
<file path=[Content_Types].xml><?xml version="1.0" encoding="utf-8"?>
<Types xmlns="http://schemas.openxmlformats.org/package/2006/content-types">
  <Default Extension="jfif" ContentType="image/jpeg"/>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45" r:id="rId1"/>
  </p:sldMasterIdLst>
  <p:notesMasterIdLst>
    <p:notesMasterId r:id="rId73"/>
  </p:notesMasterIdLst>
  <p:handoutMasterIdLst>
    <p:handoutMasterId r:id="rId74"/>
  </p:handoutMasterIdLst>
  <p:sldIdLst>
    <p:sldId id="261" r:id="rId2"/>
    <p:sldId id="1833" r:id="rId3"/>
    <p:sldId id="265" r:id="rId4"/>
    <p:sldId id="297" r:id="rId5"/>
    <p:sldId id="264" r:id="rId6"/>
    <p:sldId id="296" r:id="rId7"/>
    <p:sldId id="1924" r:id="rId8"/>
    <p:sldId id="294" r:id="rId9"/>
    <p:sldId id="266" r:id="rId10"/>
    <p:sldId id="295" r:id="rId11"/>
    <p:sldId id="1925" r:id="rId12"/>
    <p:sldId id="277" r:id="rId13"/>
    <p:sldId id="263" r:id="rId14"/>
    <p:sldId id="298" r:id="rId15"/>
    <p:sldId id="1935" r:id="rId16"/>
    <p:sldId id="1923" r:id="rId17"/>
    <p:sldId id="1800" r:id="rId18"/>
    <p:sldId id="284" r:id="rId19"/>
    <p:sldId id="615" r:id="rId20"/>
    <p:sldId id="1939" r:id="rId21"/>
    <p:sldId id="1834" r:id="rId22"/>
    <p:sldId id="1791" r:id="rId23"/>
    <p:sldId id="1688" r:id="rId24"/>
    <p:sldId id="299" r:id="rId25"/>
    <p:sldId id="300" r:id="rId26"/>
    <p:sldId id="289" r:id="rId27"/>
    <p:sldId id="267" r:id="rId28"/>
    <p:sldId id="269" r:id="rId29"/>
    <p:sldId id="282" r:id="rId30"/>
    <p:sldId id="288" r:id="rId31"/>
    <p:sldId id="1799" r:id="rId32"/>
    <p:sldId id="283" r:id="rId33"/>
    <p:sldId id="285" r:id="rId34"/>
    <p:sldId id="286" r:id="rId35"/>
    <p:sldId id="268" r:id="rId36"/>
    <p:sldId id="306" r:id="rId37"/>
    <p:sldId id="336" r:id="rId38"/>
    <p:sldId id="1926" r:id="rId39"/>
    <p:sldId id="279" r:id="rId40"/>
    <p:sldId id="1944" r:id="rId41"/>
    <p:sldId id="1927" r:id="rId42"/>
    <p:sldId id="1928" r:id="rId43"/>
    <p:sldId id="954" r:id="rId44"/>
    <p:sldId id="1942" r:id="rId45"/>
    <p:sldId id="317" r:id="rId46"/>
    <p:sldId id="1943" r:id="rId47"/>
    <p:sldId id="1941" r:id="rId48"/>
    <p:sldId id="303" r:id="rId49"/>
    <p:sldId id="394" r:id="rId50"/>
    <p:sldId id="325" r:id="rId51"/>
    <p:sldId id="302" r:id="rId52"/>
    <p:sldId id="639" r:id="rId53"/>
    <p:sldId id="346" r:id="rId54"/>
    <p:sldId id="461" r:id="rId55"/>
    <p:sldId id="1930" r:id="rId56"/>
    <p:sldId id="1931" r:id="rId57"/>
    <p:sldId id="1932" r:id="rId58"/>
    <p:sldId id="1933" r:id="rId59"/>
    <p:sldId id="1934" r:id="rId60"/>
    <p:sldId id="291" r:id="rId61"/>
    <p:sldId id="1972" r:id="rId62"/>
    <p:sldId id="1973" r:id="rId63"/>
    <p:sldId id="1974" r:id="rId64"/>
    <p:sldId id="1982" r:id="rId65"/>
    <p:sldId id="1981" r:id="rId66"/>
    <p:sldId id="1979" r:id="rId67"/>
    <p:sldId id="1980" r:id="rId68"/>
    <p:sldId id="1978" r:id="rId69"/>
    <p:sldId id="1975" r:id="rId70"/>
    <p:sldId id="1976" r:id="rId71"/>
    <p:sldId id="1977" r:id="rId72"/>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88B2"/>
    <a:srgbClr val="5EABA0"/>
    <a:srgbClr val="1F608B"/>
    <a:srgbClr val="488A81"/>
    <a:srgbClr val="000000"/>
    <a:srgbClr val="3C3C3C"/>
    <a:srgbClr val="0098C8"/>
    <a:srgbClr val="606060"/>
    <a:srgbClr val="808080"/>
    <a:srgbClr val="00A6D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4C2CA4D-2422-4788-A71B-5C349F299EF6}" v="6" dt="2021-10-04T06:53:06.649"/>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787" autoAdjust="0"/>
    <p:restoredTop sz="96217" autoAdjust="0"/>
  </p:normalViewPr>
  <p:slideViewPr>
    <p:cSldViewPr snapToGrid="0" snapToObjects="1" showGuides="1">
      <p:cViewPr varScale="1">
        <p:scale>
          <a:sx n="145" d="100"/>
          <a:sy n="145" d="100"/>
        </p:scale>
        <p:origin x="688" y="184"/>
      </p:cViewPr>
      <p:guideLst/>
    </p:cSldViewPr>
  </p:slideViewPr>
  <p:notesTextViewPr>
    <p:cViewPr>
      <p:scale>
        <a:sx n="1" d="1"/>
        <a:sy n="1" d="1"/>
      </p:scale>
      <p:origin x="0" y="0"/>
    </p:cViewPr>
  </p:notesTextViewPr>
  <p:sorterViewPr>
    <p:cViewPr varScale="1">
      <p:scale>
        <a:sx n="1" d="1"/>
        <a:sy n="1" d="1"/>
      </p:scale>
      <p:origin x="0" y="0"/>
    </p:cViewPr>
  </p:sorterViewPr>
  <p:notesViewPr>
    <p:cSldViewPr snapToGrid="0" snapToObjects="1" showGuides="1">
      <p:cViewPr varScale="1">
        <p:scale>
          <a:sx n="65" d="100"/>
          <a:sy n="65" d="100"/>
        </p:scale>
        <p:origin x="3154" y="48"/>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handoutMaster" Target="handoutMasters/handoutMaster1.xml"/><Relationship Id="rId79" Type="http://schemas.microsoft.com/office/2015/10/relationships/revisionInfo" Target="revisionInfo.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notesMaster" Target="notesMasters/notesMaster1.xml"/><Relationship Id="rId78"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088B2"/>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6A06-455D-82A8-97A3E07F3FBC}"/>
            </c:ext>
          </c:extLst>
        </c:ser>
        <c:ser>
          <c:idx val="1"/>
          <c:order val="1"/>
          <c:tx>
            <c:strRef>
              <c:f>Sheet1!$C$1</c:f>
              <c:strCache>
                <c:ptCount val="1"/>
                <c:pt idx="0">
                  <c:v>Series 2</c:v>
                </c:pt>
              </c:strCache>
            </c:strRef>
          </c:tx>
          <c:spPr>
            <a:solidFill>
              <a:srgbClr val="5EABA0"/>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6A06-455D-82A8-97A3E07F3FBC}"/>
            </c:ext>
          </c:extLst>
        </c:ser>
        <c:dLbls>
          <c:showLegendKey val="0"/>
          <c:showVal val="0"/>
          <c:showCatName val="0"/>
          <c:showSerName val="0"/>
          <c:showPercent val="0"/>
          <c:showBubbleSize val="0"/>
        </c:dLbls>
        <c:gapWidth val="219"/>
        <c:overlap val="-27"/>
        <c:axId val="1996832880"/>
        <c:axId val="1986230736"/>
      </c:barChart>
      <c:catAx>
        <c:axId val="19968328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Helvetica" panose="020B7200000000000000" pitchFamily="34" charset="0"/>
                <a:ea typeface="+mn-ea"/>
                <a:cs typeface="+mn-cs"/>
              </a:defRPr>
            </a:pPr>
            <a:endParaRPr lang="en-US"/>
          </a:p>
        </c:txPr>
        <c:crossAx val="1986230736"/>
        <c:crosses val="autoZero"/>
        <c:auto val="1"/>
        <c:lblAlgn val="ctr"/>
        <c:lblOffset val="100"/>
        <c:noMultiLvlLbl val="0"/>
      </c:catAx>
      <c:valAx>
        <c:axId val="1986230736"/>
        <c:scaling>
          <c:orientation val="minMax"/>
        </c:scaling>
        <c:delete val="0"/>
        <c:axPos val="l"/>
        <c:majorGridlines>
          <c:spPr>
            <a:ln w="9525" cap="flat" cmpd="sng" algn="ctr">
              <a:no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en-US" sz="1050" b="0" i="0" u="none" strike="noStrike" kern="1200" baseline="0">
                <a:solidFill>
                  <a:schemeClr val="tx1"/>
                </a:solidFill>
                <a:latin typeface="Helvetica" panose="020B7200000000000000" pitchFamily="34" charset="0"/>
                <a:ea typeface="+mn-ea"/>
                <a:cs typeface="+mn-cs"/>
              </a:defRPr>
            </a:pPr>
            <a:endParaRPr lang="en-US"/>
          </a:p>
        </c:txPr>
        <c:crossAx val="199683288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01820866141731"/>
          <c:y val="0.12592967975334154"/>
          <c:w val="0.58271358267716533"/>
          <c:h val="0.87407032024665843"/>
        </c:manualLayout>
      </c:layout>
      <c:doughnutChart>
        <c:varyColors val="1"/>
        <c:ser>
          <c:idx val="0"/>
          <c:order val="0"/>
          <c:tx>
            <c:strRef>
              <c:f>Sheet1!$B$1</c:f>
              <c:strCache>
                <c:ptCount val="1"/>
                <c:pt idx="0">
                  <c:v>Sales</c:v>
                </c:pt>
              </c:strCache>
            </c:strRef>
          </c:tx>
          <c:spPr>
            <a:effectLst/>
          </c:spPr>
          <c:dPt>
            <c:idx val="0"/>
            <c:bubble3D val="0"/>
            <c:explosion val="25"/>
            <c:spPr>
              <a:solidFill>
                <a:srgbClr val="5EABA0"/>
              </a:solidFill>
              <a:ln>
                <a:solidFill>
                  <a:schemeClr val="bg2">
                    <a:lumMod val="85000"/>
                  </a:schemeClr>
                </a:solidFill>
              </a:ln>
              <a:effectLst/>
            </c:spPr>
            <c:extLst>
              <c:ext xmlns:c16="http://schemas.microsoft.com/office/drawing/2014/chart" uri="{C3380CC4-5D6E-409C-BE32-E72D297353CC}">
                <c16:uniqueId val="{00000001-DAD2-4AB0-8205-2B1E10FC54E3}"/>
              </c:ext>
            </c:extLst>
          </c:dPt>
          <c:dPt>
            <c:idx val="1"/>
            <c:bubble3D val="0"/>
            <c:spPr>
              <a:solidFill>
                <a:srgbClr val="0088B2"/>
              </a:solidFill>
              <a:ln>
                <a:noFill/>
              </a:ln>
              <a:effectLst/>
            </c:spPr>
            <c:extLst>
              <c:ext xmlns:c16="http://schemas.microsoft.com/office/drawing/2014/chart" uri="{C3380CC4-5D6E-409C-BE32-E72D297353CC}">
                <c16:uniqueId val="{00000003-DAD2-4AB0-8205-2B1E10FC54E3}"/>
              </c:ext>
            </c:extLst>
          </c:dPt>
          <c:dLbls>
            <c:delete val="1"/>
          </c:dLbls>
          <c:cat>
            <c:strRef>
              <c:f>Sheet1!$A$2:$A$3</c:f>
              <c:strCache>
                <c:ptCount val="2"/>
                <c:pt idx="0">
                  <c:v>1st Qtr</c:v>
                </c:pt>
                <c:pt idx="1">
                  <c:v>2nd Qtr</c:v>
                </c:pt>
              </c:strCache>
            </c:strRef>
          </c:cat>
          <c:val>
            <c:numRef>
              <c:f>Sheet1!$B$2:$B$3</c:f>
              <c:numCache>
                <c:formatCode>General</c:formatCode>
                <c:ptCount val="2"/>
                <c:pt idx="0">
                  <c:v>6</c:v>
                </c:pt>
                <c:pt idx="1">
                  <c:v>2.2999999999999998</c:v>
                </c:pt>
              </c:numCache>
            </c:numRef>
          </c:val>
          <c:extLst>
            <c:ext xmlns:c16="http://schemas.microsoft.com/office/drawing/2014/chart" uri="{C3380CC4-5D6E-409C-BE32-E72D297353CC}">
              <c16:uniqueId val="{00000004-DAD2-4AB0-8205-2B1E10FC54E3}"/>
            </c:ext>
          </c:extLst>
        </c:ser>
        <c:dLbls>
          <c:showLegendKey val="0"/>
          <c:showVal val="0"/>
          <c:showCatName val="0"/>
          <c:showSerName val="0"/>
          <c:showPercent val="1"/>
          <c:showBubbleSize val="0"/>
          <c:showLeaderLines val="1"/>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Income</c:v>
                </c:pt>
              </c:strCache>
            </c:strRef>
          </c:tx>
          <c:spPr>
            <a:solidFill>
              <a:srgbClr val="0088B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600</c:v>
                </c:pt>
                <c:pt idx="1">
                  <c:v>800</c:v>
                </c:pt>
                <c:pt idx="2">
                  <c:v>560</c:v>
                </c:pt>
                <c:pt idx="3">
                  <c:v>623</c:v>
                </c:pt>
              </c:numCache>
            </c:numRef>
          </c:val>
          <c:extLst>
            <c:ext xmlns:c16="http://schemas.microsoft.com/office/drawing/2014/chart" uri="{C3380CC4-5D6E-409C-BE32-E72D297353CC}">
              <c16:uniqueId val="{00000000-EEFC-421C-B671-C8C2ACE9727D}"/>
            </c:ext>
          </c:extLst>
        </c:ser>
        <c:ser>
          <c:idx val="1"/>
          <c:order val="1"/>
          <c:tx>
            <c:strRef>
              <c:f>Sheet1!$C$1</c:f>
              <c:strCache>
                <c:ptCount val="1"/>
                <c:pt idx="0">
                  <c:v>Profit</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250</c:v>
                </c:pt>
                <c:pt idx="1">
                  <c:v>450</c:v>
                </c:pt>
                <c:pt idx="2">
                  <c:v>260</c:v>
                </c:pt>
                <c:pt idx="3">
                  <c:v>360</c:v>
                </c:pt>
              </c:numCache>
            </c:numRef>
          </c:val>
          <c:extLst>
            <c:ext xmlns:c16="http://schemas.microsoft.com/office/drawing/2014/chart" uri="{C3380CC4-5D6E-409C-BE32-E72D297353CC}">
              <c16:uniqueId val="{00000001-EEFC-421C-B671-C8C2ACE9727D}"/>
            </c:ext>
          </c:extLst>
        </c:ser>
        <c:ser>
          <c:idx val="2"/>
          <c:order val="2"/>
          <c:tx>
            <c:strRef>
              <c:f>Sheet1!$D$1</c:f>
              <c:strCache>
                <c:ptCount val="1"/>
                <c:pt idx="0">
                  <c:v>Expense</c:v>
                </c:pt>
              </c:strCache>
            </c:strRef>
          </c:tx>
          <c:spPr>
            <a:solidFill>
              <a:schemeClr val="accent3"/>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Sheet1!$D$2:$D$5</c:f>
              <c:numCache>
                <c:formatCode>General</c:formatCode>
                <c:ptCount val="4"/>
                <c:pt idx="0">
                  <c:v>450</c:v>
                </c:pt>
                <c:pt idx="1">
                  <c:v>500</c:v>
                </c:pt>
                <c:pt idx="2">
                  <c:v>480</c:v>
                </c:pt>
                <c:pt idx="3">
                  <c:v>800</c:v>
                </c:pt>
              </c:numCache>
            </c:numRef>
          </c:val>
          <c:extLst>
            <c:ext xmlns:c16="http://schemas.microsoft.com/office/drawing/2014/chart" uri="{C3380CC4-5D6E-409C-BE32-E72D297353CC}">
              <c16:uniqueId val="{00000002-EEFC-421C-B671-C8C2ACE9727D}"/>
            </c:ext>
          </c:extLst>
        </c:ser>
        <c:ser>
          <c:idx val="3"/>
          <c:order val="3"/>
          <c:tx>
            <c:strRef>
              <c:f>Sheet1!$E$1</c:f>
              <c:strCache>
                <c:ptCount val="1"/>
                <c:pt idx="0">
                  <c:v>Asset</c:v>
                </c:pt>
              </c:strCache>
            </c:strRef>
          </c:tx>
          <c:spPr>
            <a:solidFill>
              <a:schemeClr val="accent4"/>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Sheet1!$E$2:$E$5</c:f>
              <c:numCache>
                <c:formatCode>General</c:formatCode>
                <c:ptCount val="4"/>
                <c:pt idx="0">
                  <c:v>600</c:v>
                </c:pt>
                <c:pt idx="1">
                  <c:v>500</c:v>
                </c:pt>
                <c:pt idx="2">
                  <c:v>280</c:v>
                </c:pt>
                <c:pt idx="3">
                  <c:v>450</c:v>
                </c:pt>
              </c:numCache>
            </c:numRef>
          </c:val>
          <c:extLst>
            <c:ext xmlns:c16="http://schemas.microsoft.com/office/drawing/2014/chart" uri="{C3380CC4-5D6E-409C-BE32-E72D297353CC}">
              <c16:uniqueId val="{00000003-EEFC-421C-B671-C8C2ACE9727D}"/>
            </c:ext>
          </c:extLst>
        </c:ser>
        <c:dLbls>
          <c:showLegendKey val="0"/>
          <c:showVal val="0"/>
          <c:showCatName val="0"/>
          <c:showSerName val="0"/>
          <c:showPercent val="0"/>
          <c:showBubbleSize val="0"/>
        </c:dLbls>
        <c:gapWidth val="219"/>
        <c:overlap val="-27"/>
        <c:axId val="1047239712"/>
        <c:axId val="1047240272"/>
      </c:barChart>
      <c:catAx>
        <c:axId val="1047239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47240272"/>
        <c:crosses val="autoZero"/>
        <c:auto val="1"/>
        <c:lblAlgn val="ctr"/>
        <c:lblOffset val="100"/>
        <c:noMultiLvlLbl val="0"/>
      </c:catAx>
      <c:valAx>
        <c:axId val="10472402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47239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doughnutChart>
        <c:varyColors val="0"/>
        <c:ser>
          <c:idx val="0"/>
          <c:order val="0"/>
          <c:tx>
            <c:strRef>
              <c:f>Sheet1!$A$2</c:f>
              <c:strCache>
                <c:ptCount val="1"/>
                <c:pt idx="0">
                  <c:v>Region 1</c:v>
                </c:pt>
              </c:strCache>
            </c:strRef>
          </c:tx>
          <c:spPr>
            <a:solidFill>
              <a:srgbClr val="0088B2"/>
            </a:solidFill>
            <a:ln w="12700" cap="flat">
              <a:noFill/>
              <a:miter lim="400000"/>
            </a:ln>
            <a:effectLst/>
          </c:spPr>
          <c:dPt>
            <c:idx val="0"/>
            <c:bubble3D val="0"/>
            <c:extLst>
              <c:ext xmlns:c16="http://schemas.microsoft.com/office/drawing/2014/chart" uri="{C3380CC4-5D6E-409C-BE32-E72D297353CC}">
                <c16:uniqueId val="{00000001-CF37-2644-9310-41C15565BEED}"/>
              </c:ext>
            </c:extLst>
          </c:dPt>
          <c:dPt>
            <c:idx val="1"/>
            <c:bubble3D val="0"/>
            <c:extLst>
              <c:ext xmlns:c16="http://schemas.microsoft.com/office/drawing/2014/chart" uri="{C3380CC4-5D6E-409C-BE32-E72D297353CC}">
                <c16:uniqueId val="{00000003-CF37-2644-9310-41C15565BEED}"/>
              </c:ext>
            </c:extLst>
          </c:dPt>
          <c:cat>
            <c:strRef>
              <c:f>Sheet1!$B$1:$C$1</c:f>
              <c:strCache>
                <c:ptCount val="2"/>
                <c:pt idx="0">
                  <c:v>April</c:v>
                </c:pt>
                <c:pt idx="1">
                  <c:v>May</c:v>
                </c:pt>
              </c:strCache>
            </c:strRef>
          </c:cat>
          <c:val>
            <c:numRef>
              <c:f>Sheet1!$B$2:$C$2</c:f>
              <c:numCache>
                <c:formatCode>General</c:formatCode>
                <c:ptCount val="2"/>
                <c:pt idx="0">
                  <c:v>80</c:v>
                </c:pt>
                <c:pt idx="1">
                  <c:v>20</c:v>
                </c:pt>
              </c:numCache>
            </c:numRef>
          </c:val>
          <c:extLst>
            <c:ext xmlns:c16="http://schemas.microsoft.com/office/drawing/2014/chart" uri="{C3380CC4-5D6E-409C-BE32-E72D297353CC}">
              <c16:uniqueId val="{00000004-CF37-2644-9310-41C15565BEED}"/>
            </c:ext>
          </c:extLst>
        </c:ser>
        <c:dLbls>
          <c:showLegendKey val="0"/>
          <c:showVal val="0"/>
          <c:showCatName val="0"/>
          <c:showSerName val="0"/>
          <c:showPercent val="0"/>
          <c:showBubbleSize val="0"/>
          <c:showLeaderLines val="1"/>
        </c:dLbls>
        <c:firstSliceAng val="0"/>
        <c:holeSize val="85"/>
      </c:doughnut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doughnutChart>
        <c:varyColors val="0"/>
        <c:ser>
          <c:idx val="0"/>
          <c:order val="0"/>
          <c:tx>
            <c:strRef>
              <c:f>Sheet1!$A$2</c:f>
              <c:strCache>
                <c:ptCount val="1"/>
                <c:pt idx="0">
                  <c:v>Region 1</c:v>
                </c:pt>
              </c:strCache>
            </c:strRef>
          </c:tx>
          <c:spPr>
            <a:solidFill>
              <a:srgbClr val="F5C97E"/>
            </a:solidFill>
            <a:ln w="12700" cap="flat">
              <a:noFill/>
              <a:miter lim="400000"/>
            </a:ln>
            <a:effectLst/>
          </c:spPr>
          <c:dPt>
            <c:idx val="0"/>
            <c:bubble3D val="0"/>
            <c:spPr>
              <a:solidFill>
                <a:srgbClr val="0088B2"/>
              </a:solidFill>
              <a:ln w="12700" cap="flat">
                <a:noFill/>
                <a:miter lim="400000"/>
              </a:ln>
              <a:effectLst/>
            </c:spPr>
            <c:extLst>
              <c:ext xmlns:c16="http://schemas.microsoft.com/office/drawing/2014/chart" uri="{C3380CC4-5D6E-409C-BE32-E72D297353CC}">
                <c16:uniqueId val="{00000001-CB39-F043-B6A8-2A06AE544659}"/>
              </c:ext>
            </c:extLst>
          </c:dPt>
          <c:dPt>
            <c:idx val="1"/>
            <c:bubble3D val="0"/>
            <c:spPr>
              <a:solidFill>
                <a:srgbClr val="E2E5EE"/>
              </a:solidFill>
              <a:ln w="12700" cap="flat">
                <a:noFill/>
                <a:miter lim="400000"/>
              </a:ln>
              <a:effectLst/>
            </c:spPr>
            <c:extLst>
              <c:ext xmlns:c16="http://schemas.microsoft.com/office/drawing/2014/chart" uri="{C3380CC4-5D6E-409C-BE32-E72D297353CC}">
                <c16:uniqueId val="{00000003-CB39-F043-B6A8-2A06AE544659}"/>
              </c:ext>
            </c:extLst>
          </c:dPt>
          <c:cat>
            <c:strRef>
              <c:f>Sheet1!$B$1:$C$1</c:f>
              <c:strCache>
                <c:ptCount val="2"/>
                <c:pt idx="0">
                  <c:v>April</c:v>
                </c:pt>
                <c:pt idx="1">
                  <c:v>May</c:v>
                </c:pt>
              </c:strCache>
            </c:strRef>
          </c:cat>
          <c:val>
            <c:numRef>
              <c:f>Sheet1!$B$2:$C$2</c:f>
              <c:numCache>
                <c:formatCode>General</c:formatCode>
                <c:ptCount val="2"/>
                <c:pt idx="0">
                  <c:v>60</c:v>
                </c:pt>
                <c:pt idx="1">
                  <c:v>40</c:v>
                </c:pt>
              </c:numCache>
            </c:numRef>
          </c:val>
          <c:extLst>
            <c:ext xmlns:c16="http://schemas.microsoft.com/office/drawing/2014/chart" uri="{C3380CC4-5D6E-409C-BE32-E72D297353CC}">
              <c16:uniqueId val="{00000004-CB39-F043-B6A8-2A06AE544659}"/>
            </c:ext>
          </c:extLst>
        </c:ser>
        <c:dLbls>
          <c:showLegendKey val="0"/>
          <c:showVal val="0"/>
          <c:showCatName val="0"/>
          <c:showSerName val="0"/>
          <c:showPercent val="0"/>
          <c:showBubbleSize val="0"/>
          <c:showLeaderLines val="1"/>
        </c:dLbls>
        <c:firstSliceAng val="0"/>
        <c:holeSize val="85"/>
      </c:doughnut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doughnutChart>
        <c:varyColors val="0"/>
        <c:ser>
          <c:idx val="0"/>
          <c:order val="0"/>
          <c:tx>
            <c:strRef>
              <c:f>Sheet1!$A$2</c:f>
              <c:strCache>
                <c:ptCount val="1"/>
                <c:pt idx="0">
                  <c:v>Region 1</c:v>
                </c:pt>
              </c:strCache>
            </c:strRef>
          </c:tx>
          <c:spPr>
            <a:solidFill>
              <a:srgbClr val="DB7774"/>
            </a:solidFill>
            <a:ln w="12700" cap="flat">
              <a:noFill/>
              <a:miter lim="400000"/>
            </a:ln>
            <a:effectLst/>
          </c:spPr>
          <c:dPt>
            <c:idx val="0"/>
            <c:bubble3D val="0"/>
            <c:spPr>
              <a:solidFill>
                <a:srgbClr val="5EABA0"/>
              </a:solidFill>
              <a:ln w="12700" cap="flat">
                <a:noFill/>
                <a:miter lim="400000"/>
              </a:ln>
              <a:effectLst/>
            </c:spPr>
            <c:extLst>
              <c:ext xmlns:c16="http://schemas.microsoft.com/office/drawing/2014/chart" uri="{C3380CC4-5D6E-409C-BE32-E72D297353CC}">
                <c16:uniqueId val="{00000001-30BD-C543-8CFC-6074CCE7C291}"/>
              </c:ext>
            </c:extLst>
          </c:dPt>
          <c:dPt>
            <c:idx val="1"/>
            <c:bubble3D val="0"/>
            <c:spPr>
              <a:solidFill>
                <a:srgbClr val="E2E5EE"/>
              </a:solidFill>
              <a:ln w="12700" cap="flat">
                <a:noFill/>
                <a:miter lim="400000"/>
              </a:ln>
              <a:effectLst/>
            </c:spPr>
            <c:extLst>
              <c:ext xmlns:c16="http://schemas.microsoft.com/office/drawing/2014/chart" uri="{C3380CC4-5D6E-409C-BE32-E72D297353CC}">
                <c16:uniqueId val="{00000003-30BD-C543-8CFC-6074CCE7C291}"/>
              </c:ext>
            </c:extLst>
          </c:dPt>
          <c:cat>
            <c:strRef>
              <c:f>Sheet1!$B$1:$C$1</c:f>
              <c:strCache>
                <c:ptCount val="2"/>
                <c:pt idx="0">
                  <c:v>April</c:v>
                </c:pt>
                <c:pt idx="1">
                  <c:v>May</c:v>
                </c:pt>
              </c:strCache>
            </c:strRef>
          </c:cat>
          <c:val>
            <c:numRef>
              <c:f>Sheet1!$B$2:$C$2</c:f>
              <c:numCache>
                <c:formatCode>General</c:formatCode>
                <c:ptCount val="2"/>
                <c:pt idx="0">
                  <c:v>30</c:v>
                </c:pt>
                <c:pt idx="1">
                  <c:v>70</c:v>
                </c:pt>
              </c:numCache>
            </c:numRef>
          </c:val>
          <c:extLst>
            <c:ext xmlns:c16="http://schemas.microsoft.com/office/drawing/2014/chart" uri="{C3380CC4-5D6E-409C-BE32-E72D297353CC}">
              <c16:uniqueId val="{00000004-30BD-C543-8CFC-6074CCE7C291}"/>
            </c:ext>
          </c:extLst>
        </c:ser>
        <c:dLbls>
          <c:showLegendKey val="0"/>
          <c:showVal val="0"/>
          <c:showCatName val="0"/>
          <c:showSerName val="0"/>
          <c:showPercent val="0"/>
          <c:showBubbleSize val="0"/>
          <c:showLeaderLines val="1"/>
        </c:dLbls>
        <c:firstSliceAng val="0"/>
        <c:holeSize val="85"/>
      </c:doughnut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3">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06B2AB4F-A192-3545-8EF9-E325F13462B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latin typeface="Helvetica" panose="020B7200000000000000" pitchFamily="34" charset="0"/>
            </a:endParaRPr>
          </a:p>
        </p:txBody>
      </p:sp>
      <p:sp>
        <p:nvSpPr>
          <p:cNvPr id="4" name="Footer Placeholder 3">
            <a:extLst>
              <a:ext uri="{FF2B5EF4-FFF2-40B4-BE49-F238E27FC236}">
                <a16:creationId xmlns:a16="http://schemas.microsoft.com/office/drawing/2014/main" id="{A3809840-61EB-0342-AA68-9448E55B2F45}"/>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latin typeface="Helvetica" panose="020B7200000000000000" pitchFamily="34" charset="0"/>
            </a:endParaRPr>
          </a:p>
        </p:txBody>
      </p:sp>
      <p:sp>
        <p:nvSpPr>
          <p:cNvPr id="5" name="Slide Number Placeholder 4">
            <a:extLst>
              <a:ext uri="{FF2B5EF4-FFF2-40B4-BE49-F238E27FC236}">
                <a16:creationId xmlns:a16="http://schemas.microsoft.com/office/drawing/2014/main" id="{C598F3BB-F397-8343-A68E-A42E99E44297}"/>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2764B22-6B1C-C845-B23F-15789EB2CA1E}" type="slidenum">
              <a:rPr lang="en-US" smtClean="0">
                <a:latin typeface="Helvetica" panose="020B7200000000000000" pitchFamily="34" charset="0"/>
              </a:rPr>
              <a:t>‹#›</a:t>
            </a:fld>
            <a:endParaRPr lang="en-US" dirty="0">
              <a:latin typeface="Helvetica" panose="020B7200000000000000" pitchFamily="34" charset="0"/>
            </a:endParaRPr>
          </a:p>
        </p:txBody>
      </p:sp>
      <p:sp>
        <p:nvSpPr>
          <p:cNvPr id="3" name="Date Placeholder 2">
            <a:extLst>
              <a:ext uri="{FF2B5EF4-FFF2-40B4-BE49-F238E27FC236}">
                <a16:creationId xmlns:a16="http://schemas.microsoft.com/office/drawing/2014/main" id="{E6D00FC9-5D4D-4C05-9147-B61445E1E524}"/>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996C9D19-EDFD-459A-A948-1EB54EB35408}" type="datetimeFigureOut">
              <a:rPr lang="en-ID" smtClean="0">
                <a:latin typeface="Helvetica" panose="020B7200000000000000" pitchFamily="34" charset="0"/>
              </a:rPr>
              <a:t>22/11/21</a:t>
            </a:fld>
            <a:endParaRPr lang="en-ID" dirty="0">
              <a:latin typeface="Helvetica" panose="020B7200000000000000" pitchFamily="34" charset="0"/>
            </a:endParaRPr>
          </a:p>
        </p:txBody>
      </p:sp>
    </p:spTree>
    <p:extLst>
      <p:ext uri="{BB962C8B-B14F-4D97-AF65-F5344CB8AC3E}">
        <p14:creationId xmlns:p14="http://schemas.microsoft.com/office/powerpoint/2010/main" val="314315907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Helvetica" panose="020B7200000000000000" pitchFamily="34" charset="0"/>
              </a:defRPr>
            </a:lvl1pPr>
          </a:lstStyle>
          <a:p>
            <a:endParaRPr lang="es-SV" dirty="0"/>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Helvetica" panose="020B7200000000000000" pitchFamily="34" charset="0"/>
              </a:defRPr>
            </a:lvl1pPr>
          </a:lstStyle>
          <a:p>
            <a:fld id="{0660039A-C2EB-496F-ACCA-62BF7A9FB2B5}" type="datetimeFigureOut">
              <a:rPr lang="es-SV" smtClean="0"/>
              <a:pPr/>
              <a:t>22/11/21</a:t>
            </a:fld>
            <a:endParaRPr lang="es-SV" dirty="0"/>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SV" dirty="0"/>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dirty="0"/>
              <a:t>Haga clic para modificar los estilos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SV" dirty="0"/>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Helvetica" panose="020B7200000000000000" pitchFamily="34" charset="0"/>
              </a:defRPr>
            </a:lvl1pPr>
          </a:lstStyle>
          <a:p>
            <a:endParaRPr lang="es-SV" dirty="0"/>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Helvetica" panose="020B7200000000000000" pitchFamily="34" charset="0"/>
              </a:defRPr>
            </a:lvl1pPr>
          </a:lstStyle>
          <a:p>
            <a:fld id="{45006180-539B-4AF8-9B25-1082DC06167F}" type="slidenum">
              <a:rPr lang="es-SV" smtClean="0"/>
              <a:pPr/>
              <a:t>‹#›</a:t>
            </a:fld>
            <a:endParaRPr lang="es-SV" dirty="0"/>
          </a:p>
        </p:txBody>
      </p:sp>
    </p:spTree>
    <p:extLst>
      <p:ext uri="{BB962C8B-B14F-4D97-AF65-F5344CB8AC3E}">
        <p14:creationId xmlns:p14="http://schemas.microsoft.com/office/powerpoint/2010/main" val="64398242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Helvetica" panose="020B7200000000000000" pitchFamily="34" charset="0"/>
        <a:ea typeface="+mn-ea"/>
        <a:cs typeface="+mn-cs"/>
      </a:defRPr>
    </a:lvl1pPr>
    <a:lvl2pPr marL="457200" algn="l" defTabSz="914400" rtl="0" eaLnBrk="1" latinLnBrk="0" hangingPunct="1">
      <a:defRPr sz="1200" kern="1200">
        <a:solidFill>
          <a:schemeClr val="tx1"/>
        </a:solidFill>
        <a:latin typeface="Helvetica" panose="020B7200000000000000" pitchFamily="34" charset="0"/>
        <a:ea typeface="+mn-ea"/>
        <a:cs typeface="+mn-cs"/>
      </a:defRPr>
    </a:lvl2pPr>
    <a:lvl3pPr marL="914400" algn="l" defTabSz="914400" rtl="0" eaLnBrk="1" latinLnBrk="0" hangingPunct="1">
      <a:defRPr sz="1200" kern="1200">
        <a:solidFill>
          <a:schemeClr val="tx1"/>
        </a:solidFill>
        <a:latin typeface="Helvetica" panose="020B7200000000000000" pitchFamily="34" charset="0"/>
        <a:ea typeface="+mn-ea"/>
        <a:cs typeface="+mn-cs"/>
      </a:defRPr>
    </a:lvl3pPr>
    <a:lvl4pPr marL="1371600" algn="l" defTabSz="914400" rtl="0" eaLnBrk="1" latinLnBrk="0" hangingPunct="1">
      <a:defRPr sz="1200" kern="1200">
        <a:solidFill>
          <a:schemeClr val="tx1"/>
        </a:solidFill>
        <a:latin typeface="Helvetica" panose="020B7200000000000000" pitchFamily="34" charset="0"/>
        <a:ea typeface="+mn-ea"/>
        <a:cs typeface="+mn-cs"/>
      </a:defRPr>
    </a:lvl4pPr>
    <a:lvl5pPr marL="1828800" algn="l" defTabSz="914400" rtl="0" eaLnBrk="1" latinLnBrk="0" hangingPunct="1">
      <a:defRPr sz="1200" kern="1200">
        <a:solidFill>
          <a:schemeClr val="tx1"/>
        </a:solidFill>
        <a:latin typeface="Helvetica" panose="020B7200000000000000"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5"/>
          </p:nvPr>
        </p:nvSpPr>
        <p:spPr/>
        <p:txBody>
          <a:bodyPr/>
          <a:lstStyle/>
          <a:p>
            <a:fld id="{45006180-539B-4AF8-9B25-1082DC06167F}" type="slidenum">
              <a:rPr lang="es-SV" smtClean="0"/>
              <a:t>12</a:t>
            </a:fld>
            <a:endParaRPr lang="es-SV"/>
          </a:p>
        </p:txBody>
      </p:sp>
    </p:spTree>
    <p:extLst>
      <p:ext uri="{BB962C8B-B14F-4D97-AF65-F5344CB8AC3E}">
        <p14:creationId xmlns:p14="http://schemas.microsoft.com/office/powerpoint/2010/main" val="26468216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pPr marL="0" marR="0" lvl="0" indent="0" algn="r" defTabSz="2417470" rtl="0" eaLnBrk="1" fontAlgn="auto" latinLnBrk="0" hangingPunct="1">
              <a:lnSpc>
                <a:spcPct val="100000"/>
              </a:lnSpc>
              <a:spcBef>
                <a:spcPts val="0"/>
              </a:spcBef>
              <a:spcAft>
                <a:spcPts val="0"/>
              </a:spcAft>
              <a:buClrTx/>
              <a:buSzTx/>
              <a:buFontTx/>
              <a:buNone/>
              <a:tabLst/>
              <a:defRPr/>
            </a:pPr>
            <a:fld id="{69BC2EFC-28F3-48C0-BF6B-230A53BCFDFC}" type="slidenum">
              <a:rPr kumimoji="0" lang="es-MX" sz="1200" b="0" i="0" u="none" strike="noStrike" kern="1200" cap="none" spc="0" normalizeH="0" baseline="0" noProof="0" smtClean="0">
                <a:ln>
                  <a:noFill/>
                </a:ln>
                <a:solidFill>
                  <a:prstClr val="black"/>
                </a:solidFill>
                <a:effectLst/>
                <a:uLnTx/>
                <a:uFillTx/>
                <a:ea typeface="+mn-ea"/>
                <a:cs typeface="+mn-cs"/>
              </a:rPr>
              <a:pPr marL="0" marR="0" lvl="0" indent="0" algn="r" defTabSz="2417470" rtl="0" eaLnBrk="1" fontAlgn="auto" latinLnBrk="0" hangingPunct="1">
                <a:lnSpc>
                  <a:spcPct val="100000"/>
                </a:lnSpc>
                <a:spcBef>
                  <a:spcPts val="0"/>
                </a:spcBef>
                <a:spcAft>
                  <a:spcPts val="0"/>
                </a:spcAft>
                <a:buClrTx/>
                <a:buSzTx/>
                <a:buFontTx/>
                <a:buNone/>
                <a:tabLst/>
                <a:defRPr/>
              </a:pPr>
              <a:t>22</a:t>
            </a:fld>
            <a:endParaRPr kumimoji="0" lang="es-MX" sz="1200" b="0" i="0" u="none" strike="noStrike" kern="1200" cap="none" spc="0" normalizeH="0" baseline="0" noProof="0" dirty="0">
              <a:ln>
                <a:noFill/>
              </a:ln>
              <a:solidFill>
                <a:prstClr val="black"/>
              </a:solidFill>
              <a:effectLst/>
              <a:uLnTx/>
              <a:uFillTx/>
              <a:ea typeface="+mn-ea"/>
              <a:cs typeface="+mn-cs"/>
            </a:endParaRPr>
          </a:p>
        </p:txBody>
      </p:sp>
    </p:spTree>
    <p:extLst>
      <p:ext uri="{BB962C8B-B14F-4D97-AF65-F5344CB8AC3E}">
        <p14:creationId xmlns:p14="http://schemas.microsoft.com/office/powerpoint/2010/main" val="26417435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pPr marL="0" marR="0" lvl="0" indent="0" algn="r" defTabSz="2417470" rtl="0" eaLnBrk="1" fontAlgn="auto" latinLnBrk="0" hangingPunct="1">
              <a:lnSpc>
                <a:spcPct val="100000"/>
              </a:lnSpc>
              <a:spcBef>
                <a:spcPts val="0"/>
              </a:spcBef>
              <a:spcAft>
                <a:spcPts val="0"/>
              </a:spcAft>
              <a:buClrTx/>
              <a:buSzTx/>
              <a:buFontTx/>
              <a:buNone/>
              <a:tabLst/>
              <a:defRPr/>
            </a:pPr>
            <a:fld id="{69BC2EFC-28F3-48C0-BF6B-230A53BCFDFC}" type="slidenum">
              <a:rPr kumimoji="0" lang="es-MX" sz="1200" b="0" i="0" u="none" strike="noStrike" kern="1200" cap="none" spc="0" normalizeH="0" baseline="0" noProof="0" smtClean="0">
                <a:ln>
                  <a:noFill/>
                </a:ln>
                <a:solidFill>
                  <a:prstClr val="black"/>
                </a:solidFill>
                <a:effectLst/>
                <a:uLnTx/>
                <a:uFillTx/>
                <a:ea typeface="+mn-ea"/>
                <a:cs typeface="+mn-cs"/>
              </a:rPr>
              <a:pPr marL="0" marR="0" lvl="0" indent="0" algn="r" defTabSz="2417470" rtl="0" eaLnBrk="1" fontAlgn="auto" latinLnBrk="0" hangingPunct="1">
                <a:lnSpc>
                  <a:spcPct val="100000"/>
                </a:lnSpc>
                <a:spcBef>
                  <a:spcPts val="0"/>
                </a:spcBef>
                <a:spcAft>
                  <a:spcPts val="0"/>
                </a:spcAft>
                <a:buClrTx/>
                <a:buSzTx/>
                <a:buFontTx/>
                <a:buNone/>
                <a:tabLst/>
                <a:defRPr/>
              </a:pPr>
              <a:t>23</a:t>
            </a:fld>
            <a:endParaRPr kumimoji="0" lang="es-MX" sz="1200" b="0" i="0" u="none" strike="noStrike" kern="1200" cap="none" spc="0" normalizeH="0" baseline="0" noProof="0" dirty="0">
              <a:ln>
                <a:noFill/>
              </a:ln>
              <a:solidFill>
                <a:prstClr val="black"/>
              </a:solidFill>
              <a:effectLst/>
              <a:uLnTx/>
              <a:uFillTx/>
              <a:ea typeface="+mn-ea"/>
              <a:cs typeface="+mn-cs"/>
            </a:endParaRPr>
          </a:p>
        </p:txBody>
      </p:sp>
    </p:spTree>
    <p:extLst>
      <p:ext uri="{BB962C8B-B14F-4D97-AF65-F5344CB8AC3E}">
        <p14:creationId xmlns:p14="http://schemas.microsoft.com/office/powerpoint/2010/main" val="39067610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pPr marL="0" marR="0" lvl="0" indent="0" algn="r" defTabSz="2417470" rtl="0" eaLnBrk="1" fontAlgn="auto" latinLnBrk="0" hangingPunct="1">
              <a:lnSpc>
                <a:spcPct val="100000"/>
              </a:lnSpc>
              <a:spcBef>
                <a:spcPts val="0"/>
              </a:spcBef>
              <a:spcAft>
                <a:spcPts val="0"/>
              </a:spcAft>
              <a:buClrTx/>
              <a:buSzTx/>
              <a:buFontTx/>
              <a:buNone/>
              <a:tabLst/>
              <a:defRPr/>
            </a:pPr>
            <a:fld id="{69BC2EFC-28F3-48C0-BF6B-230A53BCFDFC}" type="slidenum">
              <a:rPr kumimoji="0" lang="es-MX" sz="1200" b="0" i="0" u="none" strike="noStrike" kern="1200" cap="none" spc="0" normalizeH="0" baseline="0" noProof="0" smtClean="0">
                <a:ln>
                  <a:noFill/>
                </a:ln>
                <a:solidFill>
                  <a:prstClr val="black"/>
                </a:solidFill>
                <a:effectLst/>
                <a:uLnTx/>
                <a:uFillTx/>
                <a:ea typeface="+mn-ea"/>
                <a:cs typeface="+mn-cs"/>
              </a:rPr>
              <a:pPr marL="0" marR="0" lvl="0" indent="0" algn="r" defTabSz="2417470" rtl="0" eaLnBrk="1" fontAlgn="auto" latinLnBrk="0" hangingPunct="1">
                <a:lnSpc>
                  <a:spcPct val="100000"/>
                </a:lnSpc>
                <a:spcBef>
                  <a:spcPts val="0"/>
                </a:spcBef>
                <a:spcAft>
                  <a:spcPts val="0"/>
                </a:spcAft>
                <a:buClrTx/>
                <a:buSzTx/>
                <a:buFontTx/>
                <a:buNone/>
                <a:tabLst/>
                <a:defRPr/>
              </a:pPr>
              <a:t>31</a:t>
            </a:fld>
            <a:endParaRPr kumimoji="0" lang="es-MX" sz="1200" b="0" i="0" u="none" strike="noStrike" kern="1200" cap="none" spc="0" normalizeH="0" baseline="0" noProof="0" dirty="0">
              <a:ln>
                <a:noFill/>
              </a:ln>
              <a:solidFill>
                <a:prstClr val="black"/>
              </a:solidFill>
              <a:effectLst/>
              <a:uLnTx/>
              <a:uFillTx/>
              <a:ea typeface="+mn-ea"/>
              <a:cs typeface="+mn-cs"/>
            </a:endParaRPr>
          </a:p>
        </p:txBody>
      </p:sp>
    </p:spTree>
    <p:extLst>
      <p:ext uri="{BB962C8B-B14F-4D97-AF65-F5344CB8AC3E}">
        <p14:creationId xmlns:p14="http://schemas.microsoft.com/office/powerpoint/2010/main" val="31015828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01">
    <p:bg>
      <p:bgPr>
        <a:gradFill>
          <a:gsLst>
            <a:gs pos="85000">
              <a:srgbClr val="0088B2"/>
            </a:gs>
            <a:gs pos="16000">
              <a:srgbClr val="5EABA0"/>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3977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07">
    <p:spTree>
      <p:nvGrpSpPr>
        <p:cNvPr id="1" name=""/>
        <p:cNvGrpSpPr/>
        <p:nvPr/>
      </p:nvGrpSpPr>
      <p:grpSpPr>
        <a:xfrm>
          <a:off x="0" y="0"/>
          <a:ext cx="0" cy="0"/>
          <a:chOff x="0" y="0"/>
          <a:chExt cx="0" cy="0"/>
        </a:xfrm>
      </p:grpSpPr>
      <p:sp>
        <p:nvSpPr>
          <p:cNvPr id="16" name="Marcador de posición de imagen 15">
            <a:extLst>
              <a:ext uri="{FF2B5EF4-FFF2-40B4-BE49-F238E27FC236}">
                <a16:creationId xmlns:a16="http://schemas.microsoft.com/office/drawing/2014/main" id="{55E9077E-EFA4-482A-A83F-E94473C2C780}"/>
              </a:ext>
            </a:extLst>
          </p:cNvPr>
          <p:cNvSpPr>
            <a:spLocks noGrp="1"/>
          </p:cNvSpPr>
          <p:nvPr>
            <p:ph type="pic" sz="quarter" idx="10"/>
          </p:nvPr>
        </p:nvSpPr>
        <p:spPr>
          <a:xfrm>
            <a:off x="1" y="1466316"/>
            <a:ext cx="12191999" cy="2638425"/>
          </a:xfrm>
          <a:custGeom>
            <a:avLst/>
            <a:gdLst>
              <a:gd name="connsiteX0" fmla="*/ 0 w 12191999"/>
              <a:gd name="connsiteY0" fmla="*/ 0 h 2638425"/>
              <a:gd name="connsiteX1" fmla="*/ 12191999 w 12191999"/>
              <a:gd name="connsiteY1" fmla="*/ 0 h 2638425"/>
              <a:gd name="connsiteX2" fmla="*/ 12191999 w 12191999"/>
              <a:gd name="connsiteY2" fmla="*/ 2638425 h 2638425"/>
              <a:gd name="connsiteX3" fmla="*/ 0 w 12191999"/>
              <a:gd name="connsiteY3" fmla="*/ 2638425 h 2638425"/>
            </a:gdLst>
            <a:ahLst/>
            <a:cxnLst>
              <a:cxn ang="0">
                <a:pos x="connsiteX0" y="connsiteY0"/>
              </a:cxn>
              <a:cxn ang="0">
                <a:pos x="connsiteX1" y="connsiteY1"/>
              </a:cxn>
              <a:cxn ang="0">
                <a:pos x="connsiteX2" y="connsiteY2"/>
              </a:cxn>
              <a:cxn ang="0">
                <a:pos x="connsiteX3" y="connsiteY3"/>
              </a:cxn>
            </a:cxnLst>
            <a:rect l="l" t="t" r="r" b="b"/>
            <a:pathLst>
              <a:path w="12191999" h="2638425">
                <a:moveTo>
                  <a:pt x="0" y="0"/>
                </a:moveTo>
                <a:lnTo>
                  <a:pt x="12191999" y="0"/>
                </a:lnTo>
                <a:lnTo>
                  <a:pt x="12191999" y="2638425"/>
                </a:lnTo>
                <a:lnTo>
                  <a:pt x="0" y="2638425"/>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19" name="Title 1">
            <a:extLst>
              <a:ext uri="{FF2B5EF4-FFF2-40B4-BE49-F238E27FC236}">
                <a16:creationId xmlns:a16="http://schemas.microsoft.com/office/drawing/2014/main" id="{B224E040-ADF8-4523-95DD-53ED11C7465C}"/>
              </a:ext>
            </a:extLst>
          </p:cNvPr>
          <p:cNvSpPr>
            <a:spLocks noGrp="1"/>
          </p:cNvSpPr>
          <p:nvPr>
            <p:ph type="title" hasCustomPrompt="1"/>
          </p:nvPr>
        </p:nvSpPr>
        <p:spPr>
          <a:xfrm>
            <a:off x="443750" y="330834"/>
            <a:ext cx="10159703" cy="589408"/>
          </a:xfrm>
          <a:prstGeom prst="rect">
            <a:avLst/>
          </a:prstGeom>
        </p:spPr>
        <p:txBody>
          <a:bodyPr lIns="0" tIns="0" rIns="0" bIns="0" anchor="t"/>
          <a:lstStyle>
            <a:lvl1pPr algn="l">
              <a:lnSpc>
                <a:spcPct val="100000"/>
              </a:lnSpc>
              <a:defRPr lang="en-ID" sz="3600" b="1" kern="1200" dirty="0">
                <a:solidFill>
                  <a:srgbClr val="0088B2"/>
                </a:solidFill>
                <a:latin typeface="Helvetica" panose="020B7200000000000000" pitchFamily="34" charset="0"/>
                <a:ea typeface="+mj-ea"/>
                <a:cs typeface="+mj-cs"/>
              </a:defRPr>
            </a:lvl1pPr>
          </a:lstStyle>
          <a:p>
            <a:r>
              <a:rPr lang="en-US" dirty="0"/>
              <a:t>Title goes here</a:t>
            </a:r>
            <a:endParaRPr lang="en-ID" dirty="0"/>
          </a:p>
        </p:txBody>
      </p:sp>
      <p:grpSp>
        <p:nvGrpSpPr>
          <p:cNvPr id="7" name="Gráfico 70">
            <a:extLst>
              <a:ext uri="{FF2B5EF4-FFF2-40B4-BE49-F238E27FC236}">
                <a16:creationId xmlns:a16="http://schemas.microsoft.com/office/drawing/2014/main" id="{B9C37004-0D64-4CA4-B0E4-03B73362445A}"/>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11A3F8EF-189D-4EEC-8E51-EFB250384CC9}"/>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9" name="Forma libre: forma 8">
              <a:extLst>
                <a:ext uri="{FF2B5EF4-FFF2-40B4-BE49-F238E27FC236}">
                  <a16:creationId xmlns:a16="http://schemas.microsoft.com/office/drawing/2014/main" id="{BADDD094-4582-4A70-9180-6830F0CE622B}"/>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3" name="Forma libre: forma 12">
              <a:extLst>
                <a:ext uri="{FF2B5EF4-FFF2-40B4-BE49-F238E27FC236}">
                  <a16:creationId xmlns:a16="http://schemas.microsoft.com/office/drawing/2014/main" id="{760323F6-B7F5-47F4-8CCB-F9BABB035F00}"/>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pic>
        <p:nvPicPr>
          <p:cNvPr id="14" name="Gráfico 13">
            <a:extLst>
              <a:ext uri="{FF2B5EF4-FFF2-40B4-BE49-F238E27FC236}">
                <a16:creationId xmlns:a16="http://schemas.microsoft.com/office/drawing/2014/main" id="{21E8C0F2-A56A-48FA-9DCD-1F0659C5460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94403" y="122664"/>
            <a:ext cx="634174" cy="831989"/>
          </a:xfrm>
          <a:prstGeom prst="rect">
            <a:avLst/>
          </a:prstGeom>
        </p:spPr>
      </p:pic>
      <p:sp>
        <p:nvSpPr>
          <p:cNvPr id="15" name="Rectángulo 14">
            <a:extLst>
              <a:ext uri="{FF2B5EF4-FFF2-40B4-BE49-F238E27FC236}">
                <a16:creationId xmlns:a16="http://schemas.microsoft.com/office/drawing/2014/main" id="{0997DC7C-2A22-47E2-A6DA-8C0ADE5B7B01}"/>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22" name="Forma libre: forma 21">
            <a:extLst>
              <a:ext uri="{FF2B5EF4-FFF2-40B4-BE49-F238E27FC236}">
                <a16:creationId xmlns:a16="http://schemas.microsoft.com/office/drawing/2014/main" id="{434DB487-E19E-4554-A27E-59772AD7F2C7}"/>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8" name="CuadroTexto 17">
            <a:extLst>
              <a:ext uri="{FF2B5EF4-FFF2-40B4-BE49-F238E27FC236}">
                <a16:creationId xmlns:a16="http://schemas.microsoft.com/office/drawing/2014/main" id="{BD18B042-BF16-4E68-83A3-8437F1C6B5A7}"/>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Tree>
    <p:extLst>
      <p:ext uri="{BB962C8B-B14F-4D97-AF65-F5344CB8AC3E}">
        <p14:creationId xmlns:p14="http://schemas.microsoft.com/office/powerpoint/2010/main" val="136604635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08">
    <p:spTree>
      <p:nvGrpSpPr>
        <p:cNvPr id="1" name=""/>
        <p:cNvGrpSpPr/>
        <p:nvPr/>
      </p:nvGrpSpPr>
      <p:grpSpPr>
        <a:xfrm>
          <a:off x="0" y="0"/>
          <a:ext cx="0" cy="0"/>
          <a:chOff x="0" y="0"/>
          <a:chExt cx="0" cy="0"/>
        </a:xfrm>
      </p:grpSpPr>
      <p:sp>
        <p:nvSpPr>
          <p:cNvPr id="26" name="Marcador de posición de imagen 25">
            <a:extLst>
              <a:ext uri="{FF2B5EF4-FFF2-40B4-BE49-F238E27FC236}">
                <a16:creationId xmlns:a16="http://schemas.microsoft.com/office/drawing/2014/main" id="{898AF06E-1E73-43BC-ABF4-50615EDF1DF2}"/>
              </a:ext>
            </a:extLst>
          </p:cNvPr>
          <p:cNvSpPr>
            <a:spLocks noGrp="1"/>
          </p:cNvSpPr>
          <p:nvPr>
            <p:ph type="pic" sz="quarter" idx="11"/>
          </p:nvPr>
        </p:nvSpPr>
        <p:spPr>
          <a:xfrm>
            <a:off x="3768468" y="1908246"/>
            <a:ext cx="1767853" cy="1767721"/>
          </a:xfrm>
          <a:custGeom>
            <a:avLst/>
            <a:gdLst>
              <a:gd name="connsiteX0" fmla="*/ 0 w 1767853"/>
              <a:gd name="connsiteY0" fmla="*/ 0 h 1767721"/>
              <a:gd name="connsiteX1" fmla="*/ 1767853 w 1767853"/>
              <a:gd name="connsiteY1" fmla="*/ 0 h 1767721"/>
              <a:gd name="connsiteX2" fmla="*/ 1767853 w 1767853"/>
              <a:gd name="connsiteY2" fmla="*/ 1767721 h 1767721"/>
              <a:gd name="connsiteX3" fmla="*/ 0 w 1767853"/>
              <a:gd name="connsiteY3" fmla="*/ 1767721 h 1767721"/>
            </a:gdLst>
            <a:ahLst/>
            <a:cxnLst>
              <a:cxn ang="0">
                <a:pos x="connsiteX0" y="connsiteY0"/>
              </a:cxn>
              <a:cxn ang="0">
                <a:pos x="connsiteX1" y="connsiteY1"/>
              </a:cxn>
              <a:cxn ang="0">
                <a:pos x="connsiteX2" y="connsiteY2"/>
              </a:cxn>
              <a:cxn ang="0">
                <a:pos x="connsiteX3" y="connsiteY3"/>
              </a:cxn>
            </a:cxnLst>
            <a:rect l="l" t="t" r="r" b="b"/>
            <a:pathLst>
              <a:path w="1767853" h="1767721">
                <a:moveTo>
                  <a:pt x="0" y="0"/>
                </a:moveTo>
                <a:lnTo>
                  <a:pt x="1767853" y="0"/>
                </a:lnTo>
                <a:lnTo>
                  <a:pt x="1767853" y="1767721"/>
                </a:lnTo>
                <a:lnTo>
                  <a:pt x="0" y="1767721"/>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27" name="Marcador de posición de imagen 26">
            <a:extLst>
              <a:ext uri="{FF2B5EF4-FFF2-40B4-BE49-F238E27FC236}">
                <a16:creationId xmlns:a16="http://schemas.microsoft.com/office/drawing/2014/main" id="{5D823957-CB7D-4109-8E17-99AFA7ED947E}"/>
              </a:ext>
            </a:extLst>
          </p:cNvPr>
          <p:cNvSpPr>
            <a:spLocks noGrp="1"/>
          </p:cNvSpPr>
          <p:nvPr>
            <p:ph type="pic" sz="quarter" idx="12"/>
          </p:nvPr>
        </p:nvSpPr>
        <p:spPr>
          <a:xfrm>
            <a:off x="6484103" y="1908246"/>
            <a:ext cx="1767853" cy="1767721"/>
          </a:xfrm>
          <a:custGeom>
            <a:avLst/>
            <a:gdLst>
              <a:gd name="connsiteX0" fmla="*/ 0 w 1767853"/>
              <a:gd name="connsiteY0" fmla="*/ 0 h 1767721"/>
              <a:gd name="connsiteX1" fmla="*/ 1767853 w 1767853"/>
              <a:gd name="connsiteY1" fmla="*/ 0 h 1767721"/>
              <a:gd name="connsiteX2" fmla="*/ 1767853 w 1767853"/>
              <a:gd name="connsiteY2" fmla="*/ 1767721 h 1767721"/>
              <a:gd name="connsiteX3" fmla="*/ 0 w 1767853"/>
              <a:gd name="connsiteY3" fmla="*/ 1767721 h 1767721"/>
            </a:gdLst>
            <a:ahLst/>
            <a:cxnLst>
              <a:cxn ang="0">
                <a:pos x="connsiteX0" y="connsiteY0"/>
              </a:cxn>
              <a:cxn ang="0">
                <a:pos x="connsiteX1" y="connsiteY1"/>
              </a:cxn>
              <a:cxn ang="0">
                <a:pos x="connsiteX2" y="connsiteY2"/>
              </a:cxn>
              <a:cxn ang="0">
                <a:pos x="connsiteX3" y="connsiteY3"/>
              </a:cxn>
            </a:cxnLst>
            <a:rect l="l" t="t" r="r" b="b"/>
            <a:pathLst>
              <a:path w="1767853" h="1767721">
                <a:moveTo>
                  <a:pt x="0" y="0"/>
                </a:moveTo>
                <a:lnTo>
                  <a:pt x="1767853" y="0"/>
                </a:lnTo>
                <a:lnTo>
                  <a:pt x="1767853" y="1767721"/>
                </a:lnTo>
                <a:lnTo>
                  <a:pt x="0" y="1767721"/>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28" name="Marcador de posición de imagen 27">
            <a:extLst>
              <a:ext uri="{FF2B5EF4-FFF2-40B4-BE49-F238E27FC236}">
                <a16:creationId xmlns:a16="http://schemas.microsoft.com/office/drawing/2014/main" id="{96571B99-4763-42D6-A5F1-A9251C9768E4}"/>
              </a:ext>
            </a:extLst>
          </p:cNvPr>
          <p:cNvSpPr>
            <a:spLocks noGrp="1"/>
          </p:cNvSpPr>
          <p:nvPr>
            <p:ph type="pic" sz="quarter" idx="13"/>
          </p:nvPr>
        </p:nvSpPr>
        <p:spPr>
          <a:xfrm>
            <a:off x="9199738" y="1908246"/>
            <a:ext cx="1767853" cy="1767721"/>
          </a:xfrm>
          <a:custGeom>
            <a:avLst/>
            <a:gdLst>
              <a:gd name="connsiteX0" fmla="*/ 0 w 1767853"/>
              <a:gd name="connsiteY0" fmla="*/ 0 h 1767721"/>
              <a:gd name="connsiteX1" fmla="*/ 1767853 w 1767853"/>
              <a:gd name="connsiteY1" fmla="*/ 0 h 1767721"/>
              <a:gd name="connsiteX2" fmla="*/ 1767853 w 1767853"/>
              <a:gd name="connsiteY2" fmla="*/ 1767721 h 1767721"/>
              <a:gd name="connsiteX3" fmla="*/ 0 w 1767853"/>
              <a:gd name="connsiteY3" fmla="*/ 1767721 h 1767721"/>
            </a:gdLst>
            <a:ahLst/>
            <a:cxnLst>
              <a:cxn ang="0">
                <a:pos x="connsiteX0" y="connsiteY0"/>
              </a:cxn>
              <a:cxn ang="0">
                <a:pos x="connsiteX1" y="connsiteY1"/>
              </a:cxn>
              <a:cxn ang="0">
                <a:pos x="connsiteX2" y="connsiteY2"/>
              </a:cxn>
              <a:cxn ang="0">
                <a:pos x="connsiteX3" y="connsiteY3"/>
              </a:cxn>
            </a:cxnLst>
            <a:rect l="l" t="t" r="r" b="b"/>
            <a:pathLst>
              <a:path w="1767853" h="1767721">
                <a:moveTo>
                  <a:pt x="0" y="0"/>
                </a:moveTo>
                <a:lnTo>
                  <a:pt x="1767853" y="0"/>
                </a:lnTo>
                <a:lnTo>
                  <a:pt x="1767853" y="1767721"/>
                </a:lnTo>
                <a:lnTo>
                  <a:pt x="0" y="1767721"/>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21" name="Marcador de posición de imagen 20">
            <a:extLst>
              <a:ext uri="{FF2B5EF4-FFF2-40B4-BE49-F238E27FC236}">
                <a16:creationId xmlns:a16="http://schemas.microsoft.com/office/drawing/2014/main" id="{32628306-ED7B-41A9-9FEA-D6C3FE4CF6F6}"/>
              </a:ext>
            </a:extLst>
          </p:cNvPr>
          <p:cNvSpPr>
            <a:spLocks noGrp="1"/>
          </p:cNvSpPr>
          <p:nvPr>
            <p:ph type="pic" sz="quarter" idx="10"/>
          </p:nvPr>
        </p:nvSpPr>
        <p:spPr>
          <a:xfrm>
            <a:off x="1" y="1908245"/>
            <a:ext cx="3062143" cy="4277788"/>
          </a:xfrm>
          <a:custGeom>
            <a:avLst/>
            <a:gdLst>
              <a:gd name="connsiteX0" fmla="*/ 0 w 3062143"/>
              <a:gd name="connsiteY0" fmla="*/ 0 h 4277788"/>
              <a:gd name="connsiteX1" fmla="*/ 3062143 w 3062143"/>
              <a:gd name="connsiteY1" fmla="*/ 0 h 4277788"/>
              <a:gd name="connsiteX2" fmla="*/ 2557318 w 3062143"/>
              <a:gd name="connsiteY2" fmla="*/ 4277788 h 4277788"/>
              <a:gd name="connsiteX3" fmla="*/ 0 w 3062143"/>
              <a:gd name="connsiteY3" fmla="*/ 4263501 h 4277788"/>
            </a:gdLst>
            <a:ahLst/>
            <a:cxnLst>
              <a:cxn ang="0">
                <a:pos x="connsiteX0" y="connsiteY0"/>
              </a:cxn>
              <a:cxn ang="0">
                <a:pos x="connsiteX1" y="connsiteY1"/>
              </a:cxn>
              <a:cxn ang="0">
                <a:pos x="connsiteX2" y="connsiteY2"/>
              </a:cxn>
              <a:cxn ang="0">
                <a:pos x="connsiteX3" y="connsiteY3"/>
              </a:cxn>
            </a:cxnLst>
            <a:rect l="l" t="t" r="r" b="b"/>
            <a:pathLst>
              <a:path w="3062143" h="4277788">
                <a:moveTo>
                  <a:pt x="0" y="0"/>
                </a:moveTo>
                <a:lnTo>
                  <a:pt x="3062143" y="0"/>
                </a:lnTo>
                <a:lnTo>
                  <a:pt x="2557318" y="4277788"/>
                </a:lnTo>
                <a:lnTo>
                  <a:pt x="0" y="4263501"/>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19" name="Title 1">
            <a:extLst>
              <a:ext uri="{FF2B5EF4-FFF2-40B4-BE49-F238E27FC236}">
                <a16:creationId xmlns:a16="http://schemas.microsoft.com/office/drawing/2014/main" id="{B224E040-ADF8-4523-95DD-53ED11C7465C}"/>
              </a:ext>
            </a:extLst>
          </p:cNvPr>
          <p:cNvSpPr>
            <a:spLocks noGrp="1"/>
          </p:cNvSpPr>
          <p:nvPr>
            <p:ph type="title" hasCustomPrompt="1"/>
          </p:nvPr>
        </p:nvSpPr>
        <p:spPr>
          <a:xfrm>
            <a:off x="443750" y="330834"/>
            <a:ext cx="10159703" cy="589408"/>
          </a:xfrm>
          <a:prstGeom prst="rect">
            <a:avLst/>
          </a:prstGeom>
        </p:spPr>
        <p:txBody>
          <a:bodyPr lIns="0" tIns="0" rIns="0" bIns="0" anchor="t"/>
          <a:lstStyle>
            <a:lvl1pPr algn="l">
              <a:lnSpc>
                <a:spcPct val="100000"/>
              </a:lnSpc>
              <a:defRPr lang="en-ID" sz="3600" b="1" kern="1200" dirty="0">
                <a:solidFill>
                  <a:srgbClr val="0088B2"/>
                </a:solidFill>
                <a:latin typeface="Helvetica" panose="020B7200000000000000" pitchFamily="34" charset="0"/>
                <a:ea typeface="+mj-ea"/>
                <a:cs typeface="+mj-cs"/>
              </a:defRPr>
            </a:lvl1pPr>
          </a:lstStyle>
          <a:p>
            <a:r>
              <a:rPr lang="en-US" dirty="0"/>
              <a:t>Title goes here</a:t>
            </a:r>
            <a:endParaRPr lang="en-ID" dirty="0"/>
          </a:p>
        </p:txBody>
      </p:sp>
      <p:grpSp>
        <p:nvGrpSpPr>
          <p:cNvPr id="7" name="Gráfico 70">
            <a:extLst>
              <a:ext uri="{FF2B5EF4-FFF2-40B4-BE49-F238E27FC236}">
                <a16:creationId xmlns:a16="http://schemas.microsoft.com/office/drawing/2014/main" id="{B9C37004-0D64-4CA4-B0E4-03B73362445A}"/>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11A3F8EF-189D-4EEC-8E51-EFB250384CC9}"/>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9" name="Forma libre: forma 8">
              <a:extLst>
                <a:ext uri="{FF2B5EF4-FFF2-40B4-BE49-F238E27FC236}">
                  <a16:creationId xmlns:a16="http://schemas.microsoft.com/office/drawing/2014/main" id="{BADDD094-4582-4A70-9180-6830F0CE622B}"/>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3" name="Forma libre: forma 12">
              <a:extLst>
                <a:ext uri="{FF2B5EF4-FFF2-40B4-BE49-F238E27FC236}">
                  <a16:creationId xmlns:a16="http://schemas.microsoft.com/office/drawing/2014/main" id="{760323F6-B7F5-47F4-8CCB-F9BABB035F00}"/>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pic>
        <p:nvPicPr>
          <p:cNvPr id="14" name="Gráfico 13">
            <a:extLst>
              <a:ext uri="{FF2B5EF4-FFF2-40B4-BE49-F238E27FC236}">
                <a16:creationId xmlns:a16="http://schemas.microsoft.com/office/drawing/2014/main" id="{21E8C0F2-A56A-48FA-9DCD-1F0659C5460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94403" y="122664"/>
            <a:ext cx="634174" cy="831989"/>
          </a:xfrm>
          <a:prstGeom prst="rect">
            <a:avLst/>
          </a:prstGeom>
        </p:spPr>
      </p:pic>
      <p:sp>
        <p:nvSpPr>
          <p:cNvPr id="15" name="Rectángulo 14">
            <a:extLst>
              <a:ext uri="{FF2B5EF4-FFF2-40B4-BE49-F238E27FC236}">
                <a16:creationId xmlns:a16="http://schemas.microsoft.com/office/drawing/2014/main" id="{0997DC7C-2A22-47E2-A6DA-8C0ADE5B7B01}"/>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22" name="Forma libre: forma 21">
            <a:extLst>
              <a:ext uri="{FF2B5EF4-FFF2-40B4-BE49-F238E27FC236}">
                <a16:creationId xmlns:a16="http://schemas.microsoft.com/office/drawing/2014/main" id="{434DB487-E19E-4554-A27E-59772AD7F2C7}"/>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8" name="CuadroTexto 17">
            <a:extLst>
              <a:ext uri="{FF2B5EF4-FFF2-40B4-BE49-F238E27FC236}">
                <a16:creationId xmlns:a16="http://schemas.microsoft.com/office/drawing/2014/main" id="{BD18B042-BF16-4E68-83A3-8437F1C6B5A7}"/>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Tree>
    <p:extLst>
      <p:ext uri="{BB962C8B-B14F-4D97-AF65-F5344CB8AC3E}">
        <p14:creationId xmlns:p14="http://schemas.microsoft.com/office/powerpoint/2010/main" val="395593310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09">
    <p:spTree>
      <p:nvGrpSpPr>
        <p:cNvPr id="1" name=""/>
        <p:cNvGrpSpPr/>
        <p:nvPr/>
      </p:nvGrpSpPr>
      <p:grpSpPr>
        <a:xfrm>
          <a:off x="0" y="0"/>
          <a:ext cx="0" cy="0"/>
          <a:chOff x="0" y="0"/>
          <a:chExt cx="0" cy="0"/>
        </a:xfrm>
      </p:grpSpPr>
      <p:sp>
        <p:nvSpPr>
          <p:cNvPr id="13" name="Marcador de posición de imagen 12">
            <a:extLst>
              <a:ext uri="{FF2B5EF4-FFF2-40B4-BE49-F238E27FC236}">
                <a16:creationId xmlns:a16="http://schemas.microsoft.com/office/drawing/2014/main" id="{C3BAF4E8-2649-49E7-8B68-A839634CA6BF}"/>
              </a:ext>
            </a:extLst>
          </p:cNvPr>
          <p:cNvSpPr>
            <a:spLocks noGrp="1"/>
          </p:cNvSpPr>
          <p:nvPr>
            <p:ph type="pic" sz="quarter" idx="10"/>
          </p:nvPr>
        </p:nvSpPr>
        <p:spPr>
          <a:xfrm>
            <a:off x="6317392" y="581771"/>
            <a:ext cx="5348846" cy="4901654"/>
          </a:xfrm>
          <a:custGeom>
            <a:avLst/>
            <a:gdLst>
              <a:gd name="connsiteX0" fmla="*/ 2538858 w 5348846"/>
              <a:gd name="connsiteY0" fmla="*/ 0 h 4901654"/>
              <a:gd name="connsiteX1" fmla="*/ 2782436 w 5348846"/>
              <a:gd name="connsiteY1" fmla="*/ 2926903 h 4901654"/>
              <a:gd name="connsiteX2" fmla="*/ 3867470 w 5348846"/>
              <a:gd name="connsiteY2" fmla="*/ 2168334 h 4901654"/>
              <a:gd name="connsiteX3" fmla="*/ 5348846 w 5348846"/>
              <a:gd name="connsiteY3" fmla="*/ 4901654 h 4901654"/>
              <a:gd name="connsiteX4" fmla="*/ 2968086 w 5348846"/>
              <a:gd name="connsiteY4" fmla="*/ 4887096 h 4901654"/>
              <a:gd name="connsiteX5" fmla="*/ 2958796 w 5348846"/>
              <a:gd name="connsiteY5" fmla="*/ 4887536 h 4901654"/>
              <a:gd name="connsiteX6" fmla="*/ 0 w 5348846"/>
              <a:gd name="connsiteY6" fmla="*/ 4872164 h 4901654"/>
              <a:gd name="connsiteX7" fmla="*/ 3 w 5348846"/>
              <a:gd name="connsiteY7" fmla="*/ 4872160 h 4901654"/>
              <a:gd name="connsiteX8" fmla="*/ 0 w 5348846"/>
              <a:gd name="connsiteY8" fmla="*/ 4872160 h 4901654"/>
              <a:gd name="connsiteX9" fmla="*/ 4 w 5348846"/>
              <a:gd name="connsiteY9" fmla="*/ 4872158 h 490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8846" h="4901654">
                <a:moveTo>
                  <a:pt x="2538858" y="0"/>
                </a:moveTo>
                <a:lnTo>
                  <a:pt x="2782436" y="2926903"/>
                </a:lnTo>
                <a:lnTo>
                  <a:pt x="3867470" y="2168334"/>
                </a:lnTo>
                <a:lnTo>
                  <a:pt x="5348846" y="4901654"/>
                </a:lnTo>
                <a:lnTo>
                  <a:pt x="2968086" y="4887096"/>
                </a:lnTo>
                <a:cubicBezTo>
                  <a:pt x="2968098" y="4887242"/>
                  <a:pt x="2958784" y="4887390"/>
                  <a:pt x="2958796" y="4887536"/>
                </a:cubicBezTo>
                <a:lnTo>
                  <a:pt x="0" y="4872164"/>
                </a:lnTo>
                <a:cubicBezTo>
                  <a:pt x="1" y="4872163"/>
                  <a:pt x="2" y="4872161"/>
                  <a:pt x="3" y="4872160"/>
                </a:cubicBezTo>
                <a:lnTo>
                  <a:pt x="0" y="4872160"/>
                </a:lnTo>
                <a:cubicBezTo>
                  <a:pt x="1" y="4872160"/>
                  <a:pt x="3" y="4872158"/>
                  <a:pt x="4" y="4872158"/>
                </a:cubicBez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6" name="Title 1">
            <a:extLst>
              <a:ext uri="{FF2B5EF4-FFF2-40B4-BE49-F238E27FC236}">
                <a16:creationId xmlns:a16="http://schemas.microsoft.com/office/drawing/2014/main" id="{79158BBA-6E7A-4BB0-A2B9-6AC153A8EFAC}"/>
              </a:ext>
            </a:extLst>
          </p:cNvPr>
          <p:cNvSpPr>
            <a:spLocks noGrp="1"/>
          </p:cNvSpPr>
          <p:nvPr>
            <p:ph type="title" hasCustomPrompt="1"/>
          </p:nvPr>
        </p:nvSpPr>
        <p:spPr>
          <a:xfrm>
            <a:off x="772540" y="1829002"/>
            <a:ext cx="5182349" cy="1409814"/>
          </a:xfrm>
          <a:prstGeom prst="rect">
            <a:avLst/>
          </a:prstGeom>
        </p:spPr>
        <p:txBody>
          <a:bodyPr lIns="0" tIns="0" rIns="0" bIns="0" anchor="t"/>
          <a:lstStyle>
            <a:lvl1pPr algn="l">
              <a:lnSpc>
                <a:spcPct val="100000"/>
              </a:lnSpc>
              <a:defRPr lang="en-ID" sz="4400" b="1" kern="1200" dirty="0">
                <a:solidFill>
                  <a:srgbClr val="0088B2"/>
                </a:solidFill>
                <a:latin typeface="Helvetica" panose="020B7200000000000000" pitchFamily="34" charset="0"/>
                <a:ea typeface="+mj-ea"/>
                <a:cs typeface="+mj-cs"/>
              </a:defRPr>
            </a:lvl1pPr>
          </a:lstStyle>
          <a:p>
            <a:r>
              <a:rPr lang="en-US" dirty="0"/>
              <a:t>Your title goes here click to edit</a:t>
            </a:r>
            <a:endParaRPr lang="en-ID" dirty="0"/>
          </a:p>
        </p:txBody>
      </p:sp>
      <p:grpSp>
        <p:nvGrpSpPr>
          <p:cNvPr id="7" name="Gráfico 70">
            <a:extLst>
              <a:ext uri="{FF2B5EF4-FFF2-40B4-BE49-F238E27FC236}">
                <a16:creationId xmlns:a16="http://schemas.microsoft.com/office/drawing/2014/main" id="{74DC7DFA-19CD-4BDA-BC11-2151FF16CC83}"/>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323C50AE-EB96-4C14-BF1B-C946429E9D13}"/>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9" name="Forma libre: forma 8">
              <a:extLst>
                <a:ext uri="{FF2B5EF4-FFF2-40B4-BE49-F238E27FC236}">
                  <a16:creationId xmlns:a16="http://schemas.microsoft.com/office/drawing/2014/main" id="{3D18121F-C391-498E-A233-38A06CE4F8DC}"/>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0" name="Forma libre: forma 9">
              <a:extLst>
                <a:ext uri="{FF2B5EF4-FFF2-40B4-BE49-F238E27FC236}">
                  <a16:creationId xmlns:a16="http://schemas.microsoft.com/office/drawing/2014/main" id="{B10EA688-E750-49E7-BEC0-A1EA838E238A}"/>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pic>
        <p:nvPicPr>
          <p:cNvPr id="11" name="Gráfico 10">
            <a:extLst>
              <a:ext uri="{FF2B5EF4-FFF2-40B4-BE49-F238E27FC236}">
                <a16:creationId xmlns:a16="http://schemas.microsoft.com/office/drawing/2014/main" id="{42AF2BC7-62DA-4D49-9AE2-06B3A427F8A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3751" y="122664"/>
            <a:ext cx="634174" cy="831989"/>
          </a:xfrm>
          <a:prstGeom prst="rect">
            <a:avLst/>
          </a:prstGeom>
        </p:spPr>
      </p:pic>
      <p:sp>
        <p:nvSpPr>
          <p:cNvPr id="14" name="Rectángulo 13">
            <a:extLst>
              <a:ext uri="{FF2B5EF4-FFF2-40B4-BE49-F238E27FC236}">
                <a16:creationId xmlns:a16="http://schemas.microsoft.com/office/drawing/2014/main" id="{8E5F2B97-7EDE-460B-BC60-475C97A35ED0}"/>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15" name="Forma libre: forma 14">
            <a:extLst>
              <a:ext uri="{FF2B5EF4-FFF2-40B4-BE49-F238E27FC236}">
                <a16:creationId xmlns:a16="http://schemas.microsoft.com/office/drawing/2014/main" id="{389BB03E-5462-423E-90A4-27D6C6F9F1C4}"/>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6" name="CuadroTexto 15">
            <a:extLst>
              <a:ext uri="{FF2B5EF4-FFF2-40B4-BE49-F238E27FC236}">
                <a16:creationId xmlns:a16="http://schemas.microsoft.com/office/drawing/2014/main" id="{F2545100-BAAB-4766-9DDD-C3C39E4EA636}"/>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Tree>
    <p:extLst>
      <p:ext uri="{BB962C8B-B14F-4D97-AF65-F5344CB8AC3E}">
        <p14:creationId xmlns:p14="http://schemas.microsoft.com/office/powerpoint/2010/main" val="229658397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
    <p:spTree>
      <p:nvGrpSpPr>
        <p:cNvPr id="1" name=""/>
        <p:cNvGrpSpPr/>
        <p:nvPr/>
      </p:nvGrpSpPr>
      <p:grpSpPr>
        <a:xfrm>
          <a:off x="0" y="0"/>
          <a:ext cx="0" cy="0"/>
          <a:chOff x="0" y="0"/>
          <a:chExt cx="0" cy="0"/>
        </a:xfrm>
      </p:grpSpPr>
      <p:sp>
        <p:nvSpPr>
          <p:cNvPr id="16" name="Marcador de posición de imagen 15">
            <a:extLst>
              <a:ext uri="{FF2B5EF4-FFF2-40B4-BE49-F238E27FC236}">
                <a16:creationId xmlns:a16="http://schemas.microsoft.com/office/drawing/2014/main" id="{55E9077E-EFA4-482A-A83F-E94473C2C780}"/>
              </a:ext>
            </a:extLst>
          </p:cNvPr>
          <p:cNvSpPr>
            <a:spLocks noGrp="1"/>
          </p:cNvSpPr>
          <p:nvPr>
            <p:ph type="pic" sz="quarter" idx="10"/>
          </p:nvPr>
        </p:nvSpPr>
        <p:spPr>
          <a:xfrm>
            <a:off x="444176" y="1570545"/>
            <a:ext cx="3696533" cy="2422520"/>
          </a:xfrm>
          <a:custGeom>
            <a:avLst/>
            <a:gdLst>
              <a:gd name="connsiteX0" fmla="*/ 0 w 12191999"/>
              <a:gd name="connsiteY0" fmla="*/ 0 h 2638425"/>
              <a:gd name="connsiteX1" fmla="*/ 12191999 w 12191999"/>
              <a:gd name="connsiteY1" fmla="*/ 0 h 2638425"/>
              <a:gd name="connsiteX2" fmla="*/ 12191999 w 12191999"/>
              <a:gd name="connsiteY2" fmla="*/ 2638425 h 2638425"/>
              <a:gd name="connsiteX3" fmla="*/ 0 w 12191999"/>
              <a:gd name="connsiteY3" fmla="*/ 2638425 h 2638425"/>
            </a:gdLst>
            <a:ahLst/>
            <a:cxnLst>
              <a:cxn ang="0">
                <a:pos x="connsiteX0" y="connsiteY0"/>
              </a:cxn>
              <a:cxn ang="0">
                <a:pos x="connsiteX1" y="connsiteY1"/>
              </a:cxn>
              <a:cxn ang="0">
                <a:pos x="connsiteX2" y="connsiteY2"/>
              </a:cxn>
              <a:cxn ang="0">
                <a:pos x="connsiteX3" y="connsiteY3"/>
              </a:cxn>
            </a:cxnLst>
            <a:rect l="l" t="t" r="r" b="b"/>
            <a:pathLst>
              <a:path w="12191999" h="2638425">
                <a:moveTo>
                  <a:pt x="0" y="0"/>
                </a:moveTo>
                <a:lnTo>
                  <a:pt x="12191999" y="0"/>
                </a:lnTo>
                <a:lnTo>
                  <a:pt x="12191999" y="2638425"/>
                </a:lnTo>
                <a:lnTo>
                  <a:pt x="0" y="2638425"/>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19" name="Title 1">
            <a:extLst>
              <a:ext uri="{FF2B5EF4-FFF2-40B4-BE49-F238E27FC236}">
                <a16:creationId xmlns:a16="http://schemas.microsoft.com/office/drawing/2014/main" id="{B224E040-ADF8-4523-95DD-53ED11C7465C}"/>
              </a:ext>
            </a:extLst>
          </p:cNvPr>
          <p:cNvSpPr>
            <a:spLocks noGrp="1"/>
          </p:cNvSpPr>
          <p:nvPr>
            <p:ph type="title" hasCustomPrompt="1"/>
          </p:nvPr>
        </p:nvSpPr>
        <p:spPr>
          <a:xfrm>
            <a:off x="443750" y="330834"/>
            <a:ext cx="10159703" cy="589408"/>
          </a:xfrm>
          <a:prstGeom prst="rect">
            <a:avLst/>
          </a:prstGeom>
        </p:spPr>
        <p:txBody>
          <a:bodyPr lIns="0" tIns="0" rIns="0" bIns="0" anchor="t"/>
          <a:lstStyle>
            <a:lvl1pPr algn="l">
              <a:lnSpc>
                <a:spcPct val="100000"/>
              </a:lnSpc>
              <a:defRPr lang="en-ID" sz="3600" b="1" kern="1200" dirty="0">
                <a:solidFill>
                  <a:srgbClr val="0088B2"/>
                </a:solidFill>
                <a:latin typeface="Helvetica" panose="020B7200000000000000" pitchFamily="34" charset="0"/>
                <a:ea typeface="+mj-ea"/>
                <a:cs typeface="+mj-cs"/>
              </a:defRPr>
            </a:lvl1pPr>
          </a:lstStyle>
          <a:p>
            <a:r>
              <a:rPr lang="en-US" dirty="0"/>
              <a:t>Title goes here</a:t>
            </a:r>
            <a:endParaRPr lang="en-ID" dirty="0"/>
          </a:p>
        </p:txBody>
      </p:sp>
      <p:grpSp>
        <p:nvGrpSpPr>
          <p:cNvPr id="7" name="Gráfico 70">
            <a:extLst>
              <a:ext uri="{FF2B5EF4-FFF2-40B4-BE49-F238E27FC236}">
                <a16:creationId xmlns:a16="http://schemas.microsoft.com/office/drawing/2014/main" id="{B9C37004-0D64-4CA4-B0E4-03B73362445A}"/>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11A3F8EF-189D-4EEC-8E51-EFB250384CC9}"/>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9" name="Forma libre: forma 8">
              <a:extLst>
                <a:ext uri="{FF2B5EF4-FFF2-40B4-BE49-F238E27FC236}">
                  <a16:creationId xmlns:a16="http://schemas.microsoft.com/office/drawing/2014/main" id="{BADDD094-4582-4A70-9180-6830F0CE622B}"/>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3" name="Forma libre: forma 12">
              <a:extLst>
                <a:ext uri="{FF2B5EF4-FFF2-40B4-BE49-F238E27FC236}">
                  <a16:creationId xmlns:a16="http://schemas.microsoft.com/office/drawing/2014/main" id="{760323F6-B7F5-47F4-8CCB-F9BABB035F00}"/>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pic>
        <p:nvPicPr>
          <p:cNvPr id="14" name="Gráfico 13">
            <a:extLst>
              <a:ext uri="{FF2B5EF4-FFF2-40B4-BE49-F238E27FC236}">
                <a16:creationId xmlns:a16="http://schemas.microsoft.com/office/drawing/2014/main" id="{21E8C0F2-A56A-48FA-9DCD-1F0659C5460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94403" y="122664"/>
            <a:ext cx="634174" cy="831989"/>
          </a:xfrm>
          <a:prstGeom prst="rect">
            <a:avLst/>
          </a:prstGeom>
        </p:spPr>
      </p:pic>
      <p:sp>
        <p:nvSpPr>
          <p:cNvPr id="15" name="Rectángulo 14">
            <a:extLst>
              <a:ext uri="{FF2B5EF4-FFF2-40B4-BE49-F238E27FC236}">
                <a16:creationId xmlns:a16="http://schemas.microsoft.com/office/drawing/2014/main" id="{0997DC7C-2A22-47E2-A6DA-8C0ADE5B7B01}"/>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22" name="Forma libre: forma 21">
            <a:extLst>
              <a:ext uri="{FF2B5EF4-FFF2-40B4-BE49-F238E27FC236}">
                <a16:creationId xmlns:a16="http://schemas.microsoft.com/office/drawing/2014/main" id="{434DB487-E19E-4554-A27E-59772AD7F2C7}"/>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8" name="CuadroTexto 17">
            <a:extLst>
              <a:ext uri="{FF2B5EF4-FFF2-40B4-BE49-F238E27FC236}">
                <a16:creationId xmlns:a16="http://schemas.microsoft.com/office/drawing/2014/main" id="{BD18B042-BF16-4E68-83A3-8437F1C6B5A7}"/>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
        <p:nvSpPr>
          <p:cNvPr id="21" name="Marcador de posición de imagen 15">
            <a:extLst>
              <a:ext uri="{FF2B5EF4-FFF2-40B4-BE49-F238E27FC236}">
                <a16:creationId xmlns:a16="http://schemas.microsoft.com/office/drawing/2014/main" id="{263694EC-1894-46CC-9EC6-4193AB9D719F}"/>
              </a:ext>
            </a:extLst>
          </p:cNvPr>
          <p:cNvSpPr>
            <a:spLocks noGrp="1"/>
          </p:cNvSpPr>
          <p:nvPr>
            <p:ph type="pic" sz="quarter" idx="11"/>
          </p:nvPr>
        </p:nvSpPr>
        <p:spPr>
          <a:xfrm>
            <a:off x="4247520" y="1570545"/>
            <a:ext cx="3696533" cy="2422520"/>
          </a:xfrm>
          <a:custGeom>
            <a:avLst/>
            <a:gdLst>
              <a:gd name="connsiteX0" fmla="*/ 0 w 12191999"/>
              <a:gd name="connsiteY0" fmla="*/ 0 h 2638425"/>
              <a:gd name="connsiteX1" fmla="*/ 12191999 w 12191999"/>
              <a:gd name="connsiteY1" fmla="*/ 0 h 2638425"/>
              <a:gd name="connsiteX2" fmla="*/ 12191999 w 12191999"/>
              <a:gd name="connsiteY2" fmla="*/ 2638425 h 2638425"/>
              <a:gd name="connsiteX3" fmla="*/ 0 w 12191999"/>
              <a:gd name="connsiteY3" fmla="*/ 2638425 h 2638425"/>
            </a:gdLst>
            <a:ahLst/>
            <a:cxnLst>
              <a:cxn ang="0">
                <a:pos x="connsiteX0" y="connsiteY0"/>
              </a:cxn>
              <a:cxn ang="0">
                <a:pos x="connsiteX1" y="connsiteY1"/>
              </a:cxn>
              <a:cxn ang="0">
                <a:pos x="connsiteX2" y="connsiteY2"/>
              </a:cxn>
              <a:cxn ang="0">
                <a:pos x="connsiteX3" y="connsiteY3"/>
              </a:cxn>
            </a:cxnLst>
            <a:rect l="l" t="t" r="r" b="b"/>
            <a:pathLst>
              <a:path w="12191999" h="2638425">
                <a:moveTo>
                  <a:pt x="0" y="0"/>
                </a:moveTo>
                <a:lnTo>
                  <a:pt x="12191999" y="0"/>
                </a:lnTo>
                <a:lnTo>
                  <a:pt x="12191999" y="2638425"/>
                </a:lnTo>
                <a:lnTo>
                  <a:pt x="0" y="2638425"/>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23" name="Marcador de posición de imagen 15">
            <a:extLst>
              <a:ext uri="{FF2B5EF4-FFF2-40B4-BE49-F238E27FC236}">
                <a16:creationId xmlns:a16="http://schemas.microsoft.com/office/drawing/2014/main" id="{9C6E8EA4-15A2-4006-83F0-740620843A7B}"/>
              </a:ext>
            </a:extLst>
          </p:cNvPr>
          <p:cNvSpPr>
            <a:spLocks noGrp="1"/>
          </p:cNvSpPr>
          <p:nvPr>
            <p:ph type="pic" sz="quarter" idx="12"/>
          </p:nvPr>
        </p:nvSpPr>
        <p:spPr>
          <a:xfrm>
            <a:off x="8050864" y="1570545"/>
            <a:ext cx="3696533" cy="2422520"/>
          </a:xfrm>
          <a:custGeom>
            <a:avLst/>
            <a:gdLst>
              <a:gd name="connsiteX0" fmla="*/ 0 w 12191999"/>
              <a:gd name="connsiteY0" fmla="*/ 0 h 2638425"/>
              <a:gd name="connsiteX1" fmla="*/ 12191999 w 12191999"/>
              <a:gd name="connsiteY1" fmla="*/ 0 h 2638425"/>
              <a:gd name="connsiteX2" fmla="*/ 12191999 w 12191999"/>
              <a:gd name="connsiteY2" fmla="*/ 2638425 h 2638425"/>
              <a:gd name="connsiteX3" fmla="*/ 0 w 12191999"/>
              <a:gd name="connsiteY3" fmla="*/ 2638425 h 2638425"/>
            </a:gdLst>
            <a:ahLst/>
            <a:cxnLst>
              <a:cxn ang="0">
                <a:pos x="connsiteX0" y="connsiteY0"/>
              </a:cxn>
              <a:cxn ang="0">
                <a:pos x="connsiteX1" y="connsiteY1"/>
              </a:cxn>
              <a:cxn ang="0">
                <a:pos x="connsiteX2" y="connsiteY2"/>
              </a:cxn>
              <a:cxn ang="0">
                <a:pos x="connsiteX3" y="connsiteY3"/>
              </a:cxn>
            </a:cxnLst>
            <a:rect l="l" t="t" r="r" b="b"/>
            <a:pathLst>
              <a:path w="12191999" h="2638425">
                <a:moveTo>
                  <a:pt x="0" y="0"/>
                </a:moveTo>
                <a:lnTo>
                  <a:pt x="12191999" y="0"/>
                </a:lnTo>
                <a:lnTo>
                  <a:pt x="12191999" y="2638425"/>
                </a:lnTo>
                <a:lnTo>
                  <a:pt x="0" y="2638425"/>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Tree>
    <p:extLst>
      <p:ext uri="{BB962C8B-B14F-4D97-AF65-F5344CB8AC3E}">
        <p14:creationId xmlns:p14="http://schemas.microsoft.com/office/powerpoint/2010/main" val="24664705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1">
    <p:spTree>
      <p:nvGrpSpPr>
        <p:cNvPr id="1" name=""/>
        <p:cNvGrpSpPr/>
        <p:nvPr/>
      </p:nvGrpSpPr>
      <p:grpSpPr>
        <a:xfrm>
          <a:off x="0" y="0"/>
          <a:ext cx="0" cy="0"/>
          <a:chOff x="0" y="0"/>
          <a:chExt cx="0" cy="0"/>
        </a:xfrm>
      </p:grpSpPr>
      <p:grpSp>
        <p:nvGrpSpPr>
          <p:cNvPr id="7" name="Gráfico 70">
            <a:extLst>
              <a:ext uri="{FF2B5EF4-FFF2-40B4-BE49-F238E27FC236}">
                <a16:creationId xmlns:a16="http://schemas.microsoft.com/office/drawing/2014/main" id="{B9C37004-0D64-4CA4-B0E4-03B73362445A}"/>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11A3F8EF-189D-4EEC-8E51-EFB250384CC9}"/>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9" name="Forma libre: forma 8">
              <a:extLst>
                <a:ext uri="{FF2B5EF4-FFF2-40B4-BE49-F238E27FC236}">
                  <a16:creationId xmlns:a16="http://schemas.microsoft.com/office/drawing/2014/main" id="{BADDD094-4582-4A70-9180-6830F0CE622B}"/>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3" name="Forma libre: forma 12">
              <a:extLst>
                <a:ext uri="{FF2B5EF4-FFF2-40B4-BE49-F238E27FC236}">
                  <a16:creationId xmlns:a16="http://schemas.microsoft.com/office/drawing/2014/main" id="{760323F6-B7F5-47F4-8CCB-F9BABB035F00}"/>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pic>
        <p:nvPicPr>
          <p:cNvPr id="14" name="Gráfico 13">
            <a:extLst>
              <a:ext uri="{FF2B5EF4-FFF2-40B4-BE49-F238E27FC236}">
                <a16:creationId xmlns:a16="http://schemas.microsoft.com/office/drawing/2014/main" id="{21E8C0F2-A56A-48FA-9DCD-1F0659C5460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94403" y="122664"/>
            <a:ext cx="634174" cy="831989"/>
          </a:xfrm>
          <a:prstGeom prst="rect">
            <a:avLst/>
          </a:prstGeom>
        </p:spPr>
      </p:pic>
      <p:sp>
        <p:nvSpPr>
          <p:cNvPr id="26" name="Forma libre: forma 25">
            <a:extLst>
              <a:ext uri="{FF2B5EF4-FFF2-40B4-BE49-F238E27FC236}">
                <a16:creationId xmlns:a16="http://schemas.microsoft.com/office/drawing/2014/main" id="{5B81C984-32DC-4279-9356-1EA09693779B}"/>
              </a:ext>
            </a:extLst>
          </p:cNvPr>
          <p:cNvSpPr/>
          <p:nvPr/>
        </p:nvSpPr>
        <p:spPr>
          <a:xfrm>
            <a:off x="1" y="0"/>
            <a:ext cx="7399708" cy="6864738"/>
          </a:xfrm>
          <a:custGeom>
            <a:avLst/>
            <a:gdLst>
              <a:gd name="connsiteX0" fmla="*/ 1629020 w 7399708"/>
              <a:gd name="connsiteY0" fmla="*/ 0 h 6894903"/>
              <a:gd name="connsiteX1" fmla="*/ 3336394 w 7399708"/>
              <a:gd name="connsiteY1" fmla="*/ 0 h 6894903"/>
              <a:gd name="connsiteX2" fmla="*/ 7399708 w 7399708"/>
              <a:gd name="connsiteY2" fmla="*/ 6894903 h 6894903"/>
              <a:gd name="connsiteX3" fmla="*/ 0 w 7399708"/>
              <a:gd name="connsiteY3" fmla="*/ 6894903 h 6894903"/>
              <a:gd name="connsiteX4" fmla="*/ 0 w 7399708"/>
              <a:gd name="connsiteY4" fmla="*/ 1103116 h 6894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9708" h="6894903">
                <a:moveTo>
                  <a:pt x="1629020" y="0"/>
                </a:moveTo>
                <a:lnTo>
                  <a:pt x="3336394" y="0"/>
                </a:lnTo>
                <a:lnTo>
                  <a:pt x="7399708" y="6894903"/>
                </a:lnTo>
                <a:lnTo>
                  <a:pt x="0" y="6894903"/>
                </a:lnTo>
                <a:lnTo>
                  <a:pt x="0" y="1103116"/>
                </a:lnTo>
                <a:close/>
              </a:path>
            </a:pathLst>
          </a:custGeom>
          <a:solidFill>
            <a:srgbClr val="0088B2"/>
          </a:solidFill>
          <a:ln w="13195" cap="flat">
            <a:noFill/>
            <a:prstDash val="solid"/>
            <a:miter/>
          </a:ln>
        </p:spPr>
        <p:txBody>
          <a:bodyPr wrap="square" rtlCol="0" anchor="ctr">
            <a:noAutofit/>
          </a:bodyPr>
          <a:lstStyle/>
          <a:p>
            <a:endParaRPr lang="es-SV"/>
          </a:p>
        </p:txBody>
      </p:sp>
      <p:pic>
        <p:nvPicPr>
          <p:cNvPr id="23" name="Mockup">
            <a:extLst>
              <a:ext uri="{FF2B5EF4-FFF2-40B4-BE49-F238E27FC236}">
                <a16:creationId xmlns:a16="http://schemas.microsoft.com/office/drawing/2014/main" id="{093CF153-79E0-4386-BACA-80C5DA26E14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flipH="1">
            <a:off x="557541" y="1172301"/>
            <a:ext cx="6005227" cy="4735592"/>
          </a:xfrm>
          <a:prstGeom prst="rect">
            <a:avLst/>
          </a:prstGeom>
        </p:spPr>
      </p:pic>
      <p:sp>
        <p:nvSpPr>
          <p:cNvPr id="16" name="Marcador de posición de imagen 15">
            <a:extLst>
              <a:ext uri="{FF2B5EF4-FFF2-40B4-BE49-F238E27FC236}">
                <a16:creationId xmlns:a16="http://schemas.microsoft.com/office/drawing/2014/main" id="{55E9077E-EFA4-482A-A83F-E94473C2C780}"/>
              </a:ext>
            </a:extLst>
          </p:cNvPr>
          <p:cNvSpPr>
            <a:spLocks noGrp="1"/>
          </p:cNvSpPr>
          <p:nvPr>
            <p:ph type="pic" sz="quarter" idx="10"/>
          </p:nvPr>
        </p:nvSpPr>
        <p:spPr>
          <a:xfrm>
            <a:off x="930959" y="1498336"/>
            <a:ext cx="5264101" cy="3309884"/>
          </a:xfrm>
          <a:custGeom>
            <a:avLst/>
            <a:gdLst>
              <a:gd name="connsiteX0" fmla="*/ 0 w 12191999"/>
              <a:gd name="connsiteY0" fmla="*/ 0 h 2638425"/>
              <a:gd name="connsiteX1" fmla="*/ 12191999 w 12191999"/>
              <a:gd name="connsiteY1" fmla="*/ 0 h 2638425"/>
              <a:gd name="connsiteX2" fmla="*/ 12191999 w 12191999"/>
              <a:gd name="connsiteY2" fmla="*/ 2638425 h 2638425"/>
              <a:gd name="connsiteX3" fmla="*/ 0 w 12191999"/>
              <a:gd name="connsiteY3" fmla="*/ 2638425 h 2638425"/>
            </a:gdLst>
            <a:ahLst/>
            <a:cxnLst>
              <a:cxn ang="0">
                <a:pos x="connsiteX0" y="connsiteY0"/>
              </a:cxn>
              <a:cxn ang="0">
                <a:pos x="connsiteX1" y="connsiteY1"/>
              </a:cxn>
              <a:cxn ang="0">
                <a:pos x="connsiteX2" y="connsiteY2"/>
              </a:cxn>
              <a:cxn ang="0">
                <a:pos x="connsiteX3" y="connsiteY3"/>
              </a:cxn>
            </a:cxnLst>
            <a:rect l="l" t="t" r="r" b="b"/>
            <a:pathLst>
              <a:path w="12191999" h="2638425">
                <a:moveTo>
                  <a:pt x="0" y="0"/>
                </a:moveTo>
                <a:lnTo>
                  <a:pt x="12191999" y="0"/>
                </a:lnTo>
                <a:lnTo>
                  <a:pt x="12191999" y="2638425"/>
                </a:lnTo>
                <a:lnTo>
                  <a:pt x="0" y="2638425"/>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27" name="Title 1">
            <a:extLst>
              <a:ext uri="{FF2B5EF4-FFF2-40B4-BE49-F238E27FC236}">
                <a16:creationId xmlns:a16="http://schemas.microsoft.com/office/drawing/2014/main" id="{EB64569E-96F7-4255-9BA3-40126F4F2634}"/>
              </a:ext>
            </a:extLst>
          </p:cNvPr>
          <p:cNvSpPr>
            <a:spLocks noGrp="1"/>
          </p:cNvSpPr>
          <p:nvPr>
            <p:ph type="title" hasCustomPrompt="1"/>
          </p:nvPr>
        </p:nvSpPr>
        <p:spPr>
          <a:xfrm>
            <a:off x="7239000" y="2019186"/>
            <a:ext cx="4697589" cy="1409814"/>
          </a:xfrm>
          <a:prstGeom prst="rect">
            <a:avLst/>
          </a:prstGeom>
        </p:spPr>
        <p:txBody>
          <a:bodyPr lIns="0" tIns="0" rIns="0" bIns="0" anchor="t"/>
          <a:lstStyle>
            <a:lvl1pPr algn="l">
              <a:lnSpc>
                <a:spcPct val="100000"/>
              </a:lnSpc>
              <a:defRPr lang="en-ID" sz="4400" b="1" kern="1200" dirty="0">
                <a:solidFill>
                  <a:srgbClr val="0088B2"/>
                </a:solidFill>
                <a:latin typeface="Helvetica" panose="020B7200000000000000" pitchFamily="34" charset="0"/>
                <a:ea typeface="+mj-ea"/>
                <a:cs typeface="+mj-cs"/>
              </a:defRPr>
            </a:lvl1pPr>
          </a:lstStyle>
          <a:p>
            <a:r>
              <a:rPr lang="en-US" dirty="0"/>
              <a:t>Your title goes here, click to edit</a:t>
            </a:r>
            <a:endParaRPr lang="en-ID" dirty="0"/>
          </a:p>
        </p:txBody>
      </p:sp>
    </p:spTree>
    <p:extLst>
      <p:ext uri="{BB962C8B-B14F-4D97-AF65-F5344CB8AC3E}">
        <p14:creationId xmlns:p14="http://schemas.microsoft.com/office/powerpoint/2010/main" val="193582882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
    <p:spTree>
      <p:nvGrpSpPr>
        <p:cNvPr id="1" name=""/>
        <p:cNvGrpSpPr/>
        <p:nvPr/>
      </p:nvGrpSpPr>
      <p:grpSpPr>
        <a:xfrm>
          <a:off x="0" y="0"/>
          <a:ext cx="0" cy="0"/>
          <a:chOff x="0" y="0"/>
          <a:chExt cx="0" cy="0"/>
        </a:xfrm>
      </p:grpSpPr>
      <p:sp>
        <p:nvSpPr>
          <p:cNvPr id="11" name="Marcador de posición de imagen 10">
            <a:extLst>
              <a:ext uri="{FF2B5EF4-FFF2-40B4-BE49-F238E27FC236}">
                <a16:creationId xmlns:a16="http://schemas.microsoft.com/office/drawing/2014/main" id="{A4053BB6-8D3F-4CB4-871F-9F6BDF43726E}"/>
              </a:ext>
            </a:extLst>
          </p:cNvPr>
          <p:cNvSpPr>
            <a:spLocks noGrp="1"/>
          </p:cNvSpPr>
          <p:nvPr>
            <p:ph type="pic" sz="quarter" idx="10"/>
          </p:nvPr>
        </p:nvSpPr>
        <p:spPr>
          <a:xfrm flipH="1">
            <a:off x="0" y="0"/>
            <a:ext cx="7086046" cy="6863223"/>
          </a:xfrm>
          <a:custGeom>
            <a:avLst/>
            <a:gdLst>
              <a:gd name="connsiteX0" fmla="*/ 0 w 14173015"/>
              <a:gd name="connsiteY0" fmla="*/ 0 h 13717588"/>
              <a:gd name="connsiteX1" fmla="*/ 14173015 w 14173015"/>
              <a:gd name="connsiteY1" fmla="*/ 0 h 13717588"/>
              <a:gd name="connsiteX2" fmla="*/ 14173015 w 14173015"/>
              <a:gd name="connsiteY2" fmla="*/ 13717588 h 13717588"/>
              <a:gd name="connsiteX3" fmla="*/ 0 w 14173015"/>
              <a:gd name="connsiteY3" fmla="*/ 13717588 h 13717588"/>
              <a:gd name="connsiteX4" fmla="*/ 0 w 14173015"/>
              <a:gd name="connsiteY4" fmla="*/ 0 h 13717588"/>
              <a:gd name="connsiteX0" fmla="*/ 0 w 14173015"/>
              <a:gd name="connsiteY0" fmla="*/ 0 h 13747085"/>
              <a:gd name="connsiteX1" fmla="*/ 14173015 w 14173015"/>
              <a:gd name="connsiteY1" fmla="*/ 0 h 13747085"/>
              <a:gd name="connsiteX2" fmla="*/ 14173015 w 14173015"/>
              <a:gd name="connsiteY2" fmla="*/ 13717588 h 13747085"/>
              <a:gd name="connsiteX3" fmla="*/ 5309419 w 14173015"/>
              <a:gd name="connsiteY3" fmla="*/ 13747085 h 13747085"/>
              <a:gd name="connsiteX4" fmla="*/ 0 w 14173015"/>
              <a:gd name="connsiteY4" fmla="*/ 0 h 13747085"/>
              <a:gd name="connsiteX0" fmla="*/ 0 w 14173015"/>
              <a:gd name="connsiteY0" fmla="*/ 0 h 13728035"/>
              <a:gd name="connsiteX1" fmla="*/ 14173015 w 14173015"/>
              <a:gd name="connsiteY1" fmla="*/ 0 h 13728035"/>
              <a:gd name="connsiteX2" fmla="*/ 14173015 w 14173015"/>
              <a:gd name="connsiteY2" fmla="*/ 13717588 h 13728035"/>
              <a:gd name="connsiteX3" fmla="*/ 5309419 w 14173015"/>
              <a:gd name="connsiteY3" fmla="*/ 13728035 h 13728035"/>
              <a:gd name="connsiteX4" fmla="*/ 0 w 14173015"/>
              <a:gd name="connsiteY4" fmla="*/ 0 h 1372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3015" h="13728035">
                <a:moveTo>
                  <a:pt x="0" y="0"/>
                </a:moveTo>
                <a:lnTo>
                  <a:pt x="14173015" y="0"/>
                </a:lnTo>
                <a:lnTo>
                  <a:pt x="14173015" y="13717588"/>
                </a:lnTo>
                <a:lnTo>
                  <a:pt x="5309419" y="13728035"/>
                </a:lnTo>
                <a:lnTo>
                  <a:pt x="0" y="0"/>
                </a:lnTo>
                <a:close/>
              </a:path>
            </a:pathLst>
          </a:custGeom>
          <a:solidFill>
            <a:schemeClr val="bg1">
              <a:lumMod val="85000"/>
              <a:alpha val="50000"/>
            </a:schemeClr>
          </a:solidFill>
        </p:spPr>
        <p:txBody>
          <a:bodyPr wrap="square">
            <a:noAutofit/>
          </a:bodyPr>
          <a:lstStyle>
            <a:lvl1pPr marL="0" indent="0">
              <a:buNone/>
              <a:defRPr/>
            </a:lvl1pPr>
          </a:lstStyle>
          <a:p>
            <a:endParaRPr lang="es-SV" dirty="0"/>
          </a:p>
        </p:txBody>
      </p:sp>
    </p:spTree>
    <p:extLst>
      <p:ext uri="{BB962C8B-B14F-4D97-AF65-F5344CB8AC3E}">
        <p14:creationId xmlns:p14="http://schemas.microsoft.com/office/powerpoint/2010/main" val="112429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3">
    <p:spTree>
      <p:nvGrpSpPr>
        <p:cNvPr id="1" name=""/>
        <p:cNvGrpSpPr/>
        <p:nvPr/>
      </p:nvGrpSpPr>
      <p:grpSpPr>
        <a:xfrm>
          <a:off x="0" y="0"/>
          <a:ext cx="0" cy="0"/>
          <a:chOff x="0" y="0"/>
          <a:chExt cx="0" cy="0"/>
        </a:xfrm>
      </p:grpSpPr>
      <p:grpSp>
        <p:nvGrpSpPr>
          <p:cNvPr id="7" name="Gráfico 70">
            <a:extLst>
              <a:ext uri="{FF2B5EF4-FFF2-40B4-BE49-F238E27FC236}">
                <a16:creationId xmlns:a16="http://schemas.microsoft.com/office/drawing/2014/main" id="{9FF37DD0-E009-4DAD-97CF-CCD12F962458}"/>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C79ED6E2-748B-4A4F-9A7A-9636E8142868}"/>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10" name="Forma libre: forma 9">
              <a:extLst>
                <a:ext uri="{FF2B5EF4-FFF2-40B4-BE49-F238E27FC236}">
                  <a16:creationId xmlns:a16="http://schemas.microsoft.com/office/drawing/2014/main" id="{5589D2E6-A24B-4DE5-B71C-FD46CFC879C9}"/>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2" name="Forma libre: forma 11">
              <a:extLst>
                <a:ext uri="{FF2B5EF4-FFF2-40B4-BE49-F238E27FC236}">
                  <a16:creationId xmlns:a16="http://schemas.microsoft.com/office/drawing/2014/main" id="{74297A42-8FD2-4848-92F8-244F5303E4E7}"/>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sp>
        <p:nvSpPr>
          <p:cNvPr id="15" name="PpHolder1">
            <a:extLst>
              <a:ext uri="{FF2B5EF4-FFF2-40B4-BE49-F238E27FC236}">
                <a16:creationId xmlns:a16="http://schemas.microsoft.com/office/drawing/2014/main" id="{C4839CE1-FC8D-40C0-BE37-0BA3BC66C86B}"/>
              </a:ext>
            </a:extLst>
          </p:cNvPr>
          <p:cNvSpPr>
            <a:spLocks noGrp="1"/>
          </p:cNvSpPr>
          <p:nvPr>
            <p:ph type="pic" sz="quarter" idx="13"/>
          </p:nvPr>
        </p:nvSpPr>
        <p:spPr>
          <a:xfrm>
            <a:off x="1" y="0"/>
            <a:ext cx="3048001" cy="3115322"/>
          </a:xfrm>
          <a:custGeom>
            <a:avLst/>
            <a:gdLst>
              <a:gd name="connsiteX0" fmla="*/ 0 w 3048001"/>
              <a:gd name="connsiteY0" fmla="*/ 0 h 3115322"/>
              <a:gd name="connsiteX1" fmla="*/ 3048001 w 3048001"/>
              <a:gd name="connsiteY1" fmla="*/ 0 h 3115322"/>
              <a:gd name="connsiteX2" fmla="*/ 3048001 w 3048001"/>
              <a:gd name="connsiteY2" fmla="*/ 3115322 h 3115322"/>
              <a:gd name="connsiteX3" fmla="*/ 0 w 3048001"/>
              <a:gd name="connsiteY3" fmla="*/ 3115322 h 3115322"/>
            </a:gdLst>
            <a:ahLst/>
            <a:cxnLst>
              <a:cxn ang="0">
                <a:pos x="connsiteX0" y="connsiteY0"/>
              </a:cxn>
              <a:cxn ang="0">
                <a:pos x="connsiteX1" y="connsiteY1"/>
              </a:cxn>
              <a:cxn ang="0">
                <a:pos x="connsiteX2" y="connsiteY2"/>
              </a:cxn>
              <a:cxn ang="0">
                <a:pos x="connsiteX3" y="connsiteY3"/>
              </a:cxn>
            </a:cxnLst>
            <a:rect l="l" t="t" r="r" b="b"/>
            <a:pathLst>
              <a:path w="3048001" h="3115322">
                <a:moveTo>
                  <a:pt x="0" y="0"/>
                </a:moveTo>
                <a:lnTo>
                  <a:pt x="3048001" y="0"/>
                </a:lnTo>
                <a:lnTo>
                  <a:pt x="3048001" y="3115322"/>
                </a:lnTo>
                <a:lnTo>
                  <a:pt x="0" y="3115322"/>
                </a:lnTo>
                <a:close/>
              </a:path>
            </a:pathLst>
          </a:custGeom>
          <a:solidFill>
            <a:schemeClr val="bg1">
              <a:lumMod val="85000"/>
              <a:alpha val="50000"/>
            </a:schemeClr>
          </a:solidFill>
        </p:spPr>
        <p:txBody>
          <a:bodyPr wrap="square">
            <a:noAutofit/>
          </a:bodyPr>
          <a:lstStyle>
            <a:lvl1pPr>
              <a:defRPr lang="en-ID">
                <a:solidFill>
                  <a:schemeClr val="tx1"/>
                </a:solidFill>
              </a:defRPr>
            </a:lvl1pPr>
          </a:lstStyle>
          <a:p>
            <a:pPr marL="0" lvl="0" indent="0">
              <a:buNone/>
            </a:pPr>
            <a:endParaRPr lang="en-ID"/>
          </a:p>
        </p:txBody>
      </p:sp>
      <p:sp>
        <p:nvSpPr>
          <p:cNvPr id="13" name="PpHolder2">
            <a:extLst>
              <a:ext uri="{FF2B5EF4-FFF2-40B4-BE49-F238E27FC236}">
                <a16:creationId xmlns:a16="http://schemas.microsoft.com/office/drawing/2014/main" id="{A0B0DDE8-5377-452B-9513-5E98C451FC01}"/>
              </a:ext>
            </a:extLst>
          </p:cNvPr>
          <p:cNvSpPr>
            <a:spLocks noGrp="1"/>
          </p:cNvSpPr>
          <p:nvPr>
            <p:ph type="pic" sz="quarter" idx="12"/>
          </p:nvPr>
        </p:nvSpPr>
        <p:spPr>
          <a:xfrm>
            <a:off x="3048003" y="0"/>
            <a:ext cx="3047999" cy="3115322"/>
          </a:xfrm>
          <a:custGeom>
            <a:avLst/>
            <a:gdLst>
              <a:gd name="connsiteX0" fmla="*/ 0 w 3047999"/>
              <a:gd name="connsiteY0" fmla="*/ 0 h 3115322"/>
              <a:gd name="connsiteX1" fmla="*/ 3047999 w 3047999"/>
              <a:gd name="connsiteY1" fmla="*/ 0 h 3115322"/>
              <a:gd name="connsiteX2" fmla="*/ 3047999 w 3047999"/>
              <a:gd name="connsiteY2" fmla="*/ 3115322 h 3115322"/>
              <a:gd name="connsiteX3" fmla="*/ 0 w 3047999"/>
              <a:gd name="connsiteY3" fmla="*/ 3115322 h 3115322"/>
            </a:gdLst>
            <a:ahLst/>
            <a:cxnLst>
              <a:cxn ang="0">
                <a:pos x="connsiteX0" y="connsiteY0"/>
              </a:cxn>
              <a:cxn ang="0">
                <a:pos x="connsiteX1" y="connsiteY1"/>
              </a:cxn>
              <a:cxn ang="0">
                <a:pos x="connsiteX2" y="connsiteY2"/>
              </a:cxn>
              <a:cxn ang="0">
                <a:pos x="connsiteX3" y="connsiteY3"/>
              </a:cxn>
            </a:cxnLst>
            <a:rect l="l" t="t" r="r" b="b"/>
            <a:pathLst>
              <a:path w="3047999" h="3115322">
                <a:moveTo>
                  <a:pt x="0" y="0"/>
                </a:moveTo>
                <a:lnTo>
                  <a:pt x="3047999" y="0"/>
                </a:lnTo>
                <a:lnTo>
                  <a:pt x="3047999" y="3115322"/>
                </a:lnTo>
                <a:lnTo>
                  <a:pt x="0" y="3115322"/>
                </a:lnTo>
                <a:close/>
              </a:path>
            </a:pathLst>
          </a:custGeom>
          <a:solidFill>
            <a:schemeClr val="bg1">
              <a:lumMod val="85000"/>
              <a:alpha val="50000"/>
            </a:schemeClr>
          </a:solidFill>
        </p:spPr>
        <p:txBody>
          <a:bodyPr wrap="square">
            <a:noAutofit/>
          </a:bodyPr>
          <a:lstStyle>
            <a:lvl1pPr>
              <a:defRPr lang="en-ID">
                <a:solidFill>
                  <a:schemeClr val="tx1"/>
                </a:solidFill>
              </a:defRPr>
            </a:lvl1pPr>
          </a:lstStyle>
          <a:p>
            <a:pPr marL="0" lvl="0" indent="0">
              <a:buNone/>
            </a:pPr>
            <a:endParaRPr lang="en-ID"/>
          </a:p>
        </p:txBody>
      </p:sp>
      <p:sp>
        <p:nvSpPr>
          <p:cNvPr id="11" name="PpHolder3">
            <a:extLst>
              <a:ext uri="{FF2B5EF4-FFF2-40B4-BE49-F238E27FC236}">
                <a16:creationId xmlns:a16="http://schemas.microsoft.com/office/drawing/2014/main" id="{C056408C-9CAC-49FC-BBA4-0E28ADF0EF57}"/>
              </a:ext>
            </a:extLst>
          </p:cNvPr>
          <p:cNvSpPr>
            <a:spLocks noGrp="1"/>
          </p:cNvSpPr>
          <p:nvPr>
            <p:ph type="pic" sz="quarter" idx="11"/>
          </p:nvPr>
        </p:nvSpPr>
        <p:spPr>
          <a:xfrm>
            <a:off x="6091883" y="0"/>
            <a:ext cx="3047999" cy="3115322"/>
          </a:xfrm>
          <a:custGeom>
            <a:avLst/>
            <a:gdLst>
              <a:gd name="connsiteX0" fmla="*/ 0 w 3047999"/>
              <a:gd name="connsiteY0" fmla="*/ 0 h 3115322"/>
              <a:gd name="connsiteX1" fmla="*/ 3047999 w 3047999"/>
              <a:gd name="connsiteY1" fmla="*/ 0 h 3115322"/>
              <a:gd name="connsiteX2" fmla="*/ 3047999 w 3047999"/>
              <a:gd name="connsiteY2" fmla="*/ 3115322 h 3115322"/>
              <a:gd name="connsiteX3" fmla="*/ 0 w 3047999"/>
              <a:gd name="connsiteY3" fmla="*/ 3115322 h 3115322"/>
            </a:gdLst>
            <a:ahLst/>
            <a:cxnLst>
              <a:cxn ang="0">
                <a:pos x="connsiteX0" y="connsiteY0"/>
              </a:cxn>
              <a:cxn ang="0">
                <a:pos x="connsiteX1" y="connsiteY1"/>
              </a:cxn>
              <a:cxn ang="0">
                <a:pos x="connsiteX2" y="connsiteY2"/>
              </a:cxn>
              <a:cxn ang="0">
                <a:pos x="connsiteX3" y="connsiteY3"/>
              </a:cxn>
            </a:cxnLst>
            <a:rect l="l" t="t" r="r" b="b"/>
            <a:pathLst>
              <a:path w="3047999" h="3115322">
                <a:moveTo>
                  <a:pt x="0" y="0"/>
                </a:moveTo>
                <a:lnTo>
                  <a:pt x="3047999" y="0"/>
                </a:lnTo>
                <a:lnTo>
                  <a:pt x="3047999" y="3115322"/>
                </a:lnTo>
                <a:lnTo>
                  <a:pt x="0" y="3115322"/>
                </a:lnTo>
                <a:close/>
              </a:path>
            </a:pathLst>
          </a:custGeom>
          <a:solidFill>
            <a:schemeClr val="bg1">
              <a:lumMod val="85000"/>
              <a:alpha val="50000"/>
            </a:schemeClr>
          </a:solidFill>
        </p:spPr>
        <p:txBody>
          <a:bodyPr wrap="square">
            <a:noAutofit/>
          </a:bodyPr>
          <a:lstStyle>
            <a:lvl1pPr>
              <a:defRPr lang="en-ID">
                <a:solidFill>
                  <a:schemeClr val="tx1"/>
                </a:solidFill>
              </a:defRPr>
            </a:lvl1pPr>
          </a:lstStyle>
          <a:p>
            <a:pPr marL="0" lvl="0" indent="0">
              <a:buNone/>
            </a:pPr>
            <a:endParaRPr lang="en-ID"/>
          </a:p>
        </p:txBody>
      </p:sp>
      <p:sp>
        <p:nvSpPr>
          <p:cNvPr id="9" name="PpHolder4">
            <a:extLst>
              <a:ext uri="{FF2B5EF4-FFF2-40B4-BE49-F238E27FC236}">
                <a16:creationId xmlns:a16="http://schemas.microsoft.com/office/drawing/2014/main" id="{EA282B68-D4B0-4F94-A59F-616E722C681F}"/>
              </a:ext>
            </a:extLst>
          </p:cNvPr>
          <p:cNvSpPr>
            <a:spLocks noGrp="1"/>
          </p:cNvSpPr>
          <p:nvPr userDrawn="1">
            <p:ph type="pic" sz="quarter" idx="10"/>
          </p:nvPr>
        </p:nvSpPr>
        <p:spPr>
          <a:xfrm>
            <a:off x="9144000" y="0"/>
            <a:ext cx="3048000" cy="3115322"/>
          </a:xfrm>
          <a:custGeom>
            <a:avLst/>
            <a:gdLst>
              <a:gd name="connsiteX0" fmla="*/ 0 w 3048000"/>
              <a:gd name="connsiteY0" fmla="*/ 0 h 3115322"/>
              <a:gd name="connsiteX1" fmla="*/ 3048000 w 3048000"/>
              <a:gd name="connsiteY1" fmla="*/ 0 h 3115322"/>
              <a:gd name="connsiteX2" fmla="*/ 3048000 w 3048000"/>
              <a:gd name="connsiteY2" fmla="*/ 3115322 h 3115322"/>
              <a:gd name="connsiteX3" fmla="*/ 0 w 3048000"/>
              <a:gd name="connsiteY3" fmla="*/ 3115322 h 3115322"/>
            </a:gdLst>
            <a:ahLst/>
            <a:cxnLst>
              <a:cxn ang="0">
                <a:pos x="connsiteX0" y="connsiteY0"/>
              </a:cxn>
              <a:cxn ang="0">
                <a:pos x="connsiteX1" y="connsiteY1"/>
              </a:cxn>
              <a:cxn ang="0">
                <a:pos x="connsiteX2" y="connsiteY2"/>
              </a:cxn>
              <a:cxn ang="0">
                <a:pos x="connsiteX3" y="connsiteY3"/>
              </a:cxn>
            </a:cxnLst>
            <a:rect l="l" t="t" r="r" b="b"/>
            <a:pathLst>
              <a:path w="3048000" h="3115322">
                <a:moveTo>
                  <a:pt x="0" y="0"/>
                </a:moveTo>
                <a:lnTo>
                  <a:pt x="3048000" y="0"/>
                </a:lnTo>
                <a:lnTo>
                  <a:pt x="3048000" y="3115322"/>
                </a:lnTo>
                <a:lnTo>
                  <a:pt x="0" y="3115322"/>
                </a:lnTo>
                <a:close/>
              </a:path>
            </a:pathLst>
          </a:custGeom>
          <a:solidFill>
            <a:schemeClr val="bg1">
              <a:lumMod val="85000"/>
              <a:alpha val="50000"/>
            </a:schemeClr>
          </a:solidFill>
        </p:spPr>
        <p:txBody>
          <a:bodyPr wrap="square">
            <a:noAutofit/>
          </a:bodyPr>
          <a:lstStyle>
            <a:lvl1pPr>
              <a:defRPr lang="en-ID">
                <a:solidFill>
                  <a:schemeClr val="tx1"/>
                </a:solidFill>
              </a:defRPr>
            </a:lvl1pPr>
          </a:lstStyle>
          <a:p>
            <a:pPr marL="0" lvl="0" indent="0">
              <a:buNone/>
            </a:pPr>
            <a:endParaRPr lang="en-ID"/>
          </a:p>
        </p:txBody>
      </p:sp>
      <p:sp>
        <p:nvSpPr>
          <p:cNvPr id="14" name="Rectángulo 13">
            <a:extLst>
              <a:ext uri="{FF2B5EF4-FFF2-40B4-BE49-F238E27FC236}">
                <a16:creationId xmlns:a16="http://schemas.microsoft.com/office/drawing/2014/main" id="{8E217FE2-3DF5-4378-A731-1CDC138EC831}"/>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16" name="Forma libre: forma 15">
            <a:extLst>
              <a:ext uri="{FF2B5EF4-FFF2-40B4-BE49-F238E27FC236}">
                <a16:creationId xmlns:a16="http://schemas.microsoft.com/office/drawing/2014/main" id="{C44AE3B8-0BA2-43F2-BE4E-C69DA5731D49}"/>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7" name="CuadroTexto 16">
            <a:extLst>
              <a:ext uri="{FF2B5EF4-FFF2-40B4-BE49-F238E27FC236}">
                <a16:creationId xmlns:a16="http://schemas.microsoft.com/office/drawing/2014/main" id="{5DD5D7A7-4DFF-4B43-BD3D-0376F8100597}"/>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Tree>
    <p:extLst>
      <p:ext uri="{BB962C8B-B14F-4D97-AF65-F5344CB8AC3E}">
        <p14:creationId xmlns:p14="http://schemas.microsoft.com/office/powerpoint/2010/main" val="13293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
    <p:spTree>
      <p:nvGrpSpPr>
        <p:cNvPr id="1" name=""/>
        <p:cNvGrpSpPr/>
        <p:nvPr/>
      </p:nvGrpSpPr>
      <p:grpSpPr>
        <a:xfrm>
          <a:off x="0" y="0"/>
          <a:ext cx="0" cy="0"/>
          <a:chOff x="0" y="0"/>
          <a:chExt cx="0" cy="0"/>
        </a:xfrm>
      </p:grpSpPr>
      <p:sp>
        <p:nvSpPr>
          <p:cNvPr id="11" name="Marcador de posición de imagen 10">
            <a:extLst>
              <a:ext uri="{FF2B5EF4-FFF2-40B4-BE49-F238E27FC236}">
                <a16:creationId xmlns:a16="http://schemas.microsoft.com/office/drawing/2014/main" id="{A4053BB6-8D3F-4CB4-871F-9F6BDF43726E}"/>
              </a:ext>
            </a:extLst>
          </p:cNvPr>
          <p:cNvSpPr>
            <a:spLocks noGrp="1"/>
          </p:cNvSpPr>
          <p:nvPr>
            <p:ph type="pic" sz="quarter" idx="10"/>
          </p:nvPr>
        </p:nvSpPr>
        <p:spPr>
          <a:xfrm>
            <a:off x="5105955" y="0"/>
            <a:ext cx="7086046" cy="6863223"/>
          </a:xfrm>
          <a:custGeom>
            <a:avLst/>
            <a:gdLst>
              <a:gd name="connsiteX0" fmla="*/ 0 w 14173015"/>
              <a:gd name="connsiteY0" fmla="*/ 0 h 13717588"/>
              <a:gd name="connsiteX1" fmla="*/ 14173015 w 14173015"/>
              <a:gd name="connsiteY1" fmla="*/ 0 h 13717588"/>
              <a:gd name="connsiteX2" fmla="*/ 14173015 w 14173015"/>
              <a:gd name="connsiteY2" fmla="*/ 13717588 h 13717588"/>
              <a:gd name="connsiteX3" fmla="*/ 0 w 14173015"/>
              <a:gd name="connsiteY3" fmla="*/ 13717588 h 13717588"/>
              <a:gd name="connsiteX4" fmla="*/ 0 w 14173015"/>
              <a:gd name="connsiteY4" fmla="*/ 0 h 13717588"/>
              <a:gd name="connsiteX0" fmla="*/ 0 w 14173015"/>
              <a:gd name="connsiteY0" fmla="*/ 0 h 13747085"/>
              <a:gd name="connsiteX1" fmla="*/ 14173015 w 14173015"/>
              <a:gd name="connsiteY1" fmla="*/ 0 h 13747085"/>
              <a:gd name="connsiteX2" fmla="*/ 14173015 w 14173015"/>
              <a:gd name="connsiteY2" fmla="*/ 13717588 h 13747085"/>
              <a:gd name="connsiteX3" fmla="*/ 5309419 w 14173015"/>
              <a:gd name="connsiteY3" fmla="*/ 13747085 h 13747085"/>
              <a:gd name="connsiteX4" fmla="*/ 0 w 14173015"/>
              <a:gd name="connsiteY4" fmla="*/ 0 h 13747085"/>
              <a:gd name="connsiteX0" fmla="*/ 0 w 14173015"/>
              <a:gd name="connsiteY0" fmla="*/ 0 h 13728035"/>
              <a:gd name="connsiteX1" fmla="*/ 14173015 w 14173015"/>
              <a:gd name="connsiteY1" fmla="*/ 0 h 13728035"/>
              <a:gd name="connsiteX2" fmla="*/ 14173015 w 14173015"/>
              <a:gd name="connsiteY2" fmla="*/ 13717588 h 13728035"/>
              <a:gd name="connsiteX3" fmla="*/ 5309419 w 14173015"/>
              <a:gd name="connsiteY3" fmla="*/ 13728035 h 13728035"/>
              <a:gd name="connsiteX4" fmla="*/ 0 w 14173015"/>
              <a:gd name="connsiteY4" fmla="*/ 0 h 1372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3015" h="13728035">
                <a:moveTo>
                  <a:pt x="0" y="0"/>
                </a:moveTo>
                <a:lnTo>
                  <a:pt x="14173015" y="0"/>
                </a:lnTo>
                <a:lnTo>
                  <a:pt x="14173015" y="13717588"/>
                </a:lnTo>
                <a:lnTo>
                  <a:pt x="5309419" y="13728035"/>
                </a:lnTo>
                <a:lnTo>
                  <a:pt x="0" y="0"/>
                </a:lnTo>
                <a:close/>
              </a:path>
            </a:pathLst>
          </a:custGeom>
          <a:solidFill>
            <a:schemeClr val="bg1">
              <a:lumMod val="85000"/>
              <a:alpha val="50000"/>
            </a:schemeClr>
          </a:solidFill>
        </p:spPr>
        <p:txBody>
          <a:bodyPr wrap="square">
            <a:noAutofit/>
          </a:bodyPr>
          <a:lstStyle>
            <a:lvl1pPr marL="0" indent="0">
              <a:buNone/>
              <a:defRPr/>
            </a:lvl1pPr>
          </a:lstStyle>
          <a:p>
            <a:endParaRPr lang="es-SV" dirty="0"/>
          </a:p>
        </p:txBody>
      </p:sp>
      <p:pic>
        <p:nvPicPr>
          <p:cNvPr id="3" name="Gráfico 2">
            <a:extLst>
              <a:ext uri="{FF2B5EF4-FFF2-40B4-BE49-F238E27FC236}">
                <a16:creationId xmlns:a16="http://schemas.microsoft.com/office/drawing/2014/main" id="{0AD9F7F8-B644-4E18-AB7D-A1F67EEA7BA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3751" y="122664"/>
            <a:ext cx="634174" cy="831989"/>
          </a:xfrm>
          <a:prstGeom prst="rect">
            <a:avLst/>
          </a:prstGeom>
        </p:spPr>
      </p:pic>
      <p:sp>
        <p:nvSpPr>
          <p:cNvPr id="4" name="Title 1">
            <a:extLst>
              <a:ext uri="{FF2B5EF4-FFF2-40B4-BE49-F238E27FC236}">
                <a16:creationId xmlns:a16="http://schemas.microsoft.com/office/drawing/2014/main" id="{014BA5E5-73FF-469B-8F65-C373B9CC6F4D}"/>
              </a:ext>
            </a:extLst>
          </p:cNvPr>
          <p:cNvSpPr>
            <a:spLocks noGrp="1"/>
          </p:cNvSpPr>
          <p:nvPr>
            <p:ph type="title" hasCustomPrompt="1"/>
          </p:nvPr>
        </p:nvSpPr>
        <p:spPr>
          <a:xfrm>
            <a:off x="1077925" y="2019186"/>
            <a:ext cx="4697589" cy="1409814"/>
          </a:xfrm>
          <a:prstGeom prst="rect">
            <a:avLst/>
          </a:prstGeom>
        </p:spPr>
        <p:txBody>
          <a:bodyPr lIns="0" tIns="0" rIns="0" bIns="0" anchor="t"/>
          <a:lstStyle>
            <a:lvl1pPr algn="l">
              <a:lnSpc>
                <a:spcPct val="100000"/>
              </a:lnSpc>
              <a:defRPr lang="en-ID" sz="4400" b="1" kern="1200" dirty="0">
                <a:solidFill>
                  <a:srgbClr val="0088B2"/>
                </a:solidFill>
                <a:latin typeface="Helvetica" panose="020B7200000000000000" pitchFamily="34" charset="0"/>
                <a:ea typeface="+mj-ea"/>
                <a:cs typeface="+mj-cs"/>
              </a:defRPr>
            </a:lvl1pPr>
          </a:lstStyle>
          <a:p>
            <a:r>
              <a:rPr lang="en-US" dirty="0"/>
              <a:t>Your title goes here, click to edit</a:t>
            </a:r>
            <a:endParaRPr lang="en-ID" dirty="0"/>
          </a:p>
        </p:txBody>
      </p:sp>
      <p:grpSp>
        <p:nvGrpSpPr>
          <p:cNvPr id="5" name="Gráfico 70">
            <a:extLst>
              <a:ext uri="{FF2B5EF4-FFF2-40B4-BE49-F238E27FC236}">
                <a16:creationId xmlns:a16="http://schemas.microsoft.com/office/drawing/2014/main" id="{F597B1A3-B3BD-4E7B-938D-BF9FA0FB81DE}"/>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6" name="Forma libre: forma 5">
              <a:extLst>
                <a:ext uri="{FF2B5EF4-FFF2-40B4-BE49-F238E27FC236}">
                  <a16:creationId xmlns:a16="http://schemas.microsoft.com/office/drawing/2014/main" id="{E3982FFF-41CF-4987-8013-AE426E2E1A68}"/>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7" name="Forma libre: forma 6">
              <a:extLst>
                <a:ext uri="{FF2B5EF4-FFF2-40B4-BE49-F238E27FC236}">
                  <a16:creationId xmlns:a16="http://schemas.microsoft.com/office/drawing/2014/main" id="{656B6273-A792-42A1-B92A-CF35EAA16A51}"/>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8" name="Forma libre: forma 7">
              <a:extLst>
                <a:ext uri="{FF2B5EF4-FFF2-40B4-BE49-F238E27FC236}">
                  <a16:creationId xmlns:a16="http://schemas.microsoft.com/office/drawing/2014/main" id="{FBE24C99-8120-4FE2-AA79-40585DCEA2C4}"/>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spTree>
    <p:extLst>
      <p:ext uri="{BB962C8B-B14F-4D97-AF65-F5344CB8AC3E}">
        <p14:creationId xmlns:p14="http://schemas.microsoft.com/office/powerpoint/2010/main" val="1669741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
    <p:spTree>
      <p:nvGrpSpPr>
        <p:cNvPr id="1" name=""/>
        <p:cNvGrpSpPr/>
        <p:nvPr/>
      </p:nvGrpSpPr>
      <p:grpSpPr>
        <a:xfrm>
          <a:off x="0" y="0"/>
          <a:ext cx="0" cy="0"/>
          <a:chOff x="0" y="0"/>
          <a:chExt cx="0" cy="0"/>
        </a:xfrm>
      </p:grpSpPr>
      <p:grpSp>
        <p:nvGrpSpPr>
          <p:cNvPr id="7" name="Gráfico 70">
            <a:extLst>
              <a:ext uri="{FF2B5EF4-FFF2-40B4-BE49-F238E27FC236}">
                <a16:creationId xmlns:a16="http://schemas.microsoft.com/office/drawing/2014/main" id="{B9C37004-0D64-4CA4-B0E4-03B73362445A}"/>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11A3F8EF-189D-4EEC-8E51-EFB250384CC9}"/>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9" name="Forma libre: forma 8">
              <a:extLst>
                <a:ext uri="{FF2B5EF4-FFF2-40B4-BE49-F238E27FC236}">
                  <a16:creationId xmlns:a16="http://schemas.microsoft.com/office/drawing/2014/main" id="{BADDD094-4582-4A70-9180-6830F0CE622B}"/>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3" name="Forma libre: forma 12">
              <a:extLst>
                <a:ext uri="{FF2B5EF4-FFF2-40B4-BE49-F238E27FC236}">
                  <a16:creationId xmlns:a16="http://schemas.microsoft.com/office/drawing/2014/main" id="{760323F6-B7F5-47F4-8CCB-F9BABB035F00}"/>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pic>
        <p:nvPicPr>
          <p:cNvPr id="14" name="Gráfico 13">
            <a:extLst>
              <a:ext uri="{FF2B5EF4-FFF2-40B4-BE49-F238E27FC236}">
                <a16:creationId xmlns:a16="http://schemas.microsoft.com/office/drawing/2014/main" id="{21E8C0F2-A56A-48FA-9DCD-1F0659C5460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94403" y="122664"/>
            <a:ext cx="634174" cy="831989"/>
          </a:xfrm>
          <a:prstGeom prst="rect">
            <a:avLst/>
          </a:prstGeom>
        </p:spPr>
      </p:pic>
      <p:sp>
        <p:nvSpPr>
          <p:cNvPr id="15" name="Rectángulo 14">
            <a:extLst>
              <a:ext uri="{FF2B5EF4-FFF2-40B4-BE49-F238E27FC236}">
                <a16:creationId xmlns:a16="http://schemas.microsoft.com/office/drawing/2014/main" id="{0997DC7C-2A22-47E2-A6DA-8C0ADE5B7B01}"/>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22" name="Forma libre: forma 21">
            <a:extLst>
              <a:ext uri="{FF2B5EF4-FFF2-40B4-BE49-F238E27FC236}">
                <a16:creationId xmlns:a16="http://schemas.microsoft.com/office/drawing/2014/main" id="{434DB487-E19E-4554-A27E-59772AD7F2C7}"/>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8" name="CuadroTexto 17">
            <a:extLst>
              <a:ext uri="{FF2B5EF4-FFF2-40B4-BE49-F238E27FC236}">
                <a16:creationId xmlns:a16="http://schemas.microsoft.com/office/drawing/2014/main" id="{BD18B042-BF16-4E68-83A3-8437F1C6B5A7}"/>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
        <p:nvSpPr>
          <p:cNvPr id="11" name="Title 1">
            <a:extLst>
              <a:ext uri="{FF2B5EF4-FFF2-40B4-BE49-F238E27FC236}">
                <a16:creationId xmlns:a16="http://schemas.microsoft.com/office/drawing/2014/main" id="{3060FB76-4E66-4A35-9FCE-1B70FB4B47A9}"/>
              </a:ext>
            </a:extLst>
          </p:cNvPr>
          <p:cNvSpPr>
            <a:spLocks noGrp="1"/>
          </p:cNvSpPr>
          <p:nvPr>
            <p:ph type="title" hasCustomPrompt="1"/>
          </p:nvPr>
        </p:nvSpPr>
        <p:spPr>
          <a:xfrm>
            <a:off x="1077925" y="2185016"/>
            <a:ext cx="4697589" cy="1409814"/>
          </a:xfrm>
          <a:prstGeom prst="rect">
            <a:avLst/>
          </a:prstGeom>
        </p:spPr>
        <p:txBody>
          <a:bodyPr lIns="0" tIns="0" rIns="0" bIns="0" anchor="t"/>
          <a:lstStyle>
            <a:lvl1pPr algn="l">
              <a:lnSpc>
                <a:spcPct val="100000"/>
              </a:lnSpc>
              <a:defRPr lang="en-ID" sz="4400" b="1" kern="1200" dirty="0">
                <a:solidFill>
                  <a:srgbClr val="0088B2"/>
                </a:solidFill>
                <a:latin typeface="Helvetica" panose="020B7200000000000000" pitchFamily="34" charset="0"/>
                <a:ea typeface="+mj-ea"/>
                <a:cs typeface="+mj-cs"/>
              </a:defRPr>
            </a:lvl1pPr>
          </a:lstStyle>
          <a:p>
            <a:r>
              <a:rPr lang="en-US" dirty="0"/>
              <a:t>Your title goes here, click to edit</a:t>
            </a:r>
            <a:endParaRPr lang="en-ID" dirty="0"/>
          </a:p>
        </p:txBody>
      </p:sp>
    </p:spTree>
    <p:extLst>
      <p:ext uri="{BB962C8B-B14F-4D97-AF65-F5344CB8AC3E}">
        <p14:creationId xmlns:p14="http://schemas.microsoft.com/office/powerpoint/2010/main" val="419947313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6">
    <p:spTree>
      <p:nvGrpSpPr>
        <p:cNvPr id="1" name=""/>
        <p:cNvGrpSpPr/>
        <p:nvPr/>
      </p:nvGrpSpPr>
      <p:grpSpPr>
        <a:xfrm>
          <a:off x="0" y="0"/>
          <a:ext cx="0" cy="0"/>
          <a:chOff x="0" y="0"/>
          <a:chExt cx="0" cy="0"/>
        </a:xfrm>
      </p:grpSpPr>
      <p:sp>
        <p:nvSpPr>
          <p:cNvPr id="5" name="PpHolder2">
            <a:extLst>
              <a:ext uri="{FF2B5EF4-FFF2-40B4-BE49-F238E27FC236}">
                <a16:creationId xmlns:a16="http://schemas.microsoft.com/office/drawing/2014/main" id="{8BA0E148-EE5C-4B00-8502-C871392BAF78}"/>
              </a:ext>
            </a:extLst>
          </p:cNvPr>
          <p:cNvSpPr>
            <a:spLocks noGrp="1"/>
          </p:cNvSpPr>
          <p:nvPr>
            <p:ph type="pic" sz="quarter" idx="10"/>
          </p:nvPr>
        </p:nvSpPr>
        <p:spPr>
          <a:xfrm>
            <a:off x="6710030" y="990600"/>
            <a:ext cx="5481970" cy="4876800"/>
          </a:xfrm>
          <a:custGeom>
            <a:avLst/>
            <a:gdLst>
              <a:gd name="connsiteX0" fmla="*/ 93732 w 5481970"/>
              <a:gd name="connsiteY0" fmla="*/ 0 h 4876800"/>
              <a:gd name="connsiteX1" fmla="*/ 5481970 w 5481970"/>
              <a:gd name="connsiteY1" fmla="*/ 0 h 4876800"/>
              <a:gd name="connsiteX2" fmla="*/ 5481970 w 5481970"/>
              <a:gd name="connsiteY2" fmla="*/ 4876800 h 4876800"/>
              <a:gd name="connsiteX3" fmla="*/ 93732 w 5481970"/>
              <a:gd name="connsiteY3" fmla="*/ 4876800 h 4876800"/>
              <a:gd name="connsiteX4" fmla="*/ 0 w 5481970"/>
              <a:gd name="connsiteY4" fmla="*/ 4783068 h 4876800"/>
              <a:gd name="connsiteX5" fmla="*/ 0 w 5481970"/>
              <a:gd name="connsiteY5" fmla="*/ 93732 h 4876800"/>
              <a:gd name="connsiteX6" fmla="*/ 93732 w 5481970"/>
              <a:gd name="connsiteY6" fmla="*/ 0 h 487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1970" h="4876800">
                <a:moveTo>
                  <a:pt x="93732" y="0"/>
                </a:moveTo>
                <a:lnTo>
                  <a:pt x="5481970" y="0"/>
                </a:lnTo>
                <a:lnTo>
                  <a:pt x="5481970" y="4876800"/>
                </a:lnTo>
                <a:lnTo>
                  <a:pt x="93732" y="4876800"/>
                </a:lnTo>
                <a:cubicBezTo>
                  <a:pt x="41965" y="4876800"/>
                  <a:pt x="0" y="4834835"/>
                  <a:pt x="0" y="4783068"/>
                </a:cubicBezTo>
                <a:lnTo>
                  <a:pt x="0" y="93732"/>
                </a:lnTo>
                <a:cubicBezTo>
                  <a:pt x="0" y="41965"/>
                  <a:pt x="41965" y="0"/>
                  <a:pt x="93732" y="0"/>
                </a:cubicBezTo>
                <a:close/>
              </a:path>
            </a:pathLst>
          </a:custGeom>
          <a:solidFill>
            <a:schemeClr val="bg1">
              <a:lumMod val="85000"/>
              <a:alpha val="50000"/>
            </a:schemeClr>
          </a:solidFill>
        </p:spPr>
        <p:txBody>
          <a:bodyPr wrap="square">
            <a:noAutofit/>
          </a:bodyPr>
          <a:lstStyle>
            <a:lvl1pPr>
              <a:defRPr lang="en-ID">
                <a:solidFill>
                  <a:schemeClr val="tx1"/>
                </a:solidFill>
              </a:defRPr>
            </a:lvl1pPr>
          </a:lstStyle>
          <a:p>
            <a:pPr marL="0" lvl="0" indent="0">
              <a:buNone/>
            </a:pPr>
            <a:endParaRPr lang="en-ID"/>
          </a:p>
        </p:txBody>
      </p:sp>
      <p:grpSp>
        <p:nvGrpSpPr>
          <p:cNvPr id="4" name="Gráfico 70">
            <a:extLst>
              <a:ext uri="{FF2B5EF4-FFF2-40B4-BE49-F238E27FC236}">
                <a16:creationId xmlns:a16="http://schemas.microsoft.com/office/drawing/2014/main" id="{B89666BA-0A20-4363-A1E1-0A383E2CD2A0}"/>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6" name="Forma libre: forma 5">
              <a:extLst>
                <a:ext uri="{FF2B5EF4-FFF2-40B4-BE49-F238E27FC236}">
                  <a16:creationId xmlns:a16="http://schemas.microsoft.com/office/drawing/2014/main" id="{28786F47-FAE5-427E-B5FC-006CEDA22CAA}"/>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7" name="Forma libre: forma 6">
              <a:extLst>
                <a:ext uri="{FF2B5EF4-FFF2-40B4-BE49-F238E27FC236}">
                  <a16:creationId xmlns:a16="http://schemas.microsoft.com/office/drawing/2014/main" id="{EB5E2D56-2EBB-48C0-951D-2C10146039C1}"/>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9" name="Forma libre: forma 8">
              <a:extLst>
                <a:ext uri="{FF2B5EF4-FFF2-40B4-BE49-F238E27FC236}">
                  <a16:creationId xmlns:a16="http://schemas.microsoft.com/office/drawing/2014/main" id="{D4683D8F-4B86-47F8-B54E-99CA4D15FC90}"/>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sp>
        <p:nvSpPr>
          <p:cNvPr id="11" name="Rectángulo 10">
            <a:extLst>
              <a:ext uri="{FF2B5EF4-FFF2-40B4-BE49-F238E27FC236}">
                <a16:creationId xmlns:a16="http://schemas.microsoft.com/office/drawing/2014/main" id="{B4D75724-AACE-4855-8686-E4F95A6251AC}"/>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12" name="Forma libre: forma 11">
            <a:extLst>
              <a:ext uri="{FF2B5EF4-FFF2-40B4-BE49-F238E27FC236}">
                <a16:creationId xmlns:a16="http://schemas.microsoft.com/office/drawing/2014/main" id="{8CAA35C7-D2A8-41AC-A40C-F751812AEF9A}"/>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3" name="CuadroTexto 12">
            <a:extLst>
              <a:ext uri="{FF2B5EF4-FFF2-40B4-BE49-F238E27FC236}">
                <a16:creationId xmlns:a16="http://schemas.microsoft.com/office/drawing/2014/main" id="{152AACB5-D9CA-45BC-8085-9C197DCAF258}"/>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pic>
        <p:nvPicPr>
          <p:cNvPr id="14" name="Gráfico 13">
            <a:extLst>
              <a:ext uri="{FF2B5EF4-FFF2-40B4-BE49-F238E27FC236}">
                <a16:creationId xmlns:a16="http://schemas.microsoft.com/office/drawing/2014/main" id="{576A57F5-3F73-46BD-B861-30201DBC27B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3751" y="122664"/>
            <a:ext cx="634174" cy="831989"/>
          </a:xfrm>
          <a:prstGeom prst="rect">
            <a:avLst/>
          </a:prstGeom>
        </p:spPr>
      </p:pic>
      <p:sp>
        <p:nvSpPr>
          <p:cNvPr id="15" name="Title 1">
            <a:extLst>
              <a:ext uri="{FF2B5EF4-FFF2-40B4-BE49-F238E27FC236}">
                <a16:creationId xmlns:a16="http://schemas.microsoft.com/office/drawing/2014/main" id="{9616B3DF-5135-4256-BD79-95036C3C96C3}"/>
              </a:ext>
            </a:extLst>
          </p:cNvPr>
          <p:cNvSpPr>
            <a:spLocks noGrp="1"/>
          </p:cNvSpPr>
          <p:nvPr>
            <p:ph type="title" hasCustomPrompt="1"/>
          </p:nvPr>
        </p:nvSpPr>
        <p:spPr>
          <a:xfrm>
            <a:off x="1077925" y="2019186"/>
            <a:ext cx="4697589" cy="1409814"/>
          </a:xfrm>
          <a:prstGeom prst="rect">
            <a:avLst/>
          </a:prstGeom>
        </p:spPr>
        <p:txBody>
          <a:bodyPr lIns="0" tIns="0" rIns="0" bIns="0" anchor="t"/>
          <a:lstStyle>
            <a:lvl1pPr algn="l">
              <a:lnSpc>
                <a:spcPct val="100000"/>
              </a:lnSpc>
              <a:defRPr lang="en-ID" sz="4400" b="1" kern="1200" dirty="0">
                <a:solidFill>
                  <a:srgbClr val="0088B2"/>
                </a:solidFill>
                <a:latin typeface="Helvetica" panose="020B7200000000000000" pitchFamily="34" charset="0"/>
                <a:ea typeface="+mj-ea"/>
                <a:cs typeface="+mj-cs"/>
              </a:defRPr>
            </a:lvl1pPr>
          </a:lstStyle>
          <a:p>
            <a:r>
              <a:rPr lang="en-US" dirty="0"/>
              <a:t>Your title goes here, click to edit</a:t>
            </a:r>
            <a:endParaRPr lang="en-ID" dirty="0"/>
          </a:p>
        </p:txBody>
      </p:sp>
    </p:spTree>
    <p:extLst>
      <p:ext uri="{BB962C8B-B14F-4D97-AF65-F5344CB8AC3E}">
        <p14:creationId xmlns:p14="http://schemas.microsoft.com/office/powerpoint/2010/main" val="1793893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12192000" cy="6858000"/>
          </a:xfrm>
          <a:prstGeom prst="rect">
            <a:avLst/>
          </a:prstGeom>
          <a:solidFill>
            <a:schemeClr val="bg1">
              <a:lumMod val="85000"/>
              <a:alpha val="50000"/>
            </a:schemeClr>
          </a:solidFill>
        </p:spPr>
        <p:txBody>
          <a:bodyPr lIns="91383" tIns="45688" rIns="91383" bIns="45688"/>
          <a:lstStyle>
            <a:lvl1pPr>
              <a:defRPr lang="es-SV" sz="1600" dirty="0">
                <a:latin typeface="Helvetica" panose="020B7200000000000000" pitchFamily="34" charset="0"/>
              </a:defRPr>
            </a:lvl1pPr>
          </a:lstStyle>
          <a:p>
            <a:pPr lvl="0"/>
            <a:endParaRPr lang="es-SV" dirty="0"/>
          </a:p>
        </p:txBody>
      </p:sp>
    </p:spTree>
    <p:extLst>
      <p:ext uri="{BB962C8B-B14F-4D97-AF65-F5344CB8AC3E}">
        <p14:creationId xmlns:p14="http://schemas.microsoft.com/office/powerpoint/2010/main" val="287515202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7">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FD4B5D52-DC7A-465F-967A-AA5FEE99F945}"/>
              </a:ext>
            </a:extLst>
          </p:cNvPr>
          <p:cNvSpPr>
            <a:spLocks noGrp="1"/>
          </p:cNvSpPr>
          <p:nvPr>
            <p:ph type="pic" sz="quarter" idx="14"/>
          </p:nvPr>
        </p:nvSpPr>
        <p:spPr>
          <a:xfrm>
            <a:off x="4475417" y="1360806"/>
            <a:ext cx="3224629" cy="4627343"/>
          </a:xfrm>
          <a:custGeom>
            <a:avLst/>
            <a:gdLst>
              <a:gd name="connsiteX0" fmla="*/ 0 w 3224629"/>
              <a:gd name="connsiteY0" fmla="*/ 0 h 4627343"/>
              <a:gd name="connsiteX1" fmla="*/ 3224629 w 3224629"/>
              <a:gd name="connsiteY1" fmla="*/ 0 h 4627343"/>
              <a:gd name="connsiteX2" fmla="*/ 3224629 w 3224629"/>
              <a:gd name="connsiteY2" fmla="*/ 4627343 h 4627343"/>
              <a:gd name="connsiteX3" fmla="*/ 0 w 3224629"/>
              <a:gd name="connsiteY3" fmla="*/ 4627343 h 4627343"/>
            </a:gdLst>
            <a:ahLst/>
            <a:cxnLst>
              <a:cxn ang="0">
                <a:pos x="connsiteX0" y="connsiteY0"/>
              </a:cxn>
              <a:cxn ang="0">
                <a:pos x="connsiteX1" y="connsiteY1"/>
              </a:cxn>
              <a:cxn ang="0">
                <a:pos x="connsiteX2" y="connsiteY2"/>
              </a:cxn>
              <a:cxn ang="0">
                <a:pos x="connsiteX3" y="connsiteY3"/>
              </a:cxn>
            </a:cxnLst>
            <a:rect l="l" t="t" r="r" b="b"/>
            <a:pathLst>
              <a:path w="3224629" h="4627343">
                <a:moveTo>
                  <a:pt x="0" y="0"/>
                </a:moveTo>
                <a:lnTo>
                  <a:pt x="3224629" y="0"/>
                </a:lnTo>
                <a:lnTo>
                  <a:pt x="3224629" y="4627343"/>
                </a:lnTo>
                <a:lnTo>
                  <a:pt x="0" y="4627343"/>
                </a:lnTo>
                <a:close/>
              </a:path>
            </a:pathLst>
          </a:custGeom>
          <a:solidFill>
            <a:schemeClr val="bg1">
              <a:lumMod val="95000"/>
            </a:schemeClr>
          </a:solidFill>
        </p:spPr>
        <p:txBody>
          <a:bodyPr wrap="square">
            <a:noAutofit/>
          </a:bodyPr>
          <a:lstStyle/>
          <a:p>
            <a:endParaRPr lang="en-US"/>
          </a:p>
        </p:txBody>
      </p:sp>
      <p:grpSp>
        <p:nvGrpSpPr>
          <p:cNvPr id="3" name="Gráfico 70">
            <a:extLst>
              <a:ext uri="{FF2B5EF4-FFF2-40B4-BE49-F238E27FC236}">
                <a16:creationId xmlns:a16="http://schemas.microsoft.com/office/drawing/2014/main" id="{9DA915D0-72A7-4E92-A884-1A9DAF50126F}"/>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5" name="Forma libre: forma 4">
              <a:extLst>
                <a:ext uri="{FF2B5EF4-FFF2-40B4-BE49-F238E27FC236}">
                  <a16:creationId xmlns:a16="http://schemas.microsoft.com/office/drawing/2014/main" id="{36DEA147-A91C-4184-9700-C38C8F461C6D}"/>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6" name="Forma libre: forma 5">
              <a:extLst>
                <a:ext uri="{FF2B5EF4-FFF2-40B4-BE49-F238E27FC236}">
                  <a16:creationId xmlns:a16="http://schemas.microsoft.com/office/drawing/2014/main" id="{113E72BE-5B3D-47D6-815B-B7659A076F3D}"/>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7" name="Forma libre: forma 6">
              <a:extLst>
                <a:ext uri="{FF2B5EF4-FFF2-40B4-BE49-F238E27FC236}">
                  <a16:creationId xmlns:a16="http://schemas.microsoft.com/office/drawing/2014/main" id="{E4876273-8B9F-43AE-8278-2D4DFAC19752}"/>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pic>
        <p:nvPicPr>
          <p:cNvPr id="8" name="Gráfico 7">
            <a:extLst>
              <a:ext uri="{FF2B5EF4-FFF2-40B4-BE49-F238E27FC236}">
                <a16:creationId xmlns:a16="http://schemas.microsoft.com/office/drawing/2014/main" id="{8A19A5C2-6124-4954-BC5E-913779AE3AE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94403" y="122664"/>
            <a:ext cx="634174" cy="831989"/>
          </a:xfrm>
          <a:prstGeom prst="rect">
            <a:avLst/>
          </a:prstGeom>
        </p:spPr>
      </p:pic>
      <p:sp>
        <p:nvSpPr>
          <p:cNvPr id="9" name="Rectángulo 8">
            <a:extLst>
              <a:ext uri="{FF2B5EF4-FFF2-40B4-BE49-F238E27FC236}">
                <a16:creationId xmlns:a16="http://schemas.microsoft.com/office/drawing/2014/main" id="{53F8874C-6061-4095-AAC6-AD6BB237665B}"/>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10" name="Forma libre: forma 9">
            <a:extLst>
              <a:ext uri="{FF2B5EF4-FFF2-40B4-BE49-F238E27FC236}">
                <a16:creationId xmlns:a16="http://schemas.microsoft.com/office/drawing/2014/main" id="{074133EE-750B-477B-955C-B973259AA274}"/>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1" name="CuadroTexto 10">
            <a:extLst>
              <a:ext uri="{FF2B5EF4-FFF2-40B4-BE49-F238E27FC236}">
                <a16:creationId xmlns:a16="http://schemas.microsoft.com/office/drawing/2014/main" id="{ACDE3D82-2B63-4990-8F5A-9F83169F403C}"/>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
        <p:nvSpPr>
          <p:cNvPr id="12" name="Title 1">
            <a:extLst>
              <a:ext uri="{FF2B5EF4-FFF2-40B4-BE49-F238E27FC236}">
                <a16:creationId xmlns:a16="http://schemas.microsoft.com/office/drawing/2014/main" id="{2F42F090-1733-4CDF-9AEE-D8023E55B233}"/>
              </a:ext>
            </a:extLst>
          </p:cNvPr>
          <p:cNvSpPr>
            <a:spLocks noGrp="1"/>
          </p:cNvSpPr>
          <p:nvPr>
            <p:ph type="title" hasCustomPrompt="1"/>
          </p:nvPr>
        </p:nvSpPr>
        <p:spPr>
          <a:xfrm>
            <a:off x="835697" y="1360806"/>
            <a:ext cx="3224629" cy="1232484"/>
          </a:xfrm>
          <a:prstGeom prst="rect">
            <a:avLst/>
          </a:prstGeom>
        </p:spPr>
        <p:txBody>
          <a:bodyPr lIns="0" tIns="0" rIns="0" bIns="0" anchor="t"/>
          <a:lstStyle>
            <a:lvl1pPr algn="l">
              <a:lnSpc>
                <a:spcPct val="100000"/>
              </a:lnSpc>
              <a:defRPr lang="en-ID" sz="4000" b="1" kern="1200" dirty="0">
                <a:solidFill>
                  <a:srgbClr val="0088B2"/>
                </a:solidFill>
                <a:latin typeface="Helvetica" panose="020B7200000000000000" pitchFamily="34" charset="0"/>
                <a:ea typeface="+mj-ea"/>
                <a:cs typeface="+mj-cs"/>
              </a:defRPr>
            </a:lvl1pPr>
          </a:lstStyle>
          <a:p>
            <a:r>
              <a:rPr lang="en-US" dirty="0"/>
              <a:t>Your title goes here</a:t>
            </a:r>
            <a:endParaRPr lang="en-ID" dirty="0"/>
          </a:p>
        </p:txBody>
      </p:sp>
    </p:spTree>
    <p:extLst>
      <p:ext uri="{BB962C8B-B14F-4D97-AF65-F5344CB8AC3E}">
        <p14:creationId xmlns:p14="http://schemas.microsoft.com/office/powerpoint/2010/main" val="14403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8">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F5718D1-2527-476F-9154-1C8E7979FC8C}"/>
              </a:ext>
            </a:extLst>
          </p:cNvPr>
          <p:cNvSpPr>
            <a:spLocks noGrp="1"/>
          </p:cNvSpPr>
          <p:nvPr>
            <p:ph type="pic" sz="quarter" idx="14"/>
          </p:nvPr>
        </p:nvSpPr>
        <p:spPr>
          <a:xfrm>
            <a:off x="7575079" y="665459"/>
            <a:ext cx="2578643" cy="5527080"/>
          </a:xfrm>
          <a:custGeom>
            <a:avLst/>
            <a:gdLst>
              <a:gd name="connsiteX0" fmla="*/ 0 w 2578643"/>
              <a:gd name="connsiteY0" fmla="*/ 0 h 5527080"/>
              <a:gd name="connsiteX1" fmla="*/ 2578643 w 2578643"/>
              <a:gd name="connsiteY1" fmla="*/ 0 h 5527080"/>
              <a:gd name="connsiteX2" fmla="*/ 2578643 w 2578643"/>
              <a:gd name="connsiteY2" fmla="*/ 5527080 h 5527080"/>
              <a:gd name="connsiteX3" fmla="*/ 0 w 2578643"/>
              <a:gd name="connsiteY3" fmla="*/ 5527080 h 5527080"/>
            </a:gdLst>
            <a:ahLst/>
            <a:cxnLst>
              <a:cxn ang="0">
                <a:pos x="connsiteX0" y="connsiteY0"/>
              </a:cxn>
              <a:cxn ang="0">
                <a:pos x="connsiteX1" y="connsiteY1"/>
              </a:cxn>
              <a:cxn ang="0">
                <a:pos x="connsiteX2" y="connsiteY2"/>
              </a:cxn>
              <a:cxn ang="0">
                <a:pos x="connsiteX3" y="connsiteY3"/>
              </a:cxn>
            </a:cxnLst>
            <a:rect l="l" t="t" r="r" b="b"/>
            <a:pathLst>
              <a:path w="2578643" h="5527080">
                <a:moveTo>
                  <a:pt x="0" y="0"/>
                </a:moveTo>
                <a:lnTo>
                  <a:pt x="2578643" y="0"/>
                </a:lnTo>
                <a:lnTo>
                  <a:pt x="2578643" y="5527080"/>
                </a:lnTo>
                <a:lnTo>
                  <a:pt x="0" y="5527080"/>
                </a:lnTo>
                <a:close/>
              </a:path>
            </a:pathLst>
          </a:custGeom>
          <a:solidFill>
            <a:schemeClr val="bg1">
              <a:lumMod val="95000"/>
            </a:schemeClr>
          </a:solidFill>
        </p:spPr>
        <p:txBody>
          <a:bodyPr wrap="square">
            <a:noAutofit/>
          </a:bodyPr>
          <a:lstStyle/>
          <a:p>
            <a:endParaRPr lang="en-US"/>
          </a:p>
        </p:txBody>
      </p:sp>
      <p:pic>
        <p:nvPicPr>
          <p:cNvPr id="3" name="Gráfico 2">
            <a:extLst>
              <a:ext uri="{FF2B5EF4-FFF2-40B4-BE49-F238E27FC236}">
                <a16:creationId xmlns:a16="http://schemas.microsoft.com/office/drawing/2014/main" id="{3F0F49A7-A422-4CCA-A723-D9A5F4762B7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3751" y="122664"/>
            <a:ext cx="634174" cy="831989"/>
          </a:xfrm>
          <a:prstGeom prst="rect">
            <a:avLst/>
          </a:prstGeom>
        </p:spPr>
      </p:pic>
      <p:grpSp>
        <p:nvGrpSpPr>
          <p:cNvPr id="5" name="Gráfico 70">
            <a:extLst>
              <a:ext uri="{FF2B5EF4-FFF2-40B4-BE49-F238E27FC236}">
                <a16:creationId xmlns:a16="http://schemas.microsoft.com/office/drawing/2014/main" id="{50FB2FF1-6373-4727-803D-E31D24251D18}"/>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6" name="Forma libre: forma 5">
              <a:extLst>
                <a:ext uri="{FF2B5EF4-FFF2-40B4-BE49-F238E27FC236}">
                  <a16:creationId xmlns:a16="http://schemas.microsoft.com/office/drawing/2014/main" id="{B3F35CD7-3FC0-41E0-ACFA-14581A612C5D}"/>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7" name="Forma libre: forma 6">
              <a:extLst>
                <a:ext uri="{FF2B5EF4-FFF2-40B4-BE49-F238E27FC236}">
                  <a16:creationId xmlns:a16="http://schemas.microsoft.com/office/drawing/2014/main" id="{2126B4C7-6890-4FAE-9392-E34F9E0725B1}"/>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8" name="Forma libre: forma 7">
              <a:extLst>
                <a:ext uri="{FF2B5EF4-FFF2-40B4-BE49-F238E27FC236}">
                  <a16:creationId xmlns:a16="http://schemas.microsoft.com/office/drawing/2014/main" id="{9F5FA6A6-2CA3-420A-9BA8-056FF2ACB474}"/>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sp>
        <p:nvSpPr>
          <p:cNvPr id="9" name="Rectángulo 8">
            <a:extLst>
              <a:ext uri="{FF2B5EF4-FFF2-40B4-BE49-F238E27FC236}">
                <a16:creationId xmlns:a16="http://schemas.microsoft.com/office/drawing/2014/main" id="{DA3C8772-F6C0-43F4-9F18-009090179CD9}"/>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10" name="Forma libre: forma 9">
            <a:extLst>
              <a:ext uri="{FF2B5EF4-FFF2-40B4-BE49-F238E27FC236}">
                <a16:creationId xmlns:a16="http://schemas.microsoft.com/office/drawing/2014/main" id="{7ABCA97D-26B0-4529-A641-110359C21A92}"/>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1" name="CuadroTexto 10">
            <a:extLst>
              <a:ext uri="{FF2B5EF4-FFF2-40B4-BE49-F238E27FC236}">
                <a16:creationId xmlns:a16="http://schemas.microsoft.com/office/drawing/2014/main" id="{A950651D-33A8-47E3-BD6E-7CF490C5F194}"/>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Tree>
    <p:extLst>
      <p:ext uri="{BB962C8B-B14F-4D97-AF65-F5344CB8AC3E}">
        <p14:creationId xmlns:p14="http://schemas.microsoft.com/office/powerpoint/2010/main" val="3477860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9">
    <p:spTree>
      <p:nvGrpSpPr>
        <p:cNvPr id="1" name=""/>
        <p:cNvGrpSpPr/>
        <p:nvPr/>
      </p:nvGrpSpPr>
      <p:grpSpPr>
        <a:xfrm>
          <a:off x="0" y="0"/>
          <a:ext cx="0" cy="0"/>
          <a:chOff x="0" y="0"/>
          <a:chExt cx="0" cy="0"/>
        </a:xfrm>
      </p:grpSpPr>
      <p:grpSp>
        <p:nvGrpSpPr>
          <p:cNvPr id="5" name="Gráfico 70">
            <a:extLst>
              <a:ext uri="{FF2B5EF4-FFF2-40B4-BE49-F238E27FC236}">
                <a16:creationId xmlns:a16="http://schemas.microsoft.com/office/drawing/2014/main" id="{50FB2FF1-6373-4727-803D-E31D24251D18}"/>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6" name="Forma libre: forma 5">
              <a:extLst>
                <a:ext uri="{FF2B5EF4-FFF2-40B4-BE49-F238E27FC236}">
                  <a16:creationId xmlns:a16="http://schemas.microsoft.com/office/drawing/2014/main" id="{B3F35CD7-3FC0-41E0-ACFA-14581A612C5D}"/>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7" name="Forma libre: forma 6">
              <a:extLst>
                <a:ext uri="{FF2B5EF4-FFF2-40B4-BE49-F238E27FC236}">
                  <a16:creationId xmlns:a16="http://schemas.microsoft.com/office/drawing/2014/main" id="{2126B4C7-6890-4FAE-9392-E34F9E0725B1}"/>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8" name="Forma libre: forma 7">
              <a:extLst>
                <a:ext uri="{FF2B5EF4-FFF2-40B4-BE49-F238E27FC236}">
                  <a16:creationId xmlns:a16="http://schemas.microsoft.com/office/drawing/2014/main" id="{9F5FA6A6-2CA3-420A-9BA8-056FF2ACB474}"/>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sp>
        <p:nvSpPr>
          <p:cNvPr id="9" name="Rectángulo 8">
            <a:extLst>
              <a:ext uri="{FF2B5EF4-FFF2-40B4-BE49-F238E27FC236}">
                <a16:creationId xmlns:a16="http://schemas.microsoft.com/office/drawing/2014/main" id="{DA3C8772-F6C0-43F4-9F18-009090179CD9}"/>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10" name="Forma libre: forma 9">
            <a:extLst>
              <a:ext uri="{FF2B5EF4-FFF2-40B4-BE49-F238E27FC236}">
                <a16:creationId xmlns:a16="http://schemas.microsoft.com/office/drawing/2014/main" id="{7ABCA97D-26B0-4529-A641-110359C21A92}"/>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1" name="CuadroTexto 10">
            <a:extLst>
              <a:ext uri="{FF2B5EF4-FFF2-40B4-BE49-F238E27FC236}">
                <a16:creationId xmlns:a16="http://schemas.microsoft.com/office/drawing/2014/main" id="{A950651D-33A8-47E3-BD6E-7CF490C5F194}"/>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
        <p:nvSpPr>
          <p:cNvPr id="12" name="Freeform: Shape 3">
            <a:extLst>
              <a:ext uri="{FF2B5EF4-FFF2-40B4-BE49-F238E27FC236}">
                <a16:creationId xmlns:a16="http://schemas.microsoft.com/office/drawing/2014/main" id="{81B04D38-B033-4852-8D4E-9A2E908F9AF5}"/>
              </a:ext>
            </a:extLst>
          </p:cNvPr>
          <p:cNvSpPr>
            <a:spLocks noGrp="1"/>
          </p:cNvSpPr>
          <p:nvPr>
            <p:ph type="pic" sz="quarter" idx="15"/>
          </p:nvPr>
        </p:nvSpPr>
        <p:spPr>
          <a:xfrm>
            <a:off x="3838002" y="2185016"/>
            <a:ext cx="4517609" cy="2825819"/>
          </a:xfrm>
          <a:custGeom>
            <a:avLst/>
            <a:gdLst>
              <a:gd name="connsiteX0" fmla="*/ 0 w 4517609"/>
              <a:gd name="connsiteY0" fmla="*/ 0 h 2825819"/>
              <a:gd name="connsiteX1" fmla="*/ 4517609 w 4517609"/>
              <a:gd name="connsiteY1" fmla="*/ 0 h 2825819"/>
              <a:gd name="connsiteX2" fmla="*/ 4517609 w 4517609"/>
              <a:gd name="connsiteY2" fmla="*/ 2825819 h 2825819"/>
              <a:gd name="connsiteX3" fmla="*/ 0 w 4517609"/>
              <a:gd name="connsiteY3" fmla="*/ 2825819 h 2825819"/>
            </a:gdLst>
            <a:ahLst/>
            <a:cxnLst>
              <a:cxn ang="0">
                <a:pos x="connsiteX0" y="connsiteY0"/>
              </a:cxn>
              <a:cxn ang="0">
                <a:pos x="connsiteX1" y="connsiteY1"/>
              </a:cxn>
              <a:cxn ang="0">
                <a:pos x="connsiteX2" y="connsiteY2"/>
              </a:cxn>
              <a:cxn ang="0">
                <a:pos x="connsiteX3" y="connsiteY3"/>
              </a:cxn>
            </a:cxnLst>
            <a:rect l="l" t="t" r="r" b="b"/>
            <a:pathLst>
              <a:path w="4517609" h="2825819">
                <a:moveTo>
                  <a:pt x="0" y="0"/>
                </a:moveTo>
                <a:lnTo>
                  <a:pt x="4517609" y="0"/>
                </a:lnTo>
                <a:lnTo>
                  <a:pt x="4517609" y="2825819"/>
                </a:lnTo>
                <a:lnTo>
                  <a:pt x="0" y="2825819"/>
                </a:lnTo>
                <a:close/>
              </a:path>
            </a:pathLst>
          </a:custGeom>
          <a:solidFill>
            <a:schemeClr val="bg1">
              <a:lumMod val="95000"/>
            </a:schemeClr>
          </a:solidFill>
        </p:spPr>
        <p:txBody>
          <a:bodyPr wrap="square">
            <a:noAutofit/>
          </a:bodyPr>
          <a:lstStyle/>
          <a:p>
            <a:endParaRPr lang="en-US" dirty="0"/>
          </a:p>
        </p:txBody>
      </p:sp>
      <p:pic>
        <p:nvPicPr>
          <p:cNvPr id="13" name="Gráfico 12">
            <a:extLst>
              <a:ext uri="{FF2B5EF4-FFF2-40B4-BE49-F238E27FC236}">
                <a16:creationId xmlns:a16="http://schemas.microsoft.com/office/drawing/2014/main" id="{17A86C51-892F-458B-B00B-508A0C61E82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94403" y="122664"/>
            <a:ext cx="634174" cy="831989"/>
          </a:xfrm>
          <a:prstGeom prst="rect">
            <a:avLst/>
          </a:prstGeom>
        </p:spPr>
      </p:pic>
      <p:sp>
        <p:nvSpPr>
          <p:cNvPr id="14" name="Title 1">
            <a:extLst>
              <a:ext uri="{FF2B5EF4-FFF2-40B4-BE49-F238E27FC236}">
                <a16:creationId xmlns:a16="http://schemas.microsoft.com/office/drawing/2014/main" id="{BC0D9256-B5B5-488C-84E4-C7657449927D}"/>
              </a:ext>
            </a:extLst>
          </p:cNvPr>
          <p:cNvSpPr>
            <a:spLocks noGrp="1"/>
          </p:cNvSpPr>
          <p:nvPr>
            <p:ph type="title" hasCustomPrompt="1"/>
          </p:nvPr>
        </p:nvSpPr>
        <p:spPr>
          <a:xfrm>
            <a:off x="2240298" y="514474"/>
            <a:ext cx="7711403" cy="709294"/>
          </a:xfrm>
          <a:prstGeom prst="rect">
            <a:avLst/>
          </a:prstGeom>
        </p:spPr>
        <p:txBody>
          <a:bodyPr lIns="0" tIns="0" rIns="0" bIns="0" anchor="t"/>
          <a:lstStyle>
            <a:lvl1pPr algn="ctr">
              <a:lnSpc>
                <a:spcPct val="100000"/>
              </a:lnSpc>
              <a:defRPr lang="en-ID" sz="4000" b="1" kern="1200" dirty="0">
                <a:solidFill>
                  <a:srgbClr val="0088B2"/>
                </a:solidFill>
                <a:latin typeface="Helvetica" panose="020B7200000000000000" pitchFamily="34" charset="0"/>
                <a:ea typeface="+mj-ea"/>
                <a:cs typeface="+mj-cs"/>
              </a:defRPr>
            </a:lvl1pPr>
          </a:lstStyle>
          <a:p>
            <a:r>
              <a:rPr lang="en-US" dirty="0"/>
              <a:t>Your title goes here</a:t>
            </a:r>
            <a:endParaRPr lang="en-ID" dirty="0"/>
          </a:p>
        </p:txBody>
      </p:sp>
    </p:spTree>
    <p:extLst>
      <p:ext uri="{BB962C8B-B14F-4D97-AF65-F5344CB8AC3E}">
        <p14:creationId xmlns:p14="http://schemas.microsoft.com/office/powerpoint/2010/main" val="3768853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0">
    <p:spTree>
      <p:nvGrpSpPr>
        <p:cNvPr id="1" name=""/>
        <p:cNvGrpSpPr/>
        <p:nvPr/>
      </p:nvGrpSpPr>
      <p:grpSpPr>
        <a:xfrm>
          <a:off x="0" y="0"/>
          <a:ext cx="0" cy="0"/>
          <a:chOff x="0" y="0"/>
          <a:chExt cx="0" cy="0"/>
        </a:xfrm>
      </p:grpSpPr>
      <p:sp>
        <p:nvSpPr>
          <p:cNvPr id="11" name="Marcador de posición de imagen 10">
            <a:extLst>
              <a:ext uri="{FF2B5EF4-FFF2-40B4-BE49-F238E27FC236}">
                <a16:creationId xmlns:a16="http://schemas.microsoft.com/office/drawing/2014/main" id="{A4053BB6-8D3F-4CB4-871F-9F6BDF43726E}"/>
              </a:ext>
            </a:extLst>
          </p:cNvPr>
          <p:cNvSpPr>
            <a:spLocks noGrp="1"/>
          </p:cNvSpPr>
          <p:nvPr>
            <p:ph type="pic" sz="quarter" idx="10"/>
          </p:nvPr>
        </p:nvSpPr>
        <p:spPr>
          <a:xfrm>
            <a:off x="3508383" y="0"/>
            <a:ext cx="8683618" cy="6858000"/>
          </a:xfrm>
          <a:custGeom>
            <a:avLst/>
            <a:gdLst>
              <a:gd name="connsiteX0" fmla="*/ 9920777 w 17368367"/>
              <a:gd name="connsiteY0" fmla="*/ 0 h 13717588"/>
              <a:gd name="connsiteX1" fmla="*/ 17368367 w 17368367"/>
              <a:gd name="connsiteY1" fmla="*/ 0 h 13717588"/>
              <a:gd name="connsiteX2" fmla="*/ 17368367 w 17368367"/>
              <a:gd name="connsiteY2" fmla="*/ 13717588 h 13717588"/>
              <a:gd name="connsiteX3" fmla="*/ 13468841 w 17368367"/>
              <a:gd name="connsiteY3" fmla="*/ 13717588 h 13717588"/>
              <a:gd name="connsiteX4" fmla="*/ 0 w 17368367"/>
              <a:gd name="connsiteY4" fmla="*/ 7539099 h 13717588"/>
              <a:gd name="connsiteX5" fmla="*/ 0 w 17368367"/>
              <a:gd name="connsiteY5" fmla="*/ 7472075 h 137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68367" h="13717588">
                <a:moveTo>
                  <a:pt x="9920777" y="0"/>
                </a:moveTo>
                <a:lnTo>
                  <a:pt x="17368367" y="0"/>
                </a:lnTo>
                <a:lnTo>
                  <a:pt x="17368367" y="13717588"/>
                </a:lnTo>
                <a:lnTo>
                  <a:pt x="13468841" y="13717588"/>
                </a:lnTo>
                <a:lnTo>
                  <a:pt x="0" y="7539099"/>
                </a:lnTo>
                <a:lnTo>
                  <a:pt x="0" y="7472075"/>
                </a:lnTo>
                <a:close/>
              </a:path>
            </a:pathLst>
          </a:custGeom>
          <a:solidFill>
            <a:schemeClr val="bg1">
              <a:lumMod val="85000"/>
              <a:alpha val="50000"/>
            </a:schemeClr>
          </a:solidFill>
        </p:spPr>
        <p:txBody>
          <a:bodyPr wrap="square">
            <a:noAutofit/>
          </a:bodyPr>
          <a:lstStyle>
            <a:lvl1pPr marL="0" indent="0">
              <a:buNone/>
              <a:defRPr/>
            </a:lvl1pPr>
          </a:lstStyle>
          <a:p>
            <a:endParaRPr lang="es-SV" dirty="0"/>
          </a:p>
        </p:txBody>
      </p:sp>
    </p:spTree>
    <p:extLst>
      <p:ext uri="{BB962C8B-B14F-4D97-AF65-F5344CB8AC3E}">
        <p14:creationId xmlns:p14="http://schemas.microsoft.com/office/powerpoint/2010/main" val="1830943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1">
    <p:spTree>
      <p:nvGrpSpPr>
        <p:cNvPr id="1" name=""/>
        <p:cNvGrpSpPr/>
        <p:nvPr/>
      </p:nvGrpSpPr>
      <p:grpSpPr>
        <a:xfrm>
          <a:off x="0" y="0"/>
          <a:ext cx="0" cy="0"/>
          <a:chOff x="0" y="0"/>
          <a:chExt cx="0" cy="0"/>
        </a:xfrm>
      </p:grpSpPr>
      <p:grpSp>
        <p:nvGrpSpPr>
          <p:cNvPr id="12" name="Gráfico 70">
            <a:extLst>
              <a:ext uri="{FF2B5EF4-FFF2-40B4-BE49-F238E27FC236}">
                <a16:creationId xmlns:a16="http://schemas.microsoft.com/office/drawing/2014/main" id="{42841A0F-748C-4570-80E2-0D54FFA65469}"/>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13" name="Forma libre: forma 12">
              <a:extLst>
                <a:ext uri="{FF2B5EF4-FFF2-40B4-BE49-F238E27FC236}">
                  <a16:creationId xmlns:a16="http://schemas.microsoft.com/office/drawing/2014/main" id="{D3BC33C5-6D2F-4510-B395-9299E8C0D524}"/>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14" name="Forma libre: forma 13">
              <a:extLst>
                <a:ext uri="{FF2B5EF4-FFF2-40B4-BE49-F238E27FC236}">
                  <a16:creationId xmlns:a16="http://schemas.microsoft.com/office/drawing/2014/main" id="{2C99F3CE-5F51-45AB-BB7E-1E9C1E6B913D}"/>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5" name="Forma libre: forma 14">
              <a:extLst>
                <a:ext uri="{FF2B5EF4-FFF2-40B4-BE49-F238E27FC236}">
                  <a16:creationId xmlns:a16="http://schemas.microsoft.com/office/drawing/2014/main" id="{5994996A-8C0E-436B-B408-9CEA89B6D6F5}"/>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sp>
        <p:nvSpPr>
          <p:cNvPr id="7" name="Picture Placeholder 3">
            <a:extLst>
              <a:ext uri="{FF2B5EF4-FFF2-40B4-BE49-F238E27FC236}">
                <a16:creationId xmlns:a16="http://schemas.microsoft.com/office/drawing/2014/main" id="{34FC2B70-0891-4733-B5B1-7F90E90A05D0}"/>
              </a:ext>
            </a:extLst>
          </p:cNvPr>
          <p:cNvSpPr>
            <a:spLocks noGrp="1"/>
          </p:cNvSpPr>
          <p:nvPr>
            <p:ph type="pic" sz="quarter" idx="10"/>
          </p:nvPr>
        </p:nvSpPr>
        <p:spPr>
          <a:xfrm>
            <a:off x="566056" y="1043003"/>
            <a:ext cx="7754983" cy="2569029"/>
          </a:xfrm>
          <a:custGeom>
            <a:avLst/>
            <a:gdLst>
              <a:gd name="connsiteX0" fmla="*/ 0 w 7554686"/>
              <a:gd name="connsiteY0" fmla="*/ 0 h 3309257"/>
              <a:gd name="connsiteX1" fmla="*/ 7554686 w 7554686"/>
              <a:gd name="connsiteY1" fmla="*/ 0 h 3309257"/>
              <a:gd name="connsiteX2" fmla="*/ 7554686 w 7554686"/>
              <a:gd name="connsiteY2" fmla="*/ 3309257 h 3309257"/>
              <a:gd name="connsiteX3" fmla="*/ 0 w 7554686"/>
              <a:gd name="connsiteY3" fmla="*/ 3309257 h 3309257"/>
            </a:gdLst>
            <a:ahLst/>
            <a:cxnLst>
              <a:cxn ang="0">
                <a:pos x="connsiteX0" y="connsiteY0"/>
              </a:cxn>
              <a:cxn ang="0">
                <a:pos x="connsiteX1" y="connsiteY1"/>
              </a:cxn>
              <a:cxn ang="0">
                <a:pos x="connsiteX2" y="connsiteY2"/>
              </a:cxn>
              <a:cxn ang="0">
                <a:pos x="connsiteX3" y="connsiteY3"/>
              </a:cxn>
            </a:cxnLst>
            <a:rect l="l" t="t" r="r" b="b"/>
            <a:pathLst>
              <a:path w="7554686" h="3309257">
                <a:moveTo>
                  <a:pt x="0" y="0"/>
                </a:moveTo>
                <a:lnTo>
                  <a:pt x="7554686" y="0"/>
                </a:lnTo>
                <a:lnTo>
                  <a:pt x="7554686" y="3309257"/>
                </a:lnTo>
                <a:lnTo>
                  <a:pt x="0" y="3309257"/>
                </a:lnTo>
                <a:close/>
              </a:path>
            </a:pathLst>
          </a:custGeom>
          <a:solidFill>
            <a:schemeClr val="bg1">
              <a:lumMod val="85000"/>
              <a:alpha val="50000"/>
            </a:schemeClr>
          </a:solidFill>
        </p:spPr>
      </p:sp>
      <p:sp>
        <p:nvSpPr>
          <p:cNvPr id="8" name="Picture Placeholder 5">
            <a:extLst>
              <a:ext uri="{FF2B5EF4-FFF2-40B4-BE49-F238E27FC236}">
                <a16:creationId xmlns:a16="http://schemas.microsoft.com/office/drawing/2014/main" id="{E1DC2A80-112E-4F18-95BA-26D5E7469A22}"/>
              </a:ext>
            </a:extLst>
          </p:cNvPr>
          <p:cNvSpPr>
            <a:spLocks noGrp="1"/>
          </p:cNvSpPr>
          <p:nvPr>
            <p:ph type="pic" sz="quarter" idx="11"/>
          </p:nvPr>
        </p:nvSpPr>
        <p:spPr>
          <a:xfrm>
            <a:off x="8483600" y="1043003"/>
            <a:ext cx="3142344" cy="2569029"/>
          </a:xfrm>
          <a:custGeom>
            <a:avLst/>
            <a:gdLst>
              <a:gd name="connsiteX0" fmla="*/ 0 w 2569029"/>
              <a:gd name="connsiteY0" fmla="*/ 0 h 2569029"/>
              <a:gd name="connsiteX1" fmla="*/ 2569029 w 2569029"/>
              <a:gd name="connsiteY1" fmla="*/ 0 h 2569029"/>
              <a:gd name="connsiteX2" fmla="*/ 2569029 w 2569029"/>
              <a:gd name="connsiteY2" fmla="*/ 2569029 h 2569029"/>
              <a:gd name="connsiteX3" fmla="*/ 0 w 2569029"/>
              <a:gd name="connsiteY3" fmla="*/ 2569029 h 2569029"/>
            </a:gdLst>
            <a:ahLst/>
            <a:cxnLst>
              <a:cxn ang="0">
                <a:pos x="connsiteX0" y="connsiteY0"/>
              </a:cxn>
              <a:cxn ang="0">
                <a:pos x="connsiteX1" y="connsiteY1"/>
              </a:cxn>
              <a:cxn ang="0">
                <a:pos x="connsiteX2" y="connsiteY2"/>
              </a:cxn>
              <a:cxn ang="0">
                <a:pos x="connsiteX3" y="connsiteY3"/>
              </a:cxn>
            </a:cxnLst>
            <a:rect l="l" t="t" r="r" b="b"/>
            <a:pathLst>
              <a:path w="2569029" h="2569029">
                <a:moveTo>
                  <a:pt x="0" y="0"/>
                </a:moveTo>
                <a:lnTo>
                  <a:pt x="2569029" y="0"/>
                </a:lnTo>
                <a:lnTo>
                  <a:pt x="2569029" y="2569029"/>
                </a:lnTo>
                <a:lnTo>
                  <a:pt x="0" y="2569029"/>
                </a:lnTo>
                <a:close/>
              </a:path>
            </a:pathLst>
          </a:custGeom>
          <a:solidFill>
            <a:schemeClr val="bg1">
              <a:lumMod val="85000"/>
              <a:alpha val="50000"/>
            </a:schemeClr>
          </a:solidFill>
        </p:spPr>
      </p:sp>
      <p:sp>
        <p:nvSpPr>
          <p:cNvPr id="10" name="Picture Placeholder 7">
            <a:extLst>
              <a:ext uri="{FF2B5EF4-FFF2-40B4-BE49-F238E27FC236}">
                <a16:creationId xmlns:a16="http://schemas.microsoft.com/office/drawing/2014/main" id="{4B1D88BF-D586-4A08-B45D-7E1620357E04}"/>
              </a:ext>
            </a:extLst>
          </p:cNvPr>
          <p:cNvSpPr>
            <a:spLocks noGrp="1"/>
          </p:cNvSpPr>
          <p:nvPr>
            <p:ph type="pic" sz="quarter" idx="12"/>
          </p:nvPr>
        </p:nvSpPr>
        <p:spPr>
          <a:xfrm>
            <a:off x="566057" y="3788229"/>
            <a:ext cx="2569029" cy="2569029"/>
          </a:xfrm>
          <a:custGeom>
            <a:avLst/>
            <a:gdLst>
              <a:gd name="connsiteX0" fmla="*/ 0 w 2569029"/>
              <a:gd name="connsiteY0" fmla="*/ 0 h 2569029"/>
              <a:gd name="connsiteX1" fmla="*/ 2569029 w 2569029"/>
              <a:gd name="connsiteY1" fmla="*/ 0 h 2569029"/>
              <a:gd name="connsiteX2" fmla="*/ 2569029 w 2569029"/>
              <a:gd name="connsiteY2" fmla="*/ 2569029 h 2569029"/>
              <a:gd name="connsiteX3" fmla="*/ 0 w 2569029"/>
              <a:gd name="connsiteY3" fmla="*/ 2569029 h 2569029"/>
            </a:gdLst>
            <a:ahLst/>
            <a:cxnLst>
              <a:cxn ang="0">
                <a:pos x="connsiteX0" y="connsiteY0"/>
              </a:cxn>
              <a:cxn ang="0">
                <a:pos x="connsiteX1" y="connsiteY1"/>
              </a:cxn>
              <a:cxn ang="0">
                <a:pos x="connsiteX2" y="connsiteY2"/>
              </a:cxn>
              <a:cxn ang="0">
                <a:pos x="connsiteX3" y="connsiteY3"/>
              </a:cxn>
            </a:cxnLst>
            <a:rect l="l" t="t" r="r" b="b"/>
            <a:pathLst>
              <a:path w="2569029" h="2569029">
                <a:moveTo>
                  <a:pt x="0" y="0"/>
                </a:moveTo>
                <a:lnTo>
                  <a:pt x="2569029" y="0"/>
                </a:lnTo>
                <a:lnTo>
                  <a:pt x="2569029" y="2569029"/>
                </a:lnTo>
                <a:lnTo>
                  <a:pt x="0" y="2569029"/>
                </a:lnTo>
                <a:close/>
              </a:path>
            </a:pathLst>
          </a:custGeom>
          <a:solidFill>
            <a:schemeClr val="bg1">
              <a:lumMod val="85000"/>
              <a:alpha val="50000"/>
            </a:schemeClr>
          </a:solidFill>
        </p:spPr>
      </p:sp>
      <p:sp>
        <p:nvSpPr>
          <p:cNvPr id="16" name="Rectángulo 15">
            <a:extLst>
              <a:ext uri="{FF2B5EF4-FFF2-40B4-BE49-F238E27FC236}">
                <a16:creationId xmlns:a16="http://schemas.microsoft.com/office/drawing/2014/main" id="{3CF56DE1-59A2-4F60-B36A-21808EB7565E}"/>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17" name="Forma libre: forma 16">
            <a:extLst>
              <a:ext uri="{FF2B5EF4-FFF2-40B4-BE49-F238E27FC236}">
                <a16:creationId xmlns:a16="http://schemas.microsoft.com/office/drawing/2014/main" id="{C6574949-F7BE-4125-B9E8-3D2F43E660BA}"/>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8" name="CuadroTexto 17">
            <a:extLst>
              <a:ext uri="{FF2B5EF4-FFF2-40B4-BE49-F238E27FC236}">
                <a16:creationId xmlns:a16="http://schemas.microsoft.com/office/drawing/2014/main" id="{D018C1EE-11B8-4DF8-A4CD-863E64587C54}"/>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
        <p:nvSpPr>
          <p:cNvPr id="19" name="Title 1">
            <a:extLst>
              <a:ext uri="{FF2B5EF4-FFF2-40B4-BE49-F238E27FC236}">
                <a16:creationId xmlns:a16="http://schemas.microsoft.com/office/drawing/2014/main" id="{8EC095B5-D310-49A1-A264-7B14862DE275}"/>
              </a:ext>
            </a:extLst>
          </p:cNvPr>
          <p:cNvSpPr>
            <a:spLocks noGrp="1"/>
          </p:cNvSpPr>
          <p:nvPr>
            <p:ph type="title" hasCustomPrompt="1"/>
          </p:nvPr>
        </p:nvSpPr>
        <p:spPr>
          <a:xfrm>
            <a:off x="3701143" y="4000570"/>
            <a:ext cx="5312677" cy="528279"/>
          </a:xfrm>
          <a:prstGeom prst="rect">
            <a:avLst/>
          </a:prstGeom>
        </p:spPr>
        <p:txBody>
          <a:bodyPr lIns="0" tIns="0" rIns="0" bIns="0" anchor="t"/>
          <a:lstStyle>
            <a:lvl1pPr algn="l">
              <a:lnSpc>
                <a:spcPct val="100000"/>
              </a:lnSpc>
              <a:defRPr lang="en-ID" sz="3600" b="1" kern="1200" dirty="0">
                <a:solidFill>
                  <a:srgbClr val="0088B2"/>
                </a:solidFill>
                <a:latin typeface="Helvetica" panose="020B7200000000000000" pitchFamily="34" charset="0"/>
                <a:ea typeface="+mj-ea"/>
                <a:cs typeface="+mj-cs"/>
              </a:defRPr>
            </a:lvl1pPr>
          </a:lstStyle>
          <a:p>
            <a:r>
              <a:rPr lang="en-US" dirty="0"/>
              <a:t>Your title goes here</a:t>
            </a:r>
            <a:endParaRPr lang="en-ID" dirty="0"/>
          </a:p>
        </p:txBody>
      </p:sp>
      <p:pic>
        <p:nvPicPr>
          <p:cNvPr id="21" name="Gráfico 20">
            <a:extLst>
              <a:ext uri="{FF2B5EF4-FFF2-40B4-BE49-F238E27FC236}">
                <a16:creationId xmlns:a16="http://schemas.microsoft.com/office/drawing/2014/main" id="{69DB2E9F-B86C-4B4A-8000-54C5E372F7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94403" y="122664"/>
            <a:ext cx="634174" cy="831989"/>
          </a:xfrm>
          <a:prstGeom prst="rect">
            <a:avLst/>
          </a:prstGeom>
        </p:spPr>
      </p:pic>
    </p:spTree>
    <p:extLst>
      <p:ext uri="{BB962C8B-B14F-4D97-AF65-F5344CB8AC3E}">
        <p14:creationId xmlns:p14="http://schemas.microsoft.com/office/powerpoint/2010/main" val="4235775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03">
    <p:bg>
      <p:bgPr>
        <a:solidFill>
          <a:srgbClr val="0088B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9077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04">
    <p:spTree>
      <p:nvGrpSpPr>
        <p:cNvPr id="1" name=""/>
        <p:cNvGrpSpPr/>
        <p:nvPr/>
      </p:nvGrpSpPr>
      <p:grpSpPr>
        <a:xfrm>
          <a:off x="0" y="0"/>
          <a:ext cx="0" cy="0"/>
          <a:chOff x="0" y="0"/>
          <a:chExt cx="0" cy="0"/>
        </a:xfrm>
      </p:grpSpPr>
      <p:sp>
        <p:nvSpPr>
          <p:cNvPr id="11" name="Marcador de posición de imagen 10">
            <a:extLst>
              <a:ext uri="{FF2B5EF4-FFF2-40B4-BE49-F238E27FC236}">
                <a16:creationId xmlns:a16="http://schemas.microsoft.com/office/drawing/2014/main" id="{D4BF8446-1F5F-4842-B103-C6DD341E9316}"/>
              </a:ext>
            </a:extLst>
          </p:cNvPr>
          <p:cNvSpPr>
            <a:spLocks noGrp="1"/>
          </p:cNvSpPr>
          <p:nvPr>
            <p:ph type="pic" sz="quarter" idx="11"/>
          </p:nvPr>
        </p:nvSpPr>
        <p:spPr>
          <a:xfrm>
            <a:off x="7887906" y="0"/>
            <a:ext cx="4304088" cy="6845301"/>
          </a:xfrm>
          <a:custGeom>
            <a:avLst/>
            <a:gdLst>
              <a:gd name="connsiteX0" fmla="*/ 3589553 w 4304088"/>
              <a:gd name="connsiteY0" fmla="*/ 0 h 6858000"/>
              <a:gd name="connsiteX1" fmla="*/ 4304088 w 4304088"/>
              <a:gd name="connsiteY1" fmla="*/ 0 h 6858000"/>
              <a:gd name="connsiteX2" fmla="*/ 4304088 w 4304088"/>
              <a:gd name="connsiteY2" fmla="*/ 6797423 h 6858000"/>
              <a:gd name="connsiteX3" fmla="*/ 740680 w 4304088"/>
              <a:gd name="connsiteY3" fmla="*/ 6858000 h 6858000"/>
              <a:gd name="connsiteX4" fmla="*/ 0 w 430408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4088" h="6858000">
                <a:moveTo>
                  <a:pt x="3589553" y="0"/>
                </a:moveTo>
                <a:lnTo>
                  <a:pt x="4304088" y="0"/>
                </a:lnTo>
                <a:lnTo>
                  <a:pt x="4304088" y="6797423"/>
                </a:lnTo>
                <a:lnTo>
                  <a:pt x="740680" y="6858000"/>
                </a:lnTo>
                <a:lnTo>
                  <a:pt x="0" y="6858000"/>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10" name="Marcador de posición de imagen 9">
            <a:extLst>
              <a:ext uri="{FF2B5EF4-FFF2-40B4-BE49-F238E27FC236}">
                <a16:creationId xmlns:a16="http://schemas.microsoft.com/office/drawing/2014/main" id="{8CAC2264-824D-4E08-A959-AD88130B3072}"/>
              </a:ext>
            </a:extLst>
          </p:cNvPr>
          <p:cNvSpPr>
            <a:spLocks noGrp="1"/>
          </p:cNvSpPr>
          <p:nvPr>
            <p:ph type="pic" sz="quarter" idx="10"/>
          </p:nvPr>
        </p:nvSpPr>
        <p:spPr>
          <a:xfrm>
            <a:off x="6618514" y="1"/>
            <a:ext cx="4815721" cy="4038895"/>
          </a:xfrm>
          <a:custGeom>
            <a:avLst/>
            <a:gdLst>
              <a:gd name="connsiteX0" fmla="*/ 0 w 4815721"/>
              <a:gd name="connsiteY0" fmla="*/ 0 h 4038895"/>
              <a:gd name="connsiteX1" fmla="*/ 4815721 w 4815721"/>
              <a:gd name="connsiteY1" fmla="*/ 0 h 4038895"/>
              <a:gd name="connsiteX2" fmla="*/ 2683032 w 4815721"/>
              <a:gd name="connsiteY2" fmla="*/ 4038895 h 4038895"/>
            </a:gdLst>
            <a:ahLst/>
            <a:cxnLst>
              <a:cxn ang="0">
                <a:pos x="connsiteX0" y="connsiteY0"/>
              </a:cxn>
              <a:cxn ang="0">
                <a:pos x="connsiteX1" y="connsiteY1"/>
              </a:cxn>
              <a:cxn ang="0">
                <a:pos x="connsiteX2" y="connsiteY2"/>
              </a:cxn>
            </a:cxnLst>
            <a:rect l="l" t="t" r="r" b="b"/>
            <a:pathLst>
              <a:path w="4815721" h="4038895">
                <a:moveTo>
                  <a:pt x="0" y="0"/>
                </a:moveTo>
                <a:lnTo>
                  <a:pt x="4815721" y="0"/>
                </a:lnTo>
                <a:lnTo>
                  <a:pt x="2683032" y="4038895"/>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12" name="Forma libre: forma 11">
            <a:extLst>
              <a:ext uri="{FF2B5EF4-FFF2-40B4-BE49-F238E27FC236}">
                <a16:creationId xmlns:a16="http://schemas.microsoft.com/office/drawing/2014/main" id="{24FB14EA-DE3C-4F95-95BE-9C8FB5EE0A7C}"/>
              </a:ext>
            </a:extLst>
          </p:cNvPr>
          <p:cNvSpPr/>
          <p:nvPr/>
        </p:nvSpPr>
        <p:spPr>
          <a:xfrm>
            <a:off x="7868560" y="3857308"/>
            <a:ext cx="4323435" cy="3013391"/>
          </a:xfrm>
          <a:custGeom>
            <a:avLst/>
            <a:gdLst>
              <a:gd name="connsiteX0" fmla="*/ 4323435 w 4323435"/>
              <a:gd name="connsiteY0" fmla="*/ 0 h 3013391"/>
              <a:gd name="connsiteX1" fmla="*/ 4323435 w 4323435"/>
              <a:gd name="connsiteY1" fmla="*/ 2997173 h 3013391"/>
              <a:gd name="connsiteX2" fmla="*/ 3784926 w 4323435"/>
              <a:gd name="connsiteY2" fmla="*/ 3002165 h 3013391"/>
              <a:gd name="connsiteX3" fmla="*/ 0 w 4323435"/>
              <a:gd name="connsiteY3" fmla="*/ 3013391 h 3013391"/>
            </a:gdLst>
            <a:ahLst/>
            <a:cxnLst>
              <a:cxn ang="0">
                <a:pos x="connsiteX0" y="connsiteY0"/>
              </a:cxn>
              <a:cxn ang="0">
                <a:pos x="connsiteX1" y="connsiteY1"/>
              </a:cxn>
              <a:cxn ang="0">
                <a:pos x="connsiteX2" y="connsiteY2"/>
              </a:cxn>
              <a:cxn ang="0">
                <a:pos x="connsiteX3" y="connsiteY3"/>
              </a:cxn>
            </a:cxnLst>
            <a:rect l="l" t="t" r="r" b="b"/>
            <a:pathLst>
              <a:path w="4323435" h="3013391">
                <a:moveTo>
                  <a:pt x="4323435" y="0"/>
                </a:moveTo>
                <a:lnTo>
                  <a:pt x="4323435" y="2997173"/>
                </a:lnTo>
                <a:lnTo>
                  <a:pt x="3784926" y="3002165"/>
                </a:lnTo>
                <a:cubicBezTo>
                  <a:pt x="2523284" y="3005907"/>
                  <a:pt x="1258069" y="2991787"/>
                  <a:pt x="0" y="3013391"/>
                </a:cubicBezTo>
                <a:close/>
              </a:path>
            </a:pathLst>
          </a:custGeom>
          <a:solidFill>
            <a:srgbClr val="286459"/>
          </a:solidFill>
          <a:ln w="13195" cap="flat">
            <a:noFill/>
            <a:prstDash val="solid"/>
            <a:miter/>
          </a:ln>
        </p:spPr>
        <p:txBody>
          <a:bodyPr wrap="square" rtlCol="0" anchor="ctr">
            <a:noAutofit/>
          </a:bodyPr>
          <a:lstStyle/>
          <a:p>
            <a:endParaRPr lang="es-SV" dirty="0"/>
          </a:p>
        </p:txBody>
      </p:sp>
      <p:sp>
        <p:nvSpPr>
          <p:cNvPr id="19" name="Title 1">
            <a:extLst>
              <a:ext uri="{FF2B5EF4-FFF2-40B4-BE49-F238E27FC236}">
                <a16:creationId xmlns:a16="http://schemas.microsoft.com/office/drawing/2014/main" id="{B224E040-ADF8-4523-95DD-53ED11C7465C}"/>
              </a:ext>
            </a:extLst>
          </p:cNvPr>
          <p:cNvSpPr>
            <a:spLocks noGrp="1"/>
          </p:cNvSpPr>
          <p:nvPr>
            <p:ph type="title" hasCustomPrompt="1"/>
          </p:nvPr>
        </p:nvSpPr>
        <p:spPr>
          <a:xfrm>
            <a:off x="1037931" y="3510499"/>
            <a:ext cx="7002604" cy="837695"/>
          </a:xfrm>
          <a:prstGeom prst="rect">
            <a:avLst/>
          </a:prstGeom>
        </p:spPr>
        <p:txBody>
          <a:bodyPr anchor="ctr"/>
          <a:lstStyle>
            <a:lvl1pPr algn="l">
              <a:lnSpc>
                <a:spcPct val="100000"/>
              </a:lnSpc>
              <a:defRPr lang="en-ID" sz="4000" b="1" kern="1200" dirty="0">
                <a:solidFill>
                  <a:srgbClr val="0088B2"/>
                </a:solidFill>
                <a:latin typeface="Helvetica" panose="020B7200000000000000" pitchFamily="34" charset="0"/>
                <a:ea typeface="+mj-ea"/>
                <a:cs typeface="+mj-cs"/>
              </a:defRPr>
            </a:lvl1pPr>
          </a:lstStyle>
          <a:p>
            <a:r>
              <a:rPr lang="en-US" dirty="0"/>
              <a:t>TITLE GOES HERE</a:t>
            </a:r>
            <a:endParaRPr lang="en-ID" dirty="0"/>
          </a:p>
        </p:txBody>
      </p:sp>
      <p:sp>
        <p:nvSpPr>
          <p:cNvPr id="20" name="Marcador de texto 2">
            <a:extLst>
              <a:ext uri="{FF2B5EF4-FFF2-40B4-BE49-F238E27FC236}">
                <a16:creationId xmlns:a16="http://schemas.microsoft.com/office/drawing/2014/main" id="{07CE479A-F4D3-418B-8C7D-B2CAC79C36A2}"/>
              </a:ext>
            </a:extLst>
          </p:cNvPr>
          <p:cNvSpPr>
            <a:spLocks noGrp="1"/>
          </p:cNvSpPr>
          <p:nvPr>
            <p:ph type="body" sz="quarter" idx="12" hasCustomPrompt="1"/>
          </p:nvPr>
        </p:nvSpPr>
        <p:spPr>
          <a:xfrm>
            <a:off x="1037931" y="4373592"/>
            <a:ext cx="7002604" cy="622300"/>
          </a:xfrm>
          <a:prstGeom prst="rect">
            <a:avLst/>
          </a:prstGeom>
        </p:spPr>
        <p:txBody>
          <a:bodyPr/>
          <a:lstStyle>
            <a:lvl1pPr marL="0" indent="0" algn="l" defTabSz="914400" rtl="0" eaLnBrk="1" latinLnBrk="0" hangingPunct="1">
              <a:lnSpc>
                <a:spcPct val="90000"/>
              </a:lnSpc>
              <a:spcBef>
                <a:spcPct val="0"/>
              </a:spcBef>
              <a:buNone/>
              <a:defRPr lang="es-SV" sz="2600" kern="1200" dirty="0">
                <a:solidFill>
                  <a:schemeClr val="tx1"/>
                </a:solidFill>
                <a:latin typeface="HelvLight" pitchFamily="2" charset="0"/>
                <a:ea typeface="+mj-ea"/>
                <a:cs typeface="+mj-cs"/>
              </a:defRPr>
            </a:lvl1pPr>
          </a:lstStyle>
          <a:p>
            <a:pPr lvl="0"/>
            <a:r>
              <a:rPr lang="es-ES" dirty="0" err="1"/>
              <a:t>Subtitle</a:t>
            </a:r>
            <a:r>
              <a:rPr lang="es-ES" dirty="0"/>
              <a:t> </a:t>
            </a:r>
            <a:r>
              <a:rPr lang="es-ES" dirty="0" err="1"/>
              <a:t>goes</a:t>
            </a:r>
            <a:r>
              <a:rPr lang="es-ES" dirty="0"/>
              <a:t> </a:t>
            </a:r>
            <a:r>
              <a:rPr lang="es-ES" dirty="0" err="1"/>
              <a:t>here</a:t>
            </a:r>
            <a:endParaRPr lang="es-SV" dirty="0"/>
          </a:p>
        </p:txBody>
      </p:sp>
    </p:spTree>
    <p:extLst>
      <p:ext uri="{BB962C8B-B14F-4D97-AF65-F5344CB8AC3E}">
        <p14:creationId xmlns:p14="http://schemas.microsoft.com/office/powerpoint/2010/main" val="4253671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05">
    <p:spTree>
      <p:nvGrpSpPr>
        <p:cNvPr id="1" name=""/>
        <p:cNvGrpSpPr/>
        <p:nvPr/>
      </p:nvGrpSpPr>
      <p:grpSpPr>
        <a:xfrm>
          <a:off x="0" y="0"/>
          <a:ext cx="0" cy="0"/>
          <a:chOff x="0" y="0"/>
          <a:chExt cx="0" cy="0"/>
        </a:xfrm>
      </p:grpSpPr>
      <p:sp>
        <p:nvSpPr>
          <p:cNvPr id="19" name="Title 1">
            <a:extLst>
              <a:ext uri="{FF2B5EF4-FFF2-40B4-BE49-F238E27FC236}">
                <a16:creationId xmlns:a16="http://schemas.microsoft.com/office/drawing/2014/main" id="{B224E040-ADF8-4523-95DD-53ED11C7465C}"/>
              </a:ext>
            </a:extLst>
          </p:cNvPr>
          <p:cNvSpPr>
            <a:spLocks noGrp="1"/>
          </p:cNvSpPr>
          <p:nvPr>
            <p:ph type="title" hasCustomPrompt="1"/>
          </p:nvPr>
        </p:nvSpPr>
        <p:spPr>
          <a:xfrm>
            <a:off x="443750" y="330834"/>
            <a:ext cx="10159703" cy="589408"/>
          </a:xfrm>
          <a:prstGeom prst="rect">
            <a:avLst/>
          </a:prstGeom>
        </p:spPr>
        <p:txBody>
          <a:bodyPr lIns="0" tIns="0" rIns="0" bIns="0" anchor="t"/>
          <a:lstStyle>
            <a:lvl1pPr algn="l">
              <a:lnSpc>
                <a:spcPct val="100000"/>
              </a:lnSpc>
              <a:defRPr lang="en-ID" sz="3600" b="1" kern="1200" dirty="0">
                <a:solidFill>
                  <a:srgbClr val="0088B2"/>
                </a:solidFill>
                <a:latin typeface="Helvetica" panose="020B7200000000000000" pitchFamily="34" charset="0"/>
                <a:ea typeface="+mj-ea"/>
                <a:cs typeface="+mj-cs"/>
              </a:defRPr>
            </a:lvl1pPr>
          </a:lstStyle>
          <a:p>
            <a:r>
              <a:rPr lang="en-US" dirty="0"/>
              <a:t>Title goes here</a:t>
            </a:r>
            <a:endParaRPr lang="en-ID" dirty="0"/>
          </a:p>
        </p:txBody>
      </p:sp>
      <p:grpSp>
        <p:nvGrpSpPr>
          <p:cNvPr id="7" name="Gráfico 70">
            <a:extLst>
              <a:ext uri="{FF2B5EF4-FFF2-40B4-BE49-F238E27FC236}">
                <a16:creationId xmlns:a16="http://schemas.microsoft.com/office/drawing/2014/main" id="{B9C37004-0D64-4CA4-B0E4-03B73362445A}"/>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11A3F8EF-189D-4EEC-8E51-EFB250384CC9}"/>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9" name="Forma libre: forma 8">
              <a:extLst>
                <a:ext uri="{FF2B5EF4-FFF2-40B4-BE49-F238E27FC236}">
                  <a16:creationId xmlns:a16="http://schemas.microsoft.com/office/drawing/2014/main" id="{BADDD094-4582-4A70-9180-6830F0CE622B}"/>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3" name="Forma libre: forma 12">
              <a:extLst>
                <a:ext uri="{FF2B5EF4-FFF2-40B4-BE49-F238E27FC236}">
                  <a16:creationId xmlns:a16="http://schemas.microsoft.com/office/drawing/2014/main" id="{760323F6-B7F5-47F4-8CCB-F9BABB035F00}"/>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pic>
        <p:nvPicPr>
          <p:cNvPr id="14" name="Gráfico 13">
            <a:extLst>
              <a:ext uri="{FF2B5EF4-FFF2-40B4-BE49-F238E27FC236}">
                <a16:creationId xmlns:a16="http://schemas.microsoft.com/office/drawing/2014/main" id="{21E8C0F2-A56A-48FA-9DCD-1F0659C5460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94403" y="122664"/>
            <a:ext cx="634174" cy="831989"/>
          </a:xfrm>
          <a:prstGeom prst="rect">
            <a:avLst/>
          </a:prstGeom>
        </p:spPr>
      </p:pic>
      <p:sp>
        <p:nvSpPr>
          <p:cNvPr id="15" name="Rectángulo 14">
            <a:extLst>
              <a:ext uri="{FF2B5EF4-FFF2-40B4-BE49-F238E27FC236}">
                <a16:creationId xmlns:a16="http://schemas.microsoft.com/office/drawing/2014/main" id="{0997DC7C-2A22-47E2-A6DA-8C0ADE5B7B01}"/>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22" name="Forma libre: forma 21">
            <a:extLst>
              <a:ext uri="{FF2B5EF4-FFF2-40B4-BE49-F238E27FC236}">
                <a16:creationId xmlns:a16="http://schemas.microsoft.com/office/drawing/2014/main" id="{434DB487-E19E-4554-A27E-59772AD7F2C7}"/>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8" name="CuadroTexto 17">
            <a:extLst>
              <a:ext uri="{FF2B5EF4-FFF2-40B4-BE49-F238E27FC236}">
                <a16:creationId xmlns:a16="http://schemas.microsoft.com/office/drawing/2014/main" id="{BD18B042-BF16-4E68-83A3-8437F1C6B5A7}"/>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Tree>
    <p:extLst>
      <p:ext uri="{BB962C8B-B14F-4D97-AF65-F5344CB8AC3E}">
        <p14:creationId xmlns:p14="http://schemas.microsoft.com/office/powerpoint/2010/main" val="167328756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05">
    <p:bg>
      <p:bgPr>
        <a:solidFill>
          <a:srgbClr val="0088B2"/>
        </a:solidFill>
        <a:effectLst/>
      </p:bgPr>
    </p:bg>
    <p:spTree>
      <p:nvGrpSpPr>
        <p:cNvPr id="1" name=""/>
        <p:cNvGrpSpPr/>
        <p:nvPr/>
      </p:nvGrpSpPr>
      <p:grpSpPr>
        <a:xfrm>
          <a:off x="0" y="0"/>
          <a:ext cx="0" cy="0"/>
          <a:chOff x="0" y="0"/>
          <a:chExt cx="0" cy="0"/>
        </a:xfrm>
      </p:grpSpPr>
      <p:sp>
        <p:nvSpPr>
          <p:cNvPr id="19" name="Title 1">
            <a:extLst>
              <a:ext uri="{FF2B5EF4-FFF2-40B4-BE49-F238E27FC236}">
                <a16:creationId xmlns:a16="http://schemas.microsoft.com/office/drawing/2014/main" id="{B224E040-ADF8-4523-95DD-53ED11C7465C}"/>
              </a:ext>
            </a:extLst>
          </p:cNvPr>
          <p:cNvSpPr>
            <a:spLocks noGrp="1"/>
          </p:cNvSpPr>
          <p:nvPr>
            <p:ph type="title" hasCustomPrompt="1"/>
          </p:nvPr>
        </p:nvSpPr>
        <p:spPr>
          <a:xfrm>
            <a:off x="443750" y="330834"/>
            <a:ext cx="10159703" cy="589408"/>
          </a:xfrm>
          <a:prstGeom prst="rect">
            <a:avLst/>
          </a:prstGeom>
        </p:spPr>
        <p:txBody>
          <a:bodyPr lIns="0" tIns="0" rIns="0" bIns="0" anchor="t"/>
          <a:lstStyle>
            <a:lvl1pPr algn="l">
              <a:lnSpc>
                <a:spcPct val="100000"/>
              </a:lnSpc>
              <a:defRPr lang="en-ID" sz="3600" b="1" kern="1200" dirty="0">
                <a:solidFill>
                  <a:schemeClr val="bg1"/>
                </a:solidFill>
                <a:latin typeface="Helvetica" panose="020B7200000000000000" pitchFamily="34" charset="0"/>
                <a:ea typeface="+mj-ea"/>
                <a:cs typeface="+mj-cs"/>
              </a:defRPr>
            </a:lvl1pPr>
          </a:lstStyle>
          <a:p>
            <a:r>
              <a:rPr lang="en-US" dirty="0"/>
              <a:t>Title goes here</a:t>
            </a:r>
            <a:endParaRPr lang="en-ID" dirty="0"/>
          </a:p>
        </p:txBody>
      </p:sp>
      <p:grpSp>
        <p:nvGrpSpPr>
          <p:cNvPr id="7" name="Gráfico 70">
            <a:extLst>
              <a:ext uri="{FF2B5EF4-FFF2-40B4-BE49-F238E27FC236}">
                <a16:creationId xmlns:a16="http://schemas.microsoft.com/office/drawing/2014/main" id="{B9C37004-0D64-4CA4-B0E4-03B73362445A}"/>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11A3F8EF-189D-4EEC-8E51-EFB250384CC9}"/>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9" name="Forma libre: forma 8">
              <a:extLst>
                <a:ext uri="{FF2B5EF4-FFF2-40B4-BE49-F238E27FC236}">
                  <a16:creationId xmlns:a16="http://schemas.microsoft.com/office/drawing/2014/main" id="{BADDD094-4582-4A70-9180-6830F0CE622B}"/>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3" name="Forma libre: forma 12">
              <a:extLst>
                <a:ext uri="{FF2B5EF4-FFF2-40B4-BE49-F238E27FC236}">
                  <a16:creationId xmlns:a16="http://schemas.microsoft.com/office/drawing/2014/main" id="{760323F6-B7F5-47F4-8CCB-F9BABB035F00}"/>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sp>
        <p:nvSpPr>
          <p:cNvPr id="18" name="CuadroTexto 17">
            <a:extLst>
              <a:ext uri="{FF2B5EF4-FFF2-40B4-BE49-F238E27FC236}">
                <a16:creationId xmlns:a16="http://schemas.microsoft.com/office/drawing/2014/main" id="{BD18B042-BF16-4E68-83A3-8437F1C6B5A7}"/>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grpSp>
        <p:nvGrpSpPr>
          <p:cNvPr id="2" name="Gráfico 13">
            <a:extLst>
              <a:ext uri="{FF2B5EF4-FFF2-40B4-BE49-F238E27FC236}">
                <a16:creationId xmlns:a16="http://schemas.microsoft.com/office/drawing/2014/main" id="{C732D118-EF6A-466E-8349-B0ABB53E8632}"/>
              </a:ext>
            </a:extLst>
          </p:cNvPr>
          <p:cNvGrpSpPr/>
          <p:nvPr/>
        </p:nvGrpSpPr>
        <p:grpSpPr>
          <a:xfrm>
            <a:off x="11094403" y="122664"/>
            <a:ext cx="634697" cy="829370"/>
            <a:chOff x="11094403" y="122664"/>
            <a:chExt cx="634697" cy="829370"/>
          </a:xfrm>
          <a:solidFill>
            <a:schemeClr val="bg1"/>
          </a:solidFill>
        </p:grpSpPr>
        <p:sp>
          <p:nvSpPr>
            <p:cNvPr id="3" name="Forma libre: forma 2">
              <a:extLst>
                <a:ext uri="{FF2B5EF4-FFF2-40B4-BE49-F238E27FC236}">
                  <a16:creationId xmlns:a16="http://schemas.microsoft.com/office/drawing/2014/main" id="{3BAB3360-5756-4948-BEEB-C8C073A29780}"/>
                </a:ext>
              </a:extLst>
            </p:cNvPr>
            <p:cNvSpPr/>
            <p:nvPr/>
          </p:nvSpPr>
          <p:spPr>
            <a:xfrm>
              <a:off x="11096846" y="724372"/>
              <a:ext cx="629868" cy="227662"/>
            </a:xfrm>
            <a:custGeom>
              <a:avLst/>
              <a:gdLst>
                <a:gd name="connsiteX0" fmla="*/ 171925 w 629868"/>
                <a:gd name="connsiteY0" fmla="*/ 203110 h 227662"/>
                <a:gd name="connsiteX1" fmla="*/ 118689 w 629868"/>
                <a:gd name="connsiteY1" fmla="*/ 203110 h 227662"/>
                <a:gd name="connsiteX2" fmla="*/ 41599 w 629868"/>
                <a:gd name="connsiteY2" fmla="*/ 101875 h 227662"/>
                <a:gd name="connsiteX3" fmla="*/ 41599 w 629868"/>
                <a:gd name="connsiteY3" fmla="*/ 203110 h 227662"/>
                <a:gd name="connsiteX4" fmla="*/ 0 w 629868"/>
                <a:gd name="connsiteY4" fmla="*/ 203110 h 227662"/>
                <a:gd name="connsiteX5" fmla="*/ 0 w 629868"/>
                <a:gd name="connsiteY5" fmla="*/ 58 h 227662"/>
                <a:gd name="connsiteX6" fmla="*/ 41599 w 629868"/>
                <a:gd name="connsiteY6" fmla="*/ 58 h 227662"/>
                <a:gd name="connsiteX7" fmla="*/ 41599 w 629868"/>
                <a:gd name="connsiteY7" fmla="*/ 97802 h 227662"/>
                <a:gd name="connsiteX8" fmla="*/ 121308 w 629868"/>
                <a:gd name="connsiteY8" fmla="*/ 58 h 227662"/>
                <a:gd name="connsiteX9" fmla="*/ 171343 w 629868"/>
                <a:gd name="connsiteY9" fmla="*/ 58 h 227662"/>
                <a:gd name="connsiteX10" fmla="*/ 90763 w 629868"/>
                <a:gd name="connsiteY10" fmla="*/ 99548 h 227662"/>
                <a:gd name="connsiteX11" fmla="*/ 171925 w 629868"/>
                <a:gd name="connsiteY11" fmla="*/ 203110 h 227662"/>
                <a:gd name="connsiteX12" fmla="*/ 171925 w 629868"/>
                <a:gd name="connsiteY12" fmla="*/ 203110 h 227662"/>
                <a:gd name="connsiteX13" fmla="*/ 629752 w 629868"/>
                <a:gd name="connsiteY13" fmla="*/ 226848 h 227662"/>
                <a:gd name="connsiteX14" fmla="*/ 629054 w 629868"/>
                <a:gd name="connsiteY14" fmla="*/ 227662 h 227662"/>
                <a:gd name="connsiteX15" fmla="*/ 564531 w 629868"/>
                <a:gd name="connsiteY15" fmla="*/ 203052 h 227662"/>
                <a:gd name="connsiteX16" fmla="*/ 536430 w 629868"/>
                <a:gd name="connsiteY16" fmla="*/ 203052 h 227662"/>
                <a:gd name="connsiteX17" fmla="*/ 505012 w 629868"/>
                <a:gd name="connsiteY17" fmla="*/ 200143 h 227662"/>
                <a:gd name="connsiteX18" fmla="*/ 464576 w 629868"/>
                <a:gd name="connsiteY18" fmla="*/ 175125 h 227662"/>
                <a:gd name="connsiteX19" fmla="*/ 444504 w 629868"/>
                <a:gd name="connsiteY19" fmla="*/ 105308 h 227662"/>
                <a:gd name="connsiteX20" fmla="*/ 462249 w 629868"/>
                <a:gd name="connsiteY20" fmla="*/ 32872 h 227662"/>
                <a:gd name="connsiteX21" fmla="*/ 539339 w 629868"/>
                <a:gd name="connsiteY21" fmla="*/ 0 h 227662"/>
                <a:gd name="connsiteX22" fmla="*/ 629810 w 629868"/>
                <a:gd name="connsiteY22" fmla="*/ 0 h 227662"/>
                <a:gd name="connsiteX23" fmla="*/ 629810 w 629868"/>
                <a:gd name="connsiteY23" fmla="*/ 34327 h 227662"/>
                <a:gd name="connsiteX24" fmla="*/ 539339 w 629868"/>
                <a:gd name="connsiteY24" fmla="*/ 34327 h 227662"/>
                <a:gd name="connsiteX25" fmla="*/ 502568 w 629868"/>
                <a:gd name="connsiteY25" fmla="*/ 51025 h 227662"/>
                <a:gd name="connsiteX26" fmla="*/ 491107 w 629868"/>
                <a:gd name="connsiteY26" fmla="*/ 100013 h 227662"/>
                <a:gd name="connsiteX27" fmla="*/ 500997 w 629868"/>
                <a:gd name="connsiteY27" fmla="*/ 148013 h 227662"/>
                <a:gd name="connsiteX28" fmla="*/ 539397 w 629868"/>
                <a:gd name="connsiteY28" fmla="*/ 166921 h 227662"/>
                <a:gd name="connsiteX29" fmla="*/ 587396 w 629868"/>
                <a:gd name="connsiteY29" fmla="*/ 166921 h 227662"/>
                <a:gd name="connsiteX30" fmla="*/ 587396 w 629868"/>
                <a:gd name="connsiteY30" fmla="*/ 118340 h 227662"/>
                <a:gd name="connsiteX31" fmla="*/ 531252 w 629868"/>
                <a:gd name="connsiteY31" fmla="*/ 118340 h 227662"/>
                <a:gd name="connsiteX32" fmla="*/ 531252 w 629868"/>
                <a:gd name="connsiteY32" fmla="*/ 83141 h 227662"/>
                <a:gd name="connsiteX33" fmla="*/ 629869 w 629868"/>
                <a:gd name="connsiteY33" fmla="*/ 83141 h 227662"/>
                <a:gd name="connsiteX34" fmla="*/ 629752 w 629868"/>
                <a:gd name="connsiteY34" fmla="*/ 226848 h 227662"/>
                <a:gd name="connsiteX35" fmla="*/ 629752 w 629868"/>
                <a:gd name="connsiteY35" fmla="*/ 226848 h 227662"/>
                <a:gd name="connsiteX36" fmla="*/ 414831 w 629868"/>
                <a:gd name="connsiteY36" fmla="*/ 203110 h 227662"/>
                <a:gd name="connsiteX37" fmla="*/ 377595 w 629868"/>
                <a:gd name="connsiteY37" fmla="*/ 203110 h 227662"/>
                <a:gd name="connsiteX38" fmla="*/ 377595 w 629868"/>
                <a:gd name="connsiteY38" fmla="*/ 44858 h 227662"/>
                <a:gd name="connsiteX39" fmla="*/ 325232 w 629868"/>
                <a:gd name="connsiteY39" fmla="*/ 203110 h 227662"/>
                <a:gd name="connsiteX40" fmla="*/ 281015 w 629868"/>
                <a:gd name="connsiteY40" fmla="*/ 203110 h 227662"/>
                <a:gd name="connsiteX41" fmla="*/ 226906 w 629868"/>
                <a:gd name="connsiteY41" fmla="*/ 43403 h 227662"/>
                <a:gd name="connsiteX42" fmla="*/ 226906 w 629868"/>
                <a:gd name="connsiteY42" fmla="*/ 203110 h 227662"/>
                <a:gd name="connsiteX43" fmla="*/ 188798 w 629868"/>
                <a:gd name="connsiteY43" fmla="*/ 203110 h 227662"/>
                <a:gd name="connsiteX44" fmla="*/ 188798 w 629868"/>
                <a:gd name="connsiteY44" fmla="*/ 58 h 227662"/>
                <a:gd name="connsiteX45" fmla="*/ 250470 w 629868"/>
                <a:gd name="connsiteY45" fmla="*/ 58 h 227662"/>
                <a:gd name="connsiteX46" fmla="*/ 301960 w 629868"/>
                <a:gd name="connsiteY46" fmla="*/ 158020 h 227662"/>
                <a:gd name="connsiteX47" fmla="*/ 354032 w 629868"/>
                <a:gd name="connsiteY47" fmla="*/ 58 h 227662"/>
                <a:gd name="connsiteX48" fmla="*/ 414831 w 629868"/>
                <a:gd name="connsiteY48" fmla="*/ 58 h 227662"/>
                <a:gd name="connsiteX49" fmla="*/ 414831 w 629868"/>
                <a:gd name="connsiteY49" fmla="*/ 203110 h 22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29868" h="227662">
                  <a:moveTo>
                    <a:pt x="171925" y="203110"/>
                  </a:moveTo>
                  <a:lnTo>
                    <a:pt x="118689" y="203110"/>
                  </a:lnTo>
                  <a:lnTo>
                    <a:pt x="41599" y="101875"/>
                  </a:lnTo>
                  <a:lnTo>
                    <a:pt x="41599" y="203110"/>
                  </a:lnTo>
                  <a:lnTo>
                    <a:pt x="0" y="203110"/>
                  </a:lnTo>
                  <a:lnTo>
                    <a:pt x="0" y="58"/>
                  </a:lnTo>
                  <a:lnTo>
                    <a:pt x="41599" y="58"/>
                  </a:lnTo>
                  <a:lnTo>
                    <a:pt x="41599" y="97802"/>
                  </a:lnTo>
                  <a:lnTo>
                    <a:pt x="121308" y="58"/>
                  </a:lnTo>
                  <a:lnTo>
                    <a:pt x="171343" y="58"/>
                  </a:lnTo>
                  <a:lnTo>
                    <a:pt x="90763" y="99548"/>
                  </a:lnTo>
                  <a:lnTo>
                    <a:pt x="171925" y="203110"/>
                  </a:lnTo>
                  <a:lnTo>
                    <a:pt x="171925" y="203110"/>
                  </a:lnTo>
                  <a:close/>
                  <a:moveTo>
                    <a:pt x="629752" y="226848"/>
                  </a:moveTo>
                  <a:lnTo>
                    <a:pt x="629054" y="227662"/>
                  </a:lnTo>
                  <a:cubicBezTo>
                    <a:pt x="592516" y="213524"/>
                    <a:pt x="570989" y="205263"/>
                    <a:pt x="564531" y="203052"/>
                  </a:cubicBezTo>
                  <a:lnTo>
                    <a:pt x="536430" y="203052"/>
                  </a:lnTo>
                  <a:cubicBezTo>
                    <a:pt x="523048" y="203052"/>
                    <a:pt x="512575" y="202063"/>
                    <a:pt x="505012" y="200143"/>
                  </a:cubicBezTo>
                  <a:cubicBezTo>
                    <a:pt x="488139" y="196070"/>
                    <a:pt x="474641" y="187750"/>
                    <a:pt x="464576" y="175125"/>
                  </a:cubicBezTo>
                  <a:cubicBezTo>
                    <a:pt x="451194" y="158427"/>
                    <a:pt x="444504" y="135155"/>
                    <a:pt x="444504" y="105308"/>
                  </a:cubicBezTo>
                  <a:cubicBezTo>
                    <a:pt x="444504" y="73715"/>
                    <a:pt x="450438" y="49570"/>
                    <a:pt x="462249" y="32872"/>
                  </a:cubicBezTo>
                  <a:cubicBezTo>
                    <a:pt x="477376" y="10938"/>
                    <a:pt x="503092" y="0"/>
                    <a:pt x="539339" y="0"/>
                  </a:cubicBezTo>
                  <a:lnTo>
                    <a:pt x="629810" y="0"/>
                  </a:lnTo>
                  <a:lnTo>
                    <a:pt x="629810" y="34327"/>
                  </a:lnTo>
                  <a:lnTo>
                    <a:pt x="539339" y="34327"/>
                  </a:lnTo>
                  <a:cubicBezTo>
                    <a:pt x="522466" y="34327"/>
                    <a:pt x="510190" y="39912"/>
                    <a:pt x="502568" y="51025"/>
                  </a:cubicBezTo>
                  <a:cubicBezTo>
                    <a:pt x="494888" y="62196"/>
                    <a:pt x="491107" y="78544"/>
                    <a:pt x="491107" y="100013"/>
                  </a:cubicBezTo>
                  <a:cubicBezTo>
                    <a:pt x="491107" y="121366"/>
                    <a:pt x="494423" y="137365"/>
                    <a:pt x="500997" y="148013"/>
                  </a:cubicBezTo>
                  <a:cubicBezTo>
                    <a:pt x="508561" y="160638"/>
                    <a:pt x="521361" y="166921"/>
                    <a:pt x="539397" y="166921"/>
                  </a:cubicBezTo>
                  <a:lnTo>
                    <a:pt x="587396" y="166921"/>
                  </a:lnTo>
                  <a:lnTo>
                    <a:pt x="587396" y="118340"/>
                  </a:lnTo>
                  <a:lnTo>
                    <a:pt x="531252" y="118340"/>
                  </a:lnTo>
                  <a:lnTo>
                    <a:pt x="531252" y="83141"/>
                  </a:lnTo>
                  <a:lnTo>
                    <a:pt x="629869" y="83141"/>
                  </a:lnTo>
                  <a:cubicBezTo>
                    <a:pt x="629752" y="131140"/>
                    <a:pt x="629752" y="178965"/>
                    <a:pt x="629752" y="226848"/>
                  </a:cubicBezTo>
                  <a:lnTo>
                    <a:pt x="629752" y="226848"/>
                  </a:lnTo>
                  <a:close/>
                  <a:moveTo>
                    <a:pt x="414831" y="203110"/>
                  </a:moveTo>
                  <a:lnTo>
                    <a:pt x="377595" y="203110"/>
                  </a:lnTo>
                  <a:lnTo>
                    <a:pt x="377595" y="44858"/>
                  </a:lnTo>
                  <a:lnTo>
                    <a:pt x="325232" y="203110"/>
                  </a:lnTo>
                  <a:lnTo>
                    <a:pt x="281015" y="203110"/>
                  </a:lnTo>
                  <a:lnTo>
                    <a:pt x="226906" y="43403"/>
                  </a:lnTo>
                  <a:lnTo>
                    <a:pt x="226906" y="203110"/>
                  </a:lnTo>
                  <a:lnTo>
                    <a:pt x="188798" y="203110"/>
                  </a:lnTo>
                  <a:lnTo>
                    <a:pt x="188798" y="58"/>
                  </a:lnTo>
                  <a:lnTo>
                    <a:pt x="250470" y="58"/>
                  </a:lnTo>
                  <a:lnTo>
                    <a:pt x="301960" y="158020"/>
                  </a:lnTo>
                  <a:lnTo>
                    <a:pt x="354032" y="58"/>
                  </a:lnTo>
                  <a:lnTo>
                    <a:pt x="414831" y="58"/>
                  </a:lnTo>
                  <a:lnTo>
                    <a:pt x="414831" y="203110"/>
                  </a:lnTo>
                  <a:close/>
                </a:path>
              </a:pathLst>
            </a:custGeom>
            <a:grpFill/>
            <a:ln w="5767" cap="flat">
              <a:noFill/>
              <a:prstDash val="solid"/>
              <a:miter/>
            </a:ln>
          </p:spPr>
          <p:txBody>
            <a:bodyPr rtlCol="0" anchor="ctr"/>
            <a:lstStyle/>
            <a:p>
              <a:endParaRPr lang="es-SV"/>
            </a:p>
          </p:txBody>
        </p:sp>
        <p:grpSp>
          <p:nvGrpSpPr>
            <p:cNvPr id="4" name="Gráfico 13">
              <a:extLst>
                <a:ext uri="{FF2B5EF4-FFF2-40B4-BE49-F238E27FC236}">
                  <a16:creationId xmlns:a16="http://schemas.microsoft.com/office/drawing/2014/main" id="{4C5D360E-2E32-4B26-B125-8F625CC5B62A}"/>
                </a:ext>
              </a:extLst>
            </p:cNvPr>
            <p:cNvGrpSpPr/>
            <p:nvPr/>
          </p:nvGrpSpPr>
          <p:grpSpPr>
            <a:xfrm>
              <a:off x="11094403" y="122664"/>
              <a:ext cx="634697" cy="559003"/>
              <a:chOff x="11094403" y="122664"/>
              <a:chExt cx="634697" cy="559003"/>
            </a:xfrm>
            <a:grpFill/>
          </p:grpSpPr>
          <p:sp>
            <p:nvSpPr>
              <p:cNvPr id="5" name="Forma libre: forma 4">
                <a:extLst>
                  <a:ext uri="{FF2B5EF4-FFF2-40B4-BE49-F238E27FC236}">
                    <a16:creationId xmlns:a16="http://schemas.microsoft.com/office/drawing/2014/main" id="{0E77AC3E-A33E-446D-AA30-C5F69B49097D}"/>
                  </a:ext>
                </a:extLst>
              </p:cNvPr>
              <p:cNvSpPr/>
              <p:nvPr/>
            </p:nvSpPr>
            <p:spPr>
              <a:xfrm>
                <a:off x="11094403" y="122664"/>
                <a:ext cx="348272" cy="559003"/>
              </a:xfrm>
              <a:custGeom>
                <a:avLst/>
                <a:gdLst>
                  <a:gd name="connsiteX0" fmla="*/ 300738 w 348272"/>
                  <a:gd name="connsiteY0" fmla="*/ 0 h 559003"/>
                  <a:gd name="connsiteX1" fmla="*/ 0 w 348272"/>
                  <a:gd name="connsiteY1" fmla="*/ 559004 h 559003"/>
                  <a:gd name="connsiteX2" fmla="*/ 348272 w 348272"/>
                  <a:gd name="connsiteY2" fmla="*/ 553244 h 559003"/>
                </a:gdLst>
                <a:ahLst/>
                <a:cxnLst>
                  <a:cxn ang="0">
                    <a:pos x="connsiteX0" y="connsiteY0"/>
                  </a:cxn>
                  <a:cxn ang="0">
                    <a:pos x="connsiteX1" y="connsiteY1"/>
                  </a:cxn>
                  <a:cxn ang="0">
                    <a:pos x="connsiteX2" y="connsiteY2"/>
                  </a:cxn>
                </a:cxnLst>
                <a:rect l="l" t="t" r="r" b="b"/>
                <a:pathLst>
                  <a:path w="348272" h="559003">
                    <a:moveTo>
                      <a:pt x="300738" y="0"/>
                    </a:moveTo>
                    <a:lnTo>
                      <a:pt x="0" y="559004"/>
                    </a:lnTo>
                    <a:lnTo>
                      <a:pt x="348272" y="553244"/>
                    </a:lnTo>
                    <a:close/>
                  </a:path>
                </a:pathLst>
              </a:custGeom>
              <a:grpFill/>
              <a:ln w="5767" cap="flat">
                <a:noFill/>
                <a:prstDash val="solid"/>
                <a:miter/>
              </a:ln>
            </p:spPr>
            <p:txBody>
              <a:bodyPr rtlCol="0" anchor="ctr"/>
              <a:lstStyle/>
              <a:p>
                <a:endParaRPr lang="es-SV"/>
              </a:p>
            </p:txBody>
          </p:sp>
          <p:sp>
            <p:nvSpPr>
              <p:cNvPr id="6" name="Forma libre: forma 5">
                <a:extLst>
                  <a:ext uri="{FF2B5EF4-FFF2-40B4-BE49-F238E27FC236}">
                    <a16:creationId xmlns:a16="http://schemas.microsoft.com/office/drawing/2014/main" id="{1528FD2C-AA5D-40C8-9576-139DF0BB1FFE}"/>
                  </a:ext>
                </a:extLst>
              </p:cNvPr>
              <p:cNvSpPr/>
              <p:nvPr/>
            </p:nvSpPr>
            <p:spPr>
              <a:xfrm>
                <a:off x="11094403" y="371446"/>
                <a:ext cx="634697" cy="310221"/>
              </a:xfrm>
              <a:custGeom>
                <a:avLst/>
                <a:gdLst>
                  <a:gd name="connsiteX0" fmla="*/ 0 w 634697"/>
                  <a:gd name="connsiteY0" fmla="*/ 310221 h 310221"/>
                  <a:gd name="connsiteX1" fmla="*/ 634698 w 634697"/>
                  <a:gd name="connsiteY1" fmla="*/ 299632 h 310221"/>
                  <a:gd name="connsiteX2" fmla="*/ 458118 w 634697"/>
                  <a:gd name="connsiteY2" fmla="*/ 0 h 310221"/>
                </a:gdLst>
                <a:ahLst/>
                <a:cxnLst>
                  <a:cxn ang="0">
                    <a:pos x="connsiteX0" y="connsiteY0"/>
                  </a:cxn>
                  <a:cxn ang="0">
                    <a:pos x="connsiteX1" y="connsiteY1"/>
                  </a:cxn>
                  <a:cxn ang="0">
                    <a:pos x="connsiteX2" y="connsiteY2"/>
                  </a:cxn>
                </a:cxnLst>
                <a:rect l="l" t="t" r="r" b="b"/>
                <a:pathLst>
                  <a:path w="634697" h="310221">
                    <a:moveTo>
                      <a:pt x="0" y="310221"/>
                    </a:moveTo>
                    <a:lnTo>
                      <a:pt x="634698" y="299632"/>
                    </a:lnTo>
                    <a:lnTo>
                      <a:pt x="458118" y="0"/>
                    </a:lnTo>
                    <a:close/>
                  </a:path>
                </a:pathLst>
              </a:custGeom>
              <a:grpFill/>
              <a:ln w="5767" cap="flat">
                <a:noFill/>
                <a:prstDash val="solid"/>
                <a:miter/>
              </a:ln>
            </p:spPr>
            <p:txBody>
              <a:bodyPr rtlCol="0" anchor="ctr"/>
              <a:lstStyle/>
              <a:p>
                <a:endParaRPr lang="es-SV"/>
              </a:p>
            </p:txBody>
          </p:sp>
          <p:sp>
            <p:nvSpPr>
              <p:cNvPr id="10" name="Forma libre: forma 9">
                <a:extLst>
                  <a:ext uri="{FF2B5EF4-FFF2-40B4-BE49-F238E27FC236}">
                    <a16:creationId xmlns:a16="http://schemas.microsoft.com/office/drawing/2014/main" id="{8EF3A733-22BE-4EDC-A322-6CD6BAE2EB57}"/>
                  </a:ext>
                </a:extLst>
              </p:cNvPr>
              <p:cNvSpPr/>
              <p:nvPr/>
            </p:nvSpPr>
            <p:spPr>
              <a:xfrm>
                <a:off x="11094403" y="458426"/>
                <a:ext cx="348272" cy="223240"/>
              </a:xfrm>
              <a:custGeom>
                <a:avLst/>
                <a:gdLst>
                  <a:gd name="connsiteX0" fmla="*/ 348272 w 348272"/>
                  <a:gd name="connsiteY0" fmla="*/ 217423 h 223240"/>
                  <a:gd name="connsiteX1" fmla="*/ 329596 w 348272"/>
                  <a:gd name="connsiteY1" fmla="*/ 0 h 223240"/>
                  <a:gd name="connsiteX2" fmla="*/ 0 w 348272"/>
                  <a:gd name="connsiteY2" fmla="*/ 223241 h 223240"/>
                </a:gdLst>
                <a:ahLst/>
                <a:cxnLst>
                  <a:cxn ang="0">
                    <a:pos x="connsiteX0" y="connsiteY0"/>
                  </a:cxn>
                  <a:cxn ang="0">
                    <a:pos x="connsiteX1" y="connsiteY1"/>
                  </a:cxn>
                  <a:cxn ang="0">
                    <a:pos x="connsiteX2" y="connsiteY2"/>
                  </a:cxn>
                </a:cxnLst>
                <a:rect l="l" t="t" r="r" b="b"/>
                <a:pathLst>
                  <a:path w="348272" h="223240">
                    <a:moveTo>
                      <a:pt x="348272" y="217423"/>
                    </a:moveTo>
                    <a:lnTo>
                      <a:pt x="329596" y="0"/>
                    </a:lnTo>
                    <a:lnTo>
                      <a:pt x="0" y="223241"/>
                    </a:lnTo>
                    <a:close/>
                  </a:path>
                </a:pathLst>
              </a:custGeom>
              <a:grpFill/>
              <a:ln w="5767" cap="flat">
                <a:noFill/>
                <a:prstDash val="solid"/>
                <a:miter/>
              </a:ln>
            </p:spPr>
            <p:txBody>
              <a:bodyPr rtlCol="0" anchor="ctr"/>
              <a:lstStyle/>
              <a:p>
                <a:endParaRPr lang="es-SV"/>
              </a:p>
            </p:txBody>
          </p:sp>
        </p:grpSp>
      </p:grpSp>
    </p:spTree>
    <p:extLst>
      <p:ext uri="{BB962C8B-B14F-4D97-AF65-F5344CB8AC3E}">
        <p14:creationId xmlns:p14="http://schemas.microsoft.com/office/powerpoint/2010/main" val="5339537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05">
    <p:spTree>
      <p:nvGrpSpPr>
        <p:cNvPr id="1" name=""/>
        <p:cNvGrpSpPr/>
        <p:nvPr/>
      </p:nvGrpSpPr>
      <p:grpSpPr>
        <a:xfrm>
          <a:off x="0" y="0"/>
          <a:ext cx="0" cy="0"/>
          <a:chOff x="0" y="0"/>
          <a:chExt cx="0" cy="0"/>
        </a:xfrm>
      </p:grpSpPr>
      <p:grpSp>
        <p:nvGrpSpPr>
          <p:cNvPr id="7" name="Gráfico 70">
            <a:extLst>
              <a:ext uri="{FF2B5EF4-FFF2-40B4-BE49-F238E27FC236}">
                <a16:creationId xmlns:a16="http://schemas.microsoft.com/office/drawing/2014/main" id="{B9C37004-0D64-4CA4-B0E4-03B73362445A}"/>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11A3F8EF-189D-4EEC-8E51-EFB250384CC9}"/>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9" name="Forma libre: forma 8">
              <a:extLst>
                <a:ext uri="{FF2B5EF4-FFF2-40B4-BE49-F238E27FC236}">
                  <a16:creationId xmlns:a16="http://schemas.microsoft.com/office/drawing/2014/main" id="{BADDD094-4582-4A70-9180-6830F0CE622B}"/>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3" name="Forma libre: forma 12">
              <a:extLst>
                <a:ext uri="{FF2B5EF4-FFF2-40B4-BE49-F238E27FC236}">
                  <a16:creationId xmlns:a16="http://schemas.microsoft.com/office/drawing/2014/main" id="{760323F6-B7F5-47F4-8CCB-F9BABB035F00}"/>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pic>
        <p:nvPicPr>
          <p:cNvPr id="14" name="Gráfico 13">
            <a:extLst>
              <a:ext uri="{FF2B5EF4-FFF2-40B4-BE49-F238E27FC236}">
                <a16:creationId xmlns:a16="http://schemas.microsoft.com/office/drawing/2014/main" id="{21E8C0F2-A56A-48FA-9DCD-1F0659C5460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94403" y="122664"/>
            <a:ext cx="634174" cy="831989"/>
          </a:xfrm>
          <a:prstGeom prst="rect">
            <a:avLst/>
          </a:prstGeom>
        </p:spPr>
      </p:pic>
      <p:sp>
        <p:nvSpPr>
          <p:cNvPr id="15" name="Rectángulo 14">
            <a:extLst>
              <a:ext uri="{FF2B5EF4-FFF2-40B4-BE49-F238E27FC236}">
                <a16:creationId xmlns:a16="http://schemas.microsoft.com/office/drawing/2014/main" id="{0997DC7C-2A22-47E2-A6DA-8C0ADE5B7B01}"/>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22" name="Forma libre: forma 21">
            <a:extLst>
              <a:ext uri="{FF2B5EF4-FFF2-40B4-BE49-F238E27FC236}">
                <a16:creationId xmlns:a16="http://schemas.microsoft.com/office/drawing/2014/main" id="{434DB487-E19E-4554-A27E-59772AD7F2C7}"/>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8" name="CuadroTexto 17">
            <a:extLst>
              <a:ext uri="{FF2B5EF4-FFF2-40B4-BE49-F238E27FC236}">
                <a16:creationId xmlns:a16="http://schemas.microsoft.com/office/drawing/2014/main" id="{BD18B042-BF16-4E68-83A3-8437F1C6B5A7}"/>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
        <p:nvSpPr>
          <p:cNvPr id="11" name="Title 1">
            <a:extLst>
              <a:ext uri="{FF2B5EF4-FFF2-40B4-BE49-F238E27FC236}">
                <a16:creationId xmlns:a16="http://schemas.microsoft.com/office/drawing/2014/main" id="{17550971-D3AD-4866-B05E-66106852CAA4}"/>
              </a:ext>
            </a:extLst>
          </p:cNvPr>
          <p:cNvSpPr>
            <a:spLocks noGrp="1"/>
          </p:cNvSpPr>
          <p:nvPr>
            <p:ph type="title" hasCustomPrompt="1"/>
          </p:nvPr>
        </p:nvSpPr>
        <p:spPr>
          <a:xfrm>
            <a:off x="530897" y="1523110"/>
            <a:ext cx="4294760" cy="596698"/>
          </a:xfrm>
          <a:prstGeom prst="rect">
            <a:avLst/>
          </a:prstGeom>
        </p:spPr>
        <p:txBody>
          <a:bodyPr lIns="0" tIns="0" rIns="0" bIns="0" anchor="t"/>
          <a:lstStyle>
            <a:lvl1pPr algn="l">
              <a:lnSpc>
                <a:spcPct val="100000"/>
              </a:lnSpc>
              <a:defRPr lang="en-ID" sz="3600" b="1" kern="1200" dirty="0">
                <a:solidFill>
                  <a:srgbClr val="0088B2"/>
                </a:solidFill>
                <a:latin typeface="Helvetica" panose="020B7200000000000000" pitchFamily="34" charset="0"/>
                <a:ea typeface="+mj-ea"/>
                <a:cs typeface="+mj-cs"/>
              </a:defRPr>
            </a:lvl1pPr>
          </a:lstStyle>
          <a:p>
            <a:r>
              <a:rPr lang="en-US" dirty="0"/>
              <a:t>Your title goes here</a:t>
            </a:r>
            <a:endParaRPr lang="en-ID" dirty="0"/>
          </a:p>
        </p:txBody>
      </p:sp>
    </p:spTree>
    <p:extLst>
      <p:ext uri="{BB962C8B-B14F-4D97-AF65-F5344CB8AC3E}">
        <p14:creationId xmlns:p14="http://schemas.microsoft.com/office/powerpoint/2010/main" val="34836150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05">
    <p:spTree>
      <p:nvGrpSpPr>
        <p:cNvPr id="1" name=""/>
        <p:cNvGrpSpPr/>
        <p:nvPr/>
      </p:nvGrpSpPr>
      <p:grpSpPr>
        <a:xfrm>
          <a:off x="0" y="0"/>
          <a:ext cx="0" cy="0"/>
          <a:chOff x="0" y="0"/>
          <a:chExt cx="0" cy="0"/>
        </a:xfrm>
      </p:grpSpPr>
      <p:grpSp>
        <p:nvGrpSpPr>
          <p:cNvPr id="7" name="Gráfico 70">
            <a:extLst>
              <a:ext uri="{FF2B5EF4-FFF2-40B4-BE49-F238E27FC236}">
                <a16:creationId xmlns:a16="http://schemas.microsoft.com/office/drawing/2014/main" id="{B9C37004-0D64-4CA4-B0E4-03B73362445A}"/>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11A3F8EF-189D-4EEC-8E51-EFB250384CC9}"/>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9" name="Forma libre: forma 8">
              <a:extLst>
                <a:ext uri="{FF2B5EF4-FFF2-40B4-BE49-F238E27FC236}">
                  <a16:creationId xmlns:a16="http://schemas.microsoft.com/office/drawing/2014/main" id="{BADDD094-4582-4A70-9180-6830F0CE622B}"/>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3" name="Forma libre: forma 12">
              <a:extLst>
                <a:ext uri="{FF2B5EF4-FFF2-40B4-BE49-F238E27FC236}">
                  <a16:creationId xmlns:a16="http://schemas.microsoft.com/office/drawing/2014/main" id="{760323F6-B7F5-47F4-8CCB-F9BABB035F00}"/>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pic>
        <p:nvPicPr>
          <p:cNvPr id="14" name="Gráfico 13">
            <a:extLst>
              <a:ext uri="{FF2B5EF4-FFF2-40B4-BE49-F238E27FC236}">
                <a16:creationId xmlns:a16="http://schemas.microsoft.com/office/drawing/2014/main" id="{21E8C0F2-A56A-48FA-9DCD-1F0659C5460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094403" y="122664"/>
            <a:ext cx="634174" cy="831989"/>
          </a:xfrm>
          <a:prstGeom prst="rect">
            <a:avLst/>
          </a:prstGeom>
        </p:spPr>
      </p:pic>
      <p:sp>
        <p:nvSpPr>
          <p:cNvPr id="15" name="Rectángulo 14">
            <a:extLst>
              <a:ext uri="{FF2B5EF4-FFF2-40B4-BE49-F238E27FC236}">
                <a16:creationId xmlns:a16="http://schemas.microsoft.com/office/drawing/2014/main" id="{0997DC7C-2A22-47E2-A6DA-8C0ADE5B7B01}"/>
              </a:ext>
            </a:extLst>
          </p:cNvPr>
          <p:cNvSpPr/>
          <p:nvPr userDrawn="1"/>
        </p:nvSpPr>
        <p:spPr>
          <a:xfrm>
            <a:off x="0" y="6679795"/>
            <a:ext cx="10998926" cy="178205"/>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22" name="Forma libre: forma 21">
            <a:extLst>
              <a:ext uri="{FF2B5EF4-FFF2-40B4-BE49-F238E27FC236}">
                <a16:creationId xmlns:a16="http://schemas.microsoft.com/office/drawing/2014/main" id="{434DB487-E19E-4554-A27E-59772AD7F2C7}"/>
              </a:ext>
            </a:extLst>
          </p:cNvPr>
          <p:cNvSpPr/>
          <p:nvPr userDrawn="1"/>
        </p:nvSpPr>
        <p:spPr>
          <a:xfrm>
            <a:off x="10603454" y="6574795"/>
            <a:ext cx="1588544" cy="283211"/>
          </a:xfrm>
          <a:custGeom>
            <a:avLst/>
            <a:gdLst>
              <a:gd name="connsiteX0" fmla="*/ 416868 w 1588544"/>
              <a:gd name="connsiteY0" fmla="*/ 0 h 283211"/>
              <a:gd name="connsiteX1" fmla="*/ 416969 w 1588544"/>
              <a:gd name="connsiteY1" fmla="*/ 191 h 283211"/>
              <a:gd name="connsiteX2" fmla="*/ 416969 w 1588544"/>
              <a:gd name="connsiteY2" fmla="*/ 0 h 283211"/>
              <a:gd name="connsiteX3" fmla="*/ 1588544 w 1588544"/>
              <a:gd name="connsiteY3" fmla="*/ 0 h 283211"/>
              <a:gd name="connsiteX4" fmla="*/ 1588544 w 1588544"/>
              <a:gd name="connsiteY4" fmla="*/ 283205 h 283211"/>
              <a:gd name="connsiteX5" fmla="*/ 566986 w 1588544"/>
              <a:gd name="connsiteY5" fmla="*/ 283205 h 283211"/>
              <a:gd name="connsiteX6" fmla="*/ 566989 w 1588544"/>
              <a:gd name="connsiteY6" fmla="*/ 283211 h 283211"/>
              <a:gd name="connsiteX7" fmla="*/ 563305 w 1588544"/>
              <a:gd name="connsiteY7" fmla="*/ 283205 h 283211"/>
              <a:gd name="connsiteX8" fmla="*/ 416969 w 1588544"/>
              <a:gd name="connsiteY8" fmla="*/ 283205 h 283211"/>
              <a:gd name="connsiteX9" fmla="*/ 416969 w 1588544"/>
              <a:gd name="connsiteY9" fmla="*/ 282967 h 283211"/>
              <a:gd name="connsiteX10" fmla="*/ 0 w 1588544"/>
              <a:gd name="connsiteY10" fmla="*/ 282288 h 2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8544" h="283211">
                <a:moveTo>
                  <a:pt x="416868" y="0"/>
                </a:moveTo>
                <a:lnTo>
                  <a:pt x="416969" y="191"/>
                </a:lnTo>
                <a:lnTo>
                  <a:pt x="416969" y="0"/>
                </a:lnTo>
                <a:lnTo>
                  <a:pt x="1588544" y="0"/>
                </a:lnTo>
                <a:lnTo>
                  <a:pt x="1588544" y="283205"/>
                </a:lnTo>
                <a:lnTo>
                  <a:pt x="566986" y="283205"/>
                </a:lnTo>
                <a:lnTo>
                  <a:pt x="566989" y="283211"/>
                </a:lnTo>
                <a:lnTo>
                  <a:pt x="563305" y="283205"/>
                </a:lnTo>
                <a:lnTo>
                  <a:pt x="416969" y="283205"/>
                </a:lnTo>
                <a:lnTo>
                  <a:pt x="416969" y="282967"/>
                </a:lnTo>
                <a:lnTo>
                  <a:pt x="0" y="282288"/>
                </a:lnTo>
                <a:close/>
              </a:path>
            </a:pathLst>
          </a:custGeom>
          <a:solidFill>
            <a:srgbClr val="0088B2"/>
          </a:solidFill>
          <a:ln w="13195" cap="flat">
            <a:noFill/>
            <a:prstDash val="solid"/>
            <a:miter/>
          </a:ln>
        </p:spPr>
        <p:txBody>
          <a:bodyPr wrap="square" rtlCol="0" anchor="ctr">
            <a:noAutofit/>
          </a:bodyPr>
          <a:lstStyle/>
          <a:p>
            <a:endParaRPr lang="es-SV" dirty="0"/>
          </a:p>
        </p:txBody>
      </p:sp>
      <p:sp>
        <p:nvSpPr>
          <p:cNvPr id="18" name="CuadroTexto 17">
            <a:extLst>
              <a:ext uri="{FF2B5EF4-FFF2-40B4-BE49-F238E27FC236}">
                <a16:creationId xmlns:a16="http://schemas.microsoft.com/office/drawing/2014/main" id="{BD18B042-BF16-4E68-83A3-8437F1C6B5A7}"/>
              </a:ext>
            </a:extLst>
          </p:cNvPr>
          <p:cNvSpPr txBox="1"/>
          <p:nvPr userDrawn="1"/>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a:t>
            </a:fld>
            <a:endParaRPr lang="es-SV" sz="1200" b="1" dirty="0">
              <a:solidFill>
                <a:schemeClr val="bg1"/>
              </a:solidFill>
              <a:latin typeface="Helvetica" panose="020B7200000000000000" pitchFamily="34" charset="0"/>
            </a:endParaRPr>
          </a:p>
        </p:txBody>
      </p:sp>
      <p:sp>
        <p:nvSpPr>
          <p:cNvPr id="11" name="Forma libre: forma 10">
            <a:extLst>
              <a:ext uri="{FF2B5EF4-FFF2-40B4-BE49-F238E27FC236}">
                <a16:creationId xmlns:a16="http://schemas.microsoft.com/office/drawing/2014/main" id="{94C52AA5-FF95-4A27-A4D2-E86476086C9A}"/>
              </a:ext>
            </a:extLst>
          </p:cNvPr>
          <p:cNvSpPr/>
          <p:nvPr userDrawn="1"/>
        </p:nvSpPr>
        <p:spPr bwMode="auto">
          <a:xfrm>
            <a:off x="307" y="-1"/>
            <a:ext cx="9288834" cy="6858001"/>
          </a:xfrm>
          <a:custGeom>
            <a:avLst/>
            <a:gdLst>
              <a:gd name="connsiteX0" fmla="*/ 0 w 9288834"/>
              <a:gd name="connsiteY0" fmla="*/ 0 h 6858001"/>
              <a:gd name="connsiteX1" fmla="*/ 9288834 w 9288834"/>
              <a:gd name="connsiteY1" fmla="*/ 1 h 6858001"/>
              <a:gd name="connsiteX2" fmla="*/ 2938387 w 9288834"/>
              <a:gd name="connsiteY2" fmla="*/ 6858001 h 6858001"/>
              <a:gd name="connsiteX3" fmla="*/ 0 w 9288834"/>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9288834" h="6858001">
                <a:moveTo>
                  <a:pt x="0" y="0"/>
                </a:moveTo>
                <a:lnTo>
                  <a:pt x="9288834" y="1"/>
                </a:lnTo>
                <a:lnTo>
                  <a:pt x="2938387" y="6858001"/>
                </a:lnTo>
                <a:lnTo>
                  <a:pt x="0" y="6858001"/>
                </a:lnTo>
                <a:close/>
              </a:path>
            </a:pathLst>
          </a:custGeom>
          <a:solidFill>
            <a:srgbClr val="0088B2"/>
          </a:solidFill>
          <a:ln>
            <a:noFill/>
          </a:ln>
        </p:spPr>
        <p:txBody>
          <a:bodyPr wrap="square" lIns="0" tIns="0" rIns="0" bIns="0" rtlCol="0" anchor="ctr">
            <a:noAutofit/>
          </a:bodyPr>
          <a:lstStyle/>
          <a:p>
            <a:pPr algn="ctr" defTabSz="1208493"/>
            <a:endParaRPr lang="en-US" sz="2400" dirty="0">
              <a:solidFill>
                <a:srgbClr val="000000"/>
              </a:solidFill>
              <a:latin typeface="Helvetica" panose="020B7200000000000000" pitchFamily="34" charset="0"/>
            </a:endParaRPr>
          </a:p>
        </p:txBody>
      </p:sp>
      <p:sp>
        <p:nvSpPr>
          <p:cNvPr id="19" name="Title 1">
            <a:extLst>
              <a:ext uri="{FF2B5EF4-FFF2-40B4-BE49-F238E27FC236}">
                <a16:creationId xmlns:a16="http://schemas.microsoft.com/office/drawing/2014/main" id="{B224E040-ADF8-4523-95DD-53ED11C7465C}"/>
              </a:ext>
            </a:extLst>
          </p:cNvPr>
          <p:cNvSpPr>
            <a:spLocks noGrp="1"/>
          </p:cNvSpPr>
          <p:nvPr>
            <p:ph type="title" hasCustomPrompt="1"/>
          </p:nvPr>
        </p:nvSpPr>
        <p:spPr>
          <a:xfrm>
            <a:off x="443750" y="330834"/>
            <a:ext cx="10159703" cy="589408"/>
          </a:xfrm>
          <a:prstGeom prst="rect">
            <a:avLst/>
          </a:prstGeom>
        </p:spPr>
        <p:txBody>
          <a:bodyPr lIns="0" tIns="0" rIns="0" bIns="0" anchor="t"/>
          <a:lstStyle>
            <a:lvl1pPr algn="l">
              <a:lnSpc>
                <a:spcPct val="100000"/>
              </a:lnSpc>
              <a:defRPr lang="en-ID" sz="3600" b="1" kern="1200" dirty="0">
                <a:solidFill>
                  <a:schemeClr val="bg1"/>
                </a:solidFill>
                <a:latin typeface="Helvetica" panose="020B7200000000000000" pitchFamily="34" charset="0"/>
                <a:ea typeface="+mj-ea"/>
                <a:cs typeface="+mj-cs"/>
              </a:defRPr>
            </a:lvl1pPr>
          </a:lstStyle>
          <a:p>
            <a:r>
              <a:rPr lang="en-US" dirty="0"/>
              <a:t>Title goes here</a:t>
            </a:r>
            <a:endParaRPr lang="en-ID" dirty="0"/>
          </a:p>
        </p:txBody>
      </p:sp>
    </p:spTree>
    <p:extLst>
      <p:ext uri="{BB962C8B-B14F-4D97-AF65-F5344CB8AC3E}">
        <p14:creationId xmlns:p14="http://schemas.microsoft.com/office/powerpoint/2010/main" val="9532472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06">
    <p:spTree>
      <p:nvGrpSpPr>
        <p:cNvPr id="1" name=""/>
        <p:cNvGrpSpPr/>
        <p:nvPr/>
      </p:nvGrpSpPr>
      <p:grpSpPr>
        <a:xfrm>
          <a:off x="0" y="0"/>
          <a:ext cx="0" cy="0"/>
          <a:chOff x="0" y="0"/>
          <a:chExt cx="0" cy="0"/>
        </a:xfrm>
      </p:grpSpPr>
      <p:sp>
        <p:nvSpPr>
          <p:cNvPr id="5" name="Marcador de posición de imagen 4">
            <a:extLst>
              <a:ext uri="{FF2B5EF4-FFF2-40B4-BE49-F238E27FC236}">
                <a16:creationId xmlns:a16="http://schemas.microsoft.com/office/drawing/2014/main" id="{0302DA95-0361-40ED-91E8-23A2D7843A1F}"/>
              </a:ext>
            </a:extLst>
          </p:cNvPr>
          <p:cNvSpPr>
            <a:spLocks noGrp="1"/>
          </p:cNvSpPr>
          <p:nvPr>
            <p:ph type="pic" sz="quarter" idx="10"/>
          </p:nvPr>
        </p:nvSpPr>
        <p:spPr>
          <a:xfrm>
            <a:off x="5471028" y="0"/>
            <a:ext cx="6720972" cy="6858000"/>
          </a:xfrm>
          <a:custGeom>
            <a:avLst/>
            <a:gdLst>
              <a:gd name="connsiteX0" fmla="*/ 3808594 w 6720972"/>
              <a:gd name="connsiteY0" fmla="*/ 0 h 6858000"/>
              <a:gd name="connsiteX1" fmla="*/ 6720972 w 6720972"/>
              <a:gd name="connsiteY1" fmla="*/ 0 h 6858000"/>
              <a:gd name="connsiteX2" fmla="*/ 6720972 w 6720972"/>
              <a:gd name="connsiteY2" fmla="*/ 6858000 h 6858000"/>
              <a:gd name="connsiteX3" fmla="*/ 0 w 672097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720972" h="6858000">
                <a:moveTo>
                  <a:pt x="3808594" y="0"/>
                </a:moveTo>
                <a:lnTo>
                  <a:pt x="6720972" y="0"/>
                </a:lnTo>
                <a:lnTo>
                  <a:pt x="6720972" y="6858000"/>
                </a:lnTo>
                <a:lnTo>
                  <a:pt x="0" y="6858000"/>
                </a:lnTo>
                <a:close/>
              </a:path>
            </a:pathLst>
          </a:custGeom>
          <a:solidFill>
            <a:schemeClr val="bg1">
              <a:lumMod val="85000"/>
              <a:alpha val="50000"/>
            </a:schemeClr>
          </a:solidFill>
        </p:spPr>
        <p:txBody>
          <a:bodyPr wrap="square" lIns="91383" tIns="45688" rIns="91383" bIns="45688">
            <a:noAutofit/>
          </a:bodyPr>
          <a:lstStyle>
            <a:lvl1pPr>
              <a:defRPr lang="es-SV" sz="1600" dirty="0">
                <a:latin typeface="Helvetica" panose="020B7200000000000000" pitchFamily="34" charset="0"/>
              </a:defRPr>
            </a:lvl1pPr>
          </a:lstStyle>
          <a:p>
            <a:pPr lvl="0"/>
            <a:endParaRPr lang="es-SV" dirty="0"/>
          </a:p>
        </p:txBody>
      </p:sp>
      <p:sp>
        <p:nvSpPr>
          <p:cNvPr id="6" name="Title 1">
            <a:extLst>
              <a:ext uri="{FF2B5EF4-FFF2-40B4-BE49-F238E27FC236}">
                <a16:creationId xmlns:a16="http://schemas.microsoft.com/office/drawing/2014/main" id="{79158BBA-6E7A-4BB0-A2B9-6AC153A8EFAC}"/>
              </a:ext>
            </a:extLst>
          </p:cNvPr>
          <p:cNvSpPr>
            <a:spLocks noGrp="1"/>
          </p:cNvSpPr>
          <p:nvPr>
            <p:ph type="title" hasCustomPrompt="1"/>
          </p:nvPr>
        </p:nvSpPr>
        <p:spPr>
          <a:xfrm>
            <a:off x="772540" y="1829002"/>
            <a:ext cx="5182349" cy="1409814"/>
          </a:xfrm>
          <a:prstGeom prst="rect">
            <a:avLst/>
          </a:prstGeom>
        </p:spPr>
        <p:txBody>
          <a:bodyPr lIns="0" tIns="0" rIns="0" bIns="0" anchor="t"/>
          <a:lstStyle>
            <a:lvl1pPr algn="l">
              <a:lnSpc>
                <a:spcPct val="100000"/>
              </a:lnSpc>
              <a:defRPr lang="en-ID" sz="4400" b="1" kern="1200" dirty="0">
                <a:solidFill>
                  <a:srgbClr val="0088B2"/>
                </a:solidFill>
                <a:latin typeface="Helvetica" panose="020B7200000000000000" pitchFamily="34" charset="0"/>
                <a:ea typeface="+mj-ea"/>
                <a:cs typeface="+mj-cs"/>
              </a:defRPr>
            </a:lvl1pPr>
          </a:lstStyle>
          <a:p>
            <a:r>
              <a:rPr lang="en-US" dirty="0"/>
              <a:t>Your title goes here click to edit</a:t>
            </a:r>
            <a:endParaRPr lang="en-ID" dirty="0"/>
          </a:p>
        </p:txBody>
      </p:sp>
      <p:grpSp>
        <p:nvGrpSpPr>
          <p:cNvPr id="7" name="Gráfico 70">
            <a:extLst>
              <a:ext uri="{FF2B5EF4-FFF2-40B4-BE49-F238E27FC236}">
                <a16:creationId xmlns:a16="http://schemas.microsoft.com/office/drawing/2014/main" id="{74DC7DFA-19CD-4BDA-BC11-2151FF16CC83}"/>
              </a:ext>
            </a:extLst>
          </p:cNvPr>
          <p:cNvGrpSpPr/>
          <p:nvPr userDrawn="1"/>
        </p:nvGrpSpPr>
        <p:grpSpPr>
          <a:xfrm>
            <a:off x="0" y="2185016"/>
            <a:ext cx="5356554" cy="4679722"/>
            <a:chOff x="2922046" y="381222"/>
            <a:chExt cx="1456945" cy="1272851"/>
          </a:xfrm>
          <a:solidFill>
            <a:schemeClr val="bg1">
              <a:lumMod val="75000"/>
              <a:alpha val="7000"/>
            </a:schemeClr>
          </a:solidFill>
        </p:grpSpPr>
        <p:sp>
          <p:nvSpPr>
            <p:cNvPr id="8" name="Forma libre: forma 7">
              <a:extLst>
                <a:ext uri="{FF2B5EF4-FFF2-40B4-BE49-F238E27FC236}">
                  <a16:creationId xmlns:a16="http://schemas.microsoft.com/office/drawing/2014/main" id="{323C50AE-EB96-4C14-BF1B-C946429E9D13}"/>
                </a:ext>
              </a:extLst>
            </p:cNvPr>
            <p:cNvSpPr/>
            <p:nvPr/>
          </p:nvSpPr>
          <p:spPr>
            <a:xfrm>
              <a:off x="2922046" y="381222"/>
              <a:ext cx="793602" cy="1271741"/>
            </a:xfrm>
            <a:custGeom>
              <a:avLst/>
              <a:gdLst>
                <a:gd name="connsiteX0" fmla="*/ 683796 w 791874"/>
                <a:gd name="connsiteY0" fmla="*/ 0 h 1271020"/>
                <a:gd name="connsiteX1" fmla="*/ 0 w 791874"/>
                <a:gd name="connsiteY1" fmla="*/ 1271021 h 1271020"/>
                <a:gd name="connsiteX2" fmla="*/ 791875 w 791874"/>
                <a:gd name="connsiteY2" fmla="*/ 1257924 h 1271020"/>
                <a:gd name="connsiteX0" fmla="*/ 683796 w 791875"/>
                <a:gd name="connsiteY0" fmla="*/ 0 h 1271021"/>
                <a:gd name="connsiteX1" fmla="*/ 0 w 791875"/>
                <a:gd name="connsiteY1" fmla="*/ 1271021 h 1271021"/>
                <a:gd name="connsiteX2" fmla="*/ 791875 w 791875"/>
                <a:gd name="connsiteY2" fmla="*/ 1270014 h 1271021"/>
                <a:gd name="connsiteX3" fmla="*/ 683796 w 791875"/>
                <a:gd name="connsiteY3" fmla="*/ 0 h 1271021"/>
                <a:gd name="connsiteX0" fmla="*/ 683796 w 793602"/>
                <a:gd name="connsiteY0" fmla="*/ 0 h 1271741"/>
                <a:gd name="connsiteX1" fmla="*/ 0 w 793602"/>
                <a:gd name="connsiteY1" fmla="*/ 1271021 h 1271741"/>
                <a:gd name="connsiteX2" fmla="*/ 793602 w 793602"/>
                <a:gd name="connsiteY2" fmla="*/ 1271741 h 1271741"/>
                <a:gd name="connsiteX3" fmla="*/ 683796 w 793602"/>
                <a:gd name="connsiteY3" fmla="*/ 0 h 1271741"/>
              </a:gdLst>
              <a:ahLst/>
              <a:cxnLst>
                <a:cxn ang="0">
                  <a:pos x="connsiteX0" y="connsiteY0"/>
                </a:cxn>
                <a:cxn ang="0">
                  <a:pos x="connsiteX1" y="connsiteY1"/>
                </a:cxn>
                <a:cxn ang="0">
                  <a:pos x="connsiteX2" y="connsiteY2"/>
                </a:cxn>
                <a:cxn ang="0">
                  <a:pos x="connsiteX3" y="connsiteY3"/>
                </a:cxn>
              </a:cxnLst>
              <a:rect l="l" t="t" r="r" b="b"/>
              <a:pathLst>
                <a:path w="793602" h="1271741">
                  <a:moveTo>
                    <a:pt x="683796" y="0"/>
                  </a:moveTo>
                  <a:lnTo>
                    <a:pt x="0" y="1271021"/>
                  </a:lnTo>
                  <a:lnTo>
                    <a:pt x="793602" y="1271741"/>
                  </a:lnTo>
                  <a:cubicBezTo>
                    <a:pt x="757576" y="852433"/>
                    <a:pt x="719822" y="419308"/>
                    <a:pt x="683796" y="0"/>
                  </a:cubicBezTo>
                  <a:close/>
                </a:path>
              </a:pathLst>
            </a:custGeom>
            <a:grpFill/>
            <a:ln w="13195" cap="flat">
              <a:noFill/>
              <a:prstDash val="solid"/>
              <a:miter/>
            </a:ln>
          </p:spPr>
          <p:txBody>
            <a:bodyPr rtlCol="0" anchor="ctr"/>
            <a:lstStyle/>
            <a:p>
              <a:endParaRPr lang="es-SV"/>
            </a:p>
          </p:txBody>
        </p:sp>
        <p:sp>
          <p:nvSpPr>
            <p:cNvPr id="9" name="Forma libre: forma 8">
              <a:extLst>
                <a:ext uri="{FF2B5EF4-FFF2-40B4-BE49-F238E27FC236}">
                  <a16:creationId xmlns:a16="http://schemas.microsoft.com/office/drawing/2014/main" id="{3D18121F-C391-498E-A233-38A06CE4F8DC}"/>
                </a:ext>
              </a:extLst>
            </p:cNvPr>
            <p:cNvSpPr/>
            <p:nvPr/>
          </p:nvSpPr>
          <p:spPr>
            <a:xfrm>
              <a:off x="2922046" y="946884"/>
              <a:ext cx="1456945" cy="707189"/>
            </a:xfrm>
            <a:custGeom>
              <a:avLst/>
              <a:gdLst>
                <a:gd name="connsiteX0" fmla="*/ 0 w 1443127"/>
                <a:gd name="connsiteY0" fmla="*/ 705358 h 705358"/>
                <a:gd name="connsiteX1" fmla="*/ 1443128 w 1443127"/>
                <a:gd name="connsiteY1" fmla="*/ 681282 h 705358"/>
                <a:gd name="connsiteX2" fmla="*/ 1041634 w 1443127"/>
                <a:gd name="connsiteY2" fmla="*/ 0 h 705358"/>
                <a:gd name="connsiteX0" fmla="*/ 0 w 1456945"/>
                <a:gd name="connsiteY0" fmla="*/ 705358 h 707189"/>
                <a:gd name="connsiteX1" fmla="*/ 1456945 w 1456945"/>
                <a:gd name="connsiteY1" fmla="*/ 707189 h 707189"/>
                <a:gd name="connsiteX2" fmla="*/ 1041634 w 1456945"/>
                <a:gd name="connsiteY2" fmla="*/ 0 h 707189"/>
                <a:gd name="connsiteX3" fmla="*/ 0 w 1456945"/>
                <a:gd name="connsiteY3" fmla="*/ 705358 h 707189"/>
              </a:gdLst>
              <a:ahLst/>
              <a:cxnLst>
                <a:cxn ang="0">
                  <a:pos x="connsiteX0" y="connsiteY0"/>
                </a:cxn>
                <a:cxn ang="0">
                  <a:pos x="connsiteX1" y="connsiteY1"/>
                </a:cxn>
                <a:cxn ang="0">
                  <a:pos x="connsiteX2" y="connsiteY2"/>
                </a:cxn>
                <a:cxn ang="0">
                  <a:pos x="connsiteX3" y="connsiteY3"/>
                </a:cxn>
              </a:cxnLst>
              <a:rect l="l" t="t" r="r" b="b"/>
              <a:pathLst>
                <a:path w="1456945" h="707189">
                  <a:moveTo>
                    <a:pt x="0" y="705358"/>
                  </a:moveTo>
                  <a:lnTo>
                    <a:pt x="1456945" y="707189"/>
                  </a:lnTo>
                  <a:lnTo>
                    <a:pt x="1041634" y="0"/>
                  </a:lnTo>
                  <a:lnTo>
                    <a:pt x="0" y="705358"/>
                  </a:lnTo>
                  <a:close/>
                </a:path>
              </a:pathLst>
            </a:custGeom>
            <a:grpFill/>
            <a:ln w="13195" cap="flat">
              <a:noFill/>
              <a:prstDash val="solid"/>
              <a:miter/>
            </a:ln>
          </p:spPr>
          <p:txBody>
            <a:bodyPr rtlCol="0" anchor="ctr"/>
            <a:lstStyle/>
            <a:p>
              <a:endParaRPr lang="es-SV" dirty="0"/>
            </a:p>
          </p:txBody>
        </p:sp>
        <p:sp>
          <p:nvSpPr>
            <p:cNvPr id="10" name="Forma libre: forma 9">
              <a:extLst>
                <a:ext uri="{FF2B5EF4-FFF2-40B4-BE49-F238E27FC236}">
                  <a16:creationId xmlns:a16="http://schemas.microsoft.com/office/drawing/2014/main" id="{B10EA688-E750-49E7-BEC0-A1EA838E238A}"/>
                </a:ext>
              </a:extLst>
            </p:cNvPr>
            <p:cNvSpPr/>
            <p:nvPr/>
          </p:nvSpPr>
          <p:spPr>
            <a:xfrm>
              <a:off x="2922046" y="1144654"/>
              <a:ext cx="797057" cy="507869"/>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7057 w 797057"/>
                <a:gd name="connsiteY0" fmla="*/ 506449 h 507869"/>
                <a:gd name="connsiteX1" fmla="*/ 749410 w 797057"/>
                <a:gd name="connsiteY1" fmla="*/ 0 h 507869"/>
                <a:gd name="connsiteX2" fmla="*/ 0 w 797057"/>
                <a:gd name="connsiteY2" fmla="*/ 507588 h 507869"/>
                <a:gd name="connsiteX3" fmla="*/ 797057 w 797057"/>
                <a:gd name="connsiteY3" fmla="*/ 506449 h 507869"/>
              </a:gdLst>
              <a:ahLst/>
              <a:cxnLst>
                <a:cxn ang="0">
                  <a:pos x="connsiteX0" y="connsiteY0"/>
                </a:cxn>
                <a:cxn ang="0">
                  <a:pos x="connsiteX1" y="connsiteY1"/>
                </a:cxn>
                <a:cxn ang="0">
                  <a:pos x="connsiteX2" y="connsiteY2"/>
                </a:cxn>
                <a:cxn ang="0">
                  <a:pos x="connsiteX3" y="connsiteY3"/>
                </a:cxn>
              </a:cxnLst>
              <a:rect l="l" t="t" r="r" b="b"/>
              <a:pathLst>
                <a:path w="797057" h="507869">
                  <a:moveTo>
                    <a:pt x="797057" y="506449"/>
                  </a:moveTo>
                  <a:lnTo>
                    <a:pt x="749410" y="0"/>
                  </a:lnTo>
                  <a:lnTo>
                    <a:pt x="0" y="507588"/>
                  </a:lnTo>
                  <a:cubicBezTo>
                    <a:pt x="263958" y="503178"/>
                    <a:pt x="533099" y="510859"/>
                    <a:pt x="797057" y="506449"/>
                  </a:cubicBezTo>
                  <a:close/>
                </a:path>
              </a:pathLst>
            </a:custGeom>
            <a:grpFill/>
            <a:ln w="13195" cap="flat">
              <a:noFill/>
              <a:prstDash val="solid"/>
              <a:miter/>
            </a:ln>
          </p:spPr>
          <p:txBody>
            <a:bodyPr rtlCol="0" anchor="ctr"/>
            <a:lstStyle/>
            <a:p>
              <a:endParaRPr lang="es-SV"/>
            </a:p>
          </p:txBody>
        </p:sp>
      </p:grpSp>
      <p:pic>
        <p:nvPicPr>
          <p:cNvPr id="11" name="Gráfico 10">
            <a:extLst>
              <a:ext uri="{FF2B5EF4-FFF2-40B4-BE49-F238E27FC236}">
                <a16:creationId xmlns:a16="http://schemas.microsoft.com/office/drawing/2014/main" id="{42AF2BC7-62DA-4D49-9AE2-06B3A427F8A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3751" y="122664"/>
            <a:ext cx="634174" cy="831989"/>
          </a:xfrm>
          <a:prstGeom prst="rect">
            <a:avLst/>
          </a:prstGeom>
        </p:spPr>
      </p:pic>
    </p:spTree>
    <p:extLst>
      <p:ext uri="{BB962C8B-B14F-4D97-AF65-F5344CB8AC3E}">
        <p14:creationId xmlns:p14="http://schemas.microsoft.com/office/powerpoint/2010/main" val="25562870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cxnSp>
        <p:nvCxnSpPr>
          <p:cNvPr id="7" name="Conector recto 6" hidden="1">
            <a:extLst>
              <a:ext uri="{FF2B5EF4-FFF2-40B4-BE49-F238E27FC236}">
                <a16:creationId xmlns:a16="http://schemas.microsoft.com/office/drawing/2014/main" id="{1D014A60-33E7-4585-9044-6B04D8A72861}"/>
              </a:ext>
            </a:extLst>
          </p:cNvPr>
          <p:cNvCxnSpPr/>
          <p:nvPr userDrawn="1"/>
        </p:nvCxnSpPr>
        <p:spPr>
          <a:xfrm>
            <a:off x="431800" y="-1244600"/>
            <a:ext cx="0" cy="8801100"/>
          </a:xfrm>
          <a:prstGeom prst="line">
            <a:avLst/>
          </a:prstGeom>
          <a:ln>
            <a:solidFill>
              <a:srgbClr val="FFC000"/>
            </a:solidFill>
            <a:prstDash val="dashDot"/>
          </a:ln>
        </p:spPr>
        <p:style>
          <a:lnRef idx="1">
            <a:schemeClr val="accent1"/>
          </a:lnRef>
          <a:fillRef idx="0">
            <a:schemeClr val="accent1"/>
          </a:fillRef>
          <a:effectRef idx="0">
            <a:schemeClr val="accent1"/>
          </a:effectRef>
          <a:fontRef idx="minor">
            <a:schemeClr val="tx1"/>
          </a:fontRef>
        </p:style>
      </p:cxnSp>
      <p:cxnSp>
        <p:nvCxnSpPr>
          <p:cNvPr id="8" name="Conector recto 7" hidden="1">
            <a:extLst>
              <a:ext uri="{FF2B5EF4-FFF2-40B4-BE49-F238E27FC236}">
                <a16:creationId xmlns:a16="http://schemas.microsoft.com/office/drawing/2014/main" id="{5181E0F5-B170-472A-8D03-DF5AE60DF281}"/>
              </a:ext>
            </a:extLst>
          </p:cNvPr>
          <p:cNvCxnSpPr/>
          <p:nvPr userDrawn="1"/>
        </p:nvCxnSpPr>
        <p:spPr>
          <a:xfrm>
            <a:off x="11760200" y="-1244600"/>
            <a:ext cx="0" cy="8801100"/>
          </a:xfrm>
          <a:prstGeom prst="line">
            <a:avLst/>
          </a:prstGeom>
          <a:ln>
            <a:solidFill>
              <a:srgbClr val="FFC000"/>
            </a:solidFill>
            <a:prstDash val="dashDot"/>
          </a:ln>
        </p:spPr>
        <p:style>
          <a:lnRef idx="1">
            <a:schemeClr val="accent1"/>
          </a:lnRef>
          <a:fillRef idx="0">
            <a:schemeClr val="accent1"/>
          </a:fillRef>
          <a:effectRef idx="0">
            <a:schemeClr val="accent1"/>
          </a:effectRef>
          <a:fontRef idx="minor">
            <a:schemeClr val="tx1"/>
          </a:fontRef>
        </p:style>
      </p:cxnSp>
      <p:cxnSp>
        <p:nvCxnSpPr>
          <p:cNvPr id="9" name="Conector recto 8" hidden="1">
            <a:extLst>
              <a:ext uri="{FF2B5EF4-FFF2-40B4-BE49-F238E27FC236}">
                <a16:creationId xmlns:a16="http://schemas.microsoft.com/office/drawing/2014/main" id="{468631CB-C128-4A03-86C8-F9F9D630630F}"/>
              </a:ext>
            </a:extLst>
          </p:cNvPr>
          <p:cNvCxnSpPr>
            <a:cxnSpLocks/>
          </p:cNvCxnSpPr>
          <p:nvPr userDrawn="1"/>
        </p:nvCxnSpPr>
        <p:spPr>
          <a:xfrm flipH="1">
            <a:off x="-184150" y="431800"/>
            <a:ext cx="12985750" cy="0"/>
          </a:xfrm>
          <a:prstGeom prst="line">
            <a:avLst/>
          </a:prstGeom>
          <a:ln>
            <a:solidFill>
              <a:srgbClr val="FFC000"/>
            </a:solidFill>
            <a:prstDash val="dashDot"/>
          </a:ln>
        </p:spPr>
        <p:style>
          <a:lnRef idx="1">
            <a:schemeClr val="accent1"/>
          </a:lnRef>
          <a:fillRef idx="0">
            <a:schemeClr val="accent1"/>
          </a:fillRef>
          <a:effectRef idx="0">
            <a:schemeClr val="accent1"/>
          </a:effectRef>
          <a:fontRef idx="minor">
            <a:schemeClr val="tx1"/>
          </a:fontRef>
        </p:style>
      </p:cxnSp>
      <p:cxnSp>
        <p:nvCxnSpPr>
          <p:cNvPr id="13" name="Conector recto 12" hidden="1">
            <a:extLst>
              <a:ext uri="{FF2B5EF4-FFF2-40B4-BE49-F238E27FC236}">
                <a16:creationId xmlns:a16="http://schemas.microsoft.com/office/drawing/2014/main" id="{51127382-3843-4208-B176-D50AD80A24A7}"/>
              </a:ext>
            </a:extLst>
          </p:cNvPr>
          <p:cNvCxnSpPr>
            <a:cxnSpLocks/>
          </p:cNvCxnSpPr>
          <p:nvPr userDrawn="1"/>
        </p:nvCxnSpPr>
        <p:spPr>
          <a:xfrm flipH="1">
            <a:off x="-184150" y="6426200"/>
            <a:ext cx="12985750" cy="0"/>
          </a:xfrm>
          <a:prstGeom prst="line">
            <a:avLst/>
          </a:prstGeom>
          <a:ln>
            <a:solidFill>
              <a:srgbClr val="FFC000"/>
            </a:solidFill>
            <a:prstDash val="dash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6778733"/>
      </p:ext>
    </p:extLst>
  </p:cSld>
  <p:clrMap bg1="lt1" tx1="dk1" bg2="lt2" tx2="dk2" accent1="accent1" accent2="accent2" accent3="accent3" accent4="accent4" accent5="accent5" accent6="accent6" hlink="hlink" folHlink="folHlink"/>
  <p:sldLayoutIdLst>
    <p:sldLayoutId id="2147483845" r:id="rId1"/>
    <p:sldLayoutId id="2147483846" r:id="rId2"/>
    <p:sldLayoutId id="2147484047" r:id="rId3"/>
    <p:sldLayoutId id="2147484048" r:id="rId4"/>
    <p:sldLayoutId id="2147484049" r:id="rId5"/>
    <p:sldLayoutId id="2147484067" r:id="rId6"/>
    <p:sldLayoutId id="2147484059" r:id="rId7"/>
    <p:sldLayoutId id="2147484066" r:id="rId8"/>
    <p:sldLayoutId id="2147484050" r:id="rId9"/>
    <p:sldLayoutId id="2147484051" r:id="rId10"/>
    <p:sldLayoutId id="2147484052" r:id="rId11"/>
    <p:sldLayoutId id="2147484053" r:id="rId12"/>
    <p:sldLayoutId id="2147484054" r:id="rId13"/>
    <p:sldLayoutId id="2147484055" r:id="rId14"/>
    <p:sldLayoutId id="2147484056" r:id="rId15"/>
    <p:sldLayoutId id="2147483766" r:id="rId16"/>
    <p:sldLayoutId id="2147484057" r:id="rId17"/>
    <p:sldLayoutId id="2147484058" r:id="rId18"/>
    <p:sldLayoutId id="2147483768" r:id="rId19"/>
    <p:sldLayoutId id="2147483882" r:id="rId20"/>
    <p:sldLayoutId id="2147484062" r:id="rId21"/>
    <p:sldLayoutId id="2147484065" r:id="rId22"/>
    <p:sldLayoutId id="2147483830" r:id="rId23"/>
    <p:sldLayoutId id="2147483860" r:id="rId2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4608" userDrawn="1">
          <p15:clr>
            <a:srgbClr val="F26B43"/>
          </p15:clr>
        </p15:guide>
        <p15:guide id="3" pos="7680" userDrawn="1">
          <p15:clr>
            <a:srgbClr val="F26B43"/>
          </p15:clr>
        </p15:guide>
        <p15:guide id="4" pos="4224" userDrawn="1">
          <p15:clr>
            <a:srgbClr val="F26B43"/>
          </p15:clr>
        </p15:guide>
        <p15:guide id="5" pos="4992" userDrawn="1">
          <p15:clr>
            <a:srgbClr val="F26B43"/>
          </p15:clr>
        </p15:guide>
        <p15:guide id="6" pos="5376" userDrawn="1">
          <p15:clr>
            <a:srgbClr val="F26B43"/>
          </p15:clr>
        </p15:guide>
        <p15:guide id="7" orient="horz" pos="2160" userDrawn="1">
          <p15:clr>
            <a:srgbClr val="F26B43"/>
          </p15:clr>
        </p15:guide>
        <p15:guide id="8" pos="5761" userDrawn="1">
          <p15:clr>
            <a:srgbClr val="F26B43"/>
          </p15:clr>
        </p15:guide>
        <p15:guide id="9" orient="horz" pos="4320" userDrawn="1">
          <p15:clr>
            <a:srgbClr val="F26B43"/>
          </p15:clr>
        </p15:guide>
        <p15:guide id="10" pos="6145" userDrawn="1">
          <p15:clr>
            <a:srgbClr val="F26B43"/>
          </p15:clr>
        </p15:guide>
        <p15:guide id="11" pos="6529" userDrawn="1">
          <p15:clr>
            <a:srgbClr val="F26B43"/>
          </p15:clr>
        </p15:guide>
        <p15:guide id="12" pos="6913" userDrawn="1">
          <p15:clr>
            <a:srgbClr val="F26B43"/>
          </p15:clr>
        </p15:guide>
        <p15:guide id="13" pos="7297" userDrawn="1">
          <p15:clr>
            <a:srgbClr val="F26B43"/>
          </p15:clr>
        </p15:guide>
        <p15:guide id="14" pos="3456" userDrawn="1">
          <p15:clr>
            <a:srgbClr val="F26B43"/>
          </p15:clr>
        </p15:guide>
        <p15:guide id="15" pos="3072" userDrawn="1">
          <p15:clr>
            <a:srgbClr val="F26B43"/>
          </p15:clr>
        </p15:guide>
        <p15:guide id="16" pos="2688" userDrawn="1">
          <p15:clr>
            <a:srgbClr val="F26B43"/>
          </p15:clr>
        </p15:guide>
        <p15:guide id="17" pos="2304" userDrawn="1">
          <p15:clr>
            <a:srgbClr val="F26B43"/>
          </p15:clr>
        </p15:guide>
        <p15:guide id="18" pos="1919" userDrawn="1">
          <p15:clr>
            <a:srgbClr val="F26B43"/>
          </p15:clr>
        </p15:guide>
        <p15:guide id="19" pos="1535" userDrawn="1">
          <p15:clr>
            <a:srgbClr val="F26B43"/>
          </p15:clr>
        </p15:guide>
        <p15:guide id="20" pos="1151" userDrawn="1">
          <p15:clr>
            <a:srgbClr val="F26B43"/>
          </p15:clr>
        </p15:guide>
        <p15:guide id="21" pos="767" userDrawn="1">
          <p15:clr>
            <a:srgbClr val="F26B43"/>
          </p15:clr>
        </p15:guide>
        <p15:guide id="22" pos="383" userDrawn="1">
          <p15:clr>
            <a:srgbClr val="F26B43"/>
          </p15:clr>
        </p15:guide>
        <p15:guide id="23" userDrawn="1">
          <p15:clr>
            <a:srgbClr val="F26B43"/>
          </p15:clr>
        </p15:guide>
        <p15:guide id="24" pos="4032" userDrawn="1">
          <p15:clr>
            <a:srgbClr val="F26B43"/>
          </p15:clr>
        </p15:guide>
        <p15:guide id="25" pos="4416" userDrawn="1">
          <p15:clr>
            <a:srgbClr val="F26B43"/>
          </p15:clr>
        </p15:guide>
        <p15:guide id="26" pos="4800" userDrawn="1">
          <p15:clr>
            <a:srgbClr val="F26B43"/>
          </p15:clr>
        </p15:guide>
        <p15:guide id="27" pos="5184" userDrawn="1">
          <p15:clr>
            <a:srgbClr val="F26B43"/>
          </p15:clr>
        </p15:guide>
        <p15:guide id="28" pos="5568" userDrawn="1">
          <p15:clr>
            <a:srgbClr val="F26B43"/>
          </p15:clr>
        </p15:guide>
        <p15:guide id="29" pos="5953" userDrawn="1">
          <p15:clr>
            <a:srgbClr val="F26B43"/>
          </p15:clr>
        </p15:guide>
        <p15:guide id="30" orient="horz" pos="2352" userDrawn="1">
          <p15:clr>
            <a:srgbClr val="F26B43"/>
          </p15:clr>
        </p15:guide>
        <p15:guide id="31" pos="7489" userDrawn="1">
          <p15:clr>
            <a:srgbClr val="F26B43"/>
          </p15:clr>
        </p15:guide>
        <p15:guide id="32" orient="horz" pos="2928" userDrawn="1">
          <p15:clr>
            <a:srgbClr val="F26B43"/>
          </p15:clr>
        </p15:guide>
        <p15:guide id="33" orient="horz" pos="3312" userDrawn="1">
          <p15:clr>
            <a:srgbClr val="F26B43"/>
          </p15:clr>
        </p15:guide>
        <p15:guide id="34" orient="horz" pos="3696" userDrawn="1">
          <p15:clr>
            <a:srgbClr val="F26B43"/>
          </p15:clr>
        </p15:guide>
        <p15:guide id="35" orient="horz" pos="4080" userDrawn="1">
          <p15:clr>
            <a:srgbClr val="F26B43"/>
          </p15:clr>
        </p15:guide>
        <p15:guide id="36" orient="horz" pos="2544" userDrawn="1">
          <p15:clr>
            <a:srgbClr val="F26B43"/>
          </p15:clr>
        </p15:guide>
        <p15:guide id="37" orient="horz" pos="2736" userDrawn="1">
          <p15:clr>
            <a:srgbClr val="F26B43"/>
          </p15:clr>
        </p15:guide>
        <p15:guide id="38" orient="horz" pos="3120" userDrawn="1">
          <p15:clr>
            <a:srgbClr val="F26B43"/>
          </p15:clr>
        </p15:guide>
        <p15:guide id="39" orient="horz" pos="3504" userDrawn="1">
          <p15:clr>
            <a:srgbClr val="F26B43"/>
          </p15:clr>
        </p15:guide>
        <p15:guide id="40" orient="horz" pos="3888" userDrawn="1">
          <p15:clr>
            <a:srgbClr val="F26B43"/>
          </p15:clr>
        </p15:guide>
        <p15:guide id="41" pos="3648" userDrawn="1">
          <p15:clr>
            <a:srgbClr val="F26B43"/>
          </p15:clr>
        </p15:guide>
        <p15:guide id="42" pos="3264" userDrawn="1">
          <p15:clr>
            <a:srgbClr val="F26B43"/>
          </p15:clr>
        </p15:guide>
        <p15:guide id="43" pos="2880" userDrawn="1">
          <p15:clr>
            <a:srgbClr val="F26B43"/>
          </p15:clr>
        </p15:guide>
        <p15:guide id="44" pos="2496" userDrawn="1">
          <p15:clr>
            <a:srgbClr val="F26B43"/>
          </p15:clr>
        </p15:guide>
        <p15:guide id="45" pos="2112" userDrawn="1">
          <p15:clr>
            <a:srgbClr val="F26B43"/>
          </p15:clr>
        </p15:guide>
        <p15:guide id="46" pos="1727" userDrawn="1">
          <p15:clr>
            <a:srgbClr val="F26B43"/>
          </p15:clr>
        </p15:guide>
        <p15:guide id="47" pos="1343" userDrawn="1">
          <p15:clr>
            <a:srgbClr val="F26B43"/>
          </p15:clr>
        </p15:guide>
        <p15:guide id="48" pos="959" userDrawn="1">
          <p15:clr>
            <a:srgbClr val="F26B43"/>
          </p15:clr>
        </p15:guide>
        <p15:guide id="49" pos="575" userDrawn="1">
          <p15:clr>
            <a:srgbClr val="F26B43"/>
          </p15:clr>
        </p15:guide>
        <p15:guide id="50" pos="191" userDrawn="1">
          <p15:clr>
            <a:srgbClr val="F26B43"/>
          </p15:clr>
        </p15:guide>
        <p15:guide id="51" orient="horz" pos="1776" userDrawn="1">
          <p15:clr>
            <a:srgbClr val="F26B43"/>
          </p15:clr>
        </p15:guide>
        <p15:guide id="52" orient="horz" pos="1392" userDrawn="1">
          <p15:clr>
            <a:srgbClr val="F26B43"/>
          </p15:clr>
        </p15:guide>
        <p15:guide id="53" orient="horz" pos="1008" userDrawn="1">
          <p15:clr>
            <a:srgbClr val="F26B43"/>
          </p15:clr>
        </p15:guide>
        <p15:guide id="54" orient="horz" pos="624" userDrawn="1">
          <p15:clr>
            <a:srgbClr val="F26B43"/>
          </p15:clr>
        </p15:guide>
        <p15:guide id="55" orient="horz" pos="240" userDrawn="1">
          <p15:clr>
            <a:srgbClr val="F26B43"/>
          </p15:clr>
        </p15:guide>
        <p15:guide id="56" orient="horz" pos="1584" userDrawn="1">
          <p15:clr>
            <a:srgbClr val="F26B43"/>
          </p15:clr>
        </p15:guide>
        <p15:guide id="57" orient="horz" pos="1968" userDrawn="1">
          <p15:clr>
            <a:srgbClr val="F26B43"/>
          </p15:clr>
        </p15:guide>
        <p15:guide id="58" orient="horz" pos="1200" userDrawn="1">
          <p15:clr>
            <a:srgbClr val="F26B43"/>
          </p15:clr>
        </p15:guide>
        <p15:guide id="59" orient="horz" pos="816" userDrawn="1">
          <p15:clr>
            <a:srgbClr val="F26B43"/>
          </p15:clr>
        </p15:guide>
        <p15:guide id="60" orient="horz" pos="432" userDrawn="1">
          <p15:clr>
            <a:srgbClr val="F26B43"/>
          </p15:clr>
        </p15:guide>
        <p15:guide id="61" pos="6721" userDrawn="1">
          <p15:clr>
            <a:srgbClr val="F26B43"/>
          </p15:clr>
        </p15:guide>
        <p15:guide id="62" pos="6337" userDrawn="1">
          <p15:clr>
            <a:srgbClr val="F26B43"/>
          </p15:clr>
        </p15:guide>
        <p15:guide id="63" pos="7105"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2" Type="http://schemas.openxmlformats.org/officeDocument/2006/relationships/image" Target="../media/image17.jpg"/><Relationship Id="rId1" Type="http://schemas.openxmlformats.org/officeDocument/2006/relationships/slideLayout" Target="../slideLayouts/slideLayout10.xml"/><Relationship Id="rId6" Type="http://schemas.openxmlformats.org/officeDocument/2006/relationships/image" Target="../media/image21.sv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xml"/><Relationship Id="rId1" Type="http://schemas.openxmlformats.org/officeDocument/2006/relationships/slideLayout" Target="../slideLayouts/slideLayout11.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_rels/slide1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image" Target="../media/image30.jfif"/><Relationship Id="rId1" Type="http://schemas.openxmlformats.org/officeDocument/2006/relationships/slideLayout" Target="../slideLayouts/slideLayout13.xml"/><Relationship Id="rId4" Type="http://schemas.openxmlformats.org/officeDocument/2006/relationships/image" Target="../media/image32.jpg"/></Relationships>
</file>

<file path=ppt/slides/_rels/slide15.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33.jpg"/><Relationship Id="rId1" Type="http://schemas.openxmlformats.org/officeDocument/2006/relationships/slideLayout" Target="../slideLayouts/slideLayout24.xml"/><Relationship Id="rId4" Type="http://schemas.openxmlformats.org/officeDocument/2006/relationships/image" Target="../media/image26.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35.jpg"/><Relationship Id="rId1" Type="http://schemas.openxmlformats.org/officeDocument/2006/relationships/slideLayout" Target="../slideLayouts/slideLayout16.xml"/><Relationship Id="rId5" Type="http://schemas.openxmlformats.org/officeDocument/2006/relationships/image" Target="../media/image7.jpg"/><Relationship Id="rId4" Type="http://schemas.openxmlformats.org/officeDocument/2006/relationships/image" Target="../media/image37.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Layout" Target="../slideLayouts/slideLayout2.xml"/><Relationship Id="rId5" Type="http://schemas.openxmlformats.org/officeDocument/2006/relationships/image" Target="../media/image2.svg"/><Relationship Id="rId4" Type="http://schemas.openxmlformats.org/officeDocument/2006/relationships/image" Target="../media/image1.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30.jfif"/><Relationship Id="rId2" Type="http://schemas.openxmlformats.org/officeDocument/2006/relationships/notesSlide" Target="../notesSlides/notesSlide3.xml"/><Relationship Id="rId1" Type="http://schemas.openxmlformats.org/officeDocument/2006/relationships/slideLayout" Target="../slideLayouts/slideLayout23.xml"/><Relationship Id="rId5" Type="http://schemas.openxmlformats.org/officeDocument/2006/relationships/image" Target="../media/image5.svg"/><Relationship Id="rId4" Type="http://schemas.openxmlformats.org/officeDocument/2006/relationships/image" Target="../media/image4.png"/></Relationships>
</file>

<file path=ppt/slides/_rels/slide2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image" Target="../media/image41.svg"/><Relationship Id="rId7" Type="http://schemas.openxmlformats.org/officeDocument/2006/relationships/image" Target="../media/image45.svg"/><Relationship Id="rId2" Type="http://schemas.openxmlformats.org/officeDocument/2006/relationships/image" Target="../media/image40.png"/><Relationship Id="rId1" Type="http://schemas.openxmlformats.org/officeDocument/2006/relationships/slideLayout" Target="../slideLayouts/slideLayout5.xml"/><Relationship Id="rId6" Type="http://schemas.openxmlformats.org/officeDocument/2006/relationships/image" Target="../media/image44.png"/><Relationship Id="rId5" Type="http://schemas.openxmlformats.org/officeDocument/2006/relationships/image" Target="../media/image43.svg"/><Relationship Id="rId4" Type="http://schemas.openxmlformats.org/officeDocument/2006/relationships/image" Target="../media/image42.png"/><Relationship Id="rId9" Type="http://schemas.openxmlformats.org/officeDocument/2006/relationships/image" Target="../media/image47.svg"/></Relationships>
</file>

<file path=ppt/slides/_rels/slide3.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svg"/><Relationship Id="rId3" Type="http://schemas.openxmlformats.org/officeDocument/2006/relationships/image" Target="../media/image49.jpg"/><Relationship Id="rId7" Type="http://schemas.openxmlformats.org/officeDocument/2006/relationships/image" Target="../media/image53.svg"/><Relationship Id="rId12" Type="http://schemas.openxmlformats.org/officeDocument/2006/relationships/image" Target="../media/image58.png"/><Relationship Id="rId2" Type="http://schemas.openxmlformats.org/officeDocument/2006/relationships/notesSlide" Target="../notesSlides/notesSlide4.xml"/><Relationship Id="rId1" Type="http://schemas.openxmlformats.org/officeDocument/2006/relationships/slideLayout" Target="../slideLayouts/slideLayout15.xml"/><Relationship Id="rId6" Type="http://schemas.openxmlformats.org/officeDocument/2006/relationships/image" Target="../media/image52.png"/><Relationship Id="rId11" Type="http://schemas.openxmlformats.org/officeDocument/2006/relationships/image" Target="../media/image57.svg"/><Relationship Id="rId5" Type="http://schemas.openxmlformats.org/officeDocument/2006/relationships/image" Target="../media/image51.PNG"/><Relationship Id="rId15" Type="http://schemas.openxmlformats.org/officeDocument/2006/relationships/image" Target="../media/image5.svg"/><Relationship Id="rId10" Type="http://schemas.openxmlformats.org/officeDocument/2006/relationships/image" Target="../media/image56.png"/><Relationship Id="rId4" Type="http://schemas.openxmlformats.org/officeDocument/2006/relationships/image" Target="../media/image50.png"/><Relationship Id="rId9" Type="http://schemas.openxmlformats.org/officeDocument/2006/relationships/image" Target="../media/image55.svg"/><Relationship Id="rId14" Type="http://schemas.openxmlformats.org/officeDocument/2006/relationships/image" Target="../media/image4.png"/></Relationships>
</file>

<file path=ppt/slides/_rels/slide32.xml.rels><?xml version="1.0" encoding="UTF-8" standalone="yes"?>
<Relationships xmlns="http://schemas.openxmlformats.org/package/2006/relationships"><Relationship Id="rId2" Type="http://schemas.openxmlformats.org/officeDocument/2006/relationships/image" Target="../media/image60.jpg"/><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2" Type="http://schemas.openxmlformats.org/officeDocument/2006/relationships/image" Target="../media/image61.jpg"/><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2" Type="http://schemas.openxmlformats.org/officeDocument/2006/relationships/image" Target="../media/image62.jpg"/><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7.jpg"/><Relationship Id="rId1" Type="http://schemas.openxmlformats.org/officeDocument/2006/relationships/slideLayout" Target="../slideLayouts/slideLayout4.xml"/><Relationship Id="rId5" Type="http://schemas.openxmlformats.org/officeDocument/2006/relationships/image" Target="../media/image2.svg"/><Relationship Id="rId4" Type="http://schemas.openxmlformats.org/officeDocument/2006/relationships/image" Target="../media/image1.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7.xml"/><Relationship Id="rId4" Type="http://schemas.openxmlformats.org/officeDocument/2006/relationships/chart" Target="../charts/char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3.jpg"/><Relationship Id="rId1" Type="http://schemas.openxmlformats.org/officeDocument/2006/relationships/slideLayout" Target="../slideLayouts/slideLayout2.xml"/><Relationship Id="rId4" Type="http://schemas.openxmlformats.org/officeDocument/2006/relationships/image" Target="../media/image5.svg"/></Relationships>
</file>

<file path=ppt/slides/_rels/slide61.xml.rels><?xml version="1.0" encoding="UTF-8" standalone="yes"?>
<Relationships xmlns="http://schemas.openxmlformats.org/package/2006/relationships"><Relationship Id="rId3" Type="http://schemas.openxmlformats.org/officeDocument/2006/relationships/image" Target="../media/image65.svg"/><Relationship Id="rId2" Type="http://schemas.openxmlformats.org/officeDocument/2006/relationships/image" Target="../media/image64.png"/><Relationship Id="rId1" Type="http://schemas.openxmlformats.org/officeDocument/2006/relationships/slideLayout" Target="../slideLayouts/slideLayout5.xml"/><Relationship Id="rId5" Type="http://schemas.openxmlformats.org/officeDocument/2006/relationships/image" Target="../media/image67.svg"/><Relationship Id="rId4" Type="http://schemas.openxmlformats.org/officeDocument/2006/relationships/image" Target="../media/image66.png"/></Relationships>
</file>

<file path=ppt/slides/_rels/slide62.xml.rels><?xml version="1.0" encoding="UTF-8" standalone="yes"?>
<Relationships xmlns="http://schemas.openxmlformats.org/package/2006/relationships"><Relationship Id="rId3" Type="http://schemas.openxmlformats.org/officeDocument/2006/relationships/image" Target="../media/image69.svg"/><Relationship Id="rId7" Type="http://schemas.openxmlformats.org/officeDocument/2006/relationships/image" Target="../media/image73.svg"/><Relationship Id="rId2" Type="http://schemas.openxmlformats.org/officeDocument/2006/relationships/image" Target="../media/image68.png"/><Relationship Id="rId1" Type="http://schemas.openxmlformats.org/officeDocument/2006/relationships/slideLayout" Target="../slideLayouts/slideLayout5.xml"/><Relationship Id="rId6" Type="http://schemas.openxmlformats.org/officeDocument/2006/relationships/image" Target="../media/image72.png"/><Relationship Id="rId5" Type="http://schemas.openxmlformats.org/officeDocument/2006/relationships/image" Target="../media/image71.svg"/><Relationship Id="rId4" Type="http://schemas.openxmlformats.org/officeDocument/2006/relationships/image" Target="../media/image70.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svg"/><Relationship Id="rId7" Type="http://schemas.openxmlformats.org/officeDocument/2006/relationships/image" Target="../media/image14.svg"/><Relationship Id="rId2" Type="http://schemas.openxmlformats.org/officeDocument/2006/relationships/image" Target="../media/image9.png"/><Relationship Id="rId1" Type="http://schemas.openxmlformats.org/officeDocument/2006/relationships/slideLayout" Target="../slideLayouts/slideLayout5.xml"/><Relationship Id="rId6" Type="http://schemas.openxmlformats.org/officeDocument/2006/relationships/image" Target="../media/image13.png"/><Relationship Id="rId5" Type="http://schemas.openxmlformats.org/officeDocument/2006/relationships/image" Target="../media/image12.svg"/><Relationship Id="rId4" Type="http://schemas.openxmlformats.org/officeDocument/2006/relationships/image" Target="../media/image11.png"/><Relationship Id="rId9" Type="http://schemas.openxmlformats.org/officeDocument/2006/relationships/image" Target="../media/image16.svg"/></Relationships>
</file>

<file path=ppt/slides/_rels/slide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áfico 2">
            <a:extLst>
              <a:ext uri="{FF2B5EF4-FFF2-40B4-BE49-F238E27FC236}">
                <a16:creationId xmlns:a16="http://schemas.microsoft.com/office/drawing/2014/main" id="{8FF456F1-6211-4FF6-B205-4780AD8A82C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00541" y="2647801"/>
            <a:ext cx="1190919" cy="1562398"/>
          </a:xfrm>
          <a:prstGeom prst="rect">
            <a:avLst/>
          </a:prstGeom>
        </p:spPr>
      </p:pic>
    </p:spTree>
    <p:extLst>
      <p:ext uri="{BB962C8B-B14F-4D97-AF65-F5344CB8AC3E}">
        <p14:creationId xmlns:p14="http://schemas.microsoft.com/office/powerpoint/2010/main" val="3835430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Marcador de posición de imagen 21">
            <a:extLst>
              <a:ext uri="{FF2B5EF4-FFF2-40B4-BE49-F238E27FC236}">
                <a16:creationId xmlns:a16="http://schemas.microsoft.com/office/drawing/2014/main" id="{6A1C1499-AA8C-4805-AE2E-FB20F33205F9}"/>
              </a:ext>
            </a:extLst>
          </p:cNvPr>
          <p:cNvPicPr>
            <a:picLocks noGrp="1" noChangeAspect="1"/>
          </p:cNvPicPr>
          <p:nvPr>
            <p:ph type="pic" sz="quarter" idx="10"/>
          </p:nvPr>
        </p:nvPicPr>
        <p:blipFill>
          <a:blip r:embed="rId2"/>
          <a:srcRect t="34394" b="34394"/>
          <a:stretch>
            <a:fillRect/>
          </a:stretch>
        </p:blipFill>
        <p:spPr>
          <a:xfrm flipH="1">
            <a:off x="1" y="1466316"/>
            <a:ext cx="12191999" cy="2638425"/>
          </a:xfrm>
        </p:spPr>
      </p:pic>
      <p:sp>
        <p:nvSpPr>
          <p:cNvPr id="73" name="Title 114">
            <a:extLst>
              <a:ext uri="{FF2B5EF4-FFF2-40B4-BE49-F238E27FC236}">
                <a16:creationId xmlns:a16="http://schemas.microsoft.com/office/drawing/2014/main" id="{EFB842CA-165C-4294-8F7E-C0994F6FB7F9}"/>
              </a:ext>
            </a:extLst>
          </p:cNvPr>
          <p:cNvSpPr>
            <a:spLocks noGrp="1"/>
          </p:cNvSpPr>
          <p:nvPr>
            <p:ph type="title"/>
          </p:nvPr>
        </p:nvSpPr>
        <p:spPr>
          <a:prstGeom prst="rect">
            <a:avLst/>
          </a:prstGeom>
        </p:spPr>
        <p:txBody>
          <a:bodyPr anchor="ctr"/>
          <a:lstStyle/>
          <a:p>
            <a:pPr algn="l"/>
            <a:r>
              <a:rPr lang="en-US" sz="3600" b="1" dirty="0">
                <a:solidFill>
                  <a:srgbClr val="5EABA0"/>
                </a:solidFill>
                <a:latin typeface="Helvetica" panose="020B7200000000000000" pitchFamily="34" charset="0"/>
              </a:rPr>
              <a:t>Our Core </a:t>
            </a:r>
            <a:r>
              <a:rPr lang="en-US" sz="3600" b="1" dirty="0">
                <a:latin typeface="Helvetica" panose="020B7200000000000000" pitchFamily="34" charset="0"/>
              </a:rPr>
              <a:t>Values</a:t>
            </a:r>
            <a:endParaRPr lang="en-ID" sz="3600" b="1" dirty="0">
              <a:latin typeface="Helvetica" panose="020B7200000000000000" pitchFamily="34" charset="0"/>
            </a:endParaRPr>
          </a:p>
        </p:txBody>
      </p:sp>
      <p:sp>
        <p:nvSpPr>
          <p:cNvPr id="55" name="Rectángulo 54">
            <a:extLst>
              <a:ext uri="{FF2B5EF4-FFF2-40B4-BE49-F238E27FC236}">
                <a16:creationId xmlns:a16="http://schemas.microsoft.com/office/drawing/2014/main" id="{19BA9FC9-24AF-4CC0-BA45-D6B0B35368AD}"/>
              </a:ext>
            </a:extLst>
          </p:cNvPr>
          <p:cNvSpPr/>
          <p:nvPr/>
        </p:nvSpPr>
        <p:spPr>
          <a:xfrm>
            <a:off x="6677025" y="1466315"/>
            <a:ext cx="5514975" cy="2638425"/>
          </a:xfrm>
          <a:prstGeom prst="rect">
            <a:avLst/>
          </a:prstGeom>
          <a:solidFill>
            <a:srgbClr val="0088B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56" name="TextBox 32">
            <a:extLst>
              <a:ext uri="{FF2B5EF4-FFF2-40B4-BE49-F238E27FC236}">
                <a16:creationId xmlns:a16="http://schemas.microsoft.com/office/drawing/2014/main" id="{93BD2699-0A58-484A-AABD-33B9A0358D49}"/>
              </a:ext>
            </a:extLst>
          </p:cNvPr>
          <p:cNvSpPr txBox="1"/>
          <p:nvPr/>
        </p:nvSpPr>
        <p:spPr>
          <a:xfrm>
            <a:off x="7074357" y="2203540"/>
            <a:ext cx="4720310" cy="1163973"/>
          </a:xfrm>
          <a:prstGeom prst="rect">
            <a:avLst/>
          </a:prstGeom>
          <a:noFill/>
        </p:spPr>
        <p:txBody>
          <a:bodyPr wrap="square" rtlCol="0" anchor="ctr">
            <a:spAutoFit/>
          </a:bodyPr>
          <a:lstStyle/>
          <a:p>
            <a:pPr algn="just">
              <a:lnSpc>
                <a:spcPct val="150000"/>
              </a:lnSpc>
            </a:pPr>
            <a:r>
              <a:rPr lang="en-US" sz="1200" dirty="0">
                <a:solidFill>
                  <a:schemeClr val="bg1"/>
                </a:solidFill>
                <a:latin typeface="HelvLight" pitchFamily="2" charset="0"/>
              </a:rPr>
              <a:t>Our culture is founded on four core values and the entrepreneurial spirit of ownership that comes from a foundation of passion for our people, commitment to our business, transparency, and continued progress. </a:t>
            </a:r>
          </a:p>
        </p:txBody>
      </p:sp>
      <p:pic>
        <p:nvPicPr>
          <p:cNvPr id="7" name="Gráfico 6">
            <a:extLst>
              <a:ext uri="{FF2B5EF4-FFF2-40B4-BE49-F238E27FC236}">
                <a16:creationId xmlns:a16="http://schemas.microsoft.com/office/drawing/2014/main" id="{74BF0D6C-37B3-4576-AC1B-BC6F9486D20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248036" y="4536514"/>
            <a:ext cx="657247" cy="657247"/>
          </a:xfrm>
          <a:prstGeom prst="rect">
            <a:avLst/>
          </a:prstGeom>
        </p:spPr>
      </p:pic>
      <p:pic>
        <p:nvPicPr>
          <p:cNvPr id="9" name="Gráfico 8">
            <a:extLst>
              <a:ext uri="{FF2B5EF4-FFF2-40B4-BE49-F238E27FC236}">
                <a16:creationId xmlns:a16="http://schemas.microsoft.com/office/drawing/2014/main" id="{F7C328A4-E527-483A-8A54-45778FF2968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482893" y="4459191"/>
            <a:ext cx="763289" cy="763289"/>
          </a:xfrm>
          <a:prstGeom prst="rect">
            <a:avLst/>
          </a:prstGeom>
        </p:spPr>
      </p:pic>
      <p:pic>
        <p:nvPicPr>
          <p:cNvPr id="12" name="Gráfico 11">
            <a:extLst>
              <a:ext uri="{FF2B5EF4-FFF2-40B4-BE49-F238E27FC236}">
                <a16:creationId xmlns:a16="http://schemas.microsoft.com/office/drawing/2014/main" id="{0BE16D42-F647-467F-8671-BE598B7A25A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254358" y="4496032"/>
            <a:ext cx="689606" cy="689606"/>
          </a:xfrm>
          <a:prstGeom prst="rect">
            <a:avLst/>
          </a:prstGeom>
        </p:spPr>
      </p:pic>
      <p:pic>
        <p:nvPicPr>
          <p:cNvPr id="17" name="Gráfico 16">
            <a:extLst>
              <a:ext uri="{FF2B5EF4-FFF2-40B4-BE49-F238E27FC236}">
                <a16:creationId xmlns:a16="http://schemas.microsoft.com/office/drawing/2014/main" id="{AC96C0FF-6BE0-4C10-B614-8443F1B8F5B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823792" y="4517550"/>
            <a:ext cx="852956" cy="852956"/>
          </a:xfrm>
          <a:prstGeom prst="rect">
            <a:avLst/>
          </a:prstGeom>
        </p:spPr>
      </p:pic>
      <p:sp>
        <p:nvSpPr>
          <p:cNvPr id="68" name="TextBox 53">
            <a:extLst>
              <a:ext uri="{FF2B5EF4-FFF2-40B4-BE49-F238E27FC236}">
                <a16:creationId xmlns:a16="http://schemas.microsoft.com/office/drawing/2014/main" id="{697DEEAA-4B9B-44AE-AA1D-31816E3C9C0B}"/>
              </a:ext>
            </a:extLst>
          </p:cNvPr>
          <p:cNvSpPr txBox="1"/>
          <p:nvPr/>
        </p:nvSpPr>
        <p:spPr>
          <a:xfrm>
            <a:off x="1423238" y="5646527"/>
            <a:ext cx="2234362" cy="646331"/>
          </a:xfrm>
          <a:prstGeom prst="rect">
            <a:avLst/>
          </a:prstGeom>
          <a:noFill/>
        </p:spPr>
        <p:txBody>
          <a:bodyPr wrap="square" rtlCol="0" anchor="t">
            <a:spAutoFit/>
          </a:bodyPr>
          <a:lstStyle/>
          <a:p>
            <a:pPr algn="ctr"/>
            <a:r>
              <a:rPr lang="en-US" sz="1200" dirty="0">
                <a:latin typeface="HelvLight" pitchFamily="2" charset="0"/>
              </a:rPr>
              <a:t>Integrity in everything we do. Do the right thing, even when no one is looking.</a:t>
            </a:r>
          </a:p>
        </p:txBody>
      </p:sp>
      <p:sp>
        <p:nvSpPr>
          <p:cNvPr id="69" name="TextBox 54">
            <a:extLst>
              <a:ext uri="{FF2B5EF4-FFF2-40B4-BE49-F238E27FC236}">
                <a16:creationId xmlns:a16="http://schemas.microsoft.com/office/drawing/2014/main" id="{EC28EFAD-8993-4984-81DE-B285F94D06CB}"/>
              </a:ext>
            </a:extLst>
          </p:cNvPr>
          <p:cNvSpPr txBox="1"/>
          <p:nvPr/>
        </p:nvSpPr>
        <p:spPr>
          <a:xfrm>
            <a:off x="1586823" y="5336119"/>
            <a:ext cx="1907193" cy="338554"/>
          </a:xfrm>
          <a:prstGeom prst="rect">
            <a:avLst/>
          </a:prstGeom>
          <a:noFill/>
        </p:spPr>
        <p:txBody>
          <a:bodyPr wrap="square" rtlCol="0" anchor="ctr">
            <a:spAutoFit/>
          </a:bodyPr>
          <a:lstStyle/>
          <a:p>
            <a:pPr algn="ctr"/>
            <a:r>
              <a:rPr lang="en-US" sz="1600" b="1" dirty="0">
                <a:latin typeface="Helvetica" panose="020B7200000000000000" pitchFamily="34" charset="0"/>
              </a:rPr>
              <a:t>Integrity</a:t>
            </a:r>
            <a:endParaRPr lang="en-ID" sz="1600" b="1" dirty="0">
              <a:latin typeface="Helvetica" panose="020B7200000000000000" pitchFamily="34" charset="0"/>
            </a:endParaRPr>
          </a:p>
        </p:txBody>
      </p:sp>
      <p:sp>
        <p:nvSpPr>
          <p:cNvPr id="70" name="TextBox 53">
            <a:extLst>
              <a:ext uri="{FF2B5EF4-FFF2-40B4-BE49-F238E27FC236}">
                <a16:creationId xmlns:a16="http://schemas.microsoft.com/office/drawing/2014/main" id="{81A3FB37-FC60-4370-AE72-A25787098185}"/>
              </a:ext>
            </a:extLst>
          </p:cNvPr>
          <p:cNvSpPr txBox="1"/>
          <p:nvPr/>
        </p:nvSpPr>
        <p:spPr>
          <a:xfrm>
            <a:off x="3800625" y="5646527"/>
            <a:ext cx="2234362" cy="646331"/>
          </a:xfrm>
          <a:prstGeom prst="rect">
            <a:avLst/>
          </a:prstGeom>
          <a:noFill/>
        </p:spPr>
        <p:txBody>
          <a:bodyPr wrap="square" rtlCol="0" anchor="t">
            <a:spAutoFit/>
          </a:bodyPr>
          <a:lstStyle/>
          <a:p>
            <a:pPr algn="ctr"/>
            <a:r>
              <a:rPr lang="en-US" sz="1200" dirty="0">
                <a:latin typeface="HelvLight" pitchFamily="2" charset="0"/>
              </a:rPr>
              <a:t>Family first, always. All decisions must benefit our family and the company.</a:t>
            </a:r>
          </a:p>
        </p:txBody>
      </p:sp>
      <p:sp>
        <p:nvSpPr>
          <p:cNvPr id="71" name="TextBox 54">
            <a:extLst>
              <a:ext uri="{FF2B5EF4-FFF2-40B4-BE49-F238E27FC236}">
                <a16:creationId xmlns:a16="http://schemas.microsoft.com/office/drawing/2014/main" id="{5467607F-A31D-4744-A695-C0E3284639A7}"/>
              </a:ext>
            </a:extLst>
          </p:cNvPr>
          <p:cNvSpPr txBox="1"/>
          <p:nvPr/>
        </p:nvSpPr>
        <p:spPr>
          <a:xfrm>
            <a:off x="3964210" y="5336119"/>
            <a:ext cx="1907193" cy="338554"/>
          </a:xfrm>
          <a:prstGeom prst="rect">
            <a:avLst/>
          </a:prstGeom>
          <a:noFill/>
        </p:spPr>
        <p:txBody>
          <a:bodyPr wrap="square" rtlCol="0" anchor="ctr">
            <a:spAutoFit/>
          </a:bodyPr>
          <a:lstStyle/>
          <a:p>
            <a:pPr algn="ctr"/>
            <a:r>
              <a:rPr lang="en-US" sz="1600" b="1" dirty="0">
                <a:latin typeface="Helvetica" panose="020B7200000000000000" pitchFamily="34" charset="0"/>
              </a:rPr>
              <a:t>Family</a:t>
            </a:r>
            <a:endParaRPr lang="en-ID" sz="1600" b="1" dirty="0">
              <a:latin typeface="Helvetica" panose="020B7200000000000000" pitchFamily="34" charset="0"/>
            </a:endParaRPr>
          </a:p>
        </p:txBody>
      </p:sp>
      <p:sp>
        <p:nvSpPr>
          <p:cNvPr id="72" name="TextBox 53">
            <a:extLst>
              <a:ext uri="{FF2B5EF4-FFF2-40B4-BE49-F238E27FC236}">
                <a16:creationId xmlns:a16="http://schemas.microsoft.com/office/drawing/2014/main" id="{BD0434C1-0746-46DD-8FF8-B1DA899FE7B7}"/>
              </a:ext>
            </a:extLst>
          </p:cNvPr>
          <p:cNvSpPr txBox="1"/>
          <p:nvPr/>
        </p:nvSpPr>
        <p:spPr>
          <a:xfrm>
            <a:off x="6157015" y="5646527"/>
            <a:ext cx="2234362" cy="646331"/>
          </a:xfrm>
          <a:prstGeom prst="rect">
            <a:avLst/>
          </a:prstGeom>
          <a:noFill/>
        </p:spPr>
        <p:txBody>
          <a:bodyPr wrap="square" rtlCol="0" anchor="t">
            <a:spAutoFit/>
          </a:bodyPr>
          <a:lstStyle/>
          <a:p>
            <a:pPr algn="ctr"/>
            <a:r>
              <a:rPr lang="en-US" sz="1200" dirty="0">
                <a:latin typeface="HelvLight" pitchFamily="2" charset="0"/>
              </a:rPr>
              <a:t>We care for one another, praise efforts, recognize progress, and reward results.</a:t>
            </a:r>
          </a:p>
        </p:txBody>
      </p:sp>
      <p:sp>
        <p:nvSpPr>
          <p:cNvPr id="74" name="TextBox 54">
            <a:extLst>
              <a:ext uri="{FF2B5EF4-FFF2-40B4-BE49-F238E27FC236}">
                <a16:creationId xmlns:a16="http://schemas.microsoft.com/office/drawing/2014/main" id="{9B8B19F6-15CC-4C22-8590-341BE40D19C0}"/>
              </a:ext>
            </a:extLst>
          </p:cNvPr>
          <p:cNvSpPr txBox="1"/>
          <p:nvPr/>
        </p:nvSpPr>
        <p:spPr>
          <a:xfrm>
            <a:off x="6320600" y="5336119"/>
            <a:ext cx="1907193" cy="338554"/>
          </a:xfrm>
          <a:prstGeom prst="rect">
            <a:avLst/>
          </a:prstGeom>
          <a:noFill/>
        </p:spPr>
        <p:txBody>
          <a:bodyPr wrap="square" rtlCol="0" anchor="ctr">
            <a:spAutoFit/>
          </a:bodyPr>
          <a:lstStyle/>
          <a:p>
            <a:pPr algn="ctr"/>
            <a:r>
              <a:rPr lang="en-US" sz="1600" b="1" dirty="0">
                <a:latin typeface="Helvetica" panose="020B7200000000000000" pitchFamily="34" charset="0"/>
              </a:rPr>
              <a:t>Respect</a:t>
            </a:r>
            <a:endParaRPr lang="en-ID" sz="1600" b="1" dirty="0">
              <a:latin typeface="Helvetica" panose="020B7200000000000000" pitchFamily="34" charset="0"/>
            </a:endParaRPr>
          </a:p>
        </p:txBody>
      </p:sp>
      <p:sp>
        <p:nvSpPr>
          <p:cNvPr id="75" name="TextBox 53">
            <a:extLst>
              <a:ext uri="{FF2B5EF4-FFF2-40B4-BE49-F238E27FC236}">
                <a16:creationId xmlns:a16="http://schemas.microsoft.com/office/drawing/2014/main" id="{6188DCF2-BD66-43A5-945A-91C498E8B23A}"/>
              </a:ext>
            </a:extLst>
          </p:cNvPr>
          <p:cNvSpPr txBox="1"/>
          <p:nvPr/>
        </p:nvSpPr>
        <p:spPr>
          <a:xfrm>
            <a:off x="8513405" y="5646527"/>
            <a:ext cx="2234362" cy="830997"/>
          </a:xfrm>
          <a:prstGeom prst="rect">
            <a:avLst/>
          </a:prstGeom>
          <a:noFill/>
        </p:spPr>
        <p:txBody>
          <a:bodyPr wrap="square" rtlCol="0" anchor="t">
            <a:spAutoFit/>
          </a:bodyPr>
          <a:lstStyle/>
          <a:p>
            <a:pPr algn="ctr"/>
            <a:r>
              <a:rPr lang="en-US" sz="1200" dirty="0">
                <a:latin typeface="HelvLight" pitchFamily="2" charset="0"/>
              </a:rPr>
              <a:t>We are positive, hardworking, and disciplined in all we do, which stems from our innate passion.</a:t>
            </a:r>
          </a:p>
        </p:txBody>
      </p:sp>
      <p:sp>
        <p:nvSpPr>
          <p:cNvPr id="76" name="TextBox 54">
            <a:extLst>
              <a:ext uri="{FF2B5EF4-FFF2-40B4-BE49-F238E27FC236}">
                <a16:creationId xmlns:a16="http://schemas.microsoft.com/office/drawing/2014/main" id="{5D2D60E0-C83C-4B60-9AA9-152F20430782}"/>
              </a:ext>
            </a:extLst>
          </p:cNvPr>
          <p:cNvSpPr txBox="1"/>
          <p:nvPr/>
        </p:nvSpPr>
        <p:spPr>
          <a:xfrm>
            <a:off x="8676990" y="5336119"/>
            <a:ext cx="1907193" cy="338554"/>
          </a:xfrm>
          <a:prstGeom prst="rect">
            <a:avLst/>
          </a:prstGeom>
          <a:noFill/>
        </p:spPr>
        <p:txBody>
          <a:bodyPr wrap="square" rtlCol="0" anchor="ctr">
            <a:spAutoFit/>
          </a:bodyPr>
          <a:lstStyle/>
          <a:p>
            <a:pPr algn="ctr"/>
            <a:r>
              <a:rPr lang="en-US" sz="1600" b="1" dirty="0">
                <a:latin typeface="Helvetica" panose="020B7200000000000000" pitchFamily="34" charset="0"/>
              </a:rPr>
              <a:t>Passion</a:t>
            </a:r>
            <a:endParaRPr lang="en-ID" sz="1600" b="1" dirty="0">
              <a:latin typeface="Helvetica" panose="020B7200000000000000" pitchFamily="34" charset="0"/>
            </a:endParaRPr>
          </a:p>
        </p:txBody>
      </p:sp>
    </p:spTree>
    <p:extLst>
      <p:ext uri="{BB962C8B-B14F-4D97-AF65-F5344CB8AC3E}">
        <p14:creationId xmlns:p14="http://schemas.microsoft.com/office/powerpoint/2010/main" val="4267806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orma libre: forma 11">
            <a:extLst>
              <a:ext uri="{FF2B5EF4-FFF2-40B4-BE49-F238E27FC236}">
                <a16:creationId xmlns:a16="http://schemas.microsoft.com/office/drawing/2014/main" id="{AD2145CE-7A8B-4B50-A60A-B03EEB49CE99}"/>
              </a:ext>
            </a:extLst>
          </p:cNvPr>
          <p:cNvSpPr/>
          <p:nvPr/>
        </p:nvSpPr>
        <p:spPr bwMode="auto">
          <a:xfrm>
            <a:off x="560640" y="3276298"/>
            <a:ext cx="2643790" cy="742460"/>
          </a:xfrm>
          <a:custGeom>
            <a:avLst/>
            <a:gdLst>
              <a:gd name="connsiteX0" fmla="*/ 0 w 5288461"/>
              <a:gd name="connsiteY0" fmla="*/ 742582 h 1485166"/>
              <a:gd name="connsiteX1" fmla="*/ 0 w 5288461"/>
              <a:gd name="connsiteY1" fmla="*/ 742583 h 1485166"/>
              <a:gd name="connsiteX2" fmla="*/ 0 w 5288461"/>
              <a:gd name="connsiteY2" fmla="*/ 742583 h 1485166"/>
              <a:gd name="connsiteX3" fmla="*/ 742583 w 5288461"/>
              <a:gd name="connsiteY3" fmla="*/ 0 h 1485166"/>
              <a:gd name="connsiteX4" fmla="*/ 4670114 w 5288461"/>
              <a:gd name="connsiteY4" fmla="*/ 0 h 1485166"/>
              <a:gd name="connsiteX5" fmla="*/ 3942618 w 5288461"/>
              <a:gd name="connsiteY5" fmla="*/ 592927 h 1485166"/>
              <a:gd name="connsiteX6" fmla="*/ 3927531 w 5288461"/>
              <a:gd name="connsiteY6" fmla="*/ 742583 h 1485166"/>
              <a:gd name="connsiteX7" fmla="*/ 3927531 w 5288461"/>
              <a:gd name="connsiteY7" fmla="*/ 742582 h 1485166"/>
              <a:gd name="connsiteX8" fmla="*/ 3927531 w 5288461"/>
              <a:gd name="connsiteY8" fmla="*/ 742583 h 1485166"/>
              <a:gd name="connsiteX9" fmla="*/ 3927531 w 5288461"/>
              <a:gd name="connsiteY9" fmla="*/ 742583 h 1485166"/>
              <a:gd name="connsiteX10" fmla="*/ 3942618 w 5288461"/>
              <a:gd name="connsiteY10" fmla="*/ 892239 h 1485166"/>
              <a:gd name="connsiteX11" fmla="*/ 4670114 w 5288461"/>
              <a:gd name="connsiteY11" fmla="*/ 1485165 h 1485166"/>
              <a:gd name="connsiteX12" fmla="*/ 5288461 w 5288461"/>
              <a:gd name="connsiteY12" fmla="*/ 1485165 h 1485166"/>
              <a:gd name="connsiteX13" fmla="*/ 5288444 w 5288461"/>
              <a:gd name="connsiteY13" fmla="*/ 1485166 h 1485166"/>
              <a:gd name="connsiteX14" fmla="*/ 742583 w 5288461"/>
              <a:gd name="connsiteY14" fmla="*/ 1485165 h 1485166"/>
              <a:gd name="connsiteX15" fmla="*/ 15087 w 5288461"/>
              <a:gd name="connsiteY15" fmla="*/ 892239 h 1485166"/>
              <a:gd name="connsiteX16" fmla="*/ 0 w 5288461"/>
              <a:gd name="connsiteY16" fmla="*/ 742583 h 1485166"/>
              <a:gd name="connsiteX17" fmla="*/ 15087 w 5288461"/>
              <a:gd name="connsiteY17" fmla="*/ 592927 h 1485166"/>
              <a:gd name="connsiteX18" fmla="*/ 742583 w 5288461"/>
              <a:gd name="connsiteY18" fmla="*/ 0 h 14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8461" h="1485166">
                <a:moveTo>
                  <a:pt x="0" y="742582"/>
                </a:moveTo>
                <a:lnTo>
                  <a:pt x="0" y="742583"/>
                </a:lnTo>
                <a:lnTo>
                  <a:pt x="0" y="742583"/>
                </a:lnTo>
                <a:close/>
                <a:moveTo>
                  <a:pt x="742583" y="0"/>
                </a:moveTo>
                <a:lnTo>
                  <a:pt x="4670114" y="0"/>
                </a:lnTo>
                <a:cubicBezTo>
                  <a:pt x="4311262" y="0"/>
                  <a:pt x="4011861" y="254545"/>
                  <a:pt x="3942618" y="592927"/>
                </a:cubicBezTo>
                <a:lnTo>
                  <a:pt x="3927531" y="742583"/>
                </a:lnTo>
                <a:lnTo>
                  <a:pt x="3927531" y="742582"/>
                </a:lnTo>
                <a:lnTo>
                  <a:pt x="3927531" y="742583"/>
                </a:lnTo>
                <a:lnTo>
                  <a:pt x="3927531" y="742583"/>
                </a:lnTo>
                <a:lnTo>
                  <a:pt x="3942618" y="892239"/>
                </a:lnTo>
                <a:cubicBezTo>
                  <a:pt x="4011861" y="1230621"/>
                  <a:pt x="4311262" y="1485165"/>
                  <a:pt x="4670114" y="1485165"/>
                </a:cubicBezTo>
                <a:lnTo>
                  <a:pt x="5288461" y="1485165"/>
                </a:lnTo>
                <a:lnTo>
                  <a:pt x="5288444" y="1485166"/>
                </a:lnTo>
                <a:lnTo>
                  <a:pt x="742583" y="1485165"/>
                </a:lnTo>
                <a:cubicBezTo>
                  <a:pt x="383731" y="1485165"/>
                  <a:pt x="84330" y="1230621"/>
                  <a:pt x="15087" y="892239"/>
                </a:cubicBezTo>
                <a:lnTo>
                  <a:pt x="0" y="742583"/>
                </a:lnTo>
                <a:lnTo>
                  <a:pt x="15087" y="592927"/>
                </a:lnTo>
                <a:cubicBezTo>
                  <a:pt x="84330" y="254545"/>
                  <a:pt x="383731" y="0"/>
                  <a:pt x="742583" y="0"/>
                </a:cubicBezTo>
                <a:close/>
              </a:path>
            </a:pathLst>
          </a:custGeom>
          <a:solidFill>
            <a:srgbClr val="0088B2"/>
          </a:solidFill>
          <a:ln w="76200">
            <a:solidFill>
              <a:schemeClr val="bg1"/>
            </a:solidFill>
          </a:ln>
        </p:spPr>
        <p:txBody>
          <a:bodyPr lIns="0" tIns="0" rIns="0" bIns="0" rtlCol="0" anchor="ctr"/>
          <a:lstStyle/>
          <a:p>
            <a:pPr algn="ctr" defTabSz="914263"/>
            <a:endParaRPr lang="en-US" sz="2200">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41" name="Forma libre: forma 13">
            <a:extLst>
              <a:ext uri="{FF2B5EF4-FFF2-40B4-BE49-F238E27FC236}">
                <a16:creationId xmlns:a16="http://schemas.microsoft.com/office/drawing/2014/main" id="{141DE677-6F8F-46E7-9BE9-FB222FB7FD0D}"/>
              </a:ext>
            </a:extLst>
          </p:cNvPr>
          <p:cNvSpPr/>
          <p:nvPr/>
        </p:nvSpPr>
        <p:spPr bwMode="auto">
          <a:xfrm>
            <a:off x="2524079" y="3276298"/>
            <a:ext cx="2711109" cy="742460"/>
          </a:xfrm>
          <a:custGeom>
            <a:avLst/>
            <a:gdLst>
              <a:gd name="connsiteX0" fmla="*/ 0 w 5423119"/>
              <a:gd name="connsiteY0" fmla="*/ 742582 h 1485166"/>
              <a:gd name="connsiteX1" fmla="*/ 0 w 5423119"/>
              <a:gd name="connsiteY1" fmla="*/ 742583 h 1485166"/>
              <a:gd name="connsiteX2" fmla="*/ 0 w 5423119"/>
              <a:gd name="connsiteY2" fmla="*/ 742583 h 1485166"/>
              <a:gd name="connsiteX3" fmla="*/ 742583 w 5423119"/>
              <a:gd name="connsiteY3" fmla="*/ 0 h 1485166"/>
              <a:gd name="connsiteX4" fmla="*/ 4804772 w 5423119"/>
              <a:gd name="connsiteY4" fmla="*/ 0 h 1485166"/>
              <a:gd name="connsiteX5" fmla="*/ 4077276 w 5423119"/>
              <a:gd name="connsiteY5" fmla="*/ 592927 h 1485166"/>
              <a:gd name="connsiteX6" fmla="*/ 4062189 w 5423119"/>
              <a:gd name="connsiteY6" fmla="*/ 742583 h 1485166"/>
              <a:gd name="connsiteX7" fmla="*/ 4062189 w 5423119"/>
              <a:gd name="connsiteY7" fmla="*/ 742582 h 1485166"/>
              <a:gd name="connsiteX8" fmla="*/ 4062189 w 5423119"/>
              <a:gd name="connsiteY8" fmla="*/ 742583 h 1485166"/>
              <a:gd name="connsiteX9" fmla="*/ 4062189 w 5423119"/>
              <a:gd name="connsiteY9" fmla="*/ 742583 h 1485166"/>
              <a:gd name="connsiteX10" fmla="*/ 4077276 w 5423119"/>
              <a:gd name="connsiteY10" fmla="*/ 892239 h 1485166"/>
              <a:gd name="connsiteX11" fmla="*/ 4804772 w 5423119"/>
              <a:gd name="connsiteY11" fmla="*/ 1485165 h 1485166"/>
              <a:gd name="connsiteX12" fmla="*/ 5423119 w 5423119"/>
              <a:gd name="connsiteY12" fmla="*/ 1485165 h 1485166"/>
              <a:gd name="connsiteX13" fmla="*/ 5423102 w 5423119"/>
              <a:gd name="connsiteY13" fmla="*/ 1485166 h 1485166"/>
              <a:gd name="connsiteX14" fmla="*/ 742583 w 5423119"/>
              <a:gd name="connsiteY14" fmla="*/ 1485165 h 1485166"/>
              <a:gd name="connsiteX15" fmla="*/ 15087 w 5423119"/>
              <a:gd name="connsiteY15" fmla="*/ 892239 h 1485166"/>
              <a:gd name="connsiteX16" fmla="*/ 0 w 5423119"/>
              <a:gd name="connsiteY16" fmla="*/ 742583 h 1485166"/>
              <a:gd name="connsiteX17" fmla="*/ 15087 w 5423119"/>
              <a:gd name="connsiteY17" fmla="*/ 592927 h 1485166"/>
              <a:gd name="connsiteX18" fmla="*/ 742583 w 5423119"/>
              <a:gd name="connsiteY18" fmla="*/ 0 h 14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23119" h="1485166">
                <a:moveTo>
                  <a:pt x="0" y="742582"/>
                </a:moveTo>
                <a:lnTo>
                  <a:pt x="0" y="742583"/>
                </a:lnTo>
                <a:lnTo>
                  <a:pt x="0" y="742583"/>
                </a:lnTo>
                <a:close/>
                <a:moveTo>
                  <a:pt x="742583" y="0"/>
                </a:moveTo>
                <a:lnTo>
                  <a:pt x="4804772" y="0"/>
                </a:lnTo>
                <a:cubicBezTo>
                  <a:pt x="4445920" y="0"/>
                  <a:pt x="4146519" y="254545"/>
                  <a:pt x="4077276" y="592927"/>
                </a:cubicBezTo>
                <a:lnTo>
                  <a:pt x="4062189" y="742583"/>
                </a:lnTo>
                <a:lnTo>
                  <a:pt x="4062189" y="742582"/>
                </a:lnTo>
                <a:lnTo>
                  <a:pt x="4062189" y="742583"/>
                </a:lnTo>
                <a:lnTo>
                  <a:pt x="4062189" y="742583"/>
                </a:lnTo>
                <a:lnTo>
                  <a:pt x="4077276" y="892239"/>
                </a:lnTo>
                <a:cubicBezTo>
                  <a:pt x="4146519" y="1230621"/>
                  <a:pt x="4445920" y="1485165"/>
                  <a:pt x="4804772" y="1485165"/>
                </a:cubicBezTo>
                <a:lnTo>
                  <a:pt x="5423119" y="1485165"/>
                </a:lnTo>
                <a:lnTo>
                  <a:pt x="5423102" y="1485166"/>
                </a:lnTo>
                <a:lnTo>
                  <a:pt x="742583" y="1485165"/>
                </a:lnTo>
                <a:cubicBezTo>
                  <a:pt x="383731" y="1485165"/>
                  <a:pt x="84330" y="1230621"/>
                  <a:pt x="15087" y="892239"/>
                </a:cubicBezTo>
                <a:lnTo>
                  <a:pt x="0" y="742583"/>
                </a:lnTo>
                <a:lnTo>
                  <a:pt x="15087" y="592927"/>
                </a:lnTo>
                <a:cubicBezTo>
                  <a:pt x="84330" y="254545"/>
                  <a:pt x="383731" y="0"/>
                  <a:pt x="742583" y="0"/>
                </a:cubicBezTo>
                <a:close/>
              </a:path>
            </a:pathLst>
          </a:custGeom>
          <a:solidFill>
            <a:schemeClr val="tx2">
              <a:lumMod val="40000"/>
              <a:lumOff val="60000"/>
            </a:schemeClr>
          </a:solidFill>
          <a:ln w="76200">
            <a:solidFill>
              <a:schemeClr val="bg1"/>
            </a:solidFill>
          </a:ln>
        </p:spPr>
        <p:txBody>
          <a:bodyPr lIns="0" tIns="0" rIns="0" bIns="0" rtlCol="0" anchor="ctr"/>
          <a:lstStyle/>
          <a:p>
            <a:pPr algn="ctr" defTabSz="914263"/>
            <a:endParaRPr lang="en-US" sz="2200">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42" name="Forma libre: forma 15">
            <a:extLst>
              <a:ext uri="{FF2B5EF4-FFF2-40B4-BE49-F238E27FC236}">
                <a16:creationId xmlns:a16="http://schemas.microsoft.com/office/drawing/2014/main" id="{96A8DF49-D4C1-45C8-8BB9-18BF27FD103F}"/>
              </a:ext>
            </a:extLst>
          </p:cNvPr>
          <p:cNvSpPr/>
          <p:nvPr/>
        </p:nvSpPr>
        <p:spPr bwMode="auto">
          <a:xfrm>
            <a:off x="4554835" y="3276298"/>
            <a:ext cx="2643790" cy="742460"/>
          </a:xfrm>
          <a:custGeom>
            <a:avLst/>
            <a:gdLst>
              <a:gd name="connsiteX0" fmla="*/ 0 w 5288461"/>
              <a:gd name="connsiteY0" fmla="*/ 742582 h 1485166"/>
              <a:gd name="connsiteX1" fmla="*/ 0 w 5288461"/>
              <a:gd name="connsiteY1" fmla="*/ 742583 h 1485166"/>
              <a:gd name="connsiteX2" fmla="*/ 0 w 5288461"/>
              <a:gd name="connsiteY2" fmla="*/ 742583 h 1485166"/>
              <a:gd name="connsiteX3" fmla="*/ 742583 w 5288461"/>
              <a:gd name="connsiteY3" fmla="*/ 0 h 1485166"/>
              <a:gd name="connsiteX4" fmla="*/ 4670114 w 5288461"/>
              <a:gd name="connsiteY4" fmla="*/ 0 h 1485166"/>
              <a:gd name="connsiteX5" fmla="*/ 3942618 w 5288461"/>
              <a:gd name="connsiteY5" fmla="*/ 592927 h 1485166"/>
              <a:gd name="connsiteX6" fmla="*/ 3927531 w 5288461"/>
              <a:gd name="connsiteY6" fmla="*/ 742583 h 1485166"/>
              <a:gd name="connsiteX7" fmla="*/ 3927531 w 5288461"/>
              <a:gd name="connsiteY7" fmla="*/ 742582 h 1485166"/>
              <a:gd name="connsiteX8" fmla="*/ 3927531 w 5288461"/>
              <a:gd name="connsiteY8" fmla="*/ 742583 h 1485166"/>
              <a:gd name="connsiteX9" fmla="*/ 3927531 w 5288461"/>
              <a:gd name="connsiteY9" fmla="*/ 742583 h 1485166"/>
              <a:gd name="connsiteX10" fmla="*/ 3942618 w 5288461"/>
              <a:gd name="connsiteY10" fmla="*/ 892239 h 1485166"/>
              <a:gd name="connsiteX11" fmla="*/ 4670114 w 5288461"/>
              <a:gd name="connsiteY11" fmla="*/ 1485165 h 1485166"/>
              <a:gd name="connsiteX12" fmla="*/ 5288461 w 5288461"/>
              <a:gd name="connsiteY12" fmla="*/ 1485165 h 1485166"/>
              <a:gd name="connsiteX13" fmla="*/ 5288444 w 5288461"/>
              <a:gd name="connsiteY13" fmla="*/ 1485166 h 1485166"/>
              <a:gd name="connsiteX14" fmla="*/ 742583 w 5288461"/>
              <a:gd name="connsiteY14" fmla="*/ 1485165 h 1485166"/>
              <a:gd name="connsiteX15" fmla="*/ 15087 w 5288461"/>
              <a:gd name="connsiteY15" fmla="*/ 892239 h 1485166"/>
              <a:gd name="connsiteX16" fmla="*/ 0 w 5288461"/>
              <a:gd name="connsiteY16" fmla="*/ 742583 h 1485166"/>
              <a:gd name="connsiteX17" fmla="*/ 15087 w 5288461"/>
              <a:gd name="connsiteY17" fmla="*/ 592927 h 1485166"/>
              <a:gd name="connsiteX18" fmla="*/ 742583 w 5288461"/>
              <a:gd name="connsiteY18" fmla="*/ 0 h 14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8461" h="1485166">
                <a:moveTo>
                  <a:pt x="0" y="742582"/>
                </a:moveTo>
                <a:lnTo>
                  <a:pt x="0" y="742583"/>
                </a:lnTo>
                <a:lnTo>
                  <a:pt x="0" y="742583"/>
                </a:lnTo>
                <a:close/>
                <a:moveTo>
                  <a:pt x="742583" y="0"/>
                </a:moveTo>
                <a:lnTo>
                  <a:pt x="4670114" y="0"/>
                </a:lnTo>
                <a:cubicBezTo>
                  <a:pt x="4311262" y="0"/>
                  <a:pt x="4011861" y="254545"/>
                  <a:pt x="3942618" y="592927"/>
                </a:cubicBezTo>
                <a:lnTo>
                  <a:pt x="3927531" y="742583"/>
                </a:lnTo>
                <a:lnTo>
                  <a:pt x="3927531" y="742582"/>
                </a:lnTo>
                <a:lnTo>
                  <a:pt x="3927531" y="742583"/>
                </a:lnTo>
                <a:lnTo>
                  <a:pt x="3927531" y="742583"/>
                </a:lnTo>
                <a:lnTo>
                  <a:pt x="3942618" y="892239"/>
                </a:lnTo>
                <a:cubicBezTo>
                  <a:pt x="4011861" y="1230621"/>
                  <a:pt x="4311262" y="1485165"/>
                  <a:pt x="4670114" y="1485165"/>
                </a:cubicBezTo>
                <a:lnTo>
                  <a:pt x="5288461" y="1485165"/>
                </a:lnTo>
                <a:lnTo>
                  <a:pt x="5288444" y="1485166"/>
                </a:lnTo>
                <a:lnTo>
                  <a:pt x="742583" y="1485165"/>
                </a:lnTo>
                <a:cubicBezTo>
                  <a:pt x="383731" y="1485165"/>
                  <a:pt x="84330" y="1230621"/>
                  <a:pt x="15087" y="892239"/>
                </a:cubicBezTo>
                <a:lnTo>
                  <a:pt x="0" y="742583"/>
                </a:lnTo>
                <a:lnTo>
                  <a:pt x="15087" y="592927"/>
                </a:lnTo>
                <a:cubicBezTo>
                  <a:pt x="84330" y="254545"/>
                  <a:pt x="383731" y="0"/>
                  <a:pt x="742583" y="0"/>
                </a:cubicBezTo>
                <a:close/>
              </a:path>
            </a:pathLst>
          </a:custGeom>
          <a:solidFill>
            <a:schemeClr val="tx2">
              <a:lumMod val="40000"/>
              <a:lumOff val="60000"/>
            </a:schemeClr>
          </a:solidFill>
          <a:ln w="76200">
            <a:solidFill>
              <a:schemeClr val="bg1"/>
            </a:solidFill>
          </a:ln>
        </p:spPr>
        <p:txBody>
          <a:bodyPr lIns="0" tIns="0" rIns="0" bIns="0" rtlCol="0" anchor="ctr"/>
          <a:lstStyle/>
          <a:p>
            <a:pPr algn="ctr" defTabSz="914263"/>
            <a:endParaRPr lang="en-US" sz="2200">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43" name="Forma libre: forma 19">
            <a:extLst>
              <a:ext uri="{FF2B5EF4-FFF2-40B4-BE49-F238E27FC236}">
                <a16:creationId xmlns:a16="http://schemas.microsoft.com/office/drawing/2014/main" id="{5ADBD59D-20D5-4823-B82A-9BA0A6DCC4AE}"/>
              </a:ext>
            </a:extLst>
          </p:cNvPr>
          <p:cNvSpPr/>
          <p:nvPr/>
        </p:nvSpPr>
        <p:spPr bwMode="auto">
          <a:xfrm>
            <a:off x="6518274" y="3276298"/>
            <a:ext cx="2711109" cy="742460"/>
          </a:xfrm>
          <a:custGeom>
            <a:avLst/>
            <a:gdLst>
              <a:gd name="connsiteX0" fmla="*/ 0 w 5423120"/>
              <a:gd name="connsiteY0" fmla="*/ 742582 h 1485166"/>
              <a:gd name="connsiteX1" fmla="*/ 0 w 5423120"/>
              <a:gd name="connsiteY1" fmla="*/ 742583 h 1485166"/>
              <a:gd name="connsiteX2" fmla="*/ 0 w 5423120"/>
              <a:gd name="connsiteY2" fmla="*/ 742583 h 1485166"/>
              <a:gd name="connsiteX3" fmla="*/ 742583 w 5423120"/>
              <a:gd name="connsiteY3" fmla="*/ 0 h 1485166"/>
              <a:gd name="connsiteX4" fmla="*/ 4804774 w 5423120"/>
              <a:gd name="connsiteY4" fmla="*/ 0 h 1485166"/>
              <a:gd name="connsiteX5" fmla="*/ 4077276 w 5423120"/>
              <a:gd name="connsiteY5" fmla="*/ 592927 h 1485166"/>
              <a:gd name="connsiteX6" fmla="*/ 4062190 w 5423120"/>
              <a:gd name="connsiteY6" fmla="*/ 742583 h 1485166"/>
              <a:gd name="connsiteX7" fmla="*/ 4062190 w 5423120"/>
              <a:gd name="connsiteY7" fmla="*/ 742582 h 1485166"/>
              <a:gd name="connsiteX8" fmla="*/ 4062190 w 5423120"/>
              <a:gd name="connsiteY8" fmla="*/ 742583 h 1485166"/>
              <a:gd name="connsiteX9" fmla="*/ 4062190 w 5423120"/>
              <a:gd name="connsiteY9" fmla="*/ 742583 h 1485166"/>
              <a:gd name="connsiteX10" fmla="*/ 4077276 w 5423120"/>
              <a:gd name="connsiteY10" fmla="*/ 892239 h 1485166"/>
              <a:gd name="connsiteX11" fmla="*/ 4804774 w 5423120"/>
              <a:gd name="connsiteY11" fmla="*/ 1485165 h 1485166"/>
              <a:gd name="connsiteX12" fmla="*/ 5423120 w 5423120"/>
              <a:gd name="connsiteY12" fmla="*/ 1485165 h 1485166"/>
              <a:gd name="connsiteX13" fmla="*/ 5423102 w 5423120"/>
              <a:gd name="connsiteY13" fmla="*/ 1485166 h 1485166"/>
              <a:gd name="connsiteX14" fmla="*/ 742583 w 5423120"/>
              <a:gd name="connsiteY14" fmla="*/ 1485165 h 1485166"/>
              <a:gd name="connsiteX15" fmla="*/ 15087 w 5423120"/>
              <a:gd name="connsiteY15" fmla="*/ 892239 h 1485166"/>
              <a:gd name="connsiteX16" fmla="*/ 0 w 5423120"/>
              <a:gd name="connsiteY16" fmla="*/ 742583 h 1485166"/>
              <a:gd name="connsiteX17" fmla="*/ 15087 w 5423120"/>
              <a:gd name="connsiteY17" fmla="*/ 592927 h 1485166"/>
              <a:gd name="connsiteX18" fmla="*/ 742583 w 5423120"/>
              <a:gd name="connsiteY18" fmla="*/ 0 h 14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23120" h="1485166">
                <a:moveTo>
                  <a:pt x="0" y="742582"/>
                </a:moveTo>
                <a:lnTo>
                  <a:pt x="0" y="742583"/>
                </a:lnTo>
                <a:lnTo>
                  <a:pt x="0" y="742583"/>
                </a:lnTo>
                <a:close/>
                <a:moveTo>
                  <a:pt x="742583" y="0"/>
                </a:moveTo>
                <a:lnTo>
                  <a:pt x="4804774" y="0"/>
                </a:lnTo>
                <a:cubicBezTo>
                  <a:pt x="4445920" y="0"/>
                  <a:pt x="4146520" y="254545"/>
                  <a:pt x="4077276" y="592927"/>
                </a:cubicBezTo>
                <a:lnTo>
                  <a:pt x="4062190" y="742583"/>
                </a:lnTo>
                <a:lnTo>
                  <a:pt x="4062190" y="742582"/>
                </a:lnTo>
                <a:lnTo>
                  <a:pt x="4062190" y="742583"/>
                </a:lnTo>
                <a:lnTo>
                  <a:pt x="4062190" y="742583"/>
                </a:lnTo>
                <a:lnTo>
                  <a:pt x="4077276" y="892239"/>
                </a:lnTo>
                <a:cubicBezTo>
                  <a:pt x="4146520" y="1230621"/>
                  <a:pt x="4445920" y="1485165"/>
                  <a:pt x="4804774" y="1485165"/>
                </a:cubicBezTo>
                <a:lnTo>
                  <a:pt x="5423120" y="1485165"/>
                </a:lnTo>
                <a:lnTo>
                  <a:pt x="5423102" y="1485166"/>
                </a:lnTo>
                <a:lnTo>
                  <a:pt x="742583" y="1485165"/>
                </a:lnTo>
                <a:cubicBezTo>
                  <a:pt x="383731" y="1485165"/>
                  <a:pt x="84330" y="1230621"/>
                  <a:pt x="15087" y="892239"/>
                </a:cubicBezTo>
                <a:lnTo>
                  <a:pt x="0" y="742583"/>
                </a:lnTo>
                <a:lnTo>
                  <a:pt x="15087" y="592927"/>
                </a:lnTo>
                <a:cubicBezTo>
                  <a:pt x="84330" y="254545"/>
                  <a:pt x="383731" y="0"/>
                  <a:pt x="742583" y="0"/>
                </a:cubicBezTo>
                <a:close/>
              </a:path>
            </a:pathLst>
          </a:custGeom>
          <a:solidFill>
            <a:schemeClr val="tx2">
              <a:lumMod val="40000"/>
              <a:lumOff val="60000"/>
            </a:schemeClr>
          </a:solidFill>
          <a:ln w="76200">
            <a:solidFill>
              <a:schemeClr val="bg1"/>
            </a:solidFill>
          </a:ln>
        </p:spPr>
        <p:txBody>
          <a:bodyPr lIns="0" tIns="0" rIns="0" bIns="0" rtlCol="0" anchor="ctr"/>
          <a:lstStyle/>
          <a:p>
            <a:pPr algn="ctr" defTabSz="914263"/>
            <a:endParaRPr lang="en-US" sz="2200">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44" name="Rectángulo: esquinas redondeadas 9">
            <a:extLst>
              <a:ext uri="{FF2B5EF4-FFF2-40B4-BE49-F238E27FC236}">
                <a16:creationId xmlns:a16="http://schemas.microsoft.com/office/drawing/2014/main" id="{9F017EBC-43F3-4CB6-96CA-92B7FFC68B58}"/>
              </a:ext>
            </a:extLst>
          </p:cNvPr>
          <p:cNvSpPr/>
          <p:nvPr/>
        </p:nvSpPr>
        <p:spPr bwMode="auto">
          <a:xfrm>
            <a:off x="8549031" y="3276298"/>
            <a:ext cx="3082330" cy="742460"/>
          </a:xfrm>
          <a:prstGeom prst="roundRect">
            <a:avLst>
              <a:gd name="adj" fmla="val 50000"/>
            </a:avLst>
          </a:prstGeom>
          <a:solidFill>
            <a:schemeClr val="tx2">
              <a:lumMod val="40000"/>
              <a:lumOff val="60000"/>
            </a:schemeClr>
          </a:solidFill>
          <a:ln w="76200">
            <a:solidFill>
              <a:schemeClr val="bg1"/>
            </a:solidFill>
          </a:ln>
        </p:spPr>
        <p:txBody>
          <a:bodyPr lIns="0" tIns="0" rIns="0" bIns="0" rtlCol="0" anchor="ctr"/>
          <a:lstStyle/>
          <a:p>
            <a:pPr algn="ctr" defTabSz="914263"/>
            <a:endParaRPr lang="en-US" sz="2200">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45" name="Rectángulo: esquinas redondeadas 20">
            <a:extLst>
              <a:ext uri="{FF2B5EF4-FFF2-40B4-BE49-F238E27FC236}">
                <a16:creationId xmlns:a16="http://schemas.microsoft.com/office/drawing/2014/main" id="{E9A659D5-C5B1-4F0C-8E70-3D6D94A3AE13}"/>
              </a:ext>
            </a:extLst>
          </p:cNvPr>
          <p:cNvSpPr>
            <a:spLocks noChangeAspect="1"/>
          </p:cNvSpPr>
          <p:nvPr/>
        </p:nvSpPr>
        <p:spPr bwMode="auto">
          <a:xfrm>
            <a:off x="670081" y="3359576"/>
            <a:ext cx="575904" cy="575904"/>
          </a:xfrm>
          <a:prstGeom prst="roundRect">
            <a:avLst>
              <a:gd name="adj" fmla="val 50000"/>
            </a:avLst>
          </a:prstGeom>
          <a:solidFill>
            <a:schemeClr val="bg1"/>
          </a:solidFill>
          <a:ln w="76200">
            <a:noFill/>
          </a:ln>
        </p:spPr>
        <p:txBody>
          <a:bodyPr lIns="0" tIns="0" rIns="0" bIns="0" rtlCol="0" anchor="ctr"/>
          <a:lstStyle/>
          <a:p>
            <a:pPr algn="ctr" defTabSz="914263">
              <a:lnSpc>
                <a:spcPct val="125000"/>
              </a:lnSpc>
            </a:pPr>
            <a:endParaRPr lang="es-SV" sz="2200" dirty="0">
              <a:solidFill>
                <a:srgbClr val="EA560D"/>
              </a:solidFill>
              <a:latin typeface="Roboto" panose="02000000000000000000" pitchFamily="2" charset="0"/>
              <a:ea typeface="Roboto" panose="02000000000000000000" pitchFamily="2" charset="0"/>
              <a:cs typeface="Roboto" panose="02000000000000000000" pitchFamily="2" charset="0"/>
            </a:endParaRPr>
          </a:p>
        </p:txBody>
      </p:sp>
      <p:sp>
        <p:nvSpPr>
          <p:cNvPr id="46" name="Rectángulo: esquinas redondeadas 21">
            <a:extLst>
              <a:ext uri="{FF2B5EF4-FFF2-40B4-BE49-F238E27FC236}">
                <a16:creationId xmlns:a16="http://schemas.microsoft.com/office/drawing/2014/main" id="{DF8F4677-35D1-4E22-B968-A3DD2E00A27C}"/>
              </a:ext>
            </a:extLst>
          </p:cNvPr>
          <p:cNvSpPr>
            <a:spLocks noChangeAspect="1"/>
          </p:cNvSpPr>
          <p:nvPr/>
        </p:nvSpPr>
        <p:spPr bwMode="auto">
          <a:xfrm>
            <a:off x="2633519" y="3359576"/>
            <a:ext cx="575904" cy="575904"/>
          </a:xfrm>
          <a:prstGeom prst="roundRect">
            <a:avLst>
              <a:gd name="adj" fmla="val 50000"/>
            </a:avLst>
          </a:prstGeom>
          <a:solidFill>
            <a:schemeClr val="bg1"/>
          </a:solidFill>
          <a:ln w="76200">
            <a:noFill/>
          </a:ln>
        </p:spPr>
        <p:txBody>
          <a:bodyPr lIns="0" tIns="0" rIns="0" bIns="0" rtlCol="0" anchor="ctr"/>
          <a:lstStyle/>
          <a:p>
            <a:pPr algn="ctr" defTabSz="914263">
              <a:lnSpc>
                <a:spcPct val="125000"/>
              </a:lnSpc>
            </a:pPr>
            <a:endParaRPr lang="es-SV" sz="2200" dirty="0">
              <a:solidFill>
                <a:srgbClr val="2BB198"/>
              </a:solidFill>
              <a:latin typeface="Roboto" panose="02000000000000000000" pitchFamily="2" charset="0"/>
              <a:ea typeface="Roboto" panose="02000000000000000000" pitchFamily="2" charset="0"/>
              <a:cs typeface="Roboto" panose="02000000000000000000" pitchFamily="2" charset="0"/>
            </a:endParaRPr>
          </a:p>
        </p:txBody>
      </p:sp>
      <p:sp>
        <p:nvSpPr>
          <p:cNvPr id="47" name="Rectángulo: esquinas redondeadas 22">
            <a:extLst>
              <a:ext uri="{FF2B5EF4-FFF2-40B4-BE49-F238E27FC236}">
                <a16:creationId xmlns:a16="http://schemas.microsoft.com/office/drawing/2014/main" id="{A4041934-2C55-4D97-8716-C77D0000069D}"/>
              </a:ext>
            </a:extLst>
          </p:cNvPr>
          <p:cNvSpPr>
            <a:spLocks noChangeAspect="1"/>
          </p:cNvSpPr>
          <p:nvPr/>
        </p:nvSpPr>
        <p:spPr bwMode="auto">
          <a:xfrm>
            <a:off x="4663977" y="3359576"/>
            <a:ext cx="575904" cy="575904"/>
          </a:xfrm>
          <a:prstGeom prst="roundRect">
            <a:avLst>
              <a:gd name="adj" fmla="val 50000"/>
            </a:avLst>
          </a:prstGeom>
          <a:solidFill>
            <a:schemeClr val="bg1"/>
          </a:solidFill>
          <a:ln w="76200">
            <a:noFill/>
          </a:ln>
        </p:spPr>
        <p:txBody>
          <a:bodyPr lIns="0" tIns="0" rIns="0" bIns="0" rtlCol="0" anchor="ctr"/>
          <a:lstStyle/>
          <a:p>
            <a:pPr algn="ctr" defTabSz="1207528">
              <a:defRPr/>
            </a:pPr>
            <a:endParaRPr lang="es-SV" altLang="es-SV" sz="2200" dirty="0">
              <a:ln w="3175">
                <a:noFill/>
              </a:ln>
              <a:solidFill>
                <a:srgbClr val="5F4193"/>
              </a:solidFill>
              <a:latin typeface="Roboto" panose="02000000000000000000" pitchFamily="2" charset="0"/>
              <a:ea typeface="Roboto" panose="02000000000000000000" pitchFamily="2" charset="0"/>
              <a:cs typeface="Roboto" panose="02000000000000000000" pitchFamily="2" charset="0"/>
            </a:endParaRPr>
          </a:p>
        </p:txBody>
      </p:sp>
      <p:sp>
        <p:nvSpPr>
          <p:cNvPr id="48" name="Rectángulo: esquinas redondeadas 23">
            <a:extLst>
              <a:ext uri="{FF2B5EF4-FFF2-40B4-BE49-F238E27FC236}">
                <a16:creationId xmlns:a16="http://schemas.microsoft.com/office/drawing/2014/main" id="{D136E572-B41F-42B4-BC2F-88644F0E1579}"/>
              </a:ext>
            </a:extLst>
          </p:cNvPr>
          <p:cNvSpPr>
            <a:spLocks noChangeAspect="1"/>
          </p:cNvSpPr>
          <p:nvPr/>
        </p:nvSpPr>
        <p:spPr bwMode="auto">
          <a:xfrm>
            <a:off x="6627716" y="3359576"/>
            <a:ext cx="575904" cy="575904"/>
          </a:xfrm>
          <a:prstGeom prst="roundRect">
            <a:avLst>
              <a:gd name="adj" fmla="val 50000"/>
            </a:avLst>
          </a:prstGeom>
          <a:solidFill>
            <a:schemeClr val="bg1"/>
          </a:solidFill>
          <a:ln w="76200">
            <a:noFill/>
          </a:ln>
        </p:spPr>
        <p:txBody>
          <a:bodyPr lIns="0" tIns="0" rIns="0" bIns="0" rtlCol="0" anchor="ctr"/>
          <a:lstStyle/>
          <a:p>
            <a:pPr algn="ctr" defTabSz="1207528">
              <a:defRPr/>
            </a:pPr>
            <a:endParaRPr lang="es-MX" sz="2200" dirty="0">
              <a:ln w="3175">
                <a:noFill/>
              </a:ln>
              <a:solidFill>
                <a:srgbClr val="EDB62E"/>
              </a:solidFill>
              <a:latin typeface="Roboto" panose="02000000000000000000" pitchFamily="2" charset="0"/>
              <a:ea typeface="Roboto" panose="02000000000000000000" pitchFamily="2" charset="0"/>
              <a:cs typeface="Roboto" panose="02000000000000000000" pitchFamily="2" charset="0"/>
            </a:endParaRPr>
          </a:p>
        </p:txBody>
      </p:sp>
      <p:sp>
        <p:nvSpPr>
          <p:cNvPr id="49" name="Rectángulo: esquinas redondeadas 24">
            <a:extLst>
              <a:ext uri="{FF2B5EF4-FFF2-40B4-BE49-F238E27FC236}">
                <a16:creationId xmlns:a16="http://schemas.microsoft.com/office/drawing/2014/main" id="{B5A6EE95-597F-491A-AD70-861DC005F885}"/>
              </a:ext>
            </a:extLst>
          </p:cNvPr>
          <p:cNvSpPr>
            <a:spLocks noChangeAspect="1"/>
          </p:cNvSpPr>
          <p:nvPr/>
        </p:nvSpPr>
        <p:spPr bwMode="auto">
          <a:xfrm>
            <a:off x="8658473" y="3359576"/>
            <a:ext cx="575904" cy="575904"/>
          </a:xfrm>
          <a:prstGeom prst="roundRect">
            <a:avLst>
              <a:gd name="adj" fmla="val 50000"/>
            </a:avLst>
          </a:prstGeom>
          <a:solidFill>
            <a:schemeClr val="bg1"/>
          </a:solidFill>
          <a:ln w="76200">
            <a:noFill/>
          </a:ln>
        </p:spPr>
        <p:txBody>
          <a:bodyPr lIns="0" tIns="0" rIns="0" bIns="0" rtlCol="0" anchor="ctr"/>
          <a:lstStyle/>
          <a:p>
            <a:pPr algn="ctr" defTabSz="914263">
              <a:lnSpc>
                <a:spcPct val="125000"/>
              </a:lnSpc>
            </a:pPr>
            <a:endParaRPr lang="es-SV" altLang="es-SV" sz="2200" dirty="0">
              <a:solidFill>
                <a:srgbClr val="2BB198"/>
              </a:solidFill>
              <a:latin typeface="Roboto" panose="02000000000000000000" pitchFamily="2" charset="0"/>
              <a:ea typeface="Roboto" panose="02000000000000000000" pitchFamily="2" charset="0"/>
              <a:cs typeface="Roboto" panose="02000000000000000000" pitchFamily="2" charset="0"/>
            </a:endParaRPr>
          </a:p>
        </p:txBody>
      </p:sp>
      <p:cxnSp>
        <p:nvCxnSpPr>
          <p:cNvPr id="50" name="Conector recto 49">
            <a:extLst>
              <a:ext uri="{FF2B5EF4-FFF2-40B4-BE49-F238E27FC236}">
                <a16:creationId xmlns:a16="http://schemas.microsoft.com/office/drawing/2014/main" id="{2F6FD042-C0B1-4027-A8A5-33E53892FAD8}"/>
              </a:ext>
            </a:extLst>
          </p:cNvPr>
          <p:cNvCxnSpPr/>
          <p:nvPr/>
        </p:nvCxnSpPr>
        <p:spPr>
          <a:xfrm flipH="1">
            <a:off x="958033" y="2552101"/>
            <a:ext cx="0" cy="724196"/>
          </a:xfrm>
          <a:prstGeom prst="line">
            <a:avLst/>
          </a:prstGeom>
          <a:solidFill>
            <a:schemeClr val="bg1"/>
          </a:solidFill>
          <a:ln w="9525">
            <a:solidFill>
              <a:schemeClr val="tx1"/>
            </a:solidFill>
          </a:ln>
        </p:spPr>
      </p:cxnSp>
      <p:sp>
        <p:nvSpPr>
          <p:cNvPr id="51" name="Elipse 50">
            <a:extLst>
              <a:ext uri="{FF2B5EF4-FFF2-40B4-BE49-F238E27FC236}">
                <a16:creationId xmlns:a16="http://schemas.microsoft.com/office/drawing/2014/main" id="{50484293-B42D-4210-88AE-FAE598DACB0C}"/>
              </a:ext>
            </a:extLst>
          </p:cNvPr>
          <p:cNvSpPr>
            <a:spLocks noChangeAspect="1"/>
          </p:cNvSpPr>
          <p:nvPr/>
        </p:nvSpPr>
        <p:spPr bwMode="auto">
          <a:xfrm>
            <a:off x="906560" y="2449157"/>
            <a:ext cx="102946" cy="102946"/>
          </a:xfrm>
          <a:prstGeom prst="ellipse">
            <a:avLst/>
          </a:prstGeom>
          <a:solidFill>
            <a:srgbClr val="0088B2"/>
          </a:solidFill>
          <a:ln w="9525">
            <a:solidFill>
              <a:schemeClr val="tx1"/>
            </a:solidFill>
          </a:ln>
        </p:spPr>
        <p:txBody>
          <a:bodyPr lIns="0" tIns="0" rIns="0" bIns="0" rtlCol="0" anchor="ctr"/>
          <a:lstStyle/>
          <a:p>
            <a:pPr algn="ctr" defTabSz="914263"/>
            <a:endParaRPr lang="en-US" sz="900">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59" name="Textbox 1">
            <a:extLst>
              <a:ext uri="{FF2B5EF4-FFF2-40B4-BE49-F238E27FC236}">
                <a16:creationId xmlns:a16="http://schemas.microsoft.com/office/drawing/2014/main" id="{FD47A754-CDFD-4D23-A262-C4775ADC05B7}"/>
              </a:ext>
            </a:extLst>
          </p:cNvPr>
          <p:cNvSpPr/>
          <p:nvPr/>
        </p:nvSpPr>
        <p:spPr>
          <a:xfrm>
            <a:off x="998815" y="1780816"/>
            <a:ext cx="2540840" cy="1303882"/>
          </a:xfrm>
          <a:prstGeom prst="rect">
            <a:avLst/>
          </a:prstGeom>
        </p:spPr>
        <p:txBody>
          <a:bodyPr wrap="square" lIns="120840" tIns="60420" rIns="120840" bIns="60420">
            <a:spAutoFit/>
          </a:bodyPr>
          <a:lstStyle/>
          <a:p>
            <a:pPr defTabSz="914263">
              <a:lnSpc>
                <a:spcPct val="120000"/>
              </a:lnSpc>
            </a:pPr>
            <a:r>
              <a:rPr lang="es-MX" sz="1200" dirty="0">
                <a:solidFill>
                  <a:srgbClr val="1B1B1B"/>
                </a:solidFill>
                <a:latin typeface="HelvLight" pitchFamily="2" charset="0"/>
                <a:ea typeface="Roboto Light" panose="02000000000000000000" pitchFamily="2" charset="0"/>
                <a:cs typeface="Roboto Light" panose="02000000000000000000" pitchFamily="2" charset="0"/>
              </a:rPr>
              <a:t>2005</a:t>
            </a:r>
            <a:endParaRPr lang="en-US" sz="1200" dirty="0">
              <a:solidFill>
                <a:srgbClr val="1B1B1B"/>
              </a:solidFill>
              <a:latin typeface="HelvLight" pitchFamily="2" charset="0"/>
              <a:ea typeface="Roboto Light" panose="02000000000000000000" pitchFamily="2" charset="0"/>
              <a:cs typeface="Roboto Light" panose="02000000000000000000" pitchFamily="2" charset="0"/>
            </a:endParaRPr>
          </a:p>
          <a:p>
            <a:pPr defTabSz="914263">
              <a:lnSpc>
                <a:spcPct val="120000"/>
              </a:lnSpc>
            </a:pPr>
            <a:r>
              <a:rPr lang="en-US" sz="1600" b="1" dirty="0">
                <a:solidFill>
                  <a:srgbClr val="0088B2"/>
                </a:solidFill>
                <a:latin typeface="Helvetica" panose="020B7200000000000000" pitchFamily="34" charset="0"/>
                <a:ea typeface="Roboto" panose="02000000000000000000" pitchFamily="2" charset="0"/>
                <a:cs typeface="Roboto" panose="02000000000000000000" pitchFamily="2" charset="0"/>
              </a:rPr>
              <a:t>Replace Your Text Here</a:t>
            </a:r>
          </a:p>
          <a:p>
            <a:pPr defTabSz="914263">
              <a:lnSpc>
                <a:spcPct val="120000"/>
              </a:lnSpc>
            </a:pPr>
            <a:r>
              <a:rPr lang="en-US" sz="1200" dirty="0">
                <a:solidFill>
                  <a:srgbClr val="1B1B1B"/>
                </a:solidFill>
                <a:latin typeface="HelvLight" pitchFamily="2" charset="0"/>
                <a:ea typeface="Roboto Light" panose="02000000000000000000" pitchFamily="2" charset="0"/>
                <a:cs typeface="Roboto Light" panose="02000000000000000000" pitchFamily="2" charset="0"/>
              </a:rPr>
              <a:t>Duis arcu tortor, suscipit eget, dolor sit imperdiet nec, imperdiet iaculis, ipsum.</a:t>
            </a:r>
          </a:p>
        </p:txBody>
      </p:sp>
      <p:cxnSp>
        <p:nvCxnSpPr>
          <p:cNvPr id="60" name="Conector recto 59">
            <a:extLst>
              <a:ext uri="{FF2B5EF4-FFF2-40B4-BE49-F238E27FC236}">
                <a16:creationId xmlns:a16="http://schemas.microsoft.com/office/drawing/2014/main" id="{21860A71-1DA5-458F-95C4-0DD77B736A3B}"/>
              </a:ext>
            </a:extLst>
          </p:cNvPr>
          <p:cNvCxnSpPr/>
          <p:nvPr/>
        </p:nvCxnSpPr>
        <p:spPr>
          <a:xfrm flipH="1">
            <a:off x="2921470" y="4026290"/>
            <a:ext cx="1" cy="722557"/>
          </a:xfrm>
          <a:prstGeom prst="line">
            <a:avLst/>
          </a:prstGeom>
          <a:solidFill>
            <a:schemeClr val="bg1"/>
          </a:solidFill>
          <a:ln w="9525">
            <a:solidFill>
              <a:schemeClr val="tx1"/>
            </a:solidFill>
          </a:ln>
        </p:spPr>
      </p:cxnSp>
      <p:sp>
        <p:nvSpPr>
          <p:cNvPr id="73" name="Elipse 72">
            <a:extLst>
              <a:ext uri="{FF2B5EF4-FFF2-40B4-BE49-F238E27FC236}">
                <a16:creationId xmlns:a16="http://schemas.microsoft.com/office/drawing/2014/main" id="{383BA7FB-F531-4629-9C8F-210C9E687FC7}"/>
              </a:ext>
            </a:extLst>
          </p:cNvPr>
          <p:cNvSpPr>
            <a:spLocks noChangeAspect="1"/>
          </p:cNvSpPr>
          <p:nvPr/>
        </p:nvSpPr>
        <p:spPr bwMode="auto">
          <a:xfrm>
            <a:off x="2869999" y="4748849"/>
            <a:ext cx="102946" cy="102946"/>
          </a:xfrm>
          <a:prstGeom prst="ellipse">
            <a:avLst/>
          </a:prstGeom>
          <a:solidFill>
            <a:schemeClr val="bg1"/>
          </a:solidFill>
          <a:ln w="9525">
            <a:solidFill>
              <a:schemeClr val="tx1"/>
            </a:solidFill>
          </a:ln>
        </p:spPr>
        <p:txBody>
          <a:bodyPr lIns="0" tIns="0" rIns="0" bIns="0" rtlCol="0" anchor="ctr"/>
          <a:lstStyle/>
          <a:p>
            <a:pPr algn="ctr" defTabSz="914263"/>
            <a:endParaRPr lang="en-US" sz="900">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75" name="Textbox 1">
            <a:extLst>
              <a:ext uri="{FF2B5EF4-FFF2-40B4-BE49-F238E27FC236}">
                <a16:creationId xmlns:a16="http://schemas.microsoft.com/office/drawing/2014/main" id="{15647765-388A-48DE-A6DF-CDDB6E448751}"/>
              </a:ext>
            </a:extLst>
          </p:cNvPr>
          <p:cNvSpPr/>
          <p:nvPr/>
        </p:nvSpPr>
        <p:spPr>
          <a:xfrm>
            <a:off x="2972944" y="4387757"/>
            <a:ext cx="2540840" cy="1303882"/>
          </a:xfrm>
          <a:prstGeom prst="rect">
            <a:avLst/>
          </a:prstGeom>
        </p:spPr>
        <p:txBody>
          <a:bodyPr wrap="square" lIns="120840" tIns="60420" rIns="120840" bIns="60420">
            <a:spAutoFit/>
          </a:bodyPr>
          <a:lstStyle/>
          <a:p>
            <a:pPr defTabSz="914263">
              <a:lnSpc>
                <a:spcPct val="120000"/>
              </a:lnSpc>
            </a:pPr>
            <a:r>
              <a:rPr lang="es-MX" sz="1200" dirty="0">
                <a:solidFill>
                  <a:srgbClr val="1B1B1B"/>
                </a:solidFill>
                <a:latin typeface="HelvLight" pitchFamily="2" charset="0"/>
                <a:ea typeface="Roboto Light" panose="02000000000000000000" pitchFamily="2" charset="0"/>
                <a:cs typeface="Roboto Light" panose="02000000000000000000" pitchFamily="2" charset="0"/>
              </a:rPr>
              <a:t>2009</a:t>
            </a:r>
            <a:endParaRPr lang="en-US" sz="1200" dirty="0">
              <a:solidFill>
                <a:srgbClr val="1B1B1B"/>
              </a:solidFill>
              <a:latin typeface="HelvLight" pitchFamily="2" charset="0"/>
              <a:ea typeface="Roboto Light" panose="02000000000000000000" pitchFamily="2" charset="0"/>
              <a:cs typeface="Roboto Light" panose="02000000000000000000" pitchFamily="2" charset="0"/>
            </a:endParaRPr>
          </a:p>
          <a:p>
            <a:pPr defTabSz="914263">
              <a:lnSpc>
                <a:spcPct val="120000"/>
              </a:lnSpc>
            </a:pPr>
            <a:r>
              <a:rPr lang="en-US" sz="1600" b="1" dirty="0">
                <a:solidFill>
                  <a:srgbClr val="1B1B1B"/>
                </a:solidFill>
                <a:latin typeface="Helvetica" panose="020B7200000000000000" pitchFamily="34" charset="0"/>
                <a:ea typeface="Roboto" panose="02000000000000000000" pitchFamily="2" charset="0"/>
                <a:cs typeface="Roboto" panose="02000000000000000000" pitchFamily="2" charset="0"/>
              </a:rPr>
              <a:t>Replace Your Text Here</a:t>
            </a:r>
          </a:p>
          <a:p>
            <a:pPr defTabSz="914263">
              <a:lnSpc>
                <a:spcPct val="120000"/>
              </a:lnSpc>
            </a:pPr>
            <a:r>
              <a:rPr lang="en-US" sz="1200" dirty="0">
                <a:solidFill>
                  <a:srgbClr val="1B1B1B"/>
                </a:solidFill>
                <a:latin typeface="HelvLight" pitchFamily="2" charset="0"/>
                <a:ea typeface="Roboto Light" panose="02000000000000000000" pitchFamily="2" charset="0"/>
                <a:cs typeface="Roboto Light" panose="02000000000000000000" pitchFamily="2" charset="0"/>
              </a:rPr>
              <a:t>Duis arcu tortor, suscipit eget, dolor sit imperdiet nec, imperdiet iaculis, ipsum.</a:t>
            </a:r>
          </a:p>
        </p:txBody>
      </p:sp>
      <p:cxnSp>
        <p:nvCxnSpPr>
          <p:cNvPr id="76" name="Conector recto 75">
            <a:extLst>
              <a:ext uri="{FF2B5EF4-FFF2-40B4-BE49-F238E27FC236}">
                <a16:creationId xmlns:a16="http://schemas.microsoft.com/office/drawing/2014/main" id="{753216EA-0DBB-43B9-8BBE-AFB8B873E823}"/>
              </a:ext>
            </a:extLst>
          </p:cNvPr>
          <p:cNvCxnSpPr/>
          <p:nvPr/>
        </p:nvCxnSpPr>
        <p:spPr>
          <a:xfrm flipH="1">
            <a:off x="4951929" y="2552101"/>
            <a:ext cx="0" cy="724196"/>
          </a:xfrm>
          <a:prstGeom prst="line">
            <a:avLst/>
          </a:prstGeom>
          <a:solidFill>
            <a:schemeClr val="bg1"/>
          </a:solidFill>
          <a:ln w="9525">
            <a:solidFill>
              <a:schemeClr val="tx1"/>
            </a:solidFill>
          </a:ln>
        </p:spPr>
      </p:cxnSp>
      <p:sp>
        <p:nvSpPr>
          <p:cNvPr id="77" name="Elipse 76">
            <a:extLst>
              <a:ext uri="{FF2B5EF4-FFF2-40B4-BE49-F238E27FC236}">
                <a16:creationId xmlns:a16="http://schemas.microsoft.com/office/drawing/2014/main" id="{B0200409-B66D-47FA-9B66-3BD3EE1AD598}"/>
              </a:ext>
            </a:extLst>
          </p:cNvPr>
          <p:cNvSpPr>
            <a:spLocks noChangeAspect="1"/>
          </p:cNvSpPr>
          <p:nvPr/>
        </p:nvSpPr>
        <p:spPr bwMode="auto">
          <a:xfrm>
            <a:off x="4900456" y="2449157"/>
            <a:ext cx="102946" cy="102946"/>
          </a:xfrm>
          <a:prstGeom prst="ellipse">
            <a:avLst/>
          </a:prstGeom>
          <a:solidFill>
            <a:schemeClr val="bg1"/>
          </a:solidFill>
          <a:ln w="9525">
            <a:solidFill>
              <a:schemeClr val="tx1"/>
            </a:solidFill>
          </a:ln>
        </p:spPr>
        <p:txBody>
          <a:bodyPr lIns="0" tIns="0" rIns="0" bIns="0" rtlCol="0" anchor="ctr"/>
          <a:lstStyle/>
          <a:p>
            <a:pPr algn="ctr" defTabSz="914263"/>
            <a:endParaRPr lang="en-US" sz="900">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78" name="Textbox 1">
            <a:extLst>
              <a:ext uri="{FF2B5EF4-FFF2-40B4-BE49-F238E27FC236}">
                <a16:creationId xmlns:a16="http://schemas.microsoft.com/office/drawing/2014/main" id="{A60719ED-7FBE-49AC-B35F-FF0C2E3EC42F}"/>
              </a:ext>
            </a:extLst>
          </p:cNvPr>
          <p:cNvSpPr/>
          <p:nvPr/>
        </p:nvSpPr>
        <p:spPr>
          <a:xfrm>
            <a:off x="4964451" y="1780816"/>
            <a:ext cx="2540840" cy="1303882"/>
          </a:xfrm>
          <a:prstGeom prst="rect">
            <a:avLst/>
          </a:prstGeom>
        </p:spPr>
        <p:txBody>
          <a:bodyPr wrap="square" lIns="120840" tIns="60420" rIns="120840" bIns="60420">
            <a:spAutoFit/>
          </a:bodyPr>
          <a:lstStyle/>
          <a:p>
            <a:pPr defTabSz="914263">
              <a:lnSpc>
                <a:spcPct val="120000"/>
              </a:lnSpc>
            </a:pPr>
            <a:r>
              <a:rPr lang="es-MX" sz="1200" dirty="0">
                <a:solidFill>
                  <a:srgbClr val="1B1B1B"/>
                </a:solidFill>
                <a:latin typeface="HelvLight" pitchFamily="2" charset="0"/>
                <a:ea typeface="Roboto Light" panose="02000000000000000000" pitchFamily="2" charset="0"/>
                <a:cs typeface="Roboto Light" panose="02000000000000000000" pitchFamily="2" charset="0"/>
              </a:rPr>
              <a:t>2010</a:t>
            </a:r>
            <a:endParaRPr lang="en-US" sz="1200" dirty="0">
              <a:solidFill>
                <a:srgbClr val="1B1B1B"/>
              </a:solidFill>
              <a:latin typeface="HelvLight" pitchFamily="2" charset="0"/>
              <a:ea typeface="Roboto Light" panose="02000000000000000000" pitchFamily="2" charset="0"/>
              <a:cs typeface="Roboto Light" panose="02000000000000000000" pitchFamily="2" charset="0"/>
            </a:endParaRPr>
          </a:p>
          <a:p>
            <a:pPr defTabSz="914263">
              <a:lnSpc>
                <a:spcPct val="120000"/>
              </a:lnSpc>
            </a:pPr>
            <a:r>
              <a:rPr lang="en-US" sz="1600" b="1" dirty="0">
                <a:solidFill>
                  <a:srgbClr val="1B1B1B"/>
                </a:solidFill>
                <a:latin typeface="Helvetica" panose="020B7200000000000000" pitchFamily="34" charset="0"/>
                <a:ea typeface="Roboto" panose="02000000000000000000" pitchFamily="2" charset="0"/>
                <a:cs typeface="Roboto" panose="02000000000000000000" pitchFamily="2" charset="0"/>
              </a:rPr>
              <a:t>Replace Your Text Here</a:t>
            </a:r>
          </a:p>
          <a:p>
            <a:pPr defTabSz="914263">
              <a:lnSpc>
                <a:spcPct val="120000"/>
              </a:lnSpc>
            </a:pPr>
            <a:r>
              <a:rPr lang="en-US" sz="1200" dirty="0">
                <a:solidFill>
                  <a:srgbClr val="1B1B1B"/>
                </a:solidFill>
                <a:latin typeface="HelvLight" pitchFamily="2" charset="0"/>
                <a:ea typeface="Roboto Light" panose="02000000000000000000" pitchFamily="2" charset="0"/>
                <a:cs typeface="Roboto Light" panose="02000000000000000000" pitchFamily="2" charset="0"/>
              </a:rPr>
              <a:t>Duis arcu tortor, suscipit eget, dolor sit imperdiet nec, imperdiet iaculis, ipsum.</a:t>
            </a:r>
          </a:p>
        </p:txBody>
      </p:sp>
      <p:cxnSp>
        <p:nvCxnSpPr>
          <p:cNvPr id="80" name="Conector recto 79">
            <a:extLst>
              <a:ext uri="{FF2B5EF4-FFF2-40B4-BE49-F238E27FC236}">
                <a16:creationId xmlns:a16="http://schemas.microsoft.com/office/drawing/2014/main" id="{3A1746CC-9906-4C1D-A500-0657B025986C}"/>
              </a:ext>
            </a:extLst>
          </p:cNvPr>
          <p:cNvCxnSpPr/>
          <p:nvPr/>
        </p:nvCxnSpPr>
        <p:spPr>
          <a:xfrm flipH="1">
            <a:off x="6876982" y="4026290"/>
            <a:ext cx="1" cy="722557"/>
          </a:xfrm>
          <a:prstGeom prst="line">
            <a:avLst/>
          </a:prstGeom>
          <a:solidFill>
            <a:schemeClr val="bg1"/>
          </a:solidFill>
          <a:ln w="9525">
            <a:solidFill>
              <a:schemeClr val="tx1"/>
            </a:solidFill>
          </a:ln>
        </p:spPr>
      </p:cxnSp>
      <p:sp>
        <p:nvSpPr>
          <p:cNvPr id="81" name="Elipse 80">
            <a:extLst>
              <a:ext uri="{FF2B5EF4-FFF2-40B4-BE49-F238E27FC236}">
                <a16:creationId xmlns:a16="http://schemas.microsoft.com/office/drawing/2014/main" id="{F64311C5-08EB-43C6-8F7E-9BCE9DF32EC5}"/>
              </a:ext>
            </a:extLst>
          </p:cNvPr>
          <p:cNvSpPr>
            <a:spLocks noChangeAspect="1"/>
          </p:cNvSpPr>
          <p:nvPr/>
        </p:nvSpPr>
        <p:spPr bwMode="auto">
          <a:xfrm>
            <a:off x="6825510" y="4748849"/>
            <a:ext cx="102946" cy="102946"/>
          </a:xfrm>
          <a:prstGeom prst="ellipse">
            <a:avLst/>
          </a:prstGeom>
          <a:solidFill>
            <a:schemeClr val="bg1"/>
          </a:solidFill>
          <a:ln w="9525">
            <a:solidFill>
              <a:schemeClr val="tx1"/>
            </a:solidFill>
          </a:ln>
        </p:spPr>
        <p:txBody>
          <a:bodyPr lIns="0" tIns="0" rIns="0" bIns="0" rtlCol="0" anchor="ctr"/>
          <a:lstStyle/>
          <a:p>
            <a:pPr algn="ctr" defTabSz="914263"/>
            <a:endParaRPr lang="en-US" sz="900">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82" name="Textbox 1">
            <a:extLst>
              <a:ext uri="{FF2B5EF4-FFF2-40B4-BE49-F238E27FC236}">
                <a16:creationId xmlns:a16="http://schemas.microsoft.com/office/drawing/2014/main" id="{57EBD80E-97A1-4CC8-A2AC-B1887601EC3D}"/>
              </a:ext>
            </a:extLst>
          </p:cNvPr>
          <p:cNvSpPr/>
          <p:nvPr/>
        </p:nvSpPr>
        <p:spPr>
          <a:xfrm>
            <a:off x="6928456" y="4387757"/>
            <a:ext cx="2540840" cy="1303882"/>
          </a:xfrm>
          <a:prstGeom prst="rect">
            <a:avLst/>
          </a:prstGeom>
        </p:spPr>
        <p:txBody>
          <a:bodyPr wrap="square" lIns="120840" tIns="60420" rIns="120840" bIns="60420">
            <a:spAutoFit/>
          </a:bodyPr>
          <a:lstStyle/>
          <a:p>
            <a:pPr defTabSz="914263">
              <a:lnSpc>
                <a:spcPct val="120000"/>
              </a:lnSpc>
            </a:pPr>
            <a:r>
              <a:rPr lang="es-MX" sz="1200" dirty="0">
                <a:solidFill>
                  <a:srgbClr val="1B1B1B"/>
                </a:solidFill>
                <a:latin typeface="HelvLight" pitchFamily="2" charset="0"/>
                <a:ea typeface="Roboto Light" panose="02000000000000000000" pitchFamily="2" charset="0"/>
                <a:cs typeface="Roboto Light" panose="02000000000000000000" pitchFamily="2" charset="0"/>
              </a:rPr>
              <a:t>2012</a:t>
            </a:r>
            <a:endParaRPr lang="en-US" sz="1200" dirty="0">
              <a:solidFill>
                <a:srgbClr val="1B1B1B"/>
              </a:solidFill>
              <a:latin typeface="HelvLight" pitchFamily="2" charset="0"/>
              <a:ea typeface="Roboto Light" panose="02000000000000000000" pitchFamily="2" charset="0"/>
              <a:cs typeface="Roboto Light" panose="02000000000000000000" pitchFamily="2" charset="0"/>
            </a:endParaRPr>
          </a:p>
          <a:p>
            <a:pPr defTabSz="914263">
              <a:lnSpc>
                <a:spcPct val="120000"/>
              </a:lnSpc>
            </a:pPr>
            <a:r>
              <a:rPr lang="en-US" sz="1600" b="1" dirty="0">
                <a:solidFill>
                  <a:srgbClr val="1B1B1B"/>
                </a:solidFill>
                <a:latin typeface="Helvetica" panose="020B7200000000000000" pitchFamily="34" charset="0"/>
                <a:ea typeface="Roboto" panose="02000000000000000000" pitchFamily="2" charset="0"/>
                <a:cs typeface="Roboto" panose="02000000000000000000" pitchFamily="2" charset="0"/>
              </a:rPr>
              <a:t>Replace Your Text Here</a:t>
            </a:r>
          </a:p>
          <a:p>
            <a:pPr defTabSz="914263">
              <a:lnSpc>
                <a:spcPct val="120000"/>
              </a:lnSpc>
            </a:pPr>
            <a:r>
              <a:rPr lang="en-US" sz="1200" dirty="0">
                <a:solidFill>
                  <a:srgbClr val="1B1B1B"/>
                </a:solidFill>
                <a:latin typeface="HelvLight" pitchFamily="2" charset="0"/>
                <a:ea typeface="Roboto Light" panose="02000000000000000000" pitchFamily="2" charset="0"/>
                <a:cs typeface="Roboto Light" panose="02000000000000000000" pitchFamily="2" charset="0"/>
              </a:rPr>
              <a:t>Duis arcu tortor, suscipit eget, dolor sit imperdiet nec, imperdiet iaculis, ipsum.</a:t>
            </a:r>
          </a:p>
        </p:txBody>
      </p:sp>
      <p:cxnSp>
        <p:nvCxnSpPr>
          <p:cNvPr id="83" name="Conector recto 82">
            <a:extLst>
              <a:ext uri="{FF2B5EF4-FFF2-40B4-BE49-F238E27FC236}">
                <a16:creationId xmlns:a16="http://schemas.microsoft.com/office/drawing/2014/main" id="{A3ECCD4E-0D43-458E-AC77-F33E2F610D0D}"/>
              </a:ext>
            </a:extLst>
          </p:cNvPr>
          <p:cNvCxnSpPr/>
          <p:nvPr/>
        </p:nvCxnSpPr>
        <p:spPr>
          <a:xfrm flipH="1">
            <a:off x="8924317" y="2552101"/>
            <a:ext cx="0" cy="724196"/>
          </a:xfrm>
          <a:prstGeom prst="line">
            <a:avLst/>
          </a:prstGeom>
          <a:solidFill>
            <a:schemeClr val="bg1"/>
          </a:solidFill>
          <a:ln w="9525">
            <a:solidFill>
              <a:schemeClr val="tx1"/>
            </a:solidFill>
          </a:ln>
        </p:spPr>
      </p:cxnSp>
      <p:sp>
        <p:nvSpPr>
          <p:cNvPr id="84" name="Elipse 83">
            <a:extLst>
              <a:ext uri="{FF2B5EF4-FFF2-40B4-BE49-F238E27FC236}">
                <a16:creationId xmlns:a16="http://schemas.microsoft.com/office/drawing/2014/main" id="{92C0A4B9-19AF-4872-85B6-D9D48D930881}"/>
              </a:ext>
            </a:extLst>
          </p:cNvPr>
          <p:cNvSpPr>
            <a:spLocks noChangeAspect="1"/>
          </p:cNvSpPr>
          <p:nvPr/>
        </p:nvSpPr>
        <p:spPr bwMode="auto">
          <a:xfrm>
            <a:off x="8872844" y="2449157"/>
            <a:ext cx="102946" cy="102946"/>
          </a:xfrm>
          <a:prstGeom prst="ellipse">
            <a:avLst/>
          </a:prstGeom>
          <a:solidFill>
            <a:schemeClr val="bg1"/>
          </a:solidFill>
          <a:ln w="9525">
            <a:solidFill>
              <a:schemeClr val="tx1"/>
            </a:solidFill>
          </a:ln>
        </p:spPr>
        <p:txBody>
          <a:bodyPr lIns="0" tIns="0" rIns="0" bIns="0" rtlCol="0" anchor="ctr"/>
          <a:lstStyle/>
          <a:p>
            <a:pPr algn="ctr" defTabSz="914263"/>
            <a:endParaRPr lang="en-US" sz="900">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85" name="Textbox 1">
            <a:extLst>
              <a:ext uri="{FF2B5EF4-FFF2-40B4-BE49-F238E27FC236}">
                <a16:creationId xmlns:a16="http://schemas.microsoft.com/office/drawing/2014/main" id="{30B76401-08F1-4E0A-B088-FEF14691EE54}"/>
              </a:ext>
            </a:extLst>
          </p:cNvPr>
          <p:cNvSpPr/>
          <p:nvPr/>
        </p:nvSpPr>
        <p:spPr>
          <a:xfrm>
            <a:off x="8936839" y="1780816"/>
            <a:ext cx="2540840" cy="1303882"/>
          </a:xfrm>
          <a:prstGeom prst="rect">
            <a:avLst/>
          </a:prstGeom>
        </p:spPr>
        <p:txBody>
          <a:bodyPr wrap="square" lIns="120840" tIns="60420" rIns="120840" bIns="60420">
            <a:spAutoFit/>
          </a:bodyPr>
          <a:lstStyle/>
          <a:p>
            <a:pPr defTabSz="914263">
              <a:lnSpc>
                <a:spcPct val="120000"/>
              </a:lnSpc>
            </a:pPr>
            <a:r>
              <a:rPr lang="es-MX" sz="1200" dirty="0">
                <a:solidFill>
                  <a:srgbClr val="1B1B1B"/>
                </a:solidFill>
                <a:latin typeface="HelvLight" pitchFamily="2" charset="0"/>
                <a:ea typeface="Roboto Light" panose="02000000000000000000" pitchFamily="2" charset="0"/>
                <a:cs typeface="Roboto Light" panose="02000000000000000000" pitchFamily="2" charset="0"/>
              </a:rPr>
              <a:t>2018</a:t>
            </a:r>
            <a:endParaRPr lang="en-US" sz="1200" dirty="0">
              <a:solidFill>
                <a:srgbClr val="1B1B1B"/>
              </a:solidFill>
              <a:latin typeface="HelvLight" pitchFamily="2" charset="0"/>
              <a:ea typeface="Roboto Light" panose="02000000000000000000" pitchFamily="2" charset="0"/>
              <a:cs typeface="Roboto Light" panose="02000000000000000000" pitchFamily="2" charset="0"/>
            </a:endParaRPr>
          </a:p>
          <a:p>
            <a:pPr defTabSz="914263">
              <a:lnSpc>
                <a:spcPct val="120000"/>
              </a:lnSpc>
            </a:pPr>
            <a:r>
              <a:rPr lang="en-US" sz="1600" b="1" dirty="0">
                <a:solidFill>
                  <a:srgbClr val="1B1B1B"/>
                </a:solidFill>
                <a:latin typeface="Helvetica" panose="020B7200000000000000" pitchFamily="34" charset="0"/>
                <a:ea typeface="Roboto" panose="02000000000000000000" pitchFamily="2" charset="0"/>
                <a:cs typeface="Roboto" panose="02000000000000000000" pitchFamily="2" charset="0"/>
              </a:rPr>
              <a:t>Replace Your Text Here</a:t>
            </a:r>
          </a:p>
          <a:p>
            <a:pPr defTabSz="914263">
              <a:lnSpc>
                <a:spcPct val="120000"/>
              </a:lnSpc>
            </a:pPr>
            <a:r>
              <a:rPr lang="en-US" sz="1200" dirty="0">
                <a:solidFill>
                  <a:srgbClr val="1B1B1B"/>
                </a:solidFill>
                <a:latin typeface="HelvLight" pitchFamily="2" charset="0"/>
                <a:ea typeface="Roboto Light" panose="02000000000000000000" pitchFamily="2" charset="0"/>
                <a:cs typeface="Roboto Light" panose="02000000000000000000" pitchFamily="2" charset="0"/>
              </a:rPr>
              <a:t>Duis arcu tortor, suscipit eget, dolor sit imperdiet nec, imperdiet iaculis, ipsum.</a:t>
            </a:r>
          </a:p>
        </p:txBody>
      </p:sp>
      <p:grpSp>
        <p:nvGrpSpPr>
          <p:cNvPr id="86" name="Group 4">
            <a:extLst>
              <a:ext uri="{FF2B5EF4-FFF2-40B4-BE49-F238E27FC236}">
                <a16:creationId xmlns:a16="http://schemas.microsoft.com/office/drawing/2014/main" id="{608CF9AE-E4C6-47B0-AB4B-70FD63339B7D}"/>
              </a:ext>
            </a:extLst>
          </p:cNvPr>
          <p:cNvGrpSpPr>
            <a:grpSpLocks noChangeAspect="1"/>
          </p:cNvGrpSpPr>
          <p:nvPr/>
        </p:nvGrpSpPr>
        <p:grpSpPr bwMode="auto">
          <a:xfrm>
            <a:off x="4774358" y="3419275"/>
            <a:ext cx="346281" cy="345550"/>
            <a:chOff x="-3358" y="425"/>
            <a:chExt cx="474" cy="473"/>
          </a:xfrm>
          <a:solidFill>
            <a:schemeClr val="tx1"/>
          </a:solidFill>
        </p:grpSpPr>
        <p:sp>
          <p:nvSpPr>
            <p:cNvPr id="87" name="Freeform 5">
              <a:extLst>
                <a:ext uri="{FF2B5EF4-FFF2-40B4-BE49-F238E27FC236}">
                  <a16:creationId xmlns:a16="http://schemas.microsoft.com/office/drawing/2014/main" id="{FB974352-2950-40F9-BDBC-28250A158241}"/>
                </a:ext>
              </a:extLst>
            </p:cNvPr>
            <p:cNvSpPr>
              <a:spLocks noEditPoints="1"/>
            </p:cNvSpPr>
            <p:nvPr/>
          </p:nvSpPr>
          <p:spPr bwMode="auto">
            <a:xfrm>
              <a:off x="-3358" y="425"/>
              <a:ext cx="474" cy="473"/>
            </a:xfrm>
            <a:custGeom>
              <a:avLst/>
              <a:gdLst>
                <a:gd name="T0" fmla="*/ 1510 w 1587"/>
                <a:gd name="T1" fmla="*/ 1178 h 1587"/>
                <a:gd name="T2" fmla="*/ 819 w 1587"/>
                <a:gd name="T3" fmla="*/ 819 h 1587"/>
                <a:gd name="T4" fmla="*/ 1050 w 1587"/>
                <a:gd name="T5" fmla="*/ 435 h 1587"/>
                <a:gd name="T6" fmla="*/ 973 w 1587"/>
                <a:gd name="T7" fmla="*/ 179 h 1587"/>
                <a:gd name="T8" fmla="*/ 668 w 1587"/>
                <a:gd name="T9" fmla="*/ 307 h 1587"/>
                <a:gd name="T10" fmla="*/ 538 w 1587"/>
                <a:gd name="T11" fmla="*/ 666 h 1587"/>
                <a:gd name="T12" fmla="*/ 205 w 1587"/>
                <a:gd name="T13" fmla="*/ 819 h 1587"/>
                <a:gd name="T14" fmla="*/ 116 w 1587"/>
                <a:gd name="T15" fmla="*/ 1280 h 1587"/>
                <a:gd name="T16" fmla="*/ 0 w 1587"/>
                <a:gd name="T17" fmla="*/ 1587 h 1587"/>
                <a:gd name="T18" fmla="*/ 358 w 1587"/>
                <a:gd name="T19" fmla="*/ 1280 h 1587"/>
                <a:gd name="T20" fmla="*/ 256 w 1587"/>
                <a:gd name="T21" fmla="*/ 1026 h 1587"/>
                <a:gd name="T22" fmla="*/ 768 w 1587"/>
                <a:gd name="T23" fmla="*/ 1026 h 1587"/>
                <a:gd name="T24" fmla="*/ 666 w 1587"/>
                <a:gd name="T25" fmla="*/ 1280 h 1587"/>
                <a:gd name="T26" fmla="*/ 1024 w 1587"/>
                <a:gd name="T27" fmla="*/ 1587 h 1587"/>
                <a:gd name="T28" fmla="*/ 908 w 1587"/>
                <a:gd name="T29" fmla="*/ 1280 h 1587"/>
                <a:gd name="T30" fmla="*/ 819 w 1587"/>
                <a:gd name="T31" fmla="*/ 870 h 1587"/>
                <a:gd name="T32" fmla="*/ 1203 w 1587"/>
                <a:gd name="T33" fmla="*/ 1178 h 1587"/>
                <a:gd name="T34" fmla="*/ 1126 w 1587"/>
                <a:gd name="T35" fmla="*/ 1382 h 1587"/>
                <a:gd name="T36" fmla="*/ 1587 w 1587"/>
                <a:gd name="T37" fmla="*/ 1382 h 1587"/>
                <a:gd name="T38" fmla="*/ 410 w 1587"/>
                <a:gd name="T39" fmla="*/ 1382 h 1587"/>
                <a:gd name="T40" fmla="*/ 358 w 1587"/>
                <a:gd name="T41" fmla="*/ 1408 h 1587"/>
                <a:gd name="T42" fmla="*/ 154 w 1587"/>
                <a:gd name="T43" fmla="*/ 1536 h 1587"/>
                <a:gd name="T44" fmla="*/ 102 w 1587"/>
                <a:gd name="T45" fmla="*/ 1536 h 1587"/>
                <a:gd name="T46" fmla="*/ 102 w 1587"/>
                <a:gd name="T47" fmla="*/ 1331 h 1587"/>
                <a:gd name="T48" fmla="*/ 230 w 1587"/>
                <a:gd name="T49" fmla="*/ 1280 h 1587"/>
                <a:gd name="T50" fmla="*/ 333 w 1587"/>
                <a:gd name="T51" fmla="*/ 1178 h 1587"/>
                <a:gd name="T52" fmla="*/ 922 w 1587"/>
                <a:gd name="T53" fmla="*/ 179 h 1587"/>
                <a:gd name="T54" fmla="*/ 922 w 1587"/>
                <a:gd name="T55" fmla="*/ 1331 h 1587"/>
                <a:gd name="T56" fmla="*/ 922 w 1587"/>
                <a:gd name="T57" fmla="*/ 1536 h 1587"/>
                <a:gd name="T58" fmla="*/ 870 w 1587"/>
                <a:gd name="T59" fmla="*/ 1536 h 1587"/>
                <a:gd name="T60" fmla="*/ 666 w 1587"/>
                <a:gd name="T61" fmla="*/ 1408 h 1587"/>
                <a:gd name="T62" fmla="*/ 614 w 1587"/>
                <a:gd name="T63" fmla="*/ 1382 h 1587"/>
                <a:gd name="T64" fmla="*/ 896 w 1587"/>
                <a:gd name="T65" fmla="*/ 1178 h 1587"/>
                <a:gd name="T66" fmla="*/ 794 w 1587"/>
                <a:gd name="T67" fmla="*/ 1075 h 1587"/>
                <a:gd name="T68" fmla="*/ 691 w 1587"/>
                <a:gd name="T69" fmla="*/ 461 h 1587"/>
                <a:gd name="T70" fmla="*/ 589 w 1587"/>
                <a:gd name="T71" fmla="*/ 614 h 1587"/>
                <a:gd name="T72" fmla="*/ 922 w 1587"/>
                <a:gd name="T73" fmla="*/ 358 h 1587"/>
                <a:gd name="T74" fmla="*/ 947 w 1587"/>
                <a:gd name="T75" fmla="*/ 614 h 1587"/>
                <a:gd name="T76" fmla="*/ 896 w 1587"/>
                <a:gd name="T77" fmla="*/ 614 h 1587"/>
                <a:gd name="T78" fmla="*/ 1459 w 1587"/>
                <a:gd name="T79" fmla="*/ 1178 h 1587"/>
                <a:gd name="T80" fmla="*/ 1357 w 1587"/>
                <a:gd name="T81" fmla="*/ 1075 h 1587"/>
                <a:gd name="T82" fmla="*/ 1485 w 1587"/>
                <a:gd name="T83" fmla="*/ 1408 h 1587"/>
                <a:gd name="T84" fmla="*/ 1280 w 1587"/>
                <a:gd name="T85" fmla="*/ 1536 h 1587"/>
                <a:gd name="T86" fmla="*/ 1229 w 1587"/>
                <a:gd name="T87" fmla="*/ 1536 h 1587"/>
                <a:gd name="T88" fmla="*/ 1229 w 1587"/>
                <a:gd name="T89" fmla="*/ 1331 h 1587"/>
                <a:gd name="T90" fmla="*/ 1536 w 1587"/>
                <a:gd name="T91" fmla="*/ 1536 h 1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7" h="1587">
                  <a:moveTo>
                    <a:pt x="1485" y="1280"/>
                  </a:moveTo>
                  <a:cubicBezTo>
                    <a:pt x="1471" y="1280"/>
                    <a:pt x="1471" y="1280"/>
                    <a:pt x="1471" y="1280"/>
                  </a:cubicBezTo>
                  <a:cubicBezTo>
                    <a:pt x="1495" y="1253"/>
                    <a:pt x="1510" y="1217"/>
                    <a:pt x="1510" y="1178"/>
                  </a:cubicBezTo>
                  <a:cubicBezTo>
                    <a:pt x="1510" y="1102"/>
                    <a:pt x="1455" y="1039"/>
                    <a:pt x="1382" y="1026"/>
                  </a:cubicBezTo>
                  <a:cubicBezTo>
                    <a:pt x="1382" y="819"/>
                    <a:pt x="1382" y="819"/>
                    <a:pt x="1382" y="819"/>
                  </a:cubicBezTo>
                  <a:cubicBezTo>
                    <a:pt x="819" y="819"/>
                    <a:pt x="819" y="819"/>
                    <a:pt x="819" y="819"/>
                  </a:cubicBezTo>
                  <a:cubicBezTo>
                    <a:pt x="819" y="666"/>
                    <a:pt x="819" y="666"/>
                    <a:pt x="819" y="666"/>
                  </a:cubicBezTo>
                  <a:cubicBezTo>
                    <a:pt x="1050" y="666"/>
                    <a:pt x="1050" y="666"/>
                    <a:pt x="1050" y="666"/>
                  </a:cubicBezTo>
                  <a:cubicBezTo>
                    <a:pt x="1050" y="435"/>
                    <a:pt x="1050" y="435"/>
                    <a:pt x="1050" y="435"/>
                  </a:cubicBezTo>
                  <a:cubicBezTo>
                    <a:pt x="1050" y="365"/>
                    <a:pt x="992" y="307"/>
                    <a:pt x="922" y="307"/>
                  </a:cubicBezTo>
                  <a:cubicBezTo>
                    <a:pt x="919" y="307"/>
                    <a:pt x="919" y="307"/>
                    <a:pt x="919" y="307"/>
                  </a:cubicBezTo>
                  <a:cubicBezTo>
                    <a:pt x="952" y="275"/>
                    <a:pt x="973" y="229"/>
                    <a:pt x="973" y="179"/>
                  </a:cubicBezTo>
                  <a:cubicBezTo>
                    <a:pt x="973" y="80"/>
                    <a:pt x="892" y="0"/>
                    <a:pt x="794" y="0"/>
                  </a:cubicBezTo>
                  <a:cubicBezTo>
                    <a:pt x="695" y="0"/>
                    <a:pt x="614" y="80"/>
                    <a:pt x="614" y="179"/>
                  </a:cubicBezTo>
                  <a:cubicBezTo>
                    <a:pt x="614" y="229"/>
                    <a:pt x="635" y="275"/>
                    <a:pt x="668" y="307"/>
                  </a:cubicBezTo>
                  <a:cubicBezTo>
                    <a:pt x="666" y="307"/>
                    <a:pt x="666" y="307"/>
                    <a:pt x="666" y="307"/>
                  </a:cubicBezTo>
                  <a:cubicBezTo>
                    <a:pt x="595" y="307"/>
                    <a:pt x="538" y="365"/>
                    <a:pt x="538" y="435"/>
                  </a:cubicBezTo>
                  <a:cubicBezTo>
                    <a:pt x="538" y="666"/>
                    <a:pt x="538" y="666"/>
                    <a:pt x="538" y="666"/>
                  </a:cubicBezTo>
                  <a:cubicBezTo>
                    <a:pt x="768" y="666"/>
                    <a:pt x="768" y="666"/>
                    <a:pt x="768" y="666"/>
                  </a:cubicBezTo>
                  <a:cubicBezTo>
                    <a:pt x="768" y="819"/>
                    <a:pt x="768" y="819"/>
                    <a:pt x="768" y="819"/>
                  </a:cubicBezTo>
                  <a:cubicBezTo>
                    <a:pt x="205" y="819"/>
                    <a:pt x="205" y="819"/>
                    <a:pt x="205" y="819"/>
                  </a:cubicBezTo>
                  <a:cubicBezTo>
                    <a:pt x="205" y="1026"/>
                    <a:pt x="205" y="1026"/>
                    <a:pt x="205" y="1026"/>
                  </a:cubicBezTo>
                  <a:cubicBezTo>
                    <a:pt x="132" y="1039"/>
                    <a:pt x="77" y="1102"/>
                    <a:pt x="77" y="1178"/>
                  </a:cubicBezTo>
                  <a:cubicBezTo>
                    <a:pt x="77" y="1217"/>
                    <a:pt x="92" y="1253"/>
                    <a:pt x="116" y="1280"/>
                  </a:cubicBezTo>
                  <a:cubicBezTo>
                    <a:pt x="102" y="1280"/>
                    <a:pt x="102" y="1280"/>
                    <a:pt x="102" y="1280"/>
                  </a:cubicBezTo>
                  <a:cubicBezTo>
                    <a:pt x="46" y="1280"/>
                    <a:pt x="0" y="1326"/>
                    <a:pt x="0" y="1382"/>
                  </a:cubicBezTo>
                  <a:cubicBezTo>
                    <a:pt x="0" y="1587"/>
                    <a:pt x="0" y="1587"/>
                    <a:pt x="0" y="1587"/>
                  </a:cubicBezTo>
                  <a:cubicBezTo>
                    <a:pt x="461" y="1587"/>
                    <a:pt x="461" y="1587"/>
                    <a:pt x="461" y="1587"/>
                  </a:cubicBezTo>
                  <a:cubicBezTo>
                    <a:pt x="461" y="1382"/>
                    <a:pt x="461" y="1382"/>
                    <a:pt x="461" y="1382"/>
                  </a:cubicBezTo>
                  <a:cubicBezTo>
                    <a:pt x="461" y="1326"/>
                    <a:pt x="415" y="1280"/>
                    <a:pt x="358" y="1280"/>
                  </a:cubicBezTo>
                  <a:cubicBezTo>
                    <a:pt x="345" y="1280"/>
                    <a:pt x="345" y="1280"/>
                    <a:pt x="345" y="1280"/>
                  </a:cubicBezTo>
                  <a:cubicBezTo>
                    <a:pt x="369" y="1253"/>
                    <a:pt x="384" y="1217"/>
                    <a:pt x="384" y="1178"/>
                  </a:cubicBezTo>
                  <a:cubicBezTo>
                    <a:pt x="384" y="1102"/>
                    <a:pt x="329" y="1039"/>
                    <a:pt x="256" y="1026"/>
                  </a:cubicBezTo>
                  <a:cubicBezTo>
                    <a:pt x="256" y="870"/>
                    <a:pt x="256" y="870"/>
                    <a:pt x="256" y="870"/>
                  </a:cubicBezTo>
                  <a:cubicBezTo>
                    <a:pt x="768" y="870"/>
                    <a:pt x="768" y="870"/>
                    <a:pt x="768" y="870"/>
                  </a:cubicBezTo>
                  <a:cubicBezTo>
                    <a:pt x="768" y="1026"/>
                    <a:pt x="768" y="1026"/>
                    <a:pt x="768" y="1026"/>
                  </a:cubicBezTo>
                  <a:cubicBezTo>
                    <a:pt x="695" y="1039"/>
                    <a:pt x="640" y="1102"/>
                    <a:pt x="640" y="1178"/>
                  </a:cubicBezTo>
                  <a:cubicBezTo>
                    <a:pt x="640" y="1217"/>
                    <a:pt x="655" y="1253"/>
                    <a:pt x="679" y="1280"/>
                  </a:cubicBezTo>
                  <a:cubicBezTo>
                    <a:pt x="666" y="1280"/>
                    <a:pt x="666" y="1280"/>
                    <a:pt x="666" y="1280"/>
                  </a:cubicBezTo>
                  <a:cubicBezTo>
                    <a:pt x="609" y="1280"/>
                    <a:pt x="563" y="1326"/>
                    <a:pt x="563" y="1382"/>
                  </a:cubicBezTo>
                  <a:cubicBezTo>
                    <a:pt x="563" y="1587"/>
                    <a:pt x="563" y="1587"/>
                    <a:pt x="563" y="1587"/>
                  </a:cubicBezTo>
                  <a:cubicBezTo>
                    <a:pt x="1024" y="1587"/>
                    <a:pt x="1024" y="1587"/>
                    <a:pt x="1024" y="1587"/>
                  </a:cubicBezTo>
                  <a:cubicBezTo>
                    <a:pt x="1024" y="1382"/>
                    <a:pt x="1024" y="1382"/>
                    <a:pt x="1024" y="1382"/>
                  </a:cubicBezTo>
                  <a:cubicBezTo>
                    <a:pt x="1024" y="1326"/>
                    <a:pt x="978" y="1280"/>
                    <a:pt x="922" y="1280"/>
                  </a:cubicBezTo>
                  <a:cubicBezTo>
                    <a:pt x="908" y="1280"/>
                    <a:pt x="908" y="1280"/>
                    <a:pt x="908" y="1280"/>
                  </a:cubicBezTo>
                  <a:cubicBezTo>
                    <a:pt x="932" y="1253"/>
                    <a:pt x="947" y="1217"/>
                    <a:pt x="947" y="1178"/>
                  </a:cubicBezTo>
                  <a:cubicBezTo>
                    <a:pt x="947" y="1102"/>
                    <a:pt x="892" y="1039"/>
                    <a:pt x="819" y="1026"/>
                  </a:cubicBezTo>
                  <a:cubicBezTo>
                    <a:pt x="819" y="870"/>
                    <a:pt x="819" y="870"/>
                    <a:pt x="819" y="870"/>
                  </a:cubicBezTo>
                  <a:cubicBezTo>
                    <a:pt x="1331" y="870"/>
                    <a:pt x="1331" y="870"/>
                    <a:pt x="1331" y="870"/>
                  </a:cubicBezTo>
                  <a:cubicBezTo>
                    <a:pt x="1331" y="1026"/>
                    <a:pt x="1331" y="1026"/>
                    <a:pt x="1331" y="1026"/>
                  </a:cubicBezTo>
                  <a:cubicBezTo>
                    <a:pt x="1259" y="1039"/>
                    <a:pt x="1203" y="1102"/>
                    <a:pt x="1203" y="1178"/>
                  </a:cubicBezTo>
                  <a:cubicBezTo>
                    <a:pt x="1203" y="1217"/>
                    <a:pt x="1218" y="1253"/>
                    <a:pt x="1243" y="1280"/>
                  </a:cubicBezTo>
                  <a:cubicBezTo>
                    <a:pt x="1229" y="1280"/>
                    <a:pt x="1229" y="1280"/>
                    <a:pt x="1229" y="1280"/>
                  </a:cubicBezTo>
                  <a:cubicBezTo>
                    <a:pt x="1172" y="1280"/>
                    <a:pt x="1126" y="1326"/>
                    <a:pt x="1126" y="1382"/>
                  </a:cubicBezTo>
                  <a:cubicBezTo>
                    <a:pt x="1126" y="1587"/>
                    <a:pt x="1126" y="1587"/>
                    <a:pt x="1126" y="1587"/>
                  </a:cubicBezTo>
                  <a:cubicBezTo>
                    <a:pt x="1587" y="1587"/>
                    <a:pt x="1587" y="1587"/>
                    <a:pt x="1587" y="1587"/>
                  </a:cubicBezTo>
                  <a:cubicBezTo>
                    <a:pt x="1587" y="1382"/>
                    <a:pt x="1587" y="1382"/>
                    <a:pt x="1587" y="1382"/>
                  </a:cubicBezTo>
                  <a:cubicBezTo>
                    <a:pt x="1587" y="1326"/>
                    <a:pt x="1541" y="1280"/>
                    <a:pt x="1485" y="1280"/>
                  </a:cubicBezTo>
                  <a:close/>
                  <a:moveTo>
                    <a:pt x="358" y="1331"/>
                  </a:moveTo>
                  <a:cubicBezTo>
                    <a:pt x="387" y="1331"/>
                    <a:pt x="410" y="1354"/>
                    <a:pt x="410" y="1382"/>
                  </a:cubicBezTo>
                  <a:cubicBezTo>
                    <a:pt x="410" y="1536"/>
                    <a:pt x="410" y="1536"/>
                    <a:pt x="410" y="1536"/>
                  </a:cubicBezTo>
                  <a:cubicBezTo>
                    <a:pt x="358" y="1536"/>
                    <a:pt x="358" y="1536"/>
                    <a:pt x="358" y="1536"/>
                  </a:cubicBezTo>
                  <a:cubicBezTo>
                    <a:pt x="358" y="1408"/>
                    <a:pt x="358" y="1408"/>
                    <a:pt x="358" y="1408"/>
                  </a:cubicBezTo>
                  <a:cubicBezTo>
                    <a:pt x="307" y="1408"/>
                    <a:pt x="307" y="1408"/>
                    <a:pt x="307" y="1408"/>
                  </a:cubicBezTo>
                  <a:cubicBezTo>
                    <a:pt x="307" y="1536"/>
                    <a:pt x="307" y="1536"/>
                    <a:pt x="307" y="1536"/>
                  </a:cubicBezTo>
                  <a:cubicBezTo>
                    <a:pt x="154" y="1536"/>
                    <a:pt x="154" y="1536"/>
                    <a:pt x="154" y="1536"/>
                  </a:cubicBezTo>
                  <a:cubicBezTo>
                    <a:pt x="154" y="1408"/>
                    <a:pt x="154" y="1408"/>
                    <a:pt x="154" y="1408"/>
                  </a:cubicBezTo>
                  <a:cubicBezTo>
                    <a:pt x="102" y="1408"/>
                    <a:pt x="102" y="1408"/>
                    <a:pt x="102" y="1408"/>
                  </a:cubicBezTo>
                  <a:cubicBezTo>
                    <a:pt x="102" y="1536"/>
                    <a:pt x="102" y="1536"/>
                    <a:pt x="102" y="1536"/>
                  </a:cubicBezTo>
                  <a:cubicBezTo>
                    <a:pt x="51" y="1536"/>
                    <a:pt x="51" y="1536"/>
                    <a:pt x="51" y="1536"/>
                  </a:cubicBezTo>
                  <a:cubicBezTo>
                    <a:pt x="51" y="1382"/>
                    <a:pt x="51" y="1382"/>
                    <a:pt x="51" y="1382"/>
                  </a:cubicBezTo>
                  <a:cubicBezTo>
                    <a:pt x="51" y="1354"/>
                    <a:pt x="74" y="1331"/>
                    <a:pt x="102" y="1331"/>
                  </a:cubicBezTo>
                  <a:lnTo>
                    <a:pt x="358" y="1331"/>
                  </a:lnTo>
                  <a:close/>
                  <a:moveTo>
                    <a:pt x="333" y="1178"/>
                  </a:moveTo>
                  <a:cubicBezTo>
                    <a:pt x="333" y="1234"/>
                    <a:pt x="287" y="1280"/>
                    <a:pt x="230" y="1280"/>
                  </a:cubicBezTo>
                  <a:cubicBezTo>
                    <a:pt x="174" y="1280"/>
                    <a:pt x="128" y="1234"/>
                    <a:pt x="128" y="1178"/>
                  </a:cubicBezTo>
                  <a:cubicBezTo>
                    <a:pt x="128" y="1121"/>
                    <a:pt x="174" y="1075"/>
                    <a:pt x="230" y="1075"/>
                  </a:cubicBezTo>
                  <a:cubicBezTo>
                    <a:pt x="287" y="1075"/>
                    <a:pt x="333" y="1121"/>
                    <a:pt x="333" y="1178"/>
                  </a:cubicBezTo>
                  <a:close/>
                  <a:moveTo>
                    <a:pt x="666" y="179"/>
                  </a:moveTo>
                  <a:cubicBezTo>
                    <a:pt x="666" y="109"/>
                    <a:pt x="723" y="51"/>
                    <a:pt x="794" y="51"/>
                  </a:cubicBezTo>
                  <a:cubicBezTo>
                    <a:pt x="864" y="51"/>
                    <a:pt x="922" y="109"/>
                    <a:pt x="922" y="179"/>
                  </a:cubicBezTo>
                  <a:cubicBezTo>
                    <a:pt x="922" y="250"/>
                    <a:pt x="864" y="307"/>
                    <a:pt x="794" y="307"/>
                  </a:cubicBezTo>
                  <a:cubicBezTo>
                    <a:pt x="723" y="307"/>
                    <a:pt x="666" y="250"/>
                    <a:pt x="666" y="179"/>
                  </a:cubicBezTo>
                  <a:close/>
                  <a:moveTo>
                    <a:pt x="922" y="1331"/>
                  </a:moveTo>
                  <a:cubicBezTo>
                    <a:pt x="950" y="1331"/>
                    <a:pt x="973" y="1354"/>
                    <a:pt x="973" y="1382"/>
                  </a:cubicBezTo>
                  <a:cubicBezTo>
                    <a:pt x="973" y="1536"/>
                    <a:pt x="973" y="1536"/>
                    <a:pt x="973" y="1536"/>
                  </a:cubicBezTo>
                  <a:cubicBezTo>
                    <a:pt x="922" y="1536"/>
                    <a:pt x="922" y="1536"/>
                    <a:pt x="922" y="1536"/>
                  </a:cubicBezTo>
                  <a:cubicBezTo>
                    <a:pt x="922" y="1408"/>
                    <a:pt x="922" y="1408"/>
                    <a:pt x="922" y="1408"/>
                  </a:cubicBezTo>
                  <a:cubicBezTo>
                    <a:pt x="870" y="1408"/>
                    <a:pt x="870" y="1408"/>
                    <a:pt x="870" y="1408"/>
                  </a:cubicBezTo>
                  <a:cubicBezTo>
                    <a:pt x="870" y="1536"/>
                    <a:pt x="870" y="1536"/>
                    <a:pt x="870" y="1536"/>
                  </a:cubicBezTo>
                  <a:cubicBezTo>
                    <a:pt x="717" y="1536"/>
                    <a:pt x="717" y="1536"/>
                    <a:pt x="717" y="1536"/>
                  </a:cubicBezTo>
                  <a:cubicBezTo>
                    <a:pt x="717" y="1408"/>
                    <a:pt x="717" y="1408"/>
                    <a:pt x="717" y="1408"/>
                  </a:cubicBezTo>
                  <a:cubicBezTo>
                    <a:pt x="666" y="1408"/>
                    <a:pt x="666" y="1408"/>
                    <a:pt x="666" y="1408"/>
                  </a:cubicBezTo>
                  <a:cubicBezTo>
                    <a:pt x="666" y="1536"/>
                    <a:pt x="666" y="1536"/>
                    <a:pt x="666" y="1536"/>
                  </a:cubicBezTo>
                  <a:cubicBezTo>
                    <a:pt x="614" y="1536"/>
                    <a:pt x="614" y="1536"/>
                    <a:pt x="614" y="1536"/>
                  </a:cubicBezTo>
                  <a:cubicBezTo>
                    <a:pt x="614" y="1382"/>
                    <a:pt x="614" y="1382"/>
                    <a:pt x="614" y="1382"/>
                  </a:cubicBezTo>
                  <a:cubicBezTo>
                    <a:pt x="614" y="1354"/>
                    <a:pt x="637" y="1331"/>
                    <a:pt x="666" y="1331"/>
                  </a:cubicBezTo>
                  <a:lnTo>
                    <a:pt x="922" y="1331"/>
                  </a:lnTo>
                  <a:close/>
                  <a:moveTo>
                    <a:pt x="896" y="1178"/>
                  </a:moveTo>
                  <a:cubicBezTo>
                    <a:pt x="896" y="1234"/>
                    <a:pt x="850" y="1280"/>
                    <a:pt x="794" y="1280"/>
                  </a:cubicBezTo>
                  <a:cubicBezTo>
                    <a:pt x="737" y="1280"/>
                    <a:pt x="691" y="1234"/>
                    <a:pt x="691" y="1178"/>
                  </a:cubicBezTo>
                  <a:cubicBezTo>
                    <a:pt x="691" y="1121"/>
                    <a:pt x="737" y="1075"/>
                    <a:pt x="794" y="1075"/>
                  </a:cubicBezTo>
                  <a:cubicBezTo>
                    <a:pt x="850" y="1075"/>
                    <a:pt x="896" y="1121"/>
                    <a:pt x="896" y="1178"/>
                  </a:cubicBezTo>
                  <a:close/>
                  <a:moveTo>
                    <a:pt x="691" y="614"/>
                  </a:moveTo>
                  <a:cubicBezTo>
                    <a:pt x="691" y="461"/>
                    <a:pt x="691" y="461"/>
                    <a:pt x="691" y="461"/>
                  </a:cubicBezTo>
                  <a:cubicBezTo>
                    <a:pt x="640" y="461"/>
                    <a:pt x="640" y="461"/>
                    <a:pt x="640" y="461"/>
                  </a:cubicBezTo>
                  <a:cubicBezTo>
                    <a:pt x="640" y="614"/>
                    <a:pt x="640" y="614"/>
                    <a:pt x="640" y="614"/>
                  </a:cubicBezTo>
                  <a:cubicBezTo>
                    <a:pt x="589" y="614"/>
                    <a:pt x="589" y="614"/>
                    <a:pt x="589" y="614"/>
                  </a:cubicBezTo>
                  <a:cubicBezTo>
                    <a:pt x="589" y="435"/>
                    <a:pt x="589" y="435"/>
                    <a:pt x="589" y="435"/>
                  </a:cubicBezTo>
                  <a:cubicBezTo>
                    <a:pt x="589" y="393"/>
                    <a:pt x="623" y="358"/>
                    <a:pt x="666" y="358"/>
                  </a:cubicBezTo>
                  <a:cubicBezTo>
                    <a:pt x="922" y="358"/>
                    <a:pt x="922" y="358"/>
                    <a:pt x="922" y="358"/>
                  </a:cubicBezTo>
                  <a:cubicBezTo>
                    <a:pt x="964" y="358"/>
                    <a:pt x="998" y="393"/>
                    <a:pt x="998" y="435"/>
                  </a:cubicBezTo>
                  <a:cubicBezTo>
                    <a:pt x="998" y="614"/>
                    <a:pt x="998" y="614"/>
                    <a:pt x="998" y="614"/>
                  </a:cubicBezTo>
                  <a:cubicBezTo>
                    <a:pt x="947" y="614"/>
                    <a:pt x="947" y="614"/>
                    <a:pt x="947" y="614"/>
                  </a:cubicBezTo>
                  <a:cubicBezTo>
                    <a:pt x="947" y="461"/>
                    <a:pt x="947" y="461"/>
                    <a:pt x="947" y="461"/>
                  </a:cubicBezTo>
                  <a:cubicBezTo>
                    <a:pt x="896" y="461"/>
                    <a:pt x="896" y="461"/>
                    <a:pt x="896" y="461"/>
                  </a:cubicBezTo>
                  <a:cubicBezTo>
                    <a:pt x="896" y="614"/>
                    <a:pt x="896" y="614"/>
                    <a:pt x="896" y="614"/>
                  </a:cubicBezTo>
                  <a:lnTo>
                    <a:pt x="691" y="614"/>
                  </a:lnTo>
                  <a:close/>
                  <a:moveTo>
                    <a:pt x="1357" y="1075"/>
                  </a:moveTo>
                  <a:cubicBezTo>
                    <a:pt x="1413" y="1075"/>
                    <a:pt x="1459" y="1121"/>
                    <a:pt x="1459" y="1178"/>
                  </a:cubicBezTo>
                  <a:cubicBezTo>
                    <a:pt x="1459" y="1234"/>
                    <a:pt x="1413" y="1280"/>
                    <a:pt x="1357" y="1280"/>
                  </a:cubicBezTo>
                  <a:cubicBezTo>
                    <a:pt x="1300" y="1280"/>
                    <a:pt x="1254" y="1234"/>
                    <a:pt x="1254" y="1178"/>
                  </a:cubicBezTo>
                  <a:cubicBezTo>
                    <a:pt x="1254" y="1121"/>
                    <a:pt x="1300" y="1075"/>
                    <a:pt x="1357" y="1075"/>
                  </a:cubicBezTo>
                  <a:close/>
                  <a:moveTo>
                    <a:pt x="1536" y="1536"/>
                  </a:moveTo>
                  <a:cubicBezTo>
                    <a:pt x="1485" y="1536"/>
                    <a:pt x="1485" y="1536"/>
                    <a:pt x="1485" y="1536"/>
                  </a:cubicBezTo>
                  <a:cubicBezTo>
                    <a:pt x="1485" y="1408"/>
                    <a:pt x="1485" y="1408"/>
                    <a:pt x="1485" y="1408"/>
                  </a:cubicBezTo>
                  <a:cubicBezTo>
                    <a:pt x="1434" y="1408"/>
                    <a:pt x="1434" y="1408"/>
                    <a:pt x="1434" y="1408"/>
                  </a:cubicBezTo>
                  <a:cubicBezTo>
                    <a:pt x="1434" y="1536"/>
                    <a:pt x="1434" y="1536"/>
                    <a:pt x="1434" y="1536"/>
                  </a:cubicBezTo>
                  <a:cubicBezTo>
                    <a:pt x="1280" y="1536"/>
                    <a:pt x="1280" y="1536"/>
                    <a:pt x="1280" y="1536"/>
                  </a:cubicBezTo>
                  <a:cubicBezTo>
                    <a:pt x="1280" y="1408"/>
                    <a:pt x="1280" y="1408"/>
                    <a:pt x="1280" y="1408"/>
                  </a:cubicBezTo>
                  <a:cubicBezTo>
                    <a:pt x="1229" y="1408"/>
                    <a:pt x="1229" y="1408"/>
                    <a:pt x="1229" y="1408"/>
                  </a:cubicBezTo>
                  <a:cubicBezTo>
                    <a:pt x="1229" y="1536"/>
                    <a:pt x="1229" y="1536"/>
                    <a:pt x="1229" y="1536"/>
                  </a:cubicBezTo>
                  <a:cubicBezTo>
                    <a:pt x="1178" y="1536"/>
                    <a:pt x="1178" y="1536"/>
                    <a:pt x="1178" y="1536"/>
                  </a:cubicBezTo>
                  <a:cubicBezTo>
                    <a:pt x="1178" y="1382"/>
                    <a:pt x="1178" y="1382"/>
                    <a:pt x="1178" y="1382"/>
                  </a:cubicBezTo>
                  <a:cubicBezTo>
                    <a:pt x="1178" y="1354"/>
                    <a:pt x="1201" y="1331"/>
                    <a:pt x="1229" y="1331"/>
                  </a:cubicBezTo>
                  <a:cubicBezTo>
                    <a:pt x="1485" y="1331"/>
                    <a:pt x="1485" y="1331"/>
                    <a:pt x="1485" y="1331"/>
                  </a:cubicBezTo>
                  <a:cubicBezTo>
                    <a:pt x="1513" y="1331"/>
                    <a:pt x="1536" y="1354"/>
                    <a:pt x="1536" y="1382"/>
                  </a:cubicBezTo>
                  <a:lnTo>
                    <a:pt x="1536" y="1536"/>
                  </a:lnTo>
                  <a:close/>
                  <a:moveTo>
                    <a:pt x="1536" y="1536"/>
                  </a:moveTo>
                  <a:cubicBezTo>
                    <a:pt x="1536" y="1536"/>
                    <a:pt x="1536" y="1536"/>
                    <a:pt x="1536" y="1536"/>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88" name="Rectangle 6">
              <a:extLst>
                <a:ext uri="{FF2B5EF4-FFF2-40B4-BE49-F238E27FC236}">
                  <a16:creationId xmlns:a16="http://schemas.microsoft.com/office/drawing/2014/main" id="{AA3E36F6-B0F2-40D6-8329-AB832589FBB7}"/>
                </a:ext>
              </a:extLst>
            </p:cNvPr>
            <p:cNvSpPr>
              <a:spLocks noChangeArrowheads="1"/>
            </p:cNvSpPr>
            <p:nvPr/>
          </p:nvSpPr>
          <p:spPr bwMode="auto">
            <a:xfrm>
              <a:off x="-3090" y="700"/>
              <a:ext cx="15" cy="15"/>
            </a:xfrm>
            <a:prstGeom prst="rect">
              <a:avLst/>
            </a:prstGeom>
            <a:grpFill/>
            <a:ln w="9525">
              <a:noFill/>
              <a:miter lim="800000"/>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89" name="Rectangle 7">
              <a:extLst>
                <a:ext uri="{FF2B5EF4-FFF2-40B4-BE49-F238E27FC236}">
                  <a16:creationId xmlns:a16="http://schemas.microsoft.com/office/drawing/2014/main" id="{5E80A48E-6085-4415-9AE5-9C7992A3536F}"/>
                </a:ext>
              </a:extLst>
            </p:cNvPr>
            <p:cNvSpPr>
              <a:spLocks noChangeArrowheads="1"/>
            </p:cNvSpPr>
            <p:nvPr/>
          </p:nvSpPr>
          <p:spPr bwMode="auto">
            <a:xfrm>
              <a:off x="-3060" y="700"/>
              <a:ext cx="16" cy="15"/>
            </a:xfrm>
            <a:prstGeom prst="rect">
              <a:avLst/>
            </a:prstGeom>
            <a:grpFill/>
            <a:ln w="9525">
              <a:noFill/>
              <a:miter lim="800000"/>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90" name="Rectangle 8">
              <a:extLst>
                <a:ext uri="{FF2B5EF4-FFF2-40B4-BE49-F238E27FC236}">
                  <a16:creationId xmlns:a16="http://schemas.microsoft.com/office/drawing/2014/main" id="{BA429CE7-6AB2-4EC8-A242-EB03A30B5949}"/>
                </a:ext>
              </a:extLst>
            </p:cNvPr>
            <p:cNvSpPr>
              <a:spLocks noChangeArrowheads="1"/>
            </p:cNvSpPr>
            <p:nvPr/>
          </p:nvSpPr>
          <p:spPr bwMode="auto">
            <a:xfrm>
              <a:off x="-3029" y="700"/>
              <a:ext cx="15" cy="15"/>
            </a:xfrm>
            <a:prstGeom prst="rect">
              <a:avLst/>
            </a:prstGeom>
            <a:grpFill/>
            <a:ln w="9525">
              <a:noFill/>
              <a:miter lim="800000"/>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91" name="Rectangle 9">
              <a:extLst>
                <a:ext uri="{FF2B5EF4-FFF2-40B4-BE49-F238E27FC236}">
                  <a16:creationId xmlns:a16="http://schemas.microsoft.com/office/drawing/2014/main" id="{E9416FA4-A3C8-4BCD-A389-99D021F4CA63}"/>
                </a:ext>
              </a:extLst>
            </p:cNvPr>
            <p:cNvSpPr>
              <a:spLocks noChangeArrowheads="1"/>
            </p:cNvSpPr>
            <p:nvPr/>
          </p:nvSpPr>
          <p:spPr bwMode="auto">
            <a:xfrm>
              <a:off x="-2999" y="700"/>
              <a:ext cx="16" cy="15"/>
            </a:xfrm>
            <a:prstGeom prst="rect">
              <a:avLst/>
            </a:prstGeom>
            <a:grpFill/>
            <a:ln w="9525">
              <a:noFill/>
              <a:miter lim="800000"/>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92" name="Rectangle 10">
              <a:extLst>
                <a:ext uri="{FF2B5EF4-FFF2-40B4-BE49-F238E27FC236}">
                  <a16:creationId xmlns:a16="http://schemas.microsoft.com/office/drawing/2014/main" id="{01802DB5-BBAB-4C07-977E-3B50DD6EEDF4}"/>
                </a:ext>
              </a:extLst>
            </p:cNvPr>
            <p:cNvSpPr>
              <a:spLocks noChangeArrowheads="1"/>
            </p:cNvSpPr>
            <p:nvPr/>
          </p:nvSpPr>
          <p:spPr bwMode="auto">
            <a:xfrm>
              <a:off x="-3259" y="700"/>
              <a:ext cx="16" cy="15"/>
            </a:xfrm>
            <a:prstGeom prst="rect">
              <a:avLst/>
            </a:prstGeom>
            <a:grpFill/>
            <a:ln w="9525">
              <a:noFill/>
              <a:miter lim="800000"/>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93" name="Rectangle 11">
              <a:extLst>
                <a:ext uri="{FF2B5EF4-FFF2-40B4-BE49-F238E27FC236}">
                  <a16:creationId xmlns:a16="http://schemas.microsoft.com/office/drawing/2014/main" id="{7C0065E7-562D-4482-A159-59DA9C5BFF5F}"/>
                </a:ext>
              </a:extLst>
            </p:cNvPr>
            <p:cNvSpPr>
              <a:spLocks noChangeArrowheads="1"/>
            </p:cNvSpPr>
            <p:nvPr/>
          </p:nvSpPr>
          <p:spPr bwMode="auto">
            <a:xfrm>
              <a:off x="-3228" y="700"/>
              <a:ext cx="15" cy="15"/>
            </a:xfrm>
            <a:prstGeom prst="rect">
              <a:avLst/>
            </a:prstGeom>
            <a:grpFill/>
            <a:ln w="9525">
              <a:noFill/>
              <a:miter lim="800000"/>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94" name="Rectangle 12">
              <a:extLst>
                <a:ext uri="{FF2B5EF4-FFF2-40B4-BE49-F238E27FC236}">
                  <a16:creationId xmlns:a16="http://schemas.microsoft.com/office/drawing/2014/main" id="{7ACBB8C3-2660-4CDF-8616-1B693595491C}"/>
                </a:ext>
              </a:extLst>
            </p:cNvPr>
            <p:cNvSpPr>
              <a:spLocks noChangeArrowheads="1"/>
            </p:cNvSpPr>
            <p:nvPr/>
          </p:nvSpPr>
          <p:spPr bwMode="auto">
            <a:xfrm>
              <a:off x="-3197" y="700"/>
              <a:ext cx="15" cy="15"/>
            </a:xfrm>
            <a:prstGeom prst="rect">
              <a:avLst/>
            </a:prstGeom>
            <a:grpFill/>
            <a:ln w="9525">
              <a:noFill/>
              <a:miter lim="800000"/>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95" name="Rectangle 13">
              <a:extLst>
                <a:ext uri="{FF2B5EF4-FFF2-40B4-BE49-F238E27FC236}">
                  <a16:creationId xmlns:a16="http://schemas.microsoft.com/office/drawing/2014/main" id="{0A318BB1-630B-4D3F-84CF-00BDA745D339}"/>
                </a:ext>
              </a:extLst>
            </p:cNvPr>
            <p:cNvSpPr>
              <a:spLocks noChangeArrowheads="1"/>
            </p:cNvSpPr>
            <p:nvPr/>
          </p:nvSpPr>
          <p:spPr bwMode="auto">
            <a:xfrm>
              <a:off x="-3167" y="700"/>
              <a:ext cx="15" cy="15"/>
            </a:xfrm>
            <a:prstGeom prst="rect">
              <a:avLst/>
            </a:prstGeom>
            <a:grpFill/>
            <a:ln w="9525">
              <a:noFill/>
              <a:miter lim="800000"/>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96" name="Group 4">
            <a:extLst>
              <a:ext uri="{FF2B5EF4-FFF2-40B4-BE49-F238E27FC236}">
                <a16:creationId xmlns:a16="http://schemas.microsoft.com/office/drawing/2014/main" id="{A4B477D1-BCB2-44EB-9966-55BD905B129F}"/>
              </a:ext>
            </a:extLst>
          </p:cNvPr>
          <p:cNvGrpSpPr>
            <a:grpSpLocks noChangeAspect="1"/>
          </p:cNvGrpSpPr>
          <p:nvPr/>
        </p:nvGrpSpPr>
        <p:grpSpPr bwMode="auto">
          <a:xfrm>
            <a:off x="6696651" y="3472322"/>
            <a:ext cx="372833" cy="315419"/>
            <a:chOff x="-2081" y="2621"/>
            <a:chExt cx="1039" cy="879"/>
          </a:xfrm>
          <a:solidFill>
            <a:schemeClr val="tx1"/>
          </a:solidFill>
        </p:grpSpPr>
        <p:sp>
          <p:nvSpPr>
            <p:cNvPr id="97" name="Freeform 5">
              <a:extLst>
                <a:ext uri="{FF2B5EF4-FFF2-40B4-BE49-F238E27FC236}">
                  <a16:creationId xmlns:a16="http://schemas.microsoft.com/office/drawing/2014/main" id="{06DB4B58-D657-462B-83F9-AD585B39BFCA}"/>
                </a:ext>
              </a:extLst>
            </p:cNvPr>
            <p:cNvSpPr>
              <a:spLocks noEditPoints="1"/>
            </p:cNvSpPr>
            <p:nvPr/>
          </p:nvSpPr>
          <p:spPr bwMode="auto">
            <a:xfrm>
              <a:off x="-1861" y="3171"/>
              <a:ext cx="41" cy="41"/>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98" name="Freeform 6">
              <a:extLst>
                <a:ext uri="{FF2B5EF4-FFF2-40B4-BE49-F238E27FC236}">
                  <a16:creationId xmlns:a16="http://schemas.microsoft.com/office/drawing/2014/main" id="{6C94DADD-8FD5-4A88-9810-C68F059EF273}"/>
                </a:ext>
              </a:extLst>
            </p:cNvPr>
            <p:cNvSpPr>
              <a:spLocks noEditPoints="1"/>
            </p:cNvSpPr>
            <p:nvPr/>
          </p:nvSpPr>
          <p:spPr bwMode="auto">
            <a:xfrm>
              <a:off x="-2081" y="2621"/>
              <a:ext cx="1039" cy="879"/>
            </a:xfrm>
            <a:custGeom>
              <a:avLst/>
              <a:gdLst>
                <a:gd name="T0" fmla="*/ 1638 w 1638"/>
                <a:gd name="T1" fmla="*/ 630 h 1387"/>
                <a:gd name="T2" fmla="*/ 1120 w 1638"/>
                <a:gd name="T3" fmla="*/ 496 h 1387"/>
                <a:gd name="T4" fmla="*/ 1198 w 1638"/>
                <a:gd name="T5" fmla="*/ 164 h 1387"/>
                <a:gd name="T6" fmla="*/ 1072 w 1638"/>
                <a:gd name="T7" fmla="*/ 0 h 1387"/>
                <a:gd name="T8" fmla="*/ 952 w 1638"/>
                <a:gd name="T9" fmla="*/ 96 h 1387"/>
                <a:gd name="T10" fmla="*/ 694 w 1638"/>
                <a:gd name="T11" fmla="*/ 505 h 1387"/>
                <a:gd name="T12" fmla="*/ 527 w 1638"/>
                <a:gd name="T13" fmla="*/ 496 h 1387"/>
                <a:gd name="T14" fmla="*/ 0 w 1638"/>
                <a:gd name="T15" fmla="*/ 528 h 1387"/>
                <a:gd name="T16" fmla="*/ 32 w 1638"/>
                <a:gd name="T17" fmla="*/ 1387 h 1387"/>
                <a:gd name="T18" fmla="*/ 617 w 1638"/>
                <a:gd name="T19" fmla="*/ 1305 h 1387"/>
                <a:gd name="T20" fmla="*/ 1504 w 1638"/>
                <a:gd name="T21" fmla="*/ 1387 h 1387"/>
                <a:gd name="T22" fmla="*/ 1591 w 1638"/>
                <a:gd name="T23" fmla="*/ 1150 h 1387"/>
                <a:gd name="T24" fmla="*/ 1638 w 1638"/>
                <a:gd name="T25" fmla="*/ 1044 h 1387"/>
                <a:gd name="T26" fmla="*/ 1638 w 1638"/>
                <a:gd name="T27" fmla="*/ 839 h 1387"/>
                <a:gd name="T28" fmla="*/ 1591 w 1638"/>
                <a:gd name="T29" fmla="*/ 736 h 1387"/>
                <a:gd name="T30" fmla="*/ 553 w 1638"/>
                <a:gd name="T31" fmla="*/ 615 h 1387"/>
                <a:gd name="T32" fmla="*/ 527 w 1638"/>
                <a:gd name="T33" fmla="*/ 1323 h 1387"/>
                <a:gd name="T34" fmla="*/ 411 w 1638"/>
                <a:gd name="T35" fmla="*/ 1044 h 1387"/>
                <a:gd name="T36" fmla="*/ 347 w 1638"/>
                <a:gd name="T37" fmla="*/ 1044 h 1387"/>
                <a:gd name="T38" fmla="*/ 64 w 1638"/>
                <a:gd name="T39" fmla="*/ 1323 h 1387"/>
                <a:gd name="T40" fmla="*/ 527 w 1638"/>
                <a:gd name="T41" fmla="*/ 560 h 1387"/>
                <a:gd name="T42" fmla="*/ 553 w 1638"/>
                <a:gd name="T43" fmla="*/ 615 h 1387"/>
                <a:gd name="T44" fmla="*/ 1504 w 1638"/>
                <a:gd name="T45" fmla="*/ 768 h 1387"/>
                <a:gd name="T46" fmla="*/ 1574 w 1638"/>
                <a:gd name="T47" fmla="*/ 839 h 1387"/>
                <a:gd name="T48" fmla="*/ 1415 w 1638"/>
                <a:gd name="T49" fmla="*/ 910 h 1387"/>
                <a:gd name="T50" fmla="*/ 1415 w 1638"/>
                <a:gd name="T51" fmla="*/ 974 h 1387"/>
                <a:gd name="T52" fmla="*/ 1574 w 1638"/>
                <a:gd name="T53" fmla="*/ 1044 h 1387"/>
                <a:gd name="T54" fmla="*/ 1504 w 1638"/>
                <a:gd name="T55" fmla="*/ 1118 h 1387"/>
                <a:gd name="T56" fmla="*/ 1383 w 1638"/>
                <a:gd name="T57" fmla="*/ 1150 h 1387"/>
                <a:gd name="T58" fmla="*/ 1504 w 1638"/>
                <a:gd name="T59" fmla="*/ 1182 h 1387"/>
                <a:gd name="T60" fmla="*/ 1504 w 1638"/>
                <a:gd name="T61" fmla="*/ 1323 h 1387"/>
                <a:gd name="T62" fmla="*/ 648 w 1638"/>
                <a:gd name="T63" fmla="*/ 1246 h 1387"/>
                <a:gd name="T64" fmla="*/ 617 w 1638"/>
                <a:gd name="T65" fmla="*/ 634 h 1387"/>
                <a:gd name="T66" fmla="*/ 975 w 1638"/>
                <a:gd name="T67" fmla="*/ 234 h 1387"/>
                <a:gd name="T68" fmla="*/ 1029 w 1638"/>
                <a:gd name="T69" fmla="*/ 82 h 1387"/>
                <a:gd name="T70" fmla="*/ 1072 w 1638"/>
                <a:gd name="T71" fmla="*/ 64 h 1387"/>
                <a:gd name="T72" fmla="*/ 1134 w 1638"/>
                <a:gd name="T73" fmla="*/ 164 h 1387"/>
                <a:gd name="T74" fmla="*/ 1036 w 1638"/>
                <a:gd name="T75" fmla="*/ 509 h 1387"/>
                <a:gd name="T76" fmla="*/ 1062 w 1638"/>
                <a:gd name="T77" fmla="*/ 560 h 1387"/>
                <a:gd name="T78" fmla="*/ 1574 w 1638"/>
                <a:gd name="T79" fmla="*/ 630 h 1387"/>
                <a:gd name="T80" fmla="*/ 1574 w 1638"/>
                <a:gd name="T81" fmla="*/ 634 h 1387"/>
                <a:gd name="T82" fmla="*/ 1415 w 1638"/>
                <a:gd name="T83" fmla="*/ 704 h 1387"/>
                <a:gd name="T84" fmla="*/ 1415 w 1638"/>
                <a:gd name="T85" fmla="*/ 768 h 1387"/>
                <a:gd name="T86" fmla="*/ 1415 w 1638"/>
                <a:gd name="T87" fmla="*/ 768 h 1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38" h="1387">
                  <a:moveTo>
                    <a:pt x="1638" y="634"/>
                  </a:moveTo>
                  <a:cubicBezTo>
                    <a:pt x="1638" y="630"/>
                    <a:pt x="1638" y="630"/>
                    <a:pt x="1638" y="630"/>
                  </a:cubicBezTo>
                  <a:cubicBezTo>
                    <a:pt x="1638" y="556"/>
                    <a:pt x="1578" y="496"/>
                    <a:pt x="1504" y="496"/>
                  </a:cubicBezTo>
                  <a:cubicBezTo>
                    <a:pt x="1120" y="496"/>
                    <a:pt x="1120" y="496"/>
                    <a:pt x="1120" y="496"/>
                  </a:cubicBezTo>
                  <a:cubicBezTo>
                    <a:pt x="1170" y="411"/>
                    <a:pt x="1196" y="315"/>
                    <a:pt x="1198" y="215"/>
                  </a:cubicBezTo>
                  <a:cubicBezTo>
                    <a:pt x="1198" y="199"/>
                    <a:pt x="1198" y="182"/>
                    <a:pt x="1198" y="164"/>
                  </a:cubicBezTo>
                  <a:cubicBezTo>
                    <a:pt x="1198" y="152"/>
                    <a:pt x="1198" y="139"/>
                    <a:pt x="1198" y="126"/>
                  </a:cubicBezTo>
                  <a:cubicBezTo>
                    <a:pt x="1198" y="57"/>
                    <a:pt x="1142" y="0"/>
                    <a:pt x="1072" y="0"/>
                  </a:cubicBezTo>
                  <a:cubicBezTo>
                    <a:pt x="1059" y="0"/>
                    <a:pt x="1016" y="2"/>
                    <a:pt x="983" y="37"/>
                  </a:cubicBezTo>
                  <a:cubicBezTo>
                    <a:pt x="967" y="53"/>
                    <a:pt x="956" y="74"/>
                    <a:pt x="952" y="96"/>
                  </a:cubicBezTo>
                  <a:cubicBezTo>
                    <a:pt x="943" y="139"/>
                    <a:pt x="931" y="176"/>
                    <a:pt x="917" y="209"/>
                  </a:cubicBezTo>
                  <a:cubicBezTo>
                    <a:pt x="864" y="328"/>
                    <a:pt x="790" y="428"/>
                    <a:pt x="694" y="505"/>
                  </a:cubicBezTo>
                  <a:cubicBezTo>
                    <a:pt x="669" y="526"/>
                    <a:pt x="642" y="545"/>
                    <a:pt x="614" y="562"/>
                  </a:cubicBezTo>
                  <a:cubicBezTo>
                    <a:pt x="604" y="524"/>
                    <a:pt x="569" y="496"/>
                    <a:pt x="527" y="496"/>
                  </a:cubicBezTo>
                  <a:cubicBezTo>
                    <a:pt x="32" y="496"/>
                    <a:pt x="32" y="496"/>
                    <a:pt x="32" y="496"/>
                  </a:cubicBezTo>
                  <a:cubicBezTo>
                    <a:pt x="14" y="496"/>
                    <a:pt x="0" y="510"/>
                    <a:pt x="0" y="528"/>
                  </a:cubicBezTo>
                  <a:cubicBezTo>
                    <a:pt x="0" y="1355"/>
                    <a:pt x="0" y="1355"/>
                    <a:pt x="0" y="1355"/>
                  </a:cubicBezTo>
                  <a:cubicBezTo>
                    <a:pt x="0" y="1373"/>
                    <a:pt x="14" y="1387"/>
                    <a:pt x="32" y="1387"/>
                  </a:cubicBezTo>
                  <a:cubicBezTo>
                    <a:pt x="527" y="1387"/>
                    <a:pt x="527" y="1387"/>
                    <a:pt x="527" y="1387"/>
                  </a:cubicBezTo>
                  <a:cubicBezTo>
                    <a:pt x="574" y="1387"/>
                    <a:pt x="613" y="1351"/>
                    <a:pt x="617" y="1305"/>
                  </a:cubicBezTo>
                  <a:cubicBezTo>
                    <a:pt x="679" y="1358"/>
                    <a:pt x="756" y="1387"/>
                    <a:pt x="838" y="1387"/>
                  </a:cubicBezTo>
                  <a:cubicBezTo>
                    <a:pt x="1504" y="1387"/>
                    <a:pt x="1504" y="1387"/>
                    <a:pt x="1504" y="1387"/>
                  </a:cubicBezTo>
                  <a:cubicBezTo>
                    <a:pt x="1578" y="1387"/>
                    <a:pt x="1638" y="1327"/>
                    <a:pt x="1638" y="1253"/>
                  </a:cubicBezTo>
                  <a:cubicBezTo>
                    <a:pt x="1638" y="1212"/>
                    <a:pt x="1620" y="1175"/>
                    <a:pt x="1591" y="1150"/>
                  </a:cubicBezTo>
                  <a:cubicBezTo>
                    <a:pt x="1620" y="1126"/>
                    <a:pt x="1638" y="1089"/>
                    <a:pt x="1638" y="1048"/>
                  </a:cubicBezTo>
                  <a:cubicBezTo>
                    <a:pt x="1638" y="1044"/>
                    <a:pt x="1638" y="1044"/>
                    <a:pt x="1638" y="1044"/>
                  </a:cubicBezTo>
                  <a:cubicBezTo>
                    <a:pt x="1638" y="1003"/>
                    <a:pt x="1620" y="966"/>
                    <a:pt x="1591" y="942"/>
                  </a:cubicBezTo>
                  <a:cubicBezTo>
                    <a:pt x="1620" y="917"/>
                    <a:pt x="1638" y="880"/>
                    <a:pt x="1638" y="839"/>
                  </a:cubicBezTo>
                  <a:cubicBezTo>
                    <a:pt x="1638" y="839"/>
                    <a:pt x="1638" y="839"/>
                    <a:pt x="1638" y="839"/>
                  </a:cubicBezTo>
                  <a:cubicBezTo>
                    <a:pt x="1638" y="798"/>
                    <a:pt x="1620" y="761"/>
                    <a:pt x="1591" y="736"/>
                  </a:cubicBezTo>
                  <a:cubicBezTo>
                    <a:pt x="1620" y="711"/>
                    <a:pt x="1638" y="675"/>
                    <a:pt x="1638" y="634"/>
                  </a:cubicBezTo>
                  <a:close/>
                  <a:moveTo>
                    <a:pt x="553" y="615"/>
                  </a:moveTo>
                  <a:cubicBezTo>
                    <a:pt x="553" y="1297"/>
                    <a:pt x="553" y="1297"/>
                    <a:pt x="553" y="1297"/>
                  </a:cubicBezTo>
                  <a:cubicBezTo>
                    <a:pt x="553" y="1312"/>
                    <a:pt x="542" y="1323"/>
                    <a:pt x="527" y="1323"/>
                  </a:cubicBezTo>
                  <a:cubicBezTo>
                    <a:pt x="411" y="1323"/>
                    <a:pt x="411" y="1323"/>
                    <a:pt x="411" y="1323"/>
                  </a:cubicBezTo>
                  <a:cubicBezTo>
                    <a:pt x="411" y="1044"/>
                    <a:pt x="411" y="1044"/>
                    <a:pt x="411" y="1044"/>
                  </a:cubicBezTo>
                  <a:cubicBezTo>
                    <a:pt x="411" y="1027"/>
                    <a:pt x="397" y="1012"/>
                    <a:pt x="379" y="1012"/>
                  </a:cubicBezTo>
                  <a:cubicBezTo>
                    <a:pt x="361" y="1012"/>
                    <a:pt x="347" y="1027"/>
                    <a:pt x="347" y="1044"/>
                  </a:cubicBezTo>
                  <a:cubicBezTo>
                    <a:pt x="347" y="1323"/>
                    <a:pt x="347" y="1323"/>
                    <a:pt x="347" y="1323"/>
                  </a:cubicBezTo>
                  <a:cubicBezTo>
                    <a:pt x="64" y="1323"/>
                    <a:pt x="64" y="1323"/>
                    <a:pt x="64" y="1323"/>
                  </a:cubicBezTo>
                  <a:cubicBezTo>
                    <a:pt x="64" y="560"/>
                    <a:pt x="64" y="560"/>
                    <a:pt x="64" y="560"/>
                  </a:cubicBezTo>
                  <a:cubicBezTo>
                    <a:pt x="527" y="560"/>
                    <a:pt x="527" y="560"/>
                    <a:pt x="527" y="560"/>
                  </a:cubicBezTo>
                  <a:cubicBezTo>
                    <a:pt x="542" y="560"/>
                    <a:pt x="553" y="572"/>
                    <a:pt x="553" y="586"/>
                  </a:cubicBezTo>
                  <a:lnTo>
                    <a:pt x="553" y="615"/>
                  </a:lnTo>
                  <a:close/>
                  <a:moveTo>
                    <a:pt x="1415" y="768"/>
                  </a:moveTo>
                  <a:cubicBezTo>
                    <a:pt x="1504" y="768"/>
                    <a:pt x="1504" y="768"/>
                    <a:pt x="1504" y="768"/>
                  </a:cubicBezTo>
                  <a:cubicBezTo>
                    <a:pt x="1543" y="768"/>
                    <a:pt x="1574" y="800"/>
                    <a:pt x="1574" y="839"/>
                  </a:cubicBezTo>
                  <a:cubicBezTo>
                    <a:pt x="1574" y="839"/>
                    <a:pt x="1574" y="839"/>
                    <a:pt x="1574" y="839"/>
                  </a:cubicBezTo>
                  <a:cubicBezTo>
                    <a:pt x="1574" y="878"/>
                    <a:pt x="1543" y="910"/>
                    <a:pt x="1504" y="910"/>
                  </a:cubicBezTo>
                  <a:cubicBezTo>
                    <a:pt x="1415" y="910"/>
                    <a:pt x="1415" y="910"/>
                    <a:pt x="1415" y="910"/>
                  </a:cubicBezTo>
                  <a:cubicBezTo>
                    <a:pt x="1398" y="910"/>
                    <a:pt x="1383" y="924"/>
                    <a:pt x="1383" y="942"/>
                  </a:cubicBezTo>
                  <a:cubicBezTo>
                    <a:pt x="1383" y="959"/>
                    <a:pt x="1398" y="974"/>
                    <a:pt x="1415" y="974"/>
                  </a:cubicBezTo>
                  <a:cubicBezTo>
                    <a:pt x="1504" y="974"/>
                    <a:pt x="1504" y="974"/>
                    <a:pt x="1504" y="974"/>
                  </a:cubicBezTo>
                  <a:cubicBezTo>
                    <a:pt x="1543" y="974"/>
                    <a:pt x="1574" y="1005"/>
                    <a:pt x="1574" y="1044"/>
                  </a:cubicBezTo>
                  <a:cubicBezTo>
                    <a:pt x="1574" y="1048"/>
                    <a:pt x="1574" y="1048"/>
                    <a:pt x="1574" y="1048"/>
                  </a:cubicBezTo>
                  <a:cubicBezTo>
                    <a:pt x="1574" y="1087"/>
                    <a:pt x="1543" y="1118"/>
                    <a:pt x="1504" y="1118"/>
                  </a:cubicBezTo>
                  <a:cubicBezTo>
                    <a:pt x="1415" y="1118"/>
                    <a:pt x="1415" y="1118"/>
                    <a:pt x="1415" y="1118"/>
                  </a:cubicBezTo>
                  <a:cubicBezTo>
                    <a:pt x="1398" y="1118"/>
                    <a:pt x="1383" y="1133"/>
                    <a:pt x="1383" y="1150"/>
                  </a:cubicBezTo>
                  <a:cubicBezTo>
                    <a:pt x="1383" y="1168"/>
                    <a:pt x="1398" y="1182"/>
                    <a:pt x="1415" y="1182"/>
                  </a:cubicBezTo>
                  <a:cubicBezTo>
                    <a:pt x="1504" y="1182"/>
                    <a:pt x="1504" y="1182"/>
                    <a:pt x="1504" y="1182"/>
                  </a:cubicBezTo>
                  <a:cubicBezTo>
                    <a:pt x="1543" y="1182"/>
                    <a:pt x="1574" y="1214"/>
                    <a:pt x="1574" y="1253"/>
                  </a:cubicBezTo>
                  <a:cubicBezTo>
                    <a:pt x="1574" y="1292"/>
                    <a:pt x="1543" y="1323"/>
                    <a:pt x="1504" y="1323"/>
                  </a:cubicBezTo>
                  <a:cubicBezTo>
                    <a:pt x="838" y="1323"/>
                    <a:pt x="838" y="1323"/>
                    <a:pt x="838" y="1323"/>
                  </a:cubicBezTo>
                  <a:cubicBezTo>
                    <a:pt x="767" y="1323"/>
                    <a:pt x="699" y="1296"/>
                    <a:pt x="648" y="1246"/>
                  </a:cubicBezTo>
                  <a:cubicBezTo>
                    <a:pt x="617" y="1217"/>
                    <a:pt x="617" y="1217"/>
                    <a:pt x="617" y="1217"/>
                  </a:cubicBezTo>
                  <a:cubicBezTo>
                    <a:pt x="617" y="634"/>
                    <a:pt x="617" y="634"/>
                    <a:pt x="617" y="634"/>
                  </a:cubicBezTo>
                  <a:cubicBezTo>
                    <a:pt x="659" y="611"/>
                    <a:pt x="698" y="584"/>
                    <a:pt x="735" y="555"/>
                  </a:cubicBezTo>
                  <a:cubicBezTo>
                    <a:pt x="838" y="471"/>
                    <a:pt x="919" y="363"/>
                    <a:pt x="975" y="234"/>
                  </a:cubicBezTo>
                  <a:cubicBezTo>
                    <a:pt x="992" y="198"/>
                    <a:pt x="1004" y="157"/>
                    <a:pt x="1014" y="109"/>
                  </a:cubicBezTo>
                  <a:cubicBezTo>
                    <a:pt x="1017" y="99"/>
                    <a:pt x="1021" y="89"/>
                    <a:pt x="1029" y="82"/>
                  </a:cubicBezTo>
                  <a:cubicBezTo>
                    <a:pt x="1044" y="65"/>
                    <a:pt x="1065" y="64"/>
                    <a:pt x="1071" y="64"/>
                  </a:cubicBezTo>
                  <a:cubicBezTo>
                    <a:pt x="1071" y="64"/>
                    <a:pt x="1072" y="64"/>
                    <a:pt x="1072" y="64"/>
                  </a:cubicBezTo>
                  <a:cubicBezTo>
                    <a:pt x="1106" y="64"/>
                    <a:pt x="1134" y="92"/>
                    <a:pt x="1134" y="126"/>
                  </a:cubicBezTo>
                  <a:cubicBezTo>
                    <a:pt x="1134" y="140"/>
                    <a:pt x="1134" y="152"/>
                    <a:pt x="1134" y="164"/>
                  </a:cubicBezTo>
                  <a:cubicBezTo>
                    <a:pt x="1134" y="182"/>
                    <a:pt x="1134" y="199"/>
                    <a:pt x="1134" y="214"/>
                  </a:cubicBezTo>
                  <a:cubicBezTo>
                    <a:pt x="1132" y="321"/>
                    <a:pt x="1098" y="423"/>
                    <a:pt x="1036" y="509"/>
                  </a:cubicBezTo>
                  <a:cubicBezTo>
                    <a:pt x="1029" y="519"/>
                    <a:pt x="1028" y="532"/>
                    <a:pt x="1033" y="543"/>
                  </a:cubicBezTo>
                  <a:cubicBezTo>
                    <a:pt x="1039" y="553"/>
                    <a:pt x="1050" y="560"/>
                    <a:pt x="1062" y="560"/>
                  </a:cubicBezTo>
                  <a:cubicBezTo>
                    <a:pt x="1504" y="560"/>
                    <a:pt x="1504" y="560"/>
                    <a:pt x="1504" y="560"/>
                  </a:cubicBezTo>
                  <a:cubicBezTo>
                    <a:pt x="1543" y="560"/>
                    <a:pt x="1574" y="592"/>
                    <a:pt x="1574" y="630"/>
                  </a:cubicBezTo>
                  <a:cubicBezTo>
                    <a:pt x="1574" y="634"/>
                    <a:pt x="1574" y="634"/>
                    <a:pt x="1574" y="634"/>
                  </a:cubicBezTo>
                  <a:cubicBezTo>
                    <a:pt x="1574" y="634"/>
                    <a:pt x="1574" y="634"/>
                    <a:pt x="1574" y="634"/>
                  </a:cubicBezTo>
                  <a:cubicBezTo>
                    <a:pt x="1574" y="673"/>
                    <a:pt x="1543" y="704"/>
                    <a:pt x="1504" y="704"/>
                  </a:cubicBezTo>
                  <a:cubicBezTo>
                    <a:pt x="1415" y="704"/>
                    <a:pt x="1415" y="704"/>
                    <a:pt x="1415" y="704"/>
                  </a:cubicBezTo>
                  <a:cubicBezTo>
                    <a:pt x="1398" y="704"/>
                    <a:pt x="1383" y="718"/>
                    <a:pt x="1383" y="736"/>
                  </a:cubicBezTo>
                  <a:cubicBezTo>
                    <a:pt x="1383" y="754"/>
                    <a:pt x="1398" y="768"/>
                    <a:pt x="1415" y="768"/>
                  </a:cubicBezTo>
                  <a:close/>
                  <a:moveTo>
                    <a:pt x="1415" y="768"/>
                  </a:moveTo>
                  <a:cubicBezTo>
                    <a:pt x="1415" y="768"/>
                    <a:pt x="1415" y="768"/>
                    <a:pt x="1415" y="768"/>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99" name="Group 28">
            <a:extLst>
              <a:ext uri="{FF2B5EF4-FFF2-40B4-BE49-F238E27FC236}">
                <a16:creationId xmlns:a16="http://schemas.microsoft.com/office/drawing/2014/main" id="{FB56C6F6-C1EA-415C-93C2-DF4FA40C9B06}"/>
              </a:ext>
            </a:extLst>
          </p:cNvPr>
          <p:cNvGrpSpPr>
            <a:grpSpLocks noChangeAspect="1"/>
          </p:cNvGrpSpPr>
          <p:nvPr/>
        </p:nvGrpSpPr>
        <p:grpSpPr bwMode="auto">
          <a:xfrm>
            <a:off x="763888" y="3478394"/>
            <a:ext cx="357240" cy="355048"/>
            <a:chOff x="-1320" y="384"/>
            <a:chExt cx="489" cy="486"/>
          </a:xfrm>
          <a:solidFill>
            <a:schemeClr val="tx1"/>
          </a:solidFill>
        </p:grpSpPr>
        <p:sp>
          <p:nvSpPr>
            <p:cNvPr id="100" name="Freeform 29">
              <a:extLst>
                <a:ext uri="{FF2B5EF4-FFF2-40B4-BE49-F238E27FC236}">
                  <a16:creationId xmlns:a16="http://schemas.microsoft.com/office/drawing/2014/main" id="{A16A29E5-B012-48A2-B7F5-6B64BCFF177F}"/>
                </a:ext>
              </a:extLst>
            </p:cNvPr>
            <p:cNvSpPr>
              <a:spLocks noEditPoints="1"/>
            </p:cNvSpPr>
            <p:nvPr/>
          </p:nvSpPr>
          <p:spPr bwMode="auto">
            <a:xfrm>
              <a:off x="-1319" y="851"/>
              <a:ext cx="19" cy="19"/>
            </a:xfrm>
            <a:custGeom>
              <a:avLst/>
              <a:gdLst>
                <a:gd name="T0" fmla="*/ 64 w 64"/>
                <a:gd name="T1" fmla="*/ 33 h 65"/>
                <a:gd name="T2" fmla="*/ 32 w 64"/>
                <a:gd name="T3" fmla="*/ 65 h 65"/>
                <a:gd name="T4" fmla="*/ 0 w 64"/>
                <a:gd name="T5" fmla="*/ 33 h 65"/>
                <a:gd name="T6" fmla="*/ 32 w 64"/>
                <a:gd name="T7" fmla="*/ 0 h 65"/>
                <a:gd name="T8" fmla="*/ 64 w 64"/>
                <a:gd name="T9" fmla="*/ 33 h 65"/>
                <a:gd name="T10" fmla="*/ 64 w 64"/>
                <a:gd name="T11" fmla="*/ 33 h 65"/>
                <a:gd name="T12" fmla="*/ 64 w 64"/>
                <a:gd name="T13" fmla="*/ 33 h 65"/>
              </a:gdLst>
              <a:ahLst/>
              <a:cxnLst>
                <a:cxn ang="0">
                  <a:pos x="T0" y="T1"/>
                </a:cxn>
                <a:cxn ang="0">
                  <a:pos x="T2" y="T3"/>
                </a:cxn>
                <a:cxn ang="0">
                  <a:pos x="T4" y="T5"/>
                </a:cxn>
                <a:cxn ang="0">
                  <a:pos x="T6" y="T7"/>
                </a:cxn>
                <a:cxn ang="0">
                  <a:pos x="T8" y="T9"/>
                </a:cxn>
                <a:cxn ang="0">
                  <a:pos x="T10" y="T11"/>
                </a:cxn>
                <a:cxn ang="0">
                  <a:pos x="T12" y="T13"/>
                </a:cxn>
              </a:cxnLst>
              <a:rect l="0" t="0" r="r" b="b"/>
              <a:pathLst>
                <a:path w="64" h="65">
                  <a:moveTo>
                    <a:pt x="64" y="33"/>
                  </a:moveTo>
                  <a:cubicBezTo>
                    <a:pt x="64" y="50"/>
                    <a:pt x="50" y="65"/>
                    <a:pt x="32" y="65"/>
                  </a:cubicBezTo>
                  <a:cubicBezTo>
                    <a:pt x="14" y="65"/>
                    <a:pt x="0" y="50"/>
                    <a:pt x="0" y="33"/>
                  </a:cubicBezTo>
                  <a:cubicBezTo>
                    <a:pt x="0" y="15"/>
                    <a:pt x="14" y="0"/>
                    <a:pt x="32" y="0"/>
                  </a:cubicBezTo>
                  <a:cubicBezTo>
                    <a:pt x="50" y="0"/>
                    <a:pt x="64" y="15"/>
                    <a:pt x="64" y="33"/>
                  </a:cubicBezTo>
                  <a:close/>
                  <a:moveTo>
                    <a:pt x="64" y="33"/>
                  </a:moveTo>
                  <a:cubicBezTo>
                    <a:pt x="64" y="33"/>
                    <a:pt x="64" y="33"/>
                    <a:pt x="64" y="33"/>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101" name="Freeform 30">
              <a:extLst>
                <a:ext uri="{FF2B5EF4-FFF2-40B4-BE49-F238E27FC236}">
                  <a16:creationId xmlns:a16="http://schemas.microsoft.com/office/drawing/2014/main" id="{6079D345-A204-4CDB-B039-FBC08AD51D56}"/>
                </a:ext>
              </a:extLst>
            </p:cNvPr>
            <p:cNvSpPr>
              <a:spLocks noEditPoints="1"/>
            </p:cNvSpPr>
            <p:nvPr/>
          </p:nvSpPr>
          <p:spPr bwMode="auto">
            <a:xfrm>
              <a:off x="-1074" y="607"/>
              <a:ext cx="19" cy="19"/>
            </a:xfrm>
            <a:custGeom>
              <a:avLst/>
              <a:gdLst>
                <a:gd name="T0" fmla="*/ 65 w 65"/>
                <a:gd name="T1" fmla="*/ 32 h 64"/>
                <a:gd name="T2" fmla="*/ 32 w 65"/>
                <a:gd name="T3" fmla="*/ 64 h 64"/>
                <a:gd name="T4" fmla="*/ 0 w 65"/>
                <a:gd name="T5" fmla="*/ 32 h 64"/>
                <a:gd name="T6" fmla="*/ 32 w 65"/>
                <a:gd name="T7" fmla="*/ 0 h 64"/>
                <a:gd name="T8" fmla="*/ 65 w 65"/>
                <a:gd name="T9" fmla="*/ 32 h 64"/>
                <a:gd name="T10" fmla="*/ 65 w 65"/>
                <a:gd name="T11" fmla="*/ 32 h 64"/>
                <a:gd name="T12" fmla="*/ 65 w 65"/>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5" h="64">
                  <a:moveTo>
                    <a:pt x="65" y="32"/>
                  </a:moveTo>
                  <a:cubicBezTo>
                    <a:pt x="65" y="50"/>
                    <a:pt x="50" y="64"/>
                    <a:pt x="32" y="64"/>
                  </a:cubicBezTo>
                  <a:cubicBezTo>
                    <a:pt x="15" y="64"/>
                    <a:pt x="0" y="50"/>
                    <a:pt x="0" y="32"/>
                  </a:cubicBezTo>
                  <a:cubicBezTo>
                    <a:pt x="0" y="14"/>
                    <a:pt x="15" y="0"/>
                    <a:pt x="32" y="0"/>
                  </a:cubicBezTo>
                  <a:cubicBezTo>
                    <a:pt x="50" y="0"/>
                    <a:pt x="65" y="14"/>
                    <a:pt x="65" y="32"/>
                  </a:cubicBezTo>
                  <a:close/>
                  <a:moveTo>
                    <a:pt x="65" y="32"/>
                  </a:moveTo>
                  <a:cubicBezTo>
                    <a:pt x="65" y="32"/>
                    <a:pt x="65" y="32"/>
                    <a:pt x="65" y="32"/>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102" name="Freeform 31">
              <a:extLst>
                <a:ext uri="{FF2B5EF4-FFF2-40B4-BE49-F238E27FC236}">
                  <a16:creationId xmlns:a16="http://schemas.microsoft.com/office/drawing/2014/main" id="{FADFDC04-00A3-47B6-A4E2-B8AA7B080350}"/>
                </a:ext>
              </a:extLst>
            </p:cNvPr>
            <p:cNvSpPr>
              <a:spLocks noEditPoints="1"/>
            </p:cNvSpPr>
            <p:nvPr/>
          </p:nvSpPr>
          <p:spPr bwMode="auto">
            <a:xfrm>
              <a:off x="-1013" y="483"/>
              <a:ext cx="90" cy="82"/>
            </a:xfrm>
            <a:custGeom>
              <a:avLst/>
              <a:gdLst>
                <a:gd name="T0" fmla="*/ 247 w 300"/>
                <a:gd name="T1" fmla="*/ 40 h 273"/>
                <a:gd name="T2" fmla="*/ 150 w 300"/>
                <a:gd name="T3" fmla="*/ 0 h 273"/>
                <a:gd name="T4" fmla="*/ 54 w 300"/>
                <a:gd name="T5" fmla="*/ 40 h 273"/>
                <a:gd name="T6" fmla="*/ 54 w 300"/>
                <a:gd name="T7" fmla="*/ 233 h 273"/>
                <a:gd name="T8" fmla="*/ 150 w 300"/>
                <a:gd name="T9" fmla="*/ 273 h 273"/>
                <a:gd name="T10" fmla="*/ 247 w 300"/>
                <a:gd name="T11" fmla="*/ 233 h 273"/>
                <a:gd name="T12" fmla="*/ 247 w 300"/>
                <a:gd name="T13" fmla="*/ 40 h 273"/>
                <a:gd name="T14" fmla="*/ 202 w 300"/>
                <a:gd name="T15" fmla="*/ 188 h 273"/>
                <a:gd name="T16" fmla="*/ 99 w 300"/>
                <a:gd name="T17" fmla="*/ 188 h 273"/>
                <a:gd name="T18" fmla="*/ 99 w 300"/>
                <a:gd name="T19" fmla="*/ 85 h 273"/>
                <a:gd name="T20" fmla="*/ 150 w 300"/>
                <a:gd name="T21" fmla="*/ 64 h 273"/>
                <a:gd name="T22" fmla="*/ 202 w 300"/>
                <a:gd name="T23" fmla="*/ 85 h 273"/>
                <a:gd name="T24" fmla="*/ 202 w 300"/>
                <a:gd name="T25" fmla="*/ 188 h 273"/>
                <a:gd name="T26" fmla="*/ 202 w 300"/>
                <a:gd name="T27" fmla="*/ 188 h 273"/>
                <a:gd name="T28" fmla="*/ 202 w 300"/>
                <a:gd name="T29" fmla="*/ 18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0" h="273">
                  <a:moveTo>
                    <a:pt x="247" y="40"/>
                  </a:moveTo>
                  <a:cubicBezTo>
                    <a:pt x="221" y="14"/>
                    <a:pt x="187" y="0"/>
                    <a:pt x="150" y="0"/>
                  </a:cubicBezTo>
                  <a:cubicBezTo>
                    <a:pt x="114" y="0"/>
                    <a:pt x="80" y="14"/>
                    <a:pt x="54" y="40"/>
                  </a:cubicBezTo>
                  <a:cubicBezTo>
                    <a:pt x="0" y="93"/>
                    <a:pt x="0" y="180"/>
                    <a:pt x="54" y="233"/>
                  </a:cubicBezTo>
                  <a:cubicBezTo>
                    <a:pt x="80" y="260"/>
                    <a:pt x="115" y="273"/>
                    <a:pt x="150" y="273"/>
                  </a:cubicBezTo>
                  <a:cubicBezTo>
                    <a:pt x="185" y="273"/>
                    <a:pt x="220" y="260"/>
                    <a:pt x="247" y="233"/>
                  </a:cubicBezTo>
                  <a:cubicBezTo>
                    <a:pt x="300" y="180"/>
                    <a:pt x="300" y="93"/>
                    <a:pt x="247" y="40"/>
                  </a:cubicBezTo>
                  <a:close/>
                  <a:moveTo>
                    <a:pt x="202" y="188"/>
                  </a:moveTo>
                  <a:cubicBezTo>
                    <a:pt x="173" y="216"/>
                    <a:pt x="127" y="216"/>
                    <a:pt x="99" y="188"/>
                  </a:cubicBezTo>
                  <a:cubicBezTo>
                    <a:pt x="71" y="160"/>
                    <a:pt x="71" y="114"/>
                    <a:pt x="99" y="85"/>
                  </a:cubicBezTo>
                  <a:cubicBezTo>
                    <a:pt x="113" y="72"/>
                    <a:pt x="131" y="64"/>
                    <a:pt x="150" y="64"/>
                  </a:cubicBezTo>
                  <a:cubicBezTo>
                    <a:pt x="170" y="64"/>
                    <a:pt x="188" y="72"/>
                    <a:pt x="202" y="85"/>
                  </a:cubicBezTo>
                  <a:cubicBezTo>
                    <a:pt x="230" y="114"/>
                    <a:pt x="230" y="160"/>
                    <a:pt x="202" y="188"/>
                  </a:cubicBezTo>
                  <a:close/>
                  <a:moveTo>
                    <a:pt x="202" y="188"/>
                  </a:moveTo>
                  <a:cubicBezTo>
                    <a:pt x="202" y="188"/>
                    <a:pt x="202" y="188"/>
                    <a:pt x="202" y="188"/>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103" name="Freeform 32">
              <a:extLst>
                <a:ext uri="{FF2B5EF4-FFF2-40B4-BE49-F238E27FC236}">
                  <a16:creationId xmlns:a16="http://schemas.microsoft.com/office/drawing/2014/main" id="{95AD4BD7-F860-4724-8E3E-0CA7AA35668A}"/>
                </a:ext>
              </a:extLst>
            </p:cNvPr>
            <p:cNvSpPr>
              <a:spLocks noEditPoints="1"/>
            </p:cNvSpPr>
            <p:nvPr/>
          </p:nvSpPr>
          <p:spPr bwMode="auto">
            <a:xfrm>
              <a:off x="-1289" y="745"/>
              <a:ext cx="96" cy="95"/>
            </a:xfrm>
            <a:custGeom>
              <a:avLst/>
              <a:gdLst>
                <a:gd name="T0" fmla="*/ 299 w 322"/>
                <a:gd name="T1" fmla="*/ 103 h 320"/>
                <a:gd name="T2" fmla="*/ 256 w 322"/>
                <a:gd name="T3" fmla="*/ 117 h 320"/>
                <a:gd name="T4" fmla="*/ 218 w 322"/>
                <a:gd name="T5" fmla="*/ 194 h 320"/>
                <a:gd name="T6" fmla="*/ 131 w 322"/>
                <a:gd name="T7" fmla="*/ 252 h 320"/>
                <a:gd name="T8" fmla="*/ 86 w 322"/>
                <a:gd name="T9" fmla="*/ 256 h 320"/>
                <a:gd name="T10" fmla="*/ 71 w 322"/>
                <a:gd name="T11" fmla="*/ 250 h 320"/>
                <a:gd name="T12" fmla="*/ 66 w 322"/>
                <a:gd name="T13" fmla="*/ 235 h 320"/>
                <a:gd name="T14" fmla="*/ 69 w 322"/>
                <a:gd name="T15" fmla="*/ 191 h 320"/>
                <a:gd name="T16" fmla="*/ 127 w 322"/>
                <a:gd name="T17" fmla="*/ 103 h 320"/>
                <a:gd name="T18" fmla="*/ 204 w 322"/>
                <a:gd name="T19" fmla="*/ 65 h 320"/>
                <a:gd name="T20" fmla="*/ 218 w 322"/>
                <a:gd name="T21" fmla="*/ 22 h 320"/>
                <a:gd name="T22" fmla="*/ 175 w 322"/>
                <a:gd name="T23" fmla="*/ 8 h 320"/>
                <a:gd name="T24" fmla="*/ 99 w 322"/>
                <a:gd name="T25" fmla="*/ 46 h 320"/>
                <a:gd name="T26" fmla="*/ 5 w 322"/>
                <a:gd name="T27" fmla="*/ 186 h 320"/>
                <a:gd name="T28" fmla="*/ 2 w 322"/>
                <a:gd name="T29" fmla="*/ 231 h 320"/>
                <a:gd name="T30" fmla="*/ 26 w 322"/>
                <a:gd name="T31" fmla="*/ 295 h 320"/>
                <a:gd name="T32" fmla="*/ 85 w 322"/>
                <a:gd name="T33" fmla="*/ 320 h 320"/>
                <a:gd name="T34" fmla="*/ 90 w 322"/>
                <a:gd name="T35" fmla="*/ 320 h 320"/>
                <a:gd name="T36" fmla="*/ 135 w 322"/>
                <a:gd name="T37" fmla="*/ 317 h 320"/>
                <a:gd name="T38" fmla="*/ 275 w 322"/>
                <a:gd name="T39" fmla="*/ 223 h 320"/>
                <a:gd name="T40" fmla="*/ 314 w 322"/>
                <a:gd name="T41" fmla="*/ 146 h 320"/>
                <a:gd name="T42" fmla="*/ 299 w 322"/>
                <a:gd name="T43" fmla="*/ 103 h 320"/>
                <a:gd name="T44" fmla="*/ 299 w 322"/>
                <a:gd name="T45" fmla="*/ 103 h 320"/>
                <a:gd name="T46" fmla="*/ 299 w 322"/>
                <a:gd name="T47" fmla="*/ 10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2" h="320">
                  <a:moveTo>
                    <a:pt x="299" y="103"/>
                  </a:moveTo>
                  <a:cubicBezTo>
                    <a:pt x="283" y="95"/>
                    <a:pt x="264" y="101"/>
                    <a:pt x="256" y="117"/>
                  </a:cubicBezTo>
                  <a:cubicBezTo>
                    <a:pt x="218" y="194"/>
                    <a:pt x="218" y="194"/>
                    <a:pt x="218" y="194"/>
                  </a:cubicBezTo>
                  <a:cubicBezTo>
                    <a:pt x="201" y="228"/>
                    <a:pt x="168" y="250"/>
                    <a:pt x="131" y="252"/>
                  </a:cubicBezTo>
                  <a:cubicBezTo>
                    <a:pt x="86" y="256"/>
                    <a:pt x="86" y="256"/>
                    <a:pt x="86" y="256"/>
                  </a:cubicBezTo>
                  <a:cubicBezTo>
                    <a:pt x="79" y="256"/>
                    <a:pt x="74" y="252"/>
                    <a:pt x="71" y="250"/>
                  </a:cubicBezTo>
                  <a:cubicBezTo>
                    <a:pt x="69" y="248"/>
                    <a:pt x="65" y="243"/>
                    <a:pt x="66" y="235"/>
                  </a:cubicBezTo>
                  <a:cubicBezTo>
                    <a:pt x="69" y="191"/>
                    <a:pt x="69" y="191"/>
                    <a:pt x="69" y="191"/>
                  </a:cubicBezTo>
                  <a:cubicBezTo>
                    <a:pt x="71" y="153"/>
                    <a:pt x="94" y="120"/>
                    <a:pt x="127" y="103"/>
                  </a:cubicBezTo>
                  <a:cubicBezTo>
                    <a:pt x="204" y="65"/>
                    <a:pt x="204" y="65"/>
                    <a:pt x="204" y="65"/>
                  </a:cubicBezTo>
                  <a:cubicBezTo>
                    <a:pt x="220" y="57"/>
                    <a:pt x="226" y="38"/>
                    <a:pt x="218" y="22"/>
                  </a:cubicBezTo>
                  <a:cubicBezTo>
                    <a:pt x="211" y="6"/>
                    <a:pt x="191" y="0"/>
                    <a:pt x="175" y="8"/>
                  </a:cubicBezTo>
                  <a:cubicBezTo>
                    <a:pt x="99" y="46"/>
                    <a:pt x="99" y="46"/>
                    <a:pt x="99" y="46"/>
                  </a:cubicBezTo>
                  <a:cubicBezTo>
                    <a:pt x="45" y="73"/>
                    <a:pt x="9" y="126"/>
                    <a:pt x="5" y="186"/>
                  </a:cubicBezTo>
                  <a:cubicBezTo>
                    <a:pt x="2" y="231"/>
                    <a:pt x="2" y="231"/>
                    <a:pt x="2" y="231"/>
                  </a:cubicBezTo>
                  <a:cubicBezTo>
                    <a:pt x="0" y="255"/>
                    <a:pt x="9" y="278"/>
                    <a:pt x="26" y="295"/>
                  </a:cubicBezTo>
                  <a:cubicBezTo>
                    <a:pt x="42" y="311"/>
                    <a:pt x="63" y="320"/>
                    <a:pt x="85" y="320"/>
                  </a:cubicBezTo>
                  <a:cubicBezTo>
                    <a:pt x="87" y="320"/>
                    <a:pt x="89" y="320"/>
                    <a:pt x="90" y="320"/>
                  </a:cubicBezTo>
                  <a:cubicBezTo>
                    <a:pt x="135" y="317"/>
                    <a:pt x="135" y="317"/>
                    <a:pt x="135" y="317"/>
                  </a:cubicBezTo>
                  <a:cubicBezTo>
                    <a:pt x="195" y="312"/>
                    <a:pt x="249" y="277"/>
                    <a:pt x="275" y="223"/>
                  </a:cubicBezTo>
                  <a:cubicBezTo>
                    <a:pt x="314" y="146"/>
                    <a:pt x="314" y="146"/>
                    <a:pt x="314" y="146"/>
                  </a:cubicBezTo>
                  <a:cubicBezTo>
                    <a:pt x="322" y="130"/>
                    <a:pt x="315" y="111"/>
                    <a:pt x="299" y="103"/>
                  </a:cubicBezTo>
                  <a:close/>
                  <a:moveTo>
                    <a:pt x="299" y="103"/>
                  </a:moveTo>
                  <a:cubicBezTo>
                    <a:pt x="299" y="103"/>
                    <a:pt x="299" y="103"/>
                    <a:pt x="299" y="103"/>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104" name="Freeform 33">
              <a:extLst>
                <a:ext uri="{FF2B5EF4-FFF2-40B4-BE49-F238E27FC236}">
                  <a16:creationId xmlns:a16="http://schemas.microsoft.com/office/drawing/2014/main" id="{FE80BB12-45B6-44A8-8CE9-F066C6651B87}"/>
                </a:ext>
              </a:extLst>
            </p:cNvPr>
            <p:cNvSpPr>
              <a:spLocks noEditPoints="1"/>
            </p:cNvSpPr>
            <p:nvPr/>
          </p:nvSpPr>
          <p:spPr bwMode="auto">
            <a:xfrm>
              <a:off x="-1320" y="384"/>
              <a:ext cx="489" cy="486"/>
            </a:xfrm>
            <a:custGeom>
              <a:avLst/>
              <a:gdLst>
                <a:gd name="T0" fmla="*/ 1561 w 1641"/>
                <a:gd name="T1" fmla="*/ 1 h 1630"/>
                <a:gd name="T2" fmla="*/ 843 w 1641"/>
                <a:gd name="T3" fmla="*/ 358 h 1630"/>
                <a:gd name="T4" fmla="*/ 588 w 1641"/>
                <a:gd name="T5" fmla="*/ 440 h 1630"/>
                <a:gd name="T6" fmla="*/ 200 w 1641"/>
                <a:gd name="T7" fmla="*/ 600 h 1630"/>
                <a:gd name="T8" fmla="*/ 4 w 1641"/>
                <a:gd name="T9" fmla="*/ 823 h 1630"/>
                <a:gd name="T10" fmla="*/ 432 w 1641"/>
                <a:gd name="T11" fmla="*/ 864 h 1630"/>
                <a:gd name="T12" fmla="*/ 412 w 1641"/>
                <a:gd name="T13" fmla="*/ 920 h 1630"/>
                <a:gd name="T14" fmla="*/ 337 w 1641"/>
                <a:gd name="T15" fmla="*/ 1066 h 1630"/>
                <a:gd name="T16" fmla="*/ 415 w 1641"/>
                <a:gd name="T17" fmla="*/ 1217 h 1630"/>
                <a:gd name="T18" fmla="*/ 547 w 1641"/>
                <a:gd name="T19" fmla="*/ 1304 h 1630"/>
                <a:gd name="T20" fmla="*/ 634 w 1641"/>
                <a:gd name="T21" fmla="*/ 1242 h 1630"/>
                <a:gd name="T22" fmla="*/ 711 w 1641"/>
                <a:gd name="T23" fmla="*/ 1218 h 1630"/>
                <a:gd name="T24" fmla="*/ 746 w 1641"/>
                <a:gd name="T25" fmla="*/ 1215 h 1630"/>
                <a:gd name="T26" fmla="*/ 788 w 1641"/>
                <a:gd name="T27" fmla="*/ 1599 h 1630"/>
                <a:gd name="T28" fmla="*/ 821 w 1641"/>
                <a:gd name="T29" fmla="*/ 1630 h 1630"/>
                <a:gd name="T30" fmla="*/ 1032 w 1641"/>
                <a:gd name="T31" fmla="*/ 1432 h 1630"/>
                <a:gd name="T32" fmla="*/ 1192 w 1641"/>
                <a:gd name="T33" fmla="*/ 869 h 1630"/>
                <a:gd name="T34" fmla="*/ 1640 w 1641"/>
                <a:gd name="T35" fmla="*/ 95 h 1630"/>
                <a:gd name="T36" fmla="*/ 1618 w 1641"/>
                <a:gd name="T37" fmla="*/ 22 h 1630"/>
                <a:gd name="T38" fmla="*/ 246 w 1641"/>
                <a:gd name="T39" fmla="*/ 645 h 1630"/>
                <a:gd name="T40" fmla="*/ 721 w 1641"/>
                <a:gd name="T41" fmla="*/ 508 h 1630"/>
                <a:gd name="T42" fmla="*/ 108 w 1641"/>
                <a:gd name="T43" fmla="*/ 783 h 1630"/>
                <a:gd name="T44" fmla="*/ 543 w 1641"/>
                <a:gd name="T45" fmla="*/ 1234 h 1630"/>
                <a:gd name="T46" fmla="*/ 400 w 1641"/>
                <a:gd name="T47" fmla="*/ 1091 h 1630"/>
                <a:gd name="T48" fmla="*/ 538 w 1641"/>
                <a:gd name="T49" fmla="*/ 1088 h 1630"/>
                <a:gd name="T50" fmla="*/ 538 w 1641"/>
                <a:gd name="T51" fmla="*/ 1089 h 1630"/>
                <a:gd name="T52" fmla="*/ 627 w 1641"/>
                <a:gd name="T53" fmla="*/ 1165 h 1630"/>
                <a:gd name="T54" fmla="*/ 1128 w 1641"/>
                <a:gd name="T55" fmla="*/ 1045 h 1630"/>
                <a:gd name="T56" fmla="*/ 849 w 1641"/>
                <a:gd name="T57" fmla="*/ 1524 h 1630"/>
                <a:gd name="T58" fmla="*/ 1128 w 1641"/>
                <a:gd name="T59" fmla="*/ 919 h 1630"/>
                <a:gd name="T60" fmla="*/ 1575 w 1641"/>
                <a:gd name="T61" fmla="*/ 92 h 1630"/>
                <a:gd name="T62" fmla="*/ 723 w 1641"/>
                <a:gd name="T63" fmla="*/ 1151 h 1630"/>
                <a:gd name="T64" fmla="*/ 777 w 1641"/>
                <a:gd name="T65" fmla="*/ 895 h 1630"/>
                <a:gd name="T66" fmla="*/ 732 w 1641"/>
                <a:gd name="T67" fmla="*/ 850 h 1630"/>
                <a:gd name="T68" fmla="*/ 479 w 1641"/>
                <a:gd name="T69" fmla="*/ 907 h 1630"/>
                <a:gd name="T70" fmla="*/ 1535 w 1641"/>
                <a:gd name="T71" fmla="*/ 67 h 1630"/>
                <a:gd name="T72" fmla="*/ 1573 w 1641"/>
                <a:gd name="T73" fmla="*/ 68 h 1630"/>
                <a:gd name="T74" fmla="*/ 1575 w 1641"/>
                <a:gd name="T75" fmla="*/ 92 h 1630"/>
                <a:gd name="T76" fmla="*/ 1575 w 1641"/>
                <a:gd name="T77" fmla="*/ 92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1" h="1630">
                  <a:moveTo>
                    <a:pt x="1618" y="22"/>
                  </a:moveTo>
                  <a:cubicBezTo>
                    <a:pt x="1603" y="8"/>
                    <a:pt x="1582" y="0"/>
                    <a:pt x="1561" y="1"/>
                  </a:cubicBezTo>
                  <a:cubicBezTo>
                    <a:pt x="1531" y="3"/>
                    <a:pt x="1531" y="3"/>
                    <a:pt x="1531" y="3"/>
                  </a:cubicBezTo>
                  <a:cubicBezTo>
                    <a:pt x="1263" y="20"/>
                    <a:pt x="1012" y="150"/>
                    <a:pt x="843" y="358"/>
                  </a:cubicBezTo>
                  <a:cubicBezTo>
                    <a:pt x="772" y="445"/>
                    <a:pt x="772" y="445"/>
                    <a:pt x="772" y="445"/>
                  </a:cubicBezTo>
                  <a:cubicBezTo>
                    <a:pt x="588" y="440"/>
                    <a:pt x="588" y="440"/>
                    <a:pt x="588" y="440"/>
                  </a:cubicBezTo>
                  <a:cubicBezTo>
                    <a:pt x="588" y="440"/>
                    <a:pt x="587" y="440"/>
                    <a:pt x="587" y="440"/>
                  </a:cubicBezTo>
                  <a:cubicBezTo>
                    <a:pt x="441" y="440"/>
                    <a:pt x="304" y="496"/>
                    <a:pt x="200" y="600"/>
                  </a:cubicBezTo>
                  <a:cubicBezTo>
                    <a:pt x="11" y="789"/>
                    <a:pt x="11" y="789"/>
                    <a:pt x="11" y="789"/>
                  </a:cubicBezTo>
                  <a:cubicBezTo>
                    <a:pt x="2" y="797"/>
                    <a:pt x="0" y="811"/>
                    <a:pt x="4" y="823"/>
                  </a:cubicBezTo>
                  <a:cubicBezTo>
                    <a:pt x="9" y="835"/>
                    <a:pt x="20" y="843"/>
                    <a:pt x="33" y="843"/>
                  </a:cubicBezTo>
                  <a:cubicBezTo>
                    <a:pt x="432" y="864"/>
                    <a:pt x="432" y="864"/>
                    <a:pt x="432" y="864"/>
                  </a:cubicBezTo>
                  <a:cubicBezTo>
                    <a:pt x="416" y="884"/>
                    <a:pt x="416" y="884"/>
                    <a:pt x="416" y="884"/>
                  </a:cubicBezTo>
                  <a:cubicBezTo>
                    <a:pt x="408" y="894"/>
                    <a:pt x="406" y="908"/>
                    <a:pt x="412" y="920"/>
                  </a:cubicBezTo>
                  <a:cubicBezTo>
                    <a:pt x="419" y="931"/>
                    <a:pt x="425" y="942"/>
                    <a:pt x="432" y="953"/>
                  </a:cubicBezTo>
                  <a:cubicBezTo>
                    <a:pt x="337" y="1066"/>
                    <a:pt x="337" y="1066"/>
                    <a:pt x="337" y="1066"/>
                  </a:cubicBezTo>
                  <a:cubicBezTo>
                    <a:pt x="329" y="1076"/>
                    <a:pt x="328" y="1089"/>
                    <a:pt x="333" y="1100"/>
                  </a:cubicBezTo>
                  <a:cubicBezTo>
                    <a:pt x="354" y="1144"/>
                    <a:pt x="381" y="1183"/>
                    <a:pt x="415" y="1217"/>
                  </a:cubicBezTo>
                  <a:cubicBezTo>
                    <a:pt x="449" y="1252"/>
                    <a:pt x="489" y="1280"/>
                    <a:pt x="534" y="1301"/>
                  </a:cubicBezTo>
                  <a:cubicBezTo>
                    <a:pt x="538" y="1303"/>
                    <a:pt x="543" y="1304"/>
                    <a:pt x="547" y="1304"/>
                  </a:cubicBezTo>
                  <a:cubicBezTo>
                    <a:pt x="555" y="1304"/>
                    <a:pt x="562" y="1302"/>
                    <a:pt x="568" y="1297"/>
                  </a:cubicBezTo>
                  <a:cubicBezTo>
                    <a:pt x="588" y="1281"/>
                    <a:pt x="612" y="1261"/>
                    <a:pt x="634" y="1242"/>
                  </a:cubicBezTo>
                  <a:cubicBezTo>
                    <a:pt x="651" y="1228"/>
                    <a:pt x="667" y="1215"/>
                    <a:pt x="683" y="1202"/>
                  </a:cubicBezTo>
                  <a:cubicBezTo>
                    <a:pt x="692" y="1207"/>
                    <a:pt x="701" y="1213"/>
                    <a:pt x="711" y="1218"/>
                  </a:cubicBezTo>
                  <a:cubicBezTo>
                    <a:pt x="716" y="1221"/>
                    <a:pt x="721" y="1222"/>
                    <a:pt x="726" y="1222"/>
                  </a:cubicBezTo>
                  <a:cubicBezTo>
                    <a:pt x="733" y="1222"/>
                    <a:pt x="740" y="1220"/>
                    <a:pt x="746" y="1215"/>
                  </a:cubicBezTo>
                  <a:cubicBezTo>
                    <a:pt x="768" y="1198"/>
                    <a:pt x="768" y="1198"/>
                    <a:pt x="768" y="1198"/>
                  </a:cubicBezTo>
                  <a:cubicBezTo>
                    <a:pt x="788" y="1599"/>
                    <a:pt x="788" y="1599"/>
                    <a:pt x="788" y="1599"/>
                  </a:cubicBezTo>
                  <a:cubicBezTo>
                    <a:pt x="789" y="1612"/>
                    <a:pt x="797" y="1623"/>
                    <a:pt x="809" y="1628"/>
                  </a:cubicBezTo>
                  <a:cubicBezTo>
                    <a:pt x="813" y="1629"/>
                    <a:pt x="817" y="1630"/>
                    <a:pt x="821" y="1630"/>
                  </a:cubicBezTo>
                  <a:cubicBezTo>
                    <a:pt x="829" y="1630"/>
                    <a:pt x="837" y="1627"/>
                    <a:pt x="843" y="1620"/>
                  </a:cubicBezTo>
                  <a:cubicBezTo>
                    <a:pt x="1032" y="1432"/>
                    <a:pt x="1032" y="1432"/>
                    <a:pt x="1032" y="1432"/>
                  </a:cubicBezTo>
                  <a:cubicBezTo>
                    <a:pt x="1135" y="1328"/>
                    <a:pt x="1192" y="1191"/>
                    <a:pt x="1192" y="1045"/>
                  </a:cubicBezTo>
                  <a:cubicBezTo>
                    <a:pt x="1192" y="869"/>
                    <a:pt x="1192" y="869"/>
                    <a:pt x="1192" y="869"/>
                  </a:cubicBezTo>
                  <a:cubicBezTo>
                    <a:pt x="1267" y="811"/>
                    <a:pt x="1267" y="811"/>
                    <a:pt x="1267" y="811"/>
                  </a:cubicBezTo>
                  <a:cubicBezTo>
                    <a:pt x="1490" y="638"/>
                    <a:pt x="1626" y="377"/>
                    <a:pt x="1640" y="95"/>
                  </a:cubicBezTo>
                  <a:cubicBezTo>
                    <a:pt x="1640" y="79"/>
                    <a:pt x="1640" y="79"/>
                    <a:pt x="1640" y="79"/>
                  </a:cubicBezTo>
                  <a:cubicBezTo>
                    <a:pt x="1641" y="58"/>
                    <a:pt x="1633" y="37"/>
                    <a:pt x="1618" y="22"/>
                  </a:cubicBezTo>
                  <a:close/>
                  <a:moveTo>
                    <a:pt x="108" y="783"/>
                  </a:moveTo>
                  <a:cubicBezTo>
                    <a:pt x="246" y="645"/>
                    <a:pt x="246" y="645"/>
                    <a:pt x="246" y="645"/>
                  </a:cubicBezTo>
                  <a:cubicBezTo>
                    <a:pt x="337" y="554"/>
                    <a:pt x="458" y="504"/>
                    <a:pt x="587" y="504"/>
                  </a:cubicBezTo>
                  <a:cubicBezTo>
                    <a:pt x="721" y="508"/>
                    <a:pt x="721" y="508"/>
                    <a:pt x="721" y="508"/>
                  </a:cubicBezTo>
                  <a:cubicBezTo>
                    <a:pt x="482" y="802"/>
                    <a:pt x="482" y="802"/>
                    <a:pt x="482" y="802"/>
                  </a:cubicBezTo>
                  <a:lnTo>
                    <a:pt x="108" y="783"/>
                  </a:lnTo>
                  <a:close/>
                  <a:moveTo>
                    <a:pt x="593" y="1193"/>
                  </a:moveTo>
                  <a:cubicBezTo>
                    <a:pt x="576" y="1207"/>
                    <a:pt x="559" y="1221"/>
                    <a:pt x="543" y="1234"/>
                  </a:cubicBezTo>
                  <a:cubicBezTo>
                    <a:pt x="512" y="1217"/>
                    <a:pt x="485" y="1197"/>
                    <a:pt x="460" y="1172"/>
                  </a:cubicBezTo>
                  <a:cubicBezTo>
                    <a:pt x="437" y="1148"/>
                    <a:pt x="416" y="1121"/>
                    <a:pt x="400" y="1091"/>
                  </a:cubicBezTo>
                  <a:cubicBezTo>
                    <a:pt x="470" y="1009"/>
                    <a:pt x="470" y="1009"/>
                    <a:pt x="470" y="1009"/>
                  </a:cubicBezTo>
                  <a:cubicBezTo>
                    <a:pt x="491" y="1037"/>
                    <a:pt x="514" y="1064"/>
                    <a:pt x="538" y="1088"/>
                  </a:cubicBezTo>
                  <a:cubicBezTo>
                    <a:pt x="538" y="1089"/>
                    <a:pt x="538" y="1089"/>
                    <a:pt x="538" y="1089"/>
                  </a:cubicBezTo>
                  <a:cubicBezTo>
                    <a:pt x="538" y="1089"/>
                    <a:pt x="538" y="1089"/>
                    <a:pt x="538" y="1089"/>
                  </a:cubicBezTo>
                  <a:cubicBezTo>
                    <a:pt x="538" y="1089"/>
                    <a:pt x="538" y="1089"/>
                    <a:pt x="538" y="1089"/>
                  </a:cubicBezTo>
                  <a:cubicBezTo>
                    <a:pt x="566" y="1116"/>
                    <a:pt x="595" y="1142"/>
                    <a:pt x="627" y="1165"/>
                  </a:cubicBezTo>
                  <a:cubicBezTo>
                    <a:pt x="616" y="1174"/>
                    <a:pt x="604" y="1183"/>
                    <a:pt x="593" y="1193"/>
                  </a:cubicBezTo>
                  <a:close/>
                  <a:moveTo>
                    <a:pt x="1128" y="1045"/>
                  </a:moveTo>
                  <a:cubicBezTo>
                    <a:pt x="1128" y="1174"/>
                    <a:pt x="1078" y="1295"/>
                    <a:pt x="987" y="1386"/>
                  </a:cubicBezTo>
                  <a:cubicBezTo>
                    <a:pt x="849" y="1524"/>
                    <a:pt x="849" y="1524"/>
                    <a:pt x="849" y="1524"/>
                  </a:cubicBezTo>
                  <a:cubicBezTo>
                    <a:pt x="830" y="1150"/>
                    <a:pt x="830" y="1150"/>
                    <a:pt x="830" y="1150"/>
                  </a:cubicBezTo>
                  <a:cubicBezTo>
                    <a:pt x="1128" y="919"/>
                    <a:pt x="1128" y="919"/>
                    <a:pt x="1128" y="919"/>
                  </a:cubicBezTo>
                  <a:lnTo>
                    <a:pt x="1128" y="1045"/>
                  </a:lnTo>
                  <a:close/>
                  <a:moveTo>
                    <a:pt x="1575" y="92"/>
                  </a:moveTo>
                  <a:cubicBezTo>
                    <a:pt x="1562" y="355"/>
                    <a:pt x="1436" y="599"/>
                    <a:pt x="1227" y="760"/>
                  </a:cubicBezTo>
                  <a:cubicBezTo>
                    <a:pt x="723" y="1151"/>
                    <a:pt x="723" y="1151"/>
                    <a:pt x="723" y="1151"/>
                  </a:cubicBezTo>
                  <a:cubicBezTo>
                    <a:pt x="682" y="1127"/>
                    <a:pt x="643" y="1098"/>
                    <a:pt x="607" y="1065"/>
                  </a:cubicBezTo>
                  <a:cubicBezTo>
                    <a:pt x="777" y="895"/>
                    <a:pt x="777" y="895"/>
                    <a:pt x="777" y="895"/>
                  </a:cubicBezTo>
                  <a:cubicBezTo>
                    <a:pt x="789" y="883"/>
                    <a:pt x="789" y="863"/>
                    <a:pt x="777" y="850"/>
                  </a:cubicBezTo>
                  <a:cubicBezTo>
                    <a:pt x="764" y="837"/>
                    <a:pt x="744" y="837"/>
                    <a:pt x="732" y="850"/>
                  </a:cubicBezTo>
                  <a:cubicBezTo>
                    <a:pt x="562" y="1020"/>
                    <a:pt x="562" y="1020"/>
                    <a:pt x="562" y="1020"/>
                  </a:cubicBezTo>
                  <a:cubicBezTo>
                    <a:pt x="531" y="985"/>
                    <a:pt x="503" y="948"/>
                    <a:pt x="479" y="907"/>
                  </a:cubicBezTo>
                  <a:cubicBezTo>
                    <a:pt x="893" y="399"/>
                    <a:pt x="893" y="399"/>
                    <a:pt x="893" y="399"/>
                  </a:cubicBezTo>
                  <a:cubicBezTo>
                    <a:pt x="1051" y="204"/>
                    <a:pt x="1285" y="83"/>
                    <a:pt x="1535" y="67"/>
                  </a:cubicBezTo>
                  <a:cubicBezTo>
                    <a:pt x="1565" y="65"/>
                    <a:pt x="1565" y="65"/>
                    <a:pt x="1565" y="65"/>
                  </a:cubicBezTo>
                  <a:cubicBezTo>
                    <a:pt x="1569" y="65"/>
                    <a:pt x="1572" y="67"/>
                    <a:pt x="1573" y="68"/>
                  </a:cubicBezTo>
                  <a:cubicBezTo>
                    <a:pt x="1574" y="69"/>
                    <a:pt x="1576" y="72"/>
                    <a:pt x="1576" y="76"/>
                  </a:cubicBezTo>
                  <a:lnTo>
                    <a:pt x="1575" y="92"/>
                  </a:lnTo>
                  <a:close/>
                  <a:moveTo>
                    <a:pt x="1575" y="92"/>
                  </a:moveTo>
                  <a:cubicBezTo>
                    <a:pt x="1575" y="92"/>
                    <a:pt x="1575" y="92"/>
                    <a:pt x="1575" y="92"/>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105" name="Group 84">
            <a:extLst>
              <a:ext uri="{FF2B5EF4-FFF2-40B4-BE49-F238E27FC236}">
                <a16:creationId xmlns:a16="http://schemas.microsoft.com/office/drawing/2014/main" id="{82666B58-5777-4F75-9C5A-156460FBCFC8}"/>
              </a:ext>
            </a:extLst>
          </p:cNvPr>
          <p:cNvGrpSpPr>
            <a:grpSpLocks noChangeAspect="1"/>
          </p:cNvGrpSpPr>
          <p:nvPr/>
        </p:nvGrpSpPr>
        <p:grpSpPr bwMode="auto">
          <a:xfrm>
            <a:off x="2728764" y="3457727"/>
            <a:ext cx="339515" cy="284396"/>
            <a:chOff x="951" y="5553"/>
            <a:chExt cx="733" cy="614"/>
          </a:xfrm>
          <a:solidFill>
            <a:schemeClr val="tx1"/>
          </a:solidFill>
        </p:grpSpPr>
        <p:sp>
          <p:nvSpPr>
            <p:cNvPr id="106" name="Freeform 85">
              <a:extLst>
                <a:ext uri="{FF2B5EF4-FFF2-40B4-BE49-F238E27FC236}">
                  <a16:creationId xmlns:a16="http://schemas.microsoft.com/office/drawing/2014/main" id="{F3D77A6A-11BE-42DF-B749-D036762BEFBD}"/>
                </a:ext>
              </a:extLst>
            </p:cNvPr>
            <p:cNvSpPr>
              <a:spLocks noEditPoints="1"/>
            </p:cNvSpPr>
            <p:nvPr/>
          </p:nvSpPr>
          <p:spPr bwMode="auto">
            <a:xfrm>
              <a:off x="1459" y="5553"/>
              <a:ext cx="201" cy="200"/>
            </a:xfrm>
            <a:custGeom>
              <a:avLst/>
              <a:gdLst>
                <a:gd name="T0" fmla="*/ 186 w 373"/>
                <a:gd name="T1" fmla="*/ 0 h 372"/>
                <a:gd name="T2" fmla="*/ 0 w 373"/>
                <a:gd name="T3" fmla="*/ 187 h 372"/>
                <a:gd name="T4" fmla="*/ 186 w 373"/>
                <a:gd name="T5" fmla="*/ 372 h 372"/>
                <a:gd name="T6" fmla="*/ 373 w 373"/>
                <a:gd name="T7" fmla="*/ 186 h 372"/>
                <a:gd name="T8" fmla="*/ 186 w 373"/>
                <a:gd name="T9" fmla="*/ 0 h 372"/>
                <a:gd name="T10" fmla="*/ 186 w 373"/>
                <a:gd name="T11" fmla="*/ 332 h 372"/>
                <a:gd name="T12" fmla="*/ 40 w 373"/>
                <a:gd name="T13" fmla="*/ 186 h 372"/>
                <a:gd name="T14" fmla="*/ 186 w 373"/>
                <a:gd name="T15" fmla="*/ 41 h 372"/>
                <a:gd name="T16" fmla="*/ 332 w 373"/>
                <a:gd name="T17" fmla="*/ 187 h 372"/>
                <a:gd name="T18" fmla="*/ 186 w 373"/>
                <a:gd name="T19" fmla="*/ 332 h 372"/>
                <a:gd name="T20" fmla="*/ 186 w 373"/>
                <a:gd name="T21" fmla="*/ 332 h 372"/>
                <a:gd name="T22" fmla="*/ 186 w 373"/>
                <a:gd name="T23" fmla="*/ 33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3" h="372">
                  <a:moveTo>
                    <a:pt x="186" y="0"/>
                  </a:moveTo>
                  <a:cubicBezTo>
                    <a:pt x="82" y="0"/>
                    <a:pt x="0" y="83"/>
                    <a:pt x="0" y="187"/>
                  </a:cubicBezTo>
                  <a:cubicBezTo>
                    <a:pt x="0" y="291"/>
                    <a:pt x="83" y="372"/>
                    <a:pt x="186" y="372"/>
                  </a:cubicBezTo>
                  <a:cubicBezTo>
                    <a:pt x="288" y="372"/>
                    <a:pt x="373" y="289"/>
                    <a:pt x="373" y="186"/>
                  </a:cubicBezTo>
                  <a:cubicBezTo>
                    <a:pt x="373" y="82"/>
                    <a:pt x="289" y="0"/>
                    <a:pt x="186" y="0"/>
                  </a:cubicBezTo>
                  <a:close/>
                  <a:moveTo>
                    <a:pt x="186" y="332"/>
                  </a:moveTo>
                  <a:cubicBezTo>
                    <a:pt x="105" y="332"/>
                    <a:pt x="40" y="266"/>
                    <a:pt x="40" y="186"/>
                  </a:cubicBezTo>
                  <a:cubicBezTo>
                    <a:pt x="40" y="105"/>
                    <a:pt x="106" y="41"/>
                    <a:pt x="186" y="41"/>
                  </a:cubicBezTo>
                  <a:cubicBezTo>
                    <a:pt x="266" y="41"/>
                    <a:pt x="332" y="106"/>
                    <a:pt x="332" y="187"/>
                  </a:cubicBezTo>
                  <a:cubicBezTo>
                    <a:pt x="332" y="268"/>
                    <a:pt x="266" y="332"/>
                    <a:pt x="186" y="332"/>
                  </a:cubicBezTo>
                  <a:close/>
                  <a:moveTo>
                    <a:pt x="186" y="332"/>
                  </a:moveTo>
                  <a:cubicBezTo>
                    <a:pt x="186" y="332"/>
                    <a:pt x="186" y="332"/>
                    <a:pt x="186" y="332"/>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107" name="Freeform 86">
              <a:extLst>
                <a:ext uri="{FF2B5EF4-FFF2-40B4-BE49-F238E27FC236}">
                  <a16:creationId xmlns:a16="http://schemas.microsoft.com/office/drawing/2014/main" id="{B3F8351B-2475-4686-969A-281A052E318E}"/>
                </a:ext>
              </a:extLst>
            </p:cNvPr>
            <p:cNvSpPr>
              <a:spLocks noEditPoints="1"/>
            </p:cNvSpPr>
            <p:nvPr/>
          </p:nvSpPr>
          <p:spPr bwMode="auto">
            <a:xfrm>
              <a:off x="1527" y="5588"/>
              <a:ext cx="65" cy="130"/>
            </a:xfrm>
            <a:custGeom>
              <a:avLst/>
              <a:gdLst>
                <a:gd name="T0" fmla="*/ 115 w 120"/>
                <a:gd name="T1" fmla="*/ 140 h 242"/>
                <a:gd name="T2" fmla="*/ 103 w 120"/>
                <a:gd name="T3" fmla="*/ 123 h 242"/>
                <a:gd name="T4" fmla="*/ 85 w 120"/>
                <a:gd name="T5" fmla="*/ 112 h 242"/>
                <a:gd name="T6" fmla="*/ 65 w 120"/>
                <a:gd name="T7" fmla="*/ 103 h 242"/>
                <a:gd name="T8" fmla="*/ 55 w 120"/>
                <a:gd name="T9" fmla="*/ 98 h 242"/>
                <a:gd name="T10" fmla="*/ 46 w 120"/>
                <a:gd name="T11" fmla="*/ 91 h 242"/>
                <a:gd name="T12" fmla="*/ 42 w 120"/>
                <a:gd name="T13" fmla="*/ 81 h 242"/>
                <a:gd name="T14" fmla="*/ 43 w 120"/>
                <a:gd name="T15" fmla="*/ 69 h 242"/>
                <a:gd name="T16" fmla="*/ 49 w 120"/>
                <a:gd name="T17" fmla="*/ 60 h 242"/>
                <a:gd name="T18" fmla="*/ 62 w 120"/>
                <a:gd name="T19" fmla="*/ 57 h 242"/>
                <a:gd name="T20" fmla="*/ 76 w 120"/>
                <a:gd name="T21" fmla="*/ 58 h 242"/>
                <a:gd name="T22" fmla="*/ 88 w 120"/>
                <a:gd name="T23" fmla="*/ 60 h 242"/>
                <a:gd name="T24" fmla="*/ 99 w 120"/>
                <a:gd name="T25" fmla="*/ 64 h 242"/>
                <a:gd name="T26" fmla="*/ 103 w 120"/>
                <a:gd name="T27" fmla="*/ 36 h 242"/>
                <a:gd name="T28" fmla="*/ 98 w 120"/>
                <a:gd name="T29" fmla="*/ 30 h 242"/>
                <a:gd name="T30" fmla="*/ 88 w 120"/>
                <a:gd name="T31" fmla="*/ 27 h 242"/>
                <a:gd name="T32" fmla="*/ 75 w 120"/>
                <a:gd name="T33" fmla="*/ 25 h 242"/>
                <a:gd name="T34" fmla="*/ 74 w 120"/>
                <a:gd name="T35" fmla="*/ 0 h 242"/>
                <a:gd name="T36" fmla="*/ 43 w 120"/>
                <a:gd name="T37" fmla="*/ 26 h 242"/>
                <a:gd name="T38" fmla="*/ 30 w 120"/>
                <a:gd name="T39" fmla="*/ 31 h 242"/>
                <a:gd name="T40" fmla="*/ 14 w 120"/>
                <a:gd name="T41" fmla="*/ 46 h 242"/>
                <a:gd name="T42" fmla="*/ 5 w 120"/>
                <a:gd name="T43" fmla="*/ 68 h 242"/>
                <a:gd name="T44" fmla="*/ 5 w 120"/>
                <a:gd name="T45" fmla="*/ 91 h 242"/>
                <a:gd name="T46" fmla="*/ 14 w 120"/>
                <a:gd name="T47" fmla="*/ 110 h 242"/>
                <a:gd name="T48" fmla="*/ 29 w 120"/>
                <a:gd name="T49" fmla="*/ 124 h 242"/>
                <a:gd name="T50" fmla="*/ 48 w 120"/>
                <a:gd name="T51" fmla="*/ 135 h 242"/>
                <a:gd name="T52" fmla="*/ 64 w 120"/>
                <a:gd name="T53" fmla="*/ 141 h 242"/>
                <a:gd name="T54" fmla="*/ 72 w 120"/>
                <a:gd name="T55" fmla="*/ 146 h 242"/>
                <a:gd name="T56" fmla="*/ 79 w 120"/>
                <a:gd name="T57" fmla="*/ 155 h 242"/>
                <a:gd name="T58" fmla="*/ 80 w 120"/>
                <a:gd name="T59" fmla="*/ 168 h 242"/>
                <a:gd name="T60" fmla="*/ 74 w 120"/>
                <a:gd name="T61" fmla="*/ 177 h 242"/>
                <a:gd name="T62" fmla="*/ 64 w 120"/>
                <a:gd name="T63" fmla="*/ 183 h 242"/>
                <a:gd name="T64" fmla="*/ 40 w 120"/>
                <a:gd name="T65" fmla="*/ 185 h 242"/>
                <a:gd name="T66" fmla="*/ 26 w 120"/>
                <a:gd name="T67" fmla="*/ 181 h 242"/>
                <a:gd name="T68" fmla="*/ 15 w 120"/>
                <a:gd name="T69" fmla="*/ 177 h 242"/>
                <a:gd name="T70" fmla="*/ 3 w 120"/>
                <a:gd name="T71" fmla="*/ 172 h 242"/>
                <a:gd name="T72" fmla="*/ 0 w 120"/>
                <a:gd name="T73" fmla="*/ 204 h 242"/>
                <a:gd name="T74" fmla="*/ 3 w 120"/>
                <a:gd name="T75" fmla="*/ 209 h 242"/>
                <a:gd name="T76" fmla="*/ 24 w 120"/>
                <a:gd name="T77" fmla="*/ 213 h 242"/>
                <a:gd name="T78" fmla="*/ 44 w 120"/>
                <a:gd name="T79" fmla="*/ 217 h 242"/>
                <a:gd name="T80" fmla="*/ 47 w 120"/>
                <a:gd name="T81" fmla="*/ 242 h 242"/>
                <a:gd name="T82" fmla="*/ 78 w 120"/>
                <a:gd name="T83" fmla="*/ 215 h 242"/>
                <a:gd name="T84" fmla="*/ 90 w 120"/>
                <a:gd name="T85" fmla="*/ 210 h 242"/>
                <a:gd name="T86" fmla="*/ 108 w 120"/>
                <a:gd name="T87" fmla="*/ 195 h 242"/>
                <a:gd name="T88" fmla="*/ 119 w 120"/>
                <a:gd name="T89" fmla="*/ 173 h 242"/>
                <a:gd name="T90" fmla="*/ 119 w 120"/>
                <a:gd name="T91" fmla="*/ 150 h 242"/>
                <a:gd name="T92" fmla="*/ 119 w 120"/>
                <a:gd name="T93" fmla="*/ 15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0" h="242">
                  <a:moveTo>
                    <a:pt x="119" y="150"/>
                  </a:moveTo>
                  <a:cubicBezTo>
                    <a:pt x="117" y="146"/>
                    <a:pt x="117" y="144"/>
                    <a:pt x="115" y="140"/>
                  </a:cubicBezTo>
                  <a:cubicBezTo>
                    <a:pt x="113" y="137"/>
                    <a:pt x="112" y="133"/>
                    <a:pt x="110" y="131"/>
                  </a:cubicBezTo>
                  <a:cubicBezTo>
                    <a:pt x="107" y="128"/>
                    <a:pt x="106" y="126"/>
                    <a:pt x="103" y="123"/>
                  </a:cubicBezTo>
                  <a:cubicBezTo>
                    <a:pt x="101" y="121"/>
                    <a:pt x="98" y="118"/>
                    <a:pt x="94" y="117"/>
                  </a:cubicBezTo>
                  <a:cubicBezTo>
                    <a:pt x="92" y="114"/>
                    <a:pt x="88" y="113"/>
                    <a:pt x="85" y="112"/>
                  </a:cubicBezTo>
                  <a:cubicBezTo>
                    <a:pt x="81" y="110"/>
                    <a:pt x="79" y="108"/>
                    <a:pt x="75" y="107"/>
                  </a:cubicBezTo>
                  <a:cubicBezTo>
                    <a:pt x="71" y="105"/>
                    <a:pt x="67" y="104"/>
                    <a:pt x="65" y="103"/>
                  </a:cubicBezTo>
                  <a:cubicBezTo>
                    <a:pt x="64" y="103"/>
                    <a:pt x="61" y="101"/>
                    <a:pt x="60" y="100"/>
                  </a:cubicBezTo>
                  <a:cubicBezTo>
                    <a:pt x="58" y="99"/>
                    <a:pt x="56" y="99"/>
                    <a:pt x="55" y="98"/>
                  </a:cubicBezTo>
                  <a:cubicBezTo>
                    <a:pt x="53" y="96"/>
                    <a:pt x="51" y="96"/>
                    <a:pt x="49" y="95"/>
                  </a:cubicBezTo>
                  <a:cubicBezTo>
                    <a:pt x="46" y="91"/>
                    <a:pt x="46" y="91"/>
                    <a:pt x="46" y="91"/>
                  </a:cubicBezTo>
                  <a:cubicBezTo>
                    <a:pt x="44" y="90"/>
                    <a:pt x="43" y="89"/>
                    <a:pt x="43" y="86"/>
                  </a:cubicBezTo>
                  <a:cubicBezTo>
                    <a:pt x="42" y="85"/>
                    <a:pt x="42" y="82"/>
                    <a:pt x="42" y="81"/>
                  </a:cubicBezTo>
                  <a:cubicBezTo>
                    <a:pt x="42" y="75"/>
                    <a:pt x="42" y="75"/>
                    <a:pt x="42" y="75"/>
                  </a:cubicBezTo>
                  <a:cubicBezTo>
                    <a:pt x="42" y="73"/>
                    <a:pt x="43" y="71"/>
                    <a:pt x="43" y="69"/>
                  </a:cubicBezTo>
                  <a:cubicBezTo>
                    <a:pt x="44" y="68"/>
                    <a:pt x="44" y="66"/>
                    <a:pt x="46" y="64"/>
                  </a:cubicBezTo>
                  <a:cubicBezTo>
                    <a:pt x="49" y="60"/>
                    <a:pt x="49" y="60"/>
                    <a:pt x="49" y="60"/>
                  </a:cubicBezTo>
                  <a:cubicBezTo>
                    <a:pt x="51" y="59"/>
                    <a:pt x="53" y="58"/>
                    <a:pt x="56" y="58"/>
                  </a:cubicBezTo>
                  <a:cubicBezTo>
                    <a:pt x="58" y="57"/>
                    <a:pt x="60" y="57"/>
                    <a:pt x="62" y="57"/>
                  </a:cubicBezTo>
                  <a:cubicBezTo>
                    <a:pt x="70" y="57"/>
                    <a:pt x="70" y="57"/>
                    <a:pt x="70" y="57"/>
                  </a:cubicBezTo>
                  <a:cubicBezTo>
                    <a:pt x="72" y="57"/>
                    <a:pt x="74" y="57"/>
                    <a:pt x="76" y="58"/>
                  </a:cubicBezTo>
                  <a:cubicBezTo>
                    <a:pt x="79" y="58"/>
                    <a:pt x="81" y="59"/>
                    <a:pt x="83" y="59"/>
                  </a:cubicBezTo>
                  <a:cubicBezTo>
                    <a:pt x="84" y="59"/>
                    <a:pt x="87" y="60"/>
                    <a:pt x="88" y="60"/>
                  </a:cubicBezTo>
                  <a:cubicBezTo>
                    <a:pt x="90" y="60"/>
                    <a:pt x="92" y="62"/>
                    <a:pt x="93" y="62"/>
                  </a:cubicBezTo>
                  <a:cubicBezTo>
                    <a:pt x="99" y="64"/>
                    <a:pt x="99" y="64"/>
                    <a:pt x="99" y="64"/>
                  </a:cubicBezTo>
                  <a:cubicBezTo>
                    <a:pt x="101" y="57"/>
                    <a:pt x="101" y="57"/>
                    <a:pt x="101" y="57"/>
                  </a:cubicBezTo>
                  <a:cubicBezTo>
                    <a:pt x="103" y="36"/>
                    <a:pt x="103" y="36"/>
                    <a:pt x="103" y="36"/>
                  </a:cubicBezTo>
                  <a:cubicBezTo>
                    <a:pt x="103" y="31"/>
                    <a:pt x="103" y="31"/>
                    <a:pt x="103" y="31"/>
                  </a:cubicBezTo>
                  <a:cubicBezTo>
                    <a:pt x="98" y="30"/>
                    <a:pt x="98" y="30"/>
                    <a:pt x="98" y="30"/>
                  </a:cubicBezTo>
                  <a:cubicBezTo>
                    <a:pt x="97" y="30"/>
                    <a:pt x="94" y="28"/>
                    <a:pt x="93" y="28"/>
                  </a:cubicBezTo>
                  <a:cubicBezTo>
                    <a:pt x="92" y="28"/>
                    <a:pt x="90" y="27"/>
                    <a:pt x="88" y="27"/>
                  </a:cubicBezTo>
                  <a:cubicBezTo>
                    <a:pt x="87" y="27"/>
                    <a:pt x="84" y="26"/>
                    <a:pt x="81" y="26"/>
                  </a:cubicBezTo>
                  <a:cubicBezTo>
                    <a:pt x="79" y="26"/>
                    <a:pt x="78" y="25"/>
                    <a:pt x="75" y="25"/>
                  </a:cubicBezTo>
                  <a:cubicBezTo>
                    <a:pt x="74" y="25"/>
                    <a:pt x="74" y="25"/>
                    <a:pt x="74" y="25"/>
                  </a:cubicBezTo>
                  <a:cubicBezTo>
                    <a:pt x="74" y="0"/>
                    <a:pt x="74" y="0"/>
                    <a:pt x="74" y="0"/>
                  </a:cubicBezTo>
                  <a:cubicBezTo>
                    <a:pt x="43" y="0"/>
                    <a:pt x="43" y="0"/>
                    <a:pt x="43" y="0"/>
                  </a:cubicBezTo>
                  <a:cubicBezTo>
                    <a:pt x="43" y="26"/>
                    <a:pt x="43" y="26"/>
                    <a:pt x="43" y="26"/>
                  </a:cubicBezTo>
                  <a:cubicBezTo>
                    <a:pt x="42" y="26"/>
                    <a:pt x="42" y="26"/>
                    <a:pt x="42" y="26"/>
                  </a:cubicBezTo>
                  <a:cubicBezTo>
                    <a:pt x="38" y="27"/>
                    <a:pt x="34" y="28"/>
                    <a:pt x="30" y="31"/>
                  </a:cubicBezTo>
                  <a:cubicBezTo>
                    <a:pt x="26" y="32"/>
                    <a:pt x="24" y="35"/>
                    <a:pt x="21" y="37"/>
                  </a:cubicBezTo>
                  <a:cubicBezTo>
                    <a:pt x="19" y="40"/>
                    <a:pt x="16" y="43"/>
                    <a:pt x="14" y="46"/>
                  </a:cubicBezTo>
                  <a:cubicBezTo>
                    <a:pt x="11" y="49"/>
                    <a:pt x="10" y="53"/>
                    <a:pt x="8" y="57"/>
                  </a:cubicBezTo>
                  <a:cubicBezTo>
                    <a:pt x="5" y="68"/>
                    <a:pt x="5" y="68"/>
                    <a:pt x="5" y="68"/>
                  </a:cubicBezTo>
                  <a:cubicBezTo>
                    <a:pt x="3" y="72"/>
                    <a:pt x="3" y="77"/>
                    <a:pt x="3" y="81"/>
                  </a:cubicBezTo>
                  <a:cubicBezTo>
                    <a:pt x="3" y="85"/>
                    <a:pt x="3" y="87"/>
                    <a:pt x="5" y="91"/>
                  </a:cubicBezTo>
                  <a:cubicBezTo>
                    <a:pt x="6" y="95"/>
                    <a:pt x="6" y="98"/>
                    <a:pt x="8" y="101"/>
                  </a:cubicBezTo>
                  <a:cubicBezTo>
                    <a:pt x="10" y="104"/>
                    <a:pt x="12" y="108"/>
                    <a:pt x="14" y="110"/>
                  </a:cubicBezTo>
                  <a:cubicBezTo>
                    <a:pt x="16" y="113"/>
                    <a:pt x="17" y="115"/>
                    <a:pt x="20" y="118"/>
                  </a:cubicBezTo>
                  <a:cubicBezTo>
                    <a:pt x="23" y="121"/>
                    <a:pt x="25" y="123"/>
                    <a:pt x="29" y="124"/>
                  </a:cubicBezTo>
                  <a:cubicBezTo>
                    <a:pt x="32" y="127"/>
                    <a:pt x="35" y="128"/>
                    <a:pt x="38" y="130"/>
                  </a:cubicBezTo>
                  <a:cubicBezTo>
                    <a:pt x="42" y="131"/>
                    <a:pt x="46" y="133"/>
                    <a:pt x="48" y="135"/>
                  </a:cubicBezTo>
                  <a:cubicBezTo>
                    <a:pt x="52" y="136"/>
                    <a:pt x="56" y="137"/>
                    <a:pt x="58" y="139"/>
                  </a:cubicBezTo>
                  <a:cubicBezTo>
                    <a:pt x="60" y="139"/>
                    <a:pt x="62" y="140"/>
                    <a:pt x="64" y="141"/>
                  </a:cubicBezTo>
                  <a:cubicBezTo>
                    <a:pt x="65" y="142"/>
                    <a:pt x="67" y="142"/>
                    <a:pt x="69" y="144"/>
                  </a:cubicBezTo>
                  <a:cubicBezTo>
                    <a:pt x="70" y="145"/>
                    <a:pt x="71" y="146"/>
                    <a:pt x="72" y="146"/>
                  </a:cubicBezTo>
                  <a:cubicBezTo>
                    <a:pt x="76" y="150"/>
                    <a:pt x="76" y="150"/>
                    <a:pt x="76" y="150"/>
                  </a:cubicBezTo>
                  <a:cubicBezTo>
                    <a:pt x="78" y="151"/>
                    <a:pt x="78" y="153"/>
                    <a:pt x="79" y="155"/>
                  </a:cubicBezTo>
                  <a:cubicBezTo>
                    <a:pt x="79" y="156"/>
                    <a:pt x="80" y="159"/>
                    <a:pt x="80" y="162"/>
                  </a:cubicBezTo>
                  <a:cubicBezTo>
                    <a:pt x="80" y="168"/>
                    <a:pt x="80" y="168"/>
                    <a:pt x="80" y="168"/>
                  </a:cubicBezTo>
                  <a:cubicBezTo>
                    <a:pt x="80" y="169"/>
                    <a:pt x="79" y="172"/>
                    <a:pt x="78" y="173"/>
                  </a:cubicBezTo>
                  <a:cubicBezTo>
                    <a:pt x="74" y="177"/>
                    <a:pt x="74" y="177"/>
                    <a:pt x="74" y="177"/>
                  </a:cubicBezTo>
                  <a:cubicBezTo>
                    <a:pt x="72" y="178"/>
                    <a:pt x="71" y="179"/>
                    <a:pt x="69" y="181"/>
                  </a:cubicBezTo>
                  <a:cubicBezTo>
                    <a:pt x="67" y="182"/>
                    <a:pt x="65" y="182"/>
                    <a:pt x="64" y="183"/>
                  </a:cubicBezTo>
                  <a:cubicBezTo>
                    <a:pt x="62" y="183"/>
                    <a:pt x="60" y="185"/>
                    <a:pt x="57" y="185"/>
                  </a:cubicBezTo>
                  <a:cubicBezTo>
                    <a:pt x="40" y="185"/>
                    <a:pt x="40" y="185"/>
                    <a:pt x="40" y="185"/>
                  </a:cubicBezTo>
                  <a:cubicBezTo>
                    <a:pt x="38" y="185"/>
                    <a:pt x="35" y="183"/>
                    <a:pt x="34" y="183"/>
                  </a:cubicBezTo>
                  <a:cubicBezTo>
                    <a:pt x="32" y="183"/>
                    <a:pt x="29" y="182"/>
                    <a:pt x="26" y="181"/>
                  </a:cubicBezTo>
                  <a:cubicBezTo>
                    <a:pt x="24" y="179"/>
                    <a:pt x="21" y="179"/>
                    <a:pt x="19" y="178"/>
                  </a:cubicBezTo>
                  <a:cubicBezTo>
                    <a:pt x="17" y="178"/>
                    <a:pt x="16" y="177"/>
                    <a:pt x="15" y="177"/>
                  </a:cubicBezTo>
                  <a:cubicBezTo>
                    <a:pt x="14" y="177"/>
                    <a:pt x="12" y="176"/>
                    <a:pt x="11" y="176"/>
                  </a:cubicBezTo>
                  <a:cubicBezTo>
                    <a:pt x="3" y="172"/>
                    <a:pt x="3" y="172"/>
                    <a:pt x="3" y="172"/>
                  </a:cubicBezTo>
                  <a:cubicBezTo>
                    <a:pt x="2" y="181"/>
                    <a:pt x="2" y="181"/>
                    <a:pt x="2" y="181"/>
                  </a:cubicBezTo>
                  <a:cubicBezTo>
                    <a:pt x="0" y="204"/>
                    <a:pt x="0" y="204"/>
                    <a:pt x="0" y="204"/>
                  </a:cubicBezTo>
                  <a:cubicBezTo>
                    <a:pt x="0" y="208"/>
                    <a:pt x="0" y="208"/>
                    <a:pt x="0" y="208"/>
                  </a:cubicBezTo>
                  <a:cubicBezTo>
                    <a:pt x="3" y="209"/>
                    <a:pt x="3" y="209"/>
                    <a:pt x="3" y="209"/>
                  </a:cubicBezTo>
                  <a:cubicBezTo>
                    <a:pt x="8" y="208"/>
                    <a:pt x="11" y="209"/>
                    <a:pt x="15" y="210"/>
                  </a:cubicBezTo>
                  <a:cubicBezTo>
                    <a:pt x="17" y="211"/>
                    <a:pt x="21" y="213"/>
                    <a:pt x="24" y="213"/>
                  </a:cubicBezTo>
                  <a:cubicBezTo>
                    <a:pt x="26" y="214"/>
                    <a:pt x="30" y="214"/>
                    <a:pt x="34" y="215"/>
                  </a:cubicBezTo>
                  <a:cubicBezTo>
                    <a:pt x="38" y="217"/>
                    <a:pt x="40" y="217"/>
                    <a:pt x="44" y="217"/>
                  </a:cubicBezTo>
                  <a:cubicBezTo>
                    <a:pt x="47" y="217"/>
                    <a:pt x="47" y="217"/>
                    <a:pt x="47" y="217"/>
                  </a:cubicBezTo>
                  <a:cubicBezTo>
                    <a:pt x="47" y="242"/>
                    <a:pt x="47" y="242"/>
                    <a:pt x="47" y="242"/>
                  </a:cubicBezTo>
                  <a:cubicBezTo>
                    <a:pt x="78" y="242"/>
                    <a:pt x="78" y="242"/>
                    <a:pt x="78" y="242"/>
                  </a:cubicBezTo>
                  <a:cubicBezTo>
                    <a:pt x="78" y="215"/>
                    <a:pt x="78" y="215"/>
                    <a:pt x="78" y="215"/>
                  </a:cubicBezTo>
                  <a:cubicBezTo>
                    <a:pt x="79" y="215"/>
                    <a:pt x="79" y="215"/>
                    <a:pt x="79" y="215"/>
                  </a:cubicBezTo>
                  <a:cubicBezTo>
                    <a:pt x="83" y="214"/>
                    <a:pt x="87" y="213"/>
                    <a:pt x="90" y="210"/>
                  </a:cubicBezTo>
                  <a:cubicBezTo>
                    <a:pt x="94" y="209"/>
                    <a:pt x="97" y="206"/>
                    <a:pt x="101" y="204"/>
                  </a:cubicBezTo>
                  <a:cubicBezTo>
                    <a:pt x="103" y="201"/>
                    <a:pt x="106" y="199"/>
                    <a:pt x="108" y="195"/>
                  </a:cubicBezTo>
                  <a:cubicBezTo>
                    <a:pt x="111" y="192"/>
                    <a:pt x="112" y="188"/>
                    <a:pt x="115" y="185"/>
                  </a:cubicBezTo>
                  <a:cubicBezTo>
                    <a:pt x="119" y="173"/>
                    <a:pt x="119" y="173"/>
                    <a:pt x="119" y="173"/>
                  </a:cubicBezTo>
                  <a:cubicBezTo>
                    <a:pt x="120" y="169"/>
                    <a:pt x="120" y="165"/>
                    <a:pt x="120" y="160"/>
                  </a:cubicBezTo>
                  <a:cubicBezTo>
                    <a:pt x="120" y="156"/>
                    <a:pt x="120" y="154"/>
                    <a:pt x="119" y="150"/>
                  </a:cubicBezTo>
                  <a:close/>
                  <a:moveTo>
                    <a:pt x="119" y="150"/>
                  </a:moveTo>
                  <a:cubicBezTo>
                    <a:pt x="119" y="150"/>
                    <a:pt x="119" y="150"/>
                    <a:pt x="119" y="150"/>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108" name="Freeform 87">
              <a:extLst>
                <a:ext uri="{FF2B5EF4-FFF2-40B4-BE49-F238E27FC236}">
                  <a16:creationId xmlns:a16="http://schemas.microsoft.com/office/drawing/2014/main" id="{3B2EE942-6959-4533-B484-79A9C8B5CAA2}"/>
                </a:ext>
              </a:extLst>
            </p:cNvPr>
            <p:cNvSpPr>
              <a:spLocks noEditPoints="1"/>
            </p:cNvSpPr>
            <p:nvPr/>
          </p:nvSpPr>
          <p:spPr bwMode="auto">
            <a:xfrm>
              <a:off x="1068" y="5761"/>
              <a:ext cx="446" cy="164"/>
            </a:xfrm>
            <a:custGeom>
              <a:avLst/>
              <a:gdLst>
                <a:gd name="T0" fmla="*/ 822 w 828"/>
                <a:gd name="T1" fmla="*/ 10 h 304"/>
                <a:gd name="T2" fmla="*/ 793 w 828"/>
                <a:gd name="T3" fmla="*/ 6 h 304"/>
                <a:gd name="T4" fmla="*/ 585 w 828"/>
                <a:gd name="T5" fmla="*/ 171 h 304"/>
                <a:gd name="T6" fmla="*/ 318 w 828"/>
                <a:gd name="T7" fmla="*/ 60 h 304"/>
                <a:gd name="T8" fmla="*/ 299 w 828"/>
                <a:gd name="T9" fmla="*/ 62 h 304"/>
                <a:gd name="T10" fmla="*/ 12 w 828"/>
                <a:gd name="T11" fmla="*/ 267 h 304"/>
                <a:gd name="T12" fmla="*/ 7 w 828"/>
                <a:gd name="T13" fmla="*/ 295 h 304"/>
                <a:gd name="T14" fmla="*/ 23 w 828"/>
                <a:gd name="T15" fmla="*/ 304 h 304"/>
                <a:gd name="T16" fmla="*/ 35 w 828"/>
                <a:gd name="T17" fmla="*/ 300 h 304"/>
                <a:gd name="T18" fmla="*/ 313 w 828"/>
                <a:gd name="T19" fmla="*/ 102 h 304"/>
                <a:gd name="T20" fmla="*/ 581 w 828"/>
                <a:gd name="T21" fmla="*/ 213 h 304"/>
                <a:gd name="T22" fmla="*/ 602 w 828"/>
                <a:gd name="T23" fmla="*/ 211 h 304"/>
                <a:gd name="T24" fmla="*/ 818 w 828"/>
                <a:gd name="T25" fmla="*/ 39 h 304"/>
                <a:gd name="T26" fmla="*/ 822 w 828"/>
                <a:gd name="T27" fmla="*/ 10 h 304"/>
                <a:gd name="T28" fmla="*/ 822 w 828"/>
                <a:gd name="T29" fmla="*/ 10 h 304"/>
                <a:gd name="T30" fmla="*/ 822 w 828"/>
                <a:gd name="T31" fmla="*/ 1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8" h="304">
                  <a:moveTo>
                    <a:pt x="822" y="10"/>
                  </a:moveTo>
                  <a:cubicBezTo>
                    <a:pt x="816" y="1"/>
                    <a:pt x="802" y="0"/>
                    <a:pt x="793" y="6"/>
                  </a:cubicBezTo>
                  <a:cubicBezTo>
                    <a:pt x="585" y="171"/>
                    <a:pt x="585" y="171"/>
                    <a:pt x="585" y="171"/>
                  </a:cubicBezTo>
                  <a:cubicBezTo>
                    <a:pt x="318" y="60"/>
                    <a:pt x="318" y="60"/>
                    <a:pt x="318" y="60"/>
                  </a:cubicBezTo>
                  <a:cubicBezTo>
                    <a:pt x="311" y="57"/>
                    <a:pt x="304" y="58"/>
                    <a:pt x="299" y="62"/>
                  </a:cubicBezTo>
                  <a:cubicBezTo>
                    <a:pt x="12" y="267"/>
                    <a:pt x="12" y="267"/>
                    <a:pt x="12" y="267"/>
                  </a:cubicBezTo>
                  <a:cubicBezTo>
                    <a:pt x="3" y="273"/>
                    <a:pt x="0" y="286"/>
                    <a:pt x="7" y="295"/>
                  </a:cubicBezTo>
                  <a:cubicBezTo>
                    <a:pt x="11" y="302"/>
                    <a:pt x="17" y="304"/>
                    <a:pt x="23" y="304"/>
                  </a:cubicBezTo>
                  <a:cubicBezTo>
                    <a:pt x="27" y="304"/>
                    <a:pt x="31" y="303"/>
                    <a:pt x="35" y="300"/>
                  </a:cubicBezTo>
                  <a:cubicBezTo>
                    <a:pt x="313" y="102"/>
                    <a:pt x="313" y="102"/>
                    <a:pt x="313" y="102"/>
                  </a:cubicBezTo>
                  <a:cubicBezTo>
                    <a:pt x="581" y="213"/>
                    <a:pt x="581" y="213"/>
                    <a:pt x="581" y="213"/>
                  </a:cubicBezTo>
                  <a:cubicBezTo>
                    <a:pt x="588" y="216"/>
                    <a:pt x="597" y="215"/>
                    <a:pt x="602" y="211"/>
                  </a:cubicBezTo>
                  <a:cubicBezTo>
                    <a:pt x="818" y="39"/>
                    <a:pt x="818" y="39"/>
                    <a:pt x="818" y="39"/>
                  </a:cubicBezTo>
                  <a:cubicBezTo>
                    <a:pt x="827" y="33"/>
                    <a:pt x="828" y="19"/>
                    <a:pt x="822" y="10"/>
                  </a:cubicBezTo>
                  <a:close/>
                  <a:moveTo>
                    <a:pt x="822" y="10"/>
                  </a:moveTo>
                  <a:cubicBezTo>
                    <a:pt x="822" y="10"/>
                    <a:pt x="822" y="10"/>
                    <a:pt x="822" y="10"/>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109" name="Freeform 88">
              <a:extLst>
                <a:ext uri="{FF2B5EF4-FFF2-40B4-BE49-F238E27FC236}">
                  <a16:creationId xmlns:a16="http://schemas.microsoft.com/office/drawing/2014/main" id="{F68FAE59-FB1F-454B-AE96-77B2921C6742}"/>
                </a:ext>
              </a:extLst>
            </p:cNvPr>
            <p:cNvSpPr>
              <a:spLocks noEditPoints="1"/>
            </p:cNvSpPr>
            <p:nvPr/>
          </p:nvSpPr>
          <p:spPr bwMode="auto">
            <a:xfrm>
              <a:off x="951" y="5814"/>
              <a:ext cx="733" cy="353"/>
            </a:xfrm>
            <a:custGeom>
              <a:avLst/>
              <a:gdLst>
                <a:gd name="T0" fmla="*/ 1338 w 1358"/>
                <a:gd name="T1" fmla="*/ 613 h 654"/>
                <a:gd name="T2" fmla="*/ 1243 w 1358"/>
                <a:gd name="T3" fmla="*/ 613 h 654"/>
                <a:gd name="T4" fmla="*/ 1243 w 1358"/>
                <a:gd name="T5" fmla="*/ 21 h 654"/>
                <a:gd name="T6" fmla="*/ 1222 w 1358"/>
                <a:gd name="T7" fmla="*/ 0 h 654"/>
                <a:gd name="T8" fmla="*/ 1034 w 1358"/>
                <a:gd name="T9" fmla="*/ 0 h 654"/>
                <a:gd name="T10" fmla="*/ 1014 w 1358"/>
                <a:gd name="T11" fmla="*/ 21 h 654"/>
                <a:gd name="T12" fmla="*/ 1014 w 1358"/>
                <a:gd name="T13" fmla="*/ 613 h 654"/>
                <a:gd name="T14" fmla="*/ 945 w 1358"/>
                <a:gd name="T15" fmla="*/ 613 h 654"/>
                <a:gd name="T16" fmla="*/ 945 w 1358"/>
                <a:gd name="T17" fmla="*/ 225 h 654"/>
                <a:gd name="T18" fmla="*/ 924 w 1358"/>
                <a:gd name="T19" fmla="*/ 205 h 654"/>
                <a:gd name="T20" fmla="*/ 735 w 1358"/>
                <a:gd name="T21" fmla="*/ 205 h 654"/>
                <a:gd name="T22" fmla="*/ 714 w 1358"/>
                <a:gd name="T23" fmla="*/ 225 h 654"/>
                <a:gd name="T24" fmla="*/ 714 w 1358"/>
                <a:gd name="T25" fmla="*/ 613 h 654"/>
                <a:gd name="T26" fmla="*/ 645 w 1358"/>
                <a:gd name="T27" fmla="*/ 613 h 654"/>
                <a:gd name="T28" fmla="*/ 645 w 1358"/>
                <a:gd name="T29" fmla="*/ 195 h 654"/>
                <a:gd name="T30" fmla="*/ 625 w 1358"/>
                <a:gd name="T31" fmla="*/ 174 h 654"/>
                <a:gd name="T32" fmla="*/ 436 w 1358"/>
                <a:gd name="T33" fmla="*/ 174 h 654"/>
                <a:gd name="T34" fmla="*/ 416 w 1358"/>
                <a:gd name="T35" fmla="*/ 195 h 654"/>
                <a:gd name="T36" fmla="*/ 416 w 1358"/>
                <a:gd name="T37" fmla="*/ 613 h 654"/>
                <a:gd name="T38" fmla="*/ 347 w 1358"/>
                <a:gd name="T39" fmla="*/ 613 h 654"/>
                <a:gd name="T40" fmla="*/ 347 w 1358"/>
                <a:gd name="T41" fmla="*/ 315 h 654"/>
                <a:gd name="T42" fmla="*/ 326 w 1358"/>
                <a:gd name="T43" fmla="*/ 295 h 654"/>
                <a:gd name="T44" fmla="*/ 137 w 1358"/>
                <a:gd name="T45" fmla="*/ 295 h 654"/>
                <a:gd name="T46" fmla="*/ 116 w 1358"/>
                <a:gd name="T47" fmla="*/ 315 h 654"/>
                <a:gd name="T48" fmla="*/ 116 w 1358"/>
                <a:gd name="T49" fmla="*/ 613 h 654"/>
                <a:gd name="T50" fmla="*/ 20 w 1358"/>
                <a:gd name="T51" fmla="*/ 613 h 654"/>
                <a:gd name="T52" fmla="*/ 0 w 1358"/>
                <a:gd name="T53" fmla="*/ 634 h 654"/>
                <a:gd name="T54" fmla="*/ 20 w 1358"/>
                <a:gd name="T55" fmla="*/ 654 h 654"/>
                <a:gd name="T56" fmla="*/ 1336 w 1358"/>
                <a:gd name="T57" fmla="*/ 654 h 654"/>
                <a:gd name="T58" fmla="*/ 1357 w 1358"/>
                <a:gd name="T59" fmla="*/ 634 h 654"/>
                <a:gd name="T60" fmla="*/ 1338 w 1358"/>
                <a:gd name="T61" fmla="*/ 613 h 654"/>
                <a:gd name="T62" fmla="*/ 305 w 1358"/>
                <a:gd name="T63" fmla="*/ 613 h 654"/>
                <a:gd name="T64" fmla="*/ 157 w 1358"/>
                <a:gd name="T65" fmla="*/ 613 h 654"/>
                <a:gd name="T66" fmla="*/ 157 w 1358"/>
                <a:gd name="T67" fmla="*/ 335 h 654"/>
                <a:gd name="T68" fmla="*/ 305 w 1358"/>
                <a:gd name="T69" fmla="*/ 335 h 654"/>
                <a:gd name="T70" fmla="*/ 305 w 1358"/>
                <a:gd name="T71" fmla="*/ 613 h 654"/>
                <a:gd name="T72" fmla="*/ 604 w 1358"/>
                <a:gd name="T73" fmla="*/ 613 h 654"/>
                <a:gd name="T74" fmla="*/ 457 w 1358"/>
                <a:gd name="T75" fmla="*/ 613 h 654"/>
                <a:gd name="T76" fmla="*/ 457 w 1358"/>
                <a:gd name="T77" fmla="*/ 215 h 654"/>
                <a:gd name="T78" fmla="*/ 604 w 1358"/>
                <a:gd name="T79" fmla="*/ 215 h 654"/>
                <a:gd name="T80" fmla="*/ 604 w 1358"/>
                <a:gd name="T81" fmla="*/ 613 h 654"/>
                <a:gd name="T82" fmla="*/ 902 w 1358"/>
                <a:gd name="T83" fmla="*/ 613 h 654"/>
                <a:gd name="T84" fmla="*/ 755 w 1358"/>
                <a:gd name="T85" fmla="*/ 613 h 654"/>
                <a:gd name="T86" fmla="*/ 755 w 1358"/>
                <a:gd name="T87" fmla="*/ 246 h 654"/>
                <a:gd name="T88" fmla="*/ 902 w 1358"/>
                <a:gd name="T89" fmla="*/ 246 h 654"/>
                <a:gd name="T90" fmla="*/ 902 w 1358"/>
                <a:gd name="T91" fmla="*/ 613 h 654"/>
                <a:gd name="T92" fmla="*/ 1202 w 1358"/>
                <a:gd name="T93" fmla="*/ 613 h 654"/>
                <a:gd name="T94" fmla="*/ 1055 w 1358"/>
                <a:gd name="T95" fmla="*/ 613 h 654"/>
                <a:gd name="T96" fmla="*/ 1055 w 1358"/>
                <a:gd name="T97" fmla="*/ 41 h 654"/>
                <a:gd name="T98" fmla="*/ 1202 w 1358"/>
                <a:gd name="T99" fmla="*/ 41 h 654"/>
                <a:gd name="T100" fmla="*/ 1202 w 1358"/>
                <a:gd name="T101" fmla="*/ 613 h 654"/>
                <a:gd name="T102" fmla="*/ 1202 w 1358"/>
                <a:gd name="T103" fmla="*/ 613 h 654"/>
                <a:gd name="T104" fmla="*/ 1202 w 1358"/>
                <a:gd name="T105" fmla="*/ 613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8" h="654">
                  <a:moveTo>
                    <a:pt x="1338" y="613"/>
                  </a:moveTo>
                  <a:cubicBezTo>
                    <a:pt x="1243" y="613"/>
                    <a:pt x="1243" y="613"/>
                    <a:pt x="1243" y="613"/>
                  </a:cubicBezTo>
                  <a:cubicBezTo>
                    <a:pt x="1243" y="21"/>
                    <a:pt x="1243" y="21"/>
                    <a:pt x="1243" y="21"/>
                  </a:cubicBezTo>
                  <a:cubicBezTo>
                    <a:pt x="1243" y="9"/>
                    <a:pt x="1234" y="0"/>
                    <a:pt x="1222" y="0"/>
                  </a:cubicBezTo>
                  <a:cubicBezTo>
                    <a:pt x="1034" y="0"/>
                    <a:pt x="1034" y="0"/>
                    <a:pt x="1034" y="0"/>
                  </a:cubicBezTo>
                  <a:cubicBezTo>
                    <a:pt x="1023" y="0"/>
                    <a:pt x="1014" y="9"/>
                    <a:pt x="1014" y="21"/>
                  </a:cubicBezTo>
                  <a:cubicBezTo>
                    <a:pt x="1014" y="613"/>
                    <a:pt x="1014" y="613"/>
                    <a:pt x="1014" y="613"/>
                  </a:cubicBezTo>
                  <a:cubicBezTo>
                    <a:pt x="945" y="613"/>
                    <a:pt x="945" y="613"/>
                    <a:pt x="945" y="613"/>
                  </a:cubicBezTo>
                  <a:cubicBezTo>
                    <a:pt x="945" y="225"/>
                    <a:pt x="945" y="225"/>
                    <a:pt x="945" y="225"/>
                  </a:cubicBezTo>
                  <a:cubicBezTo>
                    <a:pt x="945" y="214"/>
                    <a:pt x="936" y="205"/>
                    <a:pt x="924" y="205"/>
                  </a:cubicBezTo>
                  <a:cubicBezTo>
                    <a:pt x="735" y="205"/>
                    <a:pt x="735" y="205"/>
                    <a:pt x="735" y="205"/>
                  </a:cubicBezTo>
                  <a:cubicBezTo>
                    <a:pt x="723" y="205"/>
                    <a:pt x="714" y="214"/>
                    <a:pt x="714" y="225"/>
                  </a:cubicBezTo>
                  <a:cubicBezTo>
                    <a:pt x="714" y="613"/>
                    <a:pt x="714" y="613"/>
                    <a:pt x="714" y="613"/>
                  </a:cubicBezTo>
                  <a:cubicBezTo>
                    <a:pt x="645" y="613"/>
                    <a:pt x="645" y="613"/>
                    <a:pt x="645" y="613"/>
                  </a:cubicBezTo>
                  <a:cubicBezTo>
                    <a:pt x="645" y="195"/>
                    <a:pt x="645" y="195"/>
                    <a:pt x="645" y="195"/>
                  </a:cubicBezTo>
                  <a:cubicBezTo>
                    <a:pt x="645" y="183"/>
                    <a:pt x="636" y="174"/>
                    <a:pt x="625" y="174"/>
                  </a:cubicBezTo>
                  <a:cubicBezTo>
                    <a:pt x="436" y="174"/>
                    <a:pt x="436" y="174"/>
                    <a:pt x="436" y="174"/>
                  </a:cubicBezTo>
                  <a:cubicBezTo>
                    <a:pt x="425" y="174"/>
                    <a:pt x="416" y="183"/>
                    <a:pt x="416" y="195"/>
                  </a:cubicBezTo>
                  <a:cubicBezTo>
                    <a:pt x="416" y="613"/>
                    <a:pt x="416" y="613"/>
                    <a:pt x="416" y="613"/>
                  </a:cubicBezTo>
                  <a:cubicBezTo>
                    <a:pt x="347" y="613"/>
                    <a:pt x="347" y="613"/>
                    <a:pt x="347" y="613"/>
                  </a:cubicBezTo>
                  <a:cubicBezTo>
                    <a:pt x="347" y="315"/>
                    <a:pt x="347" y="315"/>
                    <a:pt x="347" y="315"/>
                  </a:cubicBezTo>
                  <a:cubicBezTo>
                    <a:pt x="347" y="303"/>
                    <a:pt x="338" y="295"/>
                    <a:pt x="326" y="295"/>
                  </a:cubicBezTo>
                  <a:cubicBezTo>
                    <a:pt x="137" y="295"/>
                    <a:pt x="137" y="295"/>
                    <a:pt x="137" y="295"/>
                  </a:cubicBezTo>
                  <a:cubicBezTo>
                    <a:pt x="125" y="295"/>
                    <a:pt x="116" y="303"/>
                    <a:pt x="116" y="315"/>
                  </a:cubicBezTo>
                  <a:cubicBezTo>
                    <a:pt x="116" y="613"/>
                    <a:pt x="116" y="613"/>
                    <a:pt x="116" y="613"/>
                  </a:cubicBezTo>
                  <a:cubicBezTo>
                    <a:pt x="20" y="613"/>
                    <a:pt x="20" y="613"/>
                    <a:pt x="20" y="613"/>
                  </a:cubicBezTo>
                  <a:cubicBezTo>
                    <a:pt x="9" y="613"/>
                    <a:pt x="0" y="622"/>
                    <a:pt x="0" y="634"/>
                  </a:cubicBezTo>
                  <a:cubicBezTo>
                    <a:pt x="0" y="645"/>
                    <a:pt x="9" y="654"/>
                    <a:pt x="20" y="654"/>
                  </a:cubicBezTo>
                  <a:cubicBezTo>
                    <a:pt x="1336" y="654"/>
                    <a:pt x="1336" y="654"/>
                    <a:pt x="1336" y="654"/>
                  </a:cubicBezTo>
                  <a:cubicBezTo>
                    <a:pt x="1348" y="654"/>
                    <a:pt x="1357" y="645"/>
                    <a:pt x="1357" y="634"/>
                  </a:cubicBezTo>
                  <a:cubicBezTo>
                    <a:pt x="1358" y="622"/>
                    <a:pt x="1349" y="613"/>
                    <a:pt x="1338" y="613"/>
                  </a:cubicBezTo>
                  <a:close/>
                  <a:moveTo>
                    <a:pt x="305" y="613"/>
                  </a:moveTo>
                  <a:cubicBezTo>
                    <a:pt x="157" y="613"/>
                    <a:pt x="157" y="613"/>
                    <a:pt x="157" y="613"/>
                  </a:cubicBezTo>
                  <a:cubicBezTo>
                    <a:pt x="157" y="335"/>
                    <a:pt x="157" y="335"/>
                    <a:pt x="157" y="335"/>
                  </a:cubicBezTo>
                  <a:cubicBezTo>
                    <a:pt x="305" y="335"/>
                    <a:pt x="305" y="335"/>
                    <a:pt x="305" y="335"/>
                  </a:cubicBezTo>
                  <a:lnTo>
                    <a:pt x="305" y="613"/>
                  </a:lnTo>
                  <a:close/>
                  <a:moveTo>
                    <a:pt x="604" y="613"/>
                  </a:moveTo>
                  <a:cubicBezTo>
                    <a:pt x="457" y="613"/>
                    <a:pt x="457" y="613"/>
                    <a:pt x="457" y="613"/>
                  </a:cubicBezTo>
                  <a:cubicBezTo>
                    <a:pt x="457" y="215"/>
                    <a:pt x="457" y="215"/>
                    <a:pt x="457" y="215"/>
                  </a:cubicBezTo>
                  <a:cubicBezTo>
                    <a:pt x="604" y="215"/>
                    <a:pt x="604" y="215"/>
                    <a:pt x="604" y="215"/>
                  </a:cubicBezTo>
                  <a:lnTo>
                    <a:pt x="604" y="613"/>
                  </a:lnTo>
                  <a:close/>
                  <a:moveTo>
                    <a:pt x="902" y="613"/>
                  </a:moveTo>
                  <a:cubicBezTo>
                    <a:pt x="755" y="613"/>
                    <a:pt x="755" y="613"/>
                    <a:pt x="755" y="613"/>
                  </a:cubicBezTo>
                  <a:cubicBezTo>
                    <a:pt x="755" y="246"/>
                    <a:pt x="755" y="246"/>
                    <a:pt x="755" y="246"/>
                  </a:cubicBezTo>
                  <a:cubicBezTo>
                    <a:pt x="902" y="246"/>
                    <a:pt x="902" y="246"/>
                    <a:pt x="902" y="246"/>
                  </a:cubicBezTo>
                  <a:lnTo>
                    <a:pt x="902" y="613"/>
                  </a:lnTo>
                  <a:close/>
                  <a:moveTo>
                    <a:pt x="1202" y="613"/>
                  </a:moveTo>
                  <a:cubicBezTo>
                    <a:pt x="1055" y="613"/>
                    <a:pt x="1055" y="613"/>
                    <a:pt x="1055" y="613"/>
                  </a:cubicBezTo>
                  <a:cubicBezTo>
                    <a:pt x="1055" y="41"/>
                    <a:pt x="1055" y="41"/>
                    <a:pt x="1055" y="41"/>
                  </a:cubicBezTo>
                  <a:cubicBezTo>
                    <a:pt x="1202" y="41"/>
                    <a:pt x="1202" y="41"/>
                    <a:pt x="1202" y="41"/>
                  </a:cubicBezTo>
                  <a:lnTo>
                    <a:pt x="1202" y="613"/>
                  </a:lnTo>
                  <a:close/>
                  <a:moveTo>
                    <a:pt x="1202" y="613"/>
                  </a:moveTo>
                  <a:cubicBezTo>
                    <a:pt x="1202" y="613"/>
                    <a:pt x="1202" y="613"/>
                    <a:pt x="1202" y="613"/>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110" name="Group 104">
            <a:extLst>
              <a:ext uri="{FF2B5EF4-FFF2-40B4-BE49-F238E27FC236}">
                <a16:creationId xmlns:a16="http://schemas.microsoft.com/office/drawing/2014/main" id="{24E020F1-E1BC-46AB-B32B-8AA3EBC506DC}"/>
              </a:ext>
            </a:extLst>
          </p:cNvPr>
          <p:cNvGrpSpPr>
            <a:grpSpLocks noChangeAspect="1"/>
          </p:cNvGrpSpPr>
          <p:nvPr/>
        </p:nvGrpSpPr>
        <p:grpSpPr bwMode="auto">
          <a:xfrm>
            <a:off x="8780282" y="3450858"/>
            <a:ext cx="313113" cy="375644"/>
            <a:chOff x="3241" y="4726"/>
            <a:chExt cx="676" cy="811"/>
          </a:xfrm>
          <a:solidFill>
            <a:schemeClr val="tx1"/>
          </a:solidFill>
        </p:grpSpPr>
        <p:sp>
          <p:nvSpPr>
            <p:cNvPr id="111" name="Freeform 105">
              <a:extLst>
                <a:ext uri="{FF2B5EF4-FFF2-40B4-BE49-F238E27FC236}">
                  <a16:creationId xmlns:a16="http://schemas.microsoft.com/office/drawing/2014/main" id="{96488448-EA04-4CE6-9833-15E5A3EA8116}"/>
                </a:ext>
              </a:extLst>
            </p:cNvPr>
            <p:cNvSpPr>
              <a:spLocks noEditPoints="1"/>
            </p:cNvSpPr>
            <p:nvPr/>
          </p:nvSpPr>
          <p:spPr bwMode="auto">
            <a:xfrm>
              <a:off x="3241" y="4726"/>
              <a:ext cx="676" cy="811"/>
            </a:xfrm>
            <a:custGeom>
              <a:avLst/>
              <a:gdLst>
                <a:gd name="T0" fmla="*/ 1249 w 1253"/>
                <a:gd name="T1" fmla="*/ 1339 h 1504"/>
                <a:gd name="T2" fmla="*/ 1050 w 1253"/>
                <a:gd name="T3" fmla="*/ 858 h 1504"/>
                <a:gd name="T4" fmla="*/ 1019 w 1253"/>
                <a:gd name="T5" fmla="*/ 845 h 1504"/>
                <a:gd name="T6" fmla="*/ 1006 w 1253"/>
                <a:gd name="T7" fmla="*/ 876 h 1504"/>
                <a:gd name="T8" fmla="*/ 1186 w 1253"/>
                <a:gd name="T9" fmla="*/ 1311 h 1504"/>
                <a:gd name="T10" fmla="*/ 1022 w 1253"/>
                <a:gd name="T11" fmla="*/ 1263 h 1504"/>
                <a:gd name="T12" fmla="*/ 994 w 1253"/>
                <a:gd name="T13" fmla="*/ 1275 h 1504"/>
                <a:gd name="T14" fmla="*/ 911 w 1253"/>
                <a:gd name="T15" fmla="*/ 1425 h 1504"/>
                <a:gd name="T16" fmla="*/ 718 w 1253"/>
                <a:gd name="T17" fmla="*/ 958 h 1504"/>
                <a:gd name="T18" fmla="*/ 1110 w 1253"/>
                <a:gd name="T19" fmla="*/ 484 h 1504"/>
                <a:gd name="T20" fmla="*/ 627 w 1253"/>
                <a:gd name="T21" fmla="*/ 0 h 1504"/>
                <a:gd name="T22" fmla="*/ 143 w 1253"/>
                <a:gd name="T23" fmla="*/ 484 h 1504"/>
                <a:gd name="T24" fmla="*/ 239 w 1253"/>
                <a:gd name="T25" fmla="*/ 772 h 1504"/>
                <a:gd name="T26" fmla="*/ 4 w 1253"/>
                <a:gd name="T27" fmla="*/ 1339 h 1504"/>
                <a:gd name="T28" fmla="*/ 8 w 1253"/>
                <a:gd name="T29" fmla="*/ 1364 h 1504"/>
                <a:gd name="T30" fmla="*/ 33 w 1253"/>
                <a:gd name="T31" fmla="*/ 1371 h 1504"/>
                <a:gd name="T32" fmla="*/ 226 w 1253"/>
                <a:gd name="T33" fmla="*/ 1315 h 1504"/>
                <a:gd name="T34" fmla="*/ 324 w 1253"/>
                <a:gd name="T35" fmla="*/ 1492 h 1504"/>
                <a:gd name="T36" fmla="*/ 345 w 1253"/>
                <a:gd name="T37" fmla="*/ 1504 h 1504"/>
                <a:gd name="T38" fmla="*/ 346 w 1253"/>
                <a:gd name="T39" fmla="*/ 1504 h 1504"/>
                <a:gd name="T40" fmla="*/ 367 w 1253"/>
                <a:gd name="T41" fmla="*/ 1489 h 1504"/>
                <a:gd name="T42" fmla="*/ 553 w 1253"/>
                <a:gd name="T43" fmla="*/ 1040 h 1504"/>
                <a:gd name="T44" fmla="*/ 540 w 1253"/>
                <a:gd name="T45" fmla="*/ 1009 h 1504"/>
                <a:gd name="T46" fmla="*/ 509 w 1253"/>
                <a:gd name="T47" fmla="*/ 1022 h 1504"/>
                <a:gd name="T48" fmla="*/ 342 w 1253"/>
                <a:gd name="T49" fmla="*/ 1425 h 1504"/>
                <a:gd name="T50" fmla="*/ 259 w 1253"/>
                <a:gd name="T51" fmla="*/ 1275 h 1504"/>
                <a:gd name="T52" fmla="*/ 231 w 1253"/>
                <a:gd name="T53" fmla="*/ 1263 h 1504"/>
                <a:gd name="T54" fmla="*/ 67 w 1253"/>
                <a:gd name="T55" fmla="*/ 1311 h 1504"/>
                <a:gd name="T56" fmla="*/ 273 w 1253"/>
                <a:gd name="T57" fmla="*/ 814 h 1504"/>
                <a:gd name="T58" fmla="*/ 627 w 1253"/>
                <a:gd name="T59" fmla="*/ 967 h 1504"/>
                <a:gd name="T60" fmla="*/ 669 w 1253"/>
                <a:gd name="T61" fmla="*/ 965 h 1504"/>
                <a:gd name="T62" fmla="*/ 886 w 1253"/>
                <a:gd name="T63" fmla="*/ 1489 h 1504"/>
                <a:gd name="T64" fmla="*/ 907 w 1253"/>
                <a:gd name="T65" fmla="*/ 1504 h 1504"/>
                <a:gd name="T66" fmla="*/ 908 w 1253"/>
                <a:gd name="T67" fmla="*/ 1504 h 1504"/>
                <a:gd name="T68" fmla="*/ 929 w 1253"/>
                <a:gd name="T69" fmla="*/ 1492 h 1504"/>
                <a:gd name="T70" fmla="*/ 1027 w 1253"/>
                <a:gd name="T71" fmla="*/ 1315 h 1504"/>
                <a:gd name="T72" fmla="*/ 1220 w 1253"/>
                <a:gd name="T73" fmla="*/ 1371 h 1504"/>
                <a:gd name="T74" fmla="*/ 1245 w 1253"/>
                <a:gd name="T75" fmla="*/ 1364 h 1504"/>
                <a:gd name="T76" fmla="*/ 1249 w 1253"/>
                <a:gd name="T77" fmla="*/ 1339 h 1504"/>
                <a:gd name="T78" fmla="*/ 191 w 1253"/>
                <a:gd name="T79" fmla="*/ 484 h 1504"/>
                <a:gd name="T80" fmla="*/ 627 w 1253"/>
                <a:gd name="T81" fmla="*/ 48 h 1504"/>
                <a:gd name="T82" fmla="*/ 1062 w 1253"/>
                <a:gd name="T83" fmla="*/ 484 h 1504"/>
                <a:gd name="T84" fmla="*/ 627 w 1253"/>
                <a:gd name="T85" fmla="*/ 919 h 1504"/>
                <a:gd name="T86" fmla="*/ 191 w 1253"/>
                <a:gd name="T87" fmla="*/ 484 h 1504"/>
                <a:gd name="T88" fmla="*/ 191 w 1253"/>
                <a:gd name="T89" fmla="*/ 484 h 1504"/>
                <a:gd name="T90" fmla="*/ 191 w 1253"/>
                <a:gd name="T91" fmla="*/ 484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3" h="1504">
                  <a:moveTo>
                    <a:pt x="1249" y="1339"/>
                  </a:moveTo>
                  <a:cubicBezTo>
                    <a:pt x="1050" y="858"/>
                    <a:pt x="1050" y="858"/>
                    <a:pt x="1050" y="858"/>
                  </a:cubicBezTo>
                  <a:cubicBezTo>
                    <a:pt x="1045" y="846"/>
                    <a:pt x="1031" y="840"/>
                    <a:pt x="1019" y="845"/>
                  </a:cubicBezTo>
                  <a:cubicBezTo>
                    <a:pt x="1006" y="850"/>
                    <a:pt x="1001" y="864"/>
                    <a:pt x="1006" y="876"/>
                  </a:cubicBezTo>
                  <a:cubicBezTo>
                    <a:pt x="1186" y="1311"/>
                    <a:pt x="1186" y="1311"/>
                    <a:pt x="1186" y="1311"/>
                  </a:cubicBezTo>
                  <a:cubicBezTo>
                    <a:pt x="1022" y="1263"/>
                    <a:pt x="1022" y="1263"/>
                    <a:pt x="1022" y="1263"/>
                  </a:cubicBezTo>
                  <a:cubicBezTo>
                    <a:pt x="1011" y="1260"/>
                    <a:pt x="999" y="1265"/>
                    <a:pt x="994" y="1275"/>
                  </a:cubicBezTo>
                  <a:cubicBezTo>
                    <a:pt x="911" y="1425"/>
                    <a:pt x="911" y="1425"/>
                    <a:pt x="911" y="1425"/>
                  </a:cubicBezTo>
                  <a:cubicBezTo>
                    <a:pt x="718" y="958"/>
                    <a:pt x="718" y="958"/>
                    <a:pt x="718" y="958"/>
                  </a:cubicBezTo>
                  <a:cubicBezTo>
                    <a:pt x="941" y="915"/>
                    <a:pt x="1110" y="719"/>
                    <a:pt x="1110" y="484"/>
                  </a:cubicBezTo>
                  <a:cubicBezTo>
                    <a:pt x="1110" y="217"/>
                    <a:pt x="893" y="0"/>
                    <a:pt x="627" y="0"/>
                  </a:cubicBezTo>
                  <a:cubicBezTo>
                    <a:pt x="360" y="0"/>
                    <a:pt x="143" y="217"/>
                    <a:pt x="143" y="484"/>
                  </a:cubicBezTo>
                  <a:cubicBezTo>
                    <a:pt x="143" y="592"/>
                    <a:pt x="179" y="691"/>
                    <a:pt x="239" y="772"/>
                  </a:cubicBezTo>
                  <a:cubicBezTo>
                    <a:pt x="4" y="1339"/>
                    <a:pt x="4" y="1339"/>
                    <a:pt x="4" y="1339"/>
                  </a:cubicBezTo>
                  <a:cubicBezTo>
                    <a:pt x="0" y="1347"/>
                    <a:pt x="2" y="1357"/>
                    <a:pt x="8" y="1364"/>
                  </a:cubicBezTo>
                  <a:cubicBezTo>
                    <a:pt x="14" y="1371"/>
                    <a:pt x="24" y="1374"/>
                    <a:pt x="33" y="1371"/>
                  </a:cubicBezTo>
                  <a:cubicBezTo>
                    <a:pt x="226" y="1315"/>
                    <a:pt x="226" y="1315"/>
                    <a:pt x="226" y="1315"/>
                  </a:cubicBezTo>
                  <a:cubicBezTo>
                    <a:pt x="324" y="1492"/>
                    <a:pt x="324" y="1492"/>
                    <a:pt x="324" y="1492"/>
                  </a:cubicBezTo>
                  <a:cubicBezTo>
                    <a:pt x="328" y="1499"/>
                    <a:pt x="336" y="1504"/>
                    <a:pt x="345" y="1504"/>
                  </a:cubicBezTo>
                  <a:cubicBezTo>
                    <a:pt x="345" y="1504"/>
                    <a:pt x="346" y="1504"/>
                    <a:pt x="346" y="1504"/>
                  </a:cubicBezTo>
                  <a:cubicBezTo>
                    <a:pt x="355" y="1503"/>
                    <a:pt x="363" y="1498"/>
                    <a:pt x="367" y="1489"/>
                  </a:cubicBezTo>
                  <a:cubicBezTo>
                    <a:pt x="553" y="1040"/>
                    <a:pt x="553" y="1040"/>
                    <a:pt x="553" y="1040"/>
                  </a:cubicBezTo>
                  <a:cubicBezTo>
                    <a:pt x="558" y="1028"/>
                    <a:pt x="552" y="1014"/>
                    <a:pt x="540" y="1009"/>
                  </a:cubicBezTo>
                  <a:cubicBezTo>
                    <a:pt x="528" y="1004"/>
                    <a:pt x="514" y="1009"/>
                    <a:pt x="509" y="1022"/>
                  </a:cubicBezTo>
                  <a:cubicBezTo>
                    <a:pt x="342" y="1425"/>
                    <a:pt x="342" y="1425"/>
                    <a:pt x="342" y="1425"/>
                  </a:cubicBezTo>
                  <a:cubicBezTo>
                    <a:pt x="259" y="1275"/>
                    <a:pt x="259" y="1275"/>
                    <a:pt x="259" y="1275"/>
                  </a:cubicBezTo>
                  <a:cubicBezTo>
                    <a:pt x="254" y="1265"/>
                    <a:pt x="242" y="1260"/>
                    <a:pt x="231" y="1263"/>
                  </a:cubicBezTo>
                  <a:cubicBezTo>
                    <a:pt x="67" y="1311"/>
                    <a:pt x="67" y="1311"/>
                    <a:pt x="67" y="1311"/>
                  </a:cubicBezTo>
                  <a:cubicBezTo>
                    <a:pt x="273" y="814"/>
                    <a:pt x="273" y="814"/>
                    <a:pt x="273" y="814"/>
                  </a:cubicBezTo>
                  <a:cubicBezTo>
                    <a:pt x="362" y="908"/>
                    <a:pt x="487" y="967"/>
                    <a:pt x="627" y="967"/>
                  </a:cubicBezTo>
                  <a:cubicBezTo>
                    <a:pt x="641" y="967"/>
                    <a:pt x="655" y="966"/>
                    <a:pt x="669" y="965"/>
                  </a:cubicBezTo>
                  <a:cubicBezTo>
                    <a:pt x="886" y="1489"/>
                    <a:pt x="886" y="1489"/>
                    <a:pt x="886" y="1489"/>
                  </a:cubicBezTo>
                  <a:cubicBezTo>
                    <a:pt x="890" y="1498"/>
                    <a:pt x="898" y="1503"/>
                    <a:pt x="907" y="1504"/>
                  </a:cubicBezTo>
                  <a:cubicBezTo>
                    <a:pt x="907" y="1504"/>
                    <a:pt x="908" y="1504"/>
                    <a:pt x="908" y="1504"/>
                  </a:cubicBezTo>
                  <a:cubicBezTo>
                    <a:pt x="917" y="1504"/>
                    <a:pt x="925" y="1499"/>
                    <a:pt x="929" y="1492"/>
                  </a:cubicBezTo>
                  <a:cubicBezTo>
                    <a:pt x="1027" y="1315"/>
                    <a:pt x="1027" y="1315"/>
                    <a:pt x="1027" y="1315"/>
                  </a:cubicBezTo>
                  <a:cubicBezTo>
                    <a:pt x="1220" y="1371"/>
                    <a:pt x="1220" y="1371"/>
                    <a:pt x="1220" y="1371"/>
                  </a:cubicBezTo>
                  <a:cubicBezTo>
                    <a:pt x="1229" y="1374"/>
                    <a:pt x="1239" y="1371"/>
                    <a:pt x="1245" y="1364"/>
                  </a:cubicBezTo>
                  <a:cubicBezTo>
                    <a:pt x="1251" y="1357"/>
                    <a:pt x="1253" y="1347"/>
                    <a:pt x="1249" y="1339"/>
                  </a:cubicBezTo>
                  <a:close/>
                  <a:moveTo>
                    <a:pt x="191" y="484"/>
                  </a:moveTo>
                  <a:cubicBezTo>
                    <a:pt x="191" y="243"/>
                    <a:pt x="386" y="48"/>
                    <a:pt x="627" y="48"/>
                  </a:cubicBezTo>
                  <a:cubicBezTo>
                    <a:pt x="867" y="48"/>
                    <a:pt x="1062" y="243"/>
                    <a:pt x="1062" y="484"/>
                  </a:cubicBezTo>
                  <a:cubicBezTo>
                    <a:pt x="1062" y="724"/>
                    <a:pt x="867" y="919"/>
                    <a:pt x="627" y="919"/>
                  </a:cubicBezTo>
                  <a:cubicBezTo>
                    <a:pt x="386" y="919"/>
                    <a:pt x="191" y="724"/>
                    <a:pt x="191" y="484"/>
                  </a:cubicBezTo>
                  <a:close/>
                  <a:moveTo>
                    <a:pt x="191" y="484"/>
                  </a:moveTo>
                  <a:cubicBezTo>
                    <a:pt x="191" y="484"/>
                    <a:pt x="191" y="484"/>
                    <a:pt x="191" y="484"/>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112" name="Freeform 106">
              <a:extLst>
                <a:ext uri="{FF2B5EF4-FFF2-40B4-BE49-F238E27FC236}">
                  <a16:creationId xmlns:a16="http://schemas.microsoft.com/office/drawing/2014/main" id="{58A2A7D1-0817-4BAB-95FC-6245EC1B1A27}"/>
                </a:ext>
              </a:extLst>
            </p:cNvPr>
            <p:cNvSpPr>
              <a:spLocks noEditPoints="1"/>
            </p:cNvSpPr>
            <p:nvPr/>
          </p:nvSpPr>
          <p:spPr bwMode="auto">
            <a:xfrm>
              <a:off x="3428" y="4830"/>
              <a:ext cx="302" cy="287"/>
            </a:xfrm>
            <a:custGeom>
              <a:avLst/>
              <a:gdLst>
                <a:gd name="T0" fmla="*/ 558 w 561"/>
                <a:gd name="T1" fmla="*/ 201 h 534"/>
                <a:gd name="T2" fmla="*/ 539 w 561"/>
                <a:gd name="T3" fmla="*/ 185 h 534"/>
                <a:gd name="T4" fmla="*/ 377 w 561"/>
                <a:gd name="T5" fmla="*/ 158 h 534"/>
                <a:gd name="T6" fmla="*/ 302 w 561"/>
                <a:gd name="T7" fmla="*/ 13 h 534"/>
                <a:gd name="T8" fmla="*/ 281 w 561"/>
                <a:gd name="T9" fmla="*/ 0 h 534"/>
                <a:gd name="T10" fmla="*/ 259 w 561"/>
                <a:gd name="T11" fmla="*/ 13 h 534"/>
                <a:gd name="T12" fmla="*/ 184 w 561"/>
                <a:gd name="T13" fmla="*/ 158 h 534"/>
                <a:gd name="T14" fmla="*/ 22 w 561"/>
                <a:gd name="T15" fmla="*/ 185 h 534"/>
                <a:gd name="T16" fmla="*/ 3 w 561"/>
                <a:gd name="T17" fmla="*/ 201 h 534"/>
                <a:gd name="T18" fmla="*/ 9 w 561"/>
                <a:gd name="T19" fmla="*/ 226 h 534"/>
                <a:gd name="T20" fmla="*/ 124 w 561"/>
                <a:gd name="T21" fmla="*/ 343 h 534"/>
                <a:gd name="T22" fmla="*/ 99 w 561"/>
                <a:gd name="T23" fmla="*/ 505 h 534"/>
                <a:gd name="T24" fmla="*/ 109 w 561"/>
                <a:gd name="T25" fmla="*/ 527 h 534"/>
                <a:gd name="T26" fmla="*/ 134 w 561"/>
                <a:gd name="T27" fmla="*/ 530 h 534"/>
                <a:gd name="T28" fmla="*/ 281 w 561"/>
                <a:gd name="T29" fmla="*/ 457 h 534"/>
                <a:gd name="T30" fmla="*/ 427 w 561"/>
                <a:gd name="T31" fmla="*/ 530 h 534"/>
                <a:gd name="T32" fmla="*/ 438 w 561"/>
                <a:gd name="T33" fmla="*/ 532 h 534"/>
                <a:gd name="T34" fmla="*/ 452 w 561"/>
                <a:gd name="T35" fmla="*/ 527 h 534"/>
                <a:gd name="T36" fmla="*/ 462 w 561"/>
                <a:gd name="T37" fmla="*/ 505 h 534"/>
                <a:gd name="T38" fmla="*/ 437 w 561"/>
                <a:gd name="T39" fmla="*/ 343 h 534"/>
                <a:gd name="T40" fmla="*/ 552 w 561"/>
                <a:gd name="T41" fmla="*/ 226 h 534"/>
                <a:gd name="T42" fmla="*/ 558 w 561"/>
                <a:gd name="T43" fmla="*/ 201 h 534"/>
                <a:gd name="T44" fmla="*/ 395 w 561"/>
                <a:gd name="T45" fmla="*/ 317 h 534"/>
                <a:gd name="T46" fmla="*/ 388 w 561"/>
                <a:gd name="T47" fmla="*/ 338 h 534"/>
                <a:gd name="T48" fmla="*/ 407 w 561"/>
                <a:gd name="T49" fmla="*/ 466 h 534"/>
                <a:gd name="T50" fmla="*/ 291 w 561"/>
                <a:gd name="T51" fmla="*/ 408 h 534"/>
                <a:gd name="T52" fmla="*/ 281 w 561"/>
                <a:gd name="T53" fmla="*/ 406 h 534"/>
                <a:gd name="T54" fmla="*/ 270 w 561"/>
                <a:gd name="T55" fmla="*/ 408 h 534"/>
                <a:gd name="T56" fmla="*/ 154 w 561"/>
                <a:gd name="T57" fmla="*/ 466 h 534"/>
                <a:gd name="T58" fmla="*/ 173 w 561"/>
                <a:gd name="T59" fmla="*/ 338 h 534"/>
                <a:gd name="T60" fmla="*/ 166 w 561"/>
                <a:gd name="T61" fmla="*/ 317 h 534"/>
                <a:gd name="T62" fmla="*/ 75 w 561"/>
                <a:gd name="T63" fmla="*/ 225 h 534"/>
                <a:gd name="T64" fmla="*/ 203 w 561"/>
                <a:gd name="T65" fmla="*/ 203 h 534"/>
                <a:gd name="T66" fmla="*/ 221 w 561"/>
                <a:gd name="T67" fmla="*/ 191 h 534"/>
                <a:gd name="T68" fmla="*/ 281 w 561"/>
                <a:gd name="T69" fmla="*/ 76 h 534"/>
                <a:gd name="T70" fmla="*/ 340 w 561"/>
                <a:gd name="T71" fmla="*/ 191 h 534"/>
                <a:gd name="T72" fmla="*/ 358 w 561"/>
                <a:gd name="T73" fmla="*/ 203 h 534"/>
                <a:gd name="T74" fmla="*/ 486 w 561"/>
                <a:gd name="T75" fmla="*/ 225 h 534"/>
                <a:gd name="T76" fmla="*/ 395 w 561"/>
                <a:gd name="T77" fmla="*/ 317 h 534"/>
                <a:gd name="T78" fmla="*/ 395 w 561"/>
                <a:gd name="T79" fmla="*/ 317 h 534"/>
                <a:gd name="T80" fmla="*/ 395 w 561"/>
                <a:gd name="T81" fmla="*/ 317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1" h="534">
                  <a:moveTo>
                    <a:pt x="558" y="201"/>
                  </a:moveTo>
                  <a:cubicBezTo>
                    <a:pt x="555" y="193"/>
                    <a:pt x="548" y="187"/>
                    <a:pt x="539" y="185"/>
                  </a:cubicBezTo>
                  <a:cubicBezTo>
                    <a:pt x="377" y="158"/>
                    <a:pt x="377" y="158"/>
                    <a:pt x="377" y="158"/>
                  </a:cubicBezTo>
                  <a:cubicBezTo>
                    <a:pt x="302" y="13"/>
                    <a:pt x="302" y="13"/>
                    <a:pt x="302" y="13"/>
                  </a:cubicBezTo>
                  <a:cubicBezTo>
                    <a:pt x="298" y="5"/>
                    <a:pt x="289" y="0"/>
                    <a:pt x="281" y="0"/>
                  </a:cubicBezTo>
                  <a:cubicBezTo>
                    <a:pt x="272" y="0"/>
                    <a:pt x="263" y="5"/>
                    <a:pt x="259" y="13"/>
                  </a:cubicBezTo>
                  <a:cubicBezTo>
                    <a:pt x="184" y="158"/>
                    <a:pt x="184" y="158"/>
                    <a:pt x="184" y="158"/>
                  </a:cubicBezTo>
                  <a:cubicBezTo>
                    <a:pt x="22" y="185"/>
                    <a:pt x="22" y="185"/>
                    <a:pt x="22" y="185"/>
                  </a:cubicBezTo>
                  <a:cubicBezTo>
                    <a:pt x="13" y="187"/>
                    <a:pt x="6" y="193"/>
                    <a:pt x="3" y="201"/>
                  </a:cubicBezTo>
                  <a:cubicBezTo>
                    <a:pt x="0" y="210"/>
                    <a:pt x="3" y="219"/>
                    <a:pt x="9" y="226"/>
                  </a:cubicBezTo>
                  <a:cubicBezTo>
                    <a:pt x="124" y="343"/>
                    <a:pt x="124" y="343"/>
                    <a:pt x="124" y="343"/>
                  </a:cubicBezTo>
                  <a:cubicBezTo>
                    <a:pt x="99" y="505"/>
                    <a:pt x="99" y="505"/>
                    <a:pt x="99" y="505"/>
                  </a:cubicBezTo>
                  <a:cubicBezTo>
                    <a:pt x="98" y="513"/>
                    <a:pt x="102" y="522"/>
                    <a:pt x="109" y="527"/>
                  </a:cubicBezTo>
                  <a:cubicBezTo>
                    <a:pt x="116" y="533"/>
                    <a:pt x="126" y="534"/>
                    <a:pt x="134" y="530"/>
                  </a:cubicBezTo>
                  <a:cubicBezTo>
                    <a:pt x="281" y="457"/>
                    <a:pt x="281" y="457"/>
                    <a:pt x="281" y="457"/>
                  </a:cubicBezTo>
                  <a:cubicBezTo>
                    <a:pt x="427" y="530"/>
                    <a:pt x="427" y="530"/>
                    <a:pt x="427" y="530"/>
                  </a:cubicBezTo>
                  <a:cubicBezTo>
                    <a:pt x="430" y="531"/>
                    <a:pt x="434" y="532"/>
                    <a:pt x="438" y="532"/>
                  </a:cubicBezTo>
                  <a:cubicBezTo>
                    <a:pt x="443" y="532"/>
                    <a:pt x="448" y="531"/>
                    <a:pt x="452" y="527"/>
                  </a:cubicBezTo>
                  <a:cubicBezTo>
                    <a:pt x="459" y="522"/>
                    <a:pt x="463" y="513"/>
                    <a:pt x="462" y="505"/>
                  </a:cubicBezTo>
                  <a:cubicBezTo>
                    <a:pt x="437" y="343"/>
                    <a:pt x="437" y="343"/>
                    <a:pt x="437" y="343"/>
                  </a:cubicBezTo>
                  <a:cubicBezTo>
                    <a:pt x="552" y="226"/>
                    <a:pt x="552" y="226"/>
                    <a:pt x="552" y="226"/>
                  </a:cubicBezTo>
                  <a:cubicBezTo>
                    <a:pt x="558" y="219"/>
                    <a:pt x="561" y="210"/>
                    <a:pt x="558" y="201"/>
                  </a:cubicBezTo>
                  <a:close/>
                  <a:moveTo>
                    <a:pt x="395" y="317"/>
                  </a:moveTo>
                  <a:cubicBezTo>
                    <a:pt x="389" y="323"/>
                    <a:pt x="387" y="330"/>
                    <a:pt x="388" y="338"/>
                  </a:cubicBezTo>
                  <a:cubicBezTo>
                    <a:pt x="407" y="466"/>
                    <a:pt x="407" y="466"/>
                    <a:pt x="407" y="466"/>
                  </a:cubicBezTo>
                  <a:cubicBezTo>
                    <a:pt x="291" y="408"/>
                    <a:pt x="291" y="408"/>
                    <a:pt x="291" y="408"/>
                  </a:cubicBezTo>
                  <a:cubicBezTo>
                    <a:pt x="288" y="407"/>
                    <a:pt x="284" y="406"/>
                    <a:pt x="281" y="406"/>
                  </a:cubicBezTo>
                  <a:cubicBezTo>
                    <a:pt x="277" y="406"/>
                    <a:pt x="273" y="407"/>
                    <a:pt x="270" y="408"/>
                  </a:cubicBezTo>
                  <a:cubicBezTo>
                    <a:pt x="154" y="466"/>
                    <a:pt x="154" y="466"/>
                    <a:pt x="154" y="466"/>
                  </a:cubicBezTo>
                  <a:cubicBezTo>
                    <a:pt x="173" y="338"/>
                    <a:pt x="173" y="338"/>
                    <a:pt x="173" y="338"/>
                  </a:cubicBezTo>
                  <a:cubicBezTo>
                    <a:pt x="174" y="330"/>
                    <a:pt x="172" y="323"/>
                    <a:pt x="166" y="317"/>
                  </a:cubicBezTo>
                  <a:cubicBezTo>
                    <a:pt x="75" y="225"/>
                    <a:pt x="75" y="225"/>
                    <a:pt x="75" y="225"/>
                  </a:cubicBezTo>
                  <a:cubicBezTo>
                    <a:pt x="203" y="203"/>
                    <a:pt x="203" y="203"/>
                    <a:pt x="203" y="203"/>
                  </a:cubicBezTo>
                  <a:cubicBezTo>
                    <a:pt x="211" y="202"/>
                    <a:pt x="217" y="198"/>
                    <a:pt x="221" y="191"/>
                  </a:cubicBezTo>
                  <a:cubicBezTo>
                    <a:pt x="281" y="76"/>
                    <a:pt x="281" y="76"/>
                    <a:pt x="281" y="76"/>
                  </a:cubicBezTo>
                  <a:cubicBezTo>
                    <a:pt x="340" y="191"/>
                    <a:pt x="340" y="191"/>
                    <a:pt x="340" y="191"/>
                  </a:cubicBezTo>
                  <a:cubicBezTo>
                    <a:pt x="344" y="198"/>
                    <a:pt x="350" y="202"/>
                    <a:pt x="358" y="203"/>
                  </a:cubicBezTo>
                  <a:cubicBezTo>
                    <a:pt x="486" y="225"/>
                    <a:pt x="486" y="225"/>
                    <a:pt x="486" y="225"/>
                  </a:cubicBezTo>
                  <a:lnTo>
                    <a:pt x="395" y="317"/>
                  </a:lnTo>
                  <a:close/>
                  <a:moveTo>
                    <a:pt x="395" y="317"/>
                  </a:moveTo>
                  <a:cubicBezTo>
                    <a:pt x="395" y="317"/>
                    <a:pt x="395" y="317"/>
                    <a:pt x="395" y="317"/>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sp>
          <p:nvSpPr>
            <p:cNvPr id="113" name="Freeform 107">
              <a:extLst>
                <a:ext uri="{FF2B5EF4-FFF2-40B4-BE49-F238E27FC236}">
                  <a16:creationId xmlns:a16="http://schemas.microsoft.com/office/drawing/2014/main" id="{87B1FD5F-4AFF-4B5F-B122-B84C7627E9DD}"/>
                </a:ext>
              </a:extLst>
            </p:cNvPr>
            <p:cNvSpPr>
              <a:spLocks noEditPoints="1"/>
            </p:cNvSpPr>
            <p:nvPr/>
          </p:nvSpPr>
          <p:spPr bwMode="auto">
            <a:xfrm>
              <a:off x="3370" y="4778"/>
              <a:ext cx="417" cy="417"/>
            </a:xfrm>
            <a:custGeom>
              <a:avLst/>
              <a:gdLst>
                <a:gd name="T0" fmla="*/ 751 w 773"/>
                <a:gd name="T1" fmla="*/ 412 h 775"/>
                <a:gd name="T2" fmla="*/ 724 w 773"/>
                <a:gd name="T3" fmla="*/ 432 h 775"/>
                <a:gd name="T4" fmla="*/ 388 w 773"/>
                <a:gd name="T5" fmla="*/ 727 h 775"/>
                <a:gd name="T6" fmla="*/ 48 w 773"/>
                <a:gd name="T7" fmla="*/ 388 h 775"/>
                <a:gd name="T8" fmla="*/ 388 w 773"/>
                <a:gd name="T9" fmla="*/ 48 h 775"/>
                <a:gd name="T10" fmla="*/ 724 w 773"/>
                <a:gd name="T11" fmla="*/ 343 h 775"/>
                <a:gd name="T12" fmla="*/ 751 w 773"/>
                <a:gd name="T13" fmla="*/ 363 h 775"/>
                <a:gd name="T14" fmla="*/ 772 w 773"/>
                <a:gd name="T15" fmla="*/ 336 h 775"/>
                <a:gd name="T16" fmla="*/ 388 w 773"/>
                <a:gd name="T17" fmla="*/ 0 h 775"/>
                <a:gd name="T18" fmla="*/ 0 w 773"/>
                <a:gd name="T19" fmla="*/ 388 h 775"/>
                <a:gd name="T20" fmla="*/ 388 w 773"/>
                <a:gd name="T21" fmla="*/ 775 h 775"/>
                <a:gd name="T22" fmla="*/ 772 w 773"/>
                <a:gd name="T23" fmla="*/ 439 h 775"/>
                <a:gd name="T24" fmla="*/ 751 w 773"/>
                <a:gd name="T25" fmla="*/ 412 h 775"/>
                <a:gd name="T26" fmla="*/ 751 w 773"/>
                <a:gd name="T27" fmla="*/ 412 h 775"/>
                <a:gd name="T28" fmla="*/ 751 w 773"/>
                <a:gd name="T29" fmla="*/ 412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3" h="775">
                  <a:moveTo>
                    <a:pt x="751" y="412"/>
                  </a:moveTo>
                  <a:cubicBezTo>
                    <a:pt x="738" y="410"/>
                    <a:pt x="726" y="419"/>
                    <a:pt x="724" y="432"/>
                  </a:cubicBezTo>
                  <a:cubicBezTo>
                    <a:pt x="702" y="600"/>
                    <a:pt x="557" y="727"/>
                    <a:pt x="388" y="727"/>
                  </a:cubicBezTo>
                  <a:cubicBezTo>
                    <a:pt x="200" y="727"/>
                    <a:pt x="48" y="575"/>
                    <a:pt x="48" y="388"/>
                  </a:cubicBezTo>
                  <a:cubicBezTo>
                    <a:pt x="48" y="200"/>
                    <a:pt x="200" y="48"/>
                    <a:pt x="388" y="48"/>
                  </a:cubicBezTo>
                  <a:cubicBezTo>
                    <a:pt x="557" y="48"/>
                    <a:pt x="702" y="175"/>
                    <a:pt x="724" y="343"/>
                  </a:cubicBezTo>
                  <a:cubicBezTo>
                    <a:pt x="726" y="356"/>
                    <a:pt x="738" y="365"/>
                    <a:pt x="751" y="363"/>
                  </a:cubicBezTo>
                  <a:cubicBezTo>
                    <a:pt x="764" y="362"/>
                    <a:pt x="773" y="350"/>
                    <a:pt x="772" y="336"/>
                  </a:cubicBezTo>
                  <a:cubicBezTo>
                    <a:pt x="746" y="145"/>
                    <a:pt x="581" y="0"/>
                    <a:pt x="388" y="0"/>
                  </a:cubicBezTo>
                  <a:cubicBezTo>
                    <a:pt x="174" y="0"/>
                    <a:pt x="0" y="174"/>
                    <a:pt x="0" y="388"/>
                  </a:cubicBezTo>
                  <a:cubicBezTo>
                    <a:pt x="0" y="601"/>
                    <a:pt x="174" y="775"/>
                    <a:pt x="388" y="775"/>
                  </a:cubicBezTo>
                  <a:cubicBezTo>
                    <a:pt x="581" y="775"/>
                    <a:pt x="746" y="631"/>
                    <a:pt x="772" y="439"/>
                  </a:cubicBezTo>
                  <a:cubicBezTo>
                    <a:pt x="773" y="426"/>
                    <a:pt x="764" y="414"/>
                    <a:pt x="751" y="412"/>
                  </a:cubicBezTo>
                  <a:close/>
                  <a:moveTo>
                    <a:pt x="751" y="412"/>
                  </a:moveTo>
                  <a:cubicBezTo>
                    <a:pt x="751" y="412"/>
                    <a:pt x="751" y="412"/>
                    <a:pt x="751" y="412"/>
                  </a:cubicBezTo>
                </a:path>
              </a:pathLst>
            </a:custGeom>
            <a:grpFill/>
            <a:ln w="9525">
              <a:noFill/>
              <a:round/>
              <a:headEnd/>
              <a:tailEnd/>
            </a:ln>
          </p:spPr>
          <p:txBody>
            <a:bodyPr vert="horz" wrap="square" lIns="91435" tIns="45718" rIns="91435" bIns="45718" numCol="1" anchor="t" anchorCtr="0" compatLnSpc="1">
              <a:prstTxWarp prst="textNoShape">
                <a:avLst/>
              </a:prstTxWarp>
            </a:bodyPr>
            <a:lstStyle/>
            <a:p>
              <a:pPr defTabSz="914263"/>
              <a:endParaRPr lang="en-US">
                <a:solidFill>
                  <a:srgbClr val="1B1B1B"/>
                </a:solidFill>
                <a:latin typeface="Roboto" panose="02000000000000000000" pitchFamily="2" charset="0"/>
                <a:ea typeface="Roboto" panose="02000000000000000000" pitchFamily="2" charset="0"/>
                <a:cs typeface="Roboto" panose="02000000000000000000" pitchFamily="2" charset="0"/>
              </a:endParaRPr>
            </a:p>
          </p:txBody>
        </p:sp>
      </p:grpSp>
      <p:sp>
        <p:nvSpPr>
          <p:cNvPr id="3" name="Título 2">
            <a:extLst>
              <a:ext uri="{FF2B5EF4-FFF2-40B4-BE49-F238E27FC236}">
                <a16:creationId xmlns:a16="http://schemas.microsoft.com/office/drawing/2014/main" id="{78B93D9D-49E8-4EB1-B0C5-D493F3F767E6}"/>
              </a:ext>
            </a:extLst>
          </p:cNvPr>
          <p:cNvSpPr>
            <a:spLocks noGrp="1"/>
          </p:cNvSpPr>
          <p:nvPr>
            <p:ph type="title"/>
          </p:nvPr>
        </p:nvSpPr>
        <p:spPr/>
        <p:txBody>
          <a:bodyPr/>
          <a:lstStyle/>
          <a:p>
            <a:r>
              <a:rPr lang="en-US" sz="3600" b="1" dirty="0">
                <a:solidFill>
                  <a:srgbClr val="0088B2"/>
                </a:solidFill>
                <a:latin typeface="Helvetica" panose="020B7200000000000000" pitchFamily="34" charset="0"/>
              </a:rPr>
              <a:t>Timeline</a:t>
            </a:r>
            <a:endParaRPr lang="es-SV" dirty="0"/>
          </a:p>
        </p:txBody>
      </p:sp>
    </p:spTree>
    <p:extLst>
      <p:ext uri="{BB962C8B-B14F-4D97-AF65-F5344CB8AC3E}">
        <p14:creationId xmlns:p14="http://schemas.microsoft.com/office/powerpoint/2010/main" val="2144549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Marcador de posición de imagen 6" descr="Imagen que contiene interior, tabla, manzana, pequeño&#10;&#10;Descripción generada automáticamente">
            <a:extLst>
              <a:ext uri="{FF2B5EF4-FFF2-40B4-BE49-F238E27FC236}">
                <a16:creationId xmlns:a16="http://schemas.microsoft.com/office/drawing/2014/main" id="{24F9BCE0-8128-4692-9925-C60ED1DD818C}"/>
              </a:ext>
            </a:extLst>
          </p:cNvPr>
          <p:cNvPicPr>
            <a:picLocks noGrp="1" noChangeAspect="1"/>
          </p:cNvPicPr>
          <p:nvPr>
            <p:ph type="pic" sz="quarter" idx="10"/>
          </p:nvPr>
        </p:nvPicPr>
        <p:blipFill>
          <a:blip r:embed="rId3"/>
          <a:srcRect l="25992" r="25992"/>
          <a:stretch>
            <a:fillRect/>
          </a:stretch>
        </p:blipFill>
        <p:spPr/>
      </p:pic>
      <p:pic>
        <p:nvPicPr>
          <p:cNvPr id="21" name="Marcador de posición de imagen 20" descr="Un hombre con una camisa azul&#10;&#10;Descripción generada automáticamente con confianza media">
            <a:extLst>
              <a:ext uri="{FF2B5EF4-FFF2-40B4-BE49-F238E27FC236}">
                <a16:creationId xmlns:a16="http://schemas.microsoft.com/office/drawing/2014/main" id="{DE0014F8-4117-4399-BB79-5A094CD6A4A0}"/>
              </a:ext>
            </a:extLst>
          </p:cNvPr>
          <p:cNvPicPr>
            <a:picLocks noGrp="1" noChangeAspect="1"/>
          </p:cNvPicPr>
          <p:nvPr>
            <p:ph type="pic" sz="quarter" idx="13"/>
          </p:nvPr>
        </p:nvPicPr>
        <p:blipFill>
          <a:blip r:embed="rId4"/>
          <a:srcRect/>
          <a:stretch>
            <a:fillRect/>
          </a:stretch>
        </p:blipFill>
        <p:spPr/>
      </p:pic>
      <p:sp>
        <p:nvSpPr>
          <p:cNvPr id="2" name="Título 1">
            <a:extLst>
              <a:ext uri="{FF2B5EF4-FFF2-40B4-BE49-F238E27FC236}">
                <a16:creationId xmlns:a16="http://schemas.microsoft.com/office/drawing/2014/main" id="{47A06BE8-CB40-4A03-8136-06BB24FC9C8A}"/>
              </a:ext>
            </a:extLst>
          </p:cNvPr>
          <p:cNvSpPr>
            <a:spLocks noGrp="1"/>
          </p:cNvSpPr>
          <p:nvPr>
            <p:ph type="title"/>
          </p:nvPr>
        </p:nvSpPr>
        <p:spPr/>
        <p:txBody>
          <a:bodyPr/>
          <a:lstStyle/>
          <a:p>
            <a:r>
              <a:rPr lang="en-US" sz="3600" b="1" dirty="0">
                <a:solidFill>
                  <a:srgbClr val="5EABA0"/>
                </a:solidFill>
                <a:latin typeface="Helvetica" panose="020B7200000000000000" pitchFamily="34" charset="0"/>
              </a:rPr>
              <a:t>Meet The </a:t>
            </a:r>
            <a:r>
              <a:rPr lang="en-US" sz="3600" b="1" dirty="0"/>
              <a:t>Team</a:t>
            </a:r>
            <a:endParaRPr lang="es-SV" dirty="0"/>
          </a:p>
        </p:txBody>
      </p:sp>
      <p:sp>
        <p:nvSpPr>
          <p:cNvPr id="39" name="Rounded Rectangle 27">
            <a:extLst>
              <a:ext uri="{FF2B5EF4-FFF2-40B4-BE49-F238E27FC236}">
                <a16:creationId xmlns:a16="http://schemas.microsoft.com/office/drawing/2014/main" id="{5D5EE244-1347-48E0-A4AF-198322086060}"/>
              </a:ext>
            </a:extLst>
          </p:cNvPr>
          <p:cNvSpPr/>
          <p:nvPr/>
        </p:nvSpPr>
        <p:spPr>
          <a:xfrm>
            <a:off x="0" y="1908245"/>
            <a:ext cx="3062143" cy="4277788"/>
          </a:xfrm>
          <a:custGeom>
            <a:avLst/>
            <a:gdLst>
              <a:gd name="connsiteX0" fmla="*/ 0 w 3062143"/>
              <a:gd name="connsiteY0" fmla="*/ 0 h 4263501"/>
              <a:gd name="connsiteX1" fmla="*/ 3062143 w 3062143"/>
              <a:gd name="connsiteY1" fmla="*/ 0 h 4263501"/>
              <a:gd name="connsiteX2" fmla="*/ 3062143 w 3062143"/>
              <a:gd name="connsiteY2" fmla="*/ 4263501 h 4263501"/>
              <a:gd name="connsiteX3" fmla="*/ 0 w 3062143"/>
              <a:gd name="connsiteY3" fmla="*/ 4263501 h 4263501"/>
              <a:gd name="connsiteX4" fmla="*/ 0 w 3062143"/>
              <a:gd name="connsiteY4" fmla="*/ 0 h 4263501"/>
              <a:gd name="connsiteX0" fmla="*/ 0 w 3062143"/>
              <a:gd name="connsiteY0" fmla="*/ 0 h 4263501"/>
              <a:gd name="connsiteX1" fmla="*/ 3062143 w 3062143"/>
              <a:gd name="connsiteY1" fmla="*/ 0 h 4263501"/>
              <a:gd name="connsiteX2" fmla="*/ 2576368 w 3062143"/>
              <a:gd name="connsiteY2" fmla="*/ 4263501 h 4263501"/>
              <a:gd name="connsiteX3" fmla="*/ 0 w 3062143"/>
              <a:gd name="connsiteY3" fmla="*/ 4263501 h 4263501"/>
              <a:gd name="connsiteX4" fmla="*/ 0 w 3062143"/>
              <a:gd name="connsiteY4" fmla="*/ 0 h 4263501"/>
              <a:gd name="connsiteX0" fmla="*/ 0 w 3062143"/>
              <a:gd name="connsiteY0" fmla="*/ 0 h 4277788"/>
              <a:gd name="connsiteX1" fmla="*/ 3062143 w 3062143"/>
              <a:gd name="connsiteY1" fmla="*/ 0 h 4277788"/>
              <a:gd name="connsiteX2" fmla="*/ 2557318 w 3062143"/>
              <a:gd name="connsiteY2" fmla="*/ 4277788 h 4277788"/>
              <a:gd name="connsiteX3" fmla="*/ 0 w 3062143"/>
              <a:gd name="connsiteY3" fmla="*/ 4263501 h 4277788"/>
              <a:gd name="connsiteX4" fmla="*/ 0 w 3062143"/>
              <a:gd name="connsiteY4" fmla="*/ 0 h 427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143" h="4277788">
                <a:moveTo>
                  <a:pt x="0" y="0"/>
                </a:moveTo>
                <a:lnTo>
                  <a:pt x="3062143" y="0"/>
                </a:lnTo>
                <a:lnTo>
                  <a:pt x="2557318" y="4277788"/>
                </a:lnTo>
                <a:lnTo>
                  <a:pt x="0" y="4263501"/>
                </a:lnTo>
                <a:lnTo>
                  <a:pt x="0" y="0"/>
                </a:lnTo>
                <a:close/>
              </a:path>
            </a:pathLst>
          </a:custGeom>
          <a:solidFill>
            <a:srgbClr val="0088B2">
              <a:alpha val="9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TextBox 18">
            <a:extLst>
              <a:ext uri="{FF2B5EF4-FFF2-40B4-BE49-F238E27FC236}">
                <a16:creationId xmlns:a16="http://schemas.microsoft.com/office/drawing/2014/main" id="{28144FD3-410F-41A3-9D68-3619CE8F4317}"/>
              </a:ext>
            </a:extLst>
          </p:cNvPr>
          <p:cNvSpPr txBox="1"/>
          <p:nvPr/>
        </p:nvSpPr>
        <p:spPr>
          <a:xfrm>
            <a:off x="3628727" y="4343242"/>
            <a:ext cx="2047334" cy="276999"/>
          </a:xfrm>
          <a:prstGeom prst="rect">
            <a:avLst/>
          </a:prstGeom>
          <a:noFill/>
        </p:spPr>
        <p:txBody>
          <a:bodyPr wrap="square" rtlCol="0" anchor="ctr">
            <a:spAutoFit/>
          </a:bodyPr>
          <a:lstStyle/>
          <a:p>
            <a:pPr algn="ctr"/>
            <a:r>
              <a:rPr lang="en-US" sz="1200" b="1" dirty="0">
                <a:latin typeface="Helvetica" panose="020B7200000000000000" pitchFamily="34" charset="0"/>
              </a:rPr>
              <a:t>CEO</a:t>
            </a:r>
          </a:p>
        </p:txBody>
      </p:sp>
      <p:sp>
        <p:nvSpPr>
          <p:cNvPr id="31" name="TextBox 19">
            <a:extLst>
              <a:ext uri="{FF2B5EF4-FFF2-40B4-BE49-F238E27FC236}">
                <a16:creationId xmlns:a16="http://schemas.microsoft.com/office/drawing/2014/main" id="{9E0D956E-EF03-4291-AF71-222E63A2D53E}"/>
              </a:ext>
            </a:extLst>
          </p:cNvPr>
          <p:cNvSpPr txBox="1"/>
          <p:nvPr/>
        </p:nvSpPr>
        <p:spPr>
          <a:xfrm>
            <a:off x="3628728" y="4020753"/>
            <a:ext cx="2047332" cy="338554"/>
          </a:xfrm>
          <a:prstGeom prst="rect">
            <a:avLst/>
          </a:prstGeom>
          <a:noFill/>
        </p:spPr>
        <p:txBody>
          <a:bodyPr wrap="square" rtlCol="0" anchor="ctr">
            <a:spAutoFit/>
          </a:bodyPr>
          <a:lstStyle/>
          <a:p>
            <a:pPr algn="ctr" fontAlgn="base"/>
            <a:r>
              <a:rPr lang="es-SV" sz="1600" b="1" dirty="0">
                <a:solidFill>
                  <a:srgbClr val="0088B2"/>
                </a:solidFill>
                <a:latin typeface="Helvetica" panose="020B7200000000000000" pitchFamily="34" charset="0"/>
              </a:rPr>
              <a:t>Kyle </a:t>
            </a:r>
            <a:r>
              <a:rPr lang="es-SV" sz="1600" b="1" dirty="0" err="1">
                <a:solidFill>
                  <a:srgbClr val="0088B2"/>
                </a:solidFill>
                <a:latin typeface="Helvetica" panose="020B7200000000000000" pitchFamily="34" charset="0"/>
              </a:rPr>
              <a:t>Gerstner</a:t>
            </a:r>
            <a:endParaRPr lang="es-SV" sz="1600" b="1" dirty="0">
              <a:solidFill>
                <a:srgbClr val="0088B2"/>
              </a:solidFill>
              <a:latin typeface="Helvetica" panose="020B7200000000000000" pitchFamily="34" charset="0"/>
            </a:endParaRPr>
          </a:p>
        </p:txBody>
      </p:sp>
      <p:sp>
        <p:nvSpPr>
          <p:cNvPr id="32" name="TextBox 40">
            <a:extLst>
              <a:ext uri="{FF2B5EF4-FFF2-40B4-BE49-F238E27FC236}">
                <a16:creationId xmlns:a16="http://schemas.microsoft.com/office/drawing/2014/main" id="{B01BC171-5E39-47D7-8CD7-E0178D7B8674}"/>
              </a:ext>
            </a:extLst>
          </p:cNvPr>
          <p:cNvSpPr txBox="1"/>
          <p:nvPr/>
        </p:nvSpPr>
        <p:spPr>
          <a:xfrm>
            <a:off x="3410057" y="4639059"/>
            <a:ext cx="2484675" cy="914674"/>
          </a:xfrm>
          <a:prstGeom prst="rect">
            <a:avLst/>
          </a:prstGeom>
          <a:noFill/>
        </p:spPr>
        <p:txBody>
          <a:bodyPr wrap="square" rtlCol="0">
            <a:spAutoFit/>
          </a:bodyPr>
          <a:lstStyle/>
          <a:p>
            <a:pPr algn="ctr">
              <a:lnSpc>
                <a:spcPct val="114000"/>
              </a:lnSpc>
            </a:pPr>
            <a:r>
              <a:rPr lang="en-US" sz="1200" dirty="0">
                <a:latin typeface="HelvLight" pitchFamily="2" charset="0"/>
              </a:rPr>
              <a:t>Growing up in Wichita, Kansas, where Freddy’s started, Kyle has long felt a connection with the group that started the concept.</a:t>
            </a:r>
          </a:p>
        </p:txBody>
      </p:sp>
      <p:grpSp>
        <p:nvGrpSpPr>
          <p:cNvPr id="33" name="Group 55">
            <a:extLst>
              <a:ext uri="{FF2B5EF4-FFF2-40B4-BE49-F238E27FC236}">
                <a16:creationId xmlns:a16="http://schemas.microsoft.com/office/drawing/2014/main" id="{E6F311F2-24E9-4A6B-8985-8D05FF96C49E}"/>
              </a:ext>
            </a:extLst>
          </p:cNvPr>
          <p:cNvGrpSpPr/>
          <p:nvPr/>
        </p:nvGrpSpPr>
        <p:grpSpPr>
          <a:xfrm>
            <a:off x="4290107" y="5734561"/>
            <a:ext cx="724574" cy="148144"/>
            <a:chOff x="926807" y="4838290"/>
            <a:chExt cx="1194365" cy="244196"/>
          </a:xfrm>
          <a:solidFill>
            <a:srgbClr val="5EABA0"/>
          </a:solidFill>
        </p:grpSpPr>
        <p:sp>
          <p:nvSpPr>
            <p:cNvPr id="34" name="Freeform 5">
              <a:extLst>
                <a:ext uri="{FF2B5EF4-FFF2-40B4-BE49-F238E27FC236}">
                  <a16:creationId xmlns:a16="http://schemas.microsoft.com/office/drawing/2014/main" id="{FB33C4F7-041E-43B6-8A51-278BEE201274}"/>
                </a:ext>
              </a:extLst>
            </p:cNvPr>
            <p:cNvSpPr>
              <a:spLocks noEditPoints="1"/>
            </p:cNvSpPr>
            <p:nvPr/>
          </p:nvSpPr>
          <p:spPr bwMode="auto">
            <a:xfrm>
              <a:off x="926807" y="4873203"/>
              <a:ext cx="240769" cy="196319"/>
            </a:xfrm>
            <a:custGeom>
              <a:avLst/>
              <a:gdLst>
                <a:gd name="T0" fmla="*/ 51 w 53"/>
                <a:gd name="T1" fmla="*/ 1 h 43"/>
                <a:gd name="T2" fmla="*/ 51 w 53"/>
                <a:gd name="T3" fmla="*/ 1 h 43"/>
                <a:gd name="T4" fmla="*/ 37 w 53"/>
                <a:gd name="T5" fmla="*/ 0 h 43"/>
                <a:gd name="T6" fmla="*/ 35 w 53"/>
                <a:gd name="T7" fmla="*/ 0 h 43"/>
                <a:gd name="T8" fmla="*/ 27 w 53"/>
                <a:gd name="T9" fmla="*/ 5 h 43"/>
                <a:gd name="T10" fmla="*/ 26 w 53"/>
                <a:gd name="T11" fmla="*/ 12 h 43"/>
                <a:gd name="T12" fmla="*/ 26 w 53"/>
                <a:gd name="T13" fmla="*/ 13 h 43"/>
                <a:gd name="T14" fmla="*/ 4 w 53"/>
                <a:gd name="T15" fmla="*/ 2 h 43"/>
                <a:gd name="T16" fmla="*/ 3 w 53"/>
                <a:gd name="T17" fmla="*/ 10 h 43"/>
                <a:gd name="T18" fmla="*/ 7 w 53"/>
                <a:gd name="T19" fmla="*/ 16 h 43"/>
                <a:gd name="T20" fmla="*/ 2 w 53"/>
                <a:gd name="T21" fmla="*/ 15 h 43"/>
                <a:gd name="T22" fmla="*/ 4 w 53"/>
                <a:gd name="T23" fmla="*/ 21 h 43"/>
                <a:gd name="T24" fmla="*/ 11 w 53"/>
                <a:gd name="T25" fmla="*/ 26 h 43"/>
                <a:gd name="T26" fmla="*/ 11 w 53"/>
                <a:gd name="T27" fmla="*/ 26 h 43"/>
                <a:gd name="T28" fmla="*/ 8 w 53"/>
                <a:gd name="T29" fmla="*/ 26 h 43"/>
                <a:gd name="T30" fmla="*/ 6 w 53"/>
                <a:gd name="T31" fmla="*/ 26 h 43"/>
                <a:gd name="T32" fmla="*/ 16 w 53"/>
                <a:gd name="T33" fmla="*/ 33 h 43"/>
                <a:gd name="T34" fmla="*/ 11 w 53"/>
                <a:gd name="T35" fmla="*/ 36 h 43"/>
                <a:gd name="T36" fmla="*/ 3 w 53"/>
                <a:gd name="T37" fmla="*/ 38 h 43"/>
                <a:gd name="T38" fmla="*/ 0 w 53"/>
                <a:gd name="T39" fmla="*/ 38 h 43"/>
                <a:gd name="T40" fmla="*/ 0 w 53"/>
                <a:gd name="T41" fmla="*/ 38 h 43"/>
                <a:gd name="T42" fmla="*/ 17 w 53"/>
                <a:gd name="T43" fmla="*/ 43 h 43"/>
                <a:gd name="T44" fmla="*/ 18 w 53"/>
                <a:gd name="T45" fmla="*/ 43 h 43"/>
                <a:gd name="T46" fmla="*/ 24 w 53"/>
                <a:gd name="T47" fmla="*/ 42 h 43"/>
                <a:gd name="T48" fmla="*/ 39 w 53"/>
                <a:gd name="T49" fmla="*/ 34 h 43"/>
                <a:gd name="T50" fmla="*/ 44 w 53"/>
                <a:gd name="T51" fmla="*/ 25 h 43"/>
                <a:gd name="T52" fmla="*/ 47 w 53"/>
                <a:gd name="T53" fmla="*/ 16 h 43"/>
                <a:gd name="T54" fmla="*/ 47 w 53"/>
                <a:gd name="T55" fmla="*/ 11 h 43"/>
                <a:gd name="T56" fmla="*/ 48 w 53"/>
                <a:gd name="T57" fmla="*/ 11 h 43"/>
                <a:gd name="T58" fmla="*/ 52 w 53"/>
                <a:gd name="T59" fmla="*/ 7 h 43"/>
                <a:gd name="T60" fmla="*/ 53 w 53"/>
                <a:gd name="T61" fmla="*/ 5 h 43"/>
                <a:gd name="T62" fmla="*/ 53 w 53"/>
                <a:gd name="T63" fmla="*/ 5 h 43"/>
                <a:gd name="T64" fmla="*/ 47 w 53"/>
                <a:gd name="T65" fmla="*/ 7 h 43"/>
                <a:gd name="T66" fmla="*/ 51 w 53"/>
                <a:gd name="T67" fmla="*/ 1 h 43"/>
                <a:gd name="T68" fmla="*/ 51 w 53"/>
                <a:gd name="T69" fmla="*/ 1 h 43"/>
                <a:gd name="T70" fmla="*/ 51 w 53"/>
                <a:gd name="T71" fmla="*/ 1 h 43"/>
                <a:gd name="T72" fmla="*/ 45 w 53"/>
                <a:gd name="T73" fmla="*/ 3 h 43"/>
                <a:gd name="T74" fmla="*/ 44 w 53"/>
                <a:gd name="T75" fmla="*/ 3 h 43"/>
                <a:gd name="T76" fmla="*/ 37 w 53"/>
                <a:gd name="T7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43">
                  <a:moveTo>
                    <a:pt x="51" y="1"/>
                  </a:moveTo>
                  <a:cubicBezTo>
                    <a:pt x="51" y="1"/>
                    <a:pt x="51" y="1"/>
                    <a:pt x="51" y="1"/>
                  </a:cubicBezTo>
                  <a:moveTo>
                    <a:pt x="37" y="0"/>
                  </a:moveTo>
                  <a:cubicBezTo>
                    <a:pt x="36" y="0"/>
                    <a:pt x="35" y="0"/>
                    <a:pt x="35" y="0"/>
                  </a:cubicBezTo>
                  <a:cubicBezTo>
                    <a:pt x="32" y="1"/>
                    <a:pt x="29" y="2"/>
                    <a:pt x="27" y="5"/>
                  </a:cubicBezTo>
                  <a:cubicBezTo>
                    <a:pt x="26" y="7"/>
                    <a:pt x="26" y="10"/>
                    <a:pt x="26" y="12"/>
                  </a:cubicBezTo>
                  <a:cubicBezTo>
                    <a:pt x="26" y="12"/>
                    <a:pt x="26" y="13"/>
                    <a:pt x="26" y="13"/>
                  </a:cubicBezTo>
                  <a:cubicBezTo>
                    <a:pt x="17" y="13"/>
                    <a:pt x="10" y="9"/>
                    <a:pt x="4" y="2"/>
                  </a:cubicBezTo>
                  <a:cubicBezTo>
                    <a:pt x="2" y="4"/>
                    <a:pt x="2" y="7"/>
                    <a:pt x="3" y="10"/>
                  </a:cubicBezTo>
                  <a:cubicBezTo>
                    <a:pt x="3" y="13"/>
                    <a:pt x="5" y="15"/>
                    <a:pt x="7" y="16"/>
                  </a:cubicBezTo>
                  <a:cubicBezTo>
                    <a:pt x="5" y="16"/>
                    <a:pt x="4" y="16"/>
                    <a:pt x="2" y="15"/>
                  </a:cubicBezTo>
                  <a:cubicBezTo>
                    <a:pt x="2" y="17"/>
                    <a:pt x="3" y="19"/>
                    <a:pt x="4" y="21"/>
                  </a:cubicBezTo>
                  <a:cubicBezTo>
                    <a:pt x="5" y="23"/>
                    <a:pt x="8" y="25"/>
                    <a:pt x="11" y="26"/>
                  </a:cubicBezTo>
                  <a:cubicBezTo>
                    <a:pt x="11" y="26"/>
                    <a:pt x="11" y="26"/>
                    <a:pt x="11" y="26"/>
                  </a:cubicBezTo>
                  <a:cubicBezTo>
                    <a:pt x="10" y="26"/>
                    <a:pt x="9" y="26"/>
                    <a:pt x="8" y="26"/>
                  </a:cubicBezTo>
                  <a:cubicBezTo>
                    <a:pt x="7" y="26"/>
                    <a:pt x="7" y="26"/>
                    <a:pt x="6" y="26"/>
                  </a:cubicBezTo>
                  <a:cubicBezTo>
                    <a:pt x="7" y="29"/>
                    <a:pt x="11" y="33"/>
                    <a:pt x="16" y="33"/>
                  </a:cubicBezTo>
                  <a:cubicBezTo>
                    <a:pt x="15" y="35"/>
                    <a:pt x="13" y="36"/>
                    <a:pt x="11" y="36"/>
                  </a:cubicBezTo>
                  <a:cubicBezTo>
                    <a:pt x="8" y="38"/>
                    <a:pt x="6" y="38"/>
                    <a:pt x="3" y="38"/>
                  </a:cubicBezTo>
                  <a:cubicBezTo>
                    <a:pt x="2" y="38"/>
                    <a:pt x="1" y="38"/>
                    <a:pt x="0" y="38"/>
                  </a:cubicBezTo>
                  <a:cubicBezTo>
                    <a:pt x="0" y="38"/>
                    <a:pt x="0" y="38"/>
                    <a:pt x="0" y="38"/>
                  </a:cubicBezTo>
                  <a:cubicBezTo>
                    <a:pt x="5" y="41"/>
                    <a:pt x="11" y="43"/>
                    <a:pt x="17" y="43"/>
                  </a:cubicBezTo>
                  <a:cubicBezTo>
                    <a:pt x="17" y="43"/>
                    <a:pt x="17" y="43"/>
                    <a:pt x="18" y="43"/>
                  </a:cubicBezTo>
                  <a:cubicBezTo>
                    <a:pt x="20" y="43"/>
                    <a:pt x="22" y="43"/>
                    <a:pt x="24" y="42"/>
                  </a:cubicBezTo>
                  <a:cubicBezTo>
                    <a:pt x="30" y="41"/>
                    <a:pt x="34" y="38"/>
                    <a:pt x="39" y="34"/>
                  </a:cubicBezTo>
                  <a:cubicBezTo>
                    <a:pt x="41" y="31"/>
                    <a:pt x="43" y="28"/>
                    <a:pt x="44" y="25"/>
                  </a:cubicBezTo>
                  <a:cubicBezTo>
                    <a:pt x="46" y="22"/>
                    <a:pt x="47" y="19"/>
                    <a:pt x="47" y="16"/>
                  </a:cubicBezTo>
                  <a:cubicBezTo>
                    <a:pt x="47" y="14"/>
                    <a:pt x="47" y="12"/>
                    <a:pt x="47" y="11"/>
                  </a:cubicBezTo>
                  <a:cubicBezTo>
                    <a:pt x="48" y="11"/>
                    <a:pt x="48" y="11"/>
                    <a:pt x="48" y="11"/>
                  </a:cubicBezTo>
                  <a:cubicBezTo>
                    <a:pt x="49" y="9"/>
                    <a:pt x="50" y="8"/>
                    <a:pt x="52" y="7"/>
                  </a:cubicBezTo>
                  <a:cubicBezTo>
                    <a:pt x="52" y="6"/>
                    <a:pt x="52" y="6"/>
                    <a:pt x="53" y="5"/>
                  </a:cubicBezTo>
                  <a:cubicBezTo>
                    <a:pt x="53" y="5"/>
                    <a:pt x="53" y="5"/>
                    <a:pt x="53" y="5"/>
                  </a:cubicBezTo>
                  <a:cubicBezTo>
                    <a:pt x="51" y="6"/>
                    <a:pt x="49" y="6"/>
                    <a:pt x="47" y="7"/>
                  </a:cubicBezTo>
                  <a:cubicBezTo>
                    <a:pt x="49" y="5"/>
                    <a:pt x="50" y="3"/>
                    <a:pt x="51" y="1"/>
                  </a:cubicBezTo>
                  <a:cubicBezTo>
                    <a:pt x="51" y="1"/>
                    <a:pt x="51" y="1"/>
                    <a:pt x="51" y="1"/>
                  </a:cubicBezTo>
                  <a:cubicBezTo>
                    <a:pt x="51" y="1"/>
                    <a:pt x="51" y="1"/>
                    <a:pt x="51" y="1"/>
                  </a:cubicBezTo>
                  <a:cubicBezTo>
                    <a:pt x="49" y="2"/>
                    <a:pt x="47" y="3"/>
                    <a:pt x="45" y="3"/>
                  </a:cubicBezTo>
                  <a:cubicBezTo>
                    <a:pt x="44" y="3"/>
                    <a:pt x="44" y="3"/>
                    <a:pt x="44" y="3"/>
                  </a:cubicBezTo>
                  <a:cubicBezTo>
                    <a:pt x="42" y="1"/>
                    <a:pt x="40"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nvGrpSpPr>
            <p:cNvPr id="35" name="Group 57">
              <a:extLst>
                <a:ext uri="{FF2B5EF4-FFF2-40B4-BE49-F238E27FC236}">
                  <a16:creationId xmlns:a16="http://schemas.microsoft.com/office/drawing/2014/main" id="{5F7F4C51-65B3-43D3-9A2E-C29F17C59C42}"/>
                </a:ext>
              </a:extLst>
            </p:cNvPr>
            <p:cNvGrpSpPr/>
            <p:nvPr/>
          </p:nvGrpSpPr>
          <p:grpSpPr>
            <a:xfrm>
              <a:off x="1895220" y="4838290"/>
              <a:ext cx="225952" cy="225952"/>
              <a:chOff x="5405944" y="-1589"/>
              <a:chExt cx="225952" cy="225952"/>
            </a:xfrm>
            <a:grpFill/>
          </p:grpSpPr>
          <p:sp>
            <p:nvSpPr>
              <p:cNvPr id="37" name="Freeform 6">
                <a:extLst>
                  <a:ext uri="{FF2B5EF4-FFF2-40B4-BE49-F238E27FC236}">
                    <a16:creationId xmlns:a16="http://schemas.microsoft.com/office/drawing/2014/main" id="{C7FE90F5-ED38-493C-8D42-AE97A93F3544}"/>
                  </a:ext>
                </a:extLst>
              </p:cNvPr>
              <p:cNvSpPr>
                <a:spLocks noEditPoints="1"/>
              </p:cNvSpPr>
              <p:nvPr/>
            </p:nvSpPr>
            <p:spPr bwMode="auto">
              <a:xfrm>
                <a:off x="5405944" y="-1589"/>
                <a:ext cx="55563" cy="225952"/>
              </a:xfrm>
              <a:custGeom>
                <a:avLst/>
                <a:gdLst>
                  <a:gd name="T0" fmla="*/ 1 w 12"/>
                  <a:gd name="T1" fmla="*/ 17 h 50"/>
                  <a:gd name="T2" fmla="*/ 11 w 12"/>
                  <a:gd name="T3" fmla="*/ 17 h 50"/>
                  <a:gd name="T4" fmla="*/ 11 w 12"/>
                  <a:gd name="T5" fmla="*/ 50 h 50"/>
                  <a:gd name="T6" fmla="*/ 1 w 12"/>
                  <a:gd name="T7" fmla="*/ 50 h 50"/>
                  <a:gd name="T8" fmla="*/ 1 w 12"/>
                  <a:gd name="T9" fmla="*/ 17 h 50"/>
                  <a:gd name="T10" fmla="*/ 6 w 12"/>
                  <a:gd name="T11" fmla="*/ 0 h 50"/>
                  <a:gd name="T12" fmla="*/ 12 w 12"/>
                  <a:gd name="T13" fmla="*/ 6 h 50"/>
                  <a:gd name="T14" fmla="*/ 6 w 12"/>
                  <a:gd name="T15" fmla="*/ 12 h 50"/>
                  <a:gd name="T16" fmla="*/ 0 w 12"/>
                  <a:gd name="T17" fmla="*/ 6 h 50"/>
                  <a:gd name="T18" fmla="*/ 6 w 12"/>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0">
                    <a:moveTo>
                      <a:pt x="1" y="17"/>
                    </a:moveTo>
                    <a:cubicBezTo>
                      <a:pt x="11" y="17"/>
                      <a:pt x="11" y="17"/>
                      <a:pt x="11" y="17"/>
                    </a:cubicBezTo>
                    <a:cubicBezTo>
                      <a:pt x="11" y="50"/>
                      <a:pt x="11" y="50"/>
                      <a:pt x="11" y="50"/>
                    </a:cubicBezTo>
                    <a:cubicBezTo>
                      <a:pt x="1" y="50"/>
                      <a:pt x="1" y="50"/>
                      <a:pt x="1" y="50"/>
                    </a:cubicBezTo>
                    <a:lnTo>
                      <a:pt x="1" y="17"/>
                    </a:lnTo>
                    <a:close/>
                    <a:moveTo>
                      <a:pt x="6" y="0"/>
                    </a:moveTo>
                    <a:cubicBezTo>
                      <a:pt x="9" y="0"/>
                      <a:pt x="12" y="3"/>
                      <a:pt x="12" y="6"/>
                    </a:cubicBezTo>
                    <a:cubicBezTo>
                      <a:pt x="12" y="10"/>
                      <a:pt x="9" y="12"/>
                      <a:pt x="6" y="12"/>
                    </a:cubicBezTo>
                    <a:cubicBezTo>
                      <a:pt x="3" y="12"/>
                      <a:pt x="0" y="10"/>
                      <a:pt x="0" y="6"/>
                    </a:cubicBezTo>
                    <a:cubicBezTo>
                      <a:pt x="0" y="3"/>
                      <a:pt x="3"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38" name="Freeform 7">
                <a:extLst>
                  <a:ext uri="{FF2B5EF4-FFF2-40B4-BE49-F238E27FC236}">
                    <a16:creationId xmlns:a16="http://schemas.microsoft.com/office/drawing/2014/main" id="{F6A3106D-8EDC-488F-A239-3D43A600D2E3}"/>
                  </a:ext>
                </a:extLst>
              </p:cNvPr>
              <p:cNvSpPr>
                <a:spLocks/>
              </p:cNvSpPr>
              <p:nvPr/>
            </p:nvSpPr>
            <p:spPr bwMode="auto">
              <a:xfrm>
                <a:off x="5487434" y="68790"/>
                <a:ext cx="144462" cy="155573"/>
              </a:xfrm>
              <a:custGeom>
                <a:avLst/>
                <a:gdLst>
                  <a:gd name="T0" fmla="*/ 0 w 32"/>
                  <a:gd name="T1" fmla="*/ 1 h 34"/>
                  <a:gd name="T2" fmla="*/ 10 w 32"/>
                  <a:gd name="T3" fmla="*/ 1 h 34"/>
                  <a:gd name="T4" fmla="*/ 10 w 32"/>
                  <a:gd name="T5" fmla="*/ 6 h 34"/>
                  <a:gd name="T6" fmla="*/ 10 w 32"/>
                  <a:gd name="T7" fmla="*/ 6 h 34"/>
                  <a:gd name="T8" fmla="*/ 20 w 32"/>
                  <a:gd name="T9" fmla="*/ 0 h 34"/>
                  <a:gd name="T10" fmla="*/ 32 w 32"/>
                  <a:gd name="T11" fmla="*/ 16 h 34"/>
                  <a:gd name="T12" fmla="*/ 32 w 32"/>
                  <a:gd name="T13" fmla="*/ 34 h 34"/>
                  <a:gd name="T14" fmla="*/ 22 w 32"/>
                  <a:gd name="T15" fmla="*/ 34 h 34"/>
                  <a:gd name="T16" fmla="*/ 22 w 32"/>
                  <a:gd name="T17" fmla="*/ 18 h 34"/>
                  <a:gd name="T18" fmla="*/ 16 w 32"/>
                  <a:gd name="T19" fmla="*/ 9 h 34"/>
                  <a:gd name="T20" fmla="*/ 10 w 32"/>
                  <a:gd name="T21" fmla="*/ 18 h 34"/>
                  <a:gd name="T22" fmla="*/ 10 w 32"/>
                  <a:gd name="T23" fmla="*/ 34 h 34"/>
                  <a:gd name="T24" fmla="*/ 0 w 32"/>
                  <a:gd name="T25" fmla="*/ 34 h 34"/>
                  <a:gd name="T26" fmla="*/ 0 w 32"/>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4">
                    <a:moveTo>
                      <a:pt x="0" y="1"/>
                    </a:moveTo>
                    <a:cubicBezTo>
                      <a:pt x="10" y="1"/>
                      <a:pt x="10" y="1"/>
                      <a:pt x="10" y="1"/>
                    </a:cubicBezTo>
                    <a:cubicBezTo>
                      <a:pt x="10" y="6"/>
                      <a:pt x="10" y="6"/>
                      <a:pt x="10" y="6"/>
                    </a:cubicBezTo>
                    <a:cubicBezTo>
                      <a:pt x="10" y="6"/>
                      <a:pt x="10" y="6"/>
                      <a:pt x="10" y="6"/>
                    </a:cubicBezTo>
                    <a:cubicBezTo>
                      <a:pt x="11" y="3"/>
                      <a:pt x="15" y="0"/>
                      <a:pt x="20" y="0"/>
                    </a:cubicBezTo>
                    <a:cubicBezTo>
                      <a:pt x="30" y="0"/>
                      <a:pt x="32" y="7"/>
                      <a:pt x="32" y="16"/>
                    </a:cubicBezTo>
                    <a:cubicBezTo>
                      <a:pt x="32" y="34"/>
                      <a:pt x="32" y="34"/>
                      <a:pt x="32" y="34"/>
                    </a:cubicBezTo>
                    <a:cubicBezTo>
                      <a:pt x="22" y="34"/>
                      <a:pt x="22" y="34"/>
                      <a:pt x="22" y="34"/>
                    </a:cubicBezTo>
                    <a:cubicBezTo>
                      <a:pt x="22" y="18"/>
                      <a:pt x="22" y="18"/>
                      <a:pt x="22" y="18"/>
                    </a:cubicBezTo>
                    <a:cubicBezTo>
                      <a:pt x="22" y="14"/>
                      <a:pt x="22" y="9"/>
                      <a:pt x="16" y="9"/>
                    </a:cubicBezTo>
                    <a:cubicBezTo>
                      <a:pt x="11" y="9"/>
                      <a:pt x="10" y="13"/>
                      <a:pt x="10" y="18"/>
                    </a:cubicBezTo>
                    <a:cubicBezTo>
                      <a:pt x="10" y="34"/>
                      <a:pt x="10" y="34"/>
                      <a:pt x="10" y="34"/>
                    </a:cubicBezTo>
                    <a:cubicBezTo>
                      <a:pt x="0" y="34"/>
                      <a:pt x="0" y="34"/>
                      <a:pt x="0" y="34"/>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sp>
          <p:nvSpPr>
            <p:cNvPr id="36" name="Freeform 8">
              <a:extLst>
                <a:ext uri="{FF2B5EF4-FFF2-40B4-BE49-F238E27FC236}">
                  <a16:creationId xmlns:a16="http://schemas.microsoft.com/office/drawing/2014/main" id="{AE1BC9A9-4AE7-47C3-BCB5-DF4DA0A50672}"/>
                </a:ext>
              </a:extLst>
            </p:cNvPr>
            <p:cNvSpPr>
              <a:spLocks noEditPoints="1"/>
            </p:cNvSpPr>
            <p:nvPr/>
          </p:nvSpPr>
          <p:spPr bwMode="auto">
            <a:xfrm>
              <a:off x="1421390" y="4860239"/>
              <a:ext cx="225952" cy="222247"/>
            </a:xfrm>
            <a:custGeom>
              <a:avLst/>
              <a:gdLst>
                <a:gd name="T0" fmla="*/ 50 w 50"/>
                <a:gd name="T1" fmla="*/ 12 h 49"/>
                <a:gd name="T2" fmla="*/ 46 w 50"/>
                <a:gd name="T3" fmla="*/ 4 h 49"/>
                <a:gd name="T4" fmla="*/ 37 w 50"/>
                <a:gd name="T5" fmla="*/ 0 h 49"/>
                <a:gd name="T6" fmla="*/ 12 w 50"/>
                <a:gd name="T7" fmla="*/ 0 h 49"/>
                <a:gd name="T8" fmla="*/ 2 w 50"/>
                <a:gd name="T9" fmla="*/ 10 h 49"/>
                <a:gd name="T10" fmla="*/ 1 w 50"/>
                <a:gd name="T11" fmla="*/ 38 h 49"/>
                <a:gd name="T12" fmla="*/ 11 w 50"/>
                <a:gd name="T13" fmla="*/ 48 h 49"/>
                <a:gd name="T14" fmla="*/ 39 w 50"/>
                <a:gd name="T15" fmla="*/ 49 h 49"/>
                <a:gd name="T16" fmla="*/ 49 w 50"/>
                <a:gd name="T17" fmla="*/ 39 h 49"/>
                <a:gd name="T18" fmla="*/ 50 w 50"/>
                <a:gd name="T19" fmla="*/ 12 h 49"/>
                <a:gd name="T20" fmla="*/ 45 w 50"/>
                <a:gd name="T21" fmla="*/ 37 h 49"/>
                <a:gd name="T22" fmla="*/ 37 w 50"/>
                <a:gd name="T23" fmla="*/ 44 h 49"/>
                <a:gd name="T24" fmla="*/ 12 w 50"/>
                <a:gd name="T25" fmla="*/ 44 h 49"/>
                <a:gd name="T26" fmla="*/ 6 w 50"/>
                <a:gd name="T27" fmla="*/ 37 h 49"/>
                <a:gd name="T28" fmla="*/ 6 w 50"/>
                <a:gd name="T29" fmla="*/ 12 h 49"/>
                <a:gd name="T30" fmla="*/ 13 w 50"/>
                <a:gd name="T31" fmla="*/ 5 h 49"/>
                <a:gd name="T32" fmla="*/ 38 w 50"/>
                <a:gd name="T33" fmla="*/ 5 h 49"/>
                <a:gd name="T34" fmla="*/ 45 w 50"/>
                <a:gd name="T35" fmla="*/ 13 h 49"/>
                <a:gd name="T36" fmla="*/ 45 w 50"/>
                <a:gd name="T37" fmla="*/ 37 h 49"/>
                <a:gd name="T38" fmla="*/ 25 w 50"/>
                <a:gd name="T39" fmla="*/ 12 h 49"/>
                <a:gd name="T40" fmla="*/ 13 w 50"/>
                <a:gd name="T41" fmla="*/ 24 h 49"/>
                <a:gd name="T42" fmla="*/ 25 w 50"/>
                <a:gd name="T43" fmla="*/ 37 h 49"/>
                <a:gd name="T44" fmla="*/ 38 w 50"/>
                <a:gd name="T45" fmla="*/ 24 h 49"/>
                <a:gd name="T46" fmla="*/ 25 w 50"/>
                <a:gd name="T47" fmla="*/ 12 h 49"/>
                <a:gd name="T48" fmla="*/ 25 w 50"/>
                <a:gd name="T49" fmla="*/ 33 h 49"/>
                <a:gd name="T50" fmla="*/ 17 w 50"/>
                <a:gd name="T51" fmla="*/ 24 h 49"/>
                <a:gd name="T52" fmla="*/ 25 w 50"/>
                <a:gd name="T53" fmla="*/ 16 h 49"/>
                <a:gd name="T54" fmla="*/ 34 w 50"/>
                <a:gd name="T55" fmla="*/ 24 h 49"/>
                <a:gd name="T56" fmla="*/ 25 w 50"/>
                <a:gd name="T57" fmla="*/ 33 h 49"/>
                <a:gd name="T58" fmla="*/ 41 w 50"/>
                <a:gd name="T59" fmla="*/ 11 h 49"/>
                <a:gd name="T60" fmla="*/ 39 w 50"/>
                <a:gd name="T61" fmla="*/ 14 h 49"/>
                <a:gd name="T62" fmla="*/ 36 w 50"/>
                <a:gd name="T63" fmla="*/ 11 h 49"/>
                <a:gd name="T64" fmla="*/ 39 w 50"/>
                <a:gd name="T65" fmla="*/ 8 h 49"/>
                <a:gd name="T66" fmla="*/ 41 w 50"/>
                <a:gd name="T67"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49">
                  <a:moveTo>
                    <a:pt x="50" y="12"/>
                  </a:moveTo>
                  <a:cubicBezTo>
                    <a:pt x="49" y="9"/>
                    <a:pt x="48" y="6"/>
                    <a:pt x="46" y="4"/>
                  </a:cubicBezTo>
                  <a:cubicBezTo>
                    <a:pt x="43" y="1"/>
                    <a:pt x="40" y="0"/>
                    <a:pt x="37" y="0"/>
                  </a:cubicBezTo>
                  <a:cubicBezTo>
                    <a:pt x="31" y="0"/>
                    <a:pt x="17" y="0"/>
                    <a:pt x="12" y="0"/>
                  </a:cubicBezTo>
                  <a:cubicBezTo>
                    <a:pt x="7" y="1"/>
                    <a:pt x="3" y="4"/>
                    <a:pt x="2" y="10"/>
                  </a:cubicBezTo>
                  <a:cubicBezTo>
                    <a:pt x="0" y="14"/>
                    <a:pt x="1" y="33"/>
                    <a:pt x="1" y="38"/>
                  </a:cubicBezTo>
                  <a:cubicBezTo>
                    <a:pt x="2" y="43"/>
                    <a:pt x="6" y="47"/>
                    <a:pt x="11" y="48"/>
                  </a:cubicBezTo>
                  <a:cubicBezTo>
                    <a:pt x="15" y="49"/>
                    <a:pt x="34" y="49"/>
                    <a:pt x="39" y="49"/>
                  </a:cubicBezTo>
                  <a:cubicBezTo>
                    <a:pt x="44" y="48"/>
                    <a:pt x="48" y="44"/>
                    <a:pt x="49" y="39"/>
                  </a:cubicBezTo>
                  <a:cubicBezTo>
                    <a:pt x="50" y="34"/>
                    <a:pt x="50" y="16"/>
                    <a:pt x="50" y="12"/>
                  </a:cubicBezTo>
                  <a:close/>
                  <a:moveTo>
                    <a:pt x="45" y="37"/>
                  </a:moveTo>
                  <a:cubicBezTo>
                    <a:pt x="44" y="41"/>
                    <a:pt x="42" y="44"/>
                    <a:pt x="37" y="44"/>
                  </a:cubicBezTo>
                  <a:cubicBezTo>
                    <a:pt x="33" y="45"/>
                    <a:pt x="16" y="45"/>
                    <a:pt x="12" y="44"/>
                  </a:cubicBezTo>
                  <a:cubicBezTo>
                    <a:pt x="8" y="43"/>
                    <a:pt x="6" y="41"/>
                    <a:pt x="6" y="37"/>
                  </a:cubicBezTo>
                  <a:cubicBezTo>
                    <a:pt x="5" y="34"/>
                    <a:pt x="5" y="17"/>
                    <a:pt x="6" y="12"/>
                  </a:cubicBezTo>
                  <a:cubicBezTo>
                    <a:pt x="6" y="8"/>
                    <a:pt x="9" y="5"/>
                    <a:pt x="13" y="5"/>
                  </a:cubicBezTo>
                  <a:cubicBezTo>
                    <a:pt x="18" y="4"/>
                    <a:pt x="34" y="4"/>
                    <a:pt x="38" y="5"/>
                  </a:cubicBezTo>
                  <a:cubicBezTo>
                    <a:pt x="42" y="5"/>
                    <a:pt x="45" y="8"/>
                    <a:pt x="45" y="13"/>
                  </a:cubicBezTo>
                  <a:cubicBezTo>
                    <a:pt x="46" y="17"/>
                    <a:pt x="46" y="32"/>
                    <a:pt x="45" y="37"/>
                  </a:cubicBezTo>
                  <a:close/>
                  <a:moveTo>
                    <a:pt x="25" y="12"/>
                  </a:moveTo>
                  <a:cubicBezTo>
                    <a:pt x="18" y="12"/>
                    <a:pt x="13" y="17"/>
                    <a:pt x="13" y="24"/>
                  </a:cubicBezTo>
                  <a:cubicBezTo>
                    <a:pt x="13" y="31"/>
                    <a:pt x="18" y="37"/>
                    <a:pt x="25" y="37"/>
                  </a:cubicBezTo>
                  <a:cubicBezTo>
                    <a:pt x="32" y="37"/>
                    <a:pt x="38" y="31"/>
                    <a:pt x="38" y="24"/>
                  </a:cubicBezTo>
                  <a:cubicBezTo>
                    <a:pt x="38" y="17"/>
                    <a:pt x="32" y="12"/>
                    <a:pt x="25" y="12"/>
                  </a:cubicBezTo>
                  <a:close/>
                  <a:moveTo>
                    <a:pt x="25" y="33"/>
                  </a:moveTo>
                  <a:cubicBezTo>
                    <a:pt x="21" y="33"/>
                    <a:pt x="17" y="29"/>
                    <a:pt x="17" y="24"/>
                  </a:cubicBezTo>
                  <a:cubicBezTo>
                    <a:pt x="17" y="20"/>
                    <a:pt x="21" y="16"/>
                    <a:pt x="25" y="16"/>
                  </a:cubicBezTo>
                  <a:cubicBezTo>
                    <a:pt x="30" y="16"/>
                    <a:pt x="34" y="20"/>
                    <a:pt x="34" y="24"/>
                  </a:cubicBezTo>
                  <a:cubicBezTo>
                    <a:pt x="34" y="29"/>
                    <a:pt x="30" y="33"/>
                    <a:pt x="25" y="33"/>
                  </a:cubicBezTo>
                  <a:close/>
                  <a:moveTo>
                    <a:pt x="41" y="11"/>
                  </a:moveTo>
                  <a:cubicBezTo>
                    <a:pt x="41" y="13"/>
                    <a:pt x="40" y="14"/>
                    <a:pt x="39" y="14"/>
                  </a:cubicBezTo>
                  <a:cubicBezTo>
                    <a:pt x="37" y="14"/>
                    <a:pt x="36" y="13"/>
                    <a:pt x="36" y="11"/>
                  </a:cubicBezTo>
                  <a:cubicBezTo>
                    <a:pt x="36" y="10"/>
                    <a:pt x="37" y="8"/>
                    <a:pt x="39" y="8"/>
                  </a:cubicBezTo>
                  <a:cubicBezTo>
                    <a:pt x="40" y="8"/>
                    <a:pt x="42" y="10"/>
                    <a:pt x="4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grpSp>
        <p:nvGrpSpPr>
          <p:cNvPr id="46" name="Group 55">
            <a:extLst>
              <a:ext uri="{FF2B5EF4-FFF2-40B4-BE49-F238E27FC236}">
                <a16:creationId xmlns:a16="http://schemas.microsoft.com/office/drawing/2014/main" id="{06E0141B-2836-41E1-8747-2B4A46843375}"/>
              </a:ext>
            </a:extLst>
          </p:cNvPr>
          <p:cNvGrpSpPr/>
          <p:nvPr/>
        </p:nvGrpSpPr>
        <p:grpSpPr>
          <a:xfrm>
            <a:off x="6896407" y="5734561"/>
            <a:ext cx="724574" cy="148144"/>
            <a:chOff x="926807" y="4838290"/>
            <a:chExt cx="1194365" cy="244196"/>
          </a:xfrm>
          <a:solidFill>
            <a:srgbClr val="5EABA0"/>
          </a:solidFill>
        </p:grpSpPr>
        <p:sp>
          <p:nvSpPr>
            <p:cNvPr id="47" name="Freeform 5">
              <a:extLst>
                <a:ext uri="{FF2B5EF4-FFF2-40B4-BE49-F238E27FC236}">
                  <a16:creationId xmlns:a16="http://schemas.microsoft.com/office/drawing/2014/main" id="{2A24ADF9-24E2-424B-AF83-2BEA416F6032}"/>
                </a:ext>
              </a:extLst>
            </p:cNvPr>
            <p:cNvSpPr>
              <a:spLocks noEditPoints="1"/>
            </p:cNvSpPr>
            <p:nvPr/>
          </p:nvSpPr>
          <p:spPr bwMode="auto">
            <a:xfrm>
              <a:off x="926807" y="4873203"/>
              <a:ext cx="240769" cy="196319"/>
            </a:xfrm>
            <a:custGeom>
              <a:avLst/>
              <a:gdLst>
                <a:gd name="T0" fmla="*/ 51 w 53"/>
                <a:gd name="T1" fmla="*/ 1 h 43"/>
                <a:gd name="T2" fmla="*/ 51 w 53"/>
                <a:gd name="T3" fmla="*/ 1 h 43"/>
                <a:gd name="T4" fmla="*/ 37 w 53"/>
                <a:gd name="T5" fmla="*/ 0 h 43"/>
                <a:gd name="T6" fmla="*/ 35 w 53"/>
                <a:gd name="T7" fmla="*/ 0 h 43"/>
                <a:gd name="T8" fmla="*/ 27 w 53"/>
                <a:gd name="T9" fmla="*/ 5 h 43"/>
                <a:gd name="T10" fmla="*/ 26 w 53"/>
                <a:gd name="T11" fmla="*/ 12 h 43"/>
                <a:gd name="T12" fmla="*/ 26 w 53"/>
                <a:gd name="T13" fmla="*/ 13 h 43"/>
                <a:gd name="T14" fmla="*/ 4 w 53"/>
                <a:gd name="T15" fmla="*/ 2 h 43"/>
                <a:gd name="T16" fmla="*/ 3 w 53"/>
                <a:gd name="T17" fmla="*/ 10 h 43"/>
                <a:gd name="T18" fmla="*/ 7 w 53"/>
                <a:gd name="T19" fmla="*/ 16 h 43"/>
                <a:gd name="T20" fmla="*/ 2 w 53"/>
                <a:gd name="T21" fmla="*/ 15 h 43"/>
                <a:gd name="T22" fmla="*/ 4 w 53"/>
                <a:gd name="T23" fmla="*/ 21 h 43"/>
                <a:gd name="T24" fmla="*/ 11 w 53"/>
                <a:gd name="T25" fmla="*/ 26 h 43"/>
                <a:gd name="T26" fmla="*/ 11 w 53"/>
                <a:gd name="T27" fmla="*/ 26 h 43"/>
                <a:gd name="T28" fmla="*/ 8 w 53"/>
                <a:gd name="T29" fmla="*/ 26 h 43"/>
                <a:gd name="T30" fmla="*/ 6 w 53"/>
                <a:gd name="T31" fmla="*/ 26 h 43"/>
                <a:gd name="T32" fmla="*/ 16 w 53"/>
                <a:gd name="T33" fmla="*/ 33 h 43"/>
                <a:gd name="T34" fmla="*/ 11 w 53"/>
                <a:gd name="T35" fmla="*/ 36 h 43"/>
                <a:gd name="T36" fmla="*/ 3 w 53"/>
                <a:gd name="T37" fmla="*/ 38 h 43"/>
                <a:gd name="T38" fmla="*/ 0 w 53"/>
                <a:gd name="T39" fmla="*/ 38 h 43"/>
                <a:gd name="T40" fmla="*/ 0 w 53"/>
                <a:gd name="T41" fmla="*/ 38 h 43"/>
                <a:gd name="T42" fmla="*/ 17 w 53"/>
                <a:gd name="T43" fmla="*/ 43 h 43"/>
                <a:gd name="T44" fmla="*/ 18 w 53"/>
                <a:gd name="T45" fmla="*/ 43 h 43"/>
                <a:gd name="T46" fmla="*/ 24 w 53"/>
                <a:gd name="T47" fmla="*/ 42 h 43"/>
                <a:gd name="T48" fmla="*/ 39 w 53"/>
                <a:gd name="T49" fmla="*/ 34 h 43"/>
                <a:gd name="T50" fmla="*/ 44 w 53"/>
                <a:gd name="T51" fmla="*/ 25 h 43"/>
                <a:gd name="T52" fmla="*/ 47 w 53"/>
                <a:gd name="T53" fmla="*/ 16 h 43"/>
                <a:gd name="T54" fmla="*/ 47 w 53"/>
                <a:gd name="T55" fmla="*/ 11 h 43"/>
                <a:gd name="T56" fmla="*/ 48 w 53"/>
                <a:gd name="T57" fmla="*/ 11 h 43"/>
                <a:gd name="T58" fmla="*/ 52 w 53"/>
                <a:gd name="T59" fmla="*/ 7 h 43"/>
                <a:gd name="T60" fmla="*/ 53 w 53"/>
                <a:gd name="T61" fmla="*/ 5 h 43"/>
                <a:gd name="T62" fmla="*/ 53 w 53"/>
                <a:gd name="T63" fmla="*/ 5 h 43"/>
                <a:gd name="T64" fmla="*/ 47 w 53"/>
                <a:gd name="T65" fmla="*/ 7 h 43"/>
                <a:gd name="T66" fmla="*/ 51 w 53"/>
                <a:gd name="T67" fmla="*/ 1 h 43"/>
                <a:gd name="T68" fmla="*/ 51 w 53"/>
                <a:gd name="T69" fmla="*/ 1 h 43"/>
                <a:gd name="T70" fmla="*/ 51 w 53"/>
                <a:gd name="T71" fmla="*/ 1 h 43"/>
                <a:gd name="T72" fmla="*/ 45 w 53"/>
                <a:gd name="T73" fmla="*/ 3 h 43"/>
                <a:gd name="T74" fmla="*/ 44 w 53"/>
                <a:gd name="T75" fmla="*/ 3 h 43"/>
                <a:gd name="T76" fmla="*/ 37 w 53"/>
                <a:gd name="T7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43">
                  <a:moveTo>
                    <a:pt x="51" y="1"/>
                  </a:moveTo>
                  <a:cubicBezTo>
                    <a:pt x="51" y="1"/>
                    <a:pt x="51" y="1"/>
                    <a:pt x="51" y="1"/>
                  </a:cubicBezTo>
                  <a:moveTo>
                    <a:pt x="37" y="0"/>
                  </a:moveTo>
                  <a:cubicBezTo>
                    <a:pt x="36" y="0"/>
                    <a:pt x="35" y="0"/>
                    <a:pt x="35" y="0"/>
                  </a:cubicBezTo>
                  <a:cubicBezTo>
                    <a:pt x="32" y="1"/>
                    <a:pt x="29" y="2"/>
                    <a:pt x="27" y="5"/>
                  </a:cubicBezTo>
                  <a:cubicBezTo>
                    <a:pt x="26" y="7"/>
                    <a:pt x="26" y="10"/>
                    <a:pt x="26" y="12"/>
                  </a:cubicBezTo>
                  <a:cubicBezTo>
                    <a:pt x="26" y="12"/>
                    <a:pt x="26" y="13"/>
                    <a:pt x="26" y="13"/>
                  </a:cubicBezTo>
                  <a:cubicBezTo>
                    <a:pt x="17" y="13"/>
                    <a:pt x="10" y="9"/>
                    <a:pt x="4" y="2"/>
                  </a:cubicBezTo>
                  <a:cubicBezTo>
                    <a:pt x="2" y="4"/>
                    <a:pt x="2" y="7"/>
                    <a:pt x="3" y="10"/>
                  </a:cubicBezTo>
                  <a:cubicBezTo>
                    <a:pt x="3" y="13"/>
                    <a:pt x="5" y="15"/>
                    <a:pt x="7" y="16"/>
                  </a:cubicBezTo>
                  <a:cubicBezTo>
                    <a:pt x="5" y="16"/>
                    <a:pt x="4" y="16"/>
                    <a:pt x="2" y="15"/>
                  </a:cubicBezTo>
                  <a:cubicBezTo>
                    <a:pt x="2" y="17"/>
                    <a:pt x="3" y="19"/>
                    <a:pt x="4" y="21"/>
                  </a:cubicBezTo>
                  <a:cubicBezTo>
                    <a:pt x="5" y="23"/>
                    <a:pt x="8" y="25"/>
                    <a:pt x="11" y="26"/>
                  </a:cubicBezTo>
                  <a:cubicBezTo>
                    <a:pt x="11" y="26"/>
                    <a:pt x="11" y="26"/>
                    <a:pt x="11" y="26"/>
                  </a:cubicBezTo>
                  <a:cubicBezTo>
                    <a:pt x="10" y="26"/>
                    <a:pt x="9" y="26"/>
                    <a:pt x="8" y="26"/>
                  </a:cubicBezTo>
                  <a:cubicBezTo>
                    <a:pt x="7" y="26"/>
                    <a:pt x="7" y="26"/>
                    <a:pt x="6" y="26"/>
                  </a:cubicBezTo>
                  <a:cubicBezTo>
                    <a:pt x="7" y="29"/>
                    <a:pt x="11" y="33"/>
                    <a:pt x="16" y="33"/>
                  </a:cubicBezTo>
                  <a:cubicBezTo>
                    <a:pt x="15" y="35"/>
                    <a:pt x="13" y="36"/>
                    <a:pt x="11" y="36"/>
                  </a:cubicBezTo>
                  <a:cubicBezTo>
                    <a:pt x="8" y="38"/>
                    <a:pt x="6" y="38"/>
                    <a:pt x="3" y="38"/>
                  </a:cubicBezTo>
                  <a:cubicBezTo>
                    <a:pt x="2" y="38"/>
                    <a:pt x="1" y="38"/>
                    <a:pt x="0" y="38"/>
                  </a:cubicBezTo>
                  <a:cubicBezTo>
                    <a:pt x="0" y="38"/>
                    <a:pt x="0" y="38"/>
                    <a:pt x="0" y="38"/>
                  </a:cubicBezTo>
                  <a:cubicBezTo>
                    <a:pt x="5" y="41"/>
                    <a:pt x="11" y="43"/>
                    <a:pt x="17" y="43"/>
                  </a:cubicBezTo>
                  <a:cubicBezTo>
                    <a:pt x="17" y="43"/>
                    <a:pt x="17" y="43"/>
                    <a:pt x="18" y="43"/>
                  </a:cubicBezTo>
                  <a:cubicBezTo>
                    <a:pt x="20" y="43"/>
                    <a:pt x="22" y="43"/>
                    <a:pt x="24" y="42"/>
                  </a:cubicBezTo>
                  <a:cubicBezTo>
                    <a:pt x="30" y="41"/>
                    <a:pt x="34" y="38"/>
                    <a:pt x="39" y="34"/>
                  </a:cubicBezTo>
                  <a:cubicBezTo>
                    <a:pt x="41" y="31"/>
                    <a:pt x="43" y="28"/>
                    <a:pt x="44" y="25"/>
                  </a:cubicBezTo>
                  <a:cubicBezTo>
                    <a:pt x="46" y="22"/>
                    <a:pt x="47" y="19"/>
                    <a:pt x="47" y="16"/>
                  </a:cubicBezTo>
                  <a:cubicBezTo>
                    <a:pt x="47" y="14"/>
                    <a:pt x="47" y="12"/>
                    <a:pt x="47" y="11"/>
                  </a:cubicBezTo>
                  <a:cubicBezTo>
                    <a:pt x="48" y="11"/>
                    <a:pt x="48" y="11"/>
                    <a:pt x="48" y="11"/>
                  </a:cubicBezTo>
                  <a:cubicBezTo>
                    <a:pt x="49" y="9"/>
                    <a:pt x="50" y="8"/>
                    <a:pt x="52" y="7"/>
                  </a:cubicBezTo>
                  <a:cubicBezTo>
                    <a:pt x="52" y="6"/>
                    <a:pt x="52" y="6"/>
                    <a:pt x="53" y="5"/>
                  </a:cubicBezTo>
                  <a:cubicBezTo>
                    <a:pt x="53" y="5"/>
                    <a:pt x="53" y="5"/>
                    <a:pt x="53" y="5"/>
                  </a:cubicBezTo>
                  <a:cubicBezTo>
                    <a:pt x="51" y="6"/>
                    <a:pt x="49" y="6"/>
                    <a:pt x="47" y="7"/>
                  </a:cubicBezTo>
                  <a:cubicBezTo>
                    <a:pt x="49" y="5"/>
                    <a:pt x="50" y="3"/>
                    <a:pt x="51" y="1"/>
                  </a:cubicBezTo>
                  <a:cubicBezTo>
                    <a:pt x="51" y="1"/>
                    <a:pt x="51" y="1"/>
                    <a:pt x="51" y="1"/>
                  </a:cubicBezTo>
                  <a:cubicBezTo>
                    <a:pt x="51" y="1"/>
                    <a:pt x="51" y="1"/>
                    <a:pt x="51" y="1"/>
                  </a:cubicBezTo>
                  <a:cubicBezTo>
                    <a:pt x="49" y="2"/>
                    <a:pt x="47" y="3"/>
                    <a:pt x="45" y="3"/>
                  </a:cubicBezTo>
                  <a:cubicBezTo>
                    <a:pt x="44" y="3"/>
                    <a:pt x="44" y="3"/>
                    <a:pt x="44" y="3"/>
                  </a:cubicBezTo>
                  <a:cubicBezTo>
                    <a:pt x="42" y="1"/>
                    <a:pt x="40"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nvGrpSpPr>
            <p:cNvPr id="48" name="Group 57">
              <a:extLst>
                <a:ext uri="{FF2B5EF4-FFF2-40B4-BE49-F238E27FC236}">
                  <a16:creationId xmlns:a16="http://schemas.microsoft.com/office/drawing/2014/main" id="{65E02E87-CBEE-4C76-8EE2-FBB46A6A7753}"/>
                </a:ext>
              </a:extLst>
            </p:cNvPr>
            <p:cNvGrpSpPr/>
            <p:nvPr/>
          </p:nvGrpSpPr>
          <p:grpSpPr>
            <a:xfrm>
              <a:off x="1895220" y="4838290"/>
              <a:ext cx="225952" cy="225952"/>
              <a:chOff x="5405944" y="-1589"/>
              <a:chExt cx="225952" cy="225952"/>
            </a:xfrm>
            <a:grpFill/>
          </p:grpSpPr>
          <p:sp>
            <p:nvSpPr>
              <p:cNvPr id="50" name="Freeform 6">
                <a:extLst>
                  <a:ext uri="{FF2B5EF4-FFF2-40B4-BE49-F238E27FC236}">
                    <a16:creationId xmlns:a16="http://schemas.microsoft.com/office/drawing/2014/main" id="{CDC0432C-FE08-4AF7-BA5D-ACEAAF938CF8}"/>
                  </a:ext>
                </a:extLst>
              </p:cNvPr>
              <p:cNvSpPr>
                <a:spLocks noEditPoints="1"/>
              </p:cNvSpPr>
              <p:nvPr/>
            </p:nvSpPr>
            <p:spPr bwMode="auto">
              <a:xfrm>
                <a:off x="5405944" y="-1589"/>
                <a:ext cx="55563" cy="225952"/>
              </a:xfrm>
              <a:custGeom>
                <a:avLst/>
                <a:gdLst>
                  <a:gd name="T0" fmla="*/ 1 w 12"/>
                  <a:gd name="T1" fmla="*/ 17 h 50"/>
                  <a:gd name="T2" fmla="*/ 11 w 12"/>
                  <a:gd name="T3" fmla="*/ 17 h 50"/>
                  <a:gd name="T4" fmla="*/ 11 w 12"/>
                  <a:gd name="T5" fmla="*/ 50 h 50"/>
                  <a:gd name="T6" fmla="*/ 1 w 12"/>
                  <a:gd name="T7" fmla="*/ 50 h 50"/>
                  <a:gd name="T8" fmla="*/ 1 w 12"/>
                  <a:gd name="T9" fmla="*/ 17 h 50"/>
                  <a:gd name="T10" fmla="*/ 6 w 12"/>
                  <a:gd name="T11" fmla="*/ 0 h 50"/>
                  <a:gd name="T12" fmla="*/ 12 w 12"/>
                  <a:gd name="T13" fmla="*/ 6 h 50"/>
                  <a:gd name="T14" fmla="*/ 6 w 12"/>
                  <a:gd name="T15" fmla="*/ 12 h 50"/>
                  <a:gd name="T16" fmla="*/ 0 w 12"/>
                  <a:gd name="T17" fmla="*/ 6 h 50"/>
                  <a:gd name="T18" fmla="*/ 6 w 12"/>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0">
                    <a:moveTo>
                      <a:pt x="1" y="17"/>
                    </a:moveTo>
                    <a:cubicBezTo>
                      <a:pt x="11" y="17"/>
                      <a:pt x="11" y="17"/>
                      <a:pt x="11" y="17"/>
                    </a:cubicBezTo>
                    <a:cubicBezTo>
                      <a:pt x="11" y="50"/>
                      <a:pt x="11" y="50"/>
                      <a:pt x="11" y="50"/>
                    </a:cubicBezTo>
                    <a:cubicBezTo>
                      <a:pt x="1" y="50"/>
                      <a:pt x="1" y="50"/>
                      <a:pt x="1" y="50"/>
                    </a:cubicBezTo>
                    <a:lnTo>
                      <a:pt x="1" y="17"/>
                    </a:lnTo>
                    <a:close/>
                    <a:moveTo>
                      <a:pt x="6" y="0"/>
                    </a:moveTo>
                    <a:cubicBezTo>
                      <a:pt x="9" y="0"/>
                      <a:pt x="12" y="3"/>
                      <a:pt x="12" y="6"/>
                    </a:cubicBezTo>
                    <a:cubicBezTo>
                      <a:pt x="12" y="10"/>
                      <a:pt x="9" y="12"/>
                      <a:pt x="6" y="12"/>
                    </a:cubicBezTo>
                    <a:cubicBezTo>
                      <a:pt x="3" y="12"/>
                      <a:pt x="0" y="10"/>
                      <a:pt x="0" y="6"/>
                    </a:cubicBezTo>
                    <a:cubicBezTo>
                      <a:pt x="0" y="3"/>
                      <a:pt x="3"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51" name="Freeform 7">
                <a:extLst>
                  <a:ext uri="{FF2B5EF4-FFF2-40B4-BE49-F238E27FC236}">
                    <a16:creationId xmlns:a16="http://schemas.microsoft.com/office/drawing/2014/main" id="{AC0740EB-ACCB-4E4B-A637-CE368561DF4C}"/>
                  </a:ext>
                </a:extLst>
              </p:cNvPr>
              <p:cNvSpPr>
                <a:spLocks/>
              </p:cNvSpPr>
              <p:nvPr/>
            </p:nvSpPr>
            <p:spPr bwMode="auto">
              <a:xfrm>
                <a:off x="5487434" y="68790"/>
                <a:ext cx="144462" cy="155573"/>
              </a:xfrm>
              <a:custGeom>
                <a:avLst/>
                <a:gdLst>
                  <a:gd name="T0" fmla="*/ 0 w 32"/>
                  <a:gd name="T1" fmla="*/ 1 h 34"/>
                  <a:gd name="T2" fmla="*/ 10 w 32"/>
                  <a:gd name="T3" fmla="*/ 1 h 34"/>
                  <a:gd name="T4" fmla="*/ 10 w 32"/>
                  <a:gd name="T5" fmla="*/ 6 h 34"/>
                  <a:gd name="T6" fmla="*/ 10 w 32"/>
                  <a:gd name="T7" fmla="*/ 6 h 34"/>
                  <a:gd name="T8" fmla="*/ 20 w 32"/>
                  <a:gd name="T9" fmla="*/ 0 h 34"/>
                  <a:gd name="T10" fmla="*/ 32 w 32"/>
                  <a:gd name="T11" fmla="*/ 16 h 34"/>
                  <a:gd name="T12" fmla="*/ 32 w 32"/>
                  <a:gd name="T13" fmla="*/ 34 h 34"/>
                  <a:gd name="T14" fmla="*/ 22 w 32"/>
                  <a:gd name="T15" fmla="*/ 34 h 34"/>
                  <a:gd name="T16" fmla="*/ 22 w 32"/>
                  <a:gd name="T17" fmla="*/ 18 h 34"/>
                  <a:gd name="T18" fmla="*/ 16 w 32"/>
                  <a:gd name="T19" fmla="*/ 9 h 34"/>
                  <a:gd name="T20" fmla="*/ 10 w 32"/>
                  <a:gd name="T21" fmla="*/ 18 h 34"/>
                  <a:gd name="T22" fmla="*/ 10 w 32"/>
                  <a:gd name="T23" fmla="*/ 34 h 34"/>
                  <a:gd name="T24" fmla="*/ 0 w 32"/>
                  <a:gd name="T25" fmla="*/ 34 h 34"/>
                  <a:gd name="T26" fmla="*/ 0 w 32"/>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4">
                    <a:moveTo>
                      <a:pt x="0" y="1"/>
                    </a:moveTo>
                    <a:cubicBezTo>
                      <a:pt x="10" y="1"/>
                      <a:pt x="10" y="1"/>
                      <a:pt x="10" y="1"/>
                    </a:cubicBezTo>
                    <a:cubicBezTo>
                      <a:pt x="10" y="6"/>
                      <a:pt x="10" y="6"/>
                      <a:pt x="10" y="6"/>
                    </a:cubicBezTo>
                    <a:cubicBezTo>
                      <a:pt x="10" y="6"/>
                      <a:pt x="10" y="6"/>
                      <a:pt x="10" y="6"/>
                    </a:cubicBezTo>
                    <a:cubicBezTo>
                      <a:pt x="11" y="3"/>
                      <a:pt x="15" y="0"/>
                      <a:pt x="20" y="0"/>
                    </a:cubicBezTo>
                    <a:cubicBezTo>
                      <a:pt x="30" y="0"/>
                      <a:pt x="32" y="7"/>
                      <a:pt x="32" y="16"/>
                    </a:cubicBezTo>
                    <a:cubicBezTo>
                      <a:pt x="32" y="34"/>
                      <a:pt x="32" y="34"/>
                      <a:pt x="32" y="34"/>
                    </a:cubicBezTo>
                    <a:cubicBezTo>
                      <a:pt x="22" y="34"/>
                      <a:pt x="22" y="34"/>
                      <a:pt x="22" y="34"/>
                    </a:cubicBezTo>
                    <a:cubicBezTo>
                      <a:pt x="22" y="18"/>
                      <a:pt x="22" y="18"/>
                      <a:pt x="22" y="18"/>
                    </a:cubicBezTo>
                    <a:cubicBezTo>
                      <a:pt x="22" y="14"/>
                      <a:pt x="22" y="9"/>
                      <a:pt x="16" y="9"/>
                    </a:cubicBezTo>
                    <a:cubicBezTo>
                      <a:pt x="11" y="9"/>
                      <a:pt x="10" y="13"/>
                      <a:pt x="10" y="18"/>
                    </a:cubicBezTo>
                    <a:cubicBezTo>
                      <a:pt x="10" y="34"/>
                      <a:pt x="10" y="34"/>
                      <a:pt x="10" y="34"/>
                    </a:cubicBezTo>
                    <a:cubicBezTo>
                      <a:pt x="0" y="34"/>
                      <a:pt x="0" y="34"/>
                      <a:pt x="0" y="34"/>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sp>
          <p:nvSpPr>
            <p:cNvPr id="49" name="Freeform 8">
              <a:extLst>
                <a:ext uri="{FF2B5EF4-FFF2-40B4-BE49-F238E27FC236}">
                  <a16:creationId xmlns:a16="http://schemas.microsoft.com/office/drawing/2014/main" id="{28AFC9D1-47A9-45D1-A55B-C51AB2568263}"/>
                </a:ext>
              </a:extLst>
            </p:cNvPr>
            <p:cNvSpPr>
              <a:spLocks noEditPoints="1"/>
            </p:cNvSpPr>
            <p:nvPr/>
          </p:nvSpPr>
          <p:spPr bwMode="auto">
            <a:xfrm>
              <a:off x="1421390" y="4860239"/>
              <a:ext cx="225952" cy="222247"/>
            </a:xfrm>
            <a:custGeom>
              <a:avLst/>
              <a:gdLst>
                <a:gd name="T0" fmla="*/ 50 w 50"/>
                <a:gd name="T1" fmla="*/ 12 h 49"/>
                <a:gd name="T2" fmla="*/ 46 w 50"/>
                <a:gd name="T3" fmla="*/ 4 h 49"/>
                <a:gd name="T4" fmla="*/ 37 w 50"/>
                <a:gd name="T5" fmla="*/ 0 h 49"/>
                <a:gd name="T6" fmla="*/ 12 w 50"/>
                <a:gd name="T7" fmla="*/ 0 h 49"/>
                <a:gd name="T8" fmla="*/ 2 w 50"/>
                <a:gd name="T9" fmla="*/ 10 h 49"/>
                <a:gd name="T10" fmla="*/ 1 w 50"/>
                <a:gd name="T11" fmla="*/ 38 h 49"/>
                <a:gd name="T12" fmla="*/ 11 w 50"/>
                <a:gd name="T13" fmla="*/ 48 h 49"/>
                <a:gd name="T14" fmla="*/ 39 w 50"/>
                <a:gd name="T15" fmla="*/ 49 h 49"/>
                <a:gd name="T16" fmla="*/ 49 w 50"/>
                <a:gd name="T17" fmla="*/ 39 h 49"/>
                <a:gd name="T18" fmla="*/ 50 w 50"/>
                <a:gd name="T19" fmla="*/ 12 h 49"/>
                <a:gd name="T20" fmla="*/ 45 w 50"/>
                <a:gd name="T21" fmla="*/ 37 h 49"/>
                <a:gd name="T22" fmla="*/ 37 w 50"/>
                <a:gd name="T23" fmla="*/ 44 h 49"/>
                <a:gd name="T24" fmla="*/ 12 w 50"/>
                <a:gd name="T25" fmla="*/ 44 h 49"/>
                <a:gd name="T26" fmla="*/ 6 w 50"/>
                <a:gd name="T27" fmla="*/ 37 h 49"/>
                <a:gd name="T28" fmla="*/ 6 w 50"/>
                <a:gd name="T29" fmla="*/ 12 h 49"/>
                <a:gd name="T30" fmla="*/ 13 w 50"/>
                <a:gd name="T31" fmla="*/ 5 h 49"/>
                <a:gd name="T32" fmla="*/ 38 w 50"/>
                <a:gd name="T33" fmla="*/ 5 h 49"/>
                <a:gd name="T34" fmla="*/ 45 w 50"/>
                <a:gd name="T35" fmla="*/ 13 h 49"/>
                <a:gd name="T36" fmla="*/ 45 w 50"/>
                <a:gd name="T37" fmla="*/ 37 h 49"/>
                <a:gd name="T38" fmla="*/ 25 w 50"/>
                <a:gd name="T39" fmla="*/ 12 h 49"/>
                <a:gd name="T40" fmla="*/ 13 w 50"/>
                <a:gd name="T41" fmla="*/ 24 h 49"/>
                <a:gd name="T42" fmla="*/ 25 w 50"/>
                <a:gd name="T43" fmla="*/ 37 h 49"/>
                <a:gd name="T44" fmla="*/ 38 w 50"/>
                <a:gd name="T45" fmla="*/ 24 h 49"/>
                <a:gd name="T46" fmla="*/ 25 w 50"/>
                <a:gd name="T47" fmla="*/ 12 h 49"/>
                <a:gd name="T48" fmla="*/ 25 w 50"/>
                <a:gd name="T49" fmla="*/ 33 h 49"/>
                <a:gd name="T50" fmla="*/ 17 w 50"/>
                <a:gd name="T51" fmla="*/ 24 h 49"/>
                <a:gd name="T52" fmla="*/ 25 w 50"/>
                <a:gd name="T53" fmla="*/ 16 h 49"/>
                <a:gd name="T54" fmla="*/ 34 w 50"/>
                <a:gd name="T55" fmla="*/ 24 h 49"/>
                <a:gd name="T56" fmla="*/ 25 w 50"/>
                <a:gd name="T57" fmla="*/ 33 h 49"/>
                <a:gd name="T58" fmla="*/ 41 w 50"/>
                <a:gd name="T59" fmla="*/ 11 h 49"/>
                <a:gd name="T60" fmla="*/ 39 w 50"/>
                <a:gd name="T61" fmla="*/ 14 h 49"/>
                <a:gd name="T62" fmla="*/ 36 w 50"/>
                <a:gd name="T63" fmla="*/ 11 h 49"/>
                <a:gd name="T64" fmla="*/ 39 w 50"/>
                <a:gd name="T65" fmla="*/ 8 h 49"/>
                <a:gd name="T66" fmla="*/ 41 w 50"/>
                <a:gd name="T67"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49">
                  <a:moveTo>
                    <a:pt x="50" y="12"/>
                  </a:moveTo>
                  <a:cubicBezTo>
                    <a:pt x="49" y="9"/>
                    <a:pt x="48" y="6"/>
                    <a:pt x="46" y="4"/>
                  </a:cubicBezTo>
                  <a:cubicBezTo>
                    <a:pt x="43" y="1"/>
                    <a:pt x="40" y="0"/>
                    <a:pt x="37" y="0"/>
                  </a:cubicBezTo>
                  <a:cubicBezTo>
                    <a:pt x="31" y="0"/>
                    <a:pt x="17" y="0"/>
                    <a:pt x="12" y="0"/>
                  </a:cubicBezTo>
                  <a:cubicBezTo>
                    <a:pt x="7" y="1"/>
                    <a:pt x="3" y="4"/>
                    <a:pt x="2" y="10"/>
                  </a:cubicBezTo>
                  <a:cubicBezTo>
                    <a:pt x="0" y="14"/>
                    <a:pt x="1" y="33"/>
                    <a:pt x="1" y="38"/>
                  </a:cubicBezTo>
                  <a:cubicBezTo>
                    <a:pt x="2" y="43"/>
                    <a:pt x="6" y="47"/>
                    <a:pt x="11" y="48"/>
                  </a:cubicBezTo>
                  <a:cubicBezTo>
                    <a:pt x="15" y="49"/>
                    <a:pt x="34" y="49"/>
                    <a:pt x="39" y="49"/>
                  </a:cubicBezTo>
                  <a:cubicBezTo>
                    <a:pt x="44" y="48"/>
                    <a:pt x="48" y="44"/>
                    <a:pt x="49" y="39"/>
                  </a:cubicBezTo>
                  <a:cubicBezTo>
                    <a:pt x="50" y="34"/>
                    <a:pt x="50" y="16"/>
                    <a:pt x="50" y="12"/>
                  </a:cubicBezTo>
                  <a:close/>
                  <a:moveTo>
                    <a:pt x="45" y="37"/>
                  </a:moveTo>
                  <a:cubicBezTo>
                    <a:pt x="44" y="41"/>
                    <a:pt x="42" y="44"/>
                    <a:pt x="37" y="44"/>
                  </a:cubicBezTo>
                  <a:cubicBezTo>
                    <a:pt x="33" y="45"/>
                    <a:pt x="16" y="45"/>
                    <a:pt x="12" y="44"/>
                  </a:cubicBezTo>
                  <a:cubicBezTo>
                    <a:pt x="8" y="43"/>
                    <a:pt x="6" y="41"/>
                    <a:pt x="6" y="37"/>
                  </a:cubicBezTo>
                  <a:cubicBezTo>
                    <a:pt x="5" y="34"/>
                    <a:pt x="5" y="17"/>
                    <a:pt x="6" y="12"/>
                  </a:cubicBezTo>
                  <a:cubicBezTo>
                    <a:pt x="6" y="8"/>
                    <a:pt x="9" y="5"/>
                    <a:pt x="13" y="5"/>
                  </a:cubicBezTo>
                  <a:cubicBezTo>
                    <a:pt x="18" y="4"/>
                    <a:pt x="34" y="4"/>
                    <a:pt x="38" y="5"/>
                  </a:cubicBezTo>
                  <a:cubicBezTo>
                    <a:pt x="42" y="5"/>
                    <a:pt x="45" y="8"/>
                    <a:pt x="45" y="13"/>
                  </a:cubicBezTo>
                  <a:cubicBezTo>
                    <a:pt x="46" y="17"/>
                    <a:pt x="46" y="32"/>
                    <a:pt x="45" y="37"/>
                  </a:cubicBezTo>
                  <a:close/>
                  <a:moveTo>
                    <a:pt x="25" y="12"/>
                  </a:moveTo>
                  <a:cubicBezTo>
                    <a:pt x="18" y="12"/>
                    <a:pt x="13" y="17"/>
                    <a:pt x="13" y="24"/>
                  </a:cubicBezTo>
                  <a:cubicBezTo>
                    <a:pt x="13" y="31"/>
                    <a:pt x="18" y="37"/>
                    <a:pt x="25" y="37"/>
                  </a:cubicBezTo>
                  <a:cubicBezTo>
                    <a:pt x="32" y="37"/>
                    <a:pt x="38" y="31"/>
                    <a:pt x="38" y="24"/>
                  </a:cubicBezTo>
                  <a:cubicBezTo>
                    <a:pt x="38" y="17"/>
                    <a:pt x="32" y="12"/>
                    <a:pt x="25" y="12"/>
                  </a:cubicBezTo>
                  <a:close/>
                  <a:moveTo>
                    <a:pt x="25" y="33"/>
                  </a:moveTo>
                  <a:cubicBezTo>
                    <a:pt x="21" y="33"/>
                    <a:pt x="17" y="29"/>
                    <a:pt x="17" y="24"/>
                  </a:cubicBezTo>
                  <a:cubicBezTo>
                    <a:pt x="17" y="20"/>
                    <a:pt x="21" y="16"/>
                    <a:pt x="25" y="16"/>
                  </a:cubicBezTo>
                  <a:cubicBezTo>
                    <a:pt x="30" y="16"/>
                    <a:pt x="34" y="20"/>
                    <a:pt x="34" y="24"/>
                  </a:cubicBezTo>
                  <a:cubicBezTo>
                    <a:pt x="34" y="29"/>
                    <a:pt x="30" y="33"/>
                    <a:pt x="25" y="33"/>
                  </a:cubicBezTo>
                  <a:close/>
                  <a:moveTo>
                    <a:pt x="41" y="11"/>
                  </a:moveTo>
                  <a:cubicBezTo>
                    <a:pt x="41" y="13"/>
                    <a:pt x="40" y="14"/>
                    <a:pt x="39" y="14"/>
                  </a:cubicBezTo>
                  <a:cubicBezTo>
                    <a:pt x="37" y="14"/>
                    <a:pt x="36" y="13"/>
                    <a:pt x="36" y="11"/>
                  </a:cubicBezTo>
                  <a:cubicBezTo>
                    <a:pt x="36" y="10"/>
                    <a:pt x="37" y="8"/>
                    <a:pt x="39" y="8"/>
                  </a:cubicBezTo>
                  <a:cubicBezTo>
                    <a:pt x="40" y="8"/>
                    <a:pt x="42" y="10"/>
                    <a:pt x="4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grpSp>
        <p:nvGrpSpPr>
          <p:cNvPr id="57" name="Group 55">
            <a:extLst>
              <a:ext uri="{FF2B5EF4-FFF2-40B4-BE49-F238E27FC236}">
                <a16:creationId xmlns:a16="http://schemas.microsoft.com/office/drawing/2014/main" id="{69F5FA1B-8C2B-4A11-916F-B3143AC07AA2}"/>
              </a:ext>
            </a:extLst>
          </p:cNvPr>
          <p:cNvGrpSpPr/>
          <p:nvPr/>
        </p:nvGrpSpPr>
        <p:grpSpPr>
          <a:xfrm>
            <a:off x="9721377" y="5734561"/>
            <a:ext cx="724574" cy="148144"/>
            <a:chOff x="926807" y="4838290"/>
            <a:chExt cx="1194365" cy="244196"/>
          </a:xfrm>
          <a:solidFill>
            <a:srgbClr val="5EABA0"/>
          </a:solidFill>
        </p:grpSpPr>
        <p:sp>
          <p:nvSpPr>
            <p:cNvPr id="58" name="Freeform 5">
              <a:extLst>
                <a:ext uri="{FF2B5EF4-FFF2-40B4-BE49-F238E27FC236}">
                  <a16:creationId xmlns:a16="http://schemas.microsoft.com/office/drawing/2014/main" id="{2729A04C-14F5-40D4-9124-D40098B8C0B7}"/>
                </a:ext>
              </a:extLst>
            </p:cNvPr>
            <p:cNvSpPr>
              <a:spLocks noEditPoints="1"/>
            </p:cNvSpPr>
            <p:nvPr/>
          </p:nvSpPr>
          <p:spPr bwMode="auto">
            <a:xfrm>
              <a:off x="926807" y="4873203"/>
              <a:ext cx="240769" cy="196319"/>
            </a:xfrm>
            <a:custGeom>
              <a:avLst/>
              <a:gdLst>
                <a:gd name="T0" fmla="*/ 51 w 53"/>
                <a:gd name="T1" fmla="*/ 1 h 43"/>
                <a:gd name="T2" fmla="*/ 51 w 53"/>
                <a:gd name="T3" fmla="*/ 1 h 43"/>
                <a:gd name="T4" fmla="*/ 37 w 53"/>
                <a:gd name="T5" fmla="*/ 0 h 43"/>
                <a:gd name="T6" fmla="*/ 35 w 53"/>
                <a:gd name="T7" fmla="*/ 0 h 43"/>
                <a:gd name="T8" fmla="*/ 27 w 53"/>
                <a:gd name="T9" fmla="*/ 5 h 43"/>
                <a:gd name="T10" fmla="*/ 26 w 53"/>
                <a:gd name="T11" fmla="*/ 12 h 43"/>
                <a:gd name="T12" fmla="*/ 26 w 53"/>
                <a:gd name="T13" fmla="*/ 13 h 43"/>
                <a:gd name="T14" fmla="*/ 4 w 53"/>
                <a:gd name="T15" fmla="*/ 2 h 43"/>
                <a:gd name="T16" fmla="*/ 3 w 53"/>
                <a:gd name="T17" fmla="*/ 10 h 43"/>
                <a:gd name="T18" fmla="*/ 7 w 53"/>
                <a:gd name="T19" fmla="*/ 16 h 43"/>
                <a:gd name="T20" fmla="*/ 2 w 53"/>
                <a:gd name="T21" fmla="*/ 15 h 43"/>
                <a:gd name="T22" fmla="*/ 4 w 53"/>
                <a:gd name="T23" fmla="*/ 21 h 43"/>
                <a:gd name="T24" fmla="*/ 11 w 53"/>
                <a:gd name="T25" fmla="*/ 26 h 43"/>
                <a:gd name="T26" fmla="*/ 11 w 53"/>
                <a:gd name="T27" fmla="*/ 26 h 43"/>
                <a:gd name="T28" fmla="*/ 8 w 53"/>
                <a:gd name="T29" fmla="*/ 26 h 43"/>
                <a:gd name="T30" fmla="*/ 6 w 53"/>
                <a:gd name="T31" fmla="*/ 26 h 43"/>
                <a:gd name="T32" fmla="*/ 16 w 53"/>
                <a:gd name="T33" fmla="*/ 33 h 43"/>
                <a:gd name="T34" fmla="*/ 11 w 53"/>
                <a:gd name="T35" fmla="*/ 36 h 43"/>
                <a:gd name="T36" fmla="*/ 3 w 53"/>
                <a:gd name="T37" fmla="*/ 38 h 43"/>
                <a:gd name="T38" fmla="*/ 0 w 53"/>
                <a:gd name="T39" fmla="*/ 38 h 43"/>
                <a:gd name="T40" fmla="*/ 0 w 53"/>
                <a:gd name="T41" fmla="*/ 38 h 43"/>
                <a:gd name="T42" fmla="*/ 17 w 53"/>
                <a:gd name="T43" fmla="*/ 43 h 43"/>
                <a:gd name="T44" fmla="*/ 18 w 53"/>
                <a:gd name="T45" fmla="*/ 43 h 43"/>
                <a:gd name="T46" fmla="*/ 24 w 53"/>
                <a:gd name="T47" fmla="*/ 42 h 43"/>
                <a:gd name="T48" fmla="*/ 39 w 53"/>
                <a:gd name="T49" fmla="*/ 34 h 43"/>
                <a:gd name="T50" fmla="*/ 44 w 53"/>
                <a:gd name="T51" fmla="*/ 25 h 43"/>
                <a:gd name="T52" fmla="*/ 47 w 53"/>
                <a:gd name="T53" fmla="*/ 16 h 43"/>
                <a:gd name="T54" fmla="*/ 47 w 53"/>
                <a:gd name="T55" fmla="*/ 11 h 43"/>
                <a:gd name="T56" fmla="*/ 48 w 53"/>
                <a:gd name="T57" fmla="*/ 11 h 43"/>
                <a:gd name="T58" fmla="*/ 52 w 53"/>
                <a:gd name="T59" fmla="*/ 7 h 43"/>
                <a:gd name="T60" fmla="*/ 53 w 53"/>
                <a:gd name="T61" fmla="*/ 5 h 43"/>
                <a:gd name="T62" fmla="*/ 53 w 53"/>
                <a:gd name="T63" fmla="*/ 5 h 43"/>
                <a:gd name="T64" fmla="*/ 47 w 53"/>
                <a:gd name="T65" fmla="*/ 7 h 43"/>
                <a:gd name="T66" fmla="*/ 51 w 53"/>
                <a:gd name="T67" fmla="*/ 1 h 43"/>
                <a:gd name="T68" fmla="*/ 51 w 53"/>
                <a:gd name="T69" fmla="*/ 1 h 43"/>
                <a:gd name="T70" fmla="*/ 51 w 53"/>
                <a:gd name="T71" fmla="*/ 1 h 43"/>
                <a:gd name="T72" fmla="*/ 45 w 53"/>
                <a:gd name="T73" fmla="*/ 3 h 43"/>
                <a:gd name="T74" fmla="*/ 44 w 53"/>
                <a:gd name="T75" fmla="*/ 3 h 43"/>
                <a:gd name="T76" fmla="*/ 37 w 53"/>
                <a:gd name="T7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43">
                  <a:moveTo>
                    <a:pt x="51" y="1"/>
                  </a:moveTo>
                  <a:cubicBezTo>
                    <a:pt x="51" y="1"/>
                    <a:pt x="51" y="1"/>
                    <a:pt x="51" y="1"/>
                  </a:cubicBezTo>
                  <a:moveTo>
                    <a:pt x="37" y="0"/>
                  </a:moveTo>
                  <a:cubicBezTo>
                    <a:pt x="36" y="0"/>
                    <a:pt x="35" y="0"/>
                    <a:pt x="35" y="0"/>
                  </a:cubicBezTo>
                  <a:cubicBezTo>
                    <a:pt x="32" y="1"/>
                    <a:pt x="29" y="2"/>
                    <a:pt x="27" y="5"/>
                  </a:cubicBezTo>
                  <a:cubicBezTo>
                    <a:pt x="26" y="7"/>
                    <a:pt x="26" y="10"/>
                    <a:pt x="26" y="12"/>
                  </a:cubicBezTo>
                  <a:cubicBezTo>
                    <a:pt x="26" y="12"/>
                    <a:pt x="26" y="13"/>
                    <a:pt x="26" y="13"/>
                  </a:cubicBezTo>
                  <a:cubicBezTo>
                    <a:pt x="17" y="13"/>
                    <a:pt x="10" y="9"/>
                    <a:pt x="4" y="2"/>
                  </a:cubicBezTo>
                  <a:cubicBezTo>
                    <a:pt x="2" y="4"/>
                    <a:pt x="2" y="7"/>
                    <a:pt x="3" y="10"/>
                  </a:cubicBezTo>
                  <a:cubicBezTo>
                    <a:pt x="3" y="13"/>
                    <a:pt x="5" y="15"/>
                    <a:pt x="7" y="16"/>
                  </a:cubicBezTo>
                  <a:cubicBezTo>
                    <a:pt x="5" y="16"/>
                    <a:pt x="4" y="16"/>
                    <a:pt x="2" y="15"/>
                  </a:cubicBezTo>
                  <a:cubicBezTo>
                    <a:pt x="2" y="17"/>
                    <a:pt x="3" y="19"/>
                    <a:pt x="4" y="21"/>
                  </a:cubicBezTo>
                  <a:cubicBezTo>
                    <a:pt x="5" y="23"/>
                    <a:pt x="8" y="25"/>
                    <a:pt x="11" y="26"/>
                  </a:cubicBezTo>
                  <a:cubicBezTo>
                    <a:pt x="11" y="26"/>
                    <a:pt x="11" y="26"/>
                    <a:pt x="11" y="26"/>
                  </a:cubicBezTo>
                  <a:cubicBezTo>
                    <a:pt x="10" y="26"/>
                    <a:pt x="9" y="26"/>
                    <a:pt x="8" y="26"/>
                  </a:cubicBezTo>
                  <a:cubicBezTo>
                    <a:pt x="7" y="26"/>
                    <a:pt x="7" y="26"/>
                    <a:pt x="6" y="26"/>
                  </a:cubicBezTo>
                  <a:cubicBezTo>
                    <a:pt x="7" y="29"/>
                    <a:pt x="11" y="33"/>
                    <a:pt x="16" y="33"/>
                  </a:cubicBezTo>
                  <a:cubicBezTo>
                    <a:pt x="15" y="35"/>
                    <a:pt x="13" y="36"/>
                    <a:pt x="11" y="36"/>
                  </a:cubicBezTo>
                  <a:cubicBezTo>
                    <a:pt x="8" y="38"/>
                    <a:pt x="6" y="38"/>
                    <a:pt x="3" y="38"/>
                  </a:cubicBezTo>
                  <a:cubicBezTo>
                    <a:pt x="2" y="38"/>
                    <a:pt x="1" y="38"/>
                    <a:pt x="0" y="38"/>
                  </a:cubicBezTo>
                  <a:cubicBezTo>
                    <a:pt x="0" y="38"/>
                    <a:pt x="0" y="38"/>
                    <a:pt x="0" y="38"/>
                  </a:cubicBezTo>
                  <a:cubicBezTo>
                    <a:pt x="5" y="41"/>
                    <a:pt x="11" y="43"/>
                    <a:pt x="17" y="43"/>
                  </a:cubicBezTo>
                  <a:cubicBezTo>
                    <a:pt x="17" y="43"/>
                    <a:pt x="17" y="43"/>
                    <a:pt x="18" y="43"/>
                  </a:cubicBezTo>
                  <a:cubicBezTo>
                    <a:pt x="20" y="43"/>
                    <a:pt x="22" y="43"/>
                    <a:pt x="24" y="42"/>
                  </a:cubicBezTo>
                  <a:cubicBezTo>
                    <a:pt x="30" y="41"/>
                    <a:pt x="34" y="38"/>
                    <a:pt x="39" y="34"/>
                  </a:cubicBezTo>
                  <a:cubicBezTo>
                    <a:pt x="41" y="31"/>
                    <a:pt x="43" y="28"/>
                    <a:pt x="44" y="25"/>
                  </a:cubicBezTo>
                  <a:cubicBezTo>
                    <a:pt x="46" y="22"/>
                    <a:pt x="47" y="19"/>
                    <a:pt x="47" y="16"/>
                  </a:cubicBezTo>
                  <a:cubicBezTo>
                    <a:pt x="47" y="14"/>
                    <a:pt x="47" y="12"/>
                    <a:pt x="47" y="11"/>
                  </a:cubicBezTo>
                  <a:cubicBezTo>
                    <a:pt x="48" y="11"/>
                    <a:pt x="48" y="11"/>
                    <a:pt x="48" y="11"/>
                  </a:cubicBezTo>
                  <a:cubicBezTo>
                    <a:pt x="49" y="9"/>
                    <a:pt x="50" y="8"/>
                    <a:pt x="52" y="7"/>
                  </a:cubicBezTo>
                  <a:cubicBezTo>
                    <a:pt x="52" y="6"/>
                    <a:pt x="52" y="6"/>
                    <a:pt x="53" y="5"/>
                  </a:cubicBezTo>
                  <a:cubicBezTo>
                    <a:pt x="53" y="5"/>
                    <a:pt x="53" y="5"/>
                    <a:pt x="53" y="5"/>
                  </a:cubicBezTo>
                  <a:cubicBezTo>
                    <a:pt x="51" y="6"/>
                    <a:pt x="49" y="6"/>
                    <a:pt x="47" y="7"/>
                  </a:cubicBezTo>
                  <a:cubicBezTo>
                    <a:pt x="49" y="5"/>
                    <a:pt x="50" y="3"/>
                    <a:pt x="51" y="1"/>
                  </a:cubicBezTo>
                  <a:cubicBezTo>
                    <a:pt x="51" y="1"/>
                    <a:pt x="51" y="1"/>
                    <a:pt x="51" y="1"/>
                  </a:cubicBezTo>
                  <a:cubicBezTo>
                    <a:pt x="51" y="1"/>
                    <a:pt x="51" y="1"/>
                    <a:pt x="51" y="1"/>
                  </a:cubicBezTo>
                  <a:cubicBezTo>
                    <a:pt x="49" y="2"/>
                    <a:pt x="47" y="3"/>
                    <a:pt x="45" y="3"/>
                  </a:cubicBezTo>
                  <a:cubicBezTo>
                    <a:pt x="44" y="3"/>
                    <a:pt x="44" y="3"/>
                    <a:pt x="44" y="3"/>
                  </a:cubicBezTo>
                  <a:cubicBezTo>
                    <a:pt x="42" y="1"/>
                    <a:pt x="40"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nvGrpSpPr>
            <p:cNvPr id="59" name="Group 57">
              <a:extLst>
                <a:ext uri="{FF2B5EF4-FFF2-40B4-BE49-F238E27FC236}">
                  <a16:creationId xmlns:a16="http://schemas.microsoft.com/office/drawing/2014/main" id="{47F18AC8-E07E-44D2-ABB9-CE3FF4C9C427}"/>
                </a:ext>
              </a:extLst>
            </p:cNvPr>
            <p:cNvGrpSpPr/>
            <p:nvPr/>
          </p:nvGrpSpPr>
          <p:grpSpPr>
            <a:xfrm>
              <a:off x="1895220" y="4838290"/>
              <a:ext cx="225952" cy="225952"/>
              <a:chOff x="5405944" y="-1589"/>
              <a:chExt cx="225952" cy="225952"/>
            </a:xfrm>
            <a:grpFill/>
          </p:grpSpPr>
          <p:sp>
            <p:nvSpPr>
              <p:cNvPr id="61" name="Freeform 6">
                <a:extLst>
                  <a:ext uri="{FF2B5EF4-FFF2-40B4-BE49-F238E27FC236}">
                    <a16:creationId xmlns:a16="http://schemas.microsoft.com/office/drawing/2014/main" id="{1C69A39C-D887-4B06-9AD0-A380A6D1134C}"/>
                  </a:ext>
                </a:extLst>
              </p:cNvPr>
              <p:cNvSpPr>
                <a:spLocks noEditPoints="1"/>
              </p:cNvSpPr>
              <p:nvPr/>
            </p:nvSpPr>
            <p:spPr bwMode="auto">
              <a:xfrm>
                <a:off x="5405944" y="-1589"/>
                <a:ext cx="55563" cy="225952"/>
              </a:xfrm>
              <a:custGeom>
                <a:avLst/>
                <a:gdLst>
                  <a:gd name="T0" fmla="*/ 1 w 12"/>
                  <a:gd name="T1" fmla="*/ 17 h 50"/>
                  <a:gd name="T2" fmla="*/ 11 w 12"/>
                  <a:gd name="T3" fmla="*/ 17 h 50"/>
                  <a:gd name="T4" fmla="*/ 11 w 12"/>
                  <a:gd name="T5" fmla="*/ 50 h 50"/>
                  <a:gd name="T6" fmla="*/ 1 w 12"/>
                  <a:gd name="T7" fmla="*/ 50 h 50"/>
                  <a:gd name="T8" fmla="*/ 1 w 12"/>
                  <a:gd name="T9" fmla="*/ 17 h 50"/>
                  <a:gd name="T10" fmla="*/ 6 w 12"/>
                  <a:gd name="T11" fmla="*/ 0 h 50"/>
                  <a:gd name="T12" fmla="*/ 12 w 12"/>
                  <a:gd name="T13" fmla="*/ 6 h 50"/>
                  <a:gd name="T14" fmla="*/ 6 w 12"/>
                  <a:gd name="T15" fmla="*/ 12 h 50"/>
                  <a:gd name="T16" fmla="*/ 0 w 12"/>
                  <a:gd name="T17" fmla="*/ 6 h 50"/>
                  <a:gd name="T18" fmla="*/ 6 w 12"/>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0">
                    <a:moveTo>
                      <a:pt x="1" y="17"/>
                    </a:moveTo>
                    <a:cubicBezTo>
                      <a:pt x="11" y="17"/>
                      <a:pt x="11" y="17"/>
                      <a:pt x="11" y="17"/>
                    </a:cubicBezTo>
                    <a:cubicBezTo>
                      <a:pt x="11" y="50"/>
                      <a:pt x="11" y="50"/>
                      <a:pt x="11" y="50"/>
                    </a:cubicBezTo>
                    <a:cubicBezTo>
                      <a:pt x="1" y="50"/>
                      <a:pt x="1" y="50"/>
                      <a:pt x="1" y="50"/>
                    </a:cubicBezTo>
                    <a:lnTo>
                      <a:pt x="1" y="17"/>
                    </a:lnTo>
                    <a:close/>
                    <a:moveTo>
                      <a:pt x="6" y="0"/>
                    </a:moveTo>
                    <a:cubicBezTo>
                      <a:pt x="9" y="0"/>
                      <a:pt x="12" y="3"/>
                      <a:pt x="12" y="6"/>
                    </a:cubicBezTo>
                    <a:cubicBezTo>
                      <a:pt x="12" y="10"/>
                      <a:pt x="9" y="12"/>
                      <a:pt x="6" y="12"/>
                    </a:cubicBezTo>
                    <a:cubicBezTo>
                      <a:pt x="3" y="12"/>
                      <a:pt x="0" y="10"/>
                      <a:pt x="0" y="6"/>
                    </a:cubicBezTo>
                    <a:cubicBezTo>
                      <a:pt x="0" y="3"/>
                      <a:pt x="3"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62" name="Freeform 7">
                <a:extLst>
                  <a:ext uri="{FF2B5EF4-FFF2-40B4-BE49-F238E27FC236}">
                    <a16:creationId xmlns:a16="http://schemas.microsoft.com/office/drawing/2014/main" id="{CD04C855-1626-48EE-A25C-9EEF9227BC3B}"/>
                  </a:ext>
                </a:extLst>
              </p:cNvPr>
              <p:cNvSpPr>
                <a:spLocks/>
              </p:cNvSpPr>
              <p:nvPr/>
            </p:nvSpPr>
            <p:spPr bwMode="auto">
              <a:xfrm>
                <a:off x="5487434" y="68790"/>
                <a:ext cx="144462" cy="155573"/>
              </a:xfrm>
              <a:custGeom>
                <a:avLst/>
                <a:gdLst>
                  <a:gd name="T0" fmla="*/ 0 w 32"/>
                  <a:gd name="T1" fmla="*/ 1 h 34"/>
                  <a:gd name="T2" fmla="*/ 10 w 32"/>
                  <a:gd name="T3" fmla="*/ 1 h 34"/>
                  <a:gd name="T4" fmla="*/ 10 w 32"/>
                  <a:gd name="T5" fmla="*/ 6 h 34"/>
                  <a:gd name="T6" fmla="*/ 10 w 32"/>
                  <a:gd name="T7" fmla="*/ 6 h 34"/>
                  <a:gd name="T8" fmla="*/ 20 w 32"/>
                  <a:gd name="T9" fmla="*/ 0 h 34"/>
                  <a:gd name="T10" fmla="*/ 32 w 32"/>
                  <a:gd name="T11" fmla="*/ 16 h 34"/>
                  <a:gd name="T12" fmla="*/ 32 w 32"/>
                  <a:gd name="T13" fmla="*/ 34 h 34"/>
                  <a:gd name="T14" fmla="*/ 22 w 32"/>
                  <a:gd name="T15" fmla="*/ 34 h 34"/>
                  <a:gd name="T16" fmla="*/ 22 w 32"/>
                  <a:gd name="T17" fmla="*/ 18 h 34"/>
                  <a:gd name="T18" fmla="*/ 16 w 32"/>
                  <a:gd name="T19" fmla="*/ 9 h 34"/>
                  <a:gd name="T20" fmla="*/ 10 w 32"/>
                  <a:gd name="T21" fmla="*/ 18 h 34"/>
                  <a:gd name="T22" fmla="*/ 10 w 32"/>
                  <a:gd name="T23" fmla="*/ 34 h 34"/>
                  <a:gd name="T24" fmla="*/ 0 w 32"/>
                  <a:gd name="T25" fmla="*/ 34 h 34"/>
                  <a:gd name="T26" fmla="*/ 0 w 32"/>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4">
                    <a:moveTo>
                      <a:pt x="0" y="1"/>
                    </a:moveTo>
                    <a:cubicBezTo>
                      <a:pt x="10" y="1"/>
                      <a:pt x="10" y="1"/>
                      <a:pt x="10" y="1"/>
                    </a:cubicBezTo>
                    <a:cubicBezTo>
                      <a:pt x="10" y="6"/>
                      <a:pt x="10" y="6"/>
                      <a:pt x="10" y="6"/>
                    </a:cubicBezTo>
                    <a:cubicBezTo>
                      <a:pt x="10" y="6"/>
                      <a:pt x="10" y="6"/>
                      <a:pt x="10" y="6"/>
                    </a:cubicBezTo>
                    <a:cubicBezTo>
                      <a:pt x="11" y="3"/>
                      <a:pt x="15" y="0"/>
                      <a:pt x="20" y="0"/>
                    </a:cubicBezTo>
                    <a:cubicBezTo>
                      <a:pt x="30" y="0"/>
                      <a:pt x="32" y="7"/>
                      <a:pt x="32" y="16"/>
                    </a:cubicBezTo>
                    <a:cubicBezTo>
                      <a:pt x="32" y="34"/>
                      <a:pt x="32" y="34"/>
                      <a:pt x="32" y="34"/>
                    </a:cubicBezTo>
                    <a:cubicBezTo>
                      <a:pt x="22" y="34"/>
                      <a:pt x="22" y="34"/>
                      <a:pt x="22" y="34"/>
                    </a:cubicBezTo>
                    <a:cubicBezTo>
                      <a:pt x="22" y="18"/>
                      <a:pt x="22" y="18"/>
                      <a:pt x="22" y="18"/>
                    </a:cubicBezTo>
                    <a:cubicBezTo>
                      <a:pt x="22" y="14"/>
                      <a:pt x="22" y="9"/>
                      <a:pt x="16" y="9"/>
                    </a:cubicBezTo>
                    <a:cubicBezTo>
                      <a:pt x="11" y="9"/>
                      <a:pt x="10" y="13"/>
                      <a:pt x="10" y="18"/>
                    </a:cubicBezTo>
                    <a:cubicBezTo>
                      <a:pt x="10" y="34"/>
                      <a:pt x="10" y="34"/>
                      <a:pt x="10" y="34"/>
                    </a:cubicBezTo>
                    <a:cubicBezTo>
                      <a:pt x="0" y="34"/>
                      <a:pt x="0" y="34"/>
                      <a:pt x="0" y="34"/>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sp>
          <p:nvSpPr>
            <p:cNvPr id="60" name="Freeform 8">
              <a:extLst>
                <a:ext uri="{FF2B5EF4-FFF2-40B4-BE49-F238E27FC236}">
                  <a16:creationId xmlns:a16="http://schemas.microsoft.com/office/drawing/2014/main" id="{F1F55AC1-0731-4A64-9D5F-F1CC682C1C6A}"/>
                </a:ext>
              </a:extLst>
            </p:cNvPr>
            <p:cNvSpPr>
              <a:spLocks noEditPoints="1"/>
            </p:cNvSpPr>
            <p:nvPr/>
          </p:nvSpPr>
          <p:spPr bwMode="auto">
            <a:xfrm>
              <a:off x="1421390" y="4860239"/>
              <a:ext cx="225952" cy="222247"/>
            </a:xfrm>
            <a:custGeom>
              <a:avLst/>
              <a:gdLst>
                <a:gd name="T0" fmla="*/ 50 w 50"/>
                <a:gd name="T1" fmla="*/ 12 h 49"/>
                <a:gd name="T2" fmla="*/ 46 w 50"/>
                <a:gd name="T3" fmla="*/ 4 h 49"/>
                <a:gd name="T4" fmla="*/ 37 w 50"/>
                <a:gd name="T5" fmla="*/ 0 h 49"/>
                <a:gd name="T6" fmla="*/ 12 w 50"/>
                <a:gd name="T7" fmla="*/ 0 h 49"/>
                <a:gd name="T8" fmla="*/ 2 w 50"/>
                <a:gd name="T9" fmla="*/ 10 h 49"/>
                <a:gd name="T10" fmla="*/ 1 w 50"/>
                <a:gd name="T11" fmla="*/ 38 h 49"/>
                <a:gd name="T12" fmla="*/ 11 w 50"/>
                <a:gd name="T13" fmla="*/ 48 h 49"/>
                <a:gd name="T14" fmla="*/ 39 w 50"/>
                <a:gd name="T15" fmla="*/ 49 h 49"/>
                <a:gd name="T16" fmla="*/ 49 w 50"/>
                <a:gd name="T17" fmla="*/ 39 h 49"/>
                <a:gd name="T18" fmla="*/ 50 w 50"/>
                <a:gd name="T19" fmla="*/ 12 h 49"/>
                <a:gd name="T20" fmla="*/ 45 w 50"/>
                <a:gd name="T21" fmla="*/ 37 h 49"/>
                <a:gd name="T22" fmla="*/ 37 w 50"/>
                <a:gd name="T23" fmla="*/ 44 h 49"/>
                <a:gd name="T24" fmla="*/ 12 w 50"/>
                <a:gd name="T25" fmla="*/ 44 h 49"/>
                <a:gd name="T26" fmla="*/ 6 w 50"/>
                <a:gd name="T27" fmla="*/ 37 h 49"/>
                <a:gd name="T28" fmla="*/ 6 w 50"/>
                <a:gd name="T29" fmla="*/ 12 h 49"/>
                <a:gd name="T30" fmla="*/ 13 w 50"/>
                <a:gd name="T31" fmla="*/ 5 h 49"/>
                <a:gd name="T32" fmla="*/ 38 w 50"/>
                <a:gd name="T33" fmla="*/ 5 h 49"/>
                <a:gd name="T34" fmla="*/ 45 w 50"/>
                <a:gd name="T35" fmla="*/ 13 h 49"/>
                <a:gd name="T36" fmla="*/ 45 w 50"/>
                <a:gd name="T37" fmla="*/ 37 h 49"/>
                <a:gd name="T38" fmla="*/ 25 w 50"/>
                <a:gd name="T39" fmla="*/ 12 h 49"/>
                <a:gd name="T40" fmla="*/ 13 w 50"/>
                <a:gd name="T41" fmla="*/ 24 h 49"/>
                <a:gd name="T42" fmla="*/ 25 w 50"/>
                <a:gd name="T43" fmla="*/ 37 h 49"/>
                <a:gd name="T44" fmla="*/ 38 w 50"/>
                <a:gd name="T45" fmla="*/ 24 h 49"/>
                <a:gd name="T46" fmla="*/ 25 w 50"/>
                <a:gd name="T47" fmla="*/ 12 h 49"/>
                <a:gd name="T48" fmla="*/ 25 w 50"/>
                <a:gd name="T49" fmla="*/ 33 h 49"/>
                <a:gd name="T50" fmla="*/ 17 w 50"/>
                <a:gd name="T51" fmla="*/ 24 h 49"/>
                <a:gd name="T52" fmla="*/ 25 w 50"/>
                <a:gd name="T53" fmla="*/ 16 h 49"/>
                <a:gd name="T54" fmla="*/ 34 w 50"/>
                <a:gd name="T55" fmla="*/ 24 h 49"/>
                <a:gd name="T56" fmla="*/ 25 w 50"/>
                <a:gd name="T57" fmla="*/ 33 h 49"/>
                <a:gd name="T58" fmla="*/ 41 w 50"/>
                <a:gd name="T59" fmla="*/ 11 h 49"/>
                <a:gd name="T60" fmla="*/ 39 w 50"/>
                <a:gd name="T61" fmla="*/ 14 h 49"/>
                <a:gd name="T62" fmla="*/ 36 w 50"/>
                <a:gd name="T63" fmla="*/ 11 h 49"/>
                <a:gd name="T64" fmla="*/ 39 w 50"/>
                <a:gd name="T65" fmla="*/ 8 h 49"/>
                <a:gd name="T66" fmla="*/ 41 w 50"/>
                <a:gd name="T67"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49">
                  <a:moveTo>
                    <a:pt x="50" y="12"/>
                  </a:moveTo>
                  <a:cubicBezTo>
                    <a:pt x="49" y="9"/>
                    <a:pt x="48" y="6"/>
                    <a:pt x="46" y="4"/>
                  </a:cubicBezTo>
                  <a:cubicBezTo>
                    <a:pt x="43" y="1"/>
                    <a:pt x="40" y="0"/>
                    <a:pt x="37" y="0"/>
                  </a:cubicBezTo>
                  <a:cubicBezTo>
                    <a:pt x="31" y="0"/>
                    <a:pt x="17" y="0"/>
                    <a:pt x="12" y="0"/>
                  </a:cubicBezTo>
                  <a:cubicBezTo>
                    <a:pt x="7" y="1"/>
                    <a:pt x="3" y="4"/>
                    <a:pt x="2" y="10"/>
                  </a:cubicBezTo>
                  <a:cubicBezTo>
                    <a:pt x="0" y="14"/>
                    <a:pt x="1" y="33"/>
                    <a:pt x="1" y="38"/>
                  </a:cubicBezTo>
                  <a:cubicBezTo>
                    <a:pt x="2" y="43"/>
                    <a:pt x="6" y="47"/>
                    <a:pt x="11" y="48"/>
                  </a:cubicBezTo>
                  <a:cubicBezTo>
                    <a:pt x="15" y="49"/>
                    <a:pt x="34" y="49"/>
                    <a:pt x="39" y="49"/>
                  </a:cubicBezTo>
                  <a:cubicBezTo>
                    <a:pt x="44" y="48"/>
                    <a:pt x="48" y="44"/>
                    <a:pt x="49" y="39"/>
                  </a:cubicBezTo>
                  <a:cubicBezTo>
                    <a:pt x="50" y="34"/>
                    <a:pt x="50" y="16"/>
                    <a:pt x="50" y="12"/>
                  </a:cubicBezTo>
                  <a:close/>
                  <a:moveTo>
                    <a:pt x="45" y="37"/>
                  </a:moveTo>
                  <a:cubicBezTo>
                    <a:pt x="44" y="41"/>
                    <a:pt x="42" y="44"/>
                    <a:pt x="37" y="44"/>
                  </a:cubicBezTo>
                  <a:cubicBezTo>
                    <a:pt x="33" y="45"/>
                    <a:pt x="16" y="45"/>
                    <a:pt x="12" y="44"/>
                  </a:cubicBezTo>
                  <a:cubicBezTo>
                    <a:pt x="8" y="43"/>
                    <a:pt x="6" y="41"/>
                    <a:pt x="6" y="37"/>
                  </a:cubicBezTo>
                  <a:cubicBezTo>
                    <a:pt x="5" y="34"/>
                    <a:pt x="5" y="17"/>
                    <a:pt x="6" y="12"/>
                  </a:cubicBezTo>
                  <a:cubicBezTo>
                    <a:pt x="6" y="8"/>
                    <a:pt x="9" y="5"/>
                    <a:pt x="13" y="5"/>
                  </a:cubicBezTo>
                  <a:cubicBezTo>
                    <a:pt x="18" y="4"/>
                    <a:pt x="34" y="4"/>
                    <a:pt x="38" y="5"/>
                  </a:cubicBezTo>
                  <a:cubicBezTo>
                    <a:pt x="42" y="5"/>
                    <a:pt x="45" y="8"/>
                    <a:pt x="45" y="13"/>
                  </a:cubicBezTo>
                  <a:cubicBezTo>
                    <a:pt x="46" y="17"/>
                    <a:pt x="46" y="32"/>
                    <a:pt x="45" y="37"/>
                  </a:cubicBezTo>
                  <a:close/>
                  <a:moveTo>
                    <a:pt x="25" y="12"/>
                  </a:moveTo>
                  <a:cubicBezTo>
                    <a:pt x="18" y="12"/>
                    <a:pt x="13" y="17"/>
                    <a:pt x="13" y="24"/>
                  </a:cubicBezTo>
                  <a:cubicBezTo>
                    <a:pt x="13" y="31"/>
                    <a:pt x="18" y="37"/>
                    <a:pt x="25" y="37"/>
                  </a:cubicBezTo>
                  <a:cubicBezTo>
                    <a:pt x="32" y="37"/>
                    <a:pt x="38" y="31"/>
                    <a:pt x="38" y="24"/>
                  </a:cubicBezTo>
                  <a:cubicBezTo>
                    <a:pt x="38" y="17"/>
                    <a:pt x="32" y="12"/>
                    <a:pt x="25" y="12"/>
                  </a:cubicBezTo>
                  <a:close/>
                  <a:moveTo>
                    <a:pt x="25" y="33"/>
                  </a:moveTo>
                  <a:cubicBezTo>
                    <a:pt x="21" y="33"/>
                    <a:pt x="17" y="29"/>
                    <a:pt x="17" y="24"/>
                  </a:cubicBezTo>
                  <a:cubicBezTo>
                    <a:pt x="17" y="20"/>
                    <a:pt x="21" y="16"/>
                    <a:pt x="25" y="16"/>
                  </a:cubicBezTo>
                  <a:cubicBezTo>
                    <a:pt x="30" y="16"/>
                    <a:pt x="34" y="20"/>
                    <a:pt x="34" y="24"/>
                  </a:cubicBezTo>
                  <a:cubicBezTo>
                    <a:pt x="34" y="29"/>
                    <a:pt x="30" y="33"/>
                    <a:pt x="25" y="33"/>
                  </a:cubicBezTo>
                  <a:close/>
                  <a:moveTo>
                    <a:pt x="41" y="11"/>
                  </a:moveTo>
                  <a:cubicBezTo>
                    <a:pt x="41" y="13"/>
                    <a:pt x="40" y="14"/>
                    <a:pt x="39" y="14"/>
                  </a:cubicBezTo>
                  <a:cubicBezTo>
                    <a:pt x="37" y="14"/>
                    <a:pt x="36" y="13"/>
                    <a:pt x="36" y="11"/>
                  </a:cubicBezTo>
                  <a:cubicBezTo>
                    <a:pt x="36" y="10"/>
                    <a:pt x="37" y="8"/>
                    <a:pt x="39" y="8"/>
                  </a:cubicBezTo>
                  <a:cubicBezTo>
                    <a:pt x="40" y="8"/>
                    <a:pt x="42" y="10"/>
                    <a:pt x="4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sp>
        <p:nvSpPr>
          <p:cNvPr id="66" name="TextBox 65">
            <a:extLst>
              <a:ext uri="{FF2B5EF4-FFF2-40B4-BE49-F238E27FC236}">
                <a16:creationId xmlns:a16="http://schemas.microsoft.com/office/drawing/2014/main" id="{1AED356C-4303-41E4-B533-8BC153BAD6D2}"/>
              </a:ext>
            </a:extLst>
          </p:cNvPr>
          <p:cNvSpPr txBox="1"/>
          <p:nvPr/>
        </p:nvSpPr>
        <p:spPr>
          <a:xfrm>
            <a:off x="692896" y="2809920"/>
            <a:ext cx="1676350" cy="276999"/>
          </a:xfrm>
          <a:prstGeom prst="rect">
            <a:avLst/>
          </a:prstGeom>
          <a:noFill/>
        </p:spPr>
        <p:txBody>
          <a:bodyPr wrap="square" rtlCol="0" anchor="ctr">
            <a:spAutoFit/>
          </a:bodyPr>
          <a:lstStyle/>
          <a:p>
            <a:pPr algn="ctr"/>
            <a:r>
              <a:rPr lang="en-US" sz="1200" dirty="0">
                <a:solidFill>
                  <a:schemeClr val="bg1"/>
                </a:solidFill>
                <a:latin typeface="HelvLight" pitchFamily="2" charset="0"/>
              </a:rPr>
              <a:t>Replace your text</a:t>
            </a:r>
          </a:p>
        </p:txBody>
      </p:sp>
      <p:sp>
        <p:nvSpPr>
          <p:cNvPr id="67" name="TextBox 66">
            <a:extLst>
              <a:ext uri="{FF2B5EF4-FFF2-40B4-BE49-F238E27FC236}">
                <a16:creationId xmlns:a16="http://schemas.microsoft.com/office/drawing/2014/main" id="{CC0C03C2-5F2C-41F5-B471-21E0D8ECF7E0}"/>
              </a:ext>
            </a:extLst>
          </p:cNvPr>
          <p:cNvSpPr txBox="1"/>
          <p:nvPr/>
        </p:nvSpPr>
        <p:spPr>
          <a:xfrm>
            <a:off x="494698" y="2229645"/>
            <a:ext cx="2072747" cy="646331"/>
          </a:xfrm>
          <a:prstGeom prst="rect">
            <a:avLst/>
          </a:prstGeom>
          <a:noFill/>
        </p:spPr>
        <p:txBody>
          <a:bodyPr wrap="square" rtlCol="0" anchor="ctr">
            <a:spAutoFit/>
          </a:bodyPr>
          <a:lstStyle/>
          <a:p>
            <a:pPr algn="ctr"/>
            <a:r>
              <a:rPr lang="en-US" sz="3600" b="1" dirty="0">
                <a:solidFill>
                  <a:schemeClr val="bg1"/>
                </a:solidFill>
                <a:latin typeface="Helvetica" panose="020B7200000000000000" pitchFamily="34" charset="0"/>
              </a:rPr>
              <a:t>+14.321</a:t>
            </a:r>
            <a:endParaRPr lang="en-ID" sz="3600" b="1" dirty="0">
              <a:solidFill>
                <a:schemeClr val="bg1"/>
              </a:solidFill>
              <a:latin typeface="Helvetica" panose="020B7200000000000000" pitchFamily="34" charset="0"/>
            </a:endParaRPr>
          </a:p>
        </p:txBody>
      </p:sp>
      <p:sp>
        <p:nvSpPr>
          <p:cNvPr id="68" name="TextBox 67">
            <a:extLst>
              <a:ext uri="{FF2B5EF4-FFF2-40B4-BE49-F238E27FC236}">
                <a16:creationId xmlns:a16="http://schemas.microsoft.com/office/drawing/2014/main" id="{D305A3C4-D8E4-4A94-9978-0A4EDA4C4471}"/>
              </a:ext>
            </a:extLst>
          </p:cNvPr>
          <p:cNvSpPr txBox="1"/>
          <p:nvPr/>
        </p:nvSpPr>
        <p:spPr>
          <a:xfrm>
            <a:off x="692896" y="3792704"/>
            <a:ext cx="1676350" cy="276999"/>
          </a:xfrm>
          <a:prstGeom prst="rect">
            <a:avLst/>
          </a:prstGeom>
          <a:noFill/>
        </p:spPr>
        <p:txBody>
          <a:bodyPr wrap="square" rtlCol="0" anchor="ctr">
            <a:spAutoFit/>
          </a:bodyPr>
          <a:lstStyle/>
          <a:p>
            <a:pPr algn="ctr"/>
            <a:r>
              <a:rPr lang="en-US" sz="1200" dirty="0">
                <a:solidFill>
                  <a:schemeClr val="bg1"/>
                </a:solidFill>
                <a:latin typeface="HelvLight" pitchFamily="2" charset="0"/>
              </a:rPr>
              <a:t>Replace your text</a:t>
            </a:r>
          </a:p>
        </p:txBody>
      </p:sp>
      <p:sp>
        <p:nvSpPr>
          <p:cNvPr id="69" name="TextBox 68">
            <a:extLst>
              <a:ext uri="{FF2B5EF4-FFF2-40B4-BE49-F238E27FC236}">
                <a16:creationId xmlns:a16="http://schemas.microsoft.com/office/drawing/2014/main" id="{4979E76A-3A51-4B6F-876A-E6E022D05EB2}"/>
              </a:ext>
            </a:extLst>
          </p:cNvPr>
          <p:cNvSpPr txBox="1"/>
          <p:nvPr/>
        </p:nvSpPr>
        <p:spPr>
          <a:xfrm>
            <a:off x="550082" y="3212429"/>
            <a:ext cx="1944279" cy="646331"/>
          </a:xfrm>
          <a:prstGeom prst="rect">
            <a:avLst/>
          </a:prstGeom>
          <a:noFill/>
        </p:spPr>
        <p:txBody>
          <a:bodyPr wrap="square" rtlCol="0" anchor="ctr">
            <a:spAutoFit/>
          </a:bodyPr>
          <a:lstStyle/>
          <a:p>
            <a:pPr algn="ctr"/>
            <a:r>
              <a:rPr lang="en-US" sz="3600" b="1" dirty="0">
                <a:solidFill>
                  <a:schemeClr val="bg1"/>
                </a:solidFill>
                <a:latin typeface="Helvetica" panose="020B7200000000000000" pitchFamily="34" charset="0"/>
              </a:rPr>
              <a:t>+12.173</a:t>
            </a:r>
            <a:endParaRPr lang="en-ID" sz="3600" b="1" dirty="0">
              <a:solidFill>
                <a:schemeClr val="bg1"/>
              </a:solidFill>
              <a:latin typeface="Helvetica" panose="020B7200000000000000" pitchFamily="34" charset="0"/>
            </a:endParaRPr>
          </a:p>
        </p:txBody>
      </p:sp>
      <p:sp>
        <p:nvSpPr>
          <p:cNvPr id="70" name="TextBox 69">
            <a:extLst>
              <a:ext uri="{FF2B5EF4-FFF2-40B4-BE49-F238E27FC236}">
                <a16:creationId xmlns:a16="http://schemas.microsoft.com/office/drawing/2014/main" id="{A1C27C0D-327F-431B-8AA5-87E938D1EB2B}"/>
              </a:ext>
            </a:extLst>
          </p:cNvPr>
          <p:cNvSpPr txBox="1"/>
          <p:nvPr/>
        </p:nvSpPr>
        <p:spPr>
          <a:xfrm>
            <a:off x="243840" y="4262440"/>
            <a:ext cx="2323605" cy="1546193"/>
          </a:xfrm>
          <a:prstGeom prst="rect">
            <a:avLst/>
          </a:prstGeom>
          <a:noFill/>
        </p:spPr>
        <p:txBody>
          <a:bodyPr wrap="square" rtlCol="0">
            <a:spAutoFit/>
          </a:bodyPr>
          <a:lstStyle/>
          <a:p>
            <a:pPr algn="ctr">
              <a:lnSpc>
                <a:spcPct val="114000"/>
              </a:lnSpc>
            </a:pPr>
            <a:r>
              <a:rPr lang="en-US" sz="1200" dirty="0">
                <a:solidFill>
                  <a:schemeClr val="bg1"/>
                </a:solidFill>
                <a:latin typeface="HelvLight" pitchFamily="2" charset="0"/>
              </a:rPr>
              <a:t>Together, we are creating a workplace culture consistent in quality and productivity to retain happy team members and rise to the challenge of establishing and maintaining guest-centered environments.</a:t>
            </a:r>
          </a:p>
        </p:txBody>
      </p:sp>
      <p:sp>
        <p:nvSpPr>
          <p:cNvPr id="76" name="TextBox 18">
            <a:extLst>
              <a:ext uri="{FF2B5EF4-FFF2-40B4-BE49-F238E27FC236}">
                <a16:creationId xmlns:a16="http://schemas.microsoft.com/office/drawing/2014/main" id="{181A6065-E8CD-4B9F-ACE9-03F9FCA37ED1}"/>
              </a:ext>
            </a:extLst>
          </p:cNvPr>
          <p:cNvSpPr txBox="1"/>
          <p:nvPr/>
        </p:nvSpPr>
        <p:spPr>
          <a:xfrm>
            <a:off x="6235027" y="4343242"/>
            <a:ext cx="2047334" cy="276999"/>
          </a:xfrm>
          <a:prstGeom prst="rect">
            <a:avLst/>
          </a:prstGeom>
          <a:noFill/>
        </p:spPr>
        <p:txBody>
          <a:bodyPr wrap="square" rtlCol="0" anchor="ctr">
            <a:spAutoFit/>
          </a:bodyPr>
          <a:lstStyle/>
          <a:p>
            <a:pPr algn="ctr"/>
            <a:r>
              <a:rPr lang="en-US" sz="1200" b="1" dirty="0">
                <a:latin typeface="Helvetica" panose="020B7200000000000000" pitchFamily="34" charset="0"/>
              </a:rPr>
              <a:t>CONTROLLER</a:t>
            </a:r>
          </a:p>
        </p:txBody>
      </p:sp>
      <p:sp>
        <p:nvSpPr>
          <p:cNvPr id="77" name="TextBox 19">
            <a:extLst>
              <a:ext uri="{FF2B5EF4-FFF2-40B4-BE49-F238E27FC236}">
                <a16:creationId xmlns:a16="http://schemas.microsoft.com/office/drawing/2014/main" id="{4FBEF784-8F0D-4660-A08F-F6B44ACDB6E2}"/>
              </a:ext>
            </a:extLst>
          </p:cNvPr>
          <p:cNvSpPr txBox="1"/>
          <p:nvPr/>
        </p:nvSpPr>
        <p:spPr>
          <a:xfrm>
            <a:off x="6235028" y="4020753"/>
            <a:ext cx="2047332" cy="338554"/>
          </a:xfrm>
          <a:prstGeom prst="rect">
            <a:avLst/>
          </a:prstGeom>
          <a:noFill/>
        </p:spPr>
        <p:txBody>
          <a:bodyPr wrap="square" rtlCol="0" anchor="ctr">
            <a:spAutoFit/>
          </a:bodyPr>
          <a:lstStyle/>
          <a:p>
            <a:pPr algn="ctr" fontAlgn="base"/>
            <a:r>
              <a:rPr lang="es-SV" sz="1600" b="1" dirty="0">
                <a:solidFill>
                  <a:srgbClr val="0088B2"/>
                </a:solidFill>
                <a:latin typeface="Helvetica" panose="020B7200000000000000" pitchFamily="34" charset="0"/>
              </a:rPr>
              <a:t>Paula </a:t>
            </a:r>
            <a:r>
              <a:rPr lang="es-SV" sz="1600" b="1" dirty="0" err="1">
                <a:solidFill>
                  <a:srgbClr val="0088B2"/>
                </a:solidFill>
                <a:latin typeface="Helvetica" panose="020B7200000000000000" pitchFamily="34" charset="0"/>
              </a:rPr>
              <a:t>Amsden</a:t>
            </a:r>
            <a:endParaRPr lang="es-SV" sz="1600" b="1" dirty="0">
              <a:solidFill>
                <a:srgbClr val="0088B2"/>
              </a:solidFill>
              <a:latin typeface="Helvetica" panose="020B7200000000000000" pitchFamily="34" charset="0"/>
            </a:endParaRPr>
          </a:p>
        </p:txBody>
      </p:sp>
      <p:sp>
        <p:nvSpPr>
          <p:cNvPr id="78" name="TextBox 40">
            <a:extLst>
              <a:ext uri="{FF2B5EF4-FFF2-40B4-BE49-F238E27FC236}">
                <a16:creationId xmlns:a16="http://schemas.microsoft.com/office/drawing/2014/main" id="{ACA66D95-90B5-40DA-8474-76F7E5B6EFB7}"/>
              </a:ext>
            </a:extLst>
          </p:cNvPr>
          <p:cNvSpPr txBox="1"/>
          <p:nvPr/>
        </p:nvSpPr>
        <p:spPr>
          <a:xfrm>
            <a:off x="6016357" y="4639059"/>
            <a:ext cx="2484675" cy="914674"/>
          </a:xfrm>
          <a:prstGeom prst="rect">
            <a:avLst/>
          </a:prstGeom>
          <a:noFill/>
        </p:spPr>
        <p:txBody>
          <a:bodyPr wrap="square" rtlCol="0">
            <a:spAutoFit/>
          </a:bodyPr>
          <a:lstStyle/>
          <a:p>
            <a:pPr algn="ctr">
              <a:lnSpc>
                <a:spcPct val="114000"/>
              </a:lnSpc>
            </a:pPr>
            <a:r>
              <a:rPr lang="en-US" sz="1200" dirty="0">
                <a:latin typeface="HelvLight" pitchFamily="2" charset="0"/>
              </a:rPr>
              <a:t>Paula </a:t>
            </a:r>
            <a:r>
              <a:rPr lang="en-US" sz="1200" dirty="0" err="1">
                <a:latin typeface="HelvLight" pitchFamily="2" charset="0"/>
              </a:rPr>
              <a:t>Amsden</a:t>
            </a:r>
            <a:r>
              <a:rPr lang="en-US" sz="1200" dirty="0">
                <a:latin typeface="HelvLight" pitchFamily="2" charset="0"/>
              </a:rPr>
              <a:t> is a brilliant veteran of the finance and accounting industries, utilizing her experience to elevate KMG.</a:t>
            </a:r>
          </a:p>
        </p:txBody>
      </p:sp>
      <p:sp>
        <p:nvSpPr>
          <p:cNvPr id="79" name="TextBox 18">
            <a:extLst>
              <a:ext uri="{FF2B5EF4-FFF2-40B4-BE49-F238E27FC236}">
                <a16:creationId xmlns:a16="http://schemas.microsoft.com/office/drawing/2014/main" id="{583DD700-D24D-46FD-BA00-4DC6FE66E00D}"/>
              </a:ext>
            </a:extLst>
          </p:cNvPr>
          <p:cNvSpPr txBox="1"/>
          <p:nvPr/>
        </p:nvSpPr>
        <p:spPr>
          <a:xfrm>
            <a:off x="9059997" y="4343242"/>
            <a:ext cx="2047334" cy="276999"/>
          </a:xfrm>
          <a:prstGeom prst="rect">
            <a:avLst/>
          </a:prstGeom>
          <a:noFill/>
        </p:spPr>
        <p:txBody>
          <a:bodyPr wrap="square" rtlCol="0" anchor="ctr">
            <a:spAutoFit/>
          </a:bodyPr>
          <a:lstStyle/>
          <a:p>
            <a:pPr algn="ctr"/>
            <a:r>
              <a:rPr lang="en-US" sz="1200" b="1" dirty="0">
                <a:latin typeface="Helvetica" panose="020B7200000000000000" pitchFamily="34" charset="0"/>
              </a:rPr>
              <a:t>COO</a:t>
            </a:r>
          </a:p>
        </p:txBody>
      </p:sp>
      <p:sp>
        <p:nvSpPr>
          <p:cNvPr id="81" name="TextBox 19">
            <a:extLst>
              <a:ext uri="{FF2B5EF4-FFF2-40B4-BE49-F238E27FC236}">
                <a16:creationId xmlns:a16="http://schemas.microsoft.com/office/drawing/2014/main" id="{AB6B0930-D3F4-4017-8AC9-0118014E92A3}"/>
              </a:ext>
            </a:extLst>
          </p:cNvPr>
          <p:cNvSpPr txBox="1"/>
          <p:nvPr/>
        </p:nvSpPr>
        <p:spPr>
          <a:xfrm>
            <a:off x="9059998" y="4020753"/>
            <a:ext cx="2047332" cy="338554"/>
          </a:xfrm>
          <a:prstGeom prst="rect">
            <a:avLst/>
          </a:prstGeom>
          <a:noFill/>
        </p:spPr>
        <p:txBody>
          <a:bodyPr wrap="square" rtlCol="0" anchor="ctr">
            <a:spAutoFit/>
          </a:bodyPr>
          <a:lstStyle/>
          <a:p>
            <a:pPr algn="ctr" fontAlgn="base"/>
            <a:r>
              <a:rPr lang="es-SV" sz="1600" b="1" dirty="0">
                <a:solidFill>
                  <a:srgbClr val="0088B2"/>
                </a:solidFill>
                <a:latin typeface="Helvetica" panose="020B7200000000000000" pitchFamily="34" charset="0"/>
              </a:rPr>
              <a:t>Doug Tudor</a:t>
            </a:r>
          </a:p>
        </p:txBody>
      </p:sp>
      <p:sp>
        <p:nvSpPr>
          <p:cNvPr id="83" name="TextBox 40">
            <a:extLst>
              <a:ext uri="{FF2B5EF4-FFF2-40B4-BE49-F238E27FC236}">
                <a16:creationId xmlns:a16="http://schemas.microsoft.com/office/drawing/2014/main" id="{F7CD02CD-1647-4AC9-AE1E-078012324F23}"/>
              </a:ext>
            </a:extLst>
          </p:cNvPr>
          <p:cNvSpPr txBox="1"/>
          <p:nvPr/>
        </p:nvSpPr>
        <p:spPr>
          <a:xfrm>
            <a:off x="8841327" y="4639059"/>
            <a:ext cx="2484675" cy="704167"/>
          </a:xfrm>
          <a:prstGeom prst="rect">
            <a:avLst/>
          </a:prstGeom>
          <a:noFill/>
        </p:spPr>
        <p:txBody>
          <a:bodyPr wrap="square" rtlCol="0">
            <a:spAutoFit/>
          </a:bodyPr>
          <a:lstStyle/>
          <a:p>
            <a:pPr algn="ctr">
              <a:lnSpc>
                <a:spcPct val="114000"/>
              </a:lnSpc>
            </a:pPr>
            <a:r>
              <a:rPr lang="en-US" sz="1200" dirty="0">
                <a:latin typeface="HelvLight" pitchFamily="2" charset="0"/>
              </a:rPr>
              <a:t>Seizing opportunities to change peoples' lives, in front of and behind the counter.</a:t>
            </a:r>
          </a:p>
        </p:txBody>
      </p:sp>
      <p:pic>
        <p:nvPicPr>
          <p:cNvPr id="17" name="Marcador de posición de imagen 16" descr="Un hombre con una camisa azul&#10;&#10;Descripción generada automáticamente">
            <a:extLst>
              <a:ext uri="{FF2B5EF4-FFF2-40B4-BE49-F238E27FC236}">
                <a16:creationId xmlns:a16="http://schemas.microsoft.com/office/drawing/2014/main" id="{C2BB8BD6-FFD8-46E8-A230-D78A14459078}"/>
              </a:ext>
            </a:extLst>
          </p:cNvPr>
          <p:cNvPicPr>
            <a:picLocks noGrp="1" noChangeAspect="1"/>
          </p:cNvPicPr>
          <p:nvPr>
            <p:ph type="pic" sz="quarter" idx="11"/>
          </p:nvPr>
        </p:nvPicPr>
        <p:blipFill>
          <a:blip r:embed="rId5"/>
          <a:srcRect l="45" r="45"/>
          <a:stretch>
            <a:fillRect/>
          </a:stretch>
        </p:blipFill>
        <p:spPr/>
      </p:pic>
      <p:pic>
        <p:nvPicPr>
          <p:cNvPr id="19" name="Marcador de posición de imagen 18" descr="Mujer de cabello largo sonriendo&#10;&#10;Descripción generada automáticamente">
            <a:extLst>
              <a:ext uri="{FF2B5EF4-FFF2-40B4-BE49-F238E27FC236}">
                <a16:creationId xmlns:a16="http://schemas.microsoft.com/office/drawing/2014/main" id="{DC4EF0F3-833C-4BFD-AAE9-25651B0CDD9D}"/>
              </a:ext>
            </a:extLst>
          </p:cNvPr>
          <p:cNvPicPr>
            <a:picLocks noGrp="1" noChangeAspect="1"/>
          </p:cNvPicPr>
          <p:nvPr>
            <p:ph type="pic" sz="quarter" idx="12"/>
          </p:nvPr>
        </p:nvPicPr>
        <p:blipFill>
          <a:blip r:embed="rId6"/>
          <a:srcRect/>
          <a:stretch>
            <a:fillRect/>
          </a:stretch>
        </p:blipFill>
        <p:spPr/>
      </p:pic>
    </p:spTree>
    <p:extLst>
      <p:ext uri="{BB962C8B-B14F-4D97-AF65-F5344CB8AC3E}">
        <p14:creationId xmlns:p14="http://schemas.microsoft.com/office/powerpoint/2010/main" val="3814606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Marcador de posición de imagen 6" descr="Vista de una carretera&#10;&#10;Descripción generada automáticamente">
            <a:extLst>
              <a:ext uri="{FF2B5EF4-FFF2-40B4-BE49-F238E27FC236}">
                <a16:creationId xmlns:a16="http://schemas.microsoft.com/office/drawing/2014/main" id="{ACDB5D7E-B248-475B-956C-35F8BDC0BCB3}"/>
              </a:ext>
            </a:extLst>
          </p:cNvPr>
          <p:cNvPicPr>
            <a:picLocks noGrp="1" noChangeAspect="1"/>
          </p:cNvPicPr>
          <p:nvPr>
            <p:ph type="pic" sz="quarter" idx="10"/>
          </p:nvPr>
        </p:nvPicPr>
        <p:blipFill rotWithShape="1">
          <a:blip r:embed="rId2"/>
          <a:srcRect l="13623" r="13623"/>
          <a:stretch/>
        </p:blipFill>
        <p:spPr/>
      </p:pic>
      <p:sp>
        <p:nvSpPr>
          <p:cNvPr id="52" name="Title 51">
            <a:extLst>
              <a:ext uri="{FF2B5EF4-FFF2-40B4-BE49-F238E27FC236}">
                <a16:creationId xmlns:a16="http://schemas.microsoft.com/office/drawing/2014/main" id="{AE6C9080-9E88-4980-992F-0F27225F0A50}"/>
              </a:ext>
            </a:extLst>
          </p:cNvPr>
          <p:cNvSpPr>
            <a:spLocks noGrp="1"/>
          </p:cNvSpPr>
          <p:nvPr>
            <p:ph type="title"/>
          </p:nvPr>
        </p:nvSpPr>
        <p:spPr/>
        <p:txBody>
          <a:bodyPr/>
          <a:lstStyle/>
          <a:p>
            <a:r>
              <a:rPr lang="en-US" sz="4400" b="1" dirty="0">
                <a:solidFill>
                  <a:srgbClr val="5EABA0"/>
                </a:solidFill>
                <a:latin typeface="Helvetica" panose="020B7200000000000000" pitchFamily="34" charset="0"/>
              </a:rPr>
              <a:t>What we </a:t>
            </a:r>
            <a:r>
              <a:rPr lang="en-US" sz="4400" b="1" dirty="0">
                <a:latin typeface="Helvetica" panose="020B7200000000000000" pitchFamily="34" charset="0"/>
              </a:rPr>
              <a:t>do</a:t>
            </a:r>
            <a:endParaRPr lang="en-ID" dirty="0">
              <a:latin typeface="Helvetica" panose="020B7200000000000000" pitchFamily="34" charset="0"/>
            </a:endParaRPr>
          </a:p>
        </p:txBody>
      </p:sp>
      <p:sp>
        <p:nvSpPr>
          <p:cNvPr id="33" name="Forma libre: forma 32">
            <a:extLst>
              <a:ext uri="{FF2B5EF4-FFF2-40B4-BE49-F238E27FC236}">
                <a16:creationId xmlns:a16="http://schemas.microsoft.com/office/drawing/2014/main" id="{542C8DF8-29FC-4965-8412-9F5B4166C6F5}"/>
              </a:ext>
            </a:extLst>
          </p:cNvPr>
          <p:cNvSpPr/>
          <p:nvPr/>
        </p:nvSpPr>
        <p:spPr>
          <a:xfrm>
            <a:off x="6304694" y="3506155"/>
            <a:ext cx="2947562" cy="1962140"/>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1875 w 791875"/>
              <a:gd name="connsiteY0" fmla="*/ 506025 h 507588"/>
              <a:gd name="connsiteX1" fmla="*/ 749410 w 791875"/>
              <a:gd name="connsiteY1" fmla="*/ 0 h 507588"/>
              <a:gd name="connsiteX2" fmla="*/ 0 w 791875"/>
              <a:gd name="connsiteY2" fmla="*/ 507588 h 507588"/>
              <a:gd name="connsiteX3" fmla="*/ 791875 w 791875"/>
              <a:gd name="connsiteY3" fmla="*/ 506025 h 507588"/>
              <a:gd name="connsiteX0" fmla="*/ 793873 w 793873"/>
              <a:gd name="connsiteY0" fmla="*/ 506025 h 509532"/>
              <a:gd name="connsiteX1" fmla="*/ 751408 w 793873"/>
              <a:gd name="connsiteY1" fmla="*/ 0 h 509532"/>
              <a:gd name="connsiteX2" fmla="*/ 0 w 793873"/>
              <a:gd name="connsiteY2" fmla="*/ 509532 h 509532"/>
              <a:gd name="connsiteX3" fmla="*/ 793873 w 793873"/>
              <a:gd name="connsiteY3" fmla="*/ 506025 h 509532"/>
              <a:gd name="connsiteX0" fmla="*/ 793873 w 793873"/>
              <a:gd name="connsiteY0" fmla="*/ 513392 h 514338"/>
              <a:gd name="connsiteX1" fmla="*/ 751408 w 793873"/>
              <a:gd name="connsiteY1" fmla="*/ 0 h 514338"/>
              <a:gd name="connsiteX2" fmla="*/ 0 w 793873"/>
              <a:gd name="connsiteY2" fmla="*/ 509532 h 514338"/>
              <a:gd name="connsiteX3" fmla="*/ 793873 w 793873"/>
              <a:gd name="connsiteY3" fmla="*/ 513392 h 514338"/>
            </a:gdLst>
            <a:ahLst/>
            <a:cxnLst>
              <a:cxn ang="0">
                <a:pos x="connsiteX0" y="connsiteY0"/>
              </a:cxn>
              <a:cxn ang="0">
                <a:pos x="connsiteX1" y="connsiteY1"/>
              </a:cxn>
              <a:cxn ang="0">
                <a:pos x="connsiteX2" y="connsiteY2"/>
              </a:cxn>
              <a:cxn ang="0">
                <a:pos x="connsiteX3" y="connsiteY3"/>
              </a:cxn>
            </a:cxnLst>
            <a:rect l="l" t="t" r="r" b="b"/>
            <a:pathLst>
              <a:path w="793873" h="514338">
                <a:moveTo>
                  <a:pt x="793873" y="513392"/>
                </a:moveTo>
                <a:lnTo>
                  <a:pt x="751408" y="0"/>
                </a:lnTo>
                <a:lnTo>
                  <a:pt x="0" y="509532"/>
                </a:lnTo>
                <a:cubicBezTo>
                  <a:pt x="263958" y="505122"/>
                  <a:pt x="529915" y="517802"/>
                  <a:pt x="793873" y="513392"/>
                </a:cubicBezTo>
                <a:close/>
              </a:path>
            </a:pathLst>
          </a:custGeom>
          <a:solidFill>
            <a:srgbClr val="0088B2">
              <a:alpha val="54000"/>
            </a:srgbClr>
          </a:solidFill>
          <a:ln w="13195" cap="flat">
            <a:noFill/>
            <a:prstDash val="solid"/>
            <a:miter/>
          </a:ln>
        </p:spPr>
        <p:txBody>
          <a:bodyPr rtlCol="0" anchor="ctr"/>
          <a:lstStyle/>
          <a:p>
            <a:endParaRPr lang="es-SV" dirty="0"/>
          </a:p>
        </p:txBody>
      </p:sp>
      <p:sp>
        <p:nvSpPr>
          <p:cNvPr id="37" name="TextBox 36">
            <a:extLst>
              <a:ext uri="{FF2B5EF4-FFF2-40B4-BE49-F238E27FC236}">
                <a16:creationId xmlns:a16="http://schemas.microsoft.com/office/drawing/2014/main" id="{1F30F3B2-519D-4D4D-B64E-A3AC956552F7}"/>
              </a:ext>
            </a:extLst>
          </p:cNvPr>
          <p:cNvSpPr txBox="1"/>
          <p:nvPr/>
        </p:nvSpPr>
        <p:spPr>
          <a:xfrm>
            <a:off x="748669" y="2647146"/>
            <a:ext cx="5733823" cy="2217787"/>
          </a:xfrm>
          <a:prstGeom prst="rect">
            <a:avLst/>
          </a:prstGeom>
          <a:noFill/>
        </p:spPr>
        <p:txBody>
          <a:bodyPr wrap="square" rtlCol="0" anchor="t">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We strive to ensure each team member feels valued in all aspects of their role, reinforcing the importance of fostering a self-sustaining culture of success where everyone makes a team effort to communicate and overcome adversity.</a:t>
            </a:r>
            <a:endParaRPr lang="en-ID" sz="1400" dirty="0">
              <a:latin typeface="HelvLight" pitchFamily="2" charset="0"/>
            </a:endParaRPr>
          </a:p>
        </p:txBody>
      </p:sp>
    </p:spTree>
    <p:extLst>
      <p:ext uri="{BB962C8B-B14F-4D97-AF65-F5344CB8AC3E}">
        <p14:creationId xmlns:p14="http://schemas.microsoft.com/office/powerpoint/2010/main" val="3284838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 name="Marcador de posición de imagen 4">
            <a:extLst>
              <a:ext uri="{FF2B5EF4-FFF2-40B4-BE49-F238E27FC236}">
                <a16:creationId xmlns:a16="http://schemas.microsoft.com/office/drawing/2014/main" id="{A8FE491E-F802-49BA-B30E-A2F45C687A14}"/>
              </a:ext>
            </a:extLst>
          </p:cNvPr>
          <p:cNvPicPr>
            <a:picLocks noGrp="1" noChangeAspect="1"/>
          </p:cNvPicPr>
          <p:nvPr>
            <p:ph type="pic" sz="quarter" idx="10"/>
          </p:nvPr>
        </p:nvPicPr>
        <p:blipFill rotWithShape="1">
          <a:blip r:embed="rId2"/>
          <a:srcRect l="24574" r="24574"/>
          <a:stretch/>
        </p:blipFill>
        <p:spPr/>
      </p:pic>
      <p:sp>
        <p:nvSpPr>
          <p:cNvPr id="73" name="Title 114">
            <a:extLst>
              <a:ext uri="{FF2B5EF4-FFF2-40B4-BE49-F238E27FC236}">
                <a16:creationId xmlns:a16="http://schemas.microsoft.com/office/drawing/2014/main" id="{EFB842CA-165C-4294-8F7E-C0994F6FB7F9}"/>
              </a:ext>
            </a:extLst>
          </p:cNvPr>
          <p:cNvSpPr>
            <a:spLocks noGrp="1"/>
          </p:cNvSpPr>
          <p:nvPr>
            <p:ph type="title"/>
          </p:nvPr>
        </p:nvSpPr>
        <p:spPr>
          <a:prstGeom prst="rect">
            <a:avLst/>
          </a:prstGeom>
        </p:spPr>
        <p:txBody>
          <a:bodyPr anchor="ctr"/>
          <a:lstStyle/>
          <a:p>
            <a:r>
              <a:rPr lang="en-US" sz="3600" b="1" dirty="0">
                <a:solidFill>
                  <a:srgbClr val="5EABA0"/>
                </a:solidFill>
                <a:latin typeface="Helvetica" panose="020B7200000000000000" pitchFamily="34" charset="0"/>
              </a:rPr>
              <a:t>Our </a:t>
            </a:r>
            <a:r>
              <a:rPr lang="en-US" sz="3600" b="1" dirty="0">
                <a:latin typeface="Helvetica" panose="020B7200000000000000" pitchFamily="34" charset="0"/>
              </a:rPr>
              <a:t>Process</a:t>
            </a:r>
            <a:endParaRPr lang="en-ID" sz="3600" b="1" dirty="0">
              <a:latin typeface="Helvetica" panose="020B7200000000000000" pitchFamily="34" charset="0"/>
            </a:endParaRPr>
          </a:p>
        </p:txBody>
      </p:sp>
      <p:pic>
        <p:nvPicPr>
          <p:cNvPr id="8" name="Marcador de posición de imagen 7" descr="Imagen que contiene objeto, interior, tabla, persona&#10;&#10;Descripción generada automáticamente">
            <a:extLst>
              <a:ext uri="{FF2B5EF4-FFF2-40B4-BE49-F238E27FC236}">
                <a16:creationId xmlns:a16="http://schemas.microsoft.com/office/drawing/2014/main" id="{AB6A5C41-7B50-42B3-A0D7-AAF9D1211ECB}"/>
              </a:ext>
            </a:extLst>
          </p:cNvPr>
          <p:cNvPicPr>
            <a:picLocks noGrp="1" noChangeAspect="1"/>
          </p:cNvPicPr>
          <p:nvPr>
            <p:ph type="pic" sz="quarter" idx="11"/>
          </p:nvPr>
        </p:nvPicPr>
        <p:blipFill>
          <a:blip r:embed="rId3"/>
          <a:srcRect t="20142" b="20142"/>
          <a:stretch>
            <a:fillRect/>
          </a:stretch>
        </p:blipFill>
        <p:spPr/>
      </p:pic>
      <p:pic>
        <p:nvPicPr>
          <p:cNvPr id="10" name="Marcador de posición de imagen 9" descr="Imagen que contiene exterior, roca, pieza, pequeño&#10;&#10;Descripción generada automáticamente">
            <a:extLst>
              <a:ext uri="{FF2B5EF4-FFF2-40B4-BE49-F238E27FC236}">
                <a16:creationId xmlns:a16="http://schemas.microsoft.com/office/drawing/2014/main" id="{3951FABD-1962-410A-AF2E-AA77B02A4A0D}"/>
              </a:ext>
            </a:extLst>
          </p:cNvPr>
          <p:cNvPicPr>
            <a:picLocks noGrp="1" noChangeAspect="1"/>
          </p:cNvPicPr>
          <p:nvPr>
            <p:ph type="pic" sz="quarter" idx="12"/>
          </p:nvPr>
        </p:nvPicPr>
        <p:blipFill>
          <a:blip r:embed="rId4"/>
          <a:srcRect t="859" b="859"/>
          <a:stretch>
            <a:fillRect/>
          </a:stretch>
        </p:blipFill>
        <p:spPr>
          <a:xfrm>
            <a:off x="8050213" y="1570038"/>
            <a:ext cx="3697287" cy="2422525"/>
          </a:xfrm>
        </p:spPr>
      </p:pic>
      <p:sp>
        <p:nvSpPr>
          <p:cNvPr id="72" name="Rectángulo redondeado 36">
            <a:extLst>
              <a:ext uri="{FF2B5EF4-FFF2-40B4-BE49-F238E27FC236}">
                <a16:creationId xmlns:a16="http://schemas.microsoft.com/office/drawing/2014/main" id="{41526D9E-6514-426A-92B9-7C4F1A61767F}"/>
              </a:ext>
            </a:extLst>
          </p:cNvPr>
          <p:cNvSpPr/>
          <p:nvPr/>
        </p:nvSpPr>
        <p:spPr bwMode="auto">
          <a:xfrm flipH="1">
            <a:off x="438766" y="3543067"/>
            <a:ext cx="3696345" cy="449998"/>
          </a:xfrm>
          <a:prstGeom prst="roundRect">
            <a:avLst>
              <a:gd name="adj" fmla="val 0"/>
            </a:avLst>
          </a:prstGeom>
          <a:solidFill>
            <a:srgbClr val="0088B2">
              <a:alpha val="80000"/>
            </a:srgbClr>
          </a:solidFill>
          <a:ln>
            <a:noFill/>
          </a:ln>
        </p:spPr>
        <p:txBody>
          <a:bodyPr wrap="square" lIns="0" tIns="0" rIns="0" bIns="0" rtlCol="0" anchor="ctr">
            <a:noAutofit/>
          </a:bodyPr>
          <a:lstStyle/>
          <a:p>
            <a:pPr algn="ctr" defTabSz="914263"/>
            <a:r>
              <a:rPr lang="es-SV" sz="1600" b="1" dirty="0">
                <a:solidFill>
                  <a:schemeClr val="bg1"/>
                </a:solidFill>
                <a:latin typeface="Helvetica" panose="020B7200000000000000" pitchFamily="34" charset="0"/>
                <a:cs typeface="Segoe UI" panose="020B0502040204020203" pitchFamily="34" charset="0"/>
              </a:rPr>
              <a:t>Replace your text here</a:t>
            </a:r>
          </a:p>
        </p:txBody>
      </p:sp>
      <p:sp>
        <p:nvSpPr>
          <p:cNvPr id="74" name="Rectángulo redondeado 37">
            <a:extLst>
              <a:ext uri="{FF2B5EF4-FFF2-40B4-BE49-F238E27FC236}">
                <a16:creationId xmlns:a16="http://schemas.microsoft.com/office/drawing/2014/main" id="{CE649544-36A7-48B8-9B1A-8CA270165EE9}"/>
              </a:ext>
            </a:extLst>
          </p:cNvPr>
          <p:cNvSpPr/>
          <p:nvPr/>
        </p:nvSpPr>
        <p:spPr bwMode="auto">
          <a:xfrm flipH="1">
            <a:off x="4221786" y="3543067"/>
            <a:ext cx="3696345" cy="449998"/>
          </a:xfrm>
          <a:prstGeom prst="roundRect">
            <a:avLst>
              <a:gd name="adj" fmla="val 0"/>
            </a:avLst>
          </a:prstGeom>
          <a:solidFill>
            <a:srgbClr val="0088B2">
              <a:alpha val="80000"/>
            </a:srgbClr>
          </a:solidFill>
          <a:ln>
            <a:noFill/>
          </a:ln>
        </p:spPr>
        <p:txBody>
          <a:bodyPr wrap="square" lIns="0" tIns="0" rIns="0" bIns="0" rtlCol="0" anchor="ctr">
            <a:noAutofit/>
          </a:bodyPr>
          <a:lstStyle/>
          <a:p>
            <a:pPr algn="ctr" defTabSz="914263"/>
            <a:r>
              <a:rPr lang="es-SV" sz="1600" b="1" dirty="0">
                <a:solidFill>
                  <a:schemeClr val="bg1"/>
                </a:solidFill>
                <a:latin typeface="Helvetica" panose="020B7200000000000000" pitchFamily="34" charset="0"/>
                <a:cs typeface="Segoe UI" panose="020B0502040204020203" pitchFamily="34" charset="0"/>
              </a:rPr>
              <a:t>Replace your text here</a:t>
            </a:r>
          </a:p>
        </p:txBody>
      </p:sp>
      <p:sp>
        <p:nvSpPr>
          <p:cNvPr id="75" name="Rectángulo redondeado 39">
            <a:extLst>
              <a:ext uri="{FF2B5EF4-FFF2-40B4-BE49-F238E27FC236}">
                <a16:creationId xmlns:a16="http://schemas.microsoft.com/office/drawing/2014/main" id="{04B0B626-CDE1-4DB9-8D6D-0488C038EA40}"/>
              </a:ext>
            </a:extLst>
          </p:cNvPr>
          <p:cNvSpPr/>
          <p:nvPr/>
        </p:nvSpPr>
        <p:spPr bwMode="auto">
          <a:xfrm flipH="1">
            <a:off x="8050864" y="3543067"/>
            <a:ext cx="3696345" cy="449998"/>
          </a:xfrm>
          <a:prstGeom prst="roundRect">
            <a:avLst>
              <a:gd name="adj" fmla="val 0"/>
            </a:avLst>
          </a:prstGeom>
          <a:solidFill>
            <a:srgbClr val="0088B2">
              <a:alpha val="80000"/>
            </a:srgbClr>
          </a:solidFill>
          <a:ln>
            <a:noFill/>
          </a:ln>
        </p:spPr>
        <p:txBody>
          <a:bodyPr wrap="square" lIns="0" tIns="0" rIns="0" bIns="0" rtlCol="0" anchor="ctr">
            <a:noAutofit/>
          </a:bodyPr>
          <a:lstStyle/>
          <a:p>
            <a:pPr algn="ctr" defTabSz="914263"/>
            <a:r>
              <a:rPr lang="es-SV" sz="1600" b="1" dirty="0">
                <a:solidFill>
                  <a:schemeClr val="bg1"/>
                </a:solidFill>
                <a:latin typeface="Helvetica" panose="020B7200000000000000" pitchFamily="34" charset="0"/>
                <a:cs typeface="Segoe UI" panose="020B0502040204020203" pitchFamily="34" charset="0"/>
              </a:rPr>
              <a:t>Replace your text here</a:t>
            </a:r>
          </a:p>
        </p:txBody>
      </p:sp>
      <p:sp>
        <p:nvSpPr>
          <p:cNvPr id="83" name="TextBox 36">
            <a:extLst>
              <a:ext uri="{FF2B5EF4-FFF2-40B4-BE49-F238E27FC236}">
                <a16:creationId xmlns:a16="http://schemas.microsoft.com/office/drawing/2014/main" id="{7998E73A-C982-49EF-9847-FBDDDEB26A5D}"/>
              </a:ext>
            </a:extLst>
          </p:cNvPr>
          <p:cNvSpPr txBox="1"/>
          <p:nvPr/>
        </p:nvSpPr>
        <p:spPr>
          <a:xfrm>
            <a:off x="322104" y="4306503"/>
            <a:ext cx="3696959" cy="1221681"/>
          </a:xfrm>
          <a:prstGeom prst="rect">
            <a:avLst/>
          </a:prstGeom>
          <a:noFill/>
        </p:spPr>
        <p:txBody>
          <a:bodyPr wrap="square" rtlCol="0" anchor="t">
            <a:spAutoFit/>
          </a:bodyPr>
          <a:lstStyle/>
          <a:p>
            <a:pPr algn="just">
              <a:lnSpc>
                <a:spcPct val="125000"/>
              </a:lnSpc>
            </a:pPr>
            <a:r>
              <a:rPr lang="en-US" sz="12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200" dirty="0">
              <a:latin typeface="HelvLight" pitchFamily="2" charset="0"/>
            </a:endParaRPr>
          </a:p>
        </p:txBody>
      </p:sp>
      <p:sp>
        <p:nvSpPr>
          <p:cNvPr id="84" name="TextBox 36">
            <a:extLst>
              <a:ext uri="{FF2B5EF4-FFF2-40B4-BE49-F238E27FC236}">
                <a16:creationId xmlns:a16="http://schemas.microsoft.com/office/drawing/2014/main" id="{418D0DCC-F3FB-44E6-B738-D966E5D12CE6}"/>
              </a:ext>
            </a:extLst>
          </p:cNvPr>
          <p:cNvSpPr txBox="1"/>
          <p:nvPr/>
        </p:nvSpPr>
        <p:spPr>
          <a:xfrm>
            <a:off x="4221080" y="4306503"/>
            <a:ext cx="3696959" cy="1221681"/>
          </a:xfrm>
          <a:prstGeom prst="rect">
            <a:avLst/>
          </a:prstGeom>
          <a:noFill/>
        </p:spPr>
        <p:txBody>
          <a:bodyPr wrap="square" rtlCol="0" anchor="t">
            <a:spAutoFit/>
          </a:bodyPr>
          <a:lstStyle/>
          <a:p>
            <a:pPr algn="just">
              <a:lnSpc>
                <a:spcPct val="125000"/>
              </a:lnSpc>
            </a:pPr>
            <a:r>
              <a:rPr lang="en-US" sz="12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200" dirty="0">
              <a:latin typeface="HelvLight" pitchFamily="2" charset="0"/>
            </a:endParaRPr>
          </a:p>
        </p:txBody>
      </p:sp>
      <p:sp>
        <p:nvSpPr>
          <p:cNvPr id="85" name="TextBox 36">
            <a:extLst>
              <a:ext uri="{FF2B5EF4-FFF2-40B4-BE49-F238E27FC236}">
                <a16:creationId xmlns:a16="http://schemas.microsoft.com/office/drawing/2014/main" id="{62A49CCC-6196-45C0-AF04-C57EDFA7A5B2}"/>
              </a:ext>
            </a:extLst>
          </p:cNvPr>
          <p:cNvSpPr txBox="1"/>
          <p:nvPr/>
        </p:nvSpPr>
        <p:spPr>
          <a:xfrm>
            <a:off x="8120666" y="4306503"/>
            <a:ext cx="3696959" cy="1221681"/>
          </a:xfrm>
          <a:prstGeom prst="rect">
            <a:avLst/>
          </a:prstGeom>
          <a:noFill/>
        </p:spPr>
        <p:txBody>
          <a:bodyPr wrap="square" rtlCol="0" anchor="t">
            <a:spAutoFit/>
          </a:bodyPr>
          <a:lstStyle/>
          <a:p>
            <a:pPr algn="just">
              <a:lnSpc>
                <a:spcPct val="125000"/>
              </a:lnSpc>
            </a:pPr>
            <a:r>
              <a:rPr lang="en-US" sz="12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200" dirty="0">
              <a:latin typeface="HelvLight" pitchFamily="2" charset="0"/>
            </a:endParaRPr>
          </a:p>
        </p:txBody>
      </p:sp>
    </p:spTree>
    <p:extLst>
      <p:ext uri="{BB962C8B-B14F-4D97-AF65-F5344CB8AC3E}">
        <p14:creationId xmlns:p14="http://schemas.microsoft.com/office/powerpoint/2010/main" val="3111109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387">
            <a:extLst>
              <a:ext uri="{FF2B5EF4-FFF2-40B4-BE49-F238E27FC236}">
                <a16:creationId xmlns:a16="http://schemas.microsoft.com/office/drawing/2014/main" id="{8B672D00-1A15-D844-8FE2-9FDEB452AC5C}"/>
              </a:ext>
            </a:extLst>
          </p:cNvPr>
          <p:cNvSpPr>
            <a:spLocks noEditPoints="1"/>
          </p:cNvSpPr>
          <p:nvPr/>
        </p:nvSpPr>
        <p:spPr bwMode="auto">
          <a:xfrm>
            <a:off x="3774739" y="4701012"/>
            <a:ext cx="308218" cy="261554"/>
          </a:xfrm>
          <a:custGeom>
            <a:avLst/>
            <a:gdLst>
              <a:gd name="T0" fmla="*/ 3596 w 5721"/>
              <a:gd name="T1" fmla="*/ 1885 h 4855"/>
              <a:gd name="T2" fmla="*/ 3559 w 5721"/>
              <a:gd name="T3" fmla="*/ 1957 h 4855"/>
              <a:gd name="T4" fmla="*/ 3577 w 5721"/>
              <a:gd name="T5" fmla="*/ 2558 h 4855"/>
              <a:gd name="T6" fmla="*/ 3649 w 5721"/>
              <a:gd name="T7" fmla="*/ 2594 h 4855"/>
              <a:gd name="T8" fmla="*/ 4092 w 5721"/>
              <a:gd name="T9" fmla="*/ 2577 h 4855"/>
              <a:gd name="T10" fmla="*/ 4128 w 5721"/>
              <a:gd name="T11" fmla="*/ 2506 h 4855"/>
              <a:gd name="T12" fmla="*/ 4111 w 5721"/>
              <a:gd name="T13" fmla="*/ 1904 h 4855"/>
              <a:gd name="T14" fmla="*/ 4038 w 5721"/>
              <a:gd name="T15" fmla="*/ 1868 h 4855"/>
              <a:gd name="T16" fmla="*/ 2637 w 5721"/>
              <a:gd name="T17" fmla="*/ 1416 h 4855"/>
              <a:gd name="T18" fmla="*/ 2579 w 5721"/>
              <a:gd name="T19" fmla="*/ 1474 h 4855"/>
              <a:gd name="T20" fmla="*/ 2579 w 5721"/>
              <a:gd name="T21" fmla="*/ 2533 h 4855"/>
              <a:gd name="T22" fmla="*/ 2637 w 5721"/>
              <a:gd name="T23" fmla="*/ 2591 h 4855"/>
              <a:gd name="T24" fmla="*/ 3082 w 5721"/>
              <a:gd name="T25" fmla="*/ 2591 h 4855"/>
              <a:gd name="T26" fmla="*/ 3140 w 5721"/>
              <a:gd name="T27" fmla="*/ 2533 h 4855"/>
              <a:gd name="T28" fmla="*/ 3140 w 5721"/>
              <a:gd name="T29" fmla="*/ 1474 h 4855"/>
              <a:gd name="T30" fmla="*/ 3082 w 5721"/>
              <a:gd name="T31" fmla="*/ 1416 h 4855"/>
              <a:gd name="T32" fmla="*/ 1681 w 5721"/>
              <a:gd name="T33" fmla="*/ 959 h 4855"/>
              <a:gd name="T34" fmla="*/ 1608 w 5721"/>
              <a:gd name="T35" fmla="*/ 996 h 4855"/>
              <a:gd name="T36" fmla="*/ 1591 w 5721"/>
              <a:gd name="T37" fmla="*/ 2506 h 4855"/>
              <a:gd name="T38" fmla="*/ 1629 w 5721"/>
              <a:gd name="T39" fmla="*/ 2577 h 4855"/>
              <a:gd name="T40" fmla="*/ 2071 w 5721"/>
              <a:gd name="T41" fmla="*/ 2594 h 4855"/>
              <a:gd name="T42" fmla="*/ 2142 w 5721"/>
              <a:gd name="T43" fmla="*/ 2558 h 4855"/>
              <a:gd name="T44" fmla="*/ 2160 w 5721"/>
              <a:gd name="T45" fmla="*/ 1050 h 4855"/>
              <a:gd name="T46" fmla="*/ 2123 w 5721"/>
              <a:gd name="T47" fmla="*/ 977 h 4855"/>
              <a:gd name="T48" fmla="*/ 1681 w 5721"/>
              <a:gd name="T49" fmla="*/ 959 h 4855"/>
              <a:gd name="T50" fmla="*/ 5403 w 5721"/>
              <a:gd name="T51" fmla="*/ 5 h 4855"/>
              <a:gd name="T52" fmla="*/ 5564 w 5721"/>
              <a:gd name="T53" fmla="*/ 73 h 4855"/>
              <a:gd name="T54" fmla="*/ 5677 w 5721"/>
              <a:gd name="T55" fmla="*/ 203 h 4855"/>
              <a:gd name="T56" fmla="*/ 5721 w 5721"/>
              <a:gd name="T57" fmla="*/ 377 h 4855"/>
              <a:gd name="T58" fmla="*/ 5701 w 5721"/>
              <a:gd name="T59" fmla="*/ 3296 h 4855"/>
              <a:gd name="T60" fmla="*/ 5610 w 5721"/>
              <a:gd name="T61" fmla="*/ 3444 h 4855"/>
              <a:gd name="T62" fmla="*/ 5462 w 5721"/>
              <a:gd name="T63" fmla="*/ 3536 h 4855"/>
              <a:gd name="T64" fmla="*/ 3332 w 5721"/>
              <a:gd name="T65" fmla="*/ 3555 h 4855"/>
              <a:gd name="T66" fmla="*/ 4002 w 5721"/>
              <a:gd name="T67" fmla="*/ 4332 h 4855"/>
              <a:gd name="T68" fmla="*/ 4135 w 5721"/>
              <a:gd name="T69" fmla="*/ 4405 h 4855"/>
              <a:gd name="T70" fmla="*/ 4206 w 5721"/>
              <a:gd name="T71" fmla="*/ 4538 h 4855"/>
              <a:gd name="T72" fmla="*/ 4191 w 5721"/>
              <a:gd name="T73" fmla="*/ 4695 h 4855"/>
              <a:gd name="T74" fmla="*/ 4095 w 5721"/>
              <a:gd name="T75" fmla="*/ 4811 h 4855"/>
              <a:gd name="T76" fmla="*/ 3948 w 5721"/>
              <a:gd name="T77" fmla="*/ 4855 h 4855"/>
              <a:gd name="T78" fmla="*/ 1684 w 5721"/>
              <a:gd name="T79" fmla="*/ 4839 h 4855"/>
              <a:gd name="T80" fmla="*/ 1571 w 5721"/>
              <a:gd name="T81" fmla="*/ 4759 h 4855"/>
              <a:gd name="T82" fmla="*/ 1513 w 5721"/>
              <a:gd name="T83" fmla="*/ 4632 h 4855"/>
              <a:gd name="T84" fmla="*/ 1528 w 5721"/>
              <a:gd name="T85" fmla="*/ 4483 h 4855"/>
              <a:gd name="T86" fmla="*/ 1622 w 5721"/>
              <a:gd name="T87" fmla="*/ 4370 h 4855"/>
              <a:gd name="T88" fmla="*/ 1764 w 5721"/>
              <a:gd name="T89" fmla="*/ 4326 h 4855"/>
              <a:gd name="T90" fmla="*/ 378 w 5721"/>
              <a:gd name="T91" fmla="*/ 3555 h 4855"/>
              <a:gd name="T92" fmla="*/ 205 w 5721"/>
              <a:gd name="T93" fmla="*/ 3513 h 4855"/>
              <a:gd name="T94" fmla="*/ 73 w 5721"/>
              <a:gd name="T95" fmla="*/ 3400 h 4855"/>
              <a:gd name="T96" fmla="*/ 5 w 5721"/>
              <a:gd name="T97" fmla="*/ 3237 h 4855"/>
              <a:gd name="T98" fmla="*/ 5 w 5721"/>
              <a:gd name="T99" fmla="*/ 316 h 4855"/>
              <a:gd name="T100" fmla="*/ 73 w 5721"/>
              <a:gd name="T101" fmla="*/ 155 h 4855"/>
              <a:gd name="T102" fmla="*/ 205 w 5721"/>
              <a:gd name="T103" fmla="*/ 42 h 4855"/>
              <a:gd name="T104" fmla="*/ 378 w 5721"/>
              <a:gd name="T105" fmla="*/ 0 h 4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21" h="4855">
                <a:moveTo>
                  <a:pt x="3649" y="1868"/>
                </a:moveTo>
                <a:lnTo>
                  <a:pt x="3622" y="1871"/>
                </a:lnTo>
                <a:lnTo>
                  <a:pt x="3596" y="1885"/>
                </a:lnTo>
                <a:lnTo>
                  <a:pt x="3577" y="1904"/>
                </a:lnTo>
                <a:lnTo>
                  <a:pt x="3564" y="1929"/>
                </a:lnTo>
                <a:lnTo>
                  <a:pt x="3559" y="1957"/>
                </a:lnTo>
                <a:lnTo>
                  <a:pt x="3559" y="2506"/>
                </a:lnTo>
                <a:lnTo>
                  <a:pt x="3564" y="2533"/>
                </a:lnTo>
                <a:lnTo>
                  <a:pt x="3577" y="2558"/>
                </a:lnTo>
                <a:lnTo>
                  <a:pt x="3596" y="2577"/>
                </a:lnTo>
                <a:lnTo>
                  <a:pt x="3622" y="2591"/>
                </a:lnTo>
                <a:lnTo>
                  <a:pt x="3649" y="2594"/>
                </a:lnTo>
                <a:lnTo>
                  <a:pt x="4038" y="2594"/>
                </a:lnTo>
                <a:lnTo>
                  <a:pt x="4068" y="2591"/>
                </a:lnTo>
                <a:lnTo>
                  <a:pt x="4092" y="2577"/>
                </a:lnTo>
                <a:lnTo>
                  <a:pt x="4111" y="2558"/>
                </a:lnTo>
                <a:lnTo>
                  <a:pt x="4125" y="2533"/>
                </a:lnTo>
                <a:lnTo>
                  <a:pt x="4128" y="2506"/>
                </a:lnTo>
                <a:lnTo>
                  <a:pt x="4128" y="1957"/>
                </a:lnTo>
                <a:lnTo>
                  <a:pt x="4125" y="1929"/>
                </a:lnTo>
                <a:lnTo>
                  <a:pt x="4111" y="1904"/>
                </a:lnTo>
                <a:lnTo>
                  <a:pt x="4092" y="1885"/>
                </a:lnTo>
                <a:lnTo>
                  <a:pt x="4068" y="1871"/>
                </a:lnTo>
                <a:lnTo>
                  <a:pt x="4038" y="1868"/>
                </a:lnTo>
                <a:lnTo>
                  <a:pt x="3649" y="1868"/>
                </a:lnTo>
                <a:close/>
                <a:moveTo>
                  <a:pt x="2666" y="1411"/>
                </a:moveTo>
                <a:lnTo>
                  <a:pt x="2637" y="1416"/>
                </a:lnTo>
                <a:lnTo>
                  <a:pt x="2612" y="1428"/>
                </a:lnTo>
                <a:lnTo>
                  <a:pt x="2593" y="1449"/>
                </a:lnTo>
                <a:lnTo>
                  <a:pt x="2579" y="1474"/>
                </a:lnTo>
                <a:lnTo>
                  <a:pt x="2576" y="1501"/>
                </a:lnTo>
                <a:lnTo>
                  <a:pt x="2576" y="2506"/>
                </a:lnTo>
                <a:lnTo>
                  <a:pt x="2579" y="2533"/>
                </a:lnTo>
                <a:lnTo>
                  <a:pt x="2593" y="2558"/>
                </a:lnTo>
                <a:lnTo>
                  <a:pt x="2612" y="2577"/>
                </a:lnTo>
                <a:lnTo>
                  <a:pt x="2637" y="2591"/>
                </a:lnTo>
                <a:lnTo>
                  <a:pt x="2666" y="2594"/>
                </a:lnTo>
                <a:lnTo>
                  <a:pt x="3055" y="2594"/>
                </a:lnTo>
                <a:lnTo>
                  <a:pt x="3082" y="2591"/>
                </a:lnTo>
                <a:lnTo>
                  <a:pt x="3108" y="2577"/>
                </a:lnTo>
                <a:lnTo>
                  <a:pt x="3127" y="2558"/>
                </a:lnTo>
                <a:lnTo>
                  <a:pt x="3140" y="2533"/>
                </a:lnTo>
                <a:lnTo>
                  <a:pt x="3145" y="2506"/>
                </a:lnTo>
                <a:lnTo>
                  <a:pt x="3145" y="1501"/>
                </a:lnTo>
                <a:lnTo>
                  <a:pt x="3140" y="1474"/>
                </a:lnTo>
                <a:lnTo>
                  <a:pt x="3127" y="1449"/>
                </a:lnTo>
                <a:lnTo>
                  <a:pt x="3108" y="1428"/>
                </a:lnTo>
                <a:lnTo>
                  <a:pt x="3082" y="1416"/>
                </a:lnTo>
                <a:lnTo>
                  <a:pt x="3055" y="1411"/>
                </a:lnTo>
                <a:lnTo>
                  <a:pt x="2666" y="1411"/>
                </a:lnTo>
                <a:close/>
                <a:moveTo>
                  <a:pt x="1681" y="959"/>
                </a:moveTo>
                <a:lnTo>
                  <a:pt x="1653" y="964"/>
                </a:lnTo>
                <a:lnTo>
                  <a:pt x="1629" y="977"/>
                </a:lnTo>
                <a:lnTo>
                  <a:pt x="1608" y="996"/>
                </a:lnTo>
                <a:lnTo>
                  <a:pt x="1596" y="1022"/>
                </a:lnTo>
                <a:lnTo>
                  <a:pt x="1591" y="1050"/>
                </a:lnTo>
                <a:lnTo>
                  <a:pt x="1591" y="2506"/>
                </a:lnTo>
                <a:lnTo>
                  <a:pt x="1596" y="2533"/>
                </a:lnTo>
                <a:lnTo>
                  <a:pt x="1608" y="2558"/>
                </a:lnTo>
                <a:lnTo>
                  <a:pt x="1629" y="2577"/>
                </a:lnTo>
                <a:lnTo>
                  <a:pt x="1653" y="2591"/>
                </a:lnTo>
                <a:lnTo>
                  <a:pt x="1681" y="2594"/>
                </a:lnTo>
                <a:lnTo>
                  <a:pt x="2071" y="2594"/>
                </a:lnTo>
                <a:lnTo>
                  <a:pt x="2099" y="2591"/>
                </a:lnTo>
                <a:lnTo>
                  <a:pt x="2123" y="2577"/>
                </a:lnTo>
                <a:lnTo>
                  <a:pt x="2142" y="2558"/>
                </a:lnTo>
                <a:lnTo>
                  <a:pt x="2156" y="2533"/>
                </a:lnTo>
                <a:lnTo>
                  <a:pt x="2160" y="2506"/>
                </a:lnTo>
                <a:lnTo>
                  <a:pt x="2160" y="1050"/>
                </a:lnTo>
                <a:lnTo>
                  <a:pt x="2156" y="1022"/>
                </a:lnTo>
                <a:lnTo>
                  <a:pt x="2142" y="996"/>
                </a:lnTo>
                <a:lnTo>
                  <a:pt x="2123" y="977"/>
                </a:lnTo>
                <a:lnTo>
                  <a:pt x="2099" y="964"/>
                </a:lnTo>
                <a:lnTo>
                  <a:pt x="2071" y="959"/>
                </a:lnTo>
                <a:lnTo>
                  <a:pt x="1681" y="959"/>
                </a:lnTo>
                <a:close/>
                <a:moveTo>
                  <a:pt x="378" y="0"/>
                </a:moveTo>
                <a:lnTo>
                  <a:pt x="5342" y="0"/>
                </a:lnTo>
                <a:lnTo>
                  <a:pt x="5403" y="5"/>
                </a:lnTo>
                <a:lnTo>
                  <a:pt x="5462" y="19"/>
                </a:lnTo>
                <a:lnTo>
                  <a:pt x="5516" y="42"/>
                </a:lnTo>
                <a:lnTo>
                  <a:pt x="5564" y="73"/>
                </a:lnTo>
                <a:lnTo>
                  <a:pt x="5610" y="111"/>
                </a:lnTo>
                <a:lnTo>
                  <a:pt x="5648" y="155"/>
                </a:lnTo>
                <a:lnTo>
                  <a:pt x="5677" y="203"/>
                </a:lnTo>
                <a:lnTo>
                  <a:pt x="5701" y="259"/>
                </a:lnTo>
                <a:lnTo>
                  <a:pt x="5715" y="316"/>
                </a:lnTo>
                <a:lnTo>
                  <a:pt x="5721" y="377"/>
                </a:lnTo>
                <a:lnTo>
                  <a:pt x="5721" y="3176"/>
                </a:lnTo>
                <a:lnTo>
                  <a:pt x="5715" y="3237"/>
                </a:lnTo>
                <a:lnTo>
                  <a:pt x="5701" y="3296"/>
                </a:lnTo>
                <a:lnTo>
                  <a:pt x="5677" y="3350"/>
                </a:lnTo>
                <a:lnTo>
                  <a:pt x="5648" y="3400"/>
                </a:lnTo>
                <a:lnTo>
                  <a:pt x="5610" y="3444"/>
                </a:lnTo>
                <a:lnTo>
                  <a:pt x="5564" y="3482"/>
                </a:lnTo>
                <a:lnTo>
                  <a:pt x="5516" y="3513"/>
                </a:lnTo>
                <a:lnTo>
                  <a:pt x="5462" y="3536"/>
                </a:lnTo>
                <a:lnTo>
                  <a:pt x="5403" y="3550"/>
                </a:lnTo>
                <a:lnTo>
                  <a:pt x="5342" y="3555"/>
                </a:lnTo>
                <a:lnTo>
                  <a:pt x="3332" y="3555"/>
                </a:lnTo>
                <a:lnTo>
                  <a:pt x="3332" y="4326"/>
                </a:lnTo>
                <a:lnTo>
                  <a:pt x="3948" y="4326"/>
                </a:lnTo>
                <a:lnTo>
                  <a:pt x="4002" y="4332"/>
                </a:lnTo>
                <a:lnTo>
                  <a:pt x="4050" y="4347"/>
                </a:lnTo>
                <a:lnTo>
                  <a:pt x="4095" y="4372"/>
                </a:lnTo>
                <a:lnTo>
                  <a:pt x="4135" y="4405"/>
                </a:lnTo>
                <a:lnTo>
                  <a:pt x="4166" y="4443"/>
                </a:lnTo>
                <a:lnTo>
                  <a:pt x="4191" y="4488"/>
                </a:lnTo>
                <a:lnTo>
                  <a:pt x="4206" y="4538"/>
                </a:lnTo>
                <a:lnTo>
                  <a:pt x="4211" y="4591"/>
                </a:lnTo>
                <a:lnTo>
                  <a:pt x="4206" y="4644"/>
                </a:lnTo>
                <a:lnTo>
                  <a:pt x="4191" y="4695"/>
                </a:lnTo>
                <a:lnTo>
                  <a:pt x="4166" y="4738"/>
                </a:lnTo>
                <a:lnTo>
                  <a:pt x="4135" y="4778"/>
                </a:lnTo>
                <a:lnTo>
                  <a:pt x="4095" y="4811"/>
                </a:lnTo>
                <a:lnTo>
                  <a:pt x="4050" y="4836"/>
                </a:lnTo>
                <a:lnTo>
                  <a:pt x="4002" y="4849"/>
                </a:lnTo>
                <a:lnTo>
                  <a:pt x="3948" y="4855"/>
                </a:lnTo>
                <a:lnTo>
                  <a:pt x="1780" y="4855"/>
                </a:lnTo>
                <a:lnTo>
                  <a:pt x="1731" y="4851"/>
                </a:lnTo>
                <a:lnTo>
                  <a:pt x="1684" y="4839"/>
                </a:lnTo>
                <a:lnTo>
                  <a:pt x="1643" y="4818"/>
                </a:lnTo>
                <a:lnTo>
                  <a:pt x="1604" y="4792"/>
                </a:lnTo>
                <a:lnTo>
                  <a:pt x="1571" y="4759"/>
                </a:lnTo>
                <a:lnTo>
                  <a:pt x="1545" y="4721"/>
                </a:lnTo>
                <a:lnTo>
                  <a:pt x="1525" y="4679"/>
                </a:lnTo>
                <a:lnTo>
                  <a:pt x="1513" y="4632"/>
                </a:lnTo>
                <a:lnTo>
                  <a:pt x="1507" y="4584"/>
                </a:lnTo>
                <a:lnTo>
                  <a:pt x="1513" y="4531"/>
                </a:lnTo>
                <a:lnTo>
                  <a:pt x="1528" y="4483"/>
                </a:lnTo>
                <a:lnTo>
                  <a:pt x="1552" y="4439"/>
                </a:lnTo>
                <a:lnTo>
                  <a:pt x="1584" y="4401"/>
                </a:lnTo>
                <a:lnTo>
                  <a:pt x="1622" y="4370"/>
                </a:lnTo>
                <a:lnTo>
                  <a:pt x="1665" y="4347"/>
                </a:lnTo>
                <a:lnTo>
                  <a:pt x="1712" y="4332"/>
                </a:lnTo>
                <a:lnTo>
                  <a:pt x="1764" y="4326"/>
                </a:lnTo>
                <a:lnTo>
                  <a:pt x="2388" y="4326"/>
                </a:lnTo>
                <a:lnTo>
                  <a:pt x="2388" y="3555"/>
                </a:lnTo>
                <a:lnTo>
                  <a:pt x="378" y="3555"/>
                </a:lnTo>
                <a:lnTo>
                  <a:pt x="316" y="3550"/>
                </a:lnTo>
                <a:lnTo>
                  <a:pt x="258" y="3536"/>
                </a:lnTo>
                <a:lnTo>
                  <a:pt x="205" y="3513"/>
                </a:lnTo>
                <a:lnTo>
                  <a:pt x="154" y="3482"/>
                </a:lnTo>
                <a:lnTo>
                  <a:pt x="111" y="3444"/>
                </a:lnTo>
                <a:lnTo>
                  <a:pt x="73" y="3400"/>
                </a:lnTo>
                <a:lnTo>
                  <a:pt x="42" y="3350"/>
                </a:lnTo>
                <a:lnTo>
                  <a:pt x="19" y="3296"/>
                </a:lnTo>
                <a:lnTo>
                  <a:pt x="5" y="3237"/>
                </a:lnTo>
                <a:lnTo>
                  <a:pt x="0" y="3176"/>
                </a:lnTo>
                <a:lnTo>
                  <a:pt x="0" y="377"/>
                </a:lnTo>
                <a:lnTo>
                  <a:pt x="5" y="316"/>
                </a:lnTo>
                <a:lnTo>
                  <a:pt x="19" y="259"/>
                </a:lnTo>
                <a:lnTo>
                  <a:pt x="42" y="203"/>
                </a:lnTo>
                <a:lnTo>
                  <a:pt x="73" y="155"/>
                </a:lnTo>
                <a:lnTo>
                  <a:pt x="111" y="111"/>
                </a:lnTo>
                <a:lnTo>
                  <a:pt x="154" y="73"/>
                </a:lnTo>
                <a:lnTo>
                  <a:pt x="205" y="42"/>
                </a:lnTo>
                <a:lnTo>
                  <a:pt x="258" y="19"/>
                </a:lnTo>
                <a:lnTo>
                  <a:pt x="316" y="5"/>
                </a:lnTo>
                <a:lnTo>
                  <a:pt x="378" y="0"/>
                </a:lnTo>
                <a:close/>
              </a:path>
            </a:pathLst>
          </a:custGeom>
          <a:solidFill>
            <a:srgbClr val="0088B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494BA"/>
              </a:solidFill>
              <a:effectLst/>
              <a:uLnTx/>
              <a:uFillTx/>
              <a:latin typeface="Segoe UI Light" panose="020B0502040204020203" pitchFamily="34" charset="0"/>
              <a:ea typeface="+mn-ea"/>
              <a:cs typeface="+mn-cs"/>
            </a:endParaRPr>
          </a:p>
        </p:txBody>
      </p:sp>
      <p:grpSp>
        <p:nvGrpSpPr>
          <p:cNvPr id="16" name="Group 449">
            <a:extLst>
              <a:ext uri="{FF2B5EF4-FFF2-40B4-BE49-F238E27FC236}">
                <a16:creationId xmlns:a16="http://schemas.microsoft.com/office/drawing/2014/main" id="{20147863-B813-6A42-8C36-F8A2D5EBADAF}"/>
              </a:ext>
            </a:extLst>
          </p:cNvPr>
          <p:cNvGrpSpPr>
            <a:grpSpLocks noChangeAspect="1"/>
          </p:cNvGrpSpPr>
          <p:nvPr/>
        </p:nvGrpSpPr>
        <p:grpSpPr bwMode="auto">
          <a:xfrm>
            <a:off x="7810445" y="4631618"/>
            <a:ext cx="329491" cy="330948"/>
            <a:chOff x="8127" y="5431"/>
            <a:chExt cx="2941" cy="2954"/>
          </a:xfrm>
          <a:solidFill>
            <a:srgbClr val="0088B2"/>
          </a:solidFill>
        </p:grpSpPr>
        <p:sp>
          <p:nvSpPr>
            <p:cNvPr id="17" name="Freeform 451">
              <a:extLst>
                <a:ext uri="{FF2B5EF4-FFF2-40B4-BE49-F238E27FC236}">
                  <a16:creationId xmlns:a16="http://schemas.microsoft.com/office/drawing/2014/main" id="{64FEC4B3-F200-0C4E-AB4F-A13040AE964A}"/>
                </a:ext>
              </a:extLst>
            </p:cNvPr>
            <p:cNvSpPr>
              <a:spLocks/>
            </p:cNvSpPr>
            <p:nvPr/>
          </p:nvSpPr>
          <p:spPr bwMode="auto">
            <a:xfrm>
              <a:off x="8582" y="5899"/>
              <a:ext cx="2486" cy="2486"/>
            </a:xfrm>
            <a:custGeom>
              <a:avLst/>
              <a:gdLst>
                <a:gd name="T0" fmla="*/ 2655 w 4972"/>
                <a:gd name="T1" fmla="*/ 6 h 4972"/>
                <a:gd name="T2" fmla="*/ 2987 w 4972"/>
                <a:gd name="T3" fmla="*/ 51 h 4972"/>
                <a:gd name="T4" fmla="*/ 3302 w 4972"/>
                <a:gd name="T5" fmla="*/ 137 h 4972"/>
                <a:gd name="T6" fmla="*/ 3600 w 4972"/>
                <a:gd name="T7" fmla="*/ 263 h 4972"/>
                <a:gd name="T8" fmla="*/ 3876 w 4972"/>
                <a:gd name="T9" fmla="*/ 425 h 4972"/>
                <a:gd name="T10" fmla="*/ 4128 w 4972"/>
                <a:gd name="T11" fmla="*/ 620 h 4972"/>
                <a:gd name="T12" fmla="*/ 4353 w 4972"/>
                <a:gd name="T13" fmla="*/ 845 h 4972"/>
                <a:gd name="T14" fmla="*/ 4547 w 4972"/>
                <a:gd name="T15" fmla="*/ 1097 h 4972"/>
                <a:gd name="T16" fmla="*/ 4709 w 4972"/>
                <a:gd name="T17" fmla="*/ 1372 h 4972"/>
                <a:gd name="T18" fmla="*/ 4835 w 4972"/>
                <a:gd name="T19" fmla="*/ 1669 h 4972"/>
                <a:gd name="T20" fmla="*/ 4922 w 4972"/>
                <a:gd name="T21" fmla="*/ 1986 h 4972"/>
                <a:gd name="T22" fmla="*/ 4967 w 4972"/>
                <a:gd name="T23" fmla="*/ 2315 h 4972"/>
                <a:gd name="T24" fmla="*/ 4967 w 4972"/>
                <a:gd name="T25" fmla="*/ 2655 h 4972"/>
                <a:gd name="T26" fmla="*/ 4922 w 4972"/>
                <a:gd name="T27" fmla="*/ 2987 h 4972"/>
                <a:gd name="T28" fmla="*/ 4835 w 4972"/>
                <a:gd name="T29" fmla="*/ 3303 h 4972"/>
                <a:gd name="T30" fmla="*/ 4709 w 4972"/>
                <a:gd name="T31" fmla="*/ 3600 h 4972"/>
                <a:gd name="T32" fmla="*/ 4547 w 4972"/>
                <a:gd name="T33" fmla="*/ 3876 h 4972"/>
                <a:gd name="T34" fmla="*/ 4353 w 4972"/>
                <a:gd name="T35" fmla="*/ 4128 h 4972"/>
                <a:gd name="T36" fmla="*/ 4128 w 4972"/>
                <a:gd name="T37" fmla="*/ 4353 h 4972"/>
                <a:gd name="T38" fmla="*/ 3876 w 4972"/>
                <a:gd name="T39" fmla="*/ 4547 h 4972"/>
                <a:gd name="T40" fmla="*/ 3600 w 4972"/>
                <a:gd name="T41" fmla="*/ 4709 h 4972"/>
                <a:gd name="T42" fmla="*/ 3302 w 4972"/>
                <a:gd name="T43" fmla="*/ 4835 h 4972"/>
                <a:gd name="T44" fmla="*/ 2987 w 4972"/>
                <a:gd name="T45" fmla="*/ 4922 h 4972"/>
                <a:gd name="T46" fmla="*/ 2655 w 4972"/>
                <a:gd name="T47" fmla="*/ 4967 h 4972"/>
                <a:gd name="T48" fmla="*/ 2315 w 4972"/>
                <a:gd name="T49" fmla="*/ 4967 h 4972"/>
                <a:gd name="T50" fmla="*/ 1984 w 4972"/>
                <a:gd name="T51" fmla="*/ 4922 h 4972"/>
                <a:gd name="T52" fmla="*/ 1669 w 4972"/>
                <a:gd name="T53" fmla="*/ 4835 h 4972"/>
                <a:gd name="T54" fmla="*/ 1372 w 4972"/>
                <a:gd name="T55" fmla="*/ 4709 h 4972"/>
                <a:gd name="T56" fmla="*/ 1096 w 4972"/>
                <a:gd name="T57" fmla="*/ 4547 h 4972"/>
                <a:gd name="T58" fmla="*/ 844 w 4972"/>
                <a:gd name="T59" fmla="*/ 4353 h 4972"/>
                <a:gd name="T60" fmla="*/ 619 w 4972"/>
                <a:gd name="T61" fmla="*/ 4128 h 4972"/>
                <a:gd name="T62" fmla="*/ 425 w 4972"/>
                <a:gd name="T63" fmla="*/ 3876 h 4972"/>
                <a:gd name="T64" fmla="*/ 263 w 4972"/>
                <a:gd name="T65" fmla="*/ 3600 h 4972"/>
                <a:gd name="T66" fmla="*/ 137 w 4972"/>
                <a:gd name="T67" fmla="*/ 3303 h 4972"/>
                <a:gd name="T68" fmla="*/ 50 w 4972"/>
                <a:gd name="T69" fmla="*/ 2987 h 4972"/>
                <a:gd name="T70" fmla="*/ 5 w 4972"/>
                <a:gd name="T71" fmla="*/ 2655 h 4972"/>
                <a:gd name="T72" fmla="*/ 4 w 4972"/>
                <a:gd name="T73" fmla="*/ 2344 h 4972"/>
                <a:gd name="T74" fmla="*/ 34 w 4972"/>
                <a:gd name="T75" fmla="*/ 2069 h 4972"/>
                <a:gd name="T76" fmla="*/ 74 w 4972"/>
                <a:gd name="T77" fmla="*/ 1896 h 4972"/>
                <a:gd name="T78" fmla="*/ 123 w 4972"/>
                <a:gd name="T79" fmla="*/ 1831 h 4972"/>
                <a:gd name="T80" fmla="*/ 193 w 4972"/>
                <a:gd name="T81" fmla="*/ 1791 h 4972"/>
                <a:gd name="T82" fmla="*/ 272 w 4972"/>
                <a:gd name="T83" fmla="*/ 1784 h 4972"/>
                <a:gd name="T84" fmla="*/ 2486 w 4972"/>
                <a:gd name="T85" fmla="*/ 2486 h 4972"/>
                <a:gd name="T86" fmla="*/ 1827 w 4972"/>
                <a:gd name="T87" fmla="*/ 260 h 4972"/>
                <a:gd name="T88" fmla="*/ 1836 w 4972"/>
                <a:gd name="T89" fmla="*/ 180 h 4972"/>
                <a:gd name="T90" fmla="*/ 1878 w 4972"/>
                <a:gd name="T91" fmla="*/ 110 h 4972"/>
                <a:gd name="T92" fmla="*/ 1942 w 4972"/>
                <a:gd name="T93" fmla="*/ 65 h 4972"/>
                <a:gd name="T94" fmla="*/ 2105 w 4972"/>
                <a:gd name="T95" fmla="*/ 29 h 4972"/>
                <a:gd name="T96" fmla="*/ 2357 w 4972"/>
                <a:gd name="T97" fmla="*/ 4 h 4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72" h="4972">
                  <a:moveTo>
                    <a:pt x="2486" y="0"/>
                  </a:moveTo>
                  <a:lnTo>
                    <a:pt x="2655" y="6"/>
                  </a:lnTo>
                  <a:lnTo>
                    <a:pt x="2823" y="22"/>
                  </a:lnTo>
                  <a:lnTo>
                    <a:pt x="2987" y="51"/>
                  </a:lnTo>
                  <a:lnTo>
                    <a:pt x="3147" y="89"/>
                  </a:lnTo>
                  <a:lnTo>
                    <a:pt x="3302" y="137"/>
                  </a:lnTo>
                  <a:lnTo>
                    <a:pt x="3453" y="195"/>
                  </a:lnTo>
                  <a:lnTo>
                    <a:pt x="3600" y="263"/>
                  </a:lnTo>
                  <a:lnTo>
                    <a:pt x="3741" y="339"/>
                  </a:lnTo>
                  <a:lnTo>
                    <a:pt x="3876" y="425"/>
                  </a:lnTo>
                  <a:lnTo>
                    <a:pt x="4006" y="517"/>
                  </a:lnTo>
                  <a:lnTo>
                    <a:pt x="4128" y="620"/>
                  </a:lnTo>
                  <a:lnTo>
                    <a:pt x="4243" y="728"/>
                  </a:lnTo>
                  <a:lnTo>
                    <a:pt x="4353" y="845"/>
                  </a:lnTo>
                  <a:lnTo>
                    <a:pt x="4454" y="967"/>
                  </a:lnTo>
                  <a:lnTo>
                    <a:pt x="4547" y="1097"/>
                  </a:lnTo>
                  <a:lnTo>
                    <a:pt x="4632" y="1232"/>
                  </a:lnTo>
                  <a:lnTo>
                    <a:pt x="4709" y="1372"/>
                  </a:lnTo>
                  <a:lnTo>
                    <a:pt x="4776" y="1518"/>
                  </a:lnTo>
                  <a:lnTo>
                    <a:pt x="4835" y="1669"/>
                  </a:lnTo>
                  <a:lnTo>
                    <a:pt x="4884" y="1826"/>
                  </a:lnTo>
                  <a:lnTo>
                    <a:pt x="4922" y="1986"/>
                  </a:lnTo>
                  <a:lnTo>
                    <a:pt x="4949" y="2148"/>
                  </a:lnTo>
                  <a:lnTo>
                    <a:pt x="4967" y="2315"/>
                  </a:lnTo>
                  <a:lnTo>
                    <a:pt x="4972" y="2486"/>
                  </a:lnTo>
                  <a:lnTo>
                    <a:pt x="4967" y="2655"/>
                  </a:lnTo>
                  <a:lnTo>
                    <a:pt x="4949" y="2823"/>
                  </a:lnTo>
                  <a:lnTo>
                    <a:pt x="4922" y="2987"/>
                  </a:lnTo>
                  <a:lnTo>
                    <a:pt x="4884" y="3147"/>
                  </a:lnTo>
                  <a:lnTo>
                    <a:pt x="4835" y="3303"/>
                  </a:lnTo>
                  <a:lnTo>
                    <a:pt x="4776" y="3455"/>
                  </a:lnTo>
                  <a:lnTo>
                    <a:pt x="4709" y="3600"/>
                  </a:lnTo>
                  <a:lnTo>
                    <a:pt x="4632" y="3741"/>
                  </a:lnTo>
                  <a:lnTo>
                    <a:pt x="4547" y="3876"/>
                  </a:lnTo>
                  <a:lnTo>
                    <a:pt x="4454" y="4005"/>
                  </a:lnTo>
                  <a:lnTo>
                    <a:pt x="4353" y="4128"/>
                  </a:lnTo>
                  <a:lnTo>
                    <a:pt x="4243" y="4245"/>
                  </a:lnTo>
                  <a:lnTo>
                    <a:pt x="4128" y="4353"/>
                  </a:lnTo>
                  <a:lnTo>
                    <a:pt x="4006" y="4454"/>
                  </a:lnTo>
                  <a:lnTo>
                    <a:pt x="3876" y="4547"/>
                  </a:lnTo>
                  <a:lnTo>
                    <a:pt x="3741" y="4634"/>
                  </a:lnTo>
                  <a:lnTo>
                    <a:pt x="3600" y="4709"/>
                  </a:lnTo>
                  <a:lnTo>
                    <a:pt x="3453" y="4778"/>
                  </a:lnTo>
                  <a:lnTo>
                    <a:pt x="3302" y="4835"/>
                  </a:lnTo>
                  <a:lnTo>
                    <a:pt x="3147" y="4884"/>
                  </a:lnTo>
                  <a:lnTo>
                    <a:pt x="2987" y="4922"/>
                  </a:lnTo>
                  <a:lnTo>
                    <a:pt x="2823" y="4949"/>
                  </a:lnTo>
                  <a:lnTo>
                    <a:pt x="2655" y="4967"/>
                  </a:lnTo>
                  <a:lnTo>
                    <a:pt x="2486" y="4972"/>
                  </a:lnTo>
                  <a:lnTo>
                    <a:pt x="2315" y="4967"/>
                  </a:lnTo>
                  <a:lnTo>
                    <a:pt x="2148" y="4949"/>
                  </a:lnTo>
                  <a:lnTo>
                    <a:pt x="1984" y="4922"/>
                  </a:lnTo>
                  <a:lnTo>
                    <a:pt x="1825" y="4884"/>
                  </a:lnTo>
                  <a:lnTo>
                    <a:pt x="1669" y="4835"/>
                  </a:lnTo>
                  <a:lnTo>
                    <a:pt x="1518" y="4778"/>
                  </a:lnTo>
                  <a:lnTo>
                    <a:pt x="1372" y="4709"/>
                  </a:lnTo>
                  <a:lnTo>
                    <a:pt x="1231" y="4634"/>
                  </a:lnTo>
                  <a:lnTo>
                    <a:pt x="1096" y="4547"/>
                  </a:lnTo>
                  <a:lnTo>
                    <a:pt x="967" y="4454"/>
                  </a:lnTo>
                  <a:lnTo>
                    <a:pt x="844" y="4353"/>
                  </a:lnTo>
                  <a:lnTo>
                    <a:pt x="727" y="4245"/>
                  </a:lnTo>
                  <a:lnTo>
                    <a:pt x="619" y="4128"/>
                  </a:lnTo>
                  <a:lnTo>
                    <a:pt x="517" y="4005"/>
                  </a:lnTo>
                  <a:lnTo>
                    <a:pt x="425" y="3876"/>
                  </a:lnTo>
                  <a:lnTo>
                    <a:pt x="339" y="3741"/>
                  </a:lnTo>
                  <a:lnTo>
                    <a:pt x="263" y="3600"/>
                  </a:lnTo>
                  <a:lnTo>
                    <a:pt x="195" y="3455"/>
                  </a:lnTo>
                  <a:lnTo>
                    <a:pt x="137" y="3303"/>
                  </a:lnTo>
                  <a:lnTo>
                    <a:pt x="88" y="3147"/>
                  </a:lnTo>
                  <a:lnTo>
                    <a:pt x="50" y="2987"/>
                  </a:lnTo>
                  <a:lnTo>
                    <a:pt x="22" y="2823"/>
                  </a:lnTo>
                  <a:lnTo>
                    <a:pt x="5" y="2655"/>
                  </a:lnTo>
                  <a:lnTo>
                    <a:pt x="0" y="2486"/>
                  </a:lnTo>
                  <a:lnTo>
                    <a:pt x="4" y="2344"/>
                  </a:lnTo>
                  <a:lnTo>
                    <a:pt x="14" y="2205"/>
                  </a:lnTo>
                  <a:lnTo>
                    <a:pt x="34" y="2069"/>
                  </a:lnTo>
                  <a:lnTo>
                    <a:pt x="61" y="1934"/>
                  </a:lnTo>
                  <a:lnTo>
                    <a:pt x="74" y="1896"/>
                  </a:lnTo>
                  <a:lnTo>
                    <a:pt x="96" y="1862"/>
                  </a:lnTo>
                  <a:lnTo>
                    <a:pt x="123" y="1831"/>
                  </a:lnTo>
                  <a:lnTo>
                    <a:pt x="155" y="1808"/>
                  </a:lnTo>
                  <a:lnTo>
                    <a:pt x="193" y="1791"/>
                  </a:lnTo>
                  <a:lnTo>
                    <a:pt x="231" y="1784"/>
                  </a:lnTo>
                  <a:lnTo>
                    <a:pt x="272" y="1784"/>
                  </a:lnTo>
                  <a:lnTo>
                    <a:pt x="312" y="1791"/>
                  </a:lnTo>
                  <a:lnTo>
                    <a:pt x="2486" y="2486"/>
                  </a:lnTo>
                  <a:lnTo>
                    <a:pt x="1834" y="299"/>
                  </a:lnTo>
                  <a:lnTo>
                    <a:pt x="1827" y="260"/>
                  </a:lnTo>
                  <a:lnTo>
                    <a:pt x="1827" y="220"/>
                  </a:lnTo>
                  <a:lnTo>
                    <a:pt x="1836" y="180"/>
                  </a:lnTo>
                  <a:lnTo>
                    <a:pt x="1852" y="144"/>
                  </a:lnTo>
                  <a:lnTo>
                    <a:pt x="1878" y="110"/>
                  </a:lnTo>
                  <a:lnTo>
                    <a:pt x="1908" y="85"/>
                  </a:lnTo>
                  <a:lnTo>
                    <a:pt x="1942" y="65"/>
                  </a:lnTo>
                  <a:lnTo>
                    <a:pt x="1980" y="53"/>
                  </a:lnTo>
                  <a:lnTo>
                    <a:pt x="2105" y="29"/>
                  </a:lnTo>
                  <a:lnTo>
                    <a:pt x="2229" y="13"/>
                  </a:lnTo>
                  <a:lnTo>
                    <a:pt x="2357" y="4"/>
                  </a:lnTo>
                  <a:lnTo>
                    <a:pt x="24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494BA"/>
                </a:solidFill>
                <a:effectLst/>
                <a:uLnTx/>
                <a:uFillTx/>
                <a:latin typeface="Segoe UI Light" panose="020B0502040204020203" pitchFamily="34" charset="0"/>
                <a:ea typeface="+mn-ea"/>
                <a:cs typeface="+mn-cs"/>
              </a:endParaRPr>
            </a:p>
          </p:txBody>
        </p:sp>
        <p:sp>
          <p:nvSpPr>
            <p:cNvPr id="18" name="Freeform 452">
              <a:extLst>
                <a:ext uri="{FF2B5EF4-FFF2-40B4-BE49-F238E27FC236}">
                  <a16:creationId xmlns:a16="http://schemas.microsoft.com/office/drawing/2014/main" id="{AA3C4696-059A-6042-8B6B-00D859AF8918}"/>
                </a:ext>
              </a:extLst>
            </p:cNvPr>
            <p:cNvSpPr>
              <a:spLocks/>
            </p:cNvSpPr>
            <p:nvPr/>
          </p:nvSpPr>
          <p:spPr bwMode="auto">
            <a:xfrm>
              <a:off x="8127" y="5431"/>
              <a:ext cx="1419" cy="1428"/>
            </a:xfrm>
            <a:custGeom>
              <a:avLst/>
              <a:gdLst>
                <a:gd name="T0" fmla="*/ 1843 w 2837"/>
                <a:gd name="T1" fmla="*/ 0 h 2855"/>
                <a:gd name="T2" fmla="*/ 1883 w 2837"/>
                <a:gd name="T3" fmla="*/ 4 h 2855"/>
                <a:gd name="T4" fmla="*/ 1921 w 2837"/>
                <a:gd name="T5" fmla="*/ 17 h 2855"/>
                <a:gd name="T6" fmla="*/ 1955 w 2837"/>
                <a:gd name="T7" fmla="*/ 36 h 2855"/>
                <a:gd name="T8" fmla="*/ 1984 w 2837"/>
                <a:gd name="T9" fmla="*/ 63 h 2855"/>
                <a:gd name="T10" fmla="*/ 2007 w 2837"/>
                <a:gd name="T11" fmla="*/ 96 h 2855"/>
                <a:gd name="T12" fmla="*/ 2023 w 2837"/>
                <a:gd name="T13" fmla="*/ 134 h 2855"/>
                <a:gd name="T14" fmla="*/ 2837 w 2837"/>
                <a:gd name="T15" fmla="*/ 2855 h 2855"/>
                <a:gd name="T16" fmla="*/ 128 w 2837"/>
                <a:gd name="T17" fmla="*/ 1989 h 2855"/>
                <a:gd name="T18" fmla="*/ 90 w 2837"/>
                <a:gd name="T19" fmla="*/ 1971 h 2855"/>
                <a:gd name="T20" fmla="*/ 56 w 2837"/>
                <a:gd name="T21" fmla="*/ 1946 h 2855"/>
                <a:gd name="T22" fmla="*/ 31 w 2837"/>
                <a:gd name="T23" fmla="*/ 1916 h 2855"/>
                <a:gd name="T24" fmla="*/ 11 w 2837"/>
                <a:gd name="T25" fmla="*/ 1880 h 2855"/>
                <a:gd name="T26" fmla="*/ 0 w 2837"/>
                <a:gd name="T27" fmla="*/ 1840 h 2855"/>
                <a:gd name="T28" fmla="*/ 0 w 2837"/>
                <a:gd name="T29" fmla="*/ 1799 h 2855"/>
                <a:gd name="T30" fmla="*/ 7 w 2837"/>
                <a:gd name="T31" fmla="*/ 1755 h 2855"/>
                <a:gd name="T32" fmla="*/ 63 w 2837"/>
                <a:gd name="T33" fmla="*/ 1601 h 2855"/>
                <a:gd name="T34" fmla="*/ 126 w 2837"/>
                <a:gd name="T35" fmla="*/ 1449 h 2855"/>
                <a:gd name="T36" fmla="*/ 200 w 2837"/>
                <a:gd name="T37" fmla="*/ 1304 h 2855"/>
                <a:gd name="T38" fmla="*/ 281 w 2837"/>
                <a:gd name="T39" fmla="*/ 1163 h 2855"/>
                <a:gd name="T40" fmla="*/ 369 w 2837"/>
                <a:gd name="T41" fmla="*/ 1028 h 2855"/>
                <a:gd name="T42" fmla="*/ 466 w 2837"/>
                <a:gd name="T43" fmla="*/ 899 h 2855"/>
                <a:gd name="T44" fmla="*/ 571 w 2837"/>
                <a:gd name="T45" fmla="*/ 776 h 2855"/>
                <a:gd name="T46" fmla="*/ 682 w 2837"/>
                <a:gd name="T47" fmla="*/ 661 h 2855"/>
                <a:gd name="T48" fmla="*/ 801 w 2837"/>
                <a:gd name="T49" fmla="*/ 551 h 2855"/>
                <a:gd name="T50" fmla="*/ 925 w 2837"/>
                <a:gd name="T51" fmla="*/ 449 h 2855"/>
                <a:gd name="T52" fmla="*/ 1055 w 2837"/>
                <a:gd name="T53" fmla="*/ 355 h 2855"/>
                <a:gd name="T54" fmla="*/ 1192 w 2837"/>
                <a:gd name="T55" fmla="*/ 269 h 2855"/>
                <a:gd name="T56" fmla="*/ 1334 w 2837"/>
                <a:gd name="T57" fmla="*/ 191 h 2855"/>
                <a:gd name="T58" fmla="*/ 1482 w 2837"/>
                <a:gd name="T59" fmla="*/ 121 h 2855"/>
                <a:gd name="T60" fmla="*/ 1635 w 2837"/>
                <a:gd name="T61" fmla="*/ 60 h 2855"/>
                <a:gd name="T62" fmla="*/ 1791 w 2837"/>
                <a:gd name="T63" fmla="*/ 8 h 2855"/>
                <a:gd name="T64" fmla="*/ 1818 w 2837"/>
                <a:gd name="T65" fmla="*/ 2 h 2855"/>
                <a:gd name="T66" fmla="*/ 1843 w 2837"/>
                <a:gd name="T67" fmla="*/ 0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37" h="2855">
                  <a:moveTo>
                    <a:pt x="1843" y="0"/>
                  </a:moveTo>
                  <a:lnTo>
                    <a:pt x="1883" y="4"/>
                  </a:lnTo>
                  <a:lnTo>
                    <a:pt x="1921" y="17"/>
                  </a:lnTo>
                  <a:lnTo>
                    <a:pt x="1955" y="36"/>
                  </a:lnTo>
                  <a:lnTo>
                    <a:pt x="1984" y="63"/>
                  </a:lnTo>
                  <a:lnTo>
                    <a:pt x="2007" y="96"/>
                  </a:lnTo>
                  <a:lnTo>
                    <a:pt x="2023" y="134"/>
                  </a:lnTo>
                  <a:lnTo>
                    <a:pt x="2837" y="2855"/>
                  </a:lnTo>
                  <a:lnTo>
                    <a:pt x="128" y="1989"/>
                  </a:lnTo>
                  <a:lnTo>
                    <a:pt x="90" y="1971"/>
                  </a:lnTo>
                  <a:lnTo>
                    <a:pt x="56" y="1946"/>
                  </a:lnTo>
                  <a:lnTo>
                    <a:pt x="31" y="1916"/>
                  </a:lnTo>
                  <a:lnTo>
                    <a:pt x="11" y="1880"/>
                  </a:lnTo>
                  <a:lnTo>
                    <a:pt x="0" y="1840"/>
                  </a:lnTo>
                  <a:lnTo>
                    <a:pt x="0" y="1799"/>
                  </a:lnTo>
                  <a:lnTo>
                    <a:pt x="7" y="1755"/>
                  </a:lnTo>
                  <a:lnTo>
                    <a:pt x="63" y="1601"/>
                  </a:lnTo>
                  <a:lnTo>
                    <a:pt x="126" y="1449"/>
                  </a:lnTo>
                  <a:lnTo>
                    <a:pt x="200" y="1304"/>
                  </a:lnTo>
                  <a:lnTo>
                    <a:pt x="281" y="1163"/>
                  </a:lnTo>
                  <a:lnTo>
                    <a:pt x="369" y="1028"/>
                  </a:lnTo>
                  <a:lnTo>
                    <a:pt x="466" y="899"/>
                  </a:lnTo>
                  <a:lnTo>
                    <a:pt x="571" y="776"/>
                  </a:lnTo>
                  <a:lnTo>
                    <a:pt x="682" y="661"/>
                  </a:lnTo>
                  <a:lnTo>
                    <a:pt x="801" y="551"/>
                  </a:lnTo>
                  <a:lnTo>
                    <a:pt x="925" y="449"/>
                  </a:lnTo>
                  <a:lnTo>
                    <a:pt x="1055" y="355"/>
                  </a:lnTo>
                  <a:lnTo>
                    <a:pt x="1192" y="269"/>
                  </a:lnTo>
                  <a:lnTo>
                    <a:pt x="1334" y="191"/>
                  </a:lnTo>
                  <a:lnTo>
                    <a:pt x="1482" y="121"/>
                  </a:lnTo>
                  <a:lnTo>
                    <a:pt x="1635" y="60"/>
                  </a:lnTo>
                  <a:lnTo>
                    <a:pt x="1791" y="8"/>
                  </a:lnTo>
                  <a:lnTo>
                    <a:pt x="1818" y="2"/>
                  </a:lnTo>
                  <a:lnTo>
                    <a:pt x="18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494BA"/>
                </a:solidFill>
                <a:effectLst/>
                <a:uLnTx/>
                <a:uFillTx/>
                <a:latin typeface="Segoe UI Light" panose="020B0502040204020203" pitchFamily="34" charset="0"/>
                <a:ea typeface="+mn-ea"/>
                <a:cs typeface="+mn-cs"/>
              </a:endParaRPr>
            </a:p>
          </p:txBody>
        </p:sp>
      </p:grpSp>
      <p:pic>
        <p:nvPicPr>
          <p:cNvPr id="22" name="Marcador de posición de imagen 21" descr="Una mano muestra un objeto en la mano&#10;&#10;Descripción generada automáticamente con confianza baja">
            <a:extLst>
              <a:ext uri="{FF2B5EF4-FFF2-40B4-BE49-F238E27FC236}">
                <a16:creationId xmlns:a16="http://schemas.microsoft.com/office/drawing/2014/main" id="{1F8A0C1C-C118-4B91-A7FB-F3E6FFA7118D}"/>
              </a:ext>
            </a:extLst>
          </p:cNvPr>
          <p:cNvPicPr>
            <a:picLocks noGrp="1" noChangeAspect="1"/>
          </p:cNvPicPr>
          <p:nvPr>
            <p:ph type="pic" sz="quarter" idx="10"/>
          </p:nvPr>
        </p:nvPicPr>
        <p:blipFill rotWithShape="1">
          <a:blip r:embed="rId2"/>
          <a:srcRect t="25159" b="25159"/>
          <a:stretch/>
        </p:blipFill>
        <p:spPr/>
      </p:pic>
      <p:pic>
        <p:nvPicPr>
          <p:cNvPr id="10" name="Marcador de posición de imagen 9" descr="Una taza de cafe&#10;&#10;Descripción generada automáticamente con confianza media">
            <a:extLst>
              <a:ext uri="{FF2B5EF4-FFF2-40B4-BE49-F238E27FC236}">
                <a16:creationId xmlns:a16="http://schemas.microsoft.com/office/drawing/2014/main" id="{D7D2A15E-712F-4F1C-AE8B-B47BE0455EE5}"/>
              </a:ext>
            </a:extLst>
          </p:cNvPr>
          <p:cNvPicPr>
            <a:picLocks noGrp="1" noChangeAspect="1"/>
          </p:cNvPicPr>
          <p:nvPr>
            <p:ph type="pic" sz="quarter" idx="11"/>
          </p:nvPr>
        </p:nvPicPr>
        <p:blipFill rotWithShape="1">
          <a:blip r:embed="rId3"/>
          <a:srcRect l="10291" r="10291"/>
          <a:stretch/>
        </p:blipFill>
        <p:spPr/>
      </p:pic>
      <p:pic>
        <p:nvPicPr>
          <p:cNvPr id="26" name="Marcador de posición de imagen 25" descr="Imagen que contiene interior, tabla, manzana, pequeño&#10;&#10;Descripción generada automáticamente">
            <a:extLst>
              <a:ext uri="{FF2B5EF4-FFF2-40B4-BE49-F238E27FC236}">
                <a16:creationId xmlns:a16="http://schemas.microsoft.com/office/drawing/2014/main" id="{62EB5D0E-8BC9-4068-966C-CEDA77D34D00}"/>
              </a:ext>
            </a:extLst>
          </p:cNvPr>
          <p:cNvPicPr>
            <a:picLocks noGrp="1" noChangeAspect="1"/>
          </p:cNvPicPr>
          <p:nvPr>
            <p:ph type="pic" sz="quarter" idx="12"/>
          </p:nvPr>
        </p:nvPicPr>
        <p:blipFill rotWithShape="1">
          <a:blip r:embed="rId4"/>
          <a:srcRect l="16479" r="16479"/>
          <a:stretch/>
        </p:blipFill>
        <p:spPr/>
      </p:pic>
      <p:sp>
        <p:nvSpPr>
          <p:cNvPr id="2" name="Título 1">
            <a:extLst>
              <a:ext uri="{FF2B5EF4-FFF2-40B4-BE49-F238E27FC236}">
                <a16:creationId xmlns:a16="http://schemas.microsoft.com/office/drawing/2014/main" id="{8912CF91-E0E6-4C5A-B2BD-7BFAD889AF9E}"/>
              </a:ext>
            </a:extLst>
          </p:cNvPr>
          <p:cNvSpPr>
            <a:spLocks noGrp="1"/>
          </p:cNvSpPr>
          <p:nvPr>
            <p:ph type="title"/>
          </p:nvPr>
        </p:nvSpPr>
        <p:spPr/>
        <p:txBody>
          <a:bodyPr/>
          <a:lstStyle/>
          <a:p>
            <a:r>
              <a:rPr lang="es-ES" dirty="0" err="1"/>
              <a:t>Your</a:t>
            </a:r>
            <a:r>
              <a:rPr lang="es-ES" dirty="0"/>
              <a:t> </a:t>
            </a:r>
            <a:r>
              <a:rPr lang="es-ES" dirty="0" err="1"/>
              <a:t>text</a:t>
            </a:r>
            <a:r>
              <a:rPr lang="es-ES" dirty="0"/>
              <a:t> </a:t>
            </a:r>
            <a:r>
              <a:rPr lang="es-ES" dirty="0" err="1"/>
              <a:t>here</a:t>
            </a:r>
            <a:endParaRPr lang="es-SV" dirty="0"/>
          </a:p>
        </p:txBody>
      </p:sp>
      <p:sp>
        <p:nvSpPr>
          <p:cNvPr id="24" name="TextBox 36">
            <a:extLst>
              <a:ext uri="{FF2B5EF4-FFF2-40B4-BE49-F238E27FC236}">
                <a16:creationId xmlns:a16="http://schemas.microsoft.com/office/drawing/2014/main" id="{1EDE6F43-1D23-4889-9798-D73C0C10B0D8}"/>
              </a:ext>
            </a:extLst>
          </p:cNvPr>
          <p:cNvSpPr txBox="1"/>
          <p:nvPr/>
        </p:nvSpPr>
        <p:spPr>
          <a:xfrm>
            <a:off x="3701143" y="5014998"/>
            <a:ext cx="3264745" cy="1140569"/>
          </a:xfrm>
          <a:prstGeom prst="rect">
            <a:avLst/>
          </a:prstGeom>
          <a:noFill/>
        </p:spPr>
        <p:txBody>
          <a:bodyPr wrap="square" rtlCol="0" anchor="t">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a:t>
            </a:r>
            <a:endParaRPr lang="en-ID" sz="1400" dirty="0">
              <a:latin typeface="HelvLight" pitchFamily="2" charset="0"/>
            </a:endParaRPr>
          </a:p>
        </p:txBody>
      </p:sp>
      <p:sp>
        <p:nvSpPr>
          <p:cNvPr id="25" name="TextBox 36">
            <a:extLst>
              <a:ext uri="{FF2B5EF4-FFF2-40B4-BE49-F238E27FC236}">
                <a16:creationId xmlns:a16="http://schemas.microsoft.com/office/drawing/2014/main" id="{0E9E97A7-938F-4A5E-B3FD-4B47C346C641}"/>
              </a:ext>
            </a:extLst>
          </p:cNvPr>
          <p:cNvSpPr txBox="1"/>
          <p:nvPr/>
        </p:nvSpPr>
        <p:spPr>
          <a:xfrm>
            <a:off x="7810445" y="5014998"/>
            <a:ext cx="3264745" cy="1140569"/>
          </a:xfrm>
          <a:prstGeom prst="rect">
            <a:avLst/>
          </a:prstGeom>
          <a:noFill/>
        </p:spPr>
        <p:txBody>
          <a:bodyPr wrap="square" rtlCol="0" anchor="t">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a:t>
            </a:r>
            <a:endParaRPr lang="en-ID" sz="1400" dirty="0">
              <a:latin typeface="HelvLight" pitchFamily="2" charset="0"/>
            </a:endParaRPr>
          </a:p>
        </p:txBody>
      </p:sp>
    </p:spTree>
    <p:extLst>
      <p:ext uri="{BB962C8B-B14F-4D97-AF65-F5344CB8AC3E}">
        <p14:creationId xmlns:p14="http://schemas.microsoft.com/office/powerpoint/2010/main" val="4107407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114">
            <a:extLst>
              <a:ext uri="{FF2B5EF4-FFF2-40B4-BE49-F238E27FC236}">
                <a16:creationId xmlns:a16="http://schemas.microsoft.com/office/drawing/2014/main" id="{EFB842CA-165C-4294-8F7E-C0994F6FB7F9}"/>
              </a:ext>
            </a:extLst>
          </p:cNvPr>
          <p:cNvSpPr>
            <a:spLocks noGrp="1"/>
          </p:cNvSpPr>
          <p:nvPr>
            <p:ph type="title"/>
          </p:nvPr>
        </p:nvSpPr>
        <p:spPr>
          <a:prstGeom prst="rect">
            <a:avLst/>
          </a:prstGeom>
        </p:spPr>
        <p:txBody>
          <a:bodyPr anchor="ctr"/>
          <a:lstStyle/>
          <a:p>
            <a:r>
              <a:rPr lang="en-US" sz="3600" b="1" dirty="0">
                <a:solidFill>
                  <a:srgbClr val="5EABA0"/>
                </a:solidFill>
                <a:latin typeface="Helvetica" panose="020B7200000000000000" pitchFamily="34" charset="0"/>
              </a:rPr>
              <a:t>Our </a:t>
            </a:r>
            <a:r>
              <a:rPr lang="en-US" sz="3600" b="1" dirty="0">
                <a:latin typeface="Helvetica" panose="020B7200000000000000" pitchFamily="34" charset="0"/>
              </a:rPr>
              <a:t>Process</a:t>
            </a:r>
            <a:endParaRPr lang="en-ID" sz="3600" b="1" dirty="0">
              <a:latin typeface="Helvetica" panose="020B7200000000000000" pitchFamily="34" charset="0"/>
            </a:endParaRPr>
          </a:p>
        </p:txBody>
      </p:sp>
      <p:sp>
        <p:nvSpPr>
          <p:cNvPr id="52" name="Cheurón 22">
            <a:extLst>
              <a:ext uri="{FF2B5EF4-FFF2-40B4-BE49-F238E27FC236}">
                <a16:creationId xmlns:a16="http://schemas.microsoft.com/office/drawing/2014/main" id="{824D1207-AB12-41FA-BC49-6EF62AEE0063}"/>
              </a:ext>
            </a:extLst>
          </p:cNvPr>
          <p:cNvSpPr/>
          <p:nvPr/>
        </p:nvSpPr>
        <p:spPr bwMode="auto">
          <a:xfrm>
            <a:off x="9155427" y="3132217"/>
            <a:ext cx="2339989" cy="1034995"/>
          </a:xfrm>
          <a:prstGeom prst="chevron">
            <a:avLst/>
          </a:prstGeom>
          <a:solidFill>
            <a:srgbClr val="1F608B"/>
          </a:solidFill>
          <a:ln>
            <a:noFill/>
          </a:ln>
        </p:spPr>
        <p:txBody>
          <a:bodyPr lIns="0" tIns="0" rIns="0" bIns="0" rtlCol="0" anchor="ctr"/>
          <a:lstStyle/>
          <a:p>
            <a:pPr algn="ctr" defTabSz="1208493"/>
            <a:r>
              <a:rPr lang="es-SV" sz="1600" b="1" dirty="0">
                <a:solidFill>
                  <a:srgbClr val="FFFFFF"/>
                </a:solidFill>
                <a:latin typeface="Helvetica" panose="020B7200000000000000" pitchFamily="34" charset="0"/>
              </a:rPr>
              <a:t>STEP 5</a:t>
            </a:r>
          </a:p>
        </p:txBody>
      </p:sp>
      <p:sp>
        <p:nvSpPr>
          <p:cNvPr id="53" name="Cheurón 21">
            <a:extLst>
              <a:ext uri="{FF2B5EF4-FFF2-40B4-BE49-F238E27FC236}">
                <a16:creationId xmlns:a16="http://schemas.microsoft.com/office/drawing/2014/main" id="{68791233-1EA1-4E8B-B5E4-FA3517A22383}"/>
              </a:ext>
            </a:extLst>
          </p:cNvPr>
          <p:cNvSpPr/>
          <p:nvPr/>
        </p:nvSpPr>
        <p:spPr bwMode="auto">
          <a:xfrm>
            <a:off x="7040716" y="3132217"/>
            <a:ext cx="2339989" cy="1034995"/>
          </a:xfrm>
          <a:prstGeom prst="chevron">
            <a:avLst/>
          </a:prstGeom>
          <a:solidFill>
            <a:srgbClr val="0088B2"/>
          </a:solidFill>
          <a:ln>
            <a:noFill/>
          </a:ln>
        </p:spPr>
        <p:txBody>
          <a:bodyPr lIns="0" tIns="0" rIns="0" bIns="0" rtlCol="0" anchor="ctr"/>
          <a:lstStyle/>
          <a:p>
            <a:pPr algn="ctr" defTabSz="1208493"/>
            <a:r>
              <a:rPr lang="es-SV" sz="1600" b="1" dirty="0">
                <a:solidFill>
                  <a:srgbClr val="FFFFFF"/>
                </a:solidFill>
                <a:latin typeface="Helvetica" panose="020B7200000000000000" pitchFamily="34" charset="0"/>
              </a:rPr>
              <a:t>STEP 4</a:t>
            </a:r>
          </a:p>
        </p:txBody>
      </p:sp>
      <p:sp>
        <p:nvSpPr>
          <p:cNvPr id="54" name="Cheurón 20">
            <a:extLst>
              <a:ext uri="{FF2B5EF4-FFF2-40B4-BE49-F238E27FC236}">
                <a16:creationId xmlns:a16="http://schemas.microsoft.com/office/drawing/2014/main" id="{DC32C3C6-D6ED-4299-BD61-647180383D92}"/>
              </a:ext>
            </a:extLst>
          </p:cNvPr>
          <p:cNvSpPr/>
          <p:nvPr/>
        </p:nvSpPr>
        <p:spPr bwMode="auto">
          <a:xfrm>
            <a:off x="4926006" y="3132217"/>
            <a:ext cx="2339989" cy="1034995"/>
          </a:xfrm>
          <a:prstGeom prst="chevron">
            <a:avLst/>
          </a:prstGeom>
          <a:solidFill>
            <a:srgbClr val="0088B2"/>
          </a:solidFill>
          <a:ln>
            <a:noFill/>
          </a:ln>
        </p:spPr>
        <p:txBody>
          <a:bodyPr lIns="0" tIns="0" rIns="0" bIns="0" rtlCol="0" anchor="ctr"/>
          <a:lstStyle/>
          <a:p>
            <a:pPr algn="ctr" defTabSz="1208493"/>
            <a:r>
              <a:rPr lang="es-SV" sz="1600" b="1" dirty="0">
                <a:solidFill>
                  <a:srgbClr val="FFFFFF"/>
                </a:solidFill>
                <a:latin typeface="Helvetica" panose="020B7200000000000000" pitchFamily="34" charset="0"/>
              </a:rPr>
              <a:t>STEP 3</a:t>
            </a:r>
          </a:p>
        </p:txBody>
      </p:sp>
      <p:sp>
        <p:nvSpPr>
          <p:cNvPr id="55" name="Cheurón 19">
            <a:extLst>
              <a:ext uri="{FF2B5EF4-FFF2-40B4-BE49-F238E27FC236}">
                <a16:creationId xmlns:a16="http://schemas.microsoft.com/office/drawing/2014/main" id="{94D0916C-1EF6-4B57-B065-1FD0BA945944}"/>
              </a:ext>
            </a:extLst>
          </p:cNvPr>
          <p:cNvSpPr/>
          <p:nvPr/>
        </p:nvSpPr>
        <p:spPr bwMode="auto">
          <a:xfrm>
            <a:off x="2811295" y="3132217"/>
            <a:ext cx="2339989" cy="1034995"/>
          </a:xfrm>
          <a:prstGeom prst="chevron">
            <a:avLst/>
          </a:prstGeom>
          <a:solidFill>
            <a:srgbClr val="0088B2"/>
          </a:solidFill>
          <a:ln>
            <a:noFill/>
          </a:ln>
        </p:spPr>
        <p:txBody>
          <a:bodyPr lIns="0" tIns="0" rIns="0" bIns="0" rtlCol="0" anchor="ctr"/>
          <a:lstStyle/>
          <a:p>
            <a:pPr algn="ctr" defTabSz="1208493"/>
            <a:r>
              <a:rPr lang="es-SV" sz="1600" b="1" dirty="0">
                <a:solidFill>
                  <a:srgbClr val="FFFFFF"/>
                </a:solidFill>
                <a:latin typeface="Helvetica" panose="020B7200000000000000" pitchFamily="34" charset="0"/>
              </a:rPr>
              <a:t>STEP 2</a:t>
            </a:r>
          </a:p>
        </p:txBody>
      </p:sp>
      <p:sp>
        <p:nvSpPr>
          <p:cNvPr id="56" name="Cheurón 6">
            <a:extLst>
              <a:ext uri="{FF2B5EF4-FFF2-40B4-BE49-F238E27FC236}">
                <a16:creationId xmlns:a16="http://schemas.microsoft.com/office/drawing/2014/main" id="{D2C9DC1F-028A-429B-871B-D28691E20A87}"/>
              </a:ext>
            </a:extLst>
          </p:cNvPr>
          <p:cNvSpPr/>
          <p:nvPr/>
        </p:nvSpPr>
        <p:spPr bwMode="auto">
          <a:xfrm>
            <a:off x="696584" y="3132217"/>
            <a:ext cx="2339989" cy="1034995"/>
          </a:xfrm>
          <a:prstGeom prst="chevron">
            <a:avLst/>
          </a:prstGeom>
          <a:solidFill>
            <a:srgbClr val="0088B2"/>
          </a:solidFill>
          <a:ln>
            <a:noFill/>
          </a:ln>
        </p:spPr>
        <p:txBody>
          <a:bodyPr lIns="0" tIns="0" rIns="0" bIns="0" rtlCol="0" anchor="ctr"/>
          <a:lstStyle/>
          <a:p>
            <a:pPr algn="ctr" defTabSz="1208493"/>
            <a:r>
              <a:rPr lang="es-SV" sz="1600" b="1" dirty="0">
                <a:solidFill>
                  <a:srgbClr val="FFFFFF"/>
                </a:solidFill>
                <a:latin typeface="Helvetica" panose="020B7200000000000000" pitchFamily="34" charset="0"/>
              </a:rPr>
              <a:t>STEP 1</a:t>
            </a:r>
          </a:p>
        </p:txBody>
      </p:sp>
      <p:sp>
        <p:nvSpPr>
          <p:cNvPr id="57" name="Textbox 1">
            <a:extLst>
              <a:ext uri="{FF2B5EF4-FFF2-40B4-BE49-F238E27FC236}">
                <a16:creationId xmlns:a16="http://schemas.microsoft.com/office/drawing/2014/main" id="{F56C543B-5512-434E-93C0-1F719B6CD11B}"/>
              </a:ext>
            </a:extLst>
          </p:cNvPr>
          <p:cNvSpPr/>
          <p:nvPr/>
        </p:nvSpPr>
        <p:spPr>
          <a:xfrm>
            <a:off x="645127" y="1939723"/>
            <a:ext cx="2431384" cy="831050"/>
          </a:xfrm>
          <a:prstGeom prst="rect">
            <a:avLst/>
          </a:prstGeom>
        </p:spPr>
        <p:txBody>
          <a:bodyPr wrap="square" lIns="35972" tIns="60383" rIns="35972" bIns="60383">
            <a:spAutoFit/>
          </a:bodyPr>
          <a:lstStyle/>
          <a:p>
            <a:pPr algn="ctr">
              <a:lnSpc>
                <a:spcPct val="125000"/>
              </a:lnSpc>
            </a:pPr>
            <a:r>
              <a:rPr lang="en-US" sz="1600" b="1" dirty="0">
                <a:solidFill>
                  <a:srgbClr val="0088B2"/>
                </a:solidFill>
                <a:latin typeface="Helvetica" panose="020B7200000000000000" pitchFamily="34" charset="0"/>
              </a:rPr>
              <a:t>Replace  your text here</a:t>
            </a:r>
          </a:p>
          <a:p>
            <a:pPr algn="ctr">
              <a:lnSpc>
                <a:spcPct val="114000"/>
              </a:lnSpc>
            </a:pPr>
            <a:r>
              <a:rPr lang="en-US" sz="1200" dirty="0">
                <a:latin typeface="HelvLight" pitchFamily="2" charset="0"/>
              </a:rPr>
              <a:t>Duis arcu tortor, suscipit eget, imperdiet nec, imperdiet.</a:t>
            </a:r>
          </a:p>
        </p:txBody>
      </p:sp>
      <p:sp>
        <p:nvSpPr>
          <p:cNvPr id="58" name="Textbox 1">
            <a:extLst>
              <a:ext uri="{FF2B5EF4-FFF2-40B4-BE49-F238E27FC236}">
                <a16:creationId xmlns:a16="http://schemas.microsoft.com/office/drawing/2014/main" id="{D711F92A-F055-4FC9-931B-DCA99ADBE5B8}"/>
              </a:ext>
            </a:extLst>
          </p:cNvPr>
          <p:cNvSpPr/>
          <p:nvPr/>
        </p:nvSpPr>
        <p:spPr>
          <a:xfrm>
            <a:off x="2759837" y="4477569"/>
            <a:ext cx="2431384" cy="831050"/>
          </a:xfrm>
          <a:prstGeom prst="rect">
            <a:avLst/>
          </a:prstGeom>
        </p:spPr>
        <p:txBody>
          <a:bodyPr wrap="square" lIns="35972" tIns="60383" rIns="35972" bIns="60383">
            <a:spAutoFit/>
          </a:bodyPr>
          <a:lstStyle/>
          <a:p>
            <a:pPr lvl="0" algn="ctr">
              <a:lnSpc>
                <a:spcPct val="125000"/>
              </a:lnSpc>
            </a:pPr>
            <a:r>
              <a:rPr lang="en-US" sz="1600" b="1" dirty="0">
                <a:solidFill>
                  <a:srgbClr val="0088B2"/>
                </a:solidFill>
                <a:latin typeface="Helvetica" panose="020B7200000000000000" pitchFamily="34" charset="0"/>
              </a:rPr>
              <a:t>Replace  your text here</a:t>
            </a:r>
          </a:p>
          <a:p>
            <a:pPr lvl="0" algn="ctr">
              <a:lnSpc>
                <a:spcPct val="114000"/>
              </a:lnSpc>
            </a:pPr>
            <a:r>
              <a:rPr lang="en-US" sz="1200" dirty="0">
                <a:solidFill>
                  <a:srgbClr val="3C3C3C"/>
                </a:solidFill>
                <a:latin typeface="HelvLight" pitchFamily="2" charset="0"/>
              </a:rPr>
              <a:t>Duis arcu tortor, suscipit eget, imperdiet nec, imperdiet.</a:t>
            </a:r>
          </a:p>
        </p:txBody>
      </p:sp>
      <p:sp>
        <p:nvSpPr>
          <p:cNvPr id="59" name="Textbox 1">
            <a:extLst>
              <a:ext uri="{FF2B5EF4-FFF2-40B4-BE49-F238E27FC236}">
                <a16:creationId xmlns:a16="http://schemas.microsoft.com/office/drawing/2014/main" id="{C8F399BF-AF4F-4D72-8ECA-AAA1C1A96545}"/>
              </a:ext>
            </a:extLst>
          </p:cNvPr>
          <p:cNvSpPr/>
          <p:nvPr/>
        </p:nvSpPr>
        <p:spPr>
          <a:xfrm>
            <a:off x="4874548" y="1939723"/>
            <a:ext cx="2431384" cy="831050"/>
          </a:xfrm>
          <a:prstGeom prst="rect">
            <a:avLst/>
          </a:prstGeom>
        </p:spPr>
        <p:txBody>
          <a:bodyPr wrap="square" lIns="35972" tIns="60383" rIns="35972" bIns="60383">
            <a:spAutoFit/>
          </a:bodyPr>
          <a:lstStyle/>
          <a:p>
            <a:pPr lvl="0" algn="ctr">
              <a:lnSpc>
                <a:spcPct val="125000"/>
              </a:lnSpc>
            </a:pPr>
            <a:r>
              <a:rPr lang="en-US" sz="1600" b="1" dirty="0">
                <a:solidFill>
                  <a:srgbClr val="0088B2"/>
                </a:solidFill>
                <a:latin typeface="Helvetica" panose="020B7200000000000000" pitchFamily="34" charset="0"/>
              </a:rPr>
              <a:t>Replace  your text here</a:t>
            </a:r>
          </a:p>
          <a:p>
            <a:pPr lvl="0" algn="ctr">
              <a:lnSpc>
                <a:spcPct val="114000"/>
              </a:lnSpc>
            </a:pPr>
            <a:r>
              <a:rPr lang="en-US" sz="1200" dirty="0">
                <a:solidFill>
                  <a:srgbClr val="3C3C3C"/>
                </a:solidFill>
                <a:latin typeface="HelvLight" pitchFamily="2" charset="0"/>
              </a:rPr>
              <a:t>Duis arcu tortor, suscipit eget, imperdiet nec, imperdiet.</a:t>
            </a:r>
          </a:p>
        </p:txBody>
      </p:sp>
      <p:cxnSp>
        <p:nvCxnSpPr>
          <p:cNvPr id="60" name="Conector recto 59">
            <a:extLst>
              <a:ext uri="{FF2B5EF4-FFF2-40B4-BE49-F238E27FC236}">
                <a16:creationId xmlns:a16="http://schemas.microsoft.com/office/drawing/2014/main" id="{79274BB6-31C8-43A0-ACD6-456FD0275823}"/>
              </a:ext>
            </a:extLst>
          </p:cNvPr>
          <p:cNvCxnSpPr/>
          <p:nvPr/>
        </p:nvCxnSpPr>
        <p:spPr>
          <a:xfrm>
            <a:off x="1866579" y="2819479"/>
            <a:ext cx="0" cy="312738"/>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1" name="Conector recto 60">
            <a:extLst>
              <a:ext uri="{FF2B5EF4-FFF2-40B4-BE49-F238E27FC236}">
                <a16:creationId xmlns:a16="http://schemas.microsoft.com/office/drawing/2014/main" id="{DB6C891E-7524-488E-8CAE-3242CCE33DF0}"/>
              </a:ext>
            </a:extLst>
          </p:cNvPr>
          <p:cNvCxnSpPr/>
          <p:nvPr/>
        </p:nvCxnSpPr>
        <p:spPr>
          <a:xfrm>
            <a:off x="3981289" y="4164831"/>
            <a:ext cx="0" cy="312738"/>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2" name="Conector recto 61">
            <a:extLst>
              <a:ext uri="{FF2B5EF4-FFF2-40B4-BE49-F238E27FC236}">
                <a16:creationId xmlns:a16="http://schemas.microsoft.com/office/drawing/2014/main" id="{A1986FFF-9EFA-468A-8C2A-507174D2BF4B}"/>
              </a:ext>
            </a:extLst>
          </p:cNvPr>
          <p:cNvCxnSpPr/>
          <p:nvPr/>
        </p:nvCxnSpPr>
        <p:spPr>
          <a:xfrm>
            <a:off x="6096000" y="2819479"/>
            <a:ext cx="0" cy="312738"/>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3" name="Conector recto 62">
            <a:extLst>
              <a:ext uri="{FF2B5EF4-FFF2-40B4-BE49-F238E27FC236}">
                <a16:creationId xmlns:a16="http://schemas.microsoft.com/office/drawing/2014/main" id="{0573A915-0C25-4974-9B2C-9EAB14EF321C}"/>
              </a:ext>
            </a:extLst>
          </p:cNvPr>
          <p:cNvCxnSpPr/>
          <p:nvPr/>
        </p:nvCxnSpPr>
        <p:spPr>
          <a:xfrm>
            <a:off x="8210711" y="4164831"/>
            <a:ext cx="0" cy="312738"/>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4" name="Conector recto 63">
            <a:extLst>
              <a:ext uri="{FF2B5EF4-FFF2-40B4-BE49-F238E27FC236}">
                <a16:creationId xmlns:a16="http://schemas.microsoft.com/office/drawing/2014/main" id="{7CC6BFBB-5C4B-4F35-84B5-7CC41B67C5BA}"/>
              </a:ext>
            </a:extLst>
          </p:cNvPr>
          <p:cNvCxnSpPr/>
          <p:nvPr/>
        </p:nvCxnSpPr>
        <p:spPr>
          <a:xfrm>
            <a:off x="10325421" y="2819479"/>
            <a:ext cx="0" cy="312738"/>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5" name="Textbox 1">
            <a:extLst>
              <a:ext uri="{FF2B5EF4-FFF2-40B4-BE49-F238E27FC236}">
                <a16:creationId xmlns:a16="http://schemas.microsoft.com/office/drawing/2014/main" id="{4F105384-82D6-413B-A109-312CCF7FC1E5}"/>
              </a:ext>
            </a:extLst>
          </p:cNvPr>
          <p:cNvSpPr/>
          <p:nvPr/>
        </p:nvSpPr>
        <p:spPr>
          <a:xfrm>
            <a:off x="6993562" y="4477569"/>
            <a:ext cx="2431384" cy="831050"/>
          </a:xfrm>
          <a:prstGeom prst="rect">
            <a:avLst/>
          </a:prstGeom>
        </p:spPr>
        <p:txBody>
          <a:bodyPr wrap="square" lIns="35972" tIns="60383" rIns="35972" bIns="60383">
            <a:spAutoFit/>
          </a:bodyPr>
          <a:lstStyle/>
          <a:p>
            <a:pPr lvl="0" algn="ctr">
              <a:lnSpc>
                <a:spcPct val="125000"/>
              </a:lnSpc>
            </a:pPr>
            <a:r>
              <a:rPr lang="en-US" sz="1600" b="1" dirty="0">
                <a:solidFill>
                  <a:srgbClr val="0088B2"/>
                </a:solidFill>
                <a:latin typeface="Helvetica" panose="020B7200000000000000" pitchFamily="34" charset="0"/>
              </a:rPr>
              <a:t>Replace  your text here</a:t>
            </a:r>
          </a:p>
          <a:p>
            <a:pPr lvl="0" algn="ctr">
              <a:lnSpc>
                <a:spcPct val="114000"/>
              </a:lnSpc>
            </a:pPr>
            <a:r>
              <a:rPr lang="en-US" sz="1200" dirty="0">
                <a:solidFill>
                  <a:srgbClr val="3C3C3C"/>
                </a:solidFill>
                <a:latin typeface="HelvLight" pitchFamily="2" charset="0"/>
              </a:rPr>
              <a:t>Duis arcu tortor, suscipit eget, imperdiet nec, imperdiet.</a:t>
            </a:r>
          </a:p>
        </p:txBody>
      </p:sp>
      <p:sp>
        <p:nvSpPr>
          <p:cNvPr id="66" name="Textbox 1">
            <a:extLst>
              <a:ext uri="{FF2B5EF4-FFF2-40B4-BE49-F238E27FC236}">
                <a16:creationId xmlns:a16="http://schemas.microsoft.com/office/drawing/2014/main" id="{7E941362-3959-47C8-8805-635BFEC718B6}"/>
              </a:ext>
            </a:extLst>
          </p:cNvPr>
          <p:cNvSpPr/>
          <p:nvPr/>
        </p:nvSpPr>
        <p:spPr>
          <a:xfrm>
            <a:off x="9108273" y="1939723"/>
            <a:ext cx="2431384" cy="831050"/>
          </a:xfrm>
          <a:prstGeom prst="rect">
            <a:avLst/>
          </a:prstGeom>
        </p:spPr>
        <p:txBody>
          <a:bodyPr wrap="square" lIns="35972" tIns="60383" rIns="35972" bIns="60383">
            <a:spAutoFit/>
          </a:bodyPr>
          <a:lstStyle/>
          <a:p>
            <a:pPr lvl="0" algn="ctr">
              <a:lnSpc>
                <a:spcPct val="125000"/>
              </a:lnSpc>
            </a:pPr>
            <a:r>
              <a:rPr lang="en-US" sz="1600" b="1" dirty="0">
                <a:solidFill>
                  <a:srgbClr val="1F608B"/>
                </a:solidFill>
                <a:latin typeface="Helvetica" panose="020B7200000000000000" pitchFamily="34" charset="0"/>
              </a:rPr>
              <a:t>Replace  your text here</a:t>
            </a:r>
          </a:p>
          <a:p>
            <a:pPr lvl="0" algn="ctr">
              <a:lnSpc>
                <a:spcPct val="114000"/>
              </a:lnSpc>
            </a:pPr>
            <a:r>
              <a:rPr lang="en-US" sz="1200" dirty="0">
                <a:solidFill>
                  <a:srgbClr val="3C3C3C"/>
                </a:solidFill>
                <a:latin typeface="HelvLight" pitchFamily="2" charset="0"/>
              </a:rPr>
              <a:t>Duis arcu tortor, suscipit eget, imperdiet nec, imperdiet.</a:t>
            </a:r>
          </a:p>
        </p:txBody>
      </p:sp>
    </p:spTree>
    <p:extLst>
      <p:ext uri="{BB962C8B-B14F-4D97-AF65-F5344CB8AC3E}">
        <p14:creationId xmlns:p14="http://schemas.microsoft.com/office/powerpoint/2010/main" val="3883758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114">
            <a:extLst>
              <a:ext uri="{FF2B5EF4-FFF2-40B4-BE49-F238E27FC236}">
                <a16:creationId xmlns:a16="http://schemas.microsoft.com/office/drawing/2014/main" id="{EFB842CA-165C-4294-8F7E-C0994F6FB7F9}"/>
              </a:ext>
            </a:extLst>
          </p:cNvPr>
          <p:cNvSpPr>
            <a:spLocks noGrp="1"/>
          </p:cNvSpPr>
          <p:nvPr>
            <p:ph type="title"/>
          </p:nvPr>
        </p:nvSpPr>
        <p:spPr>
          <a:prstGeom prst="rect">
            <a:avLst/>
          </a:prstGeom>
        </p:spPr>
        <p:txBody>
          <a:bodyPr anchor="ctr"/>
          <a:lstStyle/>
          <a:p>
            <a:r>
              <a:rPr lang="en-US" sz="3600" b="1" dirty="0">
                <a:solidFill>
                  <a:srgbClr val="5EABA0"/>
                </a:solidFill>
                <a:latin typeface="Helvetica" panose="020B7200000000000000" pitchFamily="34" charset="0"/>
              </a:rPr>
              <a:t>Our </a:t>
            </a:r>
            <a:r>
              <a:rPr lang="en-US" sz="3600" b="1" dirty="0">
                <a:solidFill>
                  <a:srgbClr val="0088B2"/>
                </a:solidFill>
                <a:latin typeface="Helvetica" panose="020B7200000000000000" pitchFamily="34" charset="0"/>
              </a:rPr>
              <a:t>Methodology</a:t>
            </a:r>
          </a:p>
        </p:txBody>
      </p:sp>
      <p:cxnSp>
        <p:nvCxnSpPr>
          <p:cNvPr id="27" name="128 Conector recto">
            <a:extLst>
              <a:ext uri="{FF2B5EF4-FFF2-40B4-BE49-F238E27FC236}">
                <a16:creationId xmlns:a16="http://schemas.microsoft.com/office/drawing/2014/main" id="{6572B61B-D5B2-4450-BC5C-D4F565E5AF34}"/>
              </a:ext>
            </a:extLst>
          </p:cNvPr>
          <p:cNvCxnSpPr/>
          <p:nvPr/>
        </p:nvCxnSpPr>
        <p:spPr>
          <a:xfrm flipH="1">
            <a:off x="4051602" y="5161005"/>
            <a:ext cx="1137561" cy="0"/>
          </a:xfrm>
          <a:prstGeom prst="line">
            <a:avLst/>
          </a:prstGeom>
          <a:noFill/>
          <a:ln w="9525" cap="rnd">
            <a:solidFill>
              <a:schemeClr val="tx1">
                <a:lumMod val="65000"/>
                <a:lumOff val="35000"/>
              </a:schemeClr>
            </a:solidFill>
            <a:bevel/>
            <a:headEnd w="med" len="med"/>
            <a:tailEnd type="oval" w="sm" len="sm"/>
          </a:ln>
        </p:spPr>
      </p:cxnSp>
      <p:cxnSp>
        <p:nvCxnSpPr>
          <p:cNvPr id="28" name="128 Conector recto">
            <a:extLst>
              <a:ext uri="{FF2B5EF4-FFF2-40B4-BE49-F238E27FC236}">
                <a16:creationId xmlns:a16="http://schemas.microsoft.com/office/drawing/2014/main" id="{C5965E2D-38F1-4E7E-AE1D-86BB4C908769}"/>
              </a:ext>
            </a:extLst>
          </p:cNvPr>
          <p:cNvCxnSpPr/>
          <p:nvPr/>
        </p:nvCxnSpPr>
        <p:spPr>
          <a:xfrm flipH="1">
            <a:off x="4079878" y="1896641"/>
            <a:ext cx="1632099" cy="0"/>
          </a:xfrm>
          <a:prstGeom prst="line">
            <a:avLst/>
          </a:prstGeom>
          <a:noFill/>
          <a:ln w="9525" cap="rnd">
            <a:solidFill>
              <a:schemeClr val="tx1">
                <a:lumMod val="65000"/>
                <a:lumOff val="35000"/>
              </a:schemeClr>
            </a:solidFill>
            <a:bevel/>
            <a:headEnd w="med" len="med"/>
            <a:tailEnd type="oval" w="sm" len="sm"/>
          </a:ln>
        </p:spPr>
      </p:cxnSp>
      <p:cxnSp>
        <p:nvCxnSpPr>
          <p:cNvPr id="29" name="128 Conector recto">
            <a:extLst>
              <a:ext uri="{FF2B5EF4-FFF2-40B4-BE49-F238E27FC236}">
                <a16:creationId xmlns:a16="http://schemas.microsoft.com/office/drawing/2014/main" id="{EA6084F9-8156-4A50-8F57-FF6D0B2FAB99}"/>
              </a:ext>
            </a:extLst>
          </p:cNvPr>
          <p:cNvCxnSpPr/>
          <p:nvPr/>
        </p:nvCxnSpPr>
        <p:spPr>
          <a:xfrm flipH="1">
            <a:off x="3526532" y="3703404"/>
            <a:ext cx="877567" cy="0"/>
          </a:xfrm>
          <a:prstGeom prst="line">
            <a:avLst/>
          </a:prstGeom>
          <a:noFill/>
          <a:ln w="9525" cap="rnd">
            <a:solidFill>
              <a:schemeClr val="tx1">
                <a:lumMod val="65000"/>
                <a:lumOff val="35000"/>
              </a:schemeClr>
            </a:solidFill>
            <a:bevel/>
            <a:headEnd w="med" len="med"/>
            <a:tailEnd type="oval" w="sm" len="sm"/>
          </a:ln>
        </p:spPr>
      </p:cxnSp>
      <p:cxnSp>
        <p:nvCxnSpPr>
          <p:cNvPr id="30" name="128 Conector recto">
            <a:extLst>
              <a:ext uri="{FF2B5EF4-FFF2-40B4-BE49-F238E27FC236}">
                <a16:creationId xmlns:a16="http://schemas.microsoft.com/office/drawing/2014/main" id="{2D2BD4F3-5B65-4F1C-9ECE-4E771FA4A413}"/>
              </a:ext>
            </a:extLst>
          </p:cNvPr>
          <p:cNvCxnSpPr/>
          <p:nvPr/>
        </p:nvCxnSpPr>
        <p:spPr>
          <a:xfrm>
            <a:off x="6988988" y="5161005"/>
            <a:ext cx="1123137" cy="0"/>
          </a:xfrm>
          <a:prstGeom prst="line">
            <a:avLst/>
          </a:prstGeom>
          <a:noFill/>
          <a:ln w="9525" cap="rnd">
            <a:solidFill>
              <a:schemeClr val="tx1">
                <a:lumMod val="65000"/>
                <a:lumOff val="35000"/>
              </a:schemeClr>
            </a:solidFill>
            <a:bevel/>
            <a:headEnd w="med" len="med"/>
            <a:tailEnd type="oval" w="sm" len="sm"/>
          </a:ln>
        </p:spPr>
      </p:cxnSp>
      <p:cxnSp>
        <p:nvCxnSpPr>
          <p:cNvPr id="31" name="128 Conector recto">
            <a:extLst>
              <a:ext uri="{FF2B5EF4-FFF2-40B4-BE49-F238E27FC236}">
                <a16:creationId xmlns:a16="http://schemas.microsoft.com/office/drawing/2014/main" id="{9BF830CA-A3C4-4BFC-BA89-98B743F6DD84}"/>
              </a:ext>
            </a:extLst>
          </p:cNvPr>
          <p:cNvCxnSpPr/>
          <p:nvPr/>
        </p:nvCxnSpPr>
        <p:spPr>
          <a:xfrm>
            <a:off x="6480023" y="1896641"/>
            <a:ext cx="1632099" cy="0"/>
          </a:xfrm>
          <a:prstGeom prst="line">
            <a:avLst/>
          </a:prstGeom>
          <a:noFill/>
          <a:ln w="9525" cap="rnd">
            <a:solidFill>
              <a:schemeClr val="tx1">
                <a:lumMod val="65000"/>
                <a:lumOff val="35000"/>
              </a:schemeClr>
            </a:solidFill>
            <a:bevel/>
            <a:headEnd w="med" len="med"/>
            <a:tailEnd type="oval" w="sm" len="sm"/>
          </a:ln>
        </p:spPr>
      </p:cxnSp>
      <p:cxnSp>
        <p:nvCxnSpPr>
          <p:cNvPr id="32" name="128 Conector recto">
            <a:extLst>
              <a:ext uri="{FF2B5EF4-FFF2-40B4-BE49-F238E27FC236}">
                <a16:creationId xmlns:a16="http://schemas.microsoft.com/office/drawing/2014/main" id="{962D7345-5953-4E58-A279-A46A1366BA73}"/>
              </a:ext>
            </a:extLst>
          </p:cNvPr>
          <p:cNvCxnSpPr/>
          <p:nvPr/>
        </p:nvCxnSpPr>
        <p:spPr>
          <a:xfrm>
            <a:off x="7777481" y="3703404"/>
            <a:ext cx="879608" cy="0"/>
          </a:xfrm>
          <a:prstGeom prst="line">
            <a:avLst/>
          </a:prstGeom>
          <a:noFill/>
          <a:ln w="9525" cap="rnd">
            <a:solidFill>
              <a:schemeClr val="tx1">
                <a:lumMod val="65000"/>
                <a:lumOff val="35000"/>
              </a:schemeClr>
            </a:solidFill>
            <a:bevel/>
            <a:headEnd w="med" len="med"/>
            <a:tailEnd type="oval" w="sm" len="sm"/>
          </a:ln>
        </p:spPr>
      </p:cxnSp>
      <p:sp>
        <p:nvSpPr>
          <p:cNvPr id="33" name="56 Elipse">
            <a:extLst>
              <a:ext uri="{FF2B5EF4-FFF2-40B4-BE49-F238E27FC236}">
                <a16:creationId xmlns:a16="http://schemas.microsoft.com/office/drawing/2014/main" id="{3E204C07-67DD-4AEF-850E-9E3496C7B3ED}"/>
              </a:ext>
            </a:extLst>
          </p:cNvPr>
          <p:cNvSpPr>
            <a:spLocks noChangeAspect="1"/>
          </p:cNvSpPr>
          <p:nvPr/>
        </p:nvSpPr>
        <p:spPr>
          <a:xfrm>
            <a:off x="4091870" y="1676345"/>
            <a:ext cx="3994855" cy="3995058"/>
          </a:xfrm>
          <a:prstGeom prst="ellipse">
            <a:avLst/>
          </a:prstGeom>
          <a:solidFill>
            <a:schemeClr val="accent1">
              <a:alpha val="7059"/>
            </a:schemeClr>
          </a:solidFill>
          <a:ln>
            <a:noFill/>
          </a:ln>
        </p:spPr>
        <p:txBody>
          <a:bodyPr lIns="0" tIns="0" rIns="0" bIns="0" rtlCol="0" anchor="ctr"/>
          <a:lstStyle/>
          <a:p>
            <a:pPr algn="ctr" defTabSz="1208493"/>
            <a:endParaRPr lang="es-SV" sz="2400" dirty="0">
              <a:solidFill>
                <a:srgbClr val="000000"/>
              </a:solidFill>
              <a:latin typeface="Helvetica" panose="020B7200000000000000" pitchFamily="34" charset="0"/>
            </a:endParaRPr>
          </a:p>
        </p:txBody>
      </p:sp>
      <p:sp>
        <p:nvSpPr>
          <p:cNvPr id="34" name="Freeform 1219">
            <a:extLst>
              <a:ext uri="{FF2B5EF4-FFF2-40B4-BE49-F238E27FC236}">
                <a16:creationId xmlns:a16="http://schemas.microsoft.com/office/drawing/2014/main" id="{609273A6-E010-417F-8B14-E95BA2245CE2}"/>
              </a:ext>
            </a:extLst>
          </p:cNvPr>
          <p:cNvSpPr>
            <a:spLocks noChangeAspect="1"/>
          </p:cNvSpPr>
          <p:nvPr/>
        </p:nvSpPr>
        <p:spPr bwMode="auto">
          <a:xfrm>
            <a:off x="5790820" y="4210445"/>
            <a:ext cx="1930096" cy="1424431"/>
          </a:xfrm>
          <a:custGeom>
            <a:avLst/>
            <a:gdLst>
              <a:gd name="T0" fmla="*/ 569 w 1126"/>
              <a:gd name="T1" fmla="*/ 0 h 831"/>
              <a:gd name="T2" fmla="*/ 761 w 1126"/>
              <a:gd name="T3" fmla="*/ 313 h 831"/>
              <a:gd name="T4" fmla="*/ 1126 w 1126"/>
              <a:gd name="T5" fmla="*/ 321 h 831"/>
              <a:gd name="T6" fmla="*/ 1062 w 1126"/>
              <a:gd name="T7" fmla="*/ 410 h 831"/>
              <a:gd name="T8" fmla="*/ 988 w 1126"/>
              <a:gd name="T9" fmla="*/ 493 h 831"/>
              <a:gd name="T10" fmla="*/ 906 w 1126"/>
              <a:gd name="T11" fmla="*/ 567 h 831"/>
              <a:gd name="T12" fmla="*/ 819 w 1126"/>
              <a:gd name="T13" fmla="*/ 633 h 831"/>
              <a:gd name="T14" fmla="*/ 724 w 1126"/>
              <a:gd name="T15" fmla="*/ 691 h 831"/>
              <a:gd name="T16" fmla="*/ 623 w 1126"/>
              <a:gd name="T17" fmla="*/ 740 h 831"/>
              <a:gd name="T18" fmla="*/ 518 w 1126"/>
              <a:gd name="T19" fmla="*/ 778 h 831"/>
              <a:gd name="T20" fmla="*/ 408 w 1126"/>
              <a:gd name="T21" fmla="*/ 808 h 831"/>
              <a:gd name="T22" fmla="*/ 295 w 1126"/>
              <a:gd name="T23" fmla="*/ 825 h 831"/>
              <a:gd name="T24" fmla="*/ 177 w 1126"/>
              <a:gd name="T25" fmla="*/ 831 h 831"/>
              <a:gd name="T26" fmla="*/ 175 w 1126"/>
              <a:gd name="T27" fmla="*/ 831 h 831"/>
              <a:gd name="T28" fmla="*/ 0 w 1126"/>
              <a:gd name="T29" fmla="*/ 513 h 831"/>
              <a:gd name="T30" fmla="*/ 175 w 1126"/>
              <a:gd name="T31" fmla="*/ 191 h 831"/>
              <a:gd name="T32" fmla="*/ 177 w 1126"/>
              <a:gd name="T33" fmla="*/ 191 h 831"/>
              <a:gd name="T34" fmla="*/ 255 w 1126"/>
              <a:gd name="T35" fmla="*/ 185 h 831"/>
              <a:gd name="T36" fmla="*/ 328 w 1126"/>
              <a:gd name="T37" fmla="*/ 167 h 831"/>
              <a:gd name="T38" fmla="*/ 398 w 1126"/>
              <a:gd name="T39" fmla="*/ 138 h 831"/>
              <a:gd name="T40" fmla="*/ 462 w 1126"/>
              <a:gd name="T41" fmla="*/ 101 h 831"/>
              <a:gd name="T42" fmla="*/ 518 w 1126"/>
              <a:gd name="T43" fmla="*/ 55 h 831"/>
              <a:gd name="T44" fmla="*/ 569 w 1126"/>
              <a:gd name="T45" fmla="*/ 0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6" h="831">
                <a:moveTo>
                  <a:pt x="569" y="0"/>
                </a:moveTo>
                <a:lnTo>
                  <a:pt x="761" y="313"/>
                </a:lnTo>
                <a:lnTo>
                  <a:pt x="1126" y="321"/>
                </a:lnTo>
                <a:lnTo>
                  <a:pt x="1062" y="410"/>
                </a:lnTo>
                <a:lnTo>
                  <a:pt x="988" y="493"/>
                </a:lnTo>
                <a:lnTo>
                  <a:pt x="906" y="567"/>
                </a:lnTo>
                <a:lnTo>
                  <a:pt x="819" y="633"/>
                </a:lnTo>
                <a:lnTo>
                  <a:pt x="724" y="691"/>
                </a:lnTo>
                <a:lnTo>
                  <a:pt x="623" y="740"/>
                </a:lnTo>
                <a:lnTo>
                  <a:pt x="518" y="778"/>
                </a:lnTo>
                <a:lnTo>
                  <a:pt x="408" y="808"/>
                </a:lnTo>
                <a:lnTo>
                  <a:pt x="295" y="825"/>
                </a:lnTo>
                <a:lnTo>
                  <a:pt x="177" y="831"/>
                </a:lnTo>
                <a:lnTo>
                  <a:pt x="175" y="831"/>
                </a:lnTo>
                <a:lnTo>
                  <a:pt x="0" y="513"/>
                </a:lnTo>
                <a:lnTo>
                  <a:pt x="175" y="191"/>
                </a:lnTo>
                <a:lnTo>
                  <a:pt x="177" y="191"/>
                </a:lnTo>
                <a:lnTo>
                  <a:pt x="255" y="185"/>
                </a:lnTo>
                <a:lnTo>
                  <a:pt x="328" y="167"/>
                </a:lnTo>
                <a:lnTo>
                  <a:pt x="398" y="138"/>
                </a:lnTo>
                <a:lnTo>
                  <a:pt x="462" y="101"/>
                </a:lnTo>
                <a:lnTo>
                  <a:pt x="518" y="55"/>
                </a:lnTo>
                <a:lnTo>
                  <a:pt x="569" y="0"/>
                </a:lnTo>
                <a:close/>
              </a:path>
            </a:pathLst>
          </a:custGeom>
          <a:solidFill>
            <a:srgbClr val="0088B2"/>
          </a:solidFill>
          <a:ln w="0">
            <a:noFill/>
            <a:prstDash val="solid"/>
            <a:round/>
            <a:headEnd/>
            <a:tailEnd/>
          </a:ln>
        </p:spPr>
        <p:txBody>
          <a:bodyPr vert="horz" wrap="square" lIns="45696" tIns="22846" rIns="45696" bIns="22846" numCol="1" anchor="ctr" anchorCtr="0" compatLnSpc="1">
            <a:prstTxWarp prst="textNoShape">
              <a:avLst/>
            </a:prstTxWarp>
          </a:bodyPr>
          <a:lstStyle/>
          <a:p>
            <a:pPr algn="ctr" defTabSz="456912">
              <a:defRPr/>
            </a:pPr>
            <a:r>
              <a:rPr lang="es-MX"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rPr>
              <a:t>03</a:t>
            </a:r>
            <a:endParaRPr lang="es-SV"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endParaRPr>
          </a:p>
        </p:txBody>
      </p:sp>
      <p:sp>
        <p:nvSpPr>
          <p:cNvPr id="35" name="Freeform 1214">
            <a:extLst>
              <a:ext uri="{FF2B5EF4-FFF2-40B4-BE49-F238E27FC236}">
                <a16:creationId xmlns:a16="http://schemas.microsoft.com/office/drawing/2014/main" id="{8BCFDC3B-3346-421C-9170-C7CC03C16C42}"/>
              </a:ext>
            </a:extLst>
          </p:cNvPr>
          <p:cNvSpPr>
            <a:spLocks noChangeAspect="1"/>
          </p:cNvSpPr>
          <p:nvPr/>
        </p:nvSpPr>
        <p:spPr bwMode="auto">
          <a:xfrm>
            <a:off x="6200492" y="1733544"/>
            <a:ext cx="1576987" cy="1516992"/>
          </a:xfrm>
          <a:custGeom>
            <a:avLst/>
            <a:gdLst>
              <a:gd name="T0" fmla="*/ 4 w 920"/>
              <a:gd name="T1" fmla="*/ 0 h 885"/>
              <a:gd name="T2" fmla="*/ 118 w 920"/>
              <a:gd name="T3" fmla="*/ 14 h 885"/>
              <a:gd name="T4" fmla="*/ 231 w 920"/>
              <a:gd name="T5" fmla="*/ 37 h 885"/>
              <a:gd name="T6" fmla="*/ 338 w 920"/>
              <a:gd name="T7" fmla="*/ 72 h 885"/>
              <a:gd name="T8" fmla="*/ 440 w 920"/>
              <a:gd name="T9" fmla="*/ 117 h 885"/>
              <a:gd name="T10" fmla="*/ 537 w 920"/>
              <a:gd name="T11" fmla="*/ 169 h 885"/>
              <a:gd name="T12" fmla="*/ 629 w 920"/>
              <a:gd name="T13" fmla="*/ 233 h 885"/>
              <a:gd name="T14" fmla="*/ 714 w 920"/>
              <a:gd name="T15" fmla="*/ 303 h 885"/>
              <a:gd name="T16" fmla="*/ 790 w 920"/>
              <a:gd name="T17" fmla="*/ 382 h 885"/>
              <a:gd name="T18" fmla="*/ 859 w 920"/>
              <a:gd name="T19" fmla="*/ 468 h 885"/>
              <a:gd name="T20" fmla="*/ 920 w 920"/>
              <a:gd name="T21" fmla="*/ 561 h 885"/>
              <a:gd name="T22" fmla="*/ 729 w 920"/>
              <a:gd name="T23" fmla="*/ 875 h 885"/>
              <a:gd name="T24" fmla="*/ 367 w 920"/>
              <a:gd name="T25" fmla="*/ 885 h 885"/>
              <a:gd name="T26" fmla="*/ 332 w 920"/>
              <a:gd name="T27" fmla="*/ 832 h 885"/>
              <a:gd name="T28" fmla="*/ 289 w 920"/>
              <a:gd name="T29" fmla="*/ 784 h 885"/>
              <a:gd name="T30" fmla="*/ 241 w 920"/>
              <a:gd name="T31" fmla="*/ 741 h 885"/>
              <a:gd name="T32" fmla="*/ 186 w 920"/>
              <a:gd name="T33" fmla="*/ 706 h 885"/>
              <a:gd name="T34" fmla="*/ 128 w 920"/>
              <a:gd name="T35" fmla="*/ 677 h 885"/>
              <a:gd name="T36" fmla="*/ 66 w 920"/>
              <a:gd name="T37" fmla="*/ 656 h 885"/>
              <a:gd name="T38" fmla="*/ 0 w 920"/>
              <a:gd name="T39" fmla="*/ 644 h 885"/>
              <a:gd name="T40" fmla="*/ 177 w 920"/>
              <a:gd name="T41" fmla="*/ 316 h 885"/>
              <a:gd name="T42" fmla="*/ 4 w 920"/>
              <a:gd name="T43" fmla="*/ 0 h 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20" h="885">
                <a:moveTo>
                  <a:pt x="4" y="0"/>
                </a:moveTo>
                <a:lnTo>
                  <a:pt x="118" y="14"/>
                </a:lnTo>
                <a:lnTo>
                  <a:pt x="231" y="37"/>
                </a:lnTo>
                <a:lnTo>
                  <a:pt x="338" y="72"/>
                </a:lnTo>
                <a:lnTo>
                  <a:pt x="440" y="117"/>
                </a:lnTo>
                <a:lnTo>
                  <a:pt x="537" y="169"/>
                </a:lnTo>
                <a:lnTo>
                  <a:pt x="629" y="233"/>
                </a:lnTo>
                <a:lnTo>
                  <a:pt x="714" y="303"/>
                </a:lnTo>
                <a:lnTo>
                  <a:pt x="790" y="382"/>
                </a:lnTo>
                <a:lnTo>
                  <a:pt x="859" y="468"/>
                </a:lnTo>
                <a:lnTo>
                  <a:pt x="920" y="561"/>
                </a:lnTo>
                <a:lnTo>
                  <a:pt x="729" y="875"/>
                </a:lnTo>
                <a:lnTo>
                  <a:pt x="367" y="885"/>
                </a:lnTo>
                <a:lnTo>
                  <a:pt x="332" y="832"/>
                </a:lnTo>
                <a:lnTo>
                  <a:pt x="289" y="784"/>
                </a:lnTo>
                <a:lnTo>
                  <a:pt x="241" y="741"/>
                </a:lnTo>
                <a:lnTo>
                  <a:pt x="186" y="706"/>
                </a:lnTo>
                <a:lnTo>
                  <a:pt x="128" y="677"/>
                </a:lnTo>
                <a:lnTo>
                  <a:pt x="66" y="656"/>
                </a:lnTo>
                <a:lnTo>
                  <a:pt x="0" y="644"/>
                </a:lnTo>
                <a:lnTo>
                  <a:pt x="177" y="316"/>
                </a:lnTo>
                <a:lnTo>
                  <a:pt x="4" y="0"/>
                </a:lnTo>
                <a:close/>
              </a:path>
            </a:pathLst>
          </a:custGeom>
          <a:solidFill>
            <a:srgbClr val="1F608B"/>
          </a:solidFill>
          <a:ln w="0">
            <a:noFill/>
            <a:prstDash val="solid"/>
            <a:round/>
            <a:headEnd/>
            <a:tailEnd/>
          </a:ln>
        </p:spPr>
        <p:txBody>
          <a:bodyPr vert="horz" wrap="square" lIns="45696" tIns="22846" rIns="45696" bIns="22846" numCol="1" anchor="ctr" anchorCtr="0" compatLnSpc="1">
            <a:prstTxWarp prst="textNoShape">
              <a:avLst/>
            </a:prstTxWarp>
          </a:bodyPr>
          <a:lstStyle/>
          <a:p>
            <a:pPr algn="ctr" defTabSz="456912">
              <a:defRPr/>
            </a:pPr>
            <a:r>
              <a:rPr lang="es-MX"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rPr>
              <a:t>01</a:t>
            </a:r>
            <a:endParaRPr lang="es-SV"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endParaRPr>
          </a:p>
        </p:txBody>
      </p:sp>
      <p:sp>
        <p:nvSpPr>
          <p:cNvPr id="36" name="Freeform 1215">
            <a:extLst>
              <a:ext uri="{FF2B5EF4-FFF2-40B4-BE49-F238E27FC236}">
                <a16:creationId xmlns:a16="http://schemas.microsoft.com/office/drawing/2014/main" id="{D279155A-742C-44E6-BAFB-BC6B841BE0FF}"/>
              </a:ext>
            </a:extLst>
          </p:cNvPr>
          <p:cNvSpPr>
            <a:spLocks noChangeAspect="1"/>
          </p:cNvSpPr>
          <p:nvPr/>
        </p:nvSpPr>
        <p:spPr bwMode="auto">
          <a:xfrm>
            <a:off x="6833000" y="2804870"/>
            <a:ext cx="1213595" cy="1849532"/>
          </a:xfrm>
          <a:custGeom>
            <a:avLst/>
            <a:gdLst>
              <a:gd name="T0" fmla="*/ 586 w 708"/>
              <a:gd name="T1" fmla="*/ 0 h 1079"/>
              <a:gd name="T2" fmla="*/ 628 w 708"/>
              <a:gd name="T3" fmla="*/ 95 h 1079"/>
              <a:gd name="T4" fmla="*/ 663 w 708"/>
              <a:gd name="T5" fmla="*/ 194 h 1079"/>
              <a:gd name="T6" fmla="*/ 688 w 708"/>
              <a:gd name="T7" fmla="*/ 297 h 1079"/>
              <a:gd name="T8" fmla="*/ 702 w 708"/>
              <a:gd name="T9" fmla="*/ 403 h 1079"/>
              <a:gd name="T10" fmla="*/ 708 w 708"/>
              <a:gd name="T11" fmla="*/ 512 h 1079"/>
              <a:gd name="T12" fmla="*/ 704 w 708"/>
              <a:gd name="T13" fmla="*/ 615 h 1079"/>
              <a:gd name="T14" fmla="*/ 690 w 708"/>
              <a:gd name="T15" fmla="*/ 714 h 1079"/>
              <a:gd name="T16" fmla="*/ 669 w 708"/>
              <a:gd name="T17" fmla="*/ 811 h 1079"/>
              <a:gd name="T18" fmla="*/ 640 w 708"/>
              <a:gd name="T19" fmla="*/ 904 h 1079"/>
              <a:gd name="T20" fmla="*/ 601 w 708"/>
              <a:gd name="T21" fmla="*/ 993 h 1079"/>
              <a:gd name="T22" fmla="*/ 556 w 708"/>
              <a:gd name="T23" fmla="*/ 1079 h 1079"/>
              <a:gd name="T24" fmla="*/ 190 w 708"/>
              <a:gd name="T25" fmla="*/ 1071 h 1079"/>
              <a:gd name="T26" fmla="*/ 0 w 708"/>
              <a:gd name="T27" fmla="*/ 762 h 1079"/>
              <a:gd name="T28" fmla="*/ 29 w 708"/>
              <a:gd name="T29" fmla="*/ 706 h 1079"/>
              <a:gd name="T30" fmla="*/ 50 w 708"/>
              <a:gd name="T31" fmla="*/ 644 h 1079"/>
              <a:gd name="T32" fmla="*/ 62 w 708"/>
              <a:gd name="T33" fmla="*/ 580 h 1079"/>
              <a:gd name="T34" fmla="*/ 68 w 708"/>
              <a:gd name="T35" fmla="*/ 512 h 1079"/>
              <a:gd name="T36" fmla="*/ 62 w 708"/>
              <a:gd name="T37" fmla="*/ 446 h 1079"/>
              <a:gd name="T38" fmla="*/ 50 w 708"/>
              <a:gd name="T39" fmla="*/ 384 h 1079"/>
              <a:gd name="T40" fmla="*/ 29 w 708"/>
              <a:gd name="T41" fmla="*/ 324 h 1079"/>
              <a:gd name="T42" fmla="*/ 397 w 708"/>
              <a:gd name="T43" fmla="*/ 314 h 1079"/>
              <a:gd name="T44" fmla="*/ 586 w 708"/>
              <a:gd name="T45" fmla="*/ 0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8" h="1079">
                <a:moveTo>
                  <a:pt x="586" y="0"/>
                </a:moveTo>
                <a:lnTo>
                  <a:pt x="628" y="95"/>
                </a:lnTo>
                <a:lnTo>
                  <a:pt x="663" y="194"/>
                </a:lnTo>
                <a:lnTo>
                  <a:pt x="688" y="297"/>
                </a:lnTo>
                <a:lnTo>
                  <a:pt x="702" y="403"/>
                </a:lnTo>
                <a:lnTo>
                  <a:pt x="708" y="512"/>
                </a:lnTo>
                <a:lnTo>
                  <a:pt x="704" y="615"/>
                </a:lnTo>
                <a:lnTo>
                  <a:pt x="690" y="714"/>
                </a:lnTo>
                <a:lnTo>
                  <a:pt x="669" y="811"/>
                </a:lnTo>
                <a:lnTo>
                  <a:pt x="640" y="904"/>
                </a:lnTo>
                <a:lnTo>
                  <a:pt x="601" y="993"/>
                </a:lnTo>
                <a:lnTo>
                  <a:pt x="556" y="1079"/>
                </a:lnTo>
                <a:lnTo>
                  <a:pt x="190" y="1071"/>
                </a:lnTo>
                <a:lnTo>
                  <a:pt x="0" y="762"/>
                </a:lnTo>
                <a:lnTo>
                  <a:pt x="29" y="706"/>
                </a:lnTo>
                <a:lnTo>
                  <a:pt x="50" y="644"/>
                </a:lnTo>
                <a:lnTo>
                  <a:pt x="62" y="580"/>
                </a:lnTo>
                <a:lnTo>
                  <a:pt x="68" y="512"/>
                </a:lnTo>
                <a:lnTo>
                  <a:pt x="62" y="446"/>
                </a:lnTo>
                <a:lnTo>
                  <a:pt x="50" y="384"/>
                </a:lnTo>
                <a:lnTo>
                  <a:pt x="29" y="324"/>
                </a:lnTo>
                <a:lnTo>
                  <a:pt x="397" y="314"/>
                </a:lnTo>
                <a:lnTo>
                  <a:pt x="586" y="0"/>
                </a:lnTo>
                <a:close/>
              </a:path>
            </a:pathLst>
          </a:custGeom>
          <a:solidFill>
            <a:srgbClr val="0088B2"/>
          </a:solidFill>
          <a:ln w="0">
            <a:noFill/>
            <a:prstDash val="solid"/>
            <a:round/>
            <a:headEnd/>
            <a:tailEnd/>
          </a:ln>
        </p:spPr>
        <p:txBody>
          <a:bodyPr vert="horz" wrap="square" lIns="45696" tIns="22846" rIns="45696" bIns="22846" numCol="1" anchor="ctr" anchorCtr="0" compatLnSpc="1">
            <a:prstTxWarp prst="textNoShape">
              <a:avLst/>
            </a:prstTxWarp>
          </a:bodyPr>
          <a:lstStyle/>
          <a:p>
            <a:pPr algn="ctr" defTabSz="456912">
              <a:defRPr/>
            </a:pPr>
            <a:r>
              <a:rPr lang="es-MX"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rPr>
              <a:t>02</a:t>
            </a:r>
            <a:endParaRPr lang="es-SV"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endParaRPr>
          </a:p>
        </p:txBody>
      </p:sp>
      <p:sp>
        <p:nvSpPr>
          <p:cNvPr id="37" name="Freeform 1216">
            <a:extLst>
              <a:ext uri="{FF2B5EF4-FFF2-40B4-BE49-F238E27FC236}">
                <a16:creationId xmlns:a16="http://schemas.microsoft.com/office/drawing/2014/main" id="{8B91BB96-1B6F-417A-9D99-AF811A24299E}"/>
              </a:ext>
            </a:extLst>
          </p:cNvPr>
          <p:cNvSpPr>
            <a:spLocks noChangeAspect="1"/>
          </p:cNvSpPr>
          <p:nvPr/>
        </p:nvSpPr>
        <p:spPr bwMode="auto">
          <a:xfrm>
            <a:off x="4467520" y="1730118"/>
            <a:ext cx="1912954" cy="1439857"/>
          </a:xfrm>
          <a:custGeom>
            <a:avLst/>
            <a:gdLst>
              <a:gd name="T0" fmla="*/ 941 w 1116"/>
              <a:gd name="T1" fmla="*/ 0 h 840"/>
              <a:gd name="T2" fmla="*/ 1116 w 1116"/>
              <a:gd name="T3" fmla="*/ 320 h 840"/>
              <a:gd name="T4" fmla="*/ 941 w 1116"/>
              <a:gd name="T5" fmla="*/ 642 h 840"/>
              <a:gd name="T6" fmla="*/ 864 w 1116"/>
              <a:gd name="T7" fmla="*/ 650 h 840"/>
              <a:gd name="T8" fmla="*/ 790 w 1116"/>
              <a:gd name="T9" fmla="*/ 668 h 840"/>
              <a:gd name="T10" fmla="*/ 720 w 1116"/>
              <a:gd name="T11" fmla="*/ 697 h 840"/>
              <a:gd name="T12" fmla="*/ 658 w 1116"/>
              <a:gd name="T13" fmla="*/ 737 h 840"/>
              <a:gd name="T14" fmla="*/ 602 w 1116"/>
              <a:gd name="T15" fmla="*/ 784 h 840"/>
              <a:gd name="T16" fmla="*/ 553 w 1116"/>
              <a:gd name="T17" fmla="*/ 840 h 840"/>
              <a:gd name="T18" fmla="*/ 355 w 1116"/>
              <a:gd name="T19" fmla="*/ 518 h 840"/>
              <a:gd name="T20" fmla="*/ 0 w 1116"/>
              <a:gd name="T21" fmla="*/ 510 h 840"/>
              <a:gd name="T22" fmla="*/ 64 w 1116"/>
              <a:gd name="T23" fmla="*/ 423 h 840"/>
              <a:gd name="T24" fmla="*/ 138 w 1116"/>
              <a:gd name="T25" fmla="*/ 342 h 840"/>
              <a:gd name="T26" fmla="*/ 220 w 1116"/>
              <a:gd name="T27" fmla="*/ 266 h 840"/>
              <a:gd name="T28" fmla="*/ 305 w 1116"/>
              <a:gd name="T29" fmla="*/ 200 h 840"/>
              <a:gd name="T30" fmla="*/ 400 w 1116"/>
              <a:gd name="T31" fmla="*/ 142 h 840"/>
              <a:gd name="T32" fmla="*/ 499 w 1116"/>
              <a:gd name="T33" fmla="*/ 93 h 840"/>
              <a:gd name="T34" fmla="*/ 604 w 1116"/>
              <a:gd name="T35" fmla="*/ 55 h 840"/>
              <a:gd name="T36" fmla="*/ 712 w 1116"/>
              <a:gd name="T37" fmla="*/ 25 h 840"/>
              <a:gd name="T38" fmla="*/ 825 w 1116"/>
              <a:gd name="T39" fmla="*/ 8 h 840"/>
              <a:gd name="T40" fmla="*/ 941 w 1116"/>
              <a:gd name="T41"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6" h="840">
                <a:moveTo>
                  <a:pt x="941" y="0"/>
                </a:moveTo>
                <a:lnTo>
                  <a:pt x="1116" y="320"/>
                </a:lnTo>
                <a:lnTo>
                  <a:pt x="941" y="642"/>
                </a:lnTo>
                <a:lnTo>
                  <a:pt x="864" y="650"/>
                </a:lnTo>
                <a:lnTo>
                  <a:pt x="790" y="668"/>
                </a:lnTo>
                <a:lnTo>
                  <a:pt x="720" y="697"/>
                </a:lnTo>
                <a:lnTo>
                  <a:pt x="658" y="737"/>
                </a:lnTo>
                <a:lnTo>
                  <a:pt x="602" y="784"/>
                </a:lnTo>
                <a:lnTo>
                  <a:pt x="553" y="840"/>
                </a:lnTo>
                <a:lnTo>
                  <a:pt x="355" y="518"/>
                </a:lnTo>
                <a:lnTo>
                  <a:pt x="0" y="510"/>
                </a:lnTo>
                <a:lnTo>
                  <a:pt x="64" y="423"/>
                </a:lnTo>
                <a:lnTo>
                  <a:pt x="138" y="342"/>
                </a:lnTo>
                <a:lnTo>
                  <a:pt x="220" y="266"/>
                </a:lnTo>
                <a:lnTo>
                  <a:pt x="305" y="200"/>
                </a:lnTo>
                <a:lnTo>
                  <a:pt x="400" y="142"/>
                </a:lnTo>
                <a:lnTo>
                  <a:pt x="499" y="93"/>
                </a:lnTo>
                <a:lnTo>
                  <a:pt x="604" y="55"/>
                </a:lnTo>
                <a:lnTo>
                  <a:pt x="712" y="25"/>
                </a:lnTo>
                <a:lnTo>
                  <a:pt x="825" y="8"/>
                </a:lnTo>
                <a:lnTo>
                  <a:pt x="941" y="0"/>
                </a:lnTo>
                <a:close/>
              </a:path>
            </a:pathLst>
          </a:custGeom>
          <a:solidFill>
            <a:srgbClr val="0088B2"/>
          </a:solidFill>
          <a:ln w="0">
            <a:noFill/>
            <a:prstDash val="solid"/>
            <a:round/>
            <a:headEnd/>
            <a:tailEnd/>
          </a:ln>
        </p:spPr>
        <p:txBody>
          <a:bodyPr vert="horz" wrap="square" lIns="45696" tIns="22846" rIns="45696" bIns="22846" numCol="1" anchor="ctr" anchorCtr="0" compatLnSpc="1">
            <a:prstTxWarp prst="textNoShape">
              <a:avLst/>
            </a:prstTxWarp>
          </a:bodyPr>
          <a:lstStyle/>
          <a:p>
            <a:pPr algn="ctr" defTabSz="456912">
              <a:defRPr/>
            </a:pPr>
            <a:r>
              <a:rPr lang="es-MX"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rPr>
              <a:t>06</a:t>
            </a:r>
            <a:endParaRPr lang="es-SV"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endParaRPr>
          </a:p>
        </p:txBody>
      </p:sp>
      <p:sp>
        <p:nvSpPr>
          <p:cNvPr id="38" name="Freeform 1217">
            <a:extLst>
              <a:ext uri="{FF2B5EF4-FFF2-40B4-BE49-F238E27FC236}">
                <a16:creationId xmlns:a16="http://schemas.microsoft.com/office/drawing/2014/main" id="{53EA02A5-2B77-451F-9651-D6EB4BA3C7AA}"/>
              </a:ext>
            </a:extLst>
          </p:cNvPr>
          <p:cNvSpPr>
            <a:spLocks noChangeAspect="1"/>
          </p:cNvSpPr>
          <p:nvPr/>
        </p:nvSpPr>
        <p:spPr bwMode="auto">
          <a:xfrm>
            <a:off x="4141839" y="2712307"/>
            <a:ext cx="1206739" cy="1834104"/>
          </a:xfrm>
          <a:custGeom>
            <a:avLst/>
            <a:gdLst>
              <a:gd name="T0" fmla="*/ 152 w 704"/>
              <a:gd name="T1" fmla="*/ 0 h 1070"/>
              <a:gd name="T2" fmla="*/ 510 w 704"/>
              <a:gd name="T3" fmla="*/ 7 h 1070"/>
              <a:gd name="T4" fmla="*/ 704 w 704"/>
              <a:gd name="T5" fmla="*/ 325 h 1070"/>
              <a:gd name="T6" fmla="*/ 677 w 704"/>
              <a:gd name="T7" fmla="*/ 380 h 1070"/>
              <a:gd name="T8" fmla="*/ 658 w 704"/>
              <a:gd name="T9" fmla="*/ 440 h 1070"/>
              <a:gd name="T10" fmla="*/ 646 w 704"/>
              <a:gd name="T11" fmla="*/ 502 h 1070"/>
              <a:gd name="T12" fmla="*/ 642 w 704"/>
              <a:gd name="T13" fmla="*/ 566 h 1070"/>
              <a:gd name="T14" fmla="*/ 646 w 704"/>
              <a:gd name="T15" fmla="*/ 632 h 1070"/>
              <a:gd name="T16" fmla="*/ 660 w 704"/>
              <a:gd name="T17" fmla="*/ 696 h 1070"/>
              <a:gd name="T18" fmla="*/ 679 w 704"/>
              <a:gd name="T19" fmla="*/ 756 h 1070"/>
              <a:gd name="T20" fmla="*/ 303 w 704"/>
              <a:gd name="T21" fmla="*/ 766 h 1070"/>
              <a:gd name="T22" fmla="*/ 119 w 704"/>
              <a:gd name="T23" fmla="*/ 1070 h 1070"/>
              <a:gd name="T24" fmla="*/ 78 w 704"/>
              <a:gd name="T25" fmla="*/ 975 h 1070"/>
              <a:gd name="T26" fmla="*/ 45 w 704"/>
              <a:gd name="T27" fmla="*/ 878 h 1070"/>
              <a:gd name="T28" fmla="*/ 22 w 704"/>
              <a:gd name="T29" fmla="*/ 777 h 1070"/>
              <a:gd name="T30" fmla="*/ 6 w 704"/>
              <a:gd name="T31" fmla="*/ 673 h 1070"/>
              <a:gd name="T32" fmla="*/ 0 w 704"/>
              <a:gd name="T33" fmla="*/ 566 h 1070"/>
              <a:gd name="T34" fmla="*/ 6 w 704"/>
              <a:gd name="T35" fmla="*/ 465 h 1070"/>
              <a:gd name="T36" fmla="*/ 20 w 704"/>
              <a:gd name="T37" fmla="*/ 364 h 1070"/>
              <a:gd name="T38" fmla="*/ 41 w 704"/>
              <a:gd name="T39" fmla="*/ 269 h 1070"/>
              <a:gd name="T40" fmla="*/ 70 w 704"/>
              <a:gd name="T41" fmla="*/ 176 h 1070"/>
              <a:gd name="T42" fmla="*/ 107 w 704"/>
              <a:gd name="T43" fmla="*/ 85 h 1070"/>
              <a:gd name="T44" fmla="*/ 152 w 704"/>
              <a:gd name="T45" fmla="*/ 0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4" h="1070">
                <a:moveTo>
                  <a:pt x="152" y="0"/>
                </a:moveTo>
                <a:lnTo>
                  <a:pt x="510" y="7"/>
                </a:lnTo>
                <a:lnTo>
                  <a:pt x="704" y="325"/>
                </a:lnTo>
                <a:lnTo>
                  <a:pt x="677" y="380"/>
                </a:lnTo>
                <a:lnTo>
                  <a:pt x="658" y="440"/>
                </a:lnTo>
                <a:lnTo>
                  <a:pt x="646" y="502"/>
                </a:lnTo>
                <a:lnTo>
                  <a:pt x="642" y="566"/>
                </a:lnTo>
                <a:lnTo>
                  <a:pt x="646" y="632"/>
                </a:lnTo>
                <a:lnTo>
                  <a:pt x="660" y="696"/>
                </a:lnTo>
                <a:lnTo>
                  <a:pt x="679" y="756"/>
                </a:lnTo>
                <a:lnTo>
                  <a:pt x="303" y="766"/>
                </a:lnTo>
                <a:lnTo>
                  <a:pt x="119" y="1070"/>
                </a:lnTo>
                <a:lnTo>
                  <a:pt x="78" y="975"/>
                </a:lnTo>
                <a:lnTo>
                  <a:pt x="45" y="878"/>
                </a:lnTo>
                <a:lnTo>
                  <a:pt x="22" y="777"/>
                </a:lnTo>
                <a:lnTo>
                  <a:pt x="6" y="673"/>
                </a:lnTo>
                <a:lnTo>
                  <a:pt x="0" y="566"/>
                </a:lnTo>
                <a:lnTo>
                  <a:pt x="6" y="465"/>
                </a:lnTo>
                <a:lnTo>
                  <a:pt x="20" y="364"/>
                </a:lnTo>
                <a:lnTo>
                  <a:pt x="41" y="269"/>
                </a:lnTo>
                <a:lnTo>
                  <a:pt x="70" y="176"/>
                </a:lnTo>
                <a:lnTo>
                  <a:pt x="107" y="85"/>
                </a:lnTo>
                <a:lnTo>
                  <a:pt x="152" y="0"/>
                </a:lnTo>
                <a:close/>
              </a:path>
            </a:pathLst>
          </a:custGeom>
          <a:solidFill>
            <a:srgbClr val="0088B2"/>
          </a:solidFill>
          <a:ln w="0">
            <a:noFill/>
            <a:prstDash val="solid"/>
            <a:round/>
            <a:headEnd/>
            <a:tailEnd/>
          </a:ln>
        </p:spPr>
        <p:txBody>
          <a:bodyPr vert="horz" wrap="square" lIns="45696" tIns="22846" rIns="45696" bIns="22846" numCol="1" anchor="ctr" anchorCtr="0" compatLnSpc="1">
            <a:prstTxWarp prst="textNoShape">
              <a:avLst/>
            </a:prstTxWarp>
          </a:bodyPr>
          <a:lstStyle/>
          <a:p>
            <a:pPr algn="ctr" defTabSz="456912">
              <a:defRPr/>
            </a:pPr>
            <a:r>
              <a:rPr lang="es-MX"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rPr>
              <a:t>05</a:t>
            </a:r>
            <a:endParaRPr lang="es-SV"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endParaRPr>
          </a:p>
        </p:txBody>
      </p:sp>
      <p:sp>
        <p:nvSpPr>
          <p:cNvPr id="39" name="Freeform 1218">
            <a:extLst>
              <a:ext uri="{FF2B5EF4-FFF2-40B4-BE49-F238E27FC236}">
                <a16:creationId xmlns:a16="http://schemas.microsoft.com/office/drawing/2014/main" id="{42C7BE51-F479-4D9B-8747-C7EA5D7B5355}"/>
              </a:ext>
            </a:extLst>
          </p:cNvPr>
          <p:cNvSpPr>
            <a:spLocks noChangeAspect="1"/>
          </p:cNvSpPr>
          <p:nvPr/>
        </p:nvSpPr>
        <p:spPr bwMode="auto">
          <a:xfrm>
            <a:off x="4404098" y="4114454"/>
            <a:ext cx="1570131" cy="1516992"/>
          </a:xfrm>
          <a:custGeom>
            <a:avLst/>
            <a:gdLst>
              <a:gd name="T0" fmla="*/ 557 w 916"/>
              <a:gd name="T1" fmla="*/ 0 h 885"/>
              <a:gd name="T2" fmla="*/ 600 w 916"/>
              <a:gd name="T3" fmla="*/ 60 h 885"/>
              <a:gd name="T4" fmla="*/ 650 w 916"/>
              <a:gd name="T5" fmla="*/ 115 h 885"/>
              <a:gd name="T6" fmla="*/ 707 w 916"/>
              <a:gd name="T7" fmla="*/ 159 h 885"/>
              <a:gd name="T8" fmla="*/ 771 w 916"/>
              <a:gd name="T9" fmla="*/ 198 h 885"/>
              <a:gd name="T10" fmla="*/ 840 w 916"/>
              <a:gd name="T11" fmla="*/ 225 h 885"/>
              <a:gd name="T12" fmla="*/ 916 w 916"/>
              <a:gd name="T13" fmla="*/ 241 h 885"/>
              <a:gd name="T14" fmla="*/ 738 w 916"/>
              <a:gd name="T15" fmla="*/ 569 h 885"/>
              <a:gd name="T16" fmla="*/ 910 w 916"/>
              <a:gd name="T17" fmla="*/ 885 h 885"/>
              <a:gd name="T18" fmla="*/ 796 w 916"/>
              <a:gd name="T19" fmla="*/ 871 h 885"/>
              <a:gd name="T20" fmla="*/ 683 w 916"/>
              <a:gd name="T21" fmla="*/ 846 h 885"/>
              <a:gd name="T22" fmla="*/ 577 w 916"/>
              <a:gd name="T23" fmla="*/ 811 h 885"/>
              <a:gd name="T24" fmla="*/ 476 w 916"/>
              <a:gd name="T25" fmla="*/ 767 h 885"/>
              <a:gd name="T26" fmla="*/ 379 w 916"/>
              <a:gd name="T27" fmla="*/ 710 h 885"/>
              <a:gd name="T28" fmla="*/ 288 w 916"/>
              <a:gd name="T29" fmla="*/ 648 h 885"/>
              <a:gd name="T30" fmla="*/ 204 w 916"/>
              <a:gd name="T31" fmla="*/ 576 h 885"/>
              <a:gd name="T32" fmla="*/ 128 w 916"/>
              <a:gd name="T33" fmla="*/ 497 h 885"/>
              <a:gd name="T34" fmla="*/ 59 w 916"/>
              <a:gd name="T35" fmla="*/ 410 h 885"/>
              <a:gd name="T36" fmla="*/ 0 w 916"/>
              <a:gd name="T37" fmla="*/ 316 h 885"/>
              <a:gd name="T38" fmla="*/ 185 w 916"/>
              <a:gd name="T39" fmla="*/ 10 h 885"/>
              <a:gd name="T40" fmla="*/ 557 w 916"/>
              <a:gd name="T41" fmla="*/ 0 h 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6" h="885">
                <a:moveTo>
                  <a:pt x="557" y="0"/>
                </a:moveTo>
                <a:lnTo>
                  <a:pt x="600" y="60"/>
                </a:lnTo>
                <a:lnTo>
                  <a:pt x="650" y="115"/>
                </a:lnTo>
                <a:lnTo>
                  <a:pt x="707" y="159"/>
                </a:lnTo>
                <a:lnTo>
                  <a:pt x="771" y="198"/>
                </a:lnTo>
                <a:lnTo>
                  <a:pt x="840" y="225"/>
                </a:lnTo>
                <a:lnTo>
                  <a:pt x="916" y="241"/>
                </a:lnTo>
                <a:lnTo>
                  <a:pt x="738" y="569"/>
                </a:lnTo>
                <a:lnTo>
                  <a:pt x="910" y="885"/>
                </a:lnTo>
                <a:lnTo>
                  <a:pt x="796" y="871"/>
                </a:lnTo>
                <a:lnTo>
                  <a:pt x="683" y="846"/>
                </a:lnTo>
                <a:lnTo>
                  <a:pt x="577" y="811"/>
                </a:lnTo>
                <a:lnTo>
                  <a:pt x="476" y="767"/>
                </a:lnTo>
                <a:lnTo>
                  <a:pt x="379" y="710"/>
                </a:lnTo>
                <a:lnTo>
                  <a:pt x="288" y="648"/>
                </a:lnTo>
                <a:lnTo>
                  <a:pt x="204" y="576"/>
                </a:lnTo>
                <a:lnTo>
                  <a:pt x="128" y="497"/>
                </a:lnTo>
                <a:lnTo>
                  <a:pt x="59" y="410"/>
                </a:lnTo>
                <a:lnTo>
                  <a:pt x="0" y="316"/>
                </a:lnTo>
                <a:lnTo>
                  <a:pt x="185" y="10"/>
                </a:lnTo>
                <a:lnTo>
                  <a:pt x="557" y="0"/>
                </a:lnTo>
                <a:close/>
              </a:path>
            </a:pathLst>
          </a:custGeom>
          <a:solidFill>
            <a:srgbClr val="0088B2"/>
          </a:solidFill>
          <a:ln w="0">
            <a:noFill/>
            <a:prstDash val="solid"/>
            <a:round/>
            <a:headEnd/>
            <a:tailEnd/>
          </a:ln>
        </p:spPr>
        <p:txBody>
          <a:bodyPr vert="horz" wrap="square" lIns="45696" tIns="22846" rIns="45696" bIns="22846" numCol="1" anchor="ctr" anchorCtr="0" compatLnSpc="1">
            <a:prstTxWarp prst="textNoShape">
              <a:avLst/>
            </a:prstTxWarp>
          </a:bodyPr>
          <a:lstStyle/>
          <a:p>
            <a:pPr algn="ctr" defTabSz="456912">
              <a:defRPr/>
            </a:pPr>
            <a:r>
              <a:rPr lang="es-MX"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rPr>
              <a:t>04</a:t>
            </a:r>
            <a:endParaRPr lang="es-SV" sz="2800" b="1" kern="0" dirty="0">
              <a:solidFill>
                <a:srgbClr val="FFFFFF"/>
              </a:solidFill>
              <a:latin typeface="Helvetica" panose="020B7200000000000000" pitchFamily="34" charset="0"/>
              <a:ea typeface="Open Sans Extrabold" panose="020B0906030804020204" pitchFamily="34" charset="0"/>
              <a:cs typeface="Open Sans Extrabold" panose="020B0906030804020204" pitchFamily="34" charset="0"/>
            </a:endParaRPr>
          </a:p>
        </p:txBody>
      </p:sp>
      <p:sp>
        <p:nvSpPr>
          <p:cNvPr id="40" name="Marcador de texto 4">
            <a:extLst>
              <a:ext uri="{FF2B5EF4-FFF2-40B4-BE49-F238E27FC236}">
                <a16:creationId xmlns:a16="http://schemas.microsoft.com/office/drawing/2014/main" id="{6B59AD13-94D3-4C42-A06B-00EBC4186966}"/>
              </a:ext>
            </a:extLst>
          </p:cNvPr>
          <p:cNvSpPr txBox="1">
            <a:spLocks/>
          </p:cNvSpPr>
          <p:nvPr/>
        </p:nvSpPr>
        <p:spPr>
          <a:xfrm>
            <a:off x="8205368" y="1629008"/>
            <a:ext cx="2567407" cy="863032"/>
          </a:xfrm>
          <a:prstGeom prst="rect">
            <a:avLst/>
          </a:prstGeom>
        </p:spPr>
        <p:txBody>
          <a:bodyPr lIns="45696" tIns="22846" rIns="45696" bIns="22846" anchor="ctr"/>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lvl="0" defTabSz="457200">
              <a:lnSpc>
                <a:spcPct val="125000"/>
              </a:lnSpc>
              <a:spcBef>
                <a:spcPts val="0"/>
              </a:spcBef>
              <a:spcAft>
                <a:spcPts val="0"/>
              </a:spcAft>
            </a:pPr>
            <a:r>
              <a:rPr lang="en-US" sz="1600" dirty="0">
                <a:solidFill>
                  <a:srgbClr val="1F608B"/>
                </a:solidFill>
                <a:latin typeface="Helvetica" panose="020B7200000000000000" pitchFamily="34" charset="0"/>
              </a:rPr>
              <a:t>Identify Needs</a:t>
            </a:r>
          </a:p>
          <a:p>
            <a:pPr lvl="0" defTabSz="457200">
              <a:lnSpc>
                <a:spcPct val="114000"/>
              </a:lnSpc>
              <a:spcBef>
                <a:spcPts val="0"/>
              </a:spcBef>
              <a:spcAft>
                <a:spcPts val="0"/>
              </a:spcAft>
            </a:pPr>
            <a:r>
              <a:rPr lang="en-US" sz="1200" b="0" dirty="0">
                <a:solidFill>
                  <a:srgbClr val="3C3C3C"/>
                </a:solidFill>
                <a:latin typeface="HelvLight" pitchFamily="2" charset="0"/>
              </a:rPr>
              <a:t>Duis arcu tortor, suscipit eget, imperdiet nec, imperdiet.</a:t>
            </a:r>
          </a:p>
        </p:txBody>
      </p:sp>
      <p:sp>
        <p:nvSpPr>
          <p:cNvPr id="41" name="Marcador de texto 4">
            <a:extLst>
              <a:ext uri="{FF2B5EF4-FFF2-40B4-BE49-F238E27FC236}">
                <a16:creationId xmlns:a16="http://schemas.microsoft.com/office/drawing/2014/main" id="{D47029B9-AAA9-462E-B8B9-08C78AA95882}"/>
              </a:ext>
            </a:extLst>
          </p:cNvPr>
          <p:cNvSpPr txBox="1">
            <a:spLocks/>
          </p:cNvSpPr>
          <p:nvPr/>
        </p:nvSpPr>
        <p:spPr>
          <a:xfrm>
            <a:off x="8753010" y="3275834"/>
            <a:ext cx="2567407" cy="863032"/>
          </a:xfrm>
          <a:prstGeom prst="rect">
            <a:avLst/>
          </a:prstGeom>
        </p:spPr>
        <p:txBody>
          <a:bodyPr lIns="45696" tIns="22846" rIns="45696" bIns="22846" anchor="ctr"/>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lvl="0" defTabSz="457200">
              <a:lnSpc>
                <a:spcPct val="125000"/>
              </a:lnSpc>
              <a:spcBef>
                <a:spcPts val="0"/>
              </a:spcBef>
              <a:spcAft>
                <a:spcPts val="0"/>
              </a:spcAft>
            </a:pPr>
            <a:r>
              <a:rPr lang="en-US" sz="1600" dirty="0">
                <a:solidFill>
                  <a:srgbClr val="0088B2"/>
                </a:solidFill>
                <a:latin typeface="Helvetica" panose="020B7200000000000000" pitchFamily="34" charset="0"/>
              </a:rPr>
              <a:t>Starting Points</a:t>
            </a:r>
          </a:p>
          <a:p>
            <a:pPr lvl="0" defTabSz="457200">
              <a:lnSpc>
                <a:spcPct val="114000"/>
              </a:lnSpc>
              <a:spcBef>
                <a:spcPts val="0"/>
              </a:spcBef>
              <a:spcAft>
                <a:spcPts val="0"/>
              </a:spcAft>
            </a:pPr>
            <a:r>
              <a:rPr lang="en-US" sz="1200" b="0" dirty="0">
                <a:solidFill>
                  <a:srgbClr val="3C3C3C"/>
                </a:solidFill>
                <a:latin typeface="HelvLight" pitchFamily="2" charset="0"/>
              </a:rPr>
              <a:t>Duis arcu tortor, suscipit eget, imperdiet nec, imperdiet.</a:t>
            </a:r>
          </a:p>
        </p:txBody>
      </p:sp>
      <p:sp>
        <p:nvSpPr>
          <p:cNvPr id="42" name="Marcador de texto 4">
            <a:extLst>
              <a:ext uri="{FF2B5EF4-FFF2-40B4-BE49-F238E27FC236}">
                <a16:creationId xmlns:a16="http://schemas.microsoft.com/office/drawing/2014/main" id="{E8932202-ADCD-4BE7-87B5-E1CAAC503567}"/>
              </a:ext>
            </a:extLst>
          </p:cNvPr>
          <p:cNvSpPr txBox="1">
            <a:spLocks/>
          </p:cNvSpPr>
          <p:nvPr/>
        </p:nvSpPr>
        <p:spPr>
          <a:xfrm>
            <a:off x="8205368" y="4922658"/>
            <a:ext cx="2681581" cy="863032"/>
          </a:xfrm>
          <a:prstGeom prst="rect">
            <a:avLst/>
          </a:prstGeom>
        </p:spPr>
        <p:txBody>
          <a:bodyPr lIns="45696" tIns="22846" rIns="45696" bIns="22846" anchor="ctr"/>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lvl="0" defTabSz="457200">
              <a:lnSpc>
                <a:spcPct val="125000"/>
              </a:lnSpc>
              <a:spcBef>
                <a:spcPts val="0"/>
              </a:spcBef>
              <a:spcAft>
                <a:spcPts val="0"/>
              </a:spcAft>
            </a:pPr>
            <a:r>
              <a:rPr lang="en-US" sz="1600" dirty="0">
                <a:solidFill>
                  <a:srgbClr val="0088B2"/>
                </a:solidFill>
                <a:latin typeface="Helvetica" panose="020B7200000000000000" pitchFamily="34" charset="0"/>
              </a:rPr>
              <a:t>Starting Points</a:t>
            </a:r>
          </a:p>
          <a:p>
            <a:pPr lvl="0" defTabSz="457200">
              <a:lnSpc>
                <a:spcPct val="114000"/>
              </a:lnSpc>
              <a:spcBef>
                <a:spcPts val="0"/>
              </a:spcBef>
              <a:spcAft>
                <a:spcPts val="0"/>
              </a:spcAft>
            </a:pPr>
            <a:r>
              <a:rPr lang="en-US" sz="1200" b="0" dirty="0">
                <a:solidFill>
                  <a:srgbClr val="3C3C3C"/>
                </a:solidFill>
                <a:latin typeface="HelvLight" pitchFamily="2" charset="0"/>
              </a:rPr>
              <a:t>Duis arcu tortor, suscipit eget, imperdiet nec, imperdiet.</a:t>
            </a:r>
          </a:p>
        </p:txBody>
      </p:sp>
      <p:sp>
        <p:nvSpPr>
          <p:cNvPr id="43" name="Marcador de texto 4">
            <a:extLst>
              <a:ext uri="{FF2B5EF4-FFF2-40B4-BE49-F238E27FC236}">
                <a16:creationId xmlns:a16="http://schemas.microsoft.com/office/drawing/2014/main" id="{D076BC33-B296-4142-85E0-136EB0D946F1}"/>
              </a:ext>
            </a:extLst>
          </p:cNvPr>
          <p:cNvSpPr txBox="1">
            <a:spLocks/>
          </p:cNvSpPr>
          <p:nvPr/>
        </p:nvSpPr>
        <p:spPr>
          <a:xfrm>
            <a:off x="1501193" y="4922658"/>
            <a:ext cx="2514778" cy="863032"/>
          </a:xfrm>
          <a:prstGeom prst="rect">
            <a:avLst/>
          </a:prstGeom>
        </p:spPr>
        <p:txBody>
          <a:bodyPr lIns="45696" tIns="22846" rIns="45696" bIns="22846" anchor="ctr"/>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lvl="0" algn="r" defTabSz="457200">
              <a:lnSpc>
                <a:spcPct val="125000"/>
              </a:lnSpc>
              <a:spcBef>
                <a:spcPts val="0"/>
              </a:spcBef>
              <a:spcAft>
                <a:spcPts val="0"/>
              </a:spcAft>
            </a:pPr>
            <a:r>
              <a:rPr lang="en-US" sz="1600" dirty="0">
                <a:solidFill>
                  <a:srgbClr val="0088B2"/>
                </a:solidFill>
                <a:latin typeface="Helvetica" panose="020B7200000000000000" pitchFamily="34" charset="0"/>
              </a:rPr>
              <a:t>Running</a:t>
            </a:r>
          </a:p>
          <a:p>
            <a:pPr lvl="0" algn="r" defTabSz="457200">
              <a:lnSpc>
                <a:spcPct val="114000"/>
              </a:lnSpc>
              <a:spcBef>
                <a:spcPts val="0"/>
              </a:spcBef>
              <a:spcAft>
                <a:spcPts val="0"/>
              </a:spcAft>
            </a:pPr>
            <a:r>
              <a:rPr lang="en-US" sz="1200" b="0" dirty="0">
                <a:solidFill>
                  <a:srgbClr val="3C3C3C"/>
                </a:solidFill>
                <a:latin typeface="HelvLight" pitchFamily="2" charset="0"/>
              </a:rPr>
              <a:t>Duis arcu tortor, suscipit eget, imperdiet nec, imperdiet.</a:t>
            </a:r>
          </a:p>
        </p:txBody>
      </p:sp>
      <p:sp>
        <p:nvSpPr>
          <p:cNvPr id="44" name="Marcador de texto 4">
            <a:extLst>
              <a:ext uri="{FF2B5EF4-FFF2-40B4-BE49-F238E27FC236}">
                <a16:creationId xmlns:a16="http://schemas.microsoft.com/office/drawing/2014/main" id="{111F6B79-2852-4F71-A257-38FD63197DB2}"/>
              </a:ext>
            </a:extLst>
          </p:cNvPr>
          <p:cNvSpPr txBox="1">
            <a:spLocks/>
          </p:cNvSpPr>
          <p:nvPr/>
        </p:nvSpPr>
        <p:spPr>
          <a:xfrm>
            <a:off x="670877" y="3275834"/>
            <a:ext cx="2754596" cy="863032"/>
          </a:xfrm>
          <a:prstGeom prst="rect">
            <a:avLst/>
          </a:prstGeom>
        </p:spPr>
        <p:txBody>
          <a:bodyPr lIns="45696" tIns="22846" rIns="45696" bIns="22846" anchor="ctr"/>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lvl="0" algn="r" defTabSz="457200">
              <a:lnSpc>
                <a:spcPct val="125000"/>
              </a:lnSpc>
              <a:spcBef>
                <a:spcPts val="0"/>
              </a:spcBef>
              <a:spcAft>
                <a:spcPts val="0"/>
              </a:spcAft>
            </a:pPr>
            <a:r>
              <a:rPr lang="en-US" sz="1600" dirty="0">
                <a:solidFill>
                  <a:srgbClr val="0088B2"/>
                </a:solidFill>
                <a:latin typeface="Helvetica" panose="020B7200000000000000" pitchFamily="34" charset="0"/>
              </a:rPr>
              <a:t>Results</a:t>
            </a:r>
          </a:p>
          <a:p>
            <a:pPr lvl="0" algn="r" defTabSz="457200">
              <a:lnSpc>
                <a:spcPct val="114000"/>
              </a:lnSpc>
              <a:spcBef>
                <a:spcPts val="0"/>
              </a:spcBef>
              <a:spcAft>
                <a:spcPts val="0"/>
              </a:spcAft>
            </a:pPr>
            <a:r>
              <a:rPr lang="en-US" sz="1200" b="0" dirty="0">
                <a:solidFill>
                  <a:srgbClr val="3C3C3C"/>
                </a:solidFill>
                <a:latin typeface="HelvLight" pitchFamily="2" charset="0"/>
              </a:rPr>
              <a:t>Duis arcu tortor, suscipit eget, imperdiet nec, imperdiet.</a:t>
            </a:r>
          </a:p>
        </p:txBody>
      </p:sp>
      <p:sp>
        <p:nvSpPr>
          <p:cNvPr id="45" name="Marcador de texto 4">
            <a:extLst>
              <a:ext uri="{FF2B5EF4-FFF2-40B4-BE49-F238E27FC236}">
                <a16:creationId xmlns:a16="http://schemas.microsoft.com/office/drawing/2014/main" id="{2EFC9E88-CA79-4AF3-84E1-ACC07DE6C12E}"/>
              </a:ext>
            </a:extLst>
          </p:cNvPr>
          <p:cNvSpPr txBox="1">
            <a:spLocks/>
          </p:cNvSpPr>
          <p:nvPr/>
        </p:nvSpPr>
        <p:spPr>
          <a:xfrm>
            <a:off x="1419225" y="1629008"/>
            <a:ext cx="2596746" cy="863032"/>
          </a:xfrm>
          <a:prstGeom prst="rect">
            <a:avLst/>
          </a:prstGeom>
        </p:spPr>
        <p:txBody>
          <a:bodyPr lIns="45696" tIns="22846" rIns="45696" bIns="22846" anchor="ctr"/>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lvl="0" algn="r" defTabSz="457200">
              <a:lnSpc>
                <a:spcPct val="125000"/>
              </a:lnSpc>
              <a:spcBef>
                <a:spcPts val="0"/>
              </a:spcBef>
              <a:spcAft>
                <a:spcPts val="0"/>
              </a:spcAft>
            </a:pPr>
            <a:r>
              <a:rPr lang="en-US" sz="1600" dirty="0">
                <a:solidFill>
                  <a:srgbClr val="0088B2"/>
                </a:solidFill>
                <a:latin typeface="Helvetica" panose="020B7200000000000000" pitchFamily="34" charset="0"/>
              </a:rPr>
              <a:t>Results</a:t>
            </a:r>
          </a:p>
          <a:p>
            <a:pPr lvl="0" algn="r" defTabSz="457200">
              <a:lnSpc>
                <a:spcPct val="114000"/>
              </a:lnSpc>
              <a:spcBef>
                <a:spcPts val="0"/>
              </a:spcBef>
              <a:spcAft>
                <a:spcPts val="0"/>
              </a:spcAft>
            </a:pPr>
            <a:r>
              <a:rPr lang="en-US" sz="1200" b="0" dirty="0">
                <a:solidFill>
                  <a:srgbClr val="3C3C3C"/>
                </a:solidFill>
                <a:latin typeface="HelvLight" pitchFamily="2" charset="0"/>
              </a:rPr>
              <a:t>Duis arcu tortor, suscipit eget, imperdiet nec, imperdiet.</a:t>
            </a:r>
          </a:p>
        </p:txBody>
      </p:sp>
    </p:spTree>
    <p:extLst>
      <p:ext uri="{BB962C8B-B14F-4D97-AF65-F5344CB8AC3E}">
        <p14:creationId xmlns:p14="http://schemas.microsoft.com/office/powerpoint/2010/main" val="1404007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Marcador de posición de imagen 14" descr="Imagen que contiene tabla, firmar, calle&#10;&#10;Descripción generada automáticamente">
            <a:extLst>
              <a:ext uri="{FF2B5EF4-FFF2-40B4-BE49-F238E27FC236}">
                <a16:creationId xmlns:a16="http://schemas.microsoft.com/office/drawing/2014/main" id="{D1334272-CAE0-4CD1-8C67-CBEDE265CF1D}"/>
              </a:ext>
            </a:extLst>
          </p:cNvPr>
          <p:cNvPicPr>
            <a:picLocks noGrp="1" noChangeAspect="1"/>
          </p:cNvPicPr>
          <p:nvPr>
            <p:ph type="pic" sz="quarter" idx="13"/>
          </p:nvPr>
        </p:nvPicPr>
        <p:blipFill>
          <a:blip r:embed="rId2"/>
          <a:srcRect l="17380" r="17380"/>
          <a:stretch>
            <a:fillRect/>
          </a:stretch>
        </p:blipFill>
        <p:spPr>
          <a:xfrm>
            <a:off x="0" y="1588"/>
            <a:ext cx="3048000" cy="3114675"/>
          </a:xfrm>
        </p:spPr>
      </p:pic>
      <p:pic>
        <p:nvPicPr>
          <p:cNvPr id="13" name="Marcador de posición de imagen 12" descr="Imagen de la pantalla de un computador&#10;&#10;Descripción generada automáticamente con confianza baja">
            <a:extLst>
              <a:ext uri="{FF2B5EF4-FFF2-40B4-BE49-F238E27FC236}">
                <a16:creationId xmlns:a16="http://schemas.microsoft.com/office/drawing/2014/main" id="{F4C26E69-6C4B-48AF-9B81-80AE64C01D36}"/>
              </a:ext>
            </a:extLst>
          </p:cNvPr>
          <p:cNvPicPr>
            <a:picLocks noGrp="1" noChangeAspect="1"/>
          </p:cNvPicPr>
          <p:nvPr>
            <p:ph type="pic" sz="quarter" idx="12"/>
          </p:nvPr>
        </p:nvPicPr>
        <p:blipFill>
          <a:blip r:embed="rId3"/>
          <a:srcRect l="15148" r="15148"/>
          <a:stretch>
            <a:fillRect/>
          </a:stretch>
        </p:blipFill>
        <p:spPr>
          <a:xfrm>
            <a:off x="3048000" y="1588"/>
            <a:ext cx="3048000" cy="3114675"/>
          </a:xfrm>
        </p:spPr>
      </p:pic>
      <p:pic>
        <p:nvPicPr>
          <p:cNvPr id="10" name="Marcador de posición de imagen 9">
            <a:extLst>
              <a:ext uri="{FF2B5EF4-FFF2-40B4-BE49-F238E27FC236}">
                <a16:creationId xmlns:a16="http://schemas.microsoft.com/office/drawing/2014/main" id="{7CBD0E54-0BBF-43EE-A186-379EB004615B}"/>
              </a:ext>
            </a:extLst>
          </p:cNvPr>
          <p:cNvPicPr>
            <a:picLocks noGrp="1" noChangeAspect="1"/>
          </p:cNvPicPr>
          <p:nvPr>
            <p:ph type="pic" sz="quarter" idx="11"/>
          </p:nvPr>
        </p:nvPicPr>
        <p:blipFill>
          <a:blip r:embed="rId4"/>
          <a:srcRect l="17386" r="17386"/>
          <a:stretch/>
        </p:blipFill>
        <p:spPr>
          <a:xfrm>
            <a:off x="6091238" y="1588"/>
            <a:ext cx="3048000" cy="3114675"/>
          </a:xfrm>
        </p:spPr>
      </p:pic>
      <p:pic>
        <p:nvPicPr>
          <p:cNvPr id="5" name="Marcador de posición de imagen 4" descr="Vista de una carretera&#10;&#10;Descripción generada automáticamente">
            <a:extLst>
              <a:ext uri="{FF2B5EF4-FFF2-40B4-BE49-F238E27FC236}">
                <a16:creationId xmlns:a16="http://schemas.microsoft.com/office/drawing/2014/main" id="{7710D716-AB66-470D-9997-36E8305516FB}"/>
              </a:ext>
            </a:extLst>
          </p:cNvPr>
          <p:cNvPicPr>
            <a:picLocks noGrp="1" noChangeAspect="1"/>
          </p:cNvPicPr>
          <p:nvPr>
            <p:ph type="pic" sz="quarter" idx="10"/>
          </p:nvPr>
        </p:nvPicPr>
        <p:blipFill>
          <a:blip r:embed="rId5"/>
          <a:srcRect l="17380" r="17380"/>
          <a:stretch>
            <a:fillRect/>
          </a:stretch>
        </p:blipFill>
        <p:spPr>
          <a:xfrm>
            <a:off x="9144000" y="1588"/>
            <a:ext cx="3048000" cy="3114675"/>
          </a:xfrm>
        </p:spPr>
      </p:pic>
      <p:sp>
        <p:nvSpPr>
          <p:cNvPr id="48" name="Rectangle 47">
            <a:extLst>
              <a:ext uri="{FF2B5EF4-FFF2-40B4-BE49-F238E27FC236}">
                <a16:creationId xmlns:a16="http://schemas.microsoft.com/office/drawing/2014/main" id="{183988F3-CB6F-47C4-91CD-C368D4FC6A7E}"/>
              </a:ext>
            </a:extLst>
          </p:cNvPr>
          <p:cNvSpPr/>
          <p:nvPr/>
        </p:nvSpPr>
        <p:spPr>
          <a:xfrm>
            <a:off x="9144001" y="0"/>
            <a:ext cx="3048000" cy="3115322"/>
          </a:xfrm>
          <a:prstGeom prst="rect">
            <a:avLst/>
          </a:prstGeom>
          <a:solidFill>
            <a:srgbClr val="0088B2">
              <a:alpha val="8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Rectangle 46">
            <a:extLst>
              <a:ext uri="{FF2B5EF4-FFF2-40B4-BE49-F238E27FC236}">
                <a16:creationId xmlns:a16="http://schemas.microsoft.com/office/drawing/2014/main" id="{160CB826-E821-430F-A634-64615BDFD3D0}"/>
              </a:ext>
            </a:extLst>
          </p:cNvPr>
          <p:cNvSpPr/>
          <p:nvPr/>
        </p:nvSpPr>
        <p:spPr>
          <a:xfrm>
            <a:off x="6096002" y="0"/>
            <a:ext cx="3048000" cy="3115322"/>
          </a:xfrm>
          <a:prstGeom prst="rect">
            <a:avLst/>
          </a:prstGeom>
          <a:solidFill>
            <a:srgbClr val="0088B2">
              <a:alpha val="8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Rectangle 44">
            <a:extLst>
              <a:ext uri="{FF2B5EF4-FFF2-40B4-BE49-F238E27FC236}">
                <a16:creationId xmlns:a16="http://schemas.microsoft.com/office/drawing/2014/main" id="{9DE87DF9-AD8F-4659-AC98-7BDBDEE9E2DC}"/>
              </a:ext>
            </a:extLst>
          </p:cNvPr>
          <p:cNvSpPr/>
          <p:nvPr/>
        </p:nvSpPr>
        <p:spPr>
          <a:xfrm>
            <a:off x="2" y="0"/>
            <a:ext cx="3048000" cy="3115322"/>
          </a:xfrm>
          <a:prstGeom prst="rect">
            <a:avLst/>
          </a:prstGeom>
          <a:solidFill>
            <a:srgbClr val="0088B2">
              <a:alpha val="8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Rectangle 45">
            <a:extLst>
              <a:ext uri="{FF2B5EF4-FFF2-40B4-BE49-F238E27FC236}">
                <a16:creationId xmlns:a16="http://schemas.microsoft.com/office/drawing/2014/main" id="{014AC461-CECE-49EB-AB2F-4DCA5C25F3BC}"/>
              </a:ext>
            </a:extLst>
          </p:cNvPr>
          <p:cNvSpPr/>
          <p:nvPr/>
        </p:nvSpPr>
        <p:spPr>
          <a:xfrm>
            <a:off x="3048002" y="0"/>
            <a:ext cx="3048000" cy="3115322"/>
          </a:xfrm>
          <a:prstGeom prst="rect">
            <a:avLst/>
          </a:prstGeom>
          <a:solidFill>
            <a:srgbClr val="0088B2">
              <a:alpha val="8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Title 7">
            <a:extLst>
              <a:ext uri="{FF2B5EF4-FFF2-40B4-BE49-F238E27FC236}">
                <a16:creationId xmlns:a16="http://schemas.microsoft.com/office/drawing/2014/main" id="{561AA70E-6729-4F2E-8CFE-D60F6D4AB193}"/>
              </a:ext>
            </a:extLst>
          </p:cNvPr>
          <p:cNvSpPr>
            <a:spLocks noGrp="1"/>
          </p:cNvSpPr>
          <p:nvPr>
            <p:ph type="title" idx="4294967295"/>
          </p:nvPr>
        </p:nvSpPr>
        <p:spPr>
          <a:xfrm>
            <a:off x="1793289" y="5301615"/>
            <a:ext cx="8605422" cy="768096"/>
          </a:xfrm>
          <a:prstGeom prst="rect">
            <a:avLst/>
          </a:prstGeom>
        </p:spPr>
        <p:txBody>
          <a:bodyPr/>
          <a:lstStyle/>
          <a:p>
            <a:pPr algn="ctr"/>
            <a:r>
              <a:rPr lang="en-US" b="1" dirty="0">
                <a:solidFill>
                  <a:srgbClr val="5EABA0"/>
                </a:solidFill>
                <a:latin typeface="Helvetica" panose="020B7200000000000000" pitchFamily="34" charset="0"/>
              </a:rPr>
              <a:t>SWOT Analysis</a:t>
            </a:r>
            <a:endParaRPr lang="en-ID" b="1" dirty="0">
              <a:solidFill>
                <a:srgbClr val="5EABA0"/>
              </a:solidFill>
              <a:latin typeface="Helvetica" panose="020B7200000000000000" pitchFamily="34" charset="0"/>
            </a:endParaRPr>
          </a:p>
        </p:txBody>
      </p:sp>
      <p:sp>
        <p:nvSpPr>
          <p:cNvPr id="49" name="TextBox 48">
            <a:extLst>
              <a:ext uri="{FF2B5EF4-FFF2-40B4-BE49-F238E27FC236}">
                <a16:creationId xmlns:a16="http://schemas.microsoft.com/office/drawing/2014/main" id="{06137A86-1C58-4344-AFEF-7CEAD4AFD00F}"/>
              </a:ext>
            </a:extLst>
          </p:cNvPr>
          <p:cNvSpPr txBox="1"/>
          <p:nvPr/>
        </p:nvSpPr>
        <p:spPr>
          <a:xfrm>
            <a:off x="153299" y="1172337"/>
            <a:ext cx="2598202" cy="1411412"/>
          </a:xfrm>
          <a:prstGeom prst="rect">
            <a:avLst/>
          </a:prstGeom>
          <a:noFill/>
        </p:spPr>
        <p:txBody>
          <a:bodyPr wrap="square" rtlCol="0" anchor="ctr">
            <a:spAutoFit/>
          </a:bodyPr>
          <a:lstStyle/>
          <a:p>
            <a:pPr algn="ctr">
              <a:lnSpc>
                <a:spcPct val="125000"/>
              </a:lnSpc>
            </a:pPr>
            <a:r>
              <a:rPr lang="en-US" sz="1400" dirty="0">
                <a:solidFill>
                  <a:srgbClr val="FFFFFF"/>
                </a:solidFill>
                <a:latin typeface="HelvLight" pitchFamily="2" charset="0"/>
              </a:rPr>
              <a:t>KMG is dedicated to cultivating a positive culture of leadership for its team members’ professional and personal development.</a:t>
            </a:r>
            <a:endParaRPr lang="en-US" sz="1200" dirty="0">
              <a:solidFill>
                <a:schemeClr val="bg2"/>
              </a:solidFill>
            </a:endParaRPr>
          </a:p>
        </p:txBody>
      </p:sp>
      <p:sp>
        <p:nvSpPr>
          <p:cNvPr id="50" name="TextBox 49">
            <a:extLst>
              <a:ext uri="{FF2B5EF4-FFF2-40B4-BE49-F238E27FC236}">
                <a16:creationId xmlns:a16="http://schemas.microsoft.com/office/drawing/2014/main" id="{6048E11F-3687-4E3C-8947-D9DA796591E0}"/>
              </a:ext>
            </a:extLst>
          </p:cNvPr>
          <p:cNvSpPr txBox="1"/>
          <p:nvPr/>
        </p:nvSpPr>
        <p:spPr>
          <a:xfrm>
            <a:off x="487536" y="699510"/>
            <a:ext cx="1907193" cy="400110"/>
          </a:xfrm>
          <a:prstGeom prst="rect">
            <a:avLst/>
          </a:prstGeom>
          <a:noFill/>
        </p:spPr>
        <p:txBody>
          <a:bodyPr wrap="square" rtlCol="0" anchor="ctr">
            <a:spAutoFit/>
          </a:bodyPr>
          <a:lstStyle/>
          <a:p>
            <a:pPr algn="ctr"/>
            <a:r>
              <a:rPr lang="en-US" sz="2000" b="1" dirty="0">
                <a:solidFill>
                  <a:schemeClr val="bg1"/>
                </a:solidFill>
                <a:latin typeface="Helvetica" panose="020B7200000000000000" pitchFamily="34" charset="0"/>
              </a:rPr>
              <a:t>Strength</a:t>
            </a:r>
            <a:endParaRPr lang="en-ID" sz="2000" b="1" dirty="0">
              <a:solidFill>
                <a:schemeClr val="bg1"/>
              </a:solidFill>
              <a:latin typeface="Helvetica" panose="020B7200000000000000" pitchFamily="34" charset="0"/>
            </a:endParaRPr>
          </a:p>
        </p:txBody>
      </p:sp>
      <p:sp>
        <p:nvSpPr>
          <p:cNvPr id="51" name="TextBox 50">
            <a:extLst>
              <a:ext uri="{FF2B5EF4-FFF2-40B4-BE49-F238E27FC236}">
                <a16:creationId xmlns:a16="http://schemas.microsoft.com/office/drawing/2014/main" id="{3A202A22-C842-42D7-8A04-3AEEF282B3CC}"/>
              </a:ext>
            </a:extLst>
          </p:cNvPr>
          <p:cNvSpPr txBox="1"/>
          <p:nvPr/>
        </p:nvSpPr>
        <p:spPr>
          <a:xfrm>
            <a:off x="951055" y="3379892"/>
            <a:ext cx="1145893" cy="1600438"/>
          </a:xfrm>
          <a:prstGeom prst="rect">
            <a:avLst/>
          </a:prstGeom>
          <a:noFill/>
        </p:spPr>
        <p:txBody>
          <a:bodyPr wrap="square" rtlCol="0">
            <a:spAutoFit/>
          </a:bodyPr>
          <a:lstStyle/>
          <a:p>
            <a:pPr algn="ctr"/>
            <a:r>
              <a:rPr lang="en-US" sz="9800" b="1" dirty="0">
                <a:solidFill>
                  <a:srgbClr val="0088B2"/>
                </a:solidFill>
                <a:latin typeface="Helvetica" panose="020B7200000000000000" pitchFamily="34" charset="0"/>
              </a:rPr>
              <a:t>S</a:t>
            </a:r>
            <a:endParaRPr lang="en-ID" sz="9800" b="1" dirty="0">
              <a:solidFill>
                <a:srgbClr val="0088B2"/>
              </a:solidFill>
              <a:latin typeface="Helvetica" panose="020B7200000000000000" pitchFamily="34" charset="0"/>
            </a:endParaRPr>
          </a:p>
        </p:txBody>
      </p:sp>
      <p:sp>
        <p:nvSpPr>
          <p:cNvPr id="52" name="TextBox 51">
            <a:extLst>
              <a:ext uri="{FF2B5EF4-FFF2-40B4-BE49-F238E27FC236}">
                <a16:creationId xmlns:a16="http://schemas.microsoft.com/office/drawing/2014/main" id="{2F748866-E195-456A-9D5A-A5A1B22DC0BD}"/>
              </a:ext>
            </a:extLst>
          </p:cNvPr>
          <p:cNvSpPr txBox="1"/>
          <p:nvPr/>
        </p:nvSpPr>
        <p:spPr>
          <a:xfrm>
            <a:off x="3999054" y="3379892"/>
            <a:ext cx="1145893" cy="1600438"/>
          </a:xfrm>
          <a:prstGeom prst="rect">
            <a:avLst/>
          </a:prstGeom>
          <a:noFill/>
        </p:spPr>
        <p:txBody>
          <a:bodyPr wrap="square" rtlCol="0">
            <a:spAutoFit/>
          </a:bodyPr>
          <a:lstStyle/>
          <a:p>
            <a:pPr algn="ctr"/>
            <a:r>
              <a:rPr lang="en-US" sz="9800" b="1" dirty="0">
                <a:solidFill>
                  <a:srgbClr val="0088B2"/>
                </a:solidFill>
                <a:latin typeface="Helvetica" panose="020B7200000000000000" pitchFamily="34" charset="0"/>
              </a:rPr>
              <a:t>W</a:t>
            </a:r>
            <a:endParaRPr lang="en-ID" sz="9800" b="1" dirty="0">
              <a:solidFill>
                <a:srgbClr val="0088B2"/>
              </a:solidFill>
              <a:latin typeface="Helvetica" panose="020B7200000000000000" pitchFamily="34" charset="0"/>
            </a:endParaRPr>
          </a:p>
        </p:txBody>
      </p:sp>
      <p:sp>
        <p:nvSpPr>
          <p:cNvPr id="53" name="TextBox 52">
            <a:extLst>
              <a:ext uri="{FF2B5EF4-FFF2-40B4-BE49-F238E27FC236}">
                <a16:creationId xmlns:a16="http://schemas.microsoft.com/office/drawing/2014/main" id="{5A6BACF2-C79F-4F92-A230-5E1CA6568B73}"/>
              </a:ext>
            </a:extLst>
          </p:cNvPr>
          <p:cNvSpPr txBox="1"/>
          <p:nvPr/>
        </p:nvSpPr>
        <p:spPr>
          <a:xfrm>
            <a:off x="7047054" y="3379892"/>
            <a:ext cx="1145893" cy="1600438"/>
          </a:xfrm>
          <a:prstGeom prst="rect">
            <a:avLst/>
          </a:prstGeom>
          <a:noFill/>
        </p:spPr>
        <p:txBody>
          <a:bodyPr wrap="square" rtlCol="0">
            <a:spAutoFit/>
          </a:bodyPr>
          <a:lstStyle/>
          <a:p>
            <a:pPr algn="ctr"/>
            <a:r>
              <a:rPr lang="en-US" sz="9800" b="1" dirty="0">
                <a:solidFill>
                  <a:srgbClr val="0088B2"/>
                </a:solidFill>
                <a:latin typeface="Helvetica" panose="020B7200000000000000" pitchFamily="34" charset="0"/>
              </a:rPr>
              <a:t>O</a:t>
            </a:r>
            <a:endParaRPr lang="en-ID" sz="9800" b="1" dirty="0">
              <a:solidFill>
                <a:srgbClr val="0088B2"/>
              </a:solidFill>
              <a:latin typeface="Helvetica" panose="020B7200000000000000" pitchFamily="34" charset="0"/>
            </a:endParaRPr>
          </a:p>
        </p:txBody>
      </p:sp>
      <p:sp>
        <p:nvSpPr>
          <p:cNvPr id="54" name="TextBox 53">
            <a:extLst>
              <a:ext uri="{FF2B5EF4-FFF2-40B4-BE49-F238E27FC236}">
                <a16:creationId xmlns:a16="http://schemas.microsoft.com/office/drawing/2014/main" id="{E862FE6F-AD69-4EFB-977C-834B37825517}"/>
              </a:ext>
            </a:extLst>
          </p:cNvPr>
          <p:cNvSpPr txBox="1"/>
          <p:nvPr/>
        </p:nvSpPr>
        <p:spPr>
          <a:xfrm>
            <a:off x="10095054" y="3379892"/>
            <a:ext cx="1145893" cy="1600438"/>
          </a:xfrm>
          <a:prstGeom prst="rect">
            <a:avLst/>
          </a:prstGeom>
          <a:noFill/>
        </p:spPr>
        <p:txBody>
          <a:bodyPr wrap="square" rtlCol="0">
            <a:spAutoFit/>
          </a:bodyPr>
          <a:lstStyle/>
          <a:p>
            <a:pPr algn="ctr"/>
            <a:r>
              <a:rPr lang="en-US" sz="9800" b="1" dirty="0">
                <a:solidFill>
                  <a:srgbClr val="0088B2"/>
                </a:solidFill>
                <a:latin typeface="Helvetica" panose="020B7200000000000000" pitchFamily="34" charset="0"/>
              </a:rPr>
              <a:t>T</a:t>
            </a:r>
            <a:endParaRPr lang="en-ID" sz="9800" b="1" dirty="0">
              <a:solidFill>
                <a:srgbClr val="0088B2"/>
              </a:solidFill>
              <a:latin typeface="Helvetica" panose="020B7200000000000000" pitchFamily="34" charset="0"/>
            </a:endParaRPr>
          </a:p>
        </p:txBody>
      </p:sp>
      <p:cxnSp>
        <p:nvCxnSpPr>
          <p:cNvPr id="55" name="Straight Connector 54">
            <a:extLst>
              <a:ext uri="{FF2B5EF4-FFF2-40B4-BE49-F238E27FC236}">
                <a16:creationId xmlns:a16="http://schemas.microsoft.com/office/drawing/2014/main" id="{0E59981A-105A-432F-99AF-54252BA4C438}"/>
              </a:ext>
            </a:extLst>
          </p:cNvPr>
          <p:cNvCxnSpPr>
            <a:cxnSpLocks/>
          </p:cNvCxnSpPr>
          <p:nvPr/>
        </p:nvCxnSpPr>
        <p:spPr>
          <a:xfrm>
            <a:off x="3048001" y="3549513"/>
            <a:ext cx="0" cy="1349976"/>
          </a:xfrm>
          <a:prstGeom prst="line">
            <a:avLst/>
          </a:prstGeom>
          <a:ln w="12700">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2A9C0555-C5E0-4907-AA7D-DCBECEEFD67E}"/>
              </a:ext>
            </a:extLst>
          </p:cNvPr>
          <p:cNvCxnSpPr>
            <a:cxnSpLocks/>
          </p:cNvCxnSpPr>
          <p:nvPr/>
        </p:nvCxnSpPr>
        <p:spPr>
          <a:xfrm>
            <a:off x="6091881" y="3549513"/>
            <a:ext cx="0" cy="1349976"/>
          </a:xfrm>
          <a:prstGeom prst="line">
            <a:avLst/>
          </a:prstGeom>
          <a:ln w="12700">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D4D3EF4-81C6-4B0C-9977-63DDA8695387}"/>
              </a:ext>
            </a:extLst>
          </p:cNvPr>
          <p:cNvCxnSpPr>
            <a:cxnSpLocks/>
          </p:cNvCxnSpPr>
          <p:nvPr/>
        </p:nvCxnSpPr>
        <p:spPr>
          <a:xfrm>
            <a:off x="9144000" y="3549513"/>
            <a:ext cx="0" cy="1349976"/>
          </a:xfrm>
          <a:prstGeom prst="line">
            <a:avLst/>
          </a:prstGeom>
          <a:ln w="12700">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F972B9AE-0ED0-43B1-A58F-9BEE3D2B189C}"/>
              </a:ext>
            </a:extLst>
          </p:cNvPr>
          <p:cNvSpPr txBox="1"/>
          <p:nvPr/>
        </p:nvSpPr>
        <p:spPr>
          <a:xfrm>
            <a:off x="3535536" y="699510"/>
            <a:ext cx="1907193" cy="400110"/>
          </a:xfrm>
          <a:prstGeom prst="rect">
            <a:avLst/>
          </a:prstGeom>
          <a:noFill/>
        </p:spPr>
        <p:txBody>
          <a:bodyPr wrap="square" rtlCol="0" anchor="ctr">
            <a:spAutoFit/>
          </a:bodyPr>
          <a:lstStyle/>
          <a:p>
            <a:pPr algn="ctr"/>
            <a:r>
              <a:rPr lang="en-US" sz="2000" b="1" dirty="0">
                <a:solidFill>
                  <a:schemeClr val="bg1"/>
                </a:solidFill>
                <a:latin typeface="Helvetica" panose="020B7200000000000000" pitchFamily="34" charset="0"/>
              </a:rPr>
              <a:t>Weakness</a:t>
            </a:r>
            <a:endParaRPr lang="en-ID" sz="2000" b="1" dirty="0">
              <a:solidFill>
                <a:schemeClr val="bg1"/>
              </a:solidFill>
              <a:latin typeface="Helvetica" panose="020B7200000000000000" pitchFamily="34" charset="0"/>
            </a:endParaRPr>
          </a:p>
        </p:txBody>
      </p:sp>
      <p:sp>
        <p:nvSpPr>
          <p:cNvPr id="61" name="TextBox 60">
            <a:extLst>
              <a:ext uri="{FF2B5EF4-FFF2-40B4-BE49-F238E27FC236}">
                <a16:creationId xmlns:a16="http://schemas.microsoft.com/office/drawing/2014/main" id="{6DB8574E-B08A-4CE0-B49F-88A1951AAEBB}"/>
              </a:ext>
            </a:extLst>
          </p:cNvPr>
          <p:cNvSpPr txBox="1"/>
          <p:nvPr/>
        </p:nvSpPr>
        <p:spPr>
          <a:xfrm>
            <a:off x="6583536" y="699510"/>
            <a:ext cx="1907193" cy="400110"/>
          </a:xfrm>
          <a:prstGeom prst="rect">
            <a:avLst/>
          </a:prstGeom>
          <a:noFill/>
        </p:spPr>
        <p:txBody>
          <a:bodyPr wrap="square" rtlCol="0" anchor="ctr">
            <a:spAutoFit/>
          </a:bodyPr>
          <a:lstStyle/>
          <a:p>
            <a:pPr algn="ctr"/>
            <a:r>
              <a:rPr lang="en-US" sz="2000" b="1" dirty="0">
                <a:solidFill>
                  <a:schemeClr val="bg1"/>
                </a:solidFill>
                <a:latin typeface="Helvetica" panose="020B7200000000000000" pitchFamily="34" charset="0"/>
              </a:rPr>
              <a:t>Opportunities</a:t>
            </a:r>
            <a:endParaRPr lang="en-ID" sz="2000" b="1" dirty="0">
              <a:solidFill>
                <a:schemeClr val="bg1"/>
              </a:solidFill>
              <a:latin typeface="Helvetica" panose="020B7200000000000000" pitchFamily="34" charset="0"/>
            </a:endParaRPr>
          </a:p>
        </p:txBody>
      </p:sp>
      <p:sp>
        <p:nvSpPr>
          <p:cNvPr id="63" name="TextBox 62">
            <a:extLst>
              <a:ext uri="{FF2B5EF4-FFF2-40B4-BE49-F238E27FC236}">
                <a16:creationId xmlns:a16="http://schemas.microsoft.com/office/drawing/2014/main" id="{24C1D788-BD62-4119-98FD-D47D4B97DA86}"/>
              </a:ext>
            </a:extLst>
          </p:cNvPr>
          <p:cNvSpPr txBox="1"/>
          <p:nvPr/>
        </p:nvSpPr>
        <p:spPr>
          <a:xfrm>
            <a:off x="9631535" y="699510"/>
            <a:ext cx="1907193" cy="400110"/>
          </a:xfrm>
          <a:prstGeom prst="rect">
            <a:avLst/>
          </a:prstGeom>
          <a:noFill/>
        </p:spPr>
        <p:txBody>
          <a:bodyPr wrap="square" rtlCol="0" anchor="ctr">
            <a:spAutoFit/>
          </a:bodyPr>
          <a:lstStyle/>
          <a:p>
            <a:pPr algn="ctr"/>
            <a:r>
              <a:rPr lang="en-US" sz="2000" b="1" dirty="0">
                <a:solidFill>
                  <a:schemeClr val="bg1"/>
                </a:solidFill>
                <a:latin typeface="Helvetica" panose="020B7200000000000000" pitchFamily="34" charset="0"/>
              </a:rPr>
              <a:t>Threat</a:t>
            </a:r>
            <a:endParaRPr lang="en-ID" sz="2000" b="1" dirty="0">
              <a:solidFill>
                <a:schemeClr val="bg1"/>
              </a:solidFill>
              <a:latin typeface="Helvetica" panose="020B7200000000000000" pitchFamily="34" charset="0"/>
            </a:endParaRPr>
          </a:p>
        </p:txBody>
      </p:sp>
      <p:sp>
        <p:nvSpPr>
          <p:cNvPr id="42" name="TextBox 48">
            <a:extLst>
              <a:ext uri="{FF2B5EF4-FFF2-40B4-BE49-F238E27FC236}">
                <a16:creationId xmlns:a16="http://schemas.microsoft.com/office/drawing/2014/main" id="{C31BE48B-52E4-47DB-9D83-BB6D7EAB507D}"/>
              </a:ext>
            </a:extLst>
          </p:cNvPr>
          <p:cNvSpPr txBox="1"/>
          <p:nvPr/>
        </p:nvSpPr>
        <p:spPr>
          <a:xfrm>
            <a:off x="3268782" y="1172337"/>
            <a:ext cx="2598202" cy="1411412"/>
          </a:xfrm>
          <a:prstGeom prst="rect">
            <a:avLst/>
          </a:prstGeom>
          <a:noFill/>
        </p:spPr>
        <p:txBody>
          <a:bodyPr wrap="square" rtlCol="0" anchor="ctr">
            <a:spAutoFit/>
          </a:bodyPr>
          <a:lstStyle/>
          <a:p>
            <a:pPr algn="ctr">
              <a:lnSpc>
                <a:spcPct val="125000"/>
              </a:lnSpc>
            </a:pPr>
            <a:r>
              <a:rPr lang="en-US" sz="1400" dirty="0">
                <a:solidFill>
                  <a:srgbClr val="FFFFFF"/>
                </a:solidFill>
                <a:latin typeface="HelvLight" pitchFamily="2" charset="0"/>
              </a:rPr>
              <a:t>KMG is dedicated to cultivating a positive culture of leadership for its team members’ professional and personal development.</a:t>
            </a:r>
            <a:endParaRPr lang="en-US" sz="1200" dirty="0">
              <a:solidFill>
                <a:schemeClr val="bg2"/>
              </a:solidFill>
            </a:endParaRPr>
          </a:p>
        </p:txBody>
      </p:sp>
      <p:sp>
        <p:nvSpPr>
          <p:cNvPr id="43" name="TextBox 48">
            <a:extLst>
              <a:ext uri="{FF2B5EF4-FFF2-40B4-BE49-F238E27FC236}">
                <a16:creationId xmlns:a16="http://schemas.microsoft.com/office/drawing/2014/main" id="{20179956-0CEA-47BF-9052-596461F845B1}"/>
              </a:ext>
            </a:extLst>
          </p:cNvPr>
          <p:cNvSpPr txBox="1"/>
          <p:nvPr/>
        </p:nvSpPr>
        <p:spPr>
          <a:xfrm>
            <a:off x="6314109" y="1172337"/>
            <a:ext cx="2598202" cy="1411412"/>
          </a:xfrm>
          <a:prstGeom prst="rect">
            <a:avLst/>
          </a:prstGeom>
          <a:noFill/>
        </p:spPr>
        <p:txBody>
          <a:bodyPr wrap="square" rtlCol="0" anchor="ctr">
            <a:spAutoFit/>
          </a:bodyPr>
          <a:lstStyle/>
          <a:p>
            <a:pPr algn="ctr">
              <a:lnSpc>
                <a:spcPct val="125000"/>
              </a:lnSpc>
            </a:pPr>
            <a:r>
              <a:rPr lang="en-US" sz="1400" dirty="0">
                <a:solidFill>
                  <a:srgbClr val="FFFFFF"/>
                </a:solidFill>
                <a:latin typeface="HelvLight" pitchFamily="2" charset="0"/>
              </a:rPr>
              <a:t>KMG is dedicated to cultivating a positive culture of leadership for its team members’ professional and personal development.</a:t>
            </a:r>
            <a:endParaRPr lang="en-US" sz="1200" dirty="0">
              <a:solidFill>
                <a:schemeClr val="bg2"/>
              </a:solidFill>
            </a:endParaRPr>
          </a:p>
        </p:txBody>
      </p:sp>
      <p:sp>
        <p:nvSpPr>
          <p:cNvPr id="44" name="TextBox 48">
            <a:extLst>
              <a:ext uri="{FF2B5EF4-FFF2-40B4-BE49-F238E27FC236}">
                <a16:creationId xmlns:a16="http://schemas.microsoft.com/office/drawing/2014/main" id="{76CDD2C9-780E-4280-83B0-016D1E970720}"/>
              </a:ext>
            </a:extLst>
          </p:cNvPr>
          <p:cNvSpPr txBox="1"/>
          <p:nvPr/>
        </p:nvSpPr>
        <p:spPr>
          <a:xfrm>
            <a:off x="9364780" y="1172337"/>
            <a:ext cx="2598202" cy="1411412"/>
          </a:xfrm>
          <a:prstGeom prst="rect">
            <a:avLst/>
          </a:prstGeom>
          <a:noFill/>
        </p:spPr>
        <p:txBody>
          <a:bodyPr wrap="square" rtlCol="0" anchor="ctr">
            <a:spAutoFit/>
          </a:bodyPr>
          <a:lstStyle/>
          <a:p>
            <a:pPr algn="ctr">
              <a:lnSpc>
                <a:spcPct val="125000"/>
              </a:lnSpc>
            </a:pPr>
            <a:r>
              <a:rPr lang="en-US" sz="1400" dirty="0">
                <a:solidFill>
                  <a:srgbClr val="FFFFFF"/>
                </a:solidFill>
                <a:latin typeface="HelvLight" pitchFamily="2" charset="0"/>
              </a:rPr>
              <a:t>KMG is dedicated to cultivating a positive culture of leadership for its team members’ professional and personal development.</a:t>
            </a:r>
            <a:endParaRPr lang="en-US" sz="1200" dirty="0">
              <a:solidFill>
                <a:schemeClr val="bg2"/>
              </a:solidFill>
            </a:endParaRPr>
          </a:p>
        </p:txBody>
      </p:sp>
    </p:spTree>
    <p:extLst>
      <p:ext uri="{BB962C8B-B14F-4D97-AF65-F5344CB8AC3E}">
        <p14:creationId xmlns:p14="http://schemas.microsoft.com/office/powerpoint/2010/main" val="3501821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4"/>
          <p:cNvSpPr>
            <a:spLocks/>
          </p:cNvSpPr>
          <p:nvPr/>
        </p:nvSpPr>
        <p:spPr bwMode="auto">
          <a:xfrm rot="10800000">
            <a:off x="8085444" y="3024369"/>
            <a:ext cx="2814935" cy="1415004"/>
          </a:xfrm>
          <a:custGeom>
            <a:avLst/>
            <a:gdLst>
              <a:gd name="T0" fmla="+- 0 10812 25"/>
              <a:gd name="T1" fmla="*/ T0 w 21575"/>
              <a:gd name="T2" fmla="+- 0 10842 84"/>
              <a:gd name="T3" fmla="*/ 10842 h 21516"/>
              <a:gd name="T4" fmla="+- 0 10812 25"/>
              <a:gd name="T5" fmla="*/ T4 w 21575"/>
              <a:gd name="T6" fmla="+- 0 10842 84"/>
              <a:gd name="T7" fmla="*/ 10842 h 21516"/>
              <a:gd name="T8" fmla="+- 0 10812 25"/>
              <a:gd name="T9" fmla="*/ T8 w 21575"/>
              <a:gd name="T10" fmla="+- 0 10842 84"/>
              <a:gd name="T11" fmla="*/ 10842 h 21516"/>
              <a:gd name="T12" fmla="+- 0 10812 25"/>
              <a:gd name="T13" fmla="*/ T12 w 21575"/>
              <a:gd name="T14" fmla="+- 0 10842 84"/>
              <a:gd name="T15" fmla="*/ 10842 h 21516"/>
            </a:gdLst>
            <a:ahLst/>
            <a:cxnLst>
              <a:cxn ang="0">
                <a:pos x="T1" y="T3"/>
              </a:cxn>
              <a:cxn ang="0">
                <a:pos x="T5" y="T7"/>
              </a:cxn>
              <a:cxn ang="0">
                <a:pos x="T9" y="T11"/>
              </a:cxn>
              <a:cxn ang="0">
                <a:pos x="T13" y="T15"/>
              </a:cxn>
            </a:cxnLst>
            <a:rect l="0" t="0" r="r" b="b"/>
            <a:pathLst>
              <a:path w="21575" h="21516">
                <a:moveTo>
                  <a:pt x="0" y="21516"/>
                </a:moveTo>
                <a:lnTo>
                  <a:pt x="3859" y="21516"/>
                </a:lnTo>
                <a:cubicBezTo>
                  <a:pt x="3796" y="14328"/>
                  <a:pt x="6548" y="8271"/>
                  <a:pt x="10158" y="7649"/>
                </a:cubicBezTo>
                <a:cubicBezTo>
                  <a:pt x="14119" y="6967"/>
                  <a:pt x="17570" y="12957"/>
                  <a:pt x="17756" y="20835"/>
                </a:cubicBezTo>
                <a:lnTo>
                  <a:pt x="21575" y="20835"/>
                </a:lnTo>
                <a:cubicBezTo>
                  <a:pt x="21425" y="9182"/>
                  <a:pt x="16597" y="-84"/>
                  <a:pt x="10722" y="1"/>
                </a:cubicBezTo>
                <a:cubicBezTo>
                  <a:pt x="4770" y="87"/>
                  <a:pt x="-25" y="9709"/>
                  <a:pt x="0" y="21516"/>
                </a:cubicBezTo>
                <a:close/>
              </a:path>
            </a:pathLst>
          </a:custGeom>
          <a:solidFill>
            <a:srgbClr val="5EABA0">
              <a:alpha val="22882"/>
            </a:srgbClr>
          </a:solidFill>
          <a:ln>
            <a:noFill/>
          </a:ln>
          <a:effectLst/>
        </p:spPr>
        <p:txBody>
          <a:bodyPr lIns="25400" tIns="25400" rIns="25400" bIns="2540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ar-IQ" sz="1600" b="0" i="0" u="none" strike="noStrike" kern="1200" cap="none" spc="0" normalizeH="0" baseline="0" noProof="0">
              <a:ln>
                <a:noFill/>
              </a:ln>
              <a:solidFill>
                <a:srgbClr val="3F3F3F"/>
              </a:solidFill>
              <a:effectLst/>
              <a:uLnTx/>
              <a:uFillTx/>
              <a:latin typeface="Calibri Light" panose="020F0302020204030204"/>
              <a:ea typeface="Helvetica Light" charset="0"/>
              <a:cs typeface="Helvetica Light" charset="0"/>
              <a:sym typeface="Helvetica Light" charset="0"/>
            </a:endParaRPr>
          </a:p>
        </p:txBody>
      </p:sp>
      <p:sp>
        <p:nvSpPr>
          <p:cNvPr id="6" name="AutoShape 5"/>
          <p:cNvSpPr>
            <a:spLocks/>
          </p:cNvSpPr>
          <p:nvPr/>
        </p:nvSpPr>
        <p:spPr bwMode="auto">
          <a:xfrm>
            <a:off x="8077431" y="1627431"/>
            <a:ext cx="2944507" cy="1783059"/>
          </a:xfrm>
          <a:custGeom>
            <a:avLst/>
            <a:gdLst>
              <a:gd name="T0" fmla="*/ 10800 w 21600"/>
              <a:gd name="T1" fmla="+- 0 10907 214"/>
              <a:gd name="T2" fmla="*/ 10907 h 21386"/>
              <a:gd name="T3" fmla="*/ 10800 w 21600"/>
              <a:gd name="T4" fmla="+- 0 10907 214"/>
              <a:gd name="T5" fmla="*/ 10907 h 21386"/>
              <a:gd name="T6" fmla="*/ 10800 w 21600"/>
              <a:gd name="T7" fmla="+- 0 10907 214"/>
              <a:gd name="T8" fmla="*/ 10907 h 21386"/>
              <a:gd name="T9" fmla="*/ 10800 w 21600"/>
              <a:gd name="T10" fmla="+- 0 10907 214"/>
              <a:gd name="T11" fmla="*/ 10907 h 21386"/>
            </a:gdLst>
            <a:ahLst/>
            <a:cxnLst>
              <a:cxn ang="0">
                <a:pos x="T0" y="T2"/>
              </a:cxn>
              <a:cxn ang="0">
                <a:pos x="T3" y="T5"/>
              </a:cxn>
              <a:cxn ang="0">
                <a:pos x="T6" y="T8"/>
              </a:cxn>
              <a:cxn ang="0">
                <a:pos x="T9" y="T11"/>
              </a:cxn>
            </a:cxnLst>
            <a:rect l="0" t="0" r="r" b="b"/>
            <a:pathLst>
              <a:path w="21600" h="21386">
                <a:moveTo>
                  <a:pt x="18820" y="21386"/>
                </a:moveTo>
                <a:lnTo>
                  <a:pt x="16038" y="16835"/>
                </a:lnTo>
                <a:lnTo>
                  <a:pt x="17017" y="16835"/>
                </a:lnTo>
                <a:cubicBezTo>
                  <a:pt x="17007" y="10650"/>
                  <a:pt x="13847" y="5656"/>
                  <a:pt x="10028" y="5960"/>
                </a:cubicBezTo>
                <a:cubicBezTo>
                  <a:pt x="8261" y="6101"/>
                  <a:pt x="6687" y="7378"/>
                  <a:pt x="5550" y="9329"/>
                </a:cubicBezTo>
                <a:cubicBezTo>
                  <a:pt x="4412" y="11283"/>
                  <a:pt x="3708" y="13918"/>
                  <a:pt x="3687" y="16817"/>
                </a:cubicBezTo>
                <a:lnTo>
                  <a:pt x="0" y="16842"/>
                </a:lnTo>
                <a:cubicBezTo>
                  <a:pt x="2" y="7689"/>
                  <a:pt x="4468" y="215"/>
                  <a:pt x="10059" y="5"/>
                </a:cubicBezTo>
                <a:cubicBezTo>
                  <a:pt x="15868" y="-214"/>
                  <a:pt x="20630" y="7395"/>
                  <a:pt x="20686" y="16835"/>
                </a:cubicBezTo>
                <a:lnTo>
                  <a:pt x="21600" y="16835"/>
                </a:lnTo>
                <a:lnTo>
                  <a:pt x="18820" y="21386"/>
                </a:lnTo>
                <a:close/>
              </a:path>
            </a:pathLst>
          </a:custGeom>
          <a:solidFill>
            <a:srgbClr val="0088B2"/>
          </a:solidFill>
          <a:ln>
            <a:noFill/>
          </a:ln>
          <a:effectLst>
            <a:outerShdw dist="35921" dir="2700000" algn="ctr" rotWithShape="0">
              <a:srgbClr val="808080">
                <a:alpha val="27000"/>
              </a:srgbClr>
            </a:outerShdw>
          </a:effectLst>
        </p:spPr>
        <p:txBody>
          <a:bodyPr lIns="25400" tIns="25400" rIns="25400" bIns="2540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ar-IQ" sz="1600" b="0" i="0" u="none" strike="noStrike" kern="1200" cap="none" spc="0" normalizeH="0" baseline="0" noProof="0">
              <a:ln>
                <a:noFill/>
              </a:ln>
              <a:solidFill>
                <a:srgbClr val="FFFFFF"/>
              </a:solidFill>
              <a:effectLst/>
              <a:uLnTx/>
              <a:uFillTx/>
              <a:latin typeface="Calibri Light" panose="020F0302020204030204"/>
              <a:ea typeface="Helvetica Light" charset="0"/>
              <a:cs typeface="Helvetica Light" charset="0"/>
              <a:sym typeface="Helvetica Light" charset="0"/>
            </a:endParaRPr>
          </a:p>
        </p:txBody>
      </p:sp>
      <p:sp>
        <p:nvSpPr>
          <p:cNvPr id="7" name="AutoShape 3"/>
          <p:cNvSpPr>
            <a:spLocks/>
          </p:cNvSpPr>
          <p:nvPr/>
        </p:nvSpPr>
        <p:spPr bwMode="auto">
          <a:xfrm>
            <a:off x="5763682" y="1626126"/>
            <a:ext cx="2814935" cy="1415005"/>
          </a:xfrm>
          <a:custGeom>
            <a:avLst/>
            <a:gdLst>
              <a:gd name="T0" fmla="+- 0 10812 25"/>
              <a:gd name="T1" fmla="*/ T0 w 21575"/>
              <a:gd name="T2" fmla="+- 0 10842 84"/>
              <a:gd name="T3" fmla="*/ 10842 h 21516"/>
              <a:gd name="T4" fmla="+- 0 10812 25"/>
              <a:gd name="T5" fmla="*/ T4 w 21575"/>
              <a:gd name="T6" fmla="+- 0 10842 84"/>
              <a:gd name="T7" fmla="*/ 10842 h 21516"/>
              <a:gd name="T8" fmla="+- 0 10812 25"/>
              <a:gd name="T9" fmla="*/ T8 w 21575"/>
              <a:gd name="T10" fmla="+- 0 10842 84"/>
              <a:gd name="T11" fmla="*/ 10842 h 21516"/>
              <a:gd name="T12" fmla="+- 0 10812 25"/>
              <a:gd name="T13" fmla="*/ T12 w 21575"/>
              <a:gd name="T14" fmla="+- 0 10842 84"/>
              <a:gd name="T15" fmla="*/ 10842 h 21516"/>
            </a:gdLst>
            <a:ahLst/>
            <a:cxnLst>
              <a:cxn ang="0">
                <a:pos x="T1" y="T3"/>
              </a:cxn>
              <a:cxn ang="0">
                <a:pos x="T5" y="T7"/>
              </a:cxn>
              <a:cxn ang="0">
                <a:pos x="T9" y="T11"/>
              </a:cxn>
              <a:cxn ang="0">
                <a:pos x="T13" y="T15"/>
              </a:cxn>
            </a:cxnLst>
            <a:rect l="0" t="0" r="r" b="b"/>
            <a:pathLst>
              <a:path w="21575" h="21516">
                <a:moveTo>
                  <a:pt x="0" y="21516"/>
                </a:moveTo>
                <a:lnTo>
                  <a:pt x="3859" y="21516"/>
                </a:lnTo>
                <a:cubicBezTo>
                  <a:pt x="3796" y="14328"/>
                  <a:pt x="6548" y="8271"/>
                  <a:pt x="10158" y="7649"/>
                </a:cubicBezTo>
                <a:cubicBezTo>
                  <a:pt x="14119" y="6967"/>
                  <a:pt x="17570" y="12957"/>
                  <a:pt x="17756" y="20835"/>
                </a:cubicBezTo>
                <a:lnTo>
                  <a:pt x="21575" y="20835"/>
                </a:lnTo>
                <a:cubicBezTo>
                  <a:pt x="21425" y="9182"/>
                  <a:pt x="16597" y="-84"/>
                  <a:pt x="10722" y="1"/>
                </a:cubicBezTo>
                <a:cubicBezTo>
                  <a:pt x="4770" y="87"/>
                  <a:pt x="-25" y="9709"/>
                  <a:pt x="0" y="21516"/>
                </a:cubicBezTo>
                <a:close/>
              </a:path>
            </a:pathLst>
          </a:custGeom>
          <a:solidFill>
            <a:srgbClr val="5EABA0">
              <a:alpha val="22882"/>
            </a:srgbClr>
          </a:solidFill>
          <a:ln>
            <a:noFill/>
          </a:ln>
          <a:effectLst/>
        </p:spPr>
        <p:txBody>
          <a:bodyPr lIns="25400" tIns="25400" rIns="25400" bIns="2540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ar-IQ" sz="1600" b="0" i="0" u="none" strike="noStrike" kern="1200" cap="none" spc="0" normalizeH="0" baseline="0" noProof="0">
              <a:ln>
                <a:noFill/>
              </a:ln>
              <a:solidFill>
                <a:srgbClr val="3F3F3F"/>
              </a:solidFill>
              <a:effectLst/>
              <a:uLnTx/>
              <a:uFillTx/>
              <a:latin typeface="Calibri Light" panose="020F0302020204030204"/>
              <a:ea typeface="Helvetica Light" charset="0"/>
              <a:cs typeface="Helvetica Light" charset="0"/>
              <a:sym typeface="Helvetica Light" charset="0"/>
            </a:endParaRPr>
          </a:p>
        </p:txBody>
      </p:sp>
      <p:sp>
        <p:nvSpPr>
          <p:cNvPr id="8" name="AutoShape 7"/>
          <p:cNvSpPr>
            <a:spLocks/>
          </p:cNvSpPr>
          <p:nvPr/>
        </p:nvSpPr>
        <p:spPr bwMode="auto">
          <a:xfrm>
            <a:off x="5763252" y="2658410"/>
            <a:ext cx="2944507" cy="1780930"/>
          </a:xfrm>
          <a:custGeom>
            <a:avLst/>
            <a:gdLst>
              <a:gd name="T0" fmla="*/ 10800 w 21600"/>
              <a:gd name="T1" fmla="*/ 10693 h 21386"/>
              <a:gd name="T2" fmla="*/ 10800 w 21600"/>
              <a:gd name="T3" fmla="*/ 10693 h 21386"/>
              <a:gd name="T4" fmla="*/ 10800 w 21600"/>
              <a:gd name="T5" fmla="*/ 10693 h 21386"/>
              <a:gd name="T6" fmla="*/ 10800 w 21600"/>
              <a:gd name="T7" fmla="*/ 10693 h 21386"/>
            </a:gdLst>
            <a:ahLst/>
            <a:cxnLst>
              <a:cxn ang="0">
                <a:pos x="T0" y="T1"/>
              </a:cxn>
              <a:cxn ang="0">
                <a:pos x="T2" y="T3"/>
              </a:cxn>
              <a:cxn ang="0">
                <a:pos x="T4" y="T5"/>
              </a:cxn>
              <a:cxn ang="0">
                <a:pos x="T6" y="T7"/>
              </a:cxn>
            </a:cxnLst>
            <a:rect l="0" t="0" r="r" b="b"/>
            <a:pathLst>
              <a:path w="21600" h="21386">
                <a:moveTo>
                  <a:pt x="18820" y="0"/>
                </a:moveTo>
                <a:lnTo>
                  <a:pt x="16038" y="4551"/>
                </a:lnTo>
                <a:lnTo>
                  <a:pt x="17017" y="4551"/>
                </a:lnTo>
                <a:cubicBezTo>
                  <a:pt x="17007" y="10736"/>
                  <a:pt x="13847" y="15730"/>
                  <a:pt x="10028" y="15426"/>
                </a:cubicBezTo>
                <a:cubicBezTo>
                  <a:pt x="8261" y="15285"/>
                  <a:pt x="6687" y="14008"/>
                  <a:pt x="5550" y="12057"/>
                </a:cubicBezTo>
                <a:cubicBezTo>
                  <a:pt x="4412" y="10103"/>
                  <a:pt x="3708" y="7468"/>
                  <a:pt x="3687" y="4569"/>
                </a:cubicBezTo>
                <a:lnTo>
                  <a:pt x="0" y="4544"/>
                </a:lnTo>
                <a:cubicBezTo>
                  <a:pt x="2" y="13697"/>
                  <a:pt x="4468" y="21171"/>
                  <a:pt x="10059" y="21381"/>
                </a:cubicBezTo>
                <a:cubicBezTo>
                  <a:pt x="15868" y="21600"/>
                  <a:pt x="20630" y="13991"/>
                  <a:pt x="20686" y="4551"/>
                </a:cubicBezTo>
                <a:lnTo>
                  <a:pt x="21600" y="4551"/>
                </a:lnTo>
                <a:lnTo>
                  <a:pt x="18820" y="0"/>
                </a:lnTo>
                <a:close/>
              </a:path>
            </a:pathLst>
          </a:custGeom>
          <a:solidFill>
            <a:srgbClr val="0088B2"/>
          </a:solidFill>
          <a:ln>
            <a:noFill/>
          </a:ln>
          <a:effectLst>
            <a:outerShdw dist="35921" dir="2700000" algn="ctr" rotWithShape="0">
              <a:srgbClr val="808080">
                <a:alpha val="27000"/>
              </a:srgbClr>
            </a:outerShdw>
          </a:effectLst>
        </p:spPr>
        <p:txBody>
          <a:bodyPr lIns="25400" tIns="25400" rIns="25400" bIns="2540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ar-IQ" sz="1600" b="0" i="0" u="none" strike="noStrike" kern="1200" cap="none" spc="0" normalizeH="0" baseline="0" noProof="0">
              <a:ln>
                <a:noFill/>
              </a:ln>
              <a:solidFill>
                <a:srgbClr val="FFFFFF"/>
              </a:solidFill>
              <a:effectLst/>
              <a:uLnTx/>
              <a:uFillTx/>
              <a:latin typeface="Calibri Light" panose="020F0302020204030204"/>
              <a:ea typeface="Helvetica Light" charset="0"/>
              <a:cs typeface="Helvetica Light" charset="0"/>
              <a:sym typeface="Helvetica Light" charset="0"/>
            </a:endParaRPr>
          </a:p>
        </p:txBody>
      </p:sp>
      <p:sp>
        <p:nvSpPr>
          <p:cNvPr id="9" name="AutoShape 6"/>
          <p:cNvSpPr>
            <a:spLocks/>
          </p:cNvSpPr>
          <p:nvPr/>
        </p:nvSpPr>
        <p:spPr bwMode="auto">
          <a:xfrm rot="10800000">
            <a:off x="3457346" y="3023700"/>
            <a:ext cx="2814936" cy="1415005"/>
          </a:xfrm>
          <a:custGeom>
            <a:avLst/>
            <a:gdLst>
              <a:gd name="T0" fmla="+- 0 10812 25"/>
              <a:gd name="T1" fmla="*/ T0 w 21575"/>
              <a:gd name="T2" fmla="+- 0 10842 84"/>
              <a:gd name="T3" fmla="*/ 10842 h 21516"/>
              <a:gd name="T4" fmla="+- 0 10812 25"/>
              <a:gd name="T5" fmla="*/ T4 w 21575"/>
              <a:gd name="T6" fmla="+- 0 10842 84"/>
              <a:gd name="T7" fmla="*/ 10842 h 21516"/>
              <a:gd name="T8" fmla="+- 0 10812 25"/>
              <a:gd name="T9" fmla="*/ T8 w 21575"/>
              <a:gd name="T10" fmla="+- 0 10842 84"/>
              <a:gd name="T11" fmla="*/ 10842 h 21516"/>
              <a:gd name="T12" fmla="+- 0 10812 25"/>
              <a:gd name="T13" fmla="*/ T12 w 21575"/>
              <a:gd name="T14" fmla="+- 0 10842 84"/>
              <a:gd name="T15" fmla="*/ 10842 h 21516"/>
            </a:gdLst>
            <a:ahLst/>
            <a:cxnLst>
              <a:cxn ang="0">
                <a:pos x="T1" y="T3"/>
              </a:cxn>
              <a:cxn ang="0">
                <a:pos x="T5" y="T7"/>
              </a:cxn>
              <a:cxn ang="0">
                <a:pos x="T9" y="T11"/>
              </a:cxn>
              <a:cxn ang="0">
                <a:pos x="T13" y="T15"/>
              </a:cxn>
            </a:cxnLst>
            <a:rect l="0" t="0" r="r" b="b"/>
            <a:pathLst>
              <a:path w="21575" h="21516">
                <a:moveTo>
                  <a:pt x="0" y="21516"/>
                </a:moveTo>
                <a:lnTo>
                  <a:pt x="3859" y="21516"/>
                </a:lnTo>
                <a:cubicBezTo>
                  <a:pt x="3796" y="14328"/>
                  <a:pt x="6548" y="8271"/>
                  <a:pt x="10158" y="7649"/>
                </a:cubicBezTo>
                <a:cubicBezTo>
                  <a:pt x="14119" y="6967"/>
                  <a:pt x="17570" y="12957"/>
                  <a:pt x="17756" y="20835"/>
                </a:cubicBezTo>
                <a:lnTo>
                  <a:pt x="21575" y="20835"/>
                </a:lnTo>
                <a:cubicBezTo>
                  <a:pt x="21425" y="9182"/>
                  <a:pt x="16597" y="-84"/>
                  <a:pt x="10722" y="1"/>
                </a:cubicBezTo>
                <a:cubicBezTo>
                  <a:pt x="4770" y="87"/>
                  <a:pt x="-25" y="9709"/>
                  <a:pt x="0" y="21516"/>
                </a:cubicBezTo>
                <a:close/>
              </a:path>
            </a:pathLst>
          </a:custGeom>
          <a:solidFill>
            <a:srgbClr val="5EABA0">
              <a:alpha val="22882"/>
            </a:srgbClr>
          </a:solidFill>
          <a:ln>
            <a:noFill/>
          </a:ln>
          <a:effectLst/>
        </p:spPr>
        <p:txBody>
          <a:bodyPr lIns="25400" tIns="25400" rIns="25400" bIns="2540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ar-IQ" sz="1600" b="0" i="0" u="none" strike="noStrike" kern="1200" cap="none" spc="0" normalizeH="0" baseline="0" noProof="0">
              <a:ln>
                <a:noFill/>
              </a:ln>
              <a:solidFill>
                <a:srgbClr val="3F3F3F"/>
              </a:solidFill>
              <a:effectLst/>
              <a:uLnTx/>
              <a:uFillTx/>
              <a:latin typeface="Calibri Light" panose="020F0302020204030204"/>
              <a:ea typeface="Helvetica Light" charset="0"/>
              <a:cs typeface="Helvetica Light" charset="0"/>
              <a:sym typeface="Helvetica Light" charset="0"/>
            </a:endParaRPr>
          </a:p>
        </p:txBody>
      </p:sp>
      <p:sp>
        <p:nvSpPr>
          <p:cNvPr id="10" name="AutoShape 8"/>
          <p:cNvSpPr>
            <a:spLocks/>
          </p:cNvSpPr>
          <p:nvPr/>
        </p:nvSpPr>
        <p:spPr bwMode="auto">
          <a:xfrm>
            <a:off x="3403432" y="1626126"/>
            <a:ext cx="2944507" cy="1783059"/>
          </a:xfrm>
          <a:custGeom>
            <a:avLst/>
            <a:gdLst>
              <a:gd name="T0" fmla="*/ 10800 w 21600"/>
              <a:gd name="T1" fmla="+- 0 10907 214"/>
              <a:gd name="T2" fmla="*/ 10907 h 21386"/>
              <a:gd name="T3" fmla="*/ 10800 w 21600"/>
              <a:gd name="T4" fmla="+- 0 10907 214"/>
              <a:gd name="T5" fmla="*/ 10907 h 21386"/>
              <a:gd name="T6" fmla="*/ 10800 w 21600"/>
              <a:gd name="T7" fmla="+- 0 10907 214"/>
              <a:gd name="T8" fmla="*/ 10907 h 21386"/>
              <a:gd name="T9" fmla="*/ 10800 w 21600"/>
              <a:gd name="T10" fmla="+- 0 10907 214"/>
              <a:gd name="T11" fmla="*/ 10907 h 21386"/>
            </a:gdLst>
            <a:ahLst/>
            <a:cxnLst>
              <a:cxn ang="0">
                <a:pos x="T0" y="T2"/>
              </a:cxn>
              <a:cxn ang="0">
                <a:pos x="T3" y="T5"/>
              </a:cxn>
              <a:cxn ang="0">
                <a:pos x="T6" y="T8"/>
              </a:cxn>
              <a:cxn ang="0">
                <a:pos x="T9" y="T11"/>
              </a:cxn>
            </a:cxnLst>
            <a:rect l="0" t="0" r="r" b="b"/>
            <a:pathLst>
              <a:path w="21600" h="21386">
                <a:moveTo>
                  <a:pt x="18820" y="21386"/>
                </a:moveTo>
                <a:lnTo>
                  <a:pt x="16038" y="16835"/>
                </a:lnTo>
                <a:lnTo>
                  <a:pt x="17017" y="16835"/>
                </a:lnTo>
                <a:cubicBezTo>
                  <a:pt x="17007" y="10650"/>
                  <a:pt x="13847" y="5656"/>
                  <a:pt x="10028" y="5960"/>
                </a:cubicBezTo>
                <a:cubicBezTo>
                  <a:pt x="8261" y="6101"/>
                  <a:pt x="6687" y="7378"/>
                  <a:pt x="5550" y="9329"/>
                </a:cubicBezTo>
                <a:cubicBezTo>
                  <a:pt x="4412" y="11283"/>
                  <a:pt x="3708" y="13918"/>
                  <a:pt x="3687" y="16817"/>
                </a:cubicBezTo>
                <a:lnTo>
                  <a:pt x="0" y="16842"/>
                </a:lnTo>
                <a:cubicBezTo>
                  <a:pt x="2" y="7689"/>
                  <a:pt x="4468" y="215"/>
                  <a:pt x="10059" y="5"/>
                </a:cubicBezTo>
                <a:cubicBezTo>
                  <a:pt x="15868" y="-214"/>
                  <a:pt x="20630" y="7395"/>
                  <a:pt x="20686" y="16835"/>
                </a:cubicBezTo>
                <a:lnTo>
                  <a:pt x="21600" y="16835"/>
                </a:lnTo>
                <a:lnTo>
                  <a:pt x="18820" y="21386"/>
                </a:lnTo>
                <a:close/>
              </a:path>
            </a:pathLst>
          </a:custGeom>
          <a:solidFill>
            <a:srgbClr val="0088B2"/>
          </a:solidFill>
          <a:ln>
            <a:noFill/>
          </a:ln>
          <a:effectLst>
            <a:outerShdw dist="35921" dir="2700000" algn="ctr" rotWithShape="0">
              <a:srgbClr val="808080">
                <a:alpha val="27000"/>
              </a:srgbClr>
            </a:outerShdw>
          </a:effectLst>
        </p:spPr>
        <p:txBody>
          <a:bodyPr lIns="25400" tIns="25400" rIns="25400" bIns="2540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ar-IQ" sz="1600" b="0" i="0" u="none" strike="noStrike" kern="1200" cap="none" spc="0" normalizeH="0" baseline="0" noProof="0">
              <a:ln>
                <a:noFill/>
              </a:ln>
              <a:solidFill>
                <a:srgbClr val="FFFFFF"/>
              </a:solidFill>
              <a:effectLst/>
              <a:uLnTx/>
              <a:uFillTx/>
              <a:latin typeface="Calibri Light" panose="020F0302020204030204"/>
              <a:ea typeface="Helvetica Light" charset="0"/>
              <a:cs typeface="Helvetica Light" charset="0"/>
              <a:sym typeface="Helvetica Light" charset="0"/>
            </a:endParaRPr>
          </a:p>
        </p:txBody>
      </p:sp>
      <p:sp>
        <p:nvSpPr>
          <p:cNvPr id="11" name="AutoShape 2"/>
          <p:cNvSpPr>
            <a:spLocks/>
          </p:cNvSpPr>
          <p:nvPr/>
        </p:nvSpPr>
        <p:spPr bwMode="auto">
          <a:xfrm>
            <a:off x="1141461" y="1625478"/>
            <a:ext cx="2814935" cy="1415005"/>
          </a:xfrm>
          <a:custGeom>
            <a:avLst/>
            <a:gdLst>
              <a:gd name="T0" fmla="+- 0 10812 25"/>
              <a:gd name="T1" fmla="*/ T0 w 21575"/>
              <a:gd name="T2" fmla="+- 0 10842 84"/>
              <a:gd name="T3" fmla="*/ 10842 h 21516"/>
              <a:gd name="T4" fmla="+- 0 10812 25"/>
              <a:gd name="T5" fmla="*/ T4 w 21575"/>
              <a:gd name="T6" fmla="+- 0 10842 84"/>
              <a:gd name="T7" fmla="*/ 10842 h 21516"/>
              <a:gd name="T8" fmla="+- 0 10812 25"/>
              <a:gd name="T9" fmla="*/ T8 w 21575"/>
              <a:gd name="T10" fmla="+- 0 10842 84"/>
              <a:gd name="T11" fmla="*/ 10842 h 21516"/>
              <a:gd name="T12" fmla="+- 0 10812 25"/>
              <a:gd name="T13" fmla="*/ T12 w 21575"/>
              <a:gd name="T14" fmla="+- 0 10842 84"/>
              <a:gd name="T15" fmla="*/ 10842 h 21516"/>
            </a:gdLst>
            <a:ahLst/>
            <a:cxnLst>
              <a:cxn ang="0">
                <a:pos x="T1" y="T3"/>
              </a:cxn>
              <a:cxn ang="0">
                <a:pos x="T5" y="T7"/>
              </a:cxn>
              <a:cxn ang="0">
                <a:pos x="T9" y="T11"/>
              </a:cxn>
              <a:cxn ang="0">
                <a:pos x="T13" y="T15"/>
              </a:cxn>
            </a:cxnLst>
            <a:rect l="0" t="0" r="r" b="b"/>
            <a:pathLst>
              <a:path w="21575" h="21516">
                <a:moveTo>
                  <a:pt x="0" y="21516"/>
                </a:moveTo>
                <a:lnTo>
                  <a:pt x="3859" y="21516"/>
                </a:lnTo>
                <a:cubicBezTo>
                  <a:pt x="3796" y="14328"/>
                  <a:pt x="6548" y="8271"/>
                  <a:pt x="10158" y="7649"/>
                </a:cubicBezTo>
                <a:cubicBezTo>
                  <a:pt x="14119" y="6967"/>
                  <a:pt x="17570" y="12957"/>
                  <a:pt x="17756" y="20835"/>
                </a:cubicBezTo>
                <a:lnTo>
                  <a:pt x="21575" y="20835"/>
                </a:lnTo>
                <a:cubicBezTo>
                  <a:pt x="21425" y="9182"/>
                  <a:pt x="16597" y="-84"/>
                  <a:pt x="10722" y="1"/>
                </a:cubicBezTo>
                <a:cubicBezTo>
                  <a:pt x="4770" y="87"/>
                  <a:pt x="-25" y="9709"/>
                  <a:pt x="0" y="21516"/>
                </a:cubicBezTo>
                <a:close/>
              </a:path>
            </a:pathLst>
          </a:custGeom>
          <a:solidFill>
            <a:srgbClr val="5EABA0">
              <a:alpha val="22882"/>
            </a:srgbClr>
          </a:solidFill>
          <a:ln>
            <a:noFill/>
          </a:ln>
          <a:effectLst/>
        </p:spPr>
        <p:txBody>
          <a:bodyPr lIns="25400" tIns="25400" rIns="25400" bIns="2540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ar-IQ" sz="1600" b="0" i="0" u="none" strike="noStrike" kern="1200" cap="none" spc="0" normalizeH="0" baseline="0" noProof="0">
              <a:ln>
                <a:noFill/>
              </a:ln>
              <a:solidFill>
                <a:srgbClr val="3F3F3F"/>
              </a:solidFill>
              <a:effectLst/>
              <a:uLnTx/>
              <a:uFillTx/>
              <a:latin typeface="Calibri Light" panose="020F0302020204030204"/>
              <a:ea typeface="Helvetica Light" charset="0"/>
              <a:cs typeface="Helvetica Light" charset="0"/>
              <a:sym typeface="Helvetica Light" charset="0"/>
            </a:endParaRPr>
          </a:p>
        </p:txBody>
      </p:sp>
      <p:sp>
        <p:nvSpPr>
          <p:cNvPr id="12" name="AutoShape 9"/>
          <p:cNvSpPr>
            <a:spLocks/>
          </p:cNvSpPr>
          <p:nvPr/>
        </p:nvSpPr>
        <p:spPr bwMode="auto">
          <a:xfrm>
            <a:off x="1141032" y="2657761"/>
            <a:ext cx="2944506" cy="1780931"/>
          </a:xfrm>
          <a:custGeom>
            <a:avLst/>
            <a:gdLst>
              <a:gd name="T0" fmla="*/ 10800 w 21600"/>
              <a:gd name="T1" fmla="*/ 10693 h 21386"/>
              <a:gd name="T2" fmla="*/ 10800 w 21600"/>
              <a:gd name="T3" fmla="*/ 10693 h 21386"/>
              <a:gd name="T4" fmla="*/ 10800 w 21600"/>
              <a:gd name="T5" fmla="*/ 10693 h 21386"/>
              <a:gd name="T6" fmla="*/ 10800 w 21600"/>
              <a:gd name="T7" fmla="*/ 10693 h 21386"/>
            </a:gdLst>
            <a:ahLst/>
            <a:cxnLst>
              <a:cxn ang="0">
                <a:pos x="T0" y="T1"/>
              </a:cxn>
              <a:cxn ang="0">
                <a:pos x="T2" y="T3"/>
              </a:cxn>
              <a:cxn ang="0">
                <a:pos x="T4" y="T5"/>
              </a:cxn>
              <a:cxn ang="0">
                <a:pos x="T6" y="T7"/>
              </a:cxn>
            </a:cxnLst>
            <a:rect l="0" t="0" r="r" b="b"/>
            <a:pathLst>
              <a:path w="21600" h="21386">
                <a:moveTo>
                  <a:pt x="18820" y="0"/>
                </a:moveTo>
                <a:lnTo>
                  <a:pt x="16038" y="4551"/>
                </a:lnTo>
                <a:lnTo>
                  <a:pt x="17017" y="4551"/>
                </a:lnTo>
                <a:cubicBezTo>
                  <a:pt x="17007" y="10736"/>
                  <a:pt x="13847" y="15730"/>
                  <a:pt x="10028" y="15426"/>
                </a:cubicBezTo>
                <a:cubicBezTo>
                  <a:pt x="8261" y="15285"/>
                  <a:pt x="6687" y="14008"/>
                  <a:pt x="5550" y="12057"/>
                </a:cubicBezTo>
                <a:cubicBezTo>
                  <a:pt x="4412" y="10103"/>
                  <a:pt x="3708" y="7468"/>
                  <a:pt x="3687" y="4569"/>
                </a:cubicBezTo>
                <a:lnTo>
                  <a:pt x="0" y="4544"/>
                </a:lnTo>
                <a:cubicBezTo>
                  <a:pt x="2" y="13697"/>
                  <a:pt x="4468" y="21171"/>
                  <a:pt x="10059" y="21381"/>
                </a:cubicBezTo>
                <a:cubicBezTo>
                  <a:pt x="15868" y="21600"/>
                  <a:pt x="20630" y="13991"/>
                  <a:pt x="20686" y="4551"/>
                </a:cubicBezTo>
                <a:lnTo>
                  <a:pt x="21600" y="4551"/>
                </a:lnTo>
                <a:lnTo>
                  <a:pt x="18820" y="0"/>
                </a:lnTo>
                <a:close/>
              </a:path>
            </a:pathLst>
          </a:custGeom>
          <a:solidFill>
            <a:srgbClr val="0088B2"/>
          </a:solidFill>
          <a:ln>
            <a:noFill/>
          </a:ln>
          <a:effectLst>
            <a:outerShdw dist="35921" dir="2700000" algn="ctr" rotWithShape="0">
              <a:srgbClr val="808080">
                <a:alpha val="27000"/>
              </a:srgbClr>
            </a:outerShdw>
          </a:effectLst>
        </p:spPr>
        <p:txBody>
          <a:bodyPr lIns="25400" tIns="25400" rIns="25400" bIns="2540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ar-IQ" sz="1600" b="0" i="0" u="none" strike="noStrike" kern="1200" cap="none" spc="0" normalizeH="0" baseline="0" noProof="0">
              <a:ln>
                <a:noFill/>
              </a:ln>
              <a:solidFill>
                <a:srgbClr val="FFFFFF"/>
              </a:solidFill>
              <a:effectLst/>
              <a:uLnTx/>
              <a:uFillTx/>
              <a:latin typeface="Calibri Light" panose="020F0302020204030204"/>
              <a:ea typeface="Helvetica Light" charset="0"/>
              <a:cs typeface="Helvetica Light" charset="0"/>
              <a:sym typeface="Helvetica Light" charset="0"/>
            </a:endParaRPr>
          </a:p>
        </p:txBody>
      </p:sp>
      <p:sp>
        <p:nvSpPr>
          <p:cNvPr id="13" name="AutoShape 8"/>
          <p:cNvSpPr>
            <a:spLocks/>
          </p:cNvSpPr>
          <p:nvPr/>
        </p:nvSpPr>
        <p:spPr bwMode="auto">
          <a:xfrm>
            <a:off x="2404854" y="2765109"/>
            <a:ext cx="416863" cy="533952"/>
          </a:xfrm>
          <a:custGeom>
            <a:avLst/>
            <a:gdLst>
              <a:gd name="T0" fmla="+- 0 10700 21"/>
              <a:gd name="T1" fmla="*/ T0 w 21359"/>
              <a:gd name="T2" fmla="+- 0 10800 45"/>
              <a:gd name="T3" fmla="*/ 10800 h 21510"/>
              <a:gd name="T4" fmla="+- 0 10700 21"/>
              <a:gd name="T5" fmla="*/ T4 w 21359"/>
              <a:gd name="T6" fmla="+- 0 10800 45"/>
              <a:gd name="T7" fmla="*/ 10800 h 21510"/>
              <a:gd name="T8" fmla="+- 0 10700 21"/>
              <a:gd name="T9" fmla="*/ T8 w 21359"/>
              <a:gd name="T10" fmla="+- 0 10800 45"/>
              <a:gd name="T11" fmla="*/ 10800 h 21510"/>
              <a:gd name="T12" fmla="+- 0 10700 21"/>
              <a:gd name="T13" fmla="*/ T12 w 21359"/>
              <a:gd name="T14" fmla="+- 0 10800 45"/>
              <a:gd name="T15" fmla="*/ 10800 h 21510"/>
            </a:gdLst>
            <a:ahLst/>
            <a:cxnLst>
              <a:cxn ang="0">
                <a:pos x="T1" y="T3"/>
              </a:cxn>
              <a:cxn ang="0">
                <a:pos x="T5" y="T7"/>
              </a:cxn>
              <a:cxn ang="0">
                <a:pos x="T9" y="T11"/>
              </a:cxn>
              <a:cxn ang="0">
                <a:pos x="T13" y="T15"/>
              </a:cxn>
            </a:cxnLst>
            <a:rect l="0" t="0" r="r" b="b"/>
            <a:pathLst>
              <a:path w="21359" h="21510">
                <a:moveTo>
                  <a:pt x="20486" y="6740"/>
                </a:moveTo>
                <a:lnTo>
                  <a:pt x="15209" y="6740"/>
                </a:lnTo>
                <a:cubicBezTo>
                  <a:pt x="15253" y="6198"/>
                  <a:pt x="15080" y="5664"/>
                  <a:pt x="14723" y="5209"/>
                </a:cubicBezTo>
                <a:cubicBezTo>
                  <a:pt x="14294" y="4662"/>
                  <a:pt x="13625" y="4258"/>
                  <a:pt x="12868" y="3984"/>
                </a:cubicBezTo>
                <a:cubicBezTo>
                  <a:pt x="11701" y="3560"/>
                  <a:pt x="10403" y="3475"/>
                  <a:pt x="9219" y="3582"/>
                </a:cubicBezTo>
                <a:cubicBezTo>
                  <a:pt x="8041" y="3688"/>
                  <a:pt x="6904" y="4005"/>
                  <a:pt x="6112" y="4750"/>
                </a:cubicBezTo>
                <a:cubicBezTo>
                  <a:pt x="5607" y="5225"/>
                  <a:pt x="5339" y="5840"/>
                  <a:pt x="5506" y="6444"/>
                </a:cubicBezTo>
                <a:cubicBezTo>
                  <a:pt x="5637" y="6914"/>
                  <a:pt x="6000" y="7302"/>
                  <a:pt x="6460" y="7579"/>
                </a:cubicBezTo>
                <a:cubicBezTo>
                  <a:pt x="6972" y="7888"/>
                  <a:pt x="7604" y="8055"/>
                  <a:pt x="8255" y="8204"/>
                </a:cubicBezTo>
                <a:cubicBezTo>
                  <a:pt x="9569" y="8504"/>
                  <a:pt x="10908" y="8731"/>
                  <a:pt x="12244" y="8961"/>
                </a:cubicBezTo>
                <a:cubicBezTo>
                  <a:pt x="13685" y="9210"/>
                  <a:pt x="15127" y="9464"/>
                  <a:pt x="16513" y="9861"/>
                </a:cubicBezTo>
                <a:cubicBezTo>
                  <a:pt x="17499" y="10143"/>
                  <a:pt x="18458" y="10506"/>
                  <a:pt x="19234" y="11039"/>
                </a:cubicBezTo>
                <a:cubicBezTo>
                  <a:pt x="19905" y="11500"/>
                  <a:pt x="20424" y="12074"/>
                  <a:pt x="20782" y="12728"/>
                </a:cubicBezTo>
                <a:cubicBezTo>
                  <a:pt x="21579" y="14187"/>
                  <a:pt x="21507" y="15764"/>
                  <a:pt x="20836" y="17146"/>
                </a:cubicBezTo>
                <a:cubicBezTo>
                  <a:pt x="20150" y="18560"/>
                  <a:pt x="18828" y="19781"/>
                  <a:pt x="16999" y="20523"/>
                </a:cubicBezTo>
                <a:cubicBezTo>
                  <a:pt x="15786" y="21015"/>
                  <a:pt x="14491" y="21247"/>
                  <a:pt x="13192" y="21381"/>
                </a:cubicBezTo>
                <a:cubicBezTo>
                  <a:pt x="11758" y="21529"/>
                  <a:pt x="10293" y="21555"/>
                  <a:pt x="8868" y="21430"/>
                </a:cubicBezTo>
                <a:cubicBezTo>
                  <a:pt x="6270" y="21203"/>
                  <a:pt x="3644" y="20462"/>
                  <a:pt x="1838" y="18804"/>
                </a:cubicBezTo>
                <a:cubicBezTo>
                  <a:pt x="1248" y="18262"/>
                  <a:pt x="791" y="17642"/>
                  <a:pt x="480" y="16979"/>
                </a:cubicBezTo>
                <a:cubicBezTo>
                  <a:pt x="143" y="16258"/>
                  <a:pt x="-21" y="15491"/>
                  <a:pt x="2" y="14717"/>
                </a:cubicBezTo>
                <a:lnTo>
                  <a:pt x="5308" y="14717"/>
                </a:lnTo>
                <a:cubicBezTo>
                  <a:pt x="5279" y="15504"/>
                  <a:pt x="5651" y="16258"/>
                  <a:pt x="6323" y="16821"/>
                </a:cubicBezTo>
                <a:cubicBezTo>
                  <a:pt x="7518" y="17820"/>
                  <a:pt x="9365" y="18053"/>
                  <a:pt x="11171" y="18014"/>
                </a:cubicBezTo>
                <a:cubicBezTo>
                  <a:pt x="12244" y="17991"/>
                  <a:pt x="13275" y="17858"/>
                  <a:pt x="14140" y="17552"/>
                </a:cubicBezTo>
                <a:cubicBezTo>
                  <a:pt x="14980" y="17254"/>
                  <a:pt x="15664" y="16786"/>
                  <a:pt x="15965" y="16113"/>
                </a:cubicBezTo>
                <a:cubicBezTo>
                  <a:pt x="16302" y="15360"/>
                  <a:pt x="16018" y="14541"/>
                  <a:pt x="15273" y="13972"/>
                </a:cubicBezTo>
                <a:cubicBezTo>
                  <a:pt x="14735" y="13561"/>
                  <a:pt x="14057" y="13373"/>
                  <a:pt x="13348" y="13213"/>
                </a:cubicBezTo>
                <a:cubicBezTo>
                  <a:pt x="12477" y="13016"/>
                  <a:pt x="11549" y="12850"/>
                  <a:pt x="10647" y="12707"/>
                </a:cubicBezTo>
                <a:cubicBezTo>
                  <a:pt x="9299" y="12493"/>
                  <a:pt x="7949" y="12283"/>
                  <a:pt x="6624" y="11992"/>
                </a:cubicBezTo>
                <a:cubicBezTo>
                  <a:pt x="4734" y="11575"/>
                  <a:pt x="2974" y="10991"/>
                  <a:pt x="1850" y="9880"/>
                </a:cubicBezTo>
                <a:cubicBezTo>
                  <a:pt x="1148" y="9185"/>
                  <a:pt x="755" y="8334"/>
                  <a:pt x="573" y="7463"/>
                </a:cubicBezTo>
                <a:cubicBezTo>
                  <a:pt x="341" y="6350"/>
                  <a:pt x="449" y="5200"/>
                  <a:pt x="986" y="4130"/>
                </a:cubicBezTo>
                <a:cubicBezTo>
                  <a:pt x="1528" y="3050"/>
                  <a:pt x="2505" y="2062"/>
                  <a:pt x="3897" y="1316"/>
                </a:cubicBezTo>
                <a:cubicBezTo>
                  <a:pt x="5049" y="699"/>
                  <a:pt x="6328" y="387"/>
                  <a:pt x="7633" y="202"/>
                </a:cubicBezTo>
                <a:cubicBezTo>
                  <a:pt x="8916" y="20"/>
                  <a:pt x="10248" y="-45"/>
                  <a:pt x="11540" y="32"/>
                </a:cubicBezTo>
                <a:cubicBezTo>
                  <a:pt x="14177" y="188"/>
                  <a:pt x="16851" y="929"/>
                  <a:pt x="18693" y="2621"/>
                </a:cubicBezTo>
                <a:cubicBezTo>
                  <a:pt x="19938" y="3763"/>
                  <a:pt x="20580" y="5238"/>
                  <a:pt x="20486" y="6740"/>
                </a:cubicBezTo>
                <a:close/>
              </a:path>
            </a:pathLst>
          </a:custGeom>
          <a:solidFill>
            <a:srgbClr val="0088B2"/>
          </a:solidFill>
          <a:ln>
            <a:noFill/>
          </a:ln>
          <a:effectLst/>
        </p:spPr>
        <p:txBody>
          <a:bodyPr lIns="50800" tIns="50800" rIns="50800" bIns="508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ar-IQ" sz="1400" b="0" i="0" u="none" strike="noStrike" kern="1200" cap="none" spc="0" normalizeH="0" baseline="0" noProof="0">
              <a:ln>
                <a:noFill/>
              </a:ln>
              <a:solidFill>
                <a:srgbClr val="0088B2"/>
              </a:solidFill>
              <a:effectLst/>
              <a:uLnTx/>
              <a:uFillTx/>
              <a:latin typeface="Calibri Light" panose="020F0302020204030204"/>
              <a:ea typeface="Helvetica Light" charset="0"/>
              <a:cs typeface="Helvetica Light" charset="0"/>
              <a:sym typeface="Helvetica Light" charset="0"/>
            </a:endParaRPr>
          </a:p>
        </p:txBody>
      </p:sp>
      <p:sp>
        <p:nvSpPr>
          <p:cNvPr id="14" name="AutoShape 10"/>
          <p:cNvSpPr>
            <a:spLocks/>
          </p:cNvSpPr>
          <p:nvPr/>
        </p:nvSpPr>
        <p:spPr bwMode="auto">
          <a:xfrm>
            <a:off x="4552848" y="2778342"/>
            <a:ext cx="645674" cy="507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99" y="43"/>
                </a:moveTo>
                <a:lnTo>
                  <a:pt x="0" y="63"/>
                </a:lnTo>
                <a:lnTo>
                  <a:pt x="4825" y="21571"/>
                </a:lnTo>
                <a:lnTo>
                  <a:pt x="8150" y="21581"/>
                </a:lnTo>
                <a:lnTo>
                  <a:pt x="10753" y="4868"/>
                </a:lnTo>
                <a:lnTo>
                  <a:pt x="13412" y="21600"/>
                </a:lnTo>
                <a:lnTo>
                  <a:pt x="16757" y="21600"/>
                </a:lnTo>
                <a:lnTo>
                  <a:pt x="21600" y="61"/>
                </a:lnTo>
                <a:lnTo>
                  <a:pt x="17919" y="61"/>
                </a:lnTo>
                <a:lnTo>
                  <a:pt x="15165" y="15752"/>
                </a:lnTo>
                <a:lnTo>
                  <a:pt x="12636" y="0"/>
                </a:lnTo>
                <a:lnTo>
                  <a:pt x="8836" y="0"/>
                </a:lnTo>
                <a:lnTo>
                  <a:pt x="6519" y="15799"/>
                </a:lnTo>
                <a:lnTo>
                  <a:pt x="3799" y="43"/>
                </a:lnTo>
                <a:close/>
              </a:path>
            </a:pathLst>
          </a:custGeom>
          <a:solidFill>
            <a:srgbClr val="0088B2"/>
          </a:solidFill>
          <a:ln>
            <a:noFill/>
          </a:ln>
          <a:effectLst/>
        </p:spPr>
        <p:txBody>
          <a:bodyPr lIns="50800" tIns="50800" rIns="50800" bIns="508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ar-IQ" sz="1400" b="0" i="0" u="none" strike="noStrike" kern="1200" cap="none" spc="0" normalizeH="0" baseline="0" noProof="0">
              <a:ln>
                <a:noFill/>
              </a:ln>
              <a:solidFill>
                <a:srgbClr val="0088B2"/>
              </a:solidFill>
              <a:effectLst/>
              <a:uLnTx/>
              <a:uFillTx/>
              <a:latin typeface="Calibri Light" panose="020F0302020204030204"/>
              <a:ea typeface="Helvetica Light" charset="0"/>
              <a:cs typeface="Helvetica Light" charset="0"/>
              <a:sym typeface="Helvetica Light" charset="0"/>
            </a:endParaRPr>
          </a:p>
        </p:txBody>
      </p:sp>
      <p:sp>
        <p:nvSpPr>
          <p:cNvPr id="15" name="AutoShape 12"/>
          <p:cNvSpPr>
            <a:spLocks/>
          </p:cNvSpPr>
          <p:nvPr/>
        </p:nvSpPr>
        <p:spPr bwMode="auto">
          <a:xfrm>
            <a:off x="6992411" y="2764563"/>
            <a:ext cx="486189" cy="536340"/>
          </a:xfrm>
          <a:custGeom>
            <a:avLst/>
            <a:gdLst>
              <a:gd name="T0" fmla="+- 0 10796 72"/>
              <a:gd name="T1" fmla="*/ T0 w 21448"/>
              <a:gd name="T2" fmla="+- 0 10780 13"/>
              <a:gd name="T3" fmla="*/ 10780 h 21535"/>
              <a:gd name="T4" fmla="+- 0 10796 72"/>
              <a:gd name="T5" fmla="*/ T4 w 21448"/>
              <a:gd name="T6" fmla="+- 0 10780 13"/>
              <a:gd name="T7" fmla="*/ 10780 h 21535"/>
              <a:gd name="T8" fmla="+- 0 10796 72"/>
              <a:gd name="T9" fmla="*/ T8 w 21448"/>
              <a:gd name="T10" fmla="+- 0 10780 13"/>
              <a:gd name="T11" fmla="*/ 10780 h 21535"/>
              <a:gd name="T12" fmla="+- 0 10796 72"/>
              <a:gd name="T13" fmla="*/ T12 w 21448"/>
              <a:gd name="T14" fmla="+- 0 10780 13"/>
              <a:gd name="T15" fmla="*/ 10780 h 21535"/>
            </a:gdLst>
            <a:ahLst/>
            <a:cxnLst>
              <a:cxn ang="0">
                <a:pos x="T1" y="T3"/>
              </a:cxn>
              <a:cxn ang="0">
                <a:pos x="T5" y="T7"/>
              </a:cxn>
              <a:cxn ang="0">
                <a:pos x="T9" y="T11"/>
              </a:cxn>
              <a:cxn ang="0">
                <a:pos x="T13" y="T15"/>
              </a:cxn>
            </a:cxnLst>
            <a:rect l="0" t="0" r="r" b="b"/>
            <a:pathLst>
              <a:path w="21448" h="21535">
                <a:moveTo>
                  <a:pt x="10940" y="3"/>
                </a:moveTo>
                <a:cubicBezTo>
                  <a:pt x="10167" y="-13"/>
                  <a:pt x="9382" y="35"/>
                  <a:pt x="8593" y="156"/>
                </a:cubicBezTo>
                <a:cubicBezTo>
                  <a:pt x="6947" y="408"/>
                  <a:pt x="5434" y="930"/>
                  <a:pt x="4187" y="1772"/>
                </a:cubicBezTo>
                <a:cubicBezTo>
                  <a:pt x="3061" y="2533"/>
                  <a:pt x="2175" y="3538"/>
                  <a:pt x="1517" y="4692"/>
                </a:cubicBezTo>
                <a:cubicBezTo>
                  <a:pt x="773" y="5997"/>
                  <a:pt x="344" y="7457"/>
                  <a:pt x="138" y="8978"/>
                </a:cubicBezTo>
                <a:cubicBezTo>
                  <a:pt x="-72" y="10529"/>
                  <a:pt x="-62" y="12162"/>
                  <a:pt x="306" y="13778"/>
                </a:cubicBezTo>
                <a:cubicBezTo>
                  <a:pt x="614" y="15130"/>
                  <a:pt x="1149" y="16407"/>
                  <a:pt x="1920" y="17513"/>
                </a:cubicBezTo>
                <a:cubicBezTo>
                  <a:pt x="2692" y="18619"/>
                  <a:pt x="3700" y="19556"/>
                  <a:pt x="4934" y="20225"/>
                </a:cubicBezTo>
                <a:cubicBezTo>
                  <a:pt x="6151" y="20885"/>
                  <a:pt x="7521" y="21247"/>
                  <a:pt x="8943" y="21419"/>
                </a:cubicBezTo>
                <a:cubicBezTo>
                  <a:pt x="10331" y="21587"/>
                  <a:pt x="11783" y="21583"/>
                  <a:pt x="13234" y="21333"/>
                </a:cubicBezTo>
                <a:cubicBezTo>
                  <a:pt x="14718" y="21078"/>
                  <a:pt x="16101" y="20558"/>
                  <a:pt x="17263" y="19772"/>
                </a:cubicBezTo>
                <a:cubicBezTo>
                  <a:pt x="18325" y="19054"/>
                  <a:pt x="19186" y="18121"/>
                  <a:pt x="19833" y="17066"/>
                </a:cubicBezTo>
                <a:cubicBezTo>
                  <a:pt x="20678" y="15686"/>
                  <a:pt x="21124" y="14162"/>
                  <a:pt x="21326" y="12584"/>
                </a:cubicBezTo>
                <a:cubicBezTo>
                  <a:pt x="21528" y="11004"/>
                  <a:pt x="21491" y="9352"/>
                  <a:pt x="21137" y="7717"/>
                </a:cubicBezTo>
                <a:cubicBezTo>
                  <a:pt x="20856" y="6413"/>
                  <a:pt x="20377" y="5192"/>
                  <a:pt x="19651" y="4123"/>
                </a:cubicBezTo>
                <a:cubicBezTo>
                  <a:pt x="18942" y="3080"/>
                  <a:pt x="17995" y="2184"/>
                  <a:pt x="16866" y="1521"/>
                </a:cubicBezTo>
                <a:cubicBezTo>
                  <a:pt x="15766" y="875"/>
                  <a:pt x="14519" y="464"/>
                  <a:pt x="13221" y="229"/>
                </a:cubicBezTo>
                <a:cubicBezTo>
                  <a:pt x="12478" y="95"/>
                  <a:pt x="11714" y="18"/>
                  <a:pt x="10940" y="3"/>
                </a:cubicBezTo>
                <a:close/>
                <a:moveTo>
                  <a:pt x="10221" y="3682"/>
                </a:moveTo>
                <a:cubicBezTo>
                  <a:pt x="12133" y="3550"/>
                  <a:pt x="13867" y="4144"/>
                  <a:pt x="15057" y="5427"/>
                </a:cubicBezTo>
                <a:cubicBezTo>
                  <a:pt x="16261" y="6726"/>
                  <a:pt x="16723" y="8608"/>
                  <a:pt x="16745" y="10503"/>
                </a:cubicBezTo>
                <a:cubicBezTo>
                  <a:pt x="16767" y="12373"/>
                  <a:pt x="16394" y="14236"/>
                  <a:pt x="15360" y="15646"/>
                </a:cubicBezTo>
                <a:cubicBezTo>
                  <a:pt x="14382" y="16976"/>
                  <a:pt x="12886" y="17838"/>
                  <a:pt x="11061" y="17960"/>
                </a:cubicBezTo>
                <a:cubicBezTo>
                  <a:pt x="9103" y="18090"/>
                  <a:pt x="7385" y="17340"/>
                  <a:pt x="6239" y="15964"/>
                </a:cubicBezTo>
                <a:cubicBezTo>
                  <a:pt x="5166" y="14676"/>
                  <a:pt x="4684" y="12895"/>
                  <a:pt x="4631" y="11090"/>
                </a:cubicBezTo>
                <a:cubicBezTo>
                  <a:pt x="4578" y="9283"/>
                  <a:pt x="4944" y="7482"/>
                  <a:pt x="5869" y="6095"/>
                </a:cubicBezTo>
                <a:cubicBezTo>
                  <a:pt x="6337" y="5393"/>
                  <a:pt x="6931" y="4811"/>
                  <a:pt x="7665" y="4399"/>
                </a:cubicBezTo>
                <a:cubicBezTo>
                  <a:pt x="8407" y="3982"/>
                  <a:pt x="9278" y="3747"/>
                  <a:pt x="10221" y="3682"/>
                </a:cubicBezTo>
                <a:close/>
              </a:path>
            </a:pathLst>
          </a:custGeom>
          <a:solidFill>
            <a:srgbClr val="0088B2"/>
          </a:solidFill>
          <a:ln>
            <a:noFill/>
          </a:ln>
          <a:effectLst/>
        </p:spPr>
        <p:txBody>
          <a:bodyPr lIns="50800" tIns="50800" rIns="50800" bIns="508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ar-IQ" sz="1400" b="0" i="0" u="none" strike="noStrike" kern="1200" cap="none" spc="0" normalizeH="0" baseline="0" noProof="0">
              <a:ln>
                <a:noFill/>
              </a:ln>
              <a:solidFill>
                <a:srgbClr val="0088B2"/>
              </a:solidFill>
              <a:effectLst/>
              <a:uLnTx/>
              <a:uFillTx/>
              <a:latin typeface="Calibri Light" panose="020F0302020204030204"/>
              <a:ea typeface="Helvetica Light" charset="0"/>
              <a:cs typeface="Helvetica Light" charset="0"/>
              <a:sym typeface="Helvetica Light" charset="0"/>
            </a:endParaRPr>
          </a:p>
        </p:txBody>
      </p:sp>
      <p:sp>
        <p:nvSpPr>
          <p:cNvPr id="16" name="AutoShape 14"/>
          <p:cNvSpPr>
            <a:spLocks/>
          </p:cNvSpPr>
          <p:nvPr/>
        </p:nvSpPr>
        <p:spPr bwMode="auto">
          <a:xfrm>
            <a:off x="9344180" y="2778983"/>
            <a:ext cx="411009" cy="508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2"/>
                </a:moveTo>
                <a:lnTo>
                  <a:pt x="0" y="3919"/>
                </a:lnTo>
                <a:lnTo>
                  <a:pt x="8008" y="3919"/>
                </a:lnTo>
                <a:lnTo>
                  <a:pt x="8008" y="21600"/>
                </a:lnTo>
                <a:lnTo>
                  <a:pt x="13684" y="21600"/>
                </a:lnTo>
                <a:lnTo>
                  <a:pt x="13684" y="3884"/>
                </a:lnTo>
                <a:lnTo>
                  <a:pt x="21561" y="3899"/>
                </a:lnTo>
                <a:lnTo>
                  <a:pt x="21600" y="0"/>
                </a:lnTo>
                <a:lnTo>
                  <a:pt x="0" y="82"/>
                </a:lnTo>
                <a:close/>
              </a:path>
            </a:pathLst>
          </a:custGeom>
          <a:solidFill>
            <a:srgbClr val="0088B2"/>
          </a:solidFill>
          <a:ln>
            <a:noFill/>
          </a:ln>
          <a:effectLst/>
        </p:spPr>
        <p:txBody>
          <a:bodyPr lIns="50800" tIns="50800" rIns="50800" bIns="508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ar-IQ" sz="1400" b="0" i="0" u="none" strike="noStrike" kern="1200" cap="none" spc="0" normalizeH="0" baseline="0" noProof="0">
              <a:ln>
                <a:noFill/>
              </a:ln>
              <a:solidFill>
                <a:srgbClr val="0088B2"/>
              </a:solidFill>
              <a:effectLst/>
              <a:uLnTx/>
              <a:uFillTx/>
              <a:latin typeface="Calibri Light" panose="020F0302020204030204"/>
              <a:ea typeface="Helvetica Light" charset="0"/>
              <a:cs typeface="Helvetica Light" charset="0"/>
              <a:sym typeface="Helvetica Light" charset="0"/>
            </a:endParaRPr>
          </a:p>
        </p:txBody>
      </p:sp>
      <p:sp>
        <p:nvSpPr>
          <p:cNvPr id="2" name="Título 1">
            <a:extLst>
              <a:ext uri="{FF2B5EF4-FFF2-40B4-BE49-F238E27FC236}">
                <a16:creationId xmlns:a16="http://schemas.microsoft.com/office/drawing/2014/main" id="{2A986A95-77AC-485E-9129-5BAE3F017569}"/>
              </a:ext>
            </a:extLst>
          </p:cNvPr>
          <p:cNvSpPr>
            <a:spLocks noGrp="1"/>
          </p:cNvSpPr>
          <p:nvPr>
            <p:ph type="title"/>
          </p:nvPr>
        </p:nvSpPr>
        <p:spPr/>
        <p:txBody>
          <a:bodyPr/>
          <a:lstStyle/>
          <a:p>
            <a:r>
              <a:rPr lang="es-ES" dirty="0">
                <a:solidFill>
                  <a:srgbClr val="5EABA0"/>
                </a:solidFill>
              </a:rPr>
              <a:t>SWOT</a:t>
            </a:r>
            <a:r>
              <a:rPr lang="es-ES" dirty="0"/>
              <a:t> </a:t>
            </a:r>
            <a:r>
              <a:rPr lang="en-US" dirty="0"/>
              <a:t>Analysis</a:t>
            </a:r>
          </a:p>
        </p:txBody>
      </p:sp>
      <p:sp>
        <p:nvSpPr>
          <p:cNvPr id="30" name="TextBox 7">
            <a:extLst>
              <a:ext uri="{FF2B5EF4-FFF2-40B4-BE49-F238E27FC236}">
                <a16:creationId xmlns:a16="http://schemas.microsoft.com/office/drawing/2014/main" id="{1E6028CA-5A85-4296-B07F-67C9A24CF681}"/>
              </a:ext>
            </a:extLst>
          </p:cNvPr>
          <p:cNvSpPr txBox="1"/>
          <p:nvPr/>
        </p:nvSpPr>
        <p:spPr>
          <a:xfrm>
            <a:off x="3687851" y="4631198"/>
            <a:ext cx="2327082" cy="29360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WEAKNESS</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31" name="TextBox 8">
            <a:extLst>
              <a:ext uri="{FF2B5EF4-FFF2-40B4-BE49-F238E27FC236}">
                <a16:creationId xmlns:a16="http://schemas.microsoft.com/office/drawing/2014/main" id="{192E97B6-2AEC-4135-B0BC-0986B764550A}"/>
              </a:ext>
            </a:extLst>
          </p:cNvPr>
          <p:cNvSpPr txBox="1"/>
          <p:nvPr/>
        </p:nvSpPr>
        <p:spPr>
          <a:xfrm>
            <a:off x="8407421" y="4631198"/>
            <a:ext cx="2327082" cy="29360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THREAT</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32" name="TextBox 9">
            <a:extLst>
              <a:ext uri="{FF2B5EF4-FFF2-40B4-BE49-F238E27FC236}">
                <a16:creationId xmlns:a16="http://schemas.microsoft.com/office/drawing/2014/main" id="{C2B4D2EB-1F05-4D95-8901-C78FED14F1C1}"/>
              </a:ext>
            </a:extLst>
          </p:cNvPr>
          <p:cNvSpPr txBox="1"/>
          <p:nvPr/>
        </p:nvSpPr>
        <p:spPr>
          <a:xfrm>
            <a:off x="1462562" y="4631198"/>
            <a:ext cx="2327082" cy="29360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STRENGTH</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33" name="TextBox 10">
            <a:extLst>
              <a:ext uri="{FF2B5EF4-FFF2-40B4-BE49-F238E27FC236}">
                <a16:creationId xmlns:a16="http://schemas.microsoft.com/office/drawing/2014/main" id="{BD41D4D4-F0B7-4ECE-B1C6-2F53093F31C1}"/>
              </a:ext>
            </a:extLst>
          </p:cNvPr>
          <p:cNvSpPr txBox="1"/>
          <p:nvPr/>
        </p:nvSpPr>
        <p:spPr>
          <a:xfrm>
            <a:off x="6156417" y="4656584"/>
            <a:ext cx="2327082" cy="29360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OPPORTUNITY</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34" name="TextBox 22">
            <a:extLst>
              <a:ext uri="{FF2B5EF4-FFF2-40B4-BE49-F238E27FC236}">
                <a16:creationId xmlns:a16="http://schemas.microsoft.com/office/drawing/2014/main" id="{F0F63D5D-68A5-4A75-8083-A69DD7DC74CC}"/>
              </a:ext>
            </a:extLst>
          </p:cNvPr>
          <p:cNvSpPr txBox="1"/>
          <p:nvPr/>
        </p:nvSpPr>
        <p:spPr>
          <a:xfrm>
            <a:off x="3742823" y="4915378"/>
            <a:ext cx="2196032" cy="990849"/>
          </a:xfrm>
          <a:prstGeom prst="rect">
            <a:avLst/>
          </a:prstGeom>
          <a:noFill/>
        </p:spPr>
        <p:txBody>
          <a:bodyPr wrap="square" rtlCol="0">
            <a:spAutoFit/>
          </a:bodyPr>
          <a:lstStyle/>
          <a:p>
            <a:pPr marL="0" marR="0" lvl="0" indent="0" algn="ct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35" name="TextBox 23">
            <a:extLst>
              <a:ext uri="{FF2B5EF4-FFF2-40B4-BE49-F238E27FC236}">
                <a16:creationId xmlns:a16="http://schemas.microsoft.com/office/drawing/2014/main" id="{F84167AD-2ED2-47B8-8D27-E12ED3CCB785}"/>
              </a:ext>
            </a:extLst>
          </p:cNvPr>
          <p:cNvSpPr txBox="1"/>
          <p:nvPr/>
        </p:nvSpPr>
        <p:spPr>
          <a:xfrm>
            <a:off x="8472946" y="4915378"/>
            <a:ext cx="2196032" cy="990849"/>
          </a:xfrm>
          <a:prstGeom prst="rect">
            <a:avLst/>
          </a:prstGeom>
          <a:noFill/>
        </p:spPr>
        <p:txBody>
          <a:bodyPr wrap="square" rtlCol="0">
            <a:spAutoFit/>
          </a:bodyPr>
          <a:lstStyle/>
          <a:p>
            <a:pPr marL="0" marR="0" lvl="0" indent="0" algn="ct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36" name="TextBox 24">
            <a:extLst>
              <a:ext uri="{FF2B5EF4-FFF2-40B4-BE49-F238E27FC236}">
                <a16:creationId xmlns:a16="http://schemas.microsoft.com/office/drawing/2014/main" id="{502429DD-0AF7-4B90-86BF-CD87F245455E}"/>
              </a:ext>
            </a:extLst>
          </p:cNvPr>
          <p:cNvSpPr txBox="1"/>
          <p:nvPr/>
        </p:nvSpPr>
        <p:spPr>
          <a:xfrm>
            <a:off x="1573600" y="4915378"/>
            <a:ext cx="2048726" cy="990849"/>
          </a:xfrm>
          <a:prstGeom prst="rect">
            <a:avLst/>
          </a:prstGeom>
          <a:noFill/>
        </p:spPr>
        <p:txBody>
          <a:bodyPr wrap="square" rtlCol="0">
            <a:spAutoFit/>
          </a:bodyPr>
          <a:lstStyle/>
          <a:p>
            <a:pPr marL="0" marR="0" lvl="0" indent="0" algn="ct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37" name="TextBox 25">
            <a:extLst>
              <a:ext uri="{FF2B5EF4-FFF2-40B4-BE49-F238E27FC236}">
                <a16:creationId xmlns:a16="http://schemas.microsoft.com/office/drawing/2014/main" id="{711E1B2B-FE56-49D9-A657-BC9DCAB7C1BA}"/>
              </a:ext>
            </a:extLst>
          </p:cNvPr>
          <p:cNvSpPr txBox="1"/>
          <p:nvPr/>
        </p:nvSpPr>
        <p:spPr>
          <a:xfrm>
            <a:off x="6135311" y="4940764"/>
            <a:ext cx="2048726" cy="990849"/>
          </a:xfrm>
          <a:prstGeom prst="rect">
            <a:avLst/>
          </a:prstGeom>
          <a:noFill/>
        </p:spPr>
        <p:txBody>
          <a:bodyPr wrap="square" rtlCol="0">
            <a:spAutoFit/>
          </a:bodyPr>
          <a:lstStyle/>
          <a:p>
            <a:pPr marL="0" marR="0" lvl="0" indent="0" algn="ct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Tree>
    <p:extLst>
      <p:ext uri="{BB962C8B-B14F-4D97-AF65-F5344CB8AC3E}">
        <p14:creationId xmlns:p14="http://schemas.microsoft.com/office/powerpoint/2010/main" val="2107438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Marcador de posición de imagen 15" descr="Vista de un camino en medio de una montaña&#10;&#10;Descripción generada automáticamente con confianza media">
            <a:extLst>
              <a:ext uri="{FF2B5EF4-FFF2-40B4-BE49-F238E27FC236}">
                <a16:creationId xmlns:a16="http://schemas.microsoft.com/office/drawing/2014/main" id="{D65A3E92-0D31-467D-A68D-80785359583B}"/>
              </a:ext>
            </a:extLst>
          </p:cNvPr>
          <p:cNvPicPr>
            <a:picLocks noGrp="1" noChangeAspect="1"/>
          </p:cNvPicPr>
          <p:nvPr>
            <p:ph type="pic" sz="quarter" idx="10"/>
          </p:nvPr>
        </p:nvPicPr>
        <p:blipFill rotWithShape="1">
          <a:blip r:embed="rId2">
            <a:extLst>
              <a:ext uri="{BEBA8EAE-BF5A-486C-A8C5-ECC9F3942E4B}">
                <a14:imgProps xmlns:a14="http://schemas.microsoft.com/office/drawing/2010/main">
                  <a14:imgLayer r:embed="rId3">
                    <a14:imgEffect>
                      <a14:saturation sat="0"/>
                    </a14:imgEffect>
                  </a14:imgLayer>
                </a14:imgProps>
              </a:ext>
            </a:extLst>
          </a:blip>
          <a:srcRect l="17289" r="17289"/>
          <a:stretch/>
        </p:blipFill>
        <p:spPr/>
      </p:pic>
      <p:sp>
        <p:nvSpPr>
          <p:cNvPr id="8" name="Rectángulo 7"/>
          <p:cNvSpPr/>
          <p:nvPr/>
        </p:nvSpPr>
        <p:spPr>
          <a:xfrm>
            <a:off x="0" y="2387600"/>
            <a:ext cx="12192000" cy="2133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cxnSp>
        <p:nvCxnSpPr>
          <p:cNvPr id="11" name="Conector recto 10"/>
          <p:cNvCxnSpPr>
            <a:cxnSpLocks/>
          </p:cNvCxnSpPr>
          <p:nvPr/>
        </p:nvCxnSpPr>
        <p:spPr>
          <a:xfrm>
            <a:off x="3098800" y="2832100"/>
            <a:ext cx="0" cy="1244600"/>
          </a:xfrm>
          <a:prstGeom prst="line">
            <a:avLst/>
          </a:prstGeom>
          <a:ln>
            <a:solidFill>
              <a:srgbClr val="1F608B"/>
            </a:solidFill>
          </a:ln>
        </p:spPr>
        <p:style>
          <a:lnRef idx="1">
            <a:schemeClr val="accent1"/>
          </a:lnRef>
          <a:fillRef idx="0">
            <a:schemeClr val="accent1"/>
          </a:fillRef>
          <a:effectRef idx="0">
            <a:schemeClr val="accent1"/>
          </a:effectRef>
          <a:fontRef idx="minor">
            <a:schemeClr val="tx1"/>
          </a:fontRef>
        </p:style>
      </p:cxnSp>
      <p:sp>
        <p:nvSpPr>
          <p:cNvPr id="12" name="Titel 1">
            <a:extLst>
              <a:ext uri="{FF2B5EF4-FFF2-40B4-BE49-F238E27FC236}">
                <a16:creationId xmlns:a16="http://schemas.microsoft.com/office/drawing/2014/main" id="{81684643-D65F-4002-9D97-A2AE5BA714DB}"/>
              </a:ext>
            </a:extLst>
          </p:cNvPr>
          <p:cNvSpPr txBox="1">
            <a:spLocks/>
          </p:cNvSpPr>
          <p:nvPr/>
        </p:nvSpPr>
        <p:spPr>
          <a:xfrm>
            <a:off x="3454400" y="2901950"/>
            <a:ext cx="8483600" cy="1104900"/>
          </a:xfrm>
          <a:prstGeom prst="rect">
            <a:avLst/>
          </a:prstGeom>
        </p:spPr>
        <p:txBody>
          <a:bodyPr anchor="ctr">
            <a:noAutofit/>
          </a:bodyPr>
          <a:lstStyle>
            <a:lvl1pPr algn="l" defTabSz="905800" rtl="0" eaLnBrk="1" latinLnBrk="0" hangingPunct="1">
              <a:spcBef>
                <a:spcPct val="0"/>
              </a:spcBef>
              <a:buNone/>
              <a:defRPr sz="3599" kern="1200" cap="all" spc="-60" baseline="0">
                <a:solidFill>
                  <a:schemeClr val="tx2"/>
                </a:solidFill>
                <a:latin typeface="+mj-lt"/>
                <a:ea typeface="+mj-ea"/>
                <a:cs typeface="+mj-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88B2"/>
                </a:solidFill>
                <a:effectLst/>
                <a:uLnTx/>
                <a:uFillTx/>
                <a:latin typeface="Helvetica" panose="020B7200000000000000" pitchFamily="34" charset="0"/>
                <a:ea typeface="+mn-ea"/>
                <a:cs typeface="+mn-cs"/>
              </a:rPr>
              <a:t>Your Presentation Title Goes Here</a:t>
            </a:r>
            <a:endParaRPr kumimoji="0" lang="en-ID" sz="4000" b="1" i="0" u="none" strike="noStrike" kern="1200" cap="none" spc="0" normalizeH="0" baseline="0" noProof="0" dirty="0">
              <a:ln>
                <a:noFill/>
              </a:ln>
              <a:solidFill>
                <a:srgbClr val="0088B2"/>
              </a:solidFill>
              <a:effectLst/>
              <a:uLnTx/>
              <a:uFillTx/>
              <a:latin typeface="Helvetica" panose="020B7200000000000000" pitchFamily="34" charset="0"/>
              <a:ea typeface="+mn-ea"/>
              <a:cs typeface="+mn-cs"/>
            </a:endParaRPr>
          </a:p>
        </p:txBody>
      </p:sp>
      <p:sp>
        <p:nvSpPr>
          <p:cNvPr id="14" name="Rectángulo 13"/>
          <p:cNvSpPr/>
          <p:nvPr/>
        </p:nvSpPr>
        <p:spPr>
          <a:xfrm>
            <a:off x="0" y="4507248"/>
            <a:ext cx="12192000" cy="70476"/>
          </a:xfrm>
          <a:prstGeom prst="rect">
            <a:avLst/>
          </a:prstGeom>
          <a:solidFill>
            <a:srgbClr val="1F60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pic>
        <p:nvPicPr>
          <p:cNvPr id="9" name="Gráfico 8">
            <a:extLst>
              <a:ext uri="{FF2B5EF4-FFF2-40B4-BE49-F238E27FC236}">
                <a16:creationId xmlns:a16="http://schemas.microsoft.com/office/drawing/2014/main" id="{F6997542-8A42-402A-9923-AF96889B23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277791" y="2647801"/>
            <a:ext cx="1190919" cy="1562398"/>
          </a:xfrm>
          <a:prstGeom prst="rect">
            <a:avLst/>
          </a:prstGeom>
        </p:spPr>
      </p:pic>
    </p:spTree>
    <p:extLst>
      <p:ext uri="{BB962C8B-B14F-4D97-AF65-F5344CB8AC3E}">
        <p14:creationId xmlns:p14="http://schemas.microsoft.com/office/powerpoint/2010/main" val="3997099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EF2ADE64-AEF6-4566-9F30-7CE4659FE7FA}"/>
              </a:ext>
            </a:extLst>
          </p:cNvPr>
          <p:cNvSpPr txBox="1"/>
          <p:nvPr/>
        </p:nvSpPr>
        <p:spPr>
          <a:xfrm>
            <a:off x="8389498" y="2050651"/>
            <a:ext cx="2327082" cy="29360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WEAKNESS</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9" name="TextBox 8">
            <a:extLst>
              <a:ext uri="{FF2B5EF4-FFF2-40B4-BE49-F238E27FC236}">
                <a16:creationId xmlns:a16="http://schemas.microsoft.com/office/drawing/2014/main" id="{E2DE0215-5E6B-466E-952D-34868AEB3BD4}"/>
              </a:ext>
            </a:extLst>
          </p:cNvPr>
          <p:cNvSpPr txBox="1"/>
          <p:nvPr/>
        </p:nvSpPr>
        <p:spPr>
          <a:xfrm>
            <a:off x="8389498" y="4189984"/>
            <a:ext cx="2327082" cy="29360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THREAT</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10" name="TextBox 9">
            <a:extLst>
              <a:ext uri="{FF2B5EF4-FFF2-40B4-BE49-F238E27FC236}">
                <a16:creationId xmlns:a16="http://schemas.microsoft.com/office/drawing/2014/main" id="{68DA750D-3281-4A52-B64C-996FB296E72D}"/>
              </a:ext>
            </a:extLst>
          </p:cNvPr>
          <p:cNvSpPr txBox="1"/>
          <p:nvPr/>
        </p:nvSpPr>
        <p:spPr>
          <a:xfrm>
            <a:off x="1475420" y="2050651"/>
            <a:ext cx="2327082" cy="293607"/>
          </a:xfrm>
          <a:prstGeom prst="rect">
            <a:avLst/>
          </a:prstGeom>
          <a:noFill/>
        </p:spPr>
        <p:txBody>
          <a:bodyPr wrap="square" rtlCol="0">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STRENGTH</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11" name="TextBox 10">
            <a:extLst>
              <a:ext uri="{FF2B5EF4-FFF2-40B4-BE49-F238E27FC236}">
                <a16:creationId xmlns:a16="http://schemas.microsoft.com/office/drawing/2014/main" id="{50154AA2-4E16-4169-BCAF-4CB0A30C0245}"/>
              </a:ext>
            </a:extLst>
          </p:cNvPr>
          <p:cNvSpPr txBox="1"/>
          <p:nvPr/>
        </p:nvSpPr>
        <p:spPr>
          <a:xfrm>
            <a:off x="1475420" y="4189984"/>
            <a:ext cx="2327082" cy="293607"/>
          </a:xfrm>
          <a:prstGeom prst="rect">
            <a:avLst/>
          </a:prstGeom>
          <a:noFill/>
        </p:spPr>
        <p:txBody>
          <a:bodyPr wrap="square" rtlCol="0">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OPPORTUNITY</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grpSp>
        <p:nvGrpSpPr>
          <p:cNvPr id="7" name="Group 6">
            <a:extLst>
              <a:ext uri="{FF2B5EF4-FFF2-40B4-BE49-F238E27FC236}">
                <a16:creationId xmlns:a16="http://schemas.microsoft.com/office/drawing/2014/main" id="{F633A04C-FE7C-0F45-9DF8-479ECE78AAAE}"/>
              </a:ext>
            </a:extLst>
          </p:cNvPr>
          <p:cNvGrpSpPr/>
          <p:nvPr/>
        </p:nvGrpSpPr>
        <p:grpSpPr>
          <a:xfrm>
            <a:off x="4289787" y="1972768"/>
            <a:ext cx="3612426" cy="3403208"/>
            <a:chOff x="4289787" y="2266375"/>
            <a:chExt cx="3612426" cy="3403208"/>
          </a:xfrm>
        </p:grpSpPr>
        <p:sp>
          <p:nvSpPr>
            <p:cNvPr id="3" name="Freeform: Shape 2">
              <a:extLst>
                <a:ext uri="{FF2B5EF4-FFF2-40B4-BE49-F238E27FC236}">
                  <a16:creationId xmlns:a16="http://schemas.microsoft.com/office/drawing/2014/main" id="{C307DB43-310B-40ED-A5B0-60D84054995D}"/>
                </a:ext>
              </a:extLst>
            </p:cNvPr>
            <p:cNvSpPr/>
            <p:nvPr/>
          </p:nvSpPr>
          <p:spPr>
            <a:xfrm flipH="1">
              <a:off x="4289787" y="2266375"/>
              <a:ext cx="1718989" cy="1619432"/>
            </a:xfrm>
            <a:custGeom>
              <a:avLst/>
              <a:gdLst>
                <a:gd name="connsiteX0" fmla="*/ 2273413 w 4826351"/>
                <a:gd name="connsiteY0" fmla="*/ 0 h 4546826"/>
                <a:gd name="connsiteX1" fmla="*/ 4826351 w 4826351"/>
                <a:gd name="connsiteY1" fmla="*/ 0 h 4546826"/>
                <a:gd name="connsiteX2" fmla="*/ 4826351 w 4826351"/>
                <a:gd name="connsiteY2" fmla="*/ 2273413 h 4546826"/>
                <a:gd name="connsiteX3" fmla="*/ 2552938 w 4826351"/>
                <a:gd name="connsiteY3" fmla="*/ 4546826 h 4546826"/>
                <a:gd name="connsiteX4" fmla="*/ 0 w 4826351"/>
                <a:gd name="connsiteY4" fmla="*/ 4546825 h 4546826"/>
                <a:gd name="connsiteX5" fmla="*/ 0 w 4826351"/>
                <a:gd name="connsiteY5" fmla="*/ 2273413 h 4546826"/>
                <a:gd name="connsiteX6" fmla="*/ 2273413 w 4826351"/>
                <a:gd name="connsiteY6" fmla="*/ 0 h 454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6351" h="4546826">
                  <a:moveTo>
                    <a:pt x="2273413" y="0"/>
                  </a:moveTo>
                  <a:lnTo>
                    <a:pt x="4826351" y="0"/>
                  </a:lnTo>
                  <a:lnTo>
                    <a:pt x="4826351" y="2273413"/>
                  </a:lnTo>
                  <a:cubicBezTo>
                    <a:pt x="4826351" y="3528984"/>
                    <a:pt x="3808509" y="4546826"/>
                    <a:pt x="2552938" y="4546826"/>
                  </a:cubicBezTo>
                  <a:lnTo>
                    <a:pt x="0" y="4546825"/>
                  </a:lnTo>
                  <a:lnTo>
                    <a:pt x="0" y="2273413"/>
                  </a:lnTo>
                  <a:cubicBezTo>
                    <a:pt x="0" y="1017842"/>
                    <a:pt x="1017842" y="0"/>
                    <a:pt x="2273413" y="0"/>
                  </a:cubicBezTo>
                  <a:close/>
                </a:path>
              </a:pathLst>
            </a:cu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4" name="Freeform: Shape 3">
              <a:extLst>
                <a:ext uri="{FF2B5EF4-FFF2-40B4-BE49-F238E27FC236}">
                  <a16:creationId xmlns:a16="http://schemas.microsoft.com/office/drawing/2014/main" id="{CF2F4FA0-936C-44D5-9C98-7EFD87A669BC}"/>
                </a:ext>
              </a:extLst>
            </p:cNvPr>
            <p:cNvSpPr/>
            <p:nvPr/>
          </p:nvSpPr>
          <p:spPr>
            <a:xfrm flipH="1" flipV="1">
              <a:off x="6183224" y="2266375"/>
              <a:ext cx="1718989" cy="1619432"/>
            </a:xfrm>
            <a:custGeom>
              <a:avLst/>
              <a:gdLst>
                <a:gd name="connsiteX0" fmla="*/ 2273413 w 4826351"/>
                <a:gd name="connsiteY0" fmla="*/ 0 h 4546826"/>
                <a:gd name="connsiteX1" fmla="*/ 4826351 w 4826351"/>
                <a:gd name="connsiteY1" fmla="*/ 0 h 4546826"/>
                <a:gd name="connsiteX2" fmla="*/ 4826351 w 4826351"/>
                <a:gd name="connsiteY2" fmla="*/ 2273413 h 4546826"/>
                <a:gd name="connsiteX3" fmla="*/ 2552938 w 4826351"/>
                <a:gd name="connsiteY3" fmla="*/ 4546826 h 4546826"/>
                <a:gd name="connsiteX4" fmla="*/ 0 w 4826351"/>
                <a:gd name="connsiteY4" fmla="*/ 4546825 h 4546826"/>
                <a:gd name="connsiteX5" fmla="*/ 0 w 4826351"/>
                <a:gd name="connsiteY5" fmla="*/ 2273413 h 4546826"/>
                <a:gd name="connsiteX6" fmla="*/ 2273413 w 4826351"/>
                <a:gd name="connsiteY6" fmla="*/ 0 h 454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6351" h="4546826">
                  <a:moveTo>
                    <a:pt x="2273413" y="0"/>
                  </a:moveTo>
                  <a:lnTo>
                    <a:pt x="4826351" y="0"/>
                  </a:lnTo>
                  <a:lnTo>
                    <a:pt x="4826351" y="2273413"/>
                  </a:lnTo>
                  <a:cubicBezTo>
                    <a:pt x="4826351" y="3528984"/>
                    <a:pt x="3808509" y="4546826"/>
                    <a:pt x="2552938" y="4546826"/>
                  </a:cubicBezTo>
                  <a:lnTo>
                    <a:pt x="0" y="4546825"/>
                  </a:lnTo>
                  <a:lnTo>
                    <a:pt x="0" y="2273413"/>
                  </a:lnTo>
                  <a:cubicBezTo>
                    <a:pt x="0" y="1017842"/>
                    <a:pt x="1017842" y="0"/>
                    <a:pt x="2273413" y="0"/>
                  </a:cubicBezTo>
                  <a:close/>
                </a:path>
              </a:pathLst>
            </a:cu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5" name="Freeform: Shape 4">
              <a:extLst>
                <a:ext uri="{FF2B5EF4-FFF2-40B4-BE49-F238E27FC236}">
                  <a16:creationId xmlns:a16="http://schemas.microsoft.com/office/drawing/2014/main" id="{2A938224-38FF-483D-9AFD-6B6B4EFE8BC7}"/>
                </a:ext>
              </a:extLst>
            </p:cNvPr>
            <p:cNvSpPr/>
            <p:nvPr/>
          </p:nvSpPr>
          <p:spPr>
            <a:xfrm flipH="1" flipV="1">
              <a:off x="4289787" y="4050151"/>
              <a:ext cx="1718989" cy="1619432"/>
            </a:xfrm>
            <a:custGeom>
              <a:avLst/>
              <a:gdLst>
                <a:gd name="connsiteX0" fmla="*/ 2273413 w 4826351"/>
                <a:gd name="connsiteY0" fmla="*/ 0 h 4546826"/>
                <a:gd name="connsiteX1" fmla="*/ 4826351 w 4826351"/>
                <a:gd name="connsiteY1" fmla="*/ 0 h 4546826"/>
                <a:gd name="connsiteX2" fmla="*/ 4826351 w 4826351"/>
                <a:gd name="connsiteY2" fmla="*/ 2273413 h 4546826"/>
                <a:gd name="connsiteX3" fmla="*/ 2552938 w 4826351"/>
                <a:gd name="connsiteY3" fmla="*/ 4546826 h 4546826"/>
                <a:gd name="connsiteX4" fmla="*/ 0 w 4826351"/>
                <a:gd name="connsiteY4" fmla="*/ 4546825 h 4546826"/>
                <a:gd name="connsiteX5" fmla="*/ 0 w 4826351"/>
                <a:gd name="connsiteY5" fmla="*/ 2273413 h 4546826"/>
                <a:gd name="connsiteX6" fmla="*/ 2273413 w 4826351"/>
                <a:gd name="connsiteY6" fmla="*/ 0 h 454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6351" h="4546826">
                  <a:moveTo>
                    <a:pt x="2273413" y="0"/>
                  </a:moveTo>
                  <a:lnTo>
                    <a:pt x="4826351" y="0"/>
                  </a:lnTo>
                  <a:lnTo>
                    <a:pt x="4826351" y="2273413"/>
                  </a:lnTo>
                  <a:cubicBezTo>
                    <a:pt x="4826351" y="3528984"/>
                    <a:pt x="3808509" y="4546826"/>
                    <a:pt x="2552938" y="4546826"/>
                  </a:cubicBezTo>
                  <a:lnTo>
                    <a:pt x="0" y="4546825"/>
                  </a:lnTo>
                  <a:lnTo>
                    <a:pt x="0" y="2273413"/>
                  </a:lnTo>
                  <a:cubicBezTo>
                    <a:pt x="0" y="1017842"/>
                    <a:pt x="1017842" y="0"/>
                    <a:pt x="2273413" y="0"/>
                  </a:cubicBezTo>
                  <a:close/>
                </a:path>
              </a:pathLst>
            </a:cu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6" name="Freeform: Shape 5">
              <a:extLst>
                <a:ext uri="{FF2B5EF4-FFF2-40B4-BE49-F238E27FC236}">
                  <a16:creationId xmlns:a16="http://schemas.microsoft.com/office/drawing/2014/main" id="{6104BD30-F37E-4B58-B2BF-389F6E7D8111}"/>
                </a:ext>
              </a:extLst>
            </p:cNvPr>
            <p:cNvSpPr/>
            <p:nvPr/>
          </p:nvSpPr>
          <p:spPr>
            <a:xfrm flipH="1">
              <a:off x="6183224" y="4050151"/>
              <a:ext cx="1718989" cy="1619432"/>
            </a:xfrm>
            <a:custGeom>
              <a:avLst/>
              <a:gdLst>
                <a:gd name="connsiteX0" fmla="*/ 2273413 w 4826351"/>
                <a:gd name="connsiteY0" fmla="*/ 0 h 4546826"/>
                <a:gd name="connsiteX1" fmla="*/ 4826351 w 4826351"/>
                <a:gd name="connsiteY1" fmla="*/ 0 h 4546826"/>
                <a:gd name="connsiteX2" fmla="*/ 4826351 w 4826351"/>
                <a:gd name="connsiteY2" fmla="*/ 2273413 h 4546826"/>
                <a:gd name="connsiteX3" fmla="*/ 2552938 w 4826351"/>
                <a:gd name="connsiteY3" fmla="*/ 4546826 h 4546826"/>
                <a:gd name="connsiteX4" fmla="*/ 0 w 4826351"/>
                <a:gd name="connsiteY4" fmla="*/ 4546825 h 4546826"/>
                <a:gd name="connsiteX5" fmla="*/ 0 w 4826351"/>
                <a:gd name="connsiteY5" fmla="*/ 2273413 h 4546826"/>
                <a:gd name="connsiteX6" fmla="*/ 2273413 w 4826351"/>
                <a:gd name="connsiteY6" fmla="*/ 0 h 454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6351" h="4546826">
                  <a:moveTo>
                    <a:pt x="2273413" y="0"/>
                  </a:moveTo>
                  <a:lnTo>
                    <a:pt x="4826351" y="0"/>
                  </a:lnTo>
                  <a:lnTo>
                    <a:pt x="4826351" y="2273413"/>
                  </a:lnTo>
                  <a:cubicBezTo>
                    <a:pt x="4826351" y="3528984"/>
                    <a:pt x="3808509" y="4546826"/>
                    <a:pt x="2552938" y="4546826"/>
                  </a:cubicBezTo>
                  <a:lnTo>
                    <a:pt x="0" y="4546825"/>
                  </a:lnTo>
                  <a:lnTo>
                    <a:pt x="0" y="2273413"/>
                  </a:lnTo>
                  <a:cubicBezTo>
                    <a:pt x="0" y="1017842"/>
                    <a:pt x="1017842" y="0"/>
                    <a:pt x="2273413" y="0"/>
                  </a:cubicBezTo>
                  <a:close/>
                </a:path>
              </a:pathLst>
            </a:cu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19" name="Rectangle 18">
              <a:extLst>
                <a:ext uri="{FF2B5EF4-FFF2-40B4-BE49-F238E27FC236}">
                  <a16:creationId xmlns:a16="http://schemas.microsoft.com/office/drawing/2014/main" id="{85DC0101-0E4F-455B-B6EC-9CCA11954605}"/>
                </a:ext>
              </a:extLst>
            </p:cNvPr>
            <p:cNvSpPr/>
            <p:nvPr/>
          </p:nvSpPr>
          <p:spPr>
            <a:xfrm>
              <a:off x="4739070" y="2414372"/>
              <a:ext cx="869149" cy="132343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a:ln>
                    <a:noFill/>
                  </a:ln>
                  <a:solidFill>
                    <a:prstClr val="white"/>
                  </a:solidFill>
                  <a:effectLst/>
                  <a:uLnTx/>
                  <a:uFillTx/>
                  <a:latin typeface="Helvetica" panose="020B7200000000000000" pitchFamily="34" charset="0"/>
                  <a:cs typeface="Poppins SemiBold" panose="00000700000000000000" pitchFamily="2" charset="0"/>
                </a:rPr>
                <a:t>S</a:t>
              </a:r>
              <a:endParaRPr kumimoji="0" lang="id-ID" sz="8000" b="1" i="0" u="none" strike="noStrike" kern="1200" cap="none" spc="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20" name="Rectangle 19">
              <a:extLst>
                <a:ext uri="{FF2B5EF4-FFF2-40B4-BE49-F238E27FC236}">
                  <a16:creationId xmlns:a16="http://schemas.microsoft.com/office/drawing/2014/main" id="{164D4B9A-782C-46AD-8447-466704A62A8C}"/>
                </a:ext>
              </a:extLst>
            </p:cNvPr>
            <p:cNvSpPr/>
            <p:nvPr/>
          </p:nvSpPr>
          <p:spPr>
            <a:xfrm>
              <a:off x="6440832" y="2414372"/>
              <a:ext cx="1152880" cy="132343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prstClr val="white"/>
                  </a:solidFill>
                  <a:effectLst/>
                  <a:uLnTx/>
                  <a:uFillTx/>
                  <a:latin typeface="Helvetica" panose="020B7200000000000000" pitchFamily="34" charset="0"/>
                  <a:cs typeface="Poppins SemiBold" panose="00000700000000000000" pitchFamily="2" charset="0"/>
                </a:rPr>
                <a:t>W</a:t>
              </a:r>
              <a:endParaRPr kumimoji="0" lang="id-ID" sz="8000" b="1" i="0" u="none" strike="noStrike" kern="1200" cap="none" spc="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21" name="Rectangle 20">
              <a:extLst>
                <a:ext uri="{FF2B5EF4-FFF2-40B4-BE49-F238E27FC236}">
                  <a16:creationId xmlns:a16="http://schemas.microsoft.com/office/drawing/2014/main" id="{237402DC-A691-4ECE-9E58-259A018998CA}"/>
                </a:ext>
              </a:extLst>
            </p:cNvPr>
            <p:cNvSpPr/>
            <p:nvPr/>
          </p:nvSpPr>
          <p:spPr>
            <a:xfrm>
              <a:off x="4658920" y="4198148"/>
              <a:ext cx="995785" cy="132343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prstClr val="white"/>
                  </a:solidFill>
                  <a:effectLst/>
                  <a:uLnTx/>
                  <a:uFillTx/>
                  <a:latin typeface="Helvetica" panose="020B7200000000000000" pitchFamily="34" charset="0"/>
                  <a:cs typeface="Poppins SemiBold" panose="00000700000000000000" pitchFamily="2" charset="0"/>
                </a:rPr>
                <a:t>O</a:t>
              </a:r>
              <a:endParaRPr kumimoji="0" lang="id-ID" sz="8000" b="1" i="0" u="none" strike="noStrike" kern="1200" cap="none" spc="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22" name="Rectangle 21">
              <a:extLst>
                <a:ext uri="{FF2B5EF4-FFF2-40B4-BE49-F238E27FC236}">
                  <a16:creationId xmlns:a16="http://schemas.microsoft.com/office/drawing/2014/main" id="{82A8AB6D-AC50-432A-8B07-3B091750B14A}"/>
                </a:ext>
              </a:extLst>
            </p:cNvPr>
            <p:cNvSpPr/>
            <p:nvPr/>
          </p:nvSpPr>
          <p:spPr>
            <a:xfrm>
              <a:off x="6673268" y="4198148"/>
              <a:ext cx="811441" cy="132343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prstClr val="white"/>
                  </a:solidFill>
                  <a:effectLst/>
                  <a:uLnTx/>
                  <a:uFillTx/>
                  <a:latin typeface="Helvetica" panose="020B7200000000000000" pitchFamily="34" charset="0"/>
                  <a:cs typeface="Poppins SemiBold" panose="00000700000000000000" pitchFamily="2" charset="0"/>
                </a:rPr>
                <a:t>T</a:t>
              </a:r>
              <a:endParaRPr kumimoji="0" lang="id-ID" sz="8000" b="1" i="0" u="none" strike="noStrike" kern="1200" cap="none" spc="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grpSp>
      <p:sp>
        <p:nvSpPr>
          <p:cNvPr id="23" name="TextBox 22">
            <a:extLst>
              <a:ext uri="{FF2B5EF4-FFF2-40B4-BE49-F238E27FC236}">
                <a16:creationId xmlns:a16="http://schemas.microsoft.com/office/drawing/2014/main" id="{C4A13DE2-B6A8-4D1D-9E11-1A779F4C9FDE}"/>
              </a:ext>
            </a:extLst>
          </p:cNvPr>
          <p:cNvSpPr txBox="1"/>
          <p:nvPr/>
        </p:nvSpPr>
        <p:spPr>
          <a:xfrm>
            <a:off x="8389498" y="2334831"/>
            <a:ext cx="2494402" cy="760016"/>
          </a:xfrm>
          <a:prstGeom prst="rect">
            <a:avLst/>
          </a:prstGeom>
          <a:noFill/>
        </p:spPr>
        <p:txBody>
          <a:bodyPr wrap="square" rtlCol="0">
            <a:spAutoFit/>
          </a:bodyPr>
          <a:lstStyle/>
          <a:p>
            <a:pPr marL="0" marR="0" lvl="0" indent="0"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24" name="TextBox 23">
            <a:extLst>
              <a:ext uri="{FF2B5EF4-FFF2-40B4-BE49-F238E27FC236}">
                <a16:creationId xmlns:a16="http://schemas.microsoft.com/office/drawing/2014/main" id="{3AA05003-7E59-49C1-A140-14202B9D82F0}"/>
              </a:ext>
            </a:extLst>
          </p:cNvPr>
          <p:cNvSpPr txBox="1"/>
          <p:nvPr/>
        </p:nvSpPr>
        <p:spPr>
          <a:xfrm>
            <a:off x="8389498" y="4474164"/>
            <a:ext cx="2494402" cy="760016"/>
          </a:xfrm>
          <a:prstGeom prst="rect">
            <a:avLst/>
          </a:prstGeom>
          <a:noFill/>
        </p:spPr>
        <p:txBody>
          <a:bodyPr wrap="square" rtlCol="0">
            <a:spAutoFit/>
          </a:bodyPr>
          <a:lstStyle/>
          <a:p>
            <a:pPr marL="0" marR="0" lvl="0" indent="0" algn="l"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25" name="TextBox 24">
            <a:extLst>
              <a:ext uri="{FF2B5EF4-FFF2-40B4-BE49-F238E27FC236}">
                <a16:creationId xmlns:a16="http://schemas.microsoft.com/office/drawing/2014/main" id="{07C6C14D-D88E-4B82-B99C-F96DCE955DCA}"/>
              </a:ext>
            </a:extLst>
          </p:cNvPr>
          <p:cNvSpPr txBox="1"/>
          <p:nvPr/>
        </p:nvSpPr>
        <p:spPr>
          <a:xfrm>
            <a:off x="1475421" y="2334831"/>
            <a:ext cx="2327082" cy="760016"/>
          </a:xfrm>
          <a:prstGeom prst="rect">
            <a:avLst/>
          </a:prstGeom>
          <a:noFill/>
        </p:spPr>
        <p:txBody>
          <a:bodyPr wrap="square" rtlCol="0">
            <a:spAutoFit/>
          </a:bodyPr>
          <a:lstStyle/>
          <a:p>
            <a:pPr marL="0" marR="0" lvl="0" indent="0" algn="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26" name="TextBox 25">
            <a:extLst>
              <a:ext uri="{FF2B5EF4-FFF2-40B4-BE49-F238E27FC236}">
                <a16:creationId xmlns:a16="http://schemas.microsoft.com/office/drawing/2014/main" id="{4E1BECD6-E1D8-469B-AA8C-FA946DDF4016}"/>
              </a:ext>
            </a:extLst>
          </p:cNvPr>
          <p:cNvSpPr txBox="1"/>
          <p:nvPr/>
        </p:nvSpPr>
        <p:spPr>
          <a:xfrm>
            <a:off x="1475421" y="4474164"/>
            <a:ext cx="2327082" cy="760016"/>
          </a:xfrm>
          <a:prstGeom prst="rect">
            <a:avLst/>
          </a:prstGeom>
          <a:noFill/>
        </p:spPr>
        <p:txBody>
          <a:bodyPr wrap="square" rtlCol="0">
            <a:spAutoFit/>
          </a:bodyPr>
          <a:lstStyle/>
          <a:p>
            <a:pPr marL="0" marR="0" lvl="0" indent="0" algn="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2" name="Título 1">
            <a:extLst>
              <a:ext uri="{FF2B5EF4-FFF2-40B4-BE49-F238E27FC236}">
                <a16:creationId xmlns:a16="http://schemas.microsoft.com/office/drawing/2014/main" id="{1D75F740-08A5-4605-93C1-631C427379A6}"/>
              </a:ext>
            </a:extLst>
          </p:cNvPr>
          <p:cNvSpPr>
            <a:spLocks noGrp="1"/>
          </p:cNvSpPr>
          <p:nvPr>
            <p:ph type="title"/>
          </p:nvPr>
        </p:nvSpPr>
        <p:spPr/>
        <p:txBody>
          <a:bodyPr/>
          <a:lstStyle/>
          <a:p>
            <a:r>
              <a:rPr lang="es-ES" dirty="0">
                <a:solidFill>
                  <a:srgbClr val="5EABA0"/>
                </a:solidFill>
              </a:rPr>
              <a:t>SWOT</a:t>
            </a:r>
            <a:r>
              <a:rPr lang="es-ES" dirty="0"/>
              <a:t> </a:t>
            </a:r>
            <a:r>
              <a:rPr lang="en-US" dirty="0"/>
              <a:t>Analysis</a:t>
            </a:r>
          </a:p>
        </p:txBody>
      </p:sp>
    </p:spTree>
    <p:extLst>
      <p:ext uri="{BB962C8B-B14F-4D97-AF65-F5344CB8AC3E}">
        <p14:creationId xmlns:p14="http://schemas.microsoft.com/office/powerpoint/2010/main" val="3983354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extBox 53">
            <a:extLst>
              <a:ext uri="{FF2B5EF4-FFF2-40B4-BE49-F238E27FC236}">
                <a16:creationId xmlns:a16="http://schemas.microsoft.com/office/drawing/2014/main" id="{40F37812-6709-4C23-89EA-934603FF4FA1}"/>
              </a:ext>
            </a:extLst>
          </p:cNvPr>
          <p:cNvSpPr txBox="1"/>
          <p:nvPr/>
        </p:nvSpPr>
        <p:spPr>
          <a:xfrm>
            <a:off x="1554599" y="4461264"/>
            <a:ext cx="2234362" cy="704167"/>
          </a:xfrm>
          <a:prstGeom prst="rect">
            <a:avLst/>
          </a:prstGeom>
          <a:noFill/>
        </p:spPr>
        <p:txBody>
          <a:bodyPr wrap="square" rtlCol="0" anchor="t">
            <a:spAutoFit/>
          </a:bodyPr>
          <a:lstStyle/>
          <a:p>
            <a:pPr algn="r">
              <a:lnSpc>
                <a:spcPct val="114000"/>
              </a:lnSpc>
            </a:pPr>
            <a:r>
              <a:rPr lang="en-US" sz="1200" dirty="0">
                <a:latin typeface="HelvLight" pitchFamily="2" charset="0"/>
              </a:rPr>
              <a:t>Family first, always. All decisions must benefit our family and the company.</a:t>
            </a:r>
          </a:p>
        </p:txBody>
      </p:sp>
      <p:sp>
        <p:nvSpPr>
          <p:cNvPr id="68" name="TextBox 54">
            <a:extLst>
              <a:ext uri="{FF2B5EF4-FFF2-40B4-BE49-F238E27FC236}">
                <a16:creationId xmlns:a16="http://schemas.microsoft.com/office/drawing/2014/main" id="{F30E512F-67C8-4771-88FD-F99A50759873}"/>
              </a:ext>
            </a:extLst>
          </p:cNvPr>
          <p:cNvSpPr txBox="1"/>
          <p:nvPr/>
        </p:nvSpPr>
        <p:spPr>
          <a:xfrm>
            <a:off x="1881768" y="4150856"/>
            <a:ext cx="1907193" cy="338554"/>
          </a:xfrm>
          <a:prstGeom prst="rect">
            <a:avLst/>
          </a:prstGeom>
          <a:noFill/>
        </p:spPr>
        <p:txBody>
          <a:bodyPr wrap="square" rtlCol="0" anchor="ctr">
            <a:spAutoFit/>
          </a:bodyPr>
          <a:lstStyle/>
          <a:p>
            <a:pPr algn="r"/>
            <a:r>
              <a:rPr lang="en-US" sz="1600" b="1" dirty="0">
                <a:solidFill>
                  <a:srgbClr val="0088B2"/>
                </a:solidFill>
                <a:latin typeface="Helvetica" panose="020B7200000000000000" pitchFamily="34" charset="0"/>
              </a:rPr>
              <a:t>Replace your text</a:t>
            </a:r>
            <a:endParaRPr lang="en-ID" sz="1600" b="1" dirty="0">
              <a:solidFill>
                <a:srgbClr val="0088B2"/>
              </a:solidFill>
              <a:latin typeface="Helvetica" panose="020B7200000000000000" pitchFamily="34" charset="0"/>
            </a:endParaRPr>
          </a:p>
        </p:txBody>
      </p:sp>
      <p:sp>
        <p:nvSpPr>
          <p:cNvPr id="71" name="TextBox 53">
            <a:extLst>
              <a:ext uri="{FF2B5EF4-FFF2-40B4-BE49-F238E27FC236}">
                <a16:creationId xmlns:a16="http://schemas.microsoft.com/office/drawing/2014/main" id="{3E1C64DC-2C53-4B28-90A6-4329311E222C}"/>
              </a:ext>
            </a:extLst>
          </p:cNvPr>
          <p:cNvSpPr txBox="1"/>
          <p:nvPr/>
        </p:nvSpPr>
        <p:spPr>
          <a:xfrm>
            <a:off x="8296789" y="4461264"/>
            <a:ext cx="2582659" cy="704167"/>
          </a:xfrm>
          <a:prstGeom prst="rect">
            <a:avLst/>
          </a:prstGeom>
          <a:noFill/>
        </p:spPr>
        <p:txBody>
          <a:bodyPr wrap="square" rtlCol="0" anchor="t">
            <a:spAutoFit/>
          </a:bodyPr>
          <a:lstStyle/>
          <a:p>
            <a:pPr>
              <a:lnSpc>
                <a:spcPct val="114000"/>
              </a:lnSpc>
            </a:pPr>
            <a:r>
              <a:rPr lang="en-US" sz="1200" dirty="0">
                <a:latin typeface="HelvLight" pitchFamily="2" charset="0"/>
              </a:rPr>
              <a:t>We are positive, hardworking, and disciplined in all we do, which stems from our innate passion.</a:t>
            </a:r>
          </a:p>
        </p:txBody>
      </p:sp>
      <p:sp>
        <p:nvSpPr>
          <p:cNvPr id="72" name="TextBox 54">
            <a:extLst>
              <a:ext uri="{FF2B5EF4-FFF2-40B4-BE49-F238E27FC236}">
                <a16:creationId xmlns:a16="http://schemas.microsoft.com/office/drawing/2014/main" id="{6C536E28-312E-42F1-8003-78C73CF71EC3}"/>
              </a:ext>
            </a:extLst>
          </p:cNvPr>
          <p:cNvSpPr txBox="1"/>
          <p:nvPr/>
        </p:nvSpPr>
        <p:spPr>
          <a:xfrm>
            <a:off x="8296790" y="4150856"/>
            <a:ext cx="1907193" cy="338554"/>
          </a:xfrm>
          <a:prstGeom prst="rect">
            <a:avLst/>
          </a:prstGeom>
          <a:noFill/>
        </p:spPr>
        <p:txBody>
          <a:bodyPr wrap="square" rtlCol="0" anchor="ctr">
            <a:spAutoFit/>
          </a:bodyPr>
          <a:lstStyle/>
          <a:p>
            <a:r>
              <a:rPr lang="en-US" sz="1600" b="1" dirty="0">
                <a:solidFill>
                  <a:srgbClr val="0088B2"/>
                </a:solidFill>
                <a:latin typeface="Helvetica" panose="020B7200000000000000" pitchFamily="34" charset="0"/>
              </a:rPr>
              <a:t>Replace your text</a:t>
            </a:r>
            <a:endParaRPr lang="en-ID" sz="1600" b="1" dirty="0">
              <a:solidFill>
                <a:srgbClr val="0088B2"/>
              </a:solidFill>
              <a:latin typeface="Helvetica" panose="020B7200000000000000" pitchFamily="34" charset="0"/>
            </a:endParaRPr>
          </a:p>
        </p:txBody>
      </p:sp>
      <p:cxnSp>
        <p:nvCxnSpPr>
          <p:cNvPr id="74" name="128 Conector recto">
            <a:extLst>
              <a:ext uri="{FF2B5EF4-FFF2-40B4-BE49-F238E27FC236}">
                <a16:creationId xmlns:a16="http://schemas.microsoft.com/office/drawing/2014/main" id="{7C486B8C-1CC8-4561-AD62-F786A756E362}"/>
              </a:ext>
            </a:extLst>
          </p:cNvPr>
          <p:cNvCxnSpPr>
            <a:cxnSpLocks/>
          </p:cNvCxnSpPr>
          <p:nvPr/>
        </p:nvCxnSpPr>
        <p:spPr>
          <a:xfrm flipH="1">
            <a:off x="3913826" y="4333472"/>
            <a:ext cx="427757" cy="0"/>
          </a:xfrm>
          <a:prstGeom prst="line">
            <a:avLst/>
          </a:prstGeom>
          <a:noFill/>
          <a:ln w="9525" cap="rnd">
            <a:solidFill>
              <a:schemeClr val="tx1">
                <a:lumMod val="65000"/>
                <a:lumOff val="35000"/>
              </a:schemeClr>
            </a:solidFill>
            <a:bevel/>
            <a:headEnd w="med" len="med"/>
            <a:tailEnd type="oval" w="sm" len="sm"/>
          </a:ln>
        </p:spPr>
      </p:cxnSp>
      <p:cxnSp>
        <p:nvCxnSpPr>
          <p:cNvPr id="79" name="128 Conector recto">
            <a:extLst>
              <a:ext uri="{FF2B5EF4-FFF2-40B4-BE49-F238E27FC236}">
                <a16:creationId xmlns:a16="http://schemas.microsoft.com/office/drawing/2014/main" id="{C0AE6A4F-58A5-467E-90BB-6E7335F3C6A0}"/>
              </a:ext>
            </a:extLst>
          </p:cNvPr>
          <p:cNvCxnSpPr>
            <a:cxnSpLocks/>
          </p:cNvCxnSpPr>
          <p:nvPr/>
        </p:nvCxnSpPr>
        <p:spPr>
          <a:xfrm>
            <a:off x="7853674" y="4333472"/>
            <a:ext cx="331248" cy="0"/>
          </a:xfrm>
          <a:prstGeom prst="line">
            <a:avLst/>
          </a:prstGeom>
          <a:noFill/>
          <a:ln w="9525" cap="rnd">
            <a:solidFill>
              <a:schemeClr val="tx1">
                <a:lumMod val="65000"/>
                <a:lumOff val="35000"/>
              </a:schemeClr>
            </a:solidFill>
            <a:bevel/>
            <a:headEnd w="med" len="med"/>
            <a:tailEnd type="oval" w="sm" len="sm"/>
          </a:ln>
        </p:spPr>
      </p:cxnSp>
      <p:grpSp>
        <p:nvGrpSpPr>
          <p:cNvPr id="28" name="Grupo 27">
            <a:extLst>
              <a:ext uri="{FF2B5EF4-FFF2-40B4-BE49-F238E27FC236}">
                <a16:creationId xmlns:a16="http://schemas.microsoft.com/office/drawing/2014/main" id="{8E8B0E5D-B909-4234-B8B4-1A33841037A2}"/>
              </a:ext>
            </a:extLst>
          </p:cNvPr>
          <p:cNvGrpSpPr>
            <a:grpSpLocks noChangeAspect="1"/>
          </p:cNvGrpSpPr>
          <p:nvPr/>
        </p:nvGrpSpPr>
        <p:grpSpPr>
          <a:xfrm>
            <a:off x="4609506" y="1285878"/>
            <a:ext cx="2908511" cy="4747759"/>
            <a:chOff x="10923589" y="2863851"/>
            <a:chExt cx="4875212" cy="7958138"/>
          </a:xfrm>
        </p:grpSpPr>
        <p:sp>
          <p:nvSpPr>
            <p:cNvPr id="29" name="Forma libre 818">
              <a:extLst>
                <a:ext uri="{FF2B5EF4-FFF2-40B4-BE49-F238E27FC236}">
                  <a16:creationId xmlns:a16="http://schemas.microsoft.com/office/drawing/2014/main" id="{E6279B34-A84D-41D2-9A72-B8C89ADFE1A6}"/>
                </a:ext>
              </a:extLst>
            </p:cNvPr>
            <p:cNvSpPr>
              <a:spLocks/>
            </p:cNvSpPr>
            <p:nvPr/>
          </p:nvSpPr>
          <p:spPr bwMode="auto">
            <a:xfrm>
              <a:off x="12765088" y="10621964"/>
              <a:ext cx="1238250" cy="200025"/>
            </a:xfrm>
            <a:custGeom>
              <a:avLst/>
              <a:gdLst>
                <a:gd name="connsiteX0" fmla="*/ 508000 w 1238250"/>
                <a:gd name="connsiteY0" fmla="*/ 0 h 200025"/>
                <a:gd name="connsiteX1" fmla="*/ 619125 w 1238250"/>
                <a:gd name="connsiteY1" fmla="*/ 0 h 200025"/>
                <a:gd name="connsiteX2" fmla="*/ 730250 w 1238250"/>
                <a:gd name="connsiteY2" fmla="*/ 0 h 200025"/>
                <a:gd name="connsiteX3" fmla="*/ 835025 w 1238250"/>
                <a:gd name="connsiteY3" fmla="*/ 6350 h 200025"/>
                <a:gd name="connsiteX4" fmla="*/ 930275 w 1238250"/>
                <a:gd name="connsiteY4" fmla="*/ 11112 h 200025"/>
                <a:gd name="connsiteX5" fmla="*/ 1016000 w 1238250"/>
                <a:gd name="connsiteY5" fmla="*/ 20638 h 200025"/>
                <a:gd name="connsiteX6" fmla="*/ 1090613 w 1238250"/>
                <a:gd name="connsiteY6" fmla="*/ 33338 h 200025"/>
                <a:gd name="connsiteX7" fmla="*/ 1150937 w 1238250"/>
                <a:gd name="connsiteY7" fmla="*/ 49212 h 200025"/>
                <a:gd name="connsiteX8" fmla="*/ 1198563 w 1238250"/>
                <a:gd name="connsiteY8" fmla="*/ 63500 h 200025"/>
                <a:gd name="connsiteX9" fmla="*/ 1225550 w 1238250"/>
                <a:gd name="connsiteY9" fmla="*/ 79375 h 200025"/>
                <a:gd name="connsiteX10" fmla="*/ 1238250 w 1238250"/>
                <a:gd name="connsiteY10" fmla="*/ 98425 h 200025"/>
                <a:gd name="connsiteX11" fmla="*/ 1225550 w 1238250"/>
                <a:gd name="connsiteY11" fmla="*/ 115888 h 200025"/>
                <a:gd name="connsiteX12" fmla="*/ 1198563 w 1238250"/>
                <a:gd name="connsiteY12" fmla="*/ 134938 h 200025"/>
                <a:gd name="connsiteX13" fmla="*/ 1150937 w 1238250"/>
                <a:gd name="connsiteY13" fmla="*/ 150812 h 200025"/>
                <a:gd name="connsiteX14" fmla="*/ 1090613 w 1238250"/>
                <a:gd name="connsiteY14" fmla="*/ 163512 h 200025"/>
                <a:gd name="connsiteX15" fmla="*/ 1016000 w 1238250"/>
                <a:gd name="connsiteY15" fmla="*/ 174625 h 200025"/>
                <a:gd name="connsiteX16" fmla="*/ 930275 w 1238250"/>
                <a:gd name="connsiteY16" fmla="*/ 184150 h 200025"/>
                <a:gd name="connsiteX17" fmla="*/ 835025 w 1238250"/>
                <a:gd name="connsiteY17" fmla="*/ 193675 h 200025"/>
                <a:gd name="connsiteX18" fmla="*/ 730250 w 1238250"/>
                <a:gd name="connsiteY18" fmla="*/ 196850 h 200025"/>
                <a:gd name="connsiteX19" fmla="*/ 619125 w 1238250"/>
                <a:gd name="connsiteY19" fmla="*/ 200025 h 200025"/>
                <a:gd name="connsiteX20" fmla="*/ 508000 w 1238250"/>
                <a:gd name="connsiteY20" fmla="*/ 196850 h 200025"/>
                <a:gd name="connsiteX21" fmla="*/ 403225 w 1238250"/>
                <a:gd name="connsiteY21" fmla="*/ 193675 h 200025"/>
                <a:gd name="connsiteX22" fmla="*/ 307975 w 1238250"/>
                <a:gd name="connsiteY22" fmla="*/ 184150 h 200025"/>
                <a:gd name="connsiteX23" fmla="*/ 222250 w 1238250"/>
                <a:gd name="connsiteY23" fmla="*/ 174625 h 200025"/>
                <a:gd name="connsiteX24" fmla="*/ 144463 w 1238250"/>
                <a:gd name="connsiteY24" fmla="*/ 163512 h 200025"/>
                <a:gd name="connsiteX25" fmla="*/ 85725 w 1238250"/>
                <a:gd name="connsiteY25" fmla="*/ 150812 h 200025"/>
                <a:gd name="connsiteX26" fmla="*/ 39687 w 1238250"/>
                <a:gd name="connsiteY26" fmla="*/ 134938 h 200025"/>
                <a:gd name="connsiteX27" fmla="*/ 9525 w 1238250"/>
                <a:gd name="connsiteY27" fmla="*/ 115888 h 200025"/>
                <a:gd name="connsiteX28" fmla="*/ 0 w 1238250"/>
                <a:gd name="connsiteY28" fmla="*/ 98425 h 200025"/>
                <a:gd name="connsiteX29" fmla="*/ 9525 w 1238250"/>
                <a:gd name="connsiteY29" fmla="*/ 79375 h 200025"/>
                <a:gd name="connsiteX30" fmla="*/ 39687 w 1238250"/>
                <a:gd name="connsiteY30" fmla="*/ 63500 h 200025"/>
                <a:gd name="connsiteX31" fmla="*/ 85725 w 1238250"/>
                <a:gd name="connsiteY31" fmla="*/ 49212 h 200025"/>
                <a:gd name="connsiteX32" fmla="*/ 144463 w 1238250"/>
                <a:gd name="connsiteY32" fmla="*/ 33338 h 200025"/>
                <a:gd name="connsiteX33" fmla="*/ 222250 w 1238250"/>
                <a:gd name="connsiteY33" fmla="*/ 20638 h 200025"/>
                <a:gd name="connsiteX34" fmla="*/ 307975 w 1238250"/>
                <a:gd name="connsiteY34" fmla="*/ 11112 h 200025"/>
                <a:gd name="connsiteX35" fmla="*/ 403225 w 1238250"/>
                <a:gd name="connsiteY35" fmla="*/ 635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8250" h="200025">
                  <a:moveTo>
                    <a:pt x="508000" y="0"/>
                  </a:moveTo>
                  <a:lnTo>
                    <a:pt x="619125" y="0"/>
                  </a:lnTo>
                  <a:lnTo>
                    <a:pt x="730250" y="0"/>
                  </a:lnTo>
                  <a:lnTo>
                    <a:pt x="835025" y="6350"/>
                  </a:lnTo>
                  <a:lnTo>
                    <a:pt x="930275" y="11112"/>
                  </a:lnTo>
                  <a:lnTo>
                    <a:pt x="1016000" y="20638"/>
                  </a:lnTo>
                  <a:lnTo>
                    <a:pt x="1090613" y="33338"/>
                  </a:lnTo>
                  <a:lnTo>
                    <a:pt x="1150937" y="49212"/>
                  </a:lnTo>
                  <a:lnTo>
                    <a:pt x="1198563" y="63500"/>
                  </a:lnTo>
                  <a:lnTo>
                    <a:pt x="1225550" y="79375"/>
                  </a:lnTo>
                  <a:lnTo>
                    <a:pt x="1238250" y="98425"/>
                  </a:lnTo>
                  <a:lnTo>
                    <a:pt x="1225550" y="115888"/>
                  </a:lnTo>
                  <a:lnTo>
                    <a:pt x="1198563" y="134938"/>
                  </a:lnTo>
                  <a:lnTo>
                    <a:pt x="1150937" y="150812"/>
                  </a:lnTo>
                  <a:lnTo>
                    <a:pt x="1090613" y="163512"/>
                  </a:lnTo>
                  <a:lnTo>
                    <a:pt x="1016000" y="174625"/>
                  </a:lnTo>
                  <a:lnTo>
                    <a:pt x="930275" y="184150"/>
                  </a:lnTo>
                  <a:lnTo>
                    <a:pt x="835025" y="193675"/>
                  </a:lnTo>
                  <a:lnTo>
                    <a:pt x="730250" y="196850"/>
                  </a:lnTo>
                  <a:lnTo>
                    <a:pt x="619125" y="200025"/>
                  </a:lnTo>
                  <a:lnTo>
                    <a:pt x="508000" y="196850"/>
                  </a:lnTo>
                  <a:lnTo>
                    <a:pt x="403225" y="193675"/>
                  </a:lnTo>
                  <a:lnTo>
                    <a:pt x="307975" y="184150"/>
                  </a:lnTo>
                  <a:lnTo>
                    <a:pt x="222250" y="174625"/>
                  </a:lnTo>
                  <a:lnTo>
                    <a:pt x="144463" y="163512"/>
                  </a:lnTo>
                  <a:lnTo>
                    <a:pt x="85725" y="150812"/>
                  </a:lnTo>
                  <a:lnTo>
                    <a:pt x="39687" y="134938"/>
                  </a:lnTo>
                  <a:lnTo>
                    <a:pt x="9525" y="115888"/>
                  </a:lnTo>
                  <a:lnTo>
                    <a:pt x="0" y="98425"/>
                  </a:lnTo>
                  <a:lnTo>
                    <a:pt x="9525" y="79375"/>
                  </a:lnTo>
                  <a:lnTo>
                    <a:pt x="39687" y="63500"/>
                  </a:lnTo>
                  <a:lnTo>
                    <a:pt x="85725" y="49212"/>
                  </a:lnTo>
                  <a:lnTo>
                    <a:pt x="144463" y="33338"/>
                  </a:lnTo>
                  <a:lnTo>
                    <a:pt x="222250" y="20638"/>
                  </a:lnTo>
                  <a:lnTo>
                    <a:pt x="307975" y="11112"/>
                  </a:lnTo>
                  <a:lnTo>
                    <a:pt x="403225" y="635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s-SV"/>
            </a:p>
          </p:txBody>
        </p:sp>
        <p:sp>
          <p:nvSpPr>
            <p:cNvPr id="30" name="Freeform 240">
              <a:extLst>
                <a:ext uri="{FF2B5EF4-FFF2-40B4-BE49-F238E27FC236}">
                  <a16:creationId xmlns:a16="http://schemas.microsoft.com/office/drawing/2014/main" id="{672ED988-E77F-45DD-84A6-97BEA0C14E2F}"/>
                </a:ext>
              </a:extLst>
            </p:cNvPr>
            <p:cNvSpPr>
              <a:spLocks/>
            </p:cNvSpPr>
            <p:nvPr/>
          </p:nvSpPr>
          <p:spPr bwMode="auto">
            <a:xfrm>
              <a:off x="13190539" y="7693026"/>
              <a:ext cx="255588" cy="766763"/>
            </a:xfrm>
            <a:custGeom>
              <a:avLst/>
              <a:gdLst>
                <a:gd name="T0" fmla="*/ 50 w 161"/>
                <a:gd name="T1" fmla="*/ 0 h 483"/>
                <a:gd name="T2" fmla="*/ 161 w 161"/>
                <a:gd name="T3" fmla="*/ 15 h 483"/>
                <a:gd name="T4" fmla="*/ 110 w 161"/>
                <a:gd name="T5" fmla="*/ 394 h 483"/>
                <a:gd name="T6" fmla="*/ 64 w 161"/>
                <a:gd name="T7" fmla="*/ 483 h 483"/>
                <a:gd name="T8" fmla="*/ 21 w 161"/>
                <a:gd name="T9" fmla="*/ 477 h 483"/>
                <a:gd name="T10" fmla="*/ 0 w 161"/>
                <a:gd name="T11" fmla="*/ 380 h 483"/>
                <a:gd name="T12" fmla="*/ 50 w 161"/>
                <a:gd name="T13" fmla="*/ 0 h 483"/>
              </a:gdLst>
              <a:ahLst/>
              <a:cxnLst>
                <a:cxn ang="0">
                  <a:pos x="T0" y="T1"/>
                </a:cxn>
                <a:cxn ang="0">
                  <a:pos x="T2" y="T3"/>
                </a:cxn>
                <a:cxn ang="0">
                  <a:pos x="T4" y="T5"/>
                </a:cxn>
                <a:cxn ang="0">
                  <a:pos x="T6" y="T7"/>
                </a:cxn>
                <a:cxn ang="0">
                  <a:pos x="T8" y="T9"/>
                </a:cxn>
                <a:cxn ang="0">
                  <a:pos x="T10" y="T11"/>
                </a:cxn>
                <a:cxn ang="0">
                  <a:pos x="T12" y="T13"/>
                </a:cxn>
              </a:cxnLst>
              <a:rect l="0" t="0" r="r" b="b"/>
              <a:pathLst>
                <a:path w="161" h="483">
                  <a:moveTo>
                    <a:pt x="50" y="0"/>
                  </a:moveTo>
                  <a:lnTo>
                    <a:pt x="161" y="15"/>
                  </a:lnTo>
                  <a:lnTo>
                    <a:pt x="110" y="394"/>
                  </a:lnTo>
                  <a:lnTo>
                    <a:pt x="64" y="483"/>
                  </a:lnTo>
                  <a:lnTo>
                    <a:pt x="21" y="477"/>
                  </a:lnTo>
                  <a:lnTo>
                    <a:pt x="0" y="380"/>
                  </a:lnTo>
                  <a:lnTo>
                    <a:pt x="5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31" name="Freeform 241">
              <a:extLst>
                <a:ext uri="{FF2B5EF4-FFF2-40B4-BE49-F238E27FC236}">
                  <a16:creationId xmlns:a16="http://schemas.microsoft.com/office/drawing/2014/main" id="{54F7A654-F7D5-4985-A672-C14BE92578A9}"/>
                </a:ext>
              </a:extLst>
            </p:cNvPr>
            <p:cNvSpPr>
              <a:spLocks/>
            </p:cNvSpPr>
            <p:nvPr/>
          </p:nvSpPr>
          <p:spPr bwMode="auto">
            <a:xfrm>
              <a:off x="13269914" y="7569201"/>
              <a:ext cx="187325" cy="215900"/>
            </a:xfrm>
            <a:custGeom>
              <a:avLst/>
              <a:gdLst>
                <a:gd name="T0" fmla="*/ 33 w 118"/>
                <a:gd name="T1" fmla="*/ 0 h 136"/>
                <a:gd name="T2" fmla="*/ 49 w 118"/>
                <a:gd name="T3" fmla="*/ 2 h 136"/>
                <a:gd name="T4" fmla="*/ 66 w 118"/>
                <a:gd name="T5" fmla="*/ 6 h 136"/>
                <a:gd name="T6" fmla="*/ 66 w 118"/>
                <a:gd name="T7" fmla="*/ 6 h 136"/>
                <a:gd name="T8" fmla="*/ 83 w 118"/>
                <a:gd name="T9" fmla="*/ 8 h 136"/>
                <a:gd name="T10" fmla="*/ 99 w 118"/>
                <a:gd name="T11" fmla="*/ 10 h 136"/>
                <a:gd name="T12" fmla="*/ 111 w 118"/>
                <a:gd name="T13" fmla="*/ 14 h 136"/>
                <a:gd name="T14" fmla="*/ 118 w 118"/>
                <a:gd name="T15" fmla="*/ 21 h 136"/>
                <a:gd name="T16" fmla="*/ 118 w 118"/>
                <a:gd name="T17" fmla="*/ 37 h 136"/>
                <a:gd name="T18" fmla="*/ 113 w 118"/>
                <a:gd name="T19" fmla="*/ 87 h 136"/>
                <a:gd name="T20" fmla="*/ 105 w 118"/>
                <a:gd name="T21" fmla="*/ 109 h 136"/>
                <a:gd name="T22" fmla="*/ 91 w 118"/>
                <a:gd name="T23" fmla="*/ 124 h 136"/>
                <a:gd name="T24" fmla="*/ 72 w 118"/>
                <a:gd name="T25" fmla="*/ 134 h 136"/>
                <a:gd name="T26" fmla="*/ 49 w 118"/>
                <a:gd name="T27" fmla="*/ 136 h 136"/>
                <a:gd name="T28" fmla="*/ 49 w 118"/>
                <a:gd name="T29" fmla="*/ 136 h 136"/>
                <a:gd name="T30" fmla="*/ 27 w 118"/>
                <a:gd name="T31" fmla="*/ 128 h 136"/>
                <a:gd name="T32" fmla="*/ 12 w 118"/>
                <a:gd name="T33" fmla="*/ 115 h 136"/>
                <a:gd name="T34" fmla="*/ 2 w 118"/>
                <a:gd name="T35" fmla="*/ 95 h 136"/>
                <a:gd name="T36" fmla="*/ 0 w 118"/>
                <a:gd name="T37" fmla="*/ 74 h 136"/>
                <a:gd name="T38" fmla="*/ 6 w 118"/>
                <a:gd name="T39" fmla="*/ 21 h 136"/>
                <a:gd name="T40" fmla="*/ 12 w 118"/>
                <a:gd name="T41" fmla="*/ 8 h 136"/>
                <a:gd name="T42" fmla="*/ 19 w 118"/>
                <a:gd name="T43" fmla="*/ 2 h 136"/>
                <a:gd name="T44" fmla="*/ 33 w 118"/>
                <a:gd name="T4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36">
                  <a:moveTo>
                    <a:pt x="33" y="0"/>
                  </a:moveTo>
                  <a:lnTo>
                    <a:pt x="49" y="2"/>
                  </a:lnTo>
                  <a:lnTo>
                    <a:pt x="66" y="6"/>
                  </a:lnTo>
                  <a:lnTo>
                    <a:pt x="66" y="6"/>
                  </a:lnTo>
                  <a:lnTo>
                    <a:pt x="83" y="8"/>
                  </a:lnTo>
                  <a:lnTo>
                    <a:pt x="99" y="10"/>
                  </a:lnTo>
                  <a:lnTo>
                    <a:pt x="111" y="14"/>
                  </a:lnTo>
                  <a:lnTo>
                    <a:pt x="118" y="21"/>
                  </a:lnTo>
                  <a:lnTo>
                    <a:pt x="118" y="37"/>
                  </a:lnTo>
                  <a:lnTo>
                    <a:pt x="113" y="87"/>
                  </a:lnTo>
                  <a:lnTo>
                    <a:pt x="105" y="109"/>
                  </a:lnTo>
                  <a:lnTo>
                    <a:pt x="91" y="124"/>
                  </a:lnTo>
                  <a:lnTo>
                    <a:pt x="72" y="134"/>
                  </a:lnTo>
                  <a:lnTo>
                    <a:pt x="49" y="136"/>
                  </a:lnTo>
                  <a:lnTo>
                    <a:pt x="49" y="136"/>
                  </a:lnTo>
                  <a:lnTo>
                    <a:pt x="27" y="128"/>
                  </a:lnTo>
                  <a:lnTo>
                    <a:pt x="12" y="115"/>
                  </a:lnTo>
                  <a:lnTo>
                    <a:pt x="2" y="95"/>
                  </a:lnTo>
                  <a:lnTo>
                    <a:pt x="0" y="74"/>
                  </a:lnTo>
                  <a:lnTo>
                    <a:pt x="6" y="21"/>
                  </a:lnTo>
                  <a:lnTo>
                    <a:pt x="12" y="8"/>
                  </a:lnTo>
                  <a:lnTo>
                    <a:pt x="19" y="2"/>
                  </a:lnTo>
                  <a:lnTo>
                    <a:pt x="33"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32" name="Freeform 242">
              <a:extLst>
                <a:ext uri="{FF2B5EF4-FFF2-40B4-BE49-F238E27FC236}">
                  <a16:creationId xmlns:a16="http://schemas.microsoft.com/office/drawing/2014/main" id="{E263B82B-D847-43F9-A357-E3BB18CFF217}"/>
                </a:ext>
              </a:extLst>
            </p:cNvPr>
            <p:cNvSpPr>
              <a:spLocks/>
            </p:cNvSpPr>
            <p:nvPr/>
          </p:nvSpPr>
          <p:spPr bwMode="auto">
            <a:xfrm>
              <a:off x="13239751" y="7643814"/>
              <a:ext cx="223838" cy="212725"/>
            </a:xfrm>
            <a:custGeom>
              <a:avLst/>
              <a:gdLst>
                <a:gd name="T0" fmla="*/ 17 w 141"/>
                <a:gd name="T1" fmla="*/ 0 h 134"/>
                <a:gd name="T2" fmla="*/ 141 w 141"/>
                <a:gd name="T3" fmla="*/ 17 h 134"/>
                <a:gd name="T4" fmla="*/ 124 w 141"/>
                <a:gd name="T5" fmla="*/ 134 h 134"/>
                <a:gd name="T6" fmla="*/ 0 w 141"/>
                <a:gd name="T7" fmla="*/ 118 h 134"/>
                <a:gd name="T8" fmla="*/ 17 w 141"/>
                <a:gd name="T9" fmla="*/ 0 h 134"/>
              </a:gdLst>
              <a:ahLst/>
              <a:cxnLst>
                <a:cxn ang="0">
                  <a:pos x="T0" y="T1"/>
                </a:cxn>
                <a:cxn ang="0">
                  <a:pos x="T2" y="T3"/>
                </a:cxn>
                <a:cxn ang="0">
                  <a:pos x="T4" y="T5"/>
                </a:cxn>
                <a:cxn ang="0">
                  <a:pos x="T6" y="T7"/>
                </a:cxn>
                <a:cxn ang="0">
                  <a:pos x="T8" y="T9"/>
                </a:cxn>
              </a:cxnLst>
              <a:rect l="0" t="0" r="r" b="b"/>
              <a:pathLst>
                <a:path w="141" h="134">
                  <a:moveTo>
                    <a:pt x="17" y="0"/>
                  </a:moveTo>
                  <a:lnTo>
                    <a:pt x="141" y="17"/>
                  </a:lnTo>
                  <a:lnTo>
                    <a:pt x="124" y="134"/>
                  </a:lnTo>
                  <a:lnTo>
                    <a:pt x="0" y="118"/>
                  </a:lnTo>
                  <a:lnTo>
                    <a:pt x="17"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33" name="Freeform 243">
              <a:extLst>
                <a:ext uri="{FF2B5EF4-FFF2-40B4-BE49-F238E27FC236}">
                  <a16:creationId xmlns:a16="http://schemas.microsoft.com/office/drawing/2014/main" id="{BEDCD121-4CC2-4FA8-B847-9B268CF01B17}"/>
                </a:ext>
              </a:extLst>
            </p:cNvPr>
            <p:cNvSpPr>
              <a:spLocks/>
            </p:cNvSpPr>
            <p:nvPr/>
          </p:nvSpPr>
          <p:spPr bwMode="auto">
            <a:xfrm>
              <a:off x="13223876" y="8440739"/>
              <a:ext cx="68263" cy="84138"/>
            </a:xfrm>
            <a:custGeom>
              <a:avLst/>
              <a:gdLst>
                <a:gd name="T0" fmla="*/ 17 w 43"/>
                <a:gd name="T1" fmla="*/ 0 h 53"/>
                <a:gd name="T2" fmla="*/ 31 w 43"/>
                <a:gd name="T3" fmla="*/ 4 h 53"/>
                <a:gd name="T4" fmla="*/ 39 w 43"/>
                <a:gd name="T5" fmla="*/ 10 h 53"/>
                <a:gd name="T6" fmla="*/ 43 w 43"/>
                <a:gd name="T7" fmla="*/ 12 h 53"/>
                <a:gd name="T8" fmla="*/ 31 w 43"/>
                <a:gd name="T9" fmla="*/ 33 h 53"/>
                <a:gd name="T10" fmla="*/ 23 w 43"/>
                <a:gd name="T11" fmla="*/ 45 h 53"/>
                <a:gd name="T12" fmla="*/ 17 w 43"/>
                <a:gd name="T13" fmla="*/ 53 h 53"/>
                <a:gd name="T14" fmla="*/ 13 w 43"/>
                <a:gd name="T15" fmla="*/ 53 h 53"/>
                <a:gd name="T16" fmla="*/ 12 w 43"/>
                <a:gd name="T17" fmla="*/ 51 h 53"/>
                <a:gd name="T18" fmla="*/ 10 w 43"/>
                <a:gd name="T19" fmla="*/ 47 h 53"/>
                <a:gd name="T20" fmla="*/ 6 w 43"/>
                <a:gd name="T21" fmla="*/ 35 h 53"/>
                <a:gd name="T22" fmla="*/ 4 w 43"/>
                <a:gd name="T23" fmla="*/ 22 h 53"/>
                <a:gd name="T24" fmla="*/ 0 w 43"/>
                <a:gd name="T25" fmla="*/ 10 h 53"/>
                <a:gd name="T26" fmla="*/ 0 w 43"/>
                <a:gd name="T27" fmla="*/ 4 h 53"/>
                <a:gd name="T28" fmla="*/ 17 w 43"/>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3">
                  <a:moveTo>
                    <a:pt x="17" y="0"/>
                  </a:moveTo>
                  <a:lnTo>
                    <a:pt x="31" y="4"/>
                  </a:lnTo>
                  <a:lnTo>
                    <a:pt x="39" y="10"/>
                  </a:lnTo>
                  <a:lnTo>
                    <a:pt x="43" y="12"/>
                  </a:lnTo>
                  <a:lnTo>
                    <a:pt x="31" y="33"/>
                  </a:lnTo>
                  <a:lnTo>
                    <a:pt x="23" y="45"/>
                  </a:lnTo>
                  <a:lnTo>
                    <a:pt x="17" y="53"/>
                  </a:lnTo>
                  <a:lnTo>
                    <a:pt x="13" y="53"/>
                  </a:lnTo>
                  <a:lnTo>
                    <a:pt x="12" y="51"/>
                  </a:lnTo>
                  <a:lnTo>
                    <a:pt x="10" y="47"/>
                  </a:lnTo>
                  <a:lnTo>
                    <a:pt x="6" y="35"/>
                  </a:lnTo>
                  <a:lnTo>
                    <a:pt x="4" y="22"/>
                  </a:lnTo>
                  <a:lnTo>
                    <a:pt x="0" y="10"/>
                  </a:lnTo>
                  <a:lnTo>
                    <a:pt x="0" y="4"/>
                  </a:lnTo>
                  <a:lnTo>
                    <a:pt x="17"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34" name="Freeform 244">
              <a:extLst>
                <a:ext uri="{FF2B5EF4-FFF2-40B4-BE49-F238E27FC236}">
                  <a16:creationId xmlns:a16="http://schemas.microsoft.com/office/drawing/2014/main" id="{17C6E62E-46F1-48C3-8E5B-7ED98CAEB22F}"/>
                </a:ext>
              </a:extLst>
            </p:cNvPr>
            <p:cNvSpPr>
              <a:spLocks/>
            </p:cNvSpPr>
            <p:nvPr/>
          </p:nvSpPr>
          <p:spPr bwMode="auto">
            <a:xfrm>
              <a:off x="13454064" y="7689851"/>
              <a:ext cx="258763" cy="763588"/>
            </a:xfrm>
            <a:custGeom>
              <a:avLst/>
              <a:gdLst>
                <a:gd name="T0" fmla="*/ 51 w 163"/>
                <a:gd name="T1" fmla="*/ 0 h 481"/>
                <a:gd name="T2" fmla="*/ 163 w 163"/>
                <a:gd name="T3" fmla="*/ 13 h 481"/>
                <a:gd name="T4" fmla="*/ 113 w 163"/>
                <a:gd name="T5" fmla="*/ 394 h 481"/>
                <a:gd name="T6" fmla="*/ 64 w 163"/>
                <a:gd name="T7" fmla="*/ 481 h 481"/>
                <a:gd name="T8" fmla="*/ 24 w 163"/>
                <a:gd name="T9" fmla="*/ 475 h 481"/>
                <a:gd name="T10" fmla="*/ 0 w 163"/>
                <a:gd name="T11" fmla="*/ 378 h 481"/>
                <a:gd name="T12" fmla="*/ 51 w 163"/>
                <a:gd name="T13" fmla="*/ 0 h 481"/>
              </a:gdLst>
              <a:ahLst/>
              <a:cxnLst>
                <a:cxn ang="0">
                  <a:pos x="T0" y="T1"/>
                </a:cxn>
                <a:cxn ang="0">
                  <a:pos x="T2" y="T3"/>
                </a:cxn>
                <a:cxn ang="0">
                  <a:pos x="T4" y="T5"/>
                </a:cxn>
                <a:cxn ang="0">
                  <a:pos x="T6" y="T7"/>
                </a:cxn>
                <a:cxn ang="0">
                  <a:pos x="T8" y="T9"/>
                </a:cxn>
                <a:cxn ang="0">
                  <a:pos x="T10" y="T11"/>
                </a:cxn>
                <a:cxn ang="0">
                  <a:pos x="T12" y="T13"/>
                </a:cxn>
              </a:cxnLst>
              <a:rect l="0" t="0" r="r" b="b"/>
              <a:pathLst>
                <a:path w="163" h="481">
                  <a:moveTo>
                    <a:pt x="51" y="0"/>
                  </a:moveTo>
                  <a:lnTo>
                    <a:pt x="163" y="13"/>
                  </a:lnTo>
                  <a:lnTo>
                    <a:pt x="113" y="394"/>
                  </a:lnTo>
                  <a:lnTo>
                    <a:pt x="64" y="481"/>
                  </a:lnTo>
                  <a:lnTo>
                    <a:pt x="24" y="475"/>
                  </a:lnTo>
                  <a:lnTo>
                    <a:pt x="0" y="378"/>
                  </a:lnTo>
                  <a:lnTo>
                    <a:pt x="51"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35" name="Freeform 245">
              <a:extLst>
                <a:ext uri="{FF2B5EF4-FFF2-40B4-BE49-F238E27FC236}">
                  <a16:creationId xmlns:a16="http://schemas.microsoft.com/office/drawing/2014/main" id="{96C9E28D-469E-43F4-98AD-237D26EFA2FA}"/>
                </a:ext>
              </a:extLst>
            </p:cNvPr>
            <p:cNvSpPr>
              <a:spLocks/>
            </p:cNvSpPr>
            <p:nvPr/>
          </p:nvSpPr>
          <p:spPr bwMode="auto">
            <a:xfrm>
              <a:off x="13535026" y="7566026"/>
              <a:ext cx="190500" cy="212725"/>
            </a:xfrm>
            <a:custGeom>
              <a:avLst/>
              <a:gdLst>
                <a:gd name="T0" fmla="*/ 33 w 120"/>
                <a:gd name="T1" fmla="*/ 0 h 134"/>
                <a:gd name="T2" fmla="*/ 48 w 120"/>
                <a:gd name="T3" fmla="*/ 0 h 134"/>
                <a:gd name="T4" fmla="*/ 66 w 120"/>
                <a:gd name="T5" fmla="*/ 4 h 134"/>
                <a:gd name="T6" fmla="*/ 68 w 120"/>
                <a:gd name="T7" fmla="*/ 4 h 134"/>
                <a:gd name="T8" fmla="*/ 85 w 120"/>
                <a:gd name="T9" fmla="*/ 6 h 134"/>
                <a:gd name="T10" fmla="*/ 101 w 120"/>
                <a:gd name="T11" fmla="*/ 8 h 134"/>
                <a:gd name="T12" fmla="*/ 112 w 120"/>
                <a:gd name="T13" fmla="*/ 12 h 134"/>
                <a:gd name="T14" fmla="*/ 118 w 120"/>
                <a:gd name="T15" fmla="*/ 22 h 134"/>
                <a:gd name="T16" fmla="*/ 120 w 120"/>
                <a:gd name="T17" fmla="*/ 35 h 134"/>
                <a:gd name="T18" fmla="*/ 112 w 120"/>
                <a:gd name="T19" fmla="*/ 88 h 134"/>
                <a:gd name="T20" fmla="*/ 105 w 120"/>
                <a:gd name="T21" fmla="*/ 107 h 134"/>
                <a:gd name="T22" fmla="*/ 91 w 120"/>
                <a:gd name="T23" fmla="*/ 124 h 134"/>
                <a:gd name="T24" fmla="*/ 72 w 120"/>
                <a:gd name="T25" fmla="*/ 132 h 134"/>
                <a:gd name="T26" fmla="*/ 50 w 120"/>
                <a:gd name="T27" fmla="*/ 134 h 134"/>
                <a:gd name="T28" fmla="*/ 48 w 120"/>
                <a:gd name="T29" fmla="*/ 134 h 134"/>
                <a:gd name="T30" fmla="*/ 27 w 120"/>
                <a:gd name="T31" fmla="*/ 126 h 134"/>
                <a:gd name="T32" fmla="*/ 11 w 120"/>
                <a:gd name="T33" fmla="*/ 113 h 134"/>
                <a:gd name="T34" fmla="*/ 2 w 120"/>
                <a:gd name="T35" fmla="*/ 93 h 134"/>
                <a:gd name="T36" fmla="*/ 0 w 120"/>
                <a:gd name="T37" fmla="*/ 72 h 134"/>
                <a:gd name="T38" fmla="*/ 8 w 120"/>
                <a:gd name="T39" fmla="*/ 22 h 134"/>
                <a:gd name="T40" fmla="*/ 11 w 120"/>
                <a:gd name="T41" fmla="*/ 6 h 134"/>
                <a:gd name="T42" fmla="*/ 21 w 120"/>
                <a:gd name="T43" fmla="*/ 0 h 134"/>
                <a:gd name="T44" fmla="*/ 33 w 120"/>
                <a:gd name="T4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34">
                  <a:moveTo>
                    <a:pt x="33" y="0"/>
                  </a:moveTo>
                  <a:lnTo>
                    <a:pt x="48" y="0"/>
                  </a:lnTo>
                  <a:lnTo>
                    <a:pt x="66" y="4"/>
                  </a:lnTo>
                  <a:lnTo>
                    <a:pt x="68" y="4"/>
                  </a:lnTo>
                  <a:lnTo>
                    <a:pt x="85" y="6"/>
                  </a:lnTo>
                  <a:lnTo>
                    <a:pt x="101" y="8"/>
                  </a:lnTo>
                  <a:lnTo>
                    <a:pt x="112" y="12"/>
                  </a:lnTo>
                  <a:lnTo>
                    <a:pt x="118" y="22"/>
                  </a:lnTo>
                  <a:lnTo>
                    <a:pt x="120" y="35"/>
                  </a:lnTo>
                  <a:lnTo>
                    <a:pt x="112" y="88"/>
                  </a:lnTo>
                  <a:lnTo>
                    <a:pt x="105" y="107"/>
                  </a:lnTo>
                  <a:lnTo>
                    <a:pt x="91" y="124"/>
                  </a:lnTo>
                  <a:lnTo>
                    <a:pt x="72" y="132"/>
                  </a:lnTo>
                  <a:lnTo>
                    <a:pt x="50" y="134"/>
                  </a:lnTo>
                  <a:lnTo>
                    <a:pt x="48" y="134"/>
                  </a:lnTo>
                  <a:lnTo>
                    <a:pt x="27" y="126"/>
                  </a:lnTo>
                  <a:lnTo>
                    <a:pt x="11" y="113"/>
                  </a:lnTo>
                  <a:lnTo>
                    <a:pt x="2" y="93"/>
                  </a:lnTo>
                  <a:lnTo>
                    <a:pt x="0" y="72"/>
                  </a:lnTo>
                  <a:lnTo>
                    <a:pt x="8" y="22"/>
                  </a:lnTo>
                  <a:lnTo>
                    <a:pt x="11" y="6"/>
                  </a:lnTo>
                  <a:lnTo>
                    <a:pt x="21" y="0"/>
                  </a:lnTo>
                  <a:lnTo>
                    <a:pt x="33"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36" name="Freeform 246">
              <a:extLst>
                <a:ext uri="{FF2B5EF4-FFF2-40B4-BE49-F238E27FC236}">
                  <a16:creationId xmlns:a16="http://schemas.microsoft.com/office/drawing/2014/main" id="{CE04D46B-1D08-457D-A3E3-FEAA41E8BF05}"/>
                </a:ext>
              </a:extLst>
            </p:cNvPr>
            <p:cNvSpPr>
              <a:spLocks/>
            </p:cNvSpPr>
            <p:nvPr/>
          </p:nvSpPr>
          <p:spPr bwMode="auto">
            <a:xfrm>
              <a:off x="13506451" y="7637464"/>
              <a:ext cx="222250" cy="215900"/>
            </a:xfrm>
            <a:custGeom>
              <a:avLst/>
              <a:gdLst>
                <a:gd name="T0" fmla="*/ 16 w 140"/>
                <a:gd name="T1" fmla="*/ 0 h 136"/>
                <a:gd name="T2" fmla="*/ 140 w 140"/>
                <a:gd name="T3" fmla="*/ 17 h 136"/>
                <a:gd name="T4" fmla="*/ 125 w 140"/>
                <a:gd name="T5" fmla="*/ 136 h 136"/>
                <a:gd name="T6" fmla="*/ 0 w 140"/>
                <a:gd name="T7" fmla="*/ 118 h 136"/>
                <a:gd name="T8" fmla="*/ 16 w 140"/>
                <a:gd name="T9" fmla="*/ 0 h 136"/>
              </a:gdLst>
              <a:ahLst/>
              <a:cxnLst>
                <a:cxn ang="0">
                  <a:pos x="T0" y="T1"/>
                </a:cxn>
                <a:cxn ang="0">
                  <a:pos x="T2" y="T3"/>
                </a:cxn>
                <a:cxn ang="0">
                  <a:pos x="T4" y="T5"/>
                </a:cxn>
                <a:cxn ang="0">
                  <a:pos x="T6" y="T7"/>
                </a:cxn>
                <a:cxn ang="0">
                  <a:pos x="T8" y="T9"/>
                </a:cxn>
              </a:cxnLst>
              <a:rect l="0" t="0" r="r" b="b"/>
              <a:pathLst>
                <a:path w="140" h="136">
                  <a:moveTo>
                    <a:pt x="16" y="0"/>
                  </a:moveTo>
                  <a:lnTo>
                    <a:pt x="140" y="17"/>
                  </a:lnTo>
                  <a:lnTo>
                    <a:pt x="125" y="136"/>
                  </a:lnTo>
                  <a:lnTo>
                    <a:pt x="0" y="118"/>
                  </a:lnTo>
                  <a:lnTo>
                    <a:pt x="16"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37" name="Freeform 247">
              <a:extLst>
                <a:ext uri="{FF2B5EF4-FFF2-40B4-BE49-F238E27FC236}">
                  <a16:creationId xmlns:a16="http://schemas.microsoft.com/office/drawing/2014/main" id="{9B3B3300-FD29-4174-BB75-D6F8F71FFC41}"/>
                </a:ext>
              </a:extLst>
            </p:cNvPr>
            <p:cNvSpPr>
              <a:spLocks/>
            </p:cNvSpPr>
            <p:nvPr/>
          </p:nvSpPr>
          <p:spPr bwMode="auto">
            <a:xfrm>
              <a:off x="13488989" y="8437564"/>
              <a:ext cx="66675" cy="80963"/>
            </a:xfrm>
            <a:custGeom>
              <a:avLst/>
              <a:gdLst>
                <a:gd name="T0" fmla="*/ 19 w 42"/>
                <a:gd name="T1" fmla="*/ 0 h 51"/>
                <a:gd name="T2" fmla="*/ 31 w 42"/>
                <a:gd name="T3" fmla="*/ 2 h 51"/>
                <a:gd name="T4" fmla="*/ 40 w 42"/>
                <a:gd name="T5" fmla="*/ 8 h 51"/>
                <a:gd name="T6" fmla="*/ 42 w 42"/>
                <a:gd name="T7" fmla="*/ 10 h 51"/>
                <a:gd name="T8" fmla="*/ 33 w 42"/>
                <a:gd name="T9" fmla="*/ 31 h 51"/>
                <a:gd name="T10" fmla="*/ 25 w 42"/>
                <a:gd name="T11" fmla="*/ 45 h 51"/>
                <a:gd name="T12" fmla="*/ 19 w 42"/>
                <a:gd name="T13" fmla="*/ 51 h 51"/>
                <a:gd name="T14" fmla="*/ 15 w 42"/>
                <a:gd name="T15" fmla="*/ 51 h 51"/>
                <a:gd name="T16" fmla="*/ 11 w 42"/>
                <a:gd name="T17" fmla="*/ 49 h 51"/>
                <a:gd name="T18" fmla="*/ 9 w 42"/>
                <a:gd name="T19" fmla="*/ 45 h 51"/>
                <a:gd name="T20" fmla="*/ 8 w 42"/>
                <a:gd name="T21" fmla="*/ 33 h 51"/>
                <a:gd name="T22" fmla="*/ 4 w 42"/>
                <a:gd name="T23" fmla="*/ 20 h 51"/>
                <a:gd name="T24" fmla="*/ 2 w 42"/>
                <a:gd name="T25" fmla="*/ 8 h 51"/>
                <a:gd name="T26" fmla="*/ 0 w 42"/>
                <a:gd name="T27" fmla="*/ 2 h 51"/>
                <a:gd name="T28" fmla="*/ 19 w 42"/>
                <a:gd name="T2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1">
                  <a:moveTo>
                    <a:pt x="19" y="0"/>
                  </a:moveTo>
                  <a:lnTo>
                    <a:pt x="31" y="2"/>
                  </a:lnTo>
                  <a:lnTo>
                    <a:pt x="40" y="8"/>
                  </a:lnTo>
                  <a:lnTo>
                    <a:pt x="42" y="10"/>
                  </a:lnTo>
                  <a:lnTo>
                    <a:pt x="33" y="31"/>
                  </a:lnTo>
                  <a:lnTo>
                    <a:pt x="25" y="45"/>
                  </a:lnTo>
                  <a:lnTo>
                    <a:pt x="19" y="51"/>
                  </a:lnTo>
                  <a:lnTo>
                    <a:pt x="15" y="51"/>
                  </a:lnTo>
                  <a:lnTo>
                    <a:pt x="11" y="49"/>
                  </a:lnTo>
                  <a:lnTo>
                    <a:pt x="9" y="45"/>
                  </a:lnTo>
                  <a:lnTo>
                    <a:pt x="8" y="33"/>
                  </a:lnTo>
                  <a:lnTo>
                    <a:pt x="4" y="20"/>
                  </a:lnTo>
                  <a:lnTo>
                    <a:pt x="2" y="8"/>
                  </a:lnTo>
                  <a:lnTo>
                    <a:pt x="0" y="2"/>
                  </a:lnTo>
                  <a:lnTo>
                    <a:pt x="19"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38" name="Freeform 248">
              <a:extLst>
                <a:ext uri="{FF2B5EF4-FFF2-40B4-BE49-F238E27FC236}">
                  <a16:creationId xmlns:a16="http://schemas.microsoft.com/office/drawing/2014/main" id="{504F9FD3-CC7F-4DFA-AD84-1A05E210F842}"/>
                </a:ext>
              </a:extLst>
            </p:cNvPr>
            <p:cNvSpPr>
              <a:spLocks/>
            </p:cNvSpPr>
            <p:nvPr/>
          </p:nvSpPr>
          <p:spPr bwMode="auto">
            <a:xfrm>
              <a:off x="13689014" y="7696201"/>
              <a:ext cx="61913" cy="384175"/>
            </a:xfrm>
            <a:custGeom>
              <a:avLst/>
              <a:gdLst>
                <a:gd name="T0" fmla="*/ 10 w 39"/>
                <a:gd name="T1" fmla="*/ 0 h 242"/>
                <a:gd name="T2" fmla="*/ 10 w 39"/>
                <a:gd name="T3" fmla="*/ 2 h 242"/>
                <a:gd name="T4" fmla="*/ 11 w 39"/>
                <a:gd name="T5" fmla="*/ 2 h 242"/>
                <a:gd name="T6" fmla="*/ 13 w 39"/>
                <a:gd name="T7" fmla="*/ 4 h 242"/>
                <a:gd name="T8" fmla="*/ 17 w 39"/>
                <a:gd name="T9" fmla="*/ 6 h 242"/>
                <a:gd name="T10" fmla="*/ 21 w 39"/>
                <a:gd name="T11" fmla="*/ 9 h 242"/>
                <a:gd name="T12" fmla="*/ 27 w 39"/>
                <a:gd name="T13" fmla="*/ 13 h 242"/>
                <a:gd name="T14" fmla="*/ 31 w 39"/>
                <a:gd name="T15" fmla="*/ 19 h 242"/>
                <a:gd name="T16" fmla="*/ 35 w 39"/>
                <a:gd name="T17" fmla="*/ 23 h 242"/>
                <a:gd name="T18" fmla="*/ 37 w 39"/>
                <a:gd name="T19" fmla="*/ 27 h 242"/>
                <a:gd name="T20" fmla="*/ 39 w 39"/>
                <a:gd name="T21" fmla="*/ 31 h 242"/>
                <a:gd name="T22" fmla="*/ 39 w 39"/>
                <a:gd name="T23" fmla="*/ 40 h 242"/>
                <a:gd name="T24" fmla="*/ 37 w 39"/>
                <a:gd name="T25" fmla="*/ 56 h 242"/>
                <a:gd name="T26" fmla="*/ 35 w 39"/>
                <a:gd name="T27" fmla="*/ 79 h 242"/>
                <a:gd name="T28" fmla="*/ 31 w 39"/>
                <a:gd name="T29" fmla="*/ 106 h 242"/>
                <a:gd name="T30" fmla="*/ 27 w 39"/>
                <a:gd name="T31" fmla="*/ 135 h 242"/>
                <a:gd name="T32" fmla="*/ 23 w 39"/>
                <a:gd name="T33" fmla="*/ 163 h 242"/>
                <a:gd name="T34" fmla="*/ 19 w 39"/>
                <a:gd name="T35" fmla="*/ 190 h 242"/>
                <a:gd name="T36" fmla="*/ 17 w 39"/>
                <a:gd name="T37" fmla="*/ 209 h 242"/>
                <a:gd name="T38" fmla="*/ 15 w 39"/>
                <a:gd name="T39" fmla="*/ 225 h 242"/>
                <a:gd name="T40" fmla="*/ 15 w 39"/>
                <a:gd name="T41" fmla="*/ 231 h 242"/>
                <a:gd name="T42" fmla="*/ 15 w 39"/>
                <a:gd name="T43" fmla="*/ 231 h 242"/>
                <a:gd name="T44" fmla="*/ 15 w 39"/>
                <a:gd name="T45" fmla="*/ 232 h 242"/>
                <a:gd name="T46" fmla="*/ 13 w 39"/>
                <a:gd name="T47" fmla="*/ 234 h 242"/>
                <a:gd name="T48" fmla="*/ 13 w 39"/>
                <a:gd name="T49" fmla="*/ 236 h 242"/>
                <a:gd name="T50" fmla="*/ 11 w 39"/>
                <a:gd name="T51" fmla="*/ 240 h 242"/>
                <a:gd name="T52" fmla="*/ 10 w 39"/>
                <a:gd name="T53" fmla="*/ 242 h 242"/>
                <a:gd name="T54" fmla="*/ 6 w 39"/>
                <a:gd name="T55" fmla="*/ 242 h 242"/>
                <a:gd name="T56" fmla="*/ 0 w 39"/>
                <a:gd name="T57" fmla="*/ 242 h 242"/>
                <a:gd name="T58" fmla="*/ 21 w 39"/>
                <a:gd name="T59" fmla="*/ 87 h 242"/>
                <a:gd name="T60" fmla="*/ 11 w 39"/>
                <a:gd name="T61" fmla="*/ 68 h 242"/>
                <a:gd name="T62" fmla="*/ 10 w 39"/>
                <a:gd name="T6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242">
                  <a:moveTo>
                    <a:pt x="10" y="0"/>
                  </a:moveTo>
                  <a:lnTo>
                    <a:pt x="10" y="2"/>
                  </a:lnTo>
                  <a:lnTo>
                    <a:pt x="11" y="2"/>
                  </a:lnTo>
                  <a:lnTo>
                    <a:pt x="13" y="4"/>
                  </a:lnTo>
                  <a:lnTo>
                    <a:pt x="17" y="6"/>
                  </a:lnTo>
                  <a:lnTo>
                    <a:pt x="21" y="9"/>
                  </a:lnTo>
                  <a:lnTo>
                    <a:pt x="27" y="13"/>
                  </a:lnTo>
                  <a:lnTo>
                    <a:pt x="31" y="19"/>
                  </a:lnTo>
                  <a:lnTo>
                    <a:pt x="35" y="23"/>
                  </a:lnTo>
                  <a:lnTo>
                    <a:pt x="37" y="27"/>
                  </a:lnTo>
                  <a:lnTo>
                    <a:pt x="39" y="31"/>
                  </a:lnTo>
                  <a:lnTo>
                    <a:pt x="39" y="40"/>
                  </a:lnTo>
                  <a:lnTo>
                    <a:pt x="37" y="56"/>
                  </a:lnTo>
                  <a:lnTo>
                    <a:pt x="35" y="79"/>
                  </a:lnTo>
                  <a:lnTo>
                    <a:pt x="31" y="106"/>
                  </a:lnTo>
                  <a:lnTo>
                    <a:pt x="27" y="135"/>
                  </a:lnTo>
                  <a:lnTo>
                    <a:pt x="23" y="163"/>
                  </a:lnTo>
                  <a:lnTo>
                    <a:pt x="19" y="190"/>
                  </a:lnTo>
                  <a:lnTo>
                    <a:pt x="17" y="209"/>
                  </a:lnTo>
                  <a:lnTo>
                    <a:pt x="15" y="225"/>
                  </a:lnTo>
                  <a:lnTo>
                    <a:pt x="15" y="231"/>
                  </a:lnTo>
                  <a:lnTo>
                    <a:pt x="15" y="231"/>
                  </a:lnTo>
                  <a:lnTo>
                    <a:pt x="15" y="232"/>
                  </a:lnTo>
                  <a:lnTo>
                    <a:pt x="13" y="234"/>
                  </a:lnTo>
                  <a:lnTo>
                    <a:pt x="13" y="236"/>
                  </a:lnTo>
                  <a:lnTo>
                    <a:pt x="11" y="240"/>
                  </a:lnTo>
                  <a:lnTo>
                    <a:pt x="10" y="242"/>
                  </a:lnTo>
                  <a:lnTo>
                    <a:pt x="6" y="242"/>
                  </a:lnTo>
                  <a:lnTo>
                    <a:pt x="0" y="242"/>
                  </a:lnTo>
                  <a:lnTo>
                    <a:pt x="21" y="87"/>
                  </a:lnTo>
                  <a:lnTo>
                    <a:pt x="11" y="68"/>
                  </a:lnTo>
                  <a:lnTo>
                    <a:pt x="1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39" name="Freeform 249">
              <a:extLst>
                <a:ext uri="{FF2B5EF4-FFF2-40B4-BE49-F238E27FC236}">
                  <a16:creationId xmlns:a16="http://schemas.microsoft.com/office/drawing/2014/main" id="{8676DF9A-AEEF-46B2-A31A-75A182E65748}"/>
                </a:ext>
              </a:extLst>
            </p:cNvPr>
            <p:cNvSpPr>
              <a:spLocks/>
            </p:cNvSpPr>
            <p:nvPr/>
          </p:nvSpPr>
          <p:spPr bwMode="auto">
            <a:xfrm>
              <a:off x="11890376" y="7575551"/>
              <a:ext cx="1146175" cy="514350"/>
            </a:xfrm>
            <a:custGeom>
              <a:avLst/>
              <a:gdLst>
                <a:gd name="T0" fmla="*/ 368 w 722"/>
                <a:gd name="T1" fmla="*/ 0 h 324"/>
                <a:gd name="T2" fmla="*/ 722 w 722"/>
                <a:gd name="T3" fmla="*/ 157 h 324"/>
                <a:gd name="T4" fmla="*/ 359 w 722"/>
                <a:gd name="T5" fmla="*/ 324 h 324"/>
                <a:gd name="T6" fmla="*/ 0 w 722"/>
                <a:gd name="T7" fmla="*/ 161 h 324"/>
                <a:gd name="T8" fmla="*/ 368 w 722"/>
                <a:gd name="T9" fmla="*/ 0 h 324"/>
              </a:gdLst>
              <a:ahLst/>
              <a:cxnLst>
                <a:cxn ang="0">
                  <a:pos x="T0" y="T1"/>
                </a:cxn>
                <a:cxn ang="0">
                  <a:pos x="T2" y="T3"/>
                </a:cxn>
                <a:cxn ang="0">
                  <a:pos x="T4" y="T5"/>
                </a:cxn>
                <a:cxn ang="0">
                  <a:pos x="T6" y="T7"/>
                </a:cxn>
                <a:cxn ang="0">
                  <a:pos x="T8" y="T9"/>
                </a:cxn>
              </a:cxnLst>
              <a:rect l="0" t="0" r="r" b="b"/>
              <a:pathLst>
                <a:path w="722" h="324">
                  <a:moveTo>
                    <a:pt x="368" y="0"/>
                  </a:moveTo>
                  <a:lnTo>
                    <a:pt x="722" y="157"/>
                  </a:lnTo>
                  <a:lnTo>
                    <a:pt x="359" y="324"/>
                  </a:lnTo>
                  <a:lnTo>
                    <a:pt x="0" y="161"/>
                  </a:lnTo>
                  <a:lnTo>
                    <a:pt x="368"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40" name="Rectangle 250">
              <a:extLst>
                <a:ext uri="{FF2B5EF4-FFF2-40B4-BE49-F238E27FC236}">
                  <a16:creationId xmlns:a16="http://schemas.microsoft.com/office/drawing/2014/main" id="{419BFEA2-1609-448A-AD89-87C2ECD0D95B}"/>
                </a:ext>
              </a:extLst>
            </p:cNvPr>
            <p:cNvSpPr>
              <a:spLocks noChangeArrowheads="1"/>
            </p:cNvSpPr>
            <p:nvPr/>
          </p:nvSpPr>
          <p:spPr bwMode="auto">
            <a:xfrm>
              <a:off x="12988926" y="7815264"/>
              <a:ext cx="34925" cy="379413"/>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41" name="Freeform 251">
              <a:extLst>
                <a:ext uri="{FF2B5EF4-FFF2-40B4-BE49-F238E27FC236}">
                  <a16:creationId xmlns:a16="http://schemas.microsoft.com/office/drawing/2014/main" id="{D18580B5-555B-4F78-AF14-81BA8E6CABA4}"/>
                </a:ext>
              </a:extLst>
            </p:cNvPr>
            <p:cNvSpPr>
              <a:spLocks/>
            </p:cNvSpPr>
            <p:nvPr/>
          </p:nvSpPr>
          <p:spPr bwMode="auto">
            <a:xfrm>
              <a:off x="12949239" y="8151814"/>
              <a:ext cx="114300" cy="111125"/>
            </a:xfrm>
            <a:custGeom>
              <a:avLst/>
              <a:gdLst>
                <a:gd name="T0" fmla="*/ 37 w 72"/>
                <a:gd name="T1" fmla="*/ 0 h 70"/>
                <a:gd name="T2" fmla="*/ 55 w 72"/>
                <a:gd name="T3" fmla="*/ 4 h 70"/>
                <a:gd name="T4" fmla="*/ 66 w 72"/>
                <a:gd name="T5" fmla="*/ 17 h 70"/>
                <a:gd name="T6" fmla="*/ 72 w 72"/>
                <a:gd name="T7" fmla="*/ 35 h 70"/>
                <a:gd name="T8" fmla="*/ 66 w 72"/>
                <a:gd name="T9" fmla="*/ 52 h 70"/>
                <a:gd name="T10" fmla="*/ 55 w 72"/>
                <a:gd name="T11" fmla="*/ 66 h 70"/>
                <a:gd name="T12" fmla="*/ 37 w 72"/>
                <a:gd name="T13" fmla="*/ 70 h 70"/>
                <a:gd name="T14" fmla="*/ 18 w 72"/>
                <a:gd name="T15" fmla="*/ 66 h 70"/>
                <a:gd name="T16" fmla="*/ 6 w 72"/>
                <a:gd name="T17" fmla="*/ 52 h 70"/>
                <a:gd name="T18" fmla="*/ 0 w 72"/>
                <a:gd name="T19" fmla="*/ 35 h 70"/>
                <a:gd name="T20" fmla="*/ 6 w 72"/>
                <a:gd name="T21" fmla="*/ 17 h 70"/>
                <a:gd name="T22" fmla="*/ 18 w 72"/>
                <a:gd name="T23" fmla="*/ 4 h 70"/>
                <a:gd name="T24" fmla="*/ 37 w 72"/>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70">
                  <a:moveTo>
                    <a:pt x="37" y="0"/>
                  </a:moveTo>
                  <a:lnTo>
                    <a:pt x="55" y="4"/>
                  </a:lnTo>
                  <a:lnTo>
                    <a:pt x="66" y="17"/>
                  </a:lnTo>
                  <a:lnTo>
                    <a:pt x="72" y="35"/>
                  </a:lnTo>
                  <a:lnTo>
                    <a:pt x="66" y="52"/>
                  </a:lnTo>
                  <a:lnTo>
                    <a:pt x="55" y="66"/>
                  </a:lnTo>
                  <a:lnTo>
                    <a:pt x="37" y="70"/>
                  </a:lnTo>
                  <a:lnTo>
                    <a:pt x="18" y="66"/>
                  </a:lnTo>
                  <a:lnTo>
                    <a:pt x="6" y="52"/>
                  </a:lnTo>
                  <a:lnTo>
                    <a:pt x="0" y="35"/>
                  </a:lnTo>
                  <a:lnTo>
                    <a:pt x="6" y="17"/>
                  </a:lnTo>
                  <a:lnTo>
                    <a:pt x="18" y="4"/>
                  </a:lnTo>
                  <a:lnTo>
                    <a:pt x="37"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42" name="Freeform 252">
              <a:extLst>
                <a:ext uri="{FF2B5EF4-FFF2-40B4-BE49-F238E27FC236}">
                  <a16:creationId xmlns:a16="http://schemas.microsoft.com/office/drawing/2014/main" id="{C4EA4443-3FD4-4D55-8486-7E8B0E31CD64}"/>
                </a:ext>
              </a:extLst>
            </p:cNvPr>
            <p:cNvSpPr>
              <a:spLocks/>
            </p:cNvSpPr>
            <p:nvPr/>
          </p:nvSpPr>
          <p:spPr bwMode="auto">
            <a:xfrm>
              <a:off x="12949239" y="8210551"/>
              <a:ext cx="68263" cy="252413"/>
            </a:xfrm>
            <a:custGeom>
              <a:avLst/>
              <a:gdLst>
                <a:gd name="T0" fmla="*/ 43 w 43"/>
                <a:gd name="T1" fmla="*/ 0 h 159"/>
                <a:gd name="T2" fmla="*/ 43 w 43"/>
                <a:gd name="T3" fmla="*/ 159 h 159"/>
                <a:gd name="T4" fmla="*/ 2 w 43"/>
                <a:gd name="T5" fmla="*/ 159 h 159"/>
                <a:gd name="T6" fmla="*/ 0 w 43"/>
                <a:gd name="T7" fmla="*/ 116 h 159"/>
                <a:gd name="T8" fmla="*/ 2 w 43"/>
                <a:gd name="T9" fmla="*/ 79 h 159"/>
                <a:gd name="T10" fmla="*/ 8 w 43"/>
                <a:gd name="T11" fmla="*/ 50 h 159"/>
                <a:gd name="T12" fmla="*/ 14 w 43"/>
                <a:gd name="T13" fmla="*/ 27 h 159"/>
                <a:gd name="T14" fmla="*/ 18 w 43"/>
                <a:gd name="T15" fmla="*/ 13 h 159"/>
                <a:gd name="T16" fmla="*/ 20 w 43"/>
                <a:gd name="T17" fmla="*/ 9 h 159"/>
                <a:gd name="T18" fmla="*/ 22 w 43"/>
                <a:gd name="T19" fmla="*/ 9 h 159"/>
                <a:gd name="T20" fmla="*/ 24 w 43"/>
                <a:gd name="T21" fmla="*/ 9 h 159"/>
                <a:gd name="T22" fmla="*/ 25 w 43"/>
                <a:gd name="T23" fmla="*/ 9 h 159"/>
                <a:gd name="T24" fmla="*/ 29 w 43"/>
                <a:gd name="T25" fmla="*/ 7 h 159"/>
                <a:gd name="T26" fmla="*/ 33 w 43"/>
                <a:gd name="T27" fmla="*/ 5 h 159"/>
                <a:gd name="T28" fmla="*/ 37 w 43"/>
                <a:gd name="T29" fmla="*/ 4 h 159"/>
                <a:gd name="T30" fmla="*/ 41 w 43"/>
                <a:gd name="T31" fmla="*/ 2 h 159"/>
                <a:gd name="T32" fmla="*/ 43 w 43"/>
                <a:gd name="T33" fmla="*/ 2 h 159"/>
                <a:gd name="T34" fmla="*/ 43 w 43"/>
                <a:gd name="T3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59">
                  <a:moveTo>
                    <a:pt x="43" y="0"/>
                  </a:moveTo>
                  <a:lnTo>
                    <a:pt x="43" y="159"/>
                  </a:lnTo>
                  <a:lnTo>
                    <a:pt x="2" y="159"/>
                  </a:lnTo>
                  <a:lnTo>
                    <a:pt x="0" y="116"/>
                  </a:lnTo>
                  <a:lnTo>
                    <a:pt x="2" y="79"/>
                  </a:lnTo>
                  <a:lnTo>
                    <a:pt x="8" y="50"/>
                  </a:lnTo>
                  <a:lnTo>
                    <a:pt x="14" y="27"/>
                  </a:lnTo>
                  <a:lnTo>
                    <a:pt x="18" y="13"/>
                  </a:lnTo>
                  <a:lnTo>
                    <a:pt x="20" y="9"/>
                  </a:lnTo>
                  <a:lnTo>
                    <a:pt x="22" y="9"/>
                  </a:lnTo>
                  <a:lnTo>
                    <a:pt x="24" y="9"/>
                  </a:lnTo>
                  <a:lnTo>
                    <a:pt x="25" y="9"/>
                  </a:lnTo>
                  <a:lnTo>
                    <a:pt x="29" y="7"/>
                  </a:lnTo>
                  <a:lnTo>
                    <a:pt x="33" y="5"/>
                  </a:lnTo>
                  <a:lnTo>
                    <a:pt x="37" y="4"/>
                  </a:lnTo>
                  <a:lnTo>
                    <a:pt x="41" y="2"/>
                  </a:lnTo>
                  <a:lnTo>
                    <a:pt x="43" y="2"/>
                  </a:lnTo>
                  <a:lnTo>
                    <a:pt x="43"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43" name="Freeform 253">
              <a:extLst>
                <a:ext uri="{FF2B5EF4-FFF2-40B4-BE49-F238E27FC236}">
                  <a16:creationId xmlns:a16="http://schemas.microsoft.com/office/drawing/2014/main" id="{C793CE20-582B-45D1-BEF6-F8F7C8CB5F80}"/>
                </a:ext>
              </a:extLst>
            </p:cNvPr>
            <p:cNvSpPr>
              <a:spLocks/>
            </p:cNvSpPr>
            <p:nvPr/>
          </p:nvSpPr>
          <p:spPr bwMode="auto">
            <a:xfrm>
              <a:off x="13001626" y="8210551"/>
              <a:ext cx="68263" cy="252413"/>
            </a:xfrm>
            <a:custGeom>
              <a:avLst/>
              <a:gdLst>
                <a:gd name="T0" fmla="*/ 0 w 43"/>
                <a:gd name="T1" fmla="*/ 0 h 159"/>
                <a:gd name="T2" fmla="*/ 0 w 43"/>
                <a:gd name="T3" fmla="*/ 2 h 159"/>
                <a:gd name="T4" fmla="*/ 2 w 43"/>
                <a:gd name="T5" fmla="*/ 2 h 159"/>
                <a:gd name="T6" fmla="*/ 6 w 43"/>
                <a:gd name="T7" fmla="*/ 4 h 159"/>
                <a:gd name="T8" fmla="*/ 10 w 43"/>
                <a:gd name="T9" fmla="*/ 5 h 159"/>
                <a:gd name="T10" fmla="*/ 14 w 43"/>
                <a:gd name="T11" fmla="*/ 7 h 159"/>
                <a:gd name="T12" fmla="*/ 18 w 43"/>
                <a:gd name="T13" fmla="*/ 9 h 159"/>
                <a:gd name="T14" fmla="*/ 20 w 43"/>
                <a:gd name="T15" fmla="*/ 9 h 159"/>
                <a:gd name="T16" fmla="*/ 22 w 43"/>
                <a:gd name="T17" fmla="*/ 9 h 159"/>
                <a:gd name="T18" fmla="*/ 24 w 43"/>
                <a:gd name="T19" fmla="*/ 9 h 159"/>
                <a:gd name="T20" fmla="*/ 25 w 43"/>
                <a:gd name="T21" fmla="*/ 13 h 159"/>
                <a:gd name="T22" fmla="*/ 29 w 43"/>
                <a:gd name="T23" fmla="*/ 27 h 159"/>
                <a:gd name="T24" fmla="*/ 35 w 43"/>
                <a:gd name="T25" fmla="*/ 50 h 159"/>
                <a:gd name="T26" fmla="*/ 41 w 43"/>
                <a:gd name="T27" fmla="*/ 79 h 159"/>
                <a:gd name="T28" fmla="*/ 43 w 43"/>
                <a:gd name="T29" fmla="*/ 116 h 159"/>
                <a:gd name="T30" fmla="*/ 39 w 43"/>
                <a:gd name="T31" fmla="*/ 159 h 159"/>
                <a:gd name="T32" fmla="*/ 0 w 43"/>
                <a:gd name="T33" fmla="*/ 159 h 159"/>
                <a:gd name="T34" fmla="*/ 0 w 43"/>
                <a:gd name="T3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59">
                  <a:moveTo>
                    <a:pt x="0" y="0"/>
                  </a:moveTo>
                  <a:lnTo>
                    <a:pt x="0" y="2"/>
                  </a:lnTo>
                  <a:lnTo>
                    <a:pt x="2" y="2"/>
                  </a:lnTo>
                  <a:lnTo>
                    <a:pt x="6" y="4"/>
                  </a:lnTo>
                  <a:lnTo>
                    <a:pt x="10" y="5"/>
                  </a:lnTo>
                  <a:lnTo>
                    <a:pt x="14" y="7"/>
                  </a:lnTo>
                  <a:lnTo>
                    <a:pt x="18" y="9"/>
                  </a:lnTo>
                  <a:lnTo>
                    <a:pt x="20" y="9"/>
                  </a:lnTo>
                  <a:lnTo>
                    <a:pt x="22" y="9"/>
                  </a:lnTo>
                  <a:lnTo>
                    <a:pt x="24" y="9"/>
                  </a:lnTo>
                  <a:lnTo>
                    <a:pt x="25" y="13"/>
                  </a:lnTo>
                  <a:lnTo>
                    <a:pt x="29" y="27"/>
                  </a:lnTo>
                  <a:lnTo>
                    <a:pt x="35" y="50"/>
                  </a:lnTo>
                  <a:lnTo>
                    <a:pt x="41" y="79"/>
                  </a:lnTo>
                  <a:lnTo>
                    <a:pt x="43" y="116"/>
                  </a:lnTo>
                  <a:lnTo>
                    <a:pt x="39" y="159"/>
                  </a:lnTo>
                  <a:lnTo>
                    <a:pt x="0" y="159"/>
                  </a:lnTo>
                  <a:lnTo>
                    <a:pt x="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44" name="Freeform 254">
              <a:extLst>
                <a:ext uri="{FF2B5EF4-FFF2-40B4-BE49-F238E27FC236}">
                  <a16:creationId xmlns:a16="http://schemas.microsoft.com/office/drawing/2014/main" id="{030DA44D-EED6-41D4-9FDC-8A9B875E6519}"/>
                </a:ext>
              </a:extLst>
            </p:cNvPr>
            <p:cNvSpPr>
              <a:spLocks/>
            </p:cNvSpPr>
            <p:nvPr/>
          </p:nvSpPr>
          <p:spPr bwMode="auto">
            <a:xfrm>
              <a:off x="12117389" y="7985126"/>
              <a:ext cx="665163" cy="495300"/>
            </a:xfrm>
            <a:custGeom>
              <a:avLst/>
              <a:gdLst>
                <a:gd name="T0" fmla="*/ 0 w 419"/>
                <a:gd name="T1" fmla="*/ 0 h 312"/>
                <a:gd name="T2" fmla="*/ 6 w 419"/>
                <a:gd name="T3" fmla="*/ 2 h 312"/>
                <a:gd name="T4" fmla="*/ 20 w 419"/>
                <a:gd name="T5" fmla="*/ 10 h 312"/>
                <a:gd name="T6" fmla="*/ 39 w 419"/>
                <a:gd name="T7" fmla="*/ 19 h 312"/>
                <a:gd name="T8" fmla="*/ 64 w 419"/>
                <a:gd name="T9" fmla="*/ 31 h 312"/>
                <a:gd name="T10" fmla="*/ 94 w 419"/>
                <a:gd name="T11" fmla="*/ 45 h 312"/>
                <a:gd name="T12" fmla="*/ 121 w 419"/>
                <a:gd name="T13" fmla="*/ 58 h 312"/>
                <a:gd name="T14" fmla="*/ 150 w 419"/>
                <a:gd name="T15" fmla="*/ 70 h 312"/>
                <a:gd name="T16" fmla="*/ 175 w 419"/>
                <a:gd name="T17" fmla="*/ 82 h 312"/>
                <a:gd name="T18" fmla="*/ 196 w 419"/>
                <a:gd name="T19" fmla="*/ 91 h 312"/>
                <a:gd name="T20" fmla="*/ 210 w 419"/>
                <a:gd name="T21" fmla="*/ 99 h 312"/>
                <a:gd name="T22" fmla="*/ 224 w 419"/>
                <a:gd name="T23" fmla="*/ 91 h 312"/>
                <a:gd name="T24" fmla="*/ 245 w 419"/>
                <a:gd name="T25" fmla="*/ 82 h 312"/>
                <a:gd name="T26" fmla="*/ 270 w 419"/>
                <a:gd name="T27" fmla="*/ 70 h 312"/>
                <a:gd name="T28" fmla="*/ 297 w 419"/>
                <a:gd name="T29" fmla="*/ 58 h 312"/>
                <a:gd name="T30" fmla="*/ 326 w 419"/>
                <a:gd name="T31" fmla="*/ 45 h 312"/>
                <a:gd name="T32" fmla="*/ 355 w 419"/>
                <a:gd name="T33" fmla="*/ 31 h 312"/>
                <a:gd name="T34" fmla="*/ 381 w 419"/>
                <a:gd name="T35" fmla="*/ 19 h 312"/>
                <a:gd name="T36" fmla="*/ 400 w 419"/>
                <a:gd name="T37" fmla="*/ 10 h 312"/>
                <a:gd name="T38" fmla="*/ 414 w 419"/>
                <a:gd name="T39" fmla="*/ 2 h 312"/>
                <a:gd name="T40" fmla="*/ 419 w 419"/>
                <a:gd name="T41" fmla="*/ 0 h 312"/>
                <a:gd name="T42" fmla="*/ 419 w 419"/>
                <a:gd name="T43" fmla="*/ 241 h 312"/>
                <a:gd name="T44" fmla="*/ 392 w 419"/>
                <a:gd name="T45" fmla="*/ 264 h 312"/>
                <a:gd name="T46" fmla="*/ 359 w 419"/>
                <a:gd name="T47" fmla="*/ 281 h 312"/>
                <a:gd name="T48" fmla="*/ 326 w 419"/>
                <a:gd name="T49" fmla="*/ 293 h 312"/>
                <a:gd name="T50" fmla="*/ 293 w 419"/>
                <a:gd name="T51" fmla="*/ 303 h 312"/>
                <a:gd name="T52" fmla="*/ 262 w 419"/>
                <a:gd name="T53" fmla="*/ 307 h 312"/>
                <a:gd name="T54" fmla="*/ 235 w 419"/>
                <a:gd name="T55" fmla="*/ 310 h 312"/>
                <a:gd name="T56" fmla="*/ 216 w 419"/>
                <a:gd name="T57" fmla="*/ 312 h 312"/>
                <a:gd name="T58" fmla="*/ 216 w 419"/>
                <a:gd name="T59" fmla="*/ 312 h 312"/>
                <a:gd name="T60" fmla="*/ 214 w 419"/>
                <a:gd name="T61" fmla="*/ 312 h 312"/>
                <a:gd name="T62" fmla="*/ 210 w 419"/>
                <a:gd name="T63" fmla="*/ 312 h 312"/>
                <a:gd name="T64" fmla="*/ 206 w 419"/>
                <a:gd name="T65" fmla="*/ 312 h 312"/>
                <a:gd name="T66" fmla="*/ 204 w 419"/>
                <a:gd name="T67" fmla="*/ 312 h 312"/>
                <a:gd name="T68" fmla="*/ 204 w 419"/>
                <a:gd name="T69" fmla="*/ 312 h 312"/>
                <a:gd name="T70" fmla="*/ 185 w 419"/>
                <a:gd name="T71" fmla="*/ 310 h 312"/>
                <a:gd name="T72" fmla="*/ 158 w 419"/>
                <a:gd name="T73" fmla="*/ 307 h 312"/>
                <a:gd name="T74" fmla="*/ 127 w 419"/>
                <a:gd name="T75" fmla="*/ 303 h 312"/>
                <a:gd name="T76" fmla="*/ 94 w 419"/>
                <a:gd name="T77" fmla="*/ 293 h 312"/>
                <a:gd name="T78" fmla="*/ 61 w 419"/>
                <a:gd name="T79" fmla="*/ 281 h 312"/>
                <a:gd name="T80" fmla="*/ 28 w 419"/>
                <a:gd name="T81" fmla="*/ 264 h 312"/>
                <a:gd name="T82" fmla="*/ 0 w 419"/>
                <a:gd name="T83" fmla="*/ 241 h 312"/>
                <a:gd name="T84" fmla="*/ 0 w 419"/>
                <a:gd name="T8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9" h="312">
                  <a:moveTo>
                    <a:pt x="0" y="0"/>
                  </a:moveTo>
                  <a:lnTo>
                    <a:pt x="6" y="2"/>
                  </a:lnTo>
                  <a:lnTo>
                    <a:pt x="20" y="10"/>
                  </a:lnTo>
                  <a:lnTo>
                    <a:pt x="39" y="19"/>
                  </a:lnTo>
                  <a:lnTo>
                    <a:pt x="64" y="31"/>
                  </a:lnTo>
                  <a:lnTo>
                    <a:pt x="94" y="45"/>
                  </a:lnTo>
                  <a:lnTo>
                    <a:pt x="121" y="58"/>
                  </a:lnTo>
                  <a:lnTo>
                    <a:pt x="150" y="70"/>
                  </a:lnTo>
                  <a:lnTo>
                    <a:pt x="175" y="82"/>
                  </a:lnTo>
                  <a:lnTo>
                    <a:pt x="196" y="91"/>
                  </a:lnTo>
                  <a:lnTo>
                    <a:pt x="210" y="99"/>
                  </a:lnTo>
                  <a:lnTo>
                    <a:pt x="224" y="91"/>
                  </a:lnTo>
                  <a:lnTo>
                    <a:pt x="245" y="82"/>
                  </a:lnTo>
                  <a:lnTo>
                    <a:pt x="270" y="70"/>
                  </a:lnTo>
                  <a:lnTo>
                    <a:pt x="297" y="58"/>
                  </a:lnTo>
                  <a:lnTo>
                    <a:pt x="326" y="45"/>
                  </a:lnTo>
                  <a:lnTo>
                    <a:pt x="355" y="31"/>
                  </a:lnTo>
                  <a:lnTo>
                    <a:pt x="381" y="19"/>
                  </a:lnTo>
                  <a:lnTo>
                    <a:pt x="400" y="10"/>
                  </a:lnTo>
                  <a:lnTo>
                    <a:pt x="414" y="2"/>
                  </a:lnTo>
                  <a:lnTo>
                    <a:pt x="419" y="0"/>
                  </a:lnTo>
                  <a:lnTo>
                    <a:pt x="419" y="241"/>
                  </a:lnTo>
                  <a:lnTo>
                    <a:pt x="392" y="264"/>
                  </a:lnTo>
                  <a:lnTo>
                    <a:pt x="359" y="281"/>
                  </a:lnTo>
                  <a:lnTo>
                    <a:pt x="326" y="293"/>
                  </a:lnTo>
                  <a:lnTo>
                    <a:pt x="293" y="303"/>
                  </a:lnTo>
                  <a:lnTo>
                    <a:pt x="262" y="307"/>
                  </a:lnTo>
                  <a:lnTo>
                    <a:pt x="235" y="310"/>
                  </a:lnTo>
                  <a:lnTo>
                    <a:pt x="216" y="312"/>
                  </a:lnTo>
                  <a:lnTo>
                    <a:pt x="216" y="312"/>
                  </a:lnTo>
                  <a:lnTo>
                    <a:pt x="214" y="312"/>
                  </a:lnTo>
                  <a:lnTo>
                    <a:pt x="210" y="312"/>
                  </a:lnTo>
                  <a:lnTo>
                    <a:pt x="206" y="312"/>
                  </a:lnTo>
                  <a:lnTo>
                    <a:pt x="204" y="312"/>
                  </a:lnTo>
                  <a:lnTo>
                    <a:pt x="204" y="312"/>
                  </a:lnTo>
                  <a:lnTo>
                    <a:pt x="185" y="310"/>
                  </a:lnTo>
                  <a:lnTo>
                    <a:pt x="158" y="307"/>
                  </a:lnTo>
                  <a:lnTo>
                    <a:pt x="127" y="303"/>
                  </a:lnTo>
                  <a:lnTo>
                    <a:pt x="94" y="293"/>
                  </a:lnTo>
                  <a:lnTo>
                    <a:pt x="61" y="281"/>
                  </a:lnTo>
                  <a:lnTo>
                    <a:pt x="28" y="264"/>
                  </a:lnTo>
                  <a:lnTo>
                    <a:pt x="0" y="241"/>
                  </a:lnTo>
                  <a:lnTo>
                    <a:pt x="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45" name="Freeform 255">
              <a:extLst>
                <a:ext uri="{FF2B5EF4-FFF2-40B4-BE49-F238E27FC236}">
                  <a16:creationId xmlns:a16="http://schemas.microsoft.com/office/drawing/2014/main" id="{B56D6533-6562-4B42-BCC6-24FA34B94532}"/>
                </a:ext>
              </a:extLst>
            </p:cNvPr>
            <p:cNvSpPr>
              <a:spLocks noEditPoints="1"/>
            </p:cNvSpPr>
            <p:nvPr/>
          </p:nvSpPr>
          <p:spPr bwMode="auto">
            <a:xfrm>
              <a:off x="10993439" y="4427539"/>
              <a:ext cx="579438" cy="730250"/>
            </a:xfrm>
            <a:custGeom>
              <a:avLst/>
              <a:gdLst>
                <a:gd name="T0" fmla="*/ 256 w 365"/>
                <a:gd name="T1" fmla="*/ 270 h 460"/>
                <a:gd name="T2" fmla="*/ 270 w 365"/>
                <a:gd name="T3" fmla="*/ 287 h 460"/>
                <a:gd name="T4" fmla="*/ 291 w 365"/>
                <a:gd name="T5" fmla="*/ 315 h 460"/>
                <a:gd name="T6" fmla="*/ 315 w 365"/>
                <a:gd name="T7" fmla="*/ 357 h 460"/>
                <a:gd name="T8" fmla="*/ 313 w 365"/>
                <a:gd name="T9" fmla="*/ 388 h 460"/>
                <a:gd name="T10" fmla="*/ 291 w 365"/>
                <a:gd name="T11" fmla="*/ 408 h 460"/>
                <a:gd name="T12" fmla="*/ 260 w 365"/>
                <a:gd name="T13" fmla="*/ 421 h 460"/>
                <a:gd name="T14" fmla="*/ 243 w 365"/>
                <a:gd name="T15" fmla="*/ 425 h 460"/>
                <a:gd name="T16" fmla="*/ 258 w 365"/>
                <a:gd name="T17" fmla="*/ 425 h 460"/>
                <a:gd name="T18" fmla="*/ 291 w 365"/>
                <a:gd name="T19" fmla="*/ 419 h 460"/>
                <a:gd name="T20" fmla="*/ 324 w 365"/>
                <a:gd name="T21" fmla="*/ 406 h 460"/>
                <a:gd name="T22" fmla="*/ 340 w 365"/>
                <a:gd name="T23" fmla="*/ 381 h 460"/>
                <a:gd name="T24" fmla="*/ 324 w 365"/>
                <a:gd name="T25" fmla="*/ 340 h 460"/>
                <a:gd name="T26" fmla="*/ 291 w 365"/>
                <a:gd name="T27" fmla="*/ 301 h 460"/>
                <a:gd name="T28" fmla="*/ 264 w 365"/>
                <a:gd name="T29" fmla="*/ 278 h 460"/>
                <a:gd name="T30" fmla="*/ 253 w 365"/>
                <a:gd name="T31" fmla="*/ 268 h 460"/>
                <a:gd name="T32" fmla="*/ 208 w 365"/>
                <a:gd name="T33" fmla="*/ 2 h 460"/>
                <a:gd name="T34" fmla="*/ 243 w 365"/>
                <a:gd name="T35" fmla="*/ 16 h 460"/>
                <a:gd name="T36" fmla="*/ 247 w 365"/>
                <a:gd name="T37" fmla="*/ 28 h 460"/>
                <a:gd name="T38" fmla="*/ 251 w 365"/>
                <a:gd name="T39" fmla="*/ 76 h 460"/>
                <a:gd name="T40" fmla="*/ 247 w 365"/>
                <a:gd name="T41" fmla="*/ 80 h 460"/>
                <a:gd name="T42" fmla="*/ 237 w 365"/>
                <a:gd name="T43" fmla="*/ 90 h 460"/>
                <a:gd name="T44" fmla="*/ 237 w 365"/>
                <a:gd name="T45" fmla="*/ 181 h 460"/>
                <a:gd name="T46" fmla="*/ 237 w 365"/>
                <a:gd name="T47" fmla="*/ 206 h 460"/>
                <a:gd name="T48" fmla="*/ 241 w 365"/>
                <a:gd name="T49" fmla="*/ 216 h 460"/>
                <a:gd name="T50" fmla="*/ 245 w 365"/>
                <a:gd name="T51" fmla="*/ 222 h 460"/>
                <a:gd name="T52" fmla="*/ 247 w 365"/>
                <a:gd name="T53" fmla="*/ 223 h 460"/>
                <a:gd name="T54" fmla="*/ 272 w 365"/>
                <a:gd name="T55" fmla="*/ 247 h 460"/>
                <a:gd name="T56" fmla="*/ 309 w 365"/>
                <a:gd name="T57" fmla="*/ 286 h 460"/>
                <a:gd name="T58" fmla="*/ 342 w 365"/>
                <a:gd name="T59" fmla="*/ 328 h 460"/>
                <a:gd name="T60" fmla="*/ 361 w 365"/>
                <a:gd name="T61" fmla="*/ 373 h 460"/>
                <a:gd name="T62" fmla="*/ 361 w 365"/>
                <a:gd name="T63" fmla="*/ 410 h 460"/>
                <a:gd name="T64" fmla="*/ 322 w 365"/>
                <a:gd name="T65" fmla="*/ 439 h 460"/>
                <a:gd name="T66" fmla="*/ 256 w 365"/>
                <a:gd name="T67" fmla="*/ 456 h 460"/>
                <a:gd name="T68" fmla="*/ 198 w 365"/>
                <a:gd name="T69" fmla="*/ 460 h 460"/>
                <a:gd name="T70" fmla="*/ 167 w 365"/>
                <a:gd name="T71" fmla="*/ 460 h 460"/>
                <a:gd name="T72" fmla="*/ 113 w 365"/>
                <a:gd name="T73" fmla="*/ 456 h 460"/>
                <a:gd name="T74" fmla="*/ 47 w 365"/>
                <a:gd name="T75" fmla="*/ 441 h 460"/>
                <a:gd name="T76" fmla="*/ 4 w 365"/>
                <a:gd name="T77" fmla="*/ 410 h 460"/>
                <a:gd name="T78" fmla="*/ 4 w 365"/>
                <a:gd name="T79" fmla="*/ 371 h 460"/>
                <a:gd name="T80" fmla="*/ 28 w 365"/>
                <a:gd name="T81" fmla="*/ 324 h 460"/>
                <a:gd name="T82" fmla="*/ 62 w 365"/>
                <a:gd name="T83" fmla="*/ 280 h 460"/>
                <a:gd name="T84" fmla="*/ 97 w 365"/>
                <a:gd name="T85" fmla="*/ 243 h 460"/>
                <a:gd name="T86" fmla="*/ 121 w 365"/>
                <a:gd name="T87" fmla="*/ 223 h 460"/>
                <a:gd name="T88" fmla="*/ 125 w 365"/>
                <a:gd name="T89" fmla="*/ 222 h 460"/>
                <a:gd name="T90" fmla="*/ 130 w 365"/>
                <a:gd name="T91" fmla="*/ 216 h 460"/>
                <a:gd name="T92" fmla="*/ 134 w 365"/>
                <a:gd name="T93" fmla="*/ 206 h 460"/>
                <a:gd name="T94" fmla="*/ 136 w 365"/>
                <a:gd name="T95" fmla="*/ 132 h 460"/>
                <a:gd name="T96" fmla="*/ 136 w 365"/>
                <a:gd name="T97" fmla="*/ 90 h 460"/>
                <a:gd name="T98" fmla="*/ 121 w 365"/>
                <a:gd name="T99" fmla="*/ 84 h 460"/>
                <a:gd name="T100" fmla="*/ 117 w 365"/>
                <a:gd name="T101" fmla="*/ 76 h 460"/>
                <a:gd name="T102" fmla="*/ 115 w 365"/>
                <a:gd name="T103" fmla="*/ 28 h 460"/>
                <a:gd name="T104" fmla="*/ 117 w 365"/>
                <a:gd name="T105" fmla="*/ 26 h 460"/>
                <a:gd name="T106" fmla="*/ 136 w 365"/>
                <a:gd name="T107" fmla="*/ 8 h 460"/>
                <a:gd name="T108" fmla="*/ 183 w 365"/>
                <a:gd name="T10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5" h="460">
                  <a:moveTo>
                    <a:pt x="253" y="268"/>
                  </a:moveTo>
                  <a:lnTo>
                    <a:pt x="256" y="270"/>
                  </a:lnTo>
                  <a:lnTo>
                    <a:pt x="262" y="278"/>
                  </a:lnTo>
                  <a:lnTo>
                    <a:pt x="270" y="287"/>
                  </a:lnTo>
                  <a:lnTo>
                    <a:pt x="282" y="299"/>
                  </a:lnTo>
                  <a:lnTo>
                    <a:pt x="291" y="315"/>
                  </a:lnTo>
                  <a:lnTo>
                    <a:pt x="305" y="336"/>
                  </a:lnTo>
                  <a:lnTo>
                    <a:pt x="315" y="357"/>
                  </a:lnTo>
                  <a:lnTo>
                    <a:pt x="317" y="375"/>
                  </a:lnTo>
                  <a:lnTo>
                    <a:pt x="313" y="388"/>
                  </a:lnTo>
                  <a:lnTo>
                    <a:pt x="303" y="398"/>
                  </a:lnTo>
                  <a:lnTo>
                    <a:pt x="291" y="408"/>
                  </a:lnTo>
                  <a:lnTo>
                    <a:pt x="276" y="416"/>
                  </a:lnTo>
                  <a:lnTo>
                    <a:pt x="260" y="421"/>
                  </a:lnTo>
                  <a:lnTo>
                    <a:pt x="249" y="425"/>
                  </a:lnTo>
                  <a:lnTo>
                    <a:pt x="243" y="425"/>
                  </a:lnTo>
                  <a:lnTo>
                    <a:pt x="247" y="425"/>
                  </a:lnTo>
                  <a:lnTo>
                    <a:pt x="258" y="425"/>
                  </a:lnTo>
                  <a:lnTo>
                    <a:pt x="274" y="423"/>
                  </a:lnTo>
                  <a:lnTo>
                    <a:pt x="291" y="419"/>
                  </a:lnTo>
                  <a:lnTo>
                    <a:pt x="309" y="414"/>
                  </a:lnTo>
                  <a:lnTo>
                    <a:pt x="324" y="406"/>
                  </a:lnTo>
                  <a:lnTo>
                    <a:pt x="336" y="394"/>
                  </a:lnTo>
                  <a:lnTo>
                    <a:pt x="340" y="381"/>
                  </a:lnTo>
                  <a:lnTo>
                    <a:pt x="336" y="361"/>
                  </a:lnTo>
                  <a:lnTo>
                    <a:pt x="324" y="340"/>
                  </a:lnTo>
                  <a:lnTo>
                    <a:pt x="309" y="320"/>
                  </a:lnTo>
                  <a:lnTo>
                    <a:pt x="291" y="301"/>
                  </a:lnTo>
                  <a:lnTo>
                    <a:pt x="278" y="287"/>
                  </a:lnTo>
                  <a:lnTo>
                    <a:pt x="264" y="278"/>
                  </a:lnTo>
                  <a:lnTo>
                    <a:pt x="256" y="270"/>
                  </a:lnTo>
                  <a:lnTo>
                    <a:pt x="253" y="268"/>
                  </a:lnTo>
                  <a:close/>
                  <a:moveTo>
                    <a:pt x="183" y="0"/>
                  </a:moveTo>
                  <a:lnTo>
                    <a:pt x="208" y="2"/>
                  </a:lnTo>
                  <a:lnTo>
                    <a:pt x="229" y="8"/>
                  </a:lnTo>
                  <a:lnTo>
                    <a:pt x="243" y="16"/>
                  </a:lnTo>
                  <a:lnTo>
                    <a:pt x="249" y="26"/>
                  </a:lnTo>
                  <a:lnTo>
                    <a:pt x="247" y="28"/>
                  </a:lnTo>
                  <a:lnTo>
                    <a:pt x="251" y="28"/>
                  </a:lnTo>
                  <a:lnTo>
                    <a:pt x="251" y="76"/>
                  </a:lnTo>
                  <a:lnTo>
                    <a:pt x="247" y="76"/>
                  </a:lnTo>
                  <a:lnTo>
                    <a:pt x="247" y="80"/>
                  </a:lnTo>
                  <a:lnTo>
                    <a:pt x="243" y="86"/>
                  </a:lnTo>
                  <a:lnTo>
                    <a:pt x="237" y="90"/>
                  </a:lnTo>
                  <a:lnTo>
                    <a:pt x="237" y="157"/>
                  </a:lnTo>
                  <a:lnTo>
                    <a:pt x="237" y="181"/>
                  </a:lnTo>
                  <a:lnTo>
                    <a:pt x="237" y="198"/>
                  </a:lnTo>
                  <a:lnTo>
                    <a:pt x="237" y="206"/>
                  </a:lnTo>
                  <a:lnTo>
                    <a:pt x="239" y="212"/>
                  </a:lnTo>
                  <a:lnTo>
                    <a:pt x="241" y="216"/>
                  </a:lnTo>
                  <a:lnTo>
                    <a:pt x="243" y="220"/>
                  </a:lnTo>
                  <a:lnTo>
                    <a:pt x="245" y="222"/>
                  </a:lnTo>
                  <a:lnTo>
                    <a:pt x="247" y="223"/>
                  </a:lnTo>
                  <a:lnTo>
                    <a:pt x="247" y="223"/>
                  </a:lnTo>
                  <a:lnTo>
                    <a:pt x="256" y="231"/>
                  </a:lnTo>
                  <a:lnTo>
                    <a:pt x="272" y="247"/>
                  </a:lnTo>
                  <a:lnTo>
                    <a:pt x="291" y="266"/>
                  </a:lnTo>
                  <a:lnTo>
                    <a:pt x="309" y="286"/>
                  </a:lnTo>
                  <a:lnTo>
                    <a:pt x="326" y="307"/>
                  </a:lnTo>
                  <a:lnTo>
                    <a:pt x="342" y="328"/>
                  </a:lnTo>
                  <a:lnTo>
                    <a:pt x="353" y="351"/>
                  </a:lnTo>
                  <a:lnTo>
                    <a:pt x="361" y="373"/>
                  </a:lnTo>
                  <a:lnTo>
                    <a:pt x="365" y="394"/>
                  </a:lnTo>
                  <a:lnTo>
                    <a:pt x="361" y="410"/>
                  </a:lnTo>
                  <a:lnTo>
                    <a:pt x="350" y="423"/>
                  </a:lnTo>
                  <a:lnTo>
                    <a:pt x="322" y="439"/>
                  </a:lnTo>
                  <a:lnTo>
                    <a:pt x="291" y="448"/>
                  </a:lnTo>
                  <a:lnTo>
                    <a:pt x="256" y="456"/>
                  </a:lnTo>
                  <a:lnTo>
                    <a:pt x="225" y="460"/>
                  </a:lnTo>
                  <a:lnTo>
                    <a:pt x="198" y="460"/>
                  </a:lnTo>
                  <a:lnTo>
                    <a:pt x="183" y="460"/>
                  </a:lnTo>
                  <a:lnTo>
                    <a:pt x="167" y="460"/>
                  </a:lnTo>
                  <a:lnTo>
                    <a:pt x="144" y="460"/>
                  </a:lnTo>
                  <a:lnTo>
                    <a:pt x="113" y="456"/>
                  </a:lnTo>
                  <a:lnTo>
                    <a:pt x="80" y="450"/>
                  </a:lnTo>
                  <a:lnTo>
                    <a:pt x="47" y="441"/>
                  </a:lnTo>
                  <a:lnTo>
                    <a:pt x="16" y="423"/>
                  </a:lnTo>
                  <a:lnTo>
                    <a:pt x="4" y="410"/>
                  </a:lnTo>
                  <a:lnTo>
                    <a:pt x="0" y="392"/>
                  </a:lnTo>
                  <a:lnTo>
                    <a:pt x="4" y="371"/>
                  </a:lnTo>
                  <a:lnTo>
                    <a:pt x="14" y="348"/>
                  </a:lnTo>
                  <a:lnTo>
                    <a:pt x="28" y="324"/>
                  </a:lnTo>
                  <a:lnTo>
                    <a:pt x="45" y="301"/>
                  </a:lnTo>
                  <a:lnTo>
                    <a:pt x="62" y="280"/>
                  </a:lnTo>
                  <a:lnTo>
                    <a:pt x="82" y="260"/>
                  </a:lnTo>
                  <a:lnTo>
                    <a:pt x="97" y="243"/>
                  </a:lnTo>
                  <a:lnTo>
                    <a:pt x="111" y="231"/>
                  </a:lnTo>
                  <a:lnTo>
                    <a:pt x="121" y="223"/>
                  </a:lnTo>
                  <a:lnTo>
                    <a:pt x="123" y="223"/>
                  </a:lnTo>
                  <a:lnTo>
                    <a:pt x="125" y="222"/>
                  </a:lnTo>
                  <a:lnTo>
                    <a:pt x="126" y="220"/>
                  </a:lnTo>
                  <a:lnTo>
                    <a:pt x="130" y="216"/>
                  </a:lnTo>
                  <a:lnTo>
                    <a:pt x="132" y="212"/>
                  </a:lnTo>
                  <a:lnTo>
                    <a:pt x="134" y="206"/>
                  </a:lnTo>
                  <a:lnTo>
                    <a:pt x="136" y="198"/>
                  </a:lnTo>
                  <a:lnTo>
                    <a:pt x="136" y="132"/>
                  </a:lnTo>
                  <a:lnTo>
                    <a:pt x="136" y="109"/>
                  </a:lnTo>
                  <a:lnTo>
                    <a:pt x="136" y="90"/>
                  </a:lnTo>
                  <a:lnTo>
                    <a:pt x="126" y="88"/>
                  </a:lnTo>
                  <a:lnTo>
                    <a:pt x="121" y="84"/>
                  </a:lnTo>
                  <a:lnTo>
                    <a:pt x="119" y="80"/>
                  </a:lnTo>
                  <a:lnTo>
                    <a:pt x="117" y="76"/>
                  </a:lnTo>
                  <a:lnTo>
                    <a:pt x="115" y="76"/>
                  </a:lnTo>
                  <a:lnTo>
                    <a:pt x="115" y="28"/>
                  </a:lnTo>
                  <a:lnTo>
                    <a:pt x="117" y="28"/>
                  </a:lnTo>
                  <a:lnTo>
                    <a:pt x="117" y="26"/>
                  </a:lnTo>
                  <a:lnTo>
                    <a:pt x="121" y="16"/>
                  </a:lnTo>
                  <a:lnTo>
                    <a:pt x="136" y="8"/>
                  </a:lnTo>
                  <a:lnTo>
                    <a:pt x="156" y="2"/>
                  </a:lnTo>
                  <a:lnTo>
                    <a:pt x="183"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46" name="Freeform 256">
              <a:extLst>
                <a:ext uri="{FF2B5EF4-FFF2-40B4-BE49-F238E27FC236}">
                  <a16:creationId xmlns:a16="http://schemas.microsoft.com/office/drawing/2014/main" id="{2D2EE4F7-1291-42F4-A3BD-1AEA214C3D3E}"/>
                </a:ext>
              </a:extLst>
            </p:cNvPr>
            <p:cNvSpPr>
              <a:spLocks/>
            </p:cNvSpPr>
            <p:nvPr/>
          </p:nvSpPr>
          <p:spPr bwMode="auto">
            <a:xfrm>
              <a:off x="15367001" y="4259264"/>
              <a:ext cx="206375" cy="206375"/>
            </a:xfrm>
            <a:custGeom>
              <a:avLst/>
              <a:gdLst>
                <a:gd name="T0" fmla="*/ 64 w 130"/>
                <a:gd name="T1" fmla="*/ 0 h 130"/>
                <a:gd name="T2" fmla="*/ 89 w 130"/>
                <a:gd name="T3" fmla="*/ 4 h 130"/>
                <a:gd name="T4" fmla="*/ 111 w 130"/>
                <a:gd name="T5" fmla="*/ 17 h 130"/>
                <a:gd name="T6" fmla="*/ 124 w 130"/>
                <a:gd name="T7" fmla="*/ 38 h 130"/>
                <a:gd name="T8" fmla="*/ 130 w 130"/>
                <a:gd name="T9" fmla="*/ 64 h 130"/>
                <a:gd name="T10" fmla="*/ 124 w 130"/>
                <a:gd name="T11" fmla="*/ 89 h 130"/>
                <a:gd name="T12" fmla="*/ 111 w 130"/>
                <a:gd name="T13" fmla="*/ 110 h 130"/>
                <a:gd name="T14" fmla="*/ 89 w 130"/>
                <a:gd name="T15" fmla="*/ 124 h 130"/>
                <a:gd name="T16" fmla="*/ 64 w 130"/>
                <a:gd name="T17" fmla="*/ 130 h 130"/>
                <a:gd name="T18" fmla="*/ 39 w 130"/>
                <a:gd name="T19" fmla="*/ 124 h 130"/>
                <a:gd name="T20" fmla="*/ 18 w 130"/>
                <a:gd name="T21" fmla="*/ 110 h 130"/>
                <a:gd name="T22" fmla="*/ 4 w 130"/>
                <a:gd name="T23" fmla="*/ 89 h 130"/>
                <a:gd name="T24" fmla="*/ 0 w 130"/>
                <a:gd name="T25" fmla="*/ 64 h 130"/>
                <a:gd name="T26" fmla="*/ 4 w 130"/>
                <a:gd name="T27" fmla="*/ 38 h 130"/>
                <a:gd name="T28" fmla="*/ 18 w 130"/>
                <a:gd name="T29" fmla="*/ 17 h 130"/>
                <a:gd name="T30" fmla="*/ 39 w 130"/>
                <a:gd name="T31" fmla="*/ 4 h 130"/>
                <a:gd name="T32" fmla="*/ 64 w 130"/>
                <a:gd name="T3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30">
                  <a:moveTo>
                    <a:pt x="64" y="0"/>
                  </a:moveTo>
                  <a:lnTo>
                    <a:pt x="89" y="4"/>
                  </a:lnTo>
                  <a:lnTo>
                    <a:pt x="111" y="17"/>
                  </a:lnTo>
                  <a:lnTo>
                    <a:pt x="124" y="38"/>
                  </a:lnTo>
                  <a:lnTo>
                    <a:pt x="130" y="64"/>
                  </a:lnTo>
                  <a:lnTo>
                    <a:pt x="124" y="89"/>
                  </a:lnTo>
                  <a:lnTo>
                    <a:pt x="111" y="110"/>
                  </a:lnTo>
                  <a:lnTo>
                    <a:pt x="89" y="124"/>
                  </a:lnTo>
                  <a:lnTo>
                    <a:pt x="64" y="130"/>
                  </a:lnTo>
                  <a:lnTo>
                    <a:pt x="39" y="124"/>
                  </a:lnTo>
                  <a:lnTo>
                    <a:pt x="18" y="110"/>
                  </a:lnTo>
                  <a:lnTo>
                    <a:pt x="4" y="89"/>
                  </a:lnTo>
                  <a:lnTo>
                    <a:pt x="0" y="64"/>
                  </a:lnTo>
                  <a:lnTo>
                    <a:pt x="4" y="38"/>
                  </a:lnTo>
                  <a:lnTo>
                    <a:pt x="18" y="17"/>
                  </a:lnTo>
                  <a:lnTo>
                    <a:pt x="39" y="4"/>
                  </a:lnTo>
                  <a:lnTo>
                    <a:pt x="64"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47" name="Freeform 257">
              <a:extLst>
                <a:ext uri="{FF2B5EF4-FFF2-40B4-BE49-F238E27FC236}">
                  <a16:creationId xmlns:a16="http://schemas.microsoft.com/office/drawing/2014/main" id="{DE256C76-289E-4785-A297-8BF0C7A2CD35}"/>
                </a:ext>
              </a:extLst>
            </p:cNvPr>
            <p:cNvSpPr>
              <a:spLocks/>
            </p:cNvSpPr>
            <p:nvPr/>
          </p:nvSpPr>
          <p:spPr bwMode="auto">
            <a:xfrm>
              <a:off x="15438439" y="4410076"/>
              <a:ext cx="314325" cy="677863"/>
            </a:xfrm>
            <a:custGeom>
              <a:avLst/>
              <a:gdLst>
                <a:gd name="T0" fmla="*/ 44 w 198"/>
                <a:gd name="T1" fmla="*/ 0 h 427"/>
                <a:gd name="T2" fmla="*/ 46 w 198"/>
                <a:gd name="T3" fmla="*/ 6 h 427"/>
                <a:gd name="T4" fmla="*/ 52 w 198"/>
                <a:gd name="T5" fmla="*/ 19 h 427"/>
                <a:gd name="T6" fmla="*/ 60 w 198"/>
                <a:gd name="T7" fmla="*/ 39 h 427"/>
                <a:gd name="T8" fmla="*/ 70 w 198"/>
                <a:gd name="T9" fmla="*/ 66 h 427"/>
                <a:gd name="T10" fmla="*/ 81 w 198"/>
                <a:gd name="T11" fmla="*/ 99 h 427"/>
                <a:gd name="T12" fmla="*/ 95 w 198"/>
                <a:gd name="T13" fmla="*/ 136 h 427"/>
                <a:gd name="T14" fmla="*/ 108 w 198"/>
                <a:gd name="T15" fmla="*/ 172 h 427"/>
                <a:gd name="T16" fmla="*/ 124 w 198"/>
                <a:gd name="T17" fmla="*/ 213 h 427"/>
                <a:gd name="T18" fmla="*/ 139 w 198"/>
                <a:gd name="T19" fmla="*/ 252 h 427"/>
                <a:gd name="T20" fmla="*/ 153 w 198"/>
                <a:gd name="T21" fmla="*/ 291 h 427"/>
                <a:gd name="T22" fmla="*/ 165 w 198"/>
                <a:gd name="T23" fmla="*/ 328 h 427"/>
                <a:gd name="T24" fmla="*/ 176 w 198"/>
                <a:gd name="T25" fmla="*/ 359 h 427"/>
                <a:gd name="T26" fmla="*/ 186 w 198"/>
                <a:gd name="T27" fmla="*/ 386 h 427"/>
                <a:gd name="T28" fmla="*/ 194 w 198"/>
                <a:gd name="T29" fmla="*/ 407 h 427"/>
                <a:gd name="T30" fmla="*/ 198 w 198"/>
                <a:gd name="T31" fmla="*/ 421 h 427"/>
                <a:gd name="T32" fmla="*/ 198 w 198"/>
                <a:gd name="T33" fmla="*/ 427 h 427"/>
                <a:gd name="T34" fmla="*/ 194 w 198"/>
                <a:gd name="T35" fmla="*/ 423 h 427"/>
                <a:gd name="T36" fmla="*/ 184 w 198"/>
                <a:gd name="T37" fmla="*/ 415 h 427"/>
                <a:gd name="T38" fmla="*/ 170 w 198"/>
                <a:gd name="T39" fmla="*/ 403 h 427"/>
                <a:gd name="T40" fmla="*/ 159 w 198"/>
                <a:gd name="T41" fmla="*/ 390 h 427"/>
                <a:gd name="T42" fmla="*/ 147 w 198"/>
                <a:gd name="T43" fmla="*/ 378 h 427"/>
                <a:gd name="T44" fmla="*/ 139 w 198"/>
                <a:gd name="T45" fmla="*/ 370 h 427"/>
                <a:gd name="T46" fmla="*/ 136 w 198"/>
                <a:gd name="T47" fmla="*/ 366 h 427"/>
                <a:gd name="T48" fmla="*/ 134 w 198"/>
                <a:gd name="T49" fmla="*/ 362 h 427"/>
                <a:gd name="T50" fmla="*/ 130 w 198"/>
                <a:gd name="T51" fmla="*/ 347 h 427"/>
                <a:gd name="T52" fmla="*/ 120 w 198"/>
                <a:gd name="T53" fmla="*/ 326 h 427"/>
                <a:gd name="T54" fmla="*/ 108 w 198"/>
                <a:gd name="T55" fmla="*/ 297 h 427"/>
                <a:gd name="T56" fmla="*/ 97 w 198"/>
                <a:gd name="T57" fmla="*/ 264 h 427"/>
                <a:gd name="T58" fmla="*/ 83 w 198"/>
                <a:gd name="T59" fmla="*/ 229 h 427"/>
                <a:gd name="T60" fmla="*/ 68 w 198"/>
                <a:gd name="T61" fmla="*/ 190 h 427"/>
                <a:gd name="T62" fmla="*/ 54 w 198"/>
                <a:gd name="T63" fmla="*/ 153 h 427"/>
                <a:gd name="T64" fmla="*/ 41 w 198"/>
                <a:gd name="T65" fmla="*/ 116 h 427"/>
                <a:gd name="T66" fmla="*/ 27 w 198"/>
                <a:gd name="T67" fmla="*/ 83 h 427"/>
                <a:gd name="T68" fmla="*/ 15 w 198"/>
                <a:gd name="T69" fmla="*/ 54 h 427"/>
                <a:gd name="T70" fmla="*/ 8 w 198"/>
                <a:gd name="T71" fmla="*/ 33 h 427"/>
                <a:gd name="T72" fmla="*/ 2 w 198"/>
                <a:gd name="T73" fmla="*/ 17 h 427"/>
                <a:gd name="T74" fmla="*/ 0 w 198"/>
                <a:gd name="T75" fmla="*/ 11 h 427"/>
                <a:gd name="T76" fmla="*/ 44 w 198"/>
                <a:gd name="T77"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 h="427">
                  <a:moveTo>
                    <a:pt x="44" y="0"/>
                  </a:moveTo>
                  <a:lnTo>
                    <a:pt x="46" y="6"/>
                  </a:lnTo>
                  <a:lnTo>
                    <a:pt x="52" y="19"/>
                  </a:lnTo>
                  <a:lnTo>
                    <a:pt x="60" y="39"/>
                  </a:lnTo>
                  <a:lnTo>
                    <a:pt x="70" y="66"/>
                  </a:lnTo>
                  <a:lnTo>
                    <a:pt x="81" y="99"/>
                  </a:lnTo>
                  <a:lnTo>
                    <a:pt x="95" y="136"/>
                  </a:lnTo>
                  <a:lnTo>
                    <a:pt x="108" y="172"/>
                  </a:lnTo>
                  <a:lnTo>
                    <a:pt x="124" y="213"/>
                  </a:lnTo>
                  <a:lnTo>
                    <a:pt x="139" y="252"/>
                  </a:lnTo>
                  <a:lnTo>
                    <a:pt x="153" y="291"/>
                  </a:lnTo>
                  <a:lnTo>
                    <a:pt x="165" y="328"/>
                  </a:lnTo>
                  <a:lnTo>
                    <a:pt x="176" y="359"/>
                  </a:lnTo>
                  <a:lnTo>
                    <a:pt x="186" y="386"/>
                  </a:lnTo>
                  <a:lnTo>
                    <a:pt x="194" y="407"/>
                  </a:lnTo>
                  <a:lnTo>
                    <a:pt x="198" y="421"/>
                  </a:lnTo>
                  <a:lnTo>
                    <a:pt x="198" y="427"/>
                  </a:lnTo>
                  <a:lnTo>
                    <a:pt x="194" y="423"/>
                  </a:lnTo>
                  <a:lnTo>
                    <a:pt x="184" y="415"/>
                  </a:lnTo>
                  <a:lnTo>
                    <a:pt x="170" y="403"/>
                  </a:lnTo>
                  <a:lnTo>
                    <a:pt x="159" y="390"/>
                  </a:lnTo>
                  <a:lnTo>
                    <a:pt x="147" y="378"/>
                  </a:lnTo>
                  <a:lnTo>
                    <a:pt x="139" y="370"/>
                  </a:lnTo>
                  <a:lnTo>
                    <a:pt x="136" y="366"/>
                  </a:lnTo>
                  <a:lnTo>
                    <a:pt x="134" y="362"/>
                  </a:lnTo>
                  <a:lnTo>
                    <a:pt x="130" y="347"/>
                  </a:lnTo>
                  <a:lnTo>
                    <a:pt x="120" y="326"/>
                  </a:lnTo>
                  <a:lnTo>
                    <a:pt x="108" y="297"/>
                  </a:lnTo>
                  <a:lnTo>
                    <a:pt x="97" y="264"/>
                  </a:lnTo>
                  <a:lnTo>
                    <a:pt x="83" y="229"/>
                  </a:lnTo>
                  <a:lnTo>
                    <a:pt x="68" y="190"/>
                  </a:lnTo>
                  <a:lnTo>
                    <a:pt x="54" y="153"/>
                  </a:lnTo>
                  <a:lnTo>
                    <a:pt x="41" y="116"/>
                  </a:lnTo>
                  <a:lnTo>
                    <a:pt x="27" y="83"/>
                  </a:lnTo>
                  <a:lnTo>
                    <a:pt x="15" y="54"/>
                  </a:lnTo>
                  <a:lnTo>
                    <a:pt x="8" y="33"/>
                  </a:lnTo>
                  <a:lnTo>
                    <a:pt x="2" y="17"/>
                  </a:lnTo>
                  <a:lnTo>
                    <a:pt x="0" y="11"/>
                  </a:lnTo>
                  <a:lnTo>
                    <a:pt x="44"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48" name="Freeform 258">
              <a:extLst>
                <a:ext uri="{FF2B5EF4-FFF2-40B4-BE49-F238E27FC236}">
                  <a16:creationId xmlns:a16="http://schemas.microsoft.com/office/drawing/2014/main" id="{D9318967-E571-4786-AEB9-7DD073A970BC}"/>
                </a:ext>
              </a:extLst>
            </p:cNvPr>
            <p:cNvSpPr>
              <a:spLocks/>
            </p:cNvSpPr>
            <p:nvPr/>
          </p:nvSpPr>
          <p:spPr bwMode="auto">
            <a:xfrm>
              <a:off x="15154276" y="4410076"/>
              <a:ext cx="349250" cy="665163"/>
            </a:xfrm>
            <a:custGeom>
              <a:avLst/>
              <a:gdLst>
                <a:gd name="T0" fmla="*/ 169 w 220"/>
                <a:gd name="T1" fmla="*/ 0 h 419"/>
                <a:gd name="T2" fmla="*/ 220 w 220"/>
                <a:gd name="T3" fmla="*/ 15 h 419"/>
                <a:gd name="T4" fmla="*/ 218 w 220"/>
                <a:gd name="T5" fmla="*/ 19 h 419"/>
                <a:gd name="T6" fmla="*/ 58 w 220"/>
                <a:gd name="T7" fmla="*/ 361 h 419"/>
                <a:gd name="T8" fmla="*/ 0 w 220"/>
                <a:gd name="T9" fmla="*/ 419 h 419"/>
                <a:gd name="T10" fmla="*/ 18 w 220"/>
                <a:gd name="T11" fmla="*/ 339 h 419"/>
                <a:gd name="T12" fmla="*/ 169 w 220"/>
                <a:gd name="T13" fmla="*/ 0 h 419"/>
              </a:gdLst>
              <a:ahLst/>
              <a:cxnLst>
                <a:cxn ang="0">
                  <a:pos x="T0" y="T1"/>
                </a:cxn>
                <a:cxn ang="0">
                  <a:pos x="T2" y="T3"/>
                </a:cxn>
                <a:cxn ang="0">
                  <a:pos x="T4" y="T5"/>
                </a:cxn>
                <a:cxn ang="0">
                  <a:pos x="T6" y="T7"/>
                </a:cxn>
                <a:cxn ang="0">
                  <a:pos x="T8" y="T9"/>
                </a:cxn>
                <a:cxn ang="0">
                  <a:pos x="T10" y="T11"/>
                </a:cxn>
                <a:cxn ang="0">
                  <a:pos x="T12" y="T13"/>
                </a:cxn>
              </a:cxnLst>
              <a:rect l="0" t="0" r="r" b="b"/>
              <a:pathLst>
                <a:path w="220" h="419">
                  <a:moveTo>
                    <a:pt x="169" y="0"/>
                  </a:moveTo>
                  <a:lnTo>
                    <a:pt x="220" y="15"/>
                  </a:lnTo>
                  <a:lnTo>
                    <a:pt x="218" y="19"/>
                  </a:lnTo>
                  <a:lnTo>
                    <a:pt x="58" y="361"/>
                  </a:lnTo>
                  <a:lnTo>
                    <a:pt x="0" y="419"/>
                  </a:lnTo>
                  <a:lnTo>
                    <a:pt x="18" y="339"/>
                  </a:lnTo>
                  <a:lnTo>
                    <a:pt x="169"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49" name="Freeform 259">
              <a:extLst>
                <a:ext uri="{FF2B5EF4-FFF2-40B4-BE49-F238E27FC236}">
                  <a16:creationId xmlns:a16="http://schemas.microsoft.com/office/drawing/2014/main" id="{E1F21219-663A-4F73-BC38-5284B0ADF2F2}"/>
                </a:ext>
              </a:extLst>
            </p:cNvPr>
            <p:cNvSpPr>
              <a:spLocks/>
            </p:cNvSpPr>
            <p:nvPr/>
          </p:nvSpPr>
          <p:spPr bwMode="auto">
            <a:xfrm>
              <a:off x="15459076" y="4184651"/>
              <a:ext cx="38100" cy="114300"/>
            </a:xfrm>
            <a:custGeom>
              <a:avLst/>
              <a:gdLst>
                <a:gd name="T0" fmla="*/ 12 w 24"/>
                <a:gd name="T1" fmla="*/ 0 h 72"/>
                <a:gd name="T2" fmla="*/ 16 w 24"/>
                <a:gd name="T3" fmla="*/ 2 h 72"/>
                <a:gd name="T4" fmla="*/ 20 w 24"/>
                <a:gd name="T5" fmla="*/ 4 h 72"/>
                <a:gd name="T6" fmla="*/ 22 w 24"/>
                <a:gd name="T7" fmla="*/ 8 h 72"/>
                <a:gd name="T8" fmla="*/ 24 w 24"/>
                <a:gd name="T9" fmla="*/ 12 h 72"/>
                <a:gd name="T10" fmla="*/ 24 w 24"/>
                <a:gd name="T11" fmla="*/ 60 h 72"/>
                <a:gd name="T12" fmla="*/ 22 w 24"/>
                <a:gd name="T13" fmla="*/ 64 h 72"/>
                <a:gd name="T14" fmla="*/ 20 w 24"/>
                <a:gd name="T15" fmla="*/ 68 h 72"/>
                <a:gd name="T16" fmla="*/ 16 w 24"/>
                <a:gd name="T17" fmla="*/ 70 h 72"/>
                <a:gd name="T18" fmla="*/ 12 w 24"/>
                <a:gd name="T19" fmla="*/ 72 h 72"/>
                <a:gd name="T20" fmla="*/ 6 w 24"/>
                <a:gd name="T21" fmla="*/ 70 h 72"/>
                <a:gd name="T22" fmla="*/ 2 w 24"/>
                <a:gd name="T23" fmla="*/ 68 h 72"/>
                <a:gd name="T24" fmla="*/ 0 w 24"/>
                <a:gd name="T25" fmla="*/ 64 h 72"/>
                <a:gd name="T26" fmla="*/ 0 w 24"/>
                <a:gd name="T27" fmla="*/ 60 h 72"/>
                <a:gd name="T28" fmla="*/ 0 w 24"/>
                <a:gd name="T29" fmla="*/ 12 h 72"/>
                <a:gd name="T30" fmla="*/ 0 w 24"/>
                <a:gd name="T31" fmla="*/ 8 h 72"/>
                <a:gd name="T32" fmla="*/ 2 w 24"/>
                <a:gd name="T33" fmla="*/ 4 h 72"/>
                <a:gd name="T34" fmla="*/ 6 w 24"/>
                <a:gd name="T35" fmla="*/ 2 h 72"/>
                <a:gd name="T36" fmla="*/ 12 w 24"/>
                <a:gd name="T3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72">
                  <a:moveTo>
                    <a:pt x="12" y="0"/>
                  </a:moveTo>
                  <a:lnTo>
                    <a:pt x="16" y="2"/>
                  </a:lnTo>
                  <a:lnTo>
                    <a:pt x="20" y="4"/>
                  </a:lnTo>
                  <a:lnTo>
                    <a:pt x="22" y="8"/>
                  </a:lnTo>
                  <a:lnTo>
                    <a:pt x="24" y="12"/>
                  </a:lnTo>
                  <a:lnTo>
                    <a:pt x="24" y="60"/>
                  </a:lnTo>
                  <a:lnTo>
                    <a:pt x="22" y="64"/>
                  </a:lnTo>
                  <a:lnTo>
                    <a:pt x="20" y="68"/>
                  </a:lnTo>
                  <a:lnTo>
                    <a:pt x="16" y="70"/>
                  </a:lnTo>
                  <a:lnTo>
                    <a:pt x="12" y="72"/>
                  </a:lnTo>
                  <a:lnTo>
                    <a:pt x="6" y="70"/>
                  </a:lnTo>
                  <a:lnTo>
                    <a:pt x="2" y="68"/>
                  </a:lnTo>
                  <a:lnTo>
                    <a:pt x="0" y="64"/>
                  </a:lnTo>
                  <a:lnTo>
                    <a:pt x="0" y="60"/>
                  </a:lnTo>
                  <a:lnTo>
                    <a:pt x="0" y="12"/>
                  </a:lnTo>
                  <a:lnTo>
                    <a:pt x="0" y="8"/>
                  </a:lnTo>
                  <a:lnTo>
                    <a:pt x="2" y="4"/>
                  </a:lnTo>
                  <a:lnTo>
                    <a:pt x="6" y="2"/>
                  </a:lnTo>
                  <a:lnTo>
                    <a:pt x="12"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50" name="Freeform 260">
              <a:extLst>
                <a:ext uri="{FF2B5EF4-FFF2-40B4-BE49-F238E27FC236}">
                  <a16:creationId xmlns:a16="http://schemas.microsoft.com/office/drawing/2014/main" id="{86EFF294-6F17-4DBB-88BB-19DF82387A84}"/>
                </a:ext>
              </a:extLst>
            </p:cNvPr>
            <p:cNvSpPr>
              <a:spLocks noEditPoints="1"/>
            </p:cNvSpPr>
            <p:nvPr/>
          </p:nvSpPr>
          <p:spPr bwMode="auto">
            <a:xfrm>
              <a:off x="13800139" y="3683001"/>
              <a:ext cx="328613" cy="890588"/>
            </a:xfrm>
            <a:custGeom>
              <a:avLst/>
              <a:gdLst>
                <a:gd name="T0" fmla="*/ 83 w 207"/>
                <a:gd name="T1" fmla="*/ 52 h 561"/>
                <a:gd name="T2" fmla="*/ 50 w 207"/>
                <a:gd name="T3" fmla="*/ 97 h 561"/>
                <a:gd name="T4" fmla="*/ 27 w 207"/>
                <a:gd name="T5" fmla="*/ 178 h 561"/>
                <a:gd name="T6" fmla="*/ 17 w 207"/>
                <a:gd name="T7" fmla="*/ 281 h 561"/>
                <a:gd name="T8" fmla="*/ 27 w 207"/>
                <a:gd name="T9" fmla="*/ 384 h 561"/>
                <a:gd name="T10" fmla="*/ 50 w 207"/>
                <a:gd name="T11" fmla="*/ 464 h 561"/>
                <a:gd name="T12" fmla="*/ 83 w 207"/>
                <a:gd name="T13" fmla="*/ 508 h 561"/>
                <a:gd name="T14" fmla="*/ 104 w 207"/>
                <a:gd name="T15" fmla="*/ 516 h 561"/>
                <a:gd name="T16" fmla="*/ 141 w 207"/>
                <a:gd name="T17" fmla="*/ 491 h 561"/>
                <a:gd name="T18" fmla="*/ 170 w 207"/>
                <a:gd name="T19" fmla="*/ 427 h 561"/>
                <a:gd name="T20" fmla="*/ 188 w 207"/>
                <a:gd name="T21" fmla="*/ 334 h 561"/>
                <a:gd name="T22" fmla="*/ 188 w 207"/>
                <a:gd name="T23" fmla="*/ 227 h 561"/>
                <a:gd name="T24" fmla="*/ 170 w 207"/>
                <a:gd name="T25" fmla="*/ 134 h 561"/>
                <a:gd name="T26" fmla="*/ 141 w 207"/>
                <a:gd name="T27" fmla="*/ 70 h 561"/>
                <a:gd name="T28" fmla="*/ 104 w 207"/>
                <a:gd name="T29" fmla="*/ 46 h 561"/>
                <a:gd name="T30" fmla="*/ 104 w 207"/>
                <a:gd name="T31" fmla="*/ 0 h 561"/>
                <a:gd name="T32" fmla="*/ 124 w 207"/>
                <a:gd name="T33" fmla="*/ 6 h 561"/>
                <a:gd name="T34" fmla="*/ 161 w 207"/>
                <a:gd name="T35" fmla="*/ 48 h 561"/>
                <a:gd name="T36" fmla="*/ 190 w 207"/>
                <a:gd name="T37" fmla="*/ 124 h 561"/>
                <a:gd name="T38" fmla="*/ 205 w 207"/>
                <a:gd name="T39" fmla="*/ 225 h 561"/>
                <a:gd name="T40" fmla="*/ 205 w 207"/>
                <a:gd name="T41" fmla="*/ 337 h 561"/>
                <a:gd name="T42" fmla="*/ 190 w 207"/>
                <a:gd name="T43" fmla="*/ 436 h 561"/>
                <a:gd name="T44" fmla="*/ 161 w 207"/>
                <a:gd name="T45" fmla="*/ 512 h 561"/>
                <a:gd name="T46" fmla="*/ 124 w 207"/>
                <a:gd name="T47" fmla="*/ 555 h 561"/>
                <a:gd name="T48" fmla="*/ 104 w 207"/>
                <a:gd name="T49" fmla="*/ 561 h 561"/>
                <a:gd name="T50" fmla="*/ 64 w 207"/>
                <a:gd name="T51" fmla="*/ 539 h 561"/>
                <a:gd name="T52" fmla="*/ 31 w 207"/>
                <a:gd name="T53" fmla="*/ 479 h 561"/>
                <a:gd name="T54" fmla="*/ 9 w 207"/>
                <a:gd name="T55" fmla="*/ 390 h 561"/>
                <a:gd name="T56" fmla="*/ 0 w 207"/>
                <a:gd name="T57" fmla="*/ 281 h 561"/>
                <a:gd name="T58" fmla="*/ 9 w 207"/>
                <a:gd name="T59" fmla="*/ 173 h 561"/>
                <a:gd name="T60" fmla="*/ 31 w 207"/>
                <a:gd name="T61" fmla="*/ 83 h 561"/>
                <a:gd name="T62" fmla="*/ 64 w 207"/>
                <a:gd name="T63" fmla="*/ 23 h 561"/>
                <a:gd name="T64" fmla="*/ 104 w 207"/>
                <a:gd name="T65"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561">
                  <a:moveTo>
                    <a:pt x="104" y="46"/>
                  </a:moveTo>
                  <a:lnTo>
                    <a:pt x="83" y="52"/>
                  </a:lnTo>
                  <a:lnTo>
                    <a:pt x="66" y="70"/>
                  </a:lnTo>
                  <a:lnTo>
                    <a:pt x="50" y="97"/>
                  </a:lnTo>
                  <a:lnTo>
                    <a:pt x="37" y="134"/>
                  </a:lnTo>
                  <a:lnTo>
                    <a:pt x="27" y="178"/>
                  </a:lnTo>
                  <a:lnTo>
                    <a:pt x="19" y="227"/>
                  </a:lnTo>
                  <a:lnTo>
                    <a:pt x="17" y="281"/>
                  </a:lnTo>
                  <a:lnTo>
                    <a:pt x="19" y="334"/>
                  </a:lnTo>
                  <a:lnTo>
                    <a:pt x="27" y="384"/>
                  </a:lnTo>
                  <a:lnTo>
                    <a:pt x="37" y="427"/>
                  </a:lnTo>
                  <a:lnTo>
                    <a:pt x="50" y="464"/>
                  </a:lnTo>
                  <a:lnTo>
                    <a:pt x="66" y="491"/>
                  </a:lnTo>
                  <a:lnTo>
                    <a:pt x="83" y="508"/>
                  </a:lnTo>
                  <a:lnTo>
                    <a:pt x="104" y="516"/>
                  </a:lnTo>
                  <a:lnTo>
                    <a:pt x="104" y="516"/>
                  </a:lnTo>
                  <a:lnTo>
                    <a:pt x="124" y="508"/>
                  </a:lnTo>
                  <a:lnTo>
                    <a:pt x="141" y="491"/>
                  </a:lnTo>
                  <a:lnTo>
                    <a:pt x="157" y="464"/>
                  </a:lnTo>
                  <a:lnTo>
                    <a:pt x="170" y="427"/>
                  </a:lnTo>
                  <a:lnTo>
                    <a:pt x="182" y="384"/>
                  </a:lnTo>
                  <a:lnTo>
                    <a:pt x="188" y="334"/>
                  </a:lnTo>
                  <a:lnTo>
                    <a:pt x="190" y="281"/>
                  </a:lnTo>
                  <a:lnTo>
                    <a:pt x="188" y="227"/>
                  </a:lnTo>
                  <a:lnTo>
                    <a:pt x="182" y="178"/>
                  </a:lnTo>
                  <a:lnTo>
                    <a:pt x="170" y="134"/>
                  </a:lnTo>
                  <a:lnTo>
                    <a:pt x="157" y="97"/>
                  </a:lnTo>
                  <a:lnTo>
                    <a:pt x="141" y="70"/>
                  </a:lnTo>
                  <a:lnTo>
                    <a:pt x="124" y="52"/>
                  </a:lnTo>
                  <a:lnTo>
                    <a:pt x="104" y="46"/>
                  </a:lnTo>
                  <a:lnTo>
                    <a:pt x="104" y="46"/>
                  </a:lnTo>
                  <a:close/>
                  <a:moveTo>
                    <a:pt x="104" y="0"/>
                  </a:moveTo>
                  <a:lnTo>
                    <a:pt x="104" y="0"/>
                  </a:lnTo>
                  <a:lnTo>
                    <a:pt x="124" y="6"/>
                  </a:lnTo>
                  <a:lnTo>
                    <a:pt x="143" y="23"/>
                  </a:lnTo>
                  <a:lnTo>
                    <a:pt x="161" y="48"/>
                  </a:lnTo>
                  <a:lnTo>
                    <a:pt x="176" y="83"/>
                  </a:lnTo>
                  <a:lnTo>
                    <a:pt x="190" y="124"/>
                  </a:lnTo>
                  <a:lnTo>
                    <a:pt x="200" y="173"/>
                  </a:lnTo>
                  <a:lnTo>
                    <a:pt x="205" y="225"/>
                  </a:lnTo>
                  <a:lnTo>
                    <a:pt x="207" y="281"/>
                  </a:lnTo>
                  <a:lnTo>
                    <a:pt x="205" y="337"/>
                  </a:lnTo>
                  <a:lnTo>
                    <a:pt x="200" y="390"/>
                  </a:lnTo>
                  <a:lnTo>
                    <a:pt x="190" y="436"/>
                  </a:lnTo>
                  <a:lnTo>
                    <a:pt x="176" y="479"/>
                  </a:lnTo>
                  <a:lnTo>
                    <a:pt x="161" y="512"/>
                  </a:lnTo>
                  <a:lnTo>
                    <a:pt x="143" y="539"/>
                  </a:lnTo>
                  <a:lnTo>
                    <a:pt x="124" y="555"/>
                  </a:lnTo>
                  <a:lnTo>
                    <a:pt x="104" y="561"/>
                  </a:lnTo>
                  <a:lnTo>
                    <a:pt x="104" y="561"/>
                  </a:lnTo>
                  <a:lnTo>
                    <a:pt x="83" y="555"/>
                  </a:lnTo>
                  <a:lnTo>
                    <a:pt x="64" y="539"/>
                  </a:lnTo>
                  <a:lnTo>
                    <a:pt x="46" y="512"/>
                  </a:lnTo>
                  <a:lnTo>
                    <a:pt x="31" y="479"/>
                  </a:lnTo>
                  <a:lnTo>
                    <a:pt x="17" y="436"/>
                  </a:lnTo>
                  <a:lnTo>
                    <a:pt x="9" y="390"/>
                  </a:lnTo>
                  <a:lnTo>
                    <a:pt x="2" y="337"/>
                  </a:lnTo>
                  <a:lnTo>
                    <a:pt x="0" y="281"/>
                  </a:lnTo>
                  <a:lnTo>
                    <a:pt x="2" y="225"/>
                  </a:lnTo>
                  <a:lnTo>
                    <a:pt x="9" y="173"/>
                  </a:lnTo>
                  <a:lnTo>
                    <a:pt x="17" y="124"/>
                  </a:lnTo>
                  <a:lnTo>
                    <a:pt x="31" y="83"/>
                  </a:lnTo>
                  <a:lnTo>
                    <a:pt x="46" y="48"/>
                  </a:lnTo>
                  <a:lnTo>
                    <a:pt x="64" y="23"/>
                  </a:lnTo>
                  <a:lnTo>
                    <a:pt x="83" y="6"/>
                  </a:lnTo>
                  <a:lnTo>
                    <a:pt x="104"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51" name="Freeform 261">
              <a:extLst>
                <a:ext uri="{FF2B5EF4-FFF2-40B4-BE49-F238E27FC236}">
                  <a16:creationId xmlns:a16="http://schemas.microsoft.com/office/drawing/2014/main" id="{AA824D72-C25A-4595-8920-F5385037B779}"/>
                </a:ext>
              </a:extLst>
            </p:cNvPr>
            <p:cNvSpPr>
              <a:spLocks noEditPoints="1"/>
            </p:cNvSpPr>
            <p:nvPr/>
          </p:nvSpPr>
          <p:spPr bwMode="auto">
            <a:xfrm>
              <a:off x="13519151" y="3965576"/>
              <a:ext cx="890588" cy="327025"/>
            </a:xfrm>
            <a:custGeom>
              <a:avLst/>
              <a:gdLst>
                <a:gd name="T0" fmla="*/ 227 w 561"/>
                <a:gd name="T1" fmla="*/ 18 h 206"/>
                <a:gd name="T2" fmla="*/ 134 w 561"/>
                <a:gd name="T3" fmla="*/ 35 h 206"/>
                <a:gd name="T4" fmla="*/ 70 w 561"/>
                <a:gd name="T5" fmla="*/ 64 h 206"/>
                <a:gd name="T6" fmla="*/ 47 w 561"/>
                <a:gd name="T7" fmla="*/ 103 h 206"/>
                <a:gd name="T8" fmla="*/ 70 w 561"/>
                <a:gd name="T9" fmla="*/ 140 h 206"/>
                <a:gd name="T10" fmla="*/ 134 w 561"/>
                <a:gd name="T11" fmla="*/ 169 h 206"/>
                <a:gd name="T12" fmla="*/ 227 w 561"/>
                <a:gd name="T13" fmla="*/ 187 h 206"/>
                <a:gd name="T14" fmla="*/ 281 w 561"/>
                <a:gd name="T15" fmla="*/ 189 h 206"/>
                <a:gd name="T16" fmla="*/ 384 w 561"/>
                <a:gd name="T17" fmla="*/ 181 h 206"/>
                <a:gd name="T18" fmla="*/ 464 w 561"/>
                <a:gd name="T19" fmla="*/ 157 h 206"/>
                <a:gd name="T20" fmla="*/ 508 w 561"/>
                <a:gd name="T21" fmla="*/ 123 h 206"/>
                <a:gd name="T22" fmla="*/ 508 w 561"/>
                <a:gd name="T23" fmla="*/ 84 h 206"/>
                <a:gd name="T24" fmla="*/ 464 w 561"/>
                <a:gd name="T25" fmla="*/ 49 h 206"/>
                <a:gd name="T26" fmla="*/ 384 w 561"/>
                <a:gd name="T27" fmla="*/ 26 h 206"/>
                <a:gd name="T28" fmla="*/ 281 w 561"/>
                <a:gd name="T29" fmla="*/ 16 h 206"/>
                <a:gd name="T30" fmla="*/ 281 w 561"/>
                <a:gd name="T31" fmla="*/ 0 h 206"/>
                <a:gd name="T32" fmla="*/ 338 w 561"/>
                <a:gd name="T33" fmla="*/ 2 h 206"/>
                <a:gd name="T34" fmla="*/ 437 w 561"/>
                <a:gd name="T35" fmla="*/ 18 h 206"/>
                <a:gd name="T36" fmla="*/ 512 w 561"/>
                <a:gd name="T37" fmla="*/ 45 h 206"/>
                <a:gd name="T38" fmla="*/ 555 w 561"/>
                <a:gd name="T39" fmla="*/ 82 h 206"/>
                <a:gd name="T40" fmla="*/ 555 w 561"/>
                <a:gd name="T41" fmla="*/ 123 h 206"/>
                <a:gd name="T42" fmla="*/ 512 w 561"/>
                <a:gd name="T43" fmla="*/ 159 h 206"/>
                <a:gd name="T44" fmla="*/ 437 w 561"/>
                <a:gd name="T45" fmla="*/ 189 h 206"/>
                <a:gd name="T46" fmla="*/ 338 w 561"/>
                <a:gd name="T47" fmla="*/ 204 h 206"/>
                <a:gd name="T48" fmla="*/ 281 w 561"/>
                <a:gd name="T49" fmla="*/ 206 h 206"/>
                <a:gd name="T50" fmla="*/ 171 w 561"/>
                <a:gd name="T51" fmla="*/ 198 h 206"/>
                <a:gd name="T52" fmla="*/ 82 w 561"/>
                <a:gd name="T53" fmla="*/ 175 h 206"/>
                <a:gd name="T54" fmla="*/ 23 w 561"/>
                <a:gd name="T55" fmla="*/ 142 h 206"/>
                <a:gd name="T56" fmla="*/ 0 w 561"/>
                <a:gd name="T57" fmla="*/ 103 h 206"/>
                <a:gd name="T58" fmla="*/ 23 w 561"/>
                <a:gd name="T59" fmla="*/ 62 h 206"/>
                <a:gd name="T60" fmla="*/ 82 w 561"/>
                <a:gd name="T61" fmla="*/ 29 h 206"/>
                <a:gd name="T62" fmla="*/ 171 w 561"/>
                <a:gd name="T63" fmla="*/ 8 h 206"/>
                <a:gd name="T64" fmla="*/ 281 w 561"/>
                <a:gd name="T6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1" h="206">
                  <a:moveTo>
                    <a:pt x="281" y="16"/>
                  </a:moveTo>
                  <a:lnTo>
                    <a:pt x="227" y="18"/>
                  </a:lnTo>
                  <a:lnTo>
                    <a:pt x="177" y="26"/>
                  </a:lnTo>
                  <a:lnTo>
                    <a:pt x="134" y="35"/>
                  </a:lnTo>
                  <a:lnTo>
                    <a:pt x="97" y="49"/>
                  </a:lnTo>
                  <a:lnTo>
                    <a:pt x="70" y="64"/>
                  </a:lnTo>
                  <a:lnTo>
                    <a:pt x="53" y="84"/>
                  </a:lnTo>
                  <a:lnTo>
                    <a:pt x="47" y="103"/>
                  </a:lnTo>
                  <a:lnTo>
                    <a:pt x="53" y="123"/>
                  </a:lnTo>
                  <a:lnTo>
                    <a:pt x="70" y="140"/>
                  </a:lnTo>
                  <a:lnTo>
                    <a:pt x="97" y="157"/>
                  </a:lnTo>
                  <a:lnTo>
                    <a:pt x="134" y="169"/>
                  </a:lnTo>
                  <a:lnTo>
                    <a:pt x="177" y="181"/>
                  </a:lnTo>
                  <a:lnTo>
                    <a:pt x="227" y="187"/>
                  </a:lnTo>
                  <a:lnTo>
                    <a:pt x="281" y="189"/>
                  </a:lnTo>
                  <a:lnTo>
                    <a:pt x="281" y="189"/>
                  </a:lnTo>
                  <a:lnTo>
                    <a:pt x="334" y="187"/>
                  </a:lnTo>
                  <a:lnTo>
                    <a:pt x="384" y="181"/>
                  </a:lnTo>
                  <a:lnTo>
                    <a:pt x="427" y="169"/>
                  </a:lnTo>
                  <a:lnTo>
                    <a:pt x="464" y="157"/>
                  </a:lnTo>
                  <a:lnTo>
                    <a:pt x="491" y="140"/>
                  </a:lnTo>
                  <a:lnTo>
                    <a:pt x="508" y="123"/>
                  </a:lnTo>
                  <a:lnTo>
                    <a:pt x="514" y="103"/>
                  </a:lnTo>
                  <a:lnTo>
                    <a:pt x="508" y="84"/>
                  </a:lnTo>
                  <a:lnTo>
                    <a:pt x="491" y="64"/>
                  </a:lnTo>
                  <a:lnTo>
                    <a:pt x="464" y="49"/>
                  </a:lnTo>
                  <a:lnTo>
                    <a:pt x="427" y="35"/>
                  </a:lnTo>
                  <a:lnTo>
                    <a:pt x="384" y="26"/>
                  </a:lnTo>
                  <a:lnTo>
                    <a:pt x="334" y="18"/>
                  </a:lnTo>
                  <a:lnTo>
                    <a:pt x="281" y="16"/>
                  </a:lnTo>
                  <a:lnTo>
                    <a:pt x="281" y="16"/>
                  </a:lnTo>
                  <a:close/>
                  <a:moveTo>
                    <a:pt x="281" y="0"/>
                  </a:moveTo>
                  <a:lnTo>
                    <a:pt x="281" y="0"/>
                  </a:lnTo>
                  <a:lnTo>
                    <a:pt x="338" y="2"/>
                  </a:lnTo>
                  <a:lnTo>
                    <a:pt x="390" y="8"/>
                  </a:lnTo>
                  <a:lnTo>
                    <a:pt x="437" y="18"/>
                  </a:lnTo>
                  <a:lnTo>
                    <a:pt x="479" y="29"/>
                  </a:lnTo>
                  <a:lnTo>
                    <a:pt x="512" y="45"/>
                  </a:lnTo>
                  <a:lnTo>
                    <a:pt x="539" y="62"/>
                  </a:lnTo>
                  <a:lnTo>
                    <a:pt x="555" y="82"/>
                  </a:lnTo>
                  <a:lnTo>
                    <a:pt x="561" y="103"/>
                  </a:lnTo>
                  <a:lnTo>
                    <a:pt x="555" y="123"/>
                  </a:lnTo>
                  <a:lnTo>
                    <a:pt x="539" y="142"/>
                  </a:lnTo>
                  <a:lnTo>
                    <a:pt x="512" y="159"/>
                  </a:lnTo>
                  <a:lnTo>
                    <a:pt x="479" y="175"/>
                  </a:lnTo>
                  <a:lnTo>
                    <a:pt x="437" y="189"/>
                  </a:lnTo>
                  <a:lnTo>
                    <a:pt x="390" y="198"/>
                  </a:lnTo>
                  <a:lnTo>
                    <a:pt x="338" y="204"/>
                  </a:lnTo>
                  <a:lnTo>
                    <a:pt x="281" y="206"/>
                  </a:lnTo>
                  <a:lnTo>
                    <a:pt x="281" y="206"/>
                  </a:lnTo>
                  <a:lnTo>
                    <a:pt x="223" y="204"/>
                  </a:lnTo>
                  <a:lnTo>
                    <a:pt x="171" y="198"/>
                  </a:lnTo>
                  <a:lnTo>
                    <a:pt x="124" y="189"/>
                  </a:lnTo>
                  <a:lnTo>
                    <a:pt x="82" y="175"/>
                  </a:lnTo>
                  <a:lnTo>
                    <a:pt x="49" y="159"/>
                  </a:lnTo>
                  <a:lnTo>
                    <a:pt x="23" y="142"/>
                  </a:lnTo>
                  <a:lnTo>
                    <a:pt x="6" y="123"/>
                  </a:lnTo>
                  <a:lnTo>
                    <a:pt x="0" y="103"/>
                  </a:lnTo>
                  <a:lnTo>
                    <a:pt x="6" y="82"/>
                  </a:lnTo>
                  <a:lnTo>
                    <a:pt x="23" y="62"/>
                  </a:lnTo>
                  <a:lnTo>
                    <a:pt x="49" y="45"/>
                  </a:lnTo>
                  <a:lnTo>
                    <a:pt x="82" y="29"/>
                  </a:lnTo>
                  <a:lnTo>
                    <a:pt x="124" y="18"/>
                  </a:lnTo>
                  <a:lnTo>
                    <a:pt x="171" y="8"/>
                  </a:lnTo>
                  <a:lnTo>
                    <a:pt x="223" y="2"/>
                  </a:lnTo>
                  <a:lnTo>
                    <a:pt x="281"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59" name="Freeform 262">
              <a:extLst>
                <a:ext uri="{FF2B5EF4-FFF2-40B4-BE49-F238E27FC236}">
                  <a16:creationId xmlns:a16="http://schemas.microsoft.com/office/drawing/2014/main" id="{95EAA25D-772F-4FC3-952D-8AB67EA06CBF}"/>
                </a:ext>
              </a:extLst>
            </p:cNvPr>
            <p:cNvSpPr>
              <a:spLocks noEditPoints="1"/>
            </p:cNvSpPr>
            <p:nvPr/>
          </p:nvSpPr>
          <p:spPr bwMode="auto">
            <a:xfrm>
              <a:off x="13630276" y="3794126"/>
              <a:ext cx="668338" cy="671513"/>
            </a:xfrm>
            <a:custGeom>
              <a:avLst/>
              <a:gdLst>
                <a:gd name="T0" fmla="*/ 310 w 421"/>
                <a:gd name="T1" fmla="*/ 40 h 423"/>
                <a:gd name="T2" fmla="*/ 246 w 421"/>
                <a:gd name="T3" fmla="*/ 71 h 423"/>
                <a:gd name="T4" fmla="*/ 180 w 421"/>
                <a:gd name="T5" fmla="*/ 122 h 423"/>
                <a:gd name="T6" fmla="*/ 116 w 421"/>
                <a:gd name="T7" fmla="*/ 184 h 423"/>
                <a:gd name="T8" fmla="*/ 68 w 421"/>
                <a:gd name="T9" fmla="*/ 252 h 423"/>
                <a:gd name="T10" fmla="*/ 39 w 421"/>
                <a:gd name="T11" fmla="*/ 314 h 423"/>
                <a:gd name="T12" fmla="*/ 35 w 421"/>
                <a:gd name="T13" fmla="*/ 361 h 423"/>
                <a:gd name="T14" fmla="*/ 62 w 421"/>
                <a:gd name="T15" fmla="*/ 386 h 423"/>
                <a:gd name="T16" fmla="*/ 111 w 421"/>
                <a:gd name="T17" fmla="*/ 382 h 423"/>
                <a:gd name="T18" fmla="*/ 175 w 421"/>
                <a:gd name="T19" fmla="*/ 351 h 423"/>
                <a:gd name="T20" fmla="*/ 241 w 421"/>
                <a:gd name="T21" fmla="*/ 300 h 423"/>
                <a:gd name="T22" fmla="*/ 305 w 421"/>
                <a:gd name="T23" fmla="*/ 236 h 423"/>
                <a:gd name="T24" fmla="*/ 353 w 421"/>
                <a:gd name="T25" fmla="*/ 168 h 423"/>
                <a:gd name="T26" fmla="*/ 382 w 421"/>
                <a:gd name="T27" fmla="*/ 106 h 423"/>
                <a:gd name="T28" fmla="*/ 386 w 421"/>
                <a:gd name="T29" fmla="*/ 60 h 423"/>
                <a:gd name="T30" fmla="*/ 361 w 421"/>
                <a:gd name="T31" fmla="*/ 37 h 423"/>
                <a:gd name="T32" fmla="*/ 371 w 421"/>
                <a:gd name="T33" fmla="*/ 0 h 423"/>
                <a:gd name="T34" fmla="*/ 409 w 421"/>
                <a:gd name="T35" fmla="*/ 13 h 423"/>
                <a:gd name="T36" fmla="*/ 421 w 421"/>
                <a:gd name="T37" fmla="*/ 50 h 423"/>
                <a:gd name="T38" fmla="*/ 409 w 421"/>
                <a:gd name="T39" fmla="*/ 106 h 423"/>
                <a:gd name="T40" fmla="*/ 374 w 421"/>
                <a:gd name="T41" fmla="*/ 174 h 423"/>
                <a:gd name="T42" fmla="*/ 318 w 421"/>
                <a:gd name="T43" fmla="*/ 246 h 423"/>
                <a:gd name="T44" fmla="*/ 246 w 421"/>
                <a:gd name="T45" fmla="*/ 318 h 423"/>
                <a:gd name="T46" fmla="*/ 175 w 421"/>
                <a:gd name="T47" fmla="*/ 374 h 423"/>
                <a:gd name="T48" fmla="*/ 107 w 421"/>
                <a:gd name="T49" fmla="*/ 409 h 423"/>
                <a:gd name="T50" fmla="*/ 50 w 421"/>
                <a:gd name="T51" fmla="*/ 423 h 423"/>
                <a:gd name="T52" fmla="*/ 12 w 421"/>
                <a:gd name="T53" fmla="*/ 409 h 423"/>
                <a:gd name="T54" fmla="*/ 0 w 421"/>
                <a:gd name="T55" fmla="*/ 370 h 423"/>
                <a:gd name="T56" fmla="*/ 12 w 421"/>
                <a:gd name="T57" fmla="*/ 316 h 423"/>
                <a:gd name="T58" fmla="*/ 48 w 421"/>
                <a:gd name="T59" fmla="*/ 248 h 423"/>
                <a:gd name="T60" fmla="*/ 103 w 421"/>
                <a:gd name="T61" fmla="*/ 174 h 423"/>
                <a:gd name="T62" fmla="*/ 175 w 421"/>
                <a:gd name="T63" fmla="*/ 104 h 423"/>
                <a:gd name="T64" fmla="*/ 246 w 421"/>
                <a:gd name="T65" fmla="*/ 48 h 423"/>
                <a:gd name="T66" fmla="*/ 314 w 421"/>
                <a:gd name="T67" fmla="*/ 11 h 423"/>
                <a:gd name="T68" fmla="*/ 371 w 421"/>
                <a:gd name="T6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1" h="423">
                  <a:moveTo>
                    <a:pt x="338" y="35"/>
                  </a:moveTo>
                  <a:lnTo>
                    <a:pt x="310" y="40"/>
                  </a:lnTo>
                  <a:lnTo>
                    <a:pt x="279" y="52"/>
                  </a:lnTo>
                  <a:lnTo>
                    <a:pt x="246" y="71"/>
                  </a:lnTo>
                  <a:lnTo>
                    <a:pt x="211" y="97"/>
                  </a:lnTo>
                  <a:lnTo>
                    <a:pt x="180" y="122"/>
                  </a:lnTo>
                  <a:lnTo>
                    <a:pt x="149" y="149"/>
                  </a:lnTo>
                  <a:lnTo>
                    <a:pt x="116" y="184"/>
                  </a:lnTo>
                  <a:lnTo>
                    <a:pt x="89" y="219"/>
                  </a:lnTo>
                  <a:lnTo>
                    <a:pt x="68" y="252"/>
                  </a:lnTo>
                  <a:lnTo>
                    <a:pt x="50" y="285"/>
                  </a:lnTo>
                  <a:lnTo>
                    <a:pt x="39" y="314"/>
                  </a:lnTo>
                  <a:lnTo>
                    <a:pt x="35" y="339"/>
                  </a:lnTo>
                  <a:lnTo>
                    <a:pt x="35" y="361"/>
                  </a:lnTo>
                  <a:lnTo>
                    <a:pt x="45" y="376"/>
                  </a:lnTo>
                  <a:lnTo>
                    <a:pt x="62" y="386"/>
                  </a:lnTo>
                  <a:lnTo>
                    <a:pt x="83" y="388"/>
                  </a:lnTo>
                  <a:lnTo>
                    <a:pt x="111" y="382"/>
                  </a:lnTo>
                  <a:lnTo>
                    <a:pt x="142" y="368"/>
                  </a:lnTo>
                  <a:lnTo>
                    <a:pt x="175" y="351"/>
                  </a:lnTo>
                  <a:lnTo>
                    <a:pt x="211" y="326"/>
                  </a:lnTo>
                  <a:lnTo>
                    <a:pt x="241" y="300"/>
                  </a:lnTo>
                  <a:lnTo>
                    <a:pt x="272" y="271"/>
                  </a:lnTo>
                  <a:lnTo>
                    <a:pt x="305" y="236"/>
                  </a:lnTo>
                  <a:lnTo>
                    <a:pt x="332" y="201"/>
                  </a:lnTo>
                  <a:lnTo>
                    <a:pt x="353" y="168"/>
                  </a:lnTo>
                  <a:lnTo>
                    <a:pt x="371" y="137"/>
                  </a:lnTo>
                  <a:lnTo>
                    <a:pt x="382" y="106"/>
                  </a:lnTo>
                  <a:lnTo>
                    <a:pt x="388" y="81"/>
                  </a:lnTo>
                  <a:lnTo>
                    <a:pt x="386" y="60"/>
                  </a:lnTo>
                  <a:lnTo>
                    <a:pt x="376" y="44"/>
                  </a:lnTo>
                  <a:lnTo>
                    <a:pt x="361" y="37"/>
                  </a:lnTo>
                  <a:lnTo>
                    <a:pt x="338" y="35"/>
                  </a:lnTo>
                  <a:close/>
                  <a:moveTo>
                    <a:pt x="371" y="0"/>
                  </a:moveTo>
                  <a:lnTo>
                    <a:pt x="392" y="4"/>
                  </a:lnTo>
                  <a:lnTo>
                    <a:pt x="409" y="13"/>
                  </a:lnTo>
                  <a:lnTo>
                    <a:pt x="419" y="29"/>
                  </a:lnTo>
                  <a:lnTo>
                    <a:pt x="421" y="50"/>
                  </a:lnTo>
                  <a:lnTo>
                    <a:pt x="419" y="77"/>
                  </a:lnTo>
                  <a:lnTo>
                    <a:pt x="409" y="106"/>
                  </a:lnTo>
                  <a:lnTo>
                    <a:pt x="394" y="139"/>
                  </a:lnTo>
                  <a:lnTo>
                    <a:pt x="374" y="174"/>
                  </a:lnTo>
                  <a:lnTo>
                    <a:pt x="347" y="209"/>
                  </a:lnTo>
                  <a:lnTo>
                    <a:pt x="318" y="246"/>
                  </a:lnTo>
                  <a:lnTo>
                    <a:pt x="283" y="283"/>
                  </a:lnTo>
                  <a:lnTo>
                    <a:pt x="246" y="318"/>
                  </a:lnTo>
                  <a:lnTo>
                    <a:pt x="211" y="347"/>
                  </a:lnTo>
                  <a:lnTo>
                    <a:pt x="175" y="374"/>
                  </a:lnTo>
                  <a:lnTo>
                    <a:pt x="140" y="394"/>
                  </a:lnTo>
                  <a:lnTo>
                    <a:pt x="107" y="409"/>
                  </a:lnTo>
                  <a:lnTo>
                    <a:pt x="78" y="419"/>
                  </a:lnTo>
                  <a:lnTo>
                    <a:pt x="50" y="423"/>
                  </a:lnTo>
                  <a:lnTo>
                    <a:pt x="29" y="419"/>
                  </a:lnTo>
                  <a:lnTo>
                    <a:pt x="12" y="409"/>
                  </a:lnTo>
                  <a:lnTo>
                    <a:pt x="2" y="392"/>
                  </a:lnTo>
                  <a:lnTo>
                    <a:pt x="0" y="370"/>
                  </a:lnTo>
                  <a:lnTo>
                    <a:pt x="2" y="345"/>
                  </a:lnTo>
                  <a:lnTo>
                    <a:pt x="12" y="316"/>
                  </a:lnTo>
                  <a:lnTo>
                    <a:pt x="27" y="283"/>
                  </a:lnTo>
                  <a:lnTo>
                    <a:pt x="48" y="248"/>
                  </a:lnTo>
                  <a:lnTo>
                    <a:pt x="74" y="211"/>
                  </a:lnTo>
                  <a:lnTo>
                    <a:pt x="103" y="174"/>
                  </a:lnTo>
                  <a:lnTo>
                    <a:pt x="138" y="137"/>
                  </a:lnTo>
                  <a:lnTo>
                    <a:pt x="175" y="104"/>
                  </a:lnTo>
                  <a:lnTo>
                    <a:pt x="211" y="73"/>
                  </a:lnTo>
                  <a:lnTo>
                    <a:pt x="246" y="48"/>
                  </a:lnTo>
                  <a:lnTo>
                    <a:pt x="281" y="27"/>
                  </a:lnTo>
                  <a:lnTo>
                    <a:pt x="314" y="11"/>
                  </a:lnTo>
                  <a:lnTo>
                    <a:pt x="345" y="4"/>
                  </a:lnTo>
                  <a:lnTo>
                    <a:pt x="371"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60" name="Freeform 263">
              <a:extLst>
                <a:ext uri="{FF2B5EF4-FFF2-40B4-BE49-F238E27FC236}">
                  <a16:creationId xmlns:a16="http://schemas.microsoft.com/office/drawing/2014/main" id="{02359F21-25ED-41CA-BD21-1AC6588FD8F7}"/>
                </a:ext>
              </a:extLst>
            </p:cNvPr>
            <p:cNvSpPr>
              <a:spLocks noEditPoints="1"/>
            </p:cNvSpPr>
            <p:nvPr/>
          </p:nvSpPr>
          <p:spPr bwMode="auto">
            <a:xfrm>
              <a:off x="13630276" y="3794126"/>
              <a:ext cx="668338" cy="671513"/>
            </a:xfrm>
            <a:custGeom>
              <a:avLst/>
              <a:gdLst>
                <a:gd name="T0" fmla="*/ 62 w 421"/>
                <a:gd name="T1" fmla="*/ 37 h 423"/>
                <a:gd name="T2" fmla="*/ 35 w 421"/>
                <a:gd name="T3" fmla="*/ 60 h 423"/>
                <a:gd name="T4" fmla="*/ 39 w 421"/>
                <a:gd name="T5" fmla="*/ 106 h 423"/>
                <a:gd name="T6" fmla="*/ 68 w 421"/>
                <a:gd name="T7" fmla="*/ 168 h 423"/>
                <a:gd name="T8" fmla="*/ 116 w 421"/>
                <a:gd name="T9" fmla="*/ 236 h 423"/>
                <a:gd name="T10" fmla="*/ 180 w 421"/>
                <a:gd name="T11" fmla="*/ 300 h 423"/>
                <a:gd name="T12" fmla="*/ 246 w 421"/>
                <a:gd name="T13" fmla="*/ 351 h 423"/>
                <a:gd name="T14" fmla="*/ 310 w 421"/>
                <a:gd name="T15" fmla="*/ 382 h 423"/>
                <a:gd name="T16" fmla="*/ 361 w 421"/>
                <a:gd name="T17" fmla="*/ 386 h 423"/>
                <a:gd name="T18" fmla="*/ 386 w 421"/>
                <a:gd name="T19" fmla="*/ 361 h 423"/>
                <a:gd name="T20" fmla="*/ 382 w 421"/>
                <a:gd name="T21" fmla="*/ 314 h 423"/>
                <a:gd name="T22" fmla="*/ 353 w 421"/>
                <a:gd name="T23" fmla="*/ 252 h 423"/>
                <a:gd name="T24" fmla="*/ 305 w 421"/>
                <a:gd name="T25" fmla="*/ 184 h 423"/>
                <a:gd name="T26" fmla="*/ 241 w 421"/>
                <a:gd name="T27" fmla="*/ 122 h 423"/>
                <a:gd name="T28" fmla="*/ 175 w 421"/>
                <a:gd name="T29" fmla="*/ 71 h 423"/>
                <a:gd name="T30" fmla="*/ 111 w 421"/>
                <a:gd name="T31" fmla="*/ 40 h 423"/>
                <a:gd name="T32" fmla="*/ 50 w 421"/>
                <a:gd name="T33" fmla="*/ 0 h 423"/>
                <a:gd name="T34" fmla="*/ 107 w 421"/>
                <a:gd name="T35" fmla="*/ 11 h 423"/>
                <a:gd name="T36" fmla="*/ 175 w 421"/>
                <a:gd name="T37" fmla="*/ 48 h 423"/>
                <a:gd name="T38" fmla="*/ 246 w 421"/>
                <a:gd name="T39" fmla="*/ 104 h 423"/>
                <a:gd name="T40" fmla="*/ 318 w 421"/>
                <a:gd name="T41" fmla="*/ 174 h 423"/>
                <a:gd name="T42" fmla="*/ 374 w 421"/>
                <a:gd name="T43" fmla="*/ 248 h 423"/>
                <a:gd name="T44" fmla="*/ 409 w 421"/>
                <a:gd name="T45" fmla="*/ 316 h 423"/>
                <a:gd name="T46" fmla="*/ 421 w 421"/>
                <a:gd name="T47" fmla="*/ 370 h 423"/>
                <a:gd name="T48" fmla="*/ 409 w 421"/>
                <a:gd name="T49" fmla="*/ 409 h 423"/>
                <a:gd name="T50" fmla="*/ 371 w 421"/>
                <a:gd name="T51" fmla="*/ 423 h 423"/>
                <a:gd name="T52" fmla="*/ 314 w 421"/>
                <a:gd name="T53" fmla="*/ 409 h 423"/>
                <a:gd name="T54" fmla="*/ 246 w 421"/>
                <a:gd name="T55" fmla="*/ 374 h 423"/>
                <a:gd name="T56" fmla="*/ 175 w 421"/>
                <a:gd name="T57" fmla="*/ 318 h 423"/>
                <a:gd name="T58" fmla="*/ 103 w 421"/>
                <a:gd name="T59" fmla="*/ 246 h 423"/>
                <a:gd name="T60" fmla="*/ 48 w 421"/>
                <a:gd name="T61" fmla="*/ 174 h 423"/>
                <a:gd name="T62" fmla="*/ 12 w 421"/>
                <a:gd name="T63" fmla="*/ 106 h 423"/>
                <a:gd name="T64" fmla="*/ 0 w 421"/>
                <a:gd name="T65" fmla="*/ 50 h 423"/>
                <a:gd name="T66" fmla="*/ 12 w 421"/>
                <a:gd name="T67" fmla="*/ 13 h 423"/>
                <a:gd name="T68" fmla="*/ 50 w 421"/>
                <a:gd name="T6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1" h="423">
                  <a:moveTo>
                    <a:pt x="83" y="35"/>
                  </a:moveTo>
                  <a:lnTo>
                    <a:pt x="62" y="37"/>
                  </a:lnTo>
                  <a:lnTo>
                    <a:pt x="45" y="44"/>
                  </a:lnTo>
                  <a:lnTo>
                    <a:pt x="35" y="60"/>
                  </a:lnTo>
                  <a:lnTo>
                    <a:pt x="35" y="81"/>
                  </a:lnTo>
                  <a:lnTo>
                    <a:pt x="39" y="106"/>
                  </a:lnTo>
                  <a:lnTo>
                    <a:pt x="50" y="137"/>
                  </a:lnTo>
                  <a:lnTo>
                    <a:pt x="68" y="168"/>
                  </a:lnTo>
                  <a:lnTo>
                    <a:pt x="89" y="201"/>
                  </a:lnTo>
                  <a:lnTo>
                    <a:pt x="116" y="236"/>
                  </a:lnTo>
                  <a:lnTo>
                    <a:pt x="149" y="271"/>
                  </a:lnTo>
                  <a:lnTo>
                    <a:pt x="180" y="300"/>
                  </a:lnTo>
                  <a:lnTo>
                    <a:pt x="211" y="326"/>
                  </a:lnTo>
                  <a:lnTo>
                    <a:pt x="246" y="351"/>
                  </a:lnTo>
                  <a:lnTo>
                    <a:pt x="279" y="368"/>
                  </a:lnTo>
                  <a:lnTo>
                    <a:pt x="310" y="382"/>
                  </a:lnTo>
                  <a:lnTo>
                    <a:pt x="338" y="388"/>
                  </a:lnTo>
                  <a:lnTo>
                    <a:pt x="361" y="386"/>
                  </a:lnTo>
                  <a:lnTo>
                    <a:pt x="376" y="376"/>
                  </a:lnTo>
                  <a:lnTo>
                    <a:pt x="386" y="361"/>
                  </a:lnTo>
                  <a:lnTo>
                    <a:pt x="388" y="339"/>
                  </a:lnTo>
                  <a:lnTo>
                    <a:pt x="382" y="314"/>
                  </a:lnTo>
                  <a:lnTo>
                    <a:pt x="371" y="285"/>
                  </a:lnTo>
                  <a:lnTo>
                    <a:pt x="353" y="252"/>
                  </a:lnTo>
                  <a:lnTo>
                    <a:pt x="332" y="219"/>
                  </a:lnTo>
                  <a:lnTo>
                    <a:pt x="305" y="184"/>
                  </a:lnTo>
                  <a:lnTo>
                    <a:pt x="272" y="149"/>
                  </a:lnTo>
                  <a:lnTo>
                    <a:pt x="241" y="122"/>
                  </a:lnTo>
                  <a:lnTo>
                    <a:pt x="211" y="97"/>
                  </a:lnTo>
                  <a:lnTo>
                    <a:pt x="175" y="71"/>
                  </a:lnTo>
                  <a:lnTo>
                    <a:pt x="142" y="52"/>
                  </a:lnTo>
                  <a:lnTo>
                    <a:pt x="111" y="40"/>
                  </a:lnTo>
                  <a:lnTo>
                    <a:pt x="83" y="35"/>
                  </a:lnTo>
                  <a:close/>
                  <a:moveTo>
                    <a:pt x="50" y="0"/>
                  </a:moveTo>
                  <a:lnTo>
                    <a:pt x="78" y="4"/>
                  </a:lnTo>
                  <a:lnTo>
                    <a:pt x="107" y="11"/>
                  </a:lnTo>
                  <a:lnTo>
                    <a:pt x="140" y="27"/>
                  </a:lnTo>
                  <a:lnTo>
                    <a:pt x="175" y="48"/>
                  </a:lnTo>
                  <a:lnTo>
                    <a:pt x="211" y="73"/>
                  </a:lnTo>
                  <a:lnTo>
                    <a:pt x="246" y="104"/>
                  </a:lnTo>
                  <a:lnTo>
                    <a:pt x="283" y="137"/>
                  </a:lnTo>
                  <a:lnTo>
                    <a:pt x="318" y="174"/>
                  </a:lnTo>
                  <a:lnTo>
                    <a:pt x="347" y="211"/>
                  </a:lnTo>
                  <a:lnTo>
                    <a:pt x="374" y="248"/>
                  </a:lnTo>
                  <a:lnTo>
                    <a:pt x="394" y="283"/>
                  </a:lnTo>
                  <a:lnTo>
                    <a:pt x="409" y="316"/>
                  </a:lnTo>
                  <a:lnTo>
                    <a:pt x="419" y="345"/>
                  </a:lnTo>
                  <a:lnTo>
                    <a:pt x="421" y="370"/>
                  </a:lnTo>
                  <a:lnTo>
                    <a:pt x="419" y="392"/>
                  </a:lnTo>
                  <a:lnTo>
                    <a:pt x="409" y="409"/>
                  </a:lnTo>
                  <a:lnTo>
                    <a:pt x="392" y="419"/>
                  </a:lnTo>
                  <a:lnTo>
                    <a:pt x="371" y="423"/>
                  </a:lnTo>
                  <a:lnTo>
                    <a:pt x="345" y="419"/>
                  </a:lnTo>
                  <a:lnTo>
                    <a:pt x="314" y="409"/>
                  </a:lnTo>
                  <a:lnTo>
                    <a:pt x="281" y="394"/>
                  </a:lnTo>
                  <a:lnTo>
                    <a:pt x="246" y="374"/>
                  </a:lnTo>
                  <a:lnTo>
                    <a:pt x="211" y="347"/>
                  </a:lnTo>
                  <a:lnTo>
                    <a:pt x="175" y="318"/>
                  </a:lnTo>
                  <a:lnTo>
                    <a:pt x="138" y="283"/>
                  </a:lnTo>
                  <a:lnTo>
                    <a:pt x="103" y="246"/>
                  </a:lnTo>
                  <a:lnTo>
                    <a:pt x="74" y="209"/>
                  </a:lnTo>
                  <a:lnTo>
                    <a:pt x="48" y="174"/>
                  </a:lnTo>
                  <a:lnTo>
                    <a:pt x="27" y="139"/>
                  </a:lnTo>
                  <a:lnTo>
                    <a:pt x="12" y="106"/>
                  </a:lnTo>
                  <a:lnTo>
                    <a:pt x="2" y="77"/>
                  </a:lnTo>
                  <a:lnTo>
                    <a:pt x="0" y="50"/>
                  </a:lnTo>
                  <a:lnTo>
                    <a:pt x="2" y="29"/>
                  </a:lnTo>
                  <a:lnTo>
                    <a:pt x="12" y="13"/>
                  </a:lnTo>
                  <a:lnTo>
                    <a:pt x="29" y="4"/>
                  </a:lnTo>
                  <a:lnTo>
                    <a:pt x="5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73" name="Freeform 264">
              <a:extLst>
                <a:ext uri="{FF2B5EF4-FFF2-40B4-BE49-F238E27FC236}">
                  <a16:creationId xmlns:a16="http://schemas.microsoft.com/office/drawing/2014/main" id="{12D60579-901A-4F3C-9B40-8045611D27CB}"/>
                </a:ext>
              </a:extLst>
            </p:cNvPr>
            <p:cNvSpPr>
              <a:spLocks/>
            </p:cNvSpPr>
            <p:nvPr/>
          </p:nvSpPr>
          <p:spPr bwMode="auto">
            <a:xfrm>
              <a:off x="13895389" y="4059239"/>
              <a:ext cx="138113" cy="138113"/>
            </a:xfrm>
            <a:custGeom>
              <a:avLst/>
              <a:gdLst>
                <a:gd name="T0" fmla="*/ 44 w 87"/>
                <a:gd name="T1" fmla="*/ 0 h 87"/>
                <a:gd name="T2" fmla="*/ 60 w 87"/>
                <a:gd name="T3" fmla="*/ 3 h 87"/>
                <a:gd name="T4" fmla="*/ 74 w 87"/>
                <a:gd name="T5" fmla="*/ 13 h 87"/>
                <a:gd name="T6" fmla="*/ 83 w 87"/>
                <a:gd name="T7" fmla="*/ 27 h 87"/>
                <a:gd name="T8" fmla="*/ 87 w 87"/>
                <a:gd name="T9" fmla="*/ 44 h 87"/>
                <a:gd name="T10" fmla="*/ 83 w 87"/>
                <a:gd name="T11" fmla="*/ 60 h 87"/>
                <a:gd name="T12" fmla="*/ 74 w 87"/>
                <a:gd name="T13" fmla="*/ 73 h 87"/>
                <a:gd name="T14" fmla="*/ 60 w 87"/>
                <a:gd name="T15" fmla="*/ 83 h 87"/>
                <a:gd name="T16" fmla="*/ 44 w 87"/>
                <a:gd name="T17" fmla="*/ 87 h 87"/>
                <a:gd name="T18" fmla="*/ 27 w 87"/>
                <a:gd name="T19" fmla="*/ 83 h 87"/>
                <a:gd name="T20" fmla="*/ 13 w 87"/>
                <a:gd name="T21" fmla="*/ 73 h 87"/>
                <a:gd name="T22" fmla="*/ 4 w 87"/>
                <a:gd name="T23" fmla="*/ 60 h 87"/>
                <a:gd name="T24" fmla="*/ 0 w 87"/>
                <a:gd name="T25" fmla="*/ 44 h 87"/>
                <a:gd name="T26" fmla="*/ 4 w 87"/>
                <a:gd name="T27" fmla="*/ 27 h 87"/>
                <a:gd name="T28" fmla="*/ 13 w 87"/>
                <a:gd name="T29" fmla="*/ 13 h 87"/>
                <a:gd name="T30" fmla="*/ 27 w 87"/>
                <a:gd name="T31" fmla="*/ 3 h 87"/>
                <a:gd name="T32" fmla="*/ 44 w 87"/>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87">
                  <a:moveTo>
                    <a:pt x="44" y="0"/>
                  </a:moveTo>
                  <a:lnTo>
                    <a:pt x="60" y="3"/>
                  </a:lnTo>
                  <a:lnTo>
                    <a:pt x="74" y="13"/>
                  </a:lnTo>
                  <a:lnTo>
                    <a:pt x="83" y="27"/>
                  </a:lnTo>
                  <a:lnTo>
                    <a:pt x="87" y="44"/>
                  </a:lnTo>
                  <a:lnTo>
                    <a:pt x="83" y="60"/>
                  </a:lnTo>
                  <a:lnTo>
                    <a:pt x="74" y="73"/>
                  </a:lnTo>
                  <a:lnTo>
                    <a:pt x="60" y="83"/>
                  </a:lnTo>
                  <a:lnTo>
                    <a:pt x="44" y="87"/>
                  </a:lnTo>
                  <a:lnTo>
                    <a:pt x="27" y="83"/>
                  </a:lnTo>
                  <a:lnTo>
                    <a:pt x="13" y="73"/>
                  </a:lnTo>
                  <a:lnTo>
                    <a:pt x="4" y="60"/>
                  </a:lnTo>
                  <a:lnTo>
                    <a:pt x="0" y="44"/>
                  </a:lnTo>
                  <a:lnTo>
                    <a:pt x="4" y="27"/>
                  </a:lnTo>
                  <a:lnTo>
                    <a:pt x="13" y="13"/>
                  </a:lnTo>
                  <a:lnTo>
                    <a:pt x="27" y="3"/>
                  </a:lnTo>
                  <a:lnTo>
                    <a:pt x="44"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75" name="Freeform 265">
              <a:extLst>
                <a:ext uri="{FF2B5EF4-FFF2-40B4-BE49-F238E27FC236}">
                  <a16:creationId xmlns:a16="http://schemas.microsoft.com/office/drawing/2014/main" id="{B1EA19C3-88B2-402E-9D21-F6744BEBBBA4}"/>
                </a:ext>
              </a:extLst>
            </p:cNvPr>
            <p:cNvSpPr>
              <a:spLocks noEditPoints="1"/>
            </p:cNvSpPr>
            <p:nvPr/>
          </p:nvSpPr>
          <p:spPr bwMode="auto">
            <a:xfrm>
              <a:off x="14947901" y="3436939"/>
              <a:ext cx="373063" cy="708025"/>
            </a:xfrm>
            <a:custGeom>
              <a:avLst/>
              <a:gdLst>
                <a:gd name="T0" fmla="*/ 35 w 235"/>
                <a:gd name="T1" fmla="*/ 172 h 446"/>
                <a:gd name="T2" fmla="*/ 35 w 235"/>
                <a:gd name="T3" fmla="*/ 386 h 446"/>
                <a:gd name="T4" fmla="*/ 157 w 235"/>
                <a:gd name="T5" fmla="*/ 386 h 446"/>
                <a:gd name="T6" fmla="*/ 97 w 235"/>
                <a:gd name="T7" fmla="*/ 279 h 446"/>
                <a:gd name="T8" fmla="*/ 35 w 235"/>
                <a:gd name="T9" fmla="*/ 172 h 446"/>
                <a:gd name="T10" fmla="*/ 0 w 235"/>
                <a:gd name="T11" fmla="*/ 0 h 446"/>
                <a:gd name="T12" fmla="*/ 97 w 235"/>
                <a:gd name="T13" fmla="*/ 182 h 446"/>
                <a:gd name="T14" fmla="*/ 235 w 235"/>
                <a:gd name="T15" fmla="*/ 446 h 446"/>
                <a:gd name="T16" fmla="*/ 0 w 235"/>
                <a:gd name="T17" fmla="*/ 446 h 446"/>
                <a:gd name="T18" fmla="*/ 0 w 235"/>
                <a:gd name="T19" fmla="*/ 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5" h="446">
                  <a:moveTo>
                    <a:pt x="35" y="172"/>
                  </a:moveTo>
                  <a:lnTo>
                    <a:pt x="35" y="386"/>
                  </a:lnTo>
                  <a:lnTo>
                    <a:pt x="157" y="386"/>
                  </a:lnTo>
                  <a:lnTo>
                    <a:pt x="97" y="279"/>
                  </a:lnTo>
                  <a:lnTo>
                    <a:pt x="35" y="172"/>
                  </a:lnTo>
                  <a:close/>
                  <a:moveTo>
                    <a:pt x="0" y="0"/>
                  </a:moveTo>
                  <a:lnTo>
                    <a:pt x="97" y="182"/>
                  </a:lnTo>
                  <a:lnTo>
                    <a:pt x="235" y="446"/>
                  </a:lnTo>
                  <a:lnTo>
                    <a:pt x="0" y="446"/>
                  </a:lnTo>
                  <a:lnTo>
                    <a:pt x="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76" name="Rectangle 266">
              <a:extLst>
                <a:ext uri="{FF2B5EF4-FFF2-40B4-BE49-F238E27FC236}">
                  <a16:creationId xmlns:a16="http://schemas.microsoft.com/office/drawing/2014/main" id="{F7296A07-4FDD-49DE-A656-0D53C9E22C3F}"/>
                </a:ext>
              </a:extLst>
            </p:cNvPr>
            <p:cNvSpPr>
              <a:spLocks noChangeArrowheads="1"/>
            </p:cNvSpPr>
            <p:nvPr/>
          </p:nvSpPr>
          <p:spPr bwMode="auto">
            <a:xfrm>
              <a:off x="14760576" y="3430589"/>
              <a:ext cx="92075" cy="692150"/>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77" name="Freeform 267">
              <a:extLst>
                <a:ext uri="{FF2B5EF4-FFF2-40B4-BE49-F238E27FC236}">
                  <a16:creationId xmlns:a16="http://schemas.microsoft.com/office/drawing/2014/main" id="{D2702035-57F5-4628-8702-D7B41154FBDE}"/>
                </a:ext>
              </a:extLst>
            </p:cNvPr>
            <p:cNvSpPr>
              <a:spLocks noEditPoints="1"/>
            </p:cNvSpPr>
            <p:nvPr/>
          </p:nvSpPr>
          <p:spPr bwMode="auto">
            <a:xfrm>
              <a:off x="11742739" y="6926264"/>
              <a:ext cx="747713" cy="587375"/>
            </a:xfrm>
            <a:custGeom>
              <a:avLst/>
              <a:gdLst>
                <a:gd name="T0" fmla="*/ 75 w 471"/>
                <a:gd name="T1" fmla="*/ 265 h 370"/>
                <a:gd name="T2" fmla="*/ 58 w 471"/>
                <a:gd name="T3" fmla="*/ 298 h 370"/>
                <a:gd name="T4" fmla="*/ 83 w 471"/>
                <a:gd name="T5" fmla="*/ 343 h 370"/>
                <a:gd name="T6" fmla="*/ 120 w 471"/>
                <a:gd name="T7" fmla="*/ 345 h 370"/>
                <a:gd name="T8" fmla="*/ 139 w 471"/>
                <a:gd name="T9" fmla="*/ 329 h 370"/>
                <a:gd name="T10" fmla="*/ 149 w 471"/>
                <a:gd name="T11" fmla="*/ 302 h 370"/>
                <a:gd name="T12" fmla="*/ 138 w 471"/>
                <a:gd name="T13" fmla="*/ 271 h 370"/>
                <a:gd name="T14" fmla="*/ 120 w 471"/>
                <a:gd name="T15" fmla="*/ 260 h 370"/>
                <a:gd name="T16" fmla="*/ 52 w 471"/>
                <a:gd name="T17" fmla="*/ 165 h 370"/>
                <a:gd name="T18" fmla="*/ 23 w 471"/>
                <a:gd name="T19" fmla="*/ 203 h 370"/>
                <a:gd name="T20" fmla="*/ 46 w 471"/>
                <a:gd name="T21" fmla="*/ 244 h 370"/>
                <a:gd name="T22" fmla="*/ 93 w 471"/>
                <a:gd name="T23" fmla="*/ 238 h 370"/>
                <a:gd name="T24" fmla="*/ 108 w 471"/>
                <a:gd name="T25" fmla="*/ 207 h 370"/>
                <a:gd name="T26" fmla="*/ 85 w 471"/>
                <a:gd name="T27" fmla="*/ 167 h 370"/>
                <a:gd name="T28" fmla="*/ 372 w 471"/>
                <a:gd name="T29" fmla="*/ 132 h 370"/>
                <a:gd name="T30" fmla="*/ 322 w 471"/>
                <a:gd name="T31" fmla="*/ 161 h 370"/>
                <a:gd name="T32" fmla="*/ 330 w 471"/>
                <a:gd name="T33" fmla="*/ 223 h 370"/>
                <a:gd name="T34" fmla="*/ 364 w 471"/>
                <a:gd name="T35" fmla="*/ 242 h 370"/>
                <a:gd name="T36" fmla="*/ 409 w 471"/>
                <a:gd name="T37" fmla="*/ 229 h 370"/>
                <a:gd name="T38" fmla="*/ 425 w 471"/>
                <a:gd name="T39" fmla="*/ 168 h 370"/>
                <a:gd name="T40" fmla="*/ 390 w 471"/>
                <a:gd name="T41" fmla="*/ 134 h 370"/>
                <a:gd name="T42" fmla="*/ 85 w 471"/>
                <a:gd name="T43" fmla="*/ 73 h 370"/>
                <a:gd name="T44" fmla="*/ 50 w 471"/>
                <a:gd name="T45" fmla="*/ 95 h 370"/>
                <a:gd name="T46" fmla="*/ 56 w 471"/>
                <a:gd name="T47" fmla="*/ 135 h 370"/>
                <a:gd name="T48" fmla="*/ 85 w 471"/>
                <a:gd name="T49" fmla="*/ 149 h 370"/>
                <a:gd name="T50" fmla="*/ 118 w 471"/>
                <a:gd name="T51" fmla="*/ 128 h 370"/>
                <a:gd name="T52" fmla="*/ 120 w 471"/>
                <a:gd name="T53" fmla="*/ 101 h 370"/>
                <a:gd name="T54" fmla="*/ 108 w 471"/>
                <a:gd name="T55" fmla="*/ 81 h 370"/>
                <a:gd name="T56" fmla="*/ 85 w 471"/>
                <a:gd name="T57" fmla="*/ 73 h 370"/>
                <a:gd name="T58" fmla="*/ 132 w 471"/>
                <a:gd name="T59" fmla="*/ 25 h 370"/>
                <a:gd name="T60" fmla="*/ 120 w 471"/>
                <a:gd name="T61" fmla="*/ 40 h 370"/>
                <a:gd name="T62" fmla="*/ 124 w 471"/>
                <a:gd name="T63" fmla="*/ 66 h 370"/>
                <a:gd name="T64" fmla="*/ 139 w 471"/>
                <a:gd name="T65" fmla="*/ 77 h 370"/>
                <a:gd name="T66" fmla="*/ 161 w 471"/>
                <a:gd name="T67" fmla="*/ 73 h 370"/>
                <a:gd name="T68" fmla="*/ 174 w 471"/>
                <a:gd name="T69" fmla="*/ 48 h 370"/>
                <a:gd name="T70" fmla="*/ 153 w 471"/>
                <a:gd name="T71" fmla="*/ 21 h 370"/>
                <a:gd name="T72" fmla="*/ 223 w 471"/>
                <a:gd name="T73" fmla="*/ 2 h 370"/>
                <a:gd name="T74" fmla="*/ 372 w 471"/>
                <a:gd name="T75" fmla="*/ 46 h 370"/>
                <a:gd name="T76" fmla="*/ 405 w 471"/>
                <a:gd name="T77" fmla="*/ 66 h 370"/>
                <a:gd name="T78" fmla="*/ 450 w 471"/>
                <a:gd name="T79" fmla="*/ 116 h 370"/>
                <a:gd name="T80" fmla="*/ 471 w 471"/>
                <a:gd name="T81" fmla="*/ 201 h 370"/>
                <a:gd name="T82" fmla="*/ 438 w 471"/>
                <a:gd name="T83" fmla="*/ 265 h 370"/>
                <a:gd name="T84" fmla="*/ 372 w 471"/>
                <a:gd name="T85" fmla="*/ 285 h 370"/>
                <a:gd name="T86" fmla="*/ 269 w 471"/>
                <a:gd name="T87" fmla="*/ 287 h 370"/>
                <a:gd name="T88" fmla="*/ 196 w 471"/>
                <a:gd name="T89" fmla="*/ 331 h 370"/>
                <a:gd name="T90" fmla="*/ 134 w 471"/>
                <a:gd name="T91" fmla="*/ 366 h 370"/>
                <a:gd name="T92" fmla="*/ 85 w 471"/>
                <a:gd name="T93" fmla="*/ 366 h 370"/>
                <a:gd name="T94" fmla="*/ 39 w 471"/>
                <a:gd name="T95" fmla="*/ 339 h 370"/>
                <a:gd name="T96" fmla="*/ 4 w 471"/>
                <a:gd name="T97" fmla="*/ 256 h 370"/>
                <a:gd name="T98" fmla="*/ 6 w 471"/>
                <a:gd name="T99" fmla="*/ 149 h 370"/>
                <a:gd name="T100" fmla="*/ 56 w 471"/>
                <a:gd name="T101" fmla="*/ 52 h 370"/>
                <a:gd name="T102" fmla="*/ 134 w 471"/>
                <a:gd name="T103" fmla="*/ 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1" h="370">
                  <a:moveTo>
                    <a:pt x="103" y="256"/>
                  </a:moveTo>
                  <a:lnTo>
                    <a:pt x="85" y="260"/>
                  </a:lnTo>
                  <a:lnTo>
                    <a:pt x="75" y="265"/>
                  </a:lnTo>
                  <a:lnTo>
                    <a:pt x="68" y="273"/>
                  </a:lnTo>
                  <a:lnTo>
                    <a:pt x="62" y="281"/>
                  </a:lnTo>
                  <a:lnTo>
                    <a:pt x="58" y="298"/>
                  </a:lnTo>
                  <a:lnTo>
                    <a:pt x="60" y="316"/>
                  </a:lnTo>
                  <a:lnTo>
                    <a:pt x="68" y="331"/>
                  </a:lnTo>
                  <a:lnTo>
                    <a:pt x="83" y="343"/>
                  </a:lnTo>
                  <a:lnTo>
                    <a:pt x="85" y="345"/>
                  </a:lnTo>
                  <a:lnTo>
                    <a:pt x="103" y="349"/>
                  </a:lnTo>
                  <a:lnTo>
                    <a:pt x="120" y="345"/>
                  </a:lnTo>
                  <a:lnTo>
                    <a:pt x="128" y="341"/>
                  </a:lnTo>
                  <a:lnTo>
                    <a:pt x="134" y="335"/>
                  </a:lnTo>
                  <a:lnTo>
                    <a:pt x="139" y="329"/>
                  </a:lnTo>
                  <a:lnTo>
                    <a:pt x="145" y="322"/>
                  </a:lnTo>
                  <a:lnTo>
                    <a:pt x="147" y="318"/>
                  </a:lnTo>
                  <a:lnTo>
                    <a:pt x="149" y="302"/>
                  </a:lnTo>
                  <a:lnTo>
                    <a:pt x="147" y="287"/>
                  </a:lnTo>
                  <a:lnTo>
                    <a:pt x="143" y="279"/>
                  </a:lnTo>
                  <a:lnTo>
                    <a:pt x="138" y="271"/>
                  </a:lnTo>
                  <a:lnTo>
                    <a:pt x="132" y="265"/>
                  </a:lnTo>
                  <a:lnTo>
                    <a:pt x="124" y="260"/>
                  </a:lnTo>
                  <a:lnTo>
                    <a:pt x="120" y="260"/>
                  </a:lnTo>
                  <a:lnTo>
                    <a:pt x="103" y="256"/>
                  </a:lnTo>
                  <a:close/>
                  <a:moveTo>
                    <a:pt x="68" y="163"/>
                  </a:moveTo>
                  <a:lnTo>
                    <a:pt x="52" y="165"/>
                  </a:lnTo>
                  <a:lnTo>
                    <a:pt x="39" y="172"/>
                  </a:lnTo>
                  <a:lnTo>
                    <a:pt x="29" y="186"/>
                  </a:lnTo>
                  <a:lnTo>
                    <a:pt x="23" y="203"/>
                  </a:lnTo>
                  <a:lnTo>
                    <a:pt x="25" y="219"/>
                  </a:lnTo>
                  <a:lnTo>
                    <a:pt x="33" y="234"/>
                  </a:lnTo>
                  <a:lnTo>
                    <a:pt x="46" y="244"/>
                  </a:lnTo>
                  <a:lnTo>
                    <a:pt x="66" y="248"/>
                  </a:lnTo>
                  <a:lnTo>
                    <a:pt x="85" y="244"/>
                  </a:lnTo>
                  <a:lnTo>
                    <a:pt x="93" y="238"/>
                  </a:lnTo>
                  <a:lnTo>
                    <a:pt x="99" y="232"/>
                  </a:lnTo>
                  <a:lnTo>
                    <a:pt x="105" y="225"/>
                  </a:lnTo>
                  <a:lnTo>
                    <a:pt x="108" y="207"/>
                  </a:lnTo>
                  <a:lnTo>
                    <a:pt x="106" y="192"/>
                  </a:lnTo>
                  <a:lnTo>
                    <a:pt x="99" y="178"/>
                  </a:lnTo>
                  <a:lnTo>
                    <a:pt x="85" y="167"/>
                  </a:lnTo>
                  <a:lnTo>
                    <a:pt x="85" y="167"/>
                  </a:lnTo>
                  <a:lnTo>
                    <a:pt x="68" y="163"/>
                  </a:lnTo>
                  <a:close/>
                  <a:moveTo>
                    <a:pt x="372" y="132"/>
                  </a:moveTo>
                  <a:lnTo>
                    <a:pt x="353" y="134"/>
                  </a:lnTo>
                  <a:lnTo>
                    <a:pt x="335" y="145"/>
                  </a:lnTo>
                  <a:lnTo>
                    <a:pt x="322" y="161"/>
                  </a:lnTo>
                  <a:lnTo>
                    <a:pt x="316" y="182"/>
                  </a:lnTo>
                  <a:lnTo>
                    <a:pt x="320" y="203"/>
                  </a:lnTo>
                  <a:lnTo>
                    <a:pt x="330" y="223"/>
                  </a:lnTo>
                  <a:lnTo>
                    <a:pt x="347" y="236"/>
                  </a:lnTo>
                  <a:lnTo>
                    <a:pt x="355" y="240"/>
                  </a:lnTo>
                  <a:lnTo>
                    <a:pt x="364" y="242"/>
                  </a:lnTo>
                  <a:lnTo>
                    <a:pt x="372" y="242"/>
                  </a:lnTo>
                  <a:lnTo>
                    <a:pt x="392" y="238"/>
                  </a:lnTo>
                  <a:lnTo>
                    <a:pt x="409" y="229"/>
                  </a:lnTo>
                  <a:lnTo>
                    <a:pt x="423" y="211"/>
                  </a:lnTo>
                  <a:lnTo>
                    <a:pt x="429" y="190"/>
                  </a:lnTo>
                  <a:lnTo>
                    <a:pt x="425" y="168"/>
                  </a:lnTo>
                  <a:lnTo>
                    <a:pt x="415" y="151"/>
                  </a:lnTo>
                  <a:lnTo>
                    <a:pt x="397" y="137"/>
                  </a:lnTo>
                  <a:lnTo>
                    <a:pt x="390" y="134"/>
                  </a:lnTo>
                  <a:lnTo>
                    <a:pt x="380" y="132"/>
                  </a:lnTo>
                  <a:lnTo>
                    <a:pt x="372" y="132"/>
                  </a:lnTo>
                  <a:close/>
                  <a:moveTo>
                    <a:pt x="85" y="73"/>
                  </a:moveTo>
                  <a:lnTo>
                    <a:pt x="72" y="77"/>
                  </a:lnTo>
                  <a:lnTo>
                    <a:pt x="60" y="83"/>
                  </a:lnTo>
                  <a:lnTo>
                    <a:pt x="50" y="95"/>
                  </a:lnTo>
                  <a:lnTo>
                    <a:pt x="46" y="108"/>
                  </a:lnTo>
                  <a:lnTo>
                    <a:pt x="48" y="124"/>
                  </a:lnTo>
                  <a:lnTo>
                    <a:pt x="56" y="135"/>
                  </a:lnTo>
                  <a:lnTo>
                    <a:pt x="68" y="145"/>
                  </a:lnTo>
                  <a:lnTo>
                    <a:pt x="75" y="149"/>
                  </a:lnTo>
                  <a:lnTo>
                    <a:pt x="85" y="149"/>
                  </a:lnTo>
                  <a:lnTo>
                    <a:pt x="97" y="147"/>
                  </a:lnTo>
                  <a:lnTo>
                    <a:pt x="108" y="139"/>
                  </a:lnTo>
                  <a:lnTo>
                    <a:pt x="118" y="128"/>
                  </a:lnTo>
                  <a:lnTo>
                    <a:pt x="120" y="122"/>
                  </a:lnTo>
                  <a:lnTo>
                    <a:pt x="122" y="110"/>
                  </a:lnTo>
                  <a:lnTo>
                    <a:pt x="120" y="101"/>
                  </a:lnTo>
                  <a:lnTo>
                    <a:pt x="118" y="93"/>
                  </a:lnTo>
                  <a:lnTo>
                    <a:pt x="112" y="87"/>
                  </a:lnTo>
                  <a:lnTo>
                    <a:pt x="108" y="81"/>
                  </a:lnTo>
                  <a:lnTo>
                    <a:pt x="101" y="77"/>
                  </a:lnTo>
                  <a:lnTo>
                    <a:pt x="93" y="75"/>
                  </a:lnTo>
                  <a:lnTo>
                    <a:pt x="85" y="73"/>
                  </a:lnTo>
                  <a:close/>
                  <a:moveTo>
                    <a:pt x="147" y="21"/>
                  </a:moveTo>
                  <a:lnTo>
                    <a:pt x="139" y="23"/>
                  </a:lnTo>
                  <a:lnTo>
                    <a:pt x="132" y="25"/>
                  </a:lnTo>
                  <a:lnTo>
                    <a:pt x="126" y="31"/>
                  </a:lnTo>
                  <a:lnTo>
                    <a:pt x="122" y="37"/>
                  </a:lnTo>
                  <a:lnTo>
                    <a:pt x="120" y="40"/>
                  </a:lnTo>
                  <a:lnTo>
                    <a:pt x="118" y="50"/>
                  </a:lnTo>
                  <a:lnTo>
                    <a:pt x="120" y="58"/>
                  </a:lnTo>
                  <a:lnTo>
                    <a:pt x="124" y="66"/>
                  </a:lnTo>
                  <a:lnTo>
                    <a:pt x="128" y="70"/>
                  </a:lnTo>
                  <a:lnTo>
                    <a:pt x="134" y="75"/>
                  </a:lnTo>
                  <a:lnTo>
                    <a:pt x="139" y="77"/>
                  </a:lnTo>
                  <a:lnTo>
                    <a:pt x="147" y="77"/>
                  </a:lnTo>
                  <a:lnTo>
                    <a:pt x="155" y="77"/>
                  </a:lnTo>
                  <a:lnTo>
                    <a:pt x="161" y="73"/>
                  </a:lnTo>
                  <a:lnTo>
                    <a:pt x="167" y="68"/>
                  </a:lnTo>
                  <a:lnTo>
                    <a:pt x="172" y="62"/>
                  </a:lnTo>
                  <a:lnTo>
                    <a:pt x="174" y="48"/>
                  </a:lnTo>
                  <a:lnTo>
                    <a:pt x="170" y="35"/>
                  </a:lnTo>
                  <a:lnTo>
                    <a:pt x="159" y="25"/>
                  </a:lnTo>
                  <a:lnTo>
                    <a:pt x="153" y="21"/>
                  </a:lnTo>
                  <a:lnTo>
                    <a:pt x="147" y="21"/>
                  </a:lnTo>
                  <a:close/>
                  <a:moveTo>
                    <a:pt x="182" y="0"/>
                  </a:moveTo>
                  <a:lnTo>
                    <a:pt x="223" y="2"/>
                  </a:lnTo>
                  <a:lnTo>
                    <a:pt x="267" y="9"/>
                  </a:lnTo>
                  <a:lnTo>
                    <a:pt x="318" y="25"/>
                  </a:lnTo>
                  <a:lnTo>
                    <a:pt x="372" y="46"/>
                  </a:lnTo>
                  <a:lnTo>
                    <a:pt x="392" y="56"/>
                  </a:lnTo>
                  <a:lnTo>
                    <a:pt x="396" y="58"/>
                  </a:lnTo>
                  <a:lnTo>
                    <a:pt x="405" y="66"/>
                  </a:lnTo>
                  <a:lnTo>
                    <a:pt x="419" y="79"/>
                  </a:lnTo>
                  <a:lnTo>
                    <a:pt x="434" y="95"/>
                  </a:lnTo>
                  <a:lnTo>
                    <a:pt x="450" y="116"/>
                  </a:lnTo>
                  <a:lnTo>
                    <a:pt x="463" y="141"/>
                  </a:lnTo>
                  <a:lnTo>
                    <a:pt x="471" y="170"/>
                  </a:lnTo>
                  <a:lnTo>
                    <a:pt x="471" y="201"/>
                  </a:lnTo>
                  <a:lnTo>
                    <a:pt x="465" y="229"/>
                  </a:lnTo>
                  <a:lnTo>
                    <a:pt x="454" y="250"/>
                  </a:lnTo>
                  <a:lnTo>
                    <a:pt x="438" y="265"/>
                  </a:lnTo>
                  <a:lnTo>
                    <a:pt x="419" y="275"/>
                  </a:lnTo>
                  <a:lnTo>
                    <a:pt x="397" y="283"/>
                  </a:lnTo>
                  <a:lnTo>
                    <a:pt x="372" y="285"/>
                  </a:lnTo>
                  <a:lnTo>
                    <a:pt x="335" y="287"/>
                  </a:lnTo>
                  <a:lnTo>
                    <a:pt x="297" y="283"/>
                  </a:lnTo>
                  <a:lnTo>
                    <a:pt x="269" y="287"/>
                  </a:lnTo>
                  <a:lnTo>
                    <a:pt x="244" y="297"/>
                  </a:lnTo>
                  <a:lnTo>
                    <a:pt x="221" y="314"/>
                  </a:lnTo>
                  <a:lnTo>
                    <a:pt x="196" y="331"/>
                  </a:lnTo>
                  <a:lnTo>
                    <a:pt x="172" y="349"/>
                  </a:lnTo>
                  <a:lnTo>
                    <a:pt x="147" y="362"/>
                  </a:lnTo>
                  <a:lnTo>
                    <a:pt x="134" y="366"/>
                  </a:lnTo>
                  <a:lnTo>
                    <a:pt x="120" y="370"/>
                  </a:lnTo>
                  <a:lnTo>
                    <a:pt x="103" y="370"/>
                  </a:lnTo>
                  <a:lnTo>
                    <a:pt x="85" y="366"/>
                  </a:lnTo>
                  <a:lnTo>
                    <a:pt x="70" y="361"/>
                  </a:lnTo>
                  <a:lnTo>
                    <a:pt x="56" y="353"/>
                  </a:lnTo>
                  <a:lnTo>
                    <a:pt x="39" y="339"/>
                  </a:lnTo>
                  <a:lnTo>
                    <a:pt x="23" y="316"/>
                  </a:lnTo>
                  <a:lnTo>
                    <a:pt x="11" y="289"/>
                  </a:lnTo>
                  <a:lnTo>
                    <a:pt x="4" y="256"/>
                  </a:lnTo>
                  <a:lnTo>
                    <a:pt x="0" y="223"/>
                  </a:lnTo>
                  <a:lnTo>
                    <a:pt x="0" y="186"/>
                  </a:lnTo>
                  <a:lnTo>
                    <a:pt x="6" y="149"/>
                  </a:lnTo>
                  <a:lnTo>
                    <a:pt x="17" y="114"/>
                  </a:lnTo>
                  <a:lnTo>
                    <a:pt x="33" y="81"/>
                  </a:lnTo>
                  <a:lnTo>
                    <a:pt x="56" y="52"/>
                  </a:lnTo>
                  <a:lnTo>
                    <a:pt x="85" y="29"/>
                  </a:lnTo>
                  <a:lnTo>
                    <a:pt x="120" y="11"/>
                  </a:lnTo>
                  <a:lnTo>
                    <a:pt x="134" y="7"/>
                  </a:lnTo>
                  <a:lnTo>
                    <a:pt x="147" y="4"/>
                  </a:lnTo>
                  <a:lnTo>
                    <a:pt x="182"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78" name="Freeform 268">
              <a:extLst>
                <a:ext uri="{FF2B5EF4-FFF2-40B4-BE49-F238E27FC236}">
                  <a16:creationId xmlns:a16="http://schemas.microsoft.com/office/drawing/2014/main" id="{A94EB737-EC0F-4094-9691-397C81B5C156}"/>
                </a:ext>
              </a:extLst>
            </p:cNvPr>
            <p:cNvSpPr>
              <a:spLocks/>
            </p:cNvSpPr>
            <p:nvPr/>
          </p:nvSpPr>
          <p:spPr bwMode="auto">
            <a:xfrm>
              <a:off x="14000164" y="7513639"/>
              <a:ext cx="730250" cy="736600"/>
            </a:xfrm>
            <a:custGeom>
              <a:avLst/>
              <a:gdLst>
                <a:gd name="T0" fmla="*/ 355 w 460"/>
                <a:gd name="T1" fmla="*/ 0 h 464"/>
                <a:gd name="T2" fmla="*/ 390 w 460"/>
                <a:gd name="T3" fmla="*/ 31 h 464"/>
                <a:gd name="T4" fmla="*/ 419 w 460"/>
                <a:gd name="T5" fmla="*/ 68 h 464"/>
                <a:gd name="T6" fmla="*/ 442 w 460"/>
                <a:gd name="T7" fmla="*/ 111 h 464"/>
                <a:gd name="T8" fmla="*/ 456 w 460"/>
                <a:gd name="T9" fmla="*/ 157 h 464"/>
                <a:gd name="T10" fmla="*/ 460 w 460"/>
                <a:gd name="T11" fmla="*/ 208 h 464"/>
                <a:gd name="T12" fmla="*/ 454 w 460"/>
                <a:gd name="T13" fmla="*/ 258 h 464"/>
                <a:gd name="T14" fmla="*/ 440 w 460"/>
                <a:gd name="T15" fmla="*/ 307 h 464"/>
                <a:gd name="T16" fmla="*/ 417 w 460"/>
                <a:gd name="T17" fmla="*/ 349 h 464"/>
                <a:gd name="T18" fmla="*/ 384 w 460"/>
                <a:gd name="T19" fmla="*/ 388 h 464"/>
                <a:gd name="T20" fmla="*/ 347 w 460"/>
                <a:gd name="T21" fmla="*/ 419 h 464"/>
                <a:gd name="T22" fmla="*/ 302 w 460"/>
                <a:gd name="T23" fmla="*/ 443 h 464"/>
                <a:gd name="T24" fmla="*/ 256 w 460"/>
                <a:gd name="T25" fmla="*/ 458 h 464"/>
                <a:gd name="T26" fmla="*/ 203 w 460"/>
                <a:gd name="T27" fmla="*/ 464 h 464"/>
                <a:gd name="T28" fmla="*/ 155 w 460"/>
                <a:gd name="T29" fmla="*/ 458 h 464"/>
                <a:gd name="T30" fmla="*/ 110 w 460"/>
                <a:gd name="T31" fmla="*/ 444 h 464"/>
                <a:gd name="T32" fmla="*/ 68 w 460"/>
                <a:gd name="T33" fmla="*/ 425 h 464"/>
                <a:gd name="T34" fmla="*/ 31 w 460"/>
                <a:gd name="T35" fmla="*/ 396 h 464"/>
                <a:gd name="T36" fmla="*/ 0 w 460"/>
                <a:gd name="T37" fmla="*/ 363 h 464"/>
                <a:gd name="T38" fmla="*/ 23 w 460"/>
                <a:gd name="T39" fmla="*/ 344 h 464"/>
                <a:gd name="T40" fmla="*/ 50 w 460"/>
                <a:gd name="T41" fmla="*/ 375 h 464"/>
                <a:gd name="T42" fmla="*/ 83 w 460"/>
                <a:gd name="T43" fmla="*/ 398 h 464"/>
                <a:gd name="T44" fmla="*/ 120 w 460"/>
                <a:gd name="T45" fmla="*/ 417 h 464"/>
                <a:gd name="T46" fmla="*/ 161 w 460"/>
                <a:gd name="T47" fmla="*/ 429 h 464"/>
                <a:gd name="T48" fmla="*/ 203 w 460"/>
                <a:gd name="T49" fmla="*/ 433 h 464"/>
                <a:gd name="T50" fmla="*/ 256 w 460"/>
                <a:gd name="T51" fmla="*/ 427 h 464"/>
                <a:gd name="T52" fmla="*/ 302 w 460"/>
                <a:gd name="T53" fmla="*/ 410 h 464"/>
                <a:gd name="T54" fmla="*/ 345 w 460"/>
                <a:gd name="T55" fmla="*/ 384 h 464"/>
                <a:gd name="T56" fmla="*/ 380 w 460"/>
                <a:gd name="T57" fmla="*/ 349 h 464"/>
                <a:gd name="T58" fmla="*/ 407 w 460"/>
                <a:gd name="T59" fmla="*/ 307 h 464"/>
                <a:gd name="T60" fmla="*/ 425 w 460"/>
                <a:gd name="T61" fmla="*/ 258 h 464"/>
                <a:gd name="T62" fmla="*/ 430 w 460"/>
                <a:gd name="T63" fmla="*/ 208 h 464"/>
                <a:gd name="T64" fmla="*/ 427 w 460"/>
                <a:gd name="T65" fmla="*/ 163 h 464"/>
                <a:gd name="T66" fmla="*/ 413 w 460"/>
                <a:gd name="T67" fmla="*/ 122 h 464"/>
                <a:gd name="T68" fmla="*/ 394 w 460"/>
                <a:gd name="T69" fmla="*/ 86 h 464"/>
                <a:gd name="T70" fmla="*/ 368 w 460"/>
                <a:gd name="T71" fmla="*/ 53 h 464"/>
                <a:gd name="T72" fmla="*/ 337 w 460"/>
                <a:gd name="T73" fmla="*/ 25 h 464"/>
                <a:gd name="T74" fmla="*/ 355 w 460"/>
                <a:gd name="T75"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0" h="464">
                  <a:moveTo>
                    <a:pt x="355" y="0"/>
                  </a:moveTo>
                  <a:lnTo>
                    <a:pt x="390" y="31"/>
                  </a:lnTo>
                  <a:lnTo>
                    <a:pt x="419" y="68"/>
                  </a:lnTo>
                  <a:lnTo>
                    <a:pt x="442" y="111"/>
                  </a:lnTo>
                  <a:lnTo>
                    <a:pt x="456" y="157"/>
                  </a:lnTo>
                  <a:lnTo>
                    <a:pt x="460" y="208"/>
                  </a:lnTo>
                  <a:lnTo>
                    <a:pt x="454" y="258"/>
                  </a:lnTo>
                  <a:lnTo>
                    <a:pt x="440" y="307"/>
                  </a:lnTo>
                  <a:lnTo>
                    <a:pt x="417" y="349"/>
                  </a:lnTo>
                  <a:lnTo>
                    <a:pt x="384" y="388"/>
                  </a:lnTo>
                  <a:lnTo>
                    <a:pt x="347" y="419"/>
                  </a:lnTo>
                  <a:lnTo>
                    <a:pt x="302" y="443"/>
                  </a:lnTo>
                  <a:lnTo>
                    <a:pt x="256" y="458"/>
                  </a:lnTo>
                  <a:lnTo>
                    <a:pt x="203" y="464"/>
                  </a:lnTo>
                  <a:lnTo>
                    <a:pt x="155" y="458"/>
                  </a:lnTo>
                  <a:lnTo>
                    <a:pt x="110" y="444"/>
                  </a:lnTo>
                  <a:lnTo>
                    <a:pt x="68" y="425"/>
                  </a:lnTo>
                  <a:lnTo>
                    <a:pt x="31" y="396"/>
                  </a:lnTo>
                  <a:lnTo>
                    <a:pt x="0" y="363"/>
                  </a:lnTo>
                  <a:lnTo>
                    <a:pt x="23" y="344"/>
                  </a:lnTo>
                  <a:lnTo>
                    <a:pt x="50" y="375"/>
                  </a:lnTo>
                  <a:lnTo>
                    <a:pt x="83" y="398"/>
                  </a:lnTo>
                  <a:lnTo>
                    <a:pt x="120" y="417"/>
                  </a:lnTo>
                  <a:lnTo>
                    <a:pt x="161" y="429"/>
                  </a:lnTo>
                  <a:lnTo>
                    <a:pt x="203" y="433"/>
                  </a:lnTo>
                  <a:lnTo>
                    <a:pt x="256" y="427"/>
                  </a:lnTo>
                  <a:lnTo>
                    <a:pt x="302" y="410"/>
                  </a:lnTo>
                  <a:lnTo>
                    <a:pt x="345" y="384"/>
                  </a:lnTo>
                  <a:lnTo>
                    <a:pt x="380" y="349"/>
                  </a:lnTo>
                  <a:lnTo>
                    <a:pt x="407" y="307"/>
                  </a:lnTo>
                  <a:lnTo>
                    <a:pt x="425" y="258"/>
                  </a:lnTo>
                  <a:lnTo>
                    <a:pt x="430" y="208"/>
                  </a:lnTo>
                  <a:lnTo>
                    <a:pt x="427" y="163"/>
                  </a:lnTo>
                  <a:lnTo>
                    <a:pt x="413" y="122"/>
                  </a:lnTo>
                  <a:lnTo>
                    <a:pt x="394" y="86"/>
                  </a:lnTo>
                  <a:lnTo>
                    <a:pt x="368" y="53"/>
                  </a:lnTo>
                  <a:lnTo>
                    <a:pt x="337" y="25"/>
                  </a:lnTo>
                  <a:lnTo>
                    <a:pt x="355"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80" name="Freeform 269">
              <a:extLst>
                <a:ext uri="{FF2B5EF4-FFF2-40B4-BE49-F238E27FC236}">
                  <a16:creationId xmlns:a16="http://schemas.microsoft.com/office/drawing/2014/main" id="{0A1FD0CC-CC16-4EDE-A0C7-C04DFAE095CF}"/>
                </a:ext>
              </a:extLst>
            </p:cNvPr>
            <p:cNvSpPr>
              <a:spLocks noEditPoints="1"/>
            </p:cNvSpPr>
            <p:nvPr/>
          </p:nvSpPr>
          <p:spPr bwMode="auto">
            <a:xfrm>
              <a:off x="14006514" y="7526339"/>
              <a:ext cx="642938" cy="646113"/>
            </a:xfrm>
            <a:custGeom>
              <a:avLst/>
              <a:gdLst>
                <a:gd name="T0" fmla="*/ 203 w 405"/>
                <a:gd name="T1" fmla="*/ 10 h 407"/>
                <a:gd name="T2" fmla="*/ 159 w 405"/>
                <a:gd name="T3" fmla="*/ 16 h 407"/>
                <a:gd name="T4" fmla="*/ 118 w 405"/>
                <a:gd name="T5" fmla="*/ 29 h 407"/>
                <a:gd name="T6" fmla="*/ 81 w 405"/>
                <a:gd name="T7" fmla="*/ 52 h 407"/>
                <a:gd name="T8" fmla="*/ 52 w 405"/>
                <a:gd name="T9" fmla="*/ 83 h 407"/>
                <a:gd name="T10" fmla="*/ 29 w 405"/>
                <a:gd name="T11" fmla="*/ 118 h 407"/>
                <a:gd name="T12" fmla="*/ 15 w 405"/>
                <a:gd name="T13" fmla="*/ 159 h 407"/>
                <a:gd name="T14" fmla="*/ 9 w 405"/>
                <a:gd name="T15" fmla="*/ 204 h 407"/>
                <a:gd name="T16" fmla="*/ 15 w 405"/>
                <a:gd name="T17" fmla="*/ 248 h 407"/>
                <a:gd name="T18" fmla="*/ 29 w 405"/>
                <a:gd name="T19" fmla="*/ 289 h 407"/>
                <a:gd name="T20" fmla="*/ 52 w 405"/>
                <a:gd name="T21" fmla="*/ 324 h 407"/>
                <a:gd name="T22" fmla="*/ 81 w 405"/>
                <a:gd name="T23" fmla="*/ 355 h 407"/>
                <a:gd name="T24" fmla="*/ 118 w 405"/>
                <a:gd name="T25" fmla="*/ 378 h 407"/>
                <a:gd name="T26" fmla="*/ 159 w 405"/>
                <a:gd name="T27" fmla="*/ 392 h 407"/>
                <a:gd name="T28" fmla="*/ 203 w 405"/>
                <a:gd name="T29" fmla="*/ 398 h 407"/>
                <a:gd name="T30" fmla="*/ 203 w 405"/>
                <a:gd name="T31" fmla="*/ 398 h 407"/>
                <a:gd name="T32" fmla="*/ 248 w 405"/>
                <a:gd name="T33" fmla="*/ 392 h 407"/>
                <a:gd name="T34" fmla="*/ 289 w 405"/>
                <a:gd name="T35" fmla="*/ 378 h 407"/>
                <a:gd name="T36" fmla="*/ 324 w 405"/>
                <a:gd name="T37" fmla="*/ 355 h 407"/>
                <a:gd name="T38" fmla="*/ 355 w 405"/>
                <a:gd name="T39" fmla="*/ 324 h 407"/>
                <a:gd name="T40" fmla="*/ 376 w 405"/>
                <a:gd name="T41" fmla="*/ 289 h 407"/>
                <a:gd name="T42" fmla="*/ 392 w 405"/>
                <a:gd name="T43" fmla="*/ 248 h 407"/>
                <a:gd name="T44" fmla="*/ 397 w 405"/>
                <a:gd name="T45" fmla="*/ 204 h 407"/>
                <a:gd name="T46" fmla="*/ 392 w 405"/>
                <a:gd name="T47" fmla="*/ 159 h 407"/>
                <a:gd name="T48" fmla="*/ 376 w 405"/>
                <a:gd name="T49" fmla="*/ 118 h 407"/>
                <a:gd name="T50" fmla="*/ 355 w 405"/>
                <a:gd name="T51" fmla="*/ 83 h 407"/>
                <a:gd name="T52" fmla="*/ 324 w 405"/>
                <a:gd name="T53" fmla="*/ 52 h 407"/>
                <a:gd name="T54" fmla="*/ 289 w 405"/>
                <a:gd name="T55" fmla="*/ 29 h 407"/>
                <a:gd name="T56" fmla="*/ 248 w 405"/>
                <a:gd name="T57" fmla="*/ 16 h 407"/>
                <a:gd name="T58" fmla="*/ 203 w 405"/>
                <a:gd name="T59" fmla="*/ 10 h 407"/>
                <a:gd name="T60" fmla="*/ 203 w 405"/>
                <a:gd name="T61" fmla="*/ 10 h 407"/>
                <a:gd name="T62" fmla="*/ 203 w 405"/>
                <a:gd name="T63" fmla="*/ 0 h 407"/>
                <a:gd name="T64" fmla="*/ 203 w 405"/>
                <a:gd name="T65" fmla="*/ 0 h 407"/>
                <a:gd name="T66" fmla="*/ 250 w 405"/>
                <a:gd name="T67" fmla="*/ 6 h 407"/>
                <a:gd name="T68" fmla="*/ 293 w 405"/>
                <a:gd name="T69" fmla="*/ 21 h 407"/>
                <a:gd name="T70" fmla="*/ 329 w 405"/>
                <a:gd name="T71" fmla="*/ 45 h 407"/>
                <a:gd name="T72" fmla="*/ 361 w 405"/>
                <a:gd name="T73" fmla="*/ 78 h 407"/>
                <a:gd name="T74" fmla="*/ 386 w 405"/>
                <a:gd name="T75" fmla="*/ 114 h 407"/>
                <a:gd name="T76" fmla="*/ 401 w 405"/>
                <a:gd name="T77" fmla="*/ 157 h 407"/>
                <a:gd name="T78" fmla="*/ 405 w 405"/>
                <a:gd name="T79" fmla="*/ 204 h 407"/>
                <a:gd name="T80" fmla="*/ 401 w 405"/>
                <a:gd name="T81" fmla="*/ 250 h 407"/>
                <a:gd name="T82" fmla="*/ 386 w 405"/>
                <a:gd name="T83" fmla="*/ 293 h 407"/>
                <a:gd name="T84" fmla="*/ 361 w 405"/>
                <a:gd name="T85" fmla="*/ 330 h 407"/>
                <a:gd name="T86" fmla="*/ 329 w 405"/>
                <a:gd name="T87" fmla="*/ 363 h 407"/>
                <a:gd name="T88" fmla="*/ 293 w 405"/>
                <a:gd name="T89" fmla="*/ 386 h 407"/>
                <a:gd name="T90" fmla="*/ 250 w 405"/>
                <a:gd name="T91" fmla="*/ 402 h 407"/>
                <a:gd name="T92" fmla="*/ 203 w 405"/>
                <a:gd name="T93" fmla="*/ 407 h 407"/>
                <a:gd name="T94" fmla="*/ 203 w 405"/>
                <a:gd name="T95" fmla="*/ 407 h 407"/>
                <a:gd name="T96" fmla="*/ 157 w 405"/>
                <a:gd name="T97" fmla="*/ 402 h 407"/>
                <a:gd name="T98" fmla="*/ 114 w 405"/>
                <a:gd name="T99" fmla="*/ 386 h 407"/>
                <a:gd name="T100" fmla="*/ 75 w 405"/>
                <a:gd name="T101" fmla="*/ 363 h 407"/>
                <a:gd name="T102" fmla="*/ 44 w 405"/>
                <a:gd name="T103" fmla="*/ 330 h 407"/>
                <a:gd name="T104" fmla="*/ 21 w 405"/>
                <a:gd name="T105" fmla="*/ 293 h 407"/>
                <a:gd name="T106" fmla="*/ 5 w 405"/>
                <a:gd name="T107" fmla="*/ 250 h 407"/>
                <a:gd name="T108" fmla="*/ 0 w 405"/>
                <a:gd name="T109" fmla="*/ 204 h 407"/>
                <a:gd name="T110" fmla="*/ 5 w 405"/>
                <a:gd name="T111" fmla="*/ 157 h 407"/>
                <a:gd name="T112" fmla="*/ 21 w 405"/>
                <a:gd name="T113" fmla="*/ 114 h 407"/>
                <a:gd name="T114" fmla="*/ 44 w 405"/>
                <a:gd name="T115" fmla="*/ 78 h 407"/>
                <a:gd name="T116" fmla="*/ 75 w 405"/>
                <a:gd name="T117" fmla="*/ 45 h 407"/>
                <a:gd name="T118" fmla="*/ 114 w 405"/>
                <a:gd name="T119" fmla="*/ 21 h 407"/>
                <a:gd name="T120" fmla="*/ 157 w 405"/>
                <a:gd name="T121" fmla="*/ 6 h 407"/>
                <a:gd name="T122" fmla="*/ 203 w 405"/>
                <a:gd name="T123"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5" h="407">
                  <a:moveTo>
                    <a:pt x="203" y="10"/>
                  </a:moveTo>
                  <a:lnTo>
                    <a:pt x="159" y="16"/>
                  </a:lnTo>
                  <a:lnTo>
                    <a:pt x="118" y="29"/>
                  </a:lnTo>
                  <a:lnTo>
                    <a:pt x="81" y="52"/>
                  </a:lnTo>
                  <a:lnTo>
                    <a:pt x="52" y="83"/>
                  </a:lnTo>
                  <a:lnTo>
                    <a:pt x="29" y="118"/>
                  </a:lnTo>
                  <a:lnTo>
                    <a:pt x="15" y="159"/>
                  </a:lnTo>
                  <a:lnTo>
                    <a:pt x="9" y="204"/>
                  </a:lnTo>
                  <a:lnTo>
                    <a:pt x="15" y="248"/>
                  </a:lnTo>
                  <a:lnTo>
                    <a:pt x="29" y="289"/>
                  </a:lnTo>
                  <a:lnTo>
                    <a:pt x="52" y="324"/>
                  </a:lnTo>
                  <a:lnTo>
                    <a:pt x="81" y="355"/>
                  </a:lnTo>
                  <a:lnTo>
                    <a:pt x="118" y="378"/>
                  </a:lnTo>
                  <a:lnTo>
                    <a:pt x="159" y="392"/>
                  </a:lnTo>
                  <a:lnTo>
                    <a:pt x="203" y="398"/>
                  </a:lnTo>
                  <a:lnTo>
                    <a:pt x="203" y="398"/>
                  </a:lnTo>
                  <a:lnTo>
                    <a:pt x="248" y="392"/>
                  </a:lnTo>
                  <a:lnTo>
                    <a:pt x="289" y="378"/>
                  </a:lnTo>
                  <a:lnTo>
                    <a:pt x="324" y="355"/>
                  </a:lnTo>
                  <a:lnTo>
                    <a:pt x="355" y="324"/>
                  </a:lnTo>
                  <a:lnTo>
                    <a:pt x="376" y="289"/>
                  </a:lnTo>
                  <a:lnTo>
                    <a:pt x="392" y="248"/>
                  </a:lnTo>
                  <a:lnTo>
                    <a:pt x="397" y="204"/>
                  </a:lnTo>
                  <a:lnTo>
                    <a:pt x="392" y="159"/>
                  </a:lnTo>
                  <a:lnTo>
                    <a:pt x="376" y="118"/>
                  </a:lnTo>
                  <a:lnTo>
                    <a:pt x="355" y="83"/>
                  </a:lnTo>
                  <a:lnTo>
                    <a:pt x="324" y="52"/>
                  </a:lnTo>
                  <a:lnTo>
                    <a:pt x="289" y="29"/>
                  </a:lnTo>
                  <a:lnTo>
                    <a:pt x="248" y="16"/>
                  </a:lnTo>
                  <a:lnTo>
                    <a:pt x="203" y="10"/>
                  </a:lnTo>
                  <a:lnTo>
                    <a:pt x="203" y="10"/>
                  </a:lnTo>
                  <a:close/>
                  <a:moveTo>
                    <a:pt x="203" y="0"/>
                  </a:moveTo>
                  <a:lnTo>
                    <a:pt x="203" y="0"/>
                  </a:lnTo>
                  <a:lnTo>
                    <a:pt x="250" y="6"/>
                  </a:lnTo>
                  <a:lnTo>
                    <a:pt x="293" y="21"/>
                  </a:lnTo>
                  <a:lnTo>
                    <a:pt x="329" y="45"/>
                  </a:lnTo>
                  <a:lnTo>
                    <a:pt x="361" y="78"/>
                  </a:lnTo>
                  <a:lnTo>
                    <a:pt x="386" y="114"/>
                  </a:lnTo>
                  <a:lnTo>
                    <a:pt x="401" y="157"/>
                  </a:lnTo>
                  <a:lnTo>
                    <a:pt x="405" y="204"/>
                  </a:lnTo>
                  <a:lnTo>
                    <a:pt x="401" y="250"/>
                  </a:lnTo>
                  <a:lnTo>
                    <a:pt x="386" y="293"/>
                  </a:lnTo>
                  <a:lnTo>
                    <a:pt x="361" y="330"/>
                  </a:lnTo>
                  <a:lnTo>
                    <a:pt x="329" y="363"/>
                  </a:lnTo>
                  <a:lnTo>
                    <a:pt x="293" y="386"/>
                  </a:lnTo>
                  <a:lnTo>
                    <a:pt x="250" y="402"/>
                  </a:lnTo>
                  <a:lnTo>
                    <a:pt x="203" y="407"/>
                  </a:lnTo>
                  <a:lnTo>
                    <a:pt x="203" y="407"/>
                  </a:lnTo>
                  <a:lnTo>
                    <a:pt x="157" y="402"/>
                  </a:lnTo>
                  <a:lnTo>
                    <a:pt x="114" y="386"/>
                  </a:lnTo>
                  <a:lnTo>
                    <a:pt x="75" y="363"/>
                  </a:lnTo>
                  <a:lnTo>
                    <a:pt x="44" y="330"/>
                  </a:lnTo>
                  <a:lnTo>
                    <a:pt x="21" y="293"/>
                  </a:lnTo>
                  <a:lnTo>
                    <a:pt x="5" y="250"/>
                  </a:lnTo>
                  <a:lnTo>
                    <a:pt x="0" y="204"/>
                  </a:lnTo>
                  <a:lnTo>
                    <a:pt x="5" y="157"/>
                  </a:lnTo>
                  <a:lnTo>
                    <a:pt x="21" y="114"/>
                  </a:lnTo>
                  <a:lnTo>
                    <a:pt x="44" y="78"/>
                  </a:lnTo>
                  <a:lnTo>
                    <a:pt x="75" y="45"/>
                  </a:lnTo>
                  <a:lnTo>
                    <a:pt x="114" y="21"/>
                  </a:lnTo>
                  <a:lnTo>
                    <a:pt x="157" y="6"/>
                  </a:lnTo>
                  <a:lnTo>
                    <a:pt x="203"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81" name="Freeform 270">
              <a:extLst>
                <a:ext uri="{FF2B5EF4-FFF2-40B4-BE49-F238E27FC236}">
                  <a16:creationId xmlns:a16="http://schemas.microsoft.com/office/drawing/2014/main" id="{67EA1AE7-BB83-4B32-AE5E-9058C77C2526}"/>
                </a:ext>
              </a:extLst>
            </p:cNvPr>
            <p:cNvSpPr>
              <a:spLocks noEditPoints="1"/>
            </p:cNvSpPr>
            <p:nvPr/>
          </p:nvSpPr>
          <p:spPr bwMode="auto">
            <a:xfrm>
              <a:off x="14017626" y="7539039"/>
              <a:ext cx="641350" cy="625475"/>
            </a:xfrm>
            <a:custGeom>
              <a:avLst/>
              <a:gdLst>
                <a:gd name="T0" fmla="*/ 202 w 404"/>
                <a:gd name="T1" fmla="*/ 8 h 394"/>
                <a:gd name="T2" fmla="*/ 177 w 404"/>
                <a:gd name="T3" fmla="*/ 17 h 394"/>
                <a:gd name="T4" fmla="*/ 187 w 404"/>
                <a:gd name="T5" fmla="*/ 35 h 394"/>
                <a:gd name="T6" fmla="*/ 216 w 404"/>
                <a:gd name="T7" fmla="*/ 56 h 394"/>
                <a:gd name="T8" fmla="*/ 200 w 404"/>
                <a:gd name="T9" fmla="*/ 75 h 394"/>
                <a:gd name="T10" fmla="*/ 229 w 404"/>
                <a:gd name="T11" fmla="*/ 70 h 394"/>
                <a:gd name="T12" fmla="*/ 266 w 404"/>
                <a:gd name="T13" fmla="*/ 75 h 394"/>
                <a:gd name="T14" fmla="*/ 293 w 404"/>
                <a:gd name="T15" fmla="*/ 58 h 394"/>
                <a:gd name="T16" fmla="*/ 274 w 404"/>
                <a:gd name="T17" fmla="*/ 79 h 394"/>
                <a:gd name="T18" fmla="*/ 297 w 404"/>
                <a:gd name="T19" fmla="*/ 85 h 394"/>
                <a:gd name="T20" fmla="*/ 291 w 404"/>
                <a:gd name="T21" fmla="*/ 97 h 394"/>
                <a:gd name="T22" fmla="*/ 266 w 404"/>
                <a:gd name="T23" fmla="*/ 101 h 394"/>
                <a:gd name="T24" fmla="*/ 241 w 404"/>
                <a:gd name="T25" fmla="*/ 83 h 394"/>
                <a:gd name="T26" fmla="*/ 218 w 404"/>
                <a:gd name="T27" fmla="*/ 83 h 394"/>
                <a:gd name="T28" fmla="*/ 177 w 404"/>
                <a:gd name="T29" fmla="*/ 106 h 394"/>
                <a:gd name="T30" fmla="*/ 163 w 404"/>
                <a:gd name="T31" fmla="*/ 149 h 394"/>
                <a:gd name="T32" fmla="*/ 171 w 404"/>
                <a:gd name="T33" fmla="*/ 172 h 394"/>
                <a:gd name="T34" fmla="*/ 220 w 404"/>
                <a:gd name="T35" fmla="*/ 182 h 394"/>
                <a:gd name="T36" fmla="*/ 253 w 404"/>
                <a:gd name="T37" fmla="*/ 190 h 394"/>
                <a:gd name="T38" fmla="*/ 260 w 404"/>
                <a:gd name="T39" fmla="*/ 227 h 394"/>
                <a:gd name="T40" fmla="*/ 257 w 404"/>
                <a:gd name="T41" fmla="*/ 264 h 394"/>
                <a:gd name="T42" fmla="*/ 266 w 404"/>
                <a:gd name="T43" fmla="*/ 289 h 394"/>
                <a:gd name="T44" fmla="*/ 276 w 404"/>
                <a:gd name="T45" fmla="*/ 310 h 394"/>
                <a:gd name="T46" fmla="*/ 324 w 404"/>
                <a:gd name="T47" fmla="*/ 266 h 394"/>
                <a:gd name="T48" fmla="*/ 340 w 404"/>
                <a:gd name="T49" fmla="*/ 231 h 394"/>
                <a:gd name="T50" fmla="*/ 354 w 404"/>
                <a:gd name="T51" fmla="*/ 184 h 394"/>
                <a:gd name="T52" fmla="*/ 342 w 404"/>
                <a:gd name="T53" fmla="*/ 161 h 394"/>
                <a:gd name="T54" fmla="*/ 321 w 404"/>
                <a:gd name="T55" fmla="*/ 132 h 394"/>
                <a:gd name="T56" fmla="*/ 328 w 404"/>
                <a:gd name="T57" fmla="*/ 126 h 394"/>
                <a:gd name="T58" fmla="*/ 357 w 404"/>
                <a:gd name="T59" fmla="*/ 147 h 394"/>
                <a:gd name="T60" fmla="*/ 357 w 404"/>
                <a:gd name="T61" fmla="*/ 110 h 394"/>
                <a:gd name="T62" fmla="*/ 383 w 404"/>
                <a:gd name="T63" fmla="*/ 139 h 394"/>
                <a:gd name="T64" fmla="*/ 402 w 404"/>
                <a:gd name="T65" fmla="*/ 221 h 394"/>
                <a:gd name="T66" fmla="*/ 270 w 404"/>
                <a:gd name="T67" fmla="*/ 372 h 394"/>
                <a:gd name="T68" fmla="*/ 229 w 404"/>
                <a:gd name="T69" fmla="*/ 372 h 394"/>
                <a:gd name="T70" fmla="*/ 198 w 404"/>
                <a:gd name="T71" fmla="*/ 374 h 394"/>
                <a:gd name="T72" fmla="*/ 185 w 404"/>
                <a:gd name="T73" fmla="*/ 361 h 394"/>
                <a:gd name="T74" fmla="*/ 156 w 404"/>
                <a:gd name="T75" fmla="*/ 363 h 394"/>
                <a:gd name="T76" fmla="*/ 128 w 404"/>
                <a:gd name="T77" fmla="*/ 374 h 394"/>
                <a:gd name="T78" fmla="*/ 2 w 404"/>
                <a:gd name="T79" fmla="*/ 170 h 394"/>
                <a:gd name="T80" fmla="*/ 12 w 404"/>
                <a:gd name="T81" fmla="*/ 205 h 394"/>
                <a:gd name="T82" fmla="*/ 31 w 404"/>
                <a:gd name="T83" fmla="*/ 262 h 394"/>
                <a:gd name="T84" fmla="*/ 47 w 404"/>
                <a:gd name="T85" fmla="*/ 302 h 394"/>
                <a:gd name="T86" fmla="*/ 64 w 404"/>
                <a:gd name="T87" fmla="*/ 324 h 394"/>
                <a:gd name="T88" fmla="*/ 92 w 404"/>
                <a:gd name="T89" fmla="*/ 353 h 394"/>
                <a:gd name="T90" fmla="*/ 80 w 404"/>
                <a:gd name="T91" fmla="*/ 330 h 394"/>
                <a:gd name="T92" fmla="*/ 84 w 404"/>
                <a:gd name="T93" fmla="*/ 287 h 394"/>
                <a:gd name="T94" fmla="*/ 99 w 404"/>
                <a:gd name="T95" fmla="*/ 254 h 394"/>
                <a:gd name="T96" fmla="*/ 94 w 404"/>
                <a:gd name="T97" fmla="*/ 215 h 394"/>
                <a:gd name="T98" fmla="*/ 66 w 404"/>
                <a:gd name="T99" fmla="*/ 200 h 394"/>
                <a:gd name="T100" fmla="*/ 45 w 404"/>
                <a:gd name="T101" fmla="*/ 178 h 394"/>
                <a:gd name="T102" fmla="*/ 28 w 404"/>
                <a:gd name="T103" fmla="*/ 159 h 394"/>
                <a:gd name="T104" fmla="*/ 14 w 404"/>
                <a:gd name="T105" fmla="*/ 157 h 394"/>
                <a:gd name="T106" fmla="*/ 22 w 404"/>
                <a:gd name="T107" fmla="*/ 110 h 394"/>
                <a:gd name="T108" fmla="*/ 28 w 404"/>
                <a:gd name="T109" fmla="*/ 134 h 394"/>
                <a:gd name="T110" fmla="*/ 35 w 404"/>
                <a:gd name="T111" fmla="*/ 134 h 394"/>
                <a:gd name="T112" fmla="*/ 24 w 404"/>
                <a:gd name="T113" fmla="*/ 118 h 394"/>
                <a:gd name="T114" fmla="*/ 49 w 404"/>
                <a:gd name="T115" fmla="*/ 87 h 394"/>
                <a:gd name="T116" fmla="*/ 72 w 404"/>
                <a:gd name="T117" fmla="*/ 66 h 394"/>
                <a:gd name="T118" fmla="*/ 86 w 404"/>
                <a:gd name="T119" fmla="*/ 56 h 394"/>
                <a:gd name="T120" fmla="*/ 101 w 404"/>
                <a:gd name="T121" fmla="*/ 60 h 394"/>
                <a:gd name="T122" fmla="*/ 109 w 404"/>
                <a:gd name="T123" fmla="*/ 2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394">
                  <a:moveTo>
                    <a:pt x="64" y="52"/>
                  </a:moveTo>
                  <a:lnTo>
                    <a:pt x="53" y="64"/>
                  </a:lnTo>
                  <a:lnTo>
                    <a:pt x="55" y="62"/>
                  </a:lnTo>
                  <a:lnTo>
                    <a:pt x="63" y="54"/>
                  </a:lnTo>
                  <a:lnTo>
                    <a:pt x="64" y="52"/>
                  </a:lnTo>
                  <a:close/>
                  <a:moveTo>
                    <a:pt x="257" y="6"/>
                  </a:moveTo>
                  <a:lnTo>
                    <a:pt x="260" y="8"/>
                  </a:lnTo>
                  <a:lnTo>
                    <a:pt x="266" y="9"/>
                  </a:lnTo>
                  <a:lnTo>
                    <a:pt x="257" y="6"/>
                  </a:lnTo>
                  <a:close/>
                  <a:moveTo>
                    <a:pt x="200" y="0"/>
                  </a:moveTo>
                  <a:lnTo>
                    <a:pt x="202" y="4"/>
                  </a:lnTo>
                  <a:lnTo>
                    <a:pt x="202" y="4"/>
                  </a:lnTo>
                  <a:lnTo>
                    <a:pt x="200" y="6"/>
                  </a:lnTo>
                  <a:lnTo>
                    <a:pt x="200" y="8"/>
                  </a:lnTo>
                  <a:lnTo>
                    <a:pt x="200" y="8"/>
                  </a:lnTo>
                  <a:lnTo>
                    <a:pt x="200" y="8"/>
                  </a:lnTo>
                  <a:lnTo>
                    <a:pt x="200" y="8"/>
                  </a:lnTo>
                  <a:lnTo>
                    <a:pt x="202" y="8"/>
                  </a:lnTo>
                  <a:lnTo>
                    <a:pt x="202" y="8"/>
                  </a:lnTo>
                  <a:lnTo>
                    <a:pt x="204" y="9"/>
                  </a:lnTo>
                  <a:lnTo>
                    <a:pt x="206" y="11"/>
                  </a:lnTo>
                  <a:lnTo>
                    <a:pt x="208" y="11"/>
                  </a:lnTo>
                  <a:lnTo>
                    <a:pt x="210" y="13"/>
                  </a:lnTo>
                  <a:lnTo>
                    <a:pt x="210" y="13"/>
                  </a:lnTo>
                  <a:lnTo>
                    <a:pt x="208" y="15"/>
                  </a:lnTo>
                  <a:lnTo>
                    <a:pt x="204" y="15"/>
                  </a:lnTo>
                  <a:lnTo>
                    <a:pt x="198" y="15"/>
                  </a:lnTo>
                  <a:lnTo>
                    <a:pt x="196" y="15"/>
                  </a:lnTo>
                  <a:lnTo>
                    <a:pt x="194" y="15"/>
                  </a:lnTo>
                  <a:lnTo>
                    <a:pt x="192" y="15"/>
                  </a:lnTo>
                  <a:lnTo>
                    <a:pt x="192" y="15"/>
                  </a:lnTo>
                  <a:lnTo>
                    <a:pt x="191" y="13"/>
                  </a:lnTo>
                  <a:lnTo>
                    <a:pt x="187" y="11"/>
                  </a:lnTo>
                  <a:lnTo>
                    <a:pt x="183" y="11"/>
                  </a:lnTo>
                  <a:lnTo>
                    <a:pt x="181" y="11"/>
                  </a:lnTo>
                  <a:lnTo>
                    <a:pt x="179" y="13"/>
                  </a:lnTo>
                  <a:lnTo>
                    <a:pt x="177" y="15"/>
                  </a:lnTo>
                  <a:lnTo>
                    <a:pt x="177" y="17"/>
                  </a:lnTo>
                  <a:lnTo>
                    <a:pt x="175" y="21"/>
                  </a:lnTo>
                  <a:lnTo>
                    <a:pt x="173" y="23"/>
                  </a:lnTo>
                  <a:lnTo>
                    <a:pt x="171" y="25"/>
                  </a:lnTo>
                  <a:lnTo>
                    <a:pt x="169" y="27"/>
                  </a:lnTo>
                  <a:lnTo>
                    <a:pt x="169" y="29"/>
                  </a:lnTo>
                  <a:lnTo>
                    <a:pt x="167" y="33"/>
                  </a:lnTo>
                  <a:lnTo>
                    <a:pt x="167" y="35"/>
                  </a:lnTo>
                  <a:lnTo>
                    <a:pt x="167" y="35"/>
                  </a:lnTo>
                  <a:lnTo>
                    <a:pt x="167" y="35"/>
                  </a:lnTo>
                  <a:lnTo>
                    <a:pt x="171" y="35"/>
                  </a:lnTo>
                  <a:lnTo>
                    <a:pt x="173" y="37"/>
                  </a:lnTo>
                  <a:lnTo>
                    <a:pt x="175" y="37"/>
                  </a:lnTo>
                  <a:lnTo>
                    <a:pt x="177" y="39"/>
                  </a:lnTo>
                  <a:lnTo>
                    <a:pt x="177" y="39"/>
                  </a:lnTo>
                  <a:lnTo>
                    <a:pt x="177" y="37"/>
                  </a:lnTo>
                  <a:lnTo>
                    <a:pt x="177" y="37"/>
                  </a:lnTo>
                  <a:lnTo>
                    <a:pt x="179" y="37"/>
                  </a:lnTo>
                  <a:lnTo>
                    <a:pt x="183" y="37"/>
                  </a:lnTo>
                  <a:lnTo>
                    <a:pt x="187" y="35"/>
                  </a:lnTo>
                  <a:lnTo>
                    <a:pt x="191" y="35"/>
                  </a:lnTo>
                  <a:lnTo>
                    <a:pt x="192" y="33"/>
                  </a:lnTo>
                  <a:lnTo>
                    <a:pt x="194" y="33"/>
                  </a:lnTo>
                  <a:lnTo>
                    <a:pt x="196" y="35"/>
                  </a:lnTo>
                  <a:lnTo>
                    <a:pt x="196" y="37"/>
                  </a:lnTo>
                  <a:lnTo>
                    <a:pt x="196" y="42"/>
                  </a:lnTo>
                  <a:lnTo>
                    <a:pt x="196" y="44"/>
                  </a:lnTo>
                  <a:lnTo>
                    <a:pt x="196" y="46"/>
                  </a:lnTo>
                  <a:lnTo>
                    <a:pt x="198" y="46"/>
                  </a:lnTo>
                  <a:lnTo>
                    <a:pt x="200" y="46"/>
                  </a:lnTo>
                  <a:lnTo>
                    <a:pt x="202" y="46"/>
                  </a:lnTo>
                  <a:lnTo>
                    <a:pt x="206" y="46"/>
                  </a:lnTo>
                  <a:lnTo>
                    <a:pt x="210" y="48"/>
                  </a:lnTo>
                  <a:lnTo>
                    <a:pt x="214" y="50"/>
                  </a:lnTo>
                  <a:lnTo>
                    <a:pt x="216" y="52"/>
                  </a:lnTo>
                  <a:lnTo>
                    <a:pt x="216" y="54"/>
                  </a:lnTo>
                  <a:lnTo>
                    <a:pt x="216" y="54"/>
                  </a:lnTo>
                  <a:lnTo>
                    <a:pt x="216" y="56"/>
                  </a:lnTo>
                  <a:lnTo>
                    <a:pt x="216" y="56"/>
                  </a:lnTo>
                  <a:lnTo>
                    <a:pt x="216" y="56"/>
                  </a:lnTo>
                  <a:lnTo>
                    <a:pt x="218" y="58"/>
                  </a:lnTo>
                  <a:lnTo>
                    <a:pt x="222" y="58"/>
                  </a:lnTo>
                  <a:lnTo>
                    <a:pt x="224" y="60"/>
                  </a:lnTo>
                  <a:lnTo>
                    <a:pt x="222" y="60"/>
                  </a:lnTo>
                  <a:lnTo>
                    <a:pt x="220" y="60"/>
                  </a:lnTo>
                  <a:lnTo>
                    <a:pt x="216" y="62"/>
                  </a:lnTo>
                  <a:lnTo>
                    <a:pt x="212" y="62"/>
                  </a:lnTo>
                  <a:lnTo>
                    <a:pt x="210" y="64"/>
                  </a:lnTo>
                  <a:lnTo>
                    <a:pt x="206" y="66"/>
                  </a:lnTo>
                  <a:lnTo>
                    <a:pt x="204" y="66"/>
                  </a:lnTo>
                  <a:lnTo>
                    <a:pt x="204" y="66"/>
                  </a:lnTo>
                  <a:lnTo>
                    <a:pt x="202" y="66"/>
                  </a:lnTo>
                  <a:lnTo>
                    <a:pt x="202" y="68"/>
                  </a:lnTo>
                  <a:lnTo>
                    <a:pt x="200" y="70"/>
                  </a:lnTo>
                  <a:lnTo>
                    <a:pt x="198" y="72"/>
                  </a:lnTo>
                  <a:lnTo>
                    <a:pt x="198" y="73"/>
                  </a:lnTo>
                  <a:lnTo>
                    <a:pt x="198" y="75"/>
                  </a:lnTo>
                  <a:lnTo>
                    <a:pt x="200" y="75"/>
                  </a:lnTo>
                  <a:lnTo>
                    <a:pt x="202" y="75"/>
                  </a:lnTo>
                  <a:lnTo>
                    <a:pt x="204" y="75"/>
                  </a:lnTo>
                  <a:lnTo>
                    <a:pt x="206" y="75"/>
                  </a:lnTo>
                  <a:lnTo>
                    <a:pt x="210" y="75"/>
                  </a:lnTo>
                  <a:lnTo>
                    <a:pt x="214" y="73"/>
                  </a:lnTo>
                  <a:lnTo>
                    <a:pt x="216" y="72"/>
                  </a:lnTo>
                  <a:lnTo>
                    <a:pt x="218" y="72"/>
                  </a:lnTo>
                  <a:lnTo>
                    <a:pt x="218" y="72"/>
                  </a:lnTo>
                  <a:lnTo>
                    <a:pt x="218" y="72"/>
                  </a:lnTo>
                  <a:lnTo>
                    <a:pt x="220" y="70"/>
                  </a:lnTo>
                  <a:lnTo>
                    <a:pt x="222" y="70"/>
                  </a:lnTo>
                  <a:lnTo>
                    <a:pt x="225" y="70"/>
                  </a:lnTo>
                  <a:lnTo>
                    <a:pt x="229" y="70"/>
                  </a:lnTo>
                  <a:lnTo>
                    <a:pt x="231" y="72"/>
                  </a:lnTo>
                  <a:lnTo>
                    <a:pt x="231" y="72"/>
                  </a:lnTo>
                  <a:lnTo>
                    <a:pt x="231" y="72"/>
                  </a:lnTo>
                  <a:lnTo>
                    <a:pt x="231" y="70"/>
                  </a:lnTo>
                  <a:lnTo>
                    <a:pt x="229" y="70"/>
                  </a:lnTo>
                  <a:lnTo>
                    <a:pt x="229" y="70"/>
                  </a:lnTo>
                  <a:lnTo>
                    <a:pt x="231" y="68"/>
                  </a:lnTo>
                  <a:lnTo>
                    <a:pt x="233" y="68"/>
                  </a:lnTo>
                  <a:lnTo>
                    <a:pt x="237" y="66"/>
                  </a:lnTo>
                  <a:lnTo>
                    <a:pt x="237" y="66"/>
                  </a:lnTo>
                  <a:lnTo>
                    <a:pt x="241" y="64"/>
                  </a:lnTo>
                  <a:lnTo>
                    <a:pt x="243" y="64"/>
                  </a:lnTo>
                  <a:lnTo>
                    <a:pt x="249" y="66"/>
                  </a:lnTo>
                  <a:lnTo>
                    <a:pt x="257" y="68"/>
                  </a:lnTo>
                  <a:lnTo>
                    <a:pt x="260" y="70"/>
                  </a:lnTo>
                  <a:lnTo>
                    <a:pt x="262" y="72"/>
                  </a:lnTo>
                  <a:lnTo>
                    <a:pt x="262" y="72"/>
                  </a:lnTo>
                  <a:lnTo>
                    <a:pt x="262" y="72"/>
                  </a:lnTo>
                  <a:lnTo>
                    <a:pt x="262" y="72"/>
                  </a:lnTo>
                  <a:lnTo>
                    <a:pt x="262" y="73"/>
                  </a:lnTo>
                  <a:lnTo>
                    <a:pt x="262" y="73"/>
                  </a:lnTo>
                  <a:lnTo>
                    <a:pt x="262" y="73"/>
                  </a:lnTo>
                  <a:lnTo>
                    <a:pt x="266" y="75"/>
                  </a:lnTo>
                  <a:lnTo>
                    <a:pt x="266" y="75"/>
                  </a:lnTo>
                  <a:lnTo>
                    <a:pt x="266" y="75"/>
                  </a:lnTo>
                  <a:lnTo>
                    <a:pt x="266" y="73"/>
                  </a:lnTo>
                  <a:lnTo>
                    <a:pt x="266" y="73"/>
                  </a:lnTo>
                  <a:lnTo>
                    <a:pt x="266" y="70"/>
                  </a:lnTo>
                  <a:lnTo>
                    <a:pt x="266" y="66"/>
                  </a:lnTo>
                  <a:lnTo>
                    <a:pt x="268" y="64"/>
                  </a:lnTo>
                  <a:lnTo>
                    <a:pt x="268" y="62"/>
                  </a:lnTo>
                  <a:lnTo>
                    <a:pt x="270" y="62"/>
                  </a:lnTo>
                  <a:lnTo>
                    <a:pt x="272" y="64"/>
                  </a:lnTo>
                  <a:lnTo>
                    <a:pt x="274" y="66"/>
                  </a:lnTo>
                  <a:lnTo>
                    <a:pt x="276" y="66"/>
                  </a:lnTo>
                  <a:lnTo>
                    <a:pt x="278" y="64"/>
                  </a:lnTo>
                  <a:lnTo>
                    <a:pt x="280" y="60"/>
                  </a:lnTo>
                  <a:lnTo>
                    <a:pt x="284" y="58"/>
                  </a:lnTo>
                  <a:lnTo>
                    <a:pt x="286" y="56"/>
                  </a:lnTo>
                  <a:lnTo>
                    <a:pt x="289" y="56"/>
                  </a:lnTo>
                  <a:lnTo>
                    <a:pt x="291" y="58"/>
                  </a:lnTo>
                  <a:lnTo>
                    <a:pt x="291" y="58"/>
                  </a:lnTo>
                  <a:lnTo>
                    <a:pt x="293" y="58"/>
                  </a:lnTo>
                  <a:lnTo>
                    <a:pt x="293" y="58"/>
                  </a:lnTo>
                  <a:lnTo>
                    <a:pt x="295" y="60"/>
                  </a:lnTo>
                  <a:lnTo>
                    <a:pt x="297" y="62"/>
                  </a:lnTo>
                  <a:lnTo>
                    <a:pt x="299" y="64"/>
                  </a:lnTo>
                  <a:lnTo>
                    <a:pt x="299" y="66"/>
                  </a:lnTo>
                  <a:lnTo>
                    <a:pt x="297" y="68"/>
                  </a:lnTo>
                  <a:lnTo>
                    <a:pt x="295" y="68"/>
                  </a:lnTo>
                  <a:lnTo>
                    <a:pt x="293" y="70"/>
                  </a:lnTo>
                  <a:lnTo>
                    <a:pt x="291" y="72"/>
                  </a:lnTo>
                  <a:lnTo>
                    <a:pt x="291" y="72"/>
                  </a:lnTo>
                  <a:lnTo>
                    <a:pt x="289" y="70"/>
                  </a:lnTo>
                  <a:lnTo>
                    <a:pt x="289" y="68"/>
                  </a:lnTo>
                  <a:lnTo>
                    <a:pt x="286" y="68"/>
                  </a:lnTo>
                  <a:lnTo>
                    <a:pt x="284" y="66"/>
                  </a:lnTo>
                  <a:lnTo>
                    <a:pt x="284" y="68"/>
                  </a:lnTo>
                  <a:lnTo>
                    <a:pt x="282" y="70"/>
                  </a:lnTo>
                  <a:lnTo>
                    <a:pt x="280" y="72"/>
                  </a:lnTo>
                  <a:lnTo>
                    <a:pt x="276" y="75"/>
                  </a:lnTo>
                  <a:lnTo>
                    <a:pt x="274" y="77"/>
                  </a:lnTo>
                  <a:lnTo>
                    <a:pt x="274" y="79"/>
                  </a:lnTo>
                  <a:lnTo>
                    <a:pt x="274" y="79"/>
                  </a:lnTo>
                  <a:lnTo>
                    <a:pt x="274" y="77"/>
                  </a:lnTo>
                  <a:lnTo>
                    <a:pt x="276" y="77"/>
                  </a:lnTo>
                  <a:lnTo>
                    <a:pt x="278" y="79"/>
                  </a:lnTo>
                  <a:lnTo>
                    <a:pt x="278" y="79"/>
                  </a:lnTo>
                  <a:lnTo>
                    <a:pt x="280" y="81"/>
                  </a:lnTo>
                  <a:lnTo>
                    <a:pt x="282" y="81"/>
                  </a:lnTo>
                  <a:lnTo>
                    <a:pt x="284" y="79"/>
                  </a:lnTo>
                  <a:lnTo>
                    <a:pt x="286" y="79"/>
                  </a:lnTo>
                  <a:lnTo>
                    <a:pt x="288" y="79"/>
                  </a:lnTo>
                  <a:lnTo>
                    <a:pt x="289" y="81"/>
                  </a:lnTo>
                  <a:lnTo>
                    <a:pt x="291" y="81"/>
                  </a:lnTo>
                  <a:lnTo>
                    <a:pt x="293" y="81"/>
                  </a:lnTo>
                  <a:lnTo>
                    <a:pt x="297" y="81"/>
                  </a:lnTo>
                  <a:lnTo>
                    <a:pt x="299" y="83"/>
                  </a:lnTo>
                  <a:lnTo>
                    <a:pt x="299" y="83"/>
                  </a:lnTo>
                  <a:lnTo>
                    <a:pt x="299" y="83"/>
                  </a:lnTo>
                  <a:lnTo>
                    <a:pt x="297" y="83"/>
                  </a:lnTo>
                  <a:lnTo>
                    <a:pt x="297" y="85"/>
                  </a:lnTo>
                  <a:lnTo>
                    <a:pt x="299" y="87"/>
                  </a:lnTo>
                  <a:lnTo>
                    <a:pt x="299" y="87"/>
                  </a:lnTo>
                  <a:lnTo>
                    <a:pt x="303" y="87"/>
                  </a:lnTo>
                  <a:lnTo>
                    <a:pt x="307" y="89"/>
                  </a:lnTo>
                  <a:lnTo>
                    <a:pt x="309" y="91"/>
                  </a:lnTo>
                  <a:lnTo>
                    <a:pt x="309" y="91"/>
                  </a:lnTo>
                  <a:lnTo>
                    <a:pt x="309" y="91"/>
                  </a:lnTo>
                  <a:lnTo>
                    <a:pt x="307" y="93"/>
                  </a:lnTo>
                  <a:lnTo>
                    <a:pt x="307" y="95"/>
                  </a:lnTo>
                  <a:lnTo>
                    <a:pt x="305" y="97"/>
                  </a:lnTo>
                  <a:lnTo>
                    <a:pt x="305" y="97"/>
                  </a:lnTo>
                  <a:lnTo>
                    <a:pt x="303" y="95"/>
                  </a:lnTo>
                  <a:lnTo>
                    <a:pt x="303" y="93"/>
                  </a:lnTo>
                  <a:lnTo>
                    <a:pt x="301" y="93"/>
                  </a:lnTo>
                  <a:lnTo>
                    <a:pt x="299" y="93"/>
                  </a:lnTo>
                  <a:lnTo>
                    <a:pt x="297" y="93"/>
                  </a:lnTo>
                  <a:lnTo>
                    <a:pt x="295" y="95"/>
                  </a:lnTo>
                  <a:lnTo>
                    <a:pt x="293" y="97"/>
                  </a:lnTo>
                  <a:lnTo>
                    <a:pt x="291" y="97"/>
                  </a:lnTo>
                  <a:lnTo>
                    <a:pt x="289" y="97"/>
                  </a:lnTo>
                  <a:lnTo>
                    <a:pt x="288" y="97"/>
                  </a:lnTo>
                  <a:lnTo>
                    <a:pt x="288" y="97"/>
                  </a:lnTo>
                  <a:lnTo>
                    <a:pt x="286" y="97"/>
                  </a:lnTo>
                  <a:lnTo>
                    <a:pt x="284" y="95"/>
                  </a:lnTo>
                  <a:lnTo>
                    <a:pt x="280" y="95"/>
                  </a:lnTo>
                  <a:lnTo>
                    <a:pt x="274" y="95"/>
                  </a:lnTo>
                  <a:lnTo>
                    <a:pt x="270" y="93"/>
                  </a:lnTo>
                  <a:lnTo>
                    <a:pt x="270" y="93"/>
                  </a:lnTo>
                  <a:lnTo>
                    <a:pt x="270" y="95"/>
                  </a:lnTo>
                  <a:lnTo>
                    <a:pt x="270" y="95"/>
                  </a:lnTo>
                  <a:lnTo>
                    <a:pt x="270" y="97"/>
                  </a:lnTo>
                  <a:lnTo>
                    <a:pt x="270" y="97"/>
                  </a:lnTo>
                  <a:lnTo>
                    <a:pt x="268" y="101"/>
                  </a:lnTo>
                  <a:lnTo>
                    <a:pt x="266" y="103"/>
                  </a:lnTo>
                  <a:lnTo>
                    <a:pt x="266" y="103"/>
                  </a:lnTo>
                  <a:lnTo>
                    <a:pt x="266" y="103"/>
                  </a:lnTo>
                  <a:lnTo>
                    <a:pt x="266" y="103"/>
                  </a:lnTo>
                  <a:lnTo>
                    <a:pt x="266" y="101"/>
                  </a:lnTo>
                  <a:lnTo>
                    <a:pt x="266" y="101"/>
                  </a:lnTo>
                  <a:lnTo>
                    <a:pt x="264" y="101"/>
                  </a:lnTo>
                  <a:lnTo>
                    <a:pt x="260" y="99"/>
                  </a:lnTo>
                  <a:lnTo>
                    <a:pt x="258" y="99"/>
                  </a:lnTo>
                  <a:lnTo>
                    <a:pt x="257" y="97"/>
                  </a:lnTo>
                  <a:lnTo>
                    <a:pt x="255" y="95"/>
                  </a:lnTo>
                  <a:lnTo>
                    <a:pt x="253" y="95"/>
                  </a:lnTo>
                  <a:lnTo>
                    <a:pt x="253" y="95"/>
                  </a:lnTo>
                  <a:lnTo>
                    <a:pt x="249" y="95"/>
                  </a:lnTo>
                  <a:lnTo>
                    <a:pt x="247" y="95"/>
                  </a:lnTo>
                  <a:lnTo>
                    <a:pt x="247" y="95"/>
                  </a:lnTo>
                  <a:lnTo>
                    <a:pt x="247" y="95"/>
                  </a:lnTo>
                  <a:lnTo>
                    <a:pt x="245" y="95"/>
                  </a:lnTo>
                  <a:lnTo>
                    <a:pt x="243" y="95"/>
                  </a:lnTo>
                  <a:lnTo>
                    <a:pt x="241" y="93"/>
                  </a:lnTo>
                  <a:lnTo>
                    <a:pt x="239" y="93"/>
                  </a:lnTo>
                  <a:lnTo>
                    <a:pt x="239" y="89"/>
                  </a:lnTo>
                  <a:lnTo>
                    <a:pt x="241" y="87"/>
                  </a:lnTo>
                  <a:lnTo>
                    <a:pt x="241" y="83"/>
                  </a:lnTo>
                  <a:lnTo>
                    <a:pt x="241" y="81"/>
                  </a:lnTo>
                  <a:lnTo>
                    <a:pt x="239" y="79"/>
                  </a:lnTo>
                  <a:lnTo>
                    <a:pt x="239" y="81"/>
                  </a:lnTo>
                  <a:lnTo>
                    <a:pt x="239" y="83"/>
                  </a:lnTo>
                  <a:lnTo>
                    <a:pt x="237" y="83"/>
                  </a:lnTo>
                  <a:lnTo>
                    <a:pt x="235" y="83"/>
                  </a:lnTo>
                  <a:lnTo>
                    <a:pt x="233" y="81"/>
                  </a:lnTo>
                  <a:lnTo>
                    <a:pt x="233" y="81"/>
                  </a:lnTo>
                  <a:lnTo>
                    <a:pt x="231" y="81"/>
                  </a:lnTo>
                  <a:lnTo>
                    <a:pt x="231" y="81"/>
                  </a:lnTo>
                  <a:lnTo>
                    <a:pt x="231" y="81"/>
                  </a:lnTo>
                  <a:lnTo>
                    <a:pt x="229" y="83"/>
                  </a:lnTo>
                  <a:lnTo>
                    <a:pt x="225" y="83"/>
                  </a:lnTo>
                  <a:lnTo>
                    <a:pt x="222" y="83"/>
                  </a:lnTo>
                  <a:lnTo>
                    <a:pt x="222" y="83"/>
                  </a:lnTo>
                  <a:lnTo>
                    <a:pt x="222" y="83"/>
                  </a:lnTo>
                  <a:lnTo>
                    <a:pt x="222" y="83"/>
                  </a:lnTo>
                  <a:lnTo>
                    <a:pt x="220" y="83"/>
                  </a:lnTo>
                  <a:lnTo>
                    <a:pt x="218" y="83"/>
                  </a:lnTo>
                  <a:lnTo>
                    <a:pt x="216" y="85"/>
                  </a:lnTo>
                  <a:lnTo>
                    <a:pt x="212" y="85"/>
                  </a:lnTo>
                  <a:lnTo>
                    <a:pt x="210" y="85"/>
                  </a:lnTo>
                  <a:lnTo>
                    <a:pt x="208" y="85"/>
                  </a:lnTo>
                  <a:lnTo>
                    <a:pt x="208" y="85"/>
                  </a:lnTo>
                  <a:lnTo>
                    <a:pt x="206" y="85"/>
                  </a:lnTo>
                  <a:lnTo>
                    <a:pt x="204" y="87"/>
                  </a:lnTo>
                  <a:lnTo>
                    <a:pt x="202" y="89"/>
                  </a:lnTo>
                  <a:lnTo>
                    <a:pt x="198" y="93"/>
                  </a:lnTo>
                  <a:lnTo>
                    <a:pt x="194" y="95"/>
                  </a:lnTo>
                  <a:lnTo>
                    <a:pt x="191" y="97"/>
                  </a:lnTo>
                  <a:lnTo>
                    <a:pt x="187" y="97"/>
                  </a:lnTo>
                  <a:lnTo>
                    <a:pt x="185" y="97"/>
                  </a:lnTo>
                  <a:lnTo>
                    <a:pt x="183" y="97"/>
                  </a:lnTo>
                  <a:lnTo>
                    <a:pt x="183" y="99"/>
                  </a:lnTo>
                  <a:lnTo>
                    <a:pt x="183" y="99"/>
                  </a:lnTo>
                  <a:lnTo>
                    <a:pt x="181" y="103"/>
                  </a:lnTo>
                  <a:lnTo>
                    <a:pt x="179" y="105"/>
                  </a:lnTo>
                  <a:lnTo>
                    <a:pt x="177" y="106"/>
                  </a:lnTo>
                  <a:lnTo>
                    <a:pt x="177" y="108"/>
                  </a:lnTo>
                  <a:lnTo>
                    <a:pt x="173" y="112"/>
                  </a:lnTo>
                  <a:lnTo>
                    <a:pt x="169" y="114"/>
                  </a:lnTo>
                  <a:lnTo>
                    <a:pt x="165" y="120"/>
                  </a:lnTo>
                  <a:lnTo>
                    <a:pt x="163" y="124"/>
                  </a:lnTo>
                  <a:lnTo>
                    <a:pt x="163" y="126"/>
                  </a:lnTo>
                  <a:lnTo>
                    <a:pt x="163" y="128"/>
                  </a:lnTo>
                  <a:lnTo>
                    <a:pt x="163" y="130"/>
                  </a:lnTo>
                  <a:lnTo>
                    <a:pt x="165" y="134"/>
                  </a:lnTo>
                  <a:lnTo>
                    <a:pt x="167" y="137"/>
                  </a:lnTo>
                  <a:lnTo>
                    <a:pt x="169" y="141"/>
                  </a:lnTo>
                  <a:lnTo>
                    <a:pt x="169" y="143"/>
                  </a:lnTo>
                  <a:lnTo>
                    <a:pt x="169" y="143"/>
                  </a:lnTo>
                  <a:lnTo>
                    <a:pt x="167" y="143"/>
                  </a:lnTo>
                  <a:lnTo>
                    <a:pt x="167" y="143"/>
                  </a:lnTo>
                  <a:lnTo>
                    <a:pt x="165" y="145"/>
                  </a:lnTo>
                  <a:lnTo>
                    <a:pt x="165" y="145"/>
                  </a:lnTo>
                  <a:lnTo>
                    <a:pt x="163" y="147"/>
                  </a:lnTo>
                  <a:lnTo>
                    <a:pt x="163" y="149"/>
                  </a:lnTo>
                  <a:lnTo>
                    <a:pt x="163" y="151"/>
                  </a:lnTo>
                  <a:lnTo>
                    <a:pt x="161" y="151"/>
                  </a:lnTo>
                  <a:lnTo>
                    <a:pt x="161" y="153"/>
                  </a:lnTo>
                  <a:lnTo>
                    <a:pt x="160" y="155"/>
                  </a:lnTo>
                  <a:lnTo>
                    <a:pt x="160" y="157"/>
                  </a:lnTo>
                  <a:lnTo>
                    <a:pt x="161" y="157"/>
                  </a:lnTo>
                  <a:lnTo>
                    <a:pt x="163" y="157"/>
                  </a:lnTo>
                  <a:lnTo>
                    <a:pt x="165" y="159"/>
                  </a:lnTo>
                  <a:lnTo>
                    <a:pt x="167" y="161"/>
                  </a:lnTo>
                  <a:lnTo>
                    <a:pt x="169" y="163"/>
                  </a:lnTo>
                  <a:lnTo>
                    <a:pt x="169" y="163"/>
                  </a:lnTo>
                  <a:lnTo>
                    <a:pt x="167" y="163"/>
                  </a:lnTo>
                  <a:lnTo>
                    <a:pt x="167" y="163"/>
                  </a:lnTo>
                  <a:lnTo>
                    <a:pt x="169" y="163"/>
                  </a:lnTo>
                  <a:lnTo>
                    <a:pt x="171" y="165"/>
                  </a:lnTo>
                  <a:lnTo>
                    <a:pt x="171" y="167"/>
                  </a:lnTo>
                  <a:lnTo>
                    <a:pt x="171" y="169"/>
                  </a:lnTo>
                  <a:lnTo>
                    <a:pt x="171" y="170"/>
                  </a:lnTo>
                  <a:lnTo>
                    <a:pt x="171" y="172"/>
                  </a:lnTo>
                  <a:lnTo>
                    <a:pt x="171" y="172"/>
                  </a:lnTo>
                  <a:lnTo>
                    <a:pt x="173" y="174"/>
                  </a:lnTo>
                  <a:lnTo>
                    <a:pt x="177" y="174"/>
                  </a:lnTo>
                  <a:lnTo>
                    <a:pt x="179" y="176"/>
                  </a:lnTo>
                  <a:lnTo>
                    <a:pt x="179" y="176"/>
                  </a:lnTo>
                  <a:lnTo>
                    <a:pt x="179" y="178"/>
                  </a:lnTo>
                  <a:lnTo>
                    <a:pt x="181" y="182"/>
                  </a:lnTo>
                  <a:lnTo>
                    <a:pt x="181" y="184"/>
                  </a:lnTo>
                  <a:lnTo>
                    <a:pt x="183" y="184"/>
                  </a:lnTo>
                  <a:lnTo>
                    <a:pt x="185" y="184"/>
                  </a:lnTo>
                  <a:lnTo>
                    <a:pt x="187" y="186"/>
                  </a:lnTo>
                  <a:lnTo>
                    <a:pt x="191" y="186"/>
                  </a:lnTo>
                  <a:lnTo>
                    <a:pt x="194" y="186"/>
                  </a:lnTo>
                  <a:lnTo>
                    <a:pt x="198" y="186"/>
                  </a:lnTo>
                  <a:lnTo>
                    <a:pt x="204" y="186"/>
                  </a:lnTo>
                  <a:lnTo>
                    <a:pt x="208" y="186"/>
                  </a:lnTo>
                  <a:lnTo>
                    <a:pt x="210" y="186"/>
                  </a:lnTo>
                  <a:lnTo>
                    <a:pt x="214" y="184"/>
                  </a:lnTo>
                  <a:lnTo>
                    <a:pt x="220" y="182"/>
                  </a:lnTo>
                  <a:lnTo>
                    <a:pt x="224" y="182"/>
                  </a:lnTo>
                  <a:lnTo>
                    <a:pt x="225" y="180"/>
                  </a:lnTo>
                  <a:lnTo>
                    <a:pt x="229" y="180"/>
                  </a:lnTo>
                  <a:lnTo>
                    <a:pt x="231" y="180"/>
                  </a:lnTo>
                  <a:lnTo>
                    <a:pt x="233" y="180"/>
                  </a:lnTo>
                  <a:lnTo>
                    <a:pt x="233" y="180"/>
                  </a:lnTo>
                  <a:lnTo>
                    <a:pt x="233" y="182"/>
                  </a:lnTo>
                  <a:lnTo>
                    <a:pt x="235" y="184"/>
                  </a:lnTo>
                  <a:lnTo>
                    <a:pt x="237" y="186"/>
                  </a:lnTo>
                  <a:lnTo>
                    <a:pt x="239" y="188"/>
                  </a:lnTo>
                  <a:lnTo>
                    <a:pt x="241" y="188"/>
                  </a:lnTo>
                  <a:lnTo>
                    <a:pt x="241" y="186"/>
                  </a:lnTo>
                  <a:lnTo>
                    <a:pt x="243" y="186"/>
                  </a:lnTo>
                  <a:lnTo>
                    <a:pt x="243" y="186"/>
                  </a:lnTo>
                  <a:lnTo>
                    <a:pt x="245" y="186"/>
                  </a:lnTo>
                  <a:lnTo>
                    <a:pt x="249" y="186"/>
                  </a:lnTo>
                  <a:lnTo>
                    <a:pt x="251" y="188"/>
                  </a:lnTo>
                  <a:lnTo>
                    <a:pt x="253" y="188"/>
                  </a:lnTo>
                  <a:lnTo>
                    <a:pt x="253" y="190"/>
                  </a:lnTo>
                  <a:lnTo>
                    <a:pt x="253" y="190"/>
                  </a:lnTo>
                  <a:lnTo>
                    <a:pt x="253" y="194"/>
                  </a:lnTo>
                  <a:lnTo>
                    <a:pt x="251" y="200"/>
                  </a:lnTo>
                  <a:lnTo>
                    <a:pt x="251" y="202"/>
                  </a:lnTo>
                  <a:lnTo>
                    <a:pt x="251" y="202"/>
                  </a:lnTo>
                  <a:lnTo>
                    <a:pt x="251" y="202"/>
                  </a:lnTo>
                  <a:lnTo>
                    <a:pt x="251" y="202"/>
                  </a:lnTo>
                  <a:lnTo>
                    <a:pt x="251" y="203"/>
                  </a:lnTo>
                  <a:lnTo>
                    <a:pt x="253" y="205"/>
                  </a:lnTo>
                  <a:lnTo>
                    <a:pt x="253" y="209"/>
                  </a:lnTo>
                  <a:lnTo>
                    <a:pt x="253" y="213"/>
                  </a:lnTo>
                  <a:lnTo>
                    <a:pt x="253" y="215"/>
                  </a:lnTo>
                  <a:lnTo>
                    <a:pt x="253" y="217"/>
                  </a:lnTo>
                  <a:lnTo>
                    <a:pt x="253" y="217"/>
                  </a:lnTo>
                  <a:lnTo>
                    <a:pt x="255" y="219"/>
                  </a:lnTo>
                  <a:lnTo>
                    <a:pt x="257" y="223"/>
                  </a:lnTo>
                  <a:lnTo>
                    <a:pt x="258" y="225"/>
                  </a:lnTo>
                  <a:lnTo>
                    <a:pt x="260" y="227"/>
                  </a:lnTo>
                  <a:lnTo>
                    <a:pt x="260" y="227"/>
                  </a:lnTo>
                  <a:lnTo>
                    <a:pt x="260" y="227"/>
                  </a:lnTo>
                  <a:lnTo>
                    <a:pt x="262" y="229"/>
                  </a:lnTo>
                  <a:lnTo>
                    <a:pt x="264" y="233"/>
                  </a:lnTo>
                  <a:lnTo>
                    <a:pt x="266" y="234"/>
                  </a:lnTo>
                  <a:lnTo>
                    <a:pt x="266" y="236"/>
                  </a:lnTo>
                  <a:lnTo>
                    <a:pt x="266" y="238"/>
                  </a:lnTo>
                  <a:lnTo>
                    <a:pt x="266" y="242"/>
                  </a:lnTo>
                  <a:lnTo>
                    <a:pt x="266" y="244"/>
                  </a:lnTo>
                  <a:lnTo>
                    <a:pt x="266" y="246"/>
                  </a:lnTo>
                  <a:lnTo>
                    <a:pt x="262" y="248"/>
                  </a:lnTo>
                  <a:lnTo>
                    <a:pt x="260" y="250"/>
                  </a:lnTo>
                  <a:lnTo>
                    <a:pt x="258" y="252"/>
                  </a:lnTo>
                  <a:lnTo>
                    <a:pt x="258" y="254"/>
                  </a:lnTo>
                  <a:lnTo>
                    <a:pt x="258" y="256"/>
                  </a:lnTo>
                  <a:lnTo>
                    <a:pt x="257" y="260"/>
                  </a:lnTo>
                  <a:lnTo>
                    <a:pt x="257" y="262"/>
                  </a:lnTo>
                  <a:lnTo>
                    <a:pt x="257" y="262"/>
                  </a:lnTo>
                  <a:lnTo>
                    <a:pt x="257" y="262"/>
                  </a:lnTo>
                  <a:lnTo>
                    <a:pt x="257" y="264"/>
                  </a:lnTo>
                  <a:lnTo>
                    <a:pt x="255" y="266"/>
                  </a:lnTo>
                  <a:lnTo>
                    <a:pt x="255" y="267"/>
                  </a:lnTo>
                  <a:lnTo>
                    <a:pt x="255" y="269"/>
                  </a:lnTo>
                  <a:lnTo>
                    <a:pt x="255" y="269"/>
                  </a:lnTo>
                  <a:lnTo>
                    <a:pt x="257" y="269"/>
                  </a:lnTo>
                  <a:lnTo>
                    <a:pt x="258" y="271"/>
                  </a:lnTo>
                  <a:lnTo>
                    <a:pt x="260" y="273"/>
                  </a:lnTo>
                  <a:lnTo>
                    <a:pt x="262" y="273"/>
                  </a:lnTo>
                  <a:lnTo>
                    <a:pt x="262" y="275"/>
                  </a:lnTo>
                  <a:lnTo>
                    <a:pt x="264" y="277"/>
                  </a:lnTo>
                  <a:lnTo>
                    <a:pt x="264" y="279"/>
                  </a:lnTo>
                  <a:lnTo>
                    <a:pt x="266" y="281"/>
                  </a:lnTo>
                  <a:lnTo>
                    <a:pt x="266" y="283"/>
                  </a:lnTo>
                  <a:lnTo>
                    <a:pt x="266" y="283"/>
                  </a:lnTo>
                  <a:lnTo>
                    <a:pt x="266" y="285"/>
                  </a:lnTo>
                  <a:lnTo>
                    <a:pt x="266" y="287"/>
                  </a:lnTo>
                  <a:lnTo>
                    <a:pt x="266" y="289"/>
                  </a:lnTo>
                  <a:lnTo>
                    <a:pt x="266" y="289"/>
                  </a:lnTo>
                  <a:lnTo>
                    <a:pt x="266" y="289"/>
                  </a:lnTo>
                  <a:lnTo>
                    <a:pt x="266" y="291"/>
                  </a:lnTo>
                  <a:lnTo>
                    <a:pt x="266" y="293"/>
                  </a:lnTo>
                  <a:lnTo>
                    <a:pt x="266" y="295"/>
                  </a:lnTo>
                  <a:lnTo>
                    <a:pt x="266" y="295"/>
                  </a:lnTo>
                  <a:lnTo>
                    <a:pt x="266" y="295"/>
                  </a:lnTo>
                  <a:lnTo>
                    <a:pt x="268" y="295"/>
                  </a:lnTo>
                  <a:lnTo>
                    <a:pt x="268" y="297"/>
                  </a:lnTo>
                  <a:lnTo>
                    <a:pt x="270" y="300"/>
                  </a:lnTo>
                  <a:lnTo>
                    <a:pt x="270" y="302"/>
                  </a:lnTo>
                  <a:lnTo>
                    <a:pt x="272" y="304"/>
                  </a:lnTo>
                  <a:lnTo>
                    <a:pt x="272" y="304"/>
                  </a:lnTo>
                  <a:lnTo>
                    <a:pt x="272" y="306"/>
                  </a:lnTo>
                  <a:lnTo>
                    <a:pt x="272" y="306"/>
                  </a:lnTo>
                  <a:lnTo>
                    <a:pt x="274" y="310"/>
                  </a:lnTo>
                  <a:lnTo>
                    <a:pt x="276" y="312"/>
                  </a:lnTo>
                  <a:lnTo>
                    <a:pt x="276" y="312"/>
                  </a:lnTo>
                  <a:lnTo>
                    <a:pt x="276" y="312"/>
                  </a:lnTo>
                  <a:lnTo>
                    <a:pt x="276" y="310"/>
                  </a:lnTo>
                  <a:lnTo>
                    <a:pt x="276" y="310"/>
                  </a:lnTo>
                  <a:lnTo>
                    <a:pt x="276" y="310"/>
                  </a:lnTo>
                  <a:lnTo>
                    <a:pt x="278" y="308"/>
                  </a:lnTo>
                  <a:lnTo>
                    <a:pt x="282" y="308"/>
                  </a:lnTo>
                  <a:lnTo>
                    <a:pt x="286" y="306"/>
                  </a:lnTo>
                  <a:lnTo>
                    <a:pt x="288" y="304"/>
                  </a:lnTo>
                  <a:lnTo>
                    <a:pt x="289" y="302"/>
                  </a:lnTo>
                  <a:lnTo>
                    <a:pt x="293" y="302"/>
                  </a:lnTo>
                  <a:lnTo>
                    <a:pt x="297" y="300"/>
                  </a:lnTo>
                  <a:lnTo>
                    <a:pt x="301" y="299"/>
                  </a:lnTo>
                  <a:lnTo>
                    <a:pt x="301" y="299"/>
                  </a:lnTo>
                  <a:lnTo>
                    <a:pt x="303" y="297"/>
                  </a:lnTo>
                  <a:lnTo>
                    <a:pt x="303" y="295"/>
                  </a:lnTo>
                  <a:lnTo>
                    <a:pt x="303" y="293"/>
                  </a:lnTo>
                  <a:lnTo>
                    <a:pt x="311" y="287"/>
                  </a:lnTo>
                  <a:lnTo>
                    <a:pt x="319" y="275"/>
                  </a:lnTo>
                  <a:lnTo>
                    <a:pt x="319" y="267"/>
                  </a:lnTo>
                  <a:lnTo>
                    <a:pt x="321" y="267"/>
                  </a:lnTo>
                  <a:lnTo>
                    <a:pt x="322" y="267"/>
                  </a:lnTo>
                  <a:lnTo>
                    <a:pt x="324" y="266"/>
                  </a:lnTo>
                  <a:lnTo>
                    <a:pt x="326" y="266"/>
                  </a:lnTo>
                  <a:lnTo>
                    <a:pt x="326" y="264"/>
                  </a:lnTo>
                  <a:lnTo>
                    <a:pt x="328" y="262"/>
                  </a:lnTo>
                  <a:lnTo>
                    <a:pt x="328" y="260"/>
                  </a:lnTo>
                  <a:lnTo>
                    <a:pt x="330" y="258"/>
                  </a:lnTo>
                  <a:lnTo>
                    <a:pt x="334" y="256"/>
                  </a:lnTo>
                  <a:lnTo>
                    <a:pt x="336" y="254"/>
                  </a:lnTo>
                  <a:lnTo>
                    <a:pt x="338" y="252"/>
                  </a:lnTo>
                  <a:lnTo>
                    <a:pt x="338" y="252"/>
                  </a:lnTo>
                  <a:lnTo>
                    <a:pt x="336" y="250"/>
                  </a:lnTo>
                  <a:lnTo>
                    <a:pt x="334" y="248"/>
                  </a:lnTo>
                  <a:lnTo>
                    <a:pt x="334" y="246"/>
                  </a:lnTo>
                  <a:lnTo>
                    <a:pt x="332" y="246"/>
                  </a:lnTo>
                  <a:lnTo>
                    <a:pt x="334" y="246"/>
                  </a:lnTo>
                  <a:lnTo>
                    <a:pt x="336" y="244"/>
                  </a:lnTo>
                  <a:lnTo>
                    <a:pt x="338" y="242"/>
                  </a:lnTo>
                  <a:lnTo>
                    <a:pt x="340" y="238"/>
                  </a:lnTo>
                  <a:lnTo>
                    <a:pt x="340" y="234"/>
                  </a:lnTo>
                  <a:lnTo>
                    <a:pt x="340" y="231"/>
                  </a:lnTo>
                  <a:lnTo>
                    <a:pt x="340" y="229"/>
                  </a:lnTo>
                  <a:lnTo>
                    <a:pt x="338" y="225"/>
                  </a:lnTo>
                  <a:lnTo>
                    <a:pt x="338" y="223"/>
                  </a:lnTo>
                  <a:lnTo>
                    <a:pt x="338" y="221"/>
                  </a:lnTo>
                  <a:lnTo>
                    <a:pt x="338" y="217"/>
                  </a:lnTo>
                  <a:lnTo>
                    <a:pt x="338" y="217"/>
                  </a:lnTo>
                  <a:lnTo>
                    <a:pt x="342" y="211"/>
                  </a:lnTo>
                  <a:lnTo>
                    <a:pt x="344" y="209"/>
                  </a:lnTo>
                  <a:lnTo>
                    <a:pt x="344" y="207"/>
                  </a:lnTo>
                  <a:lnTo>
                    <a:pt x="344" y="203"/>
                  </a:lnTo>
                  <a:lnTo>
                    <a:pt x="344" y="202"/>
                  </a:lnTo>
                  <a:lnTo>
                    <a:pt x="346" y="200"/>
                  </a:lnTo>
                  <a:lnTo>
                    <a:pt x="348" y="198"/>
                  </a:lnTo>
                  <a:lnTo>
                    <a:pt x="350" y="196"/>
                  </a:lnTo>
                  <a:lnTo>
                    <a:pt x="352" y="194"/>
                  </a:lnTo>
                  <a:lnTo>
                    <a:pt x="352" y="194"/>
                  </a:lnTo>
                  <a:lnTo>
                    <a:pt x="354" y="190"/>
                  </a:lnTo>
                  <a:lnTo>
                    <a:pt x="354" y="188"/>
                  </a:lnTo>
                  <a:lnTo>
                    <a:pt x="354" y="184"/>
                  </a:lnTo>
                  <a:lnTo>
                    <a:pt x="354" y="182"/>
                  </a:lnTo>
                  <a:lnTo>
                    <a:pt x="354" y="180"/>
                  </a:lnTo>
                  <a:lnTo>
                    <a:pt x="357" y="172"/>
                  </a:lnTo>
                  <a:lnTo>
                    <a:pt x="357" y="170"/>
                  </a:lnTo>
                  <a:lnTo>
                    <a:pt x="357" y="169"/>
                  </a:lnTo>
                  <a:lnTo>
                    <a:pt x="357" y="165"/>
                  </a:lnTo>
                  <a:lnTo>
                    <a:pt x="359" y="163"/>
                  </a:lnTo>
                  <a:lnTo>
                    <a:pt x="357" y="163"/>
                  </a:lnTo>
                  <a:lnTo>
                    <a:pt x="357" y="161"/>
                  </a:lnTo>
                  <a:lnTo>
                    <a:pt x="355" y="159"/>
                  </a:lnTo>
                  <a:lnTo>
                    <a:pt x="354" y="159"/>
                  </a:lnTo>
                  <a:lnTo>
                    <a:pt x="354" y="159"/>
                  </a:lnTo>
                  <a:lnTo>
                    <a:pt x="352" y="159"/>
                  </a:lnTo>
                  <a:lnTo>
                    <a:pt x="348" y="161"/>
                  </a:lnTo>
                  <a:lnTo>
                    <a:pt x="346" y="161"/>
                  </a:lnTo>
                  <a:lnTo>
                    <a:pt x="346" y="161"/>
                  </a:lnTo>
                  <a:lnTo>
                    <a:pt x="344" y="161"/>
                  </a:lnTo>
                  <a:lnTo>
                    <a:pt x="344" y="161"/>
                  </a:lnTo>
                  <a:lnTo>
                    <a:pt x="342" y="161"/>
                  </a:lnTo>
                  <a:lnTo>
                    <a:pt x="340" y="161"/>
                  </a:lnTo>
                  <a:lnTo>
                    <a:pt x="338" y="159"/>
                  </a:lnTo>
                  <a:lnTo>
                    <a:pt x="336" y="159"/>
                  </a:lnTo>
                  <a:lnTo>
                    <a:pt x="336" y="157"/>
                  </a:lnTo>
                  <a:lnTo>
                    <a:pt x="336" y="155"/>
                  </a:lnTo>
                  <a:lnTo>
                    <a:pt x="338" y="153"/>
                  </a:lnTo>
                  <a:lnTo>
                    <a:pt x="338" y="151"/>
                  </a:lnTo>
                  <a:lnTo>
                    <a:pt x="336" y="151"/>
                  </a:lnTo>
                  <a:lnTo>
                    <a:pt x="332" y="151"/>
                  </a:lnTo>
                  <a:lnTo>
                    <a:pt x="330" y="151"/>
                  </a:lnTo>
                  <a:lnTo>
                    <a:pt x="330" y="149"/>
                  </a:lnTo>
                  <a:lnTo>
                    <a:pt x="328" y="147"/>
                  </a:lnTo>
                  <a:lnTo>
                    <a:pt x="328" y="143"/>
                  </a:lnTo>
                  <a:lnTo>
                    <a:pt x="328" y="141"/>
                  </a:lnTo>
                  <a:lnTo>
                    <a:pt x="326" y="141"/>
                  </a:lnTo>
                  <a:lnTo>
                    <a:pt x="324" y="137"/>
                  </a:lnTo>
                  <a:lnTo>
                    <a:pt x="324" y="136"/>
                  </a:lnTo>
                  <a:lnTo>
                    <a:pt x="322" y="134"/>
                  </a:lnTo>
                  <a:lnTo>
                    <a:pt x="321" y="132"/>
                  </a:lnTo>
                  <a:lnTo>
                    <a:pt x="321" y="132"/>
                  </a:lnTo>
                  <a:lnTo>
                    <a:pt x="319" y="132"/>
                  </a:lnTo>
                  <a:lnTo>
                    <a:pt x="317" y="132"/>
                  </a:lnTo>
                  <a:lnTo>
                    <a:pt x="317" y="128"/>
                  </a:lnTo>
                  <a:lnTo>
                    <a:pt x="317" y="126"/>
                  </a:lnTo>
                  <a:lnTo>
                    <a:pt x="317" y="122"/>
                  </a:lnTo>
                  <a:lnTo>
                    <a:pt x="317" y="120"/>
                  </a:lnTo>
                  <a:lnTo>
                    <a:pt x="317" y="120"/>
                  </a:lnTo>
                  <a:lnTo>
                    <a:pt x="319" y="120"/>
                  </a:lnTo>
                  <a:lnTo>
                    <a:pt x="321" y="120"/>
                  </a:lnTo>
                  <a:lnTo>
                    <a:pt x="321" y="120"/>
                  </a:lnTo>
                  <a:lnTo>
                    <a:pt x="322" y="120"/>
                  </a:lnTo>
                  <a:lnTo>
                    <a:pt x="322" y="120"/>
                  </a:lnTo>
                  <a:lnTo>
                    <a:pt x="322" y="120"/>
                  </a:lnTo>
                  <a:lnTo>
                    <a:pt x="322" y="122"/>
                  </a:lnTo>
                  <a:lnTo>
                    <a:pt x="326" y="124"/>
                  </a:lnTo>
                  <a:lnTo>
                    <a:pt x="326" y="124"/>
                  </a:lnTo>
                  <a:lnTo>
                    <a:pt x="328" y="126"/>
                  </a:lnTo>
                  <a:lnTo>
                    <a:pt x="328" y="126"/>
                  </a:lnTo>
                  <a:lnTo>
                    <a:pt x="328" y="128"/>
                  </a:lnTo>
                  <a:lnTo>
                    <a:pt x="330" y="130"/>
                  </a:lnTo>
                  <a:lnTo>
                    <a:pt x="330" y="132"/>
                  </a:lnTo>
                  <a:lnTo>
                    <a:pt x="330" y="134"/>
                  </a:lnTo>
                  <a:lnTo>
                    <a:pt x="330" y="136"/>
                  </a:lnTo>
                  <a:lnTo>
                    <a:pt x="330" y="137"/>
                  </a:lnTo>
                  <a:lnTo>
                    <a:pt x="332" y="137"/>
                  </a:lnTo>
                  <a:lnTo>
                    <a:pt x="334" y="139"/>
                  </a:lnTo>
                  <a:lnTo>
                    <a:pt x="338" y="141"/>
                  </a:lnTo>
                  <a:lnTo>
                    <a:pt x="340" y="143"/>
                  </a:lnTo>
                  <a:lnTo>
                    <a:pt x="342" y="145"/>
                  </a:lnTo>
                  <a:lnTo>
                    <a:pt x="342" y="147"/>
                  </a:lnTo>
                  <a:lnTo>
                    <a:pt x="344" y="149"/>
                  </a:lnTo>
                  <a:lnTo>
                    <a:pt x="344" y="149"/>
                  </a:lnTo>
                  <a:lnTo>
                    <a:pt x="346" y="149"/>
                  </a:lnTo>
                  <a:lnTo>
                    <a:pt x="348" y="149"/>
                  </a:lnTo>
                  <a:lnTo>
                    <a:pt x="352" y="149"/>
                  </a:lnTo>
                  <a:lnTo>
                    <a:pt x="355" y="147"/>
                  </a:lnTo>
                  <a:lnTo>
                    <a:pt x="357" y="147"/>
                  </a:lnTo>
                  <a:lnTo>
                    <a:pt x="359" y="145"/>
                  </a:lnTo>
                  <a:lnTo>
                    <a:pt x="359" y="143"/>
                  </a:lnTo>
                  <a:lnTo>
                    <a:pt x="359" y="141"/>
                  </a:lnTo>
                  <a:lnTo>
                    <a:pt x="359" y="141"/>
                  </a:lnTo>
                  <a:lnTo>
                    <a:pt x="361" y="139"/>
                  </a:lnTo>
                  <a:lnTo>
                    <a:pt x="361" y="137"/>
                  </a:lnTo>
                  <a:lnTo>
                    <a:pt x="361" y="136"/>
                  </a:lnTo>
                  <a:lnTo>
                    <a:pt x="363" y="134"/>
                  </a:lnTo>
                  <a:lnTo>
                    <a:pt x="361" y="132"/>
                  </a:lnTo>
                  <a:lnTo>
                    <a:pt x="361" y="128"/>
                  </a:lnTo>
                  <a:lnTo>
                    <a:pt x="359" y="126"/>
                  </a:lnTo>
                  <a:lnTo>
                    <a:pt x="359" y="124"/>
                  </a:lnTo>
                  <a:lnTo>
                    <a:pt x="359" y="118"/>
                  </a:lnTo>
                  <a:lnTo>
                    <a:pt x="359" y="116"/>
                  </a:lnTo>
                  <a:lnTo>
                    <a:pt x="357" y="114"/>
                  </a:lnTo>
                  <a:lnTo>
                    <a:pt x="357" y="112"/>
                  </a:lnTo>
                  <a:lnTo>
                    <a:pt x="357" y="110"/>
                  </a:lnTo>
                  <a:lnTo>
                    <a:pt x="357" y="110"/>
                  </a:lnTo>
                  <a:lnTo>
                    <a:pt x="357" y="110"/>
                  </a:lnTo>
                  <a:lnTo>
                    <a:pt x="357" y="110"/>
                  </a:lnTo>
                  <a:lnTo>
                    <a:pt x="359" y="112"/>
                  </a:lnTo>
                  <a:lnTo>
                    <a:pt x="361" y="112"/>
                  </a:lnTo>
                  <a:lnTo>
                    <a:pt x="363" y="112"/>
                  </a:lnTo>
                  <a:lnTo>
                    <a:pt x="365" y="114"/>
                  </a:lnTo>
                  <a:lnTo>
                    <a:pt x="367" y="118"/>
                  </a:lnTo>
                  <a:lnTo>
                    <a:pt x="369" y="122"/>
                  </a:lnTo>
                  <a:lnTo>
                    <a:pt x="371" y="124"/>
                  </a:lnTo>
                  <a:lnTo>
                    <a:pt x="373" y="126"/>
                  </a:lnTo>
                  <a:lnTo>
                    <a:pt x="375" y="126"/>
                  </a:lnTo>
                  <a:lnTo>
                    <a:pt x="375" y="130"/>
                  </a:lnTo>
                  <a:lnTo>
                    <a:pt x="377" y="130"/>
                  </a:lnTo>
                  <a:lnTo>
                    <a:pt x="379" y="132"/>
                  </a:lnTo>
                  <a:lnTo>
                    <a:pt x="379" y="132"/>
                  </a:lnTo>
                  <a:lnTo>
                    <a:pt x="379" y="134"/>
                  </a:lnTo>
                  <a:lnTo>
                    <a:pt x="381" y="136"/>
                  </a:lnTo>
                  <a:lnTo>
                    <a:pt x="381" y="136"/>
                  </a:lnTo>
                  <a:lnTo>
                    <a:pt x="381" y="137"/>
                  </a:lnTo>
                  <a:lnTo>
                    <a:pt x="383" y="139"/>
                  </a:lnTo>
                  <a:lnTo>
                    <a:pt x="383" y="143"/>
                  </a:lnTo>
                  <a:lnTo>
                    <a:pt x="385" y="143"/>
                  </a:lnTo>
                  <a:lnTo>
                    <a:pt x="385" y="145"/>
                  </a:lnTo>
                  <a:lnTo>
                    <a:pt x="386" y="145"/>
                  </a:lnTo>
                  <a:lnTo>
                    <a:pt x="388" y="143"/>
                  </a:lnTo>
                  <a:lnTo>
                    <a:pt x="375" y="110"/>
                  </a:lnTo>
                  <a:lnTo>
                    <a:pt x="355" y="81"/>
                  </a:lnTo>
                  <a:lnTo>
                    <a:pt x="334" y="56"/>
                  </a:lnTo>
                  <a:lnTo>
                    <a:pt x="313" y="39"/>
                  </a:lnTo>
                  <a:lnTo>
                    <a:pt x="291" y="23"/>
                  </a:lnTo>
                  <a:lnTo>
                    <a:pt x="274" y="13"/>
                  </a:lnTo>
                  <a:lnTo>
                    <a:pt x="266" y="9"/>
                  </a:lnTo>
                  <a:lnTo>
                    <a:pt x="299" y="25"/>
                  </a:lnTo>
                  <a:lnTo>
                    <a:pt x="334" y="50"/>
                  </a:lnTo>
                  <a:lnTo>
                    <a:pt x="363" y="77"/>
                  </a:lnTo>
                  <a:lnTo>
                    <a:pt x="385" y="110"/>
                  </a:lnTo>
                  <a:lnTo>
                    <a:pt x="398" y="145"/>
                  </a:lnTo>
                  <a:lnTo>
                    <a:pt x="404" y="182"/>
                  </a:lnTo>
                  <a:lnTo>
                    <a:pt x="402" y="221"/>
                  </a:lnTo>
                  <a:lnTo>
                    <a:pt x="394" y="258"/>
                  </a:lnTo>
                  <a:lnTo>
                    <a:pt x="377" y="295"/>
                  </a:lnTo>
                  <a:lnTo>
                    <a:pt x="352" y="328"/>
                  </a:lnTo>
                  <a:lnTo>
                    <a:pt x="324" y="355"/>
                  </a:lnTo>
                  <a:lnTo>
                    <a:pt x="297" y="372"/>
                  </a:lnTo>
                  <a:lnTo>
                    <a:pt x="270" y="384"/>
                  </a:lnTo>
                  <a:lnTo>
                    <a:pt x="245" y="390"/>
                  </a:lnTo>
                  <a:lnTo>
                    <a:pt x="225" y="394"/>
                  </a:lnTo>
                  <a:lnTo>
                    <a:pt x="212" y="394"/>
                  </a:lnTo>
                  <a:lnTo>
                    <a:pt x="208" y="394"/>
                  </a:lnTo>
                  <a:lnTo>
                    <a:pt x="233" y="392"/>
                  </a:lnTo>
                  <a:lnTo>
                    <a:pt x="255" y="386"/>
                  </a:lnTo>
                  <a:lnTo>
                    <a:pt x="268" y="380"/>
                  </a:lnTo>
                  <a:lnTo>
                    <a:pt x="276" y="374"/>
                  </a:lnTo>
                  <a:lnTo>
                    <a:pt x="280" y="372"/>
                  </a:lnTo>
                  <a:lnTo>
                    <a:pt x="278" y="372"/>
                  </a:lnTo>
                  <a:lnTo>
                    <a:pt x="274" y="372"/>
                  </a:lnTo>
                  <a:lnTo>
                    <a:pt x="272" y="372"/>
                  </a:lnTo>
                  <a:lnTo>
                    <a:pt x="270" y="372"/>
                  </a:lnTo>
                  <a:lnTo>
                    <a:pt x="268" y="372"/>
                  </a:lnTo>
                  <a:lnTo>
                    <a:pt x="266" y="372"/>
                  </a:lnTo>
                  <a:lnTo>
                    <a:pt x="262" y="370"/>
                  </a:lnTo>
                  <a:lnTo>
                    <a:pt x="260" y="370"/>
                  </a:lnTo>
                  <a:lnTo>
                    <a:pt x="260" y="368"/>
                  </a:lnTo>
                  <a:lnTo>
                    <a:pt x="257" y="368"/>
                  </a:lnTo>
                  <a:lnTo>
                    <a:pt x="255" y="368"/>
                  </a:lnTo>
                  <a:lnTo>
                    <a:pt x="251" y="368"/>
                  </a:lnTo>
                  <a:lnTo>
                    <a:pt x="249" y="368"/>
                  </a:lnTo>
                  <a:lnTo>
                    <a:pt x="245" y="368"/>
                  </a:lnTo>
                  <a:lnTo>
                    <a:pt x="243" y="370"/>
                  </a:lnTo>
                  <a:lnTo>
                    <a:pt x="241" y="370"/>
                  </a:lnTo>
                  <a:lnTo>
                    <a:pt x="239" y="370"/>
                  </a:lnTo>
                  <a:lnTo>
                    <a:pt x="237" y="372"/>
                  </a:lnTo>
                  <a:lnTo>
                    <a:pt x="235" y="374"/>
                  </a:lnTo>
                  <a:lnTo>
                    <a:pt x="235" y="374"/>
                  </a:lnTo>
                  <a:lnTo>
                    <a:pt x="233" y="372"/>
                  </a:lnTo>
                  <a:lnTo>
                    <a:pt x="231" y="372"/>
                  </a:lnTo>
                  <a:lnTo>
                    <a:pt x="229" y="372"/>
                  </a:lnTo>
                  <a:lnTo>
                    <a:pt x="227" y="372"/>
                  </a:lnTo>
                  <a:lnTo>
                    <a:pt x="225" y="372"/>
                  </a:lnTo>
                  <a:lnTo>
                    <a:pt x="224" y="372"/>
                  </a:lnTo>
                  <a:lnTo>
                    <a:pt x="227" y="366"/>
                  </a:lnTo>
                  <a:lnTo>
                    <a:pt x="225" y="366"/>
                  </a:lnTo>
                  <a:lnTo>
                    <a:pt x="224" y="366"/>
                  </a:lnTo>
                  <a:lnTo>
                    <a:pt x="220" y="366"/>
                  </a:lnTo>
                  <a:lnTo>
                    <a:pt x="218" y="366"/>
                  </a:lnTo>
                  <a:lnTo>
                    <a:pt x="218" y="368"/>
                  </a:lnTo>
                  <a:lnTo>
                    <a:pt x="216" y="370"/>
                  </a:lnTo>
                  <a:lnTo>
                    <a:pt x="216" y="370"/>
                  </a:lnTo>
                  <a:lnTo>
                    <a:pt x="214" y="372"/>
                  </a:lnTo>
                  <a:lnTo>
                    <a:pt x="214" y="374"/>
                  </a:lnTo>
                  <a:lnTo>
                    <a:pt x="212" y="378"/>
                  </a:lnTo>
                  <a:lnTo>
                    <a:pt x="210" y="378"/>
                  </a:lnTo>
                  <a:lnTo>
                    <a:pt x="208" y="378"/>
                  </a:lnTo>
                  <a:lnTo>
                    <a:pt x="204" y="378"/>
                  </a:lnTo>
                  <a:lnTo>
                    <a:pt x="202" y="376"/>
                  </a:lnTo>
                  <a:lnTo>
                    <a:pt x="198" y="374"/>
                  </a:lnTo>
                  <a:lnTo>
                    <a:pt x="196" y="374"/>
                  </a:lnTo>
                  <a:lnTo>
                    <a:pt x="194" y="374"/>
                  </a:lnTo>
                  <a:lnTo>
                    <a:pt x="192" y="374"/>
                  </a:lnTo>
                  <a:lnTo>
                    <a:pt x="191" y="372"/>
                  </a:lnTo>
                  <a:lnTo>
                    <a:pt x="191" y="372"/>
                  </a:lnTo>
                  <a:lnTo>
                    <a:pt x="192" y="372"/>
                  </a:lnTo>
                  <a:lnTo>
                    <a:pt x="192" y="370"/>
                  </a:lnTo>
                  <a:lnTo>
                    <a:pt x="198" y="366"/>
                  </a:lnTo>
                  <a:lnTo>
                    <a:pt x="206" y="363"/>
                  </a:lnTo>
                  <a:lnTo>
                    <a:pt x="206" y="361"/>
                  </a:lnTo>
                  <a:lnTo>
                    <a:pt x="204" y="359"/>
                  </a:lnTo>
                  <a:lnTo>
                    <a:pt x="202" y="359"/>
                  </a:lnTo>
                  <a:lnTo>
                    <a:pt x="200" y="359"/>
                  </a:lnTo>
                  <a:lnTo>
                    <a:pt x="200" y="359"/>
                  </a:lnTo>
                  <a:lnTo>
                    <a:pt x="198" y="361"/>
                  </a:lnTo>
                  <a:lnTo>
                    <a:pt x="196" y="361"/>
                  </a:lnTo>
                  <a:lnTo>
                    <a:pt x="192" y="363"/>
                  </a:lnTo>
                  <a:lnTo>
                    <a:pt x="189" y="363"/>
                  </a:lnTo>
                  <a:lnTo>
                    <a:pt x="185" y="361"/>
                  </a:lnTo>
                  <a:lnTo>
                    <a:pt x="185" y="361"/>
                  </a:lnTo>
                  <a:lnTo>
                    <a:pt x="183" y="363"/>
                  </a:lnTo>
                  <a:lnTo>
                    <a:pt x="181" y="363"/>
                  </a:lnTo>
                  <a:lnTo>
                    <a:pt x="179" y="363"/>
                  </a:lnTo>
                  <a:lnTo>
                    <a:pt x="175" y="363"/>
                  </a:lnTo>
                  <a:lnTo>
                    <a:pt x="171" y="363"/>
                  </a:lnTo>
                  <a:lnTo>
                    <a:pt x="171" y="363"/>
                  </a:lnTo>
                  <a:lnTo>
                    <a:pt x="169" y="361"/>
                  </a:lnTo>
                  <a:lnTo>
                    <a:pt x="171" y="361"/>
                  </a:lnTo>
                  <a:lnTo>
                    <a:pt x="171" y="361"/>
                  </a:lnTo>
                  <a:lnTo>
                    <a:pt x="171" y="359"/>
                  </a:lnTo>
                  <a:lnTo>
                    <a:pt x="169" y="357"/>
                  </a:lnTo>
                  <a:lnTo>
                    <a:pt x="167" y="357"/>
                  </a:lnTo>
                  <a:lnTo>
                    <a:pt x="165" y="359"/>
                  </a:lnTo>
                  <a:lnTo>
                    <a:pt x="163" y="361"/>
                  </a:lnTo>
                  <a:lnTo>
                    <a:pt x="161" y="363"/>
                  </a:lnTo>
                  <a:lnTo>
                    <a:pt x="160" y="363"/>
                  </a:lnTo>
                  <a:lnTo>
                    <a:pt x="158" y="363"/>
                  </a:lnTo>
                  <a:lnTo>
                    <a:pt x="156" y="363"/>
                  </a:lnTo>
                  <a:lnTo>
                    <a:pt x="154" y="364"/>
                  </a:lnTo>
                  <a:lnTo>
                    <a:pt x="150" y="364"/>
                  </a:lnTo>
                  <a:lnTo>
                    <a:pt x="146" y="364"/>
                  </a:lnTo>
                  <a:lnTo>
                    <a:pt x="144" y="364"/>
                  </a:lnTo>
                  <a:lnTo>
                    <a:pt x="142" y="364"/>
                  </a:lnTo>
                  <a:lnTo>
                    <a:pt x="142" y="364"/>
                  </a:lnTo>
                  <a:lnTo>
                    <a:pt x="144" y="364"/>
                  </a:lnTo>
                  <a:lnTo>
                    <a:pt x="142" y="361"/>
                  </a:lnTo>
                  <a:lnTo>
                    <a:pt x="142" y="363"/>
                  </a:lnTo>
                  <a:lnTo>
                    <a:pt x="140" y="363"/>
                  </a:lnTo>
                  <a:lnTo>
                    <a:pt x="138" y="364"/>
                  </a:lnTo>
                  <a:lnTo>
                    <a:pt x="136" y="366"/>
                  </a:lnTo>
                  <a:lnTo>
                    <a:pt x="134" y="368"/>
                  </a:lnTo>
                  <a:lnTo>
                    <a:pt x="130" y="368"/>
                  </a:lnTo>
                  <a:lnTo>
                    <a:pt x="128" y="368"/>
                  </a:lnTo>
                  <a:lnTo>
                    <a:pt x="128" y="368"/>
                  </a:lnTo>
                  <a:lnTo>
                    <a:pt x="128" y="370"/>
                  </a:lnTo>
                  <a:lnTo>
                    <a:pt x="128" y="372"/>
                  </a:lnTo>
                  <a:lnTo>
                    <a:pt x="128" y="374"/>
                  </a:lnTo>
                  <a:lnTo>
                    <a:pt x="128" y="376"/>
                  </a:lnTo>
                  <a:lnTo>
                    <a:pt x="134" y="382"/>
                  </a:lnTo>
                  <a:lnTo>
                    <a:pt x="148" y="386"/>
                  </a:lnTo>
                  <a:lnTo>
                    <a:pt x="161" y="390"/>
                  </a:lnTo>
                  <a:lnTo>
                    <a:pt x="173" y="394"/>
                  </a:lnTo>
                  <a:lnTo>
                    <a:pt x="177" y="394"/>
                  </a:lnTo>
                  <a:lnTo>
                    <a:pt x="136" y="386"/>
                  </a:lnTo>
                  <a:lnTo>
                    <a:pt x="101" y="370"/>
                  </a:lnTo>
                  <a:lnTo>
                    <a:pt x="74" y="353"/>
                  </a:lnTo>
                  <a:lnTo>
                    <a:pt x="51" y="331"/>
                  </a:lnTo>
                  <a:lnTo>
                    <a:pt x="33" y="308"/>
                  </a:lnTo>
                  <a:lnTo>
                    <a:pt x="22" y="283"/>
                  </a:lnTo>
                  <a:lnTo>
                    <a:pt x="12" y="260"/>
                  </a:lnTo>
                  <a:lnTo>
                    <a:pt x="6" y="236"/>
                  </a:lnTo>
                  <a:lnTo>
                    <a:pt x="2" y="215"/>
                  </a:lnTo>
                  <a:lnTo>
                    <a:pt x="0" y="196"/>
                  </a:lnTo>
                  <a:lnTo>
                    <a:pt x="0" y="182"/>
                  </a:lnTo>
                  <a:lnTo>
                    <a:pt x="0" y="172"/>
                  </a:lnTo>
                  <a:lnTo>
                    <a:pt x="2" y="170"/>
                  </a:lnTo>
                  <a:lnTo>
                    <a:pt x="4" y="169"/>
                  </a:lnTo>
                  <a:lnTo>
                    <a:pt x="4" y="169"/>
                  </a:lnTo>
                  <a:lnTo>
                    <a:pt x="4" y="172"/>
                  </a:lnTo>
                  <a:lnTo>
                    <a:pt x="4" y="174"/>
                  </a:lnTo>
                  <a:lnTo>
                    <a:pt x="6" y="176"/>
                  </a:lnTo>
                  <a:lnTo>
                    <a:pt x="6" y="176"/>
                  </a:lnTo>
                  <a:lnTo>
                    <a:pt x="6" y="178"/>
                  </a:lnTo>
                  <a:lnTo>
                    <a:pt x="8" y="180"/>
                  </a:lnTo>
                  <a:lnTo>
                    <a:pt x="10" y="182"/>
                  </a:lnTo>
                  <a:lnTo>
                    <a:pt x="12" y="184"/>
                  </a:lnTo>
                  <a:lnTo>
                    <a:pt x="12" y="186"/>
                  </a:lnTo>
                  <a:lnTo>
                    <a:pt x="14" y="186"/>
                  </a:lnTo>
                  <a:lnTo>
                    <a:pt x="14" y="188"/>
                  </a:lnTo>
                  <a:lnTo>
                    <a:pt x="12" y="188"/>
                  </a:lnTo>
                  <a:lnTo>
                    <a:pt x="12" y="190"/>
                  </a:lnTo>
                  <a:lnTo>
                    <a:pt x="10" y="194"/>
                  </a:lnTo>
                  <a:lnTo>
                    <a:pt x="10" y="200"/>
                  </a:lnTo>
                  <a:lnTo>
                    <a:pt x="10" y="203"/>
                  </a:lnTo>
                  <a:lnTo>
                    <a:pt x="12" y="205"/>
                  </a:lnTo>
                  <a:lnTo>
                    <a:pt x="14" y="207"/>
                  </a:lnTo>
                  <a:lnTo>
                    <a:pt x="16" y="209"/>
                  </a:lnTo>
                  <a:lnTo>
                    <a:pt x="16" y="209"/>
                  </a:lnTo>
                  <a:lnTo>
                    <a:pt x="16" y="211"/>
                  </a:lnTo>
                  <a:lnTo>
                    <a:pt x="16" y="213"/>
                  </a:lnTo>
                  <a:lnTo>
                    <a:pt x="16" y="219"/>
                  </a:lnTo>
                  <a:lnTo>
                    <a:pt x="14" y="227"/>
                  </a:lnTo>
                  <a:lnTo>
                    <a:pt x="16" y="233"/>
                  </a:lnTo>
                  <a:lnTo>
                    <a:pt x="16" y="238"/>
                  </a:lnTo>
                  <a:lnTo>
                    <a:pt x="18" y="242"/>
                  </a:lnTo>
                  <a:lnTo>
                    <a:pt x="22" y="246"/>
                  </a:lnTo>
                  <a:lnTo>
                    <a:pt x="24" y="250"/>
                  </a:lnTo>
                  <a:lnTo>
                    <a:pt x="26" y="254"/>
                  </a:lnTo>
                  <a:lnTo>
                    <a:pt x="28" y="256"/>
                  </a:lnTo>
                  <a:lnTo>
                    <a:pt x="30" y="260"/>
                  </a:lnTo>
                  <a:lnTo>
                    <a:pt x="30" y="260"/>
                  </a:lnTo>
                  <a:lnTo>
                    <a:pt x="30" y="260"/>
                  </a:lnTo>
                  <a:lnTo>
                    <a:pt x="30" y="262"/>
                  </a:lnTo>
                  <a:lnTo>
                    <a:pt x="31" y="262"/>
                  </a:lnTo>
                  <a:lnTo>
                    <a:pt x="31" y="264"/>
                  </a:lnTo>
                  <a:lnTo>
                    <a:pt x="33" y="264"/>
                  </a:lnTo>
                  <a:lnTo>
                    <a:pt x="33" y="266"/>
                  </a:lnTo>
                  <a:lnTo>
                    <a:pt x="35" y="266"/>
                  </a:lnTo>
                  <a:lnTo>
                    <a:pt x="37" y="267"/>
                  </a:lnTo>
                  <a:lnTo>
                    <a:pt x="39" y="269"/>
                  </a:lnTo>
                  <a:lnTo>
                    <a:pt x="41" y="271"/>
                  </a:lnTo>
                  <a:lnTo>
                    <a:pt x="41" y="273"/>
                  </a:lnTo>
                  <a:lnTo>
                    <a:pt x="41" y="277"/>
                  </a:lnTo>
                  <a:lnTo>
                    <a:pt x="41" y="279"/>
                  </a:lnTo>
                  <a:lnTo>
                    <a:pt x="41" y="283"/>
                  </a:lnTo>
                  <a:lnTo>
                    <a:pt x="43" y="287"/>
                  </a:lnTo>
                  <a:lnTo>
                    <a:pt x="43" y="289"/>
                  </a:lnTo>
                  <a:lnTo>
                    <a:pt x="45" y="291"/>
                  </a:lnTo>
                  <a:lnTo>
                    <a:pt x="45" y="293"/>
                  </a:lnTo>
                  <a:lnTo>
                    <a:pt x="45" y="293"/>
                  </a:lnTo>
                  <a:lnTo>
                    <a:pt x="47" y="297"/>
                  </a:lnTo>
                  <a:lnTo>
                    <a:pt x="47" y="300"/>
                  </a:lnTo>
                  <a:lnTo>
                    <a:pt x="47" y="302"/>
                  </a:lnTo>
                  <a:lnTo>
                    <a:pt x="49" y="302"/>
                  </a:lnTo>
                  <a:lnTo>
                    <a:pt x="49" y="302"/>
                  </a:lnTo>
                  <a:lnTo>
                    <a:pt x="51" y="302"/>
                  </a:lnTo>
                  <a:lnTo>
                    <a:pt x="53" y="304"/>
                  </a:lnTo>
                  <a:lnTo>
                    <a:pt x="53" y="306"/>
                  </a:lnTo>
                  <a:lnTo>
                    <a:pt x="55" y="306"/>
                  </a:lnTo>
                  <a:lnTo>
                    <a:pt x="55" y="306"/>
                  </a:lnTo>
                  <a:lnTo>
                    <a:pt x="55" y="308"/>
                  </a:lnTo>
                  <a:lnTo>
                    <a:pt x="55" y="308"/>
                  </a:lnTo>
                  <a:lnTo>
                    <a:pt x="57" y="312"/>
                  </a:lnTo>
                  <a:lnTo>
                    <a:pt x="59" y="314"/>
                  </a:lnTo>
                  <a:lnTo>
                    <a:pt x="59" y="316"/>
                  </a:lnTo>
                  <a:lnTo>
                    <a:pt x="61" y="318"/>
                  </a:lnTo>
                  <a:lnTo>
                    <a:pt x="61" y="318"/>
                  </a:lnTo>
                  <a:lnTo>
                    <a:pt x="61" y="318"/>
                  </a:lnTo>
                  <a:lnTo>
                    <a:pt x="61" y="320"/>
                  </a:lnTo>
                  <a:lnTo>
                    <a:pt x="63" y="320"/>
                  </a:lnTo>
                  <a:lnTo>
                    <a:pt x="63" y="322"/>
                  </a:lnTo>
                  <a:lnTo>
                    <a:pt x="64" y="324"/>
                  </a:lnTo>
                  <a:lnTo>
                    <a:pt x="66" y="326"/>
                  </a:lnTo>
                  <a:lnTo>
                    <a:pt x="68" y="330"/>
                  </a:lnTo>
                  <a:lnTo>
                    <a:pt x="70" y="337"/>
                  </a:lnTo>
                  <a:lnTo>
                    <a:pt x="72" y="341"/>
                  </a:lnTo>
                  <a:lnTo>
                    <a:pt x="72" y="343"/>
                  </a:lnTo>
                  <a:lnTo>
                    <a:pt x="74" y="345"/>
                  </a:lnTo>
                  <a:lnTo>
                    <a:pt x="74" y="343"/>
                  </a:lnTo>
                  <a:lnTo>
                    <a:pt x="74" y="343"/>
                  </a:lnTo>
                  <a:lnTo>
                    <a:pt x="74" y="343"/>
                  </a:lnTo>
                  <a:lnTo>
                    <a:pt x="74" y="341"/>
                  </a:lnTo>
                  <a:lnTo>
                    <a:pt x="74" y="343"/>
                  </a:lnTo>
                  <a:lnTo>
                    <a:pt x="76" y="345"/>
                  </a:lnTo>
                  <a:lnTo>
                    <a:pt x="78" y="345"/>
                  </a:lnTo>
                  <a:lnTo>
                    <a:pt x="80" y="345"/>
                  </a:lnTo>
                  <a:lnTo>
                    <a:pt x="84" y="347"/>
                  </a:lnTo>
                  <a:lnTo>
                    <a:pt x="86" y="349"/>
                  </a:lnTo>
                  <a:lnTo>
                    <a:pt x="90" y="353"/>
                  </a:lnTo>
                  <a:lnTo>
                    <a:pt x="90" y="353"/>
                  </a:lnTo>
                  <a:lnTo>
                    <a:pt x="92" y="353"/>
                  </a:lnTo>
                  <a:lnTo>
                    <a:pt x="92" y="355"/>
                  </a:lnTo>
                  <a:lnTo>
                    <a:pt x="92" y="355"/>
                  </a:lnTo>
                  <a:lnTo>
                    <a:pt x="94" y="357"/>
                  </a:lnTo>
                  <a:lnTo>
                    <a:pt x="95" y="357"/>
                  </a:lnTo>
                  <a:lnTo>
                    <a:pt x="97" y="357"/>
                  </a:lnTo>
                  <a:lnTo>
                    <a:pt x="97" y="357"/>
                  </a:lnTo>
                  <a:lnTo>
                    <a:pt x="95" y="355"/>
                  </a:lnTo>
                  <a:lnTo>
                    <a:pt x="95" y="355"/>
                  </a:lnTo>
                  <a:lnTo>
                    <a:pt x="95" y="353"/>
                  </a:lnTo>
                  <a:lnTo>
                    <a:pt x="95" y="351"/>
                  </a:lnTo>
                  <a:lnTo>
                    <a:pt x="94" y="349"/>
                  </a:lnTo>
                  <a:lnTo>
                    <a:pt x="92" y="347"/>
                  </a:lnTo>
                  <a:lnTo>
                    <a:pt x="88" y="345"/>
                  </a:lnTo>
                  <a:lnTo>
                    <a:pt x="86" y="341"/>
                  </a:lnTo>
                  <a:lnTo>
                    <a:pt x="84" y="339"/>
                  </a:lnTo>
                  <a:lnTo>
                    <a:pt x="84" y="337"/>
                  </a:lnTo>
                  <a:lnTo>
                    <a:pt x="84" y="335"/>
                  </a:lnTo>
                  <a:lnTo>
                    <a:pt x="82" y="331"/>
                  </a:lnTo>
                  <a:lnTo>
                    <a:pt x="80" y="330"/>
                  </a:lnTo>
                  <a:lnTo>
                    <a:pt x="78" y="328"/>
                  </a:lnTo>
                  <a:lnTo>
                    <a:pt x="76" y="326"/>
                  </a:lnTo>
                  <a:lnTo>
                    <a:pt x="76" y="324"/>
                  </a:lnTo>
                  <a:lnTo>
                    <a:pt x="78" y="324"/>
                  </a:lnTo>
                  <a:lnTo>
                    <a:pt x="80" y="324"/>
                  </a:lnTo>
                  <a:lnTo>
                    <a:pt x="80" y="322"/>
                  </a:lnTo>
                  <a:lnTo>
                    <a:pt x="80" y="320"/>
                  </a:lnTo>
                  <a:lnTo>
                    <a:pt x="82" y="320"/>
                  </a:lnTo>
                  <a:lnTo>
                    <a:pt x="82" y="316"/>
                  </a:lnTo>
                  <a:lnTo>
                    <a:pt x="80" y="312"/>
                  </a:lnTo>
                  <a:lnTo>
                    <a:pt x="80" y="310"/>
                  </a:lnTo>
                  <a:lnTo>
                    <a:pt x="80" y="306"/>
                  </a:lnTo>
                  <a:lnTo>
                    <a:pt x="82" y="302"/>
                  </a:lnTo>
                  <a:lnTo>
                    <a:pt x="82" y="299"/>
                  </a:lnTo>
                  <a:lnTo>
                    <a:pt x="84" y="297"/>
                  </a:lnTo>
                  <a:lnTo>
                    <a:pt x="84" y="295"/>
                  </a:lnTo>
                  <a:lnTo>
                    <a:pt x="86" y="293"/>
                  </a:lnTo>
                  <a:lnTo>
                    <a:pt x="86" y="289"/>
                  </a:lnTo>
                  <a:lnTo>
                    <a:pt x="84" y="287"/>
                  </a:lnTo>
                  <a:lnTo>
                    <a:pt x="84" y="285"/>
                  </a:lnTo>
                  <a:lnTo>
                    <a:pt x="86" y="285"/>
                  </a:lnTo>
                  <a:lnTo>
                    <a:pt x="88" y="283"/>
                  </a:lnTo>
                  <a:lnTo>
                    <a:pt x="88" y="283"/>
                  </a:lnTo>
                  <a:lnTo>
                    <a:pt x="90" y="281"/>
                  </a:lnTo>
                  <a:lnTo>
                    <a:pt x="94" y="279"/>
                  </a:lnTo>
                  <a:lnTo>
                    <a:pt x="95" y="277"/>
                  </a:lnTo>
                  <a:lnTo>
                    <a:pt x="97" y="275"/>
                  </a:lnTo>
                  <a:lnTo>
                    <a:pt x="99" y="273"/>
                  </a:lnTo>
                  <a:lnTo>
                    <a:pt x="99" y="271"/>
                  </a:lnTo>
                  <a:lnTo>
                    <a:pt x="97" y="271"/>
                  </a:lnTo>
                  <a:lnTo>
                    <a:pt x="97" y="269"/>
                  </a:lnTo>
                  <a:lnTo>
                    <a:pt x="97" y="269"/>
                  </a:lnTo>
                  <a:lnTo>
                    <a:pt x="99" y="267"/>
                  </a:lnTo>
                  <a:lnTo>
                    <a:pt x="99" y="266"/>
                  </a:lnTo>
                  <a:lnTo>
                    <a:pt x="101" y="262"/>
                  </a:lnTo>
                  <a:lnTo>
                    <a:pt x="101" y="260"/>
                  </a:lnTo>
                  <a:lnTo>
                    <a:pt x="101" y="256"/>
                  </a:lnTo>
                  <a:lnTo>
                    <a:pt x="99" y="254"/>
                  </a:lnTo>
                  <a:lnTo>
                    <a:pt x="99" y="252"/>
                  </a:lnTo>
                  <a:lnTo>
                    <a:pt x="97" y="250"/>
                  </a:lnTo>
                  <a:lnTo>
                    <a:pt x="97" y="248"/>
                  </a:lnTo>
                  <a:lnTo>
                    <a:pt x="97" y="244"/>
                  </a:lnTo>
                  <a:lnTo>
                    <a:pt x="99" y="242"/>
                  </a:lnTo>
                  <a:lnTo>
                    <a:pt x="101" y="240"/>
                  </a:lnTo>
                  <a:lnTo>
                    <a:pt x="103" y="238"/>
                  </a:lnTo>
                  <a:lnTo>
                    <a:pt x="105" y="234"/>
                  </a:lnTo>
                  <a:lnTo>
                    <a:pt x="107" y="233"/>
                  </a:lnTo>
                  <a:lnTo>
                    <a:pt x="107" y="227"/>
                  </a:lnTo>
                  <a:lnTo>
                    <a:pt x="107" y="225"/>
                  </a:lnTo>
                  <a:lnTo>
                    <a:pt x="107" y="225"/>
                  </a:lnTo>
                  <a:lnTo>
                    <a:pt x="105" y="223"/>
                  </a:lnTo>
                  <a:lnTo>
                    <a:pt x="105" y="223"/>
                  </a:lnTo>
                  <a:lnTo>
                    <a:pt x="103" y="223"/>
                  </a:lnTo>
                  <a:lnTo>
                    <a:pt x="101" y="221"/>
                  </a:lnTo>
                  <a:lnTo>
                    <a:pt x="97" y="219"/>
                  </a:lnTo>
                  <a:lnTo>
                    <a:pt x="94" y="217"/>
                  </a:lnTo>
                  <a:lnTo>
                    <a:pt x="94" y="215"/>
                  </a:lnTo>
                  <a:lnTo>
                    <a:pt x="92" y="213"/>
                  </a:lnTo>
                  <a:lnTo>
                    <a:pt x="92" y="213"/>
                  </a:lnTo>
                  <a:lnTo>
                    <a:pt x="90" y="211"/>
                  </a:lnTo>
                  <a:lnTo>
                    <a:pt x="86" y="211"/>
                  </a:lnTo>
                  <a:lnTo>
                    <a:pt x="82" y="211"/>
                  </a:lnTo>
                  <a:lnTo>
                    <a:pt x="80" y="211"/>
                  </a:lnTo>
                  <a:lnTo>
                    <a:pt x="80" y="211"/>
                  </a:lnTo>
                  <a:lnTo>
                    <a:pt x="80" y="209"/>
                  </a:lnTo>
                  <a:lnTo>
                    <a:pt x="80" y="209"/>
                  </a:lnTo>
                  <a:lnTo>
                    <a:pt x="78" y="207"/>
                  </a:lnTo>
                  <a:lnTo>
                    <a:pt x="76" y="207"/>
                  </a:lnTo>
                  <a:lnTo>
                    <a:pt x="72" y="205"/>
                  </a:lnTo>
                  <a:lnTo>
                    <a:pt x="70" y="203"/>
                  </a:lnTo>
                  <a:lnTo>
                    <a:pt x="70" y="203"/>
                  </a:lnTo>
                  <a:lnTo>
                    <a:pt x="70" y="202"/>
                  </a:lnTo>
                  <a:lnTo>
                    <a:pt x="70" y="202"/>
                  </a:lnTo>
                  <a:lnTo>
                    <a:pt x="70" y="202"/>
                  </a:lnTo>
                  <a:lnTo>
                    <a:pt x="68" y="202"/>
                  </a:lnTo>
                  <a:lnTo>
                    <a:pt x="66" y="200"/>
                  </a:lnTo>
                  <a:lnTo>
                    <a:pt x="64" y="200"/>
                  </a:lnTo>
                  <a:lnTo>
                    <a:pt x="64" y="198"/>
                  </a:lnTo>
                  <a:lnTo>
                    <a:pt x="64" y="196"/>
                  </a:lnTo>
                  <a:lnTo>
                    <a:pt x="64" y="194"/>
                  </a:lnTo>
                  <a:lnTo>
                    <a:pt x="64" y="192"/>
                  </a:lnTo>
                  <a:lnTo>
                    <a:pt x="64" y="192"/>
                  </a:lnTo>
                  <a:lnTo>
                    <a:pt x="64" y="190"/>
                  </a:lnTo>
                  <a:lnTo>
                    <a:pt x="63" y="188"/>
                  </a:lnTo>
                  <a:lnTo>
                    <a:pt x="63" y="186"/>
                  </a:lnTo>
                  <a:lnTo>
                    <a:pt x="61" y="186"/>
                  </a:lnTo>
                  <a:lnTo>
                    <a:pt x="59" y="184"/>
                  </a:lnTo>
                  <a:lnTo>
                    <a:pt x="59" y="182"/>
                  </a:lnTo>
                  <a:lnTo>
                    <a:pt x="59" y="182"/>
                  </a:lnTo>
                  <a:lnTo>
                    <a:pt x="57" y="182"/>
                  </a:lnTo>
                  <a:lnTo>
                    <a:pt x="53" y="180"/>
                  </a:lnTo>
                  <a:lnTo>
                    <a:pt x="53" y="180"/>
                  </a:lnTo>
                  <a:lnTo>
                    <a:pt x="51" y="180"/>
                  </a:lnTo>
                  <a:lnTo>
                    <a:pt x="47" y="180"/>
                  </a:lnTo>
                  <a:lnTo>
                    <a:pt x="45" y="178"/>
                  </a:lnTo>
                  <a:lnTo>
                    <a:pt x="45" y="176"/>
                  </a:lnTo>
                  <a:lnTo>
                    <a:pt x="45" y="174"/>
                  </a:lnTo>
                  <a:lnTo>
                    <a:pt x="45" y="172"/>
                  </a:lnTo>
                  <a:lnTo>
                    <a:pt x="43" y="170"/>
                  </a:lnTo>
                  <a:lnTo>
                    <a:pt x="43" y="169"/>
                  </a:lnTo>
                  <a:lnTo>
                    <a:pt x="41" y="167"/>
                  </a:lnTo>
                  <a:lnTo>
                    <a:pt x="41" y="165"/>
                  </a:lnTo>
                  <a:lnTo>
                    <a:pt x="39" y="165"/>
                  </a:lnTo>
                  <a:lnTo>
                    <a:pt x="37" y="165"/>
                  </a:lnTo>
                  <a:lnTo>
                    <a:pt x="37" y="165"/>
                  </a:lnTo>
                  <a:lnTo>
                    <a:pt x="35" y="165"/>
                  </a:lnTo>
                  <a:lnTo>
                    <a:pt x="31" y="165"/>
                  </a:lnTo>
                  <a:lnTo>
                    <a:pt x="31" y="165"/>
                  </a:lnTo>
                  <a:lnTo>
                    <a:pt x="30" y="165"/>
                  </a:lnTo>
                  <a:lnTo>
                    <a:pt x="30" y="163"/>
                  </a:lnTo>
                  <a:lnTo>
                    <a:pt x="31" y="163"/>
                  </a:lnTo>
                  <a:lnTo>
                    <a:pt x="30" y="161"/>
                  </a:lnTo>
                  <a:lnTo>
                    <a:pt x="30" y="161"/>
                  </a:lnTo>
                  <a:lnTo>
                    <a:pt x="28" y="159"/>
                  </a:lnTo>
                  <a:lnTo>
                    <a:pt x="26" y="159"/>
                  </a:lnTo>
                  <a:lnTo>
                    <a:pt x="24" y="159"/>
                  </a:lnTo>
                  <a:lnTo>
                    <a:pt x="24" y="161"/>
                  </a:lnTo>
                  <a:lnTo>
                    <a:pt x="24" y="161"/>
                  </a:lnTo>
                  <a:lnTo>
                    <a:pt x="24" y="161"/>
                  </a:lnTo>
                  <a:lnTo>
                    <a:pt x="22" y="163"/>
                  </a:lnTo>
                  <a:lnTo>
                    <a:pt x="22" y="163"/>
                  </a:lnTo>
                  <a:lnTo>
                    <a:pt x="20" y="165"/>
                  </a:lnTo>
                  <a:lnTo>
                    <a:pt x="18" y="169"/>
                  </a:lnTo>
                  <a:lnTo>
                    <a:pt x="18" y="170"/>
                  </a:lnTo>
                  <a:lnTo>
                    <a:pt x="18" y="170"/>
                  </a:lnTo>
                  <a:lnTo>
                    <a:pt x="18" y="169"/>
                  </a:lnTo>
                  <a:lnTo>
                    <a:pt x="18" y="169"/>
                  </a:lnTo>
                  <a:lnTo>
                    <a:pt x="18" y="167"/>
                  </a:lnTo>
                  <a:lnTo>
                    <a:pt x="16" y="167"/>
                  </a:lnTo>
                  <a:lnTo>
                    <a:pt x="16" y="165"/>
                  </a:lnTo>
                  <a:lnTo>
                    <a:pt x="14" y="163"/>
                  </a:lnTo>
                  <a:lnTo>
                    <a:pt x="14" y="161"/>
                  </a:lnTo>
                  <a:lnTo>
                    <a:pt x="14" y="157"/>
                  </a:lnTo>
                  <a:lnTo>
                    <a:pt x="14" y="155"/>
                  </a:lnTo>
                  <a:lnTo>
                    <a:pt x="16" y="153"/>
                  </a:lnTo>
                  <a:lnTo>
                    <a:pt x="16" y="151"/>
                  </a:lnTo>
                  <a:lnTo>
                    <a:pt x="16" y="149"/>
                  </a:lnTo>
                  <a:lnTo>
                    <a:pt x="14" y="145"/>
                  </a:lnTo>
                  <a:lnTo>
                    <a:pt x="14" y="141"/>
                  </a:lnTo>
                  <a:lnTo>
                    <a:pt x="16" y="139"/>
                  </a:lnTo>
                  <a:lnTo>
                    <a:pt x="16" y="137"/>
                  </a:lnTo>
                  <a:lnTo>
                    <a:pt x="16" y="136"/>
                  </a:lnTo>
                  <a:lnTo>
                    <a:pt x="14" y="134"/>
                  </a:lnTo>
                  <a:lnTo>
                    <a:pt x="14" y="132"/>
                  </a:lnTo>
                  <a:lnTo>
                    <a:pt x="14" y="132"/>
                  </a:lnTo>
                  <a:lnTo>
                    <a:pt x="12" y="132"/>
                  </a:lnTo>
                  <a:lnTo>
                    <a:pt x="14" y="128"/>
                  </a:lnTo>
                  <a:lnTo>
                    <a:pt x="16" y="122"/>
                  </a:lnTo>
                  <a:lnTo>
                    <a:pt x="18" y="118"/>
                  </a:lnTo>
                  <a:lnTo>
                    <a:pt x="20" y="114"/>
                  </a:lnTo>
                  <a:lnTo>
                    <a:pt x="20" y="112"/>
                  </a:lnTo>
                  <a:lnTo>
                    <a:pt x="22" y="110"/>
                  </a:lnTo>
                  <a:lnTo>
                    <a:pt x="20" y="112"/>
                  </a:lnTo>
                  <a:lnTo>
                    <a:pt x="20" y="114"/>
                  </a:lnTo>
                  <a:lnTo>
                    <a:pt x="20" y="116"/>
                  </a:lnTo>
                  <a:lnTo>
                    <a:pt x="20" y="118"/>
                  </a:lnTo>
                  <a:lnTo>
                    <a:pt x="20" y="120"/>
                  </a:lnTo>
                  <a:lnTo>
                    <a:pt x="20" y="122"/>
                  </a:lnTo>
                  <a:lnTo>
                    <a:pt x="20" y="124"/>
                  </a:lnTo>
                  <a:lnTo>
                    <a:pt x="18" y="126"/>
                  </a:lnTo>
                  <a:lnTo>
                    <a:pt x="20" y="128"/>
                  </a:lnTo>
                  <a:lnTo>
                    <a:pt x="20" y="126"/>
                  </a:lnTo>
                  <a:lnTo>
                    <a:pt x="22" y="128"/>
                  </a:lnTo>
                  <a:lnTo>
                    <a:pt x="24" y="130"/>
                  </a:lnTo>
                  <a:lnTo>
                    <a:pt x="24" y="130"/>
                  </a:lnTo>
                  <a:lnTo>
                    <a:pt x="24" y="130"/>
                  </a:lnTo>
                  <a:lnTo>
                    <a:pt x="24" y="130"/>
                  </a:lnTo>
                  <a:lnTo>
                    <a:pt x="24" y="130"/>
                  </a:lnTo>
                  <a:lnTo>
                    <a:pt x="26" y="130"/>
                  </a:lnTo>
                  <a:lnTo>
                    <a:pt x="28" y="132"/>
                  </a:lnTo>
                  <a:lnTo>
                    <a:pt x="28" y="134"/>
                  </a:lnTo>
                  <a:lnTo>
                    <a:pt x="26" y="136"/>
                  </a:lnTo>
                  <a:lnTo>
                    <a:pt x="26" y="137"/>
                  </a:lnTo>
                  <a:lnTo>
                    <a:pt x="26" y="137"/>
                  </a:lnTo>
                  <a:lnTo>
                    <a:pt x="28" y="137"/>
                  </a:lnTo>
                  <a:lnTo>
                    <a:pt x="30" y="137"/>
                  </a:lnTo>
                  <a:lnTo>
                    <a:pt x="30" y="139"/>
                  </a:lnTo>
                  <a:lnTo>
                    <a:pt x="31" y="139"/>
                  </a:lnTo>
                  <a:lnTo>
                    <a:pt x="33" y="137"/>
                  </a:lnTo>
                  <a:lnTo>
                    <a:pt x="33" y="137"/>
                  </a:lnTo>
                  <a:lnTo>
                    <a:pt x="35" y="139"/>
                  </a:lnTo>
                  <a:lnTo>
                    <a:pt x="37" y="141"/>
                  </a:lnTo>
                  <a:lnTo>
                    <a:pt x="37" y="143"/>
                  </a:lnTo>
                  <a:lnTo>
                    <a:pt x="37" y="143"/>
                  </a:lnTo>
                  <a:lnTo>
                    <a:pt x="39" y="141"/>
                  </a:lnTo>
                  <a:lnTo>
                    <a:pt x="39" y="141"/>
                  </a:lnTo>
                  <a:lnTo>
                    <a:pt x="41" y="139"/>
                  </a:lnTo>
                  <a:lnTo>
                    <a:pt x="41" y="137"/>
                  </a:lnTo>
                  <a:lnTo>
                    <a:pt x="39" y="136"/>
                  </a:lnTo>
                  <a:lnTo>
                    <a:pt x="35" y="134"/>
                  </a:lnTo>
                  <a:lnTo>
                    <a:pt x="31" y="134"/>
                  </a:lnTo>
                  <a:lnTo>
                    <a:pt x="31" y="134"/>
                  </a:lnTo>
                  <a:lnTo>
                    <a:pt x="30" y="134"/>
                  </a:lnTo>
                  <a:lnTo>
                    <a:pt x="28" y="134"/>
                  </a:lnTo>
                  <a:lnTo>
                    <a:pt x="28" y="132"/>
                  </a:lnTo>
                  <a:lnTo>
                    <a:pt x="28" y="132"/>
                  </a:lnTo>
                  <a:lnTo>
                    <a:pt x="28" y="130"/>
                  </a:lnTo>
                  <a:lnTo>
                    <a:pt x="28" y="130"/>
                  </a:lnTo>
                  <a:lnTo>
                    <a:pt x="28" y="128"/>
                  </a:lnTo>
                  <a:lnTo>
                    <a:pt x="28" y="126"/>
                  </a:lnTo>
                  <a:lnTo>
                    <a:pt x="28" y="124"/>
                  </a:lnTo>
                  <a:lnTo>
                    <a:pt x="28" y="124"/>
                  </a:lnTo>
                  <a:lnTo>
                    <a:pt x="26" y="124"/>
                  </a:lnTo>
                  <a:lnTo>
                    <a:pt x="26" y="124"/>
                  </a:lnTo>
                  <a:lnTo>
                    <a:pt x="24" y="124"/>
                  </a:lnTo>
                  <a:lnTo>
                    <a:pt x="24" y="122"/>
                  </a:lnTo>
                  <a:lnTo>
                    <a:pt x="22" y="122"/>
                  </a:lnTo>
                  <a:lnTo>
                    <a:pt x="24" y="120"/>
                  </a:lnTo>
                  <a:lnTo>
                    <a:pt x="24" y="118"/>
                  </a:lnTo>
                  <a:lnTo>
                    <a:pt x="28" y="116"/>
                  </a:lnTo>
                  <a:lnTo>
                    <a:pt x="30" y="116"/>
                  </a:lnTo>
                  <a:lnTo>
                    <a:pt x="31" y="114"/>
                  </a:lnTo>
                  <a:lnTo>
                    <a:pt x="31" y="114"/>
                  </a:lnTo>
                  <a:lnTo>
                    <a:pt x="33" y="112"/>
                  </a:lnTo>
                  <a:lnTo>
                    <a:pt x="35" y="110"/>
                  </a:lnTo>
                  <a:lnTo>
                    <a:pt x="35" y="108"/>
                  </a:lnTo>
                  <a:lnTo>
                    <a:pt x="37" y="105"/>
                  </a:lnTo>
                  <a:lnTo>
                    <a:pt x="37" y="103"/>
                  </a:lnTo>
                  <a:lnTo>
                    <a:pt x="39" y="101"/>
                  </a:lnTo>
                  <a:lnTo>
                    <a:pt x="39" y="99"/>
                  </a:lnTo>
                  <a:lnTo>
                    <a:pt x="39" y="97"/>
                  </a:lnTo>
                  <a:lnTo>
                    <a:pt x="41" y="95"/>
                  </a:lnTo>
                  <a:lnTo>
                    <a:pt x="41" y="93"/>
                  </a:lnTo>
                  <a:lnTo>
                    <a:pt x="43" y="93"/>
                  </a:lnTo>
                  <a:lnTo>
                    <a:pt x="43" y="91"/>
                  </a:lnTo>
                  <a:lnTo>
                    <a:pt x="45" y="91"/>
                  </a:lnTo>
                  <a:lnTo>
                    <a:pt x="49" y="89"/>
                  </a:lnTo>
                  <a:lnTo>
                    <a:pt x="49" y="87"/>
                  </a:lnTo>
                  <a:lnTo>
                    <a:pt x="51" y="85"/>
                  </a:lnTo>
                  <a:lnTo>
                    <a:pt x="53" y="83"/>
                  </a:lnTo>
                  <a:lnTo>
                    <a:pt x="53" y="83"/>
                  </a:lnTo>
                  <a:lnTo>
                    <a:pt x="55" y="79"/>
                  </a:lnTo>
                  <a:lnTo>
                    <a:pt x="55" y="79"/>
                  </a:lnTo>
                  <a:lnTo>
                    <a:pt x="57" y="79"/>
                  </a:lnTo>
                  <a:lnTo>
                    <a:pt x="59" y="77"/>
                  </a:lnTo>
                  <a:lnTo>
                    <a:pt x="63" y="77"/>
                  </a:lnTo>
                  <a:lnTo>
                    <a:pt x="63" y="75"/>
                  </a:lnTo>
                  <a:lnTo>
                    <a:pt x="64" y="75"/>
                  </a:lnTo>
                  <a:lnTo>
                    <a:pt x="64" y="75"/>
                  </a:lnTo>
                  <a:lnTo>
                    <a:pt x="64" y="73"/>
                  </a:lnTo>
                  <a:lnTo>
                    <a:pt x="64" y="72"/>
                  </a:lnTo>
                  <a:lnTo>
                    <a:pt x="66" y="70"/>
                  </a:lnTo>
                  <a:lnTo>
                    <a:pt x="66" y="70"/>
                  </a:lnTo>
                  <a:lnTo>
                    <a:pt x="68" y="70"/>
                  </a:lnTo>
                  <a:lnTo>
                    <a:pt x="68" y="68"/>
                  </a:lnTo>
                  <a:lnTo>
                    <a:pt x="70" y="68"/>
                  </a:lnTo>
                  <a:lnTo>
                    <a:pt x="72" y="66"/>
                  </a:lnTo>
                  <a:lnTo>
                    <a:pt x="72" y="66"/>
                  </a:lnTo>
                  <a:lnTo>
                    <a:pt x="74" y="64"/>
                  </a:lnTo>
                  <a:lnTo>
                    <a:pt x="76" y="64"/>
                  </a:lnTo>
                  <a:lnTo>
                    <a:pt x="78" y="66"/>
                  </a:lnTo>
                  <a:lnTo>
                    <a:pt x="80" y="66"/>
                  </a:lnTo>
                  <a:lnTo>
                    <a:pt x="84" y="66"/>
                  </a:lnTo>
                  <a:lnTo>
                    <a:pt x="86" y="66"/>
                  </a:lnTo>
                  <a:lnTo>
                    <a:pt x="86" y="66"/>
                  </a:lnTo>
                  <a:lnTo>
                    <a:pt x="88" y="66"/>
                  </a:lnTo>
                  <a:lnTo>
                    <a:pt x="88" y="66"/>
                  </a:lnTo>
                  <a:lnTo>
                    <a:pt x="88" y="64"/>
                  </a:lnTo>
                  <a:lnTo>
                    <a:pt x="88" y="62"/>
                  </a:lnTo>
                  <a:lnTo>
                    <a:pt x="88" y="60"/>
                  </a:lnTo>
                  <a:lnTo>
                    <a:pt x="88" y="60"/>
                  </a:lnTo>
                  <a:lnTo>
                    <a:pt x="88" y="60"/>
                  </a:lnTo>
                  <a:lnTo>
                    <a:pt x="86" y="60"/>
                  </a:lnTo>
                  <a:lnTo>
                    <a:pt x="86" y="58"/>
                  </a:lnTo>
                  <a:lnTo>
                    <a:pt x="86" y="58"/>
                  </a:lnTo>
                  <a:lnTo>
                    <a:pt x="86" y="56"/>
                  </a:lnTo>
                  <a:lnTo>
                    <a:pt x="86" y="56"/>
                  </a:lnTo>
                  <a:lnTo>
                    <a:pt x="86" y="54"/>
                  </a:lnTo>
                  <a:lnTo>
                    <a:pt x="90" y="52"/>
                  </a:lnTo>
                  <a:lnTo>
                    <a:pt x="90" y="52"/>
                  </a:lnTo>
                  <a:lnTo>
                    <a:pt x="92" y="50"/>
                  </a:lnTo>
                  <a:lnTo>
                    <a:pt x="94" y="50"/>
                  </a:lnTo>
                  <a:lnTo>
                    <a:pt x="95" y="48"/>
                  </a:lnTo>
                  <a:lnTo>
                    <a:pt x="95" y="50"/>
                  </a:lnTo>
                  <a:lnTo>
                    <a:pt x="97" y="50"/>
                  </a:lnTo>
                  <a:lnTo>
                    <a:pt x="97" y="52"/>
                  </a:lnTo>
                  <a:lnTo>
                    <a:pt x="99" y="52"/>
                  </a:lnTo>
                  <a:lnTo>
                    <a:pt x="99" y="52"/>
                  </a:lnTo>
                  <a:lnTo>
                    <a:pt x="95" y="56"/>
                  </a:lnTo>
                  <a:lnTo>
                    <a:pt x="95" y="56"/>
                  </a:lnTo>
                  <a:lnTo>
                    <a:pt x="95" y="58"/>
                  </a:lnTo>
                  <a:lnTo>
                    <a:pt x="95" y="60"/>
                  </a:lnTo>
                  <a:lnTo>
                    <a:pt x="97" y="60"/>
                  </a:lnTo>
                  <a:lnTo>
                    <a:pt x="101" y="60"/>
                  </a:lnTo>
                  <a:lnTo>
                    <a:pt x="101" y="60"/>
                  </a:lnTo>
                  <a:lnTo>
                    <a:pt x="105" y="58"/>
                  </a:lnTo>
                  <a:lnTo>
                    <a:pt x="105" y="54"/>
                  </a:lnTo>
                  <a:lnTo>
                    <a:pt x="105" y="50"/>
                  </a:lnTo>
                  <a:lnTo>
                    <a:pt x="105" y="50"/>
                  </a:lnTo>
                  <a:lnTo>
                    <a:pt x="105" y="46"/>
                  </a:lnTo>
                  <a:lnTo>
                    <a:pt x="105" y="46"/>
                  </a:lnTo>
                  <a:lnTo>
                    <a:pt x="107" y="44"/>
                  </a:lnTo>
                  <a:lnTo>
                    <a:pt x="107" y="44"/>
                  </a:lnTo>
                  <a:lnTo>
                    <a:pt x="109" y="42"/>
                  </a:lnTo>
                  <a:lnTo>
                    <a:pt x="109" y="40"/>
                  </a:lnTo>
                  <a:lnTo>
                    <a:pt x="109" y="40"/>
                  </a:lnTo>
                  <a:lnTo>
                    <a:pt x="109" y="39"/>
                  </a:lnTo>
                  <a:lnTo>
                    <a:pt x="109" y="37"/>
                  </a:lnTo>
                  <a:lnTo>
                    <a:pt x="111" y="35"/>
                  </a:lnTo>
                  <a:lnTo>
                    <a:pt x="113" y="33"/>
                  </a:lnTo>
                  <a:lnTo>
                    <a:pt x="113" y="31"/>
                  </a:lnTo>
                  <a:lnTo>
                    <a:pt x="115" y="31"/>
                  </a:lnTo>
                  <a:lnTo>
                    <a:pt x="115" y="29"/>
                  </a:lnTo>
                  <a:lnTo>
                    <a:pt x="109" y="27"/>
                  </a:lnTo>
                  <a:lnTo>
                    <a:pt x="97" y="29"/>
                  </a:lnTo>
                  <a:lnTo>
                    <a:pt x="86" y="37"/>
                  </a:lnTo>
                  <a:lnTo>
                    <a:pt x="72" y="46"/>
                  </a:lnTo>
                  <a:lnTo>
                    <a:pt x="64" y="52"/>
                  </a:lnTo>
                  <a:lnTo>
                    <a:pt x="76" y="40"/>
                  </a:lnTo>
                  <a:lnTo>
                    <a:pt x="103" y="25"/>
                  </a:lnTo>
                  <a:lnTo>
                    <a:pt x="127" y="13"/>
                  </a:lnTo>
                  <a:lnTo>
                    <a:pt x="148" y="6"/>
                  </a:lnTo>
                  <a:lnTo>
                    <a:pt x="161" y="4"/>
                  </a:lnTo>
                  <a:lnTo>
                    <a:pt x="167" y="2"/>
                  </a:lnTo>
                  <a:lnTo>
                    <a:pt x="175" y="2"/>
                  </a:lnTo>
                  <a:lnTo>
                    <a:pt x="185" y="0"/>
                  </a:lnTo>
                  <a:lnTo>
                    <a:pt x="194" y="0"/>
                  </a:lnTo>
                  <a:lnTo>
                    <a:pt x="20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82" name="Freeform 271">
              <a:extLst>
                <a:ext uri="{FF2B5EF4-FFF2-40B4-BE49-F238E27FC236}">
                  <a16:creationId xmlns:a16="http://schemas.microsoft.com/office/drawing/2014/main" id="{BB34E31F-1CCF-44A9-B0C6-BE4AA7CD28E7}"/>
                </a:ext>
              </a:extLst>
            </p:cNvPr>
            <p:cNvSpPr>
              <a:spLocks/>
            </p:cNvSpPr>
            <p:nvPr/>
          </p:nvSpPr>
          <p:spPr bwMode="auto">
            <a:xfrm>
              <a:off x="14163676" y="8224839"/>
              <a:ext cx="203200" cy="244475"/>
            </a:xfrm>
            <a:custGeom>
              <a:avLst/>
              <a:gdLst>
                <a:gd name="T0" fmla="*/ 128 w 128"/>
                <a:gd name="T1" fmla="*/ 0 h 154"/>
                <a:gd name="T2" fmla="*/ 128 w 128"/>
                <a:gd name="T3" fmla="*/ 154 h 154"/>
                <a:gd name="T4" fmla="*/ 87 w 128"/>
                <a:gd name="T5" fmla="*/ 152 h 154"/>
                <a:gd name="T6" fmla="*/ 54 w 128"/>
                <a:gd name="T7" fmla="*/ 150 h 154"/>
                <a:gd name="T8" fmla="*/ 31 w 128"/>
                <a:gd name="T9" fmla="*/ 144 h 154"/>
                <a:gd name="T10" fmla="*/ 13 w 128"/>
                <a:gd name="T11" fmla="*/ 140 h 154"/>
                <a:gd name="T12" fmla="*/ 3 w 128"/>
                <a:gd name="T13" fmla="*/ 132 h 154"/>
                <a:gd name="T14" fmla="*/ 0 w 128"/>
                <a:gd name="T15" fmla="*/ 126 h 154"/>
                <a:gd name="T16" fmla="*/ 3 w 128"/>
                <a:gd name="T17" fmla="*/ 117 h 154"/>
                <a:gd name="T18" fmla="*/ 13 w 128"/>
                <a:gd name="T19" fmla="*/ 105 h 154"/>
                <a:gd name="T20" fmla="*/ 31 w 128"/>
                <a:gd name="T21" fmla="*/ 95 h 154"/>
                <a:gd name="T22" fmla="*/ 50 w 128"/>
                <a:gd name="T23" fmla="*/ 88 h 154"/>
                <a:gd name="T24" fmla="*/ 68 w 128"/>
                <a:gd name="T25" fmla="*/ 80 h 154"/>
                <a:gd name="T26" fmla="*/ 79 w 128"/>
                <a:gd name="T27" fmla="*/ 68 h 154"/>
                <a:gd name="T28" fmla="*/ 85 w 128"/>
                <a:gd name="T29" fmla="*/ 59 h 154"/>
                <a:gd name="T30" fmla="*/ 89 w 128"/>
                <a:gd name="T31" fmla="*/ 57 h 154"/>
                <a:gd name="T32" fmla="*/ 89 w 128"/>
                <a:gd name="T33" fmla="*/ 8 h 154"/>
                <a:gd name="T34" fmla="*/ 128 w 128"/>
                <a:gd name="T3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54">
                  <a:moveTo>
                    <a:pt x="128" y="0"/>
                  </a:moveTo>
                  <a:lnTo>
                    <a:pt x="128" y="154"/>
                  </a:lnTo>
                  <a:lnTo>
                    <a:pt x="87" y="152"/>
                  </a:lnTo>
                  <a:lnTo>
                    <a:pt x="54" y="150"/>
                  </a:lnTo>
                  <a:lnTo>
                    <a:pt x="31" y="144"/>
                  </a:lnTo>
                  <a:lnTo>
                    <a:pt x="13" y="140"/>
                  </a:lnTo>
                  <a:lnTo>
                    <a:pt x="3" y="132"/>
                  </a:lnTo>
                  <a:lnTo>
                    <a:pt x="0" y="126"/>
                  </a:lnTo>
                  <a:lnTo>
                    <a:pt x="3" y="117"/>
                  </a:lnTo>
                  <a:lnTo>
                    <a:pt x="13" y="105"/>
                  </a:lnTo>
                  <a:lnTo>
                    <a:pt x="31" y="95"/>
                  </a:lnTo>
                  <a:lnTo>
                    <a:pt x="50" y="88"/>
                  </a:lnTo>
                  <a:lnTo>
                    <a:pt x="68" y="80"/>
                  </a:lnTo>
                  <a:lnTo>
                    <a:pt x="79" y="68"/>
                  </a:lnTo>
                  <a:lnTo>
                    <a:pt x="85" y="59"/>
                  </a:lnTo>
                  <a:lnTo>
                    <a:pt x="89" y="57"/>
                  </a:lnTo>
                  <a:lnTo>
                    <a:pt x="89" y="8"/>
                  </a:lnTo>
                  <a:lnTo>
                    <a:pt x="128"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83" name="Freeform 272">
              <a:extLst>
                <a:ext uri="{FF2B5EF4-FFF2-40B4-BE49-F238E27FC236}">
                  <a16:creationId xmlns:a16="http://schemas.microsoft.com/office/drawing/2014/main" id="{0CC57DF5-DA7B-45C5-9CE1-CBBD9FBE4A29}"/>
                </a:ext>
              </a:extLst>
            </p:cNvPr>
            <p:cNvSpPr>
              <a:spLocks/>
            </p:cNvSpPr>
            <p:nvPr/>
          </p:nvSpPr>
          <p:spPr bwMode="auto">
            <a:xfrm>
              <a:off x="14347826" y="8224839"/>
              <a:ext cx="190500" cy="244475"/>
            </a:xfrm>
            <a:custGeom>
              <a:avLst/>
              <a:gdLst>
                <a:gd name="T0" fmla="*/ 0 w 120"/>
                <a:gd name="T1" fmla="*/ 0 h 154"/>
                <a:gd name="T2" fmla="*/ 25 w 120"/>
                <a:gd name="T3" fmla="*/ 8 h 154"/>
                <a:gd name="T4" fmla="*/ 25 w 120"/>
                <a:gd name="T5" fmla="*/ 57 h 154"/>
                <a:gd name="T6" fmla="*/ 27 w 120"/>
                <a:gd name="T7" fmla="*/ 59 h 154"/>
                <a:gd name="T8" fmla="*/ 35 w 120"/>
                <a:gd name="T9" fmla="*/ 68 h 154"/>
                <a:gd name="T10" fmla="*/ 45 w 120"/>
                <a:gd name="T11" fmla="*/ 80 h 154"/>
                <a:gd name="T12" fmla="*/ 62 w 120"/>
                <a:gd name="T13" fmla="*/ 88 h 154"/>
                <a:gd name="T14" fmla="*/ 83 w 120"/>
                <a:gd name="T15" fmla="*/ 95 h 154"/>
                <a:gd name="T16" fmla="*/ 103 w 120"/>
                <a:gd name="T17" fmla="*/ 105 h 154"/>
                <a:gd name="T18" fmla="*/ 116 w 120"/>
                <a:gd name="T19" fmla="*/ 117 h 154"/>
                <a:gd name="T20" fmla="*/ 120 w 120"/>
                <a:gd name="T21" fmla="*/ 126 h 154"/>
                <a:gd name="T22" fmla="*/ 113 w 120"/>
                <a:gd name="T23" fmla="*/ 134 h 154"/>
                <a:gd name="T24" fmla="*/ 95 w 120"/>
                <a:gd name="T25" fmla="*/ 142 h 154"/>
                <a:gd name="T26" fmla="*/ 70 w 120"/>
                <a:gd name="T27" fmla="*/ 148 h 154"/>
                <a:gd name="T28" fmla="*/ 37 w 120"/>
                <a:gd name="T29" fmla="*/ 152 h 154"/>
                <a:gd name="T30" fmla="*/ 0 w 120"/>
                <a:gd name="T31" fmla="*/ 154 h 154"/>
                <a:gd name="T32" fmla="*/ 0 w 120"/>
                <a:gd name="T3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154">
                  <a:moveTo>
                    <a:pt x="0" y="0"/>
                  </a:moveTo>
                  <a:lnTo>
                    <a:pt x="25" y="8"/>
                  </a:lnTo>
                  <a:lnTo>
                    <a:pt x="25" y="57"/>
                  </a:lnTo>
                  <a:lnTo>
                    <a:pt x="27" y="59"/>
                  </a:lnTo>
                  <a:lnTo>
                    <a:pt x="35" y="68"/>
                  </a:lnTo>
                  <a:lnTo>
                    <a:pt x="45" y="80"/>
                  </a:lnTo>
                  <a:lnTo>
                    <a:pt x="62" y="88"/>
                  </a:lnTo>
                  <a:lnTo>
                    <a:pt x="83" y="95"/>
                  </a:lnTo>
                  <a:lnTo>
                    <a:pt x="103" y="105"/>
                  </a:lnTo>
                  <a:lnTo>
                    <a:pt x="116" y="117"/>
                  </a:lnTo>
                  <a:lnTo>
                    <a:pt x="120" y="126"/>
                  </a:lnTo>
                  <a:lnTo>
                    <a:pt x="113" y="134"/>
                  </a:lnTo>
                  <a:lnTo>
                    <a:pt x="95" y="142"/>
                  </a:lnTo>
                  <a:lnTo>
                    <a:pt x="70" y="148"/>
                  </a:lnTo>
                  <a:lnTo>
                    <a:pt x="37" y="152"/>
                  </a:lnTo>
                  <a:lnTo>
                    <a:pt x="0" y="154"/>
                  </a:lnTo>
                  <a:lnTo>
                    <a:pt x="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84" name="Freeform 273">
              <a:extLst>
                <a:ext uri="{FF2B5EF4-FFF2-40B4-BE49-F238E27FC236}">
                  <a16:creationId xmlns:a16="http://schemas.microsoft.com/office/drawing/2014/main" id="{D27B68AD-8C77-443C-A7F6-02A0FC217721}"/>
                </a:ext>
              </a:extLst>
            </p:cNvPr>
            <p:cNvSpPr>
              <a:spLocks/>
            </p:cNvSpPr>
            <p:nvPr/>
          </p:nvSpPr>
          <p:spPr bwMode="auto">
            <a:xfrm>
              <a:off x="14000164" y="7513639"/>
              <a:ext cx="730250" cy="736600"/>
            </a:xfrm>
            <a:custGeom>
              <a:avLst/>
              <a:gdLst>
                <a:gd name="T0" fmla="*/ 355 w 460"/>
                <a:gd name="T1" fmla="*/ 0 h 464"/>
                <a:gd name="T2" fmla="*/ 390 w 460"/>
                <a:gd name="T3" fmla="*/ 31 h 464"/>
                <a:gd name="T4" fmla="*/ 419 w 460"/>
                <a:gd name="T5" fmla="*/ 68 h 464"/>
                <a:gd name="T6" fmla="*/ 442 w 460"/>
                <a:gd name="T7" fmla="*/ 111 h 464"/>
                <a:gd name="T8" fmla="*/ 456 w 460"/>
                <a:gd name="T9" fmla="*/ 157 h 464"/>
                <a:gd name="T10" fmla="*/ 460 w 460"/>
                <a:gd name="T11" fmla="*/ 208 h 464"/>
                <a:gd name="T12" fmla="*/ 454 w 460"/>
                <a:gd name="T13" fmla="*/ 258 h 464"/>
                <a:gd name="T14" fmla="*/ 440 w 460"/>
                <a:gd name="T15" fmla="*/ 307 h 464"/>
                <a:gd name="T16" fmla="*/ 417 w 460"/>
                <a:gd name="T17" fmla="*/ 349 h 464"/>
                <a:gd name="T18" fmla="*/ 384 w 460"/>
                <a:gd name="T19" fmla="*/ 388 h 464"/>
                <a:gd name="T20" fmla="*/ 347 w 460"/>
                <a:gd name="T21" fmla="*/ 419 h 464"/>
                <a:gd name="T22" fmla="*/ 302 w 460"/>
                <a:gd name="T23" fmla="*/ 443 h 464"/>
                <a:gd name="T24" fmla="*/ 256 w 460"/>
                <a:gd name="T25" fmla="*/ 458 h 464"/>
                <a:gd name="T26" fmla="*/ 203 w 460"/>
                <a:gd name="T27" fmla="*/ 464 h 464"/>
                <a:gd name="T28" fmla="*/ 155 w 460"/>
                <a:gd name="T29" fmla="*/ 458 h 464"/>
                <a:gd name="T30" fmla="*/ 110 w 460"/>
                <a:gd name="T31" fmla="*/ 444 h 464"/>
                <a:gd name="T32" fmla="*/ 68 w 460"/>
                <a:gd name="T33" fmla="*/ 425 h 464"/>
                <a:gd name="T34" fmla="*/ 31 w 460"/>
                <a:gd name="T35" fmla="*/ 396 h 464"/>
                <a:gd name="T36" fmla="*/ 0 w 460"/>
                <a:gd name="T37" fmla="*/ 363 h 464"/>
                <a:gd name="T38" fmla="*/ 23 w 460"/>
                <a:gd name="T39" fmla="*/ 344 h 464"/>
                <a:gd name="T40" fmla="*/ 50 w 460"/>
                <a:gd name="T41" fmla="*/ 375 h 464"/>
                <a:gd name="T42" fmla="*/ 83 w 460"/>
                <a:gd name="T43" fmla="*/ 398 h 464"/>
                <a:gd name="T44" fmla="*/ 120 w 460"/>
                <a:gd name="T45" fmla="*/ 417 h 464"/>
                <a:gd name="T46" fmla="*/ 161 w 460"/>
                <a:gd name="T47" fmla="*/ 429 h 464"/>
                <a:gd name="T48" fmla="*/ 203 w 460"/>
                <a:gd name="T49" fmla="*/ 433 h 464"/>
                <a:gd name="T50" fmla="*/ 256 w 460"/>
                <a:gd name="T51" fmla="*/ 427 h 464"/>
                <a:gd name="T52" fmla="*/ 302 w 460"/>
                <a:gd name="T53" fmla="*/ 410 h 464"/>
                <a:gd name="T54" fmla="*/ 345 w 460"/>
                <a:gd name="T55" fmla="*/ 384 h 464"/>
                <a:gd name="T56" fmla="*/ 380 w 460"/>
                <a:gd name="T57" fmla="*/ 349 h 464"/>
                <a:gd name="T58" fmla="*/ 407 w 460"/>
                <a:gd name="T59" fmla="*/ 307 h 464"/>
                <a:gd name="T60" fmla="*/ 425 w 460"/>
                <a:gd name="T61" fmla="*/ 258 h 464"/>
                <a:gd name="T62" fmla="*/ 430 w 460"/>
                <a:gd name="T63" fmla="*/ 208 h 464"/>
                <a:gd name="T64" fmla="*/ 427 w 460"/>
                <a:gd name="T65" fmla="*/ 163 h 464"/>
                <a:gd name="T66" fmla="*/ 413 w 460"/>
                <a:gd name="T67" fmla="*/ 122 h 464"/>
                <a:gd name="T68" fmla="*/ 394 w 460"/>
                <a:gd name="T69" fmla="*/ 86 h 464"/>
                <a:gd name="T70" fmla="*/ 368 w 460"/>
                <a:gd name="T71" fmla="*/ 53 h 464"/>
                <a:gd name="T72" fmla="*/ 337 w 460"/>
                <a:gd name="T73" fmla="*/ 25 h 464"/>
                <a:gd name="T74" fmla="*/ 355 w 460"/>
                <a:gd name="T75"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0" h="464">
                  <a:moveTo>
                    <a:pt x="355" y="0"/>
                  </a:moveTo>
                  <a:lnTo>
                    <a:pt x="390" y="31"/>
                  </a:lnTo>
                  <a:lnTo>
                    <a:pt x="419" y="68"/>
                  </a:lnTo>
                  <a:lnTo>
                    <a:pt x="442" y="111"/>
                  </a:lnTo>
                  <a:lnTo>
                    <a:pt x="456" y="157"/>
                  </a:lnTo>
                  <a:lnTo>
                    <a:pt x="460" y="208"/>
                  </a:lnTo>
                  <a:lnTo>
                    <a:pt x="454" y="258"/>
                  </a:lnTo>
                  <a:lnTo>
                    <a:pt x="440" y="307"/>
                  </a:lnTo>
                  <a:lnTo>
                    <a:pt x="417" y="349"/>
                  </a:lnTo>
                  <a:lnTo>
                    <a:pt x="384" y="388"/>
                  </a:lnTo>
                  <a:lnTo>
                    <a:pt x="347" y="419"/>
                  </a:lnTo>
                  <a:lnTo>
                    <a:pt x="302" y="443"/>
                  </a:lnTo>
                  <a:lnTo>
                    <a:pt x="256" y="458"/>
                  </a:lnTo>
                  <a:lnTo>
                    <a:pt x="203" y="464"/>
                  </a:lnTo>
                  <a:lnTo>
                    <a:pt x="155" y="458"/>
                  </a:lnTo>
                  <a:lnTo>
                    <a:pt x="110" y="444"/>
                  </a:lnTo>
                  <a:lnTo>
                    <a:pt x="68" y="425"/>
                  </a:lnTo>
                  <a:lnTo>
                    <a:pt x="31" y="396"/>
                  </a:lnTo>
                  <a:lnTo>
                    <a:pt x="0" y="363"/>
                  </a:lnTo>
                  <a:lnTo>
                    <a:pt x="23" y="344"/>
                  </a:lnTo>
                  <a:lnTo>
                    <a:pt x="50" y="375"/>
                  </a:lnTo>
                  <a:lnTo>
                    <a:pt x="83" y="398"/>
                  </a:lnTo>
                  <a:lnTo>
                    <a:pt x="120" y="417"/>
                  </a:lnTo>
                  <a:lnTo>
                    <a:pt x="161" y="429"/>
                  </a:lnTo>
                  <a:lnTo>
                    <a:pt x="203" y="433"/>
                  </a:lnTo>
                  <a:lnTo>
                    <a:pt x="256" y="427"/>
                  </a:lnTo>
                  <a:lnTo>
                    <a:pt x="302" y="410"/>
                  </a:lnTo>
                  <a:lnTo>
                    <a:pt x="345" y="384"/>
                  </a:lnTo>
                  <a:lnTo>
                    <a:pt x="380" y="349"/>
                  </a:lnTo>
                  <a:lnTo>
                    <a:pt x="407" y="307"/>
                  </a:lnTo>
                  <a:lnTo>
                    <a:pt x="425" y="258"/>
                  </a:lnTo>
                  <a:lnTo>
                    <a:pt x="430" y="208"/>
                  </a:lnTo>
                  <a:lnTo>
                    <a:pt x="427" y="163"/>
                  </a:lnTo>
                  <a:lnTo>
                    <a:pt x="413" y="122"/>
                  </a:lnTo>
                  <a:lnTo>
                    <a:pt x="394" y="86"/>
                  </a:lnTo>
                  <a:lnTo>
                    <a:pt x="368" y="53"/>
                  </a:lnTo>
                  <a:lnTo>
                    <a:pt x="337" y="25"/>
                  </a:lnTo>
                  <a:lnTo>
                    <a:pt x="355"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85" name="Freeform 274">
              <a:extLst>
                <a:ext uri="{FF2B5EF4-FFF2-40B4-BE49-F238E27FC236}">
                  <a16:creationId xmlns:a16="http://schemas.microsoft.com/office/drawing/2014/main" id="{948F8B24-6EF8-4685-91F1-374AADA43D6F}"/>
                </a:ext>
              </a:extLst>
            </p:cNvPr>
            <p:cNvSpPr>
              <a:spLocks noEditPoints="1"/>
            </p:cNvSpPr>
            <p:nvPr/>
          </p:nvSpPr>
          <p:spPr bwMode="auto">
            <a:xfrm>
              <a:off x="14006514" y="7526339"/>
              <a:ext cx="642938" cy="646113"/>
            </a:xfrm>
            <a:custGeom>
              <a:avLst/>
              <a:gdLst>
                <a:gd name="T0" fmla="*/ 203 w 405"/>
                <a:gd name="T1" fmla="*/ 10 h 407"/>
                <a:gd name="T2" fmla="*/ 159 w 405"/>
                <a:gd name="T3" fmla="*/ 16 h 407"/>
                <a:gd name="T4" fmla="*/ 118 w 405"/>
                <a:gd name="T5" fmla="*/ 29 h 407"/>
                <a:gd name="T6" fmla="*/ 81 w 405"/>
                <a:gd name="T7" fmla="*/ 52 h 407"/>
                <a:gd name="T8" fmla="*/ 52 w 405"/>
                <a:gd name="T9" fmla="*/ 83 h 407"/>
                <a:gd name="T10" fmla="*/ 29 w 405"/>
                <a:gd name="T11" fmla="*/ 118 h 407"/>
                <a:gd name="T12" fmla="*/ 15 w 405"/>
                <a:gd name="T13" fmla="*/ 159 h 407"/>
                <a:gd name="T14" fmla="*/ 9 w 405"/>
                <a:gd name="T15" fmla="*/ 204 h 407"/>
                <a:gd name="T16" fmla="*/ 15 w 405"/>
                <a:gd name="T17" fmla="*/ 248 h 407"/>
                <a:gd name="T18" fmla="*/ 29 w 405"/>
                <a:gd name="T19" fmla="*/ 289 h 407"/>
                <a:gd name="T20" fmla="*/ 52 w 405"/>
                <a:gd name="T21" fmla="*/ 324 h 407"/>
                <a:gd name="T22" fmla="*/ 81 w 405"/>
                <a:gd name="T23" fmla="*/ 355 h 407"/>
                <a:gd name="T24" fmla="*/ 118 w 405"/>
                <a:gd name="T25" fmla="*/ 378 h 407"/>
                <a:gd name="T26" fmla="*/ 159 w 405"/>
                <a:gd name="T27" fmla="*/ 392 h 407"/>
                <a:gd name="T28" fmla="*/ 203 w 405"/>
                <a:gd name="T29" fmla="*/ 398 h 407"/>
                <a:gd name="T30" fmla="*/ 203 w 405"/>
                <a:gd name="T31" fmla="*/ 398 h 407"/>
                <a:gd name="T32" fmla="*/ 248 w 405"/>
                <a:gd name="T33" fmla="*/ 392 h 407"/>
                <a:gd name="T34" fmla="*/ 289 w 405"/>
                <a:gd name="T35" fmla="*/ 378 h 407"/>
                <a:gd name="T36" fmla="*/ 324 w 405"/>
                <a:gd name="T37" fmla="*/ 355 h 407"/>
                <a:gd name="T38" fmla="*/ 355 w 405"/>
                <a:gd name="T39" fmla="*/ 324 h 407"/>
                <a:gd name="T40" fmla="*/ 376 w 405"/>
                <a:gd name="T41" fmla="*/ 289 h 407"/>
                <a:gd name="T42" fmla="*/ 392 w 405"/>
                <a:gd name="T43" fmla="*/ 248 h 407"/>
                <a:gd name="T44" fmla="*/ 397 w 405"/>
                <a:gd name="T45" fmla="*/ 204 h 407"/>
                <a:gd name="T46" fmla="*/ 392 w 405"/>
                <a:gd name="T47" fmla="*/ 159 h 407"/>
                <a:gd name="T48" fmla="*/ 376 w 405"/>
                <a:gd name="T49" fmla="*/ 118 h 407"/>
                <a:gd name="T50" fmla="*/ 355 w 405"/>
                <a:gd name="T51" fmla="*/ 83 h 407"/>
                <a:gd name="T52" fmla="*/ 324 w 405"/>
                <a:gd name="T53" fmla="*/ 52 h 407"/>
                <a:gd name="T54" fmla="*/ 289 w 405"/>
                <a:gd name="T55" fmla="*/ 29 h 407"/>
                <a:gd name="T56" fmla="*/ 248 w 405"/>
                <a:gd name="T57" fmla="*/ 16 h 407"/>
                <a:gd name="T58" fmla="*/ 203 w 405"/>
                <a:gd name="T59" fmla="*/ 10 h 407"/>
                <a:gd name="T60" fmla="*/ 203 w 405"/>
                <a:gd name="T61" fmla="*/ 10 h 407"/>
                <a:gd name="T62" fmla="*/ 203 w 405"/>
                <a:gd name="T63" fmla="*/ 0 h 407"/>
                <a:gd name="T64" fmla="*/ 203 w 405"/>
                <a:gd name="T65" fmla="*/ 0 h 407"/>
                <a:gd name="T66" fmla="*/ 250 w 405"/>
                <a:gd name="T67" fmla="*/ 6 h 407"/>
                <a:gd name="T68" fmla="*/ 293 w 405"/>
                <a:gd name="T69" fmla="*/ 21 h 407"/>
                <a:gd name="T70" fmla="*/ 329 w 405"/>
                <a:gd name="T71" fmla="*/ 45 h 407"/>
                <a:gd name="T72" fmla="*/ 361 w 405"/>
                <a:gd name="T73" fmla="*/ 78 h 407"/>
                <a:gd name="T74" fmla="*/ 386 w 405"/>
                <a:gd name="T75" fmla="*/ 114 h 407"/>
                <a:gd name="T76" fmla="*/ 401 w 405"/>
                <a:gd name="T77" fmla="*/ 157 h 407"/>
                <a:gd name="T78" fmla="*/ 405 w 405"/>
                <a:gd name="T79" fmla="*/ 204 h 407"/>
                <a:gd name="T80" fmla="*/ 401 w 405"/>
                <a:gd name="T81" fmla="*/ 250 h 407"/>
                <a:gd name="T82" fmla="*/ 386 w 405"/>
                <a:gd name="T83" fmla="*/ 293 h 407"/>
                <a:gd name="T84" fmla="*/ 361 w 405"/>
                <a:gd name="T85" fmla="*/ 330 h 407"/>
                <a:gd name="T86" fmla="*/ 329 w 405"/>
                <a:gd name="T87" fmla="*/ 363 h 407"/>
                <a:gd name="T88" fmla="*/ 293 w 405"/>
                <a:gd name="T89" fmla="*/ 386 h 407"/>
                <a:gd name="T90" fmla="*/ 250 w 405"/>
                <a:gd name="T91" fmla="*/ 402 h 407"/>
                <a:gd name="T92" fmla="*/ 203 w 405"/>
                <a:gd name="T93" fmla="*/ 407 h 407"/>
                <a:gd name="T94" fmla="*/ 203 w 405"/>
                <a:gd name="T95" fmla="*/ 407 h 407"/>
                <a:gd name="T96" fmla="*/ 157 w 405"/>
                <a:gd name="T97" fmla="*/ 402 h 407"/>
                <a:gd name="T98" fmla="*/ 114 w 405"/>
                <a:gd name="T99" fmla="*/ 386 h 407"/>
                <a:gd name="T100" fmla="*/ 75 w 405"/>
                <a:gd name="T101" fmla="*/ 363 h 407"/>
                <a:gd name="T102" fmla="*/ 44 w 405"/>
                <a:gd name="T103" fmla="*/ 330 h 407"/>
                <a:gd name="T104" fmla="*/ 21 w 405"/>
                <a:gd name="T105" fmla="*/ 293 h 407"/>
                <a:gd name="T106" fmla="*/ 5 w 405"/>
                <a:gd name="T107" fmla="*/ 250 h 407"/>
                <a:gd name="T108" fmla="*/ 0 w 405"/>
                <a:gd name="T109" fmla="*/ 204 h 407"/>
                <a:gd name="T110" fmla="*/ 5 w 405"/>
                <a:gd name="T111" fmla="*/ 157 h 407"/>
                <a:gd name="T112" fmla="*/ 21 w 405"/>
                <a:gd name="T113" fmla="*/ 114 h 407"/>
                <a:gd name="T114" fmla="*/ 44 w 405"/>
                <a:gd name="T115" fmla="*/ 78 h 407"/>
                <a:gd name="T116" fmla="*/ 75 w 405"/>
                <a:gd name="T117" fmla="*/ 45 h 407"/>
                <a:gd name="T118" fmla="*/ 114 w 405"/>
                <a:gd name="T119" fmla="*/ 21 h 407"/>
                <a:gd name="T120" fmla="*/ 157 w 405"/>
                <a:gd name="T121" fmla="*/ 6 h 407"/>
                <a:gd name="T122" fmla="*/ 203 w 405"/>
                <a:gd name="T123"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5" h="407">
                  <a:moveTo>
                    <a:pt x="203" y="10"/>
                  </a:moveTo>
                  <a:lnTo>
                    <a:pt x="159" y="16"/>
                  </a:lnTo>
                  <a:lnTo>
                    <a:pt x="118" y="29"/>
                  </a:lnTo>
                  <a:lnTo>
                    <a:pt x="81" y="52"/>
                  </a:lnTo>
                  <a:lnTo>
                    <a:pt x="52" y="83"/>
                  </a:lnTo>
                  <a:lnTo>
                    <a:pt x="29" y="118"/>
                  </a:lnTo>
                  <a:lnTo>
                    <a:pt x="15" y="159"/>
                  </a:lnTo>
                  <a:lnTo>
                    <a:pt x="9" y="204"/>
                  </a:lnTo>
                  <a:lnTo>
                    <a:pt x="15" y="248"/>
                  </a:lnTo>
                  <a:lnTo>
                    <a:pt x="29" y="289"/>
                  </a:lnTo>
                  <a:lnTo>
                    <a:pt x="52" y="324"/>
                  </a:lnTo>
                  <a:lnTo>
                    <a:pt x="81" y="355"/>
                  </a:lnTo>
                  <a:lnTo>
                    <a:pt x="118" y="378"/>
                  </a:lnTo>
                  <a:lnTo>
                    <a:pt x="159" y="392"/>
                  </a:lnTo>
                  <a:lnTo>
                    <a:pt x="203" y="398"/>
                  </a:lnTo>
                  <a:lnTo>
                    <a:pt x="203" y="398"/>
                  </a:lnTo>
                  <a:lnTo>
                    <a:pt x="248" y="392"/>
                  </a:lnTo>
                  <a:lnTo>
                    <a:pt x="289" y="378"/>
                  </a:lnTo>
                  <a:lnTo>
                    <a:pt x="324" y="355"/>
                  </a:lnTo>
                  <a:lnTo>
                    <a:pt x="355" y="324"/>
                  </a:lnTo>
                  <a:lnTo>
                    <a:pt x="376" y="289"/>
                  </a:lnTo>
                  <a:lnTo>
                    <a:pt x="392" y="248"/>
                  </a:lnTo>
                  <a:lnTo>
                    <a:pt x="397" y="204"/>
                  </a:lnTo>
                  <a:lnTo>
                    <a:pt x="392" y="159"/>
                  </a:lnTo>
                  <a:lnTo>
                    <a:pt x="376" y="118"/>
                  </a:lnTo>
                  <a:lnTo>
                    <a:pt x="355" y="83"/>
                  </a:lnTo>
                  <a:lnTo>
                    <a:pt x="324" y="52"/>
                  </a:lnTo>
                  <a:lnTo>
                    <a:pt x="289" y="29"/>
                  </a:lnTo>
                  <a:lnTo>
                    <a:pt x="248" y="16"/>
                  </a:lnTo>
                  <a:lnTo>
                    <a:pt x="203" y="10"/>
                  </a:lnTo>
                  <a:lnTo>
                    <a:pt x="203" y="10"/>
                  </a:lnTo>
                  <a:close/>
                  <a:moveTo>
                    <a:pt x="203" y="0"/>
                  </a:moveTo>
                  <a:lnTo>
                    <a:pt x="203" y="0"/>
                  </a:lnTo>
                  <a:lnTo>
                    <a:pt x="250" y="6"/>
                  </a:lnTo>
                  <a:lnTo>
                    <a:pt x="293" y="21"/>
                  </a:lnTo>
                  <a:lnTo>
                    <a:pt x="329" y="45"/>
                  </a:lnTo>
                  <a:lnTo>
                    <a:pt x="361" y="78"/>
                  </a:lnTo>
                  <a:lnTo>
                    <a:pt x="386" y="114"/>
                  </a:lnTo>
                  <a:lnTo>
                    <a:pt x="401" y="157"/>
                  </a:lnTo>
                  <a:lnTo>
                    <a:pt x="405" y="204"/>
                  </a:lnTo>
                  <a:lnTo>
                    <a:pt x="401" y="250"/>
                  </a:lnTo>
                  <a:lnTo>
                    <a:pt x="386" y="293"/>
                  </a:lnTo>
                  <a:lnTo>
                    <a:pt x="361" y="330"/>
                  </a:lnTo>
                  <a:lnTo>
                    <a:pt x="329" y="363"/>
                  </a:lnTo>
                  <a:lnTo>
                    <a:pt x="293" y="386"/>
                  </a:lnTo>
                  <a:lnTo>
                    <a:pt x="250" y="402"/>
                  </a:lnTo>
                  <a:lnTo>
                    <a:pt x="203" y="407"/>
                  </a:lnTo>
                  <a:lnTo>
                    <a:pt x="203" y="407"/>
                  </a:lnTo>
                  <a:lnTo>
                    <a:pt x="157" y="402"/>
                  </a:lnTo>
                  <a:lnTo>
                    <a:pt x="114" y="386"/>
                  </a:lnTo>
                  <a:lnTo>
                    <a:pt x="75" y="363"/>
                  </a:lnTo>
                  <a:lnTo>
                    <a:pt x="44" y="330"/>
                  </a:lnTo>
                  <a:lnTo>
                    <a:pt x="21" y="293"/>
                  </a:lnTo>
                  <a:lnTo>
                    <a:pt x="5" y="250"/>
                  </a:lnTo>
                  <a:lnTo>
                    <a:pt x="0" y="204"/>
                  </a:lnTo>
                  <a:lnTo>
                    <a:pt x="5" y="157"/>
                  </a:lnTo>
                  <a:lnTo>
                    <a:pt x="21" y="114"/>
                  </a:lnTo>
                  <a:lnTo>
                    <a:pt x="44" y="78"/>
                  </a:lnTo>
                  <a:lnTo>
                    <a:pt x="75" y="45"/>
                  </a:lnTo>
                  <a:lnTo>
                    <a:pt x="114" y="21"/>
                  </a:lnTo>
                  <a:lnTo>
                    <a:pt x="157" y="6"/>
                  </a:lnTo>
                  <a:lnTo>
                    <a:pt x="203"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86" name="Freeform 275">
              <a:extLst>
                <a:ext uri="{FF2B5EF4-FFF2-40B4-BE49-F238E27FC236}">
                  <a16:creationId xmlns:a16="http://schemas.microsoft.com/office/drawing/2014/main" id="{7A71E539-124F-44D4-8E02-B5CCADA3BD22}"/>
                </a:ext>
              </a:extLst>
            </p:cNvPr>
            <p:cNvSpPr>
              <a:spLocks noEditPoints="1"/>
            </p:cNvSpPr>
            <p:nvPr/>
          </p:nvSpPr>
          <p:spPr bwMode="auto">
            <a:xfrm>
              <a:off x="14017626" y="7539039"/>
              <a:ext cx="641350" cy="625475"/>
            </a:xfrm>
            <a:custGeom>
              <a:avLst/>
              <a:gdLst>
                <a:gd name="T0" fmla="*/ 202 w 404"/>
                <a:gd name="T1" fmla="*/ 8 h 394"/>
                <a:gd name="T2" fmla="*/ 177 w 404"/>
                <a:gd name="T3" fmla="*/ 17 h 394"/>
                <a:gd name="T4" fmla="*/ 187 w 404"/>
                <a:gd name="T5" fmla="*/ 35 h 394"/>
                <a:gd name="T6" fmla="*/ 216 w 404"/>
                <a:gd name="T7" fmla="*/ 56 h 394"/>
                <a:gd name="T8" fmla="*/ 200 w 404"/>
                <a:gd name="T9" fmla="*/ 75 h 394"/>
                <a:gd name="T10" fmla="*/ 229 w 404"/>
                <a:gd name="T11" fmla="*/ 70 h 394"/>
                <a:gd name="T12" fmla="*/ 266 w 404"/>
                <a:gd name="T13" fmla="*/ 75 h 394"/>
                <a:gd name="T14" fmla="*/ 293 w 404"/>
                <a:gd name="T15" fmla="*/ 58 h 394"/>
                <a:gd name="T16" fmla="*/ 274 w 404"/>
                <a:gd name="T17" fmla="*/ 79 h 394"/>
                <a:gd name="T18" fmla="*/ 297 w 404"/>
                <a:gd name="T19" fmla="*/ 85 h 394"/>
                <a:gd name="T20" fmla="*/ 291 w 404"/>
                <a:gd name="T21" fmla="*/ 97 h 394"/>
                <a:gd name="T22" fmla="*/ 266 w 404"/>
                <a:gd name="T23" fmla="*/ 101 h 394"/>
                <a:gd name="T24" fmla="*/ 241 w 404"/>
                <a:gd name="T25" fmla="*/ 83 h 394"/>
                <a:gd name="T26" fmla="*/ 218 w 404"/>
                <a:gd name="T27" fmla="*/ 83 h 394"/>
                <a:gd name="T28" fmla="*/ 177 w 404"/>
                <a:gd name="T29" fmla="*/ 106 h 394"/>
                <a:gd name="T30" fmla="*/ 163 w 404"/>
                <a:gd name="T31" fmla="*/ 149 h 394"/>
                <a:gd name="T32" fmla="*/ 171 w 404"/>
                <a:gd name="T33" fmla="*/ 172 h 394"/>
                <a:gd name="T34" fmla="*/ 220 w 404"/>
                <a:gd name="T35" fmla="*/ 182 h 394"/>
                <a:gd name="T36" fmla="*/ 253 w 404"/>
                <a:gd name="T37" fmla="*/ 190 h 394"/>
                <a:gd name="T38" fmla="*/ 260 w 404"/>
                <a:gd name="T39" fmla="*/ 227 h 394"/>
                <a:gd name="T40" fmla="*/ 257 w 404"/>
                <a:gd name="T41" fmla="*/ 264 h 394"/>
                <a:gd name="T42" fmla="*/ 266 w 404"/>
                <a:gd name="T43" fmla="*/ 289 h 394"/>
                <a:gd name="T44" fmla="*/ 276 w 404"/>
                <a:gd name="T45" fmla="*/ 310 h 394"/>
                <a:gd name="T46" fmla="*/ 324 w 404"/>
                <a:gd name="T47" fmla="*/ 266 h 394"/>
                <a:gd name="T48" fmla="*/ 340 w 404"/>
                <a:gd name="T49" fmla="*/ 231 h 394"/>
                <a:gd name="T50" fmla="*/ 354 w 404"/>
                <a:gd name="T51" fmla="*/ 184 h 394"/>
                <a:gd name="T52" fmla="*/ 342 w 404"/>
                <a:gd name="T53" fmla="*/ 161 h 394"/>
                <a:gd name="T54" fmla="*/ 321 w 404"/>
                <a:gd name="T55" fmla="*/ 132 h 394"/>
                <a:gd name="T56" fmla="*/ 328 w 404"/>
                <a:gd name="T57" fmla="*/ 126 h 394"/>
                <a:gd name="T58" fmla="*/ 357 w 404"/>
                <a:gd name="T59" fmla="*/ 147 h 394"/>
                <a:gd name="T60" fmla="*/ 357 w 404"/>
                <a:gd name="T61" fmla="*/ 110 h 394"/>
                <a:gd name="T62" fmla="*/ 383 w 404"/>
                <a:gd name="T63" fmla="*/ 139 h 394"/>
                <a:gd name="T64" fmla="*/ 402 w 404"/>
                <a:gd name="T65" fmla="*/ 221 h 394"/>
                <a:gd name="T66" fmla="*/ 270 w 404"/>
                <a:gd name="T67" fmla="*/ 372 h 394"/>
                <a:gd name="T68" fmla="*/ 229 w 404"/>
                <a:gd name="T69" fmla="*/ 372 h 394"/>
                <a:gd name="T70" fmla="*/ 198 w 404"/>
                <a:gd name="T71" fmla="*/ 374 h 394"/>
                <a:gd name="T72" fmla="*/ 185 w 404"/>
                <a:gd name="T73" fmla="*/ 361 h 394"/>
                <a:gd name="T74" fmla="*/ 156 w 404"/>
                <a:gd name="T75" fmla="*/ 363 h 394"/>
                <a:gd name="T76" fmla="*/ 128 w 404"/>
                <a:gd name="T77" fmla="*/ 374 h 394"/>
                <a:gd name="T78" fmla="*/ 2 w 404"/>
                <a:gd name="T79" fmla="*/ 170 h 394"/>
                <a:gd name="T80" fmla="*/ 12 w 404"/>
                <a:gd name="T81" fmla="*/ 205 h 394"/>
                <a:gd name="T82" fmla="*/ 31 w 404"/>
                <a:gd name="T83" fmla="*/ 262 h 394"/>
                <a:gd name="T84" fmla="*/ 47 w 404"/>
                <a:gd name="T85" fmla="*/ 302 h 394"/>
                <a:gd name="T86" fmla="*/ 64 w 404"/>
                <a:gd name="T87" fmla="*/ 324 h 394"/>
                <a:gd name="T88" fmla="*/ 92 w 404"/>
                <a:gd name="T89" fmla="*/ 353 h 394"/>
                <a:gd name="T90" fmla="*/ 80 w 404"/>
                <a:gd name="T91" fmla="*/ 330 h 394"/>
                <a:gd name="T92" fmla="*/ 84 w 404"/>
                <a:gd name="T93" fmla="*/ 287 h 394"/>
                <a:gd name="T94" fmla="*/ 99 w 404"/>
                <a:gd name="T95" fmla="*/ 254 h 394"/>
                <a:gd name="T96" fmla="*/ 94 w 404"/>
                <a:gd name="T97" fmla="*/ 215 h 394"/>
                <a:gd name="T98" fmla="*/ 66 w 404"/>
                <a:gd name="T99" fmla="*/ 200 h 394"/>
                <a:gd name="T100" fmla="*/ 45 w 404"/>
                <a:gd name="T101" fmla="*/ 178 h 394"/>
                <a:gd name="T102" fmla="*/ 28 w 404"/>
                <a:gd name="T103" fmla="*/ 159 h 394"/>
                <a:gd name="T104" fmla="*/ 14 w 404"/>
                <a:gd name="T105" fmla="*/ 157 h 394"/>
                <a:gd name="T106" fmla="*/ 22 w 404"/>
                <a:gd name="T107" fmla="*/ 110 h 394"/>
                <a:gd name="T108" fmla="*/ 28 w 404"/>
                <a:gd name="T109" fmla="*/ 134 h 394"/>
                <a:gd name="T110" fmla="*/ 35 w 404"/>
                <a:gd name="T111" fmla="*/ 134 h 394"/>
                <a:gd name="T112" fmla="*/ 24 w 404"/>
                <a:gd name="T113" fmla="*/ 118 h 394"/>
                <a:gd name="T114" fmla="*/ 49 w 404"/>
                <a:gd name="T115" fmla="*/ 87 h 394"/>
                <a:gd name="T116" fmla="*/ 72 w 404"/>
                <a:gd name="T117" fmla="*/ 66 h 394"/>
                <a:gd name="T118" fmla="*/ 86 w 404"/>
                <a:gd name="T119" fmla="*/ 56 h 394"/>
                <a:gd name="T120" fmla="*/ 101 w 404"/>
                <a:gd name="T121" fmla="*/ 60 h 394"/>
                <a:gd name="T122" fmla="*/ 109 w 404"/>
                <a:gd name="T123" fmla="*/ 2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394">
                  <a:moveTo>
                    <a:pt x="64" y="52"/>
                  </a:moveTo>
                  <a:lnTo>
                    <a:pt x="53" y="64"/>
                  </a:lnTo>
                  <a:lnTo>
                    <a:pt x="55" y="62"/>
                  </a:lnTo>
                  <a:lnTo>
                    <a:pt x="63" y="54"/>
                  </a:lnTo>
                  <a:lnTo>
                    <a:pt x="64" y="52"/>
                  </a:lnTo>
                  <a:close/>
                  <a:moveTo>
                    <a:pt x="257" y="6"/>
                  </a:moveTo>
                  <a:lnTo>
                    <a:pt x="260" y="8"/>
                  </a:lnTo>
                  <a:lnTo>
                    <a:pt x="266" y="9"/>
                  </a:lnTo>
                  <a:lnTo>
                    <a:pt x="257" y="6"/>
                  </a:lnTo>
                  <a:close/>
                  <a:moveTo>
                    <a:pt x="200" y="0"/>
                  </a:moveTo>
                  <a:lnTo>
                    <a:pt x="202" y="4"/>
                  </a:lnTo>
                  <a:lnTo>
                    <a:pt x="202" y="4"/>
                  </a:lnTo>
                  <a:lnTo>
                    <a:pt x="200" y="6"/>
                  </a:lnTo>
                  <a:lnTo>
                    <a:pt x="200" y="8"/>
                  </a:lnTo>
                  <a:lnTo>
                    <a:pt x="200" y="8"/>
                  </a:lnTo>
                  <a:lnTo>
                    <a:pt x="200" y="8"/>
                  </a:lnTo>
                  <a:lnTo>
                    <a:pt x="200" y="8"/>
                  </a:lnTo>
                  <a:lnTo>
                    <a:pt x="202" y="8"/>
                  </a:lnTo>
                  <a:lnTo>
                    <a:pt x="202" y="8"/>
                  </a:lnTo>
                  <a:lnTo>
                    <a:pt x="204" y="9"/>
                  </a:lnTo>
                  <a:lnTo>
                    <a:pt x="206" y="11"/>
                  </a:lnTo>
                  <a:lnTo>
                    <a:pt x="208" y="11"/>
                  </a:lnTo>
                  <a:lnTo>
                    <a:pt x="210" y="13"/>
                  </a:lnTo>
                  <a:lnTo>
                    <a:pt x="210" y="13"/>
                  </a:lnTo>
                  <a:lnTo>
                    <a:pt x="208" y="15"/>
                  </a:lnTo>
                  <a:lnTo>
                    <a:pt x="204" y="15"/>
                  </a:lnTo>
                  <a:lnTo>
                    <a:pt x="198" y="15"/>
                  </a:lnTo>
                  <a:lnTo>
                    <a:pt x="196" y="15"/>
                  </a:lnTo>
                  <a:lnTo>
                    <a:pt x="194" y="15"/>
                  </a:lnTo>
                  <a:lnTo>
                    <a:pt x="192" y="15"/>
                  </a:lnTo>
                  <a:lnTo>
                    <a:pt x="192" y="15"/>
                  </a:lnTo>
                  <a:lnTo>
                    <a:pt x="191" y="13"/>
                  </a:lnTo>
                  <a:lnTo>
                    <a:pt x="187" y="11"/>
                  </a:lnTo>
                  <a:lnTo>
                    <a:pt x="183" y="11"/>
                  </a:lnTo>
                  <a:lnTo>
                    <a:pt x="181" y="11"/>
                  </a:lnTo>
                  <a:lnTo>
                    <a:pt x="179" y="13"/>
                  </a:lnTo>
                  <a:lnTo>
                    <a:pt x="177" y="15"/>
                  </a:lnTo>
                  <a:lnTo>
                    <a:pt x="177" y="17"/>
                  </a:lnTo>
                  <a:lnTo>
                    <a:pt x="175" y="21"/>
                  </a:lnTo>
                  <a:lnTo>
                    <a:pt x="173" y="23"/>
                  </a:lnTo>
                  <a:lnTo>
                    <a:pt x="171" y="25"/>
                  </a:lnTo>
                  <a:lnTo>
                    <a:pt x="169" y="27"/>
                  </a:lnTo>
                  <a:lnTo>
                    <a:pt x="169" y="29"/>
                  </a:lnTo>
                  <a:lnTo>
                    <a:pt x="167" y="33"/>
                  </a:lnTo>
                  <a:lnTo>
                    <a:pt x="167" y="35"/>
                  </a:lnTo>
                  <a:lnTo>
                    <a:pt x="167" y="35"/>
                  </a:lnTo>
                  <a:lnTo>
                    <a:pt x="167" y="35"/>
                  </a:lnTo>
                  <a:lnTo>
                    <a:pt x="171" y="35"/>
                  </a:lnTo>
                  <a:lnTo>
                    <a:pt x="173" y="37"/>
                  </a:lnTo>
                  <a:lnTo>
                    <a:pt x="175" y="37"/>
                  </a:lnTo>
                  <a:lnTo>
                    <a:pt x="177" y="39"/>
                  </a:lnTo>
                  <a:lnTo>
                    <a:pt x="177" y="39"/>
                  </a:lnTo>
                  <a:lnTo>
                    <a:pt x="177" y="37"/>
                  </a:lnTo>
                  <a:lnTo>
                    <a:pt x="177" y="37"/>
                  </a:lnTo>
                  <a:lnTo>
                    <a:pt x="179" y="37"/>
                  </a:lnTo>
                  <a:lnTo>
                    <a:pt x="183" y="37"/>
                  </a:lnTo>
                  <a:lnTo>
                    <a:pt x="187" y="35"/>
                  </a:lnTo>
                  <a:lnTo>
                    <a:pt x="191" y="35"/>
                  </a:lnTo>
                  <a:lnTo>
                    <a:pt x="192" y="33"/>
                  </a:lnTo>
                  <a:lnTo>
                    <a:pt x="194" y="33"/>
                  </a:lnTo>
                  <a:lnTo>
                    <a:pt x="196" y="35"/>
                  </a:lnTo>
                  <a:lnTo>
                    <a:pt x="196" y="37"/>
                  </a:lnTo>
                  <a:lnTo>
                    <a:pt x="196" y="42"/>
                  </a:lnTo>
                  <a:lnTo>
                    <a:pt x="196" y="44"/>
                  </a:lnTo>
                  <a:lnTo>
                    <a:pt x="196" y="46"/>
                  </a:lnTo>
                  <a:lnTo>
                    <a:pt x="198" y="46"/>
                  </a:lnTo>
                  <a:lnTo>
                    <a:pt x="200" y="46"/>
                  </a:lnTo>
                  <a:lnTo>
                    <a:pt x="202" y="46"/>
                  </a:lnTo>
                  <a:lnTo>
                    <a:pt x="206" y="46"/>
                  </a:lnTo>
                  <a:lnTo>
                    <a:pt x="210" y="48"/>
                  </a:lnTo>
                  <a:lnTo>
                    <a:pt x="214" y="50"/>
                  </a:lnTo>
                  <a:lnTo>
                    <a:pt x="216" y="52"/>
                  </a:lnTo>
                  <a:lnTo>
                    <a:pt x="216" y="54"/>
                  </a:lnTo>
                  <a:lnTo>
                    <a:pt x="216" y="54"/>
                  </a:lnTo>
                  <a:lnTo>
                    <a:pt x="216" y="56"/>
                  </a:lnTo>
                  <a:lnTo>
                    <a:pt x="216" y="56"/>
                  </a:lnTo>
                  <a:lnTo>
                    <a:pt x="216" y="56"/>
                  </a:lnTo>
                  <a:lnTo>
                    <a:pt x="218" y="58"/>
                  </a:lnTo>
                  <a:lnTo>
                    <a:pt x="222" y="58"/>
                  </a:lnTo>
                  <a:lnTo>
                    <a:pt x="224" y="60"/>
                  </a:lnTo>
                  <a:lnTo>
                    <a:pt x="222" y="60"/>
                  </a:lnTo>
                  <a:lnTo>
                    <a:pt x="220" y="60"/>
                  </a:lnTo>
                  <a:lnTo>
                    <a:pt x="216" y="62"/>
                  </a:lnTo>
                  <a:lnTo>
                    <a:pt x="212" y="62"/>
                  </a:lnTo>
                  <a:lnTo>
                    <a:pt x="210" y="64"/>
                  </a:lnTo>
                  <a:lnTo>
                    <a:pt x="206" y="66"/>
                  </a:lnTo>
                  <a:lnTo>
                    <a:pt x="204" y="66"/>
                  </a:lnTo>
                  <a:lnTo>
                    <a:pt x="204" y="66"/>
                  </a:lnTo>
                  <a:lnTo>
                    <a:pt x="202" y="66"/>
                  </a:lnTo>
                  <a:lnTo>
                    <a:pt x="202" y="68"/>
                  </a:lnTo>
                  <a:lnTo>
                    <a:pt x="200" y="70"/>
                  </a:lnTo>
                  <a:lnTo>
                    <a:pt x="198" y="72"/>
                  </a:lnTo>
                  <a:lnTo>
                    <a:pt x="198" y="73"/>
                  </a:lnTo>
                  <a:lnTo>
                    <a:pt x="198" y="75"/>
                  </a:lnTo>
                  <a:lnTo>
                    <a:pt x="200" y="75"/>
                  </a:lnTo>
                  <a:lnTo>
                    <a:pt x="202" y="75"/>
                  </a:lnTo>
                  <a:lnTo>
                    <a:pt x="204" y="75"/>
                  </a:lnTo>
                  <a:lnTo>
                    <a:pt x="206" y="75"/>
                  </a:lnTo>
                  <a:lnTo>
                    <a:pt x="210" y="75"/>
                  </a:lnTo>
                  <a:lnTo>
                    <a:pt x="214" y="73"/>
                  </a:lnTo>
                  <a:lnTo>
                    <a:pt x="216" y="72"/>
                  </a:lnTo>
                  <a:lnTo>
                    <a:pt x="218" y="72"/>
                  </a:lnTo>
                  <a:lnTo>
                    <a:pt x="218" y="72"/>
                  </a:lnTo>
                  <a:lnTo>
                    <a:pt x="218" y="72"/>
                  </a:lnTo>
                  <a:lnTo>
                    <a:pt x="220" y="70"/>
                  </a:lnTo>
                  <a:lnTo>
                    <a:pt x="222" y="70"/>
                  </a:lnTo>
                  <a:lnTo>
                    <a:pt x="225" y="70"/>
                  </a:lnTo>
                  <a:lnTo>
                    <a:pt x="229" y="70"/>
                  </a:lnTo>
                  <a:lnTo>
                    <a:pt x="231" y="72"/>
                  </a:lnTo>
                  <a:lnTo>
                    <a:pt x="231" y="72"/>
                  </a:lnTo>
                  <a:lnTo>
                    <a:pt x="231" y="72"/>
                  </a:lnTo>
                  <a:lnTo>
                    <a:pt x="231" y="70"/>
                  </a:lnTo>
                  <a:lnTo>
                    <a:pt x="229" y="70"/>
                  </a:lnTo>
                  <a:lnTo>
                    <a:pt x="229" y="70"/>
                  </a:lnTo>
                  <a:lnTo>
                    <a:pt x="231" y="68"/>
                  </a:lnTo>
                  <a:lnTo>
                    <a:pt x="233" y="68"/>
                  </a:lnTo>
                  <a:lnTo>
                    <a:pt x="237" y="66"/>
                  </a:lnTo>
                  <a:lnTo>
                    <a:pt x="237" y="66"/>
                  </a:lnTo>
                  <a:lnTo>
                    <a:pt x="241" y="64"/>
                  </a:lnTo>
                  <a:lnTo>
                    <a:pt x="243" y="64"/>
                  </a:lnTo>
                  <a:lnTo>
                    <a:pt x="249" y="66"/>
                  </a:lnTo>
                  <a:lnTo>
                    <a:pt x="257" y="68"/>
                  </a:lnTo>
                  <a:lnTo>
                    <a:pt x="260" y="70"/>
                  </a:lnTo>
                  <a:lnTo>
                    <a:pt x="262" y="72"/>
                  </a:lnTo>
                  <a:lnTo>
                    <a:pt x="262" y="72"/>
                  </a:lnTo>
                  <a:lnTo>
                    <a:pt x="262" y="72"/>
                  </a:lnTo>
                  <a:lnTo>
                    <a:pt x="262" y="72"/>
                  </a:lnTo>
                  <a:lnTo>
                    <a:pt x="262" y="73"/>
                  </a:lnTo>
                  <a:lnTo>
                    <a:pt x="262" y="73"/>
                  </a:lnTo>
                  <a:lnTo>
                    <a:pt x="262" y="73"/>
                  </a:lnTo>
                  <a:lnTo>
                    <a:pt x="266" y="75"/>
                  </a:lnTo>
                  <a:lnTo>
                    <a:pt x="266" y="75"/>
                  </a:lnTo>
                  <a:lnTo>
                    <a:pt x="266" y="75"/>
                  </a:lnTo>
                  <a:lnTo>
                    <a:pt x="266" y="73"/>
                  </a:lnTo>
                  <a:lnTo>
                    <a:pt x="266" y="73"/>
                  </a:lnTo>
                  <a:lnTo>
                    <a:pt x="266" y="70"/>
                  </a:lnTo>
                  <a:lnTo>
                    <a:pt x="266" y="66"/>
                  </a:lnTo>
                  <a:lnTo>
                    <a:pt x="268" y="64"/>
                  </a:lnTo>
                  <a:lnTo>
                    <a:pt x="268" y="62"/>
                  </a:lnTo>
                  <a:lnTo>
                    <a:pt x="270" y="62"/>
                  </a:lnTo>
                  <a:lnTo>
                    <a:pt x="272" y="64"/>
                  </a:lnTo>
                  <a:lnTo>
                    <a:pt x="274" y="66"/>
                  </a:lnTo>
                  <a:lnTo>
                    <a:pt x="276" y="66"/>
                  </a:lnTo>
                  <a:lnTo>
                    <a:pt x="278" y="64"/>
                  </a:lnTo>
                  <a:lnTo>
                    <a:pt x="280" y="60"/>
                  </a:lnTo>
                  <a:lnTo>
                    <a:pt x="284" y="58"/>
                  </a:lnTo>
                  <a:lnTo>
                    <a:pt x="286" y="56"/>
                  </a:lnTo>
                  <a:lnTo>
                    <a:pt x="289" y="56"/>
                  </a:lnTo>
                  <a:lnTo>
                    <a:pt x="291" y="58"/>
                  </a:lnTo>
                  <a:lnTo>
                    <a:pt x="291" y="58"/>
                  </a:lnTo>
                  <a:lnTo>
                    <a:pt x="293" y="58"/>
                  </a:lnTo>
                  <a:lnTo>
                    <a:pt x="293" y="58"/>
                  </a:lnTo>
                  <a:lnTo>
                    <a:pt x="295" y="60"/>
                  </a:lnTo>
                  <a:lnTo>
                    <a:pt x="297" y="62"/>
                  </a:lnTo>
                  <a:lnTo>
                    <a:pt x="299" y="64"/>
                  </a:lnTo>
                  <a:lnTo>
                    <a:pt x="299" y="66"/>
                  </a:lnTo>
                  <a:lnTo>
                    <a:pt x="297" y="68"/>
                  </a:lnTo>
                  <a:lnTo>
                    <a:pt x="295" y="68"/>
                  </a:lnTo>
                  <a:lnTo>
                    <a:pt x="293" y="70"/>
                  </a:lnTo>
                  <a:lnTo>
                    <a:pt x="291" y="72"/>
                  </a:lnTo>
                  <a:lnTo>
                    <a:pt x="291" y="72"/>
                  </a:lnTo>
                  <a:lnTo>
                    <a:pt x="289" y="70"/>
                  </a:lnTo>
                  <a:lnTo>
                    <a:pt x="289" y="68"/>
                  </a:lnTo>
                  <a:lnTo>
                    <a:pt x="286" y="68"/>
                  </a:lnTo>
                  <a:lnTo>
                    <a:pt x="284" y="66"/>
                  </a:lnTo>
                  <a:lnTo>
                    <a:pt x="284" y="68"/>
                  </a:lnTo>
                  <a:lnTo>
                    <a:pt x="282" y="70"/>
                  </a:lnTo>
                  <a:lnTo>
                    <a:pt x="280" y="72"/>
                  </a:lnTo>
                  <a:lnTo>
                    <a:pt x="276" y="75"/>
                  </a:lnTo>
                  <a:lnTo>
                    <a:pt x="274" y="77"/>
                  </a:lnTo>
                  <a:lnTo>
                    <a:pt x="274" y="79"/>
                  </a:lnTo>
                  <a:lnTo>
                    <a:pt x="274" y="79"/>
                  </a:lnTo>
                  <a:lnTo>
                    <a:pt x="274" y="77"/>
                  </a:lnTo>
                  <a:lnTo>
                    <a:pt x="276" y="77"/>
                  </a:lnTo>
                  <a:lnTo>
                    <a:pt x="278" y="79"/>
                  </a:lnTo>
                  <a:lnTo>
                    <a:pt x="278" y="79"/>
                  </a:lnTo>
                  <a:lnTo>
                    <a:pt x="280" y="81"/>
                  </a:lnTo>
                  <a:lnTo>
                    <a:pt x="282" y="81"/>
                  </a:lnTo>
                  <a:lnTo>
                    <a:pt x="284" y="79"/>
                  </a:lnTo>
                  <a:lnTo>
                    <a:pt x="286" y="79"/>
                  </a:lnTo>
                  <a:lnTo>
                    <a:pt x="288" y="79"/>
                  </a:lnTo>
                  <a:lnTo>
                    <a:pt x="289" y="81"/>
                  </a:lnTo>
                  <a:lnTo>
                    <a:pt x="291" y="81"/>
                  </a:lnTo>
                  <a:lnTo>
                    <a:pt x="293" y="81"/>
                  </a:lnTo>
                  <a:lnTo>
                    <a:pt x="297" y="81"/>
                  </a:lnTo>
                  <a:lnTo>
                    <a:pt x="299" y="83"/>
                  </a:lnTo>
                  <a:lnTo>
                    <a:pt x="299" y="83"/>
                  </a:lnTo>
                  <a:lnTo>
                    <a:pt x="299" y="83"/>
                  </a:lnTo>
                  <a:lnTo>
                    <a:pt x="297" y="83"/>
                  </a:lnTo>
                  <a:lnTo>
                    <a:pt x="297" y="85"/>
                  </a:lnTo>
                  <a:lnTo>
                    <a:pt x="299" y="87"/>
                  </a:lnTo>
                  <a:lnTo>
                    <a:pt x="299" y="87"/>
                  </a:lnTo>
                  <a:lnTo>
                    <a:pt x="303" y="87"/>
                  </a:lnTo>
                  <a:lnTo>
                    <a:pt x="307" y="89"/>
                  </a:lnTo>
                  <a:lnTo>
                    <a:pt x="309" y="91"/>
                  </a:lnTo>
                  <a:lnTo>
                    <a:pt x="309" y="91"/>
                  </a:lnTo>
                  <a:lnTo>
                    <a:pt x="309" y="91"/>
                  </a:lnTo>
                  <a:lnTo>
                    <a:pt x="307" y="93"/>
                  </a:lnTo>
                  <a:lnTo>
                    <a:pt x="307" y="95"/>
                  </a:lnTo>
                  <a:lnTo>
                    <a:pt x="305" y="97"/>
                  </a:lnTo>
                  <a:lnTo>
                    <a:pt x="305" y="97"/>
                  </a:lnTo>
                  <a:lnTo>
                    <a:pt x="303" y="95"/>
                  </a:lnTo>
                  <a:lnTo>
                    <a:pt x="303" y="93"/>
                  </a:lnTo>
                  <a:lnTo>
                    <a:pt x="301" y="93"/>
                  </a:lnTo>
                  <a:lnTo>
                    <a:pt x="299" y="93"/>
                  </a:lnTo>
                  <a:lnTo>
                    <a:pt x="297" y="93"/>
                  </a:lnTo>
                  <a:lnTo>
                    <a:pt x="295" y="95"/>
                  </a:lnTo>
                  <a:lnTo>
                    <a:pt x="293" y="97"/>
                  </a:lnTo>
                  <a:lnTo>
                    <a:pt x="291" y="97"/>
                  </a:lnTo>
                  <a:lnTo>
                    <a:pt x="289" y="97"/>
                  </a:lnTo>
                  <a:lnTo>
                    <a:pt x="288" y="97"/>
                  </a:lnTo>
                  <a:lnTo>
                    <a:pt x="288" y="97"/>
                  </a:lnTo>
                  <a:lnTo>
                    <a:pt x="286" y="97"/>
                  </a:lnTo>
                  <a:lnTo>
                    <a:pt x="284" y="95"/>
                  </a:lnTo>
                  <a:lnTo>
                    <a:pt x="280" y="95"/>
                  </a:lnTo>
                  <a:lnTo>
                    <a:pt x="274" y="95"/>
                  </a:lnTo>
                  <a:lnTo>
                    <a:pt x="270" y="93"/>
                  </a:lnTo>
                  <a:lnTo>
                    <a:pt x="270" y="93"/>
                  </a:lnTo>
                  <a:lnTo>
                    <a:pt x="270" y="95"/>
                  </a:lnTo>
                  <a:lnTo>
                    <a:pt x="270" y="95"/>
                  </a:lnTo>
                  <a:lnTo>
                    <a:pt x="270" y="97"/>
                  </a:lnTo>
                  <a:lnTo>
                    <a:pt x="270" y="97"/>
                  </a:lnTo>
                  <a:lnTo>
                    <a:pt x="268" y="101"/>
                  </a:lnTo>
                  <a:lnTo>
                    <a:pt x="266" y="103"/>
                  </a:lnTo>
                  <a:lnTo>
                    <a:pt x="266" y="103"/>
                  </a:lnTo>
                  <a:lnTo>
                    <a:pt x="266" y="103"/>
                  </a:lnTo>
                  <a:lnTo>
                    <a:pt x="266" y="103"/>
                  </a:lnTo>
                  <a:lnTo>
                    <a:pt x="266" y="101"/>
                  </a:lnTo>
                  <a:lnTo>
                    <a:pt x="266" y="101"/>
                  </a:lnTo>
                  <a:lnTo>
                    <a:pt x="264" y="101"/>
                  </a:lnTo>
                  <a:lnTo>
                    <a:pt x="260" y="99"/>
                  </a:lnTo>
                  <a:lnTo>
                    <a:pt x="258" y="99"/>
                  </a:lnTo>
                  <a:lnTo>
                    <a:pt x="257" y="97"/>
                  </a:lnTo>
                  <a:lnTo>
                    <a:pt x="255" y="95"/>
                  </a:lnTo>
                  <a:lnTo>
                    <a:pt x="253" y="95"/>
                  </a:lnTo>
                  <a:lnTo>
                    <a:pt x="253" y="95"/>
                  </a:lnTo>
                  <a:lnTo>
                    <a:pt x="249" y="95"/>
                  </a:lnTo>
                  <a:lnTo>
                    <a:pt x="247" y="95"/>
                  </a:lnTo>
                  <a:lnTo>
                    <a:pt x="247" y="95"/>
                  </a:lnTo>
                  <a:lnTo>
                    <a:pt x="247" y="95"/>
                  </a:lnTo>
                  <a:lnTo>
                    <a:pt x="245" y="95"/>
                  </a:lnTo>
                  <a:lnTo>
                    <a:pt x="243" y="95"/>
                  </a:lnTo>
                  <a:lnTo>
                    <a:pt x="241" y="93"/>
                  </a:lnTo>
                  <a:lnTo>
                    <a:pt x="239" y="93"/>
                  </a:lnTo>
                  <a:lnTo>
                    <a:pt x="239" y="89"/>
                  </a:lnTo>
                  <a:lnTo>
                    <a:pt x="241" y="87"/>
                  </a:lnTo>
                  <a:lnTo>
                    <a:pt x="241" y="83"/>
                  </a:lnTo>
                  <a:lnTo>
                    <a:pt x="241" y="81"/>
                  </a:lnTo>
                  <a:lnTo>
                    <a:pt x="239" y="79"/>
                  </a:lnTo>
                  <a:lnTo>
                    <a:pt x="239" y="81"/>
                  </a:lnTo>
                  <a:lnTo>
                    <a:pt x="239" y="83"/>
                  </a:lnTo>
                  <a:lnTo>
                    <a:pt x="237" y="83"/>
                  </a:lnTo>
                  <a:lnTo>
                    <a:pt x="235" y="83"/>
                  </a:lnTo>
                  <a:lnTo>
                    <a:pt x="233" y="81"/>
                  </a:lnTo>
                  <a:lnTo>
                    <a:pt x="233" y="81"/>
                  </a:lnTo>
                  <a:lnTo>
                    <a:pt x="231" y="81"/>
                  </a:lnTo>
                  <a:lnTo>
                    <a:pt x="231" y="81"/>
                  </a:lnTo>
                  <a:lnTo>
                    <a:pt x="231" y="81"/>
                  </a:lnTo>
                  <a:lnTo>
                    <a:pt x="229" y="83"/>
                  </a:lnTo>
                  <a:lnTo>
                    <a:pt x="225" y="83"/>
                  </a:lnTo>
                  <a:lnTo>
                    <a:pt x="222" y="83"/>
                  </a:lnTo>
                  <a:lnTo>
                    <a:pt x="222" y="83"/>
                  </a:lnTo>
                  <a:lnTo>
                    <a:pt x="222" y="83"/>
                  </a:lnTo>
                  <a:lnTo>
                    <a:pt x="222" y="83"/>
                  </a:lnTo>
                  <a:lnTo>
                    <a:pt x="220" y="83"/>
                  </a:lnTo>
                  <a:lnTo>
                    <a:pt x="218" y="83"/>
                  </a:lnTo>
                  <a:lnTo>
                    <a:pt x="216" y="85"/>
                  </a:lnTo>
                  <a:lnTo>
                    <a:pt x="212" y="85"/>
                  </a:lnTo>
                  <a:lnTo>
                    <a:pt x="210" y="85"/>
                  </a:lnTo>
                  <a:lnTo>
                    <a:pt x="208" y="85"/>
                  </a:lnTo>
                  <a:lnTo>
                    <a:pt x="208" y="85"/>
                  </a:lnTo>
                  <a:lnTo>
                    <a:pt x="206" y="85"/>
                  </a:lnTo>
                  <a:lnTo>
                    <a:pt x="204" y="87"/>
                  </a:lnTo>
                  <a:lnTo>
                    <a:pt x="202" y="89"/>
                  </a:lnTo>
                  <a:lnTo>
                    <a:pt x="198" y="93"/>
                  </a:lnTo>
                  <a:lnTo>
                    <a:pt x="194" y="95"/>
                  </a:lnTo>
                  <a:lnTo>
                    <a:pt x="191" y="97"/>
                  </a:lnTo>
                  <a:lnTo>
                    <a:pt x="187" y="97"/>
                  </a:lnTo>
                  <a:lnTo>
                    <a:pt x="185" y="97"/>
                  </a:lnTo>
                  <a:lnTo>
                    <a:pt x="183" y="97"/>
                  </a:lnTo>
                  <a:lnTo>
                    <a:pt x="183" y="99"/>
                  </a:lnTo>
                  <a:lnTo>
                    <a:pt x="183" y="99"/>
                  </a:lnTo>
                  <a:lnTo>
                    <a:pt x="181" y="103"/>
                  </a:lnTo>
                  <a:lnTo>
                    <a:pt x="179" y="105"/>
                  </a:lnTo>
                  <a:lnTo>
                    <a:pt x="177" y="106"/>
                  </a:lnTo>
                  <a:lnTo>
                    <a:pt x="177" y="108"/>
                  </a:lnTo>
                  <a:lnTo>
                    <a:pt x="173" y="112"/>
                  </a:lnTo>
                  <a:lnTo>
                    <a:pt x="169" y="114"/>
                  </a:lnTo>
                  <a:lnTo>
                    <a:pt x="165" y="120"/>
                  </a:lnTo>
                  <a:lnTo>
                    <a:pt x="163" y="124"/>
                  </a:lnTo>
                  <a:lnTo>
                    <a:pt x="163" y="126"/>
                  </a:lnTo>
                  <a:lnTo>
                    <a:pt x="163" y="128"/>
                  </a:lnTo>
                  <a:lnTo>
                    <a:pt x="163" y="130"/>
                  </a:lnTo>
                  <a:lnTo>
                    <a:pt x="165" y="134"/>
                  </a:lnTo>
                  <a:lnTo>
                    <a:pt x="167" y="137"/>
                  </a:lnTo>
                  <a:lnTo>
                    <a:pt x="169" y="141"/>
                  </a:lnTo>
                  <a:lnTo>
                    <a:pt x="169" y="143"/>
                  </a:lnTo>
                  <a:lnTo>
                    <a:pt x="169" y="143"/>
                  </a:lnTo>
                  <a:lnTo>
                    <a:pt x="167" y="143"/>
                  </a:lnTo>
                  <a:lnTo>
                    <a:pt x="167" y="143"/>
                  </a:lnTo>
                  <a:lnTo>
                    <a:pt x="165" y="145"/>
                  </a:lnTo>
                  <a:lnTo>
                    <a:pt x="165" y="145"/>
                  </a:lnTo>
                  <a:lnTo>
                    <a:pt x="163" y="147"/>
                  </a:lnTo>
                  <a:lnTo>
                    <a:pt x="163" y="149"/>
                  </a:lnTo>
                  <a:lnTo>
                    <a:pt x="163" y="151"/>
                  </a:lnTo>
                  <a:lnTo>
                    <a:pt x="161" y="151"/>
                  </a:lnTo>
                  <a:lnTo>
                    <a:pt x="161" y="153"/>
                  </a:lnTo>
                  <a:lnTo>
                    <a:pt x="160" y="155"/>
                  </a:lnTo>
                  <a:lnTo>
                    <a:pt x="160" y="157"/>
                  </a:lnTo>
                  <a:lnTo>
                    <a:pt x="161" y="157"/>
                  </a:lnTo>
                  <a:lnTo>
                    <a:pt x="163" y="157"/>
                  </a:lnTo>
                  <a:lnTo>
                    <a:pt x="165" y="159"/>
                  </a:lnTo>
                  <a:lnTo>
                    <a:pt x="167" y="161"/>
                  </a:lnTo>
                  <a:lnTo>
                    <a:pt x="169" y="163"/>
                  </a:lnTo>
                  <a:lnTo>
                    <a:pt x="169" y="163"/>
                  </a:lnTo>
                  <a:lnTo>
                    <a:pt x="167" y="163"/>
                  </a:lnTo>
                  <a:lnTo>
                    <a:pt x="167" y="163"/>
                  </a:lnTo>
                  <a:lnTo>
                    <a:pt x="169" y="163"/>
                  </a:lnTo>
                  <a:lnTo>
                    <a:pt x="171" y="165"/>
                  </a:lnTo>
                  <a:lnTo>
                    <a:pt x="171" y="167"/>
                  </a:lnTo>
                  <a:lnTo>
                    <a:pt x="171" y="169"/>
                  </a:lnTo>
                  <a:lnTo>
                    <a:pt x="171" y="170"/>
                  </a:lnTo>
                  <a:lnTo>
                    <a:pt x="171" y="172"/>
                  </a:lnTo>
                  <a:lnTo>
                    <a:pt x="171" y="172"/>
                  </a:lnTo>
                  <a:lnTo>
                    <a:pt x="173" y="174"/>
                  </a:lnTo>
                  <a:lnTo>
                    <a:pt x="177" y="174"/>
                  </a:lnTo>
                  <a:lnTo>
                    <a:pt x="179" y="176"/>
                  </a:lnTo>
                  <a:lnTo>
                    <a:pt x="179" y="176"/>
                  </a:lnTo>
                  <a:lnTo>
                    <a:pt x="179" y="178"/>
                  </a:lnTo>
                  <a:lnTo>
                    <a:pt x="181" y="182"/>
                  </a:lnTo>
                  <a:lnTo>
                    <a:pt x="181" y="184"/>
                  </a:lnTo>
                  <a:lnTo>
                    <a:pt x="183" y="184"/>
                  </a:lnTo>
                  <a:lnTo>
                    <a:pt x="185" y="184"/>
                  </a:lnTo>
                  <a:lnTo>
                    <a:pt x="187" y="186"/>
                  </a:lnTo>
                  <a:lnTo>
                    <a:pt x="191" y="186"/>
                  </a:lnTo>
                  <a:lnTo>
                    <a:pt x="194" y="186"/>
                  </a:lnTo>
                  <a:lnTo>
                    <a:pt x="198" y="186"/>
                  </a:lnTo>
                  <a:lnTo>
                    <a:pt x="204" y="186"/>
                  </a:lnTo>
                  <a:lnTo>
                    <a:pt x="208" y="186"/>
                  </a:lnTo>
                  <a:lnTo>
                    <a:pt x="210" y="186"/>
                  </a:lnTo>
                  <a:lnTo>
                    <a:pt x="214" y="184"/>
                  </a:lnTo>
                  <a:lnTo>
                    <a:pt x="220" y="182"/>
                  </a:lnTo>
                  <a:lnTo>
                    <a:pt x="224" y="182"/>
                  </a:lnTo>
                  <a:lnTo>
                    <a:pt x="225" y="180"/>
                  </a:lnTo>
                  <a:lnTo>
                    <a:pt x="229" y="180"/>
                  </a:lnTo>
                  <a:lnTo>
                    <a:pt x="231" y="180"/>
                  </a:lnTo>
                  <a:lnTo>
                    <a:pt x="233" y="180"/>
                  </a:lnTo>
                  <a:lnTo>
                    <a:pt x="233" y="180"/>
                  </a:lnTo>
                  <a:lnTo>
                    <a:pt x="233" y="182"/>
                  </a:lnTo>
                  <a:lnTo>
                    <a:pt x="235" y="184"/>
                  </a:lnTo>
                  <a:lnTo>
                    <a:pt x="237" y="186"/>
                  </a:lnTo>
                  <a:lnTo>
                    <a:pt x="239" y="188"/>
                  </a:lnTo>
                  <a:lnTo>
                    <a:pt x="241" y="188"/>
                  </a:lnTo>
                  <a:lnTo>
                    <a:pt x="241" y="186"/>
                  </a:lnTo>
                  <a:lnTo>
                    <a:pt x="243" y="186"/>
                  </a:lnTo>
                  <a:lnTo>
                    <a:pt x="243" y="186"/>
                  </a:lnTo>
                  <a:lnTo>
                    <a:pt x="245" y="186"/>
                  </a:lnTo>
                  <a:lnTo>
                    <a:pt x="249" y="186"/>
                  </a:lnTo>
                  <a:lnTo>
                    <a:pt x="251" y="188"/>
                  </a:lnTo>
                  <a:lnTo>
                    <a:pt x="253" y="188"/>
                  </a:lnTo>
                  <a:lnTo>
                    <a:pt x="253" y="190"/>
                  </a:lnTo>
                  <a:lnTo>
                    <a:pt x="253" y="190"/>
                  </a:lnTo>
                  <a:lnTo>
                    <a:pt x="253" y="194"/>
                  </a:lnTo>
                  <a:lnTo>
                    <a:pt x="251" y="200"/>
                  </a:lnTo>
                  <a:lnTo>
                    <a:pt x="251" y="202"/>
                  </a:lnTo>
                  <a:lnTo>
                    <a:pt x="251" y="202"/>
                  </a:lnTo>
                  <a:lnTo>
                    <a:pt x="251" y="202"/>
                  </a:lnTo>
                  <a:lnTo>
                    <a:pt x="251" y="202"/>
                  </a:lnTo>
                  <a:lnTo>
                    <a:pt x="251" y="203"/>
                  </a:lnTo>
                  <a:lnTo>
                    <a:pt x="253" y="205"/>
                  </a:lnTo>
                  <a:lnTo>
                    <a:pt x="253" y="209"/>
                  </a:lnTo>
                  <a:lnTo>
                    <a:pt x="253" y="213"/>
                  </a:lnTo>
                  <a:lnTo>
                    <a:pt x="253" y="215"/>
                  </a:lnTo>
                  <a:lnTo>
                    <a:pt x="253" y="217"/>
                  </a:lnTo>
                  <a:lnTo>
                    <a:pt x="253" y="217"/>
                  </a:lnTo>
                  <a:lnTo>
                    <a:pt x="255" y="219"/>
                  </a:lnTo>
                  <a:lnTo>
                    <a:pt x="257" y="223"/>
                  </a:lnTo>
                  <a:lnTo>
                    <a:pt x="258" y="225"/>
                  </a:lnTo>
                  <a:lnTo>
                    <a:pt x="260" y="227"/>
                  </a:lnTo>
                  <a:lnTo>
                    <a:pt x="260" y="227"/>
                  </a:lnTo>
                  <a:lnTo>
                    <a:pt x="260" y="227"/>
                  </a:lnTo>
                  <a:lnTo>
                    <a:pt x="262" y="229"/>
                  </a:lnTo>
                  <a:lnTo>
                    <a:pt x="264" y="233"/>
                  </a:lnTo>
                  <a:lnTo>
                    <a:pt x="266" y="234"/>
                  </a:lnTo>
                  <a:lnTo>
                    <a:pt x="266" y="236"/>
                  </a:lnTo>
                  <a:lnTo>
                    <a:pt x="266" y="238"/>
                  </a:lnTo>
                  <a:lnTo>
                    <a:pt x="266" y="242"/>
                  </a:lnTo>
                  <a:lnTo>
                    <a:pt x="266" y="244"/>
                  </a:lnTo>
                  <a:lnTo>
                    <a:pt x="266" y="246"/>
                  </a:lnTo>
                  <a:lnTo>
                    <a:pt x="262" y="248"/>
                  </a:lnTo>
                  <a:lnTo>
                    <a:pt x="260" y="250"/>
                  </a:lnTo>
                  <a:lnTo>
                    <a:pt x="258" y="252"/>
                  </a:lnTo>
                  <a:lnTo>
                    <a:pt x="258" y="254"/>
                  </a:lnTo>
                  <a:lnTo>
                    <a:pt x="258" y="256"/>
                  </a:lnTo>
                  <a:lnTo>
                    <a:pt x="257" y="260"/>
                  </a:lnTo>
                  <a:lnTo>
                    <a:pt x="257" y="262"/>
                  </a:lnTo>
                  <a:lnTo>
                    <a:pt x="257" y="262"/>
                  </a:lnTo>
                  <a:lnTo>
                    <a:pt x="257" y="262"/>
                  </a:lnTo>
                  <a:lnTo>
                    <a:pt x="257" y="264"/>
                  </a:lnTo>
                  <a:lnTo>
                    <a:pt x="255" y="266"/>
                  </a:lnTo>
                  <a:lnTo>
                    <a:pt x="255" y="267"/>
                  </a:lnTo>
                  <a:lnTo>
                    <a:pt x="255" y="269"/>
                  </a:lnTo>
                  <a:lnTo>
                    <a:pt x="255" y="269"/>
                  </a:lnTo>
                  <a:lnTo>
                    <a:pt x="257" y="269"/>
                  </a:lnTo>
                  <a:lnTo>
                    <a:pt x="258" y="271"/>
                  </a:lnTo>
                  <a:lnTo>
                    <a:pt x="260" y="273"/>
                  </a:lnTo>
                  <a:lnTo>
                    <a:pt x="262" y="273"/>
                  </a:lnTo>
                  <a:lnTo>
                    <a:pt x="262" y="275"/>
                  </a:lnTo>
                  <a:lnTo>
                    <a:pt x="264" y="277"/>
                  </a:lnTo>
                  <a:lnTo>
                    <a:pt x="264" y="279"/>
                  </a:lnTo>
                  <a:lnTo>
                    <a:pt x="266" y="281"/>
                  </a:lnTo>
                  <a:lnTo>
                    <a:pt x="266" y="283"/>
                  </a:lnTo>
                  <a:lnTo>
                    <a:pt x="266" y="283"/>
                  </a:lnTo>
                  <a:lnTo>
                    <a:pt x="266" y="285"/>
                  </a:lnTo>
                  <a:lnTo>
                    <a:pt x="266" y="287"/>
                  </a:lnTo>
                  <a:lnTo>
                    <a:pt x="266" y="289"/>
                  </a:lnTo>
                  <a:lnTo>
                    <a:pt x="266" y="289"/>
                  </a:lnTo>
                  <a:lnTo>
                    <a:pt x="266" y="289"/>
                  </a:lnTo>
                  <a:lnTo>
                    <a:pt x="266" y="291"/>
                  </a:lnTo>
                  <a:lnTo>
                    <a:pt x="266" y="293"/>
                  </a:lnTo>
                  <a:lnTo>
                    <a:pt x="266" y="295"/>
                  </a:lnTo>
                  <a:lnTo>
                    <a:pt x="266" y="295"/>
                  </a:lnTo>
                  <a:lnTo>
                    <a:pt x="266" y="295"/>
                  </a:lnTo>
                  <a:lnTo>
                    <a:pt x="268" y="295"/>
                  </a:lnTo>
                  <a:lnTo>
                    <a:pt x="268" y="297"/>
                  </a:lnTo>
                  <a:lnTo>
                    <a:pt x="270" y="300"/>
                  </a:lnTo>
                  <a:lnTo>
                    <a:pt x="270" y="302"/>
                  </a:lnTo>
                  <a:lnTo>
                    <a:pt x="272" y="304"/>
                  </a:lnTo>
                  <a:lnTo>
                    <a:pt x="272" y="304"/>
                  </a:lnTo>
                  <a:lnTo>
                    <a:pt x="272" y="306"/>
                  </a:lnTo>
                  <a:lnTo>
                    <a:pt x="272" y="306"/>
                  </a:lnTo>
                  <a:lnTo>
                    <a:pt x="274" y="310"/>
                  </a:lnTo>
                  <a:lnTo>
                    <a:pt x="276" y="312"/>
                  </a:lnTo>
                  <a:lnTo>
                    <a:pt x="276" y="312"/>
                  </a:lnTo>
                  <a:lnTo>
                    <a:pt x="276" y="312"/>
                  </a:lnTo>
                  <a:lnTo>
                    <a:pt x="276" y="310"/>
                  </a:lnTo>
                  <a:lnTo>
                    <a:pt x="276" y="310"/>
                  </a:lnTo>
                  <a:lnTo>
                    <a:pt x="276" y="310"/>
                  </a:lnTo>
                  <a:lnTo>
                    <a:pt x="278" y="308"/>
                  </a:lnTo>
                  <a:lnTo>
                    <a:pt x="282" y="308"/>
                  </a:lnTo>
                  <a:lnTo>
                    <a:pt x="286" y="306"/>
                  </a:lnTo>
                  <a:lnTo>
                    <a:pt x="288" y="304"/>
                  </a:lnTo>
                  <a:lnTo>
                    <a:pt x="289" y="302"/>
                  </a:lnTo>
                  <a:lnTo>
                    <a:pt x="293" y="302"/>
                  </a:lnTo>
                  <a:lnTo>
                    <a:pt x="297" y="300"/>
                  </a:lnTo>
                  <a:lnTo>
                    <a:pt x="301" y="299"/>
                  </a:lnTo>
                  <a:lnTo>
                    <a:pt x="301" y="299"/>
                  </a:lnTo>
                  <a:lnTo>
                    <a:pt x="303" y="297"/>
                  </a:lnTo>
                  <a:lnTo>
                    <a:pt x="303" y="295"/>
                  </a:lnTo>
                  <a:lnTo>
                    <a:pt x="303" y="293"/>
                  </a:lnTo>
                  <a:lnTo>
                    <a:pt x="311" y="287"/>
                  </a:lnTo>
                  <a:lnTo>
                    <a:pt x="319" y="275"/>
                  </a:lnTo>
                  <a:lnTo>
                    <a:pt x="319" y="267"/>
                  </a:lnTo>
                  <a:lnTo>
                    <a:pt x="321" y="267"/>
                  </a:lnTo>
                  <a:lnTo>
                    <a:pt x="322" y="267"/>
                  </a:lnTo>
                  <a:lnTo>
                    <a:pt x="324" y="266"/>
                  </a:lnTo>
                  <a:lnTo>
                    <a:pt x="326" y="266"/>
                  </a:lnTo>
                  <a:lnTo>
                    <a:pt x="326" y="264"/>
                  </a:lnTo>
                  <a:lnTo>
                    <a:pt x="328" y="262"/>
                  </a:lnTo>
                  <a:lnTo>
                    <a:pt x="328" y="260"/>
                  </a:lnTo>
                  <a:lnTo>
                    <a:pt x="330" y="258"/>
                  </a:lnTo>
                  <a:lnTo>
                    <a:pt x="334" y="256"/>
                  </a:lnTo>
                  <a:lnTo>
                    <a:pt x="336" y="254"/>
                  </a:lnTo>
                  <a:lnTo>
                    <a:pt x="338" y="252"/>
                  </a:lnTo>
                  <a:lnTo>
                    <a:pt x="338" y="252"/>
                  </a:lnTo>
                  <a:lnTo>
                    <a:pt x="336" y="250"/>
                  </a:lnTo>
                  <a:lnTo>
                    <a:pt x="334" y="248"/>
                  </a:lnTo>
                  <a:lnTo>
                    <a:pt x="334" y="246"/>
                  </a:lnTo>
                  <a:lnTo>
                    <a:pt x="332" y="246"/>
                  </a:lnTo>
                  <a:lnTo>
                    <a:pt x="334" y="246"/>
                  </a:lnTo>
                  <a:lnTo>
                    <a:pt x="336" y="244"/>
                  </a:lnTo>
                  <a:lnTo>
                    <a:pt x="338" y="242"/>
                  </a:lnTo>
                  <a:lnTo>
                    <a:pt x="340" y="238"/>
                  </a:lnTo>
                  <a:lnTo>
                    <a:pt x="340" y="234"/>
                  </a:lnTo>
                  <a:lnTo>
                    <a:pt x="340" y="231"/>
                  </a:lnTo>
                  <a:lnTo>
                    <a:pt x="340" y="229"/>
                  </a:lnTo>
                  <a:lnTo>
                    <a:pt x="338" y="225"/>
                  </a:lnTo>
                  <a:lnTo>
                    <a:pt x="338" y="223"/>
                  </a:lnTo>
                  <a:lnTo>
                    <a:pt x="338" y="221"/>
                  </a:lnTo>
                  <a:lnTo>
                    <a:pt x="338" y="217"/>
                  </a:lnTo>
                  <a:lnTo>
                    <a:pt x="338" y="217"/>
                  </a:lnTo>
                  <a:lnTo>
                    <a:pt x="342" y="211"/>
                  </a:lnTo>
                  <a:lnTo>
                    <a:pt x="344" y="209"/>
                  </a:lnTo>
                  <a:lnTo>
                    <a:pt x="344" y="207"/>
                  </a:lnTo>
                  <a:lnTo>
                    <a:pt x="344" y="203"/>
                  </a:lnTo>
                  <a:lnTo>
                    <a:pt x="344" y="202"/>
                  </a:lnTo>
                  <a:lnTo>
                    <a:pt x="346" y="200"/>
                  </a:lnTo>
                  <a:lnTo>
                    <a:pt x="348" y="198"/>
                  </a:lnTo>
                  <a:lnTo>
                    <a:pt x="350" y="196"/>
                  </a:lnTo>
                  <a:lnTo>
                    <a:pt x="352" y="194"/>
                  </a:lnTo>
                  <a:lnTo>
                    <a:pt x="352" y="194"/>
                  </a:lnTo>
                  <a:lnTo>
                    <a:pt x="354" y="190"/>
                  </a:lnTo>
                  <a:lnTo>
                    <a:pt x="354" y="188"/>
                  </a:lnTo>
                  <a:lnTo>
                    <a:pt x="354" y="184"/>
                  </a:lnTo>
                  <a:lnTo>
                    <a:pt x="354" y="182"/>
                  </a:lnTo>
                  <a:lnTo>
                    <a:pt x="354" y="180"/>
                  </a:lnTo>
                  <a:lnTo>
                    <a:pt x="357" y="172"/>
                  </a:lnTo>
                  <a:lnTo>
                    <a:pt x="357" y="170"/>
                  </a:lnTo>
                  <a:lnTo>
                    <a:pt x="357" y="169"/>
                  </a:lnTo>
                  <a:lnTo>
                    <a:pt x="357" y="165"/>
                  </a:lnTo>
                  <a:lnTo>
                    <a:pt x="359" y="163"/>
                  </a:lnTo>
                  <a:lnTo>
                    <a:pt x="357" y="163"/>
                  </a:lnTo>
                  <a:lnTo>
                    <a:pt x="357" y="161"/>
                  </a:lnTo>
                  <a:lnTo>
                    <a:pt x="355" y="159"/>
                  </a:lnTo>
                  <a:lnTo>
                    <a:pt x="354" y="159"/>
                  </a:lnTo>
                  <a:lnTo>
                    <a:pt x="354" y="159"/>
                  </a:lnTo>
                  <a:lnTo>
                    <a:pt x="352" y="159"/>
                  </a:lnTo>
                  <a:lnTo>
                    <a:pt x="348" y="161"/>
                  </a:lnTo>
                  <a:lnTo>
                    <a:pt x="346" y="161"/>
                  </a:lnTo>
                  <a:lnTo>
                    <a:pt x="346" y="161"/>
                  </a:lnTo>
                  <a:lnTo>
                    <a:pt x="344" y="161"/>
                  </a:lnTo>
                  <a:lnTo>
                    <a:pt x="344" y="161"/>
                  </a:lnTo>
                  <a:lnTo>
                    <a:pt x="342" y="161"/>
                  </a:lnTo>
                  <a:lnTo>
                    <a:pt x="340" y="161"/>
                  </a:lnTo>
                  <a:lnTo>
                    <a:pt x="338" y="159"/>
                  </a:lnTo>
                  <a:lnTo>
                    <a:pt x="336" y="159"/>
                  </a:lnTo>
                  <a:lnTo>
                    <a:pt x="336" y="157"/>
                  </a:lnTo>
                  <a:lnTo>
                    <a:pt x="336" y="155"/>
                  </a:lnTo>
                  <a:lnTo>
                    <a:pt x="338" y="153"/>
                  </a:lnTo>
                  <a:lnTo>
                    <a:pt x="338" y="151"/>
                  </a:lnTo>
                  <a:lnTo>
                    <a:pt x="336" y="151"/>
                  </a:lnTo>
                  <a:lnTo>
                    <a:pt x="332" y="151"/>
                  </a:lnTo>
                  <a:lnTo>
                    <a:pt x="330" y="151"/>
                  </a:lnTo>
                  <a:lnTo>
                    <a:pt x="330" y="149"/>
                  </a:lnTo>
                  <a:lnTo>
                    <a:pt x="328" y="147"/>
                  </a:lnTo>
                  <a:lnTo>
                    <a:pt x="328" y="143"/>
                  </a:lnTo>
                  <a:lnTo>
                    <a:pt x="328" y="141"/>
                  </a:lnTo>
                  <a:lnTo>
                    <a:pt x="326" y="141"/>
                  </a:lnTo>
                  <a:lnTo>
                    <a:pt x="324" y="137"/>
                  </a:lnTo>
                  <a:lnTo>
                    <a:pt x="324" y="136"/>
                  </a:lnTo>
                  <a:lnTo>
                    <a:pt x="322" y="134"/>
                  </a:lnTo>
                  <a:lnTo>
                    <a:pt x="321" y="132"/>
                  </a:lnTo>
                  <a:lnTo>
                    <a:pt x="321" y="132"/>
                  </a:lnTo>
                  <a:lnTo>
                    <a:pt x="319" y="132"/>
                  </a:lnTo>
                  <a:lnTo>
                    <a:pt x="317" y="132"/>
                  </a:lnTo>
                  <a:lnTo>
                    <a:pt x="317" y="128"/>
                  </a:lnTo>
                  <a:lnTo>
                    <a:pt x="317" y="126"/>
                  </a:lnTo>
                  <a:lnTo>
                    <a:pt x="317" y="122"/>
                  </a:lnTo>
                  <a:lnTo>
                    <a:pt x="317" y="120"/>
                  </a:lnTo>
                  <a:lnTo>
                    <a:pt x="317" y="120"/>
                  </a:lnTo>
                  <a:lnTo>
                    <a:pt x="319" y="120"/>
                  </a:lnTo>
                  <a:lnTo>
                    <a:pt x="321" y="120"/>
                  </a:lnTo>
                  <a:lnTo>
                    <a:pt x="321" y="120"/>
                  </a:lnTo>
                  <a:lnTo>
                    <a:pt x="322" y="120"/>
                  </a:lnTo>
                  <a:lnTo>
                    <a:pt x="322" y="120"/>
                  </a:lnTo>
                  <a:lnTo>
                    <a:pt x="322" y="120"/>
                  </a:lnTo>
                  <a:lnTo>
                    <a:pt x="322" y="122"/>
                  </a:lnTo>
                  <a:lnTo>
                    <a:pt x="326" y="124"/>
                  </a:lnTo>
                  <a:lnTo>
                    <a:pt x="326" y="124"/>
                  </a:lnTo>
                  <a:lnTo>
                    <a:pt x="328" y="126"/>
                  </a:lnTo>
                  <a:lnTo>
                    <a:pt x="328" y="126"/>
                  </a:lnTo>
                  <a:lnTo>
                    <a:pt x="328" y="128"/>
                  </a:lnTo>
                  <a:lnTo>
                    <a:pt x="330" y="130"/>
                  </a:lnTo>
                  <a:lnTo>
                    <a:pt x="330" y="132"/>
                  </a:lnTo>
                  <a:lnTo>
                    <a:pt x="330" y="134"/>
                  </a:lnTo>
                  <a:lnTo>
                    <a:pt x="330" y="136"/>
                  </a:lnTo>
                  <a:lnTo>
                    <a:pt x="330" y="137"/>
                  </a:lnTo>
                  <a:lnTo>
                    <a:pt x="332" y="137"/>
                  </a:lnTo>
                  <a:lnTo>
                    <a:pt x="334" y="139"/>
                  </a:lnTo>
                  <a:lnTo>
                    <a:pt x="338" y="141"/>
                  </a:lnTo>
                  <a:lnTo>
                    <a:pt x="340" y="143"/>
                  </a:lnTo>
                  <a:lnTo>
                    <a:pt x="342" y="145"/>
                  </a:lnTo>
                  <a:lnTo>
                    <a:pt x="342" y="147"/>
                  </a:lnTo>
                  <a:lnTo>
                    <a:pt x="344" y="149"/>
                  </a:lnTo>
                  <a:lnTo>
                    <a:pt x="344" y="149"/>
                  </a:lnTo>
                  <a:lnTo>
                    <a:pt x="346" y="149"/>
                  </a:lnTo>
                  <a:lnTo>
                    <a:pt x="348" y="149"/>
                  </a:lnTo>
                  <a:lnTo>
                    <a:pt x="352" y="149"/>
                  </a:lnTo>
                  <a:lnTo>
                    <a:pt x="355" y="147"/>
                  </a:lnTo>
                  <a:lnTo>
                    <a:pt x="357" y="147"/>
                  </a:lnTo>
                  <a:lnTo>
                    <a:pt x="359" y="145"/>
                  </a:lnTo>
                  <a:lnTo>
                    <a:pt x="359" y="143"/>
                  </a:lnTo>
                  <a:lnTo>
                    <a:pt x="359" y="141"/>
                  </a:lnTo>
                  <a:lnTo>
                    <a:pt x="359" y="141"/>
                  </a:lnTo>
                  <a:lnTo>
                    <a:pt x="361" y="139"/>
                  </a:lnTo>
                  <a:lnTo>
                    <a:pt x="361" y="137"/>
                  </a:lnTo>
                  <a:lnTo>
                    <a:pt x="361" y="136"/>
                  </a:lnTo>
                  <a:lnTo>
                    <a:pt x="363" y="134"/>
                  </a:lnTo>
                  <a:lnTo>
                    <a:pt x="361" y="132"/>
                  </a:lnTo>
                  <a:lnTo>
                    <a:pt x="361" y="128"/>
                  </a:lnTo>
                  <a:lnTo>
                    <a:pt x="359" y="126"/>
                  </a:lnTo>
                  <a:lnTo>
                    <a:pt x="359" y="124"/>
                  </a:lnTo>
                  <a:lnTo>
                    <a:pt x="359" y="118"/>
                  </a:lnTo>
                  <a:lnTo>
                    <a:pt x="359" y="116"/>
                  </a:lnTo>
                  <a:lnTo>
                    <a:pt x="357" y="114"/>
                  </a:lnTo>
                  <a:lnTo>
                    <a:pt x="357" y="112"/>
                  </a:lnTo>
                  <a:lnTo>
                    <a:pt x="357" y="110"/>
                  </a:lnTo>
                  <a:lnTo>
                    <a:pt x="357" y="110"/>
                  </a:lnTo>
                  <a:lnTo>
                    <a:pt x="357" y="110"/>
                  </a:lnTo>
                  <a:lnTo>
                    <a:pt x="357" y="110"/>
                  </a:lnTo>
                  <a:lnTo>
                    <a:pt x="359" y="112"/>
                  </a:lnTo>
                  <a:lnTo>
                    <a:pt x="361" y="112"/>
                  </a:lnTo>
                  <a:lnTo>
                    <a:pt x="363" y="112"/>
                  </a:lnTo>
                  <a:lnTo>
                    <a:pt x="365" y="114"/>
                  </a:lnTo>
                  <a:lnTo>
                    <a:pt x="367" y="118"/>
                  </a:lnTo>
                  <a:lnTo>
                    <a:pt x="369" y="122"/>
                  </a:lnTo>
                  <a:lnTo>
                    <a:pt x="371" y="124"/>
                  </a:lnTo>
                  <a:lnTo>
                    <a:pt x="373" y="126"/>
                  </a:lnTo>
                  <a:lnTo>
                    <a:pt x="375" y="126"/>
                  </a:lnTo>
                  <a:lnTo>
                    <a:pt x="375" y="130"/>
                  </a:lnTo>
                  <a:lnTo>
                    <a:pt x="377" y="130"/>
                  </a:lnTo>
                  <a:lnTo>
                    <a:pt x="379" y="132"/>
                  </a:lnTo>
                  <a:lnTo>
                    <a:pt x="379" y="132"/>
                  </a:lnTo>
                  <a:lnTo>
                    <a:pt x="379" y="134"/>
                  </a:lnTo>
                  <a:lnTo>
                    <a:pt x="381" y="136"/>
                  </a:lnTo>
                  <a:lnTo>
                    <a:pt x="381" y="136"/>
                  </a:lnTo>
                  <a:lnTo>
                    <a:pt x="381" y="137"/>
                  </a:lnTo>
                  <a:lnTo>
                    <a:pt x="383" y="139"/>
                  </a:lnTo>
                  <a:lnTo>
                    <a:pt x="383" y="143"/>
                  </a:lnTo>
                  <a:lnTo>
                    <a:pt x="385" y="143"/>
                  </a:lnTo>
                  <a:lnTo>
                    <a:pt x="385" y="145"/>
                  </a:lnTo>
                  <a:lnTo>
                    <a:pt x="386" y="145"/>
                  </a:lnTo>
                  <a:lnTo>
                    <a:pt x="388" y="143"/>
                  </a:lnTo>
                  <a:lnTo>
                    <a:pt x="375" y="110"/>
                  </a:lnTo>
                  <a:lnTo>
                    <a:pt x="355" y="81"/>
                  </a:lnTo>
                  <a:lnTo>
                    <a:pt x="334" y="56"/>
                  </a:lnTo>
                  <a:lnTo>
                    <a:pt x="313" y="39"/>
                  </a:lnTo>
                  <a:lnTo>
                    <a:pt x="291" y="23"/>
                  </a:lnTo>
                  <a:lnTo>
                    <a:pt x="274" y="13"/>
                  </a:lnTo>
                  <a:lnTo>
                    <a:pt x="266" y="9"/>
                  </a:lnTo>
                  <a:lnTo>
                    <a:pt x="299" y="25"/>
                  </a:lnTo>
                  <a:lnTo>
                    <a:pt x="334" y="50"/>
                  </a:lnTo>
                  <a:lnTo>
                    <a:pt x="363" y="77"/>
                  </a:lnTo>
                  <a:lnTo>
                    <a:pt x="385" y="110"/>
                  </a:lnTo>
                  <a:lnTo>
                    <a:pt x="398" y="145"/>
                  </a:lnTo>
                  <a:lnTo>
                    <a:pt x="404" y="182"/>
                  </a:lnTo>
                  <a:lnTo>
                    <a:pt x="402" y="221"/>
                  </a:lnTo>
                  <a:lnTo>
                    <a:pt x="394" y="258"/>
                  </a:lnTo>
                  <a:lnTo>
                    <a:pt x="377" y="295"/>
                  </a:lnTo>
                  <a:lnTo>
                    <a:pt x="352" y="328"/>
                  </a:lnTo>
                  <a:lnTo>
                    <a:pt x="324" y="355"/>
                  </a:lnTo>
                  <a:lnTo>
                    <a:pt x="297" y="372"/>
                  </a:lnTo>
                  <a:lnTo>
                    <a:pt x="270" y="384"/>
                  </a:lnTo>
                  <a:lnTo>
                    <a:pt x="245" y="390"/>
                  </a:lnTo>
                  <a:lnTo>
                    <a:pt x="225" y="394"/>
                  </a:lnTo>
                  <a:lnTo>
                    <a:pt x="212" y="394"/>
                  </a:lnTo>
                  <a:lnTo>
                    <a:pt x="208" y="394"/>
                  </a:lnTo>
                  <a:lnTo>
                    <a:pt x="233" y="392"/>
                  </a:lnTo>
                  <a:lnTo>
                    <a:pt x="255" y="386"/>
                  </a:lnTo>
                  <a:lnTo>
                    <a:pt x="268" y="380"/>
                  </a:lnTo>
                  <a:lnTo>
                    <a:pt x="276" y="374"/>
                  </a:lnTo>
                  <a:lnTo>
                    <a:pt x="280" y="372"/>
                  </a:lnTo>
                  <a:lnTo>
                    <a:pt x="278" y="372"/>
                  </a:lnTo>
                  <a:lnTo>
                    <a:pt x="274" y="372"/>
                  </a:lnTo>
                  <a:lnTo>
                    <a:pt x="272" y="372"/>
                  </a:lnTo>
                  <a:lnTo>
                    <a:pt x="270" y="372"/>
                  </a:lnTo>
                  <a:lnTo>
                    <a:pt x="268" y="372"/>
                  </a:lnTo>
                  <a:lnTo>
                    <a:pt x="266" y="372"/>
                  </a:lnTo>
                  <a:lnTo>
                    <a:pt x="262" y="370"/>
                  </a:lnTo>
                  <a:lnTo>
                    <a:pt x="260" y="370"/>
                  </a:lnTo>
                  <a:lnTo>
                    <a:pt x="260" y="368"/>
                  </a:lnTo>
                  <a:lnTo>
                    <a:pt x="257" y="368"/>
                  </a:lnTo>
                  <a:lnTo>
                    <a:pt x="255" y="368"/>
                  </a:lnTo>
                  <a:lnTo>
                    <a:pt x="251" y="368"/>
                  </a:lnTo>
                  <a:lnTo>
                    <a:pt x="249" y="368"/>
                  </a:lnTo>
                  <a:lnTo>
                    <a:pt x="245" y="368"/>
                  </a:lnTo>
                  <a:lnTo>
                    <a:pt x="243" y="370"/>
                  </a:lnTo>
                  <a:lnTo>
                    <a:pt x="241" y="370"/>
                  </a:lnTo>
                  <a:lnTo>
                    <a:pt x="239" y="370"/>
                  </a:lnTo>
                  <a:lnTo>
                    <a:pt x="237" y="372"/>
                  </a:lnTo>
                  <a:lnTo>
                    <a:pt x="235" y="374"/>
                  </a:lnTo>
                  <a:lnTo>
                    <a:pt x="235" y="374"/>
                  </a:lnTo>
                  <a:lnTo>
                    <a:pt x="233" y="372"/>
                  </a:lnTo>
                  <a:lnTo>
                    <a:pt x="231" y="372"/>
                  </a:lnTo>
                  <a:lnTo>
                    <a:pt x="229" y="372"/>
                  </a:lnTo>
                  <a:lnTo>
                    <a:pt x="227" y="372"/>
                  </a:lnTo>
                  <a:lnTo>
                    <a:pt x="225" y="372"/>
                  </a:lnTo>
                  <a:lnTo>
                    <a:pt x="224" y="372"/>
                  </a:lnTo>
                  <a:lnTo>
                    <a:pt x="227" y="366"/>
                  </a:lnTo>
                  <a:lnTo>
                    <a:pt x="225" y="366"/>
                  </a:lnTo>
                  <a:lnTo>
                    <a:pt x="224" y="366"/>
                  </a:lnTo>
                  <a:lnTo>
                    <a:pt x="220" y="366"/>
                  </a:lnTo>
                  <a:lnTo>
                    <a:pt x="218" y="366"/>
                  </a:lnTo>
                  <a:lnTo>
                    <a:pt x="218" y="368"/>
                  </a:lnTo>
                  <a:lnTo>
                    <a:pt x="216" y="370"/>
                  </a:lnTo>
                  <a:lnTo>
                    <a:pt x="216" y="370"/>
                  </a:lnTo>
                  <a:lnTo>
                    <a:pt x="214" y="372"/>
                  </a:lnTo>
                  <a:lnTo>
                    <a:pt x="214" y="374"/>
                  </a:lnTo>
                  <a:lnTo>
                    <a:pt x="212" y="378"/>
                  </a:lnTo>
                  <a:lnTo>
                    <a:pt x="210" y="378"/>
                  </a:lnTo>
                  <a:lnTo>
                    <a:pt x="208" y="378"/>
                  </a:lnTo>
                  <a:lnTo>
                    <a:pt x="204" y="378"/>
                  </a:lnTo>
                  <a:lnTo>
                    <a:pt x="202" y="376"/>
                  </a:lnTo>
                  <a:lnTo>
                    <a:pt x="198" y="374"/>
                  </a:lnTo>
                  <a:lnTo>
                    <a:pt x="196" y="374"/>
                  </a:lnTo>
                  <a:lnTo>
                    <a:pt x="194" y="374"/>
                  </a:lnTo>
                  <a:lnTo>
                    <a:pt x="192" y="374"/>
                  </a:lnTo>
                  <a:lnTo>
                    <a:pt x="191" y="372"/>
                  </a:lnTo>
                  <a:lnTo>
                    <a:pt x="191" y="372"/>
                  </a:lnTo>
                  <a:lnTo>
                    <a:pt x="192" y="372"/>
                  </a:lnTo>
                  <a:lnTo>
                    <a:pt x="192" y="370"/>
                  </a:lnTo>
                  <a:lnTo>
                    <a:pt x="198" y="366"/>
                  </a:lnTo>
                  <a:lnTo>
                    <a:pt x="206" y="363"/>
                  </a:lnTo>
                  <a:lnTo>
                    <a:pt x="206" y="361"/>
                  </a:lnTo>
                  <a:lnTo>
                    <a:pt x="204" y="359"/>
                  </a:lnTo>
                  <a:lnTo>
                    <a:pt x="202" y="359"/>
                  </a:lnTo>
                  <a:lnTo>
                    <a:pt x="200" y="359"/>
                  </a:lnTo>
                  <a:lnTo>
                    <a:pt x="200" y="359"/>
                  </a:lnTo>
                  <a:lnTo>
                    <a:pt x="198" y="361"/>
                  </a:lnTo>
                  <a:lnTo>
                    <a:pt x="196" y="361"/>
                  </a:lnTo>
                  <a:lnTo>
                    <a:pt x="192" y="363"/>
                  </a:lnTo>
                  <a:lnTo>
                    <a:pt x="189" y="363"/>
                  </a:lnTo>
                  <a:lnTo>
                    <a:pt x="185" y="361"/>
                  </a:lnTo>
                  <a:lnTo>
                    <a:pt x="185" y="361"/>
                  </a:lnTo>
                  <a:lnTo>
                    <a:pt x="183" y="363"/>
                  </a:lnTo>
                  <a:lnTo>
                    <a:pt x="181" y="363"/>
                  </a:lnTo>
                  <a:lnTo>
                    <a:pt x="179" y="363"/>
                  </a:lnTo>
                  <a:lnTo>
                    <a:pt x="175" y="363"/>
                  </a:lnTo>
                  <a:lnTo>
                    <a:pt x="171" y="363"/>
                  </a:lnTo>
                  <a:lnTo>
                    <a:pt x="171" y="363"/>
                  </a:lnTo>
                  <a:lnTo>
                    <a:pt x="169" y="361"/>
                  </a:lnTo>
                  <a:lnTo>
                    <a:pt x="171" y="361"/>
                  </a:lnTo>
                  <a:lnTo>
                    <a:pt x="171" y="361"/>
                  </a:lnTo>
                  <a:lnTo>
                    <a:pt x="171" y="359"/>
                  </a:lnTo>
                  <a:lnTo>
                    <a:pt x="169" y="357"/>
                  </a:lnTo>
                  <a:lnTo>
                    <a:pt x="167" y="357"/>
                  </a:lnTo>
                  <a:lnTo>
                    <a:pt x="165" y="359"/>
                  </a:lnTo>
                  <a:lnTo>
                    <a:pt x="163" y="361"/>
                  </a:lnTo>
                  <a:lnTo>
                    <a:pt x="161" y="363"/>
                  </a:lnTo>
                  <a:lnTo>
                    <a:pt x="160" y="363"/>
                  </a:lnTo>
                  <a:lnTo>
                    <a:pt x="158" y="363"/>
                  </a:lnTo>
                  <a:lnTo>
                    <a:pt x="156" y="363"/>
                  </a:lnTo>
                  <a:lnTo>
                    <a:pt x="154" y="364"/>
                  </a:lnTo>
                  <a:lnTo>
                    <a:pt x="150" y="364"/>
                  </a:lnTo>
                  <a:lnTo>
                    <a:pt x="146" y="364"/>
                  </a:lnTo>
                  <a:lnTo>
                    <a:pt x="144" y="364"/>
                  </a:lnTo>
                  <a:lnTo>
                    <a:pt x="142" y="364"/>
                  </a:lnTo>
                  <a:lnTo>
                    <a:pt x="142" y="364"/>
                  </a:lnTo>
                  <a:lnTo>
                    <a:pt x="144" y="364"/>
                  </a:lnTo>
                  <a:lnTo>
                    <a:pt x="142" y="361"/>
                  </a:lnTo>
                  <a:lnTo>
                    <a:pt x="142" y="363"/>
                  </a:lnTo>
                  <a:lnTo>
                    <a:pt x="140" y="363"/>
                  </a:lnTo>
                  <a:lnTo>
                    <a:pt x="138" y="364"/>
                  </a:lnTo>
                  <a:lnTo>
                    <a:pt x="136" y="366"/>
                  </a:lnTo>
                  <a:lnTo>
                    <a:pt x="134" y="368"/>
                  </a:lnTo>
                  <a:lnTo>
                    <a:pt x="130" y="368"/>
                  </a:lnTo>
                  <a:lnTo>
                    <a:pt x="128" y="368"/>
                  </a:lnTo>
                  <a:lnTo>
                    <a:pt x="128" y="368"/>
                  </a:lnTo>
                  <a:lnTo>
                    <a:pt x="128" y="370"/>
                  </a:lnTo>
                  <a:lnTo>
                    <a:pt x="128" y="372"/>
                  </a:lnTo>
                  <a:lnTo>
                    <a:pt x="128" y="374"/>
                  </a:lnTo>
                  <a:lnTo>
                    <a:pt x="128" y="376"/>
                  </a:lnTo>
                  <a:lnTo>
                    <a:pt x="134" y="382"/>
                  </a:lnTo>
                  <a:lnTo>
                    <a:pt x="148" y="386"/>
                  </a:lnTo>
                  <a:lnTo>
                    <a:pt x="161" y="390"/>
                  </a:lnTo>
                  <a:lnTo>
                    <a:pt x="173" y="394"/>
                  </a:lnTo>
                  <a:lnTo>
                    <a:pt x="177" y="394"/>
                  </a:lnTo>
                  <a:lnTo>
                    <a:pt x="136" y="386"/>
                  </a:lnTo>
                  <a:lnTo>
                    <a:pt x="101" y="370"/>
                  </a:lnTo>
                  <a:lnTo>
                    <a:pt x="74" y="353"/>
                  </a:lnTo>
                  <a:lnTo>
                    <a:pt x="51" y="331"/>
                  </a:lnTo>
                  <a:lnTo>
                    <a:pt x="33" y="308"/>
                  </a:lnTo>
                  <a:lnTo>
                    <a:pt x="22" y="283"/>
                  </a:lnTo>
                  <a:lnTo>
                    <a:pt x="12" y="260"/>
                  </a:lnTo>
                  <a:lnTo>
                    <a:pt x="6" y="236"/>
                  </a:lnTo>
                  <a:lnTo>
                    <a:pt x="2" y="215"/>
                  </a:lnTo>
                  <a:lnTo>
                    <a:pt x="0" y="196"/>
                  </a:lnTo>
                  <a:lnTo>
                    <a:pt x="0" y="182"/>
                  </a:lnTo>
                  <a:lnTo>
                    <a:pt x="0" y="172"/>
                  </a:lnTo>
                  <a:lnTo>
                    <a:pt x="2" y="170"/>
                  </a:lnTo>
                  <a:lnTo>
                    <a:pt x="4" y="169"/>
                  </a:lnTo>
                  <a:lnTo>
                    <a:pt x="4" y="169"/>
                  </a:lnTo>
                  <a:lnTo>
                    <a:pt x="4" y="172"/>
                  </a:lnTo>
                  <a:lnTo>
                    <a:pt x="4" y="174"/>
                  </a:lnTo>
                  <a:lnTo>
                    <a:pt x="6" y="176"/>
                  </a:lnTo>
                  <a:lnTo>
                    <a:pt x="6" y="176"/>
                  </a:lnTo>
                  <a:lnTo>
                    <a:pt x="6" y="178"/>
                  </a:lnTo>
                  <a:lnTo>
                    <a:pt x="8" y="180"/>
                  </a:lnTo>
                  <a:lnTo>
                    <a:pt x="10" y="182"/>
                  </a:lnTo>
                  <a:lnTo>
                    <a:pt x="12" y="184"/>
                  </a:lnTo>
                  <a:lnTo>
                    <a:pt x="12" y="186"/>
                  </a:lnTo>
                  <a:lnTo>
                    <a:pt x="14" y="186"/>
                  </a:lnTo>
                  <a:lnTo>
                    <a:pt x="14" y="188"/>
                  </a:lnTo>
                  <a:lnTo>
                    <a:pt x="12" y="188"/>
                  </a:lnTo>
                  <a:lnTo>
                    <a:pt x="12" y="190"/>
                  </a:lnTo>
                  <a:lnTo>
                    <a:pt x="10" y="194"/>
                  </a:lnTo>
                  <a:lnTo>
                    <a:pt x="10" y="200"/>
                  </a:lnTo>
                  <a:lnTo>
                    <a:pt x="10" y="203"/>
                  </a:lnTo>
                  <a:lnTo>
                    <a:pt x="12" y="205"/>
                  </a:lnTo>
                  <a:lnTo>
                    <a:pt x="14" y="207"/>
                  </a:lnTo>
                  <a:lnTo>
                    <a:pt x="16" y="209"/>
                  </a:lnTo>
                  <a:lnTo>
                    <a:pt x="16" y="209"/>
                  </a:lnTo>
                  <a:lnTo>
                    <a:pt x="16" y="211"/>
                  </a:lnTo>
                  <a:lnTo>
                    <a:pt x="16" y="213"/>
                  </a:lnTo>
                  <a:lnTo>
                    <a:pt x="16" y="219"/>
                  </a:lnTo>
                  <a:lnTo>
                    <a:pt x="14" y="227"/>
                  </a:lnTo>
                  <a:lnTo>
                    <a:pt x="16" y="233"/>
                  </a:lnTo>
                  <a:lnTo>
                    <a:pt x="16" y="238"/>
                  </a:lnTo>
                  <a:lnTo>
                    <a:pt x="18" y="242"/>
                  </a:lnTo>
                  <a:lnTo>
                    <a:pt x="22" y="246"/>
                  </a:lnTo>
                  <a:lnTo>
                    <a:pt x="24" y="250"/>
                  </a:lnTo>
                  <a:lnTo>
                    <a:pt x="26" y="254"/>
                  </a:lnTo>
                  <a:lnTo>
                    <a:pt x="28" y="256"/>
                  </a:lnTo>
                  <a:lnTo>
                    <a:pt x="30" y="260"/>
                  </a:lnTo>
                  <a:lnTo>
                    <a:pt x="30" y="260"/>
                  </a:lnTo>
                  <a:lnTo>
                    <a:pt x="30" y="260"/>
                  </a:lnTo>
                  <a:lnTo>
                    <a:pt x="30" y="262"/>
                  </a:lnTo>
                  <a:lnTo>
                    <a:pt x="31" y="262"/>
                  </a:lnTo>
                  <a:lnTo>
                    <a:pt x="31" y="264"/>
                  </a:lnTo>
                  <a:lnTo>
                    <a:pt x="33" y="264"/>
                  </a:lnTo>
                  <a:lnTo>
                    <a:pt x="33" y="266"/>
                  </a:lnTo>
                  <a:lnTo>
                    <a:pt x="35" y="266"/>
                  </a:lnTo>
                  <a:lnTo>
                    <a:pt x="37" y="267"/>
                  </a:lnTo>
                  <a:lnTo>
                    <a:pt x="39" y="269"/>
                  </a:lnTo>
                  <a:lnTo>
                    <a:pt x="41" y="271"/>
                  </a:lnTo>
                  <a:lnTo>
                    <a:pt x="41" y="273"/>
                  </a:lnTo>
                  <a:lnTo>
                    <a:pt x="41" y="277"/>
                  </a:lnTo>
                  <a:lnTo>
                    <a:pt x="41" y="279"/>
                  </a:lnTo>
                  <a:lnTo>
                    <a:pt x="41" y="283"/>
                  </a:lnTo>
                  <a:lnTo>
                    <a:pt x="43" y="287"/>
                  </a:lnTo>
                  <a:lnTo>
                    <a:pt x="43" y="289"/>
                  </a:lnTo>
                  <a:lnTo>
                    <a:pt x="45" y="291"/>
                  </a:lnTo>
                  <a:lnTo>
                    <a:pt x="45" y="293"/>
                  </a:lnTo>
                  <a:lnTo>
                    <a:pt x="45" y="293"/>
                  </a:lnTo>
                  <a:lnTo>
                    <a:pt x="47" y="297"/>
                  </a:lnTo>
                  <a:lnTo>
                    <a:pt x="47" y="300"/>
                  </a:lnTo>
                  <a:lnTo>
                    <a:pt x="47" y="302"/>
                  </a:lnTo>
                  <a:lnTo>
                    <a:pt x="49" y="302"/>
                  </a:lnTo>
                  <a:lnTo>
                    <a:pt x="49" y="302"/>
                  </a:lnTo>
                  <a:lnTo>
                    <a:pt x="51" y="302"/>
                  </a:lnTo>
                  <a:lnTo>
                    <a:pt x="53" y="304"/>
                  </a:lnTo>
                  <a:lnTo>
                    <a:pt x="53" y="306"/>
                  </a:lnTo>
                  <a:lnTo>
                    <a:pt x="55" y="306"/>
                  </a:lnTo>
                  <a:lnTo>
                    <a:pt x="55" y="306"/>
                  </a:lnTo>
                  <a:lnTo>
                    <a:pt x="55" y="308"/>
                  </a:lnTo>
                  <a:lnTo>
                    <a:pt x="55" y="308"/>
                  </a:lnTo>
                  <a:lnTo>
                    <a:pt x="57" y="312"/>
                  </a:lnTo>
                  <a:lnTo>
                    <a:pt x="59" y="314"/>
                  </a:lnTo>
                  <a:lnTo>
                    <a:pt x="59" y="316"/>
                  </a:lnTo>
                  <a:lnTo>
                    <a:pt x="61" y="318"/>
                  </a:lnTo>
                  <a:lnTo>
                    <a:pt x="61" y="318"/>
                  </a:lnTo>
                  <a:lnTo>
                    <a:pt x="61" y="318"/>
                  </a:lnTo>
                  <a:lnTo>
                    <a:pt x="61" y="320"/>
                  </a:lnTo>
                  <a:lnTo>
                    <a:pt x="63" y="320"/>
                  </a:lnTo>
                  <a:lnTo>
                    <a:pt x="63" y="322"/>
                  </a:lnTo>
                  <a:lnTo>
                    <a:pt x="64" y="324"/>
                  </a:lnTo>
                  <a:lnTo>
                    <a:pt x="66" y="326"/>
                  </a:lnTo>
                  <a:lnTo>
                    <a:pt x="68" y="330"/>
                  </a:lnTo>
                  <a:lnTo>
                    <a:pt x="70" y="337"/>
                  </a:lnTo>
                  <a:lnTo>
                    <a:pt x="72" y="341"/>
                  </a:lnTo>
                  <a:lnTo>
                    <a:pt x="72" y="343"/>
                  </a:lnTo>
                  <a:lnTo>
                    <a:pt x="74" y="345"/>
                  </a:lnTo>
                  <a:lnTo>
                    <a:pt x="74" y="343"/>
                  </a:lnTo>
                  <a:lnTo>
                    <a:pt x="74" y="343"/>
                  </a:lnTo>
                  <a:lnTo>
                    <a:pt x="74" y="343"/>
                  </a:lnTo>
                  <a:lnTo>
                    <a:pt x="74" y="341"/>
                  </a:lnTo>
                  <a:lnTo>
                    <a:pt x="74" y="343"/>
                  </a:lnTo>
                  <a:lnTo>
                    <a:pt x="76" y="345"/>
                  </a:lnTo>
                  <a:lnTo>
                    <a:pt x="78" y="345"/>
                  </a:lnTo>
                  <a:lnTo>
                    <a:pt x="80" y="345"/>
                  </a:lnTo>
                  <a:lnTo>
                    <a:pt x="84" y="347"/>
                  </a:lnTo>
                  <a:lnTo>
                    <a:pt x="86" y="349"/>
                  </a:lnTo>
                  <a:lnTo>
                    <a:pt x="90" y="353"/>
                  </a:lnTo>
                  <a:lnTo>
                    <a:pt x="90" y="353"/>
                  </a:lnTo>
                  <a:lnTo>
                    <a:pt x="92" y="353"/>
                  </a:lnTo>
                  <a:lnTo>
                    <a:pt x="92" y="355"/>
                  </a:lnTo>
                  <a:lnTo>
                    <a:pt x="92" y="355"/>
                  </a:lnTo>
                  <a:lnTo>
                    <a:pt x="94" y="357"/>
                  </a:lnTo>
                  <a:lnTo>
                    <a:pt x="95" y="357"/>
                  </a:lnTo>
                  <a:lnTo>
                    <a:pt x="97" y="357"/>
                  </a:lnTo>
                  <a:lnTo>
                    <a:pt x="97" y="357"/>
                  </a:lnTo>
                  <a:lnTo>
                    <a:pt x="95" y="355"/>
                  </a:lnTo>
                  <a:lnTo>
                    <a:pt x="95" y="355"/>
                  </a:lnTo>
                  <a:lnTo>
                    <a:pt x="95" y="353"/>
                  </a:lnTo>
                  <a:lnTo>
                    <a:pt x="95" y="351"/>
                  </a:lnTo>
                  <a:lnTo>
                    <a:pt x="94" y="349"/>
                  </a:lnTo>
                  <a:lnTo>
                    <a:pt x="92" y="347"/>
                  </a:lnTo>
                  <a:lnTo>
                    <a:pt x="88" y="345"/>
                  </a:lnTo>
                  <a:lnTo>
                    <a:pt x="86" y="341"/>
                  </a:lnTo>
                  <a:lnTo>
                    <a:pt x="84" y="339"/>
                  </a:lnTo>
                  <a:lnTo>
                    <a:pt x="84" y="337"/>
                  </a:lnTo>
                  <a:lnTo>
                    <a:pt x="84" y="335"/>
                  </a:lnTo>
                  <a:lnTo>
                    <a:pt x="82" y="331"/>
                  </a:lnTo>
                  <a:lnTo>
                    <a:pt x="80" y="330"/>
                  </a:lnTo>
                  <a:lnTo>
                    <a:pt x="78" y="328"/>
                  </a:lnTo>
                  <a:lnTo>
                    <a:pt x="76" y="326"/>
                  </a:lnTo>
                  <a:lnTo>
                    <a:pt x="76" y="324"/>
                  </a:lnTo>
                  <a:lnTo>
                    <a:pt x="78" y="324"/>
                  </a:lnTo>
                  <a:lnTo>
                    <a:pt x="80" y="324"/>
                  </a:lnTo>
                  <a:lnTo>
                    <a:pt x="80" y="322"/>
                  </a:lnTo>
                  <a:lnTo>
                    <a:pt x="80" y="320"/>
                  </a:lnTo>
                  <a:lnTo>
                    <a:pt x="82" y="320"/>
                  </a:lnTo>
                  <a:lnTo>
                    <a:pt x="82" y="316"/>
                  </a:lnTo>
                  <a:lnTo>
                    <a:pt x="80" y="312"/>
                  </a:lnTo>
                  <a:lnTo>
                    <a:pt x="80" y="310"/>
                  </a:lnTo>
                  <a:lnTo>
                    <a:pt x="80" y="306"/>
                  </a:lnTo>
                  <a:lnTo>
                    <a:pt x="82" y="302"/>
                  </a:lnTo>
                  <a:lnTo>
                    <a:pt x="82" y="299"/>
                  </a:lnTo>
                  <a:lnTo>
                    <a:pt x="84" y="297"/>
                  </a:lnTo>
                  <a:lnTo>
                    <a:pt x="84" y="295"/>
                  </a:lnTo>
                  <a:lnTo>
                    <a:pt x="86" y="293"/>
                  </a:lnTo>
                  <a:lnTo>
                    <a:pt x="86" y="289"/>
                  </a:lnTo>
                  <a:lnTo>
                    <a:pt x="84" y="287"/>
                  </a:lnTo>
                  <a:lnTo>
                    <a:pt x="84" y="285"/>
                  </a:lnTo>
                  <a:lnTo>
                    <a:pt x="86" y="285"/>
                  </a:lnTo>
                  <a:lnTo>
                    <a:pt x="88" y="283"/>
                  </a:lnTo>
                  <a:lnTo>
                    <a:pt x="88" y="283"/>
                  </a:lnTo>
                  <a:lnTo>
                    <a:pt x="90" y="281"/>
                  </a:lnTo>
                  <a:lnTo>
                    <a:pt x="94" y="279"/>
                  </a:lnTo>
                  <a:lnTo>
                    <a:pt x="95" y="277"/>
                  </a:lnTo>
                  <a:lnTo>
                    <a:pt x="97" y="275"/>
                  </a:lnTo>
                  <a:lnTo>
                    <a:pt x="99" y="273"/>
                  </a:lnTo>
                  <a:lnTo>
                    <a:pt x="99" y="271"/>
                  </a:lnTo>
                  <a:lnTo>
                    <a:pt x="97" y="271"/>
                  </a:lnTo>
                  <a:lnTo>
                    <a:pt x="97" y="269"/>
                  </a:lnTo>
                  <a:lnTo>
                    <a:pt x="97" y="269"/>
                  </a:lnTo>
                  <a:lnTo>
                    <a:pt x="99" y="267"/>
                  </a:lnTo>
                  <a:lnTo>
                    <a:pt x="99" y="266"/>
                  </a:lnTo>
                  <a:lnTo>
                    <a:pt x="101" y="262"/>
                  </a:lnTo>
                  <a:lnTo>
                    <a:pt x="101" y="260"/>
                  </a:lnTo>
                  <a:lnTo>
                    <a:pt x="101" y="256"/>
                  </a:lnTo>
                  <a:lnTo>
                    <a:pt x="99" y="254"/>
                  </a:lnTo>
                  <a:lnTo>
                    <a:pt x="99" y="252"/>
                  </a:lnTo>
                  <a:lnTo>
                    <a:pt x="97" y="250"/>
                  </a:lnTo>
                  <a:lnTo>
                    <a:pt x="97" y="248"/>
                  </a:lnTo>
                  <a:lnTo>
                    <a:pt x="97" y="244"/>
                  </a:lnTo>
                  <a:lnTo>
                    <a:pt x="99" y="242"/>
                  </a:lnTo>
                  <a:lnTo>
                    <a:pt x="101" y="240"/>
                  </a:lnTo>
                  <a:lnTo>
                    <a:pt x="103" y="238"/>
                  </a:lnTo>
                  <a:lnTo>
                    <a:pt x="105" y="234"/>
                  </a:lnTo>
                  <a:lnTo>
                    <a:pt x="107" y="233"/>
                  </a:lnTo>
                  <a:lnTo>
                    <a:pt x="107" y="227"/>
                  </a:lnTo>
                  <a:lnTo>
                    <a:pt x="107" y="225"/>
                  </a:lnTo>
                  <a:lnTo>
                    <a:pt x="107" y="225"/>
                  </a:lnTo>
                  <a:lnTo>
                    <a:pt x="105" y="223"/>
                  </a:lnTo>
                  <a:lnTo>
                    <a:pt x="105" y="223"/>
                  </a:lnTo>
                  <a:lnTo>
                    <a:pt x="103" y="223"/>
                  </a:lnTo>
                  <a:lnTo>
                    <a:pt x="101" y="221"/>
                  </a:lnTo>
                  <a:lnTo>
                    <a:pt x="97" y="219"/>
                  </a:lnTo>
                  <a:lnTo>
                    <a:pt x="94" y="217"/>
                  </a:lnTo>
                  <a:lnTo>
                    <a:pt x="94" y="215"/>
                  </a:lnTo>
                  <a:lnTo>
                    <a:pt x="92" y="213"/>
                  </a:lnTo>
                  <a:lnTo>
                    <a:pt x="92" y="213"/>
                  </a:lnTo>
                  <a:lnTo>
                    <a:pt x="90" y="211"/>
                  </a:lnTo>
                  <a:lnTo>
                    <a:pt x="86" y="211"/>
                  </a:lnTo>
                  <a:lnTo>
                    <a:pt x="82" y="211"/>
                  </a:lnTo>
                  <a:lnTo>
                    <a:pt x="80" y="211"/>
                  </a:lnTo>
                  <a:lnTo>
                    <a:pt x="80" y="211"/>
                  </a:lnTo>
                  <a:lnTo>
                    <a:pt x="80" y="209"/>
                  </a:lnTo>
                  <a:lnTo>
                    <a:pt x="80" y="209"/>
                  </a:lnTo>
                  <a:lnTo>
                    <a:pt x="78" y="207"/>
                  </a:lnTo>
                  <a:lnTo>
                    <a:pt x="76" y="207"/>
                  </a:lnTo>
                  <a:lnTo>
                    <a:pt x="72" y="205"/>
                  </a:lnTo>
                  <a:lnTo>
                    <a:pt x="70" y="203"/>
                  </a:lnTo>
                  <a:lnTo>
                    <a:pt x="70" y="203"/>
                  </a:lnTo>
                  <a:lnTo>
                    <a:pt x="70" y="202"/>
                  </a:lnTo>
                  <a:lnTo>
                    <a:pt x="70" y="202"/>
                  </a:lnTo>
                  <a:lnTo>
                    <a:pt x="70" y="202"/>
                  </a:lnTo>
                  <a:lnTo>
                    <a:pt x="68" y="202"/>
                  </a:lnTo>
                  <a:lnTo>
                    <a:pt x="66" y="200"/>
                  </a:lnTo>
                  <a:lnTo>
                    <a:pt x="64" y="200"/>
                  </a:lnTo>
                  <a:lnTo>
                    <a:pt x="64" y="198"/>
                  </a:lnTo>
                  <a:lnTo>
                    <a:pt x="64" y="196"/>
                  </a:lnTo>
                  <a:lnTo>
                    <a:pt x="64" y="194"/>
                  </a:lnTo>
                  <a:lnTo>
                    <a:pt x="64" y="192"/>
                  </a:lnTo>
                  <a:lnTo>
                    <a:pt x="64" y="192"/>
                  </a:lnTo>
                  <a:lnTo>
                    <a:pt x="64" y="190"/>
                  </a:lnTo>
                  <a:lnTo>
                    <a:pt x="63" y="188"/>
                  </a:lnTo>
                  <a:lnTo>
                    <a:pt x="63" y="186"/>
                  </a:lnTo>
                  <a:lnTo>
                    <a:pt x="61" y="186"/>
                  </a:lnTo>
                  <a:lnTo>
                    <a:pt x="59" y="184"/>
                  </a:lnTo>
                  <a:lnTo>
                    <a:pt x="59" y="182"/>
                  </a:lnTo>
                  <a:lnTo>
                    <a:pt x="59" y="182"/>
                  </a:lnTo>
                  <a:lnTo>
                    <a:pt x="57" y="182"/>
                  </a:lnTo>
                  <a:lnTo>
                    <a:pt x="53" y="180"/>
                  </a:lnTo>
                  <a:lnTo>
                    <a:pt x="53" y="180"/>
                  </a:lnTo>
                  <a:lnTo>
                    <a:pt x="51" y="180"/>
                  </a:lnTo>
                  <a:lnTo>
                    <a:pt x="47" y="180"/>
                  </a:lnTo>
                  <a:lnTo>
                    <a:pt x="45" y="178"/>
                  </a:lnTo>
                  <a:lnTo>
                    <a:pt x="45" y="176"/>
                  </a:lnTo>
                  <a:lnTo>
                    <a:pt x="45" y="174"/>
                  </a:lnTo>
                  <a:lnTo>
                    <a:pt x="45" y="172"/>
                  </a:lnTo>
                  <a:lnTo>
                    <a:pt x="43" y="170"/>
                  </a:lnTo>
                  <a:lnTo>
                    <a:pt x="43" y="169"/>
                  </a:lnTo>
                  <a:lnTo>
                    <a:pt x="41" y="167"/>
                  </a:lnTo>
                  <a:lnTo>
                    <a:pt x="41" y="165"/>
                  </a:lnTo>
                  <a:lnTo>
                    <a:pt x="39" y="165"/>
                  </a:lnTo>
                  <a:lnTo>
                    <a:pt x="37" y="165"/>
                  </a:lnTo>
                  <a:lnTo>
                    <a:pt x="37" y="165"/>
                  </a:lnTo>
                  <a:lnTo>
                    <a:pt x="35" y="165"/>
                  </a:lnTo>
                  <a:lnTo>
                    <a:pt x="31" y="165"/>
                  </a:lnTo>
                  <a:lnTo>
                    <a:pt x="31" y="165"/>
                  </a:lnTo>
                  <a:lnTo>
                    <a:pt x="30" y="165"/>
                  </a:lnTo>
                  <a:lnTo>
                    <a:pt x="30" y="163"/>
                  </a:lnTo>
                  <a:lnTo>
                    <a:pt x="31" y="163"/>
                  </a:lnTo>
                  <a:lnTo>
                    <a:pt x="30" y="161"/>
                  </a:lnTo>
                  <a:lnTo>
                    <a:pt x="30" y="161"/>
                  </a:lnTo>
                  <a:lnTo>
                    <a:pt x="28" y="159"/>
                  </a:lnTo>
                  <a:lnTo>
                    <a:pt x="26" y="159"/>
                  </a:lnTo>
                  <a:lnTo>
                    <a:pt x="24" y="159"/>
                  </a:lnTo>
                  <a:lnTo>
                    <a:pt x="24" y="161"/>
                  </a:lnTo>
                  <a:lnTo>
                    <a:pt x="24" y="161"/>
                  </a:lnTo>
                  <a:lnTo>
                    <a:pt x="24" y="161"/>
                  </a:lnTo>
                  <a:lnTo>
                    <a:pt x="22" y="163"/>
                  </a:lnTo>
                  <a:lnTo>
                    <a:pt x="22" y="163"/>
                  </a:lnTo>
                  <a:lnTo>
                    <a:pt x="20" y="165"/>
                  </a:lnTo>
                  <a:lnTo>
                    <a:pt x="18" y="169"/>
                  </a:lnTo>
                  <a:lnTo>
                    <a:pt x="18" y="170"/>
                  </a:lnTo>
                  <a:lnTo>
                    <a:pt x="18" y="170"/>
                  </a:lnTo>
                  <a:lnTo>
                    <a:pt x="18" y="169"/>
                  </a:lnTo>
                  <a:lnTo>
                    <a:pt x="18" y="169"/>
                  </a:lnTo>
                  <a:lnTo>
                    <a:pt x="18" y="167"/>
                  </a:lnTo>
                  <a:lnTo>
                    <a:pt x="16" y="167"/>
                  </a:lnTo>
                  <a:lnTo>
                    <a:pt x="16" y="165"/>
                  </a:lnTo>
                  <a:lnTo>
                    <a:pt x="14" y="163"/>
                  </a:lnTo>
                  <a:lnTo>
                    <a:pt x="14" y="161"/>
                  </a:lnTo>
                  <a:lnTo>
                    <a:pt x="14" y="157"/>
                  </a:lnTo>
                  <a:lnTo>
                    <a:pt x="14" y="155"/>
                  </a:lnTo>
                  <a:lnTo>
                    <a:pt x="16" y="153"/>
                  </a:lnTo>
                  <a:lnTo>
                    <a:pt x="16" y="151"/>
                  </a:lnTo>
                  <a:lnTo>
                    <a:pt x="16" y="149"/>
                  </a:lnTo>
                  <a:lnTo>
                    <a:pt x="14" y="145"/>
                  </a:lnTo>
                  <a:lnTo>
                    <a:pt x="14" y="141"/>
                  </a:lnTo>
                  <a:lnTo>
                    <a:pt x="16" y="139"/>
                  </a:lnTo>
                  <a:lnTo>
                    <a:pt x="16" y="137"/>
                  </a:lnTo>
                  <a:lnTo>
                    <a:pt x="16" y="136"/>
                  </a:lnTo>
                  <a:lnTo>
                    <a:pt x="14" y="134"/>
                  </a:lnTo>
                  <a:lnTo>
                    <a:pt x="14" y="132"/>
                  </a:lnTo>
                  <a:lnTo>
                    <a:pt x="14" y="132"/>
                  </a:lnTo>
                  <a:lnTo>
                    <a:pt x="12" y="132"/>
                  </a:lnTo>
                  <a:lnTo>
                    <a:pt x="14" y="128"/>
                  </a:lnTo>
                  <a:lnTo>
                    <a:pt x="16" y="122"/>
                  </a:lnTo>
                  <a:lnTo>
                    <a:pt x="18" y="118"/>
                  </a:lnTo>
                  <a:lnTo>
                    <a:pt x="20" y="114"/>
                  </a:lnTo>
                  <a:lnTo>
                    <a:pt x="20" y="112"/>
                  </a:lnTo>
                  <a:lnTo>
                    <a:pt x="22" y="110"/>
                  </a:lnTo>
                  <a:lnTo>
                    <a:pt x="20" y="112"/>
                  </a:lnTo>
                  <a:lnTo>
                    <a:pt x="20" y="114"/>
                  </a:lnTo>
                  <a:lnTo>
                    <a:pt x="20" y="116"/>
                  </a:lnTo>
                  <a:lnTo>
                    <a:pt x="20" y="118"/>
                  </a:lnTo>
                  <a:lnTo>
                    <a:pt x="20" y="120"/>
                  </a:lnTo>
                  <a:lnTo>
                    <a:pt x="20" y="122"/>
                  </a:lnTo>
                  <a:lnTo>
                    <a:pt x="20" y="124"/>
                  </a:lnTo>
                  <a:lnTo>
                    <a:pt x="18" y="126"/>
                  </a:lnTo>
                  <a:lnTo>
                    <a:pt x="20" y="128"/>
                  </a:lnTo>
                  <a:lnTo>
                    <a:pt x="20" y="126"/>
                  </a:lnTo>
                  <a:lnTo>
                    <a:pt x="22" y="128"/>
                  </a:lnTo>
                  <a:lnTo>
                    <a:pt x="24" y="130"/>
                  </a:lnTo>
                  <a:lnTo>
                    <a:pt x="24" y="130"/>
                  </a:lnTo>
                  <a:lnTo>
                    <a:pt x="24" y="130"/>
                  </a:lnTo>
                  <a:lnTo>
                    <a:pt x="24" y="130"/>
                  </a:lnTo>
                  <a:lnTo>
                    <a:pt x="24" y="130"/>
                  </a:lnTo>
                  <a:lnTo>
                    <a:pt x="26" y="130"/>
                  </a:lnTo>
                  <a:lnTo>
                    <a:pt x="28" y="132"/>
                  </a:lnTo>
                  <a:lnTo>
                    <a:pt x="28" y="134"/>
                  </a:lnTo>
                  <a:lnTo>
                    <a:pt x="26" y="136"/>
                  </a:lnTo>
                  <a:lnTo>
                    <a:pt x="26" y="137"/>
                  </a:lnTo>
                  <a:lnTo>
                    <a:pt x="26" y="137"/>
                  </a:lnTo>
                  <a:lnTo>
                    <a:pt x="28" y="137"/>
                  </a:lnTo>
                  <a:lnTo>
                    <a:pt x="30" y="137"/>
                  </a:lnTo>
                  <a:lnTo>
                    <a:pt x="30" y="139"/>
                  </a:lnTo>
                  <a:lnTo>
                    <a:pt x="31" y="139"/>
                  </a:lnTo>
                  <a:lnTo>
                    <a:pt x="33" y="137"/>
                  </a:lnTo>
                  <a:lnTo>
                    <a:pt x="33" y="137"/>
                  </a:lnTo>
                  <a:lnTo>
                    <a:pt x="35" y="139"/>
                  </a:lnTo>
                  <a:lnTo>
                    <a:pt x="37" y="141"/>
                  </a:lnTo>
                  <a:lnTo>
                    <a:pt x="37" y="143"/>
                  </a:lnTo>
                  <a:lnTo>
                    <a:pt x="37" y="143"/>
                  </a:lnTo>
                  <a:lnTo>
                    <a:pt x="39" y="141"/>
                  </a:lnTo>
                  <a:lnTo>
                    <a:pt x="39" y="141"/>
                  </a:lnTo>
                  <a:lnTo>
                    <a:pt x="41" y="139"/>
                  </a:lnTo>
                  <a:lnTo>
                    <a:pt x="41" y="137"/>
                  </a:lnTo>
                  <a:lnTo>
                    <a:pt x="39" y="136"/>
                  </a:lnTo>
                  <a:lnTo>
                    <a:pt x="35" y="134"/>
                  </a:lnTo>
                  <a:lnTo>
                    <a:pt x="31" y="134"/>
                  </a:lnTo>
                  <a:lnTo>
                    <a:pt x="31" y="134"/>
                  </a:lnTo>
                  <a:lnTo>
                    <a:pt x="30" y="134"/>
                  </a:lnTo>
                  <a:lnTo>
                    <a:pt x="28" y="134"/>
                  </a:lnTo>
                  <a:lnTo>
                    <a:pt x="28" y="132"/>
                  </a:lnTo>
                  <a:lnTo>
                    <a:pt x="28" y="132"/>
                  </a:lnTo>
                  <a:lnTo>
                    <a:pt x="28" y="130"/>
                  </a:lnTo>
                  <a:lnTo>
                    <a:pt x="28" y="130"/>
                  </a:lnTo>
                  <a:lnTo>
                    <a:pt x="28" y="128"/>
                  </a:lnTo>
                  <a:lnTo>
                    <a:pt x="28" y="126"/>
                  </a:lnTo>
                  <a:lnTo>
                    <a:pt x="28" y="124"/>
                  </a:lnTo>
                  <a:lnTo>
                    <a:pt x="28" y="124"/>
                  </a:lnTo>
                  <a:lnTo>
                    <a:pt x="26" y="124"/>
                  </a:lnTo>
                  <a:lnTo>
                    <a:pt x="26" y="124"/>
                  </a:lnTo>
                  <a:lnTo>
                    <a:pt x="24" y="124"/>
                  </a:lnTo>
                  <a:lnTo>
                    <a:pt x="24" y="122"/>
                  </a:lnTo>
                  <a:lnTo>
                    <a:pt x="22" y="122"/>
                  </a:lnTo>
                  <a:lnTo>
                    <a:pt x="24" y="120"/>
                  </a:lnTo>
                  <a:lnTo>
                    <a:pt x="24" y="118"/>
                  </a:lnTo>
                  <a:lnTo>
                    <a:pt x="28" y="116"/>
                  </a:lnTo>
                  <a:lnTo>
                    <a:pt x="30" y="116"/>
                  </a:lnTo>
                  <a:lnTo>
                    <a:pt x="31" y="114"/>
                  </a:lnTo>
                  <a:lnTo>
                    <a:pt x="31" y="114"/>
                  </a:lnTo>
                  <a:lnTo>
                    <a:pt x="33" y="112"/>
                  </a:lnTo>
                  <a:lnTo>
                    <a:pt x="35" y="110"/>
                  </a:lnTo>
                  <a:lnTo>
                    <a:pt x="35" y="108"/>
                  </a:lnTo>
                  <a:lnTo>
                    <a:pt x="37" y="105"/>
                  </a:lnTo>
                  <a:lnTo>
                    <a:pt x="37" y="103"/>
                  </a:lnTo>
                  <a:lnTo>
                    <a:pt x="39" y="101"/>
                  </a:lnTo>
                  <a:lnTo>
                    <a:pt x="39" y="99"/>
                  </a:lnTo>
                  <a:lnTo>
                    <a:pt x="39" y="97"/>
                  </a:lnTo>
                  <a:lnTo>
                    <a:pt x="41" y="95"/>
                  </a:lnTo>
                  <a:lnTo>
                    <a:pt x="41" y="93"/>
                  </a:lnTo>
                  <a:lnTo>
                    <a:pt x="43" y="93"/>
                  </a:lnTo>
                  <a:lnTo>
                    <a:pt x="43" y="91"/>
                  </a:lnTo>
                  <a:lnTo>
                    <a:pt x="45" y="91"/>
                  </a:lnTo>
                  <a:lnTo>
                    <a:pt x="49" y="89"/>
                  </a:lnTo>
                  <a:lnTo>
                    <a:pt x="49" y="87"/>
                  </a:lnTo>
                  <a:lnTo>
                    <a:pt x="51" y="85"/>
                  </a:lnTo>
                  <a:lnTo>
                    <a:pt x="53" y="83"/>
                  </a:lnTo>
                  <a:lnTo>
                    <a:pt x="53" y="83"/>
                  </a:lnTo>
                  <a:lnTo>
                    <a:pt x="55" y="79"/>
                  </a:lnTo>
                  <a:lnTo>
                    <a:pt x="55" y="79"/>
                  </a:lnTo>
                  <a:lnTo>
                    <a:pt x="57" y="79"/>
                  </a:lnTo>
                  <a:lnTo>
                    <a:pt x="59" y="77"/>
                  </a:lnTo>
                  <a:lnTo>
                    <a:pt x="63" y="77"/>
                  </a:lnTo>
                  <a:lnTo>
                    <a:pt x="63" y="75"/>
                  </a:lnTo>
                  <a:lnTo>
                    <a:pt x="64" y="75"/>
                  </a:lnTo>
                  <a:lnTo>
                    <a:pt x="64" y="75"/>
                  </a:lnTo>
                  <a:lnTo>
                    <a:pt x="64" y="73"/>
                  </a:lnTo>
                  <a:lnTo>
                    <a:pt x="64" y="72"/>
                  </a:lnTo>
                  <a:lnTo>
                    <a:pt x="66" y="70"/>
                  </a:lnTo>
                  <a:lnTo>
                    <a:pt x="66" y="70"/>
                  </a:lnTo>
                  <a:lnTo>
                    <a:pt x="68" y="70"/>
                  </a:lnTo>
                  <a:lnTo>
                    <a:pt x="68" y="68"/>
                  </a:lnTo>
                  <a:lnTo>
                    <a:pt x="70" y="68"/>
                  </a:lnTo>
                  <a:lnTo>
                    <a:pt x="72" y="66"/>
                  </a:lnTo>
                  <a:lnTo>
                    <a:pt x="72" y="66"/>
                  </a:lnTo>
                  <a:lnTo>
                    <a:pt x="74" y="64"/>
                  </a:lnTo>
                  <a:lnTo>
                    <a:pt x="76" y="64"/>
                  </a:lnTo>
                  <a:lnTo>
                    <a:pt x="78" y="66"/>
                  </a:lnTo>
                  <a:lnTo>
                    <a:pt x="80" y="66"/>
                  </a:lnTo>
                  <a:lnTo>
                    <a:pt x="84" y="66"/>
                  </a:lnTo>
                  <a:lnTo>
                    <a:pt x="86" y="66"/>
                  </a:lnTo>
                  <a:lnTo>
                    <a:pt x="86" y="66"/>
                  </a:lnTo>
                  <a:lnTo>
                    <a:pt x="88" y="66"/>
                  </a:lnTo>
                  <a:lnTo>
                    <a:pt x="88" y="66"/>
                  </a:lnTo>
                  <a:lnTo>
                    <a:pt x="88" y="64"/>
                  </a:lnTo>
                  <a:lnTo>
                    <a:pt x="88" y="62"/>
                  </a:lnTo>
                  <a:lnTo>
                    <a:pt x="88" y="60"/>
                  </a:lnTo>
                  <a:lnTo>
                    <a:pt x="88" y="60"/>
                  </a:lnTo>
                  <a:lnTo>
                    <a:pt x="88" y="60"/>
                  </a:lnTo>
                  <a:lnTo>
                    <a:pt x="86" y="60"/>
                  </a:lnTo>
                  <a:lnTo>
                    <a:pt x="86" y="58"/>
                  </a:lnTo>
                  <a:lnTo>
                    <a:pt x="86" y="58"/>
                  </a:lnTo>
                  <a:lnTo>
                    <a:pt x="86" y="56"/>
                  </a:lnTo>
                  <a:lnTo>
                    <a:pt x="86" y="56"/>
                  </a:lnTo>
                  <a:lnTo>
                    <a:pt x="86" y="54"/>
                  </a:lnTo>
                  <a:lnTo>
                    <a:pt x="90" y="52"/>
                  </a:lnTo>
                  <a:lnTo>
                    <a:pt x="90" y="52"/>
                  </a:lnTo>
                  <a:lnTo>
                    <a:pt x="92" y="50"/>
                  </a:lnTo>
                  <a:lnTo>
                    <a:pt x="94" y="50"/>
                  </a:lnTo>
                  <a:lnTo>
                    <a:pt x="95" y="48"/>
                  </a:lnTo>
                  <a:lnTo>
                    <a:pt x="95" y="50"/>
                  </a:lnTo>
                  <a:lnTo>
                    <a:pt x="97" y="50"/>
                  </a:lnTo>
                  <a:lnTo>
                    <a:pt x="97" y="52"/>
                  </a:lnTo>
                  <a:lnTo>
                    <a:pt x="99" y="52"/>
                  </a:lnTo>
                  <a:lnTo>
                    <a:pt x="99" y="52"/>
                  </a:lnTo>
                  <a:lnTo>
                    <a:pt x="95" y="56"/>
                  </a:lnTo>
                  <a:lnTo>
                    <a:pt x="95" y="56"/>
                  </a:lnTo>
                  <a:lnTo>
                    <a:pt x="95" y="58"/>
                  </a:lnTo>
                  <a:lnTo>
                    <a:pt x="95" y="60"/>
                  </a:lnTo>
                  <a:lnTo>
                    <a:pt x="97" y="60"/>
                  </a:lnTo>
                  <a:lnTo>
                    <a:pt x="101" y="60"/>
                  </a:lnTo>
                  <a:lnTo>
                    <a:pt x="101" y="60"/>
                  </a:lnTo>
                  <a:lnTo>
                    <a:pt x="105" y="58"/>
                  </a:lnTo>
                  <a:lnTo>
                    <a:pt x="105" y="54"/>
                  </a:lnTo>
                  <a:lnTo>
                    <a:pt x="105" y="50"/>
                  </a:lnTo>
                  <a:lnTo>
                    <a:pt x="105" y="50"/>
                  </a:lnTo>
                  <a:lnTo>
                    <a:pt x="105" y="46"/>
                  </a:lnTo>
                  <a:lnTo>
                    <a:pt x="105" y="46"/>
                  </a:lnTo>
                  <a:lnTo>
                    <a:pt x="107" y="44"/>
                  </a:lnTo>
                  <a:lnTo>
                    <a:pt x="107" y="44"/>
                  </a:lnTo>
                  <a:lnTo>
                    <a:pt x="109" y="42"/>
                  </a:lnTo>
                  <a:lnTo>
                    <a:pt x="109" y="40"/>
                  </a:lnTo>
                  <a:lnTo>
                    <a:pt x="109" y="40"/>
                  </a:lnTo>
                  <a:lnTo>
                    <a:pt x="109" y="39"/>
                  </a:lnTo>
                  <a:lnTo>
                    <a:pt x="109" y="37"/>
                  </a:lnTo>
                  <a:lnTo>
                    <a:pt x="111" y="35"/>
                  </a:lnTo>
                  <a:lnTo>
                    <a:pt x="113" y="33"/>
                  </a:lnTo>
                  <a:lnTo>
                    <a:pt x="113" y="31"/>
                  </a:lnTo>
                  <a:lnTo>
                    <a:pt x="115" y="31"/>
                  </a:lnTo>
                  <a:lnTo>
                    <a:pt x="115" y="29"/>
                  </a:lnTo>
                  <a:lnTo>
                    <a:pt x="109" y="27"/>
                  </a:lnTo>
                  <a:lnTo>
                    <a:pt x="97" y="29"/>
                  </a:lnTo>
                  <a:lnTo>
                    <a:pt x="86" y="37"/>
                  </a:lnTo>
                  <a:lnTo>
                    <a:pt x="72" y="46"/>
                  </a:lnTo>
                  <a:lnTo>
                    <a:pt x="64" y="52"/>
                  </a:lnTo>
                  <a:lnTo>
                    <a:pt x="76" y="40"/>
                  </a:lnTo>
                  <a:lnTo>
                    <a:pt x="103" y="25"/>
                  </a:lnTo>
                  <a:lnTo>
                    <a:pt x="127" y="13"/>
                  </a:lnTo>
                  <a:lnTo>
                    <a:pt x="148" y="6"/>
                  </a:lnTo>
                  <a:lnTo>
                    <a:pt x="161" y="4"/>
                  </a:lnTo>
                  <a:lnTo>
                    <a:pt x="167" y="2"/>
                  </a:lnTo>
                  <a:lnTo>
                    <a:pt x="175" y="2"/>
                  </a:lnTo>
                  <a:lnTo>
                    <a:pt x="185" y="0"/>
                  </a:lnTo>
                  <a:lnTo>
                    <a:pt x="194" y="0"/>
                  </a:lnTo>
                  <a:lnTo>
                    <a:pt x="20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87" name="Freeform 276">
              <a:extLst>
                <a:ext uri="{FF2B5EF4-FFF2-40B4-BE49-F238E27FC236}">
                  <a16:creationId xmlns:a16="http://schemas.microsoft.com/office/drawing/2014/main" id="{6AC9C9BD-95F6-42E3-8903-BC4E6739A4B4}"/>
                </a:ext>
              </a:extLst>
            </p:cNvPr>
            <p:cNvSpPr>
              <a:spLocks noEditPoints="1"/>
            </p:cNvSpPr>
            <p:nvPr/>
          </p:nvSpPr>
          <p:spPr bwMode="auto">
            <a:xfrm>
              <a:off x="14628814" y="6553201"/>
              <a:ext cx="568325" cy="569913"/>
            </a:xfrm>
            <a:custGeom>
              <a:avLst/>
              <a:gdLst>
                <a:gd name="T0" fmla="*/ 178 w 358"/>
                <a:gd name="T1" fmla="*/ 33 h 359"/>
                <a:gd name="T2" fmla="*/ 145 w 358"/>
                <a:gd name="T3" fmla="*/ 37 h 359"/>
                <a:gd name="T4" fmla="*/ 114 w 358"/>
                <a:gd name="T5" fmla="*/ 48 h 359"/>
                <a:gd name="T6" fmla="*/ 87 w 358"/>
                <a:gd name="T7" fmla="*/ 66 h 359"/>
                <a:gd name="T8" fmla="*/ 64 w 358"/>
                <a:gd name="T9" fmla="*/ 89 h 359"/>
                <a:gd name="T10" fmla="*/ 46 w 358"/>
                <a:gd name="T11" fmla="*/ 116 h 359"/>
                <a:gd name="T12" fmla="*/ 36 w 358"/>
                <a:gd name="T13" fmla="*/ 149 h 359"/>
                <a:gd name="T14" fmla="*/ 33 w 358"/>
                <a:gd name="T15" fmla="*/ 188 h 359"/>
                <a:gd name="T16" fmla="*/ 40 w 358"/>
                <a:gd name="T17" fmla="*/ 225 h 359"/>
                <a:gd name="T18" fmla="*/ 56 w 358"/>
                <a:gd name="T19" fmla="*/ 260 h 359"/>
                <a:gd name="T20" fmla="*/ 81 w 358"/>
                <a:gd name="T21" fmla="*/ 287 h 359"/>
                <a:gd name="T22" fmla="*/ 112 w 358"/>
                <a:gd name="T23" fmla="*/ 308 h 359"/>
                <a:gd name="T24" fmla="*/ 149 w 358"/>
                <a:gd name="T25" fmla="*/ 322 h 359"/>
                <a:gd name="T26" fmla="*/ 164 w 358"/>
                <a:gd name="T27" fmla="*/ 324 h 359"/>
                <a:gd name="T28" fmla="*/ 178 w 358"/>
                <a:gd name="T29" fmla="*/ 326 h 359"/>
                <a:gd name="T30" fmla="*/ 211 w 358"/>
                <a:gd name="T31" fmla="*/ 322 h 359"/>
                <a:gd name="T32" fmla="*/ 242 w 358"/>
                <a:gd name="T33" fmla="*/ 310 h 359"/>
                <a:gd name="T34" fmla="*/ 269 w 358"/>
                <a:gd name="T35" fmla="*/ 293 h 359"/>
                <a:gd name="T36" fmla="*/ 292 w 358"/>
                <a:gd name="T37" fmla="*/ 270 h 359"/>
                <a:gd name="T38" fmla="*/ 310 w 358"/>
                <a:gd name="T39" fmla="*/ 242 h 359"/>
                <a:gd name="T40" fmla="*/ 322 w 358"/>
                <a:gd name="T41" fmla="*/ 209 h 359"/>
                <a:gd name="T42" fmla="*/ 325 w 358"/>
                <a:gd name="T43" fmla="*/ 171 h 359"/>
                <a:gd name="T44" fmla="*/ 318 w 358"/>
                <a:gd name="T45" fmla="*/ 134 h 359"/>
                <a:gd name="T46" fmla="*/ 300 w 358"/>
                <a:gd name="T47" fmla="*/ 99 h 359"/>
                <a:gd name="T48" fmla="*/ 277 w 358"/>
                <a:gd name="T49" fmla="*/ 72 h 359"/>
                <a:gd name="T50" fmla="*/ 246 w 358"/>
                <a:gd name="T51" fmla="*/ 50 h 359"/>
                <a:gd name="T52" fmla="*/ 209 w 358"/>
                <a:gd name="T53" fmla="*/ 37 h 359"/>
                <a:gd name="T54" fmla="*/ 194 w 358"/>
                <a:gd name="T55" fmla="*/ 35 h 359"/>
                <a:gd name="T56" fmla="*/ 178 w 358"/>
                <a:gd name="T57" fmla="*/ 33 h 359"/>
                <a:gd name="T58" fmla="*/ 178 w 358"/>
                <a:gd name="T59" fmla="*/ 0 h 359"/>
                <a:gd name="T60" fmla="*/ 215 w 358"/>
                <a:gd name="T61" fmla="*/ 4 h 359"/>
                <a:gd name="T62" fmla="*/ 256 w 358"/>
                <a:gd name="T63" fmla="*/ 17 h 359"/>
                <a:gd name="T64" fmla="*/ 289 w 358"/>
                <a:gd name="T65" fmla="*/ 39 h 359"/>
                <a:gd name="T66" fmla="*/ 318 w 358"/>
                <a:gd name="T67" fmla="*/ 66 h 359"/>
                <a:gd name="T68" fmla="*/ 339 w 358"/>
                <a:gd name="T69" fmla="*/ 99 h 359"/>
                <a:gd name="T70" fmla="*/ 353 w 358"/>
                <a:gd name="T71" fmla="*/ 136 h 359"/>
                <a:gd name="T72" fmla="*/ 358 w 358"/>
                <a:gd name="T73" fmla="*/ 175 h 359"/>
                <a:gd name="T74" fmla="*/ 355 w 358"/>
                <a:gd name="T75" fmla="*/ 217 h 359"/>
                <a:gd name="T76" fmla="*/ 341 w 358"/>
                <a:gd name="T77" fmla="*/ 256 h 359"/>
                <a:gd name="T78" fmla="*/ 320 w 358"/>
                <a:gd name="T79" fmla="*/ 291 h 359"/>
                <a:gd name="T80" fmla="*/ 291 w 358"/>
                <a:gd name="T81" fmla="*/ 320 h 359"/>
                <a:gd name="T82" fmla="*/ 258 w 358"/>
                <a:gd name="T83" fmla="*/ 341 h 359"/>
                <a:gd name="T84" fmla="*/ 219 w 358"/>
                <a:gd name="T85" fmla="*/ 355 h 359"/>
                <a:gd name="T86" fmla="*/ 178 w 358"/>
                <a:gd name="T87" fmla="*/ 359 h 359"/>
                <a:gd name="T88" fmla="*/ 141 w 358"/>
                <a:gd name="T89" fmla="*/ 355 h 359"/>
                <a:gd name="T90" fmla="*/ 102 w 358"/>
                <a:gd name="T91" fmla="*/ 341 h 359"/>
                <a:gd name="T92" fmla="*/ 67 w 358"/>
                <a:gd name="T93" fmla="*/ 320 h 359"/>
                <a:gd name="T94" fmla="*/ 40 w 358"/>
                <a:gd name="T95" fmla="*/ 293 h 359"/>
                <a:gd name="T96" fmla="*/ 19 w 358"/>
                <a:gd name="T97" fmla="*/ 260 h 359"/>
                <a:gd name="T98" fmla="*/ 5 w 358"/>
                <a:gd name="T99" fmla="*/ 223 h 359"/>
                <a:gd name="T100" fmla="*/ 0 w 358"/>
                <a:gd name="T101" fmla="*/ 184 h 359"/>
                <a:gd name="T102" fmla="*/ 3 w 358"/>
                <a:gd name="T103" fmla="*/ 142 h 359"/>
                <a:gd name="T104" fmla="*/ 17 w 358"/>
                <a:gd name="T105" fmla="*/ 103 h 359"/>
                <a:gd name="T106" fmla="*/ 38 w 358"/>
                <a:gd name="T107" fmla="*/ 68 h 359"/>
                <a:gd name="T108" fmla="*/ 66 w 358"/>
                <a:gd name="T109" fmla="*/ 39 h 359"/>
                <a:gd name="T110" fmla="*/ 100 w 358"/>
                <a:gd name="T111" fmla="*/ 17 h 359"/>
                <a:gd name="T112" fmla="*/ 137 w 358"/>
                <a:gd name="T113" fmla="*/ 4 h 359"/>
                <a:gd name="T114" fmla="*/ 178 w 358"/>
                <a:gd name="T115"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359">
                  <a:moveTo>
                    <a:pt x="178" y="33"/>
                  </a:moveTo>
                  <a:lnTo>
                    <a:pt x="145" y="37"/>
                  </a:lnTo>
                  <a:lnTo>
                    <a:pt x="114" y="48"/>
                  </a:lnTo>
                  <a:lnTo>
                    <a:pt x="87" y="66"/>
                  </a:lnTo>
                  <a:lnTo>
                    <a:pt x="64" y="89"/>
                  </a:lnTo>
                  <a:lnTo>
                    <a:pt x="46" y="116"/>
                  </a:lnTo>
                  <a:lnTo>
                    <a:pt x="36" y="149"/>
                  </a:lnTo>
                  <a:lnTo>
                    <a:pt x="33" y="188"/>
                  </a:lnTo>
                  <a:lnTo>
                    <a:pt x="40" y="225"/>
                  </a:lnTo>
                  <a:lnTo>
                    <a:pt x="56" y="260"/>
                  </a:lnTo>
                  <a:lnTo>
                    <a:pt x="81" y="287"/>
                  </a:lnTo>
                  <a:lnTo>
                    <a:pt x="112" y="308"/>
                  </a:lnTo>
                  <a:lnTo>
                    <a:pt x="149" y="322"/>
                  </a:lnTo>
                  <a:lnTo>
                    <a:pt x="164" y="324"/>
                  </a:lnTo>
                  <a:lnTo>
                    <a:pt x="178" y="326"/>
                  </a:lnTo>
                  <a:lnTo>
                    <a:pt x="211" y="322"/>
                  </a:lnTo>
                  <a:lnTo>
                    <a:pt x="242" y="310"/>
                  </a:lnTo>
                  <a:lnTo>
                    <a:pt x="269" y="293"/>
                  </a:lnTo>
                  <a:lnTo>
                    <a:pt x="292" y="270"/>
                  </a:lnTo>
                  <a:lnTo>
                    <a:pt x="310" y="242"/>
                  </a:lnTo>
                  <a:lnTo>
                    <a:pt x="322" y="209"/>
                  </a:lnTo>
                  <a:lnTo>
                    <a:pt x="325" y="171"/>
                  </a:lnTo>
                  <a:lnTo>
                    <a:pt x="318" y="134"/>
                  </a:lnTo>
                  <a:lnTo>
                    <a:pt x="300" y="99"/>
                  </a:lnTo>
                  <a:lnTo>
                    <a:pt x="277" y="72"/>
                  </a:lnTo>
                  <a:lnTo>
                    <a:pt x="246" y="50"/>
                  </a:lnTo>
                  <a:lnTo>
                    <a:pt x="209" y="37"/>
                  </a:lnTo>
                  <a:lnTo>
                    <a:pt x="194" y="35"/>
                  </a:lnTo>
                  <a:lnTo>
                    <a:pt x="178" y="33"/>
                  </a:lnTo>
                  <a:close/>
                  <a:moveTo>
                    <a:pt x="178" y="0"/>
                  </a:moveTo>
                  <a:lnTo>
                    <a:pt x="215" y="4"/>
                  </a:lnTo>
                  <a:lnTo>
                    <a:pt x="256" y="17"/>
                  </a:lnTo>
                  <a:lnTo>
                    <a:pt x="289" y="39"/>
                  </a:lnTo>
                  <a:lnTo>
                    <a:pt x="318" y="66"/>
                  </a:lnTo>
                  <a:lnTo>
                    <a:pt x="339" y="99"/>
                  </a:lnTo>
                  <a:lnTo>
                    <a:pt x="353" y="136"/>
                  </a:lnTo>
                  <a:lnTo>
                    <a:pt x="358" y="175"/>
                  </a:lnTo>
                  <a:lnTo>
                    <a:pt x="355" y="217"/>
                  </a:lnTo>
                  <a:lnTo>
                    <a:pt x="341" y="256"/>
                  </a:lnTo>
                  <a:lnTo>
                    <a:pt x="320" y="291"/>
                  </a:lnTo>
                  <a:lnTo>
                    <a:pt x="291" y="320"/>
                  </a:lnTo>
                  <a:lnTo>
                    <a:pt x="258" y="341"/>
                  </a:lnTo>
                  <a:lnTo>
                    <a:pt x="219" y="355"/>
                  </a:lnTo>
                  <a:lnTo>
                    <a:pt x="178" y="359"/>
                  </a:lnTo>
                  <a:lnTo>
                    <a:pt x="141" y="355"/>
                  </a:lnTo>
                  <a:lnTo>
                    <a:pt x="102" y="341"/>
                  </a:lnTo>
                  <a:lnTo>
                    <a:pt x="67" y="320"/>
                  </a:lnTo>
                  <a:lnTo>
                    <a:pt x="40" y="293"/>
                  </a:lnTo>
                  <a:lnTo>
                    <a:pt x="19" y="260"/>
                  </a:lnTo>
                  <a:lnTo>
                    <a:pt x="5" y="223"/>
                  </a:lnTo>
                  <a:lnTo>
                    <a:pt x="0" y="184"/>
                  </a:lnTo>
                  <a:lnTo>
                    <a:pt x="3" y="142"/>
                  </a:lnTo>
                  <a:lnTo>
                    <a:pt x="17" y="103"/>
                  </a:lnTo>
                  <a:lnTo>
                    <a:pt x="38" y="68"/>
                  </a:lnTo>
                  <a:lnTo>
                    <a:pt x="66" y="39"/>
                  </a:lnTo>
                  <a:lnTo>
                    <a:pt x="100" y="17"/>
                  </a:lnTo>
                  <a:lnTo>
                    <a:pt x="137" y="4"/>
                  </a:lnTo>
                  <a:lnTo>
                    <a:pt x="178"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88" name="Freeform 277">
              <a:extLst>
                <a:ext uri="{FF2B5EF4-FFF2-40B4-BE49-F238E27FC236}">
                  <a16:creationId xmlns:a16="http://schemas.microsoft.com/office/drawing/2014/main" id="{5BB6600A-1326-4167-99F9-6F1695BB777F}"/>
                </a:ext>
              </a:extLst>
            </p:cNvPr>
            <p:cNvSpPr>
              <a:spLocks/>
            </p:cNvSpPr>
            <p:nvPr/>
          </p:nvSpPr>
          <p:spPr bwMode="auto">
            <a:xfrm>
              <a:off x="14766926" y="7080251"/>
              <a:ext cx="131763" cy="285750"/>
            </a:xfrm>
            <a:custGeom>
              <a:avLst/>
              <a:gdLst>
                <a:gd name="T0" fmla="*/ 35 w 83"/>
                <a:gd name="T1" fmla="*/ 0 h 180"/>
                <a:gd name="T2" fmla="*/ 83 w 83"/>
                <a:gd name="T3" fmla="*/ 9 h 180"/>
                <a:gd name="T4" fmla="*/ 46 w 83"/>
                <a:gd name="T5" fmla="*/ 180 h 180"/>
                <a:gd name="T6" fmla="*/ 0 w 83"/>
                <a:gd name="T7" fmla="*/ 170 h 180"/>
                <a:gd name="T8" fmla="*/ 35 w 83"/>
                <a:gd name="T9" fmla="*/ 0 h 180"/>
              </a:gdLst>
              <a:ahLst/>
              <a:cxnLst>
                <a:cxn ang="0">
                  <a:pos x="T0" y="T1"/>
                </a:cxn>
                <a:cxn ang="0">
                  <a:pos x="T2" y="T3"/>
                </a:cxn>
                <a:cxn ang="0">
                  <a:pos x="T4" y="T5"/>
                </a:cxn>
                <a:cxn ang="0">
                  <a:pos x="T6" y="T7"/>
                </a:cxn>
                <a:cxn ang="0">
                  <a:pos x="T8" y="T9"/>
                </a:cxn>
              </a:cxnLst>
              <a:rect l="0" t="0" r="r" b="b"/>
              <a:pathLst>
                <a:path w="83" h="180">
                  <a:moveTo>
                    <a:pt x="35" y="0"/>
                  </a:moveTo>
                  <a:lnTo>
                    <a:pt x="83" y="9"/>
                  </a:lnTo>
                  <a:lnTo>
                    <a:pt x="46" y="180"/>
                  </a:lnTo>
                  <a:lnTo>
                    <a:pt x="0" y="170"/>
                  </a:lnTo>
                  <a:lnTo>
                    <a:pt x="35"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89" name="Freeform 278">
              <a:extLst>
                <a:ext uri="{FF2B5EF4-FFF2-40B4-BE49-F238E27FC236}">
                  <a16:creationId xmlns:a16="http://schemas.microsoft.com/office/drawing/2014/main" id="{E2BBB06D-AB62-4C51-91CA-6B7E722738F3}"/>
                </a:ext>
              </a:extLst>
            </p:cNvPr>
            <p:cNvSpPr>
              <a:spLocks/>
            </p:cNvSpPr>
            <p:nvPr/>
          </p:nvSpPr>
          <p:spPr bwMode="auto">
            <a:xfrm>
              <a:off x="14714539" y="7172326"/>
              <a:ext cx="174625" cy="376238"/>
            </a:xfrm>
            <a:custGeom>
              <a:avLst/>
              <a:gdLst>
                <a:gd name="T0" fmla="*/ 66 w 110"/>
                <a:gd name="T1" fmla="*/ 0 h 237"/>
                <a:gd name="T2" fmla="*/ 81 w 110"/>
                <a:gd name="T3" fmla="*/ 0 h 237"/>
                <a:gd name="T4" fmla="*/ 95 w 110"/>
                <a:gd name="T5" fmla="*/ 6 h 237"/>
                <a:gd name="T6" fmla="*/ 105 w 110"/>
                <a:gd name="T7" fmla="*/ 17 h 237"/>
                <a:gd name="T8" fmla="*/ 110 w 110"/>
                <a:gd name="T9" fmla="*/ 31 h 237"/>
                <a:gd name="T10" fmla="*/ 110 w 110"/>
                <a:gd name="T11" fmla="*/ 46 h 237"/>
                <a:gd name="T12" fmla="*/ 77 w 110"/>
                <a:gd name="T13" fmla="*/ 207 h 237"/>
                <a:gd name="T14" fmla="*/ 70 w 110"/>
                <a:gd name="T15" fmla="*/ 221 h 237"/>
                <a:gd name="T16" fmla="*/ 60 w 110"/>
                <a:gd name="T17" fmla="*/ 233 h 237"/>
                <a:gd name="T18" fmla="*/ 46 w 110"/>
                <a:gd name="T19" fmla="*/ 237 h 237"/>
                <a:gd name="T20" fmla="*/ 31 w 110"/>
                <a:gd name="T21" fmla="*/ 237 h 237"/>
                <a:gd name="T22" fmla="*/ 17 w 110"/>
                <a:gd name="T23" fmla="*/ 231 h 237"/>
                <a:gd name="T24" fmla="*/ 6 w 110"/>
                <a:gd name="T25" fmla="*/ 221 h 237"/>
                <a:gd name="T26" fmla="*/ 0 w 110"/>
                <a:gd name="T27" fmla="*/ 207 h 237"/>
                <a:gd name="T28" fmla="*/ 0 w 110"/>
                <a:gd name="T29" fmla="*/ 192 h 237"/>
                <a:gd name="T30" fmla="*/ 35 w 110"/>
                <a:gd name="T31" fmla="*/ 29 h 237"/>
                <a:gd name="T32" fmla="*/ 41 w 110"/>
                <a:gd name="T33" fmla="*/ 15 h 237"/>
                <a:gd name="T34" fmla="*/ 52 w 110"/>
                <a:gd name="T35" fmla="*/ 6 h 237"/>
                <a:gd name="T36" fmla="*/ 66 w 110"/>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237">
                  <a:moveTo>
                    <a:pt x="66" y="0"/>
                  </a:moveTo>
                  <a:lnTo>
                    <a:pt x="81" y="0"/>
                  </a:lnTo>
                  <a:lnTo>
                    <a:pt x="95" y="6"/>
                  </a:lnTo>
                  <a:lnTo>
                    <a:pt x="105" y="17"/>
                  </a:lnTo>
                  <a:lnTo>
                    <a:pt x="110" y="31"/>
                  </a:lnTo>
                  <a:lnTo>
                    <a:pt x="110" y="46"/>
                  </a:lnTo>
                  <a:lnTo>
                    <a:pt x="77" y="207"/>
                  </a:lnTo>
                  <a:lnTo>
                    <a:pt x="70" y="221"/>
                  </a:lnTo>
                  <a:lnTo>
                    <a:pt x="60" y="233"/>
                  </a:lnTo>
                  <a:lnTo>
                    <a:pt x="46" y="237"/>
                  </a:lnTo>
                  <a:lnTo>
                    <a:pt x="31" y="237"/>
                  </a:lnTo>
                  <a:lnTo>
                    <a:pt x="17" y="231"/>
                  </a:lnTo>
                  <a:lnTo>
                    <a:pt x="6" y="221"/>
                  </a:lnTo>
                  <a:lnTo>
                    <a:pt x="0" y="207"/>
                  </a:lnTo>
                  <a:lnTo>
                    <a:pt x="0" y="192"/>
                  </a:lnTo>
                  <a:lnTo>
                    <a:pt x="35" y="29"/>
                  </a:lnTo>
                  <a:lnTo>
                    <a:pt x="41" y="15"/>
                  </a:lnTo>
                  <a:lnTo>
                    <a:pt x="52" y="6"/>
                  </a:lnTo>
                  <a:lnTo>
                    <a:pt x="66"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90" name="Freeform 279">
              <a:extLst>
                <a:ext uri="{FF2B5EF4-FFF2-40B4-BE49-F238E27FC236}">
                  <a16:creationId xmlns:a16="http://schemas.microsoft.com/office/drawing/2014/main" id="{D5699AB8-0071-4A44-BE24-9FFDD172562A}"/>
                </a:ext>
              </a:extLst>
            </p:cNvPr>
            <p:cNvSpPr>
              <a:spLocks/>
            </p:cNvSpPr>
            <p:nvPr/>
          </p:nvSpPr>
          <p:spPr bwMode="auto">
            <a:xfrm>
              <a:off x="12977814" y="2863851"/>
              <a:ext cx="760413" cy="622300"/>
            </a:xfrm>
            <a:custGeom>
              <a:avLst/>
              <a:gdLst>
                <a:gd name="T0" fmla="*/ 149 w 479"/>
                <a:gd name="T1" fmla="*/ 0 h 392"/>
                <a:gd name="T2" fmla="*/ 182 w 479"/>
                <a:gd name="T3" fmla="*/ 4 h 392"/>
                <a:gd name="T4" fmla="*/ 211 w 479"/>
                <a:gd name="T5" fmla="*/ 17 h 392"/>
                <a:gd name="T6" fmla="*/ 238 w 479"/>
                <a:gd name="T7" fmla="*/ 39 h 392"/>
                <a:gd name="T8" fmla="*/ 479 w 479"/>
                <a:gd name="T9" fmla="*/ 39 h 392"/>
                <a:gd name="T10" fmla="*/ 479 w 479"/>
                <a:gd name="T11" fmla="*/ 390 h 392"/>
                <a:gd name="T12" fmla="*/ 234 w 479"/>
                <a:gd name="T13" fmla="*/ 392 h 392"/>
                <a:gd name="T14" fmla="*/ 231 w 479"/>
                <a:gd name="T15" fmla="*/ 390 h 392"/>
                <a:gd name="T16" fmla="*/ 225 w 479"/>
                <a:gd name="T17" fmla="*/ 384 h 392"/>
                <a:gd name="T18" fmla="*/ 211 w 479"/>
                <a:gd name="T19" fmla="*/ 376 h 392"/>
                <a:gd name="T20" fmla="*/ 196 w 479"/>
                <a:gd name="T21" fmla="*/ 368 h 392"/>
                <a:gd name="T22" fmla="*/ 174 w 479"/>
                <a:gd name="T23" fmla="*/ 361 h 392"/>
                <a:gd name="T24" fmla="*/ 147 w 479"/>
                <a:gd name="T25" fmla="*/ 355 h 392"/>
                <a:gd name="T26" fmla="*/ 116 w 479"/>
                <a:gd name="T27" fmla="*/ 355 h 392"/>
                <a:gd name="T28" fmla="*/ 81 w 479"/>
                <a:gd name="T29" fmla="*/ 359 h 392"/>
                <a:gd name="T30" fmla="*/ 42 w 479"/>
                <a:gd name="T31" fmla="*/ 368 h 392"/>
                <a:gd name="T32" fmla="*/ 0 w 479"/>
                <a:gd name="T33" fmla="*/ 388 h 392"/>
                <a:gd name="T34" fmla="*/ 0 w 479"/>
                <a:gd name="T35" fmla="*/ 39 h 392"/>
                <a:gd name="T36" fmla="*/ 4 w 479"/>
                <a:gd name="T37" fmla="*/ 37 h 392"/>
                <a:gd name="T38" fmla="*/ 15 w 479"/>
                <a:gd name="T39" fmla="*/ 29 h 392"/>
                <a:gd name="T40" fmla="*/ 35 w 479"/>
                <a:gd name="T41" fmla="*/ 21 h 392"/>
                <a:gd name="T42" fmla="*/ 60 w 479"/>
                <a:gd name="T43" fmla="*/ 13 h 392"/>
                <a:gd name="T44" fmla="*/ 87 w 479"/>
                <a:gd name="T45" fmla="*/ 6 h 392"/>
                <a:gd name="T46" fmla="*/ 118 w 479"/>
                <a:gd name="T47" fmla="*/ 0 h 392"/>
                <a:gd name="T48" fmla="*/ 149 w 479"/>
                <a:gd name="T49"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9" h="392">
                  <a:moveTo>
                    <a:pt x="149" y="0"/>
                  </a:moveTo>
                  <a:lnTo>
                    <a:pt x="182" y="4"/>
                  </a:lnTo>
                  <a:lnTo>
                    <a:pt x="211" y="17"/>
                  </a:lnTo>
                  <a:lnTo>
                    <a:pt x="238" y="39"/>
                  </a:lnTo>
                  <a:lnTo>
                    <a:pt x="479" y="39"/>
                  </a:lnTo>
                  <a:lnTo>
                    <a:pt x="479" y="390"/>
                  </a:lnTo>
                  <a:lnTo>
                    <a:pt x="234" y="392"/>
                  </a:lnTo>
                  <a:lnTo>
                    <a:pt x="231" y="390"/>
                  </a:lnTo>
                  <a:lnTo>
                    <a:pt x="225" y="384"/>
                  </a:lnTo>
                  <a:lnTo>
                    <a:pt x="211" y="376"/>
                  </a:lnTo>
                  <a:lnTo>
                    <a:pt x="196" y="368"/>
                  </a:lnTo>
                  <a:lnTo>
                    <a:pt x="174" y="361"/>
                  </a:lnTo>
                  <a:lnTo>
                    <a:pt x="147" y="355"/>
                  </a:lnTo>
                  <a:lnTo>
                    <a:pt x="116" y="355"/>
                  </a:lnTo>
                  <a:lnTo>
                    <a:pt x="81" y="359"/>
                  </a:lnTo>
                  <a:lnTo>
                    <a:pt x="42" y="368"/>
                  </a:lnTo>
                  <a:lnTo>
                    <a:pt x="0" y="388"/>
                  </a:lnTo>
                  <a:lnTo>
                    <a:pt x="0" y="39"/>
                  </a:lnTo>
                  <a:lnTo>
                    <a:pt x="4" y="37"/>
                  </a:lnTo>
                  <a:lnTo>
                    <a:pt x="15" y="29"/>
                  </a:lnTo>
                  <a:lnTo>
                    <a:pt x="35" y="21"/>
                  </a:lnTo>
                  <a:lnTo>
                    <a:pt x="60" y="13"/>
                  </a:lnTo>
                  <a:lnTo>
                    <a:pt x="87" y="6"/>
                  </a:lnTo>
                  <a:lnTo>
                    <a:pt x="118" y="0"/>
                  </a:lnTo>
                  <a:lnTo>
                    <a:pt x="149"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91" name="Freeform 280">
              <a:extLst>
                <a:ext uri="{FF2B5EF4-FFF2-40B4-BE49-F238E27FC236}">
                  <a16:creationId xmlns:a16="http://schemas.microsoft.com/office/drawing/2014/main" id="{61DF912B-EE00-493B-97F7-EBE3BDCB30CC}"/>
                </a:ext>
              </a:extLst>
            </p:cNvPr>
            <p:cNvSpPr>
              <a:spLocks noEditPoints="1"/>
            </p:cNvSpPr>
            <p:nvPr/>
          </p:nvSpPr>
          <p:spPr bwMode="auto">
            <a:xfrm>
              <a:off x="12746039" y="6664326"/>
              <a:ext cx="930275" cy="769938"/>
            </a:xfrm>
            <a:custGeom>
              <a:avLst/>
              <a:gdLst>
                <a:gd name="T0" fmla="*/ 355 w 586"/>
                <a:gd name="T1" fmla="*/ 411 h 485"/>
                <a:gd name="T2" fmla="*/ 351 w 586"/>
                <a:gd name="T3" fmla="*/ 419 h 485"/>
                <a:gd name="T4" fmla="*/ 355 w 586"/>
                <a:gd name="T5" fmla="*/ 427 h 485"/>
                <a:gd name="T6" fmla="*/ 439 w 586"/>
                <a:gd name="T7" fmla="*/ 427 h 485"/>
                <a:gd name="T8" fmla="*/ 446 w 586"/>
                <a:gd name="T9" fmla="*/ 423 h 485"/>
                <a:gd name="T10" fmla="*/ 446 w 586"/>
                <a:gd name="T11" fmla="*/ 415 h 485"/>
                <a:gd name="T12" fmla="*/ 439 w 586"/>
                <a:gd name="T13" fmla="*/ 409 h 485"/>
                <a:gd name="T14" fmla="*/ 74 w 586"/>
                <a:gd name="T15" fmla="*/ 31 h 485"/>
                <a:gd name="T16" fmla="*/ 41 w 586"/>
                <a:gd name="T17" fmla="*/ 50 h 485"/>
                <a:gd name="T18" fmla="*/ 35 w 586"/>
                <a:gd name="T19" fmla="*/ 269 h 485"/>
                <a:gd name="T20" fmla="*/ 55 w 586"/>
                <a:gd name="T21" fmla="*/ 304 h 485"/>
                <a:gd name="T22" fmla="*/ 514 w 586"/>
                <a:gd name="T23" fmla="*/ 308 h 485"/>
                <a:gd name="T24" fmla="*/ 547 w 586"/>
                <a:gd name="T25" fmla="*/ 289 h 485"/>
                <a:gd name="T26" fmla="*/ 551 w 586"/>
                <a:gd name="T27" fmla="*/ 70 h 485"/>
                <a:gd name="T28" fmla="*/ 534 w 586"/>
                <a:gd name="T29" fmla="*/ 37 h 485"/>
                <a:gd name="T30" fmla="*/ 74 w 586"/>
                <a:gd name="T31" fmla="*/ 31 h 485"/>
                <a:gd name="T32" fmla="*/ 540 w 586"/>
                <a:gd name="T33" fmla="*/ 0 h 485"/>
                <a:gd name="T34" fmla="*/ 573 w 586"/>
                <a:gd name="T35" fmla="*/ 13 h 485"/>
                <a:gd name="T36" fmla="*/ 586 w 586"/>
                <a:gd name="T37" fmla="*/ 46 h 485"/>
                <a:gd name="T38" fmla="*/ 584 w 586"/>
                <a:gd name="T39" fmla="*/ 312 h 485"/>
                <a:gd name="T40" fmla="*/ 559 w 586"/>
                <a:gd name="T41" fmla="*/ 337 h 485"/>
                <a:gd name="T42" fmla="*/ 351 w 586"/>
                <a:gd name="T43" fmla="*/ 339 h 485"/>
                <a:gd name="T44" fmla="*/ 439 w 586"/>
                <a:gd name="T45" fmla="*/ 386 h 485"/>
                <a:gd name="T46" fmla="*/ 472 w 586"/>
                <a:gd name="T47" fmla="*/ 399 h 485"/>
                <a:gd name="T48" fmla="*/ 485 w 586"/>
                <a:gd name="T49" fmla="*/ 432 h 485"/>
                <a:gd name="T50" fmla="*/ 481 w 586"/>
                <a:gd name="T51" fmla="*/ 456 h 485"/>
                <a:gd name="T52" fmla="*/ 456 w 586"/>
                <a:gd name="T53" fmla="*/ 481 h 485"/>
                <a:gd name="T54" fmla="*/ 152 w 586"/>
                <a:gd name="T55" fmla="*/ 485 h 485"/>
                <a:gd name="T56" fmla="*/ 119 w 586"/>
                <a:gd name="T57" fmla="*/ 471 h 485"/>
                <a:gd name="T58" fmla="*/ 105 w 586"/>
                <a:gd name="T59" fmla="*/ 438 h 485"/>
                <a:gd name="T60" fmla="*/ 109 w 586"/>
                <a:gd name="T61" fmla="*/ 413 h 485"/>
                <a:gd name="T62" fmla="*/ 132 w 586"/>
                <a:gd name="T63" fmla="*/ 388 h 485"/>
                <a:gd name="T64" fmla="*/ 235 w 586"/>
                <a:gd name="T65" fmla="*/ 386 h 485"/>
                <a:gd name="T66" fmla="*/ 49 w 586"/>
                <a:gd name="T67" fmla="*/ 339 h 485"/>
                <a:gd name="T68" fmla="*/ 14 w 586"/>
                <a:gd name="T69" fmla="*/ 326 h 485"/>
                <a:gd name="T70" fmla="*/ 0 w 586"/>
                <a:gd name="T71" fmla="*/ 293 h 485"/>
                <a:gd name="T72" fmla="*/ 4 w 586"/>
                <a:gd name="T73" fmla="*/ 29 h 485"/>
                <a:gd name="T74" fmla="*/ 29 w 586"/>
                <a:gd name="T75" fmla="*/ 4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6" h="485">
                  <a:moveTo>
                    <a:pt x="359" y="409"/>
                  </a:moveTo>
                  <a:lnTo>
                    <a:pt x="355" y="411"/>
                  </a:lnTo>
                  <a:lnTo>
                    <a:pt x="353" y="415"/>
                  </a:lnTo>
                  <a:lnTo>
                    <a:pt x="351" y="419"/>
                  </a:lnTo>
                  <a:lnTo>
                    <a:pt x="353" y="423"/>
                  </a:lnTo>
                  <a:lnTo>
                    <a:pt x="355" y="427"/>
                  </a:lnTo>
                  <a:lnTo>
                    <a:pt x="359" y="427"/>
                  </a:lnTo>
                  <a:lnTo>
                    <a:pt x="439" y="427"/>
                  </a:lnTo>
                  <a:lnTo>
                    <a:pt x="444" y="427"/>
                  </a:lnTo>
                  <a:lnTo>
                    <a:pt x="446" y="423"/>
                  </a:lnTo>
                  <a:lnTo>
                    <a:pt x="448" y="419"/>
                  </a:lnTo>
                  <a:lnTo>
                    <a:pt x="446" y="415"/>
                  </a:lnTo>
                  <a:lnTo>
                    <a:pt x="444" y="411"/>
                  </a:lnTo>
                  <a:lnTo>
                    <a:pt x="439" y="409"/>
                  </a:lnTo>
                  <a:lnTo>
                    <a:pt x="359" y="409"/>
                  </a:lnTo>
                  <a:close/>
                  <a:moveTo>
                    <a:pt x="74" y="31"/>
                  </a:moveTo>
                  <a:lnTo>
                    <a:pt x="55" y="37"/>
                  </a:lnTo>
                  <a:lnTo>
                    <a:pt x="41" y="50"/>
                  </a:lnTo>
                  <a:lnTo>
                    <a:pt x="35" y="70"/>
                  </a:lnTo>
                  <a:lnTo>
                    <a:pt x="35" y="269"/>
                  </a:lnTo>
                  <a:lnTo>
                    <a:pt x="41" y="289"/>
                  </a:lnTo>
                  <a:lnTo>
                    <a:pt x="55" y="304"/>
                  </a:lnTo>
                  <a:lnTo>
                    <a:pt x="74" y="308"/>
                  </a:lnTo>
                  <a:lnTo>
                    <a:pt x="514" y="308"/>
                  </a:lnTo>
                  <a:lnTo>
                    <a:pt x="534" y="304"/>
                  </a:lnTo>
                  <a:lnTo>
                    <a:pt x="547" y="289"/>
                  </a:lnTo>
                  <a:lnTo>
                    <a:pt x="551" y="269"/>
                  </a:lnTo>
                  <a:lnTo>
                    <a:pt x="551" y="70"/>
                  </a:lnTo>
                  <a:lnTo>
                    <a:pt x="547" y="50"/>
                  </a:lnTo>
                  <a:lnTo>
                    <a:pt x="534" y="37"/>
                  </a:lnTo>
                  <a:lnTo>
                    <a:pt x="514" y="31"/>
                  </a:lnTo>
                  <a:lnTo>
                    <a:pt x="74" y="31"/>
                  </a:lnTo>
                  <a:close/>
                  <a:moveTo>
                    <a:pt x="49" y="0"/>
                  </a:moveTo>
                  <a:lnTo>
                    <a:pt x="540" y="0"/>
                  </a:lnTo>
                  <a:lnTo>
                    <a:pt x="559" y="4"/>
                  </a:lnTo>
                  <a:lnTo>
                    <a:pt x="573" y="13"/>
                  </a:lnTo>
                  <a:lnTo>
                    <a:pt x="584" y="29"/>
                  </a:lnTo>
                  <a:lnTo>
                    <a:pt x="586" y="46"/>
                  </a:lnTo>
                  <a:lnTo>
                    <a:pt x="586" y="293"/>
                  </a:lnTo>
                  <a:lnTo>
                    <a:pt x="584" y="312"/>
                  </a:lnTo>
                  <a:lnTo>
                    <a:pt x="573" y="326"/>
                  </a:lnTo>
                  <a:lnTo>
                    <a:pt x="559" y="337"/>
                  </a:lnTo>
                  <a:lnTo>
                    <a:pt x="540" y="339"/>
                  </a:lnTo>
                  <a:lnTo>
                    <a:pt x="351" y="339"/>
                  </a:lnTo>
                  <a:lnTo>
                    <a:pt x="351" y="386"/>
                  </a:lnTo>
                  <a:lnTo>
                    <a:pt x="439" y="386"/>
                  </a:lnTo>
                  <a:lnTo>
                    <a:pt x="456" y="388"/>
                  </a:lnTo>
                  <a:lnTo>
                    <a:pt x="472" y="399"/>
                  </a:lnTo>
                  <a:lnTo>
                    <a:pt x="481" y="413"/>
                  </a:lnTo>
                  <a:lnTo>
                    <a:pt x="485" y="432"/>
                  </a:lnTo>
                  <a:lnTo>
                    <a:pt x="485" y="438"/>
                  </a:lnTo>
                  <a:lnTo>
                    <a:pt x="481" y="456"/>
                  </a:lnTo>
                  <a:lnTo>
                    <a:pt x="472" y="471"/>
                  </a:lnTo>
                  <a:lnTo>
                    <a:pt x="456" y="481"/>
                  </a:lnTo>
                  <a:lnTo>
                    <a:pt x="439" y="485"/>
                  </a:lnTo>
                  <a:lnTo>
                    <a:pt x="152" y="485"/>
                  </a:lnTo>
                  <a:lnTo>
                    <a:pt x="132" y="481"/>
                  </a:lnTo>
                  <a:lnTo>
                    <a:pt x="119" y="471"/>
                  </a:lnTo>
                  <a:lnTo>
                    <a:pt x="109" y="456"/>
                  </a:lnTo>
                  <a:lnTo>
                    <a:pt x="105" y="438"/>
                  </a:lnTo>
                  <a:lnTo>
                    <a:pt x="105" y="432"/>
                  </a:lnTo>
                  <a:lnTo>
                    <a:pt x="109" y="413"/>
                  </a:lnTo>
                  <a:lnTo>
                    <a:pt x="119" y="399"/>
                  </a:lnTo>
                  <a:lnTo>
                    <a:pt x="132" y="388"/>
                  </a:lnTo>
                  <a:lnTo>
                    <a:pt x="152" y="386"/>
                  </a:lnTo>
                  <a:lnTo>
                    <a:pt x="235" y="386"/>
                  </a:lnTo>
                  <a:lnTo>
                    <a:pt x="235" y="339"/>
                  </a:lnTo>
                  <a:lnTo>
                    <a:pt x="49" y="339"/>
                  </a:lnTo>
                  <a:lnTo>
                    <a:pt x="29" y="337"/>
                  </a:lnTo>
                  <a:lnTo>
                    <a:pt x="14" y="326"/>
                  </a:lnTo>
                  <a:lnTo>
                    <a:pt x="4" y="312"/>
                  </a:lnTo>
                  <a:lnTo>
                    <a:pt x="0" y="293"/>
                  </a:lnTo>
                  <a:lnTo>
                    <a:pt x="0" y="46"/>
                  </a:lnTo>
                  <a:lnTo>
                    <a:pt x="4" y="29"/>
                  </a:lnTo>
                  <a:lnTo>
                    <a:pt x="14" y="13"/>
                  </a:lnTo>
                  <a:lnTo>
                    <a:pt x="29" y="4"/>
                  </a:lnTo>
                  <a:lnTo>
                    <a:pt x="49"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92" name="Freeform 281">
              <a:extLst>
                <a:ext uri="{FF2B5EF4-FFF2-40B4-BE49-F238E27FC236}">
                  <a16:creationId xmlns:a16="http://schemas.microsoft.com/office/drawing/2014/main" id="{F98CA621-919A-4E7D-A584-22316EF36C26}"/>
                </a:ext>
              </a:extLst>
            </p:cNvPr>
            <p:cNvSpPr>
              <a:spLocks noEditPoints="1"/>
            </p:cNvSpPr>
            <p:nvPr/>
          </p:nvSpPr>
          <p:spPr bwMode="auto">
            <a:xfrm>
              <a:off x="14393864" y="5130801"/>
              <a:ext cx="1192213" cy="1389063"/>
            </a:xfrm>
            <a:custGeom>
              <a:avLst/>
              <a:gdLst>
                <a:gd name="T0" fmla="*/ 640 w 751"/>
                <a:gd name="T1" fmla="*/ 66 h 875"/>
                <a:gd name="T2" fmla="*/ 627 w 751"/>
                <a:gd name="T3" fmla="*/ 75 h 875"/>
                <a:gd name="T4" fmla="*/ 623 w 751"/>
                <a:gd name="T5" fmla="*/ 101 h 875"/>
                <a:gd name="T6" fmla="*/ 636 w 751"/>
                <a:gd name="T7" fmla="*/ 116 h 875"/>
                <a:gd name="T8" fmla="*/ 648 w 751"/>
                <a:gd name="T9" fmla="*/ 118 h 875"/>
                <a:gd name="T10" fmla="*/ 662 w 751"/>
                <a:gd name="T11" fmla="*/ 114 h 875"/>
                <a:gd name="T12" fmla="*/ 673 w 751"/>
                <a:gd name="T13" fmla="*/ 95 h 875"/>
                <a:gd name="T14" fmla="*/ 664 w 751"/>
                <a:gd name="T15" fmla="*/ 71 h 875"/>
                <a:gd name="T16" fmla="*/ 654 w 751"/>
                <a:gd name="T17" fmla="*/ 66 h 875"/>
                <a:gd name="T18" fmla="*/ 646 w 751"/>
                <a:gd name="T19" fmla="*/ 0 h 875"/>
                <a:gd name="T20" fmla="*/ 751 w 751"/>
                <a:gd name="T21" fmla="*/ 85 h 875"/>
                <a:gd name="T22" fmla="*/ 105 w 751"/>
                <a:gd name="T23" fmla="*/ 875 h 875"/>
                <a:gd name="T24" fmla="*/ 43 w 751"/>
                <a:gd name="T25" fmla="*/ 737 h 875"/>
                <a:gd name="T26" fmla="*/ 124 w 751"/>
                <a:gd name="T27" fmla="*/ 785 h 875"/>
                <a:gd name="T28" fmla="*/ 74 w 751"/>
                <a:gd name="T29" fmla="*/ 700 h 875"/>
                <a:gd name="T30" fmla="*/ 120 w 751"/>
                <a:gd name="T31" fmla="*/ 719 h 875"/>
                <a:gd name="T32" fmla="*/ 105 w 751"/>
                <a:gd name="T33" fmla="*/ 661 h 875"/>
                <a:gd name="T34" fmla="*/ 151 w 751"/>
                <a:gd name="T35" fmla="*/ 683 h 875"/>
                <a:gd name="T36" fmla="*/ 134 w 751"/>
                <a:gd name="T37" fmla="*/ 624 h 875"/>
                <a:gd name="T38" fmla="*/ 182 w 751"/>
                <a:gd name="T39" fmla="*/ 644 h 875"/>
                <a:gd name="T40" fmla="*/ 165 w 751"/>
                <a:gd name="T41" fmla="*/ 587 h 875"/>
                <a:gd name="T42" fmla="*/ 248 w 751"/>
                <a:gd name="T43" fmla="*/ 636 h 875"/>
                <a:gd name="T44" fmla="*/ 196 w 751"/>
                <a:gd name="T45" fmla="*/ 549 h 875"/>
                <a:gd name="T46" fmla="*/ 245 w 751"/>
                <a:gd name="T47" fmla="*/ 570 h 875"/>
                <a:gd name="T48" fmla="*/ 227 w 751"/>
                <a:gd name="T49" fmla="*/ 512 h 875"/>
                <a:gd name="T50" fmla="*/ 274 w 751"/>
                <a:gd name="T51" fmla="*/ 531 h 875"/>
                <a:gd name="T52" fmla="*/ 258 w 751"/>
                <a:gd name="T53" fmla="*/ 475 h 875"/>
                <a:gd name="T54" fmla="*/ 305 w 751"/>
                <a:gd name="T55" fmla="*/ 494 h 875"/>
                <a:gd name="T56" fmla="*/ 287 w 751"/>
                <a:gd name="T57" fmla="*/ 436 h 875"/>
                <a:gd name="T58" fmla="*/ 371 w 751"/>
                <a:gd name="T59" fmla="*/ 485 h 875"/>
                <a:gd name="T60" fmla="*/ 318 w 751"/>
                <a:gd name="T61" fmla="*/ 399 h 875"/>
                <a:gd name="T62" fmla="*/ 367 w 751"/>
                <a:gd name="T63" fmla="*/ 419 h 875"/>
                <a:gd name="T64" fmla="*/ 349 w 751"/>
                <a:gd name="T65" fmla="*/ 362 h 875"/>
                <a:gd name="T66" fmla="*/ 398 w 751"/>
                <a:gd name="T67" fmla="*/ 382 h 875"/>
                <a:gd name="T68" fmla="*/ 380 w 751"/>
                <a:gd name="T69" fmla="*/ 324 h 875"/>
                <a:gd name="T70" fmla="*/ 429 w 751"/>
                <a:gd name="T71" fmla="*/ 345 h 875"/>
                <a:gd name="T72" fmla="*/ 411 w 751"/>
                <a:gd name="T73" fmla="*/ 287 h 875"/>
                <a:gd name="T74" fmla="*/ 493 w 751"/>
                <a:gd name="T75" fmla="*/ 335 h 875"/>
                <a:gd name="T76" fmla="*/ 442 w 751"/>
                <a:gd name="T77" fmla="*/ 248 h 875"/>
                <a:gd name="T78" fmla="*/ 489 w 751"/>
                <a:gd name="T79" fmla="*/ 269 h 875"/>
                <a:gd name="T80" fmla="*/ 472 w 751"/>
                <a:gd name="T81" fmla="*/ 211 h 875"/>
                <a:gd name="T82" fmla="*/ 520 w 751"/>
                <a:gd name="T83" fmla="*/ 231 h 875"/>
                <a:gd name="T84" fmla="*/ 503 w 751"/>
                <a:gd name="T85" fmla="*/ 174 h 875"/>
                <a:gd name="T86" fmla="*/ 551 w 751"/>
                <a:gd name="T87" fmla="*/ 194 h 875"/>
                <a:gd name="T88" fmla="*/ 534 w 751"/>
                <a:gd name="T89" fmla="*/ 135 h 875"/>
                <a:gd name="T90" fmla="*/ 615 w 751"/>
                <a:gd name="T91" fmla="*/ 184 h 875"/>
                <a:gd name="T92" fmla="*/ 646 w 751"/>
                <a:gd name="T93" fmla="*/ 0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1" h="875">
                  <a:moveTo>
                    <a:pt x="648" y="66"/>
                  </a:moveTo>
                  <a:lnTo>
                    <a:pt x="640" y="66"/>
                  </a:lnTo>
                  <a:lnTo>
                    <a:pt x="633" y="70"/>
                  </a:lnTo>
                  <a:lnTo>
                    <a:pt x="627" y="75"/>
                  </a:lnTo>
                  <a:lnTo>
                    <a:pt x="621" y="87"/>
                  </a:lnTo>
                  <a:lnTo>
                    <a:pt x="623" y="101"/>
                  </a:lnTo>
                  <a:lnTo>
                    <a:pt x="631" y="112"/>
                  </a:lnTo>
                  <a:lnTo>
                    <a:pt x="636" y="116"/>
                  </a:lnTo>
                  <a:lnTo>
                    <a:pt x="642" y="118"/>
                  </a:lnTo>
                  <a:lnTo>
                    <a:pt x="648" y="118"/>
                  </a:lnTo>
                  <a:lnTo>
                    <a:pt x="656" y="116"/>
                  </a:lnTo>
                  <a:lnTo>
                    <a:pt x="662" y="114"/>
                  </a:lnTo>
                  <a:lnTo>
                    <a:pt x="667" y="108"/>
                  </a:lnTo>
                  <a:lnTo>
                    <a:pt x="673" y="95"/>
                  </a:lnTo>
                  <a:lnTo>
                    <a:pt x="673" y="81"/>
                  </a:lnTo>
                  <a:lnTo>
                    <a:pt x="664" y="71"/>
                  </a:lnTo>
                  <a:lnTo>
                    <a:pt x="660" y="68"/>
                  </a:lnTo>
                  <a:lnTo>
                    <a:pt x="654" y="66"/>
                  </a:lnTo>
                  <a:lnTo>
                    <a:pt x="648" y="66"/>
                  </a:lnTo>
                  <a:close/>
                  <a:moveTo>
                    <a:pt x="646" y="0"/>
                  </a:moveTo>
                  <a:lnTo>
                    <a:pt x="648" y="2"/>
                  </a:lnTo>
                  <a:lnTo>
                    <a:pt x="751" y="85"/>
                  </a:lnTo>
                  <a:lnTo>
                    <a:pt x="648" y="211"/>
                  </a:lnTo>
                  <a:lnTo>
                    <a:pt x="105" y="875"/>
                  </a:lnTo>
                  <a:lnTo>
                    <a:pt x="0" y="789"/>
                  </a:lnTo>
                  <a:lnTo>
                    <a:pt x="43" y="737"/>
                  </a:lnTo>
                  <a:lnTo>
                    <a:pt x="117" y="797"/>
                  </a:lnTo>
                  <a:lnTo>
                    <a:pt x="124" y="785"/>
                  </a:lnTo>
                  <a:lnTo>
                    <a:pt x="52" y="725"/>
                  </a:lnTo>
                  <a:lnTo>
                    <a:pt x="74" y="700"/>
                  </a:lnTo>
                  <a:lnTo>
                    <a:pt x="113" y="731"/>
                  </a:lnTo>
                  <a:lnTo>
                    <a:pt x="120" y="719"/>
                  </a:lnTo>
                  <a:lnTo>
                    <a:pt x="82" y="688"/>
                  </a:lnTo>
                  <a:lnTo>
                    <a:pt x="105" y="661"/>
                  </a:lnTo>
                  <a:lnTo>
                    <a:pt x="142" y="694"/>
                  </a:lnTo>
                  <a:lnTo>
                    <a:pt x="151" y="683"/>
                  </a:lnTo>
                  <a:lnTo>
                    <a:pt x="113" y="652"/>
                  </a:lnTo>
                  <a:lnTo>
                    <a:pt x="134" y="624"/>
                  </a:lnTo>
                  <a:lnTo>
                    <a:pt x="173" y="655"/>
                  </a:lnTo>
                  <a:lnTo>
                    <a:pt x="182" y="644"/>
                  </a:lnTo>
                  <a:lnTo>
                    <a:pt x="144" y="613"/>
                  </a:lnTo>
                  <a:lnTo>
                    <a:pt x="165" y="587"/>
                  </a:lnTo>
                  <a:lnTo>
                    <a:pt x="239" y="646"/>
                  </a:lnTo>
                  <a:lnTo>
                    <a:pt x="248" y="636"/>
                  </a:lnTo>
                  <a:lnTo>
                    <a:pt x="175" y="576"/>
                  </a:lnTo>
                  <a:lnTo>
                    <a:pt x="196" y="549"/>
                  </a:lnTo>
                  <a:lnTo>
                    <a:pt x="235" y="582"/>
                  </a:lnTo>
                  <a:lnTo>
                    <a:pt x="245" y="570"/>
                  </a:lnTo>
                  <a:lnTo>
                    <a:pt x="206" y="537"/>
                  </a:lnTo>
                  <a:lnTo>
                    <a:pt x="227" y="512"/>
                  </a:lnTo>
                  <a:lnTo>
                    <a:pt x="266" y="543"/>
                  </a:lnTo>
                  <a:lnTo>
                    <a:pt x="274" y="531"/>
                  </a:lnTo>
                  <a:lnTo>
                    <a:pt x="237" y="500"/>
                  </a:lnTo>
                  <a:lnTo>
                    <a:pt x="258" y="475"/>
                  </a:lnTo>
                  <a:lnTo>
                    <a:pt x="295" y="506"/>
                  </a:lnTo>
                  <a:lnTo>
                    <a:pt x="305" y="494"/>
                  </a:lnTo>
                  <a:lnTo>
                    <a:pt x="266" y="463"/>
                  </a:lnTo>
                  <a:lnTo>
                    <a:pt x="287" y="436"/>
                  </a:lnTo>
                  <a:lnTo>
                    <a:pt x="361" y="496"/>
                  </a:lnTo>
                  <a:lnTo>
                    <a:pt x="371" y="485"/>
                  </a:lnTo>
                  <a:lnTo>
                    <a:pt x="297" y="425"/>
                  </a:lnTo>
                  <a:lnTo>
                    <a:pt x="318" y="399"/>
                  </a:lnTo>
                  <a:lnTo>
                    <a:pt x="357" y="430"/>
                  </a:lnTo>
                  <a:lnTo>
                    <a:pt x="367" y="419"/>
                  </a:lnTo>
                  <a:lnTo>
                    <a:pt x="328" y="388"/>
                  </a:lnTo>
                  <a:lnTo>
                    <a:pt x="349" y="362"/>
                  </a:lnTo>
                  <a:lnTo>
                    <a:pt x="388" y="393"/>
                  </a:lnTo>
                  <a:lnTo>
                    <a:pt x="398" y="382"/>
                  </a:lnTo>
                  <a:lnTo>
                    <a:pt x="359" y="351"/>
                  </a:lnTo>
                  <a:lnTo>
                    <a:pt x="380" y="324"/>
                  </a:lnTo>
                  <a:lnTo>
                    <a:pt x="419" y="355"/>
                  </a:lnTo>
                  <a:lnTo>
                    <a:pt x="429" y="345"/>
                  </a:lnTo>
                  <a:lnTo>
                    <a:pt x="390" y="312"/>
                  </a:lnTo>
                  <a:lnTo>
                    <a:pt x="411" y="287"/>
                  </a:lnTo>
                  <a:lnTo>
                    <a:pt x="483" y="347"/>
                  </a:lnTo>
                  <a:lnTo>
                    <a:pt x="493" y="335"/>
                  </a:lnTo>
                  <a:lnTo>
                    <a:pt x="421" y="275"/>
                  </a:lnTo>
                  <a:lnTo>
                    <a:pt x="442" y="248"/>
                  </a:lnTo>
                  <a:lnTo>
                    <a:pt x="479" y="281"/>
                  </a:lnTo>
                  <a:lnTo>
                    <a:pt x="489" y="269"/>
                  </a:lnTo>
                  <a:lnTo>
                    <a:pt x="450" y="238"/>
                  </a:lnTo>
                  <a:lnTo>
                    <a:pt x="472" y="211"/>
                  </a:lnTo>
                  <a:lnTo>
                    <a:pt x="510" y="242"/>
                  </a:lnTo>
                  <a:lnTo>
                    <a:pt x="520" y="231"/>
                  </a:lnTo>
                  <a:lnTo>
                    <a:pt x="481" y="199"/>
                  </a:lnTo>
                  <a:lnTo>
                    <a:pt x="503" y="174"/>
                  </a:lnTo>
                  <a:lnTo>
                    <a:pt x="541" y="205"/>
                  </a:lnTo>
                  <a:lnTo>
                    <a:pt x="551" y="194"/>
                  </a:lnTo>
                  <a:lnTo>
                    <a:pt x="512" y="163"/>
                  </a:lnTo>
                  <a:lnTo>
                    <a:pt x="534" y="135"/>
                  </a:lnTo>
                  <a:lnTo>
                    <a:pt x="607" y="196"/>
                  </a:lnTo>
                  <a:lnTo>
                    <a:pt x="615" y="184"/>
                  </a:lnTo>
                  <a:lnTo>
                    <a:pt x="543" y="124"/>
                  </a:lnTo>
                  <a:lnTo>
                    <a:pt x="646"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93" name="Freeform 282">
              <a:extLst>
                <a:ext uri="{FF2B5EF4-FFF2-40B4-BE49-F238E27FC236}">
                  <a16:creationId xmlns:a16="http://schemas.microsoft.com/office/drawing/2014/main" id="{1D16F942-3512-446A-B76A-B9B72D366B01}"/>
                </a:ext>
              </a:extLst>
            </p:cNvPr>
            <p:cNvSpPr>
              <a:spLocks noEditPoints="1"/>
            </p:cNvSpPr>
            <p:nvPr/>
          </p:nvSpPr>
          <p:spPr bwMode="auto">
            <a:xfrm>
              <a:off x="15297151" y="5540376"/>
              <a:ext cx="501650" cy="1009650"/>
            </a:xfrm>
            <a:custGeom>
              <a:avLst/>
              <a:gdLst>
                <a:gd name="T0" fmla="*/ 27 w 316"/>
                <a:gd name="T1" fmla="*/ 496 h 636"/>
                <a:gd name="T2" fmla="*/ 15 w 316"/>
                <a:gd name="T3" fmla="*/ 504 h 636"/>
                <a:gd name="T4" fmla="*/ 9 w 316"/>
                <a:gd name="T5" fmla="*/ 516 h 636"/>
                <a:gd name="T6" fmla="*/ 65 w 316"/>
                <a:gd name="T7" fmla="*/ 599 h 636"/>
                <a:gd name="T8" fmla="*/ 126 w 316"/>
                <a:gd name="T9" fmla="*/ 560 h 636"/>
                <a:gd name="T10" fmla="*/ 130 w 316"/>
                <a:gd name="T11" fmla="*/ 547 h 636"/>
                <a:gd name="T12" fmla="*/ 126 w 316"/>
                <a:gd name="T13" fmla="*/ 535 h 636"/>
                <a:gd name="T14" fmla="*/ 116 w 316"/>
                <a:gd name="T15" fmla="*/ 527 h 636"/>
                <a:gd name="T16" fmla="*/ 102 w 316"/>
                <a:gd name="T17" fmla="*/ 527 h 636"/>
                <a:gd name="T18" fmla="*/ 91 w 316"/>
                <a:gd name="T19" fmla="*/ 535 h 636"/>
                <a:gd name="T20" fmla="*/ 89 w 316"/>
                <a:gd name="T21" fmla="*/ 522 h 636"/>
                <a:gd name="T22" fmla="*/ 77 w 316"/>
                <a:gd name="T23" fmla="*/ 512 h 636"/>
                <a:gd name="T24" fmla="*/ 69 w 316"/>
                <a:gd name="T25" fmla="*/ 510 h 636"/>
                <a:gd name="T26" fmla="*/ 58 w 316"/>
                <a:gd name="T27" fmla="*/ 516 h 636"/>
                <a:gd name="T28" fmla="*/ 52 w 316"/>
                <a:gd name="T29" fmla="*/ 514 h 636"/>
                <a:gd name="T30" fmla="*/ 46 w 316"/>
                <a:gd name="T31" fmla="*/ 500 h 636"/>
                <a:gd name="T32" fmla="*/ 33 w 316"/>
                <a:gd name="T33" fmla="*/ 496 h 636"/>
                <a:gd name="T34" fmla="*/ 250 w 316"/>
                <a:gd name="T35" fmla="*/ 134 h 636"/>
                <a:gd name="T36" fmla="*/ 252 w 316"/>
                <a:gd name="T37" fmla="*/ 147 h 636"/>
                <a:gd name="T38" fmla="*/ 213 w 316"/>
                <a:gd name="T39" fmla="*/ 248 h 636"/>
                <a:gd name="T40" fmla="*/ 207 w 316"/>
                <a:gd name="T41" fmla="*/ 256 h 636"/>
                <a:gd name="T42" fmla="*/ 197 w 316"/>
                <a:gd name="T43" fmla="*/ 258 h 636"/>
                <a:gd name="T44" fmla="*/ 234 w 316"/>
                <a:gd name="T45" fmla="*/ 271 h 636"/>
                <a:gd name="T46" fmla="*/ 244 w 316"/>
                <a:gd name="T47" fmla="*/ 269 h 636"/>
                <a:gd name="T48" fmla="*/ 250 w 316"/>
                <a:gd name="T49" fmla="*/ 262 h 636"/>
                <a:gd name="T50" fmla="*/ 289 w 316"/>
                <a:gd name="T51" fmla="*/ 159 h 636"/>
                <a:gd name="T52" fmla="*/ 287 w 316"/>
                <a:gd name="T53" fmla="*/ 147 h 636"/>
                <a:gd name="T54" fmla="*/ 279 w 316"/>
                <a:gd name="T55" fmla="*/ 141 h 636"/>
                <a:gd name="T56" fmla="*/ 254 w 316"/>
                <a:gd name="T57" fmla="*/ 0 h 636"/>
                <a:gd name="T58" fmla="*/ 273 w 316"/>
                <a:gd name="T59" fmla="*/ 4 h 636"/>
                <a:gd name="T60" fmla="*/ 306 w 316"/>
                <a:gd name="T61" fmla="*/ 29 h 636"/>
                <a:gd name="T62" fmla="*/ 316 w 316"/>
                <a:gd name="T63" fmla="*/ 68 h 636"/>
                <a:gd name="T64" fmla="*/ 294 w 316"/>
                <a:gd name="T65" fmla="*/ 135 h 636"/>
                <a:gd name="T66" fmla="*/ 302 w 316"/>
                <a:gd name="T67" fmla="*/ 145 h 636"/>
                <a:gd name="T68" fmla="*/ 300 w 316"/>
                <a:gd name="T69" fmla="*/ 159 h 636"/>
                <a:gd name="T70" fmla="*/ 254 w 316"/>
                <a:gd name="T71" fmla="*/ 279 h 636"/>
                <a:gd name="T72" fmla="*/ 244 w 316"/>
                <a:gd name="T73" fmla="*/ 285 h 636"/>
                <a:gd name="T74" fmla="*/ 133 w 316"/>
                <a:gd name="T75" fmla="*/ 566 h 636"/>
                <a:gd name="T76" fmla="*/ 31 w 316"/>
                <a:gd name="T77" fmla="*/ 636 h 636"/>
                <a:gd name="T78" fmla="*/ 69 w 316"/>
                <a:gd name="T79" fmla="*/ 333 h 636"/>
                <a:gd name="T80" fmla="*/ 104 w 316"/>
                <a:gd name="T81" fmla="*/ 229 h 636"/>
                <a:gd name="T82" fmla="*/ 106 w 316"/>
                <a:gd name="T83" fmla="*/ 215 h 636"/>
                <a:gd name="T84" fmla="*/ 153 w 316"/>
                <a:gd name="T85" fmla="*/ 95 h 636"/>
                <a:gd name="T86" fmla="*/ 164 w 316"/>
                <a:gd name="T87" fmla="*/ 89 h 636"/>
                <a:gd name="T88" fmla="*/ 244 w 316"/>
                <a:gd name="T89" fmla="*/ 116 h 636"/>
                <a:gd name="T90" fmla="*/ 244 w 316"/>
                <a:gd name="T91" fmla="*/ 114 h 636"/>
                <a:gd name="T92" fmla="*/ 188 w 316"/>
                <a:gd name="T93" fmla="*/ 40 h 636"/>
                <a:gd name="T94" fmla="*/ 221 w 316"/>
                <a:gd name="T95" fmla="*/ 6 h 636"/>
                <a:gd name="T96" fmla="*/ 254 w 316"/>
                <a:gd name="T97"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6" h="636">
                  <a:moveTo>
                    <a:pt x="33" y="496"/>
                  </a:moveTo>
                  <a:lnTo>
                    <a:pt x="27" y="496"/>
                  </a:lnTo>
                  <a:lnTo>
                    <a:pt x="21" y="498"/>
                  </a:lnTo>
                  <a:lnTo>
                    <a:pt x="15" y="504"/>
                  </a:lnTo>
                  <a:lnTo>
                    <a:pt x="13" y="510"/>
                  </a:lnTo>
                  <a:lnTo>
                    <a:pt x="9" y="516"/>
                  </a:lnTo>
                  <a:lnTo>
                    <a:pt x="27" y="586"/>
                  </a:lnTo>
                  <a:lnTo>
                    <a:pt x="65" y="599"/>
                  </a:lnTo>
                  <a:lnTo>
                    <a:pt x="69" y="597"/>
                  </a:lnTo>
                  <a:lnTo>
                    <a:pt x="126" y="560"/>
                  </a:lnTo>
                  <a:lnTo>
                    <a:pt x="128" y="555"/>
                  </a:lnTo>
                  <a:lnTo>
                    <a:pt x="130" y="547"/>
                  </a:lnTo>
                  <a:lnTo>
                    <a:pt x="130" y="541"/>
                  </a:lnTo>
                  <a:lnTo>
                    <a:pt x="126" y="535"/>
                  </a:lnTo>
                  <a:lnTo>
                    <a:pt x="122" y="529"/>
                  </a:lnTo>
                  <a:lnTo>
                    <a:pt x="116" y="527"/>
                  </a:lnTo>
                  <a:lnTo>
                    <a:pt x="108" y="525"/>
                  </a:lnTo>
                  <a:lnTo>
                    <a:pt x="102" y="527"/>
                  </a:lnTo>
                  <a:lnTo>
                    <a:pt x="97" y="529"/>
                  </a:lnTo>
                  <a:lnTo>
                    <a:pt x="91" y="535"/>
                  </a:lnTo>
                  <a:lnTo>
                    <a:pt x="91" y="527"/>
                  </a:lnTo>
                  <a:lnTo>
                    <a:pt x="89" y="522"/>
                  </a:lnTo>
                  <a:lnTo>
                    <a:pt x="85" y="516"/>
                  </a:lnTo>
                  <a:lnTo>
                    <a:pt x="77" y="512"/>
                  </a:lnTo>
                  <a:lnTo>
                    <a:pt x="73" y="512"/>
                  </a:lnTo>
                  <a:lnTo>
                    <a:pt x="69" y="510"/>
                  </a:lnTo>
                  <a:lnTo>
                    <a:pt x="64" y="512"/>
                  </a:lnTo>
                  <a:lnTo>
                    <a:pt x="58" y="516"/>
                  </a:lnTo>
                  <a:lnTo>
                    <a:pt x="52" y="520"/>
                  </a:lnTo>
                  <a:lnTo>
                    <a:pt x="52" y="514"/>
                  </a:lnTo>
                  <a:lnTo>
                    <a:pt x="50" y="506"/>
                  </a:lnTo>
                  <a:lnTo>
                    <a:pt x="46" y="500"/>
                  </a:lnTo>
                  <a:lnTo>
                    <a:pt x="40" y="496"/>
                  </a:lnTo>
                  <a:lnTo>
                    <a:pt x="33" y="496"/>
                  </a:lnTo>
                  <a:close/>
                  <a:moveTo>
                    <a:pt x="248" y="130"/>
                  </a:moveTo>
                  <a:lnTo>
                    <a:pt x="250" y="134"/>
                  </a:lnTo>
                  <a:lnTo>
                    <a:pt x="252" y="141"/>
                  </a:lnTo>
                  <a:lnTo>
                    <a:pt x="252" y="147"/>
                  </a:lnTo>
                  <a:lnTo>
                    <a:pt x="244" y="168"/>
                  </a:lnTo>
                  <a:lnTo>
                    <a:pt x="213" y="248"/>
                  </a:lnTo>
                  <a:lnTo>
                    <a:pt x="209" y="252"/>
                  </a:lnTo>
                  <a:lnTo>
                    <a:pt x="207" y="256"/>
                  </a:lnTo>
                  <a:lnTo>
                    <a:pt x="201" y="258"/>
                  </a:lnTo>
                  <a:lnTo>
                    <a:pt x="197" y="258"/>
                  </a:lnTo>
                  <a:lnTo>
                    <a:pt x="228" y="271"/>
                  </a:lnTo>
                  <a:lnTo>
                    <a:pt x="234" y="271"/>
                  </a:lnTo>
                  <a:lnTo>
                    <a:pt x="238" y="271"/>
                  </a:lnTo>
                  <a:lnTo>
                    <a:pt x="244" y="269"/>
                  </a:lnTo>
                  <a:lnTo>
                    <a:pt x="248" y="265"/>
                  </a:lnTo>
                  <a:lnTo>
                    <a:pt x="250" y="262"/>
                  </a:lnTo>
                  <a:lnTo>
                    <a:pt x="289" y="163"/>
                  </a:lnTo>
                  <a:lnTo>
                    <a:pt x="289" y="159"/>
                  </a:lnTo>
                  <a:lnTo>
                    <a:pt x="289" y="153"/>
                  </a:lnTo>
                  <a:lnTo>
                    <a:pt x="287" y="147"/>
                  </a:lnTo>
                  <a:lnTo>
                    <a:pt x="283" y="143"/>
                  </a:lnTo>
                  <a:lnTo>
                    <a:pt x="279" y="141"/>
                  </a:lnTo>
                  <a:lnTo>
                    <a:pt x="248" y="130"/>
                  </a:lnTo>
                  <a:close/>
                  <a:moveTo>
                    <a:pt x="254" y="0"/>
                  </a:moveTo>
                  <a:lnTo>
                    <a:pt x="263" y="0"/>
                  </a:lnTo>
                  <a:lnTo>
                    <a:pt x="273" y="4"/>
                  </a:lnTo>
                  <a:lnTo>
                    <a:pt x="292" y="13"/>
                  </a:lnTo>
                  <a:lnTo>
                    <a:pt x="306" y="29"/>
                  </a:lnTo>
                  <a:lnTo>
                    <a:pt x="314" y="48"/>
                  </a:lnTo>
                  <a:lnTo>
                    <a:pt x="316" y="68"/>
                  </a:lnTo>
                  <a:lnTo>
                    <a:pt x="312" y="89"/>
                  </a:lnTo>
                  <a:lnTo>
                    <a:pt x="294" y="135"/>
                  </a:lnTo>
                  <a:lnTo>
                    <a:pt x="298" y="139"/>
                  </a:lnTo>
                  <a:lnTo>
                    <a:pt x="302" y="145"/>
                  </a:lnTo>
                  <a:lnTo>
                    <a:pt x="302" y="151"/>
                  </a:lnTo>
                  <a:lnTo>
                    <a:pt x="300" y="159"/>
                  </a:lnTo>
                  <a:lnTo>
                    <a:pt x="258" y="273"/>
                  </a:lnTo>
                  <a:lnTo>
                    <a:pt x="254" y="279"/>
                  </a:lnTo>
                  <a:lnTo>
                    <a:pt x="250" y="283"/>
                  </a:lnTo>
                  <a:lnTo>
                    <a:pt x="244" y="285"/>
                  </a:lnTo>
                  <a:lnTo>
                    <a:pt x="242" y="285"/>
                  </a:lnTo>
                  <a:lnTo>
                    <a:pt x="133" y="566"/>
                  </a:lnTo>
                  <a:lnTo>
                    <a:pt x="69" y="609"/>
                  </a:lnTo>
                  <a:lnTo>
                    <a:pt x="31" y="636"/>
                  </a:lnTo>
                  <a:lnTo>
                    <a:pt x="0" y="514"/>
                  </a:lnTo>
                  <a:lnTo>
                    <a:pt x="69" y="333"/>
                  </a:lnTo>
                  <a:lnTo>
                    <a:pt x="108" y="234"/>
                  </a:lnTo>
                  <a:lnTo>
                    <a:pt x="104" y="229"/>
                  </a:lnTo>
                  <a:lnTo>
                    <a:pt x="104" y="221"/>
                  </a:lnTo>
                  <a:lnTo>
                    <a:pt x="106" y="215"/>
                  </a:lnTo>
                  <a:lnTo>
                    <a:pt x="149" y="101"/>
                  </a:lnTo>
                  <a:lnTo>
                    <a:pt x="153" y="95"/>
                  </a:lnTo>
                  <a:lnTo>
                    <a:pt x="159" y="91"/>
                  </a:lnTo>
                  <a:lnTo>
                    <a:pt x="164" y="89"/>
                  </a:lnTo>
                  <a:lnTo>
                    <a:pt x="170" y="87"/>
                  </a:lnTo>
                  <a:lnTo>
                    <a:pt x="244" y="116"/>
                  </a:lnTo>
                  <a:lnTo>
                    <a:pt x="252" y="120"/>
                  </a:lnTo>
                  <a:lnTo>
                    <a:pt x="244" y="114"/>
                  </a:lnTo>
                  <a:lnTo>
                    <a:pt x="176" y="71"/>
                  </a:lnTo>
                  <a:lnTo>
                    <a:pt x="188" y="40"/>
                  </a:lnTo>
                  <a:lnTo>
                    <a:pt x="201" y="21"/>
                  </a:lnTo>
                  <a:lnTo>
                    <a:pt x="221" y="6"/>
                  </a:lnTo>
                  <a:lnTo>
                    <a:pt x="244" y="0"/>
                  </a:lnTo>
                  <a:lnTo>
                    <a:pt x="254"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94" name="Freeform 283">
              <a:extLst>
                <a:ext uri="{FF2B5EF4-FFF2-40B4-BE49-F238E27FC236}">
                  <a16:creationId xmlns:a16="http://schemas.microsoft.com/office/drawing/2014/main" id="{CC4DCDC2-0850-45B3-855B-194FDBD448E6}"/>
                </a:ext>
              </a:extLst>
            </p:cNvPr>
            <p:cNvSpPr>
              <a:spLocks noEditPoints="1"/>
            </p:cNvSpPr>
            <p:nvPr/>
          </p:nvSpPr>
          <p:spPr bwMode="auto">
            <a:xfrm>
              <a:off x="13498514" y="5665789"/>
              <a:ext cx="846138" cy="847725"/>
            </a:xfrm>
            <a:custGeom>
              <a:avLst/>
              <a:gdLst>
                <a:gd name="T0" fmla="*/ 188 w 533"/>
                <a:gd name="T1" fmla="*/ 60 h 534"/>
                <a:gd name="T2" fmla="*/ 110 w 533"/>
                <a:gd name="T3" fmla="*/ 111 h 534"/>
                <a:gd name="T4" fmla="*/ 60 w 533"/>
                <a:gd name="T5" fmla="*/ 188 h 534"/>
                <a:gd name="T6" fmla="*/ 60 w 533"/>
                <a:gd name="T7" fmla="*/ 241 h 534"/>
                <a:gd name="T8" fmla="*/ 69 w 533"/>
                <a:gd name="T9" fmla="*/ 266 h 534"/>
                <a:gd name="T10" fmla="*/ 60 w 533"/>
                <a:gd name="T11" fmla="*/ 291 h 534"/>
                <a:gd name="T12" fmla="*/ 60 w 533"/>
                <a:gd name="T13" fmla="*/ 346 h 534"/>
                <a:gd name="T14" fmla="*/ 110 w 533"/>
                <a:gd name="T15" fmla="*/ 423 h 534"/>
                <a:gd name="T16" fmla="*/ 188 w 533"/>
                <a:gd name="T17" fmla="*/ 474 h 534"/>
                <a:gd name="T18" fmla="*/ 240 w 533"/>
                <a:gd name="T19" fmla="*/ 474 h 534"/>
                <a:gd name="T20" fmla="*/ 265 w 533"/>
                <a:gd name="T21" fmla="*/ 464 h 534"/>
                <a:gd name="T22" fmla="*/ 291 w 533"/>
                <a:gd name="T23" fmla="*/ 474 h 534"/>
                <a:gd name="T24" fmla="*/ 345 w 533"/>
                <a:gd name="T25" fmla="*/ 474 h 534"/>
                <a:gd name="T26" fmla="*/ 422 w 533"/>
                <a:gd name="T27" fmla="*/ 423 h 534"/>
                <a:gd name="T28" fmla="*/ 473 w 533"/>
                <a:gd name="T29" fmla="*/ 346 h 534"/>
                <a:gd name="T30" fmla="*/ 473 w 533"/>
                <a:gd name="T31" fmla="*/ 291 h 534"/>
                <a:gd name="T32" fmla="*/ 461 w 533"/>
                <a:gd name="T33" fmla="*/ 266 h 534"/>
                <a:gd name="T34" fmla="*/ 473 w 533"/>
                <a:gd name="T35" fmla="*/ 241 h 534"/>
                <a:gd name="T36" fmla="*/ 473 w 533"/>
                <a:gd name="T37" fmla="*/ 188 h 534"/>
                <a:gd name="T38" fmla="*/ 422 w 533"/>
                <a:gd name="T39" fmla="*/ 111 h 534"/>
                <a:gd name="T40" fmla="*/ 345 w 533"/>
                <a:gd name="T41" fmla="*/ 60 h 534"/>
                <a:gd name="T42" fmla="*/ 291 w 533"/>
                <a:gd name="T43" fmla="*/ 60 h 534"/>
                <a:gd name="T44" fmla="*/ 265 w 533"/>
                <a:gd name="T45" fmla="*/ 70 h 534"/>
                <a:gd name="T46" fmla="*/ 240 w 533"/>
                <a:gd name="T47" fmla="*/ 60 h 534"/>
                <a:gd name="T48" fmla="*/ 265 w 533"/>
                <a:gd name="T49" fmla="*/ 0 h 534"/>
                <a:gd name="T50" fmla="*/ 370 w 533"/>
                <a:gd name="T51" fmla="*/ 22 h 534"/>
                <a:gd name="T52" fmla="*/ 454 w 533"/>
                <a:gd name="T53" fmla="*/ 78 h 534"/>
                <a:gd name="T54" fmla="*/ 512 w 533"/>
                <a:gd name="T55" fmla="*/ 163 h 534"/>
                <a:gd name="T56" fmla="*/ 533 w 533"/>
                <a:gd name="T57" fmla="*/ 266 h 534"/>
                <a:gd name="T58" fmla="*/ 512 w 533"/>
                <a:gd name="T59" fmla="*/ 371 h 534"/>
                <a:gd name="T60" fmla="*/ 454 w 533"/>
                <a:gd name="T61" fmla="*/ 454 h 534"/>
                <a:gd name="T62" fmla="*/ 370 w 533"/>
                <a:gd name="T63" fmla="*/ 512 h 534"/>
                <a:gd name="T64" fmla="*/ 265 w 533"/>
                <a:gd name="T65" fmla="*/ 534 h 534"/>
                <a:gd name="T66" fmla="*/ 163 w 533"/>
                <a:gd name="T67" fmla="*/ 512 h 534"/>
                <a:gd name="T68" fmla="*/ 77 w 533"/>
                <a:gd name="T69" fmla="*/ 454 h 534"/>
                <a:gd name="T70" fmla="*/ 21 w 533"/>
                <a:gd name="T71" fmla="*/ 371 h 534"/>
                <a:gd name="T72" fmla="*/ 0 w 533"/>
                <a:gd name="T73" fmla="*/ 266 h 534"/>
                <a:gd name="T74" fmla="*/ 21 w 533"/>
                <a:gd name="T75" fmla="*/ 163 h 534"/>
                <a:gd name="T76" fmla="*/ 77 w 533"/>
                <a:gd name="T77" fmla="*/ 78 h 534"/>
                <a:gd name="T78" fmla="*/ 163 w 533"/>
                <a:gd name="T79" fmla="*/ 22 h 534"/>
                <a:gd name="T80" fmla="*/ 265 w 533"/>
                <a:gd name="T8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3" h="534">
                  <a:moveTo>
                    <a:pt x="232" y="49"/>
                  </a:moveTo>
                  <a:lnTo>
                    <a:pt x="188" y="60"/>
                  </a:lnTo>
                  <a:lnTo>
                    <a:pt x="145" y="82"/>
                  </a:lnTo>
                  <a:lnTo>
                    <a:pt x="110" y="111"/>
                  </a:lnTo>
                  <a:lnTo>
                    <a:pt x="81" y="146"/>
                  </a:lnTo>
                  <a:lnTo>
                    <a:pt x="60" y="188"/>
                  </a:lnTo>
                  <a:lnTo>
                    <a:pt x="48" y="235"/>
                  </a:lnTo>
                  <a:lnTo>
                    <a:pt x="60" y="241"/>
                  </a:lnTo>
                  <a:lnTo>
                    <a:pt x="67" y="252"/>
                  </a:lnTo>
                  <a:lnTo>
                    <a:pt x="69" y="266"/>
                  </a:lnTo>
                  <a:lnTo>
                    <a:pt x="67" y="280"/>
                  </a:lnTo>
                  <a:lnTo>
                    <a:pt x="60" y="291"/>
                  </a:lnTo>
                  <a:lnTo>
                    <a:pt x="48" y="299"/>
                  </a:lnTo>
                  <a:lnTo>
                    <a:pt x="60" y="346"/>
                  </a:lnTo>
                  <a:lnTo>
                    <a:pt x="81" y="386"/>
                  </a:lnTo>
                  <a:lnTo>
                    <a:pt x="110" y="423"/>
                  </a:lnTo>
                  <a:lnTo>
                    <a:pt x="145" y="452"/>
                  </a:lnTo>
                  <a:lnTo>
                    <a:pt x="188" y="474"/>
                  </a:lnTo>
                  <a:lnTo>
                    <a:pt x="232" y="485"/>
                  </a:lnTo>
                  <a:lnTo>
                    <a:pt x="240" y="474"/>
                  </a:lnTo>
                  <a:lnTo>
                    <a:pt x="252" y="466"/>
                  </a:lnTo>
                  <a:lnTo>
                    <a:pt x="265" y="464"/>
                  </a:lnTo>
                  <a:lnTo>
                    <a:pt x="279" y="466"/>
                  </a:lnTo>
                  <a:lnTo>
                    <a:pt x="291" y="474"/>
                  </a:lnTo>
                  <a:lnTo>
                    <a:pt x="298" y="485"/>
                  </a:lnTo>
                  <a:lnTo>
                    <a:pt x="345" y="474"/>
                  </a:lnTo>
                  <a:lnTo>
                    <a:pt x="386" y="452"/>
                  </a:lnTo>
                  <a:lnTo>
                    <a:pt x="422" y="423"/>
                  </a:lnTo>
                  <a:lnTo>
                    <a:pt x="452" y="386"/>
                  </a:lnTo>
                  <a:lnTo>
                    <a:pt x="473" y="346"/>
                  </a:lnTo>
                  <a:lnTo>
                    <a:pt x="485" y="299"/>
                  </a:lnTo>
                  <a:lnTo>
                    <a:pt x="473" y="291"/>
                  </a:lnTo>
                  <a:lnTo>
                    <a:pt x="465" y="282"/>
                  </a:lnTo>
                  <a:lnTo>
                    <a:pt x="461" y="266"/>
                  </a:lnTo>
                  <a:lnTo>
                    <a:pt x="465" y="252"/>
                  </a:lnTo>
                  <a:lnTo>
                    <a:pt x="473" y="241"/>
                  </a:lnTo>
                  <a:lnTo>
                    <a:pt x="485" y="235"/>
                  </a:lnTo>
                  <a:lnTo>
                    <a:pt x="473" y="188"/>
                  </a:lnTo>
                  <a:lnTo>
                    <a:pt x="452" y="146"/>
                  </a:lnTo>
                  <a:lnTo>
                    <a:pt x="422" y="111"/>
                  </a:lnTo>
                  <a:lnTo>
                    <a:pt x="386" y="82"/>
                  </a:lnTo>
                  <a:lnTo>
                    <a:pt x="345" y="60"/>
                  </a:lnTo>
                  <a:lnTo>
                    <a:pt x="298" y="49"/>
                  </a:lnTo>
                  <a:lnTo>
                    <a:pt x="291" y="60"/>
                  </a:lnTo>
                  <a:lnTo>
                    <a:pt x="279" y="68"/>
                  </a:lnTo>
                  <a:lnTo>
                    <a:pt x="265" y="70"/>
                  </a:lnTo>
                  <a:lnTo>
                    <a:pt x="252" y="68"/>
                  </a:lnTo>
                  <a:lnTo>
                    <a:pt x="240" y="60"/>
                  </a:lnTo>
                  <a:lnTo>
                    <a:pt x="232" y="49"/>
                  </a:lnTo>
                  <a:close/>
                  <a:moveTo>
                    <a:pt x="265" y="0"/>
                  </a:moveTo>
                  <a:lnTo>
                    <a:pt x="320" y="6"/>
                  </a:lnTo>
                  <a:lnTo>
                    <a:pt x="370" y="22"/>
                  </a:lnTo>
                  <a:lnTo>
                    <a:pt x="415" y="45"/>
                  </a:lnTo>
                  <a:lnTo>
                    <a:pt x="454" y="78"/>
                  </a:lnTo>
                  <a:lnTo>
                    <a:pt x="487" y="119"/>
                  </a:lnTo>
                  <a:lnTo>
                    <a:pt x="512" y="163"/>
                  </a:lnTo>
                  <a:lnTo>
                    <a:pt x="527" y="214"/>
                  </a:lnTo>
                  <a:lnTo>
                    <a:pt x="533" y="266"/>
                  </a:lnTo>
                  <a:lnTo>
                    <a:pt x="527" y="320"/>
                  </a:lnTo>
                  <a:lnTo>
                    <a:pt x="512" y="371"/>
                  </a:lnTo>
                  <a:lnTo>
                    <a:pt x="487" y="415"/>
                  </a:lnTo>
                  <a:lnTo>
                    <a:pt x="454" y="454"/>
                  </a:lnTo>
                  <a:lnTo>
                    <a:pt x="415" y="487"/>
                  </a:lnTo>
                  <a:lnTo>
                    <a:pt x="370" y="512"/>
                  </a:lnTo>
                  <a:lnTo>
                    <a:pt x="320" y="528"/>
                  </a:lnTo>
                  <a:lnTo>
                    <a:pt x="265" y="534"/>
                  </a:lnTo>
                  <a:lnTo>
                    <a:pt x="213" y="528"/>
                  </a:lnTo>
                  <a:lnTo>
                    <a:pt x="163" y="512"/>
                  </a:lnTo>
                  <a:lnTo>
                    <a:pt x="116" y="487"/>
                  </a:lnTo>
                  <a:lnTo>
                    <a:pt x="77" y="454"/>
                  </a:lnTo>
                  <a:lnTo>
                    <a:pt x="44" y="415"/>
                  </a:lnTo>
                  <a:lnTo>
                    <a:pt x="21" y="371"/>
                  </a:lnTo>
                  <a:lnTo>
                    <a:pt x="5" y="320"/>
                  </a:lnTo>
                  <a:lnTo>
                    <a:pt x="0" y="266"/>
                  </a:lnTo>
                  <a:lnTo>
                    <a:pt x="5" y="214"/>
                  </a:lnTo>
                  <a:lnTo>
                    <a:pt x="21" y="163"/>
                  </a:lnTo>
                  <a:lnTo>
                    <a:pt x="44" y="119"/>
                  </a:lnTo>
                  <a:lnTo>
                    <a:pt x="77" y="78"/>
                  </a:lnTo>
                  <a:lnTo>
                    <a:pt x="116" y="45"/>
                  </a:lnTo>
                  <a:lnTo>
                    <a:pt x="163" y="22"/>
                  </a:lnTo>
                  <a:lnTo>
                    <a:pt x="213" y="6"/>
                  </a:lnTo>
                  <a:lnTo>
                    <a:pt x="265"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95" name="Freeform 284">
              <a:extLst>
                <a:ext uri="{FF2B5EF4-FFF2-40B4-BE49-F238E27FC236}">
                  <a16:creationId xmlns:a16="http://schemas.microsoft.com/office/drawing/2014/main" id="{2E0DBB36-F1F6-4C2C-AD95-5A2140BDB492}"/>
                </a:ext>
              </a:extLst>
            </p:cNvPr>
            <p:cNvSpPr>
              <a:spLocks/>
            </p:cNvSpPr>
            <p:nvPr/>
          </p:nvSpPr>
          <p:spPr bwMode="auto">
            <a:xfrm>
              <a:off x="13655676" y="5934076"/>
              <a:ext cx="420688" cy="222250"/>
            </a:xfrm>
            <a:custGeom>
              <a:avLst/>
              <a:gdLst>
                <a:gd name="T0" fmla="*/ 246 w 265"/>
                <a:gd name="T1" fmla="*/ 0 h 140"/>
                <a:gd name="T2" fmla="*/ 265 w 265"/>
                <a:gd name="T3" fmla="*/ 17 h 140"/>
                <a:gd name="T4" fmla="*/ 203 w 265"/>
                <a:gd name="T5" fmla="*/ 80 h 140"/>
                <a:gd name="T6" fmla="*/ 207 w 265"/>
                <a:gd name="T7" fmla="*/ 87 h 140"/>
                <a:gd name="T8" fmla="*/ 209 w 265"/>
                <a:gd name="T9" fmla="*/ 97 h 140"/>
                <a:gd name="T10" fmla="*/ 203 w 265"/>
                <a:gd name="T11" fmla="*/ 118 h 140"/>
                <a:gd name="T12" fmla="*/ 188 w 265"/>
                <a:gd name="T13" fmla="*/ 134 h 140"/>
                <a:gd name="T14" fmla="*/ 166 w 265"/>
                <a:gd name="T15" fmla="*/ 140 h 140"/>
                <a:gd name="T16" fmla="*/ 151 w 265"/>
                <a:gd name="T17" fmla="*/ 136 h 140"/>
                <a:gd name="T18" fmla="*/ 137 w 265"/>
                <a:gd name="T19" fmla="*/ 126 h 140"/>
                <a:gd name="T20" fmla="*/ 128 w 265"/>
                <a:gd name="T21" fmla="*/ 111 h 140"/>
                <a:gd name="T22" fmla="*/ 0 w 265"/>
                <a:gd name="T23" fmla="*/ 111 h 140"/>
                <a:gd name="T24" fmla="*/ 0 w 265"/>
                <a:gd name="T25" fmla="*/ 83 h 140"/>
                <a:gd name="T26" fmla="*/ 128 w 265"/>
                <a:gd name="T27" fmla="*/ 83 h 140"/>
                <a:gd name="T28" fmla="*/ 137 w 265"/>
                <a:gd name="T29" fmla="*/ 70 h 140"/>
                <a:gd name="T30" fmla="*/ 151 w 265"/>
                <a:gd name="T31" fmla="*/ 60 h 140"/>
                <a:gd name="T32" fmla="*/ 166 w 265"/>
                <a:gd name="T33" fmla="*/ 56 h 140"/>
                <a:gd name="T34" fmla="*/ 176 w 265"/>
                <a:gd name="T35" fmla="*/ 58 h 140"/>
                <a:gd name="T36" fmla="*/ 186 w 265"/>
                <a:gd name="T37" fmla="*/ 60 h 140"/>
                <a:gd name="T38" fmla="*/ 246 w 265"/>
                <a:gd name="T3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5" h="140">
                  <a:moveTo>
                    <a:pt x="246" y="0"/>
                  </a:moveTo>
                  <a:lnTo>
                    <a:pt x="265" y="17"/>
                  </a:lnTo>
                  <a:lnTo>
                    <a:pt x="203" y="80"/>
                  </a:lnTo>
                  <a:lnTo>
                    <a:pt x="207" y="87"/>
                  </a:lnTo>
                  <a:lnTo>
                    <a:pt x="209" y="97"/>
                  </a:lnTo>
                  <a:lnTo>
                    <a:pt x="203" y="118"/>
                  </a:lnTo>
                  <a:lnTo>
                    <a:pt x="188" y="134"/>
                  </a:lnTo>
                  <a:lnTo>
                    <a:pt x="166" y="140"/>
                  </a:lnTo>
                  <a:lnTo>
                    <a:pt x="151" y="136"/>
                  </a:lnTo>
                  <a:lnTo>
                    <a:pt x="137" y="126"/>
                  </a:lnTo>
                  <a:lnTo>
                    <a:pt x="128" y="111"/>
                  </a:lnTo>
                  <a:lnTo>
                    <a:pt x="0" y="111"/>
                  </a:lnTo>
                  <a:lnTo>
                    <a:pt x="0" y="83"/>
                  </a:lnTo>
                  <a:lnTo>
                    <a:pt x="128" y="83"/>
                  </a:lnTo>
                  <a:lnTo>
                    <a:pt x="137" y="70"/>
                  </a:lnTo>
                  <a:lnTo>
                    <a:pt x="151" y="60"/>
                  </a:lnTo>
                  <a:lnTo>
                    <a:pt x="166" y="56"/>
                  </a:lnTo>
                  <a:lnTo>
                    <a:pt x="176" y="58"/>
                  </a:lnTo>
                  <a:lnTo>
                    <a:pt x="186" y="60"/>
                  </a:lnTo>
                  <a:lnTo>
                    <a:pt x="246"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96" name="Freeform 285">
              <a:extLst>
                <a:ext uri="{FF2B5EF4-FFF2-40B4-BE49-F238E27FC236}">
                  <a16:creationId xmlns:a16="http://schemas.microsoft.com/office/drawing/2014/main" id="{5F6C0A43-572E-42C8-AADB-2C36953B6F6C}"/>
                </a:ext>
              </a:extLst>
            </p:cNvPr>
            <p:cNvSpPr>
              <a:spLocks/>
            </p:cNvSpPr>
            <p:nvPr/>
          </p:nvSpPr>
          <p:spPr bwMode="auto">
            <a:xfrm>
              <a:off x="13836651" y="6883401"/>
              <a:ext cx="661988" cy="498475"/>
            </a:xfrm>
            <a:custGeom>
              <a:avLst/>
              <a:gdLst>
                <a:gd name="T0" fmla="*/ 124 w 417"/>
                <a:gd name="T1" fmla="*/ 0 h 314"/>
                <a:gd name="T2" fmla="*/ 155 w 417"/>
                <a:gd name="T3" fmla="*/ 3 h 314"/>
                <a:gd name="T4" fmla="*/ 184 w 417"/>
                <a:gd name="T5" fmla="*/ 15 h 314"/>
                <a:gd name="T6" fmla="*/ 208 w 417"/>
                <a:gd name="T7" fmla="*/ 31 h 314"/>
                <a:gd name="T8" fmla="*/ 233 w 417"/>
                <a:gd name="T9" fmla="*/ 15 h 314"/>
                <a:gd name="T10" fmla="*/ 260 w 417"/>
                <a:gd name="T11" fmla="*/ 3 h 314"/>
                <a:gd name="T12" fmla="*/ 291 w 417"/>
                <a:gd name="T13" fmla="*/ 0 h 314"/>
                <a:gd name="T14" fmla="*/ 324 w 417"/>
                <a:gd name="T15" fmla="*/ 5 h 314"/>
                <a:gd name="T16" fmla="*/ 355 w 417"/>
                <a:gd name="T17" fmla="*/ 17 h 314"/>
                <a:gd name="T18" fmla="*/ 380 w 417"/>
                <a:gd name="T19" fmla="*/ 36 h 314"/>
                <a:gd name="T20" fmla="*/ 400 w 417"/>
                <a:gd name="T21" fmla="*/ 60 h 314"/>
                <a:gd name="T22" fmla="*/ 411 w 417"/>
                <a:gd name="T23" fmla="*/ 89 h 314"/>
                <a:gd name="T24" fmla="*/ 417 w 417"/>
                <a:gd name="T25" fmla="*/ 120 h 314"/>
                <a:gd name="T26" fmla="*/ 415 w 417"/>
                <a:gd name="T27" fmla="*/ 143 h 314"/>
                <a:gd name="T28" fmla="*/ 411 w 417"/>
                <a:gd name="T29" fmla="*/ 166 h 314"/>
                <a:gd name="T30" fmla="*/ 402 w 417"/>
                <a:gd name="T31" fmla="*/ 194 h 314"/>
                <a:gd name="T32" fmla="*/ 390 w 417"/>
                <a:gd name="T33" fmla="*/ 219 h 314"/>
                <a:gd name="T34" fmla="*/ 374 w 417"/>
                <a:gd name="T35" fmla="*/ 244 h 314"/>
                <a:gd name="T36" fmla="*/ 353 w 417"/>
                <a:gd name="T37" fmla="*/ 265 h 314"/>
                <a:gd name="T38" fmla="*/ 328 w 417"/>
                <a:gd name="T39" fmla="*/ 285 h 314"/>
                <a:gd name="T40" fmla="*/ 295 w 417"/>
                <a:gd name="T41" fmla="*/ 300 h 314"/>
                <a:gd name="T42" fmla="*/ 258 w 417"/>
                <a:gd name="T43" fmla="*/ 310 h 314"/>
                <a:gd name="T44" fmla="*/ 215 w 417"/>
                <a:gd name="T45" fmla="*/ 314 h 314"/>
                <a:gd name="T46" fmla="*/ 167 w 417"/>
                <a:gd name="T47" fmla="*/ 310 h 314"/>
                <a:gd name="T48" fmla="*/ 126 w 417"/>
                <a:gd name="T49" fmla="*/ 298 h 314"/>
                <a:gd name="T50" fmla="*/ 91 w 417"/>
                <a:gd name="T51" fmla="*/ 281 h 314"/>
                <a:gd name="T52" fmla="*/ 62 w 417"/>
                <a:gd name="T53" fmla="*/ 258 h 314"/>
                <a:gd name="T54" fmla="*/ 39 w 417"/>
                <a:gd name="T55" fmla="*/ 232 h 314"/>
                <a:gd name="T56" fmla="*/ 21 w 417"/>
                <a:gd name="T57" fmla="*/ 205 h 314"/>
                <a:gd name="T58" fmla="*/ 10 w 417"/>
                <a:gd name="T59" fmla="*/ 176 h 314"/>
                <a:gd name="T60" fmla="*/ 2 w 417"/>
                <a:gd name="T61" fmla="*/ 147 h 314"/>
                <a:gd name="T62" fmla="*/ 0 w 417"/>
                <a:gd name="T63" fmla="*/ 120 h 314"/>
                <a:gd name="T64" fmla="*/ 4 w 417"/>
                <a:gd name="T65" fmla="*/ 89 h 314"/>
                <a:gd name="T66" fmla="*/ 17 w 417"/>
                <a:gd name="T67" fmla="*/ 60 h 314"/>
                <a:gd name="T68" fmla="*/ 37 w 417"/>
                <a:gd name="T69" fmla="*/ 36 h 314"/>
                <a:gd name="T70" fmla="*/ 62 w 417"/>
                <a:gd name="T71" fmla="*/ 17 h 314"/>
                <a:gd name="T72" fmla="*/ 91 w 417"/>
                <a:gd name="T73" fmla="*/ 5 h 314"/>
                <a:gd name="T74" fmla="*/ 124 w 417"/>
                <a:gd name="T7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7" h="314">
                  <a:moveTo>
                    <a:pt x="124" y="0"/>
                  </a:moveTo>
                  <a:lnTo>
                    <a:pt x="155" y="3"/>
                  </a:lnTo>
                  <a:lnTo>
                    <a:pt x="184" y="15"/>
                  </a:lnTo>
                  <a:lnTo>
                    <a:pt x="208" y="31"/>
                  </a:lnTo>
                  <a:lnTo>
                    <a:pt x="233" y="15"/>
                  </a:lnTo>
                  <a:lnTo>
                    <a:pt x="260" y="3"/>
                  </a:lnTo>
                  <a:lnTo>
                    <a:pt x="291" y="0"/>
                  </a:lnTo>
                  <a:lnTo>
                    <a:pt x="324" y="5"/>
                  </a:lnTo>
                  <a:lnTo>
                    <a:pt x="355" y="17"/>
                  </a:lnTo>
                  <a:lnTo>
                    <a:pt x="380" y="36"/>
                  </a:lnTo>
                  <a:lnTo>
                    <a:pt x="400" y="60"/>
                  </a:lnTo>
                  <a:lnTo>
                    <a:pt x="411" y="89"/>
                  </a:lnTo>
                  <a:lnTo>
                    <a:pt x="417" y="120"/>
                  </a:lnTo>
                  <a:lnTo>
                    <a:pt x="415" y="143"/>
                  </a:lnTo>
                  <a:lnTo>
                    <a:pt x="411" y="166"/>
                  </a:lnTo>
                  <a:lnTo>
                    <a:pt x="402" y="194"/>
                  </a:lnTo>
                  <a:lnTo>
                    <a:pt x="390" y="219"/>
                  </a:lnTo>
                  <a:lnTo>
                    <a:pt x="374" y="244"/>
                  </a:lnTo>
                  <a:lnTo>
                    <a:pt x="353" y="265"/>
                  </a:lnTo>
                  <a:lnTo>
                    <a:pt x="328" y="285"/>
                  </a:lnTo>
                  <a:lnTo>
                    <a:pt x="295" y="300"/>
                  </a:lnTo>
                  <a:lnTo>
                    <a:pt x="258" y="310"/>
                  </a:lnTo>
                  <a:lnTo>
                    <a:pt x="215" y="314"/>
                  </a:lnTo>
                  <a:lnTo>
                    <a:pt x="167" y="310"/>
                  </a:lnTo>
                  <a:lnTo>
                    <a:pt x="126" y="298"/>
                  </a:lnTo>
                  <a:lnTo>
                    <a:pt x="91" y="281"/>
                  </a:lnTo>
                  <a:lnTo>
                    <a:pt x="62" y="258"/>
                  </a:lnTo>
                  <a:lnTo>
                    <a:pt x="39" y="232"/>
                  </a:lnTo>
                  <a:lnTo>
                    <a:pt x="21" y="205"/>
                  </a:lnTo>
                  <a:lnTo>
                    <a:pt x="10" y="176"/>
                  </a:lnTo>
                  <a:lnTo>
                    <a:pt x="2" y="147"/>
                  </a:lnTo>
                  <a:lnTo>
                    <a:pt x="0" y="120"/>
                  </a:lnTo>
                  <a:lnTo>
                    <a:pt x="4" y="89"/>
                  </a:lnTo>
                  <a:lnTo>
                    <a:pt x="17" y="60"/>
                  </a:lnTo>
                  <a:lnTo>
                    <a:pt x="37" y="36"/>
                  </a:lnTo>
                  <a:lnTo>
                    <a:pt x="62" y="17"/>
                  </a:lnTo>
                  <a:lnTo>
                    <a:pt x="91" y="5"/>
                  </a:lnTo>
                  <a:lnTo>
                    <a:pt x="124"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97" name="Freeform 286">
              <a:extLst>
                <a:ext uri="{FF2B5EF4-FFF2-40B4-BE49-F238E27FC236}">
                  <a16:creationId xmlns:a16="http://schemas.microsoft.com/office/drawing/2014/main" id="{5090905A-2C18-448A-904A-DA7AD7B43FD2}"/>
                </a:ext>
              </a:extLst>
            </p:cNvPr>
            <p:cNvSpPr>
              <a:spLocks/>
            </p:cNvSpPr>
            <p:nvPr/>
          </p:nvSpPr>
          <p:spPr bwMode="auto">
            <a:xfrm>
              <a:off x="14154151" y="6753226"/>
              <a:ext cx="157163" cy="231775"/>
            </a:xfrm>
            <a:custGeom>
              <a:avLst/>
              <a:gdLst>
                <a:gd name="T0" fmla="*/ 41 w 99"/>
                <a:gd name="T1" fmla="*/ 0 h 146"/>
                <a:gd name="T2" fmla="*/ 99 w 99"/>
                <a:gd name="T3" fmla="*/ 12 h 146"/>
                <a:gd name="T4" fmla="*/ 74 w 99"/>
                <a:gd name="T5" fmla="*/ 27 h 146"/>
                <a:gd name="T6" fmla="*/ 52 w 99"/>
                <a:gd name="T7" fmla="*/ 45 h 146"/>
                <a:gd name="T8" fmla="*/ 35 w 99"/>
                <a:gd name="T9" fmla="*/ 64 h 146"/>
                <a:gd name="T10" fmla="*/ 21 w 99"/>
                <a:gd name="T11" fmla="*/ 85 h 146"/>
                <a:gd name="T12" fmla="*/ 13 w 99"/>
                <a:gd name="T13" fmla="*/ 113 h 146"/>
                <a:gd name="T14" fmla="*/ 9 w 99"/>
                <a:gd name="T15" fmla="*/ 146 h 146"/>
                <a:gd name="T16" fmla="*/ 0 w 99"/>
                <a:gd name="T17" fmla="*/ 115 h 146"/>
                <a:gd name="T18" fmla="*/ 0 w 99"/>
                <a:gd name="T19" fmla="*/ 83 h 146"/>
                <a:gd name="T20" fmla="*/ 6 w 99"/>
                <a:gd name="T21" fmla="*/ 54 h 146"/>
                <a:gd name="T22" fmla="*/ 19 w 99"/>
                <a:gd name="T23" fmla="*/ 25 h 146"/>
                <a:gd name="T24" fmla="*/ 41 w 99"/>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146">
                  <a:moveTo>
                    <a:pt x="41" y="0"/>
                  </a:moveTo>
                  <a:lnTo>
                    <a:pt x="99" y="12"/>
                  </a:lnTo>
                  <a:lnTo>
                    <a:pt x="74" y="27"/>
                  </a:lnTo>
                  <a:lnTo>
                    <a:pt x="52" y="45"/>
                  </a:lnTo>
                  <a:lnTo>
                    <a:pt x="35" y="64"/>
                  </a:lnTo>
                  <a:lnTo>
                    <a:pt x="21" y="85"/>
                  </a:lnTo>
                  <a:lnTo>
                    <a:pt x="13" y="113"/>
                  </a:lnTo>
                  <a:lnTo>
                    <a:pt x="9" y="146"/>
                  </a:lnTo>
                  <a:lnTo>
                    <a:pt x="0" y="115"/>
                  </a:lnTo>
                  <a:lnTo>
                    <a:pt x="0" y="83"/>
                  </a:lnTo>
                  <a:lnTo>
                    <a:pt x="6" y="54"/>
                  </a:lnTo>
                  <a:lnTo>
                    <a:pt x="19" y="25"/>
                  </a:lnTo>
                  <a:lnTo>
                    <a:pt x="41"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98" name="Freeform 287">
              <a:extLst>
                <a:ext uri="{FF2B5EF4-FFF2-40B4-BE49-F238E27FC236}">
                  <a16:creationId xmlns:a16="http://schemas.microsoft.com/office/drawing/2014/main" id="{FF29DEF8-00F9-4F41-AF32-6EE23558FC61}"/>
                </a:ext>
              </a:extLst>
            </p:cNvPr>
            <p:cNvSpPr>
              <a:spLocks/>
            </p:cNvSpPr>
            <p:nvPr/>
          </p:nvSpPr>
          <p:spPr bwMode="auto">
            <a:xfrm>
              <a:off x="11815764" y="3008314"/>
              <a:ext cx="969963" cy="782638"/>
            </a:xfrm>
            <a:custGeom>
              <a:avLst/>
              <a:gdLst>
                <a:gd name="T0" fmla="*/ 495 w 611"/>
                <a:gd name="T1" fmla="*/ 0 h 493"/>
                <a:gd name="T2" fmla="*/ 511 w 611"/>
                <a:gd name="T3" fmla="*/ 21 h 493"/>
                <a:gd name="T4" fmla="*/ 59 w 611"/>
                <a:gd name="T5" fmla="*/ 324 h 493"/>
                <a:gd name="T6" fmla="*/ 41 w 611"/>
                <a:gd name="T7" fmla="*/ 340 h 493"/>
                <a:gd name="T8" fmla="*/ 31 w 611"/>
                <a:gd name="T9" fmla="*/ 359 h 493"/>
                <a:gd name="T10" fmla="*/ 29 w 611"/>
                <a:gd name="T11" fmla="*/ 382 h 493"/>
                <a:gd name="T12" fmla="*/ 31 w 611"/>
                <a:gd name="T13" fmla="*/ 405 h 493"/>
                <a:gd name="T14" fmla="*/ 43 w 611"/>
                <a:gd name="T15" fmla="*/ 427 h 493"/>
                <a:gd name="T16" fmla="*/ 59 w 611"/>
                <a:gd name="T17" fmla="*/ 446 h 493"/>
                <a:gd name="T18" fmla="*/ 80 w 611"/>
                <a:gd name="T19" fmla="*/ 458 h 493"/>
                <a:gd name="T20" fmla="*/ 101 w 611"/>
                <a:gd name="T21" fmla="*/ 464 h 493"/>
                <a:gd name="T22" fmla="*/ 124 w 611"/>
                <a:gd name="T23" fmla="*/ 462 h 493"/>
                <a:gd name="T24" fmla="*/ 144 w 611"/>
                <a:gd name="T25" fmla="*/ 454 h 493"/>
                <a:gd name="T26" fmla="*/ 596 w 611"/>
                <a:gd name="T27" fmla="*/ 151 h 493"/>
                <a:gd name="T28" fmla="*/ 611 w 611"/>
                <a:gd name="T29" fmla="*/ 173 h 493"/>
                <a:gd name="T30" fmla="*/ 154 w 611"/>
                <a:gd name="T31" fmla="*/ 479 h 493"/>
                <a:gd name="T32" fmla="*/ 124 w 611"/>
                <a:gd name="T33" fmla="*/ 491 h 493"/>
                <a:gd name="T34" fmla="*/ 95 w 611"/>
                <a:gd name="T35" fmla="*/ 493 h 493"/>
                <a:gd name="T36" fmla="*/ 66 w 611"/>
                <a:gd name="T37" fmla="*/ 485 h 493"/>
                <a:gd name="T38" fmla="*/ 39 w 611"/>
                <a:gd name="T39" fmla="*/ 469 h 493"/>
                <a:gd name="T40" fmla="*/ 18 w 611"/>
                <a:gd name="T41" fmla="*/ 444 h 493"/>
                <a:gd name="T42" fmla="*/ 6 w 611"/>
                <a:gd name="T43" fmla="*/ 419 h 493"/>
                <a:gd name="T44" fmla="*/ 0 w 611"/>
                <a:gd name="T45" fmla="*/ 394 h 493"/>
                <a:gd name="T46" fmla="*/ 0 w 611"/>
                <a:gd name="T47" fmla="*/ 369 h 493"/>
                <a:gd name="T48" fmla="*/ 6 w 611"/>
                <a:gd name="T49" fmla="*/ 343 h 493"/>
                <a:gd name="T50" fmla="*/ 20 w 611"/>
                <a:gd name="T51" fmla="*/ 324 h 493"/>
                <a:gd name="T52" fmla="*/ 37 w 611"/>
                <a:gd name="T53" fmla="*/ 307 h 493"/>
                <a:gd name="T54" fmla="*/ 495 w 611"/>
                <a:gd name="T55"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1" h="493">
                  <a:moveTo>
                    <a:pt x="495" y="0"/>
                  </a:moveTo>
                  <a:lnTo>
                    <a:pt x="511" y="21"/>
                  </a:lnTo>
                  <a:lnTo>
                    <a:pt x="59" y="324"/>
                  </a:lnTo>
                  <a:lnTo>
                    <a:pt x="41" y="340"/>
                  </a:lnTo>
                  <a:lnTo>
                    <a:pt x="31" y="359"/>
                  </a:lnTo>
                  <a:lnTo>
                    <a:pt x="29" y="382"/>
                  </a:lnTo>
                  <a:lnTo>
                    <a:pt x="31" y="405"/>
                  </a:lnTo>
                  <a:lnTo>
                    <a:pt x="43" y="427"/>
                  </a:lnTo>
                  <a:lnTo>
                    <a:pt x="59" y="446"/>
                  </a:lnTo>
                  <a:lnTo>
                    <a:pt x="80" y="458"/>
                  </a:lnTo>
                  <a:lnTo>
                    <a:pt x="101" y="464"/>
                  </a:lnTo>
                  <a:lnTo>
                    <a:pt x="124" y="462"/>
                  </a:lnTo>
                  <a:lnTo>
                    <a:pt x="144" y="454"/>
                  </a:lnTo>
                  <a:lnTo>
                    <a:pt x="596" y="151"/>
                  </a:lnTo>
                  <a:lnTo>
                    <a:pt x="611" y="173"/>
                  </a:lnTo>
                  <a:lnTo>
                    <a:pt x="154" y="479"/>
                  </a:lnTo>
                  <a:lnTo>
                    <a:pt x="124" y="491"/>
                  </a:lnTo>
                  <a:lnTo>
                    <a:pt x="95" y="493"/>
                  </a:lnTo>
                  <a:lnTo>
                    <a:pt x="66" y="485"/>
                  </a:lnTo>
                  <a:lnTo>
                    <a:pt x="39" y="469"/>
                  </a:lnTo>
                  <a:lnTo>
                    <a:pt x="18" y="444"/>
                  </a:lnTo>
                  <a:lnTo>
                    <a:pt x="6" y="419"/>
                  </a:lnTo>
                  <a:lnTo>
                    <a:pt x="0" y="394"/>
                  </a:lnTo>
                  <a:lnTo>
                    <a:pt x="0" y="369"/>
                  </a:lnTo>
                  <a:lnTo>
                    <a:pt x="6" y="343"/>
                  </a:lnTo>
                  <a:lnTo>
                    <a:pt x="20" y="324"/>
                  </a:lnTo>
                  <a:lnTo>
                    <a:pt x="37" y="307"/>
                  </a:lnTo>
                  <a:lnTo>
                    <a:pt x="495"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99" name="Freeform 288">
              <a:extLst>
                <a:ext uri="{FF2B5EF4-FFF2-40B4-BE49-F238E27FC236}">
                  <a16:creationId xmlns:a16="http://schemas.microsoft.com/office/drawing/2014/main" id="{C7BBFF62-36A4-4FCA-9242-D33F0783A0E4}"/>
                </a:ext>
              </a:extLst>
            </p:cNvPr>
            <p:cNvSpPr>
              <a:spLocks/>
            </p:cNvSpPr>
            <p:nvPr/>
          </p:nvSpPr>
          <p:spPr bwMode="auto">
            <a:xfrm>
              <a:off x="12552364" y="2968626"/>
              <a:ext cx="265113" cy="366713"/>
            </a:xfrm>
            <a:custGeom>
              <a:avLst/>
              <a:gdLst>
                <a:gd name="T0" fmla="*/ 19 w 167"/>
                <a:gd name="T1" fmla="*/ 0 h 231"/>
                <a:gd name="T2" fmla="*/ 25 w 167"/>
                <a:gd name="T3" fmla="*/ 2 h 231"/>
                <a:gd name="T4" fmla="*/ 31 w 167"/>
                <a:gd name="T5" fmla="*/ 4 h 231"/>
                <a:gd name="T6" fmla="*/ 35 w 167"/>
                <a:gd name="T7" fmla="*/ 9 h 231"/>
                <a:gd name="T8" fmla="*/ 163 w 167"/>
                <a:gd name="T9" fmla="*/ 202 h 231"/>
                <a:gd name="T10" fmla="*/ 165 w 167"/>
                <a:gd name="T11" fmla="*/ 207 h 231"/>
                <a:gd name="T12" fmla="*/ 167 w 167"/>
                <a:gd name="T13" fmla="*/ 213 h 231"/>
                <a:gd name="T14" fmla="*/ 165 w 167"/>
                <a:gd name="T15" fmla="*/ 219 h 231"/>
                <a:gd name="T16" fmla="*/ 163 w 167"/>
                <a:gd name="T17" fmla="*/ 223 h 231"/>
                <a:gd name="T18" fmla="*/ 157 w 167"/>
                <a:gd name="T19" fmla="*/ 227 h 231"/>
                <a:gd name="T20" fmla="*/ 153 w 167"/>
                <a:gd name="T21" fmla="*/ 231 h 231"/>
                <a:gd name="T22" fmla="*/ 147 w 167"/>
                <a:gd name="T23" fmla="*/ 231 h 231"/>
                <a:gd name="T24" fmla="*/ 142 w 167"/>
                <a:gd name="T25" fmla="*/ 229 h 231"/>
                <a:gd name="T26" fmla="*/ 136 w 167"/>
                <a:gd name="T27" fmla="*/ 227 h 231"/>
                <a:gd name="T28" fmla="*/ 132 w 167"/>
                <a:gd name="T29" fmla="*/ 223 h 231"/>
                <a:gd name="T30" fmla="*/ 4 w 167"/>
                <a:gd name="T31" fmla="*/ 29 h 231"/>
                <a:gd name="T32" fmla="*/ 0 w 167"/>
                <a:gd name="T33" fmla="*/ 25 h 231"/>
                <a:gd name="T34" fmla="*/ 0 w 167"/>
                <a:gd name="T35" fmla="*/ 19 h 231"/>
                <a:gd name="T36" fmla="*/ 2 w 167"/>
                <a:gd name="T37" fmla="*/ 13 h 231"/>
                <a:gd name="T38" fmla="*/ 4 w 167"/>
                <a:gd name="T39" fmla="*/ 8 h 231"/>
                <a:gd name="T40" fmla="*/ 8 w 167"/>
                <a:gd name="T41" fmla="*/ 4 h 231"/>
                <a:gd name="T42" fmla="*/ 14 w 167"/>
                <a:gd name="T43" fmla="*/ 2 h 231"/>
                <a:gd name="T44" fmla="*/ 19 w 167"/>
                <a:gd name="T45"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7" h="231">
                  <a:moveTo>
                    <a:pt x="19" y="0"/>
                  </a:moveTo>
                  <a:lnTo>
                    <a:pt x="25" y="2"/>
                  </a:lnTo>
                  <a:lnTo>
                    <a:pt x="31" y="4"/>
                  </a:lnTo>
                  <a:lnTo>
                    <a:pt x="35" y="9"/>
                  </a:lnTo>
                  <a:lnTo>
                    <a:pt x="163" y="202"/>
                  </a:lnTo>
                  <a:lnTo>
                    <a:pt x="165" y="207"/>
                  </a:lnTo>
                  <a:lnTo>
                    <a:pt x="167" y="213"/>
                  </a:lnTo>
                  <a:lnTo>
                    <a:pt x="165" y="219"/>
                  </a:lnTo>
                  <a:lnTo>
                    <a:pt x="163" y="223"/>
                  </a:lnTo>
                  <a:lnTo>
                    <a:pt x="157" y="227"/>
                  </a:lnTo>
                  <a:lnTo>
                    <a:pt x="153" y="231"/>
                  </a:lnTo>
                  <a:lnTo>
                    <a:pt x="147" y="231"/>
                  </a:lnTo>
                  <a:lnTo>
                    <a:pt x="142" y="229"/>
                  </a:lnTo>
                  <a:lnTo>
                    <a:pt x="136" y="227"/>
                  </a:lnTo>
                  <a:lnTo>
                    <a:pt x="132" y="223"/>
                  </a:lnTo>
                  <a:lnTo>
                    <a:pt x="4" y="29"/>
                  </a:lnTo>
                  <a:lnTo>
                    <a:pt x="0" y="25"/>
                  </a:lnTo>
                  <a:lnTo>
                    <a:pt x="0" y="19"/>
                  </a:lnTo>
                  <a:lnTo>
                    <a:pt x="2" y="13"/>
                  </a:lnTo>
                  <a:lnTo>
                    <a:pt x="4" y="8"/>
                  </a:lnTo>
                  <a:lnTo>
                    <a:pt x="8" y="4"/>
                  </a:lnTo>
                  <a:lnTo>
                    <a:pt x="14" y="2"/>
                  </a:lnTo>
                  <a:lnTo>
                    <a:pt x="19"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00" name="Freeform 289">
              <a:extLst>
                <a:ext uri="{FF2B5EF4-FFF2-40B4-BE49-F238E27FC236}">
                  <a16:creationId xmlns:a16="http://schemas.microsoft.com/office/drawing/2014/main" id="{2CE72653-72C2-4D89-957B-158A98C66877}"/>
                </a:ext>
              </a:extLst>
            </p:cNvPr>
            <p:cNvSpPr>
              <a:spLocks/>
            </p:cNvSpPr>
            <p:nvPr/>
          </p:nvSpPr>
          <p:spPr bwMode="auto">
            <a:xfrm>
              <a:off x="11923714" y="3221039"/>
              <a:ext cx="749300" cy="477838"/>
            </a:xfrm>
            <a:custGeom>
              <a:avLst/>
              <a:gdLst>
                <a:gd name="T0" fmla="*/ 454 w 472"/>
                <a:gd name="T1" fmla="*/ 0 h 301"/>
                <a:gd name="T2" fmla="*/ 472 w 472"/>
                <a:gd name="T3" fmla="*/ 27 h 301"/>
                <a:gd name="T4" fmla="*/ 72 w 472"/>
                <a:gd name="T5" fmla="*/ 293 h 301"/>
                <a:gd name="T6" fmla="*/ 55 w 472"/>
                <a:gd name="T7" fmla="*/ 301 h 301"/>
                <a:gd name="T8" fmla="*/ 35 w 472"/>
                <a:gd name="T9" fmla="*/ 299 h 301"/>
                <a:gd name="T10" fmla="*/ 18 w 472"/>
                <a:gd name="T11" fmla="*/ 291 h 301"/>
                <a:gd name="T12" fmla="*/ 2 w 472"/>
                <a:gd name="T13" fmla="*/ 275 h 301"/>
                <a:gd name="T14" fmla="*/ 0 w 472"/>
                <a:gd name="T15" fmla="*/ 273 h 301"/>
                <a:gd name="T16" fmla="*/ 18 w 472"/>
                <a:gd name="T17" fmla="*/ 277 h 301"/>
                <a:gd name="T18" fmla="*/ 35 w 472"/>
                <a:gd name="T19" fmla="*/ 277 h 301"/>
                <a:gd name="T20" fmla="*/ 51 w 472"/>
                <a:gd name="T21" fmla="*/ 270 h 301"/>
                <a:gd name="T22" fmla="*/ 454 w 472"/>
                <a:gd name="T2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301">
                  <a:moveTo>
                    <a:pt x="454" y="0"/>
                  </a:moveTo>
                  <a:lnTo>
                    <a:pt x="472" y="27"/>
                  </a:lnTo>
                  <a:lnTo>
                    <a:pt x="72" y="293"/>
                  </a:lnTo>
                  <a:lnTo>
                    <a:pt x="55" y="301"/>
                  </a:lnTo>
                  <a:lnTo>
                    <a:pt x="35" y="299"/>
                  </a:lnTo>
                  <a:lnTo>
                    <a:pt x="18" y="291"/>
                  </a:lnTo>
                  <a:lnTo>
                    <a:pt x="2" y="275"/>
                  </a:lnTo>
                  <a:lnTo>
                    <a:pt x="0" y="273"/>
                  </a:lnTo>
                  <a:lnTo>
                    <a:pt x="18" y="277"/>
                  </a:lnTo>
                  <a:lnTo>
                    <a:pt x="35" y="277"/>
                  </a:lnTo>
                  <a:lnTo>
                    <a:pt x="51" y="270"/>
                  </a:lnTo>
                  <a:lnTo>
                    <a:pt x="454"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01" name="Freeform 290">
              <a:extLst>
                <a:ext uri="{FF2B5EF4-FFF2-40B4-BE49-F238E27FC236}">
                  <a16:creationId xmlns:a16="http://schemas.microsoft.com/office/drawing/2014/main" id="{3BB18697-B372-443B-99D3-884D7C59A261}"/>
                </a:ext>
              </a:extLst>
            </p:cNvPr>
            <p:cNvSpPr>
              <a:spLocks noEditPoints="1"/>
            </p:cNvSpPr>
            <p:nvPr/>
          </p:nvSpPr>
          <p:spPr bwMode="auto">
            <a:xfrm>
              <a:off x="11314114" y="3657601"/>
              <a:ext cx="434975" cy="752475"/>
            </a:xfrm>
            <a:custGeom>
              <a:avLst/>
              <a:gdLst>
                <a:gd name="T0" fmla="*/ 109 w 274"/>
                <a:gd name="T1" fmla="*/ 400 h 474"/>
                <a:gd name="T2" fmla="*/ 118 w 274"/>
                <a:gd name="T3" fmla="*/ 402 h 474"/>
                <a:gd name="T4" fmla="*/ 136 w 274"/>
                <a:gd name="T5" fmla="*/ 412 h 474"/>
                <a:gd name="T6" fmla="*/ 144 w 274"/>
                <a:gd name="T7" fmla="*/ 427 h 474"/>
                <a:gd name="T8" fmla="*/ 146 w 274"/>
                <a:gd name="T9" fmla="*/ 447 h 474"/>
                <a:gd name="T10" fmla="*/ 138 w 274"/>
                <a:gd name="T11" fmla="*/ 462 h 474"/>
                <a:gd name="T12" fmla="*/ 124 w 274"/>
                <a:gd name="T13" fmla="*/ 470 h 474"/>
                <a:gd name="T14" fmla="*/ 109 w 274"/>
                <a:gd name="T15" fmla="*/ 474 h 474"/>
                <a:gd name="T16" fmla="*/ 99 w 274"/>
                <a:gd name="T17" fmla="*/ 474 h 474"/>
                <a:gd name="T18" fmla="*/ 84 w 274"/>
                <a:gd name="T19" fmla="*/ 464 h 474"/>
                <a:gd name="T20" fmla="*/ 74 w 274"/>
                <a:gd name="T21" fmla="*/ 447 h 474"/>
                <a:gd name="T22" fmla="*/ 74 w 274"/>
                <a:gd name="T23" fmla="*/ 427 h 474"/>
                <a:gd name="T24" fmla="*/ 82 w 274"/>
                <a:gd name="T25" fmla="*/ 414 h 474"/>
                <a:gd name="T26" fmla="*/ 93 w 274"/>
                <a:gd name="T27" fmla="*/ 404 h 474"/>
                <a:gd name="T28" fmla="*/ 109 w 274"/>
                <a:gd name="T29" fmla="*/ 400 h 474"/>
                <a:gd name="T30" fmla="*/ 229 w 274"/>
                <a:gd name="T31" fmla="*/ 0 h 474"/>
                <a:gd name="T32" fmla="*/ 243 w 274"/>
                <a:gd name="T33" fmla="*/ 8 h 474"/>
                <a:gd name="T34" fmla="*/ 250 w 274"/>
                <a:gd name="T35" fmla="*/ 20 h 474"/>
                <a:gd name="T36" fmla="*/ 250 w 274"/>
                <a:gd name="T37" fmla="*/ 35 h 474"/>
                <a:gd name="T38" fmla="*/ 217 w 274"/>
                <a:gd name="T39" fmla="*/ 157 h 474"/>
                <a:gd name="T40" fmla="*/ 237 w 274"/>
                <a:gd name="T41" fmla="*/ 171 h 474"/>
                <a:gd name="T42" fmla="*/ 250 w 274"/>
                <a:gd name="T43" fmla="*/ 189 h 474"/>
                <a:gd name="T44" fmla="*/ 260 w 274"/>
                <a:gd name="T45" fmla="*/ 210 h 474"/>
                <a:gd name="T46" fmla="*/ 264 w 274"/>
                <a:gd name="T47" fmla="*/ 235 h 474"/>
                <a:gd name="T48" fmla="*/ 260 w 274"/>
                <a:gd name="T49" fmla="*/ 262 h 474"/>
                <a:gd name="T50" fmla="*/ 260 w 274"/>
                <a:gd name="T51" fmla="*/ 268 h 474"/>
                <a:gd name="T52" fmla="*/ 256 w 274"/>
                <a:gd name="T53" fmla="*/ 278 h 474"/>
                <a:gd name="T54" fmla="*/ 252 w 274"/>
                <a:gd name="T55" fmla="*/ 293 h 474"/>
                <a:gd name="T56" fmla="*/ 248 w 274"/>
                <a:gd name="T57" fmla="*/ 309 h 474"/>
                <a:gd name="T58" fmla="*/ 245 w 274"/>
                <a:gd name="T59" fmla="*/ 324 h 474"/>
                <a:gd name="T60" fmla="*/ 245 w 274"/>
                <a:gd name="T61" fmla="*/ 340 h 474"/>
                <a:gd name="T62" fmla="*/ 252 w 274"/>
                <a:gd name="T63" fmla="*/ 351 h 474"/>
                <a:gd name="T64" fmla="*/ 262 w 274"/>
                <a:gd name="T65" fmla="*/ 361 h 474"/>
                <a:gd name="T66" fmla="*/ 270 w 274"/>
                <a:gd name="T67" fmla="*/ 367 h 474"/>
                <a:gd name="T68" fmla="*/ 274 w 274"/>
                <a:gd name="T69" fmla="*/ 369 h 474"/>
                <a:gd name="T70" fmla="*/ 264 w 274"/>
                <a:gd name="T71" fmla="*/ 410 h 474"/>
                <a:gd name="T72" fmla="*/ 109 w 274"/>
                <a:gd name="T73" fmla="*/ 369 h 474"/>
                <a:gd name="T74" fmla="*/ 0 w 274"/>
                <a:gd name="T75" fmla="*/ 342 h 474"/>
                <a:gd name="T76" fmla="*/ 12 w 274"/>
                <a:gd name="T77" fmla="*/ 301 h 474"/>
                <a:gd name="T78" fmla="*/ 16 w 274"/>
                <a:gd name="T79" fmla="*/ 301 h 474"/>
                <a:gd name="T80" fmla="*/ 25 w 274"/>
                <a:gd name="T81" fmla="*/ 299 h 474"/>
                <a:gd name="T82" fmla="*/ 39 w 274"/>
                <a:gd name="T83" fmla="*/ 297 h 474"/>
                <a:gd name="T84" fmla="*/ 51 w 274"/>
                <a:gd name="T85" fmla="*/ 289 h 474"/>
                <a:gd name="T86" fmla="*/ 58 w 274"/>
                <a:gd name="T87" fmla="*/ 276 h 474"/>
                <a:gd name="T88" fmla="*/ 62 w 274"/>
                <a:gd name="T89" fmla="*/ 260 h 474"/>
                <a:gd name="T90" fmla="*/ 66 w 274"/>
                <a:gd name="T91" fmla="*/ 243 h 474"/>
                <a:gd name="T92" fmla="*/ 70 w 274"/>
                <a:gd name="T93" fmla="*/ 229 h 474"/>
                <a:gd name="T94" fmla="*/ 74 w 274"/>
                <a:gd name="T95" fmla="*/ 218 h 474"/>
                <a:gd name="T96" fmla="*/ 74 w 274"/>
                <a:gd name="T97" fmla="*/ 214 h 474"/>
                <a:gd name="T98" fmla="*/ 82 w 274"/>
                <a:gd name="T99" fmla="*/ 192 h 474"/>
                <a:gd name="T100" fmla="*/ 95 w 274"/>
                <a:gd name="T101" fmla="*/ 173 h 474"/>
                <a:gd name="T102" fmla="*/ 109 w 274"/>
                <a:gd name="T103" fmla="*/ 159 h 474"/>
                <a:gd name="T104" fmla="*/ 134 w 274"/>
                <a:gd name="T105" fmla="*/ 148 h 474"/>
                <a:gd name="T106" fmla="*/ 163 w 274"/>
                <a:gd name="T107" fmla="*/ 142 h 474"/>
                <a:gd name="T108" fmla="*/ 194 w 274"/>
                <a:gd name="T109" fmla="*/ 20 h 474"/>
                <a:gd name="T110" fmla="*/ 202 w 274"/>
                <a:gd name="T111" fmla="*/ 8 h 474"/>
                <a:gd name="T112" fmla="*/ 215 w 274"/>
                <a:gd name="T113" fmla="*/ 0 h 474"/>
                <a:gd name="T114" fmla="*/ 229 w 274"/>
                <a:gd name="T115"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474">
                  <a:moveTo>
                    <a:pt x="109" y="400"/>
                  </a:moveTo>
                  <a:lnTo>
                    <a:pt x="118" y="402"/>
                  </a:lnTo>
                  <a:lnTo>
                    <a:pt x="136" y="412"/>
                  </a:lnTo>
                  <a:lnTo>
                    <a:pt x="144" y="427"/>
                  </a:lnTo>
                  <a:lnTo>
                    <a:pt x="146" y="447"/>
                  </a:lnTo>
                  <a:lnTo>
                    <a:pt x="138" y="462"/>
                  </a:lnTo>
                  <a:lnTo>
                    <a:pt x="124" y="470"/>
                  </a:lnTo>
                  <a:lnTo>
                    <a:pt x="109" y="474"/>
                  </a:lnTo>
                  <a:lnTo>
                    <a:pt x="99" y="474"/>
                  </a:lnTo>
                  <a:lnTo>
                    <a:pt x="84" y="464"/>
                  </a:lnTo>
                  <a:lnTo>
                    <a:pt x="74" y="447"/>
                  </a:lnTo>
                  <a:lnTo>
                    <a:pt x="74" y="427"/>
                  </a:lnTo>
                  <a:lnTo>
                    <a:pt x="82" y="414"/>
                  </a:lnTo>
                  <a:lnTo>
                    <a:pt x="93" y="404"/>
                  </a:lnTo>
                  <a:lnTo>
                    <a:pt x="109" y="400"/>
                  </a:lnTo>
                  <a:close/>
                  <a:moveTo>
                    <a:pt x="229" y="0"/>
                  </a:moveTo>
                  <a:lnTo>
                    <a:pt x="243" y="8"/>
                  </a:lnTo>
                  <a:lnTo>
                    <a:pt x="250" y="20"/>
                  </a:lnTo>
                  <a:lnTo>
                    <a:pt x="250" y="35"/>
                  </a:lnTo>
                  <a:lnTo>
                    <a:pt x="217" y="157"/>
                  </a:lnTo>
                  <a:lnTo>
                    <a:pt x="237" y="171"/>
                  </a:lnTo>
                  <a:lnTo>
                    <a:pt x="250" y="189"/>
                  </a:lnTo>
                  <a:lnTo>
                    <a:pt x="260" y="210"/>
                  </a:lnTo>
                  <a:lnTo>
                    <a:pt x="264" y="235"/>
                  </a:lnTo>
                  <a:lnTo>
                    <a:pt x="260" y="262"/>
                  </a:lnTo>
                  <a:lnTo>
                    <a:pt x="260" y="268"/>
                  </a:lnTo>
                  <a:lnTo>
                    <a:pt x="256" y="278"/>
                  </a:lnTo>
                  <a:lnTo>
                    <a:pt x="252" y="293"/>
                  </a:lnTo>
                  <a:lnTo>
                    <a:pt x="248" y="309"/>
                  </a:lnTo>
                  <a:lnTo>
                    <a:pt x="245" y="324"/>
                  </a:lnTo>
                  <a:lnTo>
                    <a:pt x="245" y="340"/>
                  </a:lnTo>
                  <a:lnTo>
                    <a:pt x="252" y="351"/>
                  </a:lnTo>
                  <a:lnTo>
                    <a:pt x="262" y="361"/>
                  </a:lnTo>
                  <a:lnTo>
                    <a:pt x="270" y="367"/>
                  </a:lnTo>
                  <a:lnTo>
                    <a:pt x="274" y="369"/>
                  </a:lnTo>
                  <a:lnTo>
                    <a:pt x="264" y="410"/>
                  </a:lnTo>
                  <a:lnTo>
                    <a:pt x="109" y="369"/>
                  </a:lnTo>
                  <a:lnTo>
                    <a:pt x="0" y="342"/>
                  </a:lnTo>
                  <a:lnTo>
                    <a:pt x="12" y="301"/>
                  </a:lnTo>
                  <a:lnTo>
                    <a:pt x="16" y="301"/>
                  </a:lnTo>
                  <a:lnTo>
                    <a:pt x="25" y="299"/>
                  </a:lnTo>
                  <a:lnTo>
                    <a:pt x="39" y="297"/>
                  </a:lnTo>
                  <a:lnTo>
                    <a:pt x="51" y="289"/>
                  </a:lnTo>
                  <a:lnTo>
                    <a:pt x="58" y="276"/>
                  </a:lnTo>
                  <a:lnTo>
                    <a:pt x="62" y="260"/>
                  </a:lnTo>
                  <a:lnTo>
                    <a:pt x="66" y="243"/>
                  </a:lnTo>
                  <a:lnTo>
                    <a:pt x="70" y="229"/>
                  </a:lnTo>
                  <a:lnTo>
                    <a:pt x="74" y="218"/>
                  </a:lnTo>
                  <a:lnTo>
                    <a:pt x="74" y="214"/>
                  </a:lnTo>
                  <a:lnTo>
                    <a:pt x="82" y="192"/>
                  </a:lnTo>
                  <a:lnTo>
                    <a:pt x="95" y="173"/>
                  </a:lnTo>
                  <a:lnTo>
                    <a:pt x="109" y="159"/>
                  </a:lnTo>
                  <a:lnTo>
                    <a:pt x="134" y="148"/>
                  </a:lnTo>
                  <a:lnTo>
                    <a:pt x="163" y="142"/>
                  </a:lnTo>
                  <a:lnTo>
                    <a:pt x="194" y="20"/>
                  </a:lnTo>
                  <a:lnTo>
                    <a:pt x="202" y="8"/>
                  </a:lnTo>
                  <a:lnTo>
                    <a:pt x="215" y="0"/>
                  </a:lnTo>
                  <a:lnTo>
                    <a:pt x="229"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02" name="Freeform 291">
              <a:extLst>
                <a:ext uri="{FF2B5EF4-FFF2-40B4-BE49-F238E27FC236}">
                  <a16:creationId xmlns:a16="http://schemas.microsoft.com/office/drawing/2014/main" id="{10E058D7-F37E-4347-8BCE-7291F813C88E}"/>
                </a:ext>
              </a:extLst>
            </p:cNvPr>
            <p:cNvSpPr>
              <a:spLocks noEditPoints="1"/>
            </p:cNvSpPr>
            <p:nvPr/>
          </p:nvSpPr>
          <p:spPr bwMode="auto">
            <a:xfrm>
              <a:off x="10923589" y="5243514"/>
              <a:ext cx="809625" cy="877888"/>
            </a:xfrm>
            <a:custGeom>
              <a:avLst/>
              <a:gdLst>
                <a:gd name="T0" fmla="*/ 139 w 510"/>
                <a:gd name="T1" fmla="*/ 377 h 553"/>
                <a:gd name="T2" fmla="*/ 126 w 510"/>
                <a:gd name="T3" fmla="*/ 400 h 553"/>
                <a:gd name="T4" fmla="*/ 79 w 510"/>
                <a:gd name="T5" fmla="*/ 437 h 553"/>
                <a:gd name="T6" fmla="*/ 72 w 510"/>
                <a:gd name="T7" fmla="*/ 421 h 553"/>
                <a:gd name="T8" fmla="*/ 126 w 510"/>
                <a:gd name="T9" fmla="*/ 369 h 553"/>
                <a:gd name="T10" fmla="*/ 434 w 510"/>
                <a:gd name="T11" fmla="*/ 416 h 553"/>
                <a:gd name="T12" fmla="*/ 434 w 510"/>
                <a:gd name="T13" fmla="*/ 435 h 553"/>
                <a:gd name="T14" fmla="*/ 417 w 510"/>
                <a:gd name="T15" fmla="*/ 435 h 553"/>
                <a:gd name="T16" fmla="*/ 368 w 510"/>
                <a:gd name="T17" fmla="*/ 381 h 553"/>
                <a:gd name="T18" fmla="*/ 382 w 510"/>
                <a:gd name="T19" fmla="*/ 369 h 553"/>
                <a:gd name="T20" fmla="*/ 506 w 510"/>
                <a:gd name="T21" fmla="*/ 245 h 553"/>
                <a:gd name="T22" fmla="*/ 506 w 510"/>
                <a:gd name="T23" fmla="*/ 264 h 553"/>
                <a:gd name="T24" fmla="*/ 428 w 510"/>
                <a:gd name="T25" fmla="*/ 266 h 553"/>
                <a:gd name="T26" fmla="*/ 421 w 510"/>
                <a:gd name="T27" fmla="*/ 249 h 553"/>
                <a:gd name="T28" fmla="*/ 13 w 510"/>
                <a:gd name="T29" fmla="*/ 241 h 553"/>
                <a:gd name="T30" fmla="*/ 87 w 510"/>
                <a:gd name="T31" fmla="*/ 249 h 553"/>
                <a:gd name="T32" fmla="*/ 81 w 510"/>
                <a:gd name="T33" fmla="*/ 266 h 553"/>
                <a:gd name="T34" fmla="*/ 4 w 510"/>
                <a:gd name="T35" fmla="*/ 264 h 553"/>
                <a:gd name="T36" fmla="*/ 4 w 510"/>
                <a:gd name="T37" fmla="*/ 245 h 553"/>
                <a:gd name="T38" fmla="*/ 223 w 510"/>
                <a:gd name="T39" fmla="*/ 146 h 553"/>
                <a:gd name="T40" fmla="*/ 145 w 510"/>
                <a:gd name="T41" fmla="*/ 225 h 553"/>
                <a:gd name="T42" fmla="*/ 174 w 510"/>
                <a:gd name="T43" fmla="*/ 334 h 553"/>
                <a:gd name="T44" fmla="*/ 205 w 510"/>
                <a:gd name="T45" fmla="*/ 365 h 553"/>
                <a:gd name="T46" fmla="*/ 304 w 510"/>
                <a:gd name="T47" fmla="*/ 357 h 553"/>
                <a:gd name="T48" fmla="*/ 351 w 510"/>
                <a:gd name="T49" fmla="*/ 311 h 553"/>
                <a:gd name="T50" fmla="*/ 351 w 510"/>
                <a:gd name="T51" fmla="*/ 198 h 553"/>
                <a:gd name="T52" fmla="*/ 254 w 510"/>
                <a:gd name="T53" fmla="*/ 142 h 553"/>
                <a:gd name="T54" fmla="*/ 361 w 510"/>
                <a:gd name="T55" fmla="*/ 161 h 553"/>
                <a:gd name="T56" fmla="*/ 392 w 510"/>
                <a:gd name="T57" fmla="*/ 286 h 553"/>
                <a:gd name="T58" fmla="*/ 333 w 510"/>
                <a:gd name="T59" fmla="*/ 484 h 553"/>
                <a:gd name="T60" fmla="*/ 264 w 510"/>
                <a:gd name="T61" fmla="*/ 553 h 553"/>
                <a:gd name="T62" fmla="*/ 182 w 510"/>
                <a:gd name="T63" fmla="*/ 511 h 553"/>
                <a:gd name="T64" fmla="*/ 126 w 510"/>
                <a:gd name="T65" fmla="*/ 317 h 553"/>
                <a:gd name="T66" fmla="*/ 126 w 510"/>
                <a:gd name="T67" fmla="*/ 193 h 553"/>
                <a:gd name="T68" fmla="*/ 254 w 510"/>
                <a:gd name="T69" fmla="*/ 113 h 553"/>
                <a:gd name="T70" fmla="*/ 438 w 510"/>
                <a:gd name="T71" fmla="*/ 78 h 553"/>
                <a:gd name="T72" fmla="*/ 390 w 510"/>
                <a:gd name="T73" fmla="*/ 138 h 553"/>
                <a:gd name="T74" fmla="*/ 372 w 510"/>
                <a:gd name="T75" fmla="*/ 138 h 553"/>
                <a:gd name="T76" fmla="*/ 372 w 510"/>
                <a:gd name="T77" fmla="*/ 119 h 553"/>
                <a:gd name="T78" fmla="*/ 425 w 510"/>
                <a:gd name="T79" fmla="*/ 70 h 553"/>
                <a:gd name="T80" fmla="*/ 126 w 510"/>
                <a:gd name="T81" fmla="*/ 109 h 553"/>
                <a:gd name="T82" fmla="*/ 139 w 510"/>
                <a:gd name="T83" fmla="*/ 132 h 553"/>
                <a:gd name="T84" fmla="*/ 126 w 510"/>
                <a:gd name="T85" fmla="*/ 140 h 553"/>
                <a:gd name="T86" fmla="*/ 72 w 510"/>
                <a:gd name="T87" fmla="*/ 88 h 553"/>
                <a:gd name="T88" fmla="*/ 79 w 510"/>
                <a:gd name="T89" fmla="*/ 72 h 553"/>
                <a:gd name="T90" fmla="*/ 264 w 510"/>
                <a:gd name="T91" fmla="*/ 2 h 553"/>
                <a:gd name="T92" fmla="*/ 266 w 510"/>
                <a:gd name="T93" fmla="*/ 80 h 553"/>
                <a:gd name="T94" fmla="*/ 254 w 510"/>
                <a:gd name="T95" fmla="*/ 88 h 553"/>
                <a:gd name="T96" fmla="*/ 242 w 510"/>
                <a:gd name="T97" fmla="*/ 76 h 553"/>
                <a:gd name="T98" fmla="*/ 248 w 510"/>
                <a:gd name="T99"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0" h="553">
                  <a:moveTo>
                    <a:pt x="126" y="369"/>
                  </a:moveTo>
                  <a:lnTo>
                    <a:pt x="132" y="369"/>
                  </a:lnTo>
                  <a:lnTo>
                    <a:pt x="137" y="373"/>
                  </a:lnTo>
                  <a:lnTo>
                    <a:pt x="139" y="377"/>
                  </a:lnTo>
                  <a:lnTo>
                    <a:pt x="141" y="381"/>
                  </a:lnTo>
                  <a:lnTo>
                    <a:pt x="139" y="387"/>
                  </a:lnTo>
                  <a:lnTo>
                    <a:pt x="137" y="390"/>
                  </a:lnTo>
                  <a:lnTo>
                    <a:pt x="126" y="400"/>
                  </a:lnTo>
                  <a:lnTo>
                    <a:pt x="93" y="435"/>
                  </a:lnTo>
                  <a:lnTo>
                    <a:pt x="89" y="437"/>
                  </a:lnTo>
                  <a:lnTo>
                    <a:pt x="83" y="439"/>
                  </a:lnTo>
                  <a:lnTo>
                    <a:pt x="79" y="437"/>
                  </a:lnTo>
                  <a:lnTo>
                    <a:pt x="73" y="435"/>
                  </a:lnTo>
                  <a:lnTo>
                    <a:pt x="72" y="431"/>
                  </a:lnTo>
                  <a:lnTo>
                    <a:pt x="70" y="425"/>
                  </a:lnTo>
                  <a:lnTo>
                    <a:pt x="72" y="421"/>
                  </a:lnTo>
                  <a:lnTo>
                    <a:pt x="73" y="416"/>
                  </a:lnTo>
                  <a:lnTo>
                    <a:pt x="118" y="373"/>
                  </a:lnTo>
                  <a:lnTo>
                    <a:pt x="122" y="369"/>
                  </a:lnTo>
                  <a:lnTo>
                    <a:pt x="126" y="369"/>
                  </a:lnTo>
                  <a:close/>
                  <a:moveTo>
                    <a:pt x="382" y="369"/>
                  </a:moveTo>
                  <a:lnTo>
                    <a:pt x="386" y="369"/>
                  </a:lnTo>
                  <a:lnTo>
                    <a:pt x="390" y="373"/>
                  </a:lnTo>
                  <a:lnTo>
                    <a:pt x="434" y="416"/>
                  </a:lnTo>
                  <a:lnTo>
                    <a:pt x="438" y="421"/>
                  </a:lnTo>
                  <a:lnTo>
                    <a:pt x="438" y="425"/>
                  </a:lnTo>
                  <a:lnTo>
                    <a:pt x="438" y="431"/>
                  </a:lnTo>
                  <a:lnTo>
                    <a:pt x="434" y="435"/>
                  </a:lnTo>
                  <a:lnTo>
                    <a:pt x="430" y="437"/>
                  </a:lnTo>
                  <a:lnTo>
                    <a:pt x="425" y="439"/>
                  </a:lnTo>
                  <a:lnTo>
                    <a:pt x="421" y="437"/>
                  </a:lnTo>
                  <a:lnTo>
                    <a:pt x="417" y="435"/>
                  </a:lnTo>
                  <a:lnTo>
                    <a:pt x="382" y="400"/>
                  </a:lnTo>
                  <a:lnTo>
                    <a:pt x="372" y="390"/>
                  </a:lnTo>
                  <a:lnTo>
                    <a:pt x="368" y="387"/>
                  </a:lnTo>
                  <a:lnTo>
                    <a:pt x="368" y="381"/>
                  </a:lnTo>
                  <a:lnTo>
                    <a:pt x="368" y="377"/>
                  </a:lnTo>
                  <a:lnTo>
                    <a:pt x="372" y="373"/>
                  </a:lnTo>
                  <a:lnTo>
                    <a:pt x="376" y="369"/>
                  </a:lnTo>
                  <a:lnTo>
                    <a:pt x="382" y="369"/>
                  </a:lnTo>
                  <a:close/>
                  <a:moveTo>
                    <a:pt x="434" y="241"/>
                  </a:moveTo>
                  <a:lnTo>
                    <a:pt x="496" y="241"/>
                  </a:lnTo>
                  <a:lnTo>
                    <a:pt x="502" y="243"/>
                  </a:lnTo>
                  <a:lnTo>
                    <a:pt x="506" y="245"/>
                  </a:lnTo>
                  <a:lnTo>
                    <a:pt x="508" y="249"/>
                  </a:lnTo>
                  <a:lnTo>
                    <a:pt x="510" y="255"/>
                  </a:lnTo>
                  <a:lnTo>
                    <a:pt x="508" y="260"/>
                  </a:lnTo>
                  <a:lnTo>
                    <a:pt x="506" y="264"/>
                  </a:lnTo>
                  <a:lnTo>
                    <a:pt x="502" y="266"/>
                  </a:lnTo>
                  <a:lnTo>
                    <a:pt x="496" y="268"/>
                  </a:lnTo>
                  <a:lnTo>
                    <a:pt x="434" y="268"/>
                  </a:lnTo>
                  <a:lnTo>
                    <a:pt x="428" y="266"/>
                  </a:lnTo>
                  <a:lnTo>
                    <a:pt x="425" y="264"/>
                  </a:lnTo>
                  <a:lnTo>
                    <a:pt x="421" y="260"/>
                  </a:lnTo>
                  <a:lnTo>
                    <a:pt x="421" y="255"/>
                  </a:lnTo>
                  <a:lnTo>
                    <a:pt x="421" y="249"/>
                  </a:lnTo>
                  <a:lnTo>
                    <a:pt x="425" y="245"/>
                  </a:lnTo>
                  <a:lnTo>
                    <a:pt x="428" y="243"/>
                  </a:lnTo>
                  <a:lnTo>
                    <a:pt x="434" y="241"/>
                  </a:lnTo>
                  <a:close/>
                  <a:moveTo>
                    <a:pt x="13" y="241"/>
                  </a:moveTo>
                  <a:lnTo>
                    <a:pt x="75" y="241"/>
                  </a:lnTo>
                  <a:lnTo>
                    <a:pt x="81" y="243"/>
                  </a:lnTo>
                  <a:lnTo>
                    <a:pt x="85" y="245"/>
                  </a:lnTo>
                  <a:lnTo>
                    <a:pt x="87" y="249"/>
                  </a:lnTo>
                  <a:lnTo>
                    <a:pt x="89" y="255"/>
                  </a:lnTo>
                  <a:lnTo>
                    <a:pt x="87" y="260"/>
                  </a:lnTo>
                  <a:lnTo>
                    <a:pt x="85" y="264"/>
                  </a:lnTo>
                  <a:lnTo>
                    <a:pt x="81" y="266"/>
                  </a:lnTo>
                  <a:lnTo>
                    <a:pt x="75" y="268"/>
                  </a:lnTo>
                  <a:lnTo>
                    <a:pt x="13" y="268"/>
                  </a:lnTo>
                  <a:lnTo>
                    <a:pt x="7" y="266"/>
                  </a:lnTo>
                  <a:lnTo>
                    <a:pt x="4" y="264"/>
                  </a:lnTo>
                  <a:lnTo>
                    <a:pt x="0" y="260"/>
                  </a:lnTo>
                  <a:lnTo>
                    <a:pt x="0" y="255"/>
                  </a:lnTo>
                  <a:lnTo>
                    <a:pt x="0" y="249"/>
                  </a:lnTo>
                  <a:lnTo>
                    <a:pt x="4" y="245"/>
                  </a:lnTo>
                  <a:lnTo>
                    <a:pt x="7" y="243"/>
                  </a:lnTo>
                  <a:lnTo>
                    <a:pt x="13" y="241"/>
                  </a:lnTo>
                  <a:close/>
                  <a:moveTo>
                    <a:pt x="254" y="142"/>
                  </a:moveTo>
                  <a:lnTo>
                    <a:pt x="223" y="146"/>
                  </a:lnTo>
                  <a:lnTo>
                    <a:pt x="198" y="158"/>
                  </a:lnTo>
                  <a:lnTo>
                    <a:pt x="174" y="175"/>
                  </a:lnTo>
                  <a:lnTo>
                    <a:pt x="157" y="198"/>
                  </a:lnTo>
                  <a:lnTo>
                    <a:pt x="145" y="225"/>
                  </a:lnTo>
                  <a:lnTo>
                    <a:pt x="141" y="255"/>
                  </a:lnTo>
                  <a:lnTo>
                    <a:pt x="145" y="284"/>
                  </a:lnTo>
                  <a:lnTo>
                    <a:pt x="157" y="311"/>
                  </a:lnTo>
                  <a:lnTo>
                    <a:pt x="174" y="334"/>
                  </a:lnTo>
                  <a:lnTo>
                    <a:pt x="198" y="352"/>
                  </a:lnTo>
                  <a:lnTo>
                    <a:pt x="201" y="355"/>
                  </a:lnTo>
                  <a:lnTo>
                    <a:pt x="205" y="359"/>
                  </a:lnTo>
                  <a:lnTo>
                    <a:pt x="205" y="365"/>
                  </a:lnTo>
                  <a:lnTo>
                    <a:pt x="205" y="427"/>
                  </a:lnTo>
                  <a:lnTo>
                    <a:pt x="304" y="427"/>
                  </a:lnTo>
                  <a:lnTo>
                    <a:pt x="304" y="363"/>
                  </a:lnTo>
                  <a:lnTo>
                    <a:pt x="304" y="357"/>
                  </a:lnTo>
                  <a:lnTo>
                    <a:pt x="306" y="354"/>
                  </a:lnTo>
                  <a:lnTo>
                    <a:pt x="310" y="350"/>
                  </a:lnTo>
                  <a:lnTo>
                    <a:pt x="333" y="332"/>
                  </a:lnTo>
                  <a:lnTo>
                    <a:pt x="351" y="311"/>
                  </a:lnTo>
                  <a:lnTo>
                    <a:pt x="361" y="284"/>
                  </a:lnTo>
                  <a:lnTo>
                    <a:pt x="364" y="255"/>
                  </a:lnTo>
                  <a:lnTo>
                    <a:pt x="361" y="225"/>
                  </a:lnTo>
                  <a:lnTo>
                    <a:pt x="351" y="198"/>
                  </a:lnTo>
                  <a:lnTo>
                    <a:pt x="333" y="175"/>
                  </a:lnTo>
                  <a:lnTo>
                    <a:pt x="310" y="158"/>
                  </a:lnTo>
                  <a:lnTo>
                    <a:pt x="283" y="146"/>
                  </a:lnTo>
                  <a:lnTo>
                    <a:pt x="254" y="142"/>
                  </a:lnTo>
                  <a:close/>
                  <a:moveTo>
                    <a:pt x="254" y="113"/>
                  </a:moveTo>
                  <a:lnTo>
                    <a:pt x="295" y="119"/>
                  </a:lnTo>
                  <a:lnTo>
                    <a:pt x="330" y="136"/>
                  </a:lnTo>
                  <a:lnTo>
                    <a:pt x="361" y="161"/>
                  </a:lnTo>
                  <a:lnTo>
                    <a:pt x="382" y="194"/>
                  </a:lnTo>
                  <a:lnTo>
                    <a:pt x="392" y="224"/>
                  </a:lnTo>
                  <a:lnTo>
                    <a:pt x="394" y="255"/>
                  </a:lnTo>
                  <a:lnTo>
                    <a:pt x="392" y="286"/>
                  </a:lnTo>
                  <a:lnTo>
                    <a:pt x="382" y="315"/>
                  </a:lnTo>
                  <a:lnTo>
                    <a:pt x="361" y="346"/>
                  </a:lnTo>
                  <a:lnTo>
                    <a:pt x="333" y="371"/>
                  </a:lnTo>
                  <a:lnTo>
                    <a:pt x="333" y="484"/>
                  </a:lnTo>
                  <a:lnTo>
                    <a:pt x="328" y="511"/>
                  </a:lnTo>
                  <a:lnTo>
                    <a:pt x="312" y="532"/>
                  </a:lnTo>
                  <a:lnTo>
                    <a:pt x="291" y="548"/>
                  </a:lnTo>
                  <a:lnTo>
                    <a:pt x="264" y="553"/>
                  </a:lnTo>
                  <a:lnTo>
                    <a:pt x="246" y="553"/>
                  </a:lnTo>
                  <a:lnTo>
                    <a:pt x="219" y="548"/>
                  </a:lnTo>
                  <a:lnTo>
                    <a:pt x="198" y="532"/>
                  </a:lnTo>
                  <a:lnTo>
                    <a:pt x="182" y="511"/>
                  </a:lnTo>
                  <a:lnTo>
                    <a:pt x="176" y="484"/>
                  </a:lnTo>
                  <a:lnTo>
                    <a:pt x="176" y="373"/>
                  </a:lnTo>
                  <a:lnTo>
                    <a:pt x="147" y="348"/>
                  </a:lnTo>
                  <a:lnTo>
                    <a:pt x="126" y="317"/>
                  </a:lnTo>
                  <a:lnTo>
                    <a:pt x="116" y="288"/>
                  </a:lnTo>
                  <a:lnTo>
                    <a:pt x="112" y="255"/>
                  </a:lnTo>
                  <a:lnTo>
                    <a:pt x="116" y="222"/>
                  </a:lnTo>
                  <a:lnTo>
                    <a:pt x="126" y="193"/>
                  </a:lnTo>
                  <a:lnTo>
                    <a:pt x="149" y="161"/>
                  </a:lnTo>
                  <a:lnTo>
                    <a:pt x="178" y="136"/>
                  </a:lnTo>
                  <a:lnTo>
                    <a:pt x="213" y="119"/>
                  </a:lnTo>
                  <a:lnTo>
                    <a:pt x="254" y="113"/>
                  </a:lnTo>
                  <a:close/>
                  <a:moveTo>
                    <a:pt x="425" y="70"/>
                  </a:moveTo>
                  <a:lnTo>
                    <a:pt x="430" y="72"/>
                  </a:lnTo>
                  <a:lnTo>
                    <a:pt x="434" y="74"/>
                  </a:lnTo>
                  <a:lnTo>
                    <a:pt x="438" y="78"/>
                  </a:lnTo>
                  <a:lnTo>
                    <a:pt x="438" y="84"/>
                  </a:lnTo>
                  <a:lnTo>
                    <a:pt x="438" y="88"/>
                  </a:lnTo>
                  <a:lnTo>
                    <a:pt x="434" y="94"/>
                  </a:lnTo>
                  <a:lnTo>
                    <a:pt x="390" y="138"/>
                  </a:lnTo>
                  <a:lnTo>
                    <a:pt x="386" y="140"/>
                  </a:lnTo>
                  <a:lnTo>
                    <a:pt x="382" y="140"/>
                  </a:lnTo>
                  <a:lnTo>
                    <a:pt x="376" y="140"/>
                  </a:lnTo>
                  <a:lnTo>
                    <a:pt x="372" y="138"/>
                  </a:lnTo>
                  <a:lnTo>
                    <a:pt x="368" y="132"/>
                  </a:lnTo>
                  <a:lnTo>
                    <a:pt x="368" y="128"/>
                  </a:lnTo>
                  <a:lnTo>
                    <a:pt x="368" y="123"/>
                  </a:lnTo>
                  <a:lnTo>
                    <a:pt x="372" y="119"/>
                  </a:lnTo>
                  <a:lnTo>
                    <a:pt x="382" y="109"/>
                  </a:lnTo>
                  <a:lnTo>
                    <a:pt x="417" y="74"/>
                  </a:lnTo>
                  <a:lnTo>
                    <a:pt x="421" y="72"/>
                  </a:lnTo>
                  <a:lnTo>
                    <a:pt x="425" y="70"/>
                  </a:lnTo>
                  <a:close/>
                  <a:moveTo>
                    <a:pt x="83" y="70"/>
                  </a:moveTo>
                  <a:lnTo>
                    <a:pt x="89" y="72"/>
                  </a:lnTo>
                  <a:lnTo>
                    <a:pt x="93" y="74"/>
                  </a:lnTo>
                  <a:lnTo>
                    <a:pt x="126" y="109"/>
                  </a:lnTo>
                  <a:lnTo>
                    <a:pt x="137" y="119"/>
                  </a:lnTo>
                  <a:lnTo>
                    <a:pt x="139" y="123"/>
                  </a:lnTo>
                  <a:lnTo>
                    <a:pt x="141" y="128"/>
                  </a:lnTo>
                  <a:lnTo>
                    <a:pt x="139" y="132"/>
                  </a:lnTo>
                  <a:lnTo>
                    <a:pt x="137" y="138"/>
                  </a:lnTo>
                  <a:lnTo>
                    <a:pt x="134" y="140"/>
                  </a:lnTo>
                  <a:lnTo>
                    <a:pt x="130" y="140"/>
                  </a:lnTo>
                  <a:lnTo>
                    <a:pt x="126" y="140"/>
                  </a:lnTo>
                  <a:lnTo>
                    <a:pt x="122" y="140"/>
                  </a:lnTo>
                  <a:lnTo>
                    <a:pt x="118" y="138"/>
                  </a:lnTo>
                  <a:lnTo>
                    <a:pt x="73" y="94"/>
                  </a:lnTo>
                  <a:lnTo>
                    <a:pt x="72" y="88"/>
                  </a:lnTo>
                  <a:lnTo>
                    <a:pt x="70" y="84"/>
                  </a:lnTo>
                  <a:lnTo>
                    <a:pt x="72" y="78"/>
                  </a:lnTo>
                  <a:lnTo>
                    <a:pt x="73" y="74"/>
                  </a:lnTo>
                  <a:lnTo>
                    <a:pt x="79" y="72"/>
                  </a:lnTo>
                  <a:lnTo>
                    <a:pt x="83" y="70"/>
                  </a:lnTo>
                  <a:close/>
                  <a:moveTo>
                    <a:pt x="254" y="0"/>
                  </a:moveTo>
                  <a:lnTo>
                    <a:pt x="260" y="0"/>
                  </a:lnTo>
                  <a:lnTo>
                    <a:pt x="264" y="2"/>
                  </a:lnTo>
                  <a:lnTo>
                    <a:pt x="266" y="8"/>
                  </a:lnTo>
                  <a:lnTo>
                    <a:pt x="267" y="12"/>
                  </a:lnTo>
                  <a:lnTo>
                    <a:pt x="267" y="76"/>
                  </a:lnTo>
                  <a:lnTo>
                    <a:pt x="266" y="80"/>
                  </a:lnTo>
                  <a:lnTo>
                    <a:pt x="264" y="86"/>
                  </a:lnTo>
                  <a:lnTo>
                    <a:pt x="260" y="88"/>
                  </a:lnTo>
                  <a:lnTo>
                    <a:pt x="254" y="88"/>
                  </a:lnTo>
                  <a:lnTo>
                    <a:pt x="254" y="88"/>
                  </a:lnTo>
                  <a:lnTo>
                    <a:pt x="248" y="88"/>
                  </a:lnTo>
                  <a:lnTo>
                    <a:pt x="244" y="84"/>
                  </a:lnTo>
                  <a:lnTo>
                    <a:pt x="242" y="80"/>
                  </a:lnTo>
                  <a:lnTo>
                    <a:pt x="242" y="76"/>
                  </a:lnTo>
                  <a:lnTo>
                    <a:pt x="242" y="12"/>
                  </a:lnTo>
                  <a:lnTo>
                    <a:pt x="242" y="8"/>
                  </a:lnTo>
                  <a:lnTo>
                    <a:pt x="244" y="4"/>
                  </a:lnTo>
                  <a:lnTo>
                    <a:pt x="248" y="0"/>
                  </a:lnTo>
                  <a:lnTo>
                    <a:pt x="254" y="0"/>
                  </a:lnTo>
                  <a:lnTo>
                    <a:pt x="254"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03" name="Freeform 292">
              <a:extLst>
                <a:ext uri="{FF2B5EF4-FFF2-40B4-BE49-F238E27FC236}">
                  <a16:creationId xmlns:a16="http://schemas.microsoft.com/office/drawing/2014/main" id="{1171A0DC-DEB3-4083-B0AD-3E2F349ABBC4}"/>
                </a:ext>
              </a:extLst>
            </p:cNvPr>
            <p:cNvSpPr>
              <a:spLocks noEditPoints="1"/>
            </p:cNvSpPr>
            <p:nvPr/>
          </p:nvSpPr>
          <p:spPr bwMode="auto">
            <a:xfrm>
              <a:off x="13916026" y="2962276"/>
              <a:ext cx="765175" cy="741363"/>
            </a:xfrm>
            <a:custGeom>
              <a:avLst/>
              <a:gdLst>
                <a:gd name="T0" fmla="*/ 49 w 482"/>
                <a:gd name="T1" fmla="*/ 225 h 467"/>
                <a:gd name="T2" fmla="*/ 51 w 482"/>
                <a:gd name="T3" fmla="*/ 233 h 467"/>
                <a:gd name="T4" fmla="*/ 338 w 482"/>
                <a:gd name="T5" fmla="*/ 390 h 467"/>
                <a:gd name="T6" fmla="*/ 342 w 482"/>
                <a:gd name="T7" fmla="*/ 386 h 467"/>
                <a:gd name="T8" fmla="*/ 196 w 482"/>
                <a:gd name="T9" fmla="*/ 303 h 467"/>
                <a:gd name="T10" fmla="*/ 76 w 482"/>
                <a:gd name="T11" fmla="*/ 182 h 467"/>
                <a:gd name="T12" fmla="*/ 72 w 482"/>
                <a:gd name="T13" fmla="*/ 186 h 467"/>
                <a:gd name="T14" fmla="*/ 196 w 482"/>
                <a:gd name="T15" fmla="*/ 258 h 467"/>
                <a:gd name="T16" fmla="*/ 363 w 482"/>
                <a:gd name="T17" fmla="*/ 347 h 467"/>
                <a:gd name="T18" fmla="*/ 365 w 482"/>
                <a:gd name="T19" fmla="*/ 341 h 467"/>
                <a:gd name="T20" fmla="*/ 78 w 482"/>
                <a:gd name="T21" fmla="*/ 182 h 467"/>
                <a:gd name="T22" fmla="*/ 97 w 482"/>
                <a:gd name="T23" fmla="*/ 140 h 467"/>
                <a:gd name="T24" fmla="*/ 95 w 482"/>
                <a:gd name="T25" fmla="*/ 145 h 467"/>
                <a:gd name="T26" fmla="*/ 383 w 482"/>
                <a:gd name="T27" fmla="*/ 306 h 467"/>
                <a:gd name="T28" fmla="*/ 388 w 482"/>
                <a:gd name="T29" fmla="*/ 304 h 467"/>
                <a:gd name="T30" fmla="*/ 386 w 482"/>
                <a:gd name="T31" fmla="*/ 299 h 467"/>
                <a:gd name="T32" fmla="*/ 99 w 482"/>
                <a:gd name="T33" fmla="*/ 140 h 467"/>
                <a:gd name="T34" fmla="*/ 119 w 482"/>
                <a:gd name="T35" fmla="*/ 99 h 467"/>
                <a:gd name="T36" fmla="*/ 121 w 482"/>
                <a:gd name="T37" fmla="*/ 105 h 467"/>
                <a:gd name="T38" fmla="*/ 408 w 482"/>
                <a:gd name="T39" fmla="*/ 264 h 467"/>
                <a:gd name="T40" fmla="*/ 414 w 482"/>
                <a:gd name="T41" fmla="*/ 260 h 467"/>
                <a:gd name="T42" fmla="*/ 196 w 482"/>
                <a:gd name="T43" fmla="*/ 138 h 467"/>
                <a:gd name="T44" fmla="*/ 152 w 482"/>
                <a:gd name="T45" fmla="*/ 0 h 467"/>
                <a:gd name="T46" fmla="*/ 167 w 482"/>
                <a:gd name="T47" fmla="*/ 17 h 467"/>
                <a:gd name="T48" fmla="*/ 161 w 482"/>
                <a:gd name="T49" fmla="*/ 33 h 467"/>
                <a:gd name="T50" fmla="*/ 171 w 482"/>
                <a:gd name="T51" fmla="*/ 48 h 467"/>
                <a:gd name="T52" fmla="*/ 191 w 482"/>
                <a:gd name="T53" fmla="*/ 48 h 467"/>
                <a:gd name="T54" fmla="*/ 200 w 482"/>
                <a:gd name="T55" fmla="*/ 35 h 467"/>
                <a:gd name="T56" fmla="*/ 227 w 482"/>
                <a:gd name="T57" fmla="*/ 41 h 467"/>
                <a:gd name="T58" fmla="*/ 216 w 482"/>
                <a:gd name="T59" fmla="*/ 50 h 467"/>
                <a:gd name="T60" fmla="*/ 214 w 482"/>
                <a:gd name="T61" fmla="*/ 68 h 467"/>
                <a:gd name="T62" fmla="*/ 229 w 482"/>
                <a:gd name="T63" fmla="*/ 79 h 467"/>
                <a:gd name="T64" fmla="*/ 245 w 482"/>
                <a:gd name="T65" fmla="*/ 74 h 467"/>
                <a:gd name="T66" fmla="*/ 253 w 482"/>
                <a:gd name="T67" fmla="*/ 60 h 467"/>
                <a:gd name="T68" fmla="*/ 274 w 482"/>
                <a:gd name="T69" fmla="*/ 72 h 467"/>
                <a:gd name="T70" fmla="*/ 264 w 482"/>
                <a:gd name="T71" fmla="*/ 85 h 467"/>
                <a:gd name="T72" fmla="*/ 270 w 482"/>
                <a:gd name="T73" fmla="*/ 101 h 467"/>
                <a:gd name="T74" fmla="*/ 288 w 482"/>
                <a:gd name="T75" fmla="*/ 109 h 467"/>
                <a:gd name="T76" fmla="*/ 301 w 482"/>
                <a:gd name="T77" fmla="*/ 97 h 467"/>
                <a:gd name="T78" fmla="*/ 303 w 482"/>
                <a:gd name="T79" fmla="*/ 83 h 467"/>
                <a:gd name="T80" fmla="*/ 322 w 482"/>
                <a:gd name="T81" fmla="*/ 103 h 467"/>
                <a:gd name="T82" fmla="*/ 317 w 482"/>
                <a:gd name="T83" fmla="*/ 120 h 467"/>
                <a:gd name="T84" fmla="*/ 326 w 482"/>
                <a:gd name="T85" fmla="*/ 134 h 467"/>
                <a:gd name="T86" fmla="*/ 344 w 482"/>
                <a:gd name="T87" fmla="*/ 136 h 467"/>
                <a:gd name="T88" fmla="*/ 355 w 482"/>
                <a:gd name="T89" fmla="*/ 122 h 467"/>
                <a:gd name="T90" fmla="*/ 383 w 482"/>
                <a:gd name="T91" fmla="*/ 128 h 467"/>
                <a:gd name="T92" fmla="*/ 371 w 482"/>
                <a:gd name="T93" fmla="*/ 136 h 467"/>
                <a:gd name="T94" fmla="*/ 371 w 482"/>
                <a:gd name="T95" fmla="*/ 155 h 467"/>
                <a:gd name="T96" fmla="*/ 385 w 482"/>
                <a:gd name="T97" fmla="*/ 165 h 467"/>
                <a:gd name="T98" fmla="*/ 402 w 482"/>
                <a:gd name="T99" fmla="*/ 161 h 467"/>
                <a:gd name="T100" fmla="*/ 408 w 482"/>
                <a:gd name="T101" fmla="*/ 145 h 467"/>
                <a:gd name="T102" fmla="*/ 431 w 482"/>
                <a:gd name="T103" fmla="*/ 159 h 467"/>
                <a:gd name="T104" fmla="*/ 421 w 482"/>
                <a:gd name="T105" fmla="*/ 171 h 467"/>
                <a:gd name="T106" fmla="*/ 425 w 482"/>
                <a:gd name="T107" fmla="*/ 188 h 467"/>
                <a:gd name="T108" fmla="*/ 443 w 482"/>
                <a:gd name="T109" fmla="*/ 194 h 467"/>
                <a:gd name="T110" fmla="*/ 456 w 482"/>
                <a:gd name="T111" fmla="*/ 184 h 467"/>
                <a:gd name="T112" fmla="*/ 458 w 482"/>
                <a:gd name="T113" fmla="*/ 169 h 467"/>
                <a:gd name="T114" fmla="*/ 324 w 482"/>
                <a:gd name="T115" fmla="*/ 458 h 467"/>
                <a:gd name="T116" fmla="*/ 270 w 482"/>
                <a:gd name="T117" fmla="*/ 462 h 467"/>
                <a:gd name="T118" fmla="*/ 10 w 482"/>
                <a:gd name="T119" fmla="*/ 314 h 467"/>
                <a:gd name="T120" fmla="*/ 6 w 482"/>
                <a:gd name="T121" fmla="*/ 26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2" h="467">
                  <a:moveTo>
                    <a:pt x="53" y="223"/>
                  </a:moveTo>
                  <a:lnTo>
                    <a:pt x="51" y="225"/>
                  </a:lnTo>
                  <a:lnTo>
                    <a:pt x="49" y="225"/>
                  </a:lnTo>
                  <a:lnTo>
                    <a:pt x="49" y="229"/>
                  </a:lnTo>
                  <a:lnTo>
                    <a:pt x="49" y="231"/>
                  </a:lnTo>
                  <a:lnTo>
                    <a:pt x="51" y="233"/>
                  </a:lnTo>
                  <a:lnTo>
                    <a:pt x="196" y="312"/>
                  </a:lnTo>
                  <a:lnTo>
                    <a:pt x="336" y="390"/>
                  </a:lnTo>
                  <a:lnTo>
                    <a:pt x="338" y="390"/>
                  </a:lnTo>
                  <a:lnTo>
                    <a:pt x="340" y="390"/>
                  </a:lnTo>
                  <a:lnTo>
                    <a:pt x="342" y="388"/>
                  </a:lnTo>
                  <a:lnTo>
                    <a:pt x="342" y="386"/>
                  </a:lnTo>
                  <a:lnTo>
                    <a:pt x="342" y="384"/>
                  </a:lnTo>
                  <a:lnTo>
                    <a:pt x="340" y="382"/>
                  </a:lnTo>
                  <a:lnTo>
                    <a:pt x="196" y="303"/>
                  </a:lnTo>
                  <a:lnTo>
                    <a:pt x="55" y="225"/>
                  </a:lnTo>
                  <a:lnTo>
                    <a:pt x="53" y="223"/>
                  </a:lnTo>
                  <a:close/>
                  <a:moveTo>
                    <a:pt x="76" y="182"/>
                  </a:moveTo>
                  <a:lnTo>
                    <a:pt x="74" y="182"/>
                  </a:lnTo>
                  <a:lnTo>
                    <a:pt x="72" y="184"/>
                  </a:lnTo>
                  <a:lnTo>
                    <a:pt x="72" y="186"/>
                  </a:lnTo>
                  <a:lnTo>
                    <a:pt x="72" y="188"/>
                  </a:lnTo>
                  <a:lnTo>
                    <a:pt x="74" y="190"/>
                  </a:lnTo>
                  <a:lnTo>
                    <a:pt x="196" y="258"/>
                  </a:lnTo>
                  <a:lnTo>
                    <a:pt x="359" y="347"/>
                  </a:lnTo>
                  <a:lnTo>
                    <a:pt x="361" y="349"/>
                  </a:lnTo>
                  <a:lnTo>
                    <a:pt x="363" y="347"/>
                  </a:lnTo>
                  <a:lnTo>
                    <a:pt x="365" y="345"/>
                  </a:lnTo>
                  <a:lnTo>
                    <a:pt x="365" y="343"/>
                  </a:lnTo>
                  <a:lnTo>
                    <a:pt x="365" y="341"/>
                  </a:lnTo>
                  <a:lnTo>
                    <a:pt x="363" y="339"/>
                  </a:lnTo>
                  <a:lnTo>
                    <a:pt x="196" y="246"/>
                  </a:lnTo>
                  <a:lnTo>
                    <a:pt x="78" y="182"/>
                  </a:lnTo>
                  <a:lnTo>
                    <a:pt x="76" y="182"/>
                  </a:lnTo>
                  <a:close/>
                  <a:moveTo>
                    <a:pt x="99" y="140"/>
                  </a:moveTo>
                  <a:lnTo>
                    <a:pt x="97" y="140"/>
                  </a:lnTo>
                  <a:lnTo>
                    <a:pt x="95" y="142"/>
                  </a:lnTo>
                  <a:lnTo>
                    <a:pt x="95" y="143"/>
                  </a:lnTo>
                  <a:lnTo>
                    <a:pt x="95" y="145"/>
                  </a:lnTo>
                  <a:lnTo>
                    <a:pt x="97" y="147"/>
                  </a:lnTo>
                  <a:lnTo>
                    <a:pt x="196" y="202"/>
                  </a:lnTo>
                  <a:lnTo>
                    <a:pt x="383" y="306"/>
                  </a:lnTo>
                  <a:lnTo>
                    <a:pt x="385" y="306"/>
                  </a:lnTo>
                  <a:lnTo>
                    <a:pt x="386" y="306"/>
                  </a:lnTo>
                  <a:lnTo>
                    <a:pt x="388" y="304"/>
                  </a:lnTo>
                  <a:lnTo>
                    <a:pt x="388" y="303"/>
                  </a:lnTo>
                  <a:lnTo>
                    <a:pt x="388" y="301"/>
                  </a:lnTo>
                  <a:lnTo>
                    <a:pt x="386" y="299"/>
                  </a:lnTo>
                  <a:lnTo>
                    <a:pt x="196" y="192"/>
                  </a:lnTo>
                  <a:lnTo>
                    <a:pt x="101" y="140"/>
                  </a:lnTo>
                  <a:lnTo>
                    <a:pt x="99" y="140"/>
                  </a:lnTo>
                  <a:close/>
                  <a:moveTo>
                    <a:pt x="123" y="97"/>
                  </a:moveTo>
                  <a:lnTo>
                    <a:pt x="121" y="97"/>
                  </a:lnTo>
                  <a:lnTo>
                    <a:pt x="119" y="99"/>
                  </a:lnTo>
                  <a:lnTo>
                    <a:pt x="119" y="103"/>
                  </a:lnTo>
                  <a:lnTo>
                    <a:pt x="119" y="105"/>
                  </a:lnTo>
                  <a:lnTo>
                    <a:pt x="121" y="105"/>
                  </a:lnTo>
                  <a:lnTo>
                    <a:pt x="196" y="147"/>
                  </a:lnTo>
                  <a:lnTo>
                    <a:pt x="406" y="264"/>
                  </a:lnTo>
                  <a:lnTo>
                    <a:pt x="408" y="264"/>
                  </a:lnTo>
                  <a:lnTo>
                    <a:pt x="410" y="264"/>
                  </a:lnTo>
                  <a:lnTo>
                    <a:pt x="412" y="262"/>
                  </a:lnTo>
                  <a:lnTo>
                    <a:pt x="414" y="260"/>
                  </a:lnTo>
                  <a:lnTo>
                    <a:pt x="412" y="258"/>
                  </a:lnTo>
                  <a:lnTo>
                    <a:pt x="410" y="256"/>
                  </a:lnTo>
                  <a:lnTo>
                    <a:pt x="196" y="138"/>
                  </a:lnTo>
                  <a:lnTo>
                    <a:pt x="125" y="97"/>
                  </a:lnTo>
                  <a:lnTo>
                    <a:pt x="123" y="97"/>
                  </a:lnTo>
                  <a:close/>
                  <a:moveTo>
                    <a:pt x="152" y="0"/>
                  </a:moveTo>
                  <a:lnTo>
                    <a:pt x="175" y="12"/>
                  </a:lnTo>
                  <a:lnTo>
                    <a:pt x="171" y="13"/>
                  </a:lnTo>
                  <a:lnTo>
                    <a:pt x="167" y="17"/>
                  </a:lnTo>
                  <a:lnTo>
                    <a:pt x="163" y="21"/>
                  </a:lnTo>
                  <a:lnTo>
                    <a:pt x="161" y="27"/>
                  </a:lnTo>
                  <a:lnTo>
                    <a:pt x="161" y="33"/>
                  </a:lnTo>
                  <a:lnTo>
                    <a:pt x="163" y="39"/>
                  </a:lnTo>
                  <a:lnTo>
                    <a:pt x="165" y="45"/>
                  </a:lnTo>
                  <a:lnTo>
                    <a:pt x="171" y="48"/>
                  </a:lnTo>
                  <a:lnTo>
                    <a:pt x="177" y="50"/>
                  </a:lnTo>
                  <a:lnTo>
                    <a:pt x="185" y="50"/>
                  </a:lnTo>
                  <a:lnTo>
                    <a:pt x="191" y="48"/>
                  </a:lnTo>
                  <a:lnTo>
                    <a:pt x="196" y="43"/>
                  </a:lnTo>
                  <a:lnTo>
                    <a:pt x="198" y="41"/>
                  </a:lnTo>
                  <a:lnTo>
                    <a:pt x="200" y="35"/>
                  </a:lnTo>
                  <a:lnTo>
                    <a:pt x="200" y="31"/>
                  </a:lnTo>
                  <a:lnTo>
                    <a:pt x="198" y="25"/>
                  </a:lnTo>
                  <a:lnTo>
                    <a:pt x="227" y="41"/>
                  </a:lnTo>
                  <a:lnTo>
                    <a:pt x="222" y="43"/>
                  </a:lnTo>
                  <a:lnTo>
                    <a:pt x="218" y="46"/>
                  </a:lnTo>
                  <a:lnTo>
                    <a:pt x="216" y="50"/>
                  </a:lnTo>
                  <a:lnTo>
                    <a:pt x="214" y="56"/>
                  </a:lnTo>
                  <a:lnTo>
                    <a:pt x="214" y="62"/>
                  </a:lnTo>
                  <a:lnTo>
                    <a:pt x="214" y="68"/>
                  </a:lnTo>
                  <a:lnTo>
                    <a:pt x="218" y="74"/>
                  </a:lnTo>
                  <a:lnTo>
                    <a:pt x="224" y="78"/>
                  </a:lnTo>
                  <a:lnTo>
                    <a:pt x="229" y="79"/>
                  </a:lnTo>
                  <a:lnTo>
                    <a:pt x="235" y="79"/>
                  </a:lnTo>
                  <a:lnTo>
                    <a:pt x="241" y="78"/>
                  </a:lnTo>
                  <a:lnTo>
                    <a:pt x="245" y="74"/>
                  </a:lnTo>
                  <a:lnTo>
                    <a:pt x="249" y="70"/>
                  </a:lnTo>
                  <a:lnTo>
                    <a:pt x="251" y="64"/>
                  </a:lnTo>
                  <a:lnTo>
                    <a:pt x="253" y="60"/>
                  </a:lnTo>
                  <a:lnTo>
                    <a:pt x="251" y="54"/>
                  </a:lnTo>
                  <a:lnTo>
                    <a:pt x="280" y="70"/>
                  </a:lnTo>
                  <a:lnTo>
                    <a:pt x="274" y="72"/>
                  </a:lnTo>
                  <a:lnTo>
                    <a:pt x="270" y="76"/>
                  </a:lnTo>
                  <a:lnTo>
                    <a:pt x="268" y="79"/>
                  </a:lnTo>
                  <a:lnTo>
                    <a:pt x="264" y="85"/>
                  </a:lnTo>
                  <a:lnTo>
                    <a:pt x="264" y="91"/>
                  </a:lnTo>
                  <a:lnTo>
                    <a:pt x="266" y="97"/>
                  </a:lnTo>
                  <a:lnTo>
                    <a:pt x="270" y="101"/>
                  </a:lnTo>
                  <a:lnTo>
                    <a:pt x="274" y="105"/>
                  </a:lnTo>
                  <a:lnTo>
                    <a:pt x="280" y="107"/>
                  </a:lnTo>
                  <a:lnTo>
                    <a:pt x="288" y="109"/>
                  </a:lnTo>
                  <a:lnTo>
                    <a:pt x="293" y="107"/>
                  </a:lnTo>
                  <a:lnTo>
                    <a:pt x="297" y="103"/>
                  </a:lnTo>
                  <a:lnTo>
                    <a:pt x="301" y="97"/>
                  </a:lnTo>
                  <a:lnTo>
                    <a:pt x="303" y="93"/>
                  </a:lnTo>
                  <a:lnTo>
                    <a:pt x="303" y="87"/>
                  </a:lnTo>
                  <a:lnTo>
                    <a:pt x="303" y="83"/>
                  </a:lnTo>
                  <a:lnTo>
                    <a:pt x="330" y="99"/>
                  </a:lnTo>
                  <a:lnTo>
                    <a:pt x="326" y="101"/>
                  </a:lnTo>
                  <a:lnTo>
                    <a:pt x="322" y="103"/>
                  </a:lnTo>
                  <a:lnTo>
                    <a:pt x="319" y="109"/>
                  </a:lnTo>
                  <a:lnTo>
                    <a:pt x="317" y="114"/>
                  </a:lnTo>
                  <a:lnTo>
                    <a:pt x="317" y="120"/>
                  </a:lnTo>
                  <a:lnTo>
                    <a:pt x="319" y="126"/>
                  </a:lnTo>
                  <a:lnTo>
                    <a:pt x="322" y="130"/>
                  </a:lnTo>
                  <a:lnTo>
                    <a:pt x="326" y="134"/>
                  </a:lnTo>
                  <a:lnTo>
                    <a:pt x="332" y="136"/>
                  </a:lnTo>
                  <a:lnTo>
                    <a:pt x="338" y="136"/>
                  </a:lnTo>
                  <a:lnTo>
                    <a:pt x="344" y="136"/>
                  </a:lnTo>
                  <a:lnTo>
                    <a:pt x="350" y="132"/>
                  </a:lnTo>
                  <a:lnTo>
                    <a:pt x="353" y="126"/>
                  </a:lnTo>
                  <a:lnTo>
                    <a:pt x="355" y="122"/>
                  </a:lnTo>
                  <a:lnTo>
                    <a:pt x="355" y="116"/>
                  </a:lnTo>
                  <a:lnTo>
                    <a:pt x="355" y="112"/>
                  </a:lnTo>
                  <a:lnTo>
                    <a:pt x="383" y="128"/>
                  </a:lnTo>
                  <a:lnTo>
                    <a:pt x="379" y="130"/>
                  </a:lnTo>
                  <a:lnTo>
                    <a:pt x="375" y="132"/>
                  </a:lnTo>
                  <a:lnTo>
                    <a:pt x="371" y="136"/>
                  </a:lnTo>
                  <a:lnTo>
                    <a:pt x="369" y="142"/>
                  </a:lnTo>
                  <a:lnTo>
                    <a:pt x="369" y="149"/>
                  </a:lnTo>
                  <a:lnTo>
                    <a:pt x="371" y="155"/>
                  </a:lnTo>
                  <a:lnTo>
                    <a:pt x="375" y="159"/>
                  </a:lnTo>
                  <a:lnTo>
                    <a:pt x="379" y="163"/>
                  </a:lnTo>
                  <a:lnTo>
                    <a:pt x="385" y="165"/>
                  </a:lnTo>
                  <a:lnTo>
                    <a:pt x="390" y="165"/>
                  </a:lnTo>
                  <a:lnTo>
                    <a:pt x="396" y="163"/>
                  </a:lnTo>
                  <a:lnTo>
                    <a:pt x="402" y="161"/>
                  </a:lnTo>
                  <a:lnTo>
                    <a:pt x="406" y="155"/>
                  </a:lnTo>
                  <a:lnTo>
                    <a:pt x="408" y="151"/>
                  </a:lnTo>
                  <a:lnTo>
                    <a:pt x="408" y="145"/>
                  </a:lnTo>
                  <a:lnTo>
                    <a:pt x="408" y="142"/>
                  </a:lnTo>
                  <a:lnTo>
                    <a:pt x="435" y="155"/>
                  </a:lnTo>
                  <a:lnTo>
                    <a:pt x="431" y="159"/>
                  </a:lnTo>
                  <a:lnTo>
                    <a:pt x="425" y="161"/>
                  </a:lnTo>
                  <a:lnTo>
                    <a:pt x="423" y="165"/>
                  </a:lnTo>
                  <a:lnTo>
                    <a:pt x="421" y="171"/>
                  </a:lnTo>
                  <a:lnTo>
                    <a:pt x="421" y="176"/>
                  </a:lnTo>
                  <a:lnTo>
                    <a:pt x="423" y="182"/>
                  </a:lnTo>
                  <a:lnTo>
                    <a:pt x="425" y="188"/>
                  </a:lnTo>
                  <a:lnTo>
                    <a:pt x="431" y="192"/>
                  </a:lnTo>
                  <a:lnTo>
                    <a:pt x="437" y="194"/>
                  </a:lnTo>
                  <a:lnTo>
                    <a:pt x="443" y="194"/>
                  </a:lnTo>
                  <a:lnTo>
                    <a:pt x="449" y="192"/>
                  </a:lnTo>
                  <a:lnTo>
                    <a:pt x="452" y="190"/>
                  </a:lnTo>
                  <a:lnTo>
                    <a:pt x="456" y="184"/>
                  </a:lnTo>
                  <a:lnTo>
                    <a:pt x="458" y="178"/>
                  </a:lnTo>
                  <a:lnTo>
                    <a:pt x="460" y="175"/>
                  </a:lnTo>
                  <a:lnTo>
                    <a:pt x="458" y="169"/>
                  </a:lnTo>
                  <a:lnTo>
                    <a:pt x="482" y="182"/>
                  </a:lnTo>
                  <a:lnTo>
                    <a:pt x="336" y="442"/>
                  </a:lnTo>
                  <a:lnTo>
                    <a:pt x="324" y="458"/>
                  </a:lnTo>
                  <a:lnTo>
                    <a:pt x="307" y="466"/>
                  </a:lnTo>
                  <a:lnTo>
                    <a:pt x="289" y="467"/>
                  </a:lnTo>
                  <a:lnTo>
                    <a:pt x="270" y="462"/>
                  </a:lnTo>
                  <a:lnTo>
                    <a:pt x="196" y="421"/>
                  </a:lnTo>
                  <a:lnTo>
                    <a:pt x="26" y="326"/>
                  </a:lnTo>
                  <a:lnTo>
                    <a:pt x="10" y="314"/>
                  </a:lnTo>
                  <a:lnTo>
                    <a:pt x="2" y="297"/>
                  </a:lnTo>
                  <a:lnTo>
                    <a:pt x="0" y="279"/>
                  </a:lnTo>
                  <a:lnTo>
                    <a:pt x="6" y="260"/>
                  </a:lnTo>
                  <a:lnTo>
                    <a:pt x="152"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04" name="Freeform 293">
              <a:extLst>
                <a:ext uri="{FF2B5EF4-FFF2-40B4-BE49-F238E27FC236}">
                  <a16:creationId xmlns:a16="http://schemas.microsoft.com/office/drawing/2014/main" id="{6A808101-4BBC-4F2F-A39E-00FAFD42B45E}"/>
                </a:ext>
              </a:extLst>
            </p:cNvPr>
            <p:cNvSpPr>
              <a:spLocks noEditPoints="1"/>
            </p:cNvSpPr>
            <p:nvPr/>
          </p:nvSpPr>
          <p:spPr bwMode="auto">
            <a:xfrm>
              <a:off x="11277601" y="6143626"/>
              <a:ext cx="723900" cy="750888"/>
            </a:xfrm>
            <a:custGeom>
              <a:avLst/>
              <a:gdLst>
                <a:gd name="T0" fmla="*/ 147 w 456"/>
                <a:gd name="T1" fmla="*/ 386 h 473"/>
                <a:gd name="T2" fmla="*/ 167 w 456"/>
                <a:gd name="T3" fmla="*/ 425 h 473"/>
                <a:gd name="T4" fmla="*/ 233 w 456"/>
                <a:gd name="T5" fmla="*/ 392 h 473"/>
                <a:gd name="T6" fmla="*/ 302 w 456"/>
                <a:gd name="T7" fmla="*/ 314 h 473"/>
                <a:gd name="T8" fmla="*/ 238 w 456"/>
                <a:gd name="T9" fmla="*/ 345 h 473"/>
                <a:gd name="T10" fmla="*/ 252 w 456"/>
                <a:gd name="T11" fmla="*/ 382 h 473"/>
                <a:gd name="T12" fmla="*/ 318 w 456"/>
                <a:gd name="T13" fmla="*/ 357 h 473"/>
                <a:gd name="T14" fmla="*/ 310 w 456"/>
                <a:gd name="T15" fmla="*/ 318 h 473"/>
                <a:gd name="T16" fmla="*/ 134 w 456"/>
                <a:gd name="T17" fmla="*/ 320 h 473"/>
                <a:gd name="T18" fmla="*/ 120 w 456"/>
                <a:gd name="T19" fmla="*/ 336 h 473"/>
                <a:gd name="T20" fmla="*/ 143 w 456"/>
                <a:gd name="T21" fmla="*/ 367 h 473"/>
                <a:gd name="T22" fmla="*/ 204 w 456"/>
                <a:gd name="T23" fmla="*/ 328 h 473"/>
                <a:gd name="T24" fmla="*/ 394 w 456"/>
                <a:gd name="T25" fmla="*/ 272 h 473"/>
                <a:gd name="T26" fmla="*/ 328 w 456"/>
                <a:gd name="T27" fmla="*/ 303 h 473"/>
                <a:gd name="T28" fmla="*/ 343 w 456"/>
                <a:gd name="T29" fmla="*/ 339 h 473"/>
                <a:gd name="T30" fmla="*/ 411 w 456"/>
                <a:gd name="T31" fmla="*/ 310 h 473"/>
                <a:gd name="T32" fmla="*/ 394 w 456"/>
                <a:gd name="T33" fmla="*/ 272 h 473"/>
                <a:gd name="T34" fmla="*/ 211 w 456"/>
                <a:gd name="T35" fmla="*/ 283 h 473"/>
                <a:gd name="T36" fmla="*/ 225 w 456"/>
                <a:gd name="T37" fmla="*/ 322 h 473"/>
                <a:gd name="T38" fmla="*/ 291 w 456"/>
                <a:gd name="T39" fmla="*/ 297 h 473"/>
                <a:gd name="T40" fmla="*/ 279 w 456"/>
                <a:gd name="T41" fmla="*/ 256 h 473"/>
                <a:gd name="T42" fmla="*/ 134 w 456"/>
                <a:gd name="T43" fmla="*/ 248 h 473"/>
                <a:gd name="T44" fmla="*/ 91 w 456"/>
                <a:gd name="T45" fmla="*/ 277 h 473"/>
                <a:gd name="T46" fmla="*/ 134 w 456"/>
                <a:gd name="T47" fmla="*/ 299 h 473"/>
                <a:gd name="T48" fmla="*/ 176 w 456"/>
                <a:gd name="T49" fmla="*/ 268 h 473"/>
                <a:gd name="T50" fmla="*/ 361 w 456"/>
                <a:gd name="T51" fmla="*/ 213 h 473"/>
                <a:gd name="T52" fmla="*/ 301 w 456"/>
                <a:gd name="T53" fmla="*/ 244 h 473"/>
                <a:gd name="T54" fmla="*/ 316 w 456"/>
                <a:gd name="T55" fmla="*/ 281 h 473"/>
                <a:gd name="T56" fmla="*/ 380 w 456"/>
                <a:gd name="T57" fmla="*/ 254 h 473"/>
                <a:gd name="T58" fmla="*/ 370 w 456"/>
                <a:gd name="T59" fmla="*/ 215 h 473"/>
                <a:gd name="T60" fmla="*/ 238 w 456"/>
                <a:gd name="T61" fmla="*/ 198 h 473"/>
                <a:gd name="T62" fmla="*/ 182 w 456"/>
                <a:gd name="T63" fmla="*/ 231 h 473"/>
                <a:gd name="T64" fmla="*/ 202 w 456"/>
                <a:gd name="T65" fmla="*/ 266 h 473"/>
                <a:gd name="T66" fmla="*/ 268 w 456"/>
                <a:gd name="T67" fmla="*/ 233 h 473"/>
                <a:gd name="T68" fmla="*/ 248 w 456"/>
                <a:gd name="T69" fmla="*/ 196 h 473"/>
                <a:gd name="T70" fmla="*/ 279 w 456"/>
                <a:gd name="T71" fmla="*/ 178 h 473"/>
                <a:gd name="T72" fmla="*/ 273 w 456"/>
                <a:gd name="T73" fmla="*/ 192 h 473"/>
                <a:gd name="T74" fmla="*/ 297 w 456"/>
                <a:gd name="T75" fmla="*/ 221 h 473"/>
                <a:gd name="T76" fmla="*/ 357 w 456"/>
                <a:gd name="T77" fmla="*/ 190 h 473"/>
                <a:gd name="T78" fmla="*/ 337 w 456"/>
                <a:gd name="T79" fmla="*/ 153 h 473"/>
                <a:gd name="T80" fmla="*/ 190 w 456"/>
                <a:gd name="T81" fmla="*/ 83 h 473"/>
                <a:gd name="T82" fmla="*/ 44 w 456"/>
                <a:gd name="T83" fmla="*/ 178 h 473"/>
                <a:gd name="T84" fmla="*/ 134 w 456"/>
                <a:gd name="T85" fmla="*/ 213 h 473"/>
                <a:gd name="T86" fmla="*/ 310 w 456"/>
                <a:gd name="T87" fmla="*/ 130 h 473"/>
                <a:gd name="T88" fmla="*/ 301 w 456"/>
                <a:gd name="T89" fmla="*/ 58 h 473"/>
                <a:gd name="T90" fmla="*/ 279 w 456"/>
                <a:gd name="T91" fmla="*/ 0 h 473"/>
                <a:gd name="T92" fmla="*/ 324 w 456"/>
                <a:gd name="T93" fmla="*/ 23 h 473"/>
                <a:gd name="T94" fmla="*/ 456 w 456"/>
                <a:gd name="T95" fmla="*/ 312 h 473"/>
                <a:gd name="T96" fmla="*/ 328 w 456"/>
                <a:gd name="T97" fmla="*/ 409 h 473"/>
                <a:gd name="T98" fmla="*/ 190 w 456"/>
                <a:gd name="T99" fmla="*/ 473 h 473"/>
                <a:gd name="T100" fmla="*/ 128 w 456"/>
                <a:gd name="T101" fmla="*/ 444 h 473"/>
                <a:gd name="T102" fmla="*/ 31 w 456"/>
                <a:gd name="T103" fmla="*/ 111 h 473"/>
                <a:gd name="T104" fmla="*/ 268 w 456"/>
                <a:gd name="T105"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6" h="473">
                  <a:moveTo>
                    <a:pt x="211" y="357"/>
                  </a:moveTo>
                  <a:lnTo>
                    <a:pt x="207" y="357"/>
                  </a:lnTo>
                  <a:lnTo>
                    <a:pt x="190" y="367"/>
                  </a:lnTo>
                  <a:lnTo>
                    <a:pt x="151" y="384"/>
                  </a:lnTo>
                  <a:lnTo>
                    <a:pt x="147" y="386"/>
                  </a:lnTo>
                  <a:lnTo>
                    <a:pt x="147" y="390"/>
                  </a:lnTo>
                  <a:lnTo>
                    <a:pt x="147" y="396"/>
                  </a:lnTo>
                  <a:lnTo>
                    <a:pt x="159" y="421"/>
                  </a:lnTo>
                  <a:lnTo>
                    <a:pt x="163" y="425"/>
                  </a:lnTo>
                  <a:lnTo>
                    <a:pt x="167" y="425"/>
                  </a:lnTo>
                  <a:lnTo>
                    <a:pt x="171" y="425"/>
                  </a:lnTo>
                  <a:lnTo>
                    <a:pt x="190" y="417"/>
                  </a:lnTo>
                  <a:lnTo>
                    <a:pt x="227" y="398"/>
                  </a:lnTo>
                  <a:lnTo>
                    <a:pt x="231" y="396"/>
                  </a:lnTo>
                  <a:lnTo>
                    <a:pt x="233" y="392"/>
                  </a:lnTo>
                  <a:lnTo>
                    <a:pt x="231" y="388"/>
                  </a:lnTo>
                  <a:lnTo>
                    <a:pt x="219" y="361"/>
                  </a:lnTo>
                  <a:lnTo>
                    <a:pt x="217" y="359"/>
                  </a:lnTo>
                  <a:lnTo>
                    <a:pt x="211" y="357"/>
                  </a:lnTo>
                  <a:close/>
                  <a:moveTo>
                    <a:pt x="302" y="314"/>
                  </a:moveTo>
                  <a:lnTo>
                    <a:pt x="299" y="314"/>
                  </a:lnTo>
                  <a:lnTo>
                    <a:pt x="279" y="324"/>
                  </a:lnTo>
                  <a:lnTo>
                    <a:pt x="242" y="341"/>
                  </a:lnTo>
                  <a:lnTo>
                    <a:pt x="240" y="343"/>
                  </a:lnTo>
                  <a:lnTo>
                    <a:pt x="238" y="345"/>
                  </a:lnTo>
                  <a:lnTo>
                    <a:pt x="237" y="349"/>
                  </a:lnTo>
                  <a:lnTo>
                    <a:pt x="238" y="353"/>
                  </a:lnTo>
                  <a:lnTo>
                    <a:pt x="238" y="353"/>
                  </a:lnTo>
                  <a:lnTo>
                    <a:pt x="250" y="378"/>
                  </a:lnTo>
                  <a:lnTo>
                    <a:pt x="252" y="382"/>
                  </a:lnTo>
                  <a:lnTo>
                    <a:pt x="256" y="384"/>
                  </a:lnTo>
                  <a:lnTo>
                    <a:pt x="262" y="382"/>
                  </a:lnTo>
                  <a:lnTo>
                    <a:pt x="279" y="374"/>
                  </a:lnTo>
                  <a:lnTo>
                    <a:pt x="310" y="359"/>
                  </a:lnTo>
                  <a:lnTo>
                    <a:pt x="318" y="357"/>
                  </a:lnTo>
                  <a:lnTo>
                    <a:pt x="322" y="353"/>
                  </a:lnTo>
                  <a:lnTo>
                    <a:pt x="322" y="349"/>
                  </a:lnTo>
                  <a:lnTo>
                    <a:pt x="322" y="345"/>
                  </a:lnTo>
                  <a:lnTo>
                    <a:pt x="310" y="320"/>
                  </a:lnTo>
                  <a:lnTo>
                    <a:pt x="310" y="318"/>
                  </a:lnTo>
                  <a:lnTo>
                    <a:pt x="306" y="316"/>
                  </a:lnTo>
                  <a:lnTo>
                    <a:pt x="302" y="314"/>
                  </a:lnTo>
                  <a:close/>
                  <a:moveTo>
                    <a:pt x="184" y="297"/>
                  </a:moveTo>
                  <a:lnTo>
                    <a:pt x="180" y="299"/>
                  </a:lnTo>
                  <a:lnTo>
                    <a:pt x="134" y="320"/>
                  </a:lnTo>
                  <a:lnTo>
                    <a:pt x="124" y="324"/>
                  </a:lnTo>
                  <a:lnTo>
                    <a:pt x="120" y="326"/>
                  </a:lnTo>
                  <a:lnTo>
                    <a:pt x="120" y="330"/>
                  </a:lnTo>
                  <a:lnTo>
                    <a:pt x="118" y="332"/>
                  </a:lnTo>
                  <a:lnTo>
                    <a:pt x="120" y="336"/>
                  </a:lnTo>
                  <a:lnTo>
                    <a:pt x="132" y="361"/>
                  </a:lnTo>
                  <a:lnTo>
                    <a:pt x="134" y="365"/>
                  </a:lnTo>
                  <a:lnTo>
                    <a:pt x="136" y="367"/>
                  </a:lnTo>
                  <a:lnTo>
                    <a:pt x="140" y="367"/>
                  </a:lnTo>
                  <a:lnTo>
                    <a:pt x="143" y="367"/>
                  </a:lnTo>
                  <a:lnTo>
                    <a:pt x="190" y="343"/>
                  </a:lnTo>
                  <a:lnTo>
                    <a:pt x="200" y="339"/>
                  </a:lnTo>
                  <a:lnTo>
                    <a:pt x="204" y="336"/>
                  </a:lnTo>
                  <a:lnTo>
                    <a:pt x="204" y="332"/>
                  </a:lnTo>
                  <a:lnTo>
                    <a:pt x="204" y="328"/>
                  </a:lnTo>
                  <a:lnTo>
                    <a:pt x="192" y="303"/>
                  </a:lnTo>
                  <a:lnTo>
                    <a:pt x="190" y="299"/>
                  </a:lnTo>
                  <a:lnTo>
                    <a:pt x="186" y="297"/>
                  </a:lnTo>
                  <a:lnTo>
                    <a:pt x="184" y="297"/>
                  </a:lnTo>
                  <a:close/>
                  <a:moveTo>
                    <a:pt x="394" y="272"/>
                  </a:moveTo>
                  <a:lnTo>
                    <a:pt x="390" y="273"/>
                  </a:lnTo>
                  <a:lnTo>
                    <a:pt x="370" y="281"/>
                  </a:lnTo>
                  <a:lnTo>
                    <a:pt x="332" y="299"/>
                  </a:lnTo>
                  <a:lnTo>
                    <a:pt x="330" y="301"/>
                  </a:lnTo>
                  <a:lnTo>
                    <a:pt x="328" y="303"/>
                  </a:lnTo>
                  <a:lnTo>
                    <a:pt x="328" y="306"/>
                  </a:lnTo>
                  <a:lnTo>
                    <a:pt x="328" y="310"/>
                  </a:lnTo>
                  <a:lnTo>
                    <a:pt x="328" y="310"/>
                  </a:lnTo>
                  <a:lnTo>
                    <a:pt x="341" y="336"/>
                  </a:lnTo>
                  <a:lnTo>
                    <a:pt x="343" y="339"/>
                  </a:lnTo>
                  <a:lnTo>
                    <a:pt x="347" y="341"/>
                  </a:lnTo>
                  <a:lnTo>
                    <a:pt x="351" y="339"/>
                  </a:lnTo>
                  <a:lnTo>
                    <a:pt x="370" y="332"/>
                  </a:lnTo>
                  <a:lnTo>
                    <a:pt x="407" y="314"/>
                  </a:lnTo>
                  <a:lnTo>
                    <a:pt x="411" y="310"/>
                  </a:lnTo>
                  <a:lnTo>
                    <a:pt x="413" y="306"/>
                  </a:lnTo>
                  <a:lnTo>
                    <a:pt x="413" y="303"/>
                  </a:lnTo>
                  <a:lnTo>
                    <a:pt x="399" y="277"/>
                  </a:lnTo>
                  <a:lnTo>
                    <a:pt x="398" y="273"/>
                  </a:lnTo>
                  <a:lnTo>
                    <a:pt x="394" y="272"/>
                  </a:lnTo>
                  <a:close/>
                  <a:moveTo>
                    <a:pt x="273" y="254"/>
                  </a:moveTo>
                  <a:lnTo>
                    <a:pt x="271" y="256"/>
                  </a:lnTo>
                  <a:lnTo>
                    <a:pt x="238" y="270"/>
                  </a:lnTo>
                  <a:lnTo>
                    <a:pt x="213" y="281"/>
                  </a:lnTo>
                  <a:lnTo>
                    <a:pt x="211" y="283"/>
                  </a:lnTo>
                  <a:lnTo>
                    <a:pt x="209" y="287"/>
                  </a:lnTo>
                  <a:lnTo>
                    <a:pt x="209" y="291"/>
                  </a:lnTo>
                  <a:lnTo>
                    <a:pt x="209" y="293"/>
                  </a:lnTo>
                  <a:lnTo>
                    <a:pt x="223" y="318"/>
                  </a:lnTo>
                  <a:lnTo>
                    <a:pt x="225" y="322"/>
                  </a:lnTo>
                  <a:lnTo>
                    <a:pt x="229" y="324"/>
                  </a:lnTo>
                  <a:lnTo>
                    <a:pt x="233" y="324"/>
                  </a:lnTo>
                  <a:lnTo>
                    <a:pt x="238" y="322"/>
                  </a:lnTo>
                  <a:lnTo>
                    <a:pt x="279" y="303"/>
                  </a:lnTo>
                  <a:lnTo>
                    <a:pt x="291" y="297"/>
                  </a:lnTo>
                  <a:lnTo>
                    <a:pt x="293" y="295"/>
                  </a:lnTo>
                  <a:lnTo>
                    <a:pt x="295" y="289"/>
                  </a:lnTo>
                  <a:lnTo>
                    <a:pt x="295" y="285"/>
                  </a:lnTo>
                  <a:lnTo>
                    <a:pt x="281" y="260"/>
                  </a:lnTo>
                  <a:lnTo>
                    <a:pt x="279" y="256"/>
                  </a:lnTo>
                  <a:lnTo>
                    <a:pt x="277" y="256"/>
                  </a:lnTo>
                  <a:lnTo>
                    <a:pt x="273" y="254"/>
                  </a:lnTo>
                  <a:close/>
                  <a:moveTo>
                    <a:pt x="157" y="239"/>
                  </a:moveTo>
                  <a:lnTo>
                    <a:pt x="153" y="239"/>
                  </a:lnTo>
                  <a:lnTo>
                    <a:pt x="134" y="248"/>
                  </a:lnTo>
                  <a:lnTo>
                    <a:pt x="95" y="266"/>
                  </a:lnTo>
                  <a:lnTo>
                    <a:pt x="93" y="268"/>
                  </a:lnTo>
                  <a:lnTo>
                    <a:pt x="91" y="270"/>
                  </a:lnTo>
                  <a:lnTo>
                    <a:pt x="91" y="273"/>
                  </a:lnTo>
                  <a:lnTo>
                    <a:pt x="91" y="277"/>
                  </a:lnTo>
                  <a:lnTo>
                    <a:pt x="105" y="303"/>
                  </a:lnTo>
                  <a:lnTo>
                    <a:pt x="107" y="306"/>
                  </a:lnTo>
                  <a:lnTo>
                    <a:pt x="110" y="306"/>
                  </a:lnTo>
                  <a:lnTo>
                    <a:pt x="114" y="306"/>
                  </a:lnTo>
                  <a:lnTo>
                    <a:pt x="134" y="299"/>
                  </a:lnTo>
                  <a:lnTo>
                    <a:pt x="172" y="279"/>
                  </a:lnTo>
                  <a:lnTo>
                    <a:pt x="174" y="277"/>
                  </a:lnTo>
                  <a:lnTo>
                    <a:pt x="176" y="275"/>
                  </a:lnTo>
                  <a:lnTo>
                    <a:pt x="176" y="272"/>
                  </a:lnTo>
                  <a:lnTo>
                    <a:pt x="176" y="268"/>
                  </a:lnTo>
                  <a:lnTo>
                    <a:pt x="163" y="242"/>
                  </a:lnTo>
                  <a:lnTo>
                    <a:pt x="161" y="240"/>
                  </a:lnTo>
                  <a:lnTo>
                    <a:pt x="157" y="239"/>
                  </a:lnTo>
                  <a:close/>
                  <a:moveTo>
                    <a:pt x="365" y="213"/>
                  </a:moveTo>
                  <a:lnTo>
                    <a:pt x="361" y="213"/>
                  </a:lnTo>
                  <a:lnTo>
                    <a:pt x="328" y="229"/>
                  </a:lnTo>
                  <a:lnTo>
                    <a:pt x="310" y="237"/>
                  </a:lnTo>
                  <a:lnTo>
                    <a:pt x="304" y="240"/>
                  </a:lnTo>
                  <a:lnTo>
                    <a:pt x="302" y="242"/>
                  </a:lnTo>
                  <a:lnTo>
                    <a:pt x="301" y="244"/>
                  </a:lnTo>
                  <a:lnTo>
                    <a:pt x="301" y="248"/>
                  </a:lnTo>
                  <a:lnTo>
                    <a:pt x="301" y="250"/>
                  </a:lnTo>
                  <a:lnTo>
                    <a:pt x="310" y="272"/>
                  </a:lnTo>
                  <a:lnTo>
                    <a:pt x="312" y="277"/>
                  </a:lnTo>
                  <a:lnTo>
                    <a:pt x="316" y="281"/>
                  </a:lnTo>
                  <a:lnTo>
                    <a:pt x="320" y="281"/>
                  </a:lnTo>
                  <a:lnTo>
                    <a:pt x="324" y="281"/>
                  </a:lnTo>
                  <a:lnTo>
                    <a:pt x="328" y="279"/>
                  </a:lnTo>
                  <a:lnTo>
                    <a:pt x="370" y="260"/>
                  </a:lnTo>
                  <a:lnTo>
                    <a:pt x="380" y="254"/>
                  </a:lnTo>
                  <a:lnTo>
                    <a:pt x="384" y="252"/>
                  </a:lnTo>
                  <a:lnTo>
                    <a:pt x="386" y="248"/>
                  </a:lnTo>
                  <a:lnTo>
                    <a:pt x="384" y="242"/>
                  </a:lnTo>
                  <a:lnTo>
                    <a:pt x="372" y="217"/>
                  </a:lnTo>
                  <a:lnTo>
                    <a:pt x="370" y="215"/>
                  </a:lnTo>
                  <a:lnTo>
                    <a:pt x="366" y="213"/>
                  </a:lnTo>
                  <a:lnTo>
                    <a:pt x="365" y="213"/>
                  </a:lnTo>
                  <a:close/>
                  <a:moveTo>
                    <a:pt x="248" y="196"/>
                  </a:moveTo>
                  <a:lnTo>
                    <a:pt x="242" y="196"/>
                  </a:lnTo>
                  <a:lnTo>
                    <a:pt x="238" y="198"/>
                  </a:lnTo>
                  <a:lnTo>
                    <a:pt x="190" y="221"/>
                  </a:lnTo>
                  <a:lnTo>
                    <a:pt x="186" y="223"/>
                  </a:lnTo>
                  <a:lnTo>
                    <a:pt x="184" y="225"/>
                  </a:lnTo>
                  <a:lnTo>
                    <a:pt x="182" y="227"/>
                  </a:lnTo>
                  <a:lnTo>
                    <a:pt x="182" y="231"/>
                  </a:lnTo>
                  <a:lnTo>
                    <a:pt x="182" y="235"/>
                  </a:lnTo>
                  <a:lnTo>
                    <a:pt x="190" y="248"/>
                  </a:lnTo>
                  <a:lnTo>
                    <a:pt x="194" y="260"/>
                  </a:lnTo>
                  <a:lnTo>
                    <a:pt x="198" y="264"/>
                  </a:lnTo>
                  <a:lnTo>
                    <a:pt x="202" y="266"/>
                  </a:lnTo>
                  <a:lnTo>
                    <a:pt x="205" y="264"/>
                  </a:lnTo>
                  <a:lnTo>
                    <a:pt x="238" y="248"/>
                  </a:lnTo>
                  <a:lnTo>
                    <a:pt x="262" y="239"/>
                  </a:lnTo>
                  <a:lnTo>
                    <a:pt x="266" y="237"/>
                  </a:lnTo>
                  <a:lnTo>
                    <a:pt x="268" y="233"/>
                  </a:lnTo>
                  <a:lnTo>
                    <a:pt x="268" y="229"/>
                  </a:lnTo>
                  <a:lnTo>
                    <a:pt x="266" y="227"/>
                  </a:lnTo>
                  <a:lnTo>
                    <a:pt x="254" y="200"/>
                  </a:lnTo>
                  <a:lnTo>
                    <a:pt x="252" y="198"/>
                  </a:lnTo>
                  <a:lnTo>
                    <a:pt x="248" y="196"/>
                  </a:lnTo>
                  <a:close/>
                  <a:moveTo>
                    <a:pt x="337" y="153"/>
                  </a:moveTo>
                  <a:lnTo>
                    <a:pt x="334" y="153"/>
                  </a:lnTo>
                  <a:lnTo>
                    <a:pt x="328" y="157"/>
                  </a:lnTo>
                  <a:lnTo>
                    <a:pt x="310" y="165"/>
                  </a:lnTo>
                  <a:lnTo>
                    <a:pt x="279" y="178"/>
                  </a:lnTo>
                  <a:lnTo>
                    <a:pt x="277" y="180"/>
                  </a:lnTo>
                  <a:lnTo>
                    <a:pt x="273" y="182"/>
                  </a:lnTo>
                  <a:lnTo>
                    <a:pt x="271" y="186"/>
                  </a:lnTo>
                  <a:lnTo>
                    <a:pt x="271" y="188"/>
                  </a:lnTo>
                  <a:lnTo>
                    <a:pt x="273" y="192"/>
                  </a:lnTo>
                  <a:lnTo>
                    <a:pt x="279" y="208"/>
                  </a:lnTo>
                  <a:lnTo>
                    <a:pt x="285" y="217"/>
                  </a:lnTo>
                  <a:lnTo>
                    <a:pt x="287" y="221"/>
                  </a:lnTo>
                  <a:lnTo>
                    <a:pt x="291" y="223"/>
                  </a:lnTo>
                  <a:lnTo>
                    <a:pt x="297" y="221"/>
                  </a:lnTo>
                  <a:lnTo>
                    <a:pt x="310" y="215"/>
                  </a:lnTo>
                  <a:lnTo>
                    <a:pt x="328" y="208"/>
                  </a:lnTo>
                  <a:lnTo>
                    <a:pt x="353" y="196"/>
                  </a:lnTo>
                  <a:lnTo>
                    <a:pt x="355" y="194"/>
                  </a:lnTo>
                  <a:lnTo>
                    <a:pt x="357" y="190"/>
                  </a:lnTo>
                  <a:lnTo>
                    <a:pt x="357" y="188"/>
                  </a:lnTo>
                  <a:lnTo>
                    <a:pt x="357" y="184"/>
                  </a:lnTo>
                  <a:lnTo>
                    <a:pt x="345" y="159"/>
                  </a:lnTo>
                  <a:lnTo>
                    <a:pt x="341" y="155"/>
                  </a:lnTo>
                  <a:lnTo>
                    <a:pt x="337" y="153"/>
                  </a:lnTo>
                  <a:close/>
                  <a:moveTo>
                    <a:pt x="279" y="45"/>
                  </a:moveTo>
                  <a:lnTo>
                    <a:pt x="273" y="45"/>
                  </a:lnTo>
                  <a:lnTo>
                    <a:pt x="266" y="46"/>
                  </a:lnTo>
                  <a:lnTo>
                    <a:pt x="238" y="60"/>
                  </a:lnTo>
                  <a:lnTo>
                    <a:pt x="190" y="83"/>
                  </a:lnTo>
                  <a:lnTo>
                    <a:pt x="134" y="109"/>
                  </a:lnTo>
                  <a:lnTo>
                    <a:pt x="56" y="143"/>
                  </a:lnTo>
                  <a:lnTo>
                    <a:pt x="46" y="153"/>
                  </a:lnTo>
                  <a:lnTo>
                    <a:pt x="41" y="165"/>
                  </a:lnTo>
                  <a:lnTo>
                    <a:pt x="44" y="178"/>
                  </a:lnTo>
                  <a:lnTo>
                    <a:pt x="62" y="219"/>
                  </a:lnTo>
                  <a:lnTo>
                    <a:pt x="72" y="229"/>
                  </a:lnTo>
                  <a:lnTo>
                    <a:pt x="83" y="233"/>
                  </a:lnTo>
                  <a:lnTo>
                    <a:pt x="97" y="231"/>
                  </a:lnTo>
                  <a:lnTo>
                    <a:pt x="134" y="213"/>
                  </a:lnTo>
                  <a:lnTo>
                    <a:pt x="190" y="188"/>
                  </a:lnTo>
                  <a:lnTo>
                    <a:pt x="238" y="165"/>
                  </a:lnTo>
                  <a:lnTo>
                    <a:pt x="279" y="145"/>
                  </a:lnTo>
                  <a:lnTo>
                    <a:pt x="306" y="132"/>
                  </a:lnTo>
                  <a:lnTo>
                    <a:pt x="310" y="130"/>
                  </a:lnTo>
                  <a:lnTo>
                    <a:pt x="318" y="120"/>
                  </a:lnTo>
                  <a:lnTo>
                    <a:pt x="322" y="111"/>
                  </a:lnTo>
                  <a:lnTo>
                    <a:pt x="318" y="99"/>
                  </a:lnTo>
                  <a:lnTo>
                    <a:pt x="310" y="81"/>
                  </a:lnTo>
                  <a:lnTo>
                    <a:pt x="301" y="58"/>
                  </a:lnTo>
                  <a:lnTo>
                    <a:pt x="297" y="54"/>
                  </a:lnTo>
                  <a:lnTo>
                    <a:pt x="291" y="48"/>
                  </a:lnTo>
                  <a:lnTo>
                    <a:pt x="287" y="46"/>
                  </a:lnTo>
                  <a:lnTo>
                    <a:pt x="279" y="45"/>
                  </a:lnTo>
                  <a:close/>
                  <a:moveTo>
                    <a:pt x="279" y="0"/>
                  </a:moveTo>
                  <a:lnTo>
                    <a:pt x="291" y="2"/>
                  </a:lnTo>
                  <a:lnTo>
                    <a:pt x="301" y="4"/>
                  </a:lnTo>
                  <a:lnTo>
                    <a:pt x="310" y="10"/>
                  </a:lnTo>
                  <a:lnTo>
                    <a:pt x="318" y="15"/>
                  </a:lnTo>
                  <a:lnTo>
                    <a:pt x="324" y="23"/>
                  </a:lnTo>
                  <a:lnTo>
                    <a:pt x="328" y="31"/>
                  </a:lnTo>
                  <a:lnTo>
                    <a:pt x="328" y="31"/>
                  </a:lnTo>
                  <a:lnTo>
                    <a:pt x="370" y="120"/>
                  </a:lnTo>
                  <a:lnTo>
                    <a:pt x="450" y="293"/>
                  </a:lnTo>
                  <a:lnTo>
                    <a:pt x="456" y="312"/>
                  </a:lnTo>
                  <a:lnTo>
                    <a:pt x="452" y="334"/>
                  </a:lnTo>
                  <a:lnTo>
                    <a:pt x="442" y="351"/>
                  </a:lnTo>
                  <a:lnTo>
                    <a:pt x="425" y="363"/>
                  </a:lnTo>
                  <a:lnTo>
                    <a:pt x="370" y="390"/>
                  </a:lnTo>
                  <a:lnTo>
                    <a:pt x="328" y="409"/>
                  </a:lnTo>
                  <a:lnTo>
                    <a:pt x="310" y="417"/>
                  </a:lnTo>
                  <a:lnTo>
                    <a:pt x="279" y="431"/>
                  </a:lnTo>
                  <a:lnTo>
                    <a:pt x="238" y="450"/>
                  </a:lnTo>
                  <a:lnTo>
                    <a:pt x="200" y="469"/>
                  </a:lnTo>
                  <a:lnTo>
                    <a:pt x="190" y="473"/>
                  </a:lnTo>
                  <a:lnTo>
                    <a:pt x="169" y="473"/>
                  </a:lnTo>
                  <a:lnTo>
                    <a:pt x="149" y="467"/>
                  </a:lnTo>
                  <a:lnTo>
                    <a:pt x="134" y="454"/>
                  </a:lnTo>
                  <a:lnTo>
                    <a:pt x="130" y="448"/>
                  </a:lnTo>
                  <a:lnTo>
                    <a:pt x="128" y="444"/>
                  </a:lnTo>
                  <a:lnTo>
                    <a:pt x="6" y="182"/>
                  </a:lnTo>
                  <a:lnTo>
                    <a:pt x="0" y="161"/>
                  </a:lnTo>
                  <a:lnTo>
                    <a:pt x="4" y="142"/>
                  </a:lnTo>
                  <a:lnTo>
                    <a:pt x="13" y="122"/>
                  </a:lnTo>
                  <a:lnTo>
                    <a:pt x="31" y="111"/>
                  </a:lnTo>
                  <a:lnTo>
                    <a:pt x="134" y="62"/>
                  </a:lnTo>
                  <a:lnTo>
                    <a:pt x="190" y="37"/>
                  </a:lnTo>
                  <a:lnTo>
                    <a:pt x="238" y="14"/>
                  </a:lnTo>
                  <a:lnTo>
                    <a:pt x="258" y="4"/>
                  </a:lnTo>
                  <a:lnTo>
                    <a:pt x="268" y="0"/>
                  </a:lnTo>
                  <a:lnTo>
                    <a:pt x="279"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05" name="Rectangle 294">
              <a:extLst>
                <a:ext uri="{FF2B5EF4-FFF2-40B4-BE49-F238E27FC236}">
                  <a16:creationId xmlns:a16="http://schemas.microsoft.com/office/drawing/2014/main" id="{94E66FD2-AA8C-4987-9C41-08C57CF32E1C}"/>
                </a:ext>
              </a:extLst>
            </p:cNvPr>
            <p:cNvSpPr>
              <a:spLocks noChangeArrowheads="1"/>
            </p:cNvSpPr>
            <p:nvPr/>
          </p:nvSpPr>
          <p:spPr bwMode="auto">
            <a:xfrm>
              <a:off x="14095414" y="5397501"/>
              <a:ext cx="914400" cy="47625"/>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06" name="Rectangle 295">
              <a:extLst>
                <a:ext uri="{FF2B5EF4-FFF2-40B4-BE49-F238E27FC236}">
                  <a16:creationId xmlns:a16="http://schemas.microsoft.com/office/drawing/2014/main" id="{B7318BD4-8D37-466B-97ED-41AFBC01573F}"/>
                </a:ext>
              </a:extLst>
            </p:cNvPr>
            <p:cNvSpPr>
              <a:spLocks noChangeArrowheads="1"/>
            </p:cNvSpPr>
            <p:nvPr/>
          </p:nvSpPr>
          <p:spPr bwMode="auto">
            <a:xfrm>
              <a:off x="14131926" y="5305426"/>
              <a:ext cx="838200" cy="46038"/>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07" name="Rectangle 296">
              <a:extLst>
                <a:ext uri="{FF2B5EF4-FFF2-40B4-BE49-F238E27FC236}">
                  <a16:creationId xmlns:a16="http://schemas.microsoft.com/office/drawing/2014/main" id="{F72A51F5-8A65-49F9-A562-08C67A581C48}"/>
                </a:ext>
              </a:extLst>
            </p:cNvPr>
            <p:cNvSpPr>
              <a:spLocks noChangeArrowheads="1"/>
            </p:cNvSpPr>
            <p:nvPr/>
          </p:nvSpPr>
          <p:spPr bwMode="auto">
            <a:xfrm>
              <a:off x="14462126" y="5210176"/>
              <a:ext cx="177800" cy="46038"/>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08" name="Rectangle 297">
              <a:extLst>
                <a:ext uri="{FF2B5EF4-FFF2-40B4-BE49-F238E27FC236}">
                  <a16:creationId xmlns:a16="http://schemas.microsoft.com/office/drawing/2014/main" id="{83B4A9BA-C4F3-4656-81C1-A16A8D112D45}"/>
                </a:ext>
              </a:extLst>
            </p:cNvPr>
            <p:cNvSpPr>
              <a:spLocks noChangeArrowheads="1"/>
            </p:cNvSpPr>
            <p:nvPr/>
          </p:nvSpPr>
          <p:spPr bwMode="auto">
            <a:xfrm>
              <a:off x="14495464" y="4872039"/>
              <a:ext cx="114300" cy="369888"/>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09" name="Rectangle 298">
              <a:extLst>
                <a:ext uri="{FF2B5EF4-FFF2-40B4-BE49-F238E27FC236}">
                  <a16:creationId xmlns:a16="http://schemas.microsoft.com/office/drawing/2014/main" id="{252011F0-EB98-418D-86FD-960A2AE04459}"/>
                </a:ext>
              </a:extLst>
            </p:cNvPr>
            <p:cNvSpPr>
              <a:spLocks noChangeArrowheads="1"/>
            </p:cNvSpPr>
            <p:nvPr/>
          </p:nvSpPr>
          <p:spPr bwMode="auto">
            <a:xfrm>
              <a:off x="14462126" y="4852989"/>
              <a:ext cx="177800" cy="46038"/>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10" name="Rectangle 299">
              <a:extLst>
                <a:ext uri="{FF2B5EF4-FFF2-40B4-BE49-F238E27FC236}">
                  <a16:creationId xmlns:a16="http://schemas.microsoft.com/office/drawing/2014/main" id="{83B2EE36-E4D6-4EFB-BD02-4A4B655F3D8C}"/>
                </a:ext>
              </a:extLst>
            </p:cNvPr>
            <p:cNvSpPr>
              <a:spLocks noChangeArrowheads="1"/>
            </p:cNvSpPr>
            <p:nvPr/>
          </p:nvSpPr>
          <p:spPr bwMode="auto">
            <a:xfrm>
              <a:off x="14733589" y="5210176"/>
              <a:ext cx="174625" cy="46038"/>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11" name="Rectangle 300">
              <a:extLst>
                <a:ext uri="{FF2B5EF4-FFF2-40B4-BE49-F238E27FC236}">
                  <a16:creationId xmlns:a16="http://schemas.microsoft.com/office/drawing/2014/main" id="{A17751C2-3387-4F16-9967-A0EC0964A807}"/>
                </a:ext>
              </a:extLst>
            </p:cNvPr>
            <p:cNvSpPr>
              <a:spLocks noChangeArrowheads="1"/>
            </p:cNvSpPr>
            <p:nvPr/>
          </p:nvSpPr>
          <p:spPr bwMode="auto">
            <a:xfrm>
              <a:off x="14763751" y="4872039"/>
              <a:ext cx="114300" cy="369888"/>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12" name="Rectangle 301">
              <a:extLst>
                <a:ext uri="{FF2B5EF4-FFF2-40B4-BE49-F238E27FC236}">
                  <a16:creationId xmlns:a16="http://schemas.microsoft.com/office/drawing/2014/main" id="{BC83F59F-72D5-4601-879D-D53FE5CCE984}"/>
                </a:ext>
              </a:extLst>
            </p:cNvPr>
            <p:cNvSpPr>
              <a:spLocks noChangeArrowheads="1"/>
            </p:cNvSpPr>
            <p:nvPr/>
          </p:nvSpPr>
          <p:spPr bwMode="auto">
            <a:xfrm>
              <a:off x="14733589" y="4852989"/>
              <a:ext cx="174625" cy="46038"/>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13" name="Rectangle 302">
              <a:extLst>
                <a:ext uri="{FF2B5EF4-FFF2-40B4-BE49-F238E27FC236}">
                  <a16:creationId xmlns:a16="http://schemas.microsoft.com/office/drawing/2014/main" id="{C2BD5AD2-3F27-4E5A-A795-BA757A13AFAD}"/>
                </a:ext>
              </a:extLst>
            </p:cNvPr>
            <p:cNvSpPr>
              <a:spLocks noChangeArrowheads="1"/>
            </p:cNvSpPr>
            <p:nvPr/>
          </p:nvSpPr>
          <p:spPr bwMode="auto">
            <a:xfrm>
              <a:off x="14193839" y="5210176"/>
              <a:ext cx="179388" cy="46038"/>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14" name="Rectangle 303">
              <a:extLst>
                <a:ext uri="{FF2B5EF4-FFF2-40B4-BE49-F238E27FC236}">
                  <a16:creationId xmlns:a16="http://schemas.microsoft.com/office/drawing/2014/main" id="{22A54057-3FF1-404A-A39C-74C8541B4B20}"/>
                </a:ext>
              </a:extLst>
            </p:cNvPr>
            <p:cNvSpPr>
              <a:spLocks noChangeArrowheads="1"/>
            </p:cNvSpPr>
            <p:nvPr/>
          </p:nvSpPr>
          <p:spPr bwMode="auto">
            <a:xfrm>
              <a:off x="14227176" y="4872039"/>
              <a:ext cx="114300" cy="369888"/>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15" name="Rectangle 304">
              <a:extLst>
                <a:ext uri="{FF2B5EF4-FFF2-40B4-BE49-F238E27FC236}">
                  <a16:creationId xmlns:a16="http://schemas.microsoft.com/office/drawing/2014/main" id="{B7AD84B8-4A3B-43C5-8154-344D7EE7E1C3}"/>
                </a:ext>
              </a:extLst>
            </p:cNvPr>
            <p:cNvSpPr>
              <a:spLocks noChangeArrowheads="1"/>
            </p:cNvSpPr>
            <p:nvPr/>
          </p:nvSpPr>
          <p:spPr bwMode="auto">
            <a:xfrm>
              <a:off x="14193839" y="4852989"/>
              <a:ext cx="179388" cy="46038"/>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16" name="Rectangle 305">
              <a:extLst>
                <a:ext uri="{FF2B5EF4-FFF2-40B4-BE49-F238E27FC236}">
                  <a16:creationId xmlns:a16="http://schemas.microsoft.com/office/drawing/2014/main" id="{07904DDB-3F5D-4572-B8FF-042EEF163A26}"/>
                </a:ext>
              </a:extLst>
            </p:cNvPr>
            <p:cNvSpPr>
              <a:spLocks noChangeArrowheads="1"/>
            </p:cNvSpPr>
            <p:nvPr/>
          </p:nvSpPr>
          <p:spPr bwMode="auto">
            <a:xfrm>
              <a:off x="14131926" y="4751389"/>
              <a:ext cx="838200" cy="46038"/>
            </a:xfrm>
            <a:prstGeom prst="rect">
              <a:avLst/>
            </a:prstGeom>
            <a:solidFill>
              <a:srgbClr val="C5C5C9"/>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s-SV"/>
            </a:p>
          </p:txBody>
        </p:sp>
        <p:sp>
          <p:nvSpPr>
            <p:cNvPr id="117" name="Freeform 306">
              <a:extLst>
                <a:ext uri="{FF2B5EF4-FFF2-40B4-BE49-F238E27FC236}">
                  <a16:creationId xmlns:a16="http://schemas.microsoft.com/office/drawing/2014/main" id="{95C41B35-A2FE-4B93-A2BA-220FF99F4A01}"/>
                </a:ext>
              </a:extLst>
            </p:cNvPr>
            <p:cNvSpPr>
              <a:spLocks/>
            </p:cNvSpPr>
            <p:nvPr/>
          </p:nvSpPr>
          <p:spPr bwMode="auto">
            <a:xfrm>
              <a:off x="14131926" y="4483101"/>
              <a:ext cx="838200" cy="268288"/>
            </a:xfrm>
            <a:custGeom>
              <a:avLst/>
              <a:gdLst>
                <a:gd name="T0" fmla="*/ 264 w 528"/>
                <a:gd name="T1" fmla="*/ 0 h 169"/>
                <a:gd name="T2" fmla="*/ 528 w 528"/>
                <a:gd name="T3" fmla="*/ 169 h 169"/>
                <a:gd name="T4" fmla="*/ 0 w 528"/>
                <a:gd name="T5" fmla="*/ 169 h 169"/>
                <a:gd name="T6" fmla="*/ 264 w 528"/>
                <a:gd name="T7" fmla="*/ 0 h 169"/>
              </a:gdLst>
              <a:ahLst/>
              <a:cxnLst>
                <a:cxn ang="0">
                  <a:pos x="T0" y="T1"/>
                </a:cxn>
                <a:cxn ang="0">
                  <a:pos x="T2" y="T3"/>
                </a:cxn>
                <a:cxn ang="0">
                  <a:pos x="T4" y="T5"/>
                </a:cxn>
                <a:cxn ang="0">
                  <a:pos x="T6" y="T7"/>
                </a:cxn>
              </a:cxnLst>
              <a:rect l="0" t="0" r="r" b="b"/>
              <a:pathLst>
                <a:path w="528" h="169">
                  <a:moveTo>
                    <a:pt x="264" y="0"/>
                  </a:moveTo>
                  <a:lnTo>
                    <a:pt x="528" y="169"/>
                  </a:lnTo>
                  <a:lnTo>
                    <a:pt x="0" y="169"/>
                  </a:lnTo>
                  <a:lnTo>
                    <a:pt x="264"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18" name="Freeform 307">
              <a:extLst>
                <a:ext uri="{FF2B5EF4-FFF2-40B4-BE49-F238E27FC236}">
                  <a16:creationId xmlns:a16="http://schemas.microsoft.com/office/drawing/2014/main" id="{A7D995BA-B683-4E39-BE44-D3ECFACEBC86}"/>
                </a:ext>
              </a:extLst>
            </p:cNvPr>
            <p:cNvSpPr>
              <a:spLocks noEditPoints="1"/>
            </p:cNvSpPr>
            <p:nvPr/>
          </p:nvSpPr>
          <p:spPr bwMode="auto">
            <a:xfrm>
              <a:off x="11822114" y="4724401"/>
              <a:ext cx="1166813" cy="763588"/>
            </a:xfrm>
            <a:custGeom>
              <a:avLst/>
              <a:gdLst>
                <a:gd name="T0" fmla="*/ 53 w 735"/>
                <a:gd name="T1" fmla="*/ 128 h 481"/>
                <a:gd name="T2" fmla="*/ 53 w 735"/>
                <a:gd name="T3" fmla="*/ 174 h 481"/>
                <a:gd name="T4" fmla="*/ 76 w 735"/>
                <a:gd name="T5" fmla="*/ 174 h 481"/>
                <a:gd name="T6" fmla="*/ 76 w 735"/>
                <a:gd name="T7" fmla="*/ 287 h 481"/>
                <a:gd name="T8" fmla="*/ 80 w 735"/>
                <a:gd name="T9" fmla="*/ 308 h 481"/>
                <a:gd name="T10" fmla="*/ 93 w 735"/>
                <a:gd name="T11" fmla="*/ 326 h 481"/>
                <a:gd name="T12" fmla="*/ 113 w 735"/>
                <a:gd name="T13" fmla="*/ 341 h 481"/>
                <a:gd name="T14" fmla="*/ 136 w 735"/>
                <a:gd name="T15" fmla="*/ 351 h 481"/>
                <a:gd name="T16" fmla="*/ 165 w 735"/>
                <a:gd name="T17" fmla="*/ 353 h 481"/>
                <a:gd name="T18" fmla="*/ 165 w 735"/>
                <a:gd name="T19" fmla="*/ 353 h 481"/>
                <a:gd name="T20" fmla="*/ 194 w 735"/>
                <a:gd name="T21" fmla="*/ 351 h 481"/>
                <a:gd name="T22" fmla="*/ 217 w 735"/>
                <a:gd name="T23" fmla="*/ 341 h 481"/>
                <a:gd name="T24" fmla="*/ 237 w 735"/>
                <a:gd name="T25" fmla="*/ 326 h 481"/>
                <a:gd name="T26" fmla="*/ 250 w 735"/>
                <a:gd name="T27" fmla="*/ 308 h 481"/>
                <a:gd name="T28" fmla="*/ 254 w 735"/>
                <a:gd name="T29" fmla="*/ 287 h 481"/>
                <a:gd name="T30" fmla="*/ 254 w 735"/>
                <a:gd name="T31" fmla="*/ 174 h 481"/>
                <a:gd name="T32" fmla="*/ 278 w 735"/>
                <a:gd name="T33" fmla="*/ 174 h 481"/>
                <a:gd name="T34" fmla="*/ 278 w 735"/>
                <a:gd name="T35" fmla="*/ 128 h 481"/>
                <a:gd name="T36" fmla="*/ 183 w 735"/>
                <a:gd name="T37" fmla="*/ 128 h 481"/>
                <a:gd name="T38" fmla="*/ 183 w 735"/>
                <a:gd name="T39" fmla="*/ 174 h 481"/>
                <a:gd name="T40" fmla="*/ 204 w 735"/>
                <a:gd name="T41" fmla="*/ 174 h 481"/>
                <a:gd name="T42" fmla="*/ 204 w 735"/>
                <a:gd name="T43" fmla="*/ 287 h 481"/>
                <a:gd name="T44" fmla="*/ 200 w 735"/>
                <a:gd name="T45" fmla="*/ 298 h 481"/>
                <a:gd name="T46" fmla="*/ 185 w 735"/>
                <a:gd name="T47" fmla="*/ 308 h 481"/>
                <a:gd name="T48" fmla="*/ 165 w 735"/>
                <a:gd name="T49" fmla="*/ 312 h 481"/>
                <a:gd name="T50" fmla="*/ 165 w 735"/>
                <a:gd name="T51" fmla="*/ 312 h 481"/>
                <a:gd name="T52" fmla="*/ 146 w 735"/>
                <a:gd name="T53" fmla="*/ 308 h 481"/>
                <a:gd name="T54" fmla="*/ 130 w 735"/>
                <a:gd name="T55" fmla="*/ 298 h 481"/>
                <a:gd name="T56" fmla="*/ 124 w 735"/>
                <a:gd name="T57" fmla="*/ 287 h 481"/>
                <a:gd name="T58" fmla="*/ 124 w 735"/>
                <a:gd name="T59" fmla="*/ 174 h 481"/>
                <a:gd name="T60" fmla="*/ 148 w 735"/>
                <a:gd name="T61" fmla="*/ 174 h 481"/>
                <a:gd name="T62" fmla="*/ 148 w 735"/>
                <a:gd name="T63" fmla="*/ 128 h 481"/>
                <a:gd name="T64" fmla="*/ 53 w 735"/>
                <a:gd name="T65" fmla="*/ 128 h 481"/>
                <a:gd name="T66" fmla="*/ 0 w 735"/>
                <a:gd name="T67" fmla="*/ 0 h 481"/>
                <a:gd name="T68" fmla="*/ 165 w 735"/>
                <a:gd name="T69" fmla="*/ 54 h 481"/>
                <a:gd name="T70" fmla="*/ 735 w 735"/>
                <a:gd name="T71" fmla="*/ 240 h 481"/>
                <a:gd name="T72" fmla="*/ 165 w 735"/>
                <a:gd name="T73" fmla="*/ 426 h 481"/>
                <a:gd name="T74" fmla="*/ 0 w 735"/>
                <a:gd name="T75" fmla="*/ 481 h 481"/>
                <a:gd name="T76" fmla="*/ 0 w 735"/>
                <a:gd name="T77"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5" h="481">
                  <a:moveTo>
                    <a:pt x="53" y="128"/>
                  </a:moveTo>
                  <a:lnTo>
                    <a:pt x="53" y="174"/>
                  </a:lnTo>
                  <a:lnTo>
                    <a:pt x="76" y="174"/>
                  </a:lnTo>
                  <a:lnTo>
                    <a:pt x="76" y="287"/>
                  </a:lnTo>
                  <a:lnTo>
                    <a:pt x="80" y="308"/>
                  </a:lnTo>
                  <a:lnTo>
                    <a:pt x="93" y="326"/>
                  </a:lnTo>
                  <a:lnTo>
                    <a:pt x="113" y="341"/>
                  </a:lnTo>
                  <a:lnTo>
                    <a:pt x="136" y="351"/>
                  </a:lnTo>
                  <a:lnTo>
                    <a:pt x="165" y="353"/>
                  </a:lnTo>
                  <a:lnTo>
                    <a:pt x="165" y="353"/>
                  </a:lnTo>
                  <a:lnTo>
                    <a:pt x="194" y="351"/>
                  </a:lnTo>
                  <a:lnTo>
                    <a:pt x="217" y="341"/>
                  </a:lnTo>
                  <a:lnTo>
                    <a:pt x="237" y="326"/>
                  </a:lnTo>
                  <a:lnTo>
                    <a:pt x="250" y="308"/>
                  </a:lnTo>
                  <a:lnTo>
                    <a:pt x="254" y="287"/>
                  </a:lnTo>
                  <a:lnTo>
                    <a:pt x="254" y="174"/>
                  </a:lnTo>
                  <a:lnTo>
                    <a:pt x="278" y="174"/>
                  </a:lnTo>
                  <a:lnTo>
                    <a:pt x="278" y="128"/>
                  </a:lnTo>
                  <a:lnTo>
                    <a:pt x="183" y="128"/>
                  </a:lnTo>
                  <a:lnTo>
                    <a:pt x="183" y="174"/>
                  </a:lnTo>
                  <a:lnTo>
                    <a:pt x="204" y="174"/>
                  </a:lnTo>
                  <a:lnTo>
                    <a:pt x="204" y="287"/>
                  </a:lnTo>
                  <a:lnTo>
                    <a:pt x="200" y="298"/>
                  </a:lnTo>
                  <a:lnTo>
                    <a:pt x="185" y="308"/>
                  </a:lnTo>
                  <a:lnTo>
                    <a:pt x="165" y="312"/>
                  </a:lnTo>
                  <a:lnTo>
                    <a:pt x="165" y="312"/>
                  </a:lnTo>
                  <a:lnTo>
                    <a:pt x="146" y="308"/>
                  </a:lnTo>
                  <a:lnTo>
                    <a:pt x="130" y="298"/>
                  </a:lnTo>
                  <a:lnTo>
                    <a:pt x="124" y="287"/>
                  </a:lnTo>
                  <a:lnTo>
                    <a:pt x="124" y="174"/>
                  </a:lnTo>
                  <a:lnTo>
                    <a:pt x="148" y="174"/>
                  </a:lnTo>
                  <a:lnTo>
                    <a:pt x="148" y="128"/>
                  </a:lnTo>
                  <a:lnTo>
                    <a:pt x="53" y="128"/>
                  </a:lnTo>
                  <a:close/>
                  <a:moveTo>
                    <a:pt x="0" y="0"/>
                  </a:moveTo>
                  <a:lnTo>
                    <a:pt x="165" y="54"/>
                  </a:lnTo>
                  <a:lnTo>
                    <a:pt x="735" y="240"/>
                  </a:lnTo>
                  <a:lnTo>
                    <a:pt x="165" y="426"/>
                  </a:lnTo>
                  <a:lnTo>
                    <a:pt x="0" y="481"/>
                  </a:lnTo>
                  <a:lnTo>
                    <a:pt x="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19" name="Freeform 308">
              <a:extLst>
                <a:ext uri="{FF2B5EF4-FFF2-40B4-BE49-F238E27FC236}">
                  <a16:creationId xmlns:a16="http://schemas.microsoft.com/office/drawing/2014/main" id="{71D6BC6B-73C3-4486-A4E4-51F5E3A98BDF}"/>
                </a:ext>
              </a:extLst>
            </p:cNvPr>
            <p:cNvSpPr>
              <a:spLocks noEditPoints="1"/>
            </p:cNvSpPr>
            <p:nvPr/>
          </p:nvSpPr>
          <p:spPr bwMode="auto">
            <a:xfrm>
              <a:off x="14397039" y="5561014"/>
              <a:ext cx="271463" cy="474663"/>
            </a:xfrm>
            <a:custGeom>
              <a:avLst/>
              <a:gdLst>
                <a:gd name="T0" fmla="*/ 74 w 171"/>
                <a:gd name="T1" fmla="*/ 254 h 299"/>
                <a:gd name="T2" fmla="*/ 85 w 171"/>
                <a:gd name="T3" fmla="*/ 262 h 299"/>
                <a:gd name="T4" fmla="*/ 91 w 171"/>
                <a:gd name="T5" fmla="*/ 276 h 299"/>
                <a:gd name="T6" fmla="*/ 87 w 171"/>
                <a:gd name="T7" fmla="*/ 289 h 299"/>
                <a:gd name="T8" fmla="*/ 76 w 171"/>
                <a:gd name="T9" fmla="*/ 299 h 299"/>
                <a:gd name="T10" fmla="*/ 62 w 171"/>
                <a:gd name="T11" fmla="*/ 299 h 299"/>
                <a:gd name="T12" fmla="*/ 50 w 171"/>
                <a:gd name="T13" fmla="*/ 291 h 299"/>
                <a:gd name="T14" fmla="*/ 45 w 171"/>
                <a:gd name="T15" fmla="*/ 278 h 299"/>
                <a:gd name="T16" fmla="*/ 49 w 171"/>
                <a:gd name="T17" fmla="*/ 264 h 299"/>
                <a:gd name="T18" fmla="*/ 60 w 171"/>
                <a:gd name="T19" fmla="*/ 254 h 299"/>
                <a:gd name="T20" fmla="*/ 138 w 171"/>
                <a:gd name="T21" fmla="*/ 0 h 299"/>
                <a:gd name="T22" fmla="*/ 149 w 171"/>
                <a:gd name="T23" fmla="*/ 4 h 299"/>
                <a:gd name="T24" fmla="*/ 155 w 171"/>
                <a:gd name="T25" fmla="*/ 12 h 299"/>
                <a:gd name="T26" fmla="*/ 157 w 171"/>
                <a:gd name="T27" fmla="*/ 24 h 299"/>
                <a:gd name="T28" fmla="*/ 151 w 171"/>
                <a:gd name="T29" fmla="*/ 111 h 299"/>
                <a:gd name="T30" fmla="*/ 165 w 171"/>
                <a:gd name="T31" fmla="*/ 144 h 299"/>
                <a:gd name="T32" fmla="*/ 163 w 171"/>
                <a:gd name="T33" fmla="*/ 171 h 299"/>
                <a:gd name="T34" fmla="*/ 157 w 171"/>
                <a:gd name="T35" fmla="*/ 194 h 299"/>
                <a:gd name="T36" fmla="*/ 153 w 171"/>
                <a:gd name="T37" fmla="*/ 212 h 299"/>
                <a:gd name="T38" fmla="*/ 157 w 171"/>
                <a:gd name="T39" fmla="*/ 221 h 299"/>
                <a:gd name="T40" fmla="*/ 165 w 171"/>
                <a:gd name="T41" fmla="*/ 229 h 299"/>
                <a:gd name="T42" fmla="*/ 171 w 171"/>
                <a:gd name="T43" fmla="*/ 233 h 299"/>
                <a:gd name="T44" fmla="*/ 165 w 171"/>
                <a:gd name="T45" fmla="*/ 260 h 299"/>
                <a:gd name="T46" fmla="*/ 0 w 171"/>
                <a:gd name="T47" fmla="*/ 216 h 299"/>
                <a:gd name="T48" fmla="*/ 8 w 171"/>
                <a:gd name="T49" fmla="*/ 190 h 299"/>
                <a:gd name="T50" fmla="*/ 14 w 171"/>
                <a:gd name="T51" fmla="*/ 190 h 299"/>
                <a:gd name="T52" fmla="*/ 23 w 171"/>
                <a:gd name="T53" fmla="*/ 187 h 299"/>
                <a:gd name="T54" fmla="*/ 33 w 171"/>
                <a:gd name="T55" fmla="*/ 181 h 299"/>
                <a:gd name="T56" fmla="*/ 39 w 171"/>
                <a:gd name="T57" fmla="*/ 161 h 299"/>
                <a:gd name="T58" fmla="*/ 45 w 171"/>
                <a:gd name="T59" fmla="*/ 140 h 299"/>
                <a:gd name="T60" fmla="*/ 54 w 171"/>
                <a:gd name="T61" fmla="*/ 117 h 299"/>
                <a:gd name="T62" fmla="*/ 83 w 171"/>
                <a:gd name="T63" fmla="*/ 93 h 299"/>
                <a:gd name="T64" fmla="*/ 122 w 171"/>
                <a:gd name="T65" fmla="*/ 14 h 299"/>
                <a:gd name="T66" fmla="*/ 128 w 171"/>
                <a:gd name="T67" fmla="*/ 4 h 299"/>
                <a:gd name="T68" fmla="*/ 138 w 171"/>
                <a:gd name="T6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299">
                  <a:moveTo>
                    <a:pt x="68" y="252"/>
                  </a:moveTo>
                  <a:lnTo>
                    <a:pt x="74" y="254"/>
                  </a:lnTo>
                  <a:lnTo>
                    <a:pt x="80" y="256"/>
                  </a:lnTo>
                  <a:lnTo>
                    <a:pt x="85" y="262"/>
                  </a:lnTo>
                  <a:lnTo>
                    <a:pt x="89" y="268"/>
                  </a:lnTo>
                  <a:lnTo>
                    <a:pt x="91" y="276"/>
                  </a:lnTo>
                  <a:lnTo>
                    <a:pt x="89" y="282"/>
                  </a:lnTo>
                  <a:lnTo>
                    <a:pt x="87" y="289"/>
                  </a:lnTo>
                  <a:lnTo>
                    <a:pt x="82" y="295"/>
                  </a:lnTo>
                  <a:lnTo>
                    <a:pt x="76" y="299"/>
                  </a:lnTo>
                  <a:lnTo>
                    <a:pt x="68" y="299"/>
                  </a:lnTo>
                  <a:lnTo>
                    <a:pt x="62" y="299"/>
                  </a:lnTo>
                  <a:lnTo>
                    <a:pt x="54" y="295"/>
                  </a:lnTo>
                  <a:lnTo>
                    <a:pt x="50" y="291"/>
                  </a:lnTo>
                  <a:lnTo>
                    <a:pt x="47" y="285"/>
                  </a:lnTo>
                  <a:lnTo>
                    <a:pt x="45" y="278"/>
                  </a:lnTo>
                  <a:lnTo>
                    <a:pt x="45" y="270"/>
                  </a:lnTo>
                  <a:lnTo>
                    <a:pt x="49" y="264"/>
                  </a:lnTo>
                  <a:lnTo>
                    <a:pt x="54" y="258"/>
                  </a:lnTo>
                  <a:lnTo>
                    <a:pt x="60" y="254"/>
                  </a:lnTo>
                  <a:lnTo>
                    <a:pt x="68" y="252"/>
                  </a:lnTo>
                  <a:close/>
                  <a:moveTo>
                    <a:pt x="138" y="0"/>
                  </a:moveTo>
                  <a:lnTo>
                    <a:pt x="144" y="0"/>
                  </a:lnTo>
                  <a:lnTo>
                    <a:pt x="149" y="4"/>
                  </a:lnTo>
                  <a:lnTo>
                    <a:pt x="153" y="8"/>
                  </a:lnTo>
                  <a:lnTo>
                    <a:pt x="155" y="12"/>
                  </a:lnTo>
                  <a:lnTo>
                    <a:pt x="157" y="18"/>
                  </a:lnTo>
                  <a:lnTo>
                    <a:pt x="157" y="24"/>
                  </a:lnTo>
                  <a:lnTo>
                    <a:pt x="136" y="99"/>
                  </a:lnTo>
                  <a:lnTo>
                    <a:pt x="151" y="111"/>
                  </a:lnTo>
                  <a:lnTo>
                    <a:pt x="161" y="126"/>
                  </a:lnTo>
                  <a:lnTo>
                    <a:pt x="165" y="144"/>
                  </a:lnTo>
                  <a:lnTo>
                    <a:pt x="163" y="167"/>
                  </a:lnTo>
                  <a:lnTo>
                    <a:pt x="163" y="171"/>
                  </a:lnTo>
                  <a:lnTo>
                    <a:pt x="159" y="181"/>
                  </a:lnTo>
                  <a:lnTo>
                    <a:pt x="157" y="194"/>
                  </a:lnTo>
                  <a:lnTo>
                    <a:pt x="153" y="206"/>
                  </a:lnTo>
                  <a:lnTo>
                    <a:pt x="153" y="212"/>
                  </a:lnTo>
                  <a:lnTo>
                    <a:pt x="153" y="218"/>
                  </a:lnTo>
                  <a:lnTo>
                    <a:pt x="157" y="221"/>
                  </a:lnTo>
                  <a:lnTo>
                    <a:pt x="161" y="225"/>
                  </a:lnTo>
                  <a:lnTo>
                    <a:pt x="165" y="229"/>
                  </a:lnTo>
                  <a:lnTo>
                    <a:pt x="169" y="231"/>
                  </a:lnTo>
                  <a:lnTo>
                    <a:pt x="171" y="233"/>
                  </a:lnTo>
                  <a:lnTo>
                    <a:pt x="171" y="233"/>
                  </a:lnTo>
                  <a:lnTo>
                    <a:pt x="165" y="260"/>
                  </a:lnTo>
                  <a:lnTo>
                    <a:pt x="68" y="235"/>
                  </a:lnTo>
                  <a:lnTo>
                    <a:pt x="0" y="216"/>
                  </a:lnTo>
                  <a:lnTo>
                    <a:pt x="6" y="190"/>
                  </a:lnTo>
                  <a:lnTo>
                    <a:pt x="8" y="190"/>
                  </a:lnTo>
                  <a:lnTo>
                    <a:pt x="10" y="190"/>
                  </a:lnTo>
                  <a:lnTo>
                    <a:pt x="14" y="190"/>
                  </a:lnTo>
                  <a:lnTo>
                    <a:pt x="19" y="188"/>
                  </a:lnTo>
                  <a:lnTo>
                    <a:pt x="23" y="187"/>
                  </a:lnTo>
                  <a:lnTo>
                    <a:pt x="29" y="185"/>
                  </a:lnTo>
                  <a:lnTo>
                    <a:pt x="33" y="181"/>
                  </a:lnTo>
                  <a:lnTo>
                    <a:pt x="35" y="175"/>
                  </a:lnTo>
                  <a:lnTo>
                    <a:pt x="39" y="161"/>
                  </a:lnTo>
                  <a:lnTo>
                    <a:pt x="43" y="150"/>
                  </a:lnTo>
                  <a:lnTo>
                    <a:pt x="45" y="140"/>
                  </a:lnTo>
                  <a:lnTo>
                    <a:pt x="47" y="136"/>
                  </a:lnTo>
                  <a:lnTo>
                    <a:pt x="54" y="117"/>
                  </a:lnTo>
                  <a:lnTo>
                    <a:pt x="68" y="101"/>
                  </a:lnTo>
                  <a:lnTo>
                    <a:pt x="83" y="93"/>
                  </a:lnTo>
                  <a:lnTo>
                    <a:pt x="101" y="91"/>
                  </a:lnTo>
                  <a:lnTo>
                    <a:pt x="122" y="14"/>
                  </a:lnTo>
                  <a:lnTo>
                    <a:pt x="124" y="8"/>
                  </a:lnTo>
                  <a:lnTo>
                    <a:pt x="128" y="4"/>
                  </a:lnTo>
                  <a:lnTo>
                    <a:pt x="132" y="2"/>
                  </a:lnTo>
                  <a:lnTo>
                    <a:pt x="138"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20" name="Freeform 309">
              <a:extLst>
                <a:ext uri="{FF2B5EF4-FFF2-40B4-BE49-F238E27FC236}">
                  <a16:creationId xmlns:a16="http://schemas.microsoft.com/office/drawing/2014/main" id="{EFD3CBA3-81AB-4A99-99E9-D13093046BDC}"/>
                </a:ext>
              </a:extLst>
            </p:cNvPr>
            <p:cNvSpPr>
              <a:spLocks noEditPoints="1"/>
            </p:cNvSpPr>
            <p:nvPr/>
          </p:nvSpPr>
          <p:spPr bwMode="auto">
            <a:xfrm>
              <a:off x="12015789" y="3925889"/>
              <a:ext cx="542925" cy="671513"/>
            </a:xfrm>
            <a:custGeom>
              <a:avLst/>
              <a:gdLst>
                <a:gd name="T0" fmla="*/ 258 w 342"/>
                <a:gd name="T1" fmla="*/ 235 h 423"/>
                <a:gd name="T2" fmla="*/ 264 w 342"/>
                <a:gd name="T3" fmla="*/ 250 h 423"/>
                <a:gd name="T4" fmla="*/ 257 w 342"/>
                <a:gd name="T5" fmla="*/ 293 h 423"/>
                <a:gd name="T6" fmla="*/ 241 w 342"/>
                <a:gd name="T7" fmla="*/ 312 h 423"/>
                <a:gd name="T8" fmla="*/ 227 w 342"/>
                <a:gd name="T9" fmla="*/ 311 h 423"/>
                <a:gd name="T10" fmla="*/ 225 w 342"/>
                <a:gd name="T11" fmla="*/ 297 h 423"/>
                <a:gd name="T12" fmla="*/ 245 w 342"/>
                <a:gd name="T13" fmla="*/ 235 h 423"/>
                <a:gd name="T14" fmla="*/ 150 w 342"/>
                <a:gd name="T15" fmla="*/ 239 h 423"/>
                <a:gd name="T16" fmla="*/ 121 w 342"/>
                <a:gd name="T17" fmla="*/ 231 h 423"/>
                <a:gd name="T18" fmla="*/ 150 w 342"/>
                <a:gd name="T19" fmla="*/ 186 h 423"/>
                <a:gd name="T20" fmla="*/ 253 w 342"/>
                <a:gd name="T21" fmla="*/ 171 h 423"/>
                <a:gd name="T22" fmla="*/ 196 w 342"/>
                <a:gd name="T23" fmla="*/ 283 h 423"/>
                <a:gd name="T24" fmla="*/ 192 w 342"/>
                <a:gd name="T25" fmla="*/ 305 h 423"/>
                <a:gd name="T26" fmla="*/ 200 w 342"/>
                <a:gd name="T27" fmla="*/ 328 h 423"/>
                <a:gd name="T28" fmla="*/ 224 w 342"/>
                <a:gd name="T29" fmla="*/ 336 h 423"/>
                <a:gd name="T30" fmla="*/ 247 w 342"/>
                <a:gd name="T31" fmla="*/ 332 h 423"/>
                <a:gd name="T32" fmla="*/ 268 w 342"/>
                <a:gd name="T33" fmla="*/ 314 h 423"/>
                <a:gd name="T34" fmla="*/ 288 w 342"/>
                <a:gd name="T35" fmla="*/ 256 h 423"/>
                <a:gd name="T36" fmla="*/ 260 w 342"/>
                <a:gd name="T37" fmla="*/ 217 h 423"/>
                <a:gd name="T38" fmla="*/ 241 w 342"/>
                <a:gd name="T39" fmla="*/ 223 h 423"/>
                <a:gd name="T40" fmla="*/ 161 w 342"/>
                <a:gd name="T41" fmla="*/ 163 h 423"/>
                <a:gd name="T42" fmla="*/ 130 w 342"/>
                <a:gd name="T43" fmla="*/ 188 h 423"/>
                <a:gd name="T44" fmla="*/ 99 w 342"/>
                <a:gd name="T45" fmla="*/ 227 h 423"/>
                <a:gd name="T46" fmla="*/ 70 w 342"/>
                <a:gd name="T47" fmla="*/ 229 h 423"/>
                <a:gd name="T48" fmla="*/ 43 w 342"/>
                <a:gd name="T49" fmla="*/ 248 h 423"/>
                <a:gd name="T50" fmla="*/ 45 w 342"/>
                <a:gd name="T51" fmla="*/ 266 h 423"/>
                <a:gd name="T52" fmla="*/ 61 w 342"/>
                <a:gd name="T53" fmla="*/ 268 h 423"/>
                <a:gd name="T54" fmla="*/ 68 w 342"/>
                <a:gd name="T55" fmla="*/ 260 h 423"/>
                <a:gd name="T56" fmla="*/ 66 w 342"/>
                <a:gd name="T57" fmla="*/ 254 h 423"/>
                <a:gd name="T58" fmla="*/ 70 w 342"/>
                <a:gd name="T59" fmla="*/ 247 h 423"/>
                <a:gd name="T60" fmla="*/ 92 w 342"/>
                <a:gd name="T61" fmla="*/ 241 h 423"/>
                <a:gd name="T62" fmla="*/ 61 w 342"/>
                <a:gd name="T63" fmla="*/ 316 h 423"/>
                <a:gd name="T64" fmla="*/ 61 w 342"/>
                <a:gd name="T65" fmla="*/ 349 h 423"/>
                <a:gd name="T66" fmla="*/ 74 w 342"/>
                <a:gd name="T67" fmla="*/ 359 h 423"/>
                <a:gd name="T68" fmla="*/ 88 w 342"/>
                <a:gd name="T69" fmla="*/ 355 h 423"/>
                <a:gd name="T70" fmla="*/ 88 w 342"/>
                <a:gd name="T71" fmla="*/ 326 h 423"/>
                <a:gd name="T72" fmla="*/ 121 w 342"/>
                <a:gd name="T73" fmla="*/ 241 h 423"/>
                <a:gd name="T74" fmla="*/ 148 w 342"/>
                <a:gd name="T75" fmla="*/ 248 h 423"/>
                <a:gd name="T76" fmla="*/ 163 w 342"/>
                <a:gd name="T77" fmla="*/ 334 h 423"/>
                <a:gd name="T78" fmla="*/ 196 w 342"/>
                <a:gd name="T79" fmla="*/ 161 h 423"/>
                <a:gd name="T80" fmla="*/ 57 w 342"/>
                <a:gd name="T81" fmla="*/ 0 h 423"/>
                <a:gd name="T82" fmla="*/ 51 w 342"/>
                <a:gd name="T83" fmla="*/ 20 h 423"/>
                <a:gd name="T84" fmla="*/ 28 w 342"/>
                <a:gd name="T85" fmla="*/ 29 h 423"/>
                <a:gd name="T86" fmla="*/ 22 w 342"/>
                <a:gd name="T87" fmla="*/ 47 h 423"/>
                <a:gd name="T88" fmla="*/ 33 w 342"/>
                <a:gd name="T89" fmla="*/ 68 h 423"/>
                <a:gd name="T90" fmla="*/ 342 w 342"/>
                <a:gd name="T91" fmla="*/ 74 h 423"/>
                <a:gd name="T92" fmla="*/ 324 w 342"/>
                <a:gd name="T93" fmla="*/ 406 h 423"/>
                <a:gd name="T94" fmla="*/ 57 w 342"/>
                <a:gd name="T95" fmla="*/ 423 h 423"/>
                <a:gd name="T96" fmla="*/ 4 w 342"/>
                <a:gd name="T97" fmla="*/ 388 h 423"/>
                <a:gd name="T98" fmla="*/ 4 w 342"/>
                <a:gd name="T99" fmla="*/ 35 h 423"/>
                <a:gd name="T100" fmla="*/ 57 w 342"/>
                <a:gd name="T101"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2" h="423">
                  <a:moveTo>
                    <a:pt x="253" y="233"/>
                  </a:moveTo>
                  <a:lnTo>
                    <a:pt x="255" y="233"/>
                  </a:lnTo>
                  <a:lnTo>
                    <a:pt x="258" y="235"/>
                  </a:lnTo>
                  <a:lnTo>
                    <a:pt x="260" y="239"/>
                  </a:lnTo>
                  <a:lnTo>
                    <a:pt x="262" y="245"/>
                  </a:lnTo>
                  <a:lnTo>
                    <a:pt x="264" y="250"/>
                  </a:lnTo>
                  <a:lnTo>
                    <a:pt x="264" y="258"/>
                  </a:lnTo>
                  <a:lnTo>
                    <a:pt x="262" y="276"/>
                  </a:lnTo>
                  <a:lnTo>
                    <a:pt x="257" y="293"/>
                  </a:lnTo>
                  <a:lnTo>
                    <a:pt x="251" y="303"/>
                  </a:lnTo>
                  <a:lnTo>
                    <a:pt x="245" y="309"/>
                  </a:lnTo>
                  <a:lnTo>
                    <a:pt x="241" y="312"/>
                  </a:lnTo>
                  <a:lnTo>
                    <a:pt x="237" y="312"/>
                  </a:lnTo>
                  <a:lnTo>
                    <a:pt x="231" y="312"/>
                  </a:lnTo>
                  <a:lnTo>
                    <a:pt x="227" y="311"/>
                  </a:lnTo>
                  <a:lnTo>
                    <a:pt x="225" y="307"/>
                  </a:lnTo>
                  <a:lnTo>
                    <a:pt x="225" y="301"/>
                  </a:lnTo>
                  <a:lnTo>
                    <a:pt x="225" y="297"/>
                  </a:lnTo>
                  <a:lnTo>
                    <a:pt x="239" y="237"/>
                  </a:lnTo>
                  <a:lnTo>
                    <a:pt x="241" y="237"/>
                  </a:lnTo>
                  <a:lnTo>
                    <a:pt x="245" y="235"/>
                  </a:lnTo>
                  <a:lnTo>
                    <a:pt x="253" y="233"/>
                  </a:lnTo>
                  <a:close/>
                  <a:moveTo>
                    <a:pt x="163" y="177"/>
                  </a:moveTo>
                  <a:lnTo>
                    <a:pt x="150" y="239"/>
                  </a:lnTo>
                  <a:lnTo>
                    <a:pt x="142" y="237"/>
                  </a:lnTo>
                  <a:lnTo>
                    <a:pt x="132" y="233"/>
                  </a:lnTo>
                  <a:lnTo>
                    <a:pt x="121" y="231"/>
                  </a:lnTo>
                  <a:lnTo>
                    <a:pt x="132" y="212"/>
                  </a:lnTo>
                  <a:lnTo>
                    <a:pt x="142" y="196"/>
                  </a:lnTo>
                  <a:lnTo>
                    <a:pt x="150" y="186"/>
                  </a:lnTo>
                  <a:lnTo>
                    <a:pt x="156" y="181"/>
                  </a:lnTo>
                  <a:lnTo>
                    <a:pt x="163" y="177"/>
                  </a:lnTo>
                  <a:close/>
                  <a:moveTo>
                    <a:pt x="253" y="171"/>
                  </a:moveTo>
                  <a:lnTo>
                    <a:pt x="241" y="173"/>
                  </a:lnTo>
                  <a:lnTo>
                    <a:pt x="218" y="177"/>
                  </a:lnTo>
                  <a:lnTo>
                    <a:pt x="196" y="283"/>
                  </a:lnTo>
                  <a:lnTo>
                    <a:pt x="194" y="291"/>
                  </a:lnTo>
                  <a:lnTo>
                    <a:pt x="192" y="299"/>
                  </a:lnTo>
                  <a:lnTo>
                    <a:pt x="192" y="305"/>
                  </a:lnTo>
                  <a:lnTo>
                    <a:pt x="192" y="314"/>
                  </a:lnTo>
                  <a:lnTo>
                    <a:pt x="196" y="320"/>
                  </a:lnTo>
                  <a:lnTo>
                    <a:pt x="200" y="328"/>
                  </a:lnTo>
                  <a:lnTo>
                    <a:pt x="206" y="332"/>
                  </a:lnTo>
                  <a:lnTo>
                    <a:pt x="214" y="334"/>
                  </a:lnTo>
                  <a:lnTo>
                    <a:pt x="224" y="336"/>
                  </a:lnTo>
                  <a:lnTo>
                    <a:pt x="231" y="334"/>
                  </a:lnTo>
                  <a:lnTo>
                    <a:pt x="241" y="334"/>
                  </a:lnTo>
                  <a:lnTo>
                    <a:pt x="247" y="332"/>
                  </a:lnTo>
                  <a:lnTo>
                    <a:pt x="255" y="326"/>
                  </a:lnTo>
                  <a:lnTo>
                    <a:pt x="262" y="320"/>
                  </a:lnTo>
                  <a:lnTo>
                    <a:pt x="268" y="314"/>
                  </a:lnTo>
                  <a:lnTo>
                    <a:pt x="274" y="307"/>
                  </a:lnTo>
                  <a:lnTo>
                    <a:pt x="286" y="281"/>
                  </a:lnTo>
                  <a:lnTo>
                    <a:pt x="288" y="256"/>
                  </a:lnTo>
                  <a:lnTo>
                    <a:pt x="286" y="235"/>
                  </a:lnTo>
                  <a:lnTo>
                    <a:pt x="276" y="221"/>
                  </a:lnTo>
                  <a:lnTo>
                    <a:pt x="260" y="217"/>
                  </a:lnTo>
                  <a:lnTo>
                    <a:pt x="255" y="217"/>
                  </a:lnTo>
                  <a:lnTo>
                    <a:pt x="249" y="219"/>
                  </a:lnTo>
                  <a:lnTo>
                    <a:pt x="241" y="223"/>
                  </a:lnTo>
                  <a:lnTo>
                    <a:pt x="253" y="171"/>
                  </a:lnTo>
                  <a:close/>
                  <a:moveTo>
                    <a:pt x="181" y="159"/>
                  </a:moveTo>
                  <a:lnTo>
                    <a:pt x="161" y="163"/>
                  </a:lnTo>
                  <a:lnTo>
                    <a:pt x="142" y="177"/>
                  </a:lnTo>
                  <a:lnTo>
                    <a:pt x="140" y="179"/>
                  </a:lnTo>
                  <a:lnTo>
                    <a:pt x="130" y="188"/>
                  </a:lnTo>
                  <a:lnTo>
                    <a:pt x="121" y="200"/>
                  </a:lnTo>
                  <a:lnTo>
                    <a:pt x="109" y="214"/>
                  </a:lnTo>
                  <a:lnTo>
                    <a:pt x="99" y="227"/>
                  </a:lnTo>
                  <a:lnTo>
                    <a:pt x="94" y="227"/>
                  </a:lnTo>
                  <a:lnTo>
                    <a:pt x="88" y="227"/>
                  </a:lnTo>
                  <a:lnTo>
                    <a:pt x="70" y="229"/>
                  </a:lnTo>
                  <a:lnTo>
                    <a:pt x="55" y="235"/>
                  </a:lnTo>
                  <a:lnTo>
                    <a:pt x="47" y="243"/>
                  </a:lnTo>
                  <a:lnTo>
                    <a:pt x="43" y="248"/>
                  </a:lnTo>
                  <a:lnTo>
                    <a:pt x="41" y="256"/>
                  </a:lnTo>
                  <a:lnTo>
                    <a:pt x="41" y="262"/>
                  </a:lnTo>
                  <a:lnTo>
                    <a:pt x="45" y="266"/>
                  </a:lnTo>
                  <a:lnTo>
                    <a:pt x="49" y="268"/>
                  </a:lnTo>
                  <a:lnTo>
                    <a:pt x="57" y="270"/>
                  </a:lnTo>
                  <a:lnTo>
                    <a:pt x="61" y="268"/>
                  </a:lnTo>
                  <a:lnTo>
                    <a:pt x="64" y="268"/>
                  </a:lnTo>
                  <a:lnTo>
                    <a:pt x="66" y="264"/>
                  </a:lnTo>
                  <a:lnTo>
                    <a:pt x="68" y="260"/>
                  </a:lnTo>
                  <a:lnTo>
                    <a:pt x="68" y="258"/>
                  </a:lnTo>
                  <a:lnTo>
                    <a:pt x="66" y="256"/>
                  </a:lnTo>
                  <a:lnTo>
                    <a:pt x="66" y="254"/>
                  </a:lnTo>
                  <a:lnTo>
                    <a:pt x="64" y="252"/>
                  </a:lnTo>
                  <a:lnTo>
                    <a:pt x="66" y="248"/>
                  </a:lnTo>
                  <a:lnTo>
                    <a:pt x="70" y="247"/>
                  </a:lnTo>
                  <a:lnTo>
                    <a:pt x="74" y="245"/>
                  </a:lnTo>
                  <a:lnTo>
                    <a:pt x="82" y="243"/>
                  </a:lnTo>
                  <a:lnTo>
                    <a:pt x="92" y="241"/>
                  </a:lnTo>
                  <a:lnTo>
                    <a:pt x="78" y="268"/>
                  </a:lnTo>
                  <a:lnTo>
                    <a:pt x="66" y="295"/>
                  </a:lnTo>
                  <a:lnTo>
                    <a:pt x="61" y="316"/>
                  </a:lnTo>
                  <a:lnTo>
                    <a:pt x="59" y="336"/>
                  </a:lnTo>
                  <a:lnTo>
                    <a:pt x="59" y="344"/>
                  </a:lnTo>
                  <a:lnTo>
                    <a:pt x="61" y="349"/>
                  </a:lnTo>
                  <a:lnTo>
                    <a:pt x="64" y="353"/>
                  </a:lnTo>
                  <a:lnTo>
                    <a:pt x="70" y="357"/>
                  </a:lnTo>
                  <a:lnTo>
                    <a:pt x="74" y="359"/>
                  </a:lnTo>
                  <a:lnTo>
                    <a:pt x="82" y="359"/>
                  </a:lnTo>
                  <a:lnTo>
                    <a:pt x="90" y="359"/>
                  </a:lnTo>
                  <a:lnTo>
                    <a:pt x="88" y="355"/>
                  </a:lnTo>
                  <a:lnTo>
                    <a:pt x="86" y="347"/>
                  </a:lnTo>
                  <a:lnTo>
                    <a:pt x="86" y="338"/>
                  </a:lnTo>
                  <a:lnTo>
                    <a:pt x="88" y="326"/>
                  </a:lnTo>
                  <a:lnTo>
                    <a:pt x="99" y="285"/>
                  </a:lnTo>
                  <a:lnTo>
                    <a:pt x="117" y="241"/>
                  </a:lnTo>
                  <a:lnTo>
                    <a:pt x="121" y="241"/>
                  </a:lnTo>
                  <a:lnTo>
                    <a:pt x="130" y="243"/>
                  </a:lnTo>
                  <a:lnTo>
                    <a:pt x="142" y="247"/>
                  </a:lnTo>
                  <a:lnTo>
                    <a:pt x="148" y="248"/>
                  </a:lnTo>
                  <a:lnTo>
                    <a:pt x="142" y="274"/>
                  </a:lnTo>
                  <a:lnTo>
                    <a:pt x="130" y="334"/>
                  </a:lnTo>
                  <a:lnTo>
                    <a:pt x="163" y="334"/>
                  </a:lnTo>
                  <a:lnTo>
                    <a:pt x="196" y="181"/>
                  </a:lnTo>
                  <a:lnTo>
                    <a:pt x="198" y="163"/>
                  </a:lnTo>
                  <a:lnTo>
                    <a:pt x="196" y="161"/>
                  </a:lnTo>
                  <a:lnTo>
                    <a:pt x="189" y="159"/>
                  </a:lnTo>
                  <a:lnTo>
                    <a:pt x="181" y="159"/>
                  </a:lnTo>
                  <a:close/>
                  <a:moveTo>
                    <a:pt x="57" y="0"/>
                  </a:moveTo>
                  <a:lnTo>
                    <a:pt x="342" y="0"/>
                  </a:lnTo>
                  <a:lnTo>
                    <a:pt x="342" y="20"/>
                  </a:lnTo>
                  <a:lnTo>
                    <a:pt x="51" y="20"/>
                  </a:lnTo>
                  <a:lnTo>
                    <a:pt x="41" y="20"/>
                  </a:lnTo>
                  <a:lnTo>
                    <a:pt x="33" y="23"/>
                  </a:lnTo>
                  <a:lnTo>
                    <a:pt x="28" y="29"/>
                  </a:lnTo>
                  <a:lnTo>
                    <a:pt x="24" y="37"/>
                  </a:lnTo>
                  <a:lnTo>
                    <a:pt x="22" y="47"/>
                  </a:lnTo>
                  <a:lnTo>
                    <a:pt x="22" y="47"/>
                  </a:lnTo>
                  <a:lnTo>
                    <a:pt x="24" y="54"/>
                  </a:lnTo>
                  <a:lnTo>
                    <a:pt x="28" y="62"/>
                  </a:lnTo>
                  <a:lnTo>
                    <a:pt x="33" y="68"/>
                  </a:lnTo>
                  <a:lnTo>
                    <a:pt x="41" y="72"/>
                  </a:lnTo>
                  <a:lnTo>
                    <a:pt x="51" y="74"/>
                  </a:lnTo>
                  <a:lnTo>
                    <a:pt x="342" y="74"/>
                  </a:lnTo>
                  <a:lnTo>
                    <a:pt x="342" y="365"/>
                  </a:lnTo>
                  <a:lnTo>
                    <a:pt x="338" y="388"/>
                  </a:lnTo>
                  <a:lnTo>
                    <a:pt x="324" y="406"/>
                  </a:lnTo>
                  <a:lnTo>
                    <a:pt x="307" y="419"/>
                  </a:lnTo>
                  <a:lnTo>
                    <a:pt x="286" y="423"/>
                  </a:lnTo>
                  <a:lnTo>
                    <a:pt x="57" y="423"/>
                  </a:lnTo>
                  <a:lnTo>
                    <a:pt x="35" y="419"/>
                  </a:lnTo>
                  <a:lnTo>
                    <a:pt x="16" y="406"/>
                  </a:lnTo>
                  <a:lnTo>
                    <a:pt x="4" y="388"/>
                  </a:lnTo>
                  <a:lnTo>
                    <a:pt x="0" y="365"/>
                  </a:lnTo>
                  <a:lnTo>
                    <a:pt x="0" y="58"/>
                  </a:lnTo>
                  <a:lnTo>
                    <a:pt x="4" y="35"/>
                  </a:lnTo>
                  <a:lnTo>
                    <a:pt x="16" y="18"/>
                  </a:lnTo>
                  <a:lnTo>
                    <a:pt x="35" y="4"/>
                  </a:lnTo>
                  <a:lnTo>
                    <a:pt x="57"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21" name="Freeform 310">
              <a:extLst>
                <a:ext uri="{FF2B5EF4-FFF2-40B4-BE49-F238E27FC236}">
                  <a16:creationId xmlns:a16="http://schemas.microsoft.com/office/drawing/2014/main" id="{2DA694CE-DD44-4ECA-8067-01BB2DBAB60D}"/>
                </a:ext>
              </a:extLst>
            </p:cNvPr>
            <p:cNvSpPr>
              <a:spLocks noEditPoints="1"/>
            </p:cNvSpPr>
            <p:nvPr/>
          </p:nvSpPr>
          <p:spPr bwMode="auto">
            <a:xfrm>
              <a:off x="13069889" y="4630739"/>
              <a:ext cx="828675" cy="835025"/>
            </a:xfrm>
            <a:custGeom>
              <a:avLst/>
              <a:gdLst>
                <a:gd name="T0" fmla="*/ 450 w 522"/>
                <a:gd name="T1" fmla="*/ 507 h 526"/>
                <a:gd name="T2" fmla="*/ 425 w 522"/>
                <a:gd name="T3" fmla="*/ 526 h 526"/>
                <a:gd name="T4" fmla="*/ 388 w 522"/>
                <a:gd name="T5" fmla="*/ 514 h 526"/>
                <a:gd name="T6" fmla="*/ 70 w 522"/>
                <a:gd name="T7" fmla="*/ 464 h 526"/>
                <a:gd name="T8" fmla="*/ 132 w 522"/>
                <a:gd name="T9" fmla="*/ 514 h 526"/>
                <a:gd name="T10" fmla="*/ 95 w 522"/>
                <a:gd name="T11" fmla="*/ 526 h 526"/>
                <a:gd name="T12" fmla="*/ 70 w 522"/>
                <a:gd name="T13" fmla="*/ 507 h 526"/>
                <a:gd name="T14" fmla="*/ 182 w 522"/>
                <a:gd name="T15" fmla="*/ 398 h 526"/>
                <a:gd name="T16" fmla="*/ 182 w 522"/>
                <a:gd name="T17" fmla="*/ 334 h 526"/>
                <a:gd name="T18" fmla="*/ 182 w 522"/>
                <a:gd name="T19" fmla="*/ 334 h 526"/>
                <a:gd name="T20" fmla="*/ 394 w 522"/>
                <a:gd name="T21" fmla="*/ 334 h 526"/>
                <a:gd name="T22" fmla="*/ 384 w 522"/>
                <a:gd name="T23" fmla="*/ 369 h 526"/>
                <a:gd name="T24" fmla="*/ 409 w 522"/>
                <a:gd name="T25" fmla="*/ 392 h 526"/>
                <a:gd name="T26" fmla="*/ 452 w 522"/>
                <a:gd name="T27" fmla="*/ 359 h 526"/>
                <a:gd name="T28" fmla="*/ 103 w 522"/>
                <a:gd name="T29" fmla="*/ 324 h 526"/>
                <a:gd name="T30" fmla="*/ 74 w 522"/>
                <a:gd name="T31" fmla="*/ 377 h 526"/>
                <a:gd name="T32" fmla="*/ 120 w 522"/>
                <a:gd name="T33" fmla="*/ 390 h 526"/>
                <a:gd name="T34" fmla="*/ 138 w 522"/>
                <a:gd name="T35" fmla="*/ 359 h 526"/>
                <a:gd name="T36" fmla="*/ 120 w 522"/>
                <a:gd name="T37" fmla="*/ 330 h 526"/>
                <a:gd name="T38" fmla="*/ 182 w 522"/>
                <a:gd name="T39" fmla="*/ 319 h 526"/>
                <a:gd name="T40" fmla="*/ 270 w 522"/>
                <a:gd name="T41" fmla="*/ 140 h 526"/>
                <a:gd name="T42" fmla="*/ 270 w 522"/>
                <a:gd name="T43" fmla="*/ 140 h 526"/>
                <a:gd name="T44" fmla="*/ 250 w 522"/>
                <a:gd name="T45" fmla="*/ 140 h 526"/>
                <a:gd name="T46" fmla="*/ 21 w 522"/>
                <a:gd name="T47" fmla="*/ 140 h 526"/>
                <a:gd name="T48" fmla="*/ 29 w 522"/>
                <a:gd name="T49" fmla="*/ 152 h 526"/>
                <a:gd name="T50" fmla="*/ 23 w 522"/>
                <a:gd name="T51" fmla="*/ 227 h 526"/>
                <a:gd name="T52" fmla="*/ 2 w 522"/>
                <a:gd name="T53" fmla="*/ 214 h 526"/>
                <a:gd name="T54" fmla="*/ 2 w 522"/>
                <a:gd name="T55" fmla="*/ 134 h 526"/>
                <a:gd name="T56" fmla="*/ 522 w 522"/>
                <a:gd name="T57" fmla="*/ 136 h 526"/>
                <a:gd name="T58" fmla="*/ 518 w 522"/>
                <a:gd name="T59" fmla="*/ 220 h 526"/>
                <a:gd name="T60" fmla="*/ 495 w 522"/>
                <a:gd name="T61" fmla="*/ 227 h 526"/>
                <a:gd name="T62" fmla="*/ 493 w 522"/>
                <a:gd name="T63" fmla="*/ 148 h 526"/>
                <a:gd name="T64" fmla="*/ 514 w 522"/>
                <a:gd name="T65" fmla="*/ 134 h 526"/>
                <a:gd name="T66" fmla="*/ 469 w 522"/>
                <a:gd name="T67" fmla="*/ 293 h 526"/>
                <a:gd name="T68" fmla="*/ 498 w 522"/>
                <a:gd name="T69" fmla="*/ 309 h 526"/>
                <a:gd name="T70" fmla="*/ 504 w 522"/>
                <a:gd name="T71" fmla="*/ 441 h 526"/>
                <a:gd name="T72" fmla="*/ 21 w 522"/>
                <a:gd name="T73" fmla="*/ 315 h 526"/>
                <a:gd name="T74" fmla="*/ 45 w 522"/>
                <a:gd name="T75" fmla="*/ 295 h 526"/>
                <a:gd name="T76" fmla="*/ 382 w 522"/>
                <a:gd name="T77" fmla="*/ 43 h 526"/>
                <a:gd name="T78" fmla="*/ 374 w 522"/>
                <a:gd name="T79" fmla="*/ 64 h 526"/>
                <a:gd name="T80" fmla="*/ 396 w 522"/>
                <a:gd name="T81" fmla="*/ 72 h 526"/>
                <a:gd name="T82" fmla="*/ 403 w 522"/>
                <a:gd name="T83" fmla="*/ 51 h 526"/>
                <a:gd name="T84" fmla="*/ 341 w 522"/>
                <a:gd name="T85" fmla="*/ 41 h 526"/>
                <a:gd name="T86" fmla="*/ 326 w 522"/>
                <a:gd name="T87" fmla="*/ 53 h 526"/>
                <a:gd name="T88" fmla="*/ 332 w 522"/>
                <a:gd name="T89" fmla="*/ 70 h 526"/>
                <a:gd name="T90" fmla="*/ 353 w 522"/>
                <a:gd name="T91" fmla="*/ 68 h 526"/>
                <a:gd name="T92" fmla="*/ 353 w 522"/>
                <a:gd name="T93" fmla="*/ 45 h 526"/>
                <a:gd name="T94" fmla="*/ 175 w 522"/>
                <a:gd name="T95" fmla="*/ 43 h 526"/>
                <a:gd name="T96" fmla="*/ 165 w 522"/>
                <a:gd name="T97" fmla="*/ 64 h 526"/>
                <a:gd name="T98" fmla="*/ 186 w 522"/>
                <a:gd name="T99" fmla="*/ 74 h 526"/>
                <a:gd name="T100" fmla="*/ 198 w 522"/>
                <a:gd name="T101" fmla="*/ 57 h 526"/>
                <a:gd name="T102" fmla="*/ 186 w 522"/>
                <a:gd name="T103" fmla="*/ 41 h 526"/>
                <a:gd name="T104" fmla="*/ 120 w 522"/>
                <a:gd name="T105" fmla="*/ 45 h 526"/>
                <a:gd name="T106" fmla="*/ 120 w 522"/>
                <a:gd name="T107" fmla="*/ 68 h 526"/>
                <a:gd name="T108" fmla="*/ 143 w 522"/>
                <a:gd name="T109" fmla="*/ 68 h 526"/>
                <a:gd name="T110" fmla="*/ 143 w 522"/>
                <a:gd name="T111" fmla="*/ 45 h 526"/>
                <a:gd name="T112" fmla="*/ 299 w 522"/>
                <a:gd name="T113" fmla="*/ 0 h 526"/>
                <a:gd name="T114" fmla="*/ 403 w 522"/>
                <a:gd name="T115" fmla="*/ 24 h 526"/>
                <a:gd name="T116" fmla="*/ 469 w 522"/>
                <a:gd name="T117" fmla="*/ 88 h 526"/>
                <a:gd name="T118" fmla="*/ 103 w 522"/>
                <a:gd name="T119" fmla="*/ 29 h 526"/>
                <a:gd name="T120" fmla="*/ 186 w 522"/>
                <a:gd name="T121" fmla="*/ 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2" h="526">
                  <a:moveTo>
                    <a:pt x="384" y="464"/>
                  </a:moveTo>
                  <a:lnTo>
                    <a:pt x="452" y="464"/>
                  </a:lnTo>
                  <a:lnTo>
                    <a:pt x="452" y="499"/>
                  </a:lnTo>
                  <a:lnTo>
                    <a:pt x="450" y="507"/>
                  </a:lnTo>
                  <a:lnTo>
                    <a:pt x="446" y="514"/>
                  </a:lnTo>
                  <a:lnTo>
                    <a:pt x="440" y="520"/>
                  </a:lnTo>
                  <a:lnTo>
                    <a:pt x="434" y="524"/>
                  </a:lnTo>
                  <a:lnTo>
                    <a:pt x="425" y="526"/>
                  </a:lnTo>
                  <a:lnTo>
                    <a:pt x="411" y="526"/>
                  </a:lnTo>
                  <a:lnTo>
                    <a:pt x="401" y="524"/>
                  </a:lnTo>
                  <a:lnTo>
                    <a:pt x="394" y="520"/>
                  </a:lnTo>
                  <a:lnTo>
                    <a:pt x="388" y="514"/>
                  </a:lnTo>
                  <a:lnTo>
                    <a:pt x="386" y="507"/>
                  </a:lnTo>
                  <a:lnTo>
                    <a:pt x="384" y="499"/>
                  </a:lnTo>
                  <a:lnTo>
                    <a:pt x="384" y="464"/>
                  </a:lnTo>
                  <a:close/>
                  <a:moveTo>
                    <a:pt x="70" y="464"/>
                  </a:moveTo>
                  <a:lnTo>
                    <a:pt x="138" y="464"/>
                  </a:lnTo>
                  <a:lnTo>
                    <a:pt x="138" y="499"/>
                  </a:lnTo>
                  <a:lnTo>
                    <a:pt x="136" y="507"/>
                  </a:lnTo>
                  <a:lnTo>
                    <a:pt x="132" y="514"/>
                  </a:lnTo>
                  <a:lnTo>
                    <a:pt x="126" y="520"/>
                  </a:lnTo>
                  <a:lnTo>
                    <a:pt x="120" y="524"/>
                  </a:lnTo>
                  <a:lnTo>
                    <a:pt x="110" y="526"/>
                  </a:lnTo>
                  <a:lnTo>
                    <a:pt x="95" y="526"/>
                  </a:lnTo>
                  <a:lnTo>
                    <a:pt x="87" y="524"/>
                  </a:lnTo>
                  <a:lnTo>
                    <a:pt x="79" y="520"/>
                  </a:lnTo>
                  <a:lnTo>
                    <a:pt x="74" y="514"/>
                  </a:lnTo>
                  <a:lnTo>
                    <a:pt x="70" y="507"/>
                  </a:lnTo>
                  <a:lnTo>
                    <a:pt x="70" y="499"/>
                  </a:lnTo>
                  <a:lnTo>
                    <a:pt x="70" y="464"/>
                  </a:lnTo>
                  <a:close/>
                  <a:moveTo>
                    <a:pt x="182" y="375"/>
                  </a:moveTo>
                  <a:lnTo>
                    <a:pt x="182" y="398"/>
                  </a:lnTo>
                  <a:lnTo>
                    <a:pt x="334" y="398"/>
                  </a:lnTo>
                  <a:lnTo>
                    <a:pt x="334" y="375"/>
                  </a:lnTo>
                  <a:lnTo>
                    <a:pt x="182" y="375"/>
                  </a:lnTo>
                  <a:close/>
                  <a:moveTo>
                    <a:pt x="182" y="334"/>
                  </a:moveTo>
                  <a:lnTo>
                    <a:pt x="182" y="357"/>
                  </a:lnTo>
                  <a:lnTo>
                    <a:pt x="334" y="357"/>
                  </a:lnTo>
                  <a:lnTo>
                    <a:pt x="334" y="334"/>
                  </a:lnTo>
                  <a:lnTo>
                    <a:pt x="182" y="334"/>
                  </a:lnTo>
                  <a:close/>
                  <a:moveTo>
                    <a:pt x="419" y="324"/>
                  </a:moveTo>
                  <a:lnTo>
                    <a:pt x="409" y="326"/>
                  </a:lnTo>
                  <a:lnTo>
                    <a:pt x="401" y="330"/>
                  </a:lnTo>
                  <a:lnTo>
                    <a:pt x="394" y="334"/>
                  </a:lnTo>
                  <a:lnTo>
                    <a:pt x="388" y="342"/>
                  </a:lnTo>
                  <a:lnTo>
                    <a:pt x="384" y="350"/>
                  </a:lnTo>
                  <a:lnTo>
                    <a:pt x="384" y="359"/>
                  </a:lnTo>
                  <a:lnTo>
                    <a:pt x="384" y="369"/>
                  </a:lnTo>
                  <a:lnTo>
                    <a:pt x="388" y="377"/>
                  </a:lnTo>
                  <a:lnTo>
                    <a:pt x="394" y="385"/>
                  </a:lnTo>
                  <a:lnTo>
                    <a:pt x="401" y="390"/>
                  </a:lnTo>
                  <a:lnTo>
                    <a:pt x="409" y="392"/>
                  </a:lnTo>
                  <a:lnTo>
                    <a:pt x="419" y="394"/>
                  </a:lnTo>
                  <a:lnTo>
                    <a:pt x="436" y="390"/>
                  </a:lnTo>
                  <a:lnTo>
                    <a:pt x="448" y="377"/>
                  </a:lnTo>
                  <a:lnTo>
                    <a:pt x="452" y="359"/>
                  </a:lnTo>
                  <a:lnTo>
                    <a:pt x="448" y="342"/>
                  </a:lnTo>
                  <a:lnTo>
                    <a:pt x="436" y="330"/>
                  </a:lnTo>
                  <a:lnTo>
                    <a:pt x="419" y="324"/>
                  </a:lnTo>
                  <a:close/>
                  <a:moveTo>
                    <a:pt x="103" y="324"/>
                  </a:moveTo>
                  <a:lnTo>
                    <a:pt x="85" y="330"/>
                  </a:lnTo>
                  <a:lnTo>
                    <a:pt x="74" y="342"/>
                  </a:lnTo>
                  <a:lnTo>
                    <a:pt x="68" y="359"/>
                  </a:lnTo>
                  <a:lnTo>
                    <a:pt x="74" y="377"/>
                  </a:lnTo>
                  <a:lnTo>
                    <a:pt x="85" y="390"/>
                  </a:lnTo>
                  <a:lnTo>
                    <a:pt x="103" y="394"/>
                  </a:lnTo>
                  <a:lnTo>
                    <a:pt x="112" y="392"/>
                  </a:lnTo>
                  <a:lnTo>
                    <a:pt x="120" y="390"/>
                  </a:lnTo>
                  <a:lnTo>
                    <a:pt x="128" y="385"/>
                  </a:lnTo>
                  <a:lnTo>
                    <a:pt x="132" y="377"/>
                  </a:lnTo>
                  <a:lnTo>
                    <a:pt x="136" y="369"/>
                  </a:lnTo>
                  <a:lnTo>
                    <a:pt x="138" y="359"/>
                  </a:lnTo>
                  <a:lnTo>
                    <a:pt x="136" y="350"/>
                  </a:lnTo>
                  <a:lnTo>
                    <a:pt x="132" y="342"/>
                  </a:lnTo>
                  <a:lnTo>
                    <a:pt x="128" y="334"/>
                  </a:lnTo>
                  <a:lnTo>
                    <a:pt x="120" y="330"/>
                  </a:lnTo>
                  <a:lnTo>
                    <a:pt x="112" y="326"/>
                  </a:lnTo>
                  <a:lnTo>
                    <a:pt x="103" y="324"/>
                  </a:lnTo>
                  <a:close/>
                  <a:moveTo>
                    <a:pt x="182" y="295"/>
                  </a:moveTo>
                  <a:lnTo>
                    <a:pt x="182" y="319"/>
                  </a:lnTo>
                  <a:lnTo>
                    <a:pt x="334" y="319"/>
                  </a:lnTo>
                  <a:lnTo>
                    <a:pt x="334" y="295"/>
                  </a:lnTo>
                  <a:lnTo>
                    <a:pt x="182" y="295"/>
                  </a:lnTo>
                  <a:close/>
                  <a:moveTo>
                    <a:pt x="270" y="140"/>
                  </a:moveTo>
                  <a:lnTo>
                    <a:pt x="270" y="241"/>
                  </a:lnTo>
                  <a:lnTo>
                    <a:pt x="401" y="241"/>
                  </a:lnTo>
                  <a:lnTo>
                    <a:pt x="401" y="140"/>
                  </a:lnTo>
                  <a:lnTo>
                    <a:pt x="270" y="140"/>
                  </a:lnTo>
                  <a:close/>
                  <a:moveTo>
                    <a:pt x="120" y="140"/>
                  </a:moveTo>
                  <a:lnTo>
                    <a:pt x="120" y="241"/>
                  </a:lnTo>
                  <a:lnTo>
                    <a:pt x="250" y="241"/>
                  </a:lnTo>
                  <a:lnTo>
                    <a:pt x="250" y="140"/>
                  </a:lnTo>
                  <a:lnTo>
                    <a:pt x="120" y="140"/>
                  </a:lnTo>
                  <a:close/>
                  <a:moveTo>
                    <a:pt x="6" y="134"/>
                  </a:moveTo>
                  <a:lnTo>
                    <a:pt x="8" y="134"/>
                  </a:lnTo>
                  <a:lnTo>
                    <a:pt x="21" y="140"/>
                  </a:lnTo>
                  <a:lnTo>
                    <a:pt x="23" y="140"/>
                  </a:lnTo>
                  <a:lnTo>
                    <a:pt x="27" y="144"/>
                  </a:lnTo>
                  <a:lnTo>
                    <a:pt x="29" y="148"/>
                  </a:lnTo>
                  <a:lnTo>
                    <a:pt x="29" y="152"/>
                  </a:lnTo>
                  <a:lnTo>
                    <a:pt x="29" y="222"/>
                  </a:lnTo>
                  <a:lnTo>
                    <a:pt x="29" y="225"/>
                  </a:lnTo>
                  <a:lnTo>
                    <a:pt x="27" y="227"/>
                  </a:lnTo>
                  <a:lnTo>
                    <a:pt x="23" y="227"/>
                  </a:lnTo>
                  <a:lnTo>
                    <a:pt x="21" y="227"/>
                  </a:lnTo>
                  <a:lnTo>
                    <a:pt x="8" y="222"/>
                  </a:lnTo>
                  <a:lnTo>
                    <a:pt x="4" y="220"/>
                  </a:lnTo>
                  <a:lnTo>
                    <a:pt x="2" y="214"/>
                  </a:lnTo>
                  <a:lnTo>
                    <a:pt x="0" y="210"/>
                  </a:lnTo>
                  <a:lnTo>
                    <a:pt x="0" y="140"/>
                  </a:lnTo>
                  <a:lnTo>
                    <a:pt x="0" y="136"/>
                  </a:lnTo>
                  <a:lnTo>
                    <a:pt x="2" y="134"/>
                  </a:lnTo>
                  <a:lnTo>
                    <a:pt x="6" y="134"/>
                  </a:lnTo>
                  <a:close/>
                  <a:moveTo>
                    <a:pt x="516" y="134"/>
                  </a:moveTo>
                  <a:lnTo>
                    <a:pt x="520" y="134"/>
                  </a:lnTo>
                  <a:lnTo>
                    <a:pt x="522" y="136"/>
                  </a:lnTo>
                  <a:lnTo>
                    <a:pt x="522" y="140"/>
                  </a:lnTo>
                  <a:lnTo>
                    <a:pt x="522" y="210"/>
                  </a:lnTo>
                  <a:lnTo>
                    <a:pt x="520" y="214"/>
                  </a:lnTo>
                  <a:lnTo>
                    <a:pt x="518" y="220"/>
                  </a:lnTo>
                  <a:lnTo>
                    <a:pt x="514" y="222"/>
                  </a:lnTo>
                  <a:lnTo>
                    <a:pt x="500" y="227"/>
                  </a:lnTo>
                  <a:lnTo>
                    <a:pt x="498" y="227"/>
                  </a:lnTo>
                  <a:lnTo>
                    <a:pt x="495" y="227"/>
                  </a:lnTo>
                  <a:lnTo>
                    <a:pt x="493" y="225"/>
                  </a:lnTo>
                  <a:lnTo>
                    <a:pt x="493" y="222"/>
                  </a:lnTo>
                  <a:lnTo>
                    <a:pt x="493" y="152"/>
                  </a:lnTo>
                  <a:lnTo>
                    <a:pt x="493" y="148"/>
                  </a:lnTo>
                  <a:lnTo>
                    <a:pt x="495" y="144"/>
                  </a:lnTo>
                  <a:lnTo>
                    <a:pt x="498" y="140"/>
                  </a:lnTo>
                  <a:lnTo>
                    <a:pt x="500" y="140"/>
                  </a:lnTo>
                  <a:lnTo>
                    <a:pt x="514" y="134"/>
                  </a:lnTo>
                  <a:lnTo>
                    <a:pt x="516" y="134"/>
                  </a:lnTo>
                  <a:close/>
                  <a:moveTo>
                    <a:pt x="52" y="101"/>
                  </a:moveTo>
                  <a:lnTo>
                    <a:pt x="469" y="101"/>
                  </a:lnTo>
                  <a:lnTo>
                    <a:pt x="469" y="293"/>
                  </a:lnTo>
                  <a:lnTo>
                    <a:pt x="477" y="295"/>
                  </a:lnTo>
                  <a:lnTo>
                    <a:pt x="485" y="297"/>
                  </a:lnTo>
                  <a:lnTo>
                    <a:pt x="493" y="303"/>
                  </a:lnTo>
                  <a:lnTo>
                    <a:pt x="498" y="309"/>
                  </a:lnTo>
                  <a:lnTo>
                    <a:pt x="500" y="315"/>
                  </a:lnTo>
                  <a:lnTo>
                    <a:pt x="502" y="322"/>
                  </a:lnTo>
                  <a:lnTo>
                    <a:pt x="504" y="328"/>
                  </a:lnTo>
                  <a:lnTo>
                    <a:pt x="504" y="441"/>
                  </a:lnTo>
                  <a:lnTo>
                    <a:pt x="17" y="441"/>
                  </a:lnTo>
                  <a:lnTo>
                    <a:pt x="17" y="328"/>
                  </a:lnTo>
                  <a:lnTo>
                    <a:pt x="19" y="322"/>
                  </a:lnTo>
                  <a:lnTo>
                    <a:pt x="21" y="315"/>
                  </a:lnTo>
                  <a:lnTo>
                    <a:pt x="23" y="309"/>
                  </a:lnTo>
                  <a:lnTo>
                    <a:pt x="29" y="303"/>
                  </a:lnTo>
                  <a:lnTo>
                    <a:pt x="37" y="297"/>
                  </a:lnTo>
                  <a:lnTo>
                    <a:pt x="45" y="295"/>
                  </a:lnTo>
                  <a:lnTo>
                    <a:pt x="52" y="293"/>
                  </a:lnTo>
                  <a:lnTo>
                    <a:pt x="52" y="101"/>
                  </a:lnTo>
                  <a:close/>
                  <a:moveTo>
                    <a:pt x="388" y="41"/>
                  </a:moveTo>
                  <a:lnTo>
                    <a:pt x="382" y="43"/>
                  </a:lnTo>
                  <a:lnTo>
                    <a:pt x="376" y="45"/>
                  </a:lnTo>
                  <a:lnTo>
                    <a:pt x="374" y="51"/>
                  </a:lnTo>
                  <a:lnTo>
                    <a:pt x="372" y="57"/>
                  </a:lnTo>
                  <a:lnTo>
                    <a:pt x="374" y="64"/>
                  </a:lnTo>
                  <a:lnTo>
                    <a:pt x="376" y="68"/>
                  </a:lnTo>
                  <a:lnTo>
                    <a:pt x="382" y="72"/>
                  </a:lnTo>
                  <a:lnTo>
                    <a:pt x="388" y="74"/>
                  </a:lnTo>
                  <a:lnTo>
                    <a:pt x="396" y="72"/>
                  </a:lnTo>
                  <a:lnTo>
                    <a:pt x="400" y="68"/>
                  </a:lnTo>
                  <a:lnTo>
                    <a:pt x="403" y="64"/>
                  </a:lnTo>
                  <a:lnTo>
                    <a:pt x="405" y="57"/>
                  </a:lnTo>
                  <a:lnTo>
                    <a:pt x="403" y="51"/>
                  </a:lnTo>
                  <a:lnTo>
                    <a:pt x="400" y="45"/>
                  </a:lnTo>
                  <a:lnTo>
                    <a:pt x="396" y="43"/>
                  </a:lnTo>
                  <a:lnTo>
                    <a:pt x="388" y="41"/>
                  </a:lnTo>
                  <a:close/>
                  <a:moveTo>
                    <a:pt x="341" y="41"/>
                  </a:moveTo>
                  <a:lnTo>
                    <a:pt x="336" y="41"/>
                  </a:lnTo>
                  <a:lnTo>
                    <a:pt x="332" y="43"/>
                  </a:lnTo>
                  <a:lnTo>
                    <a:pt x="328" y="47"/>
                  </a:lnTo>
                  <a:lnTo>
                    <a:pt x="326" y="53"/>
                  </a:lnTo>
                  <a:lnTo>
                    <a:pt x="324" y="57"/>
                  </a:lnTo>
                  <a:lnTo>
                    <a:pt x="326" y="62"/>
                  </a:lnTo>
                  <a:lnTo>
                    <a:pt x="328" y="68"/>
                  </a:lnTo>
                  <a:lnTo>
                    <a:pt x="332" y="70"/>
                  </a:lnTo>
                  <a:lnTo>
                    <a:pt x="336" y="74"/>
                  </a:lnTo>
                  <a:lnTo>
                    <a:pt x="341" y="74"/>
                  </a:lnTo>
                  <a:lnTo>
                    <a:pt x="347" y="72"/>
                  </a:lnTo>
                  <a:lnTo>
                    <a:pt x="353" y="68"/>
                  </a:lnTo>
                  <a:lnTo>
                    <a:pt x="355" y="64"/>
                  </a:lnTo>
                  <a:lnTo>
                    <a:pt x="357" y="57"/>
                  </a:lnTo>
                  <a:lnTo>
                    <a:pt x="355" y="51"/>
                  </a:lnTo>
                  <a:lnTo>
                    <a:pt x="353" y="45"/>
                  </a:lnTo>
                  <a:lnTo>
                    <a:pt x="347" y="43"/>
                  </a:lnTo>
                  <a:lnTo>
                    <a:pt x="341" y="41"/>
                  </a:lnTo>
                  <a:close/>
                  <a:moveTo>
                    <a:pt x="180" y="41"/>
                  </a:moveTo>
                  <a:lnTo>
                    <a:pt x="175" y="43"/>
                  </a:lnTo>
                  <a:lnTo>
                    <a:pt x="169" y="45"/>
                  </a:lnTo>
                  <a:lnTo>
                    <a:pt x="165" y="51"/>
                  </a:lnTo>
                  <a:lnTo>
                    <a:pt x="165" y="57"/>
                  </a:lnTo>
                  <a:lnTo>
                    <a:pt x="165" y="64"/>
                  </a:lnTo>
                  <a:lnTo>
                    <a:pt x="169" y="68"/>
                  </a:lnTo>
                  <a:lnTo>
                    <a:pt x="175" y="72"/>
                  </a:lnTo>
                  <a:lnTo>
                    <a:pt x="180" y="74"/>
                  </a:lnTo>
                  <a:lnTo>
                    <a:pt x="186" y="74"/>
                  </a:lnTo>
                  <a:lnTo>
                    <a:pt x="190" y="70"/>
                  </a:lnTo>
                  <a:lnTo>
                    <a:pt x="194" y="68"/>
                  </a:lnTo>
                  <a:lnTo>
                    <a:pt x="196" y="62"/>
                  </a:lnTo>
                  <a:lnTo>
                    <a:pt x="198" y="57"/>
                  </a:lnTo>
                  <a:lnTo>
                    <a:pt x="196" y="53"/>
                  </a:lnTo>
                  <a:lnTo>
                    <a:pt x="194" y="47"/>
                  </a:lnTo>
                  <a:lnTo>
                    <a:pt x="190" y="43"/>
                  </a:lnTo>
                  <a:lnTo>
                    <a:pt x="186" y="41"/>
                  </a:lnTo>
                  <a:lnTo>
                    <a:pt x="180" y="41"/>
                  </a:lnTo>
                  <a:close/>
                  <a:moveTo>
                    <a:pt x="132" y="41"/>
                  </a:moveTo>
                  <a:lnTo>
                    <a:pt x="126" y="43"/>
                  </a:lnTo>
                  <a:lnTo>
                    <a:pt x="120" y="45"/>
                  </a:lnTo>
                  <a:lnTo>
                    <a:pt x="118" y="51"/>
                  </a:lnTo>
                  <a:lnTo>
                    <a:pt x="116" y="57"/>
                  </a:lnTo>
                  <a:lnTo>
                    <a:pt x="118" y="64"/>
                  </a:lnTo>
                  <a:lnTo>
                    <a:pt x="120" y="68"/>
                  </a:lnTo>
                  <a:lnTo>
                    <a:pt x="126" y="72"/>
                  </a:lnTo>
                  <a:lnTo>
                    <a:pt x="132" y="74"/>
                  </a:lnTo>
                  <a:lnTo>
                    <a:pt x="140" y="72"/>
                  </a:lnTo>
                  <a:lnTo>
                    <a:pt x="143" y="68"/>
                  </a:lnTo>
                  <a:lnTo>
                    <a:pt x="147" y="64"/>
                  </a:lnTo>
                  <a:lnTo>
                    <a:pt x="149" y="57"/>
                  </a:lnTo>
                  <a:lnTo>
                    <a:pt x="147" y="51"/>
                  </a:lnTo>
                  <a:lnTo>
                    <a:pt x="143" y="45"/>
                  </a:lnTo>
                  <a:lnTo>
                    <a:pt x="140" y="43"/>
                  </a:lnTo>
                  <a:lnTo>
                    <a:pt x="132" y="41"/>
                  </a:lnTo>
                  <a:close/>
                  <a:moveTo>
                    <a:pt x="260" y="0"/>
                  </a:moveTo>
                  <a:lnTo>
                    <a:pt x="299" y="0"/>
                  </a:lnTo>
                  <a:lnTo>
                    <a:pt x="336" y="6"/>
                  </a:lnTo>
                  <a:lnTo>
                    <a:pt x="363" y="12"/>
                  </a:lnTo>
                  <a:lnTo>
                    <a:pt x="388" y="18"/>
                  </a:lnTo>
                  <a:lnTo>
                    <a:pt x="403" y="24"/>
                  </a:lnTo>
                  <a:lnTo>
                    <a:pt x="419" y="29"/>
                  </a:lnTo>
                  <a:lnTo>
                    <a:pt x="444" y="47"/>
                  </a:lnTo>
                  <a:lnTo>
                    <a:pt x="462" y="66"/>
                  </a:lnTo>
                  <a:lnTo>
                    <a:pt x="469" y="88"/>
                  </a:lnTo>
                  <a:lnTo>
                    <a:pt x="52" y="88"/>
                  </a:lnTo>
                  <a:lnTo>
                    <a:pt x="58" y="66"/>
                  </a:lnTo>
                  <a:lnTo>
                    <a:pt x="76" y="47"/>
                  </a:lnTo>
                  <a:lnTo>
                    <a:pt x="103" y="29"/>
                  </a:lnTo>
                  <a:lnTo>
                    <a:pt x="116" y="24"/>
                  </a:lnTo>
                  <a:lnTo>
                    <a:pt x="132" y="18"/>
                  </a:lnTo>
                  <a:lnTo>
                    <a:pt x="157" y="12"/>
                  </a:lnTo>
                  <a:lnTo>
                    <a:pt x="186" y="6"/>
                  </a:lnTo>
                  <a:lnTo>
                    <a:pt x="221" y="0"/>
                  </a:lnTo>
                  <a:lnTo>
                    <a:pt x="258" y="0"/>
                  </a:lnTo>
                  <a:lnTo>
                    <a:pt x="26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22" name="Freeform 311">
              <a:extLst>
                <a:ext uri="{FF2B5EF4-FFF2-40B4-BE49-F238E27FC236}">
                  <a16:creationId xmlns:a16="http://schemas.microsoft.com/office/drawing/2014/main" id="{7F0D38B4-CC48-4933-93A1-7470D35F93A4}"/>
                </a:ext>
              </a:extLst>
            </p:cNvPr>
            <p:cNvSpPr>
              <a:spLocks noEditPoints="1"/>
            </p:cNvSpPr>
            <p:nvPr/>
          </p:nvSpPr>
          <p:spPr bwMode="auto">
            <a:xfrm>
              <a:off x="12238039" y="5703889"/>
              <a:ext cx="936625" cy="714375"/>
            </a:xfrm>
            <a:custGeom>
              <a:avLst/>
              <a:gdLst>
                <a:gd name="T0" fmla="*/ 400 w 590"/>
                <a:gd name="T1" fmla="*/ 358 h 450"/>
                <a:gd name="T2" fmla="*/ 254 w 590"/>
                <a:gd name="T3" fmla="*/ 263 h 450"/>
                <a:gd name="T4" fmla="*/ 297 w 590"/>
                <a:gd name="T5" fmla="*/ 252 h 450"/>
                <a:gd name="T6" fmla="*/ 295 w 590"/>
                <a:gd name="T7" fmla="*/ 209 h 450"/>
                <a:gd name="T8" fmla="*/ 390 w 590"/>
                <a:gd name="T9" fmla="*/ 223 h 450"/>
                <a:gd name="T10" fmla="*/ 382 w 590"/>
                <a:gd name="T11" fmla="*/ 254 h 450"/>
                <a:gd name="T12" fmla="*/ 363 w 590"/>
                <a:gd name="T13" fmla="*/ 250 h 450"/>
                <a:gd name="T14" fmla="*/ 373 w 590"/>
                <a:gd name="T15" fmla="*/ 199 h 450"/>
                <a:gd name="T16" fmla="*/ 184 w 590"/>
                <a:gd name="T17" fmla="*/ 184 h 450"/>
                <a:gd name="T18" fmla="*/ 157 w 590"/>
                <a:gd name="T19" fmla="*/ 244 h 450"/>
                <a:gd name="T20" fmla="*/ 165 w 590"/>
                <a:gd name="T21" fmla="*/ 294 h 450"/>
                <a:gd name="T22" fmla="*/ 206 w 590"/>
                <a:gd name="T23" fmla="*/ 314 h 450"/>
                <a:gd name="T24" fmla="*/ 241 w 590"/>
                <a:gd name="T25" fmla="*/ 271 h 450"/>
                <a:gd name="T26" fmla="*/ 225 w 590"/>
                <a:gd name="T27" fmla="*/ 228 h 450"/>
                <a:gd name="T28" fmla="*/ 196 w 590"/>
                <a:gd name="T29" fmla="*/ 232 h 450"/>
                <a:gd name="T30" fmla="*/ 190 w 590"/>
                <a:gd name="T31" fmla="*/ 256 h 450"/>
                <a:gd name="T32" fmla="*/ 206 w 590"/>
                <a:gd name="T33" fmla="*/ 242 h 450"/>
                <a:gd name="T34" fmla="*/ 221 w 590"/>
                <a:gd name="T35" fmla="*/ 267 h 450"/>
                <a:gd name="T36" fmla="*/ 204 w 590"/>
                <a:gd name="T37" fmla="*/ 300 h 450"/>
                <a:gd name="T38" fmla="*/ 188 w 590"/>
                <a:gd name="T39" fmla="*/ 292 h 450"/>
                <a:gd name="T40" fmla="*/ 182 w 590"/>
                <a:gd name="T41" fmla="*/ 252 h 450"/>
                <a:gd name="T42" fmla="*/ 196 w 590"/>
                <a:gd name="T43" fmla="*/ 190 h 450"/>
                <a:gd name="T44" fmla="*/ 212 w 590"/>
                <a:gd name="T45" fmla="*/ 192 h 450"/>
                <a:gd name="T46" fmla="*/ 223 w 590"/>
                <a:gd name="T47" fmla="*/ 194 h 450"/>
                <a:gd name="T48" fmla="*/ 212 w 590"/>
                <a:gd name="T49" fmla="*/ 176 h 450"/>
                <a:gd name="T50" fmla="*/ 378 w 590"/>
                <a:gd name="T51" fmla="*/ 147 h 450"/>
                <a:gd name="T52" fmla="*/ 375 w 590"/>
                <a:gd name="T53" fmla="*/ 182 h 450"/>
                <a:gd name="T54" fmla="*/ 355 w 590"/>
                <a:gd name="T55" fmla="*/ 161 h 450"/>
                <a:gd name="T56" fmla="*/ 373 w 590"/>
                <a:gd name="T57" fmla="*/ 141 h 450"/>
                <a:gd name="T58" fmla="*/ 345 w 590"/>
                <a:gd name="T59" fmla="*/ 143 h 450"/>
                <a:gd name="T60" fmla="*/ 338 w 590"/>
                <a:gd name="T61" fmla="*/ 184 h 450"/>
                <a:gd name="T62" fmla="*/ 342 w 590"/>
                <a:gd name="T63" fmla="*/ 211 h 450"/>
                <a:gd name="T64" fmla="*/ 338 w 590"/>
                <a:gd name="T65" fmla="*/ 254 h 450"/>
                <a:gd name="T66" fmla="*/ 375 w 590"/>
                <a:gd name="T67" fmla="*/ 271 h 450"/>
                <a:gd name="T68" fmla="*/ 408 w 590"/>
                <a:gd name="T69" fmla="*/ 250 h 450"/>
                <a:gd name="T70" fmla="*/ 415 w 590"/>
                <a:gd name="T71" fmla="*/ 209 h 450"/>
                <a:gd name="T72" fmla="*/ 388 w 590"/>
                <a:gd name="T73" fmla="*/ 190 h 450"/>
                <a:gd name="T74" fmla="*/ 404 w 590"/>
                <a:gd name="T75" fmla="*/ 149 h 450"/>
                <a:gd name="T76" fmla="*/ 375 w 590"/>
                <a:gd name="T77" fmla="*/ 131 h 450"/>
                <a:gd name="T78" fmla="*/ 520 w 590"/>
                <a:gd name="T79" fmla="*/ 69 h 450"/>
                <a:gd name="T80" fmla="*/ 528 w 590"/>
                <a:gd name="T81" fmla="*/ 366 h 450"/>
                <a:gd name="T82" fmla="*/ 499 w 590"/>
                <a:gd name="T83" fmla="*/ 389 h 450"/>
                <a:gd name="T84" fmla="*/ 66 w 590"/>
                <a:gd name="T85" fmla="*/ 374 h 450"/>
                <a:gd name="T86" fmla="*/ 66 w 590"/>
                <a:gd name="T87" fmla="*/ 75 h 450"/>
                <a:gd name="T88" fmla="*/ 74 w 590"/>
                <a:gd name="T89" fmla="*/ 32 h 450"/>
                <a:gd name="T90" fmla="*/ 41 w 590"/>
                <a:gd name="T91" fmla="*/ 397 h 450"/>
                <a:gd name="T92" fmla="*/ 549 w 590"/>
                <a:gd name="T93" fmla="*/ 397 h 450"/>
                <a:gd name="T94" fmla="*/ 516 w 590"/>
                <a:gd name="T95" fmla="*/ 32 h 450"/>
                <a:gd name="T96" fmla="*/ 576 w 590"/>
                <a:gd name="T97" fmla="*/ 13 h 450"/>
                <a:gd name="T98" fmla="*/ 576 w 590"/>
                <a:gd name="T99" fmla="*/ 434 h 450"/>
                <a:gd name="T100" fmla="*/ 14 w 590"/>
                <a:gd name="T101" fmla="*/ 434 h 450"/>
                <a:gd name="T102" fmla="*/ 14 w 590"/>
                <a:gd name="T103" fmla="*/ 13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0" h="450">
                  <a:moveTo>
                    <a:pt x="400" y="358"/>
                  </a:moveTo>
                  <a:lnTo>
                    <a:pt x="400" y="378"/>
                  </a:lnTo>
                  <a:lnTo>
                    <a:pt x="497" y="378"/>
                  </a:lnTo>
                  <a:lnTo>
                    <a:pt x="497" y="358"/>
                  </a:lnTo>
                  <a:lnTo>
                    <a:pt x="400" y="358"/>
                  </a:lnTo>
                  <a:close/>
                  <a:moveTo>
                    <a:pt x="295" y="209"/>
                  </a:moveTo>
                  <a:lnTo>
                    <a:pt x="276" y="215"/>
                  </a:lnTo>
                  <a:lnTo>
                    <a:pt x="276" y="236"/>
                  </a:lnTo>
                  <a:lnTo>
                    <a:pt x="254" y="242"/>
                  </a:lnTo>
                  <a:lnTo>
                    <a:pt x="254" y="263"/>
                  </a:lnTo>
                  <a:lnTo>
                    <a:pt x="278" y="258"/>
                  </a:lnTo>
                  <a:lnTo>
                    <a:pt x="278" y="279"/>
                  </a:lnTo>
                  <a:lnTo>
                    <a:pt x="295" y="275"/>
                  </a:lnTo>
                  <a:lnTo>
                    <a:pt x="297" y="275"/>
                  </a:lnTo>
                  <a:lnTo>
                    <a:pt x="297" y="252"/>
                  </a:lnTo>
                  <a:lnTo>
                    <a:pt x="318" y="246"/>
                  </a:lnTo>
                  <a:lnTo>
                    <a:pt x="318" y="226"/>
                  </a:lnTo>
                  <a:lnTo>
                    <a:pt x="297" y="232"/>
                  </a:lnTo>
                  <a:lnTo>
                    <a:pt x="295" y="213"/>
                  </a:lnTo>
                  <a:lnTo>
                    <a:pt x="295" y="209"/>
                  </a:lnTo>
                  <a:close/>
                  <a:moveTo>
                    <a:pt x="373" y="199"/>
                  </a:moveTo>
                  <a:lnTo>
                    <a:pt x="375" y="201"/>
                  </a:lnTo>
                  <a:lnTo>
                    <a:pt x="382" y="207"/>
                  </a:lnTo>
                  <a:lnTo>
                    <a:pt x="386" y="213"/>
                  </a:lnTo>
                  <a:lnTo>
                    <a:pt x="390" y="223"/>
                  </a:lnTo>
                  <a:lnTo>
                    <a:pt x="392" y="230"/>
                  </a:lnTo>
                  <a:lnTo>
                    <a:pt x="390" y="238"/>
                  </a:lnTo>
                  <a:lnTo>
                    <a:pt x="390" y="244"/>
                  </a:lnTo>
                  <a:lnTo>
                    <a:pt x="386" y="250"/>
                  </a:lnTo>
                  <a:lnTo>
                    <a:pt x="382" y="254"/>
                  </a:lnTo>
                  <a:lnTo>
                    <a:pt x="376" y="258"/>
                  </a:lnTo>
                  <a:lnTo>
                    <a:pt x="375" y="258"/>
                  </a:lnTo>
                  <a:lnTo>
                    <a:pt x="371" y="258"/>
                  </a:lnTo>
                  <a:lnTo>
                    <a:pt x="367" y="254"/>
                  </a:lnTo>
                  <a:lnTo>
                    <a:pt x="363" y="250"/>
                  </a:lnTo>
                  <a:lnTo>
                    <a:pt x="361" y="242"/>
                  </a:lnTo>
                  <a:lnTo>
                    <a:pt x="359" y="238"/>
                  </a:lnTo>
                  <a:lnTo>
                    <a:pt x="359" y="232"/>
                  </a:lnTo>
                  <a:lnTo>
                    <a:pt x="363" y="215"/>
                  </a:lnTo>
                  <a:lnTo>
                    <a:pt x="373" y="199"/>
                  </a:lnTo>
                  <a:close/>
                  <a:moveTo>
                    <a:pt x="206" y="174"/>
                  </a:moveTo>
                  <a:lnTo>
                    <a:pt x="200" y="176"/>
                  </a:lnTo>
                  <a:lnTo>
                    <a:pt x="200" y="176"/>
                  </a:lnTo>
                  <a:lnTo>
                    <a:pt x="190" y="180"/>
                  </a:lnTo>
                  <a:lnTo>
                    <a:pt x="184" y="184"/>
                  </a:lnTo>
                  <a:lnTo>
                    <a:pt x="177" y="190"/>
                  </a:lnTo>
                  <a:lnTo>
                    <a:pt x="171" y="195"/>
                  </a:lnTo>
                  <a:lnTo>
                    <a:pt x="163" y="213"/>
                  </a:lnTo>
                  <a:lnTo>
                    <a:pt x="159" y="232"/>
                  </a:lnTo>
                  <a:lnTo>
                    <a:pt x="157" y="244"/>
                  </a:lnTo>
                  <a:lnTo>
                    <a:pt x="159" y="259"/>
                  </a:lnTo>
                  <a:lnTo>
                    <a:pt x="159" y="273"/>
                  </a:lnTo>
                  <a:lnTo>
                    <a:pt x="163" y="285"/>
                  </a:lnTo>
                  <a:lnTo>
                    <a:pt x="163" y="289"/>
                  </a:lnTo>
                  <a:lnTo>
                    <a:pt x="165" y="294"/>
                  </a:lnTo>
                  <a:lnTo>
                    <a:pt x="169" y="300"/>
                  </a:lnTo>
                  <a:lnTo>
                    <a:pt x="175" y="310"/>
                  </a:lnTo>
                  <a:lnTo>
                    <a:pt x="186" y="316"/>
                  </a:lnTo>
                  <a:lnTo>
                    <a:pt x="200" y="316"/>
                  </a:lnTo>
                  <a:lnTo>
                    <a:pt x="206" y="314"/>
                  </a:lnTo>
                  <a:lnTo>
                    <a:pt x="215" y="310"/>
                  </a:lnTo>
                  <a:lnTo>
                    <a:pt x="223" y="306"/>
                  </a:lnTo>
                  <a:lnTo>
                    <a:pt x="229" y="298"/>
                  </a:lnTo>
                  <a:lnTo>
                    <a:pt x="235" y="291"/>
                  </a:lnTo>
                  <a:lnTo>
                    <a:pt x="241" y="271"/>
                  </a:lnTo>
                  <a:lnTo>
                    <a:pt x="239" y="250"/>
                  </a:lnTo>
                  <a:lnTo>
                    <a:pt x="237" y="242"/>
                  </a:lnTo>
                  <a:lnTo>
                    <a:pt x="233" y="236"/>
                  </a:lnTo>
                  <a:lnTo>
                    <a:pt x="229" y="232"/>
                  </a:lnTo>
                  <a:lnTo>
                    <a:pt x="225" y="228"/>
                  </a:lnTo>
                  <a:lnTo>
                    <a:pt x="219" y="226"/>
                  </a:lnTo>
                  <a:lnTo>
                    <a:pt x="214" y="226"/>
                  </a:lnTo>
                  <a:lnTo>
                    <a:pt x="206" y="226"/>
                  </a:lnTo>
                  <a:lnTo>
                    <a:pt x="200" y="230"/>
                  </a:lnTo>
                  <a:lnTo>
                    <a:pt x="196" y="232"/>
                  </a:lnTo>
                  <a:lnTo>
                    <a:pt x="192" y="236"/>
                  </a:lnTo>
                  <a:lnTo>
                    <a:pt x="190" y="240"/>
                  </a:lnTo>
                  <a:lnTo>
                    <a:pt x="188" y="246"/>
                  </a:lnTo>
                  <a:lnTo>
                    <a:pt x="188" y="252"/>
                  </a:lnTo>
                  <a:lnTo>
                    <a:pt x="190" y="256"/>
                  </a:lnTo>
                  <a:lnTo>
                    <a:pt x="194" y="259"/>
                  </a:lnTo>
                  <a:lnTo>
                    <a:pt x="196" y="252"/>
                  </a:lnTo>
                  <a:lnTo>
                    <a:pt x="200" y="248"/>
                  </a:lnTo>
                  <a:lnTo>
                    <a:pt x="202" y="244"/>
                  </a:lnTo>
                  <a:lnTo>
                    <a:pt x="206" y="242"/>
                  </a:lnTo>
                  <a:lnTo>
                    <a:pt x="212" y="242"/>
                  </a:lnTo>
                  <a:lnTo>
                    <a:pt x="214" y="246"/>
                  </a:lnTo>
                  <a:lnTo>
                    <a:pt x="217" y="250"/>
                  </a:lnTo>
                  <a:lnTo>
                    <a:pt x="219" y="258"/>
                  </a:lnTo>
                  <a:lnTo>
                    <a:pt x="221" y="267"/>
                  </a:lnTo>
                  <a:lnTo>
                    <a:pt x="221" y="275"/>
                  </a:lnTo>
                  <a:lnTo>
                    <a:pt x="219" y="285"/>
                  </a:lnTo>
                  <a:lnTo>
                    <a:pt x="215" y="292"/>
                  </a:lnTo>
                  <a:lnTo>
                    <a:pt x="210" y="296"/>
                  </a:lnTo>
                  <a:lnTo>
                    <a:pt x="204" y="300"/>
                  </a:lnTo>
                  <a:lnTo>
                    <a:pt x="200" y="300"/>
                  </a:lnTo>
                  <a:lnTo>
                    <a:pt x="196" y="300"/>
                  </a:lnTo>
                  <a:lnTo>
                    <a:pt x="194" y="298"/>
                  </a:lnTo>
                  <a:lnTo>
                    <a:pt x="192" y="296"/>
                  </a:lnTo>
                  <a:lnTo>
                    <a:pt x="188" y="292"/>
                  </a:lnTo>
                  <a:lnTo>
                    <a:pt x="186" y="285"/>
                  </a:lnTo>
                  <a:lnTo>
                    <a:pt x="186" y="281"/>
                  </a:lnTo>
                  <a:lnTo>
                    <a:pt x="184" y="275"/>
                  </a:lnTo>
                  <a:lnTo>
                    <a:pt x="184" y="265"/>
                  </a:lnTo>
                  <a:lnTo>
                    <a:pt x="182" y="252"/>
                  </a:lnTo>
                  <a:lnTo>
                    <a:pt x="181" y="238"/>
                  </a:lnTo>
                  <a:lnTo>
                    <a:pt x="182" y="217"/>
                  </a:lnTo>
                  <a:lnTo>
                    <a:pt x="186" y="201"/>
                  </a:lnTo>
                  <a:lnTo>
                    <a:pt x="190" y="195"/>
                  </a:lnTo>
                  <a:lnTo>
                    <a:pt x="196" y="190"/>
                  </a:lnTo>
                  <a:lnTo>
                    <a:pt x="200" y="188"/>
                  </a:lnTo>
                  <a:lnTo>
                    <a:pt x="202" y="186"/>
                  </a:lnTo>
                  <a:lnTo>
                    <a:pt x="206" y="186"/>
                  </a:lnTo>
                  <a:lnTo>
                    <a:pt x="210" y="188"/>
                  </a:lnTo>
                  <a:lnTo>
                    <a:pt x="212" y="192"/>
                  </a:lnTo>
                  <a:lnTo>
                    <a:pt x="214" y="194"/>
                  </a:lnTo>
                  <a:lnTo>
                    <a:pt x="214" y="197"/>
                  </a:lnTo>
                  <a:lnTo>
                    <a:pt x="212" y="201"/>
                  </a:lnTo>
                  <a:lnTo>
                    <a:pt x="217" y="197"/>
                  </a:lnTo>
                  <a:lnTo>
                    <a:pt x="223" y="194"/>
                  </a:lnTo>
                  <a:lnTo>
                    <a:pt x="223" y="190"/>
                  </a:lnTo>
                  <a:lnTo>
                    <a:pt x="223" y="184"/>
                  </a:lnTo>
                  <a:lnTo>
                    <a:pt x="221" y="180"/>
                  </a:lnTo>
                  <a:lnTo>
                    <a:pt x="215" y="176"/>
                  </a:lnTo>
                  <a:lnTo>
                    <a:pt x="212" y="176"/>
                  </a:lnTo>
                  <a:lnTo>
                    <a:pt x="206" y="174"/>
                  </a:lnTo>
                  <a:close/>
                  <a:moveTo>
                    <a:pt x="373" y="141"/>
                  </a:moveTo>
                  <a:lnTo>
                    <a:pt x="375" y="143"/>
                  </a:lnTo>
                  <a:lnTo>
                    <a:pt x="376" y="143"/>
                  </a:lnTo>
                  <a:lnTo>
                    <a:pt x="378" y="147"/>
                  </a:lnTo>
                  <a:lnTo>
                    <a:pt x="380" y="151"/>
                  </a:lnTo>
                  <a:lnTo>
                    <a:pt x="382" y="161"/>
                  </a:lnTo>
                  <a:lnTo>
                    <a:pt x="380" y="168"/>
                  </a:lnTo>
                  <a:lnTo>
                    <a:pt x="378" y="176"/>
                  </a:lnTo>
                  <a:lnTo>
                    <a:pt x="375" y="182"/>
                  </a:lnTo>
                  <a:lnTo>
                    <a:pt x="371" y="188"/>
                  </a:lnTo>
                  <a:lnTo>
                    <a:pt x="365" y="182"/>
                  </a:lnTo>
                  <a:lnTo>
                    <a:pt x="359" y="176"/>
                  </a:lnTo>
                  <a:lnTo>
                    <a:pt x="357" y="168"/>
                  </a:lnTo>
                  <a:lnTo>
                    <a:pt x="355" y="161"/>
                  </a:lnTo>
                  <a:lnTo>
                    <a:pt x="357" y="153"/>
                  </a:lnTo>
                  <a:lnTo>
                    <a:pt x="361" y="147"/>
                  </a:lnTo>
                  <a:lnTo>
                    <a:pt x="365" y="143"/>
                  </a:lnTo>
                  <a:lnTo>
                    <a:pt x="369" y="141"/>
                  </a:lnTo>
                  <a:lnTo>
                    <a:pt x="373" y="141"/>
                  </a:lnTo>
                  <a:close/>
                  <a:moveTo>
                    <a:pt x="375" y="131"/>
                  </a:moveTo>
                  <a:lnTo>
                    <a:pt x="371" y="133"/>
                  </a:lnTo>
                  <a:lnTo>
                    <a:pt x="365" y="133"/>
                  </a:lnTo>
                  <a:lnTo>
                    <a:pt x="355" y="137"/>
                  </a:lnTo>
                  <a:lnTo>
                    <a:pt x="345" y="143"/>
                  </a:lnTo>
                  <a:lnTo>
                    <a:pt x="340" y="151"/>
                  </a:lnTo>
                  <a:lnTo>
                    <a:pt x="336" y="161"/>
                  </a:lnTo>
                  <a:lnTo>
                    <a:pt x="334" y="168"/>
                  </a:lnTo>
                  <a:lnTo>
                    <a:pt x="334" y="178"/>
                  </a:lnTo>
                  <a:lnTo>
                    <a:pt x="338" y="184"/>
                  </a:lnTo>
                  <a:lnTo>
                    <a:pt x="342" y="190"/>
                  </a:lnTo>
                  <a:lnTo>
                    <a:pt x="347" y="195"/>
                  </a:lnTo>
                  <a:lnTo>
                    <a:pt x="355" y="197"/>
                  </a:lnTo>
                  <a:lnTo>
                    <a:pt x="347" y="203"/>
                  </a:lnTo>
                  <a:lnTo>
                    <a:pt x="342" y="211"/>
                  </a:lnTo>
                  <a:lnTo>
                    <a:pt x="336" y="219"/>
                  </a:lnTo>
                  <a:lnTo>
                    <a:pt x="334" y="226"/>
                  </a:lnTo>
                  <a:lnTo>
                    <a:pt x="334" y="236"/>
                  </a:lnTo>
                  <a:lnTo>
                    <a:pt x="334" y="244"/>
                  </a:lnTo>
                  <a:lnTo>
                    <a:pt x="338" y="254"/>
                  </a:lnTo>
                  <a:lnTo>
                    <a:pt x="343" y="259"/>
                  </a:lnTo>
                  <a:lnTo>
                    <a:pt x="349" y="265"/>
                  </a:lnTo>
                  <a:lnTo>
                    <a:pt x="357" y="269"/>
                  </a:lnTo>
                  <a:lnTo>
                    <a:pt x="367" y="271"/>
                  </a:lnTo>
                  <a:lnTo>
                    <a:pt x="375" y="271"/>
                  </a:lnTo>
                  <a:lnTo>
                    <a:pt x="380" y="269"/>
                  </a:lnTo>
                  <a:lnTo>
                    <a:pt x="388" y="267"/>
                  </a:lnTo>
                  <a:lnTo>
                    <a:pt x="396" y="261"/>
                  </a:lnTo>
                  <a:lnTo>
                    <a:pt x="402" y="256"/>
                  </a:lnTo>
                  <a:lnTo>
                    <a:pt x="408" y="250"/>
                  </a:lnTo>
                  <a:lnTo>
                    <a:pt x="411" y="242"/>
                  </a:lnTo>
                  <a:lnTo>
                    <a:pt x="415" y="234"/>
                  </a:lnTo>
                  <a:lnTo>
                    <a:pt x="417" y="223"/>
                  </a:lnTo>
                  <a:lnTo>
                    <a:pt x="417" y="217"/>
                  </a:lnTo>
                  <a:lnTo>
                    <a:pt x="415" y="209"/>
                  </a:lnTo>
                  <a:lnTo>
                    <a:pt x="411" y="203"/>
                  </a:lnTo>
                  <a:lnTo>
                    <a:pt x="408" y="195"/>
                  </a:lnTo>
                  <a:lnTo>
                    <a:pt x="402" y="194"/>
                  </a:lnTo>
                  <a:lnTo>
                    <a:pt x="396" y="190"/>
                  </a:lnTo>
                  <a:lnTo>
                    <a:pt x="388" y="190"/>
                  </a:lnTo>
                  <a:lnTo>
                    <a:pt x="394" y="184"/>
                  </a:lnTo>
                  <a:lnTo>
                    <a:pt x="400" y="176"/>
                  </a:lnTo>
                  <a:lnTo>
                    <a:pt x="402" y="170"/>
                  </a:lnTo>
                  <a:lnTo>
                    <a:pt x="404" y="161"/>
                  </a:lnTo>
                  <a:lnTo>
                    <a:pt x="404" y="149"/>
                  </a:lnTo>
                  <a:lnTo>
                    <a:pt x="402" y="143"/>
                  </a:lnTo>
                  <a:lnTo>
                    <a:pt x="396" y="139"/>
                  </a:lnTo>
                  <a:lnTo>
                    <a:pt x="390" y="135"/>
                  </a:lnTo>
                  <a:lnTo>
                    <a:pt x="384" y="133"/>
                  </a:lnTo>
                  <a:lnTo>
                    <a:pt x="375" y="131"/>
                  </a:lnTo>
                  <a:close/>
                  <a:moveTo>
                    <a:pt x="93" y="60"/>
                  </a:moveTo>
                  <a:lnTo>
                    <a:pt x="499" y="60"/>
                  </a:lnTo>
                  <a:lnTo>
                    <a:pt x="506" y="62"/>
                  </a:lnTo>
                  <a:lnTo>
                    <a:pt x="514" y="64"/>
                  </a:lnTo>
                  <a:lnTo>
                    <a:pt x="520" y="69"/>
                  </a:lnTo>
                  <a:lnTo>
                    <a:pt x="526" y="75"/>
                  </a:lnTo>
                  <a:lnTo>
                    <a:pt x="528" y="83"/>
                  </a:lnTo>
                  <a:lnTo>
                    <a:pt x="530" y="91"/>
                  </a:lnTo>
                  <a:lnTo>
                    <a:pt x="530" y="358"/>
                  </a:lnTo>
                  <a:lnTo>
                    <a:pt x="528" y="366"/>
                  </a:lnTo>
                  <a:lnTo>
                    <a:pt x="526" y="374"/>
                  </a:lnTo>
                  <a:lnTo>
                    <a:pt x="520" y="380"/>
                  </a:lnTo>
                  <a:lnTo>
                    <a:pt x="514" y="386"/>
                  </a:lnTo>
                  <a:lnTo>
                    <a:pt x="506" y="388"/>
                  </a:lnTo>
                  <a:lnTo>
                    <a:pt x="499" y="389"/>
                  </a:lnTo>
                  <a:lnTo>
                    <a:pt x="93" y="389"/>
                  </a:lnTo>
                  <a:lnTo>
                    <a:pt x="84" y="388"/>
                  </a:lnTo>
                  <a:lnTo>
                    <a:pt x="76" y="386"/>
                  </a:lnTo>
                  <a:lnTo>
                    <a:pt x="70" y="380"/>
                  </a:lnTo>
                  <a:lnTo>
                    <a:pt x="66" y="374"/>
                  </a:lnTo>
                  <a:lnTo>
                    <a:pt x="62" y="366"/>
                  </a:lnTo>
                  <a:lnTo>
                    <a:pt x="62" y="358"/>
                  </a:lnTo>
                  <a:lnTo>
                    <a:pt x="62" y="91"/>
                  </a:lnTo>
                  <a:lnTo>
                    <a:pt x="62" y="83"/>
                  </a:lnTo>
                  <a:lnTo>
                    <a:pt x="66" y="75"/>
                  </a:lnTo>
                  <a:lnTo>
                    <a:pt x="70" y="69"/>
                  </a:lnTo>
                  <a:lnTo>
                    <a:pt x="76" y="64"/>
                  </a:lnTo>
                  <a:lnTo>
                    <a:pt x="84" y="62"/>
                  </a:lnTo>
                  <a:lnTo>
                    <a:pt x="93" y="60"/>
                  </a:lnTo>
                  <a:close/>
                  <a:moveTo>
                    <a:pt x="74" y="32"/>
                  </a:moveTo>
                  <a:lnTo>
                    <a:pt x="54" y="36"/>
                  </a:lnTo>
                  <a:lnTo>
                    <a:pt x="41" y="52"/>
                  </a:lnTo>
                  <a:lnTo>
                    <a:pt x="35" y="71"/>
                  </a:lnTo>
                  <a:lnTo>
                    <a:pt x="35" y="378"/>
                  </a:lnTo>
                  <a:lnTo>
                    <a:pt x="41" y="397"/>
                  </a:lnTo>
                  <a:lnTo>
                    <a:pt x="54" y="411"/>
                  </a:lnTo>
                  <a:lnTo>
                    <a:pt x="74" y="417"/>
                  </a:lnTo>
                  <a:lnTo>
                    <a:pt x="516" y="417"/>
                  </a:lnTo>
                  <a:lnTo>
                    <a:pt x="536" y="411"/>
                  </a:lnTo>
                  <a:lnTo>
                    <a:pt x="549" y="397"/>
                  </a:lnTo>
                  <a:lnTo>
                    <a:pt x="555" y="378"/>
                  </a:lnTo>
                  <a:lnTo>
                    <a:pt x="555" y="71"/>
                  </a:lnTo>
                  <a:lnTo>
                    <a:pt x="549" y="52"/>
                  </a:lnTo>
                  <a:lnTo>
                    <a:pt x="536" y="36"/>
                  </a:lnTo>
                  <a:lnTo>
                    <a:pt x="516" y="32"/>
                  </a:lnTo>
                  <a:lnTo>
                    <a:pt x="74" y="32"/>
                  </a:lnTo>
                  <a:close/>
                  <a:moveTo>
                    <a:pt x="47" y="0"/>
                  </a:moveTo>
                  <a:lnTo>
                    <a:pt x="543" y="0"/>
                  </a:lnTo>
                  <a:lnTo>
                    <a:pt x="563" y="3"/>
                  </a:lnTo>
                  <a:lnTo>
                    <a:pt x="576" y="13"/>
                  </a:lnTo>
                  <a:lnTo>
                    <a:pt x="588" y="29"/>
                  </a:lnTo>
                  <a:lnTo>
                    <a:pt x="590" y="48"/>
                  </a:lnTo>
                  <a:lnTo>
                    <a:pt x="590" y="401"/>
                  </a:lnTo>
                  <a:lnTo>
                    <a:pt x="588" y="420"/>
                  </a:lnTo>
                  <a:lnTo>
                    <a:pt x="576" y="434"/>
                  </a:lnTo>
                  <a:lnTo>
                    <a:pt x="563" y="446"/>
                  </a:lnTo>
                  <a:lnTo>
                    <a:pt x="543" y="450"/>
                  </a:lnTo>
                  <a:lnTo>
                    <a:pt x="47" y="450"/>
                  </a:lnTo>
                  <a:lnTo>
                    <a:pt x="29" y="446"/>
                  </a:lnTo>
                  <a:lnTo>
                    <a:pt x="14" y="434"/>
                  </a:lnTo>
                  <a:lnTo>
                    <a:pt x="4" y="420"/>
                  </a:lnTo>
                  <a:lnTo>
                    <a:pt x="0" y="401"/>
                  </a:lnTo>
                  <a:lnTo>
                    <a:pt x="0" y="48"/>
                  </a:lnTo>
                  <a:lnTo>
                    <a:pt x="4" y="29"/>
                  </a:lnTo>
                  <a:lnTo>
                    <a:pt x="14" y="13"/>
                  </a:lnTo>
                  <a:lnTo>
                    <a:pt x="29" y="3"/>
                  </a:lnTo>
                  <a:lnTo>
                    <a:pt x="47"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23" name="Freeform 312">
              <a:extLst>
                <a:ext uri="{FF2B5EF4-FFF2-40B4-BE49-F238E27FC236}">
                  <a16:creationId xmlns:a16="http://schemas.microsoft.com/office/drawing/2014/main" id="{3AA38939-C3B7-4BBF-90EE-308D949B5610}"/>
                </a:ext>
              </a:extLst>
            </p:cNvPr>
            <p:cNvSpPr>
              <a:spLocks/>
            </p:cNvSpPr>
            <p:nvPr/>
          </p:nvSpPr>
          <p:spPr bwMode="auto">
            <a:xfrm>
              <a:off x="12650789" y="4665664"/>
              <a:ext cx="311150" cy="233363"/>
            </a:xfrm>
            <a:custGeom>
              <a:avLst/>
              <a:gdLst>
                <a:gd name="T0" fmla="*/ 58 w 196"/>
                <a:gd name="T1" fmla="*/ 0 h 147"/>
                <a:gd name="T2" fmla="*/ 80 w 196"/>
                <a:gd name="T3" fmla="*/ 4 h 147"/>
                <a:gd name="T4" fmla="*/ 97 w 196"/>
                <a:gd name="T5" fmla="*/ 13 h 147"/>
                <a:gd name="T6" fmla="*/ 115 w 196"/>
                <a:gd name="T7" fmla="*/ 4 h 147"/>
                <a:gd name="T8" fmla="*/ 136 w 196"/>
                <a:gd name="T9" fmla="*/ 0 h 147"/>
                <a:gd name="T10" fmla="*/ 159 w 196"/>
                <a:gd name="T11" fmla="*/ 4 h 147"/>
                <a:gd name="T12" fmla="*/ 179 w 196"/>
                <a:gd name="T13" fmla="*/ 15 h 147"/>
                <a:gd name="T14" fmla="*/ 190 w 196"/>
                <a:gd name="T15" fmla="*/ 35 h 147"/>
                <a:gd name="T16" fmla="*/ 196 w 196"/>
                <a:gd name="T17" fmla="*/ 56 h 147"/>
                <a:gd name="T18" fmla="*/ 194 w 196"/>
                <a:gd name="T19" fmla="*/ 72 h 147"/>
                <a:gd name="T20" fmla="*/ 190 w 196"/>
                <a:gd name="T21" fmla="*/ 89 h 147"/>
                <a:gd name="T22" fmla="*/ 180 w 196"/>
                <a:gd name="T23" fmla="*/ 106 h 147"/>
                <a:gd name="T24" fmla="*/ 169 w 196"/>
                <a:gd name="T25" fmla="*/ 122 h 147"/>
                <a:gd name="T26" fmla="*/ 151 w 196"/>
                <a:gd name="T27" fmla="*/ 136 h 147"/>
                <a:gd name="T28" fmla="*/ 128 w 196"/>
                <a:gd name="T29" fmla="*/ 143 h 147"/>
                <a:gd name="T30" fmla="*/ 101 w 196"/>
                <a:gd name="T31" fmla="*/ 147 h 147"/>
                <a:gd name="T32" fmla="*/ 72 w 196"/>
                <a:gd name="T33" fmla="*/ 143 h 147"/>
                <a:gd name="T34" fmla="*/ 49 w 196"/>
                <a:gd name="T35" fmla="*/ 136 h 147"/>
                <a:gd name="T36" fmla="*/ 31 w 196"/>
                <a:gd name="T37" fmla="*/ 122 h 147"/>
                <a:gd name="T38" fmla="*/ 16 w 196"/>
                <a:gd name="T39" fmla="*/ 106 h 147"/>
                <a:gd name="T40" fmla="*/ 6 w 196"/>
                <a:gd name="T41" fmla="*/ 89 h 147"/>
                <a:gd name="T42" fmla="*/ 2 w 196"/>
                <a:gd name="T43" fmla="*/ 72 h 147"/>
                <a:gd name="T44" fmla="*/ 0 w 196"/>
                <a:gd name="T45" fmla="*/ 56 h 147"/>
                <a:gd name="T46" fmla="*/ 4 w 196"/>
                <a:gd name="T47" fmla="*/ 35 h 147"/>
                <a:gd name="T48" fmla="*/ 16 w 196"/>
                <a:gd name="T49" fmla="*/ 15 h 147"/>
                <a:gd name="T50" fmla="*/ 35 w 196"/>
                <a:gd name="T51" fmla="*/ 4 h 147"/>
                <a:gd name="T52" fmla="*/ 58 w 196"/>
                <a:gd name="T5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6" h="147">
                  <a:moveTo>
                    <a:pt x="58" y="0"/>
                  </a:moveTo>
                  <a:lnTo>
                    <a:pt x="80" y="4"/>
                  </a:lnTo>
                  <a:lnTo>
                    <a:pt x="97" y="13"/>
                  </a:lnTo>
                  <a:lnTo>
                    <a:pt x="115" y="4"/>
                  </a:lnTo>
                  <a:lnTo>
                    <a:pt x="136" y="0"/>
                  </a:lnTo>
                  <a:lnTo>
                    <a:pt x="159" y="4"/>
                  </a:lnTo>
                  <a:lnTo>
                    <a:pt x="179" y="15"/>
                  </a:lnTo>
                  <a:lnTo>
                    <a:pt x="190" y="35"/>
                  </a:lnTo>
                  <a:lnTo>
                    <a:pt x="196" y="56"/>
                  </a:lnTo>
                  <a:lnTo>
                    <a:pt x="194" y="72"/>
                  </a:lnTo>
                  <a:lnTo>
                    <a:pt x="190" y="89"/>
                  </a:lnTo>
                  <a:lnTo>
                    <a:pt x="180" y="106"/>
                  </a:lnTo>
                  <a:lnTo>
                    <a:pt x="169" y="122"/>
                  </a:lnTo>
                  <a:lnTo>
                    <a:pt x="151" y="136"/>
                  </a:lnTo>
                  <a:lnTo>
                    <a:pt x="128" y="143"/>
                  </a:lnTo>
                  <a:lnTo>
                    <a:pt x="101" y="147"/>
                  </a:lnTo>
                  <a:lnTo>
                    <a:pt x="72" y="143"/>
                  </a:lnTo>
                  <a:lnTo>
                    <a:pt x="49" y="136"/>
                  </a:lnTo>
                  <a:lnTo>
                    <a:pt x="31" y="122"/>
                  </a:lnTo>
                  <a:lnTo>
                    <a:pt x="16" y="106"/>
                  </a:lnTo>
                  <a:lnTo>
                    <a:pt x="6" y="89"/>
                  </a:lnTo>
                  <a:lnTo>
                    <a:pt x="2" y="72"/>
                  </a:lnTo>
                  <a:lnTo>
                    <a:pt x="0" y="56"/>
                  </a:lnTo>
                  <a:lnTo>
                    <a:pt x="4" y="35"/>
                  </a:lnTo>
                  <a:lnTo>
                    <a:pt x="16" y="15"/>
                  </a:lnTo>
                  <a:lnTo>
                    <a:pt x="35" y="4"/>
                  </a:lnTo>
                  <a:lnTo>
                    <a:pt x="58"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24" name="Freeform 313">
              <a:extLst>
                <a:ext uri="{FF2B5EF4-FFF2-40B4-BE49-F238E27FC236}">
                  <a16:creationId xmlns:a16="http://schemas.microsoft.com/office/drawing/2014/main" id="{8C21042B-8E2F-41B2-B500-BA19A8AD39C8}"/>
                </a:ext>
              </a:extLst>
            </p:cNvPr>
            <p:cNvSpPr>
              <a:spLocks/>
            </p:cNvSpPr>
            <p:nvPr/>
          </p:nvSpPr>
          <p:spPr bwMode="auto">
            <a:xfrm>
              <a:off x="12798426" y="4603751"/>
              <a:ext cx="74613" cy="107950"/>
            </a:xfrm>
            <a:custGeom>
              <a:avLst/>
              <a:gdLst>
                <a:gd name="T0" fmla="*/ 20 w 47"/>
                <a:gd name="T1" fmla="*/ 0 h 68"/>
                <a:gd name="T2" fmla="*/ 47 w 47"/>
                <a:gd name="T3" fmla="*/ 6 h 68"/>
                <a:gd name="T4" fmla="*/ 29 w 47"/>
                <a:gd name="T5" fmla="*/ 15 h 68"/>
                <a:gd name="T6" fmla="*/ 16 w 47"/>
                <a:gd name="T7" fmla="*/ 29 h 68"/>
                <a:gd name="T8" fmla="*/ 8 w 47"/>
                <a:gd name="T9" fmla="*/ 46 h 68"/>
                <a:gd name="T10" fmla="*/ 6 w 47"/>
                <a:gd name="T11" fmla="*/ 68 h 68"/>
                <a:gd name="T12" fmla="*/ 0 w 47"/>
                <a:gd name="T13" fmla="*/ 45 h 68"/>
                <a:gd name="T14" fmla="*/ 6 w 47"/>
                <a:gd name="T15" fmla="*/ 21 h 68"/>
                <a:gd name="T16" fmla="*/ 20 w 47"/>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8">
                  <a:moveTo>
                    <a:pt x="20" y="0"/>
                  </a:moveTo>
                  <a:lnTo>
                    <a:pt x="47" y="6"/>
                  </a:lnTo>
                  <a:lnTo>
                    <a:pt x="29" y="15"/>
                  </a:lnTo>
                  <a:lnTo>
                    <a:pt x="16" y="29"/>
                  </a:lnTo>
                  <a:lnTo>
                    <a:pt x="8" y="46"/>
                  </a:lnTo>
                  <a:lnTo>
                    <a:pt x="6" y="68"/>
                  </a:lnTo>
                  <a:lnTo>
                    <a:pt x="0" y="45"/>
                  </a:lnTo>
                  <a:lnTo>
                    <a:pt x="6" y="21"/>
                  </a:lnTo>
                  <a:lnTo>
                    <a:pt x="2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25" name="Freeform 314">
              <a:extLst>
                <a:ext uri="{FF2B5EF4-FFF2-40B4-BE49-F238E27FC236}">
                  <a16:creationId xmlns:a16="http://schemas.microsoft.com/office/drawing/2014/main" id="{FE94DFA6-1FD7-4DED-92E2-D158E7BAB609}"/>
                </a:ext>
              </a:extLst>
            </p:cNvPr>
            <p:cNvSpPr>
              <a:spLocks noEditPoints="1"/>
            </p:cNvSpPr>
            <p:nvPr/>
          </p:nvSpPr>
          <p:spPr bwMode="auto">
            <a:xfrm>
              <a:off x="12309476" y="6559551"/>
              <a:ext cx="319088" cy="446088"/>
            </a:xfrm>
            <a:custGeom>
              <a:avLst/>
              <a:gdLst>
                <a:gd name="T0" fmla="*/ 180 w 201"/>
                <a:gd name="T1" fmla="*/ 215 h 281"/>
                <a:gd name="T2" fmla="*/ 176 w 201"/>
                <a:gd name="T3" fmla="*/ 223 h 281"/>
                <a:gd name="T4" fmla="*/ 174 w 201"/>
                <a:gd name="T5" fmla="*/ 227 h 281"/>
                <a:gd name="T6" fmla="*/ 167 w 201"/>
                <a:gd name="T7" fmla="*/ 227 h 281"/>
                <a:gd name="T8" fmla="*/ 161 w 201"/>
                <a:gd name="T9" fmla="*/ 231 h 281"/>
                <a:gd name="T10" fmla="*/ 161 w 201"/>
                <a:gd name="T11" fmla="*/ 240 h 281"/>
                <a:gd name="T12" fmla="*/ 151 w 201"/>
                <a:gd name="T13" fmla="*/ 237 h 281"/>
                <a:gd name="T14" fmla="*/ 143 w 201"/>
                <a:gd name="T15" fmla="*/ 242 h 281"/>
                <a:gd name="T16" fmla="*/ 143 w 201"/>
                <a:gd name="T17" fmla="*/ 248 h 281"/>
                <a:gd name="T18" fmla="*/ 145 w 201"/>
                <a:gd name="T19" fmla="*/ 256 h 281"/>
                <a:gd name="T20" fmla="*/ 178 w 201"/>
                <a:gd name="T21" fmla="*/ 268 h 281"/>
                <a:gd name="T22" fmla="*/ 198 w 201"/>
                <a:gd name="T23" fmla="*/ 221 h 281"/>
                <a:gd name="T24" fmla="*/ 192 w 201"/>
                <a:gd name="T25" fmla="*/ 215 h 281"/>
                <a:gd name="T26" fmla="*/ 184 w 201"/>
                <a:gd name="T27" fmla="*/ 215 h 281"/>
                <a:gd name="T28" fmla="*/ 27 w 201"/>
                <a:gd name="T29" fmla="*/ 72 h 281"/>
                <a:gd name="T30" fmla="*/ 23 w 201"/>
                <a:gd name="T31" fmla="*/ 77 h 281"/>
                <a:gd name="T32" fmla="*/ 50 w 201"/>
                <a:gd name="T33" fmla="*/ 122 h 281"/>
                <a:gd name="T34" fmla="*/ 56 w 201"/>
                <a:gd name="T35" fmla="*/ 128 h 281"/>
                <a:gd name="T36" fmla="*/ 66 w 201"/>
                <a:gd name="T37" fmla="*/ 128 h 281"/>
                <a:gd name="T38" fmla="*/ 75 w 201"/>
                <a:gd name="T39" fmla="*/ 118 h 281"/>
                <a:gd name="T40" fmla="*/ 70 w 201"/>
                <a:gd name="T41" fmla="*/ 114 h 281"/>
                <a:gd name="T42" fmla="*/ 40 w 201"/>
                <a:gd name="T43" fmla="*/ 72 h 281"/>
                <a:gd name="T44" fmla="*/ 40 w 201"/>
                <a:gd name="T45" fmla="*/ 64 h 281"/>
                <a:gd name="T46" fmla="*/ 27 w 201"/>
                <a:gd name="T47" fmla="*/ 0 h 281"/>
                <a:gd name="T48" fmla="*/ 50 w 201"/>
                <a:gd name="T49" fmla="*/ 4 h 281"/>
                <a:gd name="T50" fmla="*/ 60 w 201"/>
                <a:gd name="T51" fmla="*/ 13 h 281"/>
                <a:gd name="T52" fmla="*/ 50 w 201"/>
                <a:gd name="T53" fmla="*/ 43 h 281"/>
                <a:gd name="T54" fmla="*/ 50 w 201"/>
                <a:gd name="T55" fmla="*/ 48 h 281"/>
                <a:gd name="T56" fmla="*/ 77 w 201"/>
                <a:gd name="T57" fmla="*/ 33 h 281"/>
                <a:gd name="T58" fmla="*/ 85 w 201"/>
                <a:gd name="T59" fmla="*/ 37 h 281"/>
                <a:gd name="T60" fmla="*/ 120 w 201"/>
                <a:gd name="T61" fmla="*/ 93 h 281"/>
                <a:gd name="T62" fmla="*/ 170 w 201"/>
                <a:gd name="T63" fmla="*/ 172 h 281"/>
                <a:gd name="T64" fmla="*/ 200 w 201"/>
                <a:gd name="T65" fmla="*/ 281 h 281"/>
                <a:gd name="T66" fmla="*/ 143 w 201"/>
                <a:gd name="T67" fmla="*/ 260 h 281"/>
                <a:gd name="T68" fmla="*/ 58 w 201"/>
                <a:gd name="T69" fmla="*/ 136 h 281"/>
                <a:gd name="T70" fmla="*/ 52 w 201"/>
                <a:gd name="T71" fmla="*/ 132 h 281"/>
                <a:gd name="T72" fmla="*/ 17 w 201"/>
                <a:gd name="T73" fmla="*/ 81 h 281"/>
                <a:gd name="T74" fmla="*/ 17 w 201"/>
                <a:gd name="T75" fmla="*/ 74 h 281"/>
                <a:gd name="T76" fmla="*/ 6 w 201"/>
                <a:gd name="T77" fmla="*/ 48 h 281"/>
                <a:gd name="T78" fmla="*/ 4 w 201"/>
                <a:gd name="T79" fmla="*/ 17 h 281"/>
                <a:gd name="T80" fmla="*/ 27 w 201"/>
                <a:gd name="T81"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81">
                  <a:moveTo>
                    <a:pt x="184" y="215"/>
                  </a:moveTo>
                  <a:lnTo>
                    <a:pt x="180" y="215"/>
                  </a:lnTo>
                  <a:lnTo>
                    <a:pt x="178" y="219"/>
                  </a:lnTo>
                  <a:lnTo>
                    <a:pt x="176" y="223"/>
                  </a:lnTo>
                  <a:lnTo>
                    <a:pt x="176" y="229"/>
                  </a:lnTo>
                  <a:lnTo>
                    <a:pt x="174" y="227"/>
                  </a:lnTo>
                  <a:lnTo>
                    <a:pt x="170" y="225"/>
                  </a:lnTo>
                  <a:lnTo>
                    <a:pt x="167" y="227"/>
                  </a:lnTo>
                  <a:lnTo>
                    <a:pt x="165" y="227"/>
                  </a:lnTo>
                  <a:lnTo>
                    <a:pt x="161" y="231"/>
                  </a:lnTo>
                  <a:lnTo>
                    <a:pt x="159" y="235"/>
                  </a:lnTo>
                  <a:lnTo>
                    <a:pt x="161" y="240"/>
                  </a:lnTo>
                  <a:lnTo>
                    <a:pt x="157" y="237"/>
                  </a:lnTo>
                  <a:lnTo>
                    <a:pt x="151" y="237"/>
                  </a:lnTo>
                  <a:lnTo>
                    <a:pt x="147" y="238"/>
                  </a:lnTo>
                  <a:lnTo>
                    <a:pt x="143" y="242"/>
                  </a:lnTo>
                  <a:lnTo>
                    <a:pt x="143" y="244"/>
                  </a:lnTo>
                  <a:lnTo>
                    <a:pt x="143" y="248"/>
                  </a:lnTo>
                  <a:lnTo>
                    <a:pt x="143" y="252"/>
                  </a:lnTo>
                  <a:lnTo>
                    <a:pt x="145" y="256"/>
                  </a:lnTo>
                  <a:lnTo>
                    <a:pt x="170" y="266"/>
                  </a:lnTo>
                  <a:lnTo>
                    <a:pt x="178" y="268"/>
                  </a:lnTo>
                  <a:lnTo>
                    <a:pt x="196" y="256"/>
                  </a:lnTo>
                  <a:lnTo>
                    <a:pt x="198" y="221"/>
                  </a:lnTo>
                  <a:lnTo>
                    <a:pt x="196" y="219"/>
                  </a:lnTo>
                  <a:lnTo>
                    <a:pt x="192" y="215"/>
                  </a:lnTo>
                  <a:lnTo>
                    <a:pt x="188" y="215"/>
                  </a:lnTo>
                  <a:lnTo>
                    <a:pt x="184" y="215"/>
                  </a:lnTo>
                  <a:close/>
                  <a:moveTo>
                    <a:pt x="40" y="62"/>
                  </a:moveTo>
                  <a:lnTo>
                    <a:pt x="27" y="72"/>
                  </a:lnTo>
                  <a:lnTo>
                    <a:pt x="25" y="74"/>
                  </a:lnTo>
                  <a:lnTo>
                    <a:pt x="23" y="77"/>
                  </a:lnTo>
                  <a:lnTo>
                    <a:pt x="25" y="83"/>
                  </a:lnTo>
                  <a:lnTo>
                    <a:pt x="50" y="122"/>
                  </a:lnTo>
                  <a:lnTo>
                    <a:pt x="54" y="126"/>
                  </a:lnTo>
                  <a:lnTo>
                    <a:pt x="56" y="128"/>
                  </a:lnTo>
                  <a:lnTo>
                    <a:pt x="60" y="130"/>
                  </a:lnTo>
                  <a:lnTo>
                    <a:pt x="66" y="128"/>
                  </a:lnTo>
                  <a:lnTo>
                    <a:pt x="79" y="118"/>
                  </a:lnTo>
                  <a:lnTo>
                    <a:pt x="75" y="118"/>
                  </a:lnTo>
                  <a:lnTo>
                    <a:pt x="73" y="116"/>
                  </a:lnTo>
                  <a:lnTo>
                    <a:pt x="70" y="114"/>
                  </a:lnTo>
                  <a:lnTo>
                    <a:pt x="50" y="85"/>
                  </a:lnTo>
                  <a:lnTo>
                    <a:pt x="40" y="72"/>
                  </a:lnTo>
                  <a:lnTo>
                    <a:pt x="40" y="68"/>
                  </a:lnTo>
                  <a:lnTo>
                    <a:pt x="40" y="64"/>
                  </a:lnTo>
                  <a:lnTo>
                    <a:pt x="40" y="62"/>
                  </a:lnTo>
                  <a:close/>
                  <a:moveTo>
                    <a:pt x="27" y="0"/>
                  </a:moveTo>
                  <a:lnTo>
                    <a:pt x="39" y="0"/>
                  </a:lnTo>
                  <a:lnTo>
                    <a:pt x="50" y="4"/>
                  </a:lnTo>
                  <a:lnTo>
                    <a:pt x="56" y="8"/>
                  </a:lnTo>
                  <a:lnTo>
                    <a:pt x="60" y="13"/>
                  </a:lnTo>
                  <a:lnTo>
                    <a:pt x="68" y="25"/>
                  </a:lnTo>
                  <a:lnTo>
                    <a:pt x="50" y="43"/>
                  </a:lnTo>
                  <a:lnTo>
                    <a:pt x="37" y="58"/>
                  </a:lnTo>
                  <a:lnTo>
                    <a:pt x="50" y="48"/>
                  </a:lnTo>
                  <a:lnTo>
                    <a:pt x="73" y="33"/>
                  </a:lnTo>
                  <a:lnTo>
                    <a:pt x="77" y="33"/>
                  </a:lnTo>
                  <a:lnTo>
                    <a:pt x="81" y="35"/>
                  </a:lnTo>
                  <a:lnTo>
                    <a:pt x="85" y="37"/>
                  </a:lnTo>
                  <a:lnTo>
                    <a:pt x="118" y="87"/>
                  </a:lnTo>
                  <a:lnTo>
                    <a:pt x="120" y="93"/>
                  </a:lnTo>
                  <a:lnTo>
                    <a:pt x="118" y="97"/>
                  </a:lnTo>
                  <a:lnTo>
                    <a:pt x="170" y="172"/>
                  </a:lnTo>
                  <a:lnTo>
                    <a:pt x="201" y="219"/>
                  </a:lnTo>
                  <a:lnTo>
                    <a:pt x="200" y="281"/>
                  </a:lnTo>
                  <a:lnTo>
                    <a:pt x="170" y="269"/>
                  </a:lnTo>
                  <a:lnTo>
                    <a:pt x="143" y="260"/>
                  </a:lnTo>
                  <a:lnTo>
                    <a:pt x="60" y="136"/>
                  </a:lnTo>
                  <a:lnTo>
                    <a:pt x="58" y="136"/>
                  </a:lnTo>
                  <a:lnTo>
                    <a:pt x="54" y="134"/>
                  </a:lnTo>
                  <a:lnTo>
                    <a:pt x="52" y="132"/>
                  </a:lnTo>
                  <a:lnTo>
                    <a:pt x="50" y="130"/>
                  </a:lnTo>
                  <a:lnTo>
                    <a:pt x="17" y="81"/>
                  </a:lnTo>
                  <a:lnTo>
                    <a:pt x="17" y="77"/>
                  </a:lnTo>
                  <a:lnTo>
                    <a:pt x="17" y="74"/>
                  </a:lnTo>
                  <a:lnTo>
                    <a:pt x="19" y="70"/>
                  </a:lnTo>
                  <a:lnTo>
                    <a:pt x="6" y="48"/>
                  </a:lnTo>
                  <a:lnTo>
                    <a:pt x="0" y="33"/>
                  </a:lnTo>
                  <a:lnTo>
                    <a:pt x="4" y="17"/>
                  </a:lnTo>
                  <a:lnTo>
                    <a:pt x="15" y="4"/>
                  </a:lnTo>
                  <a:lnTo>
                    <a:pt x="27"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26" name="Freeform 315">
              <a:extLst>
                <a:ext uri="{FF2B5EF4-FFF2-40B4-BE49-F238E27FC236}">
                  <a16:creationId xmlns:a16="http://schemas.microsoft.com/office/drawing/2014/main" id="{480854E9-B3F8-4439-8F6B-885448D81EB6}"/>
                </a:ext>
              </a:extLst>
            </p:cNvPr>
            <p:cNvSpPr>
              <a:spLocks noEditPoints="1"/>
            </p:cNvSpPr>
            <p:nvPr/>
          </p:nvSpPr>
          <p:spPr bwMode="auto">
            <a:xfrm>
              <a:off x="14825664" y="4214814"/>
              <a:ext cx="412750" cy="450850"/>
            </a:xfrm>
            <a:custGeom>
              <a:avLst/>
              <a:gdLst>
                <a:gd name="T0" fmla="*/ 70 w 260"/>
                <a:gd name="T1" fmla="*/ 191 h 284"/>
                <a:gd name="T2" fmla="*/ 70 w 260"/>
                <a:gd name="T3" fmla="*/ 200 h 284"/>
                <a:gd name="T4" fmla="*/ 44 w 260"/>
                <a:gd name="T5" fmla="*/ 226 h 284"/>
                <a:gd name="T6" fmla="*/ 35 w 260"/>
                <a:gd name="T7" fmla="*/ 220 h 284"/>
                <a:gd name="T8" fmla="*/ 60 w 260"/>
                <a:gd name="T9" fmla="*/ 191 h 284"/>
                <a:gd name="T10" fmla="*/ 194 w 260"/>
                <a:gd name="T11" fmla="*/ 189 h 284"/>
                <a:gd name="T12" fmla="*/ 223 w 260"/>
                <a:gd name="T13" fmla="*/ 214 h 284"/>
                <a:gd name="T14" fmla="*/ 223 w 260"/>
                <a:gd name="T15" fmla="*/ 224 h 284"/>
                <a:gd name="T16" fmla="*/ 213 w 260"/>
                <a:gd name="T17" fmla="*/ 224 h 284"/>
                <a:gd name="T18" fmla="*/ 188 w 260"/>
                <a:gd name="T19" fmla="*/ 198 h 284"/>
                <a:gd name="T20" fmla="*/ 192 w 260"/>
                <a:gd name="T21" fmla="*/ 191 h 284"/>
                <a:gd name="T22" fmla="*/ 254 w 260"/>
                <a:gd name="T23" fmla="*/ 125 h 284"/>
                <a:gd name="T24" fmla="*/ 260 w 260"/>
                <a:gd name="T25" fmla="*/ 130 h 284"/>
                <a:gd name="T26" fmla="*/ 254 w 260"/>
                <a:gd name="T27" fmla="*/ 138 h 284"/>
                <a:gd name="T28" fmla="*/ 215 w 260"/>
                <a:gd name="T29" fmla="*/ 134 h 284"/>
                <a:gd name="T30" fmla="*/ 217 w 260"/>
                <a:gd name="T31" fmla="*/ 125 h 284"/>
                <a:gd name="T32" fmla="*/ 39 w 260"/>
                <a:gd name="T33" fmla="*/ 125 h 284"/>
                <a:gd name="T34" fmla="*/ 44 w 260"/>
                <a:gd name="T35" fmla="*/ 130 h 284"/>
                <a:gd name="T36" fmla="*/ 39 w 260"/>
                <a:gd name="T37" fmla="*/ 138 h 284"/>
                <a:gd name="T38" fmla="*/ 0 w 260"/>
                <a:gd name="T39" fmla="*/ 134 h 284"/>
                <a:gd name="T40" fmla="*/ 2 w 260"/>
                <a:gd name="T41" fmla="*/ 125 h 284"/>
                <a:gd name="T42" fmla="*/ 106 w 260"/>
                <a:gd name="T43" fmla="*/ 78 h 284"/>
                <a:gd name="T44" fmla="*/ 71 w 260"/>
                <a:gd name="T45" fmla="*/ 130 h 284"/>
                <a:gd name="T46" fmla="*/ 101 w 260"/>
                <a:gd name="T47" fmla="*/ 181 h 284"/>
                <a:gd name="T48" fmla="*/ 104 w 260"/>
                <a:gd name="T49" fmla="*/ 220 h 284"/>
                <a:gd name="T50" fmla="*/ 157 w 260"/>
                <a:gd name="T51" fmla="*/ 183 h 284"/>
                <a:gd name="T52" fmla="*/ 182 w 260"/>
                <a:gd name="T53" fmla="*/ 152 h 284"/>
                <a:gd name="T54" fmla="*/ 170 w 260"/>
                <a:gd name="T55" fmla="*/ 90 h 284"/>
                <a:gd name="T56" fmla="*/ 130 w 260"/>
                <a:gd name="T57" fmla="*/ 59 h 284"/>
                <a:gd name="T58" fmla="*/ 194 w 260"/>
                <a:gd name="T59" fmla="*/ 101 h 284"/>
                <a:gd name="T60" fmla="*/ 201 w 260"/>
                <a:gd name="T61" fmla="*/ 130 h 284"/>
                <a:gd name="T62" fmla="*/ 194 w 260"/>
                <a:gd name="T63" fmla="*/ 162 h 284"/>
                <a:gd name="T64" fmla="*/ 170 w 260"/>
                <a:gd name="T65" fmla="*/ 191 h 284"/>
                <a:gd name="T66" fmla="*/ 153 w 260"/>
                <a:gd name="T67" fmla="*/ 280 h 284"/>
                <a:gd name="T68" fmla="*/ 106 w 260"/>
                <a:gd name="T69" fmla="*/ 280 h 284"/>
                <a:gd name="T70" fmla="*/ 89 w 260"/>
                <a:gd name="T71" fmla="*/ 193 h 284"/>
                <a:gd name="T72" fmla="*/ 64 w 260"/>
                <a:gd name="T73" fmla="*/ 163 h 284"/>
                <a:gd name="T74" fmla="*/ 58 w 260"/>
                <a:gd name="T75" fmla="*/ 115 h 284"/>
                <a:gd name="T76" fmla="*/ 103 w 260"/>
                <a:gd name="T77" fmla="*/ 65 h 284"/>
                <a:gd name="T78" fmla="*/ 223 w 260"/>
                <a:gd name="T79" fmla="*/ 39 h 284"/>
                <a:gd name="T80" fmla="*/ 223 w 260"/>
                <a:gd name="T81" fmla="*/ 49 h 284"/>
                <a:gd name="T82" fmla="*/ 194 w 260"/>
                <a:gd name="T83" fmla="*/ 72 h 284"/>
                <a:gd name="T84" fmla="*/ 188 w 260"/>
                <a:gd name="T85" fmla="*/ 68 h 284"/>
                <a:gd name="T86" fmla="*/ 194 w 260"/>
                <a:gd name="T87" fmla="*/ 57 h 284"/>
                <a:gd name="T88" fmla="*/ 219 w 260"/>
                <a:gd name="T89" fmla="*/ 37 h 284"/>
                <a:gd name="T90" fmla="*/ 64 w 260"/>
                <a:gd name="T91" fmla="*/ 57 h 284"/>
                <a:gd name="T92" fmla="*/ 71 w 260"/>
                <a:gd name="T93" fmla="*/ 68 h 284"/>
                <a:gd name="T94" fmla="*/ 64 w 260"/>
                <a:gd name="T95" fmla="*/ 72 h 284"/>
                <a:gd name="T96" fmla="*/ 37 w 260"/>
                <a:gd name="T97" fmla="*/ 49 h 284"/>
                <a:gd name="T98" fmla="*/ 37 w 260"/>
                <a:gd name="T99" fmla="*/ 39 h 284"/>
                <a:gd name="T100" fmla="*/ 130 w 260"/>
                <a:gd name="T101" fmla="*/ 0 h 284"/>
                <a:gd name="T102" fmla="*/ 136 w 260"/>
                <a:gd name="T103" fmla="*/ 6 h 284"/>
                <a:gd name="T104" fmla="*/ 134 w 260"/>
                <a:gd name="T105" fmla="*/ 45 h 284"/>
                <a:gd name="T106" fmla="*/ 126 w 260"/>
                <a:gd name="T107" fmla="*/ 45 h 284"/>
                <a:gd name="T108" fmla="*/ 122 w 260"/>
                <a:gd name="T109" fmla="*/ 6 h 284"/>
                <a:gd name="T110" fmla="*/ 130 w 260"/>
                <a:gd name="T111"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0" h="284">
                  <a:moveTo>
                    <a:pt x="64" y="189"/>
                  </a:moveTo>
                  <a:lnTo>
                    <a:pt x="68" y="191"/>
                  </a:lnTo>
                  <a:lnTo>
                    <a:pt x="70" y="191"/>
                  </a:lnTo>
                  <a:lnTo>
                    <a:pt x="71" y="194"/>
                  </a:lnTo>
                  <a:lnTo>
                    <a:pt x="71" y="198"/>
                  </a:lnTo>
                  <a:lnTo>
                    <a:pt x="70" y="200"/>
                  </a:lnTo>
                  <a:lnTo>
                    <a:pt x="64" y="206"/>
                  </a:lnTo>
                  <a:lnTo>
                    <a:pt x="46" y="224"/>
                  </a:lnTo>
                  <a:lnTo>
                    <a:pt x="44" y="226"/>
                  </a:lnTo>
                  <a:lnTo>
                    <a:pt x="40" y="226"/>
                  </a:lnTo>
                  <a:lnTo>
                    <a:pt x="37" y="224"/>
                  </a:lnTo>
                  <a:lnTo>
                    <a:pt x="35" y="220"/>
                  </a:lnTo>
                  <a:lnTo>
                    <a:pt x="35" y="218"/>
                  </a:lnTo>
                  <a:lnTo>
                    <a:pt x="37" y="214"/>
                  </a:lnTo>
                  <a:lnTo>
                    <a:pt x="60" y="191"/>
                  </a:lnTo>
                  <a:lnTo>
                    <a:pt x="62" y="191"/>
                  </a:lnTo>
                  <a:lnTo>
                    <a:pt x="64" y="189"/>
                  </a:lnTo>
                  <a:close/>
                  <a:moveTo>
                    <a:pt x="194" y="189"/>
                  </a:moveTo>
                  <a:lnTo>
                    <a:pt x="198" y="191"/>
                  </a:lnTo>
                  <a:lnTo>
                    <a:pt x="200" y="191"/>
                  </a:lnTo>
                  <a:lnTo>
                    <a:pt x="223" y="214"/>
                  </a:lnTo>
                  <a:lnTo>
                    <a:pt x="223" y="218"/>
                  </a:lnTo>
                  <a:lnTo>
                    <a:pt x="223" y="220"/>
                  </a:lnTo>
                  <a:lnTo>
                    <a:pt x="223" y="224"/>
                  </a:lnTo>
                  <a:lnTo>
                    <a:pt x="219" y="226"/>
                  </a:lnTo>
                  <a:lnTo>
                    <a:pt x="215" y="226"/>
                  </a:lnTo>
                  <a:lnTo>
                    <a:pt x="213" y="224"/>
                  </a:lnTo>
                  <a:lnTo>
                    <a:pt x="194" y="206"/>
                  </a:lnTo>
                  <a:lnTo>
                    <a:pt x="190" y="200"/>
                  </a:lnTo>
                  <a:lnTo>
                    <a:pt x="188" y="198"/>
                  </a:lnTo>
                  <a:lnTo>
                    <a:pt x="188" y="194"/>
                  </a:lnTo>
                  <a:lnTo>
                    <a:pt x="190" y="191"/>
                  </a:lnTo>
                  <a:lnTo>
                    <a:pt x="192" y="191"/>
                  </a:lnTo>
                  <a:lnTo>
                    <a:pt x="194" y="189"/>
                  </a:lnTo>
                  <a:close/>
                  <a:moveTo>
                    <a:pt x="221" y="125"/>
                  </a:moveTo>
                  <a:lnTo>
                    <a:pt x="254" y="125"/>
                  </a:lnTo>
                  <a:lnTo>
                    <a:pt x="258" y="125"/>
                  </a:lnTo>
                  <a:lnTo>
                    <a:pt x="260" y="129"/>
                  </a:lnTo>
                  <a:lnTo>
                    <a:pt x="260" y="130"/>
                  </a:lnTo>
                  <a:lnTo>
                    <a:pt x="260" y="134"/>
                  </a:lnTo>
                  <a:lnTo>
                    <a:pt x="258" y="136"/>
                  </a:lnTo>
                  <a:lnTo>
                    <a:pt x="254" y="138"/>
                  </a:lnTo>
                  <a:lnTo>
                    <a:pt x="221" y="138"/>
                  </a:lnTo>
                  <a:lnTo>
                    <a:pt x="217" y="136"/>
                  </a:lnTo>
                  <a:lnTo>
                    <a:pt x="215" y="134"/>
                  </a:lnTo>
                  <a:lnTo>
                    <a:pt x="215" y="130"/>
                  </a:lnTo>
                  <a:lnTo>
                    <a:pt x="215" y="129"/>
                  </a:lnTo>
                  <a:lnTo>
                    <a:pt x="217" y="125"/>
                  </a:lnTo>
                  <a:lnTo>
                    <a:pt x="221" y="125"/>
                  </a:lnTo>
                  <a:close/>
                  <a:moveTo>
                    <a:pt x="6" y="125"/>
                  </a:moveTo>
                  <a:lnTo>
                    <a:pt x="39" y="125"/>
                  </a:lnTo>
                  <a:lnTo>
                    <a:pt x="40" y="125"/>
                  </a:lnTo>
                  <a:lnTo>
                    <a:pt x="44" y="129"/>
                  </a:lnTo>
                  <a:lnTo>
                    <a:pt x="44" y="130"/>
                  </a:lnTo>
                  <a:lnTo>
                    <a:pt x="44" y="134"/>
                  </a:lnTo>
                  <a:lnTo>
                    <a:pt x="40" y="136"/>
                  </a:lnTo>
                  <a:lnTo>
                    <a:pt x="39" y="138"/>
                  </a:lnTo>
                  <a:lnTo>
                    <a:pt x="6" y="138"/>
                  </a:lnTo>
                  <a:lnTo>
                    <a:pt x="2" y="136"/>
                  </a:lnTo>
                  <a:lnTo>
                    <a:pt x="0" y="134"/>
                  </a:lnTo>
                  <a:lnTo>
                    <a:pt x="0" y="130"/>
                  </a:lnTo>
                  <a:lnTo>
                    <a:pt x="0" y="129"/>
                  </a:lnTo>
                  <a:lnTo>
                    <a:pt x="2" y="125"/>
                  </a:lnTo>
                  <a:lnTo>
                    <a:pt x="6" y="125"/>
                  </a:lnTo>
                  <a:close/>
                  <a:moveTo>
                    <a:pt x="130" y="74"/>
                  </a:moveTo>
                  <a:lnTo>
                    <a:pt x="106" y="78"/>
                  </a:lnTo>
                  <a:lnTo>
                    <a:pt x="89" y="90"/>
                  </a:lnTo>
                  <a:lnTo>
                    <a:pt x="75" y="109"/>
                  </a:lnTo>
                  <a:lnTo>
                    <a:pt x="71" y="130"/>
                  </a:lnTo>
                  <a:lnTo>
                    <a:pt x="75" y="152"/>
                  </a:lnTo>
                  <a:lnTo>
                    <a:pt x="85" y="169"/>
                  </a:lnTo>
                  <a:lnTo>
                    <a:pt x="101" y="181"/>
                  </a:lnTo>
                  <a:lnTo>
                    <a:pt x="103" y="183"/>
                  </a:lnTo>
                  <a:lnTo>
                    <a:pt x="104" y="187"/>
                  </a:lnTo>
                  <a:lnTo>
                    <a:pt x="104" y="220"/>
                  </a:lnTo>
                  <a:lnTo>
                    <a:pt x="155" y="220"/>
                  </a:lnTo>
                  <a:lnTo>
                    <a:pt x="155" y="187"/>
                  </a:lnTo>
                  <a:lnTo>
                    <a:pt x="157" y="183"/>
                  </a:lnTo>
                  <a:lnTo>
                    <a:pt x="159" y="181"/>
                  </a:lnTo>
                  <a:lnTo>
                    <a:pt x="172" y="167"/>
                  </a:lnTo>
                  <a:lnTo>
                    <a:pt x="182" y="152"/>
                  </a:lnTo>
                  <a:lnTo>
                    <a:pt x="186" y="130"/>
                  </a:lnTo>
                  <a:lnTo>
                    <a:pt x="182" y="109"/>
                  </a:lnTo>
                  <a:lnTo>
                    <a:pt x="170" y="90"/>
                  </a:lnTo>
                  <a:lnTo>
                    <a:pt x="151" y="78"/>
                  </a:lnTo>
                  <a:lnTo>
                    <a:pt x="130" y="74"/>
                  </a:lnTo>
                  <a:close/>
                  <a:moveTo>
                    <a:pt x="130" y="59"/>
                  </a:moveTo>
                  <a:lnTo>
                    <a:pt x="157" y="65"/>
                  </a:lnTo>
                  <a:lnTo>
                    <a:pt x="178" y="78"/>
                  </a:lnTo>
                  <a:lnTo>
                    <a:pt x="194" y="101"/>
                  </a:lnTo>
                  <a:lnTo>
                    <a:pt x="198" y="111"/>
                  </a:lnTo>
                  <a:lnTo>
                    <a:pt x="201" y="121"/>
                  </a:lnTo>
                  <a:lnTo>
                    <a:pt x="201" y="130"/>
                  </a:lnTo>
                  <a:lnTo>
                    <a:pt x="201" y="142"/>
                  </a:lnTo>
                  <a:lnTo>
                    <a:pt x="198" y="152"/>
                  </a:lnTo>
                  <a:lnTo>
                    <a:pt x="194" y="162"/>
                  </a:lnTo>
                  <a:lnTo>
                    <a:pt x="188" y="173"/>
                  </a:lnTo>
                  <a:lnTo>
                    <a:pt x="180" y="183"/>
                  </a:lnTo>
                  <a:lnTo>
                    <a:pt x="170" y="191"/>
                  </a:lnTo>
                  <a:lnTo>
                    <a:pt x="170" y="249"/>
                  </a:lnTo>
                  <a:lnTo>
                    <a:pt x="165" y="266"/>
                  </a:lnTo>
                  <a:lnTo>
                    <a:pt x="153" y="280"/>
                  </a:lnTo>
                  <a:lnTo>
                    <a:pt x="134" y="284"/>
                  </a:lnTo>
                  <a:lnTo>
                    <a:pt x="126" y="284"/>
                  </a:lnTo>
                  <a:lnTo>
                    <a:pt x="106" y="280"/>
                  </a:lnTo>
                  <a:lnTo>
                    <a:pt x="95" y="266"/>
                  </a:lnTo>
                  <a:lnTo>
                    <a:pt x="89" y="249"/>
                  </a:lnTo>
                  <a:lnTo>
                    <a:pt x="89" y="193"/>
                  </a:lnTo>
                  <a:lnTo>
                    <a:pt x="79" y="183"/>
                  </a:lnTo>
                  <a:lnTo>
                    <a:pt x="71" y="173"/>
                  </a:lnTo>
                  <a:lnTo>
                    <a:pt x="64" y="163"/>
                  </a:lnTo>
                  <a:lnTo>
                    <a:pt x="58" y="148"/>
                  </a:lnTo>
                  <a:lnTo>
                    <a:pt x="56" y="130"/>
                  </a:lnTo>
                  <a:lnTo>
                    <a:pt x="58" y="115"/>
                  </a:lnTo>
                  <a:lnTo>
                    <a:pt x="64" y="99"/>
                  </a:lnTo>
                  <a:lnTo>
                    <a:pt x="79" y="78"/>
                  </a:lnTo>
                  <a:lnTo>
                    <a:pt x="103" y="65"/>
                  </a:lnTo>
                  <a:lnTo>
                    <a:pt x="130" y="59"/>
                  </a:lnTo>
                  <a:close/>
                  <a:moveTo>
                    <a:pt x="219" y="37"/>
                  </a:moveTo>
                  <a:lnTo>
                    <a:pt x="223" y="39"/>
                  </a:lnTo>
                  <a:lnTo>
                    <a:pt x="223" y="41"/>
                  </a:lnTo>
                  <a:lnTo>
                    <a:pt x="223" y="45"/>
                  </a:lnTo>
                  <a:lnTo>
                    <a:pt x="223" y="49"/>
                  </a:lnTo>
                  <a:lnTo>
                    <a:pt x="200" y="70"/>
                  </a:lnTo>
                  <a:lnTo>
                    <a:pt x="198" y="72"/>
                  </a:lnTo>
                  <a:lnTo>
                    <a:pt x="194" y="72"/>
                  </a:lnTo>
                  <a:lnTo>
                    <a:pt x="192" y="72"/>
                  </a:lnTo>
                  <a:lnTo>
                    <a:pt x="190" y="70"/>
                  </a:lnTo>
                  <a:lnTo>
                    <a:pt x="188" y="68"/>
                  </a:lnTo>
                  <a:lnTo>
                    <a:pt x="188" y="65"/>
                  </a:lnTo>
                  <a:lnTo>
                    <a:pt x="190" y="63"/>
                  </a:lnTo>
                  <a:lnTo>
                    <a:pt x="194" y="57"/>
                  </a:lnTo>
                  <a:lnTo>
                    <a:pt x="213" y="39"/>
                  </a:lnTo>
                  <a:lnTo>
                    <a:pt x="215" y="37"/>
                  </a:lnTo>
                  <a:lnTo>
                    <a:pt x="219" y="37"/>
                  </a:lnTo>
                  <a:close/>
                  <a:moveTo>
                    <a:pt x="44" y="37"/>
                  </a:moveTo>
                  <a:lnTo>
                    <a:pt x="46" y="39"/>
                  </a:lnTo>
                  <a:lnTo>
                    <a:pt x="64" y="57"/>
                  </a:lnTo>
                  <a:lnTo>
                    <a:pt x="70" y="63"/>
                  </a:lnTo>
                  <a:lnTo>
                    <a:pt x="71" y="65"/>
                  </a:lnTo>
                  <a:lnTo>
                    <a:pt x="71" y="68"/>
                  </a:lnTo>
                  <a:lnTo>
                    <a:pt x="70" y="70"/>
                  </a:lnTo>
                  <a:lnTo>
                    <a:pt x="68" y="72"/>
                  </a:lnTo>
                  <a:lnTo>
                    <a:pt x="64" y="72"/>
                  </a:lnTo>
                  <a:lnTo>
                    <a:pt x="62" y="72"/>
                  </a:lnTo>
                  <a:lnTo>
                    <a:pt x="60" y="70"/>
                  </a:lnTo>
                  <a:lnTo>
                    <a:pt x="37" y="49"/>
                  </a:lnTo>
                  <a:lnTo>
                    <a:pt x="35" y="45"/>
                  </a:lnTo>
                  <a:lnTo>
                    <a:pt x="35" y="41"/>
                  </a:lnTo>
                  <a:lnTo>
                    <a:pt x="37" y="39"/>
                  </a:lnTo>
                  <a:lnTo>
                    <a:pt x="40" y="37"/>
                  </a:lnTo>
                  <a:lnTo>
                    <a:pt x="44" y="37"/>
                  </a:lnTo>
                  <a:close/>
                  <a:moveTo>
                    <a:pt x="130" y="0"/>
                  </a:moveTo>
                  <a:lnTo>
                    <a:pt x="134" y="0"/>
                  </a:lnTo>
                  <a:lnTo>
                    <a:pt x="136" y="4"/>
                  </a:lnTo>
                  <a:lnTo>
                    <a:pt x="136" y="6"/>
                  </a:lnTo>
                  <a:lnTo>
                    <a:pt x="136" y="39"/>
                  </a:lnTo>
                  <a:lnTo>
                    <a:pt x="136" y="43"/>
                  </a:lnTo>
                  <a:lnTo>
                    <a:pt x="134" y="45"/>
                  </a:lnTo>
                  <a:lnTo>
                    <a:pt x="130" y="47"/>
                  </a:lnTo>
                  <a:lnTo>
                    <a:pt x="130" y="47"/>
                  </a:lnTo>
                  <a:lnTo>
                    <a:pt x="126" y="45"/>
                  </a:lnTo>
                  <a:lnTo>
                    <a:pt x="124" y="43"/>
                  </a:lnTo>
                  <a:lnTo>
                    <a:pt x="122" y="39"/>
                  </a:lnTo>
                  <a:lnTo>
                    <a:pt x="122" y="6"/>
                  </a:lnTo>
                  <a:lnTo>
                    <a:pt x="124" y="4"/>
                  </a:lnTo>
                  <a:lnTo>
                    <a:pt x="126" y="2"/>
                  </a:lnTo>
                  <a:lnTo>
                    <a:pt x="130" y="0"/>
                  </a:lnTo>
                  <a:lnTo>
                    <a:pt x="13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27" name="Freeform 316">
              <a:extLst>
                <a:ext uri="{FF2B5EF4-FFF2-40B4-BE49-F238E27FC236}">
                  <a16:creationId xmlns:a16="http://schemas.microsoft.com/office/drawing/2014/main" id="{D368E5C8-7C3B-459E-8216-5010922DCB1C}"/>
                </a:ext>
              </a:extLst>
            </p:cNvPr>
            <p:cNvSpPr>
              <a:spLocks noEditPoints="1"/>
            </p:cNvSpPr>
            <p:nvPr/>
          </p:nvSpPr>
          <p:spPr bwMode="auto">
            <a:xfrm>
              <a:off x="12768264" y="3608389"/>
              <a:ext cx="619125" cy="893763"/>
            </a:xfrm>
            <a:custGeom>
              <a:avLst/>
              <a:gdLst>
                <a:gd name="T0" fmla="*/ 186 w 390"/>
                <a:gd name="T1" fmla="*/ 485 h 563"/>
                <a:gd name="T2" fmla="*/ 174 w 390"/>
                <a:gd name="T3" fmla="*/ 495 h 563"/>
                <a:gd name="T4" fmla="*/ 169 w 390"/>
                <a:gd name="T5" fmla="*/ 511 h 563"/>
                <a:gd name="T6" fmla="*/ 174 w 390"/>
                <a:gd name="T7" fmla="*/ 526 h 563"/>
                <a:gd name="T8" fmla="*/ 186 w 390"/>
                <a:gd name="T9" fmla="*/ 536 h 563"/>
                <a:gd name="T10" fmla="*/ 203 w 390"/>
                <a:gd name="T11" fmla="*/ 536 h 563"/>
                <a:gd name="T12" fmla="*/ 217 w 390"/>
                <a:gd name="T13" fmla="*/ 526 h 563"/>
                <a:gd name="T14" fmla="*/ 221 w 390"/>
                <a:gd name="T15" fmla="*/ 511 h 563"/>
                <a:gd name="T16" fmla="*/ 217 w 390"/>
                <a:gd name="T17" fmla="*/ 495 h 563"/>
                <a:gd name="T18" fmla="*/ 203 w 390"/>
                <a:gd name="T19" fmla="*/ 485 h 563"/>
                <a:gd name="T20" fmla="*/ 225 w 390"/>
                <a:gd name="T21" fmla="*/ 0 h 563"/>
                <a:gd name="T22" fmla="*/ 215 w 390"/>
                <a:gd name="T23" fmla="*/ 287 h 563"/>
                <a:gd name="T24" fmla="*/ 182 w 390"/>
                <a:gd name="T25" fmla="*/ 185 h 563"/>
                <a:gd name="T26" fmla="*/ 112 w 390"/>
                <a:gd name="T27" fmla="*/ 214 h 563"/>
                <a:gd name="T28" fmla="*/ 70 w 390"/>
                <a:gd name="T29" fmla="*/ 276 h 563"/>
                <a:gd name="T30" fmla="*/ 70 w 390"/>
                <a:gd name="T31" fmla="*/ 348 h 563"/>
                <a:gd name="T32" fmla="*/ 103 w 390"/>
                <a:gd name="T33" fmla="*/ 406 h 563"/>
                <a:gd name="T34" fmla="*/ 161 w 390"/>
                <a:gd name="T35" fmla="*/ 439 h 563"/>
                <a:gd name="T36" fmla="*/ 196 w 390"/>
                <a:gd name="T37" fmla="*/ 445 h 563"/>
                <a:gd name="T38" fmla="*/ 248 w 390"/>
                <a:gd name="T39" fmla="*/ 433 h 563"/>
                <a:gd name="T40" fmla="*/ 213 w 390"/>
                <a:gd name="T41" fmla="*/ 419 h 563"/>
                <a:gd name="T42" fmla="*/ 390 w 390"/>
                <a:gd name="T43" fmla="*/ 384 h 563"/>
                <a:gd name="T44" fmla="*/ 359 w 390"/>
                <a:gd name="T45" fmla="*/ 419 h 563"/>
                <a:gd name="T46" fmla="*/ 302 w 390"/>
                <a:gd name="T47" fmla="*/ 476 h 563"/>
                <a:gd name="T48" fmla="*/ 295 w 390"/>
                <a:gd name="T49" fmla="*/ 501 h 563"/>
                <a:gd name="T50" fmla="*/ 332 w 390"/>
                <a:gd name="T51" fmla="*/ 520 h 563"/>
                <a:gd name="T52" fmla="*/ 337 w 390"/>
                <a:gd name="T53" fmla="*/ 563 h 563"/>
                <a:gd name="T54" fmla="*/ 52 w 390"/>
                <a:gd name="T55" fmla="*/ 534 h 563"/>
                <a:gd name="T56" fmla="*/ 72 w 390"/>
                <a:gd name="T57" fmla="*/ 511 h 563"/>
                <a:gd name="T58" fmla="*/ 122 w 390"/>
                <a:gd name="T59" fmla="*/ 495 h 563"/>
                <a:gd name="T60" fmla="*/ 48 w 390"/>
                <a:gd name="T61" fmla="*/ 443 h 563"/>
                <a:gd name="T62" fmla="*/ 6 w 390"/>
                <a:gd name="T63" fmla="*/ 361 h 563"/>
                <a:gd name="T64" fmla="*/ 6 w 390"/>
                <a:gd name="T65" fmla="*/ 268 h 563"/>
                <a:gd name="T66" fmla="*/ 46 w 390"/>
                <a:gd name="T67" fmla="*/ 187 h 563"/>
                <a:gd name="T68" fmla="*/ 118 w 390"/>
                <a:gd name="T69" fmla="*/ 134 h 563"/>
                <a:gd name="T70" fmla="*/ 134 w 390"/>
                <a:gd name="T71" fmla="*/ 29 h 563"/>
                <a:gd name="T72" fmla="*/ 225 w 390"/>
                <a:gd name="T73"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0" h="563">
                  <a:moveTo>
                    <a:pt x="196" y="483"/>
                  </a:moveTo>
                  <a:lnTo>
                    <a:pt x="186" y="485"/>
                  </a:lnTo>
                  <a:lnTo>
                    <a:pt x="180" y="489"/>
                  </a:lnTo>
                  <a:lnTo>
                    <a:pt x="174" y="495"/>
                  </a:lnTo>
                  <a:lnTo>
                    <a:pt x="171" y="503"/>
                  </a:lnTo>
                  <a:lnTo>
                    <a:pt x="169" y="511"/>
                  </a:lnTo>
                  <a:lnTo>
                    <a:pt x="171" y="518"/>
                  </a:lnTo>
                  <a:lnTo>
                    <a:pt x="174" y="526"/>
                  </a:lnTo>
                  <a:lnTo>
                    <a:pt x="180" y="532"/>
                  </a:lnTo>
                  <a:lnTo>
                    <a:pt x="186" y="536"/>
                  </a:lnTo>
                  <a:lnTo>
                    <a:pt x="196" y="536"/>
                  </a:lnTo>
                  <a:lnTo>
                    <a:pt x="203" y="536"/>
                  </a:lnTo>
                  <a:lnTo>
                    <a:pt x="211" y="532"/>
                  </a:lnTo>
                  <a:lnTo>
                    <a:pt x="217" y="526"/>
                  </a:lnTo>
                  <a:lnTo>
                    <a:pt x="221" y="518"/>
                  </a:lnTo>
                  <a:lnTo>
                    <a:pt x="221" y="511"/>
                  </a:lnTo>
                  <a:lnTo>
                    <a:pt x="221" y="503"/>
                  </a:lnTo>
                  <a:lnTo>
                    <a:pt x="217" y="495"/>
                  </a:lnTo>
                  <a:lnTo>
                    <a:pt x="211" y="489"/>
                  </a:lnTo>
                  <a:lnTo>
                    <a:pt x="203" y="485"/>
                  </a:lnTo>
                  <a:lnTo>
                    <a:pt x="196" y="483"/>
                  </a:lnTo>
                  <a:close/>
                  <a:moveTo>
                    <a:pt x="225" y="0"/>
                  </a:moveTo>
                  <a:lnTo>
                    <a:pt x="308" y="256"/>
                  </a:lnTo>
                  <a:lnTo>
                    <a:pt x="215" y="287"/>
                  </a:lnTo>
                  <a:lnTo>
                    <a:pt x="196" y="223"/>
                  </a:lnTo>
                  <a:lnTo>
                    <a:pt x="182" y="185"/>
                  </a:lnTo>
                  <a:lnTo>
                    <a:pt x="145" y="194"/>
                  </a:lnTo>
                  <a:lnTo>
                    <a:pt x="112" y="214"/>
                  </a:lnTo>
                  <a:lnTo>
                    <a:pt x="87" y="241"/>
                  </a:lnTo>
                  <a:lnTo>
                    <a:pt x="70" y="276"/>
                  </a:lnTo>
                  <a:lnTo>
                    <a:pt x="64" y="315"/>
                  </a:lnTo>
                  <a:lnTo>
                    <a:pt x="70" y="348"/>
                  </a:lnTo>
                  <a:lnTo>
                    <a:pt x="83" y="379"/>
                  </a:lnTo>
                  <a:lnTo>
                    <a:pt x="103" y="406"/>
                  </a:lnTo>
                  <a:lnTo>
                    <a:pt x="130" y="425"/>
                  </a:lnTo>
                  <a:lnTo>
                    <a:pt x="161" y="439"/>
                  </a:lnTo>
                  <a:lnTo>
                    <a:pt x="194" y="445"/>
                  </a:lnTo>
                  <a:lnTo>
                    <a:pt x="196" y="445"/>
                  </a:lnTo>
                  <a:lnTo>
                    <a:pt x="223" y="441"/>
                  </a:lnTo>
                  <a:lnTo>
                    <a:pt x="248" y="433"/>
                  </a:lnTo>
                  <a:lnTo>
                    <a:pt x="271" y="419"/>
                  </a:lnTo>
                  <a:lnTo>
                    <a:pt x="213" y="419"/>
                  </a:lnTo>
                  <a:lnTo>
                    <a:pt x="213" y="384"/>
                  </a:lnTo>
                  <a:lnTo>
                    <a:pt x="390" y="384"/>
                  </a:lnTo>
                  <a:lnTo>
                    <a:pt x="390" y="419"/>
                  </a:lnTo>
                  <a:lnTo>
                    <a:pt x="359" y="419"/>
                  </a:lnTo>
                  <a:lnTo>
                    <a:pt x="333" y="450"/>
                  </a:lnTo>
                  <a:lnTo>
                    <a:pt x="302" y="476"/>
                  </a:lnTo>
                  <a:lnTo>
                    <a:pt x="268" y="495"/>
                  </a:lnTo>
                  <a:lnTo>
                    <a:pt x="295" y="501"/>
                  </a:lnTo>
                  <a:lnTo>
                    <a:pt x="316" y="511"/>
                  </a:lnTo>
                  <a:lnTo>
                    <a:pt x="332" y="520"/>
                  </a:lnTo>
                  <a:lnTo>
                    <a:pt x="337" y="534"/>
                  </a:lnTo>
                  <a:lnTo>
                    <a:pt x="337" y="563"/>
                  </a:lnTo>
                  <a:lnTo>
                    <a:pt x="52" y="563"/>
                  </a:lnTo>
                  <a:lnTo>
                    <a:pt x="52" y="534"/>
                  </a:lnTo>
                  <a:lnTo>
                    <a:pt x="58" y="520"/>
                  </a:lnTo>
                  <a:lnTo>
                    <a:pt x="72" y="511"/>
                  </a:lnTo>
                  <a:lnTo>
                    <a:pt x="95" y="501"/>
                  </a:lnTo>
                  <a:lnTo>
                    <a:pt x="122" y="495"/>
                  </a:lnTo>
                  <a:lnTo>
                    <a:pt x="81" y="472"/>
                  </a:lnTo>
                  <a:lnTo>
                    <a:pt x="48" y="443"/>
                  </a:lnTo>
                  <a:lnTo>
                    <a:pt x="23" y="404"/>
                  </a:lnTo>
                  <a:lnTo>
                    <a:pt x="6" y="361"/>
                  </a:lnTo>
                  <a:lnTo>
                    <a:pt x="0" y="315"/>
                  </a:lnTo>
                  <a:lnTo>
                    <a:pt x="6" y="268"/>
                  </a:lnTo>
                  <a:lnTo>
                    <a:pt x="21" y="225"/>
                  </a:lnTo>
                  <a:lnTo>
                    <a:pt x="46" y="187"/>
                  </a:lnTo>
                  <a:lnTo>
                    <a:pt x="79" y="157"/>
                  </a:lnTo>
                  <a:lnTo>
                    <a:pt x="118" y="134"/>
                  </a:lnTo>
                  <a:lnTo>
                    <a:pt x="163" y="123"/>
                  </a:lnTo>
                  <a:lnTo>
                    <a:pt x="134" y="29"/>
                  </a:lnTo>
                  <a:lnTo>
                    <a:pt x="196" y="10"/>
                  </a:lnTo>
                  <a:lnTo>
                    <a:pt x="225"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28" name="Freeform 317">
              <a:extLst>
                <a:ext uri="{FF2B5EF4-FFF2-40B4-BE49-F238E27FC236}">
                  <a16:creationId xmlns:a16="http://schemas.microsoft.com/office/drawing/2014/main" id="{5E40526B-9C03-4DCB-806A-760E1E77F142}"/>
                </a:ext>
              </a:extLst>
            </p:cNvPr>
            <p:cNvSpPr>
              <a:spLocks noEditPoints="1"/>
            </p:cNvSpPr>
            <p:nvPr/>
          </p:nvSpPr>
          <p:spPr bwMode="auto">
            <a:xfrm>
              <a:off x="12568239" y="3482976"/>
              <a:ext cx="314325" cy="317500"/>
            </a:xfrm>
            <a:custGeom>
              <a:avLst/>
              <a:gdLst>
                <a:gd name="T0" fmla="*/ 99 w 198"/>
                <a:gd name="T1" fmla="*/ 17 h 200"/>
                <a:gd name="T2" fmla="*/ 83 w 198"/>
                <a:gd name="T3" fmla="*/ 19 h 200"/>
                <a:gd name="T4" fmla="*/ 70 w 198"/>
                <a:gd name="T5" fmla="*/ 23 h 200"/>
                <a:gd name="T6" fmla="*/ 46 w 198"/>
                <a:gd name="T7" fmla="*/ 37 h 200"/>
                <a:gd name="T8" fmla="*/ 31 w 198"/>
                <a:gd name="T9" fmla="*/ 56 h 200"/>
                <a:gd name="T10" fmla="*/ 21 w 198"/>
                <a:gd name="T11" fmla="*/ 79 h 200"/>
                <a:gd name="T12" fmla="*/ 17 w 198"/>
                <a:gd name="T13" fmla="*/ 105 h 200"/>
                <a:gd name="T14" fmla="*/ 23 w 198"/>
                <a:gd name="T15" fmla="*/ 130 h 200"/>
                <a:gd name="T16" fmla="*/ 37 w 198"/>
                <a:gd name="T17" fmla="*/ 151 h 200"/>
                <a:gd name="T18" fmla="*/ 54 w 198"/>
                <a:gd name="T19" fmla="*/ 167 h 200"/>
                <a:gd name="T20" fmla="*/ 75 w 198"/>
                <a:gd name="T21" fmla="*/ 176 h 200"/>
                <a:gd name="T22" fmla="*/ 99 w 198"/>
                <a:gd name="T23" fmla="*/ 180 h 200"/>
                <a:gd name="T24" fmla="*/ 114 w 198"/>
                <a:gd name="T25" fmla="*/ 178 h 200"/>
                <a:gd name="T26" fmla="*/ 130 w 198"/>
                <a:gd name="T27" fmla="*/ 174 h 200"/>
                <a:gd name="T28" fmla="*/ 151 w 198"/>
                <a:gd name="T29" fmla="*/ 161 h 200"/>
                <a:gd name="T30" fmla="*/ 168 w 198"/>
                <a:gd name="T31" fmla="*/ 141 h 200"/>
                <a:gd name="T32" fmla="*/ 178 w 198"/>
                <a:gd name="T33" fmla="*/ 120 h 200"/>
                <a:gd name="T34" fmla="*/ 180 w 198"/>
                <a:gd name="T35" fmla="*/ 95 h 200"/>
                <a:gd name="T36" fmla="*/ 174 w 198"/>
                <a:gd name="T37" fmla="*/ 70 h 200"/>
                <a:gd name="T38" fmla="*/ 161 w 198"/>
                <a:gd name="T39" fmla="*/ 48 h 200"/>
                <a:gd name="T40" fmla="*/ 143 w 198"/>
                <a:gd name="T41" fmla="*/ 31 h 200"/>
                <a:gd name="T42" fmla="*/ 122 w 198"/>
                <a:gd name="T43" fmla="*/ 21 h 200"/>
                <a:gd name="T44" fmla="*/ 99 w 198"/>
                <a:gd name="T45" fmla="*/ 17 h 200"/>
                <a:gd name="T46" fmla="*/ 99 w 198"/>
                <a:gd name="T47" fmla="*/ 0 h 200"/>
                <a:gd name="T48" fmla="*/ 128 w 198"/>
                <a:gd name="T49" fmla="*/ 4 h 200"/>
                <a:gd name="T50" fmla="*/ 155 w 198"/>
                <a:gd name="T51" fmla="*/ 15 h 200"/>
                <a:gd name="T52" fmla="*/ 176 w 198"/>
                <a:gd name="T53" fmla="*/ 37 h 200"/>
                <a:gd name="T54" fmla="*/ 192 w 198"/>
                <a:gd name="T55" fmla="*/ 62 h 200"/>
                <a:gd name="T56" fmla="*/ 198 w 198"/>
                <a:gd name="T57" fmla="*/ 93 h 200"/>
                <a:gd name="T58" fmla="*/ 196 w 198"/>
                <a:gd name="T59" fmla="*/ 124 h 200"/>
                <a:gd name="T60" fmla="*/ 184 w 198"/>
                <a:gd name="T61" fmla="*/ 153 h 200"/>
                <a:gd name="T62" fmla="*/ 163 w 198"/>
                <a:gd name="T63" fmla="*/ 176 h 200"/>
                <a:gd name="T64" fmla="*/ 135 w 198"/>
                <a:gd name="T65" fmla="*/ 192 h 200"/>
                <a:gd name="T66" fmla="*/ 118 w 198"/>
                <a:gd name="T67" fmla="*/ 198 h 200"/>
                <a:gd name="T68" fmla="*/ 99 w 198"/>
                <a:gd name="T69" fmla="*/ 200 h 200"/>
                <a:gd name="T70" fmla="*/ 70 w 198"/>
                <a:gd name="T71" fmla="*/ 194 h 200"/>
                <a:gd name="T72" fmla="*/ 44 w 198"/>
                <a:gd name="T73" fmla="*/ 182 h 200"/>
                <a:gd name="T74" fmla="*/ 21 w 198"/>
                <a:gd name="T75" fmla="*/ 163 h 200"/>
                <a:gd name="T76" fmla="*/ 6 w 198"/>
                <a:gd name="T77" fmla="*/ 136 h 200"/>
                <a:gd name="T78" fmla="*/ 0 w 198"/>
                <a:gd name="T79" fmla="*/ 105 h 200"/>
                <a:gd name="T80" fmla="*/ 2 w 198"/>
                <a:gd name="T81" fmla="*/ 73 h 200"/>
                <a:gd name="T82" fmla="*/ 15 w 198"/>
                <a:gd name="T83" fmla="*/ 46 h 200"/>
                <a:gd name="T84" fmla="*/ 35 w 198"/>
                <a:gd name="T85" fmla="*/ 23 h 200"/>
                <a:gd name="T86" fmla="*/ 62 w 198"/>
                <a:gd name="T87" fmla="*/ 6 h 200"/>
                <a:gd name="T88" fmla="*/ 81 w 198"/>
                <a:gd name="T89" fmla="*/ 2 h 200"/>
                <a:gd name="T90" fmla="*/ 99 w 198"/>
                <a:gd name="T9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 h="200">
                  <a:moveTo>
                    <a:pt x="99" y="17"/>
                  </a:moveTo>
                  <a:lnTo>
                    <a:pt x="83" y="19"/>
                  </a:lnTo>
                  <a:lnTo>
                    <a:pt x="70" y="23"/>
                  </a:lnTo>
                  <a:lnTo>
                    <a:pt x="46" y="37"/>
                  </a:lnTo>
                  <a:lnTo>
                    <a:pt x="31" y="56"/>
                  </a:lnTo>
                  <a:lnTo>
                    <a:pt x="21" y="79"/>
                  </a:lnTo>
                  <a:lnTo>
                    <a:pt x="17" y="105"/>
                  </a:lnTo>
                  <a:lnTo>
                    <a:pt x="23" y="130"/>
                  </a:lnTo>
                  <a:lnTo>
                    <a:pt x="37" y="151"/>
                  </a:lnTo>
                  <a:lnTo>
                    <a:pt x="54" y="167"/>
                  </a:lnTo>
                  <a:lnTo>
                    <a:pt x="75" y="176"/>
                  </a:lnTo>
                  <a:lnTo>
                    <a:pt x="99" y="180"/>
                  </a:lnTo>
                  <a:lnTo>
                    <a:pt x="114" y="178"/>
                  </a:lnTo>
                  <a:lnTo>
                    <a:pt x="130" y="174"/>
                  </a:lnTo>
                  <a:lnTo>
                    <a:pt x="151" y="161"/>
                  </a:lnTo>
                  <a:lnTo>
                    <a:pt x="168" y="141"/>
                  </a:lnTo>
                  <a:lnTo>
                    <a:pt x="178" y="120"/>
                  </a:lnTo>
                  <a:lnTo>
                    <a:pt x="180" y="95"/>
                  </a:lnTo>
                  <a:lnTo>
                    <a:pt x="174" y="70"/>
                  </a:lnTo>
                  <a:lnTo>
                    <a:pt x="161" y="48"/>
                  </a:lnTo>
                  <a:lnTo>
                    <a:pt x="143" y="31"/>
                  </a:lnTo>
                  <a:lnTo>
                    <a:pt x="122" y="21"/>
                  </a:lnTo>
                  <a:lnTo>
                    <a:pt x="99" y="17"/>
                  </a:lnTo>
                  <a:close/>
                  <a:moveTo>
                    <a:pt x="99" y="0"/>
                  </a:moveTo>
                  <a:lnTo>
                    <a:pt x="128" y="4"/>
                  </a:lnTo>
                  <a:lnTo>
                    <a:pt x="155" y="15"/>
                  </a:lnTo>
                  <a:lnTo>
                    <a:pt x="176" y="37"/>
                  </a:lnTo>
                  <a:lnTo>
                    <a:pt x="192" y="62"/>
                  </a:lnTo>
                  <a:lnTo>
                    <a:pt x="198" y="93"/>
                  </a:lnTo>
                  <a:lnTo>
                    <a:pt x="196" y="124"/>
                  </a:lnTo>
                  <a:lnTo>
                    <a:pt x="184" y="153"/>
                  </a:lnTo>
                  <a:lnTo>
                    <a:pt x="163" y="176"/>
                  </a:lnTo>
                  <a:lnTo>
                    <a:pt x="135" y="192"/>
                  </a:lnTo>
                  <a:lnTo>
                    <a:pt x="118" y="198"/>
                  </a:lnTo>
                  <a:lnTo>
                    <a:pt x="99" y="200"/>
                  </a:lnTo>
                  <a:lnTo>
                    <a:pt x="70" y="194"/>
                  </a:lnTo>
                  <a:lnTo>
                    <a:pt x="44" y="182"/>
                  </a:lnTo>
                  <a:lnTo>
                    <a:pt x="21" y="163"/>
                  </a:lnTo>
                  <a:lnTo>
                    <a:pt x="6" y="136"/>
                  </a:lnTo>
                  <a:lnTo>
                    <a:pt x="0" y="105"/>
                  </a:lnTo>
                  <a:lnTo>
                    <a:pt x="2" y="73"/>
                  </a:lnTo>
                  <a:lnTo>
                    <a:pt x="15" y="46"/>
                  </a:lnTo>
                  <a:lnTo>
                    <a:pt x="35" y="23"/>
                  </a:lnTo>
                  <a:lnTo>
                    <a:pt x="62" y="6"/>
                  </a:lnTo>
                  <a:lnTo>
                    <a:pt x="81" y="2"/>
                  </a:lnTo>
                  <a:lnTo>
                    <a:pt x="99"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29" name="Freeform 318">
              <a:extLst>
                <a:ext uri="{FF2B5EF4-FFF2-40B4-BE49-F238E27FC236}">
                  <a16:creationId xmlns:a16="http://schemas.microsoft.com/office/drawing/2014/main" id="{1DC0FCC2-EDE3-4FD3-BD57-E15B38051F5D}"/>
                </a:ext>
              </a:extLst>
            </p:cNvPr>
            <p:cNvSpPr>
              <a:spLocks/>
            </p:cNvSpPr>
            <p:nvPr/>
          </p:nvSpPr>
          <p:spPr bwMode="auto">
            <a:xfrm>
              <a:off x="12441239" y="3673476"/>
              <a:ext cx="160338" cy="95250"/>
            </a:xfrm>
            <a:custGeom>
              <a:avLst/>
              <a:gdLst>
                <a:gd name="T0" fmla="*/ 91 w 101"/>
                <a:gd name="T1" fmla="*/ 0 h 60"/>
                <a:gd name="T2" fmla="*/ 101 w 101"/>
                <a:gd name="T3" fmla="*/ 25 h 60"/>
                <a:gd name="T4" fmla="*/ 12 w 101"/>
                <a:gd name="T5" fmla="*/ 60 h 60"/>
                <a:gd name="T6" fmla="*/ 0 w 101"/>
                <a:gd name="T7" fmla="*/ 35 h 60"/>
                <a:gd name="T8" fmla="*/ 91 w 101"/>
                <a:gd name="T9" fmla="*/ 0 h 60"/>
              </a:gdLst>
              <a:ahLst/>
              <a:cxnLst>
                <a:cxn ang="0">
                  <a:pos x="T0" y="T1"/>
                </a:cxn>
                <a:cxn ang="0">
                  <a:pos x="T2" y="T3"/>
                </a:cxn>
                <a:cxn ang="0">
                  <a:pos x="T4" y="T5"/>
                </a:cxn>
                <a:cxn ang="0">
                  <a:pos x="T6" y="T7"/>
                </a:cxn>
                <a:cxn ang="0">
                  <a:pos x="T8" y="T9"/>
                </a:cxn>
              </a:cxnLst>
              <a:rect l="0" t="0" r="r" b="b"/>
              <a:pathLst>
                <a:path w="101" h="60">
                  <a:moveTo>
                    <a:pt x="91" y="0"/>
                  </a:moveTo>
                  <a:lnTo>
                    <a:pt x="101" y="25"/>
                  </a:lnTo>
                  <a:lnTo>
                    <a:pt x="12" y="60"/>
                  </a:lnTo>
                  <a:lnTo>
                    <a:pt x="0" y="35"/>
                  </a:lnTo>
                  <a:lnTo>
                    <a:pt x="91"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30" name="Freeform 319">
              <a:extLst>
                <a:ext uri="{FF2B5EF4-FFF2-40B4-BE49-F238E27FC236}">
                  <a16:creationId xmlns:a16="http://schemas.microsoft.com/office/drawing/2014/main" id="{2B5DB511-24D9-459C-AA3A-554903E3664D}"/>
                </a:ext>
              </a:extLst>
            </p:cNvPr>
            <p:cNvSpPr>
              <a:spLocks/>
            </p:cNvSpPr>
            <p:nvPr/>
          </p:nvSpPr>
          <p:spPr bwMode="auto">
            <a:xfrm>
              <a:off x="12349164" y="3689351"/>
              <a:ext cx="203200" cy="122238"/>
            </a:xfrm>
            <a:custGeom>
              <a:avLst/>
              <a:gdLst>
                <a:gd name="T0" fmla="*/ 105 w 128"/>
                <a:gd name="T1" fmla="*/ 0 h 77"/>
                <a:gd name="T2" fmla="*/ 111 w 128"/>
                <a:gd name="T3" fmla="*/ 0 h 77"/>
                <a:gd name="T4" fmla="*/ 116 w 128"/>
                <a:gd name="T5" fmla="*/ 4 h 77"/>
                <a:gd name="T6" fmla="*/ 122 w 128"/>
                <a:gd name="T7" fmla="*/ 8 h 77"/>
                <a:gd name="T8" fmla="*/ 126 w 128"/>
                <a:gd name="T9" fmla="*/ 13 h 77"/>
                <a:gd name="T10" fmla="*/ 128 w 128"/>
                <a:gd name="T11" fmla="*/ 21 h 77"/>
                <a:gd name="T12" fmla="*/ 126 w 128"/>
                <a:gd name="T13" fmla="*/ 27 h 77"/>
                <a:gd name="T14" fmla="*/ 124 w 128"/>
                <a:gd name="T15" fmla="*/ 33 h 77"/>
                <a:gd name="T16" fmla="*/ 120 w 128"/>
                <a:gd name="T17" fmla="*/ 39 h 77"/>
                <a:gd name="T18" fmla="*/ 114 w 128"/>
                <a:gd name="T19" fmla="*/ 42 h 77"/>
                <a:gd name="T20" fmla="*/ 29 w 128"/>
                <a:gd name="T21" fmla="*/ 75 h 77"/>
                <a:gd name="T22" fmla="*/ 21 w 128"/>
                <a:gd name="T23" fmla="*/ 77 h 77"/>
                <a:gd name="T24" fmla="*/ 15 w 128"/>
                <a:gd name="T25" fmla="*/ 77 h 77"/>
                <a:gd name="T26" fmla="*/ 10 w 128"/>
                <a:gd name="T27" fmla="*/ 73 h 77"/>
                <a:gd name="T28" fmla="*/ 4 w 128"/>
                <a:gd name="T29" fmla="*/ 70 h 77"/>
                <a:gd name="T30" fmla="*/ 0 w 128"/>
                <a:gd name="T31" fmla="*/ 64 h 77"/>
                <a:gd name="T32" fmla="*/ 0 w 128"/>
                <a:gd name="T33" fmla="*/ 56 h 77"/>
                <a:gd name="T34" fmla="*/ 0 w 128"/>
                <a:gd name="T35" fmla="*/ 50 h 77"/>
                <a:gd name="T36" fmla="*/ 2 w 128"/>
                <a:gd name="T37" fmla="*/ 44 h 77"/>
                <a:gd name="T38" fmla="*/ 6 w 128"/>
                <a:gd name="T39" fmla="*/ 39 h 77"/>
                <a:gd name="T40" fmla="*/ 14 w 128"/>
                <a:gd name="T41" fmla="*/ 35 h 77"/>
                <a:gd name="T42" fmla="*/ 97 w 128"/>
                <a:gd name="T43" fmla="*/ 2 h 77"/>
                <a:gd name="T44" fmla="*/ 105 w 128"/>
                <a:gd name="T4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77">
                  <a:moveTo>
                    <a:pt x="105" y="0"/>
                  </a:moveTo>
                  <a:lnTo>
                    <a:pt x="111" y="0"/>
                  </a:lnTo>
                  <a:lnTo>
                    <a:pt x="116" y="4"/>
                  </a:lnTo>
                  <a:lnTo>
                    <a:pt x="122" y="8"/>
                  </a:lnTo>
                  <a:lnTo>
                    <a:pt x="126" y="13"/>
                  </a:lnTo>
                  <a:lnTo>
                    <a:pt x="128" y="21"/>
                  </a:lnTo>
                  <a:lnTo>
                    <a:pt x="126" y="27"/>
                  </a:lnTo>
                  <a:lnTo>
                    <a:pt x="124" y="33"/>
                  </a:lnTo>
                  <a:lnTo>
                    <a:pt x="120" y="39"/>
                  </a:lnTo>
                  <a:lnTo>
                    <a:pt x="114" y="42"/>
                  </a:lnTo>
                  <a:lnTo>
                    <a:pt x="29" y="75"/>
                  </a:lnTo>
                  <a:lnTo>
                    <a:pt x="21" y="77"/>
                  </a:lnTo>
                  <a:lnTo>
                    <a:pt x="15" y="77"/>
                  </a:lnTo>
                  <a:lnTo>
                    <a:pt x="10" y="73"/>
                  </a:lnTo>
                  <a:lnTo>
                    <a:pt x="4" y="70"/>
                  </a:lnTo>
                  <a:lnTo>
                    <a:pt x="0" y="64"/>
                  </a:lnTo>
                  <a:lnTo>
                    <a:pt x="0" y="56"/>
                  </a:lnTo>
                  <a:lnTo>
                    <a:pt x="0" y="50"/>
                  </a:lnTo>
                  <a:lnTo>
                    <a:pt x="2" y="44"/>
                  </a:lnTo>
                  <a:lnTo>
                    <a:pt x="6" y="39"/>
                  </a:lnTo>
                  <a:lnTo>
                    <a:pt x="14" y="35"/>
                  </a:lnTo>
                  <a:lnTo>
                    <a:pt x="97" y="2"/>
                  </a:lnTo>
                  <a:lnTo>
                    <a:pt x="105"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31" name="Freeform 320">
              <a:extLst>
                <a:ext uri="{FF2B5EF4-FFF2-40B4-BE49-F238E27FC236}">
                  <a16:creationId xmlns:a16="http://schemas.microsoft.com/office/drawing/2014/main" id="{95FC618B-5FDE-4EDF-B25F-99BCABB4C1CB}"/>
                </a:ext>
              </a:extLst>
            </p:cNvPr>
            <p:cNvSpPr>
              <a:spLocks noEditPoints="1"/>
            </p:cNvSpPr>
            <p:nvPr/>
          </p:nvSpPr>
          <p:spPr bwMode="auto">
            <a:xfrm>
              <a:off x="12218989" y="5380039"/>
              <a:ext cx="644525" cy="227013"/>
            </a:xfrm>
            <a:custGeom>
              <a:avLst/>
              <a:gdLst>
                <a:gd name="T0" fmla="*/ 57 w 406"/>
                <a:gd name="T1" fmla="*/ 64 h 143"/>
                <a:gd name="T2" fmla="*/ 26 w 406"/>
                <a:gd name="T3" fmla="*/ 95 h 143"/>
                <a:gd name="T4" fmla="*/ 57 w 406"/>
                <a:gd name="T5" fmla="*/ 130 h 143"/>
                <a:gd name="T6" fmla="*/ 76 w 406"/>
                <a:gd name="T7" fmla="*/ 138 h 143"/>
                <a:gd name="T8" fmla="*/ 84 w 406"/>
                <a:gd name="T9" fmla="*/ 132 h 143"/>
                <a:gd name="T10" fmla="*/ 86 w 406"/>
                <a:gd name="T11" fmla="*/ 122 h 143"/>
                <a:gd name="T12" fmla="*/ 78 w 406"/>
                <a:gd name="T13" fmla="*/ 112 h 143"/>
                <a:gd name="T14" fmla="*/ 78 w 406"/>
                <a:gd name="T15" fmla="*/ 108 h 143"/>
                <a:gd name="T16" fmla="*/ 80 w 406"/>
                <a:gd name="T17" fmla="*/ 97 h 143"/>
                <a:gd name="T18" fmla="*/ 76 w 406"/>
                <a:gd name="T19" fmla="*/ 89 h 143"/>
                <a:gd name="T20" fmla="*/ 68 w 406"/>
                <a:gd name="T21" fmla="*/ 87 h 143"/>
                <a:gd name="T22" fmla="*/ 76 w 406"/>
                <a:gd name="T23" fmla="*/ 79 h 143"/>
                <a:gd name="T24" fmla="*/ 74 w 406"/>
                <a:gd name="T25" fmla="*/ 68 h 143"/>
                <a:gd name="T26" fmla="*/ 66 w 406"/>
                <a:gd name="T27" fmla="*/ 62 h 143"/>
                <a:gd name="T28" fmla="*/ 311 w 406"/>
                <a:gd name="T29" fmla="*/ 8 h 143"/>
                <a:gd name="T30" fmla="*/ 249 w 406"/>
                <a:gd name="T31" fmla="*/ 19 h 143"/>
                <a:gd name="T32" fmla="*/ 243 w 406"/>
                <a:gd name="T33" fmla="*/ 23 h 143"/>
                <a:gd name="T34" fmla="*/ 241 w 406"/>
                <a:gd name="T35" fmla="*/ 31 h 143"/>
                <a:gd name="T36" fmla="*/ 247 w 406"/>
                <a:gd name="T37" fmla="*/ 48 h 143"/>
                <a:gd name="T38" fmla="*/ 253 w 406"/>
                <a:gd name="T39" fmla="*/ 44 h 143"/>
                <a:gd name="T40" fmla="*/ 317 w 406"/>
                <a:gd name="T41" fmla="*/ 31 h 143"/>
                <a:gd name="T42" fmla="*/ 324 w 406"/>
                <a:gd name="T43" fmla="*/ 33 h 143"/>
                <a:gd name="T44" fmla="*/ 324 w 406"/>
                <a:gd name="T45" fmla="*/ 15 h 143"/>
                <a:gd name="T46" fmla="*/ 319 w 406"/>
                <a:gd name="T47" fmla="*/ 10 h 143"/>
                <a:gd name="T48" fmla="*/ 311 w 406"/>
                <a:gd name="T49" fmla="*/ 8 h 143"/>
                <a:gd name="T50" fmla="*/ 321 w 406"/>
                <a:gd name="T51" fmla="*/ 0 h 143"/>
                <a:gd name="T52" fmla="*/ 328 w 406"/>
                <a:gd name="T53" fmla="*/ 8 h 143"/>
                <a:gd name="T54" fmla="*/ 375 w 406"/>
                <a:gd name="T55" fmla="*/ 2 h 143"/>
                <a:gd name="T56" fmla="*/ 400 w 406"/>
                <a:gd name="T57" fmla="*/ 17 h 143"/>
                <a:gd name="T58" fmla="*/ 406 w 406"/>
                <a:gd name="T59" fmla="*/ 48 h 143"/>
                <a:gd name="T60" fmla="*/ 388 w 406"/>
                <a:gd name="T61" fmla="*/ 74 h 143"/>
                <a:gd name="T62" fmla="*/ 355 w 406"/>
                <a:gd name="T63" fmla="*/ 83 h 143"/>
                <a:gd name="T64" fmla="*/ 344 w 406"/>
                <a:gd name="T65" fmla="*/ 85 h 143"/>
                <a:gd name="T66" fmla="*/ 340 w 406"/>
                <a:gd name="T67" fmla="*/ 95 h 143"/>
                <a:gd name="T68" fmla="*/ 284 w 406"/>
                <a:gd name="T69" fmla="*/ 107 h 143"/>
                <a:gd name="T70" fmla="*/ 257 w 406"/>
                <a:gd name="T71" fmla="*/ 112 h 143"/>
                <a:gd name="T72" fmla="*/ 251 w 406"/>
                <a:gd name="T73" fmla="*/ 108 h 143"/>
                <a:gd name="T74" fmla="*/ 57 w 406"/>
                <a:gd name="T75" fmla="*/ 138 h 143"/>
                <a:gd name="T76" fmla="*/ 55 w 406"/>
                <a:gd name="T77" fmla="*/ 58 h 143"/>
                <a:gd name="T78" fmla="*/ 233 w 406"/>
                <a:gd name="T79" fmla="*/ 23 h 143"/>
                <a:gd name="T80" fmla="*/ 239 w 406"/>
                <a:gd name="T81" fmla="*/ 15 h 143"/>
                <a:gd name="T82" fmla="*/ 284 w 406"/>
                <a:gd name="T83" fmla="*/ 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6" h="143">
                  <a:moveTo>
                    <a:pt x="61" y="62"/>
                  </a:moveTo>
                  <a:lnTo>
                    <a:pt x="57" y="64"/>
                  </a:lnTo>
                  <a:lnTo>
                    <a:pt x="57" y="64"/>
                  </a:lnTo>
                  <a:lnTo>
                    <a:pt x="26" y="95"/>
                  </a:lnTo>
                  <a:lnTo>
                    <a:pt x="32" y="120"/>
                  </a:lnTo>
                  <a:lnTo>
                    <a:pt x="57" y="130"/>
                  </a:lnTo>
                  <a:lnTo>
                    <a:pt x="72" y="138"/>
                  </a:lnTo>
                  <a:lnTo>
                    <a:pt x="76" y="138"/>
                  </a:lnTo>
                  <a:lnTo>
                    <a:pt x="80" y="136"/>
                  </a:lnTo>
                  <a:lnTo>
                    <a:pt x="84" y="132"/>
                  </a:lnTo>
                  <a:lnTo>
                    <a:pt x="86" y="126"/>
                  </a:lnTo>
                  <a:lnTo>
                    <a:pt x="86" y="122"/>
                  </a:lnTo>
                  <a:lnTo>
                    <a:pt x="84" y="116"/>
                  </a:lnTo>
                  <a:lnTo>
                    <a:pt x="78" y="112"/>
                  </a:lnTo>
                  <a:lnTo>
                    <a:pt x="72" y="110"/>
                  </a:lnTo>
                  <a:lnTo>
                    <a:pt x="78" y="108"/>
                  </a:lnTo>
                  <a:lnTo>
                    <a:pt x="80" y="103"/>
                  </a:lnTo>
                  <a:lnTo>
                    <a:pt x="80" y="97"/>
                  </a:lnTo>
                  <a:lnTo>
                    <a:pt x="78" y="93"/>
                  </a:lnTo>
                  <a:lnTo>
                    <a:pt x="76" y="89"/>
                  </a:lnTo>
                  <a:lnTo>
                    <a:pt x="72" y="87"/>
                  </a:lnTo>
                  <a:lnTo>
                    <a:pt x="68" y="87"/>
                  </a:lnTo>
                  <a:lnTo>
                    <a:pt x="72" y="83"/>
                  </a:lnTo>
                  <a:lnTo>
                    <a:pt x="76" y="79"/>
                  </a:lnTo>
                  <a:lnTo>
                    <a:pt x="76" y="74"/>
                  </a:lnTo>
                  <a:lnTo>
                    <a:pt x="74" y="68"/>
                  </a:lnTo>
                  <a:lnTo>
                    <a:pt x="70" y="64"/>
                  </a:lnTo>
                  <a:lnTo>
                    <a:pt x="66" y="62"/>
                  </a:lnTo>
                  <a:lnTo>
                    <a:pt x="61" y="62"/>
                  </a:lnTo>
                  <a:close/>
                  <a:moveTo>
                    <a:pt x="311" y="8"/>
                  </a:moveTo>
                  <a:lnTo>
                    <a:pt x="284" y="13"/>
                  </a:lnTo>
                  <a:lnTo>
                    <a:pt x="249" y="19"/>
                  </a:lnTo>
                  <a:lnTo>
                    <a:pt x="245" y="21"/>
                  </a:lnTo>
                  <a:lnTo>
                    <a:pt x="243" y="23"/>
                  </a:lnTo>
                  <a:lnTo>
                    <a:pt x="241" y="27"/>
                  </a:lnTo>
                  <a:lnTo>
                    <a:pt x="241" y="31"/>
                  </a:lnTo>
                  <a:lnTo>
                    <a:pt x="245" y="52"/>
                  </a:lnTo>
                  <a:lnTo>
                    <a:pt x="247" y="48"/>
                  </a:lnTo>
                  <a:lnTo>
                    <a:pt x="249" y="46"/>
                  </a:lnTo>
                  <a:lnTo>
                    <a:pt x="253" y="44"/>
                  </a:lnTo>
                  <a:lnTo>
                    <a:pt x="284" y="39"/>
                  </a:lnTo>
                  <a:lnTo>
                    <a:pt x="317" y="31"/>
                  </a:lnTo>
                  <a:lnTo>
                    <a:pt x="321" y="31"/>
                  </a:lnTo>
                  <a:lnTo>
                    <a:pt x="324" y="33"/>
                  </a:lnTo>
                  <a:lnTo>
                    <a:pt x="328" y="35"/>
                  </a:lnTo>
                  <a:lnTo>
                    <a:pt x="324" y="15"/>
                  </a:lnTo>
                  <a:lnTo>
                    <a:pt x="323" y="11"/>
                  </a:lnTo>
                  <a:lnTo>
                    <a:pt x="319" y="10"/>
                  </a:lnTo>
                  <a:lnTo>
                    <a:pt x="317" y="8"/>
                  </a:lnTo>
                  <a:lnTo>
                    <a:pt x="311" y="8"/>
                  </a:lnTo>
                  <a:close/>
                  <a:moveTo>
                    <a:pt x="317" y="0"/>
                  </a:moveTo>
                  <a:lnTo>
                    <a:pt x="321" y="0"/>
                  </a:lnTo>
                  <a:lnTo>
                    <a:pt x="326" y="4"/>
                  </a:lnTo>
                  <a:lnTo>
                    <a:pt x="328" y="8"/>
                  </a:lnTo>
                  <a:lnTo>
                    <a:pt x="359" y="2"/>
                  </a:lnTo>
                  <a:lnTo>
                    <a:pt x="375" y="2"/>
                  </a:lnTo>
                  <a:lnTo>
                    <a:pt x="388" y="8"/>
                  </a:lnTo>
                  <a:lnTo>
                    <a:pt x="400" y="17"/>
                  </a:lnTo>
                  <a:lnTo>
                    <a:pt x="406" y="33"/>
                  </a:lnTo>
                  <a:lnTo>
                    <a:pt x="406" y="48"/>
                  </a:lnTo>
                  <a:lnTo>
                    <a:pt x="400" y="62"/>
                  </a:lnTo>
                  <a:lnTo>
                    <a:pt x="388" y="74"/>
                  </a:lnTo>
                  <a:lnTo>
                    <a:pt x="375" y="79"/>
                  </a:lnTo>
                  <a:lnTo>
                    <a:pt x="355" y="83"/>
                  </a:lnTo>
                  <a:lnTo>
                    <a:pt x="334" y="33"/>
                  </a:lnTo>
                  <a:lnTo>
                    <a:pt x="344" y="85"/>
                  </a:lnTo>
                  <a:lnTo>
                    <a:pt x="344" y="91"/>
                  </a:lnTo>
                  <a:lnTo>
                    <a:pt x="340" y="95"/>
                  </a:lnTo>
                  <a:lnTo>
                    <a:pt x="334" y="97"/>
                  </a:lnTo>
                  <a:lnTo>
                    <a:pt x="284" y="107"/>
                  </a:lnTo>
                  <a:lnTo>
                    <a:pt x="262" y="112"/>
                  </a:lnTo>
                  <a:lnTo>
                    <a:pt x="257" y="112"/>
                  </a:lnTo>
                  <a:lnTo>
                    <a:pt x="255" y="110"/>
                  </a:lnTo>
                  <a:lnTo>
                    <a:pt x="251" y="108"/>
                  </a:lnTo>
                  <a:lnTo>
                    <a:pt x="70" y="143"/>
                  </a:lnTo>
                  <a:lnTo>
                    <a:pt x="57" y="138"/>
                  </a:lnTo>
                  <a:lnTo>
                    <a:pt x="0" y="112"/>
                  </a:lnTo>
                  <a:lnTo>
                    <a:pt x="55" y="58"/>
                  </a:lnTo>
                  <a:lnTo>
                    <a:pt x="57" y="58"/>
                  </a:lnTo>
                  <a:lnTo>
                    <a:pt x="233" y="23"/>
                  </a:lnTo>
                  <a:lnTo>
                    <a:pt x="235" y="19"/>
                  </a:lnTo>
                  <a:lnTo>
                    <a:pt x="239" y="15"/>
                  </a:lnTo>
                  <a:lnTo>
                    <a:pt x="243" y="15"/>
                  </a:lnTo>
                  <a:lnTo>
                    <a:pt x="284" y="6"/>
                  </a:lnTo>
                  <a:lnTo>
                    <a:pt x="317"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32" name="Freeform 321">
              <a:extLst>
                <a:ext uri="{FF2B5EF4-FFF2-40B4-BE49-F238E27FC236}">
                  <a16:creationId xmlns:a16="http://schemas.microsoft.com/office/drawing/2014/main" id="{7C766117-699C-407D-B891-8758091ED92C}"/>
                </a:ext>
              </a:extLst>
            </p:cNvPr>
            <p:cNvSpPr>
              <a:spLocks/>
            </p:cNvSpPr>
            <p:nvPr/>
          </p:nvSpPr>
          <p:spPr bwMode="auto">
            <a:xfrm>
              <a:off x="14924089" y="5970589"/>
              <a:ext cx="347663" cy="450850"/>
            </a:xfrm>
            <a:custGeom>
              <a:avLst/>
              <a:gdLst>
                <a:gd name="T0" fmla="*/ 139 w 219"/>
                <a:gd name="T1" fmla="*/ 0 h 284"/>
                <a:gd name="T2" fmla="*/ 149 w 219"/>
                <a:gd name="T3" fmla="*/ 8 h 284"/>
                <a:gd name="T4" fmla="*/ 17 w 219"/>
                <a:gd name="T5" fmla="*/ 220 h 284"/>
                <a:gd name="T6" fmla="*/ 13 w 219"/>
                <a:gd name="T7" fmla="*/ 235 h 284"/>
                <a:gd name="T8" fmla="*/ 19 w 219"/>
                <a:gd name="T9" fmla="*/ 252 h 284"/>
                <a:gd name="T10" fmla="*/ 31 w 219"/>
                <a:gd name="T11" fmla="*/ 264 h 284"/>
                <a:gd name="T12" fmla="*/ 48 w 219"/>
                <a:gd name="T13" fmla="*/ 270 h 284"/>
                <a:gd name="T14" fmla="*/ 66 w 219"/>
                <a:gd name="T15" fmla="*/ 268 h 284"/>
                <a:gd name="T16" fmla="*/ 79 w 219"/>
                <a:gd name="T17" fmla="*/ 256 h 284"/>
                <a:gd name="T18" fmla="*/ 209 w 219"/>
                <a:gd name="T19" fmla="*/ 45 h 284"/>
                <a:gd name="T20" fmla="*/ 219 w 219"/>
                <a:gd name="T21" fmla="*/ 51 h 284"/>
                <a:gd name="T22" fmla="*/ 87 w 219"/>
                <a:gd name="T23" fmla="*/ 264 h 284"/>
                <a:gd name="T24" fmla="*/ 75 w 219"/>
                <a:gd name="T25" fmla="*/ 278 h 284"/>
                <a:gd name="T26" fmla="*/ 60 w 219"/>
                <a:gd name="T27" fmla="*/ 284 h 284"/>
                <a:gd name="T28" fmla="*/ 41 w 219"/>
                <a:gd name="T29" fmla="*/ 284 h 284"/>
                <a:gd name="T30" fmla="*/ 25 w 219"/>
                <a:gd name="T31" fmla="*/ 276 h 284"/>
                <a:gd name="T32" fmla="*/ 9 w 219"/>
                <a:gd name="T33" fmla="*/ 264 h 284"/>
                <a:gd name="T34" fmla="*/ 2 w 219"/>
                <a:gd name="T35" fmla="*/ 249 h 284"/>
                <a:gd name="T36" fmla="*/ 0 w 219"/>
                <a:gd name="T37" fmla="*/ 231 h 284"/>
                <a:gd name="T38" fmla="*/ 6 w 219"/>
                <a:gd name="T39" fmla="*/ 216 h 284"/>
                <a:gd name="T40" fmla="*/ 139 w 219"/>
                <a:gd name="T41"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9" h="284">
                  <a:moveTo>
                    <a:pt x="139" y="0"/>
                  </a:moveTo>
                  <a:lnTo>
                    <a:pt x="149" y="8"/>
                  </a:lnTo>
                  <a:lnTo>
                    <a:pt x="17" y="220"/>
                  </a:lnTo>
                  <a:lnTo>
                    <a:pt x="13" y="235"/>
                  </a:lnTo>
                  <a:lnTo>
                    <a:pt x="19" y="252"/>
                  </a:lnTo>
                  <a:lnTo>
                    <a:pt x="31" y="264"/>
                  </a:lnTo>
                  <a:lnTo>
                    <a:pt x="48" y="270"/>
                  </a:lnTo>
                  <a:lnTo>
                    <a:pt x="66" y="268"/>
                  </a:lnTo>
                  <a:lnTo>
                    <a:pt x="79" y="256"/>
                  </a:lnTo>
                  <a:lnTo>
                    <a:pt x="209" y="45"/>
                  </a:lnTo>
                  <a:lnTo>
                    <a:pt x="219" y="51"/>
                  </a:lnTo>
                  <a:lnTo>
                    <a:pt x="87" y="264"/>
                  </a:lnTo>
                  <a:lnTo>
                    <a:pt x="75" y="278"/>
                  </a:lnTo>
                  <a:lnTo>
                    <a:pt x="60" y="284"/>
                  </a:lnTo>
                  <a:lnTo>
                    <a:pt x="41" y="284"/>
                  </a:lnTo>
                  <a:lnTo>
                    <a:pt x="25" y="276"/>
                  </a:lnTo>
                  <a:lnTo>
                    <a:pt x="9" y="264"/>
                  </a:lnTo>
                  <a:lnTo>
                    <a:pt x="2" y="249"/>
                  </a:lnTo>
                  <a:lnTo>
                    <a:pt x="0" y="231"/>
                  </a:lnTo>
                  <a:lnTo>
                    <a:pt x="6" y="216"/>
                  </a:lnTo>
                  <a:lnTo>
                    <a:pt x="139"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33" name="Freeform 322">
              <a:extLst>
                <a:ext uri="{FF2B5EF4-FFF2-40B4-BE49-F238E27FC236}">
                  <a16:creationId xmlns:a16="http://schemas.microsoft.com/office/drawing/2014/main" id="{DF9F5D10-3177-4B07-BC3A-B07478D742BA}"/>
                </a:ext>
              </a:extLst>
            </p:cNvPr>
            <p:cNvSpPr>
              <a:spLocks/>
            </p:cNvSpPr>
            <p:nvPr/>
          </p:nvSpPr>
          <p:spPr bwMode="auto">
            <a:xfrm>
              <a:off x="15120939" y="5959476"/>
              <a:ext cx="169863" cy="115888"/>
            </a:xfrm>
            <a:custGeom>
              <a:avLst/>
              <a:gdLst>
                <a:gd name="T0" fmla="*/ 8 w 107"/>
                <a:gd name="T1" fmla="*/ 0 h 73"/>
                <a:gd name="T2" fmla="*/ 14 w 107"/>
                <a:gd name="T3" fmla="*/ 1 h 73"/>
                <a:gd name="T4" fmla="*/ 103 w 107"/>
                <a:gd name="T5" fmla="*/ 56 h 73"/>
                <a:gd name="T6" fmla="*/ 107 w 107"/>
                <a:gd name="T7" fmla="*/ 60 h 73"/>
                <a:gd name="T8" fmla="*/ 107 w 107"/>
                <a:gd name="T9" fmla="*/ 64 h 73"/>
                <a:gd name="T10" fmla="*/ 105 w 107"/>
                <a:gd name="T11" fmla="*/ 67 h 73"/>
                <a:gd name="T12" fmla="*/ 103 w 107"/>
                <a:gd name="T13" fmla="*/ 71 h 73"/>
                <a:gd name="T14" fmla="*/ 99 w 107"/>
                <a:gd name="T15" fmla="*/ 73 h 73"/>
                <a:gd name="T16" fmla="*/ 93 w 107"/>
                <a:gd name="T17" fmla="*/ 71 h 73"/>
                <a:gd name="T18" fmla="*/ 4 w 107"/>
                <a:gd name="T19" fmla="*/ 15 h 73"/>
                <a:gd name="T20" fmla="*/ 0 w 107"/>
                <a:gd name="T21" fmla="*/ 11 h 73"/>
                <a:gd name="T22" fmla="*/ 0 w 107"/>
                <a:gd name="T23" fmla="*/ 7 h 73"/>
                <a:gd name="T24" fmla="*/ 2 w 107"/>
                <a:gd name="T25" fmla="*/ 3 h 73"/>
                <a:gd name="T26" fmla="*/ 4 w 107"/>
                <a:gd name="T27" fmla="*/ 0 h 73"/>
                <a:gd name="T28" fmla="*/ 8 w 107"/>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73">
                  <a:moveTo>
                    <a:pt x="8" y="0"/>
                  </a:moveTo>
                  <a:lnTo>
                    <a:pt x="14" y="1"/>
                  </a:lnTo>
                  <a:lnTo>
                    <a:pt x="103" y="56"/>
                  </a:lnTo>
                  <a:lnTo>
                    <a:pt x="107" y="60"/>
                  </a:lnTo>
                  <a:lnTo>
                    <a:pt x="107" y="64"/>
                  </a:lnTo>
                  <a:lnTo>
                    <a:pt x="105" y="67"/>
                  </a:lnTo>
                  <a:lnTo>
                    <a:pt x="103" y="71"/>
                  </a:lnTo>
                  <a:lnTo>
                    <a:pt x="99" y="73"/>
                  </a:lnTo>
                  <a:lnTo>
                    <a:pt x="93" y="71"/>
                  </a:lnTo>
                  <a:lnTo>
                    <a:pt x="4" y="15"/>
                  </a:lnTo>
                  <a:lnTo>
                    <a:pt x="0" y="11"/>
                  </a:lnTo>
                  <a:lnTo>
                    <a:pt x="0" y="7"/>
                  </a:lnTo>
                  <a:lnTo>
                    <a:pt x="2" y="3"/>
                  </a:lnTo>
                  <a:lnTo>
                    <a:pt x="4" y="0"/>
                  </a:lnTo>
                  <a:lnTo>
                    <a:pt x="8"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34" name="Freeform 323">
              <a:extLst>
                <a:ext uri="{FF2B5EF4-FFF2-40B4-BE49-F238E27FC236}">
                  <a16:creationId xmlns:a16="http://schemas.microsoft.com/office/drawing/2014/main" id="{DA2D0EBF-0773-46B2-8EDB-7526E65F378F}"/>
                </a:ext>
              </a:extLst>
            </p:cNvPr>
            <p:cNvSpPr>
              <a:spLocks/>
            </p:cNvSpPr>
            <p:nvPr/>
          </p:nvSpPr>
          <p:spPr bwMode="auto">
            <a:xfrm>
              <a:off x="14986001" y="6051551"/>
              <a:ext cx="236538" cy="325438"/>
            </a:xfrm>
            <a:custGeom>
              <a:avLst/>
              <a:gdLst>
                <a:gd name="T0" fmla="*/ 137 w 149"/>
                <a:gd name="T1" fmla="*/ 0 h 205"/>
                <a:gd name="T2" fmla="*/ 149 w 149"/>
                <a:gd name="T3" fmla="*/ 7 h 205"/>
                <a:gd name="T4" fmla="*/ 33 w 149"/>
                <a:gd name="T5" fmla="*/ 196 h 205"/>
                <a:gd name="T6" fmla="*/ 25 w 149"/>
                <a:gd name="T7" fmla="*/ 203 h 205"/>
                <a:gd name="T8" fmla="*/ 13 w 149"/>
                <a:gd name="T9" fmla="*/ 205 h 205"/>
                <a:gd name="T10" fmla="*/ 0 w 149"/>
                <a:gd name="T11" fmla="*/ 201 h 205"/>
                <a:gd name="T12" fmla="*/ 0 w 149"/>
                <a:gd name="T13" fmla="*/ 200 h 205"/>
                <a:gd name="T14" fmla="*/ 5 w 149"/>
                <a:gd name="T15" fmla="*/ 200 h 205"/>
                <a:gd name="T16" fmla="*/ 11 w 149"/>
                <a:gd name="T17" fmla="*/ 198 h 205"/>
                <a:gd name="T18" fmla="*/ 15 w 149"/>
                <a:gd name="T19" fmla="*/ 194 h 205"/>
                <a:gd name="T20" fmla="*/ 19 w 149"/>
                <a:gd name="T21" fmla="*/ 190 h 205"/>
                <a:gd name="T22" fmla="*/ 137 w 149"/>
                <a:gd name="T23"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9" h="205">
                  <a:moveTo>
                    <a:pt x="137" y="0"/>
                  </a:moveTo>
                  <a:lnTo>
                    <a:pt x="149" y="7"/>
                  </a:lnTo>
                  <a:lnTo>
                    <a:pt x="33" y="196"/>
                  </a:lnTo>
                  <a:lnTo>
                    <a:pt x="25" y="203"/>
                  </a:lnTo>
                  <a:lnTo>
                    <a:pt x="13" y="205"/>
                  </a:lnTo>
                  <a:lnTo>
                    <a:pt x="0" y="201"/>
                  </a:lnTo>
                  <a:lnTo>
                    <a:pt x="0" y="200"/>
                  </a:lnTo>
                  <a:lnTo>
                    <a:pt x="5" y="200"/>
                  </a:lnTo>
                  <a:lnTo>
                    <a:pt x="11" y="198"/>
                  </a:lnTo>
                  <a:lnTo>
                    <a:pt x="15" y="194"/>
                  </a:lnTo>
                  <a:lnTo>
                    <a:pt x="19" y="190"/>
                  </a:lnTo>
                  <a:lnTo>
                    <a:pt x="137"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35" name="Freeform 324">
              <a:extLst>
                <a:ext uri="{FF2B5EF4-FFF2-40B4-BE49-F238E27FC236}">
                  <a16:creationId xmlns:a16="http://schemas.microsoft.com/office/drawing/2014/main" id="{5520DB7F-CA1C-4565-8C31-5A3A6CD73B59}"/>
                </a:ext>
              </a:extLst>
            </p:cNvPr>
            <p:cNvSpPr>
              <a:spLocks noEditPoints="1"/>
            </p:cNvSpPr>
            <p:nvPr/>
          </p:nvSpPr>
          <p:spPr bwMode="auto">
            <a:xfrm>
              <a:off x="14436726" y="4171951"/>
              <a:ext cx="293688" cy="231775"/>
            </a:xfrm>
            <a:custGeom>
              <a:avLst/>
              <a:gdLst>
                <a:gd name="T0" fmla="*/ 136 w 185"/>
                <a:gd name="T1" fmla="*/ 103 h 146"/>
                <a:gd name="T2" fmla="*/ 126 w 185"/>
                <a:gd name="T3" fmla="*/ 113 h 146"/>
                <a:gd name="T4" fmla="*/ 128 w 185"/>
                <a:gd name="T5" fmla="*/ 126 h 146"/>
                <a:gd name="T6" fmla="*/ 142 w 185"/>
                <a:gd name="T7" fmla="*/ 136 h 146"/>
                <a:gd name="T8" fmla="*/ 152 w 185"/>
                <a:gd name="T9" fmla="*/ 134 h 146"/>
                <a:gd name="T10" fmla="*/ 161 w 185"/>
                <a:gd name="T11" fmla="*/ 123 h 146"/>
                <a:gd name="T12" fmla="*/ 157 w 185"/>
                <a:gd name="T13" fmla="*/ 105 h 146"/>
                <a:gd name="T14" fmla="*/ 157 w 185"/>
                <a:gd name="T15" fmla="*/ 64 h 146"/>
                <a:gd name="T16" fmla="*/ 148 w 185"/>
                <a:gd name="T17" fmla="*/ 68 h 146"/>
                <a:gd name="T18" fmla="*/ 142 w 185"/>
                <a:gd name="T19" fmla="*/ 84 h 146"/>
                <a:gd name="T20" fmla="*/ 152 w 185"/>
                <a:gd name="T21" fmla="*/ 95 h 146"/>
                <a:gd name="T22" fmla="*/ 167 w 185"/>
                <a:gd name="T23" fmla="*/ 95 h 146"/>
                <a:gd name="T24" fmla="*/ 175 w 185"/>
                <a:gd name="T25" fmla="*/ 84 h 146"/>
                <a:gd name="T26" fmla="*/ 171 w 185"/>
                <a:gd name="T27" fmla="*/ 68 h 146"/>
                <a:gd name="T28" fmla="*/ 157 w 185"/>
                <a:gd name="T29" fmla="*/ 64 h 146"/>
                <a:gd name="T30" fmla="*/ 29 w 185"/>
                <a:gd name="T31" fmla="*/ 55 h 146"/>
                <a:gd name="T32" fmla="*/ 18 w 185"/>
                <a:gd name="T33" fmla="*/ 70 h 146"/>
                <a:gd name="T34" fmla="*/ 22 w 185"/>
                <a:gd name="T35" fmla="*/ 88 h 146"/>
                <a:gd name="T36" fmla="*/ 39 w 185"/>
                <a:gd name="T37" fmla="*/ 95 h 146"/>
                <a:gd name="T38" fmla="*/ 55 w 185"/>
                <a:gd name="T39" fmla="*/ 90 h 146"/>
                <a:gd name="T40" fmla="*/ 60 w 185"/>
                <a:gd name="T41" fmla="*/ 70 h 146"/>
                <a:gd name="T42" fmla="*/ 51 w 185"/>
                <a:gd name="T43" fmla="*/ 55 h 146"/>
                <a:gd name="T44" fmla="*/ 152 w 185"/>
                <a:gd name="T45" fmla="*/ 29 h 146"/>
                <a:gd name="T46" fmla="*/ 142 w 185"/>
                <a:gd name="T47" fmla="*/ 33 h 146"/>
                <a:gd name="T48" fmla="*/ 136 w 185"/>
                <a:gd name="T49" fmla="*/ 43 h 146"/>
                <a:gd name="T50" fmla="*/ 142 w 185"/>
                <a:gd name="T51" fmla="*/ 55 h 146"/>
                <a:gd name="T52" fmla="*/ 155 w 185"/>
                <a:gd name="T53" fmla="*/ 59 h 146"/>
                <a:gd name="T54" fmla="*/ 165 w 185"/>
                <a:gd name="T55" fmla="*/ 49 h 146"/>
                <a:gd name="T56" fmla="*/ 161 w 185"/>
                <a:gd name="T57" fmla="*/ 33 h 146"/>
                <a:gd name="T58" fmla="*/ 126 w 185"/>
                <a:gd name="T59" fmla="*/ 8 h 146"/>
                <a:gd name="T60" fmla="*/ 117 w 185"/>
                <a:gd name="T61" fmla="*/ 16 h 146"/>
                <a:gd name="T62" fmla="*/ 121 w 185"/>
                <a:gd name="T63" fmla="*/ 27 h 146"/>
                <a:gd name="T64" fmla="*/ 132 w 185"/>
                <a:gd name="T65" fmla="*/ 29 h 146"/>
                <a:gd name="T66" fmla="*/ 138 w 185"/>
                <a:gd name="T67" fmla="*/ 20 h 146"/>
                <a:gd name="T68" fmla="*/ 134 w 185"/>
                <a:gd name="T69" fmla="*/ 12 h 146"/>
                <a:gd name="T70" fmla="*/ 103 w 185"/>
                <a:gd name="T71" fmla="*/ 0 h 146"/>
                <a:gd name="T72" fmla="*/ 146 w 185"/>
                <a:gd name="T73" fmla="*/ 8 h 146"/>
                <a:gd name="T74" fmla="*/ 179 w 185"/>
                <a:gd name="T75" fmla="*/ 47 h 146"/>
                <a:gd name="T76" fmla="*/ 181 w 185"/>
                <a:gd name="T77" fmla="*/ 111 h 146"/>
                <a:gd name="T78" fmla="*/ 157 w 185"/>
                <a:gd name="T79" fmla="*/ 142 h 146"/>
                <a:gd name="T80" fmla="*/ 138 w 185"/>
                <a:gd name="T81" fmla="*/ 146 h 146"/>
                <a:gd name="T82" fmla="*/ 113 w 185"/>
                <a:gd name="T83" fmla="*/ 134 h 146"/>
                <a:gd name="T84" fmla="*/ 68 w 185"/>
                <a:gd name="T85" fmla="*/ 111 h 146"/>
                <a:gd name="T86" fmla="*/ 24 w 185"/>
                <a:gd name="T87" fmla="*/ 109 h 146"/>
                <a:gd name="T88" fmla="*/ 0 w 185"/>
                <a:gd name="T89" fmla="*/ 80 h 146"/>
                <a:gd name="T90" fmla="*/ 18 w 185"/>
                <a:gd name="T91" fmla="*/ 31 h 146"/>
                <a:gd name="T92" fmla="*/ 39 w 185"/>
                <a:gd name="T93" fmla="*/ 1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5" h="146">
                  <a:moveTo>
                    <a:pt x="144" y="101"/>
                  </a:moveTo>
                  <a:lnTo>
                    <a:pt x="138" y="101"/>
                  </a:lnTo>
                  <a:lnTo>
                    <a:pt x="136" y="103"/>
                  </a:lnTo>
                  <a:lnTo>
                    <a:pt x="132" y="105"/>
                  </a:lnTo>
                  <a:lnTo>
                    <a:pt x="128" y="109"/>
                  </a:lnTo>
                  <a:lnTo>
                    <a:pt x="126" y="113"/>
                  </a:lnTo>
                  <a:lnTo>
                    <a:pt x="126" y="119"/>
                  </a:lnTo>
                  <a:lnTo>
                    <a:pt x="126" y="124"/>
                  </a:lnTo>
                  <a:lnTo>
                    <a:pt x="128" y="126"/>
                  </a:lnTo>
                  <a:lnTo>
                    <a:pt x="132" y="132"/>
                  </a:lnTo>
                  <a:lnTo>
                    <a:pt x="138" y="136"/>
                  </a:lnTo>
                  <a:lnTo>
                    <a:pt x="142" y="136"/>
                  </a:lnTo>
                  <a:lnTo>
                    <a:pt x="148" y="136"/>
                  </a:lnTo>
                  <a:lnTo>
                    <a:pt x="152" y="136"/>
                  </a:lnTo>
                  <a:lnTo>
                    <a:pt x="152" y="134"/>
                  </a:lnTo>
                  <a:lnTo>
                    <a:pt x="157" y="132"/>
                  </a:lnTo>
                  <a:lnTo>
                    <a:pt x="159" y="126"/>
                  </a:lnTo>
                  <a:lnTo>
                    <a:pt x="161" y="123"/>
                  </a:lnTo>
                  <a:lnTo>
                    <a:pt x="161" y="117"/>
                  </a:lnTo>
                  <a:lnTo>
                    <a:pt x="159" y="111"/>
                  </a:lnTo>
                  <a:lnTo>
                    <a:pt x="157" y="105"/>
                  </a:lnTo>
                  <a:lnTo>
                    <a:pt x="152" y="103"/>
                  </a:lnTo>
                  <a:lnTo>
                    <a:pt x="144" y="101"/>
                  </a:lnTo>
                  <a:close/>
                  <a:moveTo>
                    <a:pt x="157" y="64"/>
                  </a:moveTo>
                  <a:lnTo>
                    <a:pt x="152" y="66"/>
                  </a:lnTo>
                  <a:lnTo>
                    <a:pt x="152" y="66"/>
                  </a:lnTo>
                  <a:lnTo>
                    <a:pt x="148" y="68"/>
                  </a:lnTo>
                  <a:lnTo>
                    <a:pt x="144" y="72"/>
                  </a:lnTo>
                  <a:lnTo>
                    <a:pt x="142" y="78"/>
                  </a:lnTo>
                  <a:lnTo>
                    <a:pt x="142" y="84"/>
                  </a:lnTo>
                  <a:lnTo>
                    <a:pt x="144" y="88"/>
                  </a:lnTo>
                  <a:lnTo>
                    <a:pt x="148" y="93"/>
                  </a:lnTo>
                  <a:lnTo>
                    <a:pt x="152" y="95"/>
                  </a:lnTo>
                  <a:lnTo>
                    <a:pt x="155" y="97"/>
                  </a:lnTo>
                  <a:lnTo>
                    <a:pt x="161" y="97"/>
                  </a:lnTo>
                  <a:lnTo>
                    <a:pt x="167" y="95"/>
                  </a:lnTo>
                  <a:lnTo>
                    <a:pt x="171" y="93"/>
                  </a:lnTo>
                  <a:lnTo>
                    <a:pt x="173" y="88"/>
                  </a:lnTo>
                  <a:lnTo>
                    <a:pt x="175" y="84"/>
                  </a:lnTo>
                  <a:lnTo>
                    <a:pt x="175" y="78"/>
                  </a:lnTo>
                  <a:lnTo>
                    <a:pt x="173" y="74"/>
                  </a:lnTo>
                  <a:lnTo>
                    <a:pt x="171" y="68"/>
                  </a:lnTo>
                  <a:lnTo>
                    <a:pt x="167" y="66"/>
                  </a:lnTo>
                  <a:lnTo>
                    <a:pt x="161" y="64"/>
                  </a:lnTo>
                  <a:lnTo>
                    <a:pt x="157" y="64"/>
                  </a:lnTo>
                  <a:close/>
                  <a:moveTo>
                    <a:pt x="39" y="51"/>
                  </a:moveTo>
                  <a:lnTo>
                    <a:pt x="33" y="53"/>
                  </a:lnTo>
                  <a:lnTo>
                    <a:pt x="29" y="55"/>
                  </a:lnTo>
                  <a:lnTo>
                    <a:pt x="24" y="59"/>
                  </a:lnTo>
                  <a:lnTo>
                    <a:pt x="20" y="62"/>
                  </a:lnTo>
                  <a:lnTo>
                    <a:pt x="18" y="70"/>
                  </a:lnTo>
                  <a:lnTo>
                    <a:pt x="16" y="76"/>
                  </a:lnTo>
                  <a:lnTo>
                    <a:pt x="20" y="84"/>
                  </a:lnTo>
                  <a:lnTo>
                    <a:pt x="22" y="88"/>
                  </a:lnTo>
                  <a:lnTo>
                    <a:pt x="27" y="92"/>
                  </a:lnTo>
                  <a:lnTo>
                    <a:pt x="33" y="93"/>
                  </a:lnTo>
                  <a:lnTo>
                    <a:pt x="39" y="95"/>
                  </a:lnTo>
                  <a:lnTo>
                    <a:pt x="43" y="95"/>
                  </a:lnTo>
                  <a:lnTo>
                    <a:pt x="49" y="93"/>
                  </a:lnTo>
                  <a:lnTo>
                    <a:pt x="55" y="90"/>
                  </a:lnTo>
                  <a:lnTo>
                    <a:pt x="58" y="84"/>
                  </a:lnTo>
                  <a:lnTo>
                    <a:pt x="60" y="76"/>
                  </a:lnTo>
                  <a:lnTo>
                    <a:pt x="60" y="70"/>
                  </a:lnTo>
                  <a:lnTo>
                    <a:pt x="58" y="64"/>
                  </a:lnTo>
                  <a:lnTo>
                    <a:pt x="55" y="59"/>
                  </a:lnTo>
                  <a:lnTo>
                    <a:pt x="51" y="55"/>
                  </a:lnTo>
                  <a:lnTo>
                    <a:pt x="45" y="53"/>
                  </a:lnTo>
                  <a:lnTo>
                    <a:pt x="39" y="51"/>
                  </a:lnTo>
                  <a:close/>
                  <a:moveTo>
                    <a:pt x="152" y="29"/>
                  </a:moveTo>
                  <a:lnTo>
                    <a:pt x="148" y="29"/>
                  </a:lnTo>
                  <a:lnTo>
                    <a:pt x="146" y="31"/>
                  </a:lnTo>
                  <a:lnTo>
                    <a:pt x="142" y="33"/>
                  </a:lnTo>
                  <a:lnTo>
                    <a:pt x="140" y="35"/>
                  </a:lnTo>
                  <a:lnTo>
                    <a:pt x="138" y="39"/>
                  </a:lnTo>
                  <a:lnTo>
                    <a:pt x="136" y="43"/>
                  </a:lnTo>
                  <a:lnTo>
                    <a:pt x="138" y="47"/>
                  </a:lnTo>
                  <a:lnTo>
                    <a:pt x="138" y="51"/>
                  </a:lnTo>
                  <a:lnTo>
                    <a:pt x="142" y="55"/>
                  </a:lnTo>
                  <a:lnTo>
                    <a:pt x="146" y="59"/>
                  </a:lnTo>
                  <a:lnTo>
                    <a:pt x="152" y="59"/>
                  </a:lnTo>
                  <a:lnTo>
                    <a:pt x="155" y="59"/>
                  </a:lnTo>
                  <a:lnTo>
                    <a:pt x="157" y="57"/>
                  </a:lnTo>
                  <a:lnTo>
                    <a:pt x="163" y="53"/>
                  </a:lnTo>
                  <a:lnTo>
                    <a:pt x="165" y="49"/>
                  </a:lnTo>
                  <a:lnTo>
                    <a:pt x="167" y="43"/>
                  </a:lnTo>
                  <a:lnTo>
                    <a:pt x="165" y="37"/>
                  </a:lnTo>
                  <a:lnTo>
                    <a:pt x="161" y="33"/>
                  </a:lnTo>
                  <a:lnTo>
                    <a:pt x="157" y="29"/>
                  </a:lnTo>
                  <a:lnTo>
                    <a:pt x="152" y="29"/>
                  </a:lnTo>
                  <a:close/>
                  <a:moveTo>
                    <a:pt x="126" y="8"/>
                  </a:moveTo>
                  <a:lnTo>
                    <a:pt x="122" y="10"/>
                  </a:lnTo>
                  <a:lnTo>
                    <a:pt x="119" y="12"/>
                  </a:lnTo>
                  <a:lnTo>
                    <a:pt x="117" y="16"/>
                  </a:lnTo>
                  <a:lnTo>
                    <a:pt x="117" y="20"/>
                  </a:lnTo>
                  <a:lnTo>
                    <a:pt x="117" y="24"/>
                  </a:lnTo>
                  <a:lnTo>
                    <a:pt x="121" y="27"/>
                  </a:lnTo>
                  <a:lnTo>
                    <a:pt x="122" y="29"/>
                  </a:lnTo>
                  <a:lnTo>
                    <a:pt x="126" y="31"/>
                  </a:lnTo>
                  <a:lnTo>
                    <a:pt x="132" y="29"/>
                  </a:lnTo>
                  <a:lnTo>
                    <a:pt x="136" y="27"/>
                  </a:lnTo>
                  <a:lnTo>
                    <a:pt x="138" y="24"/>
                  </a:lnTo>
                  <a:lnTo>
                    <a:pt x="138" y="20"/>
                  </a:lnTo>
                  <a:lnTo>
                    <a:pt x="138" y="16"/>
                  </a:lnTo>
                  <a:lnTo>
                    <a:pt x="136" y="14"/>
                  </a:lnTo>
                  <a:lnTo>
                    <a:pt x="134" y="12"/>
                  </a:lnTo>
                  <a:lnTo>
                    <a:pt x="130" y="8"/>
                  </a:lnTo>
                  <a:lnTo>
                    <a:pt x="126" y="8"/>
                  </a:lnTo>
                  <a:close/>
                  <a:moveTo>
                    <a:pt x="103" y="0"/>
                  </a:moveTo>
                  <a:lnTo>
                    <a:pt x="126" y="2"/>
                  </a:lnTo>
                  <a:lnTo>
                    <a:pt x="138" y="4"/>
                  </a:lnTo>
                  <a:lnTo>
                    <a:pt x="146" y="8"/>
                  </a:lnTo>
                  <a:lnTo>
                    <a:pt x="152" y="12"/>
                  </a:lnTo>
                  <a:lnTo>
                    <a:pt x="169" y="27"/>
                  </a:lnTo>
                  <a:lnTo>
                    <a:pt x="179" y="47"/>
                  </a:lnTo>
                  <a:lnTo>
                    <a:pt x="185" y="68"/>
                  </a:lnTo>
                  <a:lnTo>
                    <a:pt x="185" y="92"/>
                  </a:lnTo>
                  <a:lnTo>
                    <a:pt x="181" y="111"/>
                  </a:lnTo>
                  <a:lnTo>
                    <a:pt x="173" y="128"/>
                  </a:lnTo>
                  <a:lnTo>
                    <a:pt x="163" y="138"/>
                  </a:lnTo>
                  <a:lnTo>
                    <a:pt x="157" y="142"/>
                  </a:lnTo>
                  <a:lnTo>
                    <a:pt x="152" y="144"/>
                  </a:lnTo>
                  <a:lnTo>
                    <a:pt x="144" y="146"/>
                  </a:lnTo>
                  <a:lnTo>
                    <a:pt x="138" y="146"/>
                  </a:lnTo>
                  <a:lnTo>
                    <a:pt x="132" y="144"/>
                  </a:lnTo>
                  <a:lnTo>
                    <a:pt x="126" y="142"/>
                  </a:lnTo>
                  <a:lnTo>
                    <a:pt x="113" y="134"/>
                  </a:lnTo>
                  <a:lnTo>
                    <a:pt x="97" y="123"/>
                  </a:lnTo>
                  <a:lnTo>
                    <a:pt x="84" y="115"/>
                  </a:lnTo>
                  <a:lnTo>
                    <a:pt x="68" y="111"/>
                  </a:lnTo>
                  <a:lnTo>
                    <a:pt x="53" y="113"/>
                  </a:lnTo>
                  <a:lnTo>
                    <a:pt x="39" y="113"/>
                  </a:lnTo>
                  <a:lnTo>
                    <a:pt x="24" y="109"/>
                  </a:lnTo>
                  <a:lnTo>
                    <a:pt x="12" y="105"/>
                  </a:lnTo>
                  <a:lnTo>
                    <a:pt x="4" y="93"/>
                  </a:lnTo>
                  <a:lnTo>
                    <a:pt x="0" y="80"/>
                  </a:lnTo>
                  <a:lnTo>
                    <a:pt x="0" y="60"/>
                  </a:lnTo>
                  <a:lnTo>
                    <a:pt x="8" y="43"/>
                  </a:lnTo>
                  <a:lnTo>
                    <a:pt x="18" y="31"/>
                  </a:lnTo>
                  <a:lnTo>
                    <a:pt x="27" y="24"/>
                  </a:lnTo>
                  <a:lnTo>
                    <a:pt x="31" y="22"/>
                  </a:lnTo>
                  <a:lnTo>
                    <a:pt x="39" y="18"/>
                  </a:lnTo>
                  <a:lnTo>
                    <a:pt x="74" y="6"/>
                  </a:lnTo>
                  <a:lnTo>
                    <a:pt x="103"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36" name="Freeform 325">
              <a:extLst>
                <a:ext uri="{FF2B5EF4-FFF2-40B4-BE49-F238E27FC236}">
                  <a16:creationId xmlns:a16="http://schemas.microsoft.com/office/drawing/2014/main" id="{2C1E52A6-D067-4787-948D-C1BBDA930057}"/>
                </a:ext>
              </a:extLst>
            </p:cNvPr>
            <p:cNvSpPr>
              <a:spLocks/>
            </p:cNvSpPr>
            <p:nvPr/>
          </p:nvSpPr>
          <p:spPr bwMode="auto">
            <a:xfrm>
              <a:off x="11726864" y="5711826"/>
              <a:ext cx="295275" cy="382588"/>
            </a:xfrm>
            <a:custGeom>
              <a:avLst/>
              <a:gdLst>
                <a:gd name="T0" fmla="*/ 68 w 186"/>
                <a:gd name="T1" fmla="*/ 0 h 241"/>
                <a:gd name="T2" fmla="*/ 180 w 186"/>
                <a:gd name="T3" fmla="*/ 183 h 241"/>
                <a:gd name="T4" fmla="*/ 186 w 186"/>
                <a:gd name="T5" fmla="*/ 196 h 241"/>
                <a:gd name="T6" fmla="*/ 184 w 186"/>
                <a:gd name="T7" fmla="*/ 210 h 241"/>
                <a:gd name="T8" fmla="*/ 179 w 186"/>
                <a:gd name="T9" fmla="*/ 223 h 241"/>
                <a:gd name="T10" fmla="*/ 165 w 186"/>
                <a:gd name="T11" fmla="*/ 235 h 241"/>
                <a:gd name="T12" fmla="*/ 151 w 186"/>
                <a:gd name="T13" fmla="*/ 241 h 241"/>
                <a:gd name="T14" fmla="*/ 136 w 186"/>
                <a:gd name="T15" fmla="*/ 241 h 241"/>
                <a:gd name="T16" fmla="*/ 122 w 186"/>
                <a:gd name="T17" fmla="*/ 235 h 241"/>
                <a:gd name="T18" fmla="*/ 113 w 186"/>
                <a:gd name="T19" fmla="*/ 225 h 241"/>
                <a:gd name="T20" fmla="*/ 0 w 186"/>
                <a:gd name="T21" fmla="*/ 43 h 241"/>
                <a:gd name="T22" fmla="*/ 8 w 186"/>
                <a:gd name="T23" fmla="*/ 37 h 241"/>
                <a:gd name="T24" fmla="*/ 120 w 186"/>
                <a:gd name="T25" fmla="*/ 218 h 241"/>
                <a:gd name="T26" fmla="*/ 130 w 186"/>
                <a:gd name="T27" fmla="*/ 227 h 241"/>
                <a:gd name="T28" fmla="*/ 146 w 186"/>
                <a:gd name="T29" fmla="*/ 229 h 241"/>
                <a:gd name="T30" fmla="*/ 159 w 186"/>
                <a:gd name="T31" fmla="*/ 225 h 241"/>
                <a:gd name="T32" fmla="*/ 171 w 186"/>
                <a:gd name="T33" fmla="*/ 214 h 241"/>
                <a:gd name="T34" fmla="*/ 175 w 186"/>
                <a:gd name="T35" fmla="*/ 200 h 241"/>
                <a:gd name="T36" fmla="*/ 171 w 186"/>
                <a:gd name="T37" fmla="*/ 185 h 241"/>
                <a:gd name="T38" fmla="*/ 60 w 186"/>
                <a:gd name="T39" fmla="*/ 6 h 241"/>
                <a:gd name="T40" fmla="*/ 68 w 186"/>
                <a:gd name="T4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6" h="241">
                  <a:moveTo>
                    <a:pt x="68" y="0"/>
                  </a:moveTo>
                  <a:lnTo>
                    <a:pt x="180" y="183"/>
                  </a:lnTo>
                  <a:lnTo>
                    <a:pt x="186" y="196"/>
                  </a:lnTo>
                  <a:lnTo>
                    <a:pt x="184" y="210"/>
                  </a:lnTo>
                  <a:lnTo>
                    <a:pt x="179" y="223"/>
                  </a:lnTo>
                  <a:lnTo>
                    <a:pt x="165" y="235"/>
                  </a:lnTo>
                  <a:lnTo>
                    <a:pt x="151" y="241"/>
                  </a:lnTo>
                  <a:lnTo>
                    <a:pt x="136" y="241"/>
                  </a:lnTo>
                  <a:lnTo>
                    <a:pt x="122" y="235"/>
                  </a:lnTo>
                  <a:lnTo>
                    <a:pt x="113" y="225"/>
                  </a:lnTo>
                  <a:lnTo>
                    <a:pt x="0" y="43"/>
                  </a:lnTo>
                  <a:lnTo>
                    <a:pt x="8" y="37"/>
                  </a:lnTo>
                  <a:lnTo>
                    <a:pt x="120" y="218"/>
                  </a:lnTo>
                  <a:lnTo>
                    <a:pt x="130" y="227"/>
                  </a:lnTo>
                  <a:lnTo>
                    <a:pt x="146" y="229"/>
                  </a:lnTo>
                  <a:lnTo>
                    <a:pt x="159" y="225"/>
                  </a:lnTo>
                  <a:lnTo>
                    <a:pt x="171" y="214"/>
                  </a:lnTo>
                  <a:lnTo>
                    <a:pt x="175" y="200"/>
                  </a:lnTo>
                  <a:lnTo>
                    <a:pt x="171" y="185"/>
                  </a:lnTo>
                  <a:lnTo>
                    <a:pt x="60" y="6"/>
                  </a:lnTo>
                  <a:lnTo>
                    <a:pt x="68"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37" name="Freeform 326">
              <a:extLst>
                <a:ext uri="{FF2B5EF4-FFF2-40B4-BE49-F238E27FC236}">
                  <a16:creationId xmlns:a16="http://schemas.microsoft.com/office/drawing/2014/main" id="{31EE3363-EEEE-41B8-AC42-2A16CE77A704}"/>
                </a:ext>
              </a:extLst>
            </p:cNvPr>
            <p:cNvSpPr>
              <a:spLocks/>
            </p:cNvSpPr>
            <p:nvPr/>
          </p:nvSpPr>
          <p:spPr bwMode="auto">
            <a:xfrm>
              <a:off x="11710989" y="5700714"/>
              <a:ext cx="146050" cy="98425"/>
            </a:xfrm>
            <a:custGeom>
              <a:avLst/>
              <a:gdLst>
                <a:gd name="T0" fmla="*/ 84 w 92"/>
                <a:gd name="T1" fmla="*/ 0 h 62"/>
                <a:gd name="T2" fmla="*/ 88 w 92"/>
                <a:gd name="T3" fmla="*/ 2 h 62"/>
                <a:gd name="T4" fmla="*/ 90 w 92"/>
                <a:gd name="T5" fmla="*/ 3 h 62"/>
                <a:gd name="T6" fmla="*/ 92 w 92"/>
                <a:gd name="T7" fmla="*/ 7 h 62"/>
                <a:gd name="T8" fmla="*/ 90 w 92"/>
                <a:gd name="T9" fmla="*/ 11 h 62"/>
                <a:gd name="T10" fmla="*/ 88 w 92"/>
                <a:gd name="T11" fmla="*/ 13 h 62"/>
                <a:gd name="T12" fmla="*/ 12 w 92"/>
                <a:gd name="T13" fmla="*/ 62 h 62"/>
                <a:gd name="T14" fmla="*/ 8 w 92"/>
                <a:gd name="T15" fmla="*/ 62 h 62"/>
                <a:gd name="T16" fmla="*/ 4 w 92"/>
                <a:gd name="T17" fmla="*/ 62 h 62"/>
                <a:gd name="T18" fmla="*/ 0 w 92"/>
                <a:gd name="T19" fmla="*/ 58 h 62"/>
                <a:gd name="T20" fmla="*/ 0 w 92"/>
                <a:gd name="T21" fmla="*/ 56 h 62"/>
                <a:gd name="T22" fmla="*/ 0 w 92"/>
                <a:gd name="T23" fmla="*/ 52 h 62"/>
                <a:gd name="T24" fmla="*/ 4 w 92"/>
                <a:gd name="T25" fmla="*/ 48 h 62"/>
                <a:gd name="T26" fmla="*/ 80 w 92"/>
                <a:gd name="T27" fmla="*/ 2 h 62"/>
                <a:gd name="T28" fmla="*/ 84 w 92"/>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62">
                  <a:moveTo>
                    <a:pt x="84" y="0"/>
                  </a:moveTo>
                  <a:lnTo>
                    <a:pt x="88" y="2"/>
                  </a:lnTo>
                  <a:lnTo>
                    <a:pt x="90" y="3"/>
                  </a:lnTo>
                  <a:lnTo>
                    <a:pt x="92" y="7"/>
                  </a:lnTo>
                  <a:lnTo>
                    <a:pt x="90" y="11"/>
                  </a:lnTo>
                  <a:lnTo>
                    <a:pt x="88" y="13"/>
                  </a:lnTo>
                  <a:lnTo>
                    <a:pt x="12" y="62"/>
                  </a:lnTo>
                  <a:lnTo>
                    <a:pt x="8" y="62"/>
                  </a:lnTo>
                  <a:lnTo>
                    <a:pt x="4" y="62"/>
                  </a:lnTo>
                  <a:lnTo>
                    <a:pt x="0" y="58"/>
                  </a:lnTo>
                  <a:lnTo>
                    <a:pt x="0" y="56"/>
                  </a:lnTo>
                  <a:lnTo>
                    <a:pt x="0" y="52"/>
                  </a:lnTo>
                  <a:lnTo>
                    <a:pt x="4" y="48"/>
                  </a:lnTo>
                  <a:lnTo>
                    <a:pt x="80" y="2"/>
                  </a:lnTo>
                  <a:lnTo>
                    <a:pt x="84"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38" name="Freeform 327">
              <a:extLst>
                <a:ext uri="{FF2B5EF4-FFF2-40B4-BE49-F238E27FC236}">
                  <a16:creationId xmlns:a16="http://schemas.microsoft.com/office/drawing/2014/main" id="{3E3D6363-20BE-4C1E-8F3A-39F134BE85FF}"/>
                </a:ext>
              </a:extLst>
            </p:cNvPr>
            <p:cNvSpPr>
              <a:spLocks/>
            </p:cNvSpPr>
            <p:nvPr/>
          </p:nvSpPr>
          <p:spPr bwMode="auto">
            <a:xfrm>
              <a:off x="11769726" y="5780089"/>
              <a:ext cx="200025" cy="277813"/>
            </a:xfrm>
            <a:custGeom>
              <a:avLst/>
              <a:gdLst>
                <a:gd name="T0" fmla="*/ 10 w 126"/>
                <a:gd name="T1" fmla="*/ 0 h 175"/>
                <a:gd name="T2" fmla="*/ 109 w 126"/>
                <a:gd name="T3" fmla="*/ 161 h 175"/>
                <a:gd name="T4" fmla="*/ 115 w 126"/>
                <a:gd name="T5" fmla="*/ 167 h 175"/>
                <a:gd name="T6" fmla="*/ 121 w 126"/>
                <a:gd name="T7" fmla="*/ 169 h 175"/>
                <a:gd name="T8" fmla="*/ 126 w 126"/>
                <a:gd name="T9" fmla="*/ 171 h 175"/>
                <a:gd name="T10" fmla="*/ 126 w 126"/>
                <a:gd name="T11" fmla="*/ 171 h 175"/>
                <a:gd name="T12" fmla="*/ 121 w 126"/>
                <a:gd name="T13" fmla="*/ 173 h 175"/>
                <a:gd name="T14" fmla="*/ 113 w 126"/>
                <a:gd name="T15" fmla="*/ 175 h 175"/>
                <a:gd name="T16" fmla="*/ 107 w 126"/>
                <a:gd name="T17" fmla="*/ 173 h 175"/>
                <a:gd name="T18" fmla="*/ 103 w 126"/>
                <a:gd name="T19" fmla="*/ 171 h 175"/>
                <a:gd name="T20" fmla="*/ 97 w 126"/>
                <a:gd name="T21" fmla="*/ 165 h 175"/>
                <a:gd name="T22" fmla="*/ 0 w 126"/>
                <a:gd name="T23" fmla="*/ 8 h 175"/>
                <a:gd name="T24" fmla="*/ 10 w 126"/>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175">
                  <a:moveTo>
                    <a:pt x="10" y="0"/>
                  </a:moveTo>
                  <a:lnTo>
                    <a:pt x="109" y="161"/>
                  </a:lnTo>
                  <a:lnTo>
                    <a:pt x="115" y="167"/>
                  </a:lnTo>
                  <a:lnTo>
                    <a:pt x="121" y="169"/>
                  </a:lnTo>
                  <a:lnTo>
                    <a:pt x="126" y="171"/>
                  </a:lnTo>
                  <a:lnTo>
                    <a:pt x="126" y="171"/>
                  </a:lnTo>
                  <a:lnTo>
                    <a:pt x="121" y="173"/>
                  </a:lnTo>
                  <a:lnTo>
                    <a:pt x="113" y="175"/>
                  </a:lnTo>
                  <a:lnTo>
                    <a:pt x="107" y="173"/>
                  </a:lnTo>
                  <a:lnTo>
                    <a:pt x="103" y="171"/>
                  </a:lnTo>
                  <a:lnTo>
                    <a:pt x="97" y="165"/>
                  </a:lnTo>
                  <a:lnTo>
                    <a:pt x="0" y="8"/>
                  </a:lnTo>
                  <a:lnTo>
                    <a:pt x="1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39" name="Freeform 328">
              <a:extLst>
                <a:ext uri="{FF2B5EF4-FFF2-40B4-BE49-F238E27FC236}">
                  <a16:creationId xmlns:a16="http://schemas.microsoft.com/office/drawing/2014/main" id="{F07528AF-F9A6-4FAE-9F92-808DF33A61B4}"/>
                </a:ext>
              </a:extLst>
            </p:cNvPr>
            <p:cNvSpPr>
              <a:spLocks noEditPoints="1"/>
            </p:cNvSpPr>
            <p:nvPr/>
          </p:nvSpPr>
          <p:spPr bwMode="auto">
            <a:xfrm>
              <a:off x="13709651" y="8120064"/>
              <a:ext cx="320675" cy="349250"/>
            </a:xfrm>
            <a:custGeom>
              <a:avLst/>
              <a:gdLst>
                <a:gd name="T0" fmla="*/ 55 w 202"/>
                <a:gd name="T1" fmla="*/ 148 h 220"/>
                <a:gd name="T2" fmla="*/ 55 w 202"/>
                <a:gd name="T3" fmla="*/ 154 h 220"/>
                <a:gd name="T4" fmla="*/ 35 w 202"/>
                <a:gd name="T5" fmla="*/ 173 h 220"/>
                <a:gd name="T6" fmla="*/ 28 w 202"/>
                <a:gd name="T7" fmla="*/ 169 h 220"/>
                <a:gd name="T8" fmla="*/ 47 w 202"/>
                <a:gd name="T9" fmla="*/ 148 h 220"/>
                <a:gd name="T10" fmla="*/ 154 w 202"/>
                <a:gd name="T11" fmla="*/ 146 h 220"/>
                <a:gd name="T12" fmla="*/ 173 w 202"/>
                <a:gd name="T13" fmla="*/ 167 h 220"/>
                <a:gd name="T14" fmla="*/ 169 w 202"/>
                <a:gd name="T15" fmla="*/ 173 h 220"/>
                <a:gd name="T16" fmla="*/ 152 w 202"/>
                <a:gd name="T17" fmla="*/ 158 h 220"/>
                <a:gd name="T18" fmla="*/ 146 w 202"/>
                <a:gd name="T19" fmla="*/ 150 h 220"/>
                <a:gd name="T20" fmla="*/ 152 w 202"/>
                <a:gd name="T21" fmla="*/ 146 h 220"/>
                <a:gd name="T22" fmla="*/ 198 w 202"/>
                <a:gd name="T23" fmla="*/ 97 h 220"/>
                <a:gd name="T24" fmla="*/ 200 w 202"/>
                <a:gd name="T25" fmla="*/ 103 h 220"/>
                <a:gd name="T26" fmla="*/ 171 w 202"/>
                <a:gd name="T27" fmla="*/ 105 h 220"/>
                <a:gd name="T28" fmla="*/ 167 w 202"/>
                <a:gd name="T29" fmla="*/ 101 h 220"/>
                <a:gd name="T30" fmla="*/ 171 w 202"/>
                <a:gd name="T31" fmla="*/ 95 h 220"/>
                <a:gd name="T32" fmla="*/ 33 w 202"/>
                <a:gd name="T33" fmla="*/ 97 h 220"/>
                <a:gd name="T34" fmla="*/ 35 w 202"/>
                <a:gd name="T35" fmla="*/ 103 h 220"/>
                <a:gd name="T36" fmla="*/ 6 w 202"/>
                <a:gd name="T37" fmla="*/ 105 h 220"/>
                <a:gd name="T38" fmla="*/ 0 w 202"/>
                <a:gd name="T39" fmla="*/ 101 h 220"/>
                <a:gd name="T40" fmla="*/ 6 w 202"/>
                <a:gd name="T41" fmla="*/ 95 h 220"/>
                <a:gd name="T42" fmla="*/ 68 w 202"/>
                <a:gd name="T43" fmla="*/ 70 h 220"/>
                <a:gd name="T44" fmla="*/ 59 w 202"/>
                <a:gd name="T45" fmla="*/ 117 h 220"/>
                <a:gd name="T46" fmla="*/ 80 w 202"/>
                <a:gd name="T47" fmla="*/ 142 h 220"/>
                <a:gd name="T48" fmla="*/ 121 w 202"/>
                <a:gd name="T49" fmla="*/ 169 h 220"/>
                <a:gd name="T50" fmla="*/ 123 w 202"/>
                <a:gd name="T51" fmla="*/ 138 h 220"/>
                <a:gd name="T52" fmla="*/ 144 w 202"/>
                <a:gd name="T53" fmla="*/ 101 h 220"/>
                <a:gd name="T54" fmla="*/ 119 w 202"/>
                <a:gd name="T55" fmla="*/ 61 h 220"/>
                <a:gd name="T56" fmla="*/ 121 w 202"/>
                <a:gd name="T57" fmla="*/ 49 h 220"/>
                <a:gd name="T58" fmla="*/ 156 w 202"/>
                <a:gd name="T59" fmla="*/ 88 h 220"/>
                <a:gd name="T60" fmla="*/ 152 w 202"/>
                <a:gd name="T61" fmla="*/ 125 h 220"/>
                <a:gd name="T62" fmla="*/ 132 w 202"/>
                <a:gd name="T63" fmla="*/ 146 h 220"/>
                <a:gd name="T64" fmla="*/ 127 w 202"/>
                <a:gd name="T65" fmla="*/ 208 h 220"/>
                <a:gd name="T66" fmla="*/ 105 w 202"/>
                <a:gd name="T67" fmla="*/ 220 h 220"/>
                <a:gd name="T68" fmla="*/ 82 w 202"/>
                <a:gd name="T69" fmla="*/ 214 h 220"/>
                <a:gd name="T70" fmla="*/ 70 w 202"/>
                <a:gd name="T71" fmla="*/ 191 h 220"/>
                <a:gd name="T72" fmla="*/ 55 w 202"/>
                <a:gd name="T73" fmla="*/ 134 h 220"/>
                <a:gd name="T74" fmla="*/ 45 w 202"/>
                <a:gd name="T75" fmla="*/ 101 h 220"/>
                <a:gd name="T76" fmla="*/ 63 w 202"/>
                <a:gd name="T77" fmla="*/ 61 h 220"/>
                <a:gd name="T78" fmla="*/ 167 w 202"/>
                <a:gd name="T79" fmla="*/ 28 h 220"/>
                <a:gd name="T80" fmla="*/ 173 w 202"/>
                <a:gd name="T81" fmla="*/ 31 h 220"/>
                <a:gd name="T82" fmla="*/ 156 w 202"/>
                <a:gd name="T83" fmla="*/ 55 h 220"/>
                <a:gd name="T84" fmla="*/ 150 w 202"/>
                <a:gd name="T85" fmla="*/ 55 h 220"/>
                <a:gd name="T86" fmla="*/ 146 w 202"/>
                <a:gd name="T87" fmla="*/ 49 h 220"/>
                <a:gd name="T88" fmla="*/ 165 w 202"/>
                <a:gd name="T89" fmla="*/ 30 h 220"/>
                <a:gd name="T90" fmla="*/ 35 w 202"/>
                <a:gd name="T91" fmla="*/ 28 h 220"/>
                <a:gd name="T92" fmla="*/ 55 w 202"/>
                <a:gd name="T93" fmla="*/ 47 h 220"/>
                <a:gd name="T94" fmla="*/ 55 w 202"/>
                <a:gd name="T95" fmla="*/ 55 h 220"/>
                <a:gd name="T96" fmla="*/ 49 w 202"/>
                <a:gd name="T97" fmla="*/ 55 h 220"/>
                <a:gd name="T98" fmla="*/ 28 w 202"/>
                <a:gd name="T99" fmla="*/ 35 h 220"/>
                <a:gd name="T100" fmla="*/ 31 w 202"/>
                <a:gd name="T101" fmla="*/ 28 h 220"/>
                <a:gd name="T102" fmla="*/ 105 w 202"/>
                <a:gd name="T103" fmla="*/ 2 h 220"/>
                <a:gd name="T104" fmla="*/ 105 w 202"/>
                <a:gd name="T105" fmla="*/ 33 h 220"/>
                <a:gd name="T106" fmla="*/ 101 w 202"/>
                <a:gd name="T107" fmla="*/ 35 h 220"/>
                <a:gd name="T108" fmla="*/ 95 w 202"/>
                <a:gd name="T109" fmla="*/ 30 h 220"/>
                <a:gd name="T110" fmla="*/ 97 w 202"/>
                <a:gd name="T11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2" h="220">
                  <a:moveTo>
                    <a:pt x="51" y="146"/>
                  </a:moveTo>
                  <a:lnTo>
                    <a:pt x="53" y="146"/>
                  </a:lnTo>
                  <a:lnTo>
                    <a:pt x="55" y="148"/>
                  </a:lnTo>
                  <a:lnTo>
                    <a:pt x="57" y="150"/>
                  </a:lnTo>
                  <a:lnTo>
                    <a:pt x="57" y="152"/>
                  </a:lnTo>
                  <a:lnTo>
                    <a:pt x="55" y="154"/>
                  </a:lnTo>
                  <a:lnTo>
                    <a:pt x="51" y="159"/>
                  </a:lnTo>
                  <a:lnTo>
                    <a:pt x="37" y="173"/>
                  </a:lnTo>
                  <a:lnTo>
                    <a:pt x="35" y="173"/>
                  </a:lnTo>
                  <a:lnTo>
                    <a:pt x="31" y="173"/>
                  </a:lnTo>
                  <a:lnTo>
                    <a:pt x="30" y="173"/>
                  </a:lnTo>
                  <a:lnTo>
                    <a:pt x="28" y="169"/>
                  </a:lnTo>
                  <a:lnTo>
                    <a:pt x="28" y="167"/>
                  </a:lnTo>
                  <a:lnTo>
                    <a:pt x="30" y="165"/>
                  </a:lnTo>
                  <a:lnTo>
                    <a:pt x="47" y="148"/>
                  </a:lnTo>
                  <a:lnTo>
                    <a:pt x="51" y="146"/>
                  </a:lnTo>
                  <a:close/>
                  <a:moveTo>
                    <a:pt x="152" y="146"/>
                  </a:moveTo>
                  <a:lnTo>
                    <a:pt x="154" y="146"/>
                  </a:lnTo>
                  <a:lnTo>
                    <a:pt x="156" y="148"/>
                  </a:lnTo>
                  <a:lnTo>
                    <a:pt x="173" y="165"/>
                  </a:lnTo>
                  <a:lnTo>
                    <a:pt x="173" y="167"/>
                  </a:lnTo>
                  <a:lnTo>
                    <a:pt x="173" y="169"/>
                  </a:lnTo>
                  <a:lnTo>
                    <a:pt x="173" y="173"/>
                  </a:lnTo>
                  <a:lnTo>
                    <a:pt x="169" y="173"/>
                  </a:lnTo>
                  <a:lnTo>
                    <a:pt x="167" y="173"/>
                  </a:lnTo>
                  <a:lnTo>
                    <a:pt x="165" y="173"/>
                  </a:lnTo>
                  <a:lnTo>
                    <a:pt x="152" y="158"/>
                  </a:lnTo>
                  <a:lnTo>
                    <a:pt x="148" y="154"/>
                  </a:lnTo>
                  <a:lnTo>
                    <a:pt x="146" y="152"/>
                  </a:lnTo>
                  <a:lnTo>
                    <a:pt x="146" y="150"/>
                  </a:lnTo>
                  <a:lnTo>
                    <a:pt x="148" y="148"/>
                  </a:lnTo>
                  <a:lnTo>
                    <a:pt x="150" y="146"/>
                  </a:lnTo>
                  <a:lnTo>
                    <a:pt x="152" y="146"/>
                  </a:lnTo>
                  <a:close/>
                  <a:moveTo>
                    <a:pt x="171" y="95"/>
                  </a:moveTo>
                  <a:lnTo>
                    <a:pt x="196" y="95"/>
                  </a:lnTo>
                  <a:lnTo>
                    <a:pt x="198" y="97"/>
                  </a:lnTo>
                  <a:lnTo>
                    <a:pt x="200" y="97"/>
                  </a:lnTo>
                  <a:lnTo>
                    <a:pt x="202" y="101"/>
                  </a:lnTo>
                  <a:lnTo>
                    <a:pt x="200" y="103"/>
                  </a:lnTo>
                  <a:lnTo>
                    <a:pt x="198" y="105"/>
                  </a:lnTo>
                  <a:lnTo>
                    <a:pt x="196" y="105"/>
                  </a:lnTo>
                  <a:lnTo>
                    <a:pt x="171" y="105"/>
                  </a:lnTo>
                  <a:lnTo>
                    <a:pt x="169" y="105"/>
                  </a:lnTo>
                  <a:lnTo>
                    <a:pt x="167" y="103"/>
                  </a:lnTo>
                  <a:lnTo>
                    <a:pt x="167" y="101"/>
                  </a:lnTo>
                  <a:lnTo>
                    <a:pt x="167" y="97"/>
                  </a:lnTo>
                  <a:lnTo>
                    <a:pt x="169" y="97"/>
                  </a:lnTo>
                  <a:lnTo>
                    <a:pt x="171" y="95"/>
                  </a:lnTo>
                  <a:close/>
                  <a:moveTo>
                    <a:pt x="6" y="95"/>
                  </a:moveTo>
                  <a:lnTo>
                    <a:pt x="30" y="95"/>
                  </a:lnTo>
                  <a:lnTo>
                    <a:pt x="33" y="97"/>
                  </a:lnTo>
                  <a:lnTo>
                    <a:pt x="35" y="97"/>
                  </a:lnTo>
                  <a:lnTo>
                    <a:pt x="35" y="101"/>
                  </a:lnTo>
                  <a:lnTo>
                    <a:pt x="35" y="103"/>
                  </a:lnTo>
                  <a:lnTo>
                    <a:pt x="33" y="105"/>
                  </a:lnTo>
                  <a:lnTo>
                    <a:pt x="30" y="105"/>
                  </a:lnTo>
                  <a:lnTo>
                    <a:pt x="6" y="105"/>
                  </a:lnTo>
                  <a:lnTo>
                    <a:pt x="2" y="105"/>
                  </a:lnTo>
                  <a:lnTo>
                    <a:pt x="0" y="103"/>
                  </a:lnTo>
                  <a:lnTo>
                    <a:pt x="0" y="101"/>
                  </a:lnTo>
                  <a:lnTo>
                    <a:pt x="0" y="97"/>
                  </a:lnTo>
                  <a:lnTo>
                    <a:pt x="2" y="97"/>
                  </a:lnTo>
                  <a:lnTo>
                    <a:pt x="6" y="95"/>
                  </a:lnTo>
                  <a:close/>
                  <a:moveTo>
                    <a:pt x="101" y="57"/>
                  </a:moveTo>
                  <a:lnTo>
                    <a:pt x="84" y="61"/>
                  </a:lnTo>
                  <a:lnTo>
                    <a:pt x="68" y="70"/>
                  </a:lnTo>
                  <a:lnTo>
                    <a:pt x="61" y="84"/>
                  </a:lnTo>
                  <a:lnTo>
                    <a:pt x="57" y="101"/>
                  </a:lnTo>
                  <a:lnTo>
                    <a:pt x="59" y="117"/>
                  </a:lnTo>
                  <a:lnTo>
                    <a:pt x="66" y="130"/>
                  </a:lnTo>
                  <a:lnTo>
                    <a:pt x="78" y="140"/>
                  </a:lnTo>
                  <a:lnTo>
                    <a:pt x="80" y="142"/>
                  </a:lnTo>
                  <a:lnTo>
                    <a:pt x="82" y="144"/>
                  </a:lnTo>
                  <a:lnTo>
                    <a:pt x="82" y="169"/>
                  </a:lnTo>
                  <a:lnTo>
                    <a:pt x="121" y="169"/>
                  </a:lnTo>
                  <a:lnTo>
                    <a:pt x="121" y="144"/>
                  </a:lnTo>
                  <a:lnTo>
                    <a:pt x="121" y="140"/>
                  </a:lnTo>
                  <a:lnTo>
                    <a:pt x="123" y="138"/>
                  </a:lnTo>
                  <a:lnTo>
                    <a:pt x="134" y="128"/>
                  </a:lnTo>
                  <a:lnTo>
                    <a:pt x="142" y="117"/>
                  </a:lnTo>
                  <a:lnTo>
                    <a:pt x="144" y="101"/>
                  </a:lnTo>
                  <a:lnTo>
                    <a:pt x="142" y="84"/>
                  </a:lnTo>
                  <a:lnTo>
                    <a:pt x="132" y="70"/>
                  </a:lnTo>
                  <a:lnTo>
                    <a:pt x="119" y="61"/>
                  </a:lnTo>
                  <a:lnTo>
                    <a:pt x="101" y="57"/>
                  </a:lnTo>
                  <a:close/>
                  <a:moveTo>
                    <a:pt x="101" y="45"/>
                  </a:moveTo>
                  <a:lnTo>
                    <a:pt x="121" y="49"/>
                  </a:lnTo>
                  <a:lnTo>
                    <a:pt x="138" y="61"/>
                  </a:lnTo>
                  <a:lnTo>
                    <a:pt x="152" y="78"/>
                  </a:lnTo>
                  <a:lnTo>
                    <a:pt x="156" y="88"/>
                  </a:lnTo>
                  <a:lnTo>
                    <a:pt x="156" y="101"/>
                  </a:lnTo>
                  <a:lnTo>
                    <a:pt x="156" y="113"/>
                  </a:lnTo>
                  <a:lnTo>
                    <a:pt x="152" y="125"/>
                  </a:lnTo>
                  <a:lnTo>
                    <a:pt x="146" y="132"/>
                  </a:lnTo>
                  <a:lnTo>
                    <a:pt x="140" y="140"/>
                  </a:lnTo>
                  <a:lnTo>
                    <a:pt x="132" y="146"/>
                  </a:lnTo>
                  <a:lnTo>
                    <a:pt x="132" y="191"/>
                  </a:lnTo>
                  <a:lnTo>
                    <a:pt x="130" y="200"/>
                  </a:lnTo>
                  <a:lnTo>
                    <a:pt x="127" y="208"/>
                  </a:lnTo>
                  <a:lnTo>
                    <a:pt x="121" y="214"/>
                  </a:lnTo>
                  <a:lnTo>
                    <a:pt x="113" y="218"/>
                  </a:lnTo>
                  <a:lnTo>
                    <a:pt x="105" y="220"/>
                  </a:lnTo>
                  <a:lnTo>
                    <a:pt x="97" y="220"/>
                  </a:lnTo>
                  <a:lnTo>
                    <a:pt x="90" y="218"/>
                  </a:lnTo>
                  <a:lnTo>
                    <a:pt x="82" y="214"/>
                  </a:lnTo>
                  <a:lnTo>
                    <a:pt x="76" y="208"/>
                  </a:lnTo>
                  <a:lnTo>
                    <a:pt x="72" y="200"/>
                  </a:lnTo>
                  <a:lnTo>
                    <a:pt x="70" y="191"/>
                  </a:lnTo>
                  <a:lnTo>
                    <a:pt x="70" y="148"/>
                  </a:lnTo>
                  <a:lnTo>
                    <a:pt x="63" y="142"/>
                  </a:lnTo>
                  <a:lnTo>
                    <a:pt x="55" y="134"/>
                  </a:lnTo>
                  <a:lnTo>
                    <a:pt x="51" y="125"/>
                  </a:lnTo>
                  <a:lnTo>
                    <a:pt x="47" y="113"/>
                  </a:lnTo>
                  <a:lnTo>
                    <a:pt x="45" y="101"/>
                  </a:lnTo>
                  <a:lnTo>
                    <a:pt x="47" y="88"/>
                  </a:lnTo>
                  <a:lnTo>
                    <a:pt x="51" y="76"/>
                  </a:lnTo>
                  <a:lnTo>
                    <a:pt x="63" y="61"/>
                  </a:lnTo>
                  <a:lnTo>
                    <a:pt x="80" y="49"/>
                  </a:lnTo>
                  <a:lnTo>
                    <a:pt x="101" y="45"/>
                  </a:lnTo>
                  <a:close/>
                  <a:moveTo>
                    <a:pt x="167" y="28"/>
                  </a:moveTo>
                  <a:lnTo>
                    <a:pt x="169" y="28"/>
                  </a:lnTo>
                  <a:lnTo>
                    <a:pt x="173" y="30"/>
                  </a:lnTo>
                  <a:lnTo>
                    <a:pt x="173" y="31"/>
                  </a:lnTo>
                  <a:lnTo>
                    <a:pt x="173" y="35"/>
                  </a:lnTo>
                  <a:lnTo>
                    <a:pt x="173" y="37"/>
                  </a:lnTo>
                  <a:lnTo>
                    <a:pt x="156" y="55"/>
                  </a:lnTo>
                  <a:lnTo>
                    <a:pt x="154" y="55"/>
                  </a:lnTo>
                  <a:lnTo>
                    <a:pt x="152" y="57"/>
                  </a:lnTo>
                  <a:lnTo>
                    <a:pt x="150" y="55"/>
                  </a:lnTo>
                  <a:lnTo>
                    <a:pt x="148" y="55"/>
                  </a:lnTo>
                  <a:lnTo>
                    <a:pt x="146" y="53"/>
                  </a:lnTo>
                  <a:lnTo>
                    <a:pt x="146" y="49"/>
                  </a:lnTo>
                  <a:lnTo>
                    <a:pt x="148" y="47"/>
                  </a:lnTo>
                  <a:lnTo>
                    <a:pt x="152" y="43"/>
                  </a:lnTo>
                  <a:lnTo>
                    <a:pt x="165" y="30"/>
                  </a:lnTo>
                  <a:lnTo>
                    <a:pt x="167" y="28"/>
                  </a:lnTo>
                  <a:close/>
                  <a:moveTo>
                    <a:pt x="31" y="28"/>
                  </a:moveTo>
                  <a:lnTo>
                    <a:pt x="35" y="28"/>
                  </a:lnTo>
                  <a:lnTo>
                    <a:pt x="37" y="30"/>
                  </a:lnTo>
                  <a:lnTo>
                    <a:pt x="51" y="43"/>
                  </a:lnTo>
                  <a:lnTo>
                    <a:pt x="55" y="47"/>
                  </a:lnTo>
                  <a:lnTo>
                    <a:pt x="57" y="49"/>
                  </a:lnTo>
                  <a:lnTo>
                    <a:pt x="57" y="53"/>
                  </a:lnTo>
                  <a:lnTo>
                    <a:pt x="55" y="55"/>
                  </a:lnTo>
                  <a:lnTo>
                    <a:pt x="53" y="57"/>
                  </a:lnTo>
                  <a:lnTo>
                    <a:pt x="51" y="57"/>
                  </a:lnTo>
                  <a:lnTo>
                    <a:pt x="49" y="55"/>
                  </a:lnTo>
                  <a:lnTo>
                    <a:pt x="47" y="55"/>
                  </a:lnTo>
                  <a:lnTo>
                    <a:pt x="30" y="37"/>
                  </a:lnTo>
                  <a:lnTo>
                    <a:pt x="28" y="35"/>
                  </a:lnTo>
                  <a:lnTo>
                    <a:pt x="28" y="31"/>
                  </a:lnTo>
                  <a:lnTo>
                    <a:pt x="30" y="30"/>
                  </a:lnTo>
                  <a:lnTo>
                    <a:pt x="31" y="28"/>
                  </a:lnTo>
                  <a:close/>
                  <a:moveTo>
                    <a:pt x="101" y="0"/>
                  </a:moveTo>
                  <a:lnTo>
                    <a:pt x="103" y="0"/>
                  </a:lnTo>
                  <a:lnTo>
                    <a:pt x="105" y="2"/>
                  </a:lnTo>
                  <a:lnTo>
                    <a:pt x="105" y="6"/>
                  </a:lnTo>
                  <a:lnTo>
                    <a:pt x="105" y="30"/>
                  </a:lnTo>
                  <a:lnTo>
                    <a:pt x="105" y="33"/>
                  </a:lnTo>
                  <a:lnTo>
                    <a:pt x="103" y="35"/>
                  </a:lnTo>
                  <a:lnTo>
                    <a:pt x="101" y="35"/>
                  </a:lnTo>
                  <a:lnTo>
                    <a:pt x="101" y="35"/>
                  </a:lnTo>
                  <a:lnTo>
                    <a:pt x="97" y="35"/>
                  </a:lnTo>
                  <a:lnTo>
                    <a:pt x="95" y="33"/>
                  </a:lnTo>
                  <a:lnTo>
                    <a:pt x="95" y="30"/>
                  </a:lnTo>
                  <a:lnTo>
                    <a:pt x="95" y="6"/>
                  </a:lnTo>
                  <a:lnTo>
                    <a:pt x="95" y="2"/>
                  </a:lnTo>
                  <a:lnTo>
                    <a:pt x="97" y="0"/>
                  </a:lnTo>
                  <a:lnTo>
                    <a:pt x="101" y="0"/>
                  </a:lnTo>
                  <a:lnTo>
                    <a:pt x="101"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40" name="Freeform 329">
              <a:extLst>
                <a:ext uri="{FF2B5EF4-FFF2-40B4-BE49-F238E27FC236}">
                  <a16:creationId xmlns:a16="http://schemas.microsoft.com/office/drawing/2014/main" id="{60926257-03E8-4C72-9FB1-295705763289}"/>
                </a:ext>
              </a:extLst>
            </p:cNvPr>
            <p:cNvSpPr>
              <a:spLocks/>
            </p:cNvSpPr>
            <p:nvPr/>
          </p:nvSpPr>
          <p:spPr bwMode="auto">
            <a:xfrm>
              <a:off x="13331826" y="5819776"/>
              <a:ext cx="82550" cy="84138"/>
            </a:xfrm>
            <a:custGeom>
              <a:avLst/>
              <a:gdLst>
                <a:gd name="T0" fmla="*/ 21 w 52"/>
                <a:gd name="T1" fmla="*/ 0 h 53"/>
                <a:gd name="T2" fmla="*/ 29 w 52"/>
                <a:gd name="T3" fmla="*/ 0 h 53"/>
                <a:gd name="T4" fmla="*/ 39 w 52"/>
                <a:gd name="T5" fmla="*/ 2 h 53"/>
                <a:gd name="T6" fmla="*/ 44 w 52"/>
                <a:gd name="T7" fmla="*/ 8 h 53"/>
                <a:gd name="T8" fmla="*/ 48 w 52"/>
                <a:gd name="T9" fmla="*/ 14 h 53"/>
                <a:gd name="T10" fmla="*/ 52 w 52"/>
                <a:gd name="T11" fmla="*/ 22 h 53"/>
                <a:gd name="T12" fmla="*/ 52 w 52"/>
                <a:gd name="T13" fmla="*/ 29 h 53"/>
                <a:gd name="T14" fmla="*/ 48 w 52"/>
                <a:gd name="T15" fmla="*/ 39 h 53"/>
                <a:gd name="T16" fmla="*/ 44 w 52"/>
                <a:gd name="T17" fmla="*/ 45 h 53"/>
                <a:gd name="T18" fmla="*/ 37 w 52"/>
                <a:gd name="T19" fmla="*/ 49 h 53"/>
                <a:gd name="T20" fmla="*/ 29 w 52"/>
                <a:gd name="T21" fmla="*/ 53 h 53"/>
                <a:gd name="T22" fmla="*/ 21 w 52"/>
                <a:gd name="T23" fmla="*/ 51 h 53"/>
                <a:gd name="T24" fmla="*/ 13 w 52"/>
                <a:gd name="T25" fmla="*/ 49 h 53"/>
                <a:gd name="T26" fmla="*/ 6 w 52"/>
                <a:gd name="T27" fmla="*/ 45 h 53"/>
                <a:gd name="T28" fmla="*/ 2 w 52"/>
                <a:gd name="T29" fmla="*/ 37 h 53"/>
                <a:gd name="T30" fmla="*/ 0 w 52"/>
                <a:gd name="T31" fmla="*/ 29 h 53"/>
                <a:gd name="T32" fmla="*/ 0 w 52"/>
                <a:gd name="T33" fmla="*/ 22 h 53"/>
                <a:gd name="T34" fmla="*/ 2 w 52"/>
                <a:gd name="T35" fmla="*/ 14 h 53"/>
                <a:gd name="T36" fmla="*/ 8 w 52"/>
                <a:gd name="T37" fmla="*/ 6 h 53"/>
                <a:gd name="T38" fmla="*/ 13 w 52"/>
                <a:gd name="T39" fmla="*/ 2 h 53"/>
                <a:gd name="T40" fmla="*/ 21 w 52"/>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53">
                  <a:moveTo>
                    <a:pt x="21" y="0"/>
                  </a:moveTo>
                  <a:lnTo>
                    <a:pt x="29" y="0"/>
                  </a:lnTo>
                  <a:lnTo>
                    <a:pt x="39" y="2"/>
                  </a:lnTo>
                  <a:lnTo>
                    <a:pt x="44" y="8"/>
                  </a:lnTo>
                  <a:lnTo>
                    <a:pt x="48" y="14"/>
                  </a:lnTo>
                  <a:lnTo>
                    <a:pt x="52" y="22"/>
                  </a:lnTo>
                  <a:lnTo>
                    <a:pt x="52" y="29"/>
                  </a:lnTo>
                  <a:lnTo>
                    <a:pt x="48" y="39"/>
                  </a:lnTo>
                  <a:lnTo>
                    <a:pt x="44" y="45"/>
                  </a:lnTo>
                  <a:lnTo>
                    <a:pt x="37" y="49"/>
                  </a:lnTo>
                  <a:lnTo>
                    <a:pt x="29" y="53"/>
                  </a:lnTo>
                  <a:lnTo>
                    <a:pt x="21" y="51"/>
                  </a:lnTo>
                  <a:lnTo>
                    <a:pt x="13" y="49"/>
                  </a:lnTo>
                  <a:lnTo>
                    <a:pt x="6" y="45"/>
                  </a:lnTo>
                  <a:lnTo>
                    <a:pt x="2" y="37"/>
                  </a:lnTo>
                  <a:lnTo>
                    <a:pt x="0" y="29"/>
                  </a:lnTo>
                  <a:lnTo>
                    <a:pt x="0" y="22"/>
                  </a:lnTo>
                  <a:lnTo>
                    <a:pt x="2" y="14"/>
                  </a:lnTo>
                  <a:lnTo>
                    <a:pt x="8" y="6"/>
                  </a:lnTo>
                  <a:lnTo>
                    <a:pt x="13" y="2"/>
                  </a:lnTo>
                  <a:lnTo>
                    <a:pt x="21"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41" name="Freeform 330">
              <a:extLst>
                <a:ext uri="{FF2B5EF4-FFF2-40B4-BE49-F238E27FC236}">
                  <a16:creationId xmlns:a16="http://schemas.microsoft.com/office/drawing/2014/main" id="{DE1C6078-7EFB-458D-983A-31FB90AC8330}"/>
                </a:ext>
              </a:extLst>
            </p:cNvPr>
            <p:cNvSpPr>
              <a:spLocks/>
            </p:cNvSpPr>
            <p:nvPr/>
          </p:nvSpPr>
          <p:spPr bwMode="auto">
            <a:xfrm>
              <a:off x="13306426" y="5549901"/>
              <a:ext cx="84138" cy="288925"/>
            </a:xfrm>
            <a:custGeom>
              <a:avLst/>
              <a:gdLst>
                <a:gd name="T0" fmla="*/ 0 w 53"/>
                <a:gd name="T1" fmla="*/ 0 h 182"/>
                <a:gd name="T2" fmla="*/ 2 w 53"/>
                <a:gd name="T3" fmla="*/ 1 h 182"/>
                <a:gd name="T4" fmla="*/ 4 w 53"/>
                <a:gd name="T5" fmla="*/ 3 h 182"/>
                <a:gd name="T6" fmla="*/ 8 w 53"/>
                <a:gd name="T7" fmla="*/ 7 h 182"/>
                <a:gd name="T8" fmla="*/ 10 w 53"/>
                <a:gd name="T9" fmla="*/ 11 h 182"/>
                <a:gd name="T10" fmla="*/ 14 w 53"/>
                <a:gd name="T11" fmla="*/ 17 h 182"/>
                <a:gd name="T12" fmla="*/ 18 w 53"/>
                <a:gd name="T13" fmla="*/ 21 h 182"/>
                <a:gd name="T14" fmla="*/ 20 w 53"/>
                <a:gd name="T15" fmla="*/ 25 h 182"/>
                <a:gd name="T16" fmla="*/ 22 w 53"/>
                <a:gd name="T17" fmla="*/ 27 h 182"/>
                <a:gd name="T18" fmla="*/ 22 w 53"/>
                <a:gd name="T19" fmla="*/ 29 h 182"/>
                <a:gd name="T20" fmla="*/ 24 w 53"/>
                <a:gd name="T21" fmla="*/ 32 h 182"/>
                <a:gd name="T22" fmla="*/ 26 w 53"/>
                <a:gd name="T23" fmla="*/ 46 h 182"/>
                <a:gd name="T24" fmla="*/ 29 w 53"/>
                <a:gd name="T25" fmla="*/ 67 h 182"/>
                <a:gd name="T26" fmla="*/ 35 w 53"/>
                <a:gd name="T27" fmla="*/ 91 h 182"/>
                <a:gd name="T28" fmla="*/ 39 w 53"/>
                <a:gd name="T29" fmla="*/ 116 h 182"/>
                <a:gd name="T30" fmla="*/ 45 w 53"/>
                <a:gd name="T31" fmla="*/ 139 h 182"/>
                <a:gd name="T32" fmla="*/ 49 w 53"/>
                <a:gd name="T33" fmla="*/ 161 h 182"/>
                <a:gd name="T34" fmla="*/ 51 w 53"/>
                <a:gd name="T35" fmla="*/ 174 h 182"/>
                <a:gd name="T36" fmla="*/ 53 w 53"/>
                <a:gd name="T37" fmla="*/ 180 h 182"/>
                <a:gd name="T38" fmla="*/ 33 w 53"/>
                <a:gd name="T39" fmla="*/ 182 h 182"/>
                <a:gd name="T40" fmla="*/ 31 w 53"/>
                <a:gd name="T41" fmla="*/ 176 h 182"/>
                <a:gd name="T42" fmla="*/ 29 w 53"/>
                <a:gd name="T43" fmla="*/ 162 h 182"/>
                <a:gd name="T44" fmla="*/ 26 w 53"/>
                <a:gd name="T45" fmla="*/ 143 h 182"/>
                <a:gd name="T46" fmla="*/ 22 w 53"/>
                <a:gd name="T47" fmla="*/ 118 h 182"/>
                <a:gd name="T48" fmla="*/ 16 w 53"/>
                <a:gd name="T49" fmla="*/ 91 h 182"/>
                <a:gd name="T50" fmla="*/ 12 w 53"/>
                <a:gd name="T51" fmla="*/ 64 h 182"/>
                <a:gd name="T52" fmla="*/ 6 w 53"/>
                <a:gd name="T53" fmla="*/ 38 h 182"/>
                <a:gd name="T54" fmla="*/ 4 w 53"/>
                <a:gd name="T55" fmla="*/ 19 h 182"/>
                <a:gd name="T56" fmla="*/ 2 w 53"/>
                <a:gd name="T57" fmla="*/ 5 h 182"/>
                <a:gd name="T58" fmla="*/ 0 w 53"/>
                <a:gd name="T5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182">
                  <a:moveTo>
                    <a:pt x="0" y="0"/>
                  </a:moveTo>
                  <a:lnTo>
                    <a:pt x="2" y="1"/>
                  </a:lnTo>
                  <a:lnTo>
                    <a:pt x="4" y="3"/>
                  </a:lnTo>
                  <a:lnTo>
                    <a:pt x="8" y="7"/>
                  </a:lnTo>
                  <a:lnTo>
                    <a:pt x="10" y="11"/>
                  </a:lnTo>
                  <a:lnTo>
                    <a:pt x="14" y="17"/>
                  </a:lnTo>
                  <a:lnTo>
                    <a:pt x="18" y="21"/>
                  </a:lnTo>
                  <a:lnTo>
                    <a:pt x="20" y="25"/>
                  </a:lnTo>
                  <a:lnTo>
                    <a:pt x="22" y="27"/>
                  </a:lnTo>
                  <a:lnTo>
                    <a:pt x="22" y="29"/>
                  </a:lnTo>
                  <a:lnTo>
                    <a:pt x="24" y="32"/>
                  </a:lnTo>
                  <a:lnTo>
                    <a:pt x="26" y="46"/>
                  </a:lnTo>
                  <a:lnTo>
                    <a:pt x="29" y="67"/>
                  </a:lnTo>
                  <a:lnTo>
                    <a:pt x="35" y="91"/>
                  </a:lnTo>
                  <a:lnTo>
                    <a:pt x="39" y="116"/>
                  </a:lnTo>
                  <a:lnTo>
                    <a:pt x="45" y="139"/>
                  </a:lnTo>
                  <a:lnTo>
                    <a:pt x="49" y="161"/>
                  </a:lnTo>
                  <a:lnTo>
                    <a:pt x="51" y="174"/>
                  </a:lnTo>
                  <a:lnTo>
                    <a:pt x="53" y="180"/>
                  </a:lnTo>
                  <a:lnTo>
                    <a:pt x="33" y="182"/>
                  </a:lnTo>
                  <a:lnTo>
                    <a:pt x="31" y="176"/>
                  </a:lnTo>
                  <a:lnTo>
                    <a:pt x="29" y="162"/>
                  </a:lnTo>
                  <a:lnTo>
                    <a:pt x="26" y="143"/>
                  </a:lnTo>
                  <a:lnTo>
                    <a:pt x="22" y="118"/>
                  </a:lnTo>
                  <a:lnTo>
                    <a:pt x="16" y="91"/>
                  </a:lnTo>
                  <a:lnTo>
                    <a:pt x="12" y="64"/>
                  </a:lnTo>
                  <a:lnTo>
                    <a:pt x="6" y="38"/>
                  </a:lnTo>
                  <a:lnTo>
                    <a:pt x="4" y="19"/>
                  </a:lnTo>
                  <a:lnTo>
                    <a:pt x="2" y="5"/>
                  </a:lnTo>
                  <a:lnTo>
                    <a:pt x="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42" name="Freeform 331">
              <a:extLst>
                <a:ext uri="{FF2B5EF4-FFF2-40B4-BE49-F238E27FC236}">
                  <a16:creationId xmlns:a16="http://schemas.microsoft.com/office/drawing/2014/main" id="{5D4CF5A4-9704-4437-BEBE-5EDC53201657}"/>
                </a:ext>
              </a:extLst>
            </p:cNvPr>
            <p:cNvSpPr>
              <a:spLocks/>
            </p:cNvSpPr>
            <p:nvPr/>
          </p:nvSpPr>
          <p:spPr bwMode="auto">
            <a:xfrm>
              <a:off x="13365164" y="5595939"/>
              <a:ext cx="182563" cy="249238"/>
            </a:xfrm>
            <a:custGeom>
              <a:avLst/>
              <a:gdLst>
                <a:gd name="T0" fmla="*/ 115 w 115"/>
                <a:gd name="T1" fmla="*/ 0 h 157"/>
                <a:gd name="T2" fmla="*/ 103 w 115"/>
                <a:gd name="T3" fmla="*/ 31 h 157"/>
                <a:gd name="T4" fmla="*/ 18 w 115"/>
                <a:gd name="T5" fmla="*/ 157 h 157"/>
                <a:gd name="T6" fmla="*/ 0 w 115"/>
                <a:gd name="T7" fmla="*/ 147 h 157"/>
                <a:gd name="T8" fmla="*/ 0 w 115"/>
                <a:gd name="T9" fmla="*/ 145 h 157"/>
                <a:gd name="T10" fmla="*/ 87 w 115"/>
                <a:gd name="T11" fmla="*/ 19 h 157"/>
                <a:gd name="T12" fmla="*/ 115 w 115"/>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115" h="157">
                  <a:moveTo>
                    <a:pt x="115" y="0"/>
                  </a:moveTo>
                  <a:lnTo>
                    <a:pt x="103" y="31"/>
                  </a:lnTo>
                  <a:lnTo>
                    <a:pt x="18" y="157"/>
                  </a:lnTo>
                  <a:lnTo>
                    <a:pt x="0" y="147"/>
                  </a:lnTo>
                  <a:lnTo>
                    <a:pt x="0" y="145"/>
                  </a:lnTo>
                  <a:lnTo>
                    <a:pt x="87" y="19"/>
                  </a:lnTo>
                  <a:lnTo>
                    <a:pt x="115"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43" name="Freeform 332">
              <a:extLst>
                <a:ext uri="{FF2B5EF4-FFF2-40B4-BE49-F238E27FC236}">
                  <a16:creationId xmlns:a16="http://schemas.microsoft.com/office/drawing/2014/main" id="{1A2ACD07-7461-443D-989E-DAC7DC2782EC}"/>
                </a:ext>
              </a:extLst>
            </p:cNvPr>
            <p:cNvSpPr>
              <a:spLocks/>
            </p:cNvSpPr>
            <p:nvPr/>
          </p:nvSpPr>
          <p:spPr bwMode="auto">
            <a:xfrm>
              <a:off x="13349289" y="5884864"/>
              <a:ext cx="22225" cy="46038"/>
            </a:xfrm>
            <a:custGeom>
              <a:avLst/>
              <a:gdLst>
                <a:gd name="T0" fmla="*/ 10 w 14"/>
                <a:gd name="T1" fmla="*/ 0 h 29"/>
                <a:gd name="T2" fmla="*/ 12 w 14"/>
                <a:gd name="T3" fmla="*/ 2 h 29"/>
                <a:gd name="T4" fmla="*/ 14 w 14"/>
                <a:gd name="T5" fmla="*/ 4 h 29"/>
                <a:gd name="T6" fmla="*/ 14 w 14"/>
                <a:gd name="T7" fmla="*/ 6 h 29"/>
                <a:gd name="T8" fmla="*/ 10 w 14"/>
                <a:gd name="T9" fmla="*/ 25 h 29"/>
                <a:gd name="T10" fmla="*/ 8 w 14"/>
                <a:gd name="T11" fmla="*/ 27 h 29"/>
                <a:gd name="T12" fmla="*/ 6 w 14"/>
                <a:gd name="T13" fmla="*/ 29 h 29"/>
                <a:gd name="T14" fmla="*/ 4 w 14"/>
                <a:gd name="T15" fmla="*/ 29 h 29"/>
                <a:gd name="T16" fmla="*/ 2 w 14"/>
                <a:gd name="T17" fmla="*/ 27 h 29"/>
                <a:gd name="T18" fmla="*/ 0 w 14"/>
                <a:gd name="T19" fmla="*/ 25 h 29"/>
                <a:gd name="T20" fmla="*/ 0 w 14"/>
                <a:gd name="T21" fmla="*/ 23 h 29"/>
                <a:gd name="T22" fmla="*/ 4 w 14"/>
                <a:gd name="T23" fmla="*/ 4 h 29"/>
                <a:gd name="T24" fmla="*/ 4 w 14"/>
                <a:gd name="T25" fmla="*/ 2 h 29"/>
                <a:gd name="T26" fmla="*/ 6 w 14"/>
                <a:gd name="T27" fmla="*/ 0 h 29"/>
                <a:gd name="T28" fmla="*/ 10 w 1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9">
                  <a:moveTo>
                    <a:pt x="10" y="0"/>
                  </a:moveTo>
                  <a:lnTo>
                    <a:pt x="12" y="2"/>
                  </a:lnTo>
                  <a:lnTo>
                    <a:pt x="14" y="4"/>
                  </a:lnTo>
                  <a:lnTo>
                    <a:pt x="14" y="6"/>
                  </a:lnTo>
                  <a:lnTo>
                    <a:pt x="10" y="25"/>
                  </a:lnTo>
                  <a:lnTo>
                    <a:pt x="8" y="27"/>
                  </a:lnTo>
                  <a:lnTo>
                    <a:pt x="6" y="29"/>
                  </a:lnTo>
                  <a:lnTo>
                    <a:pt x="4" y="29"/>
                  </a:lnTo>
                  <a:lnTo>
                    <a:pt x="2" y="27"/>
                  </a:lnTo>
                  <a:lnTo>
                    <a:pt x="0" y="25"/>
                  </a:lnTo>
                  <a:lnTo>
                    <a:pt x="0" y="23"/>
                  </a:lnTo>
                  <a:lnTo>
                    <a:pt x="4" y="4"/>
                  </a:lnTo>
                  <a:lnTo>
                    <a:pt x="4" y="2"/>
                  </a:lnTo>
                  <a:lnTo>
                    <a:pt x="6" y="0"/>
                  </a:lnTo>
                  <a:lnTo>
                    <a:pt x="10"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44" name="Freeform 333">
              <a:extLst>
                <a:ext uri="{FF2B5EF4-FFF2-40B4-BE49-F238E27FC236}">
                  <a16:creationId xmlns:a16="http://schemas.microsoft.com/office/drawing/2014/main" id="{F0F0C57B-C8A8-4B7B-A17E-F385329E6C37}"/>
                </a:ext>
              </a:extLst>
            </p:cNvPr>
            <p:cNvSpPr>
              <a:spLocks noEditPoints="1"/>
            </p:cNvSpPr>
            <p:nvPr/>
          </p:nvSpPr>
          <p:spPr bwMode="auto">
            <a:xfrm>
              <a:off x="13276264" y="3538539"/>
              <a:ext cx="320675" cy="347663"/>
            </a:xfrm>
            <a:custGeom>
              <a:avLst/>
              <a:gdLst>
                <a:gd name="T0" fmla="*/ 54 w 202"/>
                <a:gd name="T1" fmla="*/ 147 h 219"/>
                <a:gd name="T2" fmla="*/ 54 w 202"/>
                <a:gd name="T3" fmla="*/ 155 h 219"/>
                <a:gd name="T4" fmla="*/ 35 w 202"/>
                <a:gd name="T5" fmla="*/ 174 h 219"/>
                <a:gd name="T6" fmla="*/ 29 w 202"/>
                <a:gd name="T7" fmla="*/ 170 h 219"/>
                <a:gd name="T8" fmla="*/ 46 w 202"/>
                <a:gd name="T9" fmla="*/ 147 h 219"/>
                <a:gd name="T10" fmla="*/ 153 w 202"/>
                <a:gd name="T11" fmla="*/ 145 h 219"/>
                <a:gd name="T12" fmla="*/ 173 w 202"/>
                <a:gd name="T13" fmla="*/ 167 h 219"/>
                <a:gd name="T14" fmla="*/ 171 w 202"/>
                <a:gd name="T15" fmla="*/ 174 h 219"/>
                <a:gd name="T16" fmla="*/ 151 w 202"/>
                <a:gd name="T17" fmla="*/ 159 h 219"/>
                <a:gd name="T18" fmla="*/ 145 w 202"/>
                <a:gd name="T19" fmla="*/ 149 h 219"/>
                <a:gd name="T20" fmla="*/ 151 w 202"/>
                <a:gd name="T21" fmla="*/ 145 h 219"/>
                <a:gd name="T22" fmla="*/ 200 w 202"/>
                <a:gd name="T23" fmla="*/ 97 h 219"/>
                <a:gd name="T24" fmla="*/ 202 w 202"/>
                <a:gd name="T25" fmla="*/ 103 h 219"/>
                <a:gd name="T26" fmla="*/ 173 w 202"/>
                <a:gd name="T27" fmla="*/ 106 h 219"/>
                <a:gd name="T28" fmla="*/ 167 w 202"/>
                <a:gd name="T29" fmla="*/ 101 h 219"/>
                <a:gd name="T30" fmla="*/ 173 w 202"/>
                <a:gd name="T31" fmla="*/ 95 h 219"/>
                <a:gd name="T32" fmla="*/ 33 w 202"/>
                <a:gd name="T33" fmla="*/ 97 h 219"/>
                <a:gd name="T34" fmla="*/ 35 w 202"/>
                <a:gd name="T35" fmla="*/ 103 h 219"/>
                <a:gd name="T36" fmla="*/ 6 w 202"/>
                <a:gd name="T37" fmla="*/ 106 h 219"/>
                <a:gd name="T38" fmla="*/ 0 w 202"/>
                <a:gd name="T39" fmla="*/ 101 h 219"/>
                <a:gd name="T40" fmla="*/ 6 w 202"/>
                <a:gd name="T41" fmla="*/ 95 h 219"/>
                <a:gd name="T42" fmla="*/ 70 w 202"/>
                <a:gd name="T43" fmla="*/ 70 h 219"/>
                <a:gd name="T44" fmla="*/ 58 w 202"/>
                <a:gd name="T45" fmla="*/ 116 h 219"/>
                <a:gd name="T46" fmla="*/ 81 w 202"/>
                <a:gd name="T47" fmla="*/ 141 h 219"/>
                <a:gd name="T48" fmla="*/ 120 w 202"/>
                <a:gd name="T49" fmla="*/ 168 h 219"/>
                <a:gd name="T50" fmla="*/ 124 w 202"/>
                <a:gd name="T51" fmla="*/ 139 h 219"/>
                <a:gd name="T52" fmla="*/ 145 w 202"/>
                <a:gd name="T53" fmla="*/ 101 h 219"/>
                <a:gd name="T54" fmla="*/ 118 w 202"/>
                <a:gd name="T55" fmla="*/ 60 h 219"/>
                <a:gd name="T56" fmla="*/ 122 w 202"/>
                <a:gd name="T57" fmla="*/ 48 h 219"/>
                <a:gd name="T58" fmla="*/ 155 w 202"/>
                <a:gd name="T59" fmla="*/ 89 h 219"/>
                <a:gd name="T60" fmla="*/ 151 w 202"/>
                <a:gd name="T61" fmla="*/ 124 h 219"/>
                <a:gd name="T62" fmla="*/ 132 w 202"/>
                <a:gd name="T63" fmla="*/ 147 h 219"/>
                <a:gd name="T64" fmla="*/ 126 w 202"/>
                <a:gd name="T65" fmla="*/ 207 h 219"/>
                <a:gd name="T66" fmla="*/ 105 w 202"/>
                <a:gd name="T67" fmla="*/ 219 h 219"/>
                <a:gd name="T68" fmla="*/ 81 w 202"/>
                <a:gd name="T69" fmla="*/ 213 h 219"/>
                <a:gd name="T70" fmla="*/ 70 w 202"/>
                <a:gd name="T71" fmla="*/ 192 h 219"/>
                <a:gd name="T72" fmla="*/ 56 w 202"/>
                <a:gd name="T73" fmla="*/ 134 h 219"/>
                <a:gd name="T74" fmla="*/ 45 w 202"/>
                <a:gd name="T75" fmla="*/ 101 h 219"/>
                <a:gd name="T76" fmla="*/ 62 w 202"/>
                <a:gd name="T77" fmla="*/ 60 h 219"/>
                <a:gd name="T78" fmla="*/ 171 w 202"/>
                <a:gd name="T79" fmla="*/ 29 h 219"/>
                <a:gd name="T80" fmla="*/ 173 w 202"/>
                <a:gd name="T81" fmla="*/ 35 h 219"/>
                <a:gd name="T82" fmla="*/ 153 w 202"/>
                <a:gd name="T83" fmla="*/ 56 h 219"/>
                <a:gd name="T84" fmla="*/ 147 w 202"/>
                <a:gd name="T85" fmla="*/ 54 h 219"/>
                <a:gd name="T86" fmla="*/ 147 w 202"/>
                <a:gd name="T87" fmla="*/ 46 h 219"/>
                <a:gd name="T88" fmla="*/ 167 w 202"/>
                <a:gd name="T89" fmla="*/ 29 h 219"/>
                <a:gd name="T90" fmla="*/ 37 w 202"/>
                <a:gd name="T91" fmla="*/ 29 h 219"/>
                <a:gd name="T92" fmla="*/ 56 w 202"/>
                <a:gd name="T93" fmla="*/ 50 h 219"/>
                <a:gd name="T94" fmla="*/ 52 w 202"/>
                <a:gd name="T95" fmla="*/ 56 h 219"/>
                <a:gd name="T96" fmla="*/ 29 w 202"/>
                <a:gd name="T97" fmla="*/ 37 h 219"/>
                <a:gd name="T98" fmla="*/ 29 w 202"/>
                <a:gd name="T99" fmla="*/ 29 h 219"/>
                <a:gd name="T100" fmla="*/ 101 w 202"/>
                <a:gd name="T101" fmla="*/ 0 h 219"/>
                <a:gd name="T102" fmla="*/ 107 w 202"/>
                <a:gd name="T103" fmla="*/ 6 h 219"/>
                <a:gd name="T104" fmla="*/ 103 w 202"/>
                <a:gd name="T105" fmla="*/ 35 h 219"/>
                <a:gd name="T106" fmla="*/ 99 w 202"/>
                <a:gd name="T107" fmla="*/ 35 h 219"/>
                <a:gd name="T108" fmla="*/ 95 w 202"/>
                <a:gd name="T109" fmla="*/ 6 h 219"/>
                <a:gd name="T110" fmla="*/ 101 w 202"/>
                <a:gd name="T11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2" h="219">
                  <a:moveTo>
                    <a:pt x="50" y="145"/>
                  </a:moveTo>
                  <a:lnTo>
                    <a:pt x="52" y="145"/>
                  </a:lnTo>
                  <a:lnTo>
                    <a:pt x="54" y="147"/>
                  </a:lnTo>
                  <a:lnTo>
                    <a:pt x="56" y="149"/>
                  </a:lnTo>
                  <a:lnTo>
                    <a:pt x="56" y="153"/>
                  </a:lnTo>
                  <a:lnTo>
                    <a:pt x="54" y="155"/>
                  </a:lnTo>
                  <a:lnTo>
                    <a:pt x="50" y="159"/>
                  </a:lnTo>
                  <a:lnTo>
                    <a:pt x="37" y="172"/>
                  </a:lnTo>
                  <a:lnTo>
                    <a:pt x="35" y="174"/>
                  </a:lnTo>
                  <a:lnTo>
                    <a:pt x="33" y="174"/>
                  </a:lnTo>
                  <a:lnTo>
                    <a:pt x="29" y="172"/>
                  </a:lnTo>
                  <a:lnTo>
                    <a:pt x="29" y="170"/>
                  </a:lnTo>
                  <a:lnTo>
                    <a:pt x="29" y="167"/>
                  </a:lnTo>
                  <a:lnTo>
                    <a:pt x="29" y="165"/>
                  </a:lnTo>
                  <a:lnTo>
                    <a:pt x="46" y="147"/>
                  </a:lnTo>
                  <a:lnTo>
                    <a:pt x="50" y="145"/>
                  </a:lnTo>
                  <a:close/>
                  <a:moveTo>
                    <a:pt x="151" y="145"/>
                  </a:moveTo>
                  <a:lnTo>
                    <a:pt x="153" y="145"/>
                  </a:lnTo>
                  <a:lnTo>
                    <a:pt x="155" y="147"/>
                  </a:lnTo>
                  <a:lnTo>
                    <a:pt x="173" y="165"/>
                  </a:lnTo>
                  <a:lnTo>
                    <a:pt x="173" y="167"/>
                  </a:lnTo>
                  <a:lnTo>
                    <a:pt x="173" y="170"/>
                  </a:lnTo>
                  <a:lnTo>
                    <a:pt x="173" y="172"/>
                  </a:lnTo>
                  <a:lnTo>
                    <a:pt x="171" y="174"/>
                  </a:lnTo>
                  <a:lnTo>
                    <a:pt x="167" y="174"/>
                  </a:lnTo>
                  <a:lnTo>
                    <a:pt x="165" y="172"/>
                  </a:lnTo>
                  <a:lnTo>
                    <a:pt x="151" y="159"/>
                  </a:lnTo>
                  <a:lnTo>
                    <a:pt x="147" y="155"/>
                  </a:lnTo>
                  <a:lnTo>
                    <a:pt x="145" y="153"/>
                  </a:lnTo>
                  <a:lnTo>
                    <a:pt x="145" y="149"/>
                  </a:lnTo>
                  <a:lnTo>
                    <a:pt x="147" y="147"/>
                  </a:lnTo>
                  <a:lnTo>
                    <a:pt x="149" y="145"/>
                  </a:lnTo>
                  <a:lnTo>
                    <a:pt x="151" y="145"/>
                  </a:lnTo>
                  <a:close/>
                  <a:moveTo>
                    <a:pt x="173" y="95"/>
                  </a:moveTo>
                  <a:lnTo>
                    <a:pt x="196" y="95"/>
                  </a:lnTo>
                  <a:lnTo>
                    <a:pt x="200" y="97"/>
                  </a:lnTo>
                  <a:lnTo>
                    <a:pt x="202" y="99"/>
                  </a:lnTo>
                  <a:lnTo>
                    <a:pt x="202" y="101"/>
                  </a:lnTo>
                  <a:lnTo>
                    <a:pt x="202" y="103"/>
                  </a:lnTo>
                  <a:lnTo>
                    <a:pt x="200" y="104"/>
                  </a:lnTo>
                  <a:lnTo>
                    <a:pt x="196" y="106"/>
                  </a:lnTo>
                  <a:lnTo>
                    <a:pt x="173" y="106"/>
                  </a:lnTo>
                  <a:lnTo>
                    <a:pt x="169" y="104"/>
                  </a:lnTo>
                  <a:lnTo>
                    <a:pt x="167" y="103"/>
                  </a:lnTo>
                  <a:lnTo>
                    <a:pt x="167" y="101"/>
                  </a:lnTo>
                  <a:lnTo>
                    <a:pt x="167" y="99"/>
                  </a:lnTo>
                  <a:lnTo>
                    <a:pt x="169" y="97"/>
                  </a:lnTo>
                  <a:lnTo>
                    <a:pt x="173" y="95"/>
                  </a:lnTo>
                  <a:close/>
                  <a:moveTo>
                    <a:pt x="6" y="95"/>
                  </a:moveTo>
                  <a:lnTo>
                    <a:pt x="31" y="95"/>
                  </a:lnTo>
                  <a:lnTo>
                    <a:pt x="33" y="97"/>
                  </a:lnTo>
                  <a:lnTo>
                    <a:pt x="35" y="99"/>
                  </a:lnTo>
                  <a:lnTo>
                    <a:pt x="35" y="101"/>
                  </a:lnTo>
                  <a:lnTo>
                    <a:pt x="35" y="103"/>
                  </a:lnTo>
                  <a:lnTo>
                    <a:pt x="33" y="104"/>
                  </a:lnTo>
                  <a:lnTo>
                    <a:pt x="31" y="106"/>
                  </a:lnTo>
                  <a:lnTo>
                    <a:pt x="6" y="106"/>
                  </a:lnTo>
                  <a:lnTo>
                    <a:pt x="2" y="104"/>
                  </a:lnTo>
                  <a:lnTo>
                    <a:pt x="0" y="103"/>
                  </a:lnTo>
                  <a:lnTo>
                    <a:pt x="0" y="101"/>
                  </a:lnTo>
                  <a:lnTo>
                    <a:pt x="0" y="99"/>
                  </a:lnTo>
                  <a:lnTo>
                    <a:pt x="2" y="97"/>
                  </a:lnTo>
                  <a:lnTo>
                    <a:pt x="6" y="95"/>
                  </a:lnTo>
                  <a:close/>
                  <a:moveTo>
                    <a:pt x="101" y="56"/>
                  </a:moveTo>
                  <a:lnTo>
                    <a:pt x="83" y="60"/>
                  </a:lnTo>
                  <a:lnTo>
                    <a:pt x="70" y="70"/>
                  </a:lnTo>
                  <a:lnTo>
                    <a:pt x="60" y="83"/>
                  </a:lnTo>
                  <a:lnTo>
                    <a:pt x="56" y="101"/>
                  </a:lnTo>
                  <a:lnTo>
                    <a:pt x="58" y="116"/>
                  </a:lnTo>
                  <a:lnTo>
                    <a:pt x="68" y="130"/>
                  </a:lnTo>
                  <a:lnTo>
                    <a:pt x="79" y="139"/>
                  </a:lnTo>
                  <a:lnTo>
                    <a:pt x="81" y="141"/>
                  </a:lnTo>
                  <a:lnTo>
                    <a:pt x="81" y="143"/>
                  </a:lnTo>
                  <a:lnTo>
                    <a:pt x="81" y="168"/>
                  </a:lnTo>
                  <a:lnTo>
                    <a:pt x="120" y="168"/>
                  </a:lnTo>
                  <a:lnTo>
                    <a:pt x="120" y="143"/>
                  </a:lnTo>
                  <a:lnTo>
                    <a:pt x="122" y="141"/>
                  </a:lnTo>
                  <a:lnTo>
                    <a:pt x="124" y="139"/>
                  </a:lnTo>
                  <a:lnTo>
                    <a:pt x="134" y="130"/>
                  </a:lnTo>
                  <a:lnTo>
                    <a:pt x="142" y="116"/>
                  </a:lnTo>
                  <a:lnTo>
                    <a:pt x="145" y="101"/>
                  </a:lnTo>
                  <a:lnTo>
                    <a:pt x="142" y="83"/>
                  </a:lnTo>
                  <a:lnTo>
                    <a:pt x="132" y="70"/>
                  </a:lnTo>
                  <a:lnTo>
                    <a:pt x="118" y="60"/>
                  </a:lnTo>
                  <a:lnTo>
                    <a:pt x="101" y="56"/>
                  </a:lnTo>
                  <a:close/>
                  <a:moveTo>
                    <a:pt x="101" y="44"/>
                  </a:moveTo>
                  <a:lnTo>
                    <a:pt x="122" y="48"/>
                  </a:lnTo>
                  <a:lnTo>
                    <a:pt x="140" y="60"/>
                  </a:lnTo>
                  <a:lnTo>
                    <a:pt x="151" y="77"/>
                  </a:lnTo>
                  <a:lnTo>
                    <a:pt x="155" y="89"/>
                  </a:lnTo>
                  <a:lnTo>
                    <a:pt x="157" y="101"/>
                  </a:lnTo>
                  <a:lnTo>
                    <a:pt x="155" y="112"/>
                  </a:lnTo>
                  <a:lnTo>
                    <a:pt x="151" y="124"/>
                  </a:lnTo>
                  <a:lnTo>
                    <a:pt x="145" y="134"/>
                  </a:lnTo>
                  <a:lnTo>
                    <a:pt x="140" y="141"/>
                  </a:lnTo>
                  <a:lnTo>
                    <a:pt x="132" y="147"/>
                  </a:lnTo>
                  <a:lnTo>
                    <a:pt x="132" y="192"/>
                  </a:lnTo>
                  <a:lnTo>
                    <a:pt x="130" y="200"/>
                  </a:lnTo>
                  <a:lnTo>
                    <a:pt x="126" y="207"/>
                  </a:lnTo>
                  <a:lnTo>
                    <a:pt x="120" y="213"/>
                  </a:lnTo>
                  <a:lnTo>
                    <a:pt x="112" y="217"/>
                  </a:lnTo>
                  <a:lnTo>
                    <a:pt x="105" y="219"/>
                  </a:lnTo>
                  <a:lnTo>
                    <a:pt x="97" y="219"/>
                  </a:lnTo>
                  <a:lnTo>
                    <a:pt x="89" y="217"/>
                  </a:lnTo>
                  <a:lnTo>
                    <a:pt x="81" y="213"/>
                  </a:lnTo>
                  <a:lnTo>
                    <a:pt x="76" y="207"/>
                  </a:lnTo>
                  <a:lnTo>
                    <a:pt x="72" y="200"/>
                  </a:lnTo>
                  <a:lnTo>
                    <a:pt x="70" y="192"/>
                  </a:lnTo>
                  <a:lnTo>
                    <a:pt x="70" y="147"/>
                  </a:lnTo>
                  <a:lnTo>
                    <a:pt x="62" y="141"/>
                  </a:lnTo>
                  <a:lnTo>
                    <a:pt x="56" y="134"/>
                  </a:lnTo>
                  <a:lnTo>
                    <a:pt x="50" y="126"/>
                  </a:lnTo>
                  <a:lnTo>
                    <a:pt x="46" y="114"/>
                  </a:lnTo>
                  <a:lnTo>
                    <a:pt x="45" y="101"/>
                  </a:lnTo>
                  <a:lnTo>
                    <a:pt x="46" y="89"/>
                  </a:lnTo>
                  <a:lnTo>
                    <a:pt x="50" y="77"/>
                  </a:lnTo>
                  <a:lnTo>
                    <a:pt x="62" y="60"/>
                  </a:lnTo>
                  <a:lnTo>
                    <a:pt x="79" y="48"/>
                  </a:lnTo>
                  <a:lnTo>
                    <a:pt x="101" y="44"/>
                  </a:lnTo>
                  <a:close/>
                  <a:moveTo>
                    <a:pt x="171" y="29"/>
                  </a:moveTo>
                  <a:lnTo>
                    <a:pt x="173" y="29"/>
                  </a:lnTo>
                  <a:lnTo>
                    <a:pt x="173" y="33"/>
                  </a:lnTo>
                  <a:lnTo>
                    <a:pt x="173" y="35"/>
                  </a:lnTo>
                  <a:lnTo>
                    <a:pt x="173" y="37"/>
                  </a:lnTo>
                  <a:lnTo>
                    <a:pt x="155" y="54"/>
                  </a:lnTo>
                  <a:lnTo>
                    <a:pt x="153" y="56"/>
                  </a:lnTo>
                  <a:lnTo>
                    <a:pt x="151" y="56"/>
                  </a:lnTo>
                  <a:lnTo>
                    <a:pt x="149" y="56"/>
                  </a:lnTo>
                  <a:lnTo>
                    <a:pt x="147" y="54"/>
                  </a:lnTo>
                  <a:lnTo>
                    <a:pt x="145" y="52"/>
                  </a:lnTo>
                  <a:lnTo>
                    <a:pt x="145" y="50"/>
                  </a:lnTo>
                  <a:lnTo>
                    <a:pt x="147" y="46"/>
                  </a:lnTo>
                  <a:lnTo>
                    <a:pt x="151" y="44"/>
                  </a:lnTo>
                  <a:lnTo>
                    <a:pt x="165" y="29"/>
                  </a:lnTo>
                  <a:lnTo>
                    <a:pt x="167" y="29"/>
                  </a:lnTo>
                  <a:lnTo>
                    <a:pt x="171" y="29"/>
                  </a:lnTo>
                  <a:close/>
                  <a:moveTo>
                    <a:pt x="35" y="29"/>
                  </a:moveTo>
                  <a:lnTo>
                    <a:pt x="37" y="29"/>
                  </a:lnTo>
                  <a:lnTo>
                    <a:pt x="50" y="42"/>
                  </a:lnTo>
                  <a:lnTo>
                    <a:pt x="54" y="46"/>
                  </a:lnTo>
                  <a:lnTo>
                    <a:pt x="56" y="50"/>
                  </a:lnTo>
                  <a:lnTo>
                    <a:pt x="56" y="52"/>
                  </a:lnTo>
                  <a:lnTo>
                    <a:pt x="54" y="54"/>
                  </a:lnTo>
                  <a:lnTo>
                    <a:pt x="52" y="56"/>
                  </a:lnTo>
                  <a:lnTo>
                    <a:pt x="50" y="56"/>
                  </a:lnTo>
                  <a:lnTo>
                    <a:pt x="46" y="54"/>
                  </a:lnTo>
                  <a:lnTo>
                    <a:pt x="29" y="37"/>
                  </a:lnTo>
                  <a:lnTo>
                    <a:pt x="29" y="35"/>
                  </a:lnTo>
                  <a:lnTo>
                    <a:pt x="29" y="33"/>
                  </a:lnTo>
                  <a:lnTo>
                    <a:pt x="29" y="29"/>
                  </a:lnTo>
                  <a:lnTo>
                    <a:pt x="33" y="29"/>
                  </a:lnTo>
                  <a:lnTo>
                    <a:pt x="35" y="29"/>
                  </a:lnTo>
                  <a:close/>
                  <a:moveTo>
                    <a:pt x="101" y="0"/>
                  </a:moveTo>
                  <a:lnTo>
                    <a:pt x="103" y="2"/>
                  </a:lnTo>
                  <a:lnTo>
                    <a:pt x="105" y="2"/>
                  </a:lnTo>
                  <a:lnTo>
                    <a:pt x="107" y="6"/>
                  </a:lnTo>
                  <a:lnTo>
                    <a:pt x="107" y="31"/>
                  </a:lnTo>
                  <a:lnTo>
                    <a:pt x="105" y="33"/>
                  </a:lnTo>
                  <a:lnTo>
                    <a:pt x="103" y="35"/>
                  </a:lnTo>
                  <a:lnTo>
                    <a:pt x="101" y="35"/>
                  </a:lnTo>
                  <a:lnTo>
                    <a:pt x="101" y="35"/>
                  </a:lnTo>
                  <a:lnTo>
                    <a:pt x="99" y="35"/>
                  </a:lnTo>
                  <a:lnTo>
                    <a:pt x="97" y="33"/>
                  </a:lnTo>
                  <a:lnTo>
                    <a:pt x="95" y="31"/>
                  </a:lnTo>
                  <a:lnTo>
                    <a:pt x="95" y="6"/>
                  </a:lnTo>
                  <a:lnTo>
                    <a:pt x="97" y="4"/>
                  </a:lnTo>
                  <a:lnTo>
                    <a:pt x="99" y="2"/>
                  </a:lnTo>
                  <a:lnTo>
                    <a:pt x="101" y="0"/>
                  </a:lnTo>
                  <a:lnTo>
                    <a:pt x="101" y="0"/>
                  </a:lnTo>
                  <a:close/>
                </a:path>
              </a:pathLst>
            </a:custGeom>
            <a:solidFill>
              <a:srgbClr val="C5C5C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45" name="Freeform 334">
              <a:extLst>
                <a:ext uri="{FF2B5EF4-FFF2-40B4-BE49-F238E27FC236}">
                  <a16:creationId xmlns:a16="http://schemas.microsoft.com/office/drawing/2014/main" id="{DC46B28D-A1E8-49E3-9BA3-5D12D735DF37}"/>
                </a:ext>
              </a:extLst>
            </p:cNvPr>
            <p:cNvSpPr>
              <a:spLocks/>
            </p:cNvSpPr>
            <p:nvPr/>
          </p:nvSpPr>
          <p:spPr bwMode="auto">
            <a:xfrm>
              <a:off x="12339639" y="8666164"/>
              <a:ext cx="2087563" cy="1857375"/>
            </a:xfrm>
            <a:custGeom>
              <a:avLst/>
              <a:gdLst>
                <a:gd name="T0" fmla="*/ 1290 w 1315"/>
                <a:gd name="T1" fmla="*/ 205 h 1170"/>
                <a:gd name="T2" fmla="*/ 1249 w 1315"/>
                <a:gd name="T3" fmla="*/ 244 h 1170"/>
                <a:gd name="T4" fmla="*/ 1224 w 1315"/>
                <a:gd name="T5" fmla="*/ 256 h 1170"/>
                <a:gd name="T6" fmla="*/ 1236 w 1315"/>
                <a:gd name="T7" fmla="*/ 287 h 1170"/>
                <a:gd name="T8" fmla="*/ 1230 w 1315"/>
                <a:gd name="T9" fmla="*/ 320 h 1170"/>
                <a:gd name="T10" fmla="*/ 1234 w 1315"/>
                <a:gd name="T11" fmla="*/ 343 h 1170"/>
                <a:gd name="T12" fmla="*/ 1282 w 1315"/>
                <a:gd name="T13" fmla="*/ 366 h 1170"/>
                <a:gd name="T14" fmla="*/ 1261 w 1315"/>
                <a:gd name="T15" fmla="*/ 397 h 1170"/>
                <a:gd name="T16" fmla="*/ 1240 w 1315"/>
                <a:gd name="T17" fmla="*/ 419 h 1170"/>
                <a:gd name="T18" fmla="*/ 1248 w 1315"/>
                <a:gd name="T19" fmla="*/ 456 h 1170"/>
                <a:gd name="T20" fmla="*/ 1242 w 1315"/>
                <a:gd name="T21" fmla="*/ 494 h 1170"/>
                <a:gd name="T22" fmla="*/ 1263 w 1315"/>
                <a:gd name="T23" fmla="*/ 522 h 1170"/>
                <a:gd name="T24" fmla="*/ 1294 w 1315"/>
                <a:gd name="T25" fmla="*/ 551 h 1170"/>
                <a:gd name="T26" fmla="*/ 1257 w 1315"/>
                <a:gd name="T27" fmla="*/ 570 h 1170"/>
                <a:gd name="T28" fmla="*/ 1230 w 1315"/>
                <a:gd name="T29" fmla="*/ 580 h 1170"/>
                <a:gd name="T30" fmla="*/ 1242 w 1315"/>
                <a:gd name="T31" fmla="*/ 603 h 1170"/>
                <a:gd name="T32" fmla="*/ 1240 w 1315"/>
                <a:gd name="T33" fmla="*/ 648 h 1170"/>
                <a:gd name="T34" fmla="*/ 1244 w 1315"/>
                <a:gd name="T35" fmla="*/ 681 h 1170"/>
                <a:gd name="T36" fmla="*/ 1286 w 1315"/>
                <a:gd name="T37" fmla="*/ 706 h 1170"/>
                <a:gd name="T38" fmla="*/ 1261 w 1315"/>
                <a:gd name="T39" fmla="*/ 735 h 1170"/>
                <a:gd name="T40" fmla="*/ 1236 w 1315"/>
                <a:gd name="T41" fmla="*/ 766 h 1170"/>
                <a:gd name="T42" fmla="*/ 1244 w 1315"/>
                <a:gd name="T43" fmla="*/ 813 h 1170"/>
                <a:gd name="T44" fmla="*/ 1261 w 1315"/>
                <a:gd name="T45" fmla="*/ 834 h 1170"/>
                <a:gd name="T46" fmla="*/ 1257 w 1315"/>
                <a:gd name="T47" fmla="*/ 890 h 1170"/>
                <a:gd name="T48" fmla="*/ 1182 w 1315"/>
                <a:gd name="T49" fmla="*/ 993 h 1170"/>
                <a:gd name="T50" fmla="*/ 1079 w 1315"/>
                <a:gd name="T51" fmla="*/ 1075 h 1170"/>
                <a:gd name="T52" fmla="*/ 1024 w 1315"/>
                <a:gd name="T53" fmla="*/ 1127 h 1170"/>
                <a:gd name="T54" fmla="*/ 970 w 1315"/>
                <a:gd name="T55" fmla="*/ 1148 h 1170"/>
                <a:gd name="T56" fmla="*/ 848 w 1315"/>
                <a:gd name="T57" fmla="*/ 1162 h 1170"/>
                <a:gd name="T58" fmla="*/ 712 w 1315"/>
                <a:gd name="T59" fmla="*/ 1168 h 1170"/>
                <a:gd name="T60" fmla="*/ 605 w 1315"/>
                <a:gd name="T61" fmla="*/ 1170 h 1170"/>
                <a:gd name="T62" fmla="*/ 481 w 1315"/>
                <a:gd name="T63" fmla="*/ 1164 h 1170"/>
                <a:gd name="T64" fmla="*/ 365 w 1315"/>
                <a:gd name="T65" fmla="*/ 1150 h 1170"/>
                <a:gd name="T66" fmla="*/ 311 w 1315"/>
                <a:gd name="T67" fmla="*/ 1127 h 1170"/>
                <a:gd name="T68" fmla="*/ 278 w 1315"/>
                <a:gd name="T69" fmla="*/ 1082 h 1170"/>
                <a:gd name="T70" fmla="*/ 190 w 1315"/>
                <a:gd name="T71" fmla="*/ 1026 h 1170"/>
                <a:gd name="T72" fmla="*/ 105 w 1315"/>
                <a:gd name="T73" fmla="*/ 948 h 1170"/>
                <a:gd name="T74" fmla="*/ 82 w 1315"/>
                <a:gd name="T75" fmla="*/ 881 h 1170"/>
                <a:gd name="T76" fmla="*/ 89 w 1315"/>
                <a:gd name="T77" fmla="*/ 834 h 1170"/>
                <a:gd name="T78" fmla="*/ 66 w 1315"/>
                <a:gd name="T79" fmla="*/ 803 h 1170"/>
                <a:gd name="T80" fmla="*/ 41 w 1315"/>
                <a:gd name="T81" fmla="*/ 774 h 1170"/>
                <a:gd name="T82" fmla="*/ 82 w 1315"/>
                <a:gd name="T83" fmla="*/ 751 h 1170"/>
                <a:gd name="T84" fmla="*/ 87 w 1315"/>
                <a:gd name="T85" fmla="*/ 718 h 1170"/>
                <a:gd name="T86" fmla="*/ 84 w 1315"/>
                <a:gd name="T87" fmla="*/ 671 h 1170"/>
                <a:gd name="T88" fmla="*/ 95 w 1315"/>
                <a:gd name="T89" fmla="*/ 648 h 1170"/>
                <a:gd name="T90" fmla="*/ 68 w 1315"/>
                <a:gd name="T91" fmla="*/ 640 h 1170"/>
                <a:gd name="T92" fmla="*/ 31 w 1315"/>
                <a:gd name="T93" fmla="*/ 619 h 1170"/>
                <a:gd name="T94" fmla="*/ 62 w 1315"/>
                <a:gd name="T95" fmla="*/ 591 h 1170"/>
                <a:gd name="T96" fmla="*/ 85 w 1315"/>
                <a:gd name="T97" fmla="*/ 564 h 1170"/>
                <a:gd name="T98" fmla="*/ 78 w 1315"/>
                <a:gd name="T99" fmla="*/ 526 h 1170"/>
                <a:gd name="T100" fmla="*/ 85 w 1315"/>
                <a:gd name="T101" fmla="*/ 489 h 1170"/>
                <a:gd name="T102" fmla="*/ 66 w 1315"/>
                <a:gd name="T103" fmla="*/ 465 h 1170"/>
                <a:gd name="T104" fmla="*/ 43 w 1315"/>
                <a:gd name="T105" fmla="*/ 436 h 1170"/>
                <a:gd name="T106" fmla="*/ 91 w 1315"/>
                <a:gd name="T107" fmla="*/ 411 h 1170"/>
                <a:gd name="T108" fmla="*/ 95 w 1315"/>
                <a:gd name="T109" fmla="*/ 390 h 1170"/>
                <a:gd name="T110" fmla="*/ 89 w 1315"/>
                <a:gd name="T111" fmla="*/ 357 h 1170"/>
                <a:gd name="T112" fmla="*/ 103 w 1315"/>
                <a:gd name="T113" fmla="*/ 324 h 1170"/>
                <a:gd name="T114" fmla="*/ 76 w 1315"/>
                <a:gd name="T115" fmla="*/ 312 h 1170"/>
                <a:gd name="T116" fmla="*/ 37 w 1315"/>
                <a:gd name="T117" fmla="*/ 273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5" h="1170">
                  <a:moveTo>
                    <a:pt x="0" y="0"/>
                  </a:moveTo>
                  <a:lnTo>
                    <a:pt x="1315" y="0"/>
                  </a:lnTo>
                  <a:lnTo>
                    <a:pt x="1290" y="205"/>
                  </a:lnTo>
                  <a:lnTo>
                    <a:pt x="1282" y="223"/>
                  </a:lnTo>
                  <a:lnTo>
                    <a:pt x="1269" y="236"/>
                  </a:lnTo>
                  <a:lnTo>
                    <a:pt x="1249" y="244"/>
                  </a:lnTo>
                  <a:lnTo>
                    <a:pt x="1232" y="248"/>
                  </a:lnTo>
                  <a:lnTo>
                    <a:pt x="1224" y="250"/>
                  </a:lnTo>
                  <a:lnTo>
                    <a:pt x="1224" y="256"/>
                  </a:lnTo>
                  <a:lnTo>
                    <a:pt x="1226" y="266"/>
                  </a:lnTo>
                  <a:lnTo>
                    <a:pt x="1232" y="275"/>
                  </a:lnTo>
                  <a:lnTo>
                    <a:pt x="1236" y="287"/>
                  </a:lnTo>
                  <a:lnTo>
                    <a:pt x="1238" y="300"/>
                  </a:lnTo>
                  <a:lnTo>
                    <a:pt x="1234" y="310"/>
                  </a:lnTo>
                  <a:lnTo>
                    <a:pt x="1230" y="320"/>
                  </a:lnTo>
                  <a:lnTo>
                    <a:pt x="1228" y="330"/>
                  </a:lnTo>
                  <a:lnTo>
                    <a:pt x="1228" y="337"/>
                  </a:lnTo>
                  <a:lnTo>
                    <a:pt x="1234" y="343"/>
                  </a:lnTo>
                  <a:lnTo>
                    <a:pt x="1251" y="349"/>
                  </a:lnTo>
                  <a:lnTo>
                    <a:pt x="1271" y="357"/>
                  </a:lnTo>
                  <a:lnTo>
                    <a:pt x="1282" y="366"/>
                  </a:lnTo>
                  <a:lnTo>
                    <a:pt x="1284" y="378"/>
                  </a:lnTo>
                  <a:lnTo>
                    <a:pt x="1277" y="390"/>
                  </a:lnTo>
                  <a:lnTo>
                    <a:pt x="1261" y="397"/>
                  </a:lnTo>
                  <a:lnTo>
                    <a:pt x="1248" y="403"/>
                  </a:lnTo>
                  <a:lnTo>
                    <a:pt x="1242" y="411"/>
                  </a:lnTo>
                  <a:lnTo>
                    <a:pt x="1240" y="419"/>
                  </a:lnTo>
                  <a:lnTo>
                    <a:pt x="1244" y="430"/>
                  </a:lnTo>
                  <a:lnTo>
                    <a:pt x="1246" y="442"/>
                  </a:lnTo>
                  <a:lnTo>
                    <a:pt x="1248" y="456"/>
                  </a:lnTo>
                  <a:lnTo>
                    <a:pt x="1246" y="471"/>
                  </a:lnTo>
                  <a:lnTo>
                    <a:pt x="1244" y="483"/>
                  </a:lnTo>
                  <a:lnTo>
                    <a:pt x="1242" y="494"/>
                  </a:lnTo>
                  <a:lnTo>
                    <a:pt x="1242" y="506"/>
                  </a:lnTo>
                  <a:lnTo>
                    <a:pt x="1249" y="514"/>
                  </a:lnTo>
                  <a:lnTo>
                    <a:pt x="1263" y="522"/>
                  </a:lnTo>
                  <a:lnTo>
                    <a:pt x="1281" y="529"/>
                  </a:lnTo>
                  <a:lnTo>
                    <a:pt x="1292" y="539"/>
                  </a:lnTo>
                  <a:lnTo>
                    <a:pt x="1294" y="551"/>
                  </a:lnTo>
                  <a:lnTo>
                    <a:pt x="1290" y="560"/>
                  </a:lnTo>
                  <a:lnTo>
                    <a:pt x="1279" y="566"/>
                  </a:lnTo>
                  <a:lnTo>
                    <a:pt x="1257" y="570"/>
                  </a:lnTo>
                  <a:lnTo>
                    <a:pt x="1240" y="572"/>
                  </a:lnTo>
                  <a:lnTo>
                    <a:pt x="1232" y="576"/>
                  </a:lnTo>
                  <a:lnTo>
                    <a:pt x="1230" y="580"/>
                  </a:lnTo>
                  <a:lnTo>
                    <a:pt x="1234" y="584"/>
                  </a:lnTo>
                  <a:lnTo>
                    <a:pt x="1238" y="593"/>
                  </a:lnTo>
                  <a:lnTo>
                    <a:pt x="1242" y="603"/>
                  </a:lnTo>
                  <a:lnTo>
                    <a:pt x="1244" y="617"/>
                  </a:lnTo>
                  <a:lnTo>
                    <a:pt x="1244" y="634"/>
                  </a:lnTo>
                  <a:lnTo>
                    <a:pt x="1240" y="648"/>
                  </a:lnTo>
                  <a:lnTo>
                    <a:pt x="1238" y="661"/>
                  </a:lnTo>
                  <a:lnTo>
                    <a:pt x="1238" y="673"/>
                  </a:lnTo>
                  <a:lnTo>
                    <a:pt x="1244" y="681"/>
                  </a:lnTo>
                  <a:lnTo>
                    <a:pt x="1257" y="688"/>
                  </a:lnTo>
                  <a:lnTo>
                    <a:pt x="1275" y="696"/>
                  </a:lnTo>
                  <a:lnTo>
                    <a:pt x="1286" y="706"/>
                  </a:lnTo>
                  <a:lnTo>
                    <a:pt x="1288" y="716"/>
                  </a:lnTo>
                  <a:lnTo>
                    <a:pt x="1281" y="725"/>
                  </a:lnTo>
                  <a:lnTo>
                    <a:pt x="1261" y="735"/>
                  </a:lnTo>
                  <a:lnTo>
                    <a:pt x="1246" y="743"/>
                  </a:lnTo>
                  <a:lnTo>
                    <a:pt x="1238" y="754"/>
                  </a:lnTo>
                  <a:lnTo>
                    <a:pt x="1236" y="766"/>
                  </a:lnTo>
                  <a:lnTo>
                    <a:pt x="1240" y="780"/>
                  </a:lnTo>
                  <a:lnTo>
                    <a:pt x="1242" y="795"/>
                  </a:lnTo>
                  <a:lnTo>
                    <a:pt x="1244" y="813"/>
                  </a:lnTo>
                  <a:lnTo>
                    <a:pt x="1248" y="818"/>
                  </a:lnTo>
                  <a:lnTo>
                    <a:pt x="1253" y="826"/>
                  </a:lnTo>
                  <a:lnTo>
                    <a:pt x="1261" y="834"/>
                  </a:lnTo>
                  <a:lnTo>
                    <a:pt x="1267" y="846"/>
                  </a:lnTo>
                  <a:lnTo>
                    <a:pt x="1269" y="857"/>
                  </a:lnTo>
                  <a:lnTo>
                    <a:pt x="1257" y="890"/>
                  </a:lnTo>
                  <a:lnTo>
                    <a:pt x="1240" y="923"/>
                  </a:lnTo>
                  <a:lnTo>
                    <a:pt x="1213" y="958"/>
                  </a:lnTo>
                  <a:lnTo>
                    <a:pt x="1182" y="993"/>
                  </a:lnTo>
                  <a:lnTo>
                    <a:pt x="1147" y="1026"/>
                  </a:lnTo>
                  <a:lnTo>
                    <a:pt x="1110" y="1053"/>
                  </a:lnTo>
                  <a:lnTo>
                    <a:pt x="1079" y="1075"/>
                  </a:lnTo>
                  <a:lnTo>
                    <a:pt x="1054" y="1092"/>
                  </a:lnTo>
                  <a:lnTo>
                    <a:pt x="1034" y="1108"/>
                  </a:lnTo>
                  <a:lnTo>
                    <a:pt x="1024" y="1127"/>
                  </a:lnTo>
                  <a:lnTo>
                    <a:pt x="1017" y="1135"/>
                  </a:lnTo>
                  <a:lnTo>
                    <a:pt x="997" y="1142"/>
                  </a:lnTo>
                  <a:lnTo>
                    <a:pt x="970" y="1148"/>
                  </a:lnTo>
                  <a:lnTo>
                    <a:pt x="933" y="1154"/>
                  </a:lnTo>
                  <a:lnTo>
                    <a:pt x="893" y="1158"/>
                  </a:lnTo>
                  <a:lnTo>
                    <a:pt x="848" y="1162"/>
                  </a:lnTo>
                  <a:lnTo>
                    <a:pt x="801" y="1164"/>
                  </a:lnTo>
                  <a:lnTo>
                    <a:pt x="755" y="1166"/>
                  </a:lnTo>
                  <a:lnTo>
                    <a:pt x="712" y="1168"/>
                  </a:lnTo>
                  <a:lnTo>
                    <a:pt x="673" y="1170"/>
                  </a:lnTo>
                  <a:lnTo>
                    <a:pt x="640" y="1170"/>
                  </a:lnTo>
                  <a:lnTo>
                    <a:pt x="605" y="1170"/>
                  </a:lnTo>
                  <a:lnTo>
                    <a:pt x="567" y="1168"/>
                  </a:lnTo>
                  <a:lnTo>
                    <a:pt x="524" y="1166"/>
                  </a:lnTo>
                  <a:lnTo>
                    <a:pt x="481" y="1164"/>
                  </a:lnTo>
                  <a:lnTo>
                    <a:pt x="439" y="1160"/>
                  </a:lnTo>
                  <a:lnTo>
                    <a:pt x="400" y="1156"/>
                  </a:lnTo>
                  <a:lnTo>
                    <a:pt x="365" y="1150"/>
                  </a:lnTo>
                  <a:lnTo>
                    <a:pt x="338" y="1144"/>
                  </a:lnTo>
                  <a:lnTo>
                    <a:pt x="318" y="1137"/>
                  </a:lnTo>
                  <a:lnTo>
                    <a:pt x="311" y="1127"/>
                  </a:lnTo>
                  <a:lnTo>
                    <a:pt x="305" y="1111"/>
                  </a:lnTo>
                  <a:lnTo>
                    <a:pt x="295" y="1096"/>
                  </a:lnTo>
                  <a:lnTo>
                    <a:pt x="278" y="1082"/>
                  </a:lnTo>
                  <a:lnTo>
                    <a:pt x="256" y="1067"/>
                  </a:lnTo>
                  <a:lnTo>
                    <a:pt x="227" y="1047"/>
                  </a:lnTo>
                  <a:lnTo>
                    <a:pt x="190" y="1026"/>
                  </a:lnTo>
                  <a:lnTo>
                    <a:pt x="153" y="1001"/>
                  </a:lnTo>
                  <a:lnTo>
                    <a:pt x="126" y="974"/>
                  </a:lnTo>
                  <a:lnTo>
                    <a:pt x="105" y="948"/>
                  </a:lnTo>
                  <a:lnTo>
                    <a:pt x="91" y="923"/>
                  </a:lnTo>
                  <a:lnTo>
                    <a:pt x="84" y="902"/>
                  </a:lnTo>
                  <a:lnTo>
                    <a:pt x="82" y="881"/>
                  </a:lnTo>
                  <a:lnTo>
                    <a:pt x="84" y="865"/>
                  </a:lnTo>
                  <a:lnTo>
                    <a:pt x="87" y="850"/>
                  </a:lnTo>
                  <a:lnTo>
                    <a:pt x="89" y="834"/>
                  </a:lnTo>
                  <a:lnTo>
                    <a:pt x="89" y="822"/>
                  </a:lnTo>
                  <a:lnTo>
                    <a:pt x="82" y="813"/>
                  </a:lnTo>
                  <a:lnTo>
                    <a:pt x="66" y="803"/>
                  </a:lnTo>
                  <a:lnTo>
                    <a:pt x="47" y="793"/>
                  </a:lnTo>
                  <a:lnTo>
                    <a:pt x="39" y="784"/>
                  </a:lnTo>
                  <a:lnTo>
                    <a:pt x="41" y="774"/>
                  </a:lnTo>
                  <a:lnTo>
                    <a:pt x="51" y="766"/>
                  </a:lnTo>
                  <a:lnTo>
                    <a:pt x="68" y="756"/>
                  </a:lnTo>
                  <a:lnTo>
                    <a:pt x="82" y="751"/>
                  </a:lnTo>
                  <a:lnTo>
                    <a:pt x="87" y="741"/>
                  </a:lnTo>
                  <a:lnTo>
                    <a:pt x="89" y="729"/>
                  </a:lnTo>
                  <a:lnTo>
                    <a:pt x="87" y="718"/>
                  </a:lnTo>
                  <a:lnTo>
                    <a:pt x="84" y="702"/>
                  </a:lnTo>
                  <a:lnTo>
                    <a:pt x="82" y="685"/>
                  </a:lnTo>
                  <a:lnTo>
                    <a:pt x="84" y="671"/>
                  </a:lnTo>
                  <a:lnTo>
                    <a:pt x="89" y="661"/>
                  </a:lnTo>
                  <a:lnTo>
                    <a:pt x="93" y="654"/>
                  </a:lnTo>
                  <a:lnTo>
                    <a:pt x="95" y="648"/>
                  </a:lnTo>
                  <a:lnTo>
                    <a:pt x="95" y="644"/>
                  </a:lnTo>
                  <a:lnTo>
                    <a:pt x="85" y="642"/>
                  </a:lnTo>
                  <a:lnTo>
                    <a:pt x="68" y="640"/>
                  </a:lnTo>
                  <a:lnTo>
                    <a:pt x="47" y="636"/>
                  </a:lnTo>
                  <a:lnTo>
                    <a:pt x="35" y="628"/>
                  </a:lnTo>
                  <a:lnTo>
                    <a:pt x="31" y="619"/>
                  </a:lnTo>
                  <a:lnTo>
                    <a:pt x="35" y="609"/>
                  </a:lnTo>
                  <a:lnTo>
                    <a:pt x="45" y="599"/>
                  </a:lnTo>
                  <a:lnTo>
                    <a:pt x="62" y="591"/>
                  </a:lnTo>
                  <a:lnTo>
                    <a:pt x="78" y="584"/>
                  </a:lnTo>
                  <a:lnTo>
                    <a:pt x="84" y="574"/>
                  </a:lnTo>
                  <a:lnTo>
                    <a:pt x="85" y="564"/>
                  </a:lnTo>
                  <a:lnTo>
                    <a:pt x="84" y="553"/>
                  </a:lnTo>
                  <a:lnTo>
                    <a:pt x="80" y="539"/>
                  </a:lnTo>
                  <a:lnTo>
                    <a:pt x="78" y="526"/>
                  </a:lnTo>
                  <a:lnTo>
                    <a:pt x="80" y="512"/>
                  </a:lnTo>
                  <a:lnTo>
                    <a:pt x="84" y="498"/>
                  </a:lnTo>
                  <a:lnTo>
                    <a:pt x="85" y="489"/>
                  </a:lnTo>
                  <a:lnTo>
                    <a:pt x="85" y="479"/>
                  </a:lnTo>
                  <a:lnTo>
                    <a:pt x="80" y="471"/>
                  </a:lnTo>
                  <a:lnTo>
                    <a:pt x="66" y="465"/>
                  </a:lnTo>
                  <a:lnTo>
                    <a:pt x="49" y="458"/>
                  </a:lnTo>
                  <a:lnTo>
                    <a:pt x="41" y="448"/>
                  </a:lnTo>
                  <a:lnTo>
                    <a:pt x="43" y="436"/>
                  </a:lnTo>
                  <a:lnTo>
                    <a:pt x="54" y="425"/>
                  </a:lnTo>
                  <a:lnTo>
                    <a:pt x="76" y="417"/>
                  </a:lnTo>
                  <a:lnTo>
                    <a:pt x="91" y="411"/>
                  </a:lnTo>
                  <a:lnTo>
                    <a:pt x="99" y="405"/>
                  </a:lnTo>
                  <a:lnTo>
                    <a:pt x="99" y="397"/>
                  </a:lnTo>
                  <a:lnTo>
                    <a:pt x="95" y="390"/>
                  </a:lnTo>
                  <a:lnTo>
                    <a:pt x="91" y="380"/>
                  </a:lnTo>
                  <a:lnTo>
                    <a:pt x="89" y="368"/>
                  </a:lnTo>
                  <a:lnTo>
                    <a:pt x="89" y="357"/>
                  </a:lnTo>
                  <a:lnTo>
                    <a:pt x="93" y="345"/>
                  </a:lnTo>
                  <a:lnTo>
                    <a:pt x="99" y="333"/>
                  </a:lnTo>
                  <a:lnTo>
                    <a:pt x="103" y="324"/>
                  </a:lnTo>
                  <a:lnTo>
                    <a:pt x="103" y="318"/>
                  </a:lnTo>
                  <a:lnTo>
                    <a:pt x="95" y="316"/>
                  </a:lnTo>
                  <a:lnTo>
                    <a:pt x="76" y="312"/>
                  </a:lnTo>
                  <a:lnTo>
                    <a:pt x="58" y="304"/>
                  </a:lnTo>
                  <a:lnTo>
                    <a:pt x="43" y="291"/>
                  </a:lnTo>
                  <a:lnTo>
                    <a:pt x="37" y="273"/>
                  </a:lnTo>
                  <a:lnTo>
                    <a:pt x="0" y="0"/>
                  </a:lnTo>
                  <a:close/>
                </a:path>
              </a:pathLst>
            </a:custGeom>
            <a:solidFill>
              <a:srgbClr val="93939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46" name="Freeform 335">
              <a:extLst>
                <a:ext uri="{FF2B5EF4-FFF2-40B4-BE49-F238E27FC236}">
                  <a16:creationId xmlns:a16="http://schemas.microsoft.com/office/drawing/2014/main" id="{76003CDC-8BC9-4634-82A5-36BE9E7AF9C6}"/>
                </a:ext>
              </a:extLst>
            </p:cNvPr>
            <p:cNvSpPr>
              <a:spLocks/>
            </p:cNvSpPr>
            <p:nvPr/>
          </p:nvSpPr>
          <p:spPr bwMode="auto">
            <a:xfrm>
              <a:off x="12785726" y="8666164"/>
              <a:ext cx="592138" cy="1857375"/>
            </a:xfrm>
            <a:custGeom>
              <a:avLst/>
              <a:gdLst>
                <a:gd name="T0" fmla="*/ 373 w 373"/>
                <a:gd name="T1" fmla="*/ 19 h 1170"/>
                <a:gd name="T2" fmla="*/ 363 w 373"/>
                <a:gd name="T3" fmla="*/ 72 h 1170"/>
                <a:gd name="T4" fmla="*/ 361 w 373"/>
                <a:gd name="T5" fmla="*/ 151 h 1170"/>
                <a:gd name="T6" fmla="*/ 365 w 373"/>
                <a:gd name="T7" fmla="*/ 205 h 1170"/>
                <a:gd name="T8" fmla="*/ 348 w 373"/>
                <a:gd name="T9" fmla="*/ 248 h 1170"/>
                <a:gd name="T10" fmla="*/ 348 w 373"/>
                <a:gd name="T11" fmla="*/ 271 h 1170"/>
                <a:gd name="T12" fmla="*/ 350 w 373"/>
                <a:gd name="T13" fmla="*/ 316 h 1170"/>
                <a:gd name="T14" fmla="*/ 354 w 373"/>
                <a:gd name="T15" fmla="*/ 349 h 1170"/>
                <a:gd name="T16" fmla="*/ 363 w 373"/>
                <a:gd name="T17" fmla="*/ 388 h 1170"/>
                <a:gd name="T18" fmla="*/ 352 w 373"/>
                <a:gd name="T19" fmla="*/ 419 h 1170"/>
                <a:gd name="T20" fmla="*/ 352 w 373"/>
                <a:gd name="T21" fmla="*/ 477 h 1170"/>
                <a:gd name="T22" fmla="*/ 357 w 373"/>
                <a:gd name="T23" fmla="*/ 522 h 1170"/>
                <a:gd name="T24" fmla="*/ 367 w 373"/>
                <a:gd name="T25" fmla="*/ 557 h 1170"/>
                <a:gd name="T26" fmla="*/ 350 w 373"/>
                <a:gd name="T27" fmla="*/ 574 h 1170"/>
                <a:gd name="T28" fmla="*/ 352 w 373"/>
                <a:gd name="T29" fmla="*/ 617 h 1170"/>
                <a:gd name="T30" fmla="*/ 352 w 373"/>
                <a:gd name="T31" fmla="*/ 677 h 1170"/>
                <a:gd name="T32" fmla="*/ 365 w 373"/>
                <a:gd name="T33" fmla="*/ 718 h 1170"/>
                <a:gd name="T34" fmla="*/ 350 w 373"/>
                <a:gd name="T35" fmla="*/ 766 h 1170"/>
                <a:gd name="T36" fmla="*/ 354 w 373"/>
                <a:gd name="T37" fmla="*/ 824 h 1170"/>
                <a:gd name="T38" fmla="*/ 354 w 373"/>
                <a:gd name="T39" fmla="*/ 914 h 1170"/>
                <a:gd name="T40" fmla="*/ 311 w 373"/>
                <a:gd name="T41" fmla="*/ 1059 h 1170"/>
                <a:gd name="T42" fmla="*/ 289 w 373"/>
                <a:gd name="T43" fmla="*/ 1127 h 1170"/>
                <a:gd name="T44" fmla="*/ 255 w 373"/>
                <a:gd name="T45" fmla="*/ 1158 h 1170"/>
                <a:gd name="T46" fmla="*/ 194 w 373"/>
                <a:gd name="T47" fmla="*/ 1168 h 1170"/>
                <a:gd name="T48" fmla="*/ 142 w 373"/>
                <a:gd name="T49" fmla="*/ 1166 h 1170"/>
                <a:gd name="T50" fmla="*/ 90 w 373"/>
                <a:gd name="T51" fmla="*/ 1141 h 1170"/>
                <a:gd name="T52" fmla="*/ 78 w 373"/>
                <a:gd name="T53" fmla="*/ 1090 h 1170"/>
                <a:gd name="T54" fmla="*/ 49 w 373"/>
                <a:gd name="T55" fmla="*/ 1026 h 1170"/>
                <a:gd name="T56" fmla="*/ 20 w 373"/>
                <a:gd name="T57" fmla="*/ 912 h 1170"/>
                <a:gd name="T58" fmla="*/ 20 w 373"/>
                <a:gd name="T59" fmla="*/ 834 h 1170"/>
                <a:gd name="T60" fmla="*/ 6 w 373"/>
                <a:gd name="T61" fmla="*/ 787 h 1170"/>
                <a:gd name="T62" fmla="*/ 20 w 373"/>
                <a:gd name="T63" fmla="*/ 745 h 1170"/>
                <a:gd name="T64" fmla="*/ 18 w 373"/>
                <a:gd name="T65" fmla="*/ 685 h 1170"/>
                <a:gd name="T66" fmla="*/ 22 w 373"/>
                <a:gd name="T67" fmla="*/ 644 h 1170"/>
                <a:gd name="T68" fmla="*/ 4 w 373"/>
                <a:gd name="T69" fmla="*/ 624 h 1170"/>
                <a:gd name="T70" fmla="*/ 12 w 373"/>
                <a:gd name="T71" fmla="*/ 591 h 1170"/>
                <a:gd name="T72" fmla="*/ 18 w 373"/>
                <a:gd name="T73" fmla="*/ 547 h 1170"/>
                <a:gd name="T74" fmla="*/ 20 w 373"/>
                <a:gd name="T75" fmla="*/ 489 h 1170"/>
                <a:gd name="T76" fmla="*/ 8 w 373"/>
                <a:gd name="T77" fmla="*/ 456 h 1170"/>
                <a:gd name="T78" fmla="*/ 16 w 373"/>
                <a:gd name="T79" fmla="*/ 417 h 1170"/>
                <a:gd name="T80" fmla="*/ 22 w 373"/>
                <a:gd name="T81" fmla="*/ 384 h 1170"/>
                <a:gd name="T82" fmla="*/ 22 w 373"/>
                <a:gd name="T83" fmla="*/ 339 h 1170"/>
                <a:gd name="T84" fmla="*/ 22 w 373"/>
                <a:gd name="T85" fmla="*/ 316 h 1170"/>
                <a:gd name="T86" fmla="*/ 4 w 373"/>
                <a:gd name="T87" fmla="*/ 273 h 1170"/>
                <a:gd name="T88" fmla="*/ 10 w 373"/>
                <a:gd name="T89" fmla="*/ 219 h 1170"/>
                <a:gd name="T90" fmla="*/ 12 w 373"/>
                <a:gd name="T91" fmla="*/ 124 h 1170"/>
                <a:gd name="T92" fmla="*/ 2 w 373"/>
                <a:gd name="T93" fmla="*/ 3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3" h="1170">
                  <a:moveTo>
                    <a:pt x="0" y="0"/>
                  </a:moveTo>
                  <a:lnTo>
                    <a:pt x="373" y="0"/>
                  </a:lnTo>
                  <a:lnTo>
                    <a:pt x="373" y="19"/>
                  </a:lnTo>
                  <a:lnTo>
                    <a:pt x="371" y="35"/>
                  </a:lnTo>
                  <a:lnTo>
                    <a:pt x="369" y="48"/>
                  </a:lnTo>
                  <a:lnTo>
                    <a:pt x="363" y="72"/>
                  </a:lnTo>
                  <a:lnTo>
                    <a:pt x="359" y="97"/>
                  </a:lnTo>
                  <a:lnTo>
                    <a:pt x="359" y="126"/>
                  </a:lnTo>
                  <a:lnTo>
                    <a:pt x="361" y="151"/>
                  </a:lnTo>
                  <a:lnTo>
                    <a:pt x="363" y="169"/>
                  </a:lnTo>
                  <a:lnTo>
                    <a:pt x="365" y="186"/>
                  </a:lnTo>
                  <a:lnTo>
                    <a:pt x="365" y="205"/>
                  </a:lnTo>
                  <a:lnTo>
                    <a:pt x="363" y="227"/>
                  </a:lnTo>
                  <a:lnTo>
                    <a:pt x="355" y="242"/>
                  </a:lnTo>
                  <a:lnTo>
                    <a:pt x="348" y="248"/>
                  </a:lnTo>
                  <a:lnTo>
                    <a:pt x="346" y="250"/>
                  </a:lnTo>
                  <a:lnTo>
                    <a:pt x="346" y="260"/>
                  </a:lnTo>
                  <a:lnTo>
                    <a:pt x="348" y="271"/>
                  </a:lnTo>
                  <a:lnTo>
                    <a:pt x="350" y="285"/>
                  </a:lnTo>
                  <a:lnTo>
                    <a:pt x="350" y="300"/>
                  </a:lnTo>
                  <a:lnTo>
                    <a:pt x="350" y="316"/>
                  </a:lnTo>
                  <a:lnTo>
                    <a:pt x="348" y="330"/>
                  </a:lnTo>
                  <a:lnTo>
                    <a:pt x="348" y="339"/>
                  </a:lnTo>
                  <a:lnTo>
                    <a:pt x="354" y="349"/>
                  </a:lnTo>
                  <a:lnTo>
                    <a:pt x="361" y="359"/>
                  </a:lnTo>
                  <a:lnTo>
                    <a:pt x="363" y="372"/>
                  </a:lnTo>
                  <a:lnTo>
                    <a:pt x="363" y="388"/>
                  </a:lnTo>
                  <a:lnTo>
                    <a:pt x="357" y="397"/>
                  </a:lnTo>
                  <a:lnTo>
                    <a:pt x="352" y="407"/>
                  </a:lnTo>
                  <a:lnTo>
                    <a:pt x="352" y="419"/>
                  </a:lnTo>
                  <a:lnTo>
                    <a:pt x="352" y="436"/>
                  </a:lnTo>
                  <a:lnTo>
                    <a:pt x="354" y="456"/>
                  </a:lnTo>
                  <a:lnTo>
                    <a:pt x="352" y="477"/>
                  </a:lnTo>
                  <a:lnTo>
                    <a:pt x="352" y="494"/>
                  </a:lnTo>
                  <a:lnTo>
                    <a:pt x="352" y="510"/>
                  </a:lnTo>
                  <a:lnTo>
                    <a:pt x="357" y="522"/>
                  </a:lnTo>
                  <a:lnTo>
                    <a:pt x="363" y="531"/>
                  </a:lnTo>
                  <a:lnTo>
                    <a:pt x="367" y="543"/>
                  </a:lnTo>
                  <a:lnTo>
                    <a:pt x="367" y="557"/>
                  </a:lnTo>
                  <a:lnTo>
                    <a:pt x="363" y="566"/>
                  </a:lnTo>
                  <a:lnTo>
                    <a:pt x="355" y="570"/>
                  </a:lnTo>
                  <a:lnTo>
                    <a:pt x="350" y="574"/>
                  </a:lnTo>
                  <a:lnTo>
                    <a:pt x="348" y="582"/>
                  </a:lnTo>
                  <a:lnTo>
                    <a:pt x="352" y="595"/>
                  </a:lnTo>
                  <a:lnTo>
                    <a:pt x="352" y="617"/>
                  </a:lnTo>
                  <a:lnTo>
                    <a:pt x="352" y="642"/>
                  </a:lnTo>
                  <a:lnTo>
                    <a:pt x="350" y="661"/>
                  </a:lnTo>
                  <a:lnTo>
                    <a:pt x="352" y="677"/>
                  </a:lnTo>
                  <a:lnTo>
                    <a:pt x="355" y="688"/>
                  </a:lnTo>
                  <a:lnTo>
                    <a:pt x="363" y="702"/>
                  </a:lnTo>
                  <a:lnTo>
                    <a:pt x="365" y="718"/>
                  </a:lnTo>
                  <a:lnTo>
                    <a:pt x="357" y="735"/>
                  </a:lnTo>
                  <a:lnTo>
                    <a:pt x="352" y="749"/>
                  </a:lnTo>
                  <a:lnTo>
                    <a:pt x="350" y="766"/>
                  </a:lnTo>
                  <a:lnTo>
                    <a:pt x="352" y="787"/>
                  </a:lnTo>
                  <a:lnTo>
                    <a:pt x="352" y="813"/>
                  </a:lnTo>
                  <a:lnTo>
                    <a:pt x="354" y="824"/>
                  </a:lnTo>
                  <a:lnTo>
                    <a:pt x="357" y="838"/>
                  </a:lnTo>
                  <a:lnTo>
                    <a:pt x="359" y="857"/>
                  </a:lnTo>
                  <a:lnTo>
                    <a:pt x="354" y="914"/>
                  </a:lnTo>
                  <a:lnTo>
                    <a:pt x="340" y="970"/>
                  </a:lnTo>
                  <a:lnTo>
                    <a:pt x="324" y="1026"/>
                  </a:lnTo>
                  <a:lnTo>
                    <a:pt x="311" y="1059"/>
                  </a:lnTo>
                  <a:lnTo>
                    <a:pt x="301" y="1082"/>
                  </a:lnTo>
                  <a:lnTo>
                    <a:pt x="293" y="1104"/>
                  </a:lnTo>
                  <a:lnTo>
                    <a:pt x="289" y="1127"/>
                  </a:lnTo>
                  <a:lnTo>
                    <a:pt x="284" y="1139"/>
                  </a:lnTo>
                  <a:lnTo>
                    <a:pt x="272" y="1150"/>
                  </a:lnTo>
                  <a:lnTo>
                    <a:pt x="255" y="1158"/>
                  </a:lnTo>
                  <a:lnTo>
                    <a:pt x="235" y="1162"/>
                  </a:lnTo>
                  <a:lnTo>
                    <a:pt x="214" y="1166"/>
                  </a:lnTo>
                  <a:lnTo>
                    <a:pt x="194" y="1168"/>
                  </a:lnTo>
                  <a:lnTo>
                    <a:pt x="179" y="1170"/>
                  </a:lnTo>
                  <a:lnTo>
                    <a:pt x="161" y="1168"/>
                  </a:lnTo>
                  <a:lnTo>
                    <a:pt x="142" y="1166"/>
                  </a:lnTo>
                  <a:lnTo>
                    <a:pt x="121" y="1160"/>
                  </a:lnTo>
                  <a:lnTo>
                    <a:pt x="103" y="1152"/>
                  </a:lnTo>
                  <a:lnTo>
                    <a:pt x="90" y="1141"/>
                  </a:lnTo>
                  <a:lnTo>
                    <a:pt x="84" y="1127"/>
                  </a:lnTo>
                  <a:lnTo>
                    <a:pt x="82" y="1108"/>
                  </a:lnTo>
                  <a:lnTo>
                    <a:pt x="78" y="1090"/>
                  </a:lnTo>
                  <a:lnTo>
                    <a:pt x="70" y="1073"/>
                  </a:lnTo>
                  <a:lnTo>
                    <a:pt x="63" y="1051"/>
                  </a:lnTo>
                  <a:lnTo>
                    <a:pt x="49" y="1026"/>
                  </a:lnTo>
                  <a:lnTo>
                    <a:pt x="35" y="987"/>
                  </a:lnTo>
                  <a:lnTo>
                    <a:pt x="26" y="948"/>
                  </a:lnTo>
                  <a:lnTo>
                    <a:pt x="20" y="912"/>
                  </a:lnTo>
                  <a:lnTo>
                    <a:pt x="18" y="881"/>
                  </a:lnTo>
                  <a:lnTo>
                    <a:pt x="20" y="857"/>
                  </a:lnTo>
                  <a:lnTo>
                    <a:pt x="20" y="834"/>
                  </a:lnTo>
                  <a:lnTo>
                    <a:pt x="20" y="817"/>
                  </a:lnTo>
                  <a:lnTo>
                    <a:pt x="14" y="803"/>
                  </a:lnTo>
                  <a:lnTo>
                    <a:pt x="6" y="787"/>
                  </a:lnTo>
                  <a:lnTo>
                    <a:pt x="6" y="772"/>
                  </a:lnTo>
                  <a:lnTo>
                    <a:pt x="14" y="756"/>
                  </a:lnTo>
                  <a:lnTo>
                    <a:pt x="20" y="745"/>
                  </a:lnTo>
                  <a:lnTo>
                    <a:pt x="20" y="729"/>
                  </a:lnTo>
                  <a:lnTo>
                    <a:pt x="20" y="710"/>
                  </a:lnTo>
                  <a:lnTo>
                    <a:pt x="18" y="685"/>
                  </a:lnTo>
                  <a:lnTo>
                    <a:pt x="20" y="663"/>
                  </a:lnTo>
                  <a:lnTo>
                    <a:pt x="22" y="650"/>
                  </a:lnTo>
                  <a:lnTo>
                    <a:pt x="22" y="644"/>
                  </a:lnTo>
                  <a:lnTo>
                    <a:pt x="14" y="640"/>
                  </a:lnTo>
                  <a:lnTo>
                    <a:pt x="8" y="634"/>
                  </a:lnTo>
                  <a:lnTo>
                    <a:pt x="4" y="624"/>
                  </a:lnTo>
                  <a:lnTo>
                    <a:pt x="4" y="613"/>
                  </a:lnTo>
                  <a:lnTo>
                    <a:pt x="6" y="601"/>
                  </a:lnTo>
                  <a:lnTo>
                    <a:pt x="12" y="591"/>
                  </a:lnTo>
                  <a:lnTo>
                    <a:pt x="18" y="580"/>
                  </a:lnTo>
                  <a:lnTo>
                    <a:pt x="20" y="564"/>
                  </a:lnTo>
                  <a:lnTo>
                    <a:pt x="18" y="547"/>
                  </a:lnTo>
                  <a:lnTo>
                    <a:pt x="18" y="526"/>
                  </a:lnTo>
                  <a:lnTo>
                    <a:pt x="18" y="504"/>
                  </a:lnTo>
                  <a:lnTo>
                    <a:pt x="20" y="489"/>
                  </a:lnTo>
                  <a:lnTo>
                    <a:pt x="18" y="475"/>
                  </a:lnTo>
                  <a:lnTo>
                    <a:pt x="14" y="465"/>
                  </a:lnTo>
                  <a:lnTo>
                    <a:pt x="8" y="456"/>
                  </a:lnTo>
                  <a:lnTo>
                    <a:pt x="6" y="442"/>
                  </a:lnTo>
                  <a:lnTo>
                    <a:pt x="10" y="429"/>
                  </a:lnTo>
                  <a:lnTo>
                    <a:pt x="16" y="417"/>
                  </a:lnTo>
                  <a:lnTo>
                    <a:pt x="22" y="409"/>
                  </a:lnTo>
                  <a:lnTo>
                    <a:pt x="24" y="397"/>
                  </a:lnTo>
                  <a:lnTo>
                    <a:pt x="22" y="384"/>
                  </a:lnTo>
                  <a:lnTo>
                    <a:pt x="20" y="368"/>
                  </a:lnTo>
                  <a:lnTo>
                    <a:pt x="20" y="355"/>
                  </a:lnTo>
                  <a:lnTo>
                    <a:pt x="22" y="339"/>
                  </a:lnTo>
                  <a:lnTo>
                    <a:pt x="24" y="328"/>
                  </a:lnTo>
                  <a:lnTo>
                    <a:pt x="24" y="320"/>
                  </a:lnTo>
                  <a:lnTo>
                    <a:pt x="22" y="316"/>
                  </a:lnTo>
                  <a:lnTo>
                    <a:pt x="14" y="310"/>
                  </a:lnTo>
                  <a:lnTo>
                    <a:pt x="8" y="297"/>
                  </a:lnTo>
                  <a:lnTo>
                    <a:pt x="4" y="273"/>
                  </a:lnTo>
                  <a:lnTo>
                    <a:pt x="6" y="256"/>
                  </a:lnTo>
                  <a:lnTo>
                    <a:pt x="8" y="238"/>
                  </a:lnTo>
                  <a:lnTo>
                    <a:pt x="10" y="219"/>
                  </a:lnTo>
                  <a:lnTo>
                    <a:pt x="10" y="196"/>
                  </a:lnTo>
                  <a:lnTo>
                    <a:pt x="12" y="159"/>
                  </a:lnTo>
                  <a:lnTo>
                    <a:pt x="12" y="124"/>
                  </a:lnTo>
                  <a:lnTo>
                    <a:pt x="10" y="93"/>
                  </a:lnTo>
                  <a:lnTo>
                    <a:pt x="6" y="66"/>
                  </a:lnTo>
                  <a:lnTo>
                    <a:pt x="2" y="31"/>
                  </a:lnTo>
                  <a:lnTo>
                    <a:pt x="0" y="0"/>
                  </a:lnTo>
                  <a:close/>
                </a:path>
              </a:pathLst>
            </a:custGeom>
            <a:solidFill>
              <a:srgbClr val="B1B1B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47" name="Freeform 336">
              <a:extLst>
                <a:ext uri="{FF2B5EF4-FFF2-40B4-BE49-F238E27FC236}">
                  <a16:creationId xmlns:a16="http://schemas.microsoft.com/office/drawing/2014/main" id="{F7D4CB8B-71AB-416E-895D-F897E84E538C}"/>
                </a:ext>
              </a:extLst>
            </p:cNvPr>
            <p:cNvSpPr>
              <a:spLocks/>
            </p:cNvSpPr>
            <p:nvPr/>
          </p:nvSpPr>
          <p:spPr bwMode="auto">
            <a:xfrm>
              <a:off x="13161964" y="10507664"/>
              <a:ext cx="477838" cy="209550"/>
            </a:xfrm>
            <a:custGeom>
              <a:avLst/>
              <a:gdLst>
                <a:gd name="T0" fmla="*/ 149 w 301"/>
                <a:gd name="T1" fmla="*/ 0 h 132"/>
                <a:gd name="T2" fmla="*/ 190 w 301"/>
                <a:gd name="T3" fmla="*/ 2 h 132"/>
                <a:gd name="T4" fmla="*/ 225 w 301"/>
                <a:gd name="T5" fmla="*/ 8 h 132"/>
                <a:gd name="T6" fmla="*/ 256 w 301"/>
                <a:gd name="T7" fmla="*/ 19 h 132"/>
                <a:gd name="T8" fmla="*/ 279 w 301"/>
                <a:gd name="T9" fmla="*/ 33 h 132"/>
                <a:gd name="T10" fmla="*/ 295 w 301"/>
                <a:gd name="T11" fmla="*/ 48 h 132"/>
                <a:gd name="T12" fmla="*/ 301 w 301"/>
                <a:gd name="T13" fmla="*/ 66 h 132"/>
                <a:gd name="T14" fmla="*/ 295 w 301"/>
                <a:gd name="T15" fmla="*/ 83 h 132"/>
                <a:gd name="T16" fmla="*/ 279 w 301"/>
                <a:gd name="T17" fmla="*/ 99 h 132"/>
                <a:gd name="T18" fmla="*/ 256 w 301"/>
                <a:gd name="T19" fmla="*/ 112 h 132"/>
                <a:gd name="T20" fmla="*/ 225 w 301"/>
                <a:gd name="T21" fmla="*/ 122 h 132"/>
                <a:gd name="T22" fmla="*/ 190 w 301"/>
                <a:gd name="T23" fmla="*/ 128 h 132"/>
                <a:gd name="T24" fmla="*/ 149 w 301"/>
                <a:gd name="T25" fmla="*/ 132 h 132"/>
                <a:gd name="T26" fmla="*/ 109 w 301"/>
                <a:gd name="T27" fmla="*/ 128 h 132"/>
                <a:gd name="T28" fmla="*/ 74 w 301"/>
                <a:gd name="T29" fmla="*/ 122 h 132"/>
                <a:gd name="T30" fmla="*/ 43 w 301"/>
                <a:gd name="T31" fmla="*/ 112 h 132"/>
                <a:gd name="T32" fmla="*/ 20 w 301"/>
                <a:gd name="T33" fmla="*/ 99 h 132"/>
                <a:gd name="T34" fmla="*/ 4 w 301"/>
                <a:gd name="T35" fmla="*/ 83 h 132"/>
                <a:gd name="T36" fmla="*/ 0 w 301"/>
                <a:gd name="T37" fmla="*/ 66 h 132"/>
                <a:gd name="T38" fmla="*/ 4 w 301"/>
                <a:gd name="T39" fmla="*/ 48 h 132"/>
                <a:gd name="T40" fmla="*/ 20 w 301"/>
                <a:gd name="T41" fmla="*/ 33 h 132"/>
                <a:gd name="T42" fmla="*/ 43 w 301"/>
                <a:gd name="T43" fmla="*/ 19 h 132"/>
                <a:gd name="T44" fmla="*/ 74 w 301"/>
                <a:gd name="T45" fmla="*/ 8 h 132"/>
                <a:gd name="T46" fmla="*/ 109 w 301"/>
                <a:gd name="T47" fmla="*/ 2 h 132"/>
                <a:gd name="T48" fmla="*/ 149 w 301"/>
                <a:gd name="T4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1" h="132">
                  <a:moveTo>
                    <a:pt x="149" y="0"/>
                  </a:moveTo>
                  <a:lnTo>
                    <a:pt x="190" y="2"/>
                  </a:lnTo>
                  <a:lnTo>
                    <a:pt x="225" y="8"/>
                  </a:lnTo>
                  <a:lnTo>
                    <a:pt x="256" y="19"/>
                  </a:lnTo>
                  <a:lnTo>
                    <a:pt x="279" y="33"/>
                  </a:lnTo>
                  <a:lnTo>
                    <a:pt x="295" y="48"/>
                  </a:lnTo>
                  <a:lnTo>
                    <a:pt x="301" y="66"/>
                  </a:lnTo>
                  <a:lnTo>
                    <a:pt x="295" y="83"/>
                  </a:lnTo>
                  <a:lnTo>
                    <a:pt x="279" y="99"/>
                  </a:lnTo>
                  <a:lnTo>
                    <a:pt x="256" y="112"/>
                  </a:lnTo>
                  <a:lnTo>
                    <a:pt x="225" y="122"/>
                  </a:lnTo>
                  <a:lnTo>
                    <a:pt x="190" y="128"/>
                  </a:lnTo>
                  <a:lnTo>
                    <a:pt x="149" y="132"/>
                  </a:lnTo>
                  <a:lnTo>
                    <a:pt x="109" y="128"/>
                  </a:lnTo>
                  <a:lnTo>
                    <a:pt x="74" y="122"/>
                  </a:lnTo>
                  <a:lnTo>
                    <a:pt x="43" y="112"/>
                  </a:lnTo>
                  <a:lnTo>
                    <a:pt x="20" y="99"/>
                  </a:lnTo>
                  <a:lnTo>
                    <a:pt x="4" y="83"/>
                  </a:lnTo>
                  <a:lnTo>
                    <a:pt x="0" y="66"/>
                  </a:lnTo>
                  <a:lnTo>
                    <a:pt x="4" y="48"/>
                  </a:lnTo>
                  <a:lnTo>
                    <a:pt x="20" y="33"/>
                  </a:lnTo>
                  <a:lnTo>
                    <a:pt x="43" y="19"/>
                  </a:lnTo>
                  <a:lnTo>
                    <a:pt x="74" y="8"/>
                  </a:lnTo>
                  <a:lnTo>
                    <a:pt x="109" y="2"/>
                  </a:lnTo>
                  <a:lnTo>
                    <a:pt x="149" y="0"/>
                  </a:lnTo>
                  <a:close/>
                </a:path>
              </a:pathLst>
            </a:custGeom>
            <a:solidFill>
              <a:srgbClr val="6C6C6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48" name="Freeform 337">
              <a:extLst>
                <a:ext uri="{FF2B5EF4-FFF2-40B4-BE49-F238E27FC236}">
                  <a16:creationId xmlns:a16="http://schemas.microsoft.com/office/drawing/2014/main" id="{3AEB089E-183E-4940-93A6-B58FB5E214FC}"/>
                </a:ext>
              </a:extLst>
            </p:cNvPr>
            <p:cNvSpPr>
              <a:spLocks/>
            </p:cNvSpPr>
            <p:nvPr/>
          </p:nvSpPr>
          <p:spPr bwMode="auto">
            <a:xfrm>
              <a:off x="12984164" y="10409239"/>
              <a:ext cx="830263" cy="230188"/>
            </a:xfrm>
            <a:custGeom>
              <a:avLst/>
              <a:gdLst>
                <a:gd name="T0" fmla="*/ 261 w 523"/>
                <a:gd name="T1" fmla="*/ 0 h 145"/>
                <a:gd name="T2" fmla="*/ 322 w 523"/>
                <a:gd name="T3" fmla="*/ 2 h 145"/>
                <a:gd name="T4" fmla="*/ 376 w 523"/>
                <a:gd name="T5" fmla="*/ 8 h 145"/>
                <a:gd name="T6" fmla="*/ 424 w 523"/>
                <a:gd name="T7" fmla="*/ 17 h 145"/>
                <a:gd name="T8" fmla="*/ 465 w 523"/>
                <a:gd name="T9" fmla="*/ 27 h 145"/>
                <a:gd name="T10" fmla="*/ 496 w 523"/>
                <a:gd name="T11" fmla="*/ 41 h 145"/>
                <a:gd name="T12" fmla="*/ 516 w 523"/>
                <a:gd name="T13" fmla="*/ 56 h 145"/>
                <a:gd name="T14" fmla="*/ 523 w 523"/>
                <a:gd name="T15" fmla="*/ 74 h 145"/>
                <a:gd name="T16" fmla="*/ 516 w 523"/>
                <a:gd name="T17" fmla="*/ 89 h 145"/>
                <a:gd name="T18" fmla="*/ 496 w 523"/>
                <a:gd name="T19" fmla="*/ 105 h 145"/>
                <a:gd name="T20" fmla="*/ 465 w 523"/>
                <a:gd name="T21" fmla="*/ 118 h 145"/>
                <a:gd name="T22" fmla="*/ 424 w 523"/>
                <a:gd name="T23" fmla="*/ 130 h 145"/>
                <a:gd name="T24" fmla="*/ 376 w 523"/>
                <a:gd name="T25" fmla="*/ 138 h 145"/>
                <a:gd name="T26" fmla="*/ 322 w 523"/>
                <a:gd name="T27" fmla="*/ 143 h 145"/>
                <a:gd name="T28" fmla="*/ 261 w 523"/>
                <a:gd name="T29" fmla="*/ 145 h 145"/>
                <a:gd name="T30" fmla="*/ 201 w 523"/>
                <a:gd name="T31" fmla="*/ 143 h 145"/>
                <a:gd name="T32" fmla="*/ 147 w 523"/>
                <a:gd name="T33" fmla="*/ 138 h 145"/>
                <a:gd name="T34" fmla="*/ 99 w 523"/>
                <a:gd name="T35" fmla="*/ 130 h 145"/>
                <a:gd name="T36" fmla="*/ 58 w 523"/>
                <a:gd name="T37" fmla="*/ 118 h 145"/>
                <a:gd name="T38" fmla="*/ 27 w 523"/>
                <a:gd name="T39" fmla="*/ 105 h 145"/>
                <a:gd name="T40" fmla="*/ 7 w 523"/>
                <a:gd name="T41" fmla="*/ 89 h 145"/>
                <a:gd name="T42" fmla="*/ 0 w 523"/>
                <a:gd name="T43" fmla="*/ 74 h 145"/>
                <a:gd name="T44" fmla="*/ 7 w 523"/>
                <a:gd name="T45" fmla="*/ 56 h 145"/>
                <a:gd name="T46" fmla="*/ 27 w 523"/>
                <a:gd name="T47" fmla="*/ 41 h 145"/>
                <a:gd name="T48" fmla="*/ 58 w 523"/>
                <a:gd name="T49" fmla="*/ 27 h 145"/>
                <a:gd name="T50" fmla="*/ 99 w 523"/>
                <a:gd name="T51" fmla="*/ 17 h 145"/>
                <a:gd name="T52" fmla="*/ 147 w 523"/>
                <a:gd name="T53" fmla="*/ 8 h 145"/>
                <a:gd name="T54" fmla="*/ 201 w 523"/>
                <a:gd name="T55" fmla="*/ 2 h 145"/>
                <a:gd name="T56" fmla="*/ 261 w 523"/>
                <a:gd name="T5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3" h="145">
                  <a:moveTo>
                    <a:pt x="261" y="0"/>
                  </a:moveTo>
                  <a:lnTo>
                    <a:pt x="322" y="2"/>
                  </a:lnTo>
                  <a:lnTo>
                    <a:pt x="376" y="8"/>
                  </a:lnTo>
                  <a:lnTo>
                    <a:pt x="424" y="17"/>
                  </a:lnTo>
                  <a:lnTo>
                    <a:pt x="465" y="27"/>
                  </a:lnTo>
                  <a:lnTo>
                    <a:pt x="496" y="41"/>
                  </a:lnTo>
                  <a:lnTo>
                    <a:pt x="516" y="56"/>
                  </a:lnTo>
                  <a:lnTo>
                    <a:pt x="523" y="74"/>
                  </a:lnTo>
                  <a:lnTo>
                    <a:pt x="516" y="89"/>
                  </a:lnTo>
                  <a:lnTo>
                    <a:pt x="496" y="105"/>
                  </a:lnTo>
                  <a:lnTo>
                    <a:pt x="465" y="118"/>
                  </a:lnTo>
                  <a:lnTo>
                    <a:pt x="424" y="130"/>
                  </a:lnTo>
                  <a:lnTo>
                    <a:pt x="376" y="138"/>
                  </a:lnTo>
                  <a:lnTo>
                    <a:pt x="322" y="143"/>
                  </a:lnTo>
                  <a:lnTo>
                    <a:pt x="261" y="145"/>
                  </a:lnTo>
                  <a:lnTo>
                    <a:pt x="201" y="143"/>
                  </a:lnTo>
                  <a:lnTo>
                    <a:pt x="147" y="138"/>
                  </a:lnTo>
                  <a:lnTo>
                    <a:pt x="99" y="130"/>
                  </a:lnTo>
                  <a:lnTo>
                    <a:pt x="58" y="118"/>
                  </a:lnTo>
                  <a:lnTo>
                    <a:pt x="27" y="105"/>
                  </a:lnTo>
                  <a:lnTo>
                    <a:pt x="7" y="89"/>
                  </a:lnTo>
                  <a:lnTo>
                    <a:pt x="0" y="74"/>
                  </a:lnTo>
                  <a:lnTo>
                    <a:pt x="7" y="56"/>
                  </a:lnTo>
                  <a:lnTo>
                    <a:pt x="27" y="41"/>
                  </a:lnTo>
                  <a:lnTo>
                    <a:pt x="58" y="27"/>
                  </a:lnTo>
                  <a:lnTo>
                    <a:pt x="99" y="17"/>
                  </a:lnTo>
                  <a:lnTo>
                    <a:pt x="147" y="8"/>
                  </a:lnTo>
                  <a:lnTo>
                    <a:pt x="201" y="2"/>
                  </a:lnTo>
                  <a:lnTo>
                    <a:pt x="261" y="0"/>
                  </a:lnTo>
                  <a:close/>
                </a:path>
              </a:pathLst>
            </a:custGeom>
            <a:solidFill>
              <a:srgbClr val="57575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49" name="Freeform 338">
              <a:extLst>
                <a:ext uri="{FF2B5EF4-FFF2-40B4-BE49-F238E27FC236}">
                  <a16:creationId xmlns:a16="http://schemas.microsoft.com/office/drawing/2014/main" id="{26166E98-0F70-42DC-9927-4DD27B4FDDC9}"/>
                </a:ext>
              </a:extLst>
            </p:cNvPr>
            <p:cNvSpPr>
              <a:spLocks/>
            </p:cNvSpPr>
            <p:nvPr/>
          </p:nvSpPr>
          <p:spPr bwMode="auto">
            <a:xfrm>
              <a:off x="12873039" y="10479089"/>
              <a:ext cx="1052513" cy="84138"/>
            </a:xfrm>
            <a:custGeom>
              <a:avLst/>
              <a:gdLst>
                <a:gd name="T0" fmla="*/ 663 w 663"/>
                <a:gd name="T1" fmla="*/ 0 h 53"/>
                <a:gd name="T2" fmla="*/ 661 w 663"/>
                <a:gd name="T3" fmla="*/ 8 h 53"/>
                <a:gd name="T4" fmla="*/ 659 w 663"/>
                <a:gd name="T5" fmla="*/ 14 h 53"/>
                <a:gd name="T6" fmla="*/ 652 w 663"/>
                <a:gd name="T7" fmla="*/ 22 h 53"/>
                <a:gd name="T8" fmla="*/ 634 w 663"/>
                <a:gd name="T9" fmla="*/ 30 h 53"/>
                <a:gd name="T10" fmla="*/ 609 w 663"/>
                <a:gd name="T11" fmla="*/ 35 h 53"/>
                <a:gd name="T12" fmla="*/ 574 w 663"/>
                <a:gd name="T13" fmla="*/ 39 h 53"/>
                <a:gd name="T14" fmla="*/ 537 w 663"/>
                <a:gd name="T15" fmla="*/ 43 h 53"/>
                <a:gd name="T16" fmla="*/ 496 w 663"/>
                <a:gd name="T17" fmla="*/ 47 h 53"/>
                <a:gd name="T18" fmla="*/ 454 w 663"/>
                <a:gd name="T19" fmla="*/ 49 h 53"/>
                <a:gd name="T20" fmla="*/ 411 w 663"/>
                <a:gd name="T21" fmla="*/ 51 h 53"/>
                <a:gd name="T22" fmla="*/ 372 w 663"/>
                <a:gd name="T23" fmla="*/ 53 h 53"/>
                <a:gd name="T24" fmla="*/ 335 w 663"/>
                <a:gd name="T25" fmla="*/ 53 h 53"/>
                <a:gd name="T26" fmla="*/ 306 w 663"/>
                <a:gd name="T27" fmla="*/ 53 h 53"/>
                <a:gd name="T28" fmla="*/ 275 w 663"/>
                <a:gd name="T29" fmla="*/ 53 h 53"/>
                <a:gd name="T30" fmla="*/ 238 w 663"/>
                <a:gd name="T31" fmla="*/ 53 h 53"/>
                <a:gd name="T32" fmla="*/ 200 w 663"/>
                <a:gd name="T33" fmla="*/ 51 h 53"/>
                <a:gd name="T34" fmla="*/ 161 w 663"/>
                <a:gd name="T35" fmla="*/ 49 h 53"/>
                <a:gd name="T36" fmla="*/ 122 w 663"/>
                <a:gd name="T37" fmla="*/ 45 h 53"/>
                <a:gd name="T38" fmla="*/ 85 w 663"/>
                <a:gd name="T39" fmla="*/ 41 h 53"/>
                <a:gd name="T40" fmla="*/ 54 w 663"/>
                <a:gd name="T41" fmla="*/ 35 h 53"/>
                <a:gd name="T42" fmla="*/ 29 w 663"/>
                <a:gd name="T43" fmla="*/ 30 h 53"/>
                <a:gd name="T44" fmla="*/ 11 w 663"/>
                <a:gd name="T45" fmla="*/ 24 h 53"/>
                <a:gd name="T46" fmla="*/ 4 w 663"/>
                <a:gd name="T47" fmla="*/ 14 h 53"/>
                <a:gd name="T48" fmla="*/ 2 w 663"/>
                <a:gd name="T49" fmla="*/ 8 h 53"/>
                <a:gd name="T50" fmla="*/ 0 w 663"/>
                <a:gd name="T51" fmla="*/ 0 h 53"/>
                <a:gd name="T52" fmla="*/ 31 w 663"/>
                <a:gd name="T53" fmla="*/ 8 h 53"/>
                <a:gd name="T54" fmla="*/ 72 w 663"/>
                <a:gd name="T55" fmla="*/ 14 h 53"/>
                <a:gd name="T56" fmla="*/ 118 w 663"/>
                <a:gd name="T57" fmla="*/ 20 h 53"/>
                <a:gd name="T58" fmla="*/ 169 w 663"/>
                <a:gd name="T59" fmla="*/ 24 h 53"/>
                <a:gd name="T60" fmla="*/ 217 w 663"/>
                <a:gd name="T61" fmla="*/ 26 h 53"/>
                <a:gd name="T62" fmla="*/ 264 w 663"/>
                <a:gd name="T63" fmla="*/ 28 h 53"/>
                <a:gd name="T64" fmla="*/ 304 w 663"/>
                <a:gd name="T65" fmla="*/ 28 h 53"/>
                <a:gd name="T66" fmla="*/ 341 w 663"/>
                <a:gd name="T67" fmla="*/ 28 h 53"/>
                <a:gd name="T68" fmla="*/ 388 w 663"/>
                <a:gd name="T69" fmla="*/ 26 h 53"/>
                <a:gd name="T70" fmla="*/ 438 w 663"/>
                <a:gd name="T71" fmla="*/ 24 h 53"/>
                <a:gd name="T72" fmla="*/ 491 w 663"/>
                <a:gd name="T73" fmla="*/ 22 h 53"/>
                <a:gd name="T74" fmla="*/ 541 w 663"/>
                <a:gd name="T75" fmla="*/ 18 h 53"/>
                <a:gd name="T76" fmla="*/ 590 w 663"/>
                <a:gd name="T77" fmla="*/ 12 h 53"/>
                <a:gd name="T78" fmla="*/ 632 w 663"/>
                <a:gd name="T79" fmla="*/ 6 h 53"/>
                <a:gd name="T80" fmla="*/ 663 w 663"/>
                <a:gd name="T8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3" h="53">
                  <a:moveTo>
                    <a:pt x="663" y="0"/>
                  </a:moveTo>
                  <a:lnTo>
                    <a:pt x="661" y="8"/>
                  </a:lnTo>
                  <a:lnTo>
                    <a:pt x="659" y="14"/>
                  </a:lnTo>
                  <a:lnTo>
                    <a:pt x="652" y="22"/>
                  </a:lnTo>
                  <a:lnTo>
                    <a:pt x="634" y="30"/>
                  </a:lnTo>
                  <a:lnTo>
                    <a:pt x="609" y="35"/>
                  </a:lnTo>
                  <a:lnTo>
                    <a:pt x="574" y="39"/>
                  </a:lnTo>
                  <a:lnTo>
                    <a:pt x="537" y="43"/>
                  </a:lnTo>
                  <a:lnTo>
                    <a:pt x="496" y="47"/>
                  </a:lnTo>
                  <a:lnTo>
                    <a:pt x="454" y="49"/>
                  </a:lnTo>
                  <a:lnTo>
                    <a:pt x="411" y="51"/>
                  </a:lnTo>
                  <a:lnTo>
                    <a:pt x="372" y="53"/>
                  </a:lnTo>
                  <a:lnTo>
                    <a:pt x="335" y="53"/>
                  </a:lnTo>
                  <a:lnTo>
                    <a:pt x="306" y="53"/>
                  </a:lnTo>
                  <a:lnTo>
                    <a:pt x="275" y="53"/>
                  </a:lnTo>
                  <a:lnTo>
                    <a:pt x="238" y="53"/>
                  </a:lnTo>
                  <a:lnTo>
                    <a:pt x="200" y="51"/>
                  </a:lnTo>
                  <a:lnTo>
                    <a:pt x="161" y="49"/>
                  </a:lnTo>
                  <a:lnTo>
                    <a:pt x="122" y="45"/>
                  </a:lnTo>
                  <a:lnTo>
                    <a:pt x="85" y="41"/>
                  </a:lnTo>
                  <a:lnTo>
                    <a:pt x="54" y="35"/>
                  </a:lnTo>
                  <a:lnTo>
                    <a:pt x="29" y="30"/>
                  </a:lnTo>
                  <a:lnTo>
                    <a:pt x="11" y="24"/>
                  </a:lnTo>
                  <a:lnTo>
                    <a:pt x="4" y="14"/>
                  </a:lnTo>
                  <a:lnTo>
                    <a:pt x="2" y="8"/>
                  </a:lnTo>
                  <a:lnTo>
                    <a:pt x="0" y="0"/>
                  </a:lnTo>
                  <a:lnTo>
                    <a:pt x="31" y="8"/>
                  </a:lnTo>
                  <a:lnTo>
                    <a:pt x="72" y="14"/>
                  </a:lnTo>
                  <a:lnTo>
                    <a:pt x="118" y="20"/>
                  </a:lnTo>
                  <a:lnTo>
                    <a:pt x="169" y="24"/>
                  </a:lnTo>
                  <a:lnTo>
                    <a:pt x="217" y="26"/>
                  </a:lnTo>
                  <a:lnTo>
                    <a:pt x="264" y="28"/>
                  </a:lnTo>
                  <a:lnTo>
                    <a:pt x="304" y="28"/>
                  </a:lnTo>
                  <a:lnTo>
                    <a:pt x="341" y="28"/>
                  </a:lnTo>
                  <a:lnTo>
                    <a:pt x="388" y="26"/>
                  </a:lnTo>
                  <a:lnTo>
                    <a:pt x="438" y="24"/>
                  </a:lnTo>
                  <a:lnTo>
                    <a:pt x="491" y="22"/>
                  </a:lnTo>
                  <a:lnTo>
                    <a:pt x="541" y="18"/>
                  </a:lnTo>
                  <a:lnTo>
                    <a:pt x="590" y="12"/>
                  </a:lnTo>
                  <a:lnTo>
                    <a:pt x="632" y="6"/>
                  </a:lnTo>
                  <a:lnTo>
                    <a:pt x="663" y="0"/>
                  </a:lnTo>
                  <a:close/>
                </a:path>
              </a:pathLst>
            </a:custGeom>
            <a:solidFill>
              <a:srgbClr val="4B4B4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50" name="Freeform 339">
              <a:extLst>
                <a:ext uri="{FF2B5EF4-FFF2-40B4-BE49-F238E27FC236}">
                  <a16:creationId xmlns:a16="http://schemas.microsoft.com/office/drawing/2014/main" id="{FDE0A46A-417A-48CB-AE06-119A8CFA1B36}"/>
                </a:ext>
              </a:extLst>
            </p:cNvPr>
            <p:cNvSpPr>
              <a:spLocks/>
            </p:cNvSpPr>
            <p:nvPr/>
          </p:nvSpPr>
          <p:spPr bwMode="auto">
            <a:xfrm>
              <a:off x="12441239" y="9190039"/>
              <a:ext cx="1931988" cy="144463"/>
            </a:xfrm>
            <a:custGeom>
              <a:avLst/>
              <a:gdLst>
                <a:gd name="T0" fmla="*/ 1162 w 1217"/>
                <a:gd name="T1" fmla="*/ 0 h 91"/>
                <a:gd name="T2" fmla="*/ 1162 w 1217"/>
                <a:gd name="T3" fmla="*/ 3 h 91"/>
                <a:gd name="T4" fmla="*/ 1164 w 1217"/>
                <a:gd name="T5" fmla="*/ 7 h 91"/>
                <a:gd name="T6" fmla="*/ 1166 w 1217"/>
                <a:gd name="T7" fmla="*/ 11 h 91"/>
                <a:gd name="T8" fmla="*/ 1172 w 1217"/>
                <a:gd name="T9" fmla="*/ 13 h 91"/>
                <a:gd name="T10" fmla="*/ 1178 w 1217"/>
                <a:gd name="T11" fmla="*/ 17 h 91"/>
                <a:gd name="T12" fmla="*/ 1187 w 1217"/>
                <a:gd name="T13" fmla="*/ 19 h 91"/>
                <a:gd name="T14" fmla="*/ 1197 w 1217"/>
                <a:gd name="T15" fmla="*/ 21 h 91"/>
                <a:gd name="T16" fmla="*/ 1205 w 1217"/>
                <a:gd name="T17" fmla="*/ 25 h 91"/>
                <a:gd name="T18" fmla="*/ 1211 w 1217"/>
                <a:gd name="T19" fmla="*/ 29 h 91"/>
                <a:gd name="T20" fmla="*/ 1217 w 1217"/>
                <a:gd name="T21" fmla="*/ 35 h 91"/>
                <a:gd name="T22" fmla="*/ 0 w 1217"/>
                <a:gd name="T23" fmla="*/ 91 h 91"/>
                <a:gd name="T24" fmla="*/ 12 w 1217"/>
                <a:gd name="T25" fmla="*/ 87 h 91"/>
                <a:gd name="T26" fmla="*/ 25 w 1217"/>
                <a:gd name="T27" fmla="*/ 83 h 91"/>
                <a:gd name="T28" fmla="*/ 33 w 1217"/>
                <a:gd name="T29" fmla="*/ 77 h 91"/>
                <a:gd name="T30" fmla="*/ 35 w 1217"/>
                <a:gd name="T31" fmla="*/ 69 h 91"/>
                <a:gd name="T32" fmla="*/ 33 w 1217"/>
                <a:gd name="T33" fmla="*/ 62 h 91"/>
                <a:gd name="T34" fmla="*/ 29 w 1217"/>
                <a:gd name="T35" fmla="*/ 54 h 91"/>
                <a:gd name="T36" fmla="*/ 1162 w 1217"/>
                <a:gd name="T3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7" h="91">
                  <a:moveTo>
                    <a:pt x="1162" y="0"/>
                  </a:moveTo>
                  <a:lnTo>
                    <a:pt x="1162" y="3"/>
                  </a:lnTo>
                  <a:lnTo>
                    <a:pt x="1164" y="7"/>
                  </a:lnTo>
                  <a:lnTo>
                    <a:pt x="1166" y="11"/>
                  </a:lnTo>
                  <a:lnTo>
                    <a:pt x="1172" y="13"/>
                  </a:lnTo>
                  <a:lnTo>
                    <a:pt x="1178" y="17"/>
                  </a:lnTo>
                  <a:lnTo>
                    <a:pt x="1187" y="19"/>
                  </a:lnTo>
                  <a:lnTo>
                    <a:pt x="1197" y="21"/>
                  </a:lnTo>
                  <a:lnTo>
                    <a:pt x="1205" y="25"/>
                  </a:lnTo>
                  <a:lnTo>
                    <a:pt x="1211" y="29"/>
                  </a:lnTo>
                  <a:lnTo>
                    <a:pt x="1217" y="35"/>
                  </a:lnTo>
                  <a:lnTo>
                    <a:pt x="0" y="91"/>
                  </a:lnTo>
                  <a:lnTo>
                    <a:pt x="12" y="87"/>
                  </a:lnTo>
                  <a:lnTo>
                    <a:pt x="25" y="83"/>
                  </a:lnTo>
                  <a:lnTo>
                    <a:pt x="33" y="77"/>
                  </a:lnTo>
                  <a:lnTo>
                    <a:pt x="35" y="69"/>
                  </a:lnTo>
                  <a:lnTo>
                    <a:pt x="33" y="62"/>
                  </a:lnTo>
                  <a:lnTo>
                    <a:pt x="29" y="54"/>
                  </a:lnTo>
                  <a:lnTo>
                    <a:pt x="1162" y="0"/>
                  </a:lnTo>
                  <a:close/>
                </a:path>
              </a:pathLst>
            </a:custGeom>
            <a:solidFill>
              <a:srgbClr val="6C6C6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51" name="Freeform 340">
              <a:extLst>
                <a:ext uri="{FF2B5EF4-FFF2-40B4-BE49-F238E27FC236}">
                  <a16:creationId xmlns:a16="http://schemas.microsoft.com/office/drawing/2014/main" id="{561BEEE9-51FD-40CB-916B-261F16ABCF01}"/>
                </a:ext>
              </a:extLst>
            </p:cNvPr>
            <p:cNvSpPr>
              <a:spLocks/>
            </p:cNvSpPr>
            <p:nvPr/>
          </p:nvSpPr>
          <p:spPr bwMode="auto">
            <a:xfrm>
              <a:off x="12404726" y="9032876"/>
              <a:ext cx="1962150" cy="144463"/>
            </a:xfrm>
            <a:custGeom>
              <a:avLst/>
              <a:gdLst>
                <a:gd name="T0" fmla="*/ 1236 w 1236"/>
                <a:gd name="T1" fmla="*/ 0 h 91"/>
                <a:gd name="T2" fmla="*/ 1222 w 1236"/>
                <a:gd name="T3" fmla="*/ 9 h 91"/>
                <a:gd name="T4" fmla="*/ 1205 w 1236"/>
                <a:gd name="T5" fmla="*/ 15 h 91"/>
                <a:gd name="T6" fmla="*/ 1191 w 1236"/>
                <a:gd name="T7" fmla="*/ 17 h 91"/>
                <a:gd name="T8" fmla="*/ 1185 w 1236"/>
                <a:gd name="T9" fmla="*/ 17 h 91"/>
                <a:gd name="T10" fmla="*/ 1183 w 1236"/>
                <a:gd name="T11" fmla="*/ 19 h 91"/>
                <a:gd name="T12" fmla="*/ 1181 w 1236"/>
                <a:gd name="T13" fmla="*/ 21 h 91"/>
                <a:gd name="T14" fmla="*/ 1183 w 1236"/>
                <a:gd name="T15" fmla="*/ 25 h 91"/>
                <a:gd name="T16" fmla="*/ 1183 w 1236"/>
                <a:gd name="T17" fmla="*/ 29 h 91"/>
                <a:gd name="T18" fmla="*/ 1185 w 1236"/>
                <a:gd name="T19" fmla="*/ 33 h 91"/>
                <a:gd name="T20" fmla="*/ 1187 w 1236"/>
                <a:gd name="T21" fmla="*/ 38 h 91"/>
                <a:gd name="T22" fmla="*/ 62 w 1236"/>
                <a:gd name="T23" fmla="*/ 91 h 91"/>
                <a:gd name="T24" fmla="*/ 62 w 1236"/>
                <a:gd name="T25" fmla="*/ 89 h 91"/>
                <a:gd name="T26" fmla="*/ 60 w 1236"/>
                <a:gd name="T27" fmla="*/ 87 h 91"/>
                <a:gd name="T28" fmla="*/ 58 w 1236"/>
                <a:gd name="T29" fmla="*/ 85 h 91"/>
                <a:gd name="T30" fmla="*/ 54 w 1236"/>
                <a:gd name="T31" fmla="*/ 85 h 91"/>
                <a:gd name="T32" fmla="*/ 35 w 1236"/>
                <a:gd name="T33" fmla="*/ 81 h 91"/>
                <a:gd name="T34" fmla="*/ 13 w 1236"/>
                <a:gd name="T35" fmla="*/ 73 h 91"/>
                <a:gd name="T36" fmla="*/ 0 w 1236"/>
                <a:gd name="T37" fmla="*/ 58 h 91"/>
                <a:gd name="T38" fmla="*/ 1236 w 1236"/>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6" h="91">
                  <a:moveTo>
                    <a:pt x="1236" y="0"/>
                  </a:moveTo>
                  <a:lnTo>
                    <a:pt x="1222" y="9"/>
                  </a:lnTo>
                  <a:lnTo>
                    <a:pt x="1205" y="15"/>
                  </a:lnTo>
                  <a:lnTo>
                    <a:pt x="1191" y="17"/>
                  </a:lnTo>
                  <a:lnTo>
                    <a:pt x="1185" y="17"/>
                  </a:lnTo>
                  <a:lnTo>
                    <a:pt x="1183" y="19"/>
                  </a:lnTo>
                  <a:lnTo>
                    <a:pt x="1181" y="21"/>
                  </a:lnTo>
                  <a:lnTo>
                    <a:pt x="1183" y="25"/>
                  </a:lnTo>
                  <a:lnTo>
                    <a:pt x="1183" y="29"/>
                  </a:lnTo>
                  <a:lnTo>
                    <a:pt x="1185" y="33"/>
                  </a:lnTo>
                  <a:lnTo>
                    <a:pt x="1187" y="38"/>
                  </a:lnTo>
                  <a:lnTo>
                    <a:pt x="62" y="91"/>
                  </a:lnTo>
                  <a:lnTo>
                    <a:pt x="62" y="89"/>
                  </a:lnTo>
                  <a:lnTo>
                    <a:pt x="60" y="87"/>
                  </a:lnTo>
                  <a:lnTo>
                    <a:pt x="58" y="85"/>
                  </a:lnTo>
                  <a:lnTo>
                    <a:pt x="54" y="85"/>
                  </a:lnTo>
                  <a:lnTo>
                    <a:pt x="35" y="81"/>
                  </a:lnTo>
                  <a:lnTo>
                    <a:pt x="13" y="73"/>
                  </a:lnTo>
                  <a:lnTo>
                    <a:pt x="0" y="58"/>
                  </a:lnTo>
                  <a:lnTo>
                    <a:pt x="1236" y="0"/>
                  </a:lnTo>
                  <a:close/>
                </a:path>
              </a:pathLst>
            </a:custGeom>
            <a:solidFill>
              <a:srgbClr val="6C6C6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52" name="Freeform 341">
              <a:extLst>
                <a:ext uri="{FF2B5EF4-FFF2-40B4-BE49-F238E27FC236}">
                  <a16:creationId xmlns:a16="http://schemas.microsoft.com/office/drawing/2014/main" id="{C0AA10B7-9D0E-42CA-A45E-6FFC6B24AD67}"/>
                </a:ext>
              </a:extLst>
            </p:cNvPr>
            <p:cNvSpPr>
              <a:spLocks/>
            </p:cNvSpPr>
            <p:nvPr/>
          </p:nvSpPr>
          <p:spPr bwMode="auto">
            <a:xfrm>
              <a:off x="12447589" y="9318626"/>
              <a:ext cx="1873250" cy="144463"/>
            </a:xfrm>
            <a:custGeom>
              <a:avLst/>
              <a:gdLst>
                <a:gd name="T0" fmla="*/ 1174 w 1180"/>
                <a:gd name="T1" fmla="*/ 0 h 91"/>
                <a:gd name="T2" fmla="*/ 1174 w 1180"/>
                <a:gd name="T3" fmla="*/ 12 h 91"/>
                <a:gd name="T4" fmla="*/ 1176 w 1180"/>
                <a:gd name="T5" fmla="*/ 23 h 91"/>
                <a:gd name="T6" fmla="*/ 1180 w 1180"/>
                <a:gd name="T7" fmla="*/ 37 h 91"/>
                <a:gd name="T8" fmla="*/ 14 w 1180"/>
                <a:gd name="T9" fmla="*/ 91 h 91"/>
                <a:gd name="T10" fmla="*/ 17 w 1180"/>
                <a:gd name="T11" fmla="*/ 80 h 91"/>
                <a:gd name="T12" fmla="*/ 17 w 1180"/>
                <a:gd name="T13" fmla="*/ 70 h 91"/>
                <a:gd name="T14" fmla="*/ 12 w 1180"/>
                <a:gd name="T15" fmla="*/ 62 h 91"/>
                <a:gd name="T16" fmla="*/ 0 w 1180"/>
                <a:gd name="T17" fmla="*/ 56 h 91"/>
                <a:gd name="T18" fmla="*/ 1174 w 1180"/>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0" h="91">
                  <a:moveTo>
                    <a:pt x="1174" y="0"/>
                  </a:moveTo>
                  <a:lnTo>
                    <a:pt x="1174" y="12"/>
                  </a:lnTo>
                  <a:lnTo>
                    <a:pt x="1176" y="23"/>
                  </a:lnTo>
                  <a:lnTo>
                    <a:pt x="1180" y="37"/>
                  </a:lnTo>
                  <a:lnTo>
                    <a:pt x="14" y="91"/>
                  </a:lnTo>
                  <a:lnTo>
                    <a:pt x="17" y="80"/>
                  </a:lnTo>
                  <a:lnTo>
                    <a:pt x="17" y="70"/>
                  </a:lnTo>
                  <a:lnTo>
                    <a:pt x="12" y="62"/>
                  </a:lnTo>
                  <a:lnTo>
                    <a:pt x="0" y="56"/>
                  </a:lnTo>
                  <a:lnTo>
                    <a:pt x="1174" y="0"/>
                  </a:lnTo>
                  <a:close/>
                </a:path>
              </a:pathLst>
            </a:custGeom>
            <a:solidFill>
              <a:srgbClr val="6C6C6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53" name="Freeform 342">
              <a:extLst>
                <a:ext uri="{FF2B5EF4-FFF2-40B4-BE49-F238E27FC236}">
                  <a16:creationId xmlns:a16="http://schemas.microsoft.com/office/drawing/2014/main" id="{4820C7C7-DC4E-4661-970D-409E9844A2DB}"/>
                </a:ext>
              </a:extLst>
            </p:cNvPr>
            <p:cNvSpPr>
              <a:spLocks/>
            </p:cNvSpPr>
            <p:nvPr/>
          </p:nvSpPr>
          <p:spPr bwMode="auto">
            <a:xfrm>
              <a:off x="12463464" y="9448801"/>
              <a:ext cx="1900238" cy="141288"/>
            </a:xfrm>
            <a:custGeom>
              <a:avLst/>
              <a:gdLst>
                <a:gd name="T0" fmla="*/ 1164 w 1197"/>
                <a:gd name="T1" fmla="*/ 0 h 89"/>
                <a:gd name="T2" fmla="*/ 1164 w 1197"/>
                <a:gd name="T3" fmla="*/ 5 h 89"/>
                <a:gd name="T4" fmla="*/ 1164 w 1197"/>
                <a:gd name="T5" fmla="*/ 11 h 89"/>
                <a:gd name="T6" fmla="*/ 1166 w 1197"/>
                <a:gd name="T7" fmla="*/ 15 h 89"/>
                <a:gd name="T8" fmla="*/ 1170 w 1197"/>
                <a:gd name="T9" fmla="*/ 21 h 89"/>
                <a:gd name="T10" fmla="*/ 1177 w 1197"/>
                <a:gd name="T11" fmla="*/ 25 h 89"/>
                <a:gd name="T12" fmla="*/ 1185 w 1197"/>
                <a:gd name="T13" fmla="*/ 29 h 89"/>
                <a:gd name="T14" fmla="*/ 1197 w 1197"/>
                <a:gd name="T15" fmla="*/ 33 h 89"/>
                <a:gd name="T16" fmla="*/ 0 w 1197"/>
                <a:gd name="T17" fmla="*/ 89 h 89"/>
                <a:gd name="T18" fmla="*/ 7 w 1197"/>
                <a:gd name="T19" fmla="*/ 79 h 89"/>
                <a:gd name="T20" fmla="*/ 7 w 1197"/>
                <a:gd name="T21" fmla="*/ 67 h 89"/>
                <a:gd name="T22" fmla="*/ 4 w 1197"/>
                <a:gd name="T23" fmla="*/ 54 h 89"/>
                <a:gd name="T24" fmla="*/ 1164 w 1197"/>
                <a:gd name="T2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7" h="89">
                  <a:moveTo>
                    <a:pt x="1164" y="0"/>
                  </a:moveTo>
                  <a:lnTo>
                    <a:pt x="1164" y="5"/>
                  </a:lnTo>
                  <a:lnTo>
                    <a:pt x="1164" y="11"/>
                  </a:lnTo>
                  <a:lnTo>
                    <a:pt x="1166" y="15"/>
                  </a:lnTo>
                  <a:lnTo>
                    <a:pt x="1170" y="21"/>
                  </a:lnTo>
                  <a:lnTo>
                    <a:pt x="1177" y="25"/>
                  </a:lnTo>
                  <a:lnTo>
                    <a:pt x="1185" y="29"/>
                  </a:lnTo>
                  <a:lnTo>
                    <a:pt x="1197" y="33"/>
                  </a:lnTo>
                  <a:lnTo>
                    <a:pt x="0" y="89"/>
                  </a:lnTo>
                  <a:lnTo>
                    <a:pt x="7" y="79"/>
                  </a:lnTo>
                  <a:lnTo>
                    <a:pt x="7" y="67"/>
                  </a:lnTo>
                  <a:lnTo>
                    <a:pt x="4" y="54"/>
                  </a:lnTo>
                  <a:lnTo>
                    <a:pt x="1164" y="0"/>
                  </a:lnTo>
                  <a:close/>
                </a:path>
              </a:pathLst>
            </a:custGeom>
            <a:solidFill>
              <a:srgbClr val="6C6C6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54" name="Freeform 343">
              <a:extLst>
                <a:ext uri="{FF2B5EF4-FFF2-40B4-BE49-F238E27FC236}">
                  <a16:creationId xmlns:a16="http://schemas.microsoft.com/office/drawing/2014/main" id="{2B049B62-9D7B-44CB-984F-B91A1DAC0ED3}"/>
                </a:ext>
              </a:extLst>
            </p:cNvPr>
            <p:cNvSpPr>
              <a:spLocks/>
            </p:cNvSpPr>
            <p:nvPr/>
          </p:nvSpPr>
          <p:spPr bwMode="auto">
            <a:xfrm>
              <a:off x="12450764" y="9596439"/>
              <a:ext cx="1863725" cy="141288"/>
            </a:xfrm>
            <a:custGeom>
              <a:avLst/>
              <a:gdLst>
                <a:gd name="T0" fmla="*/ 1164 w 1174"/>
                <a:gd name="T1" fmla="*/ 0 h 89"/>
                <a:gd name="T2" fmla="*/ 1168 w 1174"/>
                <a:gd name="T3" fmla="*/ 7 h 89"/>
                <a:gd name="T4" fmla="*/ 1172 w 1174"/>
                <a:gd name="T5" fmla="*/ 17 h 89"/>
                <a:gd name="T6" fmla="*/ 1174 w 1174"/>
                <a:gd name="T7" fmla="*/ 31 h 89"/>
                <a:gd name="T8" fmla="*/ 1174 w 1174"/>
                <a:gd name="T9" fmla="*/ 35 h 89"/>
                <a:gd name="T10" fmla="*/ 14 w 1174"/>
                <a:gd name="T11" fmla="*/ 89 h 89"/>
                <a:gd name="T12" fmla="*/ 17 w 1174"/>
                <a:gd name="T13" fmla="*/ 77 h 89"/>
                <a:gd name="T14" fmla="*/ 23 w 1174"/>
                <a:gd name="T15" fmla="*/ 68 h 89"/>
                <a:gd name="T16" fmla="*/ 25 w 1174"/>
                <a:gd name="T17" fmla="*/ 62 h 89"/>
                <a:gd name="T18" fmla="*/ 25 w 1174"/>
                <a:gd name="T19" fmla="*/ 58 h 89"/>
                <a:gd name="T20" fmla="*/ 17 w 1174"/>
                <a:gd name="T21" fmla="*/ 56 h 89"/>
                <a:gd name="T22" fmla="*/ 0 w 1174"/>
                <a:gd name="T23" fmla="*/ 54 h 89"/>
                <a:gd name="T24" fmla="*/ 1164 w 1174"/>
                <a:gd name="T2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4" h="89">
                  <a:moveTo>
                    <a:pt x="1164" y="0"/>
                  </a:moveTo>
                  <a:lnTo>
                    <a:pt x="1168" y="7"/>
                  </a:lnTo>
                  <a:lnTo>
                    <a:pt x="1172" y="17"/>
                  </a:lnTo>
                  <a:lnTo>
                    <a:pt x="1174" y="31"/>
                  </a:lnTo>
                  <a:lnTo>
                    <a:pt x="1174" y="35"/>
                  </a:lnTo>
                  <a:lnTo>
                    <a:pt x="14" y="89"/>
                  </a:lnTo>
                  <a:lnTo>
                    <a:pt x="17" y="77"/>
                  </a:lnTo>
                  <a:lnTo>
                    <a:pt x="23" y="68"/>
                  </a:lnTo>
                  <a:lnTo>
                    <a:pt x="25" y="62"/>
                  </a:lnTo>
                  <a:lnTo>
                    <a:pt x="25" y="58"/>
                  </a:lnTo>
                  <a:lnTo>
                    <a:pt x="17" y="56"/>
                  </a:lnTo>
                  <a:lnTo>
                    <a:pt x="0" y="54"/>
                  </a:lnTo>
                  <a:lnTo>
                    <a:pt x="1164" y="0"/>
                  </a:lnTo>
                  <a:close/>
                </a:path>
              </a:pathLst>
            </a:custGeom>
            <a:solidFill>
              <a:srgbClr val="6C6C6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55" name="Freeform 344">
              <a:extLst>
                <a:ext uri="{FF2B5EF4-FFF2-40B4-BE49-F238E27FC236}">
                  <a16:creationId xmlns:a16="http://schemas.microsoft.com/office/drawing/2014/main" id="{C46CE75B-67F4-4107-9E8C-2072D6815109}"/>
                </a:ext>
              </a:extLst>
            </p:cNvPr>
            <p:cNvSpPr>
              <a:spLocks/>
            </p:cNvSpPr>
            <p:nvPr/>
          </p:nvSpPr>
          <p:spPr bwMode="auto">
            <a:xfrm>
              <a:off x="12441239" y="9725026"/>
              <a:ext cx="1933575" cy="144463"/>
            </a:xfrm>
            <a:custGeom>
              <a:avLst/>
              <a:gdLst>
                <a:gd name="T0" fmla="*/ 1174 w 1218"/>
                <a:gd name="T1" fmla="*/ 0 h 91"/>
                <a:gd name="T2" fmla="*/ 1174 w 1218"/>
                <a:gd name="T3" fmla="*/ 6 h 91"/>
                <a:gd name="T4" fmla="*/ 1176 w 1218"/>
                <a:gd name="T5" fmla="*/ 10 h 91"/>
                <a:gd name="T6" fmla="*/ 1180 w 1218"/>
                <a:gd name="T7" fmla="*/ 14 h 91"/>
                <a:gd name="T8" fmla="*/ 1185 w 1218"/>
                <a:gd name="T9" fmla="*/ 18 h 91"/>
                <a:gd name="T10" fmla="*/ 1193 w 1218"/>
                <a:gd name="T11" fmla="*/ 21 h 91"/>
                <a:gd name="T12" fmla="*/ 1203 w 1218"/>
                <a:gd name="T13" fmla="*/ 25 h 91"/>
                <a:gd name="T14" fmla="*/ 1213 w 1218"/>
                <a:gd name="T15" fmla="*/ 29 h 91"/>
                <a:gd name="T16" fmla="*/ 1218 w 1218"/>
                <a:gd name="T17" fmla="*/ 35 h 91"/>
                <a:gd name="T18" fmla="*/ 0 w 1218"/>
                <a:gd name="T19" fmla="*/ 91 h 91"/>
                <a:gd name="T20" fmla="*/ 4 w 1218"/>
                <a:gd name="T21" fmla="*/ 89 h 91"/>
                <a:gd name="T22" fmla="*/ 18 w 1218"/>
                <a:gd name="T23" fmla="*/ 84 h 91"/>
                <a:gd name="T24" fmla="*/ 23 w 1218"/>
                <a:gd name="T25" fmla="*/ 76 h 91"/>
                <a:gd name="T26" fmla="*/ 25 w 1218"/>
                <a:gd name="T27" fmla="*/ 66 h 91"/>
                <a:gd name="T28" fmla="*/ 23 w 1218"/>
                <a:gd name="T29" fmla="*/ 54 h 91"/>
                <a:gd name="T30" fmla="*/ 1174 w 1218"/>
                <a:gd name="T3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8" h="91">
                  <a:moveTo>
                    <a:pt x="1174" y="0"/>
                  </a:moveTo>
                  <a:lnTo>
                    <a:pt x="1174" y="6"/>
                  </a:lnTo>
                  <a:lnTo>
                    <a:pt x="1176" y="10"/>
                  </a:lnTo>
                  <a:lnTo>
                    <a:pt x="1180" y="14"/>
                  </a:lnTo>
                  <a:lnTo>
                    <a:pt x="1185" y="18"/>
                  </a:lnTo>
                  <a:lnTo>
                    <a:pt x="1193" y="21"/>
                  </a:lnTo>
                  <a:lnTo>
                    <a:pt x="1203" y="25"/>
                  </a:lnTo>
                  <a:lnTo>
                    <a:pt x="1213" y="29"/>
                  </a:lnTo>
                  <a:lnTo>
                    <a:pt x="1218" y="35"/>
                  </a:lnTo>
                  <a:lnTo>
                    <a:pt x="0" y="91"/>
                  </a:lnTo>
                  <a:lnTo>
                    <a:pt x="4" y="89"/>
                  </a:lnTo>
                  <a:lnTo>
                    <a:pt x="18" y="84"/>
                  </a:lnTo>
                  <a:lnTo>
                    <a:pt x="23" y="76"/>
                  </a:lnTo>
                  <a:lnTo>
                    <a:pt x="25" y="66"/>
                  </a:lnTo>
                  <a:lnTo>
                    <a:pt x="23" y="54"/>
                  </a:lnTo>
                  <a:lnTo>
                    <a:pt x="1174" y="0"/>
                  </a:lnTo>
                  <a:close/>
                </a:path>
              </a:pathLst>
            </a:custGeom>
            <a:solidFill>
              <a:srgbClr val="6C6C6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56" name="Freeform 345">
              <a:extLst>
                <a:ext uri="{FF2B5EF4-FFF2-40B4-BE49-F238E27FC236}">
                  <a16:creationId xmlns:a16="http://schemas.microsoft.com/office/drawing/2014/main" id="{93D0FB1C-1773-40EA-8731-69A4AD92B6C7}"/>
                </a:ext>
              </a:extLst>
            </p:cNvPr>
            <p:cNvSpPr>
              <a:spLocks/>
            </p:cNvSpPr>
            <p:nvPr/>
          </p:nvSpPr>
          <p:spPr bwMode="auto">
            <a:xfrm>
              <a:off x="12463464" y="9863139"/>
              <a:ext cx="1847850" cy="142875"/>
            </a:xfrm>
            <a:custGeom>
              <a:avLst/>
              <a:gdLst>
                <a:gd name="T0" fmla="*/ 1160 w 1164"/>
                <a:gd name="T1" fmla="*/ 0 h 90"/>
                <a:gd name="T2" fmla="*/ 1160 w 1164"/>
                <a:gd name="T3" fmla="*/ 16 h 90"/>
                <a:gd name="T4" fmla="*/ 1164 w 1164"/>
                <a:gd name="T5" fmla="*/ 35 h 90"/>
                <a:gd name="T6" fmla="*/ 9 w 1164"/>
                <a:gd name="T7" fmla="*/ 90 h 90"/>
                <a:gd name="T8" fmla="*/ 11 w 1164"/>
                <a:gd name="T9" fmla="*/ 76 h 90"/>
                <a:gd name="T10" fmla="*/ 9 w 1164"/>
                <a:gd name="T11" fmla="*/ 64 h 90"/>
                <a:gd name="T12" fmla="*/ 0 w 1164"/>
                <a:gd name="T13" fmla="*/ 55 h 90"/>
                <a:gd name="T14" fmla="*/ 1160 w 1164"/>
                <a:gd name="T15" fmla="*/ 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4" h="90">
                  <a:moveTo>
                    <a:pt x="1160" y="0"/>
                  </a:moveTo>
                  <a:lnTo>
                    <a:pt x="1160" y="16"/>
                  </a:lnTo>
                  <a:lnTo>
                    <a:pt x="1164" y="35"/>
                  </a:lnTo>
                  <a:lnTo>
                    <a:pt x="9" y="90"/>
                  </a:lnTo>
                  <a:lnTo>
                    <a:pt x="11" y="76"/>
                  </a:lnTo>
                  <a:lnTo>
                    <a:pt x="9" y="64"/>
                  </a:lnTo>
                  <a:lnTo>
                    <a:pt x="0" y="55"/>
                  </a:lnTo>
                  <a:lnTo>
                    <a:pt x="1160" y="0"/>
                  </a:lnTo>
                  <a:close/>
                </a:path>
              </a:pathLst>
            </a:custGeom>
            <a:solidFill>
              <a:srgbClr val="6C6C6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57" name="Freeform 346">
              <a:extLst>
                <a:ext uri="{FF2B5EF4-FFF2-40B4-BE49-F238E27FC236}">
                  <a16:creationId xmlns:a16="http://schemas.microsoft.com/office/drawing/2014/main" id="{93E99AB2-6807-491F-A81D-C4E388D9F88B}"/>
                </a:ext>
              </a:extLst>
            </p:cNvPr>
            <p:cNvSpPr>
              <a:spLocks/>
            </p:cNvSpPr>
            <p:nvPr/>
          </p:nvSpPr>
          <p:spPr bwMode="auto">
            <a:xfrm>
              <a:off x="12493626" y="10061576"/>
              <a:ext cx="1851025" cy="461963"/>
            </a:xfrm>
            <a:custGeom>
              <a:avLst/>
              <a:gdLst>
                <a:gd name="T0" fmla="*/ 1166 w 1166"/>
                <a:gd name="T1" fmla="*/ 0 h 291"/>
                <a:gd name="T2" fmla="*/ 1149 w 1166"/>
                <a:gd name="T3" fmla="*/ 36 h 291"/>
                <a:gd name="T4" fmla="*/ 1121 w 1166"/>
                <a:gd name="T5" fmla="*/ 73 h 291"/>
                <a:gd name="T6" fmla="*/ 1088 w 1166"/>
                <a:gd name="T7" fmla="*/ 110 h 291"/>
                <a:gd name="T8" fmla="*/ 1050 w 1166"/>
                <a:gd name="T9" fmla="*/ 147 h 291"/>
                <a:gd name="T10" fmla="*/ 1013 w 1166"/>
                <a:gd name="T11" fmla="*/ 174 h 291"/>
                <a:gd name="T12" fmla="*/ 982 w 1166"/>
                <a:gd name="T13" fmla="*/ 196 h 291"/>
                <a:gd name="T14" fmla="*/ 957 w 1166"/>
                <a:gd name="T15" fmla="*/ 213 h 291"/>
                <a:gd name="T16" fmla="*/ 937 w 1166"/>
                <a:gd name="T17" fmla="*/ 229 h 291"/>
                <a:gd name="T18" fmla="*/ 927 w 1166"/>
                <a:gd name="T19" fmla="*/ 248 h 291"/>
                <a:gd name="T20" fmla="*/ 920 w 1166"/>
                <a:gd name="T21" fmla="*/ 256 h 291"/>
                <a:gd name="T22" fmla="*/ 900 w 1166"/>
                <a:gd name="T23" fmla="*/ 263 h 291"/>
                <a:gd name="T24" fmla="*/ 873 w 1166"/>
                <a:gd name="T25" fmla="*/ 269 h 291"/>
                <a:gd name="T26" fmla="*/ 836 w 1166"/>
                <a:gd name="T27" fmla="*/ 275 h 291"/>
                <a:gd name="T28" fmla="*/ 796 w 1166"/>
                <a:gd name="T29" fmla="*/ 279 h 291"/>
                <a:gd name="T30" fmla="*/ 751 w 1166"/>
                <a:gd name="T31" fmla="*/ 283 h 291"/>
                <a:gd name="T32" fmla="*/ 704 w 1166"/>
                <a:gd name="T33" fmla="*/ 285 h 291"/>
                <a:gd name="T34" fmla="*/ 658 w 1166"/>
                <a:gd name="T35" fmla="*/ 287 h 291"/>
                <a:gd name="T36" fmla="*/ 615 w 1166"/>
                <a:gd name="T37" fmla="*/ 289 h 291"/>
                <a:gd name="T38" fmla="*/ 576 w 1166"/>
                <a:gd name="T39" fmla="*/ 291 h 291"/>
                <a:gd name="T40" fmla="*/ 543 w 1166"/>
                <a:gd name="T41" fmla="*/ 291 h 291"/>
                <a:gd name="T42" fmla="*/ 508 w 1166"/>
                <a:gd name="T43" fmla="*/ 291 h 291"/>
                <a:gd name="T44" fmla="*/ 470 w 1166"/>
                <a:gd name="T45" fmla="*/ 289 h 291"/>
                <a:gd name="T46" fmla="*/ 427 w 1166"/>
                <a:gd name="T47" fmla="*/ 287 h 291"/>
                <a:gd name="T48" fmla="*/ 384 w 1166"/>
                <a:gd name="T49" fmla="*/ 285 h 291"/>
                <a:gd name="T50" fmla="*/ 342 w 1166"/>
                <a:gd name="T51" fmla="*/ 281 h 291"/>
                <a:gd name="T52" fmla="*/ 303 w 1166"/>
                <a:gd name="T53" fmla="*/ 277 h 291"/>
                <a:gd name="T54" fmla="*/ 268 w 1166"/>
                <a:gd name="T55" fmla="*/ 271 h 291"/>
                <a:gd name="T56" fmla="*/ 241 w 1166"/>
                <a:gd name="T57" fmla="*/ 265 h 291"/>
                <a:gd name="T58" fmla="*/ 221 w 1166"/>
                <a:gd name="T59" fmla="*/ 258 h 291"/>
                <a:gd name="T60" fmla="*/ 214 w 1166"/>
                <a:gd name="T61" fmla="*/ 248 h 291"/>
                <a:gd name="T62" fmla="*/ 208 w 1166"/>
                <a:gd name="T63" fmla="*/ 232 h 291"/>
                <a:gd name="T64" fmla="*/ 198 w 1166"/>
                <a:gd name="T65" fmla="*/ 217 h 291"/>
                <a:gd name="T66" fmla="*/ 181 w 1166"/>
                <a:gd name="T67" fmla="*/ 203 h 291"/>
                <a:gd name="T68" fmla="*/ 159 w 1166"/>
                <a:gd name="T69" fmla="*/ 188 h 291"/>
                <a:gd name="T70" fmla="*/ 130 w 1166"/>
                <a:gd name="T71" fmla="*/ 168 h 291"/>
                <a:gd name="T72" fmla="*/ 93 w 1166"/>
                <a:gd name="T73" fmla="*/ 147 h 291"/>
                <a:gd name="T74" fmla="*/ 60 w 1166"/>
                <a:gd name="T75" fmla="*/ 124 h 291"/>
                <a:gd name="T76" fmla="*/ 33 w 1166"/>
                <a:gd name="T77" fmla="*/ 100 h 291"/>
                <a:gd name="T78" fmla="*/ 14 w 1166"/>
                <a:gd name="T79" fmla="*/ 77 h 291"/>
                <a:gd name="T80" fmla="*/ 0 w 1166"/>
                <a:gd name="T81" fmla="*/ 54 h 291"/>
                <a:gd name="T82" fmla="*/ 1166 w 1166"/>
                <a:gd name="T83"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6" h="291">
                  <a:moveTo>
                    <a:pt x="1166" y="0"/>
                  </a:moveTo>
                  <a:lnTo>
                    <a:pt x="1149" y="36"/>
                  </a:lnTo>
                  <a:lnTo>
                    <a:pt x="1121" y="73"/>
                  </a:lnTo>
                  <a:lnTo>
                    <a:pt x="1088" y="110"/>
                  </a:lnTo>
                  <a:lnTo>
                    <a:pt x="1050" y="147"/>
                  </a:lnTo>
                  <a:lnTo>
                    <a:pt x="1013" y="174"/>
                  </a:lnTo>
                  <a:lnTo>
                    <a:pt x="982" y="196"/>
                  </a:lnTo>
                  <a:lnTo>
                    <a:pt x="957" y="213"/>
                  </a:lnTo>
                  <a:lnTo>
                    <a:pt x="937" y="229"/>
                  </a:lnTo>
                  <a:lnTo>
                    <a:pt x="927" y="248"/>
                  </a:lnTo>
                  <a:lnTo>
                    <a:pt x="920" y="256"/>
                  </a:lnTo>
                  <a:lnTo>
                    <a:pt x="900" y="263"/>
                  </a:lnTo>
                  <a:lnTo>
                    <a:pt x="873" y="269"/>
                  </a:lnTo>
                  <a:lnTo>
                    <a:pt x="836" y="275"/>
                  </a:lnTo>
                  <a:lnTo>
                    <a:pt x="796" y="279"/>
                  </a:lnTo>
                  <a:lnTo>
                    <a:pt x="751" y="283"/>
                  </a:lnTo>
                  <a:lnTo>
                    <a:pt x="704" y="285"/>
                  </a:lnTo>
                  <a:lnTo>
                    <a:pt x="658" y="287"/>
                  </a:lnTo>
                  <a:lnTo>
                    <a:pt x="615" y="289"/>
                  </a:lnTo>
                  <a:lnTo>
                    <a:pt x="576" y="291"/>
                  </a:lnTo>
                  <a:lnTo>
                    <a:pt x="543" y="291"/>
                  </a:lnTo>
                  <a:lnTo>
                    <a:pt x="508" y="291"/>
                  </a:lnTo>
                  <a:lnTo>
                    <a:pt x="470" y="289"/>
                  </a:lnTo>
                  <a:lnTo>
                    <a:pt x="427" y="287"/>
                  </a:lnTo>
                  <a:lnTo>
                    <a:pt x="384" y="285"/>
                  </a:lnTo>
                  <a:lnTo>
                    <a:pt x="342" y="281"/>
                  </a:lnTo>
                  <a:lnTo>
                    <a:pt x="303" y="277"/>
                  </a:lnTo>
                  <a:lnTo>
                    <a:pt x="268" y="271"/>
                  </a:lnTo>
                  <a:lnTo>
                    <a:pt x="241" y="265"/>
                  </a:lnTo>
                  <a:lnTo>
                    <a:pt x="221" y="258"/>
                  </a:lnTo>
                  <a:lnTo>
                    <a:pt x="214" y="248"/>
                  </a:lnTo>
                  <a:lnTo>
                    <a:pt x="208" y="232"/>
                  </a:lnTo>
                  <a:lnTo>
                    <a:pt x="198" y="217"/>
                  </a:lnTo>
                  <a:lnTo>
                    <a:pt x="181" y="203"/>
                  </a:lnTo>
                  <a:lnTo>
                    <a:pt x="159" y="188"/>
                  </a:lnTo>
                  <a:lnTo>
                    <a:pt x="130" y="168"/>
                  </a:lnTo>
                  <a:lnTo>
                    <a:pt x="93" y="147"/>
                  </a:lnTo>
                  <a:lnTo>
                    <a:pt x="60" y="124"/>
                  </a:lnTo>
                  <a:lnTo>
                    <a:pt x="33" y="100"/>
                  </a:lnTo>
                  <a:lnTo>
                    <a:pt x="14" y="77"/>
                  </a:lnTo>
                  <a:lnTo>
                    <a:pt x="0" y="54"/>
                  </a:lnTo>
                  <a:lnTo>
                    <a:pt x="1166" y="0"/>
                  </a:lnTo>
                  <a:close/>
                </a:path>
              </a:pathLst>
            </a:custGeom>
            <a:solidFill>
              <a:srgbClr val="6C6C6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58" name="Freeform 347">
              <a:extLst>
                <a:ext uri="{FF2B5EF4-FFF2-40B4-BE49-F238E27FC236}">
                  <a16:creationId xmlns:a16="http://schemas.microsoft.com/office/drawing/2014/main" id="{45F52A74-11A4-4043-85CE-80091AED5F94}"/>
                </a:ext>
              </a:extLst>
            </p:cNvPr>
            <p:cNvSpPr>
              <a:spLocks/>
            </p:cNvSpPr>
            <p:nvPr/>
          </p:nvSpPr>
          <p:spPr bwMode="auto">
            <a:xfrm>
              <a:off x="12820651" y="10107614"/>
              <a:ext cx="534988" cy="415925"/>
            </a:xfrm>
            <a:custGeom>
              <a:avLst/>
              <a:gdLst>
                <a:gd name="T0" fmla="*/ 333 w 337"/>
                <a:gd name="T1" fmla="*/ 0 h 262"/>
                <a:gd name="T2" fmla="*/ 337 w 337"/>
                <a:gd name="T3" fmla="*/ 62 h 262"/>
                <a:gd name="T4" fmla="*/ 337 w 337"/>
                <a:gd name="T5" fmla="*/ 120 h 262"/>
                <a:gd name="T6" fmla="*/ 335 w 337"/>
                <a:gd name="T7" fmla="*/ 155 h 262"/>
                <a:gd name="T8" fmla="*/ 333 w 337"/>
                <a:gd name="T9" fmla="*/ 184 h 262"/>
                <a:gd name="T10" fmla="*/ 332 w 337"/>
                <a:gd name="T11" fmla="*/ 207 h 262"/>
                <a:gd name="T12" fmla="*/ 332 w 337"/>
                <a:gd name="T13" fmla="*/ 231 h 262"/>
                <a:gd name="T14" fmla="*/ 333 w 337"/>
                <a:gd name="T15" fmla="*/ 254 h 262"/>
                <a:gd name="T16" fmla="*/ 335 w 337"/>
                <a:gd name="T17" fmla="*/ 262 h 262"/>
                <a:gd name="T18" fmla="*/ 287 w 337"/>
                <a:gd name="T19" fmla="*/ 260 h 262"/>
                <a:gd name="T20" fmla="*/ 233 w 337"/>
                <a:gd name="T21" fmla="*/ 258 h 262"/>
                <a:gd name="T22" fmla="*/ 174 w 337"/>
                <a:gd name="T23" fmla="*/ 256 h 262"/>
                <a:gd name="T24" fmla="*/ 120 w 337"/>
                <a:gd name="T25" fmla="*/ 250 h 262"/>
                <a:gd name="T26" fmla="*/ 112 w 337"/>
                <a:gd name="T27" fmla="*/ 227 h 262"/>
                <a:gd name="T28" fmla="*/ 101 w 337"/>
                <a:gd name="T29" fmla="*/ 205 h 262"/>
                <a:gd name="T30" fmla="*/ 89 w 337"/>
                <a:gd name="T31" fmla="*/ 180 h 262"/>
                <a:gd name="T32" fmla="*/ 72 w 337"/>
                <a:gd name="T33" fmla="*/ 153 h 262"/>
                <a:gd name="T34" fmla="*/ 52 w 337"/>
                <a:gd name="T35" fmla="*/ 120 h 262"/>
                <a:gd name="T36" fmla="*/ 23 w 337"/>
                <a:gd name="T37" fmla="*/ 68 h 262"/>
                <a:gd name="T38" fmla="*/ 0 w 337"/>
                <a:gd name="T39" fmla="*/ 15 h 262"/>
                <a:gd name="T40" fmla="*/ 333 w 337"/>
                <a:gd name="T4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7" h="262">
                  <a:moveTo>
                    <a:pt x="333" y="0"/>
                  </a:moveTo>
                  <a:lnTo>
                    <a:pt x="337" y="62"/>
                  </a:lnTo>
                  <a:lnTo>
                    <a:pt x="337" y="120"/>
                  </a:lnTo>
                  <a:lnTo>
                    <a:pt x="335" y="155"/>
                  </a:lnTo>
                  <a:lnTo>
                    <a:pt x="333" y="184"/>
                  </a:lnTo>
                  <a:lnTo>
                    <a:pt x="332" y="207"/>
                  </a:lnTo>
                  <a:lnTo>
                    <a:pt x="332" y="231"/>
                  </a:lnTo>
                  <a:lnTo>
                    <a:pt x="333" y="254"/>
                  </a:lnTo>
                  <a:lnTo>
                    <a:pt x="335" y="262"/>
                  </a:lnTo>
                  <a:lnTo>
                    <a:pt x="287" y="260"/>
                  </a:lnTo>
                  <a:lnTo>
                    <a:pt x="233" y="258"/>
                  </a:lnTo>
                  <a:lnTo>
                    <a:pt x="174" y="256"/>
                  </a:lnTo>
                  <a:lnTo>
                    <a:pt x="120" y="250"/>
                  </a:lnTo>
                  <a:lnTo>
                    <a:pt x="112" y="227"/>
                  </a:lnTo>
                  <a:lnTo>
                    <a:pt x="101" y="205"/>
                  </a:lnTo>
                  <a:lnTo>
                    <a:pt x="89" y="180"/>
                  </a:lnTo>
                  <a:lnTo>
                    <a:pt x="72" y="153"/>
                  </a:lnTo>
                  <a:lnTo>
                    <a:pt x="52" y="120"/>
                  </a:lnTo>
                  <a:lnTo>
                    <a:pt x="23" y="68"/>
                  </a:lnTo>
                  <a:lnTo>
                    <a:pt x="0" y="15"/>
                  </a:lnTo>
                  <a:lnTo>
                    <a:pt x="333" y="0"/>
                  </a:lnTo>
                  <a:close/>
                </a:path>
              </a:pathLst>
            </a:custGeom>
            <a:solidFill>
              <a:srgbClr val="93939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59" name="Freeform 348">
              <a:extLst>
                <a:ext uri="{FF2B5EF4-FFF2-40B4-BE49-F238E27FC236}">
                  <a16:creationId xmlns:a16="http://schemas.microsoft.com/office/drawing/2014/main" id="{8D07B7E0-332E-4AB0-A589-F1A326B3ED15}"/>
                </a:ext>
              </a:extLst>
            </p:cNvPr>
            <p:cNvSpPr>
              <a:spLocks/>
            </p:cNvSpPr>
            <p:nvPr/>
          </p:nvSpPr>
          <p:spPr bwMode="auto">
            <a:xfrm>
              <a:off x="13666789" y="8666164"/>
              <a:ext cx="760413" cy="396875"/>
            </a:xfrm>
            <a:custGeom>
              <a:avLst/>
              <a:gdLst>
                <a:gd name="T0" fmla="*/ 0 w 479"/>
                <a:gd name="T1" fmla="*/ 0 h 250"/>
                <a:gd name="T2" fmla="*/ 479 w 479"/>
                <a:gd name="T3" fmla="*/ 0 h 250"/>
                <a:gd name="T4" fmla="*/ 454 w 479"/>
                <a:gd name="T5" fmla="*/ 205 h 250"/>
                <a:gd name="T6" fmla="*/ 446 w 479"/>
                <a:gd name="T7" fmla="*/ 223 h 250"/>
                <a:gd name="T8" fmla="*/ 433 w 479"/>
                <a:gd name="T9" fmla="*/ 236 h 250"/>
                <a:gd name="T10" fmla="*/ 413 w 479"/>
                <a:gd name="T11" fmla="*/ 244 h 250"/>
                <a:gd name="T12" fmla="*/ 396 w 479"/>
                <a:gd name="T13" fmla="*/ 248 h 250"/>
                <a:gd name="T14" fmla="*/ 2 w 479"/>
                <a:gd name="T15" fmla="*/ 250 h 250"/>
                <a:gd name="T16" fmla="*/ 0 w 479"/>
                <a:gd name="T17"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9" h="250">
                  <a:moveTo>
                    <a:pt x="0" y="0"/>
                  </a:moveTo>
                  <a:lnTo>
                    <a:pt x="479" y="0"/>
                  </a:lnTo>
                  <a:lnTo>
                    <a:pt x="454" y="205"/>
                  </a:lnTo>
                  <a:lnTo>
                    <a:pt x="446" y="223"/>
                  </a:lnTo>
                  <a:lnTo>
                    <a:pt x="433" y="236"/>
                  </a:lnTo>
                  <a:lnTo>
                    <a:pt x="413" y="244"/>
                  </a:lnTo>
                  <a:lnTo>
                    <a:pt x="396" y="248"/>
                  </a:lnTo>
                  <a:lnTo>
                    <a:pt x="2" y="250"/>
                  </a:lnTo>
                  <a:lnTo>
                    <a:pt x="0" y="0"/>
                  </a:lnTo>
                  <a:close/>
                </a:path>
              </a:pathLst>
            </a:custGeom>
            <a:solidFill>
              <a:srgbClr val="93939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60" name="Freeform 349">
              <a:extLst>
                <a:ext uri="{FF2B5EF4-FFF2-40B4-BE49-F238E27FC236}">
                  <a16:creationId xmlns:a16="http://schemas.microsoft.com/office/drawing/2014/main" id="{648963C4-9FE8-4E44-935F-74DF8AEC64D8}"/>
                </a:ext>
              </a:extLst>
            </p:cNvPr>
            <p:cNvSpPr>
              <a:spLocks/>
            </p:cNvSpPr>
            <p:nvPr/>
          </p:nvSpPr>
          <p:spPr bwMode="auto">
            <a:xfrm>
              <a:off x="13676314" y="8666164"/>
              <a:ext cx="750888" cy="396875"/>
            </a:xfrm>
            <a:custGeom>
              <a:avLst/>
              <a:gdLst>
                <a:gd name="T0" fmla="*/ 0 w 473"/>
                <a:gd name="T1" fmla="*/ 0 h 250"/>
                <a:gd name="T2" fmla="*/ 473 w 473"/>
                <a:gd name="T3" fmla="*/ 0 h 250"/>
                <a:gd name="T4" fmla="*/ 448 w 473"/>
                <a:gd name="T5" fmla="*/ 205 h 250"/>
                <a:gd name="T6" fmla="*/ 440 w 473"/>
                <a:gd name="T7" fmla="*/ 223 h 250"/>
                <a:gd name="T8" fmla="*/ 427 w 473"/>
                <a:gd name="T9" fmla="*/ 236 h 250"/>
                <a:gd name="T10" fmla="*/ 407 w 473"/>
                <a:gd name="T11" fmla="*/ 244 h 250"/>
                <a:gd name="T12" fmla="*/ 390 w 473"/>
                <a:gd name="T13" fmla="*/ 248 h 250"/>
                <a:gd name="T14" fmla="*/ 2 w 473"/>
                <a:gd name="T15" fmla="*/ 250 h 250"/>
                <a:gd name="T16" fmla="*/ 0 w 473"/>
                <a:gd name="T17"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3" h="250">
                  <a:moveTo>
                    <a:pt x="0" y="0"/>
                  </a:moveTo>
                  <a:lnTo>
                    <a:pt x="473" y="0"/>
                  </a:lnTo>
                  <a:lnTo>
                    <a:pt x="448" y="205"/>
                  </a:lnTo>
                  <a:lnTo>
                    <a:pt x="440" y="223"/>
                  </a:lnTo>
                  <a:lnTo>
                    <a:pt x="427" y="236"/>
                  </a:lnTo>
                  <a:lnTo>
                    <a:pt x="407" y="244"/>
                  </a:lnTo>
                  <a:lnTo>
                    <a:pt x="390" y="248"/>
                  </a:lnTo>
                  <a:lnTo>
                    <a:pt x="2" y="250"/>
                  </a:lnTo>
                  <a:lnTo>
                    <a:pt x="0" y="0"/>
                  </a:lnTo>
                  <a:close/>
                </a:path>
              </a:pathLst>
            </a:custGeom>
            <a:solidFill>
              <a:srgbClr val="94949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61" name="Freeform 350">
              <a:extLst>
                <a:ext uri="{FF2B5EF4-FFF2-40B4-BE49-F238E27FC236}">
                  <a16:creationId xmlns:a16="http://schemas.microsoft.com/office/drawing/2014/main" id="{02E1290B-8936-448E-B2C2-5A03211E1939}"/>
                </a:ext>
              </a:extLst>
            </p:cNvPr>
            <p:cNvSpPr>
              <a:spLocks/>
            </p:cNvSpPr>
            <p:nvPr/>
          </p:nvSpPr>
          <p:spPr bwMode="auto">
            <a:xfrm>
              <a:off x="13685839" y="8666164"/>
              <a:ext cx="741363" cy="393700"/>
            </a:xfrm>
            <a:custGeom>
              <a:avLst/>
              <a:gdLst>
                <a:gd name="T0" fmla="*/ 0 w 467"/>
                <a:gd name="T1" fmla="*/ 0 h 248"/>
                <a:gd name="T2" fmla="*/ 467 w 467"/>
                <a:gd name="T3" fmla="*/ 0 h 248"/>
                <a:gd name="T4" fmla="*/ 442 w 467"/>
                <a:gd name="T5" fmla="*/ 205 h 248"/>
                <a:gd name="T6" fmla="*/ 434 w 467"/>
                <a:gd name="T7" fmla="*/ 223 h 248"/>
                <a:gd name="T8" fmla="*/ 421 w 467"/>
                <a:gd name="T9" fmla="*/ 235 h 248"/>
                <a:gd name="T10" fmla="*/ 401 w 467"/>
                <a:gd name="T11" fmla="*/ 244 h 248"/>
                <a:gd name="T12" fmla="*/ 384 w 467"/>
                <a:gd name="T13" fmla="*/ 246 h 248"/>
                <a:gd name="T14" fmla="*/ 2 w 467"/>
                <a:gd name="T15" fmla="*/ 248 h 248"/>
                <a:gd name="T16" fmla="*/ 0 w 46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248">
                  <a:moveTo>
                    <a:pt x="0" y="0"/>
                  </a:moveTo>
                  <a:lnTo>
                    <a:pt x="467" y="0"/>
                  </a:lnTo>
                  <a:lnTo>
                    <a:pt x="442" y="205"/>
                  </a:lnTo>
                  <a:lnTo>
                    <a:pt x="434" y="223"/>
                  </a:lnTo>
                  <a:lnTo>
                    <a:pt x="421" y="235"/>
                  </a:lnTo>
                  <a:lnTo>
                    <a:pt x="401" y="244"/>
                  </a:lnTo>
                  <a:lnTo>
                    <a:pt x="384" y="246"/>
                  </a:lnTo>
                  <a:lnTo>
                    <a:pt x="2" y="248"/>
                  </a:lnTo>
                  <a:lnTo>
                    <a:pt x="0" y="0"/>
                  </a:lnTo>
                  <a:close/>
                </a:path>
              </a:pathLst>
            </a:custGeom>
            <a:solidFill>
              <a:srgbClr val="94949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62" name="Freeform 351">
              <a:extLst>
                <a:ext uri="{FF2B5EF4-FFF2-40B4-BE49-F238E27FC236}">
                  <a16:creationId xmlns:a16="http://schemas.microsoft.com/office/drawing/2014/main" id="{9D38C5AB-D3DE-4B9D-9317-F5CF796FB097}"/>
                </a:ext>
              </a:extLst>
            </p:cNvPr>
            <p:cNvSpPr>
              <a:spLocks/>
            </p:cNvSpPr>
            <p:nvPr/>
          </p:nvSpPr>
          <p:spPr bwMode="auto">
            <a:xfrm>
              <a:off x="13695364" y="8666164"/>
              <a:ext cx="731838" cy="390525"/>
            </a:xfrm>
            <a:custGeom>
              <a:avLst/>
              <a:gdLst>
                <a:gd name="T0" fmla="*/ 0 w 461"/>
                <a:gd name="T1" fmla="*/ 0 h 246"/>
                <a:gd name="T2" fmla="*/ 461 w 461"/>
                <a:gd name="T3" fmla="*/ 0 h 246"/>
                <a:gd name="T4" fmla="*/ 436 w 461"/>
                <a:gd name="T5" fmla="*/ 205 h 246"/>
                <a:gd name="T6" fmla="*/ 428 w 461"/>
                <a:gd name="T7" fmla="*/ 223 h 246"/>
                <a:gd name="T8" fmla="*/ 415 w 461"/>
                <a:gd name="T9" fmla="*/ 235 h 246"/>
                <a:gd name="T10" fmla="*/ 397 w 461"/>
                <a:gd name="T11" fmla="*/ 244 h 246"/>
                <a:gd name="T12" fmla="*/ 378 w 461"/>
                <a:gd name="T13" fmla="*/ 246 h 246"/>
                <a:gd name="T14" fmla="*/ 0 w 461"/>
                <a:gd name="T15" fmla="*/ 246 h 246"/>
                <a:gd name="T16" fmla="*/ 0 w 461"/>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246">
                  <a:moveTo>
                    <a:pt x="0" y="0"/>
                  </a:moveTo>
                  <a:lnTo>
                    <a:pt x="461" y="0"/>
                  </a:lnTo>
                  <a:lnTo>
                    <a:pt x="436" y="205"/>
                  </a:lnTo>
                  <a:lnTo>
                    <a:pt x="428" y="223"/>
                  </a:lnTo>
                  <a:lnTo>
                    <a:pt x="415" y="235"/>
                  </a:lnTo>
                  <a:lnTo>
                    <a:pt x="397" y="244"/>
                  </a:lnTo>
                  <a:lnTo>
                    <a:pt x="378" y="246"/>
                  </a:lnTo>
                  <a:lnTo>
                    <a:pt x="0" y="246"/>
                  </a:lnTo>
                  <a:lnTo>
                    <a:pt x="0" y="0"/>
                  </a:lnTo>
                  <a:close/>
                </a:path>
              </a:pathLst>
            </a:custGeom>
            <a:solidFill>
              <a:srgbClr val="95959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63" name="Freeform 352">
              <a:extLst>
                <a:ext uri="{FF2B5EF4-FFF2-40B4-BE49-F238E27FC236}">
                  <a16:creationId xmlns:a16="http://schemas.microsoft.com/office/drawing/2014/main" id="{3B2A61B0-336F-4E72-B5D2-867F2BED652A}"/>
                </a:ext>
              </a:extLst>
            </p:cNvPr>
            <p:cNvSpPr>
              <a:spLocks/>
            </p:cNvSpPr>
            <p:nvPr/>
          </p:nvSpPr>
          <p:spPr bwMode="auto">
            <a:xfrm>
              <a:off x="13704889" y="8666164"/>
              <a:ext cx="722313" cy="390525"/>
            </a:xfrm>
            <a:custGeom>
              <a:avLst/>
              <a:gdLst>
                <a:gd name="T0" fmla="*/ 0 w 455"/>
                <a:gd name="T1" fmla="*/ 0 h 246"/>
                <a:gd name="T2" fmla="*/ 455 w 455"/>
                <a:gd name="T3" fmla="*/ 0 h 246"/>
                <a:gd name="T4" fmla="*/ 430 w 455"/>
                <a:gd name="T5" fmla="*/ 205 h 246"/>
                <a:gd name="T6" fmla="*/ 422 w 455"/>
                <a:gd name="T7" fmla="*/ 223 h 246"/>
                <a:gd name="T8" fmla="*/ 409 w 455"/>
                <a:gd name="T9" fmla="*/ 235 h 246"/>
                <a:gd name="T10" fmla="*/ 391 w 455"/>
                <a:gd name="T11" fmla="*/ 244 h 246"/>
                <a:gd name="T12" fmla="*/ 374 w 455"/>
                <a:gd name="T13" fmla="*/ 246 h 246"/>
                <a:gd name="T14" fmla="*/ 0 w 455"/>
                <a:gd name="T15" fmla="*/ 244 h 246"/>
                <a:gd name="T16" fmla="*/ 0 w 455"/>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5" h="246">
                  <a:moveTo>
                    <a:pt x="0" y="0"/>
                  </a:moveTo>
                  <a:lnTo>
                    <a:pt x="455" y="0"/>
                  </a:lnTo>
                  <a:lnTo>
                    <a:pt x="430" y="205"/>
                  </a:lnTo>
                  <a:lnTo>
                    <a:pt x="422" y="223"/>
                  </a:lnTo>
                  <a:lnTo>
                    <a:pt x="409" y="235"/>
                  </a:lnTo>
                  <a:lnTo>
                    <a:pt x="391" y="244"/>
                  </a:lnTo>
                  <a:lnTo>
                    <a:pt x="374" y="246"/>
                  </a:lnTo>
                  <a:lnTo>
                    <a:pt x="0" y="244"/>
                  </a:lnTo>
                  <a:lnTo>
                    <a:pt x="0" y="0"/>
                  </a:lnTo>
                  <a:close/>
                </a:path>
              </a:pathLst>
            </a:custGeom>
            <a:solidFill>
              <a:srgbClr val="95959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64" name="Freeform 353">
              <a:extLst>
                <a:ext uri="{FF2B5EF4-FFF2-40B4-BE49-F238E27FC236}">
                  <a16:creationId xmlns:a16="http://schemas.microsoft.com/office/drawing/2014/main" id="{C73A9D70-6386-4BC5-BB95-A8B7C0BC6D1B}"/>
                </a:ext>
              </a:extLst>
            </p:cNvPr>
            <p:cNvSpPr>
              <a:spLocks/>
            </p:cNvSpPr>
            <p:nvPr/>
          </p:nvSpPr>
          <p:spPr bwMode="auto">
            <a:xfrm>
              <a:off x="13712826" y="8666164"/>
              <a:ext cx="714375" cy="390525"/>
            </a:xfrm>
            <a:custGeom>
              <a:avLst/>
              <a:gdLst>
                <a:gd name="T0" fmla="*/ 0 w 450"/>
                <a:gd name="T1" fmla="*/ 0 h 246"/>
                <a:gd name="T2" fmla="*/ 450 w 450"/>
                <a:gd name="T3" fmla="*/ 0 h 246"/>
                <a:gd name="T4" fmla="*/ 425 w 450"/>
                <a:gd name="T5" fmla="*/ 205 h 246"/>
                <a:gd name="T6" fmla="*/ 417 w 450"/>
                <a:gd name="T7" fmla="*/ 221 h 246"/>
                <a:gd name="T8" fmla="*/ 404 w 450"/>
                <a:gd name="T9" fmla="*/ 235 h 246"/>
                <a:gd name="T10" fmla="*/ 386 w 450"/>
                <a:gd name="T11" fmla="*/ 242 h 246"/>
                <a:gd name="T12" fmla="*/ 369 w 450"/>
                <a:gd name="T13" fmla="*/ 246 h 246"/>
                <a:gd name="T14" fmla="*/ 0 w 450"/>
                <a:gd name="T15" fmla="*/ 242 h 246"/>
                <a:gd name="T16" fmla="*/ 0 w 450"/>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246">
                  <a:moveTo>
                    <a:pt x="0" y="0"/>
                  </a:moveTo>
                  <a:lnTo>
                    <a:pt x="450" y="0"/>
                  </a:lnTo>
                  <a:lnTo>
                    <a:pt x="425" y="205"/>
                  </a:lnTo>
                  <a:lnTo>
                    <a:pt x="417" y="221"/>
                  </a:lnTo>
                  <a:lnTo>
                    <a:pt x="404" y="235"/>
                  </a:lnTo>
                  <a:lnTo>
                    <a:pt x="386" y="242"/>
                  </a:lnTo>
                  <a:lnTo>
                    <a:pt x="369" y="246"/>
                  </a:lnTo>
                  <a:lnTo>
                    <a:pt x="0" y="242"/>
                  </a:lnTo>
                  <a:lnTo>
                    <a:pt x="0" y="0"/>
                  </a:lnTo>
                  <a:close/>
                </a:path>
              </a:pathLst>
            </a:custGeom>
            <a:solidFill>
              <a:srgbClr val="96969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65" name="Freeform 354">
              <a:extLst>
                <a:ext uri="{FF2B5EF4-FFF2-40B4-BE49-F238E27FC236}">
                  <a16:creationId xmlns:a16="http://schemas.microsoft.com/office/drawing/2014/main" id="{33AEDA37-8754-41DC-8F43-D5CA120A52BD}"/>
                </a:ext>
              </a:extLst>
            </p:cNvPr>
            <p:cNvSpPr>
              <a:spLocks/>
            </p:cNvSpPr>
            <p:nvPr/>
          </p:nvSpPr>
          <p:spPr bwMode="auto">
            <a:xfrm>
              <a:off x="13722351" y="8666164"/>
              <a:ext cx="704850" cy="390525"/>
            </a:xfrm>
            <a:custGeom>
              <a:avLst/>
              <a:gdLst>
                <a:gd name="T0" fmla="*/ 0 w 444"/>
                <a:gd name="T1" fmla="*/ 0 h 246"/>
                <a:gd name="T2" fmla="*/ 444 w 444"/>
                <a:gd name="T3" fmla="*/ 0 h 246"/>
                <a:gd name="T4" fmla="*/ 419 w 444"/>
                <a:gd name="T5" fmla="*/ 205 h 246"/>
                <a:gd name="T6" fmla="*/ 411 w 444"/>
                <a:gd name="T7" fmla="*/ 221 h 246"/>
                <a:gd name="T8" fmla="*/ 398 w 444"/>
                <a:gd name="T9" fmla="*/ 235 h 246"/>
                <a:gd name="T10" fmla="*/ 380 w 444"/>
                <a:gd name="T11" fmla="*/ 242 h 246"/>
                <a:gd name="T12" fmla="*/ 363 w 444"/>
                <a:gd name="T13" fmla="*/ 246 h 246"/>
                <a:gd name="T14" fmla="*/ 0 w 444"/>
                <a:gd name="T15" fmla="*/ 240 h 246"/>
                <a:gd name="T16" fmla="*/ 0 w 444"/>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246">
                  <a:moveTo>
                    <a:pt x="0" y="0"/>
                  </a:moveTo>
                  <a:lnTo>
                    <a:pt x="444" y="0"/>
                  </a:lnTo>
                  <a:lnTo>
                    <a:pt x="419" y="205"/>
                  </a:lnTo>
                  <a:lnTo>
                    <a:pt x="411" y="221"/>
                  </a:lnTo>
                  <a:lnTo>
                    <a:pt x="398" y="235"/>
                  </a:lnTo>
                  <a:lnTo>
                    <a:pt x="380" y="242"/>
                  </a:lnTo>
                  <a:lnTo>
                    <a:pt x="363" y="246"/>
                  </a:lnTo>
                  <a:lnTo>
                    <a:pt x="0" y="240"/>
                  </a:lnTo>
                  <a:lnTo>
                    <a:pt x="0" y="0"/>
                  </a:lnTo>
                  <a:close/>
                </a:path>
              </a:pathLst>
            </a:custGeom>
            <a:solidFill>
              <a:srgbClr val="97979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66" name="Freeform 355">
              <a:extLst>
                <a:ext uri="{FF2B5EF4-FFF2-40B4-BE49-F238E27FC236}">
                  <a16:creationId xmlns:a16="http://schemas.microsoft.com/office/drawing/2014/main" id="{E0F3A44D-23AA-4295-B3D8-49096906042D}"/>
                </a:ext>
              </a:extLst>
            </p:cNvPr>
            <p:cNvSpPr>
              <a:spLocks/>
            </p:cNvSpPr>
            <p:nvPr/>
          </p:nvSpPr>
          <p:spPr bwMode="auto">
            <a:xfrm>
              <a:off x="13731876" y="8666164"/>
              <a:ext cx="695325" cy="390525"/>
            </a:xfrm>
            <a:custGeom>
              <a:avLst/>
              <a:gdLst>
                <a:gd name="T0" fmla="*/ 0 w 438"/>
                <a:gd name="T1" fmla="*/ 0 h 246"/>
                <a:gd name="T2" fmla="*/ 438 w 438"/>
                <a:gd name="T3" fmla="*/ 0 h 246"/>
                <a:gd name="T4" fmla="*/ 413 w 438"/>
                <a:gd name="T5" fmla="*/ 205 h 246"/>
                <a:gd name="T6" fmla="*/ 405 w 438"/>
                <a:gd name="T7" fmla="*/ 221 h 246"/>
                <a:gd name="T8" fmla="*/ 392 w 438"/>
                <a:gd name="T9" fmla="*/ 235 h 246"/>
                <a:gd name="T10" fmla="*/ 374 w 438"/>
                <a:gd name="T11" fmla="*/ 242 h 246"/>
                <a:gd name="T12" fmla="*/ 359 w 438"/>
                <a:gd name="T13" fmla="*/ 246 h 246"/>
                <a:gd name="T14" fmla="*/ 0 w 438"/>
                <a:gd name="T15" fmla="*/ 238 h 246"/>
                <a:gd name="T16" fmla="*/ 0 w 438"/>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8" h="246">
                  <a:moveTo>
                    <a:pt x="0" y="0"/>
                  </a:moveTo>
                  <a:lnTo>
                    <a:pt x="438" y="0"/>
                  </a:lnTo>
                  <a:lnTo>
                    <a:pt x="413" y="205"/>
                  </a:lnTo>
                  <a:lnTo>
                    <a:pt x="405" y="221"/>
                  </a:lnTo>
                  <a:lnTo>
                    <a:pt x="392" y="235"/>
                  </a:lnTo>
                  <a:lnTo>
                    <a:pt x="374" y="242"/>
                  </a:lnTo>
                  <a:lnTo>
                    <a:pt x="359" y="246"/>
                  </a:lnTo>
                  <a:lnTo>
                    <a:pt x="0" y="238"/>
                  </a:lnTo>
                  <a:lnTo>
                    <a:pt x="0" y="0"/>
                  </a:lnTo>
                  <a:close/>
                </a:path>
              </a:pathLst>
            </a:custGeom>
            <a:solidFill>
              <a:srgbClr val="97979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67" name="Freeform 356">
              <a:extLst>
                <a:ext uri="{FF2B5EF4-FFF2-40B4-BE49-F238E27FC236}">
                  <a16:creationId xmlns:a16="http://schemas.microsoft.com/office/drawing/2014/main" id="{D206AB40-6E84-46DC-A144-469BF3FE5FB6}"/>
                </a:ext>
              </a:extLst>
            </p:cNvPr>
            <p:cNvSpPr>
              <a:spLocks/>
            </p:cNvSpPr>
            <p:nvPr/>
          </p:nvSpPr>
          <p:spPr bwMode="auto">
            <a:xfrm>
              <a:off x="13741401" y="8666164"/>
              <a:ext cx="685800" cy="390525"/>
            </a:xfrm>
            <a:custGeom>
              <a:avLst/>
              <a:gdLst>
                <a:gd name="T0" fmla="*/ 0 w 432"/>
                <a:gd name="T1" fmla="*/ 0 h 246"/>
                <a:gd name="T2" fmla="*/ 432 w 432"/>
                <a:gd name="T3" fmla="*/ 0 h 246"/>
                <a:gd name="T4" fmla="*/ 407 w 432"/>
                <a:gd name="T5" fmla="*/ 205 h 246"/>
                <a:gd name="T6" fmla="*/ 399 w 432"/>
                <a:gd name="T7" fmla="*/ 221 h 246"/>
                <a:gd name="T8" fmla="*/ 386 w 432"/>
                <a:gd name="T9" fmla="*/ 235 h 246"/>
                <a:gd name="T10" fmla="*/ 370 w 432"/>
                <a:gd name="T11" fmla="*/ 242 h 246"/>
                <a:gd name="T12" fmla="*/ 353 w 432"/>
                <a:gd name="T13" fmla="*/ 246 h 246"/>
                <a:gd name="T14" fmla="*/ 0 w 432"/>
                <a:gd name="T15" fmla="*/ 238 h 246"/>
                <a:gd name="T16" fmla="*/ 0 w 432"/>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246">
                  <a:moveTo>
                    <a:pt x="0" y="0"/>
                  </a:moveTo>
                  <a:lnTo>
                    <a:pt x="432" y="0"/>
                  </a:lnTo>
                  <a:lnTo>
                    <a:pt x="407" y="205"/>
                  </a:lnTo>
                  <a:lnTo>
                    <a:pt x="399" y="221"/>
                  </a:lnTo>
                  <a:lnTo>
                    <a:pt x="386" y="235"/>
                  </a:lnTo>
                  <a:lnTo>
                    <a:pt x="370" y="242"/>
                  </a:lnTo>
                  <a:lnTo>
                    <a:pt x="353" y="246"/>
                  </a:lnTo>
                  <a:lnTo>
                    <a:pt x="0" y="238"/>
                  </a:lnTo>
                  <a:lnTo>
                    <a:pt x="0" y="0"/>
                  </a:lnTo>
                  <a:close/>
                </a:path>
              </a:pathLst>
            </a:custGeom>
            <a:solidFill>
              <a:srgbClr val="98989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68" name="Freeform 357">
              <a:extLst>
                <a:ext uri="{FF2B5EF4-FFF2-40B4-BE49-F238E27FC236}">
                  <a16:creationId xmlns:a16="http://schemas.microsoft.com/office/drawing/2014/main" id="{11764E58-B45F-4CBF-ADE9-D1606E903CB9}"/>
                </a:ext>
              </a:extLst>
            </p:cNvPr>
            <p:cNvSpPr>
              <a:spLocks/>
            </p:cNvSpPr>
            <p:nvPr/>
          </p:nvSpPr>
          <p:spPr bwMode="auto">
            <a:xfrm>
              <a:off x="13750926" y="8666164"/>
              <a:ext cx="676275" cy="390525"/>
            </a:xfrm>
            <a:custGeom>
              <a:avLst/>
              <a:gdLst>
                <a:gd name="T0" fmla="*/ 0 w 426"/>
                <a:gd name="T1" fmla="*/ 0 h 246"/>
                <a:gd name="T2" fmla="*/ 426 w 426"/>
                <a:gd name="T3" fmla="*/ 0 h 246"/>
                <a:gd name="T4" fmla="*/ 401 w 426"/>
                <a:gd name="T5" fmla="*/ 205 h 246"/>
                <a:gd name="T6" fmla="*/ 393 w 426"/>
                <a:gd name="T7" fmla="*/ 221 h 246"/>
                <a:gd name="T8" fmla="*/ 382 w 426"/>
                <a:gd name="T9" fmla="*/ 235 h 246"/>
                <a:gd name="T10" fmla="*/ 364 w 426"/>
                <a:gd name="T11" fmla="*/ 242 h 246"/>
                <a:gd name="T12" fmla="*/ 347 w 426"/>
                <a:gd name="T13" fmla="*/ 246 h 246"/>
                <a:gd name="T14" fmla="*/ 0 w 426"/>
                <a:gd name="T15" fmla="*/ 236 h 246"/>
                <a:gd name="T16" fmla="*/ 0 w 426"/>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246">
                  <a:moveTo>
                    <a:pt x="0" y="0"/>
                  </a:moveTo>
                  <a:lnTo>
                    <a:pt x="426" y="0"/>
                  </a:lnTo>
                  <a:lnTo>
                    <a:pt x="401" y="205"/>
                  </a:lnTo>
                  <a:lnTo>
                    <a:pt x="393" y="221"/>
                  </a:lnTo>
                  <a:lnTo>
                    <a:pt x="382" y="235"/>
                  </a:lnTo>
                  <a:lnTo>
                    <a:pt x="364" y="242"/>
                  </a:lnTo>
                  <a:lnTo>
                    <a:pt x="347" y="246"/>
                  </a:lnTo>
                  <a:lnTo>
                    <a:pt x="0" y="236"/>
                  </a:lnTo>
                  <a:lnTo>
                    <a:pt x="0" y="0"/>
                  </a:lnTo>
                  <a:close/>
                </a:path>
              </a:pathLst>
            </a:custGeom>
            <a:solidFill>
              <a:srgbClr val="9999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69" name="Freeform 358">
              <a:extLst>
                <a:ext uri="{FF2B5EF4-FFF2-40B4-BE49-F238E27FC236}">
                  <a16:creationId xmlns:a16="http://schemas.microsoft.com/office/drawing/2014/main" id="{7FCC3B47-5101-4E46-A030-6FB1EEF6B48A}"/>
                </a:ext>
              </a:extLst>
            </p:cNvPr>
            <p:cNvSpPr>
              <a:spLocks/>
            </p:cNvSpPr>
            <p:nvPr/>
          </p:nvSpPr>
          <p:spPr bwMode="auto">
            <a:xfrm>
              <a:off x="13757276" y="8666164"/>
              <a:ext cx="669925" cy="390525"/>
            </a:xfrm>
            <a:custGeom>
              <a:avLst/>
              <a:gdLst>
                <a:gd name="T0" fmla="*/ 1 w 422"/>
                <a:gd name="T1" fmla="*/ 0 h 246"/>
                <a:gd name="T2" fmla="*/ 422 w 422"/>
                <a:gd name="T3" fmla="*/ 0 h 246"/>
                <a:gd name="T4" fmla="*/ 397 w 422"/>
                <a:gd name="T5" fmla="*/ 205 h 246"/>
                <a:gd name="T6" fmla="*/ 391 w 422"/>
                <a:gd name="T7" fmla="*/ 221 h 246"/>
                <a:gd name="T8" fmla="*/ 378 w 422"/>
                <a:gd name="T9" fmla="*/ 235 h 246"/>
                <a:gd name="T10" fmla="*/ 360 w 422"/>
                <a:gd name="T11" fmla="*/ 242 h 246"/>
                <a:gd name="T12" fmla="*/ 343 w 422"/>
                <a:gd name="T13" fmla="*/ 246 h 246"/>
                <a:gd name="T14" fmla="*/ 0 w 422"/>
                <a:gd name="T15" fmla="*/ 235 h 246"/>
                <a:gd name="T16" fmla="*/ 1 w 422"/>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2" h="246">
                  <a:moveTo>
                    <a:pt x="1" y="0"/>
                  </a:moveTo>
                  <a:lnTo>
                    <a:pt x="422" y="0"/>
                  </a:lnTo>
                  <a:lnTo>
                    <a:pt x="397" y="205"/>
                  </a:lnTo>
                  <a:lnTo>
                    <a:pt x="391" y="221"/>
                  </a:lnTo>
                  <a:lnTo>
                    <a:pt x="378" y="235"/>
                  </a:lnTo>
                  <a:lnTo>
                    <a:pt x="360" y="242"/>
                  </a:lnTo>
                  <a:lnTo>
                    <a:pt x="343" y="246"/>
                  </a:lnTo>
                  <a:lnTo>
                    <a:pt x="0" y="235"/>
                  </a:lnTo>
                  <a:lnTo>
                    <a:pt x="1" y="0"/>
                  </a:lnTo>
                  <a:close/>
                </a:path>
              </a:pathLst>
            </a:custGeom>
            <a:solidFill>
              <a:srgbClr val="9999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70" name="Freeform 359">
              <a:extLst>
                <a:ext uri="{FF2B5EF4-FFF2-40B4-BE49-F238E27FC236}">
                  <a16:creationId xmlns:a16="http://schemas.microsoft.com/office/drawing/2014/main" id="{A09C8B2D-88CA-4745-870E-22B8254E2609}"/>
                </a:ext>
              </a:extLst>
            </p:cNvPr>
            <p:cNvSpPr>
              <a:spLocks/>
            </p:cNvSpPr>
            <p:nvPr/>
          </p:nvSpPr>
          <p:spPr bwMode="auto">
            <a:xfrm>
              <a:off x="13765214" y="8666164"/>
              <a:ext cx="661988" cy="387350"/>
            </a:xfrm>
            <a:custGeom>
              <a:avLst/>
              <a:gdLst>
                <a:gd name="T0" fmla="*/ 2 w 417"/>
                <a:gd name="T1" fmla="*/ 0 h 244"/>
                <a:gd name="T2" fmla="*/ 417 w 417"/>
                <a:gd name="T3" fmla="*/ 0 h 244"/>
                <a:gd name="T4" fmla="*/ 392 w 417"/>
                <a:gd name="T5" fmla="*/ 205 h 244"/>
                <a:gd name="T6" fmla="*/ 386 w 417"/>
                <a:gd name="T7" fmla="*/ 221 h 244"/>
                <a:gd name="T8" fmla="*/ 373 w 417"/>
                <a:gd name="T9" fmla="*/ 233 h 244"/>
                <a:gd name="T10" fmla="*/ 355 w 417"/>
                <a:gd name="T11" fmla="*/ 242 h 244"/>
                <a:gd name="T12" fmla="*/ 340 w 417"/>
                <a:gd name="T13" fmla="*/ 244 h 244"/>
                <a:gd name="T14" fmla="*/ 0 w 417"/>
                <a:gd name="T15" fmla="*/ 233 h 244"/>
                <a:gd name="T16" fmla="*/ 2 w 417"/>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7" h="244">
                  <a:moveTo>
                    <a:pt x="2" y="0"/>
                  </a:moveTo>
                  <a:lnTo>
                    <a:pt x="417" y="0"/>
                  </a:lnTo>
                  <a:lnTo>
                    <a:pt x="392" y="205"/>
                  </a:lnTo>
                  <a:lnTo>
                    <a:pt x="386" y="221"/>
                  </a:lnTo>
                  <a:lnTo>
                    <a:pt x="373" y="233"/>
                  </a:lnTo>
                  <a:lnTo>
                    <a:pt x="355" y="242"/>
                  </a:lnTo>
                  <a:lnTo>
                    <a:pt x="340" y="244"/>
                  </a:lnTo>
                  <a:lnTo>
                    <a:pt x="0" y="233"/>
                  </a:lnTo>
                  <a:lnTo>
                    <a:pt x="2" y="0"/>
                  </a:lnTo>
                  <a:close/>
                </a:path>
              </a:pathLst>
            </a:custGeom>
            <a:solidFill>
              <a:srgbClr val="9A9A9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71" name="Freeform 360">
              <a:extLst>
                <a:ext uri="{FF2B5EF4-FFF2-40B4-BE49-F238E27FC236}">
                  <a16:creationId xmlns:a16="http://schemas.microsoft.com/office/drawing/2014/main" id="{6F4C7271-450E-4352-A600-A2BF95FC76D2}"/>
                </a:ext>
              </a:extLst>
            </p:cNvPr>
            <p:cNvSpPr>
              <a:spLocks/>
            </p:cNvSpPr>
            <p:nvPr/>
          </p:nvSpPr>
          <p:spPr bwMode="auto">
            <a:xfrm>
              <a:off x="13774739" y="8666164"/>
              <a:ext cx="652463" cy="387350"/>
            </a:xfrm>
            <a:custGeom>
              <a:avLst/>
              <a:gdLst>
                <a:gd name="T0" fmla="*/ 0 w 411"/>
                <a:gd name="T1" fmla="*/ 0 h 244"/>
                <a:gd name="T2" fmla="*/ 411 w 411"/>
                <a:gd name="T3" fmla="*/ 0 h 244"/>
                <a:gd name="T4" fmla="*/ 386 w 411"/>
                <a:gd name="T5" fmla="*/ 205 h 244"/>
                <a:gd name="T6" fmla="*/ 380 w 411"/>
                <a:gd name="T7" fmla="*/ 221 h 244"/>
                <a:gd name="T8" fmla="*/ 367 w 411"/>
                <a:gd name="T9" fmla="*/ 233 h 244"/>
                <a:gd name="T10" fmla="*/ 349 w 411"/>
                <a:gd name="T11" fmla="*/ 242 h 244"/>
                <a:gd name="T12" fmla="*/ 334 w 411"/>
                <a:gd name="T13" fmla="*/ 244 h 244"/>
                <a:gd name="T14" fmla="*/ 0 w 411"/>
                <a:gd name="T15" fmla="*/ 231 h 244"/>
                <a:gd name="T16" fmla="*/ 0 w 411"/>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244">
                  <a:moveTo>
                    <a:pt x="0" y="0"/>
                  </a:moveTo>
                  <a:lnTo>
                    <a:pt x="411" y="0"/>
                  </a:lnTo>
                  <a:lnTo>
                    <a:pt x="386" y="205"/>
                  </a:lnTo>
                  <a:lnTo>
                    <a:pt x="380" y="221"/>
                  </a:lnTo>
                  <a:lnTo>
                    <a:pt x="367" y="233"/>
                  </a:lnTo>
                  <a:lnTo>
                    <a:pt x="349" y="242"/>
                  </a:lnTo>
                  <a:lnTo>
                    <a:pt x="334" y="244"/>
                  </a:lnTo>
                  <a:lnTo>
                    <a:pt x="0" y="231"/>
                  </a:lnTo>
                  <a:lnTo>
                    <a:pt x="0" y="0"/>
                  </a:lnTo>
                  <a:close/>
                </a:path>
              </a:pathLst>
            </a:custGeom>
            <a:solidFill>
              <a:srgbClr val="9A9A9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72" name="Freeform 361">
              <a:extLst>
                <a:ext uri="{FF2B5EF4-FFF2-40B4-BE49-F238E27FC236}">
                  <a16:creationId xmlns:a16="http://schemas.microsoft.com/office/drawing/2014/main" id="{6A183040-BE3B-458C-9DB9-986157E91CE3}"/>
                </a:ext>
              </a:extLst>
            </p:cNvPr>
            <p:cNvSpPr>
              <a:spLocks/>
            </p:cNvSpPr>
            <p:nvPr/>
          </p:nvSpPr>
          <p:spPr bwMode="auto">
            <a:xfrm>
              <a:off x="13784264" y="8666164"/>
              <a:ext cx="642938" cy="387350"/>
            </a:xfrm>
            <a:custGeom>
              <a:avLst/>
              <a:gdLst>
                <a:gd name="T0" fmla="*/ 0 w 405"/>
                <a:gd name="T1" fmla="*/ 0 h 244"/>
                <a:gd name="T2" fmla="*/ 405 w 405"/>
                <a:gd name="T3" fmla="*/ 0 h 244"/>
                <a:gd name="T4" fmla="*/ 380 w 405"/>
                <a:gd name="T5" fmla="*/ 205 h 244"/>
                <a:gd name="T6" fmla="*/ 374 w 405"/>
                <a:gd name="T7" fmla="*/ 221 h 244"/>
                <a:gd name="T8" fmla="*/ 361 w 405"/>
                <a:gd name="T9" fmla="*/ 233 h 244"/>
                <a:gd name="T10" fmla="*/ 345 w 405"/>
                <a:gd name="T11" fmla="*/ 240 h 244"/>
                <a:gd name="T12" fmla="*/ 328 w 405"/>
                <a:gd name="T13" fmla="*/ 244 h 244"/>
                <a:gd name="T14" fmla="*/ 0 w 405"/>
                <a:gd name="T15" fmla="*/ 229 h 244"/>
                <a:gd name="T16" fmla="*/ 0 w 405"/>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5" h="244">
                  <a:moveTo>
                    <a:pt x="0" y="0"/>
                  </a:moveTo>
                  <a:lnTo>
                    <a:pt x="405" y="0"/>
                  </a:lnTo>
                  <a:lnTo>
                    <a:pt x="380" y="205"/>
                  </a:lnTo>
                  <a:lnTo>
                    <a:pt x="374" y="221"/>
                  </a:lnTo>
                  <a:lnTo>
                    <a:pt x="361" y="233"/>
                  </a:lnTo>
                  <a:lnTo>
                    <a:pt x="345" y="240"/>
                  </a:lnTo>
                  <a:lnTo>
                    <a:pt x="328" y="244"/>
                  </a:lnTo>
                  <a:lnTo>
                    <a:pt x="0" y="229"/>
                  </a:lnTo>
                  <a:lnTo>
                    <a:pt x="0" y="0"/>
                  </a:lnTo>
                  <a:close/>
                </a:path>
              </a:pathLst>
            </a:custGeom>
            <a:solidFill>
              <a:srgbClr val="9B9B9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73" name="Freeform 362">
              <a:extLst>
                <a:ext uri="{FF2B5EF4-FFF2-40B4-BE49-F238E27FC236}">
                  <a16:creationId xmlns:a16="http://schemas.microsoft.com/office/drawing/2014/main" id="{4095B123-3021-489C-829C-78BF400DF211}"/>
                </a:ext>
              </a:extLst>
            </p:cNvPr>
            <p:cNvSpPr>
              <a:spLocks/>
            </p:cNvSpPr>
            <p:nvPr/>
          </p:nvSpPr>
          <p:spPr bwMode="auto">
            <a:xfrm>
              <a:off x="13793789" y="8666164"/>
              <a:ext cx="633413" cy="387350"/>
            </a:xfrm>
            <a:custGeom>
              <a:avLst/>
              <a:gdLst>
                <a:gd name="T0" fmla="*/ 0 w 399"/>
                <a:gd name="T1" fmla="*/ 0 h 244"/>
                <a:gd name="T2" fmla="*/ 399 w 399"/>
                <a:gd name="T3" fmla="*/ 0 h 244"/>
                <a:gd name="T4" fmla="*/ 374 w 399"/>
                <a:gd name="T5" fmla="*/ 205 h 244"/>
                <a:gd name="T6" fmla="*/ 368 w 399"/>
                <a:gd name="T7" fmla="*/ 221 h 244"/>
                <a:gd name="T8" fmla="*/ 355 w 399"/>
                <a:gd name="T9" fmla="*/ 233 h 244"/>
                <a:gd name="T10" fmla="*/ 339 w 399"/>
                <a:gd name="T11" fmla="*/ 240 h 244"/>
                <a:gd name="T12" fmla="*/ 322 w 399"/>
                <a:gd name="T13" fmla="*/ 244 h 244"/>
                <a:gd name="T14" fmla="*/ 0 w 399"/>
                <a:gd name="T15" fmla="*/ 227 h 244"/>
                <a:gd name="T16" fmla="*/ 0 w 399"/>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44">
                  <a:moveTo>
                    <a:pt x="0" y="0"/>
                  </a:moveTo>
                  <a:lnTo>
                    <a:pt x="399" y="0"/>
                  </a:lnTo>
                  <a:lnTo>
                    <a:pt x="374" y="205"/>
                  </a:lnTo>
                  <a:lnTo>
                    <a:pt x="368" y="221"/>
                  </a:lnTo>
                  <a:lnTo>
                    <a:pt x="355" y="233"/>
                  </a:lnTo>
                  <a:lnTo>
                    <a:pt x="339" y="240"/>
                  </a:lnTo>
                  <a:lnTo>
                    <a:pt x="322" y="244"/>
                  </a:lnTo>
                  <a:lnTo>
                    <a:pt x="0" y="227"/>
                  </a:lnTo>
                  <a:lnTo>
                    <a:pt x="0" y="0"/>
                  </a:lnTo>
                  <a:close/>
                </a:path>
              </a:pathLst>
            </a:custGeom>
            <a:solidFill>
              <a:srgbClr val="9C9C9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74" name="Freeform 363">
              <a:extLst>
                <a:ext uri="{FF2B5EF4-FFF2-40B4-BE49-F238E27FC236}">
                  <a16:creationId xmlns:a16="http://schemas.microsoft.com/office/drawing/2014/main" id="{C334D781-DD0B-41A0-BDAD-C72EB9C3D1E0}"/>
                </a:ext>
              </a:extLst>
            </p:cNvPr>
            <p:cNvSpPr>
              <a:spLocks/>
            </p:cNvSpPr>
            <p:nvPr/>
          </p:nvSpPr>
          <p:spPr bwMode="auto">
            <a:xfrm>
              <a:off x="13803314" y="8666164"/>
              <a:ext cx="623888" cy="387350"/>
            </a:xfrm>
            <a:custGeom>
              <a:avLst/>
              <a:gdLst>
                <a:gd name="T0" fmla="*/ 0 w 393"/>
                <a:gd name="T1" fmla="*/ 0 h 244"/>
                <a:gd name="T2" fmla="*/ 393 w 393"/>
                <a:gd name="T3" fmla="*/ 0 h 244"/>
                <a:gd name="T4" fmla="*/ 368 w 393"/>
                <a:gd name="T5" fmla="*/ 205 h 244"/>
                <a:gd name="T6" fmla="*/ 362 w 393"/>
                <a:gd name="T7" fmla="*/ 221 h 244"/>
                <a:gd name="T8" fmla="*/ 349 w 393"/>
                <a:gd name="T9" fmla="*/ 233 h 244"/>
                <a:gd name="T10" fmla="*/ 333 w 393"/>
                <a:gd name="T11" fmla="*/ 240 h 244"/>
                <a:gd name="T12" fmla="*/ 318 w 393"/>
                <a:gd name="T13" fmla="*/ 244 h 244"/>
                <a:gd name="T14" fmla="*/ 0 w 393"/>
                <a:gd name="T15" fmla="*/ 227 h 244"/>
                <a:gd name="T16" fmla="*/ 0 w 393"/>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3" h="244">
                  <a:moveTo>
                    <a:pt x="0" y="0"/>
                  </a:moveTo>
                  <a:lnTo>
                    <a:pt x="393" y="0"/>
                  </a:lnTo>
                  <a:lnTo>
                    <a:pt x="368" y="205"/>
                  </a:lnTo>
                  <a:lnTo>
                    <a:pt x="362" y="221"/>
                  </a:lnTo>
                  <a:lnTo>
                    <a:pt x="349" y="233"/>
                  </a:lnTo>
                  <a:lnTo>
                    <a:pt x="333" y="240"/>
                  </a:lnTo>
                  <a:lnTo>
                    <a:pt x="318" y="244"/>
                  </a:lnTo>
                  <a:lnTo>
                    <a:pt x="0" y="227"/>
                  </a:lnTo>
                  <a:lnTo>
                    <a:pt x="0" y="0"/>
                  </a:lnTo>
                  <a:close/>
                </a:path>
              </a:pathLst>
            </a:custGeom>
            <a:solidFill>
              <a:srgbClr val="9C9C9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75" name="Freeform 364">
              <a:extLst>
                <a:ext uri="{FF2B5EF4-FFF2-40B4-BE49-F238E27FC236}">
                  <a16:creationId xmlns:a16="http://schemas.microsoft.com/office/drawing/2014/main" id="{E556E9F9-5AB9-4BDB-8972-A590B6640B80}"/>
                </a:ext>
              </a:extLst>
            </p:cNvPr>
            <p:cNvSpPr>
              <a:spLocks/>
            </p:cNvSpPr>
            <p:nvPr/>
          </p:nvSpPr>
          <p:spPr bwMode="auto">
            <a:xfrm>
              <a:off x="13811251" y="8666164"/>
              <a:ext cx="615950" cy="387350"/>
            </a:xfrm>
            <a:custGeom>
              <a:avLst/>
              <a:gdLst>
                <a:gd name="T0" fmla="*/ 0 w 388"/>
                <a:gd name="T1" fmla="*/ 0 h 244"/>
                <a:gd name="T2" fmla="*/ 388 w 388"/>
                <a:gd name="T3" fmla="*/ 0 h 244"/>
                <a:gd name="T4" fmla="*/ 363 w 388"/>
                <a:gd name="T5" fmla="*/ 205 h 244"/>
                <a:gd name="T6" fmla="*/ 357 w 388"/>
                <a:gd name="T7" fmla="*/ 221 h 244"/>
                <a:gd name="T8" fmla="*/ 344 w 388"/>
                <a:gd name="T9" fmla="*/ 233 h 244"/>
                <a:gd name="T10" fmla="*/ 328 w 388"/>
                <a:gd name="T11" fmla="*/ 240 h 244"/>
                <a:gd name="T12" fmla="*/ 313 w 388"/>
                <a:gd name="T13" fmla="*/ 244 h 244"/>
                <a:gd name="T14" fmla="*/ 0 w 388"/>
                <a:gd name="T15" fmla="*/ 225 h 244"/>
                <a:gd name="T16" fmla="*/ 0 w 388"/>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244">
                  <a:moveTo>
                    <a:pt x="0" y="0"/>
                  </a:moveTo>
                  <a:lnTo>
                    <a:pt x="388" y="0"/>
                  </a:lnTo>
                  <a:lnTo>
                    <a:pt x="363" y="205"/>
                  </a:lnTo>
                  <a:lnTo>
                    <a:pt x="357" y="221"/>
                  </a:lnTo>
                  <a:lnTo>
                    <a:pt x="344" y="233"/>
                  </a:lnTo>
                  <a:lnTo>
                    <a:pt x="328" y="240"/>
                  </a:lnTo>
                  <a:lnTo>
                    <a:pt x="313" y="244"/>
                  </a:lnTo>
                  <a:lnTo>
                    <a:pt x="0" y="225"/>
                  </a:lnTo>
                  <a:lnTo>
                    <a:pt x="0" y="0"/>
                  </a:lnTo>
                  <a:close/>
                </a:path>
              </a:pathLst>
            </a:custGeom>
            <a:solidFill>
              <a:srgbClr val="9D9DA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76" name="Freeform 365">
              <a:extLst>
                <a:ext uri="{FF2B5EF4-FFF2-40B4-BE49-F238E27FC236}">
                  <a16:creationId xmlns:a16="http://schemas.microsoft.com/office/drawing/2014/main" id="{18ADAEAA-5588-467C-8B49-707AD37232BA}"/>
                </a:ext>
              </a:extLst>
            </p:cNvPr>
            <p:cNvSpPr>
              <a:spLocks/>
            </p:cNvSpPr>
            <p:nvPr/>
          </p:nvSpPr>
          <p:spPr bwMode="auto">
            <a:xfrm>
              <a:off x="13817601" y="8666164"/>
              <a:ext cx="609600" cy="387350"/>
            </a:xfrm>
            <a:custGeom>
              <a:avLst/>
              <a:gdLst>
                <a:gd name="T0" fmla="*/ 2 w 384"/>
                <a:gd name="T1" fmla="*/ 0 h 244"/>
                <a:gd name="T2" fmla="*/ 384 w 384"/>
                <a:gd name="T3" fmla="*/ 0 h 244"/>
                <a:gd name="T4" fmla="*/ 359 w 384"/>
                <a:gd name="T5" fmla="*/ 205 h 244"/>
                <a:gd name="T6" fmla="*/ 353 w 384"/>
                <a:gd name="T7" fmla="*/ 221 h 244"/>
                <a:gd name="T8" fmla="*/ 340 w 384"/>
                <a:gd name="T9" fmla="*/ 233 h 244"/>
                <a:gd name="T10" fmla="*/ 324 w 384"/>
                <a:gd name="T11" fmla="*/ 240 h 244"/>
                <a:gd name="T12" fmla="*/ 309 w 384"/>
                <a:gd name="T13" fmla="*/ 244 h 244"/>
                <a:gd name="T14" fmla="*/ 0 w 384"/>
                <a:gd name="T15" fmla="*/ 223 h 244"/>
                <a:gd name="T16" fmla="*/ 2 w 384"/>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4" h="244">
                  <a:moveTo>
                    <a:pt x="2" y="0"/>
                  </a:moveTo>
                  <a:lnTo>
                    <a:pt x="384" y="0"/>
                  </a:lnTo>
                  <a:lnTo>
                    <a:pt x="359" y="205"/>
                  </a:lnTo>
                  <a:lnTo>
                    <a:pt x="353" y="221"/>
                  </a:lnTo>
                  <a:lnTo>
                    <a:pt x="340" y="233"/>
                  </a:lnTo>
                  <a:lnTo>
                    <a:pt x="324" y="240"/>
                  </a:lnTo>
                  <a:lnTo>
                    <a:pt x="309" y="244"/>
                  </a:lnTo>
                  <a:lnTo>
                    <a:pt x="0" y="223"/>
                  </a:lnTo>
                  <a:lnTo>
                    <a:pt x="2" y="0"/>
                  </a:lnTo>
                  <a:close/>
                </a:path>
              </a:pathLst>
            </a:custGeom>
            <a:solidFill>
              <a:srgbClr val="9D9DA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77" name="Freeform 366">
              <a:extLst>
                <a:ext uri="{FF2B5EF4-FFF2-40B4-BE49-F238E27FC236}">
                  <a16:creationId xmlns:a16="http://schemas.microsoft.com/office/drawing/2014/main" id="{1794EAE9-B472-409D-8BFC-ED0A6E815475}"/>
                </a:ext>
              </a:extLst>
            </p:cNvPr>
            <p:cNvSpPr>
              <a:spLocks/>
            </p:cNvSpPr>
            <p:nvPr/>
          </p:nvSpPr>
          <p:spPr bwMode="auto">
            <a:xfrm>
              <a:off x="13827126" y="8666164"/>
              <a:ext cx="600075" cy="387350"/>
            </a:xfrm>
            <a:custGeom>
              <a:avLst/>
              <a:gdLst>
                <a:gd name="T0" fmla="*/ 2 w 378"/>
                <a:gd name="T1" fmla="*/ 0 h 244"/>
                <a:gd name="T2" fmla="*/ 378 w 378"/>
                <a:gd name="T3" fmla="*/ 0 h 244"/>
                <a:gd name="T4" fmla="*/ 353 w 378"/>
                <a:gd name="T5" fmla="*/ 205 h 244"/>
                <a:gd name="T6" fmla="*/ 347 w 378"/>
                <a:gd name="T7" fmla="*/ 221 h 244"/>
                <a:gd name="T8" fmla="*/ 336 w 378"/>
                <a:gd name="T9" fmla="*/ 233 h 244"/>
                <a:gd name="T10" fmla="*/ 320 w 378"/>
                <a:gd name="T11" fmla="*/ 240 h 244"/>
                <a:gd name="T12" fmla="*/ 305 w 378"/>
                <a:gd name="T13" fmla="*/ 244 h 244"/>
                <a:gd name="T14" fmla="*/ 0 w 378"/>
                <a:gd name="T15" fmla="*/ 221 h 244"/>
                <a:gd name="T16" fmla="*/ 2 w 378"/>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44">
                  <a:moveTo>
                    <a:pt x="2" y="0"/>
                  </a:moveTo>
                  <a:lnTo>
                    <a:pt x="378" y="0"/>
                  </a:lnTo>
                  <a:lnTo>
                    <a:pt x="353" y="205"/>
                  </a:lnTo>
                  <a:lnTo>
                    <a:pt x="347" y="221"/>
                  </a:lnTo>
                  <a:lnTo>
                    <a:pt x="336" y="233"/>
                  </a:lnTo>
                  <a:lnTo>
                    <a:pt x="320" y="240"/>
                  </a:lnTo>
                  <a:lnTo>
                    <a:pt x="305" y="244"/>
                  </a:lnTo>
                  <a:lnTo>
                    <a:pt x="0" y="221"/>
                  </a:lnTo>
                  <a:lnTo>
                    <a:pt x="2" y="0"/>
                  </a:lnTo>
                  <a:close/>
                </a:path>
              </a:pathLst>
            </a:custGeom>
            <a:solidFill>
              <a:srgbClr val="9E9EA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78" name="Freeform 367">
              <a:extLst>
                <a:ext uri="{FF2B5EF4-FFF2-40B4-BE49-F238E27FC236}">
                  <a16:creationId xmlns:a16="http://schemas.microsoft.com/office/drawing/2014/main" id="{1E8922D7-BC45-42FD-9213-E3FB07D2076D}"/>
                </a:ext>
              </a:extLst>
            </p:cNvPr>
            <p:cNvSpPr>
              <a:spLocks/>
            </p:cNvSpPr>
            <p:nvPr/>
          </p:nvSpPr>
          <p:spPr bwMode="auto">
            <a:xfrm>
              <a:off x="13836651" y="8666164"/>
              <a:ext cx="590550" cy="387350"/>
            </a:xfrm>
            <a:custGeom>
              <a:avLst/>
              <a:gdLst>
                <a:gd name="T0" fmla="*/ 2 w 372"/>
                <a:gd name="T1" fmla="*/ 0 h 244"/>
                <a:gd name="T2" fmla="*/ 372 w 372"/>
                <a:gd name="T3" fmla="*/ 0 h 244"/>
                <a:gd name="T4" fmla="*/ 347 w 372"/>
                <a:gd name="T5" fmla="*/ 205 h 244"/>
                <a:gd name="T6" fmla="*/ 341 w 372"/>
                <a:gd name="T7" fmla="*/ 221 h 244"/>
                <a:gd name="T8" fmla="*/ 330 w 372"/>
                <a:gd name="T9" fmla="*/ 233 h 244"/>
                <a:gd name="T10" fmla="*/ 314 w 372"/>
                <a:gd name="T11" fmla="*/ 240 h 244"/>
                <a:gd name="T12" fmla="*/ 299 w 372"/>
                <a:gd name="T13" fmla="*/ 244 h 244"/>
                <a:gd name="T14" fmla="*/ 0 w 372"/>
                <a:gd name="T15" fmla="*/ 219 h 244"/>
                <a:gd name="T16" fmla="*/ 2 w 372"/>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2" h="244">
                  <a:moveTo>
                    <a:pt x="2" y="0"/>
                  </a:moveTo>
                  <a:lnTo>
                    <a:pt x="372" y="0"/>
                  </a:lnTo>
                  <a:lnTo>
                    <a:pt x="347" y="205"/>
                  </a:lnTo>
                  <a:lnTo>
                    <a:pt x="341" y="221"/>
                  </a:lnTo>
                  <a:lnTo>
                    <a:pt x="330" y="233"/>
                  </a:lnTo>
                  <a:lnTo>
                    <a:pt x="314" y="240"/>
                  </a:lnTo>
                  <a:lnTo>
                    <a:pt x="299" y="244"/>
                  </a:lnTo>
                  <a:lnTo>
                    <a:pt x="0" y="219"/>
                  </a:lnTo>
                  <a:lnTo>
                    <a:pt x="2" y="0"/>
                  </a:lnTo>
                  <a:close/>
                </a:path>
              </a:pathLst>
            </a:custGeom>
            <a:solidFill>
              <a:srgbClr val="9F9FA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79" name="Freeform 368">
              <a:extLst>
                <a:ext uri="{FF2B5EF4-FFF2-40B4-BE49-F238E27FC236}">
                  <a16:creationId xmlns:a16="http://schemas.microsoft.com/office/drawing/2014/main" id="{7113D80E-D8BA-475C-94DC-5BC73A9BCCEB}"/>
                </a:ext>
              </a:extLst>
            </p:cNvPr>
            <p:cNvSpPr>
              <a:spLocks/>
            </p:cNvSpPr>
            <p:nvPr/>
          </p:nvSpPr>
          <p:spPr bwMode="auto">
            <a:xfrm>
              <a:off x="13846176" y="8666164"/>
              <a:ext cx="581025" cy="384175"/>
            </a:xfrm>
            <a:custGeom>
              <a:avLst/>
              <a:gdLst>
                <a:gd name="T0" fmla="*/ 2 w 366"/>
                <a:gd name="T1" fmla="*/ 0 h 242"/>
                <a:gd name="T2" fmla="*/ 366 w 366"/>
                <a:gd name="T3" fmla="*/ 0 h 242"/>
                <a:gd name="T4" fmla="*/ 341 w 366"/>
                <a:gd name="T5" fmla="*/ 205 h 242"/>
                <a:gd name="T6" fmla="*/ 335 w 366"/>
                <a:gd name="T7" fmla="*/ 219 h 242"/>
                <a:gd name="T8" fmla="*/ 324 w 366"/>
                <a:gd name="T9" fmla="*/ 233 h 242"/>
                <a:gd name="T10" fmla="*/ 308 w 366"/>
                <a:gd name="T11" fmla="*/ 240 h 242"/>
                <a:gd name="T12" fmla="*/ 293 w 366"/>
                <a:gd name="T13" fmla="*/ 242 h 242"/>
                <a:gd name="T14" fmla="*/ 0 w 366"/>
                <a:gd name="T15" fmla="*/ 217 h 242"/>
                <a:gd name="T16" fmla="*/ 2 w 366"/>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242">
                  <a:moveTo>
                    <a:pt x="2" y="0"/>
                  </a:moveTo>
                  <a:lnTo>
                    <a:pt x="366" y="0"/>
                  </a:lnTo>
                  <a:lnTo>
                    <a:pt x="341" y="205"/>
                  </a:lnTo>
                  <a:lnTo>
                    <a:pt x="335" y="219"/>
                  </a:lnTo>
                  <a:lnTo>
                    <a:pt x="324" y="233"/>
                  </a:lnTo>
                  <a:lnTo>
                    <a:pt x="308" y="240"/>
                  </a:lnTo>
                  <a:lnTo>
                    <a:pt x="293" y="242"/>
                  </a:lnTo>
                  <a:lnTo>
                    <a:pt x="0" y="217"/>
                  </a:lnTo>
                  <a:lnTo>
                    <a:pt x="2" y="0"/>
                  </a:lnTo>
                  <a:close/>
                </a:path>
              </a:pathLst>
            </a:custGeom>
            <a:solidFill>
              <a:srgbClr val="9F9FA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80" name="Freeform 369">
              <a:extLst>
                <a:ext uri="{FF2B5EF4-FFF2-40B4-BE49-F238E27FC236}">
                  <a16:creationId xmlns:a16="http://schemas.microsoft.com/office/drawing/2014/main" id="{D226D2D3-03D5-41AD-BE09-230A29C5F510}"/>
                </a:ext>
              </a:extLst>
            </p:cNvPr>
            <p:cNvSpPr>
              <a:spLocks/>
            </p:cNvSpPr>
            <p:nvPr/>
          </p:nvSpPr>
          <p:spPr bwMode="auto">
            <a:xfrm>
              <a:off x="13855701" y="8666164"/>
              <a:ext cx="571500" cy="384175"/>
            </a:xfrm>
            <a:custGeom>
              <a:avLst/>
              <a:gdLst>
                <a:gd name="T0" fmla="*/ 2 w 360"/>
                <a:gd name="T1" fmla="*/ 0 h 242"/>
                <a:gd name="T2" fmla="*/ 360 w 360"/>
                <a:gd name="T3" fmla="*/ 0 h 242"/>
                <a:gd name="T4" fmla="*/ 335 w 360"/>
                <a:gd name="T5" fmla="*/ 205 h 242"/>
                <a:gd name="T6" fmla="*/ 329 w 360"/>
                <a:gd name="T7" fmla="*/ 219 h 242"/>
                <a:gd name="T8" fmla="*/ 318 w 360"/>
                <a:gd name="T9" fmla="*/ 231 h 242"/>
                <a:gd name="T10" fmla="*/ 302 w 360"/>
                <a:gd name="T11" fmla="*/ 238 h 242"/>
                <a:gd name="T12" fmla="*/ 287 w 360"/>
                <a:gd name="T13" fmla="*/ 242 h 242"/>
                <a:gd name="T14" fmla="*/ 0 w 360"/>
                <a:gd name="T15" fmla="*/ 215 h 242"/>
                <a:gd name="T16" fmla="*/ 2 w 360"/>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0" h="242">
                  <a:moveTo>
                    <a:pt x="2" y="0"/>
                  </a:moveTo>
                  <a:lnTo>
                    <a:pt x="360" y="0"/>
                  </a:lnTo>
                  <a:lnTo>
                    <a:pt x="335" y="205"/>
                  </a:lnTo>
                  <a:lnTo>
                    <a:pt x="329" y="219"/>
                  </a:lnTo>
                  <a:lnTo>
                    <a:pt x="318" y="231"/>
                  </a:lnTo>
                  <a:lnTo>
                    <a:pt x="302" y="238"/>
                  </a:lnTo>
                  <a:lnTo>
                    <a:pt x="287" y="242"/>
                  </a:lnTo>
                  <a:lnTo>
                    <a:pt x="0" y="215"/>
                  </a:lnTo>
                  <a:lnTo>
                    <a:pt x="2" y="0"/>
                  </a:lnTo>
                  <a:close/>
                </a:path>
              </a:pathLst>
            </a:custGeom>
            <a:solidFill>
              <a:srgbClr val="A0A0A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81" name="Freeform 370">
              <a:extLst>
                <a:ext uri="{FF2B5EF4-FFF2-40B4-BE49-F238E27FC236}">
                  <a16:creationId xmlns:a16="http://schemas.microsoft.com/office/drawing/2014/main" id="{1A545831-A381-4092-8E25-0C8CFD9D261B}"/>
                </a:ext>
              </a:extLst>
            </p:cNvPr>
            <p:cNvSpPr>
              <a:spLocks/>
            </p:cNvSpPr>
            <p:nvPr/>
          </p:nvSpPr>
          <p:spPr bwMode="auto">
            <a:xfrm>
              <a:off x="13863639" y="8666164"/>
              <a:ext cx="563563" cy="384175"/>
            </a:xfrm>
            <a:custGeom>
              <a:avLst/>
              <a:gdLst>
                <a:gd name="T0" fmla="*/ 2 w 355"/>
                <a:gd name="T1" fmla="*/ 0 h 242"/>
                <a:gd name="T2" fmla="*/ 355 w 355"/>
                <a:gd name="T3" fmla="*/ 0 h 242"/>
                <a:gd name="T4" fmla="*/ 330 w 355"/>
                <a:gd name="T5" fmla="*/ 205 h 242"/>
                <a:gd name="T6" fmla="*/ 324 w 355"/>
                <a:gd name="T7" fmla="*/ 219 h 242"/>
                <a:gd name="T8" fmla="*/ 313 w 355"/>
                <a:gd name="T9" fmla="*/ 231 h 242"/>
                <a:gd name="T10" fmla="*/ 297 w 355"/>
                <a:gd name="T11" fmla="*/ 238 h 242"/>
                <a:gd name="T12" fmla="*/ 284 w 355"/>
                <a:gd name="T13" fmla="*/ 242 h 242"/>
                <a:gd name="T14" fmla="*/ 0 w 355"/>
                <a:gd name="T15" fmla="*/ 213 h 242"/>
                <a:gd name="T16" fmla="*/ 2 w 355"/>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242">
                  <a:moveTo>
                    <a:pt x="2" y="0"/>
                  </a:moveTo>
                  <a:lnTo>
                    <a:pt x="355" y="0"/>
                  </a:lnTo>
                  <a:lnTo>
                    <a:pt x="330" y="205"/>
                  </a:lnTo>
                  <a:lnTo>
                    <a:pt x="324" y="219"/>
                  </a:lnTo>
                  <a:lnTo>
                    <a:pt x="313" y="231"/>
                  </a:lnTo>
                  <a:lnTo>
                    <a:pt x="297" y="238"/>
                  </a:lnTo>
                  <a:lnTo>
                    <a:pt x="284" y="242"/>
                  </a:lnTo>
                  <a:lnTo>
                    <a:pt x="0" y="213"/>
                  </a:lnTo>
                  <a:lnTo>
                    <a:pt x="2" y="0"/>
                  </a:lnTo>
                  <a:close/>
                </a:path>
              </a:pathLst>
            </a:custGeom>
            <a:solidFill>
              <a:srgbClr val="A1A1A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82" name="Freeform 371">
              <a:extLst>
                <a:ext uri="{FF2B5EF4-FFF2-40B4-BE49-F238E27FC236}">
                  <a16:creationId xmlns:a16="http://schemas.microsoft.com/office/drawing/2014/main" id="{C7DD7E7C-1BA0-4DA0-9380-0BF5E660F181}"/>
                </a:ext>
              </a:extLst>
            </p:cNvPr>
            <p:cNvSpPr>
              <a:spLocks/>
            </p:cNvSpPr>
            <p:nvPr/>
          </p:nvSpPr>
          <p:spPr bwMode="auto">
            <a:xfrm>
              <a:off x="13869989" y="8666164"/>
              <a:ext cx="557213" cy="384175"/>
            </a:xfrm>
            <a:custGeom>
              <a:avLst/>
              <a:gdLst>
                <a:gd name="T0" fmla="*/ 4 w 351"/>
                <a:gd name="T1" fmla="*/ 0 h 242"/>
                <a:gd name="T2" fmla="*/ 351 w 351"/>
                <a:gd name="T3" fmla="*/ 0 h 242"/>
                <a:gd name="T4" fmla="*/ 326 w 351"/>
                <a:gd name="T5" fmla="*/ 205 h 242"/>
                <a:gd name="T6" fmla="*/ 320 w 351"/>
                <a:gd name="T7" fmla="*/ 219 h 242"/>
                <a:gd name="T8" fmla="*/ 309 w 351"/>
                <a:gd name="T9" fmla="*/ 231 h 242"/>
                <a:gd name="T10" fmla="*/ 295 w 351"/>
                <a:gd name="T11" fmla="*/ 238 h 242"/>
                <a:gd name="T12" fmla="*/ 280 w 351"/>
                <a:gd name="T13" fmla="*/ 242 h 242"/>
                <a:gd name="T14" fmla="*/ 0 w 351"/>
                <a:gd name="T15" fmla="*/ 213 h 242"/>
                <a:gd name="T16" fmla="*/ 4 w 351"/>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1" h="242">
                  <a:moveTo>
                    <a:pt x="4" y="0"/>
                  </a:moveTo>
                  <a:lnTo>
                    <a:pt x="351" y="0"/>
                  </a:lnTo>
                  <a:lnTo>
                    <a:pt x="326" y="205"/>
                  </a:lnTo>
                  <a:lnTo>
                    <a:pt x="320" y="219"/>
                  </a:lnTo>
                  <a:lnTo>
                    <a:pt x="309" y="231"/>
                  </a:lnTo>
                  <a:lnTo>
                    <a:pt x="295" y="238"/>
                  </a:lnTo>
                  <a:lnTo>
                    <a:pt x="280" y="242"/>
                  </a:lnTo>
                  <a:lnTo>
                    <a:pt x="0" y="213"/>
                  </a:lnTo>
                  <a:lnTo>
                    <a:pt x="4" y="0"/>
                  </a:lnTo>
                  <a:close/>
                </a:path>
              </a:pathLst>
            </a:custGeom>
            <a:solidFill>
              <a:srgbClr val="A1A1A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83" name="Freeform 372">
              <a:extLst>
                <a:ext uri="{FF2B5EF4-FFF2-40B4-BE49-F238E27FC236}">
                  <a16:creationId xmlns:a16="http://schemas.microsoft.com/office/drawing/2014/main" id="{19846D87-7593-4150-ABC5-2B7E9CB0F2A9}"/>
                </a:ext>
              </a:extLst>
            </p:cNvPr>
            <p:cNvSpPr>
              <a:spLocks/>
            </p:cNvSpPr>
            <p:nvPr/>
          </p:nvSpPr>
          <p:spPr bwMode="auto">
            <a:xfrm>
              <a:off x="13879514" y="8666164"/>
              <a:ext cx="547688" cy="384175"/>
            </a:xfrm>
            <a:custGeom>
              <a:avLst/>
              <a:gdLst>
                <a:gd name="T0" fmla="*/ 4 w 345"/>
                <a:gd name="T1" fmla="*/ 0 h 242"/>
                <a:gd name="T2" fmla="*/ 345 w 345"/>
                <a:gd name="T3" fmla="*/ 0 h 242"/>
                <a:gd name="T4" fmla="*/ 320 w 345"/>
                <a:gd name="T5" fmla="*/ 205 h 242"/>
                <a:gd name="T6" fmla="*/ 314 w 345"/>
                <a:gd name="T7" fmla="*/ 219 h 242"/>
                <a:gd name="T8" fmla="*/ 303 w 345"/>
                <a:gd name="T9" fmla="*/ 231 h 242"/>
                <a:gd name="T10" fmla="*/ 289 w 345"/>
                <a:gd name="T11" fmla="*/ 238 h 242"/>
                <a:gd name="T12" fmla="*/ 274 w 345"/>
                <a:gd name="T13" fmla="*/ 242 h 242"/>
                <a:gd name="T14" fmla="*/ 0 w 345"/>
                <a:gd name="T15" fmla="*/ 211 h 242"/>
                <a:gd name="T16" fmla="*/ 4 w 345"/>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242">
                  <a:moveTo>
                    <a:pt x="4" y="0"/>
                  </a:moveTo>
                  <a:lnTo>
                    <a:pt x="345" y="0"/>
                  </a:lnTo>
                  <a:lnTo>
                    <a:pt x="320" y="205"/>
                  </a:lnTo>
                  <a:lnTo>
                    <a:pt x="314" y="219"/>
                  </a:lnTo>
                  <a:lnTo>
                    <a:pt x="303" y="231"/>
                  </a:lnTo>
                  <a:lnTo>
                    <a:pt x="289" y="238"/>
                  </a:lnTo>
                  <a:lnTo>
                    <a:pt x="274" y="242"/>
                  </a:lnTo>
                  <a:lnTo>
                    <a:pt x="0" y="211"/>
                  </a:lnTo>
                  <a:lnTo>
                    <a:pt x="4" y="0"/>
                  </a:lnTo>
                  <a:close/>
                </a:path>
              </a:pathLst>
            </a:custGeom>
            <a:solidFill>
              <a:srgbClr val="A2A2A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84" name="Freeform 373">
              <a:extLst>
                <a:ext uri="{FF2B5EF4-FFF2-40B4-BE49-F238E27FC236}">
                  <a16:creationId xmlns:a16="http://schemas.microsoft.com/office/drawing/2014/main" id="{F440D697-C4FC-4F61-9437-B9D11BCFF660}"/>
                </a:ext>
              </a:extLst>
            </p:cNvPr>
            <p:cNvSpPr>
              <a:spLocks/>
            </p:cNvSpPr>
            <p:nvPr/>
          </p:nvSpPr>
          <p:spPr bwMode="auto">
            <a:xfrm>
              <a:off x="13889039" y="8666164"/>
              <a:ext cx="538163" cy="384175"/>
            </a:xfrm>
            <a:custGeom>
              <a:avLst/>
              <a:gdLst>
                <a:gd name="T0" fmla="*/ 4 w 339"/>
                <a:gd name="T1" fmla="*/ 0 h 242"/>
                <a:gd name="T2" fmla="*/ 339 w 339"/>
                <a:gd name="T3" fmla="*/ 0 h 242"/>
                <a:gd name="T4" fmla="*/ 314 w 339"/>
                <a:gd name="T5" fmla="*/ 205 h 242"/>
                <a:gd name="T6" fmla="*/ 308 w 339"/>
                <a:gd name="T7" fmla="*/ 219 h 242"/>
                <a:gd name="T8" fmla="*/ 297 w 339"/>
                <a:gd name="T9" fmla="*/ 231 h 242"/>
                <a:gd name="T10" fmla="*/ 283 w 339"/>
                <a:gd name="T11" fmla="*/ 238 h 242"/>
                <a:gd name="T12" fmla="*/ 270 w 339"/>
                <a:gd name="T13" fmla="*/ 242 h 242"/>
                <a:gd name="T14" fmla="*/ 0 w 339"/>
                <a:gd name="T15" fmla="*/ 209 h 242"/>
                <a:gd name="T16" fmla="*/ 4 w 339"/>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242">
                  <a:moveTo>
                    <a:pt x="4" y="0"/>
                  </a:moveTo>
                  <a:lnTo>
                    <a:pt x="339" y="0"/>
                  </a:lnTo>
                  <a:lnTo>
                    <a:pt x="314" y="205"/>
                  </a:lnTo>
                  <a:lnTo>
                    <a:pt x="308" y="219"/>
                  </a:lnTo>
                  <a:lnTo>
                    <a:pt x="297" y="231"/>
                  </a:lnTo>
                  <a:lnTo>
                    <a:pt x="283" y="238"/>
                  </a:lnTo>
                  <a:lnTo>
                    <a:pt x="270" y="242"/>
                  </a:lnTo>
                  <a:lnTo>
                    <a:pt x="0" y="209"/>
                  </a:lnTo>
                  <a:lnTo>
                    <a:pt x="4" y="0"/>
                  </a:lnTo>
                  <a:close/>
                </a:path>
              </a:pathLst>
            </a:custGeom>
            <a:solidFill>
              <a:srgbClr val="A2A2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85" name="Freeform 374">
              <a:extLst>
                <a:ext uri="{FF2B5EF4-FFF2-40B4-BE49-F238E27FC236}">
                  <a16:creationId xmlns:a16="http://schemas.microsoft.com/office/drawing/2014/main" id="{AB7E5D19-63E0-466B-8164-29CD140D805B}"/>
                </a:ext>
              </a:extLst>
            </p:cNvPr>
            <p:cNvSpPr>
              <a:spLocks/>
            </p:cNvSpPr>
            <p:nvPr/>
          </p:nvSpPr>
          <p:spPr bwMode="auto">
            <a:xfrm>
              <a:off x="13898564" y="8666164"/>
              <a:ext cx="528638" cy="384175"/>
            </a:xfrm>
            <a:custGeom>
              <a:avLst/>
              <a:gdLst>
                <a:gd name="T0" fmla="*/ 4 w 333"/>
                <a:gd name="T1" fmla="*/ 0 h 242"/>
                <a:gd name="T2" fmla="*/ 333 w 333"/>
                <a:gd name="T3" fmla="*/ 0 h 242"/>
                <a:gd name="T4" fmla="*/ 308 w 333"/>
                <a:gd name="T5" fmla="*/ 205 h 242"/>
                <a:gd name="T6" fmla="*/ 302 w 333"/>
                <a:gd name="T7" fmla="*/ 219 h 242"/>
                <a:gd name="T8" fmla="*/ 291 w 333"/>
                <a:gd name="T9" fmla="*/ 231 h 242"/>
                <a:gd name="T10" fmla="*/ 277 w 333"/>
                <a:gd name="T11" fmla="*/ 238 h 242"/>
                <a:gd name="T12" fmla="*/ 264 w 333"/>
                <a:gd name="T13" fmla="*/ 242 h 242"/>
                <a:gd name="T14" fmla="*/ 0 w 333"/>
                <a:gd name="T15" fmla="*/ 207 h 242"/>
                <a:gd name="T16" fmla="*/ 4 w 333"/>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242">
                  <a:moveTo>
                    <a:pt x="4" y="0"/>
                  </a:moveTo>
                  <a:lnTo>
                    <a:pt x="333" y="0"/>
                  </a:lnTo>
                  <a:lnTo>
                    <a:pt x="308" y="205"/>
                  </a:lnTo>
                  <a:lnTo>
                    <a:pt x="302" y="219"/>
                  </a:lnTo>
                  <a:lnTo>
                    <a:pt x="291" y="231"/>
                  </a:lnTo>
                  <a:lnTo>
                    <a:pt x="277" y="238"/>
                  </a:lnTo>
                  <a:lnTo>
                    <a:pt x="264" y="242"/>
                  </a:lnTo>
                  <a:lnTo>
                    <a:pt x="0" y="207"/>
                  </a:lnTo>
                  <a:lnTo>
                    <a:pt x="4" y="0"/>
                  </a:lnTo>
                  <a:close/>
                </a:path>
              </a:pathLst>
            </a:custGeom>
            <a:solidFill>
              <a:srgbClr val="A3A3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86" name="Freeform 375">
              <a:extLst>
                <a:ext uri="{FF2B5EF4-FFF2-40B4-BE49-F238E27FC236}">
                  <a16:creationId xmlns:a16="http://schemas.microsoft.com/office/drawing/2014/main" id="{0D5260AD-0582-4392-9595-552133878F97}"/>
                </a:ext>
              </a:extLst>
            </p:cNvPr>
            <p:cNvSpPr>
              <a:spLocks/>
            </p:cNvSpPr>
            <p:nvPr/>
          </p:nvSpPr>
          <p:spPr bwMode="auto">
            <a:xfrm>
              <a:off x="13908089" y="8666164"/>
              <a:ext cx="519113" cy="384175"/>
            </a:xfrm>
            <a:custGeom>
              <a:avLst/>
              <a:gdLst>
                <a:gd name="T0" fmla="*/ 2 w 327"/>
                <a:gd name="T1" fmla="*/ 0 h 242"/>
                <a:gd name="T2" fmla="*/ 327 w 327"/>
                <a:gd name="T3" fmla="*/ 0 h 242"/>
                <a:gd name="T4" fmla="*/ 302 w 327"/>
                <a:gd name="T5" fmla="*/ 205 h 242"/>
                <a:gd name="T6" fmla="*/ 296 w 327"/>
                <a:gd name="T7" fmla="*/ 219 h 242"/>
                <a:gd name="T8" fmla="*/ 285 w 327"/>
                <a:gd name="T9" fmla="*/ 231 h 242"/>
                <a:gd name="T10" fmla="*/ 271 w 327"/>
                <a:gd name="T11" fmla="*/ 238 h 242"/>
                <a:gd name="T12" fmla="*/ 258 w 327"/>
                <a:gd name="T13" fmla="*/ 242 h 242"/>
                <a:gd name="T14" fmla="*/ 0 w 327"/>
                <a:gd name="T15" fmla="*/ 205 h 242"/>
                <a:gd name="T16" fmla="*/ 2 w 32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242">
                  <a:moveTo>
                    <a:pt x="2" y="0"/>
                  </a:moveTo>
                  <a:lnTo>
                    <a:pt x="327" y="0"/>
                  </a:lnTo>
                  <a:lnTo>
                    <a:pt x="302" y="205"/>
                  </a:lnTo>
                  <a:lnTo>
                    <a:pt x="296" y="219"/>
                  </a:lnTo>
                  <a:lnTo>
                    <a:pt x="285" y="231"/>
                  </a:lnTo>
                  <a:lnTo>
                    <a:pt x="271" y="238"/>
                  </a:lnTo>
                  <a:lnTo>
                    <a:pt x="258" y="242"/>
                  </a:lnTo>
                  <a:lnTo>
                    <a:pt x="0" y="205"/>
                  </a:lnTo>
                  <a:lnTo>
                    <a:pt x="2" y="0"/>
                  </a:lnTo>
                  <a:close/>
                </a:path>
              </a:pathLst>
            </a:custGeom>
            <a:solidFill>
              <a:srgbClr val="A4A4A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87" name="Freeform 376">
              <a:extLst>
                <a:ext uri="{FF2B5EF4-FFF2-40B4-BE49-F238E27FC236}">
                  <a16:creationId xmlns:a16="http://schemas.microsoft.com/office/drawing/2014/main" id="{EE485741-8A99-4891-9A84-72CF050DC99D}"/>
                </a:ext>
              </a:extLst>
            </p:cNvPr>
            <p:cNvSpPr>
              <a:spLocks/>
            </p:cNvSpPr>
            <p:nvPr/>
          </p:nvSpPr>
          <p:spPr bwMode="auto">
            <a:xfrm>
              <a:off x="13916026" y="8666164"/>
              <a:ext cx="511175" cy="384175"/>
            </a:xfrm>
            <a:custGeom>
              <a:avLst/>
              <a:gdLst>
                <a:gd name="T0" fmla="*/ 2 w 322"/>
                <a:gd name="T1" fmla="*/ 0 h 242"/>
                <a:gd name="T2" fmla="*/ 322 w 322"/>
                <a:gd name="T3" fmla="*/ 0 h 242"/>
                <a:gd name="T4" fmla="*/ 297 w 322"/>
                <a:gd name="T5" fmla="*/ 205 h 242"/>
                <a:gd name="T6" fmla="*/ 291 w 322"/>
                <a:gd name="T7" fmla="*/ 219 h 242"/>
                <a:gd name="T8" fmla="*/ 282 w 322"/>
                <a:gd name="T9" fmla="*/ 231 h 242"/>
                <a:gd name="T10" fmla="*/ 268 w 322"/>
                <a:gd name="T11" fmla="*/ 238 h 242"/>
                <a:gd name="T12" fmla="*/ 253 w 322"/>
                <a:gd name="T13" fmla="*/ 242 h 242"/>
                <a:gd name="T14" fmla="*/ 0 w 322"/>
                <a:gd name="T15" fmla="*/ 203 h 242"/>
                <a:gd name="T16" fmla="*/ 2 w 322"/>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2" h="242">
                  <a:moveTo>
                    <a:pt x="2" y="0"/>
                  </a:moveTo>
                  <a:lnTo>
                    <a:pt x="322" y="0"/>
                  </a:lnTo>
                  <a:lnTo>
                    <a:pt x="297" y="205"/>
                  </a:lnTo>
                  <a:lnTo>
                    <a:pt x="291" y="219"/>
                  </a:lnTo>
                  <a:lnTo>
                    <a:pt x="282" y="231"/>
                  </a:lnTo>
                  <a:lnTo>
                    <a:pt x="268" y="238"/>
                  </a:lnTo>
                  <a:lnTo>
                    <a:pt x="253" y="242"/>
                  </a:lnTo>
                  <a:lnTo>
                    <a:pt x="0" y="203"/>
                  </a:lnTo>
                  <a:lnTo>
                    <a:pt x="2" y="0"/>
                  </a:lnTo>
                  <a:close/>
                </a:path>
              </a:pathLst>
            </a:custGeom>
            <a:solidFill>
              <a:srgbClr val="A4A4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88" name="Freeform 377">
              <a:extLst>
                <a:ext uri="{FF2B5EF4-FFF2-40B4-BE49-F238E27FC236}">
                  <a16:creationId xmlns:a16="http://schemas.microsoft.com/office/drawing/2014/main" id="{D6864681-E29C-4DC2-82D9-06F8C0C4ADD6}"/>
                </a:ext>
              </a:extLst>
            </p:cNvPr>
            <p:cNvSpPr>
              <a:spLocks/>
            </p:cNvSpPr>
            <p:nvPr/>
          </p:nvSpPr>
          <p:spPr bwMode="auto">
            <a:xfrm>
              <a:off x="13925551" y="8666164"/>
              <a:ext cx="501650" cy="384175"/>
            </a:xfrm>
            <a:custGeom>
              <a:avLst/>
              <a:gdLst>
                <a:gd name="T0" fmla="*/ 2 w 316"/>
                <a:gd name="T1" fmla="*/ 0 h 242"/>
                <a:gd name="T2" fmla="*/ 316 w 316"/>
                <a:gd name="T3" fmla="*/ 0 h 242"/>
                <a:gd name="T4" fmla="*/ 291 w 316"/>
                <a:gd name="T5" fmla="*/ 205 h 242"/>
                <a:gd name="T6" fmla="*/ 285 w 316"/>
                <a:gd name="T7" fmla="*/ 219 h 242"/>
                <a:gd name="T8" fmla="*/ 276 w 316"/>
                <a:gd name="T9" fmla="*/ 231 h 242"/>
                <a:gd name="T10" fmla="*/ 262 w 316"/>
                <a:gd name="T11" fmla="*/ 238 h 242"/>
                <a:gd name="T12" fmla="*/ 249 w 316"/>
                <a:gd name="T13" fmla="*/ 242 h 242"/>
                <a:gd name="T14" fmla="*/ 0 w 316"/>
                <a:gd name="T15" fmla="*/ 202 h 242"/>
                <a:gd name="T16" fmla="*/ 2 w 316"/>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242">
                  <a:moveTo>
                    <a:pt x="2" y="0"/>
                  </a:moveTo>
                  <a:lnTo>
                    <a:pt x="316" y="0"/>
                  </a:lnTo>
                  <a:lnTo>
                    <a:pt x="291" y="205"/>
                  </a:lnTo>
                  <a:lnTo>
                    <a:pt x="285" y="219"/>
                  </a:lnTo>
                  <a:lnTo>
                    <a:pt x="276" y="231"/>
                  </a:lnTo>
                  <a:lnTo>
                    <a:pt x="262" y="238"/>
                  </a:lnTo>
                  <a:lnTo>
                    <a:pt x="249" y="242"/>
                  </a:lnTo>
                  <a:lnTo>
                    <a:pt x="0" y="202"/>
                  </a:lnTo>
                  <a:lnTo>
                    <a:pt x="2" y="0"/>
                  </a:lnTo>
                  <a:close/>
                </a:path>
              </a:pathLst>
            </a:custGeom>
            <a:solidFill>
              <a:srgbClr val="A5A5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89" name="Freeform 378">
              <a:extLst>
                <a:ext uri="{FF2B5EF4-FFF2-40B4-BE49-F238E27FC236}">
                  <a16:creationId xmlns:a16="http://schemas.microsoft.com/office/drawing/2014/main" id="{CE0103EA-5AB6-4FD6-9901-C031D5A71426}"/>
                </a:ext>
              </a:extLst>
            </p:cNvPr>
            <p:cNvSpPr>
              <a:spLocks/>
            </p:cNvSpPr>
            <p:nvPr/>
          </p:nvSpPr>
          <p:spPr bwMode="auto">
            <a:xfrm>
              <a:off x="13931901" y="8666164"/>
              <a:ext cx="495300" cy="381000"/>
            </a:xfrm>
            <a:custGeom>
              <a:avLst/>
              <a:gdLst>
                <a:gd name="T0" fmla="*/ 4 w 312"/>
                <a:gd name="T1" fmla="*/ 0 h 240"/>
                <a:gd name="T2" fmla="*/ 312 w 312"/>
                <a:gd name="T3" fmla="*/ 0 h 240"/>
                <a:gd name="T4" fmla="*/ 287 w 312"/>
                <a:gd name="T5" fmla="*/ 205 h 240"/>
                <a:gd name="T6" fmla="*/ 281 w 312"/>
                <a:gd name="T7" fmla="*/ 219 h 240"/>
                <a:gd name="T8" fmla="*/ 272 w 312"/>
                <a:gd name="T9" fmla="*/ 229 h 240"/>
                <a:gd name="T10" fmla="*/ 258 w 312"/>
                <a:gd name="T11" fmla="*/ 236 h 240"/>
                <a:gd name="T12" fmla="*/ 245 w 312"/>
                <a:gd name="T13" fmla="*/ 240 h 240"/>
                <a:gd name="T14" fmla="*/ 0 w 312"/>
                <a:gd name="T15" fmla="*/ 202 h 240"/>
                <a:gd name="T16" fmla="*/ 4 w 312"/>
                <a:gd name="T1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240">
                  <a:moveTo>
                    <a:pt x="4" y="0"/>
                  </a:moveTo>
                  <a:lnTo>
                    <a:pt x="312" y="0"/>
                  </a:lnTo>
                  <a:lnTo>
                    <a:pt x="287" y="205"/>
                  </a:lnTo>
                  <a:lnTo>
                    <a:pt x="281" y="219"/>
                  </a:lnTo>
                  <a:lnTo>
                    <a:pt x="272" y="229"/>
                  </a:lnTo>
                  <a:lnTo>
                    <a:pt x="258" y="236"/>
                  </a:lnTo>
                  <a:lnTo>
                    <a:pt x="245" y="240"/>
                  </a:lnTo>
                  <a:lnTo>
                    <a:pt x="0" y="202"/>
                  </a:lnTo>
                  <a:lnTo>
                    <a:pt x="4" y="0"/>
                  </a:lnTo>
                  <a:close/>
                </a:path>
              </a:pathLst>
            </a:custGeom>
            <a:solidFill>
              <a:srgbClr val="A6A6A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90" name="Freeform 379">
              <a:extLst>
                <a:ext uri="{FF2B5EF4-FFF2-40B4-BE49-F238E27FC236}">
                  <a16:creationId xmlns:a16="http://schemas.microsoft.com/office/drawing/2014/main" id="{270BC8C5-1E35-4C78-AA4C-3BAE4A4A2185}"/>
                </a:ext>
              </a:extLst>
            </p:cNvPr>
            <p:cNvSpPr>
              <a:spLocks/>
            </p:cNvSpPr>
            <p:nvPr/>
          </p:nvSpPr>
          <p:spPr bwMode="auto">
            <a:xfrm>
              <a:off x="13941426" y="8666164"/>
              <a:ext cx="485775" cy="381000"/>
            </a:xfrm>
            <a:custGeom>
              <a:avLst/>
              <a:gdLst>
                <a:gd name="T0" fmla="*/ 4 w 306"/>
                <a:gd name="T1" fmla="*/ 0 h 240"/>
                <a:gd name="T2" fmla="*/ 306 w 306"/>
                <a:gd name="T3" fmla="*/ 0 h 240"/>
                <a:gd name="T4" fmla="*/ 281 w 306"/>
                <a:gd name="T5" fmla="*/ 205 h 240"/>
                <a:gd name="T6" fmla="*/ 275 w 306"/>
                <a:gd name="T7" fmla="*/ 219 h 240"/>
                <a:gd name="T8" fmla="*/ 266 w 306"/>
                <a:gd name="T9" fmla="*/ 229 h 240"/>
                <a:gd name="T10" fmla="*/ 252 w 306"/>
                <a:gd name="T11" fmla="*/ 236 h 240"/>
                <a:gd name="T12" fmla="*/ 239 w 306"/>
                <a:gd name="T13" fmla="*/ 240 h 240"/>
                <a:gd name="T14" fmla="*/ 0 w 306"/>
                <a:gd name="T15" fmla="*/ 200 h 240"/>
                <a:gd name="T16" fmla="*/ 4 w 306"/>
                <a:gd name="T1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40">
                  <a:moveTo>
                    <a:pt x="4" y="0"/>
                  </a:moveTo>
                  <a:lnTo>
                    <a:pt x="306" y="0"/>
                  </a:lnTo>
                  <a:lnTo>
                    <a:pt x="281" y="205"/>
                  </a:lnTo>
                  <a:lnTo>
                    <a:pt x="275" y="219"/>
                  </a:lnTo>
                  <a:lnTo>
                    <a:pt x="266" y="229"/>
                  </a:lnTo>
                  <a:lnTo>
                    <a:pt x="252" y="236"/>
                  </a:lnTo>
                  <a:lnTo>
                    <a:pt x="239" y="240"/>
                  </a:lnTo>
                  <a:lnTo>
                    <a:pt x="0" y="200"/>
                  </a:lnTo>
                  <a:lnTo>
                    <a:pt x="4" y="0"/>
                  </a:lnTo>
                  <a:close/>
                </a:path>
              </a:pathLst>
            </a:custGeom>
            <a:solidFill>
              <a:srgbClr val="A6A6A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91" name="Freeform 380">
              <a:extLst>
                <a:ext uri="{FF2B5EF4-FFF2-40B4-BE49-F238E27FC236}">
                  <a16:creationId xmlns:a16="http://schemas.microsoft.com/office/drawing/2014/main" id="{0608DA0C-B1DA-4FB1-BBC6-D971833E112F}"/>
                </a:ext>
              </a:extLst>
            </p:cNvPr>
            <p:cNvSpPr>
              <a:spLocks/>
            </p:cNvSpPr>
            <p:nvPr/>
          </p:nvSpPr>
          <p:spPr bwMode="auto">
            <a:xfrm>
              <a:off x="13950951" y="8666164"/>
              <a:ext cx="476250" cy="381000"/>
            </a:xfrm>
            <a:custGeom>
              <a:avLst/>
              <a:gdLst>
                <a:gd name="T0" fmla="*/ 4 w 300"/>
                <a:gd name="T1" fmla="*/ 0 h 240"/>
                <a:gd name="T2" fmla="*/ 300 w 300"/>
                <a:gd name="T3" fmla="*/ 0 h 240"/>
                <a:gd name="T4" fmla="*/ 275 w 300"/>
                <a:gd name="T5" fmla="*/ 205 h 240"/>
                <a:gd name="T6" fmla="*/ 269 w 300"/>
                <a:gd name="T7" fmla="*/ 219 h 240"/>
                <a:gd name="T8" fmla="*/ 260 w 300"/>
                <a:gd name="T9" fmla="*/ 229 h 240"/>
                <a:gd name="T10" fmla="*/ 246 w 300"/>
                <a:gd name="T11" fmla="*/ 236 h 240"/>
                <a:gd name="T12" fmla="*/ 233 w 300"/>
                <a:gd name="T13" fmla="*/ 240 h 240"/>
                <a:gd name="T14" fmla="*/ 0 w 300"/>
                <a:gd name="T15" fmla="*/ 198 h 240"/>
                <a:gd name="T16" fmla="*/ 4 w 300"/>
                <a:gd name="T1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240">
                  <a:moveTo>
                    <a:pt x="4" y="0"/>
                  </a:moveTo>
                  <a:lnTo>
                    <a:pt x="300" y="0"/>
                  </a:lnTo>
                  <a:lnTo>
                    <a:pt x="275" y="205"/>
                  </a:lnTo>
                  <a:lnTo>
                    <a:pt x="269" y="219"/>
                  </a:lnTo>
                  <a:lnTo>
                    <a:pt x="260" y="229"/>
                  </a:lnTo>
                  <a:lnTo>
                    <a:pt x="246" y="236"/>
                  </a:lnTo>
                  <a:lnTo>
                    <a:pt x="233" y="240"/>
                  </a:lnTo>
                  <a:lnTo>
                    <a:pt x="0" y="198"/>
                  </a:lnTo>
                  <a:lnTo>
                    <a:pt x="4" y="0"/>
                  </a:lnTo>
                  <a:close/>
                </a:path>
              </a:pathLst>
            </a:custGeom>
            <a:solidFill>
              <a:srgbClr val="A7A7A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92" name="Freeform 381">
              <a:extLst>
                <a:ext uri="{FF2B5EF4-FFF2-40B4-BE49-F238E27FC236}">
                  <a16:creationId xmlns:a16="http://schemas.microsoft.com/office/drawing/2014/main" id="{D9969F8A-547D-4105-B51B-523AF2D7D61A}"/>
                </a:ext>
              </a:extLst>
            </p:cNvPr>
            <p:cNvSpPr>
              <a:spLocks/>
            </p:cNvSpPr>
            <p:nvPr/>
          </p:nvSpPr>
          <p:spPr bwMode="auto">
            <a:xfrm>
              <a:off x="13960476" y="8666164"/>
              <a:ext cx="466725" cy="381000"/>
            </a:xfrm>
            <a:custGeom>
              <a:avLst/>
              <a:gdLst>
                <a:gd name="T0" fmla="*/ 3 w 294"/>
                <a:gd name="T1" fmla="*/ 0 h 240"/>
                <a:gd name="T2" fmla="*/ 294 w 294"/>
                <a:gd name="T3" fmla="*/ 0 h 240"/>
                <a:gd name="T4" fmla="*/ 269 w 294"/>
                <a:gd name="T5" fmla="*/ 205 h 240"/>
                <a:gd name="T6" fmla="*/ 263 w 294"/>
                <a:gd name="T7" fmla="*/ 219 h 240"/>
                <a:gd name="T8" fmla="*/ 254 w 294"/>
                <a:gd name="T9" fmla="*/ 229 h 240"/>
                <a:gd name="T10" fmla="*/ 242 w 294"/>
                <a:gd name="T11" fmla="*/ 236 h 240"/>
                <a:gd name="T12" fmla="*/ 228 w 294"/>
                <a:gd name="T13" fmla="*/ 240 h 240"/>
                <a:gd name="T14" fmla="*/ 0 w 294"/>
                <a:gd name="T15" fmla="*/ 196 h 240"/>
                <a:gd name="T16" fmla="*/ 3 w 294"/>
                <a:gd name="T1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240">
                  <a:moveTo>
                    <a:pt x="3" y="0"/>
                  </a:moveTo>
                  <a:lnTo>
                    <a:pt x="294" y="0"/>
                  </a:lnTo>
                  <a:lnTo>
                    <a:pt x="269" y="205"/>
                  </a:lnTo>
                  <a:lnTo>
                    <a:pt x="263" y="219"/>
                  </a:lnTo>
                  <a:lnTo>
                    <a:pt x="254" y="229"/>
                  </a:lnTo>
                  <a:lnTo>
                    <a:pt x="242" y="236"/>
                  </a:lnTo>
                  <a:lnTo>
                    <a:pt x="228" y="240"/>
                  </a:lnTo>
                  <a:lnTo>
                    <a:pt x="0" y="196"/>
                  </a:lnTo>
                  <a:lnTo>
                    <a:pt x="3" y="0"/>
                  </a:lnTo>
                  <a:close/>
                </a:path>
              </a:pathLst>
            </a:custGeom>
            <a:solidFill>
              <a:srgbClr val="A7A7A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93" name="Freeform 382">
              <a:extLst>
                <a:ext uri="{FF2B5EF4-FFF2-40B4-BE49-F238E27FC236}">
                  <a16:creationId xmlns:a16="http://schemas.microsoft.com/office/drawing/2014/main" id="{C9E31F08-15C8-4612-8910-98D802556F50}"/>
                </a:ext>
              </a:extLst>
            </p:cNvPr>
            <p:cNvSpPr>
              <a:spLocks/>
            </p:cNvSpPr>
            <p:nvPr/>
          </p:nvSpPr>
          <p:spPr bwMode="auto">
            <a:xfrm>
              <a:off x="13968414" y="8666164"/>
              <a:ext cx="458788" cy="381000"/>
            </a:xfrm>
            <a:custGeom>
              <a:avLst/>
              <a:gdLst>
                <a:gd name="T0" fmla="*/ 4 w 289"/>
                <a:gd name="T1" fmla="*/ 0 h 240"/>
                <a:gd name="T2" fmla="*/ 289 w 289"/>
                <a:gd name="T3" fmla="*/ 0 h 240"/>
                <a:gd name="T4" fmla="*/ 264 w 289"/>
                <a:gd name="T5" fmla="*/ 205 h 240"/>
                <a:gd name="T6" fmla="*/ 258 w 289"/>
                <a:gd name="T7" fmla="*/ 219 h 240"/>
                <a:gd name="T8" fmla="*/ 249 w 289"/>
                <a:gd name="T9" fmla="*/ 229 h 240"/>
                <a:gd name="T10" fmla="*/ 237 w 289"/>
                <a:gd name="T11" fmla="*/ 236 h 240"/>
                <a:gd name="T12" fmla="*/ 223 w 289"/>
                <a:gd name="T13" fmla="*/ 240 h 240"/>
                <a:gd name="T14" fmla="*/ 0 w 289"/>
                <a:gd name="T15" fmla="*/ 194 h 240"/>
                <a:gd name="T16" fmla="*/ 4 w 289"/>
                <a:gd name="T1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9" h="240">
                  <a:moveTo>
                    <a:pt x="4" y="0"/>
                  </a:moveTo>
                  <a:lnTo>
                    <a:pt x="289" y="0"/>
                  </a:lnTo>
                  <a:lnTo>
                    <a:pt x="264" y="205"/>
                  </a:lnTo>
                  <a:lnTo>
                    <a:pt x="258" y="219"/>
                  </a:lnTo>
                  <a:lnTo>
                    <a:pt x="249" y="229"/>
                  </a:lnTo>
                  <a:lnTo>
                    <a:pt x="237" y="236"/>
                  </a:lnTo>
                  <a:lnTo>
                    <a:pt x="223" y="240"/>
                  </a:lnTo>
                  <a:lnTo>
                    <a:pt x="0" y="194"/>
                  </a:lnTo>
                  <a:lnTo>
                    <a:pt x="4" y="0"/>
                  </a:lnTo>
                  <a:close/>
                </a:path>
              </a:pathLst>
            </a:custGeom>
            <a:solidFill>
              <a:srgbClr val="A8A8A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94" name="Freeform 383">
              <a:extLst>
                <a:ext uri="{FF2B5EF4-FFF2-40B4-BE49-F238E27FC236}">
                  <a16:creationId xmlns:a16="http://schemas.microsoft.com/office/drawing/2014/main" id="{8C80CE2E-0A20-4817-BFB4-A71A24B341BF}"/>
                </a:ext>
              </a:extLst>
            </p:cNvPr>
            <p:cNvSpPr>
              <a:spLocks/>
            </p:cNvSpPr>
            <p:nvPr/>
          </p:nvSpPr>
          <p:spPr bwMode="auto">
            <a:xfrm>
              <a:off x="13977939" y="8666164"/>
              <a:ext cx="449263" cy="381000"/>
            </a:xfrm>
            <a:custGeom>
              <a:avLst/>
              <a:gdLst>
                <a:gd name="T0" fmla="*/ 4 w 283"/>
                <a:gd name="T1" fmla="*/ 0 h 240"/>
                <a:gd name="T2" fmla="*/ 283 w 283"/>
                <a:gd name="T3" fmla="*/ 0 h 240"/>
                <a:gd name="T4" fmla="*/ 258 w 283"/>
                <a:gd name="T5" fmla="*/ 205 h 240"/>
                <a:gd name="T6" fmla="*/ 252 w 283"/>
                <a:gd name="T7" fmla="*/ 219 h 240"/>
                <a:gd name="T8" fmla="*/ 243 w 283"/>
                <a:gd name="T9" fmla="*/ 229 h 240"/>
                <a:gd name="T10" fmla="*/ 231 w 283"/>
                <a:gd name="T11" fmla="*/ 236 h 240"/>
                <a:gd name="T12" fmla="*/ 217 w 283"/>
                <a:gd name="T13" fmla="*/ 240 h 240"/>
                <a:gd name="T14" fmla="*/ 0 w 283"/>
                <a:gd name="T15" fmla="*/ 192 h 240"/>
                <a:gd name="T16" fmla="*/ 4 w 283"/>
                <a:gd name="T1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3" h="240">
                  <a:moveTo>
                    <a:pt x="4" y="0"/>
                  </a:moveTo>
                  <a:lnTo>
                    <a:pt x="283" y="0"/>
                  </a:lnTo>
                  <a:lnTo>
                    <a:pt x="258" y="205"/>
                  </a:lnTo>
                  <a:lnTo>
                    <a:pt x="252" y="219"/>
                  </a:lnTo>
                  <a:lnTo>
                    <a:pt x="243" y="229"/>
                  </a:lnTo>
                  <a:lnTo>
                    <a:pt x="231" y="236"/>
                  </a:lnTo>
                  <a:lnTo>
                    <a:pt x="217" y="240"/>
                  </a:lnTo>
                  <a:lnTo>
                    <a:pt x="0" y="192"/>
                  </a:lnTo>
                  <a:lnTo>
                    <a:pt x="4" y="0"/>
                  </a:lnTo>
                  <a:close/>
                </a:path>
              </a:pathLst>
            </a:custGeom>
            <a:solidFill>
              <a:srgbClr val="A9A9A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95" name="Freeform 384">
              <a:extLst>
                <a:ext uri="{FF2B5EF4-FFF2-40B4-BE49-F238E27FC236}">
                  <a16:creationId xmlns:a16="http://schemas.microsoft.com/office/drawing/2014/main" id="{9B7355CA-DEBC-48FA-968C-F26D7AEA21C1}"/>
                </a:ext>
              </a:extLst>
            </p:cNvPr>
            <p:cNvSpPr>
              <a:spLocks/>
            </p:cNvSpPr>
            <p:nvPr/>
          </p:nvSpPr>
          <p:spPr bwMode="auto">
            <a:xfrm>
              <a:off x="13987464" y="8666164"/>
              <a:ext cx="439738" cy="381000"/>
            </a:xfrm>
            <a:custGeom>
              <a:avLst/>
              <a:gdLst>
                <a:gd name="T0" fmla="*/ 4 w 277"/>
                <a:gd name="T1" fmla="*/ 0 h 240"/>
                <a:gd name="T2" fmla="*/ 277 w 277"/>
                <a:gd name="T3" fmla="*/ 0 h 240"/>
                <a:gd name="T4" fmla="*/ 252 w 277"/>
                <a:gd name="T5" fmla="*/ 205 h 240"/>
                <a:gd name="T6" fmla="*/ 246 w 277"/>
                <a:gd name="T7" fmla="*/ 217 h 240"/>
                <a:gd name="T8" fmla="*/ 237 w 277"/>
                <a:gd name="T9" fmla="*/ 229 h 240"/>
                <a:gd name="T10" fmla="*/ 225 w 277"/>
                <a:gd name="T11" fmla="*/ 236 h 240"/>
                <a:gd name="T12" fmla="*/ 213 w 277"/>
                <a:gd name="T13" fmla="*/ 240 h 240"/>
                <a:gd name="T14" fmla="*/ 0 w 277"/>
                <a:gd name="T15" fmla="*/ 190 h 240"/>
                <a:gd name="T16" fmla="*/ 4 w 277"/>
                <a:gd name="T1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7" h="240">
                  <a:moveTo>
                    <a:pt x="4" y="0"/>
                  </a:moveTo>
                  <a:lnTo>
                    <a:pt x="277" y="0"/>
                  </a:lnTo>
                  <a:lnTo>
                    <a:pt x="252" y="205"/>
                  </a:lnTo>
                  <a:lnTo>
                    <a:pt x="246" y="217"/>
                  </a:lnTo>
                  <a:lnTo>
                    <a:pt x="237" y="229"/>
                  </a:lnTo>
                  <a:lnTo>
                    <a:pt x="225" y="236"/>
                  </a:lnTo>
                  <a:lnTo>
                    <a:pt x="213" y="240"/>
                  </a:lnTo>
                  <a:lnTo>
                    <a:pt x="0" y="190"/>
                  </a:lnTo>
                  <a:lnTo>
                    <a:pt x="4" y="0"/>
                  </a:lnTo>
                  <a:close/>
                </a:path>
              </a:pathLst>
            </a:custGeom>
            <a:solidFill>
              <a:srgbClr val="A9A9A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96" name="Freeform 385">
              <a:extLst>
                <a:ext uri="{FF2B5EF4-FFF2-40B4-BE49-F238E27FC236}">
                  <a16:creationId xmlns:a16="http://schemas.microsoft.com/office/drawing/2014/main" id="{1DD2FC48-DD28-49DA-A6F3-852E6B679F04}"/>
                </a:ext>
              </a:extLst>
            </p:cNvPr>
            <p:cNvSpPr>
              <a:spLocks/>
            </p:cNvSpPr>
            <p:nvPr/>
          </p:nvSpPr>
          <p:spPr bwMode="auto">
            <a:xfrm>
              <a:off x="13993814" y="8666164"/>
              <a:ext cx="433388" cy="381000"/>
            </a:xfrm>
            <a:custGeom>
              <a:avLst/>
              <a:gdLst>
                <a:gd name="T0" fmla="*/ 6 w 273"/>
                <a:gd name="T1" fmla="*/ 0 h 240"/>
                <a:gd name="T2" fmla="*/ 273 w 273"/>
                <a:gd name="T3" fmla="*/ 0 h 240"/>
                <a:gd name="T4" fmla="*/ 248 w 273"/>
                <a:gd name="T5" fmla="*/ 205 h 240"/>
                <a:gd name="T6" fmla="*/ 242 w 273"/>
                <a:gd name="T7" fmla="*/ 217 h 240"/>
                <a:gd name="T8" fmla="*/ 235 w 273"/>
                <a:gd name="T9" fmla="*/ 229 h 240"/>
                <a:gd name="T10" fmla="*/ 221 w 273"/>
                <a:gd name="T11" fmla="*/ 236 h 240"/>
                <a:gd name="T12" fmla="*/ 209 w 273"/>
                <a:gd name="T13" fmla="*/ 240 h 240"/>
                <a:gd name="T14" fmla="*/ 0 w 273"/>
                <a:gd name="T15" fmla="*/ 188 h 240"/>
                <a:gd name="T16" fmla="*/ 6 w 273"/>
                <a:gd name="T1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240">
                  <a:moveTo>
                    <a:pt x="6" y="0"/>
                  </a:moveTo>
                  <a:lnTo>
                    <a:pt x="273" y="0"/>
                  </a:lnTo>
                  <a:lnTo>
                    <a:pt x="248" y="205"/>
                  </a:lnTo>
                  <a:lnTo>
                    <a:pt x="242" y="217"/>
                  </a:lnTo>
                  <a:lnTo>
                    <a:pt x="235" y="229"/>
                  </a:lnTo>
                  <a:lnTo>
                    <a:pt x="221" y="236"/>
                  </a:lnTo>
                  <a:lnTo>
                    <a:pt x="209" y="240"/>
                  </a:lnTo>
                  <a:lnTo>
                    <a:pt x="0" y="188"/>
                  </a:lnTo>
                  <a:lnTo>
                    <a:pt x="6" y="0"/>
                  </a:lnTo>
                  <a:close/>
                </a:path>
              </a:pathLst>
            </a:custGeom>
            <a:solidFill>
              <a:srgbClr val="AAAAA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97" name="Freeform 386">
              <a:extLst>
                <a:ext uri="{FF2B5EF4-FFF2-40B4-BE49-F238E27FC236}">
                  <a16:creationId xmlns:a16="http://schemas.microsoft.com/office/drawing/2014/main" id="{5E9C8DC5-2180-43E0-85B5-F07F5A8EED25}"/>
                </a:ext>
              </a:extLst>
            </p:cNvPr>
            <p:cNvSpPr>
              <a:spLocks/>
            </p:cNvSpPr>
            <p:nvPr/>
          </p:nvSpPr>
          <p:spPr bwMode="auto">
            <a:xfrm>
              <a:off x="14003339" y="8666164"/>
              <a:ext cx="423863" cy="381000"/>
            </a:xfrm>
            <a:custGeom>
              <a:avLst/>
              <a:gdLst>
                <a:gd name="T0" fmla="*/ 6 w 267"/>
                <a:gd name="T1" fmla="*/ 0 h 240"/>
                <a:gd name="T2" fmla="*/ 267 w 267"/>
                <a:gd name="T3" fmla="*/ 0 h 240"/>
                <a:gd name="T4" fmla="*/ 242 w 267"/>
                <a:gd name="T5" fmla="*/ 205 h 240"/>
                <a:gd name="T6" fmla="*/ 236 w 267"/>
                <a:gd name="T7" fmla="*/ 217 h 240"/>
                <a:gd name="T8" fmla="*/ 229 w 267"/>
                <a:gd name="T9" fmla="*/ 229 h 240"/>
                <a:gd name="T10" fmla="*/ 217 w 267"/>
                <a:gd name="T11" fmla="*/ 235 h 240"/>
                <a:gd name="T12" fmla="*/ 203 w 267"/>
                <a:gd name="T13" fmla="*/ 240 h 240"/>
                <a:gd name="T14" fmla="*/ 0 w 267"/>
                <a:gd name="T15" fmla="*/ 188 h 240"/>
                <a:gd name="T16" fmla="*/ 6 w 267"/>
                <a:gd name="T1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40">
                  <a:moveTo>
                    <a:pt x="6" y="0"/>
                  </a:moveTo>
                  <a:lnTo>
                    <a:pt x="267" y="0"/>
                  </a:lnTo>
                  <a:lnTo>
                    <a:pt x="242" y="205"/>
                  </a:lnTo>
                  <a:lnTo>
                    <a:pt x="236" y="217"/>
                  </a:lnTo>
                  <a:lnTo>
                    <a:pt x="229" y="229"/>
                  </a:lnTo>
                  <a:lnTo>
                    <a:pt x="217" y="235"/>
                  </a:lnTo>
                  <a:lnTo>
                    <a:pt x="203" y="240"/>
                  </a:lnTo>
                  <a:lnTo>
                    <a:pt x="0" y="188"/>
                  </a:lnTo>
                  <a:lnTo>
                    <a:pt x="6" y="0"/>
                  </a:lnTo>
                  <a:close/>
                </a:path>
              </a:pathLst>
            </a:custGeom>
            <a:solidFill>
              <a:srgbClr val="AAAA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98" name="Freeform 387">
              <a:extLst>
                <a:ext uri="{FF2B5EF4-FFF2-40B4-BE49-F238E27FC236}">
                  <a16:creationId xmlns:a16="http://schemas.microsoft.com/office/drawing/2014/main" id="{F9C69937-4FF7-4CD1-AA8C-5CAF483201C8}"/>
                </a:ext>
              </a:extLst>
            </p:cNvPr>
            <p:cNvSpPr>
              <a:spLocks/>
            </p:cNvSpPr>
            <p:nvPr/>
          </p:nvSpPr>
          <p:spPr bwMode="auto">
            <a:xfrm>
              <a:off x="14012864" y="8666164"/>
              <a:ext cx="414338" cy="377825"/>
            </a:xfrm>
            <a:custGeom>
              <a:avLst/>
              <a:gdLst>
                <a:gd name="T0" fmla="*/ 5 w 261"/>
                <a:gd name="T1" fmla="*/ 0 h 238"/>
                <a:gd name="T2" fmla="*/ 261 w 261"/>
                <a:gd name="T3" fmla="*/ 0 h 238"/>
                <a:gd name="T4" fmla="*/ 236 w 261"/>
                <a:gd name="T5" fmla="*/ 205 h 238"/>
                <a:gd name="T6" fmla="*/ 228 w 261"/>
                <a:gd name="T7" fmla="*/ 221 h 238"/>
                <a:gd name="T8" fmla="*/ 215 w 261"/>
                <a:gd name="T9" fmla="*/ 233 h 238"/>
                <a:gd name="T10" fmla="*/ 197 w 261"/>
                <a:gd name="T11" fmla="*/ 238 h 238"/>
                <a:gd name="T12" fmla="*/ 0 w 261"/>
                <a:gd name="T13" fmla="*/ 186 h 238"/>
                <a:gd name="T14" fmla="*/ 5 w 261"/>
                <a:gd name="T15" fmla="*/ 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1" h="238">
                  <a:moveTo>
                    <a:pt x="5" y="0"/>
                  </a:moveTo>
                  <a:lnTo>
                    <a:pt x="261" y="0"/>
                  </a:lnTo>
                  <a:lnTo>
                    <a:pt x="236" y="205"/>
                  </a:lnTo>
                  <a:lnTo>
                    <a:pt x="228" y="221"/>
                  </a:lnTo>
                  <a:lnTo>
                    <a:pt x="215" y="233"/>
                  </a:lnTo>
                  <a:lnTo>
                    <a:pt x="197" y="238"/>
                  </a:lnTo>
                  <a:lnTo>
                    <a:pt x="0" y="186"/>
                  </a:lnTo>
                  <a:lnTo>
                    <a:pt x="5" y="0"/>
                  </a:lnTo>
                  <a:close/>
                </a:path>
              </a:pathLst>
            </a:custGeom>
            <a:solidFill>
              <a:srgbClr val="ABABA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199" name="Freeform 388">
              <a:extLst>
                <a:ext uri="{FF2B5EF4-FFF2-40B4-BE49-F238E27FC236}">
                  <a16:creationId xmlns:a16="http://schemas.microsoft.com/office/drawing/2014/main" id="{E2C47386-999B-4BF5-A452-B995D27E368F}"/>
                </a:ext>
              </a:extLst>
            </p:cNvPr>
            <p:cNvSpPr>
              <a:spLocks/>
            </p:cNvSpPr>
            <p:nvPr/>
          </p:nvSpPr>
          <p:spPr bwMode="auto">
            <a:xfrm>
              <a:off x="14020801" y="8666164"/>
              <a:ext cx="406400" cy="377825"/>
            </a:xfrm>
            <a:custGeom>
              <a:avLst/>
              <a:gdLst>
                <a:gd name="T0" fmla="*/ 6 w 256"/>
                <a:gd name="T1" fmla="*/ 0 h 238"/>
                <a:gd name="T2" fmla="*/ 256 w 256"/>
                <a:gd name="T3" fmla="*/ 0 h 238"/>
                <a:gd name="T4" fmla="*/ 231 w 256"/>
                <a:gd name="T5" fmla="*/ 205 h 238"/>
                <a:gd name="T6" fmla="*/ 223 w 256"/>
                <a:gd name="T7" fmla="*/ 221 h 238"/>
                <a:gd name="T8" fmla="*/ 210 w 256"/>
                <a:gd name="T9" fmla="*/ 233 h 238"/>
                <a:gd name="T10" fmla="*/ 194 w 256"/>
                <a:gd name="T11" fmla="*/ 238 h 238"/>
                <a:gd name="T12" fmla="*/ 0 w 256"/>
                <a:gd name="T13" fmla="*/ 184 h 238"/>
                <a:gd name="T14" fmla="*/ 6 w 256"/>
                <a:gd name="T15" fmla="*/ 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238">
                  <a:moveTo>
                    <a:pt x="6" y="0"/>
                  </a:moveTo>
                  <a:lnTo>
                    <a:pt x="256" y="0"/>
                  </a:lnTo>
                  <a:lnTo>
                    <a:pt x="231" y="205"/>
                  </a:lnTo>
                  <a:lnTo>
                    <a:pt x="223" y="221"/>
                  </a:lnTo>
                  <a:lnTo>
                    <a:pt x="210" y="233"/>
                  </a:lnTo>
                  <a:lnTo>
                    <a:pt x="194" y="238"/>
                  </a:lnTo>
                  <a:lnTo>
                    <a:pt x="0" y="184"/>
                  </a:lnTo>
                  <a:lnTo>
                    <a:pt x="6" y="0"/>
                  </a:lnTo>
                  <a:close/>
                </a:path>
              </a:pathLst>
            </a:custGeom>
            <a:solidFill>
              <a:srgbClr val="ACACA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00" name="Freeform 389">
              <a:extLst>
                <a:ext uri="{FF2B5EF4-FFF2-40B4-BE49-F238E27FC236}">
                  <a16:creationId xmlns:a16="http://schemas.microsoft.com/office/drawing/2014/main" id="{0F412329-7965-40D8-8DB5-F145BDBBEC3C}"/>
                </a:ext>
              </a:extLst>
            </p:cNvPr>
            <p:cNvSpPr>
              <a:spLocks/>
            </p:cNvSpPr>
            <p:nvPr/>
          </p:nvSpPr>
          <p:spPr bwMode="auto">
            <a:xfrm>
              <a:off x="14030326" y="8666164"/>
              <a:ext cx="396875" cy="377825"/>
            </a:xfrm>
            <a:custGeom>
              <a:avLst/>
              <a:gdLst>
                <a:gd name="T0" fmla="*/ 6 w 250"/>
                <a:gd name="T1" fmla="*/ 0 h 238"/>
                <a:gd name="T2" fmla="*/ 250 w 250"/>
                <a:gd name="T3" fmla="*/ 0 h 238"/>
                <a:gd name="T4" fmla="*/ 225 w 250"/>
                <a:gd name="T5" fmla="*/ 205 h 238"/>
                <a:gd name="T6" fmla="*/ 217 w 250"/>
                <a:gd name="T7" fmla="*/ 221 h 238"/>
                <a:gd name="T8" fmla="*/ 204 w 250"/>
                <a:gd name="T9" fmla="*/ 233 h 238"/>
                <a:gd name="T10" fmla="*/ 188 w 250"/>
                <a:gd name="T11" fmla="*/ 238 h 238"/>
                <a:gd name="T12" fmla="*/ 0 w 250"/>
                <a:gd name="T13" fmla="*/ 182 h 238"/>
                <a:gd name="T14" fmla="*/ 6 w 250"/>
                <a:gd name="T15" fmla="*/ 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238">
                  <a:moveTo>
                    <a:pt x="6" y="0"/>
                  </a:moveTo>
                  <a:lnTo>
                    <a:pt x="250" y="0"/>
                  </a:lnTo>
                  <a:lnTo>
                    <a:pt x="225" y="205"/>
                  </a:lnTo>
                  <a:lnTo>
                    <a:pt x="217" y="221"/>
                  </a:lnTo>
                  <a:lnTo>
                    <a:pt x="204" y="233"/>
                  </a:lnTo>
                  <a:lnTo>
                    <a:pt x="188" y="238"/>
                  </a:lnTo>
                  <a:lnTo>
                    <a:pt x="0" y="182"/>
                  </a:lnTo>
                  <a:lnTo>
                    <a:pt x="6" y="0"/>
                  </a:lnTo>
                  <a:close/>
                </a:path>
              </a:pathLst>
            </a:custGeom>
            <a:solidFill>
              <a:srgbClr val="ACACB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01" name="Freeform 390">
              <a:extLst>
                <a:ext uri="{FF2B5EF4-FFF2-40B4-BE49-F238E27FC236}">
                  <a16:creationId xmlns:a16="http://schemas.microsoft.com/office/drawing/2014/main" id="{F225C481-9FBC-46A5-B85B-C28A3EF5C033}"/>
                </a:ext>
              </a:extLst>
            </p:cNvPr>
            <p:cNvSpPr>
              <a:spLocks/>
            </p:cNvSpPr>
            <p:nvPr/>
          </p:nvSpPr>
          <p:spPr bwMode="auto">
            <a:xfrm>
              <a:off x="14039851" y="8666164"/>
              <a:ext cx="387350" cy="377825"/>
            </a:xfrm>
            <a:custGeom>
              <a:avLst/>
              <a:gdLst>
                <a:gd name="T0" fmla="*/ 4 w 244"/>
                <a:gd name="T1" fmla="*/ 0 h 238"/>
                <a:gd name="T2" fmla="*/ 244 w 244"/>
                <a:gd name="T3" fmla="*/ 0 h 238"/>
                <a:gd name="T4" fmla="*/ 219 w 244"/>
                <a:gd name="T5" fmla="*/ 205 h 238"/>
                <a:gd name="T6" fmla="*/ 211 w 244"/>
                <a:gd name="T7" fmla="*/ 221 h 238"/>
                <a:gd name="T8" fmla="*/ 198 w 244"/>
                <a:gd name="T9" fmla="*/ 233 h 238"/>
                <a:gd name="T10" fmla="*/ 182 w 244"/>
                <a:gd name="T11" fmla="*/ 238 h 238"/>
                <a:gd name="T12" fmla="*/ 0 w 244"/>
                <a:gd name="T13" fmla="*/ 180 h 238"/>
                <a:gd name="T14" fmla="*/ 4 w 244"/>
                <a:gd name="T15" fmla="*/ 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4" h="238">
                  <a:moveTo>
                    <a:pt x="4" y="0"/>
                  </a:moveTo>
                  <a:lnTo>
                    <a:pt x="244" y="0"/>
                  </a:lnTo>
                  <a:lnTo>
                    <a:pt x="219" y="205"/>
                  </a:lnTo>
                  <a:lnTo>
                    <a:pt x="211" y="221"/>
                  </a:lnTo>
                  <a:lnTo>
                    <a:pt x="198" y="233"/>
                  </a:lnTo>
                  <a:lnTo>
                    <a:pt x="182" y="238"/>
                  </a:lnTo>
                  <a:lnTo>
                    <a:pt x="0" y="180"/>
                  </a:lnTo>
                  <a:lnTo>
                    <a:pt x="4" y="0"/>
                  </a:lnTo>
                  <a:close/>
                </a:path>
              </a:pathLst>
            </a:custGeom>
            <a:solidFill>
              <a:srgbClr val="ADADB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02" name="Freeform 391">
              <a:extLst>
                <a:ext uri="{FF2B5EF4-FFF2-40B4-BE49-F238E27FC236}">
                  <a16:creationId xmlns:a16="http://schemas.microsoft.com/office/drawing/2014/main" id="{EE66ABBA-115E-48CC-B721-8918CBDC926C}"/>
                </a:ext>
              </a:extLst>
            </p:cNvPr>
            <p:cNvSpPr>
              <a:spLocks/>
            </p:cNvSpPr>
            <p:nvPr/>
          </p:nvSpPr>
          <p:spPr bwMode="auto">
            <a:xfrm>
              <a:off x="14049376" y="8666164"/>
              <a:ext cx="377825" cy="377825"/>
            </a:xfrm>
            <a:custGeom>
              <a:avLst/>
              <a:gdLst>
                <a:gd name="T0" fmla="*/ 4 w 238"/>
                <a:gd name="T1" fmla="*/ 0 h 238"/>
                <a:gd name="T2" fmla="*/ 238 w 238"/>
                <a:gd name="T3" fmla="*/ 0 h 238"/>
                <a:gd name="T4" fmla="*/ 213 w 238"/>
                <a:gd name="T5" fmla="*/ 205 h 238"/>
                <a:gd name="T6" fmla="*/ 205 w 238"/>
                <a:gd name="T7" fmla="*/ 221 h 238"/>
                <a:gd name="T8" fmla="*/ 194 w 238"/>
                <a:gd name="T9" fmla="*/ 233 h 238"/>
                <a:gd name="T10" fmla="*/ 178 w 238"/>
                <a:gd name="T11" fmla="*/ 238 h 238"/>
                <a:gd name="T12" fmla="*/ 0 w 238"/>
                <a:gd name="T13" fmla="*/ 178 h 238"/>
                <a:gd name="T14" fmla="*/ 4 w 238"/>
                <a:gd name="T15" fmla="*/ 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238">
                  <a:moveTo>
                    <a:pt x="4" y="0"/>
                  </a:moveTo>
                  <a:lnTo>
                    <a:pt x="238" y="0"/>
                  </a:lnTo>
                  <a:lnTo>
                    <a:pt x="213" y="205"/>
                  </a:lnTo>
                  <a:lnTo>
                    <a:pt x="205" y="221"/>
                  </a:lnTo>
                  <a:lnTo>
                    <a:pt x="194" y="233"/>
                  </a:lnTo>
                  <a:lnTo>
                    <a:pt x="178" y="238"/>
                  </a:lnTo>
                  <a:lnTo>
                    <a:pt x="0" y="178"/>
                  </a:lnTo>
                  <a:lnTo>
                    <a:pt x="4" y="0"/>
                  </a:lnTo>
                  <a:close/>
                </a:path>
              </a:pathLst>
            </a:custGeom>
            <a:solidFill>
              <a:srgbClr val="AEAEB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03" name="Freeform 392">
              <a:extLst>
                <a:ext uri="{FF2B5EF4-FFF2-40B4-BE49-F238E27FC236}">
                  <a16:creationId xmlns:a16="http://schemas.microsoft.com/office/drawing/2014/main" id="{35728559-C645-4785-A43C-D5BA0EE47999}"/>
                </a:ext>
              </a:extLst>
            </p:cNvPr>
            <p:cNvSpPr>
              <a:spLocks/>
            </p:cNvSpPr>
            <p:nvPr/>
          </p:nvSpPr>
          <p:spPr bwMode="auto">
            <a:xfrm>
              <a:off x="14055726" y="8666164"/>
              <a:ext cx="371475" cy="377825"/>
            </a:xfrm>
            <a:custGeom>
              <a:avLst/>
              <a:gdLst>
                <a:gd name="T0" fmla="*/ 6 w 234"/>
                <a:gd name="T1" fmla="*/ 0 h 238"/>
                <a:gd name="T2" fmla="*/ 234 w 234"/>
                <a:gd name="T3" fmla="*/ 0 h 238"/>
                <a:gd name="T4" fmla="*/ 209 w 234"/>
                <a:gd name="T5" fmla="*/ 205 h 238"/>
                <a:gd name="T6" fmla="*/ 201 w 234"/>
                <a:gd name="T7" fmla="*/ 221 h 238"/>
                <a:gd name="T8" fmla="*/ 190 w 234"/>
                <a:gd name="T9" fmla="*/ 233 h 238"/>
                <a:gd name="T10" fmla="*/ 174 w 234"/>
                <a:gd name="T11" fmla="*/ 238 h 238"/>
                <a:gd name="T12" fmla="*/ 0 w 234"/>
                <a:gd name="T13" fmla="*/ 176 h 238"/>
                <a:gd name="T14" fmla="*/ 6 w 234"/>
                <a:gd name="T15" fmla="*/ 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8">
                  <a:moveTo>
                    <a:pt x="6" y="0"/>
                  </a:moveTo>
                  <a:lnTo>
                    <a:pt x="234" y="0"/>
                  </a:lnTo>
                  <a:lnTo>
                    <a:pt x="209" y="205"/>
                  </a:lnTo>
                  <a:lnTo>
                    <a:pt x="201" y="221"/>
                  </a:lnTo>
                  <a:lnTo>
                    <a:pt x="190" y="233"/>
                  </a:lnTo>
                  <a:lnTo>
                    <a:pt x="174" y="238"/>
                  </a:lnTo>
                  <a:lnTo>
                    <a:pt x="0" y="176"/>
                  </a:lnTo>
                  <a:lnTo>
                    <a:pt x="6" y="0"/>
                  </a:lnTo>
                  <a:close/>
                </a:path>
              </a:pathLst>
            </a:custGeom>
            <a:solidFill>
              <a:srgbClr val="AEAEB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04" name="Freeform 393">
              <a:extLst>
                <a:ext uri="{FF2B5EF4-FFF2-40B4-BE49-F238E27FC236}">
                  <a16:creationId xmlns:a16="http://schemas.microsoft.com/office/drawing/2014/main" id="{15483B42-8B28-4714-B4A4-4A18651A6205}"/>
                </a:ext>
              </a:extLst>
            </p:cNvPr>
            <p:cNvSpPr>
              <a:spLocks/>
            </p:cNvSpPr>
            <p:nvPr/>
          </p:nvSpPr>
          <p:spPr bwMode="auto">
            <a:xfrm>
              <a:off x="14065251" y="8666164"/>
              <a:ext cx="361950" cy="377825"/>
            </a:xfrm>
            <a:custGeom>
              <a:avLst/>
              <a:gdLst>
                <a:gd name="T0" fmla="*/ 5 w 228"/>
                <a:gd name="T1" fmla="*/ 0 h 238"/>
                <a:gd name="T2" fmla="*/ 228 w 228"/>
                <a:gd name="T3" fmla="*/ 0 h 238"/>
                <a:gd name="T4" fmla="*/ 203 w 228"/>
                <a:gd name="T5" fmla="*/ 205 h 238"/>
                <a:gd name="T6" fmla="*/ 197 w 228"/>
                <a:gd name="T7" fmla="*/ 221 h 238"/>
                <a:gd name="T8" fmla="*/ 184 w 228"/>
                <a:gd name="T9" fmla="*/ 231 h 238"/>
                <a:gd name="T10" fmla="*/ 168 w 228"/>
                <a:gd name="T11" fmla="*/ 238 h 238"/>
                <a:gd name="T12" fmla="*/ 0 w 228"/>
                <a:gd name="T13" fmla="*/ 176 h 238"/>
                <a:gd name="T14" fmla="*/ 5 w 228"/>
                <a:gd name="T15" fmla="*/ 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8" h="238">
                  <a:moveTo>
                    <a:pt x="5" y="0"/>
                  </a:moveTo>
                  <a:lnTo>
                    <a:pt x="228" y="0"/>
                  </a:lnTo>
                  <a:lnTo>
                    <a:pt x="203" y="205"/>
                  </a:lnTo>
                  <a:lnTo>
                    <a:pt x="197" y="221"/>
                  </a:lnTo>
                  <a:lnTo>
                    <a:pt x="184" y="231"/>
                  </a:lnTo>
                  <a:lnTo>
                    <a:pt x="168" y="238"/>
                  </a:lnTo>
                  <a:lnTo>
                    <a:pt x="0" y="176"/>
                  </a:lnTo>
                  <a:lnTo>
                    <a:pt x="5" y="0"/>
                  </a:lnTo>
                  <a:close/>
                </a:path>
              </a:pathLst>
            </a:custGeom>
            <a:solidFill>
              <a:srgbClr val="AFAFB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05" name="Freeform 394">
              <a:extLst>
                <a:ext uri="{FF2B5EF4-FFF2-40B4-BE49-F238E27FC236}">
                  <a16:creationId xmlns:a16="http://schemas.microsoft.com/office/drawing/2014/main" id="{CE175ABE-05B8-4CF0-8B4F-524F1DF2F751}"/>
                </a:ext>
              </a:extLst>
            </p:cNvPr>
            <p:cNvSpPr>
              <a:spLocks/>
            </p:cNvSpPr>
            <p:nvPr/>
          </p:nvSpPr>
          <p:spPr bwMode="auto">
            <a:xfrm>
              <a:off x="14073189" y="8666164"/>
              <a:ext cx="354013" cy="377825"/>
            </a:xfrm>
            <a:custGeom>
              <a:avLst/>
              <a:gdLst>
                <a:gd name="T0" fmla="*/ 6 w 223"/>
                <a:gd name="T1" fmla="*/ 0 h 238"/>
                <a:gd name="T2" fmla="*/ 223 w 223"/>
                <a:gd name="T3" fmla="*/ 0 h 238"/>
                <a:gd name="T4" fmla="*/ 198 w 223"/>
                <a:gd name="T5" fmla="*/ 205 h 238"/>
                <a:gd name="T6" fmla="*/ 192 w 223"/>
                <a:gd name="T7" fmla="*/ 221 h 238"/>
                <a:gd name="T8" fmla="*/ 179 w 223"/>
                <a:gd name="T9" fmla="*/ 231 h 238"/>
                <a:gd name="T10" fmla="*/ 163 w 223"/>
                <a:gd name="T11" fmla="*/ 238 h 238"/>
                <a:gd name="T12" fmla="*/ 0 w 223"/>
                <a:gd name="T13" fmla="*/ 174 h 238"/>
                <a:gd name="T14" fmla="*/ 6 w 223"/>
                <a:gd name="T15" fmla="*/ 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238">
                  <a:moveTo>
                    <a:pt x="6" y="0"/>
                  </a:moveTo>
                  <a:lnTo>
                    <a:pt x="223" y="0"/>
                  </a:lnTo>
                  <a:lnTo>
                    <a:pt x="198" y="205"/>
                  </a:lnTo>
                  <a:lnTo>
                    <a:pt x="192" y="221"/>
                  </a:lnTo>
                  <a:lnTo>
                    <a:pt x="179" y="231"/>
                  </a:lnTo>
                  <a:lnTo>
                    <a:pt x="163" y="238"/>
                  </a:lnTo>
                  <a:lnTo>
                    <a:pt x="0" y="174"/>
                  </a:lnTo>
                  <a:lnTo>
                    <a:pt x="6" y="0"/>
                  </a:lnTo>
                  <a:close/>
                </a:path>
              </a:pathLst>
            </a:custGeom>
            <a:solidFill>
              <a:srgbClr val="AFAFB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06" name="Freeform 395">
              <a:extLst>
                <a:ext uri="{FF2B5EF4-FFF2-40B4-BE49-F238E27FC236}">
                  <a16:creationId xmlns:a16="http://schemas.microsoft.com/office/drawing/2014/main" id="{81FD58F8-E43A-43FE-B1E1-B65EAA1E90F5}"/>
                </a:ext>
              </a:extLst>
            </p:cNvPr>
            <p:cNvSpPr>
              <a:spLocks/>
            </p:cNvSpPr>
            <p:nvPr/>
          </p:nvSpPr>
          <p:spPr bwMode="auto">
            <a:xfrm>
              <a:off x="14082714" y="8666164"/>
              <a:ext cx="344488" cy="377825"/>
            </a:xfrm>
            <a:custGeom>
              <a:avLst/>
              <a:gdLst>
                <a:gd name="T0" fmla="*/ 6 w 217"/>
                <a:gd name="T1" fmla="*/ 0 h 238"/>
                <a:gd name="T2" fmla="*/ 217 w 217"/>
                <a:gd name="T3" fmla="*/ 0 h 238"/>
                <a:gd name="T4" fmla="*/ 192 w 217"/>
                <a:gd name="T5" fmla="*/ 205 h 238"/>
                <a:gd name="T6" fmla="*/ 186 w 217"/>
                <a:gd name="T7" fmla="*/ 219 h 238"/>
                <a:gd name="T8" fmla="*/ 173 w 217"/>
                <a:gd name="T9" fmla="*/ 231 h 238"/>
                <a:gd name="T10" fmla="*/ 159 w 217"/>
                <a:gd name="T11" fmla="*/ 238 h 238"/>
                <a:gd name="T12" fmla="*/ 0 w 217"/>
                <a:gd name="T13" fmla="*/ 172 h 238"/>
                <a:gd name="T14" fmla="*/ 6 w 217"/>
                <a:gd name="T15" fmla="*/ 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7" h="238">
                  <a:moveTo>
                    <a:pt x="6" y="0"/>
                  </a:moveTo>
                  <a:lnTo>
                    <a:pt x="217" y="0"/>
                  </a:lnTo>
                  <a:lnTo>
                    <a:pt x="192" y="205"/>
                  </a:lnTo>
                  <a:lnTo>
                    <a:pt x="186" y="219"/>
                  </a:lnTo>
                  <a:lnTo>
                    <a:pt x="173" y="231"/>
                  </a:lnTo>
                  <a:lnTo>
                    <a:pt x="159" y="238"/>
                  </a:lnTo>
                  <a:lnTo>
                    <a:pt x="0" y="172"/>
                  </a:lnTo>
                  <a:lnTo>
                    <a:pt x="6" y="0"/>
                  </a:lnTo>
                  <a:close/>
                </a:path>
              </a:pathLst>
            </a:custGeom>
            <a:solidFill>
              <a:srgbClr val="B0B0B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07" name="Freeform 396">
              <a:extLst>
                <a:ext uri="{FF2B5EF4-FFF2-40B4-BE49-F238E27FC236}">
                  <a16:creationId xmlns:a16="http://schemas.microsoft.com/office/drawing/2014/main" id="{67008020-E7ED-4A26-8B17-0386175F9601}"/>
                </a:ext>
              </a:extLst>
            </p:cNvPr>
            <p:cNvSpPr>
              <a:spLocks/>
            </p:cNvSpPr>
            <p:nvPr/>
          </p:nvSpPr>
          <p:spPr bwMode="auto">
            <a:xfrm>
              <a:off x="14092239" y="8666164"/>
              <a:ext cx="334963" cy="377825"/>
            </a:xfrm>
            <a:custGeom>
              <a:avLst/>
              <a:gdLst>
                <a:gd name="T0" fmla="*/ 6 w 211"/>
                <a:gd name="T1" fmla="*/ 0 h 238"/>
                <a:gd name="T2" fmla="*/ 211 w 211"/>
                <a:gd name="T3" fmla="*/ 0 h 238"/>
                <a:gd name="T4" fmla="*/ 186 w 211"/>
                <a:gd name="T5" fmla="*/ 205 h 238"/>
                <a:gd name="T6" fmla="*/ 180 w 211"/>
                <a:gd name="T7" fmla="*/ 219 h 238"/>
                <a:gd name="T8" fmla="*/ 167 w 211"/>
                <a:gd name="T9" fmla="*/ 231 h 238"/>
                <a:gd name="T10" fmla="*/ 153 w 211"/>
                <a:gd name="T11" fmla="*/ 238 h 238"/>
                <a:gd name="T12" fmla="*/ 0 w 211"/>
                <a:gd name="T13" fmla="*/ 171 h 238"/>
                <a:gd name="T14" fmla="*/ 6 w 211"/>
                <a:gd name="T15" fmla="*/ 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238">
                  <a:moveTo>
                    <a:pt x="6" y="0"/>
                  </a:moveTo>
                  <a:lnTo>
                    <a:pt x="211" y="0"/>
                  </a:lnTo>
                  <a:lnTo>
                    <a:pt x="186" y="205"/>
                  </a:lnTo>
                  <a:lnTo>
                    <a:pt x="180" y="219"/>
                  </a:lnTo>
                  <a:lnTo>
                    <a:pt x="167" y="231"/>
                  </a:lnTo>
                  <a:lnTo>
                    <a:pt x="153" y="238"/>
                  </a:lnTo>
                  <a:lnTo>
                    <a:pt x="0" y="171"/>
                  </a:lnTo>
                  <a:lnTo>
                    <a:pt x="6" y="0"/>
                  </a:lnTo>
                  <a:close/>
                </a:path>
              </a:pathLst>
            </a:custGeom>
            <a:solidFill>
              <a:srgbClr val="B1B1B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08" name="Freeform 397">
              <a:extLst>
                <a:ext uri="{FF2B5EF4-FFF2-40B4-BE49-F238E27FC236}">
                  <a16:creationId xmlns:a16="http://schemas.microsoft.com/office/drawing/2014/main" id="{F8CD0D0C-963D-4F62-BD86-20F30A0C66E4}"/>
                </a:ext>
              </a:extLst>
            </p:cNvPr>
            <p:cNvSpPr>
              <a:spLocks/>
            </p:cNvSpPr>
            <p:nvPr/>
          </p:nvSpPr>
          <p:spPr bwMode="auto">
            <a:xfrm>
              <a:off x="14101764" y="8666164"/>
              <a:ext cx="325438" cy="374650"/>
            </a:xfrm>
            <a:custGeom>
              <a:avLst/>
              <a:gdLst>
                <a:gd name="T0" fmla="*/ 6 w 205"/>
                <a:gd name="T1" fmla="*/ 0 h 236"/>
                <a:gd name="T2" fmla="*/ 205 w 205"/>
                <a:gd name="T3" fmla="*/ 0 h 236"/>
                <a:gd name="T4" fmla="*/ 180 w 205"/>
                <a:gd name="T5" fmla="*/ 205 h 236"/>
                <a:gd name="T6" fmla="*/ 174 w 205"/>
                <a:gd name="T7" fmla="*/ 219 h 236"/>
                <a:gd name="T8" fmla="*/ 163 w 205"/>
                <a:gd name="T9" fmla="*/ 231 h 236"/>
                <a:gd name="T10" fmla="*/ 147 w 205"/>
                <a:gd name="T11" fmla="*/ 236 h 236"/>
                <a:gd name="T12" fmla="*/ 0 w 205"/>
                <a:gd name="T13" fmla="*/ 169 h 236"/>
                <a:gd name="T14" fmla="*/ 6 w 205"/>
                <a:gd name="T15" fmla="*/ 0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36">
                  <a:moveTo>
                    <a:pt x="6" y="0"/>
                  </a:moveTo>
                  <a:lnTo>
                    <a:pt x="205" y="0"/>
                  </a:lnTo>
                  <a:lnTo>
                    <a:pt x="180" y="205"/>
                  </a:lnTo>
                  <a:lnTo>
                    <a:pt x="174" y="219"/>
                  </a:lnTo>
                  <a:lnTo>
                    <a:pt x="163" y="231"/>
                  </a:lnTo>
                  <a:lnTo>
                    <a:pt x="147" y="236"/>
                  </a:lnTo>
                  <a:lnTo>
                    <a:pt x="0" y="169"/>
                  </a:lnTo>
                  <a:lnTo>
                    <a:pt x="6" y="0"/>
                  </a:lnTo>
                  <a:close/>
                </a:path>
              </a:pathLst>
            </a:custGeom>
            <a:solidFill>
              <a:srgbClr val="B1B1B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09" name="Freeform 398">
              <a:extLst>
                <a:ext uri="{FF2B5EF4-FFF2-40B4-BE49-F238E27FC236}">
                  <a16:creationId xmlns:a16="http://schemas.microsoft.com/office/drawing/2014/main" id="{8FC2E495-83C6-45AE-8C75-8A3CFDB2E76E}"/>
                </a:ext>
              </a:extLst>
            </p:cNvPr>
            <p:cNvSpPr>
              <a:spLocks/>
            </p:cNvSpPr>
            <p:nvPr/>
          </p:nvSpPr>
          <p:spPr bwMode="auto">
            <a:xfrm>
              <a:off x="14111289" y="8666164"/>
              <a:ext cx="315913" cy="374650"/>
            </a:xfrm>
            <a:custGeom>
              <a:avLst/>
              <a:gdLst>
                <a:gd name="T0" fmla="*/ 5 w 199"/>
                <a:gd name="T1" fmla="*/ 0 h 236"/>
                <a:gd name="T2" fmla="*/ 199 w 199"/>
                <a:gd name="T3" fmla="*/ 0 h 236"/>
                <a:gd name="T4" fmla="*/ 174 w 199"/>
                <a:gd name="T5" fmla="*/ 205 h 236"/>
                <a:gd name="T6" fmla="*/ 168 w 199"/>
                <a:gd name="T7" fmla="*/ 219 h 236"/>
                <a:gd name="T8" fmla="*/ 157 w 199"/>
                <a:gd name="T9" fmla="*/ 231 h 236"/>
                <a:gd name="T10" fmla="*/ 141 w 199"/>
                <a:gd name="T11" fmla="*/ 236 h 236"/>
                <a:gd name="T12" fmla="*/ 0 w 199"/>
                <a:gd name="T13" fmla="*/ 167 h 236"/>
                <a:gd name="T14" fmla="*/ 5 w 199"/>
                <a:gd name="T15" fmla="*/ 0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236">
                  <a:moveTo>
                    <a:pt x="5" y="0"/>
                  </a:moveTo>
                  <a:lnTo>
                    <a:pt x="199" y="0"/>
                  </a:lnTo>
                  <a:lnTo>
                    <a:pt x="174" y="205"/>
                  </a:lnTo>
                  <a:lnTo>
                    <a:pt x="168" y="219"/>
                  </a:lnTo>
                  <a:lnTo>
                    <a:pt x="157" y="231"/>
                  </a:lnTo>
                  <a:lnTo>
                    <a:pt x="141" y="236"/>
                  </a:lnTo>
                  <a:lnTo>
                    <a:pt x="0" y="167"/>
                  </a:lnTo>
                  <a:lnTo>
                    <a:pt x="5" y="0"/>
                  </a:lnTo>
                  <a:close/>
                </a:path>
              </a:pathLst>
            </a:custGeom>
            <a:solidFill>
              <a:srgbClr val="B2B2B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10" name="Freeform 399">
              <a:extLst>
                <a:ext uri="{FF2B5EF4-FFF2-40B4-BE49-F238E27FC236}">
                  <a16:creationId xmlns:a16="http://schemas.microsoft.com/office/drawing/2014/main" id="{03151D62-AF22-4A31-8689-AE6D386DB5A4}"/>
                </a:ext>
              </a:extLst>
            </p:cNvPr>
            <p:cNvSpPr>
              <a:spLocks/>
            </p:cNvSpPr>
            <p:nvPr/>
          </p:nvSpPr>
          <p:spPr bwMode="auto">
            <a:xfrm>
              <a:off x="14117639" y="8666164"/>
              <a:ext cx="309563" cy="374650"/>
            </a:xfrm>
            <a:custGeom>
              <a:avLst/>
              <a:gdLst>
                <a:gd name="T0" fmla="*/ 7 w 195"/>
                <a:gd name="T1" fmla="*/ 0 h 236"/>
                <a:gd name="T2" fmla="*/ 195 w 195"/>
                <a:gd name="T3" fmla="*/ 0 h 236"/>
                <a:gd name="T4" fmla="*/ 170 w 195"/>
                <a:gd name="T5" fmla="*/ 205 h 236"/>
                <a:gd name="T6" fmla="*/ 164 w 195"/>
                <a:gd name="T7" fmla="*/ 219 h 236"/>
                <a:gd name="T8" fmla="*/ 153 w 195"/>
                <a:gd name="T9" fmla="*/ 231 h 236"/>
                <a:gd name="T10" fmla="*/ 139 w 195"/>
                <a:gd name="T11" fmla="*/ 236 h 236"/>
                <a:gd name="T12" fmla="*/ 0 w 195"/>
                <a:gd name="T13" fmla="*/ 165 h 236"/>
                <a:gd name="T14" fmla="*/ 7 w 195"/>
                <a:gd name="T15" fmla="*/ 0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236">
                  <a:moveTo>
                    <a:pt x="7" y="0"/>
                  </a:moveTo>
                  <a:lnTo>
                    <a:pt x="195" y="0"/>
                  </a:lnTo>
                  <a:lnTo>
                    <a:pt x="170" y="205"/>
                  </a:lnTo>
                  <a:lnTo>
                    <a:pt x="164" y="219"/>
                  </a:lnTo>
                  <a:lnTo>
                    <a:pt x="153" y="231"/>
                  </a:lnTo>
                  <a:lnTo>
                    <a:pt x="139" y="236"/>
                  </a:lnTo>
                  <a:lnTo>
                    <a:pt x="0" y="165"/>
                  </a:lnTo>
                  <a:lnTo>
                    <a:pt x="7" y="0"/>
                  </a:lnTo>
                  <a:close/>
                </a:path>
              </a:pathLst>
            </a:custGeom>
            <a:solidFill>
              <a:srgbClr val="B2B2B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11" name="Freeform 400">
              <a:extLst>
                <a:ext uri="{FF2B5EF4-FFF2-40B4-BE49-F238E27FC236}">
                  <a16:creationId xmlns:a16="http://schemas.microsoft.com/office/drawing/2014/main" id="{A6E8FCC1-C2B7-4CD6-AEC5-C08549ABE1BB}"/>
                </a:ext>
              </a:extLst>
            </p:cNvPr>
            <p:cNvSpPr>
              <a:spLocks/>
            </p:cNvSpPr>
            <p:nvPr/>
          </p:nvSpPr>
          <p:spPr bwMode="auto">
            <a:xfrm>
              <a:off x="14125576" y="8666164"/>
              <a:ext cx="301625" cy="374650"/>
            </a:xfrm>
            <a:custGeom>
              <a:avLst/>
              <a:gdLst>
                <a:gd name="T0" fmla="*/ 8 w 190"/>
                <a:gd name="T1" fmla="*/ 0 h 236"/>
                <a:gd name="T2" fmla="*/ 190 w 190"/>
                <a:gd name="T3" fmla="*/ 0 h 236"/>
                <a:gd name="T4" fmla="*/ 165 w 190"/>
                <a:gd name="T5" fmla="*/ 205 h 236"/>
                <a:gd name="T6" fmla="*/ 159 w 190"/>
                <a:gd name="T7" fmla="*/ 219 h 236"/>
                <a:gd name="T8" fmla="*/ 148 w 190"/>
                <a:gd name="T9" fmla="*/ 231 h 236"/>
                <a:gd name="T10" fmla="*/ 134 w 190"/>
                <a:gd name="T11" fmla="*/ 236 h 236"/>
                <a:gd name="T12" fmla="*/ 0 w 190"/>
                <a:gd name="T13" fmla="*/ 163 h 236"/>
                <a:gd name="T14" fmla="*/ 8 w 190"/>
                <a:gd name="T15" fmla="*/ 0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236">
                  <a:moveTo>
                    <a:pt x="8" y="0"/>
                  </a:moveTo>
                  <a:lnTo>
                    <a:pt x="190" y="0"/>
                  </a:lnTo>
                  <a:lnTo>
                    <a:pt x="165" y="205"/>
                  </a:lnTo>
                  <a:lnTo>
                    <a:pt x="159" y="219"/>
                  </a:lnTo>
                  <a:lnTo>
                    <a:pt x="148" y="231"/>
                  </a:lnTo>
                  <a:lnTo>
                    <a:pt x="134" y="236"/>
                  </a:lnTo>
                  <a:lnTo>
                    <a:pt x="0" y="163"/>
                  </a:lnTo>
                  <a:lnTo>
                    <a:pt x="8" y="0"/>
                  </a:lnTo>
                  <a:close/>
                </a:path>
              </a:pathLst>
            </a:custGeom>
            <a:solidFill>
              <a:srgbClr val="B3B3B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12" name="Freeform 401">
              <a:extLst>
                <a:ext uri="{FF2B5EF4-FFF2-40B4-BE49-F238E27FC236}">
                  <a16:creationId xmlns:a16="http://schemas.microsoft.com/office/drawing/2014/main" id="{1F42C913-5395-49C3-A629-521174D07B4B}"/>
                </a:ext>
              </a:extLst>
            </p:cNvPr>
            <p:cNvSpPr>
              <a:spLocks/>
            </p:cNvSpPr>
            <p:nvPr/>
          </p:nvSpPr>
          <p:spPr bwMode="auto">
            <a:xfrm>
              <a:off x="14135101" y="8666164"/>
              <a:ext cx="292100" cy="374650"/>
            </a:xfrm>
            <a:custGeom>
              <a:avLst/>
              <a:gdLst>
                <a:gd name="T0" fmla="*/ 8 w 184"/>
                <a:gd name="T1" fmla="*/ 0 h 236"/>
                <a:gd name="T2" fmla="*/ 184 w 184"/>
                <a:gd name="T3" fmla="*/ 0 h 236"/>
                <a:gd name="T4" fmla="*/ 159 w 184"/>
                <a:gd name="T5" fmla="*/ 205 h 236"/>
                <a:gd name="T6" fmla="*/ 153 w 184"/>
                <a:gd name="T7" fmla="*/ 219 h 236"/>
                <a:gd name="T8" fmla="*/ 142 w 184"/>
                <a:gd name="T9" fmla="*/ 231 h 236"/>
                <a:gd name="T10" fmla="*/ 128 w 184"/>
                <a:gd name="T11" fmla="*/ 236 h 236"/>
                <a:gd name="T12" fmla="*/ 0 w 184"/>
                <a:gd name="T13" fmla="*/ 163 h 236"/>
                <a:gd name="T14" fmla="*/ 8 w 184"/>
                <a:gd name="T15" fmla="*/ 0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236">
                  <a:moveTo>
                    <a:pt x="8" y="0"/>
                  </a:moveTo>
                  <a:lnTo>
                    <a:pt x="184" y="0"/>
                  </a:lnTo>
                  <a:lnTo>
                    <a:pt x="159" y="205"/>
                  </a:lnTo>
                  <a:lnTo>
                    <a:pt x="153" y="219"/>
                  </a:lnTo>
                  <a:lnTo>
                    <a:pt x="142" y="231"/>
                  </a:lnTo>
                  <a:lnTo>
                    <a:pt x="128" y="236"/>
                  </a:lnTo>
                  <a:lnTo>
                    <a:pt x="0" y="163"/>
                  </a:lnTo>
                  <a:lnTo>
                    <a:pt x="8" y="0"/>
                  </a:lnTo>
                  <a:close/>
                </a:path>
              </a:pathLst>
            </a:custGeom>
            <a:solidFill>
              <a:srgbClr val="B4B4B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13" name="Freeform 402">
              <a:extLst>
                <a:ext uri="{FF2B5EF4-FFF2-40B4-BE49-F238E27FC236}">
                  <a16:creationId xmlns:a16="http://schemas.microsoft.com/office/drawing/2014/main" id="{40809F42-E395-42B3-AB0F-EDDC20D2826A}"/>
                </a:ext>
              </a:extLst>
            </p:cNvPr>
            <p:cNvSpPr>
              <a:spLocks/>
            </p:cNvSpPr>
            <p:nvPr/>
          </p:nvSpPr>
          <p:spPr bwMode="auto">
            <a:xfrm>
              <a:off x="14144626" y="8666164"/>
              <a:ext cx="282575" cy="374650"/>
            </a:xfrm>
            <a:custGeom>
              <a:avLst/>
              <a:gdLst>
                <a:gd name="T0" fmla="*/ 8 w 178"/>
                <a:gd name="T1" fmla="*/ 0 h 236"/>
                <a:gd name="T2" fmla="*/ 178 w 178"/>
                <a:gd name="T3" fmla="*/ 0 h 236"/>
                <a:gd name="T4" fmla="*/ 153 w 178"/>
                <a:gd name="T5" fmla="*/ 205 h 236"/>
                <a:gd name="T6" fmla="*/ 147 w 178"/>
                <a:gd name="T7" fmla="*/ 219 h 236"/>
                <a:gd name="T8" fmla="*/ 136 w 178"/>
                <a:gd name="T9" fmla="*/ 229 h 236"/>
                <a:gd name="T10" fmla="*/ 124 w 178"/>
                <a:gd name="T11" fmla="*/ 236 h 236"/>
                <a:gd name="T12" fmla="*/ 0 w 178"/>
                <a:gd name="T13" fmla="*/ 161 h 236"/>
                <a:gd name="T14" fmla="*/ 8 w 178"/>
                <a:gd name="T15" fmla="*/ 0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8" h="236">
                  <a:moveTo>
                    <a:pt x="8" y="0"/>
                  </a:moveTo>
                  <a:lnTo>
                    <a:pt x="178" y="0"/>
                  </a:lnTo>
                  <a:lnTo>
                    <a:pt x="153" y="205"/>
                  </a:lnTo>
                  <a:lnTo>
                    <a:pt x="147" y="219"/>
                  </a:lnTo>
                  <a:lnTo>
                    <a:pt x="136" y="229"/>
                  </a:lnTo>
                  <a:lnTo>
                    <a:pt x="124" y="236"/>
                  </a:lnTo>
                  <a:lnTo>
                    <a:pt x="0" y="161"/>
                  </a:lnTo>
                  <a:lnTo>
                    <a:pt x="8" y="0"/>
                  </a:lnTo>
                  <a:close/>
                </a:path>
              </a:pathLst>
            </a:custGeom>
            <a:solidFill>
              <a:srgbClr val="B4B4B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14" name="Freeform 403">
              <a:extLst>
                <a:ext uri="{FF2B5EF4-FFF2-40B4-BE49-F238E27FC236}">
                  <a16:creationId xmlns:a16="http://schemas.microsoft.com/office/drawing/2014/main" id="{0C6CEF15-CE57-4441-8707-49E3D59EA9F3}"/>
                </a:ext>
              </a:extLst>
            </p:cNvPr>
            <p:cNvSpPr>
              <a:spLocks/>
            </p:cNvSpPr>
            <p:nvPr/>
          </p:nvSpPr>
          <p:spPr bwMode="auto">
            <a:xfrm>
              <a:off x="14154151" y="8666164"/>
              <a:ext cx="273050" cy="374650"/>
            </a:xfrm>
            <a:custGeom>
              <a:avLst/>
              <a:gdLst>
                <a:gd name="T0" fmla="*/ 8 w 172"/>
                <a:gd name="T1" fmla="*/ 0 h 236"/>
                <a:gd name="T2" fmla="*/ 172 w 172"/>
                <a:gd name="T3" fmla="*/ 0 h 236"/>
                <a:gd name="T4" fmla="*/ 147 w 172"/>
                <a:gd name="T5" fmla="*/ 205 h 236"/>
                <a:gd name="T6" fmla="*/ 141 w 172"/>
                <a:gd name="T7" fmla="*/ 219 h 236"/>
                <a:gd name="T8" fmla="*/ 132 w 172"/>
                <a:gd name="T9" fmla="*/ 229 h 236"/>
                <a:gd name="T10" fmla="*/ 118 w 172"/>
                <a:gd name="T11" fmla="*/ 236 h 236"/>
                <a:gd name="T12" fmla="*/ 0 w 172"/>
                <a:gd name="T13" fmla="*/ 159 h 236"/>
                <a:gd name="T14" fmla="*/ 8 w 172"/>
                <a:gd name="T15" fmla="*/ 0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236">
                  <a:moveTo>
                    <a:pt x="8" y="0"/>
                  </a:moveTo>
                  <a:lnTo>
                    <a:pt x="172" y="0"/>
                  </a:lnTo>
                  <a:lnTo>
                    <a:pt x="147" y="205"/>
                  </a:lnTo>
                  <a:lnTo>
                    <a:pt x="141" y="219"/>
                  </a:lnTo>
                  <a:lnTo>
                    <a:pt x="132" y="229"/>
                  </a:lnTo>
                  <a:lnTo>
                    <a:pt x="118" y="236"/>
                  </a:lnTo>
                  <a:lnTo>
                    <a:pt x="0" y="159"/>
                  </a:lnTo>
                  <a:lnTo>
                    <a:pt x="8" y="0"/>
                  </a:lnTo>
                  <a:close/>
                </a:path>
              </a:pathLst>
            </a:custGeom>
            <a:solidFill>
              <a:srgbClr val="B5B5B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15" name="Freeform 404">
              <a:extLst>
                <a:ext uri="{FF2B5EF4-FFF2-40B4-BE49-F238E27FC236}">
                  <a16:creationId xmlns:a16="http://schemas.microsoft.com/office/drawing/2014/main" id="{8DE4CDDC-0AB1-40D5-ADAA-C9F91D3C01E9}"/>
                </a:ext>
              </a:extLst>
            </p:cNvPr>
            <p:cNvSpPr>
              <a:spLocks/>
            </p:cNvSpPr>
            <p:nvPr/>
          </p:nvSpPr>
          <p:spPr bwMode="auto">
            <a:xfrm>
              <a:off x="14163676" y="8666164"/>
              <a:ext cx="263525" cy="374650"/>
            </a:xfrm>
            <a:custGeom>
              <a:avLst/>
              <a:gdLst>
                <a:gd name="T0" fmla="*/ 7 w 166"/>
                <a:gd name="T1" fmla="*/ 0 h 236"/>
                <a:gd name="T2" fmla="*/ 166 w 166"/>
                <a:gd name="T3" fmla="*/ 0 h 236"/>
                <a:gd name="T4" fmla="*/ 141 w 166"/>
                <a:gd name="T5" fmla="*/ 205 h 236"/>
                <a:gd name="T6" fmla="*/ 139 w 166"/>
                <a:gd name="T7" fmla="*/ 211 h 236"/>
                <a:gd name="T8" fmla="*/ 135 w 166"/>
                <a:gd name="T9" fmla="*/ 219 h 236"/>
                <a:gd name="T10" fmla="*/ 132 w 166"/>
                <a:gd name="T11" fmla="*/ 225 h 236"/>
                <a:gd name="T12" fmla="*/ 126 w 166"/>
                <a:gd name="T13" fmla="*/ 229 h 236"/>
                <a:gd name="T14" fmla="*/ 118 w 166"/>
                <a:gd name="T15" fmla="*/ 233 h 236"/>
                <a:gd name="T16" fmla="*/ 112 w 166"/>
                <a:gd name="T17" fmla="*/ 236 h 236"/>
                <a:gd name="T18" fmla="*/ 0 w 166"/>
                <a:gd name="T19" fmla="*/ 157 h 236"/>
                <a:gd name="T20" fmla="*/ 7 w 166"/>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236">
                  <a:moveTo>
                    <a:pt x="7" y="0"/>
                  </a:moveTo>
                  <a:lnTo>
                    <a:pt x="166" y="0"/>
                  </a:lnTo>
                  <a:lnTo>
                    <a:pt x="141" y="205"/>
                  </a:lnTo>
                  <a:lnTo>
                    <a:pt x="139" y="211"/>
                  </a:lnTo>
                  <a:lnTo>
                    <a:pt x="135" y="219"/>
                  </a:lnTo>
                  <a:lnTo>
                    <a:pt x="132" y="225"/>
                  </a:lnTo>
                  <a:lnTo>
                    <a:pt x="126" y="229"/>
                  </a:lnTo>
                  <a:lnTo>
                    <a:pt x="118" y="233"/>
                  </a:lnTo>
                  <a:lnTo>
                    <a:pt x="112" y="236"/>
                  </a:lnTo>
                  <a:lnTo>
                    <a:pt x="0" y="157"/>
                  </a:lnTo>
                  <a:lnTo>
                    <a:pt x="7" y="0"/>
                  </a:lnTo>
                  <a:close/>
                </a:path>
              </a:pathLst>
            </a:custGeom>
            <a:solidFill>
              <a:srgbClr val="B6B6B9"/>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sp>
          <p:nvSpPr>
            <p:cNvPr id="216" name="Freeform 405">
              <a:extLst>
                <a:ext uri="{FF2B5EF4-FFF2-40B4-BE49-F238E27FC236}">
                  <a16:creationId xmlns:a16="http://schemas.microsoft.com/office/drawing/2014/main" id="{1F61B7C3-99A9-46DA-84D0-FAFAF57EFE20}"/>
                </a:ext>
              </a:extLst>
            </p:cNvPr>
            <p:cNvSpPr>
              <a:spLocks/>
            </p:cNvSpPr>
            <p:nvPr/>
          </p:nvSpPr>
          <p:spPr bwMode="auto">
            <a:xfrm>
              <a:off x="14168439" y="8666164"/>
              <a:ext cx="258763" cy="374650"/>
            </a:xfrm>
            <a:custGeom>
              <a:avLst/>
              <a:gdLst>
                <a:gd name="T0" fmla="*/ 8 w 163"/>
                <a:gd name="T1" fmla="*/ 0 h 236"/>
                <a:gd name="T2" fmla="*/ 163 w 163"/>
                <a:gd name="T3" fmla="*/ 0 h 236"/>
                <a:gd name="T4" fmla="*/ 138 w 163"/>
                <a:gd name="T5" fmla="*/ 205 h 236"/>
                <a:gd name="T6" fmla="*/ 136 w 163"/>
                <a:gd name="T7" fmla="*/ 213 h 236"/>
                <a:gd name="T8" fmla="*/ 130 w 163"/>
                <a:gd name="T9" fmla="*/ 221 h 236"/>
                <a:gd name="T10" fmla="*/ 125 w 163"/>
                <a:gd name="T11" fmla="*/ 227 h 236"/>
                <a:gd name="T12" fmla="*/ 117 w 163"/>
                <a:gd name="T13" fmla="*/ 233 h 236"/>
                <a:gd name="T14" fmla="*/ 109 w 163"/>
                <a:gd name="T15" fmla="*/ 236 h 236"/>
                <a:gd name="T16" fmla="*/ 0 w 163"/>
                <a:gd name="T17" fmla="*/ 155 h 236"/>
                <a:gd name="T18" fmla="*/ 8 w 163"/>
                <a:gd name="T1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236">
                  <a:moveTo>
                    <a:pt x="8" y="0"/>
                  </a:moveTo>
                  <a:lnTo>
                    <a:pt x="163" y="0"/>
                  </a:lnTo>
                  <a:lnTo>
                    <a:pt x="138" y="205"/>
                  </a:lnTo>
                  <a:lnTo>
                    <a:pt x="136" y="213"/>
                  </a:lnTo>
                  <a:lnTo>
                    <a:pt x="130" y="221"/>
                  </a:lnTo>
                  <a:lnTo>
                    <a:pt x="125" y="227"/>
                  </a:lnTo>
                  <a:lnTo>
                    <a:pt x="117" y="233"/>
                  </a:lnTo>
                  <a:lnTo>
                    <a:pt x="109" y="236"/>
                  </a:lnTo>
                  <a:lnTo>
                    <a:pt x="0" y="155"/>
                  </a:lnTo>
                  <a:lnTo>
                    <a:pt x="8" y="0"/>
                  </a:lnTo>
                  <a:close/>
                </a:path>
              </a:pathLst>
            </a:custGeom>
            <a:solidFill>
              <a:srgbClr val="B6B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s-SV"/>
            </a:p>
          </p:txBody>
        </p:sp>
      </p:grpSp>
      <p:sp>
        <p:nvSpPr>
          <p:cNvPr id="217" name="TextBox 53">
            <a:extLst>
              <a:ext uri="{FF2B5EF4-FFF2-40B4-BE49-F238E27FC236}">
                <a16:creationId xmlns:a16="http://schemas.microsoft.com/office/drawing/2014/main" id="{FA434798-F4BC-4219-866B-F3E6888B5422}"/>
              </a:ext>
            </a:extLst>
          </p:cNvPr>
          <p:cNvSpPr txBox="1"/>
          <p:nvPr/>
        </p:nvSpPr>
        <p:spPr>
          <a:xfrm>
            <a:off x="1554599" y="2455058"/>
            <a:ext cx="2234362" cy="704167"/>
          </a:xfrm>
          <a:prstGeom prst="rect">
            <a:avLst/>
          </a:prstGeom>
          <a:noFill/>
        </p:spPr>
        <p:txBody>
          <a:bodyPr wrap="square" rtlCol="0" anchor="t">
            <a:spAutoFit/>
          </a:bodyPr>
          <a:lstStyle/>
          <a:p>
            <a:pPr algn="r">
              <a:lnSpc>
                <a:spcPct val="114000"/>
              </a:lnSpc>
            </a:pPr>
            <a:r>
              <a:rPr lang="en-US" sz="1200" dirty="0">
                <a:latin typeface="HelvLight" pitchFamily="2" charset="0"/>
              </a:rPr>
              <a:t>Family first, always. All decisions must benefit our family and the company.</a:t>
            </a:r>
          </a:p>
        </p:txBody>
      </p:sp>
      <p:sp>
        <p:nvSpPr>
          <p:cNvPr id="218" name="TextBox 54">
            <a:extLst>
              <a:ext uri="{FF2B5EF4-FFF2-40B4-BE49-F238E27FC236}">
                <a16:creationId xmlns:a16="http://schemas.microsoft.com/office/drawing/2014/main" id="{3AAE09A1-EC24-4D24-B28F-81D9AF72FA41}"/>
              </a:ext>
            </a:extLst>
          </p:cNvPr>
          <p:cNvSpPr txBox="1"/>
          <p:nvPr/>
        </p:nvSpPr>
        <p:spPr>
          <a:xfrm>
            <a:off x="1881768" y="2144650"/>
            <a:ext cx="1907193" cy="338554"/>
          </a:xfrm>
          <a:prstGeom prst="rect">
            <a:avLst/>
          </a:prstGeom>
          <a:noFill/>
        </p:spPr>
        <p:txBody>
          <a:bodyPr wrap="square" rtlCol="0" anchor="ctr">
            <a:spAutoFit/>
          </a:bodyPr>
          <a:lstStyle/>
          <a:p>
            <a:pPr algn="r"/>
            <a:r>
              <a:rPr lang="en-US" sz="1600" b="1" dirty="0">
                <a:solidFill>
                  <a:srgbClr val="0088B2"/>
                </a:solidFill>
                <a:latin typeface="Helvetica" panose="020B7200000000000000" pitchFamily="34" charset="0"/>
              </a:rPr>
              <a:t>Replace your text</a:t>
            </a:r>
            <a:endParaRPr lang="en-ID" sz="1600" b="1" dirty="0">
              <a:solidFill>
                <a:srgbClr val="0088B2"/>
              </a:solidFill>
              <a:latin typeface="Helvetica" panose="020B7200000000000000" pitchFamily="34" charset="0"/>
            </a:endParaRPr>
          </a:p>
        </p:txBody>
      </p:sp>
      <p:sp>
        <p:nvSpPr>
          <p:cNvPr id="219" name="TextBox 53">
            <a:extLst>
              <a:ext uri="{FF2B5EF4-FFF2-40B4-BE49-F238E27FC236}">
                <a16:creationId xmlns:a16="http://schemas.microsoft.com/office/drawing/2014/main" id="{EC89A3DA-66CC-46D5-9FD5-BE86708048C2}"/>
              </a:ext>
            </a:extLst>
          </p:cNvPr>
          <p:cNvSpPr txBox="1"/>
          <p:nvPr/>
        </p:nvSpPr>
        <p:spPr>
          <a:xfrm>
            <a:off x="8296789" y="2455058"/>
            <a:ext cx="2582659" cy="704167"/>
          </a:xfrm>
          <a:prstGeom prst="rect">
            <a:avLst/>
          </a:prstGeom>
          <a:noFill/>
        </p:spPr>
        <p:txBody>
          <a:bodyPr wrap="square" rtlCol="0" anchor="t">
            <a:spAutoFit/>
          </a:bodyPr>
          <a:lstStyle/>
          <a:p>
            <a:pPr>
              <a:lnSpc>
                <a:spcPct val="114000"/>
              </a:lnSpc>
            </a:pPr>
            <a:r>
              <a:rPr lang="en-US" sz="1200" dirty="0">
                <a:latin typeface="HelvLight" pitchFamily="2" charset="0"/>
              </a:rPr>
              <a:t>We are positive, hardworking, and disciplined in all we do, which stems from our innate passion.</a:t>
            </a:r>
          </a:p>
        </p:txBody>
      </p:sp>
      <p:sp>
        <p:nvSpPr>
          <p:cNvPr id="220" name="TextBox 54">
            <a:extLst>
              <a:ext uri="{FF2B5EF4-FFF2-40B4-BE49-F238E27FC236}">
                <a16:creationId xmlns:a16="http://schemas.microsoft.com/office/drawing/2014/main" id="{F1F5B368-A4B7-4183-897F-53ADF885FD77}"/>
              </a:ext>
            </a:extLst>
          </p:cNvPr>
          <p:cNvSpPr txBox="1"/>
          <p:nvPr/>
        </p:nvSpPr>
        <p:spPr>
          <a:xfrm>
            <a:off x="8296790" y="2144650"/>
            <a:ext cx="1907193" cy="338554"/>
          </a:xfrm>
          <a:prstGeom prst="rect">
            <a:avLst/>
          </a:prstGeom>
          <a:noFill/>
        </p:spPr>
        <p:txBody>
          <a:bodyPr wrap="square" rtlCol="0" anchor="ctr">
            <a:spAutoFit/>
          </a:bodyPr>
          <a:lstStyle/>
          <a:p>
            <a:r>
              <a:rPr lang="en-US" sz="1600" b="1" dirty="0">
                <a:solidFill>
                  <a:srgbClr val="0088B2"/>
                </a:solidFill>
                <a:latin typeface="Helvetica" panose="020B7200000000000000" pitchFamily="34" charset="0"/>
              </a:rPr>
              <a:t>Replace your text</a:t>
            </a:r>
            <a:endParaRPr lang="en-ID" sz="1600" b="1" dirty="0">
              <a:solidFill>
                <a:srgbClr val="0088B2"/>
              </a:solidFill>
              <a:latin typeface="Helvetica" panose="020B7200000000000000" pitchFamily="34" charset="0"/>
            </a:endParaRPr>
          </a:p>
        </p:txBody>
      </p:sp>
      <p:cxnSp>
        <p:nvCxnSpPr>
          <p:cNvPr id="221" name="128 Conector recto">
            <a:extLst>
              <a:ext uri="{FF2B5EF4-FFF2-40B4-BE49-F238E27FC236}">
                <a16:creationId xmlns:a16="http://schemas.microsoft.com/office/drawing/2014/main" id="{13772EA3-62A7-45D3-9D69-6DF1D3580D82}"/>
              </a:ext>
            </a:extLst>
          </p:cNvPr>
          <p:cNvCxnSpPr>
            <a:cxnSpLocks/>
          </p:cNvCxnSpPr>
          <p:nvPr/>
        </p:nvCxnSpPr>
        <p:spPr>
          <a:xfrm flipH="1">
            <a:off x="3913826" y="2327266"/>
            <a:ext cx="427757" cy="0"/>
          </a:xfrm>
          <a:prstGeom prst="line">
            <a:avLst/>
          </a:prstGeom>
          <a:noFill/>
          <a:ln w="9525" cap="rnd">
            <a:solidFill>
              <a:schemeClr val="tx1">
                <a:lumMod val="65000"/>
                <a:lumOff val="35000"/>
              </a:schemeClr>
            </a:solidFill>
            <a:bevel/>
            <a:headEnd w="med" len="med"/>
            <a:tailEnd type="oval" w="sm" len="sm"/>
          </a:ln>
        </p:spPr>
      </p:cxnSp>
      <p:cxnSp>
        <p:nvCxnSpPr>
          <p:cNvPr id="222" name="128 Conector recto">
            <a:extLst>
              <a:ext uri="{FF2B5EF4-FFF2-40B4-BE49-F238E27FC236}">
                <a16:creationId xmlns:a16="http://schemas.microsoft.com/office/drawing/2014/main" id="{CF9FA23A-950E-4E65-9639-4D8E423E063D}"/>
              </a:ext>
            </a:extLst>
          </p:cNvPr>
          <p:cNvCxnSpPr>
            <a:cxnSpLocks/>
          </p:cNvCxnSpPr>
          <p:nvPr/>
        </p:nvCxnSpPr>
        <p:spPr>
          <a:xfrm>
            <a:off x="7853674" y="2327266"/>
            <a:ext cx="331248" cy="0"/>
          </a:xfrm>
          <a:prstGeom prst="line">
            <a:avLst/>
          </a:prstGeom>
          <a:noFill/>
          <a:ln w="9525" cap="rnd">
            <a:solidFill>
              <a:schemeClr val="tx1">
                <a:lumMod val="65000"/>
                <a:lumOff val="35000"/>
              </a:schemeClr>
            </a:solidFill>
            <a:bevel/>
            <a:headEnd w="med" len="med"/>
            <a:tailEnd type="oval" w="sm" len="sm"/>
          </a:ln>
        </p:spPr>
      </p:cxnSp>
      <p:sp>
        <p:nvSpPr>
          <p:cNvPr id="2" name="Título 1">
            <a:extLst>
              <a:ext uri="{FF2B5EF4-FFF2-40B4-BE49-F238E27FC236}">
                <a16:creationId xmlns:a16="http://schemas.microsoft.com/office/drawing/2014/main" id="{A8A2BC2C-22B3-46AF-ABB3-3F6592E46FDD}"/>
              </a:ext>
            </a:extLst>
          </p:cNvPr>
          <p:cNvSpPr>
            <a:spLocks noGrp="1"/>
          </p:cNvSpPr>
          <p:nvPr>
            <p:ph type="title"/>
          </p:nvPr>
        </p:nvSpPr>
        <p:spPr/>
        <p:txBody>
          <a:bodyPr/>
          <a:lstStyle/>
          <a:p>
            <a:r>
              <a:rPr lang="en-US" sz="3600" b="1" dirty="0">
                <a:solidFill>
                  <a:srgbClr val="5EABA0"/>
                </a:solidFill>
                <a:latin typeface="Helvetica" panose="020B7200000000000000" pitchFamily="34" charset="0"/>
              </a:rPr>
              <a:t>Infographic </a:t>
            </a:r>
            <a:r>
              <a:rPr lang="en-US" sz="3600" b="1" dirty="0">
                <a:solidFill>
                  <a:srgbClr val="1F608B"/>
                </a:solidFill>
                <a:latin typeface="Helvetica" panose="020B7200000000000000" pitchFamily="34" charset="0"/>
              </a:rPr>
              <a:t>Slide</a:t>
            </a:r>
            <a:endParaRPr lang="es-SV" dirty="0"/>
          </a:p>
        </p:txBody>
      </p:sp>
    </p:spTree>
    <p:extLst>
      <p:ext uri="{BB962C8B-B14F-4D97-AF65-F5344CB8AC3E}">
        <p14:creationId xmlns:p14="http://schemas.microsoft.com/office/powerpoint/2010/main" val="1468069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Marcador de posición de imagen 8" descr="Imagen que contiene exterior, montaña, roca, vuelo&#10;&#10;Descripción generada automáticamente">
            <a:extLst>
              <a:ext uri="{FF2B5EF4-FFF2-40B4-BE49-F238E27FC236}">
                <a16:creationId xmlns:a16="http://schemas.microsoft.com/office/drawing/2014/main" id="{FCCEBA12-1EC3-4BF6-92DC-0064D5E121B0}"/>
              </a:ext>
            </a:extLst>
          </p:cNvPr>
          <p:cNvPicPr>
            <a:picLocks noGrp="1" noChangeAspect="1"/>
          </p:cNvPicPr>
          <p:nvPr>
            <p:ph type="pic" sz="quarter" idx="10"/>
          </p:nvPr>
        </p:nvPicPr>
        <p:blipFill>
          <a:blip r:embed="rId3"/>
          <a:srcRect t="11266" b="11266"/>
          <a:stretch>
            <a:fillRect/>
          </a:stretch>
        </p:blipFill>
        <p:spPr/>
      </p:pic>
      <p:sp>
        <p:nvSpPr>
          <p:cNvPr id="2" name="Título 1">
            <a:extLst>
              <a:ext uri="{FF2B5EF4-FFF2-40B4-BE49-F238E27FC236}">
                <a16:creationId xmlns:a16="http://schemas.microsoft.com/office/drawing/2014/main" id="{D0CD98C9-C92F-4881-909B-FA8330E3493D}"/>
              </a:ext>
            </a:extLst>
          </p:cNvPr>
          <p:cNvSpPr>
            <a:spLocks noGrp="1"/>
          </p:cNvSpPr>
          <p:nvPr>
            <p:ph type="title"/>
          </p:nvPr>
        </p:nvSpPr>
        <p:spPr>
          <a:xfrm>
            <a:off x="1077925" y="2628900"/>
            <a:ext cx="4697589" cy="800100"/>
          </a:xfrm>
        </p:spPr>
        <p:txBody>
          <a:bodyPr/>
          <a:lstStyle/>
          <a:p>
            <a:r>
              <a:rPr lang="en-US" dirty="0">
                <a:solidFill>
                  <a:srgbClr val="5EABA0"/>
                </a:solidFill>
                <a:latin typeface="Helvetica" panose="020B7200000000000000" pitchFamily="34" charset="0"/>
              </a:rPr>
              <a:t>Our </a:t>
            </a:r>
            <a:r>
              <a:rPr lang="en-US" dirty="0">
                <a:solidFill>
                  <a:srgbClr val="0088B2"/>
                </a:solidFill>
                <a:latin typeface="Helvetica" panose="020B7200000000000000" pitchFamily="34" charset="0"/>
              </a:rPr>
              <a:t>Passion</a:t>
            </a:r>
            <a:endParaRPr lang="es-SV" dirty="0"/>
          </a:p>
        </p:txBody>
      </p:sp>
      <p:sp>
        <p:nvSpPr>
          <p:cNvPr id="34" name="Forma libre: forma 33">
            <a:extLst>
              <a:ext uri="{FF2B5EF4-FFF2-40B4-BE49-F238E27FC236}">
                <a16:creationId xmlns:a16="http://schemas.microsoft.com/office/drawing/2014/main" id="{D33AB60A-5682-4C36-BABD-8D7ABC12BCD4}"/>
              </a:ext>
            </a:extLst>
          </p:cNvPr>
          <p:cNvSpPr/>
          <p:nvPr/>
        </p:nvSpPr>
        <p:spPr bwMode="auto">
          <a:xfrm>
            <a:off x="9007702" y="0"/>
            <a:ext cx="3183989" cy="6858000"/>
          </a:xfrm>
          <a:custGeom>
            <a:avLst/>
            <a:gdLst>
              <a:gd name="connsiteX0" fmla="*/ 19127124 w 19127124"/>
              <a:gd name="connsiteY0" fmla="*/ 0 h 13717588"/>
              <a:gd name="connsiteX1" fmla="*/ 19127124 w 19127124"/>
              <a:gd name="connsiteY1" fmla="*/ 13717588 h 13717588"/>
              <a:gd name="connsiteX2" fmla="*/ 0 w 19127124"/>
              <a:gd name="connsiteY2" fmla="*/ 13717588 h 13717588"/>
              <a:gd name="connsiteX3" fmla="*/ 0 w 19127124"/>
              <a:gd name="connsiteY3" fmla="*/ 13695422 h 13717588"/>
              <a:gd name="connsiteX4" fmla="*/ 2115731 w 19127124"/>
              <a:gd name="connsiteY4" fmla="*/ 13686503 h 13717588"/>
              <a:gd name="connsiteX0" fmla="*/ 19127124 w 19127124"/>
              <a:gd name="connsiteY0" fmla="*/ 0 h 13717588"/>
              <a:gd name="connsiteX1" fmla="*/ 19127124 w 19127124"/>
              <a:gd name="connsiteY1" fmla="*/ 13717588 h 13717588"/>
              <a:gd name="connsiteX2" fmla="*/ 0 w 19127124"/>
              <a:gd name="connsiteY2" fmla="*/ 13717588 h 13717588"/>
              <a:gd name="connsiteX3" fmla="*/ 2115731 w 19127124"/>
              <a:gd name="connsiteY3" fmla="*/ 13686503 h 13717588"/>
              <a:gd name="connsiteX4" fmla="*/ 19127124 w 19127124"/>
              <a:gd name="connsiteY4" fmla="*/ 0 h 13717588"/>
              <a:gd name="connsiteX0" fmla="*/ 17011394 w 17011394"/>
              <a:gd name="connsiteY0" fmla="*/ 0 h 13717588"/>
              <a:gd name="connsiteX1" fmla="*/ 17011394 w 17011394"/>
              <a:gd name="connsiteY1" fmla="*/ 13717588 h 13717588"/>
              <a:gd name="connsiteX2" fmla="*/ 1 w 17011394"/>
              <a:gd name="connsiteY2" fmla="*/ 13686503 h 13717588"/>
              <a:gd name="connsiteX3" fmla="*/ 17011394 w 17011394"/>
              <a:gd name="connsiteY3" fmla="*/ 0 h 13717588"/>
              <a:gd name="connsiteX0" fmla="*/ 17011394 w 17011394"/>
              <a:gd name="connsiteY0" fmla="*/ 0 h 13717588"/>
              <a:gd name="connsiteX1" fmla="*/ 17011394 w 17011394"/>
              <a:gd name="connsiteY1" fmla="*/ 13717588 h 13717588"/>
              <a:gd name="connsiteX2" fmla="*/ 0 w 17011394"/>
              <a:gd name="connsiteY2" fmla="*/ 13701743 h 13717588"/>
              <a:gd name="connsiteX3" fmla="*/ 17011394 w 17011394"/>
              <a:gd name="connsiteY3" fmla="*/ 0 h 13717588"/>
              <a:gd name="connsiteX0" fmla="*/ 17031772 w 17031772"/>
              <a:gd name="connsiteY0" fmla="*/ 0 h 13717588"/>
              <a:gd name="connsiteX1" fmla="*/ 17031772 w 17031772"/>
              <a:gd name="connsiteY1" fmla="*/ 13717588 h 13717588"/>
              <a:gd name="connsiteX2" fmla="*/ 0 w 17031772"/>
              <a:gd name="connsiteY2" fmla="*/ 13709363 h 13717588"/>
              <a:gd name="connsiteX3" fmla="*/ 17031772 w 17031772"/>
              <a:gd name="connsiteY3" fmla="*/ 0 h 13717588"/>
            </a:gdLst>
            <a:ahLst/>
            <a:cxnLst>
              <a:cxn ang="0">
                <a:pos x="connsiteX0" y="connsiteY0"/>
              </a:cxn>
              <a:cxn ang="0">
                <a:pos x="connsiteX1" y="connsiteY1"/>
              </a:cxn>
              <a:cxn ang="0">
                <a:pos x="connsiteX2" y="connsiteY2"/>
              </a:cxn>
              <a:cxn ang="0">
                <a:pos x="connsiteX3" y="connsiteY3"/>
              </a:cxn>
            </a:cxnLst>
            <a:rect l="l" t="t" r="r" b="b"/>
            <a:pathLst>
              <a:path w="17031772" h="13717588">
                <a:moveTo>
                  <a:pt x="17031772" y="0"/>
                </a:moveTo>
                <a:lnTo>
                  <a:pt x="17031772" y="13717588"/>
                </a:lnTo>
                <a:lnTo>
                  <a:pt x="0" y="13709363"/>
                </a:lnTo>
                <a:lnTo>
                  <a:pt x="17031772" y="0"/>
                </a:lnTo>
                <a:close/>
              </a:path>
            </a:pathLst>
          </a:custGeom>
          <a:solidFill>
            <a:srgbClr val="0088B2">
              <a:alpha val="75000"/>
            </a:srgbClr>
          </a:solidFill>
          <a:ln>
            <a:noFill/>
          </a:ln>
        </p:spPr>
        <p:txBody>
          <a:bodyPr wrap="square" lIns="0" tIns="0" rIns="0" bIns="0" rtlCol="0" anchor="ctr">
            <a:noAutofit/>
          </a:bodyPr>
          <a:lstStyle/>
          <a:p>
            <a:pPr algn="ctr" defTabSz="1208493"/>
            <a:endParaRPr lang="en-US" sz="1450">
              <a:solidFill>
                <a:srgbClr val="000000"/>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endParaRPr>
          </a:p>
        </p:txBody>
      </p:sp>
      <p:sp>
        <p:nvSpPr>
          <p:cNvPr id="36" name="Forma libre: forma 35">
            <a:extLst>
              <a:ext uri="{FF2B5EF4-FFF2-40B4-BE49-F238E27FC236}">
                <a16:creationId xmlns:a16="http://schemas.microsoft.com/office/drawing/2014/main" id="{7715C1C9-139A-4999-84A3-D39A72A63643}"/>
              </a:ext>
            </a:extLst>
          </p:cNvPr>
          <p:cNvSpPr/>
          <p:nvPr/>
        </p:nvSpPr>
        <p:spPr>
          <a:xfrm flipH="1">
            <a:off x="7061395" y="5060395"/>
            <a:ext cx="3631269" cy="1804104"/>
          </a:xfrm>
          <a:custGeom>
            <a:avLst/>
            <a:gdLst>
              <a:gd name="connsiteX0" fmla="*/ 791875 w 791874"/>
              <a:gd name="connsiteY0" fmla="*/ 494359 h 507588"/>
              <a:gd name="connsiteX1" fmla="*/ 749410 w 791874"/>
              <a:gd name="connsiteY1" fmla="*/ 0 h 507588"/>
              <a:gd name="connsiteX2" fmla="*/ 0 w 791874"/>
              <a:gd name="connsiteY2" fmla="*/ 507588 h 507588"/>
              <a:gd name="connsiteX0" fmla="*/ 791875 w 791875"/>
              <a:gd name="connsiteY0" fmla="*/ 506025 h 507588"/>
              <a:gd name="connsiteX1" fmla="*/ 749410 w 791875"/>
              <a:gd name="connsiteY1" fmla="*/ 0 h 507588"/>
              <a:gd name="connsiteX2" fmla="*/ 0 w 791875"/>
              <a:gd name="connsiteY2" fmla="*/ 507588 h 507588"/>
              <a:gd name="connsiteX3" fmla="*/ 791875 w 791875"/>
              <a:gd name="connsiteY3" fmla="*/ 506025 h 507588"/>
              <a:gd name="connsiteX0" fmla="*/ 793873 w 793873"/>
              <a:gd name="connsiteY0" fmla="*/ 506025 h 509532"/>
              <a:gd name="connsiteX1" fmla="*/ 751408 w 793873"/>
              <a:gd name="connsiteY1" fmla="*/ 0 h 509532"/>
              <a:gd name="connsiteX2" fmla="*/ 0 w 793873"/>
              <a:gd name="connsiteY2" fmla="*/ 509532 h 509532"/>
              <a:gd name="connsiteX3" fmla="*/ 793873 w 793873"/>
              <a:gd name="connsiteY3" fmla="*/ 506025 h 509532"/>
              <a:gd name="connsiteX0" fmla="*/ 793873 w 793873"/>
              <a:gd name="connsiteY0" fmla="*/ 513392 h 514338"/>
              <a:gd name="connsiteX1" fmla="*/ 751408 w 793873"/>
              <a:gd name="connsiteY1" fmla="*/ 0 h 514338"/>
              <a:gd name="connsiteX2" fmla="*/ 0 w 793873"/>
              <a:gd name="connsiteY2" fmla="*/ 509532 h 514338"/>
              <a:gd name="connsiteX3" fmla="*/ 793873 w 793873"/>
              <a:gd name="connsiteY3" fmla="*/ 513392 h 514338"/>
              <a:gd name="connsiteX0" fmla="*/ 789597 w 789597"/>
              <a:gd name="connsiteY0" fmla="*/ 513392 h 515358"/>
              <a:gd name="connsiteX1" fmla="*/ 747132 w 789597"/>
              <a:gd name="connsiteY1" fmla="*/ 0 h 515358"/>
              <a:gd name="connsiteX2" fmla="*/ 0 w 789597"/>
              <a:gd name="connsiteY2" fmla="*/ 515358 h 515358"/>
              <a:gd name="connsiteX3" fmla="*/ 789597 w 789597"/>
              <a:gd name="connsiteY3" fmla="*/ 513392 h 515358"/>
              <a:gd name="connsiteX0" fmla="*/ 789597 w 978017"/>
              <a:gd name="connsiteY0" fmla="*/ 470946 h 472912"/>
              <a:gd name="connsiteX1" fmla="*/ 978017 w 978017"/>
              <a:gd name="connsiteY1" fmla="*/ 0 h 472912"/>
              <a:gd name="connsiteX2" fmla="*/ 0 w 978017"/>
              <a:gd name="connsiteY2" fmla="*/ 472912 h 472912"/>
              <a:gd name="connsiteX3" fmla="*/ 789597 w 978017"/>
              <a:gd name="connsiteY3" fmla="*/ 470946 h 472912"/>
            </a:gdLst>
            <a:ahLst/>
            <a:cxnLst>
              <a:cxn ang="0">
                <a:pos x="connsiteX0" y="connsiteY0"/>
              </a:cxn>
              <a:cxn ang="0">
                <a:pos x="connsiteX1" y="connsiteY1"/>
              </a:cxn>
              <a:cxn ang="0">
                <a:pos x="connsiteX2" y="connsiteY2"/>
              </a:cxn>
              <a:cxn ang="0">
                <a:pos x="connsiteX3" y="connsiteY3"/>
              </a:cxn>
            </a:cxnLst>
            <a:rect l="l" t="t" r="r" b="b"/>
            <a:pathLst>
              <a:path w="978017" h="472912">
                <a:moveTo>
                  <a:pt x="789597" y="470946"/>
                </a:moveTo>
                <a:lnTo>
                  <a:pt x="978017" y="0"/>
                </a:lnTo>
                <a:lnTo>
                  <a:pt x="0" y="472912"/>
                </a:lnTo>
                <a:cubicBezTo>
                  <a:pt x="263958" y="468502"/>
                  <a:pt x="525639" y="475356"/>
                  <a:pt x="789597" y="470946"/>
                </a:cubicBezTo>
                <a:close/>
              </a:path>
            </a:pathLst>
          </a:custGeom>
          <a:solidFill>
            <a:srgbClr val="5EABA0">
              <a:alpha val="54000"/>
            </a:srgbClr>
          </a:solidFill>
          <a:ln w="13195" cap="flat">
            <a:noFill/>
            <a:prstDash val="solid"/>
            <a:miter/>
          </a:ln>
        </p:spPr>
        <p:txBody>
          <a:bodyPr rtlCol="0" anchor="ctr"/>
          <a:lstStyle/>
          <a:p>
            <a:endParaRPr lang="es-SV" dirty="0"/>
          </a:p>
        </p:txBody>
      </p:sp>
      <p:sp>
        <p:nvSpPr>
          <p:cNvPr id="38" name="TextBox 36">
            <a:extLst>
              <a:ext uri="{FF2B5EF4-FFF2-40B4-BE49-F238E27FC236}">
                <a16:creationId xmlns:a16="http://schemas.microsoft.com/office/drawing/2014/main" id="{D172D159-483C-45B3-A8FD-24551AD6E262}"/>
              </a:ext>
            </a:extLst>
          </p:cNvPr>
          <p:cNvSpPr txBox="1"/>
          <p:nvPr/>
        </p:nvSpPr>
        <p:spPr>
          <a:xfrm>
            <a:off x="948783" y="3429000"/>
            <a:ext cx="4471031" cy="1409873"/>
          </a:xfrm>
          <a:prstGeom prst="rect">
            <a:avLst/>
          </a:prstGeom>
          <a:noFill/>
        </p:spPr>
        <p:txBody>
          <a:bodyPr wrap="square" rtlCol="0" anchor="t">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dirty="0">
              <a:latin typeface="HelvLight" pitchFamily="2" charset="0"/>
            </a:endParaRPr>
          </a:p>
        </p:txBody>
      </p:sp>
    </p:spTree>
    <p:extLst>
      <p:ext uri="{BB962C8B-B14F-4D97-AF65-F5344CB8AC3E}">
        <p14:creationId xmlns:p14="http://schemas.microsoft.com/office/powerpoint/2010/main" val="2780347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Marcador de posición de imagen 3">
            <a:extLst>
              <a:ext uri="{FF2B5EF4-FFF2-40B4-BE49-F238E27FC236}">
                <a16:creationId xmlns:a16="http://schemas.microsoft.com/office/drawing/2014/main" id="{7C4C0984-9044-4DAA-A5E8-B28304221B80}"/>
              </a:ext>
            </a:extLst>
          </p:cNvPr>
          <p:cNvPicPr>
            <a:picLocks noGrp="1" noChangeAspect="1"/>
          </p:cNvPicPr>
          <p:nvPr>
            <p:ph type="pic" sz="quarter" idx="10"/>
          </p:nvPr>
        </p:nvPicPr>
        <p:blipFill rotWithShape="1">
          <a:blip r:embed="rId3"/>
          <a:srcRect l="16315" t="3721" r="41479" b="304"/>
          <a:stretch/>
        </p:blipFill>
        <p:spPr>
          <a:xfrm>
            <a:off x="2685143" y="0"/>
            <a:ext cx="9506858" cy="6858000"/>
          </a:xfrm>
        </p:spPr>
      </p:pic>
      <p:sp>
        <p:nvSpPr>
          <p:cNvPr id="18" name="Forma libre: forma 17">
            <a:extLst>
              <a:ext uri="{FF2B5EF4-FFF2-40B4-BE49-F238E27FC236}">
                <a16:creationId xmlns:a16="http://schemas.microsoft.com/office/drawing/2014/main" id="{E1A89FE4-AF79-4702-941B-176CF0935BF9}"/>
              </a:ext>
            </a:extLst>
          </p:cNvPr>
          <p:cNvSpPr/>
          <p:nvPr/>
        </p:nvSpPr>
        <p:spPr bwMode="auto">
          <a:xfrm>
            <a:off x="307" y="0"/>
            <a:ext cx="9288835" cy="6879772"/>
          </a:xfrm>
          <a:custGeom>
            <a:avLst/>
            <a:gdLst>
              <a:gd name="connsiteX0" fmla="*/ 0 w 18448489"/>
              <a:gd name="connsiteY0" fmla="*/ 0 h 12757266"/>
              <a:gd name="connsiteX1" fmla="*/ 18448489 w 18448489"/>
              <a:gd name="connsiteY1" fmla="*/ 0 h 12757266"/>
              <a:gd name="connsiteX2" fmla="*/ 18448489 w 18448489"/>
              <a:gd name="connsiteY2" fmla="*/ 1 h 12757266"/>
              <a:gd name="connsiteX3" fmla="*/ 16884957 w 18448489"/>
              <a:gd name="connsiteY3" fmla="*/ 1 h 12757266"/>
              <a:gd name="connsiteX4" fmla="*/ 0 w 18448489"/>
              <a:gd name="connsiteY4" fmla="*/ 12757266 h 12757266"/>
              <a:gd name="connsiteX0" fmla="*/ 0 w 18448489"/>
              <a:gd name="connsiteY0" fmla="*/ 0 h 12757266"/>
              <a:gd name="connsiteX1" fmla="*/ 18448489 w 18448489"/>
              <a:gd name="connsiteY1" fmla="*/ 0 h 12757266"/>
              <a:gd name="connsiteX2" fmla="*/ 16884957 w 18448489"/>
              <a:gd name="connsiteY2" fmla="*/ 1 h 12757266"/>
              <a:gd name="connsiteX3" fmla="*/ 0 w 18448489"/>
              <a:gd name="connsiteY3" fmla="*/ 12757266 h 12757266"/>
              <a:gd name="connsiteX4" fmla="*/ 0 w 18448489"/>
              <a:gd name="connsiteY4" fmla="*/ 0 h 12757266"/>
              <a:gd name="connsiteX0" fmla="*/ 0 w 16884957"/>
              <a:gd name="connsiteY0" fmla="*/ 0 h 12757266"/>
              <a:gd name="connsiteX1" fmla="*/ 16884957 w 16884957"/>
              <a:gd name="connsiteY1" fmla="*/ 1 h 12757266"/>
              <a:gd name="connsiteX2" fmla="*/ 0 w 16884957"/>
              <a:gd name="connsiteY2" fmla="*/ 12757266 h 12757266"/>
              <a:gd name="connsiteX3" fmla="*/ 0 w 16884957"/>
              <a:gd name="connsiteY3" fmla="*/ 0 h 12757266"/>
              <a:gd name="connsiteX0" fmla="*/ 0 w 16884957"/>
              <a:gd name="connsiteY0" fmla="*/ 0 h 12797764"/>
              <a:gd name="connsiteX1" fmla="*/ 16884957 w 16884957"/>
              <a:gd name="connsiteY1" fmla="*/ 1 h 12797764"/>
              <a:gd name="connsiteX2" fmla="*/ 5197015 w 16884957"/>
              <a:gd name="connsiteY2" fmla="*/ 12797764 h 12797764"/>
              <a:gd name="connsiteX3" fmla="*/ 0 w 16884957"/>
              <a:gd name="connsiteY3" fmla="*/ 12757266 h 12797764"/>
              <a:gd name="connsiteX4" fmla="*/ 0 w 16884957"/>
              <a:gd name="connsiteY4" fmla="*/ 0 h 12797764"/>
              <a:gd name="connsiteX0" fmla="*/ 0 w 16884957"/>
              <a:gd name="connsiteY0" fmla="*/ 0 h 12797764"/>
              <a:gd name="connsiteX1" fmla="*/ 16884957 w 16884957"/>
              <a:gd name="connsiteY1" fmla="*/ 1 h 12797764"/>
              <a:gd name="connsiteX2" fmla="*/ 5197015 w 16884957"/>
              <a:gd name="connsiteY2" fmla="*/ 12797764 h 12797764"/>
              <a:gd name="connsiteX3" fmla="*/ 0 w 16884957"/>
              <a:gd name="connsiteY3" fmla="*/ 12757266 h 12797764"/>
              <a:gd name="connsiteX4" fmla="*/ 0 w 16884957"/>
              <a:gd name="connsiteY4" fmla="*/ 0 h 12797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4957" h="12797764">
                <a:moveTo>
                  <a:pt x="0" y="0"/>
                </a:moveTo>
                <a:lnTo>
                  <a:pt x="16884957" y="1"/>
                </a:lnTo>
                <a:lnTo>
                  <a:pt x="5197015" y="12797764"/>
                </a:lnTo>
                <a:lnTo>
                  <a:pt x="0" y="12757266"/>
                </a:lnTo>
                <a:lnTo>
                  <a:pt x="0" y="0"/>
                </a:lnTo>
                <a:close/>
              </a:path>
            </a:pathLst>
          </a:custGeom>
          <a:solidFill>
            <a:srgbClr val="0088B2"/>
          </a:solidFill>
          <a:ln>
            <a:noFill/>
          </a:ln>
        </p:spPr>
        <p:txBody>
          <a:bodyPr lIns="0" tIns="0" rIns="0" bIns="0" rtlCol="0" anchor="ctr"/>
          <a:lstStyle/>
          <a:p>
            <a:pPr algn="ctr" defTabSz="1208493"/>
            <a:endParaRPr lang="en-US" sz="2400" dirty="0">
              <a:solidFill>
                <a:srgbClr val="000000"/>
              </a:solidFill>
              <a:latin typeface="Helvetica" panose="020B7200000000000000" pitchFamily="34" charset="0"/>
            </a:endParaRPr>
          </a:p>
        </p:txBody>
      </p:sp>
      <p:sp>
        <p:nvSpPr>
          <p:cNvPr id="19" name="Flecha: pentágono 18">
            <a:extLst>
              <a:ext uri="{FF2B5EF4-FFF2-40B4-BE49-F238E27FC236}">
                <a16:creationId xmlns:a16="http://schemas.microsoft.com/office/drawing/2014/main" id="{338B8D22-CEF0-4BA7-889B-CBD855877609}"/>
              </a:ext>
            </a:extLst>
          </p:cNvPr>
          <p:cNvSpPr/>
          <p:nvPr/>
        </p:nvSpPr>
        <p:spPr bwMode="auto">
          <a:xfrm flipH="1">
            <a:off x="8752113" y="0"/>
            <a:ext cx="3439575" cy="6858000"/>
          </a:xfrm>
          <a:custGeom>
            <a:avLst/>
            <a:gdLst>
              <a:gd name="connsiteX0" fmla="*/ 0 w 3723362"/>
              <a:gd name="connsiteY0" fmla="*/ 0 h 6858000"/>
              <a:gd name="connsiteX1" fmla="*/ 55366 w 3723362"/>
              <a:gd name="connsiteY1" fmla="*/ 0 h 6858000"/>
              <a:gd name="connsiteX2" fmla="*/ 3723362 w 3723362"/>
              <a:gd name="connsiteY2" fmla="*/ 3429000 h 6858000"/>
              <a:gd name="connsiteX3" fmla="*/ 55366 w 3723362"/>
              <a:gd name="connsiteY3" fmla="*/ 6858000 h 6858000"/>
              <a:gd name="connsiteX4" fmla="*/ 0 w 3723362"/>
              <a:gd name="connsiteY4" fmla="*/ 6858000 h 6858000"/>
              <a:gd name="connsiteX5" fmla="*/ 0 w 3723362"/>
              <a:gd name="connsiteY5" fmla="*/ 0 h 6858000"/>
              <a:gd name="connsiteX0" fmla="*/ 0 w 3549191"/>
              <a:gd name="connsiteY0" fmla="*/ 0 h 6858000"/>
              <a:gd name="connsiteX1" fmla="*/ 55366 w 3549191"/>
              <a:gd name="connsiteY1" fmla="*/ 0 h 6858000"/>
              <a:gd name="connsiteX2" fmla="*/ 3549191 w 3549191"/>
              <a:gd name="connsiteY2" fmla="*/ 3864428 h 6858000"/>
              <a:gd name="connsiteX3" fmla="*/ 55366 w 3549191"/>
              <a:gd name="connsiteY3" fmla="*/ 6858000 h 6858000"/>
              <a:gd name="connsiteX4" fmla="*/ 0 w 3549191"/>
              <a:gd name="connsiteY4" fmla="*/ 6858000 h 6858000"/>
              <a:gd name="connsiteX5" fmla="*/ 0 w 3549191"/>
              <a:gd name="connsiteY5" fmla="*/ 0 h 6858000"/>
              <a:gd name="connsiteX0" fmla="*/ 0 w 3404048"/>
              <a:gd name="connsiteY0" fmla="*/ 0 h 6858000"/>
              <a:gd name="connsiteX1" fmla="*/ 55366 w 3404048"/>
              <a:gd name="connsiteY1" fmla="*/ 0 h 6858000"/>
              <a:gd name="connsiteX2" fmla="*/ 3404048 w 3404048"/>
              <a:gd name="connsiteY2" fmla="*/ 4024085 h 6858000"/>
              <a:gd name="connsiteX3" fmla="*/ 55366 w 3404048"/>
              <a:gd name="connsiteY3" fmla="*/ 6858000 h 6858000"/>
              <a:gd name="connsiteX4" fmla="*/ 0 w 3404048"/>
              <a:gd name="connsiteY4" fmla="*/ 6858000 h 6858000"/>
              <a:gd name="connsiteX5" fmla="*/ 0 w 3404048"/>
              <a:gd name="connsiteY5" fmla="*/ 0 h 6858000"/>
              <a:gd name="connsiteX0" fmla="*/ 0 w 3549191"/>
              <a:gd name="connsiteY0" fmla="*/ 0 h 6858000"/>
              <a:gd name="connsiteX1" fmla="*/ 55366 w 3549191"/>
              <a:gd name="connsiteY1" fmla="*/ 0 h 6858000"/>
              <a:gd name="connsiteX2" fmla="*/ 3549191 w 3549191"/>
              <a:gd name="connsiteY2" fmla="*/ 3951513 h 6858000"/>
              <a:gd name="connsiteX3" fmla="*/ 55366 w 3549191"/>
              <a:gd name="connsiteY3" fmla="*/ 6858000 h 6858000"/>
              <a:gd name="connsiteX4" fmla="*/ 0 w 3549191"/>
              <a:gd name="connsiteY4" fmla="*/ 6858000 h 6858000"/>
              <a:gd name="connsiteX5" fmla="*/ 0 w 3549191"/>
              <a:gd name="connsiteY5" fmla="*/ 0 h 6858000"/>
              <a:gd name="connsiteX0" fmla="*/ 0 w 3549191"/>
              <a:gd name="connsiteY0" fmla="*/ 0 h 6858000"/>
              <a:gd name="connsiteX1" fmla="*/ 55366 w 3549191"/>
              <a:gd name="connsiteY1" fmla="*/ 0 h 6858000"/>
              <a:gd name="connsiteX2" fmla="*/ 3549191 w 3549191"/>
              <a:gd name="connsiteY2" fmla="*/ 3878942 h 6858000"/>
              <a:gd name="connsiteX3" fmla="*/ 55366 w 3549191"/>
              <a:gd name="connsiteY3" fmla="*/ 6858000 h 6858000"/>
              <a:gd name="connsiteX4" fmla="*/ 0 w 3549191"/>
              <a:gd name="connsiteY4" fmla="*/ 6858000 h 6858000"/>
              <a:gd name="connsiteX5" fmla="*/ 0 w 3549191"/>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49191" h="6858000">
                <a:moveTo>
                  <a:pt x="0" y="0"/>
                </a:moveTo>
                <a:lnTo>
                  <a:pt x="55366" y="0"/>
                </a:lnTo>
                <a:lnTo>
                  <a:pt x="3549191" y="3878942"/>
                </a:lnTo>
                <a:lnTo>
                  <a:pt x="55366" y="6858000"/>
                </a:lnTo>
                <a:lnTo>
                  <a:pt x="0" y="6858000"/>
                </a:lnTo>
                <a:lnTo>
                  <a:pt x="0" y="0"/>
                </a:lnTo>
                <a:close/>
              </a:path>
            </a:pathLst>
          </a:custGeom>
          <a:solidFill>
            <a:srgbClr val="5EABA0">
              <a:alpha val="50000"/>
            </a:srgbClr>
          </a:solidFill>
          <a:ln>
            <a:noFill/>
          </a:ln>
        </p:spPr>
        <p:txBody>
          <a:bodyPr lIns="0" tIns="0" rIns="0" bIns="0" rtlCol="0" anchor="ctr"/>
          <a:lstStyle/>
          <a:p>
            <a:pPr algn="ctr" defTabSz="1208493"/>
            <a:endParaRPr lang="en-US" sz="1450">
              <a:solidFill>
                <a:srgbClr val="000000"/>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endParaRPr>
          </a:p>
        </p:txBody>
      </p:sp>
      <p:sp>
        <p:nvSpPr>
          <p:cNvPr id="10" name="Title 51">
            <a:extLst>
              <a:ext uri="{FF2B5EF4-FFF2-40B4-BE49-F238E27FC236}">
                <a16:creationId xmlns:a16="http://schemas.microsoft.com/office/drawing/2014/main" id="{487961E6-DE3C-4E15-BA37-B8CF677A203D}"/>
              </a:ext>
            </a:extLst>
          </p:cNvPr>
          <p:cNvSpPr txBox="1">
            <a:spLocks/>
          </p:cNvSpPr>
          <p:nvPr/>
        </p:nvSpPr>
        <p:spPr>
          <a:xfrm>
            <a:off x="531699" y="1698031"/>
            <a:ext cx="4585331" cy="1444752"/>
          </a:xfrm>
          <a:prstGeom prst="rect">
            <a:avLst/>
          </a:prstGeom>
        </p:spPr>
        <p:txBody>
          <a:bodyPr anchor="ctr"/>
          <a:lstStyle>
            <a:lvl1pPr algn="l" defTabSz="914400" rtl="0" eaLnBrk="1" latinLnBrk="0" hangingPunct="1">
              <a:lnSpc>
                <a:spcPct val="100000"/>
              </a:lnSpc>
              <a:spcBef>
                <a:spcPct val="0"/>
              </a:spcBef>
              <a:buNone/>
              <a:defRPr sz="4400" b="1" kern="1200">
                <a:solidFill>
                  <a:schemeClr val="tx1"/>
                </a:solidFill>
                <a:latin typeface="+mj-lt"/>
                <a:ea typeface="+mj-ea"/>
                <a:cs typeface="+mj-cs"/>
              </a:defRPr>
            </a:lvl1pPr>
          </a:lstStyle>
          <a:p>
            <a:r>
              <a:rPr lang="en-US" dirty="0">
                <a:solidFill>
                  <a:schemeClr val="bg1"/>
                </a:solidFill>
                <a:latin typeface="Helvetica" panose="020B7200000000000000" pitchFamily="34" charset="0"/>
              </a:rPr>
              <a:t>History And Experience</a:t>
            </a:r>
          </a:p>
        </p:txBody>
      </p:sp>
      <p:sp>
        <p:nvSpPr>
          <p:cNvPr id="11" name="TextBox 36">
            <a:extLst>
              <a:ext uri="{FF2B5EF4-FFF2-40B4-BE49-F238E27FC236}">
                <a16:creationId xmlns:a16="http://schemas.microsoft.com/office/drawing/2014/main" id="{240A3EC6-1D03-4058-AE30-0FF2511E1E0A}"/>
              </a:ext>
            </a:extLst>
          </p:cNvPr>
          <p:cNvSpPr txBox="1"/>
          <p:nvPr/>
        </p:nvSpPr>
        <p:spPr>
          <a:xfrm>
            <a:off x="531699" y="3306620"/>
            <a:ext cx="4471031" cy="1409873"/>
          </a:xfrm>
          <a:prstGeom prst="rect">
            <a:avLst/>
          </a:prstGeom>
          <a:noFill/>
        </p:spPr>
        <p:txBody>
          <a:bodyPr wrap="square" rtlCol="0" anchor="t">
            <a:spAutoFit/>
          </a:bodyPr>
          <a:lstStyle/>
          <a:p>
            <a:pPr>
              <a:lnSpc>
                <a:spcPct val="125000"/>
              </a:lnSpc>
            </a:pPr>
            <a:r>
              <a:rPr lang="en-US" sz="1400" dirty="0">
                <a:solidFill>
                  <a:schemeClr val="bg1"/>
                </a:solidFill>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dirty="0">
              <a:solidFill>
                <a:schemeClr val="bg1"/>
              </a:solidFill>
              <a:latin typeface="HelvLight" pitchFamily="2" charset="0"/>
            </a:endParaRPr>
          </a:p>
        </p:txBody>
      </p:sp>
      <p:pic>
        <p:nvPicPr>
          <p:cNvPr id="12" name="Gráfico 11">
            <a:extLst>
              <a:ext uri="{FF2B5EF4-FFF2-40B4-BE49-F238E27FC236}">
                <a16:creationId xmlns:a16="http://schemas.microsoft.com/office/drawing/2014/main" id="{3957DD8F-0DE4-4381-8F2F-453F0A1EC50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4667" y="492296"/>
            <a:ext cx="718058" cy="942039"/>
          </a:xfrm>
          <a:prstGeom prst="rect">
            <a:avLst/>
          </a:prstGeom>
        </p:spPr>
      </p:pic>
    </p:spTree>
    <p:extLst>
      <p:ext uri="{BB962C8B-B14F-4D97-AF65-F5344CB8AC3E}">
        <p14:creationId xmlns:p14="http://schemas.microsoft.com/office/powerpoint/2010/main" val="3610678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114">
            <a:extLst>
              <a:ext uri="{FF2B5EF4-FFF2-40B4-BE49-F238E27FC236}">
                <a16:creationId xmlns:a16="http://schemas.microsoft.com/office/drawing/2014/main" id="{EFB842CA-165C-4294-8F7E-C0994F6FB7F9}"/>
              </a:ext>
            </a:extLst>
          </p:cNvPr>
          <p:cNvSpPr>
            <a:spLocks noGrp="1"/>
          </p:cNvSpPr>
          <p:nvPr>
            <p:ph type="title"/>
          </p:nvPr>
        </p:nvSpPr>
        <p:spPr>
          <a:prstGeom prst="rect">
            <a:avLst/>
          </a:prstGeom>
        </p:spPr>
        <p:txBody>
          <a:bodyPr anchor="ctr"/>
          <a:lstStyle/>
          <a:p>
            <a:pPr algn="l"/>
            <a:r>
              <a:rPr lang="en-US" sz="3600" b="1" dirty="0">
                <a:solidFill>
                  <a:srgbClr val="5EABA0"/>
                </a:solidFill>
                <a:latin typeface="Helvetica" panose="020B7200000000000000" pitchFamily="34" charset="0"/>
              </a:rPr>
              <a:t>Chart </a:t>
            </a:r>
            <a:r>
              <a:rPr lang="en-US" sz="3600" b="1" dirty="0">
                <a:solidFill>
                  <a:srgbClr val="1F608B"/>
                </a:solidFill>
                <a:latin typeface="Helvetica" panose="020B7200000000000000" pitchFamily="34" charset="0"/>
              </a:rPr>
              <a:t>Data</a:t>
            </a:r>
            <a:endParaRPr lang="en-ID" sz="3600" b="1" dirty="0">
              <a:solidFill>
                <a:srgbClr val="1F608B"/>
              </a:solidFill>
              <a:latin typeface="Helvetica" panose="020B7200000000000000" pitchFamily="34" charset="0"/>
            </a:endParaRPr>
          </a:p>
        </p:txBody>
      </p:sp>
      <p:graphicFrame>
        <p:nvGraphicFramePr>
          <p:cNvPr id="12" name="Chart 60">
            <a:extLst>
              <a:ext uri="{FF2B5EF4-FFF2-40B4-BE49-F238E27FC236}">
                <a16:creationId xmlns:a16="http://schemas.microsoft.com/office/drawing/2014/main" id="{053694D2-ECDF-4438-945C-9C2873F06840}"/>
              </a:ext>
            </a:extLst>
          </p:cNvPr>
          <p:cNvGraphicFramePr/>
          <p:nvPr>
            <p:extLst>
              <p:ext uri="{D42A27DB-BD31-4B8C-83A1-F6EECF244321}">
                <p14:modId xmlns:p14="http://schemas.microsoft.com/office/powerpoint/2010/main" val="333225470"/>
              </p:ext>
            </p:extLst>
          </p:nvPr>
        </p:nvGraphicFramePr>
        <p:xfrm>
          <a:off x="1216425" y="1604538"/>
          <a:ext cx="9970780" cy="3138355"/>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61">
            <a:extLst>
              <a:ext uri="{FF2B5EF4-FFF2-40B4-BE49-F238E27FC236}">
                <a16:creationId xmlns:a16="http://schemas.microsoft.com/office/drawing/2014/main" id="{2D93993D-5604-4A11-A306-461F1A5DBACF}"/>
              </a:ext>
            </a:extLst>
          </p:cNvPr>
          <p:cNvSpPr txBox="1"/>
          <p:nvPr/>
        </p:nvSpPr>
        <p:spPr>
          <a:xfrm>
            <a:off x="2964024" y="5149722"/>
            <a:ext cx="6996991" cy="871264"/>
          </a:xfrm>
          <a:prstGeom prst="rect">
            <a:avLst/>
          </a:prstGeom>
          <a:noFill/>
        </p:spPr>
        <p:txBody>
          <a:bodyPr wrap="square" rtlCol="0" anchor="ctr">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a:t>
            </a:r>
            <a:endParaRPr lang="en-ID" sz="1400" dirty="0">
              <a:latin typeface="HelvLight" pitchFamily="2" charset="0"/>
            </a:endParaRPr>
          </a:p>
        </p:txBody>
      </p:sp>
      <p:sp>
        <p:nvSpPr>
          <p:cNvPr id="17" name="TextBox 62">
            <a:extLst>
              <a:ext uri="{FF2B5EF4-FFF2-40B4-BE49-F238E27FC236}">
                <a16:creationId xmlns:a16="http://schemas.microsoft.com/office/drawing/2014/main" id="{9508B290-7744-480A-8C16-EBC890675476}"/>
              </a:ext>
            </a:extLst>
          </p:cNvPr>
          <p:cNvSpPr txBox="1"/>
          <p:nvPr/>
        </p:nvSpPr>
        <p:spPr>
          <a:xfrm>
            <a:off x="1322240" y="5782954"/>
            <a:ext cx="1400878" cy="276999"/>
          </a:xfrm>
          <a:prstGeom prst="rect">
            <a:avLst/>
          </a:prstGeom>
          <a:noFill/>
        </p:spPr>
        <p:txBody>
          <a:bodyPr wrap="square" rtlCol="0" anchor="ctr">
            <a:spAutoFit/>
          </a:bodyPr>
          <a:lstStyle/>
          <a:p>
            <a:r>
              <a:rPr lang="en-US" sz="1200" dirty="0">
                <a:latin typeface="Helvetica" panose="020B7200000000000000" pitchFamily="34" charset="0"/>
              </a:rPr>
              <a:t>Description</a:t>
            </a:r>
            <a:endParaRPr lang="en-ID" sz="1200" dirty="0">
              <a:latin typeface="Helvetica" panose="020B7200000000000000" pitchFamily="34" charset="0"/>
            </a:endParaRPr>
          </a:p>
        </p:txBody>
      </p:sp>
      <p:sp>
        <p:nvSpPr>
          <p:cNvPr id="18" name="TextBox 63">
            <a:extLst>
              <a:ext uri="{FF2B5EF4-FFF2-40B4-BE49-F238E27FC236}">
                <a16:creationId xmlns:a16="http://schemas.microsoft.com/office/drawing/2014/main" id="{E4FB0AB2-8FF1-4390-8A3F-FAADA900A4AA}"/>
              </a:ext>
            </a:extLst>
          </p:cNvPr>
          <p:cNvSpPr txBox="1"/>
          <p:nvPr/>
        </p:nvSpPr>
        <p:spPr>
          <a:xfrm>
            <a:off x="1322239" y="5077854"/>
            <a:ext cx="1691665" cy="769441"/>
          </a:xfrm>
          <a:prstGeom prst="rect">
            <a:avLst/>
          </a:prstGeom>
          <a:noFill/>
        </p:spPr>
        <p:txBody>
          <a:bodyPr wrap="square" rtlCol="0" anchor="ctr">
            <a:spAutoFit/>
          </a:bodyPr>
          <a:lstStyle/>
          <a:p>
            <a:r>
              <a:rPr lang="en-US" sz="4400" b="1" dirty="0">
                <a:solidFill>
                  <a:schemeClr val="accent1"/>
                </a:solidFill>
                <a:latin typeface="Helvetica" panose="020B7200000000000000" pitchFamily="34" charset="0"/>
              </a:rPr>
              <a:t>2,321</a:t>
            </a:r>
            <a:endParaRPr lang="en-ID" sz="4400" b="1" dirty="0">
              <a:solidFill>
                <a:schemeClr val="accent1"/>
              </a:solidFill>
              <a:latin typeface="Helvetica" panose="020B7200000000000000" pitchFamily="34" charset="0"/>
            </a:endParaRPr>
          </a:p>
        </p:txBody>
      </p:sp>
    </p:spTree>
    <p:extLst>
      <p:ext uri="{BB962C8B-B14F-4D97-AF65-F5344CB8AC3E}">
        <p14:creationId xmlns:p14="http://schemas.microsoft.com/office/powerpoint/2010/main" val="391068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03">
            <a:extLst>
              <a:ext uri="{FF2B5EF4-FFF2-40B4-BE49-F238E27FC236}">
                <a16:creationId xmlns:a16="http://schemas.microsoft.com/office/drawing/2014/main" id="{A4D0B1D1-F490-4843-A21E-1114687A7AAF}"/>
              </a:ext>
            </a:extLst>
          </p:cNvPr>
          <p:cNvGraphicFramePr/>
          <p:nvPr>
            <p:extLst>
              <p:ext uri="{D42A27DB-BD31-4B8C-83A1-F6EECF244321}">
                <p14:modId xmlns:p14="http://schemas.microsoft.com/office/powerpoint/2010/main" val="2314713196"/>
              </p:ext>
            </p:extLst>
          </p:nvPr>
        </p:nvGraphicFramePr>
        <p:xfrm>
          <a:off x="5801035" y="389466"/>
          <a:ext cx="5520267" cy="5418667"/>
        </p:xfrm>
        <a:graphic>
          <a:graphicData uri="http://schemas.openxmlformats.org/drawingml/2006/chart">
            <c:chart xmlns:c="http://schemas.openxmlformats.org/drawingml/2006/chart" xmlns:r="http://schemas.openxmlformats.org/officeDocument/2006/relationships" r:id="rId2"/>
          </a:graphicData>
        </a:graphic>
      </p:graphicFrame>
      <p:sp>
        <p:nvSpPr>
          <p:cNvPr id="16" name="Freeform: Shape 102">
            <a:extLst>
              <a:ext uri="{FF2B5EF4-FFF2-40B4-BE49-F238E27FC236}">
                <a16:creationId xmlns:a16="http://schemas.microsoft.com/office/drawing/2014/main" id="{54A67E25-FD8D-4DDF-BDB5-8ED186918194}"/>
              </a:ext>
            </a:extLst>
          </p:cNvPr>
          <p:cNvSpPr/>
          <p:nvPr/>
        </p:nvSpPr>
        <p:spPr>
          <a:xfrm>
            <a:off x="10235868" y="4501688"/>
            <a:ext cx="914400" cy="711535"/>
          </a:xfrm>
          <a:custGeom>
            <a:avLst/>
            <a:gdLst>
              <a:gd name="connsiteX0" fmla="*/ 210377 w 914400"/>
              <a:gd name="connsiteY0" fmla="*/ 0 h 711535"/>
              <a:gd name="connsiteX1" fmla="*/ 267731 w 914400"/>
              <a:gd name="connsiteY1" fmla="*/ 98887 h 711535"/>
              <a:gd name="connsiteX2" fmla="*/ 812290 w 914400"/>
              <a:gd name="connsiteY2" fmla="*/ 98887 h 711535"/>
              <a:gd name="connsiteX3" fmla="*/ 914400 w 914400"/>
              <a:gd name="connsiteY3" fmla="*/ 200997 h 711535"/>
              <a:gd name="connsiteX4" fmla="*/ 914400 w 914400"/>
              <a:gd name="connsiteY4" fmla="*/ 609425 h 711535"/>
              <a:gd name="connsiteX5" fmla="*/ 812290 w 914400"/>
              <a:gd name="connsiteY5" fmla="*/ 711535 h 711535"/>
              <a:gd name="connsiteX6" fmla="*/ 102110 w 914400"/>
              <a:gd name="connsiteY6" fmla="*/ 711535 h 711535"/>
              <a:gd name="connsiteX7" fmla="*/ 0 w 914400"/>
              <a:gd name="connsiteY7" fmla="*/ 609425 h 711535"/>
              <a:gd name="connsiteX8" fmla="*/ 0 w 914400"/>
              <a:gd name="connsiteY8" fmla="*/ 200997 h 711535"/>
              <a:gd name="connsiteX9" fmla="*/ 102110 w 914400"/>
              <a:gd name="connsiteY9" fmla="*/ 98887 h 711535"/>
              <a:gd name="connsiteX10" fmla="*/ 153023 w 914400"/>
              <a:gd name="connsiteY10" fmla="*/ 98887 h 71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400" h="711535">
                <a:moveTo>
                  <a:pt x="210377" y="0"/>
                </a:moveTo>
                <a:lnTo>
                  <a:pt x="267731" y="98887"/>
                </a:lnTo>
                <a:lnTo>
                  <a:pt x="812290" y="98887"/>
                </a:lnTo>
                <a:cubicBezTo>
                  <a:pt x="868684" y="98887"/>
                  <a:pt x="914400" y="144603"/>
                  <a:pt x="914400" y="200997"/>
                </a:cubicBezTo>
                <a:lnTo>
                  <a:pt x="914400" y="609425"/>
                </a:lnTo>
                <a:cubicBezTo>
                  <a:pt x="914400" y="665819"/>
                  <a:pt x="868684" y="711535"/>
                  <a:pt x="812290" y="711535"/>
                </a:cubicBezTo>
                <a:lnTo>
                  <a:pt x="102110" y="711535"/>
                </a:lnTo>
                <a:cubicBezTo>
                  <a:pt x="45716" y="711535"/>
                  <a:pt x="0" y="665819"/>
                  <a:pt x="0" y="609425"/>
                </a:cubicBezTo>
                <a:lnTo>
                  <a:pt x="0" y="200997"/>
                </a:lnTo>
                <a:cubicBezTo>
                  <a:pt x="0" y="144603"/>
                  <a:pt x="45716" y="98887"/>
                  <a:pt x="102110" y="98887"/>
                </a:cubicBezTo>
                <a:lnTo>
                  <a:pt x="153023" y="98887"/>
                </a:lnTo>
                <a:close/>
              </a:path>
            </a:pathLst>
          </a:cu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7" name="Freeform: Shape 104">
            <a:extLst>
              <a:ext uri="{FF2B5EF4-FFF2-40B4-BE49-F238E27FC236}">
                <a16:creationId xmlns:a16="http://schemas.microsoft.com/office/drawing/2014/main" id="{9585447C-1017-43D2-B9DF-F2F5B08E8EA0}"/>
              </a:ext>
            </a:extLst>
          </p:cNvPr>
          <p:cNvSpPr/>
          <p:nvPr/>
        </p:nvSpPr>
        <p:spPr>
          <a:xfrm>
            <a:off x="6320648" y="1633477"/>
            <a:ext cx="914400" cy="706112"/>
          </a:xfrm>
          <a:custGeom>
            <a:avLst/>
            <a:gdLst>
              <a:gd name="connsiteX0" fmla="*/ 101602 w 914400"/>
              <a:gd name="connsiteY0" fmla="*/ 0 h 706112"/>
              <a:gd name="connsiteX1" fmla="*/ 812798 w 914400"/>
              <a:gd name="connsiteY1" fmla="*/ 0 h 706112"/>
              <a:gd name="connsiteX2" fmla="*/ 914400 w 914400"/>
              <a:gd name="connsiteY2" fmla="*/ 101602 h 706112"/>
              <a:gd name="connsiteX3" fmla="*/ 914400 w 914400"/>
              <a:gd name="connsiteY3" fmla="*/ 507998 h 706112"/>
              <a:gd name="connsiteX4" fmla="*/ 812798 w 914400"/>
              <a:gd name="connsiteY4" fmla="*/ 609600 h 706112"/>
              <a:gd name="connsiteX5" fmla="*/ 746468 w 914400"/>
              <a:gd name="connsiteY5" fmla="*/ 609600 h 706112"/>
              <a:gd name="connsiteX6" fmla="*/ 690491 w 914400"/>
              <a:gd name="connsiteY6" fmla="*/ 706112 h 706112"/>
              <a:gd name="connsiteX7" fmla="*/ 634514 w 914400"/>
              <a:gd name="connsiteY7" fmla="*/ 609600 h 706112"/>
              <a:gd name="connsiteX8" fmla="*/ 101602 w 914400"/>
              <a:gd name="connsiteY8" fmla="*/ 609600 h 706112"/>
              <a:gd name="connsiteX9" fmla="*/ 0 w 914400"/>
              <a:gd name="connsiteY9" fmla="*/ 507998 h 706112"/>
              <a:gd name="connsiteX10" fmla="*/ 0 w 914400"/>
              <a:gd name="connsiteY10" fmla="*/ 101602 h 706112"/>
              <a:gd name="connsiteX11" fmla="*/ 101602 w 914400"/>
              <a:gd name="connsiteY11" fmla="*/ 0 h 70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4400" h="706112">
                <a:moveTo>
                  <a:pt x="101602" y="0"/>
                </a:moveTo>
                <a:lnTo>
                  <a:pt x="812798" y="0"/>
                </a:lnTo>
                <a:cubicBezTo>
                  <a:pt x="868911" y="0"/>
                  <a:pt x="914400" y="45489"/>
                  <a:pt x="914400" y="101602"/>
                </a:cubicBezTo>
                <a:lnTo>
                  <a:pt x="914400" y="507998"/>
                </a:lnTo>
                <a:cubicBezTo>
                  <a:pt x="914400" y="564111"/>
                  <a:pt x="868911" y="609600"/>
                  <a:pt x="812798" y="609600"/>
                </a:cubicBezTo>
                <a:lnTo>
                  <a:pt x="746468" y="609600"/>
                </a:lnTo>
                <a:lnTo>
                  <a:pt x="690491" y="706112"/>
                </a:lnTo>
                <a:lnTo>
                  <a:pt x="634514" y="609600"/>
                </a:lnTo>
                <a:lnTo>
                  <a:pt x="101602" y="609600"/>
                </a:lnTo>
                <a:cubicBezTo>
                  <a:pt x="45489" y="609600"/>
                  <a:pt x="0" y="564111"/>
                  <a:pt x="0" y="507998"/>
                </a:cubicBezTo>
                <a:lnTo>
                  <a:pt x="0" y="101602"/>
                </a:lnTo>
                <a:cubicBezTo>
                  <a:pt x="0" y="45489"/>
                  <a:pt x="45489" y="0"/>
                  <a:pt x="101602" y="0"/>
                </a:cubicBezTo>
                <a:close/>
              </a:path>
            </a:pathLst>
          </a:custGeom>
          <a:solidFill>
            <a:srgbClr val="0088B2"/>
          </a:solidFill>
          <a:ln>
            <a:noFill/>
          </a:ln>
          <a:effectLst>
            <a:outerShdw blurRad="1143000" dist="50800" dir="5400000" algn="ctr" rotWithShape="0">
              <a:srgbClr val="000000">
                <a:alpha val="16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05">
            <a:extLst>
              <a:ext uri="{FF2B5EF4-FFF2-40B4-BE49-F238E27FC236}">
                <a16:creationId xmlns:a16="http://schemas.microsoft.com/office/drawing/2014/main" id="{DE44E989-E42F-4C40-BC0D-5C40ADB9120A}"/>
              </a:ext>
            </a:extLst>
          </p:cNvPr>
          <p:cNvSpPr txBox="1"/>
          <p:nvPr/>
        </p:nvSpPr>
        <p:spPr>
          <a:xfrm>
            <a:off x="6320648" y="1753611"/>
            <a:ext cx="914401" cy="369332"/>
          </a:xfrm>
          <a:prstGeom prst="rect">
            <a:avLst/>
          </a:prstGeom>
          <a:noFill/>
        </p:spPr>
        <p:txBody>
          <a:bodyPr wrap="square" rtlCol="0">
            <a:spAutoFit/>
          </a:bodyPr>
          <a:lstStyle/>
          <a:p>
            <a:pPr algn="ctr"/>
            <a:r>
              <a:rPr lang="en-US" b="1" dirty="0">
                <a:solidFill>
                  <a:schemeClr val="bg2"/>
                </a:solidFill>
                <a:latin typeface="Helvetica" panose="020B7200000000000000" pitchFamily="34" charset="0"/>
              </a:rPr>
              <a:t>28%</a:t>
            </a:r>
            <a:endParaRPr lang="en-ID" b="1" dirty="0">
              <a:solidFill>
                <a:schemeClr val="bg2"/>
              </a:solidFill>
              <a:latin typeface="Helvetica" panose="020B7200000000000000" pitchFamily="34" charset="0"/>
            </a:endParaRPr>
          </a:p>
        </p:txBody>
      </p:sp>
      <p:sp>
        <p:nvSpPr>
          <p:cNvPr id="19" name="TextBox 106">
            <a:extLst>
              <a:ext uri="{FF2B5EF4-FFF2-40B4-BE49-F238E27FC236}">
                <a16:creationId xmlns:a16="http://schemas.microsoft.com/office/drawing/2014/main" id="{FB918CF7-0C95-4C9E-9E46-4025125FDA4F}"/>
              </a:ext>
            </a:extLst>
          </p:cNvPr>
          <p:cNvSpPr txBox="1"/>
          <p:nvPr/>
        </p:nvSpPr>
        <p:spPr>
          <a:xfrm>
            <a:off x="10235869" y="4722233"/>
            <a:ext cx="914400" cy="369332"/>
          </a:xfrm>
          <a:prstGeom prst="rect">
            <a:avLst/>
          </a:prstGeom>
          <a:noFill/>
        </p:spPr>
        <p:txBody>
          <a:bodyPr wrap="square" rtlCol="0">
            <a:spAutoFit/>
          </a:bodyPr>
          <a:lstStyle/>
          <a:p>
            <a:pPr algn="ctr"/>
            <a:r>
              <a:rPr lang="en-US" b="1" dirty="0">
                <a:solidFill>
                  <a:schemeClr val="bg2"/>
                </a:solidFill>
                <a:latin typeface="Helvetica" panose="020B7200000000000000" pitchFamily="34" charset="0"/>
              </a:rPr>
              <a:t>72%</a:t>
            </a:r>
            <a:endParaRPr lang="en-ID" b="1" dirty="0">
              <a:solidFill>
                <a:schemeClr val="bg2"/>
              </a:solidFill>
              <a:latin typeface="Helvetica" panose="020B7200000000000000" pitchFamily="34" charset="0"/>
            </a:endParaRPr>
          </a:p>
        </p:txBody>
      </p:sp>
      <p:sp>
        <p:nvSpPr>
          <p:cNvPr id="23" name="TextBox 36">
            <a:extLst>
              <a:ext uri="{FF2B5EF4-FFF2-40B4-BE49-F238E27FC236}">
                <a16:creationId xmlns:a16="http://schemas.microsoft.com/office/drawing/2014/main" id="{018E4B76-BDCF-41F1-98EF-CBA06837C04E}"/>
              </a:ext>
            </a:extLst>
          </p:cNvPr>
          <p:cNvSpPr txBox="1"/>
          <p:nvPr/>
        </p:nvSpPr>
        <p:spPr>
          <a:xfrm>
            <a:off x="1077925" y="3300362"/>
            <a:ext cx="4341889" cy="1409873"/>
          </a:xfrm>
          <a:prstGeom prst="rect">
            <a:avLst/>
          </a:prstGeom>
          <a:noFill/>
        </p:spPr>
        <p:txBody>
          <a:bodyPr wrap="square" rtlCol="0" anchor="t">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dirty="0">
              <a:latin typeface="HelvLight" pitchFamily="2" charset="0"/>
            </a:endParaRPr>
          </a:p>
        </p:txBody>
      </p:sp>
      <p:sp>
        <p:nvSpPr>
          <p:cNvPr id="2" name="Título 1">
            <a:extLst>
              <a:ext uri="{FF2B5EF4-FFF2-40B4-BE49-F238E27FC236}">
                <a16:creationId xmlns:a16="http://schemas.microsoft.com/office/drawing/2014/main" id="{E25A8068-5C26-4437-9E1C-5171BEC8080C}"/>
              </a:ext>
            </a:extLst>
          </p:cNvPr>
          <p:cNvSpPr>
            <a:spLocks noGrp="1"/>
          </p:cNvSpPr>
          <p:nvPr>
            <p:ph type="title"/>
          </p:nvPr>
        </p:nvSpPr>
        <p:spPr>
          <a:xfrm>
            <a:off x="1077925" y="2365605"/>
            <a:ext cx="4697589" cy="824884"/>
          </a:xfrm>
        </p:spPr>
        <p:txBody>
          <a:bodyPr/>
          <a:lstStyle/>
          <a:p>
            <a:r>
              <a:rPr lang="en-US" dirty="0">
                <a:solidFill>
                  <a:srgbClr val="5EABA0"/>
                </a:solidFill>
                <a:latin typeface="Helvetica" panose="020B7200000000000000" pitchFamily="34" charset="0"/>
              </a:rPr>
              <a:t>Our </a:t>
            </a:r>
            <a:r>
              <a:rPr lang="en-US" dirty="0">
                <a:solidFill>
                  <a:srgbClr val="0088B2"/>
                </a:solidFill>
                <a:latin typeface="Helvetica" panose="020B7200000000000000" pitchFamily="34" charset="0"/>
              </a:rPr>
              <a:t>Results</a:t>
            </a:r>
            <a:endParaRPr lang="es-SV" dirty="0"/>
          </a:p>
        </p:txBody>
      </p:sp>
    </p:spTree>
    <p:extLst>
      <p:ext uri="{BB962C8B-B14F-4D97-AF65-F5344CB8AC3E}">
        <p14:creationId xmlns:p14="http://schemas.microsoft.com/office/powerpoint/2010/main" val="3942895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Marcador de posición de imagen 3" descr="Un hombre con los brazos cruzados&#10;&#10;Descripción generada automáticamente con confianza media">
            <a:extLst>
              <a:ext uri="{FF2B5EF4-FFF2-40B4-BE49-F238E27FC236}">
                <a16:creationId xmlns:a16="http://schemas.microsoft.com/office/drawing/2014/main" id="{29408703-0BC7-43DB-A266-10FE5AEF9426}"/>
              </a:ext>
            </a:extLst>
          </p:cNvPr>
          <p:cNvPicPr>
            <a:picLocks noGrp="1" noChangeAspect="1"/>
          </p:cNvPicPr>
          <p:nvPr>
            <p:ph type="pic" sz="quarter" idx="10"/>
          </p:nvPr>
        </p:nvPicPr>
        <p:blipFill rotWithShape="1">
          <a:blip r:embed="rId2"/>
          <a:srcRect l="12610" r="12610"/>
          <a:stretch/>
        </p:blipFill>
        <p:spPr/>
      </p:pic>
      <p:sp>
        <p:nvSpPr>
          <p:cNvPr id="7" name="Title 6">
            <a:extLst>
              <a:ext uri="{FF2B5EF4-FFF2-40B4-BE49-F238E27FC236}">
                <a16:creationId xmlns:a16="http://schemas.microsoft.com/office/drawing/2014/main" id="{BC9354A6-AFEC-4E47-B2EA-C6BF95DDC86C}"/>
              </a:ext>
            </a:extLst>
          </p:cNvPr>
          <p:cNvSpPr>
            <a:spLocks noGrp="1"/>
          </p:cNvSpPr>
          <p:nvPr>
            <p:ph type="title"/>
          </p:nvPr>
        </p:nvSpPr>
        <p:spPr>
          <a:prstGeom prst="rect">
            <a:avLst/>
          </a:prstGeom>
        </p:spPr>
        <p:txBody>
          <a:bodyPr/>
          <a:lstStyle/>
          <a:p>
            <a:r>
              <a:rPr lang="en-US" dirty="0">
                <a:solidFill>
                  <a:srgbClr val="0088B2"/>
                </a:solidFill>
                <a:latin typeface="Helvetica" panose="020B7200000000000000" pitchFamily="34" charset="0"/>
              </a:rPr>
              <a:t>Testimonial</a:t>
            </a:r>
            <a:endParaRPr lang="en-ID" dirty="0">
              <a:solidFill>
                <a:srgbClr val="0088B2"/>
              </a:solidFill>
              <a:latin typeface="Helvetica" panose="020B7200000000000000" pitchFamily="34" charset="0"/>
            </a:endParaRPr>
          </a:p>
        </p:txBody>
      </p:sp>
      <p:grpSp>
        <p:nvGrpSpPr>
          <p:cNvPr id="60" name="Group 59">
            <a:extLst>
              <a:ext uri="{FF2B5EF4-FFF2-40B4-BE49-F238E27FC236}">
                <a16:creationId xmlns:a16="http://schemas.microsoft.com/office/drawing/2014/main" id="{31D8CFCA-C22D-4DC7-8F33-B456FB65E722}"/>
              </a:ext>
            </a:extLst>
          </p:cNvPr>
          <p:cNvGrpSpPr/>
          <p:nvPr/>
        </p:nvGrpSpPr>
        <p:grpSpPr>
          <a:xfrm rot="10800000">
            <a:off x="6171410" y="4887582"/>
            <a:ext cx="1841818" cy="1461667"/>
            <a:chOff x="5857875" y="3241547"/>
            <a:chExt cx="476250" cy="377952"/>
          </a:xfrm>
          <a:solidFill>
            <a:srgbClr val="5EABA0"/>
          </a:solidFill>
        </p:grpSpPr>
        <p:sp>
          <p:nvSpPr>
            <p:cNvPr id="61" name="Freeform: Shape 60">
              <a:extLst>
                <a:ext uri="{FF2B5EF4-FFF2-40B4-BE49-F238E27FC236}">
                  <a16:creationId xmlns:a16="http://schemas.microsoft.com/office/drawing/2014/main" id="{822D8EA9-B717-4AF8-822E-29A5D9C455D8}"/>
                </a:ext>
              </a:extLst>
            </p:cNvPr>
            <p:cNvSpPr/>
            <p:nvPr/>
          </p:nvSpPr>
          <p:spPr>
            <a:xfrm>
              <a:off x="6143625" y="3241547"/>
              <a:ext cx="190500" cy="377952"/>
            </a:xfrm>
            <a:custGeom>
              <a:avLst/>
              <a:gdLst>
                <a:gd name="connsiteX0" fmla="*/ 190500 w 190500"/>
                <a:gd name="connsiteY0" fmla="*/ 377952 h 377952"/>
                <a:gd name="connsiteX1" fmla="*/ 190500 w 190500"/>
                <a:gd name="connsiteY1" fmla="*/ 187452 h 377952"/>
                <a:gd name="connsiteX2" fmla="*/ 81820 w 190500"/>
                <a:gd name="connsiteY2" fmla="*/ 187452 h 377952"/>
                <a:gd name="connsiteX3" fmla="*/ 190500 w 190500"/>
                <a:gd name="connsiteY3" fmla="*/ 81725 h 377952"/>
                <a:gd name="connsiteX4" fmla="*/ 190500 w 190500"/>
                <a:gd name="connsiteY4" fmla="*/ 0 h 377952"/>
                <a:gd name="connsiteX5" fmla="*/ 0 w 190500"/>
                <a:gd name="connsiteY5" fmla="*/ 187452 h 377952"/>
                <a:gd name="connsiteX6" fmla="*/ 0 w 190500"/>
                <a:gd name="connsiteY6" fmla="*/ 187452 h 377952"/>
                <a:gd name="connsiteX7" fmla="*/ 0 w 190500"/>
                <a:gd name="connsiteY7" fmla="*/ 377952 h 37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0" h="377952">
                  <a:moveTo>
                    <a:pt x="190500" y="377952"/>
                  </a:moveTo>
                  <a:lnTo>
                    <a:pt x="190500" y="187452"/>
                  </a:lnTo>
                  <a:lnTo>
                    <a:pt x="81820" y="187452"/>
                  </a:lnTo>
                  <a:cubicBezTo>
                    <a:pt x="83469" y="128608"/>
                    <a:pt x="131633" y="81753"/>
                    <a:pt x="190500" y="81725"/>
                  </a:cubicBezTo>
                  <a:lnTo>
                    <a:pt x="190500" y="0"/>
                  </a:lnTo>
                  <a:cubicBezTo>
                    <a:pt x="86469" y="-13"/>
                    <a:pt x="1665" y="83434"/>
                    <a:pt x="0" y="187452"/>
                  </a:cubicBezTo>
                  <a:lnTo>
                    <a:pt x="0" y="187452"/>
                  </a:lnTo>
                  <a:lnTo>
                    <a:pt x="0" y="377952"/>
                  </a:lnTo>
                  <a:close/>
                </a:path>
              </a:pathLst>
            </a:custGeom>
            <a:grp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59BABBF4-534C-4D7B-ADDA-DB1922B24B8E}"/>
                </a:ext>
              </a:extLst>
            </p:cNvPr>
            <p:cNvSpPr/>
            <p:nvPr/>
          </p:nvSpPr>
          <p:spPr>
            <a:xfrm>
              <a:off x="5857875" y="3241547"/>
              <a:ext cx="190500" cy="377952"/>
            </a:xfrm>
            <a:custGeom>
              <a:avLst/>
              <a:gdLst>
                <a:gd name="connsiteX0" fmla="*/ 190500 w 190500"/>
                <a:gd name="connsiteY0" fmla="*/ 377952 h 377952"/>
                <a:gd name="connsiteX1" fmla="*/ 190500 w 190500"/>
                <a:gd name="connsiteY1" fmla="*/ 187452 h 377952"/>
                <a:gd name="connsiteX2" fmla="*/ 81820 w 190500"/>
                <a:gd name="connsiteY2" fmla="*/ 187452 h 377952"/>
                <a:gd name="connsiteX3" fmla="*/ 190500 w 190500"/>
                <a:gd name="connsiteY3" fmla="*/ 81725 h 377952"/>
                <a:gd name="connsiteX4" fmla="*/ 190500 w 190500"/>
                <a:gd name="connsiteY4" fmla="*/ 0 h 377952"/>
                <a:gd name="connsiteX5" fmla="*/ 0 w 190500"/>
                <a:gd name="connsiteY5" fmla="*/ 187452 h 377952"/>
                <a:gd name="connsiteX6" fmla="*/ 0 w 190500"/>
                <a:gd name="connsiteY6" fmla="*/ 187452 h 377952"/>
                <a:gd name="connsiteX7" fmla="*/ 0 w 190500"/>
                <a:gd name="connsiteY7" fmla="*/ 377952 h 37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0" h="377952">
                  <a:moveTo>
                    <a:pt x="190500" y="377952"/>
                  </a:moveTo>
                  <a:lnTo>
                    <a:pt x="190500" y="187452"/>
                  </a:lnTo>
                  <a:lnTo>
                    <a:pt x="81820" y="187452"/>
                  </a:lnTo>
                  <a:cubicBezTo>
                    <a:pt x="83469" y="128608"/>
                    <a:pt x="131633" y="81753"/>
                    <a:pt x="190500" y="81725"/>
                  </a:cubicBezTo>
                  <a:lnTo>
                    <a:pt x="190500" y="0"/>
                  </a:lnTo>
                  <a:cubicBezTo>
                    <a:pt x="86469" y="-13"/>
                    <a:pt x="1665" y="83434"/>
                    <a:pt x="0" y="187452"/>
                  </a:cubicBezTo>
                  <a:lnTo>
                    <a:pt x="0" y="187452"/>
                  </a:lnTo>
                  <a:lnTo>
                    <a:pt x="0" y="377952"/>
                  </a:lnTo>
                  <a:close/>
                </a:path>
              </a:pathLst>
            </a:custGeom>
            <a:grpFill/>
            <a:ln w="9525" cap="flat">
              <a:noFill/>
              <a:prstDash val="solid"/>
              <a:miter/>
            </a:ln>
          </p:spPr>
          <p:txBody>
            <a:bodyPr rtlCol="0" anchor="ctr"/>
            <a:lstStyle/>
            <a:p>
              <a:endParaRPr lang="en-ID"/>
            </a:p>
          </p:txBody>
        </p:sp>
      </p:grpSp>
      <p:sp>
        <p:nvSpPr>
          <p:cNvPr id="63" name="Rectangle: Rounded Corners 62">
            <a:extLst>
              <a:ext uri="{FF2B5EF4-FFF2-40B4-BE49-F238E27FC236}">
                <a16:creationId xmlns:a16="http://schemas.microsoft.com/office/drawing/2014/main" id="{1631CB4C-8FF5-4A59-9B0A-588DF1E89A97}"/>
              </a:ext>
            </a:extLst>
          </p:cNvPr>
          <p:cNvSpPr/>
          <p:nvPr/>
        </p:nvSpPr>
        <p:spPr>
          <a:xfrm>
            <a:off x="5481971" y="4264141"/>
            <a:ext cx="1910365" cy="717792"/>
          </a:xfrm>
          <a:prstGeom prst="parallelogram">
            <a:avLst/>
          </a:prstGeom>
          <a:solidFill>
            <a:srgbClr val="0088B2"/>
          </a:solidFill>
          <a:ln>
            <a:noFill/>
          </a:ln>
          <a:effectLst>
            <a:outerShdw blurRad="1143000" dist="50800" dir="5400000" algn="ctr" rotWithShape="0">
              <a:srgbClr val="000000">
                <a:alpha val="1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24A46746-96D8-4329-83F0-1E2ACB36F842}"/>
              </a:ext>
            </a:extLst>
          </p:cNvPr>
          <p:cNvSpPr txBox="1"/>
          <p:nvPr/>
        </p:nvSpPr>
        <p:spPr>
          <a:xfrm>
            <a:off x="5829083" y="4309495"/>
            <a:ext cx="1457180" cy="338554"/>
          </a:xfrm>
          <a:prstGeom prst="rect">
            <a:avLst/>
          </a:prstGeom>
          <a:noFill/>
        </p:spPr>
        <p:txBody>
          <a:bodyPr wrap="square" rtlCol="0" anchor="ctr">
            <a:spAutoFit/>
          </a:bodyPr>
          <a:lstStyle/>
          <a:p>
            <a:r>
              <a:rPr lang="en-US" sz="1600" b="1" dirty="0">
                <a:solidFill>
                  <a:schemeClr val="bg2"/>
                </a:solidFill>
                <a:latin typeface="Helvetica" panose="020B7200000000000000" pitchFamily="34" charset="0"/>
              </a:rPr>
              <a:t>John Doe</a:t>
            </a:r>
          </a:p>
        </p:txBody>
      </p:sp>
      <p:sp>
        <p:nvSpPr>
          <p:cNvPr id="65" name="TextBox 64">
            <a:extLst>
              <a:ext uri="{FF2B5EF4-FFF2-40B4-BE49-F238E27FC236}">
                <a16:creationId xmlns:a16="http://schemas.microsoft.com/office/drawing/2014/main" id="{CCFB8062-314F-47DC-88F9-1F992F0E966C}"/>
              </a:ext>
            </a:extLst>
          </p:cNvPr>
          <p:cNvSpPr txBox="1"/>
          <p:nvPr/>
        </p:nvSpPr>
        <p:spPr>
          <a:xfrm>
            <a:off x="5829083" y="4600716"/>
            <a:ext cx="1697312" cy="276999"/>
          </a:xfrm>
          <a:prstGeom prst="rect">
            <a:avLst/>
          </a:prstGeom>
          <a:noFill/>
        </p:spPr>
        <p:txBody>
          <a:bodyPr wrap="square" rtlCol="0" anchor="ctr">
            <a:spAutoFit/>
          </a:bodyPr>
          <a:lstStyle/>
          <a:p>
            <a:r>
              <a:rPr lang="en-US" sz="1200" dirty="0">
                <a:solidFill>
                  <a:schemeClr val="bg2"/>
                </a:solidFill>
                <a:latin typeface="Helvetica" panose="020B7200000000000000" pitchFamily="34" charset="0"/>
              </a:rPr>
              <a:t>Founder ABC</a:t>
            </a:r>
          </a:p>
        </p:txBody>
      </p:sp>
      <p:sp>
        <p:nvSpPr>
          <p:cNvPr id="70" name="TextBox 69">
            <a:extLst>
              <a:ext uri="{FF2B5EF4-FFF2-40B4-BE49-F238E27FC236}">
                <a16:creationId xmlns:a16="http://schemas.microsoft.com/office/drawing/2014/main" id="{4D786EF4-2E03-434D-9237-3C769928012E}"/>
              </a:ext>
            </a:extLst>
          </p:cNvPr>
          <p:cNvSpPr txBox="1"/>
          <p:nvPr/>
        </p:nvSpPr>
        <p:spPr>
          <a:xfrm>
            <a:off x="1077925" y="3277607"/>
            <a:ext cx="4481834" cy="1409873"/>
          </a:xfrm>
          <a:prstGeom prst="rect">
            <a:avLst/>
          </a:prstGeom>
          <a:noFill/>
        </p:spPr>
        <p:txBody>
          <a:bodyPr wrap="square" rtlCol="0" anchor="ctr">
            <a:spAutoFit/>
          </a:bodyPr>
          <a:lstStyle/>
          <a:p>
            <a:pPr lvl="0">
              <a:lnSpc>
                <a:spcPct val="125000"/>
              </a:lnSpc>
            </a:pPr>
            <a:r>
              <a:rPr lang="en-US" sz="1400" i="1" dirty="0">
                <a:solidFill>
                  <a:srgbClr val="3C3C3C"/>
                </a:solidFill>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i="1" dirty="0">
              <a:solidFill>
                <a:srgbClr val="3C3C3C"/>
              </a:solidFill>
              <a:latin typeface="HelvLight" pitchFamily="2" charset="0"/>
            </a:endParaRPr>
          </a:p>
        </p:txBody>
      </p:sp>
      <p:sp>
        <p:nvSpPr>
          <p:cNvPr id="71" name="TextBox 70">
            <a:extLst>
              <a:ext uri="{FF2B5EF4-FFF2-40B4-BE49-F238E27FC236}">
                <a16:creationId xmlns:a16="http://schemas.microsoft.com/office/drawing/2014/main" id="{851D0852-7C2C-4A0D-B5BB-67968CCA40CD}"/>
              </a:ext>
            </a:extLst>
          </p:cNvPr>
          <p:cNvSpPr txBox="1"/>
          <p:nvPr/>
        </p:nvSpPr>
        <p:spPr>
          <a:xfrm>
            <a:off x="1077925" y="2816894"/>
            <a:ext cx="4013825" cy="369332"/>
          </a:xfrm>
          <a:prstGeom prst="rect">
            <a:avLst/>
          </a:prstGeom>
          <a:noFill/>
        </p:spPr>
        <p:txBody>
          <a:bodyPr wrap="square" rtlCol="0" anchor="ctr">
            <a:spAutoFit/>
          </a:bodyPr>
          <a:lstStyle/>
          <a:p>
            <a:r>
              <a:rPr lang="en-US" b="1" dirty="0">
                <a:solidFill>
                  <a:schemeClr val="accent1"/>
                </a:solidFill>
                <a:latin typeface="Helvetica" panose="020B7200000000000000" pitchFamily="34" charset="0"/>
              </a:rPr>
              <a:t>Success In Training</a:t>
            </a:r>
            <a:endParaRPr lang="en-ID" b="1" dirty="0">
              <a:solidFill>
                <a:schemeClr val="accent1"/>
              </a:solidFill>
              <a:latin typeface="Helvetica" panose="020B7200000000000000" pitchFamily="34" charset="0"/>
            </a:endParaRPr>
          </a:p>
        </p:txBody>
      </p:sp>
    </p:spTree>
    <p:extLst>
      <p:ext uri="{BB962C8B-B14F-4D97-AF65-F5344CB8AC3E}">
        <p14:creationId xmlns:p14="http://schemas.microsoft.com/office/powerpoint/2010/main" val="2113251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506B7E5-D7DE-42B5-877E-349E232B7191}"/>
              </a:ext>
            </a:extLst>
          </p:cNvPr>
          <p:cNvGrpSpPr/>
          <p:nvPr/>
        </p:nvGrpSpPr>
        <p:grpSpPr>
          <a:xfrm>
            <a:off x="1022351" y="1474823"/>
            <a:ext cx="10159999" cy="3746951"/>
            <a:chOff x="1022351" y="2220547"/>
            <a:chExt cx="10159999" cy="3746951"/>
          </a:xfrm>
        </p:grpSpPr>
        <p:grpSp>
          <p:nvGrpSpPr>
            <p:cNvPr id="20" name="Group 19">
              <a:extLst>
                <a:ext uri="{FF2B5EF4-FFF2-40B4-BE49-F238E27FC236}">
                  <a16:creationId xmlns:a16="http://schemas.microsoft.com/office/drawing/2014/main" id="{A289E95E-B6E6-42F6-9924-975DE5E9FC58}"/>
                </a:ext>
              </a:extLst>
            </p:cNvPr>
            <p:cNvGrpSpPr/>
            <p:nvPr/>
          </p:nvGrpSpPr>
          <p:grpSpPr>
            <a:xfrm>
              <a:off x="1022351" y="2220547"/>
              <a:ext cx="10159999" cy="3746951"/>
              <a:chOff x="1022351" y="2044005"/>
              <a:chExt cx="10159999" cy="3746951"/>
            </a:xfrm>
            <a:gradFill flip="none" rotWithShape="1">
              <a:gsLst>
                <a:gs pos="0">
                  <a:schemeClr val="accent2"/>
                </a:gs>
                <a:gs pos="97000">
                  <a:schemeClr val="accent5"/>
                </a:gs>
              </a:gsLst>
              <a:lin ang="0" scaled="1"/>
              <a:tileRect/>
            </a:gradFill>
          </p:grpSpPr>
          <p:sp>
            <p:nvSpPr>
              <p:cNvPr id="12" name="Rectangle 11">
                <a:extLst>
                  <a:ext uri="{FF2B5EF4-FFF2-40B4-BE49-F238E27FC236}">
                    <a16:creationId xmlns:a16="http://schemas.microsoft.com/office/drawing/2014/main" id="{93211C10-DFD4-45E5-BF32-A5858DD815A0}"/>
                  </a:ext>
                </a:extLst>
              </p:cNvPr>
              <p:cNvSpPr/>
              <p:nvPr/>
            </p:nvSpPr>
            <p:spPr>
              <a:xfrm>
                <a:off x="5536731" y="3225556"/>
                <a:ext cx="2822809" cy="1303020"/>
              </a:xfrm>
              <a:prstGeom prst="rect">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13" name="Rectangle 12">
                <a:extLst>
                  <a:ext uri="{FF2B5EF4-FFF2-40B4-BE49-F238E27FC236}">
                    <a16:creationId xmlns:a16="http://schemas.microsoft.com/office/drawing/2014/main" id="{C150E896-3118-4C2A-84C8-B059BB2BA556}"/>
                  </a:ext>
                </a:extLst>
              </p:cNvPr>
              <p:cNvSpPr/>
              <p:nvPr/>
            </p:nvSpPr>
            <p:spPr>
              <a:xfrm>
                <a:off x="3274255" y="3856746"/>
                <a:ext cx="2822809" cy="1303020"/>
              </a:xfrm>
              <a:prstGeom prst="rect">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14" name="Rectangle 13">
                <a:extLst>
                  <a:ext uri="{FF2B5EF4-FFF2-40B4-BE49-F238E27FC236}">
                    <a16:creationId xmlns:a16="http://schemas.microsoft.com/office/drawing/2014/main" id="{5A745017-6883-45C2-B227-7CC71D29BDFE}"/>
                  </a:ext>
                </a:extLst>
              </p:cNvPr>
              <p:cNvSpPr/>
              <p:nvPr/>
            </p:nvSpPr>
            <p:spPr>
              <a:xfrm>
                <a:off x="1022351" y="4487936"/>
                <a:ext cx="2822809" cy="1303020"/>
              </a:xfrm>
              <a:prstGeom prst="rect">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11" name="Arrow: Right 10">
                <a:extLst>
                  <a:ext uri="{FF2B5EF4-FFF2-40B4-BE49-F238E27FC236}">
                    <a16:creationId xmlns:a16="http://schemas.microsoft.com/office/drawing/2014/main" id="{01277FDD-C7CE-4B49-8FB0-F4732C73C101}"/>
                  </a:ext>
                </a:extLst>
              </p:cNvPr>
              <p:cNvSpPr/>
              <p:nvPr/>
            </p:nvSpPr>
            <p:spPr>
              <a:xfrm>
                <a:off x="7788635" y="2044005"/>
                <a:ext cx="3393715" cy="1853381"/>
              </a:xfrm>
              <a:prstGeom prst="rightArrow">
                <a:avLst>
                  <a:gd name="adj1" fmla="val 70557"/>
                  <a:gd name="adj2" fmla="val 50000"/>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grpSp>
        <p:sp>
          <p:nvSpPr>
            <p:cNvPr id="17" name="Right Triangle 16">
              <a:extLst>
                <a:ext uri="{FF2B5EF4-FFF2-40B4-BE49-F238E27FC236}">
                  <a16:creationId xmlns:a16="http://schemas.microsoft.com/office/drawing/2014/main" id="{B5154161-C3DF-4570-877F-3CF5B885E025}"/>
                </a:ext>
              </a:extLst>
            </p:cNvPr>
            <p:cNvSpPr/>
            <p:nvPr/>
          </p:nvSpPr>
          <p:spPr>
            <a:xfrm rot="10800000">
              <a:off x="7788633" y="3802390"/>
              <a:ext cx="570906" cy="560333"/>
            </a:xfrm>
            <a:prstGeom prst="rtTriangle">
              <a:avLst/>
            </a:prstGeom>
            <a:solidFill>
              <a:srgbClr val="1F60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18" name="Right Triangle 17">
              <a:extLst>
                <a:ext uri="{FF2B5EF4-FFF2-40B4-BE49-F238E27FC236}">
                  <a16:creationId xmlns:a16="http://schemas.microsoft.com/office/drawing/2014/main" id="{E1B0A99E-B422-4B0C-9877-4C44CC288BD7}"/>
                </a:ext>
              </a:extLst>
            </p:cNvPr>
            <p:cNvSpPr/>
            <p:nvPr/>
          </p:nvSpPr>
          <p:spPr>
            <a:xfrm rot="10800000">
              <a:off x="5536730" y="4705117"/>
              <a:ext cx="560333" cy="560333"/>
            </a:xfrm>
            <a:prstGeom prst="rtTriangle">
              <a:avLst/>
            </a:prstGeom>
            <a:solidFill>
              <a:srgbClr val="1F60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19" name="Right Triangle 18">
              <a:extLst>
                <a:ext uri="{FF2B5EF4-FFF2-40B4-BE49-F238E27FC236}">
                  <a16:creationId xmlns:a16="http://schemas.microsoft.com/office/drawing/2014/main" id="{E0117B1B-D865-4165-962B-1D22D6010AA2}"/>
                </a:ext>
              </a:extLst>
            </p:cNvPr>
            <p:cNvSpPr/>
            <p:nvPr/>
          </p:nvSpPr>
          <p:spPr>
            <a:xfrm rot="10800000">
              <a:off x="3284827" y="5336308"/>
              <a:ext cx="560333" cy="560333"/>
            </a:xfrm>
            <a:prstGeom prst="rtTriangle">
              <a:avLst/>
            </a:prstGeom>
            <a:solidFill>
              <a:srgbClr val="1F60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24" name="Rectangle 23">
              <a:extLst>
                <a:ext uri="{FF2B5EF4-FFF2-40B4-BE49-F238E27FC236}">
                  <a16:creationId xmlns:a16="http://schemas.microsoft.com/office/drawing/2014/main" id="{9F8104C1-CDE8-4879-B34B-77826A375ABB}"/>
                </a:ext>
              </a:extLst>
            </p:cNvPr>
            <p:cNvSpPr/>
            <p:nvPr/>
          </p:nvSpPr>
          <p:spPr>
            <a:xfrm>
              <a:off x="3585492" y="4182139"/>
              <a:ext cx="1869425" cy="956224"/>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 of leadership for its team members.</a:t>
              </a:r>
            </a:p>
          </p:txBody>
        </p:sp>
        <p:sp>
          <p:nvSpPr>
            <p:cNvPr id="25" name="Rectangle 24">
              <a:extLst>
                <a:ext uri="{FF2B5EF4-FFF2-40B4-BE49-F238E27FC236}">
                  <a16:creationId xmlns:a16="http://schemas.microsoft.com/office/drawing/2014/main" id="{3F674575-C021-4C1F-A665-ED699A7172B2}"/>
                </a:ext>
              </a:extLst>
            </p:cNvPr>
            <p:cNvSpPr/>
            <p:nvPr/>
          </p:nvSpPr>
          <p:spPr>
            <a:xfrm>
              <a:off x="5837398" y="3557796"/>
              <a:ext cx="1869425" cy="956224"/>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 of leadership for its team members.</a:t>
              </a:r>
            </a:p>
          </p:txBody>
        </p:sp>
        <p:sp>
          <p:nvSpPr>
            <p:cNvPr id="26" name="Rectangle 25">
              <a:extLst>
                <a:ext uri="{FF2B5EF4-FFF2-40B4-BE49-F238E27FC236}">
                  <a16:creationId xmlns:a16="http://schemas.microsoft.com/office/drawing/2014/main" id="{023403E3-904E-4F16-89C5-ECF25E086AC7}"/>
                </a:ext>
              </a:extLst>
            </p:cNvPr>
            <p:cNvSpPr/>
            <p:nvPr/>
          </p:nvSpPr>
          <p:spPr>
            <a:xfrm>
              <a:off x="1333588" y="4837876"/>
              <a:ext cx="1869425" cy="956224"/>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 of leadership for its team members.</a:t>
              </a:r>
            </a:p>
          </p:txBody>
        </p:sp>
        <p:sp>
          <p:nvSpPr>
            <p:cNvPr id="27" name="Rectangle 26">
              <a:extLst>
                <a:ext uri="{FF2B5EF4-FFF2-40B4-BE49-F238E27FC236}">
                  <a16:creationId xmlns:a16="http://schemas.microsoft.com/office/drawing/2014/main" id="{95D8E5C1-E14C-4228-921E-B5AD210B5C81}"/>
                </a:ext>
              </a:extLst>
            </p:cNvPr>
            <p:cNvSpPr/>
            <p:nvPr/>
          </p:nvSpPr>
          <p:spPr>
            <a:xfrm>
              <a:off x="8209287" y="2669125"/>
              <a:ext cx="1869425" cy="956224"/>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 of leadership for its team members.</a:t>
              </a:r>
            </a:p>
          </p:txBody>
        </p:sp>
      </p:grpSp>
      <p:sp>
        <p:nvSpPr>
          <p:cNvPr id="29" name="Rectangle 28">
            <a:extLst>
              <a:ext uri="{FF2B5EF4-FFF2-40B4-BE49-F238E27FC236}">
                <a16:creationId xmlns:a16="http://schemas.microsoft.com/office/drawing/2014/main" id="{DBA02983-7B79-4A6F-9041-7D9D5794EFA5}"/>
              </a:ext>
            </a:extLst>
          </p:cNvPr>
          <p:cNvSpPr/>
          <p:nvPr/>
        </p:nvSpPr>
        <p:spPr>
          <a:xfrm>
            <a:off x="6523038" y="4473845"/>
            <a:ext cx="4659312" cy="990849"/>
          </a:xfrm>
          <a:prstGeom prst="rect">
            <a:avLst/>
          </a:prstGeom>
        </p:spPr>
        <p:txBody>
          <a:bodyPr wrap="square">
            <a:spAutoFit/>
          </a:bodyPr>
          <a:lstStyle/>
          <a:p>
            <a:pPr>
              <a:lnSpc>
                <a:spcPct val="125000"/>
              </a:lnSpc>
            </a:pPr>
            <a:r>
              <a:rPr lang="en-US" sz="12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a:t>
            </a:r>
            <a:endParaRPr lang="en-ID" sz="1200" dirty="0">
              <a:latin typeface="HelvLight" pitchFamily="2" charset="0"/>
            </a:endParaRPr>
          </a:p>
        </p:txBody>
      </p:sp>
      <p:sp>
        <p:nvSpPr>
          <p:cNvPr id="3" name="Título 2">
            <a:extLst>
              <a:ext uri="{FF2B5EF4-FFF2-40B4-BE49-F238E27FC236}">
                <a16:creationId xmlns:a16="http://schemas.microsoft.com/office/drawing/2014/main" id="{CF27192A-B4BF-4685-9A61-2CEB766ED811}"/>
              </a:ext>
            </a:extLst>
          </p:cNvPr>
          <p:cNvSpPr>
            <a:spLocks noGrp="1"/>
          </p:cNvSpPr>
          <p:nvPr>
            <p:ph type="title"/>
          </p:nvPr>
        </p:nvSpPr>
        <p:spPr/>
        <p:txBody>
          <a:bodyPr/>
          <a:lstStyle/>
          <a:p>
            <a:r>
              <a:rPr lang="es-ES" dirty="0">
                <a:solidFill>
                  <a:srgbClr val="5EABA0"/>
                </a:solidFill>
              </a:rPr>
              <a:t>Arrow</a:t>
            </a:r>
            <a:r>
              <a:rPr lang="es-ES" dirty="0"/>
              <a:t> </a:t>
            </a:r>
            <a:r>
              <a:rPr lang="es-ES" dirty="0" err="1"/>
              <a:t>Diagram</a:t>
            </a:r>
            <a:endParaRPr lang="es-SV" dirty="0"/>
          </a:p>
        </p:txBody>
      </p:sp>
    </p:spTree>
    <p:extLst>
      <p:ext uri="{BB962C8B-B14F-4D97-AF65-F5344CB8AC3E}">
        <p14:creationId xmlns:p14="http://schemas.microsoft.com/office/powerpoint/2010/main" val="1106550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7E3C820A-7A8A-4983-BD4C-5BDCED573B9A}"/>
              </a:ext>
            </a:extLst>
          </p:cNvPr>
          <p:cNvSpPr/>
          <p:nvPr/>
        </p:nvSpPr>
        <p:spPr>
          <a:xfrm>
            <a:off x="7113588" y="1593514"/>
            <a:ext cx="5078412" cy="1142489"/>
          </a:xfrm>
          <a:prstGeom prst="rect">
            <a:avLst/>
          </a:prstGeom>
          <a:solidFill>
            <a:srgbClr val="1F608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32" name="Rectangle 31">
            <a:extLst>
              <a:ext uri="{FF2B5EF4-FFF2-40B4-BE49-F238E27FC236}">
                <a16:creationId xmlns:a16="http://schemas.microsoft.com/office/drawing/2014/main" id="{1B85A717-EF94-4F6F-B424-03606DAABC48}"/>
              </a:ext>
            </a:extLst>
          </p:cNvPr>
          <p:cNvSpPr/>
          <p:nvPr/>
        </p:nvSpPr>
        <p:spPr>
          <a:xfrm>
            <a:off x="7113588" y="2736003"/>
            <a:ext cx="5078412" cy="1142489"/>
          </a:xfrm>
          <a:prstGeom prst="rect">
            <a:avLst/>
          </a:prstGeom>
          <a:solidFill>
            <a:srgbClr val="488A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33" name="Rectangle 32">
            <a:extLst>
              <a:ext uri="{FF2B5EF4-FFF2-40B4-BE49-F238E27FC236}">
                <a16:creationId xmlns:a16="http://schemas.microsoft.com/office/drawing/2014/main" id="{74225579-8331-438B-8451-B982F0E2F6E7}"/>
              </a:ext>
            </a:extLst>
          </p:cNvPr>
          <p:cNvSpPr/>
          <p:nvPr/>
        </p:nvSpPr>
        <p:spPr>
          <a:xfrm>
            <a:off x="7113588" y="3878492"/>
            <a:ext cx="5078412" cy="1142489"/>
          </a:xfrm>
          <a:prstGeom prst="rect">
            <a:avLst/>
          </a:prstGeom>
          <a:solidFill>
            <a:srgbClr val="1F608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34" name="Rectangle 33">
            <a:extLst>
              <a:ext uri="{FF2B5EF4-FFF2-40B4-BE49-F238E27FC236}">
                <a16:creationId xmlns:a16="http://schemas.microsoft.com/office/drawing/2014/main" id="{19B5F89D-343A-4CAF-A3DB-08B596AC0D69}"/>
              </a:ext>
            </a:extLst>
          </p:cNvPr>
          <p:cNvSpPr/>
          <p:nvPr/>
        </p:nvSpPr>
        <p:spPr>
          <a:xfrm>
            <a:off x="7113588" y="5021613"/>
            <a:ext cx="5078412" cy="1142489"/>
          </a:xfrm>
          <a:prstGeom prst="rect">
            <a:avLst/>
          </a:prstGeom>
          <a:solidFill>
            <a:srgbClr val="488A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23" name="Rectangle 22">
            <a:extLst>
              <a:ext uri="{FF2B5EF4-FFF2-40B4-BE49-F238E27FC236}">
                <a16:creationId xmlns:a16="http://schemas.microsoft.com/office/drawing/2014/main" id="{70FDE0D8-F280-43CC-AB72-1C9F6E905843}"/>
              </a:ext>
            </a:extLst>
          </p:cNvPr>
          <p:cNvSpPr/>
          <p:nvPr/>
        </p:nvSpPr>
        <p:spPr>
          <a:xfrm>
            <a:off x="5083177" y="1059472"/>
            <a:ext cx="2541588" cy="1142489"/>
          </a:xfrm>
          <a:prstGeom prst="rect">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24" name="Rectangle 23">
            <a:extLst>
              <a:ext uri="{FF2B5EF4-FFF2-40B4-BE49-F238E27FC236}">
                <a16:creationId xmlns:a16="http://schemas.microsoft.com/office/drawing/2014/main" id="{7F34A8A8-E45F-424E-8144-352AAC3348F6}"/>
              </a:ext>
            </a:extLst>
          </p:cNvPr>
          <p:cNvSpPr/>
          <p:nvPr/>
        </p:nvSpPr>
        <p:spPr>
          <a:xfrm>
            <a:off x="5083177" y="2201961"/>
            <a:ext cx="2541588" cy="1142489"/>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26" name="Rectangle 25">
            <a:extLst>
              <a:ext uri="{FF2B5EF4-FFF2-40B4-BE49-F238E27FC236}">
                <a16:creationId xmlns:a16="http://schemas.microsoft.com/office/drawing/2014/main" id="{7B600E94-79A5-4DB1-A342-A75E46611AE6}"/>
              </a:ext>
            </a:extLst>
          </p:cNvPr>
          <p:cNvSpPr/>
          <p:nvPr/>
        </p:nvSpPr>
        <p:spPr>
          <a:xfrm>
            <a:off x="5083177" y="3344450"/>
            <a:ext cx="2541588" cy="1142489"/>
          </a:xfrm>
          <a:prstGeom prst="rect">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28" name="Rectangle 27">
            <a:extLst>
              <a:ext uri="{FF2B5EF4-FFF2-40B4-BE49-F238E27FC236}">
                <a16:creationId xmlns:a16="http://schemas.microsoft.com/office/drawing/2014/main" id="{8AE98C67-F671-4F8C-BB72-2A0D10E3EEFC}"/>
              </a:ext>
            </a:extLst>
          </p:cNvPr>
          <p:cNvSpPr/>
          <p:nvPr/>
        </p:nvSpPr>
        <p:spPr>
          <a:xfrm>
            <a:off x="5083177" y="4487571"/>
            <a:ext cx="2541588" cy="1142489"/>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37" name="Freeform: Shape 36">
            <a:extLst>
              <a:ext uri="{FF2B5EF4-FFF2-40B4-BE49-F238E27FC236}">
                <a16:creationId xmlns:a16="http://schemas.microsoft.com/office/drawing/2014/main" id="{751F96E7-3334-4212-ABE3-63F58EA60EA1}"/>
              </a:ext>
            </a:extLst>
          </p:cNvPr>
          <p:cNvSpPr/>
          <p:nvPr/>
        </p:nvSpPr>
        <p:spPr>
          <a:xfrm>
            <a:off x="7113587" y="5630062"/>
            <a:ext cx="511177" cy="534040"/>
          </a:xfrm>
          <a:custGeom>
            <a:avLst/>
            <a:gdLst>
              <a:gd name="connsiteX0" fmla="*/ 0 w 533410"/>
              <a:gd name="connsiteY0" fmla="*/ 0 h 534040"/>
              <a:gd name="connsiteX1" fmla="*/ 533410 w 533410"/>
              <a:gd name="connsiteY1" fmla="*/ 0 h 534040"/>
              <a:gd name="connsiteX2" fmla="*/ 0 w 533410"/>
              <a:gd name="connsiteY2" fmla="*/ 534040 h 534040"/>
            </a:gdLst>
            <a:ahLst/>
            <a:cxnLst>
              <a:cxn ang="0">
                <a:pos x="connsiteX0" y="connsiteY0"/>
              </a:cxn>
              <a:cxn ang="0">
                <a:pos x="connsiteX1" y="connsiteY1"/>
              </a:cxn>
              <a:cxn ang="0">
                <a:pos x="connsiteX2" y="connsiteY2"/>
              </a:cxn>
            </a:cxnLst>
            <a:rect l="l" t="t" r="r" b="b"/>
            <a:pathLst>
              <a:path w="533410" h="534040">
                <a:moveTo>
                  <a:pt x="0" y="0"/>
                </a:moveTo>
                <a:lnTo>
                  <a:pt x="533410" y="0"/>
                </a:lnTo>
                <a:lnTo>
                  <a:pt x="0" y="534040"/>
                </a:lnTo>
                <a:close/>
              </a:path>
            </a:pathLst>
          </a:custGeom>
          <a:solidFill>
            <a:srgbClr val="284C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38" name="TextBox 37">
            <a:extLst>
              <a:ext uri="{FF2B5EF4-FFF2-40B4-BE49-F238E27FC236}">
                <a16:creationId xmlns:a16="http://schemas.microsoft.com/office/drawing/2014/main" id="{8CDACBE0-9130-468F-9C8E-E565F7A42A63}"/>
              </a:ext>
            </a:extLst>
          </p:cNvPr>
          <p:cNvSpPr txBox="1"/>
          <p:nvPr/>
        </p:nvSpPr>
        <p:spPr>
          <a:xfrm>
            <a:off x="5592764" y="1442203"/>
            <a:ext cx="1520822" cy="400110"/>
          </a:xfrm>
          <a:prstGeom prst="rect">
            <a:avLst/>
          </a:prstGeom>
          <a:noFill/>
        </p:spPr>
        <p:txBody>
          <a:bodyPr wrap="square"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ea typeface="Roboto Condensed" pitchFamily="2" charset="0"/>
                <a:cs typeface="Poppins" panose="02000000000000000000" pitchFamily="2" charset="0"/>
              </a:rPr>
              <a:t>Step 01</a:t>
            </a:r>
          </a:p>
        </p:txBody>
      </p:sp>
      <p:sp>
        <p:nvSpPr>
          <p:cNvPr id="39" name="TextBox 38">
            <a:extLst>
              <a:ext uri="{FF2B5EF4-FFF2-40B4-BE49-F238E27FC236}">
                <a16:creationId xmlns:a16="http://schemas.microsoft.com/office/drawing/2014/main" id="{BD6CAE2F-832A-4055-8A2E-5335D3A972F1}"/>
              </a:ext>
            </a:extLst>
          </p:cNvPr>
          <p:cNvSpPr txBox="1"/>
          <p:nvPr/>
        </p:nvSpPr>
        <p:spPr>
          <a:xfrm>
            <a:off x="5592764" y="2584692"/>
            <a:ext cx="1520822" cy="400110"/>
          </a:xfrm>
          <a:prstGeom prst="rect">
            <a:avLst/>
          </a:prstGeom>
          <a:noFill/>
        </p:spPr>
        <p:txBody>
          <a:bodyPr wrap="square"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Helvetica" panose="020B7200000000000000" pitchFamily="34" charset="0"/>
                <a:ea typeface="Roboto Condensed" pitchFamily="2" charset="0"/>
                <a:cs typeface="Poppins" panose="02000000000000000000" pitchFamily="2" charset="0"/>
              </a:rPr>
              <a:t>Step 02</a:t>
            </a:r>
          </a:p>
        </p:txBody>
      </p:sp>
      <p:sp>
        <p:nvSpPr>
          <p:cNvPr id="40" name="TextBox 39">
            <a:extLst>
              <a:ext uri="{FF2B5EF4-FFF2-40B4-BE49-F238E27FC236}">
                <a16:creationId xmlns:a16="http://schemas.microsoft.com/office/drawing/2014/main" id="{CD1485E7-F665-426D-B38B-108DDFDB5910}"/>
              </a:ext>
            </a:extLst>
          </p:cNvPr>
          <p:cNvSpPr txBox="1"/>
          <p:nvPr/>
        </p:nvSpPr>
        <p:spPr>
          <a:xfrm>
            <a:off x="5592764" y="3727181"/>
            <a:ext cx="1520822" cy="400110"/>
          </a:xfrm>
          <a:prstGeom prst="rect">
            <a:avLst/>
          </a:prstGeom>
          <a:noFill/>
        </p:spPr>
        <p:txBody>
          <a:bodyPr wrap="square"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Helvetica" panose="020B7200000000000000" pitchFamily="34" charset="0"/>
                <a:ea typeface="Roboto Condensed" pitchFamily="2" charset="0"/>
                <a:cs typeface="Poppins" panose="02000000000000000000" pitchFamily="2" charset="0"/>
              </a:rPr>
              <a:t>Step 03</a:t>
            </a:r>
          </a:p>
        </p:txBody>
      </p:sp>
      <p:sp>
        <p:nvSpPr>
          <p:cNvPr id="41" name="TextBox 40">
            <a:extLst>
              <a:ext uri="{FF2B5EF4-FFF2-40B4-BE49-F238E27FC236}">
                <a16:creationId xmlns:a16="http://schemas.microsoft.com/office/drawing/2014/main" id="{1FBC4F40-CAD7-40A9-9289-670E16D3D604}"/>
              </a:ext>
            </a:extLst>
          </p:cNvPr>
          <p:cNvSpPr txBox="1"/>
          <p:nvPr/>
        </p:nvSpPr>
        <p:spPr>
          <a:xfrm>
            <a:off x="5592764" y="4870302"/>
            <a:ext cx="1520822" cy="400110"/>
          </a:xfrm>
          <a:prstGeom prst="rect">
            <a:avLst/>
          </a:prstGeom>
          <a:noFill/>
        </p:spPr>
        <p:txBody>
          <a:bodyPr wrap="square"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Helvetica" panose="020B7200000000000000" pitchFamily="34" charset="0"/>
                <a:ea typeface="Roboto Condensed" pitchFamily="2" charset="0"/>
                <a:cs typeface="Poppins" panose="02000000000000000000" pitchFamily="2" charset="0"/>
              </a:rPr>
              <a:t>Step 04</a:t>
            </a:r>
          </a:p>
        </p:txBody>
      </p:sp>
      <p:sp>
        <p:nvSpPr>
          <p:cNvPr id="42" name="Rectangle 41">
            <a:extLst>
              <a:ext uri="{FF2B5EF4-FFF2-40B4-BE49-F238E27FC236}">
                <a16:creationId xmlns:a16="http://schemas.microsoft.com/office/drawing/2014/main" id="{BEA772D6-6C36-4657-8626-6543055884F3}"/>
              </a:ext>
            </a:extLst>
          </p:cNvPr>
          <p:cNvSpPr/>
          <p:nvPr/>
        </p:nvSpPr>
        <p:spPr>
          <a:xfrm>
            <a:off x="8134352" y="1780038"/>
            <a:ext cx="3040062" cy="734625"/>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 of leadership for its team members.</a:t>
            </a:r>
          </a:p>
        </p:txBody>
      </p:sp>
      <p:sp>
        <p:nvSpPr>
          <p:cNvPr id="43" name="Rectangle 42">
            <a:extLst>
              <a:ext uri="{FF2B5EF4-FFF2-40B4-BE49-F238E27FC236}">
                <a16:creationId xmlns:a16="http://schemas.microsoft.com/office/drawing/2014/main" id="{3161C851-80E7-4A04-AAE7-DF4D28BE83BF}"/>
              </a:ext>
            </a:extLst>
          </p:cNvPr>
          <p:cNvSpPr/>
          <p:nvPr/>
        </p:nvSpPr>
        <p:spPr>
          <a:xfrm>
            <a:off x="8134352" y="2922527"/>
            <a:ext cx="3040062" cy="734625"/>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 of leadership for its team members.</a:t>
            </a:r>
          </a:p>
        </p:txBody>
      </p:sp>
      <p:sp>
        <p:nvSpPr>
          <p:cNvPr id="44" name="Rectangle 43">
            <a:extLst>
              <a:ext uri="{FF2B5EF4-FFF2-40B4-BE49-F238E27FC236}">
                <a16:creationId xmlns:a16="http://schemas.microsoft.com/office/drawing/2014/main" id="{6C6FD836-D049-484C-B0CD-89B837C335A1}"/>
              </a:ext>
            </a:extLst>
          </p:cNvPr>
          <p:cNvSpPr/>
          <p:nvPr/>
        </p:nvSpPr>
        <p:spPr>
          <a:xfrm>
            <a:off x="8134352" y="4065016"/>
            <a:ext cx="3040062" cy="734625"/>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 of leadership for its team members.</a:t>
            </a:r>
          </a:p>
        </p:txBody>
      </p:sp>
      <p:sp>
        <p:nvSpPr>
          <p:cNvPr id="45" name="Rectangle 44">
            <a:extLst>
              <a:ext uri="{FF2B5EF4-FFF2-40B4-BE49-F238E27FC236}">
                <a16:creationId xmlns:a16="http://schemas.microsoft.com/office/drawing/2014/main" id="{F286CDC6-8B74-4C91-ABBD-C27AE57C92D6}"/>
              </a:ext>
            </a:extLst>
          </p:cNvPr>
          <p:cNvSpPr/>
          <p:nvPr/>
        </p:nvSpPr>
        <p:spPr>
          <a:xfrm>
            <a:off x="8134351" y="5208137"/>
            <a:ext cx="3551237" cy="513026"/>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 of leadership for its team members.</a:t>
            </a:r>
          </a:p>
        </p:txBody>
      </p:sp>
      <p:sp>
        <p:nvSpPr>
          <p:cNvPr id="2" name="Título 1">
            <a:extLst>
              <a:ext uri="{FF2B5EF4-FFF2-40B4-BE49-F238E27FC236}">
                <a16:creationId xmlns:a16="http://schemas.microsoft.com/office/drawing/2014/main" id="{E8AE2745-CD9F-4836-A126-023D55672330}"/>
              </a:ext>
            </a:extLst>
          </p:cNvPr>
          <p:cNvSpPr>
            <a:spLocks noGrp="1"/>
          </p:cNvSpPr>
          <p:nvPr>
            <p:ph type="title"/>
          </p:nvPr>
        </p:nvSpPr>
        <p:spPr/>
        <p:txBody>
          <a:bodyPr/>
          <a:lstStyle/>
          <a:p>
            <a:r>
              <a:rPr lang="es-ES" dirty="0">
                <a:solidFill>
                  <a:srgbClr val="5EABA0"/>
                </a:solidFill>
              </a:rPr>
              <a:t>Step</a:t>
            </a:r>
            <a:r>
              <a:rPr lang="es-ES" dirty="0"/>
              <a:t> </a:t>
            </a:r>
            <a:r>
              <a:rPr lang="es-ES" dirty="0" err="1"/>
              <a:t>Diagram</a:t>
            </a:r>
            <a:endParaRPr lang="es-SV" dirty="0"/>
          </a:p>
        </p:txBody>
      </p:sp>
      <p:sp>
        <p:nvSpPr>
          <p:cNvPr id="27" name="TextBox 36">
            <a:extLst>
              <a:ext uri="{FF2B5EF4-FFF2-40B4-BE49-F238E27FC236}">
                <a16:creationId xmlns:a16="http://schemas.microsoft.com/office/drawing/2014/main" id="{D068B0CD-02F2-4556-8C63-C03AA8C75324}"/>
              </a:ext>
            </a:extLst>
          </p:cNvPr>
          <p:cNvSpPr txBox="1"/>
          <p:nvPr/>
        </p:nvSpPr>
        <p:spPr>
          <a:xfrm>
            <a:off x="463550" y="2181553"/>
            <a:ext cx="4394281" cy="1409873"/>
          </a:xfrm>
          <a:prstGeom prst="rect">
            <a:avLst/>
          </a:prstGeom>
          <a:noFill/>
        </p:spPr>
        <p:txBody>
          <a:bodyPr wrap="square" rtlCol="0" anchor="t">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dirty="0">
              <a:latin typeface="HelvLight" pitchFamily="2" charset="0"/>
            </a:endParaRPr>
          </a:p>
        </p:txBody>
      </p:sp>
    </p:spTree>
    <p:extLst>
      <p:ext uri="{BB962C8B-B14F-4D97-AF65-F5344CB8AC3E}">
        <p14:creationId xmlns:p14="http://schemas.microsoft.com/office/powerpoint/2010/main" val="1771964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Group 33">
            <a:extLst>
              <a:ext uri="{FF2B5EF4-FFF2-40B4-BE49-F238E27FC236}">
                <a16:creationId xmlns:a16="http://schemas.microsoft.com/office/drawing/2014/main" id="{F4FF6482-B1C7-4C86-821F-085D174A9B5B}"/>
              </a:ext>
            </a:extLst>
          </p:cNvPr>
          <p:cNvGrpSpPr/>
          <p:nvPr/>
        </p:nvGrpSpPr>
        <p:grpSpPr>
          <a:xfrm>
            <a:off x="1019175" y="2070568"/>
            <a:ext cx="2541967" cy="1636461"/>
            <a:chOff x="1019175" y="1727200"/>
            <a:chExt cx="2541967" cy="1636461"/>
          </a:xfrm>
        </p:grpSpPr>
        <p:sp>
          <p:nvSpPr>
            <p:cNvPr id="35" name="Freeform 15">
              <a:extLst>
                <a:ext uri="{FF2B5EF4-FFF2-40B4-BE49-F238E27FC236}">
                  <a16:creationId xmlns:a16="http://schemas.microsoft.com/office/drawing/2014/main" id="{94B0D525-B4C9-4E9A-89AE-CB9E9AC41547}"/>
                </a:ext>
              </a:extLst>
            </p:cNvPr>
            <p:cNvSpPr>
              <a:spLocks/>
            </p:cNvSpPr>
            <p:nvPr/>
          </p:nvSpPr>
          <p:spPr bwMode="auto">
            <a:xfrm>
              <a:off x="1019175" y="1728907"/>
              <a:ext cx="1888065" cy="1634754"/>
            </a:xfrm>
            <a:custGeom>
              <a:avLst/>
              <a:gdLst>
                <a:gd name="T0" fmla="*/ 725 w 1281"/>
                <a:gd name="T1" fmla="*/ 0 h 1111"/>
                <a:gd name="T2" fmla="*/ 725 w 1281"/>
                <a:gd name="T3" fmla="*/ 114 h 1111"/>
                <a:gd name="T4" fmla="*/ 770 w 1281"/>
                <a:gd name="T5" fmla="*/ 117 h 1111"/>
                <a:gd name="T6" fmla="*/ 834 w 1281"/>
                <a:gd name="T7" fmla="*/ 128 h 1111"/>
                <a:gd name="T8" fmla="*/ 897 w 1281"/>
                <a:gd name="T9" fmla="*/ 149 h 1111"/>
                <a:gd name="T10" fmla="*/ 954 w 1281"/>
                <a:gd name="T11" fmla="*/ 178 h 1111"/>
                <a:gd name="T12" fmla="*/ 1005 w 1281"/>
                <a:gd name="T13" fmla="*/ 215 h 1111"/>
                <a:gd name="T14" fmla="*/ 1052 w 1281"/>
                <a:gd name="T15" fmla="*/ 259 h 1111"/>
                <a:gd name="T16" fmla="*/ 1090 w 1281"/>
                <a:gd name="T17" fmla="*/ 309 h 1111"/>
                <a:gd name="T18" fmla="*/ 1123 w 1281"/>
                <a:gd name="T19" fmla="*/ 364 h 1111"/>
                <a:gd name="T20" fmla="*/ 1146 w 1281"/>
                <a:gd name="T21" fmla="*/ 425 h 1111"/>
                <a:gd name="T22" fmla="*/ 1161 w 1281"/>
                <a:gd name="T23" fmla="*/ 489 h 1111"/>
                <a:gd name="T24" fmla="*/ 1166 w 1281"/>
                <a:gd name="T25" fmla="*/ 556 h 1111"/>
                <a:gd name="T26" fmla="*/ 1164 w 1281"/>
                <a:gd name="T27" fmla="*/ 602 h 1111"/>
                <a:gd name="T28" fmla="*/ 1153 w 1281"/>
                <a:gd name="T29" fmla="*/ 666 h 1111"/>
                <a:gd name="T30" fmla="*/ 1132 w 1281"/>
                <a:gd name="T31" fmla="*/ 728 h 1111"/>
                <a:gd name="T32" fmla="*/ 1102 w 1281"/>
                <a:gd name="T33" fmla="*/ 785 h 1111"/>
                <a:gd name="T34" fmla="*/ 1065 w 1281"/>
                <a:gd name="T35" fmla="*/ 836 h 1111"/>
                <a:gd name="T36" fmla="*/ 1022 w 1281"/>
                <a:gd name="T37" fmla="*/ 883 h 1111"/>
                <a:gd name="T38" fmla="*/ 971 w 1281"/>
                <a:gd name="T39" fmla="*/ 922 h 1111"/>
                <a:gd name="T40" fmla="*/ 915 w 1281"/>
                <a:gd name="T41" fmla="*/ 954 h 1111"/>
                <a:gd name="T42" fmla="*/ 856 w 1281"/>
                <a:gd name="T43" fmla="*/ 977 h 1111"/>
                <a:gd name="T44" fmla="*/ 792 w 1281"/>
                <a:gd name="T45" fmla="*/ 993 h 1111"/>
                <a:gd name="T46" fmla="*/ 725 w 1281"/>
                <a:gd name="T47" fmla="*/ 997 h 1111"/>
                <a:gd name="T48" fmla="*/ 0 w 1281"/>
                <a:gd name="T49" fmla="*/ 1111 h 1111"/>
                <a:gd name="T50" fmla="*/ 725 w 1281"/>
                <a:gd name="T51" fmla="*/ 1111 h 1111"/>
                <a:gd name="T52" fmla="*/ 782 w 1281"/>
                <a:gd name="T53" fmla="*/ 1108 h 1111"/>
                <a:gd name="T54" fmla="*/ 863 w 1281"/>
                <a:gd name="T55" fmla="*/ 1094 h 1111"/>
                <a:gd name="T56" fmla="*/ 941 w 1281"/>
                <a:gd name="T57" fmla="*/ 1068 h 1111"/>
                <a:gd name="T58" fmla="*/ 1012 w 1281"/>
                <a:gd name="T59" fmla="*/ 1031 h 1111"/>
                <a:gd name="T60" fmla="*/ 1077 w 1281"/>
                <a:gd name="T61" fmla="*/ 984 h 1111"/>
                <a:gd name="T62" fmla="*/ 1136 w 1281"/>
                <a:gd name="T63" fmla="*/ 929 h 1111"/>
                <a:gd name="T64" fmla="*/ 1186 w 1281"/>
                <a:gd name="T65" fmla="*/ 866 h 1111"/>
                <a:gd name="T66" fmla="*/ 1225 w 1281"/>
                <a:gd name="T67" fmla="*/ 797 h 1111"/>
                <a:gd name="T68" fmla="*/ 1255 w 1281"/>
                <a:gd name="T69" fmla="*/ 721 h 1111"/>
                <a:gd name="T70" fmla="*/ 1274 w 1281"/>
                <a:gd name="T71" fmla="*/ 640 h 1111"/>
                <a:gd name="T72" fmla="*/ 1281 w 1281"/>
                <a:gd name="T73" fmla="*/ 556 h 1111"/>
                <a:gd name="T74" fmla="*/ 1278 w 1281"/>
                <a:gd name="T75" fmla="*/ 499 h 1111"/>
                <a:gd name="T76" fmla="*/ 1262 w 1281"/>
                <a:gd name="T77" fmla="*/ 417 h 1111"/>
                <a:gd name="T78" fmla="*/ 1237 w 1281"/>
                <a:gd name="T79" fmla="*/ 340 h 1111"/>
                <a:gd name="T80" fmla="*/ 1200 w 1281"/>
                <a:gd name="T81" fmla="*/ 267 h 1111"/>
                <a:gd name="T82" fmla="*/ 1153 w 1281"/>
                <a:gd name="T83" fmla="*/ 202 h 1111"/>
                <a:gd name="T84" fmla="*/ 1097 w 1281"/>
                <a:gd name="T85" fmla="*/ 145 h 1111"/>
                <a:gd name="T86" fmla="*/ 1035 w 1281"/>
                <a:gd name="T87" fmla="*/ 95 h 1111"/>
                <a:gd name="T88" fmla="*/ 965 w 1281"/>
                <a:gd name="T89" fmla="*/ 55 h 1111"/>
                <a:gd name="T90" fmla="*/ 890 w 1281"/>
                <a:gd name="T91" fmla="*/ 26 h 1111"/>
                <a:gd name="T92" fmla="*/ 809 w 1281"/>
                <a:gd name="T93" fmla="*/ 7 h 1111"/>
                <a:gd name="T94" fmla="*/ 725 w 1281"/>
                <a:gd name="T95"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1" h="1111">
                  <a:moveTo>
                    <a:pt x="725" y="0"/>
                  </a:moveTo>
                  <a:lnTo>
                    <a:pt x="725" y="0"/>
                  </a:lnTo>
                  <a:lnTo>
                    <a:pt x="725" y="0"/>
                  </a:lnTo>
                  <a:lnTo>
                    <a:pt x="725" y="114"/>
                  </a:lnTo>
                  <a:lnTo>
                    <a:pt x="725" y="114"/>
                  </a:lnTo>
                  <a:lnTo>
                    <a:pt x="725" y="114"/>
                  </a:lnTo>
                  <a:lnTo>
                    <a:pt x="725" y="114"/>
                  </a:lnTo>
                  <a:lnTo>
                    <a:pt x="748" y="115"/>
                  </a:lnTo>
                  <a:lnTo>
                    <a:pt x="770" y="117"/>
                  </a:lnTo>
                  <a:lnTo>
                    <a:pt x="792" y="119"/>
                  </a:lnTo>
                  <a:lnTo>
                    <a:pt x="813" y="124"/>
                  </a:lnTo>
                  <a:lnTo>
                    <a:pt x="834" y="128"/>
                  </a:lnTo>
                  <a:lnTo>
                    <a:pt x="856" y="134"/>
                  </a:lnTo>
                  <a:lnTo>
                    <a:pt x="877" y="141"/>
                  </a:lnTo>
                  <a:lnTo>
                    <a:pt x="897" y="149"/>
                  </a:lnTo>
                  <a:lnTo>
                    <a:pt x="915" y="158"/>
                  </a:lnTo>
                  <a:lnTo>
                    <a:pt x="935" y="168"/>
                  </a:lnTo>
                  <a:lnTo>
                    <a:pt x="954" y="178"/>
                  </a:lnTo>
                  <a:lnTo>
                    <a:pt x="971" y="189"/>
                  </a:lnTo>
                  <a:lnTo>
                    <a:pt x="989" y="202"/>
                  </a:lnTo>
                  <a:lnTo>
                    <a:pt x="1005" y="215"/>
                  </a:lnTo>
                  <a:lnTo>
                    <a:pt x="1022" y="229"/>
                  </a:lnTo>
                  <a:lnTo>
                    <a:pt x="1036" y="243"/>
                  </a:lnTo>
                  <a:lnTo>
                    <a:pt x="1052" y="259"/>
                  </a:lnTo>
                  <a:lnTo>
                    <a:pt x="1065" y="275"/>
                  </a:lnTo>
                  <a:lnTo>
                    <a:pt x="1079" y="292"/>
                  </a:lnTo>
                  <a:lnTo>
                    <a:pt x="1090" y="309"/>
                  </a:lnTo>
                  <a:lnTo>
                    <a:pt x="1102" y="327"/>
                  </a:lnTo>
                  <a:lnTo>
                    <a:pt x="1113" y="346"/>
                  </a:lnTo>
                  <a:lnTo>
                    <a:pt x="1123" y="364"/>
                  </a:lnTo>
                  <a:lnTo>
                    <a:pt x="1132" y="384"/>
                  </a:lnTo>
                  <a:lnTo>
                    <a:pt x="1140" y="404"/>
                  </a:lnTo>
                  <a:lnTo>
                    <a:pt x="1146" y="425"/>
                  </a:lnTo>
                  <a:lnTo>
                    <a:pt x="1153" y="445"/>
                  </a:lnTo>
                  <a:lnTo>
                    <a:pt x="1157" y="467"/>
                  </a:lnTo>
                  <a:lnTo>
                    <a:pt x="1161" y="489"/>
                  </a:lnTo>
                  <a:lnTo>
                    <a:pt x="1164" y="511"/>
                  </a:lnTo>
                  <a:lnTo>
                    <a:pt x="1166" y="533"/>
                  </a:lnTo>
                  <a:lnTo>
                    <a:pt x="1166" y="556"/>
                  </a:lnTo>
                  <a:lnTo>
                    <a:pt x="1166" y="556"/>
                  </a:lnTo>
                  <a:lnTo>
                    <a:pt x="1166" y="579"/>
                  </a:lnTo>
                  <a:lnTo>
                    <a:pt x="1164" y="602"/>
                  </a:lnTo>
                  <a:lnTo>
                    <a:pt x="1161" y="623"/>
                  </a:lnTo>
                  <a:lnTo>
                    <a:pt x="1157" y="644"/>
                  </a:lnTo>
                  <a:lnTo>
                    <a:pt x="1153" y="666"/>
                  </a:lnTo>
                  <a:lnTo>
                    <a:pt x="1146" y="687"/>
                  </a:lnTo>
                  <a:lnTo>
                    <a:pt x="1140" y="707"/>
                  </a:lnTo>
                  <a:lnTo>
                    <a:pt x="1132" y="728"/>
                  </a:lnTo>
                  <a:lnTo>
                    <a:pt x="1123" y="747"/>
                  </a:lnTo>
                  <a:lnTo>
                    <a:pt x="1113" y="767"/>
                  </a:lnTo>
                  <a:lnTo>
                    <a:pt x="1102" y="785"/>
                  </a:lnTo>
                  <a:lnTo>
                    <a:pt x="1090" y="802"/>
                  </a:lnTo>
                  <a:lnTo>
                    <a:pt x="1079" y="819"/>
                  </a:lnTo>
                  <a:lnTo>
                    <a:pt x="1065" y="836"/>
                  </a:lnTo>
                  <a:lnTo>
                    <a:pt x="1052" y="852"/>
                  </a:lnTo>
                  <a:lnTo>
                    <a:pt x="1036" y="868"/>
                  </a:lnTo>
                  <a:lnTo>
                    <a:pt x="1022" y="883"/>
                  </a:lnTo>
                  <a:lnTo>
                    <a:pt x="1005" y="896"/>
                  </a:lnTo>
                  <a:lnTo>
                    <a:pt x="989" y="910"/>
                  </a:lnTo>
                  <a:lnTo>
                    <a:pt x="971" y="922"/>
                  </a:lnTo>
                  <a:lnTo>
                    <a:pt x="954" y="933"/>
                  </a:lnTo>
                  <a:lnTo>
                    <a:pt x="935" y="945"/>
                  </a:lnTo>
                  <a:lnTo>
                    <a:pt x="915" y="954"/>
                  </a:lnTo>
                  <a:lnTo>
                    <a:pt x="897" y="963"/>
                  </a:lnTo>
                  <a:lnTo>
                    <a:pt x="877" y="970"/>
                  </a:lnTo>
                  <a:lnTo>
                    <a:pt x="856" y="977"/>
                  </a:lnTo>
                  <a:lnTo>
                    <a:pt x="834" y="983"/>
                  </a:lnTo>
                  <a:lnTo>
                    <a:pt x="813" y="989"/>
                  </a:lnTo>
                  <a:lnTo>
                    <a:pt x="792" y="993"/>
                  </a:lnTo>
                  <a:lnTo>
                    <a:pt x="770" y="996"/>
                  </a:lnTo>
                  <a:lnTo>
                    <a:pt x="748" y="997"/>
                  </a:lnTo>
                  <a:lnTo>
                    <a:pt x="725" y="997"/>
                  </a:lnTo>
                  <a:lnTo>
                    <a:pt x="725" y="997"/>
                  </a:lnTo>
                  <a:lnTo>
                    <a:pt x="0" y="997"/>
                  </a:lnTo>
                  <a:lnTo>
                    <a:pt x="0" y="1111"/>
                  </a:lnTo>
                  <a:lnTo>
                    <a:pt x="725" y="1111"/>
                  </a:lnTo>
                  <a:lnTo>
                    <a:pt x="725" y="1111"/>
                  </a:lnTo>
                  <a:lnTo>
                    <a:pt x="725" y="1111"/>
                  </a:lnTo>
                  <a:lnTo>
                    <a:pt x="725" y="1111"/>
                  </a:lnTo>
                  <a:lnTo>
                    <a:pt x="753" y="1111"/>
                  </a:lnTo>
                  <a:lnTo>
                    <a:pt x="782" y="1108"/>
                  </a:lnTo>
                  <a:lnTo>
                    <a:pt x="809" y="1105"/>
                  </a:lnTo>
                  <a:lnTo>
                    <a:pt x="837" y="1101"/>
                  </a:lnTo>
                  <a:lnTo>
                    <a:pt x="863" y="1094"/>
                  </a:lnTo>
                  <a:lnTo>
                    <a:pt x="890" y="1087"/>
                  </a:lnTo>
                  <a:lnTo>
                    <a:pt x="915" y="1078"/>
                  </a:lnTo>
                  <a:lnTo>
                    <a:pt x="941" y="1068"/>
                  </a:lnTo>
                  <a:lnTo>
                    <a:pt x="965" y="1057"/>
                  </a:lnTo>
                  <a:lnTo>
                    <a:pt x="989" y="1044"/>
                  </a:lnTo>
                  <a:lnTo>
                    <a:pt x="1012" y="1031"/>
                  </a:lnTo>
                  <a:lnTo>
                    <a:pt x="1035" y="1017"/>
                  </a:lnTo>
                  <a:lnTo>
                    <a:pt x="1058" y="1001"/>
                  </a:lnTo>
                  <a:lnTo>
                    <a:pt x="1077" y="984"/>
                  </a:lnTo>
                  <a:lnTo>
                    <a:pt x="1097" y="967"/>
                  </a:lnTo>
                  <a:lnTo>
                    <a:pt x="1117" y="949"/>
                  </a:lnTo>
                  <a:lnTo>
                    <a:pt x="1136" y="929"/>
                  </a:lnTo>
                  <a:lnTo>
                    <a:pt x="1153" y="909"/>
                  </a:lnTo>
                  <a:lnTo>
                    <a:pt x="1170" y="888"/>
                  </a:lnTo>
                  <a:lnTo>
                    <a:pt x="1186" y="866"/>
                  </a:lnTo>
                  <a:lnTo>
                    <a:pt x="1200" y="844"/>
                  </a:lnTo>
                  <a:lnTo>
                    <a:pt x="1213" y="821"/>
                  </a:lnTo>
                  <a:lnTo>
                    <a:pt x="1225" y="797"/>
                  </a:lnTo>
                  <a:lnTo>
                    <a:pt x="1237" y="772"/>
                  </a:lnTo>
                  <a:lnTo>
                    <a:pt x="1247" y="747"/>
                  </a:lnTo>
                  <a:lnTo>
                    <a:pt x="1255" y="721"/>
                  </a:lnTo>
                  <a:lnTo>
                    <a:pt x="1262" y="694"/>
                  </a:lnTo>
                  <a:lnTo>
                    <a:pt x="1269" y="667"/>
                  </a:lnTo>
                  <a:lnTo>
                    <a:pt x="1274" y="640"/>
                  </a:lnTo>
                  <a:lnTo>
                    <a:pt x="1278" y="613"/>
                  </a:lnTo>
                  <a:lnTo>
                    <a:pt x="1279" y="585"/>
                  </a:lnTo>
                  <a:lnTo>
                    <a:pt x="1281" y="556"/>
                  </a:lnTo>
                  <a:lnTo>
                    <a:pt x="1281" y="556"/>
                  </a:lnTo>
                  <a:lnTo>
                    <a:pt x="1279" y="528"/>
                  </a:lnTo>
                  <a:lnTo>
                    <a:pt x="1278" y="499"/>
                  </a:lnTo>
                  <a:lnTo>
                    <a:pt x="1274" y="471"/>
                  </a:lnTo>
                  <a:lnTo>
                    <a:pt x="1269" y="444"/>
                  </a:lnTo>
                  <a:lnTo>
                    <a:pt x="1262" y="417"/>
                  </a:lnTo>
                  <a:lnTo>
                    <a:pt x="1255" y="391"/>
                  </a:lnTo>
                  <a:lnTo>
                    <a:pt x="1247" y="366"/>
                  </a:lnTo>
                  <a:lnTo>
                    <a:pt x="1237" y="340"/>
                  </a:lnTo>
                  <a:lnTo>
                    <a:pt x="1225" y="316"/>
                  </a:lnTo>
                  <a:lnTo>
                    <a:pt x="1213" y="292"/>
                  </a:lnTo>
                  <a:lnTo>
                    <a:pt x="1200" y="267"/>
                  </a:lnTo>
                  <a:lnTo>
                    <a:pt x="1186" y="246"/>
                  </a:lnTo>
                  <a:lnTo>
                    <a:pt x="1170" y="223"/>
                  </a:lnTo>
                  <a:lnTo>
                    <a:pt x="1153" y="202"/>
                  </a:lnTo>
                  <a:lnTo>
                    <a:pt x="1136" y="182"/>
                  </a:lnTo>
                  <a:lnTo>
                    <a:pt x="1117" y="164"/>
                  </a:lnTo>
                  <a:lnTo>
                    <a:pt x="1097" y="145"/>
                  </a:lnTo>
                  <a:lnTo>
                    <a:pt x="1077" y="128"/>
                  </a:lnTo>
                  <a:lnTo>
                    <a:pt x="1058" y="111"/>
                  </a:lnTo>
                  <a:lnTo>
                    <a:pt x="1035" y="95"/>
                  </a:lnTo>
                  <a:lnTo>
                    <a:pt x="1012" y="81"/>
                  </a:lnTo>
                  <a:lnTo>
                    <a:pt x="989" y="67"/>
                  </a:lnTo>
                  <a:lnTo>
                    <a:pt x="965" y="55"/>
                  </a:lnTo>
                  <a:lnTo>
                    <a:pt x="941" y="44"/>
                  </a:lnTo>
                  <a:lnTo>
                    <a:pt x="915" y="34"/>
                  </a:lnTo>
                  <a:lnTo>
                    <a:pt x="890" y="26"/>
                  </a:lnTo>
                  <a:lnTo>
                    <a:pt x="863" y="18"/>
                  </a:lnTo>
                  <a:lnTo>
                    <a:pt x="837" y="11"/>
                  </a:lnTo>
                  <a:lnTo>
                    <a:pt x="809" y="7"/>
                  </a:lnTo>
                  <a:lnTo>
                    <a:pt x="782" y="3"/>
                  </a:lnTo>
                  <a:lnTo>
                    <a:pt x="753" y="1"/>
                  </a:lnTo>
                  <a:lnTo>
                    <a:pt x="725" y="0"/>
                  </a:lnTo>
                  <a:lnTo>
                    <a:pt x="725" y="0"/>
                  </a:lnTo>
                  <a:close/>
                </a:path>
              </a:pathLst>
            </a:custGeom>
            <a:gradFill flip="none" rotWithShape="1">
              <a:gsLst>
                <a:gs pos="0">
                  <a:srgbClr val="1F608B"/>
                </a:gs>
                <a:gs pos="76000">
                  <a:srgbClr val="0088B2"/>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36" name="Freeform: Shape 35">
              <a:extLst>
                <a:ext uri="{FF2B5EF4-FFF2-40B4-BE49-F238E27FC236}">
                  <a16:creationId xmlns:a16="http://schemas.microsoft.com/office/drawing/2014/main" id="{F7628CB6-2293-4026-B5C2-DDD6EF9FDD94}"/>
                </a:ext>
              </a:extLst>
            </p:cNvPr>
            <p:cNvSpPr>
              <a:spLocks/>
            </p:cNvSpPr>
            <p:nvPr/>
          </p:nvSpPr>
          <p:spPr bwMode="auto">
            <a:xfrm>
              <a:off x="1269542" y="1727200"/>
              <a:ext cx="2291600" cy="1636461"/>
            </a:xfrm>
            <a:custGeom>
              <a:avLst/>
              <a:gdLst>
                <a:gd name="connsiteX0" fmla="*/ 818739 w 2291600"/>
                <a:gd name="connsiteY0" fmla="*/ 0 h 1636461"/>
                <a:gd name="connsiteX1" fmla="*/ 863907 w 2291600"/>
                <a:gd name="connsiteY1" fmla="*/ 170656 h 1636461"/>
                <a:gd name="connsiteX2" fmla="*/ 790569 w 2291600"/>
                <a:gd name="connsiteY2" fmla="*/ 170656 h 1636461"/>
                <a:gd name="connsiteX3" fmla="*/ 784472 w 2291600"/>
                <a:gd name="connsiteY3" fmla="*/ 170921 h 1636461"/>
                <a:gd name="connsiteX4" fmla="*/ 750621 w 2291600"/>
                <a:gd name="connsiteY4" fmla="*/ 173864 h 1636461"/>
                <a:gd name="connsiteX5" fmla="*/ 719713 w 2291600"/>
                <a:gd name="connsiteY5" fmla="*/ 176807 h 1636461"/>
                <a:gd name="connsiteX6" fmla="*/ 685861 w 2291600"/>
                <a:gd name="connsiteY6" fmla="*/ 184164 h 1636461"/>
                <a:gd name="connsiteX7" fmla="*/ 654953 w 2291600"/>
                <a:gd name="connsiteY7" fmla="*/ 190050 h 1636461"/>
                <a:gd name="connsiteX8" fmla="*/ 625517 w 2291600"/>
                <a:gd name="connsiteY8" fmla="*/ 198878 h 1636461"/>
                <a:gd name="connsiteX9" fmla="*/ 594609 w 2291600"/>
                <a:gd name="connsiteY9" fmla="*/ 209178 h 1636461"/>
                <a:gd name="connsiteX10" fmla="*/ 565173 w 2291600"/>
                <a:gd name="connsiteY10" fmla="*/ 220950 h 1636461"/>
                <a:gd name="connsiteX11" fmla="*/ 535737 w 2291600"/>
                <a:gd name="connsiteY11" fmla="*/ 234192 h 1636461"/>
                <a:gd name="connsiteX12" fmla="*/ 507773 w 2291600"/>
                <a:gd name="connsiteY12" fmla="*/ 248907 h 1636461"/>
                <a:gd name="connsiteX13" fmla="*/ 481280 w 2291600"/>
                <a:gd name="connsiteY13" fmla="*/ 263621 h 1636461"/>
                <a:gd name="connsiteX14" fmla="*/ 453316 w 2291600"/>
                <a:gd name="connsiteY14" fmla="*/ 279807 h 1636461"/>
                <a:gd name="connsiteX15" fmla="*/ 428295 w 2291600"/>
                <a:gd name="connsiteY15" fmla="*/ 298935 h 1636461"/>
                <a:gd name="connsiteX16" fmla="*/ 406218 w 2291600"/>
                <a:gd name="connsiteY16" fmla="*/ 318064 h 1636461"/>
                <a:gd name="connsiteX17" fmla="*/ 381198 w 2291600"/>
                <a:gd name="connsiteY17" fmla="*/ 338664 h 1636461"/>
                <a:gd name="connsiteX18" fmla="*/ 359120 w 2291600"/>
                <a:gd name="connsiteY18" fmla="*/ 359264 h 1636461"/>
                <a:gd name="connsiteX19" fmla="*/ 337043 w 2291600"/>
                <a:gd name="connsiteY19" fmla="*/ 382806 h 1636461"/>
                <a:gd name="connsiteX20" fmla="*/ 316438 w 2291600"/>
                <a:gd name="connsiteY20" fmla="*/ 406349 h 1636461"/>
                <a:gd name="connsiteX21" fmla="*/ 297305 w 2291600"/>
                <a:gd name="connsiteY21" fmla="*/ 431363 h 1636461"/>
                <a:gd name="connsiteX22" fmla="*/ 279643 w 2291600"/>
                <a:gd name="connsiteY22" fmla="*/ 456378 h 1636461"/>
                <a:gd name="connsiteX23" fmla="*/ 261981 w 2291600"/>
                <a:gd name="connsiteY23" fmla="*/ 482863 h 1636461"/>
                <a:gd name="connsiteX24" fmla="*/ 247263 w 2291600"/>
                <a:gd name="connsiteY24" fmla="*/ 510820 h 1636461"/>
                <a:gd name="connsiteX25" fmla="*/ 232545 w 2291600"/>
                <a:gd name="connsiteY25" fmla="*/ 537306 h 1636461"/>
                <a:gd name="connsiteX26" fmla="*/ 219299 w 2291600"/>
                <a:gd name="connsiteY26" fmla="*/ 566735 h 1636461"/>
                <a:gd name="connsiteX27" fmla="*/ 207525 w 2291600"/>
                <a:gd name="connsiteY27" fmla="*/ 596163 h 1636461"/>
                <a:gd name="connsiteX28" fmla="*/ 197222 w 2291600"/>
                <a:gd name="connsiteY28" fmla="*/ 627063 h 1636461"/>
                <a:gd name="connsiteX29" fmla="*/ 188391 w 2291600"/>
                <a:gd name="connsiteY29" fmla="*/ 656492 h 1636461"/>
                <a:gd name="connsiteX30" fmla="*/ 182504 w 2291600"/>
                <a:gd name="connsiteY30" fmla="*/ 688863 h 1636461"/>
                <a:gd name="connsiteX31" fmla="*/ 175145 w 2291600"/>
                <a:gd name="connsiteY31" fmla="*/ 721234 h 1636461"/>
                <a:gd name="connsiteX32" fmla="*/ 172201 w 2291600"/>
                <a:gd name="connsiteY32" fmla="*/ 753606 h 1636461"/>
                <a:gd name="connsiteX33" fmla="*/ 169258 w 2291600"/>
                <a:gd name="connsiteY33" fmla="*/ 785977 h 1636461"/>
                <a:gd name="connsiteX34" fmla="*/ 167786 w 2291600"/>
                <a:gd name="connsiteY34" fmla="*/ 819820 h 1636461"/>
                <a:gd name="connsiteX35" fmla="*/ 169258 w 2291600"/>
                <a:gd name="connsiteY35" fmla="*/ 853663 h 1636461"/>
                <a:gd name="connsiteX36" fmla="*/ 172201 w 2291600"/>
                <a:gd name="connsiteY36" fmla="*/ 887505 h 1636461"/>
                <a:gd name="connsiteX37" fmla="*/ 175145 w 2291600"/>
                <a:gd name="connsiteY37" fmla="*/ 918405 h 1636461"/>
                <a:gd name="connsiteX38" fmla="*/ 182504 w 2291600"/>
                <a:gd name="connsiteY38" fmla="*/ 949305 h 1636461"/>
                <a:gd name="connsiteX39" fmla="*/ 188391 w 2291600"/>
                <a:gd name="connsiteY39" fmla="*/ 981677 h 1636461"/>
                <a:gd name="connsiteX40" fmla="*/ 197222 w 2291600"/>
                <a:gd name="connsiteY40" fmla="*/ 1012577 h 1636461"/>
                <a:gd name="connsiteX41" fmla="*/ 207525 w 2291600"/>
                <a:gd name="connsiteY41" fmla="*/ 1042005 h 1636461"/>
                <a:gd name="connsiteX42" fmla="*/ 219299 w 2291600"/>
                <a:gd name="connsiteY42" fmla="*/ 1072905 h 1636461"/>
                <a:gd name="connsiteX43" fmla="*/ 232545 w 2291600"/>
                <a:gd name="connsiteY43" fmla="*/ 1100862 h 1636461"/>
                <a:gd name="connsiteX44" fmla="*/ 247263 w 2291600"/>
                <a:gd name="connsiteY44" fmla="*/ 1130291 h 1636461"/>
                <a:gd name="connsiteX45" fmla="*/ 261981 w 2291600"/>
                <a:gd name="connsiteY45" fmla="*/ 1156776 h 1636461"/>
                <a:gd name="connsiteX46" fmla="*/ 279643 w 2291600"/>
                <a:gd name="connsiteY46" fmla="*/ 1181791 h 1636461"/>
                <a:gd name="connsiteX47" fmla="*/ 297305 w 2291600"/>
                <a:gd name="connsiteY47" fmla="*/ 1206805 h 1636461"/>
                <a:gd name="connsiteX48" fmla="*/ 316438 w 2291600"/>
                <a:gd name="connsiteY48" fmla="*/ 1231819 h 1636461"/>
                <a:gd name="connsiteX49" fmla="*/ 337043 w 2291600"/>
                <a:gd name="connsiteY49" fmla="*/ 1255362 h 1636461"/>
                <a:gd name="connsiteX50" fmla="*/ 359120 w 2291600"/>
                <a:gd name="connsiteY50" fmla="*/ 1278905 h 1636461"/>
                <a:gd name="connsiteX51" fmla="*/ 381198 w 2291600"/>
                <a:gd name="connsiteY51" fmla="*/ 1300976 h 1636461"/>
                <a:gd name="connsiteX52" fmla="*/ 406218 w 2291600"/>
                <a:gd name="connsiteY52" fmla="*/ 1320105 h 1636461"/>
                <a:gd name="connsiteX53" fmla="*/ 428295 w 2291600"/>
                <a:gd name="connsiteY53" fmla="*/ 1340705 h 1636461"/>
                <a:gd name="connsiteX54" fmla="*/ 453316 w 2291600"/>
                <a:gd name="connsiteY54" fmla="*/ 1358362 h 1636461"/>
                <a:gd name="connsiteX55" fmla="*/ 481280 w 2291600"/>
                <a:gd name="connsiteY55" fmla="*/ 1374547 h 1636461"/>
                <a:gd name="connsiteX56" fmla="*/ 507773 w 2291600"/>
                <a:gd name="connsiteY56" fmla="*/ 1392205 h 1636461"/>
                <a:gd name="connsiteX57" fmla="*/ 535737 w 2291600"/>
                <a:gd name="connsiteY57" fmla="*/ 1405447 h 1636461"/>
                <a:gd name="connsiteX58" fmla="*/ 565173 w 2291600"/>
                <a:gd name="connsiteY58" fmla="*/ 1418690 h 1636461"/>
                <a:gd name="connsiteX59" fmla="*/ 594609 w 2291600"/>
                <a:gd name="connsiteY59" fmla="*/ 1428990 h 1636461"/>
                <a:gd name="connsiteX60" fmla="*/ 625517 w 2291600"/>
                <a:gd name="connsiteY60" fmla="*/ 1439290 h 1636461"/>
                <a:gd name="connsiteX61" fmla="*/ 654953 w 2291600"/>
                <a:gd name="connsiteY61" fmla="*/ 1448119 h 1636461"/>
                <a:gd name="connsiteX62" fmla="*/ 685861 w 2291600"/>
                <a:gd name="connsiteY62" fmla="*/ 1456947 h 1636461"/>
                <a:gd name="connsiteX63" fmla="*/ 719713 w 2291600"/>
                <a:gd name="connsiteY63" fmla="*/ 1462833 h 1636461"/>
                <a:gd name="connsiteX64" fmla="*/ 750621 w 2291600"/>
                <a:gd name="connsiteY64" fmla="*/ 1467247 h 1636461"/>
                <a:gd name="connsiteX65" fmla="*/ 784472 w 2291600"/>
                <a:gd name="connsiteY65" fmla="*/ 1468719 h 1636461"/>
                <a:gd name="connsiteX66" fmla="*/ 818324 w 2291600"/>
                <a:gd name="connsiteY66" fmla="*/ 1468719 h 1636461"/>
                <a:gd name="connsiteX67" fmla="*/ 2291600 w 2291600"/>
                <a:gd name="connsiteY67" fmla="*/ 1468719 h 1636461"/>
                <a:gd name="connsiteX68" fmla="*/ 2291600 w 2291600"/>
                <a:gd name="connsiteY68" fmla="*/ 1636461 h 1636461"/>
                <a:gd name="connsiteX69" fmla="*/ 818324 w 2291600"/>
                <a:gd name="connsiteY69" fmla="*/ 1636461 h 1636461"/>
                <a:gd name="connsiteX70" fmla="*/ 775641 w 2291600"/>
                <a:gd name="connsiteY70" fmla="*/ 1636461 h 1636461"/>
                <a:gd name="connsiteX71" fmla="*/ 734431 w 2291600"/>
                <a:gd name="connsiteY71" fmla="*/ 1632047 h 1636461"/>
                <a:gd name="connsiteX72" fmla="*/ 694692 w 2291600"/>
                <a:gd name="connsiteY72" fmla="*/ 1627633 h 1636461"/>
                <a:gd name="connsiteX73" fmla="*/ 653481 w 2291600"/>
                <a:gd name="connsiteY73" fmla="*/ 1621747 h 1636461"/>
                <a:gd name="connsiteX74" fmla="*/ 613743 w 2291600"/>
                <a:gd name="connsiteY74" fmla="*/ 1611447 h 1636461"/>
                <a:gd name="connsiteX75" fmla="*/ 575476 w 2291600"/>
                <a:gd name="connsiteY75" fmla="*/ 1601147 h 1636461"/>
                <a:gd name="connsiteX76" fmla="*/ 537209 w 2291600"/>
                <a:gd name="connsiteY76" fmla="*/ 1587904 h 1636461"/>
                <a:gd name="connsiteX77" fmla="*/ 500414 w 2291600"/>
                <a:gd name="connsiteY77" fmla="*/ 1573190 h 1636461"/>
                <a:gd name="connsiteX78" fmla="*/ 465090 w 2291600"/>
                <a:gd name="connsiteY78" fmla="*/ 1557004 h 1636461"/>
                <a:gd name="connsiteX79" fmla="*/ 428295 w 2291600"/>
                <a:gd name="connsiteY79" fmla="*/ 1537876 h 1636461"/>
                <a:gd name="connsiteX80" fmla="*/ 395916 w 2291600"/>
                <a:gd name="connsiteY80" fmla="*/ 1518747 h 1636461"/>
                <a:gd name="connsiteX81" fmla="*/ 362064 w 2291600"/>
                <a:gd name="connsiteY81" fmla="*/ 1498147 h 1636461"/>
                <a:gd name="connsiteX82" fmla="*/ 328213 w 2291600"/>
                <a:gd name="connsiteY82" fmla="*/ 1474604 h 1636461"/>
                <a:gd name="connsiteX83" fmla="*/ 298776 w 2291600"/>
                <a:gd name="connsiteY83" fmla="*/ 1449590 h 1636461"/>
                <a:gd name="connsiteX84" fmla="*/ 267869 w 2291600"/>
                <a:gd name="connsiteY84" fmla="*/ 1424576 h 1636461"/>
                <a:gd name="connsiteX85" fmla="*/ 239904 w 2291600"/>
                <a:gd name="connsiteY85" fmla="*/ 1398090 h 1636461"/>
                <a:gd name="connsiteX86" fmla="*/ 213412 w 2291600"/>
                <a:gd name="connsiteY86" fmla="*/ 1368662 h 1636461"/>
                <a:gd name="connsiteX87" fmla="*/ 188391 w 2291600"/>
                <a:gd name="connsiteY87" fmla="*/ 1339233 h 1636461"/>
                <a:gd name="connsiteX88" fmla="*/ 163370 w 2291600"/>
                <a:gd name="connsiteY88" fmla="*/ 1308333 h 1636461"/>
                <a:gd name="connsiteX89" fmla="*/ 139822 w 2291600"/>
                <a:gd name="connsiteY89" fmla="*/ 1275962 h 1636461"/>
                <a:gd name="connsiteX90" fmla="*/ 119216 w 2291600"/>
                <a:gd name="connsiteY90" fmla="*/ 1243591 h 1636461"/>
                <a:gd name="connsiteX91" fmla="*/ 100083 w 2291600"/>
                <a:gd name="connsiteY91" fmla="*/ 1209748 h 1636461"/>
                <a:gd name="connsiteX92" fmla="*/ 80949 w 2291600"/>
                <a:gd name="connsiteY92" fmla="*/ 1174434 h 1636461"/>
                <a:gd name="connsiteX93" fmla="*/ 64759 w 2291600"/>
                <a:gd name="connsiteY93" fmla="*/ 1137648 h 1636461"/>
                <a:gd name="connsiteX94" fmla="*/ 50041 w 2291600"/>
                <a:gd name="connsiteY94" fmla="*/ 1100862 h 1636461"/>
                <a:gd name="connsiteX95" fmla="*/ 38267 w 2291600"/>
                <a:gd name="connsiteY95" fmla="*/ 1062605 h 1636461"/>
                <a:gd name="connsiteX96" fmla="*/ 26493 w 2291600"/>
                <a:gd name="connsiteY96" fmla="*/ 1022877 h 1636461"/>
                <a:gd name="connsiteX97" fmla="*/ 16190 w 2291600"/>
                <a:gd name="connsiteY97" fmla="*/ 983148 h 1636461"/>
                <a:gd name="connsiteX98" fmla="*/ 10303 w 2291600"/>
                <a:gd name="connsiteY98" fmla="*/ 943420 h 1636461"/>
                <a:gd name="connsiteX99" fmla="*/ 4415 w 2291600"/>
                <a:gd name="connsiteY99" fmla="*/ 903691 h 1636461"/>
                <a:gd name="connsiteX100" fmla="*/ 1472 w 2291600"/>
                <a:gd name="connsiteY100" fmla="*/ 862491 h 1636461"/>
                <a:gd name="connsiteX101" fmla="*/ 0 w 2291600"/>
                <a:gd name="connsiteY101" fmla="*/ 819820 h 1636461"/>
                <a:gd name="connsiteX102" fmla="*/ 1472 w 2291600"/>
                <a:gd name="connsiteY102" fmla="*/ 778620 h 1636461"/>
                <a:gd name="connsiteX103" fmla="*/ 4415 w 2291600"/>
                <a:gd name="connsiteY103" fmla="*/ 735949 h 1636461"/>
                <a:gd name="connsiteX104" fmla="*/ 10303 w 2291600"/>
                <a:gd name="connsiteY104" fmla="*/ 694749 h 1636461"/>
                <a:gd name="connsiteX105" fmla="*/ 16190 w 2291600"/>
                <a:gd name="connsiteY105" fmla="*/ 655020 h 1636461"/>
                <a:gd name="connsiteX106" fmla="*/ 26493 w 2291600"/>
                <a:gd name="connsiteY106" fmla="*/ 615292 h 1636461"/>
                <a:gd name="connsiteX107" fmla="*/ 38267 w 2291600"/>
                <a:gd name="connsiteY107" fmla="*/ 577035 h 1636461"/>
                <a:gd name="connsiteX108" fmla="*/ 50041 w 2291600"/>
                <a:gd name="connsiteY108" fmla="*/ 540249 h 1636461"/>
                <a:gd name="connsiteX109" fmla="*/ 64759 w 2291600"/>
                <a:gd name="connsiteY109" fmla="*/ 501992 h 1636461"/>
                <a:gd name="connsiteX110" fmla="*/ 80949 w 2291600"/>
                <a:gd name="connsiteY110" fmla="*/ 466678 h 1636461"/>
                <a:gd name="connsiteX111" fmla="*/ 100083 w 2291600"/>
                <a:gd name="connsiteY111" fmla="*/ 431363 h 1636461"/>
                <a:gd name="connsiteX112" fmla="*/ 119216 w 2291600"/>
                <a:gd name="connsiteY112" fmla="*/ 394578 h 1636461"/>
                <a:gd name="connsiteX113" fmla="*/ 139822 w 2291600"/>
                <a:gd name="connsiteY113" fmla="*/ 363678 h 1636461"/>
                <a:gd name="connsiteX114" fmla="*/ 163370 w 2291600"/>
                <a:gd name="connsiteY114" fmla="*/ 329835 h 1636461"/>
                <a:gd name="connsiteX115" fmla="*/ 188391 w 2291600"/>
                <a:gd name="connsiteY115" fmla="*/ 298935 h 1636461"/>
                <a:gd name="connsiteX116" fmla="*/ 213412 w 2291600"/>
                <a:gd name="connsiteY116" fmla="*/ 269507 h 1636461"/>
                <a:gd name="connsiteX117" fmla="*/ 239904 w 2291600"/>
                <a:gd name="connsiteY117" fmla="*/ 243021 h 1636461"/>
                <a:gd name="connsiteX118" fmla="*/ 267869 w 2291600"/>
                <a:gd name="connsiteY118" fmla="*/ 215064 h 1636461"/>
                <a:gd name="connsiteX119" fmla="*/ 298776 w 2291600"/>
                <a:gd name="connsiteY119" fmla="*/ 190050 h 1636461"/>
                <a:gd name="connsiteX120" fmla="*/ 328213 w 2291600"/>
                <a:gd name="connsiteY120" fmla="*/ 165035 h 1636461"/>
                <a:gd name="connsiteX121" fmla="*/ 362064 w 2291600"/>
                <a:gd name="connsiteY121" fmla="*/ 141493 h 1636461"/>
                <a:gd name="connsiteX122" fmla="*/ 395916 w 2291600"/>
                <a:gd name="connsiteY122" fmla="*/ 120893 h 1636461"/>
                <a:gd name="connsiteX123" fmla="*/ 428295 w 2291600"/>
                <a:gd name="connsiteY123" fmla="*/ 100293 h 1636461"/>
                <a:gd name="connsiteX124" fmla="*/ 465090 w 2291600"/>
                <a:gd name="connsiteY124" fmla="*/ 82635 h 1636461"/>
                <a:gd name="connsiteX125" fmla="*/ 500414 w 2291600"/>
                <a:gd name="connsiteY125" fmla="*/ 66450 h 1636461"/>
                <a:gd name="connsiteX126" fmla="*/ 537209 w 2291600"/>
                <a:gd name="connsiteY126" fmla="*/ 51736 h 1636461"/>
                <a:gd name="connsiteX127" fmla="*/ 575476 w 2291600"/>
                <a:gd name="connsiteY127" fmla="*/ 39964 h 1636461"/>
                <a:gd name="connsiteX128" fmla="*/ 613743 w 2291600"/>
                <a:gd name="connsiteY128" fmla="*/ 28193 h 1636461"/>
                <a:gd name="connsiteX129" fmla="*/ 653481 w 2291600"/>
                <a:gd name="connsiteY129" fmla="*/ 17893 h 1636461"/>
                <a:gd name="connsiteX130" fmla="*/ 694692 w 2291600"/>
                <a:gd name="connsiteY130" fmla="*/ 12007 h 1636461"/>
                <a:gd name="connsiteX131" fmla="*/ 734431 w 2291600"/>
                <a:gd name="connsiteY131" fmla="*/ 6121 h 1636461"/>
                <a:gd name="connsiteX132" fmla="*/ 775641 w 2291600"/>
                <a:gd name="connsiteY132" fmla="*/ 3178 h 1636461"/>
                <a:gd name="connsiteX133" fmla="*/ 818287 w 2291600"/>
                <a:gd name="connsiteY133" fmla="*/ 1708 h 163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2291600" h="1636461">
                  <a:moveTo>
                    <a:pt x="818739" y="0"/>
                  </a:moveTo>
                  <a:lnTo>
                    <a:pt x="863907" y="170656"/>
                  </a:lnTo>
                  <a:lnTo>
                    <a:pt x="790569" y="170656"/>
                  </a:lnTo>
                  <a:lnTo>
                    <a:pt x="784472" y="170921"/>
                  </a:lnTo>
                  <a:lnTo>
                    <a:pt x="750621" y="173864"/>
                  </a:lnTo>
                  <a:lnTo>
                    <a:pt x="719713" y="176807"/>
                  </a:lnTo>
                  <a:lnTo>
                    <a:pt x="685861" y="184164"/>
                  </a:lnTo>
                  <a:lnTo>
                    <a:pt x="654953" y="190050"/>
                  </a:lnTo>
                  <a:lnTo>
                    <a:pt x="625517" y="198878"/>
                  </a:lnTo>
                  <a:lnTo>
                    <a:pt x="594609" y="209178"/>
                  </a:lnTo>
                  <a:lnTo>
                    <a:pt x="565173" y="220950"/>
                  </a:lnTo>
                  <a:lnTo>
                    <a:pt x="535737" y="234192"/>
                  </a:lnTo>
                  <a:lnTo>
                    <a:pt x="507773" y="248907"/>
                  </a:lnTo>
                  <a:lnTo>
                    <a:pt x="481280" y="263621"/>
                  </a:lnTo>
                  <a:lnTo>
                    <a:pt x="453316" y="279807"/>
                  </a:lnTo>
                  <a:lnTo>
                    <a:pt x="428295" y="298935"/>
                  </a:lnTo>
                  <a:lnTo>
                    <a:pt x="406218" y="318064"/>
                  </a:lnTo>
                  <a:lnTo>
                    <a:pt x="381198" y="338664"/>
                  </a:lnTo>
                  <a:lnTo>
                    <a:pt x="359120" y="359264"/>
                  </a:lnTo>
                  <a:lnTo>
                    <a:pt x="337043" y="382806"/>
                  </a:lnTo>
                  <a:lnTo>
                    <a:pt x="316438" y="406349"/>
                  </a:lnTo>
                  <a:lnTo>
                    <a:pt x="297305" y="431363"/>
                  </a:lnTo>
                  <a:lnTo>
                    <a:pt x="279643" y="456378"/>
                  </a:lnTo>
                  <a:lnTo>
                    <a:pt x="261981" y="482863"/>
                  </a:lnTo>
                  <a:lnTo>
                    <a:pt x="247263" y="510820"/>
                  </a:lnTo>
                  <a:lnTo>
                    <a:pt x="232545" y="537306"/>
                  </a:lnTo>
                  <a:lnTo>
                    <a:pt x="219299" y="566735"/>
                  </a:lnTo>
                  <a:lnTo>
                    <a:pt x="207525" y="596163"/>
                  </a:lnTo>
                  <a:lnTo>
                    <a:pt x="197222" y="627063"/>
                  </a:lnTo>
                  <a:lnTo>
                    <a:pt x="188391" y="656492"/>
                  </a:lnTo>
                  <a:lnTo>
                    <a:pt x="182504" y="688863"/>
                  </a:lnTo>
                  <a:lnTo>
                    <a:pt x="175145" y="721234"/>
                  </a:lnTo>
                  <a:lnTo>
                    <a:pt x="172201" y="753606"/>
                  </a:lnTo>
                  <a:lnTo>
                    <a:pt x="169258" y="785977"/>
                  </a:lnTo>
                  <a:lnTo>
                    <a:pt x="167786" y="819820"/>
                  </a:lnTo>
                  <a:lnTo>
                    <a:pt x="169258" y="853663"/>
                  </a:lnTo>
                  <a:lnTo>
                    <a:pt x="172201" y="887505"/>
                  </a:lnTo>
                  <a:lnTo>
                    <a:pt x="175145" y="918405"/>
                  </a:lnTo>
                  <a:lnTo>
                    <a:pt x="182504" y="949305"/>
                  </a:lnTo>
                  <a:lnTo>
                    <a:pt x="188391" y="981677"/>
                  </a:lnTo>
                  <a:lnTo>
                    <a:pt x="197222" y="1012577"/>
                  </a:lnTo>
                  <a:lnTo>
                    <a:pt x="207525" y="1042005"/>
                  </a:lnTo>
                  <a:lnTo>
                    <a:pt x="219299" y="1072905"/>
                  </a:lnTo>
                  <a:lnTo>
                    <a:pt x="232545" y="1100862"/>
                  </a:lnTo>
                  <a:lnTo>
                    <a:pt x="247263" y="1130291"/>
                  </a:lnTo>
                  <a:lnTo>
                    <a:pt x="261981" y="1156776"/>
                  </a:lnTo>
                  <a:lnTo>
                    <a:pt x="279643" y="1181791"/>
                  </a:lnTo>
                  <a:lnTo>
                    <a:pt x="297305" y="1206805"/>
                  </a:lnTo>
                  <a:lnTo>
                    <a:pt x="316438" y="1231819"/>
                  </a:lnTo>
                  <a:lnTo>
                    <a:pt x="337043" y="1255362"/>
                  </a:lnTo>
                  <a:lnTo>
                    <a:pt x="359120" y="1278905"/>
                  </a:lnTo>
                  <a:lnTo>
                    <a:pt x="381198" y="1300976"/>
                  </a:lnTo>
                  <a:lnTo>
                    <a:pt x="406218" y="1320105"/>
                  </a:lnTo>
                  <a:lnTo>
                    <a:pt x="428295" y="1340705"/>
                  </a:lnTo>
                  <a:lnTo>
                    <a:pt x="453316" y="1358362"/>
                  </a:lnTo>
                  <a:lnTo>
                    <a:pt x="481280" y="1374547"/>
                  </a:lnTo>
                  <a:lnTo>
                    <a:pt x="507773" y="1392205"/>
                  </a:lnTo>
                  <a:lnTo>
                    <a:pt x="535737" y="1405447"/>
                  </a:lnTo>
                  <a:lnTo>
                    <a:pt x="565173" y="1418690"/>
                  </a:lnTo>
                  <a:lnTo>
                    <a:pt x="594609" y="1428990"/>
                  </a:lnTo>
                  <a:lnTo>
                    <a:pt x="625517" y="1439290"/>
                  </a:lnTo>
                  <a:lnTo>
                    <a:pt x="654953" y="1448119"/>
                  </a:lnTo>
                  <a:lnTo>
                    <a:pt x="685861" y="1456947"/>
                  </a:lnTo>
                  <a:lnTo>
                    <a:pt x="719713" y="1462833"/>
                  </a:lnTo>
                  <a:lnTo>
                    <a:pt x="750621" y="1467247"/>
                  </a:lnTo>
                  <a:lnTo>
                    <a:pt x="784472" y="1468719"/>
                  </a:lnTo>
                  <a:lnTo>
                    <a:pt x="818324" y="1468719"/>
                  </a:lnTo>
                  <a:lnTo>
                    <a:pt x="2291600" y="1468719"/>
                  </a:lnTo>
                  <a:lnTo>
                    <a:pt x="2291600" y="1636461"/>
                  </a:lnTo>
                  <a:lnTo>
                    <a:pt x="818324" y="1636461"/>
                  </a:lnTo>
                  <a:lnTo>
                    <a:pt x="775641" y="1636461"/>
                  </a:lnTo>
                  <a:lnTo>
                    <a:pt x="734431" y="1632047"/>
                  </a:lnTo>
                  <a:lnTo>
                    <a:pt x="694692" y="1627633"/>
                  </a:lnTo>
                  <a:lnTo>
                    <a:pt x="653481" y="1621747"/>
                  </a:lnTo>
                  <a:lnTo>
                    <a:pt x="613743" y="1611447"/>
                  </a:lnTo>
                  <a:lnTo>
                    <a:pt x="575476" y="1601147"/>
                  </a:lnTo>
                  <a:lnTo>
                    <a:pt x="537209" y="1587904"/>
                  </a:lnTo>
                  <a:lnTo>
                    <a:pt x="500414" y="1573190"/>
                  </a:lnTo>
                  <a:lnTo>
                    <a:pt x="465090" y="1557004"/>
                  </a:lnTo>
                  <a:lnTo>
                    <a:pt x="428295" y="1537876"/>
                  </a:lnTo>
                  <a:lnTo>
                    <a:pt x="395916" y="1518747"/>
                  </a:lnTo>
                  <a:lnTo>
                    <a:pt x="362064" y="1498147"/>
                  </a:lnTo>
                  <a:lnTo>
                    <a:pt x="328213" y="1474604"/>
                  </a:lnTo>
                  <a:lnTo>
                    <a:pt x="298776" y="1449590"/>
                  </a:lnTo>
                  <a:lnTo>
                    <a:pt x="267869" y="1424576"/>
                  </a:lnTo>
                  <a:lnTo>
                    <a:pt x="239904" y="1398090"/>
                  </a:lnTo>
                  <a:lnTo>
                    <a:pt x="213412" y="1368662"/>
                  </a:lnTo>
                  <a:lnTo>
                    <a:pt x="188391" y="1339233"/>
                  </a:lnTo>
                  <a:lnTo>
                    <a:pt x="163370" y="1308333"/>
                  </a:lnTo>
                  <a:lnTo>
                    <a:pt x="139822" y="1275962"/>
                  </a:lnTo>
                  <a:lnTo>
                    <a:pt x="119216" y="1243591"/>
                  </a:lnTo>
                  <a:lnTo>
                    <a:pt x="100083" y="1209748"/>
                  </a:lnTo>
                  <a:lnTo>
                    <a:pt x="80949" y="1174434"/>
                  </a:lnTo>
                  <a:lnTo>
                    <a:pt x="64759" y="1137648"/>
                  </a:lnTo>
                  <a:lnTo>
                    <a:pt x="50041" y="1100862"/>
                  </a:lnTo>
                  <a:lnTo>
                    <a:pt x="38267" y="1062605"/>
                  </a:lnTo>
                  <a:lnTo>
                    <a:pt x="26493" y="1022877"/>
                  </a:lnTo>
                  <a:lnTo>
                    <a:pt x="16190" y="983148"/>
                  </a:lnTo>
                  <a:lnTo>
                    <a:pt x="10303" y="943420"/>
                  </a:lnTo>
                  <a:lnTo>
                    <a:pt x="4415" y="903691"/>
                  </a:lnTo>
                  <a:lnTo>
                    <a:pt x="1472" y="862491"/>
                  </a:lnTo>
                  <a:lnTo>
                    <a:pt x="0" y="819820"/>
                  </a:lnTo>
                  <a:lnTo>
                    <a:pt x="1472" y="778620"/>
                  </a:lnTo>
                  <a:lnTo>
                    <a:pt x="4415" y="735949"/>
                  </a:lnTo>
                  <a:lnTo>
                    <a:pt x="10303" y="694749"/>
                  </a:lnTo>
                  <a:lnTo>
                    <a:pt x="16190" y="655020"/>
                  </a:lnTo>
                  <a:lnTo>
                    <a:pt x="26493" y="615292"/>
                  </a:lnTo>
                  <a:lnTo>
                    <a:pt x="38267" y="577035"/>
                  </a:lnTo>
                  <a:lnTo>
                    <a:pt x="50041" y="540249"/>
                  </a:lnTo>
                  <a:lnTo>
                    <a:pt x="64759" y="501992"/>
                  </a:lnTo>
                  <a:lnTo>
                    <a:pt x="80949" y="466678"/>
                  </a:lnTo>
                  <a:lnTo>
                    <a:pt x="100083" y="431363"/>
                  </a:lnTo>
                  <a:lnTo>
                    <a:pt x="119216" y="394578"/>
                  </a:lnTo>
                  <a:lnTo>
                    <a:pt x="139822" y="363678"/>
                  </a:lnTo>
                  <a:lnTo>
                    <a:pt x="163370" y="329835"/>
                  </a:lnTo>
                  <a:lnTo>
                    <a:pt x="188391" y="298935"/>
                  </a:lnTo>
                  <a:lnTo>
                    <a:pt x="213412" y="269507"/>
                  </a:lnTo>
                  <a:lnTo>
                    <a:pt x="239904" y="243021"/>
                  </a:lnTo>
                  <a:lnTo>
                    <a:pt x="267869" y="215064"/>
                  </a:lnTo>
                  <a:lnTo>
                    <a:pt x="298776" y="190050"/>
                  </a:lnTo>
                  <a:lnTo>
                    <a:pt x="328213" y="165035"/>
                  </a:lnTo>
                  <a:lnTo>
                    <a:pt x="362064" y="141493"/>
                  </a:lnTo>
                  <a:lnTo>
                    <a:pt x="395916" y="120893"/>
                  </a:lnTo>
                  <a:lnTo>
                    <a:pt x="428295" y="100293"/>
                  </a:lnTo>
                  <a:lnTo>
                    <a:pt x="465090" y="82635"/>
                  </a:lnTo>
                  <a:lnTo>
                    <a:pt x="500414" y="66450"/>
                  </a:lnTo>
                  <a:lnTo>
                    <a:pt x="537209" y="51736"/>
                  </a:lnTo>
                  <a:lnTo>
                    <a:pt x="575476" y="39964"/>
                  </a:lnTo>
                  <a:lnTo>
                    <a:pt x="613743" y="28193"/>
                  </a:lnTo>
                  <a:lnTo>
                    <a:pt x="653481" y="17893"/>
                  </a:lnTo>
                  <a:lnTo>
                    <a:pt x="694692" y="12007"/>
                  </a:lnTo>
                  <a:lnTo>
                    <a:pt x="734431" y="6121"/>
                  </a:lnTo>
                  <a:lnTo>
                    <a:pt x="775641" y="3178"/>
                  </a:lnTo>
                  <a:lnTo>
                    <a:pt x="818287" y="1708"/>
                  </a:lnTo>
                  <a:close/>
                </a:path>
              </a:pathLst>
            </a:custGeom>
            <a:solidFill>
              <a:srgbClr val="008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grpSp>
      <p:grpSp>
        <p:nvGrpSpPr>
          <p:cNvPr id="37" name="Group 36">
            <a:extLst>
              <a:ext uri="{FF2B5EF4-FFF2-40B4-BE49-F238E27FC236}">
                <a16:creationId xmlns:a16="http://schemas.microsoft.com/office/drawing/2014/main" id="{F8DEE80D-74A7-4BEB-9115-9AE1254FB12A}"/>
              </a:ext>
            </a:extLst>
          </p:cNvPr>
          <p:cNvGrpSpPr/>
          <p:nvPr/>
        </p:nvGrpSpPr>
        <p:grpSpPr>
          <a:xfrm>
            <a:off x="3562126" y="2070568"/>
            <a:ext cx="2541967" cy="1636461"/>
            <a:chOff x="1019175" y="1727200"/>
            <a:chExt cx="2541967" cy="1636461"/>
          </a:xfrm>
        </p:grpSpPr>
        <p:sp>
          <p:nvSpPr>
            <p:cNvPr id="38" name="Freeform 15">
              <a:extLst>
                <a:ext uri="{FF2B5EF4-FFF2-40B4-BE49-F238E27FC236}">
                  <a16:creationId xmlns:a16="http://schemas.microsoft.com/office/drawing/2014/main" id="{914C20E5-0695-41D5-95E0-7E866603F17E}"/>
                </a:ext>
              </a:extLst>
            </p:cNvPr>
            <p:cNvSpPr>
              <a:spLocks/>
            </p:cNvSpPr>
            <p:nvPr/>
          </p:nvSpPr>
          <p:spPr bwMode="auto">
            <a:xfrm>
              <a:off x="1019175" y="1728907"/>
              <a:ext cx="1888065" cy="1634754"/>
            </a:xfrm>
            <a:custGeom>
              <a:avLst/>
              <a:gdLst>
                <a:gd name="T0" fmla="*/ 725 w 1281"/>
                <a:gd name="T1" fmla="*/ 0 h 1111"/>
                <a:gd name="T2" fmla="*/ 725 w 1281"/>
                <a:gd name="T3" fmla="*/ 114 h 1111"/>
                <a:gd name="T4" fmla="*/ 770 w 1281"/>
                <a:gd name="T5" fmla="*/ 117 h 1111"/>
                <a:gd name="T6" fmla="*/ 834 w 1281"/>
                <a:gd name="T7" fmla="*/ 128 h 1111"/>
                <a:gd name="T8" fmla="*/ 897 w 1281"/>
                <a:gd name="T9" fmla="*/ 149 h 1111"/>
                <a:gd name="T10" fmla="*/ 954 w 1281"/>
                <a:gd name="T11" fmla="*/ 178 h 1111"/>
                <a:gd name="T12" fmla="*/ 1005 w 1281"/>
                <a:gd name="T13" fmla="*/ 215 h 1111"/>
                <a:gd name="T14" fmla="*/ 1052 w 1281"/>
                <a:gd name="T15" fmla="*/ 259 h 1111"/>
                <a:gd name="T16" fmla="*/ 1090 w 1281"/>
                <a:gd name="T17" fmla="*/ 309 h 1111"/>
                <a:gd name="T18" fmla="*/ 1123 w 1281"/>
                <a:gd name="T19" fmla="*/ 364 h 1111"/>
                <a:gd name="T20" fmla="*/ 1146 w 1281"/>
                <a:gd name="T21" fmla="*/ 425 h 1111"/>
                <a:gd name="T22" fmla="*/ 1161 w 1281"/>
                <a:gd name="T23" fmla="*/ 489 h 1111"/>
                <a:gd name="T24" fmla="*/ 1166 w 1281"/>
                <a:gd name="T25" fmla="*/ 556 h 1111"/>
                <a:gd name="T26" fmla="*/ 1164 w 1281"/>
                <a:gd name="T27" fmla="*/ 602 h 1111"/>
                <a:gd name="T28" fmla="*/ 1153 w 1281"/>
                <a:gd name="T29" fmla="*/ 666 h 1111"/>
                <a:gd name="T30" fmla="*/ 1132 w 1281"/>
                <a:gd name="T31" fmla="*/ 728 h 1111"/>
                <a:gd name="T32" fmla="*/ 1102 w 1281"/>
                <a:gd name="T33" fmla="*/ 785 h 1111"/>
                <a:gd name="T34" fmla="*/ 1065 w 1281"/>
                <a:gd name="T35" fmla="*/ 836 h 1111"/>
                <a:gd name="T36" fmla="*/ 1022 w 1281"/>
                <a:gd name="T37" fmla="*/ 883 h 1111"/>
                <a:gd name="T38" fmla="*/ 971 w 1281"/>
                <a:gd name="T39" fmla="*/ 922 h 1111"/>
                <a:gd name="T40" fmla="*/ 915 w 1281"/>
                <a:gd name="T41" fmla="*/ 954 h 1111"/>
                <a:gd name="T42" fmla="*/ 856 w 1281"/>
                <a:gd name="T43" fmla="*/ 977 h 1111"/>
                <a:gd name="T44" fmla="*/ 792 w 1281"/>
                <a:gd name="T45" fmla="*/ 993 h 1111"/>
                <a:gd name="T46" fmla="*/ 725 w 1281"/>
                <a:gd name="T47" fmla="*/ 997 h 1111"/>
                <a:gd name="T48" fmla="*/ 0 w 1281"/>
                <a:gd name="T49" fmla="*/ 1111 h 1111"/>
                <a:gd name="T50" fmla="*/ 725 w 1281"/>
                <a:gd name="T51" fmla="*/ 1111 h 1111"/>
                <a:gd name="T52" fmla="*/ 782 w 1281"/>
                <a:gd name="T53" fmla="*/ 1108 h 1111"/>
                <a:gd name="T54" fmla="*/ 863 w 1281"/>
                <a:gd name="T55" fmla="*/ 1094 h 1111"/>
                <a:gd name="T56" fmla="*/ 941 w 1281"/>
                <a:gd name="T57" fmla="*/ 1068 h 1111"/>
                <a:gd name="T58" fmla="*/ 1012 w 1281"/>
                <a:gd name="T59" fmla="*/ 1031 h 1111"/>
                <a:gd name="T60" fmla="*/ 1077 w 1281"/>
                <a:gd name="T61" fmla="*/ 984 h 1111"/>
                <a:gd name="T62" fmla="*/ 1136 w 1281"/>
                <a:gd name="T63" fmla="*/ 929 h 1111"/>
                <a:gd name="T64" fmla="*/ 1186 w 1281"/>
                <a:gd name="T65" fmla="*/ 866 h 1111"/>
                <a:gd name="T66" fmla="*/ 1225 w 1281"/>
                <a:gd name="T67" fmla="*/ 797 h 1111"/>
                <a:gd name="T68" fmla="*/ 1255 w 1281"/>
                <a:gd name="T69" fmla="*/ 721 h 1111"/>
                <a:gd name="T70" fmla="*/ 1274 w 1281"/>
                <a:gd name="T71" fmla="*/ 640 h 1111"/>
                <a:gd name="T72" fmla="*/ 1281 w 1281"/>
                <a:gd name="T73" fmla="*/ 556 h 1111"/>
                <a:gd name="T74" fmla="*/ 1278 w 1281"/>
                <a:gd name="T75" fmla="*/ 499 h 1111"/>
                <a:gd name="T76" fmla="*/ 1262 w 1281"/>
                <a:gd name="T77" fmla="*/ 417 h 1111"/>
                <a:gd name="T78" fmla="*/ 1237 w 1281"/>
                <a:gd name="T79" fmla="*/ 340 h 1111"/>
                <a:gd name="T80" fmla="*/ 1200 w 1281"/>
                <a:gd name="T81" fmla="*/ 267 h 1111"/>
                <a:gd name="T82" fmla="*/ 1153 w 1281"/>
                <a:gd name="T83" fmla="*/ 202 h 1111"/>
                <a:gd name="T84" fmla="*/ 1097 w 1281"/>
                <a:gd name="T85" fmla="*/ 145 h 1111"/>
                <a:gd name="T86" fmla="*/ 1035 w 1281"/>
                <a:gd name="T87" fmla="*/ 95 h 1111"/>
                <a:gd name="T88" fmla="*/ 965 w 1281"/>
                <a:gd name="T89" fmla="*/ 55 h 1111"/>
                <a:gd name="T90" fmla="*/ 890 w 1281"/>
                <a:gd name="T91" fmla="*/ 26 h 1111"/>
                <a:gd name="T92" fmla="*/ 809 w 1281"/>
                <a:gd name="T93" fmla="*/ 7 h 1111"/>
                <a:gd name="T94" fmla="*/ 725 w 1281"/>
                <a:gd name="T95"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1" h="1111">
                  <a:moveTo>
                    <a:pt x="725" y="0"/>
                  </a:moveTo>
                  <a:lnTo>
                    <a:pt x="725" y="0"/>
                  </a:lnTo>
                  <a:lnTo>
                    <a:pt x="725" y="0"/>
                  </a:lnTo>
                  <a:lnTo>
                    <a:pt x="725" y="114"/>
                  </a:lnTo>
                  <a:lnTo>
                    <a:pt x="725" y="114"/>
                  </a:lnTo>
                  <a:lnTo>
                    <a:pt x="725" y="114"/>
                  </a:lnTo>
                  <a:lnTo>
                    <a:pt x="725" y="114"/>
                  </a:lnTo>
                  <a:lnTo>
                    <a:pt x="748" y="115"/>
                  </a:lnTo>
                  <a:lnTo>
                    <a:pt x="770" y="117"/>
                  </a:lnTo>
                  <a:lnTo>
                    <a:pt x="792" y="119"/>
                  </a:lnTo>
                  <a:lnTo>
                    <a:pt x="813" y="124"/>
                  </a:lnTo>
                  <a:lnTo>
                    <a:pt x="834" y="128"/>
                  </a:lnTo>
                  <a:lnTo>
                    <a:pt x="856" y="134"/>
                  </a:lnTo>
                  <a:lnTo>
                    <a:pt x="877" y="141"/>
                  </a:lnTo>
                  <a:lnTo>
                    <a:pt x="897" y="149"/>
                  </a:lnTo>
                  <a:lnTo>
                    <a:pt x="915" y="158"/>
                  </a:lnTo>
                  <a:lnTo>
                    <a:pt x="935" y="168"/>
                  </a:lnTo>
                  <a:lnTo>
                    <a:pt x="954" y="178"/>
                  </a:lnTo>
                  <a:lnTo>
                    <a:pt x="971" y="189"/>
                  </a:lnTo>
                  <a:lnTo>
                    <a:pt x="989" y="202"/>
                  </a:lnTo>
                  <a:lnTo>
                    <a:pt x="1005" y="215"/>
                  </a:lnTo>
                  <a:lnTo>
                    <a:pt x="1022" y="229"/>
                  </a:lnTo>
                  <a:lnTo>
                    <a:pt x="1036" y="243"/>
                  </a:lnTo>
                  <a:lnTo>
                    <a:pt x="1052" y="259"/>
                  </a:lnTo>
                  <a:lnTo>
                    <a:pt x="1065" y="275"/>
                  </a:lnTo>
                  <a:lnTo>
                    <a:pt x="1079" y="292"/>
                  </a:lnTo>
                  <a:lnTo>
                    <a:pt x="1090" y="309"/>
                  </a:lnTo>
                  <a:lnTo>
                    <a:pt x="1102" y="327"/>
                  </a:lnTo>
                  <a:lnTo>
                    <a:pt x="1113" y="346"/>
                  </a:lnTo>
                  <a:lnTo>
                    <a:pt x="1123" y="364"/>
                  </a:lnTo>
                  <a:lnTo>
                    <a:pt x="1132" y="384"/>
                  </a:lnTo>
                  <a:lnTo>
                    <a:pt x="1140" y="404"/>
                  </a:lnTo>
                  <a:lnTo>
                    <a:pt x="1146" y="425"/>
                  </a:lnTo>
                  <a:lnTo>
                    <a:pt x="1153" y="445"/>
                  </a:lnTo>
                  <a:lnTo>
                    <a:pt x="1157" y="467"/>
                  </a:lnTo>
                  <a:lnTo>
                    <a:pt x="1161" y="489"/>
                  </a:lnTo>
                  <a:lnTo>
                    <a:pt x="1164" y="511"/>
                  </a:lnTo>
                  <a:lnTo>
                    <a:pt x="1166" y="533"/>
                  </a:lnTo>
                  <a:lnTo>
                    <a:pt x="1166" y="556"/>
                  </a:lnTo>
                  <a:lnTo>
                    <a:pt x="1166" y="556"/>
                  </a:lnTo>
                  <a:lnTo>
                    <a:pt x="1166" y="579"/>
                  </a:lnTo>
                  <a:lnTo>
                    <a:pt x="1164" y="602"/>
                  </a:lnTo>
                  <a:lnTo>
                    <a:pt x="1161" y="623"/>
                  </a:lnTo>
                  <a:lnTo>
                    <a:pt x="1157" y="644"/>
                  </a:lnTo>
                  <a:lnTo>
                    <a:pt x="1153" y="666"/>
                  </a:lnTo>
                  <a:lnTo>
                    <a:pt x="1146" y="687"/>
                  </a:lnTo>
                  <a:lnTo>
                    <a:pt x="1140" y="707"/>
                  </a:lnTo>
                  <a:lnTo>
                    <a:pt x="1132" y="728"/>
                  </a:lnTo>
                  <a:lnTo>
                    <a:pt x="1123" y="747"/>
                  </a:lnTo>
                  <a:lnTo>
                    <a:pt x="1113" y="767"/>
                  </a:lnTo>
                  <a:lnTo>
                    <a:pt x="1102" y="785"/>
                  </a:lnTo>
                  <a:lnTo>
                    <a:pt x="1090" y="802"/>
                  </a:lnTo>
                  <a:lnTo>
                    <a:pt x="1079" y="819"/>
                  </a:lnTo>
                  <a:lnTo>
                    <a:pt x="1065" y="836"/>
                  </a:lnTo>
                  <a:lnTo>
                    <a:pt x="1052" y="852"/>
                  </a:lnTo>
                  <a:lnTo>
                    <a:pt x="1036" y="868"/>
                  </a:lnTo>
                  <a:lnTo>
                    <a:pt x="1022" y="883"/>
                  </a:lnTo>
                  <a:lnTo>
                    <a:pt x="1005" y="896"/>
                  </a:lnTo>
                  <a:lnTo>
                    <a:pt x="989" y="910"/>
                  </a:lnTo>
                  <a:lnTo>
                    <a:pt x="971" y="922"/>
                  </a:lnTo>
                  <a:lnTo>
                    <a:pt x="954" y="933"/>
                  </a:lnTo>
                  <a:lnTo>
                    <a:pt x="935" y="945"/>
                  </a:lnTo>
                  <a:lnTo>
                    <a:pt x="915" y="954"/>
                  </a:lnTo>
                  <a:lnTo>
                    <a:pt x="897" y="963"/>
                  </a:lnTo>
                  <a:lnTo>
                    <a:pt x="877" y="970"/>
                  </a:lnTo>
                  <a:lnTo>
                    <a:pt x="856" y="977"/>
                  </a:lnTo>
                  <a:lnTo>
                    <a:pt x="834" y="983"/>
                  </a:lnTo>
                  <a:lnTo>
                    <a:pt x="813" y="989"/>
                  </a:lnTo>
                  <a:lnTo>
                    <a:pt x="792" y="993"/>
                  </a:lnTo>
                  <a:lnTo>
                    <a:pt x="770" y="996"/>
                  </a:lnTo>
                  <a:lnTo>
                    <a:pt x="748" y="997"/>
                  </a:lnTo>
                  <a:lnTo>
                    <a:pt x="725" y="997"/>
                  </a:lnTo>
                  <a:lnTo>
                    <a:pt x="725" y="997"/>
                  </a:lnTo>
                  <a:lnTo>
                    <a:pt x="0" y="997"/>
                  </a:lnTo>
                  <a:lnTo>
                    <a:pt x="0" y="1111"/>
                  </a:lnTo>
                  <a:lnTo>
                    <a:pt x="725" y="1111"/>
                  </a:lnTo>
                  <a:lnTo>
                    <a:pt x="725" y="1111"/>
                  </a:lnTo>
                  <a:lnTo>
                    <a:pt x="725" y="1111"/>
                  </a:lnTo>
                  <a:lnTo>
                    <a:pt x="725" y="1111"/>
                  </a:lnTo>
                  <a:lnTo>
                    <a:pt x="753" y="1111"/>
                  </a:lnTo>
                  <a:lnTo>
                    <a:pt x="782" y="1108"/>
                  </a:lnTo>
                  <a:lnTo>
                    <a:pt x="809" y="1105"/>
                  </a:lnTo>
                  <a:lnTo>
                    <a:pt x="837" y="1101"/>
                  </a:lnTo>
                  <a:lnTo>
                    <a:pt x="863" y="1094"/>
                  </a:lnTo>
                  <a:lnTo>
                    <a:pt x="890" y="1087"/>
                  </a:lnTo>
                  <a:lnTo>
                    <a:pt x="915" y="1078"/>
                  </a:lnTo>
                  <a:lnTo>
                    <a:pt x="941" y="1068"/>
                  </a:lnTo>
                  <a:lnTo>
                    <a:pt x="965" y="1057"/>
                  </a:lnTo>
                  <a:lnTo>
                    <a:pt x="989" y="1044"/>
                  </a:lnTo>
                  <a:lnTo>
                    <a:pt x="1012" y="1031"/>
                  </a:lnTo>
                  <a:lnTo>
                    <a:pt x="1035" y="1017"/>
                  </a:lnTo>
                  <a:lnTo>
                    <a:pt x="1058" y="1001"/>
                  </a:lnTo>
                  <a:lnTo>
                    <a:pt x="1077" y="984"/>
                  </a:lnTo>
                  <a:lnTo>
                    <a:pt x="1097" y="967"/>
                  </a:lnTo>
                  <a:lnTo>
                    <a:pt x="1117" y="949"/>
                  </a:lnTo>
                  <a:lnTo>
                    <a:pt x="1136" y="929"/>
                  </a:lnTo>
                  <a:lnTo>
                    <a:pt x="1153" y="909"/>
                  </a:lnTo>
                  <a:lnTo>
                    <a:pt x="1170" y="888"/>
                  </a:lnTo>
                  <a:lnTo>
                    <a:pt x="1186" y="866"/>
                  </a:lnTo>
                  <a:lnTo>
                    <a:pt x="1200" y="844"/>
                  </a:lnTo>
                  <a:lnTo>
                    <a:pt x="1213" y="821"/>
                  </a:lnTo>
                  <a:lnTo>
                    <a:pt x="1225" y="797"/>
                  </a:lnTo>
                  <a:lnTo>
                    <a:pt x="1237" y="772"/>
                  </a:lnTo>
                  <a:lnTo>
                    <a:pt x="1247" y="747"/>
                  </a:lnTo>
                  <a:lnTo>
                    <a:pt x="1255" y="721"/>
                  </a:lnTo>
                  <a:lnTo>
                    <a:pt x="1262" y="694"/>
                  </a:lnTo>
                  <a:lnTo>
                    <a:pt x="1269" y="667"/>
                  </a:lnTo>
                  <a:lnTo>
                    <a:pt x="1274" y="640"/>
                  </a:lnTo>
                  <a:lnTo>
                    <a:pt x="1278" y="613"/>
                  </a:lnTo>
                  <a:lnTo>
                    <a:pt x="1279" y="585"/>
                  </a:lnTo>
                  <a:lnTo>
                    <a:pt x="1281" y="556"/>
                  </a:lnTo>
                  <a:lnTo>
                    <a:pt x="1281" y="556"/>
                  </a:lnTo>
                  <a:lnTo>
                    <a:pt x="1279" y="528"/>
                  </a:lnTo>
                  <a:lnTo>
                    <a:pt x="1278" y="499"/>
                  </a:lnTo>
                  <a:lnTo>
                    <a:pt x="1274" y="471"/>
                  </a:lnTo>
                  <a:lnTo>
                    <a:pt x="1269" y="444"/>
                  </a:lnTo>
                  <a:lnTo>
                    <a:pt x="1262" y="417"/>
                  </a:lnTo>
                  <a:lnTo>
                    <a:pt x="1255" y="391"/>
                  </a:lnTo>
                  <a:lnTo>
                    <a:pt x="1247" y="366"/>
                  </a:lnTo>
                  <a:lnTo>
                    <a:pt x="1237" y="340"/>
                  </a:lnTo>
                  <a:lnTo>
                    <a:pt x="1225" y="316"/>
                  </a:lnTo>
                  <a:lnTo>
                    <a:pt x="1213" y="292"/>
                  </a:lnTo>
                  <a:lnTo>
                    <a:pt x="1200" y="267"/>
                  </a:lnTo>
                  <a:lnTo>
                    <a:pt x="1186" y="246"/>
                  </a:lnTo>
                  <a:lnTo>
                    <a:pt x="1170" y="223"/>
                  </a:lnTo>
                  <a:lnTo>
                    <a:pt x="1153" y="202"/>
                  </a:lnTo>
                  <a:lnTo>
                    <a:pt x="1136" y="182"/>
                  </a:lnTo>
                  <a:lnTo>
                    <a:pt x="1117" y="164"/>
                  </a:lnTo>
                  <a:lnTo>
                    <a:pt x="1097" y="145"/>
                  </a:lnTo>
                  <a:lnTo>
                    <a:pt x="1077" y="128"/>
                  </a:lnTo>
                  <a:lnTo>
                    <a:pt x="1058" y="111"/>
                  </a:lnTo>
                  <a:lnTo>
                    <a:pt x="1035" y="95"/>
                  </a:lnTo>
                  <a:lnTo>
                    <a:pt x="1012" y="81"/>
                  </a:lnTo>
                  <a:lnTo>
                    <a:pt x="989" y="67"/>
                  </a:lnTo>
                  <a:lnTo>
                    <a:pt x="965" y="55"/>
                  </a:lnTo>
                  <a:lnTo>
                    <a:pt x="941" y="44"/>
                  </a:lnTo>
                  <a:lnTo>
                    <a:pt x="915" y="34"/>
                  </a:lnTo>
                  <a:lnTo>
                    <a:pt x="890" y="26"/>
                  </a:lnTo>
                  <a:lnTo>
                    <a:pt x="863" y="18"/>
                  </a:lnTo>
                  <a:lnTo>
                    <a:pt x="837" y="11"/>
                  </a:lnTo>
                  <a:lnTo>
                    <a:pt x="809" y="7"/>
                  </a:lnTo>
                  <a:lnTo>
                    <a:pt x="782" y="3"/>
                  </a:lnTo>
                  <a:lnTo>
                    <a:pt x="753" y="1"/>
                  </a:lnTo>
                  <a:lnTo>
                    <a:pt x="725" y="0"/>
                  </a:lnTo>
                  <a:lnTo>
                    <a:pt x="725" y="0"/>
                  </a:lnTo>
                  <a:close/>
                </a:path>
              </a:pathLst>
            </a:custGeom>
            <a:gradFill>
              <a:gsLst>
                <a:gs pos="0">
                  <a:srgbClr val="0088B2"/>
                </a:gs>
                <a:gs pos="76000">
                  <a:srgbClr val="0098C8"/>
                </a:gs>
              </a:gsLst>
              <a:lin ang="162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39" name="Freeform: Shape 38">
              <a:extLst>
                <a:ext uri="{FF2B5EF4-FFF2-40B4-BE49-F238E27FC236}">
                  <a16:creationId xmlns:a16="http://schemas.microsoft.com/office/drawing/2014/main" id="{04EDDF7A-E739-4DA4-B927-3FA40E1B738F}"/>
                </a:ext>
              </a:extLst>
            </p:cNvPr>
            <p:cNvSpPr>
              <a:spLocks/>
            </p:cNvSpPr>
            <p:nvPr/>
          </p:nvSpPr>
          <p:spPr bwMode="auto">
            <a:xfrm>
              <a:off x="1269542" y="1727200"/>
              <a:ext cx="2291600" cy="1636461"/>
            </a:xfrm>
            <a:custGeom>
              <a:avLst/>
              <a:gdLst>
                <a:gd name="connsiteX0" fmla="*/ 818739 w 2291600"/>
                <a:gd name="connsiteY0" fmla="*/ 0 h 1636461"/>
                <a:gd name="connsiteX1" fmla="*/ 863907 w 2291600"/>
                <a:gd name="connsiteY1" fmla="*/ 170656 h 1636461"/>
                <a:gd name="connsiteX2" fmla="*/ 790569 w 2291600"/>
                <a:gd name="connsiteY2" fmla="*/ 170656 h 1636461"/>
                <a:gd name="connsiteX3" fmla="*/ 784472 w 2291600"/>
                <a:gd name="connsiteY3" fmla="*/ 170921 h 1636461"/>
                <a:gd name="connsiteX4" fmla="*/ 750621 w 2291600"/>
                <a:gd name="connsiteY4" fmla="*/ 173864 h 1636461"/>
                <a:gd name="connsiteX5" fmla="*/ 719713 w 2291600"/>
                <a:gd name="connsiteY5" fmla="*/ 176807 h 1636461"/>
                <a:gd name="connsiteX6" fmla="*/ 685861 w 2291600"/>
                <a:gd name="connsiteY6" fmla="*/ 184164 h 1636461"/>
                <a:gd name="connsiteX7" fmla="*/ 654953 w 2291600"/>
                <a:gd name="connsiteY7" fmla="*/ 190050 h 1636461"/>
                <a:gd name="connsiteX8" fmla="*/ 625517 w 2291600"/>
                <a:gd name="connsiteY8" fmla="*/ 198878 h 1636461"/>
                <a:gd name="connsiteX9" fmla="*/ 594609 w 2291600"/>
                <a:gd name="connsiteY9" fmla="*/ 209178 h 1636461"/>
                <a:gd name="connsiteX10" fmla="*/ 565173 w 2291600"/>
                <a:gd name="connsiteY10" fmla="*/ 220950 h 1636461"/>
                <a:gd name="connsiteX11" fmla="*/ 535737 w 2291600"/>
                <a:gd name="connsiteY11" fmla="*/ 234192 h 1636461"/>
                <a:gd name="connsiteX12" fmla="*/ 507773 w 2291600"/>
                <a:gd name="connsiteY12" fmla="*/ 248907 h 1636461"/>
                <a:gd name="connsiteX13" fmla="*/ 481280 w 2291600"/>
                <a:gd name="connsiteY13" fmla="*/ 263621 h 1636461"/>
                <a:gd name="connsiteX14" fmla="*/ 453316 w 2291600"/>
                <a:gd name="connsiteY14" fmla="*/ 279807 h 1636461"/>
                <a:gd name="connsiteX15" fmla="*/ 428295 w 2291600"/>
                <a:gd name="connsiteY15" fmla="*/ 298935 h 1636461"/>
                <a:gd name="connsiteX16" fmla="*/ 406218 w 2291600"/>
                <a:gd name="connsiteY16" fmla="*/ 318064 h 1636461"/>
                <a:gd name="connsiteX17" fmla="*/ 381198 w 2291600"/>
                <a:gd name="connsiteY17" fmla="*/ 338664 h 1636461"/>
                <a:gd name="connsiteX18" fmla="*/ 359120 w 2291600"/>
                <a:gd name="connsiteY18" fmla="*/ 359264 h 1636461"/>
                <a:gd name="connsiteX19" fmla="*/ 337043 w 2291600"/>
                <a:gd name="connsiteY19" fmla="*/ 382806 h 1636461"/>
                <a:gd name="connsiteX20" fmla="*/ 316438 w 2291600"/>
                <a:gd name="connsiteY20" fmla="*/ 406349 h 1636461"/>
                <a:gd name="connsiteX21" fmla="*/ 297305 w 2291600"/>
                <a:gd name="connsiteY21" fmla="*/ 431363 h 1636461"/>
                <a:gd name="connsiteX22" fmla="*/ 279643 w 2291600"/>
                <a:gd name="connsiteY22" fmla="*/ 456378 h 1636461"/>
                <a:gd name="connsiteX23" fmla="*/ 261981 w 2291600"/>
                <a:gd name="connsiteY23" fmla="*/ 482863 h 1636461"/>
                <a:gd name="connsiteX24" fmla="*/ 247263 w 2291600"/>
                <a:gd name="connsiteY24" fmla="*/ 510820 h 1636461"/>
                <a:gd name="connsiteX25" fmla="*/ 232545 w 2291600"/>
                <a:gd name="connsiteY25" fmla="*/ 537306 h 1636461"/>
                <a:gd name="connsiteX26" fmla="*/ 219299 w 2291600"/>
                <a:gd name="connsiteY26" fmla="*/ 566735 h 1636461"/>
                <a:gd name="connsiteX27" fmla="*/ 207525 w 2291600"/>
                <a:gd name="connsiteY27" fmla="*/ 596163 h 1636461"/>
                <a:gd name="connsiteX28" fmla="*/ 197222 w 2291600"/>
                <a:gd name="connsiteY28" fmla="*/ 627063 h 1636461"/>
                <a:gd name="connsiteX29" fmla="*/ 188391 w 2291600"/>
                <a:gd name="connsiteY29" fmla="*/ 656492 h 1636461"/>
                <a:gd name="connsiteX30" fmla="*/ 182504 w 2291600"/>
                <a:gd name="connsiteY30" fmla="*/ 688863 h 1636461"/>
                <a:gd name="connsiteX31" fmla="*/ 175145 w 2291600"/>
                <a:gd name="connsiteY31" fmla="*/ 721234 h 1636461"/>
                <a:gd name="connsiteX32" fmla="*/ 172201 w 2291600"/>
                <a:gd name="connsiteY32" fmla="*/ 753606 h 1636461"/>
                <a:gd name="connsiteX33" fmla="*/ 169258 w 2291600"/>
                <a:gd name="connsiteY33" fmla="*/ 785977 h 1636461"/>
                <a:gd name="connsiteX34" fmla="*/ 167786 w 2291600"/>
                <a:gd name="connsiteY34" fmla="*/ 819820 h 1636461"/>
                <a:gd name="connsiteX35" fmla="*/ 169258 w 2291600"/>
                <a:gd name="connsiteY35" fmla="*/ 853663 h 1636461"/>
                <a:gd name="connsiteX36" fmla="*/ 172201 w 2291600"/>
                <a:gd name="connsiteY36" fmla="*/ 887505 h 1636461"/>
                <a:gd name="connsiteX37" fmla="*/ 175145 w 2291600"/>
                <a:gd name="connsiteY37" fmla="*/ 918405 h 1636461"/>
                <a:gd name="connsiteX38" fmla="*/ 182504 w 2291600"/>
                <a:gd name="connsiteY38" fmla="*/ 949305 h 1636461"/>
                <a:gd name="connsiteX39" fmla="*/ 188391 w 2291600"/>
                <a:gd name="connsiteY39" fmla="*/ 981677 h 1636461"/>
                <a:gd name="connsiteX40" fmla="*/ 197222 w 2291600"/>
                <a:gd name="connsiteY40" fmla="*/ 1012577 h 1636461"/>
                <a:gd name="connsiteX41" fmla="*/ 207525 w 2291600"/>
                <a:gd name="connsiteY41" fmla="*/ 1042005 h 1636461"/>
                <a:gd name="connsiteX42" fmla="*/ 219299 w 2291600"/>
                <a:gd name="connsiteY42" fmla="*/ 1072905 h 1636461"/>
                <a:gd name="connsiteX43" fmla="*/ 232545 w 2291600"/>
                <a:gd name="connsiteY43" fmla="*/ 1100862 h 1636461"/>
                <a:gd name="connsiteX44" fmla="*/ 247263 w 2291600"/>
                <a:gd name="connsiteY44" fmla="*/ 1130291 h 1636461"/>
                <a:gd name="connsiteX45" fmla="*/ 261981 w 2291600"/>
                <a:gd name="connsiteY45" fmla="*/ 1156776 h 1636461"/>
                <a:gd name="connsiteX46" fmla="*/ 279643 w 2291600"/>
                <a:gd name="connsiteY46" fmla="*/ 1181791 h 1636461"/>
                <a:gd name="connsiteX47" fmla="*/ 297305 w 2291600"/>
                <a:gd name="connsiteY47" fmla="*/ 1206805 h 1636461"/>
                <a:gd name="connsiteX48" fmla="*/ 316438 w 2291600"/>
                <a:gd name="connsiteY48" fmla="*/ 1231819 h 1636461"/>
                <a:gd name="connsiteX49" fmla="*/ 337043 w 2291600"/>
                <a:gd name="connsiteY49" fmla="*/ 1255362 h 1636461"/>
                <a:gd name="connsiteX50" fmla="*/ 359120 w 2291600"/>
                <a:gd name="connsiteY50" fmla="*/ 1278905 h 1636461"/>
                <a:gd name="connsiteX51" fmla="*/ 381198 w 2291600"/>
                <a:gd name="connsiteY51" fmla="*/ 1300976 h 1636461"/>
                <a:gd name="connsiteX52" fmla="*/ 406218 w 2291600"/>
                <a:gd name="connsiteY52" fmla="*/ 1320105 h 1636461"/>
                <a:gd name="connsiteX53" fmla="*/ 428295 w 2291600"/>
                <a:gd name="connsiteY53" fmla="*/ 1340705 h 1636461"/>
                <a:gd name="connsiteX54" fmla="*/ 453316 w 2291600"/>
                <a:gd name="connsiteY54" fmla="*/ 1358362 h 1636461"/>
                <a:gd name="connsiteX55" fmla="*/ 481280 w 2291600"/>
                <a:gd name="connsiteY55" fmla="*/ 1374547 h 1636461"/>
                <a:gd name="connsiteX56" fmla="*/ 507773 w 2291600"/>
                <a:gd name="connsiteY56" fmla="*/ 1392205 h 1636461"/>
                <a:gd name="connsiteX57" fmla="*/ 535737 w 2291600"/>
                <a:gd name="connsiteY57" fmla="*/ 1405447 h 1636461"/>
                <a:gd name="connsiteX58" fmla="*/ 565173 w 2291600"/>
                <a:gd name="connsiteY58" fmla="*/ 1418690 h 1636461"/>
                <a:gd name="connsiteX59" fmla="*/ 594609 w 2291600"/>
                <a:gd name="connsiteY59" fmla="*/ 1428990 h 1636461"/>
                <a:gd name="connsiteX60" fmla="*/ 625517 w 2291600"/>
                <a:gd name="connsiteY60" fmla="*/ 1439290 h 1636461"/>
                <a:gd name="connsiteX61" fmla="*/ 654953 w 2291600"/>
                <a:gd name="connsiteY61" fmla="*/ 1448119 h 1636461"/>
                <a:gd name="connsiteX62" fmla="*/ 685861 w 2291600"/>
                <a:gd name="connsiteY62" fmla="*/ 1456947 h 1636461"/>
                <a:gd name="connsiteX63" fmla="*/ 719713 w 2291600"/>
                <a:gd name="connsiteY63" fmla="*/ 1462833 h 1636461"/>
                <a:gd name="connsiteX64" fmla="*/ 750621 w 2291600"/>
                <a:gd name="connsiteY64" fmla="*/ 1467247 h 1636461"/>
                <a:gd name="connsiteX65" fmla="*/ 784472 w 2291600"/>
                <a:gd name="connsiteY65" fmla="*/ 1468719 h 1636461"/>
                <a:gd name="connsiteX66" fmla="*/ 818324 w 2291600"/>
                <a:gd name="connsiteY66" fmla="*/ 1468719 h 1636461"/>
                <a:gd name="connsiteX67" fmla="*/ 2291600 w 2291600"/>
                <a:gd name="connsiteY67" fmla="*/ 1468719 h 1636461"/>
                <a:gd name="connsiteX68" fmla="*/ 2291600 w 2291600"/>
                <a:gd name="connsiteY68" fmla="*/ 1636461 h 1636461"/>
                <a:gd name="connsiteX69" fmla="*/ 818324 w 2291600"/>
                <a:gd name="connsiteY69" fmla="*/ 1636461 h 1636461"/>
                <a:gd name="connsiteX70" fmla="*/ 775641 w 2291600"/>
                <a:gd name="connsiteY70" fmla="*/ 1636461 h 1636461"/>
                <a:gd name="connsiteX71" fmla="*/ 734431 w 2291600"/>
                <a:gd name="connsiteY71" fmla="*/ 1632047 h 1636461"/>
                <a:gd name="connsiteX72" fmla="*/ 694692 w 2291600"/>
                <a:gd name="connsiteY72" fmla="*/ 1627633 h 1636461"/>
                <a:gd name="connsiteX73" fmla="*/ 653481 w 2291600"/>
                <a:gd name="connsiteY73" fmla="*/ 1621747 h 1636461"/>
                <a:gd name="connsiteX74" fmla="*/ 613743 w 2291600"/>
                <a:gd name="connsiteY74" fmla="*/ 1611447 h 1636461"/>
                <a:gd name="connsiteX75" fmla="*/ 575476 w 2291600"/>
                <a:gd name="connsiteY75" fmla="*/ 1601147 h 1636461"/>
                <a:gd name="connsiteX76" fmla="*/ 537209 w 2291600"/>
                <a:gd name="connsiteY76" fmla="*/ 1587904 h 1636461"/>
                <a:gd name="connsiteX77" fmla="*/ 500414 w 2291600"/>
                <a:gd name="connsiteY77" fmla="*/ 1573190 h 1636461"/>
                <a:gd name="connsiteX78" fmla="*/ 465090 w 2291600"/>
                <a:gd name="connsiteY78" fmla="*/ 1557004 h 1636461"/>
                <a:gd name="connsiteX79" fmla="*/ 428295 w 2291600"/>
                <a:gd name="connsiteY79" fmla="*/ 1537876 h 1636461"/>
                <a:gd name="connsiteX80" fmla="*/ 395916 w 2291600"/>
                <a:gd name="connsiteY80" fmla="*/ 1518747 h 1636461"/>
                <a:gd name="connsiteX81" fmla="*/ 362064 w 2291600"/>
                <a:gd name="connsiteY81" fmla="*/ 1498147 h 1636461"/>
                <a:gd name="connsiteX82" fmla="*/ 328213 w 2291600"/>
                <a:gd name="connsiteY82" fmla="*/ 1474604 h 1636461"/>
                <a:gd name="connsiteX83" fmla="*/ 298776 w 2291600"/>
                <a:gd name="connsiteY83" fmla="*/ 1449590 h 1636461"/>
                <a:gd name="connsiteX84" fmla="*/ 267869 w 2291600"/>
                <a:gd name="connsiteY84" fmla="*/ 1424576 h 1636461"/>
                <a:gd name="connsiteX85" fmla="*/ 239904 w 2291600"/>
                <a:gd name="connsiteY85" fmla="*/ 1398090 h 1636461"/>
                <a:gd name="connsiteX86" fmla="*/ 213412 w 2291600"/>
                <a:gd name="connsiteY86" fmla="*/ 1368662 h 1636461"/>
                <a:gd name="connsiteX87" fmla="*/ 188391 w 2291600"/>
                <a:gd name="connsiteY87" fmla="*/ 1339233 h 1636461"/>
                <a:gd name="connsiteX88" fmla="*/ 163370 w 2291600"/>
                <a:gd name="connsiteY88" fmla="*/ 1308333 h 1636461"/>
                <a:gd name="connsiteX89" fmla="*/ 139822 w 2291600"/>
                <a:gd name="connsiteY89" fmla="*/ 1275962 h 1636461"/>
                <a:gd name="connsiteX90" fmla="*/ 119216 w 2291600"/>
                <a:gd name="connsiteY90" fmla="*/ 1243591 h 1636461"/>
                <a:gd name="connsiteX91" fmla="*/ 100083 w 2291600"/>
                <a:gd name="connsiteY91" fmla="*/ 1209748 h 1636461"/>
                <a:gd name="connsiteX92" fmla="*/ 80949 w 2291600"/>
                <a:gd name="connsiteY92" fmla="*/ 1174434 h 1636461"/>
                <a:gd name="connsiteX93" fmla="*/ 64759 w 2291600"/>
                <a:gd name="connsiteY93" fmla="*/ 1137648 h 1636461"/>
                <a:gd name="connsiteX94" fmla="*/ 50041 w 2291600"/>
                <a:gd name="connsiteY94" fmla="*/ 1100862 h 1636461"/>
                <a:gd name="connsiteX95" fmla="*/ 38267 w 2291600"/>
                <a:gd name="connsiteY95" fmla="*/ 1062605 h 1636461"/>
                <a:gd name="connsiteX96" fmla="*/ 26493 w 2291600"/>
                <a:gd name="connsiteY96" fmla="*/ 1022877 h 1636461"/>
                <a:gd name="connsiteX97" fmla="*/ 16190 w 2291600"/>
                <a:gd name="connsiteY97" fmla="*/ 983148 h 1636461"/>
                <a:gd name="connsiteX98" fmla="*/ 10303 w 2291600"/>
                <a:gd name="connsiteY98" fmla="*/ 943420 h 1636461"/>
                <a:gd name="connsiteX99" fmla="*/ 4415 w 2291600"/>
                <a:gd name="connsiteY99" fmla="*/ 903691 h 1636461"/>
                <a:gd name="connsiteX100" fmla="*/ 1472 w 2291600"/>
                <a:gd name="connsiteY100" fmla="*/ 862491 h 1636461"/>
                <a:gd name="connsiteX101" fmla="*/ 0 w 2291600"/>
                <a:gd name="connsiteY101" fmla="*/ 819820 h 1636461"/>
                <a:gd name="connsiteX102" fmla="*/ 1472 w 2291600"/>
                <a:gd name="connsiteY102" fmla="*/ 778620 h 1636461"/>
                <a:gd name="connsiteX103" fmla="*/ 4415 w 2291600"/>
                <a:gd name="connsiteY103" fmla="*/ 735949 h 1636461"/>
                <a:gd name="connsiteX104" fmla="*/ 10303 w 2291600"/>
                <a:gd name="connsiteY104" fmla="*/ 694749 h 1636461"/>
                <a:gd name="connsiteX105" fmla="*/ 16190 w 2291600"/>
                <a:gd name="connsiteY105" fmla="*/ 655020 h 1636461"/>
                <a:gd name="connsiteX106" fmla="*/ 26493 w 2291600"/>
                <a:gd name="connsiteY106" fmla="*/ 615292 h 1636461"/>
                <a:gd name="connsiteX107" fmla="*/ 38267 w 2291600"/>
                <a:gd name="connsiteY107" fmla="*/ 577035 h 1636461"/>
                <a:gd name="connsiteX108" fmla="*/ 50041 w 2291600"/>
                <a:gd name="connsiteY108" fmla="*/ 540249 h 1636461"/>
                <a:gd name="connsiteX109" fmla="*/ 64759 w 2291600"/>
                <a:gd name="connsiteY109" fmla="*/ 501992 h 1636461"/>
                <a:gd name="connsiteX110" fmla="*/ 80949 w 2291600"/>
                <a:gd name="connsiteY110" fmla="*/ 466678 h 1636461"/>
                <a:gd name="connsiteX111" fmla="*/ 100083 w 2291600"/>
                <a:gd name="connsiteY111" fmla="*/ 431363 h 1636461"/>
                <a:gd name="connsiteX112" fmla="*/ 119216 w 2291600"/>
                <a:gd name="connsiteY112" fmla="*/ 394578 h 1636461"/>
                <a:gd name="connsiteX113" fmla="*/ 139822 w 2291600"/>
                <a:gd name="connsiteY113" fmla="*/ 363678 h 1636461"/>
                <a:gd name="connsiteX114" fmla="*/ 163370 w 2291600"/>
                <a:gd name="connsiteY114" fmla="*/ 329835 h 1636461"/>
                <a:gd name="connsiteX115" fmla="*/ 188391 w 2291600"/>
                <a:gd name="connsiteY115" fmla="*/ 298935 h 1636461"/>
                <a:gd name="connsiteX116" fmla="*/ 213412 w 2291600"/>
                <a:gd name="connsiteY116" fmla="*/ 269507 h 1636461"/>
                <a:gd name="connsiteX117" fmla="*/ 239904 w 2291600"/>
                <a:gd name="connsiteY117" fmla="*/ 243021 h 1636461"/>
                <a:gd name="connsiteX118" fmla="*/ 267869 w 2291600"/>
                <a:gd name="connsiteY118" fmla="*/ 215064 h 1636461"/>
                <a:gd name="connsiteX119" fmla="*/ 298776 w 2291600"/>
                <a:gd name="connsiteY119" fmla="*/ 190050 h 1636461"/>
                <a:gd name="connsiteX120" fmla="*/ 328213 w 2291600"/>
                <a:gd name="connsiteY120" fmla="*/ 165035 h 1636461"/>
                <a:gd name="connsiteX121" fmla="*/ 362064 w 2291600"/>
                <a:gd name="connsiteY121" fmla="*/ 141493 h 1636461"/>
                <a:gd name="connsiteX122" fmla="*/ 395916 w 2291600"/>
                <a:gd name="connsiteY122" fmla="*/ 120893 h 1636461"/>
                <a:gd name="connsiteX123" fmla="*/ 428295 w 2291600"/>
                <a:gd name="connsiteY123" fmla="*/ 100293 h 1636461"/>
                <a:gd name="connsiteX124" fmla="*/ 465090 w 2291600"/>
                <a:gd name="connsiteY124" fmla="*/ 82635 h 1636461"/>
                <a:gd name="connsiteX125" fmla="*/ 500414 w 2291600"/>
                <a:gd name="connsiteY125" fmla="*/ 66450 h 1636461"/>
                <a:gd name="connsiteX126" fmla="*/ 537209 w 2291600"/>
                <a:gd name="connsiteY126" fmla="*/ 51736 h 1636461"/>
                <a:gd name="connsiteX127" fmla="*/ 575476 w 2291600"/>
                <a:gd name="connsiteY127" fmla="*/ 39964 h 1636461"/>
                <a:gd name="connsiteX128" fmla="*/ 613743 w 2291600"/>
                <a:gd name="connsiteY128" fmla="*/ 28193 h 1636461"/>
                <a:gd name="connsiteX129" fmla="*/ 653481 w 2291600"/>
                <a:gd name="connsiteY129" fmla="*/ 17893 h 1636461"/>
                <a:gd name="connsiteX130" fmla="*/ 694692 w 2291600"/>
                <a:gd name="connsiteY130" fmla="*/ 12007 h 1636461"/>
                <a:gd name="connsiteX131" fmla="*/ 734431 w 2291600"/>
                <a:gd name="connsiteY131" fmla="*/ 6121 h 1636461"/>
                <a:gd name="connsiteX132" fmla="*/ 775641 w 2291600"/>
                <a:gd name="connsiteY132" fmla="*/ 3178 h 1636461"/>
                <a:gd name="connsiteX133" fmla="*/ 818287 w 2291600"/>
                <a:gd name="connsiteY133" fmla="*/ 1708 h 163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2291600" h="1636461">
                  <a:moveTo>
                    <a:pt x="818739" y="0"/>
                  </a:moveTo>
                  <a:lnTo>
                    <a:pt x="863907" y="170656"/>
                  </a:lnTo>
                  <a:lnTo>
                    <a:pt x="790569" y="170656"/>
                  </a:lnTo>
                  <a:lnTo>
                    <a:pt x="784472" y="170921"/>
                  </a:lnTo>
                  <a:lnTo>
                    <a:pt x="750621" y="173864"/>
                  </a:lnTo>
                  <a:lnTo>
                    <a:pt x="719713" y="176807"/>
                  </a:lnTo>
                  <a:lnTo>
                    <a:pt x="685861" y="184164"/>
                  </a:lnTo>
                  <a:lnTo>
                    <a:pt x="654953" y="190050"/>
                  </a:lnTo>
                  <a:lnTo>
                    <a:pt x="625517" y="198878"/>
                  </a:lnTo>
                  <a:lnTo>
                    <a:pt x="594609" y="209178"/>
                  </a:lnTo>
                  <a:lnTo>
                    <a:pt x="565173" y="220950"/>
                  </a:lnTo>
                  <a:lnTo>
                    <a:pt x="535737" y="234192"/>
                  </a:lnTo>
                  <a:lnTo>
                    <a:pt x="507773" y="248907"/>
                  </a:lnTo>
                  <a:lnTo>
                    <a:pt x="481280" y="263621"/>
                  </a:lnTo>
                  <a:lnTo>
                    <a:pt x="453316" y="279807"/>
                  </a:lnTo>
                  <a:lnTo>
                    <a:pt x="428295" y="298935"/>
                  </a:lnTo>
                  <a:lnTo>
                    <a:pt x="406218" y="318064"/>
                  </a:lnTo>
                  <a:lnTo>
                    <a:pt x="381198" y="338664"/>
                  </a:lnTo>
                  <a:lnTo>
                    <a:pt x="359120" y="359264"/>
                  </a:lnTo>
                  <a:lnTo>
                    <a:pt x="337043" y="382806"/>
                  </a:lnTo>
                  <a:lnTo>
                    <a:pt x="316438" y="406349"/>
                  </a:lnTo>
                  <a:lnTo>
                    <a:pt x="297305" y="431363"/>
                  </a:lnTo>
                  <a:lnTo>
                    <a:pt x="279643" y="456378"/>
                  </a:lnTo>
                  <a:lnTo>
                    <a:pt x="261981" y="482863"/>
                  </a:lnTo>
                  <a:lnTo>
                    <a:pt x="247263" y="510820"/>
                  </a:lnTo>
                  <a:lnTo>
                    <a:pt x="232545" y="537306"/>
                  </a:lnTo>
                  <a:lnTo>
                    <a:pt x="219299" y="566735"/>
                  </a:lnTo>
                  <a:lnTo>
                    <a:pt x="207525" y="596163"/>
                  </a:lnTo>
                  <a:lnTo>
                    <a:pt x="197222" y="627063"/>
                  </a:lnTo>
                  <a:lnTo>
                    <a:pt x="188391" y="656492"/>
                  </a:lnTo>
                  <a:lnTo>
                    <a:pt x="182504" y="688863"/>
                  </a:lnTo>
                  <a:lnTo>
                    <a:pt x="175145" y="721234"/>
                  </a:lnTo>
                  <a:lnTo>
                    <a:pt x="172201" y="753606"/>
                  </a:lnTo>
                  <a:lnTo>
                    <a:pt x="169258" y="785977"/>
                  </a:lnTo>
                  <a:lnTo>
                    <a:pt x="167786" y="819820"/>
                  </a:lnTo>
                  <a:lnTo>
                    <a:pt x="169258" y="853663"/>
                  </a:lnTo>
                  <a:lnTo>
                    <a:pt x="172201" y="887505"/>
                  </a:lnTo>
                  <a:lnTo>
                    <a:pt x="175145" y="918405"/>
                  </a:lnTo>
                  <a:lnTo>
                    <a:pt x="182504" y="949305"/>
                  </a:lnTo>
                  <a:lnTo>
                    <a:pt x="188391" y="981677"/>
                  </a:lnTo>
                  <a:lnTo>
                    <a:pt x="197222" y="1012577"/>
                  </a:lnTo>
                  <a:lnTo>
                    <a:pt x="207525" y="1042005"/>
                  </a:lnTo>
                  <a:lnTo>
                    <a:pt x="219299" y="1072905"/>
                  </a:lnTo>
                  <a:lnTo>
                    <a:pt x="232545" y="1100862"/>
                  </a:lnTo>
                  <a:lnTo>
                    <a:pt x="247263" y="1130291"/>
                  </a:lnTo>
                  <a:lnTo>
                    <a:pt x="261981" y="1156776"/>
                  </a:lnTo>
                  <a:lnTo>
                    <a:pt x="279643" y="1181791"/>
                  </a:lnTo>
                  <a:lnTo>
                    <a:pt x="297305" y="1206805"/>
                  </a:lnTo>
                  <a:lnTo>
                    <a:pt x="316438" y="1231819"/>
                  </a:lnTo>
                  <a:lnTo>
                    <a:pt x="337043" y="1255362"/>
                  </a:lnTo>
                  <a:lnTo>
                    <a:pt x="359120" y="1278905"/>
                  </a:lnTo>
                  <a:lnTo>
                    <a:pt x="381198" y="1300976"/>
                  </a:lnTo>
                  <a:lnTo>
                    <a:pt x="406218" y="1320105"/>
                  </a:lnTo>
                  <a:lnTo>
                    <a:pt x="428295" y="1340705"/>
                  </a:lnTo>
                  <a:lnTo>
                    <a:pt x="453316" y="1358362"/>
                  </a:lnTo>
                  <a:lnTo>
                    <a:pt x="481280" y="1374547"/>
                  </a:lnTo>
                  <a:lnTo>
                    <a:pt x="507773" y="1392205"/>
                  </a:lnTo>
                  <a:lnTo>
                    <a:pt x="535737" y="1405447"/>
                  </a:lnTo>
                  <a:lnTo>
                    <a:pt x="565173" y="1418690"/>
                  </a:lnTo>
                  <a:lnTo>
                    <a:pt x="594609" y="1428990"/>
                  </a:lnTo>
                  <a:lnTo>
                    <a:pt x="625517" y="1439290"/>
                  </a:lnTo>
                  <a:lnTo>
                    <a:pt x="654953" y="1448119"/>
                  </a:lnTo>
                  <a:lnTo>
                    <a:pt x="685861" y="1456947"/>
                  </a:lnTo>
                  <a:lnTo>
                    <a:pt x="719713" y="1462833"/>
                  </a:lnTo>
                  <a:lnTo>
                    <a:pt x="750621" y="1467247"/>
                  </a:lnTo>
                  <a:lnTo>
                    <a:pt x="784472" y="1468719"/>
                  </a:lnTo>
                  <a:lnTo>
                    <a:pt x="818324" y="1468719"/>
                  </a:lnTo>
                  <a:lnTo>
                    <a:pt x="2291600" y="1468719"/>
                  </a:lnTo>
                  <a:lnTo>
                    <a:pt x="2291600" y="1636461"/>
                  </a:lnTo>
                  <a:lnTo>
                    <a:pt x="818324" y="1636461"/>
                  </a:lnTo>
                  <a:lnTo>
                    <a:pt x="775641" y="1636461"/>
                  </a:lnTo>
                  <a:lnTo>
                    <a:pt x="734431" y="1632047"/>
                  </a:lnTo>
                  <a:lnTo>
                    <a:pt x="694692" y="1627633"/>
                  </a:lnTo>
                  <a:lnTo>
                    <a:pt x="653481" y="1621747"/>
                  </a:lnTo>
                  <a:lnTo>
                    <a:pt x="613743" y="1611447"/>
                  </a:lnTo>
                  <a:lnTo>
                    <a:pt x="575476" y="1601147"/>
                  </a:lnTo>
                  <a:lnTo>
                    <a:pt x="537209" y="1587904"/>
                  </a:lnTo>
                  <a:lnTo>
                    <a:pt x="500414" y="1573190"/>
                  </a:lnTo>
                  <a:lnTo>
                    <a:pt x="465090" y="1557004"/>
                  </a:lnTo>
                  <a:lnTo>
                    <a:pt x="428295" y="1537876"/>
                  </a:lnTo>
                  <a:lnTo>
                    <a:pt x="395916" y="1518747"/>
                  </a:lnTo>
                  <a:lnTo>
                    <a:pt x="362064" y="1498147"/>
                  </a:lnTo>
                  <a:lnTo>
                    <a:pt x="328213" y="1474604"/>
                  </a:lnTo>
                  <a:lnTo>
                    <a:pt x="298776" y="1449590"/>
                  </a:lnTo>
                  <a:lnTo>
                    <a:pt x="267869" y="1424576"/>
                  </a:lnTo>
                  <a:lnTo>
                    <a:pt x="239904" y="1398090"/>
                  </a:lnTo>
                  <a:lnTo>
                    <a:pt x="213412" y="1368662"/>
                  </a:lnTo>
                  <a:lnTo>
                    <a:pt x="188391" y="1339233"/>
                  </a:lnTo>
                  <a:lnTo>
                    <a:pt x="163370" y="1308333"/>
                  </a:lnTo>
                  <a:lnTo>
                    <a:pt x="139822" y="1275962"/>
                  </a:lnTo>
                  <a:lnTo>
                    <a:pt x="119216" y="1243591"/>
                  </a:lnTo>
                  <a:lnTo>
                    <a:pt x="100083" y="1209748"/>
                  </a:lnTo>
                  <a:lnTo>
                    <a:pt x="80949" y="1174434"/>
                  </a:lnTo>
                  <a:lnTo>
                    <a:pt x="64759" y="1137648"/>
                  </a:lnTo>
                  <a:lnTo>
                    <a:pt x="50041" y="1100862"/>
                  </a:lnTo>
                  <a:lnTo>
                    <a:pt x="38267" y="1062605"/>
                  </a:lnTo>
                  <a:lnTo>
                    <a:pt x="26493" y="1022877"/>
                  </a:lnTo>
                  <a:lnTo>
                    <a:pt x="16190" y="983148"/>
                  </a:lnTo>
                  <a:lnTo>
                    <a:pt x="10303" y="943420"/>
                  </a:lnTo>
                  <a:lnTo>
                    <a:pt x="4415" y="903691"/>
                  </a:lnTo>
                  <a:lnTo>
                    <a:pt x="1472" y="862491"/>
                  </a:lnTo>
                  <a:lnTo>
                    <a:pt x="0" y="819820"/>
                  </a:lnTo>
                  <a:lnTo>
                    <a:pt x="1472" y="778620"/>
                  </a:lnTo>
                  <a:lnTo>
                    <a:pt x="4415" y="735949"/>
                  </a:lnTo>
                  <a:lnTo>
                    <a:pt x="10303" y="694749"/>
                  </a:lnTo>
                  <a:lnTo>
                    <a:pt x="16190" y="655020"/>
                  </a:lnTo>
                  <a:lnTo>
                    <a:pt x="26493" y="615292"/>
                  </a:lnTo>
                  <a:lnTo>
                    <a:pt x="38267" y="577035"/>
                  </a:lnTo>
                  <a:lnTo>
                    <a:pt x="50041" y="540249"/>
                  </a:lnTo>
                  <a:lnTo>
                    <a:pt x="64759" y="501992"/>
                  </a:lnTo>
                  <a:lnTo>
                    <a:pt x="80949" y="466678"/>
                  </a:lnTo>
                  <a:lnTo>
                    <a:pt x="100083" y="431363"/>
                  </a:lnTo>
                  <a:lnTo>
                    <a:pt x="119216" y="394578"/>
                  </a:lnTo>
                  <a:lnTo>
                    <a:pt x="139822" y="363678"/>
                  </a:lnTo>
                  <a:lnTo>
                    <a:pt x="163370" y="329835"/>
                  </a:lnTo>
                  <a:lnTo>
                    <a:pt x="188391" y="298935"/>
                  </a:lnTo>
                  <a:lnTo>
                    <a:pt x="213412" y="269507"/>
                  </a:lnTo>
                  <a:lnTo>
                    <a:pt x="239904" y="243021"/>
                  </a:lnTo>
                  <a:lnTo>
                    <a:pt x="267869" y="215064"/>
                  </a:lnTo>
                  <a:lnTo>
                    <a:pt x="298776" y="190050"/>
                  </a:lnTo>
                  <a:lnTo>
                    <a:pt x="328213" y="165035"/>
                  </a:lnTo>
                  <a:lnTo>
                    <a:pt x="362064" y="141493"/>
                  </a:lnTo>
                  <a:lnTo>
                    <a:pt x="395916" y="120893"/>
                  </a:lnTo>
                  <a:lnTo>
                    <a:pt x="428295" y="100293"/>
                  </a:lnTo>
                  <a:lnTo>
                    <a:pt x="465090" y="82635"/>
                  </a:lnTo>
                  <a:lnTo>
                    <a:pt x="500414" y="66450"/>
                  </a:lnTo>
                  <a:lnTo>
                    <a:pt x="537209" y="51736"/>
                  </a:lnTo>
                  <a:lnTo>
                    <a:pt x="575476" y="39964"/>
                  </a:lnTo>
                  <a:lnTo>
                    <a:pt x="613743" y="28193"/>
                  </a:lnTo>
                  <a:lnTo>
                    <a:pt x="653481" y="17893"/>
                  </a:lnTo>
                  <a:lnTo>
                    <a:pt x="694692" y="12007"/>
                  </a:lnTo>
                  <a:lnTo>
                    <a:pt x="734431" y="6121"/>
                  </a:lnTo>
                  <a:lnTo>
                    <a:pt x="775641" y="3178"/>
                  </a:lnTo>
                  <a:lnTo>
                    <a:pt x="818287" y="1708"/>
                  </a:lnTo>
                  <a:close/>
                </a:path>
              </a:pathLst>
            </a:custGeom>
            <a:solidFill>
              <a:srgbClr val="009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grpSp>
      <p:grpSp>
        <p:nvGrpSpPr>
          <p:cNvPr id="40" name="Group 39">
            <a:extLst>
              <a:ext uri="{FF2B5EF4-FFF2-40B4-BE49-F238E27FC236}">
                <a16:creationId xmlns:a16="http://schemas.microsoft.com/office/drawing/2014/main" id="{12D323FB-7E64-43DA-A237-19430E52FB5D}"/>
              </a:ext>
            </a:extLst>
          </p:cNvPr>
          <p:cNvGrpSpPr/>
          <p:nvPr/>
        </p:nvGrpSpPr>
        <p:grpSpPr>
          <a:xfrm>
            <a:off x="6097208" y="2070568"/>
            <a:ext cx="2541967" cy="1636461"/>
            <a:chOff x="1019175" y="1727200"/>
            <a:chExt cx="2541967" cy="1636461"/>
          </a:xfrm>
        </p:grpSpPr>
        <p:sp>
          <p:nvSpPr>
            <p:cNvPr id="41" name="Freeform 15">
              <a:extLst>
                <a:ext uri="{FF2B5EF4-FFF2-40B4-BE49-F238E27FC236}">
                  <a16:creationId xmlns:a16="http://schemas.microsoft.com/office/drawing/2014/main" id="{0F3705D5-B9FD-4B81-9FFA-557B03012131}"/>
                </a:ext>
              </a:extLst>
            </p:cNvPr>
            <p:cNvSpPr>
              <a:spLocks/>
            </p:cNvSpPr>
            <p:nvPr/>
          </p:nvSpPr>
          <p:spPr bwMode="auto">
            <a:xfrm>
              <a:off x="1019175" y="1728907"/>
              <a:ext cx="1888065" cy="1634754"/>
            </a:xfrm>
            <a:custGeom>
              <a:avLst/>
              <a:gdLst>
                <a:gd name="T0" fmla="*/ 725 w 1281"/>
                <a:gd name="T1" fmla="*/ 0 h 1111"/>
                <a:gd name="T2" fmla="*/ 725 w 1281"/>
                <a:gd name="T3" fmla="*/ 114 h 1111"/>
                <a:gd name="T4" fmla="*/ 770 w 1281"/>
                <a:gd name="T5" fmla="*/ 117 h 1111"/>
                <a:gd name="T6" fmla="*/ 834 w 1281"/>
                <a:gd name="T7" fmla="*/ 128 h 1111"/>
                <a:gd name="T8" fmla="*/ 897 w 1281"/>
                <a:gd name="T9" fmla="*/ 149 h 1111"/>
                <a:gd name="T10" fmla="*/ 954 w 1281"/>
                <a:gd name="T11" fmla="*/ 178 h 1111"/>
                <a:gd name="T12" fmla="*/ 1005 w 1281"/>
                <a:gd name="T13" fmla="*/ 215 h 1111"/>
                <a:gd name="T14" fmla="*/ 1052 w 1281"/>
                <a:gd name="T15" fmla="*/ 259 h 1111"/>
                <a:gd name="T16" fmla="*/ 1090 w 1281"/>
                <a:gd name="T17" fmla="*/ 309 h 1111"/>
                <a:gd name="T18" fmla="*/ 1123 w 1281"/>
                <a:gd name="T19" fmla="*/ 364 h 1111"/>
                <a:gd name="T20" fmla="*/ 1146 w 1281"/>
                <a:gd name="T21" fmla="*/ 425 h 1111"/>
                <a:gd name="T22" fmla="*/ 1161 w 1281"/>
                <a:gd name="T23" fmla="*/ 489 h 1111"/>
                <a:gd name="T24" fmla="*/ 1166 w 1281"/>
                <a:gd name="T25" fmla="*/ 556 h 1111"/>
                <a:gd name="T26" fmla="*/ 1164 w 1281"/>
                <a:gd name="T27" fmla="*/ 602 h 1111"/>
                <a:gd name="T28" fmla="*/ 1153 w 1281"/>
                <a:gd name="T29" fmla="*/ 666 h 1111"/>
                <a:gd name="T30" fmla="*/ 1132 w 1281"/>
                <a:gd name="T31" fmla="*/ 728 h 1111"/>
                <a:gd name="T32" fmla="*/ 1102 w 1281"/>
                <a:gd name="T33" fmla="*/ 785 h 1111"/>
                <a:gd name="T34" fmla="*/ 1065 w 1281"/>
                <a:gd name="T35" fmla="*/ 836 h 1111"/>
                <a:gd name="T36" fmla="*/ 1022 w 1281"/>
                <a:gd name="T37" fmla="*/ 883 h 1111"/>
                <a:gd name="T38" fmla="*/ 971 w 1281"/>
                <a:gd name="T39" fmla="*/ 922 h 1111"/>
                <a:gd name="T40" fmla="*/ 915 w 1281"/>
                <a:gd name="T41" fmla="*/ 954 h 1111"/>
                <a:gd name="T42" fmla="*/ 856 w 1281"/>
                <a:gd name="T43" fmla="*/ 977 h 1111"/>
                <a:gd name="T44" fmla="*/ 792 w 1281"/>
                <a:gd name="T45" fmla="*/ 993 h 1111"/>
                <a:gd name="T46" fmla="*/ 725 w 1281"/>
                <a:gd name="T47" fmla="*/ 997 h 1111"/>
                <a:gd name="T48" fmla="*/ 0 w 1281"/>
                <a:gd name="T49" fmla="*/ 1111 h 1111"/>
                <a:gd name="T50" fmla="*/ 725 w 1281"/>
                <a:gd name="T51" fmla="*/ 1111 h 1111"/>
                <a:gd name="T52" fmla="*/ 782 w 1281"/>
                <a:gd name="T53" fmla="*/ 1108 h 1111"/>
                <a:gd name="T54" fmla="*/ 863 w 1281"/>
                <a:gd name="T55" fmla="*/ 1094 h 1111"/>
                <a:gd name="T56" fmla="*/ 941 w 1281"/>
                <a:gd name="T57" fmla="*/ 1068 h 1111"/>
                <a:gd name="T58" fmla="*/ 1012 w 1281"/>
                <a:gd name="T59" fmla="*/ 1031 h 1111"/>
                <a:gd name="T60" fmla="*/ 1077 w 1281"/>
                <a:gd name="T61" fmla="*/ 984 h 1111"/>
                <a:gd name="T62" fmla="*/ 1136 w 1281"/>
                <a:gd name="T63" fmla="*/ 929 h 1111"/>
                <a:gd name="T64" fmla="*/ 1186 w 1281"/>
                <a:gd name="T65" fmla="*/ 866 h 1111"/>
                <a:gd name="T66" fmla="*/ 1225 w 1281"/>
                <a:gd name="T67" fmla="*/ 797 h 1111"/>
                <a:gd name="T68" fmla="*/ 1255 w 1281"/>
                <a:gd name="T69" fmla="*/ 721 h 1111"/>
                <a:gd name="T70" fmla="*/ 1274 w 1281"/>
                <a:gd name="T71" fmla="*/ 640 h 1111"/>
                <a:gd name="T72" fmla="*/ 1281 w 1281"/>
                <a:gd name="T73" fmla="*/ 556 h 1111"/>
                <a:gd name="T74" fmla="*/ 1278 w 1281"/>
                <a:gd name="T75" fmla="*/ 499 h 1111"/>
                <a:gd name="T76" fmla="*/ 1262 w 1281"/>
                <a:gd name="T77" fmla="*/ 417 h 1111"/>
                <a:gd name="T78" fmla="*/ 1237 w 1281"/>
                <a:gd name="T79" fmla="*/ 340 h 1111"/>
                <a:gd name="T80" fmla="*/ 1200 w 1281"/>
                <a:gd name="T81" fmla="*/ 267 h 1111"/>
                <a:gd name="T82" fmla="*/ 1153 w 1281"/>
                <a:gd name="T83" fmla="*/ 202 h 1111"/>
                <a:gd name="T84" fmla="*/ 1097 w 1281"/>
                <a:gd name="T85" fmla="*/ 145 h 1111"/>
                <a:gd name="T86" fmla="*/ 1035 w 1281"/>
                <a:gd name="T87" fmla="*/ 95 h 1111"/>
                <a:gd name="T88" fmla="*/ 965 w 1281"/>
                <a:gd name="T89" fmla="*/ 55 h 1111"/>
                <a:gd name="T90" fmla="*/ 890 w 1281"/>
                <a:gd name="T91" fmla="*/ 26 h 1111"/>
                <a:gd name="T92" fmla="*/ 809 w 1281"/>
                <a:gd name="T93" fmla="*/ 7 h 1111"/>
                <a:gd name="T94" fmla="*/ 725 w 1281"/>
                <a:gd name="T95"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1" h="1111">
                  <a:moveTo>
                    <a:pt x="725" y="0"/>
                  </a:moveTo>
                  <a:lnTo>
                    <a:pt x="725" y="0"/>
                  </a:lnTo>
                  <a:lnTo>
                    <a:pt x="725" y="0"/>
                  </a:lnTo>
                  <a:lnTo>
                    <a:pt x="725" y="114"/>
                  </a:lnTo>
                  <a:lnTo>
                    <a:pt x="725" y="114"/>
                  </a:lnTo>
                  <a:lnTo>
                    <a:pt x="725" y="114"/>
                  </a:lnTo>
                  <a:lnTo>
                    <a:pt x="725" y="114"/>
                  </a:lnTo>
                  <a:lnTo>
                    <a:pt x="748" y="115"/>
                  </a:lnTo>
                  <a:lnTo>
                    <a:pt x="770" y="117"/>
                  </a:lnTo>
                  <a:lnTo>
                    <a:pt x="792" y="119"/>
                  </a:lnTo>
                  <a:lnTo>
                    <a:pt x="813" y="124"/>
                  </a:lnTo>
                  <a:lnTo>
                    <a:pt x="834" y="128"/>
                  </a:lnTo>
                  <a:lnTo>
                    <a:pt x="856" y="134"/>
                  </a:lnTo>
                  <a:lnTo>
                    <a:pt x="877" y="141"/>
                  </a:lnTo>
                  <a:lnTo>
                    <a:pt x="897" y="149"/>
                  </a:lnTo>
                  <a:lnTo>
                    <a:pt x="915" y="158"/>
                  </a:lnTo>
                  <a:lnTo>
                    <a:pt x="935" y="168"/>
                  </a:lnTo>
                  <a:lnTo>
                    <a:pt x="954" y="178"/>
                  </a:lnTo>
                  <a:lnTo>
                    <a:pt x="971" y="189"/>
                  </a:lnTo>
                  <a:lnTo>
                    <a:pt x="989" y="202"/>
                  </a:lnTo>
                  <a:lnTo>
                    <a:pt x="1005" y="215"/>
                  </a:lnTo>
                  <a:lnTo>
                    <a:pt x="1022" y="229"/>
                  </a:lnTo>
                  <a:lnTo>
                    <a:pt x="1036" y="243"/>
                  </a:lnTo>
                  <a:lnTo>
                    <a:pt x="1052" y="259"/>
                  </a:lnTo>
                  <a:lnTo>
                    <a:pt x="1065" y="275"/>
                  </a:lnTo>
                  <a:lnTo>
                    <a:pt x="1079" y="292"/>
                  </a:lnTo>
                  <a:lnTo>
                    <a:pt x="1090" y="309"/>
                  </a:lnTo>
                  <a:lnTo>
                    <a:pt x="1102" y="327"/>
                  </a:lnTo>
                  <a:lnTo>
                    <a:pt x="1113" y="346"/>
                  </a:lnTo>
                  <a:lnTo>
                    <a:pt x="1123" y="364"/>
                  </a:lnTo>
                  <a:lnTo>
                    <a:pt x="1132" y="384"/>
                  </a:lnTo>
                  <a:lnTo>
                    <a:pt x="1140" y="404"/>
                  </a:lnTo>
                  <a:lnTo>
                    <a:pt x="1146" y="425"/>
                  </a:lnTo>
                  <a:lnTo>
                    <a:pt x="1153" y="445"/>
                  </a:lnTo>
                  <a:lnTo>
                    <a:pt x="1157" y="467"/>
                  </a:lnTo>
                  <a:lnTo>
                    <a:pt x="1161" y="489"/>
                  </a:lnTo>
                  <a:lnTo>
                    <a:pt x="1164" y="511"/>
                  </a:lnTo>
                  <a:lnTo>
                    <a:pt x="1166" y="533"/>
                  </a:lnTo>
                  <a:lnTo>
                    <a:pt x="1166" y="556"/>
                  </a:lnTo>
                  <a:lnTo>
                    <a:pt x="1166" y="556"/>
                  </a:lnTo>
                  <a:lnTo>
                    <a:pt x="1166" y="579"/>
                  </a:lnTo>
                  <a:lnTo>
                    <a:pt x="1164" y="602"/>
                  </a:lnTo>
                  <a:lnTo>
                    <a:pt x="1161" y="623"/>
                  </a:lnTo>
                  <a:lnTo>
                    <a:pt x="1157" y="644"/>
                  </a:lnTo>
                  <a:lnTo>
                    <a:pt x="1153" y="666"/>
                  </a:lnTo>
                  <a:lnTo>
                    <a:pt x="1146" y="687"/>
                  </a:lnTo>
                  <a:lnTo>
                    <a:pt x="1140" y="707"/>
                  </a:lnTo>
                  <a:lnTo>
                    <a:pt x="1132" y="728"/>
                  </a:lnTo>
                  <a:lnTo>
                    <a:pt x="1123" y="747"/>
                  </a:lnTo>
                  <a:lnTo>
                    <a:pt x="1113" y="767"/>
                  </a:lnTo>
                  <a:lnTo>
                    <a:pt x="1102" y="785"/>
                  </a:lnTo>
                  <a:lnTo>
                    <a:pt x="1090" y="802"/>
                  </a:lnTo>
                  <a:lnTo>
                    <a:pt x="1079" y="819"/>
                  </a:lnTo>
                  <a:lnTo>
                    <a:pt x="1065" y="836"/>
                  </a:lnTo>
                  <a:lnTo>
                    <a:pt x="1052" y="852"/>
                  </a:lnTo>
                  <a:lnTo>
                    <a:pt x="1036" y="868"/>
                  </a:lnTo>
                  <a:lnTo>
                    <a:pt x="1022" y="883"/>
                  </a:lnTo>
                  <a:lnTo>
                    <a:pt x="1005" y="896"/>
                  </a:lnTo>
                  <a:lnTo>
                    <a:pt x="989" y="910"/>
                  </a:lnTo>
                  <a:lnTo>
                    <a:pt x="971" y="922"/>
                  </a:lnTo>
                  <a:lnTo>
                    <a:pt x="954" y="933"/>
                  </a:lnTo>
                  <a:lnTo>
                    <a:pt x="935" y="945"/>
                  </a:lnTo>
                  <a:lnTo>
                    <a:pt x="915" y="954"/>
                  </a:lnTo>
                  <a:lnTo>
                    <a:pt x="897" y="963"/>
                  </a:lnTo>
                  <a:lnTo>
                    <a:pt x="877" y="970"/>
                  </a:lnTo>
                  <a:lnTo>
                    <a:pt x="856" y="977"/>
                  </a:lnTo>
                  <a:lnTo>
                    <a:pt x="834" y="983"/>
                  </a:lnTo>
                  <a:lnTo>
                    <a:pt x="813" y="989"/>
                  </a:lnTo>
                  <a:lnTo>
                    <a:pt x="792" y="993"/>
                  </a:lnTo>
                  <a:lnTo>
                    <a:pt x="770" y="996"/>
                  </a:lnTo>
                  <a:lnTo>
                    <a:pt x="748" y="997"/>
                  </a:lnTo>
                  <a:lnTo>
                    <a:pt x="725" y="997"/>
                  </a:lnTo>
                  <a:lnTo>
                    <a:pt x="725" y="997"/>
                  </a:lnTo>
                  <a:lnTo>
                    <a:pt x="0" y="997"/>
                  </a:lnTo>
                  <a:lnTo>
                    <a:pt x="0" y="1111"/>
                  </a:lnTo>
                  <a:lnTo>
                    <a:pt x="725" y="1111"/>
                  </a:lnTo>
                  <a:lnTo>
                    <a:pt x="725" y="1111"/>
                  </a:lnTo>
                  <a:lnTo>
                    <a:pt x="725" y="1111"/>
                  </a:lnTo>
                  <a:lnTo>
                    <a:pt x="725" y="1111"/>
                  </a:lnTo>
                  <a:lnTo>
                    <a:pt x="753" y="1111"/>
                  </a:lnTo>
                  <a:lnTo>
                    <a:pt x="782" y="1108"/>
                  </a:lnTo>
                  <a:lnTo>
                    <a:pt x="809" y="1105"/>
                  </a:lnTo>
                  <a:lnTo>
                    <a:pt x="837" y="1101"/>
                  </a:lnTo>
                  <a:lnTo>
                    <a:pt x="863" y="1094"/>
                  </a:lnTo>
                  <a:lnTo>
                    <a:pt x="890" y="1087"/>
                  </a:lnTo>
                  <a:lnTo>
                    <a:pt x="915" y="1078"/>
                  </a:lnTo>
                  <a:lnTo>
                    <a:pt x="941" y="1068"/>
                  </a:lnTo>
                  <a:lnTo>
                    <a:pt x="965" y="1057"/>
                  </a:lnTo>
                  <a:lnTo>
                    <a:pt x="989" y="1044"/>
                  </a:lnTo>
                  <a:lnTo>
                    <a:pt x="1012" y="1031"/>
                  </a:lnTo>
                  <a:lnTo>
                    <a:pt x="1035" y="1017"/>
                  </a:lnTo>
                  <a:lnTo>
                    <a:pt x="1058" y="1001"/>
                  </a:lnTo>
                  <a:lnTo>
                    <a:pt x="1077" y="984"/>
                  </a:lnTo>
                  <a:lnTo>
                    <a:pt x="1097" y="967"/>
                  </a:lnTo>
                  <a:lnTo>
                    <a:pt x="1117" y="949"/>
                  </a:lnTo>
                  <a:lnTo>
                    <a:pt x="1136" y="929"/>
                  </a:lnTo>
                  <a:lnTo>
                    <a:pt x="1153" y="909"/>
                  </a:lnTo>
                  <a:lnTo>
                    <a:pt x="1170" y="888"/>
                  </a:lnTo>
                  <a:lnTo>
                    <a:pt x="1186" y="866"/>
                  </a:lnTo>
                  <a:lnTo>
                    <a:pt x="1200" y="844"/>
                  </a:lnTo>
                  <a:lnTo>
                    <a:pt x="1213" y="821"/>
                  </a:lnTo>
                  <a:lnTo>
                    <a:pt x="1225" y="797"/>
                  </a:lnTo>
                  <a:lnTo>
                    <a:pt x="1237" y="772"/>
                  </a:lnTo>
                  <a:lnTo>
                    <a:pt x="1247" y="747"/>
                  </a:lnTo>
                  <a:lnTo>
                    <a:pt x="1255" y="721"/>
                  </a:lnTo>
                  <a:lnTo>
                    <a:pt x="1262" y="694"/>
                  </a:lnTo>
                  <a:lnTo>
                    <a:pt x="1269" y="667"/>
                  </a:lnTo>
                  <a:lnTo>
                    <a:pt x="1274" y="640"/>
                  </a:lnTo>
                  <a:lnTo>
                    <a:pt x="1278" y="613"/>
                  </a:lnTo>
                  <a:lnTo>
                    <a:pt x="1279" y="585"/>
                  </a:lnTo>
                  <a:lnTo>
                    <a:pt x="1281" y="556"/>
                  </a:lnTo>
                  <a:lnTo>
                    <a:pt x="1281" y="556"/>
                  </a:lnTo>
                  <a:lnTo>
                    <a:pt x="1279" y="528"/>
                  </a:lnTo>
                  <a:lnTo>
                    <a:pt x="1278" y="499"/>
                  </a:lnTo>
                  <a:lnTo>
                    <a:pt x="1274" y="471"/>
                  </a:lnTo>
                  <a:lnTo>
                    <a:pt x="1269" y="444"/>
                  </a:lnTo>
                  <a:lnTo>
                    <a:pt x="1262" y="417"/>
                  </a:lnTo>
                  <a:lnTo>
                    <a:pt x="1255" y="391"/>
                  </a:lnTo>
                  <a:lnTo>
                    <a:pt x="1247" y="366"/>
                  </a:lnTo>
                  <a:lnTo>
                    <a:pt x="1237" y="340"/>
                  </a:lnTo>
                  <a:lnTo>
                    <a:pt x="1225" y="316"/>
                  </a:lnTo>
                  <a:lnTo>
                    <a:pt x="1213" y="292"/>
                  </a:lnTo>
                  <a:lnTo>
                    <a:pt x="1200" y="267"/>
                  </a:lnTo>
                  <a:lnTo>
                    <a:pt x="1186" y="246"/>
                  </a:lnTo>
                  <a:lnTo>
                    <a:pt x="1170" y="223"/>
                  </a:lnTo>
                  <a:lnTo>
                    <a:pt x="1153" y="202"/>
                  </a:lnTo>
                  <a:lnTo>
                    <a:pt x="1136" y="182"/>
                  </a:lnTo>
                  <a:lnTo>
                    <a:pt x="1117" y="164"/>
                  </a:lnTo>
                  <a:lnTo>
                    <a:pt x="1097" y="145"/>
                  </a:lnTo>
                  <a:lnTo>
                    <a:pt x="1077" y="128"/>
                  </a:lnTo>
                  <a:lnTo>
                    <a:pt x="1058" y="111"/>
                  </a:lnTo>
                  <a:lnTo>
                    <a:pt x="1035" y="95"/>
                  </a:lnTo>
                  <a:lnTo>
                    <a:pt x="1012" y="81"/>
                  </a:lnTo>
                  <a:lnTo>
                    <a:pt x="989" y="67"/>
                  </a:lnTo>
                  <a:lnTo>
                    <a:pt x="965" y="55"/>
                  </a:lnTo>
                  <a:lnTo>
                    <a:pt x="941" y="44"/>
                  </a:lnTo>
                  <a:lnTo>
                    <a:pt x="915" y="34"/>
                  </a:lnTo>
                  <a:lnTo>
                    <a:pt x="890" y="26"/>
                  </a:lnTo>
                  <a:lnTo>
                    <a:pt x="863" y="18"/>
                  </a:lnTo>
                  <a:lnTo>
                    <a:pt x="837" y="11"/>
                  </a:lnTo>
                  <a:lnTo>
                    <a:pt x="809" y="7"/>
                  </a:lnTo>
                  <a:lnTo>
                    <a:pt x="782" y="3"/>
                  </a:lnTo>
                  <a:lnTo>
                    <a:pt x="753" y="1"/>
                  </a:lnTo>
                  <a:lnTo>
                    <a:pt x="725" y="0"/>
                  </a:lnTo>
                  <a:lnTo>
                    <a:pt x="725" y="0"/>
                  </a:lnTo>
                  <a:close/>
                </a:path>
              </a:pathLst>
            </a:custGeom>
            <a:gradFill flip="none" rotWithShape="1">
              <a:gsLst>
                <a:gs pos="0">
                  <a:srgbClr val="0098C8"/>
                </a:gs>
                <a:gs pos="76000">
                  <a:srgbClr val="00A6DA"/>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42" name="Freeform: Shape 41">
              <a:extLst>
                <a:ext uri="{FF2B5EF4-FFF2-40B4-BE49-F238E27FC236}">
                  <a16:creationId xmlns:a16="http://schemas.microsoft.com/office/drawing/2014/main" id="{297094D9-5B50-42A7-8B16-BCCD7DFCAEFB}"/>
                </a:ext>
              </a:extLst>
            </p:cNvPr>
            <p:cNvSpPr>
              <a:spLocks/>
            </p:cNvSpPr>
            <p:nvPr/>
          </p:nvSpPr>
          <p:spPr bwMode="auto">
            <a:xfrm>
              <a:off x="1269542" y="1727200"/>
              <a:ext cx="2291600" cy="1636461"/>
            </a:xfrm>
            <a:custGeom>
              <a:avLst/>
              <a:gdLst>
                <a:gd name="connsiteX0" fmla="*/ 818739 w 2291600"/>
                <a:gd name="connsiteY0" fmla="*/ 0 h 1636461"/>
                <a:gd name="connsiteX1" fmla="*/ 863907 w 2291600"/>
                <a:gd name="connsiteY1" fmla="*/ 170656 h 1636461"/>
                <a:gd name="connsiteX2" fmla="*/ 790569 w 2291600"/>
                <a:gd name="connsiteY2" fmla="*/ 170656 h 1636461"/>
                <a:gd name="connsiteX3" fmla="*/ 784472 w 2291600"/>
                <a:gd name="connsiteY3" fmla="*/ 170921 h 1636461"/>
                <a:gd name="connsiteX4" fmla="*/ 750621 w 2291600"/>
                <a:gd name="connsiteY4" fmla="*/ 173864 h 1636461"/>
                <a:gd name="connsiteX5" fmla="*/ 719713 w 2291600"/>
                <a:gd name="connsiteY5" fmla="*/ 176807 h 1636461"/>
                <a:gd name="connsiteX6" fmla="*/ 685861 w 2291600"/>
                <a:gd name="connsiteY6" fmla="*/ 184164 h 1636461"/>
                <a:gd name="connsiteX7" fmla="*/ 654953 w 2291600"/>
                <a:gd name="connsiteY7" fmla="*/ 190050 h 1636461"/>
                <a:gd name="connsiteX8" fmla="*/ 625517 w 2291600"/>
                <a:gd name="connsiteY8" fmla="*/ 198878 h 1636461"/>
                <a:gd name="connsiteX9" fmla="*/ 594609 w 2291600"/>
                <a:gd name="connsiteY9" fmla="*/ 209178 h 1636461"/>
                <a:gd name="connsiteX10" fmla="*/ 565173 w 2291600"/>
                <a:gd name="connsiteY10" fmla="*/ 220950 h 1636461"/>
                <a:gd name="connsiteX11" fmla="*/ 535737 w 2291600"/>
                <a:gd name="connsiteY11" fmla="*/ 234192 h 1636461"/>
                <a:gd name="connsiteX12" fmla="*/ 507773 w 2291600"/>
                <a:gd name="connsiteY12" fmla="*/ 248907 h 1636461"/>
                <a:gd name="connsiteX13" fmla="*/ 481280 w 2291600"/>
                <a:gd name="connsiteY13" fmla="*/ 263621 h 1636461"/>
                <a:gd name="connsiteX14" fmla="*/ 453316 w 2291600"/>
                <a:gd name="connsiteY14" fmla="*/ 279807 h 1636461"/>
                <a:gd name="connsiteX15" fmla="*/ 428295 w 2291600"/>
                <a:gd name="connsiteY15" fmla="*/ 298935 h 1636461"/>
                <a:gd name="connsiteX16" fmla="*/ 406218 w 2291600"/>
                <a:gd name="connsiteY16" fmla="*/ 318064 h 1636461"/>
                <a:gd name="connsiteX17" fmla="*/ 381198 w 2291600"/>
                <a:gd name="connsiteY17" fmla="*/ 338664 h 1636461"/>
                <a:gd name="connsiteX18" fmla="*/ 359120 w 2291600"/>
                <a:gd name="connsiteY18" fmla="*/ 359264 h 1636461"/>
                <a:gd name="connsiteX19" fmla="*/ 337043 w 2291600"/>
                <a:gd name="connsiteY19" fmla="*/ 382806 h 1636461"/>
                <a:gd name="connsiteX20" fmla="*/ 316438 w 2291600"/>
                <a:gd name="connsiteY20" fmla="*/ 406349 h 1636461"/>
                <a:gd name="connsiteX21" fmla="*/ 297305 w 2291600"/>
                <a:gd name="connsiteY21" fmla="*/ 431363 h 1636461"/>
                <a:gd name="connsiteX22" fmla="*/ 279643 w 2291600"/>
                <a:gd name="connsiteY22" fmla="*/ 456378 h 1636461"/>
                <a:gd name="connsiteX23" fmla="*/ 261981 w 2291600"/>
                <a:gd name="connsiteY23" fmla="*/ 482863 h 1636461"/>
                <a:gd name="connsiteX24" fmla="*/ 247263 w 2291600"/>
                <a:gd name="connsiteY24" fmla="*/ 510820 h 1636461"/>
                <a:gd name="connsiteX25" fmla="*/ 232545 w 2291600"/>
                <a:gd name="connsiteY25" fmla="*/ 537306 h 1636461"/>
                <a:gd name="connsiteX26" fmla="*/ 219299 w 2291600"/>
                <a:gd name="connsiteY26" fmla="*/ 566735 h 1636461"/>
                <a:gd name="connsiteX27" fmla="*/ 207525 w 2291600"/>
                <a:gd name="connsiteY27" fmla="*/ 596163 h 1636461"/>
                <a:gd name="connsiteX28" fmla="*/ 197222 w 2291600"/>
                <a:gd name="connsiteY28" fmla="*/ 627063 h 1636461"/>
                <a:gd name="connsiteX29" fmla="*/ 188391 w 2291600"/>
                <a:gd name="connsiteY29" fmla="*/ 656492 h 1636461"/>
                <a:gd name="connsiteX30" fmla="*/ 182504 w 2291600"/>
                <a:gd name="connsiteY30" fmla="*/ 688863 h 1636461"/>
                <a:gd name="connsiteX31" fmla="*/ 175145 w 2291600"/>
                <a:gd name="connsiteY31" fmla="*/ 721234 h 1636461"/>
                <a:gd name="connsiteX32" fmla="*/ 172201 w 2291600"/>
                <a:gd name="connsiteY32" fmla="*/ 753606 h 1636461"/>
                <a:gd name="connsiteX33" fmla="*/ 169258 w 2291600"/>
                <a:gd name="connsiteY33" fmla="*/ 785977 h 1636461"/>
                <a:gd name="connsiteX34" fmla="*/ 167786 w 2291600"/>
                <a:gd name="connsiteY34" fmla="*/ 819820 h 1636461"/>
                <a:gd name="connsiteX35" fmla="*/ 169258 w 2291600"/>
                <a:gd name="connsiteY35" fmla="*/ 853663 h 1636461"/>
                <a:gd name="connsiteX36" fmla="*/ 172201 w 2291600"/>
                <a:gd name="connsiteY36" fmla="*/ 887505 h 1636461"/>
                <a:gd name="connsiteX37" fmla="*/ 175145 w 2291600"/>
                <a:gd name="connsiteY37" fmla="*/ 918405 h 1636461"/>
                <a:gd name="connsiteX38" fmla="*/ 182504 w 2291600"/>
                <a:gd name="connsiteY38" fmla="*/ 949305 h 1636461"/>
                <a:gd name="connsiteX39" fmla="*/ 188391 w 2291600"/>
                <a:gd name="connsiteY39" fmla="*/ 981677 h 1636461"/>
                <a:gd name="connsiteX40" fmla="*/ 197222 w 2291600"/>
                <a:gd name="connsiteY40" fmla="*/ 1012577 h 1636461"/>
                <a:gd name="connsiteX41" fmla="*/ 207525 w 2291600"/>
                <a:gd name="connsiteY41" fmla="*/ 1042005 h 1636461"/>
                <a:gd name="connsiteX42" fmla="*/ 219299 w 2291600"/>
                <a:gd name="connsiteY42" fmla="*/ 1072905 h 1636461"/>
                <a:gd name="connsiteX43" fmla="*/ 232545 w 2291600"/>
                <a:gd name="connsiteY43" fmla="*/ 1100862 h 1636461"/>
                <a:gd name="connsiteX44" fmla="*/ 247263 w 2291600"/>
                <a:gd name="connsiteY44" fmla="*/ 1130291 h 1636461"/>
                <a:gd name="connsiteX45" fmla="*/ 261981 w 2291600"/>
                <a:gd name="connsiteY45" fmla="*/ 1156776 h 1636461"/>
                <a:gd name="connsiteX46" fmla="*/ 279643 w 2291600"/>
                <a:gd name="connsiteY46" fmla="*/ 1181791 h 1636461"/>
                <a:gd name="connsiteX47" fmla="*/ 297305 w 2291600"/>
                <a:gd name="connsiteY47" fmla="*/ 1206805 h 1636461"/>
                <a:gd name="connsiteX48" fmla="*/ 316438 w 2291600"/>
                <a:gd name="connsiteY48" fmla="*/ 1231819 h 1636461"/>
                <a:gd name="connsiteX49" fmla="*/ 337043 w 2291600"/>
                <a:gd name="connsiteY49" fmla="*/ 1255362 h 1636461"/>
                <a:gd name="connsiteX50" fmla="*/ 359120 w 2291600"/>
                <a:gd name="connsiteY50" fmla="*/ 1278905 h 1636461"/>
                <a:gd name="connsiteX51" fmla="*/ 381198 w 2291600"/>
                <a:gd name="connsiteY51" fmla="*/ 1300976 h 1636461"/>
                <a:gd name="connsiteX52" fmla="*/ 406218 w 2291600"/>
                <a:gd name="connsiteY52" fmla="*/ 1320105 h 1636461"/>
                <a:gd name="connsiteX53" fmla="*/ 428295 w 2291600"/>
                <a:gd name="connsiteY53" fmla="*/ 1340705 h 1636461"/>
                <a:gd name="connsiteX54" fmla="*/ 453316 w 2291600"/>
                <a:gd name="connsiteY54" fmla="*/ 1358362 h 1636461"/>
                <a:gd name="connsiteX55" fmla="*/ 481280 w 2291600"/>
                <a:gd name="connsiteY55" fmla="*/ 1374547 h 1636461"/>
                <a:gd name="connsiteX56" fmla="*/ 507773 w 2291600"/>
                <a:gd name="connsiteY56" fmla="*/ 1392205 h 1636461"/>
                <a:gd name="connsiteX57" fmla="*/ 535737 w 2291600"/>
                <a:gd name="connsiteY57" fmla="*/ 1405447 h 1636461"/>
                <a:gd name="connsiteX58" fmla="*/ 565173 w 2291600"/>
                <a:gd name="connsiteY58" fmla="*/ 1418690 h 1636461"/>
                <a:gd name="connsiteX59" fmla="*/ 594609 w 2291600"/>
                <a:gd name="connsiteY59" fmla="*/ 1428990 h 1636461"/>
                <a:gd name="connsiteX60" fmla="*/ 625517 w 2291600"/>
                <a:gd name="connsiteY60" fmla="*/ 1439290 h 1636461"/>
                <a:gd name="connsiteX61" fmla="*/ 654953 w 2291600"/>
                <a:gd name="connsiteY61" fmla="*/ 1448119 h 1636461"/>
                <a:gd name="connsiteX62" fmla="*/ 685861 w 2291600"/>
                <a:gd name="connsiteY62" fmla="*/ 1456947 h 1636461"/>
                <a:gd name="connsiteX63" fmla="*/ 719713 w 2291600"/>
                <a:gd name="connsiteY63" fmla="*/ 1462833 h 1636461"/>
                <a:gd name="connsiteX64" fmla="*/ 750621 w 2291600"/>
                <a:gd name="connsiteY64" fmla="*/ 1467247 h 1636461"/>
                <a:gd name="connsiteX65" fmla="*/ 784472 w 2291600"/>
                <a:gd name="connsiteY65" fmla="*/ 1468719 h 1636461"/>
                <a:gd name="connsiteX66" fmla="*/ 818324 w 2291600"/>
                <a:gd name="connsiteY66" fmla="*/ 1468719 h 1636461"/>
                <a:gd name="connsiteX67" fmla="*/ 2291600 w 2291600"/>
                <a:gd name="connsiteY67" fmla="*/ 1468719 h 1636461"/>
                <a:gd name="connsiteX68" fmla="*/ 2291600 w 2291600"/>
                <a:gd name="connsiteY68" fmla="*/ 1636461 h 1636461"/>
                <a:gd name="connsiteX69" fmla="*/ 818324 w 2291600"/>
                <a:gd name="connsiteY69" fmla="*/ 1636461 h 1636461"/>
                <a:gd name="connsiteX70" fmla="*/ 775641 w 2291600"/>
                <a:gd name="connsiteY70" fmla="*/ 1636461 h 1636461"/>
                <a:gd name="connsiteX71" fmla="*/ 734431 w 2291600"/>
                <a:gd name="connsiteY71" fmla="*/ 1632047 h 1636461"/>
                <a:gd name="connsiteX72" fmla="*/ 694692 w 2291600"/>
                <a:gd name="connsiteY72" fmla="*/ 1627633 h 1636461"/>
                <a:gd name="connsiteX73" fmla="*/ 653481 w 2291600"/>
                <a:gd name="connsiteY73" fmla="*/ 1621747 h 1636461"/>
                <a:gd name="connsiteX74" fmla="*/ 613743 w 2291600"/>
                <a:gd name="connsiteY74" fmla="*/ 1611447 h 1636461"/>
                <a:gd name="connsiteX75" fmla="*/ 575476 w 2291600"/>
                <a:gd name="connsiteY75" fmla="*/ 1601147 h 1636461"/>
                <a:gd name="connsiteX76" fmla="*/ 537209 w 2291600"/>
                <a:gd name="connsiteY76" fmla="*/ 1587904 h 1636461"/>
                <a:gd name="connsiteX77" fmla="*/ 500414 w 2291600"/>
                <a:gd name="connsiteY77" fmla="*/ 1573190 h 1636461"/>
                <a:gd name="connsiteX78" fmla="*/ 465090 w 2291600"/>
                <a:gd name="connsiteY78" fmla="*/ 1557004 h 1636461"/>
                <a:gd name="connsiteX79" fmla="*/ 428295 w 2291600"/>
                <a:gd name="connsiteY79" fmla="*/ 1537876 h 1636461"/>
                <a:gd name="connsiteX80" fmla="*/ 395916 w 2291600"/>
                <a:gd name="connsiteY80" fmla="*/ 1518747 h 1636461"/>
                <a:gd name="connsiteX81" fmla="*/ 362064 w 2291600"/>
                <a:gd name="connsiteY81" fmla="*/ 1498147 h 1636461"/>
                <a:gd name="connsiteX82" fmla="*/ 328213 w 2291600"/>
                <a:gd name="connsiteY82" fmla="*/ 1474604 h 1636461"/>
                <a:gd name="connsiteX83" fmla="*/ 298776 w 2291600"/>
                <a:gd name="connsiteY83" fmla="*/ 1449590 h 1636461"/>
                <a:gd name="connsiteX84" fmla="*/ 267869 w 2291600"/>
                <a:gd name="connsiteY84" fmla="*/ 1424576 h 1636461"/>
                <a:gd name="connsiteX85" fmla="*/ 239904 w 2291600"/>
                <a:gd name="connsiteY85" fmla="*/ 1398090 h 1636461"/>
                <a:gd name="connsiteX86" fmla="*/ 213412 w 2291600"/>
                <a:gd name="connsiteY86" fmla="*/ 1368662 h 1636461"/>
                <a:gd name="connsiteX87" fmla="*/ 188391 w 2291600"/>
                <a:gd name="connsiteY87" fmla="*/ 1339233 h 1636461"/>
                <a:gd name="connsiteX88" fmla="*/ 163370 w 2291600"/>
                <a:gd name="connsiteY88" fmla="*/ 1308333 h 1636461"/>
                <a:gd name="connsiteX89" fmla="*/ 139822 w 2291600"/>
                <a:gd name="connsiteY89" fmla="*/ 1275962 h 1636461"/>
                <a:gd name="connsiteX90" fmla="*/ 119216 w 2291600"/>
                <a:gd name="connsiteY90" fmla="*/ 1243591 h 1636461"/>
                <a:gd name="connsiteX91" fmla="*/ 100083 w 2291600"/>
                <a:gd name="connsiteY91" fmla="*/ 1209748 h 1636461"/>
                <a:gd name="connsiteX92" fmla="*/ 80949 w 2291600"/>
                <a:gd name="connsiteY92" fmla="*/ 1174434 h 1636461"/>
                <a:gd name="connsiteX93" fmla="*/ 64759 w 2291600"/>
                <a:gd name="connsiteY93" fmla="*/ 1137648 h 1636461"/>
                <a:gd name="connsiteX94" fmla="*/ 50041 w 2291600"/>
                <a:gd name="connsiteY94" fmla="*/ 1100862 h 1636461"/>
                <a:gd name="connsiteX95" fmla="*/ 38267 w 2291600"/>
                <a:gd name="connsiteY95" fmla="*/ 1062605 h 1636461"/>
                <a:gd name="connsiteX96" fmla="*/ 26493 w 2291600"/>
                <a:gd name="connsiteY96" fmla="*/ 1022877 h 1636461"/>
                <a:gd name="connsiteX97" fmla="*/ 16190 w 2291600"/>
                <a:gd name="connsiteY97" fmla="*/ 983148 h 1636461"/>
                <a:gd name="connsiteX98" fmla="*/ 10303 w 2291600"/>
                <a:gd name="connsiteY98" fmla="*/ 943420 h 1636461"/>
                <a:gd name="connsiteX99" fmla="*/ 4415 w 2291600"/>
                <a:gd name="connsiteY99" fmla="*/ 903691 h 1636461"/>
                <a:gd name="connsiteX100" fmla="*/ 1472 w 2291600"/>
                <a:gd name="connsiteY100" fmla="*/ 862491 h 1636461"/>
                <a:gd name="connsiteX101" fmla="*/ 0 w 2291600"/>
                <a:gd name="connsiteY101" fmla="*/ 819820 h 1636461"/>
                <a:gd name="connsiteX102" fmla="*/ 1472 w 2291600"/>
                <a:gd name="connsiteY102" fmla="*/ 778620 h 1636461"/>
                <a:gd name="connsiteX103" fmla="*/ 4415 w 2291600"/>
                <a:gd name="connsiteY103" fmla="*/ 735949 h 1636461"/>
                <a:gd name="connsiteX104" fmla="*/ 10303 w 2291600"/>
                <a:gd name="connsiteY104" fmla="*/ 694749 h 1636461"/>
                <a:gd name="connsiteX105" fmla="*/ 16190 w 2291600"/>
                <a:gd name="connsiteY105" fmla="*/ 655020 h 1636461"/>
                <a:gd name="connsiteX106" fmla="*/ 26493 w 2291600"/>
                <a:gd name="connsiteY106" fmla="*/ 615292 h 1636461"/>
                <a:gd name="connsiteX107" fmla="*/ 38267 w 2291600"/>
                <a:gd name="connsiteY107" fmla="*/ 577035 h 1636461"/>
                <a:gd name="connsiteX108" fmla="*/ 50041 w 2291600"/>
                <a:gd name="connsiteY108" fmla="*/ 540249 h 1636461"/>
                <a:gd name="connsiteX109" fmla="*/ 64759 w 2291600"/>
                <a:gd name="connsiteY109" fmla="*/ 501992 h 1636461"/>
                <a:gd name="connsiteX110" fmla="*/ 80949 w 2291600"/>
                <a:gd name="connsiteY110" fmla="*/ 466678 h 1636461"/>
                <a:gd name="connsiteX111" fmla="*/ 100083 w 2291600"/>
                <a:gd name="connsiteY111" fmla="*/ 431363 h 1636461"/>
                <a:gd name="connsiteX112" fmla="*/ 119216 w 2291600"/>
                <a:gd name="connsiteY112" fmla="*/ 394578 h 1636461"/>
                <a:gd name="connsiteX113" fmla="*/ 139822 w 2291600"/>
                <a:gd name="connsiteY113" fmla="*/ 363678 h 1636461"/>
                <a:gd name="connsiteX114" fmla="*/ 163370 w 2291600"/>
                <a:gd name="connsiteY114" fmla="*/ 329835 h 1636461"/>
                <a:gd name="connsiteX115" fmla="*/ 188391 w 2291600"/>
                <a:gd name="connsiteY115" fmla="*/ 298935 h 1636461"/>
                <a:gd name="connsiteX116" fmla="*/ 213412 w 2291600"/>
                <a:gd name="connsiteY116" fmla="*/ 269507 h 1636461"/>
                <a:gd name="connsiteX117" fmla="*/ 239904 w 2291600"/>
                <a:gd name="connsiteY117" fmla="*/ 243021 h 1636461"/>
                <a:gd name="connsiteX118" fmla="*/ 267869 w 2291600"/>
                <a:gd name="connsiteY118" fmla="*/ 215064 h 1636461"/>
                <a:gd name="connsiteX119" fmla="*/ 298776 w 2291600"/>
                <a:gd name="connsiteY119" fmla="*/ 190050 h 1636461"/>
                <a:gd name="connsiteX120" fmla="*/ 328213 w 2291600"/>
                <a:gd name="connsiteY120" fmla="*/ 165035 h 1636461"/>
                <a:gd name="connsiteX121" fmla="*/ 362064 w 2291600"/>
                <a:gd name="connsiteY121" fmla="*/ 141493 h 1636461"/>
                <a:gd name="connsiteX122" fmla="*/ 395916 w 2291600"/>
                <a:gd name="connsiteY122" fmla="*/ 120893 h 1636461"/>
                <a:gd name="connsiteX123" fmla="*/ 428295 w 2291600"/>
                <a:gd name="connsiteY123" fmla="*/ 100293 h 1636461"/>
                <a:gd name="connsiteX124" fmla="*/ 465090 w 2291600"/>
                <a:gd name="connsiteY124" fmla="*/ 82635 h 1636461"/>
                <a:gd name="connsiteX125" fmla="*/ 500414 w 2291600"/>
                <a:gd name="connsiteY125" fmla="*/ 66450 h 1636461"/>
                <a:gd name="connsiteX126" fmla="*/ 537209 w 2291600"/>
                <a:gd name="connsiteY126" fmla="*/ 51736 h 1636461"/>
                <a:gd name="connsiteX127" fmla="*/ 575476 w 2291600"/>
                <a:gd name="connsiteY127" fmla="*/ 39964 h 1636461"/>
                <a:gd name="connsiteX128" fmla="*/ 613743 w 2291600"/>
                <a:gd name="connsiteY128" fmla="*/ 28193 h 1636461"/>
                <a:gd name="connsiteX129" fmla="*/ 653481 w 2291600"/>
                <a:gd name="connsiteY129" fmla="*/ 17893 h 1636461"/>
                <a:gd name="connsiteX130" fmla="*/ 694692 w 2291600"/>
                <a:gd name="connsiteY130" fmla="*/ 12007 h 1636461"/>
                <a:gd name="connsiteX131" fmla="*/ 734431 w 2291600"/>
                <a:gd name="connsiteY131" fmla="*/ 6121 h 1636461"/>
                <a:gd name="connsiteX132" fmla="*/ 775641 w 2291600"/>
                <a:gd name="connsiteY132" fmla="*/ 3178 h 1636461"/>
                <a:gd name="connsiteX133" fmla="*/ 818287 w 2291600"/>
                <a:gd name="connsiteY133" fmla="*/ 1708 h 163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2291600" h="1636461">
                  <a:moveTo>
                    <a:pt x="818739" y="0"/>
                  </a:moveTo>
                  <a:lnTo>
                    <a:pt x="863907" y="170656"/>
                  </a:lnTo>
                  <a:lnTo>
                    <a:pt x="790569" y="170656"/>
                  </a:lnTo>
                  <a:lnTo>
                    <a:pt x="784472" y="170921"/>
                  </a:lnTo>
                  <a:lnTo>
                    <a:pt x="750621" y="173864"/>
                  </a:lnTo>
                  <a:lnTo>
                    <a:pt x="719713" y="176807"/>
                  </a:lnTo>
                  <a:lnTo>
                    <a:pt x="685861" y="184164"/>
                  </a:lnTo>
                  <a:lnTo>
                    <a:pt x="654953" y="190050"/>
                  </a:lnTo>
                  <a:lnTo>
                    <a:pt x="625517" y="198878"/>
                  </a:lnTo>
                  <a:lnTo>
                    <a:pt x="594609" y="209178"/>
                  </a:lnTo>
                  <a:lnTo>
                    <a:pt x="565173" y="220950"/>
                  </a:lnTo>
                  <a:lnTo>
                    <a:pt x="535737" y="234192"/>
                  </a:lnTo>
                  <a:lnTo>
                    <a:pt x="507773" y="248907"/>
                  </a:lnTo>
                  <a:lnTo>
                    <a:pt x="481280" y="263621"/>
                  </a:lnTo>
                  <a:lnTo>
                    <a:pt x="453316" y="279807"/>
                  </a:lnTo>
                  <a:lnTo>
                    <a:pt x="428295" y="298935"/>
                  </a:lnTo>
                  <a:lnTo>
                    <a:pt x="406218" y="318064"/>
                  </a:lnTo>
                  <a:lnTo>
                    <a:pt x="381198" y="338664"/>
                  </a:lnTo>
                  <a:lnTo>
                    <a:pt x="359120" y="359264"/>
                  </a:lnTo>
                  <a:lnTo>
                    <a:pt x="337043" y="382806"/>
                  </a:lnTo>
                  <a:lnTo>
                    <a:pt x="316438" y="406349"/>
                  </a:lnTo>
                  <a:lnTo>
                    <a:pt x="297305" y="431363"/>
                  </a:lnTo>
                  <a:lnTo>
                    <a:pt x="279643" y="456378"/>
                  </a:lnTo>
                  <a:lnTo>
                    <a:pt x="261981" y="482863"/>
                  </a:lnTo>
                  <a:lnTo>
                    <a:pt x="247263" y="510820"/>
                  </a:lnTo>
                  <a:lnTo>
                    <a:pt x="232545" y="537306"/>
                  </a:lnTo>
                  <a:lnTo>
                    <a:pt x="219299" y="566735"/>
                  </a:lnTo>
                  <a:lnTo>
                    <a:pt x="207525" y="596163"/>
                  </a:lnTo>
                  <a:lnTo>
                    <a:pt x="197222" y="627063"/>
                  </a:lnTo>
                  <a:lnTo>
                    <a:pt x="188391" y="656492"/>
                  </a:lnTo>
                  <a:lnTo>
                    <a:pt x="182504" y="688863"/>
                  </a:lnTo>
                  <a:lnTo>
                    <a:pt x="175145" y="721234"/>
                  </a:lnTo>
                  <a:lnTo>
                    <a:pt x="172201" y="753606"/>
                  </a:lnTo>
                  <a:lnTo>
                    <a:pt x="169258" y="785977"/>
                  </a:lnTo>
                  <a:lnTo>
                    <a:pt x="167786" y="819820"/>
                  </a:lnTo>
                  <a:lnTo>
                    <a:pt x="169258" y="853663"/>
                  </a:lnTo>
                  <a:lnTo>
                    <a:pt x="172201" y="887505"/>
                  </a:lnTo>
                  <a:lnTo>
                    <a:pt x="175145" y="918405"/>
                  </a:lnTo>
                  <a:lnTo>
                    <a:pt x="182504" y="949305"/>
                  </a:lnTo>
                  <a:lnTo>
                    <a:pt x="188391" y="981677"/>
                  </a:lnTo>
                  <a:lnTo>
                    <a:pt x="197222" y="1012577"/>
                  </a:lnTo>
                  <a:lnTo>
                    <a:pt x="207525" y="1042005"/>
                  </a:lnTo>
                  <a:lnTo>
                    <a:pt x="219299" y="1072905"/>
                  </a:lnTo>
                  <a:lnTo>
                    <a:pt x="232545" y="1100862"/>
                  </a:lnTo>
                  <a:lnTo>
                    <a:pt x="247263" y="1130291"/>
                  </a:lnTo>
                  <a:lnTo>
                    <a:pt x="261981" y="1156776"/>
                  </a:lnTo>
                  <a:lnTo>
                    <a:pt x="279643" y="1181791"/>
                  </a:lnTo>
                  <a:lnTo>
                    <a:pt x="297305" y="1206805"/>
                  </a:lnTo>
                  <a:lnTo>
                    <a:pt x="316438" y="1231819"/>
                  </a:lnTo>
                  <a:lnTo>
                    <a:pt x="337043" y="1255362"/>
                  </a:lnTo>
                  <a:lnTo>
                    <a:pt x="359120" y="1278905"/>
                  </a:lnTo>
                  <a:lnTo>
                    <a:pt x="381198" y="1300976"/>
                  </a:lnTo>
                  <a:lnTo>
                    <a:pt x="406218" y="1320105"/>
                  </a:lnTo>
                  <a:lnTo>
                    <a:pt x="428295" y="1340705"/>
                  </a:lnTo>
                  <a:lnTo>
                    <a:pt x="453316" y="1358362"/>
                  </a:lnTo>
                  <a:lnTo>
                    <a:pt x="481280" y="1374547"/>
                  </a:lnTo>
                  <a:lnTo>
                    <a:pt x="507773" y="1392205"/>
                  </a:lnTo>
                  <a:lnTo>
                    <a:pt x="535737" y="1405447"/>
                  </a:lnTo>
                  <a:lnTo>
                    <a:pt x="565173" y="1418690"/>
                  </a:lnTo>
                  <a:lnTo>
                    <a:pt x="594609" y="1428990"/>
                  </a:lnTo>
                  <a:lnTo>
                    <a:pt x="625517" y="1439290"/>
                  </a:lnTo>
                  <a:lnTo>
                    <a:pt x="654953" y="1448119"/>
                  </a:lnTo>
                  <a:lnTo>
                    <a:pt x="685861" y="1456947"/>
                  </a:lnTo>
                  <a:lnTo>
                    <a:pt x="719713" y="1462833"/>
                  </a:lnTo>
                  <a:lnTo>
                    <a:pt x="750621" y="1467247"/>
                  </a:lnTo>
                  <a:lnTo>
                    <a:pt x="784472" y="1468719"/>
                  </a:lnTo>
                  <a:lnTo>
                    <a:pt x="818324" y="1468719"/>
                  </a:lnTo>
                  <a:lnTo>
                    <a:pt x="2291600" y="1468719"/>
                  </a:lnTo>
                  <a:lnTo>
                    <a:pt x="2291600" y="1636461"/>
                  </a:lnTo>
                  <a:lnTo>
                    <a:pt x="818324" y="1636461"/>
                  </a:lnTo>
                  <a:lnTo>
                    <a:pt x="775641" y="1636461"/>
                  </a:lnTo>
                  <a:lnTo>
                    <a:pt x="734431" y="1632047"/>
                  </a:lnTo>
                  <a:lnTo>
                    <a:pt x="694692" y="1627633"/>
                  </a:lnTo>
                  <a:lnTo>
                    <a:pt x="653481" y="1621747"/>
                  </a:lnTo>
                  <a:lnTo>
                    <a:pt x="613743" y="1611447"/>
                  </a:lnTo>
                  <a:lnTo>
                    <a:pt x="575476" y="1601147"/>
                  </a:lnTo>
                  <a:lnTo>
                    <a:pt x="537209" y="1587904"/>
                  </a:lnTo>
                  <a:lnTo>
                    <a:pt x="500414" y="1573190"/>
                  </a:lnTo>
                  <a:lnTo>
                    <a:pt x="465090" y="1557004"/>
                  </a:lnTo>
                  <a:lnTo>
                    <a:pt x="428295" y="1537876"/>
                  </a:lnTo>
                  <a:lnTo>
                    <a:pt x="395916" y="1518747"/>
                  </a:lnTo>
                  <a:lnTo>
                    <a:pt x="362064" y="1498147"/>
                  </a:lnTo>
                  <a:lnTo>
                    <a:pt x="328213" y="1474604"/>
                  </a:lnTo>
                  <a:lnTo>
                    <a:pt x="298776" y="1449590"/>
                  </a:lnTo>
                  <a:lnTo>
                    <a:pt x="267869" y="1424576"/>
                  </a:lnTo>
                  <a:lnTo>
                    <a:pt x="239904" y="1398090"/>
                  </a:lnTo>
                  <a:lnTo>
                    <a:pt x="213412" y="1368662"/>
                  </a:lnTo>
                  <a:lnTo>
                    <a:pt x="188391" y="1339233"/>
                  </a:lnTo>
                  <a:lnTo>
                    <a:pt x="163370" y="1308333"/>
                  </a:lnTo>
                  <a:lnTo>
                    <a:pt x="139822" y="1275962"/>
                  </a:lnTo>
                  <a:lnTo>
                    <a:pt x="119216" y="1243591"/>
                  </a:lnTo>
                  <a:lnTo>
                    <a:pt x="100083" y="1209748"/>
                  </a:lnTo>
                  <a:lnTo>
                    <a:pt x="80949" y="1174434"/>
                  </a:lnTo>
                  <a:lnTo>
                    <a:pt x="64759" y="1137648"/>
                  </a:lnTo>
                  <a:lnTo>
                    <a:pt x="50041" y="1100862"/>
                  </a:lnTo>
                  <a:lnTo>
                    <a:pt x="38267" y="1062605"/>
                  </a:lnTo>
                  <a:lnTo>
                    <a:pt x="26493" y="1022877"/>
                  </a:lnTo>
                  <a:lnTo>
                    <a:pt x="16190" y="983148"/>
                  </a:lnTo>
                  <a:lnTo>
                    <a:pt x="10303" y="943420"/>
                  </a:lnTo>
                  <a:lnTo>
                    <a:pt x="4415" y="903691"/>
                  </a:lnTo>
                  <a:lnTo>
                    <a:pt x="1472" y="862491"/>
                  </a:lnTo>
                  <a:lnTo>
                    <a:pt x="0" y="819820"/>
                  </a:lnTo>
                  <a:lnTo>
                    <a:pt x="1472" y="778620"/>
                  </a:lnTo>
                  <a:lnTo>
                    <a:pt x="4415" y="735949"/>
                  </a:lnTo>
                  <a:lnTo>
                    <a:pt x="10303" y="694749"/>
                  </a:lnTo>
                  <a:lnTo>
                    <a:pt x="16190" y="655020"/>
                  </a:lnTo>
                  <a:lnTo>
                    <a:pt x="26493" y="615292"/>
                  </a:lnTo>
                  <a:lnTo>
                    <a:pt x="38267" y="577035"/>
                  </a:lnTo>
                  <a:lnTo>
                    <a:pt x="50041" y="540249"/>
                  </a:lnTo>
                  <a:lnTo>
                    <a:pt x="64759" y="501992"/>
                  </a:lnTo>
                  <a:lnTo>
                    <a:pt x="80949" y="466678"/>
                  </a:lnTo>
                  <a:lnTo>
                    <a:pt x="100083" y="431363"/>
                  </a:lnTo>
                  <a:lnTo>
                    <a:pt x="119216" y="394578"/>
                  </a:lnTo>
                  <a:lnTo>
                    <a:pt x="139822" y="363678"/>
                  </a:lnTo>
                  <a:lnTo>
                    <a:pt x="163370" y="329835"/>
                  </a:lnTo>
                  <a:lnTo>
                    <a:pt x="188391" y="298935"/>
                  </a:lnTo>
                  <a:lnTo>
                    <a:pt x="213412" y="269507"/>
                  </a:lnTo>
                  <a:lnTo>
                    <a:pt x="239904" y="243021"/>
                  </a:lnTo>
                  <a:lnTo>
                    <a:pt x="267869" y="215064"/>
                  </a:lnTo>
                  <a:lnTo>
                    <a:pt x="298776" y="190050"/>
                  </a:lnTo>
                  <a:lnTo>
                    <a:pt x="328213" y="165035"/>
                  </a:lnTo>
                  <a:lnTo>
                    <a:pt x="362064" y="141493"/>
                  </a:lnTo>
                  <a:lnTo>
                    <a:pt x="395916" y="120893"/>
                  </a:lnTo>
                  <a:lnTo>
                    <a:pt x="428295" y="100293"/>
                  </a:lnTo>
                  <a:lnTo>
                    <a:pt x="465090" y="82635"/>
                  </a:lnTo>
                  <a:lnTo>
                    <a:pt x="500414" y="66450"/>
                  </a:lnTo>
                  <a:lnTo>
                    <a:pt x="537209" y="51736"/>
                  </a:lnTo>
                  <a:lnTo>
                    <a:pt x="575476" y="39964"/>
                  </a:lnTo>
                  <a:lnTo>
                    <a:pt x="613743" y="28193"/>
                  </a:lnTo>
                  <a:lnTo>
                    <a:pt x="653481" y="17893"/>
                  </a:lnTo>
                  <a:lnTo>
                    <a:pt x="694692" y="12007"/>
                  </a:lnTo>
                  <a:lnTo>
                    <a:pt x="734431" y="6121"/>
                  </a:lnTo>
                  <a:lnTo>
                    <a:pt x="775641" y="3178"/>
                  </a:lnTo>
                  <a:lnTo>
                    <a:pt x="818287" y="1708"/>
                  </a:lnTo>
                  <a:close/>
                </a:path>
              </a:pathLst>
            </a:custGeom>
            <a:solidFill>
              <a:srgbClr val="00A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grpSp>
      <p:grpSp>
        <p:nvGrpSpPr>
          <p:cNvPr id="43" name="Group 42">
            <a:extLst>
              <a:ext uri="{FF2B5EF4-FFF2-40B4-BE49-F238E27FC236}">
                <a16:creationId xmlns:a16="http://schemas.microsoft.com/office/drawing/2014/main" id="{266C24B8-66BA-434E-9EE1-2ED44EBDE93A}"/>
              </a:ext>
            </a:extLst>
          </p:cNvPr>
          <p:cNvGrpSpPr/>
          <p:nvPr/>
        </p:nvGrpSpPr>
        <p:grpSpPr>
          <a:xfrm>
            <a:off x="8639175" y="2070568"/>
            <a:ext cx="2541967" cy="1636461"/>
            <a:chOff x="1019175" y="1727200"/>
            <a:chExt cx="2541967" cy="1636461"/>
          </a:xfrm>
        </p:grpSpPr>
        <p:sp>
          <p:nvSpPr>
            <p:cNvPr id="48" name="Freeform 15">
              <a:extLst>
                <a:ext uri="{FF2B5EF4-FFF2-40B4-BE49-F238E27FC236}">
                  <a16:creationId xmlns:a16="http://schemas.microsoft.com/office/drawing/2014/main" id="{4562336A-A32F-4808-9C11-DC6E2A17FE0B}"/>
                </a:ext>
              </a:extLst>
            </p:cNvPr>
            <p:cNvSpPr>
              <a:spLocks/>
            </p:cNvSpPr>
            <p:nvPr/>
          </p:nvSpPr>
          <p:spPr bwMode="auto">
            <a:xfrm>
              <a:off x="1019175" y="1728907"/>
              <a:ext cx="1888065" cy="1634754"/>
            </a:xfrm>
            <a:custGeom>
              <a:avLst/>
              <a:gdLst>
                <a:gd name="T0" fmla="*/ 725 w 1281"/>
                <a:gd name="T1" fmla="*/ 0 h 1111"/>
                <a:gd name="T2" fmla="*/ 725 w 1281"/>
                <a:gd name="T3" fmla="*/ 114 h 1111"/>
                <a:gd name="T4" fmla="*/ 770 w 1281"/>
                <a:gd name="T5" fmla="*/ 117 h 1111"/>
                <a:gd name="T6" fmla="*/ 834 w 1281"/>
                <a:gd name="T7" fmla="*/ 128 h 1111"/>
                <a:gd name="T8" fmla="*/ 897 w 1281"/>
                <a:gd name="T9" fmla="*/ 149 h 1111"/>
                <a:gd name="T10" fmla="*/ 954 w 1281"/>
                <a:gd name="T11" fmla="*/ 178 h 1111"/>
                <a:gd name="T12" fmla="*/ 1005 w 1281"/>
                <a:gd name="T13" fmla="*/ 215 h 1111"/>
                <a:gd name="T14" fmla="*/ 1052 w 1281"/>
                <a:gd name="T15" fmla="*/ 259 h 1111"/>
                <a:gd name="T16" fmla="*/ 1090 w 1281"/>
                <a:gd name="T17" fmla="*/ 309 h 1111"/>
                <a:gd name="T18" fmla="*/ 1123 w 1281"/>
                <a:gd name="T19" fmla="*/ 364 h 1111"/>
                <a:gd name="T20" fmla="*/ 1146 w 1281"/>
                <a:gd name="T21" fmla="*/ 425 h 1111"/>
                <a:gd name="T22" fmla="*/ 1161 w 1281"/>
                <a:gd name="T23" fmla="*/ 489 h 1111"/>
                <a:gd name="T24" fmla="*/ 1166 w 1281"/>
                <a:gd name="T25" fmla="*/ 556 h 1111"/>
                <a:gd name="T26" fmla="*/ 1164 w 1281"/>
                <a:gd name="T27" fmla="*/ 602 h 1111"/>
                <a:gd name="T28" fmla="*/ 1153 w 1281"/>
                <a:gd name="T29" fmla="*/ 666 h 1111"/>
                <a:gd name="T30" fmla="*/ 1132 w 1281"/>
                <a:gd name="T31" fmla="*/ 728 h 1111"/>
                <a:gd name="T32" fmla="*/ 1102 w 1281"/>
                <a:gd name="T33" fmla="*/ 785 h 1111"/>
                <a:gd name="T34" fmla="*/ 1065 w 1281"/>
                <a:gd name="T35" fmla="*/ 836 h 1111"/>
                <a:gd name="T36" fmla="*/ 1022 w 1281"/>
                <a:gd name="T37" fmla="*/ 883 h 1111"/>
                <a:gd name="T38" fmla="*/ 971 w 1281"/>
                <a:gd name="T39" fmla="*/ 922 h 1111"/>
                <a:gd name="T40" fmla="*/ 915 w 1281"/>
                <a:gd name="T41" fmla="*/ 954 h 1111"/>
                <a:gd name="T42" fmla="*/ 856 w 1281"/>
                <a:gd name="T43" fmla="*/ 977 h 1111"/>
                <a:gd name="T44" fmla="*/ 792 w 1281"/>
                <a:gd name="T45" fmla="*/ 993 h 1111"/>
                <a:gd name="T46" fmla="*/ 725 w 1281"/>
                <a:gd name="T47" fmla="*/ 997 h 1111"/>
                <a:gd name="T48" fmla="*/ 0 w 1281"/>
                <a:gd name="T49" fmla="*/ 1111 h 1111"/>
                <a:gd name="T50" fmla="*/ 725 w 1281"/>
                <a:gd name="T51" fmla="*/ 1111 h 1111"/>
                <a:gd name="T52" fmla="*/ 782 w 1281"/>
                <a:gd name="T53" fmla="*/ 1108 h 1111"/>
                <a:gd name="T54" fmla="*/ 863 w 1281"/>
                <a:gd name="T55" fmla="*/ 1094 h 1111"/>
                <a:gd name="T56" fmla="*/ 941 w 1281"/>
                <a:gd name="T57" fmla="*/ 1068 h 1111"/>
                <a:gd name="T58" fmla="*/ 1012 w 1281"/>
                <a:gd name="T59" fmla="*/ 1031 h 1111"/>
                <a:gd name="T60" fmla="*/ 1077 w 1281"/>
                <a:gd name="T61" fmla="*/ 984 h 1111"/>
                <a:gd name="T62" fmla="*/ 1136 w 1281"/>
                <a:gd name="T63" fmla="*/ 929 h 1111"/>
                <a:gd name="T64" fmla="*/ 1186 w 1281"/>
                <a:gd name="T65" fmla="*/ 866 h 1111"/>
                <a:gd name="T66" fmla="*/ 1225 w 1281"/>
                <a:gd name="T67" fmla="*/ 797 h 1111"/>
                <a:gd name="T68" fmla="*/ 1255 w 1281"/>
                <a:gd name="T69" fmla="*/ 721 h 1111"/>
                <a:gd name="T70" fmla="*/ 1274 w 1281"/>
                <a:gd name="T71" fmla="*/ 640 h 1111"/>
                <a:gd name="T72" fmla="*/ 1281 w 1281"/>
                <a:gd name="T73" fmla="*/ 556 h 1111"/>
                <a:gd name="T74" fmla="*/ 1278 w 1281"/>
                <a:gd name="T75" fmla="*/ 499 h 1111"/>
                <a:gd name="T76" fmla="*/ 1262 w 1281"/>
                <a:gd name="T77" fmla="*/ 417 h 1111"/>
                <a:gd name="T78" fmla="*/ 1237 w 1281"/>
                <a:gd name="T79" fmla="*/ 340 h 1111"/>
                <a:gd name="T80" fmla="*/ 1200 w 1281"/>
                <a:gd name="T81" fmla="*/ 267 h 1111"/>
                <a:gd name="T82" fmla="*/ 1153 w 1281"/>
                <a:gd name="T83" fmla="*/ 202 h 1111"/>
                <a:gd name="T84" fmla="*/ 1097 w 1281"/>
                <a:gd name="T85" fmla="*/ 145 h 1111"/>
                <a:gd name="T86" fmla="*/ 1035 w 1281"/>
                <a:gd name="T87" fmla="*/ 95 h 1111"/>
                <a:gd name="T88" fmla="*/ 965 w 1281"/>
                <a:gd name="T89" fmla="*/ 55 h 1111"/>
                <a:gd name="T90" fmla="*/ 890 w 1281"/>
                <a:gd name="T91" fmla="*/ 26 h 1111"/>
                <a:gd name="T92" fmla="*/ 809 w 1281"/>
                <a:gd name="T93" fmla="*/ 7 h 1111"/>
                <a:gd name="T94" fmla="*/ 725 w 1281"/>
                <a:gd name="T95"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1" h="1111">
                  <a:moveTo>
                    <a:pt x="725" y="0"/>
                  </a:moveTo>
                  <a:lnTo>
                    <a:pt x="725" y="0"/>
                  </a:lnTo>
                  <a:lnTo>
                    <a:pt x="725" y="0"/>
                  </a:lnTo>
                  <a:lnTo>
                    <a:pt x="725" y="114"/>
                  </a:lnTo>
                  <a:lnTo>
                    <a:pt x="725" y="114"/>
                  </a:lnTo>
                  <a:lnTo>
                    <a:pt x="725" y="114"/>
                  </a:lnTo>
                  <a:lnTo>
                    <a:pt x="725" y="114"/>
                  </a:lnTo>
                  <a:lnTo>
                    <a:pt x="748" y="115"/>
                  </a:lnTo>
                  <a:lnTo>
                    <a:pt x="770" y="117"/>
                  </a:lnTo>
                  <a:lnTo>
                    <a:pt x="792" y="119"/>
                  </a:lnTo>
                  <a:lnTo>
                    <a:pt x="813" y="124"/>
                  </a:lnTo>
                  <a:lnTo>
                    <a:pt x="834" y="128"/>
                  </a:lnTo>
                  <a:lnTo>
                    <a:pt x="856" y="134"/>
                  </a:lnTo>
                  <a:lnTo>
                    <a:pt x="877" y="141"/>
                  </a:lnTo>
                  <a:lnTo>
                    <a:pt x="897" y="149"/>
                  </a:lnTo>
                  <a:lnTo>
                    <a:pt x="915" y="158"/>
                  </a:lnTo>
                  <a:lnTo>
                    <a:pt x="935" y="168"/>
                  </a:lnTo>
                  <a:lnTo>
                    <a:pt x="954" y="178"/>
                  </a:lnTo>
                  <a:lnTo>
                    <a:pt x="971" y="189"/>
                  </a:lnTo>
                  <a:lnTo>
                    <a:pt x="989" y="202"/>
                  </a:lnTo>
                  <a:lnTo>
                    <a:pt x="1005" y="215"/>
                  </a:lnTo>
                  <a:lnTo>
                    <a:pt x="1022" y="229"/>
                  </a:lnTo>
                  <a:lnTo>
                    <a:pt x="1036" y="243"/>
                  </a:lnTo>
                  <a:lnTo>
                    <a:pt x="1052" y="259"/>
                  </a:lnTo>
                  <a:lnTo>
                    <a:pt x="1065" y="275"/>
                  </a:lnTo>
                  <a:lnTo>
                    <a:pt x="1079" y="292"/>
                  </a:lnTo>
                  <a:lnTo>
                    <a:pt x="1090" y="309"/>
                  </a:lnTo>
                  <a:lnTo>
                    <a:pt x="1102" y="327"/>
                  </a:lnTo>
                  <a:lnTo>
                    <a:pt x="1113" y="346"/>
                  </a:lnTo>
                  <a:lnTo>
                    <a:pt x="1123" y="364"/>
                  </a:lnTo>
                  <a:lnTo>
                    <a:pt x="1132" y="384"/>
                  </a:lnTo>
                  <a:lnTo>
                    <a:pt x="1140" y="404"/>
                  </a:lnTo>
                  <a:lnTo>
                    <a:pt x="1146" y="425"/>
                  </a:lnTo>
                  <a:lnTo>
                    <a:pt x="1153" y="445"/>
                  </a:lnTo>
                  <a:lnTo>
                    <a:pt x="1157" y="467"/>
                  </a:lnTo>
                  <a:lnTo>
                    <a:pt x="1161" y="489"/>
                  </a:lnTo>
                  <a:lnTo>
                    <a:pt x="1164" y="511"/>
                  </a:lnTo>
                  <a:lnTo>
                    <a:pt x="1166" y="533"/>
                  </a:lnTo>
                  <a:lnTo>
                    <a:pt x="1166" y="556"/>
                  </a:lnTo>
                  <a:lnTo>
                    <a:pt x="1166" y="556"/>
                  </a:lnTo>
                  <a:lnTo>
                    <a:pt x="1166" y="579"/>
                  </a:lnTo>
                  <a:lnTo>
                    <a:pt x="1164" y="602"/>
                  </a:lnTo>
                  <a:lnTo>
                    <a:pt x="1161" y="623"/>
                  </a:lnTo>
                  <a:lnTo>
                    <a:pt x="1157" y="644"/>
                  </a:lnTo>
                  <a:lnTo>
                    <a:pt x="1153" y="666"/>
                  </a:lnTo>
                  <a:lnTo>
                    <a:pt x="1146" y="687"/>
                  </a:lnTo>
                  <a:lnTo>
                    <a:pt x="1140" y="707"/>
                  </a:lnTo>
                  <a:lnTo>
                    <a:pt x="1132" y="728"/>
                  </a:lnTo>
                  <a:lnTo>
                    <a:pt x="1123" y="747"/>
                  </a:lnTo>
                  <a:lnTo>
                    <a:pt x="1113" y="767"/>
                  </a:lnTo>
                  <a:lnTo>
                    <a:pt x="1102" y="785"/>
                  </a:lnTo>
                  <a:lnTo>
                    <a:pt x="1090" y="802"/>
                  </a:lnTo>
                  <a:lnTo>
                    <a:pt x="1079" y="819"/>
                  </a:lnTo>
                  <a:lnTo>
                    <a:pt x="1065" y="836"/>
                  </a:lnTo>
                  <a:lnTo>
                    <a:pt x="1052" y="852"/>
                  </a:lnTo>
                  <a:lnTo>
                    <a:pt x="1036" y="868"/>
                  </a:lnTo>
                  <a:lnTo>
                    <a:pt x="1022" y="883"/>
                  </a:lnTo>
                  <a:lnTo>
                    <a:pt x="1005" y="896"/>
                  </a:lnTo>
                  <a:lnTo>
                    <a:pt x="989" y="910"/>
                  </a:lnTo>
                  <a:lnTo>
                    <a:pt x="971" y="922"/>
                  </a:lnTo>
                  <a:lnTo>
                    <a:pt x="954" y="933"/>
                  </a:lnTo>
                  <a:lnTo>
                    <a:pt x="935" y="945"/>
                  </a:lnTo>
                  <a:lnTo>
                    <a:pt x="915" y="954"/>
                  </a:lnTo>
                  <a:lnTo>
                    <a:pt x="897" y="963"/>
                  </a:lnTo>
                  <a:lnTo>
                    <a:pt x="877" y="970"/>
                  </a:lnTo>
                  <a:lnTo>
                    <a:pt x="856" y="977"/>
                  </a:lnTo>
                  <a:lnTo>
                    <a:pt x="834" y="983"/>
                  </a:lnTo>
                  <a:lnTo>
                    <a:pt x="813" y="989"/>
                  </a:lnTo>
                  <a:lnTo>
                    <a:pt x="792" y="993"/>
                  </a:lnTo>
                  <a:lnTo>
                    <a:pt x="770" y="996"/>
                  </a:lnTo>
                  <a:lnTo>
                    <a:pt x="748" y="997"/>
                  </a:lnTo>
                  <a:lnTo>
                    <a:pt x="725" y="997"/>
                  </a:lnTo>
                  <a:lnTo>
                    <a:pt x="725" y="997"/>
                  </a:lnTo>
                  <a:lnTo>
                    <a:pt x="0" y="997"/>
                  </a:lnTo>
                  <a:lnTo>
                    <a:pt x="0" y="1111"/>
                  </a:lnTo>
                  <a:lnTo>
                    <a:pt x="725" y="1111"/>
                  </a:lnTo>
                  <a:lnTo>
                    <a:pt x="725" y="1111"/>
                  </a:lnTo>
                  <a:lnTo>
                    <a:pt x="725" y="1111"/>
                  </a:lnTo>
                  <a:lnTo>
                    <a:pt x="725" y="1111"/>
                  </a:lnTo>
                  <a:lnTo>
                    <a:pt x="753" y="1111"/>
                  </a:lnTo>
                  <a:lnTo>
                    <a:pt x="782" y="1108"/>
                  </a:lnTo>
                  <a:lnTo>
                    <a:pt x="809" y="1105"/>
                  </a:lnTo>
                  <a:lnTo>
                    <a:pt x="837" y="1101"/>
                  </a:lnTo>
                  <a:lnTo>
                    <a:pt x="863" y="1094"/>
                  </a:lnTo>
                  <a:lnTo>
                    <a:pt x="890" y="1087"/>
                  </a:lnTo>
                  <a:lnTo>
                    <a:pt x="915" y="1078"/>
                  </a:lnTo>
                  <a:lnTo>
                    <a:pt x="941" y="1068"/>
                  </a:lnTo>
                  <a:lnTo>
                    <a:pt x="965" y="1057"/>
                  </a:lnTo>
                  <a:lnTo>
                    <a:pt x="989" y="1044"/>
                  </a:lnTo>
                  <a:lnTo>
                    <a:pt x="1012" y="1031"/>
                  </a:lnTo>
                  <a:lnTo>
                    <a:pt x="1035" y="1017"/>
                  </a:lnTo>
                  <a:lnTo>
                    <a:pt x="1058" y="1001"/>
                  </a:lnTo>
                  <a:lnTo>
                    <a:pt x="1077" y="984"/>
                  </a:lnTo>
                  <a:lnTo>
                    <a:pt x="1097" y="967"/>
                  </a:lnTo>
                  <a:lnTo>
                    <a:pt x="1117" y="949"/>
                  </a:lnTo>
                  <a:lnTo>
                    <a:pt x="1136" y="929"/>
                  </a:lnTo>
                  <a:lnTo>
                    <a:pt x="1153" y="909"/>
                  </a:lnTo>
                  <a:lnTo>
                    <a:pt x="1170" y="888"/>
                  </a:lnTo>
                  <a:lnTo>
                    <a:pt x="1186" y="866"/>
                  </a:lnTo>
                  <a:lnTo>
                    <a:pt x="1200" y="844"/>
                  </a:lnTo>
                  <a:lnTo>
                    <a:pt x="1213" y="821"/>
                  </a:lnTo>
                  <a:lnTo>
                    <a:pt x="1225" y="797"/>
                  </a:lnTo>
                  <a:lnTo>
                    <a:pt x="1237" y="772"/>
                  </a:lnTo>
                  <a:lnTo>
                    <a:pt x="1247" y="747"/>
                  </a:lnTo>
                  <a:lnTo>
                    <a:pt x="1255" y="721"/>
                  </a:lnTo>
                  <a:lnTo>
                    <a:pt x="1262" y="694"/>
                  </a:lnTo>
                  <a:lnTo>
                    <a:pt x="1269" y="667"/>
                  </a:lnTo>
                  <a:lnTo>
                    <a:pt x="1274" y="640"/>
                  </a:lnTo>
                  <a:lnTo>
                    <a:pt x="1278" y="613"/>
                  </a:lnTo>
                  <a:lnTo>
                    <a:pt x="1279" y="585"/>
                  </a:lnTo>
                  <a:lnTo>
                    <a:pt x="1281" y="556"/>
                  </a:lnTo>
                  <a:lnTo>
                    <a:pt x="1281" y="556"/>
                  </a:lnTo>
                  <a:lnTo>
                    <a:pt x="1279" y="528"/>
                  </a:lnTo>
                  <a:lnTo>
                    <a:pt x="1278" y="499"/>
                  </a:lnTo>
                  <a:lnTo>
                    <a:pt x="1274" y="471"/>
                  </a:lnTo>
                  <a:lnTo>
                    <a:pt x="1269" y="444"/>
                  </a:lnTo>
                  <a:lnTo>
                    <a:pt x="1262" y="417"/>
                  </a:lnTo>
                  <a:lnTo>
                    <a:pt x="1255" y="391"/>
                  </a:lnTo>
                  <a:lnTo>
                    <a:pt x="1247" y="366"/>
                  </a:lnTo>
                  <a:lnTo>
                    <a:pt x="1237" y="340"/>
                  </a:lnTo>
                  <a:lnTo>
                    <a:pt x="1225" y="316"/>
                  </a:lnTo>
                  <a:lnTo>
                    <a:pt x="1213" y="292"/>
                  </a:lnTo>
                  <a:lnTo>
                    <a:pt x="1200" y="267"/>
                  </a:lnTo>
                  <a:lnTo>
                    <a:pt x="1186" y="246"/>
                  </a:lnTo>
                  <a:lnTo>
                    <a:pt x="1170" y="223"/>
                  </a:lnTo>
                  <a:lnTo>
                    <a:pt x="1153" y="202"/>
                  </a:lnTo>
                  <a:lnTo>
                    <a:pt x="1136" y="182"/>
                  </a:lnTo>
                  <a:lnTo>
                    <a:pt x="1117" y="164"/>
                  </a:lnTo>
                  <a:lnTo>
                    <a:pt x="1097" y="145"/>
                  </a:lnTo>
                  <a:lnTo>
                    <a:pt x="1077" y="128"/>
                  </a:lnTo>
                  <a:lnTo>
                    <a:pt x="1058" y="111"/>
                  </a:lnTo>
                  <a:lnTo>
                    <a:pt x="1035" y="95"/>
                  </a:lnTo>
                  <a:lnTo>
                    <a:pt x="1012" y="81"/>
                  </a:lnTo>
                  <a:lnTo>
                    <a:pt x="989" y="67"/>
                  </a:lnTo>
                  <a:lnTo>
                    <a:pt x="965" y="55"/>
                  </a:lnTo>
                  <a:lnTo>
                    <a:pt x="941" y="44"/>
                  </a:lnTo>
                  <a:lnTo>
                    <a:pt x="915" y="34"/>
                  </a:lnTo>
                  <a:lnTo>
                    <a:pt x="890" y="26"/>
                  </a:lnTo>
                  <a:lnTo>
                    <a:pt x="863" y="18"/>
                  </a:lnTo>
                  <a:lnTo>
                    <a:pt x="837" y="11"/>
                  </a:lnTo>
                  <a:lnTo>
                    <a:pt x="809" y="7"/>
                  </a:lnTo>
                  <a:lnTo>
                    <a:pt x="782" y="3"/>
                  </a:lnTo>
                  <a:lnTo>
                    <a:pt x="753" y="1"/>
                  </a:lnTo>
                  <a:lnTo>
                    <a:pt x="725" y="0"/>
                  </a:lnTo>
                  <a:lnTo>
                    <a:pt x="725" y="0"/>
                  </a:lnTo>
                  <a:close/>
                </a:path>
              </a:pathLst>
            </a:custGeom>
            <a:gradFill flip="none" rotWithShape="1">
              <a:gsLst>
                <a:gs pos="0">
                  <a:srgbClr val="00A6DA"/>
                </a:gs>
                <a:gs pos="76000">
                  <a:schemeClr val="accent4"/>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49" name="Freeform: Shape 48">
              <a:extLst>
                <a:ext uri="{FF2B5EF4-FFF2-40B4-BE49-F238E27FC236}">
                  <a16:creationId xmlns:a16="http://schemas.microsoft.com/office/drawing/2014/main" id="{A4DC8453-6396-43CD-8B9F-81E35DAB20B3}"/>
                </a:ext>
              </a:extLst>
            </p:cNvPr>
            <p:cNvSpPr>
              <a:spLocks/>
            </p:cNvSpPr>
            <p:nvPr/>
          </p:nvSpPr>
          <p:spPr bwMode="auto">
            <a:xfrm>
              <a:off x="1269542" y="1727200"/>
              <a:ext cx="2291600" cy="1636461"/>
            </a:xfrm>
            <a:custGeom>
              <a:avLst/>
              <a:gdLst>
                <a:gd name="connsiteX0" fmla="*/ 818739 w 2291600"/>
                <a:gd name="connsiteY0" fmla="*/ 0 h 1636461"/>
                <a:gd name="connsiteX1" fmla="*/ 863907 w 2291600"/>
                <a:gd name="connsiteY1" fmla="*/ 170656 h 1636461"/>
                <a:gd name="connsiteX2" fmla="*/ 790569 w 2291600"/>
                <a:gd name="connsiteY2" fmla="*/ 170656 h 1636461"/>
                <a:gd name="connsiteX3" fmla="*/ 784472 w 2291600"/>
                <a:gd name="connsiteY3" fmla="*/ 170921 h 1636461"/>
                <a:gd name="connsiteX4" fmla="*/ 750621 w 2291600"/>
                <a:gd name="connsiteY4" fmla="*/ 173864 h 1636461"/>
                <a:gd name="connsiteX5" fmla="*/ 719713 w 2291600"/>
                <a:gd name="connsiteY5" fmla="*/ 176807 h 1636461"/>
                <a:gd name="connsiteX6" fmla="*/ 685861 w 2291600"/>
                <a:gd name="connsiteY6" fmla="*/ 184164 h 1636461"/>
                <a:gd name="connsiteX7" fmla="*/ 654953 w 2291600"/>
                <a:gd name="connsiteY7" fmla="*/ 190050 h 1636461"/>
                <a:gd name="connsiteX8" fmla="*/ 625517 w 2291600"/>
                <a:gd name="connsiteY8" fmla="*/ 198878 h 1636461"/>
                <a:gd name="connsiteX9" fmla="*/ 594609 w 2291600"/>
                <a:gd name="connsiteY9" fmla="*/ 209178 h 1636461"/>
                <a:gd name="connsiteX10" fmla="*/ 565173 w 2291600"/>
                <a:gd name="connsiteY10" fmla="*/ 220950 h 1636461"/>
                <a:gd name="connsiteX11" fmla="*/ 535737 w 2291600"/>
                <a:gd name="connsiteY11" fmla="*/ 234192 h 1636461"/>
                <a:gd name="connsiteX12" fmla="*/ 507773 w 2291600"/>
                <a:gd name="connsiteY12" fmla="*/ 248907 h 1636461"/>
                <a:gd name="connsiteX13" fmla="*/ 481280 w 2291600"/>
                <a:gd name="connsiteY13" fmla="*/ 263621 h 1636461"/>
                <a:gd name="connsiteX14" fmla="*/ 453316 w 2291600"/>
                <a:gd name="connsiteY14" fmla="*/ 279807 h 1636461"/>
                <a:gd name="connsiteX15" fmla="*/ 428295 w 2291600"/>
                <a:gd name="connsiteY15" fmla="*/ 298935 h 1636461"/>
                <a:gd name="connsiteX16" fmla="*/ 406218 w 2291600"/>
                <a:gd name="connsiteY16" fmla="*/ 318064 h 1636461"/>
                <a:gd name="connsiteX17" fmla="*/ 381198 w 2291600"/>
                <a:gd name="connsiteY17" fmla="*/ 338664 h 1636461"/>
                <a:gd name="connsiteX18" fmla="*/ 359120 w 2291600"/>
                <a:gd name="connsiteY18" fmla="*/ 359264 h 1636461"/>
                <a:gd name="connsiteX19" fmla="*/ 337043 w 2291600"/>
                <a:gd name="connsiteY19" fmla="*/ 382806 h 1636461"/>
                <a:gd name="connsiteX20" fmla="*/ 316438 w 2291600"/>
                <a:gd name="connsiteY20" fmla="*/ 406349 h 1636461"/>
                <a:gd name="connsiteX21" fmla="*/ 297305 w 2291600"/>
                <a:gd name="connsiteY21" fmla="*/ 431363 h 1636461"/>
                <a:gd name="connsiteX22" fmla="*/ 279643 w 2291600"/>
                <a:gd name="connsiteY22" fmla="*/ 456378 h 1636461"/>
                <a:gd name="connsiteX23" fmla="*/ 261981 w 2291600"/>
                <a:gd name="connsiteY23" fmla="*/ 482863 h 1636461"/>
                <a:gd name="connsiteX24" fmla="*/ 247263 w 2291600"/>
                <a:gd name="connsiteY24" fmla="*/ 510820 h 1636461"/>
                <a:gd name="connsiteX25" fmla="*/ 232545 w 2291600"/>
                <a:gd name="connsiteY25" fmla="*/ 537306 h 1636461"/>
                <a:gd name="connsiteX26" fmla="*/ 219299 w 2291600"/>
                <a:gd name="connsiteY26" fmla="*/ 566735 h 1636461"/>
                <a:gd name="connsiteX27" fmla="*/ 207525 w 2291600"/>
                <a:gd name="connsiteY27" fmla="*/ 596163 h 1636461"/>
                <a:gd name="connsiteX28" fmla="*/ 197222 w 2291600"/>
                <a:gd name="connsiteY28" fmla="*/ 627063 h 1636461"/>
                <a:gd name="connsiteX29" fmla="*/ 188391 w 2291600"/>
                <a:gd name="connsiteY29" fmla="*/ 656492 h 1636461"/>
                <a:gd name="connsiteX30" fmla="*/ 182504 w 2291600"/>
                <a:gd name="connsiteY30" fmla="*/ 688863 h 1636461"/>
                <a:gd name="connsiteX31" fmla="*/ 175145 w 2291600"/>
                <a:gd name="connsiteY31" fmla="*/ 721234 h 1636461"/>
                <a:gd name="connsiteX32" fmla="*/ 172201 w 2291600"/>
                <a:gd name="connsiteY32" fmla="*/ 753606 h 1636461"/>
                <a:gd name="connsiteX33" fmla="*/ 169258 w 2291600"/>
                <a:gd name="connsiteY33" fmla="*/ 785977 h 1636461"/>
                <a:gd name="connsiteX34" fmla="*/ 167786 w 2291600"/>
                <a:gd name="connsiteY34" fmla="*/ 819820 h 1636461"/>
                <a:gd name="connsiteX35" fmla="*/ 169258 w 2291600"/>
                <a:gd name="connsiteY35" fmla="*/ 853663 h 1636461"/>
                <a:gd name="connsiteX36" fmla="*/ 172201 w 2291600"/>
                <a:gd name="connsiteY36" fmla="*/ 887505 h 1636461"/>
                <a:gd name="connsiteX37" fmla="*/ 175145 w 2291600"/>
                <a:gd name="connsiteY37" fmla="*/ 918405 h 1636461"/>
                <a:gd name="connsiteX38" fmla="*/ 182504 w 2291600"/>
                <a:gd name="connsiteY38" fmla="*/ 949305 h 1636461"/>
                <a:gd name="connsiteX39" fmla="*/ 188391 w 2291600"/>
                <a:gd name="connsiteY39" fmla="*/ 981677 h 1636461"/>
                <a:gd name="connsiteX40" fmla="*/ 197222 w 2291600"/>
                <a:gd name="connsiteY40" fmla="*/ 1012577 h 1636461"/>
                <a:gd name="connsiteX41" fmla="*/ 207525 w 2291600"/>
                <a:gd name="connsiteY41" fmla="*/ 1042005 h 1636461"/>
                <a:gd name="connsiteX42" fmla="*/ 219299 w 2291600"/>
                <a:gd name="connsiteY42" fmla="*/ 1072905 h 1636461"/>
                <a:gd name="connsiteX43" fmla="*/ 232545 w 2291600"/>
                <a:gd name="connsiteY43" fmla="*/ 1100862 h 1636461"/>
                <a:gd name="connsiteX44" fmla="*/ 247263 w 2291600"/>
                <a:gd name="connsiteY44" fmla="*/ 1130291 h 1636461"/>
                <a:gd name="connsiteX45" fmla="*/ 261981 w 2291600"/>
                <a:gd name="connsiteY45" fmla="*/ 1156776 h 1636461"/>
                <a:gd name="connsiteX46" fmla="*/ 279643 w 2291600"/>
                <a:gd name="connsiteY46" fmla="*/ 1181791 h 1636461"/>
                <a:gd name="connsiteX47" fmla="*/ 297305 w 2291600"/>
                <a:gd name="connsiteY47" fmla="*/ 1206805 h 1636461"/>
                <a:gd name="connsiteX48" fmla="*/ 316438 w 2291600"/>
                <a:gd name="connsiteY48" fmla="*/ 1231819 h 1636461"/>
                <a:gd name="connsiteX49" fmla="*/ 337043 w 2291600"/>
                <a:gd name="connsiteY49" fmla="*/ 1255362 h 1636461"/>
                <a:gd name="connsiteX50" fmla="*/ 359120 w 2291600"/>
                <a:gd name="connsiteY50" fmla="*/ 1278905 h 1636461"/>
                <a:gd name="connsiteX51" fmla="*/ 381198 w 2291600"/>
                <a:gd name="connsiteY51" fmla="*/ 1300976 h 1636461"/>
                <a:gd name="connsiteX52" fmla="*/ 406218 w 2291600"/>
                <a:gd name="connsiteY52" fmla="*/ 1320105 h 1636461"/>
                <a:gd name="connsiteX53" fmla="*/ 428295 w 2291600"/>
                <a:gd name="connsiteY53" fmla="*/ 1340705 h 1636461"/>
                <a:gd name="connsiteX54" fmla="*/ 453316 w 2291600"/>
                <a:gd name="connsiteY54" fmla="*/ 1358362 h 1636461"/>
                <a:gd name="connsiteX55" fmla="*/ 481280 w 2291600"/>
                <a:gd name="connsiteY55" fmla="*/ 1374547 h 1636461"/>
                <a:gd name="connsiteX56" fmla="*/ 507773 w 2291600"/>
                <a:gd name="connsiteY56" fmla="*/ 1392205 h 1636461"/>
                <a:gd name="connsiteX57" fmla="*/ 535737 w 2291600"/>
                <a:gd name="connsiteY57" fmla="*/ 1405447 h 1636461"/>
                <a:gd name="connsiteX58" fmla="*/ 565173 w 2291600"/>
                <a:gd name="connsiteY58" fmla="*/ 1418690 h 1636461"/>
                <a:gd name="connsiteX59" fmla="*/ 594609 w 2291600"/>
                <a:gd name="connsiteY59" fmla="*/ 1428990 h 1636461"/>
                <a:gd name="connsiteX60" fmla="*/ 625517 w 2291600"/>
                <a:gd name="connsiteY60" fmla="*/ 1439290 h 1636461"/>
                <a:gd name="connsiteX61" fmla="*/ 654953 w 2291600"/>
                <a:gd name="connsiteY61" fmla="*/ 1448119 h 1636461"/>
                <a:gd name="connsiteX62" fmla="*/ 685861 w 2291600"/>
                <a:gd name="connsiteY62" fmla="*/ 1456947 h 1636461"/>
                <a:gd name="connsiteX63" fmla="*/ 719713 w 2291600"/>
                <a:gd name="connsiteY63" fmla="*/ 1462833 h 1636461"/>
                <a:gd name="connsiteX64" fmla="*/ 750621 w 2291600"/>
                <a:gd name="connsiteY64" fmla="*/ 1467247 h 1636461"/>
                <a:gd name="connsiteX65" fmla="*/ 784472 w 2291600"/>
                <a:gd name="connsiteY65" fmla="*/ 1468719 h 1636461"/>
                <a:gd name="connsiteX66" fmla="*/ 818324 w 2291600"/>
                <a:gd name="connsiteY66" fmla="*/ 1468719 h 1636461"/>
                <a:gd name="connsiteX67" fmla="*/ 2291600 w 2291600"/>
                <a:gd name="connsiteY67" fmla="*/ 1468719 h 1636461"/>
                <a:gd name="connsiteX68" fmla="*/ 2291600 w 2291600"/>
                <a:gd name="connsiteY68" fmla="*/ 1636461 h 1636461"/>
                <a:gd name="connsiteX69" fmla="*/ 818324 w 2291600"/>
                <a:gd name="connsiteY69" fmla="*/ 1636461 h 1636461"/>
                <a:gd name="connsiteX70" fmla="*/ 775641 w 2291600"/>
                <a:gd name="connsiteY70" fmla="*/ 1636461 h 1636461"/>
                <a:gd name="connsiteX71" fmla="*/ 734431 w 2291600"/>
                <a:gd name="connsiteY71" fmla="*/ 1632047 h 1636461"/>
                <a:gd name="connsiteX72" fmla="*/ 694692 w 2291600"/>
                <a:gd name="connsiteY72" fmla="*/ 1627633 h 1636461"/>
                <a:gd name="connsiteX73" fmla="*/ 653481 w 2291600"/>
                <a:gd name="connsiteY73" fmla="*/ 1621747 h 1636461"/>
                <a:gd name="connsiteX74" fmla="*/ 613743 w 2291600"/>
                <a:gd name="connsiteY74" fmla="*/ 1611447 h 1636461"/>
                <a:gd name="connsiteX75" fmla="*/ 575476 w 2291600"/>
                <a:gd name="connsiteY75" fmla="*/ 1601147 h 1636461"/>
                <a:gd name="connsiteX76" fmla="*/ 537209 w 2291600"/>
                <a:gd name="connsiteY76" fmla="*/ 1587904 h 1636461"/>
                <a:gd name="connsiteX77" fmla="*/ 500414 w 2291600"/>
                <a:gd name="connsiteY77" fmla="*/ 1573190 h 1636461"/>
                <a:gd name="connsiteX78" fmla="*/ 465090 w 2291600"/>
                <a:gd name="connsiteY78" fmla="*/ 1557004 h 1636461"/>
                <a:gd name="connsiteX79" fmla="*/ 428295 w 2291600"/>
                <a:gd name="connsiteY79" fmla="*/ 1537876 h 1636461"/>
                <a:gd name="connsiteX80" fmla="*/ 395916 w 2291600"/>
                <a:gd name="connsiteY80" fmla="*/ 1518747 h 1636461"/>
                <a:gd name="connsiteX81" fmla="*/ 362064 w 2291600"/>
                <a:gd name="connsiteY81" fmla="*/ 1498147 h 1636461"/>
                <a:gd name="connsiteX82" fmla="*/ 328213 w 2291600"/>
                <a:gd name="connsiteY82" fmla="*/ 1474604 h 1636461"/>
                <a:gd name="connsiteX83" fmla="*/ 298776 w 2291600"/>
                <a:gd name="connsiteY83" fmla="*/ 1449590 h 1636461"/>
                <a:gd name="connsiteX84" fmla="*/ 267869 w 2291600"/>
                <a:gd name="connsiteY84" fmla="*/ 1424576 h 1636461"/>
                <a:gd name="connsiteX85" fmla="*/ 239904 w 2291600"/>
                <a:gd name="connsiteY85" fmla="*/ 1398090 h 1636461"/>
                <a:gd name="connsiteX86" fmla="*/ 213412 w 2291600"/>
                <a:gd name="connsiteY86" fmla="*/ 1368662 h 1636461"/>
                <a:gd name="connsiteX87" fmla="*/ 188391 w 2291600"/>
                <a:gd name="connsiteY87" fmla="*/ 1339233 h 1636461"/>
                <a:gd name="connsiteX88" fmla="*/ 163370 w 2291600"/>
                <a:gd name="connsiteY88" fmla="*/ 1308333 h 1636461"/>
                <a:gd name="connsiteX89" fmla="*/ 139822 w 2291600"/>
                <a:gd name="connsiteY89" fmla="*/ 1275962 h 1636461"/>
                <a:gd name="connsiteX90" fmla="*/ 119216 w 2291600"/>
                <a:gd name="connsiteY90" fmla="*/ 1243591 h 1636461"/>
                <a:gd name="connsiteX91" fmla="*/ 100083 w 2291600"/>
                <a:gd name="connsiteY91" fmla="*/ 1209748 h 1636461"/>
                <a:gd name="connsiteX92" fmla="*/ 80949 w 2291600"/>
                <a:gd name="connsiteY92" fmla="*/ 1174434 h 1636461"/>
                <a:gd name="connsiteX93" fmla="*/ 64759 w 2291600"/>
                <a:gd name="connsiteY93" fmla="*/ 1137648 h 1636461"/>
                <a:gd name="connsiteX94" fmla="*/ 50041 w 2291600"/>
                <a:gd name="connsiteY94" fmla="*/ 1100862 h 1636461"/>
                <a:gd name="connsiteX95" fmla="*/ 38267 w 2291600"/>
                <a:gd name="connsiteY95" fmla="*/ 1062605 h 1636461"/>
                <a:gd name="connsiteX96" fmla="*/ 26493 w 2291600"/>
                <a:gd name="connsiteY96" fmla="*/ 1022877 h 1636461"/>
                <a:gd name="connsiteX97" fmla="*/ 16190 w 2291600"/>
                <a:gd name="connsiteY97" fmla="*/ 983148 h 1636461"/>
                <a:gd name="connsiteX98" fmla="*/ 10303 w 2291600"/>
                <a:gd name="connsiteY98" fmla="*/ 943420 h 1636461"/>
                <a:gd name="connsiteX99" fmla="*/ 4415 w 2291600"/>
                <a:gd name="connsiteY99" fmla="*/ 903691 h 1636461"/>
                <a:gd name="connsiteX100" fmla="*/ 1472 w 2291600"/>
                <a:gd name="connsiteY100" fmla="*/ 862491 h 1636461"/>
                <a:gd name="connsiteX101" fmla="*/ 0 w 2291600"/>
                <a:gd name="connsiteY101" fmla="*/ 819820 h 1636461"/>
                <a:gd name="connsiteX102" fmla="*/ 1472 w 2291600"/>
                <a:gd name="connsiteY102" fmla="*/ 778620 h 1636461"/>
                <a:gd name="connsiteX103" fmla="*/ 4415 w 2291600"/>
                <a:gd name="connsiteY103" fmla="*/ 735949 h 1636461"/>
                <a:gd name="connsiteX104" fmla="*/ 10303 w 2291600"/>
                <a:gd name="connsiteY104" fmla="*/ 694749 h 1636461"/>
                <a:gd name="connsiteX105" fmla="*/ 16190 w 2291600"/>
                <a:gd name="connsiteY105" fmla="*/ 655020 h 1636461"/>
                <a:gd name="connsiteX106" fmla="*/ 26493 w 2291600"/>
                <a:gd name="connsiteY106" fmla="*/ 615292 h 1636461"/>
                <a:gd name="connsiteX107" fmla="*/ 38267 w 2291600"/>
                <a:gd name="connsiteY107" fmla="*/ 577035 h 1636461"/>
                <a:gd name="connsiteX108" fmla="*/ 50041 w 2291600"/>
                <a:gd name="connsiteY108" fmla="*/ 540249 h 1636461"/>
                <a:gd name="connsiteX109" fmla="*/ 64759 w 2291600"/>
                <a:gd name="connsiteY109" fmla="*/ 501992 h 1636461"/>
                <a:gd name="connsiteX110" fmla="*/ 80949 w 2291600"/>
                <a:gd name="connsiteY110" fmla="*/ 466678 h 1636461"/>
                <a:gd name="connsiteX111" fmla="*/ 100083 w 2291600"/>
                <a:gd name="connsiteY111" fmla="*/ 431363 h 1636461"/>
                <a:gd name="connsiteX112" fmla="*/ 119216 w 2291600"/>
                <a:gd name="connsiteY112" fmla="*/ 394578 h 1636461"/>
                <a:gd name="connsiteX113" fmla="*/ 139822 w 2291600"/>
                <a:gd name="connsiteY113" fmla="*/ 363678 h 1636461"/>
                <a:gd name="connsiteX114" fmla="*/ 163370 w 2291600"/>
                <a:gd name="connsiteY114" fmla="*/ 329835 h 1636461"/>
                <a:gd name="connsiteX115" fmla="*/ 188391 w 2291600"/>
                <a:gd name="connsiteY115" fmla="*/ 298935 h 1636461"/>
                <a:gd name="connsiteX116" fmla="*/ 213412 w 2291600"/>
                <a:gd name="connsiteY116" fmla="*/ 269507 h 1636461"/>
                <a:gd name="connsiteX117" fmla="*/ 239904 w 2291600"/>
                <a:gd name="connsiteY117" fmla="*/ 243021 h 1636461"/>
                <a:gd name="connsiteX118" fmla="*/ 267869 w 2291600"/>
                <a:gd name="connsiteY118" fmla="*/ 215064 h 1636461"/>
                <a:gd name="connsiteX119" fmla="*/ 298776 w 2291600"/>
                <a:gd name="connsiteY119" fmla="*/ 190050 h 1636461"/>
                <a:gd name="connsiteX120" fmla="*/ 328213 w 2291600"/>
                <a:gd name="connsiteY120" fmla="*/ 165035 h 1636461"/>
                <a:gd name="connsiteX121" fmla="*/ 362064 w 2291600"/>
                <a:gd name="connsiteY121" fmla="*/ 141493 h 1636461"/>
                <a:gd name="connsiteX122" fmla="*/ 395916 w 2291600"/>
                <a:gd name="connsiteY122" fmla="*/ 120893 h 1636461"/>
                <a:gd name="connsiteX123" fmla="*/ 428295 w 2291600"/>
                <a:gd name="connsiteY123" fmla="*/ 100293 h 1636461"/>
                <a:gd name="connsiteX124" fmla="*/ 465090 w 2291600"/>
                <a:gd name="connsiteY124" fmla="*/ 82635 h 1636461"/>
                <a:gd name="connsiteX125" fmla="*/ 500414 w 2291600"/>
                <a:gd name="connsiteY125" fmla="*/ 66450 h 1636461"/>
                <a:gd name="connsiteX126" fmla="*/ 537209 w 2291600"/>
                <a:gd name="connsiteY126" fmla="*/ 51736 h 1636461"/>
                <a:gd name="connsiteX127" fmla="*/ 575476 w 2291600"/>
                <a:gd name="connsiteY127" fmla="*/ 39964 h 1636461"/>
                <a:gd name="connsiteX128" fmla="*/ 613743 w 2291600"/>
                <a:gd name="connsiteY128" fmla="*/ 28193 h 1636461"/>
                <a:gd name="connsiteX129" fmla="*/ 653481 w 2291600"/>
                <a:gd name="connsiteY129" fmla="*/ 17893 h 1636461"/>
                <a:gd name="connsiteX130" fmla="*/ 694692 w 2291600"/>
                <a:gd name="connsiteY130" fmla="*/ 12007 h 1636461"/>
                <a:gd name="connsiteX131" fmla="*/ 734431 w 2291600"/>
                <a:gd name="connsiteY131" fmla="*/ 6121 h 1636461"/>
                <a:gd name="connsiteX132" fmla="*/ 775641 w 2291600"/>
                <a:gd name="connsiteY132" fmla="*/ 3178 h 1636461"/>
                <a:gd name="connsiteX133" fmla="*/ 818287 w 2291600"/>
                <a:gd name="connsiteY133" fmla="*/ 1708 h 163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2291600" h="1636461">
                  <a:moveTo>
                    <a:pt x="818739" y="0"/>
                  </a:moveTo>
                  <a:lnTo>
                    <a:pt x="863907" y="170656"/>
                  </a:lnTo>
                  <a:lnTo>
                    <a:pt x="790569" y="170656"/>
                  </a:lnTo>
                  <a:lnTo>
                    <a:pt x="784472" y="170921"/>
                  </a:lnTo>
                  <a:lnTo>
                    <a:pt x="750621" y="173864"/>
                  </a:lnTo>
                  <a:lnTo>
                    <a:pt x="719713" y="176807"/>
                  </a:lnTo>
                  <a:lnTo>
                    <a:pt x="685861" y="184164"/>
                  </a:lnTo>
                  <a:lnTo>
                    <a:pt x="654953" y="190050"/>
                  </a:lnTo>
                  <a:lnTo>
                    <a:pt x="625517" y="198878"/>
                  </a:lnTo>
                  <a:lnTo>
                    <a:pt x="594609" y="209178"/>
                  </a:lnTo>
                  <a:lnTo>
                    <a:pt x="565173" y="220950"/>
                  </a:lnTo>
                  <a:lnTo>
                    <a:pt x="535737" y="234192"/>
                  </a:lnTo>
                  <a:lnTo>
                    <a:pt x="507773" y="248907"/>
                  </a:lnTo>
                  <a:lnTo>
                    <a:pt x="481280" y="263621"/>
                  </a:lnTo>
                  <a:lnTo>
                    <a:pt x="453316" y="279807"/>
                  </a:lnTo>
                  <a:lnTo>
                    <a:pt x="428295" y="298935"/>
                  </a:lnTo>
                  <a:lnTo>
                    <a:pt x="406218" y="318064"/>
                  </a:lnTo>
                  <a:lnTo>
                    <a:pt x="381198" y="338664"/>
                  </a:lnTo>
                  <a:lnTo>
                    <a:pt x="359120" y="359264"/>
                  </a:lnTo>
                  <a:lnTo>
                    <a:pt x="337043" y="382806"/>
                  </a:lnTo>
                  <a:lnTo>
                    <a:pt x="316438" y="406349"/>
                  </a:lnTo>
                  <a:lnTo>
                    <a:pt x="297305" y="431363"/>
                  </a:lnTo>
                  <a:lnTo>
                    <a:pt x="279643" y="456378"/>
                  </a:lnTo>
                  <a:lnTo>
                    <a:pt x="261981" y="482863"/>
                  </a:lnTo>
                  <a:lnTo>
                    <a:pt x="247263" y="510820"/>
                  </a:lnTo>
                  <a:lnTo>
                    <a:pt x="232545" y="537306"/>
                  </a:lnTo>
                  <a:lnTo>
                    <a:pt x="219299" y="566735"/>
                  </a:lnTo>
                  <a:lnTo>
                    <a:pt x="207525" y="596163"/>
                  </a:lnTo>
                  <a:lnTo>
                    <a:pt x="197222" y="627063"/>
                  </a:lnTo>
                  <a:lnTo>
                    <a:pt x="188391" y="656492"/>
                  </a:lnTo>
                  <a:lnTo>
                    <a:pt x="182504" y="688863"/>
                  </a:lnTo>
                  <a:lnTo>
                    <a:pt x="175145" y="721234"/>
                  </a:lnTo>
                  <a:lnTo>
                    <a:pt x="172201" y="753606"/>
                  </a:lnTo>
                  <a:lnTo>
                    <a:pt x="169258" y="785977"/>
                  </a:lnTo>
                  <a:lnTo>
                    <a:pt x="167786" y="819820"/>
                  </a:lnTo>
                  <a:lnTo>
                    <a:pt x="169258" y="853663"/>
                  </a:lnTo>
                  <a:lnTo>
                    <a:pt x="172201" y="887505"/>
                  </a:lnTo>
                  <a:lnTo>
                    <a:pt x="175145" y="918405"/>
                  </a:lnTo>
                  <a:lnTo>
                    <a:pt x="182504" y="949305"/>
                  </a:lnTo>
                  <a:lnTo>
                    <a:pt x="188391" y="981677"/>
                  </a:lnTo>
                  <a:lnTo>
                    <a:pt x="197222" y="1012577"/>
                  </a:lnTo>
                  <a:lnTo>
                    <a:pt x="207525" y="1042005"/>
                  </a:lnTo>
                  <a:lnTo>
                    <a:pt x="219299" y="1072905"/>
                  </a:lnTo>
                  <a:lnTo>
                    <a:pt x="232545" y="1100862"/>
                  </a:lnTo>
                  <a:lnTo>
                    <a:pt x="247263" y="1130291"/>
                  </a:lnTo>
                  <a:lnTo>
                    <a:pt x="261981" y="1156776"/>
                  </a:lnTo>
                  <a:lnTo>
                    <a:pt x="279643" y="1181791"/>
                  </a:lnTo>
                  <a:lnTo>
                    <a:pt x="297305" y="1206805"/>
                  </a:lnTo>
                  <a:lnTo>
                    <a:pt x="316438" y="1231819"/>
                  </a:lnTo>
                  <a:lnTo>
                    <a:pt x="337043" y="1255362"/>
                  </a:lnTo>
                  <a:lnTo>
                    <a:pt x="359120" y="1278905"/>
                  </a:lnTo>
                  <a:lnTo>
                    <a:pt x="381198" y="1300976"/>
                  </a:lnTo>
                  <a:lnTo>
                    <a:pt x="406218" y="1320105"/>
                  </a:lnTo>
                  <a:lnTo>
                    <a:pt x="428295" y="1340705"/>
                  </a:lnTo>
                  <a:lnTo>
                    <a:pt x="453316" y="1358362"/>
                  </a:lnTo>
                  <a:lnTo>
                    <a:pt x="481280" y="1374547"/>
                  </a:lnTo>
                  <a:lnTo>
                    <a:pt x="507773" y="1392205"/>
                  </a:lnTo>
                  <a:lnTo>
                    <a:pt x="535737" y="1405447"/>
                  </a:lnTo>
                  <a:lnTo>
                    <a:pt x="565173" y="1418690"/>
                  </a:lnTo>
                  <a:lnTo>
                    <a:pt x="594609" y="1428990"/>
                  </a:lnTo>
                  <a:lnTo>
                    <a:pt x="625517" y="1439290"/>
                  </a:lnTo>
                  <a:lnTo>
                    <a:pt x="654953" y="1448119"/>
                  </a:lnTo>
                  <a:lnTo>
                    <a:pt x="685861" y="1456947"/>
                  </a:lnTo>
                  <a:lnTo>
                    <a:pt x="719713" y="1462833"/>
                  </a:lnTo>
                  <a:lnTo>
                    <a:pt x="750621" y="1467247"/>
                  </a:lnTo>
                  <a:lnTo>
                    <a:pt x="784472" y="1468719"/>
                  </a:lnTo>
                  <a:lnTo>
                    <a:pt x="818324" y="1468719"/>
                  </a:lnTo>
                  <a:lnTo>
                    <a:pt x="2291600" y="1468719"/>
                  </a:lnTo>
                  <a:lnTo>
                    <a:pt x="2291600" y="1636461"/>
                  </a:lnTo>
                  <a:lnTo>
                    <a:pt x="818324" y="1636461"/>
                  </a:lnTo>
                  <a:lnTo>
                    <a:pt x="775641" y="1636461"/>
                  </a:lnTo>
                  <a:lnTo>
                    <a:pt x="734431" y="1632047"/>
                  </a:lnTo>
                  <a:lnTo>
                    <a:pt x="694692" y="1627633"/>
                  </a:lnTo>
                  <a:lnTo>
                    <a:pt x="653481" y="1621747"/>
                  </a:lnTo>
                  <a:lnTo>
                    <a:pt x="613743" y="1611447"/>
                  </a:lnTo>
                  <a:lnTo>
                    <a:pt x="575476" y="1601147"/>
                  </a:lnTo>
                  <a:lnTo>
                    <a:pt x="537209" y="1587904"/>
                  </a:lnTo>
                  <a:lnTo>
                    <a:pt x="500414" y="1573190"/>
                  </a:lnTo>
                  <a:lnTo>
                    <a:pt x="465090" y="1557004"/>
                  </a:lnTo>
                  <a:lnTo>
                    <a:pt x="428295" y="1537876"/>
                  </a:lnTo>
                  <a:lnTo>
                    <a:pt x="395916" y="1518747"/>
                  </a:lnTo>
                  <a:lnTo>
                    <a:pt x="362064" y="1498147"/>
                  </a:lnTo>
                  <a:lnTo>
                    <a:pt x="328213" y="1474604"/>
                  </a:lnTo>
                  <a:lnTo>
                    <a:pt x="298776" y="1449590"/>
                  </a:lnTo>
                  <a:lnTo>
                    <a:pt x="267869" y="1424576"/>
                  </a:lnTo>
                  <a:lnTo>
                    <a:pt x="239904" y="1398090"/>
                  </a:lnTo>
                  <a:lnTo>
                    <a:pt x="213412" y="1368662"/>
                  </a:lnTo>
                  <a:lnTo>
                    <a:pt x="188391" y="1339233"/>
                  </a:lnTo>
                  <a:lnTo>
                    <a:pt x="163370" y="1308333"/>
                  </a:lnTo>
                  <a:lnTo>
                    <a:pt x="139822" y="1275962"/>
                  </a:lnTo>
                  <a:lnTo>
                    <a:pt x="119216" y="1243591"/>
                  </a:lnTo>
                  <a:lnTo>
                    <a:pt x="100083" y="1209748"/>
                  </a:lnTo>
                  <a:lnTo>
                    <a:pt x="80949" y="1174434"/>
                  </a:lnTo>
                  <a:lnTo>
                    <a:pt x="64759" y="1137648"/>
                  </a:lnTo>
                  <a:lnTo>
                    <a:pt x="50041" y="1100862"/>
                  </a:lnTo>
                  <a:lnTo>
                    <a:pt x="38267" y="1062605"/>
                  </a:lnTo>
                  <a:lnTo>
                    <a:pt x="26493" y="1022877"/>
                  </a:lnTo>
                  <a:lnTo>
                    <a:pt x="16190" y="983148"/>
                  </a:lnTo>
                  <a:lnTo>
                    <a:pt x="10303" y="943420"/>
                  </a:lnTo>
                  <a:lnTo>
                    <a:pt x="4415" y="903691"/>
                  </a:lnTo>
                  <a:lnTo>
                    <a:pt x="1472" y="862491"/>
                  </a:lnTo>
                  <a:lnTo>
                    <a:pt x="0" y="819820"/>
                  </a:lnTo>
                  <a:lnTo>
                    <a:pt x="1472" y="778620"/>
                  </a:lnTo>
                  <a:lnTo>
                    <a:pt x="4415" y="735949"/>
                  </a:lnTo>
                  <a:lnTo>
                    <a:pt x="10303" y="694749"/>
                  </a:lnTo>
                  <a:lnTo>
                    <a:pt x="16190" y="655020"/>
                  </a:lnTo>
                  <a:lnTo>
                    <a:pt x="26493" y="615292"/>
                  </a:lnTo>
                  <a:lnTo>
                    <a:pt x="38267" y="577035"/>
                  </a:lnTo>
                  <a:lnTo>
                    <a:pt x="50041" y="540249"/>
                  </a:lnTo>
                  <a:lnTo>
                    <a:pt x="64759" y="501992"/>
                  </a:lnTo>
                  <a:lnTo>
                    <a:pt x="80949" y="466678"/>
                  </a:lnTo>
                  <a:lnTo>
                    <a:pt x="100083" y="431363"/>
                  </a:lnTo>
                  <a:lnTo>
                    <a:pt x="119216" y="394578"/>
                  </a:lnTo>
                  <a:lnTo>
                    <a:pt x="139822" y="363678"/>
                  </a:lnTo>
                  <a:lnTo>
                    <a:pt x="163370" y="329835"/>
                  </a:lnTo>
                  <a:lnTo>
                    <a:pt x="188391" y="298935"/>
                  </a:lnTo>
                  <a:lnTo>
                    <a:pt x="213412" y="269507"/>
                  </a:lnTo>
                  <a:lnTo>
                    <a:pt x="239904" y="243021"/>
                  </a:lnTo>
                  <a:lnTo>
                    <a:pt x="267869" y="215064"/>
                  </a:lnTo>
                  <a:lnTo>
                    <a:pt x="298776" y="190050"/>
                  </a:lnTo>
                  <a:lnTo>
                    <a:pt x="328213" y="165035"/>
                  </a:lnTo>
                  <a:lnTo>
                    <a:pt x="362064" y="141493"/>
                  </a:lnTo>
                  <a:lnTo>
                    <a:pt x="395916" y="120893"/>
                  </a:lnTo>
                  <a:lnTo>
                    <a:pt x="428295" y="100293"/>
                  </a:lnTo>
                  <a:lnTo>
                    <a:pt x="465090" y="82635"/>
                  </a:lnTo>
                  <a:lnTo>
                    <a:pt x="500414" y="66450"/>
                  </a:lnTo>
                  <a:lnTo>
                    <a:pt x="537209" y="51736"/>
                  </a:lnTo>
                  <a:lnTo>
                    <a:pt x="575476" y="39964"/>
                  </a:lnTo>
                  <a:lnTo>
                    <a:pt x="613743" y="28193"/>
                  </a:lnTo>
                  <a:lnTo>
                    <a:pt x="653481" y="17893"/>
                  </a:lnTo>
                  <a:lnTo>
                    <a:pt x="694692" y="12007"/>
                  </a:lnTo>
                  <a:lnTo>
                    <a:pt x="734431" y="6121"/>
                  </a:lnTo>
                  <a:lnTo>
                    <a:pt x="775641" y="3178"/>
                  </a:lnTo>
                  <a:lnTo>
                    <a:pt x="818287" y="170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grpSp>
      <p:pic>
        <p:nvPicPr>
          <p:cNvPr id="51" name="Graphic 50">
            <a:extLst>
              <a:ext uri="{FF2B5EF4-FFF2-40B4-BE49-F238E27FC236}">
                <a16:creationId xmlns:a16="http://schemas.microsoft.com/office/drawing/2014/main" id="{D78CFD0C-FC7F-4FC8-868B-747960086B3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944191" y="2665947"/>
            <a:ext cx="444467" cy="444467"/>
          </a:xfrm>
          <a:prstGeom prst="rect">
            <a:avLst/>
          </a:prstGeom>
        </p:spPr>
      </p:pic>
      <p:pic>
        <p:nvPicPr>
          <p:cNvPr id="52" name="Graphic 51">
            <a:extLst>
              <a:ext uri="{FF2B5EF4-FFF2-40B4-BE49-F238E27FC236}">
                <a16:creationId xmlns:a16="http://schemas.microsoft.com/office/drawing/2014/main" id="{0427DD41-007D-4AC8-A036-2C5E982B405C}"/>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4409109" y="2665947"/>
            <a:ext cx="444467" cy="444467"/>
          </a:xfrm>
          <a:prstGeom prst="rect">
            <a:avLst/>
          </a:prstGeom>
        </p:spPr>
      </p:pic>
      <p:pic>
        <p:nvPicPr>
          <p:cNvPr id="55" name="Graphic 54">
            <a:extLst>
              <a:ext uri="{FF2B5EF4-FFF2-40B4-BE49-F238E27FC236}">
                <a16:creationId xmlns:a16="http://schemas.microsoft.com/office/drawing/2014/main" id="{596CEE72-1149-4987-833E-2361352CFCAE}"/>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1866158" y="2665947"/>
            <a:ext cx="444467" cy="444467"/>
          </a:xfrm>
          <a:prstGeom prst="rect">
            <a:avLst/>
          </a:prstGeom>
        </p:spPr>
      </p:pic>
      <p:pic>
        <p:nvPicPr>
          <p:cNvPr id="56" name="Graphic 55">
            <a:extLst>
              <a:ext uri="{FF2B5EF4-FFF2-40B4-BE49-F238E27FC236}">
                <a16:creationId xmlns:a16="http://schemas.microsoft.com/office/drawing/2014/main" id="{F464F5F9-2A9F-4CE6-82A4-EDCD9D4C09FC}"/>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9486158" y="2665947"/>
            <a:ext cx="444467" cy="444467"/>
          </a:xfrm>
          <a:prstGeom prst="rect">
            <a:avLst/>
          </a:prstGeom>
        </p:spPr>
      </p:pic>
      <p:sp>
        <p:nvSpPr>
          <p:cNvPr id="2" name="Título 1">
            <a:extLst>
              <a:ext uri="{FF2B5EF4-FFF2-40B4-BE49-F238E27FC236}">
                <a16:creationId xmlns:a16="http://schemas.microsoft.com/office/drawing/2014/main" id="{66FB70E4-D598-472A-9E79-7EAF11ACEB22}"/>
              </a:ext>
            </a:extLst>
          </p:cNvPr>
          <p:cNvSpPr>
            <a:spLocks noGrp="1"/>
          </p:cNvSpPr>
          <p:nvPr>
            <p:ph type="title"/>
          </p:nvPr>
        </p:nvSpPr>
        <p:spPr/>
        <p:txBody>
          <a:bodyPr/>
          <a:lstStyle/>
          <a:p>
            <a:r>
              <a:rPr lang="es-ES" dirty="0">
                <a:solidFill>
                  <a:srgbClr val="5EABA0"/>
                </a:solidFill>
              </a:rPr>
              <a:t>Circular</a:t>
            </a:r>
            <a:r>
              <a:rPr lang="es-ES" dirty="0"/>
              <a:t> </a:t>
            </a:r>
            <a:r>
              <a:rPr lang="es-ES" dirty="0" err="1"/>
              <a:t>Diagram</a:t>
            </a:r>
            <a:endParaRPr lang="es-SV" dirty="0"/>
          </a:p>
        </p:txBody>
      </p:sp>
      <p:sp>
        <p:nvSpPr>
          <p:cNvPr id="44" name="Textbox 1">
            <a:extLst>
              <a:ext uri="{FF2B5EF4-FFF2-40B4-BE49-F238E27FC236}">
                <a16:creationId xmlns:a16="http://schemas.microsoft.com/office/drawing/2014/main" id="{BF22484B-93F2-4541-BFE9-0B692EEEFD4B}"/>
              </a:ext>
            </a:extLst>
          </p:cNvPr>
          <p:cNvSpPr/>
          <p:nvPr/>
        </p:nvSpPr>
        <p:spPr>
          <a:xfrm>
            <a:off x="872699" y="4168900"/>
            <a:ext cx="2431384" cy="831050"/>
          </a:xfrm>
          <a:prstGeom prst="rect">
            <a:avLst/>
          </a:prstGeom>
        </p:spPr>
        <p:txBody>
          <a:bodyPr wrap="square" lIns="35972" tIns="60383" rIns="35972" bIns="60383">
            <a:spAutoFit/>
          </a:bodyPr>
          <a:lstStyle/>
          <a:p>
            <a:pPr algn="ctr">
              <a:lnSpc>
                <a:spcPct val="125000"/>
              </a:lnSpc>
            </a:pPr>
            <a:r>
              <a:rPr lang="en-US" sz="1600" b="1" dirty="0">
                <a:solidFill>
                  <a:srgbClr val="0088B2"/>
                </a:solidFill>
                <a:latin typeface="Helvetica" panose="020B7200000000000000" pitchFamily="34" charset="0"/>
              </a:rPr>
              <a:t>Replace  your text here</a:t>
            </a:r>
          </a:p>
          <a:p>
            <a:pPr algn="ctr">
              <a:lnSpc>
                <a:spcPct val="114000"/>
              </a:lnSpc>
            </a:pPr>
            <a:r>
              <a:rPr lang="en-US" sz="1200" dirty="0">
                <a:latin typeface="HelvLight" pitchFamily="2" charset="0"/>
              </a:rPr>
              <a:t>Duis arcu tortor, suscipit eget, imperdiet nec, imperdiet.</a:t>
            </a:r>
          </a:p>
        </p:txBody>
      </p:sp>
      <p:sp>
        <p:nvSpPr>
          <p:cNvPr id="45" name="Textbox 1">
            <a:extLst>
              <a:ext uri="{FF2B5EF4-FFF2-40B4-BE49-F238E27FC236}">
                <a16:creationId xmlns:a16="http://schemas.microsoft.com/office/drawing/2014/main" id="{68E5C978-0617-45CF-95C7-15C068FE9129}"/>
              </a:ext>
            </a:extLst>
          </p:cNvPr>
          <p:cNvSpPr/>
          <p:nvPr/>
        </p:nvSpPr>
        <p:spPr>
          <a:xfrm>
            <a:off x="3438704" y="4168900"/>
            <a:ext cx="2431384" cy="831050"/>
          </a:xfrm>
          <a:prstGeom prst="rect">
            <a:avLst/>
          </a:prstGeom>
        </p:spPr>
        <p:txBody>
          <a:bodyPr wrap="square" lIns="35972" tIns="60383" rIns="35972" bIns="60383">
            <a:spAutoFit/>
          </a:bodyPr>
          <a:lstStyle/>
          <a:p>
            <a:pPr lvl="0" algn="ctr">
              <a:lnSpc>
                <a:spcPct val="125000"/>
              </a:lnSpc>
            </a:pPr>
            <a:r>
              <a:rPr lang="en-US" sz="1600" b="1" dirty="0">
                <a:solidFill>
                  <a:srgbClr val="0088B2"/>
                </a:solidFill>
                <a:latin typeface="Helvetica" panose="020B7200000000000000" pitchFamily="34" charset="0"/>
              </a:rPr>
              <a:t>Replace  your text here</a:t>
            </a:r>
          </a:p>
          <a:p>
            <a:pPr lvl="0" algn="ctr">
              <a:lnSpc>
                <a:spcPct val="114000"/>
              </a:lnSpc>
            </a:pPr>
            <a:r>
              <a:rPr lang="en-US" sz="1200" dirty="0">
                <a:solidFill>
                  <a:srgbClr val="3C3C3C"/>
                </a:solidFill>
                <a:latin typeface="HelvLight" pitchFamily="2" charset="0"/>
              </a:rPr>
              <a:t>Duis arcu tortor, suscipit eget, imperdiet nec, imperdiet.</a:t>
            </a:r>
          </a:p>
        </p:txBody>
      </p:sp>
      <p:sp>
        <p:nvSpPr>
          <p:cNvPr id="46" name="Textbox 1">
            <a:extLst>
              <a:ext uri="{FF2B5EF4-FFF2-40B4-BE49-F238E27FC236}">
                <a16:creationId xmlns:a16="http://schemas.microsoft.com/office/drawing/2014/main" id="{4B5BFEC8-B140-4E61-9DBA-7C08C6FD2BEC}"/>
              </a:ext>
            </a:extLst>
          </p:cNvPr>
          <p:cNvSpPr/>
          <p:nvPr/>
        </p:nvSpPr>
        <p:spPr>
          <a:xfrm>
            <a:off x="6004709" y="4168900"/>
            <a:ext cx="2431384" cy="831050"/>
          </a:xfrm>
          <a:prstGeom prst="rect">
            <a:avLst/>
          </a:prstGeom>
        </p:spPr>
        <p:txBody>
          <a:bodyPr wrap="square" lIns="35972" tIns="60383" rIns="35972" bIns="60383">
            <a:spAutoFit/>
          </a:bodyPr>
          <a:lstStyle/>
          <a:p>
            <a:pPr lvl="0" algn="ctr">
              <a:lnSpc>
                <a:spcPct val="125000"/>
              </a:lnSpc>
            </a:pPr>
            <a:r>
              <a:rPr lang="en-US" sz="1600" b="1" dirty="0">
                <a:solidFill>
                  <a:srgbClr val="0088B2"/>
                </a:solidFill>
                <a:latin typeface="Helvetica" panose="020B7200000000000000" pitchFamily="34" charset="0"/>
              </a:rPr>
              <a:t>Replace  your text here</a:t>
            </a:r>
          </a:p>
          <a:p>
            <a:pPr lvl="0" algn="ctr">
              <a:lnSpc>
                <a:spcPct val="114000"/>
              </a:lnSpc>
            </a:pPr>
            <a:r>
              <a:rPr lang="en-US" sz="1200" dirty="0">
                <a:solidFill>
                  <a:srgbClr val="3C3C3C"/>
                </a:solidFill>
                <a:latin typeface="HelvLight" pitchFamily="2" charset="0"/>
              </a:rPr>
              <a:t>Duis arcu tortor, suscipit eget, imperdiet nec, imperdiet.</a:t>
            </a:r>
          </a:p>
        </p:txBody>
      </p:sp>
      <p:sp>
        <p:nvSpPr>
          <p:cNvPr id="47" name="Textbox 1">
            <a:extLst>
              <a:ext uri="{FF2B5EF4-FFF2-40B4-BE49-F238E27FC236}">
                <a16:creationId xmlns:a16="http://schemas.microsoft.com/office/drawing/2014/main" id="{28D528A0-2B6A-4BA9-B35D-8B14EE631620}"/>
              </a:ext>
            </a:extLst>
          </p:cNvPr>
          <p:cNvSpPr/>
          <p:nvPr/>
        </p:nvSpPr>
        <p:spPr>
          <a:xfrm>
            <a:off x="8570715" y="4168900"/>
            <a:ext cx="2431384" cy="831050"/>
          </a:xfrm>
          <a:prstGeom prst="rect">
            <a:avLst/>
          </a:prstGeom>
        </p:spPr>
        <p:txBody>
          <a:bodyPr wrap="square" lIns="35972" tIns="60383" rIns="35972" bIns="60383">
            <a:spAutoFit/>
          </a:bodyPr>
          <a:lstStyle/>
          <a:p>
            <a:pPr lvl="0" algn="ctr">
              <a:lnSpc>
                <a:spcPct val="125000"/>
              </a:lnSpc>
            </a:pPr>
            <a:r>
              <a:rPr lang="en-US" sz="1600" b="1" dirty="0">
                <a:solidFill>
                  <a:srgbClr val="0088B2"/>
                </a:solidFill>
                <a:latin typeface="Helvetica" panose="020B7200000000000000" pitchFamily="34" charset="0"/>
              </a:rPr>
              <a:t>Replace  your text here</a:t>
            </a:r>
          </a:p>
          <a:p>
            <a:pPr lvl="0" algn="ctr">
              <a:lnSpc>
                <a:spcPct val="114000"/>
              </a:lnSpc>
            </a:pPr>
            <a:r>
              <a:rPr lang="en-US" sz="1200" dirty="0">
                <a:solidFill>
                  <a:srgbClr val="3C3C3C"/>
                </a:solidFill>
                <a:latin typeface="HelvLight" pitchFamily="2" charset="0"/>
              </a:rPr>
              <a:t>Duis arcu tortor, suscipit eget, imperdiet nec, imperdiet.</a:t>
            </a:r>
          </a:p>
        </p:txBody>
      </p:sp>
    </p:spTree>
    <p:extLst>
      <p:ext uri="{BB962C8B-B14F-4D97-AF65-F5344CB8AC3E}">
        <p14:creationId xmlns:p14="http://schemas.microsoft.com/office/powerpoint/2010/main" val="858700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áfico 70">
            <a:extLst>
              <a:ext uri="{FF2B5EF4-FFF2-40B4-BE49-F238E27FC236}">
                <a16:creationId xmlns:a16="http://schemas.microsoft.com/office/drawing/2014/main" id="{6A4E2DDA-E2E3-4149-A5BC-05042CAA75F8}"/>
              </a:ext>
            </a:extLst>
          </p:cNvPr>
          <p:cNvGrpSpPr/>
          <p:nvPr/>
        </p:nvGrpSpPr>
        <p:grpSpPr>
          <a:xfrm>
            <a:off x="-548666" y="693514"/>
            <a:ext cx="7114565" cy="6266085"/>
            <a:chOff x="2922046" y="381222"/>
            <a:chExt cx="1443127" cy="1271020"/>
          </a:xfrm>
          <a:solidFill>
            <a:schemeClr val="bg1">
              <a:alpha val="5000"/>
            </a:schemeClr>
          </a:solidFill>
        </p:grpSpPr>
        <p:sp>
          <p:nvSpPr>
            <p:cNvPr id="53" name="Forma libre: forma 52">
              <a:extLst>
                <a:ext uri="{FF2B5EF4-FFF2-40B4-BE49-F238E27FC236}">
                  <a16:creationId xmlns:a16="http://schemas.microsoft.com/office/drawing/2014/main" id="{6E741570-F154-4212-AFBD-306308A420F8}"/>
                </a:ext>
              </a:extLst>
            </p:cNvPr>
            <p:cNvSpPr/>
            <p:nvPr/>
          </p:nvSpPr>
          <p:spPr>
            <a:xfrm>
              <a:off x="2922046" y="381222"/>
              <a:ext cx="791874" cy="1271020"/>
            </a:xfrm>
            <a:custGeom>
              <a:avLst/>
              <a:gdLst>
                <a:gd name="connsiteX0" fmla="*/ 683796 w 791874"/>
                <a:gd name="connsiteY0" fmla="*/ 0 h 1271020"/>
                <a:gd name="connsiteX1" fmla="*/ 0 w 791874"/>
                <a:gd name="connsiteY1" fmla="*/ 1271021 h 1271020"/>
                <a:gd name="connsiteX2" fmla="*/ 791875 w 791874"/>
                <a:gd name="connsiteY2" fmla="*/ 1257924 h 1271020"/>
              </a:gdLst>
              <a:ahLst/>
              <a:cxnLst>
                <a:cxn ang="0">
                  <a:pos x="connsiteX0" y="connsiteY0"/>
                </a:cxn>
                <a:cxn ang="0">
                  <a:pos x="connsiteX1" y="connsiteY1"/>
                </a:cxn>
                <a:cxn ang="0">
                  <a:pos x="connsiteX2" y="connsiteY2"/>
                </a:cxn>
              </a:cxnLst>
              <a:rect l="l" t="t" r="r" b="b"/>
              <a:pathLst>
                <a:path w="791874" h="1271020">
                  <a:moveTo>
                    <a:pt x="683796" y="0"/>
                  </a:moveTo>
                  <a:lnTo>
                    <a:pt x="0" y="1271021"/>
                  </a:lnTo>
                  <a:lnTo>
                    <a:pt x="791875" y="1257924"/>
                  </a:lnTo>
                  <a:close/>
                </a:path>
              </a:pathLst>
            </a:custGeom>
            <a:grpFill/>
            <a:ln w="13195" cap="flat">
              <a:noFill/>
              <a:prstDash val="solid"/>
              <a:miter/>
            </a:ln>
          </p:spPr>
          <p:txBody>
            <a:bodyPr rtlCol="0" anchor="ctr"/>
            <a:lstStyle/>
            <a:p>
              <a:endParaRPr lang="es-SV"/>
            </a:p>
          </p:txBody>
        </p:sp>
        <p:sp>
          <p:nvSpPr>
            <p:cNvPr id="54" name="Forma libre: forma 53">
              <a:extLst>
                <a:ext uri="{FF2B5EF4-FFF2-40B4-BE49-F238E27FC236}">
                  <a16:creationId xmlns:a16="http://schemas.microsoft.com/office/drawing/2014/main" id="{5AA7BC37-D378-45A3-B94F-5D6C8BDC601D}"/>
                </a:ext>
              </a:extLst>
            </p:cNvPr>
            <p:cNvSpPr/>
            <p:nvPr/>
          </p:nvSpPr>
          <p:spPr>
            <a:xfrm>
              <a:off x="2922046" y="946884"/>
              <a:ext cx="1443127" cy="705358"/>
            </a:xfrm>
            <a:custGeom>
              <a:avLst/>
              <a:gdLst>
                <a:gd name="connsiteX0" fmla="*/ 0 w 1443127"/>
                <a:gd name="connsiteY0" fmla="*/ 705358 h 705358"/>
                <a:gd name="connsiteX1" fmla="*/ 1443128 w 1443127"/>
                <a:gd name="connsiteY1" fmla="*/ 681282 h 705358"/>
                <a:gd name="connsiteX2" fmla="*/ 1041634 w 1443127"/>
                <a:gd name="connsiteY2" fmla="*/ 0 h 705358"/>
              </a:gdLst>
              <a:ahLst/>
              <a:cxnLst>
                <a:cxn ang="0">
                  <a:pos x="connsiteX0" y="connsiteY0"/>
                </a:cxn>
                <a:cxn ang="0">
                  <a:pos x="connsiteX1" y="connsiteY1"/>
                </a:cxn>
                <a:cxn ang="0">
                  <a:pos x="connsiteX2" y="connsiteY2"/>
                </a:cxn>
              </a:cxnLst>
              <a:rect l="l" t="t" r="r" b="b"/>
              <a:pathLst>
                <a:path w="1443127" h="705358">
                  <a:moveTo>
                    <a:pt x="0" y="705358"/>
                  </a:moveTo>
                  <a:lnTo>
                    <a:pt x="1443128" y="681282"/>
                  </a:lnTo>
                  <a:lnTo>
                    <a:pt x="1041634" y="0"/>
                  </a:lnTo>
                  <a:close/>
                </a:path>
              </a:pathLst>
            </a:custGeom>
            <a:grpFill/>
            <a:ln w="13195" cap="flat">
              <a:noFill/>
              <a:prstDash val="solid"/>
              <a:miter/>
            </a:ln>
          </p:spPr>
          <p:txBody>
            <a:bodyPr rtlCol="0" anchor="ctr"/>
            <a:lstStyle/>
            <a:p>
              <a:endParaRPr lang="es-SV" dirty="0"/>
            </a:p>
          </p:txBody>
        </p:sp>
      </p:grpSp>
      <p:pic>
        <p:nvPicPr>
          <p:cNvPr id="51" name="Gráfico 50">
            <a:extLst>
              <a:ext uri="{FF2B5EF4-FFF2-40B4-BE49-F238E27FC236}">
                <a16:creationId xmlns:a16="http://schemas.microsoft.com/office/drawing/2014/main" id="{CEFBE3DB-8489-4EEB-AE8F-22A2144B26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00541" y="2647801"/>
            <a:ext cx="1190919" cy="1562398"/>
          </a:xfrm>
          <a:prstGeom prst="rect">
            <a:avLst/>
          </a:prstGeom>
        </p:spPr>
      </p:pic>
    </p:spTree>
    <p:extLst>
      <p:ext uri="{BB962C8B-B14F-4D97-AF65-F5344CB8AC3E}">
        <p14:creationId xmlns:p14="http://schemas.microsoft.com/office/powerpoint/2010/main" val="4225988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AD1B0F4-B6DE-488B-9C86-3B95F9D7CB70}"/>
              </a:ext>
            </a:extLst>
          </p:cNvPr>
          <p:cNvSpPr>
            <a:spLocks noGrp="1"/>
          </p:cNvSpPr>
          <p:nvPr>
            <p:ph type="title"/>
          </p:nvPr>
        </p:nvSpPr>
        <p:spPr/>
        <p:txBody>
          <a:bodyPr/>
          <a:lstStyle/>
          <a:p>
            <a:r>
              <a:rPr lang="en-US" dirty="0">
                <a:solidFill>
                  <a:srgbClr val="5EABA0"/>
                </a:solidFill>
                <a:latin typeface="Helvetica" panose="020B7200000000000000" pitchFamily="34" charset="0"/>
              </a:rPr>
              <a:t>Our Devices </a:t>
            </a:r>
            <a:r>
              <a:rPr lang="en-US" dirty="0">
                <a:solidFill>
                  <a:srgbClr val="0088B2"/>
                </a:solidFill>
                <a:latin typeface="Helvetica" panose="020B7200000000000000" pitchFamily="34" charset="0"/>
              </a:rPr>
              <a:t>Mockup</a:t>
            </a:r>
            <a:endParaRPr lang="es-SV" dirty="0"/>
          </a:p>
        </p:txBody>
      </p:sp>
      <p:sp>
        <p:nvSpPr>
          <p:cNvPr id="28" name="TextBox 36">
            <a:extLst>
              <a:ext uri="{FF2B5EF4-FFF2-40B4-BE49-F238E27FC236}">
                <a16:creationId xmlns:a16="http://schemas.microsoft.com/office/drawing/2014/main" id="{A1D65028-6426-44F9-AFCF-DAC19E90300C}"/>
              </a:ext>
            </a:extLst>
          </p:cNvPr>
          <p:cNvSpPr txBox="1"/>
          <p:nvPr/>
        </p:nvSpPr>
        <p:spPr>
          <a:xfrm>
            <a:off x="7239001" y="3540097"/>
            <a:ext cx="4305299" cy="1409873"/>
          </a:xfrm>
          <a:prstGeom prst="rect">
            <a:avLst/>
          </a:prstGeom>
          <a:noFill/>
        </p:spPr>
        <p:txBody>
          <a:bodyPr wrap="square" rtlCol="0" anchor="t">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dirty="0">
              <a:latin typeface="HelvLight" pitchFamily="2" charset="0"/>
            </a:endParaRPr>
          </a:p>
        </p:txBody>
      </p:sp>
      <p:pic>
        <p:nvPicPr>
          <p:cNvPr id="10" name="Marcador de posición de imagen 9" descr="Imagen que contiene tabla, escritorio, computadora, cuarto&#10;&#10;Descripción generada automáticamente">
            <a:extLst>
              <a:ext uri="{FF2B5EF4-FFF2-40B4-BE49-F238E27FC236}">
                <a16:creationId xmlns:a16="http://schemas.microsoft.com/office/drawing/2014/main" id="{8BEDBDB0-A1B8-483E-AAB7-35AC362F2C28}"/>
              </a:ext>
            </a:extLst>
          </p:cNvPr>
          <p:cNvPicPr>
            <a:picLocks noGrp="1" noChangeAspect="1"/>
          </p:cNvPicPr>
          <p:nvPr>
            <p:ph type="pic" sz="quarter" idx="10"/>
          </p:nvPr>
        </p:nvPicPr>
        <p:blipFill>
          <a:blip r:embed="rId2"/>
          <a:srcRect t="2842" b="2842"/>
          <a:stretch>
            <a:fillRect/>
          </a:stretch>
        </p:blipFill>
        <p:spPr/>
      </p:pic>
    </p:spTree>
    <p:extLst>
      <p:ext uri="{BB962C8B-B14F-4D97-AF65-F5344CB8AC3E}">
        <p14:creationId xmlns:p14="http://schemas.microsoft.com/office/powerpoint/2010/main" val="1447656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088B2"/>
        </a:solidFill>
        <a:effectLst/>
      </p:bgPr>
    </p:bg>
    <p:spTree>
      <p:nvGrpSpPr>
        <p:cNvPr id="1" name=""/>
        <p:cNvGrpSpPr/>
        <p:nvPr/>
      </p:nvGrpSpPr>
      <p:grpSpPr>
        <a:xfrm>
          <a:off x="0" y="0"/>
          <a:ext cx="0" cy="0"/>
          <a:chOff x="0" y="0"/>
          <a:chExt cx="0" cy="0"/>
        </a:xfrm>
      </p:grpSpPr>
      <p:pic>
        <p:nvPicPr>
          <p:cNvPr id="4" name="Marcador de posición de imagen 3" descr="Vista desde lo alto de una montaña&#10;&#10;Descripción generada automáticamente">
            <a:extLst>
              <a:ext uri="{FF2B5EF4-FFF2-40B4-BE49-F238E27FC236}">
                <a16:creationId xmlns:a16="http://schemas.microsoft.com/office/drawing/2014/main" id="{91707196-E55C-4EC2-8314-04F4ED7452CC}"/>
              </a:ext>
            </a:extLst>
          </p:cNvPr>
          <p:cNvPicPr>
            <a:picLocks noGrp="1" noChangeAspect="1"/>
          </p:cNvPicPr>
          <p:nvPr>
            <p:ph type="pic" sz="quarter" idx="10"/>
          </p:nvPr>
        </p:nvPicPr>
        <p:blipFill rotWithShape="1">
          <a:blip r:embed="rId3"/>
          <a:srcRect l="31000" r="31000"/>
          <a:stretch/>
        </p:blipFill>
        <p:spPr/>
      </p:pic>
      <p:sp>
        <p:nvSpPr>
          <p:cNvPr id="11" name="Forma libre: forma 10">
            <a:extLst>
              <a:ext uri="{FF2B5EF4-FFF2-40B4-BE49-F238E27FC236}">
                <a16:creationId xmlns:a16="http://schemas.microsoft.com/office/drawing/2014/main" id="{F79B02F0-7851-42D8-972F-E389F3873496}"/>
              </a:ext>
            </a:extLst>
          </p:cNvPr>
          <p:cNvSpPr/>
          <p:nvPr/>
        </p:nvSpPr>
        <p:spPr bwMode="auto">
          <a:xfrm>
            <a:off x="308" y="0"/>
            <a:ext cx="7085688" cy="6863223"/>
          </a:xfrm>
          <a:custGeom>
            <a:avLst/>
            <a:gdLst>
              <a:gd name="connsiteX0" fmla="*/ 0 w 14173016"/>
              <a:gd name="connsiteY0" fmla="*/ 0 h 13728035"/>
              <a:gd name="connsiteX1" fmla="*/ 14173016 w 14173016"/>
              <a:gd name="connsiteY1" fmla="*/ 0 h 13728035"/>
              <a:gd name="connsiteX2" fmla="*/ 8863596 w 14173016"/>
              <a:gd name="connsiteY2" fmla="*/ 13728035 h 13728035"/>
              <a:gd name="connsiteX3" fmla="*/ 0 w 14173016"/>
              <a:gd name="connsiteY3" fmla="*/ 13717588 h 13728035"/>
            </a:gdLst>
            <a:ahLst/>
            <a:cxnLst>
              <a:cxn ang="0">
                <a:pos x="connsiteX0" y="connsiteY0"/>
              </a:cxn>
              <a:cxn ang="0">
                <a:pos x="connsiteX1" y="connsiteY1"/>
              </a:cxn>
              <a:cxn ang="0">
                <a:pos x="connsiteX2" y="connsiteY2"/>
              </a:cxn>
              <a:cxn ang="0">
                <a:pos x="connsiteX3" y="connsiteY3"/>
              </a:cxn>
            </a:cxnLst>
            <a:rect l="l" t="t" r="r" b="b"/>
            <a:pathLst>
              <a:path w="14173016" h="13728035">
                <a:moveTo>
                  <a:pt x="0" y="0"/>
                </a:moveTo>
                <a:lnTo>
                  <a:pt x="14173016" y="0"/>
                </a:lnTo>
                <a:lnTo>
                  <a:pt x="8863596" y="13728035"/>
                </a:lnTo>
                <a:lnTo>
                  <a:pt x="0" y="13717588"/>
                </a:lnTo>
                <a:close/>
              </a:path>
            </a:pathLst>
          </a:custGeom>
          <a:solidFill>
            <a:srgbClr val="5EABA0">
              <a:alpha val="82000"/>
            </a:srgbClr>
          </a:solidFill>
          <a:ln>
            <a:noFill/>
          </a:ln>
        </p:spPr>
        <p:txBody>
          <a:bodyPr lIns="0" tIns="0" rIns="0" bIns="0" rtlCol="0" anchor="ctr"/>
          <a:lstStyle/>
          <a:p>
            <a:pPr algn="ctr" defTabSz="1208493"/>
            <a:endParaRPr lang="en-US" sz="1450">
              <a:solidFill>
                <a:srgbClr val="000000"/>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endParaRPr>
          </a:p>
        </p:txBody>
      </p:sp>
      <p:pic>
        <p:nvPicPr>
          <p:cNvPr id="7" name="Picture 10" descr="http://app.imcreator.com/images/editor/iphone_for_editor.png">
            <a:extLst>
              <a:ext uri="{FF2B5EF4-FFF2-40B4-BE49-F238E27FC236}">
                <a16:creationId xmlns:a16="http://schemas.microsoft.com/office/drawing/2014/main" id="{9D8A7E8D-7142-48A9-A4F9-20939AF8F16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106587" y="661513"/>
            <a:ext cx="3204937" cy="5742180"/>
          </a:xfrm>
          <a:prstGeom prst="rect">
            <a:avLst/>
          </a:prstGeom>
          <a:noFill/>
          <a:extLst>
            <a:ext uri="{909E8E84-426E-40DD-AFC4-6F175D3DCCD1}">
              <a14:hiddenFill xmlns:a14="http://schemas.microsoft.com/office/drawing/2010/main">
                <a:solidFill>
                  <a:srgbClr val="FFFFFF"/>
                </a:solidFill>
              </a14:hiddenFill>
            </a:ext>
          </a:extLst>
        </p:spPr>
      </p:pic>
      <p:pic>
        <p:nvPicPr>
          <p:cNvPr id="8" name="Marcador de posición de imagen 5">
            <a:extLst>
              <a:ext uri="{FF2B5EF4-FFF2-40B4-BE49-F238E27FC236}">
                <a16:creationId xmlns:a16="http://schemas.microsoft.com/office/drawing/2014/main" id="{F47E61C5-5760-49F1-A514-1204B69D998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88507" y="1504776"/>
            <a:ext cx="2271242" cy="3714320"/>
          </a:xfrm>
          <a:prstGeom prst="rect">
            <a:avLst/>
          </a:prstGeom>
        </p:spPr>
      </p:pic>
      <p:pic>
        <p:nvPicPr>
          <p:cNvPr id="25" name="Gráfico 24">
            <a:extLst>
              <a:ext uri="{FF2B5EF4-FFF2-40B4-BE49-F238E27FC236}">
                <a16:creationId xmlns:a16="http://schemas.microsoft.com/office/drawing/2014/main" id="{E83430C6-1F37-464A-9CBB-D036738DE1C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072007" y="1205491"/>
            <a:ext cx="657247" cy="657247"/>
          </a:xfrm>
          <a:prstGeom prst="rect">
            <a:avLst/>
          </a:prstGeom>
        </p:spPr>
      </p:pic>
      <p:pic>
        <p:nvPicPr>
          <p:cNvPr id="26" name="Gráfico 25">
            <a:extLst>
              <a:ext uri="{FF2B5EF4-FFF2-40B4-BE49-F238E27FC236}">
                <a16:creationId xmlns:a16="http://schemas.microsoft.com/office/drawing/2014/main" id="{C67AA62B-F524-4BD9-8960-C936EE98B62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306864" y="1128168"/>
            <a:ext cx="763289" cy="763289"/>
          </a:xfrm>
          <a:prstGeom prst="rect">
            <a:avLst/>
          </a:prstGeom>
        </p:spPr>
      </p:pic>
      <p:pic>
        <p:nvPicPr>
          <p:cNvPr id="27" name="Gráfico 26">
            <a:extLst>
              <a:ext uri="{FF2B5EF4-FFF2-40B4-BE49-F238E27FC236}">
                <a16:creationId xmlns:a16="http://schemas.microsoft.com/office/drawing/2014/main" id="{09203B1D-3262-4A6B-B419-B8F9F87EF49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390329" y="3748340"/>
            <a:ext cx="689606" cy="689606"/>
          </a:xfrm>
          <a:prstGeom prst="rect">
            <a:avLst/>
          </a:prstGeom>
        </p:spPr>
      </p:pic>
      <p:pic>
        <p:nvPicPr>
          <p:cNvPr id="28" name="Gráfico 27">
            <a:extLst>
              <a:ext uri="{FF2B5EF4-FFF2-40B4-BE49-F238E27FC236}">
                <a16:creationId xmlns:a16="http://schemas.microsoft.com/office/drawing/2014/main" id="{D00E4852-FF82-4C43-A0C1-9F1A2C01910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7959763" y="3769858"/>
            <a:ext cx="852956" cy="852956"/>
          </a:xfrm>
          <a:prstGeom prst="rect">
            <a:avLst/>
          </a:prstGeom>
        </p:spPr>
      </p:pic>
      <p:sp>
        <p:nvSpPr>
          <p:cNvPr id="29" name="TextBox 53">
            <a:extLst>
              <a:ext uri="{FF2B5EF4-FFF2-40B4-BE49-F238E27FC236}">
                <a16:creationId xmlns:a16="http://schemas.microsoft.com/office/drawing/2014/main" id="{7174D931-5240-4BD4-AAAF-FC58BA9A9935}"/>
              </a:ext>
            </a:extLst>
          </p:cNvPr>
          <p:cNvSpPr txBox="1"/>
          <p:nvPr/>
        </p:nvSpPr>
        <p:spPr>
          <a:xfrm>
            <a:off x="7247209" y="2315504"/>
            <a:ext cx="2234362" cy="646331"/>
          </a:xfrm>
          <a:prstGeom prst="rect">
            <a:avLst/>
          </a:prstGeom>
          <a:noFill/>
        </p:spPr>
        <p:txBody>
          <a:bodyPr wrap="square" rtlCol="0" anchor="t">
            <a:spAutoFit/>
          </a:bodyPr>
          <a:lstStyle/>
          <a:p>
            <a:pPr algn="ctr"/>
            <a:r>
              <a:rPr lang="en-US" sz="1200" dirty="0">
                <a:solidFill>
                  <a:schemeClr val="bg1"/>
                </a:solidFill>
                <a:latin typeface="HelvLight" pitchFamily="2" charset="0"/>
              </a:rPr>
              <a:t>Integrity in everything we do. Do the right thing, even when no one is looking.</a:t>
            </a:r>
          </a:p>
        </p:txBody>
      </p:sp>
      <p:sp>
        <p:nvSpPr>
          <p:cNvPr id="30" name="TextBox 54">
            <a:extLst>
              <a:ext uri="{FF2B5EF4-FFF2-40B4-BE49-F238E27FC236}">
                <a16:creationId xmlns:a16="http://schemas.microsoft.com/office/drawing/2014/main" id="{60316061-833A-48F2-886E-B7FC02B00982}"/>
              </a:ext>
            </a:extLst>
          </p:cNvPr>
          <p:cNvSpPr txBox="1"/>
          <p:nvPr/>
        </p:nvSpPr>
        <p:spPr>
          <a:xfrm>
            <a:off x="7410794" y="2005096"/>
            <a:ext cx="1907193" cy="338554"/>
          </a:xfrm>
          <a:prstGeom prst="rect">
            <a:avLst/>
          </a:prstGeom>
          <a:noFill/>
        </p:spPr>
        <p:txBody>
          <a:bodyPr wrap="square" rtlCol="0" anchor="ctr">
            <a:spAutoFit/>
          </a:bodyPr>
          <a:lstStyle/>
          <a:p>
            <a:pPr algn="ctr"/>
            <a:r>
              <a:rPr lang="en-US" sz="1600" b="1" dirty="0">
                <a:solidFill>
                  <a:schemeClr val="bg1"/>
                </a:solidFill>
                <a:latin typeface="Helvetica" panose="020B7200000000000000" pitchFamily="34" charset="0"/>
              </a:rPr>
              <a:t>Integrity</a:t>
            </a:r>
            <a:endParaRPr lang="en-ID" sz="1600" b="1" dirty="0">
              <a:solidFill>
                <a:schemeClr val="bg1"/>
              </a:solidFill>
              <a:latin typeface="Helvetica" panose="020B7200000000000000" pitchFamily="34" charset="0"/>
            </a:endParaRPr>
          </a:p>
        </p:txBody>
      </p:sp>
      <p:sp>
        <p:nvSpPr>
          <p:cNvPr id="36" name="TextBox 53">
            <a:extLst>
              <a:ext uri="{FF2B5EF4-FFF2-40B4-BE49-F238E27FC236}">
                <a16:creationId xmlns:a16="http://schemas.microsoft.com/office/drawing/2014/main" id="{82102FC3-9C9F-496B-BE79-513103D34A50}"/>
              </a:ext>
            </a:extLst>
          </p:cNvPr>
          <p:cNvSpPr txBox="1"/>
          <p:nvPr/>
        </p:nvSpPr>
        <p:spPr>
          <a:xfrm>
            <a:off x="9624596" y="2315504"/>
            <a:ext cx="2234362" cy="646331"/>
          </a:xfrm>
          <a:prstGeom prst="rect">
            <a:avLst/>
          </a:prstGeom>
          <a:noFill/>
        </p:spPr>
        <p:txBody>
          <a:bodyPr wrap="square" rtlCol="0" anchor="t">
            <a:spAutoFit/>
          </a:bodyPr>
          <a:lstStyle/>
          <a:p>
            <a:pPr algn="ctr"/>
            <a:r>
              <a:rPr lang="en-US" sz="1200" dirty="0">
                <a:solidFill>
                  <a:schemeClr val="bg1"/>
                </a:solidFill>
                <a:latin typeface="HelvLight" pitchFamily="2" charset="0"/>
              </a:rPr>
              <a:t>Family first, always. All decisions must benefit our family and the company.</a:t>
            </a:r>
          </a:p>
        </p:txBody>
      </p:sp>
      <p:sp>
        <p:nvSpPr>
          <p:cNvPr id="37" name="TextBox 54">
            <a:extLst>
              <a:ext uri="{FF2B5EF4-FFF2-40B4-BE49-F238E27FC236}">
                <a16:creationId xmlns:a16="http://schemas.microsoft.com/office/drawing/2014/main" id="{B114EAFB-CA6F-419C-87F5-847D84DB7324}"/>
              </a:ext>
            </a:extLst>
          </p:cNvPr>
          <p:cNvSpPr txBox="1"/>
          <p:nvPr/>
        </p:nvSpPr>
        <p:spPr>
          <a:xfrm>
            <a:off x="9788181" y="2005096"/>
            <a:ext cx="1907193" cy="338554"/>
          </a:xfrm>
          <a:prstGeom prst="rect">
            <a:avLst/>
          </a:prstGeom>
          <a:noFill/>
        </p:spPr>
        <p:txBody>
          <a:bodyPr wrap="square" rtlCol="0" anchor="ctr">
            <a:spAutoFit/>
          </a:bodyPr>
          <a:lstStyle/>
          <a:p>
            <a:pPr algn="ctr"/>
            <a:r>
              <a:rPr lang="en-US" sz="1600" b="1" dirty="0">
                <a:solidFill>
                  <a:schemeClr val="bg1"/>
                </a:solidFill>
                <a:latin typeface="Helvetica" panose="020B7200000000000000" pitchFamily="34" charset="0"/>
              </a:rPr>
              <a:t>Family</a:t>
            </a:r>
            <a:endParaRPr lang="en-ID" sz="1600" b="1" dirty="0">
              <a:solidFill>
                <a:schemeClr val="bg1"/>
              </a:solidFill>
              <a:latin typeface="Helvetica" panose="020B7200000000000000" pitchFamily="34" charset="0"/>
            </a:endParaRPr>
          </a:p>
        </p:txBody>
      </p:sp>
      <p:sp>
        <p:nvSpPr>
          <p:cNvPr id="38" name="TextBox 53">
            <a:extLst>
              <a:ext uri="{FF2B5EF4-FFF2-40B4-BE49-F238E27FC236}">
                <a16:creationId xmlns:a16="http://schemas.microsoft.com/office/drawing/2014/main" id="{3128A88C-9B64-4D8D-93FD-726C7FA668A1}"/>
              </a:ext>
            </a:extLst>
          </p:cNvPr>
          <p:cNvSpPr txBox="1"/>
          <p:nvPr/>
        </p:nvSpPr>
        <p:spPr>
          <a:xfrm>
            <a:off x="7292986" y="4898835"/>
            <a:ext cx="2234362" cy="646331"/>
          </a:xfrm>
          <a:prstGeom prst="rect">
            <a:avLst/>
          </a:prstGeom>
          <a:noFill/>
        </p:spPr>
        <p:txBody>
          <a:bodyPr wrap="square" rtlCol="0" anchor="t">
            <a:spAutoFit/>
          </a:bodyPr>
          <a:lstStyle/>
          <a:p>
            <a:pPr algn="ctr"/>
            <a:r>
              <a:rPr lang="en-US" sz="1200" dirty="0">
                <a:solidFill>
                  <a:schemeClr val="bg1"/>
                </a:solidFill>
                <a:latin typeface="HelvLight" pitchFamily="2" charset="0"/>
              </a:rPr>
              <a:t>We care for one another, praise efforts, recognize progress, and reward results.</a:t>
            </a:r>
          </a:p>
        </p:txBody>
      </p:sp>
      <p:sp>
        <p:nvSpPr>
          <p:cNvPr id="39" name="TextBox 54">
            <a:extLst>
              <a:ext uri="{FF2B5EF4-FFF2-40B4-BE49-F238E27FC236}">
                <a16:creationId xmlns:a16="http://schemas.microsoft.com/office/drawing/2014/main" id="{9E3A8992-0074-49F2-B642-204B814CBA29}"/>
              </a:ext>
            </a:extLst>
          </p:cNvPr>
          <p:cNvSpPr txBox="1"/>
          <p:nvPr/>
        </p:nvSpPr>
        <p:spPr>
          <a:xfrm>
            <a:off x="7456571" y="4588427"/>
            <a:ext cx="1907193" cy="338554"/>
          </a:xfrm>
          <a:prstGeom prst="rect">
            <a:avLst/>
          </a:prstGeom>
          <a:noFill/>
        </p:spPr>
        <p:txBody>
          <a:bodyPr wrap="square" rtlCol="0" anchor="ctr">
            <a:spAutoFit/>
          </a:bodyPr>
          <a:lstStyle/>
          <a:p>
            <a:pPr algn="ctr"/>
            <a:r>
              <a:rPr lang="en-US" sz="1600" b="1" dirty="0">
                <a:solidFill>
                  <a:schemeClr val="bg1"/>
                </a:solidFill>
                <a:latin typeface="Helvetica" panose="020B7200000000000000" pitchFamily="34" charset="0"/>
              </a:rPr>
              <a:t>Respect</a:t>
            </a:r>
            <a:endParaRPr lang="en-ID" sz="1600" b="1" dirty="0">
              <a:solidFill>
                <a:schemeClr val="bg1"/>
              </a:solidFill>
              <a:latin typeface="Helvetica" panose="020B7200000000000000" pitchFamily="34" charset="0"/>
            </a:endParaRPr>
          </a:p>
        </p:txBody>
      </p:sp>
      <p:sp>
        <p:nvSpPr>
          <p:cNvPr id="40" name="TextBox 53">
            <a:extLst>
              <a:ext uri="{FF2B5EF4-FFF2-40B4-BE49-F238E27FC236}">
                <a16:creationId xmlns:a16="http://schemas.microsoft.com/office/drawing/2014/main" id="{43BFE4AB-75F9-4082-B250-4496D3FDFECB}"/>
              </a:ext>
            </a:extLst>
          </p:cNvPr>
          <p:cNvSpPr txBox="1"/>
          <p:nvPr/>
        </p:nvSpPr>
        <p:spPr>
          <a:xfrm>
            <a:off x="9649376" y="4898835"/>
            <a:ext cx="2234362" cy="830997"/>
          </a:xfrm>
          <a:prstGeom prst="rect">
            <a:avLst/>
          </a:prstGeom>
          <a:noFill/>
        </p:spPr>
        <p:txBody>
          <a:bodyPr wrap="square" rtlCol="0" anchor="t">
            <a:spAutoFit/>
          </a:bodyPr>
          <a:lstStyle/>
          <a:p>
            <a:pPr algn="ctr"/>
            <a:r>
              <a:rPr lang="en-US" sz="1200" dirty="0">
                <a:solidFill>
                  <a:schemeClr val="bg1"/>
                </a:solidFill>
                <a:latin typeface="HelvLight" pitchFamily="2" charset="0"/>
              </a:rPr>
              <a:t>We are positive, hardworking, and disciplined in all we do, which stems from our innate passion.</a:t>
            </a:r>
          </a:p>
        </p:txBody>
      </p:sp>
      <p:sp>
        <p:nvSpPr>
          <p:cNvPr id="41" name="TextBox 54">
            <a:extLst>
              <a:ext uri="{FF2B5EF4-FFF2-40B4-BE49-F238E27FC236}">
                <a16:creationId xmlns:a16="http://schemas.microsoft.com/office/drawing/2014/main" id="{0E1E4E09-515F-4383-B7B3-5D34ECF31A37}"/>
              </a:ext>
            </a:extLst>
          </p:cNvPr>
          <p:cNvSpPr txBox="1"/>
          <p:nvPr/>
        </p:nvSpPr>
        <p:spPr>
          <a:xfrm>
            <a:off x="9812961" y="4588427"/>
            <a:ext cx="1907193" cy="338554"/>
          </a:xfrm>
          <a:prstGeom prst="rect">
            <a:avLst/>
          </a:prstGeom>
          <a:noFill/>
        </p:spPr>
        <p:txBody>
          <a:bodyPr wrap="square" rtlCol="0" anchor="ctr">
            <a:spAutoFit/>
          </a:bodyPr>
          <a:lstStyle/>
          <a:p>
            <a:pPr algn="ctr"/>
            <a:r>
              <a:rPr lang="en-US" sz="1600" b="1" dirty="0">
                <a:solidFill>
                  <a:schemeClr val="bg1"/>
                </a:solidFill>
                <a:latin typeface="Helvetica" panose="020B7200000000000000" pitchFamily="34" charset="0"/>
              </a:rPr>
              <a:t>Passion</a:t>
            </a:r>
            <a:endParaRPr lang="en-ID" sz="1600" b="1" dirty="0">
              <a:solidFill>
                <a:schemeClr val="bg1"/>
              </a:solidFill>
              <a:latin typeface="Helvetica" panose="020B7200000000000000" pitchFamily="34" charset="0"/>
            </a:endParaRPr>
          </a:p>
        </p:txBody>
      </p:sp>
      <p:sp>
        <p:nvSpPr>
          <p:cNvPr id="43" name="TextBox 36">
            <a:extLst>
              <a:ext uri="{FF2B5EF4-FFF2-40B4-BE49-F238E27FC236}">
                <a16:creationId xmlns:a16="http://schemas.microsoft.com/office/drawing/2014/main" id="{604EAF3D-E2DD-4EE5-9474-D1F7A993FB9F}"/>
              </a:ext>
            </a:extLst>
          </p:cNvPr>
          <p:cNvSpPr txBox="1"/>
          <p:nvPr/>
        </p:nvSpPr>
        <p:spPr>
          <a:xfrm>
            <a:off x="631082" y="2978499"/>
            <a:ext cx="3384483" cy="1948482"/>
          </a:xfrm>
          <a:prstGeom prst="rect">
            <a:avLst/>
          </a:prstGeom>
          <a:noFill/>
        </p:spPr>
        <p:txBody>
          <a:bodyPr wrap="square" rtlCol="0" anchor="t">
            <a:spAutoFit/>
          </a:bodyPr>
          <a:lstStyle/>
          <a:p>
            <a:pPr>
              <a:lnSpc>
                <a:spcPct val="125000"/>
              </a:lnSpc>
            </a:pPr>
            <a:r>
              <a:rPr lang="en-US" sz="1400" dirty="0">
                <a:solidFill>
                  <a:schemeClr val="bg1"/>
                </a:solidFill>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dirty="0">
              <a:solidFill>
                <a:schemeClr val="bg1"/>
              </a:solidFill>
              <a:latin typeface="HelvLight" pitchFamily="2" charset="0"/>
            </a:endParaRPr>
          </a:p>
        </p:txBody>
      </p:sp>
      <p:pic>
        <p:nvPicPr>
          <p:cNvPr id="49" name="Gráfico 48">
            <a:extLst>
              <a:ext uri="{FF2B5EF4-FFF2-40B4-BE49-F238E27FC236}">
                <a16:creationId xmlns:a16="http://schemas.microsoft.com/office/drawing/2014/main" id="{3C6A7F9C-0499-41FE-B401-25CEAF3859E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737052" y="1204261"/>
            <a:ext cx="1190919" cy="1562398"/>
          </a:xfrm>
          <a:prstGeom prst="rect">
            <a:avLst/>
          </a:prstGeom>
        </p:spPr>
      </p:pic>
      <p:sp>
        <p:nvSpPr>
          <p:cNvPr id="21" name="CuadroTexto 20">
            <a:extLst>
              <a:ext uri="{FF2B5EF4-FFF2-40B4-BE49-F238E27FC236}">
                <a16:creationId xmlns:a16="http://schemas.microsoft.com/office/drawing/2014/main" id="{DE9CECD7-84E7-49DF-8AC8-AA2B3DFB66E2}"/>
              </a:ext>
            </a:extLst>
          </p:cNvPr>
          <p:cNvSpPr txBox="1"/>
          <p:nvPr/>
        </p:nvSpPr>
        <p:spPr>
          <a:xfrm>
            <a:off x="11266440" y="6574789"/>
            <a:ext cx="493010" cy="276999"/>
          </a:xfrm>
          <a:prstGeom prst="rect">
            <a:avLst/>
          </a:prstGeom>
          <a:noFill/>
        </p:spPr>
        <p:txBody>
          <a:bodyPr wrap="square" rtlCol="0">
            <a:spAutoFit/>
          </a:bodyPr>
          <a:lstStyle/>
          <a:p>
            <a:pPr algn="ctr"/>
            <a:fld id="{BD7E6C42-ED9A-42B8-A590-0DF7B5B3A8E4}" type="slidenum">
              <a:rPr lang="es-ES" sz="1200" b="1" smtClean="0">
                <a:solidFill>
                  <a:schemeClr val="bg1"/>
                </a:solidFill>
                <a:latin typeface="Helvetica" panose="020B7200000000000000" pitchFamily="34" charset="0"/>
              </a:rPr>
              <a:t>31</a:t>
            </a:fld>
            <a:endParaRPr lang="es-SV" sz="1200" b="1" dirty="0">
              <a:solidFill>
                <a:schemeClr val="bg1"/>
              </a:solidFill>
              <a:latin typeface="Helvetica" panose="020B7200000000000000" pitchFamily="34" charset="0"/>
            </a:endParaRPr>
          </a:p>
        </p:txBody>
      </p:sp>
    </p:spTree>
    <p:extLst>
      <p:ext uri="{BB962C8B-B14F-4D97-AF65-F5344CB8AC3E}">
        <p14:creationId xmlns:p14="http://schemas.microsoft.com/office/powerpoint/2010/main" val="130441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Marcador de posición de imagen 9" descr="Un hombre encima de una roca&#10;&#10;Descripción generada automáticamente con confianza baja">
            <a:extLst>
              <a:ext uri="{FF2B5EF4-FFF2-40B4-BE49-F238E27FC236}">
                <a16:creationId xmlns:a16="http://schemas.microsoft.com/office/drawing/2014/main" id="{E5A473EE-6B60-46DF-85AE-FC2FA9F922D2}"/>
              </a:ext>
            </a:extLst>
          </p:cNvPr>
          <p:cNvPicPr>
            <a:picLocks noGrp="1" noChangeAspect="1"/>
          </p:cNvPicPr>
          <p:nvPr>
            <p:ph type="pic" sz="quarter" idx="14"/>
          </p:nvPr>
        </p:nvPicPr>
        <p:blipFill rotWithShape="1">
          <a:blip r:embed="rId2"/>
          <a:srcRect l="23872" r="23872"/>
          <a:stretch/>
        </p:blipFill>
        <p:spPr/>
      </p:pic>
      <p:sp>
        <p:nvSpPr>
          <p:cNvPr id="2" name="Título 1">
            <a:extLst>
              <a:ext uri="{FF2B5EF4-FFF2-40B4-BE49-F238E27FC236}">
                <a16:creationId xmlns:a16="http://schemas.microsoft.com/office/drawing/2014/main" id="{778F1B31-1618-4683-AC79-E006345FE676}"/>
              </a:ext>
            </a:extLst>
          </p:cNvPr>
          <p:cNvSpPr>
            <a:spLocks noGrp="1"/>
          </p:cNvSpPr>
          <p:nvPr>
            <p:ph type="title"/>
          </p:nvPr>
        </p:nvSpPr>
        <p:spPr/>
        <p:txBody>
          <a:bodyPr/>
          <a:lstStyle/>
          <a:p>
            <a:r>
              <a:rPr lang="es-ES" dirty="0" err="1">
                <a:solidFill>
                  <a:srgbClr val="5EABA0"/>
                </a:solidFill>
              </a:rPr>
              <a:t>Device</a:t>
            </a:r>
            <a:r>
              <a:rPr lang="es-ES" dirty="0"/>
              <a:t> Mockup</a:t>
            </a:r>
            <a:endParaRPr lang="es-SV" dirty="0"/>
          </a:p>
        </p:txBody>
      </p:sp>
      <p:grpSp>
        <p:nvGrpSpPr>
          <p:cNvPr id="29" name="Group 28">
            <a:extLst>
              <a:ext uri="{FF2B5EF4-FFF2-40B4-BE49-F238E27FC236}">
                <a16:creationId xmlns:a16="http://schemas.microsoft.com/office/drawing/2014/main" id="{C2AB5DF0-11D9-4305-AC0C-AF732C9F2650}"/>
              </a:ext>
            </a:extLst>
          </p:cNvPr>
          <p:cNvGrpSpPr/>
          <p:nvPr/>
        </p:nvGrpSpPr>
        <p:grpSpPr>
          <a:xfrm>
            <a:off x="4316087" y="1213385"/>
            <a:ext cx="3559827" cy="4912518"/>
            <a:chOff x="2889581" y="891950"/>
            <a:chExt cx="3364838" cy="4643435"/>
          </a:xfrm>
        </p:grpSpPr>
        <p:sp>
          <p:nvSpPr>
            <p:cNvPr id="30" name="Rectangle: Rounded Corners 29">
              <a:extLst>
                <a:ext uri="{FF2B5EF4-FFF2-40B4-BE49-F238E27FC236}">
                  <a16:creationId xmlns:a16="http://schemas.microsoft.com/office/drawing/2014/main" id="{62C8F8FA-2E04-469E-8ACD-29C6DEFC89C2}"/>
                </a:ext>
              </a:extLst>
            </p:cNvPr>
            <p:cNvSpPr/>
            <p:nvPr/>
          </p:nvSpPr>
          <p:spPr>
            <a:xfrm rot="5400000">
              <a:off x="6139135" y="1344568"/>
              <a:ext cx="190557" cy="40011"/>
            </a:xfrm>
            <a:prstGeom prst="roundRect">
              <a:avLst/>
            </a:prstGeom>
            <a:gradFill flip="none" rotWithShape="1">
              <a:gsLst>
                <a:gs pos="0">
                  <a:schemeClr val="bg1">
                    <a:lumMod val="85000"/>
                  </a:schemeClr>
                </a:gs>
                <a:gs pos="100000">
                  <a:schemeClr val="bg1">
                    <a:lumMod val="85000"/>
                  </a:schemeClr>
                </a:gs>
                <a:gs pos="80000">
                  <a:schemeClr val="bg1">
                    <a:lumMod val="6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31" name="Rectangle: Rounded Corners 30">
              <a:extLst>
                <a:ext uri="{FF2B5EF4-FFF2-40B4-BE49-F238E27FC236}">
                  <a16:creationId xmlns:a16="http://schemas.microsoft.com/office/drawing/2014/main" id="{0D42C816-622D-45D6-9292-75218D3D6FBD}"/>
                </a:ext>
              </a:extLst>
            </p:cNvPr>
            <p:cNvSpPr/>
            <p:nvPr/>
          </p:nvSpPr>
          <p:spPr>
            <a:xfrm rot="5400000">
              <a:off x="6139135" y="1568816"/>
              <a:ext cx="190557" cy="40011"/>
            </a:xfrm>
            <a:prstGeom prst="roundRect">
              <a:avLst/>
            </a:prstGeom>
            <a:gradFill flip="none" rotWithShape="1">
              <a:gsLst>
                <a:gs pos="0">
                  <a:schemeClr val="bg1">
                    <a:lumMod val="85000"/>
                  </a:schemeClr>
                </a:gs>
                <a:gs pos="100000">
                  <a:schemeClr val="bg1">
                    <a:lumMod val="85000"/>
                  </a:schemeClr>
                </a:gs>
                <a:gs pos="80000">
                  <a:schemeClr val="bg1">
                    <a:lumMod val="6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32" name="Rectangle: Rounded Corners 31">
              <a:extLst>
                <a:ext uri="{FF2B5EF4-FFF2-40B4-BE49-F238E27FC236}">
                  <a16:creationId xmlns:a16="http://schemas.microsoft.com/office/drawing/2014/main" id="{6DED2DA2-73FA-458C-B737-DF40972E8477}"/>
                </a:ext>
              </a:extLst>
            </p:cNvPr>
            <p:cNvSpPr/>
            <p:nvPr/>
          </p:nvSpPr>
          <p:spPr>
            <a:xfrm>
              <a:off x="5773230" y="891950"/>
              <a:ext cx="227161" cy="40011"/>
            </a:xfrm>
            <a:prstGeom prst="roundRect">
              <a:avLst/>
            </a:prstGeom>
            <a:gradFill flip="none" rotWithShape="1">
              <a:gsLst>
                <a:gs pos="0">
                  <a:schemeClr val="bg1">
                    <a:lumMod val="85000"/>
                  </a:schemeClr>
                </a:gs>
                <a:gs pos="100000">
                  <a:schemeClr val="bg1">
                    <a:lumMod val="85000"/>
                  </a:schemeClr>
                </a:gs>
                <a:gs pos="80000">
                  <a:schemeClr val="bg1">
                    <a:lumMod val="6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33" name="Freeform: Shape 32">
              <a:extLst>
                <a:ext uri="{FF2B5EF4-FFF2-40B4-BE49-F238E27FC236}">
                  <a16:creationId xmlns:a16="http://schemas.microsoft.com/office/drawing/2014/main" id="{1816F086-2762-4BB7-87DA-A3F182F0D46D}"/>
                </a:ext>
              </a:extLst>
            </p:cNvPr>
            <p:cNvSpPr/>
            <p:nvPr/>
          </p:nvSpPr>
          <p:spPr>
            <a:xfrm>
              <a:off x="2889581" y="901084"/>
              <a:ext cx="3349202" cy="4634301"/>
            </a:xfrm>
            <a:custGeom>
              <a:avLst/>
              <a:gdLst>
                <a:gd name="connsiteX0" fmla="*/ 150601 w 3349202"/>
                <a:gd name="connsiteY0" fmla="*/ 130210 h 4634301"/>
                <a:gd name="connsiteX1" fmla="*/ 150601 w 3349202"/>
                <a:gd name="connsiteY1" fmla="*/ 4504090 h 4634301"/>
                <a:gd name="connsiteX2" fmla="*/ 3198601 w 3349202"/>
                <a:gd name="connsiteY2" fmla="*/ 4504090 h 4634301"/>
                <a:gd name="connsiteX3" fmla="*/ 3198601 w 3349202"/>
                <a:gd name="connsiteY3" fmla="*/ 130210 h 4634301"/>
                <a:gd name="connsiteX4" fmla="*/ 224799 w 3349202"/>
                <a:gd name="connsiteY4" fmla="*/ 0 h 4634301"/>
                <a:gd name="connsiteX5" fmla="*/ 3124404 w 3349202"/>
                <a:gd name="connsiteY5" fmla="*/ 0 h 4634301"/>
                <a:gd name="connsiteX6" fmla="*/ 3349202 w 3349202"/>
                <a:gd name="connsiteY6" fmla="*/ 224799 h 4634301"/>
                <a:gd name="connsiteX7" fmla="*/ 3349202 w 3349202"/>
                <a:gd name="connsiteY7" fmla="*/ 4409503 h 4634301"/>
                <a:gd name="connsiteX8" fmla="*/ 3124404 w 3349202"/>
                <a:gd name="connsiteY8" fmla="*/ 4634301 h 4634301"/>
                <a:gd name="connsiteX9" fmla="*/ 224799 w 3349202"/>
                <a:gd name="connsiteY9" fmla="*/ 4634301 h 4634301"/>
                <a:gd name="connsiteX10" fmla="*/ 0 w 3349202"/>
                <a:gd name="connsiteY10" fmla="*/ 4409503 h 4634301"/>
                <a:gd name="connsiteX11" fmla="*/ 0 w 3349202"/>
                <a:gd name="connsiteY11" fmla="*/ 224799 h 4634301"/>
                <a:gd name="connsiteX12" fmla="*/ 224799 w 3349202"/>
                <a:gd name="connsiteY12" fmla="*/ 0 h 46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9202" h="4634301">
                  <a:moveTo>
                    <a:pt x="150601" y="130210"/>
                  </a:moveTo>
                  <a:lnTo>
                    <a:pt x="150601" y="4504090"/>
                  </a:lnTo>
                  <a:lnTo>
                    <a:pt x="3198601" y="4504090"/>
                  </a:lnTo>
                  <a:lnTo>
                    <a:pt x="3198601" y="130210"/>
                  </a:lnTo>
                  <a:close/>
                  <a:moveTo>
                    <a:pt x="224799" y="0"/>
                  </a:moveTo>
                  <a:lnTo>
                    <a:pt x="3124404" y="0"/>
                  </a:lnTo>
                  <a:cubicBezTo>
                    <a:pt x="3248556" y="0"/>
                    <a:pt x="3349202" y="100646"/>
                    <a:pt x="3349202" y="224799"/>
                  </a:cubicBezTo>
                  <a:lnTo>
                    <a:pt x="3349202" y="4409503"/>
                  </a:lnTo>
                  <a:cubicBezTo>
                    <a:pt x="3349202" y="4533656"/>
                    <a:pt x="3248556" y="4634301"/>
                    <a:pt x="3124404" y="4634301"/>
                  </a:cubicBezTo>
                  <a:lnTo>
                    <a:pt x="224799" y="4634301"/>
                  </a:lnTo>
                  <a:cubicBezTo>
                    <a:pt x="100646" y="4634301"/>
                    <a:pt x="0" y="4533656"/>
                    <a:pt x="0" y="4409503"/>
                  </a:cubicBezTo>
                  <a:lnTo>
                    <a:pt x="0" y="224799"/>
                  </a:lnTo>
                  <a:cubicBezTo>
                    <a:pt x="0" y="100646"/>
                    <a:pt x="100646" y="0"/>
                    <a:pt x="224799" y="0"/>
                  </a:cubicBez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34" name="Freeform: Shape 33">
              <a:extLst>
                <a:ext uri="{FF2B5EF4-FFF2-40B4-BE49-F238E27FC236}">
                  <a16:creationId xmlns:a16="http://schemas.microsoft.com/office/drawing/2014/main" id="{AB9BB585-8454-48A3-A8E3-A92B3832CC29}"/>
                </a:ext>
              </a:extLst>
            </p:cNvPr>
            <p:cNvSpPr/>
            <p:nvPr/>
          </p:nvSpPr>
          <p:spPr>
            <a:xfrm>
              <a:off x="2916871" y="925272"/>
              <a:ext cx="3294622" cy="4585924"/>
            </a:xfrm>
            <a:custGeom>
              <a:avLst/>
              <a:gdLst>
                <a:gd name="connsiteX0" fmla="*/ 381218 w 5387669"/>
                <a:gd name="connsiteY0" fmla="*/ 236318 h 7499325"/>
                <a:gd name="connsiteX1" fmla="*/ 238202 w 5387669"/>
                <a:gd name="connsiteY1" fmla="*/ 379334 h 7499325"/>
                <a:gd name="connsiteX2" fmla="*/ 238202 w 5387669"/>
                <a:gd name="connsiteY2" fmla="*/ 7111877 h 7499325"/>
                <a:gd name="connsiteX3" fmla="*/ 381218 w 5387669"/>
                <a:gd name="connsiteY3" fmla="*/ 7254893 h 7499325"/>
                <a:gd name="connsiteX4" fmla="*/ 5006452 w 5387669"/>
                <a:gd name="connsiteY4" fmla="*/ 7254893 h 7499325"/>
                <a:gd name="connsiteX5" fmla="*/ 5149468 w 5387669"/>
                <a:gd name="connsiteY5" fmla="*/ 7111877 h 7499325"/>
                <a:gd name="connsiteX6" fmla="*/ 5149468 w 5387669"/>
                <a:gd name="connsiteY6" fmla="*/ 379334 h 7499325"/>
                <a:gd name="connsiteX7" fmla="*/ 5006452 w 5387669"/>
                <a:gd name="connsiteY7" fmla="*/ 236318 h 7499325"/>
                <a:gd name="connsiteX8" fmla="*/ 328271 w 5387669"/>
                <a:gd name="connsiteY8" fmla="*/ 0 h 7499325"/>
                <a:gd name="connsiteX9" fmla="*/ 5059398 w 5387669"/>
                <a:gd name="connsiteY9" fmla="*/ 0 h 7499325"/>
                <a:gd name="connsiteX10" fmla="*/ 5387669 w 5387669"/>
                <a:gd name="connsiteY10" fmla="*/ 328271 h 7499325"/>
                <a:gd name="connsiteX11" fmla="*/ 5387669 w 5387669"/>
                <a:gd name="connsiteY11" fmla="*/ 7171054 h 7499325"/>
                <a:gd name="connsiteX12" fmla="*/ 5059398 w 5387669"/>
                <a:gd name="connsiteY12" fmla="*/ 7499325 h 7499325"/>
                <a:gd name="connsiteX13" fmla="*/ 328271 w 5387669"/>
                <a:gd name="connsiteY13" fmla="*/ 7499325 h 7499325"/>
                <a:gd name="connsiteX14" fmla="*/ 0 w 5387669"/>
                <a:gd name="connsiteY14" fmla="*/ 7171054 h 7499325"/>
                <a:gd name="connsiteX15" fmla="*/ 0 w 5387669"/>
                <a:gd name="connsiteY15" fmla="*/ 328271 h 7499325"/>
                <a:gd name="connsiteX16" fmla="*/ 328271 w 5387669"/>
                <a:gd name="connsiteY16" fmla="*/ 0 h 749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87669" h="7499325">
                  <a:moveTo>
                    <a:pt x="381218" y="236318"/>
                  </a:moveTo>
                  <a:cubicBezTo>
                    <a:pt x="302232" y="236318"/>
                    <a:pt x="238202" y="300348"/>
                    <a:pt x="238202" y="379334"/>
                  </a:cubicBezTo>
                  <a:lnTo>
                    <a:pt x="238202" y="7111877"/>
                  </a:lnTo>
                  <a:cubicBezTo>
                    <a:pt x="238202" y="7190863"/>
                    <a:pt x="302232" y="7254893"/>
                    <a:pt x="381218" y="7254893"/>
                  </a:cubicBezTo>
                  <a:lnTo>
                    <a:pt x="5006452" y="7254893"/>
                  </a:lnTo>
                  <a:cubicBezTo>
                    <a:pt x="5085438" y="7254893"/>
                    <a:pt x="5149468" y="7190863"/>
                    <a:pt x="5149468" y="7111877"/>
                  </a:cubicBezTo>
                  <a:lnTo>
                    <a:pt x="5149468" y="379334"/>
                  </a:lnTo>
                  <a:cubicBezTo>
                    <a:pt x="5149468" y="300348"/>
                    <a:pt x="5085438" y="236318"/>
                    <a:pt x="5006452" y="236318"/>
                  </a:cubicBezTo>
                  <a:close/>
                  <a:moveTo>
                    <a:pt x="328271" y="0"/>
                  </a:moveTo>
                  <a:lnTo>
                    <a:pt x="5059398" y="0"/>
                  </a:lnTo>
                  <a:cubicBezTo>
                    <a:pt x="5240697" y="0"/>
                    <a:pt x="5387669" y="146972"/>
                    <a:pt x="5387669" y="328271"/>
                  </a:cubicBezTo>
                  <a:lnTo>
                    <a:pt x="5387669" y="7171054"/>
                  </a:lnTo>
                  <a:cubicBezTo>
                    <a:pt x="5387669" y="7352353"/>
                    <a:pt x="5240697" y="7499325"/>
                    <a:pt x="5059398" y="7499325"/>
                  </a:cubicBezTo>
                  <a:lnTo>
                    <a:pt x="328271" y="7499325"/>
                  </a:lnTo>
                  <a:cubicBezTo>
                    <a:pt x="146972" y="7499325"/>
                    <a:pt x="0" y="7352353"/>
                    <a:pt x="0" y="7171054"/>
                  </a:cubicBezTo>
                  <a:lnTo>
                    <a:pt x="0" y="328271"/>
                  </a:lnTo>
                  <a:cubicBezTo>
                    <a:pt x="0" y="146972"/>
                    <a:pt x="146972" y="0"/>
                    <a:pt x="328271" y="0"/>
                  </a:cubicBezTo>
                  <a:close/>
                </a:path>
              </a:pathLst>
            </a:cu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grpSp>
      <p:grpSp>
        <p:nvGrpSpPr>
          <p:cNvPr id="41" name="Group 40">
            <a:extLst>
              <a:ext uri="{FF2B5EF4-FFF2-40B4-BE49-F238E27FC236}">
                <a16:creationId xmlns:a16="http://schemas.microsoft.com/office/drawing/2014/main" id="{254A4DE1-C0A7-4C35-9EB4-6893C0FC5F2E}"/>
              </a:ext>
            </a:extLst>
          </p:cNvPr>
          <p:cNvGrpSpPr/>
          <p:nvPr/>
        </p:nvGrpSpPr>
        <p:grpSpPr>
          <a:xfrm>
            <a:off x="9409970" y="1526444"/>
            <a:ext cx="993648" cy="604301"/>
            <a:chOff x="1296465" y="4489931"/>
            <a:chExt cx="993648" cy="604301"/>
          </a:xfrm>
        </p:grpSpPr>
        <p:sp>
          <p:nvSpPr>
            <p:cNvPr id="42" name="Oval 41">
              <a:extLst>
                <a:ext uri="{FF2B5EF4-FFF2-40B4-BE49-F238E27FC236}">
                  <a16:creationId xmlns:a16="http://schemas.microsoft.com/office/drawing/2014/main" id="{67879CFA-2A75-482E-BAFB-F9A6C395410F}"/>
                </a:ext>
              </a:extLst>
            </p:cNvPr>
            <p:cNvSpPr/>
            <p:nvPr/>
          </p:nvSpPr>
          <p:spPr>
            <a:xfrm>
              <a:off x="1491139" y="4489931"/>
              <a:ext cx="604301" cy="604301"/>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43" name="TextBox 42">
              <a:extLst>
                <a:ext uri="{FF2B5EF4-FFF2-40B4-BE49-F238E27FC236}">
                  <a16:creationId xmlns:a16="http://schemas.microsoft.com/office/drawing/2014/main" id="{E396298C-7859-4B10-BB28-477EC0E98ACC}"/>
                </a:ext>
              </a:extLst>
            </p:cNvPr>
            <p:cNvSpPr txBox="1"/>
            <p:nvPr/>
          </p:nvSpPr>
          <p:spPr>
            <a:xfrm>
              <a:off x="1296465" y="4607415"/>
              <a:ext cx="9936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rPr>
                <a:t>01</a:t>
              </a:r>
            </a:p>
          </p:txBody>
        </p:sp>
      </p:grpSp>
      <p:grpSp>
        <p:nvGrpSpPr>
          <p:cNvPr id="45" name="Group 44">
            <a:extLst>
              <a:ext uri="{FF2B5EF4-FFF2-40B4-BE49-F238E27FC236}">
                <a16:creationId xmlns:a16="http://schemas.microsoft.com/office/drawing/2014/main" id="{802A8645-9EC2-4C0A-9466-61F90D198684}"/>
              </a:ext>
            </a:extLst>
          </p:cNvPr>
          <p:cNvGrpSpPr/>
          <p:nvPr/>
        </p:nvGrpSpPr>
        <p:grpSpPr>
          <a:xfrm>
            <a:off x="9409970" y="3639329"/>
            <a:ext cx="993648" cy="604301"/>
            <a:chOff x="1296465" y="4489931"/>
            <a:chExt cx="993648" cy="604301"/>
          </a:xfrm>
        </p:grpSpPr>
        <p:sp>
          <p:nvSpPr>
            <p:cNvPr id="46" name="Oval 45">
              <a:extLst>
                <a:ext uri="{FF2B5EF4-FFF2-40B4-BE49-F238E27FC236}">
                  <a16:creationId xmlns:a16="http://schemas.microsoft.com/office/drawing/2014/main" id="{1C184340-CEE6-4224-A60A-E67D58EB0CA7}"/>
                </a:ext>
              </a:extLst>
            </p:cNvPr>
            <p:cNvSpPr/>
            <p:nvPr/>
          </p:nvSpPr>
          <p:spPr>
            <a:xfrm>
              <a:off x="1491139" y="4489931"/>
              <a:ext cx="604301" cy="604301"/>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47" name="TextBox 46">
              <a:extLst>
                <a:ext uri="{FF2B5EF4-FFF2-40B4-BE49-F238E27FC236}">
                  <a16:creationId xmlns:a16="http://schemas.microsoft.com/office/drawing/2014/main" id="{947B33E0-15C6-4BFD-93EF-C778C977C9B3}"/>
                </a:ext>
              </a:extLst>
            </p:cNvPr>
            <p:cNvSpPr txBox="1"/>
            <p:nvPr/>
          </p:nvSpPr>
          <p:spPr>
            <a:xfrm>
              <a:off x="1296465" y="4607415"/>
              <a:ext cx="993648" cy="400110"/>
            </a:xfrm>
            <a:prstGeom prst="rect">
              <a:avLst/>
            </a:prstGeom>
            <a:noFill/>
          </p:spPr>
          <p:txBody>
            <a:bodyPr wrap="square" rtlCol="0">
              <a:spAutoFit/>
            </a:bodyPr>
            <a:lstStyle/>
            <a:p>
              <a:pPr algn="ctr" defTabSz="914400">
                <a:defRPr/>
              </a:pPr>
              <a:r>
                <a:rPr lang="en-US" sz="2000" b="1" dirty="0">
                  <a:solidFill>
                    <a:prstClr val="white"/>
                  </a:solidFill>
                  <a:latin typeface="Helvetica" panose="020B7200000000000000" pitchFamily="34" charset="0"/>
                </a:rPr>
                <a:t>02</a:t>
              </a:r>
            </a:p>
          </p:txBody>
        </p:sp>
      </p:grpSp>
      <p:sp>
        <p:nvSpPr>
          <p:cNvPr id="23" name="Rectangle 28">
            <a:extLst>
              <a:ext uri="{FF2B5EF4-FFF2-40B4-BE49-F238E27FC236}">
                <a16:creationId xmlns:a16="http://schemas.microsoft.com/office/drawing/2014/main" id="{B712147A-DE73-42D1-B143-6193509AA68D}"/>
              </a:ext>
            </a:extLst>
          </p:cNvPr>
          <p:cNvSpPr/>
          <p:nvPr/>
        </p:nvSpPr>
        <p:spPr>
          <a:xfrm>
            <a:off x="8639175" y="2281450"/>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24" name="Rectangle 28">
            <a:extLst>
              <a:ext uri="{FF2B5EF4-FFF2-40B4-BE49-F238E27FC236}">
                <a16:creationId xmlns:a16="http://schemas.microsoft.com/office/drawing/2014/main" id="{C3B1E6E8-BA04-4D2E-9F41-71452C0865CC}"/>
              </a:ext>
            </a:extLst>
          </p:cNvPr>
          <p:cNvSpPr/>
          <p:nvPr/>
        </p:nvSpPr>
        <p:spPr>
          <a:xfrm>
            <a:off x="8639175" y="4406286"/>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Tree>
    <p:extLst>
      <p:ext uri="{BB962C8B-B14F-4D97-AF65-F5344CB8AC3E}">
        <p14:creationId xmlns:p14="http://schemas.microsoft.com/office/powerpoint/2010/main" val="1616922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Marcador de posición de imagen 3" descr="Imagen que contiene tabla, computer, computadora&#10;&#10;Descripción generada automáticamente">
            <a:extLst>
              <a:ext uri="{FF2B5EF4-FFF2-40B4-BE49-F238E27FC236}">
                <a16:creationId xmlns:a16="http://schemas.microsoft.com/office/drawing/2014/main" id="{BF491187-0130-4E1E-A3EF-682E90C20DF1}"/>
              </a:ext>
            </a:extLst>
          </p:cNvPr>
          <p:cNvPicPr>
            <a:picLocks noGrp="1" noChangeAspect="1"/>
          </p:cNvPicPr>
          <p:nvPr>
            <p:ph type="pic" sz="quarter" idx="14"/>
          </p:nvPr>
        </p:nvPicPr>
        <p:blipFill rotWithShape="1">
          <a:blip r:embed="rId2"/>
          <a:srcRect l="29581" r="29581"/>
          <a:stretch/>
        </p:blipFill>
        <p:spPr/>
      </p:pic>
      <p:grpSp>
        <p:nvGrpSpPr>
          <p:cNvPr id="5" name="Group 4">
            <a:extLst>
              <a:ext uri="{FF2B5EF4-FFF2-40B4-BE49-F238E27FC236}">
                <a16:creationId xmlns:a16="http://schemas.microsoft.com/office/drawing/2014/main" id="{7AF3C95D-D760-4DE4-BB7D-A8E6ECA9F2DE}"/>
              </a:ext>
            </a:extLst>
          </p:cNvPr>
          <p:cNvGrpSpPr/>
          <p:nvPr/>
        </p:nvGrpSpPr>
        <p:grpSpPr>
          <a:xfrm>
            <a:off x="7393257" y="496510"/>
            <a:ext cx="2942285" cy="5864980"/>
            <a:chOff x="6798446" y="546727"/>
            <a:chExt cx="2891900" cy="5764546"/>
          </a:xfrm>
        </p:grpSpPr>
        <p:sp>
          <p:nvSpPr>
            <p:cNvPr id="6" name="Freeform 28">
              <a:extLst>
                <a:ext uri="{FF2B5EF4-FFF2-40B4-BE49-F238E27FC236}">
                  <a16:creationId xmlns:a16="http://schemas.microsoft.com/office/drawing/2014/main" id="{6D64F72F-90BD-412D-B0A8-B64DDDBAB44D}"/>
                </a:ext>
              </a:extLst>
            </p:cNvPr>
            <p:cNvSpPr>
              <a:spLocks/>
            </p:cNvSpPr>
            <p:nvPr/>
          </p:nvSpPr>
          <p:spPr bwMode="auto">
            <a:xfrm>
              <a:off x="6817696" y="546727"/>
              <a:ext cx="2850439" cy="5764546"/>
            </a:xfrm>
            <a:custGeom>
              <a:avLst/>
              <a:gdLst>
                <a:gd name="connsiteX0" fmla="*/ 429418 w 2850439"/>
                <a:gd name="connsiteY0" fmla="*/ 166583 h 5764546"/>
                <a:gd name="connsiteX1" fmla="*/ 401283 w 2850439"/>
                <a:gd name="connsiteY1" fmla="*/ 172506 h 5764546"/>
                <a:gd name="connsiteX2" fmla="*/ 374630 w 2850439"/>
                <a:gd name="connsiteY2" fmla="*/ 179910 h 5764546"/>
                <a:gd name="connsiteX3" fmla="*/ 346496 w 2850439"/>
                <a:gd name="connsiteY3" fmla="*/ 188794 h 5764546"/>
                <a:gd name="connsiteX4" fmla="*/ 321323 w 2850439"/>
                <a:gd name="connsiteY4" fmla="*/ 202121 h 5764546"/>
                <a:gd name="connsiteX5" fmla="*/ 297631 w 2850439"/>
                <a:gd name="connsiteY5" fmla="*/ 216929 h 5764546"/>
                <a:gd name="connsiteX6" fmla="*/ 275420 w 2850439"/>
                <a:gd name="connsiteY6" fmla="*/ 231736 h 5764546"/>
                <a:gd name="connsiteX7" fmla="*/ 254689 w 2850439"/>
                <a:gd name="connsiteY7" fmla="*/ 250986 h 5764546"/>
                <a:gd name="connsiteX8" fmla="*/ 235440 w 2850439"/>
                <a:gd name="connsiteY8" fmla="*/ 271716 h 5764546"/>
                <a:gd name="connsiteX9" fmla="*/ 217671 w 2850439"/>
                <a:gd name="connsiteY9" fmla="*/ 293927 h 5764546"/>
                <a:gd name="connsiteX10" fmla="*/ 204344 w 2850439"/>
                <a:gd name="connsiteY10" fmla="*/ 319100 h 5764546"/>
                <a:gd name="connsiteX11" fmla="*/ 192498 w 2850439"/>
                <a:gd name="connsiteY11" fmla="*/ 344273 h 5764546"/>
                <a:gd name="connsiteX12" fmla="*/ 182133 w 2850439"/>
                <a:gd name="connsiteY12" fmla="*/ 370926 h 5764546"/>
                <a:gd name="connsiteX13" fmla="*/ 174729 w 2850439"/>
                <a:gd name="connsiteY13" fmla="*/ 399060 h 5764546"/>
                <a:gd name="connsiteX14" fmla="*/ 170287 w 2850439"/>
                <a:gd name="connsiteY14" fmla="*/ 428675 h 5764546"/>
                <a:gd name="connsiteX15" fmla="*/ 167325 w 2850439"/>
                <a:gd name="connsiteY15" fmla="*/ 458290 h 5764546"/>
                <a:gd name="connsiteX16" fmla="*/ 167325 w 2850439"/>
                <a:gd name="connsiteY16" fmla="*/ 5306255 h 5764546"/>
                <a:gd name="connsiteX17" fmla="*/ 170287 w 2850439"/>
                <a:gd name="connsiteY17" fmla="*/ 5335870 h 5764546"/>
                <a:gd name="connsiteX18" fmla="*/ 174729 w 2850439"/>
                <a:gd name="connsiteY18" fmla="*/ 5365485 h 5764546"/>
                <a:gd name="connsiteX19" fmla="*/ 182133 w 2850439"/>
                <a:gd name="connsiteY19" fmla="*/ 5393619 h 5764546"/>
                <a:gd name="connsiteX20" fmla="*/ 192498 w 2850439"/>
                <a:gd name="connsiteY20" fmla="*/ 5420272 h 5764546"/>
                <a:gd name="connsiteX21" fmla="*/ 204344 w 2850439"/>
                <a:gd name="connsiteY21" fmla="*/ 5445445 h 5764546"/>
                <a:gd name="connsiteX22" fmla="*/ 217671 w 2850439"/>
                <a:gd name="connsiteY22" fmla="*/ 5467656 h 5764546"/>
                <a:gd name="connsiteX23" fmla="*/ 235440 w 2850439"/>
                <a:gd name="connsiteY23" fmla="*/ 5489867 h 5764546"/>
                <a:gd name="connsiteX24" fmla="*/ 254689 w 2850439"/>
                <a:gd name="connsiteY24" fmla="*/ 5512079 h 5764546"/>
                <a:gd name="connsiteX25" fmla="*/ 275420 w 2850439"/>
                <a:gd name="connsiteY25" fmla="*/ 5529848 h 5764546"/>
                <a:gd name="connsiteX26" fmla="*/ 297631 w 2850439"/>
                <a:gd name="connsiteY26" fmla="*/ 5547617 h 5764546"/>
                <a:gd name="connsiteX27" fmla="*/ 321323 w 2850439"/>
                <a:gd name="connsiteY27" fmla="*/ 5562424 h 5764546"/>
                <a:gd name="connsiteX28" fmla="*/ 346496 w 2850439"/>
                <a:gd name="connsiteY28" fmla="*/ 5574270 h 5764546"/>
                <a:gd name="connsiteX29" fmla="*/ 374630 w 2850439"/>
                <a:gd name="connsiteY29" fmla="*/ 5584635 h 5764546"/>
                <a:gd name="connsiteX30" fmla="*/ 401283 w 2850439"/>
                <a:gd name="connsiteY30" fmla="*/ 5592039 h 5764546"/>
                <a:gd name="connsiteX31" fmla="*/ 429418 w 2850439"/>
                <a:gd name="connsiteY31" fmla="*/ 5595001 h 5764546"/>
                <a:gd name="connsiteX32" fmla="*/ 459032 w 2850439"/>
                <a:gd name="connsiteY32" fmla="*/ 5596481 h 5764546"/>
                <a:gd name="connsiteX33" fmla="*/ 2391408 w 2850439"/>
                <a:gd name="connsiteY33" fmla="*/ 5596481 h 5764546"/>
                <a:gd name="connsiteX34" fmla="*/ 2422504 w 2850439"/>
                <a:gd name="connsiteY34" fmla="*/ 5595001 h 5764546"/>
                <a:gd name="connsiteX35" fmla="*/ 2449157 w 2850439"/>
                <a:gd name="connsiteY35" fmla="*/ 5592039 h 5764546"/>
                <a:gd name="connsiteX36" fmla="*/ 2478772 w 2850439"/>
                <a:gd name="connsiteY36" fmla="*/ 5584635 h 5764546"/>
                <a:gd name="connsiteX37" fmla="*/ 2503944 w 2850439"/>
                <a:gd name="connsiteY37" fmla="*/ 5574270 h 5764546"/>
                <a:gd name="connsiteX38" fmla="*/ 2532079 w 2850439"/>
                <a:gd name="connsiteY38" fmla="*/ 5562424 h 5764546"/>
                <a:gd name="connsiteX39" fmla="*/ 2554290 w 2850439"/>
                <a:gd name="connsiteY39" fmla="*/ 5547617 h 5764546"/>
                <a:gd name="connsiteX40" fmla="*/ 2576501 w 2850439"/>
                <a:gd name="connsiteY40" fmla="*/ 5529848 h 5764546"/>
                <a:gd name="connsiteX41" fmla="*/ 2598712 w 2850439"/>
                <a:gd name="connsiteY41" fmla="*/ 5512079 h 5764546"/>
                <a:gd name="connsiteX42" fmla="*/ 2616481 w 2850439"/>
                <a:gd name="connsiteY42" fmla="*/ 5489867 h 5764546"/>
                <a:gd name="connsiteX43" fmla="*/ 2634250 w 2850439"/>
                <a:gd name="connsiteY43" fmla="*/ 5467656 h 5764546"/>
                <a:gd name="connsiteX44" fmla="*/ 2649058 w 2850439"/>
                <a:gd name="connsiteY44" fmla="*/ 5445445 h 5764546"/>
                <a:gd name="connsiteX45" fmla="*/ 2660904 w 2850439"/>
                <a:gd name="connsiteY45" fmla="*/ 5420272 h 5764546"/>
                <a:gd name="connsiteX46" fmla="*/ 2671269 w 2850439"/>
                <a:gd name="connsiteY46" fmla="*/ 5393619 h 5764546"/>
                <a:gd name="connsiteX47" fmla="*/ 2675711 w 2850439"/>
                <a:gd name="connsiteY47" fmla="*/ 5365485 h 5764546"/>
                <a:gd name="connsiteX48" fmla="*/ 2680154 w 2850439"/>
                <a:gd name="connsiteY48" fmla="*/ 5335870 h 5764546"/>
                <a:gd name="connsiteX49" fmla="*/ 2683115 w 2850439"/>
                <a:gd name="connsiteY49" fmla="*/ 5306255 h 5764546"/>
                <a:gd name="connsiteX50" fmla="*/ 2683115 w 2850439"/>
                <a:gd name="connsiteY50" fmla="*/ 458290 h 5764546"/>
                <a:gd name="connsiteX51" fmla="*/ 2680154 w 2850439"/>
                <a:gd name="connsiteY51" fmla="*/ 428675 h 5764546"/>
                <a:gd name="connsiteX52" fmla="*/ 2675711 w 2850439"/>
                <a:gd name="connsiteY52" fmla="*/ 399060 h 5764546"/>
                <a:gd name="connsiteX53" fmla="*/ 2671269 w 2850439"/>
                <a:gd name="connsiteY53" fmla="*/ 370926 h 5764546"/>
                <a:gd name="connsiteX54" fmla="*/ 2660904 w 2850439"/>
                <a:gd name="connsiteY54" fmla="*/ 344273 h 5764546"/>
                <a:gd name="connsiteX55" fmla="*/ 2649058 w 2850439"/>
                <a:gd name="connsiteY55" fmla="*/ 319100 h 5764546"/>
                <a:gd name="connsiteX56" fmla="*/ 2634250 w 2850439"/>
                <a:gd name="connsiteY56" fmla="*/ 293927 h 5764546"/>
                <a:gd name="connsiteX57" fmla="*/ 2616481 w 2850439"/>
                <a:gd name="connsiteY57" fmla="*/ 271716 h 5764546"/>
                <a:gd name="connsiteX58" fmla="*/ 2598712 w 2850439"/>
                <a:gd name="connsiteY58" fmla="*/ 250986 h 5764546"/>
                <a:gd name="connsiteX59" fmla="*/ 2576501 w 2850439"/>
                <a:gd name="connsiteY59" fmla="*/ 231736 h 5764546"/>
                <a:gd name="connsiteX60" fmla="*/ 2554290 w 2850439"/>
                <a:gd name="connsiteY60" fmla="*/ 216929 h 5764546"/>
                <a:gd name="connsiteX61" fmla="*/ 2532079 w 2850439"/>
                <a:gd name="connsiteY61" fmla="*/ 202121 h 5764546"/>
                <a:gd name="connsiteX62" fmla="*/ 2503944 w 2850439"/>
                <a:gd name="connsiteY62" fmla="*/ 188794 h 5764546"/>
                <a:gd name="connsiteX63" fmla="*/ 2478772 w 2850439"/>
                <a:gd name="connsiteY63" fmla="*/ 179910 h 5764546"/>
                <a:gd name="connsiteX64" fmla="*/ 2449157 w 2850439"/>
                <a:gd name="connsiteY64" fmla="*/ 172506 h 5764546"/>
                <a:gd name="connsiteX65" fmla="*/ 2422504 w 2850439"/>
                <a:gd name="connsiteY65" fmla="*/ 166583 h 5764546"/>
                <a:gd name="connsiteX66" fmla="*/ 2391408 w 2850439"/>
                <a:gd name="connsiteY66" fmla="*/ 166583 h 5764546"/>
                <a:gd name="connsiteX67" fmla="*/ 2179661 w 2850439"/>
                <a:gd name="connsiteY67" fmla="*/ 166583 h 5764546"/>
                <a:gd name="connsiteX68" fmla="*/ 2167815 w 2850439"/>
                <a:gd name="connsiteY68" fmla="*/ 166583 h 5764546"/>
                <a:gd name="connsiteX69" fmla="*/ 2157450 w 2850439"/>
                <a:gd name="connsiteY69" fmla="*/ 169545 h 5764546"/>
                <a:gd name="connsiteX70" fmla="*/ 2147084 w 2850439"/>
                <a:gd name="connsiteY70" fmla="*/ 173987 h 5764546"/>
                <a:gd name="connsiteX71" fmla="*/ 2139681 w 2850439"/>
                <a:gd name="connsiteY71" fmla="*/ 181391 h 5764546"/>
                <a:gd name="connsiteX72" fmla="*/ 2132277 w 2850439"/>
                <a:gd name="connsiteY72" fmla="*/ 188794 h 5764546"/>
                <a:gd name="connsiteX73" fmla="*/ 2127835 w 2850439"/>
                <a:gd name="connsiteY73" fmla="*/ 199160 h 5764546"/>
                <a:gd name="connsiteX74" fmla="*/ 2124873 w 2850439"/>
                <a:gd name="connsiteY74" fmla="*/ 209525 h 5764546"/>
                <a:gd name="connsiteX75" fmla="*/ 2124873 w 2850439"/>
                <a:gd name="connsiteY75" fmla="*/ 221371 h 5764546"/>
                <a:gd name="connsiteX76" fmla="*/ 2123392 w 2850439"/>
                <a:gd name="connsiteY76" fmla="*/ 236178 h 5764546"/>
                <a:gd name="connsiteX77" fmla="*/ 2123392 w 2850439"/>
                <a:gd name="connsiteY77" fmla="*/ 250986 h 5764546"/>
                <a:gd name="connsiteX78" fmla="*/ 2113027 w 2850439"/>
                <a:gd name="connsiteY78" fmla="*/ 279120 h 5764546"/>
                <a:gd name="connsiteX79" fmla="*/ 2101181 w 2850439"/>
                <a:gd name="connsiteY79" fmla="*/ 304293 h 5764546"/>
                <a:gd name="connsiteX80" fmla="*/ 2080451 w 2850439"/>
                <a:gd name="connsiteY80" fmla="*/ 326504 h 5764546"/>
                <a:gd name="connsiteX81" fmla="*/ 2058240 w 2850439"/>
                <a:gd name="connsiteY81" fmla="*/ 344273 h 5764546"/>
                <a:gd name="connsiteX82" fmla="*/ 2033067 w 2850439"/>
                <a:gd name="connsiteY82" fmla="*/ 359080 h 5764546"/>
                <a:gd name="connsiteX83" fmla="*/ 2006413 w 2850439"/>
                <a:gd name="connsiteY83" fmla="*/ 366484 h 5764546"/>
                <a:gd name="connsiteX84" fmla="*/ 1991606 w 2850439"/>
                <a:gd name="connsiteY84" fmla="*/ 367965 h 5764546"/>
                <a:gd name="connsiteX85" fmla="*/ 1975318 w 2850439"/>
                <a:gd name="connsiteY85" fmla="*/ 367965 h 5764546"/>
                <a:gd name="connsiteX86" fmla="*/ 875123 w 2850439"/>
                <a:gd name="connsiteY86" fmla="*/ 367965 h 5764546"/>
                <a:gd name="connsiteX87" fmla="*/ 860315 w 2850439"/>
                <a:gd name="connsiteY87" fmla="*/ 367965 h 5764546"/>
                <a:gd name="connsiteX88" fmla="*/ 845508 w 2850439"/>
                <a:gd name="connsiteY88" fmla="*/ 366484 h 5764546"/>
                <a:gd name="connsiteX89" fmla="*/ 817373 w 2850439"/>
                <a:gd name="connsiteY89" fmla="*/ 359080 h 5764546"/>
                <a:gd name="connsiteX90" fmla="*/ 792201 w 2850439"/>
                <a:gd name="connsiteY90" fmla="*/ 344273 h 5764546"/>
                <a:gd name="connsiteX91" fmla="*/ 769989 w 2850439"/>
                <a:gd name="connsiteY91" fmla="*/ 326504 h 5764546"/>
                <a:gd name="connsiteX92" fmla="*/ 752220 w 2850439"/>
                <a:gd name="connsiteY92" fmla="*/ 304293 h 5764546"/>
                <a:gd name="connsiteX93" fmla="*/ 737413 w 2850439"/>
                <a:gd name="connsiteY93" fmla="*/ 279120 h 5764546"/>
                <a:gd name="connsiteX94" fmla="*/ 730009 w 2850439"/>
                <a:gd name="connsiteY94" fmla="*/ 250986 h 5764546"/>
                <a:gd name="connsiteX95" fmla="*/ 728529 w 2850439"/>
                <a:gd name="connsiteY95" fmla="*/ 236178 h 5764546"/>
                <a:gd name="connsiteX96" fmla="*/ 728529 w 2850439"/>
                <a:gd name="connsiteY96" fmla="*/ 221371 h 5764546"/>
                <a:gd name="connsiteX97" fmla="*/ 725567 w 2850439"/>
                <a:gd name="connsiteY97" fmla="*/ 209525 h 5764546"/>
                <a:gd name="connsiteX98" fmla="*/ 722606 w 2850439"/>
                <a:gd name="connsiteY98" fmla="*/ 199160 h 5764546"/>
                <a:gd name="connsiteX99" fmla="*/ 718163 w 2850439"/>
                <a:gd name="connsiteY99" fmla="*/ 188794 h 5764546"/>
                <a:gd name="connsiteX100" fmla="*/ 710760 w 2850439"/>
                <a:gd name="connsiteY100" fmla="*/ 181391 h 5764546"/>
                <a:gd name="connsiteX101" fmla="*/ 703356 w 2850439"/>
                <a:gd name="connsiteY101" fmla="*/ 173987 h 5764546"/>
                <a:gd name="connsiteX102" fmla="*/ 692991 w 2850439"/>
                <a:gd name="connsiteY102" fmla="*/ 169545 h 5764546"/>
                <a:gd name="connsiteX103" fmla="*/ 682625 w 2850439"/>
                <a:gd name="connsiteY103" fmla="*/ 166583 h 5764546"/>
                <a:gd name="connsiteX104" fmla="*/ 673741 w 2850439"/>
                <a:gd name="connsiteY104" fmla="*/ 166583 h 5764546"/>
                <a:gd name="connsiteX105" fmla="*/ 459032 w 2850439"/>
                <a:gd name="connsiteY105" fmla="*/ 166583 h 5764546"/>
                <a:gd name="connsiteX106" fmla="*/ 439782 w 2850439"/>
                <a:gd name="connsiteY106" fmla="*/ 0 h 5764546"/>
                <a:gd name="connsiteX107" fmla="*/ 2412138 w 2850439"/>
                <a:gd name="connsiteY107" fmla="*/ 0 h 5764546"/>
                <a:gd name="connsiteX108" fmla="*/ 2456560 w 2850439"/>
                <a:gd name="connsiteY108" fmla="*/ 2962 h 5764546"/>
                <a:gd name="connsiteX109" fmla="*/ 2500982 w 2850439"/>
                <a:gd name="connsiteY109" fmla="*/ 8885 h 5764546"/>
                <a:gd name="connsiteX110" fmla="*/ 2543924 w 2850439"/>
                <a:gd name="connsiteY110" fmla="*/ 20731 h 5764546"/>
                <a:gd name="connsiteX111" fmla="*/ 2583904 w 2850439"/>
                <a:gd name="connsiteY111" fmla="*/ 32577 h 5764546"/>
                <a:gd name="connsiteX112" fmla="*/ 2620923 w 2850439"/>
                <a:gd name="connsiteY112" fmla="*/ 53307 h 5764546"/>
                <a:gd name="connsiteX113" fmla="*/ 2656461 w 2850439"/>
                <a:gd name="connsiteY113" fmla="*/ 75518 h 5764546"/>
                <a:gd name="connsiteX114" fmla="*/ 2690518 w 2850439"/>
                <a:gd name="connsiteY114" fmla="*/ 100691 h 5764546"/>
                <a:gd name="connsiteX115" fmla="*/ 2720133 w 2850439"/>
                <a:gd name="connsiteY115" fmla="*/ 127344 h 5764546"/>
                <a:gd name="connsiteX116" fmla="*/ 2751229 w 2850439"/>
                <a:gd name="connsiteY116" fmla="*/ 159921 h 5764546"/>
                <a:gd name="connsiteX117" fmla="*/ 2774921 w 2850439"/>
                <a:gd name="connsiteY117" fmla="*/ 192497 h 5764546"/>
                <a:gd name="connsiteX118" fmla="*/ 2798613 w 2850439"/>
                <a:gd name="connsiteY118" fmla="*/ 229516 h 5764546"/>
                <a:gd name="connsiteX119" fmla="*/ 2814901 w 2850439"/>
                <a:gd name="connsiteY119" fmla="*/ 266535 h 5764546"/>
                <a:gd name="connsiteX120" fmla="*/ 2829708 w 2850439"/>
                <a:gd name="connsiteY120" fmla="*/ 306515 h 5764546"/>
                <a:gd name="connsiteX121" fmla="*/ 2840074 w 2850439"/>
                <a:gd name="connsiteY121" fmla="*/ 349456 h 5764546"/>
                <a:gd name="connsiteX122" fmla="*/ 2847478 w 2850439"/>
                <a:gd name="connsiteY122" fmla="*/ 392398 h 5764546"/>
                <a:gd name="connsiteX123" fmla="*/ 2850439 w 2850439"/>
                <a:gd name="connsiteY123" fmla="*/ 436820 h 5764546"/>
                <a:gd name="connsiteX124" fmla="*/ 2850439 w 2850439"/>
                <a:gd name="connsiteY124" fmla="*/ 5329207 h 5764546"/>
                <a:gd name="connsiteX125" fmla="*/ 2847478 w 2850439"/>
                <a:gd name="connsiteY125" fmla="*/ 5373629 h 5764546"/>
                <a:gd name="connsiteX126" fmla="*/ 2840074 w 2850439"/>
                <a:gd name="connsiteY126" fmla="*/ 5416571 h 5764546"/>
                <a:gd name="connsiteX127" fmla="*/ 2829708 w 2850439"/>
                <a:gd name="connsiteY127" fmla="*/ 5458032 h 5764546"/>
                <a:gd name="connsiteX128" fmla="*/ 2814901 w 2850439"/>
                <a:gd name="connsiteY128" fmla="*/ 5498012 h 5764546"/>
                <a:gd name="connsiteX129" fmla="*/ 2798613 w 2850439"/>
                <a:gd name="connsiteY129" fmla="*/ 5535031 h 5764546"/>
                <a:gd name="connsiteX130" fmla="*/ 2774921 w 2850439"/>
                <a:gd name="connsiteY130" fmla="*/ 5573530 h 5764546"/>
                <a:gd name="connsiteX131" fmla="*/ 2751229 w 2850439"/>
                <a:gd name="connsiteY131" fmla="*/ 5606106 h 5764546"/>
                <a:gd name="connsiteX132" fmla="*/ 2720133 w 2850439"/>
                <a:gd name="connsiteY132" fmla="*/ 5637202 h 5764546"/>
                <a:gd name="connsiteX133" fmla="*/ 2690518 w 2850439"/>
                <a:gd name="connsiteY133" fmla="*/ 5665336 h 5764546"/>
                <a:gd name="connsiteX134" fmla="*/ 2656461 w 2850439"/>
                <a:gd name="connsiteY134" fmla="*/ 5690509 h 5764546"/>
                <a:gd name="connsiteX135" fmla="*/ 2620923 w 2850439"/>
                <a:gd name="connsiteY135" fmla="*/ 5712720 h 5764546"/>
                <a:gd name="connsiteX136" fmla="*/ 2583904 w 2850439"/>
                <a:gd name="connsiteY136" fmla="*/ 5730489 h 5764546"/>
                <a:gd name="connsiteX137" fmla="*/ 2543924 w 2850439"/>
                <a:gd name="connsiteY137" fmla="*/ 5745297 h 5764546"/>
                <a:gd name="connsiteX138" fmla="*/ 2500982 w 2850439"/>
                <a:gd name="connsiteY138" fmla="*/ 5754181 h 5764546"/>
                <a:gd name="connsiteX139" fmla="*/ 2456560 w 2850439"/>
                <a:gd name="connsiteY139" fmla="*/ 5763066 h 5764546"/>
                <a:gd name="connsiteX140" fmla="*/ 2412138 w 2850439"/>
                <a:gd name="connsiteY140" fmla="*/ 5764546 h 5764546"/>
                <a:gd name="connsiteX141" fmla="*/ 439782 w 2850439"/>
                <a:gd name="connsiteY141" fmla="*/ 5764546 h 5764546"/>
                <a:gd name="connsiteX142" fmla="*/ 393879 w 2850439"/>
                <a:gd name="connsiteY142" fmla="*/ 5763066 h 5764546"/>
                <a:gd name="connsiteX143" fmla="*/ 352418 w 2850439"/>
                <a:gd name="connsiteY143" fmla="*/ 5754181 h 5764546"/>
                <a:gd name="connsiteX144" fmla="*/ 309476 w 2850439"/>
                <a:gd name="connsiteY144" fmla="*/ 5745297 h 5764546"/>
                <a:gd name="connsiteX145" fmla="*/ 269496 w 2850439"/>
                <a:gd name="connsiteY145" fmla="*/ 5730489 h 5764546"/>
                <a:gd name="connsiteX146" fmla="*/ 229516 w 2850439"/>
                <a:gd name="connsiteY146" fmla="*/ 5712720 h 5764546"/>
                <a:gd name="connsiteX147" fmla="*/ 195459 w 2850439"/>
                <a:gd name="connsiteY147" fmla="*/ 5690509 h 5764546"/>
                <a:gd name="connsiteX148" fmla="*/ 159921 w 2850439"/>
                <a:gd name="connsiteY148" fmla="*/ 5665336 h 5764546"/>
                <a:gd name="connsiteX149" fmla="*/ 130306 w 2850439"/>
                <a:gd name="connsiteY149" fmla="*/ 5637202 h 5764546"/>
                <a:gd name="connsiteX150" fmla="*/ 100691 w 2850439"/>
                <a:gd name="connsiteY150" fmla="*/ 5606106 h 5764546"/>
                <a:gd name="connsiteX151" fmla="*/ 75518 w 2850439"/>
                <a:gd name="connsiteY151" fmla="*/ 5573530 h 5764546"/>
                <a:gd name="connsiteX152" fmla="*/ 54788 w 2850439"/>
                <a:gd name="connsiteY152" fmla="*/ 5535031 h 5764546"/>
                <a:gd name="connsiteX153" fmla="*/ 35538 w 2850439"/>
                <a:gd name="connsiteY153" fmla="*/ 5498012 h 5764546"/>
                <a:gd name="connsiteX154" fmla="*/ 20731 w 2850439"/>
                <a:gd name="connsiteY154" fmla="*/ 5458032 h 5764546"/>
                <a:gd name="connsiteX155" fmla="*/ 10365 w 2850439"/>
                <a:gd name="connsiteY155" fmla="*/ 5416571 h 5764546"/>
                <a:gd name="connsiteX156" fmla="*/ 2962 w 2850439"/>
                <a:gd name="connsiteY156" fmla="*/ 5373629 h 5764546"/>
                <a:gd name="connsiteX157" fmla="*/ 0 w 2850439"/>
                <a:gd name="connsiteY157" fmla="*/ 5329207 h 5764546"/>
                <a:gd name="connsiteX158" fmla="*/ 0 w 2850439"/>
                <a:gd name="connsiteY158" fmla="*/ 436820 h 5764546"/>
                <a:gd name="connsiteX159" fmla="*/ 2962 w 2850439"/>
                <a:gd name="connsiteY159" fmla="*/ 392398 h 5764546"/>
                <a:gd name="connsiteX160" fmla="*/ 10365 w 2850439"/>
                <a:gd name="connsiteY160" fmla="*/ 349456 h 5764546"/>
                <a:gd name="connsiteX161" fmla="*/ 20731 w 2850439"/>
                <a:gd name="connsiteY161" fmla="*/ 306515 h 5764546"/>
                <a:gd name="connsiteX162" fmla="*/ 35538 w 2850439"/>
                <a:gd name="connsiteY162" fmla="*/ 266535 h 5764546"/>
                <a:gd name="connsiteX163" fmla="*/ 54788 w 2850439"/>
                <a:gd name="connsiteY163" fmla="*/ 229516 h 5764546"/>
                <a:gd name="connsiteX164" fmla="*/ 75518 w 2850439"/>
                <a:gd name="connsiteY164" fmla="*/ 192497 h 5764546"/>
                <a:gd name="connsiteX165" fmla="*/ 100691 w 2850439"/>
                <a:gd name="connsiteY165" fmla="*/ 159921 h 5764546"/>
                <a:gd name="connsiteX166" fmla="*/ 130306 w 2850439"/>
                <a:gd name="connsiteY166" fmla="*/ 127344 h 5764546"/>
                <a:gd name="connsiteX167" fmla="*/ 159921 w 2850439"/>
                <a:gd name="connsiteY167" fmla="*/ 100691 h 5764546"/>
                <a:gd name="connsiteX168" fmla="*/ 195459 w 2850439"/>
                <a:gd name="connsiteY168" fmla="*/ 75518 h 5764546"/>
                <a:gd name="connsiteX169" fmla="*/ 229516 w 2850439"/>
                <a:gd name="connsiteY169" fmla="*/ 53307 h 5764546"/>
                <a:gd name="connsiteX170" fmla="*/ 269496 w 2850439"/>
                <a:gd name="connsiteY170" fmla="*/ 32577 h 5764546"/>
                <a:gd name="connsiteX171" fmla="*/ 309476 w 2850439"/>
                <a:gd name="connsiteY171" fmla="*/ 20731 h 5764546"/>
                <a:gd name="connsiteX172" fmla="*/ 352418 w 2850439"/>
                <a:gd name="connsiteY172" fmla="*/ 8885 h 5764546"/>
                <a:gd name="connsiteX173" fmla="*/ 393879 w 2850439"/>
                <a:gd name="connsiteY173" fmla="*/ 2962 h 576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850439" h="5764546">
                  <a:moveTo>
                    <a:pt x="429418" y="166583"/>
                  </a:moveTo>
                  <a:lnTo>
                    <a:pt x="401283" y="172506"/>
                  </a:lnTo>
                  <a:lnTo>
                    <a:pt x="374630" y="179910"/>
                  </a:lnTo>
                  <a:lnTo>
                    <a:pt x="346496" y="188794"/>
                  </a:lnTo>
                  <a:lnTo>
                    <a:pt x="321323" y="202121"/>
                  </a:lnTo>
                  <a:lnTo>
                    <a:pt x="297631" y="216929"/>
                  </a:lnTo>
                  <a:lnTo>
                    <a:pt x="275420" y="231736"/>
                  </a:lnTo>
                  <a:lnTo>
                    <a:pt x="254689" y="250986"/>
                  </a:lnTo>
                  <a:lnTo>
                    <a:pt x="235440" y="271716"/>
                  </a:lnTo>
                  <a:lnTo>
                    <a:pt x="217671" y="293927"/>
                  </a:lnTo>
                  <a:lnTo>
                    <a:pt x="204344" y="319100"/>
                  </a:lnTo>
                  <a:lnTo>
                    <a:pt x="192498" y="344273"/>
                  </a:lnTo>
                  <a:lnTo>
                    <a:pt x="182133" y="370926"/>
                  </a:lnTo>
                  <a:lnTo>
                    <a:pt x="174729" y="399060"/>
                  </a:lnTo>
                  <a:lnTo>
                    <a:pt x="170287" y="428675"/>
                  </a:lnTo>
                  <a:lnTo>
                    <a:pt x="167325" y="458290"/>
                  </a:lnTo>
                  <a:lnTo>
                    <a:pt x="167325" y="5306255"/>
                  </a:lnTo>
                  <a:lnTo>
                    <a:pt x="170287" y="5335870"/>
                  </a:lnTo>
                  <a:lnTo>
                    <a:pt x="174729" y="5365485"/>
                  </a:lnTo>
                  <a:lnTo>
                    <a:pt x="182133" y="5393619"/>
                  </a:lnTo>
                  <a:lnTo>
                    <a:pt x="192498" y="5420272"/>
                  </a:lnTo>
                  <a:lnTo>
                    <a:pt x="204344" y="5445445"/>
                  </a:lnTo>
                  <a:lnTo>
                    <a:pt x="217671" y="5467656"/>
                  </a:lnTo>
                  <a:lnTo>
                    <a:pt x="235440" y="5489867"/>
                  </a:lnTo>
                  <a:lnTo>
                    <a:pt x="254689" y="5512079"/>
                  </a:lnTo>
                  <a:lnTo>
                    <a:pt x="275420" y="5529848"/>
                  </a:lnTo>
                  <a:lnTo>
                    <a:pt x="297631" y="5547617"/>
                  </a:lnTo>
                  <a:lnTo>
                    <a:pt x="321323" y="5562424"/>
                  </a:lnTo>
                  <a:lnTo>
                    <a:pt x="346496" y="5574270"/>
                  </a:lnTo>
                  <a:lnTo>
                    <a:pt x="374630" y="5584635"/>
                  </a:lnTo>
                  <a:lnTo>
                    <a:pt x="401283" y="5592039"/>
                  </a:lnTo>
                  <a:lnTo>
                    <a:pt x="429418" y="5595001"/>
                  </a:lnTo>
                  <a:lnTo>
                    <a:pt x="459032" y="5596481"/>
                  </a:lnTo>
                  <a:lnTo>
                    <a:pt x="2391408" y="5596481"/>
                  </a:lnTo>
                  <a:lnTo>
                    <a:pt x="2422504" y="5595001"/>
                  </a:lnTo>
                  <a:lnTo>
                    <a:pt x="2449157" y="5592039"/>
                  </a:lnTo>
                  <a:lnTo>
                    <a:pt x="2478772" y="5584635"/>
                  </a:lnTo>
                  <a:lnTo>
                    <a:pt x="2503944" y="5574270"/>
                  </a:lnTo>
                  <a:lnTo>
                    <a:pt x="2532079" y="5562424"/>
                  </a:lnTo>
                  <a:lnTo>
                    <a:pt x="2554290" y="5547617"/>
                  </a:lnTo>
                  <a:lnTo>
                    <a:pt x="2576501" y="5529848"/>
                  </a:lnTo>
                  <a:lnTo>
                    <a:pt x="2598712" y="5512079"/>
                  </a:lnTo>
                  <a:lnTo>
                    <a:pt x="2616481" y="5489867"/>
                  </a:lnTo>
                  <a:lnTo>
                    <a:pt x="2634250" y="5467656"/>
                  </a:lnTo>
                  <a:lnTo>
                    <a:pt x="2649058" y="5445445"/>
                  </a:lnTo>
                  <a:lnTo>
                    <a:pt x="2660904" y="5420272"/>
                  </a:lnTo>
                  <a:lnTo>
                    <a:pt x="2671269" y="5393619"/>
                  </a:lnTo>
                  <a:lnTo>
                    <a:pt x="2675711" y="5365485"/>
                  </a:lnTo>
                  <a:lnTo>
                    <a:pt x="2680154" y="5335870"/>
                  </a:lnTo>
                  <a:lnTo>
                    <a:pt x="2683115" y="5306255"/>
                  </a:lnTo>
                  <a:lnTo>
                    <a:pt x="2683115" y="458290"/>
                  </a:lnTo>
                  <a:lnTo>
                    <a:pt x="2680154" y="428675"/>
                  </a:lnTo>
                  <a:lnTo>
                    <a:pt x="2675711" y="399060"/>
                  </a:lnTo>
                  <a:lnTo>
                    <a:pt x="2671269" y="370926"/>
                  </a:lnTo>
                  <a:lnTo>
                    <a:pt x="2660904" y="344273"/>
                  </a:lnTo>
                  <a:lnTo>
                    <a:pt x="2649058" y="319100"/>
                  </a:lnTo>
                  <a:lnTo>
                    <a:pt x="2634250" y="293927"/>
                  </a:lnTo>
                  <a:lnTo>
                    <a:pt x="2616481" y="271716"/>
                  </a:lnTo>
                  <a:lnTo>
                    <a:pt x="2598712" y="250986"/>
                  </a:lnTo>
                  <a:lnTo>
                    <a:pt x="2576501" y="231736"/>
                  </a:lnTo>
                  <a:lnTo>
                    <a:pt x="2554290" y="216929"/>
                  </a:lnTo>
                  <a:lnTo>
                    <a:pt x="2532079" y="202121"/>
                  </a:lnTo>
                  <a:lnTo>
                    <a:pt x="2503944" y="188794"/>
                  </a:lnTo>
                  <a:lnTo>
                    <a:pt x="2478772" y="179910"/>
                  </a:lnTo>
                  <a:lnTo>
                    <a:pt x="2449157" y="172506"/>
                  </a:lnTo>
                  <a:lnTo>
                    <a:pt x="2422504" y="166583"/>
                  </a:lnTo>
                  <a:lnTo>
                    <a:pt x="2391408" y="166583"/>
                  </a:lnTo>
                  <a:lnTo>
                    <a:pt x="2179661" y="166583"/>
                  </a:lnTo>
                  <a:lnTo>
                    <a:pt x="2167815" y="166583"/>
                  </a:lnTo>
                  <a:lnTo>
                    <a:pt x="2157450" y="169545"/>
                  </a:lnTo>
                  <a:lnTo>
                    <a:pt x="2147084" y="173987"/>
                  </a:lnTo>
                  <a:lnTo>
                    <a:pt x="2139681" y="181391"/>
                  </a:lnTo>
                  <a:lnTo>
                    <a:pt x="2132277" y="188794"/>
                  </a:lnTo>
                  <a:lnTo>
                    <a:pt x="2127835" y="199160"/>
                  </a:lnTo>
                  <a:lnTo>
                    <a:pt x="2124873" y="209525"/>
                  </a:lnTo>
                  <a:lnTo>
                    <a:pt x="2124873" y="221371"/>
                  </a:lnTo>
                  <a:lnTo>
                    <a:pt x="2123392" y="236178"/>
                  </a:lnTo>
                  <a:lnTo>
                    <a:pt x="2123392" y="250986"/>
                  </a:lnTo>
                  <a:lnTo>
                    <a:pt x="2113027" y="279120"/>
                  </a:lnTo>
                  <a:lnTo>
                    <a:pt x="2101181" y="304293"/>
                  </a:lnTo>
                  <a:lnTo>
                    <a:pt x="2080451" y="326504"/>
                  </a:lnTo>
                  <a:lnTo>
                    <a:pt x="2058240" y="344273"/>
                  </a:lnTo>
                  <a:lnTo>
                    <a:pt x="2033067" y="359080"/>
                  </a:lnTo>
                  <a:lnTo>
                    <a:pt x="2006413" y="366484"/>
                  </a:lnTo>
                  <a:lnTo>
                    <a:pt x="1991606" y="367965"/>
                  </a:lnTo>
                  <a:lnTo>
                    <a:pt x="1975318" y="367965"/>
                  </a:lnTo>
                  <a:lnTo>
                    <a:pt x="875123" y="367965"/>
                  </a:lnTo>
                  <a:lnTo>
                    <a:pt x="860315" y="367965"/>
                  </a:lnTo>
                  <a:lnTo>
                    <a:pt x="845508" y="366484"/>
                  </a:lnTo>
                  <a:lnTo>
                    <a:pt x="817373" y="359080"/>
                  </a:lnTo>
                  <a:lnTo>
                    <a:pt x="792201" y="344273"/>
                  </a:lnTo>
                  <a:lnTo>
                    <a:pt x="769989" y="326504"/>
                  </a:lnTo>
                  <a:lnTo>
                    <a:pt x="752220" y="304293"/>
                  </a:lnTo>
                  <a:lnTo>
                    <a:pt x="737413" y="279120"/>
                  </a:lnTo>
                  <a:lnTo>
                    <a:pt x="730009" y="250986"/>
                  </a:lnTo>
                  <a:lnTo>
                    <a:pt x="728529" y="236178"/>
                  </a:lnTo>
                  <a:lnTo>
                    <a:pt x="728529" y="221371"/>
                  </a:lnTo>
                  <a:lnTo>
                    <a:pt x="725567" y="209525"/>
                  </a:lnTo>
                  <a:lnTo>
                    <a:pt x="722606" y="199160"/>
                  </a:lnTo>
                  <a:lnTo>
                    <a:pt x="718163" y="188794"/>
                  </a:lnTo>
                  <a:lnTo>
                    <a:pt x="710760" y="181391"/>
                  </a:lnTo>
                  <a:lnTo>
                    <a:pt x="703356" y="173987"/>
                  </a:lnTo>
                  <a:lnTo>
                    <a:pt x="692991" y="169545"/>
                  </a:lnTo>
                  <a:lnTo>
                    <a:pt x="682625" y="166583"/>
                  </a:lnTo>
                  <a:lnTo>
                    <a:pt x="673741" y="166583"/>
                  </a:lnTo>
                  <a:lnTo>
                    <a:pt x="459032" y="166583"/>
                  </a:lnTo>
                  <a:close/>
                  <a:moveTo>
                    <a:pt x="439782" y="0"/>
                  </a:moveTo>
                  <a:lnTo>
                    <a:pt x="2412138" y="0"/>
                  </a:lnTo>
                  <a:lnTo>
                    <a:pt x="2456560" y="2962"/>
                  </a:lnTo>
                  <a:lnTo>
                    <a:pt x="2500982" y="8885"/>
                  </a:lnTo>
                  <a:lnTo>
                    <a:pt x="2543924" y="20731"/>
                  </a:lnTo>
                  <a:lnTo>
                    <a:pt x="2583904" y="32577"/>
                  </a:lnTo>
                  <a:lnTo>
                    <a:pt x="2620923" y="53307"/>
                  </a:lnTo>
                  <a:lnTo>
                    <a:pt x="2656461" y="75518"/>
                  </a:lnTo>
                  <a:lnTo>
                    <a:pt x="2690518" y="100691"/>
                  </a:lnTo>
                  <a:lnTo>
                    <a:pt x="2720133" y="127344"/>
                  </a:lnTo>
                  <a:lnTo>
                    <a:pt x="2751229" y="159921"/>
                  </a:lnTo>
                  <a:lnTo>
                    <a:pt x="2774921" y="192497"/>
                  </a:lnTo>
                  <a:lnTo>
                    <a:pt x="2798613" y="229516"/>
                  </a:lnTo>
                  <a:lnTo>
                    <a:pt x="2814901" y="266535"/>
                  </a:lnTo>
                  <a:lnTo>
                    <a:pt x="2829708" y="306515"/>
                  </a:lnTo>
                  <a:lnTo>
                    <a:pt x="2840074" y="349456"/>
                  </a:lnTo>
                  <a:lnTo>
                    <a:pt x="2847478" y="392398"/>
                  </a:lnTo>
                  <a:lnTo>
                    <a:pt x="2850439" y="436820"/>
                  </a:lnTo>
                  <a:lnTo>
                    <a:pt x="2850439" y="5329207"/>
                  </a:lnTo>
                  <a:lnTo>
                    <a:pt x="2847478" y="5373629"/>
                  </a:lnTo>
                  <a:lnTo>
                    <a:pt x="2840074" y="5416571"/>
                  </a:lnTo>
                  <a:lnTo>
                    <a:pt x="2829708" y="5458032"/>
                  </a:lnTo>
                  <a:lnTo>
                    <a:pt x="2814901" y="5498012"/>
                  </a:lnTo>
                  <a:lnTo>
                    <a:pt x="2798613" y="5535031"/>
                  </a:lnTo>
                  <a:lnTo>
                    <a:pt x="2774921" y="5573530"/>
                  </a:lnTo>
                  <a:lnTo>
                    <a:pt x="2751229" y="5606106"/>
                  </a:lnTo>
                  <a:lnTo>
                    <a:pt x="2720133" y="5637202"/>
                  </a:lnTo>
                  <a:lnTo>
                    <a:pt x="2690518" y="5665336"/>
                  </a:lnTo>
                  <a:lnTo>
                    <a:pt x="2656461" y="5690509"/>
                  </a:lnTo>
                  <a:lnTo>
                    <a:pt x="2620923" y="5712720"/>
                  </a:lnTo>
                  <a:lnTo>
                    <a:pt x="2583904" y="5730489"/>
                  </a:lnTo>
                  <a:lnTo>
                    <a:pt x="2543924" y="5745297"/>
                  </a:lnTo>
                  <a:lnTo>
                    <a:pt x="2500982" y="5754181"/>
                  </a:lnTo>
                  <a:lnTo>
                    <a:pt x="2456560" y="5763066"/>
                  </a:lnTo>
                  <a:lnTo>
                    <a:pt x="2412138" y="5764546"/>
                  </a:lnTo>
                  <a:lnTo>
                    <a:pt x="439782" y="5764546"/>
                  </a:lnTo>
                  <a:lnTo>
                    <a:pt x="393879" y="5763066"/>
                  </a:lnTo>
                  <a:lnTo>
                    <a:pt x="352418" y="5754181"/>
                  </a:lnTo>
                  <a:lnTo>
                    <a:pt x="309476" y="5745297"/>
                  </a:lnTo>
                  <a:lnTo>
                    <a:pt x="269496" y="5730489"/>
                  </a:lnTo>
                  <a:lnTo>
                    <a:pt x="229516" y="5712720"/>
                  </a:lnTo>
                  <a:lnTo>
                    <a:pt x="195459" y="5690509"/>
                  </a:lnTo>
                  <a:lnTo>
                    <a:pt x="159921" y="5665336"/>
                  </a:lnTo>
                  <a:lnTo>
                    <a:pt x="130306" y="5637202"/>
                  </a:lnTo>
                  <a:lnTo>
                    <a:pt x="100691" y="5606106"/>
                  </a:lnTo>
                  <a:lnTo>
                    <a:pt x="75518" y="5573530"/>
                  </a:lnTo>
                  <a:lnTo>
                    <a:pt x="54788" y="5535031"/>
                  </a:lnTo>
                  <a:lnTo>
                    <a:pt x="35538" y="5498012"/>
                  </a:lnTo>
                  <a:lnTo>
                    <a:pt x="20731" y="5458032"/>
                  </a:lnTo>
                  <a:lnTo>
                    <a:pt x="10365" y="5416571"/>
                  </a:lnTo>
                  <a:lnTo>
                    <a:pt x="2962" y="5373629"/>
                  </a:lnTo>
                  <a:lnTo>
                    <a:pt x="0" y="5329207"/>
                  </a:lnTo>
                  <a:lnTo>
                    <a:pt x="0" y="436820"/>
                  </a:lnTo>
                  <a:lnTo>
                    <a:pt x="2962" y="392398"/>
                  </a:lnTo>
                  <a:lnTo>
                    <a:pt x="10365" y="349456"/>
                  </a:lnTo>
                  <a:lnTo>
                    <a:pt x="20731" y="306515"/>
                  </a:lnTo>
                  <a:lnTo>
                    <a:pt x="35538" y="266535"/>
                  </a:lnTo>
                  <a:lnTo>
                    <a:pt x="54788" y="229516"/>
                  </a:lnTo>
                  <a:lnTo>
                    <a:pt x="75518" y="192497"/>
                  </a:lnTo>
                  <a:lnTo>
                    <a:pt x="100691" y="159921"/>
                  </a:lnTo>
                  <a:lnTo>
                    <a:pt x="130306" y="127344"/>
                  </a:lnTo>
                  <a:lnTo>
                    <a:pt x="159921" y="100691"/>
                  </a:lnTo>
                  <a:lnTo>
                    <a:pt x="195459" y="75518"/>
                  </a:lnTo>
                  <a:lnTo>
                    <a:pt x="229516" y="53307"/>
                  </a:lnTo>
                  <a:lnTo>
                    <a:pt x="269496" y="32577"/>
                  </a:lnTo>
                  <a:lnTo>
                    <a:pt x="309476" y="20731"/>
                  </a:lnTo>
                  <a:lnTo>
                    <a:pt x="352418" y="8885"/>
                  </a:lnTo>
                  <a:lnTo>
                    <a:pt x="393879" y="29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7" name="Freeform 29">
              <a:extLst>
                <a:ext uri="{FF2B5EF4-FFF2-40B4-BE49-F238E27FC236}">
                  <a16:creationId xmlns:a16="http://schemas.microsoft.com/office/drawing/2014/main" id="{8CA4E28F-6602-4EFF-9503-B64A2A438592}"/>
                </a:ext>
              </a:extLst>
            </p:cNvPr>
            <p:cNvSpPr>
              <a:spLocks/>
            </p:cNvSpPr>
            <p:nvPr/>
          </p:nvSpPr>
          <p:spPr bwMode="auto">
            <a:xfrm>
              <a:off x="9336447" y="577823"/>
              <a:ext cx="321323" cy="5703835"/>
            </a:xfrm>
            <a:custGeom>
              <a:avLst/>
              <a:gdLst>
                <a:gd name="T0" fmla="*/ 0 w 217"/>
                <a:gd name="T1" fmla="*/ 0 h 3852"/>
                <a:gd name="T2" fmla="*/ 42 w 217"/>
                <a:gd name="T3" fmla="*/ 20 h 3852"/>
                <a:gd name="T4" fmla="*/ 81 w 217"/>
                <a:gd name="T5" fmla="*/ 45 h 3852"/>
                <a:gd name="T6" fmla="*/ 115 w 217"/>
                <a:gd name="T7" fmla="*/ 77 h 3852"/>
                <a:gd name="T8" fmla="*/ 143 w 217"/>
                <a:gd name="T9" fmla="*/ 112 h 3852"/>
                <a:gd name="T10" fmla="*/ 168 w 217"/>
                <a:gd name="T11" fmla="*/ 153 h 3852"/>
                <a:gd name="T12" fmla="*/ 185 w 217"/>
                <a:gd name="T13" fmla="*/ 196 h 3852"/>
                <a:gd name="T14" fmla="*/ 197 w 217"/>
                <a:gd name="T15" fmla="*/ 244 h 3852"/>
                <a:gd name="T16" fmla="*/ 200 w 217"/>
                <a:gd name="T17" fmla="*/ 292 h 3852"/>
                <a:gd name="T18" fmla="*/ 200 w 217"/>
                <a:gd name="T19" fmla="*/ 3559 h 3852"/>
                <a:gd name="T20" fmla="*/ 197 w 217"/>
                <a:gd name="T21" fmla="*/ 3608 h 3852"/>
                <a:gd name="T22" fmla="*/ 185 w 217"/>
                <a:gd name="T23" fmla="*/ 3655 h 3852"/>
                <a:gd name="T24" fmla="*/ 168 w 217"/>
                <a:gd name="T25" fmla="*/ 3699 h 3852"/>
                <a:gd name="T26" fmla="*/ 143 w 217"/>
                <a:gd name="T27" fmla="*/ 3738 h 3852"/>
                <a:gd name="T28" fmla="*/ 115 w 217"/>
                <a:gd name="T29" fmla="*/ 3775 h 3852"/>
                <a:gd name="T30" fmla="*/ 81 w 217"/>
                <a:gd name="T31" fmla="*/ 3805 h 3852"/>
                <a:gd name="T32" fmla="*/ 42 w 217"/>
                <a:gd name="T33" fmla="*/ 3832 h 3852"/>
                <a:gd name="T34" fmla="*/ 0 w 217"/>
                <a:gd name="T35" fmla="*/ 3852 h 3852"/>
                <a:gd name="T36" fmla="*/ 22 w 217"/>
                <a:gd name="T37" fmla="*/ 3845 h 3852"/>
                <a:gd name="T38" fmla="*/ 66 w 217"/>
                <a:gd name="T39" fmla="*/ 3827 h 3852"/>
                <a:gd name="T40" fmla="*/ 104 w 217"/>
                <a:gd name="T41" fmla="*/ 3802 h 3852"/>
                <a:gd name="T42" fmla="*/ 140 w 217"/>
                <a:gd name="T43" fmla="*/ 3771 h 3852"/>
                <a:gd name="T44" fmla="*/ 168 w 217"/>
                <a:gd name="T45" fmla="*/ 3734 h 3852"/>
                <a:gd name="T46" fmla="*/ 192 w 217"/>
                <a:gd name="T47" fmla="*/ 3694 h 3852"/>
                <a:gd name="T48" fmla="*/ 207 w 217"/>
                <a:gd name="T49" fmla="*/ 3650 h 3852"/>
                <a:gd name="T50" fmla="*/ 215 w 217"/>
                <a:gd name="T51" fmla="*/ 3601 h 3852"/>
                <a:gd name="T52" fmla="*/ 217 w 217"/>
                <a:gd name="T53" fmla="*/ 274 h 3852"/>
                <a:gd name="T54" fmla="*/ 215 w 217"/>
                <a:gd name="T55" fmla="*/ 249 h 3852"/>
                <a:gd name="T56" fmla="*/ 207 w 217"/>
                <a:gd name="T57" fmla="*/ 202 h 3852"/>
                <a:gd name="T58" fmla="*/ 192 w 217"/>
                <a:gd name="T59" fmla="*/ 158 h 3852"/>
                <a:gd name="T60" fmla="*/ 168 w 217"/>
                <a:gd name="T61" fmla="*/ 117 h 3852"/>
                <a:gd name="T62" fmla="*/ 140 w 217"/>
                <a:gd name="T63" fmla="*/ 80 h 3852"/>
                <a:gd name="T64" fmla="*/ 104 w 217"/>
                <a:gd name="T65" fmla="*/ 50 h 3852"/>
                <a:gd name="T66" fmla="*/ 66 w 217"/>
                <a:gd name="T67" fmla="*/ 25 h 3852"/>
                <a:gd name="T68" fmla="*/ 22 w 217"/>
                <a:gd name="T69" fmla="*/ 6 h 3852"/>
                <a:gd name="T70" fmla="*/ 0 w 217"/>
                <a:gd name="T71" fmla="*/ 0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7" h="3852">
                  <a:moveTo>
                    <a:pt x="0" y="0"/>
                  </a:moveTo>
                  <a:lnTo>
                    <a:pt x="0" y="0"/>
                  </a:lnTo>
                  <a:lnTo>
                    <a:pt x="20" y="10"/>
                  </a:lnTo>
                  <a:lnTo>
                    <a:pt x="42" y="20"/>
                  </a:lnTo>
                  <a:lnTo>
                    <a:pt x="62" y="32"/>
                  </a:lnTo>
                  <a:lnTo>
                    <a:pt x="81" y="45"/>
                  </a:lnTo>
                  <a:lnTo>
                    <a:pt x="98" y="60"/>
                  </a:lnTo>
                  <a:lnTo>
                    <a:pt x="115" y="77"/>
                  </a:lnTo>
                  <a:lnTo>
                    <a:pt x="130" y="94"/>
                  </a:lnTo>
                  <a:lnTo>
                    <a:pt x="143" y="112"/>
                  </a:lnTo>
                  <a:lnTo>
                    <a:pt x="157" y="133"/>
                  </a:lnTo>
                  <a:lnTo>
                    <a:pt x="168" y="153"/>
                  </a:lnTo>
                  <a:lnTo>
                    <a:pt x="177" y="175"/>
                  </a:lnTo>
                  <a:lnTo>
                    <a:pt x="185" y="196"/>
                  </a:lnTo>
                  <a:lnTo>
                    <a:pt x="192" y="220"/>
                  </a:lnTo>
                  <a:lnTo>
                    <a:pt x="197" y="244"/>
                  </a:lnTo>
                  <a:lnTo>
                    <a:pt x="199" y="267"/>
                  </a:lnTo>
                  <a:lnTo>
                    <a:pt x="200" y="292"/>
                  </a:lnTo>
                  <a:lnTo>
                    <a:pt x="200" y="3559"/>
                  </a:lnTo>
                  <a:lnTo>
                    <a:pt x="200" y="3559"/>
                  </a:lnTo>
                  <a:lnTo>
                    <a:pt x="199" y="3583"/>
                  </a:lnTo>
                  <a:lnTo>
                    <a:pt x="197" y="3608"/>
                  </a:lnTo>
                  <a:lnTo>
                    <a:pt x="192" y="3632"/>
                  </a:lnTo>
                  <a:lnTo>
                    <a:pt x="185" y="3655"/>
                  </a:lnTo>
                  <a:lnTo>
                    <a:pt x="177" y="3677"/>
                  </a:lnTo>
                  <a:lnTo>
                    <a:pt x="168" y="3699"/>
                  </a:lnTo>
                  <a:lnTo>
                    <a:pt x="157" y="3719"/>
                  </a:lnTo>
                  <a:lnTo>
                    <a:pt x="143" y="3738"/>
                  </a:lnTo>
                  <a:lnTo>
                    <a:pt x="130" y="3756"/>
                  </a:lnTo>
                  <a:lnTo>
                    <a:pt x="115" y="3775"/>
                  </a:lnTo>
                  <a:lnTo>
                    <a:pt x="98" y="3790"/>
                  </a:lnTo>
                  <a:lnTo>
                    <a:pt x="81" y="3805"/>
                  </a:lnTo>
                  <a:lnTo>
                    <a:pt x="62" y="3818"/>
                  </a:lnTo>
                  <a:lnTo>
                    <a:pt x="42" y="3832"/>
                  </a:lnTo>
                  <a:lnTo>
                    <a:pt x="20" y="3842"/>
                  </a:lnTo>
                  <a:lnTo>
                    <a:pt x="0" y="3852"/>
                  </a:lnTo>
                  <a:lnTo>
                    <a:pt x="0" y="3852"/>
                  </a:lnTo>
                  <a:lnTo>
                    <a:pt x="22" y="3845"/>
                  </a:lnTo>
                  <a:lnTo>
                    <a:pt x="44" y="3837"/>
                  </a:lnTo>
                  <a:lnTo>
                    <a:pt x="66" y="3827"/>
                  </a:lnTo>
                  <a:lnTo>
                    <a:pt x="86" y="3815"/>
                  </a:lnTo>
                  <a:lnTo>
                    <a:pt x="104" y="3802"/>
                  </a:lnTo>
                  <a:lnTo>
                    <a:pt x="123" y="3786"/>
                  </a:lnTo>
                  <a:lnTo>
                    <a:pt x="140" y="3771"/>
                  </a:lnTo>
                  <a:lnTo>
                    <a:pt x="155" y="3753"/>
                  </a:lnTo>
                  <a:lnTo>
                    <a:pt x="168" y="3734"/>
                  </a:lnTo>
                  <a:lnTo>
                    <a:pt x="180" y="3714"/>
                  </a:lnTo>
                  <a:lnTo>
                    <a:pt x="192" y="3694"/>
                  </a:lnTo>
                  <a:lnTo>
                    <a:pt x="200" y="3672"/>
                  </a:lnTo>
                  <a:lnTo>
                    <a:pt x="207" y="3650"/>
                  </a:lnTo>
                  <a:lnTo>
                    <a:pt x="212" y="3627"/>
                  </a:lnTo>
                  <a:lnTo>
                    <a:pt x="215" y="3601"/>
                  </a:lnTo>
                  <a:lnTo>
                    <a:pt x="217" y="3578"/>
                  </a:lnTo>
                  <a:lnTo>
                    <a:pt x="217" y="274"/>
                  </a:lnTo>
                  <a:lnTo>
                    <a:pt x="217" y="274"/>
                  </a:lnTo>
                  <a:lnTo>
                    <a:pt x="215" y="249"/>
                  </a:lnTo>
                  <a:lnTo>
                    <a:pt x="212" y="225"/>
                  </a:lnTo>
                  <a:lnTo>
                    <a:pt x="207" y="202"/>
                  </a:lnTo>
                  <a:lnTo>
                    <a:pt x="200" y="180"/>
                  </a:lnTo>
                  <a:lnTo>
                    <a:pt x="192" y="158"/>
                  </a:lnTo>
                  <a:lnTo>
                    <a:pt x="180" y="136"/>
                  </a:lnTo>
                  <a:lnTo>
                    <a:pt x="168" y="117"/>
                  </a:lnTo>
                  <a:lnTo>
                    <a:pt x="155" y="97"/>
                  </a:lnTo>
                  <a:lnTo>
                    <a:pt x="140" y="80"/>
                  </a:lnTo>
                  <a:lnTo>
                    <a:pt x="123" y="64"/>
                  </a:lnTo>
                  <a:lnTo>
                    <a:pt x="104" y="50"/>
                  </a:lnTo>
                  <a:lnTo>
                    <a:pt x="86" y="37"/>
                  </a:lnTo>
                  <a:lnTo>
                    <a:pt x="66" y="25"/>
                  </a:lnTo>
                  <a:lnTo>
                    <a:pt x="44" y="15"/>
                  </a:lnTo>
                  <a:lnTo>
                    <a:pt x="22" y="6"/>
                  </a:lnTo>
                  <a:lnTo>
                    <a:pt x="0" y="0"/>
                  </a:lnTo>
                  <a:lnTo>
                    <a:pt x="0" y="0"/>
                  </a:lnTo>
                  <a:close/>
                </a:path>
              </a:pathLst>
            </a:custGeom>
            <a:gradFill flip="none" rotWithShape="1">
              <a:gsLst>
                <a:gs pos="89000">
                  <a:schemeClr val="bg1">
                    <a:alpha val="43000"/>
                  </a:schemeClr>
                </a:gs>
                <a:gs pos="100000">
                  <a:schemeClr val="bg1">
                    <a:alpha val="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8" name="Freeform 30">
              <a:extLst>
                <a:ext uri="{FF2B5EF4-FFF2-40B4-BE49-F238E27FC236}">
                  <a16:creationId xmlns:a16="http://schemas.microsoft.com/office/drawing/2014/main" id="{9525AF0F-CDA0-4F2F-AAAB-9248EB91658E}"/>
                </a:ext>
              </a:extLst>
            </p:cNvPr>
            <p:cNvSpPr>
              <a:spLocks/>
            </p:cNvSpPr>
            <p:nvPr/>
          </p:nvSpPr>
          <p:spPr bwMode="auto">
            <a:xfrm>
              <a:off x="6838427" y="574862"/>
              <a:ext cx="336130" cy="5709758"/>
            </a:xfrm>
            <a:custGeom>
              <a:avLst/>
              <a:gdLst>
                <a:gd name="T0" fmla="*/ 20 w 227"/>
                <a:gd name="T1" fmla="*/ 294 h 3856"/>
                <a:gd name="T2" fmla="*/ 22 w 227"/>
                <a:gd name="T3" fmla="*/ 269 h 3856"/>
                <a:gd name="T4" fmla="*/ 29 w 227"/>
                <a:gd name="T5" fmla="*/ 220 h 3856"/>
                <a:gd name="T6" fmla="*/ 44 w 227"/>
                <a:gd name="T7" fmla="*/ 175 h 3856"/>
                <a:gd name="T8" fmla="*/ 66 w 227"/>
                <a:gd name="T9" fmla="*/ 133 h 3856"/>
                <a:gd name="T10" fmla="*/ 92 w 227"/>
                <a:gd name="T11" fmla="*/ 94 h 3856"/>
                <a:gd name="T12" fmla="*/ 126 w 227"/>
                <a:gd name="T13" fmla="*/ 61 h 3856"/>
                <a:gd name="T14" fmla="*/ 163 w 227"/>
                <a:gd name="T15" fmla="*/ 32 h 3856"/>
                <a:gd name="T16" fmla="*/ 205 w 227"/>
                <a:gd name="T17" fmla="*/ 8 h 3856"/>
                <a:gd name="T18" fmla="*/ 227 w 227"/>
                <a:gd name="T19" fmla="*/ 0 h 3856"/>
                <a:gd name="T20" fmla="*/ 180 w 227"/>
                <a:gd name="T21" fmla="*/ 13 h 3856"/>
                <a:gd name="T22" fmla="*/ 136 w 227"/>
                <a:gd name="T23" fmla="*/ 35 h 3856"/>
                <a:gd name="T24" fmla="*/ 99 w 227"/>
                <a:gd name="T25" fmla="*/ 62 h 3856"/>
                <a:gd name="T26" fmla="*/ 66 w 227"/>
                <a:gd name="T27" fmla="*/ 96 h 3856"/>
                <a:gd name="T28" fmla="*/ 39 w 227"/>
                <a:gd name="T29" fmla="*/ 136 h 3856"/>
                <a:gd name="T30" fmla="*/ 18 w 227"/>
                <a:gd name="T31" fmla="*/ 178 h 3856"/>
                <a:gd name="T32" fmla="*/ 5 w 227"/>
                <a:gd name="T33" fmla="*/ 225 h 3856"/>
                <a:gd name="T34" fmla="*/ 0 w 227"/>
                <a:gd name="T35" fmla="*/ 276 h 3856"/>
                <a:gd name="T36" fmla="*/ 0 w 227"/>
                <a:gd name="T37" fmla="*/ 3580 h 3856"/>
                <a:gd name="T38" fmla="*/ 5 w 227"/>
                <a:gd name="T39" fmla="*/ 3629 h 3856"/>
                <a:gd name="T40" fmla="*/ 18 w 227"/>
                <a:gd name="T41" fmla="*/ 3676 h 3856"/>
                <a:gd name="T42" fmla="*/ 39 w 227"/>
                <a:gd name="T43" fmla="*/ 3719 h 3856"/>
                <a:gd name="T44" fmla="*/ 66 w 227"/>
                <a:gd name="T45" fmla="*/ 3758 h 3856"/>
                <a:gd name="T46" fmla="*/ 99 w 227"/>
                <a:gd name="T47" fmla="*/ 3793 h 3856"/>
                <a:gd name="T48" fmla="*/ 136 w 227"/>
                <a:gd name="T49" fmla="*/ 3820 h 3856"/>
                <a:gd name="T50" fmla="*/ 180 w 227"/>
                <a:gd name="T51" fmla="*/ 3842 h 3856"/>
                <a:gd name="T52" fmla="*/ 227 w 227"/>
                <a:gd name="T53" fmla="*/ 3856 h 3856"/>
                <a:gd name="T54" fmla="*/ 205 w 227"/>
                <a:gd name="T55" fmla="*/ 3847 h 3856"/>
                <a:gd name="T56" fmla="*/ 163 w 227"/>
                <a:gd name="T57" fmla="*/ 3824 h 3856"/>
                <a:gd name="T58" fmla="*/ 126 w 227"/>
                <a:gd name="T59" fmla="*/ 3795 h 3856"/>
                <a:gd name="T60" fmla="*/ 92 w 227"/>
                <a:gd name="T61" fmla="*/ 3761 h 3856"/>
                <a:gd name="T62" fmla="*/ 66 w 227"/>
                <a:gd name="T63" fmla="*/ 3723 h 3856"/>
                <a:gd name="T64" fmla="*/ 44 w 227"/>
                <a:gd name="T65" fmla="*/ 3681 h 3856"/>
                <a:gd name="T66" fmla="*/ 29 w 227"/>
                <a:gd name="T67" fmla="*/ 3635 h 3856"/>
                <a:gd name="T68" fmla="*/ 22 w 227"/>
                <a:gd name="T69" fmla="*/ 3587 h 3856"/>
                <a:gd name="T70" fmla="*/ 20 w 227"/>
                <a:gd name="T71" fmla="*/ 3561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56">
                  <a:moveTo>
                    <a:pt x="20" y="3561"/>
                  </a:moveTo>
                  <a:lnTo>
                    <a:pt x="20" y="294"/>
                  </a:lnTo>
                  <a:lnTo>
                    <a:pt x="20" y="294"/>
                  </a:lnTo>
                  <a:lnTo>
                    <a:pt x="22" y="269"/>
                  </a:lnTo>
                  <a:lnTo>
                    <a:pt x="23" y="244"/>
                  </a:lnTo>
                  <a:lnTo>
                    <a:pt x="29" y="220"/>
                  </a:lnTo>
                  <a:lnTo>
                    <a:pt x="35" y="197"/>
                  </a:lnTo>
                  <a:lnTo>
                    <a:pt x="44" y="175"/>
                  </a:lnTo>
                  <a:lnTo>
                    <a:pt x="54" y="153"/>
                  </a:lnTo>
                  <a:lnTo>
                    <a:pt x="66" y="133"/>
                  </a:lnTo>
                  <a:lnTo>
                    <a:pt x="79" y="113"/>
                  </a:lnTo>
                  <a:lnTo>
                    <a:pt x="92" y="94"/>
                  </a:lnTo>
                  <a:lnTo>
                    <a:pt x="109" y="76"/>
                  </a:lnTo>
                  <a:lnTo>
                    <a:pt x="126" y="61"/>
                  </a:lnTo>
                  <a:lnTo>
                    <a:pt x="143" y="45"/>
                  </a:lnTo>
                  <a:lnTo>
                    <a:pt x="163" y="32"/>
                  </a:lnTo>
                  <a:lnTo>
                    <a:pt x="183" y="20"/>
                  </a:lnTo>
                  <a:lnTo>
                    <a:pt x="205" y="8"/>
                  </a:lnTo>
                  <a:lnTo>
                    <a:pt x="227" y="0"/>
                  </a:lnTo>
                  <a:lnTo>
                    <a:pt x="227" y="0"/>
                  </a:lnTo>
                  <a:lnTo>
                    <a:pt x="203" y="5"/>
                  </a:lnTo>
                  <a:lnTo>
                    <a:pt x="180" y="13"/>
                  </a:lnTo>
                  <a:lnTo>
                    <a:pt x="158" y="24"/>
                  </a:lnTo>
                  <a:lnTo>
                    <a:pt x="136" y="35"/>
                  </a:lnTo>
                  <a:lnTo>
                    <a:pt x="118" y="47"/>
                  </a:lnTo>
                  <a:lnTo>
                    <a:pt x="99" y="62"/>
                  </a:lnTo>
                  <a:lnTo>
                    <a:pt x="81" y="79"/>
                  </a:lnTo>
                  <a:lnTo>
                    <a:pt x="66" y="96"/>
                  </a:lnTo>
                  <a:lnTo>
                    <a:pt x="50" y="116"/>
                  </a:lnTo>
                  <a:lnTo>
                    <a:pt x="39" y="136"/>
                  </a:lnTo>
                  <a:lnTo>
                    <a:pt x="27" y="156"/>
                  </a:lnTo>
                  <a:lnTo>
                    <a:pt x="18" y="178"/>
                  </a:lnTo>
                  <a:lnTo>
                    <a:pt x="10" y="202"/>
                  </a:lnTo>
                  <a:lnTo>
                    <a:pt x="5" y="225"/>
                  </a:lnTo>
                  <a:lnTo>
                    <a:pt x="2" y="251"/>
                  </a:lnTo>
                  <a:lnTo>
                    <a:pt x="0" y="276"/>
                  </a:lnTo>
                  <a:lnTo>
                    <a:pt x="0" y="3580"/>
                  </a:lnTo>
                  <a:lnTo>
                    <a:pt x="0" y="3580"/>
                  </a:lnTo>
                  <a:lnTo>
                    <a:pt x="2" y="3605"/>
                  </a:lnTo>
                  <a:lnTo>
                    <a:pt x="5" y="3629"/>
                  </a:lnTo>
                  <a:lnTo>
                    <a:pt x="10" y="3654"/>
                  </a:lnTo>
                  <a:lnTo>
                    <a:pt x="18" y="3676"/>
                  </a:lnTo>
                  <a:lnTo>
                    <a:pt x="27" y="3699"/>
                  </a:lnTo>
                  <a:lnTo>
                    <a:pt x="39" y="3719"/>
                  </a:lnTo>
                  <a:lnTo>
                    <a:pt x="50" y="3740"/>
                  </a:lnTo>
                  <a:lnTo>
                    <a:pt x="66" y="3758"/>
                  </a:lnTo>
                  <a:lnTo>
                    <a:pt x="81" y="3777"/>
                  </a:lnTo>
                  <a:lnTo>
                    <a:pt x="99" y="3793"/>
                  </a:lnTo>
                  <a:lnTo>
                    <a:pt x="118" y="3807"/>
                  </a:lnTo>
                  <a:lnTo>
                    <a:pt x="136" y="3820"/>
                  </a:lnTo>
                  <a:lnTo>
                    <a:pt x="158" y="3832"/>
                  </a:lnTo>
                  <a:lnTo>
                    <a:pt x="180" y="3842"/>
                  </a:lnTo>
                  <a:lnTo>
                    <a:pt x="203" y="3849"/>
                  </a:lnTo>
                  <a:lnTo>
                    <a:pt x="227" y="3856"/>
                  </a:lnTo>
                  <a:lnTo>
                    <a:pt x="227" y="3856"/>
                  </a:lnTo>
                  <a:lnTo>
                    <a:pt x="205" y="3847"/>
                  </a:lnTo>
                  <a:lnTo>
                    <a:pt x="183" y="3836"/>
                  </a:lnTo>
                  <a:lnTo>
                    <a:pt x="163" y="3824"/>
                  </a:lnTo>
                  <a:lnTo>
                    <a:pt x="143" y="3810"/>
                  </a:lnTo>
                  <a:lnTo>
                    <a:pt x="126" y="3795"/>
                  </a:lnTo>
                  <a:lnTo>
                    <a:pt x="109" y="3778"/>
                  </a:lnTo>
                  <a:lnTo>
                    <a:pt x="92" y="3761"/>
                  </a:lnTo>
                  <a:lnTo>
                    <a:pt x="79" y="3743"/>
                  </a:lnTo>
                  <a:lnTo>
                    <a:pt x="66" y="3723"/>
                  </a:lnTo>
                  <a:lnTo>
                    <a:pt x="54" y="3703"/>
                  </a:lnTo>
                  <a:lnTo>
                    <a:pt x="44" y="3681"/>
                  </a:lnTo>
                  <a:lnTo>
                    <a:pt x="35" y="3657"/>
                  </a:lnTo>
                  <a:lnTo>
                    <a:pt x="29" y="3635"/>
                  </a:lnTo>
                  <a:lnTo>
                    <a:pt x="23" y="3610"/>
                  </a:lnTo>
                  <a:lnTo>
                    <a:pt x="22" y="3587"/>
                  </a:lnTo>
                  <a:lnTo>
                    <a:pt x="20" y="3561"/>
                  </a:lnTo>
                  <a:lnTo>
                    <a:pt x="20" y="3561"/>
                  </a:lnTo>
                  <a:close/>
                </a:path>
              </a:pathLst>
            </a:custGeom>
            <a:gradFill flip="none" rotWithShape="1">
              <a:gsLst>
                <a:gs pos="89000">
                  <a:schemeClr val="bg1">
                    <a:alpha val="43000"/>
                  </a:schemeClr>
                </a:gs>
                <a:gs pos="100000">
                  <a:schemeClr val="bg1">
                    <a:alpha val="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9" name="Freeform 31">
              <a:extLst>
                <a:ext uri="{FF2B5EF4-FFF2-40B4-BE49-F238E27FC236}">
                  <a16:creationId xmlns:a16="http://schemas.microsoft.com/office/drawing/2014/main" id="{49B0133C-DAAB-49E1-8279-6E98456282E0}"/>
                </a:ext>
              </a:extLst>
            </p:cNvPr>
            <p:cNvSpPr>
              <a:spLocks/>
            </p:cNvSpPr>
            <p:nvPr/>
          </p:nvSpPr>
          <p:spPr bwMode="auto">
            <a:xfrm>
              <a:off x="6900618" y="567458"/>
              <a:ext cx="2684596" cy="214708"/>
            </a:xfrm>
            <a:custGeom>
              <a:avLst/>
              <a:gdLst>
                <a:gd name="T0" fmla="*/ 1571 w 1813"/>
                <a:gd name="T1" fmla="*/ 22 h 145"/>
                <a:gd name="T2" fmla="*/ 1590 w 1813"/>
                <a:gd name="T3" fmla="*/ 22 h 145"/>
                <a:gd name="T4" fmla="*/ 1625 w 1813"/>
                <a:gd name="T5" fmla="*/ 27 h 145"/>
                <a:gd name="T6" fmla="*/ 1660 w 1813"/>
                <a:gd name="T7" fmla="*/ 35 h 145"/>
                <a:gd name="T8" fmla="*/ 1692 w 1813"/>
                <a:gd name="T9" fmla="*/ 47 h 145"/>
                <a:gd name="T10" fmla="*/ 1739 w 1813"/>
                <a:gd name="T11" fmla="*/ 72 h 145"/>
                <a:gd name="T12" fmla="*/ 1791 w 1813"/>
                <a:gd name="T13" fmla="*/ 118 h 145"/>
                <a:gd name="T14" fmla="*/ 1813 w 1813"/>
                <a:gd name="T15" fmla="*/ 145 h 145"/>
                <a:gd name="T16" fmla="*/ 1795 w 1813"/>
                <a:gd name="T17" fmla="*/ 113 h 145"/>
                <a:gd name="T18" fmla="*/ 1773 w 1813"/>
                <a:gd name="T19" fmla="*/ 86 h 145"/>
                <a:gd name="T20" fmla="*/ 1746 w 1813"/>
                <a:gd name="T21" fmla="*/ 61 h 145"/>
                <a:gd name="T22" fmla="*/ 1717 w 1813"/>
                <a:gd name="T23" fmla="*/ 39 h 145"/>
                <a:gd name="T24" fmla="*/ 1686 w 1813"/>
                <a:gd name="T25" fmla="*/ 22 h 145"/>
                <a:gd name="T26" fmla="*/ 1652 w 1813"/>
                <a:gd name="T27" fmla="*/ 10 h 145"/>
                <a:gd name="T28" fmla="*/ 1615 w 1813"/>
                <a:gd name="T29" fmla="*/ 2 h 145"/>
                <a:gd name="T30" fmla="*/ 1578 w 1813"/>
                <a:gd name="T31" fmla="*/ 0 h 145"/>
                <a:gd name="T32" fmla="*/ 237 w 1813"/>
                <a:gd name="T33" fmla="*/ 0 h 145"/>
                <a:gd name="T34" fmla="*/ 198 w 1813"/>
                <a:gd name="T35" fmla="*/ 2 h 145"/>
                <a:gd name="T36" fmla="*/ 163 w 1813"/>
                <a:gd name="T37" fmla="*/ 10 h 145"/>
                <a:gd name="T38" fmla="*/ 128 w 1813"/>
                <a:gd name="T39" fmla="*/ 22 h 145"/>
                <a:gd name="T40" fmla="*/ 96 w 1813"/>
                <a:gd name="T41" fmla="*/ 39 h 145"/>
                <a:gd name="T42" fmla="*/ 67 w 1813"/>
                <a:gd name="T43" fmla="*/ 61 h 145"/>
                <a:gd name="T44" fmla="*/ 42 w 1813"/>
                <a:gd name="T45" fmla="*/ 86 h 145"/>
                <a:gd name="T46" fmla="*/ 18 w 1813"/>
                <a:gd name="T47" fmla="*/ 113 h 145"/>
                <a:gd name="T48" fmla="*/ 0 w 1813"/>
                <a:gd name="T49" fmla="*/ 145 h 145"/>
                <a:gd name="T50" fmla="*/ 22 w 1813"/>
                <a:gd name="T51" fmla="*/ 118 h 145"/>
                <a:gd name="T52" fmla="*/ 76 w 1813"/>
                <a:gd name="T53" fmla="*/ 72 h 145"/>
                <a:gd name="T54" fmla="*/ 121 w 1813"/>
                <a:gd name="T55" fmla="*/ 47 h 145"/>
                <a:gd name="T56" fmla="*/ 153 w 1813"/>
                <a:gd name="T57" fmla="*/ 35 h 145"/>
                <a:gd name="T58" fmla="*/ 188 w 1813"/>
                <a:gd name="T59" fmla="*/ 27 h 145"/>
                <a:gd name="T60" fmla="*/ 224 w 1813"/>
                <a:gd name="T61" fmla="*/ 22 h 145"/>
                <a:gd name="T62" fmla="*/ 242 w 1813"/>
                <a:gd name="T63" fmla="*/ 2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13" h="145">
                  <a:moveTo>
                    <a:pt x="242" y="22"/>
                  </a:moveTo>
                  <a:lnTo>
                    <a:pt x="1571" y="22"/>
                  </a:lnTo>
                  <a:lnTo>
                    <a:pt x="1571" y="22"/>
                  </a:lnTo>
                  <a:lnTo>
                    <a:pt x="1590" y="22"/>
                  </a:lnTo>
                  <a:lnTo>
                    <a:pt x="1608" y="23"/>
                  </a:lnTo>
                  <a:lnTo>
                    <a:pt x="1625" y="27"/>
                  </a:lnTo>
                  <a:lnTo>
                    <a:pt x="1643" y="30"/>
                  </a:lnTo>
                  <a:lnTo>
                    <a:pt x="1660" y="35"/>
                  </a:lnTo>
                  <a:lnTo>
                    <a:pt x="1677" y="40"/>
                  </a:lnTo>
                  <a:lnTo>
                    <a:pt x="1692" y="47"/>
                  </a:lnTo>
                  <a:lnTo>
                    <a:pt x="1709" y="55"/>
                  </a:lnTo>
                  <a:lnTo>
                    <a:pt x="1739" y="72"/>
                  </a:lnTo>
                  <a:lnTo>
                    <a:pt x="1766" y="94"/>
                  </a:lnTo>
                  <a:lnTo>
                    <a:pt x="1791" y="118"/>
                  </a:lnTo>
                  <a:lnTo>
                    <a:pt x="1813" y="145"/>
                  </a:lnTo>
                  <a:lnTo>
                    <a:pt x="1813" y="145"/>
                  </a:lnTo>
                  <a:lnTo>
                    <a:pt x="1805" y="128"/>
                  </a:lnTo>
                  <a:lnTo>
                    <a:pt x="1795" y="113"/>
                  </a:lnTo>
                  <a:lnTo>
                    <a:pt x="1785" y="99"/>
                  </a:lnTo>
                  <a:lnTo>
                    <a:pt x="1773" y="86"/>
                  </a:lnTo>
                  <a:lnTo>
                    <a:pt x="1760" y="72"/>
                  </a:lnTo>
                  <a:lnTo>
                    <a:pt x="1746" y="61"/>
                  </a:lnTo>
                  <a:lnTo>
                    <a:pt x="1733" y="49"/>
                  </a:lnTo>
                  <a:lnTo>
                    <a:pt x="1717" y="39"/>
                  </a:lnTo>
                  <a:lnTo>
                    <a:pt x="1702" y="30"/>
                  </a:lnTo>
                  <a:lnTo>
                    <a:pt x="1686" y="22"/>
                  </a:lnTo>
                  <a:lnTo>
                    <a:pt x="1669" y="15"/>
                  </a:lnTo>
                  <a:lnTo>
                    <a:pt x="1652" y="10"/>
                  </a:lnTo>
                  <a:lnTo>
                    <a:pt x="1633" y="5"/>
                  </a:lnTo>
                  <a:lnTo>
                    <a:pt x="1615" y="2"/>
                  </a:lnTo>
                  <a:lnTo>
                    <a:pt x="1596" y="0"/>
                  </a:lnTo>
                  <a:lnTo>
                    <a:pt x="1578" y="0"/>
                  </a:lnTo>
                  <a:lnTo>
                    <a:pt x="237" y="0"/>
                  </a:lnTo>
                  <a:lnTo>
                    <a:pt x="237" y="0"/>
                  </a:lnTo>
                  <a:lnTo>
                    <a:pt x="217" y="0"/>
                  </a:lnTo>
                  <a:lnTo>
                    <a:pt x="198" y="2"/>
                  </a:lnTo>
                  <a:lnTo>
                    <a:pt x="180" y="5"/>
                  </a:lnTo>
                  <a:lnTo>
                    <a:pt x="163" y="10"/>
                  </a:lnTo>
                  <a:lnTo>
                    <a:pt x="145" y="15"/>
                  </a:lnTo>
                  <a:lnTo>
                    <a:pt x="128" y="22"/>
                  </a:lnTo>
                  <a:lnTo>
                    <a:pt x="113" y="30"/>
                  </a:lnTo>
                  <a:lnTo>
                    <a:pt x="96" y="39"/>
                  </a:lnTo>
                  <a:lnTo>
                    <a:pt x="82" y="49"/>
                  </a:lnTo>
                  <a:lnTo>
                    <a:pt x="67" y="61"/>
                  </a:lnTo>
                  <a:lnTo>
                    <a:pt x="54" y="72"/>
                  </a:lnTo>
                  <a:lnTo>
                    <a:pt x="42" y="86"/>
                  </a:lnTo>
                  <a:lnTo>
                    <a:pt x="30" y="99"/>
                  </a:lnTo>
                  <a:lnTo>
                    <a:pt x="18" y="113"/>
                  </a:lnTo>
                  <a:lnTo>
                    <a:pt x="8" y="128"/>
                  </a:lnTo>
                  <a:lnTo>
                    <a:pt x="0" y="145"/>
                  </a:lnTo>
                  <a:lnTo>
                    <a:pt x="0" y="145"/>
                  </a:lnTo>
                  <a:lnTo>
                    <a:pt x="22" y="118"/>
                  </a:lnTo>
                  <a:lnTo>
                    <a:pt x="47" y="94"/>
                  </a:lnTo>
                  <a:lnTo>
                    <a:pt x="76" y="72"/>
                  </a:lnTo>
                  <a:lnTo>
                    <a:pt x="106" y="55"/>
                  </a:lnTo>
                  <a:lnTo>
                    <a:pt x="121" y="47"/>
                  </a:lnTo>
                  <a:lnTo>
                    <a:pt x="138" y="40"/>
                  </a:lnTo>
                  <a:lnTo>
                    <a:pt x="153" y="35"/>
                  </a:lnTo>
                  <a:lnTo>
                    <a:pt x="172" y="30"/>
                  </a:lnTo>
                  <a:lnTo>
                    <a:pt x="188" y="27"/>
                  </a:lnTo>
                  <a:lnTo>
                    <a:pt x="207" y="23"/>
                  </a:lnTo>
                  <a:lnTo>
                    <a:pt x="224" y="22"/>
                  </a:lnTo>
                  <a:lnTo>
                    <a:pt x="242" y="22"/>
                  </a:lnTo>
                  <a:lnTo>
                    <a:pt x="242" y="22"/>
                  </a:lnTo>
                  <a:close/>
                </a:path>
              </a:pathLst>
            </a:custGeom>
            <a:gradFill flip="none" rotWithShape="1">
              <a:gsLst>
                <a:gs pos="0">
                  <a:schemeClr val="bg1">
                    <a:alpha val="43000"/>
                  </a:schemeClr>
                </a:gs>
                <a:gs pos="37000">
                  <a:schemeClr val="bg1">
                    <a:alpha val="0"/>
                  </a:schemeClr>
                </a:gs>
              </a:gsLst>
              <a:lin ang="54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0" name="Freeform 32">
              <a:extLst>
                <a:ext uri="{FF2B5EF4-FFF2-40B4-BE49-F238E27FC236}">
                  <a16:creationId xmlns:a16="http://schemas.microsoft.com/office/drawing/2014/main" id="{4ABE5F93-5FBD-42C3-A193-C18C5DAF5104}"/>
                </a:ext>
              </a:extLst>
            </p:cNvPr>
            <p:cNvSpPr>
              <a:spLocks noChangeArrowheads="1"/>
            </p:cNvSpPr>
            <p:nvPr/>
          </p:nvSpPr>
          <p:spPr bwMode="auto">
            <a:xfrm>
              <a:off x="6817696" y="1112372"/>
              <a:ext cx="2850439" cy="42942"/>
            </a:xfrm>
            <a:custGeom>
              <a:avLst/>
              <a:gdLst>
                <a:gd name="connsiteX0" fmla="*/ 2683115 w 2850439"/>
                <a:gd name="connsiteY0" fmla="*/ 0 h 42942"/>
                <a:gd name="connsiteX1" fmla="*/ 2850439 w 2850439"/>
                <a:gd name="connsiteY1" fmla="*/ 0 h 42942"/>
                <a:gd name="connsiteX2" fmla="*/ 2850439 w 2850439"/>
                <a:gd name="connsiteY2" fmla="*/ 42942 h 42942"/>
                <a:gd name="connsiteX3" fmla="*/ 2683115 w 2850439"/>
                <a:gd name="connsiteY3" fmla="*/ 42942 h 42942"/>
                <a:gd name="connsiteX4" fmla="*/ 0 w 2850439"/>
                <a:gd name="connsiteY4" fmla="*/ 0 h 42942"/>
                <a:gd name="connsiteX5" fmla="*/ 167325 w 2850439"/>
                <a:gd name="connsiteY5" fmla="*/ 0 h 42942"/>
                <a:gd name="connsiteX6" fmla="*/ 167325 w 2850439"/>
                <a:gd name="connsiteY6" fmla="*/ 42942 h 42942"/>
                <a:gd name="connsiteX7" fmla="*/ 0 w 2850439"/>
                <a:gd name="connsiteY7" fmla="*/ 42942 h 4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0439" h="42942">
                  <a:moveTo>
                    <a:pt x="2683115" y="0"/>
                  </a:moveTo>
                  <a:lnTo>
                    <a:pt x="2850439" y="0"/>
                  </a:lnTo>
                  <a:lnTo>
                    <a:pt x="2850439" y="42942"/>
                  </a:lnTo>
                  <a:lnTo>
                    <a:pt x="2683115" y="42942"/>
                  </a:lnTo>
                  <a:close/>
                  <a:moveTo>
                    <a:pt x="0" y="0"/>
                  </a:moveTo>
                  <a:lnTo>
                    <a:pt x="167325" y="0"/>
                  </a:lnTo>
                  <a:lnTo>
                    <a:pt x="167325" y="42942"/>
                  </a:lnTo>
                  <a:lnTo>
                    <a:pt x="0" y="42942"/>
                  </a:lnTo>
                  <a:close/>
                </a:path>
              </a:pathLst>
            </a:custGeom>
            <a:solidFill>
              <a:srgbClr val="3333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1" name="Freeform 33">
              <a:extLst>
                <a:ext uri="{FF2B5EF4-FFF2-40B4-BE49-F238E27FC236}">
                  <a16:creationId xmlns:a16="http://schemas.microsoft.com/office/drawing/2014/main" id="{CDFC04A2-1170-4684-A60C-E092DE1AE9E1}"/>
                </a:ext>
              </a:extLst>
            </p:cNvPr>
            <p:cNvSpPr>
              <a:spLocks noChangeArrowheads="1"/>
            </p:cNvSpPr>
            <p:nvPr/>
          </p:nvSpPr>
          <p:spPr bwMode="auto">
            <a:xfrm>
              <a:off x="6817696" y="5717493"/>
              <a:ext cx="2850439" cy="42942"/>
            </a:xfrm>
            <a:custGeom>
              <a:avLst/>
              <a:gdLst>
                <a:gd name="connsiteX0" fmla="*/ 2683115 w 2850439"/>
                <a:gd name="connsiteY0" fmla="*/ 0 h 42942"/>
                <a:gd name="connsiteX1" fmla="*/ 2850439 w 2850439"/>
                <a:gd name="connsiteY1" fmla="*/ 0 h 42942"/>
                <a:gd name="connsiteX2" fmla="*/ 2850439 w 2850439"/>
                <a:gd name="connsiteY2" fmla="*/ 42942 h 42942"/>
                <a:gd name="connsiteX3" fmla="*/ 2683115 w 2850439"/>
                <a:gd name="connsiteY3" fmla="*/ 42942 h 42942"/>
                <a:gd name="connsiteX4" fmla="*/ 0 w 2850439"/>
                <a:gd name="connsiteY4" fmla="*/ 0 h 42942"/>
                <a:gd name="connsiteX5" fmla="*/ 167325 w 2850439"/>
                <a:gd name="connsiteY5" fmla="*/ 0 h 42942"/>
                <a:gd name="connsiteX6" fmla="*/ 167325 w 2850439"/>
                <a:gd name="connsiteY6" fmla="*/ 42942 h 42942"/>
                <a:gd name="connsiteX7" fmla="*/ 0 w 2850439"/>
                <a:gd name="connsiteY7" fmla="*/ 42942 h 4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0439" h="42942">
                  <a:moveTo>
                    <a:pt x="2683115" y="0"/>
                  </a:moveTo>
                  <a:lnTo>
                    <a:pt x="2850439" y="0"/>
                  </a:lnTo>
                  <a:lnTo>
                    <a:pt x="2850439" y="42942"/>
                  </a:lnTo>
                  <a:lnTo>
                    <a:pt x="2683115" y="42942"/>
                  </a:lnTo>
                  <a:close/>
                  <a:moveTo>
                    <a:pt x="0" y="0"/>
                  </a:moveTo>
                  <a:lnTo>
                    <a:pt x="167325" y="0"/>
                  </a:lnTo>
                  <a:lnTo>
                    <a:pt x="167325" y="42942"/>
                  </a:lnTo>
                  <a:lnTo>
                    <a:pt x="0" y="42942"/>
                  </a:lnTo>
                  <a:close/>
                </a:path>
              </a:pathLst>
            </a:custGeom>
            <a:solidFill>
              <a:srgbClr val="3333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2" name="Freeform 34">
              <a:extLst>
                <a:ext uri="{FF2B5EF4-FFF2-40B4-BE49-F238E27FC236}">
                  <a16:creationId xmlns:a16="http://schemas.microsoft.com/office/drawing/2014/main" id="{13D5600B-25D4-4DCA-AEA3-F577345E2C39}"/>
                </a:ext>
              </a:extLst>
            </p:cNvPr>
            <p:cNvSpPr>
              <a:spLocks/>
            </p:cNvSpPr>
            <p:nvPr/>
          </p:nvSpPr>
          <p:spPr bwMode="auto">
            <a:xfrm>
              <a:off x="6868042" y="594111"/>
              <a:ext cx="2749748" cy="5668297"/>
            </a:xfrm>
            <a:custGeom>
              <a:avLst/>
              <a:gdLst>
                <a:gd name="connsiteX0" fmla="*/ 379072 w 2749748"/>
                <a:gd name="connsiteY0" fmla="*/ 119199 h 5668297"/>
                <a:gd name="connsiteX1" fmla="*/ 350937 w 2749748"/>
                <a:gd name="connsiteY1" fmla="*/ 125122 h 5668297"/>
                <a:gd name="connsiteX2" fmla="*/ 324284 w 2749748"/>
                <a:gd name="connsiteY2" fmla="*/ 132526 h 5668297"/>
                <a:gd name="connsiteX3" fmla="*/ 296150 w 2749748"/>
                <a:gd name="connsiteY3" fmla="*/ 141410 h 5668297"/>
                <a:gd name="connsiteX4" fmla="*/ 270977 w 2749748"/>
                <a:gd name="connsiteY4" fmla="*/ 154737 h 5668297"/>
                <a:gd name="connsiteX5" fmla="*/ 247285 w 2749748"/>
                <a:gd name="connsiteY5" fmla="*/ 169544 h 5668297"/>
                <a:gd name="connsiteX6" fmla="*/ 225074 w 2749748"/>
                <a:gd name="connsiteY6" fmla="*/ 184352 h 5668297"/>
                <a:gd name="connsiteX7" fmla="*/ 204343 w 2749748"/>
                <a:gd name="connsiteY7" fmla="*/ 203602 h 5668297"/>
                <a:gd name="connsiteX8" fmla="*/ 185094 w 2749748"/>
                <a:gd name="connsiteY8" fmla="*/ 224332 h 5668297"/>
                <a:gd name="connsiteX9" fmla="*/ 167325 w 2749748"/>
                <a:gd name="connsiteY9" fmla="*/ 246543 h 5668297"/>
                <a:gd name="connsiteX10" fmla="*/ 153998 w 2749748"/>
                <a:gd name="connsiteY10" fmla="*/ 271716 h 5668297"/>
                <a:gd name="connsiteX11" fmla="*/ 142152 w 2749748"/>
                <a:gd name="connsiteY11" fmla="*/ 296889 h 5668297"/>
                <a:gd name="connsiteX12" fmla="*/ 131787 w 2749748"/>
                <a:gd name="connsiteY12" fmla="*/ 323542 h 5668297"/>
                <a:gd name="connsiteX13" fmla="*/ 124383 w 2749748"/>
                <a:gd name="connsiteY13" fmla="*/ 351676 h 5668297"/>
                <a:gd name="connsiteX14" fmla="*/ 119941 w 2749748"/>
                <a:gd name="connsiteY14" fmla="*/ 381291 h 5668297"/>
                <a:gd name="connsiteX15" fmla="*/ 116979 w 2749748"/>
                <a:gd name="connsiteY15" fmla="*/ 410906 h 5668297"/>
                <a:gd name="connsiteX16" fmla="*/ 116979 w 2749748"/>
                <a:gd name="connsiteY16" fmla="*/ 5258871 h 5668297"/>
                <a:gd name="connsiteX17" fmla="*/ 119941 w 2749748"/>
                <a:gd name="connsiteY17" fmla="*/ 5288486 h 5668297"/>
                <a:gd name="connsiteX18" fmla="*/ 124383 w 2749748"/>
                <a:gd name="connsiteY18" fmla="*/ 5318101 h 5668297"/>
                <a:gd name="connsiteX19" fmla="*/ 131787 w 2749748"/>
                <a:gd name="connsiteY19" fmla="*/ 5346235 h 5668297"/>
                <a:gd name="connsiteX20" fmla="*/ 142152 w 2749748"/>
                <a:gd name="connsiteY20" fmla="*/ 5372888 h 5668297"/>
                <a:gd name="connsiteX21" fmla="*/ 153998 w 2749748"/>
                <a:gd name="connsiteY21" fmla="*/ 5398061 h 5668297"/>
                <a:gd name="connsiteX22" fmla="*/ 167325 w 2749748"/>
                <a:gd name="connsiteY22" fmla="*/ 5420272 h 5668297"/>
                <a:gd name="connsiteX23" fmla="*/ 185094 w 2749748"/>
                <a:gd name="connsiteY23" fmla="*/ 5442483 h 5668297"/>
                <a:gd name="connsiteX24" fmla="*/ 204343 w 2749748"/>
                <a:gd name="connsiteY24" fmla="*/ 5464695 h 5668297"/>
                <a:gd name="connsiteX25" fmla="*/ 225074 w 2749748"/>
                <a:gd name="connsiteY25" fmla="*/ 5482464 h 5668297"/>
                <a:gd name="connsiteX26" fmla="*/ 247285 w 2749748"/>
                <a:gd name="connsiteY26" fmla="*/ 5500233 h 5668297"/>
                <a:gd name="connsiteX27" fmla="*/ 270977 w 2749748"/>
                <a:gd name="connsiteY27" fmla="*/ 5515040 h 5668297"/>
                <a:gd name="connsiteX28" fmla="*/ 296150 w 2749748"/>
                <a:gd name="connsiteY28" fmla="*/ 5526886 h 5668297"/>
                <a:gd name="connsiteX29" fmla="*/ 324284 w 2749748"/>
                <a:gd name="connsiteY29" fmla="*/ 5537251 h 5668297"/>
                <a:gd name="connsiteX30" fmla="*/ 350937 w 2749748"/>
                <a:gd name="connsiteY30" fmla="*/ 5544655 h 5668297"/>
                <a:gd name="connsiteX31" fmla="*/ 379072 w 2749748"/>
                <a:gd name="connsiteY31" fmla="*/ 5547617 h 5668297"/>
                <a:gd name="connsiteX32" fmla="*/ 408686 w 2749748"/>
                <a:gd name="connsiteY32" fmla="*/ 5549097 h 5668297"/>
                <a:gd name="connsiteX33" fmla="*/ 2341062 w 2749748"/>
                <a:gd name="connsiteY33" fmla="*/ 5549097 h 5668297"/>
                <a:gd name="connsiteX34" fmla="*/ 2372158 w 2749748"/>
                <a:gd name="connsiteY34" fmla="*/ 5547617 h 5668297"/>
                <a:gd name="connsiteX35" fmla="*/ 2398811 w 2749748"/>
                <a:gd name="connsiteY35" fmla="*/ 5544655 h 5668297"/>
                <a:gd name="connsiteX36" fmla="*/ 2428426 w 2749748"/>
                <a:gd name="connsiteY36" fmla="*/ 5537251 h 5668297"/>
                <a:gd name="connsiteX37" fmla="*/ 2453598 w 2749748"/>
                <a:gd name="connsiteY37" fmla="*/ 5526886 h 5668297"/>
                <a:gd name="connsiteX38" fmla="*/ 2481733 w 2749748"/>
                <a:gd name="connsiteY38" fmla="*/ 5515040 h 5668297"/>
                <a:gd name="connsiteX39" fmla="*/ 2503944 w 2749748"/>
                <a:gd name="connsiteY39" fmla="*/ 5500233 h 5668297"/>
                <a:gd name="connsiteX40" fmla="*/ 2526155 w 2749748"/>
                <a:gd name="connsiteY40" fmla="*/ 5482464 h 5668297"/>
                <a:gd name="connsiteX41" fmla="*/ 2548366 w 2749748"/>
                <a:gd name="connsiteY41" fmla="*/ 5464695 h 5668297"/>
                <a:gd name="connsiteX42" fmla="*/ 2566135 w 2749748"/>
                <a:gd name="connsiteY42" fmla="*/ 5442483 h 5668297"/>
                <a:gd name="connsiteX43" fmla="*/ 2583904 w 2749748"/>
                <a:gd name="connsiteY43" fmla="*/ 5420272 h 5668297"/>
                <a:gd name="connsiteX44" fmla="*/ 2598712 w 2749748"/>
                <a:gd name="connsiteY44" fmla="*/ 5398061 h 5668297"/>
                <a:gd name="connsiteX45" fmla="*/ 2610558 w 2749748"/>
                <a:gd name="connsiteY45" fmla="*/ 5372888 h 5668297"/>
                <a:gd name="connsiteX46" fmla="*/ 2620923 w 2749748"/>
                <a:gd name="connsiteY46" fmla="*/ 5346235 h 5668297"/>
                <a:gd name="connsiteX47" fmla="*/ 2625365 w 2749748"/>
                <a:gd name="connsiteY47" fmla="*/ 5318101 h 5668297"/>
                <a:gd name="connsiteX48" fmla="*/ 2629808 w 2749748"/>
                <a:gd name="connsiteY48" fmla="*/ 5288486 h 5668297"/>
                <a:gd name="connsiteX49" fmla="*/ 2632769 w 2749748"/>
                <a:gd name="connsiteY49" fmla="*/ 5258871 h 5668297"/>
                <a:gd name="connsiteX50" fmla="*/ 2632769 w 2749748"/>
                <a:gd name="connsiteY50" fmla="*/ 410906 h 5668297"/>
                <a:gd name="connsiteX51" fmla="*/ 2629808 w 2749748"/>
                <a:gd name="connsiteY51" fmla="*/ 381291 h 5668297"/>
                <a:gd name="connsiteX52" fmla="*/ 2625365 w 2749748"/>
                <a:gd name="connsiteY52" fmla="*/ 351676 h 5668297"/>
                <a:gd name="connsiteX53" fmla="*/ 2620923 w 2749748"/>
                <a:gd name="connsiteY53" fmla="*/ 323542 h 5668297"/>
                <a:gd name="connsiteX54" fmla="*/ 2610558 w 2749748"/>
                <a:gd name="connsiteY54" fmla="*/ 296889 h 5668297"/>
                <a:gd name="connsiteX55" fmla="*/ 2598712 w 2749748"/>
                <a:gd name="connsiteY55" fmla="*/ 271716 h 5668297"/>
                <a:gd name="connsiteX56" fmla="*/ 2583904 w 2749748"/>
                <a:gd name="connsiteY56" fmla="*/ 246543 h 5668297"/>
                <a:gd name="connsiteX57" fmla="*/ 2566135 w 2749748"/>
                <a:gd name="connsiteY57" fmla="*/ 224332 h 5668297"/>
                <a:gd name="connsiteX58" fmla="*/ 2548366 w 2749748"/>
                <a:gd name="connsiteY58" fmla="*/ 203602 h 5668297"/>
                <a:gd name="connsiteX59" fmla="*/ 2526155 w 2749748"/>
                <a:gd name="connsiteY59" fmla="*/ 184352 h 5668297"/>
                <a:gd name="connsiteX60" fmla="*/ 2503944 w 2749748"/>
                <a:gd name="connsiteY60" fmla="*/ 169544 h 5668297"/>
                <a:gd name="connsiteX61" fmla="*/ 2481733 w 2749748"/>
                <a:gd name="connsiteY61" fmla="*/ 154737 h 5668297"/>
                <a:gd name="connsiteX62" fmla="*/ 2453598 w 2749748"/>
                <a:gd name="connsiteY62" fmla="*/ 141410 h 5668297"/>
                <a:gd name="connsiteX63" fmla="*/ 2428426 w 2749748"/>
                <a:gd name="connsiteY63" fmla="*/ 132526 h 5668297"/>
                <a:gd name="connsiteX64" fmla="*/ 2398811 w 2749748"/>
                <a:gd name="connsiteY64" fmla="*/ 125122 h 5668297"/>
                <a:gd name="connsiteX65" fmla="*/ 2372158 w 2749748"/>
                <a:gd name="connsiteY65" fmla="*/ 119199 h 5668297"/>
                <a:gd name="connsiteX66" fmla="*/ 2341062 w 2749748"/>
                <a:gd name="connsiteY66" fmla="*/ 119199 h 5668297"/>
                <a:gd name="connsiteX67" fmla="*/ 2129315 w 2749748"/>
                <a:gd name="connsiteY67" fmla="*/ 119199 h 5668297"/>
                <a:gd name="connsiteX68" fmla="*/ 2117469 w 2749748"/>
                <a:gd name="connsiteY68" fmla="*/ 119199 h 5668297"/>
                <a:gd name="connsiteX69" fmla="*/ 2107104 w 2749748"/>
                <a:gd name="connsiteY69" fmla="*/ 122161 h 5668297"/>
                <a:gd name="connsiteX70" fmla="*/ 2096738 w 2749748"/>
                <a:gd name="connsiteY70" fmla="*/ 126603 h 5668297"/>
                <a:gd name="connsiteX71" fmla="*/ 2089335 w 2749748"/>
                <a:gd name="connsiteY71" fmla="*/ 134007 h 5668297"/>
                <a:gd name="connsiteX72" fmla="*/ 2081931 w 2749748"/>
                <a:gd name="connsiteY72" fmla="*/ 141410 h 5668297"/>
                <a:gd name="connsiteX73" fmla="*/ 2077489 w 2749748"/>
                <a:gd name="connsiteY73" fmla="*/ 151776 h 5668297"/>
                <a:gd name="connsiteX74" fmla="*/ 2074527 w 2749748"/>
                <a:gd name="connsiteY74" fmla="*/ 162141 h 5668297"/>
                <a:gd name="connsiteX75" fmla="*/ 2074527 w 2749748"/>
                <a:gd name="connsiteY75" fmla="*/ 173987 h 5668297"/>
                <a:gd name="connsiteX76" fmla="*/ 2073046 w 2749748"/>
                <a:gd name="connsiteY76" fmla="*/ 188794 h 5668297"/>
                <a:gd name="connsiteX77" fmla="*/ 2073046 w 2749748"/>
                <a:gd name="connsiteY77" fmla="*/ 203602 h 5668297"/>
                <a:gd name="connsiteX78" fmla="*/ 2062681 w 2749748"/>
                <a:gd name="connsiteY78" fmla="*/ 231736 h 5668297"/>
                <a:gd name="connsiteX79" fmla="*/ 2050835 w 2749748"/>
                <a:gd name="connsiteY79" fmla="*/ 256909 h 5668297"/>
                <a:gd name="connsiteX80" fmla="*/ 2030105 w 2749748"/>
                <a:gd name="connsiteY80" fmla="*/ 279120 h 5668297"/>
                <a:gd name="connsiteX81" fmla="*/ 2007894 w 2749748"/>
                <a:gd name="connsiteY81" fmla="*/ 296889 h 5668297"/>
                <a:gd name="connsiteX82" fmla="*/ 1982721 w 2749748"/>
                <a:gd name="connsiteY82" fmla="*/ 311696 h 5668297"/>
                <a:gd name="connsiteX83" fmla="*/ 1956067 w 2749748"/>
                <a:gd name="connsiteY83" fmla="*/ 319100 h 5668297"/>
                <a:gd name="connsiteX84" fmla="*/ 1941260 w 2749748"/>
                <a:gd name="connsiteY84" fmla="*/ 320581 h 5668297"/>
                <a:gd name="connsiteX85" fmla="*/ 1924972 w 2749748"/>
                <a:gd name="connsiteY85" fmla="*/ 320581 h 5668297"/>
                <a:gd name="connsiteX86" fmla="*/ 824777 w 2749748"/>
                <a:gd name="connsiteY86" fmla="*/ 320581 h 5668297"/>
                <a:gd name="connsiteX87" fmla="*/ 809969 w 2749748"/>
                <a:gd name="connsiteY87" fmla="*/ 320581 h 5668297"/>
                <a:gd name="connsiteX88" fmla="*/ 795162 w 2749748"/>
                <a:gd name="connsiteY88" fmla="*/ 319100 h 5668297"/>
                <a:gd name="connsiteX89" fmla="*/ 767027 w 2749748"/>
                <a:gd name="connsiteY89" fmla="*/ 311696 h 5668297"/>
                <a:gd name="connsiteX90" fmla="*/ 741855 w 2749748"/>
                <a:gd name="connsiteY90" fmla="*/ 296889 h 5668297"/>
                <a:gd name="connsiteX91" fmla="*/ 719643 w 2749748"/>
                <a:gd name="connsiteY91" fmla="*/ 279120 h 5668297"/>
                <a:gd name="connsiteX92" fmla="*/ 701874 w 2749748"/>
                <a:gd name="connsiteY92" fmla="*/ 256909 h 5668297"/>
                <a:gd name="connsiteX93" fmla="*/ 687067 w 2749748"/>
                <a:gd name="connsiteY93" fmla="*/ 231736 h 5668297"/>
                <a:gd name="connsiteX94" fmla="*/ 679663 w 2749748"/>
                <a:gd name="connsiteY94" fmla="*/ 203602 h 5668297"/>
                <a:gd name="connsiteX95" fmla="*/ 678183 w 2749748"/>
                <a:gd name="connsiteY95" fmla="*/ 188794 h 5668297"/>
                <a:gd name="connsiteX96" fmla="*/ 678183 w 2749748"/>
                <a:gd name="connsiteY96" fmla="*/ 173987 h 5668297"/>
                <a:gd name="connsiteX97" fmla="*/ 675221 w 2749748"/>
                <a:gd name="connsiteY97" fmla="*/ 162141 h 5668297"/>
                <a:gd name="connsiteX98" fmla="*/ 672260 w 2749748"/>
                <a:gd name="connsiteY98" fmla="*/ 151776 h 5668297"/>
                <a:gd name="connsiteX99" fmla="*/ 667817 w 2749748"/>
                <a:gd name="connsiteY99" fmla="*/ 141410 h 5668297"/>
                <a:gd name="connsiteX100" fmla="*/ 660414 w 2749748"/>
                <a:gd name="connsiteY100" fmla="*/ 134007 h 5668297"/>
                <a:gd name="connsiteX101" fmla="*/ 653010 w 2749748"/>
                <a:gd name="connsiteY101" fmla="*/ 126603 h 5668297"/>
                <a:gd name="connsiteX102" fmla="*/ 642645 w 2749748"/>
                <a:gd name="connsiteY102" fmla="*/ 122161 h 5668297"/>
                <a:gd name="connsiteX103" fmla="*/ 632279 w 2749748"/>
                <a:gd name="connsiteY103" fmla="*/ 119199 h 5668297"/>
                <a:gd name="connsiteX104" fmla="*/ 623395 w 2749748"/>
                <a:gd name="connsiteY104" fmla="*/ 119199 h 5668297"/>
                <a:gd name="connsiteX105" fmla="*/ 408686 w 2749748"/>
                <a:gd name="connsiteY105" fmla="*/ 119199 h 5668297"/>
                <a:gd name="connsiteX106" fmla="*/ 389437 w 2749748"/>
                <a:gd name="connsiteY106" fmla="*/ 0 h 5668297"/>
                <a:gd name="connsiteX107" fmla="*/ 2361792 w 2749748"/>
                <a:gd name="connsiteY107" fmla="*/ 0 h 5668297"/>
                <a:gd name="connsiteX108" fmla="*/ 2401772 w 2749748"/>
                <a:gd name="connsiteY108" fmla="*/ 2962 h 5668297"/>
                <a:gd name="connsiteX109" fmla="*/ 2441752 w 2749748"/>
                <a:gd name="connsiteY109" fmla="*/ 10365 h 5668297"/>
                <a:gd name="connsiteX110" fmla="*/ 2478771 w 2749748"/>
                <a:gd name="connsiteY110" fmla="*/ 17769 h 5668297"/>
                <a:gd name="connsiteX111" fmla="*/ 2512828 w 2749748"/>
                <a:gd name="connsiteY111" fmla="*/ 32577 h 5668297"/>
                <a:gd name="connsiteX112" fmla="*/ 2548366 w 2749748"/>
                <a:gd name="connsiteY112" fmla="*/ 47384 h 5668297"/>
                <a:gd name="connsiteX113" fmla="*/ 2577981 w 2749748"/>
                <a:gd name="connsiteY113" fmla="*/ 68114 h 5668297"/>
                <a:gd name="connsiteX114" fmla="*/ 2607596 w 2749748"/>
                <a:gd name="connsiteY114" fmla="*/ 90326 h 5668297"/>
                <a:gd name="connsiteX115" fmla="*/ 2635730 w 2749748"/>
                <a:gd name="connsiteY115" fmla="*/ 115498 h 5668297"/>
                <a:gd name="connsiteX116" fmla="*/ 2660903 w 2749748"/>
                <a:gd name="connsiteY116" fmla="*/ 142152 h 5668297"/>
                <a:gd name="connsiteX117" fmla="*/ 2683114 w 2749748"/>
                <a:gd name="connsiteY117" fmla="*/ 173247 h 5668297"/>
                <a:gd name="connsiteX118" fmla="*/ 2702364 w 2749748"/>
                <a:gd name="connsiteY118" fmla="*/ 204343 h 5668297"/>
                <a:gd name="connsiteX119" fmla="*/ 2720133 w 2749748"/>
                <a:gd name="connsiteY119" fmla="*/ 239881 h 5668297"/>
                <a:gd name="connsiteX120" fmla="*/ 2731979 w 2749748"/>
                <a:gd name="connsiteY120" fmla="*/ 273938 h 5668297"/>
                <a:gd name="connsiteX121" fmla="*/ 2742344 w 2749748"/>
                <a:gd name="connsiteY121" fmla="*/ 312438 h 5668297"/>
                <a:gd name="connsiteX122" fmla="*/ 2748267 w 2749748"/>
                <a:gd name="connsiteY122" fmla="*/ 349456 h 5668297"/>
                <a:gd name="connsiteX123" fmla="*/ 2749748 w 2749748"/>
                <a:gd name="connsiteY123" fmla="*/ 389436 h 5668297"/>
                <a:gd name="connsiteX124" fmla="*/ 2749748 w 2749748"/>
                <a:gd name="connsiteY124" fmla="*/ 5281822 h 5668297"/>
                <a:gd name="connsiteX125" fmla="*/ 2748267 w 2749748"/>
                <a:gd name="connsiteY125" fmla="*/ 5321803 h 5668297"/>
                <a:gd name="connsiteX126" fmla="*/ 2742344 w 2749748"/>
                <a:gd name="connsiteY126" fmla="*/ 5358821 h 5668297"/>
                <a:gd name="connsiteX127" fmla="*/ 2731979 w 2749748"/>
                <a:gd name="connsiteY127" fmla="*/ 5395840 h 5668297"/>
                <a:gd name="connsiteX128" fmla="*/ 2720133 w 2749748"/>
                <a:gd name="connsiteY128" fmla="*/ 5431378 h 5668297"/>
                <a:gd name="connsiteX129" fmla="*/ 2702364 w 2749748"/>
                <a:gd name="connsiteY129" fmla="*/ 5465435 h 5668297"/>
                <a:gd name="connsiteX130" fmla="*/ 2683114 w 2749748"/>
                <a:gd name="connsiteY130" fmla="*/ 5498011 h 5668297"/>
                <a:gd name="connsiteX131" fmla="*/ 2660903 w 2749748"/>
                <a:gd name="connsiteY131" fmla="*/ 5527626 h 5668297"/>
                <a:gd name="connsiteX132" fmla="*/ 2635730 w 2749748"/>
                <a:gd name="connsiteY132" fmla="*/ 5555761 h 5668297"/>
                <a:gd name="connsiteX133" fmla="*/ 2607596 w 2749748"/>
                <a:gd name="connsiteY133" fmla="*/ 5580933 h 5668297"/>
                <a:gd name="connsiteX134" fmla="*/ 2577981 w 2749748"/>
                <a:gd name="connsiteY134" fmla="*/ 5603144 h 5668297"/>
                <a:gd name="connsiteX135" fmla="*/ 2548366 w 2749748"/>
                <a:gd name="connsiteY135" fmla="*/ 5622394 h 5668297"/>
                <a:gd name="connsiteX136" fmla="*/ 2512828 w 2749748"/>
                <a:gd name="connsiteY136" fmla="*/ 5637202 h 5668297"/>
                <a:gd name="connsiteX137" fmla="*/ 2478771 w 2749748"/>
                <a:gd name="connsiteY137" fmla="*/ 5650528 h 5668297"/>
                <a:gd name="connsiteX138" fmla="*/ 2441752 w 2749748"/>
                <a:gd name="connsiteY138" fmla="*/ 5660894 h 5668297"/>
                <a:gd name="connsiteX139" fmla="*/ 2401772 w 2749748"/>
                <a:gd name="connsiteY139" fmla="*/ 5668297 h 5668297"/>
                <a:gd name="connsiteX140" fmla="*/ 2361792 w 2749748"/>
                <a:gd name="connsiteY140" fmla="*/ 5668297 h 5668297"/>
                <a:gd name="connsiteX141" fmla="*/ 389437 w 2749748"/>
                <a:gd name="connsiteY141" fmla="*/ 5668297 h 5668297"/>
                <a:gd name="connsiteX142" fmla="*/ 349457 w 2749748"/>
                <a:gd name="connsiteY142" fmla="*/ 5668297 h 5668297"/>
                <a:gd name="connsiteX143" fmla="*/ 310957 w 2749748"/>
                <a:gd name="connsiteY143" fmla="*/ 5660894 h 5668297"/>
                <a:gd name="connsiteX144" fmla="*/ 273939 w 2749748"/>
                <a:gd name="connsiteY144" fmla="*/ 5650528 h 5668297"/>
                <a:gd name="connsiteX145" fmla="*/ 236920 w 2749748"/>
                <a:gd name="connsiteY145" fmla="*/ 5637202 h 5668297"/>
                <a:gd name="connsiteX146" fmla="*/ 204343 w 2749748"/>
                <a:gd name="connsiteY146" fmla="*/ 5622394 h 5668297"/>
                <a:gd name="connsiteX147" fmla="*/ 171767 w 2749748"/>
                <a:gd name="connsiteY147" fmla="*/ 5603144 h 5668297"/>
                <a:gd name="connsiteX148" fmla="*/ 142152 w 2749748"/>
                <a:gd name="connsiteY148" fmla="*/ 5580933 h 5668297"/>
                <a:gd name="connsiteX149" fmla="*/ 115499 w 2749748"/>
                <a:gd name="connsiteY149" fmla="*/ 5555761 h 5668297"/>
                <a:gd name="connsiteX150" fmla="*/ 90326 w 2749748"/>
                <a:gd name="connsiteY150" fmla="*/ 5527626 h 5668297"/>
                <a:gd name="connsiteX151" fmla="*/ 68115 w 2749748"/>
                <a:gd name="connsiteY151" fmla="*/ 5498011 h 5668297"/>
                <a:gd name="connsiteX152" fmla="*/ 47384 w 2749748"/>
                <a:gd name="connsiteY152" fmla="*/ 5465435 h 5668297"/>
                <a:gd name="connsiteX153" fmla="*/ 29615 w 2749748"/>
                <a:gd name="connsiteY153" fmla="*/ 5431378 h 5668297"/>
                <a:gd name="connsiteX154" fmla="*/ 17769 w 2749748"/>
                <a:gd name="connsiteY154" fmla="*/ 5395840 h 5668297"/>
                <a:gd name="connsiteX155" fmla="*/ 7404 w 2749748"/>
                <a:gd name="connsiteY155" fmla="*/ 5358821 h 5668297"/>
                <a:gd name="connsiteX156" fmla="*/ 2962 w 2749748"/>
                <a:gd name="connsiteY156" fmla="*/ 5321803 h 5668297"/>
                <a:gd name="connsiteX157" fmla="*/ 0 w 2749748"/>
                <a:gd name="connsiteY157" fmla="*/ 5281822 h 5668297"/>
                <a:gd name="connsiteX158" fmla="*/ 0 w 2749748"/>
                <a:gd name="connsiteY158" fmla="*/ 389436 h 5668297"/>
                <a:gd name="connsiteX159" fmla="*/ 2962 w 2749748"/>
                <a:gd name="connsiteY159" fmla="*/ 349456 h 5668297"/>
                <a:gd name="connsiteX160" fmla="*/ 7404 w 2749748"/>
                <a:gd name="connsiteY160" fmla="*/ 312438 h 5668297"/>
                <a:gd name="connsiteX161" fmla="*/ 17769 w 2749748"/>
                <a:gd name="connsiteY161" fmla="*/ 273938 h 5668297"/>
                <a:gd name="connsiteX162" fmla="*/ 29615 w 2749748"/>
                <a:gd name="connsiteY162" fmla="*/ 239881 h 5668297"/>
                <a:gd name="connsiteX163" fmla="*/ 47384 w 2749748"/>
                <a:gd name="connsiteY163" fmla="*/ 204343 h 5668297"/>
                <a:gd name="connsiteX164" fmla="*/ 68115 w 2749748"/>
                <a:gd name="connsiteY164" fmla="*/ 173247 h 5668297"/>
                <a:gd name="connsiteX165" fmla="*/ 90326 w 2749748"/>
                <a:gd name="connsiteY165" fmla="*/ 142152 h 5668297"/>
                <a:gd name="connsiteX166" fmla="*/ 115499 w 2749748"/>
                <a:gd name="connsiteY166" fmla="*/ 115498 h 5668297"/>
                <a:gd name="connsiteX167" fmla="*/ 142152 w 2749748"/>
                <a:gd name="connsiteY167" fmla="*/ 90326 h 5668297"/>
                <a:gd name="connsiteX168" fmla="*/ 171767 w 2749748"/>
                <a:gd name="connsiteY168" fmla="*/ 68114 h 5668297"/>
                <a:gd name="connsiteX169" fmla="*/ 204343 w 2749748"/>
                <a:gd name="connsiteY169" fmla="*/ 47384 h 5668297"/>
                <a:gd name="connsiteX170" fmla="*/ 236920 w 2749748"/>
                <a:gd name="connsiteY170" fmla="*/ 32577 h 5668297"/>
                <a:gd name="connsiteX171" fmla="*/ 273939 w 2749748"/>
                <a:gd name="connsiteY171" fmla="*/ 17769 h 5668297"/>
                <a:gd name="connsiteX172" fmla="*/ 310957 w 2749748"/>
                <a:gd name="connsiteY172" fmla="*/ 10365 h 5668297"/>
                <a:gd name="connsiteX173" fmla="*/ 349457 w 2749748"/>
                <a:gd name="connsiteY173" fmla="*/ 2962 h 566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749748" h="5668297">
                  <a:moveTo>
                    <a:pt x="379072" y="119199"/>
                  </a:moveTo>
                  <a:lnTo>
                    <a:pt x="350937" y="125122"/>
                  </a:lnTo>
                  <a:lnTo>
                    <a:pt x="324284" y="132526"/>
                  </a:lnTo>
                  <a:lnTo>
                    <a:pt x="296150" y="141410"/>
                  </a:lnTo>
                  <a:lnTo>
                    <a:pt x="270977" y="154737"/>
                  </a:lnTo>
                  <a:lnTo>
                    <a:pt x="247285" y="169544"/>
                  </a:lnTo>
                  <a:lnTo>
                    <a:pt x="225074" y="184352"/>
                  </a:lnTo>
                  <a:lnTo>
                    <a:pt x="204343" y="203602"/>
                  </a:lnTo>
                  <a:lnTo>
                    <a:pt x="185094" y="224332"/>
                  </a:lnTo>
                  <a:lnTo>
                    <a:pt x="167325" y="246543"/>
                  </a:lnTo>
                  <a:lnTo>
                    <a:pt x="153998" y="271716"/>
                  </a:lnTo>
                  <a:lnTo>
                    <a:pt x="142152" y="296889"/>
                  </a:lnTo>
                  <a:lnTo>
                    <a:pt x="131787" y="323542"/>
                  </a:lnTo>
                  <a:lnTo>
                    <a:pt x="124383" y="351676"/>
                  </a:lnTo>
                  <a:lnTo>
                    <a:pt x="119941" y="381291"/>
                  </a:lnTo>
                  <a:lnTo>
                    <a:pt x="116979" y="410906"/>
                  </a:lnTo>
                  <a:lnTo>
                    <a:pt x="116979" y="5258871"/>
                  </a:lnTo>
                  <a:lnTo>
                    <a:pt x="119941" y="5288486"/>
                  </a:lnTo>
                  <a:lnTo>
                    <a:pt x="124383" y="5318101"/>
                  </a:lnTo>
                  <a:lnTo>
                    <a:pt x="131787" y="5346235"/>
                  </a:lnTo>
                  <a:lnTo>
                    <a:pt x="142152" y="5372888"/>
                  </a:lnTo>
                  <a:lnTo>
                    <a:pt x="153998" y="5398061"/>
                  </a:lnTo>
                  <a:lnTo>
                    <a:pt x="167325" y="5420272"/>
                  </a:lnTo>
                  <a:lnTo>
                    <a:pt x="185094" y="5442483"/>
                  </a:lnTo>
                  <a:lnTo>
                    <a:pt x="204343" y="5464695"/>
                  </a:lnTo>
                  <a:lnTo>
                    <a:pt x="225074" y="5482464"/>
                  </a:lnTo>
                  <a:lnTo>
                    <a:pt x="247285" y="5500233"/>
                  </a:lnTo>
                  <a:lnTo>
                    <a:pt x="270977" y="5515040"/>
                  </a:lnTo>
                  <a:lnTo>
                    <a:pt x="296150" y="5526886"/>
                  </a:lnTo>
                  <a:lnTo>
                    <a:pt x="324284" y="5537251"/>
                  </a:lnTo>
                  <a:lnTo>
                    <a:pt x="350937" y="5544655"/>
                  </a:lnTo>
                  <a:lnTo>
                    <a:pt x="379072" y="5547617"/>
                  </a:lnTo>
                  <a:lnTo>
                    <a:pt x="408686" y="5549097"/>
                  </a:lnTo>
                  <a:lnTo>
                    <a:pt x="2341062" y="5549097"/>
                  </a:lnTo>
                  <a:lnTo>
                    <a:pt x="2372158" y="5547617"/>
                  </a:lnTo>
                  <a:lnTo>
                    <a:pt x="2398811" y="5544655"/>
                  </a:lnTo>
                  <a:lnTo>
                    <a:pt x="2428426" y="5537251"/>
                  </a:lnTo>
                  <a:lnTo>
                    <a:pt x="2453598" y="5526886"/>
                  </a:lnTo>
                  <a:lnTo>
                    <a:pt x="2481733" y="5515040"/>
                  </a:lnTo>
                  <a:lnTo>
                    <a:pt x="2503944" y="5500233"/>
                  </a:lnTo>
                  <a:lnTo>
                    <a:pt x="2526155" y="5482464"/>
                  </a:lnTo>
                  <a:lnTo>
                    <a:pt x="2548366" y="5464695"/>
                  </a:lnTo>
                  <a:lnTo>
                    <a:pt x="2566135" y="5442483"/>
                  </a:lnTo>
                  <a:lnTo>
                    <a:pt x="2583904" y="5420272"/>
                  </a:lnTo>
                  <a:lnTo>
                    <a:pt x="2598712" y="5398061"/>
                  </a:lnTo>
                  <a:lnTo>
                    <a:pt x="2610558" y="5372888"/>
                  </a:lnTo>
                  <a:lnTo>
                    <a:pt x="2620923" y="5346235"/>
                  </a:lnTo>
                  <a:lnTo>
                    <a:pt x="2625365" y="5318101"/>
                  </a:lnTo>
                  <a:lnTo>
                    <a:pt x="2629808" y="5288486"/>
                  </a:lnTo>
                  <a:lnTo>
                    <a:pt x="2632769" y="5258871"/>
                  </a:lnTo>
                  <a:lnTo>
                    <a:pt x="2632769" y="410906"/>
                  </a:lnTo>
                  <a:lnTo>
                    <a:pt x="2629808" y="381291"/>
                  </a:lnTo>
                  <a:lnTo>
                    <a:pt x="2625365" y="351676"/>
                  </a:lnTo>
                  <a:lnTo>
                    <a:pt x="2620923" y="323542"/>
                  </a:lnTo>
                  <a:lnTo>
                    <a:pt x="2610558" y="296889"/>
                  </a:lnTo>
                  <a:lnTo>
                    <a:pt x="2598712" y="271716"/>
                  </a:lnTo>
                  <a:lnTo>
                    <a:pt x="2583904" y="246543"/>
                  </a:lnTo>
                  <a:lnTo>
                    <a:pt x="2566135" y="224332"/>
                  </a:lnTo>
                  <a:lnTo>
                    <a:pt x="2548366" y="203602"/>
                  </a:lnTo>
                  <a:lnTo>
                    <a:pt x="2526155" y="184352"/>
                  </a:lnTo>
                  <a:lnTo>
                    <a:pt x="2503944" y="169544"/>
                  </a:lnTo>
                  <a:lnTo>
                    <a:pt x="2481733" y="154737"/>
                  </a:lnTo>
                  <a:lnTo>
                    <a:pt x="2453598" y="141410"/>
                  </a:lnTo>
                  <a:lnTo>
                    <a:pt x="2428426" y="132526"/>
                  </a:lnTo>
                  <a:lnTo>
                    <a:pt x="2398811" y="125122"/>
                  </a:lnTo>
                  <a:lnTo>
                    <a:pt x="2372158" y="119199"/>
                  </a:lnTo>
                  <a:lnTo>
                    <a:pt x="2341062" y="119199"/>
                  </a:lnTo>
                  <a:lnTo>
                    <a:pt x="2129315" y="119199"/>
                  </a:lnTo>
                  <a:lnTo>
                    <a:pt x="2117469" y="119199"/>
                  </a:lnTo>
                  <a:lnTo>
                    <a:pt x="2107104" y="122161"/>
                  </a:lnTo>
                  <a:lnTo>
                    <a:pt x="2096738" y="126603"/>
                  </a:lnTo>
                  <a:lnTo>
                    <a:pt x="2089335" y="134007"/>
                  </a:lnTo>
                  <a:lnTo>
                    <a:pt x="2081931" y="141410"/>
                  </a:lnTo>
                  <a:lnTo>
                    <a:pt x="2077489" y="151776"/>
                  </a:lnTo>
                  <a:lnTo>
                    <a:pt x="2074527" y="162141"/>
                  </a:lnTo>
                  <a:lnTo>
                    <a:pt x="2074527" y="173987"/>
                  </a:lnTo>
                  <a:lnTo>
                    <a:pt x="2073046" y="188794"/>
                  </a:lnTo>
                  <a:lnTo>
                    <a:pt x="2073046" y="203602"/>
                  </a:lnTo>
                  <a:lnTo>
                    <a:pt x="2062681" y="231736"/>
                  </a:lnTo>
                  <a:lnTo>
                    <a:pt x="2050835" y="256909"/>
                  </a:lnTo>
                  <a:lnTo>
                    <a:pt x="2030105" y="279120"/>
                  </a:lnTo>
                  <a:lnTo>
                    <a:pt x="2007894" y="296889"/>
                  </a:lnTo>
                  <a:lnTo>
                    <a:pt x="1982721" y="311696"/>
                  </a:lnTo>
                  <a:lnTo>
                    <a:pt x="1956067" y="319100"/>
                  </a:lnTo>
                  <a:lnTo>
                    <a:pt x="1941260" y="320581"/>
                  </a:lnTo>
                  <a:lnTo>
                    <a:pt x="1924972" y="320581"/>
                  </a:lnTo>
                  <a:lnTo>
                    <a:pt x="824777" y="320581"/>
                  </a:lnTo>
                  <a:lnTo>
                    <a:pt x="809969" y="320581"/>
                  </a:lnTo>
                  <a:lnTo>
                    <a:pt x="795162" y="319100"/>
                  </a:lnTo>
                  <a:lnTo>
                    <a:pt x="767027" y="311696"/>
                  </a:lnTo>
                  <a:lnTo>
                    <a:pt x="741855" y="296889"/>
                  </a:lnTo>
                  <a:lnTo>
                    <a:pt x="719643" y="279120"/>
                  </a:lnTo>
                  <a:lnTo>
                    <a:pt x="701874" y="256909"/>
                  </a:lnTo>
                  <a:lnTo>
                    <a:pt x="687067" y="231736"/>
                  </a:lnTo>
                  <a:lnTo>
                    <a:pt x="679663" y="203602"/>
                  </a:lnTo>
                  <a:lnTo>
                    <a:pt x="678183" y="188794"/>
                  </a:lnTo>
                  <a:lnTo>
                    <a:pt x="678183" y="173987"/>
                  </a:lnTo>
                  <a:lnTo>
                    <a:pt x="675221" y="162141"/>
                  </a:lnTo>
                  <a:lnTo>
                    <a:pt x="672260" y="151776"/>
                  </a:lnTo>
                  <a:lnTo>
                    <a:pt x="667817" y="141410"/>
                  </a:lnTo>
                  <a:lnTo>
                    <a:pt x="660414" y="134007"/>
                  </a:lnTo>
                  <a:lnTo>
                    <a:pt x="653010" y="126603"/>
                  </a:lnTo>
                  <a:lnTo>
                    <a:pt x="642645" y="122161"/>
                  </a:lnTo>
                  <a:lnTo>
                    <a:pt x="632279" y="119199"/>
                  </a:lnTo>
                  <a:lnTo>
                    <a:pt x="623395" y="119199"/>
                  </a:lnTo>
                  <a:lnTo>
                    <a:pt x="408686" y="119199"/>
                  </a:lnTo>
                  <a:close/>
                  <a:moveTo>
                    <a:pt x="389437" y="0"/>
                  </a:moveTo>
                  <a:lnTo>
                    <a:pt x="2361792" y="0"/>
                  </a:lnTo>
                  <a:lnTo>
                    <a:pt x="2401772" y="2962"/>
                  </a:lnTo>
                  <a:lnTo>
                    <a:pt x="2441752" y="10365"/>
                  </a:lnTo>
                  <a:lnTo>
                    <a:pt x="2478771" y="17769"/>
                  </a:lnTo>
                  <a:lnTo>
                    <a:pt x="2512828" y="32577"/>
                  </a:lnTo>
                  <a:lnTo>
                    <a:pt x="2548366" y="47384"/>
                  </a:lnTo>
                  <a:lnTo>
                    <a:pt x="2577981" y="68114"/>
                  </a:lnTo>
                  <a:lnTo>
                    <a:pt x="2607596" y="90326"/>
                  </a:lnTo>
                  <a:lnTo>
                    <a:pt x="2635730" y="115498"/>
                  </a:lnTo>
                  <a:lnTo>
                    <a:pt x="2660903" y="142152"/>
                  </a:lnTo>
                  <a:lnTo>
                    <a:pt x="2683114" y="173247"/>
                  </a:lnTo>
                  <a:lnTo>
                    <a:pt x="2702364" y="204343"/>
                  </a:lnTo>
                  <a:lnTo>
                    <a:pt x="2720133" y="239881"/>
                  </a:lnTo>
                  <a:lnTo>
                    <a:pt x="2731979" y="273938"/>
                  </a:lnTo>
                  <a:lnTo>
                    <a:pt x="2742344" y="312438"/>
                  </a:lnTo>
                  <a:lnTo>
                    <a:pt x="2748267" y="349456"/>
                  </a:lnTo>
                  <a:lnTo>
                    <a:pt x="2749748" y="389436"/>
                  </a:lnTo>
                  <a:lnTo>
                    <a:pt x="2749748" y="5281822"/>
                  </a:lnTo>
                  <a:lnTo>
                    <a:pt x="2748267" y="5321803"/>
                  </a:lnTo>
                  <a:lnTo>
                    <a:pt x="2742344" y="5358821"/>
                  </a:lnTo>
                  <a:lnTo>
                    <a:pt x="2731979" y="5395840"/>
                  </a:lnTo>
                  <a:lnTo>
                    <a:pt x="2720133" y="5431378"/>
                  </a:lnTo>
                  <a:lnTo>
                    <a:pt x="2702364" y="5465435"/>
                  </a:lnTo>
                  <a:lnTo>
                    <a:pt x="2683114" y="5498011"/>
                  </a:lnTo>
                  <a:lnTo>
                    <a:pt x="2660903" y="5527626"/>
                  </a:lnTo>
                  <a:lnTo>
                    <a:pt x="2635730" y="5555761"/>
                  </a:lnTo>
                  <a:lnTo>
                    <a:pt x="2607596" y="5580933"/>
                  </a:lnTo>
                  <a:lnTo>
                    <a:pt x="2577981" y="5603144"/>
                  </a:lnTo>
                  <a:lnTo>
                    <a:pt x="2548366" y="5622394"/>
                  </a:lnTo>
                  <a:lnTo>
                    <a:pt x="2512828" y="5637202"/>
                  </a:lnTo>
                  <a:lnTo>
                    <a:pt x="2478771" y="5650528"/>
                  </a:lnTo>
                  <a:lnTo>
                    <a:pt x="2441752" y="5660894"/>
                  </a:lnTo>
                  <a:lnTo>
                    <a:pt x="2401772" y="5668297"/>
                  </a:lnTo>
                  <a:lnTo>
                    <a:pt x="2361792" y="5668297"/>
                  </a:lnTo>
                  <a:lnTo>
                    <a:pt x="389437" y="5668297"/>
                  </a:lnTo>
                  <a:lnTo>
                    <a:pt x="349457" y="5668297"/>
                  </a:lnTo>
                  <a:lnTo>
                    <a:pt x="310957" y="5660894"/>
                  </a:lnTo>
                  <a:lnTo>
                    <a:pt x="273939" y="5650528"/>
                  </a:lnTo>
                  <a:lnTo>
                    <a:pt x="236920" y="5637202"/>
                  </a:lnTo>
                  <a:lnTo>
                    <a:pt x="204343" y="5622394"/>
                  </a:lnTo>
                  <a:lnTo>
                    <a:pt x="171767" y="5603144"/>
                  </a:lnTo>
                  <a:lnTo>
                    <a:pt x="142152" y="5580933"/>
                  </a:lnTo>
                  <a:lnTo>
                    <a:pt x="115499" y="5555761"/>
                  </a:lnTo>
                  <a:lnTo>
                    <a:pt x="90326" y="5527626"/>
                  </a:lnTo>
                  <a:lnTo>
                    <a:pt x="68115" y="5498011"/>
                  </a:lnTo>
                  <a:lnTo>
                    <a:pt x="47384" y="5465435"/>
                  </a:lnTo>
                  <a:lnTo>
                    <a:pt x="29615" y="5431378"/>
                  </a:lnTo>
                  <a:lnTo>
                    <a:pt x="17769" y="5395840"/>
                  </a:lnTo>
                  <a:lnTo>
                    <a:pt x="7404" y="5358821"/>
                  </a:lnTo>
                  <a:lnTo>
                    <a:pt x="2962" y="5321803"/>
                  </a:lnTo>
                  <a:lnTo>
                    <a:pt x="0" y="5281822"/>
                  </a:lnTo>
                  <a:lnTo>
                    <a:pt x="0" y="389436"/>
                  </a:lnTo>
                  <a:lnTo>
                    <a:pt x="2962" y="349456"/>
                  </a:lnTo>
                  <a:lnTo>
                    <a:pt x="7404" y="312438"/>
                  </a:lnTo>
                  <a:lnTo>
                    <a:pt x="17769" y="273938"/>
                  </a:lnTo>
                  <a:lnTo>
                    <a:pt x="29615" y="239881"/>
                  </a:lnTo>
                  <a:lnTo>
                    <a:pt x="47384" y="204343"/>
                  </a:lnTo>
                  <a:lnTo>
                    <a:pt x="68115" y="173247"/>
                  </a:lnTo>
                  <a:lnTo>
                    <a:pt x="90326" y="142152"/>
                  </a:lnTo>
                  <a:lnTo>
                    <a:pt x="115499" y="115498"/>
                  </a:lnTo>
                  <a:lnTo>
                    <a:pt x="142152" y="90326"/>
                  </a:lnTo>
                  <a:lnTo>
                    <a:pt x="171767" y="68114"/>
                  </a:lnTo>
                  <a:lnTo>
                    <a:pt x="204343" y="47384"/>
                  </a:lnTo>
                  <a:lnTo>
                    <a:pt x="236920" y="32577"/>
                  </a:lnTo>
                  <a:lnTo>
                    <a:pt x="273939" y="17769"/>
                  </a:lnTo>
                  <a:lnTo>
                    <a:pt x="310957" y="10365"/>
                  </a:lnTo>
                  <a:lnTo>
                    <a:pt x="349457" y="2962"/>
                  </a:lnTo>
                  <a:close/>
                </a:path>
              </a:pathLst>
            </a:custGeom>
            <a:gradFill>
              <a:gsLst>
                <a:gs pos="0">
                  <a:srgbClr val="000000"/>
                </a:gs>
                <a:gs pos="100000">
                  <a:srgbClr val="000000"/>
                </a:gs>
                <a:gs pos="5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3" name="Freeform 35">
              <a:extLst>
                <a:ext uri="{FF2B5EF4-FFF2-40B4-BE49-F238E27FC236}">
                  <a16:creationId xmlns:a16="http://schemas.microsoft.com/office/drawing/2014/main" id="{1287B1D4-6377-4D66-8CA1-F21714785889}"/>
                </a:ext>
              </a:extLst>
            </p:cNvPr>
            <p:cNvSpPr>
              <a:spLocks/>
            </p:cNvSpPr>
            <p:nvPr/>
          </p:nvSpPr>
          <p:spPr bwMode="auto">
            <a:xfrm>
              <a:off x="9354216" y="647418"/>
              <a:ext cx="233958" cy="5564645"/>
            </a:xfrm>
            <a:custGeom>
              <a:avLst/>
              <a:gdLst>
                <a:gd name="T0" fmla="*/ 0 w 158"/>
                <a:gd name="T1" fmla="*/ 0 h 3758"/>
                <a:gd name="T2" fmla="*/ 29 w 158"/>
                <a:gd name="T3" fmla="*/ 25 h 3758"/>
                <a:gd name="T4" fmla="*/ 54 w 158"/>
                <a:gd name="T5" fmla="*/ 52 h 3758"/>
                <a:gd name="T6" fmla="*/ 77 w 158"/>
                <a:gd name="T7" fmla="*/ 82 h 3758"/>
                <a:gd name="T8" fmla="*/ 96 w 158"/>
                <a:gd name="T9" fmla="*/ 116 h 3758"/>
                <a:gd name="T10" fmla="*/ 111 w 158"/>
                <a:gd name="T11" fmla="*/ 151 h 3758"/>
                <a:gd name="T12" fmla="*/ 123 w 158"/>
                <a:gd name="T13" fmla="*/ 188 h 3758"/>
                <a:gd name="T14" fmla="*/ 129 w 158"/>
                <a:gd name="T15" fmla="*/ 227 h 3758"/>
                <a:gd name="T16" fmla="*/ 133 w 158"/>
                <a:gd name="T17" fmla="*/ 267 h 3758"/>
                <a:gd name="T18" fmla="*/ 133 w 158"/>
                <a:gd name="T19" fmla="*/ 3490 h 3758"/>
                <a:gd name="T20" fmla="*/ 129 w 158"/>
                <a:gd name="T21" fmla="*/ 3531 h 3758"/>
                <a:gd name="T22" fmla="*/ 123 w 158"/>
                <a:gd name="T23" fmla="*/ 3569 h 3758"/>
                <a:gd name="T24" fmla="*/ 111 w 158"/>
                <a:gd name="T25" fmla="*/ 3607 h 3758"/>
                <a:gd name="T26" fmla="*/ 96 w 158"/>
                <a:gd name="T27" fmla="*/ 3642 h 3758"/>
                <a:gd name="T28" fmla="*/ 77 w 158"/>
                <a:gd name="T29" fmla="*/ 3675 h 3758"/>
                <a:gd name="T30" fmla="*/ 54 w 158"/>
                <a:gd name="T31" fmla="*/ 3706 h 3758"/>
                <a:gd name="T32" fmla="*/ 29 w 158"/>
                <a:gd name="T33" fmla="*/ 3733 h 3758"/>
                <a:gd name="T34" fmla="*/ 0 w 158"/>
                <a:gd name="T35" fmla="*/ 3758 h 3758"/>
                <a:gd name="T36" fmla="*/ 17 w 158"/>
                <a:gd name="T37" fmla="*/ 3751 h 3758"/>
                <a:gd name="T38" fmla="*/ 49 w 158"/>
                <a:gd name="T39" fmla="*/ 3733 h 3758"/>
                <a:gd name="T40" fmla="*/ 77 w 158"/>
                <a:gd name="T41" fmla="*/ 3711 h 3758"/>
                <a:gd name="T42" fmla="*/ 103 w 158"/>
                <a:gd name="T43" fmla="*/ 3684 h 3758"/>
                <a:gd name="T44" fmla="*/ 124 w 158"/>
                <a:gd name="T45" fmla="*/ 3655 h 3758"/>
                <a:gd name="T46" fmla="*/ 140 w 158"/>
                <a:gd name="T47" fmla="*/ 3622 h 3758"/>
                <a:gd name="T48" fmla="*/ 151 w 158"/>
                <a:gd name="T49" fmla="*/ 3586 h 3758"/>
                <a:gd name="T50" fmla="*/ 158 w 158"/>
                <a:gd name="T51" fmla="*/ 3549 h 3758"/>
                <a:gd name="T52" fmla="*/ 158 w 158"/>
                <a:gd name="T53" fmla="*/ 227 h 3758"/>
                <a:gd name="T54" fmla="*/ 158 w 158"/>
                <a:gd name="T55" fmla="*/ 208 h 3758"/>
                <a:gd name="T56" fmla="*/ 151 w 158"/>
                <a:gd name="T57" fmla="*/ 170 h 3758"/>
                <a:gd name="T58" fmla="*/ 140 w 158"/>
                <a:gd name="T59" fmla="*/ 134 h 3758"/>
                <a:gd name="T60" fmla="*/ 124 w 158"/>
                <a:gd name="T61" fmla="*/ 102 h 3758"/>
                <a:gd name="T62" fmla="*/ 103 w 158"/>
                <a:gd name="T63" fmla="*/ 72 h 3758"/>
                <a:gd name="T64" fmla="*/ 77 w 158"/>
                <a:gd name="T65" fmla="*/ 47 h 3758"/>
                <a:gd name="T66" fmla="*/ 49 w 158"/>
                <a:gd name="T67" fmla="*/ 25 h 3758"/>
                <a:gd name="T68" fmla="*/ 17 w 158"/>
                <a:gd name="T69" fmla="*/ 7 h 3758"/>
                <a:gd name="T70" fmla="*/ 0 w 158"/>
                <a:gd name="T71" fmla="*/ 0 h 3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 h="3758">
                  <a:moveTo>
                    <a:pt x="0" y="0"/>
                  </a:moveTo>
                  <a:lnTo>
                    <a:pt x="0" y="0"/>
                  </a:lnTo>
                  <a:lnTo>
                    <a:pt x="13" y="12"/>
                  </a:lnTo>
                  <a:lnTo>
                    <a:pt x="29" y="25"/>
                  </a:lnTo>
                  <a:lnTo>
                    <a:pt x="42" y="38"/>
                  </a:lnTo>
                  <a:lnTo>
                    <a:pt x="54" y="52"/>
                  </a:lnTo>
                  <a:lnTo>
                    <a:pt x="66" y="67"/>
                  </a:lnTo>
                  <a:lnTo>
                    <a:pt x="77" y="82"/>
                  </a:lnTo>
                  <a:lnTo>
                    <a:pt x="87" y="99"/>
                  </a:lnTo>
                  <a:lnTo>
                    <a:pt x="96" y="116"/>
                  </a:lnTo>
                  <a:lnTo>
                    <a:pt x="104" y="133"/>
                  </a:lnTo>
                  <a:lnTo>
                    <a:pt x="111" y="151"/>
                  </a:lnTo>
                  <a:lnTo>
                    <a:pt x="118" y="170"/>
                  </a:lnTo>
                  <a:lnTo>
                    <a:pt x="123" y="188"/>
                  </a:lnTo>
                  <a:lnTo>
                    <a:pt x="128" y="207"/>
                  </a:lnTo>
                  <a:lnTo>
                    <a:pt x="129" y="227"/>
                  </a:lnTo>
                  <a:lnTo>
                    <a:pt x="131" y="247"/>
                  </a:lnTo>
                  <a:lnTo>
                    <a:pt x="133" y="267"/>
                  </a:lnTo>
                  <a:lnTo>
                    <a:pt x="133" y="3490"/>
                  </a:lnTo>
                  <a:lnTo>
                    <a:pt x="133" y="3490"/>
                  </a:lnTo>
                  <a:lnTo>
                    <a:pt x="131" y="3511"/>
                  </a:lnTo>
                  <a:lnTo>
                    <a:pt x="129" y="3531"/>
                  </a:lnTo>
                  <a:lnTo>
                    <a:pt x="128" y="3549"/>
                  </a:lnTo>
                  <a:lnTo>
                    <a:pt x="123" y="3569"/>
                  </a:lnTo>
                  <a:lnTo>
                    <a:pt x="118" y="3588"/>
                  </a:lnTo>
                  <a:lnTo>
                    <a:pt x="111" y="3607"/>
                  </a:lnTo>
                  <a:lnTo>
                    <a:pt x="104" y="3625"/>
                  </a:lnTo>
                  <a:lnTo>
                    <a:pt x="96" y="3642"/>
                  </a:lnTo>
                  <a:lnTo>
                    <a:pt x="87" y="3659"/>
                  </a:lnTo>
                  <a:lnTo>
                    <a:pt x="77" y="3675"/>
                  </a:lnTo>
                  <a:lnTo>
                    <a:pt x="66" y="3691"/>
                  </a:lnTo>
                  <a:lnTo>
                    <a:pt x="54" y="3706"/>
                  </a:lnTo>
                  <a:lnTo>
                    <a:pt x="42" y="3719"/>
                  </a:lnTo>
                  <a:lnTo>
                    <a:pt x="29" y="3733"/>
                  </a:lnTo>
                  <a:lnTo>
                    <a:pt x="13" y="3746"/>
                  </a:lnTo>
                  <a:lnTo>
                    <a:pt x="0" y="3758"/>
                  </a:lnTo>
                  <a:lnTo>
                    <a:pt x="0" y="3758"/>
                  </a:lnTo>
                  <a:lnTo>
                    <a:pt x="17" y="3751"/>
                  </a:lnTo>
                  <a:lnTo>
                    <a:pt x="34" y="3743"/>
                  </a:lnTo>
                  <a:lnTo>
                    <a:pt x="49" y="3733"/>
                  </a:lnTo>
                  <a:lnTo>
                    <a:pt x="64" y="3723"/>
                  </a:lnTo>
                  <a:lnTo>
                    <a:pt x="77" y="3711"/>
                  </a:lnTo>
                  <a:lnTo>
                    <a:pt x="91" y="3699"/>
                  </a:lnTo>
                  <a:lnTo>
                    <a:pt x="103" y="3684"/>
                  </a:lnTo>
                  <a:lnTo>
                    <a:pt x="114" y="3670"/>
                  </a:lnTo>
                  <a:lnTo>
                    <a:pt x="124" y="3655"/>
                  </a:lnTo>
                  <a:lnTo>
                    <a:pt x="133" y="3638"/>
                  </a:lnTo>
                  <a:lnTo>
                    <a:pt x="140" y="3622"/>
                  </a:lnTo>
                  <a:lnTo>
                    <a:pt x="146" y="3605"/>
                  </a:lnTo>
                  <a:lnTo>
                    <a:pt x="151" y="3586"/>
                  </a:lnTo>
                  <a:lnTo>
                    <a:pt x="155" y="3568"/>
                  </a:lnTo>
                  <a:lnTo>
                    <a:pt x="158" y="3549"/>
                  </a:lnTo>
                  <a:lnTo>
                    <a:pt x="158" y="3531"/>
                  </a:lnTo>
                  <a:lnTo>
                    <a:pt x="158" y="227"/>
                  </a:lnTo>
                  <a:lnTo>
                    <a:pt x="158" y="227"/>
                  </a:lnTo>
                  <a:lnTo>
                    <a:pt x="158" y="208"/>
                  </a:lnTo>
                  <a:lnTo>
                    <a:pt x="155" y="188"/>
                  </a:lnTo>
                  <a:lnTo>
                    <a:pt x="151" y="170"/>
                  </a:lnTo>
                  <a:lnTo>
                    <a:pt x="146" y="153"/>
                  </a:lnTo>
                  <a:lnTo>
                    <a:pt x="140" y="134"/>
                  </a:lnTo>
                  <a:lnTo>
                    <a:pt x="133" y="118"/>
                  </a:lnTo>
                  <a:lnTo>
                    <a:pt x="124" y="102"/>
                  </a:lnTo>
                  <a:lnTo>
                    <a:pt x="114" y="87"/>
                  </a:lnTo>
                  <a:lnTo>
                    <a:pt x="103" y="72"/>
                  </a:lnTo>
                  <a:lnTo>
                    <a:pt x="91" y="59"/>
                  </a:lnTo>
                  <a:lnTo>
                    <a:pt x="77" y="47"/>
                  </a:lnTo>
                  <a:lnTo>
                    <a:pt x="64" y="35"/>
                  </a:lnTo>
                  <a:lnTo>
                    <a:pt x="49" y="25"/>
                  </a:lnTo>
                  <a:lnTo>
                    <a:pt x="34" y="15"/>
                  </a:lnTo>
                  <a:lnTo>
                    <a:pt x="17" y="7"/>
                  </a:lnTo>
                  <a:lnTo>
                    <a:pt x="0" y="0"/>
                  </a:lnTo>
                  <a:lnTo>
                    <a:pt x="0" y="0"/>
                  </a:lnTo>
                  <a:close/>
                </a:path>
              </a:pathLst>
            </a:custGeom>
            <a:gradFill flip="none" rotWithShape="1">
              <a:gsLst>
                <a:gs pos="89000">
                  <a:schemeClr val="bg1">
                    <a:alpha val="43000"/>
                  </a:schemeClr>
                </a:gs>
                <a:gs pos="100000">
                  <a:schemeClr val="bg1">
                    <a:alpha val="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4" name="Freeform 36">
              <a:extLst>
                <a:ext uri="{FF2B5EF4-FFF2-40B4-BE49-F238E27FC236}">
                  <a16:creationId xmlns:a16="http://schemas.microsoft.com/office/drawing/2014/main" id="{8CD24F77-B20E-42CC-9BB0-09A45EDA5D8E}"/>
                </a:ext>
              </a:extLst>
            </p:cNvPr>
            <p:cNvSpPr>
              <a:spLocks/>
            </p:cNvSpPr>
            <p:nvPr/>
          </p:nvSpPr>
          <p:spPr bwMode="auto">
            <a:xfrm>
              <a:off x="6897657" y="647418"/>
              <a:ext cx="236919" cy="5564645"/>
            </a:xfrm>
            <a:custGeom>
              <a:avLst/>
              <a:gdLst>
                <a:gd name="T0" fmla="*/ 160 w 160"/>
                <a:gd name="T1" fmla="*/ 3758 h 3758"/>
                <a:gd name="T2" fmla="*/ 130 w 160"/>
                <a:gd name="T3" fmla="*/ 3733 h 3758"/>
                <a:gd name="T4" fmla="*/ 105 w 160"/>
                <a:gd name="T5" fmla="*/ 3706 h 3758"/>
                <a:gd name="T6" fmla="*/ 81 w 160"/>
                <a:gd name="T7" fmla="*/ 3675 h 3758"/>
                <a:gd name="T8" fmla="*/ 63 w 160"/>
                <a:gd name="T9" fmla="*/ 3642 h 3758"/>
                <a:gd name="T10" fmla="*/ 47 w 160"/>
                <a:gd name="T11" fmla="*/ 3607 h 3758"/>
                <a:gd name="T12" fmla="*/ 36 w 160"/>
                <a:gd name="T13" fmla="*/ 3569 h 3758"/>
                <a:gd name="T14" fmla="*/ 29 w 160"/>
                <a:gd name="T15" fmla="*/ 3531 h 3758"/>
                <a:gd name="T16" fmla="*/ 26 w 160"/>
                <a:gd name="T17" fmla="*/ 3490 h 3758"/>
                <a:gd name="T18" fmla="*/ 26 w 160"/>
                <a:gd name="T19" fmla="*/ 267 h 3758"/>
                <a:gd name="T20" fmla="*/ 29 w 160"/>
                <a:gd name="T21" fmla="*/ 227 h 3758"/>
                <a:gd name="T22" fmla="*/ 36 w 160"/>
                <a:gd name="T23" fmla="*/ 188 h 3758"/>
                <a:gd name="T24" fmla="*/ 47 w 160"/>
                <a:gd name="T25" fmla="*/ 151 h 3758"/>
                <a:gd name="T26" fmla="*/ 63 w 160"/>
                <a:gd name="T27" fmla="*/ 116 h 3758"/>
                <a:gd name="T28" fmla="*/ 81 w 160"/>
                <a:gd name="T29" fmla="*/ 82 h 3758"/>
                <a:gd name="T30" fmla="*/ 105 w 160"/>
                <a:gd name="T31" fmla="*/ 52 h 3758"/>
                <a:gd name="T32" fmla="*/ 130 w 160"/>
                <a:gd name="T33" fmla="*/ 25 h 3758"/>
                <a:gd name="T34" fmla="*/ 160 w 160"/>
                <a:gd name="T35" fmla="*/ 0 h 3758"/>
                <a:gd name="T36" fmla="*/ 142 w 160"/>
                <a:gd name="T37" fmla="*/ 7 h 3758"/>
                <a:gd name="T38" fmla="*/ 110 w 160"/>
                <a:gd name="T39" fmla="*/ 25 h 3758"/>
                <a:gd name="T40" fmla="*/ 81 w 160"/>
                <a:gd name="T41" fmla="*/ 47 h 3758"/>
                <a:gd name="T42" fmla="*/ 56 w 160"/>
                <a:gd name="T43" fmla="*/ 72 h 3758"/>
                <a:gd name="T44" fmla="*/ 36 w 160"/>
                <a:gd name="T45" fmla="*/ 102 h 3758"/>
                <a:gd name="T46" fmla="*/ 19 w 160"/>
                <a:gd name="T47" fmla="*/ 134 h 3758"/>
                <a:gd name="T48" fmla="*/ 7 w 160"/>
                <a:gd name="T49" fmla="*/ 170 h 3758"/>
                <a:gd name="T50" fmla="*/ 0 w 160"/>
                <a:gd name="T51" fmla="*/ 208 h 3758"/>
                <a:gd name="T52" fmla="*/ 0 w 160"/>
                <a:gd name="T53" fmla="*/ 3531 h 3758"/>
                <a:gd name="T54" fmla="*/ 0 w 160"/>
                <a:gd name="T55" fmla="*/ 3549 h 3758"/>
                <a:gd name="T56" fmla="*/ 7 w 160"/>
                <a:gd name="T57" fmla="*/ 3586 h 3758"/>
                <a:gd name="T58" fmla="*/ 19 w 160"/>
                <a:gd name="T59" fmla="*/ 3622 h 3758"/>
                <a:gd name="T60" fmla="*/ 36 w 160"/>
                <a:gd name="T61" fmla="*/ 3655 h 3758"/>
                <a:gd name="T62" fmla="*/ 56 w 160"/>
                <a:gd name="T63" fmla="*/ 3684 h 3758"/>
                <a:gd name="T64" fmla="*/ 81 w 160"/>
                <a:gd name="T65" fmla="*/ 3711 h 3758"/>
                <a:gd name="T66" fmla="*/ 110 w 160"/>
                <a:gd name="T67" fmla="*/ 3733 h 3758"/>
                <a:gd name="T68" fmla="*/ 142 w 160"/>
                <a:gd name="T69" fmla="*/ 3751 h 3758"/>
                <a:gd name="T70" fmla="*/ 160 w 160"/>
                <a:gd name="T71" fmla="*/ 3758 h 3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3758">
                  <a:moveTo>
                    <a:pt x="160" y="3758"/>
                  </a:moveTo>
                  <a:lnTo>
                    <a:pt x="160" y="3758"/>
                  </a:lnTo>
                  <a:lnTo>
                    <a:pt x="145" y="3746"/>
                  </a:lnTo>
                  <a:lnTo>
                    <a:pt x="130" y="3733"/>
                  </a:lnTo>
                  <a:lnTo>
                    <a:pt x="116" y="3719"/>
                  </a:lnTo>
                  <a:lnTo>
                    <a:pt x="105" y="3706"/>
                  </a:lnTo>
                  <a:lnTo>
                    <a:pt x="93" y="3691"/>
                  </a:lnTo>
                  <a:lnTo>
                    <a:pt x="81" y="3675"/>
                  </a:lnTo>
                  <a:lnTo>
                    <a:pt x="71" y="3659"/>
                  </a:lnTo>
                  <a:lnTo>
                    <a:pt x="63" y="3642"/>
                  </a:lnTo>
                  <a:lnTo>
                    <a:pt x="54" y="3625"/>
                  </a:lnTo>
                  <a:lnTo>
                    <a:pt x="47" y="3607"/>
                  </a:lnTo>
                  <a:lnTo>
                    <a:pt x="41" y="3588"/>
                  </a:lnTo>
                  <a:lnTo>
                    <a:pt x="36" y="3569"/>
                  </a:lnTo>
                  <a:lnTo>
                    <a:pt x="32" y="3549"/>
                  </a:lnTo>
                  <a:lnTo>
                    <a:pt x="29" y="3531"/>
                  </a:lnTo>
                  <a:lnTo>
                    <a:pt x="27" y="3511"/>
                  </a:lnTo>
                  <a:lnTo>
                    <a:pt x="26" y="3490"/>
                  </a:lnTo>
                  <a:lnTo>
                    <a:pt x="26" y="267"/>
                  </a:lnTo>
                  <a:lnTo>
                    <a:pt x="26" y="267"/>
                  </a:lnTo>
                  <a:lnTo>
                    <a:pt x="27" y="247"/>
                  </a:lnTo>
                  <a:lnTo>
                    <a:pt x="29" y="227"/>
                  </a:lnTo>
                  <a:lnTo>
                    <a:pt x="32" y="207"/>
                  </a:lnTo>
                  <a:lnTo>
                    <a:pt x="36" y="188"/>
                  </a:lnTo>
                  <a:lnTo>
                    <a:pt x="41" y="170"/>
                  </a:lnTo>
                  <a:lnTo>
                    <a:pt x="47" y="151"/>
                  </a:lnTo>
                  <a:lnTo>
                    <a:pt x="54" y="133"/>
                  </a:lnTo>
                  <a:lnTo>
                    <a:pt x="63" y="116"/>
                  </a:lnTo>
                  <a:lnTo>
                    <a:pt x="71" y="99"/>
                  </a:lnTo>
                  <a:lnTo>
                    <a:pt x="81" y="82"/>
                  </a:lnTo>
                  <a:lnTo>
                    <a:pt x="93" y="67"/>
                  </a:lnTo>
                  <a:lnTo>
                    <a:pt x="105" y="52"/>
                  </a:lnTo>
                  <a:lnTo>
                    <a:pt x="116" y="38"/>
                  </a:lnTo>
                  <a:lnTo>
                    <a:pt x="130" y="25"/>
                  </a:lnTo>
                  <a:lnTo>
                    <a:pt x="145" y="12"/>
                  </a:lnTo>
                  <a:lnTo>
                    <a:pt x="160" y="0"/>
                  </a:lnTo>
                  <a:lnTo>
                    <a:pt x="160" y="0"/>
                  </a:lnTo>
                  <a:lnTo>
                    <a:pt x="142" y="7"/>
                  </a:lnTo>
                  <a:lnTo>
                    <a:pt x="126" y="15"/>
                  </a:lnTo>
                  <a:lnTo>
                    <a:pt x="110" y="25"/>
                  </a:lnTo>
                  <a:lnTo>
                    <a:pt x="96" y="35"/>
                  </a:lnTo>
                  <a:lnTo>
                    <a:pt x="81" y="47"/>
                  </a:lnTo>
                  <a:lnTo>
                    <a:pt x="68" y="59"/>
                  </a:lnTo>
                  <a:lnTo>
                    <a:pt x="56" y="72"/>
                  </a:lnTo>
                  <a:lnTo>
                    <a:pt x="46" y="87"/>
                  </a:lnTo>
                  <a:lnTo>
                    <a:pt x="36" y="102"/>
                  </a:lnTo>
                  <a:lnTo>
                    <a:pt x="26" y="118"/>
                  </a:lnTo>
                  <a:lnTo>
                    <a:pt x="19" y="134"/>
                  </a:lnTo>
                  <a:lnTo>
                    <a:pt x="12" y="153"/>
                  </a:lnTo>
                  <a:lnTo>
                    <a:pt x="7" y="170"/>
                  </a:lnTo>
                  <a:lnTo>
                    <a:pt x="4" y="188"/>
                  </a:lnTo>
                  <a:lnTo>
                    <a:pt x="0" y="208"/>
                  </a:lnTo>
                  <a:lnTo>
                    <a:pt x="0" y="227"/>
                  </a:lnTo>
                  <a:lnTo>
                    <a:pt x="0" y="3531"/>
                  </a:lnTo>
                  <a:lnTo>
                    <a:pt x="0" y="3531"/>
                  </a:lnTo>
                  <a:lnTo>
                    <a:pt x="0" y="3549"/>
                  </a:lnTo>
                  <a:lnTo>
                    <a:pt x="4" y="3568"/>
                  </a:lnTo>
                  <a:lnTo>
                    <a:pt x="7" y="3586"/>
                  </a:lnTo>
                  <a:lnTo>
                    <a:pt x="12" y="3605"/>
                  </a:lnTo>
                  <a:lnTo>
                    <a:pt x="19" y="3622"/>
                  </a:lnTo>
                  <a:lnTo>
                    <a:pt x="26" y="3638"/>
                  </a:lnTo>
                  <a:lnTo>
                    <a:pt x="36" y="3655"/>
                  </a:lnTo>
                  <a:lnTo>
                    <a:pt x="46" y="3670"/>
                  </a:lnTo>
                  <a:lnTo>
                    <a:pt x="56" y="3684"/>
                  </a:lnTo>
                  <a:lnTo>
                    <a:pt x="68" y="3699"/>
                  </a:lnTo>
                  <a:lnTo>
                    <a:pt x="81" y="3711"/>
                  </a:lnTo>
                  <a:lnTo>
                    <a:pt x="96" y="3723"/>
                  </a:lnTo>
                  <a:lnTo>
                    <a:pt x="110" y="3733"/>
                  </a:lnTo>
                  <a:lnTo>
                    <a:pt x="126" y="3743"/>
                  </a:lnTo>
                  <a:lnTo>
                    <a:pt x="142" y="3751"/>
                  </a:lnTo>
                  <a:lnTo>
                    <a:pt x="160" y="3758"/>
                  </a:lnTo>
                  <a:lnTo>
                    <a:pt x="160" y="3758"/>
                  </a:lnTo>
                  <a:close/>
                </a:path>
              </a:pathLst>
            </a:custGeom>
            <a:gradFill flip="none" rotWithShape="1">
              <a:gsLst>
                <a:gs pos="89000">
                  <a:schemeClr val="bg1">
                    <a:alpha val="43000"/>
                  </a:schemeClr>
                </a:gs>
                <a:gs pos="100000">
                  <a:schemeClr val="bg1">
                    <a:alpha val="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5" name="Freeform 37">
              <a:extLst>
                <a:ext uri="{FF2B5EF4-FFF2-40B4-BE49-F238E27FC236}">
                  <a16:creationId xmlns:a16="http://schemas.microsoft.com/office/drawing/2014/main" id="{DD2DBB53-5E87-48F8-B57B-6776157D7684}"/>
                </a:ext>
              </a:extLst>
            </p:cNvPr>
            <p:cNvSpPr>
              <a:spLocks/>
            </p:cNvSpPr>
            <p:nvPr/>
          </p:nvSpPr>
          <p:spPr bwMode="auto">
            <a:xfrm>
              <a:off x="6912459" y="6077314"/>
              <a:ext cx="2690518" cy="214708"/>
            </a:xfrm>
            <a:custGeom>
              <a:avLst/>
              <a:gdLst>
                <a:gd name="T0" fmla="*/ 244 w 1817"/>
                <a:gd name="T1" fmla="*/ 123 h 145"/>
                <a:gd name="T2" fmla="*/ 226 w 1817"/>
                <a:gd name="T3" fmla="*/ 123 h 145"/>
                <a:gd name="T4" fmla="*/ 189 w 1817"/>
                <a:gd name="T5" fmla="*/ 118 h 145"/>
                <a:gd name="T6" fmla="*/ 155 w 1817"/>
                <a:gd name="T7" fmla="*/ 109 h 145"/>
                <a:gd name="T8" fmla="*/ 122 w 1817"/>
                <a:gd name="T9" fmla="*/ 98 h 145"/>
                <a:gd name="T10" fmla="*/ 76 w 1817"/>
                <a:gd name="T11" fmla="*/ 72 h 145"/>
                <a:gd name="T12" fmla="*/ 24 w 1817"/>
                <a:gd name="T13" fmla="*/ 27 h 145"/>
                <a:gd name="T14" fmla="*/ 0 w 1817"/>
                <a:gd name="T15" fmla="*/ 0 h 145"/>
                <a:gd name="T16" fmla="*/ 21 w 1817"/>
                <a:gd name="T17" fmla="*/ 30 h 145"/>
                <a:gd name="T18" fmla="*/ 42 w 1817"/>
                <a:gd name="T19" fmla="*/ 59 h 145"/>
                <a:gd name="T20" fmla="*/ 68 w 1817"/>
                <a:gd name="T21" fmla="*/ 84 h 145"/>
                <a:gd name="T22" fmla="*/ 98 w 1817"/>
                <a:gd name="T23" fmla="*/ 104 h 145"/>
                <a:gd name="T24" fmla="*/ 130 w 1817"/>
                <a:gd name="T25" fmla="*/ 121 h 145"/>
                <a:gd name="T26" fmla="*/ 164 w 1817"/>
                <a:gd name="T27" fmla="*/ 135 h 145"/>
                <a:gd name="T28" fmla="*/ 199 w 1817"/>
                <a:gd name="T29" fmla="*/ 143 h 145"/>
                <a:gd name="T30" fmla="*/ 238 w 1817"/>
                <a:gd name="T31" fmla="*/ 145 h 145"/>
                <a:gd name="T32" fmla="*/ 1580 w 1817"/>
                <a:gd name="T33" fmla="*/ 145 h 145"/>
                <a:gd name="T34" fmla="*/ 1619 w 1817"/>
                <a:gd name="T35" fmla="*/ 143 h 145"/>
                <a:gd name="T36" fmla="*/ 1654 w 1817"/>
                <a:gd name="T37" fmla="*/ 135 h 145"/>
                <a:gd name="T38" fmla="*/ 1688 w 1817"/>
                <a:gd name="T39" fmla="*/ 121 h 145"/>
                <a:gd name="T40" fmla="*/ 1720 w 1817"/>
                <a:gd name="T41" fmla="*/ 104 h 145"/>
                <a:gd name="T42" fmla="*/ 1750 w 1817"/>
                <a:gd name="T43" fmla="*/ 84 h 145"/>
                <a:gd name="T44" fmla="*/ 1775 w 1817"/>
                <a:gd name="T45" fmla="*/ 59 h 145"/>
                <a:gd name="T46" fmla="*/ 1799 w 1817"/>
                <a:gd name="T47" fmla="*/ 30 h 145"/>
                <a:gd name="T48" fmla="*/ 1817 w 1817"/>
                <a:gd name="T49" fmla="*/ 0 h 145"/>
                <a:gd name="T50" fmla="*/ 1794 w 1817"/>
                <a:gd name="T51" fmla="*/ 27 h 145"/>
                <a:gd name="T52" fmla="*/ 1741 w 1817"/>
                <a:gd name="T53" fmla="*/ 72 h 145"/>
                <a:gd name="T54" fmla="*/ 1696 w 1817"/>
                <a:gd name="T55" fmla="*/ 98 h 145"/>
                <a:gd name="T56" fmla="*/ 1662 w 1817"/>
                <a:gd name="T57" fmla="*/ 109 h 145"/>
                <a:gd name="T58" fmla="*/ 1629 w 1817"/>
                <a:gd name="T59" fmla="*/ 118 h 145"/>
                <a:gd name="T60" fmla="*/ 1592 w 1817"/>
                <a:gd name="T61" fmla="*/ 123 h 145"/>
                <a:gd name="T62" fmla="*/ 1573 w 1817"/>
                <a:gd name="T63" fmla="*/ 12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17" h="145">
                  <a:moveTo>
                    <a:pt x="1573" y="123"/>
                  </a:moveTo>
                  <a:lnTo>
                    <a:pt x="244" y="123"/>
                  </a:lnTo>
                  <a:lnTo>
                    <a:pt x="244" y="123"/>
                  </a:lnTo>
                  <a:lnTo>
                    <a:pt x="226" y="123"/>
                  </a:lnTo>
                  <a:lnTo>
                    <a:pt x="207" y="121"/>
                  </a:lnTo>
                  <a:lnTo>
                    <a:pt x="189" y="118"/>
                  </a:lnTo>
                  <a:lnTo>
                    <a:pt x="172" y="114"/>
                  </a:lnTo>
                  <a:lnTo>
                    <a:pt x="155" y="109"/>
                  </a:lnTo>
                  <a:lnTo>
                    <a:pt x="138" y="104"/>
                  </a:lnTo>
                  <a:lnTo>
                    <a:pt x="122" y="98"/>
                  </a:lnTo>
                  <a:lnTo>
                    <a:pt x="106" y="89"/>
                  </a:lnTo>
                  <a:lnTo>
                    <a:pt x="76" y="72"/>
                  </a:lnTo>
                  <a:lnTo>
                    <a:pt x="49" y="51"/>
                  </a:lnTo>
                  <a:lnTo>
                    <a:pt x="24" y="27"/>
                  </a:lnTo>
                  <a:lnTo>
                    <a:pt x="0" y="0"/>
                  </a:lnTo>
                  <a:lnTo>
                    <a:pt x="0" y="0"/>
                  </a:lnTo>
                  <a:lnTo>
                    <a:pt x="10" y="15"/>
                  </a:lnTo>
                  <a:lnTo>
                    <a:pt x="21" y="30"/>
                  </a:lnTo>
                  <a:lnTo>
                    <a:pt x="31" y="45"/>
                  </a:lnTo>
                  <a:lnTo>
                    <a:pt x="42" y="59"/>
                  </a:lnTo>
                  <a:lnTo>
                    <a:pt x="54" y="72"/>
                  </a:lnTo>
                  <a:lnTo>
                    <a:pt x="68" y="84"/>
                  </a:lnTo>
                  <a:lnTo>
                    <a:pt x="83" y="94"/>
                  </a:lnTo>
                  <a:lnTo>
                    <a:pt x="98" y="104"/>
                  </a:lnTo>
                  <a:lnTo>
                    <a:pt x="113" y="114"/>
                  </a:lnTo>
                  <a:lnTo>
                    <a:pt x="130" y="121"/>
                  </a:lnTo>
                  <a:lnTo>
                    <a:pt x="147" y="130"/>
                  </a:lnTo>
                  <a:lnTo>
                    <a:pt x="164" y="135"/>
                  </a:lnTo>
                  <a:lnTo>
                    <a:pt x="182" y="140"/>
                  </a:lnTo>
                  <a:lnTo>
                    <a:pt x="199" y="143"/>
                  </a:lnTo>
                  <a:lnTo>
                    <a:pt x="219" y="145"/>
                  </a:lnTo>
                  <a:lnTo>
                    <a:pt x="238" y="145"/>
                  </a:lnTo>
                  <a:lnTo>
                    <a:pt x="1580" y="145"/>
                  </a:lnTo>
                  <a:lnTo>
                    <a:pt x="1580" y="145"/>
                  </a:lnTo>
                  <a:lnTo>
                    <a:pt x="1598" y="145"/>
                  </a:lnTo>
                  <a:lnTo>
                    <a:pt x="1619" y="143"/>
                  </a:lnTo>
                  <a:lnTo>
                    <a:pt x="1637" y="140"/>
                  </a:lnTo>
                  <a:lnTo>
                    <a:pt x="1654" y="135"/>
                  </a:lnTo>
                  <a:lnTo>
                    <a:pt x="1671" y="130"/>
                  </a:lnTo>
                  <a:lnTo>
                    <a:pt x="1688" y="121"/>
                  </a:lnTo>
                  <a:lnTo>
                    <a:pt x="1704" y="114"/>
                  </a:lnTo>
                  <a:lnTo>
                    <a:pt x="1720" y="104"/>
                  </a:lnTo>
                  <a:lnTo>
                    <a:pt x="1735" y="94"/>
                  </a:lnTo>
                  <a:lnTo>
                    <a:pt x="1750" y="84"/>
                  </a:lnTo>
                  <a:lnTo>
                    <a:pt x="1763" y="72"/>
                  </a:lnTo>
                  <a:lnTo>
                    <a:pt x="1775" y="59"/>
                  </a:lnTo>
                  <a:lnTo>
                    <a:pt x="1787" y="45"/>
                  </a:lnTo>
                  <a:lnTo>
                    <a:pt x="1799" y="30"/>
                  </a:lnTo>
                  <a:lnTo>
                    <a:pt x="1807" y="15"/>
                  </a:lnTo>
                  <a:lnTo>
                    <a:pt x="1817" y="0"/>
                  </a:lnTo>
                  <a:lnTo>
                    <a:pt x="1817" y="0"/>
                  </a:lnTo>
                  <a:lnTo>
                    <a:pt x="1794" y="27"/>
                  </a:lnTo>
                  <a:lnTo>
                    <a:pt x="1770" y="51"/>
                  </a:lnTo>
                  <a:lnTo>
                    <a:pt x="1741" y="72"/>
                  </a:lnTo>
                  <a:lnTo>
                    <a:pt x="1711" y="89"/>
                  </a:lnTo>
                  <a:lnTo>
                    <a:pt x="1696" y="98"/>
                  </a:lnTo>
                  <a:lnTo>
                    <a:pt x="1679" y="104"/>
                  </a:lnTo>
                  <a:lnTo>
                    <a:pt x="1662" y="109"/>
                  </a:lnTo>
                  <a:lnTo>
                    <a:pt x="1646" y="114"/>
                  </a:lnTo>
                  <a:lnTo>
                    <a:pt x="1629" y="118"/>
                  </a:lnTo>
                  <a:lnTo>
                    <a:pt x="1610" y="121"/>
                  </a:lnTo>
                  <a:lnTo>
                    <a:pt x="1592" y="123"/>
                  </a:lnTo>
                  <a:lnTo>
                    <a:pt x="1573" y="123"/>
                  </a:lnTo>
                  <a:lnTo>
                    <a:pt x="1573" y="123"/>
                  </a:lnTo>
                  <a:close/>
                </a:path>
              </a:pathLst>
            </a:custGeom>
            <a:gradFill flip="none" rotWithShape="1">
              <a:gsLst>
                <a:gs pos="0">
                  <a:schemeClr val="bg1">
                    <a:alpha val="43000"/>
                  </a:schemeClr>
                </a:gs>
                <a:gs pos="37000">
                  <a:schemeClr val="bg1">
                    <a:alpha val="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grpSp>
          <p:nvGrpSpPr>
            <p:cNvPr id="16" name="Group 15">
              <a:extLst>
                <a:ext uri="{FF2B5EF4-FFF2-40B4-BE49-F238E27FC236}">
                  <a16:creationId xmlns:a16="http://schemas.microsoft.com/office/drawing/2014/main" id="{D7F95F5A-B11D-4DF6-9572-1E6686CEFEB6}"/>
                </a:ext>
              </a:extLst>
            </p:cNvPr>
            <p:cNvGrpSpPr/>
            <p:nvPr/>
          </p:nvGrpSpPr>
          <p:grpSpPr>
            <a:xfrm>
              <a:off x="6936156" y="674071"/>
              <a:ext cx="2615000" cy="5509858"/>
              <a:chOff x="6936156" y="674071"/>
              <a:chExt cx="2615000" cy="5509858"/>
            </a:xfrm>
          </p:grpSpPr>
          <p:sp>
            <p:nvSpPr>
              <p:cNvPr id="21" name="Freeform 43">
                <a:extLst>
                  <a:ext uri="{FF2B5EF4-FFF2-40B4-BE49-F238E27FC236}">
                    <a16:creationId xmlns:a16="http://schemas.microsoft.com/office/drawing/2014/main" id="{F140829B-C185-4997-A1D1-4C218C32E3F7}"/>
                  </a:ext>
                </a:extLst>
              </p:cNvPr>
              <p:cNvSpPr>
                <a:spLocks/>
              </p:cNvSpPr>
              <p:nvPr/>
            </p:nvSpPr>
            <p:spPr bwMode="auto">
              <a:xfrm>
                <a:off x="6936156" y="674071"/>
                <a:ext cx="2615000" cy="5509858"/>
              </a:xfrm>
              <a:custGeom>
                <a:avLst/>
                <a:gdLst>
                  <a:gd name="connsiteX0" fmla="*/ 310957 w 2615000"/>
                  <a:gd name="connsiteY0" fmla="*/ 39981 h 5509858"/>
                  <a:gd name="connsiteX1" fmla="*/ 282822 w 2615000"/>
                  <a:gd name="connsiteY1" fmla="*/ 45904 h 5509858"/>
                  <a:gd name="connsiteX2" fmla="*/ 256169 w 2615000"/>
                  <a:gd name="connsiteY2" fmla="*/ 53308 h 5509858"/>
                  <a:gd name="connsiteX3" fmla="*/ 228035 w 2615000"/>
                  <a:gd name="connsiteY3" fmla="*/ 62192 h 5509858"/>
                  <a:gd name="connsiteX4" fmla="*/ 202862 w 2615000"/>
                  <a:gd name="connsiteY4" fmla="*/ 75519 h 5509858"/>
                  <a:gd name="connsiteX5" fmla="*/ 179170 w 2615000"/>
                  <a:gd name="connsiteY5" fmla="*/ 90327 h 5509858"/>
                  <a:gd name="connsiteX6" fmla="*/ 156959 w 2615000"/>
                  <a:gd name="connsiteY6" fmla="*/ 105134 h 5509858"/>
                  <a:gd name="connsiteX7" fmla="*/ 136228 w 2615000"/>
                  <a:gd name="connsiteY7" fmla="*/ 124384 h 5509858"/>
                  <a:gd name="connsiteX8" fmla="*/ 116979 w 2615000"/>
                  <a:gd name="connsiteY8" fmla="*/ 145114 h 5509858"/>
                  <a:gd name="connsiteX9" fmla="*/ 99210 w 2615000"/>
                  <a:gd name="connsiteY9" fmla="*/ 167325 h 5509858"/>
                  <a:gd name="connsiteX10" fmla="*/ 85883 w 2615000"/>
                  <a:gd name="connsiteY10" fmla="*/ 192498 h 5509858"/>
                  <a:gd name="connsiteX11" fmla="*/ 74037 w 2615000"/>
                  <a:gd name="connsiteY11" fmla="*/ 217671 h 5509858"/>
                  <a:gd name="connsiteX12" fmla="*/ 63672 w 2615000"/>
                  <a:gd name="connsiteY12" fmla="*/ 244324 h 5509858"/>
                  <a:gd name="connsiteX13" fmla="*/ 56268 w 2615000"/>
                  <a:gd name="connsiteY13" fmla="*/ 272458 h 5509858"/>
                  <a:gd name="connsiteX14" fmla="*/ 51826 w 2615000"/>
                  <a:gd name="connsiteY14" fmla="*/ 302073 h 5509858"/>
                  <a:gd name="connsiteX15" fmla="*/ 48864 w 2615000"/>
                  <a:gd name="connsiteY15" fmla="*/ 331688 h 5509858"/>
                  <a:gd name="connsiteX16" fmla="*/ 48864 w 2615000"/>
                  <a:gd name="connsiteY16" fmla="*/ 5179653 h 5509858"/>
                  <a:gd name="connsiteX17" fmla="*/ 51826 w 2615000"/>
                  <a:gd name="connsiteY17" fmla="*/ 5209268 h 5509858"/>
                  <a:gd name="connsiteX18" fmla="*/ 56268 w 2615000"/>
                  <a:gd name="connsiteY18" fmla="*/ 5238883 h 5509858"/>
                  <a:gd name="connsiteX19" fmla="*/ 63672 w 2615000"/>
                  <a:gd name="connsiteY19" fmla="*/ 5267017 h 5509858"/>
                  <a:gd name="connsiteX20" fmla="*/ 74037 w 2615000"/>
                  <a:gd name="connsiteY20" fmla="*/ 5293670 h 5509858"/>
                  <a:gd name="connsiteX21" fmla="*/ 85883 w 2615000"/>
                  <a:gd name="connsiteY21" fmla="*/ 5318843 h 5509858"/>
                  <a:gd name="connsiteX22" fmla="*/ 99210 w 2615000"/>
                  <a:gd name="connsiteY22" fmla="*/ 5341054 h 5509858"/>
                  <a:gd name="connsiteX23" fmla="*/ 116979 w 2615000"/>
                  <a:gd name="connsiteY23" fmla="*/ 5363265 h 5509858"/>
                  <a:gd name="connsiteX24" fmla="*/ 136228 w 2615000"/>
                  <a:gd name="connsiteY24" fmla="*/ 5385477 h 5509858"/>
                  <a:gd name="connsiteX25" fmla="*/ 156959 w 2615000"/>
                  <a:gd name="connsiteY25" fmla="*/ 5403246 h 5509858"/>
                  <a:gd name="connsiteX26" fmla="*/ 179170 w 2615000"/>
                  <a:gd name="connsiteY26" fmla="*/ 5421015 h 5509858"/>
                  <a:gd name="connsiteX27" fmla="*/ 202862 w 2615000"/>
                  <a:gd name="connsiteY27" fmla="*/ 5435822 h 5509858"/>
                  <a:gd name="connsiteX28" fmla="*/ 228035 w 2615000"/>
                  <a:gd name="connsiteY28" fmla="*/ 5447668 h 5509858"/>
                  <a:gd name="connsiteX29" fmla="*/ 256169 w 2615000"/>
                  <a:gd name="connsiteY29" fmla="*/ 5458033 h 5509858"/>
                  <a:gd name="connsiteX30" fmla="*/ 282822 w 2615000"/>
                  <a:gd name="connsiteY30" fmla="*/ 5465437 h 5509858"/>
                  <a:gd name="connsiteX31" fmla="*/ 310957 w 2615000"/>
                  <a:gd name="connsiteY31" fmla="*/ 5468399 h 5509858"/>
                  <a:gd name="connsiteX32" fmla="*/ 340571 w 2615000"/>
                  <a:gd name="connsiteY32" fmla="*/ 5469879 h 5509858"/>
                  <a:gd name="connsiteX33" fmla="*/ 2272947 w 2615000"/>
                  <a:gd name="connsiteY33" fmla="*/ 5469879 h 5509858"/>
                  <a:gd name="connsiteX34" fmla="*/ 2304042 w 2615000"/>
                  <a:gd name="connsiteY34" fmla="*/ 5468399 h 5509858"/>
                  <a:gd name="connsiteX35" fmla="*/ 2330696 w 2615000"/>
                  <a:gd name="connsiteY35" fmla="*/ 5465437 h 5509858"/>
                  <a:gd name="connsiteX36" fmla="*/ 2360311 w 2615000"/>
                  <a:gd name="connsiteY36" fmla="*/ 5458033 h 5509858"/>
                  <a:gd name="connsiteX37" fmla="*/ 2385484 w 2615000"/>
                  <a:gd name="connsiteY37" fmla="*/ 5447668 h 5509858"/>
                  <a:gd name="connsiteX38" fmla="*/ 2413618 w 2615000"/>
                  <a:gd name="connsiteY38" fmla="*/ 5435822 h 5509858"/>
                  <a:gd name="connsiteX39" fmla="*/ 2435829 w 2615000"/>
                  <a:gd name="connsiteY39" fmla="*/ 5421015 h 5509858"/>
                  <a:gd name="connsiteX40" fmla="*/ 2458040 w 2615000"/>
                  <a:gd name="connsiteY40" fmla="*/ 5403246 h 5509858"/>
                  <a:gd name="connsiteX41" fmla="*/ 2480252 w 2615000"/>
                  <a:gd name="connsiteY41" fmla="*/ 5385477 h 5509858"/>
                  <a:gd name="connsiteX42" fmla="*/ 2498020 w 2615000"/>
                  <a:gd name="connsiteY42" fmla="*/ 5363265 h 5509858"/>
                  <a:gd name="connsiteX43" fmla="*/ 2515789 w 2615000"/>
                  <a:gd name="connsiteY43" fmla="*/ 5341054 h 5509858"/>
                  <a:gd name="connsiteX44" fmla="*/ 2530597 w 2615000"/>
                  <a:gd name="connsiteY44" fmla="*/ 5318843 h 5509858"/>
                  <a:gd name="connsiteX45" fmla="*/ 2542443 w 2615000"/>
                  <a:gd name="connsiteY45" fmla="*/ 5293670 h 5509858"/>
                  <a:gd name="connsiteX46" fmla="*/ 2552808 w 2615000"/>
                  <a:gd name="connsiteY46" fmla="*/ 5267017 h 5509858"/>
                  <a:gd name="connsiteX47" fmla="*/ 2557250 w 2615000"/>
                  <a:gd name="connsiteY47" fmla="*/ 5238883 h 5509858"/>
                  <a:gd name="connsiteX48" fmla="*/ 2561692 w 2615000"/>
                  <a:gd name="connsiteY48" fmla="*/ 5209268 h 5509858"/>
                  <a:gd name="connsiteX49" fmla="*/ 2564654 w 2615000"/>
                  <a:gd name="connsiteY49" fmla="*/ 5179653 h 5509858"/>
                  <a:gd name="connsiteX50" fmla="*/ 2564654 w 2615000"/>
                  <a:gd name="connsiteY50" fmla="*/ 331688 h 5509858"/>
                  <a:gd name="connsiteX51" fmla="*/ 2561692 w 2615000"/>
                  <a:gd name="connsiteY51" fmla="*/ 302073 h 5509858"/>
                  <a:gd name="connsiteX52" fmla="*/ 2557250 w 2615000"/>
                  <a:gd name="connsiteY52" fmla="*/ 272458 h 5509858"/>
                  <a:gd name="connsiteX53" fmla="*/ 2552808 w 2615000"/>
                  <a:gd name="connsiteY53" fmla="*/ 244324 h 5509858"/>
                  <a:gd name="connsiteX54" fmla="*/ 2542443 w 2615000"/>
                  <a:gd name="connsiteY54" fmla="*/ 217671 h 5509858"/>
                  <a:gd name="connsiteX55" fmla="*/ 2530597 w 2615000"/>
                  <a:gd name="connsiteY55" fmla="*/ 192498 h 5509858"/>
                  <a:gd name="connsiteX56" fmla="*/ 2515789 w 2615000"/>
                  <a:gd name="connsiteY56" fmla="*/ 167325 h 5509858"/>
                  <a:gd name="connsiteX57" fmla="*/ 2498020 w 2615000"/>
                  <a:gd name="connsiteY57" fmla="*/ 145114 h 5509858"/>
                  <a:gd name="connsiteX58" fmla="*/ 2480252 w 2615000"/>
                  <a:gd name="connsiteY58" fmla="*/ 124384 h 5509858"/>
                  <a:gd name="connsiteX59" fmla="*/ 2458040 w 2615000"/>
                  <a:gd name="connsiteY59" fmla="*/ 105134 h 5509858"/>
                  <a:gd name="connsiteX60" fmla="*/ 2435829 w 2615000"/>
                  <a:gd name="connsiteY60" fmla="*/ 90327 h 5509858"/>
                  <a:gd name="connsiteX61" fmla="*/ 2413618 w 2615000"/>
                  <a:gd name="connsiteY61" fmla="*/ 75519 h 5509858"/>
                  <a:gd name="connsiteX62" fmla="*/ 2385484 w 2615000"/>
                  <a:gd name="connsiteY62" fmla="*/ 62192 h 5509858"/>
                  <a:gd name="connsiteX63" fmla="*/ 2360311 w 2615000"/>
                  <a:gd name="connsiteY63" fmla="*/ 53308 h 5509858"/>
                  <a:gd name="connsiteX64" fmla="*/ 2330696 w 2615000"/>
                  <a:gd name="connsiteY64" fmla="*/ 45904 h 5509858"/>
                  <a:gd name="connsiteX65" fmla="*/ 2304042 w 2615000"/>
                  <a:gd name="connsiteY65" fmla="*/ 39981 h 5509858"/>
                  <a:gd name="connsiteX66" fmla="*/ 2272947 w 2615000"/>
                  <a:gd name="connsiteY66" fmla="*/ 39981 h 5509858"/>
                  <a:gd name="connsiteX67" fmla="*/ 2061200 w 2615000"/>
                  <a:gd name="connsiteY67" fmla="*/ 39981 h 5509858"/>
                  <a:gd name="connsiteX68" fmla="*/ 2049354 w 2615000"/>
                  <a:gd name="connsiteY68" fmla="*/ 39981 h 5509858"/>
                  <a:gd name="connsiteX69" fmla="*/ 2038989 w 2615000"/>
                  <a:gd name="connsiteY69" fmla="*/ 42943 h 5509858"/>
                  <a:gd name="connsiteX70" fmla="*/ 2028623 w 2615000"/>
                  <a:gd name="connsiteY70" fmla="*/ 47385 h 5509858"/>
                  <a:gd name="connsiteX71" fmla="*/ 2021220 w 2615000"/>
                  <a:gd name="connsiteY71" fmla="*/ 54789 h 5509858"/>
                  <a:gd name="connsiteX72" fmla="*/ 2013816 w 2615000"/>
                  <a:gd name="connsiteY72" fmla="*/ 62192 h 5509858"/>
                  <a:gd name="connsiteX73" fmla="*/ 2009374 w 2615000"/>
                  <a:gd name="connsiteY73" fmla="*/ 72558 h 5509858"/>
                  <a:gd name="connsiteX74" fmla="*/ 2006412 w 2615000"/>
                  <a:gd name="connsiteY74" fmla="*/ 82923 h 5509858"/>
                  <a:gd name="connsiteX75" fmla="*/ 2006412 w 2615000"/>
                  <a:gd name="connsiteY75" fmla="*/ 94769 h 5509858"/>
                  <a:gd name="connsiteX76" fmla="*/ 2004932 w 2615000"/>
                  <a:gd name="connsiteY76" fmla="*/ 109576 h 5509858"/>
                  <a:gd name="connsiteX77" fmla="*/ 2004932 w 2615000"/>
                  <a:gd name="connsiteY77" fmla="*/ 124384 h 5509858"/>
                  <a:gd name="connsiteX78" fmla="*/ 1994566 w 2615000"/>
                  <a:gd name="connsiteY78" fmla="*/ 152518 h 5509858"/>
                  <a:gd name="connsiteX79" fmla="*/ 1982720 w 2615000"/>
                  <a:gd name="connsiteY79" fmla="*/ 177691 h 5509858"/>
                  <a:gd name="connsiteX80" fmla="*/ 1961990 w 2615000"/>
                  <a:gd name="connsiteY80" fmla="*/ 199902 h 5509858"/>
                  <a:gd name="connsiteX81" fmla="*/ 1939778 w 2615000"/>
                  <a:gd name="connsiteY81" fmla="*/ 217671 h 5509858"/>
                  <a:gd name="connsiteX82" fmla="*/ 1914606 w 2615000"/>
                  <a:gd name="connsiteY82" fmla="*/ 232478 h 5509858"/>
                  <a:gd name="connsiteX83" fmla="*/ 1887952 w 2615000"/>
                  <a:gd name="connsiteY83" fmla="*/ 239882 h 5509858"/>
                  <a:gd name="connsiteX84" fmla="*/ 1873145 w 2615000"/>
                  <a:gd name="connsiteY84" fmla="*/ 241363 h 5509858"/>
                  <a:gd name="connsiteX85" fmla="*/ 1856857 w 2615000"/>
                  <a:gd name="connsiteY85" fmla="*/ 241363 h 5509858"/>
                  <a:gd name="connsiteX86" fmla="*/ 756662 w 2615000"/>
                  <a:gd name="connsiteY86" fmla="*/ 241363 h 5509858"/>
                  <a:gd name="connsiteX87" fmla="*/ 741854 w 2615000"/>
                  <a:gd name="connsiteY87" fmla="*/ 241363 h 5509858"/>
                  <a:gd name="connsiteX88" fmla="*/ 727047 w 2615000"/>
                  <a:gd name="connsiteY88" fmla="*/ 239882 h 5509858"/>
                  <a:gd name="connsiteX89" fmla="*/ 698912 w 2615000"/>
                  <a:gd name="connsiteY89" fmla="*/ 232478 h 5509858"/>
                  <a:gd name="connsiteX90" fmla="*/ 673740 w 2615000"/>
                  <a:gd name="connsiteY90" fmla="*/ 217671 h 5509858"/>
                  <a:gd name="connsiteX91" fmla="*/ 651528 w 2615000"/>
                  <a:gd name="connsiteY91" fmla="*/ 199902 h 5509858"/>
                  <a:gd name="connsiteX92" fmla="*/ 633759 w 2615000"/>
                  <a:gd name="connsiteY92" fmla="*/ 177691 h 5509858"/>
                  <a:gd name="connsiteX93" fmla="*/ 618952 w 2615000"/>
                  <a:gd name="connsiteY93" fmla="*/ 152518 h 5509858"/>
                  <a:gd name="connsiteX94" fmla="*/ 611548 w 2615000"/>
                  <a:gd name="connsiteY94" fmla="*/ 124384 h 5509858"/>
                  <a:gd name="connsiteX95" fmla="*/ 610068 w 2615000"/>
                  <a:gd name="connsiteY95" fmla="*/ 109576 h 5509858"/>
                  <a:gd name="connsiteX96" fmla="*/ 610068 w 2615000"/>
                  <a:gd name="connsiteY96" fmla="*/ 94769 h 5509858"/>
                  <a:gd name="connsiteX97" fmla="*/ 607106 w 2615000"/>
                  <a:gd name="connsiteY97" fmla="*/ 82923 h 5509858"/>
                  <a:gd name="connsiteX98" fmla="*/ 604145 w 2615000"/>
                  <a:gd name="connsiteY98" fmla="*/ 72558 h 5509858"/>
                  <a:gd name="connsiteX99" fmla="*/ 599702 w 2615000"/>
                  <a:gd name="connsiteY99" fmla="*/ 62192 h 5509858"/>
                  <a:gd name="connsiteX100" fmla="*/ 592299 w 2615000"/>
                  <a:gd name="connsiteY100" fmla="*/ 54789 h 5509858"/>
                  <a:gd name="connsiteX101" fmla="*/ 584895 w 2615000"/>
                  <a:gd name="connsiteY101" fmla="*/ 47385 h 5509858"/>
                  <a:gd name="connsiteX102" fmla="*/ 574530 w 2615000"/>
                  <a:gd name="connsiteY102" fmla="*/ 42943 h 5509858"/>
                  <a:gd name="connsiteX103" fmla="*/ 564164 w 2615000"/>
                  <a:gd name="connsiteY103" fmla="*/ 39981 h 5509858"/>
                  <a:gd name="connsiteX104" fmla="*/ 555280 w 2615000"/>
                  <a:gd name="connsiteY104" fmla="*/ 39981 h 5509858"/>
                  <a:gd name="connsiteX105" fmla="*/ 340571 w 2615000"/>
                  <a:gd name="connsiteY105" fmla="*/ 39981 h 5509858"/>
                  <a:gd name="connsiteX106" fmla="*/ 315399 w 2615000"/>
                  <a:gd name="connsiteY106" fmla="*/ 0 h 5509858"/>
                  <a:gd name="connsiteX107" fmla="*/ 350937 w 2615000"/>
                  <a:gd name="connsiteY107" fmla="*/ 0 h 5509858"/>
                  <a:gd name="connsiteX108" fmla="*/ 2264063 w 2615000"/>
                  <a:gd name="connsiteY108" fmla="*/ 0 h 5509858"/>
                  <a:gd name="connsiteX109" fmla="*/ 2301082 w 2615000"/>
                  <a:gd name="connsiteY109" fmla="*/ 0 h 5509858"/>
                  <a:gd name="connsiteX110" fmla="*/ 2335139 w 2615000"/>
                  <a:gd name="connsiteY110" fmla="*/ 5923 h 5509858"/>
                  <a:gd name="connsiteX111" fmla="*/ 2367715 w 2615000"/>
                  <a:gd name="connsiteY111" fmla="*/ 14808 h 5509858"/>
                  <a:gd name="connsiteX112" fmla="*/ 2400292 w 2615000"/>
                  <a:gd name="connsiteY112" fmla="*/ 28134 h 5509858"/>
                  <a:gd name="connsiteX113" fmla="*/ 2429906 w 2615000"/>
                  <a:gd name="connsiteY113" fmla="*/ 42942 h 5509858"/>
                  <a:gd name="connsiteX114" fmla="*/ 2461002 w 2615000"/>
                  <a:gd name="connsiteY114" fmla="*/ 60711 h 5509858"/>
                  <a:gd name="connsiteX115" fmla="*/ 2487656 w 2615000"/>
                  <a:gd name="connsiteY115" fmla="*/ 79960 h 5509858"/>
                  <a:gd name="connsiteX116" fmla="*/ 2512828 w 2615000"/>
                  <a:gd name="connsiteY116" fmla="*/ 102172 h 5509858"/>
                  <a:gd name="connsiteX117" fmla="*/ 2535040 w 2615000"/>
                  <a:gd name="connsiteY117" fmla="*/ 127344 h 5509858"/>
                  <a:gd name="connsiteX118" fmla="*/ 2554289 w 2615000"/>
                  <a:gd name="connsiteY118" fmla="*/ 155479 h 5509858"/>
                  <a:gd name="connsiteX119" fmla="*/ 2572058 w 2615000"/>
                  <a:gd name="connsiteY119" fmla="*/ 182132 h 5509858"/>
                  <a:gd name="connsiteX120" fmla="*/ 2586866 w 2615000"/>
                  <a:gd name="connsiteY120" fmla="*/ 214708 h 5509858"/>
                  <a:gd name="connsiteX121" fmla="*/ 2600192 w 2615000"/>
                  <a:gd name="connsiteY121" fmla="*/ 244323 h 5509858"/>
                  <a:gd name="connsiteX122" fmla="*/ 2607596 w 2615000"/>
                  <a:gd name="connsiteY122" fmla="*/ 279861 h 5509858"/>
                  <a:gd name="connsiteX123" fmla="*/ 2612038 w 2615000"/>
                  <a:gd name="connsiteY123" fmla="*/ 313918 h 5509858"/>
                  <a:gd name="connsiteX124" fmla="*/ 2615000 w 2615000"/>
                  <a:gd name="connsiteY124" fmla="*/ 349456 h 5509858"/>
                  <a:gd name="connsiteX125" fmla="*/ 2615000 w 2615000"/>
                  <a:gd name="connsiteY125" fmla="*/ 5161883 h 5509858"/>
                  <a:gd name="connsiteX126" fmla="*/ 2612038 w 2615000"/>
                  <a:gd name="connsiteY126" fmla="*/ 5195940 h 5509858"/>
                  <a:gd name="connsiteX127" fmla="*/ 2607596 w 2615000"/>
                  <a:gd name="connsiteY127" fmla="*/ 5231478 h 5509858"/>
                  <a:gd name="connsiteX128" fmla="*/ 2600192 w 2615000"/>
                  <a:gd name="connsiteY128" fmla="*/ 5264054 h 5509858"/>
                  <a:gd name="connsiteX129" fmla="*/ 2586866 w 2615000"/>
                  <a:gd name="connsiteY129" fmla="*/ 5296631 h 5509858"/>
                  <a:gd name="connsiteX130" fmla="*/ 2572058 w 2615000"/>
                  <a:gd name="connsiteY130" fmla="*/ 5329207 h 5509858"/>
                  <a:gd name="connsiteX131" fmla="*/ 2554289 w 2615000"/>
                  <a:gd name="connsiteY131" fmla="*/ 5355861 h 5509858"/>
                  <a:gd name="connsiteX132" fmla="*/ 2535040 w 2615000"/>
                  <a:gd name="connsiteY132" fmla="*/ 5383995 h 5509858"/>
                  <a:gd name="connsiteX133" fmla="*/ 2512828 w 2615000"/>
                  <a:gd name="connsiteY133" fmla="*/ 5407687 h 5509858"/>
                  <a:gd name="connsiteX134" fmla="*/ 2487656 w 2615000"/>
                  <a:gd name="connsiteY134" fmla="*/ 5431379 h 5509858"/>
                  <a:gd name="connsiteX135" fmla="*/ 2461002 w 2615000"/>
                  <a:gd name="connsiteY135" fmla="*/ 5450628 h 5509858"/>
                  <a:gd name="connsiteX136" fmla="*/ 2429906 w 2615000"/>
                  <a:gd name="connsiteY136" fmla="*/ 5468397 h 5509858"/>
                  <a:gd name="connsiteX137" fmla="*/ 2400292 w 2615000"/>
                  <a:gd name="connsiteY137" fmla="*/ 5483205 h 5509858"/>
                  <a:gd name="connsiteX138" fmla="*/ 2367715 w 2615000"/>
                  <a:gd name="connsiteY138" fmla="*/ 5495051 h 5509858"/>
                  <a:gd name="connsiteX139" fmla="*/ 2335139 w 2615000"/>
                  <a:gd name="connsiteY139" fmla="*/ 5502455 h 5509858"/>
                  <a:gd name="connsiteX140" fmla="*/ 2301082 w 2615000"/>
                  <a:gd name="connsiteY140" fmla="*/ 5508378 h 5509858"/>
                  <a:gd name="connsiteX141" fmla="*/ 2264063 w 2615000"/>
                  <a:gd name="connsiteY141" fmla="*/ 5509858 h 5509858"/>
                  <a:gd name="connsiteX142" fmla="*/ 350937 w 2615000"/>
                  <a:gd name="connsiteY142" fmla="*/ 5509858 h 5509858"/>
                  <a:gd name="connsiteX143" fmla="*/ 315399 w 2615000"/>
                  <a:gd name="connsiteY143" fmla="*/ 5508378 h 5509858"/>
                  <a:gd name="connsiteX144" fmla="*/ 281342 w 2615000"/>
                  <a:gd name="connsiteY144" fmla="*/ 5502455 h 5509858"/>
                  <a:gd name="connsiteX145" fmla="*/ 245804 w 2615000"/>
                  <a:gd name="connsiteY145" fmla="*/ 5495051 h 5509858"/>
                  <a:gd name="connsiteX146" fmla="*/ 213228 w 2615000"/>
                  <a:gd name="connsiteY146" fmla="*/ 5483205 h 5509858"/>
                  <a:gd name="connsiteX147" fmla="*/ 183613 w 2615000"/>
                  <a:gd name="connsiteY147" fmla="*/ 5468397 h 5509858"/>
                  <a:gd name="connsiteX148" fmla="*/ 153998 w 2615000"/>
                  <a:gd name="connsiteY148" fmla="*/ 5450628 h 5509858"/>
                  <a:gd name="connsiteX149" fmla="*/ 128825 w 2615000"/>
                  <a:gd name="connsiteY149" fmla="*/ 5431379 h 5509858"/>
                  <a:gd name="connsiteX150" fmla="*/ 103653 w 2615000"/>
                  <a:gd name="connsiteY150" fmla="*/ 5407687 h 5509858"/>
                  <a:gd name="connsiteX151" fmla="*/ 78480 w 2615000"/>
                  <a:gd name="connsiteY151" fmla="*/ 5383995 h 5509858"/>
                  <a:gd name="connsiteX152" fmla="*/ 59230 w 2615000"/>
                  <a:gd name="connsiteY152" fmla="*/ 5355861 h 5509858"/>
                  <a:gd name="connsiteX153" fmla="*/ 41461 w 2615000"/>
                  <a:gd name="connsiteY153" fmla="*/ 5329207 h 5509858"/>
                  <a:gd name="connsiteX154" fmla="*/ 26654 w 2615000"/>
                  <a:gd name="connsiteY154" fmla="*/ 5296631 h 5509858"/>
                  <a:gd name="connsiteX155" fmla="*/ 16288 w 2615000"/>
                  <a:gd name="connsiteY155" fmla="*/ 5264054 h 5509858"/>
                  <a:gd name="connsiteX156" fmla="*/ 7404 w 2615000"/>
                  <a:gd name="connsiteY156" fmla="*/ 5231478 h 5509858"/>
                  <a:gd name="connsiteX157" fmla="*/ 1481 w 2615000"/>
                  <a:gd name="connsiteY157" fmla="*/ 5195940 h 5509858"/>
                  <a:gd name="connsiteX158" fmla="*/ 0 w 2615000"/>
                  <a:gd name="connsiteY158" fmla="*/ 5161883 h 5509858"/>
                  <a:gd name="connsiteX159" fmla="*/ 0 w 2615000"/>
                  <a:gd name="connsiteY159" fmla="*/ 349456 h 5509858"/>
                  <a:gd name="connsiteX160" fmla="*/ 1481 w 2615000"/>
                  <a:gd name="connsiteY160" fmla="*/ 313918 h 5509858"/>
                  <a:gd name="connsiteX161" fmla="*/ 7404 w 2615000"/>
                  <a:gd name="connsiteY161" fmla="*/ 279861 h 5509858"/>
                  <a:gd name="connsiteX162" fmla="*/ 16288 w 2615000"/>
                  <a:gd name="connsiteY162" fmla="*/ 244323 h 5509858"/>
                  <a:gd name="connsiteX163" fmla="*/ 26654 w 2615000"/>
                  <a:gd name="connsiteY163" fmla="*/ 214708 h 5509858"/>
                  <a:gd name="connsiteX164" fmla="*/ 41461 w 2615000"/>
                  <a:gd name="connsiteY164" fmla="*/ 182132 h 5509858"/>
                  <a:gd name="connsiteX165" fmla="*/ 59230 w 2615000"/>
                  <a:gd name="connsiteY165" fmla="*/ 155479 h 5509858"/>
                  <a:gd name="connsiteX166" fmla="*/ 78480 w 2615000"/>
                  <a:gd name="connsiteY166" fmla="*/ 127344 h 5509858"/>
                  <a:gd name="connsiteX167" fmla="*/ 103653 w 2615000"/>
                  <a:gd name="connsiteY167" fmla="*/ 102172 h 5509858"/>
                  <a:gd name="connsiteX168" fmla="*/ 128825 w 2615000"/>
                  <a:gd name="connsiteY168" fmla="*/ 79960 h 5509858"/>
                  <a:gd name="connsiteX169" fmla="*/ 153998 w 2615000"/>
                  <a:gd name="connsiteY169" fmla="*/ 60711 h 5509858"/>
                  <a:gd name="connsiteX170" fmla="*/ 183613 w 2615000"/>
                  <a:gd name="connsiteY170" fmla="*/ 42942 h 5509858"/>
                  <a:gd name="connsiteX171" fmla="*/ 213228 w 2615000"/>
                  <a:gd name="connsiteY171" fmla="*/ 28134 h 5509858"/>
                  <a:gd name="connsiteX172" fmla="*/ 245804 w 2615000"/>
                  <a:gd name="connsiteY172" fmla="*/ 14808 h 5509858"/>
                  <a:gd name="connsiteX173" fmla="*/ 281342 w 2615000"/>
                  <a:gd name="connsiteY173" fmla="*/ 5923 h 550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615000" h="5509858">
                    <a:moveTo>
                      <a:pt x="310957" y="39981"/>
                    </a:moveTo>
                    <a:lnTo>
                      <a:pt x="282822" y="45904"/>
                    </a:lnTo>
                    <a:lnTo>
                      <a:pt x="256169" y="53308"/>
                    </a:lnTo>
                    <a:lnTo>
                      <a:pt x="228035" y="62192"/>
                    </a:lnTo>
                    <a:lnTo>
                      <a:pt x="202862" y="75519"/>
                    </a:lnTo>
                    <a:lnTo>
                      <a:pt x="179170" y="90327"/>
                    </a:lnTo>
                    <a:lnTo>
                      <a:pt x="156959" y="105134"/>
                    </a:lnTo>
                    <a:lnTo>
                      <a:pt x="136228" y="124384"/>
                    </a:lnTo>
                    <a:lnTo>
                      <a:pt x="116979" y="145114"/>
                    </a:lnTo>
                    <a:lnTo>
                      <a:pt x="99210" y="167325"/>
                    </a:lnTo>
                    <a:lnTo>
                      <a:pt x="85883" y="192498"/>
                    </a:lnTo>
                    <a:lnTo>
                      <a:pt x="74037" y="217671"/>
                    </a:lnTo>
                    <a:lnTo>
                      <a:pt x="63672" y="244324"/>
                    </a:lnTo>
                    <a:lnTo>
                      <a:pt x="56268" y="272458"/>
                    </a:lnTo>
                    <a:lnTo>
                      <a:pt x="51826" y="302073"/>
                    </a:lnTo>
                    <a:lnTo>
                      <a:pt x="48864" y="331688"/>
                    </a:lnTo>
                    <a:lnTo>
                      <a:pt x="48864" y="5179653"/>
                    </a:lnTo>
                    <a:lnTo>
                      <a:pt x="51826" y="5209268"/>
                    </a:lnTo>
                    <a:lnTo>
                      <a:pt x="56268" y="5238883"/>
                    </a:lnTo>
                    <a:lnTo>
                      <a:pt x="63672" y="5267017"/>
                    </a:lnTo>
                    <a:lnTo>
                      <a:pt x="74037" y="5293670"/>
                    </a:lnTo>
                    <a:lnTo>
                      <a:pt x="85883" y="5318843"/>
                    </a:lnTo>
                    <a:lnTo>
                      <a:pt x="99210" y="5341054"/>
                    </a:lnTo>
                    <a:lnTo>
                      <a:pt x="116979" y="5363265"/>
                    </a:lnTo>
                    <a:lnTo>
                      <a:pt x="136228" y="5385477"/>
                    </a:lnTo>
                    <a:lnTo>
                      <a:pt x="156959" y="5403246"/>
                    </a:lnTo>
                    <a:lnTo>
                      <a:pt x="179170" y="5421015"/>
                    </a:lnTo>
                    <a:lnTo>
                      <a:pt x="202862" y="5435822"/>
                    </a:lnTo>
                    <a:lnTo>
                      <a:pt x="228035" y="5447668"/>
                    </a:lnTo>
                    <a:lnTo>
                      <a:pt x="256169" y="5458033"/>
                    </a:lnTo>
                    <a:lnTo>
                      <a:pt x="282822" y="5465437"/>
                    </a:lnTo>
                    <a:lnTo>
                      <a:pt x="310957" y="5468399"/>
                    </a:lnTo>
                    <a:lnTo>
                      <a:pt x="340571" y="5469879"/>
                    </a:lnTo>
                    <a:lnTo>
                      <a:pt x="2272947" y="5469879"/>
                    </a:lnTo>
                    <a:lnTo>
                      <a:pt x="2304042" y="5468399"/>
                    </a:lnTo>
                    <a:lnTo>
                      <a:pt x="2330696" y="5465437"/>
                    </a:lnTo>
                    <a:lnTo>
                      <a:pt x="2360311" y="5458033"/>
                    </a:lnTo>
                    <a:lnTo>
                      <a:pt x="2385484" y="5447668"/>
                    </a:lnTo>
                    <a:lnTo>
                      <a:pt x="2413618" y="5435822"/>
                    </a:lnTo>
                    <a:lnTo>
                      <a:pt x="2435829" y="5421015"/>
                    </a:lnTo>
                    <a:lnTo>
                      <a:pt x="2458040" y="5403246"/>
                    </a:lnTo>
                    <a:lnTo>
                      <a:pt x="2480252" y="5385477"/>
                    </a:lnTo>
                    <a:lnTo>
                      <a:pt x="2498020" y="5363265"/>
                    </a:lnTo>
                    <a:lnTo>
                      <a:pt x="2515789" y="5341054"/>
                    </a:lnTo>
                    <a:lnTo>
                      <a:pt x="2530597" y="5318843"/>
                    </a:lnTo>
                    <a:lnTo>
                      <a:pt x="2542443" y="5293670"/>
                    </a:lnTo>
                    <a:lnTo>
                      <a:pt x="2552808" y="5267017"/>
                    </a:lnTo>
                    <a:lnTo>
                      <a:pt x="2557250" y="5238883"/>
                    </a:lnTo>
                    <a:lnTo>
                      <a:pt x="2561692" y="5209268"/>
                    </a:lnTo>
                    <a:lnTo>
                      <a:pt x="2564654" y="5179653"/>
                    </a:lnTo>
                    <a:lnTo>
                      <a:pt x="2564654" y="331688"/>
                    </a:lnTo>
                    <a:lnTo>
                      <a:pt x="2561692" y="302073"/>
                    </a:lnTo>
                    <a:lnTo>
                      <a:pt x="2557250" y="272458"/>
                    </a:lnTo>
                    <a:lnTo>
                      <a:pt x="2552808" y="244324"/>
                    </a:lnTo>
                    <a:lnTo>
                      <a:pt x="2542443" y="217671"/>
                    </a:lnTo>
                    <a:lnTo>
                      <a:pt x="2530597" y="192498"/>
                    </a:lnTo>
                    <a:lnTo>
                      <a:pt x="2515789" y="167325"/>
                    </a:lnTo>
                    <a:lnTo>
                      <a:pt x="2498020" y="145114"/>
                    </a:lnTo>
                    <a:lnTo>
                      <a:pt x="2480252" y="124384"/>
                    </a:lnTo>
                    <a:lnTo>
                      <a:pt x="2458040" y="105134"/>
                    </a:lnTo>
                    <a:lnTo>
                      <a:pt x="2435829" y="90327"/>
                    </a:lnTo>
                    <a:lnTo>
                      <a:pt x="2413618" y="75519"/>
                    </a:lnTo>
                    <a:lnTo>
                      <a:pt x="2385484" y="62192"/>
                    </a:lnTo>
                    <a:lnTo>
                      <a:pt x="2360311" y="53308"/>
                    </a:lnTo>
                    <a:lnTo>
                      <a:pt x="2330696" y="45904"/>
                    </a:lnTo>
                    <a:lnTo>
                      <a:pt x="2304042" y="39981"/>
                    </a:lnTo>
                    <a:lnTo>
                      <a:pt x="2272947" y="39981"/>
                    </a:lnTo>
                    <a:lnTo>
                      <a:pt x="2061200" y="39981"/>
                    </a:lnTo>
                    <a:lnTo>
                      <a:pt x="2049354" y="39981"/>
                    </a:lnTo>
                    <a:lnTo>
                      <a:pt x="2038989" y="42943"/>
                    </a:lnTo>
                    <a:lnTo>
                      <a:pt x="2028623" y="47385"/>
                    </a:lnTo>
                    <a:lnTo>
                      <a:pt x="2021220" y="54789"/>
                    </a:lnTo>
                    <a:lnTo>
                      <a:pt x="2013816" y="62192"/>
                    </a:lnTo>
                    <a:lnTo>
                      <a:pt x="2009374" y="72558"/>
                    </a:lnTo>
                    <a:lnTo>
                      <a:pt x="2006412" y="82923"/>
                    </a:lnTo>
                    <a:lnTo>
                      <a:pt x="2006412" y="94769"/>
                    </a:lnTo>
                    <a:lnTo>
                      <a:pt x="2004932" y="109576"/>
                    </a:lnTo>
                    <a:lnTo>
                      <a:pt x="2004932" y="124384"/>
                    </a:lnTo>
                    <a:lnTo>
                      <a:pt x="1994566" y="152518"/>
                    </a:lnTo>
                    <a:lnTo>
                      <a:pt x="1982720" y="177691"/>
                    </a:lnTo>
                    <a:lnTo>
                      <a:pt x="1961990" y="199902"/>
                    </a:lnTo>
                    <a:lnTo>
                      <a:pt x="1939778" y="217671"/>
                    </a:lnTo>
                    <a:lnTo>
                      <a:pt x="1914606" y="232478"/>
                    </a:lnTo>
                    <a:lnTo>
                      <a:pt x="1887952" y="239882"/>
                    </a:lnTo>
                    <a:lnTo>
                      <a:pt x="1873145" y="241363"/>
                    </a:lnTo>
                    <a:lnTo>
                      <a:pt x="1856857" y="241363"/>
                    </a:lnTo>
                    <a:lnTo>
                      <a:pt x="756662" y="241363"/>
                    </a:lnTo>
                    <a:lnTo>
                      <a:pt x="741854" y="241363"/>
                    </a:lnTo>
                    <a:lnTo>
                      <a:pt x="727047" y="239882"/>
                    </a:lnTo>
                    <a:lnTo>
                      <a:pt x="698912" y="232478"/>
                    </a:lnTo>
                    <a:lnTo>
                      <a:pt x="673740" y="217671"/>
                    </a:lnTo>
                    <a:lnTo>
                      <a:pt x="651528" y="199902"/>
                    </a:lnTo>
                    <a:lnTo>
                      <a:pt x="633759" y="177691"/>
                    </a:lnTo>
                    <a:lnTo>
                      <a:pt x="618952" y="152518"/>
                    </a:lnTo>
                    <a:lnTo>
                      <a:pt x="611548" y="124384"/>
                    </a:lnTo>
                    <a:lnTo>
                      <a:pt x="610068" y="109576"/>
                    </a:lnTo>
                    <a:lnTo>
                      <a:pt x="610068" y="94769"/>
                    </a:lnTo>
                    <a:lnTo>
                      <a:pt x="607106" y="82923"/>
                    </a:lnTo>
                    <a:lnTo>
                      <a:pt x="604145" y="72558"/>
                    </a:lnTo>
                    <a:lnTo>
                      <a:pt x="599702" y="62192"/>
                    </a:lnTo>
                    <a:lnTo>
                      <a:pt x="592299" y="54789"/>
                    </a:lnTo>
                    <a:lnTo>
                      <a:pt x="584895" y="47385"/>
                    </a:lnTo>
                    <a:lnTo>
                      <a:pt x="574530" y="42943"/>
                    </a:lnTo>
                    <a:lnTo>
                      <a:pt x="564164" y="39981"/>
                    </a:lnTo>
                    <a:lnTo>
                      <a:pt x="555280" y="39981"/>
                    </a:lnTo>
                    <a:lnTo>
                      <a:pt x="340571" y="39981"/>
                    </a:lnTo>
                    <a:close/>
                    <a:moveTo>
                      <a:pt x="315399" y="0"/>
                    </a:moveTo>
                    <a:lnTo>
                      <a:pt x="350937" y="0"/>
                    </a:lnTo>
                    <a:lnTo>
                      <a:pt x="2264063" y="0"/>
                    </a:lnTo>
                    <a:lnTo>
                      <a:pt x="2301082" y="0"/>
                    </a:lnTo>
                    <a:lnTo>
                      <a:pt x="2335139" y="5923"/>
                    </a:lnTo>
                    <a:lnTo>
                      <a:pt x="2367715" y="14808"/>
                    </a:lnTo>
                    <a:lnTo>
                      <a:pt x="2400292" y="28134"/>
                    </a:lnTo>
                    <a:lnTo>
                      <a:pt x="2429906" y="42942"/>
                    </a:lnTo>
                    <a:lnTo>
                      <a:pt x="2461002" y="60711"/>
                    </a:lnTo>
                    <a:lnTo>
                      <a:pt x="2487656" y="79960"/>
                    </a:lnTo>
                    <a:lnTo>
                      <a:pt x="2512828" y="102172"/>
                    </a:lnTo>
                    <a:lnTo>
                      <a:pt x="2535040" y="127344"/>
                    </a:lnTo>
                    <a:lnTo>
                      <a:pt x="2554289" y="155479"/>
                    </a:lnTo>
                    <a:lnTo>
                      <a:pt x="2572058" y="182132"/>
                    </a:lnTo>
                    <a:lnTo>
                      <a:pt x="2586866" y="214708"/>
                    </a:lnTo>
                    <a:lnTo>
                      <a:pt x="2600192" y="244323"/>
                    </a:lnTo>
                    <a:lnTo>
                      <a:pt x="2607596" y="279861"/>
                    </a:lnTo>
                    <a:lnTo>
                      <a:pt x="2612038" y="313918"/>
                    </a:lnTo>
                    <a:lnTo>
                      <a:pt x="2615000" y="349456"/>
                    </a:lnTo>
                    <a:lnTo>
                      <a:pt x="2615000" y="5161883"/>
                    </a:lnTo>
                    <a:lnTo>
                      <a:pt x="2612038" y="5195940"/>
                    </a:lnTo>
                    <a:lnTo>
                      <a:pt x="2607596" y="5231478"/>
                    </a:lnTo>
                    <a:lnTo>
                      <a:pt x="2600192" y="5264054"/>
                    </a:lnTo>
                    <a:lnTo>
                      <a:pt x="2586866" y="5296631"/>
                    </a:lnTo>
                    <a:lnTo>
                      <a:pt x="2572058" y="5329207"/>
                    </a:lnTo>
                    <a:lnTo>
                      <a:pt x="2554289" y="5355861"/>
                    </a:lnTo>
                    <a:lnTo>
                      <a:pt x="2535040" y="5383995"/>
                    </a:lnTo>
                    <a:lnTo>
                      <a:pt x="2512828" y="5407687"/>
                    </a:lnTo>
                    <a:lnTo>
                      <a:pt x="2487656" y="5431379"/>
                    </a:lnTo>
                    <a:lnTo>
                      <a:pt x="2461002" y="5450628"/>
                    </a:lnTo>
                    <a:lnTo>
                      <a:pt x="2429906" y="5468397"/>
                    </a:lnTo>
                    <a:lnTo>
                      <a:pt x="2400292" y="5483205"/>
                    </a:lnTo>
                    <a:lnTo>
                      <a:pt x="2367715" y="5495051"/>
                    </a:lnTo>
                    <a:lnTo>
                      <a:pt x="2335139" y="5502455"/>
                    </a:lnTo>
                    <a:lnTo>
                      <a:pt x="2301082" y="5508378"/>
                    </a:lnTo>
                    <a:lnTo>
                      <a:pt x="2264063" y="5509858"/>
                    </a:lnTo>
                    <a:lnTo>
                      <a:pt x="350937" y="5509858"/>
                    </a:lnTo>
                    <a:lnTo>
                      <a:pt x="315399" y="5508378"/>
                    </a:lnTo>
                    <a:lnTo>
                      <a:pt x="281342" y="5502455"/>
                    </a:lnTo>
                    <a:lnTo>
                      <a:pt x="245804" y="5495051"/>
                    </a:lnTo>
                    <a:lnTo>
                      <a:pt x="213228" y="5483205"/>
                    </a:lnTo>
                    <a:lnTo>
                      <a:pt x="183613" y="5468397"/>
                    </a:lnTo>
                    <a:lnTo>
                      <a:pt x="153998" y="5450628"/>
                    </a:lnTo>
                    <a:lnTo>
                      <a:pt x="128825" y="5431379"/>
                    </a:lnTo>
                    <a:lnTo>
                      <a:pt x="103653" y="5407687"/>
                    </a:lnTo>
                    <a:lnTo>
                      <a:pt x="78480" y="5383995"/>
                    </a:lnTo>
                    <a:lnTo>
                      <a:pt x="59230" y="5355861"/>
                    </a:lnTo>
                    <a:lnTo>
                      <a:pt x="41461" y="5329207"/>
                    </a:lnTo>
                    <a:lnTo>
                      <a:pt x="26654" y="5296631"/>
                    </a:lnTo>
                    <a:lnTo>
                      <a:pt x="16288" y="5264054"/>
                    </a:lnTo>
                    <a:lnTo>
                      <a:pt x="7404" y="5231478"/>
                    </a:lnTo>
                    <a:lnTo>
                      <a:pt x="1481" y="5195940"/>
                    </a:lnTo>
                    <a:lnTo>
                      <a:pt x="0" y="5161883"/>
                    </a:lnTo>
                    <a:lnTo>
                      <a:pt x="0" y="349456"/>
                    </a:lnTo>
                    <a:lnTo>
                      <a:pt x="1481" y="313918"/>
                    </a:lnTo>
                    <a:lnTo>
                      <a:pt x="7404" y="279861"/>
                    </a:lnTo>
                    <a:lnTo>
                      <a:pt x="16288" y="244323"/>
                    </a:lnTo>
                    <a:lnTo>
                      <a:pt x="26654" y="214708"/>
                    </a:lnTo>
                    <a:lnTo>
                      <a:pt x="41461" y="182132"/>
                    </a:lnTo>
                    <a:lnTo>
                      <a:pt x="59230" y="155479"/>
                    </a:lnTo>
                    <a:lnTo>
                      <a:pt x="78480" y="127344"/>
                    </a:lnTo>
                    <a:lnTo>
                      <a:pt x="103653" y="102172"/>
                    </a:lnTo>
                    <a:lnTo>
                      <a:pt x="128825" y="79960"/>
                    </a:lnTo>
                    <a:lnTo>
                      <a:pt x="153998" y="60711"/>
                    </a:lnTo>
                    <a:lnTo>
                      <a:pt x="183613" y="42942"/>
                    </a:lnTo>
                    <a:lnTo>
                      <a:pt x="213228" y="28134"/>
                    </a:lnTo>
                    <a:lnTo>
                      <a:pt x="245804" y="14808"/>
                    </a:lnTo>
                    <a:lnTo>
                      <a:pt x="281342" y="59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22" name="Freeform 44">
                <a:extLst>
                  <a:ext uri="{FF2B5EF4-FFF2-40B4-BE49-F238E27FC236}">
                    <a16:creationId xmlns:a16="http://schemas.microsoft.com/office/drawing/2014/main" id="{BFAEF4FE-3BB6-465A-9ADB-A02E242ECD73}"/>
                  </a:ext>
                </a:extLst>
              </p:cNvPr>
              <p:cNvSpPr>
                <a:spLocks/>
              </p:cNvSpPr>
              <p:nvPr/>
            </p:nvSpPr>
            <p:spPr bwMode="auto">
              <a:xfrm>
                <a:off x="8086696" y="764397"/>
                <a:ext cx="347976" cy="37019"/>
              </a:xfrm>
              <a:custGeom>
                <a:avLst/>
                <a:gdLst>
                  <a:gd name="T0" fmla="*/ 222 w 235"/>
                  <a:gd name="T1" fmla="*/ 25 h 25"/>
                  <a:gd name="T2" fmla="*/ 11 w 235"/>
                  <a:gd name="T3" fmla="*/ 25 h 25"/>
                  <a:gd name="T4" fmla="*/ 11 w 235"/>
                  <a:gd name="T5" fmla="*/ 25 h 25"/>
                  <a:gd name="T6" fmla="*/ 8 w 235"/>
                  <a:gd name="T7" fmla="*/ 23 h 25"/>
                  <a:gd name="T8" fmla="*/ 3 w 235"/>
                  <a:gd name="T9" fmla="*/ 22 h 25"/>
                  <a:gd name="T10" fmla="*/ 1 w 235"/>
                  <a:gd name="T11" fmla="*/ 17 h 25"/>
                  <a:gd name="T12" fmla="*/ 0 w 235"/>
                  <a:gd name="T13" fmla="*/ 12 h 25"/>
                  <a:gd name="T14" fmla="*/ 0 w 235"/>
                  <a:gd name="T15" fmla="*/ 12 h 25"/>
                  <a:gd name="T16" fmla="*/ 0 w 235"/>
                  <a:gd name="T17" fmla="*/ 12 h 25"/>
                  <a:gd name="T18" fmla="*/ 1 w 235"/>
                  <a:gd name="T19" fmla="*/ 8 h 25"/>
                  <a:gd name="T20" fmla="*/ 3 w 235"/>
                  <a:gd name="T21" fmla="*/ 3 h 25"/>
                  <a:gd name="T22" fmla="*/ 8 w 235"/>
                  <a:gd name="T23" fmla="*/ 2 h 25"/>
                  <a:gd name="T24" fmla="*/ 11 w 235"/>
                  <a:gd name="T25" fmla="*/ 0 h 25"/>
                  <a:gd name="T26" fmla="*/ 222 w 235"/>
                  <a:gd name="T27" fmla="*/ 0 h 25"/>
                  <a:gd name="T28" fmla="*/ 222 w 235"/>
                  <a:gd name="T29" fmla="*/ 0 h 25"/>
                  <a:gd name="T30" fmla="*/ 227 w 235"/>
                  <a:gd name="T31" fmla="*/ 2 h 25"/>
                  <a:gd name="T32" fmla="*/ 232 w 235"/>
                  <a:gd name="T33" fmla="*/ 3 h 25"/>
                  <a:gd name="T34" fmla="*/ 234 w 235"/>
                  <a:gd name="T35" fmla="*/ 8 h 25"/>
                  <a:gd name="T36" fmla="*/ 235 w 235"/>
                  <a:gd name="T37" fmla="*/ 12 h 25"/>
                  <a:gd name="T38" fmla="*/ 235 w 235"/>
                  <a:gd name="T39" fmla="*/ 12 h 25"/>
                  <a:gd name="T40" fmla="*/ 235 w 235"/>
                  <a:gd name="T41" fmla="*/ 12 h 25"/>
                  <a:gd name="T42" fmla="*/ 234 w 235"/>
                  <a:gd name="T43" fmla="*/ 17 h 25"/>
                  <a:gd name="T44" fmla="*/ 232 w 235"/>
                  <a:gd name="T45" fmla="*/ 22 h 25"/>
                  <a:gd name="T46" fmla="*/ 227 w 235"/>
                  <a:gd name="T47" fmla="*/ 23 h 25"/>
                  <a:gd name="T48" fmla="*/ 222 w 235"/>
                  <a:gd name="T49" fmla="*/ 25 h 25"/>
                  <a:gd name="T50" fmla="*/ 222 w 235"/>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5" h="25">
                    <a:moveTo>
                      <a:pt x="222" y="25"/>
                    </a:moveTo>
                    <a:lnTo>
                      <a:pt x="11" y="25"/>
                    </a:lnTo>
                    <a:lnTo>
                      <a:pt x="11" y="25"/>
                    </a:lnTo>
                    <a:lnTo>
                      <a:pt x="8" y="23"/>
                    </a:lnTo>
                    <a:lnTo>
                      <a:pt x="3" y="22"/>
                    </a:lnTo>
                    <a:lnTo>
                      <a:pt x="1" y="17"/>
                    </a:lnTo>
                    <a:lnTo>
                      <a:pt x="0" y="12"/>
                    </a:lnTo>
                    <a:lnTo>
                      <a:pt x="0" y="12"/>
                    </a:lnTo>
                    <a:lnTo>
                      <a:pt x="0" y="12"/>
                    </a:lnTo>
                    <a:lnTo>
                      <a:pt x="1" y="8"/>
                    </a:lnTo>
                    <a:lnTo>
                      <a:pt x="3" y="3"/>
                    </a:lnTo>
                    <a:lnTo>
                      <a:pt x="8" y="2"/>
                    </a:lnTo>
                    <a:lnTo>
                      <a:pt x="11" y="0"/>
                    </a:lnTo>
                    <a:lnTo>
                      <a:pt x="222" y="0"/>
                    </a:lnTo>
                    <a:lnTo>
                      <a:pt x="222" y="0"/>
                    </a:lnTo>
                    <a:lnTo>
                      <a:pt x="227" y="2"/>
                    </a:lnTo>
                    <a:lnTo>
                      <a:pt x="232" y="3"/>
                    </a:lnTo>
                    <a:lnTo>
                      <a:pt x="234" y="8"/>
                    </a:lnTo>
                    <a:lnTo>
                      <a:pt x="235" y="12"/>
                    </a:lnTo>
                    <a:lnTo>
                      <a:pt x="235" y="12"/>
                    </a:lnTo>
                    <a:lnTo>
                      <a:pt x="235" y="12"/>
                    </a:lnTo>
                    <a:lnTo>
                      <a:pt x="234" y="17"/>
                    </a:lnTo>
                    <a:lnTo>
                      <a:pt x="232" y="22"/>
                    </a:lnTo>
                    <a:lnTo>
                      <a:pt x="227" y="23"/>
                    </a:lnTo>
                    <a:lnTo>
                      <a:pt x="222" y="25"/>
                    </a:lnTo>
                    <a:lnTo>
                      <a:pt x="222" y="25"/>
                    </a:lnTo>
                    <a:close/>
                  </a:path>
                </a:pathLst>
              </a:custGeom>
              <a:solidFill>
                <a:srgbClr val="171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23" name="Freeform 45">
                <a:extLst>
                  <a:ext uri="{FF2B5EF4-FFF2-40B4-BE49-F238E27FC236}">
                    <a16:creationId xmlns:a16="http://schemas.microsoft.com/office/drawing/2014/main" id="{5DB6CBD0-0E13-4286-9DF7-224D08D3C32A}"/>
                  </a:ext>
                </a:extLst>
              </p:cNvPr>
              <p:cNvSpPr>
                <a:spLocks/>
              </p:cNvSpPr>
              <p:nvPr/>
            </p:nvSpPr>
            <p:spPr bwMode="auto">
              <a:xfrm>
                <a:off x="8517594" y="742185"/>
                <a:ext cx="81442" cy="81442"/>
              </a:xfrm>
              <a:custGeom>
                <a:avLst/>
                <a:gdLst>
                  <a:gd name="T0" fmla="*/ 55 w 55"/>
                  <a:gd name="T1" fmla="*/ 27 h 55"/>
                  <a:gd name="T2" fmla="*/ 55 w 55"/>
                  <a:gd name="T3" fmla="*/ 27 h 55"/>
                  <a:gd name="T4" fmla="*/ 54 w 55"/>
                  <a:gd name="T5" fmla="*/ 33 h 55"/>
                  <a:gd name="T6" fmla="*/ 52 w 55"/>
                  <a:gd name="T7" fmla="*/ 38 h 55"/>
                  <a:gd name="T8" fmla="*/ 50 w 55"/>
                  <a:gd name="T9" fmla="*/ 42 h 55"/>
                  <a:gd name="T10" fmla="*/ 47 w 55"/>
                  <a:gd name="T11" fmla="*/ 47 h 55"/>
                  <a:gd name="T12" fmla="*/ 42 w 55"/>
                  <a:gd name="T13" fmla="*/ 50 h 55"/>
                  <a:gd name="T14" fmla="*/ 38 w 55"/>
                  <a:gd name="T15" fmla="*/ 52 h 55"/>
                  <a:gd name="T16" fmla="*/ 33 w 55"/>
                  <a:gd name="T17" fmla="*/ 54 h 55"/>
                  <a:gd name="T18" fmla="*/ 27 w 55"/>
                  <a:gd name="T19" fmla="*/ 55 h 55"/>
                  <a:gd name="T20" fmla="*/ 27 w 55"/>
                  <a:gd name="T21" fmla="*/ 55 h 55"/>
                  <a:gd name="T22" fmla="*/ 22 w 55"/>
                  <a:gd name="T23" fmla="*/ 54 h 55"/>
                  <a:gd name="T24" fmla="*/ 17 w 55"/>
                  <a:gd name="T25" fmla="*/ 52 h 55"/>
                  <a:gd name="T26" fmla="*/ 11 w 55"/>
                  <a:gd name="T27" fmla="*/ 50 h 55"/>
                  <a:gd name="T28" fmla="*/ 8 w 55"/>
                  <a:gd name="T29" fmla="*/ 47 h 55"/>
                  <a:gd name="T30" fmla="*/ 5 w 55"/>
                  <a:gd name="T31" fmla="*/ 42 h 55"/>
                  <a:gd name="T32" fmla="*/ 3 w 55"/>
                  <a:gd name="T33" fmla="*/ 38 h 55"/>
                  <a:gd name="T34" fmla="*/ 1 w 55"/>
                  <a:gd name="T35" fmla="*/ 33 h 55"/>
                  <a:gd name="T36" fmla="*/ 0 w 55"/>
                  <a:gd name="T37" fmla="*/ 27 h 55"/>
                  <a:gd name="T38" fmla="*/ 0 w 55"/>
                  <a:gd name="T39" fmla="*/ 27 h 55"/>
                  <a:gd name="T40" fmla="*/ 1 w 55"/>
                  <a:gd name="T41" fmla="*/ 22 h 55"/>
                  <a:gd name="T42" fmla="*/ 3 w 55"/>
                  <a:gd name="T43" fmla="*/ 17 h 55"/>
                  <a:gd name="T44" fmla="*/ 5 w 55"/>
                  <a:gd name="T45" fmla="*/ 11 h 55"/>
                  <a:gd name="T46" fmla="*/ 8 w 55"/>
                  <a:gd name="T47" fmla="*/ 8 h 55"/>
                  <a:gd name="T48" fmla="*/ 11 w 55"/>
                  <a:gd name="T49" fmla="*/ 5 h 55"/>
                  <a:gd name="T50" fmla="*/ 17 w 55"/>
                  <a:gd name="T51" fmla="*/ 3 h 55"/>
                  <a:gd name="T52" fmla="*/ 22 w 55"/>
                  <a:gd name="T53" fmla="*/ 1 h 55"/>
                  <a:gd name="T54" fmla="*/ 27 w 55"/>
                  <a:gd name="T55" fmla="*/ 0 h 55"/>
                  <a:gd name="T56" fmla="*/ 27 w 55"/>
                  <a:gd name="T57" fmla="*/ 0 h 55"/>
                  <a:gd name="T58" fmla="*/ 33 w 55"/>
                  <a:gd name="T59" fmla="*/ 1 h 55"/>
                  <a:gd name="T60" fmla="*/ 38 w 55"/>
                  <a:gd name="T61" fmla="*/ 3 h 55"/>
                  <a:gd name="T62" fmla="*/ 42 w 55"/>
                  <a:gd name="T63" fmla="*/ 5 h 55"/>
                  <a:gd name="T64" fmla="*/ 47 w 55"/>
                  <a:gd name="T65" fmla="*/ 8 h 55"/>
                  <a:gd name="T66" fmla="*/ 50 w 55"/>
                  <a:gd name="T67" fmla="*/ 11 h 55"/>
                  <a:gd name="T68" fmla="*/ 52 w 55"/>
                  <a:gd name="T69" fmla="*/ 17 h 55"/>
                  <a:gd name="T70" fmla="*/ 54 w 55"/>
                  <a:gd name="T71" fmla="*/ 22 h 55"/>
                  <a:gd name="T72" fmla="*/ 55 w 55"/>
                  <a:gd name="T73" fmla="*/ 27 h 55"/>
                  <a:gd name="T74" fmla="*/ 55 w 55"/>
                  <a:gd name="T75"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5">
                    <a:moveTo>
                      <a:pt x="55" y="27"/>
                    </a:moveTo>
                    <a:lnTo>
                      <a:pt x="55" y="27"/>
                    </a:lnTo>
                    <a:lnTo>
                      <a:pt x="54" y="33"/>
                    </a:lnTo>
                    <a:lnTo>
                      <a:pt x="52" y="38"/>
                    </a:lnTo>
                    <a:lnTo>
                      <a:pt x="50" y="42"/>
                    </a:lnTo>
                    <a:lnTo>
                      <a:pt x="47" y="47"/>
                    </a:lnTo>
                    <a:lnTo>
                      <a:pt x="42" y="50"/>
                    </a:lnTo>
                    <a:lnTo>
                      <a:pt x="38" y="52"/>
                    </a:lnTo>
                    <a:lnTo>
                      <a:pt x="33" y="54"/>
                    </a:lnTo>
                    <a:lnTo>
                      <a:pt x="27" y="55"/>
                    </a:lnTo>
                    <a:lnTo>
                      <a:pt x="27" y="55"/>
                    </a:lnTo>
                    <a:lnTo>
                      <a:pt x="22" y="54"/>
                    </a:lnTo>
                    <a:lnTo>
                      <a:pt x="17" y="52"/>
                    </a:lnTo>
                    <a:lnTo>
                      <a:pt x="11" y="50"/>
                    </a:lnTo>
                    <a:lnTo>
                      <a:pt x="8" y="47"/>
                    </a:lnTo>
                    <a:lnTo>
                      <a:pt x="5" y="42"/>
                    </a:lnTo>
                    <a:lnTo>
                      <a:pt x="3" y="38"/>
                    </a:lnTo>
                    <a:lnTo>
                      <a:pt x="1" y="33"/>
                    </a:lnTo>
                    <a:lnTo>
                      <a:pt x="0" y="27"/>
                    </a:lnTo>
                    <a:lnTo>
                      <a:pt x="0" y="27"/>
                    </a:lnTo>
                    <a:lnTo>
                      <a:pt x="1" y="22"/>
                    </a:lnTo>
                    <a:lnTo>
                      <a:pt x="3" y="17"/>
                    </a:lnTo>
                    <a:lnTo>
                      <a:pt x="5" y="11"/>
                    </a:lnTo>
                    <a:lnTo>
                      <a:pt x="8" y="8"/>
                    </a:lnTo>
                    <a:lnTo>
                      <a:pt x="11" y="5"/>
                    </a:lnTo>
                    <a:lnTo>
                      <a:pt x="17" y="3"/>
                    </a:lnTo>
                    <a:lnTo>
                      <a:pt x="22" y="1"/>
                    </a:lnTo>
                    <a:lnTo>
                      <a:pt x="27" y="0"/>
                    </a:lnTo>
                    <a:lnTo>
                      <a:pt x="27" y="0"/>
                    </a:lnTo>
                    <a:lnTo>
                      <a:pt x="33" y="1"/>
                    </a:lnTo>
                    <a:lnTo>
                      <a:pt x="38" y="3"/>
                    </a:lnTo>
                    <a:lnTo>
                      <a:pt x="42" y="5"/>
                    </a:lnTo>
                    <a:lnTo>
                      <a:pt x="47" y="8"/>
                    </a:lnTo>
                    <a:lnTo>
                      <a:pt x="50" y="11"/>
                    </a:lnTo>
                    <a:lnTo>
                      <a:pt x="52" y="17"/>
                    </a:lnTo>
                    <a:lnTo>
                      <a:pt x="54" y="22"/>
                    </a:lnTo>
                    <a:lnTo>
                      <a:pt x="55" y="27"/>
                    </a:lnTo>
                    <a:lnTo>
                      <a:pt x="55" y="27"/>
                    </a:lnTo>
                    <a:close/>
                  </a:path>
                </a:pathLst>
              </a:custGeom>
              <a:solidFill>
                <a:srgbClr val="121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24" name="Freeform 46">
                <a:extLst>
                  <a:ext uri="{FF2B5EF4-FFF2-40B4-BE49-F238E27FC236}">
                    <a16:creationId xmlns:a16="http://schemas.microsoft.com/office/drawing/2014/main" id="{961FDD91-9EFD-4EED-A7B4-DA8559210A9C}"/>
                  </a:ext>
                </a:extLst>
              </p:cNvPr>
              <p:cNvSpPr>
                <a:spLocks/>
              </p:cNvSpPr>
              <p:nvPr/>
            </p:nvSpPr>
            <p:spPr bwMode="auto">
              <a:xfrm>
                <a:off x="8564978" y="761435"/>
                <a:ext cx="26653" cy="29615"/>
              </a:xfrm>
              <a:custGeom>
                <a:avLst/>
                <a:gdLst>
                  <a:gd name="T0" fmla="*/ 18 w 18"/>
                  <a:gd name="T1" fmla="*/ 10 h 20"/>
                  <a:gd name="T2" fmla="*/ 18 w 18"/>
                  <a:gd name="T3" fmla="*/ 10 h 20"/>
                  <a:gd name="T4" fmla="*/ 18 w 18"/>
                  <a:gd name="T5" fmla="*/ 14 h 20"/>
                  <a:gd name="T6" fmla="*/ 16 w 18"/>
                  <a:gd name="T7" fmla="*/ 17 h 20"/>
                  <a:gd name="T8" fmla="*/ 13 w 18"/>
                  <a:gd name="T9" fmla="*/ 19 h 20"/>
                  <a:gd name="T10" fmla="*/ 10 w 18"/>
                  <a:gd name="T11" fmla="*/ 20 h 20"/>
                  <a:gd name="T12" fmla="*/ 10 w 18"/>
                  <a:gd name="T13" fmla="*/ 20 h 20"/>
                  <a:gd name="T14" fmla="*/ 5 w 18"/>
                  <a:gd name="T15" fmla="*/ 19 h 20"/>
                  <a:gd name="T16" fmla="*/ 3 w 18"/>
                  <a:gd name="T17" fmla="*/ 17 h 20"/>
                  <a:gd name="T18" fmla="*/ 0 w 18"/>
                  <a:gd name="T19" fmla="*/ 14 h 20"/>
                  <a:gd name="T20" fmla="*/ 0 w 18"/>
                  <a:gd name="T21" fmla="*/ 10 h 20"/>
                  <a:gd name="T22" fmla="*/ 0 w 18"/>
                  <a:gd name="T23" fmla="*/ 10 h 20"/>
                  <a:gd name="T24" fmla="*/ 0 w 18"/>
                  <a:gd name="T25" fmla="*/ 7 h 20"/>
                  <a:gd name="T26" fmla="*/ 3 w 18"/>
                  <a:gd name="T27" fmla="*/ 4 h 20"/>
                  <a:gd name="T28" fmla="*/ 5 w 18"/>
                  <a:gd name="T29" fmla="*/ 2 h 20"/>
                  <a:gd name="T30" fmla="*/ 10 w 18"/>
                  <a:gd name="T31" fmla="*/ 0 h 20"/>
                  <a:gd name="T32" fmla="*/ 10 w 18"/>
                  <a:gd name="T33" fmla="*/ 0 h 20"/>
                  <a:gd name="T34" fmla="*/ 13 w 18"/>
                  <a:gd name="T35" fmla="*/ 2 h 20"/>
                  <a:gd name="T36" fmla="*/ 16 w 18"/>
                  <a:gd name="T37" fmla="*/ 4 h 20"/>
                  <a:gd name="T38" fmla="*/ 18 w 18"/>
                  <a:gd name="T39" fmla="*/ 7 h 20"/>
                  <a:gd name="T40" fmla="*/ 18 w 18"/>
                  <a:gd name="T41" fmla="*/ 10 h 20"/>
                  <a:gd name="T42" fmla="*/ 18 w 18"/>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0">
                    <a:moveTo>
                      <a:pt x="18" y="10"/>
                    </a:moveTo>
                    <a:lnTo>
                      <a:pt x="18" y="10"/>
                    </a:lnTo>
                    <a:lnTo>
                      <a:pt x="18" y="14"/>
                    </a:lnTo>
                    <a:lnTo>
                      <a:pt x="16" y="17"/>
                    </a:lnTo>
                    <a:lnTo>
                      <a:pt x="13" y="19"/>
                    </a:lnTo>
                    <a:lnTo>
                      <a:pt x="10" y="20"/>
                    </a:lnTo>
                    <a:lnTo>
                      <a:pt x="10" y="20"/>
                    </a:lnTo>
                    <a:lnTo>
                      <a:pt x="5" y="19"/>
                    </a:lnTo>
                    <a:lnTo>
                      <a:pt x="3" y="17"/>
                    </a:lnTo>
                    <a:lnTo>
                      <a:pt x="0" y="14"/>
                    </a:lnTo>
                    <a:lnTo>
                      <a:pt x="0" y="10"/>
                    </a:lnTo>
                    <a:lnTo>
                      <a:pt x="0" y="10"/>
                    </a:lnTo>
                    <a:lnTo>
                      <a:pt x="0" y="7"/>
                    </a:lnTo>
                    <a:lnTo>
                      <a:pt x="3" y="4"/>
                    </a:lnTo>
                    <a:lnTo>
                      <a:pt x="5" y="2"/>
                    </a:lnTo>
                    <a:lnTo>
                      <a:pt x="10" y="0"/>
                    </a:lnTo>
                    <a:lnTo>
                      <a:pt x="10" y="0"/>
                    </a:lnTo>
                    <a:lnTo>
                      <a:pt x="13" y="2"/>
                    </a:lnTo>
                    <a:lnTo>
                      <a:pt x="16" y="4"/>
                    </a:lnTo>
                    <a:lnTo>
                      <a:pt x="18" y="7"/>
                    </a:lnTo>
                    <a:lnTo>
                      <a:pt x="18" y="10"/>
                    </a:lnTo>
                    <a:lnTo>
                      <a:pt x="18" y="10"/>
                    </a:lnTo>
                    <a:close/>
                  </a:path>
                </a:pathLst>
              </a:custGeom>
              <a:solidFill>
                <a:srgbClr val="1E2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25" name="Freeform 47">
                <a:extLst>
                  <a:ext uri="{FF2B5EF4-FFF2-40B4-BE49-F238E27FC236}">
                    <a16:creationId xmlns:a16="http://schemas.microsoft.com/office/drawing/2014/main" id="{6C9589E3-D246-45C9-9E1E-881728D1F416}"/>
                  </a:ext>
                </a:extLst>
              </p:cNvPr>
              <p:cNvSpPr>
                <a:spLocks/>
              </p:cNvSpPr>
              <p:nvPr/>
            </p:nvSpPr>
            <p:spPr bwMode="auto">
              <a:xfrm>
                <a:off x="8562017" y="764397"/>
                <a:ext cx="25173" cy="22212"/>
              </a:xfrm>
              <a:custGeom>
                <a:avLst/>
                <a:gdLst>
                  <a:gd name="T0" fmla="*/ 17 w 17"/>
                  <a:gd name="T1" fmla="*/ 8 h 15"/>
                  <a:gd name="T2" fmla="*/ 17 w 17"/>
                  <a:gd name="T3" fmla="*/ 8 h 15"/>
                  <a:gd name="T4" fmla="*/ 17 w 17"/>
                  <a:gd name="T5" fmla="*/ 10 h 15"/>
                  <a:gd name="T6" fmla="*/ 15 w 17"/>
                  <a:gd name="T7" fmla="*/ 13 h 15"/>
                  <a:gd name="T8" fmla="*/ 12 w 17"/>
                  <a:gd name="T9" fmla="*/ 15 h 15"/>
                  <a:gd name="T10" fmla="*/ 8 w 17"/>
                  <a:gd name="T11" fmla="*/ 15 h 15"/>
                  <a:gd name="T12" fmla="*/ 8 w 17"/>
                  <a:gd name="T13" fmla="*/ 15 h 15"/>
                  <a:gd name="T14" fmla="*/ 5 w 17"/>
                  <a:gd name="T15" fmla="*/ 15 h 15"/>
                  <a:gd name="T16" fmla="*/ 3 w 17"/>
                  <a:gd name="T17" fmla="*/ 13 h 15"/>
                  <a:gd name="T18" fmla="*/ 2 w 17"/>
                  <a:gd name="T19" fmla="*/ 10 h 15"/>
                  <a:gd name="T20" fmla="*/ 0 w 17"/>
                  <a:gd name="T21" fmla="*/ 8 h 15"/>
                  <a:gd name="T22" fmla="*/ 0 w 17"/>
                  <a:gd name="T23" fmla="*/ 8 h 15"/>
                  <a:gd name="T24" fmla="*/ 2 w 17"/>
                  <a:gd name="T25" fmla="*/ 5 h 15"/>
                  <a:gd name="T26" fmla="*/ 3 w 17"/>
                  <a:gd name="T27" fmla="*/ 2 h 15"/>
                  <a:gd name="T28" fmla="*/ 5 w 17"/>
                  <a:gd name="T29" fmla="*/ 0 h 15"/>
                  <a:gd name="T30" fmla="*/ 8 w 17"/>
                  <a:gd name="T31" fmla="*/ 0 h 15"/>
                  <a:gd name="T32" fmla="*/ 8 w 17"/>
                  <a:gd name="T33" fmla="*/ 0 h 15"/>
                  <a:gd name="T34" fmla="*/ 12 w 17"/>
                  <a:gd name="T35" fmla="*/ 0 h 15"/>
                  <a:gd name="T36" fmla="*/ 15 w 17"/>
                  <a:gd name="T37" fmla="*/ 2 h 15"/>
                  <a:gd name="T38" fmla="*/ 17 w 17"/>
                  <a:gd name="T39" fmla="*/ 5 h 15"/>
                  <a:gd name="T40" fmla="*/ 17 w 17"/>
                  <a:gd name="T41" fmla="*/ 8 h 15"/>
                  <a:gd name="T42" fmla="*/ 17 w 17"/>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5">
                    <a:moveTo>
                      <a:pt x="17" y="8"/>
                    </a:moveTo>
                    <a:lnTo>
                      <a:pt x="17" y="8"/>
                    </a:lnTo>
                    <a:lnTo>
                      <a:pt x="17" y="10"/>
                    </a:lnTo>
                    <a:lnTo>
                      <a:pt x="15" y="13"/>
                    </a:lnTo>
                    <a:lnTo>
                      <a:pt x="12" y="15"/>
                    </a:lnTo>
                    <a:lnTo>
                      <a:pt x="8" y="15"/>
                    </a:lnTo>
                    <a:lnTo>
                      <a:pt x="8" y="15"/>
                    </a:lnTo>
                    <a:lnTo>
                      <a:pt x="5" y="15"/>
                    </a:lnTo>
                    <a:lnTo>
                      <a:pt x="3" y="13"/>
                    </a:lnTo>
                    <a:lnTo>
                      <a:pt x="2" y="10"/>
                    </a:lnTo>
                    <a:lnTo>
                      <a:pt x="0" y="8"/>
                    </a:lnTo>
                    <a:lnTo>
                      <a:pt x="0" y="8"/>
                    </a:lnTo>
                    <a:lnTo>
                      <a:pt x="2" y="5"/>
                    </a:lnTo>
                    <a:lnTo>
                      <a:pt x="3" y="2"/>
                    </a:lnTo>
                    <a:lnTo>
                      <a:pt x="5" y="0"/>
                    </a:lnTo>
                    <a:lnTo>
                      <a:pt x="8" y="0"/>
                    </a:lnTo>
                    <a:lnTo>
                      <a:pt x="8" y="0"/>
                    </a:lnTo>
                    <a:lnTo>
                      <a:pt x="12" y="0"/>
                    </a:lnTo>
                    <a:lnTo>
                      <a:pt x="15" y="2"/>
                    </a:lnTo>
                    <a:lnTo>
                      <a:pt x="17" y="5"/>
                    </a:lnTo>
                    <a:lnTo>
                      <a:pt x="17" y="8"/>
                    </a:lnTo>
                    <a:lnTo>
                      <a:pt x="17" y="8"/>
                    </a:lnTo>
                    <a:close/>
                  </a:path>
                </a:pathLst>
              </a:custGeom>
              <a:solidFill>
                <a:srgbClr val="2233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26" name="Freeform 48">
                <a:extLst>
                  <a:ext uri="{FF2B5EF4-FFF2-40B4-BE49-F238E27FC236}">
                    <a16:creationId xmlns:a16="http://schemas.microsoft.com/office/drawing/2014/main" id="{451E9998-2A49-4C4B-B8DF-C6386DFC6E33}"/>
                  </a:ext>
                </a:extLst>
              </p:cNvPr>
              <p:cNvSpPr>
                <a:spLocks/>
              </p:cNvSpPr>
              <p:nvPr/>
            </p:nvSpPr>
            <p:spPr bwMode="auto">
              <a:xfrm>
                <a:off x="8566458" y="768839"/>
                <a:ext cx="10366" cy="13327"/>
              </a:xfrm>
              <a:custGeom>
                <a:avLst/>
                <a:gdLst>
                  <a:gd name="T0" fmla="*/ 7 w 7"/>
                  <a:gd name="T1" fmla="*/ 5 h 9"/>
                  <a:gd name="T2" fmla="*/ 7 w 7"/>
                  <a:gd name="T3" fmla="*/ 5 h 9"/>
                  <a:gd name="T4" fmla="*/ 7 w 7"/>
                  <a:gd name="T5" fmla="*/ 7 h 9"/>
                  <a:gd name="T6" fmla="*/ 4 w 7"/>
                  <a:gd name="T7" fmla="*/ 9 h 9"/>
                  <a:gd name="T8" fmla="*/ 4 w 7"/>
                  <a:gd name="T9" fmla="*/ 9 h 9"/>
                  <a:gd name="T10" fmla="*/ 0 w 7"/>
                  <a:gd name="T11" fmla="*/ 7 h 9"/>
                  <a:gd name="T12" fmla="*/ 0 w 7"/>
                  <a:gd name="T13" fmla="*/ 5 h 9"/>
                  <a:gd name="T14" fmla="*/ 0 w 7"/>
                  <a:gd name="T15" fmla="*/ 5 h 9"/>
                  <a:gd name="T16" fmla="*/ 0 w 7"/>
                  <a:gd name="T17" fmla="*/ 2 h 9"/>
                  <a:gd name="T18" fmla="*/ 4 w 7"/>
                  <a:gd name="T19" fmla="*/ 0 h 9"/>
                  <a:gd name="T20" fmla="*/ 4 w 7"/>
                  <a:gd name="T21" fmla="*/ 0 h 9"/>
                  <a:gd name="T22" fmla="*/ 7 w 7"/>
                  <a:gd name="T23" fmla="*/ 2 h 9"/>
                  <a:gd name="T24" fmla="*/ 7 w 7"/>
                  <a:gd name="T25" fmla="*/ 5 h 9"/>
                  <a:gd name="T26" fmla="*/ 7 w 7"/>
                  <a:gd name="T2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7" y="5"/>
                    </a:moveTo>
                    <a:lnTo>
                      <a:pt x="7" y="5"/>
                    </a:lnTo>
                    <a:lnTo>
                      <a:pt x="7" y="7"/>
                    </a:lnTo>
                    <a:lnTo>
                      <a:pt x="4" y="9"/>
                    </a:lnTo>
                    <a:lnTo>
                      <a:pt x="4" y="9"/>
                    </a:lnTo>
                    <a:lnTo>
                      <a:pt x="0" y="7"/>
                    </a:lnTo>
                    <a:lnTo>
                      <a:pt x="0" y="5"/>
                    </a:lnTo>
                    <a:lnTo>
                      <a:pt x="0" y="5"/>
                    </a:lnTo>
                    <a:lnTo>
                      <a:pt x="0" y="2"/>
                    </a:lnTo>
                    <a:lnTo>
                      <a:pt x="4" y="0"/>
                    </a:lnTo>
                    <a:lnTo>
                      <a:pt x="4" y="0"/>
                    </a:lnTo>
                    <a:lnTo>
                      <a:pt x="7" y="2"/>
                    </a:lnTo>
                    <a:lnTo>
                      <a:pt x="7" y="5"/>
                    </a:lnTo>
                    <a:lnTo>
                      <a:pt x="7" y="5"/>
                    </a:lnTo>
                    <a:close/>
                  </a:path>
                </a:pathLst>
              </a:custGeom>
              <a:solidFill>
                <a:srgbClr val="2F4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27" name="Freeform 49">
                <a:extLst>
                  <a:ext uri="{FF2B5EF4-FFF2-40B4-BE49-F238E27FC236}">
                    <a16:creationId xmlns:a16="http://schemas.microsoft.com/office/drawing/2014/main" id="{281E9CE2-8EB5-462E-9CB1-12BE7280D375}"/>
                  </a:ext>
                </a:extLst>
              </p:cNvPr>
              <p:cNvSpPr>
                <a:spLocks/>
              </p:cNvSpPr>
              <p:nvPr/>
            </p:nvSpPr>
            <p:spPr bwMode="auto">
              <a:xfrm>
                <a:off x="8529440" y="767359"/>
                <a:ext cx="22212" cy="29615"/>
              </a:xfrm>
              <a:custGeom>
                <a:avLst/>
                <a:gdLst>
                  <a:gd name="T0" fmla="*/ 15 w 15"/>
                  <a:gd name="T1" fmla="*/ 10 h 20"/>
                  <a:gd name="T2" fmla="*/ 15 w 15"/>
                  <a:gd name="T3" fmla="*/ 10 h 20"/>
                  <a:gd name="T4" fmla="*/ 14 w 15"/>
                  <a:gd name="T5" fmla="*/ 13 h 20"/>
                  <a:gd name="T6" fmla="*/ 12 w 15"/>
                  <a:gd name="T7" fmla="*/ 16 h 20"/>
                  <a:gd name="T8" fmla="*/ 10 w 15"/>
                  <a:gd name="T9" fmla="*/ 18 h 20"/>
                  <a:gd name="T10" fmla="*/ 9 w 15"/>
                  <a:gd name="T11" fmla="*/ 20 h 20"/>
                  <a:gd name="T12" fmla="*/ 9 w 15"/>
                  <a:gd name="T13" fmla="*/ 20 h 20"/>
                  <a:gd name="T14" fmla="*/ 5 w 15"/>
                  <a:gd name="T15" fmla="*/ 18 h 20"/>
                  <a:gd name="T16" fmla="*/ 3 w 15"/>
                  <a:gd name="T17" fmla="*/ 16 h 20"/>
                  <a:gd name="T18" fmla="*/ 2 w 15"/>
                  <a:gd name="T19" fmla="*/ 13 h 20"/>
                  <a:gd name="T20" fmla="*/ 0 w 15"/>
                  <a:gd name="T21" fmla="*/ 10 h 20"/>
                  <a:gd name="T22" fmla="*/ 0 w 15"/>
                  <a:gd name="T23" fmla="*/ 10 h 20"/>
                  <a:gd name="T24" fmla="*/ 2 w 15"/>
                  <a:gd name="T25" fmla="*/ 6 h 20"/>
                  <a:gd name="T26" fmla="*/ 3 w 15"/>
                  <a:gd name="T27" fmla="*/ 3 h 20"/>
                  <a:gd name="T28" fmla="*/ 5 w 15"/>
                  <a:gd name="T29" fmla="*/ 1 h 20"/>
                  <a:gd name="T30" fmla="*/ 9 w 15"/>
                  <a:gd name="T31" fmla="*/ 0 h 20"/>
                  <a:gd name="T32" fmla="*/ 9 w 15"/>
                  <a:gd name="T33" fmla="*/ 0 h 20"/>
                  <a:gd name="T34" fmla="*/ 10 w 15"/>
                  <a:gd name="T35" fmla="*/ 1 h 20"/>
                  <a:gd name="T36" fmla="*/ 12 w 15"/>
                  <a:gd name="T37" fmla="*/ 3 h 20"/>
                  <a:gd name="T38" fmla="*/ 14 w 15"/>
                  <a:gd name="T39" fmla="*/ 6 h 20"/>
                  <a:gd name="T40" fmla="*/ 15 w 15"/>
                  <a:gd name="T41" fmla="*/ 10 h 20"/>
                  <a:gd name="T42" fmla="*/ 15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5" y="10"/>
                    </a:moveTo>
                    <a:lnTo>
                      <a:pt x="15" y="10"/>
                    </a:lnTo>
                    <a:lnTo>
                      <a:pt x="14" y="13"/>
                    </a:lnTo>
                    <a:lnTo>
                      <a:pt x="12" y="16"/>
                    </a:lnTo>
                    <a:lnTo>
                      <a:pt x="10" y="18"/>
                    </a:lnTo>
                    <a:lnTo>
                      <a:pt x="9" y="20"/>
                    </a:lnTo>
                    <a:lnTo>
                      <a:pt x="9" y="20"/>
                    </a:lnTo>
                    <a:lnTo>
                      <a:pt x="5" y="18"/>
                    </a:lnTo>
                    <a:lnTo>
                      <a:pt x="3" y="16"/>
                    </a:lnTo>
                    <a:lnTo>
                      <a:pt x="2" y="13"/>
                    </a:lnTo>
                    <a:lnTo>
                      <a:pt x="0" y="10"/>
                    </a:lnTo>
                    <a:lnTo>
                      <a:pt x="0" y="10"/>
                    </a:lnTo>
                    <a:lnTo>
                      <a:pt x="2" y="6"/>
                    </a:lnTo>
                    <a:lnTo>
                      <a:pt x="3" y="3"/>
                    </a:lnTo>
                    <a:lnTo>
                      <a:pt x="5" y="1"/>
                    </a:lnTo>
                    <a:lnTo>
                      <a:pt x="9" y="0"/>
                    </a:lnTo>
                    <a:lnTo>
                      <a:pt x="9" y="0"/>
                    </a:lnTo>
                    <a:lnTo>
                      <a:pt x="10" y="1"/>
                    </a:lnTo>
                    <a:lnTo>
                      <a:pt x="12" y="3"/>
                    </a:lnTo>
                    <a:lnTo>
                      <a:pt x="14" y="6"/>
                    </a:lnTo>
                    <a:lnTo>
                      <a:pt x="15" y="10"/>
                    </a:lnTo>
                    <a:lnTo>
                      <a:pt x="15" y="10"/>
                    </a:lnTo>
                    <a:close/>
                  </a:path>
                </a:pathLst>
              </a:custGeom>
              <a:solidFill>
                <a:srgbClr val="1E2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28" name="Freeform 50">
                <a:extLst>
                  <a:ext uri="{FF2B5EF4-FFF2-40B4-BE49-F238E27FC236}">
                    <a16:creationId xmlns:a16="http://schemas.microsoft.com/office/drawing/2014/main" id="{142F1019-91D5-463E-9429-507C7A9207D1}"/>
                  </a:ext>
                </a:extLst>
              </p:cNvPr>
              <p:cNvSpPr>
                <a:spLocks/>
              </p:cNvSpPr>
              <p:nvPr/>
            </p:nvSpPr>
            <p:spPr bwMode="auto">
              <a:xfrm>
                <a:off x="8533882" y="771800"/>
                <a:ext cx="16288" cy="19250"/>
              </a:xfrm>
              <a:custGeom>
                <a:avLst/>
                <a:gdLst>
                  <a:gd name="T0" fmla="*/ 11 w 11"/>
                  <a:gd name="T1" fmla="*/ 7 h 13"/>
                  <a:gd name="T2" fmla="*/ 11 w 11"/>
                  <a:gd name="T3" fmla="*/ 7 h 13"/>
                  <a:gd name="T4" fmla="*/ 9 w 11"/>
                  <a:gd name="T5" fmla="*/ 12 h 13"/>
                  <a:gd name="T6" fmla="*/ 6 w 11"/>
                  <a:gd name="T7" fmla="*/ 13 h 13"/>
                  <a:gd name="T8" fmla="*/ 6 w 11"/>
                  <a:gd name="T9" fmla="*/ 13 h 13"/>
                  <a:gd name="T10" fmla="*/ 2 w 11"/>
                  <a:gd name="T11" fmla="*/ 12 h 13"/>
                  <a:gd name="T12" fmla="*/ 0 w 11"/>
                  <a:gd name="T13" fmla="*/ 7 h 13"/>
                  <a:gd name="T14" fmla="*/ 0 w 11"/>
                  <a:gd name="T15" fmla="*/ 7 h 13"/>
                  <a:gd name="T16" fmla="*/ 2 w 11"/>
                  <a:gd name="T17" fmla="*/ 2 h 13"/>
                  <a:gd name="T18" fmla="*/ 6 w 11"/>
                  <a:gd name="T19" fmla="*/ 0 h 13"/>
                  <a:gd name="T20" fmla="*/ 6 w 11"/>
                  <a:gd name="T21" fmla="*/ 0 h 13"/>
                  <a:gd name="T22" fmla="*/ 9 w 11"/>
                  <a:gd name="T23" fmla="*/ 2 h 13"/>
                  <a:gd name="T24" fmla="*/ 11 w 11"/>
                  <a:gd name="T25" fmla="*/ 7 h 13"/>
                  <a:gd name="T26" fmla="*/ 11 w 11"/>
                  <a:gd name="T2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3">
                    <a:moveTo>
                      <a:pt x="11" y="7"/>
                    </a:moveTo>
                    <a:lnTo>
                      <a:pt x="11" y="7"/>
                    </a:lnTo>
                    <a:lnTo>
                      <a:pt x="9" y="12"/>
                    </a:lnTo>
                    <a:lnTo>
                      <a:pt x="6" y="13"/>
                    </a:lnTo>
                    <a:lnTo>
                      <a:pt x="6" y="13"/>
                    </a:lnTo>
                    <a:lnTo>
                      <a:pt x="2" y="12"/>
                    </a:lnTo>
                    <a:lnTo>
                      <a:pt x="0" y="7"/>
                    </a:lnTo>
                    <a:lnTo>
                      <a:pt x="0" y="7"/>
                    </a:lnTo>
                    <a:lnTo>
                      <a:pt x="2" y="2"/>
                    </a:lnTo>
                    <a:lnTo>
                      <a:pt x="6" y="0"/>
                    </a:lnTo>
                    <a:lnTo>
                      <a:pt x="6" y="0"/>
                    </a:lnTo>
                    <a:lnTo>
                      <a:pt x="9" y="2"/>
                    </a:lnTo>
                    <a:lnTo>
                      <a:pt x="11" y="7"/>
                    </a:lnTo>
                    <a:lnTo>
                      <a:pt x="11" y="7"/>
                    </a:lnTo>
                    <a:close/>
                  </a:path>
                </a:pathLst>
              </a:custGeom>
              <a:solidFill>
                <a:srgbClr val="2233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29" name="Freeform 51">
                <a:extLst>
                  <a:ext uri="{FF2B5EF4-FFF2-40B4-BE49-F238E27FC236}">
                    <a16:creationId xmlns:a16="http://schemas.microsoft.com/office/drawing/2014/main" id="{4CDD3F8F-57B3-47B5-B3C3-EC0DECA57315}"/>
                  </a:ext>
                </a:extLst>
              </p:cNvPr>
              <p:cNvSpPr>
                <a:spLocks/>
              </p:cNvSpPr>
              <p:nvPr/>
            </p:nvSpPr>
            <p:spPr bwMode="auto">
              <a:xfrm>
                <a:off x="8539805" y="774762"/>
                <a:ext cx="7404" cy="11846"/>
              </a:xfrm>
              <a:custGeom>
                <a:avLst/>
                <a:gdLst>
                  <a:gd name="T0" fmla="*/ 5 w 5"/>
                  <a:gd name="T1" fmla="*/ 5 h 8"/>
                  <a:gd name="T2" fmla="*/ 5 w 5"/>
                  <a:gd name="T3" fmla="*/ 5 h 8"/>
                  <a:gd name="T4" fmla="*/ 5 w 5"/>
                  <a:gd name="T5" fmla="*/ 8 h 8"/>
                  <a:gd name="T6" fmla="*/ 2 w 5"/>
                  <a:gd name="T7" fmla="*/ 8 h 8"/>
                  <a:gd name="T8" fmla="*/ 2 w 5"/>
                  <a:gd name="T9" fmla="*/ 8 h 8"/>
                  <a:gd name="T10" fmla="*/ 0 w 5"/>
                  <a:gd name="T11" fmla="*/ 8 h 8"/>
                  <a:gd name="T12" fmla="*/ 0 w 5"/>
                  <a:gd name="T13" fmla="*/ 5 h 8"/>
                  <a:gd name="T14" fmla="*/ 0 w 5"/>
                  <a:gd name="T15" fmla="*/ 5 h 8"/>
                  <a:gd name="T16" fmla="*/ 0 w 5"/>
                  <a:gd name="T17" fmla="*/ 1 h 8"/>
                  <a:gd name="T18" fmla="*/ 2 w 5"/>
                  <a:gd name="T19" fmla="*/ 0 h 8"/>
                  <a:gd name="T20" fmla="*/ 2 w 5"/>
                  <a:gd name="T21" fmla="*/ 0 h 8"/>
                  <a:gd name="T22" fmla="*/ 5 w 5"/>
                  <a:gd name="T23" fmla="*/ 1 h 8"/>
                  <a:gd name="T24" fmla="*/ 5 w 5"/>
                  <a:gd name="T25" fmla="*/ 5 h 8"/>
                  <a:gd name="T26" fmla="*/ 5 w 5"/>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5" y="5"/>
                    </a:moveTo>
                    <a:lnTo>
                      <a:pt x="5" y="5"/>
                    </a:lnTo>
                    <a:lnTo>
                      <a:pt x="5" y="8"/>
                    </a:lnTo>
                    <a:lnTo>
                      <a:pt x="2" y="8"/>
                    </a:lnTo>
                    <a:lnTo>
                      <a:pt x="2" y="8"/>
                    </a:lnTo>
                    <a:lnTo>
                      <a:pt x="0" y="8"/>
                    </a:lnTo>
                    <a:lnTo>
                      <a:pt x="0" y="5"/>
                    </a:lnTo>
                    <a:lnTo>
                      <a:pt x="0" y="5"/>
                    </a:lnTo>
                    <a:lnTo>
                      <a:pt x="0" y="1"/>
                    </a:lnTo>
                    <a:lnTo>
                      <a:pt x="2" y="0"/>
                    </a:lnTo>
                    <a:lnTo>
                      <a:pt x="2" y="0"/>
                    </a:lnTo>
                    <a:lnTo>
                      <a:pt x="5" y="1"/>
                    </a:lnTo>
                    <a:lnTo>
                      <a:pt x="5" y="5"/>
                    </a:lnTo>
                    <a:lnTo>
                      <a:pt x="5" y="5"/>
                    </a:lnTo>
                    <a:close/>
                  </a:path>
                </a:pathLst>
              </a:custGeom>
              <a:solidFill>
                <a:srgbClr val="243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grpSp>
        <p:sp>
          <p:nvSpPr>
            <p:cNvPr id="17" name="Freeform 39">
              <a:extLst>
                <a:ext uri="{FF2B5EF4-FFF2-40B4-BE49-F238E27FC236}">
                  <a16:creationId xmlns:a16="http://schemas.microsoft.com/office/drawing/2014/main" id="{ECC87180-4E25-4F89-94A8-C43272FE8B5B}"/>
                </a:ext>
              </a:extLst>
            </p:cNvPr>
            <p:cNvSpPr>
              <a:spLocks/>
            </p:cNvSpPr>
            <p:nvPr/>
          </p:nvSpPr>
          <p:spPr bwMode="auto">
            <a:xfrm>
              <a:off x="6798446" y="1324120"/>
              <a:ext cx="28135" cy="217670"/>
            </a:xfrm>
            <a:custGeom>
              <a:avLst/>
              <a:gdLst>
                <a:gd name="T0" fmla="*/ 8 w 19"/>
                <a:gd name="T1" fmla="*/ 147 h 147"/>
                <a:gd name="T2" fmla="*/ 12 w 19"/>
                <a:gd name="T3" fmla="*/ 147 h 147"/>
                <a:gd name="T4" fmla="*/ 12 w 19"/>
                <a:gd name="T5" fmla="*/ 147 h 147"/>
                <a:gd name="T6" fmla="*/ 13 w 19"/>
                <a:gd name="T7" fmla="*/ 147 h 147"/>
                <a:gd name="T8" fmla="*/ 15 w 19"/>
                <a:gd name="T9" fmla="*/ 145 h 147"/>
                <a:gd name="T10" fmla="*/ 17 w 19"/>
                <a:gd name="T11" fmla="*/ 143 h 147"/>
                <a:gd name="T12" fmla="*/ 19 w 19"/>
                <a:gd name="T13" fmla="*/ 140 h 147"/>
                <a:gd name="T14" fmla="*/ 19 w 19"/>
                <a:gd name="T15" fmla="*/ 7 h 147"/>
                <a:gd name="T16" fmla="*/ 19 w 19"/>
                <a:gd name="T17" fmla="*/ 7 h 147"/>
                <a:gd name="T18" fmla="*/ 17 w 19"/>
                <a:gd name="T19" fmla="*/ 5 h 147"/>
                <a:gd name="T20" fmla="*/ 15 w 19"/>
                <a:gd name="T21" fmla="*/ 4 h 147"/>
                <a:gd name="T22" fmla="*/ 13 w 19"/>
                <a:gd name="T23" fmla="*/ 2 h 147"/>
                <a:gd name="T24" fmla="*/ 12 w 19"/>
                <a:gd name="T25" fmla="*/ 0 h 147"/>
                <a:gd name="T26" fmla="*/ 8 w 19"/>
                <a:gd name="T27" fmla="*/ 0 h 147"/>
                <a:gd name="T28" fmla="*/ 8 w 19"/>
                <a:gd name="T29" fmla="*/ 0 h 147"/>
                <a:gd name="T30" fmla="*/ 5 w 19"/>
                <a:gd name="T31" fmla="*/ 2 h 147"/>
                <a:gd name="T32" fmla="*/ 2 w 19"/>
                <a:gd name="T33" fmla="*/ 4 h 147"/>
                <a:gd name="T34" fmla="*/ 0 w 19"/>
                <a:gd name="T35" fmla="*/ 7 h 147"/>
                <a:gd name="T36" fmla="*/ 0 w 19"/>
                <a:gd name="T37" fmla="*/ 10 h 147"/>
                <a:gd name="T38" fmla="*/ 0 w 19"/>
                <a:gd name="T39" fmla="*/ 138 h 147"/>
                <a:gd name="T40" fmla="*/ 0 w 19"/>
                <a:gd name="T41" fmla="*/ 138 h 147"/>
                <a:gd name="T42" fmla="*/ 0 w 19"/>
                <a:gd name="T43" fmla="*/ 142 h 147"/>
                <a:gd name="T44" fmla="*/ 2 w 19"/>
                <a:gd name="T45" fmla="*/ 145 h 147"/>
                <a:gd name="T46" fmla="*/ 5 w 19"/>
                <a:gd name="T47" fmla="*/ 147 h 147"/>
                <a:gd name="T48" fmla="*/ 8 w 19"/>
                <a:gd name="T49" fmla="*/ 147 h 147"/>
                <a:gd name="T50" fmla="*/ 8 w 19"/>
                <a:gd name="T5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47">
                  <a:moveTo>
                    <a:pt x="8" y="147"/>
                  </a:moveTo>
                  <a:lnTo>
                    <a:pt x="12" y="147"/>
                  </a:lnTo>
                  <a:lnTo>
                    <a:pt x="12" y="147"/>
                  </a:lnTo>
                  <a:lnTo>
                    <a:pt x="13" y="147"/>
                  </a:lnTo>
                  <a:lnTo>
                    <a:pt x="15" y="145"/>
                  </a:lnTo>
                  <a:lnTo>
                    <a:pt x="17" y="143"/>
                  </a:lnTo>
                  <a:lnTo>
                    <a:pt x="19" y="140"/>
                  </a:lnTo>
                  <a:lnTo>
                    <a:pt x="19" y="7"/>
                  </a:lnTo>
                  <a:lnTo>
                    <a:pt x="19" y="7"/>
                  </a:lnTo>
                  <a:lnTo>
                    <a:pt x="17" y="5"/>
                  </a:lnTo>
                  <a:lnTo>
                    <a:pt x="15" y="4"/>
                  </a:lnTo>
                  <a:lnTo>
                    <a:pt x="13" y="2"/>
                  </a:lnTo>
                  <a:lnTo>
                    <a:pt x="12" y="0"/>
                  </a:lnTo>
                  <a:lnTo>
                    <a:pt x="8" y="0"/>
                  </a:lnTo>
                  <a:lnTo>
                    <a:pt x="8" y="0"/>
                  </a:lnTo>
                  <a:lnTo>
                    <a:pt x="5" y="2"/>
                  </a:lnTo>
                  <a:lnTo>
                    <a:pt x="2" y="4"/>
                  </a:lnTo>
                  <a:lnTo>
                    <a:pt x="0" y="7"/>
                  </a:lnTo>
                  <a:lnTo>
                    <a:pt x="0" y="10"/>
                  </a:lnTo>
                  <a:lnTo>
                    <a:pt x="0" y="138"/>
                  </a:lnTo>
                  <a:lnTo>
                    <a:pt x="0" y="138"/>
                  </a:lnTo>
                  <a:lnTo>
                    <a:pt x="0" y="142"/>
                  </a:lnTo>
                  <a:lnTo>
                    <a:pt x="2" y="145"/>
                  </a:lnTo>
                  <a:lnTo>
                    <a:pt x="5" y="147"/>
                  </a:lnTo>
                  <a:lnTo>
                    <a:pt x="8" y="147"/>
                  </a:lnTo>
                  <a:lnTo>
                    <a:pt x="8" y="147"/>
                  </a:lnTo>
                  <a:close/>
                </a:path>
              </a:pathLst>
            </a:custGeom>
            <a:gradFill>
              <a:gsLst>
                <a:gs pos="49510">
                  <a:srgbClr val="AEAFB1"/>
                </a:gs>
                <a:gs pos="0">
                  <a:srgbClr val="000000">
                    <a:lumMod val="80000"/>
                    <a:lumOff val="20000"/>
                  </a:srgbClr>
                </a:gs>
                <a:gs pos="100000">
                  <a:srgbClr val="000000">
                    <a:lumMod val="80000"/>
                    <a:lumOff val="20000"/>
                  </a:srgbClr>
                </a:gs>
                <a:gs pos="80000">
                  <a:srgbClr val="868686"/>
                </a:gs>
                <a:gs pos="20000">
                  <a:srgbClr val="333333">
                    <a:lumMod val="50000"/>
                    <a:lumOff val="50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8" name="Freeform 40">
              <a:extLst>
                <a:ext uri="{FF2B5EF4-FFF2-40B4-BE49-F238E27FC236}">
                  <a16:creationId xmlns:a16="http://schemas.microsoft.com/office/drawing/2014/main" id="{C031CE89-2C8E-4348-A3D8-F68AE52E833E}"/>
                </a:ext>
              </a:extLst>
            </p:cNvPr>
            <p:cNvSpPr>
              <a:spLocks/>
            </p:cNvSpPr>
            <p:nvPr/>
          </p:nvSpPr>
          <p:spPr bwMode="auto">
            <a:xfrm>
              <a:off x="6798446" y="1746132"/>
              <a:ext cx="28135" cy="402763"/>
            </a:xfrm>
            <a:custGeom>
              <a:avLst/>
              <a:gdLst>
                <a:gd name="T0" fmla="*/ 8 w 19"/>
                <a:gd name="T1" fmla="*/ 272 h 272"/>
                <a:gd name="T2" fmla="*/ 12 w 19"/>
                <a:gd name="T3" fmla="*/ 272 h 272"/>
                <a:gd name="T4" fmla="*/ 12 w 19"/>
                <a:gd name="T5" fmla="*/ 272 h 272"/>
                <a:gd name="T6" fmla="*/ 13 w 19"/>
                <a:gd name="T7" fmla="*/ 270 h 272"/>
                <a:gd name="T8" fmla="*/ 15 w 19"/>
                <a:gd name="T9" fmla="*/ 270 h 272"/>
                <a:gd name="T10" fmla="*/ 17 w 19"/>
                <a:gd name="T11" fmla="*/ 267 h 272"/>
                <a:gd name="T12" fmla="*/ 19 w 19"/>
                <a:gd name="T13" fmla="*/ 265 h 272"/>
                <a:gd name="T14" fmla="*/ 19 w 19"/>
                <a:gd name="T15" fmla="*/ 6 h 272"/>
                <a:gd name="T16" fmla="*/ 19 w 19"/>
                <a:gd name="T17" fmla="*/ 6 h 272"/>
                <a:gd name="T18" fmla="*/ 17 w 19"/>
                <a:gd name="T19" fmla="*/ 3 h 272"/>
                <a:gd name="T20" fmla="*/ 15 w 19"/>
                <a:gd name="T21" fmla="*/ 1 h 272"/>
                <a:gd name="T22" fmla="*/ 13 w 19"/>
                <a:gd name="T23" fmla="*/ 0 h 272"/>
                <a:gd name="T24" fmla="*/ 12 w 19"/>
                <a:gd name="T25" fmla="*/ 0 h 272"/>
                <a:gd name="T26" fmla="*/ 8 w 19"/>
                <a:gd name="T27" fmla="*/ 0 h 272"/>
                <a:gd name="T28" fmla="*/ 8 w 19"/>
                <a:gd name="T29" fmla="*/ 0 h 272"/>
                <a:gd name="T30" fmla="*/ 5 w 19"/>
                <a:gd name="T31" fmla="*/ 0 h 272"/>
                <a:gd name="T32" fmla="*/ 2 w 19"/>
                <a:gd name="T33" fmla="*/ 1 h 272"/>
                <a:gd name="T34" fmla="*/ 0 w 19"/>
                <a:gd name="T35" fmla="*/ 5 h 272"/>
                <a:gd name="T36" fmla="*/ 0 w 19"/>
                <a:gd name="T37" fmla="*/ 8 h 272"/>
                <a:gd name="T38" fmla="*/ 0 w 19"/>
                <a:gd name="T39" fmla="*/ 262 h 272"/>
                <a:gd name="T40" fmla="*/ 0 w 19"/>
                <a:gd name="T41" fmla="*/ 262 h 272"/>
                <a:gd name="T42" fmla="*/ 0 w 19"/>
                <a:gd name="T43" fmla="*/ 265 h 272"/>
                <a:gd name="T44" fmla="*/ 2 w 19"/>
                <a:gd name="T45" fmla="*/ 269 h 272"/>
                <a:gd name="T46" fmla="*/ 5 w 19"/>
                <a:gd name="T47" fmla="*/ 270 h 272"/>
                <a:gd name="T48" fmla="*/ 8 w 19"/>
                <a:gd name="T49" fmla="*/ 272 h 272"/>
                <a:gd name="T50" fmla="*/ 8 w 19"/>
                <a:gd name="T51"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72">
                  <a:moveTo>
                    <a:pt x="8" y="272"/>
                  </a:moveTo>
                  <a:lnTo>
                    <a:pt x="12" y="272"/>
                  </a:lnTo>
                  <a:lnTo>
                    <a:pt x="12" y="272"/>
                  </a:lnTo>
                  <a:lnTo>
                    <a:pt x="13" y="270"/>
                  </a:lnTo>
                  <a:lnTo>
                    <a:pt x="15" y="270"/>
                  </a:lnTo>
                  <a:lnTo>
                    <a:pt x="17" y="267"/>
                  </a:lnTo>
                  <a:lnTo>
                    <a:pt x="19" y="265"/>
                  </a:lnTo>
                  <a:lnTo>
                    <a:pt x="19" y="6"/>
                  </a:lnTo>
                  <a:lnTo>
                    <a:pt x="19" y="6"/>
                  </a:lnTo>
                  <a:lnTo>
                    <a:pt x="17" y="3"/>
                  </a:lnTo>
                  <a:lnTo>
                    <a:pt x="15" y="1"/>
                  </a:lnTo>
                  <a:lnTo>
                    <a:pt x="13" y="0"/>
                  </a:lnTo>
                  <a:lnTo>
                    <a:pt x="12" y="0"/>
                  </a:lnTo>
                  <a:lnTo>
                    <a:pt x="8" y="0"/>
                  </a:lnTo>
                  <a:lnTo>
                    <a:pt x="8" y="0"/>
                  </a:lnTo>
                  <a:lnTo>
                    <a:pt x="5" y="0"/>
                  </a:lnTo>
                  <a:lnTo>
                    <a:pt x="2" y="1"/>
                  </a:lnTo>
                  <a:lnTo>
                    <a:pt x="0" y="5"/>
                  </a:lnTo>
                  <a:lnTo>
                    <a:pt x="0" y="8"/>
                  </a:lnTo>
                  <a:lnTo>
                    <a:pt x="0" y="262"/>
                  </a:lnTo>
                  <a:lnTo>
                    <a:pt x="0" y="262"/>
                  </a:lnTo>
                  <a:lnTo>
                    <a:pt x="0" y="265"/>
                  </a:lnTo>
                  <a:lnTo>
                    <a:pt x="2" y="269"/>
                  </a:lnTo>
                  <a:lnTo>
                    <a:pt x="5" y="270"/>
                  </a:lnTo>
                  <a:lnTo>
                    <a:pt x="8" y="272"/>
                  </a:lnTo>
                  <a:lnTo>
                    <a:pt x="8" y="272"/>
                  </a:lnTo>
                  <a:close/>
                </a:path>
              </a:pathLst>
            </a:custGeom>
            <a:gradFill>
              <a:gsLst>
                <a:gs pos="49510">
                  <a:srgbClr val="AEAFB1"/>
                </a:gs>
                <a:gs pos="0">
                  <a:srgbClr val="000000">
                    <a:lumMod val="80000"/>
                    <a:lumOff val="20000"/>
                  </a:srgbClr>
                </a:gs>
                <a:gs pos="100000">
                  <a:srgbClr val="000000">
                    <a:lumMod val="80000"/>
                    <a:lumOff val="20000"/>
                  </a:srgbClr>
                </a:gs>
                <a:gs pos="80000">
                  <a:srgbClr val="868686"/>
                </a:gs>
                <a:gs pos="20000">
                  <a:srgbClr val="333333">
                    <a:lumMod val="50000"/>
                    <a:lumOff val="50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9" name="Freeform 41">
              <a:extLst>
                <a:ext uri="{FF2B5EF4-FFF2-40B4-BE49-F238E27FC236}">
                  <a16:creationId xmlns:a16="http://schemas.microsoft.com/office/drawing/2014/main" id="{D37855FE-77CD-4002-ABF7-BB027A711C46}"/>
                </a:ext>
              </a:extLst>
            </p:cNvPr>
            <p:cNvSpPr>
              <a:spLocks/>
            </p:cNvSpPr>
            <p:nvPr/>
          </p:nvSpPr>
          <p:spPr bwMode="auto">
            <a:xfrm>
              <a:off x="9668134" y="1877918"/>
              <a:ext cx="22212" cy="667817"/>
            </a:xfrm>
            <a:custGeom>
              <a:avLst/>
              <a:gdLst>
                <a:gd name="T0" fmla="*/ 7 w 15"/>
                <a:gd name="T1" fmla="*/ 0 h 451"/>
                <a:gd name="T2" fmla="*/ 7 w 15"/>
                <a:gd name="T3" fmla="*/ 0 h 451"/>
                <a:gd name="T4" fmla="*/ 7 w 15"/>
                <a:gd name="T5" fmla="*/ 0 h 451"/>
                <a:gd name="T6" fmla="*/ 3 w 15"/>
                <a:gd name="T7" fmla="*/ 1 h 451"/>
                <a:gd name="T8" fmla="*/ 2 w 15"/>
                <a:gd name="T9" fmla="*/ 1 h 451"/>
                <a:gd name="T10" fmla="*/ 0 w 15"/>
                <a:gd name="T11" fmla="*/ 5 h 451"/>
                <a:gd name="T12" fmla="*/ 0 w 15"/>
                <a:gd name="T13" fmla="*/ 7 h 451"/>
                <a:gd name="T14" fmla="*/ 0 w 15"/>
                <a:gd name="T15" fmla="*/ 444 h 451"/>
                <a:gd name="T16" fmla="*/ 0 w 15"/>
                <a:gd name="T17" fmla="*/ 444 h 451"/>
                <a:gd name="T18" fmla="*/ 0 w 15"/>
                <a:gd name="T19" fmla="*/ 446 h 451"/>
                <a:gd name="T20" fmla="*/ 2 w 15"/>
                <a:gd name="T21" fmla="*/ 449 h 451"/>
                <a:gd name="T22" fmla="*/ 3 w 15"/>
                <a:gd name="T23" fmla="*/ 449 h 451"/>
                <a:gd name="T24" fmla="*/ 7 w 15"/>
                <a:gd name="T25" fmla="*/ 451 h 451"/>
                <a:gd name="T26" fmla="*/ 7 w 15"/>
                <a:gd name="T27" fmla="*/ 451 h 451"/>
                <a:gd name="T28" fmla="*/ 7 w 15"/>
                <a:gd name="T29" fmla="*/ 451 h 451"/>
                <a:gd name="T30" fmla="*/ 10 w 15"/>
                <a:gd name="T31" fmla="*/ 449 h 451"/>
                <a:gd name="T32" fmla="*/ 13 w 15"/>
                <a:gd name="T33" fmla="*/ 447 h 451"/>
                <a:gd name="T34" fmla="*/ 15 w 15"/>
                <a:gd name="T35" fmla="*/ 444 h 451"/>
                <a:gd name="T36" fmla="*/ 15 w 15"/>
                <a:gd name="T37" fmla="*/ 441 h 451"/>
                <a:gd name="T38" fmla="*/ 15 w 15"/>
                <a:gd name="T39" fmla="*/ 10 h 451"/>
                <a:gd name="T40" fmla="*/ 15 w 15"/>
                <a:gd name="T41" fmla="*/ 10 h 451"/>
                <a:gd name="T42" fmla="*/ 15 w 15"/>
                <a:gd name="T43" fmla="*/ 7 h 451"/>
                <a:gd name="T44" fmla="*/ 13 w 15"/>
                <a:gd name="T45" fmla="*/ 3 h 451"/>
                <a:gd name="T46" fmla="*/ 10 w 15"/>
                <a:gd name="T47" fmla="*/ 1 h 451"/>
                <a:gd name="T48" fmla="*/ 7 w 15"/>
                <a:gd name="T49" fmla="*/ 0 h 451"/>
                <a:gd name="T50" fmla="*/ 7 w 15"/>
                <a:gd name="T51"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451">
                  <a:moveTo>
                    <a:pt x="7" y="0"/>
                  </a:moveTo>
                  <a:lnTo>
                    <a:pt x="7" y="0"/>
                  </a:lnTo>
                  <a:lnTo>
                    <a:pt x="7" y="0"/>
                  </a:lnTo>
                  <a:lnTo>
                    <a:pt x="3" y="1"/>
                  </a:lnTo>
                  <a:lnTo>
                    <a:pt x="2" y="1"/>
                  </a:lnTo>
                  <a:lnTo>
                    <a:pt x="0" y="5"/>
                  </a:lnTo>
                  <a:lnTo>
                    <a:pt x="0" y="7"/>
                  </a:lnTo>
                  <a:lnTo>
                    <a:pt x="0" y="444"/>
                  </a:lnTo>
                  <a:lnTo>
                    <a:pt x="0" y="444"/>
                  </a:lnTo>
                  <a:lnTo>
                    <a:pt x="0" y="446"/>
                  </a:lnTo>
                  <a:lnTo>
                    <a:pt x="2" y="449"/>
                  </a:lnTo>
                  <a:lnTo>
                    <a:pt x="3" y="449"/>
                  </a:lnTo>
                  <a:lnTo>
                    <a:pt x="7" y="451"/>
                  </a:lnTo>
                  <a:lnTo>
                    <a:pt x="7" y="451"/>
                  </a:lnTo>
                  <a:lnTo>
                    <a:pt x="7" y="451"/>
                  </a:lnTo>
                  <a:lnTo>
                    <a:pt x="10" y="449"/>
                  </a:lnTo>
                  <a:lnTo>
                    <a:pt x="13" y="447"/>
                  </a:lnTo>
                  <a:lnTo>
                    <a:pt x="15" y="444"/>
                  </a:lnTo>
                  <a:lnTo>
                    <a:pt x="15" y="441"/>
                  </a:lnTo>
                  <a:lnTo>
                    <a:pt x="15" y="10"/>
                  </a:lnTo>
                  <a:lnTo>
                    <a:pt x="15" y="10"/>
                  </a:lnTo>
                  <a:lnTo>
                    <a:pt x="15" y="7"/>
                  </a:lnTo>
                  <a:lnTo>
                    <a:pt x="13" y="3"/>
                  </a:lnTo>
                  <a:lnTo>
                    <a:pt x="10" y="1"/>
                  </a:lnTo>
                  <a:lnTo>
                    <a:pt x="7" y="0"/>
                  </a:lnTo>
                  <a:lnTo>
                    <a:pt x="7" y="0"/>
                  </a:lnTo>
                  <a:close/>
                </a:path>
              </a:pathLst>
            </a:custGeom>
            <a:gradFill>
              <a:gsLst>
                <a:gs pos="49510">
                  <a:srgbClr val="AEAFB1"/>
                </a:gs>
                <a:gs pos="0">
                  <a:srgbClr val="000000">
                    <a:lumMod val="80000"/>
                    <a:lumOff val="20000"/>
                  </a:srgbClr>
                </a:gs>
                <a:gs pos="100000">
                  <a:srgbClr val="000000">
                    <a:lumMod val="80000"/>
                    <a:lumOff val="20000"/>
                  </a:srgbClr>
                </a:gs>
                <a:gs pos="80000">
                  <a:srgbClr val="868686"/>
                </a:gs>
                <a:gs pos="20000">
                  <a:srgbClr val="333333">
                    <a:lumMod val="50000"/>
                    <a:lumOff val="50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20" name="Freeform 42">
              <a:extLst>
                <a:ext uri="{FF2B5EF4-FFF2-40B4-BE49-F238E27FC236}">
                  <a16:creationId xmlns:a16="http://schemas.microsoft.com/office/drawing/2014/main" id="{3098B86D-1F3A-4308-BA5F-5FAAF0BBCADF}"/>
                </a:ext>
              </a:extLst>
            </p:cNvPr>
            <p:cNvSpPr>
              <a:spLocks/>
            </p:cNvSpPr>
            <p:nvPr/>
          </p:nvSpPr>
          <p:spPr bwMode="auto">
            <a:xfrm>
              <a:off x="6798446" y="2265874"/>
              <a:ext cx="28135" cy="413128"/>
            </a:xfrm>
            <a:custGeom>
              <a:avLst/>
              <a:gdLst>
                <a:gd name="T0" fmla="*/ 8 w 19"/>
                <a:gd name="T1" fmla="*/ 279 h 279"/>
                <a:gd name="T2" fmla="*/ 12 w 19"/>
                <a:gd name="T3" fmla="*/ 279 h 279"/>
                <a:gd name="T4" fmla="*/ 12 w 19"/>
                <a:gd name="T5" fmla="*/ 279 h 279"/>
                <a:gd name="T6" fmla="*/ 13 w 19"/>
                <a:gd name="T7" fmla="*/ 279 h 279"/>
                <a:gd name="T8" fmla="*/ 15 w 19"/>
                <a:gd name="T9" fmla="*/ 278 h 279"/>
                <a:gd name="T10" fmla="*/ 17 w 19"/>
                <a:gd name="T11" fmla="*/ 276 h 279"/>
                <a:gd name="T12" fmla="*/ 19 w 19"/>
                <a:gd name="T13" fmla="*/ 273 h 279"/>
                <a:gd name="T14" fmla="*/ 19 w 19"/>
                <a:gd name="T15" fmla="*/ 7 h 279"/>
                <a:gd name="T16" fmla="*/ 19 w 19"/>
                <a:gd name="T17" fmla="*/ 7 h 279"/>
                <a:gd name="T18" fmla="*/ 17 w 19"/>
                <a:gd name="T19" fmla="*/ 4 h 279"/>
                <a:gd name="T20" fmla="*/ 15 w 19"/>
                <a:gd name="T21" fmla="*/ 2 h 279"/>
                <a:gd name="T22" fmla="*/ 13 w 19"/>
                <a:gd name="T23" fmla="*/ 0 h 279"/>
                <a:gd name="T24" fmla="*/ 12 w 19"/>
                <a:gd name="T25" fmla="*/ 0 h 279"/>
                <a:gd name="T26" fmla="*/ 8 w 19"/>
                <a:gd name="T27" fmla="*/ 0 h 279"/>
                <a:gd name="T28" fmla="*/ 8 w 19"/>
                <a:gd name="T29" fmla="*/ 0 h 279"/>
                <a:gd name="T30" fmla="*/ 5 w 19"/>
                <a:gd name="T31" fmla="*/ 0 h 279"/>
                <a:gd name="T32" fmla="*/ 2 w 19"/>
                <a:gd name="T33" fmla="*/ 2 h 279"/>
                <a:gd name="T34" fmla="*/ 0 w 19"/>
                <a:gd name="T35" fmla="*/ 5 h 279"/>
                <a:gd name="T36" fmla="*/ 0 w 19"/>
                <a:gd name="T37" fmla="*/ 9 h 279"/>
                <a:gd name="T38" fmla="*/ 0 w 19"/>
                <a:gd name="T39" fmla="*/ 271 h 279"/>
                <a:gd name="T40" fmla="*/ 0 w 19"/>
                <a:gd name="T41" fmla="*/ 271 h 279"/>
                <a:gd name="T42" fmla="*/ 0 w 19"/>
                <a:gd name="T43" fmla="*/ 274 h 279"/>
                <a:gd name="T44" fmla="*/ 2 w 19"/>
                <a:gd name="T45" fmla="*/ 278 h 279"/>
                <a:gd name="T46" fmla="*/ 5 w 19"/>
                <a:gd name="T47" fmla="*/ 279 h 279"/>
                <a:gd name="T48" fmla="*/ 8 w 19"/>
                <a:gd name="T49" fmla="*/ 279 h 279"/>
                <a:gd name="T50" fmla="*/ 8 w 19"/>
                <a:gd name="T51"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79">
                  <a:moveTo>
                    <a:pt x="8" y="279"/>
                  </a:moveTo>
                  <a:lnTo>
                    <a:pt x="12" y="279"/>
                  </a:lnTo>
                  <a:lnTo>
                    <a:pt x="12" y="279"/>
                  </a:lnTo>
                  <a:lnTo>
                    <a:pt x="13" y="279"/>
                  </a:lnTo>
                  <a:lnTo>
                    <a:pt x="15" y="278"/>
                  </a:lnTo>
                  <a:lnTo>
                    <a:pt x="17" y="276"/>
                  </a:lnTo>
                  <a:lnTo>
                    <a:pt x="19" y="273"/>
                  </a:lnTo>
                  <a:lnTo>
                    <a:pt x="19" y="7"/>
                  </a:lnTo>
                  <a:lnTo>
                    <a:pt x="19" y="7"/>
                  </a:lnTo>
                  <a:lnTo>
                    <a:pt x="17" y="4"/>
                  </a:lnTo>
                  <a:lnTo>
                    <a:pt x="15" y="2"/>
                  </a:lnTo>
                  <a:lnTo>
                    <a:pt x="13" y="0"/>
                  </a:lnTo>
                  <a:lnTo>
                    <a:pt x="12" y="0"/>
                  </a:lnTo>
                  <a:lnTo>
                    <a:pt x="8" y="0"/>
                  </a:lnTo>
                  <a:lnTo>
                    <a:pt x="8" y="0"/>
                  </a:lnTo>
                  <a:lnTo>
                    <a:pt x="5" y="0"/>
                  </a:lnTo>
                  <a:lnTo>
                    <a:pt x="2" y="2"/>
                  </a:lnTo>
                  <a:lnTo>
                    <a:pt x="0" y="5"/>
                  </a:lnTo>
                  <a:lnTo>
                    <a:pt x="0" y="9"/>
                  </a:lnTo>
                  <a:lnTo>
                    <a:pt x="0" y="271"/>
                  </a:lnTo>
                  <a:lnTo>
                    <a:pt x="0" y="271"/>
                  </a:lnTo>
                  <a:lnTo>
                    <a:pt x="0" y="274"/>
                  </a:lnTo>
                  <a:lnTo>
                    <a:pt x="2" y="278"/>
                  </a:lnTo>
                  <a:lnTo>
                    <a:pt x="5" y="279"/>
                  </a:lnTo>
                  <a:lnTo>
                    <a:pt x="8" y="279"/>
                  </a:lnTo>
                  <a:lnTo>
                    <a:pt x="8" y="279"/>
                  </a:lnTo>
                  <a:close/>
                </a:path>
              </a:pathLst>
            </a:custGeom>
            <a:gradFill>
              <a:gsLst>
                <a:gs pos="49510">
                  <a:srgbClr val="AEAFB1"/>
                </a:gs>
                <a:gs pos="0">
                  <a:srgbClr val="000000">
                    <a:lumMod val="80000"/>
                    <a:lumOff val="20000"/>
                  </a:srgbClr>
                </a:gs>
                <a:gs pos="100000">
                  <a:srgbClr val="000000">
                    <a:lumMod val="80000"/>
                    <a:lumOff val="20000"/>
                  </a:srgbClr>
                </a:gs>
                <a:gs pos="80000">
                  <a:srgbClr val="868686"/>
                </a:gs>
                <a:gs pos="20000">
                  <a:srgbClr val="333333">
                    <a:lumMod val="50000"/>
                    <a:lumOff val="50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grpSp>
      <p:sp>
        <p:nvSpPr>
          <p:cNvPr id="51" name="Rectangle 50">
            <a:extLst>
              <a:ext uri="{FF2B5EF4-FFF2-40B4-BE49-F238E27FC236}">
                <a16:creationId xmlns:a16="http://schemas.microsoft.com/office/drawing/2014/main" id="{5139E004-E37D-4D37-838A-A0C72D93B6F9}"/>
              </a:ext>
            </a:extLst>
          </p:cNvPr>
          <p:cNvSpPr/>
          <p:nvPr/>
        </p:nvSpPr>
        <p:spPr>
          <a:xfrm>
            <a:off x="1004093" y="2017051"/>
            <a:ext cx="5078413" cy="1409873"/>
          </a:xfrm>
          <a:prstGeom prst="rect">
            <a:avLst/>
          </a:prstGeom>
        </p:spPr>
        <p:txBody>
          <a:bodyPr wrap="square">
            <a:spAutoFit/>
          </a:bodyPr>
          <a:lstStyle/>
          <a:p>
            <a:pPr marL="0" marR="0" lvl="0" indent="0" algn="l" defTabSz="457200" rtl="0" eaLnBrk="1" fontAlgn="auto" latinLnBrk="0" hangingPunct="1">
              <a:lnSpc>
                <a:spcPct val="125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 professional and personal development, and this person-focused mentality transfers throughout the company from partners to our teams to guests. </a:t>
            </a:r>
            <a:endParaRPr kumimoji="0" lang="en-ID" sz="14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52" name="TextBox 51">
            <a:extLst>
              <a:ext uri="{FF2B5EF4-FFF2-40B4-BE49-F238E27FC236}">
                <a16:creationId xmlns:a16="http://schemas.microsoft.com/office/drawing/2014/main" id="{ABB08E19-028D-4A8E-AE0D-89183477E81F}"/>
              </a:ext>
            </a:extLst>
          </p:cNvPr>
          <p:cNvSpPr txBox="1"/>
          <p:nvPr/>
        </p:nvSpPr>
        <p:spPr>
          <a:xfrm>
            <a:off x="1004093" y="1324365"/>
            <a:ext cx="99364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88B2"/>
                </a:solidFill>
                <a:effectLst/>
                <a:uLnTx/>
                <a:uFillTx/>
                <a:latin typeface="Helvetica" panose="020B7200000000000000" pitchFamily="34" charset="0"/>
              </a:rPr>
              <a:t>01.</a:t>
            </a:r>
          </a:p>
        </p:txBody>
      </p:sp>
      <p:sp>
        <p:nvSpPr>
          <p:cNvPr id="53" name="Rectangle 52">
            <a:extLst>
              <a:ext uri="{FF2B5EF4-FFF2-40B4-BE49-F238E27FC236}">
                <a16:creationId xmlns:a16="http://schemas.microsoft.com/office/drawing/2014/main" id="{56B40C19-5CFC-424A-B574-71998C1BD881}"/>
              </a:ext>
            </a:extLst>
          </p:cNvPr>
          <p:cNvSpPr/>
          <p:nvPr/>
        </p:nvSpPr>
        <p:spPr>
          <a:xfrm>
            <a:off x="1004093" y="4336456"/>
            <a:ext cx="5078413" cy="1409873"/>
          </a:xfrm>
          <a:prstGeom prst="rect">
            <a:avLst/>
          </a:prstGeom>
        </p:spPr>
        <p:txBody>
          <a:bodyPr wrap="square">
            <a:spAutoFit/>
          </a:bodyPr>
          <a:lstStyle/>
          <a:p>
            <a:pPr marL="0" marR="0" lvl="0" indent="0" algn="l" defTabSz="457200" rtl="0" eaLnBrk="1" fontAlgn="auto" latinLnBrk="0" hangingPunct="1">
              <a:lnSpc>
                <a:spcPct val="125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 professional and personal development, and this person-focused mentality transfers throughout the company from partners to our teams to guests. </a:t>
            </a:r>
            <a:endParaRPr kumimoji="0" lang="en-ID" sz="14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60" name="TextBox 59">
            <a:extLst>
              <a:ext uri="{FF2B5EF4-FFF2-40B4-BE49-F238E27FC236}">
                <a16:creationId xmlns:a16="http://schemas.microsoft.com/office/drawing/2014/main" id="{377E0048-EFD2-4834-B435-9565C10000EE}"/>
              </a:ext>
            </a:extLst>
          </p:cNvPr>
          <p:cNvSpPr txBox="1"/>
          <p:nvPr/>
        </p:nvSpPr>
        <p:spPr>
          <a:xfrm>
            <a:off x="1004093" y="3643770"/>
            <a:ext cx="99364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5EABA0"/>
                </a:solidFill>
                <a:effectLst/>
                <a:uLnTx/>
                <a:uFillTx/>
                <a:latin typeface="Helvetica" panose="020B7200000000000000" pitchFamily="34" charset="0"/>
              </a:rPr>
              <a:t>02.</a:t>
            </a:r>
          </a:p>
        </p:txBody>
      </p:sp>
    </p:spTree>
    <p:extLst>
      <p:ext uri="{BB962C8B-B14F-4D97-AF65-F5344CB8AC3E}">
        <p14:creationId xmlns:p14="http://schemas.microsoft.com/office/powerpoint/2010/main" val="357224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9E66F18-5D69-4EAB-977C-8C92BDBD8C7F}"/>
              </a:ext>
            </a:extLst>
          </p:cNvPr>
          <p:cNvGrpSpPr/>
          <p:nvPr/>
        </p:nvGrpSpPr>
        <p:grpSpPr>
          <a:xfrm>
            <a:off x="3093261" y="1929705"/>
            <a:ext cx="6005478" cy="3466586"/>
            <a:chOff x="2738438" y="30163"/>
            <a:chExt cx="11828463" cy="6827838"/>
          </a:xfrm>
        </p:grpSpPr>
        <p:sp>
          <p:nvSpPr>
            <p:cNvPr id="3" name="Freeform 11">
              <a:extLst>
                <a:ext uri="{FF2B5EF4-FFF2-40B4-BE49-F238E27FC236}">
                  <a16:creationId xmlns:a16="http://schemas.microsoft.com/office/drawing/2014/main" id="{8968B4DE-4BA1-4538-8BC8-A88531ACD1D6}"/>
                </a:ext>
              </a:extLst>
            </p:cNvPr>
            <p:cNvSpPr>
              <a:spLocks/>
            </p:cNvSpPr>
            <p:nvPr/>
          </p:nvSpPr>
          <p:spPr bwMode="auto">
            <a:xfrm>
              <a:off x="3821113" y="30163"/>
              <a:ext cx="9663113" cy="6823075"/>
            </a:xfrm>
            <a:custGeom>
              <a:avLst/>
              <a:gdLst>
                <a:gd name="T0" fmla="*/ 201 w 6087"/>
                <a:gd name="T1" fmla="*/ 4298 h 4298"/>
                <a:gd name="T2" fmla="*/ 181 w 6087"/>
                <a:gd name="T3" fmla="*/ 4298 h 4298"/>
                <a:gd name="T4" fmla="*/ 141 w 6087"/>
                <a:gd name="T5" fmla="*/ 4289 h 4298"/>
                <a:gd name="T6" fmla="*/ 106 w 6087"/>
                <a:gd name="T7" fmla="*/ 4274 h 4298"/>
                <a:gd name="T8" fmla="*/ 74 w 6087"/>
                <a:gd name="T9" fmla="*/ 4252 h 4298"/>
                <a:gd name="T10" fmla="*/ 47 w 6087"/>
                <a:gd name="T11" fmla="*/ 4225 h 4298"/>
                <a:gd name="T12" fmla="*/ 25 w 6087"/>
                <a:gd name="T13" fmla="*/ 4193 h 4298"/>
                <a:gd name="T14" fmla="*/ 10 w 6087"/>
                <a:gd name="T15" fmla="*/ 4158 h 4298"/>
                <a:gd name="T16" fmla="*/ 1 w 6087"/>
                <a:gd name="T17" fmla="*/ 4118 h 4298"/>
                <a:gd name="T18" fmla="*/ 0 w 6087"/>
                <a:gd name="T19" fmla="*/ 201 h 4298"/>
                <a:gd name="T20" fmla="*/ 1 w 6087"/>
                <a:gd name="T21" fmla="*/ 181 h 4298"/>
                <a:gd name="T22" fmla="*/ 10 w 6087"/>
                <a:gd name="T23" fmla="*/ 141 h 4298"/>
                <a:gd name="T24" fmla="*/ 25 w 6087"/>
                <a:gd name="T25" fmla="*/ 105 h 4298"/>
                <a:gd name="T26" fmla="*/ 47 w 6087"/>
                <a:gd name="T27" fmla="*/ 74 h 4298"/>
                <a:gd name="T28" fmla="*/ 74 w 6087"/>
                <a:gd name="T29" fmla="*/ 47 h 4298"/>
                <a:gd name="T30" fmla="*/ 106 w 6087"/>
                <a:gd name="T31" fmla="*/ 25 h 4298"/>
                <a:gd name="T32" fmla="*/ 141 w 6087"/>
                <a:gd name="T33" fmla="*/ 10 h 4298"/>
                <a:gd name="T34" fmla="*/ 181 w 6087"/>
                <a:gd name="T35" fmla="*/ 1 h 4298"/>
                <a:gd name="T36" fmla="*/ 5887 w 6087"/>
                <a:gd name="T37" fmla="*/ 0 h 4298"/>
                <a:gd name="T38" fmla="*/ 5907 w 6087"/>
                <a:gd name="T39" fmla="*/ 1 h 4298"/>
                <a:gd name="T40" fmla="*/ 5946 w 6087"/>
                <a:gd name="T41" fmla="*/ 10 h 4298"/>
                <a:gd name="T42" fmla="*/ 5983 w 6087"/>
                <a:gd name="T43" fmla="*/ 25 h 4298"/>
                <a:gd name="T44" fmla="*/ 6015 w 6087"/>
                <a:gd name="T45" fmla="*/ 47 h 4298"/>
                <a:gd name="T46" fmla="*/ 6042 w 6087"/>
                <a:gd name="T47" fmla="*/ 74 h 4298"/>
                <a:gd name="T48" fmla="*/ 6064 w 6087"/>
                <a:gd name="T49" fmla="*/ 105 h 4298"/>
                <a:gd name="T50" fmla="*/ 6079 w 6087"/>
                <a:gd name="T51" fmla="*/ 141 h 4298"/>
                <a:gd name="T52" fmla="*/ 6087 w 6087"/>
                <a:gd name="T53" fmla="*/ 181 h 4298"/>
                <a:gd name="T54" fmla="*/ 6087 w 6087"/>
                <a:gd name="T55" fmla="*/ 4097 h 4298"/>
                <a:gd name="T56" fmla="*/ 6087 w 6087"/>
                <a:gd name="T57" fmla="*/ 4118 h 4298"/>
                <a:gd name="T58" fmla="*/ 6079 w 6087"/>
                <a:gd name="T59" fmla="*/ 4158 h 4298"/>
                <a:gd name="T60" fmla="*/ 6064 w 6087"/>
                <a:gd name="T61" fmla="*/ 4193 h 4298"/>
                <a:gd name="T62" fmla="*/ 6042 w 6087"/>
                <a:gd name="T63" fmla="*/ 4225 h 4298"/>
                <a:gd name="T64" fmla="*/ 6015 w 6087"/>
                <a:gd name="T65" fmla="*/ 4252 h 4298"/>
                <a:gd name="T66" fmla="*/ 5983 w 6087"/>
                <a:gd name="T67" fmla="*/ 4274 h 4298"/>
                <a:gd name="T68" fmla="*/ 5946 w 6087"/>
                <a:gd name="T69" fmla="*/ 4289 h 4298"/>
                <a:gd name="T70" fmla="*/ 5907 w 6087"/>
                <a:gd name="T71" fmla="*/ 4298 h 4298"/>
                <a:gd name="T72" fmla="*/ 5887 w 6087"/>
                <a:gd name="T73" fmla="*/ 4298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87" h="4298">
                  <a:moveTo>
                    <a:pt x="5887" y="4298"/>
                  </a:moveTo>
                  <a:lnTo>
                    <a:pt x="201" y="4298"/>
                  </a:lnTo>
                  <a:lnTo>
                    <a:pt x="201" y="4298"/>
                  </a:lnTo>
                  <a:lnTo>
                    <a:pt x="181" y="4298"/>
                  </a:lnTo>
                  <a:lnTo>
                    <a:pt x="161" y="4294"/>
                  </a:lnTo>
                  <a:lnTo>
                    <a:pt x="141" y="4289"/>
                  </a:lnTo>
                  <a:lnTo>
                    <a:pt x="122" y="4282"/>
                  </a:lnTo>
                  <a:lnTo>
                    <a:pt x="106" y="4274"/>
                  </a:lnTo>
                  <a:lnTo>
                    <a:pt x="89" y="4264"/>
                  </a:lnTo>
                  <a:lnTo>
                    <a:pt x="74" y="4252"/>
                  </a:lnTo>
                  <a:lnTo>
                    <a:pt x="58" y="4239"/>
                  </a:lnTo>
                  <a:lnTo>
                    <a:pt x="47" y="4225"/>
                  </a:lnTo>
                  <a:lnTo>
                    <a:pt x="35" y="4210"/>
                  </a:lnTo>
                  <a:lnTo>
                    <a:pt x="25" y="4193"/>
                  </a:lnTo>
                  <a:lnTo>
                    <a:pt x="16" y="4177"/>
                  </a:lnTo>
                  <a:lnTo>
                    <a:pt x="10" y="4158"/>
                  </a:lnTo>
                  <a:lnTo>
                    <a:pt x="5" y="4138"/>
                  </a:lnTo>
                  <a:lnTo>
                    <a:pt x="1" y="4118"/>
                  </a:lnTo>
                  <a:lnTo>
                    <a:pt x="0" y="4097"/>
                  </a:lnTo>
                  <a:lnTo>
                    <a:pt x="0" y="201"/>
                  </a:lnTo>
                  <a:lnTo>
                    <a:pt x="0" y="201"/>
                  </a:lnTo>
                  <a:lnTo>
                    <a:pt x="1" y="181"/>
                  </a:lnTo>
                  <a:lnTo>
                    <a:pt x="5" y="161"/>
                  </a:lnTo>
                  <a:lnTo>
                    <a:pt x="10" y="141"/>
                  </a:lnTo>
                  <a:lnTo>
                    <a:pt x="16" y="122"/>
                  </a:lnTo>
                  <a:lnTo>
                    <a:pt x="25" y="105"/>
                  </a:lnTo>
                  <a:lnTo>
                    <a:pt x="35" y="89"/>
                  </a:lnTo>
                  <a:lnTo>
                    <a:pt x="47" y="74"/>
                  </a:lnTo>
                  <a:lnTo>
                    <a:pt x="58" y="58"/>
                  </a:lnTo>
                  <a:lnTo>
                    <a:pt x="74" y="47"/>
                  </a:lnTo>
                  <a:lnTo>
                    <a:pt x="89" y="35"/>
                  </a:lnTo>
                  <a:lnTo>
                    <a:pt x="106" y="25"/>
                  </a:lnTo>
                  <a:lnTo>
                    <a:pt x="122" y="16"/>
                  </a:lnTo>
                  <a:lnTo>
                    <a:pt x="141" y="10"/>
                  </a:lnTo>
                  <a:lnTo>
                    <a:pt x="161" y="5"/>
                  </a:lnTo>
                  <a:lnTo>
                    <a:pt x="181" y="1"/>
                  </a:lnTo>
                  <a:lnTo>
                    <a:pt x="201" y="0"/>
                  </a:lnTo>
                  <a:lnTo>
                    <a:pt x="5887" y="0"/>
                  </a:lnTo>
                  <a:lnTo>
                    <a:pt x="5887" y="0"/>
                  </a:lnTo>
                  <a:lnTo>
                    <a:pt x="5907" y="1"/>
                  </a:lnTo>
                  <a:lnTo>
                    <a:pt x="5927" y="5"/>
                  </a:lnTo>
                  <a:lnTo>
                    <a:pt x="5946" y="10"/>
                  </a:lnTo>
                  <a:lnTo>
                    <a:pt x="5964" y="16"/>
                  </a:lnTo>
                  <a:lnTo>
                    <a:pt x="5983" y="25"/>
                  </a:lnTo>
                  <a:lnTo>
                    <a:pt x="6000" y="35"/>
                  </a:lnTo>
                  <a:lnTo>
                    <a:pt x="6015" y="47"/>
                  </a:lnTo>
                  <a:lnTo>
                    <a:pt x="6028" y="58"/>
                  </a:lnTo>
                  <a:lnTo>
                    <a:pt x="6042" y="74"/>
                  </a:lnTo>
                  <a:lnTo>
                    <a:pt x="6054" y="89"/>
                  </a:lnTo>
                  <a:lnTo>
                    <a:pt x="6064" y="105"/>
                  </a:lnTo>
                  <a:lnTo>
                    <a:pt x="6072" y="122"/>
                  </a:lnTo>
                  <a:lnTo>
                    <a:pt x="6079" y="141"/>
                  </a:lnTo>
                  <a:lnTo>
                    <a:pt x="6084" y="161"/>
                  </a:lnTo>
                  <a:lnTo>
                    <a:pt x="6087" y="181"/>
                  </a:lnTo>
                  <a:lnTo>
                    <a:pt x="6087" y="201"/>
                  </a:lnTo>
                  <a:lnTo>
                    <a:pt x="6087" y="4097"/>
                  </a:lnTo>
                  <a:lnTo>
                    <a:pt x="6087" y="4097"/>
                  </a:lnTo>
                  <a:lnTo>
                    <a:pt x="6087" y="4118"/>
                  </a:lnTo>
                  <a:lnTo>
                    <a:pt x="6084" y="4138"/>
                  </a:lnTo>
                  <a:lnTo>
                    <a:pt x="6079" y="4158"/>
                  </a:lnTo>
                  <a:lnTo>
                    <a:pt x="6072" y="4177"/>
                  </a:lnTo>
                  <a:lnTo>
                    <a:pt x="6064" y="4193"/>
                  </a:lnTo>
                  <a:lnTo>
                    <a:pt x="6054" y="4210"/>
                  </a:lnTo>
                  <a:lnTo>
                    <a:pt x="6042" y="4225"/>
                  </a:lnTo>
                  <a:lnTo>
                    <a:pt x="6028" y="4239"/>
                  </a:lnTo>
                  <a:lnTo>
                    <a:pt x="6015" y="4252"/>
                  </a:lnTo>
                  <a:lnTo>
                    <a:pt x="6000" y="4264"/>
                  </a:lnTo>
                  <a:lnTo>
                    <a:pt x="5983" y="4274"/>
                  </a:lnTo>
                  <a:lnTo>
                    <a:pt x="5964" y="4282"/>
                  </a:lnTo>
                  <a:lnTo>
                    <a:pt x="5946" y="4289"/>
                  </a:lnTo>
                  <a:lnTo>
                    <a:pt x="5927" y="4294"/>
                  </a:lnTo>
                  <a:lnTo>
                    <a:pt x="5907" y="4298"/>
                  </a:lnTo>
                  <a:lnTo>
                    <a:pt x="5887" y="4298"/>
                  </a:lnTo>
                  <a:lnTo>
                    <a:pt x="5887" y="4298"/>
                  </a:lnTo>
                  <a:close/>
                </a:path>
              </a:pathLst>
            </a:custGeom>
            <a:gradFill flip="none" rotWithShape="1">
              <a:gsLst>
                <a:gs pos="0">
                  <a:srgbClr val="B0B2B4"/>
                </a:gs>
                <a:gs pos="100000">
                  <a:srgbClr val="DFE0E1"/>
                </a:gs>
              </a:gsLst>
              <a:lin ang="0" scaled="1"/>
              <a:tileRect/>
            </a:gradFill>
            <a:ln>
              <a:noFill/>
            </a:ln>
            <a:effectLst>
              <a:innerShdw blurRad="63500">
                <a:prstClr val="black">
                  <a:alpha val="40000"/>
                </a:prstClr>
              </a:inn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4" name="Freeform 12">
              <a:extLst>
                <a:ext uri="{FF2B5EF4-FFF2-40B4-BE49-F238E27FC236}">
                  <a16:creationId xmlns:a16="http://schemas.microsoft.com/office/drawing/2014/main" id="{362F7A5E-E075-4E3F-879A-F897421EC41E}"/>
                </a:ext>
              </a:extLst>
            </p:cNvPr>
            <p:cNvSpPr>
              <a:spLocks/>
            </p:cNvSpPr>
            <p:nvPr/>
          </p:nvSpPr>
          <p:spPr bwMode="auto">
            <a:xfrm>
              <a:off x="3865563" y="74613"/>
              <a:ext cx="9574213" cy="6735763"/>
            </a:xfrm>
            <a:custGeom>
              <a:avLst/>
              <a:gdLst>
                <a:gd name="T0" fmla="*/ 173 w 6031"/>
                <a:gd name="T1" fmla="*/ 0 h 4243"/>
                <a:gd name="T2" fmla="*/ 155 w 6031"/>
                <a:gd name="T3" fmla="*/ 2 h 4243"/>
                <a:gd name="T4" fmla="*/ 121 w 6031"/>
                <a:gd name="T5" fmla="*/ 9 h 4243"/>
                <a:gd name="T6" fmla="*/ 91 w 6031"/>
                <a:gd name="T7" fmla="*/ 22 h 4243"/>
                <a:gd name="T8" fmla="*/ 64 w 6031"/>
                <a:gd name="T9" fmla="*/ 40 h 4243"/>
                <a:gd name="T10" fmla="*/ 41 w 6031"/>
                <a:gd name="T11" fmla="*/ 64 h 4243"/>
                <a:gd name="T12" fmla="*/ 22 w 6031"/>
                <a:gd name="T13" fmla="*/ 91 h 4243"/>
                <a:gd name="T14" fmla="*/ 9 w 6031"/>
                <a:gd name="T15" fmla="*/ 121 h 4243"/>
                <a:gd name="T16" fmla="*/ 2 w 6031"/>
                <a:gd name="T17" fmla="*/ 157 h 4243"/>
                <a:gd name="T18" fmla="*/ 0 w 6031"/>
                <a:gd name="T19" fmla="*/ 4069 h 4243"/>
                <a:gd name="T20" fmla="*/ 2 w 6031"/>
                <a:gd name="T21" fmla="*/ 4086 h 4243"/>
                <a:gd name="T22" fmla="*/ 9 w 6031"/>
                <a:gd name="T23" fmla="*/ 4120 h 4243"/>
                <a:gd name="T24" fmla="*/ 22 w 6031"/>
                <a:gd name="T25" fmla="*/ 4152 h 4243"/>
                <a:gd name="T26" fmla="*/ 41 w 6031"/>
                <a:gd name="T27" fmla="*/ 4179 h 4243"/>
                <a:gd name="T28" fmla="*/ 64 w 6031"/>
                <a:gd name="T29" fmla="*/ 4202 h 4243"/>
                <a:gd name="T30" fmla="*/ 91 w 6031"/>
                <a:gd name="T31" fmla="*/ 4221 h 4243"/>
                <a:gd name="T32" fmla="*/ 121 w 6031"/>
                <a:gd name="T33" fmla="*/ 4234 h 4243"/>
                <a:gd name="T34" fmla="*/ 155 w 6031"/>
                <a:gd name="T35" fmla="*/ 4241 h 4243"/>
                <a:gd name="T36" fmla="*/ 5859 w 6031"/>
                <a:gd name="T37" fmla="*/ 4243 h 4243"/>
                <a:gd name="T38" fmla="*/ 5876 w 6031"/>
                <a:gd name="T39" fmla="*/ 4241 h 4243"/>
                <a:gd name="T40" fmla="*/ 5910 w 6031"/>
                <a:gd name="T41" fmla="*/ 4234 h 4243"/>
                <a:gd name="T42" fmla="*/ 5941 w 6031"/>
                <a:gd name="T43" fmla="*/ 4221 h 4243"/>
                <a:gd name="T44" fmla="*/ 5968 w 6031"/>
                <a:gd name="T45" fmla="*/ 4202 h 4243"/>
                <a:gd name="T46" fmla="*/ 5992 w 6031"/>
                <a:gd name="T47" fmla="*/ 4179 h 4243"/>
                <a:gd name="T48" fmla="*/ 6010 w 6031"/>
                <a:gd name="T49" fmla="*/ 4152 h 4243"/>
                <a:gd name="T50" fmla="*/ 6024 w 6031"/>
                <a:gd name="T51" fmla="*/ 4120 h 4243"/>
                <a:gd name="T52" fmla="*/ 6031 w 6031"/>
                <a:gd name="T53" fmla="*/ 4086 h 4243"/>
                <a:gd name="T54" fmla="*/ 6031 w 6031"/>
                <a:gd name="T55" fmla="*/ 173 h 4243"/>
                <a:gd name="T56" fmla="*/ 6031 w 6031"/>
                <a:gd name="T57" fmla="*/ 157 h 4243"/>
                <a:gd name="T58" fmla="*/ 6024 w 6031"/>
                <a:gd name="T59" fmla="*/ 121 h 4243"/>
                <a:gd name="T60" fmla="*/ 6010 w 6031"/>
                <a:gd name="T61" fmla="*/ 91 h 4243"/>
                <a:gd name="T62" fmla="*/ 5992 w 6031"/>
                <a:gd name="T63" fmla="*/ 64 h 4243"/>
                <a:gd name="T64" fmla="*/ 5968 w 6031"/>
                <a:gd name="T65" fmla="*/ 40 h 4243"/>
                <a:gd name="T66" fmla="*/ 5941 w 6031"/>
                <a:gd name="T67" fmla="*/ 22 h 4243"/>
                <a:gd name="T68" fmla="*/ 5910 w 6031"/>
                <a:gd name="T69" fmla="*/ 9 h 4243"/>
                <a:gd name="T70" fmla="*/ 5876 w 6031"/>
                <a:gd name="T71" fmla="*/ 2 h 4243"/>
                <a:gd name="T72" fmla="*/ 5859 w 6031"/>
                <a:gd name="T73" fmla="*/ 0 h 4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31" h="4243">
                  <a:moveTo>
                    <a:pt x="5859" y="0"/>
                  </a:moveTo>
                  <a:lnTo>
                    <a:pt x="173" y="0"/>
                  </a:lnTo>
                  <a:lnTo>
                    <a:pt x="173" y="0"/>
                  </a:lnTo>
                  <a:lnTo>
                    <a:pt x="155" y="2"/>
                  </a:lnTo>
                  <a:lnTo>
                    <a:pt x="138" y="3"/>
                  </a:lnTo>
                  <a:lnTo>
                    <a:pt x="121" y="9"/>
                  </a:lnTo>
                  <a:lnTo>
                    <a:pt x="106" y="14"/>
                  </a:lnTo>
                  <a:lnTo>
                    <a:pt x="91" y="22"/>
                  </a:lnTo>
                  <a:lnTo>
                    <a:pt x="78" y="30"/>
                  </a:lnTo>
                  <a:lnTo>
                    <a:pt x="64" y="40"/>
                  </a:lnTo>
                  <a:lnTo>
                    <a:pt x="51" y="51"/>
                  </a:lnTo>
                  <a:lnTo>
                    <a:pt x="41" y="64"/>
                  </a:lnTo>
                  <a:lnTo>
                    <a:pt x="30" y="77"/>
                  </a:lnTo>
                  <a:lnTo>
                    <a:pt x="22" y="91"/>
                  </a:lnTo>
                  <a:lnTo>
                    <a:pt x="14" y="106"/>
                  </a:lnTo>
                  <a:lnTo>
                    <a:pt x="9" y="121"/>
                  </a:lnTo>
                  <a:lnTo>
                    <a:pt x="3" y="138"/>
                  </a:lnTo>
                  <a:lnTo>
                    <a:pt x="2" y="157"/>
                  </a:lnTo>
                  <a:lnTo>
                    <a:pt x="0" y="173"/>
                  </a:lnTo>
                  <a:lnTo>
                    <a:pt x="0" y="4069"/>
                  </a:lnTo>
                  <a:lnTo>
                    <a:pt x="0" y="4069"/>
                  </a:lnTo>
                  <a:lnTo>
                    <a:pt x="2" y="4086"/>
                  </a:lnTo>
                  <a:lnTo>
                    <a:pt x="3" y="4105"/>
                  </a:lnTo>
                  <a:lnTo>
                    <a:pt x="9" y="4120"/>
                  </a:lnTo>
                  <a:lnTo>
                    <a:pt x="14" y="4137"/>
                  </a:lnTo>
                  <a:lnTo>
                    <a:pt x="22" y="4152"/>
                  </a:lnTo>
                  <a:lnTo>
                    <a:pt x="30" y="4165"/>
                  </a:lnTo>
                  <a:lnTo>
                    <a:pt x="41" y="4179"/>
                  </a:lnTo>
                  <a:lnTo>
                    <a:pt x="51" y="4192"/>
                  </a:lnTo>
                  <a:lnTo>
                    <a:pt x="64" y="4202"/>
                  </a:lnTo>
                  <a:lnTo>
                    <a:pt x="78" y="4212"/>
                  </a:lnTo>
                  <a:lnTo>
                    <a:pt x="91" y="4221"/>
                  </a:lnTo>
                  <a:lnTo>
                    <a:pt x="106" y="4229"/>
                  </a:lnTo>
                  <a:lnTo>
                    <a:pt x="121" y="4234"/>
                  </a:lnTo>
                  <a:lnTo>
                    <a:pt x="138" y="4239"/>
                  </a:lnTo>
                  <a:lnTo>
                    <a:pt x="155" y="4241"/>
                  </a:lnTo>
                  <a:lnTo>
                    <a:pt x="173" y="4243"/>
                  </a:lnTo>
                  <a:lnTo>
                    <a:pt x="5859" y="4243"/>
                  </a:lnTo>
                  <a:lnTo>
                    <a:pt x="5859" y="4243"/>
                  </a:lnTo>
                  <a:lnTo>
                    <a:pt x="5876" y="4241"/>
                  </a:lnTo>
                  <a:lnTo>
                    <a:pt x="5893" y="4239"/>
                  </a:lnTo>
                  <a:lnTo>
                    <a:pt x="5910" y="4234"/>
                  </a:lnTo>
                  <a:lnTo>
                    <a:pt x="5926" y="4229"/>
                  </a:lnTo>
                  <a:lnTo>
                    <a:pt x="5941" y="4221"/>
                  </a:lnTo>
                  <a:lnTo>
                    <a:pt x="5955" y="4212"/>
                  </a:lnTo>
                  <a:lnTo>
                    <a:pt x="5968" y="4202"/>
                  </a:lnTo>
                  <a:lnTo>
                    <a:pt x="5980" y="4192"/>
                  </a:lnTo>
                  <a:lnTo>
                    <a:pt x="5992" y="4179"/>
                  </a:lnTo>
                  <a:lnTo>
                    <a:pt x="6002" y="4165"/>
                  </a:lnTo>
                  <a:lnTo>
                    <a:pt x="6010" y="4152"/>
                  </a:lnTo>
                  <a:lnTo>
                    <a:pt x="6017" y="4137"/>
                  </a:lnTo>
                  <a:lnTo>
                    <a:pt x="6024" y="4120"/>
                  </a:lnTo>
                  <a:lnTo>
                    <a:pt x="6027" y="4105"/>
                  </a:lnTo>
                  <a:lnTo>
                    <a:pt x="6031" y="4086"/>
                  </a:lnTo>
                  <a:lnTo>
                    <a:pt x="6031" y="4069"/>
                  </a:lnTo>
                  <a:lnTo>
                    <a:pt x="6031" y="173"/>
                  </a:lnTo>
                  <a:lnTo>
                    <a:pt x="6031" y="173"/>
                  </a:lnTo>
                  <a:lnTo>
                    <a:pt x="6031" y="157"/>
                  </a:lnTo>
                  <a:lnTo>
                    <a:pt x="6027" y="138"/>
                  </a:lnTo>
                  <a:lnTo>
                    <a:pt x="6024" y="121"/>
                  </a:lnTo>
                  <a:lnTo>
                    <a:pt x="6017" y="106"/>
                  </a:lnTo>
                  <a:lnTo>
                    <a:pt x="6010" y="91"/>
                  </a:lnTo>
                  <a:lnTo>
                    <a:pt x="6002" y="77"/>
                  </a:lnTo>
                  <a:lnTo>
                    <a:pt x="5992" y="64"/>
                  </a:lnTo>
                  <a:lnTo>
                    <a:pt x="5980" y="51"/>
                  </a:lnTo>
                  <a:lnTo>
                    <a:pt x="5968" y="40"/>
                  </a:lnTo>
                  <a:lnTo>
                    <a:pt x="5955" y="30"/>
                  </a:lnTo>
                  <a:lnTo>
                    <a:pt x="5941" y="22"/>
                  </a:lnTo>
                  <a:lnTo>
                    <a:pt x="5926" y="14"/>
                  </a:lnTo>
                  <a:lnTo>
                    <a:pt x="5910" y="9"/>
                  </a:lnTo>
                  <a:lnTo>
                    <a:pt x="5893" y="3"/>
                  </a:lnTo>
                  <a:lnTo>
                    <a:pt x="5876" y="2"/>
                  </a:lnTo>
                  <a:lnTo>
                    <a:pt x="5859" y="0"/>
                  </a:lnTo>
                  <a:lnTo>
                    <a:pt x="5859" y="0"/>
                  </a:lnTo>
                  <a:close/>
                </a:path>
              </a:pathLst>
            </a:custGeom>
            <a:solidFill>
              <a:srgbClr val="000000"/>
            </a:solidFill>
            <a:ln>
              <a:noFill/>
            </a:ln>
            <a:effectLst>
              <a:outerShdw blurRad="25400" algn="ctr" rotWithShape="0">
                <a:prstClr val="black">
                  <a:alpha val="61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5" name="Freeform 13">
              <a:extLst>
                <a:ext uri="{FF2B5EF4-FFF2-40B4-BE49-F238E27FC236}">
                  <a16:creationId xmlns:a16="http://schemas.microsoft.com/office/drawing/2014/main" id="{AD03E872-D052-4334-A109-034EBF984134}"/>
                </a:ext>
              </a:extLst>
            </p:cNvPr>
            <p:cNvSpPr>
              <a:spLocks/>
            </p:cNvSpPr>
            <p:nvPr/>
          </p:nvSpPr>
          <p:spPr bwMode="auto">
            <a:xfrm>
              <a:off x="3892550" y="6342063"/>
              <a:ext cx="9520238" cy="441325"/>
            </a:xfrm>
            <a:custGeom>
              <a:avLst/>
              <a:gdLst>
                <a:gd name="T0" fmla="*/ 156 w 5997"/>
                <a:gd name="T1" fmla="*/ 278 h 278"/>
                <a:gd name="T2" fmla="*/ 5842 w 5997"/>
                <a:gd name="T3" fmla="*/ 278 h 278"/>
                <a:gd name="T4" fmla="*/ 5842 w 5997"/>
                <a:gd name="T5" fmla="*/ 278 h 278"/>
                <a:gd name="T6" fmla="*/ 5857 w 5997"/>
                <a:gd name="T7" fmla="*/ 276 h 278"/>
                <a:gd name="T8" fmla="*/ 5872 w 5997"/>
                <a:gd name="T9" fmla="*/ 275 h 278"/>
                <a:gd name="T10" fmla="*/ 5887 w 5997"/>
                <a:gd name="T11" fmla="*/ 269 h 278"/>
                <a:gd name="T12" fmla="*/ 5903 w 5997"/>
                <a:gd name="T13" fmla="*/ 264 h 278"/>
                <a:gd name="T14" fmla="*/ 5916 w 5997"/>
                <a:gd name="T15" fmla="*/ 258 h 278"/>
                <a:gd name="T16" fmla="*/ 5928 w 5997"/>
                <a:gd name="T17" fmla="*/ 251 h 278"/>
                <a:gd name="T18" fmla="*/ 5941 w 5997"/>
                <a:gd name="T19" fmla="*/ 241 h 278"/>
                <a:gd name="T20" fmla="*/ 5951 w 5997"/>
                <a:gd name="T21" fmla="*/ 231 h 278"/>
                <a:gd name="T22" fmla="*/ 5962 w 5997"/>
                <a:gd name="T23" fmla="*/ 221 h 278"/>
                <a:gd name="T24" fmla="*/ 5970 w 5997"/>
                <a:gd name="T25" fmla="*/ 209 h 278"/>
                <a:gd name="T26" fmla="*/ 5978 w 5997"/>
                <a:gd name="T27" fmla="*/ 195 h 278"/>
                <a:gd name="T28" fmla="*/ 5985 w 5997"/>
                <a:gd name="T29" fmla="*/ 182 h 278"/>
                <a:gd name="T30" fmla="*/ 5990 w 5997"/>
                <a:gd name="T31" fmla="*/ 167 h 278"/>
                <a:gd name="T32" fmla="*/ 5993 w 5997"/>
                <a:gd name="T33" fmla="*/ 153 h 278"/>
                <a:gd name="T34" fmla="*/ 5997 w 5997"/>
                <a:gd name="T35" fmla="*/ 137 h 278"/>
                <a:gd name="T36" fmla="*/ 5997 w 5997"/>
                <a:gd name="T37" fmla="*/ 121 h 278"/>
                <a:gd name="T38" fmla="*/ 5997 w 5997"/>
                <a:gd name="T39" fmla="*/ 0 h 278"/>
                <a:gd name="T40" fmla="*/ 0 w 5997"/>
                <a:gd name="T41" fmla="*/ 0 h 278"/>
                <a:gd name="T42" fmla="*/ 0 w 5997"/>
                <a:gd name="T43" fmla="*/ 121 h 278"/>
                <a:gd name="T44" fmla="*/ 0 w 5997"/>
                <a:gd name="T45" fmla="*/ 121 h 278"/>
                <a:gd name="T46" fmla="*/ 2 w 5997"/>
                <a:gd name="T47" fmla="*/ 137 h 278"/>
                <a:gd name="T48" fmla="*/ 3 w 5997"/>
                <a:gd name="T49" fmla="*/ 153 h 278"/>
                <a:gd name="T50" fmla="*/ 8 w 5997"/>
                <a:gd name="T51" fmla="*/ 167 h 278"/>
                <a:gd name="T52" fmla="*/ 13 w 5997"/>
                <a:gd name="T53" fmla="*/ 182 h 278"/>
                <a:gd name="T54" fmla="*/ 20 w 5997"/>
                <a:gd name="T55" fmla="*/ 195 h 278"/>
                <a:gd name="T56" fmla="*/ 27 w 5997"/>
                <a:gd name="T57" fmla="*/ 209 h 278"/>
                <a:gd name="T58" fmla="*/ 37 w 5997"/>
                <a:gd name="T59" fmla="*/ 221 h 278"/>
                <a:gd name="T60" fmla="*/ 47 w 5997"/>
                <a:gd name="T61" fmla="*/ 231 h 278"/>
                <a:gd name="T62" fmla="*/ 57 w 5997"/>
                <a:gd name="T63" fmla="*/ 241 h 278"/>
                <a:gd name="T64" fmla="*/ 69 w 5997"/>
                <a:gd name="T65" fmla="*/ 251 h 278"/>
                <a:gd name="T66" fmla="*/ 82 w 5997"/>
                <a:gd name="T67" fmla="*/ 258 h 278"/>
                <a:gd name="T68" fmla="*/ 96 w 5997"/>
                <a:gd name="T69" fmla="*/ 264 h 278"/>
                <a:gd name="T70" fmla="*/ 109 w 5997"/>
                <a:gd name="T71" fmla="*/ 269 h 278"/>
                <a:gd name="T72" fmla="*/ 124 w 5997"/>
                <a:gd name="T73" fmla="*/ 275 h 278"/>
                <a:gd name="T74" fmla="*/ 141 w 5997"/>
                <a:gd name="T75" fmla="*/ 276 h 278"/>
                <a:gd name="T76" fmla="*/ 156 w 5997"/>
                <a:gd name="T77" fmla="*/ 278 h 278"/>
                <a:gd name="T78" fmla="*/ 156 w 5997"/>
                <a:gd name="T79"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97" h="278">
                  <a:moveTo>
                    <a:pt x="156" y="278"/>
                  </a:moveTo>
                  <a:lnTo>
                    <a:pt x="5842" y="278"/>
                  </a:lnTo>
                  <a:lnTo>
                    <a:pt x="5842" y="278"/>
                  </a:lnTo>
                  <a:lnTo>
                    <a:pt x="5857" y="276"/>
                  </a:lnTo>
                  <a:lnTo>
                    <a:pt x="5872" y="275"/>
                  </a:lnTo>
                  <a:lnTo>
                    <a:pt x="5887" y="269"/>
                  </a:lnTo>
                  <a:lnTo>
                    <a:pt x="5903" y="264"/>
                  </a:lnTo>
                  <a:lnTo>
                    <a:pt x="5916" y="258"/>
                  </a:lnTo>
                  <a:lnTo>
                    <a:pt x="5928" y="251"/>
                  </a:lnTo>
                  <a:lnTo>
                    <a:pt x="5941" y="241"/>
                  </a:lnTo>
                  <a:lnTo>
                    <a:pt x="5951" y="231"/>
                  </a:lnTo>
                  <a:lnTo>
                    <a:pt x="5962" y="221"/>
                  </a:lnTo>
                  <a:lnTo>
                    <a:pt x="5970" y="209"/>
                  </a:lnTo>
                  <a:lnTo>
                    <a:pt x="5978" y="195"/>
                  </a:lnTo>
                  <a:lnTo>
                    <a:pt x="5985" y="182"/>
                  </a:lnTo>
                  <a:lnTo>
                    <a:pt x="5990" y="167"/>
                  </a:lnTo>
                  <a:lnTo>
                    <a:pt x="5993" y="153"/>
                  </a:lnTo>
                  <a:lnTo>
                    <a:pt x="5997" y="137"/>
                  </a:lnTo>
                  <a:lnTo>
                    <a:pt x="5997" y="121"/>
                  </a:lnTo>
                  <a:lnTo>
                    <a:pt x="5997" y="0"/>
                  </a:lnTo>
                  <a:lnTo>
                    <a:pt x="0" y="0"/>
                  </a:lnTo>
                  <a:lnTo>
                    <a:pt x="0" y="121"/>
                  </a:lnTo>
                  <a:lnTo>
                    <a:pt x="0" y="121"/>
                  </a:lnTo>
                  <a:lnTo>
                    <a:pt x="2" y="137"/>
                  </a:lnTo>
                  <a:lnTo>
                    <a:pt x="3" y="153"/>
                  </a:lnTo>
                  <a:lnTo>
                    <a:pt x="8" y="167"/>
                  </a:lnTo>
                  <a:lnTo>
                    <a:pt x="13" y="182"/>
                  </a:lnTo>
                  <a:lnTo>
                    <a:pt x="20" y="195"/>
                  </a:lnTo>
                  <a:lnTo>
                    <a:pt x="27" y="209"/>
                  </a:lnTo>
                  <a:lnTo>
                    <a:pt x="37" y="221"/>
                  </a:lnTo>
                  <a:lnTo>
                    <a:pt x="47" y="231"/>
                  </a:lnTo>
                  <a:lnTo>
                    <a:pt x="57" y="241"/>
                  </a:lnTo>
                  <a:lnTo>
                    <a:pt x="69" y="251"/>
                  </a:lnTo>
                  <a:lnTo>
                    <a:pt x="82" y="258"/>
                  </a:lnTo>
                  <a:lnTo>
                    <a:pt x="96" y="264"/>
                  </a:lnTo>
                  <a:lnTo>
                    <a:pt x="109" y="269"/>
                  </a:lnTo>
                  <a:lnTo>
                    <a:pt x="124" y="275"/>
                  </a:lnTo>
                  <a:lnTo>
                    <a:pt x="141" y="276"/>
                  </a:lnTo>
                  <a:lnTo>
                    <a:pt x="156" y="278"/>
                  </a:lnTo>
                  <a:lnTo>
                    <a:pt x="156" y="278"/>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6" name="Rectangle 14">
              <a:extLst>
                <a:ext uri="{FF2B5EF4-FFF2-40B4-BE49-F238E27FC236}">
                  <a16:creationId xmlns:a16="http://schemas.microsoft.com/office/drawing/2014/main" id="{3A2FA421-AF3C-4D77-A094-F63B0033197A}"/>
                </a:ext>
              </a:extLst>
            </p:cNvPr>
            <p:cNvSpPr>
              <a:spLocks noChangeArrowheads="1"/>
            </p:cNvSpPr>
            <p:nvPr/>
          </p:nvSpPr>
          <p:spPr bwMode="auto">
            <a:xfrm>
              <a:off x="4205288" y="533400"/>
              <a:ext cx="8897938" cy="5565775"/>
            </a:xfrm>
            <a:prstGeom prst="rect">
              <a:avLst/>
            </a:prstGeom>
            <a:solidFill>
              <a:srgbClr val="2626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7" name="Freeform 15">
              <a:extLst>
                <a:ext uri="{FF2B5EF4-FFF2-40B4-BE49-F238E27FC236}">
                  <a16:creationId xmlns:a16="http://schemas.microsoft.com/office/drawing/2014/main" id="{2B498F16-4B31-4947-B8C5-DDF0ACD4D0A1}"/>
                </a:ext>
              </a:extLst>
            </p:cNvPr>
            <p:cNvSpPr>
              <a:spLocks/>
            </p:cNvSpPr>
            <p:nvPr/>
          </p:nvSpPr>
          <p:spPr bwMode="auto">
            <a:xfrm>
              <a:off x="2738438" y="6618288"/>
              <a:ext cx="11828463" cy="239713"/>
            </a:xfrm>
            <a:custGeom>
              <a:avLst/>
              <a:gdLst>
                <a:gd name="T0" fmla="*/ 7451 w 7451"/>
                <a:gd name="T1" fmla="*/ 0 h 151"/>
                <a:gd name="T2" fmla="*/ 4441 w 7451"/>
                <a:gd name="T3" fmla="*/ 1 h 151"/>
                <a:gd name="T4" fmla="*/ 4381 w 7451"/>
                <a:gd name="T5" fmla="*/ 35 h 151"/>
                <a:gd name="T6" fmla="*/ 3097 w 7451"/>
                <a:gd name="T7" fmla="*/ 35 h 151"/>
                <a:gd name="T8" fmla="*/ 3020 w 7451"/>
                <a:gd name="T9" fmla="*/ 1 h 151"/>
                <a:gd name="T10" fmla="*/ 0 w 7451"/>
                <a:gd name="T11" fmla="*/ 0 h 151"/>
                <a:gd name="T12" fmla="*/ 0 w 7451"/>
                <a:gd name="T13" fmla="*/ 35 h 151"/>
                <a:gd name="T14" fmla="*/ 0 w 7451"/>
                <a:gd name="T15" fmla="*/ 35 h 151"/>
                <a:gd name="T16" fmla="*/ 61 w 7451"/>
                <a:gd name="T17" fmla="*/ 53 h 151"/>
                <a:gd name="T18" fmla="*/ 98 w 7451"/>
                <a:gd name="T19" fmla="*/ 65 h 151"/>
                <a:gd name="T20" fmla="*/ 140 w 7451"/>
                <a:gd name="T21" fmla="*/ 75 h 151"/>
                <a:gd name="T22" fmla="*/ 140 w 7451"/>
                <a:gd name="T23" fmla="*/ 75 h 151"/>
                <a:gd name="T24" fmla="*/ 168 w 7451"/>
                <a:gd name="T25" fmla="*/ 82 h 151"/>
                <a:gd name="T26" fmla="*/ 216 w 7451"/>
                <a:gd name="T27" fmla="*/ 90 h 151"/>
                <a:gd name="T28" fmla="*/ 286 w 7451"/>
                <a:gd name="T29" fmla="*/ 102 h 151"/>
                <a:gd name="T30" fmla="*/ 384 w 7451"/>
                <a:gd name="T31" fmla="*/ 114 h 151"/>
                <a:gd name="T32" fmla="*/ 384 w 7451"/>
                <a:gd name="T33" fmla="*/ 114 h 151"/>
                <a:gd name="T34" fmla="*/ 438 w 7451"/>
                <a:gd name="T35" fmla="*/ 121 h 151"/>
                <a:gd name="T36" fmla="*/ 510 w 7451"/>
                <a:gd name="T37" fmla="*/ 127 h 151"/>
                <a:gd name="T38" fmla="*/ 601 w 7451"/>
                <a:gd name="T39" fmla="*/ 134 h 151"/>
                <a:gd name="T40" fmla="*/ 707 w 7451"/>
                <a:gd name="T41" fmla="*/ 141 h 151"/>
                <a:gd name="T42" fmla="*/ 707 w 7451"/>
                <a:gd name="T43" fmla="*/ 141 h 151"/>
                <a:gd name="T44" fmla="*/ 838 w 7451"/>
                <a:gd name="T45" fmla="*/ 146 h 151"/>
                <a:gd name="T46" fmla="*/ 924 w 7451"/>
                <a:gd name="T47" fmla="*/ 148 h 151"/>
                <a:gd name="T48" fmla="*/ 924 w 7451"/>
                <a:gd name="T49" fmla="*/ 148 h 151"/>
                <a:gd name="T50" fmla="*/ 1195 w 7451"/>
                <a:gd name="T51" fmla="*/ 149 h 151"/>
                <a:gd name="T52" fmla="*/ 1718 w 7451"/>
                <a:gd name="T53" fmla="*/ 151 h 151"/>
                <a:gd name="T54" fmla="*/ 3188 w 7451"/>
                <a:gd name="T55" fmla="*/ 151 h 151"/>
                <a:gd name="T56" fmla="*/ 5479 w 7451"/>
                <a:gd name="T57" fmla="*/ 149 h 151"/>
                <a:gd name="T58" fmla="*/ 5479 w 7451"/>
                <a:gd name="T59" fmla="*/ 149 h 151"/>
                <a:gd name="T60" fmla="*/ 5921 w 7451"/>
                <a:gd name="T61" fmla="*/ 151 h 151"/>
                <a:gd name="T62" fmla="*/ 6244 w 7451"/>
                <a:gd name="T63" fmla="*/ 151 h 151"/>
                <a:gd name="T64" fmla="*/ 6529 w 7451"/>
                <a:gd name="T65" fmla="*/ 148 h 151"/>
                <a:gd name="T66" fmla="*/ 6529 w 7451"/>
                <a:gd name="T67" fmla="*/ 148 h 151"/>
                <a:gd name="T68" fmla="*/ 6613 w 7451"/>
                <a:gd name="T69" fmla="*/ 146 h 151"/>
                <a:gd name="T70" fmla="*/ 6744 w 7451"/>
                <a:gd name="T71" fmla="*/ 141 h 151"/>
                <a:gd name="T72" fmla="*/ 6744 w 7451"/>
                <a:gd name="T73" fmla="*/ 141 h 151"/>
                <a:gd name="T74" fmla="*/ 6852 w 7451"/>
                <a:gd name="T75" fmla="*/ 134 h 151"/>
                <a:gd name="T76" fmla="*/ 6941 w 7451"/>
                <a:gd name="T77" fmla="*/ 127 h 151"/>
                <a:gd name="T78" fmla="*/ 7015 w 7451"/>
                <a:gd name="T79" fmla="*/ 121 h 151"/>
                <a:gd name="T80" fmla="*/ 7069 w 7451"/>
                <a:gd name="T81" fmla="*/ 114 h 151"/>
                <a:gd name="T82" fmla="*/ 7069 w 7451"/>
                <a:gd name="T83" fmla="*/ 114 h 151"/>
                <a:gd name="T84" fmla="*/ 7166 w 7451"/>
                <a:gd name="T85" fmla="*/ 102 h 151"/>
                <a:gd name="T86" fmla="*/ 7237 w 7451"/>
                <a:gd name="T87" fmla="*/ 90 h 151"/>
                <a:gd name="T88" fmla="*/ 7284 w 7451"/>
                <a:gd name="T89" fmla="*/ 82 h 151"/>
                <a:gd name="T90" fmla="*/ 7313 w 7451"/>
                <a:gd name="T91" fmla="*/ 75 h 151"/>
                <a:gd name="T92" fmla="*/ 7313 w 7451"/>
                <a:gd name="T93" fmla="*/ 75 h 151"/>
                <a:gd name="T94" fmla="*/ 7353 w 7451"/>
                <a:gd name="T95" fmla="*/ 65 h 151"/>
                <a:gd name="T96" fmla="*/ 7390 w 7451"/>
                <a:gd name="T97" fmla="*/ 53 h 151"/>
                <a:gd name="T98" fmla="*/ 7451 w 7451"/>
                <a:gd name="T99" fmla="*/ 35 h 151"/>
                <a:gd name="T100" fmla="*/ 7451 w 7451"/>
                <a:gd name="T10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51" h="151">
                  <a:moveTo>
                    <a:pt x="7451" y="0"/>
                  </a:moveTo>
                  <a:lnTo>
                    <a:pt x="4441" y="1"/>
                  </a:lnTo>
                  <a:lnTo>
                    <a:pt x="4381" y="35"/>
                  </a:lnTo>
                  <a:lnTo>
                    <a:pt x="3097" y="35"/>
                  </a:lnTo>
                  <a:lnTo>
                    <a:pt x="3020" y="1"/>
                  </a:lnTo>
                  <a:lnTo>
                    <a:pt x="0" y="0"/>
                  </a:lnTo>
                  <a:lnTo>
                    <a:pt x="0" y="35"/>
                  </a:lnTo>
                  <a:lnTo>
                    <a:pt x="0" y="35"/>
                  </a:lnTo>
                  <a:lnTo>
                    <a:pt x="61" y="53"/>
                  </a:lnTo>
                  <a:lnTo>
                    <a:pt x="98" y="65"/>
                  </a:lnTo>
                  <a:lnTo>
                    <a:pt x="140" y="75"/>
                  </a:lnTo>
                  <a:lnTo>
                    <a:pt x="140" y="75"/>
                  </a:lnTo>
                  <a:lnTo>
                    <a:pt x="168" y="82"/>
                  </a:lnTo>
                  <a:lnTo>
                    <a:pt x="216" y="90"/>
                  </a:lnTo>
                  <a:lnTo>
                    <a:pt x="286" y="102"/>
                  </a:lnTo>
                  <a:lnTo>
                    <a:pt x="384" y="114"/>
                  </a:lnTo>
                  <a:lnTo>
                    <a:pt x="384" y="114"/>
                  </a:lnTo>
                  <a:lnTo>
                    <a:pt x="438" y="121"/>
                  </a:lnTo>
                  <a:lnTo>
                    <a:pt x="510" y="127"/>
                  </a:lnTo>
                  <a:lnTo>
                    <a:pt x="601" y="134"/>
                  </a:lnTo>
                  <a:lnTo>
                    <a:pt x="707" y="141"/>
                  </a:lnTo>
                  <a:lnTo>
                    <a:pt x="707" y="141"/>
                  </a:lnTo>
                  <a:lnTo>
                    <a:pt x="838" y="146"/>
                  </a:lnTo>
                  <a:lnTo>
                    <a:pt x="924" y="148"/>
                  </a:lnTo>
                  <a:lnTo>
                    <a:pt x="924" y="148"/>
                  </a:lnTo>
                  <a:lnTo>
                    <a:pt x="1195" y="149"/>
                  </a:lnTo>
                  <a:lnTo>
                    <a:pt x="1718" y="151"/>
                  </a:lnTo>
                  <a:lnTo>
                    <a:pt x="3188" y="151"/>
                  </a:lnTo>
                  <a:lnTo>
                    <a:pt x="5479" y="149"/>
                  </a:lnTo>
                  <a:lnTo>
                    <a:pt x="5479" y="149"/>
                  </a:lnTo>
                  <a:lnTo>
                    <a:pt x="5921" y="151"/>
                  </a:lnTo>
                  <a:lnTo>
                    <a:pt x="6244" y="151"/>
                  </a:lnTo>
                  <a:lnTo>
                    <a:pt x="6529" y="148"/>
                  </a:lnTo>
                  <a:lnTo>
                    <a:pt x="6529" y="148"/>
                  </a:lnTo>
                  <a:lnTo>
                    <a:pt x="6613" y="146"/>
                  </a:lnTo>
                  <a:lnTo>
                    <a:pt x="6744" y="141"/>
                  </a:lnTo>
                  <a:lnTo>
                    <a:pt x="6744" y="141"/>
                  </a:lnTo>
                  <a:lnTo>
                    <a:pt x="6852" y="134"/>
                  </a:lnTo>
                  <a:lnTo>
                    <a:pt x="6941" y="127"/>
                  </a:lnTo>
                  <a:lnTo>
                    <a:pt x="7015" y="121"/>
                  </a:lnTo>
                  <a:lnTo>
                    <a:pt x="7069" y="114"/>
                  </a:lnTo>
                  <a:lnTo>
                    <a:pt x="7069" y="114"/>
                  </a:lnTo>
                  <a:lnTo>
                    <a:pt x="7166" y="102"/>
                  </a:lnTo>
                  <a:lnTo>
                    <a:pt x="7237" y="90"/>
                  </a:lnTo>
                  <a:lnTo>
                    <a:pt x="7284" y="82"/>
                  </a:lnTo>
                  <a:lnTo>
                    <a:pt x="7313" y="75"/>
                  </a:lnTo>
                  <a:lnTo>
                    <a:pt x="7313" y="75"/>
                  </a:lnTo>
                  <a:lnTo>
                    <a:pt x="7353" y="65"/>
                  </a:lnTo>
                  <a:lnTo>
                    <a:pt x="7390" y="53"/>
                  </a:lnTo>
                  <a:lnTo>
                    <a:pt x="7451" y="35"/>
                  </a:lnTo>
                  <a:lnTo>
                    <a:pt x="7451" y="0"/>
                  </a:lnTo>
                  <a:close/>
                </a:path>
              </a:pathLst>
            </a:custGeom>
            <a:solidFill>
              <a:srgbClr val="A5A6A8"/>
            </a:solidFill>
            <a:ln>
              <a:noFill/>
            </a:ln>
            <a:effectLst>
              <a:innerShdw blurRad="114300">
                <a:prstClr val="black">
                  <a:alpha val="70000"/>
                </a:prstClr>
              </a:inn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8" name="Freeform 16">
              <a:extLst>
                <a:ext uri="{FF2B5EF4-FFF2-40B4-BE49-F238E27FC236}">
                  <a16:creationId xmlns:a16="http://schemas.microsoft.com/office/drawing/2014/main" id="{49DC3425-CCFB-4414-B903-2E9E8B55388D}"/>
                </a:ext>
              </a:extLst>
            </p:cNvPr>
            <p:cNvSpPr>
              <a:spLocks/>
            </p:cNvSpPr>
            <p:nvPr/>
          </p:nvSpPr>
          <p:spPr bwMode="auto">
            <a:xfrm>
              <a:off x="2738438" y="6618288"/>
              <a:ext cx="11828463" cy="55563"/>
            </a:xfrm>
            <a:custGeom>
              <a:avLst/>
              <a:gdLst>
                <a:gd name="T0" fmla="*/ 7451 w 7451"/>
                <a:gd name="T1" fmla="*/ 35 h 35"/>
                <a:gd name="T2" fmla="*/ 0 w 7451"/>
                <a:gd name="T3" fmla="*/ 35 h 35"/>
                <a:gd name="T4" fmla="*/ 0 w 7451"/>
                <a:gd name="T5" fmla="*/ 0 h 35"/>
                <a:gd name="T6" fmla="*/ 3020 w 7451"/>
                <a:gd name="T7" fmla="*/ 0 h 35"/>
                <a:gd name="T8" fmla="*/ 3047 w 7451"/>
                <a:gd name="T9" fmla="*/ 18 h 35"/>
                <a:gd name="T10" fmla="*/ 4413 w 7451"/>
                <a:gd name="T11" fmla="*/ 18 h 35"/>
                <a:gd name="T12" fmla="*/ 4441 w 7451"/>
                <a:gd name="T13" fmla="*/ 0 h 35"/>
                <a:gd name="T14" fmla="*/ 7451 w 7451"/>
                <a:gd name="T15" fmla="*/ 0 h 35"/>
                <a:gd name="T16" fmla="*/ 7451 w 7451"/>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51" h="35">
                  <a:moveTo>
                    <a:pt x="7451" y="35"/>
                  </a:moveTo>
                  <a:lnTo>
                    <a:pt x="0" y="35"/>
                  </a:lnTo>
                  <a:lnTo>
                    <a:pt x="0" y="0"/>
                  </a:lnTo>
                  <a:lnTo>
                    <a:pt x="3020" y="0"/>
                  </a:lnTo>
                  <a:lnTo>
                    <a:pt x="3047" y="18"/>
                  </a:lnTo>
                  <a:lnTo>
                    <a:pt x="4413" y="18"/>
                  </a:lnTo>
                  <a:lnTo>
                    <a:pt x="4441" y="0"/>
                  </a:lnTo>
                  <a:lnTo>
                    <a:pt x="7451" y="0"/>
                  </a:lnTo>
                  <a:lnTo>
                    <a:pt x="7451" y="35"/>
                  </a:lnTo>
                  <a:close/>
                </a:path>
              </a:pathLst>
            </a:custGeom>
            <a:gradFill>
              <a:gsLst>
                <a:gs pos="0">
                  <a:srgbClr val="96999A">
                    <a:lumMod val="70000"/>
                  </a:srgbClr>
                </a:gs>
                <a:gs pos="3000">
                  <a:srgbClr val="96999A"/>
                </a:gs>
                <a:gs pos="100000">
                  <a:srgbClr val="96999A">
                    <a:lumMod val="70000"/>
                  </a:srgbClr>
                </a:gs>
                <a:gs pos="97000">
                  <a:srgbClr val="96999A"/>
                </a:gs>
                <a:gs pos="91000">
                  <a:srgbClr val="DFE0E1"/>
                </a:gs>
                <a:gs pos="9000">
                  <a:srgbClr val="DFE0E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9" name="Freeform 17">
              <a:extLst>
                <a:ext uri="{FF2B5EF4-FFF2-40B4-BE49-F238E27FC236}">
                  <a16:creationId xmlns:a16="http://schemas.microsoft.com/office/drawing/2014/main" id="{F10899FB-EFEC-430E-B245-E57008384120}"/>
                </a:ext>
              </a:extLst>
            </p:cNvPr>
            <p:cNvSpPr>
              <a:spLocks/>
            </p:cNvSpPr>
            <p:nvPr/>
          </p:nvSpPr>
          <p:spPr bwMode="auto">
            <a:xfrm>
              <a:off x="7524750" y="6619875"/>
              <a:ext cx="2255838" cy="90488"/>
            </a:xfrm>
            <a:custGeom>
              <a:avLst/>
              <a:gdLst>
                <a:gd name="T0" fmla="*/ 1389 w 1421"/>
                <a:gd name="T1" fmla="*/ 2 h 57"/>
                <a:gd name="T2" fmla="*/ 32 w 1421"/>
                <a:gd name="T3" fmla="*/ 2 h 57"/>
                <a:gd name="T4" fmla="*/ 32 w 1421"/>
                <a:gd name="T5" fmla="*/ 2 h 57"/>
                <a:gd name="T6" fmla="*/ 17 w 1421"/>
                <a:gd name="T7" fmla="*/ 2 h 57"/>
                <a:gd name="T8" fmla="*/ 0 w 1421"/>
                <a:gd name="T9" fmla="*/ 0 h 57"/>
                <a:gd name="T10" fmla="*/ 0 w 1421"/>
                <a:gd name="T11" fmla="*/ 34 h 57"/>
                <a:gd name="T12" fmla="*/ 0 w 1421"/>
                <a:gd name="T13" fmla="*/ 34 h 57"/>
                <a:gd name="T14" fmla="*/ 20 w 1421"/>
                <a:gd name="T15" fmla="*/ 44 h 57"/>
                <a:gd name="T16" fmla="*/ 42 w 1421"/>
                <a:gd name="T17" fmla="*/ 51 h 57"/>
                <a:gd name="T18" fmla="*/ 64 w 1421"/>
                <a:gd name="T19" fmla="*/ 56 h 57"/>
                <a:gd name="T20" fmla="*/ 85 w 1421"/>
                <a:gd name="T21" fmla="*/ 57 h 57"/>
                <a:gd name="T22" fmla="*/ 1337 w 1421"/>
                <a:gd name="T23" fmla="*/ 57 h 57"/>
                <a:gd name="T24" fmla="*/ 1337 w 1421"/>
                <a:gd name="T25" fmla="*/ 57 h 57"/>
                <a:gd name="T26" fmla="*/ 1359 w 1421"/>
                <a:gd name="T27" fmla="*/ 56 h 57"/>
                <a:gd name="T28" fmla="*/ 1381 w 1421"/>
                <a:gd name="T29" fmla="*/ 51 h 57"/>
                <a:gd name="T30" fmla="*/ 1401 w 1421"/>
                <a:gd name="T31" fmla="*/ 44 h 57"/>
                <a:gd name="T32" fmla="*/ 1421 w 1421"/>
                <a:gd name="T33" fmla="*/ 34 h 57"/>
                <a:gd name="T34" fmla="*/ 1421 w 1421"/>
                <a:gd name="T35" fmla="*/ 0 h 57"/>
                <a:gd name="T36" fmla="*/ 1421 w 1421"/>
                <a:gd name="T37" fmla="*/ 0 h 57"/>
                <a:gd name="T38" fmla="*/ 1406 w 1421"/>
                <a:gd name="T39" fmla="*/ 2 h 57"/>
                <a:gd name="T40" fmla="*/ 1389 w 1421"/>
                <a:gd name="T41" fmla="*/ 2 h 57"/>
                <a:gd name="T42" fmla="*/ 1389 w 1421"/>
                <a:gd name="T43"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1" h="57">
                  <a:moveTo>
                    <a:pt x="1389" y="2"/>
                  </a:moveTo>
                  <a:lnTo>
                    <a:pt x="32" y="2"/>
                  </a:lnTo>
                  <a:lnTo>
                    <a:pt x="32" y="2"/>
                  </a:lnTo>
                  <a:lnTo>
                    <a:pt x="17" y="2"/>
                  </a:lnTo>
                  <a:lnTo>
                    <a:pt x="0" y="0"/>
                  </a:lnTo>
                  <a:lnTo>
                    <a:pt x="0" y="34"/>
                  </a:lnTo>
                  <a:lnTo>
                    <a:pt x="0" y="34"/>
                  </a:lnTo>
                  <a:lnTo>
                    <a:pt x="20" y="44"/>
                  </a:lnTo>
                  <a:lnTo>
                    <a:pt x="42" y="51"/>
                  </a:lnTo>
                  <a:lnTo>
                    <a:pt x="64" y="56"/>
                  </a:lnTo>
                  <a:lnTo>
                    <a:pt x="85" y="57"/>
                  </a:lnTo>
                  <a:lnTo>
                    <a:pt x="1337" y="57"/>
                  </a:lnTo>
                  <a:lnTo>
                    <a:pt x="1337" y="57"/>
                  </a:lnTo>
                  <a:lnTo>
                    <a:pt x="1359" y="56"/>
                  </a:lnTo>
                  <a:lnTo>
                    <a:pt x="1381" y="51"/>
                  </a:lnTo>
                  <a:lnTo>
                    <a:pt x="1401" y="44"/>
                  </a:lnTo>
                  <a:lnTo>
                    <a:pt x="1421" y="34"/>
                  </a:lnTo>
                  <a:lnTo>
                    <a:pt x="1421" y="0"/>
                  </a:lnTo>
                  <a:lnTo>
                    <a:pt x="1421" y="0"/>
                  </a:lnTo>
                  <a:lnTo>
                    <a:pt x="1406" y="2"/>
                  </a:lnTo>
                  <a:lnTo>
                    <a:pt x="1389" y="2"/>
                  </a:lnTo>
                  <a:lnTo>
                    <a:pt x="1389" y="2"/>
                  </a:lnTo>
                  <a:close/>
                </a:path>
              </a:pathLst>
            </a:custGeom>
            <a:gradFill>
              <a:gsLst>
                <a:gs pos="0">
                  <a:srgbClr val="96999A">
                    <a:lumMod val="70000"/>
                  </a:srgbClr>
                </a:gs>
                <a:gs pos="3000">
                  <a:srgbClr val="96999A"/>
                </a:gs>
                <a:gs pos="100000">
                  <a:srgbClr val="96999A">
                    <a:lumMod val="70000"/>
                  </a:srgbClr>
                </a:gs>
                <a:gs pos="97000">
                  <a:srgbClr val="96999A"/>
                </a:gs>
                <a:gs pos="91000">
                  <a:srgbClr val="DFE0E1">
                    <a:lumMod val="95000"/>
                  </a:srgbClr>
                </a:gs>
                <a:gs pos="9000">
                  <a:srgbClr val="DFE0E1">
                    <a:lumMod val="95000"/>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grpSp>
      <p:sp>
        <p:nvSpPr>
          <p:cNvPr id="10" name="Título 9">
            <a:extLst>
              <a:ext uri="{FF2B5EF4-FFF2-40B4-BE49-F238E27FC236}">
                <a16:creationId xmlns:a16="http://schemas.microsoft.com/office/drawing/2014/main" id="{551288C4-5028-4C5F-93F9-D3841ED8D3CE}"/>
              </a:ext>
            </a:extLst>
          </p:cNvPr>
          <p:cNvSpPr>
            <a:spLocks noGrp="1"/>
          </p:cNvSpPr>
          <p:nvPr>
            <p:ph type="title"/>
          </p:nvPr>
        </p:nvSpPr>
        <p:spPr/>
        <p:txBody>
          <a:bodyPr/>
          <a:lstStyle/>
          <a:p>
            <a:r>
              <a:rPr lang="es-ES" dirty="0" err="1">
                <a:solidFill>
                  <a:srgbClr val="5EABA0"/>
                </a:solidFill>
              </a:rPr>
              <a:t>Device</a:t>
            </a:r>
            <a:r>
              <a:rPr lang="es-ES" dirty="0"/>
              <a:t> Mockup</a:t>
            </a:r>
            <a:endParaRPr lang="es-SV" dirty="0"/>
          </a:p>
        </p:txBody>
      </p:sp>
      <p:grpSp>
        <p:nvGrpSpPr>
          <p:cNvPr id="36" name="Group 40">
            <a:extLst>
              <a:ext uri="{FF2B5EF4-FFF2-40B4-BE49-F238E27FC236}">
                <a16:creationId xmlns:a16="http://schemas.microsoft.com/office/drawing/2014/main" id="{B0DEFE9B-D790-4433-8A71-145FDDB36824}"/>
              </a:ext>
            </a:extLst>
          </p:cNvPr>
          <p:cNvGrpSpPr/>
          <p:nvPr/>
        </p:nvGrpSpPr>
        <p:grpSpPr>
          <a:xfrm>
            <a:off x="9898108" y="1906237"/>
            <a:ext cx="993648" cy="604301"/>
            <a:chOff x="1296465" y="4489931"/>
            <a:chExt cx="993648" cy="604301"/>
          </a:xfrm>
        </p:grpSpPr>
        <p:sp>
          <p:nvSpPr>
            <p:cNvPr id="37" name="Oval 41">
              <a:extLst>
                <a:ext uri="{FF2B5EF4-FFF2-40B4-BE49-F238E27FC236}">
                  <a16:creationId xmlns:a16="http://schemas.microsoft.com/office/drawing/2014/main" id="{6DBC4BFA-A1E6-41FF-8D12-85A8E5E03A28}"/>
                </a:ext>
              </a:extLst>
            </p:cNvPr>
            <p:cNvSpPr/>
            <p:nvPr/>
          </p:nvSpPr>
          <p:spPr>
            <a:xfrm>
              <a:off x="1491139" y="4489931"/>
              <a:ext cx="604301" cy="604301"/>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38" name="TextBox 42">
              <a:extLst>
                <a:ext uri="{FF2B5EF4-FFF2-40B4-BE49-F238E27FC236}">
                  <a16:creationId xmlns:a16="http://schemas.microsoft.com/office/drawing/2014/main" id="{585C2A2F-7470-4442-8D04-97FD5BB2721C}"/>
                </a:ext>
              </a:extLst>
            </p:cNvPr>
            <p:cNvSpPr txBox="1"/>
            <p:nvPr/>
          </p:nvSpPr>
          <p:spPr>
            <a:xfrm>
              <a:off x="1296465" y="4607415"/>
              <a:ext cx="9936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rPr>
                <a:t>03</a:t>
              </a:r>
            </a:p>
          </p:txBody>
        </p:sp>
      </p:grpSp>
      <p:grpSp>
        <p:nvGrpSpPr>
          <p:cNvPr id="40" name="Group 44">
            <a:extLst>
              <a:ext uri="{FF2B5EF4-FFF2-40B4-BE49-F238E27FC236}">
                <a16:creationId xmlns:a16="http://schemas.microsoft.com/office/drawing/2014/main" id="{97AE8AA9-838C-4D20-AB0F-BA6585E50FA3}"/>
              </a:ext>
            </a:extLst>
          </p:cNvPr>
          <p:cNvGrpSpPr/>
          <p:nvPr/>
        </p:nvGrpSpPr>
        <p:grpSpPr>
          <a:xfrm>
            <a:off x="9898108" y="4019122"/>
            <a:ext cx="993648" cy="604301"/>
            <a:chOff x="1296465" y="4489931"/>
            <a:chExt cx="993648" cy="604301"/>
          </a:xfrm>
        </p:grpSpPr>
        <p:sp>
          <p:nvSpPr>
            <p:cNvPr id="41" name="Oval 45">
              <a:extLst>
                <a:ext uri="{FF2B5EF4-FFF2-40B4-BE49-F238E27FC236}">
                  <a16:creationId xmlns:a16="http://schemas.microsoft.com/office/drawing/2014/main" id="{2879D5B5-9067-476B-9CCA-266D46B5C229}"/>
                </a:ext>
              </a:extLst>
            </p:cNvPr>
            <p:cNvSpPr/>
            <p:nvPr/>
          </p:nvSpPr>
          <p:spPr>
            <a:xfrm>
              <a:off x="1491139" y="4489931"/>
              <a:ext cx="604301" cy="604301"/>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42" name="TextBox 46">
              <a:extLst>
                <a:ext uri="{FF2B5EF4-FFF2-40B4-BE49-F238E27FC236}">
                  <a16:creationId xmlns:a16="http://schemas.microsoft.com/office/drawing/2014/main" id="{6C069385-71B4-4C7D-A4D5-C44BFF696F43}"/>
                </a:ext>
              </a:extLst>
            </p:cNvPr>
            <p:cNvSpPr txBox="1"/>
            <p:nvPr/>
          </p:nvSpPr>
          <p:spPr>
            <a:xfrm>
              <a:off x="1296465" y="4607415"/>
              <a:ext cx="993648" cy="400110"/>
            </a:xfrm>
            <a:prstGeom prst="rect">
              <a:avLst/>
            </a:prstGeom>
            <a:noFill/>
          </p:spPr>
          <p:txBody>
            <a:bodyPr wrap="square" rtlCol="0">
              <a:spAutoFit/>
            </a:bodyPr>
            <a:lstStyle/>
            <a:p>
              <a:pPr algn="ctr" defTabSz="914400">
                <a:defRPr/>
              </a:pPr>
              <a:r>
                <a:rPr lang="en-US" sz="2000" b="1" dirty="0">
                  <a:solidFill>
                    <a:prstClr val="white"/>
                  </a:solidFill>
                  <a:latin typeface="Helvetica" panose="020B7200000000000000" pitchFamily="34" charset="0"/>
                </a:rPr>
                <a:t>04</a:t>
              </a:r>
            </a:p>
          </p:txBody>
        </p:sp>
      </p:grpSp>
      <p:sp>
        <p:nvSpPr>
          <p:cNvPr id="43" name="Rectangle 28">
            <a:extLst>
              <a:ext uri="{FF2B5EF4-FFF2-40B4-BE49-F238E27FC236}">
                <a16:creationId xmlns:a16="http://schemas.microsoft.com/office/drawing/2014/main" id="{E4E7A28D-DD33-4A22-9E5F-3FF0C421ABE3}"/>
              </a:ext>
            </a:extLst>
          </p:cNvPr>
          <p:cNvSpPr/>
          <p:nvPr/>
        </p:nvSpPr>
        <p:spPr>
          <a:xfrm>
            <a:off x="9127313" y="2661243"/>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44" name="Rectangle 28">
            <a:extLst>
              <a:ext uri="{FF2B5EF4-FFF2-40B4-BE49-F238E27FC236}">
                <a16:creationId xmlns:a16="http://schemas.microsoft.com/office/drawing/2014/main" id="{0258CF07-4111-4ED2-9595-EC99DEDA7401}"/>
              </a:ext>
            </a:extLst>
          </p:cNvPr>
          <p:cNvSpPr/>
          <p:nvPr/>
        </p:nvSpPr>
        <p:spPr>
          <a:xfrm>
            <a:off x="9127313" y="4786079"/>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grpSp>
        <p:nvGrpSpPr>
          <p:cNvPr id="45" name="Group 40">
            <a:extLst>
              <a:ext uri="{FF2B5EF4-FFF2-40B4-BE49-F238E27FC236}">
                <a16:creationId xmlns:a16="http://schemas.microsoft.com/office/drawing/2014/main" id="{5F3125BD-E2F0-4102-A6CA-02AA8CD18093}"/>
              </a:ext>
            </a:extLst>
          </p:cNvPr>
          <p:cNvGrpSpPr/>
          <p:nvPr/>
        </p:nvGrpSpPr>
        <p:grpSpPr>
          <a:xfrm>
            <a:off x="1300243" y="1906237"/>
            <a:ext cx="993648" cy="604301"/>
            <a:chOff x="1296465" y="4489931"/>
            <a:chExt cx="993648" cy="604301"/>
          </a:xfrm>
        </p:grpSpPr>
        <p:sp>
          <p:nvSpPr>
            <p:cNvPr id="46" name="Oval 41">
              <a:extLst>
                <a:ext uri="{FF2B5EF4-FFF2-40B4-BE49-F238E27FC236}">
                  <a16:creationId xmlns:a16="http://schemas.microsoft.com/office/drawing/2014/main" id="{1ED44D22-1B1E-4EEA-AA19-55443F73ADE5}"/>
                </a:ext>
              </a:extLst>
            </p:cNvPr>
            <p:cNvSpPr/>
            <p:nvPr/>
          </p:nvSpPr>
          <p:spPr>
            <a:xfrm>
              <a:off x="1491139" y="4489931"/>
              <a:ext cx="604301" cy="604301"/>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47" name="TextBox 42">
              <a:extLst>
                <a:ext uri="{FF2B5EF4-FFF2-40B4-BE49-F238E27FC236}">
                  <a16:creationId xmlns:a16="http://schemas.microsoft.com/office/drawing/2014/main" id="{E85E1AE1-26B8-4CFD-9351-AB934E0D64B3}"/>
                </a:ext>
              </a:extLst>
            </p:cNvPr>
            <p:cNvSpPr txBox="1"/>
            <p:nvPr/>
          </p:nvSpPr>
          <p:spPr>
            <a:xfrm>
              <a:off x="1296465" y="4607415"/>
              <a:ext cx="9936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rPr>
                <a:t>01</a:t>
              </a:r>
            </a:p>
          </p:txBody>
        </p:sp>
      </p:grpSp>
      <p:grpSp>
        <p:nvGrpSpPr>
          <p:cNvPr id="56" name="Group 44">
            <a:extLst>
              <a:ext uri="{FF2B5EF4-FFF2-40B4-BE49-F238E27FC236}">
                <a16:creationId xmlns:a16="http://schemas.microsoft.com/office/drawing/2014/main" id="{7C00171B-783B-4CF7-B59D-CA7EA202DF7B}"/>
              </a:ext>
            </a:extLst>
          </p:cNvPr>
          <p:cNvGrpSpPr/>
          <p:nvPr/>
        </p:nvGrpSpPr>
        <p:grpSpPr>
          <a:xfrm>
            <a:off x="1300243" y="4019122"/>
            <a:ext cx="993648" cy="604301"/>
            <a:chOff x="1296465" y="4489931"/>
            <a:chExt cx="993648" cy="604301"/>
          </a:xfrm>
        </p:grpSpPr>
        <p:sp>
          <p:nvSpPr>
            <p:cNvPr id="57" name="Oval 45">
              <a:extLst>
                <a:ext uri="{FF2B5EF4-FFF2-40B4-BE49-F238E27FC236}">
                  <a16:creationId xmlns:a16="http://schemas.microsoft.com/office/drawing/2014/main" id="{BFB6EAF2-D94C-40CE-8B90-57E6CC2B9AA1}"/>
                </a:ext>
              </a:extLst>
            </p:cNvPr>
            <p:cNvSpPr/>
            <p:nvPr/>
          </p:nvSpPr>
          <p:spPr>
            <a:xfrm>
              <a:off x="1491139" y="4489931"/>
              <a:ext cx="604301" cy="604301"/>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58" name="TextBox 46">
              <a:extLst>
                <a:ext uri="{FF2B5EF4-FFF2-40B4-BE49-F238E27FC236}">
                  <a16:creationId xmlns:a16="http://schemas.microsoft.com/office/drawing/2014/main" id="{BAE985FE-434B-4834-ACEE-6796F56C8655}"/>
                </a:ext>
              </a:extLst>
            </p:cNvPr>
            <p:cNvSpPr txBox="1"/>
            <p:nvPr/>
          </p:nvSpPr>
          <p:spPr>
            <a:xfrm>
              <a:off x="1296465" y="4607415"/>
              <a:ext cx="993648" cy="400110"/>
            </a:xfrm>
            <a:prstGeom prst="rect">
              <a:avLst/>
            </a:prstGeom>
            <a:noFill/>
          </p:spPr>
          <p:txBody>
            <a:bodyPr wrap="square" rtlCol="0">
              <a:spAutoFit/>
            </a:bodyPr>
            <a:lstStyle/>
            <a:p>
              <a:pPr algn="ctr" defTabSz="914400">
                <a:defRPr/>
              </a:pPr>
              <a:r>
                <a:rPr lang="en-US" sz="2000" b="1" dirty="0">
                  <a:solidFill>
                    <a:prstClr val="white"/>
                  </a:solidFill>
                  <a:latin typeface="Helvetica" panose="020B7200000000000000" pitchFamily="34" charset="0"/>
                </a:rPr>
                <a:t>02</a:t>
              </a:r>
            </a:p>
          </p:txBody>
        </p:sp>
      </p:grpSp>
      <p:sp>
        <p:nvSpPr>
          <p:cNvPr id="62" name="Rectangle 28">
            <a:extLst>
              <a:ext uri="{FF2B5EF4-FFF2-40B4-BE49-F238E27FC236}">
                <a16:creationId xmlns:a16="http://schemas.microsoft.com/office/drawing/2014/main" id="{30AB26A1-273D-43DA-B3AA-A43CE6E3383A}"/>
              </a:ext>
            </a:extLst>
          </p:cNvPr>
          <p:cNvSpPr/>
          <p:nvPr/>
        </p:nvSpPr>
        <p:spPr>
          <a:xfrm>
            <a:off x="529448" y="2661243"/>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63" name="Rectangle 28">
            <a:extLst>
              <a:ext uri="{FF2B5EF4-FFF2-40B4-BE49-F238E27FC236}">
                <a16:creationId xmlns:a16="http://schemas.microsoft.com/office/drawing/2014/main" id="{561D219C-4B46-46B9-9B1F-881D166925DF}"/>
              </a:ext>
            </a:extLst>
          </p:cNvPr>
          <p:cNvSpPr/>
          <p:nvPr/>
        </p:nvSpPr>
        <p:spPr>
          <a:xfrm>
            <a:off x="529448" y="4786079"/>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pic>
        <p:nvPicPr>
          <p:cNvPr id="21" name="Marcador de posición de imagen 20" descr="Imagen en blanco y negro de una montaña&#10;&#10;Descripción generada automáticamente">
            <a:extLst>
              <a:ext uri="{FF2B5EF4-FFF2-40B4-BE49-F238E27FC236}">
                <a16:creationId xmlns:a16="http://schemas.microsoft.com/office/drawing/2014/main" id="{0CD6E308-F68B-411F-B692-BF355EE9339E}"/>
              </a:ext>
            </a:extLst>
          </p:cNvPr>
          <p:cNvPicPr>
            <a:picLocks noGrp="1" noChangeAspect="1"/>
          </p:cNvPicPr>
          <p:nvPr>
            <p:ph type="pic" sz="quarter" idx="15"/>
          </p:nvPr>
        </p:nvPicPr>
        <p:blipFill>
          <a:blip r:embed="rId2"/>
          <a:srcRect t="3142" b="3142"/>
          <a:stretch>
            <a:fillRect/>
          </a:stretch>
        </p:blipFill>
        <p:spPr/>
      </p:pic>
    </p:spTree>
    <p:extLst>
      <p:ext uri="{BB962C8B-B14F-4D97-AF65-F5344CB8AC3E}">
        <p14:creationId xmlns:p14="http://schemas.microsoft.com/office/powerpoint/2010/main" val="1577685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orma libre: forma 38">
            <a:extLst>
              <a:ext uri="{FF2B5EF4-FFF2-40B4-BE49-F238E27FC236}">
                <a16:creationId xmlns:a16="http://schemas.microsoft.com/office/drawing/2014/main" id="{6E41886A-B307-47B6-8670-F16C4260C41E}"/>
              </a:ext>
            </a:extLst>
          </p:cNvPr>
          <p:cNvSpPr/>
          <p:nvPr/>
        </p:nvSpPr>
        <p:spPr bwMode="auto">
          <a:xfrm>
            <a:off x="307" y="-1"/>
            <a:ext cx="9288834" cy="6858001"/>
          </a:xfrm>
          <a:custGeom>
            <a:avLst/>
            <a:gdLst>
              <a:gd name="connsiteX0" fmla="*/ 0 w 9288834"/>
              <a:gd name="connsiteY0" fmla="*/ 0 h 6858001"/>
              <a:gd name="connsiteX1" fmla="*/ 9288834 w 9288834"/>
              <a:gd name="connsiteY1" fmla="*/ 1 h 6858001"/>
              <a:gd name="connsiteX2" fmla="*/ 2938387 w 9288834"/>
              <a:gd name="connsiteY2" fmla="*/ 6858001 h 6858001"/>
              <a:gd name="connsiteX3" fmla="*/ 0 w 9288834"/>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9288834" h="6858001">
                <a:moveTo>
                  <a:pt x="0" y="0"/>
                </a:moveTo>
                <a:lnTo>
                  <a:pt x="9288834" y="1"/>
                </a:lnTo>
                <a:lnTo>
                  <a:pt x="2938387" y="6858001"/>
                </a:lnTo>
                <a:lnTo>
                  <a:pt x="0" y="6858001"/>
                </a:lnTo>
                <a:close/>
              </a:path>
            </a:pathLst>
          </a:custGeom>
          <a:solidFill>
            <a:srgbClr val="0088B2"/>
          </a:solidFill>
          <a:ln>
            <a:noFill/>
          </a:ln>
        </p:spPr>
        <p:txBody>
          <a:bodyPr wrap="square" lIns="0" tIns="0" rIns="0" bIns="0" rtlCol="0" anchor="ctr">
            <a:noAutofit/>
          </a:bodyPr>
          <a:lstStyle/>
          <a:p>
            <a:pPr algn="ctr" defTabSz="1208493"/>
            <a:endParaRPr lang="en-US" sz="2400" dirty="0">
              <a:solidFill>
                <a:srgbClr val="000000"/>
              </a:solidFill>
              <a:latin typeface="Helvetica" panose="020B7200000000000000" pitchFamily="34" charset="0"/>
            </a:endParaRPr>
          </a:p>
        </p:txBody>
      </p:sp>
      <p:sp>
        <p:nvSpPr>
          <p:cNvPr id="101" name="Rectangle: Rounded Corners 100">
            <a:extLst>
              <a:ext uri="{FF2B5EF4-FFF2-40B4-BE49-F238E27FC236}">
                <a16:creationId xmlns:a16="http://schemas.microsoft.com/office/drawing/2014/main" id="{33B25185-F797-4DC1-BA4F-C86943D67441}"/>
              </a:ext>
            </a:extLst>
          </p:cNvPr>
          <p:cNvSpPr/>
          <p:nvPr/>
        </p:nvSpPr>
        <p:spPr>
          <a:xfrm>
            <a:off x="1640771" y="1946775"/>
            <a:ext cx="4359325" cy="1894204"/>
          </a:xfrm>
          <a:prstGeom prst="roundRect">
            <a:avLst>
              <a:gd name="adj" fmla="val 2180"/>
            </a:avLst>
          </a:prstGeom>
          <a:solidFill>
            <a:schemeClr val="bg1"/>
          </a:solidFill>
          <a:ln>
            <a:noFill/>
          </a:ln>
          <a:effectLst>
            <a:outerShdw blurRad="152400" dist="50800" dir="5400000" sx="99000" sy="99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600" b="1" i="0" u="none" strike="noStrike" kern="1200" cap="none" spc="0" normalizeH="0" baseline="0" noProof="0" dirty="0">
              <a:ln>
                <a:noFill/>
              </a:ln>
              <a:solidFill>
                <a:srgbClr val="FFFFFF">
                  <a:lumMod val="95000"/>
                  <a:alpha val="40000"/>
                </a:srgbClr>
              </a:solidFill>
              <a:effectLst/>
              <a:uLnTx/>
              <a:uFillTx/>
              <a:latin typeface="Calibri Light"/>
              <a:ea typeface="+mn-ea"/>
              <a:cs typeface="+mn-cs"/>
            </a:endParaRPr>
          </a:p>
        </p:txBody>
      </p:sp>
      <p:sp>
        <p:nvSpPr>
          <p:cNvPr id="102" name="Rectangle: Rounded Corners 101">
            <a:extLst>
              <a:ext uri="{FF2B5EF4-FFF2-40B4-BE49-F238E27FC236}">
                <a16:creationId xmlns:a16="http://schemas.microsoft.com/office/drawing/2014/main" id="{DB676593-B4D8-4B45-9D45-90EB7333C061}"/>
              </a:ext>
            </a:extLst>
          </p:cNvPr>
          <p:cNvSpPr/>
          <p:nvPr/>
        </p:nvSpPr>
        <p:spPr>
          <a:xfrm>
            <a:off x="6191905" y="1923137"/>
            <a:ext cx="4359325" cy="1894204"/>
          </a:xfrm>
          <a:prstGeom prst="roundRect">
            <a:avLst>
              <a:gd name="adj" fmla="val 2180"/>
            </a:avLst>
          </a:prstGeom>
          <a:solidFill>
            <a:schemeClr val="bg1"/>
          </a:solidFill>
          <a:ln>
            <a:noFill/>
          </a:ln>
          <a:effectLst>
            <a:outerShdw blurRad="152400" dist="50800" dir="5400000" sx="99000" sy="99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600" b="1" i="0" u="none" strike="noStrike" kern="1200" cap="none" spc="0" normalizeH="0" baseline="0" noProof="0" dirty="0">
              <a:ln>
                <a:noFill/>
              </a:ln>
              <a:solidFill>
                <a:srgbClr val="FFFFFF">
                  <a:lumMod val="95000"/>
                  <a:alpha val="40000"/>
                </a:srgbClr>
              </a:solidFill>
              <a:effectLst/>
              <a:uLnTx/>
              <a:uFillTx/>
              <a:latin typeface="Calibri Light"/>
              <a:ea typeface="+mn-ea"/>
              <a:cs typeface="+mn-cs"/>
            </a:endParaRPr>
          </a:p>
        </p:txBody>
      </p:sp>
      <p:sp>
        <p:nvSpPr>
          <p:cNvPr id="103" name="Rectangle: Rounded Corners 102">
            <a:extLst>
              <a:ext uri="{FF2B5EF4-FFF2-40B4-BE49-F238E27FC236}">
                <a16:creationId xmlns:a16="http://schemas.microsoft.com/office/drawing/2014/main" id="{B0BE01BA-A9BA-4C95-BE48-08AE71FE6E0A}"/>
              </a:ext>
            </a:extLst>
          </p:cNvPr>
          <p:cNvSpPr/>
          <p:nvPr/>
        </p:nvSpPr>
        <p:spPr>
          <a:xfrm>
            <a:off x="1640771" y="4017476"/>
            <a:ext cx="4359325" cy="1894204"/>
          </a:xfrm>
          <a:prstGeom prst="roundRect">
            <a:avLst>
              <a:gd name="adj" fmla="val 2180"/>
            </a:avLst>
          </a:prstGeom>
          <a:solidFill>
            <a:schemeClr val="bg1"/>
          </a:solidFill>
          <a:ln>
            <a:noFill/>
          </a:ln>
          <a:effectLst>
            <a:outerShdw blurRad="152400" dist="50800" dir="5400000" sx="99000" sy="99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600" b="1" i="0" u="none" strike="noStrike" kern="1200" cap="none" spc="0" normalizeH="0" baseline="0" noProof="0" dirty="0">
              <a:ln>
                <a:noFill/>
              </a:ln>
              <a:solidFill>
                <a:srgbClr val="FFFFFF">
                  <a:lumMod val="95000"/>
                  <a:alpha val="40000"/>
                </a:srgbClr>
              </a:solidFill>
              <a:effectLst/>
              <a:uLnTx/>
              <a:uFillTx/>
              <a:latin typeface="Calibri Light"/>
              <a:ea typeface="+mn-ea"/>
              <a:cs typeface="+mn-cs"/>
            </a:endParaRPr>
          </a:p>
        </p:txBody>
      </p:sp>
      <p:sp>
        <p:nvSpPr>
          <p:cNvPr id="104" name="Rectangle: Rounded Corners 103">
            <a:extLst>
              <a:ext uri="{FF2B5EF4-FFF2-40B4-BE49-F238E27FC236}">
                <a16:creationId xmlns:a16="http://schemas.microsoft.com/office/drawing/2014/main" id="{D67A827D-E7F8-46F8-9DF5-1444C848BAE1}"/>
              </a:ext>
            </a:extLst>
          </p:cNvPr>
          <p:cNvSpPr/>
          <p:nvPr/>
        </p:nvSpPr>
        <p:spPr>
          <a:xfrm>
            <a:off x="6191905" y="3993838"/>
            <a:ext cx="4359325" cy="1894204"/>
          </a:xfrm>
          <a:prstGeom prst="roundRect">
            <a:avLst>
              <a:gd name="adj" fmla="val 2180"/>
            </a:avLst>
          </a:prstGeom>
          <a:solidFill>
            <a:schemeClr val="bg1"/>
          </a:solidFill>
          <a:ln>
            <a:noFill/>
          </a:ln>
          <a:effectLst>
            <a:outerShdw blurRad="152400" dist="50800" dir="5400000" sx="99000" sy="99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600" b="1" i="0" u="none" strike="noStrike" kern="1200" cap="none" spc="0" normalizeH="0" baseline="0" noProof="0" dirty="0">
              <a:ln>
                <a:noFill/>
              </a:ln>
              <a:solidFill>
                <a:srgbClr val="FFFFFF">
                  <a:lumMod val="95000"/>
                  <a:alpha val="40000"/>
                </a:srgbClr>
              </a:solidFill>
              <a:effectLst/>
              <a:uLnTx/>
              <a:uFillTx/>
              <a:latin typeface="Calibri Light"/>
              <a:ea typeface="+mn-ea"/>
              <a:cs typeface="+mn-cs"/>
            </a:endParaRPr>
          </a:p>
        </p:txBody>
      </p:sp>
      <p:grpSp>
        <p:nvGrpSpPr>
          <p:cNvPr id="5" name="Group 4">
            <a:extLst>
              <a:ext uri="{FF2B5EF4-FFF2-40B4-BE49-F238E27FC236}">
                <a16:creationId xmlns:a16="http://schemas.microsoft.com/office/drawing/2014/main" id="{D1CC13C0-DC9B-4EEB-8D77-41ED9D3A5E45}"/>
              </a:ext>
            </a:extLst>
          </p:cNvPr>
          <p:cNvGrpSpPr/>
          <p:nvPr/>
        </p:nvGrpSpPr>
        <p:grpSpPr>
          <a:xfrm>
            <a:off x="1940182" y="4571972"/>
            <a:ext cx="3783262" cy="1069895"/>
            <a:chOff x="1940182" y="4571972"/>
            <a:chExt cx="3783262" cy="1069895"/>
          </a:xfrm>
        </p:grpSpPr>
        <p:sp>
          <p:nvSpPr>
            <p:cNvPr id="114" name="TextBox 113">
              <a:extLst>
                <a:ext uri="{FF2B5EF4-FFF2-40B4-BE49-F238E27FC236}">
                  <a16:creationId xmlns:a16="http://schemas.microsoft.com/office/drawing/2014/main" id="{18322C78-2182-4889-B619-A92CF7435AF9}"/>
                </a:ext>
              </a:extLst>
            </p:cNvPr>
            <p:cNvSpPr txBox="1"/>
            <p:nvPr/>
          </p:nvSpPr>
          <p:spPr>
            <a:xfrm>
              <a:off x="1940182" y="4571972"/>
              <a:ext cx="261612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rPr>
                <a:t>Service 3</a:t>
              </a:r>
            </a:p>
          </p:txBody>
        </p:sp>
        <p:sp>
          <p:nvSpPr>
            <p:cNvPr id="115" name="TextBox 114">
              <a:extLst>
                <a:ext uri="{FF2B5EF4-FFF2-40B4-BE49-F238E27FC236}">
                  <a16:creationId xmlns:a16="http://schemas.microsoft.com/office/drawing/2014/main" id="{EC65D303-D73B-4E3A-AA39-1B3A4B368524}"/>
                </a:ext>
              </a:extLst>
            </p:cNvPr>
            <p:cNvSpPr txBox="1"/>
            <p:nvPr/>
          </p:nvSpPr>
          <p:spPr>
            <a:xfrm>
              <a:off x="1940183" y="4881851"/>
              <a:ext cx="3783261" cy="760016"/>
            </a:xfrm>
            <a:prstGeom prst="rect">
              <a:avLst/>
            </a:prstGeom>
            <a:noFill/>
          </p:spPr>
          <p:txBody>
            <a:bodyPr wrap="square" rtlCol="0">
              <a:spAutoFit/>
            </a:bodyPr>
            <a:lstStyle/>
            <a:p>
              <a:pPr marL="0" marR="0" lvl="0" indent="0" algn="l"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 professional and personal development.</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grpSp>
      <p:sp>
        <p:nvSpPr>
          <p:cNvPr id="116" name="Freeform 116">
            <a:extLst>
              <a:ext uri="{FF2B5EF4-FFF2-40B4-BE49-F238E27FC236}">
                <a16:creationId xmlns:a16="http://schemas.microsoft.com/office/drawing/2014/main" id="{0CC542E9-C26D-4AB0-ACF4-EB5D67C37617}"/>
              </a:ext>
            </a:extLst>
          </p:cNvPr>
          <p:cNvSpPr>
            <a:spLocks noChangeArrowheads="1"/>
          </p:cNvSpPr>
          <p:nvPr/>
        </p:nvSpPr>
        <p:spPr bwMode="auto">
          <a:xfrm>
            <a:off x="2030487" y="4227311"/>
            <a:ext cx="250247" cy="258191"/>
          </a:xfrm>
          <a:custGeom>
            <a:avLst/>
            <a:gdLst>
              <a:gd name="T0" fmla="*/ 179798 w 445"/>
              <a:gd name="T1" fmla="*/ 71025 h 462"/>
              <a:gd name="T2" fmla="*/ 179798 w 445"/>
              <a:gd name="T3" fmla="*/ 71025 h 462"/>
              <a:gd name="T4" fmla="*/ 119566 w 445"/>
              <a:gd name="T5" fmla="*/ 3574 h 462"/>
              <a:gd name="T6" fmla="*/ 16182 w 445"/>
              <a:gd name="T7" fmla="*/ 110781 h 462"/>
              <a:gd name="T8" fmla="*/ 4045 w 445"/>
              <a:gd name="T9" fmla="*/ 142497 h 462"/>
              <a:gd name="T10" fmla="*/ 36409 w 445"/>
              <a:gd name="T11" fmla="*/ 158578 h 462"/>
              <a:gd name="T12" fmla="*/ 44050 w 445"/>
              <a:gd name="T13" fmla="*/ 154558 h 462"/>
              <a:gd name="T14" fmla="*/ 60232 w 445"/>
              <a:gd name="T15" fmla="*/ 166172 h 462"/>
              <a:gd name="T16" fmla="*/ 71919 w 445"/>
              <a:gd name="T17" fmla="*/ 193867 h 462"/>
              <a:gd name="T18" fmla="*/ 84055 w 445"/>
              <a:gd name="T19" fmla="*/ 201908 h 462"/>
              <a:gd name="T20" fmla="*/ 107879 w 445"/>
              <a:gd name="T21" fmla="*/ 193867 h 462"/>
              <a:gd name="T22" fmla="*/ 111924 w 445"/>
              <a:gd name="T23" fmla="*/ 185827 h 462"/>
              <a:gd name="T24" fmla="*/ 103833 w 445"/>
              <a:gd name="T25" fmla="*/ 174213 h 462"/>
              <a:gd name="T26" fmla="*/ 91697 w 445"/>
              <a:gd name="T27" fmla="*/ 150538 h 462"/>
              <a:gd name="T28" fmla="*/ 103833 w 445"/>
              <a:gd name="T29" fmla="*/ 138477 h 462"/>
              <a:gd name="T30" fmla="*/ 187439 w 445"/>
              <a:gd name="T31" fmla="*/ 158578 h 462"/>
              <a:gd name="T32" fmla="*/ 179798 w 445"/>
              <a:gd name="T33" fmla="*/ 71025 h 462"/>
              <a:gd name="T34" fmla="*/ 175303 w 445"/>
              <a:gd name="T35" fmla="*/ 138477 h 462"/>
              <a:gd name="T36" fmla="*/ 175303 w 445"/>
              <a:gd name="T37" fmla="*/ 138477 h 462"/>
              <a:gd name="T38" fmla="*/ 135747 w 445"/>
              <a:gd name="T39" fmla="*/ 91127 h 462"/>
              <a:gd name="T40" fmla="*/ 127656 w 445"/>
              <a:gd name="T41" fmla="*/ 27695 h 462"/>
              <a:gd name="T42" fmla="*/ 163616 w 445"/>
              <a:gd name="T43" fmla="*/ 79066 h 462"/>
              <a:gd name="T44" fmla="*/ 175303 w 445"/>
              <a:gd name="T45" fmla="*/ 138477 h 4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rgbClr val="5EABA0"/>
          </a:solidFill>
          <a:ln>
            <a:noFill/>
          </a:ln>
          <a:effec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grpSp>
        <p:nvGrpSpPr>
          <p:cNvPr id="6" name="Group 5">
            <a:extLst>
              <a:ext uri="{FF2B5EF4-FFF2-40B4-BE49-F238E27FC236}">
                <a16:creationId xmlns:a16="http://schemas.microsoft.com/office/drawing/2014/main" id="{2132CC61-6D34-4D61-A537-4A1AE9D647B3}"/>
              </a:ext>
            </a:extLst>
          </p:cNvPr>
          <p:cNvGrpSpPr/>
          <p:nvPr/>
        </p:nvGrpSpPr>
        <p:grpSpPr>
          <a:xfrm>
            <a:off x="6459770" y="4571972"/>
            <a:ext cx="3783262" cy="1069895"/>
            <a:chOff x="6459770" y="4571972"/>
            <a:chExt cx="3783262" cy="1069895"/>
          </a:xfrm>
        </p:grpSpPr>
        <p:sp>
          <p:nvSpPr>
            <p:cNvPr id="118" name="TextBox 117">
              <a:extLst>
                <a:ext uri="{FF2B5EF4-FFF2-40B4-BE49-F238E27FC236}">
                  <a16:creationId xmlns:a16="http://schemas.microsoft.com/office/drawing/2014/main" id="{A0234517-5678-4334-8C66-6E4B49B325B0}"/>
                </a:ext>
              </a:extLst>
            </p:cNvPr>
            <p:cNvSpPr txBox="1"/>
            <p:nvPr/>
          </p:nvSpPr>
          <p:spPr>
            <a:xfrm>
              <a:off x="6459770" y="4571972"/>
              <a:ext cx="261612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rPr>
                <a:t>Service 4</a:t>
              </a:r>
            </a:p>
          </p:txBody>
        </p:sp>
        <p:sp>
          <p:nvSpPr>
            <p:cNvPr id="119" name="TextBox 118">
              <a:extLst>
                <a:ext uri="{FF2B5EF4-FFF2-40B4-BE49-F238E27FC236}">
                  <a16:creationId xmlns:a16="http://schemas.microsoft.com/office/drawing/2014/main" id="{65EB11B9-9061-4A68-BC1F-2C8412910F16}"/>
                </a:ext>
              </a:extLst>
            </p:cNvPr>
            <p:cNvSpPr txBox="1"/>
            <p:nvPr/>
          </p:nvSpPr>
          <p:spPr>
            <a:xfrm>
              <a:off x="6459771" y="4881851"/>
              <a:ext cx="3783261" cy="760016"/>
            </a:xfrm>
            <a:prstGeom prst="rect">
              <a:avLst/>
            </a:prstGeom>
            <a:noFill/>
          </p:spPr>
          <p:txBody>
            <a:bodyPr wrap="square" rtlCol="0">
              <a:spAutoFit/>
            </a:bodyPr>
            <a:lstStyle/>
            <a:p>
              <a:pPr marL="0" marR="0" lvl="0" indent="0" algn="l"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 professional and personal development.</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grpSp>
      <p:sp>
        <p:nvSpPr>
          <p:cNvPr id="122" name="Freeform 27">
            <a:extLst>
              <a:ext uri="{FF2B5EF4-FFF2-40B4-BE49-F238E27FC236}">
                <a16:creationId xmlns:a16="http://schemas.microsoft.com/office/drawing/2014/main" id="{03AE048E-74C4-4F47-B355-5745442C234B}"/>
              </a:ext>
            </a:extLst>
          </p:cNvPr>
          <p:cNvSpPr>
            <a:spLocks noChangeArrowheads="1"/>
          </p:cNvSpPr>
          <p:nvPr/>
        </p:nvSpPr>
        <p:spPr bwMode="auto">
          <a:xfrm>
            <a:off x="6542776" y="4188124"/>
            <a:ext cx="337998" cy="286188"/>
          </a:xfrm>
          <a:custGeom>
            <a:avLst/>
            <a:gdLst>
              <a:gd name="T0" fmla="*/ 209171 w 602"/>
              <a:gd name="T1" fmla="*/ 183789 h 510"/>
              <a:gd name="T2" fmla="*/ 209171 w 602"/>
              <a:gd name="T3" fmla="*/ 183789 h 510"/>
              <a:gd name="T4" fmla="*/ 7587 w 602"/>
              <a:gd name="T5" fmla="*/ 183789 h 510"/>
              <a:gd name="T6" fmla="*/ 0 w 602"/>
              <a:gd name="T7" fmla="*/ 176206 h 510"/>
              <a:gd name="T8" fmla="*/ 0 w 602"/>
              <a:gd name="T9" fmla="*/ 173679 h 510"/>
              <a:gd name="T10" fmla="*/ 7587 w 602"/>
              <a:gd name="T11" fmla="*/ 163207 h 510"/>
              <a:gd name="T12" fmla="*/ 209171 w 602"/>
              <a:gd name="T13" fmla="*/ 163207 h 510"/>
              <a:gd name="T14" fmla="*/ 217119 w 602"/>
              <a:gd name="T15" fmla="*/ 173679 h 510"/>
              <a:gd name="T16" fmla="*/ 217119 w 602"/>
              <a:gd name="T17" fmla="*/ 176206 h 510"/>
              <a:gd name="T18" fmla="*/ 209171 w 602"/>
              <a:gd name="T19" fmla="*/ 183789 h 510"/>
              <a:gd name="T20" fmla="*/ 175935 w 602"/>
              <a:gd name="T21" fmla="*/ 153097 h 510"/>
              <a:gd name="T22" fmla="*/ 175935 w 602"/>
              <a:gd name="T23" fmla="*/ 153097 h 510"/>
              <a:gd name="T24" fmla="*/ 155704 w 602"/>
              <a:gd name="T25" fmla="*/ 153097 h 510"/>
              <a:gd name="T26" fmla="*/ 145589 w 602"/>
              <a:gd name="T27" fmla="*/ 142987 h 510"/>
              <a:gd name="T28" fmla="*/ 145589 w 602"/>
              <a:gd name="T29" fmla="*/ 10110 h 510"/>
              <a:gd name="T30" fmla="*/ 155704 w 602"/>
              <a:gd name="T31" fmla="*/ 0 h 510"/>
              <a:gd name="T32" fmla="*/ 175935 w 602"/>
              <a:gd name="T33" fmla="*/ 0 h 510"/>
              <a:gd name="T34" fmla="*/ 186411 w 602"/>
              <a:gd name="T35" fmla="*/ 10110 h 510"/>
              <a:gd name="T36" fmla="*/ 186411 w 602"/>
              <a:gd name="T37" fmla="*/ 142987 h 510"/>
              <a:gd name="T38" fmla="*/ 175935 w 602"/>
              <a:gd name="T39" fmla="*/ 153097 h 510"/>
              <a:gd name="T40" fmla="*/ 119939 w 602"/>
              <a:gd name="T41" fmla="*/ 153097 h 510"/>
              <a:gd name="T42" fmla="*/ 119939 w 602"/>
              <a:gd name="T43" fmla="*/ 153097 h 510"/>
              <a:gd name="T44" fmla="*/ 99708 w 602"/>
              <a:gd name="T45" fmla="*/ 153097 h 510"/>
              <a:gd name="T46" fmla="*/ 89232 w 602"/>
              <a:gd name="T47" fmla="*/ 142987 h 510"/>
              <a:gd name="T48" fmla="*/ 89232 w 602"/>
              <a:gd name="T49" fmla="*/ 58856 h 510"/>
              <a:gd name="T50" fmla="*/ 99708 w 602"/>
              <a:gd name="T51" fmla="*/ 48385 h 510"/>
              <a:gd name="T52" fmla="*/ 119939 w 602"/>
              <a:gd name="T53" fmla="*/ 48385 h 510"/>
              <a:gd name="T54" fmla="*/ 130054 w 602"/>
              <a:gd name="T55" fmla="*/ 58856 h 510"/>
              <a:gd name="T56" fmla="*/ 130054 w 602"/>
              <a:gd name="T57" fmla="*/ 142987 h 510"/>
              <a:gd name="T58" fmla="*/ 119939 w 602"/>
              <a:gd name="T59" fmla="*/ 153097 h 510"/>
              <a:gd name="T60" fmla="*/ 61053 w 602"/>
              <a:gd name="T61" fmla="*/ 153097 h 510"/>
              <a:gd name="T62" fmla="*/ 61053 w 602"/>
              <a:gd name="T63" fmla="*/ 153097 h 510"/>
              <a:gd name="T64" fmla="*/ 40823 w 602"/>
              <a:gd name="T65" fmla="*/ 153097 h 510"/>
              <a:gd name="T66" fmla="*/ 30707 w 602"/>
              <a:gd name="T67" fmla="*/ 142987 h 510"/>
              <a:gd name="T68" fmla="*/ 30707 w 602"/>
              <a:gd name="T69" fmla="*/ 107240 h 510"/>
              <a:gd name="T70" fmla="*/ 40823 w 602"/>
              <a:gd name="T71" fmla="*/ 97130 h 510"/>
              <a:gd name="T72" fmla="*/ 61053 w 602"/>
              <a:gd name="T73" fmla="*/ 97130 h 510"/>
              <a:gd name="T74" fmla="*/ 71530 w 602"/>
              <a:gd name="T75" fmla="*/ 107240 h 510"/>
              <a:gd name="T76" fmla="*/ 71530 w 602"/>
              <a:gd name="T77" fmla="*/ 142987 h 510"/>
              <a:gd name="T78" fmla="*/ 61053 w 602"/>
              <a:gd name="T79" fmla="*/ 153097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rgbClr val="5EABA0"/>
          </a:soli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grpSp>
        <p:nvGrpSpPr>
          <p:cNvPr id="4" name="Group 3">
            <a:extLst>
              <a:ext uri="{FF2B5EF4-FFF2-40B4-BE49-F238E27FC236}">
                <a16:creationId xmlns:a16="http://schemas.microsoft.com/office/drawing/2014/main" id="{CBBDCF86-B9AC-4328-BCA3-2122F29E7954}"/>
              </a:ext>
            </a:extLst>
          </p:cNvPr>
          <p:cNvGrpSpPr/>
          <p:nvPr/>
        </p:nvGrpSpPr>
        <p:grpSpPr>
          <a:xfrm>
            <a:off x="6459770" y="2536722"/>
            <a:ext cx="3783262" cy="1069895"/>
            <a:chOff x="6459770" y="2536722"/>
            <a:chExt cx="3783262" cy="1069895"/>
          </a:xfrm>
        </p:grpSpPr>
        <p:sp>
          <p:nvSpPr>
            <p:cNvPr id="109" name="TextBox 108">
              <a:extLst>
                <a:ext uri="{FF2B5EF4-FFF2-40B4-BE49-F238E27FC236}">
                  <a16:creationId xmlns:a16="http://schemas.microsoft.com/office/drawing/2014/main" id="{35CF2028-EC88-4FE5-AAA6-E00615C6E87B}"/>
                </a:ext>
              </a:extLst>
            </p:cNvPr>
            <p:cNvSpPr txBox="1"/>
            <p:nvPr/>
          </p:nvSpPr>
          <p:spPr>
            <a:xfrm>
              <a:off x="6459770" y="2536722"/>
              <a:ext cx="261612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rPr>
                <a:t>Service 2</a:t>
              </a:r>
            </a:p>
          </p:txBody>
        </p:sp>
        <p:sp>
          <p:nvSpPr>
            <p:cNvPr id="110" name="TextBox 109">
              <a:extLst>
                <a:ext uri="{FF2B5EF4-FFF2-40B4-BE49-F238E27FC236}">
                  <a16:creationId xmlns:a16="http://schemas.microsoft.com/office/drawing/2014/main" id="{86284FD7-9298-4783-B993-6D19F3C3865A}"/>
                </a:ext>
              </a:extLst>
            </p:cNvPr>
            <p:cNvSpPr txBox="1"/>
            <p:nvPr/>
          </p:nvSpPr>
          <p:spPr>
            <a:xfrm>
              <a:off x="6459771" y="2846601"/>
              <a:ext cx="3783261" cy="760016"/>
            </a:xfrm>
            <a:prstGeom prst="rect">
              <a:avLst/>
            </a:prstGeom>
            <a:noFill/>
          </p:spPr>
          <p:txBody>
            <a:bodyPr wrap="square" rtlCol="0">
              <a:spAutoFit/>
            </a:bodyPr>
            <a:lstStyle/>
            <a:p>
              <a:pPr marL="0" marR="0" lvl="0" indent="0" algn="l"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 professional and personal development.</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grpSp>
      <p:sp>
        <p:nvSpPr>
          <p:cNvPr id="123" name="Freeform 123">
            <a:extLst>
              <a:ext uri="{FF2B5EF4-FFF2-40B4-BE49-F238E27FC236}">
                <a16:creationId xmlns:a16="http://schemas.microsoft.com/office/drawing/2014/main" id="{5E7707AF-E99C-48E1-99A1-DC309FDD11C6}"/>
              </a:ext>
            </a:extLst>
          </p:cNvPr>
          <p:cNvSpPr>
            <a:spLocks noChangeArrowheads="1"/>
          </p:cNvSpPr>
          <p:nvPr/>
        </p:nvSpPr>
        <p:spPr bwMode="auto">
          <a:xfrm>
            <a:off x="6575245" y="2207051"/>
            <a:ext cx="273060" cy="279459"/>
          </a:xfrm>
          <a:custGeom>
            <a:avLst/>
            <a:gdLst>
              <a:gd name="T0" fmla="*/ 123628 w 452"/>
              <a:gd name="T1" fmla="*/ 135490 h 462"/>
              <a:gd name="T2" fmla="*/ 123628 w 452"/>
              <a:gd name="T3" fmla="*/ 135490 h 462"/>
              <a:gd name="T4" fmla="*/ 195108 w 452"/>
              <a:gd name="T5" fmla="*/ 11703 h 462"/>
              <a:gd name="T6" fmla="*/ 195108 w 452"/>
              <a:gd name="T7" fmla="*/ 8102 h 462"/>
              <a:gd name="T8" fmla="*/ 191062 w 452"/>
              <a:gd name="T9" fmla="*/ 8102 h 462"/>
              <a:gd name="T10" fmla="*/ 71480 w 452"/>
              <a:gd name="T11" fmla="*/ 80124 h 462"/>
              <a:gd name="T12" fmla="*/ 4046 w 452"/>
              <a:gd name="T13" fmla="*/ 135490 h 462"/>
              <a:gd name="T14" fmla="*/ 15735 w 452"/>
              <a:gd name="T15" fmla="*/ 147644 h 462"/>
              <a:gd name="T16" fmla="*/ 39561 w 452"/>
              <a:gd name="T17" fmla="*/ 139542 h 462"/>
              <a:gd name="T18" fmla="*/ 67883 w 452"/>
              <a:gd name="T19" fmla="*/ 167450 h 462"/>
              <a:gd name="T20" fmla="*/ 59791 w 452"/>
              <a:gd name="T21" fmla="*/ 191307 h 462"/>
              <a:gd name="T22" fmla="*/ 67883 w 452"/>
              <a:gd name="T23" fmla="*/ 203461 h 462"/>
              <a:gd name="T24" fmla="*/ 123628 w 452"/>
              <a:gd name="T25" fmla="*/ 135490 h 462"/>
              <a:gd name="T26" fmla="*/ 135317 w 452"/>
              <a:gd name="T27" fmla="*/ 67520 h 462"/>
              <a:gd name="T28" fmla="*/ 135317 w 452"/>
              <a:gd name="T29" fmla="*/ 67520 h 462"/>
              <a:gd name="T30" fmla="*/ 135317 w 452"/>
              <a:gd name="T31" fmla="*/ 43663 h 462"/>
              <a:gd name="T32" fmla="*/ 159143 w 452"/>
              <a:gd name="T33" fmla="*/ 43663 h 462"/>
              <a:gd name="T34" fmla="*/ 159143 w 452"/>
              <a:gd name="T35" fmla="*/ 67520 h 462"/>
              <a:gd name="T36" fmla="*/ 135317 w 452"/>
              <a:gd name="T37" fmla="*/ 67520 h 4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rgbClr val="5EABA0"/>
          </a:solidFill>
          <a:ln>
            <a:noFill/>
          </a:ln>
          <a:effec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grpSp>
        <p:nvGrpSpPr>
          <p:cNvPr id="3" name="Group 2">
            <a:extLst>
              <a:ext uri="{FF2B5EF4-FFF2-40B4-BE49-F238E27FC236}">
                <a16:creationId xmlns:a16="http://schemas.microsoft.com/office/drawing/2014/main" id="{5AF66631-150A-4360-B4F1-22738B247FE2}"/>
              </a:ext>
            </a:extLst>
          </p:cNvPr>
          <p:cNvGrpSpPr/>
          <p:nvPr/>
        </p:nvGrpSpPr>
        <p:grpSpPr>
          <a:xfrm>
            <a:off x="1940182" y="2536722"/>
            <a:ext cx="3783262" cy="1069895"/>
            <a:chOff x="1940182" y="2536722"/>
            <a:chExt cx="3783262" cy="1069895"/>
          </a:xfrm>
        </p:grpSpPr>
        <p:sp>
          <p:nvSpPr>
            <p:cNvPr id="106" name="TextBox 105">
              <a:extLst>
                <a:ext uri="{FF2B5EF4-FFF2-40B4-BE49-F238E27FC236}">
                  <a16:creationId xmlns:a16="http://schemas.microsoft.com/office/drawing/2014/main" id="{BDC2BABD-1A41-4647-9B4A-9AABB6954C86}"/>
                </a:ext>
              </a:extLst>
            </p:cNvPr>
            <p:cNvSpPr txBox="1"/>
            <p:nvPr/>
          </p:nvSpPr>
          <p:spPr>
            <a:xfrm>
              <a:off x="1940182" y="2536722"/>
              <a:ext cx="261612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rPr>
                <a:t>Service 1</a:t>
              </a:r>
            </a:p>
          </p:txBody>
        </p:sp>
        <p:sp>
          <p:nvSpPr>
            <p:cNvPr id="107" name="TextBox 106">
              <a:extLst>
                <a:ext uri="{FF2B5EF4-FFF2-40B4-BE49-F238E27FC236}">
                  <a16:creationId xmlns:a16="http://schemas.microsoft.com/office/drawing/2014/main" id="{6B36AB97-4371-4F30-9978-AA88A19FF5A5}"/>
                </a:ext>
              </a:extLst>
            </p:cNvPr>
            <p:cNvSpPr txBox="1"/>
            <p:nvPr/>
          </p:nvSpPr>
          <p:spPr>
            <a:xfrm>
              <a:off x="1940183" y="2846601"/>
              <a:ext cx="3783261" cy="760016"/>
            </a:xfrm>
            <a:prstGeom prst="rect">
              <a:avLst/>
            </a:prstGeom>
            <a:noFill/>
          </p:spPr>
          <p:txBody>
            <a:bodyPr wrap="square" rtlCol="0">
              <a:spAutoFit/>
            </a:bodyPr>
            <a:lstStyle/>
            <a:p>
              <a:pPr marL="0" marR="0" lvl="0" indent="0" algn="l"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 professional and personal development.</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grpSp>
      <p:sp>
        <p:nvSpPr>
          <p:cNvPr id="124" name="Freeform 106">
            <a:extLst>
              <a:ext uri="{FF2B5EF4-FFF2-40B4-BE49-F238E27FC236}">
                <a16:creationId xmlns:a16="http://schemas.microsoft.com/office/drawing/2014/main" id="{17D51269-FE4A-4B50-9D1F-81E05889DD94}"/>
              </a:ext>
            </a:extLst>
          </p:cNvPr>
          <p:cNvSpPr>
            <a:spLocks noEditPoints="1"/>
          </p:cNvSpPr>
          <p:nvPr/>
        </p:nvSpPr>
        <p:spPr bwMode="auto">
          <a:xfrm>
            <a:off x="2022358" y="2258532"/>
            <a:ext cx="237169" cy="176497"/>
          </a:xfrm>
          <a:custGeom>
            <a:avLst/>
            <a:gdLst/>
            <a:ahLst/>
            <a:cxnLst>
              <a:cxn ang="0">
                <a:pos x="41" y="0"/>
              </a:cxn>
              <a:cxn ang="0">
                <a:pos x="34" y="0"/>
              </a:cxn>
              <a:cxn ang="0">
                <a:pos x="18" y="7"/>
              </a:cxn>
              <a:cxn ang="0">
                <a:pos x="7" y="18"/>
              </a:cxn>
              <a:cxn ang="0">
                <a:pos x="0" y="33"/>
              </a:cxn>
              <a:cxn ang="0">
                <a:pos x="0" y="214"/>
              </a:cxn>
              <a:cxn ang="0">
                <a:pos x="0" y="221"/>
              </a:cxn>
              <a:cxn ang="0">
                <a:pos x="7" y="237"/>
              </a:cxn>
              <a:cxn ang="0">
                <a:pos x="18" y="248"/>
              </a:cxn>
              <a:cxn ang="0">
                <a:pos x="34" y="256"/>
              </a:cxn>
              <a:cxn ang="0">
                <a:pos x="299" y="256"/>
              </a:cxn>
              <a:cxn ang="0">
                <a:pos x="308" y="256"/>
              </a:cxn>
              <a:cxn ang="0">
                <a:pos x="322" y="248"/>
              </a:cxn>
              <a:cxn ang="0">
                <a:pos x="335" y="237"/>
              </a:cxn>
              <a:cxn ang="0">
                <a:pos x="340" y="221"/>
              </a:cxn>
              <a:cxn ang="0">
                <a:pos x="342" y="42"/>
              </a:cxn>
              <a:cxn ang="0">
                <a:pos x="340" y="33"/>
              </a:cxn>
              <a:cxn ang="0">
                <a:pos x="335" y="18"/>
              </a:cxn>
              <a:cxn ang="0">
                <a:pos x="322" y="7"/>
              </a:cxn>
              <a:cxn ang="0">
                <a:pos x="308" y="0"/>
              </a:cxn>
              <a:cxn ang="0">
                <a:pos x="299" y="0"/>
              </a:cxn>
              <a:cxn ang="0">
                <a:pos x="319" y="36"/>
              </a:cxn>
              <a:cxn ang="0">
                <a:pos x="320" y="42"/>
              </a:cxn>
              <a:cxn ang="0">
                <a:pos x="320" y="214"/>
              </a:cxn>
              <a:cxn ang="0">
                <a:pos x="228" y="114"/>
              </a:cxn>
              <a:cxn ang="0">
                <a:pos x="299" y="20"/>
              </a:cxn>
              <a:cxn ang="0">
                <a:pos x="170" y="134"/>
              </a:cxn>
              <a:cxn ang="0">
                <a:pos x="38" y="22"/>
              </a:cxn>
              <a:cxn ang="0">
                <a:pos x="299" y="20"/>
              </a:cxn>
              <a:cxn ang="0">
                <a:pos x="21" y="218"/>
              </a:cxn>
              <a:cxn ang="0">
                <a:pos x="21" y="42"/>
              </a:cxn>
              <a:cxn ang="0">
                <a:pos x="21" y="36"/>
              </a:cxn>
              <a:cxn ang="0">
                <a:pos x="21" y="218"/>
              </a:cxn>
              <a:cxn ang="0">
                <a:pos x="41" y="234"/>
              </a:cxn>
              <a:cxn ang="0">
                <a:pos x="128" y="127"/>
              </a:cxn>
              <a:cxn ang="0">
                <a:pos x="163" y="158"/>
              </a:cxn>
              <a:cxn ang="0">
                <a:pos x="170" y="160"/>
              </a:cxn>
              <a:cxn ang="0">
                <a:pos x="174" y="160"/>
              </a:cxn>
              <a:cxn ang="0">
                <a:pos x="212" y="127"/>
              </a:cxn>
              <a:cxn ang="0">
                <a:pos x="306" y="234"/>
              </a:cxn>
              <a:cxn ang="0">
                <a:pos x="41" y="234"/>
              </a:cxn>
            </a:cxnLst>
            <a:rect l="0" t="0" r="r" b="b"/>
            <a:pathLst>
              <a:path w="342" h="256">
                <a:moveTo>
                  <a:pt x="299" y="0"/>
                </a:moveTo>
                <a:lnTo>
                  <a:pt x="41" y="0"/>
                </a:lnTo>
                <a:lnTo>
                  <a:pt x="41" y="0"/>
                </a:lnTo>
                <a:lnTo>
                  <a:pt x="34" y="0"/>
                </a:lnTo>
                <a:lnTo>
                  <a:pt x="25" y="2"/>
                </a:lnTo>
                <a:lnTo>
                  <a:pt x="18" y="7"/>
                </a:lnTo>
                <a:lnTo>
                  <a:pt x="12" y="11"/>
                </a:lnTo>
                <a:lnTo>
                  <a:pt x="7" y="18"/>
                </a:lnTo>
                <a:lnTo>
                  <a:pt x="3" y="25"/>
                </a:lnTo>
                <a:lnTo>
                  <a:pt x="0" y="33"/>
                </a:lnTo>
                <a:lnTo>
                  <a:pt x="0" y="42"/>
                </a:lnTo>
                <a:lnTo>
                  <a:pt x="0" y="214"/>
                </a:lnTo>
                <a:lnTo>
                  <a:pt x="0" y="214"/>
                </a:lnTo>
                <a:lnTo>
                  <a:pt x="0" y="221"/>
                </a:lnTo>
                <a:lnTo>
                  <a:pt x="3" y="230"/>
                </a:lnTo>
                <a:lnTo>
                  <a:pt x="7" y="237"/>
                </a:lnTo>
                <a:lnTo>
                  <a:pt x="12" y="243"/>
                </a:lnTo>
                <a:lnTo>
                  <a:pt x="18" y="248"/>
                </a:lnTo>
                <a:lnTo>
                  <a:pt x="25" y="252"/>
                </a:lnTo>
                <a:lnTo>
                  <a:pt x="34" y="256"/>
                </a:lnTo>
                <a:lnTo>
                  <a:pt x="41" y="256"/>
                </a:lnTo>
                <a:lnTo>
                  <a:pt x="299" y="256"/>
                </a:lnTo>
                <a:lnTo>
                  <a:pt x="299" y="256"/>
                </a:lnTo>
                <a:lnTo>
                  <a:pt x="308" y="256"/>
                </a:lnTo>
                <a:lnTo>
                  <a:pt x="315" y="252"/>
                </a:lnTo>
                <a:lnTo>
                  <a:pt x="322" y="248"/>
                </a:lnTo>
                <a:lnTo>
                  <a:pt x="330" y="243"/>
                </a:lnTo>
                <a:lnTo>
                  <a:pt x="335" y="237"/>
                </a:lnTo>
                <a:lnTo>
                  <a:pt x="339" y="230"/>
                </a:lnTo>
                <a:lnTo>
                  <a:pt x="340" y="221"/>
                </a:lnTo>
                <a:lnTo>
                  <a:pt x="342" y="214"/>
                </a:lnTo>
                <a:lnTo>
                  <a:pt x="342" y="42"/>
                </a:lnTo>
                <a:lnTo>
                  <a:pt x="342" y="42"/>
                </a:lnTo>
                <a:lnTo>
                  <a:pt x="340" y="33"/>
                </a:lnTo>
                <a:lnTo>
                  <a:pt x="339" y="25"/>
                </a:lnTo>
                <a:lnTo>
                  <a:pt x="335" y="18"/>
                </a:lnTo>
                <a:lnTo>
                  <a:pt x="330" y="11"/>
                </a:lnTo>
                <a:lnTo>
                  <a:pt x="322" y="7"/>
                </a:lnTo>
                <a:lnTo>
                  <a:pt x="315" y="2"/>
                </a:lnTo>
                <a:lnTo>
                  <a:pt x="308" y="0"/>
                </a:lnTo>
                <a:lnTo>
                  <a:pt x="299" y="0"/>
                </a:lnTo>
                <a:lnTo>
                  <a:pt x="299" y="0"/>
                </a:lnTo>
                <a:close/>
                <a:moveTo>
                  <a:pt x="228" y="114"/>
                </a:moveTo>
                <a:lnTo>
                  <a:pt x="319" y="36"/>
                </a:lnTo>
                <a:lnTo>
                  <a:pt x="319" y="36"/>
                </a:lnTo>
                <a:lnTo>
                  <a:pt x="320" y="42"/>
                </a:lnTo>
                <a:lnTo>
                  <a:pt x="320" y="214"/>
                </a:lnTo>
                <a:lnTo>
                  <a:pt x="320" y="214"/>
                </a:lnTo>
                <a:lnTo>
                  <a:pt x="320" y="218"/>
                </a:lnTo>
                <a:lnTo>
                  <a:pt x="228" y="114"/>
                </a:lnTo>
                <a:close/>
                <a:moveTo>
                  <a:pt x="299" y="20"/>
                </a:moveTo>
                <a:lnTo>
                  <a:pt x="299" y="20"/>
                </a:lnTo>
                <a:lnTo>
                  <a:pt x="302" y="22"/>
                </a:lnTo>
                <a:lnTo>
                  <a:pt x="170" y="134"/>
                </a:lnTo>
                <a:lnTo>
                  <a:pt x="38" y="22"/>
                </a:lnTo>
                <a:lnTo>
                  <a:pt x="38" y="22"/>
                </a:lnTo>
                <a:lnTo>
                  <a:pt x="41" y="20"/>
                </a:lnTo>
                <a:lnTo>
                  <a:pt x="299" y="20"/>
                </a:lnTo>
                <a:close/>
                <a:moveTo>
                  <a:pt x="21" y="218"/>
                </a:moveTo>
                <a:lnTo>
                  <a:pt x="21" y="218"/>
                </a:lnTo>
                <a:lnTo>
                  <a:pt x="21" y="214"/>
                </a:lnTo>
                <a:lnTo>
                  <a:pt x="21" y="42"/>
                </a:lnTo>
                <a:lnTo>
                  <a:pt x="21" y="42"/>
                </a:lnTo>
                <a:lnTo>
                  <a:pt x="21" y="36"/>
                </a:lnTo>
                <a:lnTo>
                  <a:pt x="112" y="114"/>
                </a:lnTo>
                <a:lnTo>
                  <a:pt x="21" y="218"/>
                </a:lnTo>
                <a:close/>
                <a:moveTo>
                  <a:pt x="41" y="234"/>
                </a:moveTo>
                <a:lnTo>
                  <a:pt x="41" y="234"/>
                </a:lnTo>
                <a:lnTo>
                  <a:pt x="36" y="234"/>
                </a:lnTo>
                <a:lnTo>
                  <a:pt x="128" y="127"/>
                </a:lnTo>
                <a:lnTo>
                  <a:pt x="163" y="158"/>
                </a:lnTo>
                <a:lnTo>
                  <a:pt x="163" y="158"/>
                </a:lnTo>
                <a:lnTo>
                  <a:pt x="166" y="160"/>
                </a:lnTo>
                <a:lnTo>
                  <a:pt x="170" y="160"/>
                </a:lnTo>
                <a:lnTo>
                  <a:pt x="170" y="160"/>
                </a:lnTo>
                <a:lnTo>
                  <a:pt x="174" y="160"/>
                </a:lnTo>
                <a:lnTo>
                  <a:pt x="177" y="158"/>
                </a:lnTo>
                <a:lnTo>
                  <a:pt x="212" y="127"/>
                </a:lnTo>
                <a:lnTo>
                  <a:pt x="306" y="234"/>
                </a:lnTo>
                <a:lnTo>
                  <a:pt x="306" y="234"/>
                </a:lnTo>
                <a:lnTo>
                  <a:pt x="299" y="234"/>
                </a:lnTo>
                <a:lnTo>
                  <a:pt x="41" y="234"/>
                </a:lnTo>
                <a:close/>
              </a:path>
            </a:pathLst>
          </a:custGeom>
          <a:solidFill>
            <a:srgbClr val="5EABA0"/>
          </a:solid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sp>
        <p:nvSpPr>
          <p:cNvPr id="11" name="Título 10">
            <a:extLst>
              <a:ext uri="{FF2B5EF4-FFF2-40B4-BE49-F238E27FC236}">
                <a16:creationId xmlns:a16="http://schemas.microsoft.com/office/drawing/2014/main" id="{898F01CB-4D5B-4575-B11A-7598D28C0321}"/>
              </a:ext>
            </a:extLst>
          </p:cNvPr>
          <p:cNvSpPr>
            <a:spLocks noGrp="1"/>
          </p:cNvSpPr>
          <p:nvPr>
            <p:ph type="title"/>
          </p:nvPr>
        </p:nvSpPr>
        <p:spPr/>
        <p:txBody>
          <a:bodyPr/>
          <a:lstStyle/>
          <a:p>
            <a:r>
              <a:rPr lang="es-ES" dirty="0" err="1">
                <a:solidFill>
                  <a:schemeClr val="bg1"/>
                </a:solidFill>
              </a:rPr>
              <a:t>Our</a:t>
            </a:r>
            <a:r>
              <a:rPr lang="es-ES" dirty="0">
                <a:solidFill>
                  <a:schemeClr val="bg1"/>
                </a:solidFill>
              </a:rPr>
              <a:t> </a:t>
            </a:r>
            <a:r>
              <a:rPr lang="es-ES" dirty="0" err="1">
                <a:solidFill>
                  <a:schemeClr val="bg1"/>
                </a:solidFill>
              </a:rPr>
              <a:t>Services</a:t>
            </a:r>
            <a:endParaRPr lang="es-SV" dirty="0">
              <a:solidFill>
                <a:schemeClr val="bg1"/>
              </a:solidFill>
            </a:endParaRPr>
          </a:p>
        </p:txBody>
      </p:sp>
    </p:spTree>
    <p:extLst>
      <p:ext uri="{BB962C8B-B14F-4D97-AF65-F5344CB8AC3E}">
        <p14:creationId xmlns:p14="http://schemas.microsoft.com/office/powerpoint/2010/main" val="2662811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BF7CFF-56A2-466B-B859-BBDACA5E8780}"/>
              </a:ext>
            </a:extLst>
          </p:cNvPr>
          <p:cNvSpPr>
            <a:spLocks noGrp="1"/>
          </p:cNvSpPr>
          <p:nvPr>
            <p:ph type="title"/>
          </p:nvPr>
        </p:nvSpPr>
        <p:spPr/>
        <p:txBody>
          <a:bodyPr/>
          <a:lstStyle/>
          <a:p>
            <a:r>
              <a:rPr lang="es-ES" dirty="0">
                <a:solidFill>
                  <a:srgbClr val="5EABA0"/>
                </a:solidFill>
              </a:rPr>
              <a:t>Table</a:t>
            </a:r>
            <a:r>
              <a:rPr lang="es-ES" dirty="0"/>
              <a:t> </a:t>
            </a:r>
            <a:r>
              <a:rPr lang="es-ES" dirty="0" err="1"/>
              <a:t>Slide</a:t>
            </a:r>
            <a:endParaRPr lang="en-US" dirty="0"/>
          </a:p>
        </p:txBody>
      </p:sp>
      <p:graphicFrame>
        <p:nvGraphicFramePr>
          <p:cNvPr id="707" name="Table"/>
          <p:cNvGraphicFramePr/>
          <p:nvPr>
            <p:extLst>
              <p:ext uri="{D42A27DB-BD31-4B8C-83A1-F6EECF244321}">
                <p14:modId xmlns:p14="http://schemas.microsoft.com/office/powerpoint/2010/main" val="3855555346"/>
              </p:ext>
            </p:extLst>
          </p:nvPr>
        </p:nvGraphicFramePr>
        <p:xfrm>
          <a:off x="1000776" y="1514773"/>
          <a:ext cx="10238624" cy="4311050"/>
        </p:xfrm>
        <a:graphic>
          <a:graphicData uri="http://schemas.openxmlformats.org/drawingml/2006/table">
            <a:tbl>
              <a:tblPr bandRow="1"/>
              <a:tblGrid>
                <a:gridCol w="2559656">
                  <a:extLst>
                    <a:ext uri="{9D8B030D-6E8A-4147-A177-3AD203B41FA5}">
                      <a16:colId xmlns:a16="http://schemas.microsoft.com/office/drawing/2014/main" val="20000"/>
                    </a:ext>
                  </a:extLst>
                </a:gridCol>
                <a:gridCol w="2559656">
                  <a:extLst>
                    <a:ext uri="{9D8B030D-6E8A-4147-A177-3AD203B41FA5}">
                      <a16:colId xmlns:a16="http://schemas.microsoft.com/office/drawing/2014/main" val="20001"/>
                    </a:ext>
                  </a:extLst>
                </a:gridCol>
                <a:gridCol w="2559656">
                  <a:extLst>
                    <a:ext uri="{9D8B030D-6E8A-4147-A177-3AD203B41FA5}">
                      <a16:colId xmlns:a16="http://schemas.microsoft.com/office/drawing/2014/main" val="20002"/>
                    </a:ext>
                  </a:extLst>
                </a:gridCol>
                <a:gridCol w="2559656">
                  <a:extLst>
                    <a:ext uri="{9D8B030D-6E8A-4147-A177-3AD203B41FA5}">
                      <a16:colId xmlns:a16="http://schemas.microsoft.com/office/drawing/2014/main" val="20003"/>
                    </a:ext>
                  </a:extLst>
                </a:gridCol>
              </a:tblGrid>
              <a:tr h="431105">
                <a:tc>
                  <a:txBody>
                    <a:bodyPr/>
                    <a:lstStyle/>
                    <a:p>
                      <a:pPr algn="ctr" defTabSz="914400">
                        <a:defRPr b="1">
                          <a:solidFill>
                            <a:srgbClr val="1C1F25"/>
                          </a:solidFill>
                          <a:latin typeface="Roboto"/>
                          <a:ea typeface="Roboto"/>
                          <a:cs typeface="Roboto"/>
                        </a:defRPr>
                      </a:pPr>
                      <a:endParaRPr sz="700">
                        <a:latin typeface="Helvetica" panose="020B7200000000000000" pitchFamily="34" charset="0"/>
                      </a:endParaRP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cap="flat" cmpd="sng" algn="ctr">
                      <a:solidFill>
                        <a:srgbClr val="0088B2"/>
                      </a:solidFill>
                      <a:prstDash val="solid"/>
                      <a:round/>
                      <a:headEnd type="none" w="med" len="med"/>
                      <a:tailEnd type="none" w="med" len="med"/>
                    </a:lnB>
                  </a:tcPr>
                </a:tc>
                <a:tc>
                  <a:txBody>
                    <a:bodyPr/>
                    <a:lstStyle/>
                    <a:p>
                      <a:pPr algn="ctr" defTabSz="914400">
                        <a:defRPr sz="1800"/>
                      </a:pPr>
                      <a:r>
                        <a:rPr sz="1100" b="1">
                          <a:solidFill>
                            <a:srgbClr val="4C5056"/>
                          </a:solidFill>
                          <a:latin typeface="Helvetica" panose="020B7200000000000000" pitchFamily="34" charset="0"/>
                          <a:ea typeface="Roboto"/>
                          <a:cs typeface="Roboto"/>
                        </a:rPr>
                        <a:t>Marketing</a:t>
                      </a: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cap="flat" cmpd="sng" algn="ctr">
                      <a:solidFill>
                        <a:srgbClr val="0088B2"/>
                      </a:solidFill>
                      <a:prstDash val="solid"/>
                      <a:round/>
                      <a:headEnd type="none" w="med" len="med"/>
                      <a:tailEnd type="none" w="med" len="med"/>
                    </a:lnB>
                  </a:tcPr>
                </a:tc>
                <a:tc>
                  <a:txBody>
                    <a:bodyPr/>
                    <a:lstStyle/>
                    <a:p>
                      <a:pPr algn="ctr" defTabSz="914400">
                        <a:defRPr sz="1800"/>
                      </a:pPr>
                      <a:r>
                        <a:rPr sz="1100" b="1">
                          <a:solidFill>
                            <a:srgbClr val="4C5056"/>
                          </a:solidFill>
                          <a:latin typeface="Helvetica" panose="020B7200000000000000" pitchFamily="34" charset="0"/>
                          <a:ea typeface="Roboto"/>
                          <a:cs typeface="Roboto"/>
                        </a:rPr>
                        <a:t>Design</a:t>
                      </a: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cap="flat" cmpd="sng" algn="ctr">
                      <a:solidFill>
                        <a:srgbClr val="0088B2"/>
                      </a:solidFill>
                      <a:prstDash val="solid"/>
                      <a:round/>
                      <a:headEnd type="none" w="med" len="med"/>
                      <a:tailEnd type="none" w="med" len="med"/>
                    </a:lnB>
                  </a:tcPr>
                </a:tc>
                <a:tc>
                  <a:txBody>
                    <a:bodyPr/>
                    <a:lstStyle/>
                    <a:p>
                      <a:pPr algn="ctr" defTabSz="914400">
                        <a:defRPr sz="1800"/>
                      </a:pPr>
                      <a:r>
                        <a:rPr sz="1100" b="1" dirty="0">
                          <a:solidFill>
                            <a:srgbClr val="4C5056"/>
                          </a:solidFill>
                          <a:latin typeface="Helvetica" panose="020B7200000000000000" pitchFamily="34" charset="0"/>
                          <a:ea typeface="Roboto"/>
                          <a:cs typeface="Roboto"/>
                        </a:rPr>
                        <a:t>Support</a:t>
                      </a: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cap="flat" cmpd="sng" algn="ctr">
                      <a:solidFill>
                        <a:srgbClr val="0088B2"/>
                      </a:solidFill>
                      <a:prstDash val="solid"/>
                      <a:round/>
                      <a:headEnd type="none" w="med" len="med"/>
                      <a:tailEnd type="none" w="med" len="med"/>
                    </a:lnB>
                  </a:tcPr>
                </a:tc>
                <a:extLst>
                  <a:ext uri="{0D108BD9-81ED-4DB2-BD59-A6C34878D82A}">
                    <a16:rowId xmlns:a16="http://schemas.microsoft.com/office/drawing/2014/main" val="10000"/>
                  </a:ext>
                </a:extLst>
              </a:tr>
              <a:tr h="431105">
                <a:tc>
                  <a:txBody>
                    <a:bodyPr/>
                    <a:lstStyle/>
                    <a:p>
                      <a:pPr algn="l" defTabSz="914400">
                        <a:defRPr sz="1800"/>
                      </a:pPr>
                      <a:r>
                        <a:rPr sz="1100" b="1">
                          <a:solidFill>
                            <a:srgbClr val="4C5056"/>
                          </a:solidFill>
                          <a:latin typeface="Helvetica" panose="020B7200000000000000" pitchFamily="34" charset="0"/>
                          <a:ea typeface="Roboto"/>
                          <a:cs typeface="Roboto"/>
                        </a:rPr>
                        <a:t>Row One</a:t>
                      </a: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$15,000</a:t>
                      </a: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Business Section</a:t>
                      </a: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John Maklay</a:t>
                      </a: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a:solidFill>
                        <a:srgbClr val="B8B8B8"/>
                      </a:solidFill>
                      <a:miter lim="400000"/>
                    </a:lnB>
                    <a:solidFill>
                      <a:srgbClr val="EFF1F9"/>
                    </a:solidFill>
                  </a:tcPr>
                </a:tc>
                <a:extLst>
                  <a:ext uri="{0D108BD9-81ED-4DB2-BD59-A6C34878D82A}">
                    <a16:rowId xmlns:a16="http://schemas.microsoft.com/office/drawing/2014/main" val="10001"/>
                  </a:ext>
                </a:extLst>
              </a:tr>
              <a:tr h="431105">
                <a:tc>
                  <a:txBody>
                    <a:bodyPr/>
                    <a:lstStyle/>
                    <a:p>
                      <a:pPr algn="l" defTabSz="914400">
                        <a:defRPr sz="1800"/>
                      </a:pPr>
                      <a:r>
                        <a:rPr sz="1100" b="1">
                          <a:solidFill>
                            <a:srgbClr val="4C5056"/>
                          </a:solidFill>
                          <a:latin typeface="Helvetica" panose="020B7200000000000000" pitchFamily="34" charset="0"/>
                          <a:ea typeface="Roboto"/>
                          <a:cs typeface="Roboto"/>
                        </a:rPr>
                        <a:t>Row Two</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$15,000</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Marketing Promotion</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David Anderson</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extLst>
                  <a:ext uri="{0D108BD9-81ED-4DB2-BD59-A6C34878D82A}">
                    <a16:rowId xmlns:a16="http://schemas.microsoft.com/office/drawing/2014/main" val="10002"/>
                  </a:ext>
                </a:extLst>
              </a:tr>
              <a:tr h="431105">
                <a:tc>
                  <a:txBody>
                    <a:bodyPr/>
                    <a:lstStyle/>
                    <a:p>
                      <a:pPr algn="l" defTabSz="914400">
                        <a:defRPr sz="1800"/>
                      </a:pPr>
                      <a:r>
                        <a:rPr sz="1100" b="1" dirty="0">
                          <a:solidFill>
                            <a:srgbClr val="4C5056"/>
                          </a:solidFill>
                          <a:latin typeface="Helvetica" panose="020B7200000000000000" pitchFamily="34" charset="0"/>
                          <a:ea typeface="Roboto"/>
                          <a:cs typeface="Roboto"/>
                        </a:rPr>
                        <a:t>Row Three</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$15,000</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Design Value</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Tom Cruise</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extLst>
                  <a:ext uri="{0D108BD9-81ED-4DB2-BD59-A6C34878D82A}">
                    <a16:rowId xmlns:a16="http://schemas.microsoft.com/office/drawing/2014/main" val="10003"/>
                  </a:ext>
                </a:extLst>
              </a:tr>
              <a:tr h="431105">
                <a:tc>
                  <a:txBody>
                    <a:bodyPr/>
                    <a:lstStyle/>
                    <a:p>
                      <a:pPr algn="l" defTabSz="914400">
                        <a:defRPr sz="1800"/>
                      </a:pPr>
                      <a:r>
                        <a:rPr sz="1100" b="1">
                          <a:solidFill>
                            <a:srgbClr val="4C5056"/>
                          </a:solidFill>
                          <a:latin typeface="Helvetica" panose="020B7200000000000000" pitchFamily="34" charset="0"/>
                          <a:ea typeface="Roboto"/>
                          <a:cs typeface="Roboto"/>
                        </a:rPr>
                        <a:t>Row Four</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$15,000</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Business Support</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Melisa Loreta</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extLst>
                  <a:ext uri="{0D108BD9-81ED-4DB2-BD59-A6C34878D82A}">
                    <a16:rowId xmlns:a16="http://schemas.microsoft.com/office/drawing/2014/main" val="10004"/>
                  </a:ext>
                </a:extLst>
              </a:tr>
              <a:tr h="431105">
                <a:tc>
                  <a:txBody>
                    <a:bodyPr/>
                    <a:lstStyle/>
                    <a:p>
                      <a:pPr algn="l" defTabSz="914400">
                        <a:defRPr sz="1800"/>
                      </a:pPr>
                      <a:r>
                        <a:rPr sz="1100" b="1">
                          <a:solidFill>
                            <a:srgbClr val="4C5056"/>
                          </a:solidFill>
                          <a:latin typeface="Helvetica" panose="020B7200000000000000" pitchFamily="34" charset="0"/>
                          <a:ea typeface="Roboto"/>
                          <a:cs typeface="Roboto"/>
                        </a:rPr>
                        <a:t>Row Five</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$15,000</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Team Advice</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Yokota Hami</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extLst>
                  <a:ext uri="{0D108BD9-81ED-4DB2-BD59-A6C34878D82A}">
                    <a16:rowId xmlns:a16="http://schemas.microsoft.com/office/drawing/2014/main" val="10005"/>
                  </a:ext>
                </a:extLst>
              </a:tr>
              <a:tr h="431105">
                <a:tc>
                  <a:txBody>
                    <a:bodyPr/>
                    <a:lstStyle/>
                    <a:p>
                      <a:pPr algn="l" defTabSz="914400">
                        <a:defRPr sz="1800"/>
                      </a:pPr>
                      <a:r>
                        <a:rPr sz="1100" b="1">
                          <a:solidFill>
                            <a:srgbClr val="4C5056"/>
                          </a:solidFill>
                          <a:latin typeface="Helvetica" panose="020B7200000000000000" pitchFamily="34" charset="0"/>
                          <a:ea typeface="Roboto"/>
                          <a:cs typeface="Roboto"/>
                        </a:rPr>
                        <a:t>Row Six</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$15,000</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Promotion Analysis</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Peter Anderson</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tcPr>
                </a:tc>
                <a:extLst>
                  <a:ext uri="{0D108BD9-81ED-4DB2-BD59-A6C34878D82A}">
                    <a16:rowId xmlns:a16="http://schemas.microsoft.com/office/drawing/2014/main" val="10006"/>
                  </a:ext>
                </a:extLst>
              </a:tr>
              <a:tr h="431105">
                <a:tc>
                  <a:txBody>
                    <a:bodyPr/>
                    <a:lstStyle/>
                    <a:p>
                      <a:pPr algn="l" defTabSz="914400">
                        <a:defRPr sz="1800"/>
                      </a:pPr>
                      <a:r>
                        <a:rPr sz="1100" b="1">
                          <a:solidFill>
                            <a:srgbClr val="4C5056"/>
                          </a:solidFill>
                          <a:latin typeface="Helvetica" panose="020B7200000000000000" pitchFamily="34" charset="0"/>
                          <a:ea typeface="Roboto"/>
                          <a:cs typeface="Roboto"/>
                        </a:rPr>
                        <a:t>Row Seven</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$15,000</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Graphic &amp; Studio</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Mike Davidson</a:t>
                      </a:r>
                    </a:p>
                  </a:txBody>
                  <a:tcPr marL="25400" marR="25400" marT="25400" marB="25400" anchor="ctr" horzOverflow="overflow">
                    <a:lnL w="12700">
                      <a:miter lim="400000"/>
                    </a:lnL>
                    <a:lnR w="12700">
                      <a:miter lim="400000"/>
                    </a:lnR>
                    <a:lnT w="12700">
                      <a:solidFill>
                        <a:srgbClr val="B8B8B8"/>
                      </a:solidFill>
                      <a:miter lim="400000"/>
                    </a:lnT>
                    <a:lnB w="12700">
                      <a:solidFill>
                        <a:srgbClr val="B8B8B8"/>
                      </a:solidFill>
                      <a:miter lim="400000"/>
                    </a:lnB>
                    <a:solidFill>
                      <a:srgbClr val="EFF1F9"/>
                    </a:solidFill>
                  </a:tcPr>
                </a:tc>
                <a:extLst>
                  <a:ext uri="{0D108BD9-81ED-4DB2-BD59-A6C34878D82A}">
                    <a16:rowId xmlns:a16="http://schemas.microsoft.com/office/drawing/2014/main" val="10007"/>
                  </a:ext>
                </a:extLst>
              </a:tr>
              <a:tr h="431105">
                <a:tc>
                  <a:txBody>
                    <a:bodyPr/>
                    <a:lstStyle/>
                    <a:p>
                      <a:pPr algn="l" defTabSz="914400">
                        <a:defRPr sz="1800"/>
                      </a:pPr>
                      <a:r>
                        <a:rPr sz="1100" b="1">
                          <a:solidFill>
                            <a:srgbClr val="4C5056"/>
                          </a:solidFill>
                          <a:latin typeface="Helvetica" panose="020B7200000000000000" pitchFamily="34" charset="0"/>
                          <a:ea typeface="Roboto"/>
                          <a:cs typeface="Roboto"/>
                        </a:rPr>
                        <a:t>Row Eight</a:t>
                      </a:r>
                    </a:p>
                  </a:txBody>
                  <a:tcPr marL="25400" marR="25400" marT="25400" marB="25400" anchor="ctr" horzOverflow="overflow">
                    <a:lnL w="12700">
                      <a:miter lim="400000"/>
                    </a:lnL>
                    <a:lnR w="12700">
                      <a:miter lim="400000"/>
                    </a:lnR>
                    <a:lnT w="12700">
                      <a:solidFill>
                        <a:srgbClr val="B8B8B8"/>
                      </a:solidFill>
                      <a:miter lim="400000"/>
                    </a:lnT>
                    <a:lnB w="12700" cap="flat" cmpd="sng" algn="ctr">
                      <a:solidFill>
                        <a:srgbClr val="0088B2"/>
                      </a:solidFill>
                      <a:prstDash val="solid"/>
                      <a:round/>
                      <a:headEnd type="none" w="med" len="med"/>
                      <a:tailEnd type="none" w="med" len="med"/>
                    </a:lnB>
                  </a:tcPr>
                </a:tc>
                <a:tc>
                  <a:txBody>
                    <a:bodyPr/>
                    <a:lstStyle/>
                    <a:p>
                      <a:pPr algn="ctr" defTabSz="914400">
                        <a:defRPr sz="1800"/>
                      </a:pPr>
                      <a:r>
                        <a:rPr sz="1100" dirty="0">
                          <a:solidFill>
                            <a:srgbClr val="6A6E77"/>
                          </a:solidFill>
                          <a:latin typeface="Helvetica" panose="020B7200000000000000" pitchFamily="34" charset="0"/>
                          <a:ea typeface="Roboto Light"/>
                          <a:cs typeface="Roboto Light"/>
                          <a:sym typeface="Roboto Light"/>
                        </a:rPr>
                        <a:t>$15,000</a:t>
                      </a:r>
                    </a:p>
                  </a:txBody>
                  <a:tcPr marL="25400" marR="25400" marT="25400" marB="25400" anchor="ctr" horzOverflow="overflow">
                    <a:lnL w="12700">
                      <a:miter lim="400000"/>
                    </a:lnL>
                    <a:lnR w="12700">
                      <a:miter lim="400000"/>
                    </a:lnR>
                    <a:lnT w="12700">
                      <a:solidFill>
                        <a:srgbClr val="B8B8B8"/>
                      </a:solidFill>
                      <a:miter lim="400000"/>
                    </a:lnT>
                    <a:lnB w="12700" cap="flat" cmpd="sng" algn="ctr">
                      <a:solidFill>
                        <a:srgbClr val="0088B2"/>
                      </a:solidFill>
                      <a:prstDash val="solid"/>
                      <a:round/>
                      <a:headEnd type="none" w="med" len="med"/>
                      <a:tailEnd type="none" w="med" len="med"/>
                    </a:lnB>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Design Plan</a:t>
                      </a:r>
                    </a:p>
                  </a:txBody>
                  <a:tcPr marL="25400" marR="25400" marT="25400" marB="25400" anchor="ctr" horzOverflow="overflow">
                    <a:lnL w="12700">
                      <a:miter lim="400000"/>
                    </a:lnL>
                    <a:lnR w="12700">
                      <a:miter lim="400000"/>
                    </a:lnR>
                    <a:lnT w="12700">
                      <a:solidFill>
                        <a:srgbClr val="B8B8B8"/>
                      </a:solidFill>
                      <a:miter lim="400000"/>
                    </a:lnT>
                    <a:lnB w="12700" cap="flat" cmpd="sng" algn="ctr">
                      <a:solidFill>
                        <a:srgbClr val="0088B2"/>
                      </a:solidFill>
                      <a:prstDash val="solid"/>
                      <a:round/>
                      <a:headEnd type="none" w="med" len="med"/>
                      <a:tailEnd type="none" w="med" len="med"/>
                    </a:lnB>
                  </a:tcPr>
                </a:tc>
                <a:tc>
                  <a:txBody>
                    <a:bodyPr/>
                    <a:lstStyle/>
                    <a:p>
                      <a:pPr algn="ctr" defTabSz="914400">
                        <a:defRPr sz="1800"/>
                      </a:pPr>
                      <a:r>
                        <a:rPr sz="1100">
                          <a:solidFill>
                            <a:srgbClr val="6A6E77"/>
                          </a:solidFill>
                          <a:latin typeface="Helvetica" panose="020B7200000000000000" pitchFamily="34" charset="0"/>
                          <a:ea typeface="Roboto Light"/>
                          <a:cs typeface="Roboto Light"/>
                          <a:sym typeface="Roboto Light"/>
                        </a:rPr>
                        <a:t>Tysa Conner</a:t>
                      </a:r>
                    </a:p>
                  </a:txBody>
                  <a:tcPr marL="25400" marR="25400" marT="25400" marB="25400" anchor="ctr" horzOverflow="overflow">
                    <a:lnL w="12700">
                      <a:miter lim="400000"/>
                    </a:lnL>
                    <a:lnR w="12700">
                      <a:miter lim="400000"/>
                    </a:lnR>
                    <a:lnT w="12700">
                      <a:solidFill>
                        <a:srgbClr val="B8B8B8"/>
                      </a:solidFill>
                      <a:miter lim="400000"/>
                    </a:lnT>
                    <a:lnB w="12700" cap="flat" cmpd="sng" algn="ctr">
                      <a:solidFill>
                        <a:srgbClr val="0088B2"/>
                      </a:solidFill>
                      <a:prstDash val="solid"/>
                      <a:round/>
                      <a:headEnd type="none" w="med" len="med"/>
                      <a:tailEnd type="none" w="med" len="med"/>
                    </a:lnB>
                  </a:tcPr>
                </a:tc>
                <a:extLst>
                  <a:ext uri="{0D108BD9-81ED-4DB2-BD59-A6C34878D82A}">
                    <a16:rowId xmlns:a16="http://schemas.microsoft.com/office/drawing/2014/main" val="10008"/>
                  </a:ext>
                </a:extLst>
              </a:tr>
              <a:tr h="431105">
                <a:tc>
                  <a:txBody>
                    <a:bodyPr/>
                    <a:lstStyle/>
                    <a:p>
                      <a:pPr algn="r" defTabSz="914400">
                        <a:defRPr>
                          <a:solidFill>
                            <a:srgbClr val="6A6E77"/>
                          </a:solidFill>
                          <a:latin typeface="Roboto Light"/>
                          <a:ea typeface="Roboto Light"/>
                          <a:cs typeface="Roboto Light"/>
                          <a:sym typeface="Roboto Light"/>
                        </a:defRPr>
                      </a:pPr>
                      <a:r>
                        <a:rPr lang="en-US" sz="1100" b="1" dirty="0">
                          <a:solidFill>
                            <a:srgbClr val="4C5056"/>
                          </a:solidFill>
                          <a:latin typeface="Helvetica" panose="020B7200000000000000" pitchFamily="34" charset="0"/>
                          <a:ea typeface="Roboto"/>
                          <a:cs typeface="Roboto"/>
                        </a:rPr>
                        <a:t>Total</a:t>
                      </a:r>
                      <a:endParaRPr sz="700" dirty="0">
                        <a:latin typeface="Helvetica" panose="020B7200000000000000" pitchFamily="34" charset="0"/>
                      </a:endParaRP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cap="flat" cmpd="sng" algn="ctr">
                      <a:solidFill>
                        <a:srgbClr val="0088B2"/>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sz="1800"/>
                      </a:pPr>
                      <a:r>
                        <a:rPr lang="en-US" sz="1200" b="1" dirty="0">
                          <a:solidFill>
                            <a:srgbClr val="0088B2"/>
                          </a:solidFill>
                          <a:latin typeface="Helvetica" panose="020B7200000000000000" pitchFamily="34" charset="0"/>
                          <a:ea typeface="Roboto Light"/>
                          <a:cs typeface="Roboto Light"/>
                          <a:sym typeface="Roboto Light"/>
                        </a:rPr>
                        <a:t>$15,000</a:t>
                      </a: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cap="flat" cmpd="sng" algn="ctr">
                      <a:solidFill>
                        <a:srgbClr val="0088B2"/>
                      </a:solidFill>
                      <a:prstDash val="solid"/>
                      <a:round/>
                      <a:headEnd type="none" w="med" len="med"/>
                      <a:tailEnd type="none" w="med" len="med"/>
                    </a:lnB>
                    <a:noFill/>
                  </a:tcPr>
                </a:tc>
                <a:tc>
                  <a:txBody>
                    <a:bodyPr/>
                    <a:lstStyle/>
                    <a:p>
                      <a:pPr algn="ctr" defTabSz="914400">
                        <a:defRPr b="1">
                          <a:solidFill>
                            <a:srgbClr val="1C1F25"/>
                          </a:solidFill>
                          <a:latin typeface="Roboto"/>
                          <a:ea typeface="Roboto"/>
                          <a:cs typeface="Roboto"/>
                        </a:defRPr>
                      </a:pPr>
                      <a:endParaRPr sz="700" dirty="0">
                        <a:latin typeface="Helvetica" panose="020B7200000000000000" pitchFamily="34" charset="0"/>
                      </a:endParaRP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cap="flat" cmpd="sng" algn="ctr">
                      <a:solidFill>
                        <a:srgbClr val="0088B2"/>
                      </a:solidFill>
                      <a:prstDash val="solid"/>
                      <a:round/>
                      <a:headEnd type="none" w="med" len="med"/>
                      <a:tailEnd type="none" w="med" len="med"/>
                    </a:lnB>
                    <a:noFill/>
                  </a:tcPr>
                </a:tc>
                <a:tc>
                  <a:txBody>
                    <a:bodyPr/>
                    <a:lstStyle/>
                    <a:p>
                      <a:pPr algn="ctr" defTabSz="914400">
                        <a:defRPr b="1">
                          <a:solidFill>
                            <a:srgbClr val="1C1F25"/>
                          </a:solidFill>
                          <a:latin typeface="Roboto"/>
                          <a:ea typeface="Roboto"/>
                          <a:cs typeface="Roboto"/>
                        </a:defRPr>
                      </a:pPr>
                      <a:endParaRPr sz="700" dirty="0">
                        <a:latin typeface="Helvetica" panose="020B7200000000000000" pitchFamily="34" charset="0"/>
                      </a:endParaRPr>
                    </a:p>
                  </a:txBody>
                  <a:tcPr marL="25400" marR="25400" marT="25400" marB="25400" anchor="ctr" horzOverflow="overflow">
                    <a:lnL w="12700">
                      <a:miter lim="400000"/>
                    </a:lnL>
                    <a:lnR w="12700">
                      <a:miter lim="400000"/>
                    </a:lnR>
                    <a:lnT w="12700" cap="flat" cmpd="sng" algn="ctr">
                      <a:solidFill>
                        <a:srgbClr val="0088B2"/>
                      </a:solidFill>
                      <a:prstDash val="solid"/>
                      <a:round/>
                      <a:headEnd type="none" w="med" len="med"/>
                      <a:tailEnd type="none" w="med" len="med"/>
                    </a:lnT>
                    <a:lnB w="12700" cap="flat" cmpd="sng" algn="ctr">
                      <a:solidFill>
                        <a:srgbClr val="0088B2"/>
                      </a:solidFill>
                      <a:prstDash val="solid"/>
                      <a:round/>
                      <a:headEnd type="none" w="med" len="med"/>
                      <a:tailEnd type="none" w="med" len="med"/>
                    </a:lnB>
                    <a:noFill/>
                  </a:tcPr>
                </a:tc>
                <a:extLst>
                  <a:ext uri="{0D108BD9-81ED-4DB2-BD59-A6C34878D82A}">
                    <a16:rowId xmlns:a16="http://schemas.microsoft.com/office/drawing/2014/main" val="10009"/>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01EBB636-7BAE-484B-940D-CDDF0DEB2D58}"/>
              </a:ext>
            </a:extLst>
          </p:cNvPr>
          <p:cNvSpPr/>
          <p:nvPr/>
        </p:nvSpPr>
        <p:spPr>
          <a:xfrm>
            <a:off x="4249683" y="1774232"/>
            <a:ext cx="3692635" cy="2019300"/>
          </a:xfrm>
          <a:prstGeom prst="rect">
            <a:avLst/>
          </a:prstGeom>
          <a:solidFill>
            <a:schemeClr val="bg1"/>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ndParaRPr>
          </a:p>
        </p:txBody>
      </p:sp>
      <p:sp>
        <p:nvSpPr>
          <p:cNvPr id="160" name="TextBox 159">
            <a:extLst>
              <a:ext uri="{FF2B5EF4-FFF2-40B4-BE49-F238E27FC236}">
                <a16:creationId xmlns:a16="http://schemas.microsoft.com/office/drawing/2014/main" id="{02870BC1-0D85-44AC-B026-3E7414A677C0}"/>
              </a:ext>
            </a:extLst>
          </p:cNvPr>
          <p:cNvSpPr txBox="1"/>
          <p:nvPr/>
        </p:nvSpPr>
        <p:spPr>
          <a:xfrm>
            <a:off x="4497210" y="2015048"/>
            <a:ext cx="23736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rPr>
              <a:t>CREATIVE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rPr>
              <a:t>PROJECT</a:t>
            </a:r>
            <a:endParaRPr kumimoji="0" lang="en-US" sz="18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endParaRPr>
          </a:p>
        </p:txBody>
      </p:sp>
      <p:sp>
        <p:nvSpPr>
          <p:cNvPr id="162" name="TextBox 161">
            <a:extLst>
              <a:ext uri="{FF2B5EF4-FFF2-40B4-BE49-F238E27FC236}">
                <a16:creationId xmlns:a16="http://schemas.microsoft.com/office/drawing/2014/main" id="{DA734A3E-AAF4-40C2-AD07-4194141E8E8A}"/>
              </a:ext>
            </a:extLst>
          </p:cNvPr>
          <p:cNvSpPr txBox="1"/>
          <p:nvPr/>
        </p:nvSpPr>
        <p:spPr>
          <a:xfrm>
            <a:off x="4491124" y="2667011"/>
            <a:ext cx="2823921" cy="760016"/>
          </a:xfrm>
          <a:prstGeom prst="rect">
            <a:avLst/>
          </a:prstGeom>
          <a:noFill/>
        </p:spPr>
        <p:txBody>
          <a:bodyPr wrap="square" rtlCol="0">
            <a:spAutoFit/>
          </a:bodyPr>
          <a:lstStyle/>
          <a:p>
            <a:pP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165" name="Rectangle 164">
            <a:extLst>
              <a:ext uri="{FF2B5EF4-FFF2-40B4-BE49-F238E27FC236}">
                <a16:creationId xmlns:a16="http://schemas.microsoft.com/office/drawing/2014/main" id="{F1028CCC-BABF-46F2-B639-464339B615A0}"/>
              </a:ext>
            </a:extLst>
          </p:cNvPr>
          <p:cNvSpPr/>
          <p:nvPr/>
        </p:nvSpPr>
        <p:spPr>
          <a:xfrm>
            <a:off x="7933758" y="1774232"/>
            <a:ext cx="3692635" cy="2019300"/>
          </a:xfrm>
          <a:prstGeom prst="rect">
            <a:avLst/>
          </a:prstGeom>
          <a:solidFill>
            <a:schemeClr val="bg1"/>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ndParaRPr>
          </a:p>
        </p:txBody>
      </p:sp>
      <p:sp>
        <p:nvSpPr>
          <p:cNvPr id="166" name="TextBox 165">
            <a:extLst>
              <a:ext uri="{FF2B5EF4-FFF2-40B4-BE49-F238E27FC236}">
                <a16:creationId xmlns:a16="http://schemas.microsoft.com/office/drawing/2014/main" id="{440512EB-07B6-4B45-A1A3-D5D27C70D2F8}"/>
              </a:ext>
            </a:extLst>
          </p:cNvPr>
          <p:cNvSpPr txBox="1"/>
          <p:nvPr/>
        </p:nvSpPr>
        <p:spPr>
          <a:xfrm>
            <a:off x="8181285" y="2015048"/>
            <a:ext cx="237363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rPr>
              <a:t>TECHNOLOGY</a:t>
            </a:r>
            <a:endParaRPr kumimoji="0" lang="en-US" sz="18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endParaRPr>
          </a:p>
        </p:txBody>
      </p:sp>
      <p:sp>
        <p:nvSpPr>
          <p:cNvPr id="168" name="TextBox 167">
            <a:extLst>
              <a:ext uri="{FF2B5EF4-FFF2-40B4-BE49-F238E27FC236}">
                <a16:creationId xmlns:a16="http://schemas.microsoft.com/office/drawing/2014/main" id="{BBA9F45A-D947-403C-9352-4DFF18537CD2}"/>
              </a:ext>
            </a:extLst>
          </p:cNvPr>
          <p:cNvSpPr txBox="1"/>
          <p:nvPr/>
        </p:nvSpPr>
        <p:spPr>
          <a:xfrm>
            <a:off x="8175199" y="2667011"/>
            <a:ext cx="2823921" cy="760016"/>
          </a:xfrm>
          <a:prstGeom prst="rect">
            <a:avLst/>
          </a:prstGeom>
          <a:noFill/>
        </p:spPr>
        <p:txBody>
          <a:bodyPr wrap="square" rtlCol="0">
            <a:spAutoFit/>
          </a:bodyPr>
          <a:lstStyle/>
          <a:p>
            <a:pP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171" name="Rectangle 170">
            <a:extLst>
              <a:ext uri="{FF2B5EF4-FFF2-40B4-BE49-F238E27FC236}">
                <a16:creationId xmlns:a16="http://schemas.microsoft.com/office/drawing/2014/main" id="{EAE65E3B-8345-46D4-8FB7-9A8EAA24A65D}"/>
              </a:ext>
            </a:extLst>
          </p:cNvPr>
          <p:cNvSpPr/>
          <p:nvPr/>
        </p:nvSpPr>
        <p:spPr>
          <a:xfrm>
            <a:off x="557048" y="3796466"/>
            <a:ext cx="3692635" cy="2019300"/>
          </a:xfrm>
          <a:prstGeom prst="rect">
            <a:avLst/>
          </a:prstGeom>
          <a:solidFill>
            <a:schemeClr val="bg1"/>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172" name="TextBox 171">
            <a:extLst>
              <a:ext uri="{FF2B5EF4-FFF2-40B4-BE49-F238E27FC236}">
                <a16:creationId xmlns:a16="http://schemas.microsoft.com/office/drawing/2014/main" id="{A1A7E771-7480-44BD-BD8F-337172372BE1}"/>
              </a:ext>
            </a:extLst>
          </p:cNvPr>
          <p:cNvSpPr txBox="1"/>
          <p:nvPr/>
        </p:nvSpPr>
        <p:spPr>
          <a:xfrm>
            <a:off x="804575" y="4037282"/>
            <a:ext cx="23736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rPr>
              <a:t>PROFESSIONAL STARTUP DESIGN</a:t>
            </a:r>
          </a:p>
        </p:txBody>
      </p:sp>
      <p:sp>
        <p:nvSpPr>
          <p:cNvPr id="174" name="TextBox 173">
            <a:extLst>
              <a:ext uri="{FF2B5EF4-FFF2-40B4-BE49-F238E27FC236}">
                <a16:creationId xmlns:a16="http://schemas.microsoft.com/office/drawing/2014/main" id="{D311DAEA-7DE9-40EE-B3C7-7EA10847D41C}"/>
              </a:ext>
            </a:extLst>
          </p:cNvPr>
          <p:cNvSpPr txBox="1"/>
          <p:nvPr/>
        </p:nvSpPr>
        <p:spPr>
          <a:xfrm>
            <a:off x="798489" y="4689245"/>
            <a:ext cx="2823921" cy="760016"/>
          </a:xfrm>
          <a:prstGeom prst="rect">
            <a:avLst/>
          </a:prstGeom>
          <a:noFill/>
        </p:spPr>
        <p:txBody>
          <a:bodyPr wrap="square" rtlCol="0">
            <a:spAutoFit/>
          </a:bodyPr>
          <a:lstStyle/>
          <a:p>
            <a:pP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177" name="Rectangle 176">
            <a:extLst>
              <a:ext uri="{FF2B5EF4-FFF2-40B4-BE49-F238E27FC236}">
                <a16:creationId xmlns:a16="http://schemas.microsoft.com/office/drawing/2014/main" id="{BF053164-8D04-4E03-9326-1CC5AD55AF74}"/>
              </a:ext>
            </a:extLst>
          </p:cNvPr>
          <p:cNvSpPr/>
          <p:nvPr/>
        </p:nvSpPr>
        <p:spPr>
          <a:xfrm>
            <a:off x="4249683" y="3792857"/>
            <a:ext cx="3692635" cy="2019300"/>
          </a:xfrm>
          <a:prstGeom prst="rect">
            <a:avLst/>
          </a:prstGeom>
          <a:solidFill>
            <a:schemeClr val="bg1"/>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178" name="TextBox 177">
            <a:extLst>
              <a:ext uri="{FF2B5EF4-FFF2-40B4-BE49-F238E27FC236}">
                <a16:creationId xmlns:a16="http://schemas.microsoft.com/office/drawing/2014/main" id="{2C577026-BE23-4E14-96F4-1F01AB37CA42}"/>
              </a:ext>
            </a:extLst>
          </p:cNvPr>
          <p:cNvSpPr txBox="1"/>
          <p:nvPr/>
        </p:nvSpPr>
        <p:spPr>
          <a:xfrm>
            <a:off x="4497210" y="4033673"/>
            <a:ext cx="23736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rPr>
              <a:t>YEARLY PROJECT DATA &amp; ANALYSIS</a:t>
            </a:r>
          </a:p>
        </p:txBody>
      </p:sp>
      <p:sp>
        <p:nvSpPr>
          <p:cNvPr id="180" name="TextBox 179">
            <a:extLst>
              <a:ext uri="{FF2B5EF4-FFF2-40B4-BE49-F238E27FC236}">
                <a16:creationId xmlns:a16="http://schemas.microsoft.com/office/drawing/2014/main" id="{5A62588F-9BF2-4BE3-B30E-7E6218A05902}"/>
              </a:ext>
            </a:extLst>
          </p:cNvPr>
          <p:cNvSpPr txBox="1"/>
          <p:nvPr/>
        </p:nvSpPr>
        <p:spPr>
          <a:xfrm>
            <a:off x="4491124" y="4685636"/>
            <a:ext cx="2823921" cy="760016"/>
          </a:xfrm>
          <a:prstGeom prst="rect">
            <a:avLst/>
          </a:prstGeom>
          <a:noFill/>
        </p:spPr>
        <p:txBody>
          <a:bodyPr wrap="square" rtlCol="0">
            <a:spAutoFit/>
          </a:bodyPr>
          <a:lstStyle/>
          <a:p>
            <a:pP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188" name="Freeform 245">
            <a:extLst>
              <a:ext uri="{FF2B5EF4-FFF2-40B4-BE49-F238E27FC236}">
                <a16:creationId xmlns:a16="http://schemas.microsoft.com/office/drawing/2014/main" id="{B12CE23A-DB09-4C8C-8B7E-02175E27E1F4}"/>
              </a:ext>
            </a:extLst>
          </p:cNvPr>
          <p:cNvSpPr>
            <a:spLocks/>
          </p:cNvSpPr>
          <p:nvPr/>
        </p:nvSpPr>
        <p:spPr bwMode="auto">
          <a:xfrm>
            <a:off x="7167679" y="2057636"/>
            <a:ext cx="414302" cy="414302"/>
          </a:xfrm>
          <a:custGeom>
            <a:avLst/>
            <a:gdLst>
              <a:gd name="T0" fmla="*/ 233363 w 68"/>
              <a:gd name="T1" fmla="*/ 10295 h 68"/>
              <a:gd name="T2" fmla="*/ 199045 w 68"/>
              <a:gd name="T3" fmla="*/ 209340 h 68"/>
              <a:gd name="T4" fmla="*/ 195613 w 68"/>
              <a:gd name="T5" fmla="*/ 216204 h 68"/>
              <a:gd name="T6" fmla="*/ 192181 w 68"/>
              <a:gd name="T7" fmla="*/ 216204 h 68"/>
              <a:gd name="T8" fmla="*/ 188749 w 68"/>
              <a:gd name="T9" fmla="*/ 216204 h 68"/>
              <a:gd name="T10" fmla="*/ 130409 w 68"/>
              <a:gd name="T11" fmla="*/ 192181 h 68"/>
              <a:gd name="T12" fmla="*/ 96091 w 68"/>
              <a:gd name="T13" fmla="*/ 229931 h 68"/>
              <a:gd name="T14" fmla="*/ 89227 w 68"/>
              <a:gd name="T15" fmla="*/ 233363 h 68"/>
              <a:gd name="T16" fmla="*/ 89227 w 68"/>
              <a:gd name="T17" fmla="*/ 233363 h 68"/>
              <a:gd name="T18" fmla="*/ 82363 w 68"/>
              <a:gd name="T19" fmla="*/ 223068 h 68"/>
              <a:gd name="T20" fmla="*/ 82363 w 68"/>
              <a:gd name="T21" fmla="*/ 178454 h 68"/>
              <a:gd name="T22" fmla="*/ 195613 w 68"/>
              <a:gd name="T23" fmla="*/ 41182 h 68"/>
              <a:gd name="T24" fmla="*/ 54909 w 68"/>
              <a:gd name="T25" fmla="*/ 161295 h 68"/>
              <a:gd name="T26" fmla="*/ 3432 w 68"/>
              <a:gd name="T27" fmla="*/ 140704 h 68"/>
              <a:gd name="T28" fmla="*/ 0 w 68"/>
              <a:gd name="T29" fmla="*/ 133841 h 68"/>
              <a:gd name="T30" fmla="*/ 3432 w 68"/>
              <a:gd name="T31" fmla="*/ 123545 h 68"/>
              <a:gd name="T32" fmla="*/ 219636 w 68"/>
              <a:gd name="T33" fmla="*/ 0 h 68"/>
              <a:gd name="T34" fmla="*/ 223068 w 68"/>
              <a:gd name="T35" fmla="*/ 0 h 68"/>
              <a:gd name="T36" fmla="*/ 229931 w 68"/>
              <a:gd name="T37" fmla="*/ 0 h 68"/>
              <a:gd name="T38" fmla="*/ 233363 w 68"/>
              <a:gd name="T39" fmla="*/ 10295 h 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rgbClr val="0088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ndParaRPr>
          </a:p>
        </p:txBody>
      </p:sp>
      <p:sp>
        <p:nvSpPr>
          <p:cNvPr id="192" name="Freeform 106">
            <a:extLst>
              <a:ext uri="{FF2B5EF4-FFF2-40B4-BE49-F238E27FC236}">
                <a16:creationId xmlns:a16="http://schemas.microsoft.com/office/drawing/2014/main" id="{66091505-E271-43AE-BBE3-94CD6997AB71}"/>
              </a:ext>
            </a:extLst>
          </p:cNvPr>
          <p:cNvSpPr>
            <a:spLocks noChangeArrowheads="1"/>
          </p:cNvSpPr>
          <p:nvPr/>
        </p:nvSpPr>
        <p:spPr bwMode="auto">
          <a:xfrm>
            <a:off x="3630479" y="4067864"/>
            <a:ext cx="318698" cy="451226"/>
          </a:xfrm>
          <a:custGeom>
            <a:avLst/>
            <a:gdLst>
              <a:gd name="T0" fmla="*/ 15808 w 355"/>
              <a:gd name="T1" fmla="*/ 222974 h 506"/>
              <a:gd name="T2" fmla="*/ 15808 w 355"/>
              <a:gd name="T3" fmla="*/ 222974 h 506"/>
              <a:gd name="T4" fmla="*/ 31616 w 355"/>
              <a:gd name="T5" fmla="*/ 170932 h 506"/>
              <a:gd name="T6" fmla="*/ 91686 w 355"/>
              <a:gd name="T7" fmla="*/ 139078 h 506"/>
              <a:gd name="T8" fmla="*/ 59618 w 355"/>
              <a:gd name="T9" fmla="*/ 127414 h 506"/>
              <a:gd name="T10" fmla="*/ 131883 w 355"/>
              <a:gd name="T11" fmla="*/ 87036 h 506"/>
              <a:gd name="T12" fmla="*/ 87621 w 355"/>
              <a:gd name="T13" fmla="*/ 75372 h 506"/>
              <a:gd name="T14" fmla="*/ 147691 w 355"/>
              <a:gd name="T15" fmla="*/ 59669 h 506"/>
              <a:gd name="T16" fmla="*/ 155820 w 355"/>
              <a:gd name="T17" fmla="*/ 19740 h 506"/>
              <a:gd name="T18" fmla="*/ 112010 w 355"/>
              <a:gd name="T19" fmla="*/ 0 h 506"/>
              <a:gd name="T20" fmla="*/ 71813 w 355"/>
              <a:gd name="T21" fmla="*/ 55631 h 506"/>
              <a:gd name="T22" fmla="*/ 75878 w 355"/>
              <a:gd name="T23" fmla="*/ 8076 h 506"/>
              <a:gd name="T24" fmla="*/ 31616 w 355"/>
              <a:gd name="T25" fmla="*/ 47556 h 506"/>
              <a:gd name="T26" fmla="*/ 27551 w 355"/>
              <a:gd name="T27" fmla="*/ 135041 h 506"/>
              <a:gd name="T28" fmla="*/ 3613 w 355"/>
              <a:gd name="T29" fmla="*/ 95560 h 506"/>
              <a:gd name="T30" fmla="*/ 15808 w 355"/>
              <a:gd name="T31" fmla="*/ 162856 h 506"/>
              <a:gd name="T32" fmla="*/ 3613 w 355"/>
              <a:gd name="T33" fmla="*/ 214450 h 506"/>
              <a:gd name="T34" fmla="*/ 15808 w 355"/>
              <a:gd name="T35" fmla="*/ 222974 h 5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rgbClr val="0088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ndParaRPr>
          </a:p>
        </p:txBody>
      </p:sp>
      <p:sp>
        <p:nvSpPr>
          <p:cNvPr id="196" name="Freeform 109">
            <a:extLst>
              <a:ext uri="{FF2B5EF4-FFF2-40B4-BE49-F238E27FC236}">
                <a16:creationId xmlns:a16="http://schemas.microsoft.com/office/drawing/2014/main" id="{1EA79102-D2DB-404A-8DA3-3460CB430610}"/>
              </a:ext>
            </a:extLst>
          </p:cNvPr>
          <p:cNvSpPr>
            <a:spLocks noChangeArrowheads="1"/>
          </p:cNvSpPr>
          <p:nvPr/>
        </p:nvSpPr>
        <p:spPr bwMode="auto">
          <a:xfrm>
            <a:off x="7185655" y="4123112"/>
            <a:ext cx="441850" cy="307102"/>
          </a:xfrm>
          <a:custGeom>
            <a:avLst/>
            <a:gdLst>
              <a:gd name="T0" fmla="*/ 199517 w 497"/>
              <a:gd name="T1" fmla="*/ 0 h 347"/>
              <a:gd name="T2" fmla="*/ 0 w 497"/>
              <a:gd name="T3" fmla="*/ 20175 h 347"/>
              <a:gd name="T4" fmla="*/ 23870 w 497"/>
              <a:gd name="T5" fmla="*/ 155127 h 347"/>
              <a:gd name="T6" fmla="*/ 223387 w 497"/>
              <a:gd name="T7" fmla="*/ 130916 h 347"/>
              <a:gd name="T8" fmla="*/ 199517 w 497"/>
              <a:gd name="T9" fmla="*/ 0 h 347"/>
              <a:gd name="T10" fmla="*/ 199517 w 497"/>
              <a:gd name="T11" fmla="*/ 130916 h 347"/>
              <a:gd name="T12" fmla="*/ 23870 w 497"/>
              <a:gd name="T13" fmla="*/ 63665 h 347"/>
              <a:gd name="T14" fmla="*/ 199517 w 497"/>
              <a:gd name="T15" fmla="*/ 130916 h 347"/>
              <a:gd name="T16" fmla="*/ 199517 w 497"/>
              <a:gd name="T17" fmla="*/ 31832 h 347"/>
              <a:gd name="T18" fmla="*/ 23870 w 497"/>
              <a:gd name="T19" fmla="*/ 20175 h 347"/>
              <a:gd name="T20" fmla="*/ 199517 w 497"/>
              <a:gd name="T21" fmla="*/ 31832 h 347"/>
              <a:gd name="T22" fmla="*/ 43686 w 497"/>
              <a:gd name="T23" fmla="*/ 87427 h 347"/>
              <a:gd name="T24" fmla="*/ 51793 w 497"/>
              <a:gd name="T25" fmla="*/ 95497 h 347"/>
              <a:gd name="T26" fmla="*/ 43686 w 497"/>
              <a:gd name="T27" fmla="*/ 87427 h 347"/>
              <a:gd name="T28" fmla="*/ 83770 w 497"/>
              <a:gd name="T29" fmla="*/ 103567 h 347"/>
              <a:gd name="T30" fmla="*/ 99533 w 497"/>
              <a:gd name="T31" fmla="*/ 107154 h 347"/>
              <a:gd name="T32" fmla="*/ 103587 w 497"/>
              <a:gd name="T33" fmla="*/ 103567 h 347"/>
              <a:gd name="T34" fmla="*/ 111693 w 497"/>
              <a:gd name="T35" fmla="*/ 95497 h 347"/>
              <a:gd name="T36" fmla="*/ 99533 w 497"/>
              <a:gd name="T37" fmla="*/ 87427 h 347"/>
              <a:gd name="T38" fmla="*/ 91426 w 497"/>
              <a:gd name="T39" fmla="*/ 95497 h 347"/>
              <a:gd name="T40" fmla="*/ 83770 w 497"/>
              <a:gd name="T41" fmla="*/ 103567 h 347"/>
              <a:gd name="T42" fmla="*/ 111693 w 497"/>
              <a:gd name="T43" fmla="*/ 107154 h 347"/>
              <a:gd name="T44" fmla="*/ 103587 w 497"/>
              <a:gd name="T45" fmla="*/ 103567 h 347"/>
              <a:gd name="T46" fmla="*/ 111693 w 497"/>
              <a:gd name="T47" fmla="*/ 107154 h 347"/>
              <a:gd name="T48" fmla="*/ 79717 w 497"/>
              <a:gd name="T49" fmla="*/ 107154 h 347"/>
              <a:gd name="T50" fmla="*/ 63953 w 497"/>
              <a:gd name="T51" fmla="*/ 103567 h 347"/>
              <a:gd name="T52" fmla="*/ 79717 w 497"/>
              <a:gd name="T53" fmla="*/ 107154 h 347"/>
              <a:gd name="T54" fmla="*/ 83770 w 497"/>
              <a:gd name="T55" fmla="*/ 95497 h 347"/>
              <a:gd name="T56" fmla="*/ 91426 w 497"/>
              <a:gd name="T57" fmla="*/ 87427 h 347"/>
              <a:gd name="T58" fmla="*/ 79717 w 497"/>
              <a:gd name="T59" fmla="*/ 103567 h 347"/>
              <a:gd name="T60" fmla="*/ 83770 w 497"/>
              <a:gd name="T61" fmla="*/ 95497 h 347"/>
              <a:gd name="T62" fmla="*/ 59900 w 497"/>
              <a:gd name="T63" fmla="*/ 103567 h 347"/>
              <a:gd name="T64" fmla="*/ 63953 w 497"/>
              <a:gd name="T65" fmla="*/ 95497 h 347"/>
              <a:gd name="T66" fmla="*/ 71610 w 497"/>
              <a:gd name="T67" fmla="*/ 87427 h 347"/>
              <a:gd name="T68" fmla="*/ 59900 w 497"/>
              <a:gd name="T69" fmla="*/ 95497 h 347"/>
              <a:gd name="T70" fmla="*/ 51793 w 497"/>
              <a:gd name="T71" fmla="*/ 103567 h 347"/>
              <a:gd name="T72" fmla="*/ 43686 w 497"/>
              <a:gd name="T73" fmla="*/ 107154 h 347"/>
              <a:gd name="T74" fmla="*/ 59900 w 497"/>
              <a:gd name="T75" fmla="*/ 103567 h 34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rgbClr val="0088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ndParaRPr>
          </a:p>
        </p:txBody>
      </p:sp>
      <p:sp>
        <p:nvSpPr>
          <p:cNvPr id="201" name="Freeform 79">
            <a:extLst>
              <a:ext uri="{FF2B5EF4-FFF2-40B4-BE49-F238E27FC236}">
                <a16:creationId xmlns:a16="http://schemas.microsoft.com/office/drawing/2014/main" id="{E95357FB-D3E4-4512-9DB6-F7D6D0895B1B}"/>
              </a:ext>
            </a:extLst>
          </p:cNvPr>
          <p:cNvSpPr>
            <a:spLocks noChangeArrowheads="1"/>
          </p:cNvSpPr>
          <p:nvPr/>
        </p:nvSpPr>
        <p:spPr bwMode="auto">
          <a:xfrm>
            <a:off x="10886550" y="2050648"/>
            <a:ext cx="385417" cy="388270"/>
          </a:xfrm>
          <a:custGeom>
            <a:avLst/>
            <a:gdLst>
              <a:gd name="T0" fmla="*/ 106933 w 479"/>
              <a:gd name="T1" fmla="*/ 0 h 479"/>
              <a:gd name="T2" fmla="*/ 106933 w 479"/>
              <a:gd name="T3" fmla="*/ 0 h 479"/>
              <a:gd name="T4" fmla="*/ 0 w 479"/>
              <a:gd name="T5" fmla="*/ 107725 h 479"/>
              <a:gd name="T6" fmla="*/ 106933 w 479"/>
              <a:gd name="T7" fmla="*/ 215449 h 479"/>
              <a:gd name="T8" fmla="*/ 213866 w 479"/>
              <a:gd name="T9" fmla="*/ 107725 h 479"/>
              <a:gd name="T10" fmla="*/ 106933 w 479"/>
              <a:gd name="T11" fmla="*/ 0 h 479"/>
              <a:gd name="T12" fmla="*/ 198206 w 479"/>
              <a:gd name="T13" fmla="*/ 107725 h 479"/>
              <a:gd name="T14" fmla="*/ 198206 w 479"/>
              <a:gd name="T15" fmla="*/ 107725 h 479"/>
              <a:gd name="T16" fmla="*/ 178520 w 479"/>
              <a:gd name="T17" fmla="*/ 163615 h 479"/>
              <a:gd name="T18" fmla="*/ 174493 w 479"/>
              <a:gd name="T19" fmla="*/ 147840 h 479"/>
              <a:gd name="T20" fmla="*/ 178520 w 479"/>
              <a:gd name="T21" fmla="*/ 115838 h 479"/>
              <a:gd name="T22" fmla="*/ 166439 w 479"/>
              <a:gd name="T23" fmla="*/ 91949 h 479"/>
              <a:gd name="T24" fmla="*/ 142726 w 479"/>
              <a:gd name="T25" fmla="*/ 80230 h 479"/>
              <a:gd name="T26" fmla="*/ 154806 w 479"/>
              <a:gd name="T27" fmla="*/ 39664 h 479"/>
              <a:gd name="T28" fmla="*/ 131093 w 479"/>
              <a:gd name="T29" fmla="*/ 27945 h 479"/>
              <a:gd name="T30" fmla="*/ 134673 w 479"/>
              <a:gd name="T31" fmla="*/ 23889 h 479"/>
              <a:gd name="T32" fmla="*/ 198206 w 479"/>
              <a:gd name="T33" fmla="*/ 107725 h 479"/>
              <a:gd name="T34" fmla="*/ 94853 w 479"/>
              <a:gd name="T35" fmla="*/ 19832 h 479"/>
              <a:gd name="T36" fmla="*/ 94853 w 479"/>
              <a:gd name="T37" fmla="*/ 19832 h 479"/>
              <a:gd name="T38" fmla="*/ 83220 w 479"/>
              <a:gd name="T39" fmla="*/ 27945 h 479"/>
              <a:gd name="T40" fmla="*/ 67113 w 479"/>
              <a:gd name="T41" fmla="*/ 39664 h 479"/>
              <a:gd name="T42" fmla="*/ 51453 w 479"/>
              <a:gd name="T43" fmla="*/ 59947 h 479"/>
              <a:gd name="T44" fmla="*/ 59507 w 479"/>
              <a:gd name="T45" fmla="*/ 71666 h 479"/>
              <a:gd name="T46" fmla="*/ 79193 w 479"/>
              <a:gd name="T47" fmla="*/ 71666 h 479"/>
              <a:gd name="T48" fmla="*/ 110960 w 479"/>
              <a:gd name="T49" fmla="*/ 107725 h 479"/>
              <a:gd name="T50" fmla="*/ 83220 w 479"/>
              <a:gd name="T51" fmla="*/ 131613 h 479"/>
              <a:gd name="T52" fmla="*/ 79193 w 479"/>
              <a:gd name="T53" fmla="*/ 151896 h 479"/>
              <a:gd name="T54" fmla="*/ 79193 w 479"/>
              <a:gd name="T55" fmla="*/ 175785 h 479"/>
              <a:gd name="T56" fmla="*/ 59507 w 479"/>
              <a:gd name="T57" fmla="*/ 155502 h 479"/>
              <a:gd name="T58" fmla="*/ 55480 w 479"/>
              <a:gd name="T59" fmla="*/ 128008 h 479"/>
              <a:gd name="T60" fmla="*/ 39373 w 479"/>
              <a:gd name="T61" fmla="*/ 107725 h 479"/>
              <a:gd name="T62" fmla="*/ 47426 w 479"/>
              <a:gd name="T63" fmla="*/ 83836 h 479"/>
              <a:gd name="T64" fmla="*/ 23713 w 479"/>
              <a:gd name="T65" fmla="*/ 76173 h 479"/>
              <a:gd name="T66" fmla="*/ 94853 w 479"/>
              <a:gd name="T67" fmla="*/ 19832 h 479"/>
              <a:gd name="T68" fmla="*/ 79193 w 479"/>
              <a:gd name="T69" fmla="*/ 195617 h 479"/>
              <a:gd name="T70" fmla="*/ 79193 w 479"/>
              <a:gd name="T71" fmla="*/ 195617 h 479"/>
              <a:gd name="T72" fmla="*/ 91273 w 479"/>
              <a:gd name="T73" fmla="*/ 187504 h 479"/>
              <a:gd name="T74" fmla="*/ 106933 w 479"/>
              <a:gd name="T75" fmla="*/ 183447 h 479"/>
              <a:gd name="T76" fmla="*/ 131093 w 479"/>
              <a:gd name="T77" fmla="*/ 175785 h 479"/>
              <a:gd name="T78" fmla="*/ 158386 w 479"/>
              <a:gd name="T79" fmla="*/ 183447 h 479"/>
              <a:gd name="T80" fmla="*/ 106933 w 479"/>
              <a:gd name="T81" fmla="*/ 199674 h 479"/>
              <a:gd name="T82" fmla="*/ 79193 w 479"/>
              <a:gd name="T83" fmla="*/ 195617 h 4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rgbClr val="0088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ndParaRPr>
          </a:p>
        </p:txBody>
      </p:sp>
      <p:sp>
        <p:nvSpPr>
          <p:cNvPr id="202" name="Rectangle 201">
            <a:extLst>
              <a:ext uri="{FF2B5EF4-FFF2-40B4-BE49-F238E27FC236}">
                <a16:creationId xmlns:a16="http://schemas.microsoft.com/office/drawing/2014/main" id="{367486B7-C5D5-49C4-9983-85FCDC9CAC36}"/>
              </a:ext>
            </a:extLst>
          </p:cNvPr>
          <p:cNvSpPr/>
          <p:nvPr/>
        </p:nvSpPr>
        <p:spPr>
          <a:xfrm>
            <a:off x="7933758" y="3792857"/>
            <a:ext cx="3692635" cy="2019300"/>
          </a:xfrm>
          <a:prstGeom prst="rect">
            <a:avLst/>
          </a:prstGeom>
          <a:solidFill>
            <a:schemeClr val="bg1"/>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203" name="TextBox 202">
            <a:extLst>
              <a:ext uri="{FF2B5EF4-FFF2-40B4-BE49-F238E27FC236}">
                <a16:creationId xmlns:a16="http://schemas.microsoft.com/office/drawing/2014/main" id="{1758D50A-B974-4B4D-B712-3B11E2A83F94}"/>
              </a:ext>
            </a:extLst>
          </p:cNvPr>
          <p:cNvSpPr txBox="1"/>
          <p:nvPr/>
        </p:nvSpPr>
        <p:spPr>
          <a:xfrm>
            <a:off x="8181285" y="4033673"/>
            <a:ext cx="237363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0088B2"/>
                </a:solidFill>
                <a:effectLst/>
                <a:uLnTx/>
                <a:uFillTx/>
                <a:latin typeface="Helvetica" panose="020B7200000000000000" pitchFamily="34" charset="0"/>
                <a:cs typeface="Catamaran Bold" panose="00000800000000000000" pitchFamily="2" charset="0"/>
              </a:rPr>
              <a:t>WORK PROGRESS</a:t>
            </a:r>
          </a:p>
        </p:txBody>
      </p:sp>
      <p:sp>
        <p:nvSpPr>
          <p:cNvPr id="205" name="TextBox 204">
            <a:extLst>
              <a:ext uri="{FF2B5EF4-FFF2-40B4-BE49-F238E27FC236}">
                <a16:creationId xmlns:a16="http://schemas.microsoft.com/office/drawing/2014/main" id="{4BF0E8B8-C72D-4C6D-9338-E8A61A6B3639}"/>
              </a:ext>
            </a:extLst>
          </p:cNvPr>
          <p:cNvSpPr txBox="1"/>
          <p:nvPr/>
        </p:nvSpPr>
        <p:spPr>
          <a:xfrm>
            <a:off x="8175199" y="4685636"/>
            <a:ext cx="2823921" cy="760016"/>
          </a:xfrm>
          <a:prstGeom prst="rect">
            <a:avLst/>
          </a:prstGeom>
          <a:noFill/>
        </p:spPr>
        <p:txBody>
          <a:bodyPr wrap="square" rtlCol="0">
            <a:spAutoFit/>
          </a:bodyPr>
          <a:lstStyle/>
          <a:p>
            <a:pP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217" name="Freeform 166">
            <a:extLst>
              <a:ext uri="{FF2B5EF4-FFF2-40B4-BE49-F238E27FC236}">
                <a16:creationId xmlns:a16="http://schemas.microsoft.com/office/drawing/2014/main" id="{26A56485-C46C-4AB3-81ED-59E99BE4E0B2}"/>
              </a:ext>
            </a:extLst>
          </p:cNvPr>
          <p:cNvSpPr>
            <a:spLocks noChangeArrowheads="1"/>
          </p:cNvSpPr>
          <p:nvPr/>
        </p:nvSpPr>
        <p:spPr bwMode="auto">
          <a:xfrm>
            <a:off x="10930489" y="4064331"/>
            <a:ext cx="268817" cy="307918"/>
          </a:xfrm>
          <a:custGeom>
            <a:avLst/>
            <a:gdLst>
              <a:gd name="T0" fmla="*/ 166118 w 390"/>
              <a:gd name="T1" fmla="*/ 0 h 445"/>
              <a:gd name="T2" fmla="*/ 166118 w 390"/>
              <a:gd name="T3" fmla="*/ 0 h 445"/>
              <a:gd name="T4" fmla="*/ 138804 w 390"/>
              <a:gd name="T5" fmla="*/ 0 h 445"/>
              <a:gd name="T6" fmla="*/ 130745 w 390"/>
              <a:gd name="T7" fmla="*/ 12586 h 445"/>
              <a:gd name="T8" fmla="*/ 130745 w 390"/>
              <a:gd name="T9" fmla="*/ 199576 h 445"/>
              <a:gd name="T10" fmla="*/ 174177 w 390"/>
              <a:gd name="T11" fmla="*/ 199576 h 445"/>
              <a:gd name="T12" fmla="*/ 174177 w 390"/>
              <a:gd name="T13" fmla="*/ 12586 h 445"/>
              <a:gd name="T14" fmla="*/ 166118 w 390"/>
              <a:gd name="T15" fmla="*/ 0 h 445"/>
              <a:gd name="T16" fmla="*/ 98954 w 390"/>
              <a:gd name="T17" fmla="*/ 67874 h 445"/>
              <a:gd name="T18" fmla="*/ 98954 w 390"/>
              <a:gd name="T19" fmla="*/ 67874 h 445"/>
              <a:gd name="T20" fmla="*/ 75223 w 390"/>
              <a:gd name="T21" fmla="*/ 67874 h 445"/>
              <a:gd name="T22" fmla="*/ 63134 w 390"/>
              <a:gd name="T23" fmla="*/ 80010 h 445"/>
              <a:gd name="T24" fmla="*/ 63134 w 390"/>
              <a:gd name="T25" fmla="*/ 199576 h 445"/>
              <a:gd name="T26" fmla="*/ 111044 w 390"/>
              <a:gd name="T27" fmla="*/ 199576 h 445"/>
              <a:gd name="T28" fmla="*/ 111044 w 390"/>
              <a:gd name="T29" fmla="*/ 80010 h 445"/>
              <a:gd name="T30" fmla="*/ 98954 w 390"/>
              <a:gd name="T31" fmla="*/ 67874 h 445"/>
              <a:gd name="T32" fmla="*/ 31343 w 390"/>
              <a:gd name="T33" fmla="*/ 135747 h 445"/>
              <a:gd name="T34" fmla="*/ 31343 w 390"/>
              <a:gd name="T35" fmla="*/ 135747 h 445"/>
              <a:gd name="T36" fmla="*/ 7612 w 390"/>
              <a:gd name="T37" fmla="*/ 135747 h 445"/>
              <a:gd name="T38" fmla="*/ 0 w 390"/>
              <a:gd name="T39" fmla="*/ 143389 h 445"/>
              <a:gd name="T40" fmla="*/ 0 w 390"/>
              <a:gd name="T41" fmla="*/ 199576 h 445"/>
              <a:gd name="T42" fmla="*/ 43432 w 390"/>
              <a:gd name="T43" fmla="*/ 199576 h 445"/>
              <a:gd name="T44" fmla="*/ 43432 w 390"/>
              <a:gd name="T45" fmla="*/ 143389 h 445"/>
              <a:gd name="T46" fmla="*/ 31343 w 390"/>
              <a:gd name="T47" fmla="*/ 135747 h 44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rgbClr val="0088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ndParaRPr>
          </a:p>
        </p:txBody>
      </p:sp>
      <p:sp>
        <p:nvSpPr>
          <p:cNvPr id="41" name="Rectangle 40">
            <a:extLst>
              <a:ext uri="{FF2B5EF4-FFF2-40B4-BE49-F238E27FC236}">
                <a16:creationId xmlns:a16="http://schemas.microsoft.com/office/drawing/2014/main" id="{6FCB9F49-C123-4FB6-8ECC-79DB6C23F246}"/>
              </a:ext>
            </a:extLst>
          </p:cNvPr>
          <p:cNvSpPr/>
          <p:nvPr/>
        </p:nvSpPr>
        <p:spPr>
          <a:xfrm>
            <a:off x="557048" y="1777841"/>
            <a:ext cx="3692635" cy="2019300"/>
          </a:xfrm>
          <a:prstGeom prst="rect">
            <a:avLst/>
          </a:prstGeom>
          <a:solidFill>
            <a:srgbClr val="5EABA0"/>
          </a:solidFill>
          <a:ln>
            <a:noFill/>
          </a:ln>
          <a:effectLst>
            <a:outerShdw blurRad="304800" sx="101000" sy="101000" algn="ctr"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ndParaRPr>
          </a:p>
        </p:txBody>
      </p:sp>
      <p:sp>
        <p:nvSpPr>
          <p:cNvPr id="57" name="TextBox 56">
            <a:extLst>
              <a:ext uri="{FF2B5EF4-FFF2-40B4-BE49-F238E27FC236}">
                <a16:creationId xmlns:a16="http://schemas.microsoft.com/office/drawing/2014/main" id="{57F5D019-C55D-4072-959A-84D87E77E233}"/>
              </a:ext>
            </a:extLst>
          </p:cNvPr>
          <p:cNvSpPr txBox="1"/>
          <p:nvPr/>
        </p:nvSpPr>
        <p:spPr>
          <a:xfrm>
            <a:off x="804575" y="2018657"/>
            <a:ext cx="23736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FFFFFF"/>
                </a:solidFill>
                <a:effectLst/>
                <a:uLnTx/>
                <a:uFillTx/>
                <a:latin typeface="Helvetica" panose="020B7200000000000000" pitchFamily="34" charset="0"/>
                <a:cs typeface="Catamaran Bold" panose="00000800000000000000" pitchFamily="2" charset="0"/>
              </a:rPr>
              <a:t>B</a:t>
            </a:r>
            <a:r>
              <a:rPr kumimoji="0" lang="en-US" sz="1800" b="1" i="0" u="none" strike="noStrike" kern="1200" cap="none" spc="0" normalizeH="0" baseline="0" noProof="0" dirty="0">
                <a:ln>
                  <a:noFill/>
                </a:ln>
                <a:solidFill>
                  <a:srgbClr val="FFFFFF"/>
                </a:solidFill>
                <a:effectLst/>
                <a:uLnTx/>
                <a:uFillTx/>
                <a:latin typeface="Helvetica" panose="020B7200000000000000" pitchFamily="34" charset="0"/>
                <a:cs typeface="Catamaran Bold" panose="00000800000000000000" pitchFamily="2" charset="0"/>
              </a:rPr>
              <a:t>USINESS</a:t>
            </a:r>
            <a:r>
              <a:rPr kumimoji="0" lang="id-ID" sz="1800" b="1" i="0" u="none" strike="noStrike" kern="1200" cap="none" spc="0" normalizeH="0" baseline="0" noProof="0" dirty="0">
                <a:ln>
                  <a:noFill/>
                </a:ln>
                <a:solidFill>
                  <a:srgbClr val="FFFFFF"/>
                </a:solidFill>
                <a:effectLst/>
                <a:uLnTx/>
                <a:uFillTx/>
                <a:latin typeface="Helvetica" panose="020B7200000000000000" pitchFamily="34" charset="0"/>
                <a:cs typeface="Catamaran Bold" panose="00000800000000000000" pitchFamily="2" charset="0"/>
              </a:rPr>
              <a:t> PROJECT</a:t>
            </a:r>
            <a:endParaRPr kumimoji="0" lang="en-US" sz="1800" b="1" i="0" u="none" strike="noStrike" kern="1200" cap="none" spc="0" normalizeH="0" baseline="0" noProof="0" dirty="0">
              <a:ln>
                <a:noFill/>
              </a:ln>
              <a:solidFill>
                <a:srgbClr val="FFFFFF"/>
              </a:solidFill>
              <a:effectLst/>
              <a:uLnTx/>
              <a:uFillTx/>
              <a:latin typeface="Helvetica" panose="020B7200000000000000" pitchFamily="34" charset="0"/>
              <a:cs typeface="Catamaran Bold" panose="00000800000000000000" pitchFamily="2" charset="0"/>
            </a:endParaRPr>
          </a:p>
        </p:txBody>
      </p:sp>
      <p:sp>
        <p:nvSpPr>
          <p:cNvPr id="133" name="TextBox 132">
            <a:extLst>
              <a:ext uri="{FF2B5EF4-FFF2-40B4-BE49-F238E27FC236}">
                <a16:creationId xmlns:a16="http://schemas.microsoft.com/office/drawing/2014/main" id="{FFD141EA-BFC3-432A-9481-53C9451BE3C9}"/>
              </a:ext>
            </a:extLst>
          </p:cNvPr>
          <p:cNvSpPr txBox="1"/>
          <p:nvPr/>
        </p:nvSpPr>
        <p:spPr>
          <a:xfrm>
            <a:off x="798489" y="2670620"/>
            <a:ext cx="2823921" cy="734625"/>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 of leadership for its team members.</a:t>
            </a:r>
          </a:p>
        </p:txBody>
      </p:sp>
      <p:sp>
        <p:nvSpPr>
          <p:cNvPr id="156" name="Freeform 123">
            <a:extLst>
              <a:ext uri="{FF2B5EF4-FFF2-40B4-BE49-F238E27FC236}">
                <a16:creationId xmlns:a16="http://schemas.microsoft.com/office/drawing/2014/main" id="{524A4C80-A29A-4435-88A0-EB3701044031}"/>
              </a:ext>
            </a:extLst>
          </p:cNvPr>
          <p:cNvSpPr>
            <a:spLocks noChangeArrowheads="1"/>
          </p:cNvSpPr>
          <p:nvPr/>
        </p:nvSpPr>
        <p:spPr bwMode="auto">
          <a:xfrm>
            <a:off x="3466281" y="2018115"/>
            <a:ext cx="482896" cy="494213"/>
          </a:xfrm>
          <a:custGeom>
            <a:avLst/>
            <a:gdLst>
              <a:gd name="T0" fmla="*/ 123628 w 452"/>
              <a:gd name="T1" fmla="*/ 135490 h 462"/>
              <a:gd name="T2" fmla="*/ 123628 w 452"/>
              <a:gd name="T3" fmla="*/ 135490 h 462"/>
              <a:gd name="T4" fmla="*/ 195108 w 452"/>
              <a:gd name="T5" fmla="*/ 11703 h 462"/>
              <a:gd name="T6" fmla="*/ 195108 w 452"/>
              <a:gd name="T7" fmla="*/ 8102 h 462"/>
              <a:gd name="T8" fmla="*/ 191062 w 452"/>
              <a:gd name="T9" fmla="*/ 8102 h 462"/>
              <a:gd name="T10" fmla="*/ 71480 w 452"/>
              <a:gd name="T11" fmla="*/ 80124 h 462"/>
              <a:gd name="T12" fmla="*/ 4046 w 452"/>
              <a:gd name="T13" fmla="*/ 135490 h 462"/>
              <a:gd name="T14" fmla="*/ 15735 w 452"/>
              <a:gd name="T15" fmla="*/ 147644 h 462"/>
              <a:gd name="T16" fmla="*/ 39561 w 452"/>
              <a:gd name="T17" fmla="*/ 139542 h 462"/>
              <a:gd name="T18" fmla="*/ 67883 w 452"/>
              <a:gd name="T19" fmla="*/ 167450 h 462"/>
              <a:gd name="T20" fmla="*/ 59791 w 452"/>
              <a:gd name="T21" fmla="*/ 191307 h 462"/>
              <a:gd name="T22" fmla="*/ 67883 w 452"/>
              <a:gd name="T23" fmla="*/ 203461 h 462"/>
              <a:gd name="T24" fmla="*/ 123628 w 452"/>
              <a:gd name="T25" fmla="*/ 135490 h 462"/>
              <a:gd name="T26" fmla="*/ 135317 w 452"/>
              <a:gd name="T27" fmla="*/ 67520 h 462"/>
              <a:gd name="T28" fmla="*/ 135317 w 452"/>
              <a:gd name="T29" fmla="*/ 67520 h 462"/>
              <a:gd name="T30" fmla="*/ 135317 w 452"/>
              <a:gd name="T31" fmla="*/ 43663 h 462"/>
              <a:gd name="T32" fmla="*/ 159143 w 452"/>
              <a:gd name="T33" fmla="*/ 43663 h 462"/>
              <a:gd name="T34" fmla="*/ 159143 w 452"/>
              <a:gd name="T35" fmla="*/ 67520 h 462"/>
              <a:gd name="T36" fmla="*/ 135317 w 452"/>
              <a:gd name="T37" fmla="*/ 67520 h 4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ndParaRPr>
          </a:p>
        </p:txBody>
      </p:sp>
      <p:sp>
        <p:nvSpPr>
          <p:cNvPr id="8" name="Título 7">
            <a:extLst>
              <a:ext uri="{FF2B5EF4-FFF2-40B4-BE49-F238E27FC236}">
                <a16:creationId xmlns:a16="http://schemas.microsoft.com/office/drawing/2014/main" id="{45D2B80A-6FEE-4190-98CB-B10D17614BDA}"/>
              </a:ext>
            </a:extLst>
          </p:cNvPr>
          <p:cNvSpPr>
            <a:spLocks noGrp="1"/>
          </p:cNvSpPr>
          <p:nvPr>
            <p:ph type="title"/>
          </p:nvPr>
        </p:nvSpPr>
        <p:spPr/>
        <p:txBody>
          <a:bodyPr/>
          <a:lstStyle/>
          <a:p>
            <a:r>
              <a:rPr lang="es-ES" dirty="0" err="1">
                <a:solidFill>
                  <a:srgbClr val="5EABA0"/>
                </a:solidFill>
              </a:rPr>
              <a:t>Our</a:t>
            </a:r>
            <a:r>
              <a:rPr lang="es-ES" dirty="0"/>
              <a:t> </a:t>
            </a:r>
            <a:r>
              <a:rPr lang="es-ES" dirty="0" err="1"/>
              <a:t>Services</a:t>
            </a:r>
            <a:endParaRPr lang="es-SV" dirty="0"/>
          </a:p>
        </p:txBody>
      </p:sp>
    </p:spTree>
    <p:extLst>
      <p:ext uri="{BB962C8B-B14F-4D97-AF65-F5344CB8AC3E}">
        <p14:creationId xmlns:p14="http://schemas.microsoft.com/office/powerpoint/2010/main" val="3290289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088B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00027A3-B1B3-40BB-831B-2FF69F67D3C1}"/>
              </a:ext>
            </a:extLst>
          </p:cNvPr>
          <p:cNvGrpSpPr/>
          <p:nvPr/>
        </p:nvGrpSpPr>
        <p:grpSpPr>
          <a:xfrm>
            <a:off x="3555280" y="2091657"/>
            <a:ext cx="2536522" cy="3630361"/>
            <a:chOff x="3555280" y="2230367"/>
            <a:chExt cx="2536522" cy="3630361"/>
          </a:xfrm>
        </p:grpSpPr>
        <p:sp>
          <p:nvSpPr>
            <p:cNvPr id="195" name="Rectangle: Rounded Corners 194">
              <a:extLst>
                <a:ext uri="{FF2B5EF4-FFF2-40B4-BE49-F238E27FC236}">
                  <a16:creationId xmlns:a16="http://schemas.microsoft.com/office/drawing/2014/main" id="{3532F9E7-4A6D-4B9F-BA22-4A037C222A03}"/>
                </a:ext>
              </a:extLst>
            </p:cNvPr>
            <p:cNvSpPr/>
            <p:nvPr/>
          </p:nvSpPr>
          <p:spPr>
            <a:xfrm>
              <a:off x="3555280" y="2230367"/>
              <a:ext cx="2536522" cy="3630361"/>
            </a:xfrm>
            <a:prstGeom prst="roundRect">
              <a:avLst>
                <a:gd name="adj" fmla="val 1410"/>
              </a:avLst>
            </a:prstGeom>
            <a:solidFill>
              <a:schemeClr val="bg1">
                <a:alpha val="25000"/>
              </a:schemeClr>
            </a:solidFill>
            <a:ln w="12700">
              <a:solidFill>
                <a:schemeClr val="bg1"/>
              </a:solidFill>
            </a:ln>
            <a:effectLst>
              <a:outerShdw blurRad="127000" dist="38100" dir="5400000" algn="t"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600" b="1" i="0" u="none" strike="noStrike" kern="1200" cap="none" spc="0" normalizeH="0" baseline="0" noProof="0" dirty="0">
                <a:ln>
                  <a:noFill/>
                </a:ln>
                <a:solidFill>
                  <a:srgbClr val="FFFFFF">
                    <a:lumMod val="95000"/>
                    <a:alpha val="40000"/>
                  </a:srgbClr>
                </a:solidFill>
                <a:effectLst/>
                <a:uLnTx/>
                <a:uFillTx/>
                <a:latin typeface="Calibri Light"/>
                <a:ea typeface="+mn-ea"/>
                <a:cs typeface="+mn-cs"/>
              </a:endParaRPr>
            </a:p>
          </p:txBody>
        </p:sp>
        <p:grpSp>
          <p:nvGrpSpPr>
            <p:cNvPr id="196" name="Group 195">
              <a:extLst>
                <a:ext uri="{FF2B5EF4-FFF2-40B4-BE49-F238E27FC236}">
                  <a16:creationId xmlns:a16="http://schemas.microsoft.com/office/drawing/2014/main" id="{E2B77215-CD7F-4C58-B2E1-DB04E5F4A0E8}"/>
                </a:ext>
              </a:extLst>
            </p:cNvPr>
            <p:cNvGrpSpPr/>
            <p:nvPr/>
          </p:nvGrpSpPr>
          <p:grpSpPr>
            <a:xfrm>
              <a:off x="3793309" y="2533291"/>
              <a:ext cx="2060464" cy="1787774"/>
              <a:chOff x="8707441" y="2533291"/>
              <a:chExt cx="2060464" cy="1787774"/>
            </a:xfrm>
          </p:grpSpPr>
          <p:sp>
            <p:nvSpPr>
              <p:cNvPr id="202" name="TextBox 201">
                <a:extLst>
                  <a:ext uri="{FF2B5EF4-FFF2-40B4-BE49-F238E27FC236}">
                    <a16:creationId xmlns:a16="http://schemas.microsoft.com/office/drawing/2014/main" id="{27A3EC36-584B-4DB9-90FE-F919D39F99CE}"/>
                  </a:ext>
                </a:extLst>
              </p:cNvPr>
              <p:cNvSpPr txBox="1"/>
              <p:nvPr/>
            </p:nvSpPr>
            <p:spPr>
              <a:xfrm>
                <a:off x="8736187" y="2533291"/>
                <a:ext cx="200297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Helvetica" panose="020B7200000000000000" pitchFamily="34" charset="0"/>
                    <a:cs typeface="Catamaran Bold" panose="00000800000000000000" pitchFamily="2" charset="0"/>
                  </a:rPr>
                  <a:t>BUSINESS</a:t>
                </a:r>
              </a:p>
            </p:txBody>
          </p:sp>
          <p:sp>
            <p:nvSpPr>
              <p:cNvPr id="203" name="TextBox 202">
                <a:extLst>
                  <a:ext uri="{FF2B5EF4-FFF2-40B4-BE49-F238E27FC236}">
                    <a16:creationId xmlns:a16="http://schemas.microsoft.com/office/drawing/2014/main" id="{7B728500-FB71-4EE3-8C83-48EB6EB21D88}"/>
                  </a:ext>
                </a:extLst>
              </p:cNvPr>
              <p:cNvSpPr txBox="1"/>
              <p:nvPr/>
            </p:nvSpPr>
            <p:spPr>
              <a:xfrm>
                <a:off x="8736187" y="2895628"/>
                <a:ext cx="2002972"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A wonderful serenity</a:t>
                </a:r>
              </a:p>
            </p:txBody>
          </p:sp>
          <p:grpSp>
            <p:nvGrpSpPr>
              <p:cNvPr id="204" name="Group 203">
                <a:extLst>
                  <a:ext uri="{FF2B5EF4-FFF2-40B4-BE49-F238E27FC236}">
                    <a16:creationId xmlns:a16="http://schemas.microsoft.com/office/drawing/2014/main" id="{2A1995E9-55EB-4E3A-8C09-79115787211C}"/>
                  </a:ext>
                </a:extLst>
              </p:cNvPr>
              <p:cNvGrpSpPr/>
              <p:nvPr/>
            </p:nvGrpSpPr>
            <p:grpSpPr>
              <a:xfrm>
                <a:off x="8707441" y="3397340"/>
                <a:ext cx="2060464" cy="923725"/>
                <a:chOff x="8840266" y="3397340"/>
                <a:chExt cx="2060464" cy="923725"/>
              </a:xfrm>
            </p:grpSpPr>
            <p:sp>
              <p:nvSpPr>
                <p:cNvPr id="205" name="Freeform 26">
                  <a:extLst>
                    <a:ext uri="{FF2B5EF4-FFF2-40B4-BE49-F238E27FC236}">
                      <a16:creationId xmlns:a16="http://schemas.microsoft.com/office/drawing/2014/main" id="{13B7C150-D514-4F0A-9B0E-B9A472EDF4F6}"/>
                    </a:ext>
                  </a:extLst>
                </p:cNvPr>
                <p:cNvSpPr>
                  <a:spLocks/>
                </p:cNvSpPr>
                <p:nvPr/>
              </p:nvSpPr>
              <p:spPr bwMode="auto">
                <a:xfrm>
                  <a:off x="9123764" y="3493803"/>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206" name="TextBox 205">
                  <a:extLst>
                    <a:ext uri="{FF2B5EF4-FFF2-40B4-BE49-F238E27FC236}">
                      <a16:creationId xmlns:a16="http://schemas.microsoft.com/office/drawing/2014/main" id="{A9633168-2049-4274-B5C4-AF20376AF085}"/>
                    </a:ext>
                  </a:extLst>
                </p:cNvPr>
                <p:cNvSpPr txBox="1"/>
                <p:nvPr/>
              </p:nvSpPr>
              <p:spPr>
                <a:xfrm>
                  <a:off x="9221057" y="3397340"/>
                  <a:ext cx="1312176"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Startup feature</a:t>
                  </a:r>
                </a:p>
              </p:txBody>
            </p:sp>
            <p:sp>
              <p:nvSpPr>
                <p:cNvPr id="207" name="Freeform 26">
                  <a:extLst>
                    <a:ext uri="{FF2B5EF4-FFF2-40B4-BE49-F238E27FC236}">
                      <a16:creationId xmlns:a16="http://schemas.microsoft.com/office/drawing/2014/main" id="{08E2BA8F-2DC9-43B9-84A5-D5E16CEB4A23}"/>
                    </a:ext>
                  </a:extLst>
                </p:cNvPr>
                <p:cNvSpPr>
                  <a:spLocks/>
                </p:cNvSpPr>
                <p:nvPr/>
              </p:nvSpPr>
              <p:spPr bwMode="auto">
                <a:xfrm>
                  <a:off x="8840266" y="3806522"/>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208" name="TextBox 207">
                  <a:extLst>
                    <a:ext uri="{FF2B5EF4-FFF2-40B4-BE49-F238E27FC236}">
                      <a16:creationId xmlns:a16="http://schemas.microsoft.com/office/drawing/2014/main" id="{92919C68-8CD4-4EA2-804E-2AB3E141169E}"/>
                    </a:ext>
                  </a:extLst>
                </p:cNvPr>
                <p:cNvSpPr txBox="1"/>
                <p:nvPr/>
              </p:nvSpPr>
              <p:spPr>
                <a:xfrm>
                  <a:off x="8907592" y="3710059"/>
                  <a:ext cx="1993138"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Project description price</a:t>
                  </a:r>
                </a:p>
              </p:txBody>
            </p:sp>
            <p:sp>
              <p:nvSpPr>
                <p:cNvPr id="209" name="Freeform 26">
                  <a:extLst>
                    <a:ext uri="{FF2B5EF4-FFF2-40B4-BE49-F238E27FC236}">
                      <a16:creationId xmlns:a16="http://schemas.microsoft.com/office/drawing/2014/main" id="{DD5F8B44-DB54-43D0-B0BF-5924F6BFEF6F}"/>
                    </a:ext>
                  </a:extLst>
                </p:cNvPr>
                <p:cNvSpPr>
                  <a:spLocks/>
                </p:cNvSpPr>
                <p:nvPr/>
              </p:nvSpPr>
              <p:spPr bwMode="auto">
                <a:xfrm>
                  <a:off x="9073016" y="4119241"/>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210" name="TextBox 209">
                  <a:extLst>
                    <a:ext uri="{FF2B5EF4-FFF2-40B4-BE49-F238E27FC236}">
                      <a16:creationId xmlns:a16="http://schemas.microsoft.com/office/drawing/2014/main" id="{E97864F0-E396-4AD5-B2F7-DA25FC2544F4}"/>
                    </a:ext>
                  </a:extLst>
                </p:cNvPr>
                <p:cNvSpPr txBox="1"/>
                <p:nvPr/>
              </p:nvSpPr>
              <p:spPr>
                <a:xfrm>
                  <a:off x="9099165" y="4022778"/>
                  <a:ext cx="1558228"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Startup progress</a:t>
                  </a:r>
                </a:p>
              </p:txBody>
            </p:sp>
          </p:grpSp>
        </p:grpSp>
        <p:sp>
          <p:nvSpPr>
            <p:cNvPr id="198" name="Rectangle: Rounded Corners 197">
              <a:extLst>
                <a:ext uri="{FF2B5EF4-FFF2-40B4-BE49-F238E27FC236}">
                  <a16:creationId xmlns:a16="http://schemas.microsoft.com/office/drawing/2014/main" id="{D244F8E9-72F8-441E-8193-8AD9D764C466}"/>
                </a:ext>
              </a:extLst>
            </p:cNvPr>
            <p:cNvSpPr/>
            <p:nvPr/>
          </p:nvSpPr>
          <p:spPr>
            <a:xfrm>
              <a:off x="3887923" y="4651579"/>
              <a:ext cx="1871236" cy="836459"/>
            </a:xfrm>
            <a:prstGeom prst="roundRect">
              <a:avLst>
                <a:gd name="adj" fmla="val 4179"/>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a typeface="+mn-ea"/>
                <a:cs typeface="+mn-cs"/>
              </a:endParaRPr>
            </a:p>
          </p:txBody>
        </p:sp>
        <p:sp>
          <p:nvSpPr>
            <p:cNvPr id="201" name="TextBox 200">
              <a:extLst>
                <a:ext uri="{FF2B5EF4-FFF2-40B4-BE49-F238E27FC236}">
                  <a16:creationId xmlns:a16="http://schemas.microsoft.com/office/drawing/2014/main" id="{C90987F2-4D65-4B26-8758-79C7FFAFDD51}"/>
                </a:ext>
              </a:extLst>
            </p:cNvPr>
            <p:cNvSpPr txBox="1"/>
            <p:nvPr/>
          </p:nvSpPr>
          <p:spPr>
            <a:xfrm>
              <a:off x="4052923" y="4773573"/>
              <a:ext cx="1541236"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4000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a:t>
              </a: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 </a:t>
              </a:r>
              <a:r>
                <a:rPr kumimoji="0" lang="en-US" sz="32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590</a:t>
              </a: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 </a:t>
              </a:r>
              <a:r>
                <a:rPr kumimoji="0" lang="en-US" sz="1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a:t>
              </a:r>
              <a:r>
                <a:rPr kumimoji="0" lang="en-US" sz="1400" b="1" i="0" u="none" strike="noStrike" kern="1200" cap="none" spc="0" normalizeH="0" baseline="0" noProof="0" dirty="0" err="1">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mo</a:t>
              </a:r>
              <a:endPar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grpSp>
      <p:grpSp>
        <p:nvGrpSpPr>
          <p:cNvPr id="3" name="Group 2">
            <a:extLst>
              <a:ext uri="{FF2B5EF4-FFF2-40B4-BE49-F238E27FC236}">
                <a16:creationId xmlns:a16="http://schemas.microsoft.com/office/drawing/2014/main" id="{93D83925-BA88-48F5-8CE1-E697D7A9C7AB}"/>
              </a:ext>
            </a:extLst>
          </p:cNvPr>
          <p:cNvGrpSpPr/>
          <p:nvPr/>
        </p:nvGrpSpPr>
        <p:grpSpPr>
          <a:xfrm>
            <a:off x="1021458" y="2091657"/>
            <a:ext cx="2536522" cy="3630361"/>
            <a:chOff x="1021458" y="2230367"/>
            <a:chExt cx="2536522" cy="3630361"/>
          </a:xfrm>
        </p:grpSpPr>
        <p:sp>
          <p:nvSpPr>
            <p:cNvPr id="212" name="Rectangle: Rounded Corners 211">
              <a:extLst>
                <a:ext uri="{FF2B5EF4-FFF2-40B4-BE49-F238E27FC236}">
                  <a16:creationId xmlns:a16="http://schemas.microsoft.com/office/drawing/2014/main" id="{62A7FADE-BA17-4F93-AD0C-5C75D6E7635C}"/>
                </a:ext>
              </a:extLst>
            </p:cNvPr>
            <p:cNvSpPr/>
            <p:nvPr/>
          </p:nvSpPr>
          <p:spPr>
            <a:xfrm>
              <a:off x="1021458" y="2230367"/>
              <a:ext cx="2536522" cy="3630361"/>
            </a:xfrm>
            <a:prstGeom prst="roundRect">
              <a:avLst>
                <a:gd name="adj" fmla="val 1410"/>
              </a:avLst>
            </a:prstGeom>
            <a:solidFill>
              <a:schemeClr val="bg1">
                <a:alpha val="25000"/>
              </a:schemeClr>
            </a:solidFill>
            <a:ln w="12700">
              <a:solidFill>
                <a:schemeClr val="bg1"/>
              </a:solidFill>
            </a:ln>
            <a:effectLst>
              <a:outerShdw blurRad="127000" dist="38100" dir="5400000" algn="t"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600" b="1" i="0" u="none" strike="noStrike" kern="1200" cap="none" spc="0" normalizeH="0" baseline="0" noProof="0" dirty="0">
                <a:ln>
                  <a:noFill/>
                </a:ln>
                <a:solidFill>
                  <a:srgbClr val="FFFFFF">
                    <a:lumMod val="95000"/>
                    <a:alpha val="40000"/>
                  </a:srgbClr>
                </a:solidFill>
                <a:effectLst/>
                <a:uLnTx/>
                <a:uFillTx/>
                <a:latin typeface="Calibri Light"/>
                <a:ea typeface="+mn-ea"/>
                <a:cs typeface="+mn-cs"/>
              </a:endParaRPr>
            </a:p>
          </p:txBody>
        </p:sp>
        <p:grpSp>
          <p:nvGrpSpPr>
            <p:cNvPr id="213" name="Group 212">
              <a:extLst>
                <a:ext uri="{FF2B5EF4-FFF2-40B4-BE49-F238E27FC236}">
                  <a16:creationId xmlns:a16="http://schemas.microsoft.com/office/drawing/2014/main" id="{A4AF4F41-E83F-488D-A79C-649A49FB73A2}"/>
                </a:ext>
              </a:extLst>
            </p:cNvPr>
            <p:cNvGrpSpPr/>
            <p:nvPr/>
          </p:nvGrpSpPr>
          <p:grpSpPr>
            <a:xfrm>
              <a:off x="1259487" y="2533291"/>
              <a:ext cx="2060464" cy="1787774"/>
              <a:chOff x="8707441" y="2533291"/>
              <a:chExt cx="2060464" cy="1787774"/>
            </a:xfrm>
          </p:grpSpPr>
          <p:sp>
            <p:nvSpPr>
              <p:cNvPr id="219" name="TextBox 218">
                <a:extLst>
                  <a:ext uri="{FF2B5EF4-FFF2-40B4-BE49-F238E27FC236}">
                    <a16:creationId xmlns:a16="http://schemas.microsoft.com/office/drawing/2014/main" id="{72CC56A8-8B48-4C95-9402-356F1AD0747A}"/>
                  </a:ext>
                </a:extLst>
              </p:cNvPr>
              <p:cNvSpPr txBox="1"/>
              <p:nvPr/>
            </p:nvSpPr>
            <p:spPr>
              <a:xfrm>
                <a:off x="8736187" y="2533291"/>
                <a:ext cx="200297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Helvetica" panose="020B7200000000000000" pitchFamily="34" charset="0"/>
                    <a:cs typeface="Catamaran Bold" panose="00000800000000000000" pitchFamily="2" charset="0"/>
                  </a:rPr>
                  <a:t>STANDART</a:t>
                </a:r>
              </a:p>
            </p:txBody>
          </p:sp>
          <p:sp>
            <p:nvSpPr>
              <p:cNvPr id="220" name="TextBox 219">
                <a:extLst>
                  <a:ext uri="{FF2B5EF4-FFF2-40B4-BE49-F238E27FC236}">
                    <a16:creationId xmlns:a16="http://schemas.microsoft.com/office/drawing/2014/main" id="{1A752D87-22B5-4299-B544-3E320B50E49B}"/>
                  </a:ext>
                </a:extLst>
              </p:cNvPr>
              <p:cNvSpPr txBox="1"/>
              <p:nvPr/>
            </p:nvSpPr>
            <p:spPr>
              <a:xfrm>
                <a:off x="8736187" y="2895628"/>
                <a:ext cx="2002972"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A wonderful serenity</a:t>
                </a:r>
              </a:p>
            </p:txBody>
          </p:sp>
          <p:grpSp>
            <p:nvGrpSpPr>
              <p:cNvPr id="221" name="Group 220">
                <a:extLst>
                  <a:ext uri="{FF2B5EF4-FFF2-40B4-BE49-F238E27FC236}">
                    <a16:creationId xmlns:a16="http://schemas.microsoft.com/office/drawing/2014/main" id="{167E723B-A543-456A-B039-DD25AEB1043B}"/>
                  </a:ext>
                </a:extLst>
              </p:cNvPr>
              <p:cNvGrpSpPr/>
              <p:nvPr/>
            </p:nvGrpSpPr>
            <p:grpSpPr>
              <a:xfrm>
                <a:off x="8707441" y="3397340"/>
                <a:ext cx="2060464" cy="923725"/>
                <a:chOff x="8840266" y="3397340"/>
                <a:chExt cx="2060464" cy="923725"/>
              </a:xfrm>
            </p:grpSpPr>
            <p:sp>
              <p:nvSpPr>
                <p:cNvPr id="222" name="Freeform 26">
                  <a:extLst>
                    <a:ext uri="{FF2B5EF4-FFF2-40B4-BE49-F238E27FC236}">
                      <a16:creationId xmlns:a16="http://schemas.microsoft.com/office/drawing/2014/main" id="{266A0049-81B8-4A8F-8C65-25205D824D11}"/>
                    </a:ext>
                  </a:extLst>
                </p:cNvPr>
                <p:cNvSpPr>
                  <a:spLocks/>
                </p:cNvSpPr>
                <p:nvPr/>
              </p:nvSpPr>
              <p:spPr bwMode="auto">
                <a:xfrm>
                  <a:off x="9123764" y="3493803"/>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223" name="TextBox 222">
                  <a:extLst>
                    <a:ext uri="{FF2B5EF4-FFF2-40B4-BE49-F238E27FC236}">
                      <a16:creationId xmlns:a16="http://schemas.microsoft.com/office/drawing/2014/main" id="{90AEE33A-16CC-4126-8DAE-E70C1A48607C}"/>
                    </a:ext>
                  </a:extLst>
                </p:cNvPr>
                <p:cNvSpPr txBox="1"/>
                <p:nvPr/>
              </p:nvSpPr>
              <p:spPr>
                <a:xfrm>
                  <a:off x="9221057" y="3397340"/>
                  <a:ext cx="1312176"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Startup feature</a:t>
                  </a:r>
                </a:p>
              </p:txBody>
            </p:sp>
            <p:sp>
              <p:nvSpPr>
                <p:cNvPr id="224" name="Freeform 26">
                  <a:extLst>
                    <a:ext uri="{FF2B5EF4-FFF2-40B4-BE49-F238E27FC236}">
                      <a16:creationId xmlns:a16="http://schemas.microsoft.com/office/drawing/2014/main" id="{1A0D4B8B-A431-46A1-A2D0-C7411C1B6A55}"/>
                    </a:ext>
                  </a:extLst>
                </p:cNvPr>
                <p:cNvSpPr>
                  <a:spLocks/>
                </p:cNvSpPr>
                <p:nvPr/>
              </p:nvSpPr>
              <p:spPr bwMode="auto">
                <a:xfrm>
                  <a:off x="8840266" y="3806522"/>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225" name="TextBox 224">
                  <a:extLst>
                    <a:ext uri="{FF2B5EF4-FFF2-40B4-BE49-F238E27FC236}">
                      <a16:creationId xmlns:a16="http://schemas.microsoft.com/office/drawing/2014/main" id="{E902CC46-D241-4AAC-A20C-39FCB78D8D5D}"/>
                    </a:ext>
                  </a:extLst>
                </p:cNvPr>
                <p:cNvSpPr txBox="1"/>
                <p:nvPr/>
              </p:nvSpPr>
              <p:spPr>
                <a:xfrm>
                  <a:off x="8907592" y="3710059"/>
                  <a:ext cx="1993138"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Project description price</a:t>
                  </a:r>
                </a:p>
              </p:txBody>
            </p:sp>
            <p:sp>
              <p:nvSpPr>
                <p:cNvPr id="226" name="Freeform 26">
                  <a:extLst>
                    <a:ext uri="{FF2B5EF4-FFF2-40B4-BE49-F238E27FC236}">
                      <a16:creationId xmlns:a16="http://schemas.microsoft.com/office/drawing/2014/main" id="{1B4EA901-6633-425A-B434-07B040BE3C3B}"/>
                    </a:ext>
                  </a:extLst>
                </p:cNvPr>
                <p:cNvSpPr>
                  <a:spLocks/>
                </p:cNvSpPr>
                <p:nvPr/>
              </p:nvSpPr>
              <p:spPr bwMode="auto">
                <a:xfrm>
                  <a:off x="9073016" y="4119241"/>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227" name="TextBox 226">
                  <a:extLst>
                    <a:ext uri="{FF2B5EF4-FFF2-40B4-BE49-F238E27FC236}">
                      <a16:creationId xmlns:a16="http://schemas.microsoft.com/office/drawing/2014/main" id="{F3565F4B-1B20-4C1C-80A3-D3115C8B1AF2}"/>
                    </a:ext>
                  </a:extLst>
                </p:cNvPr>
                <p:cNvSpPr txBox="1"/>
                <p:nvPr/>
              </p:nvSpPr>
              <p:spPr>
                <a:xfrm>
                  <a:off x="9099165" y="4022778"/>
                  <a:ext cx="1558228"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Startup progress</a:t>
                  </a:r>
                </a:p>
              </p:txBody>
            </p:sp>
          </p:grpSp>
        </p:grpSp>
        <p:sp>
          <p:nvSpPr>
            <p:cNvPr id="215" name="Rectangle: Rounded Corners 214">
              <a:extLst>
                <a:ext uri="{FF2B5EF4-FFF2-40B4-BE49-F238E27FC236}">
                  <a16:creationId xmlns:a16="http://schemas.microsoft.com/office/drawing/2014/main" id="{1091959C-7417-4B41-9589-075A136D4F61}"/>
                </a:ext>
              </a:extLst>
            </p:cNvPr>
            <p:cNvSpPr/>
            <p:nvPr/>
          </p:nvSpPr>
          <p:spPr>
            <a:xfrm>
              <a:off x="1354101" y="4651579"/>
              <a:ext cx="1871236" cy="836459"/>
            </a:xfrm>
            <a:prstGeom prst="roundRect">
              <a:avLst>
                <a:gd name="adj" fmla="val 4179"/>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a typeface="+mn-ea"/>
                <a:cs typeface="+mn-cs"/>
              </a:endParaRPr>
            </a:p>
          </p:txBody>
        </p:sp>
        <p:sp>
          <p:nvSpPr>
            <p:cNvPr id="218" name="TextBox 217">
              <a:extLst>
                <a:ext uri="{FF2B5EF4-FFF2-40B4-BE49-F238E27FC236}">
                  <a16:creationId xmlns:a16="http://schemas.microsoft.com/office/drawing/2014/main" id="{4F820EFF-05C6-41EF-9BB1-CE483D61EA7F}"/>
                </a:ext>
              </a:extLst>
            </p:cNvPr>
            <p:cNvSpPr txBox="1"/>
            <p:nvPr/>
          </p:nvSpPr>
          <p:spPr>
            <a:xfrm>
              <a:off x="1519101" y="4773573"/>
              <a:ext cx="1541236"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4000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a:t>
              </a: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 </a:t>
              </a:r>
              <a:r>
                <a:rPr kumimoji="0" lang="en-US" sz="32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339</a:t>
              </a: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 </a:t>
              </a:r>
              <a:r>
                <a:rPr kumimoji="0" lang="en-US" sz="1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a:t>
              </a:r>
              <a:r>
                <a:rPr kumimoji="0" lang="en-US" sz="1400" b="1" i="0" u="none" strike="noStrike" kern="1200" cap="none" spc="0" normalizeH="0" baseline="0" noProof="0" dirty="0" err="1">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mo</a:t>
              </a:r>
              <a:endPar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grpSp>
      <p:sp>
        <p:nvSpPr>
          <p:cNvPr id="95" name="TextBox 94">
            <a:extLst>
              <a:ext uri="{FF2B5EF4-FFF2-40B4-BE49-F238E27FC236}">
                <a16:creationId xmlns:a16="http://schemas.microsoft.com/office/drawing/2014/main" id="{A81CEA46-D5F6-43C4-914F-41E494204CDB}"/>
              </a:ext>
            </a:extLst>
          </p:cNvPr>
          <p:cNvSpPr txBox="1"/>
          <p:nvPr/>
        </p:nvSpPr>
        <p:spPr>
          <a:xfrm>
            <a:off x="443750" y="981915"/>
            <a:ext cx="6465176" cy="536044"/>
          </a:xfrm>
          <a:prstGeom prst="rect">
            <a:avLst/>
          </a:prstGeom>
          <a:noFill/>
        </p:spPr>
        <p:txBody>
          <a:bodyPr wrap="square" rtlCol="0">
            <a:spAutoFit/>
          </a:bodyPr>
          <a:lstStyle/>
          <a:p>
            <a:pPr>
              <a:lnSpc>
                <a:spcPct val="125000"/>
              </a:lnSpc>
              <a:defRPr/>
            </a:pPr>
            <a:r>
              <a:rPr lang="en-US" sz="1200" dirty="0">
                <a:solidFill>
                  <a:schemeClr val="bg1"/>
                </a:solidFill>
                <a:latin typeface="HelvLight" pitchFamily="2" charset="0"/>
              </a:rPr>
              <a:t>KMG is dedicated to cultivating a positive culture of leadership for its team members’ professional and personal development.</a:t>
            </a:r>
          </a:p>
        </p:txBody>
      </p:sp>
      <p:grpSp>
        <p:nvGrpSpPr>
          <p:cNvPr id="5" name="Group 4">
            <a:extLst>
              <a:ext uri="{FF2B5EF4-FFF2-40B4-BE49-F238E27FC236}">
                <a16:creationId xmlns:a16="http://schemas.microsoft.com/office/drawing/2014/main" id="{5F9B0627-B30B-4047-942B-03FCC673A3E7}"/>
              </a:ext>
            </a:extLst>
          </p:cNvPr>
          <p:cNvGrpSpPr/>
          <p:nvPr/>
        </p:nvGrpSpPr>
        <p:grpSpPr>
          <a:xfrm>
            <a:off x="6100198" y="1785748"/>
            <a:ext cx="2427784" cy="4136070"/>
            <a:chOff x="6100198" y="1924458"/>
            <a:chExt cx="2427784" cy="4136070"/>
          </a:xfrm>
        </p:grpSpPr>
        <p:sp>
          <p:nvSpPr>
            <p:cNvPr id="126" name="Rectangle: Rounded Corners 125">
              <a:extLst>
                <a:ext uri="{FF2B5EF4-FFF2-40B4-BE49-F238E27FC236}">
                  <a16:creationId xmlns:a16="http://schemas.microsoft.com/office/drawing/2014/main" id="{E03D3891-F7A5-4828-9CCB-A826B07DC808}"/>
                </a:ext>
              </a:extLst>
            </p:cNvPr>
            <p:cNvSpPr/>
            <p:nvPr/>
          </p:nvSpPr>
          <p:spPr>
            <a:xfrm>
              <a:off x="6100198" y="1924458"/>
              <a:ext cx="2427784" cy="4136070"/>
            </a:xfrm>
            <a:prstGeom prst="roundRect">
              <a:avLst>
                <a:gd name="adj" fmla="val 1410"/>
              </a:avLst>
            </a:prstGeom>
            <a:solidFill>
              <a:schemeClr val="bg1"/>
            </a:solidFill>
            <a:ln w="12700">
              <a:solidFill>
                <a:schemeClr val="bg1"/>
              </a:solidFill>
            </a:ln>
            <a:effectLst>
              <a:outerShdw blurRad="571500" dist="266700" dir="5400000" sx="95000" sy="95000" algn="t"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600" b="1" i="0" u="none" strike="noStrike" kern="1200" cap="none" spc="0" normalizeH="0" baseline="0" noProof="0" dirty="0">
                <a:ln>
                  <a:noFill/>
                </a:ln>
                <a:solidFill>
                  <a:srgbClr val="FFFFFF">
                    <a:lumMod val="95000"/>
                    <a:alpha val="40000"/>
                  </a:srgbClr>
                </a:solidFill>
                <a:effectLst/>
                <a:uLnTx/>
                <a:uFillTx/>
                <a:latin typeface="Calibri Light"/>
                <a:ea typeface="+mn-ea"/>
                <a:cs typeface="+mn-cs"/>
              </a:endParaRPr>
            </a:p>
          </p:txBody>
        </p:sp>
        <p:sp>
          <p:nvSpPr>
            <p:cNvPr id="128" name="TextBox 127">
              <a:extLst>
                <a:ext uri="{FF2B5EF4-FFF2-40B4-BE49-F238E27FC236}">
                  <a16:creationId xmlns:a16="http://schemas.microsoft.com/office/drawing/2014/main" id="{A21487F0-0CE4-424A-85B4-282DCBCF7403}"/>
                </a:ext>
              </a:extLst>
            </p:cNvPr>
            <p:cNvSpPr txBox="1"/>
            <p:nvPr/>
          </p:nvSpPr>
          <p:spPr>
            <a:xfrm>
              <a:off x="6312604" y="2544322"/>
              <a:ext cx="200297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98C8"/>
                  </a:solidFill>
                  <a:effectLst/>
                  <a:uLnTx/>
                  <a:uFillTx/>
                  <a:latin typeface="Helvetica" panose="020B7200000000000000" pitchFamily="34" charset="0"/>
                  <a:cs typeface="Catamaran Bold" panose="00000800000000000000" pitchFamily="2" charset="0"/>
                </a:rPr>
                <a:t>CREATIVE</a:t>
              </a:r>
            </a:p>
          </p:txBody>
        </p:sp>
        <p:sp>
          <p:nvSpPr>
            <p:cNvPr id="129" name="TextBox 128">
              <a:extLst>
                <a:ext uri="{FF2B5EF4-FFF2-40B4-BE49-F238E27FC236}">
                  <a16:creationId xmlns:a16="http://schemas.microsoft.com/office/drawing/2014/main" id="{920BD2EE-91AE-4846-9562-B3CFE1CA57E4}"/>
                </a:ext>
              </a:extLst>
            </p:cNvPr>
            <p:cNvSpPr txBox="1"/>
            <p:nvPr/>
          </p:nvSpPr>
          <p:spPr>
            <a:xfrm>
              <a:off x="6312604" y="2906659"/>
              <a:ext cx="2002972"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3C3C3C"/>
                  </a:solidFill>
                  <a:effectLst/>
                  <a:uLnTx/>
                  <a:uFillTx/>
                  <a:latin typeface="HelvLight" pitchFamily="2" charset="0"/>
                  <a:ea typeface="Open Sans" panose="020B0606030504020204" pitchFamily="34" charset="0"/>
                  <a:cs typeface="Open Sans" panose="020B0606030504020204" pitchFamily="34" charset="0"/>
                </a:rPr>
                <a:t>A wonderful serenity</a:t>
              </a:r>
            </a:p>
          </p:txBody>
        </p:sp>
        <p:grpSp>
          <p:nvGrpSpPr>
            <p:cNvPr id="2" name="Group 1">
              <a:extLst>
                <a:ext uri="{FF2B5EF4-FFF2-40B4-BE49-F238E27FC236}">
                  <a16:creationId xmlns:a16="http://schemas.microsoft.com/office/drawing/2014/main" id="{52EAFAE1-01FF-48BD-8FE6-783674F972E8}"/>
                </a:ext>
              </a:extLst>
            </p:cNvPr>
            <p:cNvGrpSpPr/>
            <p:nvPr/>
          </p:nvGrpSpPr>
          <p:grpSpPr>
            <a:xfrm>
              <a:off x="6320358" y="3408371"/>
              <a:ext cx="2060464" cy="923725"/>
              <a:chOff x="6320358" y="3408371"/>
              <a:chExt cx="2060464" cy="923725"/>
            </a:xfrm>
          </p:grpSpPr>
          <p:sp>
            <p:nvSpPr>
              <p:cNvPr id="131" name="Freeform 26">
                <a:extLst>
                  <a:ext uri="{FF2B5EF4-FFF2-40B4-BE49-F238E27FC236}">
                    <a16:creationId xmlns:a16="http://schemas.microsoft.com/office/drawing/2014/main" id="{CB7762B8-F7BE-437D-9D59-ADE05342C6CA}"/>
                  </a:ext>
                </a:extLst>
              </p:cNvPr>
              <p:cNvSpPr>
                <a:spLocks/>
              </p:cNvSpPr>
              <p:nvPr/>
            </p:nvSpPr>
            <p:spPr bwMode="auto">
              <a:xfrm>
                <a:off x="6603856" y="3504834"/>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rgbClr val="0098C8"/>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132" name="TextBox 131">
                <a:extLst>
                  <a:ext uri="{FF2B5EF4-FFF2-40B4-BE49-F238E27FC236}">
                    <a16:creationId xmlns:a16="http://schemas.microsoft.com/office/drawing/2014/main" id="{A41C93E6-95AF-452D-940E-FCAAF3101581}"/>
                  </a:ext>
                </a:extLst>
              </p:cNvPr>
              <p:cNvSpPr txBox="1"/>
              <p:nvPr/>
            </p:nvSpPr>
            <p:spPr>
              <a:xfrm>
                <a:off x="6701149" y="3408371"/>
                <a:ext cx="1312176"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Open Sans" panose="020B0606030504020204" pitchFamily="34" charset="0"/>
                    <a:cs typeface="Open Sans" panose="020B0606030504020204" pitchFamily="34" charset="0"/>
                  </a:rPr>
                  <a:t>Startup feature</a:t>
                </a:r>
              </a:p>
            </p:txBody>
          </p:sp>
          <p:sp>
            <p:nvSpPr>
              <p:cNvPr id="133" name="Freeform 26">
                <a:extLst>
                  <a:ext uri="{FF2B5EF4-FFF2-40B4-BE49-F238E27FC236}">
                    <a16:creationId xmlns:a16="http://schemas.microsoft.com/office/drawing/2014/main" id="{F21365C3-B96D-481A-8790-D50879063BF5}"/>
                  </a:ext>
                </a:extLst>
              </p:cNvPr>
              <p:cNvSpPr>
                <a:spLocks/>
              </p:cNvSpPr>
              <p:nvPr/>
            </p:nvSpPr>
            <p:spPr bwMode="auto">
              <a:xfrm>
                <a:off x="6320358" y="3817553"/>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rgbClr val="0098C8"/>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134" name="TextBox 133">
                <a:extLst>
                  <a:ext uri="{FF2B5EF4-FFF2-40B4-BE49-F238E27FC236}">
                    <a16:creationId xmlns:a16="http://schemas.microsoft.com/office/drawing/2014/main" id="{8934CFB4-D42D-4F18-8815-C0509EEC20E6}"/>
                  </a:ext>
                </a:extLst>
              </p:cNvPr>
              <p:cNvSpPr txBox="1"/>
              <p:nvPr/>
            </p:nvSpPr>
            <p:spPr>
              <a:xfrm>
                <a:off x="6387684" y="3721090"/>
                <a:ext cx="1993138"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Open Sans" panose="020B0606030504020204" pitchFamily="34" charset="0"/>
                    <a:cs typeface="Open Sans" panose="020B0606030504020204" pitchFamily="34" charset="0"/>
                  </a:rPr>
                  <a:t>Project description price</a:t>
                </a:r>
              </a:p>
            </p:txBody>
          </p:sp>
          <p:sp>
            <p:nvSpPr>
              <p:cNvPr id="135" name="Freeform 26">
                <a:extLst>
                  <a:ext uri="{FF2B5EF4-FFF2-40B4-BE49-F238E27FC236}">
                    <a16:creationId xmlns:a16="http://schemas.microsoft.com/office/drawing/2014/main" id="{2EBBE737-4593-4DDA-B6D8-C54335A3B9D8}"/>
                  </a:ext>
                </a:extLst>
              </p:cNvPr>
              <p:cNvSpPr>
                <a:spLocks/>
              </p:cNvSpPr>
              <p:nvPr/>
            </p:nvSpPr>
            <p:spPr bwMode="auto">
              <a:xfrm>
                <a:off x="6553108" y="4130272"/>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rgbClr val="0098C8"/>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136" name="TextBox 135">
                <a:extLst>
                  <a:ext uri="{FF2B5EF4-FFF2-40B4-BE49-F238E27FC236}">
                    <a16:creationId xmlns:a16="http://schemas.microsoft.com/office/drawing/2014/main" id="{3774EF6D-698C-48D4-9A26-275EB5E4344B}"/>
                  </a:ext>
                </a:extLst>
              </p:cNvPr>
              <p:cNvSpPr txBox="1"/>
              <p:nvPr/>
            </p:nvSpPr>
            <p:spPr>
              <a:xfrm>
                <a:off x="6579257" y="4033809"/>
                <a:ext cx="1558228"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Open Sans" panose="020B0606030504020204" pitchFamily="34" charset="0"/>
                    <a:cs typeface="Open Sans" panose="020B0606030504020204" pitchFamily="34" charset="0"/>
                  </a:rPr>
                  <a:t>Startup progress</a:t>
                </a:r>
              </a:p>
            </p:txBody>
          </p:sp>
        </p:grpSp>
        <p:sp>
          <p:nvSpPr>
            <p:cNvPr id="123" name="Rectangle: Rounded Corners 122">
              <a:extLst>
                <a:ext uri="{FF2B5EF4-FFF2-40B4-BE49-F238E27FC236}">
                  <a16:creationId xmlns:a16="http://schemas.microsoft.com/office/drawing/2014/main" id="{57B92219-2591-49C4-941C-5A12A2760A6A}"/>
                </a:ext>
              </a:extLst>
            </p:cNvPr>
            <p:cNvSpPr/>
            <p:nvPr/>
          </p:nvSpPr>
          <p:spPr>
            <a:xfrm>
              <a:off x="6378473" y="4651579"/>
              <a:ext cx="1871236" cy="836459"/>
            </a:xfrm>
            <a:prstGeom prst="roundRect">
              <a:avLst>
                <a:gd name="adj" fmla="val 417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a typeface="+mn-ea"/>
                <a:cs typeface="+mn-cs"/>
              </a:endParaRPr>
            </a:p>
          </p:txBody>
        </p:sp>
        <p:sp>
          <p:nvSpPr>
            <p:cNvPr id="130" name="TextBox 129">
              <a:extLst>
                <a:ext uri="{FF2B5EF4-FFF2-40B4-BE49-F238E27FC236}">
                  <a16:creationId xmlns:a16="http://schemas.microsoft.com/office/drawing/2014/main" id="{392454F6-4348-4C3E-9562-0171E9B71B2C}"/>
                </a:ext>
              </a:extLst>
            </p:cNvPr>
            <p:cNvSpPr txBox="1"/>
            <p:nvPr/>
          </p:nvSpPr>
          <p:spPr>
            <a:xfrm>
              <a:off x="6543473" y="4773573"/>
              <a:ext cx="1541236"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4000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a:t>
              </a: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 </a:t>
              </a:r>
              <a:r>
                <a:rPr kumimoji="0" lang="en-US" sz="32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770</a:t>
              </a: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 </a:t>
              </a:r>
              <a:r>
                <a:rPr kumimoji="0" lang="en-US" sz="1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a:t>
              </a:r>
              <a:r>
                <a:rPr kumimoji="0" lang="en-US" sz="1400" b="1" i="0" u="none" strike="noStrike" kern="1200" cap="none" spc="0" normalizeH="0" baseline="0" noProof="0" dirty="0" err="1">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mo</a:t>
              </a:r>
              <a:endPar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grpSp>
      <p:grpSp>
        <p:nvGrpSpPr>
          <p:cNvPr id="6" name="Group 5">
            <a:extLst>
              <a:ext uri="{FF2B5EF4-FFF2-40B4-BE49-F238E27FC236}">
                <a16:creationId xmlns:a16="http://schemas.microsoft.com/office/drawing/2014/main" id="{CE57D22C-D62C-4973-A998-395FE811F360}"/>
              </a:ext>
            </a:extLst>
          </p:cNvPr>
          <p:cNvGrpSpPr/>
          <p:nvPr/>
        </p:nvGrpSpPr>
        <p:grpSpPr>
          <a:xfrm>
            <a:off x="8523781" y="2091657"/>
            <a:ext cx="2536522" cy="3630361"/>
            <a:chOff x="8523781" y="2230367"/>
            <a:chExt cx="2536522" cy="3630361"/>
          </a:xfrm>
        </p:grpSpPr>
        <p:sp>
          <p:nvSpPr>
            <p:cNvPr id="39" name="Rectangle: Rounded Corners 38">
              <a:extLst>
                <a:ext uri="{FF2B5EF4-FFF2-40B4-BE49-F238E27FC236}">
                  <a16:creationId xmlns:a16="http://schemas.microsoft.com/office/drawing/2014/main" id="{0B5E5AA9-5594-4536-98B8-DDCDDABEA71D}"/>
                </a:ext>
              </a:extLst>
            </p:cNvPr>
            <p:cNvSpPr/>
            <p:nvPr/>
          </p:nvSpPr>
          <p:spPr>
            <a:xfrm>
              <a:off x="8523781" y="2230367"/>
              <a:ext cx="2536522" cy="3630361"/>
            </a:xfrm>
            <a:prstGeom prst="roundRect">
              <a:avLst>
                <a:gd name="adj" fmla="val 1410"/>
              </a:avLst>
            </a:prstGeom>
            <a:solidFill>
              <a:schemeClr val="bg1">
                <a:alpha val="25000"/>
              </a:schemeClr>
            </a:solidFill>
            <a:ln w="12700">
              <a:solidFill>
                <a:schemeClr val="bg1"/>
              </a:solidFill>
            </a:ln>
            <a:effectLst>
              <a:outerShdw blurRad="127000" dist="38100" dir="5400000" algn="t"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600" b="1" i="0" u="none" strike="noStrike" kern="1200" cap="none" spc="0" normalizeH="0" baseline="0" noProof="0" dirty="0">
                <a:ln>
                  <a:noFill/>
                </a:ln>
                <a:solidFill>
                  <a:srgbClr val="FFFFFF">
                    <a:lumMod val="95000"/>
                    <a:alpha val="40000"/>
                  </a:srgbClr>
                </a:solidFill>
                <a:effectLst/>
                <a:uLnTx/>
                <a:uFillTx/>
                <a:latin typeface="Calibri Light"/>
                <a:ea typeface="+mn-ea"/>
                <a:cs typeface="+mn-cs"/>
              </a:endParaRPr>
            </a:p>
          </p:txBody>
        </p:sp>
        <p:sp>
          <p:nvSpPr>
            <p:cNvPr id="42" name="TextBox 41">
              <a:extLst>
                <a:ext uri="{FF2B5EF4-FFF2-40B4-BE49-F238E27FC236}">
                  <a16:creationId xmlns:a16="http://schemas.microsoft.com/office/drawing/2014/main" id="{A755D79D-42F2-444E-AF74-E7BBD4156AD1}"/>
                </a:ext>
              </a:extLst>
            </p:cNvPr>
            <p:cNvSpPr txBox="1"/>
            <p:nvPr/>
          </p:nvSpPr>
          <p:spPr>
            <a:xfrm>
              <a:off x="8742083" y="2533291"/>
              <a:ext cx="211321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Helvetica" panose="020B7200000000000000" pitchFamily="34" charset="0"/>
                  <a:cs typeface="Catamaran Bold" panose="00000800000000000000" pitchFamily="2" charset="0"/>
                </a:rPr>
                <a:t>PROFESSIONAL</a:t>
              </a:r>
            </a:p>
          </p:txBody>
        </p:sp>
        <p:sp>
          <p:nvSpPr>
            <p:cNvPr id="43" name="TextBox 42">
              <a:extLst>
                <a:ext uri="{FF2B5EF4-FFF2-40B4-BE49-F238E27FC236}">
                  <a16:creationId xmlns:a16="http://schemas.microsoft.com/office/drawing/2014/main" id="{7827E16A-C5EC-45DE-A0B1-133C7479FC22}"/>
                </a:ext>
              </a:extLst>
            </p:cNvPr>
            <p:cNvSpPr txBox="1"/>
            <p:nvPr/>
          </p:nvSpPr>
          <p:spPr>
            <a:xfrm>
              <a:off x="8790556" y="2895628"/>
              <a:ext cx="2002972"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A wonderful serenity</a:t>
              </a:r>
            </a:p>
          </p:txBody>
        </p:sp>
        <p:grpSp>
          <p:nvGrpSpPr>
            <p:cNvPr id="100" name="Group 99">
              <a:extLst>
                <a:ext uri="{FF2B5EF4-FFF2-40B4-BE49-F238E27FC236}">
                  <a16:creationId xmlns:a16="http://schemas.microsoft.com/office/drawing/2014/main" id="{44836B3C-2343-4480-9675-0E6CB9AF46DB}"/>
                </a:ext>
              </a:extLst>
            </p:cNvPr>
            <p:cNvGrpSpPr/>
            <p:nvPr/>
          </p:nvGrpSpPr>
          <p:grpSpPr>
            <a:xfrm>
              <a:off x="8761810" y="3397340"/>
              <a:ext cx="2060464" cy="923725"/>
              <a:chOff x="8840266" y="3397340"/>
              <a:chExt cx="2060464" cy="923725"/>
            </a:xfrm>
          </p:grpSpPr>
          <p:sp>
            <p:nvSpPr>
              <p:cNvPr id="52" name="Freeform 26">
                <a:extLst>
                  <a:ext uri="{FF2B5EF4-FFF2-40B4-BE49-F238E27FC236}">
                    <a16:creationId xmlns:a16="http://schemas.microsoft.com/office/drawing/2014/main" id="{8070E0F4-4298-43FF-A23C-4D4D50FC6654}"/>
                  </a:ext>
                </a:extLst>
              </p:cNvPr>
              <p:cNvSpPr>
                <a:spLocks/>
              </p:cNvSpPr>
              <p:nvPr/>
            </p:nvSpPr>
            <p:spPr bwMode="auto">
              <a:xfrm>
                <a:off x="9123764" y="3493803"/>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53" name="TextBox 52">
                <a:extLst>
                  <a:ext uri="{FF2B5EF4-FFF2-40B4-BE49-F238E27FC236}">
                    <a16:creationId xmlns:a16="http://schemas.microsoft.com/office/drawing/2014/main" id="{2D437BE8-AC46-4348-851B-DA64D081AE5C}"/>
                  </a:ext>
                </a:extLst>
              </p:cNvPr>
              <p:cNvSpPr txBox="1"/>
              <p:nvPr/>
            </p:nvSpPr>
            <p:spPr>
              <a:xfrm>
                <a:off x="9221057" y="3397340"/>
                <a:ext cx="1312176"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Startup feature</a:t>
                </a:r>
              </a:p>
            </p:txBody>
          </p:sp>
          <p:sp>
            <p:nvSpPr>
              <p:cNvPr id="50" name="Freeform 26">
                <a:extLst>
                  <a:ext uri="{FF2B5EF4-FFF2-40B4-BE49-F238E27FC236}">
                    <a16:creationId xmlns:a16="http://schemas.microsoft.com/office/drawing/2014/main" id="{3A51401A-F8BA-419D-8059-951C9E55B2A4}"/>
                  </a:ext>
                </a:extLst>
              </p:cNvPr>
              <p:cNvSpPr>
                <a:spLocks/>
              </p:cNvSpPr>
              <p:nvPr/>
            </p:nvSpPr>
            <p:spPr bwMode="auto">
              <a:xfrm>
                <a:off x="8840266" y="3806522"/>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51" name="TextBox 50">
                <a:extLst>
                  <a:ext uri="{FF2B5EF4-FFF2-40B4-BE49-F238E27FC236}">
                    <a16:creationId xmlns:a16="http://schemas.microsoft.com/office/drawing/2014/main" id="{50CB287F-EB9B-41F1-BCC5-7E131CD9C173}"/>
                  </a:ext>
                </a:extLst>
              </p:cNvPr>
              <p:cNvSpPr txBox="1"/>
              <p:nvPr/>
            </p:nvSpPr>
            <p:spPr>
              <a:xfrm>
                <a:off x="8907592" y="3710059"/>
                <a:ext cx="1993138"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Project description price</a:t>
                </a:r>
              </a:p>
            </p:txBody>
          </p:sp>
          <p:sp>
            <p:nvSpPr>
              <p:cNvPr id="48" name="Freeform 26">
                <a:extLst>
                  <a:ext uri="{FF2B5EF4-FFF2-40B4-BE49-F238E27FC236}">
                    <a16:creationId xmlns:a16="http://schemas.microsoft.com/office/drawing/2014/main" id="{0F43D959-1A29-4B85-AACB-D35EF2B2218D}"/>
                  </a:ext>
                </a:extLst>
              </p:cNvPr>
              <p:cNvSpPr>
                <a:spLocks/>
              </p:cNvSpPr>
              <p:nvPr/>
            </p:nvSpPr>
            <p:spPr bwMode="auto">
              <a:xfrm>
                <a:off x="9073016" y="4119241"/>
                <a:ext cx="116678" cy="12100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49" name="TextBox 48">
                <a:extLst>
                  <a:ext uri="{FF2B5EF4-FFF2-40B4-BE49-F238E27FC236}">
                    <a16:creationId xmlns:a16="http://schemas.microsoft.com/office/drawing/2014/main" id="{8B0F1F06-17E4-40AD-A3E9-9305C3A84DD8}"/>
                  </a:ext>
                </a:extLst>
              </p:cNvPr>
              <p:cNvSpPr txBox="1"/>
              <p:nvPr/>
            </p:nvSpPr>
            <p:spPr>
              <a:xfrm>
                <a:off x="9099165" y="4022778"/>
                <a:ext cx="1558228" cy="29828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Startup progress</a:t>
                </a:r>
              </a:p>
            </p:txBody>
          </p:sp>
        </p:grpSp>
        <p:sp>
          <p:nvSpPr>
            <p:cNvPr id="185" name="Rectangle: Rounded Corners 184">
              <a:extLst>
                <a:ext uri="{FF2B5EF4-FFF2-40B4-BE49-F238E27FC236}">
                  <a16:creationId xmlns:a16="http://schemas.microsoft.com/office/drawing/2014/main" id="{CEBA52E3-D41E-4D97-90F4-A865356A4A3B}"/>
                </a:ext>
              </a:extLst>
            </p:cNvPr>
            <p:cNvSpPr/>
            <p:nvPr/>
          </p:nvSpPr>
          <p:spPr>
            <a:xfrm>
              <a:off x="8856424" y="4651579"/>
              <a:ext cx="1871236" cy="836459"/>
            </a:xfrm>
            <a:prstGeom prst="roundRect">
              <a:avLst>
                <a:gd name="adj" fmla="val 4179"/>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a typeface="+mn-ea"/>
                <a:cs typeface="+mn-cs"/>
              </a:endParaRPr>
            </a:p>
          </p:txBody>
        </p:sp>
        <p:sp>
          <p:nvSpPr>
            <p:cNvPr id="188" name="TextBox 187">
              <a:extLst>
                <a:ext uri="{FF2B5EF4-FFF2-40B4-BE49-F238E27FC236}">
                  <a16:creationId xmlns:a16="http://schemas.microsoft.com/office/drawing/2014/main" id="{AA4248EB-6CE7-4110-94A5-D0E8268EB48A}"/>
                </a:ext>
              </a:extLst>
            </p:cNvPr>
            <p:cNvSpPr txBox="1"/>
            <p:nvPr/>
          </p:nvSpPr>
          <p:spPr>
            <a:xfrm>
              <a:off x="9021424" y="4773573"/>
              <a:ext cx="1541236"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4000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a:t>
              </a: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 </a:t>
              </a:r>
              <a:r>
                <a:rPr kumimoji="0" lang="en-US" sz="32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800</a:t>
              </a: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 </a:t>
              </a:r>
              <a:r>
                <a:rPr kumimoji="0" lang="en-US" sz="1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a:t>
              </a:r>
              <a:r>
                <a:rPr kumimoji="0" lang="en-US" sz="1400" b="1" i="0" u="none" strike="noStrike" kern="1200" cap="none" spc="0" normalizeH="0" baseline="0" noProof="0" dirty="0" err="1">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rPr>
                <a:t>mo</a:t>
              </a:r>
              <a:endPar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grpSp>
      <p:sp>
        <p:nvSpPr>
          <p:cNvPr id="7" name="Título 6">
            <a:extLst>
              <a:ext uri="{FF2B5EF4-FFF2-40B4-BE49-F238E27FC236}">
                <a16:creationId xmlns:a16="http://schemas.microsoft.com/office/drawing/2014/main" id="{A7DC7C42-A6FA-4D23-9A64-09AC52DE145D}"/>
              </a:ext>
            </a:extLst>
          </p:cNvPr>
          <p:cNvSpPr>
            <a:spLocks noGrp="1"/>
          </p:cNvSpPr>
          <p:nvPr>
            <p:ph type="title"/>
          </p:nvPr>
        </p:nvSpPr>
        <p:spPr/>
        <p:txBody>
          <a:bodyPr/>
          <a:lstStyle/>
          <a:p>
            <a:r>
              <a:rPr lang="es-ES" dirty="0">
                <a:solidFill>
                  <a:schemeClr val="bg1"/>
                </a:solidFill>
              </a:rPr>
              <a:t>Table</a:t>
            </a:r>
            <a:endParaRPr lang="es-SV" dirty="0">
              <a:solidFill>
                <a:schemeClr val="bg1"/>
              </a:solidFill>
            </a:endParaRPr>
          </a:p>
        </p:txBody>
      </p:sp>
    </p:spTree>
    <p:extLst>
      <p:ext uri="{BB962C8B-B14F-4D97-AF65-F5344CB8AC3E}">
        <p14:creationId xmlns:p14="http://schemas.microsoft.com/office/powerpoint/2010/main" val="1184294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7DAF703-2764-48EF-B38E-193597DA6DA0}"/>
              </a:ext>
            </a:extLst>
          </p:cNvPr>
          <p:cNvGrpSpPr/>
          <p:nvPr/>
        </p:nvGrpSpPr>
        <p:grpSpPr>
          <a:xfrm>
            <a:off x="4320618" y="1992019"/>
            <a:ext cx="3849081" cy="3503014"/>
            <a:chOff x="4320618" y="1992019"/>
            <a:chExt cx="3849081" cy="3503014"/>
          </a:xfrm>
          <a:solidFill>
            <a:srgbClr val="0088B2"/>
          </a:solidFill>
        </p:grpSpPr>
        <p:sp>
          <p:nvSpPr>
            <p:cNvPr id="37" name="Freeform 5">
              <a:extLst>
                <a:ext uri="{FF2B5EF4-FFF2-40B4-BE49-F238E27FC236}">
                  <a16:creationId xmlns:a16="http://schemas.microsoft.com/office/drawing/2014/main" id="{F8304C62-32E2-4ACF-9109-8E28753A7BFE}"/>
                </a:ext>
              </a:extLst>
            </p:cNvPr>
            <p:cNvSpPr>
              <a:spLocks noEditPoints="1"/>
            </p:cNvSpPr>
            <p:nvPr/>
          </p:nvSpPr>
          <p:spPr bwMode="auto">
            <a:xfrm>
              <a:off x="4320618" y="1992019"/>
              <a:ext cx="1857319" cy="3503013"/>
            </a:xfrm>
            <a:custGeom>
              <a:avLst/>
              <a:gdLst>
                <a:gd name="T0" fmla="*/ 250 w 1492"/>
                <a:gd name="T1" fmla="*/ 570 h 2814"/>
                <a:gd name="T2" fmla="*/ 30 w 1492"/>
                <a:gd name="T3" fmla="*/ 870 h 2814"/>
                <a:gd name="T4" fmla="*/ 36 w 1492"/>
                <a:gd name="T5" fmla="*/ 1258 h 2814"/>
                <a:gd name="T6" fmla="*/ 24 w 1492"/>
                <a:gd name="T7" fmla="*/ 1594 h 2814"/>
                <a:gd name="T8" fmla="*/ 42 w 1492"/>
                <a:gd name="T9" fmla="*/ 1978 h 2814"/>
                <a:gd name="T10" fmla="*/ 282 w 1492"/>
                <a:gd name="T11" fmla="*/ 2262 h 2814"/>
                <a:gd name="T12" fmla="*/ 566 w 1492"/>
                <a:gd name="T13" fmla="*/ 2426 h 2814"/>
                <a:gd name="T14" fmla="*/ 846 w 1492"/>
                <a:gd name="T15" fmla="*/ 2776 h 2814"/>
                <a:gd name="T16" fmla="*/ 1086 w 1492"/>
                <a:gd name="T17" fmla="*/ 2806 h 2814"/>
                <a:gd name="T18" fmla="*/ 1300 w 1492"/>
                <a:gd name="T19" fmla="*/ 2698 h 2814"/>
                <a:gd name="T20" fmla="*/ 1486 w 1492"/>
                <a:gd name="T21" fmla="*/ 2318 h 2814"/>
                <a:gd name="T22" fmla="*/ 1468 w 1492"/>
                <a:gd name="T23" fmla="*/ 406 h 2814"/>
                <a:gd name="T24" fmla="*/ 1248 w 1492"/>
                <a:gd name="T25" fmla="*/ 76 h 2814"/>
                <a:gd name="T26" fmla="*/ 996 w 1492"/>
                <a:gd name="T27" fmla="*/ 0 h 2814"/>
                <a:gd name="T28" fmla="*/ 752 w 1492"/>
                <a:gd name="T29" fmla="*/ 96 h 2814"/>
                <a:gd name="T30" fmla="*/ 584 w 1492"/>
                <a:gd name="T31" fmla="*/ 330 h 2814"/>
                <a:gd name="T32" fmla="*/ 772 w 1492"/>
                <a:gd name="T33" fmla="*/ 1342 h 2814"/>
                <a:gd name="T34" fmla="*/ 592 w 1492"/>
                <a:gd name="T35" fmla="*/ 1312 h 2814"/>
                <a:gd name="T36" fmla="*/ 576 w 1492"/>
                <a:gd name="T37" fmla="*/ 1488 h 2814"/>
                <a:gd name="T38" fmla="*/ 758 w 1492"/>
                <a:gd name="T39" fmla="*/ 1490 h 2814"/>
                <a:gd name="T40" fmla="*/ 1114 w 1492"/>
                <a:gd name="T41" fmla="*/ 2056 h 2814"/>
                <a:gd name="T42" fmla="*/ 982 w 1492"/>
                <a:gd name="T43" fmla="*/ 2032 h 2814"/>
                <a:gd name="T44" fmla="*/ 910 w 1492"/>
                <a:gd name="T45" fmla="*/ 2168 h 2814"/>
                <a:gd name="T46" fmla="*/ 1068 w 1492"/>
                <a:gd name="T47" fmla="*/ 2262 h 2814"/>
                <a:gd name="T48" fmla="*/ 1344 w 1492"/>
                <a:gd name="T49" fmla="*/ 2318 h 2814"/>
                <a:gd name="T50" fmla="*/ 1144 w 1492"/>
                <a:gd name="T51" fmla="*/ 2638 h 2814"/>
                <a:gd name="T52" fmla="*/ 880 w 1492"/>
                <a:gd name="T53" fmla="*/ 2636 h 2814"/>
                <a:gd name="T54" fmla="*/ 700 w 1492"/>
                <a:gd name="T55" fmla="*/ 2390 h 2814"/>
                <a:gd name="T56" fmla="*/ 1018 w 1492"/>
                <a:gd name="T57" fmla="*/ 1870 h 2814"/>
                <a:gd name="T58" fmla="*/ 1156 w 1492"/>
                <a:gd name="T59" fmla="*/ 1822 h 2814"/>
                <a:gd name="T60" fmla="*/ 1168 w 1492"/>
                <a:gd name="T61" fmla="*/ 1706 h 2814"/>
                <a:gd name="T62" fmla="*/ 1036 w 1492"/>
                <a:gd name="T63" fmla="*/ 1632 h 2814"/>
                <a:gd name="T64" fmla="*/ 604 w 1492"/>
                <a:gd name="T65" fmla="*/ 2180 h 2814"/>
                <a:gd name="T66" fmla="*/ 386 w 1492"/>
                <a:gd name="T67" fmla="*/ 2156 h 2814"/>
                <a:gd name="T68" fmla="*/ 162 w 1492"/>
                <a:gd name="T69" fmla="*/ 1900 h 2814"/>
                <a:gd name="T70" fmla="*/ 154 w 1492"/>
                <a:gd name="T71" fmla="*/ 1654 h 2814"/>
                <a:gd name="T72" fmla="*/ 278 w 1492"/>
                <a:gd name="T73" fmla="*/ 1438 h 2814"/>
                <a:gd name="T74" fmla="*/ 162 w 1492"/>
                <a:gd name="T75" fmla="*/ 1190 h 2814"/>
                <a:gd name="T76" fmla="*/ 254 w 1492"/>
                <a:gd name="T77" fmla="*/ 1858 h 2814"/>
                <a:gd name="T78" fmla="*/ 374 w 1492"/>
                <a:gd name="T79" fmla="*/ 1998 h 2814"/>
                <a:gd name="T80" fmla="*/ 496 w 1492"/>
                <a:gd name="T81" fmla="*/ 1878 h 2814"/>
                <a:gd name="T82" fmla="*/ 1026 w 1492"/>
                <a:gd name="T83" fmla="*/ 1150 h 2814"/>
                <a:gd name="T84" fmla="*/ 1200 w 1492"/>
                <a:gd name="T85" fmla="*/ 1212 h 2814"/>
                <a:gd name="T86" fmla="*/ 1248 w 1492"/>
                <a:gd name="T87" fmla="*/ 1052 h 2814"/>
                <a:gd name="T88" fmla="*/ 1236 w 1492"/>
                <a:gd name="T89" fmla="*/ 252 h 2814"/>
                <a:gd name="T90" fmla="*/ 1344 w 1492"/>
                <a:gd name="T91" fmla="*/ 496 h 2814"/>
                <a:gd name="T92" fmla="*/ 1054 w 1492"/>
                <a:gd name="T93" fmla="*/ 1020 h 2814"/>
                <a:gd name="T94" fmla="*/ 876 w 1492"/>
                <a:gd name="T95" fmla="*/ 912 h 2814"/>
                <a:gd name="T96" fmla="*/ 842 w 1492"/>
                <a:gd name="T97" fmla="*/ 734 h 2814"/>
                <a:gd name="T98" fmla="*/ 672 w 1492"/>
                <a:gd name="T99" fmla="*/ 778 h 2814"/>
                <a:gd name="T100" fmla="*/ 734 w 1492"/>
                <a:gd name="T101" fmla="*/ 952 h 2814"/>
                <a:gd name="T102" fmla="*/ 176 w 1492"/>
                <a:gd name="T103" fmla="*/ 874 h 2814"/>
                <a:gd name="T104" fmla="*/ 334 w 1492"/>
                <a:gd name="T105" fmla="*/ 686 h 2814"/>
                <a:gd name="T106" fmla="*/ 562 w 1492"/>
                <a:gd name="T107" fmla="*/ 628 h 2814"/>
                <a:gd name="T108" fmla="*/ 678 w 1492"/>
                <a:gd name="T109" fmla="*/ 546 h 2814"/>
                <a:gd name="T110" fmla="*/ 756 w 1492"/>
                <a:gd name="T111" fmla="*/ 300 h 2814"/>
                <a:gd name="T112" fmla="*/ 924 w 1492"/>
                <a:gd name="T113" fmla="*/ 156 h 2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92" h="2814">
                  <a:moveTo>
                    <a:pt x="544" y="486"/>
                  </a:moveTo>
                  <a:lnTo>
                    <a:pt x="544" y="486"/>
                  </a:lnTo>
                  <a:lnTo>
                    <a:pt x="502" y="488"/>
                  </a:lnTo>
                  <a:lnTo>
                    <a:pt x="464" y="490"/>
                  </a:lnTo>
                  <a:lnTo>
                    <a:pt x="424" y="496"/>
                  </a:lnTo>
                  <a:lnTo>
                    <a:pt x="386" y="506"/>
                  </a:lnTo>
                  <a:lnTo>
                    <a:pt x="350" y="518"/>
                  </a:lnTo>
                  <a:lnTo>
                    <a:pt x="316" y="534"/>
                  </a:lnTo>
                  <a:lnTo>
                    <a:pt x="282" y="552"/>
                  </a:lnTo>
                  <a:lnTo>
                    <a:pt x="250" y="570"/>
                  </a:lnTo>
                  <a:lnTo>
                    <a:pt x="220" y="592"/>
                  </a:lnTo>
                  <a:lnTo>
                    <a:pt x="192" y="618"/>
                  </a:lnTo>
                  <a:lnTo>
                    <a:pt x="164" y="644"/>
                  </a:lnTo>
                  <a:lnTo>
                    <a:pt x="140" y="672"/>
                  </a:lnTo>
                  <a:lnTo>
                    <a:pt x="116" y="702"/>
                  </a:lnTo>
                  <a:lnTo>
                    <a:pt x="96" y="732"/>
                  </a:lnTo>
                  <a:lnTo>
                    <a:pt x="76" y="766"/>
                  </a:lnTo>
                  <a:lnTo>
                    <a:pt x="58" y="800"/>
                  </a:lnTo>
                  <a:lnTo>
                    <a:pt x="44" y="834"/>
                  </a:lnTo>
                  <a:lnTo>
                    <a:pt x="30" y="870"/>
                  </a:lnTo>
                  <a:lnTo>
                    <a:pt x="20" y="908"/>
                  </a:lnTo>
                  <a:lnTo>
                    <a:pt x="10" y="946"/>
                  </a:lnTo>
                  <a:lnTo>
                    <a:pt x="4" y="984"/>
                  </a:lnTo>
                  <a:lnTo>
                    <a:pt x="2" y="1022"/>
                  </a:lnTo>
                  <a:lnTo>
                    <a:pt x="0" y="1062"/>
                  </a:lnTo>
                  <a:lnTo>
                    <a:pt x="2" y="1102"/>
                  </a:lnTo>
                  <a:lnTo>
                    <a:pt x="6" y="1140"/>
                  </a:lnTo>
                  <a:lnTo>
                    <a:pt x="14" y="1180"/>
                  </a:lnTo>
                  <a:lnTo>
                    <a:pt x="24" y="1220"/>
                  </a:lnTo>
                  <a:lnTo>
                    <a:pt x="36" y="1258"/>
                  </a:lnTo>
                  <a:lnTo>
                    <a:pt x="52" y="1296"/>
                  </a:lnTo>
                  <a:lnTo>
                    <a:pt x="72" y="1334"/>
                  </a:lnTo>
                  <a:lnTo>
                    <a:pt x="94" y="1370"/>
                  </a:lnTo>
                  <a:lnTo>
                    <a:pt x="118" y="1406"/>
                  </a:lnTo>
                  <a:lnTo>
                    <a:pt x="118" y="1406"/>
                  </a:lnTo>
                  <a:lnTo>
                    <a:pt x="94" y="1442"/>
                  </a:lnTo>
                  <a:lnTo>
                    <a:pt x="72" y="1480"/>
                  </a:lnTo>
                  <a:lnTo>
                    <a:pt x="52" y="1516"/>
                  </a:lnTo>
                  <a:lnTo>
                    <a:pt x="36" y="1554"/>
                  </a:lnTo>
                  <a:lnTo>
                    <a:pt x="24" y="1594"/>
                  </a:lnTo>
                  <a:lnTo>
                    <a:pt x="14" y="1632"/>
                  </a:lnTo>
                  <a:lnTo>
                    <a:pt x="8" y="1672"/>
                  </a:lnTo>
                  <a:lnTo>
                    <a:pt x="2" y="1712"/>
                  </a:lnTo>
                  <a:lnTo>
                    <a:pt x="0" y="1750"/>
                  </a:lnTo>
                  <a:lnTo>
                    <a:pt x="2" y="1790"/>
                  </a:lnTo>
                  <a:lnTo>
                    <a:pt x="6" y="1828"/>
                  </a:lnTo>
                  <a:lnTo>
                    <a:pt x="10" y="1868"/>
                  </a:lnTo>
                  <a:lnTo>
                    <a:pt x="20" y="1904"/>
                  </a:lnTo>
                  <a:lnTo>
                    <a:pt x="30" y="1942"/>
                  </a:lnTo>
                  <a:lnTo>
                    <a:pt x="42" y="1978"/>
                  </a:lnTo>
                  <a:lnTo>
                    <a:pt x="58" y="2014"/>
                  </a:lnTo>
                  <a:lnTo>
                    <a:pt x="76" y="2048"/>
                  </a:lnTo>
                  <a:lnTo>
                    <a:pt x="94" y="2080"/>
                  </a:lnTo>
                  <a:lnTo>
                    <a:pt x="116" y="2112"/>
                  </a:lnTo>
                  <a:lnTo>
                    <a:pt x="138" y="2142"/>
                  </a:lnTo>
                  <a:lnTo>
                    <a:pt x="164" y="2170"/>
                  </a:lnTo>
                  <a:lnTo>
                    <a:pt x="190" y="2196"/>
                  </a:lnTo>
                  <a:lnTo>
                    <a:pt x="220" y="2220"/>
                  </a:lnTo>
                  <a:lnTo>
                    <a:pt x="250" y="2242"/>
                  </a:lnTo>
                  <a:lnTo>
                    <a:pt x="282" y="2262"/>
                  </a:lnTo>
                  <a:lnTo>
                    <a:pt x="314" y="2280"/>
                  </a:lnTo>
                  <a:lnTo>
                    <a:pt x="350" y="2294"/>
                  </a:lnTo>
                  <a:lnTo>
                    <a:pt x="386" y="2308"/>
                  </a:lnTo>
                  <a:lnTo>
                    <a:pt x="424" y="2316"/>
                  </a:lnTo>
                  <a:lnTo>
                    <a:pt x="462" y="2324"/>
                  </a:lnTo>
                  <a:lnTo>
                    <a:pt x="502" y="2326"/>
                  </a:lnTo>
                  <a:lnTo>
                    <a:pt x="544" y="2326"/>
                  </a:lnTo>
                  <a:lnTo>
                    <a:pt x="544" y="2326"/>
                  </a:lnTo>
                  <a:lnTo>
                    <a:pt x="552" y="2378"/>
                  </a:lnTo>
                  <a:lnTo>
                    <a:pt x="566" y="2426"/>
                  </a:lnTo>
                  <a:lnTo>
                    <a:pt x="580" y="2472"/>
                  </a:lnTo>
                  <a:lnTo>
                    <a:pt x="600" y="2518"/>
                  </a:lnTo>
                  <a:lnTo>
                    <a:pt x="622" y="2560"/>
                  </a:lnTo>
                  <a:lnTo>
                    <a:pt x="646" y="2600"/>
                  </a:lnTo>
                  <a:lnTo>
                    <a:pt x="674" y="2638"/>
                  </a:lnTo>
                  <a:lnTo>
                    <a:pt x="704" y="2672"/>
                  </a:lnTo>
                  <a:lnTo>
                    <a:pt x="736" y="2704"/>
                  </a:lnTo>
                  <a:lnTo>
                    <a:pt x="772" y="2732"/>
                  </a:lnTo>
                  <a:lnTo>
                    <a:pt x="808" y="2756"/>
                  </a:lnTo>
                  <a:lnTo>
                    <a:pt x="846" y="2776"/>
                  </a:lnTo>
                  <a:lnTo>
                    <a:pt x="886" y="2792"/>
                  </a:lnTo>
                  <a:lnTo>
                    <a:pt x="928" y="2804"/>
                  </a:lnTo>
                  <a:lnTo>
                    <a:pt x="948" y="2808"/>
                  </a:lnTo>
                  <a:lnTo>
                    <a:pt x="970" y="2810"/>
                  </a:lnTo>
                  <a:lnTo>
                    <a:pt x="992" y="2812"/>
                  </a:lnTo>
                  <a:lnTo>
                    <a:pt x="1014" y="2814"/>
                  </a:lnTo>
                  <a:lnTo>
                    <a:pt x="1014" y="2814"/>
                  </a:lnTo>
                  <a:lnTo>
                    <a:pt x="1038" y="2812"/>
                  </a:lnTo>
                  <a:lnTo>
                    <a:pt x="1062" y="2810"/>
                  </a:lnTo>
                  <a:lnTo>
                    <a:pt x="1086" y="2806"/>
                  </a:lnTo>
                  <a:lnTo>
                    <a:pt x="1110" y="2802"/>
                  </a:lnTo>
                  <a:lnTo>
                    <a:pt x="1134" y="2794"/>
                  </a:lnTo>
                  <a:lnTo>
                    <a:pt x="1156" y="2788"/>
                  </a:lnTo>
                  <a:lnTo>
                    <a:pt x="1178" y="2778"/>
                  </a:lnTo>
                  <a:lnTo>
                    <a:pt x="1200" y="2768"/>
                  </a:lnTo>
                  <a:lnTo>
                    <a:pt x="1220" y="2756"/>
                  </a:lnTo>
                  <a:lnTo>
                    <a:pt x="1242" y="2742"/>
                  </a:lnTo>
                  <a:lnTo>
                    <a:pt x="1262" y="2728"/>
                  </a:lnTo>
                  <a:lnTo>
                    <a:pt x="1280" y="2714"/>
                  </a:lnTo>
                  <a:lnTo>
                    <a:pt x="1300" y="2698"/>
                  </a:lnTo>
                  <a:lnTo>
                    <a:pt x="1318" y="2680"/>
                  </a:lnTo>
                  <a:lnTo>
                    <a:pt x="1334" y="2662"/>
                  </a:lnTo>
                  <a:lnTo>
                    <a:pt x="1352" y="2642"/>
                  </a:lnTo>
                  <a:lnTo>
                    <a:pt x="1382" y="2600"/>
                  </a:lnTo>
                  <a:lnTo>
                    <a:pt x="1410" y="2556"/>
                  </a:lnTo>
                  <a:lnTo>
                    <a:pt x="1434" y="2508"/>
                  </a:lnTo>
                  <a:lnTo>
                    <a:pt x="1454" y="2456"/>
                  </a:lnTo>
                  <a:lnTo>
                    <a:pt x="1470" y="2402"/>
                  </a:lnTo>
                  <a:lnTo>
                    <a:pt x="1482" y="2346"/>
                  </a:lnTo>
                  <a:lnTo>
                    <a:pt x="1486" y="2318"/>
                  </a:lnTo>
                  <a:lnTo>
                    <a:pt x="1488" y="2288"/>
                  </a:lnTo>
                  <a:lnTo>
                    <a:pt x="1490" y="2258"/>
                  </a:lnTo>
                  <a:lnTo>
                    <a:pt x="1492" y="2228"/>
                  </a:lnTo>
                  <a:lnTo>
                    <a:pt x="1492" y="2100"/>
                  </a:lnTo>
                  <a:lnTo>
                    <a:pt x="1492" y="584"/>
                  </a:lnTo>
                  <a:lnTo>
                    <a:pt x="1492" y="584"/>
                  </a:lnTo>
                  <a:lnTo>
                    <a:pt x="1490" y="538"/>
                  </a:lnTo>
                  <a:lnTo>
                    <a:pt x="1486" y="494"/>
                  </a:lnTo>
                  <a:lnTo>
                    <a:pt x="1478" y="450"/>
                  </a:lnTo>
                  <a:lnTo>
                    <a:pt x="1468" y="406"/>
                  </a:lnTo>
                  <a:lnTo>
                    <a:pt x="1456" y="364"/>
                  </a:lnTo>
                  <a:lnTo>
                    <a:pt x="1442" y="324"/>
                  </a:lnTo>
                  <a:lnTo>
                    <a:pt x="1424" y="286"/>
                  </a:lnTo>
                  <a:lnTo>
                    <a:pt x="1404" y="250"/>
                  </a:lnTo>
                  <a:lnTo>
                    <a:pt x="1384" y="216"/>
                  </a:lnTo>
                  <a:lnTo>
                    <a:pt x="1360" y="182"/>
                  </a:lnTo>
                  <a:lnTo>
                    <a:pt x="1334" y="152"/>
                  </a:lnTo>
                  <a:lnTo>
                    <a:pt x="1308" y="124"/>
                  </a:lnTo>
                  <a:lnTo>
                    <a:pt x="1278" y="100"/>
                  </a:lnTo>
                  <a:lnTo>
                    <a:pt x="1248" y="76"/>
                  </a:lnTo>
                  <a:lnTo>
                    <a:pt x="1216" y="56"/>
                  </a:lnTo>
                  <a:lnTo>
                    <a:pt x="1184" y="38"/>
                  </a:lnTo>
                  <a:lnTo>
                    <a:pt x="1184" y="38"/>
                  </a:lnTo>
                  <a:lnTo>
                    <a:pt x="1156" y="28"/>
                  </a:lnTo>
                  <a:lnTo>
                    <a:pt x="1130" y="18"/>
                  </a:lnTo>
                  <a:lnTo>
                    <a:pt x="1102" y="10"/>
                  </a:lnTo>
                  <a:lnTo>
                    <a:pt x="1076" y="6"/>
                  </a:lnTo>
                  <a:lnTo>
                    <a:pt x="1048" y="2"/>
                  </a:lnTo>
                  <a:lnTo>
                    <a:pt x="1022" y="0"/>
                  </a:lnTo>
                  <a:lnTo>
                    <a:pt x="996" y="0"/>
                  </a:lnTo>
                  <a:lnTo>
                    <a:pt x="970" y="2"/>
                  </a:lnTo>
                  <a:lnTo>
                    <a:pt x="944" y="6"/>
                  </a:lnTo>
                  <a:lnTo>
                    <a:pt x="918" y="12"/>
                  </a:lnTo>
                  <a:lnTo>
                    <a:pt x="892" y="20"/>
                  </a:lnTo>
                  <a:lnTo>
                    <a:pt x="868" y="28"/>
                  </a:lnTo>
                  <a:lnTo>
                    <a:pt x="844" y="38"/>
                  </a:lnTo>
                  <a:lnTo>
                    <a:pt x="820" y="50"/>
                  </a:lnTo>
                  <a:lnTo>
                    <a:pt x="796" y="64"/>
                  </a:lnTo>
                  <a:lnTo>
                    <a:pt x="774" y="80"/>
                  </a:lnTo>
                  <a:lnTo>
                    <a:pt x="752" y="96"/>
                  </a:lnTo>
                  <a:lnTo>
                    <a:pt x="732" y="114"/>
                  </a:lnTo>
                  <a:lnTo>
                    <a:pt x="712" y="134"/>
                  </a:lnTo>
                  <a:lnTo>
                    <a:pt x="692" y="154"/>
                  </a:lnTo>
                  <a:lnTo>
                    <a:pt x="674" y="176"/>
                  </a:lnTo>
                  <a:lnTo>
                    <a:pt x="656" y="198"/>
                  </a:lnTo>
                  <a:lnTo>
                    <a:pt x="640" y="224"/>
                  </a:lnTo>
                  <a:lnTo>
                    <a:pt x="624" y="248"/>
                  </a:lnTo>
                  <a:lnTo>
                    <a:pt x="610" y="274"/>
                  </a:lnTo>
                  <a:lnTo>
                    <a:pt x="596" y="302"/>
                  </a:lnTo>
                  <a:lnTo>
                    <a:pt x="584" y="330"/>
                  </a:lnTo>
                  <a:lnTo>
                    <a:pt x="574" y="360"/>
                  </a:lnTo>
                  <a:lnTo>
                    <a:pt x="564" y="390"/>
                  </a:lnTo>
                  <a:lnTo>
                    <a:pt x="556" y="422"/>
                  </a:lnTo>
                  <a:lnTo>
                    <a:pt x="550" y="454"/>
                  </a:lnTo>
                  <a:lnTo>
                    <a:pt x="544" y="486"/>
                  </a:lnTo>
                  <a:close/>
                  <a:moveTo>
                    <a:pt x="1350" y="584"/>
                  </a:moveTo>
                  <a:lnTo>
                    <a:pt x="1350" y="1362"/>
                  </a:lnTo>
                  <a:lnTo>
                    <a:pt x="782" y="1362"/>
                  </a:lnTo>
                  <a:lnTo>
                    <a:pt x="782" y="1362"/>
                  </a:lnTo>
                  <a:lnTo>
                    <a:pt x="772" y="1342"/>
                  </a:lnTo>
                  <a:lnTo>
                    <a:pt x="758" y="1324"/>
                  </a:lnTo>
                  <a:lnTo>
                    <a:pt x="742" y="1308"/>
                  </a:lnTo>
                  <a:lnTo>
                    <a:pt x="724" y="1298"/>
                  </a:lnTo>
                  <a:lnTo>
                    <a:pt x="706" y="1290"/>
                  </a:lnTo>
                  <a:lnTo>
                    <a:pt x="686" y="1286"/>
                  </a:lnTo>
                  <a:lnTo>
                    <a:pt x="666" y="1286"/>
                  </a:lnTo>
                  <a:lnTo>
                    <a:pt x="646" y="1288"/>
                  </a:lnTo>
                  <a:lnTo>
                    <a:pt x="626" y="1292"/>
                  </a:lnTo>
                  <a:lnTo>
                    <a:pt x="608" y="1300"/>
                  </a:lnTo>
                  <a:lnTo>
                    <a:pt x="592" y="1312"/>
                  </a:lnTo>
                  <a:lnTo>
                    <a:pt x="576" y="1326"/>
                  </a:lnTo>
                  <a:lnTo>
                    <a:pt x="564" y="1342"/>
                  </a:lnTo>
                  <a:lnTo>
                    <a:pt x="554" y="1362"/>
                  </a:lnTo>
                  <a:lnTo>
                    <a:pt x="548" y="1382"/>
                  </a:lnTo>
                  <a:lnTo>
                    <a:pt x="546" y="1406"/>
                  </a:lnTo>
                  <a:lnTo>
                    <a:pt x="546" y="1406"/>
                  </a:lnTo>
                  <a:lnTo>
                    <a:pt x="548" y="1430"/>
                  </a:lnTo>
                  <a:lnTo>
                    <a:pt x="554" y="1452"/>
                  </a:lnTo>
                  <a:lnTo>
                    <a:pt x="564" y="1472"/>
                  </a:lnTo>
                  <a:lnTo>
                    <a:pt x="576" y="1488"/>
                  </a:lnTo>
                  <a:lnTo>
                    <a:pt x="592" y="1502"/>
                  </a:lnTo>
                  <a:lnTo>
                    <a:pt x="608" y="1512"/>
                  </a:lnTo>
                  <a:lnTo>
                    <a:pt x="626" y="1520"/>
                  </a:lnTo>
                  <a:lnTo>
                    <a:pt x="646" y="1526"/>
                  </a:lnTo>
                  <a:lnTo>
                    <a:pt x="666" y="1528"/>
                  </a:lnTo>
                  <a:lnTo>
                    <a:pt x="686" y="1528"/>
                  </a:lnTo>
                  <a:lnTo>
                    <a:pt x="706" y="1524"/>
                  </a:lnTo>
                  <a:lnTo>
                    <a:pt x="724" y="1516"/>
                  </a:lnTo>
                  <a:lnTo>
                    <a:pt x="742" y="1504"/>
                  </a:lnTo>
                  <a:lnTo>
                    <a:pt x="758" y="1490"/>
                  </a:lnTo>
                  <a:lnTo>
                    <a:pt x="772" y="1472"/>
                  </a:lnTo>
                  <a:lnTo>
                    <a:pt x="782" y="1450"/>
                  </a:lnTo>
                  <a:lnTo>
                    <a:pt x="1350" y="1450"/>
                  </a:lnTo>
                  <a:lnTo>
                    <a:pt x="1350" y="1816"/>
                  </a:lnTo>
                  <a:lnTo>
                    <a:pt x="1350" y="2100"/>
                  </a:lnTo>
                  <a:lnTo>
                    <a:pt x="1144" y="2100"/>
                  </a:lnTo>
                  <a:lnTo>
                    <a:pt x="1144" y="2100"/>
                  </a:lnTo>
                  <a:lnTo>
                    <a:pt x="1136" y="2084"/>
                  </a:lnTo>
                  <a:lnTo>
                    <a:pt x="1126" y="2070"/>
                  </a:lnTo>
                  <a:lnTo>
                    <a:pt x="1114" y="2056"/>
                  </a:lnTo>
                  <a:lnTo>
                    <a:pt x="1100" y="2044"/>
                  </a:lnTo>
                  <a:lnTo>
                    <a:pt x="1084" y="2036"/>
                  </a:lnTo>
                  <a:lnTo>
                    <a:pt x="1068" y="2028"/>
                  </a:lnTo>
                  <a:lnTo>
                    <a:pt x="1050" y="2024"/>
                  </a:lnTo>
                  <a:lnTo>
                    <a:pt x="1030" y="2022"/>
                  </a:lnTo>
                  <a:lnTo>
                    <a:pt x="1030" y="2022"/>
                  </a:lnTo>
                  <a:lnTo>
                    <a:pt x="1018" y="2024"/>
                  </a:lnTo>
                  <a:lnTo>
                    <a:pt x="1006" y="2026"/>
                  </a:lnTo>
                  <a:lnTo>
                    <a:pt x="994" y="2028"/>
                  </a:lnTo>
                  <a:lnTo>
                    <a:pt x="982" y="2032"/>
                  </a:lnTo>
                  <a:lnTo>
                    <a:pt x="962" y="2044"/>
                  </a:lnTo>
                  <a:lnTo>
                    <a:pt x="944" y="2058"/>
                  </a:lnTo>
                  <a:lnTo>
                    <a:pt x="930" y="2076"/>
                  </a:lnTo>
                  <a:lnTo>
                    <a:pt x="918" y="2098"/>
                  </a:lnTo>
                  <a:lnTo>
                    <a:pt x="914" y="2108"/>
                  </a:lnTo>
                  <a:lnTo>
                    <a:pt x="910" y="2120"/>
                  </a:lnTo>
                  <a:lnTo>
                    <a:pt x="910" y="2132"/>
                  </a:lnTo>
                  <a:lnTo>
                    <a:pt x="908" y="2144"/>
                  </a:lnTo>
                  <a:lnTo>
                    <a:pt x="908" y="2144"/>
                  </a:lnTo>
                  <a:lnTo>
                    <a:pt x="910" y="2168"/>
                  </a:lnTo>
                  <a:lnTo>
                    <a:pt x="916" y="2190"/>
                  </a:lnTo>
                  <a:lnTo>
                    <a:pt x="926" y="2210"/>
                  </a:lnTo>
                  <a:lnTo>
                    <a:pt x="938" y="2226"/>
                  </a:lnTo>
                  <a:lnTo>
                    <a:pt x="954" y="2240"/>
                  </a:lnTo>
                  <a:lnTo>
                    <a:pt x="970" y="2250"/>
                  </a:lnTo>
                  <a:lnTo>
                    <a:pt x="988" y="2258"/>
                  </a:lnTo>
                  <a:lnTo>
                    <a:pt x="1008" y="2264"/>
                  </a:lnTo>
                  <a:lnTo>
                    <a:pt x="1028" y="2266"/>
                  </a:lnTo>
                  <a:lnTo>
                    <a:pt x="1048" y="2266"/>
                  </a:lnTo>
                  <a:lnTo>
                    <a:pt x="1068" y="2262"/>
                  </a:lnTo>
                  <a:lnTo>
                    <a:pt x="1086" y="2254"/>
                  </a:lnTo>
                  <a:lnTo>
                    <a:pt x="1104" y="2242"/>
                  </a:lnTo>
                  <a:lnTo>
                    <a:pt x="1120" y="2228"/>
                  </a:lnTo>
                  <a:lnTo>
                    <a:pt x="1134" y="2210"/>
                  </a:lnTo>
                  <a:lnTo>
                    <a:pt x="1144" y="2188"/>
                  </a:lnTo>
                  <a:lnTo>
                    <a:pt x="1350" y="2188"/>
                  </a:lnTo>
                  <a:lnTo>
                    <a:pt x="1350" y="2228"/>
                  </a:lnTo>
                  <a:lnTo>
                    <a:pt x="1350" y="2228"/>
                  </a:lnTo>
                  <a:lnTo>
                    <a:pt x="1350" y="2274"/>
                  </a:lnTo>
                  <a:lnTo>
                    <a:pt x="1344" y="2318"/>
                  </a:lnTo>
                  <a:lnTo>
                    <a:pt x="1336" y="2360"/>
                  </a:lnTo>
                  <a:lnTo>
                    <a:pt x="1324" y="2402"/>
                  </a:lnTo>
                  <a:lnTo>
                    <a:pt x="1310" y="2440"/>
                  </a:lnTo>
                  <a:lnTo>
                    <a:pt x="1294" y="2476"/>
                  </a:lnTo>
                  <a:lnTo>
                    <a:pt x="1274" y="2512"/>
                  </a:lnTo>
                  <a:lnTo>
                    <a:pt x="1252" y="2542"/>
                  </a:lnTo>
                  <a:lnTo>
                    <a:pt x="1228" y="2572"/>
                  </a:lnTo>
                  <a:lnTo>
                    <a:pt x="1202" y="2596"/>
                  </a:lnTo>
                  <a:lnTo>
                    <a:pt x="1174" y="2620"/>
                  </a:lnTo>
                  <a:lnTo>
                    <a:pt x="1144" y="2638"/>
                  </a:lnTo>
                  <a:lnTo>
                    <a:pt x="1114" y="2652"/>
                  </a:lnTo>
                  <a:lnTo>
                    <a:pt x="1082" y="2664"/>
                  </a:lnTo>
                  <a:lnTo>
                    <a:pt x="1048" y="2670"/>
                  </a:lnTo>
                  <a:lnTo>
                    <a:pt x="1014" y="2672"/>
                  </a:lnTo>
                  <a:lnTo>
                    <a:pt x="1014" y="2672"/>
                  </a:lnTo>
                  <a:lnTo>
                    <a:pt x="986" y="2672"/>
                  </a:lnTo>
                  <a:lnTo>
                    <a:pt x="958" y="2666"/>
                  </a:lnTo>
                  <a:lnTo>
                    <a:pt x="932" y="2660"/>
                  </a:lnTo>
                  <a:lnTo>
                    <a:pt x="906" y="2650"/>
                  </a:lnTo>
                  <a:lnTo>
                    <a:pt x="880" y="2636"/>
                  </a:lnTo>
                  <a:lnTo>
                    <a:pt x="856" y="2620"/>
                  </a:lnTo>
                  <a:lnTo>
                    <a:pt x="832" y="2602"/>
                  </a:lnTo>
                  <a:lnTo>
                    <a:pt x="812" y="2582"/>
                  </a:lnTo>
                  <a:lnTo>
                    <a:pt x="790" y="2560"/>
                  </a:lnTo>
                  <a:lnTo>
                    <a:pt x="772" y="2536"/>
                  </a:lnTo>
                  <a:lnTo>
                    <a:pt x="754" y="2510"/>
                  </a:lnTo>
                  <a:lnTo>
                    <a:pt x="738" y="2482"/>
                  </a:lnTo>
                  <a:lnTo>
                    <a:pt x="724" y="2452"/>
                  </a:lnTo>
                  <a:lnTo>
                    <a:pt x="712" y="2422"/>
                  </a:lnTo>
                  <a:lnTo>
                    <a:pt x="700" y="2390"/>
                  </a:lnTo>
                  <a:lnTo>
                    <a:pt x="692" y="2356"/>
                  </a:lnTo>
                  <a:lnTo>
                    <a:pt x="692" y="1798"/>
                  </a:lnTo>
                  <a:lnTo>
                    <a:pt x="942" y="1798"/>
                  </a:lnTo>
                  <a:lnTo>
                    <a:pt x="942" y="1798"/>
                  </a:lnTo>
                  <a:lnTo>
                    <a:pt x="950" y="1814"/>
                  </a:lnTo>
                  <a:lnTo>
                    <a:pt x="960" y="1828"/>
                  </a:lnTo>
                  <a:lnTo>
                    <a:pt x="972" y="1842"/>
                  </a:lnTo>
                  <a:lnTo>
                    <a:pt x="986" y="1854"/>
                  </a:lnTo>
                  <a:lnTo>
                    <a:pt x="1002" y="1862"/>
                  </a:lnTo>
                  <a:lnTo>
                    <a:pt x="1018" y="1870"/>
                  </a:lnTo>
                  <a:lnTo>
                    <a:pt x="1036" y="1874"/>
                  </a:lnTo>
                  <a:lnTo>
                    <a:pt x="1056" y="1876"/>
                  </a:lnTo>
                  <a:lnTo>
                    <a:pt x="1056" y="1876"/>
                  </a:lnTo>
                  <a:lnTo>
                    <a:pt x="1068" y="1874"/>
                  </a:lnTo>
                  <a:lnTo>
                    <a:pt x="1080" y="1872"/>
                  </a:lnTo>
                  <a:lnTo>
                    <a:pt x="1092" y="1870"/>
                  </a:lnTo>
                  <a:lnTo>
                    <a:pt x="1104" y="1866"/>
                  </a:lnTo>
                  <a:lnTo>
                    <a:pt x="1124" y="1854"/>
                  </a:lnTo>
                  <a:lnTo>
                    <a:pt x="1142" y="1840"/>
                  </a:lnTo>
                  <a:lnTo>
                    <a:pt x="1156" y="1822"/>
                  </a:lnTo>
                  <a:lnTo>
                    <a:pt x="1168" y="1800"/>
                  </a:lnTo>
                  <a:lnTo>
                    <a:pt x="1172" y="1790"/>
                  </a:lnTo>
                  <a:lnTo>
                    <a:pt x="1176" y="1778"/>
                  </a:lnTo>
                  <a:lnTo>
                    <a:pt x="1176" y="1766"/>
                  </a:lnTo>
                  <a:lnTo>
                    <a:pt x="1178" y="1754"/>
                  </a:lnTo>
                  <a:lnTo>
                    <a:pt x="1178" y="1754"/>
                  </a:lnTo>
                  <a:lnTo>
                    <a:pt x="1176" y="1740"/>
                  </a:lnTo>
                  <a:lnTo>
                    <a:pt x="1176" y="1728"/>
                  </a:lnTo>
                  <a:lnTo>
                    <a:pt x="1172" y="1718"/>
                  </a:lnTo>
                  <a:lnTo>
                    <a:pt x="1168" y="1706"/>
                  </a:lnTo>
                  <a:lnTo>
                    <a:pt x="1156" y="1686"/>
                  </a:lnTo>
                  <a:lnTo>
                    <a:pt x="1142" y="1668"/>
                  </a:lnTo>
                  <a:lnTo>
                    <a:pt x="1124" y="1652"/>
                  </a:lnTo>
                  <a:lnTo>
                    <a:pt x="1104" y="1642"/>
                  </a:lnTo>
                  <a:lnTo>
                    <a:pt x="1092" y="1636"/>
                  </a:lnTo>
                  <a:lnTo>
                    <a:pt x="1080" y="1634"/>
                  </a:lnTo>
                  <a:lnTo>
                    <a:pt x="1068" y="1632"/>
                  </a:lnTo>
                  <a:lnTo>
                    <a:pt x="1056" y="1632"/>
                  </a:lnTo>
                  <a:lnTo>
                    <a:pt x="1056" y="1632"/>
                  </a:lnTo>
                  <a:lnTo>
                    <a:pt x="1036" y="1632"/>
                  </a:lnTo>
                  <a:lnTo>
                    <a:pt x="1018" y="1638"/>
                  </a:lnTo>
                  <a:lnTo>
                    <a:pt x="1002" y="1644"/>
                  </a:lnTo>
                  <a:lnTo>
                    <a:pt x="986" y="1654"/>
                  </a:lnTo>
                  <a:lnTo>
                    <a:pt x="972" y="1664"/>
                  </a:lnTo>
                  <a:lnTo>
                    <a:pt x="960" y="1678"/>
                  </a:lnTo>
                  <a:lnTo>
                    <a:pt x="950" y="1694"/>
                  </a:lnTo>
                  <a:lnTo>
                    <a:pt x="942" y="1710"/>
                  </a:lnTo>
                  <a:lnTo>
                    <a:pt x="604" y="1710"/>
                  </a:lnTo>
                  <a:lnTo>
                    <a:pt x="604" y="2180"/>
                  </a:lnTo>
                  <a:lnTo>
                    <a:pt x="604" y="2180"/>
                  </a:lnTo>
                  <a:lnTo>
                    <a:pt x="580" y="2184"/>
                  </a:lnTo>
                  <a:lnTo>
                    <a:pt x="558" y="2186"/>
                  </a:lnTo>
                  <a:lnTo>
                    <a:pt x="536" y="2186"/>
                  </a:lnTo>
                  <a:lnTo>
                    <a:pt x="512" y="2186"/>
                  </a:lnTo>
                  <a:lnTo>
                    <a:pt x="490" y="2184"/>
                  </a:lnTo>
                  <a:lnTo>
                    <a:pt x="470" y="2182"/>
                  </a:lnTo>
                  <a:lnTo>
                    <a:pt x="448" y="2178"/>
                  </a:lnTo>
                  <a:lnTo>
                    <a:pt x="428" y="2172"/>
                  </a:lnTo>
                  <a:lnTo>
                    <a:pt x="406" y="2164"/>
                  </a:lnTo>
                  <a:lnTo>
                    <a:pt x="386" y="2156"/>
                  </a:lnTo>
                  <a:lnTo>
                    <a:pt x="368" y="2148"/>
                  </a:lnTo>
                  <a:lnTo>
                    <a:pt x="348" y="2138"/>
                  </a:lnTo>
                  <a:lnTo>
                    <a:pt x="330" y="2126"/>
                  </a:lnTo>
                  <a:lnTo>
                    <a:pt x="312" y="2114"/>
                  </a:lnTo>
                  <a:lnTo>
                    <a:pt x="280" y="2086"/>
                  </a:lnTo>
                  <a:lnTo>
                    <a:pt x="250" y="2054"/>
                  </a:lnTo>
                  <a:lnTo>
                    <a:pt x="222" y="2020"/>
                  </a:lnTo>
                  <a:lnTo>
                    <a:pt x="198" y="1984"/>
                  </a:lnTo>
                  <a:lnTo>
                    <a:pt x="178" y="1942"/>
                  </a:lnTo>
                  <a:lnTo>
                    <a:pt x="162" y="1900"/>
                  </a:lnTo>
                  <a:lnTo>
                    <a:pt x="152" y="1856"/>
                  </a:lnTo>
                  <a:lnTo>
                    <a:pt x="146" y="1832"/>
                  </a:lnTo>
                  <a:lnTo>
                    <a:pt x="144" y="1810"/>
                  </a:lnTo>
                  <a:lnTo>
                    <a:pt x="142" y="1786"/>
                  </a:lnTo>
                  <a:lnTo>
                    <a:pt x="142" y="1762"/>
                  </a:lnTo>
                  <a:lnTo>
                    <a:pt x="142" y="1762"/>
                  </a:lnTo>
                  <a:lnTo>
                    <a:pt x="142" y="1734"/>
                  </a:lnTo>
                  <a:lnTo>
                    <a:pt x="144" y="1706"/>
                  </a:lnTo>
                  <a:lnTo>
                    <a:pt x="148" y="1680"/>
                  </a:lnTo>
                  <a:lnTo>
                    <a:pt x="154" y="1654"/>
                  </a:lnTo>
                  <a:lnTo>
                    <a:pt x="162" y="1628"/>
                  </a:lnTo>
                  <a:lnTo>
                    <a:pt x="170" y="1604"/>
                  </a:lnTo>
                  <a:lnTo>
                    <a:pt x="178" y="1580"/>
                  </a:lnTo>
                  <a:lnTo>
                    <a:pt x="190" y="1556"/>
                  </a:lnTo>
                  <a:lnTo>
                    <a:pt x="202" y="1534"/>
                  </a:lnTo>
                  <a:lnTo>
                    <a:pt x="216" y="1512"/>
                  </a:lnTo>
                  <a:lnTo>
                    <a:pt x="230" y="1492"/>
                  </a:lnTo>
                  <a:lnTo>
                    <a:pt x="244" y="1474"/>
                  </a:lnTo>
                  <a:lnTo>
                    <a:pt x="262" y="1454"/>
                  </a:lnTo>
                  <a:lnTo>
                    <a:pt x="278" y="1438"/>
                  </a:lnTo>
                  <a:lnTo>
                    <a:pt x="296" y="1422"/>
                  </a:lnTo>
                  <a:lnTo>
                    <a:pt x="316" y="1406"/>
                  </a:lnTo>
                  <a:lnTo>
                    <a:pt x="316" y="1406"/>
                  </a:lnTo>
                  <a:lnTo>
                    <a:pt x="288" y="1384"/>
                  </a:lnTo>
                  <a:lnTo>
                    <a:pt x="260" y="1358"/>
                  </a:lnTo>
                  <a:lnTo>
                    <a:pt x="236" y="1330"/>
                  </a:lnTo>
                  <a:lnTo>
                    <a:pt x="214" y="1298"/>
                  </a:lnTo>
                  <a:lnTo>
                    <a:pt x="194" y="1264"/>
                  </a:lnTo>
                  <a:lnTo>
                    <a:pt x="176" y="1228"/>
                  </a:lnTo>
                  <a:lnTo>
                    <a:pt x="162" y="1190"/>
                  </a:lnTo>
                  <a:lnTo>
                    <a:pt x="152" y="1150"/>
                  </a:lnTo>
                  <a:lnTo>
                    <a:pt x="330" y="1150"/>
                  </a:lnTo>
                  <a:lnTo>
                    <a:pt x="330" y="1762"/>
                  </a:lnTo>
                  <a:lnTo>
                    <a:pt x="330" y="1762"/>
                  </a:lnTo>
                  <a:lnTo>
                    <a:pt x="308" y="1772"/>
                  </a:lnTo>
                  <a:lnTo>
                    <a:pt x="290" y="1786"/>
                  </a:lnTo>
                  <a:lnTo>
                    <a:pt x="276" y="1802"/>
                  </a:lnTo>
                  <a:lnTo>
                    <a:pt x="266" y="1820"/>
                  </a:lnTo>
                  <a:lnTo>
                    <a:pt x="258" y="1838"/>
                  </a:lnTo>
                  <a:lnTo>
                    <a:pt x="254" y="1858"/>
                  </a:lnTo>
                  <a:lnTo>
                    <a:pt x="252" y="1878"/>
                  </a:lnTo>
                  <a:lnTo>
                    <a:pt x="254" y="1898"/>
                  </a:lnTo>
                  <a:lnTo>
                    <a:pt x="260" y="1918"/>
                  </a:lnTo>
                  <a:lnTo>
                    <a:pt x="268" y="1936"/>
                  </a:lnTo>
                  <a:lnTo>
                    <a:pt x="280" y="1952"/>
                  </a:lnTo>
                  <a:lnTo>
                    <a:pt x="292" y="1968"/>
                  </a:lnTo>
                  <a:lnTo>
                    <a:pt x="310" y="1980"/>
                  </a:lnTo>
                  <a:lnTo>
                    <a:pt x="328" y="1990"/>
                  </a:lnTo>
                  <a:lnTo>
                    <a:pt x="350" y="1996"/>
                  </a:lnTo>
                  <a:lnTo>
                    <a:pt x="374" y="1998"/>
                  </a:lnTo>
                  <a:lnTo>
                    <a:pt x="374" y="1998"/>
                  </a:lnTo>
                  <a:lnTo>
                    <a:pt x="398" y="1996"/>
                  </a:lnTo>
                  <a:lnTo>
                    <a:pt x="420" y="1990"/>
                  </a:lnTo>
                  <a:lnTo>
                    <a:pt x="438" y="1980"/>
                  </a:lnTo>
                  <a:lnTo>
                    <a:pt x="456" y="1968"/>
                  </a:lnTo>
                  <a:lnTo>
                    <a:pt x="470" y="1952"/>
                  </a:lnTo>
                  <a:lnTo>
                    <a:pt x="480" y="1936"/>
                  </a:lnTo>
                  <a:lnTo>
                    <a:pt x="488" y="1918"/>
                  </a:lnTo>
                  <a:lnTo>
                    <a:pt x="494" y="1898"/>
                  </a:lnTo>
                  <a:lnTo>
                    <a:pt x="496" y="1878"/>
                  </a:lnTo>
                  <a:lnTo>
                    <a:pt x="494" y="1858"/>
                  </a:lnTo>
                  <a:lnTo>
                    <a:pt x="490" y="1838"/>
                  </a:lnTo>
                  <a:lnTo>
                    <a:pt x="482" y="1820"/>
                  </a:lnTo>
                  <a:lnTo>
                    <a:pt x="472" y="1802"/>
                  </a:lnTo>
                  <a:lnTo>
                    <a:pt x="458" y="1786"/>
                  </a:lnTo>
                  <a:lnTo>
                    <a:pt x="440" y="1772"/>
                  </a:lnTo>
                  <a:lnTo>
                    <a:pt x="418" y="1762"/>
                  </a:lnTo>
                  <a:lnTo>
                    <a:pt x="418" y="1150"/>
                  </a:lnTo>
                  <a:lnTo>
                    <a:pt x="1026" y="1150"/>
                  </a:lnTo>
                  <a:lnTo>
                    <a:pt x="1026" y="1150"/>
                  </a:lnTo>
                  <a:lnTo>
                    <a:pt x="1036" y="1172"/>
                  </a:lnTo>
                  <a:lnTo>
                    <a:pt x="1050" y="1190"/>
                  </a:lnTo>
                  <a:lnTo>
                    <a:pt x="1066" y="1204"/>
                  </a:lnTo>
                  <a:lnTo>
                    <a:pt x="1084" y="1214"/>
                  </a:lnTo>
                  <a:lnTo>
                    <a:pt x="1102" y="1222"/>
                  </a:lnTo>
                  <a:lnTo>
                    <a:pt x="1122" y="1226"/>
                  </a:lnTo>
                  <a:lnTo>
                    <a:pt x="1142" y="1228"/>
                  </a:lnTo>
                  <a:lnTo>
                    <a:pt x="1162" y="1226"/>
                  </a:lnTo>
                  <a:lnTo>
                    <a:pt x="1182" y="1220"/>
                  </a:lnTo>
                  <a:lnTo>
                    <a:pt x="1200" y="1212"/>
                  </a:lnTo>
                  <a:lnTo>
                    <a:pt x="1216" y="1200"/>
                  </a:lnTo>
                  <a:lnTo>
                    <a:pt x="1232" y="1188"/>
                  </a:lnTo>
                  <a:lnTo>
                    <a:pt x="1244" y="1170"/>
                  </a:lnTo>
                  <a:lnTo>
                    <a:pt x="1254" y="1152"/>
                  </a:lnTo>
                  <a:lnTo>
                    <a:pt x="1260" y="1130"/>
                  </a:lnTo>
                  <a:lnTo>
                    <a:pt x="1262" y="1106"/>
                  </a:lnTo>
                  <a:lnTo>
                    <a:pt x="1262" y="1106"/>
                  </a:lnTo>
                  <a:lnTo>
                    <a:pt x="1260" y="1086"/>
                  </a:lnTo>
                  <a:lnTo>
                    <a:pt x="1256" y="1068"/>
                  </a:lnTo>
                  <a:lnTo>
                    <a:pt x="1248" y="1052"/>
                  </a:lnTo>
                  <a:lnTo>
                    <a:pt x="1240" y="1036"/>
                  </a:lnTo>
                  <a:lnTo>
                    <a:pt x="1228" y="1022"/>
                  </a:lnTo>
                  <a:lnTo>
                    <a:pt x="1216" y="1010"/>
                  </a:lnTo>
                  <a:lnTo>
                    <a:pt x="1200" y="1000"/>
                  </a:lnTo>
                  <a:lnTo>
                    <a:pt x="1184" y="992"/>
                  </a:lnTo>
                  <a:lnTo>
                    <a:pt x="1184" y="202"/>
                  </a:lnTo>
                  <a:lnTo>
                    <a:pt x="1184" y="202"/>
                  </a:lnTo>
                  <a:lnTo>
                    <a:pt x="1202" y="216"/>
                  </a:lnTo>
                  <a:lnTo>
                    <a:pt x="1220" y="234"/>
                  </a:lnTo>
                  <a:lnTo>
                    <a:pt x="1236" y="252"/>
                  </a:lnTo>
                  <a:lnTo>
                    <a:pt x="1252" y="272"/>
                  </a:lnTo>
                  <a:lnTo>
                    <a:pt x="1266" y="292"/>
                  </a:lnTo>
                  <a:lnTo>
                    <a:pt x="1280" y="314"/>
                  </a:lnTo>
                  <a:lnTo>
                    <a:pt x="1294" y="336"/>
                  </a:lnTo>
                  <a:lnTo>
                    <a:pt x="1304" y="360"/>
                  </a:lnTo>
                  <a:lnTo>
                    <a:pt x="1316" y="386"/>
                  </a:lnTo>
                  <a:lnTo>
                    <a:pt x="1324" y="412"/>
                  </a:lnTo>
                  <a:lnTo>
                    <a:pt x="1332" y="440"/>
                  </a:lnTo>
                  <a:lnTo>
                    <a:pt x="1338" y="466"/>
                  </a:lnTo>
                  <a:lnTo>
                    <a:pt x="1344" y="496"/>
                  </a:lnTo>
                  <a:lnTo>
                    <a:pt x="1348" y="524"/>
                  </a:lnTo>
                  <a:lnTo>
                    <a:pt x="1350" y="554"/>
                  </a:lnTo>
                  <a:lnTo>
                    <a:pt x="1350" y="584"/>
                  </a:lnTo>
                  <a:close/>
                  <a:moveTo>
                    <a:pt x="1096" y="624"/>
                  </a:moveTo>
                  <a:lnTo>
                    <a:pt x="1096" y="992"/>
                  </a:lnTo>
                  <a:lnTo>
                    <a:pt x="1096" y="992"/>
                  </a:lnTo>
                  <a:lnTo>
                    <a:pt x="1084" y="998"/>
                  </a:lnTo>
                  <a:lnTo>
                    <a:pt x="1074" y="1004"/>
                  </a:lnTo>
                  <a:lnTo>
                    <a:pt x="1064" y="1012"/>
                  </a:lnTo>
                  <a:lnTo>
                    <a:pt x="1054" y="1020"/>
                  </a:lnTo>
                  <a:lnTo>
                    <a:pt x="1046" y="1030"/>
                  </a:lnTo>
                  <a:lnTo>
                    <a:pt x="1038" y="1040"/>
                  </a:lnTo>
                  <a:lnTo>
                    <a:pt x="1032" y="1050"/>
                  </a:lnTo>
                  <a:lnTo>
                    <a:pt x="1026" y="1062"/>
                  </a:lnTo>
                  <a:lnTo>
                    <a:pt x="822" y="1062"/>
                  </a:lnTo>
                  <a:lnTo>
                    <a:pt x="822" y="952"/>
                  </a:lnTo>
                  <a:lnTo>
                    <a:pt x="822" y="952"/>
                  </a:lnTo>
                  <a:lnTo>
                    <a:pt x="844" y="940"/>
                  </a:lnTo>
                  <a:lnTo>
                    <a:pt x="862" y="928"/>
                  </a:lnTo>
                  <a:lnTo>
                    <a:pt x="876" y="912"/>
                  </a:lnTo>
                  <a:lnTo>
                    <a:pt x="888" y="894"/>
                  </a:lnTo>
                  <a:lnTo>
                    <a:pt x="894" y="876"/>
                  </a:lnTo>
                  <a:lnTo>
                    <a:pt x="898" y="856"/>
                  </a:lnTo>
                  <a:lnTo>
                    <a:pt x="900" y="836"/>
                  </a:lnTo>
                  <a:lnTo>
                    <a:pt x="898" y="816"/>
                  </a:lnTo>
                  <a:lnTo>
                    <a:pt x="892" y="796"/>
                  </a:lnTo>
                  <a:lnTo>
                    <a:pt x="884" y="778"/>
                  </a:lnTo>
                  <a:lnTo>
                    <a:pt x="874" y="760"/>
                  </a:lnTo>
                  <a:lnTo>
                    <a:pt x="860" y="746"/>
                  </a:lnTo>
                  <a:lnTo>
                    <a:pt x="842" y="734"/>
                  </a:lnTo>
                  <a:lnTo>
                    <a:pt x="824" y="724"/>
                  </a:lnTo>
                  <a:lnTo>
                    <a:pt x="802" y="718"/>
                  </a:lnTo>
                  <a:lnTo>
                    <a:pt x="778" y="716"/>
                  </a:lnTo>
                  <a:lnTo>
                    <a:pt x="778" y="716"/>
                  </a:lnTo>
                  <a:lnTo>
                    <a:pt x="754" y="718"/>
                  </a:lnTo>
                  <a:lnTo>
                    <a:pt x="732" y="724"/>
                  </a:lnTo>
                  <a:lnTo>
                    <a:pt x="714" y="734"/>
                  </a:lnTo>
                  <a:lnTo>
                    <a:pt x="698" y="746"/>
                  </a:lnTo>
                  <a:lnTo>
                    <a:pt x="684" y="760"/>
                  </a:lnTo>
                  <a:lnTo>
                    <a:pt x="672" y="778"/>
                  </a:lnTo>
                  <a:lnTo>
                    <a:pt x="664" y="796"/>
                  </a:lnTo>
                  <a:lnTo>
                    <a:pt x="658" y="816"/>
                  </a:lnTo>
                  <a:lnTo>
                    <a:pt x="656" y="836"/>
                  </a:lnTo>
                  <a:lnTo>
                    <a:pt x="658" y="856"/>
                  </a:lnTo>
                  <a:lnTo>
                    <a:pt x="662" y="876"/>
                  </a:lnTo>
                  <a:lnTo>
                    <a:pt x="670" y="894"/>
                  </a:lnTo>
                  <a:lnTo>
                    <a:pt x="680" y="912"/>
                  </a:lnTo>
                  <a:lnTo>
                    <a:pt x="694" y="928"/>
                  </a:lnTo>
                  <a:lnTo>
                    <a:pt x="712" y="940"/>
                  </a:lnTo>
                  <a:lnTo>
                    <a:pt x="734" y="952"/>
                  </a:lnTo>
                  <a:lnTo>
                    <a:pt x="734" y="1062"/>
                  </a:lnTo>
                  <a:lnTo>
                    <a:pt x="142" y="1062"/>
                  </a:lnTo>
                  <a:lnTo>
                    <a:pt x="142" y="1062"/>
                  </a:lnTo>
                  <a:lnTo>
                    <a:pt x="142" y="1034"/>
                  </a:lnTo>
                  <a:lnTo>
                    <a:pt x="144" y="1004"/>
                  </a:lnTo>
                  <a:lnTo>
                    <a:pt x="148" y="978"/>
                  </a:lnTo>
                  <a:lnTo>
                    <a:pt x="152" y="950"/>
                  </a:lnTo>
                  <a:lnTo>
                    <a:pt x="160" y="924"/>
                  </a:lnTo>
                  <a:lnTo>
                    <a:pt x="168" y="898"/>
                  </a:lnTo>
                  <a:lnTo>
                    <a:pt x="176" y="874"/>
                  </a:lnTo>
                  <a:lnTo>
                    <a:pt x="188" y="852"/>
                  </a:lnTo>
                  <a:lnTo>
                    <a:pt x="200" y="828"/>
                  </a:lnTo>
                  <a:lnTo>
                    <a:pt x="212" y="806"/>
                  </a:lnTo>
                  <a:lnTo>
                    <a:pt x="228" y="786"/>
                  </a:lnTo>
                  <a:lnTo>
                    <a:pt x="242" y="766"/>
                  </a:lnTo>
                  <a:lnTo>
                    <a:pt x="258" y="748"/>
                  </a:lnTo>
                  <a:lnTo>
                    <a:pt x="276" y="730"/>
                  </a:lnTo>
                  <a:lnTo>
                    <a:pt x="294" y="714"/>
                  </a:lnTo>
                  <a:lnTo>
                    <a:pt x="314" y="700"/>
                  </a:lnTo>
                  <a:lnTo>
                    <a:pt x="334" y="686"/>
                  </a:lnTo>
                  <a:lnTo>
                    <a:pt x="354" y="674"/>
                  </a:lnTo>
                  <a:lnTo>
                    <a:pt x="376" y="662"/>
                  </a:lnTo>
                  <a:lnTo>
                    <a:pt x="398" y="654"/>
                  </a:lnTo>
                  <a:lnTo>
                    <a:pt x="420" y="646"/>
                  </a:lnTo>
                  <a:lnTo>
                    <a:pt x="442" y="638"/>
                  </a:lnTo>
                  <a:lnTo>
                    <a:pt x="466" y="632"/>
                  </a:lnTo>
                  <a:lnTo>
                    <a:pt x="490" y="630"/>
                  </a:lnTo>
                  <a:lnTo>
                    <a:pt x="512" y="628"/>
                  </a:lnTo>
                  <a:lnTo>
                    <a:pt x="536" y="626"/>
                  </a:lnTo>
                  <a:lnTo>
                    <a:pt x="562" y="628"/>
                  </a:lnTo>
                  <a:lnTo>
                    <a:pt x="586" y="630"/>
                  </a:lnTo>
                  <a:lnTo>
                    <a:pt x="610" y="636"/>
                  </a:lnTo>
                  <a:lnTo>
                    <a:pt x="634" y="642"/>
                  </a:lnTo>
                  <a:lnTo>
                    <a:pt x="658" y="650"/>
                  </a:lnTo>
                  <a:lnTo>
                    <a:pt x="682" y="660"/>
                  </a:lnTo>
                  <a:lnTo>
                    <a:pt x="682" y="660"/>
                  </a:lnTo>
                  <a:lnTo>
                    <a:pt x="680" y="630"/>
                  </a:lnTo>
                  <a:lnTo>
                    <a:pt x="678" y="602"/>
                  </a:lnTo>
                  <a:lnTo>
                    <a:pt x="678" y="574"/>
                  </a:lnTo>
                  <a:lnTo>
                    <a:pt x="678" y="546"/>
                  </a:lnTo>
                  <a:lnTo>
                    <a:pt x="682" y="518"/>
                  </a:lnTo>
                  <a:lnTo>
                    <a:pt x="684" y="490"/>
                  </a:lnTo>
                  <a:lnTo>
                    <a:pt x="690" y="464"/>
                  </a:lnTo>
                  <a:lnTo>
                    <a:pt x="696" y="438"/>
                  </a:lnTo>
                  <a:lnTo>
                    <a:pt x="704" y="412"/>
                  </a:lnTo>
                  <a:lnTo>
                    <a:pt x="712" y="388"/>
                  </a:lnTo>
                  <a:lnTo>
                    <a:pt x="722" y="364"/>
                  </a:lnTo>
                  <a:lnTo>
                    <a:pt x="732" y="342"/>
                  </a:lnTo>
                  <a:lnTo>
                    <a:pt x="744" y="320"/>
                  </a:lnTo>
                  <a:lnTo>
                    <a:pt x="756" y="300"/>
                  </a:lnTo>
                  <a:lnTo>
                    <a:pt x="770" y="280"/>
                  </a:lnTo>
                  <a:lnTo>
                    <a:pt x="784" y="260"/>
                  </a:lnTo>
                  <a:lnTo>
                    <a:pt x="800" y="242"/>
                  </a:lnTo>
                  <a:lnTo>
                    <a:pt x="816" y="226"/>
                  </a:lnTo>
                  <a:lnTo>
                    <a:pt x="832" y="212"/>
                  </a:lnTo>
                  <a:lnTo>
                    <a:pt x="850" y="198"/>
                  </a:lnTo>
                  <a:lnTo>
                    <a:pt x="868" y="184"/>
                  </a:lnTo>
                  <a:lnTo>
                    <a:pt x="886" y="174"/>
                  </a:lnTo>
                  <a:lnTo>
                    <a:pt x="904" y="164"/>
                  </a:lnTo>
                  <a:lnTo>
                    <a:pt x="924" y="156"/>
                  </a:lnTo>
                  <a:lnTo>
                    <a:pt x="944" y="150"/>
                  </a:lnTo>
                  <a:lnTo>
                    <a:pt x="966" y="146"/>
                  </a:lnTo>
                  <a:lnTo>
                    <a:pt x="986" y="142"/>
                  </a:lnTo>
                  <a:lnTo>
                    <a:pt x="1008" y="140"/>
                  </a:lnTo>
                  <a:lnTo>
                    <a:pt x="1030" y="142"/>
                  </a:lnTo>
                  <a:lnTo>
                    <a:pt x="1052" y="144"/>
                  </a:lnTo>
                  <a:lnTo>
                    <a:pt x="1074" y="148"/>
                  </a:lnTo>
                  <a:lnTo>
                    <a:pt x="1096" y="154"/>
                  </a:lnTo>
                  <a:lnTo>
                    <a:pt x="1096" y="62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sp>
          <p:nvSpPr>
            <p:cNvPr id="38" name="Freeform 9">
              <a:extLst>
                <a:ext uri="{FF2B5EF4-FFF2-40B4-BE49-F238E27FC236}">
                  <a16:creationId xmlns:a16="http://schemas.microsoft.com/office/drawing/2014/main" id="{40A55028-71CE-480A-8FFB-E8D04E6A3BBE}"/>
                </a:ext>
              </a:extLst>
            </p:cNvPr>
            <p:cNvSpPr>
              <a:spLocks noEditPoints="1"/>
            </p:cNvSpPr>
            <p:nvPr/>
          </p:nvSpPr>
          <p:spPr bwMode="auto">
            <a:xfrm>
              <a:off x="6314870" y="1992020"/>
              <a:ext cx="1854829" cy="3503013"/>
            </a:xfrm>
            <a:custGeom>
              <a:avLst/>
              <a:gdLst>
                <a:gd name="T0" fmla="*/ 1216 w 1490"/>
                <a:gd name="T1" fmla="*/ 2260 h 2814"/>
                <a:gd name="T2" fmla="*/ 1438 w 1490"/>
                <a:gd name="T3" fmla="*/ 2008 h 2814"/>
                <a:gd name="T4" fmla="*/ 1484 w 1490"/>
                <a:gd name="T5" fmla="*/ 1668 h 2814"/>
                <a:gd name="T6" fmla="*/ 1400 w 1490"/>
                <a:gd name="T7" fmla="*/ 1370 h 2814"/>
                <a:gd name="T8" fmla="*/ 1490 w 1490"/>
                <a:gd name="T9" fmla="*/ 1024 h 2814"/>
                <a:gd name="T10" fmla="*/ 1426 w 1490"/>
                <a:gd name="T11" fmla="*/ 780 h 2814"/>
                <a:gd name="T12" fmla="*/ 1274 w 1490"/>
                <a:gd name="T13" fmla="*/ 596 h 2814"/>
                <a:gd name="T14" fmla="*/ 1058 w 1490"/>
                <a:gd name="T15" fmla="*/ 496 h 2814"/>
                <a:gd name="T16" fmla="*/ 888 w 1490"/>
                <a:gd name="T17" fmla="*/ 288 h 2814"/>
                <a:gd name="T18" fmla="*/ 644 w 1490"/>
                <a:gd name="T19" fmla="*/ 34 h 2814"/>
                <a:gd name="T20" fmla="*/ 316 w 1490"/>
                <a:gd name="T21" fmla="*/ 36 h 2814"/>
                <a:gd name="T22" fmla="*/ 62 w 1490"/>
                <a:gd name="T23" fmla="*/ 294 h 2814"/>
                <a:gd name="T24" fmla="*/ 0 w 1490"/>
                <a:gd name="T25" fmla="*/ 2228 h 2814"/>
                <a:gd name="T26" fmla="*/ 50 w 1490"/>
                <a:gd name="T27" fmla="*/ 2490 h 2814"/>
                <a:gd name="T28" fmla="*/ 180 w 1490"/>
                <a:gd name="T29" fmla="*/ 2686 h 2814"/>
                <a:gd name="T30" fmla="*/ 364 w 1490"/>
                <a:gd name="T31" fmla="*/ 2796 h 2814"/>
                <a:gd name="T32" fmla="*/ 564 w 1490"/>
                <a:gd name="T33" fmla="*/ 2804 h 2814"/>
                <a:gd name="T34" fmla="*/ 870 w 1490"/>
                <a:gd name="T35" fmla="*/ 2562 h 2814"/>
                <a:gd name="T36" fmla="*/ 710 w 1490"/>
                <a:gd name="T37" fmla="*/ 1450 h 2814"/>
                <a:gd name="T38" fmla="*/ 866 w 1490"/>
                <a:gd name="T39" fmla="*/ 1520 h 2814"/>
                <a:gd name="T40" fmla="*/ 944 w 1490"/>
                <a:gd name="T41" fmla="*/ 1382 h 2814"/>
                <a:gd name="T42" fmla="*/ 806 w 1490"/>
                <a:gd name="T43" fmla="*/ 1286 h 2814"/>
                <a:gd name="T44" fmla="*/ 348 w 1490"/>
                <a:gd name="T45" fmla="*/ 712 h 2814"/>
                <a:gd name="T46" fmla="*/ 484 w 1490"/>
                <a:gd name="T47" fmla="*/ 788 h 2814"/>
                <a:gd name="T48" fmla="*/ 584 w 1490"/>
                <a:gd name="T49" fmla="*/ 668 h 2814"/>
                <a:gd name="T50" fmla="*/ 464 w 1490"/>
                <a:gd name="T51" fmla="*/ 548 h 2814"/>
                <a:gd name="T52" fmla="*/ 140 w 1490"/>
                <a:gd name="T53" fmla="*/ 584 h 2814"/>
                <a:gd name="T54" fmla="*/ 240 w 1490"/>
                <a:gd name="T55" fmla="*/ 270 h 2814"/>
                <a:gd name="T56" fmla="*/ 478 w 1490"/>
                <a:gd name="T57" fmla="*/ 140 h 2814"/>
                <a:gd name="T58" fmla="*/ 702 w 1490"/>
                <a:gd name="T59" fmla="*/ 252 h 2814"/>
                <a:gd name="T60" fmla="*/ 550 w 1490"/>
                <a:gd name="T61" fmla="*/ 1016 h 2814"/>
                <a:gd name="T62" fmla="*/ 414 w 1490"/>
                <a:gd name="T63" fmla="*/ 940 h 2814"/>
                <a:gd name="T64" fmla="*/ 314 w 1490"/>
                <a:gd name="T65" fmla="*/ 1060 h 2814"/>
                <a:gd name="T66" fmla="*/ 434 w 1490"/>
                <a:gd name="T67" fmla="*/ 1182 h 2814"/>
                <a:gd name="T68" fmla="*/ 888 w 1490"/>
                <a:gd name="T69" fmla="*/ 1016 h 2814"/>
                <a:gd name="T70" fmla="*/ 1044 w 1490"/>
                <a:gd name="T71" fmla="*/ 636 h 2814"/>
                <a:gd name="T72" fmla="*/ 1242 w 1490"/>
                <a:gd name="T73" fmla="*/ 758 h 2814"/>
                <a:gd name="T74" fmla="*/ 1350 w 1490"/>
                <a:gd name="T75" fmla="*/ 1052 h 2814"/>
                <a:gd name="T76" fmla="*/ 1302 w 1490"/>
                <a:gd name="T77" fmla="*/ 1258 h 2814"/>
                <a:gd name="T78" fmla="*/ 1176 w 1490"/>
                <a:gd name="T79" fmla="*/ 1406 h 2814"/>
                <a:gd name="T80" fmla="*/ 1162 w 1490"/>
                <a:gd name="T81" fmla="*/ 1664 h 2814"/>
                <a:gd name="T82" fmla="*/ 1238 w 1490"/>
                <a:gd name="T83" fmla="*/ 958 h 2814"/>
                <a:gd name="T84" fmla="*/ 1186 w 1490"/>
                <a:gd name="T85" fmla="*/ 838 h 2814"/>
                <a:gd name="T86" fmla="*/ 1082 w 1490"/>
                <a:gd name="T87" fmla="*/ 822 h 2814"/>
                <a:gd name="T88" fmla="*/ 996 w 1490"/>
                <a:gd name="T89" fmla="*/ 938 h 2814"/>
                <a:gd name="T90" fmla="*/ 1074 w 1490"/>
                <a:gd name="T91" fmla="*/ 1052 h 2814"/>
                <a:gd name="T92" fmla="*/ 370 w 1490"/>
                <a:gd name="T93" fmla="*/ 1586 h 2814"/>
                <a:gd name="T94" fmla="*/ 232 w 1490"/>
                <a:gd name="T95" fmla="*/ 1684 h 2814"/>
                <a:gd name="T96" fmla="*/ 292 w 1490"/>
                <a:gd name="T97" fmla="*/ 1814 h 2814"/>
                <a:gd name="T98" fmla="*/ 212 w 1490"/>
                <a:gd name="T99" fmla="*/ 2500 h 2814"/>
                <a:gd name="T100" fmla="*/ 142 w 1490"/>
                <a:gd name="T101" fmla="*/ 2260 h 2814"/>
                <a:gd name="T102" fmla="*/ 454 w 1490"/>
                <a:gd name="T103" fmla="*/ 1774 h 2814"/>
                <a:gd name="T104" fmla="*/ 604 w 1490"/>
                <a:gd name="T105" fmla="*/ 1920 h 2814"/>
                <a:gd name="T106" fmla="*/ 648 w 1490"/>
                <a:gd name="T107" fmla="*/ 2080 h 2814"/>
                <a:gd name="T108" fmla="*/ 808 w 1490"/>
                <a:gd name="T109" fmla="*/ 2052 h 2814"/>
                <a:gd name="T110" fmla="*/ 798 w 1490"/>
                <a:gd name="T111" fmla="*/ 1886 h 2814"/>
                <a:gd name="T112" fmla="*/ 1340 w 1490"/>
                <a:gd name="T113" fmla="*/ 1864 h 2814"/>
                <a:gd name="T114" fmla="*/ 1232 w 1490"/>
                <a:gd name="T115" fmla="*/ 2066 h 2814"/>
                <a:gd name="T116" fmla="*/ 1050 w 1490"/>
                <a:gd name="T117" fmla="*/ 2176 h 2814"/>
                <a:gd name="T118" fmla="*/ 834 w 1490"/>
                <a:gd name="T119" fmla="*/ 2164 h 2814"/>
                <a:gd name="T120" fmla="*/ 802 w 1490"/>
                <a:gd name="T121" fmla="*/ 2350 h 2814"/>
                <a:gd name="T122" fmla="*/ 706 w 1490"/>
                <a:gd name="T123" fmla="*/ 2554 h 2814"/>
                <a:gd name="T124" fmla="*/ 546 w 1490"/>
                <a:gd name="T125" fmla="*/ 2664 h 2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0" h="2814">
                  <a:moveTo>
                    <a:pt x="948" y="2326"/>
                  </a:moveTo>
                  <a:lnTo>
                    <a:pt x="948" y="2326"/>
                  </a:lnTo>
                  <a:lnTo>
                    <a:pt x="990" y="2326"/>
                  </a:lnTo>
                  <a:lnTo>
                    <a:pt x="1032" y="2322"/>
                  </a:lnTo>
                  <a:lnTo>
                    <a:pt x="1072" y="2316"/>
                  </a:lnTo>
                  <a:lnTo>
                    <a:pt x="1110" y="2306"/>
                  </a:lnTo>
                  <a:lnTo>
                    <a:pt x="1146" y="2292"/>
                  </a:lnTo>
                  <a:lnTo>
                    <a:pt x="1182" y="2278"/>
                  </a:lnTo>
                  <a:lnTo>
                    <a:pt x="1216" y="2260"/>
                  </a:lnTo>
                  <a:lnTo>
                    <a:pt x="1248" y="2238"/>
                  </a:lnTo>
                  <a:lnTo>
                    <a:pt x="1278" y="2216"/>
                  </a:lnTo>
                  <a:lnTo>
                    <a:pt x="1306" y="2192"/>
                  </a:lnTo>
                  <a:lnTo>
                    <a:pt x="1334" y="2166"/>
                  </a:lnTo>
                  <a:lnTo>
                    <a:pt x="1358" y="2136"/>
                  </a:lnTo>
                  <a:lnTo>
                    <a:pt x="1380" y="2106"/>
                  </a:lnTo>
                  <a:lnTo>
                    <a:pt x="1402" y="2076"/>
                  </a:lnTo>
                  <a:lnTo>
                    <a:pt x="1420" y="2042"/>
                  </a:lnTo>
                  <a:lnTo>
                    <a:pt x="1438" y="2008"/>
                  </a:lnTo>
                  <a:lnTo>
                    <a:pt x="1452" y="1972"/>
                  </a:lnTo>
                  <a:lnTo>
                    <a:pt x="1464" y="1936"/>
                  </a:lnTo>
                  <a:lnTo>
                    <a:pt x="1474" y="1900"/>
                  </a:lnTo>
                  <a:lnTo>
                    <a:pt x="1482" y="1862"/>
                  </a:lnTo>
                  <a:lnTo>
                    <a:pt x="1488" y="1824"/>
                  </a:lnTo>
                  <a:lnTo>
                    <a:pt x="1490" y="1784"/>
                  </a:lnTo>
                  <a:lnTo>
                    <a:pt x="1490" y="1746"/>
                  </a:lnTo>
                  <a:lnTo>
                    <a:pt x="1488" y="1706"/>
                  </a:lnTo>
                  <a:lnTo>
                    <a:pt x="1484" y="1668"/>
                  </a:lnTo>
                  <a:lnTo>
                    <a:pt x="1476" y="1628"/>
                  </a:lnTo>
                  <a:lnTo>
                    <a:pt x="1466" y="1590"/>
                  </a:lnTo>
                  <a:lnTo>
                    <a:pt x="1454" y="1552"/>
                  </a:lnTo>
                  <a:lnTo>
                    <a:pt x="1438" y="1514"/>
                  </a:lnTo>
                  <a:lnTo>
                    <a:pt x="1420" y="1478"/>
                  </a:lnTo>
                  <a:lnTo>
                    <a:pt x="1398" y="1442"/>
                  </a:lnTo>
                  <a:lnTo>
                    <a:pt x="1374" y="1406"/>
                  </a:lnTo>
                  <a:lnTo>
                    <a:pt x="1374" y="1406"/>
                  </a:lnTo>
                  <a:lnTo>
                    <a:pt x="1400" y="1370"/>
                  </a:lnTo>
                  <a:lnTo>
                    <a:pt x="1422" y="1330"/>
                  </a:lnTo>
                  <a:lnTo>
                    <a:pt x="1442" y="1288"/>
                  </a:lnTo>
                  <a:lnTo>
                    <a:pt x="1460" y="1244"/>
                  </a:lnTo>
                  <a:lnTo>
                    <a:pt x="1474" y="1198"/>
                  </a:lnTo>
                  <a:lnTo>
                    <a:pt x="1482" y="1150"/>
                  </a:lnTo>
                  <a:lnTo>
                    <a:pt x="1488" y="1102"/>
                  </a:lnTo>
                  <a:lnTo>
                    <a:pt x="1490" y="1052"/>
                  </a:lnTo>
                  <a:lnTo>
                    <a:pt x="1490" y="1052"/>
                  </a:lnTo>
                  <a:lnTo>
                    <a:pt x="1490" y="1024"/>
                  </a:lnTo>
                  <a:lnTo>
                    <a:pt x="1488" y="994"/>
                  </a:lnTo>
                  <a:lnTo>
                    <a:pt x="1484" y="966"/>
                  </a:lnTo>
                  <a:lnTo>
                    <a:pt x="1480" y="938"/>
                  </a:lnTo>
                  <a:lnTo>
                    <a:pt x="1474" y="910"/>
                  </a:lnTo>
                  <a:lnTo>
                    <a:pt x="1466" y="884"/>
                  </a:lnTo>
                  <a:lnTo>
                    <a:pt x="1458" y="856"/>
                  </a:lnTo>
                  <a:lnTo>
                    <a:pt x="1448" y="830"/>
                  </a:lnTo>
                  <a:lnTo>
                    <a:pt x="1438" y="806"/>
                  </a:lnTo>
                  <a:lnTo>
                    <a:pt x="1426" y="780"/>
                  </a:lnTo>
                  <a:lnTo>
                    <a:pt x="1412" y="756"/>
                  </a:lnTo>
                  <a:lnTo>
                    <a:pt x="1398" y="734"/>
                  </a:lnTo>
                  <a:lnTo>
                    <a:pt x="1384" y="712"/>
                  </a:lnTo>
                  <a:lnTo>
                    <a:pt x="1368" y="690"/>
                  </a:lnTo>
                  <a:lnTo>
                    <a:pt x="1350" y="668"/>
                  </a:lnTo>
                  <a:lnTo>
                    <a:pt x="1332" y="650"/>
                  </a:lnTo>
                  <a:lnTo>
                    <a:pt x="1314" y="630"/>
                  </a:lnTo>
                  <a:lnTo>
                    <a:pt x="1294" y="612"/>
                  </a:lnTo>
                  <a:lnTo>
                    <a:pt x="1274" y="596"/>
                  </a:lnTo>
                  <a:lnTo>
                    <a:pt x="1252" y="580"/>
                  </a:lnTo>
                  <a:lnTo>
                    <a:pt x="1230" y="564"/>
                  </a:lnTo>
                  <a:lnTo>
                    <a:pt x="1208" y="552"/>
                  </a:lnTo>
                  <a:lnTo>
                    <a:pt x="1184" y="540"/>
                  </a:lnTo>
                  <a:lnTo>
                    <a:pt x="1160" y="528"/>
                  </a:lnTo>
                  <a:lnTo>
                    <a:pt x="1136" y="518"/>
                  </a:lnTo>
                  <a:lnTo>
                    <a:pt x="1110" y="510"/>
                  </a:lnTo>
                  <a:lnTo>
                    <a:pt x="1084" y="502"/>
                  </a:lnTo>
                  <a:lnTo>
                    <a:pt x="1058" y="496"/>
                  </a:lnTo>
                  <a:lnTo>
                    <a:pt x="1032" y="492"/>
                  </a:lnTo>
                  <a:lnTo>
                    <a:pt x="1004" y="488"/>
                  </a:lnTo>
                  <a:lnTo>
                    <a:pt x="976" y="486"/>
                  </a:lnTo>
                  <a:lnTo>
                    <a:pt x="948" y="486"/>
                  </a:lnTo>
                  <a:lnTo>
                    <a:pt x="948" y="486"/>
                  </a:lnTo>
                  <a:lnTo>
                    <a:pt x="938" y="434"/>
                  </a:lnTo>
                  <a:lnTo>
                    <a:pt x="926" y="382"/>
                  </a:lnTo>
                  <a:lnTo>
                    <a:pt x="908" y="334"/>
                  </a:lnTo>
                  <a:lnTo>
                    <a:pt x="888" y="288"/>
                  </a:lnTo>
                  <a:lnTo>
                    <a:pt x="888" y="288"/>
                  </a:lnTo>
                  <a:lnTo>
                    <a:pt x="864" y="242"/>
                  </a:lnTo>
                  <a:lnTo>
                    <a:pt x="838" y="200"/>
                  </a:lnTo>
                  <a:lnTo>
                    <a:pt x="808" y="162"/>
                  </a:lnTo>
                  <a:lnTo>
                    <a:pt x="778" y="128"/>
                  </a:lnTo>
                  <a:lnTo>
                    <a:pt x="748" y="100"/>
                  </a:lnTo>
                  <a:lnTo>
                    <a:pt x="714" y="74"/>
                  </a:lnTo>
                  <a:lnTo>
                    <a:pt x="680" y="52"/>
                  </a:lnTo>
                  <a:lnTo>
                    <a:pt x="644" y="34"/>
                  </a:lnTo>
                  <a:lnTo>
                    <a:pt x="608" y="20"/>
                  </a:lnTo>
                  <a:lnTo>
                    <a:pt x="572" y="10"/>
                  </a:lnTo>
                  <a:lnTo>
                    <a:pt x="536" y="4"/>
                  </a:lnTo>
                  <a:lnTo>
                    <a:pt x="498" y="0"/>
                  </a:lnTo>
                  <a:lnTo>
                    <a:pt x="462" y="2"/>
                  </a:lnTo>
                  <a:lnTo>
                    <a:pt x="424" y="6"/>
                  </a:lnTo>
                  <a:lnTo>
                    <a:pt x="388" y="12"/>
                  </a:lnTo>
                  <a:lnTo>
                    <a:pt x="352" y="24"/>
                  </a:lnTo>
                  <a:lnTo>
                    <a:pt x="316" y="36"/>
                  </a:lnTo>
                  <a:lnTo>
                    <a:pt x="282" y="54"/>
                  </a:lnTo>
                  <a:lnTo>
                    <a:pt x="248" y="74"/>
                  </a:lnTo>
                  <a:lnTo>
                    <a:pt x="216" y="96"/>
                  </a:lnTo>
                  <a:lnTo>
                    <a:pt x="186" y="122"/>
                  </a:lnTo>
                  <a:lnTo>
                    <a:pt x="156" y="152"/>
                  </a:lnTo>
                  <a:lnTo>
                    <a:pt x="130" y="184"/>
                  </a:lnTo>
                  <a:lnTo>
                    <a:pt x="104" y="218"/>
                  </a:lnTo>
                  <a:lnTo>
                    <a:pt x="82" y="256"/>
                  </a:lnTo>
                  <a:lnTo>
                    <a:pt x="62" y="294"/>
                  </a:lnTo>
                  <a:lnTo>
                    <a:pt x="44" y="338"/>
                  </a:lnTo>
                  <a:lnTo>
                    <a:pt x="28" y="382"/>
                  </a:lnTo>
                  <a:lnTo>
                    <a:pt x="16" y="430"/>
                  </a:lnTo>
                  <a:lnTo>
                    <a:pt x="8" y="478"/>
                  </a:lnTo>
                  <a:lnTo>
                    <a:pt x="2" y="530"/>
                  </a:lnTo>
                  <a:lnTo>
                    <a:pt x="0" y="584"/>
                  </a:lnTo>
                  <a:lnTo>
                    <a:pt x="0" y="712"/>
                  </a:lnTo>
                  <a:lnTo>
                    <a:pt x="0" y="2228"/>
                  </a:lnTo>
                  <a:lnTo>
                    <a:pt x="0" y="2228"/>
                  </a:lnTo>
                  <a:lnTo>
                    <a:pt x="2" y="2260"/>
                  </a:lnTo>
                  <a:lnTo>
                    <a:pt x="4" y="2292"/>
                  </a:lnTo>
                  <a:lnTo>
                    <a:pt x="6" y="2322"/>
                  </a:lnTo>
                  <a:lnTo>
                    <a:pt x="10" y="2352"/>
                  </a:lnTo>
                  <a:lnTo>
                    <a:pt x="16" y="2380"/>
                  </a:lnTo>
                  <a:lnTo>
                    <a:pt x="24" y="2408"/>
                  </a:lnTo>
                  <a:lnTo>
                    <a:pt x="32" y="2436"/>
                  </a:lnTo>
                  <a:lnTo>
                    <a:pt x="40" y="2464"/>
                  </a:lnTo>
                  <a:lnTo>
                    <a:pt x="50" y="2490"/>
                  </a:lnTo>
                  <a:lnTo>
                    <a:pt x="62" y="2514"/>
                  </a:lnTo>
                  <a:lnTo>
                    <a:pt x="74" y="2538"/>
                  </a:lnTo>
                  <a:lnTo>
                    <a:pt x="86" y="2562"/>
                  </a:lnTo>
                  <a:lnTo>
                    <a:pt x="100" y="2586"/>
                  </a:lnTo>
                  <a:lnTo>
                    <a:pt x="114" y="2608"/>
                  </a:lnTo>
                  <a:lnTo>
                    <a:pt x="130" y="2628"/>
                  </a:lnTo>
                  <a:lnTo>
                    <a:pt x="146" y="2648"/>
                  </a:lnTo>
                  <a:lnTo>
                    <a:pt x="164" y="2668"/>
                  </a:lnTo>
                  <a:lnTo>
                    <a:pt x="180" y="2686"/>
                  </a:lnTo>
                  <a:lnTo>
                    <a:pt x="198" y="2702"/>
                  </a:lnTo>
                  <a:lnTo>
                    <a:pt x="218" y="2718"/>
                  </a:lnTo>
                  <a:lnTo>
                    <a:pt x="238" y="2732"/>
                  </a:lnTo>
                  <a:lnTo>
                    <a:pt x="258" y="2746"/>
                  </a:lnTo>
                  <a:lnTo>
                    <a:pt x="278" y="2758"/>
                  </a:lnTo>
                  <a:lnTo>
                    <a:pt x="298" y="2770"/>
                  </a:lnTo>
                  <a:lnTo>
                    <a:pt x="320" y="2780"/>
                  </a:lnTo>
                  <a:lnTo>
                    <a:pt x="342" y="2788"/>
                  </a:lnTo>
                  <a:lnTo>
                    <a:pt x="364" y="2796"/>
                  </a:lnTo>
                  <a:lnTo>
                    <a:pt x="386" y="2802"/>
                  </a:lnTo>
                  <a:lnTo>
                    <a:pt x="408" y="2808"/>
                  </a:lnTo>
                  <a:lnTo>
                    <a:pt x="432" y="2810"/>
                  </a:lnTo>
                  <a:lnTo>
                    <a:pt x="454" y="2812"/>
                  </a:lnTo>
                  <a:lnTo>
                    <a:pt x="478" y="2814"/>
                  </a:lnTo>
                  <a:lnTo>
                    <a:pt x="478" y="2814"/>
                  </a:lnTo>
                  <a:lnTo>
                    <a:pt x="500" y="2812"/>
                  </a:lnTo>
                  <a:lnTo>
                    <a:pt x="522" y="2810"/>
                  </a:lnTo>
                  <a:lnTo>
                    <a:pt x="564" y="2804"/>
                  </a:lnTo>
                  <a:lnTo>
                    <a:pt x="606" y="2792"/>
                  </a:lnTo>
                  <a:lnTo>
                    <a:pt x="646" y="2776"/>
                  </a:lnTo>
                  <a:lnTo>
                    <a:pt x="684" y="2756"/>
                  </a:lnTo>
                  <a:lnTo>
                    <a:pt x="720" y="2732"/>
                  </a:lnTo>
                  <a:lnTo>
                    <a:pt x="754" y="2704"/>
                  </a:lnTo>
                  <a:lnTo>
                    <a:pt x="788" y="2674"/>
                  </a:lnTo>
                  <a:lnTo>
                    <a:pt x="818" y="2640"/>
                  </a:lnTo>
                  <a:lnTo>
                    <a:pt x="844" y="2602"/>
                  </a:lnTo>
                  <a:lnTo>
                    <a:pt x="870" y="2562"/>
                  </a:lnTo>
                  <a:lnTo>
                    <a:pt x="892" y="2520"/>
                  </a:lnTo>
                  <a:lnTo>
                    <a:pt x="910" y="2474"/>
                  </a:lnTo>
                  <a:lnTo>
                    <a:pt x="926" y="2426"/>
                  </a:lnTo>
                  <a:lnTo>
                    <a:pt x="940" y="2378"/>
                  </a:lnTo>
                  <a:lnTo>
                    <a:pt x="948" y="2326"/>
                  </a:lnTo>
                  <a:close/>
                  <a:moveTo>
                    <a:pt x="140" y="2228"/>
                  </a:moveTo>
                  <a:lnTo>
                    <a:pt x="140" y="1450"/>
                  </a:lnTo>
                  <a:lnTo>
                    <a:pt x="710" y="1450"/>
                  </a:lnTo>
                  <a:lnTo>
                    <a:pt x="710" y="1450"/>
                  </a:lnTo>
                  <a:lnTo>
                    <a:pt x="720" y="1472"/>
                  </a:lnTo>
                  <a:lnTo>
                    <a:pt x="734" y="1490"/>
                  </a:lnTo>
                  <a:lnTo>
                    <a:pt x="750" y="1504"/>
                  </a:lnTo>
                  <a:lnTo>
                    <a:pt x="768" y="1516"/>
                  </a:lnTo>
                  <a:lnTo>
                    <a:pt x="786" y="1524"/>
                  </a:lnTo>
                  <a:lnTo>
                    <a:pt x="806" y="1528"/>
                  </a:lnTo>
                  <a:lnTo>
                    <a:pt x="826" y="1528"/>
                  </a:lnTo>
                  <a:lnTo>
                    <a:pt x="846" y="1526"/>
                  </a:lnTo>
                  <a:lnTo>
                    <a:pt x="866" y="1520"/>
                  </a:lnTo>
                  <a:lnTo>
                    <a:pt x="884" y="1512"/>
                  </a:lnTo>
                  <a:lnTo>
                    <a:pt x="900" y="1502"/>
                  </a:lnTo>
                  <a:lnTo>
                    <a:pt x="916" y="1488"/>
                  </a:lnTo>
                  <a:lnTo>
                    <a:pt x="928" y="1472"/>
                  </a:lnTo>
                  <a:lnTo>
                    <a:pt x="938" y="1452"/>
                  </a:lnTo>
                  <a:lnTo>
                    <a:pt x="944" y="1430"/>
                  </a:lnTo>
                  <a:lnTo>
                    <a:pt x="946" y="1406"/>
                  </a:lnTo>
                  <a:lnTo>
                    <a:pt x="946" y="1406"/>
                  </a:lnTo>
                  <a:lnTo>
                    <a:pt x="944" y="1382"/>
                  </a:lnTo>
                  <a:lnTo>
                    <a:pt x="938" y="1362"/>
                  </a:lnTo>
                  <a:lnTo>
                    <a:pt x="928" y="1342"/>
                  </a:lnTo>
                  <a:lnTo>
                    <a:pt x="916" y="1326"/>
                  </a:lnTo>
                  <a:lnTo>
                    <a:pt x="900" y="1312"/>
                  </a:lnTo>
                  <a:lnTo>
                    <a:pt x="884" y="1300"/>
                  </a:lnTo>
                  <a:lnTo>
                    <a:pt x="866" y="1292"/>
                  </a:lnTo>
                  <a:lnTo>
                    <a:pt x="846" y="1288"/>
                  </a:lnTo>
                  <a:lnTo>
                    <a:pt x="826" y="1286"/>
                  </a:lnTo>
                  <a:lnTo>
                    <a:pt x="806" y="1286"/>
                  </a:lnTo>
                  <a:lnTo>
                    <a:pt x="786" y="1290"/>
                  </a:lnTo>
                  <a:lnTo>
                    <a:pt x="768" y="1298"/>
                  </a:lnTo>
                  <a:lnTo>
                    <a:pt x="750" y="1308"/>
                  </a:lnTo>
                  <a:lnTo>
                    <a:pt x="734" y="1324"/>
                  </a:lnTo>
                  <a:lnTo>
                    <a:pt x="720" y="1342"/>
                  </a:lnTo>
                  <a:lnTo>
                    <a:pt x="710" y="1362"/>
                  </a:lnTo>
                  <a:lnTo>
                    <a:pt x="140" y="1362"/>
                  </a:lnTo>
                  <a:lnTo>
                    <a:pt x="140" y="712"/>
                  </a:lnTo>
                  <a:lnTo>
                    <a:pt x="348" y="712"/>
                  </a:lnTo>
                  <a:lnTo>
                    <a:pt x="348" y="712"/>
                  </a:lnTo>
                  <a:lnTo>
                    <a:pt x="358" y="734"/>
                  </a:lnTo>
                  <a:lnTo>
                    <a:pt x="372" y="752"/>
                  </a:lnTo>
                  <a:lnTo>
                    <a:pt x="388" y="766"/>
                  </a:lnTo>
                  <a:lnTo>
                    <a:pt x="406" y="778"/>
                  </a:lnTo>
                  <a:lnTo>
                    <a:pt x="424" y="786"/>
                  </a:lnTo>
                  <a:lnTo>
                    <a:pt x="444" y="790"/>
                  </a:lnTo>
                  <a:lnTo>
                    <a:pt x="464" y="790"/>
                  </a:lnTo>
                  <a:lnTo>
                    <a:pt x="484" y="788"/>
                  </a:lnTo>
                  <a:lnTo>
                    <a:pt x="504" y="784"/>
                  </a:lnTo>
                  <a:lnTo>
                    <a:pt x="522" y="774"/>
                  </a:lnTo>
                  <a:lnTo>
                    <a:pt x="538" y="764"/>
                  </a:lnTo>
                  <a:lnTo>
                    <a:pt x="554" y="750"/>
                  </a:lnTo>
                  <a:lnTo>
                    <a:pt x="566" y="734"/>
                  </a:lnTo>
                  <a:lnTo>
                    <a:pt x="576" y="714"/>
                  </a:lnTo>
                  <a:lnTo>
                    <a:pt x="582" y="692"/>
                  </a:lnTo>
                  <a:lnTo>
                    <a:pt x="584" y="668"/>
                  </a:lnTo>
                  <a:lnTo>
                    <a:pt x="584" y="668"/>
                  </a:lnTo>
                  <a:lnTo>
                    <a:pt x="582" y="644"/>
                  </a:lnTo>
                  <a:lnTo>
                    <a:pt x="576" y="624"/>
                  </a:lnTo>
                  <a:lnTo>
                    <a:pt x="566" y="604"/>
                  </a:lnTo>
                  <a:lnTo>
                    <a:pt x="554" y="588"/>
                  </a:lnTo>
                  <a:lnTo>
                    <a:pt x="538" y="574"/>
                  </a:lnTo>
                  <a:lnTo>
                    <a:pt x="522" y="562"/>
                  </a:lnTo>
                  <a:lnTo>
                    <a:pt x="504" y="554"/>
                  </a:lnTo>
                  <a:lnTo>
                    <a:pt x="484" y="550"/>
                  </a:lnTo>
                  <a:lnTo>
                    <a:pt x="464" y="548"/>
                  </a:lnTo>
                  <a:lnTo>
                    <a:pt x="444" y="548"/>
                  </a:lnTo>
                  <a:lnTo>
                    <a:pt x="424" y="552"/>
                  </a:lnTo>
                  <a:lnTo>
                    <a:pt x="406" y="560"/>
                  </a:lnTo>
                  <a:lnTo>
                    <a:pt x="388" y="570"/>
                  </a:lnTo>
                  <a:lnTo>
                    <a:pt x="372" y="586"/>
                  </a:lnTo>
                  <a:lnTo>
                    <a:pt x="358" y="604"/>
                  </a:lnTo>
                  <a:lnTo>
                    <a:pt x="348" y="624"/>
                  </a:lnTo>
                  <a:lnTo>
                    <a:pt x="140" y="624"/>
                  </a:lnTo>
                  <a:lnTo>
                    <a:pt x="140" y="584"/>
                  </a:lnTo>
                  <a:lnTo>
                    <a:pt x="140" y="584"/>
                  </a:lnTo>
                  <a:lnTo>
                    <a:pt x="142" y="540"/>
                  </a:lnTo>
                  <a:lnTo>
                    <a:pt x="148" y="496"/>
                  </a:lnTo>
                  <a:lnTo>
                    <a:pt x="156" y="452"/>
                  </a:lnTo>
                  <a:lnTo>
                    <a:pt x="168" y="412"/>
                  </a:lnTo>
                  <a:lnTo>
                    <a:pt x="182" y="374"/>
                  </a:lnTo>
                  <a:lnTo>
                    <a:pt x="198" y="336"/>
                  </a:lnTo>
                  <a:lnTo>
                    <a:pt x="218" y="302"/>
                  </a:lnTo>
                  <a:lnTo>
                    <a:pt x="240" y="270"/>
                  </a:lnTo>
                  <a:lnTo>
                    <a:pt x="264" y="242"/>
                  </a:lnTo>
                  <a:lnTo>
                    <a:pt x="290" y="216"/>
                  </a:lnTo>
                  <a:lnTo>
                    <a:pt x="318" y="194"/>
                  </a:lnTo>
                  <a:lnTo>
                    <a:pt x="346" y="176"/>
                  </a:lnTo>
                  <a:lnTo>
                    <a:pt x="378" y="160"/>
                  </a:lnTo>
                  <a:lnTo>
                    <a:pt x="410" y="150"/>
                  </a:lnTo>
                  <a:lnTo>
                    <a:pt x="444" y="142"/>
                  </a:lnTo>
                  <a:lnTo>
                    <a:pt x="478" y="140"/>
                  </a:lnTo>
                  <a:lnTo>
                    <a:pt x="478" y="140"/>
                  </a:lnTo>
                  <a:lnTo>
                    <a:pt x="506" y="142"/>
                  </a:lnTo>
                  <a:lnTo>
                    <a:pt x="534" y="146"/>
                  </a:lnTo>
                  <a:lnTo>
                    <a:pt x="560" y="154"/>
                  </a:lnTo>
                  <a:lnTo>
                    <a:pt x="586" y="164"/>
                  </a:lnTo>
                  <a:lnTo>
                    <a:pt x="612" y="178"/>
                  </a:lnTo>
                  <a:lnTo>
                    <a:pt x="636" y="192"/>
                  </a:lnTo>
                  <a:lnTo>
                    <a:pt x="660" y="210"/>
                  </a:lnTo>
                  <a:lnTo>
                    <a:pt x="680" y="230"/>
                  </a:lnTo>
                  <a:lnTo>
                    <a:pt x="702" y="252"/>
                  </a:lnTo>
                  <a:lnTo>
                    <a:pt x="720" y="278"/>
                  </a:lnTo>
                  <a:lnTo>
                    <a:pt x="738" y="304"/>
                  </a:lnTo>
                  <a:lnTo>
                    <a:pt x="754" y="332"/>
                  </a:lnTo>
                  <a:lnTo>
                    <a:pt x="768" y="360"/>
                  </a:lnTo>
                  <a:lnTo>
                    <a:pt x="780" y="392"/>
                  </a:lnTo>
                  <a:lnTo>
                    <a:pt x="792" y="424"/>
                  </a:lnTo>
                  <a:lnTo>
                    <a:pt x="800" y="458"/>
                  </a:lnTo>
                  <a:lnTo>
                    <a:pt x="800" y="1016"/>
                  </a:lnTo>
                  <a:lnTo>
                    <a:pt x="550" y="1016"/>
                  </a:lnTo>
                  <a:lnTo>
                    <a:pt x="550" y="1016"/>
                  </a:lnTo>
                  <a:lnTo>
                    <a:pt x="540" y="994"/>
                  </a:lnTo>
                  <a:lnTo>
                    <a:pt x="526" y="976"/>
                  </a:lnTo>
                  <a:lnTo>
                    <a:pt x="510" y="962"/>
                  </a:lnTo>
                  <a:lnTo>
                    <a:pt x="492" y="952"/>
                  </a:lnTo>
                  <a:lnTo>
                    <a:pt x="474" y="944"/>
                  </a:lnTo>
                  <a:lnTo>
                    <a:pt x="454" y="940"/>
                  </a:lnTo>
                  <a:lnTo>
                    <a:pt x="434" y="938"/>
                  </a:lnTo>
                  <a:lnTo>
                    <a:pt x="414" y="940"/>
                  </a:lnTo>
                  <a:lnTo>
                    <a:pt x="394" y="946"/>
                  </a:lnTo>
                  <a:lnTo>
                    <a:pt x="376" y="954"/>
                  </a:lnTo>
                  <a:lnTo>
                    <a:pt x="360" y="966"/>
                  </a:lnTo>
                  <a:lnTo>
                    <a:pt x="344" y="980"/>
                  </a:lnTo>
                  <a:lnTo>
                    <a:pt x="332" y="996"/>
                  </a:lnTo>
                  <a:lnTo>
                    <a:pt x="322" y="1014"/>
                  </a:lnTo>
                  <a:lnTo>
                    <a:pt x="316" y="1036"/>
                  </a:lnTo>
                  <a:lnTo>
                    <a:pt x="314" y="1060"/>
                  </a:lnTo>
                  <a:lnTo>
                    <a:pt x="314" y="1060"/>
                  </a:lnTo>
                  <a:lnTo>
                    <a:pt x="316" y="1084"/>
                  </a:lnTo>
                  <a:lnTo>
                    <a:pt x="322" y="1106"/>
                  </a:lnTo>
                  <a:lnTo>
                    <a:pt x="332" y="1124"/>
                  </a:lnTo>
                  <a:lnTo>
                    <a:pt x="344" y="1142"/>
                  </a:lnTo>
                  <a:lnTo>
                    <a:pt x="360" y="1156"/>
                  </a:lnTo>
                  <a:lnTo>
                    <a:pt x="376" y="1166"/>
                  </a:lnTo>
                  <a:lnTo>
                    <a:pt x="394" y="1174"/>
                  </a:lnTo>
                  <a:lnTo>
                    <a:pt x="414" y="1180"/>
                  </a:lnTo>
                  <a:lnTo>
                    <a:pt x="434" y="1182"/>
                  </a:lnTo>
                  <a:lnTo>
                    <a:pt x="454" y="1180"/>
                  </a:lnTo>
                  <a:lnTo>
                    <a:pt x="474" y="1176"/>
                  </a:lnTo>
                  <a:lnTo>
                    <a:pt x="492" y="1170"/>
                  </a:lnTo>
                  <a:lnTo>
                    <a:pt x="510" y="1158"/>
                  </a:lnTo>
                  <a:lnTo>
                    <a:pt x="526" y="1144"/>
                  </a:lnTo>
                  <a:lnTo>
                    <a:pt x="540" y="1126"/>
                  </a:lnTo>
                  <a:lnTo>
                    <a:pt x="550" y="1104"/>
                  </a:lnTo>
                  <a:lnTo>
                    <a:pt x="888" y="1104"/>
                  </a:lnTo>
                  <a:lnTo>
                    <a:pt x="888" y="1016"/>
                  </a:lnTo>
                  <a:lnTo>
                    <a:pt x="888" y="634"/>
                  </a:lnTo>
                  <a:lnTo>
                    <a:pt x="888" y="634"/>
                  </a:lnTo>
                  <a:lnTo>
                    <a:pt x="912" y="630"/>
                  </a:lnTo>
                  <a:lnTo>
                    <a:pt x="934" y="628"/>
                  </a:lnTo>
                  <a:lnTo>
                    <a:pt x="956" y="626"/>
                  </a:lnTo>
                  <a:lnTo>
                    <a:pt x="980" y="628"/>
                  </a:lnTo>
                  <a:lnTo>
                    <a:pt x="1002" y="630"/>
                  </a:lnTo>
                  <a:lnTo>
                    <a:pt x="1024" y="632"/>
                  </a:lnTo>
                  <a:lnTo>
                    <a:pt x="1044" y="636"/>
                  </a:lnTo>
                  <a:lnTo>
                    <a:pt x="1066" y="642"/>
                  </a:lnTo>
                  <a:lnTo>
                    <a:pt x="1086" y="650"/>
                  </a:lnTo>
                  <a:lnTo>
                    <a:pt x="1106" y="658"/>
                  </a:lnTo>
                  <a:lnTo>
                    <a:pt x="1124" y="666"/>
                  </a:lnTo>
                  <a:lnTo>
                    <a:pt x="1144" y="676"/>
                  </a:lnTo>
                  <a:lnTo>
                    <a:pt x="1162" y="688"/>
                  </a:lnTo>
                  <a:lnTo>
                    <a:pt x="1180" y="700"/>
                  </a:lnTo>
                  <a:lnTo>
                    <a:pt x="1212" y="728"/>
                  </a:lnTo>
                  <a:lnTo>
                    <a:pt x="1242" y="758"/>
                  </a:lnTo>
                  <a:lnTo>
                    <a:pt x="1270" y="794"/>
                  </a:lnTo>
                  <a:lnTo>
                    <a:pt x="1294" y="830"/>
                  </a:lnTo>
                  <a:lnTo>
                    <a:pt x="1314" y="872"/>
                  </a:lnTo>
                  <a:lnTo>
                    <a:pt x="1330" y="914"/>
                  </a:lnTo>
                  <a:lnTo>
                    <a:pt x="1340" y="958"/>
                  </a:lnTo>
                  <a:lnTo>
                    <a:pt x="1344" y="982"/>
                  </a:lnTo>
                  <a:lnTo>
                    <a:pt x="1348" y="1004"/>
                  </a:lnTo>
                  <a:lnTo>
                    <a:pt x="1350" y="1028"/>
                  </a:lnTo>
                  <a:lnTo>
                    <a:pt x="1350" y="1052"/>
                  </a:lnTo>
                  <a:lnTo>
                    <a:pt x="1350" y="1052"/>
                  </a:lnTo>
                  <a:lnTo>
                    <a:pt x="1350" y="1080"/>
                  </a:lnTo>
                  <a:lnTo>
                    <a:pt x="1348" y="1108"/>
                  </a:lnTo>
                  <a:lnTo>
                    <a:pt x="1344" y="1134"/>
                  </a:lnTo>
                  <a:lnTo>
                    <a:pt x="1338" y="1160"/>
                  </a:lnTo>
                  <a:lnTo>
                    <a:pt x="1330" y="1186"/>
                  </a:lnTo>
                  <a:lnTo>
                    <a:pt x="1322" y="1210"/>
                  </a:lnTo>
                  <a:lnTo>
                    <a:pt x="1312" y="1234"/>
                  </a:lnTo>
                  <a:lnTo>
                    <a:pt x="1302" y="1258"/>
                  </a:lnTo>
                  <a:lnTo>
                    <a:pt x="1290" y="1280"/>
                  </a:lnTo>
                  <a:lnTo>
                    <a:pt x="1276" y="1300"/>
                  </a:lnTo>
                  <a:lnTo>
                    <a:pt x="1262" y="1322"/>
                  </a:lnTo>
                  <a:lnTo>
                    <a:pt x="1246" y="1340"/>
                  </a:lnTo>
                  <a:lnTo>
                    <a:pt x="1230" y="1358"/>
                  </a:lnTo>
                  <a:lnTo>
                    <a:pt x="1214" y="1376"/>
                  </a:lnTo>
                  <a:lnTo>
                    <a:pt x="1196" y="1392"/>
                  </a:lnTo>
                  <a:lnTo>
                    <a:pt x="1176" y="1406"/>
                  </a:lnTo>
                  <a:lnTo>
                    <a:pt x="1176" y="1406"/>
                  </a:lnTo>
                  <a:lnTo>
                    <a:pt x="1204" y="1430"/>
                  </a:lnTo>
                  <a:lnTo>
                    <a:pt x="1232" y="1456"/>
                  </a:lnTo>
                  <a:lnTo>
                    <a:pt x="1256" y="1484"/>
                  </a:lnTo>
                  <a:lnTo>
                    <a:pt x="1278" y="1516"/>
                  </a:lnTo>
                  <a:lnTo>
                    <a:pt x="1298" y="1550"/>
                  </a:lnTo>
                  <a:lnTo>
                    <a:pt x="1316" y="1586"/>
                  </a:lnTo>
                  <a:lnTo>
                    <a:pt x="1330" y="1624"/>
                  </a:lnTo>
                  <a:lnTo>
                    <a:pt x="1340" y="1664"/>
                  </a:lnTo>
                  <a:lnTo>
                    <a:pt x="1162" y="1664"/>
                  </a:lnTo>
                  <a:lnTo>
                    <a:pt x="1162" y="1052"/>
                  </a:lnTo>
                  <a:lnTo>
                    <a:pt x="1162" y="1052"/>
                  </a:lnTo>
                  <a:lnTo>
                    <a:pt x="1178" y="1044"/>
                  </a:lnTo>
                  <a:lnTo>
                    <a:pt x="1194" y="1034"/>
                  </a:lnTo>
                  <a:lnTo>
                    <a:pt x="1206" y="1022"/>
                  </a:lnTo>
                  <a:lnTo>
                    <a:pt x="1218" y="1008"/>
                  </a:lnTo>
                  <a:lnTo>
                    <a:pt x="1228" y="992"/>
                  </a:lnTo>
                  <a:lnTo>
                    <a:pt x="1234" y="976"/>
                  </a:lnTo>
                  <a:lnTo>
                    <a:pt x="1238" y="958"/>
                  </a:lnTo>
                  <a:lnTo>
                    <a:pt x="1240" y="938"/>
                  </a:lnTo>
                  <a:lnTo>
                    <a:pt x="1240" y="938"/>
                  </a:lnTo>
                  <a:lnTo>
                    <a:pt x="1240" y="926"/>
                  </a:lnTo>
                  <a:lnTo>
                    <a:pt x="1238" y="914"/>
                  </a:lnTo>
                  <a:lnTo>
                    <a:pt x="1234" y="902"/>
                  </a:lnTo>
                  <a:lnTo>
                    <a:pt x="1230" y="890"/>
                  </a:lnTo>
                  <a:lnTo>
                    <a:pt x="1220" y="870"/>
                  </a:lnTo>
                  <a:lnTo>
                    <a:pt x="1204" y="852"/>
                  </a:lnTo>
                  <a:lnTo>
                    <a:pt x="1186" y="838"/>
                  </a:lnTo>
                  <a:lnTo>
                    <a:pt x="1166" y="826"/>
                  </a:lnTo>
                  <a:lnTo>
                    <a:pt x="1154" y="822"/>
                  </a:lnTo>
                  <a:lnTo>
                    <a:pt x="1142" y="818"/>
                  </a:lnTo>
                  <a:lnTo>
                    <a:pt x="1130" y="816"/>
                  </a:lnTo>
                  <a:lnTo>
                    <a:pt x="1118" y="816"/>
                  </a:lnTo>
                  <a:lnTo>
                    <a:pt x="1118" y="816"/>
                  </a:lnTo>
                  <a:lnTo>
                    <a:pt x="1106" y="816"/>
                  </a:lnTo>
                  <a:lnTo>
                    <a:pt x="1094" y="818"/>
                  </a:lnTo>
                  <a:lnTo>
                    <a:pt x="1082" y="822"/>
                  </a:lnTo>
                  <a:lnTo>
                    <a:pt x="1070" y="826"/>
                  </a:lnTo>
                  <a:lnTo>
                    <a:pt x="1050" y="838"/>
                  </a:lnTo>
                  <a:lnTo>
                    <a:pt x="1032" y="852"/>
                  </a:lnTo>
                  <a:lnTo>
                    <a:pt x="1016" y="870"/>
                  </a:lnTo>
                  <a:lnTo>
                    <a:pt x="1006" y="890"/>
                  </a:lnTo>
                  <a:lnTo>
                    <a:pt x="1002" y="902"/>
                  </a:lnTo>
                  <a:lnTo>
                    <a:pt x="998" y="914"/>
                  </a:lnTo>
                  <a:lnTo>
                    <a:pt x="996" y="926"/>
                  </a:lnTo>
                  <a:lnTo>
                    <a:pt x="996" y="938"/>
                  </a:lnTo>
                  <a:lnTo>
                    <a:pt x="996" y="938"/>
                  </a:lnTo>
                  <a:lnTo>
                    <a:pt x="998" y="958"/>
                  </a:lnTo>
                  <a:lnTo>
                    <a:pt x="1002" y="976"/>
                  </a:lnTo>
                  <a:lnTo>
                    <a:pt x="1008" y="992"/>
                  </a:lnTo>
                  <a:lnTo>
                    <a:pt x="1018" y="1008"/>
                  </a:lnTo>
                  <a:lnTo>
                    <a:pt x="1030" y="1022"/>
                  </a:lnTo>
                  <a:lnTo>
                    <a:pt x="1042" y="1034"/>
                  </a:lnTo>
                  <a:lnTo>
                    <a:pt x="1058" y="1044"/>
                  </a:lnTo>
                  <a:lnTo>
                    <a:pt x="1074" y="1052"/>
                  </a:lnTo>
                  <a:lnTo>
                    <a:pt x="1074" y="1664"/>
                  </a:lnTo>
                  <a:lnTo>
                    <a:pt x="466" y="1664"/>
                  </a:lnTo>
                  <a:lnTo>
                    <a:pt x="466" y="1664"/>
                  </a:lnTo>
                  <a:lnTo>
                    <a:pt x="456" y="1642"/>
                  </a:lnTo>
                  <a:lnTo>
                    <a:pt x="442" y="1624"/>
                  </a:lnTo>
                  <a:lnTo>
                    <a:pt x="426" y="1610"/>
                  </a:lnTo>
                  <a:lnTo>
                    <a:pt x="408" y="1598"/>
                  </a:lnTo>
                  <a:lnTo>
                    <a:pt x="390" y="1592"/>
                  </a:lnTo>
                  <a:lnTo>
                    <a:pt x="370" y="1586"/>
                  </a:lnTo>
                  <a:lnTo>
                    <a:pt x="350" y="1586"/>
                  </a:lnTo>
                  <a:lnTo>
                    <a:pt x="330" y="1588"/>
                  </a:lnTo>
                  <a:lnTo>
                    <a:pt x="310" y="1594"/>
                  </a:lnTo>
                  <a:lnTo>
                    <a:pt x="292" y="1602"/>
                  </a:lnTo>
                  <a:lnTo>
                    <a:pt x="276" y="1612"/>
                  </a:lnTo>
                  <a:lnTo>
                    <a:pt x="260" y="1626"/>
                  </a:lnTo>
                  <a:lnTo>
                    <a:pt x="248" y="1642"/>
                  </a:lnTo>
                  <a:lnTo>
                    <a:pt x="238" y="1662"/>
                  </a:lnTo>
                  <a:lnTo>
                    <a:pt x="232" y="1684"/>
                  </a:lnTo>
                  <a:lnTo>
                    <a:pt x="230" y="1708"/>
                  </a:lnTo>
                  <a:lnTo>
                    <a:pt x="230" y="1708"/>
                  </a:lnTo>
                  <a:lnTo>
                    <a:pt x="232" y="1726"/>
                  </a:lnTo>
                  <a:lnTo>
                    <a:pt x="236" y="1744"/>
                  </a:lnTo>
                  <a:lnTo>
                    <a:pt x="242" y="1762"/>
                  </a:lnTo>
                  <a:lnTo>
                    <a:pt x="252" y="1778"/>
                  </a:lnTo>
                  <a:lnTo>
                    <a:pt x="264" y="1792"/>
                  </a:lnTo>
                  <a:lnTo>
                    <a:pt x="276" y="1804"/>
                  </a:lnTo>
                  <a:lnTo>
                    <a:pt x="292" y="1814"/>
                  </a:lnTo>
                  <a:lnTo>
                    <a:pt x="308" y="1822"/>
                  </a:lnTo>
                  <a:lnTo>
                    <a:pt x="308" y="2612"/>
                  </a:lnTo>
                  <a:lnTo>
                    <a:pt x="308" y="2612"/>
                  </a:lnTo>
                  <a:lnTo>
                    <a:pt x="290" y="2596"/>
                  </a:lnTo>
                  <a:lnTo>
                    <a:pt x="272" y="2580"/>
                  </a:lnTo>
                  <a:lnTo>
                    <a:pt x="256" y="2562"/>
                  </a:lnTo>
                  <a:lnTo>
                    <a:pt x="240" y="2542"/>
                  </a:lnTo>
                  <a:lnTo>
                    <a:pt x="226" y="2522"/>
                  </a:lnTo>
                  <a:lnTo>
                    <a:pt x="212" y="2500"/>
                  </a:lnTo>
                  <a:lnTo>
                    <a:pt x="198" y="2476"/>
                  </a:lnTo>
                  <a:lnTo>
                    <a:pt x="188" y="2452"/>
                  </a:lnTo>
                  <a:lnTo>
                    <a:pt x="176" y="2428"/>
                  </a:lnTo>
                  <a:lnTo>
                    <a:pt x="168" y="2402"/>
                  </a:lnTo>
                  <a:lnTo>
                    <a:pt x="160" y="2374"/>
                  </a:lnTo>
                  <a:lnTo>
                    <a:pt x="154" y="2346"/>
                  </a:lnTo>
                  <a:lnTo>
                    <a:pt x="148" y="2318"/>
                  </a:lnTo>
                  <a:lnTo>
                    <a:pt x="144" y="2288"/>
                  </a:lnTo>
                  <a:lnTo>
                    <a:pt x="142" y="2260"/>
                  </a:lnTo>
                  <a:lnTo>
                    <a:pt x="140" y="2228"/>
                  </a:lnTo>
                  <a:close/>
                  <a:moveTo>
                    <a:pt x="396" y="1822"/>
                  </a:moveTo>
                  <a:lnTo>
                    <a:pt x="396" y="1822"/>
                  </a:lnTo>
                  <a:lnTo>
                    <a:pt x="408" y="1816"/>
                  </a:lnTo>
                  <a:lnTo>
                    <a:pt x="418" y="1810"/>
                  </a:lnTo>
                  <a:lnTo>
                    <a:pt x="428" y="1802"/>
                  </a:lnTo>
                  <a:lnTo>
                    <a:pt x="438" y="1794"/>
                  </a:lnTo>
                  <a:lnTo>
                    <a:pt x="446" y="1784"/>
                  </a:lnTo>
                  <a:lnTo>
                    <a:pt x="454" y="1774"/>
                  </a:lnTo>
                  <a:lnTo>
                    <a:pt x="460" y="1764"/>
                  </a:lnTo>
                  <a:lnTo>
                    <a:pt x="466" y="1752"/>
                  </a:lnTo>
                  <a:lnTo>
                    <a:pt x="670" y="1752"/>
                  </a:lnTo>
                  <a:lnTo>
                    <a:pt x="670" y="1862"/>
                  </a:lnTo>
                  <a:lnTo>
                    <a:pt x="670" y="1862"/>
                  </a:lnTo>
                  <a:lnTo>
                    <a:pt x="648" y="1874"/>
                  </a:lnTo>
                  <a:lnTo>
                    <a:pt x="630" y="1886"/>
                  </a:lnTo>
                  <a:lnTo>
                    <a:pt x="616" y="1902"/>
                  </a:lnTo>
                  <a:lnTo>
                    <a:pt x="604" y="1920"/>
                  </a:lnTo>
                  <a:lnTo>
                    <a:pt x="598" y="1938"/>
                  </a:lnTo>
                  <a:lnTo>
                    <a:pt x="592" y="1958"/>
                  </a:lnTo>
                  <a:lnTo>
                    <a:pt x="592" y="1978"/>
                  </a:lnTo>
                  <a:lnTo>
                    <a:pt x="594" y="1998"/>
                  </a:lnTo>
                  <a:lnTo>
                    <a:pt x="600" y="2018"/>
                  </a:lnTo>
                  <a:lnTo>
                    <a:pt x="608" y="2036"/>
                  </a:lnTo>
                  <a:lnTo>
                    <a:pt x="618" y="2052"/>
                  </a:lnTo>
                  <a:lnTo>
                    <a:pt x="632" y="2068"/>
                  </a:lnTo>
                  <a:lnTo>
                    <a:pt x="648" y="2080"/>
                  </a:lnTo>
                  <a:lnTo>
                    <a:pt x="668" y="2090"/>
                  </a:lnTo>
                  <a:lnTo>
                    <a:pt x="690" y="2096"/>
                  </a:lnTo>
                  <a:lnTo>
                    <a:pt x="714" y="2098"/>
                  </a:lnTo>
                  <a:lnTo>
                    <a:pt x="714" y="2098"/>
                  </a:lnTo>
                  <a:lnTo>
                    <a:pt x="738" y="2096"/>
                  </a:lnTo>
                  <a:lnTo>
                    <a:pt x="760" y="2090"/>
                  </a:lnTo>
                  <a:lnTo>
                    <a:pt x="778" y="2080"/>
                  </a:lnTo>
                  <a:lnTo>
                    <a:pt x="794" y="2068"/>
                  </a:lnTo>
                  <a:lnTo>
                    <a:pt x="808" y="2052"/>
                  </a:lnTo>
                  <a:lnTo>
                    <a:pt x="820" y="2036"/>
                  </a:lnTo>
                  <a:lnTo>
                    <a:pt x="828" y="2018"/>
                  </a:lnTo>
                  <a:lnTo>
                    <a:pt x="834" y="1998"/>
                  </a:lnTo>
                  <a:lnTo>
                    <a:pt x="836" y="1978"/>
                  </a:lnTo>
                  <a:lnTo>
                    <a:pt x="834" y="1958"/>
                  </a:lnTo>
                  <a:lnTo>
                    <a:pt x="830" y="1938"/>
                  </a:lnTo>
                  <a:lnTo>
                    <a:pt x="822" y="1920"/>
                  </a:lnTo>
                  <a:lnTo>
                    <a:pt x="812" y="1902"/>
                  </a:lnTo>
                  <a:lnTo>
                    <a:pt x="798" y="1886"/>
                  </a:lnTo>
                  <a:lnTo>
                    <a:pt x="780" y="1872"/>
                  </a:lnTo>
                  <a:lnTo>
                    <a:pt x="758" y="1862"/>
                  </a:lnTo>
                  <a:lnTo>
                    <a:pt x="758" y="1752"/>
                  </a:lnTo>
                  <a:lnTo>
                    <a:pt x="1350" y="1752"/>
                  </a:lnTo>
                  <a:lnTo>
                    <a:pt x="1350" y="1752"/>
                  </a:lnTo>
                  <a:lnTo>
                    <a:pt x="1350" y="1780"/>
                  </a:lnTo>
                  <a:lnTo>
                    <a:pt x="1348" y="1808"/>
                  </a:lnTo>
                  <a:lnTo>
                    <a:pt x="1344" y="1836"/>
                  </a:lnTo>
                  <a:lnTo>
                    <a:pt x="1340" y="1864"/>
                  </a:lnTo>
                  <a:lnTo>
                    <a:pt x="1332" y="1890"/>
                  </a:lnTo>
                  <a:lnTo>
                    <a:pt x="1324" y="1914"/>
                  </a:lnTo>
                  <a:lnTo>
                    <a:pt x="1316" y="1940"/>
                  </a:lnTo>
                  <a:lnTo>
                    <a:pt x="1304" y="1962"/>
                  </a:lnTo>
                  <a:lnTo>
                    <a:pt x="1292" y="1986"/>
                  </a:lnTo>
                  <a:lnTo>
                    <a:pt x="1280" y="2006"/>
                  </a:lnTo>
                  <a:lnTo>
                    <a:pt x="1264" y="2028"/>
                  </a:lnTo>
                  <a:lnTo>
                    <a:pt x="1250" y="2046"/>
                  </a:lnTo>
                  <a:lnTo>
                    <a:pt x="1232" y="2066"/>
                  </a:lnTo>
                  <a:lnTo>
                    <a:pt x="1216" y="2082"/>
                  </a:lnTo>
                  <a:lnTo>
                    <a:pt x="1198" y="2098"/>
                  </a:lnTo>
                  <a:lnTo>
                    <a:pt x="1178" y="2114"/>
                  </a:lnTo>
                  <a:lnTo>
                    <a:pt x="1158" y="2128"/>
                  </a:lnTo>
                  <a:lnTo>
                    <a:pt x="1138" y="2140"/>
                  </a:lnTo>
                  <a:lnTo>
                    <a:pt x="1116" y="2150"/>
                  </a:lnTo>
                  <a:lnTo>
                    <a:pt x="1094" y="2160"/>
                  </a:lnTo>
                  <a:lnTo>
                    <a:pt x="1072" y="2168"/>
                  </a:lnTo>
                  <a:lnTo>
                    <a:pt x="1050" y="2176"/>
                  </a:lnTo>
                  <a:lnTo>
                    <a:pt x="1026" y="2180"/>
                  </a:lnTo>
                  <a:lnTo>
                    <a:pt x="1002" y="2184"/>
                  </a:lnTo>
                  <a:lnTo>
                    <a:pt x="980" y="2186"/>
                  </a:lnTo>
                  <a:lnTo>
                    <a:pt x="956" y="2186"/>
                  </a:lnTo>
                  <a:lnTo>
                    <a:pt x="930" y="2186"/>
                  </a:lnTo>
                  <a:lnTo>
                    <a:pt x="906" y="2184"/>
                  </a:lnTo>
                  <a:lnTo>
                    <a:pt x="882" y="2178"/>
                  </a:lnTo>
                  <a:lnTo>
                    <a:pt x="858" y="2172"/>
                  </a:lnTo>
                  <a:lnTo>
                    <a:pt x="834" y="2164"/>
                  </a:lnTo>
                  <a:lnTo>
                    <a:pt x="810" y="2154"/>
                  </a:lnTo>
                  <a:lnTo>
                    <a:pt x="810" y="2154"/>
                  </a:lnTo>
                  <a:lnTo>
                    <a:pt x="812" y="2184"/>
                  </a:lnTo>
                  <a:lnTo>
                    <a:pt x="814" y="2212"/>
                  </a:lnTo>
                  <a:lnTo>
                    <a:pt x="814" y="2242"/>
                  </a:lnTo>
                  <a:lnTo>
                    <a:pt x="814" y="2270"/>
                  </a:lnTo>
                  <a:lnTo>
                    <a:pt x="810" y="2298"/>
                  </a:lnTo>
                  <a:lnTo>
                    <a:pt x="806" y="2324"/>
                  </a:lnTo>
                  <a:lnTo>
                    <a:pt x="802" y="2350"/>
                  </a:lnTo>
                  <a:lnTo>
                    <a:pt x="796" y="2376"/>
                  </a:lnTo>
                  <a:lnTo>
                    <a:pt x="788" y="2402"/>
                  </a:lnTo>
                  <a:lnTo>
                    <a:pt x="780" y="2426"/>
                  </a:lnTo>
                  <a:lnTo>
                    <a:pt x="770" y="2450"/>
                  </a:lnTo>
                  <a:lnTo>
                    <a:pt x="760" y="2472"/>
                  </a:lnTo>
                  <a:lnTo>
                    <a:pt x="748" y="2494"/>
                  </a:lnTo>
                  <a:lnTo>
                    <a:pt x="734" y="2516"/>
                  </a:lnTo>
                  <a:lnTo>
                    <a:pt x="722" y="2536"/>
                  </a:lnTo>
                  <a:lnTo>
                    <a:pt x="706" y="2554"/>
                  </a:lnTo>
                  <a:lnTo>
                    <a:pt x="692" y="2572"/>
                  </a:lnTo>
                  <a:lnTo>
                    <a:pt x="676" y="2588"/>
                  </a:lnTo>
                  <a:lnTo>
                    <a:pt x="658" y="2604"/>
                  </a:lnTo>
                  <a:lnTo>
                    <a:pt x="642" y="2616"/>
                  </a:lnTo>
                  <a:lnTo>
                    <a:pt x="624" y="2630"/>
                  </a:lnTo>
                  <a:lnTo>
                    <a:pt x="606" y="2640"/>
                  </a:lnTo>
                  <a:lnTo>
                    <a:pt x="586" y="2650"/>
                  </a:lnTo>
                  <a:lnTo>
                    <a:pt x="566" y="2658"/>
                  </a:lnTo>
                  <a:lnTo>
                    <a:pt x="546" y="2664"/>
                  </a:lnTo>
                  <a:lnTo>
                    <a:pt x="526" y="2668"/>
                  </a:lnTo>
                  <a:lnTo>
                    <a:pt x="504" y="2672"/>
                  </a:lnTo>
                  <a:lnTo>
                    <a:pt x="484" y="2672"/>
                  </a:lnTo>
                  <a:lnTo>
                    <a:pt x="462" y="2672"/>
                  </a:lnTo>
                  <a:lnTo>
                    <a:pt x="440" y="2670"/>
                  </a:lnTo>
                  <a:lnTo>
                    <a:pt x="418" y="2666"/>
                  </a:lnTo>
                  <a:lnTo>
                    <a:pt x="396" y="2660"/>
                  </a:lnTo>
                  <a:lnTo>
                    <a:pt x="396" y="182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grpSp>
      <p:cxnSp>
        <p:nvCxnSpPr>
          <p:cNvPr id="78" name="Straight Arrow Connector 77">
            <a:extLst>
              <a:ext uri="{FF2B5EF4-FFF2-40B4-BE49-F238E27FC236}">
                <a16:creationId xmlns:a16="http://schemas.microsoft.com/office/drawing/2014/main" id="{5B495892-5637-4FB8-89A3-BCDFBC4AAFF3}"/>
              </a:ext>
            </a:extLst>
          </p:cNvPr>
          <p:cNvCxnSpPr>
            <a:cxnSpLocks/>
          </p:cNvCxnSpPr>
          <p:nvPr/>
        </p:nvCxnSpPr>
        <p:spPr>
          <a:xfrm flipH="1">
            <a:off x="3496242" y="2662986"/>
            <a:ext cx="1301028" cy="0"/>
          </a:xfrm>
          <a:prstGeom prst="straightConnector1">
            <a:avLst/>
          </a:prstGeom>
          <a:ln w="12700">
            <a:solidFill>
              <a:srgbClr val="808080"/>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A09FCD85-3F0B-440E-83C0-606356726831}"/>
              </a:ext>
            </a:extLst>
          </p:cNvPr>
          <p:cNvGrpSpPr/>
          <p:nvPr/>
        </p:nvGrpSpPr>
        <p:grpSpPr>
          <a:xfrm>
            <a:off x="389262" y="1917214"/>
            <a:ext cx="2822241" cy="1127413"/>
            <a:chOff x="389262" y="1917214"/>
            <a:chExt cx="2822241" cy="1127413"/>
          </a:xfrm>
        </p:grpSpPr>
        <p:sp>
          <p:nvSpPr>
            <p:cNvPr id="79" name="TextBox 78">
              <a:extLst>
                <a:ext uri="{FF2B5EF4-FFF2-40B4-BE49-F238E27FC236}">
                  <a16:creationId xmlns:a16="http://schemas.microsoft.com/office/drawing/2014/main" id="{25FE8535-86AD-496A-97CF-39C2142291FA}"/>
                </a:ext>
              </a:extLst>
            </p:cNvPr>
            <p:cNvSpPr txBox="1"/>
            <p:nvPr/>
          </p:nvSpPr>
          <p:spPr>
            <a:xfrm>
              <a:off x="933346" y="2274998"/>
              <a:ext cx="2278157"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8C8"/>
                  </a:solidFill>
                  <a:effectLst/>
                  <a:uLnTx/>
                  <a:uFillTx/>
                  <a:latin typeface="Helvetica" panose="020B7200000000000000" pitchFamily="34" charset="0"/>
                  <a:cs typeface="Catamaran Bold" panose="00000800000000000000" pitchFamily="2" charset="0"/>
                </a:rPr>
                <a:t>Subtitle text one</a:t>
              </a:r>
            </a:p>
          </p:txBody>
        </p:sp>
        <p:sp>
          <p:nvSpPr>
            <p:cNvPr id="80" name="TextBox 79">
              <a:extLst>
                <a:ext uri="{FF2B5EF4-FFF2-40B4-BE49-F238E27FC236}">
                  <a16:creationId xmlns:a16="http://schemas.microsoft.com/office/drawing/2014/main" id="{248404A6-C2C3-4C44-B981-AFDDD4ABD7B3}"/>
                </a:ext>
              </a:extLst>
            </p:cNvPr>
            <p:cNvSpPr txBox="1"/>
            <p:nvPr/>
          </p:nvSpPr>
          <p:spPr>
            <a:xfrm>
              <a:off x="389262" y="2515443"/>
              <a:ext cx="2822241" cy="529184"/>
            </a:xfrm>
            <a:prstGeom prst="rect">
              <a:avLst/>
            </a:prstGeom>
            <a:noFill/>
          </p:spPr>
          <p:txBody>
            <a:bodyPr wrap="square" rtlCol="0">
              <a:spAutoFit/>
            </a:bodyPr>
            <a:lstStyle/>
            <a:p>
              <a:pPr algn="r">
                <a:lnSpc>
                  <a:spcPct val="125000"/>
                </a:lnSpc>
              </a:pPr>
              <a:r>
                <a:rPr lang="en-US" sz="1200" dirty="0">
                  <a:latin typeface="HelvLight" pitchFamily="2" charset="0"/>
                </a:rPr>
                <a:t>KMG is dedicated to cultivating a positive culture of leadership.</a:t>
              </a:r>
              <a:endParaRPr lang="en-ID" sz="1200" dirty="0">
                <a:latin typeface="HelvLight" pitchFamily="2" charset="0"/>
              </a:endParaRPr>
            </a:p>
          </p:txBody>
        </p:sp>
        <p:sp>
          <p:nvSpPr>
            <p:cNvPr id="81" name="TextBox 80">
              <a:extLst>
                <a:ext uri="{FF2B5EF4-FFF2-40B4-BE49-F238E27FC236}">
                  <a16:creationId xmlns:a16="http://schemas.microsoft.com/office/drawing/2014/main" id="{E2B7D45E-88DF-43AE-831D-0ECD52C861C6}"/>
                </a:ext>
              </a:extLst>
            </p:cNvPr>
            <p:cNvSpPr txBox="1"/>
            <p:nvPr/>
          </p:nvSpPr>
          <p:spPr>
            <a:xfrm>
              <a:off x="1548677" y="1917214"/>
              <a:ext cx="1662826"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rPr>
                <a:t>1200</a:t>
              </a:r>
            </a:p>
          </p:txBody>
        </p:sp>
      </p:grpSp>
      <p:cxnSp>
        <p:nvCxnSpPr>
          <p:cNvPr id="74" name="Straight Arrow Connector 73">
            <a:extLst>
              <a:ext uri="{FF2B5EF4-FFF2-40B4-BE49-F238E27FC236}">
                <a16:creationId xmlns:a16="http://schemas.microsoft.com/office/drawing/2014/main" id="{B835CF04-BE3F-4C4D-A306-F65BDDFD4E94}"/>
              </a:ext>
            </a:extLst>
          </p:cNvPr>
          <p:cNvCxnSpPr>
            <a:cxnSpLocks/>
          </p:cNvCxnSpPr>
          <p:nvPr/>
        </p:nvCxnSpPr>
        <p:spPr>
          <a:xfrm flipH="1">
            <a:off x="3496243" y="4066490"/>
            <a:ext cx="932892" cy="0"/>
          </a:xfrm>
          <a:prstGeom prst="straightConnector1">
            <a:avLst/>
          </a:prstGeom>
          <a:ln w="12700">
            <a:solidFill>
              <a:srgbClr val="808080"/>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D037BC56-3F36-458A-9359-60810812F7EA}"/>
              </a:ext>
            </a:extLst>
          </p:cNvPr>
          <p:cNvGrpSpPr/>
          <p:nvPr/>
        </p:nvGrpSpPr>
        <p:grpSpPr>
          <a:xfrm>
            <a:off x="615009" y="3444957"/>
            <a:ext cx="2822241" cy="1133760"/>
            <a:chOff x="615009" y="3444957"/>
            <a:chExt cx="2822241" cy="1133760"/>
          </a:xfrm>
        </p:grpSpPr>
        <p:sp>
          <p:nvSpPr>
            <p:cNvPr id="75" name="TextBox 74">
              <a:extLst>
                <a:ext uri="{FF2B5EF4-FFF2-40B4-BE49-F238E27FC236}">
                  <a16:creationId xmlns:a16="http://schemas.microsoft.com/office/drawing/2014/main" id="{DCF31EE2-8511-472B-95B2-90B6D51EA3A5}"/>
                </a:ext>
              </a:extLst>
            </p:cNvPr>
            <p:cNvSpPr txBox="1"/>
            <p:nvPr/>
          </p:nvSpPr>
          <p:spPr>
            <a:xfrm>
              <a:off x="1159093" y="3802741"/>
              <a:ext cx="2278157"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8C8"/>
                  </a:solidFill>
                  <a:effectLst/>
                  <a:uLnTx/>
                  <a:uFillTx/>
                  <a:latin typeface="Helvetica" panose="020B7200000000000000" pitchFamily="34" charset="0"/>
                  <a:cs typeface="Catamaran Bold" panose="00000800000000000000" pitchFamily="2" charset="0"/>
                </a:rPr>
                <a:t>Subtitle text two</a:t>
              </a:r>
            </a:p>
          </p:txBody>
        </p:sp>
        <p:sp>
          <p:nvSpPr>
            <p:cNvPr id="76" name="TextBox 75">
              <a:extLst>
                <a:ext uri="{FF2B5EF4-FFF2-40B4-BE49-F238E27FC236}">
                  <a16:creationId xmlns:a16="http://schemas.microsoft.com/office/drawing/2014/main" id="{F3368DE9-F0D8-4953-A416-A2322F78E382}"/>
                </a:ext>
              </a:extLst>
            </p:cNvPr>
            <p:cNvSpPr txBox="1"/>
            <p:nvPr/>
          </p:nvSpPr>
          <p:spPr>
            <a:xfrm>
              <a:off x="615009" y="4043186"/>
              <a:ext cx="2822241" cy="535531"/>
            </a:xfrm>
            <a:prstGeom prst="rect">
              <a:avLst/>
            </a:prstGeom>
            <a:noFill/>
          </p:spPr>
          <p:txBody>
            <a:bodyPr wrap="square" rtlCol="0">
              <a:spAutoFit/>
            </a:bodyPr>
            <a:lstStyle/>
            <a:p>
              <a:pPr algn="r">
                <a:lnSpc>
                  <a:spcPct val="125000"/>
                </a:lnSpc>
              </a:pPr>
              <a:r>
                <a:rPr lang="en-US" sz="1200" dirty="0">
                  <a:latin typeface="HelvLight" pitchFamily="2" charset="0"/>
                </a:rPr>
                <a:t>KMG is dedicated to cultivating a positive culture of leadership.</a:t>
              </a:r>
              <a:endParaRPr lang="en-ID" sz="1200" dirty="0">
                <a:latin typeface="HelvLight" pitchFamily="2" charset="0"/>
              </a:endParaRPr>
            </a:p>
          </p:txBody>
        </p:sp>
        <p:sp>
          <p:nvSpPr>
            <p:cNvPr id="77" name="TextBox 76">
              <a:extLst>
                <a:ext uri="{FF2B5EF4-FFF2-40B4-BE49-F238E27FC236}">
                  <a16:creationId xmlns:a16="http://schemas.microsoft.com/office/drawing/2014/main" id="{727B6AF5-A7F2-4533-B0B0-755476289AF0}"/>
                </a:ext>
              </a:extLst>
            </p:cNvPr>
            <p:cNvSpPr txBox="1"/>
            <p:nvPr/>
          </p:nvSpPr>
          <p:spPr>
            <a:xfrm>
              <a:off x="1774424" y="3444957"/>
              <a:ext cx="1662826"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rPr>
                <a:t>6</a:t>
              </a:r>
              <a:r>
                <a:rPr kumimoji="0" lang="en-US"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rPr>
                <a:t>50</a:t>
              </a:r>
            </a:p>
          </p:txBody>
        </p:sp>
      </p:grpSp>
      <p:cxnSp>
        <p:nvCxnSpPr>
          <p:cNvPr id="83" name="Straight Arrow Connector 82">
            <a:extLst>
              <a:ext uri="{FF2B5EF4-FFF2-40B4-BE49-F238E27FC236}">
                <a16:creationId xmlns:a16="http://schemas.microsoft.com/office/drawing/2014/main" id="{FE2A0101-F4D2-4DCD-9F38-A0D78C43CDB8}"/>
              </a:ext>
            </a:extLst>
          </p:cNvPr>
          <p:cNvCxnSpPr>
            <a:cxnSpLocks/>
          </p:cNvCxnSpPr>
          <p:nvPr/>
        </p:nvCxnSpPr>
        <p:spPr>
          <a:xfrm>
            <a:off x="7762866" y="3766968"/>
            <a:ext cx="932892" cy="0"/>
          </a:xfrm>
          <a:prstGeom prst="straightConnector1">
            <a:avLst/>
          </a:prstGeom>
          <a:ln w="12700">
            <a:solidFill>
              <a:srgbClr val="808080"/>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AC2E4DFD-8633-458B-9B8D-9B41E31AA259}"/>
              </a:ext>
            </a:extLst>
          </p:cNvPr>
          <p:cNvGrpSpPr/>
          <p:nvPr/>
        </p:nvGrpSpPr>
        <p:grpSpPr>
          <a:xfrm>
            <a:off x="8754749" y="3145435"/>
            <a:ext cx="2822243" cy="1127413"/>
            <a:chOff x="8754749" y="3145435"/>
            <a:chExt cx="2822243" cy="1127413"/>
          </a:xfrm>
        </p:grpSpPr>
        <p:sp>
          <p:nvSpPr>
            <p:cNvPr id="84" name="TextBox 83">
              <a:extLst>
                <a:ext uri="{FF2B5EF4-FFF2-40B4-BE49-F238E27FC236}">
                  <a16:creationId xmlns:a16="http://schemas.microsoft.com/office/drawing/2014/main" id="{7E74281A-FB33-45ED-AF54-FC36046B657D}"/>
                </a:ext>
              </a:extLst>
            </p:cNvPr>
            <p:cNvSpPr txBox="1"/>
            <p:nvPr/>
          </p:nvSpPr>
          <p:spPr>
            <a:xfrm flipH="1">
              <a:off x="8754749" y="3503219"/>
              <a:ext cx="261031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8C8"/>
                  </a:solidFill>
                  <a:effectLst/>
                  <a:uLnTx/>
                  <a:uFillTx/>
                  <a:latin typeface="Helvetica" panose="020B7200000000000000" pitchFamily="34" charset="0"/>
                  <a:cs typeface="Catamaran Bold" panose="00000800000000000000" pitchFamily="2" charset="0"/>
                </a:rPr>
                <a:t>Subtitle text Five</a:t>
              </a:r>
            </a:p>
          </p:txBody>
        </p:sp>
        <p:sp>
          <p:nvSpPr>
            <p:cNvPr id="85" name="TextBox 84">
              <a:extLst>
                <a:ext uri="{FF2B5EF4-FFF2-40B4-BE49-F238E27FC236}">
                  <a16:creationId xmlns:a16="http://schemas.microsoft.com/office/drawing/2014/main" id="{C9287787-898C-4BF6-B260-17BA4E1A6A58}"/>
                </a:ext>
              </a:extLst>
            </p:cNvPr>
            <p:cNvSpPr txBox="1"/>
            <p:nvPr/>
          </p:nvSpPr>
          <p:spPr>
            <a:xfrm flipH="1">
              <a:off x="8754751" y="3743664"/>
              <a:ext cx="2822241" cy="529184"/>
            </a:xfrm>
            <a:prstGeom prst="rect">
              <a:avLst/>
            </a:prstGeom>
            <a:noFill/>
          </p:spPr>
          <p:txBody>
            <a:bodyPr wrap="square" rtlCol="0">
              <a:spAutoFit/>
            </a:bodyPr>
            <a:lstStyle/>
            <a:p>
              <a:pPr>
                <a:lnSpc>
                  <a:spcPct val="125000"/>
                </a:lnSpc>
              </a:pPr>
              <a:r>
                <a:rPr lang="en-US" sz="1200" dirty="0">
                  <a:latin typeface="HelvLight" pitchFamily="2" charset="0"/>
                </a:rPr>
                <a:t>KMG is dedicated to cultivating a positive culture of leadership.</a:t>
              </a:r>
              <a:endParaRPr lang="en-ID" sz="1200" dirty="0">
                <a:latin typeface="HelvLight" pitchFamily="2" charset="0"/>
              </a:endParaRPr>
            </a:p>
          </p:txBody>
        </p:sp>
        <p:sp>
          <p:nvSpPr>
            <p:cNvPr id="86" name="TextBox 85">
              <a:extLst>
                <a:ext uri="{FF2B5EF4-FFF2-40B4-BE49-F238E27FC236}">
                  <a16:creationId xmlns:a16="http://schemas.microsoft.com/office/drawing/2014/main" id="{B8E71420-EB18-4DE1-BF34-0344B5C1E4D6}"/>
                </a:ext>
              </a:extLst>
            </p:cNvPr>
            <p:cNvSpPr txBox="1"/>
            <p:nvPr/>
          </p:nvSpPr>
          <p:spPr>
            <a:xfrm flipH="1">
              <a:off x="8754751" y="3145435"/>
              <a:ext cx="166282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rPr>
                <a:t>250</a:t>
              </a:r>
              <a:r>
                <a:rPr kumimoji="0" lang="id-ID"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rPr>
                <a:t>+</a:t>
              </a:r>
              <a:endParaRPr kumimoji="0" lang="en-US"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endParaRPr>
            </a:p>
          </p:txBody>
        </p:sp>
      </p:grpSp>
      <p:cxnSp>
        <p:nvCxnSpPr>
          <p:cNvPr id="87" name="Straight Arrow Connector 86">
            <a:extLst>
              <a:ext uri="{FF2B5EF4-FFF2-40B4-BE49-F238E27FC236}">
                <a16:creationId xmlns:a16="http://schemas.microsoft.com/office/drawing/2014/main" id="{71F19379-6A87-476F-828E-7539581957D8}"/>
              </a:ext>
            </a:extLst>
          </p:cNvPr>
          <p:cNvCxnSpPr>
            <a:cxnSpLocks/>
          </p:cNvCxnSpPr>
          <p:nvPr/>
        </p:nvCxnSpPr>
        <p:spPr>
          <a:xfrm>
            <a:off x="7394731" y="2553125"/>
            <a:ext cx="1588848" cy="0"/>
          </a:xfrm>
          <a:prstGeom prst="straightConnector1">
            <a:avLst/>
          </a:prstGeom>
          <a:ln w="12700">
            <a:solidFill>
              <a:srgbClr val="808080"/>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D24EA035-D78A-4719-ADAD-6CC631D5BE52}"/>
              </a:ext>
            </a:extLst>
          </p:cNvPr>
          <p:cNvGrpSpPr/>
          <p:nvPr/>
        </p:nvGrpSpPr>
        <p:grpSpPr>
          <a:xfrm>
            <a:off x="9107170" y="1807353"/>
            <a:ext cx="2822243" cy="1127413"/>
            <a:chOff x="9107170" y="1807353"/>
            <a:chExt cx="2822243" cy="1127413"/>
          </a:xfrm>
        </p:grpSpPr>
        <p:sp>
          <p:nvSpPr>
            <p:cNvPr id="88" name="TextBox 87">
              <a:extLst>
                <a:ext uri="{FF2B5EF4-FFF2-40B4-BE49-F238E27FC236}">
                  <a16:creationId xmlns:a16="http://schemas.microsoft.com/office/drawing/2014/main" id="{6B12E29F-68B1-471E-AC15-894EB1C9D510}"/>
                </a:ext>
              </a:extLst>
            </p:cNvPr>
            <p:cNvSpPr txBox="1"/>
            <p:nvPr/>
          </p:nvSpPr>
          <p:spPr>
            <a:xfrm flipH="1">
              <a:off x="9107170" y="2165137"/>
              <a:ext cx="246982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8C8"/>
                  </a:solidFill>
                  <a:effectLst/>
                  <a:uLnTx/>
                  <a:uFillTx/>
                  <a:latin typeface="Helvetica" panose="020B7200000000000000" pitchFamily="34" charset="0"/>
                  <a:cs typeface="Catamaran Bold" panose="00000800000000000000" pitchFamily="2" charset="0"/>
                </a:rPr>
                <a:t>Subtitle text Four</a:t>
              </a:r>
            </a:p>
          </p:txBody>
        </p:sp>
        <p:sp>
          <p:nvSpPr>
            <p:cNvPr id="89" name="TextBox 88">
              <a:extLst>
                <a:ext uri="{FF2B5EF4-FFF2-40B4-BE49-F238E27FC236}">
                  <a16:creationId xmlns:a16="http://schemas.microsoft.com/office/drawing/2014/main" id="{316C3811-F722-469D-B486-960B2C2A13AF}"/>
                </a:ext>
              </a:extLst>
            </p:cNvPr>
            <p:cNvSpPr txBox="1"/>
            <p:nvPr/>
          </p:nvSpPr>
          <p:spPr>
            <a:xfrm flipH="1">
              <a:off x="9107172" y="2405582"/>
              <a:ext cx="2822241" cy="529184"/>
            </a:xfrm>
            <a:prstGeom prst="rect">
              <a:avLst/>
            </a:prstGeom>
            <a:noFill/>
          </p:spPr>
          <p:txBody>
            <a:bodyPr wrap="square" rtlCol="0">
              <a:spAutoFit/>
            </a:bodyPr>
            <a:lstStyle/>
            <a:p>
              <a:pPr>
                <a:lnSpc>
                  <a:spcPct val="125000"/>
                </a:lnSpc>
              </a:pPr>
              <a:r>
                <a:rPr lang="en-US" sz="1200" dirty="0">
                  <a:latin typeface="HelvLight" pitchFamily="2" charset="0"/>
                </a:rPr>
                <a:t>KMG is dedicated to cultivating a positive culture of leadership.</a:t>
              </a:r>
              <a:endParaRPr lang="en-ID" sz="1200" dirty="0">
                <a:latin typeface="HelvLight" pitchFamily="2" charset="0"/>
              </a:endParaRPr>
            </a:p>
          </p:txBody>
        </p:sp>
        <p:sp>
          <p:nvSpPr>
            <p:cNvPr id="90" name="TextBox 89">
              <a:extLst>
                <a:ext uri="{FF2B5EF4-FFF2-40B4-BE49-F238E27FC236}">
                  <a16:creationId xmlns:a16="http://schemas.microsoft.com/office/drawing/2014/main" id="{4191F01F-6762-43E2-B9EC-9DB145283BA7}"/>
                </a:ext>
              </a:extLst>
            </p:cNvPr>
            <p:cNvSpPr txBox="1"/>
            <p:nvPr/>
          </p:nvSpPr>
          <p:spPr>
            <a:xfrm flipH="1">
              <a:off x="9107172" y="1807353"/>
              <a:ext cx="166282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rPr>
                <a:t>1</a:t>
              </a:r>
              <a:r>
                <a:rPr kumimoji="0" lang="id-ID"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rPr>
                <a:t>450</a:t>
              </a:r>
              <a:endParaRPr kumimoji="0" lang="en-US"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endParaRPr>
            </a:p>
          </p:txBody>
        </p:sp>
      </p:grpSp>
      <p:cxnSp>
        <p:nvCxnSpPr>
          <p:cNvPr id="96" name="Straight Arrow Connector 95">
            <a:extLst>
              <a:ext uri="{FF2B5EF4-FFF2-40B4-BE49-F238E27FC236}">
                <a16:creationId xmlns:a16="http://schemas.microsoft.com/office/drawing/2014/main" id="{9277F3D9-B516-4FB5-B86D-3224500A72A8}"/>
              </a:ext>
            </a:extLst>
          </p:cNvPr>
          <p:cNvCxnSpPr>
            <a:cxnSpLocks/>
          </p:cNvCxnSpPr>
          <p:nvPr/>
        </p:nvCxnSpPr>
        <p:spPr>
          <a:xfrm flipH="1">
            <a:off x="3991429" y="5292622"/>
            <a:ext cx="1253672" cy="0"/>
          </a:xfrm>
          <a:prstGeom prst="straightConnector1">
            <a:avLst/>
          </a:prstGeom>
          <a:ln w="12700">
            <a:solidFill>
              <a:srgbClr val="808080"/>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74DEFE7-86E4-4E85-B201-ACFAA1151DC2}"/>
              </a:ext>
            </a:extLst>
          </p:cNvPr>
          <p:cNvGrpSpPr/>
          <p:nvPr/>
        </p:nvGrpSpPr>
        <p:grpSpPr>
          <a:xfrm>
            <a:off x="1004593" y="4828917"/>
            <a:ext cx="2822241" cy="1127413"/>
            <a:chOff x="1004593" y="4828917"/>
            <a:chExt cx="2822241" cy="1127413"/>
          </a:xfrm>
        </p:grpSpPr>
        <p:sp>
          <p:nvSpPr>
            <p:cNvPr id="97" name="TextBox 96">
              <a:extLst>
                <a:ext uri="{FF2B5EF4-FFF2-40B4-BE49-F238E27FC236}">
                  <a16:creationId xmlns:a16="http://schemas.microsoft.com/office/drawing/2014/main" id="{B813DA3F-9A3A-46B7-A308-D2ED60CAE440}"/>
                </a:ext>
              </a:extLst>
            </p:cNvPr>
            <p:cNvSpPr txBox="1"/>
            <p:nvPr/>
          </p:nvSpPr>
          <p:spPr>
            <a:xfrm>
              <a:off x="1548677" y="5186701"/>
              <a:ext cx="2278157"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8C8"/>
                  </a:solidFill>
                  <a:effectLst/>
                  <a:uLnTx/>
                  <a:uFillTx/>
                  <a:latin typeface="Helvetica" panose="020B7200000000000000" pitchFamily="34" charset="0"/>
                  <a:cs typeface="Catamaran Bold" panose="00000800000000000000" pitchFamily="2" charset="0"/>
                </a:rPr>
                <a:t>Subtitle text three</a:t>
              </a:r>
            </a:p>
          </p:txBody>
        </p:sp>
        <p:sp>
          <p:nvSpPr>
            <p:cNvPr id="98" name="TextBox 97">
              <a:extLst>
                <a:ext uri="{FF2B5EF4-FFF2-40B4-BE49-F238E27FC236}">
                  <a16:creationId xmlns:a16="http://schemas.microsoft.com/office/drawing/2014/main" id="{75C08849-E803-4B53-9D1C-1C5B821C0102}"/>
                </a:ext>
              </a:extLst>
            </p:cNvPr>
            <p:cNvSpPr txBox="1"/>
            <p:nvPr/>
          </p:nvSpPr>
          <p:spPr>
            <a:xfrm>
              <a:off x="1004593" y="5427146"/>
              <a:ext cx="2822241" cy="529184"/>
            </a:xfrm>
            <a:prstGeom prst="rect">
              <a:avLst/>
            </a:prstGeom>
            <a:noFill/>
          </p:spPr>
          <p:txBody>
            <a:bodyPr wrap="square" rtlCol="0">
              <a:spAutoFit/>
            </a:bodyPr>
            <a:lstStyle/>
            <a:p>
              <a:pPr algn="r">
                <a:lnSpc>
                  <a:spcPct val="125000"/>
                </a:lnSpc>
              </a:pPr>
              <a:r>
                <a:rPr lang="en-US" sz="1200" dirty="0">
                  <a:latin typeface="HelvLight" pitchFamily="2" charset="0"/>
                </a:rPr>
                <a:t>KMG is dedicated to cultivating a positive culture of leadership.</a:t>
              </a:r>
              <a:endParaRPr lang="en-ID" sz="1200" dirty="0">
                <a:latin typeface="HelvLight" pitchFamily="2" charset="0"/>
              </a:endParaRPr>
            </a:p>
          </p:txBody>
        </p:sp>
        <p:sp>
          <p:nvSpPr>
            <p:cNvPr id="99" name="TextBox 98">
              <a:extLst>
                <a:ext uri="{FF2B5EF4-FFF2-40B4-BE49-F238E27FC236}">
                  <a16:creationId xmlns:a16="http://schemas.microsoft.com/office/drawing/2014/main" id="{B61DD483-F985-407B-8BD6-B50DBFB6DEF7}"/>
                </a:ext>
              </a:extLst>
            </p:cNvPr>
            <p:cNvSpPr txBox="1"/>
            <p:nvPr/>
          </p:nvSpPr>
          <p:spPr>
            <a:xfrm>
              <a:off x="2164008" y="4828917"/>
              <a:ext cx="1662826"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rPr>
                <a:t>1200</a:t>
              </a:r>
            </a:p>
          </p:txBody>
        </p:sp>
      </p:grpSp>
      <p:cxnSp>
        <p:nvCxnSpPr>
          <p:cNvPr id="104" name="Straight Arrow Connector 103">
            <a:extLst>
              <a:ext uri="{FF2B5EF4-FFF2-40B4-BE49-F238E27FC236}">
                <a16:creationId xmlns:a16="http://schemas.microsoft.com/office/drawing/2014/main" id="{D3275557-C8C3-403D-88DC-E50B4971CAE6}"/>
              </a:ext>
            </a:extLst>
          </p:cNvPr>
          <p:cNvCxnSpPr>
            <a:cxnSpLocks/>
          </p:cNvCxnSpPr>
          <p:nvPr/>
        </p:nvCxnSpPr>
        <p:spPr>
          <a:xfrm>
            <a:off x="7051105" y="5372833"/>
            <a:ext cx="1301028" cy="0"/>
          </a:xfrm>
          <a:prstGeom prst="straightConnector1">
            <a:avLst/>
          </a:prstGeom>
          <a:ln w="12700">
            <a:solidFill>
              <a:srgbClr val="808080"/>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C6829962-C016-48F7-AFF3-82D236081057}"/>
              </a:ext>
            </a:extLst>
          </p:cNvPr>
          <p:cNvGrpSpPr/>
          <p:nvPr/>
        </p:nvGrpSpPr>
        <p:grpSpPr>
          <a:xfrm>
            <a:off x="8542819" y="4828917"/>
            <a:ext cx="2822243" cy="1127413"/>
            <a:chOff x="8542819" y="4828917"/>
            <a:chExt cx="2822243" cy="1127413"/>
          </a:xfrm>
        </p:grpSpPr>
        <p:sp>
          <p:nvSpPr>
            <p:cNvPr id="105" name="TextBox 104">
              <a:extLst>
                <a:ext uri="{FF2B5EF4-FFF2-40B4-BE49-F238E27FC236}">
                  <a16:creationId xmlns:a16="http://schemas.microsoft.com/office/drawing/2014/main" id="{8D29F9EF-133B-4BAA-8985-7BC92461428A}"/>
                </a:ext>
              </a:extLst>
            </p:cNvPr>
            <p:cNvSpPr txBox="1"/>
            <p:nvPr/>
          </p:nvSpPr>
          <p:spPr>
            <a:xfrm flipH="1">
              <a:off x="8542819" y="5186701"/>
              <a:ext cx="264458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8C8"/>
                  </a:solidFill>
                  <a:effectLst/>
                  <a:uLnTx/>
                  <a:uFillTx/>
                  <a:latin typeface="Helvetica" panose="020B7200000000000000" pitchFamily="34" charset="0"/>
                  <a:cs typeface="Catamaran Bold" panose="00000800000000000000" pitchFamily="2" charset="0"/>
                </a:rPr>
                <a:t>Subtitle text Six</a:t>
              </a:r>
            </a:p>
          </p:txBody>
        </p:sp>
        <p:sp>
          <p:nvSpPr>
            <p:cNvPr id="106" name="TextBox 105">
              <a:extLst>
                <a:ext uri="{FF2B5EF4-FFF2-40B4-BE49-F238E27FC236}">
                  <a16:creationId xmlns:a16="http://schemas.microsoft.com/office/drawing/2014/main" id="{88E6EA37-50D5-4D3B-ABF6-9F172118B2E5}"/>
                </a:ext>
              </a:extLst>
            </p:cNvPr>
            <p:cNvSpPr txBox="1"/>
            <p:nvPr/>
          </p:nvSpPr>
          <p:spPr>
            <a:xfrm flipH="1">
              <a:off x="8542821" y="5427146"/>
              <a:ext cx="2822241" cy="529184"/>
            </a:xfrm>
            <a:prstGeom prst="rect">
              <a:avLst/>
            </a:prstGeom>
            <a:noFill/>
          </p:spPr>
          <p:txBody>
            <a:bodyPr wrap="square" rtlCol="0">
              <a:spAutoFit/>
            </a:bodyPr>
            <a:lstStyle/>
            <a:p>
              <a:pPr>
                <a:lnSpc>
                  <a:spcPct val="125000"/>
                </a:lnSpc>
              </a:pPr>
              <a:r>
                <a:rPr lang="en-US" sz="1200" dirty="0">
                  <a:latin typeface="HelvLight" pitchFamily="2" charset="0"/>
                </a:rPr>
                <a:t>KMG is dedicated to cultivating a positive culture of leadership.</a:t>
              </a:r>
              <a:endParaRPr lang="en-ID" sz="1200" dirty="0">
                <a:latin typeface="HelvLight" pitchFamily="2" charset="0"/>
              </a:endParaRPr>
            </a:p>
          </p:txBody>
        </p:sp>
        <p:sp>
          <p:nvSpPr>
            <p:cNvPr id="107" name="TextBox 106">
              <a:extLst>
                <a:ext uri="{FF2B5EF4-FFF2-40B4-BE49-F238E27FC236}">
                  <a16:creationId xmlns:a16="http://schemas.microsoft.com/office/drawing/2014/main" id="{9AC0F577-0DA7-4A6C-960A-3CD8EFA1D01D}"/>
                </a:ext>
              </a:extLst>
            </p:cNvPr>
            <p:cNvSpPr txBox="1"/>
            <p:nvPr/>
          </p:nvSpPr>
          <p:spPr>
            <a:xfrm flipH="1">
              <a:off x="8542821" y="4828917"/>
              <a:ext cx="166282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rPr>
                <a:t>1</a:t>
              </a:r>
              <a:r>
                <a:rPr kumimoji="0" lang="id-ID"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rPr>
                <a:t>3</a:t>
              </a:r>
              <a:r>
                <a:rPr kumimoji="0" lang="en-US" sz="1800" b="1" i="0" u="none" strike="noStrike" kern="1200" cap="none" spc="0" normalizeH="0" baseline="0" noProof="0" dirty="0">
                  <a:ln>
                    <a:noFill/>
                  </a:ln>
                  <a:solidFill>
                    <a:srgbClr val="3C3C3C"/>
                  </a:solidFill>
                  <a:effectLst/>
                  <a:uLnTx/>
                  <a:uFillTx/>
                  <a:latin typeface="Helvetica" panose="020B7200000000000000" pitchFamily="34" charset="0"/>
                  <a:cs typeface="Catamaran Bold" panose="00000800000000000000" pitchFamily="2" charset="0"/>
                </a:rPr>
                <a:t>00</a:t>
              </a:r>
            </a:p>
          </p:txBody>
        </p:sp>
      </p:grpSp>
      <p:sp>
        <p:nvSpPr>
          <p:cNvPr id="11" name="Título 10">
            <a:extLst>
              <a:ext uri="{FF2B5EF4-FFF2-40B4-BE49-F238E27FC236}">
                <a16:creationId xmlns:a16="http://schemas.microsoft.com/office/drawing/2014/main" id="{E4DD7AC3-2887-4039-AE02-5C01A08276FD}"/>
              </a:ext>
            </a:extLst>
          </p:cNvPr>
          <p:cNvSpPr>
            <a:spLocks noGrp="1"/>
          </p:cNvSpPr>
          <p:nvPr>
            <p:ph type="title"/>
          </p:nvPr>
        </p:nvSpPr>
        <p:spPr/>
        <p:txBody>
          <a:bodyPr/>
          <a:lstStyle/>
          <a:p>
            <a:r>
              <a:rPr lang="es-ES" dirty="0" err="1">
                <a:solidFill>
                  <a:srgbClr val="5EABA0"/>
                </a:solidFill>
              </a:rPr>
              <a:t>Brain</a:t>
            </a:r>
            <a:r>
              <a:rPr lang="es-ES" dirty="0"/>
              <a:t> </a:t>
            </a:r>
            <a:r>
              <a:rPr lang="es-ES" dirty="0" err="1"/>
              <a:t>Diagram</a:t>
            </a:r>
            <a:endParaRPr lang="es-SV" dirty="0"/>
          </a:p>
        </p:txBody>
      </p:sp>
    </p:spTree>
    <p:extLst>
      <p:ext uri="{BB962C8B-B14F-4D97-AF65-F5344CB8AC3E}">
        <p14:creationId xmlns:p14="http://schemas.microsoft.com/office/powerpoint/2010/main" val="4151739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Marcador de posición de imagen 12" descr="Vista de una carretera&#10;&#10;Descripción generada automáticamente">
            <a:extLst>
              <a:ext uri="{FF2B5EF4-FFF2-40B4-BE49-F238E27FC236}">
                <a16:creationId xmlns:a16="http://schemas.microsoft.com/office/drawing/2014/main" id="{0DD02E6B-7805-45A9-94B6-5DA606561569}"/>
              </a:ext>
            </a:extLst>
          </p:cNvPr>
          <p:cNvPicPr>
            <a:picLocks noGrp="1" noChangeAspect="1"/>
          </p:cNvPicPr>
          <p:nvPr>
            <p:ph type="pic" sz="quarter" idx="10"/>
          </p:nvPr>
        </p:nvPicPr>
        <p:blipFill rotWithShape="1">
          <a:blip r:embed="rId2"/>
          <a:srcRect t="7813" b="7813"/>
          <a:stretch/>
        </p:blipFill>
        <p:spPr/>
      </p:pic>
      <p:sp>
        <p:nvSpPr>
          <p:cNvPr id="27" name="Rectangle 26">
            <a:extLst>
              <a:ext uri="{FF2B5EF4-FFF2-40B4-BE49-F238E27FC236}">
                <a16:creationId xmlns:a16="http://schemas.microsoft.com/office/drawing/2014/main" id="{432CD80C-42BD-405C-8C65-C7263F87E237}"/>
              </a:ext>
            </a:extLst>
          </p:cNvPr>
          <p:cNvSpPr/>
          <p:nvPr/>
        </p:nvSpPr>
        <p:spPr>
          <a:xfrm>
            <a:off x="0" y="0"/>
            <a:ext cx="12192000" cy="6857999"/>
          </a:xfrm>
          <a:prstGeom prst="rect">
            <a:avLst/>
          </a:prstGeom>
          <a:solidFill>
            <a:srgbClr val="0088B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600"/>
          </a:p>
        </p:txBody>
      </p:sp>
      <p:grpSp>
        <p:nvGrpSpPr>
          <p:cNvPr id="28" name="Gráfico 70">
            <a:extLst>
              <a:ext uri="{FF2B5EF4-FFF2-40B4-BE49-F238E27FC236}">
                <a16:creationId xmlns:a16="http://schemas.microsoft.com/office/drawing/2014/main" id="{12C14147-5C6B-4A8C-949C-2D8931523824}"/>
              </a:ext>
            </a:extLst>
          </p:cNvPr>
          <p:cNvGrpSpPr/>
          <p:nvPr/>
        </p:nvGrpSpPr>
        <p:grpSpPr>
          <a:xfrm>
            <a:off x="796689" y="1721965"/>
            <a:ext cx="3876363" cy="3414070"/>
            <a:chOff x="2922046" y="381222"/>
            <a:chExt cx="1443127" cy="1271020"/>
          </a:xfrm>
          <a:solidFill>
            <a:schemeClr val="bg1">
              <a:alpha val="91000"/>
            </a:schemeClr>
          </a:solidFill>
        </p:grpSpPr>
        <p:sp>
          <p:nvSpPr>
            <p:cNvPr id="29" name="Forma libre: forma 28">
              <a:extLst>
                <a:ext uri="{FF2B5EF4-FFF2-40B4-BE49-F238E27FC236}">
                  <a16:creationId xmlns:a16="http://schemas.microsoft.com/office/drawing/2014/main" id="{F7EFEBE8-FE43-41D0-AA31-64CB9AC513A0}"/>
                </a:ext>
              </a:extLst>
            </p:cNvPr>
            <p:cNvSpPr/>
            <p:nvPr/>
          </p:nvSpPr>
          <p:spPr>
            <a:xfrm>
              <a:off x="2922046" y="381222"/>
              <a:ext cx="791874" cy="1271020"/>
            </a:xfrm>
            <a:custGeom>
              <a:avLst/>
              <a:gdLst>
                <a:gd name="connsiteX0" fmla="*/ 683796 w 791874"/>
                <a:gd name="connsiteY0" fmla="*/ 0 h 1271020"/>
                <a:gd name="connsiteX1" fmla="*/ 0 w 791874"/>
                <a:gd name="connsiteY1" fmla="*/ 1271021 h 1271020"/>
                <a:gd name="connsiteX2" fmla="*/ 791875 w 791874"/>
                <a:gd name="connsiteY2" fmla="*/ 1257924 h 1271020"/>
              </a:gdLst>
              <a:ahLst/>
              <a:cxnLst>
                <a:cxn ang="0">
                  <a:pos x="connsiteX0" y="connsiteY0"/>
                </a:cxn>
                <a:cxn ang="0">
                  <a:pos x="connsiteX1" y="connsiteY1"/>
                </a:cxn>
                <a:cxn ang="0">
                  <a:pos x="connsiteX2" y="connsiteY2"/>
                </a:cxn>
              </a:cxnLst>
              <a:rect l="l" t="t" r="r" b="b"/>
              <a:pathLst>
                <a:path w="791874" h="1271020">
                  <a:moveTo>
                    <a:pt x="683796" y="0"/>
                  </a:moveTo>
                  <a:lnTo>
                    <a:pt x="0" y="1271021"/>
                  </a:lnTo>
                  <a:lnTo>
                    <a:pt x="791875" y="1257924"/>
                  </a:lnTo>
                  <a:close/>
                </a:path>
              </a:pathLst>
            </a:custGeom>
            <a:grpFill/>
            <a:ln w="13195" cap="flat">
              <a:noFill/>
              <a:prstDash val="solid"/>
              <a:miter/>
            </a:ln>
          </p:spPr>
          <p:txBody>
            <a:bodyPr rtlCol="0" anchor="ctr"/>
            <a:lstStyle/>
            <a:p>
              <a:endParaRPr lang="es-SV"/>
            </a:p>
          </p:txBody>
        </p:sp>
        <p:sp>
          <p:nvSpPr>
            <p:cNvPr id="33" name="Forma libre: forma 32">
              <a:extLst>
                <a:ext uri="{FF2B5EF4-FFF2-40B4-BE49-F238E27FC236}">
                  <a16:creationId xmlns:a16="http://schemas.microsoft.com/office/drawing/2014/main" id="{A225DB5D-A338-4A79-B5CC-834AF5794AC0}"/>
                </a:ext>
              </a:extLst>
            </p:cNvPr>
            <p:cNvSpPr/>
            <p:nvPr/>
          </p:nvSpPr>
          <p:spPr>
            <a:xfrm>
              <a:off x="2922046" y="946884"/>
              <a:ext cx="1443127" cy="705358"/>
            </a:xfrm>
            <a:custGeom>
              <a:avLst/>
              <a:gdLst>
                <a:gd name="connsiteX0" fmla="*/ 0 w 1443127"/>
                <a:gd name="connsiteY0" fmla="*/ 705358 h 705358"/>
                <a:gd name="connsiteX1" fmla="*/ 1443128 w 1443127"/>
                <a:gd name="connsiteY1" fmla="*/ 681282 h 705358"/>
                <a:gd name="connsiteX2" fmla="*/ 1041634 w 1443127"/>
                <a:gd name="connsiteY2" fmla="*/ 0 h 705358"/>
              </a:gdLst>
              <a:ahLst/>
              <a:cxnLst>
                <a:cxn ang="0">
                  <a:pos x="connsiteX0" y="connsiteY0"/>
                </a:cxn>
                <a:cxn ang="0">
                  <a:pos x="connsiteX1" y="connsiteY1"/>
                </a:cxn>
                <a:cxn ang="0">
                  <a:pos x="connsiteX2" y="connsiteY2"/>
                </a:cxn>
              </a:cxnLst>
              <a:rect l="l" t="t" r="r" b="b"/>
              <a:pathLst>
                <a:path w="1443127" h="705358">
                  <a:moveTo>
                    <a:pt x="0" y="705358"/>
                  </a:moveTo>
                  <a:lnTo>
                    <a:pt x="1443128" y="681282"/>
                  </a:lnTo>
                  <a:lnTo>
                    <a:pt x="1041634" y="0"/>
                  </a:lnTo>
                  <a:close/>
                </a:path>
              </a:pathLst>
            </a:custGeom>
            <a:grpFill/>
            <a:ln w="13195" cap="flat">
              <a:noFill/>
              <a:prstDash val="solid"/>
              <a:miter/>
            </a:ln>
          </p:spPr>
          <p:txBody>
            <a:bodyPr rtlCol="0" anchor="ctr"/>
            <a:lstStyle/>
            <a:p>
              <a:endParaRPr lang="es-SV"/>
            </a:p>
          </p:txBody>
        </p:sp>
        <p:sp>
          <p:nvSpPr>
            <p:cNvPr id="47" name="Forma libre: forma 46">
              <a:extLst>
                <a:ext uri="{FF2B5EF4-FFF2-40B4-BE49-F238E27FC236}">
                  <a16:creationId xmlns:a16="http://schemas.microsoft.com/office/drawing/2014/main" id="{87CFB06D-9E95-4AF9-8B65-E38234E27FED}"/>
                </a:ext>
              </a:extLst>
            </p:cNvPr>
            <p:cNvSpPr/>
            <p:nvPr/>
          </p:nvSpPr>
          <p:spPr>
            <a:xfrm>
              <a:off x="2922046" y="1144654"/>
              <a:ext cx="791874" cy="507588"/>
            </a:xfrm>
            <a:custGeom>
              <a:avLst/>
              <a:gdLst>
                <a:gd name="connsiteX0" fmla="*/ 791875 w 791874"/>
                <a:gd name="connsiteY0" fmla="*/ 494359 h 507588"/>
                <a:gd name="connsiteX1" fmla="*/ 749410 w 791874"/>
                <a:gd name="connsiteY1" fmla="*/ 0 h 507588"/>
                <a:gd name="connsiteX2" fmla="*/ 0 w 791874"/>
                <a:gd name="connsiteY2" fmla="*/ 507588 h 507588"/>
              </a:gdLst>
              <a:ahLst/>
              <a:cxnLst>
                <a:cxn ang="0">
                  <a:pos x="connsiteX0" y="connsiteY0"/>
                </a:cxn>
                <a:cxn ang="0">
                  <a:pos x="connsiteX1" y="connsiteY1"/>
                </a:cxn>
                <a:cxn ang="0">
                  <a:pos x="connsiteX2" y="connsiteY2"/>
                </a:cxn>
              </a:cxnLst>
              <a:rect l="l" t="t" r="r" b="b"/>
              <a:pathLst>
                <a:path w="791874" h="507588">
                  <a:moveTo>
                    <a:pt x="791875" y="494359"/>
                  </a:moveTo>
                  <a:lnTo>
                    <a:pt x="749410" y="0"/>
                  </a:lnTo>
                  <a:lnTo>
                    <a:pt x="0" y="507588"/>
                  </a:lnTo>
                  <a:close/>
                </a:path>
              </a:pathLst>
            </a:custGeom>
            <a:grpFill/>
            <a:ln w="13195" cap="flat">
              <a:noFill/>
              <a:prstDash val="solid"/>
              <a:miter/>
            </a:ln>
          </p:spPr>
          <p:txBody>
            <a:bodyPr rtlCol="0" anchor="ctr"/>
            <a:lstStyle/>
            <a:p>
              <a:endParaRPr lang="es-SV"/>
            </a:p>
          </p:txBody>
        </p:sp>
      </p:grpSp>
      <p:sp>
        <p:nvSpPr>
          <p:cNvPr id="49" name="Title 114">
            <a:extLst>
              <a:ext uri="{FF2B5EF4-FFF2-40B4-BE49-F238E27FC236}">
                <a16:creationId xmlns:a16="http://schemas.microsoft.com/office/drawing/2014/main" id="{792BF965-AA10-49EF-AB4E-E41375C01F72}"/>
              </a:ext>
            </a:extLst>
          </p:cNvPr>
          <p:cNvSpPr txBox="1">
            <a:spLocks/>
          </p:cNvSpPr>
          <p:nvPr/>
        </p:nvSpPr>
        <p:spPr>
          <a:xfrm>
            <a:off x="5165099" y="2802538"/>
            <a:ext cx="6049237" cy="1252924"/>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4000" b="1" dirty="0">
                <a:solidFill>
                  <a:schemeClr val="bg1"/>
                </a:solidFill>
                <a:latin typeface="Helvetica" panose="020B7200000000000000" pitchFamily="34" charset="0"/>
              </a:rPr>
              <a:t>YOUR PRESENTATION TITLE GOES HERE</a:t>
            </a:r>
            <a:endParaRPr lang="en-ID" sz="4000" b="1" dirty="0">
              <a:solidFill>
                <a:schemeClr val="bg1"/>
              </a:solidFill>
              <a:latin typeface="Helvetica" panose="020B7200000000000000" pitchFamily="34" charset="0"/>
            </a:endParaRPr>
          </a:p>
        </p:txBody>
      </p:sp>
      <p:sp>
        <p:nvSpPr>
          <p:cNvPr id="50" name="Title 114">
            <a:extLst>
              <a:ext uri="{FF2B5EF4-FFF2-40B4-BE49-F238E27FC236}">
                <a16:creationId xmlns:a16="http://schemas.microsoft.com/office/drawing/2014/main" id="{1453BD67-CB1B-4C58-9686-16D4AA4F8823}"/>
              </a:ext>
            </a:extLst>
          </p:cNvPr>
          <p:cNvSpPr txBox="1">
            <a:spLocks/>
          </p:cNvSpPr>
          <p:nvPr/>
        </p:nvSpPr>
        <p:spPr>
          <a:xfrm>
            <a:off x="5165099" y="4039296"/>
            <a:ext cx="6049237" cy="618138"/>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600" dirty="0">
                <a:solidFill>
                  <a:schemeClr val="bg1"/>
                </a:solidFill>
                <a:latin typeface="HelvLight" pitchFamily="2" charset="0"/>
              </a:rPr>
              <a:t>Subtitle goes here</a:t>
            </a:r>
            <a:endParaRPr lang="en-ID" sz="2600" dirty="0">
              <a:solidFill>
                <a:schemeClr val="bg1"/>
              </a:solidFill>
              <a:latin typeface="HelvLight" pitchFamily="2" charset="0"/>
            </a:endParaRPr>
          </a:p>
        </p:txBody>
      </p:sp>
    </p:spTree>
    <p:extLst>
      <p:ext uri="{BB962C8B-B14F-4D97-AF65-F5344CB8AC3E}">
        <p14:creationId xmlns:p14="http://schemas.microsoft.com/office/powerpoint/2010/main" val="4079726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94648D2-4091-4070-8811-C0C89B3BF5F3}"/>
              </a:ext>
            </a:extLst>
          </p:cNvPr>
          <p:cNvSpPr>
            <a:spLocks noGrp="1"/>
          </p:cNvSpPr>
          <p:nvPr>
            <p:ph type="title"/>
          </p:nvPr>
        </p:nvSpPr>
        <p:spPr/>
        <p:txBody>
          <a:bodyPr/>
          <a:lstStyle/>
          <a:p>
            <a:r>
              <a:rPr lang="es-ES" dirty="0">
                <a:solidFill>
                  <a:srgbClr val="5EABA0"/>
                </a:solidFill>
              </a:rPr>
              <a:t>Timeline</a:t>
            </a:r>
            <a:r>
              <a:rPr lang="es-ES" dirty="0"/>
              <a:t> </a:t>
            </a:r>
            <a:r>
              <a:rPr lang="es-ES" dirty="0" err="1"/>
              <a:t>Slide</a:t>
            </a:r>
            <a:endParaRPr lang="en-US" dirty="0"/>
          </a:p>
        </p:txBody>
      </p:sp>
      <p:grpSp>
        <p:nvGrpSpPr>
          <p:cNvPr id="49" name="1 Grupo">
            <a:extLst>
              <a:ext uri="{FF2B5EF4-FFF2-40B4-BE49-F238E27FC236}">
                <a16:creationId xmlns:a16="http://schemas.microsoft.com/office/drawing/2014/main" id="{9D35A8F5-1958-4403-8BE2-BE3C479B7FF0}"/>
              </a:ext>
            </a:extLst>
          </p:cNvPr>
          <p:cNvGrpSpPr/>
          <p:nvPr/>
        </p:nvGrpSpPr>
        <p:grpSpPr>
          <a:xfrm>
            <a:off x="623669" y="3712283"/>
            <a:ext cx="10944662" cy="108000"/>
            <a:chOff x="467544" y="2597889"/>
            <a:chExt cx="8208912" cy="81000"/>
          </a:xfrm>
        </p:grpSpPr>
        <p:cxnSp>
          <p:nvCxnSpPr>
            <p:cNvPr id="50" name="18 Conector recto">
              <a:extLst>
                <a:ext uri="{FF2B5EF4-FFF2-40B4-BE49-F238E27FC236}">
                  <a16:creationId xmlns:a16="http://schemas.microsoft.com/office/drawing/2014/main" id="{12CED0B0-C808-45A1-A3C5-ABFB72D498AE}"/>
                </a:ext>
              </a:extLst>
            </p:cNvPr>
            <p:cNvCxnSpPr>
              <a:stCxn id="52" idx="6"/>
              <a:endCxn id="51" idx="2"/>
            </p:cNvCxnSpPr>
            <p:nvPr/>
          </p:nvCxnSpPr>
          <p:spPr>
            <a:xfrm>
              <a:off x="548555" y="2638389"/>
              <a:ext cx="8046890" cy="0"/>
            </a:xfrm>
            <a:prstGeom prst="line">
              <a:avLst/>
            </a:prstGeom>
            <a:ln w="285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1" name="23 Elipse">
              <a:extLst>
                <a:ext uri="{FF2B5EF4-FFF2-40B4-BE49-F238E27FC236}">
                  <a16:creationId xmlns:a16="http://schemas.microsoft.com/office/drawing/2014/main" id="{5F9E863F-D39F-4E78-80DB-2954B67D9A91}"/>
                </a:ext>
              </a:extLst>
            </p:cNvPr>
            <p:cNvSpPr/>
            <p:nvPr/>
          </p:nvSpPr>
          <p:spPr>
            <a:xfrm>
              <a:off x="8595445" y="2597889"/>
              <a:ext cx="81011" cy="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600" b="1">
                <a:solidFill>
                  <a:schemeClr val="tx1">
                    <a:lumMod val="50000"/>
                    <a:lumOff val="50000"/>
                  </a:schemeClr>
                </a:solidFill>
                <a:latin typeface="Helvetica" panose="020B7200000000000000" pitchFamily="34" charset="0"/>
                <a:ea typeface="Segoe UI" panose="020B0502040204020203" pitchFamily="34" charset="0"/>
                <a:cs typeface="Helvetica" panose="020B0604020202020204" pitchFamily="34" charset="0"/>
              </a:endParaRPr>
            </a:p>
          </p:txBody>
        </p:sp>
        <p:sp>
          <p:nvSpPr>
            <p:cNvPr id="52" name="24 Elipse">
              <a:extLst>
                <a:ext uri="{FF2B5EF4-FFF2-40B4-BE49-F238E27FC236}">
                  <a16:creationId xmlns:a16="http://schemas.microsoft.com/office/drawing/2014/main" id="{9413A212-C70E-4965-96B0-6E131E11AAA2}"/>
                </a:ext>
              </a:extLst>
            </p:cNvPr>
            <p:cNvSpPr/>
            <p:nvPr/>
          </p:nvSpPr>
          <p:spPr>
            <a:xfrm>
              <a:off x="467544" y="2597889"/>
              <a:ext cx="81011" cy="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600" b="1">
                <a:solidFill>
                  <a:schemeClr val="tx1">
                    <a:lumMod val="50000"/>
                    <a:lumOff val="50000"/>
                  </a:schemeClr>
                </a:solidFill>
                <a:latin typeface="Helvetica" panose="020B7200000000000000" pitchFamily="34" charset="0"/>
                <a:ea typeface="Segoe UI" panose="020B0502040204020203" pitchFamily="34" charset="0"/>
                <a:cs typeface="Helvetica" panose="020B0604020202020204" pitchFamily="34" charset="0"/>
              </a:endParaRPr>
            </a:p>
          </p:txBody>
        </p:sp>
      </p:grpSp>
      <p:grpSp>
        <p:nvGrpSpPr>
          <p:cNvPr id="53" name="2 Grupo">
            <a:extLst>
              <a:ext uri="{FF2B5EF4-FFF2-40B4-BE49-F238E27FC236}">
                <a16:creationId xmlns:a16="http://schemas.microsoft.com/office/drawing/2014/main" id="{84CF4C40-B72C-4702-9E6C-EA264DB454A3}"/>
              </a:ext>
            </a:extLst>
          </p:cNvPr>
          <p:cNvGrpSpPr/>
          <p:nvPr/>
        </p:nvGrpSpPr>
        <p:grpSpPr>
          <a:xfrm>
            <a:off x="1915245" y="2632233"/>
            <a:ext cx="180015" cy="1224103"/>
            <a:chOff x="1436275" y="1787812"/>
            <a:chExt cx="135018" cy="918077"/>
          </a:xfrm>
        </p:grpSpPr>
        <p:sp>
          <p:nvSpPr>
            <p:cNvPr id="54" name="25 Elipse">
              <a:extLst>
                <a:ext uri="{FF2B5EF4-FFF2-40B4-BE49-F238E27FC236}">
                  <a16:creationId xmlns:a16="http://schemas.microsoft.com/office/drawing/2014/main" id="{64E826EF-D4A4-4860-80A7-406DD08C6ECB}"/>
                </a:ext>
              </a:extLst>
            </p:cNvPr>
            <p:cNvSpPr/>
            <p:nvPr/>
          </p:nvSpPr>
          <p:spPr>
            <a:xfrm>
              <a:off x="1436275" y="2570889"/>
              <a:ext cx="135018" cy="135000"/>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cxnSp>
          <p:nvCxnSpPr>
            <p:cNvPr id="55" name="40 Conector recto">
              <a:extLst>
                <a:ext uri="{FF2B5EF4-FFF2-40B4-BE49-F238E27FC236}">
                  <a16:creationId xmlns:a16="http://schemas.microsoft.com/office/drawing/2014/main" id="{B7E17CE1-14B5-4047-B9D8-340DE471922C}"/>
                </a:ext>
              </a:extLst>
            </p:cNvPr>
            <p:cNvCxnSpPr/>
            <p:nvPr/>
          </p:nvCxnSpPr>
          <p:spPr>
            <a:xfrm flipV="1">
              <a:off x="1503182" y="1857787"/>
              <a:ext cx="5547" cy="713103"/>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6" name="41 Elipse">
              <a:extLst>
                <a:ext uri="{FF2B5EF4-FFF2-40B4-BE49-F238E27FC236}">
                  <a16:creationId xmlns:a16="http://schemas.microsoft.com/office/drawing/2014/main" id="{7CF5E446-5BFB-4AD8-98B5-87380DD7BD9E}"/>
                </a:ext>
              </a:extLst>
            </p:cNvPr>
            <p:cNvSpPr/>
            <p:nvPr/>
          </p:nvSpPr>
          <p:spPr>
            <a:xfrm>
              <a:off x="1467943" y="1787812"/>
              <a:ext cx="81011" cy="81000"/>
            </a:xfrm>
            <a:prstGeom prst="ellipse">
              <a:avLst/>
            </a:prstGeom>
            <a:solidFill>
              <a:schemeClr val="bg1"/>
            </a:solidFill>
            <a:ln w="57150">
              <a:solidFill>
                <a:srgbClr val="0088B2"/>
              </a:solid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grpSp>
      <p:grpSp>
        <p:nvGrpSpPr>
          <p:cNvPr id="57" name="4 Grupo">
            <a:extLst>
              <a:ext uri="{FF2B5EF4-FFF2-40B4-BE49-F238E27FC236}">
                <a16:creationId xmlns:a16="http://schemas.microsoft.com/office/drawing/2014/main" id="{0F7F9810-0E8C-4516-BA9B-81795E091D6F}"/>
              </a:ext>
            </a:extLst>
          </p:cNvPr>
          <p:cNvGrpSpPr/>
          <p:nvPr/>
        </p:nvGrpSpPr>
        <p:grpSpPr>
          <a:xfrm>
            <a:off x="3278827" y="3676281"/>
            <a:ext cx="180015" cy="1238806"/>
            <a:chOff x="2459013" y="2570889"/>
            <a:chExt cx="135018" cy="929104"/>
          </a:xfrm>
        </p:grpSpPr>
        <p:sp>
          <p:nvSpPr>
            <p:cNvPr id="58" name="26 Elipse">
              <a:extLst>
                <a:ext uri="{FF2B5EF4-FFF2-40B4-BE49-F238E27FC236}">
                  <a16:creationId xmlns:a16="http://schemas.microsoft.com/office/drawing/2014/main" id="{C48F93F9-B90E-437A-A6C7-59CE3A94034C}"/>
                </a:ext>
              </a:extLst>
            </p:cNvPr>
            <p:cNvSpPr/>
            <p:nvPr/>
          </p:nvSpPr>
          <p:spPr>
            <a:xfrm>
              <a:off x="2459013" y="2570889"/>
              <a:ext cx="135018" cy="135000"/>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cxnSp>
          <p:nvCxnSpPr>
            <p:cNvPr id="59" name="42 Conector recto">
              <a:extLst>
                <a:ext uri="{FF2B5EF4-FFF2-40B4-BE49-F238E27FC236}">
                  <a16:creationId xmlns:a16="http://schemas.microsoft.com/office/drawing/2014/main" id="{9AF98A98-12B7-41DD-9375-6921E467D405}"/>
                </a:ext>
              </a:extLst>
            </p:cNvPr>
            <p:cNvCxnSpPr/>
            <p:nvPr/>
          </p:nvCxnSpPr>
          <p:spPr>
            <a:xfrm flipV="1">
              <a:off x="2518294" y="2705890"/>
              <a:ext cx="5547" cy="713103"/>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0" name="48 Elipse">
              <a:extLst>
                <a:ext uri="{FF2B5EF4-FFF2-40B4-BE49-F238E27FC236}">
                  <a16:creationId xmlns:a16="http://schemas.microsoft.com/office/drawing/2014/main" id="{ECF837AB-C6D7-468C-A8CF-A6B0D0180D75}"/>
                </a:ext>
              </a:extLst>
            </p:cNvPr>
            <p:cNvSpPr/>
            <p:nvPr/>
          </p:nvSpPr>
          <p:spPr>
            <a:xfrm>
              <a:off x="2478571" y="3418993"/>
              <a:ext cx="81011" cy="81000"/>
            </a:xfrm>
            <a:prstGeom prst="ellipse">
              <a:avLst/>
            </a:prstGeom>
            <a:solidFill>
              <a:schemeClr val="bg1"/>
            </a:solidFill>
            <a:ln w="57150">
              <a:solidFill>
                <a:srgbClr val="0088B2"/>
              </a:solid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grpSp>
      <p:grpSp>
        <p:nvGrpSpPr>
          <p:cNvPr id="61" name="6 Grupo">
            <a:extLst>
              <a:ext uri="{FF2B5EF4-FFF2-40B4-BE49-F238E27FC236}">
                <a16:creationId xmlns:a16="http://schemas.microsoft.com/office/drawing/2014/main" id="{4840F17F-08B6-43F6-8EE5-0F3A25653E97}"/>
              </a:ext>
            </a:extLst>
          </p:cNvPr>
          <p:cNvGrpSpPr/>
          <p:nvPr/>
        </p:nvGrpSpPr>
        <p:grpSpPr>
          <a:xfrm>
            <a:off x="4642408" y="2632233"/>
            <a:ext cx="180015" cy="1224103"/>
            <a:chOff x="3481751" y="1787812"/>
            <a:chExt cx="135018" cy="918077"/>
          </a:xfrm>
        </p:grpSpPr>
        <p:sp>
          <p:nvSpPr>
            <p:cNvPr id="62" name="27 Elipse">
              <a:extLst>
                <a:ext uri="{FF2B5EF4-FFF2-40B4-BE49-F238E27FC236}">
                  <a16:creationId xmlns:a16="http://schemas.microsoft.com/office/drawing/2014/main" id="{7C78CEE9-8883-4583-AA9D-CC7451C497F2}"/>
                </a:ext>
              </a:extLst>
            </p:cNvPr>
            <p:cNvSpPr/>
            <p:nvPr/>
          </p:nvSpPr>
          <p:spPr>
            <a:xfrm>
              <a:off x="3481751" y="2570889"/>
              <a:ext cx="135018" cy="135000"/>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cxnSp>
          <p:nvCxnSpPr>
            <p:cNvPr id="63" name="43 Conector recto">
              <a:extLst>
                <a:ext uri="{FF2B5EF4-FFF2-40B4-BE49-F238E27FC236}">
                  <a16:creationId xmlns:a16="http://schemas.microsoft.com/office/drawing/2014/main" id="{A196C187-0C1A-40FA-9BCC-59473CBF1722}"/>
                </a:ext>
              </a:extLst>
            </p:cNvPr>
            <p:cNvCxnSpPr/>
            <p:nvPr/>
          </p:nvCxnSpPr>
          <p:spPr>
            <a:xfrm flipV="1">
              <a:off x="3550635" y="1859053"/>
              <a:ext cx="5547" cy="713103"/>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4" name="49 Elipse">
              <a:extLst>
                <a:ext uri="{FF2B5EF4-FFF2-40B4-BE49-F238E27FC236}">
                  <a16:creationId xmlns:a16="http://schemas.microsoft.com/office/drawing/2014/main" id="{01142D3A-9EA8-4893-8FD2-4709C103DAFF}"/>
                </a:ext>
              </a:extLst>
            </p:cNvPr>
            <p:cNvSpPr/>
            <p:nvPr/>
          </p:nvSpPr>
          <p:spPr>
            <a:xfrm>
              <a:off x="3516475" y="1787812"/>
              <a:ext cx="81011" cy="81000"/>
            </a:xfrm>
            <a:prstGeom prst="ellipse">
              <a:avLst/>
            </a:prstGeom>
            <a:solidFill>
              <a:schemeClr val="bg1"/>
            </a:solidFill>
            <a:ln w="57150">
              <a:solidFill>
                <a:srgbClr val="0088B2"/>
              </a:solid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grpSp>
      <p:grpSp>
        <p:nvGrpSpPr>
          <p:cNvPr id="65" name="7 Grupo">
            <a:extLst>
              <a:ext uri="{FF2B5EF4-FFF2-40B4-BE49-F238E27FC236}">
                <a16:creationId xmlns:a16="http://schemas.microsoft.com/office/drawing/2014/main" id="{E459465B-6EF5-4C1E-A98F-7B68E7D693ED}"/>
              </a:ext>
            </a:extLst>
          </p:cNvPr>
          <p:cNvGrpSpPr/>
          <p:nvPr/>
        </p:nvGrpSpPr>
        <p:grpSpPr>
          <a:xfrm>
            <a:off x="6005992" y="3676281"/>
            <a:ext cx="180015" cy="1238806"/>
            <a:chOff x="4504490" y="2570889"/>
            <a:chExt cx="135018" cy="929104"/>
          </a:xfrm>
        </p:grpSpPr>
        <p:sp>
          <p:nvSpPr>
            <p:cNvPr id="66" name="36 Elipse">
              <a:extLst>
                <a:ext uri="{FF2B5EF4-FFF2-40B4-BE49-F238E27FC236}">
                  <a16:creationId xmlns:a16="http://schemas.microsoft.com/office/drawing/2014/main" id="{392F7939-FF82-44DD-A33A-91D4CC36F8A6}"/>
                </a:ext>
              </a:extLst>
            </p:cNvPr>
            <p:cNvSpPr/>
            <p:nvPr/>
          </p:nvSpPr>
          <p:spPr>
            <a:xfrm>
              <a:off x="4504490" y="2570889"/>
              <a:ext cx="135018" cy="135000"/>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dirty="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cxnSp>
          <p:nvCxnSpPr>
            <p:cNvPr id="67" name="44 Conector recto">
              <a:extLst>
                <a:ext uri="{FF2B5EF4-FFF2-40B4-BE49-F238E27FC236}">
                  <a16:creationId xmlns:a16="http://schemas.microsoft.com/office/drawing/2014/main" id="{6CF20DCE-0EEA-428F-9C97-0E30CBD51C5E}"/>
                </a:ext>
              </a:extLst>
            </p:cNvPr>
            <p:cNvCxnSpPr/>
            <p:nvPr/>
          </p:nvCxnSpPr>
          <p:spPr>
            <a:xfrm flipV="1">
              <a:off x="4571640" y="2699120"/>
              <a:ext cx="5547" cy="713103"/>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8" name="50 Elipse">
              <a:extLst>
                <a:ext uri="{FF2B5EF4-FFF2-40B4-BE49-F238E27FC236}">
                  <a16:creationId xmlns:a16="http://schemas.microsoft.com/office/drawing/2014/main" id="{E4412784-8146-4C3E-B679-D16DE29E46FF}"/>
                </a:ext>
              </a:extLst>
            </p:cNvPr>
            <p:cNvSpPr/>
            <p:nvPr/>
          </p:nvSpPr>
          <p:spPr>
            <a:xfrm>
              <a:off x="4533907" y="3418993"/>
              <a:ext cx="81011" cy="81000"/>
            </a:xfrm>
            <a:prstGeom prst="ellipse">
              <a:avLst/>
            </a:prstGeom>
            <a:solidFill>
              <a:schemeClr val="bg1"/>
            </a:solidFill>
            <a:ln w="57150">
              <a:solidFill>
                <a:srgbClr val="0088B2"/>
              </a:solid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grpSp>
      <p:grpSp>
        <p:nvGrpSpPr>
          <p:cNvPr id="69" name="8 Grupo">
            <a:extLst>
              <a:ext uri="{FF2B5EF4-FFF2-40B4-BE49-F238E27FC236}">
                <a16:creationId xmlns:a16="http://schemas.microsoft.com/office/drawing/2014/main" id="{2F448661-3A64-4D51-937F-CADCBAB89ABF}"/>
              </a:ext>
            </a:extLst>
          </p:cNvPr>
          <p:cNvGrpSpPr/>
          <p:nvPr/>
        </p:nvGrpSpPr>
        <p:grpSpPr>
          <a:xfrm>
            <a:off x="7369574" y="2632233"/>
            <a:ext cx="180015" cy="1224103"/>
            <a:chOff x="5527229" y="1787812"/>
            <a:chExt cx="135018" cy="918077"/>
          </a:xfrm>
        </p:grpSpPr>
        <p:sp>
          <p:nvSpPr>
            <p:cNvPr id="70" name="37 Elipse">
              <a:extLst>
                <a:ext uri="{FF2B5EF4-FFF2-40B4-BE49-F238E27FC236}">
                  <a16:creationId xmlns:a16="http://schemas.microsoft.com/office/drawing/2014/main" id="{27A9448E-9451-4709-80F9-6155CF1036FA}"/>
                </a:ext>
              </a:extLst>
            </p:cNvPr>
            <p:cNvSpPr/>
            <p:nvPr/>
          </p:nvSpPr>
          <p:spPr>
            <a:xfrm>
              <a:off x="5527229" y="2570889"/>
              <a:ext cx="135018" cy="135000"/>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cxnSp>
          <p:nvCxnSpPr>
            <p:cNvPr id="71" name="45 Conector recto">
              <a:extLst>
                <a:ext uri="{FF2B5EF4-FFF2-40B4-BE49-F238E27FC236}">
                  <a16:creationId xmlns:a16="http://schemas.microsoft.com/office/drawing/2014/main" id="{3D4EE2F1-9DEA-49EE-8110-184F2D393C48}"/>
                </a:ext>
              </a:extLst>
            </p:cNvPr>
            <p:cNvCxnSpPr/>
            <p:nvPr/>
          </p:nvCxnSpPr>
          <p:spPr>
            <a:xfrm flipV="1">
              <a:off x="5596162" y="1858759"/>
              <a:ext cx="5547" cy="713103"/>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2" name="51 Elipse">
              <a:extLst>
                <a:ext uri="{FF2B5EF4-FFF2-40B4-BE49-F238E27FC236}">
                  <a16:creationId xmlns:a16="http://schemas.microsoft.com/office/drawing/2014/main" id="{8C5296F9-9508-4B0E-BE79-625B140B804C}"/>
                </a:ext>
              </a:extLst>
            </p:cNvPr>
            <p:cNvSpPr/>
            <p:nvPr/>
          </p:nvSpPr>
          <p:spPr>
            <a:xfrm>
              <a:off x="5562802" y="1787812"/>
              <a:ext cx="81011" cy="81000"/>
            </a:xfrm>
            <a:prstGeom prst="ellipse">
              <a:avLst/>
            </a:prstGeom>
            <a:solidFill>
              <a:schemeClr val="bg1"/>
            </a:solidFill>
            <a:ln w="57150">
              <a:solidFill>
                <a:srgbClr val="0088B2"/>
              </a:solid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grpSp>
      <p:grpSp>
        <p:nvGrpSpPr>
          <p:cNvPr id="73" name="9 Grupo">
            <a:extLst>
              <a:ext uri="{FF2B5EF4-FFF2-40B4-BE49-F238E27FC236}">
                <a16:creationId xmlns:a16="http://schemas.microsoft.com/office/drawing/2014/main" id="{367EE295-5443-4B14-BE36-AA9A8F3FAB6E}"/>
              </a:ext>
            </a:extLst>
          </p:cNvPr>
          <p:cNvGrpSpPr/>
          <p:nvPr/>
        </p:nvGrpSpPr>
        <p:grpSpPr>
          <a:xfrm>
            <a:off x="8733157" y="3676281"/>
            <a:ext cx="180015" cy="1224059"/>
            <a:chOff x="6549968" y="2570889"/>
            <a:chExt cx="135018" cy="918044"/>
          </a:xfrm>
        </p:grpSpPr>
        <p:sp>
          <p:nvSpPr>
            <p:cNvPr id="74" name="38 Elipse">
              <a:extLst>
                <a:ext uri="{FF2B5EF4-FFF2-40B4-BE49-F238E27FC236}">
                  <a16:creationId xmlns:a16="http://schemas.microsoft.com/office/drawing/2014/main" id="{778E6F9C-BF62-4EB9-9503-12F88286D15C}"/>
                </a:ext>
              </a:extLst>
            </p:cNvPr>
            <p:cNvSpPr/>
            <p:nvPr/>
          </p:nvSpPr>
          <p:spPr>
            <a:xfrm>
              <a:off x="6549968" y="2570889"/>
              <a:ext cx="135018" cy="135000"/>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cxnSp>
          <p:nvCxnSpPr>
            <p:cNvPr id="75" name="46 Conector recto">
              <a:extLst>
                <a:ext uri="{FF2B5EF4-FFF2-40B4-BE49-F238E27FC236}">
                  <a16:creationId xmlns:a16="http://schemas.microsoft.com/office/drawing/2014/main" id="{2495092A-596E-4CDC-AF24-693F3DB7DB42}"/>
                </a:ext>
              </a:extLst>
            </p:cNvPr>
            <p:cNvCxnSpPr/>
            <p:nvPr/>
          </p:nvCxnSpPr>
          <p:spPr>
            <a:xfrm flipV="1">
              <a:off x="6614560" y="2699120"/>
              <a:ext cx="5547" cy="713103"/>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6" name="52 Elipse">
              <a:extLst>
                <a:ext uri="{FF2B5EF4-FFF2-40B4-BE49-F238E27FC236}">
                  <a16:creationId xmlns:a16="http://schemas.microsoft.com/office/drawing/2014/main" id="{4D7054E8-2D68-4CE7-BC84-B1D585F51966}"/>
                </a:ext>
              </a:extLst>
            </p:cNvPr>
            <p:cNvSpPr/>
            <p:nvPr/>
          </p:nvSpPr>
          <p:spPr>
            <a:xfrm>
              <a:off x="6579600" y="3407933"/>
              <a:ext cx="81011" cy="81000"/>
            </a:xfrm>
            <a:prstGeom prst="ellipse">
              <a:avLst/>
            </a:prstGeom>
            <a:solidFill>
              <a:schemeClr val="bg1"/>
            </a:solidFill>
            <a:ln w="57150">
              <a:solidFill>
                <a:srgbClr val="0088B2"/>
              </a:solid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grpSp>
      <p:grpSp>
        <p:nvGrpSpPr>
          <p:cNvPr id="77" name="10 Grupo">
            <a:extLst>
              <a:ext uri="{FF2B5EF4-FFF2-40B4-BE49-F238E27FC236}">
                <a16:creationId xmlns:a16="http://schemas.microsoft.com/office/drawing/2014/main" id="{5BEDD4E7-6283-4520-B17D-45FE3C08B93F}"/>
              </a:ext>
            </a:extLst>
          </p:cNvPr>
          <p:cNvGrpSpPr/>
          <p:nvPr/>
        </p:nvGrpSpPr>
        <p:grpSpPr>
          <a:xfrm>
            <a:off x="10115787" y="2632233"/>
            <a:ext cx="180015" cy="1224103"/>
            <a:chOff x="7586993" y="1787812"/>
            <a:chExt cx="135018" cy="918077"/>
          </a:xfrm>
        </p:grpSpPr>
        <p:sp>
          <p:nvSpPr>
            <p:cNvPr id="78" name="39 Elipse">
              <a:extLst>
                <a:ext uri="{FF2B5EF4-FFF2-40B4-BE49-F238E27FC236}">
                  <a16:creationId xmlns:a16="http://schemas.microsoft.com/office/drawing/2014/main" id="{6916F3B3-C91D-4052-979C-C4E9A5C759F3}"/>
                </a:ext>
              </a:extLst>
            </p:cNvPr>
            <p:cNvSpPr/>
            <p:nvPr/>
          </p:nvSpPr>
          <p:spPr>
            <a:xfrm>
              <a:off x="7586993" y="2570889"/>
              <a:ext cx="135018" cy="135000"/>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cxnSp>
          <p:nvCxnSpPr>
            <p:cNvPr id="79" name="47 Conector recto">
              <a:extLst>
                <a:ext uri="{FF2B5EF4-FFF2-40B4-BE49-F238E27FC236}">
                  <a16:creationId xmlns:a16="http://schemas.microsoft.com/office/drawing/2014/main" id="{3A2D4C8A-EC45-46C4-98E4-47D4B312B69B}"/>
                </a:ext>
              </a:extLst>
            </p:cNvPr>
            <p:cNvCxnSpPr/>
            <p:nvPr/>
          </p:nvCxnSpPr>
          <p:spPr>
            <a:xfrm flipV="1">
              <a:off x="7648763" y="1858759"/>
              <a:ext cx="5547" cy="713103"/>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0" name="53 Elipse">
              <a:extLst>
                <a:ext uri="{FF2B5EF4-FFF2-40B4-BE49-F238E27FC236}">
                  <a16:creationId xmlns:a16="http://schemas.microsoft.com/office/drawing/2014/main" id="{A5A28F45-A2A5-4DE7-AAF1-A227EC9D268F}"/>
                </a:ext>
              </a:extLst>
            </p:cNvPr>
            <p:cNvSpPr/>
            <p:nvPr/>
          </p:nvSpPr>
          <p:spPr>
            <a:xfrm>
              <a:off x="7617376" y="1787812"/>
              <a:ext cx="81011" cy="81000"/>
            </a:xfrm>
            <a:prstGeom prst="ellipse">
              <a:avLst/>
            </a:prstGeom>
            <a:solidFill>
              <a:schemeClr val="bg1"/>
            </a:solidFill>
            <a:ln w="57150">
              <a:solidFill>
                <a:srgbClr val="0088B2"/>
              </a:solidFill>
            </a:ln>
          </p:spPr>
          <p:style>
            <a:lnRef idx="2">
              <a:schemeClr val="accent1">
                <a:shade val="50000"/>
              </a:schemeClr>
            </a:lnRef>
            <a:fillRef idx="1">
              <a:schemeClr val="accent1"/>
            </a:fillRef>
            <a:effectRef idx="0">
              <a:schemeClr val="accent1"/>
            </a:effectRef>
            <a:fontRef idx="minor">
              <a:schemeClr val="lt1"/>
            </a:fontRef>
          </p:style>
          <p:txBody>
            <a:bodyPr lIns="34282" tIns="17141" rIns="34282" bIns="17141" rtlCol="0" anchor="ctr"/>
            <a:lstStyle/>
            <a:p>
              <a:pPr algn="ctr"/>
              <a:endParaRPr lang="es-MX" sz="1200">
                <a:solidFill>
                  <a:schemeClr val="tx1">
                    <a:lumMod val="65000"/>
                    <a:lumOff val="35000"/>
                  </a:schemeClr>
                </a:solidFill>
                <a:latin typeface="Helvetica" panose="020B7200000000000000" pitchFamily="34" charset="0"/>
                <a:ea typeface="Segoe UI" panose="020B0502040204020203" pitchFamily="34" charset="0"/>
                <a:cs typeface="Helvetica" panose="020B0604020202020204" pitchFamily="34" charset="0"/>
              </a:endParaRPr>
            </a:p>
          </p:txBody>
        </p:sp>
      </p:grpSp>
      <p:sp>
        <p:nvSpPr>
          <p:cNvPr id="81" name="54 CuadroTexto">
            <a:extLst>
              <a:ext uri="{FF2B5EF4-FFF2-40B4-BE49-F238E27FC236}">
                <a16:creationId xmlns:a16="http://schemas.microsoft.com/office/drawing/2014/main" id="{2E898906-0770-4560-8F24-22EBE9D1F73D}"/>
              </a:ext>
            </a:extLst>
          </p:cNvPr>
          <p:cNvSpPr txBox="1"/>
          <p:nvPr/>
        </p:nvSpPr>
        <p:spPr>
          <a:xfrm>
            <a:off x="1240400" y="1847371"/>
            <a:ext cx="1544729" cy="682480"/>
          </a:xfrm>
          <a:prstGeom prst="rect">
            <a:avLst/>
          </a:prstGeom>
          <a:noFill/>
        </p:spPr>
        <p:txBody>
          <a:bodyPr wrap="square" lIns="90624" tIns="45332" rIns="90624" bIns="45332" rtlCol="0">
            <a:spAutoFit/>
          </a:bodyPr>
          <a:lstStyle/>
          <a:p>
            <a:pPr algn="ctr">
              <a:lnSpc>
                <a:spcPct val="120000"/>
              </a:lnSpc>
            </a:pPr>
            <a:r>
              <a:rPr lang="en-US" sz="1200" b="1" dirty="0">
                <a:solidFill>
                  <a:schemeClr val="tx2"/>
                </a:solidFill>
                <a:latin typeface="Helvetica" panose="020B7200000000000000" pitchFamily="34" charset="0"/>
                <a:ea typeface="Open Sans Condensed" panose="020B0604020202020204" charset="0"/>
                <a:cs typeface="Open Sans Condensed" panose="020B0604020202020204" charset="0"/>
              </a:rPr>
              <a:t>High quality</a:t>
            </a:r>
          </a:p>
          <a:p>
            <a:pPr algn="ctr"/>
            <a:r>
              <a:rPr lang="es-MX" sz="1200" noProof="1">
                <a:latin typeface="HelvLight" pitchFamily="2" charset="0"/>
              </a:rPr>
              <a:t>Aenean commodo ligula eget dolor. </a:t>
            </a:r>
            <a:endParaRPr lang="es-MX" sz="1200" dirty="0">
              <a:latin typeface="HelvLight" pitchFamily="2" charset="0"/>
            </a:endParaRPr>
          </a:p>
        </p:txBody>
      </p:sp>
      <p:sp>
        <p:nvSpPr>
          <p:cNvPr id="82" name="55 CuadroTexto">
            <a:extLst>
              <a:ext uri="{FF2B5EF4-FFF2-40B4-BE49-F238E27FC236}">
                <a16:creationId xmlns:a16="http://schemas.microsoft.com/office/drawing/2014/main" id="{1358FCDC-CA6B-4E48-B4AA-908239789E0F}"/>
              </a:ext>
            </a:extLst>
          </p:cNvPr>
          <p:cNvSpPr txBox="1"/>
          <p:nvPr/>
        </p:nvSpPr>
        <p:spPr>
          <a:xfrm>
            <a:off x="1007692" y="3904801"/>
            <a:ext cx="2015826" cy="337771"/>
          </a:xfrm>
          <a:prstGeom prst="rect">
            <a:avLst/>
          </a:prstGeom>
          <a:noFill/>
        </p:spPr>
        <p:txBody>
          <a:bodyPr wrap="square" lIns="90624" tIns="45332" rIns="90624" bIns="45332" rtlCol="0">
            <a:spAutoFit/>
          </a:bodyPr>
          <a:lstStyle/>
          <a:p>
            <a:pPr algn="ctr"/>
            <a:r>
              <a:rPr lang="es-MX" sz="1600" b="1" dirty="0">
                <a:solidFill>
                  <a:schemeClr val="tx2"/>
                </a:solidFill>
                <a:latin typeface="Helvetica" panose="020B7200000000000000" pitchFamily="34" charset="0"/>
                <a:ea typeface="Open Sans Extrabold" panose="020B0906030804020204" pitchFamily="34" charset="0"/>
                <a:cs typeface="Open Sans Extrabold" panose="020B0906030804020204" pitchFamily="34" charset="0"/>
              </a:rPr>
              <a:t>2015</a:t>
            </a:r>
          </a:p>
        </p:txBody>
      </p:sp>
      <p:sp>
        <p:nvSpPr>
          <p:cNvPr id="83" name="56 CuadroTexto">
            <a:extLst>
              <a:ext uri="{FF2B5EF4-FFF2-40B4-BE49-F238E27FC236}">
                <a16:creationId xmlns:a16="http://schemas.microsoft.com/office/drawing/2014/main" id="{473C891C-6E7C-4FCC-8D5A-435212536751}"/>
              </a:ext>
            </a:extLst>
          </p:cNvPr>
          <p:cNvSpPr txBox="1"/>
          <p:nvPr/>
        </p:nvSpPr>
        <p:spPr>
          <a:xfrm>
            <a:off x="2351774" y="3376756"/>
            <a:ext cx="2015826" cy="337771"/>
          </a:xfrm>
          <a:prstGeom prst="rect">
            <a:avLst/>
          </a:prstGeom>
          <a:noFill/>
        </p:spPr>
        <p:txBody>
          <a:bodyPr wrap="square" lIns="90624" tIns="45332" rIns="90624" bIns="45332" rtlCol="0">
            <a:spAutoFit/>
          </a:bodyPr>
          <a:lstStyle/>
          <a:p>
            <a:pPr algn="ctr"/>
            <a:r>
              <a:rPr lang="es-MX" sz="1600" b="1" dirty="0">
                <a:solidFill>
                  <a:schemeClr val="tx2"/>
                </a:solidFill>
                <a:latin typeface="Helvetica" panose="020B7200000000000000" pitchFamily="34" charset="0"/>
                <a:ea typeface="Open Sans Extrabold" panose="020B0906030804020204" pitchFamily="34" charset="0"/>
                <a:cs typeface="Open Sans Extrabold" panose="020B0906030804020204" pitchFamily="34" charset="0"/>
              </a:rPr>
              <a:t>2016</a:t>
            </a:r>
          </a:p>
        </p:txBody>
      </p:sp>
      <p:sp>
        <p:nvSpPr>
          <p:cNvPr id="84" name="57 CuadroTexto">
            <a:extLst>
              <a:ext uri="{FF2B5EF4-FFF2-40B4-BE49-F238E27FC236}">
                <a16:creationId xmlns:a16="http://schemas.microsoft.com/office/drawing/2014/main" id="{FBD2C4E6-585E-4EAB-8996-FEAB58A267B9}"/>
              </a:ext>
            </a:extLst>
          </p:cNvPr>
          <p:cNvSpPr txBox="1"/>
          <p:nvPr/>
        </p:nvSpPr>
        <p:spPr>
          <a:xfrm>
            <a:off x="3726334" y="3904801"/>
            <a:ext cx="2015826" cy="337771"/>
          </a:xfrm>
          <a:prstGeom prst="rect">
            <a:avLst/>
          </a:prstGeom>
          <a:noFill/>
        </p:spPr>
        <p:txBody>
          <a:bodyPr wrap="square" lIns="90624" tIns="45332" rIns="90624" bIns="45332" rtlCol="0">
            <a:spAutoFit/>
          </a:bodyPr>
          <a:lstStyle/>
          <a:p>
            <a:pPr algn="ctr"/>
            <a:r>
              <a:rPr lang="es-MX" sz="1600" b="1" dirty="0">
                <a:solidFill>
                  <a:schemeClr val="tx2"/>
                </a:solidFill>
                <a:latin typeface="Helvetica" panose="020B7200000000000000" pitchFamily="34" charset="0"/>
                <a:ea typeface="Open Sans Extrabold" panose="020B0906030804020204" pitchFamily="34" charset="0"/>
                <a:cs typeface="Open Sans Extrabold" panose="020B0906030804020204" pitchFamily="34" charset="0"/>
              </a:rPr>
              <a:t>2017</a:t>
            </a:r>
          </a:p>
        </p:txBody>
      </p:sp>
      <p:sp>
        <p:nvSpPr>
          <p:cNvPr id="85" name="58 CuadroTexto">
            <a:extLst>
              <a:ext uri="{FF2B5EF4-FFF2-40B4-BE49-F238E27FC236}">
                <a16:creationId xmlns:a16="http://schemas.microsoft.com/office/drawing/2014/main" id="{8C7E7FCA-EDBB-4AAB-8D9C-FC5417DB4B56}"/>
              </a:ext>
            </a:extLst>
          </p:cNvPr>
          <p:cNvSpPr txBox="1"/>
          <p:nvPr/>
        </p:nvSpPr>
        <p:spPr>
          <a:xfrm>
            <a:off x="5095600" y="3414850"/>
            <a:ext cx="2015826" cy="337771"/>
          </a:xfrm>
          <a:prstGeom prst="rect">
            <a:avLst/>
          </a:prstGeom>
          <a:noFill/>
        </p:spPr>
        <p:txBody>
          <a:bodyPr wrap="square" lIns="90624" tIns="45332" rIns="90624" bIns="45332" rtlCol="0">
            <a:spAutoFit/>
          </a:bodyPr>
          <a:lstStyle/>
          <a:p>
            <a:pPr algn="ctr"/>
            <a:r>
              <a:rPr lang="es-MX" sz="1600" b="1" dirty="0">
                <a:solidFill>
                  <a:schemeClr val="tx2"/>
                </a:solidFill>
                <a:latin typeface="Helvetica" panose="020B7200000000000000" pitchFamily="34" charset="0"/>
                <a:ea typeface="Open Sans Extrabold" panose="020B0906030804020204" pitchFamily="34" charset="0"/>
                <a:cs typeface="Open Sans Extrabold" panose="020B0906030804020204" pitchFamily="34" charset="0"/>
              </a:rPr>
              <a:t>2018</a:t>
            </a:r>
          </a:p>
        </p:txBody>
      </p:sp>
      <p:sp>
        <p:nvSpPr>
          <p:cNvPr id="86" name="59 CuadroTexto">
            <a:extLst>
              <a:ext uri="{FF2B5EF4-FFF2-40B4-BE49-F238E27FC236}">
                <a16:creationId xmlns:a16="http://schemas.microsoft.com/office/drawing/2014/main" id="{6C872F19-A488-4C2D-9EDC-8B18DAE27785}"/>
              </a:ext>
            </a:extLst>
          </p:cNvPr>
          <p:cNvSpPr txBox="1"/>
          <p:nvPr/>
        </p:nvSpPr>
        <p:spPr>
          <a:xfrm>
            <a:off x="6450860" y="3904801"/>
            <a:ext cx="2015826" cy="337771"/>
          </a:xfrm>
          <a:prstGeom prst="rect">
            <a:avLst/>
          </a:prstGeom>
          <a:noFill/>
        </p:spPr>
        <p:txBody>
          <a:bodyPr wrap="square" lIns="90624" tIns="45332" rIns="90624" bIns="45332" rtlCol="0">
            <a:spAutoFit/>
          </a:bodyPr>
          <a:lstStyle/>
          <a:p>
            <a:pPr algn="ctr"/>
            <a:r>
              <a:rPr lang="es-MX" sz="1600" b="1" dirty="0">
                <a:solidFill>
                  <a:schemeClr val="tx2"/>
                </a:solidFill>
                <a:latin typeface="Helvetica" panose="020B7200000000000000" pitchFamily="34" charset="0"/>
                <a:ea typeface="Open Sans Extrabold" panose="020B0906030804020204" pitchFamily="34" charset="0"/>
                <a:cs typeface="Open Sans Extrabold" panose="020B0906030804020204" pitchFamily="34" charset="0"/>
              </a:rPr>
              <a:t>2019</a:t>
            </a:r>
          </a:p>
        </p:txBody>
      </p:sp>
      <p:sp>
        <p:nvSpPr>
          <p:cNvPr id="87" name="60 CuadroTexto">
            <a:extLst>
              <a:ext uri="{FF2B5EF4-FFF2-40B4-BE49-F238E27FC236}">
                <a16:creationId xmlns:a16="http://schemas.microsoft.com/office/drawing/2014/main" id="{F2511DFF-F95B-49A9-B23A-96AFC79E0A22}"/>
              </a:ext>
            </a:extLst>
          </p:cNvPr>
          <p:cNvSpPr txBox="1"/>
          <p:nvPr/>
        </p:nvSpPr>
        <p:spPr>
          <a:xfrm>
            <a:off x="7829990" y="3375266"/>
            <a:ext cx="2015826" cy="337771"/>
          </a:xfrm>
          <a:prstGeom prst="rect">
            <a:avLst/>
          </a:prstGeom>
          <a:noFill/>
        </p:spPr>
        <p:txBody>
          <a:bodyPr wrap="square" lIns="90624" tIns="45332" rIns="90624" bIns="45332" rtlCol="0">
            <a:spAutoFit/>
          </a:bodyPr>
          <a:lstStyle/>
          <a:p>
            <a:pPr algn="ctr"/>
            <a:r>
              <a:rPr lang="es-MX" sz="1600" b="1" dirty="0">
                <a:solidFill>
                  <a:schemeClr val="tx2"/>
                </a:solidFill>
                <a:latin typeface="Helvetica" panose="020B7200000000000000" pitchFamily="34" charset="0"/>
                <a:ea typeface="Open Sans Extrabold" panose="020B0906030804020204" pitchFamily="34" charset="0"/>
                <a:cs typeface="Open Sans Extrabold" panose="020B0906030804020204" pitchFamily="34" charset="0"/>
              </a:rPr>
              <a:t>2020</a:t>
            </a:r>
          </a:p>
        </p:txBody>
      </p:sp>
      <p:sp>
        <p:nvSpPr>
          <p:cNvPr id="88" name="61 CuadroTexto">
            <a:extLst>
              <a:ext uri="{FF2B5EF4-FFF2-40B4-BE49-F238E27FC236}">
                <a16:creationId xmlns:a16="http://schemas.microsoft.com/office/drawing/2014/main" id="{DEC7DBDE-6ED6-45AE-A23B-F60B0E581EE0}"/>
              </a:ext>
            </a:extLst>
          </p:cNvPr>
          <p:cNvSpPr txBox="1"/>
          <p:nvPr/>
        </p:nvSpPr>
        <p:spPr>
          <a:xfrm>
            <a:off x="9188801" y="3904801"/>
            <a:ext cx="2015826" cy="337771"/>
          </a:xfrm>
          <a:prstGeom prst="rect">
            <a:avLst/>
          </a:prstGeom>
          <a:noFill/>
        </p:spPr>
        <p:txBody>
          <a:bodyPr wrap="square" lIns="90624" tIns="45332" rIns="90624" bIns="45332" rtlCol="0">
            <a:spAutoFit/>
          </a:bodyPr>
          <a:lstStyle/>
          <a:p>
            <a:pPr algn="ctr"/>
            <a:r>
              <a:rPr lang="en-US" sz="1600" b="1" dirty="0">
                <a:solidFill>
                  <a:schemeClr val="tx2"/>
                </a:solidFill>
                <a:latin typeface="Helvetica" panose="020B7200000000000000" pitchFamily="34" charset="0"/>
                <a:ea typeface="Open Sans Extrabold" panose="020B0906030804020204" pitchFamily="34" charset="0"/>
                <a:cs typeface="Open Sans Extrabold" panose="020B0906030804020204" pitchFamily="34" charset="0"/>
              </a:rPr>
              <a:t>2021</a:t>
            </a:r>
          </a:p>
        </p:txBody>
      </p:sp>
      <p:sp>
        <p:nvSpPr>
          <p:cNvPr id="89" name="69 CuadroTexto">
            <a:extLst>
              <a:ext uri="{FF2B5EF4-FFF2-40B4-BE49-F238E27FC236}">
                <a16:creationId xmlns:a16="http://schemas.microsoft.com/office/drawing/2014/main" id="{080EDFDF-2C20-4EB8-9F0F-FDB7F2103A07}"/>
              </a:ext>
            </a:extLst>
          </p:cNvPr>
          <p:cNvSpPr txBox="1"/>
          <p:nvPr/>
        </p:nvSpPr>
        <p:spPr>
          <a:xfrm>
            <a:off x="2575171" y="4994888"/>
            <a:ext cx="1544729" cy="682480"/>
          </a:xfrm>
          <a:prstGeom prst="rect">
            <a:avLst/>
          </a:prstGeom>
          <a:noFill/>
        </p:spPr>
        <p:txBody>
          <a:bodyPr wrap="square" lIns="90624" tIns="45332" rIns="90624" bIns="45332" rtlCol="0">
            <a:spAutoFit/>
          </a:bodyPr>
          <a:lstStyle/>
          <a:p>
            <a:pPr algn="ctr">
              <a:lnSpc>
                <a:spcPct val="120000"/>
              </a:lnSpc>
            </a:pPr>
            <a:r>
              <a:rPr lang="en-US" sz="1200" b="1" dirty="0">
                <a:solidFill>
                  <a:schemeClr val="tx2"/>
                </a:solidFill>
                <a:latin typeface="Helvetica" panose="020B7200000000000000" pitchFamily="34" charset="0"/>
                <a:ea typeface="Open Sans Condensed" panose="020B0604020202020204" charset="0"/>
                <a:cs typeface="Open Sans Condensed" panose="020B0604020202020204" charset="0"/>
              </a:rPr>
              <a:t>Infographics </a:t>
            </a:r>
          </a:p>
          <a:p>
            <a:pPr algn="ctr"/>
            <a:r>
              <a:rPr lang="es-MX" sz="1200" noProof="1">
                <a:latin typeface="HelvLight" pitchFamily="2" charset="0"/>
              </a:rPr>
              <a:t>Aenean commodo ligula eget dolor. </a:t>
            </a:r>
            <a:endParaRPr lang="es-MX" sz="1200" dirty="0">
              <a:latin typeface="HelvLight" pitchFamily="2" charset="0"/>
            </a:endParaRPr>
          </a:p>
        </p:txBody>
      </p:sp>
      <p:sp>
        <p:nvSpPr>
          <p:cNvPr id="90" name="70 CuadroTexto">
            <a:extLst>
              <a:ext uri="{FF2B5EF4-FFF2-40B4-BE49-F238E27FC236}">
                <a16:creationId xmlns:a16="http://schemas.microsoft.com/office/drawing/2014/main" id="{4A1D8CF7-0EE5-4E4C-98E5-91DAFC5AF46E}"/>
              </a:ext>
            </a:extLst>
          </p:cNvPr>
          <p:cNvSpPr txBox="1"/>
          <p:nvPr/>
        </p:nvSpPr>
        <p:spPr>
          <a:xfrm>
            <a:off x="3971516" y="1847371"/>
            <a:ext cx="1544729" cy="682480"/>
          </a:xfrm>
          <a:prstGeom prst="rect">
            <a:avLst/>
          </a:prstGeom>
          <a:noFill/>
        </p:spPr>
        <p:txBody>
          <a:bodyPr wrap="square" lIns="90624" tIns="45332" rIns="90624" bIns="45332" rtlCol="0">
            <a:spAutoFit/>
          </a:bodyPr>
          <a:lstStyle/>
          <a:p>
            <a:pPr algn="ctr">
              <a:lnSpc>
                <a:spcPct val="120000"/>
              </a:lnSpc>
            </a:pPr>
            <a:r>
              <a:rPr lang="en-US" sz="1200" b="1" dirty="0">
                <a:solidFill>
                  <a:schemeClr val="tx2"/>
                </a:solidFill>
                <a:latin typeface="Helvetica" panose="020B7200000000000000" pitchFamily="34" charset="0"/>
                <a:ea typeface="Open Sans Condensed" panose="020B0604020202020204" charset="0"/>
                <a:cs typeface="Open Sans Condensed" panose="020B0604020202020204" charset="0"/>
              </a:rPr>
              <a:t>Awesome works</a:t>
            </a:r>
          </a:p>
          <a:p>
            <a:pPr algn="ctr"/>
            <a:r>
              <a:rPr lang="es-MX" sz="1200" noProof="1">
                <a:latin typeface="HelvLight" pitchFamily="2" charset="0"/>
              </a:rPr>
              <a:t>Aenean commodo ligula eget dolor. </a:t>
            </a:r>
            <a:endParaRPr lang="es-MX" sz="1200" dirty="0">
              <a:latin typeface="HelvLight" pitchFamily="2" charset="0"/>
            </a:endParaRPr>
          </a:p>
        </p:txBody>
      </p:sp>
      <p:sp>
        <p:nvSpPr>
          <p:cNvPr id="91" name="71 CuadroTexto">
            <a:extLst>
              <a:ext uri="{FF2B5EF4-FFF2-40B4-BE49-F238E27FC236}">
                <a16:creationId xmlns:a16="http://schemas.microsoft.com/office/drawing/2014/main" id="{41564153-0F14-4185-ACB3-43939B51E2F9}"/>
              </a:ext>
            </a:extLst>
          </p:cNvPr>
          <p:cNvSpPr txBox="1"/>
          <p:nvPr/>
        </p:nvSpPr>
        <p:spPr>
          <a:xfrm>
            <a:off x="6702632" y="1847371"/>
            <a:ext cx="1544729" cy="682480"/>
          </a:xfrm>
          <a:prstGeom prst="rect">
            <a:avLst/>
          </a:prstGeom>
          <a:noFill/>
        </p:spPr>
        <p:txBody>
          <a:bodyPr wrap="square" lIns="90624" tIns="45332" rIns="90624" bIns="45332" rtlCol="0">
            <a:spAutoFit/>
          </a:bodyPr>
          <a:lstStyle/>
          <a:p>
            <a:pPr algn="ctr">
              <a:lnSpc>
                <a:spcPct val="120000"/>
              </a:lnSpc>
            </a:pPr>
            <a:r>
              <a:rPr lang="en-US" sz="1200" b="1" dirty="0">
                <a:solidFill>
                  <a:schemeClr val="tx2"/>
                </a:solidFill>
                <a:latin typeface="Helvetica" panose="020B7200000000000000" pitchFamily="34" charset="0"/>
                <a:ea typeface="Open Sans Condensed" panose="020B0604020202020204" charset="0"/>
                <a:cs typeface="Open Sans Condensed" panose="020B0604020202020204" charset="0"/>
              </a:rPr>
              <a:t>Nice animations</a:t>
            </a:r>
          </a:p>
          <a:p>
            <a:pPr algn="ctr"/>
            <a:r>
              <a:rPr lang="es-MX" sz="1200" noProof="1">
                <a:latin typeface="HelvLight" pitchFamily="2" charset="0"/>
              </a:rPr>
              <a:t>Aenean commodo ligula eget dolor. </a:t>
            </a:r>
            <a:endParaRPr lang="es-MX" sz="1200" dirty="0">
              <a:latin typeface="HelvLight" pitchFamily="2" charset="0"/>
            </a:endParaRPr>
          </a:p>
        </p:txBody>
      </p:sp>
      <p:sp>
        <p:nvSpPr>
          <p:cNvPr id="92" name="72 CuadroTexto">
            <a:extLst>
              <a:ext uri="{FF2B5EF4-FFF2-40B4-BE49-F238E27FC236}">
                <a16:creationId xmlns:a16="http://schemas.microsoft.com/office/drawing/2014/main" id="{89D55345-2E92-4CAE-B29F-0D89754E1D62}"/>
              </a:ext>
            </a:extLst>
          </p:cNvPr>
          <p:cNvSpPr txBox="1"/>
          <p:nvPr/>
        </p:nvSpPr>
        <p:spPr>
          <a:xfrm>
            <a:off x="9433749" y="1847371"/>
            <a:ext cx="1544729" cy="682480"/>
          </a:xfrm>
          <a:prstGeom prst="rect">
            <a:avLst/>
          </a:prstGeom>
          <a:noFill/>
        </p:spPr>
        <p:txBody>
          <a:bodyPr wrap="square" lIns="90624" tIns="45332" rIns="90624" bIns="45332" rtlCol="0">
            <a:spAutoFit/>
          </a:bodyPr>
          <a:lstStyle/>
          <a:p>
            <a:pPr algn="ctr">
              <a:lnSpc>
                <a:spcPct val="120000"/>
              </a:lnSpc>
            </a:pPr>
            <a:r>
              <a:rPr lang="en-US" sz="1200" b="1" dirty="0">
                <a:solidFill>
                  <a:schemeClr val="tx2"/>
                </a:solidFill>
                <a:latin typeface="Helvetica" panose="020B7200000000000000" pitchFamily="34" charset="0"/>
                <a:ea typeface="Open Sans Condensed" panose="020B0604020202020204" charset="0"/>
                <a:cs typeface="Open Sans Condensed" panose="020B0604020202020204" charset="0"/>
              </a:rPr>
              <a:t>Great support</a:t>
            </a:r>
          </a:p>
          <a:p>
            <a:pPr algn="ctr"/>
            <a:r>
              <a:rPr lang="es-MX" sz="1200" noProof="1">
                <a:latin typeface="HelvLight" pitchFamily="2" charset="0"/>
              </a:rPr>
              <a:t>Aenean commodo ligula eget dolor. </a:t>
            </a:r>
            <a:endParaRPr lang="es-MX" sz="1200" dirty="0">
              <a:latin typeface="HelvLight" pitchFamily="2" charset="0"/>
            </a:endParaRPr>
          </a:p>
        </p:txBody>
      </p:sp>
      <p:sp>
        <p:nvSpPr>
          <p:cNvPr id="93" name="73 CuadroTexto">
            <a:extLst>
              <a:ext uri="{FF2B5EF4-FFF2-40B4-BE49-F238E27FC236}">
                <a16:creationId xmlns:a16="http://schemas.microsoft.com/office/drawing/2014/main" id="{275B7C46-A7E8-451F-BE71-A06D25B7E41A}"/>
              </a:ext>
            </a:extLst>
          </p:cNvPr>
          <p:cNvSpPr txBox="1"/>
          <p:nvPr/>
        </p:nvSpPr>
        <p:spPr>
          <a:xfrm>
            <a:off x="5318261" y="4994888"/>
            <a:ext cx="1544729" cy="682480"/>
          </a:xfrm>
          <a:prstGeom prst="rect">
            <a:avLst/>
          </a:prstGeom>
          <a:noFill/>
        </p:spPr>
        <p:txBody>
          <a:bodyPr wrap="square" lIns="90624" tIns="45332" rIns="90624" bIns="45332" rtlCol="0">
            <a:spAutoFit/>
          </a:bodyPr>
          <a:lstStyle/>
          <a:p>
            <a:pPr algn="ctr">
              <a:lnSpc>
                <a:spcPct val="120000"/>
              </a:lnSpc>
            </a:pPr>
            <a:r>
              <a:rPr lang="en-US" sz="1200" b="1" dirty="0">
                <a:solidFill>
                  <a:schemeClr val="tx2"/>
                </a:solidFill>
                <a:latin typeface="Helvetica" panose="020B7200000000000000" pitchFamily="34" charset="0"/>
                <a:ea typeface="Open Sans Condensed" panose="020B0604020202020204" charset="0"/>
                <a:cs typeface="Open Sans Condensed" panose="020B0604020202020204" charset="0"/>
              </a:rPr>
              <a:t>Great support</a:t>
            </a:r>
          </a:p>
          <a:p>
            <a:pPr algn="ctr"/>
            <a:r>
              <a:rPr lang="es-MX" sz="1200" noProof="1">
                <a:latin typeface="HelvLight" pitchFamily="2" charset="0"/>
              </a:rPr>
              <a:t>Aenean commodo ligula eget dolor. </a:t>
            </a:r>
            <a:endParaRPr lang="es-MX" sz="1200" dirty="0">
              <a:latin typeface="HelvLight" pitchFamily="2" charset="0"/>
            </a:endParaRPr>
          </a:p>
        </p:txBody>
      </p:sp>
      <p:sp>
        <p:nvSpPr>
          <p:cNvPr id="94" name="74 CuadroTexto">
            <a:extLst>
              <a:ext uri="{FF2B5EF4-FFF2-40B4-BE49-F238E27FC236}">
                <a16:creationId xmlns:a16="http://schemas.microsoft.com/office/drawing/2014/main" id="{92E07E9B-B135-43D3-9789-4DF8C06C09DB}"/>
              </a:ext>
            </a:extLst>
          </p:cNvPr>
          <p:cNvSpPr txBox="1"/>
          <p:nvPr/>
        </p:nvSpPr>
        <p:spPr>
          <a:xfrm>
            <a:off x="8061352" y="4994888"/>
            <a:ext cx="1544729" cy="682480"/>
          </a:xfrm>
          <a:prstGeom prst="rect">
            <a:avLst/>
          </a:prstGeom>
          <a:noFill/>
        </p:spPr>
        <p:txBody>
          <a:bodyPr wrap="square" lIns="90624" tIns="45332" rIns="90624" bIns="45332" rtlCol="0">
            <a:spAutoFit/>
          </a:bodyPr>
          <a:lstStyle/>
          <a:p>
            <a:pPr algn="ctr">
              <a:lnSpc>
                <a:spcPct val="120000"/>
              </a:lnSpc>
            </a:pPr>
            <a:r>
              <a:rPr lang="en-US" sz="1200" b="1" dirty="0">
                <a:solidFill>
                  <a:schemeClr val="tx2"/>
                </a:solidFill>
                <a:latin typeface="Helvetica" panose="020B7200000000000000" pitchFamily="34" charset="0"/>
                <a:ea typeface="Open Sans Condensed" panose="020B0604020202020204" charset="0"/>
                <a:cs typeface="Open Sans Condensed" panose="020B0604020202020204" charset="0"/>
              </a:rPr>
              <a:t>High quality</a:t>
            </a:r>
          </a:p>
          <a:p>
            <a:pPr algn="ctr"/>
            <a:r>
              <a:rPr lang="es-MX" sz="1200" noProof="1">
                <a:latin typeface="HelvLight" pitchFamily="2" charset="0"/>
              </a:rPr>
              <a:t>Aenean commodo ligula eget dolor. </a:t>
            </a:r>
            <a:endParaRPr lang="es-MX" sz="1200" dirty="0">
              <a:latin typeface="HelvLight" pitchFamily="2" charset="0"/>
            </a:endParaRPr>
          </a:p>
        </p:txBody>
      </p:sp>
    </p:spTree>
    <p:extLst>
      <p:ext uri="{BB962C8B-B14F-4D97-AF65-F5344CB8AC3E}">
        <p14:creationId xmlns:p14="http://schemas.microsoft.com/office/powerpoint/2010/main" val="2459070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FF459DA-2C7B-4FF8-A26C-97F8038B831B}"/>
              </a:ext>
            </a:extLst>
          </p:cNvPr>
          <p:cNvGrpSpPr/>
          <p:nvPr/>
        </p:nvGrpSpPr>
        <p:grpSpPr>
          <a:xfrm>
            <a:off x="1063625" y="2952203"/>
            <a:ext cx="10064751" cy="1914525"/>
            <a:chOff x="1063625" y="2471738"/>
            <a:chExt cx="10064751" cy="1914525"/>
          </a:xfrm>
        </p:grpSpPr>
        <p:sp>
          <p:nvSpPr>
            <p:cNvPr id="5" name="Freeform 5">
              <a:extLst>
                <a:ext uri="{FF2B5EF4-FFF2-40B4-BE49-F238E27FC236}">
                  <a16:creationId xmlns:a16="http://schemas.microsoft.com/office/drawing/2014/main" id="{96D94140-3081-4AB4-AECD-C33392563206}"/>
                </a:ext>
              </a:extLst>
            </p:cNvPr>
            <p:cNvSpPr>
              <a:spLocks/>
            </p:cNvSpPr>
            <p:nvPr/>
          </p:nvSpPr>
          <p:spPr bwMode="auto">
            <a:xfrm>
              <a:off x="7164388" y="2471738"/>
              <a:ext cx="3963988" cy="1914525"/>
            </a:xfrm>
            <a:custGeom>
              <a:avLst/>
              <a:gdLst>
                <a:gd name="T0" fmla="*/ 858 w 2497"/>
                <a:gd name="T1" fmla="*/ 1052 h 1206"/>
                <a:gd name="T2" fmla="*/ 810 w 2497"/>
                <a:gd name="T3" fmla="*/ 1070 h 1206"/>
                <a:gd name="T4" fmla="*/ 330 w 2497"/>
                <a:gd name="T5" fmla="*/ 1068 h 1206"/>
                <a:gd name="T6" fmla="*/ 290 w 2497"/>
                <a:gd name="T7" fmla="*/ 1038 h 1206"/>
                <a:gd name="T8" fmla="*/ 120 w 2497"/>
                <a:gd name="T9" fmla="*/ 745 h 1206"/>
                <a:gd name="T10" fmla="*/ 100 w 2497"/>
                <a:gd name="T11" fmla="*/ 727 h 1206"/>
                <a:gd name="T12" fmla="*/ 50 w 2497"/>
                <a:gd name="T13" fmla="*/ 721 h 1206"/>
                <a:gd name="T14" fmla="*/ 20 w 2497"/>
                <a:gd name="T15" fmla="*/ 739 h 1206"/>
                <a:gd name="T16" fmla="*/ 10 w 2497"/>
                <a:gd name="T17" fmla="*/ 753 h 1206"/>
                <a:gd name="T18" fmla="*/ 0 w 2497"/>
                <a:gd name="T19" fmla="*/ 787 h 1206"/>
                <a:gd name="T20" fmla="*/ 212 w 2497"/>
                <a:gd name="T21" fmla="*/ 1172 h 1206"/>
                <a:gd name="T22" fmla="*/ 236 w 2497"/>
                <a:gd name="T23" fmla="*/ 1196 h 1206"/>
                <a:gd name="T24" fmla="*/ 888 w 2497"/>
                <a:gd name="T25" fmla="*/ 1206 h 1206"/>
                <a:gd name="T26" fmla="*/ 919 w 2497"/>
                <a:gd name="T27" fmla="*/ 1196 h 1206"/>
                <a:gd name="T28" fmla="*/ 945 w 2497"/>
                <a:gd name="T29" fmla="*/ 1172 h 1206"/>
                <a:gd name="T30" fmla="*/ 1533 w 2497"/>
                <a:gd name="T31" fmla="*/ 154 h 1206"/>
                <a:gd name="T32" fmla="*/ 1581 w 2497"/>
                <a:gd name="T33" fmla="*/ 134 h 1206"/>
                <a:gd name="T34" fmla="*/ 2061 w 2497"/>
                <a:gd name="T35" fmla="*/ 136 h 1206"/>
                <a:gd name="T36" fmla="*/ 2101 w 2497"/>
                <a:gd name="T37" fmla="*/ 168 h 1206"/>
                <a:gd name="T38" fmla="*/ 2339 w 2497"/>
                <a:gd name="T39" fmla="*/ 585 h 1206"/>
                <a:gd name="T40" fmla="*/ 2333 w 2497"/>
                <a:gd name="T41" fmla="*/ 635 h 1206"/>
                <a:gd name="T42" fmla="*/ 2091 w 2497"/>
                <a:gd name="T43" fmla="*/ 1052 h 1206"/>
                <a:gd name="T44" fmla="*/ 2043 w 2497"/>
                <a:gd name="T45" fmla="*/ 1070 h 1206"/>
                <a:gd name="T46" fmla="*/ 1563 w 2497"/>
                <a:gd name="T47" fmla="*/ 1068 h 1206"/>
                <a:gd name="T48" fmla="*/ 1523 w 2497"/>
                <a:gd name="T49" fmla="*/ 1038 h 1206"/>
                <a:gd name="T50" fmla="*/ 1355 w 2497"/>
                <a:gd name="T51" fmla="*/ 747 h 1206"/>
                <a:gd name="T52" fmla="*/ 1335 w 2497"/>
                <a:gd name="T53" fmla="*/ 729 h 1206"/>
                <a:gd name="T54" fmla="*/ 1285 w 2497"/>
                <a:gd name="T55" fmla="*/ 723 h 1206"/>
                <a:gd name="T56" fmla="*/ 1255 w 2497"/>
                <a:gd name="T57" fmla="*/ 739 h 1206"/>
                <a:gd name="T58" fmla="*/ 1243 w 2497"/>
                <a:gd name="T59" fmla="*/ 755 h 1206"/>
                <a:gd name="T60" fmla="*/ 1235 w 2497"/>
                <a:gd name="T61" fmla="*/ 787 h 1206"/>
                <a:gd name="T62" fmla="*/ 1445 w 2497"/>
                <a:gd name="T63" fmla="*/ 1172 h 1206"/>
                <a:gd name="T64" fmla="*/ 1471 w 2497"/>
                <a:gd name="T65" fmla="*/ 1196 h 1206"/>
                <a:gd name="T66" fmla="*/ 2121 w 2497"/>
                <a:gd name="T67" fmla="*/ 1206 h 1206"/>
                <a:gd name="T68" fmla="*/ 2155 w 2497"/>
                <a:gd name="T69" fmla="*/ 1196 h 1206"/>
                <a:gd name="T70" fmla="*/ 2489 w 2497"/>
                <a:gd name="T71" fmla="*/ 635 h 1206"/>
                <a:gd name="T72" fmla="*/ 2497 w 2497"/>
                <a:gd name="T73" fmla="*/ 603 h 1206"/>
                <a:gd name="T74" fmla="*/ 2179 w 2497"/>
                <a:gd name="T75" fmla="*/ 32 h 1206"/>
                <a:gd name="T76" fmla="*/ 2155 w 2497"/>
                <a:gd name="T77" fmla="*/ 8 h 1206"/>
                <a:gd name="T78" fmla="*/ 1503 w 2497"/>
                <a:gd name="T79" fmla="*/ 0 h 1206"/>
                <a:gd name="T80" fmla="*/ 1471 w 2497"/>
                <a:gd name="T81" fmla="*/ 8 h 1206"/>
                <a:gd name="T82" fmla="*/ 1445 w 2497"/>
                <a:gd name="T83" fmla="*/ 32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97" h="1206">
                  <a:moveTo>
                    <a:pt x="868" y="1038"/>
                  </a:moveTo>
                  <a:lnTo>
                    <a:pt x="868" y="1038"/>
                  </a:lnTo>
                  <a:lnTo>
                    <a:pt x="858" y="1052"/>
                  </a:lnTo>
                  <a:lnTo>
                    <a:pt x="844" y="1062"/>
                  </a:lnTo>
                  <a:lnTo>
                    <a:pt x="828" y="1068"/>
                  </a:lnTo>
                  <a:lnTo>
                    <a:pt x="810" y="1070"/>
                  </a:lnTo>
                  <a:lnTo>
                    <a:pt x="348" y="1070"/>
                  </a:lnTo>
                  <a:lnTo>
                    <a:pt x="348" y="1070"/>
                  </a:lnTo>
                  <a:lnTo>
                    <a:pt x="330" y="1068"/>
                  </a:lnTo>
                  <a:lnTo>
                    <a:pt x="314" y="1062"/>
                  </a:lnTo>
                  <a:lnTo>
                    <a:pt x="300" y="1052"/>
                  </a:lnTo>
                  <a:lnTo>
                    <a:pt x="290" y="1038"/>
                  </a:lnTo>
                  <a:lnTo>
                    <a:pt x="126" y="753"/>
                  </a:lnTo>
                  <a:lnTo>
                    <a:pt x="126" y="753"/>
                  </a:lnTo>
                  <a:lnTo>
                    <a:pt x="120" y="745"/>
                  </a:lnTo>
                  <a:lnTo>
                    <a:pt x="114" y="739"/>
                  </a:lnTo>
                  <a:lnTo>
                    <a:pt x="108" y="733"/>
                  </a:lnTo>
                  <a:lnTo>
                    <a:pt x="100" y="727"/>
                  </a:lnTo>
                  <a:lnTo>
                    <a:pt x="84" y="721"/>
                  </a:lnTo>
                  <a:lnTo>
                    <a:pt x="68" y="719"/>
                  </a:lnTo>
                  <a:lnTo>
                    <a:pt x="50" y="721"/>
                  </a:lnTo>
                  <a:lnTo>
                    <a:pt x="34" y="729"/>
                  </a:lnTo>
                  <a:lnTo>
                    <a:pt x="28" y="733"/>
                  </a:lnTo>
                  <a:lnTo>
                    <a:pt x="20" y="739"/>
                  </a:lnTo>
                  <a:lnTo>
                    <a:pt x="14" y="745"/>
                  </a:lnTo>
                  <a:lnTo>
                    <a:pt x="10" y="753"/>
                  </a:lnTo>
                  <a:lnTo>
                    <a:pt x="10" y="753"/>
                  </a:lnTo>
                  <a:lnTo>
                    <a:pt x="10" y="753"/>
                  </a:lnTo>
                  <a:lnTo>
                    <a:pt x="2" y="769"/>
                  </a:lnTo>
                  <a:lnTo>
                    <a:pt x="0" y="787"/>
                  </a:lnTo>
                  <a:lnTo>
                    <a:pt x="2" y="805"/>
                  </a:lnTo>
                  <a:lnTo>
                    <a:pt x="10" y="821"/>
                  </a:lnTo>
                  <a:lnTo>
                    <a:pt x="212" y="1172"/>
                  </a:lnTo>
                  <a:lnTo>
                    <a:pt x="212" y="1172"/>
                  </a:lnTo>
                  <a:lnTo>
                    <a:pt x="222" y="1186"/>
                  </a:lnTo>
                  <a:lnTo>
                    <a:pt x="236" y="1196"/>
                  </a:lnTo>
                  <a:lnTo>
                    <a:pt x="252" y="1202"/>
                  </a:lnTo>
                  <a:lnTo>
                    <a:pt x="270" y="1206"/>
                  </a:lnTo>
                  <a:lnTo>
                    <a:pt x="888" y="1206"/>
                  </a:lnTo>
                  <a:lnTo>
                    <a:pt x="888" y="1206"/>
                  </a:lnTo>
                  <a:lnTo>
                    <a:pt x="904" y="1202"/>
                  </a:lnTo>
                  <a:lnTo>
                    <a:pt x="919" y="1196"/>
                  </a:lnTo>
                  <a:lnTo>
                    <a:pt x="933" y="1186"/>
                  </a:lnTo>
                  <a:lnTo>
                    <a:pt x="945" y="1172"/>
                  </a:lnTo>
                  <a:lnTo>
                    <a:pt x="945" y="1172"/>
                  </a:lnTo>
                  <a:lnTo>
                    <a:pt x="1523" y="168"/>
                  </a:lnTo>
                  <a:lnTo>
                    <a:pt x="1523" y="168"/>
                  </a:lnTo>
                  <a:lnTo>
                    <a:pt x="1533" y="154"/>
                  </a:lnTo>
                  <a:lnTo>
                    <a:pt x="1547" y="142"/>
                  </a:lnTo>
                  <a:lnTo>
                    <a:pt x="1563" y="136"/>
                  </a:lnTo>
                  <a:lnTo>
                    <a:pt x="1581" y="134"/>
                  </a:lnTo>
                  <a:lnTo>
                    <a:pt x="2043" y="134"/>
                  </a:lnTo>
                  <a:lnTo>
                    <a:pt x="2043" y="134"/>
                  </a:lnTo>
                  <a:lnTo>
                    <a:pt x="2061" y="136"/>
                  </a:lnTo>
                  <a:lnTo>
                    <a:pt x="2077" y="142"/>
                  </a:lnTo>
                  <a:lnTo>
                    <a:pt x="2091" y="154"/>
                  </a:lnTo>
                  <a:lnTo>
                    <a:pt x="2101" y="168"/>
                  </a:lnTo>
                  <a:lnTo>
                    <a:pt x="2333" y="569"/>
                  </a:lnTo>
                  <a:lnTo>
                    <a:pt x="2333" y="569"/>
                  </a:lnTo>
                  <a:lnTo>
                    <a:pt x="2339" y="585"/>
                  </a:lnTo>
                  <a:lnTo>
                    <a:pt x="2341" y="603"/>
                  </a:lnTo>
                  <a:lnTo>
                    <a:pt x="2339" y="619"/>
                  </a:lnTo>
                  <a:lnTo>
                    <a:pt x="2333" y="635"/>
                  </a:lnTo>
                  <a:lnTo>
                    <a:pt x="2101" y="1038"/>
                  </a:lnTo>
                  <a:lnTo>
                    <a:pt x="2101" y="1038"/>
                  </a:lnTo>
                  <a:lnTo>
                    <a:pt x="2091" y="1052"/>
                  </a:lnTo>
                  <a:lnTo>
                    <a:pt x="2077" y="1062"/>
                  </a:lnTo>
                  <a:lnTo>
                    <a:pt x="2061" y="1068"/>
                  </a:lnTo>
                  <a:lnTo>
                    <a:pt x="2043" y="1070"/>
                  </a:lnTo>
                  <a:lnTo>
                    <a:pt x="1581" y="1070"/>
                  </a:lnTo>
                  <a:lnTo>
                    <a:pt x="1581" y="1070"/>
                  </a:lnTo>
                  <a:lnTo>
                    <a:pt x="1563" y="1068"/>
                  </a:lnTo>
                  <a:lnTo>
                    <a:pt x="1547" y="1062"/>
                  </a:lnTo>
                  <a:lnTo>
                    <a:pt x="1533" y="1052"/>
                  </a:lnTo>
                  <a:lnTo>
                    <a:pt x="1523" y="1038"/>
                  </a:lnTo>
                  <a:lnTo>
                    <a:pt x="1361" y="755"/>
                  </a:lnTo>
                  <a:lnTo>
                    <a:pt x="1361" y="755"/>
                  </a:lnTo>
                  <a:lnTo>
                    <a:pt x="1355" y="747"/>
                  </a:lnTo>
                  <a:lnTo>
                    <a:pt x="1349" y="739"/>
                  </a:lnTo>
                  <a:lnTo>
                    <a:pt x="1343" y="733"/>
                  </a:lnTo>
                  <a:lnTo>
                    <a:pt x="1335" y="729"/>
                  </a:lnTo>
                  <a:lnTo>
                    <a:pt x="1319" y="723"/>
                  </a:lnTo>
                  <a:lnTo>
                    <a:pt x="1301" y="721"/>
                  </a:lnTo>
                  <a:lnTo>
                    <a:pt x="1285" y="723"/>
                  </a:lnTo>
                  <a:lnTo>
                    <a:pt x="1269" y="729"/>
                  </a:lnTo>
                  <a:lnTo>
                    <a:pt x="1261" y="733"/>
                  </a:lnTo>
                  <a:lnTo>
                    <a:pt x="1255" y="739"/>
                  </a:lnTo>
                  <a:lnTo>
                    <a:pt x="1249" y="747"/>
                  </a:lnTo>
                  <a:lnTo>
                    <a:pt x="1243" y="755"/>
                  </a:lnTo>
                  <a:lnTo>
                    <a:pt x="1243" y="755"/>
                  </a:lnTo>
                  <a:lnTo>
                    <a:pt x="1243" y="755"/>
                  </a:lnTo>
                  <a:lnTo>
                    <a:pt x="1237" y="771"/>
                  </a:lnTo>
                  <a:lnTo>
                    <a:pt x="1235" y="787"/>
                  </a:lnTo>
                  <a:lnTo>
                    <a:pt x="1237" y="805"/>
                  </a:lnTo>
                  <a:lnTo>
                    <a:pt x="1243" y="821"/>
                  </a:lnTo>
                  <a:lnTo>
                    <a:pt x="1445" y="1172"/>
                  </a:lnTo>
                  <a:lnTo>
                    <a:pt x="1445" y="1172"/>
                  </a:lnTo>
                  <a:lnTo>
                    <a:pt x="1457" y="1186"/>
                  </a:lnTo>
                  <a:lnTo>
                    <a:pt x="1471" y="1196"/>
                  </a:lnTo>
                  <a:lnTo>
                    <a:pt x="1487" y="1202"/>
                  </a:lnTo>
                  <a:lnTo>
                    <a:pt x="1503" y="1206"/>
                  </a:lnTo>
                  <a:lnTo>
                    <a:pt x="2121" y="1206"/>
                  </a:lnTo>
                  <a:lnTo>
                    <a:pt x="2121" y="1206"/>
                  </a:lnTo>
                  <a:lnTo>
                    <a:pt x="2139" y="1202"/>
                  </a:lnTo>
                  <a:lnTo>
                    <a:pt x="2155" y="1196"/>
                  </a:lnTo>
                  <a:lnTo>
                    <a:pt x="2169" y="1186"/>
                  </a:lnTo>
                  <a:lnTo>
                    <a:pt x="2179" y="1172"/>
                  </a:lnTo>
                  <a:lnTo>
                    <a:pt x="2489" y="635"/>
                  </a:lnTo>
                  <a:lnTo>
                    <a:pt x="2489" y="635"/>
                  </a:lnTo>
                  <a:lnTo>
                    <a:pt x="2495" y="619"/>
                  </a:lnTo>
                  <a:lnTo>
                    <a:pt x="2497" y="603"/>
                  </a:lnTo>
                  <a:lnTo>
                    <a:pt x="2495" y="585"/>
                  </a:lnTo>
                  <a:lnTo>
                    <a:pt x="2489" y="569"/>
                  </a:lnTo>
                  <a:lnTo>
                    <a:pt x="2179" y="32"/>
                  </a:lnTo>
                  <a:lnTo>
                    <a:pt x="2179" y="32"/>
                  </a:lnTo>
                  <a:lnTo>
                    <a:pt x="2169" y="18"/>
                  </a:lnTo>
                  <a:lnTo>
                    <a:pt x="2155" y="8"/>
                  </a:lnTo>
                  <a:lnTo>
                    <a:pt x="2139" y="2"/>
                  </a:lnTo>
                  <a:lnTo>
                    <a:pt x="2121" y="0"/>
                  </a:lnTo>
                  <a:lnTo>
                    <a:pt x="1503" y="0"/>
                  </a:lnTo>
                  <a:lnTo>
                    <a:pt x="1503" y="0"/>
                  </a:lnTo>
                  <a:lnTo>
                    <a:pt x="1487" y="2"/>
                  </a:lnTo>
                  <a:lnTo>
                    <a:pt x="1471" y="8"/>
                  </a:lnTo>
                  <a:lnTo>
                    <a:pt x="1457" y="18"/>
                  </a:lnTo>
                  <a:lnTo>
                    <a:pt x="1445" y="32"/>
                  </a:lnTo>
                  <a:lnTo>
                    <a:pt x="1445" y="32"/>
                  </a:lnTo>
                  <a:lnTo>
                    <a:pt x="868" y="1038"/>
                  </a:lnTo>
                  <a:lnTo>
                    <a:pt x="868" y="1038"/>
                  </a:lnTo>
                  <a:close/>
                </a:path>
              </a:pathLst>
            </a:custGeom>
            <a:gradFill>
              <a:gsLst>
                <a:gs pos="0">
                  <a:schemeClr val="accent4"/>
                </a:gs>
                <a:gs pos="100000">
                  <a:schemeClr val="accent4">
                    <a:lumMod val="60000"/>
                    <a:lumOff val="40000"/>
                  </a:schemeClr>
                </a:gs>
              </a:gsLst>
              <a:lin ang="0" scaled="1"/>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sp>
          <p:nvSpPr>
            <p:cNvPr id="6" name="Freeform 6">
              <a:extLst>
                <a:ext uri="{FF2B5EF4-FFF2-40B4-BE49-F238E27FC236}">
                  <a16:creationId xmlns:a16="http://schemas.microsoft.com/office/drawing/2014/main" id="{6799C460-0485-4A2B-A6FC-8E8818113E4D}"/>
                </a:ext>
              </a:extLst>
            </p:cNvPr>
            <p:cNvSpPr>
              <a:spLocks/>
            </p:cNvSpPr>
            <p:nvPr/>
          </p:nvSpPr>
          <p:spPr bwMode="auto">
            <a:xfrm>
              <a:off x="5170488" y="2471738"/>
              <a:ext cx="3795713" cy="1914525"/>
            </a:xfrm>
            <a:custGeom>
              <a:avLst/>
              <a:gdLst>
                <a:gd name="T0" fmla="*/ 944 w 2391"/>
                <a:gd name="T1" fmla="*/ 1172 h 1206"/>
                <a:gd name="T2" fmla="*/ 920 w 2391"/>
                <a:gd name="T3" fmla="*/ 1196 h 1206"/>
                <a:gd name="T4" fmla="*/ 886 w 2391"/>
                <a:gd name="T5" fmla="*/ 1206 h 1206"/>
                <a:gd name="T6" fmla="*/ 270 w 2391"/>
                <a:gd name="T7" fmla="*/ 1206 h 1206"/>
                <a:gd name="T8" fmla="*/ 236 w 2391"/>
                <a:gd name="T9" fmla="*/ 1196 h 1206"/>
                <a:gd name="T10" fmla="*/ 210 w 2391"/>
                <a:gd name="T11" fmla="*/ 1172 h 1206"/>
                <a:gd name="T12" fmla="*/ 8 w 2391"/>
                <a:gd name="T13" fmla="*/ 821 h 1206"/>
                <a:gd name="T14" fmla="*/ 0 w 2391"/>
                <a:gd name="T15" fmla="*/ 787 h 1206"/>
                <a:gd name="T16" fmla="*/ 8 w 2391"/>
                <a:gd name="T17" fmla="*/ 753 h 1206"/>
                <a:gd name="T18" fmla="*/ 8 w 2391"/>
                <a:gd name="T19" fmla="*/ 753 h 1206"/>
                <a:gd name="T20" fmla="*/ 20 w 2391"/>
                <a:gd name="T21" fmla="*/ 739 h 1206"/>
                <a:gd name="T22" fmla="*/ 34 w 2391"/>
                <a:gd name="T23" fmla="*/ 729 h 1206"/>
                <a:gd name="T24" fmla="*/ 68 w 2391"/>
                <a:gd name="T25" fmla="*/ 719 h 1206"/>
                <a:gd name="T26" fmla="*/ 100 w 2391"/>
                <a:gd name="T27" fmla="*/ 729 h 1206"/>
                <a:gd name="T28" fmla="*/ 114 w 2391"/>
                <a:gd name="T29" fmla="*/ 739 h 1206"/>
                <a:gd name="T30" fmla="*/ 126 w 2391"/>
                <a:gd name="T31" fmla="*/ 753 h 1206"/>
                <a:gd name="T32" fmla="*/ 288 w 2391"/>
                <a:gd name="T33" fmla="*/ 1038 h 1206"/>
                <a:gd name="T34" fmla="*/ 314 w 2391"/>
                <a:gd name="T35" fmla="*/ 1062 h 1206"/>
                <a:gd name="T36" fmla="*/ 346 w 2391"/>
                <a:gd name="T37" fmla="*/ 1070 h 1206"/>
                <a:gd name="T38" fmla="*/ 810 w 2391"/>
                <a:gd name="T39" fmla="*/ 1070 h 1206"/>
                <a:gd name="T40" fmla="*/ 842 w 2391"/>
                <a:gd name="T41" fmla="*/ 1062 h 1206"/>
                <a:gd name="T42" fmla="*/ 868 w 2391"/>
                <a:gd name="T43" fmla="*/ 1038 h 1206"/>
                <a:gd name="T44" fmla="*/ 1446 w 2391"/>
                <a:gd name="T45" fmla="*/ 32 h 1206"/>
                <a:gd name="T46" fmla="*/ 1456 w 2391"/>
                <a:gd name="T47" fmla="*/ 18 h 1206"/>
                <a:gd name="T48" fmla="*/ 1486 w 2391"/>
                <a:gd name="T49" fmla="*/ 2 h 1206"/>
                <a:gd name="T50" fmla="*/ 2122 w 2391"/>
                <a:gd name="T51" fmla="*/ 0 h 1206"/>
                <a:gd name="T52" fmla="*/ 2138 w 2391"/>
                <a:gd name="T53" fmla="*/ 2 h 1206"/>
                <a:gd name="T54" fmla="*/ 2168 w 2391"/>
                <a:gd name="T55" fmla="*/ 18 h 1206"/>
                <a:gd name="T56" fmla="*/ 2383 w 2391"/>
                <a:gd name="T57" fmla="*/ 387 h 1206"/>
                <a:gd name="T58" fmla="*/ 2387 w 2391"/>
                <a:gd name="T59" fmla="*/ 399 h 1206"/>
                <a:gd name="T60" fmla="*/ 2391 w 2391"/>
                <a:gd name="T61" fmla="*/ 425 h 1206"/>
                <a:gd name="T62" fmla="*/ 2383 w 2391"/>
                <a:gd name="T63" fmla="*/ 451 h 1206"/>
                <a:gd name="T64" fmla="*/ 2367 w 2391"/>
                <a:gd name="T65" fmla="*/ 471 h 1206"/>
                <a:gd name="T66" fmla="*/ 2357 w 2391"/>
                <a:gd name="T67" fmla="*/ 479 h 1206"/>
                <a:gd name="T68" fmla="*/ 2345 w 2391"/>
                <a:gd name="T69" fmla="*/ 485 h 1206"/>
                <a:gd name="T70" fmla="*/ 2319 w 2391"/>
                <a:gd name="T71" fmla="*/ 487 h 1206"/>
                <a:gd name="T72" fmla="*/ 2293 w 2391"/>
                <a:gd name="T73" fmla="*/ 481 h 1206"/>
                <a:gd name="T74" fmla="*/ 2273 w 2391"/>
                <a:gd name="T75" fmla="*/ 465 h 1206"/>
                <a:gd name="T76" fmla="*/ 2102 w 2391"/>
                <a:gd name="T77" fmla="*/ 168 h 1206"/>
                <a:gd name="T78" fmla="*/ 2092 w 2391"/>
                <a:gd name="T79" fmla="*/ 154 h 1206"/>
                <a:gd name="T80" fmla="*/ 2062 w 2391"/>
                <a:gd name="T81" fmla="*/ 136 h 1206"/>
                <a:gd name="T82" fmla="*/ 1582 w 2391"/>
                <a:gd name="T83" fmla="*/ 134 h 1206"/>
                <a:gd name="T84" fmla="*/ 1564 w 2391"/>
                <a:gd name="T85" fmla="*/ 136 h 1206"/>
                <a:gd name="T86" fmla="*/ 1534 w 2391"/>
                <a:gd name="T87" fmla="*/ 154 h 1206"/>
                <a:gd name="T88" fmla="*/ 1524 w 2391"/>
                <a:gd name="T89" fmla="*/ 168 h 1206"/>
                <a:gd name="T90" fmla="*/ 944 w 2391"/>
                <a:gd name="T91" fmla="*/ 1172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91" h="1206">
                  <a:moveTo>
                    <a:pt x="944" y="1172"/>
                  </a:moveTo>
                  <a:lnTo>
                    <a:pt x="944" y="1172"/>
                  </a:lnTo>
                  <a:lnTo>
                    <a:pt x="934" y="1186"/>
                  </a:lnTo>
                  <a:lnTo>
                    <a:pt x="920" y="1196"/>
                  </a:lnTo>
                  <a:lnTo>
                    <a:pt x="904" y="1202"/>
                  </a:lnTo>
                  <a:lnTo>
                    <a:pt x="886" y="1206"/>
                  </a:lnTo>
                  <a:lnTo>
                    <a:pt x="270" y="1206"/>
                  </a:lnTo>
                  <a:lnTo>
                    <a:pt x="270" y="1206"/>
                  </a:lnTo>
                  <a:lnTo>
                    <a:pt x="252" y="1202"/>
                  </a:lnTo>
                  <a:lnTo>
                    <a:pt x="236" y="1196"/>
                  </a:lnTo>
                  <a:lnTo>
                    <a:pt x="222" y="1186"/>
                  </a:lnTo>
                  <a:lnTo>
                    <a:pt x="210" y="1172"/>
                  </a:lnTo>
                  <a:lnTo>
                    <a:pt x="8" y="821"/>
                  </a:lnTo>
                  <a:lnTo>
                    <a:pt x="8" y="821"/>
                  </a:lnTo>
                  <a:lnTo>
                    <a:pt x="2" y="805"/>
                  </a:lnTo>
                  <a:lnTo>
                    <a:pt x="0" y="787"/>
                  </a:lnTo>
                  <a:lnTo>
                    <a:pt x="2" y="769"/>
                  </a:lnTo>
                  <a:lnTo>
                    <a:pt x="8" y="753"/>
                  </a:lnTo>
                  <a:lnTo>
                    <a:pt x="8" y="753"/>
                  </a:lnTo>
                  <a:lnTo>
                    <a:pt x="8" y="753"/>
                  </a:lnTo>
                  <a:lnTo>
                    <a:pt x="14" y="745"/>
                  </a:lnTo>
                  <a:lnTo>
                    <a:pt x="20" y="739"/>
                  </a:lnTo>
                  <a:lnTo>
                    <a:pt x="28" y="733"/>
                  </a:lnTo>
                  <a:lnTo>
                    <a:pt x="34" y="729"/>
                  </a:lnTo>
                  <a:lnTo>
                    <a:pt x="50" y="721"/>
                  </a:lnTo>
                  <a:lnTo>
                    <a:pt x="68" y="719"/>
                  </a:lnTo>
                  <a:lnTo>
                    <a:pt x="84" y="721"/>
                  </a:lnTo>
                  <a:lnTo>
                    <a:pt x="100" y="729"/>
                  </a:lnTo>
                  <a:lnTo>
                    <a:pt x="108" y="733"/>
                  </a:lnTo>
                  <a:lnTo>
                    <a:pt x="114" y="739"/>
                  </a:lnTo>
                  <a:lnTo>
                    <a:pt x="120" y="745"/>
                  </a:lnTo>
                  <a:lnTo>
                    <a:pt x="126" y="753"/>
                  </a:lnTo>
                  <a:lnTo>
                    <a:pt x="288" y="1038"/>
                  </a:lnTo>
                  <a:lnTo>
                    <a:pt x="288" y="1038"/>
                  </a:lnTo>
                  <a:lnTo>
                    <a:pt x="300" y="1052"/>
                  </a:lnTo>
                  <a:lnTo>
                    <a:pt x="314" y="1062"/>
                  </a:lnTo>
                  <a:lnTo>
                    <a:pt x="330" y="1068"/>
                  </a:lnTo>
                  <a:lnTo>
                    <a:pt x="346" y="1070"/>
                  </a:lnTo>
                  <a:lnTo>
                    <a:pt x="810" y="1070"/>
                  </a:lnTo>
                  <a:lnTo>
                    <a:pt x="810" y="1070"/>
                  </a:lnTo>
                  <a:lnTo>
                    <a:pt x="826" y="1068"/>
                  </a:lnTo>
                  <a:lnTo>
                    <a:pt x="842" y="1062"/>
                  </a:lnTo>
                  <a:lnTo>
                    <a:pt x="856" y="1052"/>
                  </a:lnTo>
                  <a:lnTo>
                    <a:pt x="868" y="1038"/>
                  </a:lnTo>
                  <a:lnTo>
                    <a:pt x="868" y="1038"/>
                  </a:lnTo>
                  <a:lnTo>
                    <a:pt x="1446" y="32"/>
                  </a:lnTo>
                  <a:lnTo>
                    <a:pt x="1446" y="32"/>
                  </a:lnTo>
                  <a:lnTo>
                    <a:pt x="1456" y="18"/>
                  </a:lnTo>
                  <a:lnTo>
                    <a:pt x="1470" y="8"/>
                  </a:lnTo>
                  <a:lnTo>
                    <a:pt x="1486" y="2"/>
                  </a:lnTo>
                  <a:lnTo>
                    <a:pt x="1504" y="0"/>
                  </a:lnTo>
                  <a:lnTo>
                    <a:pt x="2122" y="0"/>
                  </a:lnTo>
                  <a:lnTo>
                    <a:pt x="2122" y="0"/>
                  </a:lnTo>
                  <a:lnTo>
                    <a:pt x="2138" y="2"/>
                  </a:lnTo>
                  <a:lnTo>
                    <a:pt x="2154" y="8"/>
                  </a:lnTo>
                  <a:lnTo>
                    <a:pt x="2168" y="18"/>
                  </a:lnTo>
                  <a:lnTo>
                    <a:pt x="2179" y="32"/>
                  </a:lnTo>
                  <a:lnTo>
                    <a:pt x="2383" y="387"/>
                  </a:lnTo>
                  <a:lnTo>
                    <a:pt x="2383" y="387"/>
                  </a:lnTo>
                  <a:lnTo>
                    <a:pt x="2387" y="399"/>
                  </a:lnTo>
                  <a:lnTo>
                    <a:pt x="2391" y="413"/>
                  </a:lnTo>
                  <a:lnTo>
                    <a:pt x="2391" y="425"/>
                  </a:lnTo>
                  <a:lnTo>
                    <a:pt x="2389" y="439"/>
                  </a:lnTo>
                  <a:lnTo>
                    <a:pt x="2383" y="451"/>
                  </a:lnTo>
                  <a:lnTo>
                    <a:pt x="2377" y="461"/>
                  </a:lnTo>
                  <a:lnTo>
                    <a:pt x="2367" y="471"/>
                  </a:lnTo>
                  <a:lnTo>
                    <a:pt x="2357" y="479"/>
                  </a:lnTo>
                  <a:lnTo>
                    <a:pt x="2357" y="479"/>
                  </a:lnTo>
                  <a:lnTo>
                    <a:pt x="2357" y="479"/>
                  </a:lnTo>
                  <a:lnTo>
                    <a:pt x="2345" y="485"/>
                  </a:lnTo>
                  <a:lnTo>
                    <a:pt x="2331" y="487"/>
                  </a:lnTo>
                  <a:lnTo>
                    <a:pt x="2319" y="487"/>
                  </a:lnTo>
                  <a:lnTo>
                    <a:pt x="2305" y="485"/>
                  </a:lnTo>
                  <a:lnTo>
                    <a:pt x="2293" y="481"/>
                  </a:lnTo>
                  <a:lnTo>
                    <a:pt x="2283" y="473"/>
                  </a:lnTo>
                  <a:lnTo>
                    <a:pt x="2273" y="465"/>
                  </a:lnTo>
                  <a:lnTo>
                    <a:pt x="2265" y="453"/>
                  </a:lnTo>
                  <a:lnTo>
                    <a:pt x="2102" y="168"/>
                  </a:lnTo>
                  <a:lnTo>
                    <a:pt x="2102" y="168"/>
                  </a:lnTo>
                  <a:lnTo>
                    <a:pt x="2092" y="154"/>
                  </a:lnTo>
                  <a:lnTo>
                    <a:pt x="2078" y="142"/>
                  </a:lnTo>
                  <a:lnTo>
                    <a:pt x="2062" y="136"/>
                  </a:lnTo>
                  <a:lnTo>
                    <a:pt x="2044" y="134"/>
                  </a:lnTo>
                  <a:lnTo>
                    <a:pt x="1582" y="134"/>
                  </a:lnTo>
                  <a:lnTo>
                    <a:pt x="1582" y="134"/>
                  </a:lnTo>
                  <a:lnTo>
                    <a:pt x="1564" y="136"/>
                  </a:lnTo>
                  <a:lnTo>
                    <a:pt x="1548" y="142"/>
                  </a:lnTo>
                  <a:lnTo>
                    <a:pt x="1534" y="154"/>
                  </a:lnTo>
                  <a:lnTo>
                    <a:pt x="1524" y="168"/>
                  </a:lnTo>
                  <a:lnTo>
                    <a:pt x="1524" y="168"/>
                  </a:lnTo>
                  <a:lnTo>
                    <a:pt x="944" y="1172"/>
                  </a:lnTo>
                  <a:lnTo>
                    <a:pt x="944" y="1172"/>
                  </a:lnTo>
                  <a:close/>
                </a:path>
              </a:pathLst>
            </a:custGeom>
            <a:gradFill>
              <a:gsLst>
                <a:gs pos="0">
                  <a:schemeClr val="accent3"/>
                </a:gs>
                <a:gs pos="100000">
                  <a:schemeClr val="accent3">
                    <a:lumMod val="60000"/>
                    <a:lumOff val="40000"/>
                  </a:schemeClr>
                </a:gs>
              </a:gsLst>
              <a:lin ang="0" scaled="1"/>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sp>
          <p:nvSpPr>
            <p:cNvPr id="7" name="Freeform 7">
              <a:extLst>
                <a:ext uri="{FF2B5EF4-FFF2-40B4-BE49-F238E27FC236}">
                  <a16:creationId xmlns:a16="http://schemas.microsoft.com/office/drawing/2014/main" id="{83A139A6-724B-4395-BA6A-4495AF049E49}"/>
                </a:ext>
              </a:extLst>
            </p:cNvPr>
            <p:cNvSpPr>
              <a:spLocks/>
            </p:cNvSpPr>
            <p:nvPr/>
          </p:nvSpPr>
          <p:spPr bwMode="auto">
            <a:xfrm>
              <a:off x="3194050" y="2471738"/>
              <a:ext cx="3795713" cy="1914525"/>
            </a:xfrm>
            <a:custGeom>
              <a:avLst/>
              <a:gdLst>
                <a:gd name="T0" fmla="*/ 943 w 2391"/>
                <a:gd name="T1" fmla="*/ 1172 h 1206"/>
                <a:gd name="T2" fmla="*/ 919 w 2391"/>
                <a:gd name="T3" fmla="*/ 1196 h 1206"/>
                <a:gd name="T4" fmla="*/ 885 w 2391"/>
                <a:gd name="T5" fmla="*/ 1206 h 1206"/>
                <a:gd name="T6" fmla="*/ 267 w 2391"/>
                <a:gd name="T7" fmla="*/ 1206 h 1206"/>
                <a:gd name="T8" fmla="*/ 236 w 2391"/>
                <a:gd name="T9" fmla="*/ 1196 h 1206"/>
                <a:gd name="T10" fmla="*/ 210 w 2391"/>
                <a:gd name="T11" fmla="*/ 1172 h 1206"/>
                <a:gd name="T12" fmla="*/ 8 w 2391"/>
                <a:gd name="T13" fmla="*/ 821 h 1206"/>
                <a:gd name="T14" fmla="*/ 0 w 2391"/>
                <a:gd name="T15" fmla="*/ 787 h 1206"/>
                <a:gd name="T16" fmla="*/ 8 w 2391"/>
                <a:gd name="T17" fmla="*/ 753 h 1206"/>
                <a:gd name="T18" fmla="*/ 8 w 2391"/>
                <a:gd name="T19" fmla="*/ 753 h 1206"/>
                <a:gd name="T20" fmla="*/ 20 w 2391"/>
                <a:gd name="T21" fmla="*/ 739 h 1206"/>
                <a:gd name="T22" fmla="*/ 34 w 2391"/>
                <a:gd name="T23" fmla="*/ 729 h 1206"/>
                <a:gd name="T24" fmla="*/ 66 w 2391"/>
                <a:gd name="T25" fmla="*/ 719 h 1206"/>
                <a:gd name="T26" fmla="*/ 100 w 2391"/>
                <a:gd name="T27" fmla="*/ 729 h 1206"/>
                <a:gd name="T28" fmla="*/ 114 w 2391"/>
                <a:gd name="T29" fmla="*/ 739 h 1206"/>
                <a:gd name="T30" fmla="*/ 126 w 2391"/>
                <a:gd name="T31" fmla="*/ 753 h 1206"/>
                <a:gd name="T32" fmla="*/ 287 w 2391"/>
                <a:gd name="T33" fmla="*/ 1038 h 1206"/>
                <a:gd name="T34" fmla="*/ 313 w 2391"/>
                <a:gd name="T35" fmla="*/ 1062 h 1206"/>
                <a:gd name="T36" fmla="*/ 345 w 2391"/>
                <a:gd name="T37" fmla="*/ 1070 h 1206"/>
                <a:gd name="T38" fmla="*/ 807 w 2391"/>
                <a:gd name="T39" fmla="*/ 1070 h 1206"/>
                <a:gd name="T40" fmla="*/ 841 w 2391"/>
                <a:gd name="T41" fmla="*/ 1062 h 1206"/>
                <a:gd name="T42" fmla="*/ 867 w 2391"/>
                <a:gd name="T43" fmla="*/ 1038 h 1206"/>
                <a:gd name="T44" fmla="*/ 1445 w 2391"/>
                <a:gd name="T45" fmla="*/ 32 h 1206"/>
                <a:gd name="T46" fmla="*/ 1455 w 2391"/>
                <a:gd name="T47" fmla="*/ 18 h 1206"/>
                <a:gd name="T48" fmla="*/ 1485 w 2391"/>
                <a:gd name="T49" fmla="*/ 2 h 1206"/>
                <a:gd name="T50" fmla="*/ 2121 w 2391"/>
                <a:gd name="T51" fmla="*/ 0 h 1206"/>
                <a:gd name="T52" fmla="*/ 2137 w 2391"/>
                <a:gd name="T53" fmla="*/ 2 h 1206"/>
                <a:gd name="T54" fmla="*/ 2167 w 2391"/>
                <a:gd name="T55" fmla="*/ 18 h 1206"/>
                <a:gd name="T56" fmla="*/ 2381 w 2391"/>
                <a:gd name="T57" fmla="*/ 387 h 1206"/>
                <a:gd name="T58" fmla="*/ 2387 w 2391"/>
                <a:gd name="T59" fmla="*/ 399 h 1206"/>
                <a:gd name="T60" fmla="*/ 2391 w 2391"/>
                <a:gd name="T61" fmla="*/ 425 h 1206"/>
                <a:gd name="T62" fmla="*/ 2383 w 2391"/>
                <a:gd name="T63" fmla="*/ 451 h 1206"/>
                <a:gd name="T64" fmla="*/ 2367 w 2391"/>
                <a:gd name="T65" fmla="*/ 471 h 1206"/>
                <a:gd name="T66" fmla="*/ 2357 w 2391"/>
                <a:gd name="T67" fmla="*/ 479 h 1206"/>
                <a:gd name="T68" fmla="*/ 2343 w 2391"/>
                <a:gd name="T69" fmla="*/ 485 h 1206"/>
                <a:gd name="T70" fmla="*/ 2319 w 2391"/>
                <a:gd name="T71" fmla="*/ 487 h 1206"/>
                <a:gd name="T72" fmla="*/ 2293 w 2391"/>
                <a:gd name="T73" fmla="*/ 481 h 1206"/>
                <a:gd name="T74" fmla="*/ 2273 w 2391"/>
                <a:gd name="T75" fmla="*/ 465 h 1206"/>
                <a:gd name="T76" fmla="*/ 2101 w 2391"/>
                <a:gd name="T77" fmla="*/ 168 h 1206"/>
                <a:gd name="T78" fmla="*/ 2089 w 2391"/>
                <a:gd name="T79" fmla="*/ 154 h 1206"/>
                <a:gd name="T80" fmla="*/ 2061 w 2391"/>
                <a:gd name="T81" fmla="*/ 136 h 1206"/>
                <a:gd name="T82" fmla="*/ 1581 w 2391"/>
                <a:gd name="T83" fmla="*/ 134 h 1206"/>
                <a:gd name="T84" fmla="*/ 1563 w 2391"/>
                <a:gd name="T85" fmla="*/ 136 h 1206"/>
                <a:gd name="T86" fmla="*/ 1533 w 2391"/>
                <a:gd name="T87" fmla="*/ 154 h 1206"/>
                <a:gd name="T88" fmla="*/ 1523 w 2391"/>
                <a:gd name="T89" fmla="*/ 168 h 1206"/>
                <a:gd name="T90" fmla="*/ 943 w 2391"/>
                <a:gd name="T91" fmla="*/ 1172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91" h="1206">
                  <a:moveTo>
                    <a:pt x="943" y="1172"/>
                  </a:moveTo>
                  <a:lnTo>
                    <a:pt x="943" y="1172"/>
                  </a:lnTo>
                  <a:lnTo>
                    <a:pt x="933" y="1186"/>
                  </a:lnTo>
                  <a:lnTo>
                    <a:pt x="919" y="1196"/>
                  </a:lnTo>
                  <a:lnTo>
                    <a:pt x="903" y="1202"/>
                  </a:lnTo>
                  <a:lnTo>
                    <a:pt x="885" y="1206"/>
                  </a:lnTo>
                  <a:lnTo>
                    <a:pt x="267" y="1206"/>
                  </a:lnTo>
                  <a:lnTo>
                    <a:pt x="267" y="1206"/>
                  </a:lnTo>
                  <a:lnTo>
                    <a:pt x="251" y="1202"/>
                  </a:lnTo>
                  <a:lnTo>
                    <a:pt x="236" y="1196"/>
                  </a:lnTo>
                  <a:lnTo>
                    <a:pt x="222" y="1186"/>
                  </a:lnTo>
                  <a:lnTo>
                    <a:pt x="210" y="1172"/>
                  </a:lnTo>
                  <a:lnTo>
                    <a:pt x="8" y="821"/>
                  </a:lnTo>
                  <a:lnTo>
                    <a:pt x="8" y="821"/>
                  </a:lnTo>
                  <a:lnTo>
                    <a:pt x="2" y="805"/>
                  </a:lnTo>
                  <a:lnTo>
                    <a:pt x="0" y="787"/>
                  </a:lnTo>
                  <a:lnTo>
                    <a:pt x="2" y="769"/>
                  </a:lnTo>
                  <a:lnTo>
                    <a:pt x="8" y="753"/>
                  </a:lnTo>
                  <a:lnTo>
                    <a:pt x="8" y="753"/>
                  </a:lnTo>
                  <a:lnTo>
                    <a:pt x="8" y="753"/>
                  </a:lnTo>
                  <a:lnTo>
                    <a:pt x="14" y="745"/>
                  </a:lnTo>
                  <a:lnTo>
                    <a:pt x="20" y="739"/>
                  </a:lnTo>
                  <a:lnTo>
                    <a:pt x="26" y="733"/>
                  </a:lnTo>
                  <a:lnTo>
                    <a:pt x="34" y="729"/>
                  </a:lnTo>
                  <a:lnTo>
                    <a:pt x="50" y="721"/>
                  </a:lnTo>
                  <a:lnTo>
                    <a:pt x="66" y="719"/>
                  </a:lnTo>
                  <a:lnTo>
                    <a:pt x="84" y="721"/>
                  </a:lnTo>
                  <a:lnTo>
                    <a:pt x="100" y="729"/>
                  </a:lnTo>
                  <a:lnTo>
                    <a:pt x="108" y="733"/>
                  </a:lnTo>
                  <a:lnTo>
                    <a:pt x="114" y="739"/>
                  </a:lnTo>
                  <a:lnTo>
                    <a:pt x="120" y="745"/>
                  </a:lnTo>
                  <a:lnTo>
                    <a:pt x="126" y="753"/>
                  </a:lnTo>
                  <a:lnTo>
                    <a:pt x="287" y="1038"/>
                  </a:lnTo>
                  <a:lnTo>
                    <a:pt x="287" y="1038"/>
                  </a:lnTo>
                  <a:lnTo>
                    <a:pt x="299" y="1052"/>
                  </a:lnTo>
                  <a:lnTo>
                    <a:pt x="313" y="1062"/>
                  </a:lnTo>
                  <a:lnTo>
                    <a:pt x="329" y="1068"/>
                  </a:lnTo>
                  <a:lnTo>
                    <a:pt x="345" y="1070"/>
                  </a:lnTo>
                  <a:lnTo>
                    <a:pt x="807" y="1070"/>
                  </a:lnTo>
                  <a:lnTo>
                    <a:pt x="807" y="1070"/>
                  </a:lnTo>
                  <a:lnTo>
                    <a:pt x="825" y="1068"/>
                  </a:lnTo>
                  <a:lnTo>
                    <a:pt x="841" y="1062"/>
                  </a:lnTo>
                  <a:lnTo>
                    <a:pt x="855" y="1052"/>
                  </a:lnTo>
                  <a:lnTo>
                    <a:pt x="867" y="1038"/>
                  </a:lnTo>
                  <a:lnTo>
                    <a:pt x="867" y="1038"/>
                  </a:lnTo>
                  <a:lnTo>
                    <a:pt x="1445" y="32"/>
                  </a:lnTo>
                  <a:lnTo>
                    <a:pt x="1445" y="32"/>
                  </a:lnTo>
                  <a:lnTo>
                    <a:pt x="1455" y="18"/>
                  </a:lnTo>
                  <a:lnTo>
                    <a:pt x="1469" y="8"/>
                  </a:lnTo>
                  <a:lnTo>
                    <a:pt x="1485" y="2"/>
                  </a:lnTo>
                  <a:lnTo>
                    <a:pt x="1503" y="0"/>
                  </a:lnTo>
                  <a:lnTo>
                    <a:pt x="2121" y="0"/>
                  </a:lnTo>
                  <a:lnTo>
                    <a:pt x="2121" y="0"/>
                  </a:lnTo>
                  <a:lnTo>
                    <a:pt x="2137" y="2"/>
                  </a:lnTo>
                  <a:lnTo>
                    <a:pt x="2153" y="8"/>
                  </a:lnTo>
                  <a:lnTo>
                    <a:pt x="2167" y="18"/>
                  </a:lnTo>
                  <a:lnTo>
                    <a:pt x="2179" y="32"/>
                  </a:lnTo>
                  <a:lnTo>
                    <a:pt x="2381" y="387"/>
                  </a:lnTo>
                  <a:lnTo>
                    <a:pt x="2381" y="387"/>
                  </a:lnTo>
                  <a:lnTo>
                    <a:pt x="2387" y="399"/>
                  </a:lnTo>
                  <a:lnTo>
                    <a:pt x="2391" y="413"/>
                  </a:lnTo>
                  <a:lnTo>
                    <a:pt x="2391" y="425"/>
                  </a:lnTo>
                  <a:lnTo>
                    <a:pt x="2389" y="439"/>
                  </a:lnTo>
                  <a:lnTo>
                    <a:pt x="2383" y="451"/>
                  </a:lnTo>
                  <a:lnTo>
                    <a:pt x="2377" y="461"/>
                  </a:lnTo>
                  <a:lnTo>
                    <a:pt x="2367" y="471"/>
                  </a:lnTo>
                  <a:lnTo>
                    <a:pt x="2357" y="479"/>
                  </a:lnTo>
                  <a:lnTo>
                    <a:pt x="2357" y="479"/>
                  </a:lnTo>
                  <a:lnTo>
                    <a:pt x="2357" y="479"/>
                  </a:lnTo>
                  <a:lnTo>
                    <a:pt x="2343" y="485"/>
                  </a:lnTo>
                  <a:lnTo>
                    <a:pt x="2331" y="487"/>
                  </a:lnTo>
                  <a:lnTo>
                    <a:pt x="2319" y="487"/>
                  </a:lnTo>
                  <a:lnTo>
                    <a:pt x="2305" y="485"/>
                  </a:lnTo>
                  <a:lnTo>
                    <a:pt x="2293" y="481"/>
                  </a:lnTo>
                  <a:lnTo>
                    <a:pt x="2283" y="473"/>
                  </a:lnTo>
                  <a:lnTo>
                    <a:pt x="2273" y="465"/>
                  </a:lnTo>
                  <a:lnTo>
                    <a:pt x="2265" y="453"/>
                  </a:lnTo>
                  <a:lnTo>
                    <a:pt x="2101" y="168"/>
                  </a:lnTo>
                  <a:lnTo>
                    <a:pt x="2101" y="168"/>
                  </a:lnTo>
                  <a:lnTo>
                    <a:pt x="2089" y="154"/>
                  </a:lnTo>
                  <a:lnTo>
                    <a:pt x="2077" y="142"/>
                  </a:lnTo>
                  <a:lnTo>
                    <a:pt x="2061" y="136"/>
                  </a:lnTo>
                  <a:lnTo>
                    <a:pt x="2043" y="134"/>
                  </a:lnTo>
                  <a:lnTo>
                    <a:pt x="1581" y="134"/>
                  </a:lnTo>
                  <a:lnTo>
                    <a:pt x="1581" y="134"/>
                  </a:lnTo>
                  <a:lnTo>
                    <a:pt x="1563" y="136"/>
                  </a:lnTo>
                  <a:lnTo>
                    <a:pt x="1547" y="142"/>
                  </a:lnTo>
                  <a:lnTo>
                    <a:pt x="1533" y="154"/>
                  </a:lnTo>
                  <a:lnTo>
                    <a:pt x="1523" y="168"/>
                  </a:lnTo>
                  <a:lnTo>
                    <a:pt x="1523" y="168"/>
                  </a:lnTo>
                  <a:lnTo>
                    <a:pt x="943" y="1172"/>
                  </a:lnTo>
                  <a:lnTo>
                    <a:pt x="943" y="1172"/>
                  </a:lnTo>
                  <a:close/>
                </a:path>
              </a:pathLst>
            </a:custGeom>
            <a:gradFill>
              <a:gsLst>
                <a:gs pos="0">
                  <a:schemeClr val="accent2"/>
                </a:gs>
                <a:gs pos="100000">
                  <a:schemeClr val="accent2">
                    <a:lumMod val="60000"/>
                    <a:lumOff val="40000"/>
                  </a:schemeClr>
                </a:gs>
              </a:gsLst>
              <a:lin ang="0" scaled="1"/>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sp>
          <p:nvSpPr>
            <p:cNvPr id="8" name="Freeform 8">
              <a:extLst>
                <a:ext uri="{FF2B5EF4-FFF2-40B4-BE49-F238E27FC236}">
                  <a16:creationId xmlns:a16="http://schemas.microsoft.com/office/drawing/2014/main" id="{8C9C7165-3A31-42F4-AB89-9789B037181C}"/>
                </a:ext>
              </a:extLst>
            </p:cNvPr>
            <p:cNvSpPr>
              <a:spLocks/>
            </p:cNvSpPr>
            <p:nvPr/>
          </p:nvSpPr>
          <p:spPr bwMode="auto">
            <a:xfrm>
              <a:off x="1063625" y="2471738"/>
              <a:ext cx="3963988" cy="1914525"/>
            </a:xfrm>
            <a:custGeom>
              <a:avLst/>
              <a:gdLst>
                <a:gd name="T0" fmla="*/ 1641 w 2497"/>
                <a:gd name="T1" fmla="*/ 154 h 1206"/>
                <a:gd name="T2" fmla="*/ 1687 w 2497"/>
                <a:gd name="T3" fmla="*/ 134 h 1206"/>
                <a:gd name="T4" fmla="*/ 2167 w 2497"/>
                <a:gd name="T5" fmla="*/ 136 h 1206"/>
                <a:gd name="T6" fmla="*/ 2209 w 2497"/>
                <a:gd name="T7" fmla="*/ 168 h 1206"/>
                <a:gd name="T8" fmla="*/ 2377 w 2497"/>
                <a:gd name="T9" fmla="*/ 459 h 1206"/>
                <a:gd name="T10" fmla="*/ 2397 w 2497"/>
                <a:gd name="T11" fmla="*/ 477 h 1206"/>
                <a:gd name="T12" fmla="*/ 2447 w 2497"/>
                <a:gd name="T13" fmla="*/ 483 h 1206"/>
                <a:gd name="T14" fmla="*/ 2477 w 2497"/>
                <a:gd name="T15" fmla="*/ 465 h 1206"/>
                <a:gd name="T16" fmla="*/ 2487 w 2497"/>
                <a:gd name="T17" fmla="*/ 451 h 1206"/>
                <a:gd name="T18" fmla="*/ 2497 w 2497"/>
                <a:gd name="T19" fmla="*/ 417 h 1206"/>
                <a:gd name="T20" fmla="*/ 2285 w 2497"/>
                <a:gd name="T21" fmla="*/ 32 h 1206"/>
                <a:gd name="T22" fmla="*/ 2261 w 2497"/>
                <a:gd name="T23" fmla="*/ 8 h 1206"/>
                <a:gd name="T24" fmla="*/ 1611 w 2497"/>
                <a:gd name="T25" fmla="*/ 0 h 1206"/>
                <a:gd name="T26" fmla="*/ 1578 w 2497"/>
                <a:gd name="T27" fmla="*/ 8 h 1206"/>
                <a:gd name="T28" fmla="*/ 1552 w 2497"/>
                <a:gd name="T29" fmla="*/ 32 h 1206"/>
                <a:gd name="T30" fmla="*/ 964 w 2497"/>
                <a:gd name="T31" fmla="*/ 1052 h 1206"/>
                <a:gd name="T32" fmla="*/ 916 w 2497"/>
                <a:gd name="T33" fmla="*/ 1070 h 1206"/>
                <a:gd name="T34" fmla="*/ 436 w 2497"/>
                <a:gd name="T35" fmla="*/ 1068 h 1206"/>
                <a:gd name="T36" fmla="*/ 396 w 2497"/>
                <a:gd name="T37" fmla="*/ 1038 h 1206"/>
                <a:gd name="T38" fmla="*/ 158 w 2497"/>
                <a:gd name="T39" fmla="*/ 619 h 1206"/>
                <a:gd name="T40" fmla="*/ 164 w 2497"/>
                <a:gd name="T41" fmla="*/ 569 h 1206"/>
                <a:gd name="T42" fmla="*/ 406 w 2497"/>
                <a:gd name="T43" fmla="*/ 154 h 1206"/>
                <a:gd name="T44" fmla="*/ 454 w 2497"/>
                <a:gd name="T45" fmla="*/ 134 h 1206"/>
                <a:gd name="T46" fmla="*/ 934 w 2497"/>
                <a:gd name="T47" fmla="*/ 136 h 1206"/>
                <a:gd name="T48" fmla="*/ 974 w 2497"/>
                <a:gd name="T49" fmla="*/ 168 h 1206"/>
                <a:gd name="T50" fmla="*/ 1142 w 2497"/>
                <a:gd name="T51" fmla="*/ 459 h 1206"/>
                <a:gd name="T52" fmla="*/ 1162 w 2497"/>
                <a:gd name="T53" fmla="*/ 475 h 1206"/>
                <a:gd name="T54" fmla="*/ 1212 w 2497"/>
                <a:gd name="T55" fmla="*/ 481 h 1206"/>
                <a:gd name="T56" fmla="*/ 1242 w 2497"/>
                <a:gd name="T57" fmla="*/ 465 h 1206"/>
                <a:gd name="T58" fmla="*/ 1254 w 2497"/>
                <a:gd name="T59" fmla="*/ 451 h 1206"/>
                <a:gd name="T60" fmla="*/ 1262 w 2497"/>
                <a:gd name="T61" fmla="*/ 417 h 1206"/>
                <a:gd name="T62" fmla="*/ 1052 w 2497"/>
                <a:gd name="T63" fmla="*/ 32 h 1206"/>
                <a:gd name="T64" fmla="*/ 1028 w 2497"/>
                <a:gd name="T65" fmla="*/ 8 h 1206"/>
                <a:gd name="T66" fmla="*/ 376 w 2497"/>
                <a:gd name="T67" fmla="*/ 0 h 1206"/>
                <a:gd name="T68" fmla="*/ 342 w 2497"/>
                <a:gd name="T69" fmla="*/ 8 h 1206"/>
                <a:gd name="T70" fmla="*/ 10 w 2497"/>
                <a:gd name="T71" fmla="*/ 569 h 1206"/>
                <a:gd name="T72" fmla="*/ 0 w 2497"/>
                <a:gd name="T73" fmla="*/ 603 h 1206"/>
                <a:gd name="T74" fmla="*/ 318 w 2497"/>
                <a:gd name="T75" fmla="*/ 1172 h 1206"/>
                <a:gd name="T76" fmla="*/ 342 w 2497"/>
                <a:gd name="T77" fmla="*/ 1196 h 1206"/>
                <a:gd name="T78" fmla="*/ 994 w 2497"/>
                <a:gd name="T79" fmla="*/ 1206 h 1206"/>
                <a:gd name="T80" fmla="*/ 1028 w 2497"/>
                <a:gd name="T81" fmla="*/ 1196 h 1206"/>
                <a:gd name="T82" fmla="*/ 1052 w 2497"/>
                <a:gd name="T83" fmla="*/ 1172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97" h="1206">
                  <a:moveTo>
                    <a:pt x="1629" y="168"/>
                  </a:moveTo>
                  <a:lnTo>
                    <a:pt x="1629" y="168"/>
                  </a:lnTo>
                  <a:lnTo>
                    <a:pt x="1641" y="154"/>
                  </a:lnTo>
                  <a:lnTo>
                    <a:pt x="1655" y="142"/>
                  </a:lnTo>
                  <a:lnTo>
                    <a:pt x="1671" y="136"/>
                  </a:lnTo>
                  <a:lnTo>
                    <a:pt x="1687" y="134"/>
                  </a:lnTo>
                  <a:lnTo>
                    <a:pt x="2149" y="134"/>
                  </a:lnTo>
                  <a:lnTo>
                    <a:pt x="2149" y="134"/>
                  </a:lnTo>
                  <a:lnTo>
                    <a:pt x="2167" y="136"/>
                  </a:lnTo>
                  <a:lnTo>
                    <a:pt x="2183" y="142"/>
                  </a:lnTo>
                  <a:lnTo>
                    <a:pt x="2197" y="154"/>
                  </a:lnTo>
                  <a:lnTo>
                    <a:pt x="2209" y="168"/>
                  </a:lnTo>
                  <a:lnTo>
                    <a:pt x="2371" y="451"/>
                  </a:lnTo>
                  <a:lnTo>
                    <a:pt x="2371" y="451"/>
                  </a:lnTo>
                  <a:lnTo>
                    <a:pt x="2377" y="459"/>
                  </a:lnTo>
                  <a:lnTo>
                    <a:pt x="2383" y="465"/>
                  </a:lnTo>
                  <a:lnTo>
                    <a:pt x="2389" y="471"/>
                  </a:lnTo>
                  <a:lnTo>
                    <a:pt x="2397" y="477"/>
                  </a:lnTo>
                  <a:lnTo>
                    <a:pt x="2413" y="483"/>
                  </a:lnTo>
                  <a:lnTo>
                    <a:pt x="2429" y="485"/>
                  </a:lnTo>
                  <a:lnTo>
                    <a:pt x="2447" y="483"/>
                  </a:lnTo>
                  <a:lnTo>
                    <a:pt x="2463" y="477"/>
                  </a:lnTo>
                  <a:lnTo>
                    <a:pt x="2469" y="471"/>
                  </a:lnTo>
                  <a:lnTo>
                    <a:pt x="2477" y="465"/>
                  </a:lnTo>
                  <a:lnTo>
                    <a:pt x="2483" y="459"/>
                  </a:lnTo>
                  <a:lnTo>
                    <a:pt x="2487" y="451"/>
                  </a:lnTo>
                  <a:lnTo>
                    <a:pt x="2487" y="451"/>
                  </a:lnTo>
                  <a:lnTo>
                    <a:pt x="2487" y="451"/>
                  </a:lnTo>
                  <a:lnTo>
                    <a:pt x="2495" y="435"/>
                  </a:lnTo>
                  <a:lnTo>
                    <a:pt x="2497" y="417"/>
                  </a:lnTo>
                  <a:lnTo>
                    <a:pt x="2495" y="401"/>
                  </a:lnTo>
                  <a:lnTo>
                    <a:pt x="2487" y="383"/>
                  </a:lnTo>
                  <a:lnTo>
                    <a:pt x="2285" y="32"/>
                  </a:lnTo>
                  <a:lnTo>
                    <a:pt x="2285" y="32"/>
                  </a:lnTo>
                  <a:lnTo>
                    <a:pt x="2275" y="18"/>
                  </a:lnTo>
                  <a:lnTo>
                    <a:pt x="2261" y="8"/>
                  </a:lnTo>
                  <a:lnTo>
                    <a:pt x="2245" y="2"/>
                  </a:lnTo>
                  <a:lnTo>
                    <a:pt x="2227" y="0"/>
                  </a:lnTo>
                  <a:lnTo>
                    <a:pt x="1611" y="0"/>
                  </a:lnTo>
                  <a:lnTo>
                    <a:pt x="1611" y="0"/>
                  </a:lnTo>
                  <a:lnTo>
                    <a:pt x="1593" y="2"/>
                  </a:lnTo>
                  <a:lnTo>
                    <a:pt x="1578" y="8"/>
                  </a:lnTo>
                  <a:lnTo>
                    <a:pt x="1564" y="18"/>
                  </a:lnTo>
                  <a:lnTo>
                    <a:pt x="1552" y="32"/>
                  </a:lnTo>
                  <a:lnTo>
                    <a:pt x="1552" y="32"/>
                  </a:lnTo>
                  <a:lnTo>
                    <a:pt x="974" y="1038"/>
                  </a:lnTo>
                  <a:lnTo>
                    <a:pt x="974" y="1038"/>
                  </a:lnTo>
                  <a:lnTo>
                    <a:pt x="964" y="1052"/>
                  </a:lnTo>
                  <a:lnTo>
                    <a:pt x="950" y="1062"/>
                  </a:lnTo>
                  <a:lnTo>
                    <a:pt x="934" y="1068"/>
                  </a:lnTo>
                  <a:lnTo>
                    <a:pt x="916" y="1070"/>
                  </a:lnTo>
                  <a:lnTo>
                    <a:pt x="454" y="1070"/>
                  </a:lnTo>
                  <a:lnTo>
                    <a:pt x="454" y="1070"/>
                  </a:lnTo>
                  <a:lnTo>
                    <a:pt x="436" y="1068"/>
                  </a:lnTo>
                  <a:lnTo>
                    <a:pt x="420" y="1062"/>
                  </a:lnTo>
                  <a:lnTo>
                    <a:pt x="406" y="1052"/>
                  </a:lnTo>
                  <a:lnTo>
                    <a:pt x="396" y="1038"/>
                  </a:lnTo>
                  <a:lnTo>
                    <a:pt x="164" y="635"/>
                  </a:lnTo>
                  <a:lnTo>
                    <a:pt x="164" y="635"/>
                  </a:lnTo>
                  <a:lnTo>
                    <a:pt x="158" y="619"/>
                  </a:lnTo>
                  <a:lnTo>
                    <a:pt x="156" y="603"/>
                  </a:lnTo>
                  <a:lnTo>
                    <a:pt x="158" y="585"/>
                  </a:lnTo>
                  <a:lnTo>
                    <a:pt x="164" y="569"/>
                  </a:lnTo>
                  <a:lnTo>
                    <a:pt x="396" y="168"/>
                  </a:lnTo>
                  <a:lnTo>
                    <a:pt x="396" y="168"/>
                  </a:lnTo>
                  <a:lnTo>
                    <a:pt x="406" y="154"/>
                  </a:lnTo>
                  <a:lnTo>
                    <a:pt x="420" y="142"/>
                  </a:lnTo>
                  <a:lnTo>
                    <a:pt x="436" y="136"/>
                  </a:lnTo>
                  <a:lnTo>
                    <a:pt x="454" y="134"/>
                  </a:lnTo>
                  <a:lnTo>
                    <a:pt x="916" y="134"/>
                  </a:lnTo>
                  <a:lnTo>
                    <a:pt x="916" y="134"/>
                  </a:lnTo>
                  <a:lnTo>
                    <a:pt x="934" y="136"/>
                  </a:lnTo>
                  <a:lnTo>
                    <a:pt x="950" y="142"/>
                  </a:lnTo>
                  <a:lnTo>
                    <a:pt x="964" y="154"/>
                  </a:lnTo>
                  <a:lnTo>
                    <a:pt x="974" y="168"/>
                  </a:lnTo>
                  <a:lnTo>
                    <a:pt x="1138" y="451"/>
                  </a:lnTo>
                  <a:lnTo>
                    <a:pt x="1138" y="451"/>
                  </a:lnTo>
                  <a:lnTo>
                    <a:pt x="1142" y="459"/>
                  </a:lnTo>
                  <a:lnTo>
                    <a:pt x="1148" y="465"/>
                  </a:lnTo>
                  <a:lnTo>
                    <a:pt x="1156" y="471"/>
                  </a:lnTo>
                  <a:lnTo>
                    <a:pt x="1162" y="475"/>
                  </a:lnTo>
                  <a:lnTo>
                    <a:pt x="1178" y="481"/>
                  </a:lnTo>
                  <a:lnTo>
                    <a:pt x="1196" y="483"/>
                  </a:lnTo>
                  <a:lnTo>
                    <a:pt x="1212" y="481"/>
                  </a:lnTo>
                  <a:lnTo>
                    <a:pt x="1228" y="475"/>
                  </a:lnTo>
                  <a:lnTo>
                    <a:pt x="1236" y="471"/>
                  </a:lnTo>
                  <a:lnTo>
                    <a:pt x="1242" y="465"/>
                  </a:lnTo>
                  <a:lnTo>
                    <a:pt x="1248" y="459"/>
                  </a:lnTo>
                  <a:lnTo>
                    <a:pt x="1254" y="451"/>
                  </a:lnTo>
                  <a:lnTo>
                    <a:pt x="1254" y="451"/>
                  </a:lnTo>
                  <a:lnTo>
                    <a:pt x="1254" y="451"/>
                  </a:lnTo>
                  <a:lnTo>
                    <a:pt x="1260" y="433"/>
                  </a:lnTo>
                  <a:lnTo>
                    <a:pt x="1262" y="417"/>
                  </a:lnTo>
                  <a:lnTo>
                    <a:pt x="1260" y="399"/>
                  </a:lnTo>
                  <a:lnTo>
                    <a:pt x="1254" y="383"/>
                  </a:lnTo>
                  <a:lnTo>
                    <a:pt x="1052" y="32"/>
                  </a:lnTo>
                  <a:lnTo>
                    <a:pt x="1052" y="32"/>
                  </a:lnTo>
                  <a:lnTo>
                    <a:pt x="1042" y="18"/>
                  </a:lnTo>
                  <a:lnTo>
                    <a:pt x="1028" y="8"/>
                  </a:lnTo>
                  <a:lnTo>
                    <a:pt x="1012" y="2"/>
                  </a:lnTo>
                  <a:lnTo>
                    <a:pt x="994" y="0"/>
                  </a:lnTo>
                  <a:lnTo>
                    <a:pt x="376" y="0"/>
                  </a:lnTo>
                  <a:lnTo>
                    <a:pt x="376" y="0"/>
                  </a:lnTo>
                  <a:lnTo>
                    <a:pt x="358" y="2"/>
                  </a:lnTo>
                  <a:lnTo>
                    <a:pt x="342" y="8"/>
                  </a:lnTo>
                  <a:lnTo>
                    <a:pt x="328" y="18"/>
                  </a:lnTo>
                  <a:lnTo>
                    <a:pt x="318" y="32"/>
                  </a:lnTo>
                  <a:lnTo>
                    <a:pt x="10" y="569"/>
                  </a:lnTo>
                  <a:lnTo>
                    <a:pt x="10" y="569"/>
                  </a:lnTo>
                  <a:lnTo>
                    <a:pt x="2" y="585"/>
                  </a:lnTo>
                  <a:lnTo>
                    <a:pt x="0" y="603"/>
                  </a:lnTo>
                  <a:lnTo>
                    <a:pt x="2" y="619"/>
                  </a:lnTo>
                  <a:lnTo>
                    <a:pt x="10" y="635"/>
                  </a:lnTo>
                  <a:lnTo>
                    <a:pt x="318" y="1172"/>
                  </a:lnTo>
                  <a:lnTo>
                    <a:pt x="318" y="1172"/>
                  </a:lnTo>
                  <a:lnTo>
                    <a:pt x="328" y="1186"/>
                  </a:lnTo>
                  <a:lnTo>
                    <a:pt x="342" y="1196"/>
                  </a:lnTo>
                  <a:lnTo>
                    <a:pt x="358" y="1202"/>
                  </a:lnTo>
                  <a:lnTo>
                    <a:pt x="376" y="1206"/>
                  </a:lnTo>
                  <a:lnTo>
                    <a:pt x="994" y="1206"/>
                  </a:lnTo>
                  <a:lnTo>
                    <a:pt x="994" y="1206"/>
                  </a:lnTo>
                  <a:lnTo>
                    <a:pt x="1012" y="1202"/>
                  </a:lnTo>
                  <a:lnTo>
                    <a:pt x="1028" y="1196"/>
                  </a:lnTo>
                  <a:lnTo>
                    <a:pt x="1042" y="1186"/>
                  </a:lnTo>
                  <a:lnTo>
                    <a:pt x="1052" y="1172"/>
                  </a:lnTo>
                  <a:lnTo>
                    <a:pt x="1052" y="1172"/>
                  </a:lnTo>
                  <a:lnTo>
                    <a:pt x="1629" y="168"/>
                  </a:lnTo>
                  <a:lnTo>
                    <a:pt x="1629" y="168"/>
                  </a:lnTo>
                  <a:close/>
                </a:path>
              </a:pathLst>
            </a:custGeom>
            <a:gradFill>
              <a:gsLst>
                <a:gs pos="0">
                  <a:srgbClr val="0088B2"/>
                </a:gs>
                <a:gs pos="100000">
                  <a:schemeClr val="accent1">
                    <a:lumMod val="60000"/>
                    <a:lumOff val="40000"/>
                  </a:schemeClr>
                </a:gs>
              </a:gsLst>
              <a:lin ang="0" scaled="1"/>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grpSp>
      <p:grpSp>
        <p:nvGrpSpPr>
          <p:cNvPr id="3" name="Group 2">
            <a:extLst>
              <a:ext uri="{FF2B5EF4-FFF2-40B4-BE49-F238E27FC236}">
                <a16:creationId xmlns:a16="http://schemas.microsoft.com/office/drawing/2014/main" id="{C1DE9515-DE45-43BE-9FB1-D5836EB834B9}"/>
              </a:ext>
            </a:extLst>
          </p:cNvPr>
          <p:cNvGrpSpPr/>
          <p:nvPr/>
        </p:nvGrpSpPr>
        <p:grpSpPr>
          <a:xfrm>
            <a:off x="2043627" y="3721964"/>
            <a:ext cx="8139683" cy="306245"/>
            <a:chOff x="2043627" y="3721964"/>
            <a:chExt cx="8139683" cy="306245"/>
          </a:xfrm>
        </p:grpSpPr>
        <p:sp>
          <p:nvSpPr>
            <p:cNvPr id="24" name="Freeform 123">
              <a:extLst>
                <a:ext uri="{FF2B5EF4-FFF2-40B4-BE49-F238E27FC236}">
                  <a16:creationId xmlns:a16="http://schemas.microsoft.com/office/drawing/2014/main" id="{0B1AFD5A-1B25-414E-9B66-3CA4773220CB}"/>
                </a:ext>
              </a:extLst>
            </p:cNvPr>
            <p:cNvSpPr>
              <a:spLocks noChangeArrowheads="1"/>
            </p:cNvSpPr>
            <p:nvPr/>
          </p:nvSpPr>
          <p:spPr bwMode="auto">
            <a:xfrm>
              <a:off x="7946624" y="3723127"/>
              <a:ext cx="298096" cy="305082"/>
            </a:xfrm>
            <a:custGeom>
              <a:avLst/>
              <a:gdLst>
                <a:gd name="T0" fmla="*/ 123628 w 452"/>
                <a:gd name="T1" fmla="*/ 135490 h 462"/>
                <a:gd name="T2" fmla="*/ 123628 w 452"/>
                <a:gd name="T3" fmla="*/ 135490 h 462"/>
                <a:gd name="T4" fmla="*/ 195108 w 452"/>
                <a:gd name="T5" fmla="*/ 11703 h 462"/>
                <a:gd name="T6" fmla="*/ 195108 w 452"/>
                <a:gd name="T7" fmla="*/ 8102 h 462"/>
                <a:gd name="T8" fmla="*/ 191062 w 452"/>
                <a:gd name="T9" fmla="*/ 8102 h 462"/>
                <a:gd name="T10" fmla="*/ 71480 w 452"/>
                <a:gd name="T11" fmla="*/ 80124 h 462"/>
                <a:gd name="T12" fmla="*/ 4046 w 452"/>
                <a:gd name="T13" fmla="*/ 135490 h 462"/>
                <a:gd name="T14" fmla="*/ 15735 w 452"/>
                <a:gd name="T15" fmla="*/ 147644 h 462"/>
                <a:gd name="T16" fmla="*/ 39561 w 452"/>
                <a:gd name="T17" fmla="*/ 139542 h 462"/>
                <a:gd name="T18" fmla="*/ 67883 w 452"/>
                <a:gd name="T19" fmla="*/ 167450 h 462"/>
                <a:gd name="T20" fmla="*/ 59791 w 452"/>
                <a:gd name="T21" fmla="*/ 191307 h 462"/>
                <a:gd name="T22" fmla="*/ 67883 w 452"/>
                <a:gd name="T23" fmla="*/ 203461 h 462"/>
                <a:gd name="T24" fmla="*/ 123628 w 452"/>
                <a:gd name="T25" fmla="*/ 135490 h 462"/>
                <a:gd name="T26" fmla="*/ 135317 w 452"/>
                <a:gd name="T27" fmla="*/ 67520 h 462"/>
                <a:gd name="T28" fmla="*/ 135317 w 452"/>
                <a:gd name="T29" fmla="*/ 67520 h 462"/>
                <a:gd name="T30" fmla="*/ 135317 w 452"/>
                <a:gd name="T31" fmla="*/ 43663 h 462"/>
                <a:gd name="T32" fmla="*/ 159143 w 452"/>
                <a:gd name="T33" fmla="*/ 43663 h 462"/>
                <a:gd name="T34" fmla="*/ 159143 w 452"/>
                <a:gd name="T35" fmla="*/ 67520 h 462"/>
                <a:gd name="T36" fmla="*/ 135317 w 452"/>
                <a:gd name="T37" fmla="*/ 67520 h 4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sp>
          <p:nvSpPr>
            <p:cNvPr id="25" name="Freeform 29">
              <a:extLst>
                <a:ext uri="{FF2B5EF4-FFF2-40B4-BE49-F238E27FC236}">
                  <a16:creationId xmlns:a16="http://schemas.microsoft.com/office/drawing/2014/main" id="{0CA2349B-585B-4BCF-A2F0-B9F9D567C65E}"/>
                </a:ext>
              </a:extLst>
            </p:cNvPr>
            <p:cNvSpPr>
              <a:spLocks noChangeArrowheads="1"/>
            </p:cNvSpPr>
            <p:nvPr/>
          </p:nvSpPr>
          <p:spPr bwMode="auto">
            <a:xfrm>
              <a:off x="5912100" y="3724291"/>
              <a:ext cx="293438" cy="302754"/>
            </a:xfrm>
            <a:custGeom>
              <a:avLst/>
              <a:gdLst>
                <a:gd name="T0" fmla="*/ 111726 w 444"/>
                <a:gd name="T1" fmla="*/ 150538 h 462"/>
                <a:gd name="T2" fmla="*/ 111726 w 444"/>
                <a:gd name="T3" fmla="*/ 150538 h 462"/>
                <a:gd name="T4" fmla="*/ 144162 w 444"/>
                <a:gd name="T5" fmla="*/ 114802 h 462"/>
                <a:gd name="T6" fmla="*/ 199574 w 444"/>
                <a:gd name="T7" fmla="*/ 31716 h 462"/>
                <a:gd name="T8" fmla="*/ 191916 w 444"/>
                <a:gd name="T9" fmla="*/ 23675 h 462"/>
                <a:gd name="T10" fmla="*/ 155875 w 444"/>
                <a:gd name="T11" fmla="*/ 23675 h 462"/>
                <a:gd name="T12" fmla="*/ 100013 w 444"/>
                <a:gd name="T13" fmla="*/ 0 h 462"/>
                <a:gd name="T14" fmla="*/ 44150 w 444"/>
                <a:gd name="T15" fmla="*/ 23675 h 462"/>
                <a:gd name="T16" fmla="*/ 8109 w 444"/>
                <a:gd name="T17" fmla="*/ 23675 h 462"/>
                <a:gd name="T18" fmla="*/ 0 w 444"/>
                <a:gd name="T19" fmla="*/ 31716 h 462"/>
                <a:gd name="T20" fmla="*/ 55863 w 444"/>
                <a:gd name="T21" fmla="*/ 114802 h 462"/>
                <a:gd name="T22" fmla="*/ 87849 w 444"/>
                <a:gd name="T23" fmla="*/ 150538 h 462"/>
                <a:gd name="T24" fmla="*/ 87849 w 444"/>
                <a:gd name="T25" fmla="*/ 166172 h 462"/>
                <a:gd name="T26" fmla="*/ 48204 w 444"/>
                <a:gd name="T27" fmla="*/ 185827 h 462"/>
                <a:gd name="T28" fmla="*/ 100013 w 444"/>
                <a:gd name="T29" fmla="*/ 205928 h 462"/>
                <a:gd name="T30" fmla="*/ 147766 w 444"/>
                <a:gd name="T31" fmla="*/ 185827 h 462"/>
                <a:gd name="T32" fmla="*/ 111726 w 444"/>
                <a:gd name="T33" fmla="*/ 166172 h 462"/>
                <a:gd name="T34" fmla="*/ 111726 w 444"/>
                <a:gd name="T35" fmla="*/ 150538 h 462"/>
                <a:gd name="T36" fmla="*/ 144162 w 444"/>
                <a:gd name="T37" fmla="*/ 94700 h 462"/>
                <a:gd name="T38" fmla="*/ 144162 w 444"/>
                <a:gd name="T39" fmla="*/ 94700 h 462"/>
                <a:gd name="T40" fmla="*/ 155875 w 444"/>
                <a:gd name="T41" fmla="*/ 39756 h 462"/>
                <a:gd name="T42" fmla="*/ 183807 w 444"/>
                <a:gd name="T43" fmla="*/ 39756 h 462"/>
                <a:gd name="T44" fmla="*/ 144162 w 444"/>
                <a:gd name="T45" fmla="*/ 94700 h 462"/>
                <a:gd name="T46" fmla="*/ 100013 w 444"/>
                <a:gd name="T47" fmla="*/ 16081 h 462"/>
                <a:gd name="T48" fmla="*/ 100013 w 444"/>
                <a:gd name="T49" fmla="*/ 16081 h 462"/>
                <a:gd name="T50" fmla="*/ 144162 w 444"/>
                <a:gd name="T51" fmla="*/ 31716 h 462"/>
                <a:gd name="T52" fmla="*/ 100013 w 444"/>
                <a:gd name="T53" fmla="*/ 51370 h 462"/>
                <a:gd name="T54" fmla="*/ 55863 w 444"/>
                <a:gd name="T55" fmla="*/ 31716 h 462"/>
                <a:gd name="T56" fmla="*/ 100013 w 444"/>
                <a:gd name="T57" fmla="*/ 16081 h 462"/>
                <a:gd name="T58" fmla="*/ 16218 w 444"/>
                <a:gd name="T59" fmla="*/ 39756 h 462"/>
                <a:gd name="T60" fmla="*/ 16218 w 444"/>
                <a:gd name="T61" fmla="*/ 39756 h 462"/>
                <a:gd name="T62" fmla="*/ 44150 w 444"/>
                <a:gd name="T63" fmla="*/ 39756 h 462"/>
                <a:gd name="T64" fmla="*/ 55863 w 444"/>
                <a:gd name="T65" fmla="*/ 94700 h 462"/>
                <a:gd name="T66" fmla="*/ 16218 w 444"/>
                <a:gd name="T67" fmla="*/ 39756 h 4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sp>
          <p:nvSpPr>
            <p:cNvPr id="26" name="Freeform 65">
              <a:extLst>
                <a:ext uri="{FF2B5EF4-FFF2-40B4-BE49-F238E27FC236}">
                  <a16:creationId xmlns:a16="http://schemas.microsoft.com/office/drawing/2014/main" id="{EAC377F7-36CD-498E-B8D2-1DA1CABD71BE}"/>
                </a:ext>
              </a:extLst>
            </p:cNvPr>
            <p:cNvSpPr>
              <a:spLocks noChangeArrowheads="1"/>
            </p:cNvSpPr>
            <p:nvPr/>
          </p:nvSpPr>
          <p:spPr bwMode="auto">
            <a:xfrm>
              <a:off x="3990684" y="3738265"/>
              <a:ext cx="277136" cy="274806"/>
            </a:xfrm>
            <a:custGeom>
              <a:avLst/>
              <a:gdLst>
                <a:gd name="T0" fmla="*/ 172604 w 417"/>
                <a:gd name="T1" fmla="*/ 91192 h 417"/>
                <a:gd name="T2" fmla="*/ 172604 w 417"/>
                <a:gd name="T3" fmla="*/ 91192 h 417"/>
                <a:gd name="T4" fmla="*/ 188460 w 417"/>
                <a:gd name="T5" fmla="*/ 63340 h 417"/>
                <a:gd name="T6" fmla="*/ 184836 w 417"/>
                <a:gd name="T7" fmla="*/ 47617 h 417"/>
                <a:gd name="T8" fmla="*/ 152671 w 417"/>
                <a:gd name="T9" fmla="*/ 35488 h 417"/>
                <a:gd name="T10" fmla="*/ 144516 w 417"/>
                <a:gd name="T11" fmla="*/ 7637 h 417"/>
                <a:gd name="T12" fmla="*/ 124583 w 417"/>
                <a:gd name="T13" fmla="*/ 0 h 417"/>
                <a:gd name="T14" fmla="*/ 96495 w 417"/>
                <a:gd name="T15" fmla="*/ 15723 h 417"/>
                <a:gd name="T16" fmla="*/ 68407 w 417"/>
                <a:gd name="T17" fmla="*/ 0 h 417"/>
                <a:gd name="T18" fmla="*/ 48474 w 417"/>
                <a:gd name="T19" fmla="*/ 7637 h 417"/>
                <a:gd name="T20" fmla="*/ 40320 w 417"/>
                <a:gd name="T21" fmla="*/ 35488 h 417"/>
                <a:gd name="T22" fmla="*/ 8155 w 417"/>
                <a:gd name="T23" fmla="*/ 47617 h 417"/>
                <a:gd name="T24" fmla="*/ 0 w 417"/>
                <a:gd name="T25" fmla="*/ 63340 h 417"/>
                <a:gd name="T26" fmla="*/ 19933 w 417"/>
                <a:gd name="T27" fmla="*/ 91192 h 417"/>
                <a:gd name="T28" fmla="*/ 0 w 417"/>
                <a:gd name="T29" fmla="*/ 123536 h 417"/>
                <a:gd name="T30" fmla="*/ 8155 w 417"/>
                <a:gd name="T31" fmla="*/ 139258 h 417"/>
                <a:gd name="T32" fmla="*/ 40320 w 417"/>
                <a:gd name="T33" fmla="*/ 147344 h 417"/>
                <a:gd name="T34" fmla="*/ 48474 w 417"/>
                <a:gd name="T35" fmla="*/ 178790 h 417"/>
                <a:gd name="T36" fmla="*/ 68407 w 417"/>
                <a:gd name="T37" fmla="*/ 186876 h 417"/>
                <a:gd name="T38" fmla="*/ 96495 w 417"/>
                <a:gd name="T39" fmla="*/ 167110 h 417"/>
                <a:gd name="T40" fmla="*/ 124583 w 417"/>
                <a:gd name="T41" fmla="*/ 186876 h 417"/>
                <a:gd name="T42" fmla="*/ 144516 w 417"/>
                <a:gd name="T43" fmla="*/ 178790 h 417"/>
                <a:gd name="T44" fmla="*/ 152671 w 417"/>
                <a:gd name="T45" fmla="*/ 147344 h 417"/>
                <a:gd name="T46" fmla="*/ 184836 w 417"/>
                <a:gd name="T47" fmla="*/ 139258 h 417"/>
                <a:gd name="T48" fmla="*/ 188460 w 417"/>
                <a:gd name="T49" fmla="*/ 119043 h 417"/>
                <a:gd name="T50" fmla="*/ 172604 w 417"/>
                <a:gd name="T51" fmla="*/ 91192 h 417"/>
                <a:gd name="T52" fmla="*/ 96495 w 417"/>
                <a:gd name="T53" fmla="*/ 131172 h 417"/>
                <a:gd name="T54" fmla="*/ 96495 w 417"/>
                <a:gd name="T55" fmla="*/ 131172 h 417"/>
                <a:gd name="T56" fmla="*/ 56629 w 417"/>
                <a:gd name="T57" fmla="*/ 91192 h 417"/>
                <a:gd name="T58" fmla="*/ 96495 w 417"/>
                <a:gd name="T59" fmla="*/ 51660 h 417"/>
                <a:gd name="T60" fmla="*/ 136362 w 417"/>
                <a:gd name="T61" fmla="*/ 91192 h 417"/>
                <a:gd name="T62" fmla="*/ 96495 w 417"/>
                <a:gd name="T63" fmla="*/ 131172 h 4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sp>
          <p:nvSpPr>
            <p:cNvPr id="27" name="Freeform 167">
              <a:extLst>
                <a:ext uri="{FF2B5EF4-FFF2-40B4-BE49-F238E27FC236}">
                  <a16:creationId xmlns:a16="http://schemas.microsoft.com/office/drawing/2014/main" id="{309046A1-18D3-4C54-BAFB-E6283E45E9F7}"/>
                </a:ext>
              </a:extLst>
            </p:cNvPr>
            <p:cNvSpPr>
              <a:spLocks noChangeArrowheads="1"/>
            </p:cNvSpPr>
            <p:nvPr/>
          </p:nvSpPr>
          <p:spPr bwMode="auto">
            <a:xfrm>
              <a:off x="2043627" y="3737099"/>
              <a:ext cx="274808" cy="277138"/>
            </a:xfrm>
            <a:custGeom>
              <a:avLst/>
              <a:gdLst>
                <a:gd name="T0" fmla="*/ 79322 w 418"/>
                <a:gd name="T1" fmla="*/ 0 h 417"/>
                <a:gd name="T2" fmla="*/ 79322 w 418"/>
                <a:gd name="T3" fmla="*/ 0 h 417"/>
                <a:gd name="T4" fmla="*/ 0 w 418"/>
                <a:gd name="T5" fmla="*/ 79733 h 417"/>
                <a:gd name="T6" fmla="*/ 79322 w 418"/>
                <a:gd name="T7" fmla="*/ 79733 h 417"/>
                <a:gd name="T8" fmla="*/ 79322 w 418"/>
                <a:gd name="T9" fmla="*/ 0 h 417"/>
                <a:gd name="T10" fmla="*/ 103074 w 418"/>
                <a:gd name="T11" fmla="*/ 0 h 417"/>
                <a:gd name="T12" fmla="*/ 103074 w 418"/>
                <a:gd name="T13" fmla="*/ 0 h 417"/>
                <a:gd name="T14" fmla="*/ 103074 w 418"/>
                <a:gd name="T15" fmla="*/ 91965 h 417"/>
                <a:gd name="T16" fmla="*/ 91422 w 418"/>
                <a:gd name="T17" fmla="*/ 103744 h 417"/>
                <a:gd name="T18" fmla="*/ 0 w 418"/>
                <a:gd name="T19" fmla="*/ 103744 h 417"/>
                <a:gd name="T20" fmla="*/ 91422 w 418"/>
                <a:gd name="T21" fmla="*/ 188460 h 417"/>
                <a:gd name="T22" fmla="*/ 186877 w 418"/>
                <a:gd name="T23" fmla="*/ 91965 h 417"/>
                <a:gd name="T24" fmla="*/ 103074 w 418"/>
                <a:gd name="T25" fmla="*/ 0 h 4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sp>
          <p:nvSpPr>
            <p:cNvPr id="44" name="Freeform 115">
              <a:extLst>
                <a:ext uri="{FF2B5EF4-FFF2-40B4-BE49-F238E27FC236}">
                  <a16:creationId xmlns:a16="http://schemas.microsoft.com/office/drawing/2014/main" id="{289DB09C-F71F-4DF7-990E-BEEA8A41D1A4}"/>
                </a:ext>
              </a:extLst>
            </p:cNvPr>
            <p:cNvSpPr>
              <a:spLocks noChangeArrowheads="1"/>
            </p:cNvSpPr>
            <p:nvPr/>
          </p:nvSpPr>
          <p:spPr bwMode="auto">
            <a:xfrm>
              <a:off x="9938813" y="3721964"/>
              <a:ext cx="244497" cy="305081"/>
            </a:xfrm>
            <a:custGeom>
              <a:avLst/>
              <a:gdLst>
                <a:gd name="T0" fmla="*/ 170867 w 400"/>
                <a:gd name="T1" fmla="*/ 55735 h 498"/>
                <a:gd name="T2" fmla="*/ 170867 w 400"/>
                <a:gd name="T3" fmla="*/ 55735 h 498"/>
                <a:gd name="T4" fmla="*/ 103597 w 400"/>
                <a:gd name="T5" fmla="*/ 4045 h 498"/>
                <a:gd name="T6" fmla="*/ 51574 w 400"/>
                <a:gd name="T7" fmla="*/ 67871 h 498"/>
                <a:gd name="T8" fmla="*/ 59647 w 400"/>
                <a:gd name="T9" fmla="*/ 95738 h 498"/>
                <a:gd name="T10" fmla="*/ 4036 w 400"/>
                <a:gd name="T11" fmla="*/ 182936 h 498"/>
                <a:gd name="T12" fmla="*/ 0 w 400"/>
                <a:gd name="T13" fmla="*/ 195072 h 498"/>
                <a:gd name="T14" fmla="*/ 4036 w 400"/>
                <a:gd name="T15" fmla="*/ 214849 h 498"/>
                <a:gd name="T16" fmla="*/ 12109 w 400"/>
                <a:gd name="T17" fmla="*/ 223389 h 498"/>
                <a:gd name="T18" fmla="*/ 27805 w 400"/>
                <a:gd name="T19" fmla="*/ 218894 h 498"/>
                <a:gd name="T20" fmla="*/ 39914 w 400"/>
                <a:gd name="T21" fmla="*/ 211253 h 498"/>
                <a:gd name="T22" fmla="*/ 63683 w 400"/>
                <a:gd name="T23" fmla="*/ 175295 h 498"/>
                <a:gd name="T24" fmla="*/ 63683 w 400"/>
                <a:gd name="T25" fmla="*/ 175295 h 498"/>
                <a:gd name="T26" fmla="*/ 79379 w 400"/>
                <a:gd name="T27" fmla="*/ 171250 h 498"/>
                <a:gd name="T28" fmla="*/ 103597 w 400"/>
                <a:gd name="T29" fmla="*/ 127651 h 498"/>
                <a:gd name="T30" fmla="*/ 131402 w 400"/>
                <a:gd name="T31" fmla="*/ 127651 h 498"/>
                <a:gd name="T32" fmla="*/ 170867 w 400"/>
                <a:gd name="T33" fmla="*/ 55735 h 498"/>
                <a:gd name="T34" fmla="*/ 143062 w 400"/>
                <a:gd name="T35" fmla="*/ 71466 h 498"/>
                <a:gd name="T36" fmla="*/ 143062 w 400"/>
                <a:gd name="T37" fmla="*/ 71466 h 498"/>
                <a:gd name="T38" fmla="*/ 114808 w 400"/>
                <a:gd name="T39" fmla="*/ 63825 h 498"/>
                <a:gd name="T40" fmla="*/ 99112 w 400"/>
                <a:gd name="T41" fmla="*/ 35958 h 498"/>
                <a:gd name="T42" fmla="*/ 139026 w 400"/>
                <a:gd name="T43" fmla="*/ 31913 h 498"/>
                <a:gd name="T44" fmla="*/ 143062 w 400"/>
                <a:gd name="T45" fmla="*/ 71466 h 4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grpSp>
      <p:sp>
        <p:nvSpPr>
          <p:cNvPr id="28" name="Título 27">
            <a:extLst>
              <a:ext uri="{FF2B5EF4-FFF2-40B4-BE49-F238E27FC236}">
                <a16:creationId xmlns:a16="http://schemas.microsoft.com/office/drawing/2014/main" id="{6108D069-B30A-46C5-80DE-AC7308B6CE68}"/>
              </a:ext>
            </a:extLst>
          </p:cNvPr>
          <p:cNvSpPr>
            <a:spLocks noGrp="1"/>
          </p:cNvSpPr>
          <p:nvPr>
            <p:ph type="title"/>
          </p:nvPr>
        </p:nvSpPr>
        <p:spPr/>
        <p:txBody>
          <a:bodyPr/>
          <a:lstStyle/>
          <a:p>
            <a:r>
              <a:rPr lang="en-US" dirty="0">
                <a:solidFill>
                  <a:srgbClr val="5EABA0"/>
                </a:solidFill>
              </a:rPr>
              <a:t>Process</a:t>
            </a:r>
            <a:r>
              <a:rPr lang="es-ES" dirty="0"/>
              <a:t> </a:t>
            </a:r>
            <a:r>
              <a:rPr lang="es-ES" dirty="0" err="1"/>
              <a:t>Slide</a:t>
            </a:r>
            <a:endParaRPr lang="es-SV" dirty="0"/>
          </a:p>
        </p:txBody>
      </p:sp>
      <p:sp>
        <p:nvSpPr>
          <p:cNvPr id="30" name="Textbox 1">
            <a:extLst>
              <a:ext uri="{FF2B5EF4-FFF2-40B4-BE49-F238E27FC236}">
                <a16:creationId xmlns:a16="http://schemas.microsoft.com/office/drawing/2014/main" id="{027C2AEB-0C5C-4E2F-A43C-AC549370F79D}"/>
              </a:ext>
            </a:extLst>
          </p:cNvPr>
          <p:cNvSpPr/>
          <p:nvPr/>
        </p:nvSpPr>
        <p:spPr>
          <a:xfrm>
            <a:off x="827935" y="1693478"/>
            <a:ext cx="2431384" cy="831050"/>
          </a:xfrm>
          <a:prstGeom prst="rect">
            <a:avLst/>
          </a:prstGeom>
        </p:spPr>
        <p:txBody>
          <a:bodyPr wrap="square" lIns="35972" tIns="60383" rIns="35972" bIns="60383">
            <a:spAutoFit/>
          </a:bodyPr>
          <a:lstStyle/>
          <a:p>
            <a:pPr algn="ctr">
              <a:lnSpc>
                <a:spcPct val="125000"/>
              </a:lnSpc>
            </a:pPr>
            <a:r>
              <a:rPr lang="en-US" sz="1600" b="1" dirty="0">
                <a:solidFill>
                  <a:srgbClr val="0088B2"/>
                </a:solidFill>
                <a:latin typeface="Helvetica" panose="020B7200000000000000" pitchFamily="34" charset="0"/>
              </a:rPr>
              <a:t>Replace  your text here</a:t>
            </a:r>
          </a:p>
          <a:p>
            <a:pPr algn="ctr">
              <a:lnSpc>
                <a:spcPct val="114000"/>
              </a:lnSpc>
            </a:pPr>
            <a:r>
              <a:rPr lang="en-US" sz="1200" dirty="0">
                <a:latin typeface="HelvLight" pitchFamily="2" charset="0"/>
              </a:rPr>
              <a:t>Duis arcu tortor, suscipit eget, imperdiet nec, imperdiet.</a:t>
            </a:r>
          </a:p>
        </p:txBody>
      </p:sp>
      <p:sp>
        <p:nvSpPr>
          <p:cNvPr id="31" name="Textbox 1">
            <a:extLst>
              <a:ext uri="{FF2B5EF4-FFF2-40B4-BE49-F238E27FC236}">
                <a16:creationId xmlns:a16="http://schemas.microsoft.com/office/drawing/2014/main" id="{73704EF4-8F84-4F1B-AD21-C0A6B2376910}"/>
              </a:ext>
            </a:extLst>
          </p:cNvPr>
          <p:cNvSpPr/>
          <p:nvPr/>
        </p:nvSpPr>
        <p:spPr>
          <a:xfrm>
            <a:off x="4880308" y="1696995"/>
            <a:ext cx="2431384" cy="831050"/>
          </a:xfrm>
          <a:prstGeom prst="rect">
            <a:avLst/>
          </a:prstGeom>
        </p:spPr>
        <p:txBody>
          <a:bodyPr wrap="square" lIns="35972" tIns="60383" rIns="35972" bIns="60383">
            <a:spAutoFit/>
          </a:bodyPr>
          <a:lstStyle/>
          <a:p>
            <a:pPr lvl="0" algn="ctr">
              <a:lnSpc>
                <a:spcPct val="125000"/>
              </a:lnSpc>
            </a:pPr>
            <a:r>
              <a:rPr lang="en-US" sz="1600" b="1" dirty="0">
                <a:solidFill>
                  <a:srgbClr val="0088B2"/>
                </a:solidFill>
                <a:latin typeface="Helvetica" panose="020B7200000000000000" pitchFamily="34" charset="0"/>
              </a:rPr>
              <a:t>Replace  your text here</a:t>
            </a:r>
          </a:p>
          <a:p>
            <a:pPr lvl="0" algn="ctr">
              <a:lnSpc>
                <a:spcPct val="114000"/>
              </a:lnSpc>
            </a:pPr>
            <a:r>
              <a:rPr lang="en-US" sz="1200" dirty="0">
                <a:solidFill>
                  <a:srgbClr val="3C3C3C"/>
                </a:solidFill>
                <a:latin typeface="HelvLight" pitchFamily="2" charset="0"/>
              </a:rPr>
              <a:t>Duis arcu tortor, suscipit eget, imperdiet nec, imperdiet.</a:t>
            </a:r>
          </a:p>
        </p:txBody>
      </p:sp>
      <p:sp>
        <p:nvSpPr>
          <p:cNvPr id="32" name="Textbox 1">
            <a:extLst>
              <a:ext uri="{FF2B5EF4-FFF2-40B4-BE49-F238E27FC236}">
                <a16:creationId xmlns:a16="http://schemas.microsoft.com/office/drawing/2014/main" id="{9A3AB87E-E94F-40B5-B595-9115522EE13A}"/>
              </a:ext>
            </a:extLst>
          </p:cNvPr>
          <p:cNvSpPr/>
          <p:nvPr/>
        </p:nvSpPr>
        <p:spPr>
          <a:xfrm>
            <a:off x="8845369" y="1689301"/>
            <a:ext cx="2431384" cy="831050"/>
          </a:xfrm>
          <a:prstGeom prst="rect">
            <a:avLst/>
          </a:prstGeom>
        </p:spPr>
        <p:txBody>
          <a:bodyPr wrap="square" lIns="35972" tIns="60383" rIns="35972" bIns="60383">
            <a:spAutoFit/>
          </a:bodyPr>
          <a:lstStyle/>
          <a:p>
            <a:pPr lvl="0" algn="ctr">
              <a:lnSpc>
                <a:spcPct val="125000"/>
              </a:lnSpc>
            </a:pPr>
            <a:r>
              <a:rPr lang="en-US" sz="1600" b="1" dirty="0">
                <a:solidFill>
                  <a:srgbClr val="0088B2"/>
                </a:solidFill>
                <a:latin typeface="Helvetica" panose="020B7200000000000000" pitchFamily="34" charset="0"/>
              </a:rPr>
              <a:t>Replace  your text here</a:t>
            </a:r>
          </a:p>
          <a:p>
            <a:pPr lvl="0" algn="ctr">
              <a:lnSpc>
                <a:spcPct val="114000"/>
              </a:lnSpc>
            </a:pPr>
            <a:r>
              <a:rPr lang="en-US" sz="1200" dirty="0">
                <a:solidFill>
                  <a:srgbClr val="3C3C3C"/>
                </a:solidFill>
                <a:latin typeface="HelvLight" pitchFamily="2" charset="0"/>
              </a:rPr>
              <a:t>Duis arcu tortor, suscipit eget, imperdiet nec, imperdiet.</a:t>
            </a:r>
          </a:p>
        </p:txBody>
      </p:sp>
      <p:sp>
        <p:nvSpPr>
          <p:cNvPr id="33" name="Textbox 1">
            <a:extLst>
              <a:ext uri="{FF2B5EF4-FFF2-40B4-BE49-F238E27FC236}">
                <a16:creationId xmlns:a16="http://schemas.microsoft.com/office/drawing/2014/main" id="{6F047E92-31D5-4105-95DA-0F86515646CE}"/>
              </a:ext>
            </a:extLst>
          </p:cNvPr>
          <p:cNvSpPr/>
          <p:nvPr/>
        </p:nvSpPr>
        <p:spPr>
          <a:xfrm>
            <a:off x="6879980" y="5222127"/>
            <a:ext cx="2431384" cy="831050"/>
          </a:xfrm>
          <a:prstGeom prst="rect">
            <a:avLst/>
          </a:prstGeom>
        </p:spPr>
        <p:txBody>
          <a:bodyPr wrap="square" lIns="35972" tIns="60383" rIns="35972" bIns="60383">
            <a:spAutoFit/>
          </a:bodyPr>
          <a:lstStyle/>
          <a:p>
            <a:pPr lvl="0" algn="ctr">
              <a:lnSpc>
                <a:spcPct val="125000"/>
              </a:lnSpc>
            </a:pPr>
            <a:r>
              <a:rPr lang="en-US" sz="1600" b="1" dirty="0">
                <a:solidFill>
                  <a:srgbClr val="0088B2"/>
                </a:solidFill>
                <a:latin typeface="Helvetica" panose="020B7200000000000000" pitchFamily="34" charset="0"/>
              </a:rPr>
              <a:t>Replace  your text here</a:t>
            </a:r>
          </a:p>
          <a:p>
            <a:pPr lvl="0" algn="ctr">
              <a:lnSpc>
                <a:spcPct val="114000"/>
              </a:lnSpc>
            </a:pPr>
            <a:r>
              <a:rPr lang="en-US" sz="1200" dirty="0">
                <a:solidFill>
                  <a:srgbClr val="3C3C3C"/>
                </a:solidFill>
                <a:latin typeface="HelvLight" pitchFamily="2" charset="0"/>
              </a:rPr>
              <a:t>Duis arcu tortor, suscipit eget, imperdiet nec, imperdiet.</a:t>
            </a:r>
          </a:p>
        </p:txBody>
      </p:sp>
      <p:sp>
        <p:nvSpPr>
          <p:cNvPr id="34" name="Textbox 1">
            <a:extLst>
              <a:ext uri="{FF2B5EF4-FFF2-40B4-BE49-F238E27FC236}">
                <a16:creationId xmlns:a16="http://schemas.microsoft.com/office/drawing/2014/main" id="{37ACB218-548B-4F97-9947-10B5DA1B2C22}"/>
              </a:ext>
            </a:extLst>
          </p:cNvPr>
          <p:cNvSpPr/>
          <p:nvPr/>
        </p:nvSpPr>
        <p:spPr>
          <a:xfrm>
            <a:off x="2913560" y="5222127"/>
            <a:ext cx="2431384" cy="831050"/>
          </a:xfrm>
          <a:prstGeom prst="rect">
            <a:avLst/>
          </a:prstGeom>
        </p:spPr>
        <p:txBody>
          <a:bodyPr wrap="square" lIns="35972" tIns="60383" rIns="35972" bIns="60383">
            <a:spAutoFit/>
          </a:bodyPr>
          <a:lstStyle/>
          <a:p>
            <a:pPr lvl="0" algn="ctr">
              <a:lnSpc>
                <a:spcPct val="125000"/>
              </a:lnSpc>
            </a:pPr>
            <a:r>
              <a:rPr lang="en-US" sz="1600" b="1" dirty="0">
                <a:solidFill>
                  <a:srgbClr val="0088B2"/>
                </a:solidFill>
                <a:latin typeface="Helvetica" panose="020B7200000000000000" pitchFamily="34" charset="0"/>
              </a:rPr>
              <a:t>Replace  your text here</a:t>
            </a:r>
          </a:p>
          <a:p>
            <a:pPr lvl="0" algn="ctr">
              <a:lnSpc>
                <a:spcPct val="114000"/>
              </a:lnSpc>
            </a:pPr>
            <a:r>
              <a:rPr lang="en-US" sz="1200" dirty="0">
                <a:solidFill>
                  <a:srgbClr val="3C3C3C"/>
                </a:solidFill>
                <a:latin typeface="HelvLight" pitchFamily="2" charset="0"/>
              </a:rPr>
              <a:t>Duis arcu tortor, suscipit eget, imperdiet nec, imperdiet.</a:t>
            </a:r>
          </a:p>
        </p:txBody>
      </p:sp>
    </p:spTree>
    <p:extLst>
      <p:ext uri="{BB962C8B-B14F-4D97-AF65-F5344CB8AC3E}">
        <p14:creationId xmlns:p14="http://schemas.microsoft.com/office/powerpoint/2010/main" val="1509105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FBCDD4B5-ADDB-49E0-B8CB-5D2F273AB808}"/>
              </a:ext>
            </a:extLst>
          </p:cNvPr>
          <p:cNvSpPr>
            <a:spLocks/>
          </p:cNvSpPr>
          <p:nvPr/>
        </p:nvSpPr>
        <p:spPr bwMode="auto">
          <a:xfrm flipV="1">
            <a:off x="1526588" y="1724999"/>
            <a:ext cx="9138825" cy="4456158"/>
          </a:xfrm>
          <a:custGeom>
            <a:avLst/>
            <a:gdLst>
              <a:gd name="connsiteX0" fmla="*/ 2603853 w 9408955"/>
              <a:gd name="connsiteY0" fmla="*/ 61825 h 4587875"/>
              <a:gd name="connsiteX1" fmla="*/ 2631240 w 9408955"/>
              <a:gd name="connsiteY1" fmla="*/ 39559 h 4587875"/>
              <a:gd name="connsiteX2" fmla="*/ 2622197 w 9408955"/>
              <a:gd name="connsiteY2" fmla="*/ 0 h 4587875"/>
              <a:gd name="connsiteX3" fmla="*/ 2571096 w 9408955"/>
              <a:gd name="connsiteY3" fmla="*/ 0 h 4587875"/>
              <a:gd name="connsiteX4" fmla="*/ 2570192 w 9408955"/>
              <a:gd name="connsiteY4" fmla="*/ 49506 h 4587875"/>
              <a:gd name="connsiteX5" fmla="*/ 2603853 w 9408955"/>
              <a:gd name="connsiteY5" fmla="*/ 61825 h 4587875"/>
              <a:gd name="connsiteX6" fmla="*/ 2600397 w 9408955"/>
              <a:gd name="connsiteY6" fmla="*/ 161113 h 4587875"/>
              <a:gd name="connsiteX7" fmla="*/ 2629196 w 9408955"/>
              <a:gd name="connsiteY7" fmla="*/ 128360 h 4587875"/>
              <a:gd name="connsiteX8" fmla="*/ 2576354 w 9408955"/>
              <a:gd name="connsiteY8" fmla="*/ 107269 h 4587875"/>
              <a:gd name="connsiteX9" fmla="*/ 2584065 w 9408955"/>
              <a:gd name="connsiteY9" fmla="*/ 159430 h 4587875"/>
              <a:gd name="connsiteX10" fmla="*/ 2600397 w 9408955"/>
              <a:gd name="connsiteY10" fmla="*/ 161113 h 4587875"/>
              <a:gd name="connsiteX11" fmla="*/ 2503793 w 9408955"/>
              <a:gd name="connsiteY11" fmla="*/ 161992 h 4587875"/>
              <a:gd name="connsiteX12" fmla="*/ 2525627 w 9408955"/>
              <a:gd name="connsiteY12" fmla="*/ 121958 h 4587875"/>
              <a:gd name="connsiteX13" fmla="*/ 2469004 w 9408955"/>
              <a:gd name="connsiteY13" fmla="*/ 113974 h 4587875"/>
              <a:gd name="connsiteX14" fmla="*/ 2486980 w 9408955"/>
              <a:gd name="connsiteY14" fmla="*/ 161194 h 4587875"/>
              <a:gd name="connsiteX15" fmla="*/ 2503793 w 9408955"/>
              <a:gd name="connsiteY15" fmla="*/ 161992 h 4587875"/>
              <a:gd name="connsiteX16" fmla="*/ 2594321 w 9408955"/>
              <a:gd name="connsiteY16" fmla="*/ 267954 h 4587875"/>
              <a:gd name="connsiteX17" fmla="*/ 2631299 w 9408955"/>
              <a:gd name="connsiteY17" fmla="*/ 233600 h 4587875"/>
              <a:gd name="connsiteX18" fmla="*/ 2583327 w 9408955"/>
              <a:gd name="connsiteY18" fmla="*/ 203599 h 4587875"/>
              <a:gd name="connsiteX19" fmla="*/ 2576601 w 9408955"/>
              <a:gd name="connsiteY19" fmla="*/ 261120 h 4587875"/>
              <a:gd name="connsiteX20" fmla="*/ 2594321 w 9408955"/>
              <a:gd name="connsiteY20" fmla="*/ 267954 h 4587875"/>
              <a:gd name="connsiteX21" fmla="*/ 2495126 w 9408955"/>
              <a:gd name="connsiteY21" fmla="*/ 268814 h 4587875"/>
              <a:gd name="connsiteX22" fmla="*/ 2528769 w 9408955"/>
              <a:gd name="connsiteY22" fmla="*/ 234200 h 4587875"/>
              <a:gd name="connsiteX23" fmla="*/ 2466944 w 9408955"/>
              <a:gd name="connsiteY23" fmla="*/ 213418 h 4587875"/>
              <a:gd name="connsiteX24" fmla="*/ 2477696 w 9408955"/>
              <a:gd name="connsiteY24" fmla="*/ 264911 h 4587875"/>
              <a:gd name="connsiteX25" fmla="*/ 2495126 w 9408955"/>
              <a:gd name="connsiteY25" fmla="*/ 268814 h 4587875"/>
              <a:gd name="connsiteX26" fmla="*/ 2498498 w 9408955"/>
              <a:gd name="connsiteY26" fmla="*/ 371196 h 4587875"/>
              <a:gd name="connsiteX27" fmla="*/ 2528637 w 9408955"/>
              <a:gd name="connsiteY27" fmla="*/ 329653 h 4587875"/>
              <a:gd name="connsiteX28" fmla="*/ 2463010 w 9408955"/>
              <a:gd name="connsiteY28" fmla="*/ 323093 h 4587875"/>
              <a:gd name="connsiteX29" fmla="*/ 2478843 w 9408955"/>
              <a:gd name="connsiteY29" fmla="*/ 367428 h 4587875"/>
              <a:gd name="connsiteX30" fmla="*/ 2498498 w 9408955"/>
              <a:gd name="connsiteY30" fmla="*/ 371196 h 4587875"/>
              <a:gd name="connsiteX31" fmla="*/ 2600790 w 9408955"/>
              <a:gd name="connsiteY31" fmla="*/ 371499 h 4587875"/>
              <a:gd name="connsiteX32" fmla="*/ 2633220 w 9408955"/>
              <a:gd name="connsiteY32" fmla="*/ 338158 h 4587875"/>
              <a:gd name="connsiteX33" fmla="*/ 2569200 w 9408955"/>
              <a:gd name="connsiteY33" fmla="*/ 317641 h 4587875"/>
              <a:gd name="connsiteX34" fmla="*/ 2583656 w 9408955"/>
              <a:gd name="connsiteY34" fmla="*/ 368934 h 4587875"/>
              <a:gd name="connsiteX35" fmla="*/ 2600790 w 9408955"/>
              <a:gd name="connsiteY35" fmla="*/ 371499 h 4587875"/>
              <a:gd name="connsiteX36" fmla="*/ 8870155 w 9408955"/>
              <a:gd name="connsiteY36" fmla="*/ 371814 h 4587875"/>
              <a:gd name="connsiteX37" fmla="*/ 8899042 w 9408955"/>
              <a:gd name="connsiteY37" fmla="*/ 324909 h 4587875"/>
              <a:gd name="connsiteX38" fmla="*/ 8834764 w 9408955"/>
              <a:gd name="connsiteY38" fmla="*/ 322152 h 4587875"/>
              <a:gd name="connsiteX39" fmla="*/ 8849632 w 9408955"/>
              <a:gd name="connsiteY39" fmla="*/ 367176 h 4587875"/>
              <a:gd name="connsiteX40" fmla="*/ 8870155 w 9408955"/>
              <a:gd name="connsiteY40" fmla="*/ 371814 h 4587875"/>
              <a:gd name="connsiteX41" fmla="*/ 2496285 w 9408955"/>
              <a:gd name="connsiteY41" fmla="*/ 463938 h 4587875"/>
              <a:gd name="connsiteX42" fmla="*/ 2512569 w 9408955"/>
              <a:gd name="connsiteY42" fmla="*/ 422242 h 4587875"/>
              <a:gd name="connsiteX43" fmla="*/ 2477762 w 9408955"/>
              <a:gd name="connsiteY43" fmla="*/ 457933 h 4587875"/>
              <a:gd name="connsiteX44" fmla="*/ 2496285 w 9408955"/>
              <a:gd name="connsiteY44" fmla="*/ 463938 h 4587875"/>
              <a:gd name="connsiteX45" fmla="*/ 2712852 w 9408955"/>
              <a:gd name="connsiteY45" fmla="*/ 472937 h 4587875"/>
              <a:gd name="connsiteX46" fmla="*/ 2731250 w 9408955"/>
              <a:gd name="connsiteY46" fmla="*/ 456459 h 4587875"/>
              <a:gd name="connsiteX47" fmla="*/ 2684305 w 9408955"/>
              <a:gd name="connsiteY47" fmla="*/ 407770 h 4587875"/>
              <a:gd name="connsiteX48" fmla="*/ 2688161 w 9408955"/>
              <a:gd name="connsiteY48" fmla="*/ 472535 h 4587875"/>
              <a:gd name="connsiteX49" fmla="*/ 2712852 w 9408955"/>
              <a:gd name="connsiteY49" fmla="*/ 472937 h 4587875"/>
              <a:gd name="connsiteX50" fmla="*/ 8983250 w 9408955"/>
              <a:gd name="connsiteY50" fmla="*/ 473120 h 4587875"/>
              <a:gd name="connsiteX51" fmla="*/ 9002291 w 9408955"/>
              <a:gd name="connsiteY51" fmla="*/ 450594 h 4587875"/>
              <a:gd name="connsiteX52" fmla="*/ 8959876 w 9408955"/>
              <a:gd name="connsiteY52" fmla="*/ 404505 h 4587875"/>
              <a:gd name="connsiteX53" fmla="*/ 8953263 w 9408955"/>
              <a:gd name="connsiteY53" fmla="*/ 471795 h 4587875"/>
              <a:gd name="connsiteX54" fmla="*/ 8983250 w 9408955"/>
              <a:gd name="connsiteY54" fmla="*/ 473120 h 4587875"/>
              <a:gd name="connsiteX55" fmla="*/ 2600110 w 9408955"/>
              <a:gd name="connsiteY55" fmla="*/ 475201 h 4587875"/>
              <a:gd name="connsiteX56" fmla="*/ 2631678 w 9408955"/>
              <a:gd name="connsiteY56" fmla="*/ 443820 h 4587875"/>
              <a:gd name="connsiteX57" fmla="*/ 2584598 w 9408955"/>
              <a:gd name="connsiteY57" fmla="*/ 406853 h 4587875"/>
              <a:gd name="connsiteX58" fmla="*/ 2584144 w 9408955"/>
              <a:gd name="connsiteY58" fmla="*/ 471714 h 4587875"/>
              <a:gd name="connsiteX59" fmla="*/ 2600110 w 9408955"/>
              <a:gd name="connsiteY59" fmla="*/ 475201 h 4587875"/>
              <a:gd name="connsiteX60" fmla="*/ 2710262 w 9408955"/>
              <a:gd name="connsiteY60" fmla="*/ 576847 h 4587875"/>
              <a:gd name="connsiteX61" fmla="*/ 2732150 w 9408955"/>
              <a:gd name="connsiteY61" fmla="*/ 526305 h 4587875"/>
              <a:gd name="connsiteX62" fmla="*/ 2669522 w 9408955"/>
              <a:gd name="connsiteY62" fmla="*/ 525626 h 4587875"/>
              <a:gd name="connsiteX63" fmla="*/ 2689093 w 9408955"/>
              <a:gd name="connsiteY63" fmla="*/ 576292 h 4587875"/>
              <a:gd name="connsiteX64" fmla="*/ 2710262 w 9408955"/>
              <a:gd name="connsiteY64" fmla="*/ 576847 h 4587875"/>
              <a:gd name="connsiteX65" fmla="*/ 9078201 w 9408955"/>
              <a:gd name="connsiteY65" fmla="*/ 577165 h 4587875"/>
              <a:gd name="connsiteX66" fmla="*/ 9105569 w 9408955"/>
              <a:gd name="connsiteY66" fmla="*/ 531443 h 4587875"/>
              <a:gd name="connsiteX67" fmla="*/ 9043615 w 9408955"/>
              <a:gd name="connsiteY67" fmla="*/ 520530 h 4587875"/>
              <a:gd name="connsiteX68" fmla="*/ 9058125 w 9408955"/>
              <a:gd name="connsiteY68" fmla="*/ 574870 h 4587875"/>
              <a:gd name="connsiteX69" fmla="*/ 9078201 w 9408955"/>
              <a:gd name="connsiteY69" fmla="*/ 577165 h 4587875"/>
              <a:gd name="connsiteX70" fmla="*/ 2600165 w 9408955"/>
              <a:gd name="connsiteY70" fmla="*/ 577696 h 4587875"/>
              <a:gd name="connsiteX71" fmla="*/ 2624162 w 9408955"/>
              <a:gd name="connsiteY71" fmla="*/ 566011 h 4587875"/>
              <a:gd name="connsiteX72" fmla="*/ 2584776 w 9408955"/>
              <a:gd name="connsiteY72" fmla="*/ 509599 h 4587875"/>
              <a:gd name="connsiteX73" fmla="*/ 2572623 w 9408955"/>
              <a:gd name="connsiteY73" fmla="*/ 572458 h 4587875"/>
              <a:gd name="connsiteX74" fmla="*/ 2600165 w 9408955"/>
              <a:gd name="connsiteY74" fmla="*/ 577696 h 4587875"/>
              <a:gd name="connsiteX75" fmla="*/ 2500365 w 9408955"/>
              <a:gd name="connsiteY75" fmla="*/ 577739 h 4587875"/>
              <a:gd name="connsiteX76" fmla="*/ 2527824 w 9408955"/>
              <a:gd name="connsiteY76" fmla="*/ 530904 h 4587875"/>
              <a:gd name="connsiteX77" fmla="*/ 2479292 w 9408955"/>
              <a:gd name="connsiteY77" fmla="*/ 511551 h 4587875"/>
              <a:gd name="connsiteX78" fmla="*/ 2479972 w 9408955"/>
              <a:gd name="connsiteY78" fmla="*/ 574785 h 4587875"/>
              <a:gd name="connsiteX79" fmla="*/ 2500365 w 9408955"/>
              <a:gd name="connsiteY79" fmla="*/ 577739 h 4587875"/>
              <a:gd name="connsiteX80" fmla="*/ 2714382 w 9408955"/>
              <a:gd name="connsiteY80" fmla="*/ 675777 h 4587875"/>
              <a:gd name="connsiteX81" fmla="*/ 2735670 w 9408955"/>
              <a:gd name="connsiteY81" fmla="*/ 651156 h 4587875"/>
              <a:gd name="connsiteX82" fmla="*/ 2677064 w 9408955"/>
              <a:gd name="connsiteY82" fmla="*/ 618784 h 4587875"/>
              <a:gd name="connsiteX83" fmla="*/ 2680511 w 9408955"/>
              <a:gd name="connsiteY83" fmla="*/ 673042 h 4587875"/>
              <a:gd name="connsiteX84" fmla="*/ 2714382 w 9408955"/>
              <a:gd name="connsiteY84" fmla="*/ 675777 h 4587875"/>
              <a:gd name="connsiteX85" fmla="*/ 2610898 w 9408955"/>
              <a:gd name="connsiteY85" fmla="*/ 676934 h 4587875"/>
              <a:gd name="connsiteX86" fmla="*/ 2632258 w 9408955"/>
              <a:gd name="connsiteY86" fmla="*/ 651532 h 4587875"/>
              <a:gd name="connsiteX87" fmla="*/ 2589942 w 9408955"/>
              <a:gd name="connsiteY87" fmla="*/ 611027 h 4587875"/>
              <a:gd name="connsiteX88" fmla="*/ 2575144 w 9408955"/>
              <a:gd name="connsiteY88" fmla="*/ 673856 h 4587875"/>
              <a:gd name="connsiteX89" fmla="*/ 2610898 w 9408955"/>
              <a:gd name="connsiteY89" fmla="*/ 676934 h 4587875"/>
              <a:gd name="connsiteX90" fmla="*/ 8361231 w 9408955"/>
              <a:gd name="connsiteY90" fmla="*/ 678230 h 4587875"/>
              <a:gd name="connsiteX91" fmla="*/ 8387082 w 9408955"/>
              <a:gd name="connsiteY91" fmla="*/ 644358 h 4587875"/>
              <a:gd name="connsiteX92" fmla="*/ 8338143 w 9408955"/>
              <a:gd name="connsiteY92" fmla="*/ 609600 h 4587875"/>
              <a:gd name="connsiteX93" fmla="*/ 8321004 w 9408955"/>
              <a:gd name="connsiteY93" fmla="*/ 662194 h 4587875"/>
              <a:gd name="connsiteX94" fmla="*/ 8361231 w 9408955"/>
              <a:gd name="connsiteY94" fmla="*/ 678230 h 4587875"/>
              <a:gd name="connsiteX95" fmla="*/ 8143895 w 9408955"/>
              <a:gd name="connsiteY95" fmla="*/ 678611 h 4587875"/>
              <a:gd name="connsiteX96" fmla="*/ 8180842 w 9408955"/>
              <a:gd name="connsiteY96" fmla="*/ 642826 h 4587875"/>
              <a:gd name="connsiteX97" fmla="*/ 8121870 w 9408955"/>
              <a:gd name="connsiteY97" fmla="*/ 620885 h 4587875"/>
              <a:gd name="connsiteX98" fmla="*/ 8125083 w 9408955"/>
              <a:gd name="connsiteY98" fmla="*/ 672910 h 4587875"/>
              <a:gd name="connsiteX99" fmla="*/ 8143895 w 9408955"/>
              <a:gd name="connsiteY99" fmla="*/ 678611 h 4587875"/>
              <a:gd name="connsiteX100" fmla="*/ 8243741 w 9408955"/>
              <a:gd name="connsiteY100" fmla="*/ 678864 h 4587875"/>
              <a:gd name="connsiteX101" fmla="*/ 8285201 w 9408955"/>
              <a:gd name="connsiteY101" fmla="*/ 661342 h 4587875"/>
              <a:gd name="connsiteX102" fmla="*/ 8250897 w 9408955"/>
              <a:gd name="connsiteY102" fmla="*/ 610579 h 4587875"/>
              <a:gd name="connsiteX103" fmla="*/ 8229109 w 9408955"/>
              <a:gd name="connsiteY103" fmla="*/ 673802 h 4587875"/>
              <a:gd name="connsiteX104" fmla="*/ 8243741 w 9408955"/>
              <a:gd name="connsiteY104" fmla="*/ 678864 h 4587875"/>
              <a:gd name="connsiteX105" fmla="*/ 2802603 w 9408955"/>
              <a:gd name="connsiteY105" fmla="*/ 679463 h 4587875"/>
              <a:gd name="connsiteX106" fmla="*/ 2838084 w 9408955"/>
              <a:gd name="connsiteY106" fmla="*/ 643709 h 4587875"/>
              <a:gd name="connsiteX107" fmla="*/ 2785321 w 9408955"/>
              <a:gd name="connsiteY107" fmla="*/ 615203 h 4587875"/>
              <a:gd name="connsiteX108" fmla="*/ 2784194 w 9408955"/>
              <a:gd name="connsiteY108" fmla="*/ 675203 h 4587875"/>
              <a:gd name="connsiteX109" fmla="*/ 2802603 w 9408955"/>
              <a:gd name="connsiteY109" fmla="*/ 679463 h 4587875"/>
              <a:gd name="connsiteX110" fmla="*/ 8044936 w 9408955"/>
              <a:gd name="connsiteY110" fmla="*/ 679733 h 4587875"/>
              <a:gd name="connsiteX111" fmla="*/ 8078762 w 9408955"/>
              <a:gd name="connsiteY111" fmla="*/ 644190 h 4587875"/>
              <a:gd name="connsiteX112" fmla="*/ 8018106 w 9408955"/>
              <a:gd name="connsiteY112" fmla="*/ 620983 h 4587875"/>
              <a:gd name="connsiteX113" fmla="*/ 8026440 w 9408955"/>
              <a:gd name="connsiteY113" fmla="*/ 675669 h 4587875"/>
              <a:gd name="connsiteX114" fmla="*/ 8044936 w 9408955"/>
              <a:gd name="connsiteY114" fmla="*/ 679733 h 4587875"/>
              <a:gd name="connsiteX115" fmla="*/ 2912341 w 9408955"/>
              <a:gd name="connsiteY115" fmla="*/ 781050 h 4587875"/>
              <a:gd name="connsiteX116" fmla="*/ 2933566 w 9408955"/>
              <a:gd name="connsiteY116" fmla="*/ 771525 h 4587875"/>
              <a:gd name="connsiteX117" fmla="*/ 2934018 w 9408955"/>
              <a:gd name="connsiteY117" fmla="*/ 725714 h 4587875"/>
              <a:gd name="connsiteX118" fmla="*/ 2879076 w 9408955"/>
              <a:gd name="connsiteY118" fmla="*/ 724580 h 4587875"/>
              <a:gd name="connsiteX119" fmla="*/ 2889250 w 9408955"/>
              <a:gd name="connsiteY119" fmla="*/ 779009 h 4587875"/>
              <a:gd name="connsiteX120" fmla="*/ 2912341 w 9408955"/>
              <a:gd name="connsiteY120" fmla="*/ 781050 h 4587875"/>
              <a:gd name="connsiteX121" fmla="*/ 5075431 w 9408955"/>
              <a:gd name="connsiteY121" fmla="*/ 781088 h 4587875"/>
              <a:gd name="connsiteX122" fmla="*/ 5096874 w 9408955"/>
              <a:gd name="connsiteY122" fmla="*/ 760789 h 4587875"/>
              <a:gd name="connsiteX123" fmla="*/ 5057749 w 9408955"/>
              <a:gd name="connsiteY123" fmla="*/ 714844 h 4587875"/>
              <a:gd name="connsiteX124" fmla="*/ 5044784 w 9408955"/>
              <a:gd name="connsiteY124" fmla="*/ 777847 h 4587875"/>
              <a:gd name="connsiteX125" fmla="*/ 5075431 w 9408955"/>
              <a:gd name="connsiteY125" fmla="*/ 781088 h 4587875"/>
              <a:gd name="connsiteX126" fmla="*/ 7538490 w 9408955"/>
              <a:gd name="connsiteY126" fmla="*/ 781252 h 4587875"/>
              <a:gd name="connsiteX127" fmla="*/ 7564224 w 9408955"/>
              <a:gd name="connsiteY127" fmla="*/ 740909 h 4587875"/>
              <a:gd name="connsiteX128" fmla="*/ 7498345 w 9408955"/>
              <a:gd name="connsiteY128" fmla="*/ 735466 h 4587875"/>
              <a:gd name="connsiteX129" fmla="*/ 7520534 w 9408955"/>
              <a:gd name="connsiteY129" fmla="*/ 780143 h 4587875"/>
              <a:gd name="connsiteX130" fmla="*/ 7538490 w 9408955"/>
              <a:gd name="connsiteY130" fmla="*/ 781252 h 4587875"/>
              <a:gd name="connsiteX131" fmla="*/ 5176257 w 9408955"/>
              <a:gd name="connsiteY131" fmla="*/ 781539 h 4587875"/>
              <a:gd name="connsiteX132" fmla="*/ 5198710 w 9408955"/>
              <a:gd name="connsiteY132" fmla="*/ 736224 h 4587875"/>
              <a:gd name="connsiteX133" fmla="*/ 5139683 w 9408955"/>
              <a:gd name="connsiteY133" fmla="*/ 725763 h 4587875"/>
              <a:gd name="connsiteX134" fmla="*/ 5157097 w 9408955"/>
              <a:gd name="connsiteY134" fmla="*/ 780797 h 4587875"/>
              <a:gd name="connsiteX135" fmla="*/ 5176257 w 9408955"/>
              <a:gd name="connsiteY135" fmla="*/ 781539 h 4587875"/>
              <a:gd name="connsiteX136" fmla="*/ 2599978 w 9408955"/>
              <a:gd name="connsiteY136" fmla="*/ 781872 h 4587875"/>
              <a:gd name="connsiteX137" fmla="*/ 2631725 w 9408955"/>
              <a:gd name="connsiteY137" fmla="*/ 747362 h 4587875"/>
              <a:gd name="connsiteX138" fmla="*/ 2589326 w 9408955"/>
              <a:gd name="connsiteY138" fmla="*/ 714199 h 4587875"/>
              <a:gd name="connsiteX139" fmla="*/ 2582786 w 9408955"/>
              <a:gd name="connsiteY139" fmla="*/ 778695 h 4587875"/>
              <a:gd name="connsiteX140" fmla="*/ 2599978 w 9408955"/>
              <a:gd name="connsiteY140" fmla="*/ 781872 h 4587875"/>
              <a:gd name="connsiteX141" fmla="*/ 8354052 w 9408955"/>
              <a:gd name="connsiteY141" fmla="*/ 781921 h 4587875"/>
              <a:gd name="connsiteX142" fmla="*/ 8387820 w 9408955"/>
              <a:gd name="connsiteY142" fmla="*/ 739957 h 4587875"/>
              <a:gd name="connsiteX143" fmla="*/ 8328715 w 9408955"/>
              <a:gd name="connsiteY143" fmla="*/ 722175 h 4587875"/>
              <a:gd name="connsiteX144" fmla="*/ 8333814 w 9408955"/>
              <a:gd name="connsiteY144" fmla="*/ 777572 h 4587875"/>
              <a:gd name="connsiteX145" fmla="*/ 8354052 w 9408955"/>
              <a:gd name="connsiteY145" fmla="*/ 781921 h 4587875"/>
              <a:gd name="connsiteX146" fmla="*/ 3011988 w 9408955"/>
              <a:gd name="connsiteY146" fmla="*/ 782070 h 4587875"/>
              <a:gd name="connsiteX147" fmla="*/ 3042359 w 9408955"/>
              <a:gd name="connsiteY147" fmla="*/ 740228 h 4587875"/>
              <a:gd name="connsiteX148" fmla="*/ 2986939 w 9408955"/>
              <a:gd name="connsiteY148" fmla="*/ 720498 h 4587875"/>
              <a:gd name="connsiteX149" fmla="*/ 2993097 w 9408955"/>
              <a:gd name="connsiteY149" fmla="*/ 778555 h 4587875"/>
              <a:gd name="connsiteX150" fmla="*/ 3011988 w 9408955"/>
              <a:gd name="connsiteY150" fmla="*/ 782070 h 4587875"/>
              <a:gd name="connsiteX151" fmla="*/ 7636110 w 9408955"/>
              <a:gd name="connsiteY151" fmla="*/ 782453 h 4587875"/>
              <a:gd name="connsiteX152" fmla="*/ 7667012 w 9408955"/>
              <a:gd name="connsiteY152" fmla="*/ 740815 h 4587875"/>
              <a:gd name="connsiteX153" fmla="*/ 7603512 w 9408955"/>
              <a:gd name="connsiteY153" fmla="*/ 729053 h 4587875"/>
              <a:gd name="connsiteX154" fmla="*/ 7617120 w 9408955"/>
              <a:gd name="connsiteY154" fmla="*/ 779043 h 4587875"/>
              <a:gd name="connsiteX155" fmla="*/ 7636110 w 9408955"/>
              <a:gd name="connsiteY155" fmla="*/ 782453 h 4587875"/>
              <a:gd name="connsiteX156" fmla="*/ 8251166 w 9408955"/>
              <a:gd name="connsiteY156" fmla="*/ 782653 h 4587875"/>
              <a:gd name="connsiteX157" fmla="*/ 8279283 w 9408955"/>
              <a:gd name="connsiteY157" fmla="*/ 768640 h 4587875"/>
              <a:gd name="connsiteX158" fmla="*/ 8285004 w 9408955"/>
              <a:gd name="connsiteY158" fmla="*/ 731118 h 4587875"/>
              <a:gd name="connsiteX159" fmla="*/ 8242899 w 9408955"/>
              <a:gd name="connsiteY159" fmla="*/ 714417 h 4587875"/>
              <a:gd name="connsiteX160" fmla="*/ 8222534 w 9408955"/>
              <a:gd name="connsiteY160" fmla="*/ 769555 h 4587875"/>
              <a:gd name="connsiteX161" fmla="*/ 8251166 w 9408955"/>
              <a:gd name="connsiteY161" fmla="*/ 782653 h 4587875"/>
              <a:gd name="connsiteX162" fmla="*/ 2698584 w 9408955"/>
              <a:gd name="connsiteY162" fmla="*/ 782769 h 4587875"/>
              <a:gd name="connsiteX163" fmla="*/ 2735770 w 9408955"/>
              <a:gd name="connsiteY163" fmla="*/ 747024 h 4587875"/>
              <a:gd name="connsiteX164" fmla="*/ 2680414 w 9408955"/>
              <a:gd name="connsiteY164" fmla="*/ 719895 h 4587875"/>
              <a:gd name="connsiteX165" fmla="*/ 2680184 w 9408955"/>
              <a:gd name="connsiteY165" fmla="*/ 777344 h 4587875"/>
              <a:gd name="connsiteX166" fmla="*/ 2698584 w 9408955"/>
              <a:gd name="connsiteY166" fmla="*/ 782769 h 4587875"/>
              <a:gd name="connsiteX167" fmla="*/ 8046699 w 9408955"/>
              <a:gd name="connsiteY167" fmla="*/ 782814 h 4587875"/>
              <a:gd name="connsiteX168" fmla="*/ 8076432 w 9408955"/>
              <a:gd name="connsiteY168" fmla="*/ 740195 h 4587875"/>
              <a:gd name="connsiteX169" fmla="*/ 8033470 w 9408955"/>
              <a:gd name="connsiteY169" fmla="*/ 715591 h 4587875"/>
              <a:gd name="connsiteX170" fmla="*/ 8027172 w 9408955"/>
              <a:gd name="connsiteY170" fmla="*/ 779515 h 4587875"/>
              <a:gd name="connsiteX171" fmla="*/ 8046699 w 9408955"/>
              <a:gd name="connsiteY171" fmla="*/ 782814 h 4587875"/>
              <a:gd name="connsiteX172" fmla="*/ 8150609 w 9408955"/>
              <a:gd name="connsiteY172" fmla="*/ 782926 h 4587875"/>
              <a:gd name="connsiteX173" fmla="*/ 8179589 w 9408955"/>
              <a:gd name="connsiteY173" fmla="*/ 739984 h 4587875"/>
              <a:gd name="connsiteX174" fmla="*/ 8125701 w 9408955"/>
              <a:gd name="connsiteY174" fmla="*/ 719304 h 4587875"/>
              <a:gd name="connsiteX175" fmla="*/ 8131564 w 9408955"/>
              <a:gd name="connsiteY175" fmla="*/ 778815 h 4587875"/>
              <a:gd name="connsiteX176" fmla="*/ 8150609 w 9408955"/>
              <a:gd name="connsiteY176" fmla="*/ 782926 h 4587875"/>
              <a:gd name="connsiteX177" fmla="*/ 4963470 w 9408955"/>
              <a:gd name="connsiteY177" fmla="*/ 783151 h 4587875"/>
              <a:gd name="connsiteX178" fmla="*/ 4996832 w 9408955"/>
              <a:gd name="connsiteY178" fmla="*/ 748659 h 4587875"/>
              <a:gd name="connsiteX179" fmla="*/ 4931095 w 9408955"/>
              <a:gd name="connsiteY179" fmla="*/ 726779 h 4587875"/>
              <a:gd name="connsiteX180" fmla="*/ 4946108 w 9408955"/>
              <a:gd name="connsiteY180" fmla="*/ 779981 h 4587875"/>
              <a:gd name="connsiteX181" fmla="*/ 4963470 w 9408955"/>
              <a:gd name="connsiteY181" fmla="*/ 783151 h 4587875"/>
              <a:gd name="connsiteX182" fmla="*/ 7738299 w 9408955"/>
              <a:gd name="connsiteY182" fmla="*/ 783182 h 4587875"/>
              <a:gd name="connsiteX183" fmla="*/ 7772000 w 9408955"/>
              <a:gd name="connsiteY183" fmla="*/ 749070 h 4587875"/>
              <a:gd name="connsiteX184" fmla="*/ 7728095 w 9408955"/>
              <a:gd name="connsiteY184" fmla="*/ 714482 h 4587875"/>
              <a:gd name="connsiteX185" fmla="*/ 7721235 w 9408955"/>
              <a:gd name="connsiteY185" fmla="*/ 779968 h 4587875"/>
              <a:gd name="connsiteX186" fmla="*/ 7738299 w 9408955"/>
              <a:gd name="connsiteY186" fmla="*/ 783182 h 4587875"/>
              <a:gd name="connsiteX187" fmla="*/ 2802218 w 9408955"/>
              <a:gd name="connsiteY187" fmla="*/ 783261 h 4587875"/>
              <a:gd name="connsiteX188" fmla="*/ 2838515 w 9408955"/>
              <a:gd name="connsiteY188" fmla="*/ 748975 h 4587875"/>
              <a:gd name="connsiteX189" fmla="*/ 2774380 w 9408955"/>
              <a:gd name="connsiteY189" fmla="*/ 726581 h 4587875"/>
              <a:gd name="connsiteX190" fmla="*/ 2784388 w 9408955"/>
              <a:gd name="connsiteY190" fmla="*/ 778223 h 4587875"/>
              <a:gd name="connsiteX191" fmla="*/ 2802218 w 9408955"/>
              <a:gd name="connsiteY191" fmla="*/ 783261 h 4587875"/>
              <a:gd name="connsiteX192" fmla="*/ 7747678 w 9408955"/>
              <a:gd name="connsiteY192" fmla="*/ 882225 h 4587875"/>
              <a:gd name="connsiteX193" fmla="*/ 7768193 w 9408955"/>
              <a:gd name="connsiteY193" fmla="*/ 869043 h 4587875"/>
              <a:gd name="connsiteX194" fmla="*/ 7762331 w 9408955"/>
              <a:gd name="connsiteY194" fmla="*/ 826861 h 4587875"/>
              <a:gd name="connsiteX195" fmla="*/ 7701687 w 9408955"/>
              <a:gd name="connsiteY195" fmla="*/ 845004 h 4587875"/>
              <a:gd name="connsiteX196" fmla="*/ 7723104 w 9408955"/>
              <a:gd name="connsiteY196" fmla="*/ 881970 h 4587875"/>
              <a:gd name="connsiteX197" fmla="*/ 7747678 w 9408955"/>
              <a:gd name="connsiteY197" fmla="*/ 882225 h 4587875"/>
              <a:gd name="connsiteX198" fmla="*/ 4947761 w 9408955"/>
              <a:gd name="connsiteY198" fmla="*/ 882383 h 4587875"/>
              <a:gd name="connsiteX199" fmla="*/ 4994719 w 9408955"/>
              <a:gd name="connsiteY199" fmla="*/ 860666 h 4587875"/>
              <a:gd name="connsiteX200" fmla="*/ 4929981 w 9408955"/>
              <a:gd name="connsiteY200" fmla="*/ 832320 h 4587875"/>
              <a:gd name="connsiteX201" fmla="*/ 4947761 w 9408955"/>
              <a:gd name="connsiteY201" fmla="*/ 882383 h 4587875"/>
              <a:gd name="connsiteX202" fmla="*/ 2919835 w 9408955"/>
              <a:gd name="connsiteY202" fmla="*/ 882747 h 4587875"/>
              <a:gd name="connsiteX203" fmla="*/ 2938409 w 9408955"/>
              <a:gd name="connsiteY203" fmla="*/ 861207 h 4587875"/>
              <a:gd name="connsiteX204" fmla="*/ 2902931 w 9408955"/>
              <a:gd name="connsiteY204" fmla="*/ 817896 h 4587875"/>
              <a:gd name="connsiteX205" fmla="*/ 2890030 w 9408955"/>
              <a:gd name="connsiteY205" fmla="*/ 881357 h 4587875"/>
              <a:gd name="connsiteX206" fmla="*/ 2919835 w 9408955"/>
              <a:gd name="connsiteY206" fmla="*/ 882747 h 4587875"/>
              <a:gd name="connsiteX207" fmla="*/ 5077392 w 9408955"/>
              <a:gd name="connsiteY207" fmla="*/ 882840 h 4587875"/>
              <a:gd name="connsiteX208" fmla="*/ 5097219 w 9408955"/>
              <a:gd name="connsiteY208" fmla="*/ 860710 h 4587875"/>
              <a:gd name="connsiteX209" fmla="*/ 5057795 w 9408955"/>
              <a:gd name="connsiteY209" fmla="*/ 818960 h 4587875"/>
              <a:gd name="connsiteX210" fmla="*/ 5045876 w 9408955"/>
              <a:gd name="connsiteY210" fmla="*/ 880331 h 4587875"/>
              <a:gd name="connsiteX211" fmla="*/ 5077392 w 9408955"/>
              <a:gd name="connsiteY211" fmla="*/ 882840 h 4587875"/>
              <a:gd name="connsiteX212" fmla="*/ 7536485 w 9408955"/>
              <a:gd name="connsiteY212" fmla="*/ 882916 h 4587875"/>
              <a:gd name="connsiteX213" fmla="*/ 7557307 w 9408955"/>
              <a:gd name="connsiteY213" fmla="*/ 873734 h 4587875"/>
              <a:gd name="connsiteX214" fmla="*/ 7526375 w 9408955"/>
              <a:gd name="connsiteY214" fmla="*/ 817610 h 4587875"/>
              <a:gd name="connsiteX215" fmla="*/ 7513774 w 9408955"/>
              <a:gd name="connsiteY215" fmla="*/ 880122 h 4587875"/>
              <a:gd name="connsiteX216" fmla="*/ 7536485 w 9408955"/>
              <a:gd name="connsiteY216" fmla="*/ 882916 h 4587875"/>
              <a:gd name="connsiteX217" fmla="*/ 3111212 w 9408955"/>
              <a:gd name="connsiteY217" fmla="*/ 883525 h 4587875"/>
              <a:gd name="connsiteX218" fmla="*/ 3134412 w 9408955"/>
              <a:gd name="connsiteY218" fmla="*/ 822839 h 4587875"/>
              <a:gd name="connsiteX219" fmla="*/ 3078004 w 9408955"/>
              <a:gd name="connsiteY219" fmla="*/ 835386 h 4587875"/>
              <a:gd name="connsiteX220" fmla="*/ 3111212 w 9408955"/>
              <a:gd name="connsiteY220" fmla="*/ 883525 h 4587875"/>
              <a:gd name="connsiteX221" fmla="*/ 7638343 w 9408955"/>
              <a:gd name="connsiteY221" fmla="*/ 883535 h 4587875"/>
              <a:gd name="connsiteX222" fmla="*/ 7668333 w 9408955"/>
              <a:gd name="connsiteY222" fmla="*/ 845252 h 4587875"/>
              <a:gd name="connsiteX223" fmla="*/ 7601503 w 9408955"/>
              <a:gd name="connsiteY223" fmla="*/ 838260 h 4587875"/>
              <a:gd name="connsiteX224" fmla="*/ 7619750 w 9408955"/>
              <a:gd name="connsiteY224" fmla="*/ 881340 h 4587875"/>
              <a:gd name="connsiteX225" fmla="*/ 7638343 w 9408955"/>
              <a:gd name="connsiteY225" fmla="*/ 883535 h 4587875"/>
              <a:gd name="connsiteX226" fmla="*/ 8155342 w 9408955"/>
              <a:gd name="connsiteY226" fmla="*/ 883600 h 4587875"/>
              <a:gd name="connsiteX227" fmla="*/ 8174347 w 9408955"/>
              <a:gd name="connsiteY227" fmla="*/ 873502 h 4587875"/>
              <a:gd name="connsiteX228" fmla="*/ 8146557 w 9408955"/>
              <a:gd name="connsiteY228" fmla="*/ 818505 h 4587875"/>
              <a:gd name="connsiteX229" fmla="*/ 8133237 w 9408955"/>
              <a:gd name="connsiteY229" fmla="*/ 882402 h 4587875"/>
              <a:gd name="connsiteX230" fmla="*/ 8155342 w 9408955"/>
              <a:gd name="connsiteY230" fmla="*/ 883600 h 4587875"/>
              <a:gd name="connsiteX231" fmla="*/ 8258580 w 9408955"/>
              <a:gd name="connsiteY231" fmla="*/ 883618 h 4587875"/>
              <a:gd name="connsiteX232" fmla="*/ 8280934 w 9408955"/>
              <a:gd name="connsiteY232" fmla="*/ 867559 h 4587875"/>
              <a:gd name="connsiteX233" fmla="*/ 8271439 w 9408955"/>
              <a:gd name="connsiteY233" fmla="*/ 823972 h 4587875"/>
              <a:gd name="connsiteX234" fmla="*/ 8221022 w 9408955"/>
              <a:gd name="connsiteY234" fmla="*/ 831959 h 4587875"/>
              <a:gd name="connsiteX235" fmla="*/ 8230292 w 9408955"/>
              <a:gd name="connsiteY235" fmla="*/ 879653 h 4587875"/>
              <a:gd name="connsiteX236" fmla="*/ 8258580 w 9408955"/>
              <a:gd name="connsiteY236" fmla="*/ 883618 h 4587875"/>
              <a:gd name="connsiteX237" fmla="*/ 7838810 w 9408955"/>
              <a:gd name="connsiteY237" fmla="*/ 883799 h 4587875"/>
              <a:gd name="connsiteX238" fmla="*/ 7874762 w 9408955"/>
              <a:gd name="connsiteY238" fmla="*/ 851008 h 4587875"/>
              <a:gd name="connsiteX239" fmla="*/ 7809383 w 9408955"/>
              <a:gd name="connsiteY239" fmla="*/ 830428 h 4587875"/>
              <a:gd name="connsiteX240" fmla="*/ 7821106 w 9408955"/>
              <a:gd name="connsiteY240" fmla="*/ 879731 h 4587875"/>
              <a:gd name="connsiteX241" fmla="*/ 7838810 w 9408955"/>
              <a:gd name="connsiteY241" fmla="*/ 883799 h 4587875"/>
              <a:gd name="connsiteX242" fmla="*/ 3016409 w 9408955"/>
              <a:gd name="connsiteY242" fmla="*/ 883826 h 4587875"/>
              <a:gd name="connsiteX243" fmla="*/ 3035401 w 9408955"/>
              <a:gd name="connsiteY243" fmla="*/ 873770 h 4587875"/>
              <a:gd name="connsiteX244" fmla="*/ 3034045 w 9408955"/>
              <a:gd name="connsiteY244" fmla="*/ 825319 h 4587875"/>
              <a:gd name="connsiteX245" fmla="*/ 2976842 w 9408955"/>
              <a:gd name="connsiteY245" fmla="*/ 838533 h 4587875"/>
              <a:gd name="connsiteX246" fmla="*/ 2994703 w 9408955"/>
              <a:gd name="connsiteY246" fmla="*/ 882580 h 4587875"/>
              <a:gd name="connsiteX247" fmla="*/ 3016409 w 9408955"/>
              <a:gd name="connsiteY247" fmla="*/ 883826 h 4587875"/>
              <a:gd name="connsiteX248" fmla="*/ 2594784 w 9408955"/>
              <a:gd name="connsiteY248" fmla="*/ 883830 h 4587875"/>
              <a:gd name="connsiteX249" fmla="*/ 2632434 w 9408955"/>
              <a:gd name="connsiteY249" fmla="*/ 853012 h 4587875"/>
              <a:gd name="connsiteX250" fmla="*/ 2565328 w 9408955"/>
              <a:gd name="connsiteY250" fmla="*/ 837712 h 4587875"/>
              <a:gd name="connsiteX251" fmla="*/ 2577170 w 9408955"/>
              <a:gd name="connsiteY251" fmla="*/ 879337 h 4587875"/>
              <a:gd name="connsiteX252" fmla="*/ 2594784 w 9408955"/>
              <a:gd name="connsiteY252" fmla="*/ 883830 h 4587875"/>
              <a:gd name="connsiteX253" fmla="*/ 8351869 w 9408955"/>
              <a:gd name="connsiteY253" fmla="*/ 884032 h 4587875"/>
              <a:gd name="connsiteX254" fmla="*/ 8387665 w 9408955"/>
              <a:gd name="connsiteY254" fmla="*/ 852714 h 4587875"/>
              <a:gd name="connsiteX255" fmla="*/ 8320062 w 9408955"/>
              <a:gd name="connsiteY255" fmla="*/ 835025 h 4587875"/>
              <a:gd name="connsiteX256" fmla="*/ 8334318 w 9408955"/>
              <a:gd name="connsiteY256" fmla="*/ 880155 h 4587875"/>
              <a:gd name="connsiteX257" fmla="*/ 8351869 w 9408955"/>
              <a:gd name="connsiteY257" fmla="*/ 884032 h 4587875"/>
              <a:gd name="connsiteX258" fmla="*/ 2803815 w 9408955"/>
              <a:gd name="connsiteY258" fmla="*/ 884091 h 4587875"/>
              <a:gd name="connsiteX259" fmla="*/ 2838988 w 9408955"/>
              <a:gd name="connsiteY259" fmla="*/ 852309 h 4587875"/>
              <a:gd name="connsiteX260" fmla="*/ 2772509 w 9408955"/>
              <a:gd name="connsiteY260" fmla="*/ 834430 h 4587875"/>
              <a:gd name="connsiteX261" fmla="*/ 2786531 w 9408955"/>
              <a:gd name="connsiteY261" fmla="*/ 880273 h 4587875"/>
              <a:gd name="connsiteX262" fmla="*/ 2803815 w 9408955"/>
              <a:gd name="connsiteY262" fmla="*/ 884091 h 4587875"/>
              <a:gd name="connsiteX263" fmla="*/ 8047916 w 9408955"/>
              <a:gd name="connsiteY263" fmla="*/ 884227 h 4587875"/>
              <a:gd name="connsiteX264" fmla="*/ 8078363 w 9408955"/>
              <a:gd name="connsiteY264" fmla="*/ 845583 h 4587875"/>
              <a:gd name="connsiteX265" fmla="*/ 8012886 w 9408955"/>
              <a:gd name="connsiteY265" fmla="*/ 838119 h 4587875"/>
              <a:gd name="connsiteX266" fmla="*/ 8029084 w 9408955"/>
              <a:gd name="connsiteY266" fmla="*/ 881319 h 4587875"/>
              <a:gd name="connsiteX267" fmla="*/ 8047916 w 9408955"/>
              <a:gd name="connsiteY267" fmla="*/ 884227 h 4587875"/>
              <a:gd name="connsiteX268" fmla="*/ 8456300 w 9408955"/>
              <a:gd name="connsiteY268" fmla="*/ 884327 h 4587875"/>
              <a:gd name="connsiteX269" fmla="*/ 8490044 w 9408955"/>
              <a:gd name="connsiteY269" fmla="*/ 852157 h 4587875"/>
              <a:gd name="connsiteX270" fmla="*/ 8424416 w 9408955"/>
              <a:gd name="connsiteY270" fmla="*/ 833737 h 4587875"/>
              <a:gd name="connsiteX271" fmla="*/ 8439301 w 9408955"/>
              <a:gd name="connsiteY271" fmla="*/ 881036 h 4587875"/>
              <a:gd name="connsiteX272" fmla="*/ 8456300 w 9408955"/>
              <a:gd name="connsiteY272" fmla="*/ 884327 h 4587875"/>
              <a:gd name="connsiteX273" fmla="*/ 7943729 w 9408955"/>
              <a:gd name="connsiteY273" fmla="*/ 884376 h 4587875"/>
              <a:gd name="connsiteX274" fmla="*/ 7975461 w 9408955"/>
              <a:gd name="connsiteY274" fmla="*/ 846940 h 4587875"/>
              <a:gd name="connsiteX275" fmla="*/ 7909892 w 9408955"/>
              <a:gd name="connsiteY275" fmla="*/ 838571 h 4587875"/>
              <a:gd name="connsiteX276" fmla="*/ 7925267 w 9408955"/>
              <a:gd name="connsiteY276" fmla="*/ 881093 h 4587875"/>
              <a:gd name="connsiteX277" fmla="*/ 7943729 w 9408955"/>
              <a:gd name="connsiteY277" fmla="*/ 884376 h 4587875"/>
              <a:gd name="connsiteX278" fmla="*/ 2701877 w 9408955"/>
              <a:gd name="connsiteY278" fmla="*/ 884687 h 4587875"/>
              <a:gd name="connsiteX279" fmla="*/ 2735953 w 9408955"/>
              <a:gd name="connsiteY279" fmla="*/ 845096 h 4587875"/>
              <a:gd name="connsiteX280" fmla="*/ 2676060 w 9408955"/>
              <a:gd name="connsiteY280" fmla="*/ 827586 h 4587875"/>
              <a:gd name="connsiteX281" fmla="*/ 2682232 w 9408955"/>
              <a:gd name="connsiteY281" fmla="*/ 880118 h 4587875"/>
              <a:gd name="connsiteX282" fmla="*/ 2701877 w 9408955"/>
              <a:gd name="connsiteY282" fmla="*/ 884687 h 4587875"/>
              <a:gd name="connsiteX283" fmla="*/ 5169214 w 9408955"/>
              <a:gd name="connsiteY283" fmla="*/ 885100 h 4587875"/>
              <a:gd name="connsiteX284" fmla="*/ 5200878 w 9408955"/>
              <a:gd name="connsiteY284" fmla="*/ 845528 h 4587875"/>
              <a:gd name="connsiteX285" fmla="*/ 5134746 w 9408955"/>
              <a:gd name="connsiteY285" fmla="*/ 838898 h 4587875"/>
              <a:gd name="connsiteX286" fmla="*/ 5150078 w 9408955"/>
              <a:gd name="connsiteY286" fmla="*/ 881418 h 4587875"/>
              <a:gd name="connsiteX287" fmla="*/ 5169214 w 9408955"/>
              <a:gd name="connsiteY287" fmla="*/ 885100 h 4587875"/>
              <a:gd name="connsiteX288" fmla="*/ 7955122 w 9408955"/>
              <a:gd name="connsiteY288" fmla="*/ 985251 h 4587875"/>
              <a:gd name="connsiteX289" fmla="*/ 7973707 w 9408955"/>
              <a:gd name="connsiteY289" fmla="*/ 963079 h 4587875"/>
              <a:gd name="connsiteX290" fmla="*/ 7929395 w 9408955"/>
              <a:gd name="connsiteY290" fmla="*/ 921690 h 4587875"/>
              <a:gd name="connsiteX291" fmla="*/ 7924897 w 9408955"/>
              <a:gd name="connsiteY291" fmla="*/ 984228 h 4587875"/>
              <a:gd name="connsiteX292" fmla="*/ 7955122 w 9408955"/>
              <a:gd name="connsiteY292" fmla="*/ 985251 h 4587875"/>
              <a:gd name="connsiteX293" fmla="*/ 5076700 w 9408955"/>
              <a:gd name="connsiteY293" fmla="*/ 986249 h 4587875"/>
              <a:gd name="connsiteX294" fmla="*/ 5095915 w 9408955"/>
              <a:gd name="connsiteY294" fmla="*/ 964127 h 4587875"/>
              <a:gd name="connsiteX295" fmla="*/ 5053621 w 9408955"/>
              <a:gd name="connsiteY295" fmla="*/ 921251 h 4587875"/>
              <a:gd name="connsiteX296" fmla="*/ 5046572 w 9408955"/>
              <a:gd name="connsiteY296" fmla="*/ 984425 h 4587875"/>
              <a:gd name="connsiteX297" fmla="*/ 5076700 w 9408955"/>
              <a:gd name="connsiteY297" fmla="*/ 986249 h 4587875"/>
              <a:gd name="connsiteX298" fmla="*/ 8362055 w 9408955"/>
              <a:gd name="connsiteY298" fmla="*/ 987047 h 4587875"/>
              <a:gd name="connsiteX299" fmla="*/ 8389779 w 9408955"/>
              <a:gd name="connsiteY299" fmla="*/ 941215 h 4587875"/>
              <a:gd name="connsiteX300" fmla="*/ 8327228 w 9408955"/>
              <a:gd name="connsiteY300" fmla="*/ 929469 h 4587875"/>
              <a:gd name="connsiteX301" fmla="*/ 8362055 w 9408955"/>
              <a:gd name="connsiteY301" fmla="*/ 987047 h 4587875"/>
              <a:gd name="connsiteX302" fmla="*/ 2593809 w 9408955"/>
              <a:gd name="connsiteY302" fmla="*/ 987185 h 4587875"/>
              <a:gd name="connsiteX303" fmla="*/ 2615143 w 9408955"/>
              <a:gd name="connsiteY303" fmla="*/ 984322 h 4587875"/>
              <a:gd name="connsiteX304" fmla="*/ 2630992 w 9408955"/>
              <a:gd name="connsiteY304" fmla="*/ 941528 h 4587875"/>
              <a:gd name="connsiteX305" fmla="*/ 2564837 w 9408955"/>
              <a:gd name="connsiteY305" fmla="*/ 942222 h 4587875"/>
              <a:gd name="connsiteX306" fmla="*/ 2571958 w 9408955"/>
              <a:gd name="connsiteY306" fmla="*/ 982934 h 4587875"/>
              <a:gd name="connsiteX307" fmla="*/ 2593809 w 9408955"/>
              <a:gd name="connsiteY307" fmla="*/ 987185 h 4587875"/>
              <a:gd name="connsiteX308" fmla="*/ 3013148 w 9408955"/>
              <a:gd name="connsiteY308" fmla="*/ 987465 h 4587875"/>
              <a:gd name="connsiteX309" fmla="*/ 3043221 w 9408955"/>
              <a:gd name="connsiteY309" fmla="*/ 948728 h 4587875"/>
              <a:gd name="connsiteX310" fmla="*/ 2985505 w 9408955"/>
              <a:gd name="connsiteY310" fmla="*/ 926554 h 4587875"/>
              <a:gd name="connsiteX311" fmla="*/ 2994932 w 9408955"/>
              <a:gd name="connsiteY311" fmla="*/ 985075 h 4587875"/>
              <a:gd name="connsiteX312" fmla="*/ 3013148 w 9408955"/>
              <a:gd name="connsiteY312" fmla="*/ 987465 h 4587875"/>
              <a:gd name="connsiteX313" fmla="*/ 8255404 w 9408955"/>
              <a:gd name="connsiteY313" fmla="*/ 987575 h 4587875"/>
              <a:gd name="connsiteX314" fmla="*/ 8283132 w 9408955"/>
              <a:gd name="connsiteY314" fmla="*/ 948823 h 4587875"/>
              <a:gd name="connsiteX315" fmla="*/ 8222972 w 9408955"/>
              <a:gd name="connsiteY315" fmla="*/ 928877 h 4587875"/>
              <a:gd name="connsiteX316" fmla="*/ 8237612 w 9408955"/>
              <a:gd name="connsiteY316" fmla="*/ 985504 h 4587875"/>
              <a:gd name="connsiteX317" fmla="*/ 8255404 w 9408955"/>
              <a:gd name="connsiteY317" fmla="*/ 987575 h 4587875"/>
              <a:gd name="connsiteX318" fmla="*/ 8463512 w 9408955"/>
              <a:gd name="connsiteY318" fmla="*/ 987807 h 4587875"/>
              <a:gd name="connsiteX319" fmla="*/ 8490222 w 9408955"/>
              <a:gd name="connsiteY319" fmla="*/ 949287 h 4587875"/>
              <a:gd name="connsiteX320" fmla="*/ 8427061 w 9408955"/>
              <a:gd name="connsiteY320" fmla="*/ 932008 h 4587875"/>
              <a:gd name="connsiteX321" fmla="*/ 8446443 w 9408955"/>
              <a:gd name="connsiteY321" fmla="*/ 986378 h 4587875"/>
              <a:gd name="connsiteX322" fmla="*/ 8463512 w 9408955"/>
              <a:gd name="connsiteY322" fmla="*/ 987807 h 4587875"/>
              <a:gd name="connsiteX323" fmla="*/ 3116441 w 9408955"/>
              <a:gd name="connsiteY323" fmla="*/ 987839 h 4587875"/>
              <a:gd name="connsiteX324" fmla="*/ 3143773 w 9408955"/>
              <a:gd name="connsiteY324" fmla="*/ 949070 h 4587875"/>
              <a:gd name="connsiteX325" fmla="*/ 3082313 w 9408955"/>
              <a:gd name="connsiteY325" fmla="*/ 935091 h 4587875"/>
              <a:gd name="connsiteX326" fmla="*/ 3098642 w 9408955"/>
              <a:gd name="connsiteY326" fmla="*/ 985966 h 4587875"/>
              <a:gd name="connsiteX327" fmla="*/ 3116441 w 9408955"/>
              <a:gd name="connsiteY327" fmla="*/ 987839 h 4587875"/>
              <a:gd name="connsiteX328" fmla="*/ 2811350 w 9408955"/>
              <a:gd name="connsiteY328" fmla="*/ 987853 h 4587875"/>
              <a:gd name="connsiteX329" fmla="*/ 2838745 w 9408955"/>
              <a:gd name="connsiteY329" fmla="*/ 949764 h 4587875"/>
              <a:gd name="connsiteX330" fmla="*/ 2778887 w 9408955"/>
              <a:gd name="connsiteY330" fmla="*/ 930157 h 4587875"/>
              <a:gd name="connsiteX331" fmla="*/ 2794309 w 9408955"/>
              <a:gd name="connsiteY331" fmla="*/ 986243 h 4587875"/>
              <a:gd name="connsiteX332" fmla="*/ 2811350 w 9408955"/>
              <a:gd name="connsiteY332" fmla="*/ 987853 h 4587875"/>
              <a:gd name="connsiteX333" fmla="*/ 4860936 w 9408955"/>
              <a:gd name="connsiteY333" fmla="*/ 987918 h 4587875"/>
              <a:gd name="connsiteX334" fmla="*/ 4893661 w 9408955"/>
              <a:gd name="connsiteY334" fmla="*/ 957716 h 4587875"/>
              <a:gd name="connsiteX335" fmla="*/ 4845038 w 9408955"/>
              <a:gd name="connsiteY335" fmla="*/ 922111 h 4587875"/>
              <a:gd name="connsiteX336" fmla="*/ 4845038 w 9408955"/>
              <a:gd name="connsiteY336" fmla="*/ 985157 h 4587875"/>
              <a:gd name="connsiteX337" fmla="*/ 4860936 w 9408955"/>
              <a:gd name="connsiteY337" fmla="*/ 987918 h 4587875"/>
              <a:gd name="connsiteX338" fmla="*/ 5169348 w 9408955"/>
              <a:gd name="connsiteY338" fmla="*/ 987927 h 4587875"/>
              <a:gd name="connsiteX339" fmla="*/ 5201286 w 9408955"/>
              <a:gd name="connsiteY339" fmla="*/ 950101 h 4587875"/>
              <a:gd name="connsiteX340" fmla="*/ 5137157 w 9408955"/>
              <a:gd name="connsiteY340" fmla="*/ 933646 h 4587875"/>
              <a:gd name="connsiteX341" fmla="*/ 5150816 w 9408955"/>
              <a:gd name="connsiteY341" fmla="*/ 983695 h 4587875"/>
              <a:gd name="connsiteX342" fmla="*/ 5169348 w 9408955"/>
              <a:gd name="connsiteY342" fmla="*/ 987927 h 4587875"/>
              <a:gd name="connsiteX343" fmla="*/ 2704854 w 9408955"/>
              <a:gd name="connsiteY343" fmla="*/ 988014 h 4587875"/>
              <a:gd name="connsiteX344" fmla="*/ 2736230 w 9408955"/>
              <a:gd name="connsiteY344" fmla="*/ 956074 h 4587875"/>
              <a:gd name="connsiteX345" fmla="*/ 2683489 w 9408955"/>
              <a:gd name="connsiteY345" fmla="*/ 922741 h 4587875"/>
              <a:gd name="connsiteX346" fmla="*/ 2688763 w 9408955"/>
              <a:gd name="connsiteY346" fmla="*/ 986189 h 4587875"/>
              <a:gd name="connsiteX347" fmla="*/ 2704854 w 9408955"/>
              <a:gd name="connsiteY347" fmla="*/ 988014 h 4587875"/>
              <a:gd name="connsiteX348" fmla="*/ 7533749 w 9408955"/>
              <a:gd name="connsiteY348" fmla="*/ 988310 h 4587875"/>
              <a:gd name="connsiteX349" fmla="*/ 7565121 w 9408955"/>
              <a:gd name="connsiteY349" fmla="*/ 949428 h 4587875"/>
              <a:gd name="connsiteX350" fmla="*/ 7497872 w 9408955"/>
              <a:gd name="connsiteY350" fmla="*/ 942834 h 4587875"/>
              <a:gd name="connsiteX351" fmla="*/ 7515086 w 9408955"/>
              <a:gd name="connsiteY351" fmla="*/ 984899 h 4587875"/>
              <a:gd name="connsiteX352" fmla="*/ 7533749 w 9408955"/>
              <a:gd name="connsiteY352" fmla="*/ 988310 h 4587875"/>
              <a:gd name="connsiteX353" fmla="*/ 7842676 w 9408955"/>
              <a:gd name="connsiteY353" fmla="*/ 988319 h 4587875"/>
              <a:gd name="connsiteX354" fmla="*/ 7874019 w 9408955"/>
              <a:gd name="connsiteY354" fmla="*/ 958240 h 4587875"/>
              <a:gd name="connsiteX355" fmla="*/ 7821898 w 9408955"/>
              <a:gd name="connsiteY355" fmla="*/ 923622 h 4587875"/>
              <a:gd name="connsiteX356" fmla="*/ 7827384 w 9408955"/>
              <a:gd name="connsiteY356" fmla="*/ 986897 h 4587875"/>
              <a:gd name="connsiteX357" fmla="*/ 7842676 w 9408955"/>
              <a:gd name="connsiteY357" fmla="*/ 988319 h 4587875"/>
              <a:gd name="connsiteX358" fmla="*/ 7637146 w 9408955"/>
              <a:gd name="connsiteY358" fmla="*/ 988345 h 4587875"/>
              <a:gd name="connsiteX359" fmla="*/ 7668135 w 9408955"/>
              <a:gd name="connsiteY359" fmla="*/ 950766 h 4587875"/>
              <a:gd name="connsiteX360" fmla="*/ 7614236 w 9408955"/>
              <a:gd name="connsiteY360" fmla="*/ 924343 h 4587875"/>
              <a:gd name="connsiteX361" fmla="*/ 7619467 w 9408955"/>
              <a:gd name="connsiteY361" fmla="*/ 985002 h 4587875"/>
              <a:gd name="connsiteX362" fmla="*/ 7637146 w 9408955"/>
              <a:gd name="connsiteY362" fmla="*/ 988345 h 4587875"/>
              <a:gd name="connsiteX363" fmla="*/ 7742996 w 9408955"/>
              <a:gd name="connsiteY363" fmla="*/ 988450 h 4587875"/>
              <a:gd name="connsiteX364" fmla="*/ 7769381 w 9408955"/>
              <a:gd name="connsiteY364" fmla="*/ 943331 h 4587875"/>
              <a:gd name="connsiteX365" fmla="*/ 7705490 w 9408955"/>
              <a:gd name="connsiteY365" fmla="*/ 936171 h 4587875"/>
              <a:gd name="connsiteX366" fmla="*/ 7723937 w 9408955"/>
              <a:gd name="connsiteY366" fmla="*/ 986295 h 4587875"/>
              <a:gd name="connsiteX367" fmla="*/ 7742996 w 9408955"/>
              <a:gd name="connsiteY367" fmla="*/ 988450 h 4587875"/>
              <a:gd name="connsiteX368" fmla="*/ 2909057 w 9408955"/>
              <a:gd name="connsiteY368" fmla="*/ 988625 h 4587875"/>
              <a:gd name="connsiteX369" fmla="*/ 2940028 w 9408955"/>
              <a:gd name="connsiteY369" fmla="*/ 949637 h 4587875"/>
              <a:gd name="connsiteX370" fmla="*/ 2874438 w 9408955"/>
              <a:gd name="connsiteY370" fmla="*/ 937523 h 4587875"/>
              <a:gd name="connsiteX371" fmla="*/ 2890318 w 9408955"/>
              <a:gd name="connsiteY371" fmla="*/ 985522 h 4587875"/>
              <a:gd name="connsiteX372" fmla="*/ 2909057 w 9408955"/>
              <a:gd name="connsiteY372" fmla="*/ 988625 h 4587875"/>
              <a:gd name="connsiteX373" fmla="*/ 5273152 w 9408955"/>
              <a:gd name="connsiteY373" fmla="*/ 988684 h 4587875"/>
              <a:gd name="connsiteX374" fmla="*/ 5303851 w 9408955"/>
              <a:gd name="connsiteY374" fmla="*/ 950076 h 4587875"/>
              <a:gd name="connsiteX375" fmla="*/ 5240236 w 9408955"/>
              <a:gd name="connsiteY375" fmla="*/ 936683 h 4587875"/>
              <a:gd name="connsiteX376" fmla="*/ 5254653 w 9408955"/>
              <a:gd name="connsiteY376" fmla="*/ 985405 h 4587875"/>
              <a:gd name="connsiteX377" fmla="*/ 5273152 w 9408955"/>
              <a:gd name="connsiteY377" fmla="*/ 988684 h 4587875"/>
              <a:gd name="connsiteX378" fmla="*/ 8151391 w 9408955"/>
              <a:gd name="connsiteY378" fmla="*/ 988765 h 4587875"/>
              <a:gd name="connsiteX379" fmla="*/ 8180060 w 9408955"/>
              <a:gd name="connsiteY379" fmla="*/ 950322 h 4587875"/>
              <a:gd name="connsiteX380" fmla="*/ 8121168 w 9408955"/>
              <a:gd name="connsiteY380" fmla="*/ 931808 h 4587875"/>
              <a:gd name="connsiteX381" fmla="*/ 8133756 w 9408955"/>
              <a:gd name="connsiteY381" fmla="*/ 985979 h 4587875"/>
              <a:gd name="connsiteX382" fmla="*/ 8151391 w 9408955"/>
              <a:gd name="connsiteY382" fmla="*/ 988765 h 4587875"/>
              <a:gd name="connsiteX383" fmla="*/ 8046825 w 9408955"/>
              <a:gd name="connsiteY383" fmla="*/ 988775 h 4587875"/>
              <a:gd name="connsiteX384" fmla="*/ 8078290 w 9408955"/>
              <a:gd name="connsiteY384" fmla="*/ 949829 h 4587875"/>
              <a:gd name="connsiteX385" fmla="*/ 8020393 w 9408955"/>
              <a:gd name="connsiteY385" fmla="*/ 928116 h 4587875"/>
              <a:gd name="connsiteX386" fmla="*/ 8028005 w 9408955"/>
              <a:gd name="connsiteY386" fmla="*/ 985632 h 4587875"/>
              <a:gd name="connsiteX387" fmla="*/ 8046825 w 9408955"/>
              <a:gd name="connsiteY387" fmla="*/ 988775 h 4587875"/>
              <a:gd name="connsiteX388" fmla="*/ 4960883 w 9408955"/>
              <a:gd name="connsiteY388" fmla="*/ 992187 h 4587875"/>
              <a:gd name="connsiteX389" fmla="*/ 4996074 w 9408955"/>
              <a:gd name="connsiteY389" fmla="*/ 950112 h 4587875"/>
              <a:gd name="connsiteX390" fmla="*/ 4926151 w 9408955"/>
              <a:gd name="connsiteY390" fmla="*/ 950798 h 4587875"/>
              <a:gd name="connsiteX391" fmla="*/ 4960883 w 9408955"/>
              <a:gd name="connsiteY391" fmla="*/ 992187 h 4587875"/>
              <a:gd name="connsiteX392" fmla="*/ 7642982 w 9408955"/>
              <a:gd name="connsiteY392" fmla="*/ 1089764 h 4587875"/>
              <a:gd name="connsiteX393" fmla="*/ 7657958 w 9408955"/>
              <a:gd name="connsiteY393" fmla="*/ 1080524 h 4587875"/>
              <a:gd name="connsiteX394" fmla="*/ 7632386 w 9408955"/>
              <a:gd name="connsiteY394" fmla="*/ 1023051 h 4587875"/>
              <a:gd name="connsiteX395" fmla="*/ 7597840 w 9408955"/>
              <a:gd name="connsiteY395" fmla="*/ 1070489 h 4587875"/>
              <a:gd name="connsiteX396" fmla="*/ 7642982 w 9408955"/>
              <a:gd name="connsiteY396" fmla="*/ 1089764 h 4587875"/>
              <a:gd name="connsiteX397" fmla="*/ 8052440 w 9408955"/>
              <a:gd name="connsiteY397" fmla="*/ 1090272 h 4587875"/>
              <a:gd name="connsiteX398" fmla="*/ 8075731 w 9408955"/>
              <a:gd name="connsiteY398" fmla="*/ 1069067 h 4587875"/>
              <a:gd name="connsiteX399" fmla="*/ 8042346 w 9408955"/>
              <a:gd name="connsiteY399" fmla="*/ 1023483 h 4587875"/>
              <a:gd name="connsiteX400" fmla="*/ 8020691 w 9408955"/>
              <a:gd name="connsiteY400" fmla="*/ 1082901 h 4587875"/>
              <a:gd name="connsiteX401" fmla="*/ 8052440 w 9408955"/>
              <a:gd name="connsiteY401" fmla="*/ 1090272 h 4587875"/>
              <a:gd name="connsiteX402" fmla="*/ 5263925 w 9408955"/>
              <a:gd name="connsiteY402" fmla="*/ 1090386 h 4587875"/>
              <a:gd name="connsiteX403" fmla="*/ 5303414 w 9408955"/>
              <a:gd name="connsiteY403" fmla="*/ 1061811 h 4587875"/>
              <a:gd name="connsiteX404" fmla="*/ 5255053 w 9408955"/>
              <a:gd name="connsiteY404" fmla="*/ 1026205 h 4587875"/>
              <a:gd name="connsiteX405" fmla="*/ 5246841 w 9408955"/>
              <a:gd name="connsiteY405" fmla="*/ 1083356 h 4587875"/>
              <a:gd name="connsiteX406" fmla="*/ 5263925 w 9408955"/>
              <a:gd name="connsiteY406" fmla="*/ 1090386 h 4587875"/>
              <a:gd name="connsiteX407" fmla="*/ 3018021 w 9408955"/>
              <a:gd name="connsiteY407" fmla="*/ 1090438 h 4587875"/>
              <a:gd name="connsiteX408" fmla="*/ 3041540 w 9408955"/>
              <a:gd name="connsiteY408" fmla="*/ 1068679 h 4587875"/>
              <a:gd name="connsiteX409" fmla="*/ 3000165 w 9408955"/>
              <a:gd name="connsiteY409" fmla="*/ 1023840 h 4587875"/>
              <a:gd name="connsiteX410" fmla="*/ 2985140 w 9408955"/>
              <a:gd name="connsiteY410" fmla="*/ 1084775 h 4587875"/>
              <a:gd name="connsiteX411" fmla="*/ 3018021 w 9408955"/>
              <a:gd name="connsiteY411" fmla="*/ 1090438 h 4587875"/>
              <a:gd name="connsiteX412" fmla="*/ 2592897 w 9408955"/>
              <a:gd name="connsiteY412" fmla="*/ 1090577 h 4587875"/>
              <a:gd name="connsiteX413" fmla="*/ 2631467 w 9408955"/>
              <a:gd name="connsiteY413" fmla="*/ 1061811 h 4587875"/>
              <a:gd name="connsiteX414" fmla="*/ 2590303 w 9408955"/>
              <a:gd name="connsiteY414" fmla="*/ 1023937 h 4587875"/>
              <a:gd name="connsiteX415" fmla="*/ 2575975 w 9408955"/>
              <a:gd name="connsiteY415" fmla="*/ 1084036 h 4587875"/>
              <a:gd name="connsiteX416" fmla="*/ 2592897 w 9408955"/>
              <a:gd name="connsiteY416" fmla="*/ 1090577 h 4587875"/>
              <a:gd name="connsiteX417" fmla="*/ 5578228 w 9408955"/>
              <a:gd name="connsiteY417" fmla="*/ 1090637 h 4587875"/>
              <a:gd name="connsiteX418" fmla="*/ 5613469 w 9408955"/>
              <a:gd name="connsiteY418" fmla="*/ 1053675 h 4587875"/>
              <a:gd name="connsiteX419" fmla="*/ 5546340 w 9408955"/>
              <a:gd name="connsiteY419" fmla="*/ 1041779 h 4587875"/>
              <a:gd name="connsiteX420" fmla="*/ 5559493 w 9408955"/>
              <a:gd name="connsiteY420" fmla="*/ 1085323 h 4587875"/>
              <a:gd name="connsiteX421" fmla="*/ 5578228 w 9408955"/>
              <a:gd name="connsiteY421" fmla="*/ 1090637 h 4587875"/>
              <a:gd name="connsiteX422" fmla="*/ 5680483 w 9408955"/>
              <a:gd name="connsiteY422" fmla="*/ 1090778 h 4587875"/>
              <a:gd name="connsiteX423" fmla="*/ 5716183 w 9408955"/>
              <a:gd name="connsiteY423" fmla="*/ 1054896 h 4587875"/>
              <a:gd name="connsiteX424" fmla="*/ 5649353 w 9408955"/>
              <a:gd name="connsiteY424" fmla="*/ 1041097 h 4587875"/>
              <a:gd name="connsiteX425" fmla="*/ 5662354 w 9408955"/>
              <a:gd name="connsiteY425" fmla="*/ 1085660 h 4587875"/>
              <a:gd name="connsiteX426" fmla="*/ 5680483 w 9408955"/>
              <a:gd name="connsiteY426" fmla="*/ 1090778 h 4587875"/>
              <a:gd name="connsiteX427" fmla="*/ 7941604 w 9408955"/>
              <a:gd name="connsiteY427" fmla="*/ 1090820 h 4587875"/>
              <a:gd name="connsiteX428" fmla="*/ 7975256 w 9408955"/>
              <a:gd name="connsiteY428" fmla="*/ 1054680 h 4587875"/>
              <a:gd name="connsiteX429" fmla="*/ 7912742 w 9408955"/>
              <a:gd name="connsiteY429" fmla="*/ 1037128 h 4587875"/>
              <a:gd name="connsiteX430" fmla="*/ 7923497 w 9408955"/>
              <a:gd name="connsiteY430" fmla="*/ 1085510 h 4587875"/>
              <a:gd name="connsiteX431" fmla="*/ 7941604 w 9408955"/>
              <a:gd name="connsiteY431" fmla="*/ 1090820 h 4587875"/>
              <a:gd name="connsiteX432" fmla="*/ 3316966 w 9408955"/>
              <a:gd name="connsiteY432" fmla="*/ 1090824 h 4587875"/>
              <a:gd name="connsiteX433" fmla="*/ 3352077 w 9408955"/>
              <a:gd name="connsiteY433" fmla="*/ 1053864 h 4587875"/>
              <a:gd name="connsiteX434" fmla="*/ 3285605 w 9408955"/>
              <a:gd name="connsiteY434" fmla="*/ 1038591 h 4587875"/>
              <a:gd name="connsiteX435" fmla="*/ 3298112 w 9408955"/>
              <a:gd name="connsiteY435" fmla="*/ 1085549 h 4587875"/>
              <a:gd name="connsiteX436" fmla="*/ 3316966 w 9408955"/>
              <a:gd name="connsiteY436" fmla="*/ 1090824 h 4587875"/>
              <a:gd name="connsiteX437" fmla="*/ 7524986 w 9408955"/>
              <a:gd name="connsiteY437" fmla="*/ 1090876 h 4587875"/>
              <a:gd name="connsiteX438" fmla="*/ 7564067 w 9408955"/>
              <a:gd name="connsiteY438" fmla="*/ 1053628 h 4587875"/>
              <a:gd name="connsiteX439" fmla="*/ 7505048 w 9408955"/>
              <a:gd name="connsiteY439" fmla="*/ 1031517 h 4587875"/>
              <a:gd name="connsiteX440" fmla="*/ 7505726 w 9408955"/>
              <a:gd name="connsiteY440" fmla="*/ 1083033 h 4587875"/>
              <a:gd name="connsiteX441" fmla="*/ 7524986 w 9408955"/>
              <a:gd name="connsiteY441" fmla="*/ 1090876 h 4587875"/>
              <a:gd name="connsiteX442" fmla="*/ 7839874 w 9408955"/>
              <a:gd name="connsiteY442" fmla="*/ 1090952 h 4587875"/>
              <a:gd name="connsiteX443" fmla="*/ 7873130 w 9408955"/>
              <a:gd name="connsiteY443" fmla="*/ 1046627 h 4587875"/>
              <a:gd name="connsiteX444" fmla="*/ 7817193 w 9408955"/>
              <a:gd name="connsiteY444" fmla="*/ 1029713 h 4587875"/>
              <a:gd name="connsiteX445" fmla="*/ 7819466 w 9408955"/>
              <a:gd name="connsiteY445" fmla="*/ 1085027 h 4587875"/>
              <a:gd name="connsiteX446" fmla="*/ 7839874 w 9408955"/>
              <a:gd name="connsiteY446" fmla="*/ 1090952 h 4587875"/>
              <a:gd name="connsiteX447" fmla="*/ 7733873 w 9408955"/>
              <a:gd name="connsiteY447" fmla="*/ 1090991 h 4587875"/>
              <a:gd name="connsiteX448" fmla="*/ 7771073 w 9408955"/>
              <a:gd name="connsiteY448" fmla="*/ 1054135 h 4587875"/>
              <a:gd name="connsiteX449" fmla="*/ 7727861 w 9408955"/>
              <a:gd name="connsiteY449" fmla="*/ 1024588 h 4587875"/>
              <a:gd name="connsiteX450" fmla="*/ 7715057 w 9408955"/>
              <a:gd name="connsiteY450" fmla="*/ 1084133 h 4587875"/>
              <a:gd name="connsiteX451" fmla="*/ 7733873 w 9408955"/>
              <a:gd name="connsiteY451" fmla="*/ 1090991 h 4587875"/>
              <a:gd name="connsiteX452" fmla="*/ 3109429 w 9408955"/>
              <a:gd name="connsiteY452" fmla="*/ 1091056 h 4587875"/>
              <a:gd name="connsiteX453" fmla="*/ 3144852 w 9408955"/>
              <a:gd name="connsiteY453" fmla="*/ 1054002 h 4587875"/>
              <a:gd name="connsiteX454" fmla="*/ 3097950 w 9408955"/>
              <a:gd name="connsiteY454" fmla="*/ 1025503 h 4587875"/>
              <a:gd name="connsiteX455" fmla="*/ 3090858 w 9408955"/>
              <a:gd name="connsiteY455" fmla="*/ 1084310 h 4587875"/>
              <a:gd name="connsiteX456" fmla="*/ 3109429 w 9408955"/>
              <a:gd name="connsiteY456" fmla="*/ 1091056 h 4587875"/>
              <a:gd name="connsiteX457" fmla="*/ 2914368 w 9408955"/>
              <a:gd name="connsiteY457" fmla="*/ 1091117 h 4587875"/>
              <a:gd name="connsiteX458" fmla="*/ 2939007 w 9408955"/>
              <a:gd name="connsiteY458" fmla="*/ 1054436 h 4587875"/>
              <a:gd name="connsiteX459" fmla="*/ 2880829 w 9408955"/>
              <a:gd name="connsiteY459" fmla="*/ 1032832 h 4587875"/>
              <a:gd name="connsiteX460" fmla="*/ 2898192 w 9408955"/>
              <a:gd name="connsiteY460" fmla="*/ 1091050 h 4587875"/>
              <a:gd name="connsiteX461" fmla="*/ 2914368 w 9408955"/>
              <a:gd name="connsiteY461" fmla="*/ 1091117 h 4587875"/>
              <a:gd name="connsiteX462" fmla="*/ 4854706 w 9408955"/>
              <a:gd name="connsiteY462" fmla="*/ 1091160 h 4587875"/>
              <a:gd name="connsiteX463" fmla="*/ 4892958 w 9408955"/>
              <a:gd name="connsiteY463" fmla="*/ 1053751 h 4587875"/>
              <a:gd name="connsiteX464" fmla="*/ 4826319 w 9408955"/>
              <a:gd name="connsiteY464" fmla="*/ 1040564 h 4587875"/>
              <a:gd name="connsiteX465" fmla="*/ 4835417 w 9408955"/>
              <a:gd name="connsiteY465" fmla="*/ 1084218 h 4587875"/>
              <a:gd name="connsiteX466" fmla="*/ 4854706 w 9408955"/>
              <a:gd name="connsiteY466" fmla="*/ 1091160 h 4587875"/>
              <a:gd name="connsiteX467" fmla="*/ 8353181 w 9408955"/>
              <a:gd name="connsiteY467" fmla="*/ 1091182 h 4587875"/>
              <a:gd name="connsiteX468" fmla="*/ 8386603 w 9408955"/>
              <a:gd name="connsiteY468" fmla="*/ 1046864 h 4587875"/>
              <a:gd name="connsiteX469" fmla="*/ 8318795 w 9408955"/>
              <a:gd name="connsiteY469" fmla="*/ 1045950 h 4587875"/>
              <a:gd name="connsiteX470" fmla="*/ 8333082 w 9408955"/>
              <a:gd name="connsiteY470" fmla="*/ 1085715 h 4587875"/>
              <a:gd name="connsiteX471" fmla="*/ 8353181 w 9408955"/>
              <a:gd name="connsiteY471" fmla="*/ 1091182 h 4587875"/>
              <a:gd name="connsiteX472" fmla="*/ 2698922 w 9408955"/>
              <a:gd name="connsiteY472" fmla="*/ 1091218 h 4587875"/>
              <a:gd name="connsiteX473" fmla="*/ 2736023 w 9408955"/>
              <a:gd name="connsiteY473" fmla="*/ 1055914 h 4587875"/>
              <a:gd name="connsiteX474" fmla="*/ 2678483 w 9408955"/>
              <a:gd name="connsiteY474" fmla="*/ 1030741 h 4587875"/>
              <a:gd name="connsiteX475" fmla="*/ 2680301 w 9408955"/>
              <a:gd name="connsiteY475" fmla="*/ 1085850 h 4587875"/>
              <a:gd name="connsiteX476" fmla="*/ 2698922 w 9408955"/>
              <a:gd name="connsiteY476" fmla="*/ 1091218 h 4587875"/>
              <a:gd name="connsiteX477" fmla="*/ 5166244 w 9408955"/>
              <a:gd name="connsiteY477" fmla="*/ 1091246 h 4587875"/>
              <a:gd name="connsiteX478" fmla="*/ 5201110 w 9408955"/>
              <a:gd name="connsiteY478" fmla="*/ 1054315 h 4587875"/>
              <a:gd name="connsiteX479" fmla="*/ 5139644 w 9408955"/>
              <a:gd name="connsiteY479" fmla="*/ 1032886 h 4587875"/>
              <a:gd name="connsiteX480" fmla="*/ 5147471 w 9408955"/>
              <a:gd name="connsiteY480" fmla="*/ 1086459 h 4587875"/>
              <a:gd name="connsiteX481" fmla="*/ 5166244 w 9408955"/>
              <a:gd name="connsiteY481" fmla="*/ 1091246 h 4587875"/>
              <a:gd name="connsiteX482" fmla="*/ 2800638 w 9408955"/>
              <a:gd name="connsiteY482" fmla="*/ 1091249 h 4587875"/>
              <a:gd name="connsiteX483" fmla="*/ 2838913 w 9408955"/>
              <a:gd name="connsiteY483" fmla="*/ 1062342 h 4587875"/>
              <a:gd name="connsiteX484" fmla="*/ 2781772 w 9408955"/>
              <a:gd name="connsiteY484" fmla="*/ 1029571 h 4587875"/>
              <a:gd name="connsiteX485" fmla="*/ 2784059 w 9408955"/>
              <a:gd name="connsiteY485" fmla="*/ 1086175 h 4587875"/>
              <a:gd name="connsiteX486" fmla="*/ 2800638 w 9408955"/>
              <a:gd name="connsiteY486" fmla="*/ 1091249 h 4587875"/>
              <a:gd name="connsiteX487" fmla="*/ 4958717 w 9408955"/>
              <a:gd name="connsiteY487" fmla="*/ 1091267 h 4587875"/>
              <a:gd name="connsiteX488" fmla="*/ 4996396 w 9408955"/>
              <a:gd name="connsiteY488" fmla="*/ 1053317 h 4587875"/>
              <a:gd name="connsiteX489" fmla="*/ 4929919 w 9408955"/>
              <a:gd name="connsiteY489" fmla="*/ 1039970 h 4587875"/>
              <a:gd name="connsiteX490" fmla="*/ 4939416 w 9408955"/>
              <a:gd name="connsiteY490" fmla="*/ 1084986 h 4587875"/>
              <a:gd name="connsiteX491" fmla="*/ 4958717 w 9408955"/>
              <a:gd name="connsiteY491" fmla="*/ 1091267 h 4587875"/>
              <a:gd name="connsiteX492" fmla="*/ 8143398 w 9408955"/>
              <a:gd name="connsiteY492" fmla="*/ 1091591 h 4587875"/>
              <a:gd name="connsiteX493" fmla="*/ 8180186 w 9408955"/>
              <a:gd name="connsiteY493" fmla="*/ 1054644 h 4587875"/>
              <a:gd name="connsiteX494" fmla="*/ 8115643 w 9408955"/>
              <a:gd name="connsiteY494" fmla="*/ 1041094 h 4587875"/>
              <a:gd name="connsiteX495" fmla="*/ 8124340 w 9408955"/>
              <a:gd name="connsiteY495" fmla="*/ 1084730 h 4587875"/>
              <a:gd name="connsiteX496" fmla="*/ 8143398 w 9408955"/>
              <a:gd name="connsiteY496" fmla="*/ 1091591 h 4587875"/>
              <a:gd name="connsiteX497" fmla="*/ 3211349 w 9408955"/>
              <a:gd name="connsiteY497" fmla="*/ 1091628 h 4587875"/>
              <a:gd name="connsiteX498" fmla="*/ 3248110 w 9408955"/>
              <a:gd name="connsiteY498" fmla="*/ 1061840 h 4587875"/>
              <a:gd name="connsiteX499" fmla="*/ 3197681 w 9408955"/>
              <a:gd name="connsiteY499" fmla="*/ 1027409 h 4587875"/>
              <a:gd name="connsiteX500" fmla="*/ 3194515 w 9408955"/>
              <a:gd name="connsiteY500" fmla="*/ 1086693 h 4587875"/>
              <a:gd name="connsiteX501" fmla="*/ 3211349 w 9408955"/>
              <a:gd name="connsiteY501" fmla="*/ 1091628 h 4587875"/>
              <a:gd name="connsiteX502" fmla="*/ 5063310 w 9408955"/>
              <a:gd name="connsiteY502" fmla="*/ 1091674 h 4587875"/>
              <a:gd name="connsiteX503" fmla="*/ 5097795 w 9408955"/>
              <a:gd name="connsiteY503" fmla="*/ 1053976 h 4587875"/>
              <a:gd name="connsiteX504" fmla="*/ 5037330 w 9408955"/>
              <a:gd name="connsiteY504" fmla="*/ 1033967 h 4587875"/>
              <a:gd name="connsiteX505" fmla="*/ 5044748 w 9408955"/>
              <a:gd name="connsiteY505" fmla="*/ 1085809 h 4587875"/>
              <a:gd name="connsiteX506" fmla="*/ 5063310 w 9408955"/>
              <a:gd name="connsiteY506" fmla="*/ 1091674 h 4587875"/>
              <a:gd name="connsiteX507" fmla="*/ 8253169 w 9408955"/>
              <a:gd name="connsiteY507" fmla="*/ 1091742 h 4587875"/>
              <a:gd name="connsiteX508" fmla="*/ 8279108 w 9408955"/>
              <a:gd name="connsiteY508" fmla="*/ 1075622 h 4587875"/>
              <a:gd name="connsiteX509" fmla="*/ 8249399 w 9408955"/>
              <a:gd name="connsiteY509" fmla="*/ 1023534 h 4587875"/>
              <a:gd name="connsiteX510" fmla="*/ 8223999 w 9408955"/>
              <a:gd name="connsiteY510" fmla="*/ 1082047 h 4587875"/>
              <a:gd name="connsiteX511" fmla="*/ 8253169 w 9408955"/>
              <a:gd name="connsiteY511" fmla="*/ 1091742 h 4587875"/>
              <a:gd name="connsiteX512" fmla="*/ 7841132 w 9408955"/>
              <a:gd name="connsiteY512" fmla="*/ 1194396 h 4587875"/>
              <a:gd name="connsiteX513" fmla="*/ 7871970 w 9408955"/>
              <a:gd name="connsiteY513" fmla="*/ 1144134 h 4587875"/>
              <a:gd name="connsiteX514" fmla="*/ 7819340 w 9408955"/>
              <a:gd name="connsiteY514" fmla="*/ 1129166 h 4587875"/>
              <a:gd name="connsiteX515" fmla="*/ 7819340 w 9408955"/>
              <a:gd name="connsiteY515" fmla="*/ 1188131 h 4587875"/>
              <a:gd name="connsiteX516" fmla="*/ 7841132 w 9408955"/>
              <a:gd name="connsiteY516" fmla="*/ 1194396 h 4587875"/>
              <a:gd name="connsiteX517" fmla="*/ 5057201 w 9408955"/>
              <a:gd name="connsiteY517" fmla="*/ 1194417 h 4587875"/>
              <a:gd name="connsiteX518" fmla="*/ 5074176 w 9408955"/>
              <a:gd name="connsiteY518" fmla="*/ 1193712 h 4587875"/>
              <a:gd name="connsiteX519" fmla="*/ 5066780 w 9408955"/>
              <a:gd name="connsiteY519" fmla="*/ 1123773 h 4587875"/>
              <a:gd name="connsiteX520" fmla="*/ 5025866 w 9408955"/>
              <a:gd name="connsiteY520" fmla="*/ 1158398 h 4587875"/>
              <a:gd name="connsiteX521" fmla="*/ 5057201 w 9408955"/>
              <a:gd name="connsiteY521" fmla="*/ 1194417 h 4587875"/>
              <a:gd name="connsiteX522" fmla="*/ 8141221 w 9408955"/>
              <a:gd name="connsiteY522" fmla="*/ 1194512 h 4587875"/>
              <a:gd name="connsiteX523" fmla="*/ 8179490 w 9408955"/>
              <a:gd name="connsiteY523" fmla="*/ 1166460 h 4587875"/>
              <a:gd name="connsiteX524" fmla="*/ 8145789 w 9408955"/>
              <a:gd name="connsiteY524" fmla="*/ 1124168 h 4587875"/>
              <a:gd name="connsiteX525" fmla="*/ 8125155 w 9408955"/>
              <a:gd name="connsiteY525" fmla="*/ 1187720 h 4587875"/>
              <a:gd name="connsiteX526" fmla="*/ 8141221 w 9408955"/>
              <a:gd name="connsiteY526" fmla="*/ 1194512 h 4587875"/>
              <a:gd name="connsiteX527" fmla="*/ 2591354 w 9408955"/>
              <a:gd name="connsiteY527" fmla="*/ 1194531 h 4587875"/>
              <a:gd name="connsiteX528" fmla="*/ 2630252 w 9408955"/>
              <a:gd name="connsiteY528" fmla="*/ 1173216 h 4587875"/>
              <a:gd name="connsiteX529" fmla="*/ 2597711 w 9408955"/>
              <a:gd name="connsiteY529" fmla="*/ 1123764 h 4587875"/>
              <a:gd name="connsiteX530" fmla="*/ 2576856 w 9408955"/>
              <a:gd name="connsiteY530" fmla="*/ 1188167 h 4587875"/>
              <a:gd name="connsiteX531" fmla="*/ 2591354 w 9408955"/>
              <a:gd name="connsiteY531" fmla="*/ 1194531 h 4587875"/>
              <a:gd name="connsiteX532" fmla="*/ 5278139 w 9408955"/>
              <a:gd name="connsiteY532" fmla="*/ 1194939 h 4587875"/>
              <a:gd name="connsiteX533" fmla="*/ 5301114 w 9408955"/>
              <a:gd name="connsiteY533" fmla="*/ 1173854 h 4587875"/>
              <a:gd name="connsiteX534" fmla="*/ 5275282 w 9408955"/>
              <a:gd name="connsiteY534" fmla="*/ 1124539 h 4587875"/>
              <a:gd name="connsiteX535" fmla="*/ 5246936 w 9408955"/>
              <a:gd name="connsiteY535" fmla="*/ 1187680 h 4587875"/>
              <a:gd name="connsiteX536" fmla="*/ 5278139 w 9408955"/>
              <a:gd name="connsiteY536" fmla="*/ 1194939 h 4587875"/>
              <a:gd name="connsiteX537" fmla="*/ 4759883 w 9408955"/>
              <a:gd name="connsiteY537" fmla="*/ 1195043 h 4587875"/>
              <a:gd name="connsiteX538" fmla="*/ 4788578 w 9408955"/>
              <a:gd name="connsiteY538" fmla="*/ 1146704 h 4587875"/>
              <a:gd name="connsiteX539" fmla="*/ 4729756 w 9408955"/>
              <a:gd name="connsiteY539" fmla="*/ 1136928 h 4587875"/>
              <a:gd name="connsiteX540" fmla="*/ 4739103 w 9408955"/>
              <a:gd name="connsiteY540" fmla="*/ 1190582 h 4587875"/>
              <a:gd name="connsiteX541" fmla="*/ 4759883 w 9408955"/>
              <a:gd name="connsiteY541" fmla="*/ 1195043 h 4587875"/>
              <a:gd name="connsiteX542" fmla="*/ 5366860 w 9408955"/>
              <a:gd name="connsiteY542" fmla="*/ 1195203 h 4587875"/>
              <a:gd name="connsiteX543" fmla="*/ 5406582 w 9408955"/>
              <a:gd name="connsiteY543" fmla="*/ 1166981 h 4587875"/>
              <a:gd name="connsiteX544" fmla="*/ 5371764 w 9408955"/>
              <a:gd name="connsiteY544" fmla="*/ 1123763 h 4587875"/>
              <a:gd name="connsiteX545" fmla="*/ 5350780 w 9408955"/>
              <a:gd name="connsiteY545" fmla="*/ 1187441 h 4587875"/>
              <a:gd name="connsiteX546" fmla="*/ 5366860 w 9408955"/>
              <a:gd name="connsiteY546" fmla="*/ 1195203 h 4587875"/>
              <a:gd name="connsiteX547" fmla="*/ 5167574 w 9408955"/>
              <a:gd name="connsiteY547" fmla="*/ 1195214 h 4587875"/>
              <a:gd name="connsiteX548" fmla="*/ 5200455 w 9408955"/>
              <a:gd name="connsiteY548" fmla="*/ 1152358 h 4587875"/>
              <a:gd name="connsiteX549" fmla="*/ 5139091 w 9408955"/>
              <a:gd name="connsiteY549" fmla="*/ 1136824 h 4587875"/>
              <a:gd name="connsiteX550" fmla="*/ 5147760 w 9408955"/>
              <a:gd name="connsiteY550" fmla="*/ 1190281 h 4587875"/>
              <a:gd name="connsiteX551" fmla="*/ 5167574 w 9408955"/>
              <a:gd name="connsiteY551" fmla="*/ 1195214 h 4587875"/>
              <a:gd name="connsiteX552" fmla="*/ 3317499 w 9408955"/>
              <a:gd name="connsiteY552" fmla="*/ 1195233 h 4587875"/>
              <a:gd name="connsiteX553" fmla="*/ 3352164 w 9408955"/>
              <a:gd name="connsiteY553" fmla="*/ 1158637 h 4587875"/>
              <a:gd name="connsiteX554" fmla="*/ 3300293 w 9408955"/>
              <a:gd name="connsiteY554" fmla="*/ 1127711 h 4587875"/>
              <a:gd name="connsiteX555" fmla="*/ 3299374 w 9408955"/>
              <a:gd name="connsiteY555" fmla="*/ 1190251 h 4587875"/>
              <a:gd name="connsiteX556" fmla="*/ 3317499 w 9408955"/>
              <a:gd name="connsiteY556" fmla="*/ 1195233 h 4587875"/>
              <a:gd name="connsiteX557" fmla="*/ 7734925 w 9408955"/>
              <a:gd name="connsiteY557" fmla="*/ 1195254 h 4587875"/>
              <a:gd name="connsiteX558" fmla="*/ 7769974 w 9408955"/>
              <a:gd name="connsiteY558" fmla="*/ 1150492 h 4587875"/>
              <a:gd name="connsiteX559" fmla="*/ 7727565 w 9408955"/>
              <a:gd name="connsiteY559" fmla="*/ 1124443 h 4587875"/>
              <a:gd name="connsiteX560" fmla="*/ 7715092 w 9408955"/>
              <a:gd name="connsiteY560" fmla="*/ 1187739 h 4587875"/>
              <a:gd name="connsiteX561" fmla="*/ 7734925 w 9408955"/>
              <a:gd name="connsiteY561" fmla="*/ 1195254 h 4587875"/>
              <a:gd name="connsiteX562" fmla="*/ 7941766 w 9408955"/>
              <a:gd name="connsiteY562" fmla="*/ 1195278 h 4587875"/>
              <a:gd name="connsiteX563" fmla="*/ 7976111 w 9408955"/>
              <a:gd name="connsiteY563" fmla="*/ 1157695 h 4587875"/>
              <a:gd name="connsiteX564" fmla="*/ 7937453 w 9408955"/>
              <a:gd name="connsiteY564" fmla="*/ 1124001 h 4587875"/>
              <a:gd name="connsiteX565" fmla="*/ 7923354 w 9408955"/>
              <a:gd name="connsiteY565" fmla="*/ 1190243 h 4587875"/>
              <a:gd name="connsiteX566" fmla="*/ 7941766 w 9408955"/>
              <a:gd name="connsiteY566" fmla="*/ 1195278 h 4587875"/>
              <a:gd name="connsiteX567" fmla="*/ 3002835 w 9408955"/>
              <a:gd name="connsiteY567" fmla="*/ 1195364 h 4587875"/>
              <a:gd name="connsiteX568" fmla="*/ 3042234 w 9408955"/>
              <a:gd name="connsiteY568" fmla="*/ 1166891 h 4587875"/>
              <a:gd name="connsiteX569" fmla="*/ 2993440 w 9408955"/>
              <a:gd name="connsiteY569" fmla="*/ 1128183 h 4587875"/>
              <a:gd name="connsiteX570" fmla="*/ 2986694 w 9408955"/>
              <a:gd name="connsiteY570" fmla="*/ 1188192 h 4587875"/>
              <a:gd name="connsiteX571" fmla="*/ 3002835 w 9408955"/>
              <a:gd name="connsiteY571" fmla="*/ 1195364 h 4587875"/>
              <a:gd name="connsiteX572" fmla="*/ 5684463 w 9408955"/>
              <a:gd name="connsiteY572" fmla="*/ 1195366 h 4587875"/>
              <a:gd name="connsiteX573" fmla="*/ 5713708 w 9408955"/>
              <a:gd name="connsiteY573" fmla="*/ 1146774 h 4587875"/>
              <a:gd name="connsiteX574" fmla="*/ 5649074 w 9408955"/>
              <a:gd name="connsiteY574" fmla="*/ 1146774 h 4587875"/>
              <a:gd name="connsiteX575" fmla="*/ 5663362 w 9408955"/>
              <a:gd name="connsiteY575" fmla="*/ 1190993 h 4587875"/>
              <a:gd name="connsiteX576" fmla="*/ 5684463 w 9408955"/>
              <a:gd name="connsiteY576" fmla="*/ 1195366 h 4587875"/>
              <a:gd name="connsiteX577" fmla="*/ 2804046 w 9408955"/>
              <a:gd name="connsiteY577" fmla="*/ 1195386 h 4587875"/>
              <a:gd name="connsiteX578" fmla="*/ 2837998 w 9408955"/>
              <a:gd name="connsiteY578" fmla="*/ 1152026 h 4587875"/>
              <a:gd name="connsiteX579" fmla="*/ 2779947 w 9408955"/>
              <a:gd name="connsiteY579" fmla="*/ 1133795 h 4587875"/>
              <a:gd name="connsiteX580" fmla="*/ 2784292 w 9408955"/>
              <a:gd name="connsiteY580" fmla="*/ 1189172 h 4587875"/>
              <a:gd name="connsiteX581" fmla="*/ 2804046 w 9408955"/>
              <a:gd name="connsiteY581" fmla="*/ 1195386 h 4587875"/>
              <a:gd name="connsiteX582" fmla="*/ 2905010 w 9408955"/>
              <a:gd name="connsiteY582" fmla="*/ 1195420 h 4587875"/>
              <a:gd name="connsiteX583" fmla="*/ 2939827 w 9408955"/>
              <a:gd name="connsiteY583" fmla="*/ 1166515 h 4587875"/>
              <a:gd name="connsiteX584" fmla="*/ 2903735 w 9408955"/>
              <a:gd name="connsiteY584" fmla="*/ 1124446 h 4587875"/>
              <a:gd name="connsiteX585" fmla="*/ 2889252 w 9408955"/>
              <a:gd name="connsiteY585" fmla="*/ 1190522 h 4587875"/>
              <a:gd name="connsiteX586" fmla="*/ 2905010 w 9408955"/>
              <a:gd name="connsiteY586" fmla="*/ 1195420 h 4587875"/>
              <a:gd name="connsiteX587" fmla="*/ 4960624 w 9408955"/>
              <a:gd name="connsiteY587" fmla="*/ 1195432 h 4587875"/>
              <a:gd name="connsiteX588" fmla="*/ 4996312 w 9408955"/>
              <a:gd name="connsiteY588" fmla="*/ 1151335 h 4587875"/>
              <a:gd name="connsiteX589" fmla="*/ 4941440 w 9408955"/>
              <a:gd name="connsiteY589" fmla="*/ 1130825 h 4587875"/>
              <a:gd name="connsiteX590" fmla="*/ 4940983 w 9408955"/>
              <a:gd name="connsiteY590" fmla="*/ 1187798 h 4587875"/>
              <a:gd name="connsiteX591" fmla="*/ 4960624 w 9408955"/>
              <a:gd name="connsiteY591" fmla="*/ 1195432 h 4587875"/>
              <a:gd name="connsiteX592" fmla="*/ 8044758 w 9408955"/>
              <a:gd name="connsiteY592" fmla="*/ 1195750 h 4587875"/>
              <a:gd name="connsiteX593" fmla="*/ 8078132 w 9408955"/>
              <a:gd name="connsiteY593" fmla="*/ 1158759 h 4587875"/>
              <a:gd name="connsiteX594" fmla="*/ 8021441 w 9408955"/>
              <a:gd name="connsiteY594" fmla="*/ 1131021 h 4587875"/>
              <a:gd name="connsiteX595" fmla="*/ 8026490 w 9408955"/>
              <a:gd name="connsiteY595" fmla="*/ 1191271 h 4587875"/>
              <a:gd name="connsiteX596" fmla="*/ 8044758 w 9408955"/>
              <a:gd name="connsiteY596" fmla="*/ 1195750 h 4587875"/>
              <a:gd name="connsiteX597" fmla="*/ 3216570 w 9408955"/>
              <a:gd name="connsiteY597" fmla="*/ 1195805 h 4587875"/>
              <a:gd name="connsiteX598" fmla="*/ 3234713 w 9408955"/>
              <a:gd name="connsiteY598" fmla="*/ 1131699 h 4587875"/>
              <a:gd name="connsiteX599" fmla="*/ 3176429 w 9408955"/>
              <a:gd name="connsiteY599" fmla="*/ 1159042 h 4587875"/>
              <a:gd name="connsiteX600" fmla="*/ 3216570 w 9408955"/>
              <a:gd name="connsiteY600" fmla="*/ 1195805 h 4587875"/>
              <a:gd name="connsiteX601" fmla="*/ 4861751 w 9408955"/>
              <a:gd name="connsiteY601" fmla="*/ 1196093 h 4587875"/>
              <a:gd name="connsiteX602" fmla="*/ 4893541 w 9408955"/>
              <a:gd name="connsiteY602" fmla="*/ 1151523 h 4587875"/>
              <a:gd name="connsiteX603" fmla="*/ 4829478 w 9408955"/>
              <a:gd name="connsiteY603" fmla="*/ 1139844 h 4587875"/>
              <a:gd name="connsiteX604" fmla="*/ 4841922 w 9408955"/>
              <a:gd name="connsiteY604" fmla="*/ 1191370 h 4587875"/>
              <a:gd name="connsiteX605" fmla="*/ 4861751 w 9408955"/>
              <a:gd name="connsiteY605" fmla="*/ 1196093 h 4587875"/>
              <a:gd name="connsiteX606" fmla="*/ 8250666 w 9408955"/>
              <a:gd name="connsiteY606" fmla="*/ 1198562 h 4587875"/>
              <a:gd name="connsiteX607" fmla="*/ 8284317 w 9408955"/>
              <a:gd name="connsiteY607" fmla="*/ 1175991 h 4587875"/>
              <a:gd name="connsiteX608" fmla="*/ 8270124 w 9408955"/>
              <a:gd name="connsiteY608" fmla="*/ 1130393 h 4587875"/>
              <a:gd name="connsiteX609" fmla="*/ 8215642 w 9408955"/>
              <a:gd name="connsiteY609" fmla="*/ 1157752 h 4587875"/>
              <a:gd name="connsiteX610" fmla="*/ 8250666 w 9408955"/>
              <a:gd name="connsiteY610" fmla="*/ 1198562 h 4587875"/>
              <a:gd name="connsiteX611" fmla="*/ 3112135 w 9408955"/>
              <a:gd name="connsiteY611" fmla="*/ 1198562 h 4587875"/>
              <a:gd name="connsiteX612" fmla="*/ 3144394 w 9408955"/>
              <a:gd name="connsiteY612" fmla="*/ 1150418 h 4587875"/>
              <a:gd name="connsiteX613" fmla="*/ 3079876 w 9408955"/>
              <a:gd name="connsiteY613" fmla="*/ 1150189 h 4587875"/>
              <a:gd name="connsiteX614" fmla="*/ 3112135 w 9408955"/>
              <a:gd name="connsiteY614" fmla="*/ 1198562 h 4587875"/>
              <a:gd name="connsiteX615" fmla="*/ 2701675 w 9408955"/>
              <a:gd name="connsiteY615" fmla="*/ 1198562 h 4587875"/>
              <a:gd name="connsiteX616" fmla="*/ 2732598 w 9408955"/>
              <a:gd name="connsiteY616" fmla="*/ 1146205 h 4587875"/>
              <a:gd name="connsiteX617" fmla="*/ 2666886 w 9408955"/>
              <a:gd name="connsiteY617" fmla="*/ 1151006 h 4587875"/>
              <a:gd name="connsiteX618" fmla="*/ 2701675 w 9408955"/>
              <a:gd name="connsiteY618" fmla="*/ 1198562 h 4587875"/>
              <a:gd name="connsiteX619" fmla="*/ 2812368 w 9408955"/>
              <a:gd name="connsiteY619" fmla="*/ 1296051 h 4587875"/>
              <a:gd name="connsiteX620" fmla="*/ 2839879 w 9408955"/>
              <a:gd name="connsiteY620" fmla="*/ 1248990 h 4587875"/>
              <a:gd name="connsiteX621" fmla="*/ 2778971 w 9408955"/>
              <a:gd name="connsiteY621" fmla="*/ 1236259 h 4587875"/>
              <a:gd name="connsiteX622" fmla="*/ 2812368 w 9408955"/>
              <a:gd name="connsiteY622" fmla="*/ 1296051 h 4587875"/>
              <a:gd name="connsiteX623" fmla="*/ 4768380 w 9408955"/>
              <a:gd name="connsiteY623" fmla="*/ 1296060 h 4587875"/>
              <a:gd name="connsiteX624" fmla="*/ 4788751 w 9408955"/>
              <a:gd name="connsiteY624" fmla="*/ 1276061 h 4587875"/>
              <a:gd name="connsiteX625" fmla="*/ 4744514 w 9408955"/>
              <a:gd name="connsiteY625" fmla="*/ 1228614 h 4587875"/>
              <a:gd name="connsiteX626" fmla="*/ 4739242 w 9408955"/>
              <a:gd name="connsiteY626" fmla="*/ 1294398 h 4587875"/>
              <a:gd name="connsiteX627" fmla="*/ 4768380 w 9408955"/>
              <a:gd name="connsiteY627" fmla="*/ 1296060 h 4587875"/>
              <a:gd name="connsiteX628" fmla="*/ 5178252 w 9408955"/>
              <a:gd name="connsiteY628" fmla="*/ 1297036 h 4587875"/>
              <a:gd name="connsiteX629" fmla="*/ 5198333 w 9408955"/>
              <a:gd name="connsiteY629" fmla="*/ 1276799 h 4587875"/>
              <a:gd name="connsiteX630" fmla="*/ 5161985 w 9408955"/>
              <a:gd name="connsiteY630" fmla="*/ 1227406 h 4587875"/>
              <a:gd name="connsiteX631" fmla="*/ 5150094 w 9408955"/>
              <a:gd name="connsiteY631" fmla="*/ 1293949 h 4587875"/>
              <a:gd name="connsiteX632" fmla="*/ 5178252 w 9408955"/>
              <a:gd name="connsiteY632" fmla="*/ 1297036 h 4587875"/>
              <a:gd name="connsiteX633" fmla="*/ 4967986 w 9408955"/>
              <a:gd name="connsiteY633" fmla="*/ 1297253 h 4587875"/>
              <a:gd name="connsiteX634" fmla="*/ 4994796 w 9408955"/>
              <a:gd name="connsiteY634" fmla="*/ 1248682 h 4587875"/>
              <a:gd name="connsiteX635" fmla="*/ 4931938 w 9408955"/>
              <a:gd name="connsiteY635" fmla="*/ 1242105 h 4587875"/>
              <a:gd name="connsiteX636" fmla="*/ 4946904 w 9408955"/>
              <a:gd name="connsiteY636" fmla="*/ 1293812 h 4587875"/>
              <a:gd name="connsiteX637" fmla="*/ 4967986 w 9408955"/>
              <a:gd name="connsiteY637" fmla="*/ 1297253 h 4587875"/>
              <a:gd name="connsiteX638" fmla="*/ 3310591 w 9408955"/>
              <a:gd name="connsiteY638" fmla="*/ 1297670 h 4587875"/>
              <a:gd name="connsiteX639" fmla="*/ 3350850 w 9408955"/>
              <a:gd name="connsiteY639" fmla="*/ 1270588 h 4587875"/>
              <a:gd name="connsiteX640" fmla="*/ 3299290 w 9408955"/>
              <a:gd name="connsiteY640" fmla="*/ 1231482 h 4587875"/>
              <a:gd name="connsiteX641" fmla="*/ 3294089 w 9408955"/>
              <a:gd name="connsiteY641" fmla="*/ 1290142 h 4587875"/>
              <a:gd name="connsiteX642" fmla="*/ 3310591 w 9408955"/>
              <a:gd name="connsiteY642" fmla="*/ 1297670 h 4587875"/>
              <a:gd name="connsiteX643" fmla="*/ 3012279 w 9408955"/>
              <a:gd name="connsiteY643" fmla="*/ 1297677 h 4587875"/>
              <a:gd name="connsiteX644" fmla="*/ 3043158 w 9408955"/>
              <a:gd name="connsiteY644" fmla="*/ 1254897 h 4587875"/>
              <a:gd name="connsiteX645" fmla="*/ 2991381 w 9408955"/>
              <a:gd name="connsiteY645" fmla="*/ 1230569 h 4587875"/>
              <a:gd name="connsiteX646" fmla="*/ 2992537 w 9408955"/>
              <a:gd name="connsiteY646" fmla="*/ 1294004 h 4587875"/>
              <a:gd name="connsiteX647" fmla="*/ 3012279 w 9408955"/>
              <a:gd name="connsiteY647" fmla="*/ 1297677 h 4587875"/>
              <a:gd name="connsiteX648" fmla="*/ 5272392 w 9408955"/>
              <a:gd name="connsiteY648" fmla="*/ 1297740 h 4587875"/>
              <a:gd name="connsiteX649" fmla="*/ 5302296 w 9408955"/>
              <a:gd name="connsiteY649" fmla="*/ 1254818 h 4587875"/>
              <a:gd name="connsiteX650" fmla="*/ 5245892 w 9408955"/>
              <a:gd name="connsiteY650" fmla="*/ 1234607 h 4587875"/>
              <a:gd name="connsiteX651" fmla="*/ 5253170 w 9408955"/>
              <a:gd name="connsiteY651" fmla="*/ 1294091 h 4587875"/>
              <a:gd name="connsiteX652" fmla="*/ 5272392 w 9408955"/>
              <a:gd name="connsiteY652" fmla="*/ 1297740 h 4587875"/>
              <a:gd name="connsiteX653" fmla="*/ 2497353 w 9408955"/>
              <a:gd name="connsiteY653" fmla="*/ 1297768 h 4587875"/>
              <a:gd name="connsiteX654" fmla="*/ 2528942 w 9408955"/>
              <a:gd name="connsiteY654" fmla="*/ 1255617 h 4587875"/>
              <a:gd name="connsiteX655" fmla="*/ 2472213 w 9408955"/>
              <a:gd name="connsiteY655" fmla="*/ 1235710 h 4587875"/>
              <a:gd name="connsiteX656" fmla="*/ 2477931 w 9408955"/>
              <a:gd name="connsiteY656" fmla="*/ 1294075 h 4587875"/>
              <a:gd name="connsiteX657" fmla="*/ 2497353 w 9408955"/>
              <a:gd name="connsiteY657" fmla="*/ 1297768 h 4587875"/>
              <a:gd name="connsiteX658" fmla="*/ 5066562 w 9408955"/>
              <a:gd name="connsiteY658" fmla="*/ 1297844 h 4587875"/>
              <a:gd name="connsiteX659" fmla="*/ 5096022 w 9408955"/>
              <a:gd name="connsiteY659" fmla="*/ 1248130 h 4587875"/>
              <a:gd name="connsiteX660" fmla="*/ 5043991 w 9408955"/>
              <a:gd name="connsiteY660" fmla="*/ 1232175 h 4587875"/>
              <a:gd name="connsiteX661" fmla="*/ 5045367 w 9408955"/>
              <a:gd name="connsiteY661" fmla="*/ 1291665 h 4587875"/>
              <a:gd name="connsiteX662" fmla="*/ 5066562 w 9408955"/>
              <a:gd name="connsiteY662" fmla="*/ 1297844 h 4587875"/>
              <a:gd name="connsiteX663" fmla="*/ 5375556 w 9408955"/>
              <a:gd name="connsiteY663" fmla="*/ 1297929 h 4587875"/>
              <a:gd name="connsiteX664" fmla="*/ 5405279 w 9408955"/>
              <a:gd name="connsiteY664" fmla="*/ 1255173 h 4587875"/>
              <a:gd name="connsiteX665" fmla="*/ 5355840 w 9408955"/>
              <a:gd name="connsiteY665" fmla="*/ 1230886 h 4587875"/>
              <a:gd name="connsiteX666" fmla="*/ 5356520 w 9408955"/>
              <a:gd name="connsiteY666" fmla="*/ 1294582 h 4587875"/>
              <a:gd name="connsiteX667" fmla="*/ 5375556 w 9408955"/>
              <a:gd name="connsiteY667" fmla="*/ 1297929 h 4587875"/>
              <a:gd name="connsiteX668" fmla="*/ 2601220 w 9408955"/>
              <a:gd name="connsiteY668" fmla="*/ 1297977 h 4587875"/>
              <a:gd name="connsiteX669" fmla="*/ 2631261 w 9408955"/>
              <a:gd name="connsiteY669" fmla="*/ 1255129 h 4587875"/>
              <a:gd name="connsiteX670" fmla="*/ 2575473 w 9408955"/>
              <a:gd name="connsiteY670" fmla="*/ 1232558 h 4587875"/>
              <a:gd name="connsiteX671" fmla="*/ 2582277 w 9408955"/>
              <a:gd name="connsiteY671" fmla="*/ 1294742 h 4587875"/>
              <a:gd name="connsiteX672" fmla="*/ 2601220 w 9408955"/>
              <a:gd name="connsiteY672" fmla="*/ 1297977 h 4587875"/>
              <a:gd name="connsiteX673" fmla="*/ 4860168 w 9408955"/>
              <a:gd name="connsiteY673" fmla="*/ 1298072 h 4587875"/>
              <a:gd name="connsiteX674" fmla="*/ 4893877 w 9408955"/>
              <a:gd name="connsiteY674" fmla="*/ 1263544 h 4587875"/>
              <a:gd name="connsiteX675" fmla="*/ 4832645 w 9408955"/>
              <a:gd name="connsiteY675" fmla="*/ 1238991 h 4587875"/>
              <a:gd name="connsiteX676" fmla="*/ 4843304 w 9408955"/>
              <a:gd name="connsiteY676" fmla="*/ 1294236 h 4587875"/>
              <a:gd name="connsiteX677" fmla="*/ 4860168 w 9408955"/>
              <a:gd name="connsiteY677" fmla="*/ 1298072 h 4587875"/>
              <a:gd name="connsiteX678" fmla="*/ 3111114 w 9408955"/>
              <a:gd name="connsiteY678" fmla="*/ 1298222 h 4587875"/>
              <a:gd name="connsiteX679" fmla="*/ 3138523 w 9408955"/>
              <a:gd name="connsiteY679" fmla="*/ 1283214 h 4587875"/>
              <a:gd name="connsiteX680" fmla="*/ 3135566 w 9408955"/>
              <a:gd name="connsiteY680" fmla="*/ 1231437 h 4587875"/>
              <a:gd name="connsiteX681" fmla="*/ 3087799 w 9408955"/>
              <a:gd name="connsiteY681" fmla="*/ 1230759 h 4587875"/>
              <a:gd name="connsiteX682" fmla="*/ 3083705 w 9408955"/>
              <a:gd name="connsiteY682" fmla="*/ 1283214 h 4587875"/>
              <a:gd name="connsiteX683" fmla="*/ 3111114 w 9408955"/>
              <a:gd name="connsiteY683" fmla="*/ 1298222 h 4587875"/>
              <a:gd name="connsiteX684" fmla="*/ 3216403 w 9408955"/>
              <a:gd name="connsiteY684" fmla="*/ 1298238 h 4587875"/>
              <a:gd name="connsiteX685" fmla="*/ 3224953 w 9408955"/>
              <a:gd name="connsiteY685" fmla="*/ 1227775 h 4587875"/>
              <a:gd name="connsiteX686" fmla="*/ 3176429 w 9408955"/>
              <a:gd name="connsiteY686" fmla="*/ 1263470 h 4587875"/>
              <a:gd name="connsiteX687" fmla="*/ 3216403 w 9408955"/>
              <a:gd name="connsiteY687" fmla="*/ 1298238 h 4587875"/>
              <a:gd name="connsiteX688" fmla="*/ 5471359 w 9408955"/>
              <a:gd name="connsiteY688" fmla="*/ 1298250 h 4587875"/>
              <a:gd name="connsiteX689" fmla="*/ 5509123 w 9408955"/>
              <a:gd name="connsiteY689" fmla="*/ 1270260 h 4587875"/>
              <a:gd name="connsiteX690" fmla="*/ 5460917 w 9408955"/>
              <a:gd name="connsiteY690" fmla="*/ 1229158 h 4587875"/>
              <a:gd name="connsiteX691" fmla="*/ 5455460 w 9408955"/>
              <a:gd name="connsiteY691" fmla="*/ 1292196 h 4587875"/>
              <a:gd name="connsiteX692" fmla="*/ 5471359 w 9408955"/>
              <a:gd name="connsiteY692" fmla="*/ 1298250 h 4587875"/>
              <a:gd name="connsiteX693" fmla="*/ 2906509 w 9408955"/>
              <a:gd name="connsiteY693" fmla="*/ 1298427 h 4587875"/>
              <a:gd name="connsiteX694" fmla="*/ 2939009 w 9408955"/>
              <a:gd name="connsiteY694" fmla="*/ 1263767 h 4587875"/>
              <a:gd name="connsiteX695" fmla="*/ 2888052 w 9408955"/>
              <a:gd name="connsiteY695" fmla="*/ 1232391 h 4587875"/>
              <a:gd name="connsiteX696" fmla="*/ 2889405 w 9408955"/>
              <a:gd name="connsiteY696" fmla="*/ 1294689 h 4587875"/>
              <a:gd name="connsiteX697" fmla="*/ 2906509 w 9408955"/>
              <a:gd name="connsiteY697" fmla="*/ 1298427 h 4587875"/>
              <a:gd name="connsiteX698" fmla="*/ 2700817 w 9408955"/>
              <a:gd name="connsiteY698" fmla="*/ 1298518 h 4587875"/>
              <a:gd name="connsiteX699" fmla="*/ 2735544 w 9408955"/>
              <a:gd name="connsiteY699" fmla="*/ 1254754 h 4587875"/>
              <a:gd name="connsiteX700" fmla="*/ 2681048 w 9408955"/>
              <a:gd name="connsiteY700" fmla="*/ 1233300 h 4587875"/>
              <a:gd name="connsiteX701" fmla="*/ 2680820 w 9408955"/>
              <a:gd name="connsiteY701" fmla="*/ 1292127 h 4587875"/>
              <a:gd name="connsiteX702" fmla="*/ 2700817 w 9408955"/>
              <a:gd name="connsiteY702" fmla="*/ 1298518 h 4587875"/>
              <a:gd name="connsiteX703" fmla="*/ 7943718 w 9408955"/>
              <a:gd name="connsiteY703" fmla="*/ 1298627 h 4587875"/>
              <a:gd name="connsiteX704" fmla="*/ 7975008 w 9408955"/>
              <a:gd name="connsiteY704" fmla="*/ 1256129 h 4587875"/>
              <a:gd name="connsiteX705" fmla="*/ 7913727 w 9408955"/>
              <a:gd name="connsiteY705" fmla="*/ 1242226 h 4587875"/>
              <a:gd name="connsiteX706" fmla="*/ 7924582 w 9408955"/>
              <a:gd name="connsiteY706" fmla="*/ 1293962 h 4587875"/>
              <a:gd name="connsiteX707" fmla="*/ 7943718 w 9408955"/>
              <a:gd name="connsiteY707" fmla="*/ 1298627 h 4587875"/>
              <a:gd name="connsiteX708" fmla="*/ 3300935 w 9408955"/>
              <a:gd name="connsiteY708" fmla="*/ 1396044 h 4587875"/>
              <a:gd name="connsiteX709" fmla="*/ 3351735 w 9408955"/>
              <a:gd name="connsiteY709" fmla="*/ 1369135 h 4587875"/>
              <a:gd name="connsiteX710" fmla="*/ 3298440 w 9408955"/>
              <a:gd name="connsiteY710" fmla="*/ 1334929 h 4587875"/>
              <a:gd name="connsiteX711" fmla="*/ 3300935 w 9408955"/>
              <a:gd name="connsiteY711" fmla="*/ 1396044 h 4587875"/>
              <a:gd name="connsiteX712" fmla="*/ 2584915 w 9408955"/>
              <a:gd name="connsiteY712" fmla="*/ 1396361 h 4587875"/>
              <a:gd name="connsiteX713" fmla="*/ 2632408 w 9408955"/>
              <a:gd name="connsiteY713" fmla="*/ 1367951 h 4587875"/>
              <a:gd name="connsiteX714" fmla="*/ 2591475 w 9408955"/>
              <a:gd name="connsiteY714" fmla="*/ 1331199 h 4587875"/>
              <a:gd name="connsiteX715" fmla="*/ 2584915 w 9408955"/>
              <a:gd name="connsiteY715" fmla="*/ 1396361 h 4587875"/>
              <a:gd name="connsiteX716" fmla="*/ 4844732 w 9408955"/>
              <a:gd name="connsiteY716" fmla="*/ 1397205 h 4587875"/>
              <a:gd name="connsiteX717" fmla="*/ 4893220 w 9408955"/>
              <a:gd name="connsiteY717" fmla="*/ 1369006 h 4587875"/>
              <a:gd name="connsiteX718" fmla="*/ 4842026 w 9408955"/>
              <a:gd name="connsiteY718" fmla="*/ 1335577 h 4587875"/>
              <a:gd name="connsiteX719" fmla="*/ 4844732 w 9408955"/>
              <a:gd name="connsiteY719" fmla="*/ 1397205 h 4587875"/>
              <a:gd name="connsiteX720" fmla="*/ 5484585 w 9408955"/>
              <a:gd name="connsiteY720" fmla="*/ 1398115 h 4587875"/>
              <a:gd name="connsiteX721" fmla="*/ 5507010 w 9408955"/>
              <a:gd name="connsiteY721" fmla="*/ 1381366 h 4587875"/>
              <a:gd name="connsiteX722" fmla="*/ 5467930 w 9408955"/>
              <a:gd name="connsiteY722" fmla="*/ 1330223 h 4587875"/>
              <a:gd name="connsiteX723" fmla="*/ 5456504 w 9408955"/>
              <a:gd name="connsiteY723" fmla="*/ 1395251 h 4587875"/>
              <a:gd name="connsiteX724" fmla="*/ 5484585 w 9408955"/>
              <a:gd name="connsiteY724" fmla="*/ 1398115 h 4587875"/>
              <a:gd name="connsiteX725" fmla="*/ 5273658 w 9408955"/>
              <a:gd name="connsiteY725" fmla="*/ 1398288 h 4587875"/>
              <a:gd name="connsiteX726" fmla="*/ 5302999 w 9408955"/>
              <a:gd name="connsiteY726" fmla="*/ 1359554 h 4587875"/>
              <a:gd name="connsiteX727" fmla="*/ 5246529 w 9408955"/>
              <a:gd name="connsiteY727" fmla="*/ 1338576 h 4587875"/>
              <a:gd name="connsiteX728" fmla="*/ 5255600 w 9408955"/>
              <a:gd name="connsiteY728" fmla="*/ 1395352 h 4587875"/>
              <a:gd name="connsiteX729" fmla="*/ 5273658 w 9408955"/>
              <a:gd name="connsiteY729" fmla="*/ 1398288 h 4587875"/>
              <a:gd name="connsiteX730" fmla="*/ 2496477 w 9408955"/>
              <a:gd name="connsiteY730" fmla="*/ 1398464 h 4587875"/>
              <a:gd name="connsiteX731" fmla="*/ 2529614 w 9408955"/>
              <a:gd name="connsiteY731" fmla="*/ 1367174 h 4587875"/>
              <a:gd name="connsiteX732" fmla="*/ 2492602 w 9408955"/>
              <a:gd name="connsiteY732" fmla="*/ 1331220 h 4587875"/>
              <a:gd name="connsiteX733" fmla="*/ 2479959 w 9408955"/>
              <a:gd name="connsiteY733" fmla="*/ 1395666 h 4587875"/>
              <a:gd name="connsiteX734" fmla="*/ 2496477 w 9408955"/>
              <a:gd name="connsiteY734" fmla="*/ 1398464 h 4587875"/>
              <a:gd name="connsiteX735" fmla="*/ 2392199 w 9408955"/>
              <a:gd name="connsiteY735" fmla="*/ 1398497 h 4587875"/>
              <a:gd name="connsiteX736" fmla="*/ 2424235 w 9408955"/>
              <a:gd name="connsiteY736" fmla="*/ 1368185 h 4587875"/>
              <a:gd name="connsiteX737" fmla="*/ 2388145 w 9408955"/>
              <a:gd name="connsiteY737" fmla="*/ 1330982 h 4587875"/>
              <a:gd name="connsiteX738" fmla="*/ 2375973 w 9408955"/>
              <a:gd name="connsiteY738" fmla="*/ 1394791 h 4587875"/>
              <a:gd name="connsiteX739" fmla="*/ 2392199 w 9408955"/>
              <a:gd name="connsiteY739" fmla="*/ 1398497 h 4587875"/>
              <a:gd name="connsiteX740" fmla="*/ 3417883 w 9408955"/>
              <a:gd name="connsiteY740" fmla="*/ 1398597 h 4587875"/>
              <a:gd name="connsiteX741" fmla="*/ 3442733 w 9408955"/>
              <a:gd name="connsiteY741" fmla="*/ 1392662 h 4587875"/>
              <a:gd name="connsiteX742" fmla="*/ 3432329 w 9408955"/>
              <a:gd name="connsiteY742" fmla="*/ 1331748 h 4587875"/>
              <a:gd name="connsiteX743" fmla="*/ 3388906 w 9408955"/>
              <a:gd name="connsiteY743" fmla="*/ 1347729 h 4587875"/>
              <a:gd name="connsiteX744" fmla="*/ 3391846 w 9408955"/>
              <a:gd name="connsiteY744" fmla="*/ 1392893 h 4587875"/>
              <a:gd name="connsiteX745" fmla="*/ 3417883 w 9408955"/>
              <a:gd name="connsiteY745" fmla="*/ 1398597 h 4587875"/>
              <a:gd name="connsiteX746" fmla="*/ 2701782 w 9408955"/>
              <a:gd name="connsiteY746" fmla="*/ 1398758 h 4587875"/>
              <a:gd name="connsiteX747" fmla="*/ 2735587 w 9408955"/>
              <a:gd name="connsiteY747" fmla="*/ 1359326 h 4587875"/>
              <a:gd name="connsiteX748" fmla="*/ 2675034 w 9408955"/>
              <a:gd name="connsiteY748" fmla="*/ 1340633 h 4587875"/>
              <a:gd name="connsiteX749" fmla="*/ 2682519 w 9408955"/>
              <a:gd name="connsiteY749" fmla="*/ 1394206 h 4587875"/>
              <a:gd name="connsiteX750" fmla="*/ 2701782 w 9408955"/>
              <a:gd name="connsiteY750" fmla="*/ 1398758 h 4587875"/>
              <a:gd name="connsiteX751" fmla="*/ 3114329 w 9408955"/>
              <a:gd name="connsiteY751" fmla="*/ 1398829 h 4587875"/>
              <a:gd name="connsiteX752" fmla="*/ 3144653 w 9408955"/>
              <a:gd name="connsiteY752" fmla="*/ 1368109 h 4587875"/>
              <a:gd name="connsiteX753" fmla="*/ 3111496 w 9408955"/>
              <a:gd name="connsiteY753" fmla="*/ 1331281 h 4587875"/>
              <a:gd name="connsiteX754" fmla="*/ 3098690 w 9408955"/>
              <a:gd name="connsiteY754" fmla="*/ 1396245 h 4587875"/>
              <a:gd name="connsiteX755" fmla="*/ 3114329 w 9408955"/>
              <a:gd name="connsiteY755" fmla="*/ 1398829 h 4587875"/>
              <a:gd name="connsiteX756" fmla="*/ 5377414 w 9408955"/>
              <a:gd name="connsiteY756" fmla="*/ 1398890 h 4587875"/>
              <a:gd name="connsiteX757" fmla="*/ 5406830 w 9408955"/>
              <a:gd name="connsiteY757" fmla="*/ 1360504 h 4587875"/>
              <a:gd name="connsiteX758" fmla="*/ 5343185 w 9408955"/>
              <a:gd name="connsiteY758" fmla="*/ 1347420 h 4587875"/>
              <a:gd name="connsiteX759" fmla="*/ 5358925 w 9408955"/>
              <a:gd name="connsiteY759" fmla="*/ 1396374 h 4587875"/>
              <a:gd name="connsiteX760" fmla="*/ 5377414 w 9408955"/>
              <a:gd name="connsiteY760" fmla="*/ 1398890 h 4587875"/>
              <a:gd name="connsiteX761" fmla="*/ 4966694 w 9408955"/>
              <a:gd name="connsiteY761" fmla="*/ 1398947 h 4587875"/>
              <a:gd name="connsiteX762" fmla="*/ 4995973 w 9408955"/>
              <a:gd name="connsiteY762" fmla="*/ 1359876 h 4587875"/>
              <a:gd name="connsiteX763" fmla="*/ 4946798 w 9408955"/>
              <a:gd name="connsiteY763" fmla="*/ 1333579 h 4587875"/>
              <a:gd name="connsiteX764" fmla="*/ 4948603 w 9408955"/>
              <a:gd name="connsiteY764" fmla="*/ 1396921 h 4587875"/>
              <a:gd name="connsiteX765" fmla="*/ 4966694 w 9408955"/>
              <a:gd name="connsiteY765" fmla="*/ 1398947 h 4587875"/>
              <a:gd name="connsiteX766" fmla="*/ 2804642 w 9408955"/>
              <a:gd name="connsiteY766" fmla="*/ 1399005 h 4587875"/>
              <a:gd name="connsiteX767" fmla="*/ 2838064 w 9408955"/>
              <a:gd name="connsiteY767" fmla="*/ 1360033 h 4587875"/>
              <a:gd name="connsiteX768" fmla="*/ 2778222 w 9408955"/>
              <a:gd name="connsiteY768" fmla="*/ 1340530 h 4587875"/>
              <a:gd name="connsiteX769" fmla="*/ 2785933 w 9408955"/>
              <a:gd name="connsiteY769" fmla="*/ 1394959 h 4587875"/>
              <a:gd name="connsiteX770" fmla="*/ 2804642 w 9408955"/>
              <a:gd name="connsiteY770" fmla="*/ 1399005 h 4587875"/>
              <a:gd name="connsiteX771" fmla="*/ 5169461 w 9408955"/>
              <a:gd name="connsiteY771" fmla="*/ 1399185 h 4587875"/>
              <a:gd name="connsiteX772" fmla="*/ 5200492 w 9408955"/>
              <a:gd name="connsiteY772" fmla="*/ 1360006 h 4587875"/>
              <a:gd name="connsiteX773" fmla="*/ 5142435 w 9408955"/>
              <a:gd name="connsiteY773" fmla="*/ 1339259 h 4587875"/>
              <a:gd name="connsiteX774" fmla="*/ 5150599 w 9408955"/>
              <a:gd name="connsiteY774" fmla="*/ 1395345 h 4587875"/>
              <a:gd name="connsiteX775" fmla="*/ 5169461 w 9408955"/>
              <a:gd name="connsiteY775" fmla="*/ 1399185 h 4587875"/>
              <a:gd name="connsiteX776" fmla="*/ 5064862 w 9408955"/>
              <a:gd name="connsiteY776" fmla="*/ 1399227 h 4587875"/>
              <a:gd name="connsiteX777" fmla="*/ 5097584 w 9408955"/>
              <a:gd name="connsiteY777" fmla="*/ 1361272 h 4587875"/>
              <a:gd name="connsiteX778" fmla="*/ 5038456 w 9408955"/>
              <a:gd name="connsiteY778" fmla="*/ 1340581 h 4587875"/>
              <a:gd name="connsiteX779" fmla="*/ 5046100 w 9408955"/>
              <a:gd name="connsiteY779" fmla="*/ 1394697 h 4587875"/>
              <a:gd name="connsiteX780" fmla="*/ 5064862 w 9408955"/>
              <a:gd name="connsiteY780" fmla="*/ 1399227 h 4587875"/>
              <a:gd name="connsiteX781" fmla="*/ 3214088 w 9408955"/>
              <a:gd name="connsiteY781" fmla="*/ 1399453 h 4587875"/>
              <a:gd name="connsiteX782" fmla="*/ 3248785 w 9408955"/>
              <a:gd name="connsiteY782" fmla="*/ 1367923 h 4587875"/>
              <a:gd name="connsiteX783" fmla="*/ 3204911 w 9408955"/>
              <a:gd name="connsiteY783" fmla="*/ 1331402 h 4587875"/>
              <a:gd name="connsiteX784" fmla="*/ 3197448 w 9408955"/>
              <a:gd name="connsiteY784" fmla="*/ 1395199 h 4587875"/>
              <a:gd name="connsiteX785" fmla="*/ 3214088 w 9408955"/>
              <a:gd name="connsiteY785" fmla="*/ 1399453 h 4587875"/>
              <a:gd name="connsiteX786" fmla="*/ 2909457 w 9408955"/>
              <a:gd name="connsiteY786" fmla="*/ 1399457 h 4587875"/>
              <a:gd name="connsiteX787" fmla="*/ 2940092 w 9408955"/>
              <a:gd name="connsiteY787" fmla="*/ 1361723 h 4587875"/>
              <a:gd name="connsiteX788" fmla="*/ 2882606 w 9408955"/>
              <a:gd name="connsiteY788" fmla="*/ 1337846 h 4587875"/>
              <a:gd name="connsiteX789" fmla="*/ 2891275 w 9408955"/>
              <a:gd name="connsiteY789" fmla="*/ 1395833 h 4587875"/>
              <a:gd name="connsiteX790" fmla="*/ 2909457 w 9408955"/>
              <a:gd name="connsiteY790" fmla="*/ 1399457 h 4587875"/>
              <a:gd name="connsiteX791" fmla="*/ 3014910 w 9408955"/>
              <a:gd name="connsiteY791" fmla="*/ 1399475 h 4587875"/>
              <a:gd name="connsiteX792" fmla="*/ 3041857 w 9408955"/>
              <a:gd name="connsiteY792" fmla="*/ 1353930 h 4587875"/>
              <a:gd name="connsiteX793" fmla="*/ 2978972 w 9408955"/>
              <a:gd name="connsiteY793" fmla="*/ 1347073 h 4587875"/>
              <a:gd name="connsiteX794" fmla="*/ 2994751 w 9408955"/>
              <a:gd name="connsiteY794" fmla="*/ 1396900 h 4587875"/>
              <a:gd name="connsiteX795" fmla="*/ 3014910 w 9408955"/>
              <a:gd name="connsiteY795" fmla="*/ 1399475 h 4587875"/>
              <a:gd name="connsiteX796" fmla="*/ 3409675 w 9408955"/>
              <a:gd name="connsiteY796" fmla="*/ 1500260 h 4587875"/>
              <a:gd name="connsiteX797" fmla="*/ 3442287 w 9408955"/>
              <a:gd name="connsiteY797" fmla="*/ 1440016 h 4587875"/>
              <a:gd name="connsiteX798" fmla="*/ 3382804 w 9408955"/>
              <a:gd name="connsiteY798" fmla="*/ 1455810 h 4587875"/>
              <a:gd name="connsiteX799" fmla="*/ 3409675 w 9408955"/>
              <a:gd name="connsiteY799" fmla="*/ 1500260 h 4587875"/>
              <a:gd name="connsiteX800" fmla="*/ 8260518 w 9408955"/>
              <a:gd name="connsiteY800" fmla="*/ 1500471 h 4587875"/>
              <a:gd name="connsiteX801" fmla="*/ 8282944 w 9408955"/>
              <a:gd name="connsiteY801" fmla="*/ 1479550 h 4587875"/>
              <a:gd name="connsiteX802" fmla="*/ 8251338 w 9408955"/>
              <a:gd name="connsiteY802" fmla="*/ 1433965 h 4587875"/>
              <a:gd name="connsiteX803" fmla="*/ 8229054 w 9408955"/>
              <a:gd name="connsiteY803" fmla="*/ 1495878 h 4587875"/>
              <a:gd name="connsiteX804" fmla="*/ 8260518 w 9408955"/>
              <a:gd name="connsiteY804" fmla="*/ 1500471 h 4587875"/>
              <a:gd name="connsiteX805" fmla="*/ 3225228 w 9408955"/>
              <a:gd name="connsiteY805" fmla="*/ 1500481 h 4587875"/>
              <a:gd name="connsiteX806" fmla="*/ 3246379 w 9408955"/>
              <a:gd name="connsiteY806" fmla="*/ 1479243 h 4587875"/>
              <a:gd name="connsiteX807" fmla="*/ 3209576 w 9408955"/>
              <a:gd name="connsiteY807" fmla="*/ 1434208 h 4587875"/>
              <a:gd name="connsiteX808" fmla="*/ 3194316 w 9408955"/>
              <a:gd name="connsiteY808" fmla="*/ 1496302 h 4587875"/>
              <a:gd name="connsiteX809" fmla="*/ 3225228 w 9408955"/>
              <a:gd name="connsiteY809" fmla="*/ 1500481 h 4587875"/>
              <a:gd name="connsiteX810" fmla="*/ 2488244 w 9408955"/>
              <a:gd name="connsiteY810" fmla="*/ 1500792 h 4587875"/>
              <a:gd name="connsiteX811" fmla="*/ 2528062 w 9408955"/>
              <a:gd name="connsiteY811" fmla="*/ 1472167 h 4587875"/>
              <a:gd name="connsiteX812" fmla="*/ 2479846 w 9408955"/>
              <a:gd name="connsiteY812" fmla="*/ 1436431 h 4587875"/>
              <a:gd name="connsiteX813" fmla="*/ 2471431 w 9408955"/>
              <a:gd name="connsiteY813" fmla="*/ 1493201 h 4587875"/>
              <a:gd name="connsiteX814" fmla="*/ 2488244 w 9408955"/>
              <a:gd name="connsiteY814" fmla="*/ 1500792 h 4587875"/>
              <a:gd name="connsiteX815" fmla="*/ 3118123 w 9408955"/>
              <a:gd name="connsiteY815" fmla="*/ 1500827 h 4587875"/>
              <a:gd name="connsiteX816" fmla="*/ 3140672 w 9408955"/>
              <a:gd name="connsiteY816" fmla="*/ 1484934 h 4587875"/>
              <a:gd name="connsiteX817" fmla="*/ 3135748 w 9408955"/>
              <a:gd name="connsiteY817" fmla="*/ 1441261 h 4587875"/>
              <a:gd name="connsiteX818" fmla="*/ 3082481 w 9408955"/>
              <a:gd name="connsiteY818" fmla="*/ 1449677 h 4587875"/>
              <a:gd name="connsiteX819" fmla="*/ 3089866 w 9408955"/>
              <a:gd name="connsiteY819" fmla="*/ 1495397 h 4587875"/>
              <a:gd name="connsiteX820" fmla="*/ 3118123 w 9408955"/>
              <a:gd name="connsiteY820" fmla="*/ 1500827 h 4587875"/>
              <a:gd name="connsiteX821" fmla="*/ 5071859 w 9408955"/>
              <a:gd name="connsiteY821" fmla="*/ 1500896 h 4587875"/>
              <a:gd name="connsiteX822" fmla="*/ 5093828 w 9408955"/>
              <a:gd name="connsiteY822" fmla="*/ 1484766 h 4587875"/>
              <a:gd name="connsiteX823" fmla="*/ 5058495 w 9408955"/>
              <a:gd name="connsiteY823" fmla="*/ 1434193 h 4587875"/>
              <a:gd name="connsiteX824" fmla="*/ 5043223 w 9408955"/>
              <a:gd name="connsiteY824" fmla="*/ 1496106 h 4587875"/>
              <a:gd name="connsiteX825" fmla="*/ 5071859 w 9408955"/>
              <a:gd name="connsiteY825" fmla="*/ 1500896 h 4587875"/>
              <a:gd name="connsiteX826" fmla="*/ 7227928 w 9408955"/>
              <a:gd name="connsiteY826" fmla="*/ 1501055 h 4587875"/>
              <a:gd name="connsiteX827" fmla="*/ 7251769 w 9408955"/>
              <a:gd name="connsiteY827" fmla="*/ 1485388 h 4587875"/>
              <a:gd name="connsiteX828" fmla="*/ 7239069 w 9408955"/>
              <a:gd name="connsiteY828" fmla="*/ 1437394 h 4587875"/>
              <a:gd name="connsiteX829" fmla="*/ 7189175 w 9408955"/>
              <a:gd name="connsiteY829" fmla="*/ 1456273 h 4587875"/>
              <a:gd name="connsiteX830" fmla="*/ 7199154 w 9408955"/>
              <a:gd name="connsiteY830" fmla="*/ 1495397 h 4587875"/>
              <a:gd name="connsiteX831" fmla="*/ 7227928 w 9408955"/>
              <a:gd name="connsiteY831" fmla="*/ 1501055 h 4587875"/>
              <a:gd name="connsiteX832" fmla="*/ 2899585 w 9408955"/>
              <a:gd name="connsiteY832" fmla="*/ 1501190 h 4587875"/>
              <a:gd name="connsiteX833" fmla="*/ 2939244 w 9408955"/>
              <a:gd name="connsiteY833" fmla="*/ 1472519 h 4587875"/>
              <a:gd name="connsiteX834" fmla="*/ 2903260 w 9408955"/>
              <a:gd name="connsiteY834" fmla="*/ 1433966 h 4587875"/>
              <a:gd name="connsiteX835" fmla="*/ 2882570 w 9408955"/>
              <a:gd name="connsiteY835" fmla="*/ 1493610 h 4587875"/>
              <a:gd name="connsiteX836" fmla="*/ 2899585 w 9408955"/>
              <a:gd name="connsiteY836" fmla="*/ 1501190 h 4587875"/>
              <a:gd name="connsiteX837" fmla="*/ 5277166 w 9408955"/>
              <a:gd name="connsiteY837" fmla="*/ 1501280 h 4587875"/>
              <a:gd name="connsiteX838" fmla="*/ 5300453 w 9408955"/>
              <a:gd name="connsiteY838" fmla="*/ 1480056 h 4587875"/>
              <a:gd name="connsiteX839" fmla="*/ 5266934 w 9408955"/>
              <a:gd name="connsiteY839" fmla="*/ 1433352 h 4587875"/>
              <a:gd name="connsiteX840" fmla="*/ 5245501 w 9408955"/>
              <a:gd name="connsiteY840" fmla="*/ 1493861 h 4587875"/>
              <a:gd name="connsiteX841" fmla="*/ 5277166 w 9408955"/>
              <a:gd name="connsiteY841" fmla="*/ 1501280 h 4587875"/>
              <a:gd name="connsiteX842" fmla="*/ 2798185 w 9408955"/>
              <a:gd name="connsiteY842" fmla="*/ 1501465 h 4587875"/>
              <a:gd name="connsiteX843" fmla="*/ 2839879 w 9408955"/>
              <a:gd name="connsiteY843" fmla="*/ 1480551 h 4587875"/>
              <a:gd name="connsiteX844" fmla="*/ 2805773 w 9408955"/>
              <a:gd name="connsiteY844" fmla="*/ 1434789 h 4587875"/>
              <a:gd name="connsiteX845" fmla="*/ 2782614 w 9408955"/>
              <a:gd name="connsiteY845" fmla="*/ 1495804 h 4587875"/>
              <a:gd name="connsiteX846" fmla="*/ 2798185 w 9408955"/>
              <a:gd name="connsiteY846" fmla="*/ 1501465 h 4587875"/>
              <a:gd name="connsiteX847" fmla="*/ 2696829 w 9408955"/>
              <a:gd name="connsiteY847" fmla="*/ 1501555 h 4587875"/>
              <a:gd name="connsiteX848" fmla="*/ 2736373 w 9408955"/>
              <a:gd name="connsiteY848" fmla="*/ 1472165 h 4587875"/>
              <a:gd name="connsiteX849" fmla="*/ 2683921 w 9408955"/>
              <a:gd name="connsiteY849" fmla="*/ 1437785 h 4587875"/>
              <a:gd name="connsiteX850" fmla="*/ 2679531 w 9408955"/>
              <a:gd name="connsiteY850" fmla="*/ 1495689 h 4587875"/>
              <a:gd name="connsiteX851" fmla="*/ 2696829 w 9408955"/>
              <a:gd name="connsiteY851" fmla="*/ 1501555 h 4587875"/>
              <a:gd name="connsiteX852" fmla="*/ 5176226 w 9408955"/>
              <a:gd name="connsiteY852" fmla="*/ 1501704 h 4587875"/>
              <a:gd name="connsiteX853" fmla="*/ 5199157 w 9408955"/>
              <a:gd name="connsiteY853" fmla="*/ 1458458 h 4587875"/>
              <a:gd name="connsiteX854" fmla="*/ 5145782 w 9408955"/>
              <a:gd name="connsiteY854" fmla="*/ 1440542 h 4587875"/>
              <a:gd name="connsiteX855" fmla="*/ 5158221 w 9408955"/>
              <a:gd name="connsiteY855" fmla="*/ 1501548 h 4587875"/>
              <a:gd name="connsiteX856" fmla="*/ 5176226 w 9408955"/>
              <a:gd name="connsiteY856" fmla="*/ 1501704 h 4587875"/>
              <a:gd name="connsiteX857" fmla="*/ 3005193 w 9408955"/>
              <a:gd name="connsiteY857" fmla="*/ 1501762 h 4587875"/>
              <a:gd name="connsiteX858" fmla="*/ 3042684 w 9408955"/>
              <a:gd name="connsiteY858" fmla="*/ 1464483 h 4587875"/>
              <a:gd name="connsiteX859" fmla="*/ 2995373 w 9408955"/>
              <a:gd name="connsiteY859" fmla="*/ 1436436 h 4587875"/>
              <a:gd name="connsiteX860" fmla="*/ 2986628 w 9408955"/>
              <a:gd name="connsiteY860" fmla="*/ 1494566 h 4587875"/>
              <a:gd name="connsiteX861" fmla="*/ 3005193 w 9408955"/>
              <a:gd name="connsiteY861" fmla="*/ 1501762 h 4587875"/>
              <a:gd name="connsiteX862" fmla="*/ 4853094 w 9408955"/>
              <a:gd name="connsiteY862" fmla="*/ 1501892 h 4587875"/>
              <a:gd name="connsiteX863" fmla="*/ 4893578 w 9408955"/>
              <a:gd name="connsiteY863" fmla="*/ 1472973 h 4587875"/>
              <a:gd name="connsiteX864" fmla="*/ 4844756 w 9408955"/>
              <a:gd name="connsiteY864" fmla="*/ 1436465 h 4587875"/>
              <a:gd name="connsiteX865" fmla="*/ 4835817 w 9408955"/>
              <a:gd name="connsiteY865" fmla="*/ 1495386 h 4587875"/>
              <a:gd name="connsiteX866" fmla="*/ 4853094 w 9408955"/>
              <a:gd name="connsiteY866" fmla="*/ 1501892 h 4587875"/>
              <a:gd name="connsiteX867" fmla="*/ 2391616 w 9408955"/>
              <a:gd name="connsiteY867" fmla="*/ 1502022 h 4587875"/>
              <a:gd name="connsiteX868" fmla="*/ 2416421 w 9408955"/>
              <a:gd name="connsiteY868" fmla="*/ 1494714 h 4587875"/>
              <a:gd name="connsiteX869" fmla="*/ 2395210 w 9408955"/>
              <a:gd name="connsiteY869" fmla="*/ 1434209 h 4587875"/>
              <a:gd name="connsiteX870" fmla="*/ 2367167 w 9408955"/>
              <a:gd name="connsiteY870" fmla="*/ 1494487 h 4587875"/>
              <a:gd name="connsiteX871" fmla="*/ 2391616 w 9408955"/>
              <a:gd name="connsiteY871" fmla="*/ 1502022 h 4587875"/>
              <a:gd name="connsiteX872" fmla="*/ 2595295 w 9408955"/>
              <a:gd name="connsiteY872" fmla="*/ 1502043 h 4587875"/>
              <a:gd name="connsiteX873" fmla="*/ 2631310 w 9408955"/>
              <a:gd name="connsiteY873" fmla="*/ 1464250 h 4587875"/>
              <a:gd name="connsiteX874" fmla="*/ 2567961 w 9408955"/>
              <a:gd name="connsiteY874" fmla="*/ 1450903 h 4587875"/>
              <a:gd name="connsiteX875" fmla="*/ 2576527 w 9408955"/>
              <a:gd name="connsiteY875" fmla="*/ 1495242 h 4587875"/>
              <a:gd name="connsiteX876" fmla="*/ 2595295 w 9408955"/>
              <a:gd name="connsiteY876" fmla="*/ 1502043 h 4587875"/>
              <a:gd name="connsiteX877" fmla="*/ 8143383 w 9408955"/>
              <a:gd name="connsiteY877" fmla="*/ 1502203 h 4587875"/>
              <a:gd name="connsiteX878" fmla="*/ 8179755 w 9408955"/>
              <a:gd name="connsiteY878" fmla="*/ 1465022 h 4587875"/>
              <a:gd name="connsiteX879" fmla="*/ 8116516 w 9408955"/>
              <a:gd name="connsiteY879" fmla="*/ 1452030 h 4587875"/>
              <a:gd name="connsiteX880" fmla="*/ 8124477 w 9408955"/>
              <a:gd name="connsiteY880" fmla="*/ 1494881 h 4587875"/>
              <a:gd name="connsiteX881" fmla="*/ 8143383 w 9408955"/>
              <a:gd name="connsiteY881" fmla="*/ 1502203 h 4587875"/>
              <a:gd name="connsiteX882" fmla="*/ 3310973 w 9408955"/>
              <a:gd name="connsiteY882" fmla="*/ 1502385 h 4587875"/>
              <a:gd name="connsiteX883" fmla="*/ 3351455 w 9408955"/>
              <a:gd name="connsiteY883" fmla="*/ 1465467 h 4587875"/>
              <a:gd name="connsiteX884" fmla="*/ 3287383 w 9408955"/>
              <a:gd name="connsiteY884" fmla="*/ 1449889 h 4587875"/>
              <a:gd name="connsiteX885" fmla="*/ 3291273 w 9408955"/>
              <a:gd name="connsiteY885" fmla="*/ 1494561 h 4587875"/>
              <a:gd name="connsiteX886" fmla="*/ 3310973 w 9408955"/>
              <a:gd name="connsiteY886" fmla="*/ 1502385 h 4587875"/>
              <a:gd name="connsiteX887" fmla="*/ 5369960 w 9408955"/>
              <a:gd name="connsiteY887" fmla="*/ 1502491 h 4587875"/>
              <a:gd name="connsiteX888" fmla="*/ 5383281 w 9408955"/>
              <a:gd name="connsiteY888" fmla="*/ 1500575 h 4587875"/>
              <a:gd name="connsiteX889" fmla="*/ 5395073 w 9408955"/>
              <a:gd name="connsiteY889" fmla="*/ 1440404 h 4587875"/>
              <a:gd name="connsiteX890" fmla="*/ 5348129 w 9408955"/>
              <a:gd name="connsiteY890" fmla="*/ 1441090 h 4587875"/>
              <a:gd name="connsiteX891" fmla="*/ 5337016 w 9408955"/>
              <a:gd name="connsiteY891" fmla="*/ 1481128 h 4587875"/>
              <a:gd name="connsiteX892" fmla="*/ 5369960 w 9408955"/>
              <a:gd name="connsiteY892" fmla="*/ 1502491 h 4587875"/>
              <a:gd name="connsiteX893" fmla="*/ 4968752 w 9408955"/>
              <a:gd name="connsiteY893" fmla="*/ 1502492 h 4587875"/>
              <a:gd name="connsiteX894" fmla="*/ 4995478 w 9408955"/>
              <a:gd name="connsiteY894" fmla="*/ 1458440 h 4587875"/>
              <a:gd name="connsiteX895" fmla="*/ 4929936 w 9408955"/>
              <a:gd name="connsiteY895" fmla="*/ 1450396 h 4587875"/>
              <a:gd name="connsiteX896" fmla="*/ 4949440 w 9408955"/>
              <a:gd name="connsiteY896" fmla="*/ 1500958 h 4587875"/>
              <a:gd name="connsiteX897" fmla="*/ 4968752 w 9408955"/>
              <a:gd name="connsiteY897" fmla="*/ 1502492 h 4587875"/>
              <a:gd name="connsiteX898" fmla="*/ 4750662 w 9408955"/>
              <a:gd name="connsiteY898" fmla="*/ 1502770 h 4587875"/>
              <a:gd name="connsiteX899" fmla="*/ 4790252 w 9408955"/>
              <a:gd name="connsiteY899" fmla="*/ 1465137 h 4587875"/>
              <a:gd name="connsiteX900" fmla="*/ 4735529 w 9408955"/>
              <a:gd name="connsiteY900" fmla="*/ 1440809 h 4587875"/>
              <a:gd name="connsiteX901" fmla="*/ 4731459 w 9408955"/>
              <a:gd name="connsiteY901" fmla="*/ 1494467 h 4587875"/>
              <a:gd name="connsiteX902" fmla="*/ 4750662 w 9408955"/>
              <a:gd name="connsiteY902" fmla="*/ 1502770 h 4587875"/>
              <a:gd name="connsiteX903" fmla="*/ 7955275 w 9408955"/>
              <a:gd name="connsiteY903" fmla="*/ 1601391 h 4587875"/>
              <a:gd name="connsiteX904" fmla="*/ 7971783 w 9408955"/>
              <a:gd name="connsiteY904" fmla="*/ 1577201 h 4587875"/>
              <a:gd name="connsiteX905" fmla="*/ 7937798 w 9408955"/>
              <a:gd name="connsiteY905" fmla="*/ 1538171 h 4587875"/>
              <a:gd name="connsiteX906" fmla="*/ 7924569 w 9408955"/>
              <a:gd name="connsiteY906" fmla="*/ 1599968 h 4587875"/>
              <a:gd name="connsiteX907" fmla="*/ 7955275 w 9408955"/>
              <a:gd name="connsiteY907" fmla="*/ 1601391 h 4587875"/>
              <a:gd name="connsiteX908" fmla="*/ 8154433 w 9408955"/>
              <a:gd name="connsiteY908" fmla="*/ 1601438 h 4587875"/>
              <a:gd name="connsiteX909" fmla="*/ 8172454 w 9408955"/>
              <a:gd name="connsiteY909" fmla="*/ 1543885 h 4587875"/>
              <a:gd name="connsiteX910" fmla="*/ 8122497 w 9408955"/>
              <a:gd name="connsiteY910" fmla="*/ 1551942 h 4587875"/>
              <a:gd name="connsiteX911" fmla="*/ 8154433 w 9408955"/>
              <a:gd name="connsiteY911" fmla="*/ 1601438 h 4587875"/>
              <a:gd name="connsiteX912" fmla="*/ 5181346 w 9408955"/>
              <a:gd name="connsiteY912" fmla="*/ 1601940 h 4587875"/>
              <a:gd name="connsiteX913" fmla="*/ 5201279 w 9408955"/>
              <a:gd name="connsiteY913" fmla="*/ 1577329 h 4587875"/>
              <a:gd name="connsiteX914" fmla="*/ 5162340 w 9408955"/>
              <a:gd name="connsiteY914" fmla="*/ 1539001 h 4587875"/>
              <a:gd name="connsiteX915" fmla="*/ 5147505 w 9408955"/>
              <a:gd name="connsiteY915" fmla="*/ 1601056 h 4587875"/>
              <a:gd name="connsiteX916" fmla="*/ 5181346 w 9408955"/>
              <a:gd name="connsiteY916" fmla="*/ 1601940 h 4587875"/>
              <a:gd name="connsiteX917" fmla="*/ 4765409 w 9408955"/>
              <a:gd name="connsiteY917" fmla="*/ 1603056 h 4587875"/>
              <a:gd name="connsiteX918" fmla="*/ 4790442 w 9408955"/>
              <a:gd name="connsiteY918" fmla="*/ 1570194 h 4587875"/>
              <a:gd name="connsiteX919" fmla="*/ 4737069 w 9408955"/>
              <a:gd name="connsiteY919" fmla="*/ 1537388 h 4587875"/>
              <a:gd name="connsiteX920" fmla="*/ 4724980 w 9408955"/>
              <a:gd name="connsiteY920" fmla="*/ 1588776 h 4587875"/>
              <a:gd name="connsiteX921" fmla="*/ 4765409 w 9408955"/>
              <a:gd name="connsiteY921" fmla="*/ 1603056 h 4587875"/>
              <a:gd name="connsiteX922" fmla="*/ 7645004 w 9408955"/>
              <a:gd name="connsiteY922" fmla="*/ 1603147 h 4587875"/>
              <a:gd name="connsiteX923" fmla="*/ 7667888 w 9408955"/>
              <a:gd name="connsiteY923" fmla="*/ 1578535 h 4587875"/>
              <a:gd name="connsiteX924" fmla="*/ 7632093 w 9408955"/>
              <a:gd name="connsiteY924" fmla="*/ 1538371 h 4587875"/>
              <a:gd name="connsiteX925" fmla="*/ 7610662 w 9408955"/>
              <a:gd name="connsiteY925" fmla="*/ 1598155 h 4587875"/>
              <a:gd name="connsiteX926" fmla="*/ 7645004 w 9408955"/>
              <a:gd name="connsiteY926" fmla="*/ 1603147 h 4587875"/>
              <a:gd name="connsiteX927" fmla="*/ 3111541 w 9408955"/>
              <a:gd name="connsiteY927" fmla="*/ 1603252 h 4587875"/>
              <a:gd name="connsiteX928" fmla="*/ 3145581 w 9408955"/>
              <a:gd name="connsiteY928" fmla="*/ 1585542 h 4587875"/>
              <a:gd name="connsiteX929" fmla="*/ 3111570 w 9408955"/>
              <a:gd name="connsiteY929" fmla="*/ 1538316 h 4587875"/>
              <a:gd name="connsiteX930" fmla="*/ 3077329 w 9408955"/>
              <a:gd name="connsiteY930" fmla="*/ 1586226 h 4587875"/>
              <a:gd name="connsiteX931" fmla="*/ 3111541 w 9408955"/>
              <a:gd name="connsiteY931" fmla="*/ 1603252 h 4587875"/>
              <a:gd name="connsiteX932" fmla="*/ 5056160 w 9408955"/>
              <a:gd name="connsiteY932" fmla="*/ 1603319 h 4587875"/>
              <a:gd name="connsiteX933" fmla="*/ 5097574 w 9408955"/>
              <a:gd name="connsiteY933" fmla="*/ 1577240 h 4587875"/>
              <a:gd name="connsiteX934" fmla="*/ 5046161 w 9408955"/>
              <a:gd name="connsiteY934" fmla="*/ 1541568 h 4587875"/>
              <a:gd name="connsiteX935" fmla="*/ 5039622 w 9408955"/>
              <a:gd name="connsiteY935" fmla="*/ 1595763 h 4587875"/>
              <a:gd name="connsiteX936" fmla="*/ 5056160 w 9408955"/>
              <a:gd name="connsiteY936" fmla="*/ 1603319 h 4587875"/>
              <a:gd name="connsiteX937" fmla="*/ 5383138 w 9408955"/>
              <a:gd name="connsiteY937" fmla="*/ 1603586 h 4587875"/>
              <a:gd name="connsiteX938" fmla="*/ 5398963 w 9408955"/>
              <a:gd name="connsiteY938" fmla="*/ 1596438 h 4587875"/>
              <a:gd name="connsiteX939" fmla="*/ 5392055 w 9408955"/>
              <a:gd name="connsiteY939" fmla="*/ 1541977 h 4587875"/>
              <a:gd name="connsiteX940" fmla="*/ 5348070 w 9408955"/>
              <a:gd name="connsiteY940" fmla="*/ 1545867 h 4587875"/>
              <a:gd name="connsiteX941" fmla="*/ 5337477 w 9408955"/>
              <a:gd name="connsiteY941" fmla="*/ 1586370 h 4587875"/>
              <a:gd name="connsiteX942" fmla="*/ 5383138 w 9408955"/>
              <a:gd name="connsiteY942" fmla="*/ 1603586 h 4587875"/>
              <a:gd name="connsiteX943" fmla="*/ 7120797 w 9408955"/>
              <a:gd name="connsiteY943" fmla="*/ 1603723 h 4587875"/>
              <a:gd name="connsiteX944" fmla="*/ 7156278 w 9408955"/>
              <a:gd name="connsiteY944" fmla="*/ 1568897 h 4587875"/>
              <a:gd name="connsiteX945" fmla="*/ 7093373 w 9408955"/>
              <a:gd name="connsiteY945" fmla="*/ 1546093 h 4587875"/>
              <a:gd name="connsiteX946" fmla="*/ 7102522 w 9408955"/>
              <a:gd name="connsiteY946" fmla="*/ 1599910 h 4587875"/>
              <a:gd name="connsiteX947" fmla="*/ 7120797 w 9408955"/>
              <a:gd name="connsiteY947" fmla="*/ 1603723 h 4587875"/>
              <a:gd name="connsiteX948" fmla="*/ 2496289 w 9408955"/>
              <a:gd name="connsiteY948" fmla="*/ 1603853 h 4587875"/>
              <a:gd name="connsiteX949" fmla="*/ 2528810 w 9408955"/>
              <a:gd name="connsiteY949" fmla="*/ 1568100 h 4587875"/>
              <a:gd name="connsiteX950" fmla="*/ 2466557 w 9408955"/>
              <a:gd name="connsiteY950" fmla="*/ 1550266 h 4587875"/>
              <a:gd name="connsiteX951" fmla="*/ 2478245 w 9408955"/>
              <a:gd name="connsiteY951" fmla="*/ 1600109 h 4587875"/>
              <a:gd name="connsiteX952" fmla="*/ 2496289 w 9408955"/>
              <a:gd name="connsiteY952" fmla="*/ 1603853 h 4587875"/>
              <a:gd name="connsiteX953" fmla="*/ 3004271 w 9408955"/>
              <a:gd name="connsiteY953" fmla="*/ 1603864 h 4587875"/>
              <a:gd name="connsiteX954" fmla="*/ 3041246 w 9408955"/>
              <a:gd name="connsiteY954" fmla="*/ 1569038 h 4587875"/>
              <a:gd name="connsiteX955" fmla="*/ 2982564 w 9408955"/>
              <a:gd name="connsiteY955" fmla="*/ 1546770 h 4587875"/>
              <a:gd name="connsiteX956" fmla="*/ 2985748 w 9408955"/>
              <a:gd name="connsiteY956" fmla="*/ 1597380 h 4587875"/>
              <a:gd name="connsiteX957" fmla="*/ 3004271 w 9408955"/>
              <a:gd name="connsiteY957" fmla="*/ 1603864 h 4587875"/>
              <a:gd name="connsiteX958" fmla="*/ 2594895 w 9408955"/>
              <a:gd name="connsiteY958" fmla="*/ 1603865 h 4587875"/>
              <a:gd name="connsiteX959" fmla="*/ 2632372 w 9408955"/>
              <a:gd name="connsiteY959" fmla="*/ 1568789 h 4587875"/>
              <a:gd name="connsiteX960" fmla="*/ 2565746 w 9408955"/>
              <a:gd name="connsiteY960" fmla="*/ 1561058 h 4587875"/>
              <a:gd name="connsiteX961" fmla="*/ 2576470 w 9408955"/>
              <a:gd name="connsiteY961" fmla="*/ 1597666 h 4587875"/>
              <a:gd name="connsiteX962" fmla="*/ 2594895 w 9408955"/>
              <a:gd name="connsiteY962" fmla="*/ 1603865 h 4587875"/>
              <a:gd name="connsiteX963" fmla="*/ 2906995 w 9408955"/>
              <a:gd name="connsiteY963" fmla="*/ 1603913 h 4587875"/>
              <a:gd name="connsiteX964" fmla="*/ 2939680 w 9408955"/>
              <a:gd name="connsiteY964" fmla="*/ 1568449 h 4587875"/>
              <a:gd name="connsiteX965" fmla="*/ 2874789 w 9408955"/>
              <a:gd name="connsiteY965" fmla="*/ 1555749 h 4587875"/>
              <a:gd name="connsiteX966" fmla="*/ 2888808 w 9408955"/>
              <a:gd name="connsiteY966" fmla="*/ 1599973 h 4587875"/>
              <a:gd name="connsiteX967" fmla="*/ 2906995 w 9408955"/>
              <a:gd name="connsiteY967" fmla="*/ 1603913 h 4587875"/>
              <a:gd name="connsiteX968" fmla="*/ 4855044 w 9408955"/>
              <a:gd name="connsiteY968" fmla="*/ 1603948 h 4587875"/>
              <a:gd name="connsiteX969" fmla="*/ 4892983 w 9408955"/>
              <a:gd name="connsiteY969" fmla="*/ 1568773 h 4587875"/>
              <a:gd name="connsiteX970" fmla="*/ 4834412 w 9408955"/>
              <a:gd name="connsiteY970" fmla="*/ 1545453 h 4587875"/>
              <a:gd name="connsiteX971" fmla="*/ 4836222 w 9408955"/>
              <a:gd name="connsiteY971" fmla="*/ 1597582 h 4587875"/>
              <a:gd name="connsiteX972" fmla="*/ 4855044 w 9408955"/>
              <a:gd name="connsiteY972" fmla="*/ 1603948 h 4587875"/>
              <a:gd name="connsiteX973" fmla="*/ 2802418 w 9408955"/>
              <a:gd name="connsiteY973" fmla="*/ 1604039 h 4587875"/>
              <a:gd name="connsiteX974" fmla="*/ 2838493 w 9408955"/>
              <a:gd name="connsiteY974" fmla="*/ 1568891 h 4587875"/>
              <a:gd name="connsiteX975" fmla="*/ 2776269 w 9408955"/>
              <a:gd name="connsiteY975" fmla="*/ 1546419 h 4587875"/>
              <a:gd name="connsiteX976" fmla="*/ 2783795 w 9408955"/>
              <a:gd name="connsiteY976" fmla="*/ 1599847 h 4587875"/>
              <a:gd name="connsiteX977" fmla="*/ 2802418 w 9408955"/>
              <a:gd name="connsiteY977" fmla="*/ 1604039 h 4587875"/>
              <a:gd name="connsiteX978" fmla="*/ 5270226 w 9408955"/>
              <a:gd name="connsiteY978" fmla="*/ 1604216 h 4587875"/>
              <a:gd name="connsiteX979" fmla="*/ 5303620 w 9408955"/>
              <a:gd name="connsiteY979" fmla="*/ 1570606 h 4587875"/>
              <a:gd name="connsiteX980" fmla="*/ 5243791 w 9408955"/>
              <a:gd name="connsiteY980" fmla="*/ 1546500 h 4587875"/>
              <a:gd name="connsiteX981" fmla="*/ 5252338 w 9408955"/>
              <a:gd name="connsiteY981" fmla="*/ 1600396 h 4587875"/>
              <a:gd name="connsiteX982" fmla="*/ 5270226 w 9408955"/>
              <a:gd name="connsiteY982" fmla="*/ 1604216 h 4587875"/>
              <a:gd name="connsiteX983" fmla="*/ 2693602 w 9408955"/>
              <a:gd name="connsiteY983" fmla="*/ 1604353 h 4587875"/>
              <a:gd name="connsiteX984" fmla="*/ 2735619 w 9408955"/>
              <a:gd name="connsiteY984" fmla="*/ 1569901 h 4587875"/>
              <a:gd name="connsiteX985" fmla="*/ 2673569 w 9408955"/>
              <a:gd name="connsiteY985" fmla="*/ 1548987 h 4587875"/>
              <a:gd name="connsiteX986" fmla="*/ 2674693 w 9408955"/>
              <a:gd name="connsiteY986" fmla="*/ 1596101 h 4587875"/>
              <a:gd name="connsiteX987" fmla="*/ 2693602 w 9408955"/>
              <a:gd name="connsiteY987" fmla="*/ 1604353 h 4587875"/>
              <a:gd name="connsiteX988" fmla="*/ 7429916 w 9408955"/>
              <a:gd name="connsiteY988" fmla="*/ 1604427 h 4587875"/>
              <a:gd name="connsiteX989" fmla="*/ 7450835 w 9408955"/>
              <a:gd name="connsiteY989" fmla="*/ 1598058 h 4587875"/>
              <a:gd name="connsiteX990" fmla="*/ 7430371 w 9408955"/>
              <a:gd name="connsiteY990" fmla="*/ 1538383 h 4587875"/>
              <a:gd name="connsiteX991" fmla="*/ 7408316 w 9408955"/>
              <a:gd name="connsiteY991" fmla="*/ 1600812 h 4587875"/>
              <a:gd name="connsiteX992" fmla="*/ 7429916 w 9408955"/>
              <a:gd name="connsiteY992" fmla="*/ 1604427 h 4587875"/>
              <a:gd name="connsiteX993" fmla="*/ 8040195 w 9408955"/>
              <a:gd name="connsiteY993" fmla="*/ 1604618 h 4587875"/>
              <a:gd name="connsiteX994" fmla="*/ 8073281 w 9408955"/>
              <a:gd name="connsiteY994" fmla="*/ 1591923 h 4587875"/>
              <a:gd name="connsiteX995" fmla="*/ 8074202 w 9408955"/>
              <a:gd name="connsiteY995" fmla="*/ 1545527 h 4587875"/>
              <a:gd name="connsiteX996" fmla="*/ 8022601 w 9408955"/>
              <a:gd name="connsiteY996" fmla="*/ 1542757 h 4587875"/>
              <a:gd name="connsiteX997" fmla="*/ 8011774 w 9408955"/>
              <a:gd name="connsiteY997" fmla="*/ 1584767 h 4587875"/>
              <a:gd name="connsiteX998" fmla="*/ 8040195 w 9408955"/>
              <a:gd name="connsiteY998" fmla="*/ 1604618 h 4587875"/>
              <a:gd name="connsiteX999" fmla="*/ 4961516 w 9408955"/>
              <a:gd name="connsiteY999" fmla="*/ 1604708 h 4587875"/>
              <a:gd name="connsiteX1000" fmla="*/ 4982374 w 9408955"/>
              <a:gd name="connsiteY1000" fmla="*/ 1600102 h 4587875"/>
              <a:gd name="connsiteX1001" fmla="*/ 4993905 w 9408955"/>
              <a:gd name="connsiteY1001" fmla="*/ 1554045 h 4587875"/>
              <a:gd name="connsiteX1002" fmla="*/ 4930371 w 9408955"/>
              <a:gd name="connsiteY1002" fmla="*/ 1554275 h 4587875"/>
              <a:gd name="connsiteX1003" fmla="*/ 4940998 w 9408955"/>
              <a:gd name="connsiteY1003" fmla="*/ 1598951 h 4587875"/>
              <a:gd name="connsiteX1004" fmla="*/ 4961516 w 9408955"/>
              <a:gd name="connsiteY1004" fmla="*/ 1604708 h 4587875"/>
              <a:gd name="connsiteX1005" fmla="*/ 3213598 w 9408955"/>
              <a:gd name="connsiteY1005" fmla="*/ 1604874 h 4587875"/>
              <a:gd name="connsiteX1006" fmla="*/ 3249843 w 9408955"/>
              <a:gd name="connsiteY1006" fmla="*/ 1569922 h 4587875"/>
              <a:gd name="connsiteX1007" fmla="*/ 3186916 w 9408955"/>
              <a:gd name="connsiteY1007" fmla="*/ 1549001 h 4587875"/>
              <a:gd name="connsiteX1008" fmla="*/ 3194811 w 9408955"/>
              <a:gd name="connsiteY1008" fmla="*/ 1600166 h 4587875"/>
              <a:gd name="connsiteX1009" fmla="*/ 3213598 w 9408955"/>
              <a:gd name="connsiteY1009" fmla="*/ 1604874 h 4587875"/>
              <a:gd name="connsiteX1010" fmla="*/ 5473122 w 9408955"/>
              <a:gd name="connsiteY1010" fmla="*/ 1604921 h 4587875"/>
              <a:gd name="connsiteX1011" fmla="*/ 5510941 w 9408955"/>
              <a:gd name="connsiteY1011" fmla="*/ 1571761 h 4587875"/>
              <a:gd name="connsiteX1012" fmla="*/ 5447771 w 9408955"/>
              <a:gd name="connsiteY1012" fmla="*/ 1549238 h 4587875"/>
              <a:gd name="connsiteX1013" fmla="*/ 5454866 w 9408955"/>
              <a:gd name="connsiteY1013" fmla="*/ 1599800 h 4587875"/>
              <a:gd name="connsiteX1014" fmla="*/ 5473122 w 9408955"/>
              <a:gd name="connsiteY1014" fmla="*/ 1604921 h 4587875"/>
              <a:gd name="connsiteX1015" fmla="*/ 2392412 w 9408955"/>
              <a:gd name="connsiteY1015" fmla="*/ 1604991 h 4587875"/>
              <a:gd name="connsiteX1016" fmla="*/ 2424496 w 9408955"/>
              <a:gd name="connsiteY1016" fmla="*/ 1569237 h 4587875"/>
              <a:gd name="connsiteX1017" fmla="*/ 2366515 w 9408955"/>
              <a:gd name="connsiteY1017" fmla="*/ 1547861 h 4587875"/>
              <a:gd name="connsiteX1018" fmla="*/ 2374380 w 9408955"/>
              <a:gd name="connsiteY1018" fmla="*/ 1600620 h 4587875"/>
              <a:gd name="connsiteX1019" fmla="*/ 2392412 w 9408955"/>
              <a:gd name="connsiteY1019" fmla="*/ 1604991 h 4587875"/>
              <a:gd name="connsiteX1020" fmla="*/ 7636381 w 9408955"/>
              <a:gd name="connsiteY1020" fmla="*/ 1696949 h 4587875"/>
              <a:gd name="connsiteX1021" fmla="*/ 7649881 w 9408955"/>
              <a:gd name="connsiteY1021" fmla="*/ 1655571 h 4587875"/>
              <a:gd name="connsiteX1022" fmla="*/ 7618640 w 9408955"/>
              <a:gd name="connsiteY1022" fmla="*/ 1692982 h 4587875"/>
              <a:gd name="connsiteX1023" fmla="*/ 7636381 w 9408955"/>
              <a:gd name="connsiteY1023" fmla="*/ 1696949 h 4587875"/>
              <a:gd name="connsiteX1024" fmla="*/ 2374911 w 9408955"/>
              <a:gd name="connsiteY1024" fmla="*/ 1704306 h 4587875"/>
              <a:gd name="connsiteX1025" fmla="*/ 2410471 w 9408955"/>
              <a:gd name="connsiteY1025" fmla="*/ 1704306 h 4587875"/>
              <a:gd name="connsiteX1026" fmla="*/ 2390404 w 9408955"/>
              <a:gd name="connsiteY1026" fmla="*/ 1639868 h 4587875"/>
              <a:gd name="connsiteX1027" fmla="*/ 2374911 w 9408955"/>
              <a:gd name="connsiteY1027" fmla="*/ 1704306 h 4587875"/>
              <a:gd name="connsiteX1028" fmla="*/ 2817420 w 9408955"/>
              <a:gd name="connsiteY1028" fmla="*/ 1704486 h 4587875"/>
              <a:gd name="connsiteX1029" fmla="*/ 2837635 w 9408955"/>
              <a:gd name="connsiteY1029" fmla="*/ 1679887 h 4587875"/>
              <a:gd name="connsiteX1030" fmla="*/ 2780227 w 9408955"/>
              <a:gd name="connsiteY1030" fmla="*/ 1647540 h 4587875"/>
              <a:gd name="connsiteX1031" fmla="*/ 2784524 w 9408955"/>
              <a:gd name="connsiteY1031" fmla="*/ 1702959 h 4587875"/>
              <a:gd name="connsiteX1032" fmla="*/ 2817420 w 9408955"/>
              <a:gd name="connsiteY1032" fmla="*/ 1704486 h 4587875"/>
              <a:gd name="connsiteX1033" fmla="*/ 5051655 w 9408955"/>
              <a:gd name="connsiteY1033" fmla="*/ 1704910 h 4587875"/>
              <a:gd name="connsiteX1034" fmla="*/ 5096798 w 9408955"/>
              <a:gd name="connsiteY1034" fmla="*/ 1681589 h 4587875"/>
              <a:gd name="connsiteX1035" fmla="*/ 5050059 w 9408955"/>
              <a:gd name="connsiteY1035" fmla="*/ 1641578 h 4587875"/>
              <a:gd name="connsiteX1036" fmla="*/ 5051655 w 9408955"/>
              <a:gd name="connsiteY1036" fmla="*/ 1704910 h 4587875"/>
              <a:gd name="connsiteX1037" fmla="*/ 7441472 w 9408955"/>
              <a:gd name="connsiteY1037" fmla="*/ 1705072 h 4587875"/>
              <a:gd name="connsiteX1038" fmla="*/ 7460442 w 9408955"/>
              <a:gd name="connsiteY1038" fmla="*/ 1680980 h 4587875"/>
              <a:gd name="connsiteX1039" fmla="*/ 7422333 w 9408955"/>
              <a:gd name="connsiteY1039" fmla="*/ 1639467 h 4587875"/>
              <a:gd name="connsiteX1040" fmla="*/ 7409480 w 9408955"/>
              <a:gd name="connsiteY1040" fmla="*/ 1703332 h 4587875"/>
              <a:gd name="connsiteX1041" fmla="*/ 7441472 w 9408955"/>
              <a:gd name="connsiteY1041" fmla="*/ 1705072 h 4587875"/>
              <a:gd name="connsiteX1042" fmla="*/ 5283991 w 9408955"/>
              <a:gd name="connsiteY1042" fmla="*/ 1705330 h 4587875"/>
              <a:gd name="connsiteX1043" fmla="*/ 5302525 w 9408955"/>
              <a:gd name="connsiteY1043" fmla="*/ 1681794 h 4587875"/>
              <a:gd name="connsiteX1044" fmla="*/ 5260681 w 9408955"/>
              <a:gd name="connsiteY1044" fmla="*/ 1641204 h 4587875"/>
              <a:gd name="connsiteX1045" fmla="*/ 5252494 w 9408955"/>
              <a:gd name="connsiteY1045" fmla="*/ 1704343 h 4587875"/>
              <a:gd name="connsiteX1046" fmla="*/ 5283991 w 9408955"/>
              <a:gd name="connsiteY1046" fmla="*/ 1705330 h 4587875"/>
              <a:gd name="connsiteX1047" fmla="*/ 7542246 w 9408955"/>
              <a:gd name="connsiteY1047" fmla="*/ 1705599 h 4587875"/>
              <a:gd name="connsiteX1048" fmla="*/ 7562389 w 9408955"/>
              <a:gd name="connsiteY1048" fmla="*/ 1686152 h 4587875"/>
              <a:gd name="connsiteX1049" fmla="*/ 7526503 w 9408955"/>
              <a:gd name="connsiteY1049" fmla="*/ 1639888 h 4587875"/>
              <a:gd name="connsiteX1050" fmla="*/ 7513018 w 9408955"/>
              <a:gd name="connsiteY1050" fmla="*/ 1704295 h 4587875"/>
              <a:gd name="connsiteX1051" fmla="*/ 7542246 w 9408955"/>
              <a:gd name="connsiteY1051" fmla="*/ 1705599 h 4587875"/>
              <a:gd name="connsiteX1052" fmla="*/ 2505770 w 9408955"/>
              <a:gd name="connsiteY1052" fmla="*/ 1705757 h 4587875"/>
              <a:gd name="connsiteX1053" fmla="*/ 2526856 w 9408955"/>
              <a:gd name="connsiteY1053" fmla="*/ 1688262 h 4587875"/>
              <a:gd name="connsiteX1054" fmla="*/ 2493166 w 9408955"/>
              <a:gd name="connsiteY1054" fmla="*/ 1639873 h 4587875"/>
              <a:gd name="connsiteX1055" fmla="*/ 2477813 w 9408955"/>
              <a:gd name="connsiteY1055" fmla="*/ 1704090 h 4587875"/>
              <a:gd name="connsiteX1056" fmla="*/ 2505770 w 9408955"/>
              <a:gd name="connsiteY1056" fmla="*/ 1705757 h 4587875"/>
              <a:gd name="connsiteX1057" fmla="*/ 2688306 w 9408955"/>
              <a:gd name="connsiteY1057" fmla="*/ 1705788 h 4587875"/>
              <a:gd name="connsiteX1058" fmla="*/ 2735507 w 9408955"/>
              <a:gd name="connsiteY1058" fmla="*/ 1682115 h 4587875"/>
              <a:gd name="connsiteX1059" fmla="*/ 2680515 w 9408955"/>
              <a:gd name="connsiteY1059" fmla="*/ 1644424 h 4587875"/>
              <a:gd name="connsiteX1060" fmla="*/ 2688306 w 9408955"/>
              <a:gd name="connsiteY1060" fmla="*/ 1705788 h 4587875"/>
              <a:gd name="connsiteX1061" fmla="*/ 7336861 w 9408955"/>
              <a:gd name="connsiteY1061" fmla="*/ 1706501 h 4587875"/>
              <a:gd name="connsiteX1062" fmla="*/ 7357185 w 9408955"/>
              <a:gd name="connsiteY1062" fmla="*/ 1682161 h 4587875"/>
              <a:gd name="connsiteX1063" fmla="*/ 7316594 w 9408955"/>
              <a:gd name="connsiteY1063" fmla="*/ 1640188 h 4587875"/>
              <a:gd name="connsiteX1064" fmla="*/ 7304052 w 9408955"/>
              <a:gd name="connsiteY1064" fmla="*/ 1702803 h 4587875"/>
              <a:gd name="connsiteX1065" fmla="*/ 7336861 w 9408955"/>
              <a:gd name="connsiteY1065" fmla="*/ 1706501 h 4587875"/>
              <a:gd name="connsiteX1066" fmla="*/ 4764383 w 9408955"/>
              <a:gd name="connsiteY1066" fmla="*/ 1706972 h 4587875"/>
              <a:gd name="connsiteX1067" fmla="*/ 4790507 w 9408955"/>
              <a:gd name="connsiteY1067" fmla="*/ 1667135 h 4587875"/>
              <a:gd name="connsiteX1068" fmla="*/ 4733383 w 9408955"/>
              <a:gd name="connsiteY1068" fmla="*/ 1646385 h 4587875"/>
              <a:gd name="connsiteX1069" fmla="*/ 4746652 w 9408955"/>
              <a:gd name="connsiteY1069" fmla="*/ 1705929 h 4587875"/>
              <a:gd name="connsiteX1070" fmla="*/ 4764383 w 9408955"/>
              <a:gd name="connsiteY1070" fmla="*/ 1706972 h 4587875"/>
              <a:gd name="connsiteX1071" fmla="*/ 7120843 w 9408955"/>
              <a:gd name="connsiteY1071" fmla="*/ 1707315 h 4587875"/>
              <a:gd name="connsiteX1072" fmla="*/ 7155832 w 9408955"/>
              <a:gd name="connsiteY1072" fmla="*/ 1673234 h 4587875"/>
              <a:gd name="connsiteX1073" fmla="*/ 7097836 w 9408955"/>
              <a:gd name="connsiteY1073" fmla="*/ 1646331 h 4587875"/>
              <a:gd name="connsiteX1074" fmla="*/ 7103067 w 9408955"/>
              <a:gd name="connsiteY1074" fmla="*/ 1704012 h 4587875"/>
              <a:gd name="connsiteX1075" fmla="*/ 7120843 w 9408955"/>
              <a:gd name="connsiteY1075" fmla="*/ 1707315 h 4587875"/>
              <a:gd name="connsiteX1076" fmla="*/ 5575234 w 9408955"/>
              <a:gd name="connsiteY1076" fmla="*/ 1707387 h 4587875"/>
              <a:gd name="connsiteX1077" fmla="*/ 5612353 w 9408955"/>
              <a:gd name="connsiteY1077" fmla="*/ 1680845 h 4587875"/>
              <a:gd name="connsiteX1078" fmla="*/ 5565080 w 9408955"/>
              <a:gd name="connsiteY1078" fmla="*/ 1641050 h 4587875"/>
              <a:gd name="connsiteX1079" fmla="*/ 5559425 w 9408955"/>
              <a:gd name="connsiteY1079" fmla="*/ 1701993 h 4587875"/>
              <a:gd name="connsiteX1080" fmla="*/ 5575234 w 9408955"/>
              <a:gd name="connsiteY1080" fmla="*/ 1707387 h 4587875"/>
              <a:gd name="connsiteX1081" fmla="*/ 5380106 w 9408955"/>
              <a:gd name="connsiteY1081" fmla="*/ 1707453 h 4587875"/>
              <a:gd name="connsiteX1082" fmla="*/ 5393033 w 9408955"/>
              <a:gd name="connsiteY1082" fmla="*/ 1645811 h 4587875"/>
              <a:gd name="connsiteX1083" fmla="*/ 5344047 w 9408955"/>
              <a:gd name="connsiteY1083" fmla="*/ 1653544 h 4587875"/>
              <a:gd name="connsiteX1084" fmla="*/ 5338604 w 9408955"/>
              <a:gd name="connsiteY1084" fmla="*/ 1690166 h 4587875"/>
              <a:gd name="connsiteX1085" fmla="*/ 5380106 w 9408955"/>
              <a:gd name="connsiteY1085" fmla="*/ 1707453 h 4587875"/>
              <a:gd name="connsiteX1086" fmla="*/ 5480838 w 9408955"/>
              <a:gd name="connsiteY1086" fmla="*/ 1707482 h 4587875"/>
              <a:gd name="connsiteX1087" fmla="*/ 5509828 w 9408955"/>
              <a:gd name="connsiteY1087" fmla="*/ 1664924 h 4587875"/>
              <a:gd name="connsiteX1088" fmla="*/ 5447461 w 9408955"/>
              <a:gd name="connsiteY1088" fmla="*/ 1652418 h 4587875"/>
              <a:gd name="connsiteX1089" fmla="*/ 5461522 w 9408955"/>
              <a:gd name="connsiteY1089" fmla="*/ 1703805 h 4587875"/>
              <a:gd name="connsiteX1090" fmla="*/ 5480838 w 9408955"/>
              <a:gd name="connsiteY1090" fmla="*/ 1707482 h 4587875"/>
              <a:gd name="connsiteX1091" fmla="*/ 2907014 w 9408955"/>
              <a:gd name="connsiteY1091" fmla="*/ 1707590 h 4587875"/>
              <a:gd name="connsiteX1092" fmla="*/ 2939035 w 9408955"/>
              <a:gd name="connsiteY1092" fmla="*/ 1673345 h 4587875"/>
              <a:gd name="connsiteX1093" fmla="*/ 2876546 w 9408955"/>
              <a:gd name="connsiteY1093" fmla="*/ 1653790 h 4587875"/>
              <a:gd name="connsiteX1094" fmla="*/ 2889583 w 9408955"/>
              <a:gd name="connsiteY1094" fmla="*/ 1704268 h 4587875"/>
              <a:gd name="connsiteX1095" fmla="*/ 2907014 w 9408955"/>
              <a:gd name="connsiteY1095" fmla="*/ 1707590 h 4587875"/>
              <a:gd name="connsiteX1096" fmla="*/ 2598430 w 9408955"/>
              <a:gd name="connsiteY1096" fmla="*/ 1707728 h 4587875"/>
              <a:gd name="connsiteX1097" fmla="*/ 2613372 w 9408955"/>
              <a:gd name="connsiteY1097" fmla="*/ 1642530 h 4587875"/>
              <a:gd name="connsiteX1098" fmla="*/ 2563489 w 9408955"/>
              <a:gd name="connsiteY1098" fmla="*/ 1656918 h 4587875"/>
              <a:gd name="connsiteX1099" fmla="*/ 2598430 w 9408955"/>
              <a:gd name="connsiteY1099" fmla="*/ 1707728 h 4587875"/>
              <a:gd name="connsiteX1100" fmla="*/ 3012349 w 9408955"/>
              <a:gd name="connsiteY1100" fmla="*/ 1707771 h 4587875"/>
              <a:gd name="connsiteX1101" fmla="*/ 3042019 w 9408955"/>
              <a:gd name="connsiteY1101" fmla="*/ 1666470 h 4587875"/>
              <a:gd name="connsiteX1102" fmla="*/ 2992984 w 9408955"/>
              <a:gd name="connsiteY1102" fmla="*/ 1642786 h 4587875"/>
              <a:gd name="connsiteX1103" fmla="*/ 2993209 w 9408955"/>
              <a:gd name="connsiteY1103" fmla="*/ 1703915 h 4587875"/>
              <a:gd name="connsiteX1104" fmla="*/ 3012349 w 9408955"/>
              <a:gd name="connsiteY1104" fmla="*/ 1707771 h 4587875"/>
              <a:gd name="connsiteX1105" fmla="*/ 5175286 w 9408955"/>
              <a:gd name="connsiteY1105" fmla="*/ 1707893 h 4587875"/>
              <a:gd name="connsiteX1106" fmla="*/ 5198350 w 9408955"/>
              <a:gd name="connsiteY1106" fmla="*/ 1662045 h 4587875"/>
              <a:gd name="connsiteX1107" fmla="*/ 5134759 w 9408955"/>
              <a:gd name="connsiteY1107" fmla="*/ 1659993 h 4587875"/>
              <a:gd name="connsiteX1108" fmla="*/ 5155575 w 9408955"/>
              <a:gd name="connsiteY1108" fmla="*/ 1706504 h 4587875"/>
              <a:gd name="connsiteX1109" fmla="*/ 5175286 w 9408955"/>
              <a:gd name="connsiteY1109" fmla="*/ 1707893 h 4587875"/>
              <a:gd name="connsiteX1110" fmla="*/ 4961316 w 9408955"/>
              <a:gd name="connsiteY1110" fmla="*/ 1708509 h 4587875"/>
              <a:gd name="connsiteX1111" fmla="*/ 4995654 w 9408955"/>
              <a:gd name="connsiteY1111" fmla="*/ 1681547 h 4587875"/>
              <a:gd name="connsiteX1112" fmla="*/ 4945723 w 9408955"/>
              <a:gd name="connsiteY1112" fmla="*/ 1642602 h 4587875"/>
              <a:gd name="connsiteX1113" fmla="*/ 4946179 w 9408955"/>
              <a:gd name="connsiteY1113" fmla="*/ 1705282 h 4587875"/>
              <a:gd name="connsiteX1114" fmla="*/ 4961316 w 9408955"/>
              <a:gd name="connsiteY1114" fmla="*/ 1708509 h 4587875"/>
              <a:gd name="connsiteX1115" fmla="*/ 4860665 w 9408955"/>
              <a:gd name="connsiteY1115" fmla="*/ 1708671 h 4587875"/>
              <a:gd name="connsiteX1116" fmla="*/ 4894306 w 9408955"/>
              <a:gd name="connsiteY1116" fmla="*/ 1674368 h 4587875"/>
              <a:gd name="connsiteX1117" fmla="*/ 4832326 w 9408955"/>
              <a:gd name="connsiteY1117" fmla="*/ 1649520 h 4587875"/>
              <a:gd name="connsiteX1118" fmla="*/ 4843075 w 9408955"/>
              <a:gd name="connsiteY1118" fmla="*/ 1704917 h 4587875"/>
              <a:gd name="connsiteX1119" fmla="*/ 4860665 w 9408955"/>
              <a:gd name="connsiteY1119" fmla="*/ 1708671 h 4587875"/>
              <a:gd name="connsiteX1120" fmla="*/ 4946874 w 9408955"/>
              <a:gd name="connsiteY1120" fmla="*/ 1808119 h 4587875"/>
              <a:gd name="connsiteX1121" fmla="*/ 4994829 w 9408955"/>
              <a:gd name="connsiteY1121" fmla="*/ 1785543 h 4587875"/>
              <a:gd name="connsiteX1122" fmla="*/ 4946422 w 9408955"/>
              <a:gd name="connsiteY1122" fmla="*/ 1744952 h 4587875"/>
              <a:gd name="connsiteX1123" fmla="*/ 4946874 w 9408955"/>
              <a:gd name="connsiteY1123" fmla="*/ 1808119 h 4587875"/>
              <a:gd name="connsiteX1124" fmla="*/ 7535477 w 9408955"/>
              <a:gd name="connsiteY1124" fmla="*/ 1809722 h 4587875"/>
              <a:gd name="connsiteX1125" fmla="*/ 7561331 w 9408955"/>
              <a:gd name="connsiteY1125" fmla="*/ 1790473 h 4587875"/>
              <a:gd name="connsiteX1126" fmla="*/ 7518922 w 9408955"/>
              <a:gd name="connsiteY1126" fmla="*/ 1744436 h 4587875"/>
              <a:gd name="connsiteX1127" fmla="*/ 7501459 w 9408955"/>
              <a:gd name="connsiteY1127" fmla="*/ 1802947 h 4587875"/>
              <a:gd name="connsiteX1128" fmla="*/ 7535477 w 9408955"/>
              <a:gd name="connsiteY1128" fmla="*/ 1809722 h 4587875"/>
              <a:gd name="connsiteX1129" fmla="*/ 4244808 w 9408955"/>
              <a:gd name="connsiteY1129" fmla="*/ 1810280 h 4587875"/>
              <a:gd name="connsiteX1130" fmla="*/ 4275856 w 9408955"/>
              <a:gd name="connsiteY1130" fmla="*/ 1765449 h 4587875"/>
              <a:gd name="connsiteX1131" fmla="*/ 4222649 w 9408955"/>
              <a:gd name="connsiteY1131" fmla="*/ 1746522 h 4587875"/>
              <a:gd name="connsiteX1132" fmla="*/ 4224696 w 9408955"/>
              <a:gd name="connsiteY1132" fmla="*/ 1806724 h 4587875"/>
              <a:gd name="connsiteX1133" fmla="*/ 4244808 w 9408955"/>
              <a:gd name="connsiteY1133" fmla="*/ 1810280 h 4587875"/>
              <a:gd name="connsiteX1134" fmla="*/ 5172725 w 9408955"/>
              <a:gd name="connsiteY1134" fmla="*/ 1810591 h 4587875"/>
              <a:gd name="connsiteX1135" fmla="*/ 5195700 w 9408955"/>
              <a:gd name="connsiteY1135" fmla="*/ 1803871 h 4587875"/>
              <a:gd name="connsiteX1136" fmla="*/ 5197520 w 9408955"/>
              <a:gd name="connsiteY1136" fmla="*/ 1759799 h 4587875"/>
              <a:gd name="connsiteX1137" fmla="*/ 5138830 w 9408955"/>
              <a:gd name="connsiteY1137" fmla="*/ 1754954 h 4587875"/>
              <a:gd name="connsiteX1138" fmla="*/ 5149749 w 9408955"/>
              <a:gd name="connsiteY1138" fmla="*/ 1807793 h 4587875"/>
              <a:gd name="connsiteX1139" fmla="*/ 5172725 w 9408955"/>
              <a:gd name="connsiteY1139" fmla="*/ 1810591 h 4587875"/>
              <a:gd name="connsiteX1140" fmla="*/ 2401843 w 9408955"/>
              <a:gd name="connsiteY1140" fmla="*/ 1810713 h 4587875"/>
              <a:gd name="connsiteX1141" fmla="*/ 2422798 w 9408955"/>
              <a:gd name="connsiteY1141" fmla="*/ 1793624 h 4587875"/>
              <a:gd name="connsiteX1142" fmla="*/ 2416579 w 9408955"/>
              <a:gd name="connsiteY1142" fmla="*/ 1750061 h 4587875"/>
              <a:gd name="connsiteX1143" fmla="*/ 2373513 w 9408955"/>
              <a:gd name="connsiteY1143" fmla="*/ 1746585 h 4587875"/>
              <a:gd name="connsiteX1144" fmla="*/ 2374665 w 9408955"/>
              <a:gd name="connsiteY1144" fmla="*/ 1807990 h 4587875"/>
              <a:gd name="connsiteX1145" fmla="*/ 2401843 w 9408955"/>
              <a:gd name="connsiteY1145" fmla="*/ 1810713 h 4587875"/>
              <a:gd name="connsiteX1146" fmla="*/ 3010705 w 9408955"/>
              <a:gd name="connsiteY1146" fmla="*/ 1810847 h 4587875"/>
              <a:gd name="connsiteX1147" fmla="*/ 3036474 w 9408955"/>
              <a:gd name="connsiteY1147" fmla="*/ 1799220 h 4587875"/>
              <a:gd name="connsiteX1148" fmla="*/ 2999242 w 9408955"/>
              <a:gd name="connsiteY1148" fmla="*/ 1744046 h 4587875"/>
              <a:gd name="connsiteX1149" fmla="*/ 2981316 w 9408955"/>
              <a:gd name="connsiteY1149" fmla="*/ 1804692 h 4587875"/>
              <a:gd name="connsiteX1150" fmla="*/ 3010705 w 9408955"/>
              <a:gd name="connsiteY1150" fmla="*/ 1810847 h 4587875"/>
              <a:gd name="connsiteX1151" fmla="*/ 5584540 w 9408955"/>
              <a:gd name="connsiteY1151" fmla="*/ 1810868 h 4587875"/>
              <a:gd name="connsiteX1152" fmla="*/ 5612729 w 9408955"/>
              <a:gd name="connsiteY1152" fmla="*/ 1771172 h 4587875"/>
              <a:gd name="connsiteX1153" fmla="*/ 5543234 w 9408955"/>
              <a:gd name="connsiteY1153" fmla="*/ 1766611 h 4587875"/>
              <a:gd name="connsiteX1154" fmla="*/ 5566399 w 9408955"/>
              <a:gd name="connsiteY1154" fmla="*/ 1810163 h 4587875"/>
              <a:gd name="connsiteX1155" fmla="*/ 5584540 w 9408955"/>
              <a:gd name="connsiteY1155" fmla="*/ 1810868 h 4587875"/>
              <a:gd name="connsiteX1156" fmla="*/ 5481893 w 9408955"/>
              <a:gd name="connsiteY1156" fmla="*/ 1810933 h 4587875"/>
              <a:gd name="connsiteX1157" fmla="*/ 5508550 w 9408955"/>
              <a:gd name="connsiteY1157" fmla="*/ 1763510 h 4587875"/>
              <a:gd name="connsiteX1158" fmla="*/ 5461447 w 9408955"/>
              <a:gd name="connsiteY1158" fmla="*/ 1744469 h 4587875"/>
              <a:gd name="connsiteX1159" fmla="*/ 5461447 w 9408955"/>
              <a:gd name="connsiteY1159" fmla="*/ 1809392 h 4587875"/>
              <a:gd name="connsiteX1160" fmla="*/ 5481893 w 9408955"/>
              <a:gd name="connsiteY1160" fmla="*/ 1810933 h 4587875"/>
              <a:gd name="connsiteX1161" fmla="*/ 2802844 w 9408955"/>
              <a:gd name="connsiteY1161" fmla="*/ 1810986 h 4587875"/>
              <a:gd name="connsiteX1162" fmla="*/ 2838105 w 9408955"/>
              <a:gd name="connsiteY1162" fmla="*/ 1778210 h 4587875"/>
              <a:gd name="connsiteX1163" fmla="*/ 2775382 w 9408955"/>
              <a:gd name="connsiteY1163" fmla="*/ 1754969 h 4587875"/>
              <a:gd name="connsiteX1164" fmla="*/ 2785694 w 9408955"/>
              <a:gd name="connsiteY1164" fmla="*/ 1806414 h 4587875"/>
              <a:gd name="connsiteX1165" fmla="*/ 2802844 w 9408955"/>
              <a:gd name="connsiteY1165" fmla="*/ 1810986 h 4587875"/>
              <a:gd name="connsiteX1166" fmla="*/ 2706000 w 9408955"/>
              <a:gd name="connsiteY1166" fmla="*/ 1811041 h 4587875"/>
              <a:gd name="connsiteX1167" fmla="*/ 2735167 w 9408955"/>
              <a:gd name="connsiteY1167" fmla="*/ 1770647 h 4587875"/>
              <a:gd name="connsiteX1168" fmla="*/ 2670932 w 9408955"/>
              <a:gd name="connsiteY1168" fmla="*/ 1758433 h 4587875"/>
              <a:gd name="connsiteX1169" fmla="*/ 2687445 w 9408955"/>
              <a:gd name="connsiteY1169" fmla="*/ 1808871 h 4587875"/>
              <a:gd name="connsiteX1170" fmla="*/ 2706000 w 9408955"/>
              <a:gd name="connsiteY1170" fmla="*/ 1811041 h 4587875"/>
              <a:gd name="connsiteX1171" fmla="*/ 5272164 w 9408955"/>
              <a:gd name="connsiteY1171" fmla="*/ 1811059 h 4587875"/>
              <a:gd name="connsiteX1172" fmla="*/ 5302916 w 9408955"/>
              <a:gd name="connsiteY1172" fmla="*/ 1770025 h 4587875"/>
              <a:gd name="connsiteX1173" fmla="*/ 5240043 w 9408955"/>
              <a:gd name="connsiteY1173" fmla="*/ 1758398 h 4587875"/>
              <a:gd name="connsiteX1174" fmla="*/ 5253122 w 9408955"/>
              <a:gd name="connsiteY1174" fmla="*/ 1807184 h 4587875"/>
              <a:gd name="connsiteX1175" fmla="*/ 5272164 w 9408955"/>
              <a:gd name="connsiteY1175" fmla="*/ 1811059 h 4587875"/>
              <a:gd name="connsiteX1176" fmla="*/ 7123890 w 9408955"/>
              <a:gd name="connsiteY1176" fmla="*/ 1811349 h 4587875"/>
              <a:gd name="connsiteX1177" fmla="*/ 7153084 w 9408955"/>
              <a:gd name="connsiteY1177" fmla="*/ 1766215 h 4587875"/>
              <a:gd name="connsiteX1178" fmla="*/ 7102151 w 9408955"/>
              <a:gd name="connsiteY1178" fmla="*/ 1746784 h 4587875"/>
              <a:gd name="connsiteX1179" fmla="*/ 7103970 w 9408955"/>
              <a:gd name="connsiteY1179" fmla="*/ 1807820 h 4587875"/>
              <a:gd name="connsiteX1180" fmla="*/ 7123890 w 9408955"/>
              <a:gd name="connsiteY1180" fmla="*/ 1811349 h 4587875"/>
              <a:gd name="connsiteX1181" fmla="*/ 4348067 w 9408955"/>
              <a:gd name="connsiteY1181" fmla="*/ 1811394 h 4587875"/>
              <a:gd name="connsiteX1182" fmla="*/ 4378831 w 9408955"/>
              <a:gd name="connsiteY1182" fmla="*/ 1771021 h 4587875"/>
              <a:gd name="connsiteX1183" fmla="*/ 4333804 w 9408955"/>
              <a:gd name="connsiteY1183" fmla="*/ 1745537 h 4587875"/>
              <a:gd name="connsiteX1184" fmla="*/ 4329028 w 9408955"/>
              <a:gd name="connsiteY1184" fmla="*/ 1807782 h 4587875"/>
              <a:gd name="connsiteX1185" fmla="*/ 4348067 w 9408955"/>
              <a:gd name="connsiteY1185" fmla="*/ 1811394 h 4587875"/>
              <a:gd name="connsiteX1186" fmla="*/ 4862149 w 9408955"/>
              <a:gd name="connsiteY1186" fmla="*/ 1811477 h 4587875"/>
              <a:gd name="connsiteX1187" fmla="*/ 4893003 w 9408955"/>
              <a:gd name="connsiteY1187" fmla="*/ 1770904 h 4587875"/>
              <a:gd name="connsiteX1188" fmla="*/ 4824001 w 9408955"/>
              <a:gd name="connsiteY1188" fmla="*/ 1770216 h 4587875"/>
              <a:gd name="connsiteX1189" fmla="*/ 4843619 w 9408955"/>
              <a:gd name="connsiteY1189" fmla="*/ 1808029 h 4587875"/>
              <a:gd name="connsiteX1190" fmla="*/ 4862149 w 9408955"/>
              <a:gd name="connsiteY1190" fmla="*/ 1811477 h 4587875"/>
              <a:gd name="connsiteX1191" fmla="*/ 2498607 w 9408955"/>
              <a:gd name="connsiteY1191" fmla="*/ 1811531 h 4587875"/>
              <a:gd name="connsiteX1192" fmla="*/ 2529039 w 9408955"/>
              <a:gd name="connsiteY1192" fmla="*/ 1771397 h 4587875"/>
              <a:gd name="connsiteX1193" fmla="*/ 2463667 w 9408955"/>
              <a:gd name="connsiteY1193" fmla="*/ 1763647 h 4587875"/>
              <a:gd name="connsiteX1194" fmla="*/ 2480122 w 9408955"/>
              <a:gd name="connsiteY1194" fmla="*/ 1807869 h 4587875"/>
              <a:gd name="connsiteX1195" fmla="*/ 2498607 w 9408955"/>
              <a:gd name="connsiteY1195" fmla="*/ 1811531 h 4587875"/>
              <a:gd name="connsiteX1196" fmla="*/ 4656920 w 9408955"/>
              <a:gd name="connsiteY1196" fmla="*/ 1811643 h 4587875"/>
              <a:gd name="connsiteX1197" fmla="*/ 4686333 w 9408955"/>
              <a:gd name="connsiteY1197" fmla="*/ 1779416 h 4587875"/>
              <a:gd name="connsiteX1198" fmla="*/ 4623380 w 9408955"/>
              <a:gd name="connsiteY1198" fmla="*/ 1756958 h 4587875"/>
              <a:gd name="connsiteX1199" fmla="*/ 4640943 w 9408955"/>
              <a:gd name="connsiteY1199" fmla="*/ 1809666 h 4587875"/>
              <a:gd name="connsiteX1200" fmla="*/ 4656920 w 9408955"/>
              <a:gd name="connsiteY1200" fmla="*/ 1811643 h 4587875"/>
              <a:gd name="connsiteX1201" fmla="*/ 5069983 w 9408955"/>
              <a:gd name="connsiteY1201" fmla="*/ 1811693 h 4587875"/>
              <a:gd name="connsiteX1202" fmla="*/ 5098807 w 9408955"/>
              <a:gd name="connsiteY1202" fmla="*/ 1770752 h 4587875"/>
              <a:gd name="connsiteX1203" fmla="*/ 5029790 w 9408955"/>
              <a:gd name="connsiteY1203" fmla="*/ 1770752 h 4587875"/>
              <a:gd name="connsiteX1204" fmla="*/ 5051257 w 9408955"/>
              <a:gd name="connsiteY1204" fmla="*/ 1810264 h 4587875"/>
              <a:gd name="connsiteX1205" fmla="*/ 5069983 w 9408955"/>
              <a:gd name="connsiteY1205" fmla="*/ 1811693 h 4587875"/>
              <a:gd name="connsiteX1206" fmla="*/ 2906329 w 9408955"/>
              <a:gd name="connsiteY1206" fmla="*/ 1811839 h 4587875"/>
              <a:gd name="connsiteX1207" fmla="*/ 2939428 w 9408955"/>
              <a:gd name="connsiteY1207" fmla="*/ 1778104 h 4587875"/>
              <a:gd name="connsiteX1208" fmla="*/ 2901905 w 9408955"/>
              <a:gd name="connsiteY1208" fmla="*/ 1743372 h 4587875"/>
              <a:gd name="connsiteX1209" fmla="*/ 2889170 w 9408955"/>
              <a:gd name="connsiteY1209" fmla="*/ 1808005 h 4587875"/>
              <a:gd name="connsiteX1210" fmla="*/ 2906329 w 9408955"/>
              <a:gd name="connsiteY1210" fmla="*/ 1811839 h 4587875"/>
              <a:gd name="connsiteX1211" fmla="*/ 5684208 w 9408955"/>
              <a:gd name="connsiteY1211" fmla="*/ 1811929 h 4587875"/>
              <a:gd name="connsiteX1212" fmla="*/ 5715749 w 9408955"/>
              <a:gd name="connsiteY1212" fmla="*/ 1770706 h 4587875"/>
              <a:gd name="connsiteX1213" fmla="*/ 5650208 w 9408955"/>
              <a:gd name="connsiteY1213" fmla="*/ 1761132 h 4587875"/>
              <a:gd name="connsiteX1214" fmla="*/ 5664949 w 9408955"/>
              <a:gd name="connsiteY1214" fmla="*/ 1807178 h 4587875"/>
              <a:gd name="connsiteX1215" fmla="*/ 5684208 w 9408955"/>
              <a:gd name="connsiteY1215" fmla="*/ 1811929 h 4587875"/>
              <a:gd name="connsiteX1216" fmla="*/ 2601003 w 9408955"/>
              <a:gd name="connsiteY1216" fmla="*/ 1812047 h 4587875"/>
              <a:gd name="connsiteX1217" fmla="*/ 2633530 w 9408955"/>
              <a:gd name="connsiteY1217" fmla="*/ 1777837 h 4587875"/>
              <a:gd name="connsiteX1218" fmla="*/ 2572396 w 9408955"/>
              <a:gd name="connsiteY1218" fmla="*/ 1752351 h 4587875"/>
              <a:gd name="connsiteX1219" fmla="*/ 2583575 w 9408955"/>
              <a:gd name="connsiteY1219" fmla="*/ 1810041 h 4587875"/>
              <a:gd name="connsiteX1220" fmla="*/ 2601003 w 9408955"/>
              <a:gd name="connsiteY1220" fmla="*/ 1812047 h 4587875"/>
              <a:gd name="connsiteX1221" fmla="*/ 5374057 w 9408955"/>
              <a:gd name="connsiteY1221" fmla="*/ 1812147 h 4587875"/>
              <a:gd name="connsiteX1222" fmla="*/ 5406314 w 9408955"/>
              <a:gd name="connsiteY1222" fmla="*/ 1779637 h 4587875"/>
              <a:gd name="connsiteX1223" fmla="*/ 5342124 w 9408955"/>
              <a:gd name="connsiteY1223" fmla="*/ 1757641 h 4587875"/>
              <a:gd name="connsiteX1224" fmla="*/ 5357309 w 9408955"/>
              <a:gd name="connsiteY1224" fmla="*/ 1808735 h 4587875"/>
              <a:gd name="connsiteX1225" fmla="*/ 5374057 w 9408955"/>
              <a:gd name="connsiteY1225" fmla="*/ 1812147 h 4587875"/>
              <a:gd name="connsiteX1226" fmla="*/ 4743296 w 9408955"/>
              <a:gd name="connsiteY1226" fmla="*/ 1812474 h 4587875"/>
              <a:gd name="connsiteX1227" fmla="*/ 4790418 w 9408955"/>
              <a:gd name="connsiteY1227" fmla="*/ 1772110 h 4587875"/>
              <a:gd name="connsiteX1228" fmla="*/ 4721794 w 9408955"/>
              <a:gd name="connsiteY1228" fmla="*/ 1770532 h 4587875"/>
              <a:gd name="connsiteX1229" fmla="*/ 4743296 w 9408955"/>
              <a:gd name="connsiteY1229" fmla="*/ 1812474 h 4587875"/>
              <a:gd name="connsiteX1230" fmla="*/ 2289807 w 9408955"/>
              <a:gd name="connsiteY1230" fmla="*/ 1902040 h 4587875"/>
              <a:gd name="connsiteX1231" fmla="*/ 2309791 w 9408955"/>
              <a:gd name="connsiteY1231" fmla="*/ 1900260 h 4587875"/>
              <a:gd name="connsiteX1232" fmla="*/ 2299440 w 9408955"/>
              <a:gd name="connsiteY1232" fmla="*/ 1857102 h 4587875"/>
              <a:gd name="connsiteX1233" fmla="*/ 2272064 w 9408955"/>
              <a:gd name="connsiteY1233" fmla="*/ 1895515 h 4587875"/>
              <a:gd name="connsiteX1234" fmla="*/ 2289807 w 9408955"/>
              <a:gd name="connsiteY1234" fmla="*/ 1902040 h 4587875"/>
              <a:gd name="connsiteX1235" fmla="*/ 7738513 w 9408955"/>
              <a:gd name="connsiteY1235" fmla="*/ 1906456 h 4587875"/>
              <a:gd name="connsiteX1236" fmla="*/ 7762057 w 9408955"/>
              <a:gd name="connsiteY1236" fmla="*/ 1875744 h 4587875"/>
              <a:gd name="connsiteX1237" fmla="*/ 7714610 w 9408955"/>
              <a:gd name="connsiteY1237" fmla="*/ 1861457 h 4587875"/>
              <a:gd name="connsiteX1238" fmla="*/ 7723873 w 9408955"/>
              <a:gd name="connsiteY1238" fmla="*/ 1903866 h 4587875"/>
              <a:gd name="connsiteX1239" fmla="*/ 7738513 w 9408955"/>
              <a:gd name="connsiteY1239" fmla="*/ 1906456 h 4587875"/>
              <a:gd name="connsiteX1240" fmla="*/ 4131924 w 9408955"/>
              <a:gd name="connsiteY1240" fmla="*/ 1913328 h 4587875"/>
              <a:gd name="connsiteX1241" fmla="*/ 4153877 w 9408955"/>
              <a:gd name="connsiteY1241" fmla="*/ 1911472 h 4587875"/>
              <a:gd name="connsiteX1242" fmla="*/ 4174967 w 9408955"/>
              <a:gd name="connsiteY1242" fmla="*/ 1866691 h 4587875"/>
              <a:gd name="connsiteX1243" fmla="*/ 4109901 w 9408955"/>
              <a:gd name="connsiteY1243" fmla="*/ 1859608 h 4587875"/>
              <a:gd name="connsiteX1244" fmla="*/ 4131924 w 9408955"/>
              <a:gd name="connsiteY1244" fmla="*/ 1913328 h 4587875"/>
              <a:gd name="connsiteX1245" fmla="*/ 5671709 w 9408955"/>
              <a:gd name="connsiteY1245" fmla="*/ 1913579 h 4587875"/>
              <a:gd name="connsiteX1246" fmla="*/ 5714466 w 9408955"/>
              <a:gd name="connsiteY1246" fmla="*/ 1868437 h 4587875"/>
              <a:gd name="connsiteX1247" fmla="*/ 5653482 w 9408955"/>
              <a:gd name="connsiteY1247" fmla="*/ 1858177 h 4587875"/>
              <a:gd name="connsiteX1248" fmla="*/ 5671709 w 9408955"/>
              <a:gd name="connsiteY1248" fmla="*/ 1913579 h 4587875"/>
              <a:gd name="connsiteX1249" fmla="*/ 2594774 w 9408955"/>
              <a:gd name="connsiteY1249" fmla="*/ 1913976 h 4587875"/>
              <a:gd name="connsiteX1250" fmla="*/ 2630833 w 9408955"/>
              <a:gd name="connsiteY1250" fmla="*/ 1889651 h 4587875"/>
              <a:gd name="connsiteX1251" fmla="*/ 2604299 w 9408955"/>
              <a:gd name="connsiteY1251" fmla="*/ 1839912 h 4587875"/>
              <a:gd name="connsiteX1252" fmla="*/ 2564839 w 9408955"/>
              <a:gd name="connsiteY1252" fmla="*/ 1882775 h 4587875"/>
              <a:gd name="connsiteX1253" fmla="*/ 2594774 w 9408955"/>
              <a:gd name="connsiteY1253" fmla="*/ 1913976 h 4587875"/>
              <a:gd name="connsiteX1254" fmla="*/ 2490650 w 9408955"/>
              <a:gd name="connsiteY1254" fmla="*/ 1914009 h 4587875"/>
              <a:gd name="connsiteX1255" fmla="*/ 2507456 w 9408955"/>
              <a:gd name="connsiteY1255" fmla="*/ 1913419 h 4587875"/>
              <a:gd name="connsiteX1256" fmla="*/ 2524736 w 9408955"/>
              <a:gd name="connsiteY1256" fmla="*/ 1898558 h 4587875"/>
              <a:gd name="connsiteX1257" fmla="*/ 2499401 w 9408955"/>
              <a:gd name="connsiteY1257" fmla="*/ 1839912 h 4587875"/>
              <a:gd name="connsiteX1258" fmla="*/ 2461181 w 9408955"/>
              <a:gd name="connsiteY1258" fmla="*/ 1876565 h 4587875"/>
              <a:gd name="connsiteX1259" fmla="*/ 2490650 w 9408955"/>
              <a:gd name="connsiteY1259" fmla="*/ 1914009 h 4587875"/>
              <a:gd name="connsiteX1260" fmla="*/ 4249966 w 9408955"/>
              <a:gd name="connsiteY1260" fmla="*/ 1914115 h 4587875"/>
              <a:gd name="connsiteX1261" fmla="*/ 4276062 w 9408955"/>
              <a:gd name="connsiteY1261" fmla="*/ 1869245 h 4587875"/>
              <a:gd name="connsiteX1262" fmla="*/ 4213597 w 9408955"/>
              <a:gd name="connsiteY1262" fmla="*/ 1858417 h 4587875"/>
              <a:gd name="connsiteX1263" fmla="*/ 4231379 w 9408955"/>
              <a:gd name="connsiteY1263" fmla="*/ 1913938 h 4587875"/>
              <a:gd name="connsiteX1264" fmla="*/ 4249966 w 9408955"/>
              <a:gd name="connsiteY1264" fmla="*/ 1914115 h 4587875"/>
              <a:gd name="connsiteX1265" fmla="*/ 5060338 w 9408955"/>
              <a:gd name="connsiteY1265" fmla="*/ 1914298 h 4587875"/>
              <a:gd name="connsiteX1266" fmla="*/ 5091181 w 9408955"/>
              <a:gd name="connsiteY1266" fmla="*/ 1856922 h 4587875"/>
              <a:gd name="connsiteX1267" fmla="*/ 5031990 w 9408955"/>
              <a:gd name="connsiteY1267" fmla="*/ 1867580 h 4587875"/>
              <a:gd name="connsiteX1268" fmla="*/ 5060338 w 9408955"/>
              <a:gd name="connsiteY1268" fmla="*/ 1914298 h 4587875"/>
              <a:gd name="connsiteX1269" fmla="*/ 5252913 w 9408955"/>
              <a:gd name="connsiteY1269" fmla="*/ 1914303 h 4587875"/>
              <a:gd name="connsiteX1270" fmla="*/ 5298356 w 9408955"/>
              <a:gd name="connsiteY1270" fmla="*/ 1898698 h 4587875"/>
              <a:gd name="connsiteX1271" fmla="*/ 5260787 w 9408955"/>
              <a:gd name="connsiteY1271" fmla="*/ 1845326 h 4587875"/>
              <a:gd name="connsiteX1272" fmla="*/ 5252913 w 9408955"/>
              <a:gd name="connsiteY1272" fmla="*/ 1914303 h 4587875"/>
              <a:gd name="connsiteX1273" fmla="*/ 4559567 w 9408955"/>
              <a:gd name="connsiteY1273" fmla="*/ 1914358 h 4587875"/>
              <a:gd name="connsiteX1274" fmla="*/ 4580686 w 9408955"/>
              <a:gd name="connsiteY1274" fmla="*/ 1896459 h 4587875"/>
              <a:gd name="connsiteX1275" fmla="*/ 4545081 w 9408955"/>
              <a:gd name="connsiteY1275" fmla="*/ 1843655 h 4587875"/>
              <a:gd name="connsiteX1276" fmla="*/ 4531474 w 9408955"/>
              <a:gd name="connsiteY1276" fmla="*/ 1910294 h 4587875"/>
              <a:gd name="connsiteX1277" fmla="*/ 4559567 w 9408955"/>
              <a:gd name="connsiteY1277" fmla="*/ 1914358 h 4587875"/>
              <a:gd name="connsiteX1278" fmla="*/ 4863190 w 9408955"/>
              <a:gd name="connsiteY1278" fmla="*/ 1914372 h 4587875"/>
              <a:gd name="connsiteX1279" fmla="*/ 4893423 w 9408955"/>
              <a:gd name="connsiteY1279" fmla="*/ 1875760 h 4587875"/>
              <a:gd name="connsiteX1280" fmla="*/ 4839902 w 9408955"/>
              <a:gd name="connsiteY1280" fmla="*/ 1849814 h 4587875"/>
              <a:gd name="connsiteX1281" fmla="*/ 4845118 w 9408955"/>
              <a:gd name="connsiteY1281" fmla="*/ 1911858 h 4587875"/>
              <a:gd name="connsiteX1282" fmla="*/ 4863190 w 9408955"/>
              <a:gd name="connsiteY1282" fmla="*/ 1914372 h 4587875"/>
              <a:gd name="connsiteX1283" fmla="*/ 5374968 w 9408955"/>
              <a:gd name="connsiteY1283" fmla="*/ 1914447 h 4587875"/>
              <a:gd name="connsiteX1284" fmla="*/ 5406200 w 9408955"/>
              <a:gd name="connsiteY1284" fmla="*/ 1882965 h 4587875"/>
              <a:gd name="connsiteX1285" fmla="*/ 5364713 w 9408955"/>
              <a:gd name="connsiteY1285" fmla="*/ 1845279 h 4587875"/>
              <a:gd name="connsiteX1286" fmla="*/ 5358850 w 9408955"/>
              <a:gd name="connsiteY1286" fmla="*/ 1911678 h 4587875"/>
              <a:gd name="connsiteX1287" fmla="*/ 5374968 w 9408955"/>
              <a:gd name="connsiteY1287" fmla="*/ 1914447 h 4587875"/>
              <a:gd name="connsiteX1288" fmla="*/ 2710110 w 9408955"/>
              <a:gd name="connsiteY1288" fmla="*/ 1914646 h 4587875"/>
              <a:gd name="connsiteX1289" fmla="*/ 2731070 w 9408955"/>
              <a:gd name="connsiteY1289" fmla="*/ 1862721 h 4587875"/>
              <a:gd name="connsiteX1290" fmla="*/ 2667222 w 9408955"/>
              <a:gd name="connsiteY1290" fmla="*/ 1867736 h 4587875"/>
              <a:gd name="connsiteX1291" fmla="*/ 2688581 w 9408955"/>
              <a:gd name="connsiteY1291" fmla="*/ 1912638 h 4587875"/>
              <a:gd name="connsiteX1292" fmla="*/ 2710110 w 9408955"/>
              <a:gd name="connsiteY1292" fmla="*/ 1914646 h 4587875"/>
              <a:gd name="connsiteX1293" fmla="*/ 2811886 w 9408955"/>
              <a:gd name="connsiteY1293" fmla="*/ 1914733 h 4587875"/>
              <a:gd name="connsiteX1294" fmla="*/ 2837760 w 9408955"/>
              <a:gd name="connsiteY1294" fmla="*/ 1868776 h 4587875"/>
              <a:gd name="connsiteX1295" fmla="*/ 2775412 w 9408955"/>
              <a:gd name="connsiteY1295" fmla="*/ 1859563 h 4587875"/>
              <a:gd name="connsiteX1296" fmla="*/ 2792554 w 9408955"/>
              <a:gd name="connsiteY1296" fmla="*/ 1913686 h 4587875"/>
              <a:gd name="connsiteX1297" fmla="*/ 2811886 w 9408955"/>
              <a:gd name="connsiteY1297" fmla="*/ 1914733 h 4587875"/>
              <a:gd name="connsiteX1298" fmla="*/ 4967962 w 9408955"/>
              <a:gd name="connsiteY1298" fmla="*/ 1915022 h 4587875"/>
              <a:gd name="connsiteX1299" fmla="*/ 4994871 w 9408955"/>
              <a:gd name="connsiteY1299" fmla="*/ 1868451 h 4587875"/>
              <a:gd name="connsiteX1300" fmla="*/ 4934456 w 9408955"/>
              <a:gd name="connsiteY1300" fmla="*/ 1856738 h 4587875"/>
              <a:gd name="connsiteX1301" fmla="*/ 4948239 w 9408955"/>
              <a:gd name="connsiteY1301" fmla="*/ 1913006 h 4587875"/>
              <a:gd name="connsiteX1302" fmla="*/ 4967962 w 9408955"/>
              <a:gd name="connsiteY1302" fmla="*/ 1915022 h 4587875"/>
              <a:gd name="connsiteX1303" fmla="*/ 4452275 w 9408955"/>
              <a:gd name="connsiteY1303" fmla="*/ 1915395 h 4587875"/>
              <a:gd name="connsiteX1304" fmla="*/ 4481382 w 9408955"/>
              <a:gd name="connsiteY1304" fmla="*/ 1875467 h 4587875"/>
              <a:gd name="connsiteX1305" fmla="*/ 4428847 w 9408955"/>
              <a:gd name="connsiteY1305" fmla="*/ 1849112 h 4587875"/>
              <a:gd name="connsiteX1306" fmla="*/ 4434259 w 9408955"/>
              <a:gd name="connsiteY1306" fmla="*/ 1912821 h 4587875"/>
              <a:gd name="connsiteX1307" fmla="*/ 4452275 w 9408955"/>
              <a:gd name="connsiteY1307" fmla="*/ 1915395 h 4587875"/>
              <a:gd name="connsiteX1308" fmla="*/ 4760080 w 9408955"/>
              <a:gd name="connsiteY1308" fmla="*/ 1915518 h 4587875"/>
              <a:gd name="connsiteX1309" fmla="*/ 4788454 w 9408955"/>
              <a:gd name="connsiteY1309" fmla="*/ 1867647 h 4587875"/>
              <a:gd name="connsiteX1310" fmla="*/ 4746154 w 9408955"/>
              <a:gd name="connsiteY1310" fmla="*/ 1845197 h 4587875"/>
              <a:gd name="connsiteX1311" fmla="*/ 4739821 w 9408955"/>
              <a:gd name="connsiteY1311" fmla="*/ 1910715 h 4587875"/>
              <a:gd name="connsiteX1312" fmla="*/ 4760080 w 9408955"/>
              <a:gd name="connsiteY1312" fmla="*/ 1915518 h 4587875"/>
              <a:gd name="connsiteX1313" fmla="*/ 4348523 w 9408955"/>
              <a:gd name="connsiteY1313" fmla="*/ 1915582 h 4587875"/>
              <a:gd name="connsiteX1314" fmla="*/ 4378981 w 9408955"/>
              <a:gd name="connsiteY1314" fmla="*/ 1874752 h 4587875"/>
              <a:gd name="connsiteX1315" fmla="*/ 4324083 w 9408955"/>
              <a:gd name="connsiteY1315" fmla="*/ 1849425 h 4587875"/>
              <a:gd name="connsiteX1316" fmla="*/ 4330081 w 9408955"/>
              <a:gd name="connsiteY1316" fmla="*/ 1911822 h 4587875"/>
              <a:gd name="connsiteX1317" fmla="*/ 4348523 w 9408955"/>
              <a:gd name="connsiteY1317" fmla="*/ 1915582 h 4587875"/>
              <a:gd name="connsiteX1318" fmla="*/ 4650686 w 9408955"/>
              <a:gd name="connsiteY1318" fmla="*/ 1915629 h 4587875"/>
              <a:gd name="connsiteX1319" fmla="*/ 4679707 w 9408955"/>
              <a:gd name="connsiteY1319" fmla="*/ 1858699 h 4587875"/>
              <a:gd name="connsiteX1320" fmla="*/ 4621215 w 9408955"/>
              <a:gd name="connsiteY1320" fmla="*/ 1868073 h 4587875"/>
              <a:gd name="connsiteX1321" fmla="*/ 4650686 w 9408955"/>
              <a:gd name="connsiteY1321" fmla="*/ 1915629 h 4587875"/>
              <a:gd name="connsiteX1322" fmla="*/ 5166250 w 9408955"/>
              <a:gd name="connsiteY1322" fmla="*/ 1915639 h 4587875"/>
              <a:gd name="connsiteX1323" fmla="*/ 5200501 w 9408955"/>
              <a:gd name="connsiteY1323" fmla="*/ 1882906 h 4587875"/>
              <a:gd name="connsiteX1324" fmla="*/ 5162507 w 9408955"/>
              <a:gd name="connsiteY1324" fmla="*/ 1843842 h 4587875"/>
              <a:gd name="connsiteX1325" fmla="*/ 5149617 w 9408955"/>
              <a:gd name="connsiteY1325" fmla="*/ 1911106 h 4587875"/>
              <a:gd name="connsiteX1326" fmla="*/ 5166250 w 9408955"/>
              <a:gd name="connsiteY1326" fmla="*/ 1915639 h 4587875"/>
              <a:gd name="connsiteX1327" fmla="*/ 5578569 w 9408955"/>
              <a:gd name="connsiteY1327" fmla="*/ 1915709 h 4587875"/>
              <a:gd name="connsiteX1328" fmla="*/ 5612789 w 9408955"/>
              <a:gd name="connsiteY1328" fmla="*/ 1875620 h 4587875"/>
              <a:gd name="connsiteX1329" fmla="*/ 5553144 w 9408955"/>
              <a:gd name="connsiteY1329" fmla="*/ 1855387 h 4587875"/>
              <a:gd name="connsiteX1330" fmla="*/ 5559947 w 9408955"/>
              <a:gd name="connsiteY1330" fmla="*/ 1910175 h 4587875"/>
              <a:gd name="connsiteX1331" fmla="*/ 5578569 w 9408955"/>
              <a:gd name="connsiteY1331" fmla="*/ 1915709 h 4587875"/>
              <a:gd name="connsiteX1332" fmla="*/ 5476831 w 9408955"/>
              <a:gd name="connsiteY1332" fmla="*/ 1915803 h 4587875"/>
              <a:gd name="connsiteX1333" fmla="*/ 5508819 w 9408955"/>
              <a:gd name="connsiteY1333" fmla="*/ 1869261 h 4587875"/>
              <a:gd name="connsiteX1334" fmla="*/ 5453556 w 9408955"/>
              <a:gd name="connsiteY1334" fmla="*/ 1851854 h 4587875"/>
              <a:gd name="connsiteX1335" fmla="*/ 5456079 w 9408955"/>
              <a:gd name="connsiteY1335" fmla="*/ 1910489 h 4587875"/>
              <a:gd name="connsiteX1336" fmla="*/ 5476831 w 9408955"/>
              <a:gd name="connsiteY1336" fmla="*/ 1915803 h 4587875"/>
              <a:gd name="connsiteX1337" fmla="*/ 4558234 w 9408955"/>
              <a:gd name="connsiteY1337" fmla="*/ 2016833 h 4587875"/>
              <a:gd name="connsiteX1338" fmla="*/ 4576831 w 9408955"/>
              <a:gd name="connsiteY1338" fmla="*/ 1953500 h 4587875"/>
              <a:gd name="connsiteX1339" fmla="*/ 4527164 w 9408955"/>
              <a:gd name="connsiteY1339" fmla="*/ 1955536 h 4587875"/>
              <a:gd name="connsiteX1340" fmla="*/ 4558234 w 9408955"/>
              <a:gd name="connsiteY1340" fmla="*/ 2016833 h 4587875"/>
              <a:gd name="connsiteX1341" fmla="*/ 4253048 w 9408955"/>
              <a:gd name="connsiteY1341" fmla="*/ 2017063 h 4587875"/>
              <a:gd name="connsiteX1342" fmla="*/ 4273618 w 9408955"/>
              <a:gd name="connsiteY1342" fmla="*/ 1967047 h 4587875"/>
              <a:gd name="connsiteX1343" fmla="*/ 4210118 w 9408955"/>
              <a:gd name="connsiteY1343" fmla="*/ 1967503 h 4587875"/>
              <a:gd name="connsiteX1344" fmla="*/ 4233023 w 9408955"/>
              <a:gd name="connsiteY1344" fmla="*/ 2016977 h 4587875"/>
              <a:gd name="connsiteX1345" fmla="*/ 4253048 w 9408955"/>
              <a:gd name="connsiteY1345" fmla="*/ 2017063 h 4587875"/>
              <a:gd name="connsiteX1346" fmla="*/ 6511817 w 9408955"/>
              <a:gd name="connsiteY1346" fmla="*/ 2017184 h 4587875"/>
              <a:gd name="connsiteX1347" fmla="*/ 6536000 w 9408955"/>
              <a:gd name="connsiteY1347" fmla="*/ 1972899 h 4587875"/>
              <a:gd name="connsiteX1348" fmla="*/ 6476475 w 9408955"/>
              <a:gd name="connsiteY1348" fmla="*/ 1959028 h 4587875"/>
              <a:gd name="connsiteX1349" fmla="*/ 6493351 w 9408955"/>
              <a:gd name="connsiteY1349" fmla="*/ 2017010 h 4587875"/>
              <a:gd name="connsiteX1350" fmla="*/ 6511817 w 9408955"/>
              <a:gd name="connsiteY1350" fmla="*/ 2017184 h 4587875"/>
              <a:gd name="connsiteX1351" fmla="*/ 4145618 w 9408955"/>
              <a:gd name="connsiteY1351" fmla="*/ 2017599 h 4587875"/>
              <a:gd name="connsiteX1352" fmla="*/ 4173825 w 9408955"/>
              <a:gd name="connsiteY1352" fmla="*/ 1979839 h 4587875"/>
              <a:gd name="connsiteX1353" fmla="*/ 4116969 w 9408955"/>
              <a:gd name="connsiteY1353" fmla="*/ 1955573 h 4587875"/>
              <a:gd name="connsiteX1354" fmla="*/ 4128795 w 9408955"/>
              <a:gd name="connsiteY1354" fmla="*/ 2015898 h 4587875"/>
              <a:gd name="connsiteX1355" fmla="*/ 4145618 w 9408955"/>
              <a:gd name="connsiteY1355" fmla="*/ 2017599 h 4587875"/>
              <a:gd name="connsiteX1356" fmla="*/ 4964795 w 9408955"/>
              <a:gd name="connsiteY1356" fmla="*/ 2017863 h 4587875"/>
              <a:gd name="connsiteX1357" fmla="*/ 4997192 w 9408955"/>
              <a:gd name="connsiteY1357" fmla="*/ 1987268 h 4587875"/>
              <a:gd name="connsiteX1358" fmla="*/ 4942132 w 9408955"/>
              <a:gd name="connsiteY1358" fmla="*/ 1952302 h 4587875"/>
              <a:gd name="connsiteX1359" fmla="*/ 4949043 w 9408955"/>
              <a:gd name="connsiteY1359" fmla="*/ 2015606 h 4587875"/>
              <a:gd name="connsiteX1360" fmla="*/ 4964795 w 9408955"/>
              <a:gd name="connsiteY1360" fmla="*/ 2017863 h 4587875"/>
              <a:gd name="connsiteX1361" fmla="*/ 5573537 w 9408955"/>
              <a:gd name="connsiteY1361" fmla="*/ 2017927 h 4587875"/>
              <a:gd name="connsiteX1362" fmla="*/ 5611988 w 9408955"/>
              <a:gd name="connsiteY1362" fmla="*/ 1972157 h 4587875"/>
              <a:gd name="connsiteX1363" fmla="*/ 5564355 w 9408955"/>
              <a:gd name="connsiteY1363" fmla="*/ 1944687 h 4587875"/>
              <a:gd name="connsiteX1364" fmla="*/ 5553363 w 9408955"/>
              <a:gd name="connsiteY1364" fmla="*/ 2006551 h 4587875"/>
              <a:gd name="connsiteX1365" fmla="*/ 5573537 w 9408955"/>
              <a:gd name="connsiteY1365" fmla="*/ 2017927 h 4587875"/>
              <a:gd name="connsiteX1366" fmla="*/ 7226896 w 9408955"/>
              <a:gd name="connsiteY1366" fmla="*/ 2017951 h 4587875"/>
              <a:gd name="connsiteX1367" fmla="*/ 7256087 w 9408955"/>
              <a:gd name="connsiteY1367" fmla="*/ 1978679 h 4587875"/>
              <a:gd name="connsiteX1368" fmla="*/ 7208826 w 9408955"/>
              <a:gd name="connsiteY1368" fmla="*/ 1949499 h 4587875"/>
              <a:gd name="connsiteX1369" fmla="*/ 7209279 w 9408955"/>
              <a:gd name="connsiteY1369" fmla="*/ 2014927 h 4587875"/>
              <a:gd name="connsiteX1370" fmla="*/ 7226896 w 9408955"/>
              <a:gd name="connsiteY1370" fmla="*/ 2017951 h 4587875"/>
              <a:gd name="connsiteX1371" fmla="*/ 4863880 w 9408955"/>
              <a:gd name="connsiteY1371" fmla="*/ 2017967 h 4587875"/>
              <a:gd name="connsiteX1372" fmla="*/ 4892870 w 9408955"/>
              <a:gd name="connsiteY1372" fmla="*/ 1972184 h 4587875"/>
              <a:gd name="connsiteX1373" fmla="*/ 4837252 w 9408955"/>
              <a:gd name="connsiteY1373" fmla="*/ 1953303 h 4587875"/>
              <a:gd name="connsiteX1374" fmla="*/ 4844147 w 9408955"/>
              <a:gd name="connsiteY1374" fmla="*/ 2015010 h 4587875"/>
              <a:gd name="connsiteX1375" fmla="*/ 4863880 w 9408955"/>
              <a:gd name="connsiteY1375" fmla="*/ 2017967 h 4587875"/>
              <a:gd name="connsiteX1376" fmla="*/ 4654070 w 9408955"/>
              <a:gd name="connsiteY1376" fmla="*/ 2017984 h 4587875"/>
              <a:gd name="connsiteX1377" fmla="*/ 4685935 w 9408955"/>
              <a:gd name="connsiteY1377" fmla="*/ 1980640 h 4587875"/>
              <a:gd name="connsiteX1378" fmla="*/ 4641517 w 9408955"/>
              <a:gd name="connsiteY1378" fmla="*/ 1949425 h 4587875"/>
              <a:gd name="connsiteX1379" fmla="*/ 4636331 w 9408955"/>
              <a:gd name="connsiteY1379" fmla="*/ 2013891 h 4587875"/>
              <a:gd name="connsiteX1380" fmla="*/ 4654070 w 9408955"/>
              <a:gd name="connsiteY1380" fmla="*/ 2017984 h 4587875"/>
              <a:gd name="connsiteX1381" fmla="*/ 4456083 w 9408955"/>
              <a:gd name="connsiteY1381" fmla="*/ 2018000 h 4587875"/>
              <a:gd name="connsiteX1382" fmla="*/ 4478006 w 9408955"/>
              <a:gd name="connsiteY1382" fmla="*/ 1965482 h 4587875"/>
              <a:gd name="connsiteX1383" fmla="*/ 4416565 w 9408955"/>
              <a:gd name="connsiteY1383" fmla="*/ 1965252 h 4587875"/>
              <a:gd name="connsiteX1384" fmla="*/ 4434447 w 9408955"/>
              <a:gd name="connsiteY1384" fmla="*/ 2015906 h 4587875"/>
              <a:gd name="connsiteX1385" fmla="*/ 4456083 w 9408955"/>
              <a:gd name="connsiteY1385" fmla="*/ 2018000 h 4587875"/>
              <a:gd name="connsiteX1386" fmla="*/ 5379135 w 9408955"/>
              <a:gd name="connsiteY1386" fmla="*/ 2018068 h 4587875"/>
              <a:gd name="connsiteX1387" fmla="*/ 5405733 w 9408955"/>
              <a:gd name="connsiteY1387" fmla="*/ 1971533 h 4587875"/>
              <a:gd name="connsiteX1388" fmla="*/ 5359242 w 9408955"/>
              <a:gd name="connsiteY1388" fmla="*/ 1949762 h 4587875"/>
              <a:gd name="connsiteX1389" fmla="*/ 5359922 w 9408955"/>
              <a:gd name="connsiteY1389" fmla="*/ 2015992 h 4587875"/>
              <a:gd name="connsiteX1390" fmla="*/ 5379135 w 9408955"/>
              <a:gd name="connsiteY1390" fmla="*/ 2018068 h 4587875"/>
              <a:gd name="connsiteX1391" fmla="*/ 5483047 w 9408955"/>
              <a:gd name="connsiteY1391" fmla="*/ 2018139 h 4587875"/>
              <a:gd name="connsiteX1392" fmla="*/ 5507954 w 9408955"/>
              <a:gd name="connsiteY1392" fmla="*/ 1972138 h 4587875"/>
              <a:gd name="connsiteX1393" fmla="*/ 5451651 w 9408955"/>
              <a:gd name="connsiteY1393" fmla="*/ 1955469 h 4587875"/>
              <a:gd name="connsiteX1394" fmla="*/ 5463732 w 9408955"/>
              <a:gd name="connsiteY1394" fmla="*/ 2017282 h 4587875"/>
              <a:gd name="connsiteX1395" fmla="*/ 5483047 w 9408955"/>
              <a:gd name="connsiteY1395" fmla="*/ 2018139 h 4587875"/>
              <a:gd name="connsiteX1396" fmla="*/ 5276759 w 9408955"/>
              <a:gd name="connsiteY1396" fmla="*/ 2018225 h 4587875"/>
              <a:gd name="connsiteX1397" fmla="*/ 5300425 w 9408955"/>
              <a:gd name="connsiteY1397" fmla="*/ 1964767 h 4587875"/>
              <a:gd name="connsiteX1398" fmla="*/ 5242959 w 9408955"/>
              <a:gd name="connsiteY1398" fmla="*/ 1953715 h 4587875"/>
              <a:gd name="connsiteX1399" fmla="*/ 5255273 w 9408955"/>
              <a:gd name="connsiteY1399" fmla="*/ 2015192 h 4587875"/>
              <a:gd name="connsiteX1400" fmla="*/ 5276759 w 9408955"/>
              <a:gd name="connsiteY1400" fmla="*/ 2018225 h 4587875"/>
              <a:gd name="connsiteX1401" fmla="*/ 5071939 w 9408955"/>
              <a:gd name="connsiteY1401" fmla="*/ 2018337 h 4587875"/>
              <a:gd name="connsiteX1402" fmla="*/ 5096989 w 9408955"/>
              <a:gd name="connsiteY1402" fmla="*/ 1972501 h 4587875"/>
              <a:gd name="connsiteX1403" fmla="*/ 5041279 w 9408955"/>
              <a:gd name="connsiteY1403" fmla="*/ 1955419 h 4587875"/>
              <a:gd name="connsiteX1404" fmla="*/ 5053200 w 9408955"/>
              <a:gd name="connsiteY1404" fmla="*/ 2016591 h 4587875"/>
              <a:gd name="connsiteX1405" fmla="*/ 5071939 w 9408955"/>
              <a:gd name="connsiteY1405" fmla="*/ 2018337 h 4587875"/>
              <a:gd name="connsiteX1406" fmla="*/ 7635024 w 9408955"/>
              <a:gd name="connsiteY1406" fmla="*/ 2018350 h 4587875"/>
              <a:gd name="connsiteX1407" fmla="*/ 7668321 w 9408955"/>
              <a:gd name="connsiteY1407" fmla="*/ 1987096 h 4587875"/>
              <a:gd name="connsiteX1408" fmla="*/ 7613148 w 9408955"/>
              <a:gd name="connsiteY1408" fmla="*/ 1953759 h 4587875"/>
              <a:gd name="connsiteX1409" fmla="*/ 7619126 w 9408955"/>
              <a:gd name="connsiteY1409" fmla="*/ 2014991 h 4587875"/>
              <a:gd name="connsiteX1410" fmla="*/ 7635024 w 9408955"/>
              <a:gd name="connsiteY1410" fmla="*/ 2018350 h 4587875"/>
              <a:gd name="connsiteX1411" fmla="*/ 4349405 w 9408955"/>
              <a:gd name="connsiteY1411" fmla="*/ 2018391 h 4587875"/>
              <a:gd name="connsiteX1412" fmla="*/ 4376959 w 9408955"/>
              <a:gd name="connsiteY1412" fmla="*/ 1971336 h 4587875"/>
              <a:gd name="connsiteX1413" fmla="*/ 4323687 w 9408955"/>
              <a:gd name="connsiteY1413" fmla="*/ 1953106 h 4587875"/>
              <a:gd name="connsiteX1414" fmla="*/ 4329403 w 9408955"/>
              <a:gd name="connsiteY1414" fmla="*/ 2014720 h 4587875"/>
              <a:gd name="connsiteX1415" fmla="*/ 4349405 w 9408955"/>
              <a:gd name="connsiteY1415" fmla="*/ 2018391 h 4587875"/>
              <a:gd name="connsiteX1416" fmla="*/ 4044356 w 9408955"/>
              <a:gd name="connsiteY1416" fmla="*/ 2018424 h 4587875"/>
              <a:gd name="connsiteX1417" fmla="*/ 4070392 w 9408955"/>
              <a:gd name="connsiteY1417" fmla="*/ 1972414 h 4587875"/>
              <a:gd name="connsiteX1418" fmla="*/ 4006706 w 9408955"/>
              <a:gd name="connsiteY1418" fmla="*/ 1965507 h 4587875"/>
              <a:gd name="connsiteX1419" fmla="*/ 4025129 w 9408955"/>
              <a:gd name="connsiteY1419" fmla="*/ 2016392 h 4587875"/>
              <a:gd name="connsiteX1420" fmla="*/ 4044356 w 9408955"/>
              <a:gd name="connsiteY1420" fmla="*/ 2018424 h 4587875"/>
              <a:gd name="connsiteX1421" fmla="*/ 2194752 w 9408955"/>
              <a:gd name="connsiteY1421" fmla="*/ 2018573 h 4587875"/>
              <a:gd name="connsiteX1422" fmla="*/ 2220058 w 9408955"/>
              <a:gd name="connsiteY1422" fmla="*/ 1973291 h 4587875"/>
              <a:gd name="connsiteX1423" fmla="*/ 2168613 w 9408955"/>
              <a:gd name="connsiteY1423" fmla="*/ 1952952 h 4587875"/>
              <a:gd name="connsiteX1424" fmla="*/ 2175699 w 9408955"/>
              <a:gd name="connsiteY1424" fmla="*/ 2016713 h 4587875"/>
              <a:gd name="connsiteX1425" fmla="*/ 2194752 w 9408955"/>
              <a:gd name="connsiteY1425" fmla="*/ 2018573 h 4587875"/>
              <a:gd name="connsiteX1426" fmla="*/ 5170859 w 9408955"/>
              <a:gd name="connsiteY1426" fmla="*/ 2018788 h 4587875"/>
              <a:gd name="connsiteX1427" fmla="*/ 5199511 w 9408955"/>
              <a:gd name="connsiteY1427" fmla="*/ 1972923 h 4587875"/>
              <a:gd name="connsiteX1428" fmla="*/ 5143487 w 9408955"/>
              <a:gd name="connsiteY1428" fmla="*/ 1954599 h 4587875"/>
              <a:gd name="connsiteX1429" fmla="*/ 5150804 w 9408955"/>
              <a:gd name="connsiteY1429" fmla="*/ 2014837 h 4587875"/>
              <a:gd name="connsiteX1430" fmla="*/ 5170859 w 9408955"/>
              <a:gd name="connsiteY1430" fmla="*/ 2018788 h 4587875"/>
              <a:gd name="connsiteX1431" fmla="*/ 7122535 w 9408955"/>
              <a:gd name="connsiteY1431" fmla="*/ 2018834 h 4587875"/>
              <a:gd name="connsiteX1432" fmla="*/ 7154730 w 9408955"/>
              <a:gd name="connsiteY1432" fmla="*/ 1980857 h 4587875"/>
              <a:gd name="connsiteX1433" fmla="*/ 7094908 w 9408955"/>
              <a:gd name="connsiteY1433" fmla="*/ 1958238 h 4587875"/>
              <a:gd name="connsiteX1434" fmla="*/ 7104578 w 9408955"/>
              <a:gd name="connsiteY1434" fmla="*/ 2015585 h 4587875"/>
              <a:gd name="connsiteX1435" fmla="*/ 7122535 w 9408955"/>
              <a:gd name="connsiteY1435" fmla="*/ 2018834 h 4587875"/>
              <a:gd name="connsiteX1436" fmla="*/ 4754042 w 9408955"/>
              <a:gd name="connsiteY1436" fmla="*/ 2018973 h 4587875"/>
              <a:gd name="connsiteX1437" fmla="*/ 4790058 w 9408955"/>
              <a:gd name="connsiteY1437" fmla="*/ 1987827 h 4587875"/>
              <a:gd name="connsiteX1438" fmla="*/ 4739240 w 9408955"/>
              <a:gd name="connsiteY1438" fmla="*/ 1950951 h 4587875"/>
              <a:gd name="connsiteX1439" fmla="*/ 4738116 w 9408955"/>
              <a:gd name="connsiteY1439" fmla="*/ 2012792 h 4587875"/>
              <a:gd name="connsiteX1440" fmla="*/ 4754042 w 9408955"/>
              <a:gd name="connsiteY1440" fmla="*/ 2018973 h 4587875"/>
              <a:gd name="connsiteX1441" fmla="*/ 7648117 w 9408955"/>
              <a:gd name="connsiteY1441" fmla="*/ 2115811 h 4587875"/>
              <a:gd name="connsiteX1442" fmla="*/ 7667955 w 9408955"/>
              <a:gd name="connsiteY1442" fmla="*/ 2092615 h 4587875"/>
              <a:gd name="connsiteX1443" fmla="*/ 7610960 w 9408955"/>
              <a:gd name="connsiteY1443" fmla="*/ 2056140 h 4587875"/>
              <a:gd name="connsiteX1444" fmla="*/ 7616288 w 9408955"/>
              <a:gd name="connsiteY1444" fmla="*/ 2114728 h 4587875"/>
              <a:gd name="connsiteX1445" fmla="*/ 7648117 w 9408955"/>
              <a:gd name="connsiteY1445" fmla="*/ 2115811 h 4587875"/>
              <a:gd name="connsiteX1446" fmla="*/ 7028587 w 9408955"/>
              <a:gd name="connsiteY1446" fmla="*/ 2116376 h 4587875"/>
              <a:gd name="connsiteX1447" fmla="*/ 7049644 w 9408955"/>
              <a:gd name="connsiteY1447" fmla="*/ 2096247 h 4587875"/>
              <a:gd name="connsiteX1448" fmla="*/ 7003826 w 9408955"/>
              <a:gd name="connsiteY1448" fmla="*/ 2053186 h 4587875"/>
              <a:gd name="connsiteX1449" fmla="*/ 6998127 w 9408955"/>
              <a:gd name="connsiteY1449" fmla="*/ 2114638 h 4587875"/>
              <a:gd name="connsiteX1450" fmla="*/ 7028587 w 9408955"/>
              <a:gd name="connsiteY1450" fmla="*/ 2116376 h 4587875"/>
              <a:gd name="connsiteX1451" fmla="*/ 5386951 w 9408955"/>
              <a:gd name="connsiteY1451" fmla="*/ 2116409 h 4587875"/>
              <a:gd name="connsiteX1452" fmla="*/ 5372555 w 9408955"/>
              <a:gd name="connsiteY1452" fmla="*/ 2051022 h 4587875"/>
              <a:gd name="connsiteX1453" fmla="*/ 5338591 w 9408955"/>
              <a:gd name="connsiteY1453" fmla="*/ 2101077 h 4587875"/>
              <a:gd name="connsiteX1454" fmla="*/ 5386951 w 9408955"/>
              <a:gd name="connsiteY1454" fmla="*/ 2116409 h 4587875"/>
              <a:gd name="connsiteX1455" fmla="*/ 4768274 w 9408955"/>
              <a:gd name="connsiteY1455" fmla="*/ 2116541 h 4587875"/>
              <a:gd name="connsiteX1456" fmla="*/ 4789183 w 9408955"/>
              <a:gd name="connsiteY1456" fmla="*/ 2095957 h 4587875"/>
              <a:gd name="connsiteX1457" fmla="*/ 4745297 w 9408955"/>
              <a:gd name="connsiteY1457" fmla="*/ 2051130 h 4587875"/>
              <a:gd name="connsiteX1458" fmla="*/ 4737715 w 9408955"/>
              <a:gd name="connsiteY1458" fmla="*/ 2115168 h 4587875"/>
              <a:gd name="connsiteX1459" fmla="*/ 4768274 w 9408955"/>
              <a:gd name="connsiteY1459" fmla="*/ 2116541 h 4587875"/>
              <a:gd name="connsiteX1460" fmla="*/ 1889713 w 9408955"/>
              <a:gd name="connsiteY1460" fmla="*/ 2117256 h 4587875"/>
              <a:gd name="connsiteX1461" fmla="*/ 1910922 w 9408955"/>
              <a:gd name="connsiteY1461" fmla="*/ 2098605 h 4587875"/>
              <a:gd name="connsiteX1462" fmla="*/ 1873543 w 9408955"/>
              <a:gd name="connsiteY1462" fmla="*/ 2050613 h 4587875"/>
              <a:gd name="connsiteX1463" fmla="*/ 1860785 w 9408955"/>
              <a:gd name="connsiteY1463" fmla="*/ 2115436 h 4587875"/>
              <a:gd name="connsiteX1464" fmla="*/ 1889713 w 9408955"/>
              <a:gd name="connsiteY1464" fmla="*/ 2117256 h 4587875"/>
              <a:gd name="connsiteX1465" fmla="*/ 5075658 w 9408955"/>
              <a:gd name="connsiteY1465" fmla="*/ 2117280 h 4587875"/>
              <a:gd name="connsiteX1466" fmla="*/ 5096772 w 9408955"/>
              <a:gd name="connsiteY1466" fmla="*/ 2096094 h 4587875"/>
              <a:gd name="connsiteX1467" fmla="*/ 5057687 w 9408955"/>
              <a:gd name="connsiteY1467" fmla="*/ 2050452 h 4587875"/>
              <a:gd name="connsiteX1468" fmla="*/ 5045116 w 9408955"/>
              <a:gd name="connsiteY1468" fmla="*/ 2114213 h 4587875"/>
              <a:gd name="connsiteX1469" fmla="*/ 5075658 w 9408955"/>
              <a:gd name="connsiteY1469" fmla="*/ 2117280 h 4587875"/>
              <a:gd name="connsiteX1470" fmla="*/ 5795607 w 9408955"/>
              <a:gd name="connsiteY1470" fmla="*/ 2117292 h 4587875"/>
              <a:gd name="connsiteX1471" fmla="*/ 5817501 w 9408955"/>
              <a:gd name="connsiteY1471" fmla="*/ 2092413 h 4587875"/>
              <a:gd name="connsiteX1472" fmla="*/ 5774859 w 9408955"/>
              <a:gd name="connsiteY1472" fmla="*/ 2050909 h 4587875"/>
              <a:gd name="connsiteX1473" fmla="*/ 5761333 w 9408955"/>
              <a:gd name="connsiteY1473" fmla="*/ 2112592 h 4587875"/>
              <a:gd name="connsiteX1474" fmla="*/ 5795607 w 9408955"/>
              <a:gd name="connsiteY1474" fmla="*/ 2117292 h 4587875"/>
              <a:gd name="connsiteX1475" fmla="*/ 4956886 w 9408955"/>
              <a:gd name="connsiteY1475" fmla="*/ 2118330 h 4587875"/>
              <a:gd name="connsiteX1476" fmla="*/ 4996961 w 9408955"/>
              <a:gd name="connsiteY1476" fmla="*/ 2091965 h 4587875"/>
              <a:gd name="connsiteX1477" fmla="*/ 4953650 w 9408955"/>
              <a:gd name="connsiteY1477" fmla="*/ 2051258 h 4587875"/>
              <a:gd name="connsiteX1478" fmla="*/ 4940519 w 9408955"/>
              <a:gd name="connsiteY1478" fmla="*/ 2112545 h 4587875"/>
              <a:gd name="connsiteX1479" fmla="*/ 4956886 w 9408955"/>
              <a:gd name="connsiteY1479" fmla="*/ 2118330 h 4587875"/>
              <a:gd name="connsiteX1480" fmla="*/ 4856384 w 9408955"/>
              <a:gd name="connsiteY1480" fmla="*/ 2118611 h 4587875"/>
              <a:gd name="connsiteX1481" fmla="*/ 4893231 w 9408955"/>
              <a:gd name="connsiteY1481" fmla="*/ 2076950 h 4587875"/>
              <a:gd name="connsiteX1482" fmla="*/ 4829226 w 9408955"/>
              <a:gd name="connsiteY1482" fmla="*/ 2064765 h 4587875"/>
              <a:gd name="connsiteX1483" fmla="*/ 4835696 w 9408955"/>
              <a:gd name="connsiteY1483" fmla="*/ 2111697 h 4587875"/>
              <a:gd name="connsiteX1484" fmla="*/ 4856384 w 9408955"/>
              <a:gd name="connsiteY1484" fmla="*/ 2118611 h 4587875"/>
              <a:gd name="connsiteX1485" fmla="*/ 4241520 w 9408955"/>
              <a:gd name="connsiteY1485" fmla="*/ 2118944 h 4587875"/>
              <a:gd name="connsiteX1486" fmla="*/ 4277917 w 9408955"/>
              <a:gd name="connsiteY1486" fmla="*/ 2084847 h 4587875"/>
              <a:gd name="connsiteX1487" fmla="*/ 4230713 w 9408955"/>
              <a:gd name="connsiteY1487" fmla="*/ 2052594 h 4587875"/>
              <a:gd name="connsiteX1488" fmla="*/ 4223644 w 9408955"/>
              <a:gd name="connsiteY1488" fmla="*/ 2114394 h 4587875"/>
              <a:gd name="connsiteX1489" fmla="*/ 4241520 w 9408955"/>
              <a:gd name="connsiteY1489" fmla="*/ 2118944 h 4587875"/>
              <a:gd name="connsiteX1490" fmla="*/ 4348016 w 9408955"/>
              <a:gd name="connsiteY1490" fmla="*/ 2118953 h 4587875"/>
              <a:gd name="connsiteX1491" fmla="*/ 4378140 w 9408955"/>
              <a:gd name="connsiteY1491" fmla="*/ 2076865 h 4587875"/>
              <a:gd name="connsiteX1492" fmla="*/ 4316057 w 9408955"/>
              <a:gd name="connsiteY1492" fmla="*/ 2065239 h 4587875"/>
              <a:gd name="connsiteX1493" fmla="*/ 4328337 w 9408955"/>
              <a:gd name="connsiteY1493" fmla="*/ 2114932 h 4587875"/>
              <a:gd name="connsiteX1494" fmla="*/ 4348016 w 9408955"/>
              <a:gd name="connsiteY1494" fmla="*/ 2118953 h 4587875"/>
              <a:gd name="connsiteX1495" fmla="*/ 4444422 w 9408955"/>
              <a:gd name="connsiteY1495" fmla="*/ 2119008 h 4587875"/>
              <a:gd name="connsiteX1496" fmla="*/ 4482170 w 9408955"/>
              <a:gd name="connsiteY1496" fmla="*/ 2084048 h 4587875"/>
              <a:gd name="connsiteX1497" fmla="*/ 4426673 w 9408955"/>
              <a:gd name="connsiteY1497" fmla="*/ 2056903 h 4587875"/>
              <a:gd name="connsiteX1498" fmla="*/ 4425744 w 9408955"/>
              <a:gd name="connsiteY1498" fmla="*/ 2112324 h 4587875"/>
              <a:gd name="connsiteX1499" fmla="*/ 4444422 w 9408955"/>
              <a:gd name="connsiteY1499" fmla="*/ 2119008 h 4587875"/>
              <a:gd name="connsiteX1500" fmla="*/ 5576510 w 9408955"/>
              <a:gd name="connsiteY1500" fmla="*/ 2119050 h 4587875"/>
              <a:gd name="connsiteX1501" fmla="*/ 5612555 w 9408955"/>
              <a:gd name="connsiteY1501" fmla="*/ 2084951 h 4587875"/>
              <a:gd name="connsiteX1502" fmla="*/ 5553877 w 9408955"/>
              <a:gd name="connsiteY1502" fmla="*/ 2059390 h 4587875"/>
              <a:gd name="connsiteX1503" fmla="*/ 5558653 w 9408955"/>
              <a:gd name="connsiteY1503" fmla="*/ 2114357 h 4587875"/>
              <a:gd name="connsiteX1504" fmla="*/ 5576510 w 9408955"/>
              <a:gd name="connsiteY1504" fmla="*/ 2119050 h 4587875"/>
              <a:gd name="connsiteX1505" fmla="*/ 1979974 w 9408955"/>
              <a:gd name="connsiteY1505" fmla="*/ 2119155 h 4587875"/>
              <a:gd name="connsiteX1506" fmla="*/ 2016183 w 9408955"/>
              <a:gd name="connsiteY1506" fmla="*/ 2090822 h 4587875"/>
              <a:gd name="connsiteX1507" fmla="*/ 1964141 w 9408955"/>
              <a:gd name="connsiteY1507" fmla="*/ 2054148 h 4587875"/>
              <a:gd name="connsiteX1508" fmla="*/ 1963682 w 9408955"/>
              <a:gd name="connsiteY1508" fmla="*/ 2115118 h 4587875"/>
              <a:gd name="connsiteX1509" fmla="*/ 1979974 w 9408955"/>
              <a:gd name="connsiteY1509" fmla="*/ 2119155 h 4587875"/>
              <a:gd name="connsiteX1510" fmla="*/ 4034165 w 9408955"/>
              <a:gd name="connsiteY1510" fmla="*/ 2119218 h 4587875"/>
              <a:gd name="connsiteX1511" fmla="*/ 4071111 w 9408955"/>
              <a:gd name="connsiteY1511" fmla="*/ 2083603 h 4587875"/>
              <a:gd name="connsiteX1512" fmla="*/ 4006220 w 9408955"/>
              <a:gd name="connsiteY1512" fmla="*/ 2069138 h 4587875"/>
              <a:gd name="connsiteX1513" fmla="*/ 4015942 w 9408955"/>
              <a:gd name="connsiteY1513" fmla="*/ 2113223 h 4587875"/>
              <a:gd name="connsiteX1514" fmla="*/ 4034165 w 9408955"/>
              <a:gd name="connsiteY1514" fmla="*/ 2119218 h 4587875"/>
              <a:gd name="connsiteX1515" fmla="*/ 6501325 w 9408955"/>
              <a:gd name="connsiteY1515" fmla="*/ 2119269 h 4587875"/>
              <a:gd name="connsiteX1516" fmla="*/ 6536007 w 9408955"/>
              <a:gd name="connsiteY1516" fmla="*/ 2085681 h 4587875"/>
              <a:gd name="connsiteX1517" fmla="*/ 6474408 w 9408955"/>
              <a:gd name="connsiteY1517" fmla="*/ 2063403 h 4587875"/>
              <a:gd name="connsiteX1518" fmla="*/ 6483533 w 9408955"/>
              <a:gd name="connsiteY1518" fmla="*/ 2114389 h 4587875"/>
              <a:gd name="connsiteX1519" fmla="*/ 6501325 w 9408955"/>
              <a:gd name="connsiteY1519" fmla="*/ 2119269 h 4587875"/>
              <a:gd name="connsiteX1520" fmla="*/ 4138046 w 9408955"/>
              <a:gd name="connsiteY1520" fmla="*/ 2119281 h 4587875"/>
              <a:gd name="connsiteX1521" fmla="*/ 4173581 w 9408955"/>
              <a:gd name="connsiteY1521" fmla="*/ 2084614 h 4587875"/>
              <a:gd name="connsiteX1522" fmla="*/ 4120214 w 9408955"/>
              <a:gd name="connsiteY1522" fmla="*/ 2056266 h 4587875"/>
              <a:gd name="connsiteX1523" fmla="*/ 4119758 w 9408955"/>
              <a:gd name="connsiteY1523" fmla="*/ 2114550 h 4587875"/>
              <a:gd name="connsiteX1524" fmla="*/ 4138046 w 9408955"/>
              <a:gd name="connsiteY1524" fmla="*/ 2119281 h 4587875"/>
              <a:gd name="connsiteX1525" fmla="*/ 7118152 w 9408955"/>
              <a:gd name="connsiteY1525" fmla="*/ 2119284 h 4587875"/>
              <a:gd name="connsiteX1526" fmla="*/ 7154617 w 9408955"/>
              <a:gd name="connsiteY1526" fmla="*/ 2090822 h 4587875"/>
              <a:gd name="connsiteX1527" fmla="*/ 7102433 w 9408955"/>
              <a:gd name="connsiteY1527" fmla="*/ 2054607 h 4587875"/>
              <a:gd name="connsiteX1528" fmla="*/ 7101744 w 9408955"/>
              <a:gd name="connsiteY1528" fmla="*/ 2115348 h 4587875"/>
              <a:gd name="connsiteX1529" fmla="*/ 7118152 w 9408955"/>
              <a:gd name="connsiteY1529" fmla="*/ 2119284 h 4587875"/>
              <a:gd name="connsiteX1530" fmla="*/ 4548195 w 9408955"/>
              <a:gd name="connsiteY1530" fmla="*/ 2119287 h 4587875"/>
              <a:gd name="connsiteX1531" fmla="*/ 4584082 w 9408955"/>
              <a:gd name="connsiteY1531" fmla="*/ 2085049 h 4587875"/>
              <a:gd name="connsiteX1532" fmla="*/ 4542231 w 9408955"/>
              <a:gd name="connsiteY1532" fmla="*/ 2050660 h 4587875"/>
              <a:gd name="connsiteX1533" fmla="*/ 4530631 w 9408955"/>
              <a:gd name="connsiteY1533" fmla="*/ 2113248 h 4587875"/>
              <a:gd name="connsiteX1534" fmla="*/ 4548195 w 9408955"/>
              <a:gd name="connsiteY1534" fmla="*/ 2119287 h 4587875"/>
              <a:gd name="connsiteX1535" fmla="*/ 5270282 w 9408955"/>
              <a:gd name="connsiteY1535" fmla="*/ 2119372 h 4587875"/>
              <a:gd name="connsiteX1536" fmla="*/ 5303605 w 9408955"/>
              <a:gd name="connsiteY1536" fmla="*/ 2084835 h 4587875"/>
              <a:gd name="connsiteX1537" fmla="*/ 5260204 w 9408955"/>
              <a:gd name="connsiteY1537" fmla="*/ 2051997 h 4587875"/>
              <a:gd name="connsiteX1538" fmla="*/ 5252545 w 9408955"/>
              <a:gd name="connsiteY1538" fmla="*/ 2115392 h 4587875"/>
              <a:gd name="connsiteX1539" fmla="*/ 5270282 w 9408955"/>
              <a:gd name="connsiteY1539" fmla="*/ 2119372 h 4587875"/>
              <a:gd name="connsiteX1540" fmla="*/ 6405656 w 9408955"/>
              <a:gd name="connsiteY1540" fmla="*/ 2119409 h 4587875"/>
              <a:gd name="connsiteX1541" fmla="*/ 6434794 w 9408955"/>
              <a:gd name="connsiteY1541" fmla="*/ 2076724 h 4587875"/>
              <a:gd name="connsiteX1542" fmla="*/ 6372449 w 9408955"/>
              <a:gd name="connsiteY1542" fmla="*/ 2063695 h 4587875"/>
              <a:gd name="connsiteX1543" fmla="*/ 6386201 w 9408955"/>
              <a:gd name="connsiteY1543" fmla="*/ 2116494 h 4587875"/>
              <a:gd name="connsiteX1544" fmla="*/ 6405656 w 9408955"/>
              <a:gd name="connsiteY1544" fmla="*/ 2119409 h 4587875"/>
              <a:gd name="connsiteX1545" fmla="*/ 7227649 w 9408955"/>
              <a:gd name="connsiteY1545" fmla="*/ 2119479 h 4587875"/>
              <a:gd name="connsiteX1546" fmla="*/ 7242033 w 9408955"/>
              <a:gd name="connsiteY1546" fmla="*/ 2113927 h 4587875"/>
              <a:gd name="connsiteX1547" fmla="*/ 7214362 w 9408955"/>
              <a:gd name="connsiteY1547" fmla="*/ 2051444 h 4587875"/>
              <a:gd name="connsiteX1548" fmla="*/ 7188041 w 9408955"/>
              <a:gd name="connsiteY1548" fmla="*/ 2101292 h 4587875"/>
              <a:gd name="connsiteX1549" fmla="*/ 7227649 w 9408955"/>
              <a:gd name="connsiteY1549" fmla="*/ 2119479 h 4587875"/>
              <a:gd name="connsiteX1550" fmla="*/ 5681068 w 9408955"/>
              <a:gd name="connsiteY1550" fmla="*/ 2119519 h 4587875"/>
              <a:gd name="connsiteX1551" fmla="*/ 5715514 w 9408955"/>
              <a:gd name="connsiteY1551" fmla="*/ 2084729 h 4587875"/>
              <a:gd name="connsiteX1552" fmla="*/ 5658883 w 9408955"/>
              <a:gd name="connsiteY1552" fmla="*/ 2057670 h 4587875"/>
              <a:gd name="connsiteX1553" fmla="*/ 5663204 w 9408955"/>
              <a:gd name="connsiteY1553" fmla="*/ 2115653 h 4587875"/>
              <a:gd name="connsiteX1554" fmla="*/ 5681068 w 9408955"/>
              <a:gd name="connsiteY1554" fmla="*/ 2119519 h 4587875"/>
              <a:gd name="connsiteX1555" fmla="*/ 5167333 w 9408955"/>
              <a:gd name="connsiteY1555" fmla="*/ 2119528 h 4587875"/>
              <a:gd name="connsiteX1556" fmla="*/ 5200962 w 9408955"/>
              <a:gd name="connsiteY1556" fmla="*/ 2084396 h 4587875"/>
              <a:gd name="connsiteX1557" fmla="*/ 5139431 w 9408955"/>
              <a:gd name="connsiteY1557" fmla="*/ 2063197 h 4587875"/>
              <a:gd name="connsiteX1558" fmla="*/ 5149348 w 9408955"/>
              <a:gd name="connsiteY1558" fmla="*/ 2115625 h 4587875"/>
              <a:gd name="connsiteX1559" fmla="*/ 5167333 w 9408955"/>
              <a:gd name="connsiteY1559" fmla="*/ 2119528 h 4587875"/>
              <a:gd name="connsiteX1560" fmla="*/ 4652683 w 9408955"/>
              <a:gd name="connsiteY1560" fmla="*/ 2119843 h 4587875"/>
              <a:gd name="connsiteX1561" fmla="*/ 4686169 w 9408955"/>
              <a:gd name="connsiteY1561" fmla="*/ 2084851 h 4587875"/>
              <a:gd name="connsiteX1562" fmla="*/ 4641520 w 9408955"/>
              <a:gd name="connsiteY1562" fmla="*/ 2052415 h 4587875"/>
              <a:gd name="connsiteX1563" fmla="*/ 4634755 w 9408955"/>
              <a:gd name="connsiteY1563" fmla="*/ 2115897 h 4587875"/>
              <a:gd name="connsiteX1564" fmla="*/ 4652683 w 9408955"/>
              <a:gd name="connsiteY1564" fmla="*/ 2119843 h 4587875"/>
              <a:gd name="connsiteX1565" fmla="*/ 4770790 w 9408955"/>
              <a:gd name="connsiteY1565" fmla="*/ 2218534 h 4587875"/>
              <a:gd name="connsiteX1566" fmla="*/ 4790650 w 9408955"/>
              <a:gd name="connsiteY1566" fmla="*/ 2194737 h 4587875"/>
              <a:gd name="connsiteX1567" fmla="*/ 4752017 w 9408955"/>
              <a:gd name="connsiteY1567" fmla="*/ 2153796 h 4587875"/>
              <a:gd name="connsiteX1568" fmla="*/ 4738758 w 9408955"/>
              <a:gd name="connsiteY1568" fmla="*/ 2217254 h 4587875"/>
              <a:gd name="connsiteX1569" fmla="*/ 4770790 w 9408955"/>
              <a:gd name="connsiteY1569" fmla="*/ 2218534 h 4587875"/>
              <a:gd name="connsiteX1570" fmla="*/ 5177622 w 9408955"/>
              <a:gd name="connsiteY1570" fmla="*/ 2219892 h 4587875"/>
              <a:gd name="connsiteX1571" fmla="*/ 5198170 w 9408955"/>
              <a:gd name="connsiteY1571" fmla="*/ 2200955 h 4587875"/>
              <a:gd name="connsiteX1572" fmla="*/ 5162603 w 9408955"/>
              <a:gd name="connsiteY1572" fmla="*/ 2154237 h 4587875"/>
              <a:gd name="connsiteX1573" fmla="*/ 5148695 w 9408955"/>
              <a:gd name="connsiteY1573" fmla="*/ 2217738 h 4587875"/>
              <a:gd name="connsiteX1574" fmla="*/ 5177622 w 9408955"/>
              <a:gd name="connsiteY1574" fmla="*/ 2219892 h 4587875"/>
              <a:gd name="connsiteX1575" fmla="*/ 4248114 w 9408955"/>
              <a:gd name="connsiteY1575" fmla="*/ 2220433 h 4587875"/>
              <a:gd name="connsiteX1576" fmla="*/ 4275582 w 9408955"/>
              <a:gd name="connsiteY1576" fmla="*/ 2201430 h 4587875"/>
              <a:gd name="connsiteX1577" fmla="*/ 4224293 w 9408955"/>
              <a:gd name="connsiteY1577" fmla="*/ 2157539 h 4587875"/>
              <a:gd name="connsiteX1578" fmla="*/ 4213124 w 9408955"/>
              <a:gd name="connsiteY1578" fmla="*/ 2212860 h 4587875"/>
              <a:gd name="connsiteX1579" fmla="*/ 4248114 w 9408955"/>
              <a:gd name="connsiteY1579" fmla="*/ 2220433 h 4587875"/>
              <a:gd name="connsiteX1580" fmla="*/ 4458699 w 9408955"/>
              <a:gd name="connsiteY1580" fmla="*/ 2220758 h 4587875"/>
              <a:gd name="connsiteX1581" fmla="*/ 4477982 w 9408955"/>
              <a:gd name="connsiteY1581" fmla="*/ 2204343 h 4587875"/>
              <a:gd name="connsiteX1582" fmla="*/ 4447219 w 9408955"/>
              <a:gd name="connsiteY1582" fmla="*/ 2154066 h 4587875"/>
              <a:gd name="connsiteX1583" fmla="*/ 4432290 w 9408955"/>
              <a:gd name="connsiteY1583" fmla="*/ 2219955 h 4587875"/>
              <a:gd name="connsiteX1584" fmla="*/ 4458699 w 9408955"/>
              <a:gd name="connsiteY1584" fmla="*/ 2220758 h 4587875"/>
              <a:gd name="connsiteX1585" fmla="*/ 4140857 w 9408955"/>
              <a:gd name="connsiteY1585" fmla="*/ 2220982 h 4587875"/>
              <a:gd name="connsiteX1586" fmla="*/ 4174967 w 9408955"/>
              <a:gd name="connsiteY1586" fmla="*/ 2172539 h 4587875"/>
              <a:gd name="connsiteX1587" fmla="*/ 4110613 w 9408955"/>
              <a:gd name="connsiteY1587" fmla="*/ 2167605 h 4587875"/>
              <a:gd name="connsiteX1588" fmla="*/ 4140857 w 9408955"/>
              <a:gd name="connsiteY1588" fmla="*/ 2220982 h 4587875"/>
              <a:gd name="connsiteX1589" fmla="*/ 4341916 w 9408955"/>
              <a:gd name="connsiteY1589" fmla="*/ 2221035 h 4587875"/>
              <a:gd name="connsiteX1590" fmla="*/ 4367441 w 9408955"/>
              <a:gd name="connsiteY1590" fmla="*/ 2215207 h 4587875"/>
              <a:gd name="connsiteX1591" fmla="*/ 4364442 w 9408955"/>
              <a:gd name="connsiteY1591" fmla="*/ 2158113 h 4587875"/>
              <a:gd name="connsiteX1592" fmla="*/ 4314832 w 9408955"/>
              <a:gd name="connsiteY1592" fmla="*/ 2168804 h 4587875"/>
              <a:gd name="connsiteX1593" fmla="*/ 4315525 w 9408955"/>
              <a:gd name="connsiteY1593" fmla="*/ 2214752 h 4587875"/>
              <a:gd name="connsiteX1594" fmla="*/ 4341916 w 9408955"/>
              <a:gd name="connsiteY1594" fmla="*/ 2221035 h 4587875"/>
              <a:gd name="connsiteX1595" fmla="*/ 1675714 w 9408955"/>
              <a:gd name="connsiteY1595" fmla="*/ 2221184 h 4587875"/>
              <a:gd name="connsiteX1596" fmla="*/ 1693296 w 9408955"/>
              <a:gd name="connsiteY1596" fmla="*/ 2216549 h 4587875"/>
              <a:gd name="connsiteX1597" fmla="*/ 1672450 w 9408955"/>
              <a:gd name="connsiteY1597" fmla="*/ 2153609 h 4587875"/>
              <a:gd name="connsiteX1598" fmla="*/ 1657789 w 9408955"/>
              <a:gd name="connsiteY1598" fmla="*/ 2218609 h 4587875"/>
              <a:gd name="connsiteX1599" fmla="*/ 1675714 w 9408955"/>
              <a:gd name="connsiteY1599" fmla="*/ 2221184 h 4587875"/>
              <a:gd name="connsiteX1600" fmla="*/ 6920257 w 9408955"/>
              <a:gd name="connsiteY1600" fmla="*/ 2221413 h 4587875"/>
              <a:gd name="connsiteX1601" fmla="*/ 6948285 w 9408955"/>
              <a:gd name="connsiteY1601" fmla="*/ 2180641 h 4587875"/>
              <a:gd name="connsiteX1602" fmla="*/ 6882382 w 9408955"/>
              <a:gd name="connsiteY1602" fmla="*/ 2173365 h 4587875"/>
              <a:gd name="connsiteX1603" fmla="*/ 6901309 w 9408955"/>
              <a:gd name="connsiteY1603" fmla="*/ 2219982 h 4587875"/>
              <a:gd name="connsiteX1604" fmla="*/ 6920257 w 9408955"/>
              <a:gd name="connsiteY1604" fmla="*/ 2221413 h 4587875"/>
              <a:gd name="connsiteX1605" fmla="*/ 7016450 w 9408955"/>
              <a:gd name="connsiteY1605" fmla="*/ 2221476 h 4587875"/>
              <a:gd name="connsiteX1606" fmla="*/ 7052163 w 9408955"/>
              <a:gd name="connsiteY1606" fmla="*/ 2188022 h 4587875"/>
              <a:gd name="connsiteX1607" fmla="*/ 7011484 w 9408955"/>
              <a:gd name="connsiteY1607" fmla="*/ 2153581 h 4587875"/>
              <a:gd name="connsiteX1608" fmla="*/ 6998614 w 9408955"/>
              <a:gd name="connsiteY1608" fmla="*/ 2217446 h 4587875"/>
              <a:gd name="connsiteX1609" fmla="*/ 7016450 w 9408955"/>
              <a:gd name="connsiteY1609" fmla="*/ 2221476 h 4587875"/>
              <a:gd name="connsiteX1610" fmla="*/ 5680897 w 9408955"/>
              <a:gd name="connsiteY1610" fmla="*/ 2221516 h 4587875"/>
              <a:gd name="connsiteX1611" fmla="*/ 5716596 w 9408955"/>
              <a:gd name="connsiteY1611" fmla="*/ 2188271 h 4587875"/>
              <a:gd name="connsiteX1612" fmla="*/ 5652494 w 9408955"/>
              <a:gd name="connsiteY1612" fmla="*/ 2165018 h 4587875"/>
              <a:gd name="connsiteX1613" fmla="*/ 5663139 w 9408955"/>
              <a:gd name="connsiteY1613" fmla="*/ 2217680 h 4587875"/>
              <a:gd name="connsiteX1614" fmla="*/ 5680897 w 9408955"/>
              <a:gd name="connsiteY1614" fmla="*/ 2221516 h 4587875"/>
              <a:gd name="connsiteX1615" fmla="*/ 5379993 w 9408955"/>
              <a:gd name="connsiteY1615" fmla="*/ 2221540 h 4587875"/>
              <a:gd name="connsiteX1616" fmla="*/ 5399984 w 9408955"/>
              <a:gd name="connsiteY1616" fmla="*/ 2210352 h 4587875"/>
              <a:gd name="connsiteX1617" fmla="*/ 5379679 w 9408955"/>
              <a:gd name="connsiteY1617" fmla="*/ 2154954 h 4587875"/>
              <a:gd name="connsiteX1618" fmla="*/ 5337473 w 9408955"/>
              <a:gd name="connsiteY1618" fmla="*/ 2172580 h 4587875"/>
              <a:gd name="connsiteX1619" fmla="*/ 5356408 w 9408955"/>
              <a:gd name="connsiteY1619" fmla="*/ 2220196 h 4587875"/>
              <a:gd name="connsiteX1620" fmla="*/ 5379993 w 9408955"/>
              <a:gd name="connsiteY1620" fmla="*/ 2221540 h 4587875"/>
              <a:gd name="connsiteX1621" fmla="*/ 4033536 w 9408955"/>
              <a:gd name="connsiteY1621" fmla="*/ 2221597 h 4587875"/>
              <a:gd name="connsiteX1622" fmla="*/ 4071272 w 9408955"/>
              <a:gd name="connsiteY1622" fmla="*/ 2188924 h 4587875"/>
              <a:gd name="connsiteX1623" fmla="*/ 4015578 w 9408955"/>
              <a:gd name="connsiteY1623" fmla="*/ 2160277 h 4587875"/>
              <a:gd name="connsiteX1624" fmla="*/ 4015117 w 9408955"/>
              <a:gd name="connsiteY1624" fmla="*/ 2216669 h 4587875"/>
              <a:gd name="connsiteX1625" fmla="*/ 4033536 w 9408955"/>
              <a:gd name="connsiteY1625" fmla="*/ 2221597 h 4587875"/>
              <a:gd name="connsiteX1626" fmla="*/ 2392480 w 9408955"/>
              <a:gd name="connsiteY1626" fmla="*/ 2221632 h 4587875"/>
              <a:gd name="connsiteX1627" fmla="*/ 2425049 w 9408955"/>
              <a:gd name="connsiteY1627" fmla="*/ 2188913 h 4587875"/>
              <a:gd name="connsiteX1628" fmla="*/ 2368202 w 9408955"/>
              <a:gd name="connsiteY1628" fmla="*/ 2161764 h 4587875"/>
              <a:gd name="connsiteX1629" fmla="*/ 2375106 w 9408955"/>
              <a:gd name="connsiteY1629" fmla="*/ 2217632 h 4587875"/>
              <a:gd name="connsiteX1630" fmla="*/ 2392480 w 9408955"/>
              <a:gd name="connsiteY1630" fmla="*/ 2221632 h 4587875"/>
              <a:gd name="connsiteX1631" fmla="*/ 6709047 w 9408955"/>
              <a:gd name="connsiteY1631" fmla="*/ 2221674 h 4587875"/>
              <a:gd name="connsiteX1632" fmla="*/ 6740581 w 9408955"/>
              <a:gd name="connsiteY1632" fmla="*/ 2188704 h 4587875"/>
              <a:gd name="connsiteX1633" fmla="*/ 6705330 w 9408955"/>
              <a:gd name="connsiteY1633" fmla="*/ 2153604 h 4587875"/>
              <a:gd name="connsiteX1634" fmla="*/ 6692367 w 9408955"/>
              <a:gd name="connsiteY1634" fmla="*/ 2218068 h 4587875"/>
              <a:gd name="connsiteX1635" fmla="*/ 6709047 w 9408955"/>
              <a:gd name="connsiteY1635" fmla="*/ 2221674 h 4587875"/>
              <a:gd name="connsiteX1636" fmla="*/ 4862344 w 9408955"/>
              <a:gd name="connsiteY1636" fmla="*/ 2221718 h 4587875"/>
              <a:gd name="connsiteX1637" fmla="*/ 4893595 w 9408955"/>
              <a:gd name="connsiteY1637" fmla="*/ 2180602 h 4587875"/>
              <a:gd name="connsiteX1638" fmla="*/ 4829120 w 9408955"/>
              <a:gd name="connsiteY1638" fmla="*/ 2168258 h 4587875"/>
              <a:gd name="connsiteX1639" fmla="*/ 4843067 w 9408955"/>
              <a:gd name="connsiteY1639" fmla="*/ 2218779 h 4587875"/>
              <a:gd name="connsiteX1640" fmla="*/ 4862344 w 9408955"/>
              <a:gd name="connsiteY1640" fmla="*/ 2221718 h 4587875"/>
              <a:gd name="connsiteX1641" fmla="*/ 7221477 w 9408955"/>
              <a:gd name="connsiteY1641" fmla="*/ 2221819 h 4587875"/>
              <a:gd name="connsiteX1642" fmla="*/ 7242855 w 9408955"/>
              <a:gd name="connsiteY1642" fmla="*/ 2159907 h 4587875"/>
              <a:gd name="connsiteX1643" fmla="*/ 7187591 w 9408955"/>
              <a:gd name="connsiteY1643" fmla="*/ 2173060 h 4587875"/>
              <a:gd name="connsiteX1644" fmla="*/ 7221477 w 9408955"/>
              <a:gd name="connsiteY1644" fmla="*/ 2221819 h 4587875"/>
              <a:gd name="connsiteX1645" fmla="*/ 5885602 w 9408955"/>
              <a:gd name="connsiteY1645" fmla="*/ 2221860 h 4587875"/>
              <a:gd name="connsiteX1646" fmla="*/ 5919973 w 9408955"/>
              <a:gd name="connsiteY1646" fmla="*/ 2180943 h 4587875"/>
              <a:gd name="connsiteX1647" fmla="*/ 5854382 w 9408955"/>
              <a:gd name="connsiteY1647" fmla="*/ 2173291 h 4587875"/>
              <a:gd name="connsiteX1648" fmla="*/ 5865429 w 9408955"/>
              <a:gd name="connsiteY1648" fmla="*/ 2216723 h 4587875"/>
              <a:gd name="connsiteX1649" fmla="*/ 5885602 w 9408955"/>
              <a:gd name="connsiteY1649" fmla="*/ 2221860 h 4587875"/>
              <a:gd name="connsiteX1650" fmla="*/ 5578903 w 9408955"/>
              <a:gd name="connsiteY1650" fmla="*/ 2222273 h 4587875"/>
              <a:gd name="connsiteX1651" fmla="*/ 5612769 w 9408955"/>
              <a:gd name="connsiteY1651" fmla="*/ 2181452 h 4587875"/>
              <a:gd name="connsiteX1652" fmla="*/ 5544546 w 9408955"/>
              <a:gd name="connsiteY1652" fmla="*/ 2176916 h 4587875"/>
              <a:gd name="connsiteX1653" fmla="*/ 5559100 w 9408955"/>
              <a:gd name="connsiteY1653" fmla="*/ 2217738 h 4587875"/>
              <a:gd name="connsiteX1654" fmla="*/ 5578903 w 9408955"/>
              <a:gd name="connsiteY1654" fmla="*/ 2222273 h 4587875"/>
              <a:gd name="connsiteX1655" fmla="*/ 4548067 w 9408955"/>
              <a:gd name="connsiteY1655" fmla="*/ 2222280 h 4587875"/>
              <a:gd name="connsiteX1656" fmla="*/ 4583443 w 9408955"/>
              <a:gd name="connsiteY1656" fmla="*/ 2189284 h 4587875"/>
              <a:gd name="connsiteX1657" fmla="*/ 4522130 w 9408955"/>
              <a:gd name="connsiteY1657" fmla="*/ 2168594 h 4587875"/>
              <a:gd name="connsiteX1658" fmla="*/ 4530470 w 9408955"/>
              <a:gd name="connsiteY1658" fmla="*/ 2217023 h 4587875"/>
              <a:gd name="connsiteX1659" fmla="*/ 4548067 w 9408955"/>
              <a:gd name="connsiteY1659" fmla="*/ 2222280 h 4587875"/>
              <a:gd name="connsiteX1660" fmla="*/ 1779310 w 9408955"/>
              <a:gd name="connsiteY1660" fmla="*/ 2222307 h 4587875"/>
              <a:gd name="connsiteX1661" fmla="*/ 1810297 w 9408955"/>
              <a:gd name="connsiteY1661" fmla="*/ 2188622 h 4587875"/>
              <a:gd name="connsiteX1662" fmla="*/ 1747567 w 9408955"/>
              <a:gd name="connsiteY1662" fmla="*/ 2167822 h 4587875"/>
              <a:gd name="connsiteX1663" fmla="*/ 1762166 w 9408955"/>
              <a:gd name="connsiteY1663" fmla="*/ 2219707 h 4587875"/>
              <a:gd name="connsiteX1664" fmla="*/ 1779310 w 9408955"/>
              <a:gd name="connsiteY1664" fmla="*/ 2222307 h 4587875"/>
              <a:gd name="connsiteX1665" fmla="*/ 2085365 w 9408955"/>
              <a:gd name="connsiteY1665" fmla="*/ 2222459 h 4587875"/>
              <a:gd name="connsiteX1666" fmla="*/ 2118965 w 9408955"/>
              <a:gd name="connsiteY1666" fmla="*/ 2189180 h 4587875"/>
              <a:gd name="connsiteX1667" fmla="*/ 2056937 w 9408955"/>
              <a:gd name="connsiteY1667" fmla="*/ 2165012 h 4587875"/>
              <a:gd name="connsiteX1668" fmla="*/ 2067884 w 9408955"/>
              <a:gd name="connsiteY1668" fmla="*/ 2219502 h 4587875"/>
              <a:gd name="connsiteX1669" fmla="*/ 2085365 w 9408955"/>
              <a:gd name="connsiteY1669" fmla="*/ 2222459 h 4587875"/>
              <a:gd name="connsiteX1670" fmla="*/ 5479608 w 9408955"/>
              <a:gd name="connsiteY1670" fmla="*/ 2222469 h 4587875"/>
              <a:gd name="connsiteX1671" fmla="*/ 5510727 w 9408955"/>
              <a:gd name="connsiteY1671" fmla="*/ 2187600 h 4587875"/>
              <a:gd name="connsiteX1672" fmla="*/ 5443634 w 9408955"/>
              <a:gd name="connsiteY1672" fmla="*/ 2174308 h 4587875"/>
              <a:gd name="connsiteX1673" fmla="*/ 5462511 w 9408955"/>
              <a:gd name="connsiteY1673" fmla="*/ 2220371 h 4587875"/>
              <a:gd name="connsiteX1674" fmla="*/ 5479608 w 9408955"/>
              <a:gd name="connsiteY1674" fmla="*/ 2222469 h 4587875"/>
              <a:gd name="connsiteX1675" fmla="*/ 5799042 w 9408955"/>
              <a:gd name="connsiteY1675" fmla="*/ 2222500 h 4587875"/>
              <a:gd name="connsiteX1676" fmla="*/ 5815774 w 9408955"/>
              <a:gd name="connsiteY1676" fmla="*/ 2181133 h 4587875"/>
              <a:gd name="connsiteX1677" fmla="*/ 5754048 w 9408955"/>
              <a:gd name="connsiteY1677" fmla="*/ 2169667 h 4587875"/>
              <a:gd name="connsiteX1678" fmla="*/ 5766936 w 9408955"/>
              <a:gd name="connsiteY1678" fmla="*/ 2218229 h 4587875"/>
              <a:gd name="connsiteX1679" fmla="*/ 5799042 w 9408955"/>
              <a:gd name="connsiteY1679" fmla="*/ 2222500 h 4587875"/>
              <a:gd name="connsiteX1680" fmla="*/ 5072330 w 9408955"/>
              <a:gd name="connsiteY1680" fmla="*/ 2222534 h 4587875"/>
              <a:gd name="connsiteX1681" fmla="*/ 5096712 w 9408955"/>
              <a:gd name="connsiteY1681" fmla="*/ 2176867 h 4587875"/>
              <a:gd name="connsiteX1682" fmla="*/ 5031867 w 9408955"/>
              <a:gd name="connsiteY1682" fmla="*/ 2173879 h 4587875"/>
              <a:gd name="connsiteX1683" fmla="*/ 5052562 w 9408955"/>
              <a:gd name="connsiteY1683" fmla="*/ 2220993 h 4587875"/>
              <a:gd name="connsiteX1684" fmla="*/ 5072330 w 9408955"/>
              <a:gd name="connsiteY1684" fmla="*/ 2222534 h 4587875"/>
              <a:gd name="connsiteX1685" fmla="*/ 4652795 w 9408955"/>
              <a:gd name="connsiteY1685" fmla="*/ 2222565 h 4587875"/>
              <a:gd name="connsiteX1686" fmla="*/ 4686396 w 9408955"/>
              <a:gd name="connsiteY1686" fmla="*/ 2187950 h 4587875"/>
              <a:gd name="connsiteX1687" fmla="*/ 4624857 w 9408955"/>
              <a:gd name="connsiteY1687" fmla="*/ 2166475 h 4587875"/>
              <a:gd name="connsiteX1688" fmla="*/ 4635226 w 9408955"/>
              <a:gd name="connsiteY1688" fmla="*/ 2218199 h 4587875"/>
              <a:gd name="connsiteX1689" fmla="*/ 4652795 w 9408955"/>
              <a:gd name="connsiteY1689" fmla="*/ 2222565 h 4587875"/>
              <a:gd name="connsiteX1690" fmla="*/ 4963354 w 9408955"/>
              <a:gd name="connsiteY1690" fmla="*/ 2222571 h 4587875"/>
              <a:gd name="connsiteX1691" fmla="*/ 4997956 w 9408955"/>
              <a:gd name="connsiteY1691" fmla="*/ 2188870 h 4587875"/>
              <a:gd name="connsiteX1692" fmla="*/ 4930786 w 9408955"/>
              <a:gd name="connsiteY1692" fmla="*/ 2168191 h 4587875"/>
              <a:gd name="connsiteX1693" fmla="*/ 4945790 w 9408955"/>
              <a:gd name="connsiteY1693" fmla="*/ 2220349 h 4587875"/>
              <a:gd name="connsiteX1694" fmla="*/ 4963354 w 9408955"/>
              <a:gd name="connsiteY1694" fmla="*/ 2222571 h 4587875"/>
              <a:gd name="connsiteX1695" fmla="*/ 6501595 w 9408955"/>
              <a:gd name="connsiteY1695" fmla="*/ 2222637 h 4587875"/>
              <a:gd name="connsiteX1696" fmla="*/ 6535608 w 9408955"/>
              <a:gd name="connsiteY1696" fmla="*/ 2188412 h 4587875"/>
              <a:gd name="connsiteX1697" fmla="*/ 6473844 w 9408955"/>
              <a:gd name="connsiteY1697" fmla="*/ 2166706 h 4587875"/>
              <a:gd name="connsiteX1698" fmla="*/ 6484213 w 9408955"/>
              <a:gd name="connsiteY1698" fmla="*/ 2218199 h 4587875"/>
              <a:gd name="connsiteX1699" fmla="*/ 6501595 w 9408955"/>
              <a:gd name="connsiteY1699" fmla="*/ 2222637 h 4587875"/>
              <a:gd name="connsiteX1700" fmla="*/ 5272503 w 9408955"/>
              <a:gd name="connsiteY1700" fmla="*/ 2222648 h 4587875"/>
              <a:gd name="connsiteX1701" fmla="*/ 5302545 w 9408955"/>
              <a:gd name="connsiteY1701" fmla="*/ 2181342 h 4587875"/>
              <a:gd name="connsiteX1702" fmla="*/ 5243127 w 9408955"/>
              <a:gd name="connsiteY1702" fmla="*/ 2164985 h 4587875"/>
              <a:gd name="connsiteX1703" fmla="*/ 5253332 w 9408955"/>
              <a:gd name="connsiteY1703" fmla="*/ 2218894 h 4587875"/>
              <a:gd name="connsiteX1704" fmla="*/ 5272503 w 9408955"/>
              <a:gd name="connsiteY1704" fmla="*/ 2222648 h 4587875"/>
              <a:gd name="connsiteX1705" fmla="*/ 6403774 w 9408955"/>
              <a:gd name="connsiteY1705" fmla="*/ 2222702 h 4587875"/>
              <a:gd name="connsiteX1706" fmla="*/ 6436005 w 9408955"/>
              <a:gd name="connsiteY1706" fmla="*/ 2188876 h 4587875"/>
              <a:gd name="connsiteX1707" fmla="*/ 6375340 w 9408955"/>
              <a:gd name="connsiteY1707" fmla="*/ 2162766 h 4587875"/>
              <a:gd name="connsiteX1708" fmla="*/ 6386743 w 9408955"/>
              <a:gd name="connsiteY1708" fmla="*/ 2220532 h 4587875"/>
              <a:gd name="connsiteX1709" fmla="*/ 6403774 w 9408955"/>
              <a:gd name="connsiteY1709" fmla="*/ 2222702 h 4587875"/>
              <a:gd name="connsiteX1710" fmla="*/ 7133306 w 9408955"/>
              <a:gd name="connsiteY1710" fmla="*/ 2224087 h 4587875"/>
              <a:gd name="connsiteX1711" fmla="*/ 7154811 w 9408955"/>
              <a:gd name="connsiteY1711" fmla="*/ 2182575 h 4587875"/>
              <a:gd name="connsiteX1712" fmla="*/ 7088909 w 9408955"/>
              <a:gd name="connsiteY1712" fmla="*/ 2169802 h 4587875"/>
              <a:gd name="connsiteX1713" fmla="*/ 7090759 w 9408955"/>
              <a:gd name="connsiteY1713" fmla="*/ 2215192 h 4587875"/>
              <a:gd name="connsiteX1714" fmla="*/ 7133306 w 9408955"/>
              <a:gd name="connsiteY1714" fmla="*/ 2224087 h 4587875"/>
              <a:gd name="connsiteX1715" fmla="*/ 6619036 w 9408955"/>
              <a:gd name="connsiteY1715" fmla="*/ 2224087 h 4587875"/>
              <a:gd name="connsiteX1716" fmla="*/ 6635819 w 9408955"/>
              <a:gd name="connsiteY1716" fmla="*/ 2171385 h 4587875"/>
              <a:gd name="connsiteX1717" fmla="*/ 6571638 w 9408955"/>
              <a:gd name="connsiteY1717" fmla="*/ 2189415 h 4587875"/>
              <a:gd name="connsiteX1718" fmla="*/ 6619036 w 9408955"/>
              <a:gd name="connsiteY1718" fmla="*/ 2224087 h 4587875"/>
              <a:gd name="connsiteX1719" fmla="*/ 6589910 w 9408955"/>
              <a:gd name="connsiteY1719" fmla="*/ 2321435 h 4587875"/>
              <a:gd name="connsiteX1720" fmla="*/ 6639405 w 9408955"/>
              <a:gd name="connsiteY1720" fmla="*/ 2293929 h 4587875"/>
              <a:gd name="connsiteX1721" fmla="*/ 6581471 w 9408955"/>
              <a:gd name="connsiteY1721" fmla="*/ 2264342 h 4587875"/>
              <a:gd name="connsiteX1722" fmla="*/ 6589910 w 9408955"/>
              <a:gd name="connsiteY1722" fmla="*/ 2321435 h 4587875"/>
              <a:gd name="connsiteX1723" fmla="*/ 4949140 w 9408955"/>
              <a:gd name="connsiteY1723" fmla="*/ 2321774 h 4587875"/>
              <a:gd name="connsiteX1724" fmla="*/ 4996116 w 9408955"/>
              <a:gd name="connsiteY1724" fmla="*/ 2292738 h 4587875"/>
              <a:gd name="connsiteX1725" fmla="*/ 4930897 w 9408955"/>
              <a:gd name="connsiteY1725" fmla="*/ 2271246 h 4587875"/>
              <a:gd name="connsiteX1726" fmla="*/ 4949140 w 9408955"/>
              <a:gd name="connsiteY1726" fmla="*/ 2321774 h 4587875"/>
              <a:gd name="connsiteX1727" fmla="*/ 6388271 w 9408955"/>
              <a:gd name="connsiteY1727" fmla="*/ 2321924 h 4587875"/>
              <a:gd name="connsiteX1728" fmla="*/ 6435957 w 9408955"/>
              <a:gd name="connsiteY1728" fmla="*/ 2294501 h 4587875"/>
              <a:gd name="connsiteX1729" fmla="*/ 6370388 w 9408955"/>
              <a:gd name="connsiteY1729" fmla="*/ 2271457 h 4587875"/>
              <a:gd name="connsiteX1730" fmla="*/ 6388271 w 9408955"/>
              <a:gd name="connsiteY1730" fmla="*/ 2321924 h 4587875"/>
              <a:gd name="connsiteX1731" fmla="*/ 7030138 w 9408955"/>
              <a:gd name="connsiteY1731" fmla="*/ 2322086 h 4587875"/>
              <a:gd name="connsiteX1732" fmla="*/ 7050501 w 9408955"/>
              <a:gd name="connsiteY1732" fmla="*/ 2300490 h 4587875"/>
              <a:gd name="connsiteX1733" fmla="*/ 7003989 w 9408955"/>
              <a:gd name="connsiteY1733" fmla="*/ 2258971 h 4587875"/>
              <a:gd name="connsiteX1734" fmla="*/ 6999636 w 9408955"/>
              <a:gd name="connsiteY1734" fmla="*/ 2321020 h 4587875"/>
              <a:gd name="connsiteX1735" fmla="*/ 7030138 w 9408955"/>
              <a:gd name="connsiteY1735" fmla="*/ 2322086 h 4587875"/>
              <a:gd name="connsiteX1736" fmla="*/ 5569641 w 9408955"/>
              <a:gd name="connsiteY1736" fmla="*/ 2322796 h 4587875"/>
              <a:gd name="connsiteX1737" fmla="*/ 5607061 w 9408955"/>
              <a:gd name="connsiteY1737" fmla="*/ 2317976 h 4587875"/>
              <a:gd name="connsiteX1738" fmla="*/ 5606833 w 9408955"/>
              <a:gd name="connsiteY1738" fmla="*/ 2268764 h 4587875"/>
              <a:gd name="connsiteX1739" fmla="*/ 5543679 w 9408955"/>
              <a:gd name="connsiteY1739" fmla="*/ 2300060 h 4587875"/>
              <a:gd name="connsiteX1740" fmla="*/ 5569641 w 9408955"/>
              <a:gd name="connsiteY1740" fmla="*/ 2322796 h 4587875"/>
              <a:gd name="connsiteX1741" fmla="*/ 1683818 w 9408955"/>
              <a:gd name="connsiteY1741" fmla="*/ 2322826 h 4587875"/>
              <a:gd name="connsiteX1742" fmla="*/ 1703023 w 9408955"/>
              <a:gd name="connsiteY1742" fmla="*/ 2308108 h 4587875"/>
              <a:gd name="connsiteX1743" fmla="*/ 1693406 w 9408955"/>
              <a:gd name="connsiteY1743" fmla="*/ 2262930 h 4587875"/>
              <a:gd name="connsiteX1744" fmla="*/ 1640745 w 9408955"/>
              <a:gd name="connsiteY1744" fmla="*/ 2278218 h 4587875"/>
              <a:gd name="connsiteX1745" fmla="*/ 1659291 w 9408955"/>
              <a:gd name="connsiteY1745" fmla="*/ 2322483 h 4587875"/>
              <a:gd name="connsiteX1746" fmla="*/ 1683818 w 9408955"/>
              <a:gd name="connsiteY1746" fmla="*/ 2322826 h 4587875"/>
              <a:gd name="connsiteX1747" fmla="*/ 7633528 w 9408955"/>
              <a:gd name="connsiteY1747" fmla="*/ 2322927 h 4587875"/>
              <a:gd name="connsiteX1748" fmla="*/ 7659706 w 9408955"/>
              <a:gd name="connsiteY1748" fmla="*/ 2314690 h 4587875"/>
              <a:gd name="connsiteX1749" fmla="*/ 7630600 w 9408955"/>
              <a:gd name="connsiteY1749" fmla="*/ 2257711 h 4587875"/>
              <a:gd name="connsiteX1750" fmla="*/ 7605815 w 9408955"/>
              <a:gd name="connsiteY1750" fmla="*/ 2318122 h 4587875"/>
              <a:gd name="connsiteX1751" fmla="*/ 7633528 w 9408955"/>
              <a:gd name="connsiteY1751" fmla="*/ 2322927 h 4587875"/>
              <a:gd name="connsiteX1752" fmla="*/ 5784219 w 9408955"/>
              <a:gd name="connsiteY1752" fmla="*/ 2322937 h 4587875"/>
              <a:gd name="connsiteX1753" fmla="*/ 5809070 w 9408955"/>
              <a:gd name="connsiteY1753" fmla="*/ 2313441 h 4587875"/>
              <a:gd name="connsiteX1754" fmla="*/ 5773731 w 9408955"/>
              <a:gd name="connsiteY1754" fmla="*/ 2258559 h 4587875"/>
              <a:gd name="connsiteX1755" fmla="*/ 5756632 w 9408955"/>
              <a:gd name="connsiteY1755" fmla="*/ 2317976 h 4587875"/>
              <a:gd name="connsiteX1756" fmla="*/ 5784219 w 9408955"/>
              <a:gd name="connsiteY1756" fmla="*/ 2322937 h 4587875"/>
              <a:gd name="connsiteX1757" fmla="*/ 6718248 w 9408955"/>
              <a:gd name="connsiteY1757" fmla="*/ 2323021 h 4587875"/>
              <a:gd name="connsiteX1758" fmla="*/ 6738115 w 9408955"/>
              <a:gd name="connsiteY1758" fmla="*/ 2309472 h 4587875"/>
              <a:gd name="connsiteX1759" fmla="*/ 6728394 w 9408955"/>
              <a:gd name="connsiteY1759" fmla="*/ 2262823 h 4587875"/>
              <a:gd name="connsiteX1760" fmla="*/ 6685438 w 9408955"/>
              <a:gd name="connsiteY1760" fmla="*/ 2265077 h 4587875"/>
              <a:gd name="connsiteX1761" fmla="*/ 6693803 w 9408955"/>
              <a:gd name="connsiteY1761" fmla="*/ 2321191 h 4587875"/>
              <a:gd name="connsiteX1762" fmla="*/ 6718248 w 9408955"/>
              <a:gd name="connsiteY1762" fmla="*/ 2323021 h 4587875"/>
              <a:gd name="connsiteX1763" fmla="*/ 5166073 w 9408955"/>
              <a:gd name="connsiteY1763" fmla="*/ 2323396 h 4587875"/>
              <a:gd name="connsiteX1764" fmla="*/ 5194173 w 9408955"/>
              <a:gd name="connsiteY1764" fmla="*/ 2317817 h 4587875"/>
              <a:gd name="connsiteX1765" fmla="*/ 5167939 w 9408955"/>
              <a:gd name="connsiteY1765" fmla="*/ 2258081 h 4587875"/>
              <a:gd name="connsiteX1766" fmla="*/ 5139670 w 9408955"/>
              <a:gd name="connsiteY1766" fmla="*/ 2315112 h 4587875"/>
              <a:gd name="connsiteX1767" fmla="*/ 5166073 w 9408955"/>
              <a:gd name="connsiteY1767" fmla="*/ 2323396 h 4587875"/>
              <a:gd name="connsiteX1768" fmla="*/ 4146786 w 9408955"/>
              <a:gd name="connsiteY1768" fmla="*/ 2323725 h 4587875"/>
              <a:gd name="connsiteX1769" fmla="*/ 4174383 w 9408955"/>
              <a:gd name="connsiteY1769" fmla="*/ 2284382 h 4587875"/>
              <a:gd name="connsiteX1770" fmla="*/ 4105732 w 9408955"/>
              <a:gd name="connsiteY1770" fmla="*/ 2278453 h 4587875"/>
              <a:gd name="connsiteX1771" fmla="*/ 4128615 w 9408955"/>
              <a:gd name="connsiteY1771" fmla="*/ 2321320 h 4587875"/>
              <a:gd name="connsiteX1772" fmla="*/ 4146786 w 9408955"/>
              <a:gd name="connsiteY1772" fmla="*/ 2323725 h 4587875"/>
              <a:gd name="connsiteX1773" fmla="*/ 1774660 w 9408955"/>
              <a:gd name="connsiteY1773" fmla="*/ 2323841 h 4587875"/>
              <a:gd name="connsiteX1774" fmla="*/ 1810250 w 9408955"/>
              <a:gd name="connsiteY1774" fmla="*/ 2293257 h 4587875"/>
              <a:gd name="connsiteX1775" fmla="*/ 1746232 w 9408955"/>
              <a:gd name="connsiteY1775" fmla="*/ 2271032 h 4587875"/>
              <a:gd name="connsiteX1776" fmla="*/ 1757476 w 9408955"/>
              <a:gd name="connsiteY1776" fmla="*/ 2319564 h 4587875"/>
              <a:gd name="connsiteX1777" fmla="*/ 1774660 w 9408955"/>
              <a:gd name="connsiteY1777" fmla="*/ 2323841 h 4587875"/>
              <a:gd name="connsiteX1778" fmla="*/ 6921499 w 9408955"/>
              <a:gd name="connsiteY1778" fmla="*/ 2323893 h 4587875"/>
              <a:gd name="connsiteX1779" fmla="*/ 6940994 w 9408955"/>
              <a:gd name="connsiteY1779" fmla="*/ 2319127 h 4587875"/>
              <a:gd name="connsiteX1780" fmla="*/ 6944871 w 9408955"/>
              <a:gd name="connsiteY1780" fmla="*/ 2273234 h 4587875"/>
              <a:gd name="connsiteX1781" fmla="*/ 6879866 w 9408955"/>
              <a:gd name="connsiteY1781" fmla="*/ 2292472 h 4587875"/>
              <a:gd name="connsiteX1782" fmla="*/ 6921499 w 9408955"/>
              <a:gd name="connsiteY1782" fmla="*/ 2323893 h 4587875"/>
              <a:gd name="connsiteX1783" fmla="*/ 5272705 w 9408955"/>
              <a:gd name="connsiteY1783" fmla="*/ 2324048 h 4587875"/>
              <a:gd name="connsiteX1784" fmla="*/ 5302614 w 9408955"/>
              <a:gd name="connsiteY1784" fmla="*/ 2285846 h 4587875"/>
              <a:gd name="connsiteX1785" fmla="*/ 5246361 w 9408955"/>
              <a:gd name="connsiteY1785" fmla="*/ 2264579 h 4587875"/>
              <a:gd name="connsiteX1786" fmla="*/ 5254877 w 9408955"/>
              <a:gd name="connsiteY1786" fmla="*/ 2321061 h 4587875"/>
              <a:gd name="connsiteX1787" fmla="*/ 5272705 w 9408955"/>
              <a:gd name="connsiteY1787" fmla="*/ 2324048 h 4587875"/>
              <a:gd name="connsiteX1788" fmla="*/ 4347471 w 9408955"/>
              <a:gd name="connsiteY1788" fmla="*/ 2324072 h 4587875"/>
              <a:gd name="connsiteX1789" fmla="*/ 4378131 w 9408955"/>
              <a:gd name="connsiteY1789" fmla="*/ 2286354 h 4587875"/>
              <a:gd name="connsiteX1790" fmla="*/ 4321343 w 9408955"/>
              <a:gd name="connsiteY1790" fmla="*/ 2265548 h 4587875"/>
              <a:gd name="connsiteX1791" fmla="*/ 4329554 w 9408955"/>
              <a:gd name="connsiteY1791" fmla="*/ 2321408 h 4587875"/>
              <a:gd name="connsiteX1792" fmla="*/ 4347471 w 9408955"/>
              <a:gd name="connsiteY1792" fmla="*/ 2324072 h 4587875"/>
              <a:gd name="connsiteX1793" fmla="*/ 7228624 w 9408955"/>
              <a:gd name="connsiteY1793" fmla="*/ 2324140 h 4587875"/>
              <a:gd name="connsiteX1794" fmla="*/ 7253618 w 9408955"/>
              <a:gd name="connsiteY1794" fmla="*/ 2277879 h 4587875"/>
              <a:gd name="connsiteX1795" fmla="*/ 7200252 w 9408955"/>
              <a:gd name="connsiteY1795" fmla="*/ 2260444 h 4587875"/>
              <a:gd name="connsiteX1796" fmla="*/ 7188267 w 9408955"/>
              <a:gd name="connsiteY1796" fmla="*/ 2278109 h 4587875"/>
              <a:gd name="connsiteX1797" fmla="*/ 7208619 w 9408955"/>
              <a:gd name="connsiteY1797" fmla="*/ 2322384 h 4587875"/>
              <a:gd name="connsiteX1798" fmla="*/ 7228624 w 9408955"/>
              <a:gd name="connsiteY1798" fmla="*/ 2324140 h 4587875"/>
              <a:gd name="connsiteX1799" fmla="*/ 4242751 w 9408955"/>
              <a:gd name="connsiteY1799" fmla="*/ 2324192 h 4587875"/>
              <a:gd name="connsiteX1800" fmla="*/ 4277927 w 9408955"/>
              <a:gd name="connsiteY1800" fmla="*/ 2293272 h 4587875"/>
              <a:gd name="connsiteX1801" fmla="*/ 4230302 w 9408955"/>
              <a:gd name="connsiteY1801" fmla="*/ 2259058 h 4587875"/>
              <a:gd name="connsiteX1802" fmla="*/ 4225994 w 9408955"/>
              <a:gd name="connsiteY1802" fmla="*/ 2320870 h 4587875"/>
              <a:gd name="connsiteX1803" fmla="*/ 4242751 w 9408955"/>
              <a:gd name="connsiteY1803" fmla="*/ 2324192 h 4587875"/>
              <a:gd name="connsiteX1804" fmla="*/ 5064077 w 9408955"/>
              <a:gd name="connsiteY1804" fmla="*/ 2324199 h 4587875"/>
              <a:gd name="connsiteX1805" fmla="*/ 5097732 w 9408955"/>
              <a:gd name="connsiteY1805" fmla="*/ 2285262 h 4587875"/>
              <a:gd name="connsiteX1806" fmla="*/ 5033623 w 9408955"/>
              <a:gd name="connsiteY1806" fmla="*/ 2271738 h 4587875"/>
              <a:gd name="connsiteX1807" fmla="*/ 5045030 w 9408955"/>
              <a:gd name="connsiteY1807" fmla="*/ 2319643 h 4587875"/>
              <a:gd name="connsiteX1808" fmla="*/ 5064077 w 9408955"/>
              <a:gd name="connsiteY1808" fmla="*/ 2324199 h 4587875"/>
              <a:gd name="connsiteX1809" fmla="*/ 4654022 w 9408955"/>
              <a:gd name="connsiteY1809" fmla="*/ 2324293 h 4587875"/>
              <a:gd name="connsiteX1810" fmla="*/ 4687032 w 9408955"/>
              <a:gd name="connsiteY1810" fmla="*/ 2285626 h 4587875"/>
              <a:gd name="connsiteX1811" fmla="*/ 4620158 w 9408955"/>
              <a:gd name="connsiteY1811" fmla="*/ 2277397 h 4587875"/>
              <a:gd name="connsiteX1812" fmla="*/ 4635171 w 9408955"/>
              <a:gd name="connsiteY1812" fmla="*/ 2319682 h 4587875"/>
              <a:gd name="connsiteX1813" fmla="*/ 4654022 w 9408955"/>
              <a:gd name="connsiteY1813" fmla="*/ 2324293 h 4587875"/>
              <a:gd name="connsiteX1814" fmla="*/ 4555908 w 9408955"/>
              <a:gd name="connsiteY1814" fmla="*/ 2324312 h 4587875"/>
              <a:gd name="connsiteX1815" fmla="*/ 4583127 w 9408955"/>
              <a:gd name="connsiteY1815" fmla="*/ 2285873 h 4587875"/>
              <a:gd name="connsiteX1816" fmla="*/ 4524100 w 9408955"/>
              <a:gd name="connsiteY1816" fmla="*/ 2266543 h 4587875"/>
              <a:gd name="connsiteX1817" fmla="*/ 4538056 w 9408955"/>
              <a:gd name="connsiteY1817" fmla="*/ 2322258 h 4587875"/>
              <a:gd name="connsiteX1818" fmla="*/ 4555908 w 9408955"/>
              <a:gd name="connsiteY1818" fmla="*/ 2324312 h 4587875"/>
              <a:gd name="connsiteX1819" fmla="*/ 4758400 w 9408955"/>
              <a:gd name="connsiteY1819" fmla="*/ 2324340 h 4587875"/>
              <a:gd name="connsiteX1820" fmla="*/ 4790931 w 9408955"/>
              <a:gd name="connsiteY1820" fmla="*/ 2287257 h 4587875"/>
              <a:gd name="connsiteX1821" fmla="*/ 4731911 w 9408955"/>
              <a:gd name="connsiteY1821" fmla="*/ 2265545 h 4587875"/>
              <a:gd name="connsiteX1822" fmla="*/ 4740052 w 9408955"/>
              <a:gd name="connsiteY1822" fmla="*/ 2321181 h 4587875"/>
              <a:gd name="connsiteX1823" fmla="*/ 4758400 w 9408955"/>
              <a:gd name="connsiteY1823" fmla="*/ 2324340 h 4587875"/>
              <a:gd name="connsiteX1824" fmla="*/ 5475843 w 9408955"/>
              <a:gd name="connsiteY1824" fmla="*/ 2324363 h 4587875"/>
              <a:gd name="connsiteX1825" fmla="*/ 5510209 w 9408955"/>
              <a:gd name="connsiteY1825" fmla="*/ 2284607 h 4587875"/>
              <a:gd name="connsiteX1826" fmla="*/ 5444812 w 9408955"/>
              <a:gd name="connsiteY1826" fmla="*/ 2271383 h 4587875"/>
              <a:gd name="connsiteX1827" fmla="*/ 5456285 w 9408955"/>
              <a:gd name="connsiteY1827" fmla="*/ 2319946 h 4587875"/>
              <a:gd name="connsiteX1828" fmla="*/ 5475843 w 9408955"/>
              <a:gd name="connsiteY1828" fmla="*/ 2324363 h 4587875"/>
              <a:gd name="connsiteX1829" fmla="*/ 6301800 w 9408955"/>
              <a:gd name="connsiteY1829" fmla="*/ 2324390 h 4587875"/>
              <a:gd name="connsiteX1830" fmla="*/ 6331963 w 9408955"/>
              <a:gd name="connsiteY1830" fmla="*/ 2285370 h 4587875"/>
              <a:gd name="connsiteX1831" fmla="*/ 6266780 w 9408955"/>
              <a:gd name="connsiteY1831" fmla="*/ 2272037 h 4587875"/>
              <a:gd name="connsiteX1832" fmla="*/ 6283470 w 9408955"/>
              <a:gd name="connsiteY1832" fmla="*/ 2321922 h 4587875"/>
              <a:gd name="connsiteX1833" fmla="*/ 6301800 w 9408955"/>
              <a:gd name="connsiteY1833" fmla="*/ 2324390 h 4587875"/>
              <a:gd name="connsiteX1834" fmla="*/ 6504042 w 9408955"/>
              <a:gd name="connsiteY1834" fmla="*/ 2324484 h 4587875"/>
              <a:gd name="connsiteX1835" fmla="*/ 6536157 w 9408955"/>
              <a:gd name="connsiteY1835" fmla="*/ 2286203 h 4587875"/>
              <a:gd name="connsiteX1836" fmla="*/ 6469655 w 9408955"/>
              <a:gd name="connsiteY1836" fmla="*/ 2278451 h 4587875"/>
              <a:gd name="connsiteX1837" fmla="*/ 6485357 w 9408955"/>
              <a:gd name="connsiteY1837" fmla="*/ 2320402 h 4587875"/>
              <a:gd name="connsiteX1838" fmla="*/ 6504042 w 9408955"/>
              <a:gd name="connsiteY1838" fmla="*/ 2324484 h 4587875"/>
              <a:gd name="connsiteX1839" fmla="*/ 4041893 w 9408955"/>
              <a:gd name="connsiteY1839" fmla="*/ 2324525 h 4587875"/>
              <a:gd name="connsiteX1840" fmla="*/ 4071204 w 9408955"/>
              <a:gd name="connsiteY1840" fmla="*/ 2285004 h 4587875"/>
              <a:gd name="connsiteX1841" fmla="*/ 4006804 w 9408955"/>
              <a:gd name="connsiteY1841" fmla="*/ 2271798 h 4587875"/>
              <a:gd name="connsiteX1842" fmla="*/ 4023655 w 9408955"/>
              <a:gd name="connsiteY1842" fmla="*/ 2322770 h 4587875"/>
              <a:gd name="connsiteX1843" fmla="*/ 4041893 w 9408955"/>
              <a:gd name="connsiteY1843" fmla="*/ 2324525 h 4587875"/>
              <a:gd name="connsiteX1844" fmla="*/ 7427927 w 9408955"/>
              <a:gd name="connsiteY1844" fmla="*/ 2324657 h 4587875"/>
              <a:gd name="connsiteX1845" fmla="*/ 7461318 w 9408955"/>
              <a:gd name="connsiteY1845" fmla="*/ 2292810 h 4587875"/>
              <a:gd name="connsiteX1846" fmla="*/ 7416641 w 9408955"/>
              <a:gd name="connsiteY1846" fmla="*/ 2259513 h 4587875"/>
              <a:gd name="connsiteX1847" fmla="*/ 7411198 w 9408955"/>
              <a:gd name="connsiteY1847" fmla="*/ 2320406 h 4587875"/>
              <a:gd name="connsiteX1848" fmla="*/ 7427927 w 9408955"/>
              <a:gd name="connsiteY1848" fmla="*/ 2324657 h 4587875"/>
              <a:gd name="connsiteX1849" fmla="*/ 5890108 w 9408955"/>
              <a:gd name="connsiteY1849" fmla="*/ 2324710 h 4587875"/>
              <a:gd name="connsiteX1850" fmla="*/ 5920731 w 9408955"/>
              <a:gd name="connsiteY1850" fmla="*/ 2292478 h 4587875"/>
              <a:gd name="connsiteX1851" fmla="*/ 5871322 w 9408955"/>
              <a:gd name="connsiteY1851" fmla="*/ 2260225 h 4587875"/>
              <a:gd name="connsiteX1852" fmla="*/ 5873838 w 9408955"/>
              <a:gd name="connsiteY1852" fmla="*/ 2322673 h 4587875"/>
              <a:gd name="connsiteX1853" fmla="*/ 5890108 w 9408955"/>
              <a:gd name="connsiteY1853" fmla="*/ 2324710 h 4587875"/>
              <a:gd name="connsiteX1854" fmla="*/ 4447531 w 9408955"/>
              <a:gd name="connsiteY1854" fmla="*/ 2324715 h 4587875"/>
              <a:gd name="connsiteX1855" fmla="*/ 4461896 w 9408955"/>
              <a:gd name="connsiteY1855" fmla="*/ 2260710 h 4587875"/>
              <a:gd name="connsiteX1856" fmla="*/ 4412416 w 9408955"/>
              <a:gd name="connsiteY1856" fmla="*/ 2276539 h 4587875"/>
              <a:gd name="connsiteX1857" fmla="*/ 4447531 w 9408955"/>
              <a:gd name="connsiteY1857" fmla="*/ 2324715 h 4587875"/>
              <a:gd name="connsiteX1858" fmla="*/ 4863287 w 9408955"/>
              <a:gd name="connsiteY1858" fmla="*/ 2324973 h 4587875"/>
              <a:gd name="connsiteX1859" fmla="*/ 4893034 w 9408955"/>
              <a:gd name="connsiteY1859" fmla="*/ 2285923 h 4587875"/>
              <a:gd name="connsiteX1860" fmla="*/ 4828878 w 9408955"/>
              <a:gd name="connsiteY1860" fmla="*/ 2272788 h 4587875"/>
              <a:gd name="connsiteX1861" fmla="*/ 4845029 w 9408955"/>
              <a:gd name="connsiteY1861" fmla="*/ 2321412 h 4587875"/>
              <a:gd name="connsiteX1862" fmla="*/ 4863287 w 9408955"/>
              <a:gd name="connsiteY1862" fmla="*/ 2324973 h 4587875"/>
              <a:gd name="connsiteX1863" fmla="*/ 7122269 w 9408955"/>
              <a:gd name="connsiteY1863" fmla="*/ 2324984 h 4587875"/>
              <a:gd name="connsiteX1864" fmla="*/ 7154651 w 9408955"/>
              <a:gd name="connsiteY1864" fmla="*/ 2285202 h 4587875"/>
              <a:gd name="connsiteX1865" fmla="*/ 7087879 w 9408955"/>
              <a:gd name="connsiteY1865" fmla="*/ 2272923 h 4587875"/>
              <a:gd name="connsiteX1866" fmla="*/ 7103429 w 9408955"/>
              <a:gd name="connsiteY1866" fmla="*/ 2321577 h 4587875"/>
              <a:gd name="connsiteX1867" fmla="*/ 7122269 w 9408955"/>
              <a:gd name="connsiteY1867" fmla="*/ 2324984 h 4587875"/>
              <a:gd name="connsiteX1868" fmla="*/ 5682021 w 9408955"/>
              <a:gd name="connsiteY1868" fmla="*/ 2324987 h 4587875"/>
              <a:gd name="connsiteX1869" fmla="*/ 5716769 w 9408955"/>
              <a:gd name="connsiteY1869" fmla="*/ 2293308 h 4587875"/>
              <a:gd name="connsiteX1870" fmla="*/ 5649736 w 9408955"/>
              <a:gd name="connsiteY1870" fmla="*/ 2274058 h 4587875"/>
              <a:gd name="connsiteX1871" fmla="*/ 5664761 w 9408955"/>
              <a:gd name="connsiteY1871" fmla="*/ 2320808 h 4587875"/>
              <a:gd name="connsiteX1872" fmla="*/ 5682021 w 9408955"/>
              <a:gd name="connsiteY1872" fmla="*/ 2324987 h 4587875"/>
              <a:gd name="connsiteX1873" fmla="*/ 7535179 w 9408955"/>
              <a:gd name="connsiteY1873" fmla="*/ 2325069 h 4587875"/>
              <a:gd name="connsiteX1874" fmla="*/ 7564252 w 9408955"/>
              <a:gd name="connsiteY1874" fmla="*/ 2281288 h 4587875"/>
              <a:gd name="connsiteX1875" fmla="*/ 7498978 w 9408955"/>
              <a:gd name="connsiteY1875" fmla="*/ 2278984 h 4587875"/>
              <a:gd name="connsiteX1876" fmla="*/ 7515126 w 9408955"/>
              <a:gd name="connsiteY1876" fmla="*/ 2321386 h 4587875"/>
              <a:gd name="connsiteX1877" fmla="*/ 7535179 w 9408955"/>
              <a:gd name="connsiteY1877" fmla="*/ 2325069 h 4587875"/>
              <a:gd name="connsiteX1878" fmla="*/ 6816964 w 9408955"/>
              <a:gd name="connsiteY1878" fmla="*/ 2325085 h 4587875"/>
              <a:gd name="connsiteX1879" fmla="*/ 6845031 w 9408955"/>
              <a:gd name="connsiteY1879" fmla="*/ 2285434 h 4587875"/>
              <a:gd name="connsiteX1880" fmla="*/ 6781797 w 9408955"/>
              <a:gd name="connsiteY1880" fmla="*/ 2272459 h 4587875"/>
              <a:gd name="connsiteX1881" fmla="*/ 6798582 w 9408955"/>
              <a:gd name="connsiteY1881" fmla="*/ 2322041 h 4587875"/>
              <a:gd name="connsiteX1882" fmla="*/ 6816964 w 9408955"/>
              <a:gd name="connsiteY1882" fmla="*/ 2325085 h 4587875"/>
              <a:gd name="connsiteX1883" fmla="*/ 7323208 w 9408955"/>
              <a:gd name="connsiteY1883" fmla="*/ 2325119 h 4587875"/>
              <a:gd name="connsiteX1884" fmla="*/ 7358686 w 9408955"/>
              <a:gd name="connsiteY1884" fmla="*/ 2293564 h 4587875"/>
              <a:gd name="connsiteX1885" fmla="*/ 7294286 w 9408955"/>
              <a:gd name="connsiteY1885" fmla="*/ 2272139 h 4587875"/>
              <a:gd name="connsiteX1886" fmla="*/ 7305828 w 9408955"/>
              <a:gd name="connsiteY1886" fmla="*/ 2320749 h 4587875"/>
              <a:gd name="connsiteX1887" fmla="*/ 7323208 w 9408955"/>
              <a:gd name="connsiteY1887" fmla="*/ 2325119 h 4587875"/>
              <a:gd name="connsiteX1888" fmla="*/ 6283783 w 9408955"/>
              <a:gd name="connsiteY1888" fmla="*/ 2425683 h 4587875"/>
              <a:gd name="connsiteX1889" fmla="*/ 6332117 w 9408955"/>
              <a:gd name="connsiteY1889" fmla="*/ 2397711 h 4587875"/>
              <a:gd name="connsiteX1890" fmla="*/ 6278767 w 9408955"/>
              <a:gd name="connsiteY1890" fmla="*/ 2364054 h 4587875"/>
              <a:gd name="connsiteX1891" fmla="*/ 6283783 w 9408955"/>
              <a:gd name="connsiteY1891" fmla="*/ 2425683 h 4587875"/>
              <a:gd name="connsiteX1892" fmla="*/ 7129707 w 9408955"/>
              <a:gd name="connsiteY1892" fmla="*/ 2425856 h 4587875"/>
              <a:gd name="connsiteX1893" fmla="*/ 7153598 w 9408955"/>
              <a:gd name="connsiteY1893" fmla="*/ 2402627 h 4587875"/>
              <a:gd name="connsiteX1894" fmla="*/ 7105194 w 9408955"/>
              <a:gd name="connsiteY1894" fmla="*/ 2362268 h 4587875"/>
              <a:gd name="connsiteX1895" fmla="*/ 7096147 w 9408955"/>
              <a:gd name="connsiteY1895" fmla="*/ 2420868 h 4587875"/>
              <a:gd name="connsiteX1896" fmla="*/ 7129707 w 9408955"/>
              <a:gd name="connsiteY1896" fmla="*/ 2425856 h 4587875"/>
              <a:gd name="connsiteX1897" fmla="*/ 5691369 w 9408955"/>
              <a:gd name="connsiteY1897" fmla="*/ 2426028 h 4587875"/>
              <a:gd name="connsiteX1898" fmla="*/ 5715609 w 9408955"/>
              <a:gd name="connsiteY1898" fmla="*/ 2383115 h 4587875"/>
              <a:gd name="connsiteX1899" fmla="*/ 5646937 w 9408955"/>
              <a:gd name="connsiteY1899" fmla="*/ 2382889 h 4587875"/>
              <a:gd name="connsiteX1900" fmla="*/ 5672747 w 9408955"/>
              <a:gd name="connsiteY1900" fmla="*/ 2425969 h 4587875"/>
              <a:gd name="connsiteX1901" fmla="*/ 5691369 w 9408955"/>
              <a:gd name="connsiteY1901" fmla="*/ 2426028 h 4587875"/>
              <a:gd name="connsiteX1902" fmla="*/ 7539525 w 9408955"/>
              <a:gd name="connsiteY1902" fmla="*/ 2426093 h 4587875"/>
              <a:gd name="connsiteX1903" fmla="*/ 7563277 w 9408955"/>
              <a:gd name="connsiteY1903" fmla="*/ 2404402 h 4587875"/>
              <a:gd name="connsiteX1904" fmla="*/ 7527291 w 9408955"/>
              <a:gd name="connsiteY1904" fmla="*/ 2360121 h 4587875"/>
              <a:gd name="connsiteX1905" fmla="*/ 7505974 w 9408955"/>
              <a:gd name="connsiteY1905" fmla="*/ 2418788 h 4587875"/>
              <a:gd name="connsiteX1906" fmla="*/ 7539525 w 9408955"/>
              <a:gd name="connsiteY1906" fmla="*/ 2426093 h 4587875"/>
              <a:gd name="connsiteX1907" fmla="*/ 1579792 w 9408955"/>
              <a:gd name="connsiteY1907" fmla="*/ 2426186 h 4587875"/>
              <a:gd name="connsiteX1908" fmla="*/ 1602839 w 9408955"/>
              <a:gd name="connsiteY1908" fmla="*/ 2405277 h 4587875"/>
              <a:gd name="connsiteX1909" fmla="*/ 1569049 w 9408955"/>
              <a:gd name="connsiteY1909" fmla="*/ 2358825 h 4587875"/>
              <a:gd name="connsiteX1910" fmla="*/ 1547732 w 9408955"/>
              <a:gd name="connsiteY1910" fmla="*/ 2420151 h 4587875"/>
              <a:gd name="connsiteX1911" fmla="*/ 1579792 w 9408955"/>
              <a:gd name="connsiteY1911" fmla="*/ 2426186 h 4587875"/>
              <a:gd name="connsiteX1912" fmla="*/ 4538814 w 9408955"/>
              <a:gd name="connsiteY1912" fmla="*/ 2426187 h 4587875"/>
              <a:gd name="connsiteX1913" fmla="*/ 4584073 w 9408955"/>
              <a:gd name="connsiteY1913" fmla="*/ 2398451 h 4587875"/>
              <a:gd name="connsiteX1914" fmla="*/ 4539041 w 9408955"/>
              <a:gd name="connsiteY1914" fmla="*/ 2361921 h 4587875"/>
              <a:gd name="connsiteX1915" fmla="*/ 4538814 w 9408955"/>
              <a:gd name="connsiteY1915" fmla="*/ 2426187 h 4587875"/>
              <a:gd name="connsiteX1916" fmla="*/ 4453945 w 9408955"/>
              <a:gd name="connsiteY1916" fmla="*/ 2426343 h 4587875"/>
              <a:gd name="connsiteX1917" fmla="*/ 4477675 w 9408955"/>
              <a:gd name="connsiteY1917" fmla="*/ 2374857 h 4587875"/>
              <a:gd name="connsiteX1918" fmla="*/ 4428389 w 9408955"/>
              <a:gd name="connsiteY1918" fmla="*/ 2363873 h 4587875"/>
              <a:gd name="connsiteX1919" fmla="*/ 4411961 w 9408955"/>
              <a:gd name="connsiteY1919" fmla="*/ 2406664 h 4587875"/>
              <a:gd name="connsiteX1920" fmla="*/ 4453945 w 9408955"/>
              <a:gd name="connsiteY1920" fmla="*/ 2426343 h 4587875"/>
              <a:gd name="connsiteX1921" fmla="*/ 6903495 w 9408955"/>
              <a:gd name="connsiteY1921" fmla="*/ 2426469 h 4587875"/>
              <a:gd name="connsiteX1922" fmla="*/ 6948329 w 9408955"/>
              <a:gd name="connsiteY1922" fmla="*/ 2407508 h 4587875"/>
              <a:gd name="connsiteX1923" fmla="*/ 6948100 w 9408955"/>
              <a:gd name="connsiteY1923" fmla="*/ 2380454 h 4587875"/>
              <a:gd name="connsiteX1924" fmla="*/ 6896861 w 9408955"/>
              <a:gd name="connsiteY1924" fmla="*/ 2363111 h 4587875"/>
              <a:gd name="connsiteX1925" fmla="*/ 6903495 w 9408955"/>
              <a:gd name="connsiteY1925" fmla="*/ 2426469 h 4587875"/>
              <a:gd name="connsiteX1926" fmla="*/ 5896468 w 9408955"/>
              <a:gd name="connsiteY1926" fmla="*/ 2426500 h 4587875"/>
              <a:gd name="connsiteX1927" fmla="*/ 5918925 w 9408955"/>
              <a:gd name="connsiteY1927" fmla="*/ 2404441 h 4587875"/>
              <a:gd name="connsiteX1928" fmla="*/ 5879810 w 9408955"/>
              <a:gd name="connsiteY1928" fmla="*/ 2359577 h 4587875"/>
              <a:gd name="connsiteX1929" fmla="*/ 5863436 w 9408955"/>
              <a:gd name="connsiteY1929" fmla="*/ 2421467 h 4587875"/>
              <a:gd name="connsiteX1930" fmla="*/ 5896468 w 9408955"/>
              <a:gd name="connsiteY1930" fmla="*/ 2426500 h 4587875"/>
              <a:gd name="connsiteX1931" fmla="*/ 1660927 w 9408955"/>
              <a:gd name="connsiteY1931" fmla="*/ 2426505 h 4587875"/>
              <a:gd name="connsiteX1932" fmla="*/ 1705523 w 9408955"/>
              <a:gd name="connsiteY1932" fmla="*/ 2397976 h 4587875"/>
              <a:gd name="connsiteX1933" fmla="*/ 1666187 w 9408955"/>
              <a:gd name="connsiteY1933" fmla="*/ 2359554 h 4587875"/>
              <a:gd name="connsiteX1934" fmla="*/ 1660927 w 9408955"/>
              <a:gd name="connsiteY1934" fmla="*/ 2426505 h 4587875"/>
              <a:gd name="connsiteX1935" fmla="*/ 4233309 w 9408955"/>
              <a:gd name="connsiteY1935" fmla="*/ 2426509 h 4587875"/>
              <a:gd name="connsiteX1936" fmla="*/ 4276167 w 9408955"/>
              <a:gd name="connsiteY1936" fmla="*/ 2383509 h 4587875"/>
              <a:gd name="connsiteX1937" fmla="*/ 4208721 w 9408955"/>
              <a:gd name="connsiteY1937" fmla="*/ 2382819 h 4587875"/>
              <a:gd name="connsiteX1938" fmla="*/ 4233309 w 9408955"/>
              <a:gd name="connsiteY1938" fmla="*/ 2426509 h 4587875"/>
              <a:gd name="connsiteX1939" fmla="*/ 4972346 w 9408955"/>
              <a:gd name="connsiteY1939" fmla="*/ 2426514 h 4587875"/>
              <a:gd name="connsiteX1940" fmla="*/ 4995251 w 9408955"/>
              <a:gd name="connsiteY1940" fmla="*/ 2405370 h 4587875"/>
              <a:gd name="connsiteX1941" fmla="*/ 4954883 w 9408955"/>
              <a:gd name="connsiteY1941" fmla="*/ 2360594 h 4587875"/>
              <a:gd name="connsiteX1942" fmla="*/ 4940595 w 9408955"/>
              <a:gd name="connsiteY1942" fmla="*/ 2421199 h 4587875"/>
              <a:gd name="connsiteX1943" fmla="*/ 4972346 w 9408955"/>
              <a:gd name="connsiteY1943" fmla="*/ 2426514 h 4587875"/>
              <a:gd name="connsiteX1944" fmla="*/ 6203558 w 9408955"/>
              <a:gd name="connsiteY1944" fmla="*/ 2426651 h 4587875"/>
              <a:gd name="connsiteX1945" fmla="*/ 6227758 w 9408955"/>
              <a:gd name="connsiteY1945" fmla="*/ 2405351 h 4587875"/>
              <a:gd name="connsiteX1946" fmla="*/ 6192558 w 9408955"/>
              <a:gd name="connsiteY1946" fmla="*/ 2358815 h 4587875"/>
              <a:gd name="connsiteX1947" fmla="*/ 6171302 w 9408955"/>
              <a:gd name="connsiteY1947" fmla="*/ 2418353 h 4587875"/>
              <a:gd name="connsiteX1948" fmla="*/ 6203558 w 9408955"/>
              <a:gd name="connsiteY1948" fmla="*/ 2426651 h 4587875"/>
              <a:gd name="connsiteX1949" fmla="*/ 5278641 w 9408955"/>
              <a:gd name="connsiteY1949" fmla="*/ 2426660 h 4587875"/>
              <a:gd name="connsiteX1950" fmla="*/ 5302065 w 9408955"/>
              <a:gd name="connsiteY1950" fmla="*/ 2405445 h 4587875"/>
              <a:gd name="connsiteX1951" fmla="*/ 5260674 w 9408955"/>
              <a:gd name="connsiteY1951" fmla="*/ 2360032 h 4587875"/>
              <a:gd name="connsiteX1952" fmla="*/ 5245664 w 9408955"/>
              <a:gd name="connsiteY1952" fmla="*/ 2420353 h 4587875"/>
              <a:gd name="connsiteX1953" fmla="*/ 5278641 w 9408955"/>
              <a:gd name="connsiteY1953" fmla="*/ 2426660 h 4587875"/>
              <a:gd name="connsiteX1954" fmla="*/ 7007808 w 9408955"/>
              <a:gd name="connsiteY1954" fmla="*/ 2426734 h 4587875"/>
              <a:gd name="connsiteX1955" fmla="*/ 7050383 w 9408955"/>
              <a:gd name="connsiteY1955" fmla="*/ 2401935 h 4587875"/>
              <a:gd name="connsiteX1956" fmla="*/ 7005933 w 9408955"/>
              <a:gd name="connsiteY1956" fmla="*/ 2360998 h 4587875"/>
              <a:gd name="connsiteX1957" fmla="*/ 6991419 w 9408955"/>
              <a:gd name="connsiteY1957" fmla="*/ 2418805 h 4587875"/>
              <a:gd name="connsiteX1958" fmla="*/ 7007808 w 9408955"/>
              <a:gd name="connsiteY1958" fmla="*/ 2426734 h 4587875"/>
              <a:gd name="connsiteX1959" fmla="*/ 2297285 w 9408955"/>
              <a:gd name="connsiteY1959" fmla="*/ 2426760 h 4587875"/>
              <a:gd name="connsiteX1960" fmla="*/ 2319931 w 9408955"/>
              <a:gd name="connsiteY1960" fmla="*/ 2411016 h 4587875"/>
              <a:gd name="connsiteX1961" fmla="*/ 2285014 w 9408955"/>
              <a:gd name="connsiteY1961" fmla="*/ 2360367 h 4587875"/>
              <a:gd name="connsiteX1962" fmla="*/ 2268687 w 9408955"/>
              <a:gd name="connsiteY1962" fmla="*/ 2422322 h 4587875"/>
              <a:gd name="connsiteX1963" fmla="*/ 2297285 w 9408955"/>
              <a:gd name="connsiteY1963" fmla="*/ 2426760 h 4587875"/>
              <a:gd name="connsiteX1964" fmla="*/ 6805850 w 9408955"/>
              <a:gd name="connsiteY1964" fmla="*/ 2426858 h 4587875"/>
              <a:gd name="connsiteX1965" fmla="*/ 6845052 w 9408955"/>
              <a:gd name="connsiteY1965" fmla="*/ 2398095 h 4587875"/>
              <a:gd name="connsiteX1966" fmla="*/ 6798360 w 9408955"/>
              <a:gd name="connsiteY1966" fmla="*/ 2360947 h 4587875"/>
              <a:gd name="connsiteX1967" fmla="*/ 6788470 w 9408955"/>
              <a:gd name="connsiteY1967" fmla="*/ 2421255 h 4587875"/>
              <a:gd name="connsiteX1968" fmla="*/ 6805850 w 9408955"/>
              <a:gd name="connsiteY1968" fmla="*/ 2426858 h 4587875"/>
              <a:gd name="connsiteX1969" fmla="*/ 4134793 w 9408955"/>
              <a:gd name="connsiteY1969" fmla="*/ 2426858 h 4587875"/>
              <a:gd name="connsiteX1970" fmla="*/ 4163291 w 9408955"/>
              <a:gd name="connsiteY1970" fmla="*/ 2421724 h 4587875"/>
              <a:gd name="connsiteX1971" fmla="*/ 4176554 w 9408955"/>
              <a:gd name="connsiteY1971" fmla="*/ 2380880 h 4587875"/>
              <a:gd name="connsiteX1972" fmla="*/ 4133336 w 9408955"/>
              <a:gd name="connsiteY1972" fmla="*/ 2359540 h 4587875"/>
              <a:gd name="connsiteX1973" fmla="*/ 4110240 w 9408955"/>
              <a:gd name="connsiteY1973" fmla="*/ 2411857 h 4587875"/>
              <a:gd name="connsiteX1974" fmla="*/ 4134793 w 9408955"/>
              <a:gd name="connsiteY1974" fmla="*/ 2426858 h 4587875"/>
              <a:gd name="connsiteX1975" fmla="*/ 7434969 w 9408955"/>
              <a:gd name="connsiteY1975" fmla="*/ 2427162 h 4587875"/>
              <a:gd name="connsiteX1976" fmla="*/ 7460865 w 9408955"/>
              <a:gd name="connsiteY1976" fmla="*/ 2390783 h 4587875"/>
              <a:gd name="connsiteX1977" fmla="*/ 7403034 w 9408955"/>
              <a:gd name="connsiteY1977" fmla="*/ 2370141 h 4587875"/>
              <a:gd name="connsiteX1978" fmla="*/ 7418002 w 9408955"/>
              <a:gd name="connsiteY1978" fmla="*/ 2426009 h 4587875"/>
              <a:gd name="connsiteX1979" fmla="*/ 7434969 w 9408955"/>
              <a:gd name="connsiteY1979" fmla="*/ 2427162 h 4587875"/>
              <a:gd name="connsiteX1980" fmla="*/ 6613140 w 9408955"/>
              <a:gd name="connsiteY1980" fmla="*/ 2427195 h 4587875"/>
              <a:gd name="connsiteX1981" fmla="*/ 6637893 w 9408955"/>
              <a:gd name="connsiteY1981" fmla="*/ 2406259 h 4587875"/>
              <a:gd name="connsiteX1982" fmla="*/ 6602078 w 9408955"/>
              <a:gd name="connsiteY1982" fmla="*/ 2359554 h 4587875"/>
              <a:gd name="connsiteX1983" fmla="*/ 6580589 w 9408955"/>
              <a:gd name="connsiteY1983" fmla="*/ 2419833 h 4587875"/>
              <a:gd name="connsiteX1984" fmla="*/ 6613140 w 9408955"/>
              <a:gd name="connsiteY1984" fmla="*/ 2427195 h 4587875"/>
              <a:gd name="connsiteX1985" fmla="*/ 4852721 w 9408955"/>
              <a:gd name="connsiteY1985" fmla="*/ 2427217 h 4587875"/>
              <a:gd name="connsiteX1986" fmla="*/ 4893565 w 9408955"/>
              <a:gd name="connsiteY1986" fmla="*/ 2398259 h 4587875"/>
              <a:gd name="connsiteX1987" fmla="*/ 4844466 w 9408955"/>
              <a:gd name="connsiteY1987" fmla="*/ 2362654 h 4587875"/>
              <a:gd name="connsiteX1988" fmla="*/ 4835245 w 9408955"/>
              <a:gd name="connsiteY1988" fmla="*/ 2420484 h 4587875"/>
              <a:gd name="connsiteX1989" fmla="*/ 4852721 w 9408955"/>
              <a:gd name="connsiteY1989" fmla="*/ 2427217 h 4587875"/>
              <a:gd name="connsiteX1990" fmla="*/ 7218852 w 9408955"/>
              <a:gd name="connsiteY1990" fmla="*/ 2427235 h 4587875"/>
              <a:gd name="connsiteX1991" fmla="*/ 7255418 w 9408955"/>
              <a:gd name="connsiteY1991" fmla="*/ 2388925 h 4587875"/>
              <a:gd name="connsiteX1992" fmla="*/ 7192107 w 9408955"/>
              <a:gd name="connsiteY1992" fmla="*/ 2375407 h 4587875"/>
              <a:gd name="connsiteX1993" fmla="*/ 7199116 w 9408955"/>
              <a:gd name="connsiteY1993" fmla="*/ 2421003 h 4587875"/>
              <a:gd name="connsiteX1994" fmla="*/ 7218852 w 9408955"/>
              <a:gd name="connsiteY1994" fmla="*/ 2427235 h 4587875"/>
              <a:gd name="connsiteX1995" fmla="*/ 5585838 w 9408955"/>
              <a:gd name="connsiteY1995" fmla="*/ 2427278 h 4587875"/>
              <a:gd name="connsiteX1996" fmla="*/ 5613402 w 9408955"/>
              <a:gd name="connsiteY1996" fmla="*/ 2389863 h 4587875"/>
              <a:gd name="connsiteX1997" fmla="*/ 5546229 w 9408955"/>
              <a:gd name="connsiteY1997" fmla="*/ 2378007 h 4587875"/>
              <a:gd name="connsiteX1998" fmla="*/ 5568468 w 9408955"/>
              <a:gd name="connsiteY1998" fmla="*/ 2426341 h 4587875"/>
              <a:gd name="connsiteX1999" fmla="*/ 5585838 w 9408955"/>
              <a:gd name="connsiteY1999" fmla="*/ 2427278 h 4587875"/>
              <a:gd name="connsiteX2000" fmla="*/ 5486212 w 9408955"/>
              <a:gd name="connsiteY2000" fmla="*/ 2427312 h 4587875"/>
              <a:gd name="connsiteX2001" fmla="*/ 5508438 w 9408955"/>
              <a:gd name="connsiteY2001" fmla="*/ 2406036 h 4587875"/>
              <a:gd name="connsiteX2002" fmla="*/ 5467965 w 9408955"/>
              <a:gd name="connsiteY2002" fmla="*/ 2360034 h 4587875"/>
              <a:gd name="connsiteX2003" fmla="*/ 5454777 w 9408955"/>
              <a:gd name="connsiteY2003" fmla="*/ 2421677 h 4587875"/>
              <a:gd name="connsiteX2004" fmla="*/ 5486212 w 9408955"/>
              <a:gd name="connsiteY2004" fmla="*/ 2427312 h 4587875"/>
              <a:gd name="connsiteX2005" fmla="*/ 5176795 w 9408955"/>
              <a:gd name="connsiteY2005" fmla="*/ 2427405 h 4587875"/>
              <a:gd name="connsiteX2006" fmla="*/ 5200361 w 9408955"/>
              <a:gd name="connsiteY2006" fmla="*/ 2383933 h 4587875"/>
              <a:gd name="connsiteX2007" fmla="*/ 5150109 w 9408955"/>
              <a:gd name="connsiteY2007" fmla="*/ 2362542 h 4587875"/>
              <a:gd name="connsiteX2008" fmla="*/ 5158177 w 9408955"/>
              <a:gd name="connsiteY2008" fmla="*/ 2427175 h 4587875"/>
              <a:gd name="connsiteX2009" fmla="*/ 5176795 w 9408955"/>
              <a:gd name="connsiteY2009" fmla="*/ 2427405 h 4587875"/>
              <a:gd name="connsiteX2010" fmla="*/ 6712240 w 9408955"/>
              <a:gd name="connsiteY2010" fmla="*/ 2427441 h 4587875"/>
              <a:gd name="connsiteX2011" fmla="*/ 6741090 w 9408955"/>
              <a:gd name="connsiteY2011" fmla="*/ 2389445 h 4587875"/>
              <a:gd name="connsiteX2012" fmla="*/ 6682024 w 9408955"/>
              <a:gd name="connsiteY2012" fmla="*/ 2372390 h 4587875"/>
              <a:gd name="connsiteX2013" fmla="*/ 6693972 w 9408955"/>
              <a:gd name="connsiteY2013" fmla="*/ 2424453 h 4587875"/>
              <a:gd name="connsiteX2014" fmla="*/ 6712240 w 9408955"/>
              <a:gd name="connsiteY2014" fmla="*/ 2427441 h 4587875"/>
              <a:gd name="connsiteX2015" fmla="*/ 6502190 w 9408955"/>
              <a:gd name="connsiteY2015" fmla="*/ 2427555 h 4587875"/>
              <a:gd name="connsiteX2016" fmla="*/ 6536226 w 9408955"/>
              <a:gd name="connsiteY2016" fmla="*/ 2389499 h 4587875"/>
              <a:gd name="connsiteX2017" fmla="*/ 6476688 w 9408955"/>
              <a:gd name="connsiteY2017" fmla="*/ 2368927 h 4587875"/>
              <a:gd name="connsiteX2018" fmla="*/ 6483075 w 9408955"/>
              <a:gd name="connsiteY2018" fmla="*/ 2422412 h 4587875"/>
              <a:gd name="connsiteX2019" fmla="*/ 6502190 w 9408955"/>
              <a:gd name="connsiteY2019" fmla="*/ 2427555 h 4587875"/>
              <a:gd name="connsiteX2020" fmla="*/ 6397835 w 9408955"/>
              <a:gd name="connsiteY2020" fmla="*/ 2427558 h 4587875"/>
              <a:gd name="connsiteX2021" fmla="*/ 6434644 w 9408955"/>
              <a:gd name="connsiteY2021" fmla="*/ 2390617 h 4587875"/>
              <a:gd name="connsiteX2022" fmla="*/ 6382112 w 9408955"/>
              <a:gd name="connsiteY2022" fmla="*/ 2363268 h 4587875"/>
              <a:gd name="connsiteX2023" fmla="*/ 6378928 w 9408955"/>
              <a:gd name="connsiteY2023" fmla="*/ 2421873 h 4587875"/>
              <a:gd name="connsiteX2024" fmla="*/ 6397835 w 9408955"/>
              <a:gd name="connsiteY2024" fmla="*/ 2427558 h 4587875"/>
              <a:gd name="connsiteX2025" fmla="*/ 5367049 w 9408955"/>
              <a:gd name="connsiteY2025" fmla="*/ 2427596 h 4587875"/>
              <a:gd name="connsiteX2026" fmla="*/ 5405975 w 9408955"/>
              <a:gd name="connsiteY2026" fmla="*/ 2397492 h 4587875"/>
              <a:gd name="connsiteX2027" fmla="*/ 5365042 w 9408955"/>
              <a:gd name="connsiteY2027" fmla="*/ 2359551 h 4587875"/>
              <a:gd name="connsiteX2028" fmla="*/ 5350342 w 9408955"/>
              <a:gd name="connsiteY2028" fmla="*/ 2420256 h 4587875"/>
              <a:gd name="connsiteX2029" fmla="*/ 5367049 w 9408955"/>
              <a:gd name="connsiteY2029" fmla="*/ 2427596 h 4587875"/>
              <a:gd name="connsiteX2030" fmla="*/ 1773561 w 9408955"/>
              <a:gd name="connsiteY2030" fmla="*/ 2427658 h 4587875"/>
              <a:gd name="connsiteX2031" fmla="*/ 1809621 w 9408955"/>
              <a:gd name="connsiteY2031" fmla="*/ 2390441 h 4587875"/>
              <a:gd name="connsiteX2032" fmla="*/ 1745515 w 9408955"/>
              <a:gd name="connsiteY2032" fmla="*/ 2375964 h 4587875"/>
              <a:gd name="connsiteX2033" fmla="*/ 1754184 w 9408955"/>
              <a:gd name="connsiteY2033" fmla="*/ 2422109 h 4587875"/>
              <a:gd name="connsiteX2034" fmla="*/ 1773561 w 9408955"/>
              <a:gd name="connsiteY2034" fmla="*/ 2427658 h 4587875"/>
              <a:gd name="connsiteX2035" fmla="*/ 7324586 w 9408955"/>
              <a:gd name="connsiteY2035" fmla="*/ 2427877 h 4587875"/>
              <a:gd name="connsiteX2036" fmla="*/ 7354632 w 9408955"/>
              <a:gd name="connsiteY2036" fmla="*/ 2411510 h 4587875"/>
              <a:gd name="connsiteX2037" fmla="*/ 7350499 w 9408955"/>
              <a:gd name="connsiteY2037" fmla="*/ 2365658 h 4587875"/>
              <a:gd name="connsiteX2038" fmla="*/ 7301599 w 9408955"/>
              <a:gd name="connsiteY2038" fmla="*/ 2366114 h 4587875"/>
              <a:gd name="connsiteX2039" fmla="*/ 7294023 w 9408955"/>
              <a:gd name="connsiteY2039" fmla="*/ 2411738 h 4587875"/>
              <a:gd name="connsiteX2040" fmla="*/ 7324586 w 9408955"/>
              <a:gd name="connsiteY2040" fmla="*/ 2427877 h 4587875"/>
              <a:gd name="connsiteX2041" fmla="*/ 6085279 w 9408955"/>
              <a:gd name="connsiteY2041" fmla="*/ 2428020 h 4587875"/>
              <a:gd name="connsiteX2042" fmla="*/ 6125341 w 9408955"/>
              <a:gd name="connsiteY2042" fmla="*/ 2390604 h 4587875"/>
              <a:gd name="connsiteX2043" fmla="*/ 6061807 w 9408955"/>
              <a:gd name="connsiteY2043" fmla="*/ 2374219 h 4587875"/>
              <a:gd name="connsiteX2044" fmla="*/ 6066103 w 9408955"/>
              <a:gd name="connsiteY2044" fmla="*/ 2418988 h 4587875"/>
              <a:gd name="connsiteX2045" fmla="*/ 6085279 w 9408955"/>
              <a:gd name="connsiteY2045" fmla="*/ 2428020 h 4587875"/>
              <a:gd name="connsiteX2046" fmla="*/ 4652039 w 9408955"/>
              <a:gd name="connsiteY2046" fmla="*/ 2428286 h 4587875"/>
              <a:gd name="connsiteX2047" fmla="*/ 4686985 w 9408955"/>
              <a:gd name="connsiteY2047" fmla="*/ 2390653 h 4587875"/>
              <a:gd name="connsiteX2048" fmla="*/ 4626866 w 9408955"/>
              <a:gd name="connsiteY2048" fmla="*/ 2369508 h 4587875"/>
              <a:gd name="connsiteX2049" fmla="*/ 4633520 w 9408955"/>
              <a:gd name="connsiteY2049" fmla="*/ 2422712 h 4587875"/>
              <a:gd name="connsiteX2050" fmla="*/ 4652039 w 9408955"/>
              <a:gd name="connsiteY2050" fmla="*/ 2428286 h 4587875"/>
              <a:gd name="connsiteX2051" fmla="*/ 5988405 w 9408955"/>
              <a:gd name="connsiteY2051" fmla="*/ 2428288 h 4587875"/>
              <a:gd name="connsiteX2052" fmla="*/ 6023199 w 9408955"/>
              <a:gd name="connsiteY2052" fmla="*/ 2391105 h 4587875"/>
              <a:gd name="connsiteX2053" fmla="*/ 5959622 w 9408955"/>
              <a:gd name="connsiteY2053" fmla="*/ 2376250 h 4587875"/>
              <a:gd name="connsiteX2054" fmla="*/ 5969262 w 9408955"/>
              <a:gd name="connsiteY2054" fmla="*/ 2423329 h 4587875"/>
              <a:gd name="connsiteX2055" fmla="*/ 5988405 w 9408955"/>
              <a:gd name="connsiteY2055" fmla="*/ 2428288 h 4587875"/>
              <a:gd name="connsiteX2056" fmla="*/ 4758520 w 9408955"/>
              <a:gd name="connsiteY2056" fmla="*/ 2428335 h 4587875"/>
              <a:gd name="connsiteX2057" fmla="*/ 4790382 w 9408955"/>
              <a:gd name="connsiteY2057" fmla="*/ 2382837 h 4587875"/>
              <a:gd name="connsiteX2058" fmla="*/ 4728651 w 9408955"/>
              <a:gd name="connsiteY2058" fmla="*/ 2365323 h 4587875"/>
              <a:gd name="connsiteX2059" fmla="*/ 4737567 w 9408955"/>
              <a:gd name="connsiteY2059" fmla="*/ 2423165 h 4587875"/>
              <a:gd name="connsiteX2060" fmla="*/ 4758520 w 9408955"/>
              <a:gd name="connsiteY2060" fmla="*/ 2428335 h 4587875"/>
              <a:gd name="connsiteX2061" fmla="*/ 5069150 w 9408955"/>
              <a:gd name="connsiteY2061" fmla="*/ 2428427 h 4587875"/>
              <a:gd name="connsiteX2062" fmla="*/ 5097774 w 9408955"/>
              <a:gd name="connsiteY2062" fmla="*/ 2397796 h 4587875"/>
              <a:gd name="connsiteX2063" fmla="*/ 5051636 w 9408955"/>
              <a:gd name="connsiteY2063" fmla="*/ 2361493 h 4587875"/>
              <a:gd name="connsiteX2064" fmla="*/ 5054124 w 9408955"/>
              <a:gd name="connsiteY2064" fmla="*/ 2427163 h 4587875"/>
              <a:gd name="connsiteX2065" fmla="*/ 5069150 w 9408955"/>
              <a:gd name="connsiteY2065" fmla="*/ 2428427 h 4587875"/>
              <a:gd name="connsiteX2066" fmla="*/ 4348110 w 9408955"/>
              <a:gd name="connsiteY2066" fmla="*/ 2430462 h 4587875"/>
              <a:gd name="connsiteX2067" fmla="*/ 4370607 w 9408955"/>
              <a:gd name="connsiteY2067" fmla="*/ 2369456 h 4587875"/>
              <a:gd name="connsiteX2068" fmla="*/ 4310765 w 9408955"/>
              <a:gd name="connsiteY2068" fmla="*/ 2396898 h 4587875"/>
              <a:gd name="connsiteX2069" fmla="*/ 4348110 w 9408955"/>
              <a:gd name="connsiteY2069" fmla="*/ 2430462 h 4587875"/>
              <a:gd name="connsiteX2070" fmla="*/ 7542083 w 9408955"/>
              <a:gd name="connsiteY2070" fmla="*/ 2528954 h 4587875"/>
              <a:gd name="connsiteX2071" fmla="*/ 7562692 w 9408955"/>
              <a:gd name="connsiteY2071" fmla="*/ 2506689 h 4587875"/>
              <a:gd name="connsiteX2072" fmla="*/ 7519149 w 9408955"/>
              <a:gd name="connsiteY2072" fmla="*/ 2464633 h 4587875"/>
              <a:gd name="connsiteX2073" fmla="*/ 7510758 w 9408955"/>
              <a:gd name="connsiteY2073" fmla="*/ 2526255 h 4587875"/>
              <a:gd name="connsiteX2074" fmla="*/ 7542083 w 9408955"/>
              <a:gd name="connsiteY2074" fmla="*/ 2528954 h 4587875"/>
              <a:gd name="connsiteX2075" fmla="*/ 5379036 w 9408955"/>
              <a:gd name="connsiteY2075" fmla="*/ 2530234 h 4587875"/>
              <a:gd name="connsiteX2076" fmla="*/ 5377653 w 9408955"/>
              <a:gd name="connsiteY2076" fmla="*/ 2462913 h 4587875"/>
              <a:gd name="connsiteX2077" fmla="*/ 5337300 w 9408955"/>
              <a:gd name="connsiteY2077" fmla="*/ 2510674 h 4587875"/>
              <a:gd name="connsiteX2078" fmla="*/ 5379036 w 9408955"/>
              <a:gd name="connsiteY2078" fmla="*/ 2530234 h 4587875"/>
              <a:gd name="connsiteX2079" fmla="*/ 6710202 w 9408955"/>
              <a:gd name="connsiteY2079" fmla="*/ 2530608 h 4587875"/>
              <a:gd name="connsiteX2080" fmla="*/ 6733611 w 9408955"/>
              <a:gd name="connsiteY2080" fmla="*/ 2520912 h 4587875"/>
              <a:gd name="connsiteX2081" fmla="*/ 6707375 w 9408955"/>
              <a:gd name="connsiteY2081" fmla="*/ 2462682 h 4587875"/>
              <a:gd name="connsiteX2082" fmla="*/ 6686114 w 9408955"/>
              <a:gd name="connsiteY2082" fmla="*/ 2522732 h 4587875"/>
              <a:gd name="connsiteX2083" fmla="*/ 6710202 w 9408955"/>
              <a:gd name="connsiteY2083" fmla="*/ 2530608 h 4587875"/>
              <a:gd name="connsiteX2084" fmla="*/ 7319930 w 9408955"/>
              <a:gd name="connsiteY2084" fmla="*/ 2530708 h 4587875"/>
              <a:gd name="connsiteX2085" fmla="*/ 7358324 w 9408955"/>
              <a:gd name="connsiteY2085" fmla="*/ 2502065 h 4587875"/>
              <a:gd name="connsiteX2086" fmla="*/ 7313390 w 9408955"/>
              <a:gd name="connsiteY2086" fmla="*/ 2464117 h 4587875"/>
              <a:gd name="connsiteX2087" fmla="*/ 7303126 w 9408955"/>
              <a:gd name="connsiteY2087" fmla="*/ 2524696 h 4587875"/>
              <a:gd name="connsiteX2088" fmla="*/ 7319930 w 9408955"/>
              <a:gd name="connsiteY2088" fmla="*/ 2530708 h 4587875"/>
              <a:gd name="connsiteX2089" fmla="*/ 5575438 w 9408955"/>
              <a:gd name="connsiteY2089" fmla="*/ 2530900 h 4587875"/>
              <a:gd name="connsiteX2090" fmla="*/ 5612189 w 9408955"/>
              <a:gd name="connsiteY2090" fmla="*/ 2502065 h 4587875"/>
              <a:gd name="connsiteX2091" fmla="*/ 5560595 w 9408955"/>
              <a:gd name="connsiteY2091" fmla="*/ 2465717 h 4587875"/>
              <a:gd name="connsiteX2092" fmla="*/ 5559249 w 9408955"/>
              <a:gd name="connsiteY2092" fmla="*/ 2525839 h 4587875"/>
              <a:gd name="connsiteX2093" fmla="*/ 5575438 w 9408955"/>
              <a:gd name="connsiteY2093" fmla="*/ 2530900 h 4587875"/>
              <a:gd name="connsiteX2094" fmla="*/ 4444179 w 9408955"/>
              <a:gd name="connsiteY2094" fmla="*/ 2530962 h 4587875"/>
              <a:gd name="connsiteX2095" fmla="*/ 4481703 w 9408955"/>
              <a:gd name="connsiteY2095" fmla="*/ 2493842 h 4587875"/>
              <a:gd name="connsiteX2096" fmla="*/ 4419149 w 9408955"/>
              <a:gd name="connsiteY2096" fmla="*/ 2474972 h 4587875"/>
              <a:gd name="connsiteX2097" fmla="*/ 4424920 w 9408955"/>
              <a:gd name="connsiteY2097" fmla="*/ 2523853 h 4587875"/>
              <a:gd name="connsiteX2098" fmla="*/ 4444179 w 9408955"/>
              <a:gd name="connsiteY2098" fmla="*/ 2530962 h 4587875"/>
              <a:gd name="connsiteX2099" fmla="*/ 7425936 w 9408955"/>
              <a:gd name="connsiteY2099" fmla="*/ 2531015 h 4587875"/>
              <a:gd name="connsiteX2100" fmla="*/ 7460412 w 9408955"/>
              <a:gd name="connsiteY2100" fmla="*/ 2495663 h 4587875"/>
              <a:gd name="connsiteX2101" fmla="*/ 7397592 w 9408955"/>
              <a:gd name="connsiteY2101" fmla="*/ 2478783 h 4587875"/>
              <a:gd name="connsiteX2102" fmla="*/ 7407797 w 9408955"/>
              <a:gd name="connsiteY2102" fmla="*/ 2525821 h 4587875"/>
              <a:gd name="connsiteX2103" fmla="*/ 7425936 w 9408955"/>
              <a:gd name="connsiteY2103" fmla="*/ 2531015 h 4587875"/>
              <a:gd name="connsiteX2104" fmla="*/ 1665032 w 9408955"/>
              <a:gd name="connsiteY2104" fmla="*/ 2531062 h 4587875"/>
              <a:gd name="connsiteX2105" fmla="*/ 1703508 w 9408955"/>
              <a:gd name="connsiteY2105" fmla="*/ 2510729 h 4587875"/>
              <a:gd name="connsiteX2106" fmla="*/ 1695521 w 9408955"/>
              <a:gd name="connsiteY2106" fmla="*/ 2470920 h 4587875"/>
              <a:gd name="connsiteX2107" fmla="*/ 1647829 w 9408955"/>
              <a:gd name="connsiteY2107" fmla="*/ 2471148 h 4587875"/>
              <a:gd name="connsiteX2108" fmla="*/ 1650795 w 9408955"/>
              <a:gd name="connsiteY2108" fmla="*/ 2523998 h 4587875"/>
              <a:gd name="connsiteX2109" fmla="*/ 1665032 w 9408955"/>
              <a:gd name="connsiteY2109" fmla="*/ 2531062 h 4587875"/>
              <a:gd name="connsiteX2110" fmla="*/ 4551292 w 9408955"/>
              <a:gd name="connsiteY2110" fmla="*/ 2531119 h 4587875"/>
              <a:gd name="connsiteX2111" fmla="*/ 4572921 w 9408955"/>
              <a:gd name="connsiteY2111" fmla="*/ 2524324 h 4587875"/>
              <a:gd name="connsiteX2112" fmla="*/ 4549956 w 9408955"/>
              <a:gd name="connsiteY2112" fmla="*/ 2464042 h 4587875"/>
              <a:gd name="connsiteX2113" fmla="*/ 4529492 w 9408955"/>
              <a:gd name="connsiteY2113" fmla="*/ 2525461 h 4587875"/>
              <a:gd name="connsiteX2114" fmla="*/ 4551292 w 9408955"/>
              <a:gd name="connsiteY2114" fmla="*/ 2531119 h 4587875"/>
              <a:gd name="connsiteX2115" fmla="*/ 1366194 w 9408955"/>
              <a:gd name="connsiteY2115" fmla="*/ 2531147 h 4587875"/>
              <a:gd name="connsiteX2116" fmla="*/ 1400283 w 9408955"/>
              <a:gd name="connsiteY2116" fmla="*/ 2487980 h 4587875"/>
              <a:gd name="connsiteX2117" fmla="*/ 1333008 w 9408955"/>
              <a:gd name="connsiteY2117" fmla="*/ 2480063 h 4587875"/>
              <a:gd name="connsiteX2118" fmla="*/ 1346008 w 9408955"/>
              <a:gd name="connsiteY2118" fmla="*/ 2525305 h 4587875"/>
              <a:gd name="connsiteX2119" fmla="*/ 1366194 w 9408955"/>
              <a:gd name="connsiteY2119" fmla="*/ 2531147 h 4587875"/>
              <a:gd name="connsiteX2120" fmla="*/ 1771743 w 9408955"/>
              <a:gd name="connsiteY2120" fmla="*/ 2531158 h 4587875"/>
              <a:gd name="connsiteX2121" fmla="*/ 1809542 w 9408955"/>
              <a:gd name="connsiteY2121" fmla="*/ 2502807 h 4587875"/>
              <a:gd name="connsiteX2122" fmla="*/ 1762353 w 9408955"/>
              <a:gd name="connsiteY2122" fmla="*/ 2464706 h 4587875"/>
              <a:gd name="connsiteX2123" fmla="*/ 1754951 w 9408955"/>
              <a:gd name="connsiteY2123" fmla="*/ 2525712 h 4587875"/>
              <a:gd name="connsiteX2124" fmla="*/ 1771743 w 9408955"/>
              <a:gd name="connsiteY2124" fmla="*/ 2531158 h 4587875"/>
              <a:gd name="connsiteX2125" fmla="*/ 5679877 w 9408955"/>
              <a:gd name="connsiteY2125" fmla="*/ 2531236 h 4587875"/>
              <a:gd name="connsiteX2126" fmla="*/ 5715944 w 9408955"/>
              <a:gd name="connsiteY2126" fmla="*/ 2494877 h 4587875"/>
              <a:gd name="connsiteX2127" fmla="*/ 5650968 w 9408955"/>
              <a:gd name="connsiteY2127" fmla="*/ 2477054 h 4587875"/>
              <a:gd name="connsiteX2128" fmla="*/ 5661034 w 9408955"/>
              <a:gd name="connsiteY2128" fmla="*/ 2526689 h 4587875"/>
              <a:gd name="connsiteX2129" fmla="*/ 5679877 w 9408955"/>
              <a:gd name="connsiteY2129" fmla="*/ 2531236 h 4587875"/>
              <a:gd name="connsiteX2130" fmla="*/ 2080641 w 9408955"/>
              <a:gd name="connsiteY2130" fmla="*/ 2531277 h 4587875"/>
              <a:gd name="connsiteX2131" fmla="*/ 2119816 w 9408955"/>
              <a:gd name="connsiteY2131" fmla="*/ 2495090 h 4587875"/>
              <a:gd name="connsiteX2132" fmla="*/ 2051086 w 9408955"/>
              <a:gd name="connsiteY2132" fmla="*/ 2480502 h 4587875"/>
              <a:gd name="connsiteX2133" fmla="*/ 2061538 w 9408955"/>
              <a:gd name="connsiteY2133" fmla="*/ 2524492 h 4587875"/>
              <a:gd name="connsiteX2134" fmla="*/ 2080641 w 9408955"/>
              <a:gd name="connsiteY2134" fmla="*/ 2531277 h 4587875"/>
              <a:gd name="connsiteX2135" fmla="*/ 5065098 w 9408955"/>
              <a:gd name="connsiteY2135" fmla="*/ 2531331 h 4587875"/>
              <a:gd name="connsiteX2136" fmla="*/ 5096682 w 9408955"/>
              <a:gd name="connsiteY2136" fmla="*/ 2487016 h 4587875"/>
              <a:gd name="connsiteX2137" fmla="*/ 5031062 w 9408955"/>
              <a:gd name="connsiteY2137" fmla="*/ 2486334 h 4587875"/>
              <a:gd name="connsiteX2138" fmla="*/ 5044818 w 9408955"/>
              <a:gd name="connsiteY2138" fmla="*/ 2525895 h 4587875"/>
              <a:gd name="connsiteX2139" fmla="*/ 5065098 w 9408955"/>
              <a:gd name="connsiteY2139" fmla="*/ 2531331 h 4587875"/>
              <a:gd name="connsiteX2140" fmla="*/ 5472674 w 9408955"/>
              <a:gd name="connsiteY2140" fmla="*/ 2531336 h 4587875"/>
              <a:gd name="connsiteX2141" fmla="*/ 5509817 w 9408955"/>
              <a:gd name="connsiteY2141" fmla="*/ 2494496 h 4587875"/>
              <a:gd name="connsiteX2142" fmla="*/ 5461005 w 9408955"/>
              <a:gd name="connsiteY2142" fmla="*/ 2464549 h 4587875"/>
              <a:gd name="connsiteX2143" fmla="*/ 5454163 w 9408955"/>
              <a:gd name="connsiteY2143" fmla="*/ 2525585 h 4587875"/>
              <a:gd name="connsiteX2144" fmla="*/ 5472674 w 9408955"/>
              <a:gd name="connsiteY2144" fmla="*/ 2531336 h 4587875"/>
              <a:gd name="connsiteX2145" fmla="*/ 5788993 w 9408955"/>
              <a:gd name="connsiteY2145" fmla="*/ 2531466 h 4587875"/>
              <a:gd name="connsiteX2146" fmla="*/ 5813579 w 9408955"/>
              <a:gd name="connsiteY2146" fmla="*/ 2516758 h 4587875"/>
              <a:gd name="connsiteX2147" fmla="*/ 5790317 w 9408955"/>
              <a:gd name="connsiteY2147" fmla="*/ 2463397 h 4587875"/>
              <a:gd name="connsiteX2148" fmla="*/ 5761298 w 9408955"/>
              <a:gd name="connsiteY2148" fmla="*/ 2524283 h 4587875"/>
              <a:gd name="connsiteX2149" fmla="*/ 5788993 w 9408955"/>
              <a:gd name="connsiteY2149" fmla="*/ 2531466 h 4587875"/>
              <a:gd name="connsiteX2150" fmla="*/ 6190742 w 9408955"/>
              <a:gd name="connsiteY2150" fmla="*/ 2531548 h 4587875"/>
              <a:gd name="connsiteX2151" fmla="*/ 6228032 w 9408955"/>
              <a:gd name="connsiteY2151" fmla="*/ 2488366 h 4587875"/>
              <a:gd name="connsiteX2152" fmla="*/ 6162079 w 9408955"/>
              <a:gd name="connsiteY2152" fmla="*/ 2480310 h 4587875"/>
              <a:gd name="connsiteX2153" fmla="*/ 6170494 w 9408955"/>
              <a:gd name="connsiteY2153" fmla="*/ 2523815 h 4587875"/>
              <a:gd name="connsiteX2154" fmla="*/ 6190742 w 9408955"/>
              <a:gd name="connsiteY2154" fmla="*/ 2531548 h 4587875"/>
              <a:gd name="connsiteX2155" fmla="*/ 1467187 w 9408955"/>
              <a:gd name="connsiteY2155" fmla="*/ 2531564 h 4587875"/>
              <a:gd name="connsiteX2156" fmla="*/ 1500720 w 9408955"/>
              <a:gd name="connsiteY2156" fmla="*/ 2494899 h 4587875"/>
              <a:gd name="connsiteX2157" fmla="*/ 1457260 w 9408955"/>
              <a:gd name="connsiteY2157" fmla="*/ 2465127 h 4587875"/>
              <a:gd name="connsiteX2158" fmla="*/ 1448751 w 9408955"/>
              <a:gd name="connsiteY2158" fmla="*/ 2525799 h 4587875"/>
              <a:gd name="connsiteX2159" fmla="*/ 1467187 w 9408955"/>
              <a:gd name="connsiteY2159" fmla="*/ 2531564 h 4587875"/>
              <a:gd name="connsiteX2160" fmla="*/ 6499655 w 9408955"/>
              <a:gd name="connsiteY2160" fmla="*/ 2531589 h 4587875"/>
              <a:gd name="connsiteX2161" fmla="*/ 6535543 w 9408955"/>
              <a:gd name="connsiteY2161" fmla="*/ 2502974 h 4587875"/>
              <a:gd name="connsiteX2162" fmla="*/ 6490387 w 9408955"/>
              <a:gd name="connsiteY2162" fmla="*/ 2464791 h 4587875"/>
              <a:gd name="connsiteX2163" fmla="*/ 6483317 w 9408955"/>
              <a:gd name="connsiteY2163" fmla="*/ 2526752 h 4587875"/>
              <a:gd name="connsiteX2164" fmla="*/ 6499655 w 9408955"/>
              <a:gd name="connsiteY2164" fmla="*/ 2531589 h 4587875"/>
              <a:gd name="connsiteX2165" fmla="*/ 6296725 w 9408955"/>
              <a:gd name="connsiteY2165" fmla="*/ 2531609 h 4587875"/>
              <a:gd name="connsiteX2166" fmla="*/ 6331604 w 9408955"/>
              <a:gd name="connsiteY2166" fmla="*/ 2486493 h 4587875"/>
              <a:gd name="connsiteX2167" fmla="*/ 6265996 w 9408955"/>
              <a:gd name="connsiteY2167" fmla="*/ 2480552 h 4587875"/>
              <a:gd name="connsiteX2168" fmla="*/ 6275597 w 9408955"/>
              <a:gd name="connsiteY2168" fmla="*/ 2524654 h 4587875"/>
              <a:gd name="connsiteX2169" fmla="*/ 6296725 w 9408955"/>
              <a:gd name="connsiteY2169" fmla="*/ 2531609 h 4587875"/>
              <a:gd name="connsiteX2170" fmla="*/ 4239364 w 9408955"/>
              <a:gd name="connsiteY2170" fmla="*/ 2531651 h 4587875"/>
              <a:gd name="connsiteX2171" fmla="*/ 4277004 w 9408955"/>
              <a:gd name="connsiteY2171" fmla="*/ 2501673 h 4587875"/>
              <a:gd name="connsiteX2172" fmla="*/ 4224472 w 9408955"/>
              <a:gd name="connsiteY2172" fmla="*/ 2467202 h 4587875"/>
              <a:gd name="connsiteX2173" fmla="*/ 4222652 w 9408955"/>
              <a:gd name="connsiteY2173" fmla="*/ 2526393 h 4587875"/>
              <a:gd name="connsiteX2174" fmla="*/ 4239364 w 9408955"/>
              <a:gd name="connsiteY2174" fmla="*/ 2531651 h 4587875"/>
              <a:gd name="connsiteX2175" fmla="*/ 5987253 w 9408955"/>
              <a:gd name="connsiteY2175" fmla="*/ 2531667 h 4587875"/>
              <a:gd name="connsiteX2176" fmla="*/ 6021875 w 9408955"/>
              <a:gd name="connsiteY2176" fmla="*/ 2494966 h 4587875"/>
              <a:gd name="connsiteX2177" fmla="*/ 5962550 w 9408955"/>
              <a:gd name="connsiteY2177" fmla="*/ 2474169 h 4587875"/>
              <a:gd name="connsiteX2178" fmla="*/ 5968938 w 9408955"/>
              <a:gd name="connsiteY2178" fmla="*/ 2525818 h 4587875"/>
              <a:gd name="connsiteX2179" fmla="*/ 5987253 w 9408955"/>
              <a:gd name="connsiteY2179" fmla="*/ 2531667 h 4587875"/>
              <a:gd name="connsiteX2180" fmla="*/ 6806421 w 9408955"/>
              <a:gd name="connsiteY2180" fmla="*/ 2531675 h 4587875"/>
              <a:gd name="connsiteX2181" fmla="*/ 6844650 w 9408955"/>
              <a:gd name="connsiteY2181" fmla="*/ 2502899 h 4587875"/>
              <a:gd name="connsiteX2182" fmla="*/ 6799037 w 9408955"/>
              <a:gd name="connsiteY2182" fmla="*/ 2464184 h 4587875"/>
              <a:gd name="connsiteX2183" fmla="*/ 6789915 w 9408955"/>
              <a:gd name="connsiteY2183" fmla="*/ 2525252 h 4587875"/>
              <a:gd name="connsiteX2184" fmla="*/ 6806421 w 9408955"/>
              <a:gd name="connsiteY2184" fmla="*/ 2531675 h 4587875"/>
              <a:gd name="connsiteX2185" fmla="*/ 6398101 w 9408955"/>
              <a:gd name="connsiteY2185" fmla="*/ 2531711 h 4587875"/>
              <a:gd name="connsiteX2186" fmla="*/ 6434929 w 9408955"/>
              <a:gd name="connsiteY2186" fmla="*/ 2495083 h 4587875"/>
              <a:gd name="connsiteX2187" fmla="*/ 6374165 w 9408955"/>
              <a:gd name="connsiteY2187" fmla="*/ 2474237 h 4587875"/>
              <a:gd name="connsiteX2188" fmla="*/ 6379771 w 9408955"/>
              <a:gd name="connsiteY2188" fmla="*/ 2525551 h 4587875"/>
              <a:gd name="connsiteX2189" fmla="*/ 6398101 w 9408955"/>
              <a:gd name="connsiteY2189" fmla="*/ 2531711 h 4587875"/>
              <a:gd name="connsiteX2190" fmla="*/ 1877987 w 9408955"/>
              <a:gd name="connsiteY2190" fmla="*/ 2531738 h 4587875"/>
              <a:gd name="connsiteX2191" fmla="*/ 1913974 w 9408955"/>
              <a:gd name="connsiteY2191" fmla="*/ 2494846 h 4587875"/>
              <a:gd name="connsiteX2192" fmla="*/ 1851718 w 9408955"/>
              <a:gd name="connsiteY2192" fmla="*/ 2472621 h 4587875"/>
              <a:gd name="connsiteX2193" fmla="*/ 1859269 w 9408955"/>
              <a:gd name="connsiteY2193" fmla="*/ 2526236 h 4587875"/>
              <a:gd name="connsiteX2194" fmla="*/ 1877987 w 9408955"/>
              <a:gd name="connsiteY2194" fmla="*/ 2531738 h 4587875"/>
              <a:gd name="connsiteX2195" fmla="*/ 7216847 w 9408955"/>
              <a:gd name="connsiteY2195" fmla="*/ 2531776 h 4587875"/>
              <a:gd name="connsiteX2196" fmla="*/ 7255850 w 9408955"/>
              <a:gd name="connsiteY2196" fmla="*/ 2503418 h 4587875"/>
              <a:gd name="connsiteX2197" fmla="*/ 7213895 w 9408955"/>
              <a:gd name="connsiteY2197" fmla="*/ 2464779 h 4587875"/>
              <a:gd name="connsiteX2198" fmla="*/ 7200288 w 9408955"/>
              <a:gd name="connsiteY2198" fmla="*/ 2525139 h 4587875"/>
              <a:gd name="connsiteX2199" fmla="*/ 7216847 w 9408955"/>
              <a:gd name="connsiteY2199" fmla="*/ 2531776 h 4587875"/>
              <a:gd name="connsiteX2200" fmla="*/ 5881552 w 9408955"/>
              <a:gd name="connsiteY2200" fmla="*/ 2531786 h 4587875"/>
              <a:gd name="connsiteX2201" fmla="*/ 5919652 w 9408955"/>
              <a:gd name="connsiteY2201" fmla="*/ 2503391 h 4587875"/>
              <a:gd name="connsiteX2202" fmla="*/ 5873969 w 9408955"/>
              <a:gd name="connsiteY2202" fmla="*/ 2465417 h 4587875"/>
              <a:gd name="connsiteX2203" fmla="*/ 5865149 w 9408955"/>
              <a:gd name="connsiteY2203" fmla="*/ 2525675 h 4587875"/>
              <a:gd name="connsiteX2204" fmla="*/ 5881552 w 9408955"/>
              <a:gd name="connsiteY2204" fmla="*/ 2531786 h 4587875"/>
              <a:gd name="connsiteX2205" fmla="*/ 4757838 w 9408955"/>
              <a:gd name="connsiteY2205" fmla="*/ 2531786 h 4587875"/>
              <a:gd name="connsiteX2206" fmla="*/ 4790872 w 9408955"/>
              <a:gd name="connsiteY2206" fmla="*/ 2488273 h 4587875"/>
              <a:gd name="connsiteX2207" fmla="*/ 4730435 w 9408955"/>
              <a:gd name="connsiteY2207" fmla="*/ 2471504 h 4587875"/>
              <a:gd name="connsiteX2208" fmla="*/ 4737961 w 9408955"/>
              <a:gd name="connsiteY2208" fmla="*/ 2526865 h 4587875"/>
              <a:gd name="connsiteX2209" fmla="*/ 4757838 w 9408955"/>
              <a:gd name="connsiteY2209" fmla="*/ 2531786 h 4587875"/>
              <a:gd name="connsiteX2210" fmla="*/ 1983014 w 9408955"/>
              <a:gd name="connsiteY2210" fmla="*/ 2531792 h 4587875"/>
              <a:gd name="connsiteX2211" fmla="*/ 2016147 w 9408955"/>
              <a:gd name="connsiteY2211" fmla="*/ 2488515 h 4587875"/>
              <a:gd name="connsiteX2212" fmla="*/ 1948373 w 9408955"/>
              <a:gd name="connsiteY2212" fmla="*/ 2481395 h 4587875"/>
              <a:gd name="connsiteX2213" fmla="*/ 1962899 w 9408955"/>
              <a:gd name="connsiteY2213" fmla="*/ 2526639 h 4587875"/>
              <a:gd name="connsiteX2214" fmla="*/ 1983014 w 9408955"/>
              <a:gd name="connsiteY2214" fmla="*/ 2531792 h 4587875"/>
              <a:gd name="connsiteX2215" fmla="*/ 4338693 w 9408955"/>
              <a:gd name="connsiteY2215" fmla="*/ 2531842 h 4587875"/>
              <a:gd name="connsiteX2216" fmla="*/ 4378604 w 9408955"/>
              <a:gd name="connsiteY2216" fmla="*/ 2501737 h 4587875"/>
              <a:gd name="connsiteX2217" fmla="*/ 4335850 w 9408955"/>
              <a:gd name="connsiteY2217" fmla="*/ 2463508 h 4587875"/>
              <a:gd name="connsiteX2218" fmla="*/ 4321978 w 9408955"/>
              <a:gd name="connsiteY2218" fmla="*/ 2523979 h 4587875"/>
              <a:gd name="connsiteX2219" fmla="*/ 4338693 w 9408955"/>
              <a:gd name="connsiteY2219" fmla="*/ 2531842 h 4587875"/>
              <a:gd name="connsiteX2220" fmla="*/ 7120990 w 9408955"/>
              <a:gd name="connsiteY2220" fmla="*/ 2531936 h 4587875"/>
              <a:gd name="connsiteX2221" fmla="*/ 7153369 w 9408955"/>
              <a:gd name="connsiteY2221" fmla="*/ 2488698 h 4587875"/>
              <a:gd name="connsiteX2222" fmla="*/ 7090491 w 9408955"/>
              <a:gd name="connsiteY2222" fmla="*/ 2476232 h 4587875"/>
              <a:gd name="connsiteX2223" fmla="*/ 7101122 w 9408955"/>
              <a:gd name="connsiteY2223" fmla="*/ 2526786 h 4587875"/>
              <a:gd name="connsiteX2224" fmla="*/ 7120990 w 9408955"/>
              <a:gd name="connsiteY2224" fmla="*/ 2531936 h 4587875"/>
              <a:gd name="connsiteX2225" fmla="*/ 6912494 w 9408955"/>
              <a:gd name="connsiteY2225" fmla="*/ 2532010 h 4587875"/>
              <a:gd name="connsiteX2226" fmla="*/ 6947676 w 9408955"/>
              <a:gd name="connsiteY2226" fmla="*/ 2495072 h 4587875"/>
              <a:gd name="connsiteX2227" fmla="*/ 6900599 w 9408955"/>
              <a:gd name="connsiteY2227" fmla="*/ 2465202 h 4587875"/>
              <a:gd name="connsiteX2228" fmla="*/ 6894322 w 9408955"/>
              <a:gd name="connsiteY2228" fmla="*/ 2526994 h 4587875"/>
              <a:gd name="connsiteX2229" fmla="*/ 6912494 w 9408955"/>
              <a:gd name="connsiteY2229" fmla="*/ 2532010 h 4587875"/>
              <a:gd name="connsiteX2230" fmla="*/ 7016531 w 9408955"/>
              <a:gd name="connsiteY2230" fmla="*/ 2532047 h 4587875"/>
              <a:gd name="connsiteX2231" fmla="*/ 7052369 w 9408955"/>
              <a:gd name="connsiteY2231" fmla="*/ 2494724 h 4587875"/>
              <a:gd name="connsiteX2232" fmla="*/ 6999237 w 9408955"/>
              <a:gd name="connsiteY2232" fmla="*/ 2467292 h 4587875"/>
              <a:gd name="connsiteX2233" fmla="*/ 6997857 w 9408955"/>
              <a:gd name="connsiteY2233" fmla="*/ 2526957 h 4587875"/>
              <a:gd name="connsiteX2234" fmla="*/ 7016531 w 9408955"/>
              <a:gd name="connsiteY2234" fmla="*/ 2532047 h 4587875"/>
              <a:gd name="connsiteX2235" fmla="*/ 6091116 w 9408955"/>
              <a:gd name="connsiteY2235" fmla="*/ 2532076 h 4587875"/>
              <a:gd name="connsiteX2236" fmla="*/ 6125986 w 9408955"/>
              <a:gd name="connsiteY2236" fmla="*/ 2495655 h 4587875"/>
              <a:gd name="connsiteX2237" fmla="*/ 6074203 w 9408955"/>
              <a:gd name="connsiteY2237" fmla="*/ 2467231 h 4587875"/>
              <a:gd name="connsiteX2238" fmla="*/ 6072834 w 9408955"/>
              <a:gd name="connsiteY2238" fmla="*/ 2526807 h 4587875"/>
              <a:gd name="connsiteX2239" fmla="*/ 6091116 w 9408955"/>
              <a:gd name="connsiteY2239" fmla="*/ 2532076 h 4587875"/>
              <a:gd name="connsiteX2240" fmla="*/ 5270621 w 9408955"/>
              <a:gd name="connsiteY2240" fmla="*/ 2532094 h 4587875"/>
              <a:gd name="connsiteX2241" fmla="*/ 5303442 w 9408955"/>
              <a:gd name="connsiteY2241" fmla="*/ 2495066 h 4587875"/>
              <a:gd name="connsiteX2242" fmla="*/ 5244525 w 9408955"/>
              <a:gd name="connsiteY2242" fmla="*/ 2472378 h 4587875"/>
              <a:gd name="connsiteX2243" fmla="*/ 5252487 w 9408955"/>
              <a:gd name="connsiteY2243" fmla="*/ 2527150 h 4587875"/>
              <a:gd name="connsiteX2244" fmla="*/ 5270621 w 9408955"/>
              <a:gd name="connsiteY2244" fmla="*/ 2532094 h 4587875"/>
              <a:gd name="connsiteX2245" fmla="*/ 4652865 w 9408955"/>
              <a:gd name="connsiteY2245" fmla="*/ 2532169 h 4587875"/>
              <a:gd name="connsiteX2246" fmla="*/ 4687276 w 9408955"/>
              <a:gd name="connsiteY2246" fmla="*/ 2495432 h 4587875"/>
              <a:gd name="connsiteX2247" fmla="*/ 4626270 w 9408955"/>
              <a:gd name="connsiteY2247" fmla="*/ 2474060 h 4587875"/>
              <a:gd name="connsiteX2248" fmla="*/ 4634435 w 9408955"/>
              <a:gd name="connsiteY2248" fmla="*/ 2527036 h 4587875"/>
              <a:gd name="connsiteX2249" fmla="*/ 4652865 w 9408955"/>
              <a:gd name="connsiteY2249" fmla="*/ 2532169 h 4587875"/>
              <a:gd name="connsiteX2250" fmla="*/ 6604119 w 9408955"/>
              <a:gd name="connsiteY2250" fmla="*/ 2532260 h 4587875"/>
              <a:gd name="connsiteX2251" fmla="*/ 6639901 w 9408955"/>
              <a:gd name="connsiteY2251" fmla="*/ 2501043 h 4587875"/>
              <a:gd name="connsiteX2252" fmla="*/ 6595451 w 9408955"/>
              <a:gd name="connsiteY2252" fmla="*/ 2463700 h 4587875"/>
              <a:gd name="connsiteX2253" fmla="*/ 6587287 w 9408955"/>
              <a:gd name="connsiteY2253" fmla="*/ 2527322 h 4587875"/>
              <a:gd name="connsiteX2254" fmla="*/ 6604119 w 9408955"/>
              <a:gd name="connsiteY2254" fmla="*/ 2532260 h 4587875"/>
              <a:gd name="connsiteX2255" fmla="*/ 1568433 w 9408955"/>
              <a:gd name="connsiteY2255" fmla="*/ 2532332 h 4587875"/>
              <a:gd name="connsiteX2256" fmla="*/ 1603550 w 9408955"/>
              <a:gd name="connsiteY2256" fmla="*/ 2486201 h 4587875"/>
              <a:gd name="connsiteX2257" fmla="*/ 1541524 w 9408955"/>
              <a:gd name="connsiteY2257" fmla="*/ 2475327 h 4587875"/>
              <a:gd name="connsiteX2258" fmla="*/ 1547058 w 9408955"/>
              <a:gd name="connsiteY2258" fmla="*/ 2524372 h 4587875"/>
              <a:gd name="connsiteX2259" fmla="*/ 1568433 w 9408955"/>
              <a:gd name="connsiteY2259" fmla="*/ 2532332 h 4587875"/>
              <a:gd name="connsiteX2260" fmla="*/ 2184982 w 9408955"/>
              <a:gd name="connsiteY2260" fmla="*/ 2532499 h 4587875"/>
              <a:gd name="connsiteX2261" fmla="*/ 2221251 w 9408955"/>
              <a:gd name="connsiteY2261" fmla="*/ 2495059 h 4587875"/>
              <a:gd name="connsiteX2262" fmla="*/ 2159234 w 9408955"/>
              <a:gd name="connsiteY2262" fmla="*/ 2474438 h 4587875"/>
              <a:gd name="connsiteX2263" fmla="*/ 2166098 w 9408955"/>
              <a:gd name="connsiteY2263" fmla="*/ 2525762 h 4587875"/>
              <a:gd name="connsiteX2264" fmla="*/ 2184982 w 9408955"/>
              <a:gd name="connsiteY2264" fmla="*/ 2532499 h 4587875"/>
              <a:gd name="connsiteX2265" fmla="*/ 7631492 w 9408955"/>
              <a:gd name="connsiteY2265" fmla="*/ 2535237 h 4587875"/>
              <a:gd name="connsiteX2266" fmla="*/ 7667399 w 9408955"/>
              <a:gd name="connsiteY2266" fmla="*/ 2487521 h 4587875"/>
              <a:gd name="connsiteX2267" fmla="*/ 7598786 w 9408955"/>
              <a:gd name="connsiteY2267" fmla="*/ 2494666 h 4587875"/>
              <a:gd name="connsiteX2268" fmla="*/ 7631492 w 9408955"/>
              <a:gd name="connsiteY2268" fmla="*/ 2535237 h 4587875"/>
              <a:gd name="connsiteX2269" fmla="*/ 4960766 w 9408955"/>
              <a:gd name="connsiteY2269" fmla="*/ 2535237 h 4587875"/>
              <a:gd name="connsiteX2270" fmla="*/ 4995432 w 9408955"/>
              <a:gd name="connsiteY2270" fmla="*/ 2488673 h 4587875"/>
              <a:gd name="connsiteX2271" fmla="*/ 4926100 w 9408955"/>
              <a:gd name="connsiteY2271" fmla="*/ 2495358 h 4587875"/>
              <a:gd name="connsiteX2272" fmla="*/ 4960766 w 9408955"/>
              <a:gd name="connsiteY2272" fmla="*/ 2535237 h 4587875"/>
              <a:gd name="connsiteX2273" fmla="*/ 8037668 w 9408955"/>
              <a:gd name="connsiteY2273" fmla="*/ 2620055 h 4587875"/>
              <a:gd name="connsiteX2274" fmla="*/ 8049729 w 9408955"/>
              <a:gd name="connsiteY2274" fmla="*/ 2579007 h 4587875"/>
              <a:gd name="connsiteX2275" fmla="*/ 8037668 w 9408955"/>
              <a:gd name="connsiteY2275" fmla="*/ 2620055 h 4587875"/>
              <a:gd name="connsiteX2276" fmla="*/ 5384540 w 9408955"/>
              <a:gd name="connsiteY2276" fmla="*/ 2621981 h 4587875"/>
              <a:gd name="connsiteX2277" fmla="*/ 5396859 w 9408955"/>
              <a:gd name="connsiteY2277" fmla="*/ 2599785 h 4587875"/>
              <a:gd name="connsiteX2278" fmla="*/ 5348613 w 9408955"/>
              <a:gd name="connsiteY2278" fmla="*/ 2585808 h 4587875"/>
              <a:gd name="connsiteX2279" fmla="*/ 5357988 w 9408955"/>
              <a:gd name="connsiteY2279" fmla="*/ 2621322 h 4587875"/>
              <a:gd name="connsiteX2280" fmla="*/ 5384540 w 9408955"/>
              <a:gd name="connsiteY2280" fmla="*/ 2621981 h 4587875"/>
              <a:gd name="connsiteX2281" fmla="*/ 7440624 w 9408955"/>
              <a:gd name="connsiteY2281" fmla="*/ 2631921 h 4587875"/>
              <a:gd name="connsiteX2282" fmla="*/ 7459924 w 9408955"/>
              <a:gd name="connsiteY2282" fmla="*/ 2607762 h 4587875"/>
              <a:gd name="connsiteX2283" fmla="*/ 7422066 w 9408955"/>
              <a:gd name="connsiteY2283" fmla="*/ 2564236 h 4587875"/>
              <a:gd name="connsiteX2284" fmla="*/ 7408154 w 9408955"/>
              <a:gd name="connsiteY2284" fmla="*/ 2630540 h 4587875"/>
              <a:gd name="connsiteX2285" fmla="*/ 7440624 w 9408955"/>
              <a:gd name="connsiteY2285" fmla="*/ 2631921 h 4587875"/>
              <a:gd name="connsiteX2286" fmla="*/ 6103781 w 9408955"/>
              <a:gd name="connsiteY2286" fmla="*/ 2632624 h 4587875"/>
              <a:gd name="connsiteX2287" fmla="*/ 6124617 w 9408955"/>
              <a:gd name="connsiteY2287" fmla="*/ 2613279 h 4587875"/>
              <a:gd name="connsiteX2288" fmla="*/ 6081182 w 9408955"/>
              <a:gd name="connsiteY2288" fmla="*/ 2565045 h 4587875"/>
              <a:gd name="connsiteX2289" fmla="*/ 6074587 w 9408955"/>
              <a:gd name="connsiteY2289" fmla="*/ 2630196 h 4587875"/>
              <a:gd name="connsiteX2290" fmla="*/ 6103781 w 9408955"/>
              <a:gd name="connsiteY2290" fmla="*/ 2632624 h 4587875"/>
              <a:gd name="connsiteX2291" fmla="*/ 1476923 w 9408955"/>
              <a:gd name="connsiteY2291" fmla="*/ 2632686 h 4587875"/>
              <a:gd name="connsiteX2292" fmla="*/ 1500042 w 9408955"/>
              <a:gd name="connsiteY2292" fmla="*/ 2611051 h 4587875"/>
              <a:gd name="connsiteX2293" fmla="*/ 1471781 w 9408955"/>
              <a:gd name="connsiteY2293" fmla="*/ 2562935 h 4587875"/>
              <a:gd name="connsiteX2294" fmla="*/ 1444666 w 9408955"/>
              <a:gd name="connsiteY2294" fmla="*/ 2625418 h 4587875"/>
              <a:gd name="connsiteX2295" fmla="*/ 1476923 w 9408955"/>
              <a:gd name="connsiteY2295" fmla="*/ 2632686 h 4587875"/>
              <a:gd name="connsiteX2296" fmla="*/ 1887415 w 9408955"/>
              <a:gd name="connsiteY2296" fmla="*/ 2632710 h 4587875"/>
              <a:gd name="connsiteX2297" fmla="*/ 1908365 w 9408955"/>
              <a:gd name="connsiteY2297" fmla="*/ 2617389 h 4587875"/>
              <a:gd name="connsiteX2298" fmla="*/ 1873983 w 9408955"/>
              <a:gd name="connsiteY2298" fmla="*/ 2563794 h 4587875"/>
              <a:gd name="connsiteX2299" fmla="*/ 1860863 w 9408955"/>
              <a:gd name="connsiteY2299" fmla="*/ 2630053 h 4587875"/>
              <a:gd name="connsiteX2300" fmla="*/ 1887415 w 9408955"/>
              <a:gd name="connsiteY2300" fmla="*/ 2632710 h 4587875"/>
              <a:gd name="connsiteX2301" fmla="*/ 5484670 w 9408955"/>
              <a:gd name="connsiteY2301" fmla="*/ 2632886 h 4587875"/>
              <a:gd name="connsiteX2302" fmla="*/ 5506924 w 9408955"/>
              <a:gd name="connsiteY2302" fmla="*/ 2613345 h 4587875"/>
              <a:gd name="connsiteX2303" fmla="*/ 5467872 w 9408955"/>
              <a:gd name="connsiteY2303" fmla="*/ 2563690 h 4587875"/>
              <a:gd name="connsiteX2304" fmla="*/ 5455008 w 9408955"/>
              <a:gd name="connsiteY2304" fmla="*/ 2628978 h 4587875"/>
              <a:gd name="connsiteX2305" fmla="*/ 5484670 w 9408955"/>
              <a:gd name="connsiteY2305" fmla="*/ 2632886 h 4587875"/>
              <a:gd name="connsiteX2306" fmla="*/ 2300581 w 9408955"/>
              <a:gd name="connsiteY2306" fmla="*/ 2633166 h 4587875"/>
              <a:gd name="connsiteX2307" fmla="*/ 2321631 w 9408955"/>
              <a:gd name="connsiteY2307" fmla="*/ 2612054 h 4587875"/>
              <a:gd name="connsiteX2308" fmla="*/ 2276721 w 9408955"/>
              <a:gd name="connsiteY2308" fmla="*/ 2566449 h 4587875"/>
              <a:gd name="connsiteX2309" fmla="*/ 2270072 w 9408955"/>
              <a:gd name="connsiteY2309" fmla="*/ 2630387 h 4587875"/>
              <a:gd name="connsiteX2310" fmla="*/ 2300581 w 9408955"/>
              <a:gd name="connsiteY2310" fmla="*/ 2633166 h 4587875"/>
              <a:gd name="connsiteX2311" fmla="*/ 6000319 w 9408955"/>
              <a:gd name="connsiteY2311" fmla="*/ 2633388 h 4587875"/>
              <a:gd name="connsiteX2312" fmla="*/ 6020619 w 9408955"/>
              <a:gd name="connsiteY2312" fmla="*/ 2612024 h 4587875"/>
              <a:gd name="connsiteX2313" fmla="*/ 5984630 w 9408955"/>
              <a:gd name="connsiteY2313" fmla="*/ 2563619 h 4587875"/>
              <a:gd name="connsiteX2314" fmla="*/ 5970234 w 9408955"/>
              <a:gd name="connsiteY2314" fmla="*/ 2630836 h 4587875"/>
              <a:gd name="connsiteX2315" fmla="*/ 6000319 w 9408955"/>
              <a:gd name="connsiteY2315" fmla="*/ 2633388 h 4587875"/>
              <a:gd name="connsiteX2316" fmla="*/ 7952734 w 9408955"/>
              <a:gd name="connsiteY2316" fmla="*/ 2633492 h 4587875"/>
              <a:gd name="connsiteX2317" fmla="*/ 7972914 w 9408955"/>
              <a:gd name="connsiteY2317" fmla="*/ 2612899 h 4587875"/>
              <a:gd name="connsiteX2318" fmla="*/ 7929484 w 9408955"/>
              <a:gd name="connsiteY2318" fmla="*/ 2566026 h 4587875"/>
              <a:gd name="connsiteX2319" fmla="*/ 7923344 w 9408955"/>
              <a:gd name="connsiteY2319" fmla="*/ 2630132 h 4587875"/>
              <a:gd name="connsiteX2320" fmla="*/ 7952734 w 9408955"/>
              <a:gd name="connsiteY2320" fmla="*/ 2633492 h 4587875"/>
              <a:gd name="connsiteX2321" fmla="*/ 1771420 w 9408955"/>
              <a:gd name="connsiteY2321" fmla="*/ 2633648 h 4587875"/>
              <a:gd name="connsiteX2322" fmla="*/ 1808720 w 9408955"/>
              <a:gd name="connsiteY2322" fmla="*/ 2606714 h 4587875"/>
              <a:gd name="connsiteX2323" fmla="*/ 1768705 w 9408955"/>
              <a:gd name="connsiteY2323" fmla="*/ 2563619 h 4587875"/>
              <a:gd name="connsiteX2324" fmla="*/ 1755671 w 9408955"/>
              <a:gd name="connsiteY2324" fmla="*/ 2627463 h 4587875"/>
              <a:gd name="connsiteX2325" fmla="*/ 1771420 w 9408955"/>
              <a:gd name="connsiteY2325" fmla="*/ 2633648 h 4587875"/>
              <a:gd name="connsiteX2326" fmla="*/ 5892228 w 9408955"/>
              <a:gd name="connsiteY2326" fmla="*/ 2633662 h 4587875"/>
              <a:gd name="connsiteX2327" fmla="*/ 5914706 w 9408955"/>
              <a:gd name="connsiteY2327" fmla="*/ 2619675 h 4587875"/>
              <a:gd name="connsiteX2328" fmla="*/ 5886529 w 9408955"/>
              <a:gd name="connsiteY2328" fmla="*/ 2562697 h 4587875"/>
              <a:gd name="connsiteX2329" fmla="*/ 5865453 w 9408955"/>
              <a:gd name="connsiteY2329" fmla="*/ 2628599 h 4587875"/>
              <a:gd name="connsiteX2330" fmla="*/ 5892228 w 9408955"/>
              <a:gd name="connsiteY2330" fmla="*/ 2633662 h 4587875"/>
              <a:gd name="connsiteX2331" fmla="*/ 1257629 w 9408955"/>
              <a:gd name="connsiteY2331" fmla="*/ 2633779 h 4587875"/>
              <a:gd name="connsiteX2332" fmla="*/ 1296024 w 9408955"/>
              <a:gd name="connsiteY2332" fmla="*/ 2607221 h 4587875"/>
              <a:gd name="connsiteX2333" fmla="*/ 1254299 w 9408955"/>
              <a:gd name="connsiteY2333" fmla="*/ 2564926 h 4587875"/>
              <a:gd name="connsiteX2334" fmla="*/ 1241827 w 9408955"/>
              <a:gd name="connsiteY2334" fmla="*/ 2627803 h 4587875"/>
              <a:gd name="connsiteX2335" fmla="*/ 1257629 w 9408955"/>
              <a:gd name="connsiteY2335" fmla="*/ 2633779 h 4587875"/>
              <a:gd name="connsiteX2336" fmla="*/ 6605333 w 9408955"/>
              <a:gd name="connsiteY2336" fmla="*/ 2634042 h 4587875"/>
              <a:gd name="connsiteX2337" fmla="*/ 6638926 w 9408955"/>
              <a:gd name="connsiteY2337" fmla="*/ 2598737 h 4587875"/>
              <a:gd name="connsiteX2338" fmla="*/ 6581851 w 9408955"/>
              <a:gd name="connsiteY2338" fmla="*/ 2571069 h 4587875"/>
              <a:gd name="connsiteX2339" fmla="*/ 6586914 w 9408955"/>
              <a:gd name="connsiteY2339" fmla="*/ 2630261 h 4587875"/>
              <a:gd name="connsiteX2340" fmla="*/ 6605333 w 9408955"/>
              <a:gd name="connsiteY2340" fmla="*/ 2634042 h 4587875"/>
              <a:gd name="connsiteX2341" fmla="*/ 6715868 w 9408955"/>
              <a:gd name="connsiteY2341" fmla="*/ 2634149 h 4587875"/>
              <a:gd name="connsiteX2342" fmla="*/ 6736144 w 9408955"/>
              <a:gd name="connsiteY2342" fmla="*/ 2621113 h 4587875"/>
              <a:gd name="connsiteX2343" fmla="*/ 6714322 w 9408955"/>
              <a:gd name="connsiteY2343" fmla="*/ 2563999 h 4587875"/>
              <a:gd name="connsiteX2344" fmla="*/ 6691375 w 9408955"/>
              <a:gd name="connsiteY2344" fmla="*/ 2631750 h 4587875"/>
              <a:gd name="connsiteX2345" fmla="*/ 6715868 w 9408955"/>
              <a:gd name="connsiteY2345" fmla="*/ 2634149 h 4587875"/>
              <a:gd name="connsiteX2346" fmla="*/ 6911904 w 9408955"/>
              <a:gd name="connsiteY2346" fmla="*/ 2634155 h 4587875"/>
              <a:gd name="connsiteX2347" fmla="*/ 6947628 w 9408955"/>
              <a:gd name="connsiteY2347" fmla="*/ 2598961 h 4587875"/>
              <a:gd name="connsiteX2348" fmla="*/ 6899968 w 9408955"/>
              <a:gd name="connsiteY2348" fmla="*/ 2565912 h 4587875"/>
              <a:gd name="connsiteX2349" fmla="*/ 6894267 w 9408955"/>
              <a:gd name="connsiteY2349" fmla="*/ 2627908 h 4587875"/>
              <a:gd name="connsiteX2350" fmla="*/ 6911904 w 9408955"/>
              <a:gd name="connsiteY2350" fmla="*/ 2634155 h 4587875"/>
              <a:gd name="connsiteX2351" fmla="*/ 7014770 w 9408955"/>
              <a:gd name="connsiteY2351" fmla="*/ 2634168 h 4587875"/>
              <a:gd name="connsiteX2352" fmla="*/ 7051680 w 9408955"/>
              <a:gd name="connsiteY2352" fmla="*/ 2605905 h 4587875"/>
              <a:gd name="connsiteX2353" fmla="*/ 6998865 w 9408955"/>
              <a:gd name="connsiteY2353" fmla="*/ 2568619 h 4587875"/>
              <a:gd name="connsiteX2354" fmla="*/ 6998637 w 9408955"/>
              <a:gd name="connsiteY2354" fmla="*/ 2629550 h 4587875"/>
              <a:gd name="connsiteX2355" fmla="*/ 7014770 w 9408955"/>
              <a:gd name="connsiteY2355" fmla="*/ 2634168 h 4587875"/>
              <a:gd name="connsiteX2356" fmla="*/ 1681186 w 9408955"/>
              <a:gd name="connsiteY2356" fmla="*/ 2634191 h 4587875"/>
              <a:gd name="connsiteX2357" fmla="*/ 1703196 w 9408955"/>
              <a:gd name="connsiteY2357" fmla="*/ 2615236 h 4587875"/>
              <a:gd name="connsiteX2358" fmla="*/ 1672241 w 9408955"/>
              <a:gd name="connsiteY2358" fmla="*/ 2564996 h 4587875"/>
              <a:gd name="connsiteX2359" fmla="*/ 1652278 w 9408955"/>
              <a:gd name="connsiteY2359" fmla="*/ 2628542 h 4587875"/>
              <a:gd name="connsiteX2360" fmla="*/ 1681186 w 9408955"/>
              <a:gd name="connsiteY2360" fmla="*/ 2634191 h 4587875"/>
              <a:gd name="connsiteX2361" fmla="*/ 7223142 w 9408955"/>
              <a:gd name="connsiteY2361" fmla="*/ 2634221 h 4587875"/>
              <a:gd name="connsiteX2362" fmla="*/ 7255374 w 9408955"/>
              <a:gd name="connsiteY2362" fmla="*/ 2598628 h 4587875"/>
              <a:gd name="connsiteX2363" fmla="*/ 7212270 w 9408955"/>
              <a:gd name="connsiteY2363" fmla="*/ 2564474 h 4587875"/>
              <a:gd name="connsiteX2364" fmla="*/ 7205656 w 9408955"/>
              <a:gd name="connsiteY2364" fmla="*/ 2629842 h 4587875"/>
              <a:gd name="connsiteX2365" fmla="*/ 7223142 w 9408955"/>
              <a:gd name="connsiteY2365" fmla="*/ 2634221 h 4587875"/>
              <a:gd name="connsiteX2366" fmla="*/ 7123482 w 9408955"/>
              <a:gd name="connsiteY2366" fmla="*/ 2634225 h 4587875"/>
              <a:gd name="connsiteX2367" fmla="*/ 7152139 w 9408955"/>
              <a:gd name="connsiteY2367" fmla="*/ 2586663 h 4587875"/>
              <a:gd name="connsiteX2368" fmla="*/ 7092417 w 9408955"/>
              <a:gd name="connsiteY2368" fmla="*/ 2574952 h 4587875"/>
              <a:gd name="connsiteX2369" fmla="*/ 7102902 w 9408955"/>
              <a:gd name="connsiteY2369" fmla="*/ 2630289 h 4587875"/>
              <a:gd name="connsiteX2370" fmla="*/ 7123482 w 9408955"/>
              <a:gd name="connsiteY2370" fmla="*/ 2634225 h 4587875"/>
              <a:gd name="connsiteX2371" fmla="*/ 1364156 w 9408955"/>
              <a:gd name="connsiteY2371" fmla="*/ 2634267 h 4587875"/>
              <a:gd name="connsiteX2372" fmla="*/ 1399860 w 9408955"/>
              <a:gd name="connsiteY2372" fmla="*/ 2599429 h 4587875"/>
              <a:gd name="connsiteX2373" fmla="*/ 1341305 w 9408955"/>
              <a:gd name="connsiteY2373" fmla="*/ 2573447 h 4587875"/>
              <a:gd name="connsiteX2374" fmla="*/ 1346567 w 9408955"/>
              <a:gd name="connsiteY2374" fmla="*/ 2629513 h 4587875"/>
              <a:gd name="connsiteX2375" fmla="*/ 1364156 w 9408955"/>
              <a:gd name="connsiteY2375" fmla="*/ 2634267 h 4587875"/>
              <a:gd name="connsiteX2376" fmla="*/ 2186368 w 9408955"/>
              <a:gd name="connsiteY2376" fmla="*/ 2634320 h 4587875"/>
              <a:gd name="connsiteX2377" fmla="*/ 2220616 w 9408955"/>
              <a:gd name="connsiteY2377" fmla="*/ 2583012 h 4587875"/>
              <a:gd name="connsiteX2378" fmla="*/ 2172079 w 9408955"/>
              <a:gd name="connsiteY2378" fmla="*/ 2567049 h 4587875"/>
              <a:gd name="connsiteX2379" fmla="*/ 2186368 w 9408955"/>
              <a:gd name="connsiteY2379" fmla="*/ 2634320 h 4587875"/>
              <a:gd name="connsiteX2380" fmla="*/ 5679359 w 9408955"/>
              <a:gd name="connsiteY2380" fmla="*/ 2634332 h 4587875"/>
              <a:gd name="connsiteX2381" fmla="*/ 5716227 w 9408955"/>
              <a:gd name="connsiteY2381" fmla="*/ 2606135 h 4587875"/>
              <a:gd name="connsiteX2382" fmla="*/ 5658096 w 9408955"/>
              <a:gd name="connsiteY2382" fmla="*/ 2572262 h 4587875"/>
              <a:gd name="connsiteX2383" fmla="*/ 5663191 w 9408955"/>
              <a:gd name="connsiteY2383" fmla="*/ 2630233 h 4587875"/>
              <a:gd name="connsiteX2384" fmla="*/ 5679359 w 9408955"/>
              <a:gd name="connsiteY2384" fmla="*/ 2634332 h 4587875"/>
              <a:gd name="connsiteX2385" fmla="*/ 6502696 w 9408955"/>
              <a:gd name="connsiteY2385" fmla="*/ 2634448 h 4587875"/>
              <a:gd name="connsiteX2386" fmla="*/ 6536649 w 9408955"/>
              <a:gd name="connsiteY2386" fmla="*/ 2599535 h 4587875"/>
              <a:gd name="connsiteX2387" fmla="*/ 6484713 w 9408955"/>
              <a:gd name="connsiteY2387" fmla="*/ 2568614 h 4587875"/>
              <a:gd name="connsiteX2388" fmla="*/ 6484483 w 9408955"/>
              <a:gd name="connsiteY2388" fmla="*/ 2629546 h 4587875"/>
              <a:gd name="connsiteX2389" fmla="*/ 6502696 w 9408955"/>
              <a:gd name="connsiteY2389" fmla="*/ 2634448 h 4587875"/>
              <a:gd name="connsiteX2390" fmla="*/ 4347496 w 9408955"/>
              <a:gd name="connsiteY2390" fmla="*/ 2634448 h 4587875"/>
              <a:gd name="connsiteX2391" fmla="*/ 4377526 w 9408955"/>
              <a:gd name="connsiteY2391" fmla="*/ 2591574 h 4587875"/>
              <a:gd name="connsiteX2392" fmla="*/ 4314612 w 9408955"/>
              <a:gd name="connsiteY2392" fmla="*/ 2581797 h 4587875"/>
              <a:gd name="connsiteX2393" fmla="*/ 4327916 w 9408955"/>
              <a:gd name="connsiteY2393" fmla="*/ 2630679 h 4587875"/>
              <a:gd name="connsiteX2394" fmla="*/ 4347496 w 9408955"/>
              <a:gd name="connsiteY2394" fmla="*/ 2634448 h 4587875"/>
              <a:gd name="connsiteX2395" fmla="*/ 6819765 w 9408955"/>
              <a:gd name="connsiteY2395" fmla="*/ 2634464 h 4587875"/>
              <a:gd name="connsiteX2396" fmla="*/ 6842688 w 9408955"/>
              <a:gd name="connsiteY2396" fmla="*/ 2615510 h 4587875"/>
              <a:gd name="connsiteX2397" fmla="*/ 6803063 w 9408955"/>
              <a:gd name="connsiteY2397" fmla="*/ 2564195 h 4587875"/>
              <a:gd name="connsiteX2398" fmla="*/ 6789931 w 9408955"/>
              <a:gd name="connsiteY2398" fmla="*/ 2628455 h 4587875"/>
              <a:gd name="connsiteX2399" fmla="*/ 6819765 w 9408955"/>
              <a:gd name="connsiteY2399" fmla="*/ 2634464 h 4587875"/>
              <a:gd name="connsiteX2400" fmla="*/ 1570834 w 9408955"/>
              <a:gd name="connsiteY2400" fmla="*/ 2634468 h 4587875"/>
              <a:gd name="connsiteX2401" fmla="*/ 1605097 w 9408955"/>
              <a:gd name="connsiteY2401" fmla="*/ 2599684 h 4587875"/>
              <a:gd name="connsiteX2402" fmla="*/ 1553621 w 9408955"/>
              <a:gd name="connsiteY2402" fmla="*/ 2567440 h 4587875"/>
              <a:gd name="connsiteX2403" fmla="*/ 1553164 w 9408955"/>
              <a:gd name="connsiteY2403" fmla="*/ 2631466 h 4587875"/>
              <a:gd name="connsiteX2404" fmla="*/ 1570834 w 9408955"/>
              <a:gd name="connsiteY2404" fmla="*/ 2634468 h 4587875"/>
              <a:gd name="connsiteX2405" fmla="*/ 6193675 w 9408955"/>
              <a:gd name="connsiteY2405" fmla="*/ 2634652 h 4587875"/>
              <a:gd name="connsiteX2406" fmla="*/ 6226985 w 9408955"/>
              <a:gd name="connsiteY2406" fmla="*/ 2607238 h 4587875"/>
              <a:gd name="connsiteX2407" fmla="*/ 6177355 w 9408955"/>
              <a:gd name="connsiteY2407" fmla="*/ 2567835 h 4587875"/>
              <a:gd name="connsiteX2408" fmla="*/ 6178709 w 9408955"/>
              <a:gd name="connsiteY2408" fmla="*/ 2630604 h 4587875"/>
              <a:gd name="connsiteX2409" fmla="*/ 6193675 w 9408955"/>
              <a:gd name="connsiteY2409" fmla="*/ 2634652 h 4587875"/>
              <a:gd name="connsiteX2410" fmla="*/ 6292796 w 9408955"/>
              <a:gd name="connsiteY2410" fmla="*/ 2634684 h 4587875"/>
              <a:gd name="connsiteX2411" fmla="*/ 6332353 w 9408955"/>
              <a:gd name="connsiteY2411" fmla="*/ 2606878 h 4587875"/>
              <a:gd name="connsiteX2412" fmla="*/ 6276640 w 9408955"/>
              <a:gd name="connsiteY2412" fmla="*/ 2570569 h 4587875"/>
              <a:gd name="connsiteX2413" fmla="*/ 6276640 w 9408955"/>
              <a:gd name="connsiteY2413" fmla="*/ 2627924 h 4587875"/>
              <a:gd name="connsiteX2414" fmla="*/ 6292796 w 9408955"/>
              <a:gd name="connsiteY2414" fmla="*/ 2634684 h 4587875"/>
              <a:gd name="connsiteX2415" fmla="*/ 2080177 w 9408955"/>
              <a:gd name="connsiteY2415" fmla="*/ 2634714 h 4587875"/>
              <a:gd name="connsiteX2416" fmla="*/ 2119247 w 9408955"/>
              <a:gd name="connsiteY2416" fmla="*/ 2600010 h 4587875"/>
              <a:gd name="connsiteX2417" fmla="*/ 2059553 w 9408955"/>
              <a:gd name="connsiteY2417" fmla="*/ 2575217 h 4587875"/>
              <a:gd name="connsiteX2418" fmla="*/ 2062267 w 9408955"/>
              <a:gd name="connsiteY2418" fmla="*/ 2628017 h 4587875"/>
              <a:gd name="connsiteX2419" fmla="*/ 2080177 w 9408955"/>
              <a:gd name="connsiteY2419" fmla="*/ 2634714 h 4587875"/>
              <a:gd name="connsiteX2420" fmla="*/ 7323155 w 9408955"/>
              <a:gd name="connsiteY2420" fmla="*/ 2634792 h 4587875"/>
              <a:gd name="connsiteX2421" fmla="*/ 7358755 w 9408955"/>
              <a:gd name="connsiteY2421" fmla="*/ 2599871 h 4587875"/>
              <a:gd name="connsiteX2422" fmla="*/ 7310885 w 9408955"/>
              <a:gd name="connsiteY2422" fmla="*/ 2566760 h 4587875"/>
              <a:gd name="connsiteX2423" fmla="*/ 7304441 w 9408955"/>
              <a:gd name="connsiteY2423" fmla="*/ 2629807 h 4587875"/>
              <a:gd name="connsiteX2424" fmla="*/ 7323155 w 9408955"/>
              <a:gd name="connsiteY2424" fmla="*/ 2634792 h 4587875"/>
              <a:gd name="connsiteX2425" fmla="*/ 4650475 w 9408955"/>
              <a:gd name="connsiteY2425" fmla="*/ 2634814 h 4587875"/>
              <a:gd name="connsiteX2426" fmla="*/ 4686106 w 9408955"/>
              <a:gd name="connsiteY2426" fmla="*/ 2607337 h 4587875"/>
              <a:gd name="connsiteX2427" fmla="*/ 4640265 w 9408955"/>
              <a:gd name="connsiteY2427" fmla="*/ 2565202 h 4587875"/>
              <a:gd name="connsiteX2428" fmla="*/ 4634792 w 9408955"/>
              <a:gd name="connsiteY2428" fmla="*/ 2630025 h 4587875"/>
              <a:gd name="connsiteX2429" fmla="*/ 4650475 w 9408955"/>
              <a:gd name="connsiteY2429" fmla="*/ 2634814 h 4587875"/>
              <a:gd name="connsiteX2430" fmla="*/ 6397695 w 9408955"/>
              <a:gd name="connsiteY2430" fmla="*/ 2634842 h 4587875"/>
              <a:gd name="connsiteX2431" fmla="*/ 6435325 w 9408955"/>
              <a:gd name="connsiteY2431" fmla="*/ 2599303 h 4587875"/>
              <a:gd name="connsiteX2432" fmla="*/ 6385466 w 9408955"/>
              <a:gd name="connsiteY2432" fmla="*/ 2567083 h 4587875"/>
              <a:gd name="connsiteX2433" fmla="*/ 6379520 w 9408955"/>
              <a:gd name="connsiteY2433" fmla="*/ 2629008 h 4587875"/>
              <a:gd name="connsiteX2434" fmla="*/ 6397695 w 9408955"/>
              <a:gd name="connsiteY2434" fmla="*/ 2634842 h 4587875"/>
              <a:gd name="connsiteX2435" fmla="*/ 2392700 w 9408955"/>
              <a:gd name="connsiteY2435" fmla="*/ 2634906 h 4587875"/>
              <a:gd name="connsiteX2436" fmla="*/ 2425519 w 9408955"/>
              <a:gd name="connsiteY2436" fmla="*/ 2599082 h 4587875"/>
              <a:gd name="connsiteX2437" fmla="*/ 2381180 w 9408955"/>
              <a:gd name="connsiteY2437" fmla="*/ 2565543 h 4587875"/>
              <a:gd name="connsiteX2438" fmla="*/ 2374685 w 9408955"/>
              <a:gd name="connsiteY2438" fmla="*/ 2630782 h 4587875"/>
              <a:gd name="connsiteX2439" fmla="*/ 2392700 w 9408955"/>
              <a:gd name="connsiteY2439" fmla="*/ 2634906 h 4587875"/>
              <a:gd name="connsiteX2440" fmla="*/ 7528900 w 9408955"/>
              <a:gd name="connsiteY2440" fmla="*/ 2634963 h 4587875"/>
              <a:gd name="connsiteX2441" fmla="*/ 7564187 w 9408955"/>
              <a:gd name="connsiteY2441" fmla="*/ 2611935 h 4587875"/>
              <a:gd name="connsiteX2442" fmla="*/ 7534738 w 9408955"/>
              <a:gd name="connsiteY2442" fmla="*/ 2560637 h 4587875"/>
              <a:gd name="connsiteX2443" fmla="*/ 7496546 w 9408955"/>
              <a:gd name="connsiteY2443" fmla="*/ 2606692 h 4587875"/>
              <a:gd name="connsiteX2444" fmla="*/ 7528900 w 9408955"/>
              <a:gd name="connsiteY2444" fmla="*/ 2634963 h 4587875"/>
              <a:gd name="connsiteX2445" fmla="*/ 4444048 w 9408955"/>
              <a:gd name="connsiteY2445" fmla="*/ 2635165 h 4587875"/>
              <a:gd name="connsiteX2446" fmla="*/ 4472056 w 9408955"/>
              <a:gd name="connsiteY2446" fmla="*/ 2624728 h 4587875"/>
              <a:gd name="connsiteX2447" fmla="*/ 4476138 w 9408955"/>
              <a:gd name="connsiteY2447" fmla="*/ 2578877 h 4587875"/>
              <a:gd name="connsiteX2448" fmla="*/ 4429647 w 9408955"/>
              <a:gd name="connsiteY2448" fmla="*/ 2564733 h 4587875"/>
              <a:gd name="connsiteX2449" fmla="*/ 4418761 w 9408955"/>
              <a:gd name="connsiteY2449" fmla="*/ 2619938 h 4587875"/>
              <a:gd name="connsiteX2450" fmla="*/ 4444048 w 9408955"/>
              <a:gd name="connsiteY2450" fmla="*/ 2635165 h 4587875"/>
              <a:gd name="connsiteX2451" fmla="*/ 5784295 w 9408955"/>
              <a:gd name="connsiteY2451" fmla="*/ 2635228 h 4587875"/>
              <a:gd name="connsiteX2452" fmla="*/ 5816846 w 9408955"/>
              <a:gd name="connsiteY2452" fmla="*/ 2599209 h 4587875"/>
              <a:gd name="connsiteX2453" fmla="*/ 5761329 w 9408955"/>
              <a:gd name="connsiteY2453" fmla="*/ 2570903 h 4587875"/>
              <a:gd name="connsiteX2454" fmla="*/ 5766835 w 9408955"/>
              <a:gd name="connsiteY2454" fmla="*/ 2630277 h 4587875"/>
              <a:gd name="connsiteX2455" fmla="*/ 5784295 w 9408955"/>
              <a:gd name="connsiteY2455" fmla="*/ 2635228 h 4587875"/>
              <a:gd name="connsiteX2456" fmla="*/ 4548064 w 9408955"/>
              <a:gd name="connsiteY2456" fmla="*/ 2635327 h 4587875"/>
              <a:gd name="connsiteX2457" fmla="*/ 4583383 w 9408955"/>
              <a:gd name="connsiteY2457" fmla="*/ 2599525 h 4587875"/>
              <a:gd name="connsiteX2458" fmla="*/ 4536619 w 9408955"/>
              <a:gd name="connsiteY2458" fmla="*/ 2566616 h 4587875"/>
              <a:gd name="connsiteX2459" fmla="*/ 4529775 w 9408955"/>
              <a:gd name="connsiteY2459" fmla="*/ 2629920 h 4587875"/>
              <a:gd name="connsiteX2460" fmla="*/ 4548064 w 9408955"/>
              <a:gd name="connsiteY2460" fmla="*/ 2635327 h 4587875"/>
              <a:gd name="connsiteX2461" fmla="*/ 1982408 w 9408955"/>
              <a:gd name="connsiteY2461" fmla="*/ 2635350 h 4587875"/>
              <a:gd name="connsiteX2462" fmla="*/ 2017182 w 9408955"/>
              <a:gd name="connsiteY2462" fmla="*/ 2599174 h 4587875"/>
              <a:gd name="connsiteX2463" fmla="*/ 1970850 w 9408955"/>
              <a:gd name="connsiteY2463" fmla="*/ 2565318 h 4587875"/>
              <a:gd name="connsiteX2464" fmla="*/ 1964658 w 9408955"/>
              <a:gd name="connsiteY2464" fmla="*/ 2630726 h 4587875"/>
              <a:gd name="connsiteX2465" fmla="*/ 1982408 w 9408955"/>
              <a:gd name="connsiteY2465" fmla="*/ 2635350 h 4587875"/>
              <a:gd name="connsiteX2466" fmla="*/ 5580456 w 9408955"/>
              <a:gd name="connsiteY2466" fmla="*/ 2635546 h 4587875"/>
              <a:gd name="connsiteX2467" fmla="*/ 5611065 w 9408955"/>
              <a:gd name="connsiteY2467" fmla="*/ 2586790 h 4587875"/>
              <a:gd name="connsiteX2468" fmla="*/ 5547140 w 9408955"/>
              <a:gd name="connsiteY2468" fmla="*/ 2583126 h 4587875"/>
              <a:gd name="connsiteX2469" fmla="*/ 5559054 w 9408955"/>
              <a:gd name="connsiteY2469" fmla="*/ 2629614 h 4587875"/>
              <a:gd name="connsiteX2470" fmla="*/ 5580456 w 9408955"/>
              <a:gd name="connsiteY2470" fmla="*/ 2635546 h 4587875"/>
              <a:gd name="connsiteX2471" fmla="*/ 1687548 w 9408955"/>
              <a:gd name="connsiteY2471" fmla="*/ 2735012 h 4587875"/>
              <a:gd name="connsiteX2472" fmla="*/ 1705729 w 9408955"/>
              <a:gd name="connsiteY2472" fmla="*/ 2712269 h 4587875"/>
              <a:gd name="connsiteX2473" fmla="*/ 1672076 w 9408955"/>
              <a:gd name="connsiteY2473" fmla="*/ 2667464 h 4587875"/>
              <a:gd name="connsiteX2474" fmla="*/ 1657093 w 9408955"/>
              <a:gd name="connsiteY2474" fmla="*/ 2734558 h 4587875"/>
              <a:gd name="connsiteX2475" fmla="*/ 1687548 w 9408955"/>
              <a:gd name="connsiteY2475" fmla="*/ 2735012 h 4587875"/>
              <a:gd name="connsiteX2476" fmla="*/ 1991460 w 9408955"/>
              <a:gd name="connsiteY2476" fmla="*/ 2735794 h 4587875"/>
              <a:gd name="connsiteX2477" fmla="*/ 2012850 w 9408955"/>
              <a:gd name="connsiteY2477" fmla="*/ 2685597 h 4587875"/>
              <a:gd name="connsiteX2478" fmla="*/ 1958285 w 9408955"/>
              <a:gd name="connsiteY2478" fmla="*/ 2676072 h 4587875"/>
              <a:gd name="connsiteX2479" fmla="*/ 1971468 w 9408955"/>
              <a:gd name="connsiteY2479" fmla="*/ 2735716 h 4587875"/>
              <a:gd name="connsiteX2480" fmla="*/ 1991460 w 9408955"/>
              <a:gd name="connsiteY2480" fmla="*/ 2735794 h 4587875"/>
              <a:gd name="connsiteX2481" fmla="*/ 2075687 w 9408955"/>
              <a:gd name="connsiteY2481" fmla="*/ 2736027 h 4587875"/>
              <a:gd name="connsiteX2482" fmla="*/ 2113333 w 9408955"/>
              <a:gd name="connsiteY2482" fmla="*/ 2683384 h 4587875"/>
              <a:gd name="connsiteX2483" fmla="*/ 2054336 w 9408955"/>
              <a:gd name="connsiteY2483" fmla="*/ 2684059 h 4587875"/>
              <a:gd name="connsiteX2484" fmla="*/ 2075687 w 9408955"/>
              <a:gd name="connsiteY2484" fmla="*/ 2736027 h 4587875"/>
              <a:gd name="connsiteX2485" fmla="*/ 1374142 w 9408955"/>
              <a:gd name="connsiteY2485" fmla="*/ 2736052 h 4587875"/>
              <a:gd name="connsiteX2486" fmla="*/ 1401712 w 9408955"/>
              <a:gd name="connsiteY2486" fmla="*/ 2687495 h 4587875"/>
              <a:gd name="connsiteX2487" fmla="*/ 1340368 w 9408955"/>
              <a:gd name="connsiteY2487" fmla="*/ 2676272 h 4587875"/>
              <a:gd name="connsiteX2488" fmla="*/ 1374142 w 9408955"/>
              <a:gd name="connsiteY2488" fmla="*/ 2736052 h 4587875"/>
              <a:gd name="connsiteX2489" fmla="*/ 1268907 w 9408955"/>
              <a:gd name="connsiteY2489" fmla="*/ 2736236 h 4587875"/>
              <a:gd name="connsiteX2490" fmla="*/ 1295286 w 9408955"/>
              <a:gd name="connsiteY2490" fmla="*/ 2688469 h 4587875"/>
              <a:gd name="connsiteX2491" fmla="*/ 1237620 w 9408955"/>
              <a:gd name="connsiteY2491" fmla="*/ 2677299 h 4587875"/>
              <a:gd name="connsiteX2492" fmla="*/ 1248790 w 9408955"/>
              <a:gd name="connsiteY2492" fmla="*/ 2734748 h 4587875"/>
              <a:gd name="connsiteX2493" fmla="*/ 1268907 w 9408955"/>
              <a:gd name="connsiteY2493" fmla="*/ 2736236 h 4587875"/>
              <a:gd name="connsiteX2494" fmla="*/ 2296736 w 9408955"/>
              <a:gd name="connsiteY2494" fmla="*/ 2737535 h 4587875"/>
              <a:gd name="connsiteX2495" fmla="*/ 2321897 w 9408955"/>
              <a:gd name="connsiteY2495" fmla="*/ 2691410 h 4587875"/>
              <a:gd name="connsiteX2496" fmla="*/ 2264762 w 9408955"/>
              <a:gd name="connsiteY2496" fmla="*/ 2676933 h 4587875"/>
              <a:gd name="connsiteX2497" fmla="*/ 2276652 w 9408955"/>
              <a:gd name="connsiteY2497" fmla="*/ 2735294 h 4587875"/>
              <a:gd name="connsiteX2498" fmla="*/ 2296736 w 9408955"/>
              <a:gd name="connsiteY2498" fmla="*/ 2737535 h 4587875"/>
              <a:gd name="connsiteX2499" fmla="*/ 7741454 w 9408955"/>
              <a:gd name="connsiteY2499" fmla="*/ 2737575 h 4587875"/>
              <a:gd name="connsiteX2500" fmla="*/ 7768740 w 9408955"/>
              <a:gd name="connsiteY2500" fmla="*/ 2689602 h 4587875"/>
              <a:gd name="connsiteX2501" fmla="*/ 7714577 w 9408955"/>
              <a:gd name="connsiteY2501" fmla="*/ 2673540 h 4587875"/>
              <a:gd name="connsiteX2502" fmla="*/ 7720747 w 9408955"/>
              <a:gd name="connsiteY2502" fmla="*/ 2734393 h 4587875"/>
              <a:gd name="connsiteX2503" fmla="*/ 7741454 w 9408955"/>
              <a:gd name="connsiteY2503" fmla="*/ 2737575 h 4587875"/>
              <a:gd name="connsiteX2504" fmla="*/ 6609251 w 9408955"/>
              <a:gd name="connsiteY2504" fmla="*/ 2737642 h 4587875"/>
              <a:gd name="connsiteX2505" fmla="*/ 6638424 w 9408955"/>
              <a:gd name="connsiteY2505" fmla="*/ 2691864 h 4587875"/>
              <a:gd name="connsiteX2506" fmla="*/ 6581907 w 9408955"/>
              <a:gd name="connsiteY2506" fmla="*/ 2675802 h 4587875"/>
              <a:gd name="connsiteX2507" fmla="*/ 6589308 w 9408955"/>
              <a:gd name="connsiteY2507" fmla="*/ 2733489 h 4587875"/>
              <a:gd name="connsiteX2508" fmla="*/ 6609251 w 9408955"/>
              <a:gd name="connsiteY2508" fmla="*/ 2737642 h 4587875"/>
              <a:gd name="connsiteX2509" fmla="*/ 6917172 w 9408955"/>
              <a:gd name="connsiteY2509" fmla="*/ 2737704 h 4587875"/>
              <a:gd name="connsiteX2510" fmla="*/ 6948098 w 9408955"/>
              <a:gd name="connsiteY2510" fmla="*/ 2703739 h 4587875"/>
              <a:gd name="connsiteX2511" fmla="*/ 6894653 w 9408955"/>
              <a:gd name="connsiteY2511" fmla="*/ 2672896 h 4587875"/>
              <a:gd name="connsiteX2512" fmla="*/ 6900566 w 9408955"/>
              <a:gd name="connsiteY2512" fmla="*/ 2735262 h 4587875"/>
              <a:gd name="connsiteX2513" fmla="*/ 6917172 w 9408955"/>
              <a:gd name="connsiteY2513" fmla="*/ 2737704 h 4587875"/>
              <a:gd name="connsiteX2514" fmla="*/ 2193548 w 9408955"/>
              <a:gd name="connsiteY2514" fmla="*/ 2737753 h 4587875"/>
              <a:gd name="connsiteX2515" fmla="*/ 2218809 w 9408955"/>
              <a:gd name="connsiteY2515" fmla="*/ 2689241 h 4587875"/>
              <a:gd name="connsiteX2516" fmla="*/ 2166190 w 9408955"/>
              <a:gd name="connsiteY2516" fmla="*/ 2673039 h 4587875"/>
              <a:gd name="connsiteX2517" fmla="*/ 2172994 w 9408955"/>
              <a:gd name="connsiteY2517" fmla="*/ 2734923 h 4587875"/>
              <a:gd name="connsiteX2518" fmla="*/ 2193548 w 9408955"/>
              <a:gd name="connsiteY2518" fmla="*/ 2737753 h 4587875"/>
              <a:gd name="connsiteX2519" fmla="*/ 5985808 w 9408955"/>
              <a:gd name="connsiteY2519" fmla="*/ 2737851 h 4587875"/>
              <a:gd name="connsiteX2520" fmla="*/ 6021910 w 9408955"/>
              <a:gd name="connsiteY2520" fmla="*/ 2711055 h 4587875"/>
              <a:gd name="connsiteX2521" fmla="*/ 5983810 w 9408955"/>
              <a:gd name="connsiteY2521" fmla="*/ 2668086 h 4587875"/>
              <a:gd name="connsiteX2522" fmla="*/ 5970656 w 9408955"/>
              <a:gd name="connsiteY2522" fmla="*/ 2731977 h 4587875"/>
              <a:gd name="connsiteX2523" fmla="*/ 5985808 w 9408955"/>
              <a:gd name="connsiteY2523" fmla="*/ 2737851 h 4587875"/>
              <a:gd name="connsiteX2524" fmla="*/ 7121683 w 9408955"/>
              <a:gd name="connsiteY2524" fmla="*/ 2737852 h 4587875"/>
              <a:gd name="connsiteX2525" fmla="*/ 7155134 w 9408955"/>
              <a:gd name="connsiteY2525" fmla="*/ 2697822 h 4587875"/>
              <a:gd name="connsiteX2526" fmla="*/ 7096749 w 9408955"/>
              <a:gd name="connsiteY2526" fmla="*/ 2675943 h 4587875"/>
              <a:gd name="connsiteX2527" fmla="*/ 7102907 w 9408955"/>
              <a:gd name="connsiteY2527" fmla="*/ 2733604 h 4587875"/>
              <a:gd name="connsiteX2528" fmla="*/ 7121683 w 9408955"/>
              <a:gd name="connsiteY2528" fmla="*/ 2737852 h 4587875"/>
              <a:gd name="connsiteX2529" fmla="*/ 5577395 w 9408955"/>
              <a:gd name="connsiteY2529" fmla="*/ 2737857 h 4587875"/>
              <a:gd name="connsiteX2530" fmla="*/ 5613920 w 9408955"/>
              <a:gd name="connsiteY2530" fmla="*/ 2703291 h 4587875"/>
              <a:gd name="connsiteX2531" fmla="*/ 5565931 w 9408955"/>
              <a:gd name="connsiteY2531" fmla="*/ 2668241 h 4587875"/>
              <a:gd name="connsiteX2532" fmla="*/ 5560245 w 9408955"/>
              <a:gd name="connsiteY2532" fmla="*/ 2731926 h 4587875"/>
              <a:gd name="connsiteX2533" fmla="*/ 5577395 w 9408955"/>
              <a:gd name="connsiteY2533" fmla="*/ 2737857 h 4587875"/>
              <a:gd name="connsiteX2534" fmla="*/ 5892430 w 9408955"/>
              <a:gd name="connsiteY2534" fmla="*/ 2737864 h 4587875"/>
              <a:gd name="connsiteX2535" fmla="*/ 5918525 w 9408955"/>
              <a:gd name="connsiteY2535" fmla="*/ 2688539 h 4587875"/>
              <a:gd name="connsiteX2536" fmla="*/ 5856516 w 9408955"/>
              <a:gd name="connsiteY2536" fmla="*/ 2683055 h 4587875"/>
              <a:gd name="connsiteX2537" fmla="*/ 5871500 w 9408955"/>
              <a:gd name="connsiteY2537" fmla="*/ 2735383 h 4587875"/>
              <a:gd name="connsiteX2538" fmla="*/ 5892430 w 9408955"/>
              <a:gd name="connsiteY2538" fmla="*/ 2737864 h 4587875"/>
              <a:gd name="connsiteX2539" fmla="*/ 5060751 w 9408955"/>
              <a:gd name="connsiteY2539" fmla="*/ 2738050 h 4587875"/>
              <a:gd name="connsiteX2540" fmla="*/ 5097176 w 9408955"/>
              <a:gd name="connsiteY2540" fmla="*/ 2710901 h 4587875"/>
              <a:gd name="connsiteX2541" fmla="*/ 5059153 w 9408955"/>
              <a:gd name="connsiteY2541" fmla="*/ 2667467 h 4587875"/>
              <a:gd name="connsiteX2542" fmla="*/ 5045326 w 9408955"/>
              <a:gd name="connsiteY2542" fmla="*/ 2732276 h 4587875"/>
              <a:gd name="connsiteX2543" fmla="*/ 5060751 w 9408955"/>
              <a:gd name="connsiteY2543" fmla="*/ 2738050 h 4587875"/>
              <a:gd name="connsiteX2544" fmla="*/ 7322529 w 9408955"/>
              <a:gd name="connsiteY2544" fmla="*/ 2738084 h 4587875"/>
              <a:gd name="connsiteX2545" fmla="*/ 7358550 w 9408955"/>
              <a:gd name="connsiteY2545" fmla="*/ 2704082 h 4587875"/>
              <a:gd name="connsiteX2546" fmla="*/ 7318526 w 9408955"/>
              <a:gd name="connsiteY2546" fmla="*/ 2667892 h 4587875"/>
              <a:gd name="connsiteX2547" fmla="*/ 7305032 w 9408955"/>
              <a:gd name="connsiteY2547" fmla="*/ 2731903 h 4587875"/>
              <a:gd name="connsiteX2548" fmla="*/ 7322529 w 9408955"/>
              <a:gd name="connsiteY2548" fmla="*/ 2738084 h 4587875"/>
              <a:gd name="connsiteX2549" fmla="*/ 6297002 w 9408955"/>
              <a:gd name="connsiteY2549" fmla="*/ 2738091 h 4587875"/>
              <a:gd name="connsiteX2550" fmla="*/ 6331537 w 9408955"/>
              <a:gd name="connsiteY2550" fmla="*/ 2712293 h 4587875"/>
              <a:gd name="connsiteX2551" fmla="*/ 6279011 w 9408955"/>
              <a:gd name="connsiteY2551" fmla="*/ 2671675 h 4587875"/>
              <a:gd name="connsiteX2552" fmla="*/ 6282006 w 9408955"/>
              <a:gd name="connsiteY2552" fmla="*/ 2734407 h 4587875"/>
              <a:gd name="connsiteX2553" fmla="*/ 6297002 w 9408955"/>
              <a:gd name="connsiteY2553" fmla="*/ 2738091 h 4587875"/>
              <a:gd name="connsiteX2554" fmla="*/ 1578648 w 9408955"/>
              <a:gd name="connsiteY2554" fmla="*/ 2738092 h 4587875"/>
              <a:gd name="connsiteX2555" fmla="*/ 1603576 w 9408955"/>
              <a:gd name="connsiteY2555" fmla="*/ 2696482 h 4587875"/>
              <a:gd name="connsiteX2556" fmla="*/ 1553056 w 9408955"/>
              <a:gd name="connsiteY2556" fmla="*/ 2670842 h 4587875"/>
              <a:gd name="connsiteX2557" fmla="*/ 1561174 w 9408955"/>
              <a:gd name="connsiteY2557" fmla="*/ 2737136 h 4587875"/>
              <a:gd name="connsiteX2558" fmla="*/ 1578648 w 9408955"/>
              <a:gd name="connsiteY2558" fmla="*/ 2738092 h 4587875"/>
              <a:gd name="connsiteX2559" fmla="*/ 7012631 w 9408955"/>
              <a:gd name="connsiteY2559" fmla="*/ 2738123 h 4587875"/>
              <a:gd name="connsiteX2560" fmla="*/ 7049251 w 9408955"/>
              <a:gd name="connsiteY2560" fmla="*/ 2717277 h 4587875"/>
              <a:gd name="connsiteX2561" fmla="*/ 7001359 w 9408955"/>
              <a:gd name="connsiteY2561" fmla="*/ 2670441 h 4587875"/>
              <a:gd name="connsiteX2562" fmla="*/ 6998366 w 9408955"/>
              <a:gd name="connsiteY2562" fmla="*/ 2732965 h 4587875"/>
              <a:gd name="connsiteX2563" fmla="*/ 7012631 w 9408955"/>
              <a:gd name="connsiteY2563" fmla="*/ 2738123 h 4587875"/>
              <a:gd name="connsiteX2564" fmla="*/ 1773323 w 9408955"/>
              <a:gd name="connsiteY2564" fmla="*/ 2738133 h 4587875"/>
              <a:gd name="connsiteX2565" fmla="*/ 1809024 w 9408955"/>
              <a:gd name="connsiteY2565" fmla="*/ 2703866 h 4587875"/>
              <a:gd name="connsiteX2566" fmla="*/ 1762128 w 9408955"/>
              <a:gd name="connsiteY2566" fmla="*/ 2669187 h 4587875"/>
              <a:gd name="connsiteX2567" fmla="*/ 1756266 w 9408955"/>
              <a:gd name="connsiteY2567" fmla="*/ 2732115 h 4587875"/>
              <a:gd name="connsiteX2568" fmla="*/ 1773323 w 9408955"/>
              <a:gd name="connsiteY2568" fmla="*/ 2738133 h 4587875"/>
              <a:gd name="connsiteX2569" fmla="*/ 4343641 w 9408955"/>
              <a:gd name="connsiteY2569" fmla="*/ 2738148 h 4587875"/>
              <a:gd name="connsiteX2570" fmla="*/ 4378037 w 9408955"/>
              <a:gd name="connsiteY2570" fmla="*/ 2711735 h 4587875"/>
              <a:gd name="connsiteX2571" fmla="*/ 4331600 w 9408955"/>
              <a:gd name="connsiteY2571" fmla="*/ 2669564 h 4587875"/>
              <a:gd name="connsiteX2572" fmla="*/ 4328612 w 9408955"/>
              <a:gd name="connsiteY2572" fmla="*/ 2734074 h 4587875"/>
              <a:gd name="connsiteX2573" fmla="*/ 4343641 w 9408955"/>
              <a:gd name="connsiteY2573" fmla="*/ 2738148 h 4587875"/>
              <a:gd name="connsiteX2574" fmla="*/ 8151477 w 9408955"/>
              <a:gd name="connsiteY2574" fmla="*/ 2738227 h 4587875"/>
              <a:gd name="connsiteX2575" fmla="*/ 8180846 w 9408955"/>
              <a:gd name="connsiteY2575" fmla="*/ 2696040 h 4587875"/>
              <a:gd name="connsiteX2576" fmla="*/ 8122058 w 9408955"/>
              <a:gd name="connsiteY2576" fmla="*/ 2678271 h 4587875"/>
              <a:gd name="connsiteX2577" fmla="*/ 8132352 w 9408955"/>
              <a:gd name="connsiteY2577" fmla="*/ 2734809 h 4587875"/>
              <a:gd name="connsiteX2578" fmla="*/ 8151477 w 9408955"/>
              <a:gd name="connsiteY2578" fmla="*/ 2738227 h 4587875"/>
              <a:gd name="connsiteX2579" fmla="*/ 6502148 w 9408955"/>
              <a:gd name="connsiteY2579" fmla="*/ 2738267 h 4587875"/>
              <a:gd name="connsiteX2580" fmla="*/ 6536046 w 9408955"/>
              <a:gd name="connsiteY2580" fmla="*/ 2704189 h 4587875"/>
              <a:gd name="connsiteX2581" fmla="*/ 6487654 w 9408955"/>
              <a:gd name="connsiteY2581" fmla="*/ 2670118 h 4587875"/>
              <a:gd name="connsiteX2582" fmla="*/ 6485167 w 9408955"/>
              <a:gd name="connsiteY2582" fmla="*/ 2732619 h 4587875"/>
              <a:gd name="connsiteX2583" fmla="*/ 6502148 w 9408955"/>
              <a:gd name="connsiteY2583" fmla="*/ 2738267 h 4587875"/>
              <a:gd name="connsiteX2584" fmla="*/ 6711739 w 9408955"/>
              <a:gd name="connsiteY2584" fmla="*/ 2738277 h 4587875"/>
              <a:gd name="connsiteX2585" fmla="*/ 6741047 w 9408955"/>
              <a:gd name="connsiteY2585" fmla="*/ 2695849 h 4587875"/>
              <a:gd name="connsiteX2586" fmla="*/ 6690927 w 9408955"/>
              <a:gd name="connsiteY2586" fmla="*/ 2670478 h 4587875"/>
              <a:gd name="connsiteX2587" fmla="*/ 6692742 w 9408955"/>
              <a:gd name="connsiteY2587" fmla="*/ 2735162 h 4587875"/>
              <a:gd name="connsiteX2588" fmla="*/ 6711739 w 9408955"/>
              <a:gd name="connsiteY2588" fmla="*/ 2738277 h 4587875"/>
              <a:gd name="connsiteX2589" fmla="*/ 6404781 w 9408955"/>
              <a:gd name="connsiteY2589" fmla="*/ 2738317 h 4587875"/>
              <a:gd name="connsiteX2590" fmla="*/ 6434887 w 9408955"/>
              <a:gd name="connsiteY2590" fmla="*/ 2695579 h 4587875"/>
              <a:gd name="connsiteX2591" fmla="*/ 6375242 w 9408955"/>
              <a:gd name="connsiteY2591" fmla="*/ 2677579 h 4587875"/>
              <a:gd name="connsiteX2592" fmla="*/ 6385901 w 9408955"/>
              <a:gd name="connsiteY2592" fmla="*/ 2735501 h 4587875"/>
              <a:gd name="connsiteX2593" fmla="*/ 6404781 w 9408955"/>
              <a:gd name="connsiteY2593" fmla="*/ 2738317 h 4587875"/>
              <a:gd name="connsiteX2594" fmla="*/ 5170801 w 9408955"/>
              <a:gd name="connsiteY2594" fmla="*/ 2738321 h 4587875"/>
              <a:gd name="connsiteX2595" fmla="*/ 5199059 w 9408955"/>
              <a:gd name="connsiteY2595" fmla="*/ 2689525 h 4587875"/>
              <a:gd name="connsiteX2596" fmla="*/ 5134738 w 9408955"/>
              <a:gd name="connsiteY2596" fmla="*/ 2689525 h 4587875"/>
              <a:gd name="connsiteX2597" fmla="*/ 5149792 w 9408955"/>
              <a:gd name="connsiteY2597" fmla="*/ 2733959 h 4587875"/>
              <a:gd name="connsiteX2598" fmla="*/ 5170801 w 9408955"/>
              <a:gd name="connsiteY2598" fmla="*/ 2738321 h 4587875"/>
              <a:gd name="connsiteX2599" fmla="*/ 1880468 w 9408955"/>
              <a:gd name="connsiteY2599" fmla="*/ 2738325 h 4587875"/>
              <a:gd name="connsiteX2600" fmla="*/ 1911222 w 9408955"/>
              <a:gd name="connsiteY2600" fmla="*/ 2692113 h 4587875"/>
              <a:gd name="connsiteX2601" fmla="*/ 1854217 w 9408955"/>
              <a:gd name="connsiteY2601" fmla="*/ 2676845 h 4587875"/>
              <a:gd name="connsiteX2602" fmla="*/ 1860145 w 9408955"/>
              <a:gd name="connsiteY2602" fmla="*/ 2733134 h 4587875"/>
              <a:gd name="connsiteX2603" fmla="*/ 1880468 w 9408955"/>
              <a:gd name="connsiteY2603" fmla="*/ 2738325 h 4587875"/>
              <a:gd name="connsiteX2604" fmla="*/ 6095795 w 9408955"/>
              <a:gd name="connsiteY2604" fmla="*/ 2738411 h 4587875"/>
              <a:gd name="connsiteX2605" fmla="*/ 6124323 w 9408955"/>
              <a:gd name="connsiteY2605" fmla="*/ 2689067 h 4587875"/>
              <a:gd name="connsiteX2606" fmla="*/ 6063257 w 9408955"/>
              <a:gd name="connsiteY2606" fmla="*/ 2681737 h 4587875"/>
              <a:gd name="connsiteX2607" fmla="*/ 6074693 w 9408955"/>
              <a:gd name="connsiteY2607" fmla="*/ 2734417 h 4587875"/>
              <a:gd name="connsiteX2608" fmla="*/ 6095795 w 9408955"/>
              <a:gd name="connsiteY2608" fmla="*/ 2738411 h 4587875"/>
              <a:gd name="connsiteX2609" fmla="*/ 7426913 w 9408955"/>
              <a:gd name="connsiteY2609" fmla="*/ 2738441 h 4587875"/>
              <a:gd name="connsiteX2610" fmla="*/ 7461455 w 9408955"/>
              <a:gd name="connsiteY2610" fmla="*/ 2703966 h 4587875"/>
              <a:gd name="connsiteX2611" fmla="*/ 7402521 w 9408955"/>
              <a:gd name="connsiteY2611" fmla="*/ 2676751 h 4587875"/>
              <a:gd name="connsiteX2612" fmla="*/ 7409658 w 9408955"/>
              <a:gd name="connsiteY2612" fmla="*/ 2732994 h 4587875"/>
              <a:gd name="connsiteX2613" fmla="*/ 7426913 w 9408955"/>
              <a:gd name="connsiteY2613" fmla="*/ 2738441 h 4587875"/>
              <a:gd name="connsiteX2614" fmla="*/ 4239639 w 9408955"/>
              <a:gd name="connsiteY2614" fmla="*/ 2738495 h 4587875"/>
              <a:gd name="connsiteX2615" fmla="*/ 4276874 w 9408955"/>
              <a:gd name="connsiteY2615" fmla="*/ 2710957 h 4587875"/>
              <a:gd name="connsiteX2616" fmla="*/ 4223871 w 9408955"/>
              <a:gd name="connsiteY2616" fmla="*/ 2672339 h 4587875"/>
              <a:gd name="connsiteX2617" fmla="*/ 4223871 w 9408955"/>
              <a:gd name="connsiteY2617" fmla="*/ 2733122 h 4587875"/>
              <a:gd name="connsiteX2618" fmla="*/ 4239639 w 9408955"/>
              <a:gd name="connsiteY2618" fmla="*/ 2738495 h 4587875"/>
              <a:gd name="connsiteX2619" fmla="*/ 5679700 w 9408955"/>
              <a:gd name="connsiteY2619" fmla="*/ 2738563 h 4587875"/>
              <a:gd name="connsiteX2620" fmla="*/ 5714944 w 9408955"/>
              <a:gd name="connsiteY2620" fmla="*/ 2711185 h 4587875"/>
              <a:gd name="connsiteX2621" fmla="*/ 5662890 w 9408955"/>
              <a:gd name="connsiteY2621" fmla="*/ 2672339 h 4587875"/>
              <a:gd name="connsiteX2622" fmla="*/ 5664461 w 9408955"/>
              <a:gd name="connsiteY2622" fmla="*/ 2733350 h 4587875"/>
              <a:gd name="connsiteX2623" fmla="*/ 5679700 w 9408955"/>
              <a:gd name="connsiteY2623" fmla="*/ 2738563 h 4587875"/>
              <a:gd name="connsiteX2624" fmla="*/ 6817272 w 9408955"/>
              <a:gd name="connsiteY2624" fmla="*/ 2738738 h 4587875"/>
              <a:gd name="connsiteX2625" fmla="*/ 6843328 w 9408955"/>
              <a:gd name="connsiteY2625" fmla="*/ 2688492 h 4587875"/>
              <a:gd name="connsiteX2626" fmla="*/ 6790487 w 9408955"/>
              <a:gd name="connsiteY2626" fmla="*/ 2673874 h 4587875"/>
              <a:gd name="connsiteX2627" fmla="*/ 6796383 w 9408955"/>
              <a:gd name="connsiteY2627" fmla="*/ 2735592 h 4587875"/>
              <a:gd name="connsiteX2628" fmla="*/ 6817272 w 9408955"/>
              <a:gd name="connsiteY2628" fmla="*/ 2738738 h 4587875"/>
              <a:gd name="connsiteX2629" fmla="*/ 5272120 w 9408955"/>
              <a:gd name="connsiteY2629" fmla="*/ 2738755 h 4587875"/>
              <a:gd name="connsiteX2630" fmla="*/ 5302545 w 9408955"/>
              <a:gd name="connsiteY2630" fmla="*/ 2696670 h 4587875"/>
              <a:gd name="connsiteX2631" fmla="*/ 5246302 w 9408955"/>
              <a:gd name="connsiteY2631" fmla="*/ 2675017 h 4587875"/>
              <a:gd name="connsiteX2632" fmla="*/ 5253106 w 9408955"/>
              <a:gd name="connsiteY2632" fmla="*/ 2734507 h 4587875"/>
              <a:gd name="connsiteX2633" fmla="*/ 5272120 w 9408955"/>
              <a:gd name="connsiteY2633" fmla="*/ 2738755 h 4587875"/>
              <a:gd name="connsiteX2634" fmla="*/ 5481724 w 9408955"/>
              <a:gd name="connsiteY2634" fmla="*/ 2738777 h 4587875"/>
              <a:gd name="connsiteX2635" fmla="*/ 5507333 w 9408955"/>
              <a:gd name="connsiteY2635" fmla="*/ 2689601 h 4587875"/>
              <a:gd name="connsiteX2636" fmla="*/ 5450410 w 9408955"/>
              <a:gd name="connsiteY2636" fmla="*/ 2678350 h 4587875"/>
              <a:gd name="connsiteX2637" fmla="*/ 5461522 w 9408955"/>
              <a:gd name="connsiteY2637" fmla="*/ 2735753 h 4587875"/>
              <a:gd name="connsiteX2638" fmla="*/ 5481724 w 9408955"/>
              <a:gd name="connsiteY2638" fmla="*/ 2738777 h 4587875"/>
              <a:gd name="connsiteX2639" fmla="*/ 1470461 w 9408955"/>
              <a:gd name="connsiteY2639" fmla="*/ 2738809 h 4587875"/>
              <a:gd name="connsiteX2640" fmla="*/ 1499880 w 9408955"/>
              <a:gd name="connsiteY2640" fmla="*/ 2692337 h 4587875"/>
              <a:gd name="connsiteX2641" fmla="*/ 1439390 w 9408955"/>
              <a:gd name="connsiteY2641" fmla="*/ 2680941 h 4587875"/>
              <a:gd name="connsiteX2642" fmla="*/ 1450077 w 9408955"/>
              <a:gd name="connsiteY2642" fmla="*/ 2734272 h 4587875"/>
              <a:gd name="connsiteX2643" fmla="*/ 1470461 w 9408955"/>
              <a:gd name="connsiteY2643" fmla="*/ 2738809 h 4587875"/>
              <a:gd name="connsiteX2644" fmla="*/ 5375424 w 9408955"/>
              <a:gd name="connsiteY2644" fmla="*/ 2738919 h 4587875"/>
              <a:gd name="connsiteX2645" fmla="*/ 5405266 w 9408955"/>
              <a:gd name="connsiteY2645" fmla="*/ 2696316 h 4587875"/>
              <a:gd name="connsiteX2646" fmla="*/ 5346129 w 9408955"/>
              <a:gd name="connsiteY2646" fmla="*/ 2679180 h 4587875"/>
              <a:gd name="connsiteX2647" fmla="*/ 5356591 w 9408955"/>
              <a:gd name="connsiteY2647" fmla="*/ 2735385 h 4587875"/>
              <a:gd name="connsiteX2648" fmla="*/ 5375424 w 9408955"/>
              <a:gd name="connsiteY2648" fmla="*/ 2738919 h 4587875"/>
              <a:gd name="connsiteX2649" fmla="*/ 7226124 w 9408955"/>
              <a:gd name="connsiteY2649" fmla="*/ 2739021 h 4587875"/>
              <a:gd name="connsiteX2650" fmla="*/ 7255196 w 9408955"/>
              <a:gd name="connsiteY2650" fmla="*/ 2696490 h 4587875"/>
              <a:gd name="connsiteX2651" fmla="*/ 7192973 w 9408955"/>
              <a:gd name="connsiteY2651" fmla="*/ 2683801 h 4587875"/>
              <a:gd name="connsiteX2652" fmla="*/ 7207852 w 9408955"/>
              <a:gd name="connsiteY2652" fmla="*/ 2735708 h 4587875"/>
              <a:gd name="connsiteX2653" fmla="*/ 7226124 w 9408955"/>
              <a:gd name="connsiteY2653" fmla="*/ 2739021 h 4587875"/>
              <a:gd name="connsiteX2654" fmla="*/ 6197073 w 9408955"/>
              <a:gd name="connsiteY2654" fmla="*/ 2739022 h 4587875"/>
              <a:gd name="connsiteX2655" fmla="*/ 6228465 w 9408955"/>
              <a:gd name="connsiteY2655" fmla="*/ 2696919 h 4587875"/>
              <a:gd name="connsiteX2656" fmla="*/ 6177161 w 9408955"/>
              <a:gd name="connsiteY2656" fmla="*/ 2671066 h 4587875"/>
              <a:gd name="connsiteX2657" fmla="*/ 6178073 w 9408955"/>
              <a:gd name="connsiteY2657" fmla="*/ 2734777 h 4587875"/>
              <a:gd name="connsiteX2658" fmla="*/ 6197073 w 9408955"/>
              <a:gd name="connsiteY2658" fmla="*/ 2739022 h 4587875"/>
              <a:gd name="connsiteX2659" fmla="*/ 7534249 w 9408955"/>
              <a:gd name="connsiteY2659" fmla="*/ 2739075 h 4587875"/>
              <a:gd name="connsiteX2660" fmla="*/ 7563633 w 9408955"/>
              <a:gd name="connsiteY2660" fmla="*/ 2689280 h 4587875"/>
              <a:gd name="connsiteX2661" fmla="*/ 7506309 w 9408955"/>
              <a:gd name="connsiteY2661" fmla="*/ 2676912 h 4587875"/>
              <a:gd name="connsiteX2662" fmla="*/ 7512781 w 9408955"/>
              <a:gd name="connsiteY2662" fmla="*/ 2734402 h 4587875"/>
              <a:gd name="connsiteX2663" fmla="*/ 7534249 w 9408955"/>
              <a:gd name="connsiteY2663" fmla="*/ 2739075 h 4587875"/>
              <a:gd name="connsiteX2664" fmla="*/ 7132792 w 9408955"/>
              <a:gd name="connsiteY2664" fmla="*/ 2836012 h 4587875"/>
              <a:gd name="connsiteX2665" fmla="*/ 7152139 w 9408955"/>
              <a:gd name="connsiteY2665" fmla="*/ 2815771 h 4587875"/>
              <a:gd name="connsiteX2666" fmla="*/ 7104270 w 9408955"/>
              <a:gd name="connsiteY2666" fmla="*/ 2772682 h 4587875"/>
              <a:gd name="connsiteX2667" fmla="*/ 7104042 w 9408955"/>
              <a:gd name="connsiteY2667" fmla="*/ 2835501 h 4587875"/>
              <a:gd name="connsiteX2668" fmla="*/ 7132792 w 9408955"/>
              <a:gd name="connsiteY2668" fmla="*/ 2836012 h 4587875"/>
              <a:gd name="connsiteX2669" fmla="*/ 5283369 w 9408955"/>
              <a:gd name="connsiteY2669" fmla="*/ 2836033 h 4587875"/>
              <a:gd name="connsiteX2670" fmla="*/ 5302028 w 9408955"/>
              <a:gd name="connsiteY2670" fmla="*/ 2815852 h 4587875"/>
              <a:gd name="connsiteX2671" fmla="*/ 5268653 w 9408955"/>
              <a:gd name="connsiteY2671" fmla="*/ 2770630 h 4587875"/>
              <a:gd name="connsiteX2672" fmla="*/ 5254937 w 9408955"/>
              <a:gd name="connsiteY2672" fmla="*/ 2835524 h 4587875"/>
              <a:gd name="connsiteX2673" fmla="*/ 5283369 w 9408955"/>
              <a:gd name="connsiteY2673" fmla="*/ 2836033 h 4587875"/>
              <a:gd name="connsiteX2674" fmla="*/ 5977055 w 9408955"/>
              <a:gd name="connsiteY2674" fmla="*/ 2836323 h 4587875"/>
              <a:gd name="connsiteX2675" fmla="*/ 6015132 w 9408955"/>
              <a:gd name="connsiteY2675" fmla="*/ 2833460 h 4587875"/>
              <a:gd name="connsiteX2676" fmla="*/ 6008920 w 9408955"/>
              <a:gd name="connsiteY2676" fmla="*/ 2775856 h 4587875"/>
              <a:gd name="connsiteX2677" fmla="*/ 5956233 w 9408955"/>
              <a:gd name="connsiteY2677" fmla="*/ 2809420 h 4587875"/>
              <a:gd name="connsiteX2678" fmla="*/ 5977055 w 9408955"/>
              <a:gd name="connsiteY2678" fmla="*/ 2836323 h 4587875"/>
              <a:gd name="connsiteX2679" fmla="*/ 7029263 w 9408955"/>
              <a:gd name="connsiteY2679" fmla="*/ 2836846 h 4587875"/>
              <a:gd name="connsiteX2680" fmla="*/ 7049703 w 9408955"/>
              <a:gd name="connsiteY2680" fmla="*/ 2815063 h 4587875"/>
              <a:gd name="connsiteX2681" fmla="*/ 7004118 w 9408955"/>
              <a:gd name="connsiteY2681" fmla="*/ 2771726 h 4587875"/>
              <a:gd name="connsiteX2682" fmla="*/ 6999129 w 9408955"/>
              <a:gd name="connsiteY2682" fmla="*/ 2835809 h 4587875"/>
              <a:gd name="connsiteX2683" fmla="*/ 7029263 w 9408955"/>
              <a:gd name="connsiteY2683" fmla="*/ 2836846 h 4587875"/>
              <a:gd name="connsiteX2684" fmla="*/ 7209290 w 9408955"/>
              <a:gd name="connsiteY2684" fmla="*/ 2837171 h 4587875"/>
              <a:gd name="connsiteX2685" fmla="*/ 7256504 w 9408955"/>
              <a:gd name="connsiteY2685" fmla="*/ 2808740 h 4587875"/>
              <a:gd name="connsiteX2686" fmla="*/ 7209062 w 9408955"/>
              <a:gd name="connsiteY2686" fmla="*/ 2772450 h 4587875"/>
              <a:gd name="connsiteX2687" fmla="*/ 7209290 w 9408955"/>
              <a:gd name="connsiteY2687" fmla="*/ 2837171 h 4587875"/>
              <a:gd name="connsiteX2688" fmla="*/ 7436532 w 9408955"/>
              <a:gd name="connsiteY2688" fmla="*/ 2837418 h 4587875"/>
              <a:gd name="connsiteX2689" fmla="*/ 7455186 w 9408955"/>
              <a:gd name="connsiteY2689" fmla="*/ 2825976 h 4587875"/>
              <a:gd name="connsiteX2690" fmla="*/ 7454723 w 9408955"/>
              <a:gd name="connsiteY2690" fmla="*/ 2776083 h 4587875"/>
              <a:gd name="connsiteX2691" fmla="*/ 7393447 w 9408955"/>
              <a:gd name="connsiteY2691" fmla="*/ 2801029 h 4587875"/>
              <a:gd name="connsiteX2692" fmla="*/ 7436532 w 9408955"/>
              <a:gd name="connsiteY2692" fmla="*/ 2837418 h 4587875"/>
              <a:gd name="connsiteX2693" fmla="*/ 2384317 w 9408955"/>
              <a:gd name="connsiteY2693" fmla="*/ 2837582 h 4587875"/>
              <a:gd name="connsiteX2694" fmla="*/ 2403393 w 9408955"/>
              <a:gd name="connsiteY2694" fmla="*/ 2836197 h 4587875"/>
              <a:gd name="connsiteX2695" fmla="*/ 2396219 w 9408955"/>
              <a:gd name="connsiteY2695" fmla="*/ 2770399 h 4587875"/>
              <a:gd name="connsiteX2696" fmla="*/ 2366828 w 9408955"/>
              <a:gd name="connsiteY2696" fmla="*/ 2829640 h 4587875"/>
              <a:gd name="connsiteX2697" fmla="*/ 2384317 w 9408955"/>
              <a:gd name="connsiteY2697" fmla="*/ 2837582 h 4587875"/>
              <a:gd name="connsiteX2698" fmla="*/ 1785482 w 9408955"/>
              <a:gd name="connsiteY2698" fmla="*/ 2837705 h 4587875"/>
              <a:gd name="connsiteX2699" fmla="*/ 1806443 w 9408955"/>
              <a:gd name="connsiteY2699" fmla="*/ 2821413 h 4587875"/>
              <a:gd name="connsiteX2700" fmla="*/ 1802325 w 9408955"/>
              <a:gd name="connsiteY2700" fmla="*/ 2775062 h 4587875"/>
              <a:gd name="connsiteX2701" fmla="*/ 1753139 w 9408955"/>
              <a:gd name="connsiteY2701" fmla="*/ 2776668 h 4587875"/>
              <a:gd name="connsiteX2702" fmla="*/ 1758858 w 9408955"/>
              <a:gd name="connsiteY2702" fmla="*/ 2834722 h 4587875"/>
              <a:gd name="connsiteX2703" fmla="*/ 1785482 w 9408955"/>
              <a:gd name="connsiteY2703" fmla="*/ 2837705 h 4587875"/>
              <a:gd name="connsiteX2704" fmla="*/ 4443492 w 9408955"/>
              <a:gd name="connsiteY2704" fmla="*/ 2837835 h 4587875"/>
              <a:gd name="connsiteX2705" fmla="*/ 4465108 w 9408955"/>
              <a:gd name="connsiteY2705" fmla="*/ 2834745 h 4587875"/>
              <a:gd name="connsiteX2706" fmla="*/ 4460089 w 9408955"/>
              <a:gd name="connsiteY2706" fmla="*/ 2771818 h 4587875"/>
              <a:gd name="connsiteX2707" fmla="*/ 4422217 w 9408955"/>
              <a:gd name="connsiteY2707" fmla="*/ 2775250 h 4587875"/>
              <a:gd name="connsiteX2708" fmla="*/ 4421533 w 9408955"/>
              <a:gd name="connsiteY2708" fmla="*/ 2833372 h 4587875"/>
              <a:gd name="connsiteX2709" fmla="*/ 4443492 w 9408955"/>
              <a:gd name="connsiteY2709" fmla="*/ 2837835 h 4587875"/>
              <a:gd name="connsiteX2710" fmla="*/ 4352801 w 9408955"/>
              <a:gd name="connsiteY2710" fmla="*/ 2837984 h 4587875"/>
              <a:gd name="connsiteX2711" fmla="*/ 4376082 w 9408955"/>
              <a:gd name="connsiteY2711" fmla="*/ 2816284 h 4587875"/>
              <a:gd name="connsiteX2712" fmla="*/ 4342115 w 9408955"/>
              <a:gd name="connsiteY2712" fmla="*/ 2769749 h 4587875"/>
              <a:gd name="connsiteX2713" fmla="*/ 4320457 w 9408955"/>
              <a:gd name="connsiteY2713" fmla="*/ 2831112 h 4587875"/>
              <a:gd name="connsiteX2714" fmla="*/ 4352801 w 9408955"/>
              <a:gd name="connsiteY2714" fmla="*/ 2837984 h 4587875"/>
              <a:gd name="connsiteX2715" fmla="*/ 7827183 w 9408955"/>
              <a:gd name="connsiteY2715" fmla="*/ 2838132 h 4587875"/>
              <a:gd name="connsiteX2716" fmla="*/ 7873425 w 9408955"/>
              <a:gd name="connsiteY2716" fmla="*/ 2809857 h 4587875"/>
              <a:gd name="connsiteX2717" fmla="*/ 7822671 w 9408955"/>
              <a:gd name="connsiteY2717" fmla="*/ 2774224 h 4587875"/>
              <a:gd name="connsiteX2718" fmla="*/ 7827183 w 9408955"/>
              <a:gd name="connsiteY2718" fmla="*/ 2838132 h 4587875"/>
              <a:gd name="connsiteX2719" fmla="*/ 1375376 w 9408955"/>
              <a:gd name="connsiteY2719" fmla="*/ 2838181 h 4587875"/>
              <a:gd name="connsiteX2720" fmla="*/ 1395819 w 9408955"/>
              <a:gd name="connsiteY2720" fmla="*/ 2787064 h 4587875"/>
              <a:gd name="connsiteX2721" fmla="*/ 1331516 w 9408955"/>
              <a:gd name="connsiteY2721" fmla="*/ 2792579 h 4587875"/>
              <a:gd name="connsiteX2722" fmla="*/ 1354252 w 9408955"/>
              <a:gd name="connsiteY2722" fmla="*/ 2837154 h 4587875"/>
              <a:gd name="connsiteX2723" fmla="*/ 1375376 w 9408955"/>
              <a:gd name="connsiteY2723" fmla="*/ 2838181 h 4587875"/>
              <a:gd name="connsiteX2724" fmla="*/ 4966344 w 9408955"/>
              <a:gd name="connsiteY2724" fmla="*/ 2838415 h 4587875"/>
              <a:gd name="connsiteX2725" fmla="*/ 4995535 w 9408955"/>
              <a:gd name="connsiteY2725" fmla="*/ 2799881 h 4587875"/>
              <a:gd name="connsiteX2726" fmla="*/ 4930301 w 9408955"/>
              <a:gd name="connsiteY2726" fmla="*/ 2785291 h 4587875"/>
              <a:gd name="connsiteX2727" fmla="*/ 4948907 w 9408955"/>
              <a:gd name="connsiteY2727" fmla="*/ 2836128 h 4587875"/>
              <a:gd name="connsiteX2728" fmla="*/ 4966344 w 9408955"/>
              <a:gd name="connsiteY2728" fmla="*/ 2838415 h 4587875"/>
              <a:gd name="connsiteX2729" fmla="*/ 1573983 w 9408955"/>
              <a:gd name="connsiteY2729" fmla="*/ 2838421 h 4587875"/>
              <a:gd name="connsiteX2730" fmla="*/ 1604342 w 9408955"/>
              <a:gd name="connsiteY2730" fmla="*/ 2799896 h 4587875"/>
              <a:gd name="connsiteX2731" fmla="*/ 1545987 w 9408955"/>
              <a:gd name="connsiteY2731" fmla="*/ 2778125 h 4587875"/>
              <a:gd name="connsiteX2732" fmla="*/ 1555675 w 9408955"/>
              <a:gd name="connsiteY2732" fmla="*/ 2835955 h 4587875"/>
              <a:gd name="connsiteX2733" fmla="*/ 1573983 w 9408955"/>
              <a:gd name="connsiteY2733" fmla="*/ 2838421 h 4587875"/>
              <a:gd name="connsiteX2734" fmla="*/ 1984637 w 9408955"/>
              <a:gd name="connsiteY2734" fmla="*/ 2838629 h 4587875"/>
              <a:gd name="connsiteX2735" fmla="*/ 2016327 w 9408955"/>
              <a:gd name="connsiteY2735" fmla="*/ 2800592 h 4587875"/>
              <a:gd name="connsiteX2736" fmla="*/ 1957680 w 9408955"/>
              <a:gd name="connsiteY2736" fmla="*/ 2780063 h 4587875"/>
              <a:gd name="connsiteX2737" fmla="*/ 1966250 w 9408955"/>
              <a:gd name="connsiteY2737" fmla="*/ 2835784 h 4587875"/>
              <a:gd name="connsiteX2738" fmla="*/ 1984637 w 9408955"/>
              <a:gd name="connsiteY2738" fmla="*/ 2838629 h 4587875"/>
              <a:gd name="connsiteX2739" fmla="*/ 6300491 w 9408955"/>
              <a:gd name="connsiteY2739" fmla="*/ 2838632 h 4587875"/>
              <a:gd name="connsiteX2740" fmla="*/ 6332606 w 9408955"/>
              <a:gd name="connsiteY2740" fmla="*/ 2808569 h 4587875"/>
              <a:gd name="connsiteX2741" fmla="*/ 6275456 w 9408955"/>
              <a:gd name="connsiteY2741" fmla="*/ 2778639 h 4587875"/>
              <a:gd name="connsiteX2742" fmla="*/ 6284754 w 9408955"/>
              <a:gd name="connsiteY2742" fmla="*/ 2836023 h 4587875"/>
              <a:gd name="connsiteX2743" fmla="*/ 6300491 w 9408955"/>
              <a:gd name="connsiteY2743" fmla="*/ 2838632 h 4587875"/>
              <a:gd name="connsiteX2744" fmla="*/ 5367895 w 9408955"/>
              <a:gd name="connsiteY2744" fmla="*/ 2838638 h 4587875"/>
              <a:gd name="connsiteX2745" fmla="*/ 5389688 w 9408955"/>
              <a:gd name="connsiteY2745" fmla="*/ 2835157 h 4587875"/>
              <a:gd name="connsiteX2746" fmla="*/ 5378878 w 9408955"/>
              <a:gd name="connsiteY2746" fmla="*/ 2770717 h 4587875"/>
              <a:gd name="connsiteX2747" fmla="*/ 5337016 w 9408955"/>
              <a:gd name="connsiteY2747" fmla="*/ 2792121 h 4587875"/>
              <a:gd name="connsiteX2748" fmla="*/ 5345757 w 9408955"/>
              <a:gd name="connsiteY2748" fmla="*/ 2834006 h 4587875"/>
              <a:gd name="connsiteX2749" fmla="*/ 5367895 w 9408955"/>
              <a:gd name="connsiteY2749" fmla="*/ 2838638 h 4587875"/>
              <a:gd name="connsiteX2750" fmla="*/ 1669785 w 9408955"/>
              <a:gd name="connsiteY2750" fmla="*/ 2838649 h 4587875"/>
              <a:gd name="connsiteX2751" fmla="*/ 1694805 w 9408955"/>
              <a:gd name="connsiteY2751" fmla="*/ 2832471 h 4587875"/>
              <a:gd name="connsiteX2752" fmla="*/ 1695030 w 9408955"/>
              <a:gd name="connsiteY2752" fmla="*/ 2776866 h 4587875"/>
              <a:gd name="connsiteX2753" fmla="*/ 1648146 w 9408955"/>
              <a:gd name="connsiteY2753" fmla="*/ 2775264 h 4587875"/>
              <a:gd name="connsiteX2754" fmla="*/ 1646793 w 9408955"/>
              <a:gd name="connsiteY2754" fmla="*/ 2827666 h 4587875"/>
              <a:gd name="connsiteX2755" fmla="*/ 1669785 w 9408955"/>
              <a:gd name="connsiteY2755" fmla="*/ 2838649 h 4587875"/>
              <a:gd name="connsiteX2756" fmla="*/ 6509239 w 9408955"/>
              <a:gd name="connsiteY2756" fmla="*/ 2838656 h 4587875"/>
              <a:gd name="connsiteX2757" fmla="*/ 6536197 w 9408955"/>
              <a:gd name="connsiteY2757" fmla="*/ 2801573 h 4587875"/>
              <a:gd name="connsiteX2758" fmla="*/ 6490565 w 9408955"/>
              <a:gd name="connsiteY2758" fmla="*/ 2772527 h 4587875"/>
              <a:gd name="connsiteX2759" fmla="*/ 6492170 w 9408955"/>
              <a:gd name="connsiteY2759" fmla="*/ 2837938 h 4587875"/>
              <a:gd name="connsiteX2760" fmla="*/ 6509239 w 9408955"/>
              <a:gd name="connsiteY2760" fmla="*/ 2838656 h 4587875"/>
              <a:gd name="connsiteX2761" fmla="*/ 1267597 w 9408955"/>
              <a:gd name="connsiteY2761" fmla="*/ 2838712 h 4587875"/>
              <a:gd name="connsiteX2762" fmla="*/ 1297125 w 9408955"/>
              <a:gd name="connsiteY2762" fmla="*/ 2800712 h 4587875"/>
              <a:gd name="connsiteX2763" fmla="*/ 1235461 w 9408955"/>
              <a:gd name="connsiteY2763" fmla="*/ 2782262 h 4587875"/>
              <a:gd name="connsiteX2764" fmla="*/ 1249904 w 9408955"/>
              <a:gd name="connsiteY2764" fmla="*/ 2836712 h 4587875"/>
              <a:gd name="connsiteX2765" fmla="*/ 1267597 w 9408955"/>
              <a:gd name="connsiteY2765" fmla="*/ 2838712 h 4587875"/>
              <a:gd name="connsiteX2766" fmla="*/ 5073605 w 9408955"/>
              <a:gd name="connsiteY2766" fmla="*/ 2838727 h 4587875"/>
              <a:gd name="connsiteX2767" fmla="*/ 5096983 w 9408955"/>
              <a:gd name="connsiteY2767" fmla="*/ 2793965 h 4587875"/>
              <a:gd name="connsiteX2768" fmla="*/ 5031812 w 9408955"/>
              <a:gd name="connsiteY2768" fmla="*/ 2792816 h 4587875"/>
              <a:gd name="connsiteX2769" fmla="*/ 5054450 w 9408955"/>
              <a:gd name="connsiteY2769" fmla="*/ 2837402 h 4587875"/>
              <a:gd name="connsiteX2770" fmla="*/ 5073605 w 9408955"/>
              <a:gd name="connsiteY2770" fmla="*/ 2838727 h 4587875"/>
              <a:gd name="connsiteX2771" fmla="*/ 6920002 w 9408955"/>
              <a:gd name="connsiteY2771" fmla="*/ 2838733 h 4587875"/>
              <a:gd name="connsiteX2772" fmla="*/ 6947407 w 9408955"/>
              <a:gd name="connsiteY2772" fmla="*/ 2800896 h 4587875"/>
              <a:gd name="connsiteX2773" fmla="*/ 6891239 w 9408955"/>
              <a:gd name="connsiteY2773" fmla="*/ 2777121 h 4587875"/>
              <a:gd name="connsiteX2774" fmla="*/ 6902837 w 9408955"/>
              <a:gd name="connsiteY2774" fmla="*/ 2836786 h 4587875"/>
              <a:gd name="connsiteX2775" fmla="*/ 6920002 w 9408955"/>
              <a:gd name="connsiteY2775" fmla="*/ 2838733 h 4587875"/>
              <a:gd name="connsiteX2776" fmla="*/ 6195310 w 9408955"/>
              <a:gd name="connsiteY2776" fmla="*/ 2838745 h 4587875"/>
              <a:gd name="connsiteX2777" fmla="*/ 6229175 w 9408955"/>
              <a:gd name="connsiteY2777" fmla="*/ 2809330 h 4587875"/>
              <a:gd name="connsiteX2778" fmla="*/ 6170506 w 9408955"/>
              <a:gd name="connsiteY2778" fmla="*/ 2779773 h 4587875"/>
              <a:gd name="connsiteX2779" fmla="*/ 6179374 w 9408955"/>
              <a:gd name="connsiteY2779" fmla="*/ 2835704 h 4587875"/>
              <a:gd name="connsiteX2780" fmla="*/ 6195310 w 9408955"/>
              <a:gd name="connsiteY2780" fmla="*/ 2838745 h 4587875"/>
              <a:gd name="connsiteX2781" fmla="*/ 6712468 w 9408955"/>
              <a:gd name="connsiteY2781" fmla="*/ 2838768 h 4587875"/>
              <a:gd name="connsiteX2782" fmla="*/ 6740820 w 9408955"/>
              <a:gd name="connsiteY2782" fmla="*/ 2800529 h 4587875"/>
              <a:gd name="connsiteX2783" fmla="*/ 6685031 w 9408955"/>
              <a:gd name="connsiteY2783" fmla="*/ 2777485 h 4587875"/>
              <a:gd name="connsiteX2784" fmla="*/ 6694782 w 9408955"/>
              <a:gd name="connsiteY2784" fmla="*/ 2836478 h 4587875"/>
              <a:gd name="connsiteX2785" fmla="*/ 6712468 w 9408955"/>
              <a:gd name="connsiteY2785" fmla="*/ 2838768 h 4587875"/>
              <a:gd name="connsiteX2786" fmla="*/ 2190906 w 9408955"/>
              <a:gd name="connsiteY2786" fmla="*/ 2838783 h 4587875"/>
              <a:gd name="connsiteX2787" fmla="*/ 2220867 w 9408955"/>
              <a:gd name="connsiteY2787" fmla="*/ 2806505 h 4587875"/>
              <a:gd name="connsiteX2788" fmla="*/ 2174958 w 9408955"/>
              <a:gd name="connsiteY2788" fmla="*/ 2771192 h 4587875"/>
              <a:gd name="connsiteX2789" fmla="*/ 2174958 w 9408955"/>
              <a:gd name="connsiteY2789" fmla="*/ 2836773 h 4587875"/>
              <a:gd name="connsiteX2790" fmla="*/ 2190906 w 9408955"/>
              <a:gd name="connsiteY2790" fmla="*/ 2838783 h 4587875"/>
              <a:gd name="connsiteX2791" fmla="*/ 4243596 w 9408955"/>
              <a:gd name="connsiteY2791" fmla="*/ 2838838 h 4587875"/>
              <a:gd name="connsiteX2792" fmla="*/ 4277686 w 9408955"/>
              <a:gd name="connsiteY2792" fmla="*/ 2800203 h 4587875"/>
              <a:gd name="connsiteX2793" fmla="*/ 4222652 w 9408955"/>
              <a:gd name="connsiteY2793" fmla="*/ 2774832 h 4587875"/>
              <a:gd name="connsiteX2794" fmla="*/ 4224927 w 9408955"/>
              <a:gd name="connsiteY2794" fmla="*/ 2834717 h 4587875"/>
              <a:gd name="connsiteX2795" fmla="*/ 4243596 w 9408955"/>
              <a:gd name="connsiteY2795" fmla="*/ 2838838 h 4587875"/>
              <a:gd name="connsiteX2796" fmla="*/ 2293850 w 9408955"/>
              <a:gd name="connsiteY2796" fmla="*/ 2838862 h 4587875"/>
              <a:gd name="connsiteX2797" fmla="*/ 2324040 w 9408955"/>
              <a:gd name="connsiteY2797" fmla="*/ 2808645 h 4587875"/>
              <a:gd name="connsiteX2798" fmla="*/ 2270079 w 9408955"/>
              <a:gd name="connsiteY2798" fmla="*/ 2774991 h 4587875"/>
              <a:gd name="connsiteX2799" fmla="*/ 2278470 w 9408955"/>
              <a:gd name="connsiteY2799" fmla="*/ 2836841 h 4587875"/>
              <a:gd name="connsiteX2800" fmla="*/ 2293850 w 9408955"/>
              <a:gd name="connsiteY2800" fmla="*/ 2838862 h 4587875"/>
              <a:gd name="connsiteX2801" fmla="*/ 6086391 w 9408955"/>
              <a:gd name="connsiteY2801" fmla="*/ 2838874 h 4587875"/>
              <a:gd name="connsiteX2802" fmla="*/ 6126647 w 9408955"/>
              <a:gd name="connsiteY2802" fmla="*/ 2800968 h 4587875"/>
              <a:gd name="connsiteX2803" fmla="*/ 6066694 w 9408955"/>
              <a:gd name="connsiteY2803" fmla="*/ 2779331 h 4587875"/>
              <a:gd name="connsiteX2804" fmla="*/ 6066923 w 9408955"/>
              <a:gd name="connsiteY2804" fmla="*/ 2829972 h 4587875"/>
              <a:gd name="connsiteX2805" fmla="*/ 6086391 w 9408955"/>
              <a:gd name="connsiteY2805" fmla="*/ 2838874 h 4587875"/>
              <a:gd name="connsiteX2806" fmla="*/ 7322428 w 9408955"/>
              <a:gd name="connsiteY2806" fmla="*/ 2838916 h 4587875"/>
              <a:gd name="connsiteX2807" fmla="*/ 7355386 w 9408955"/>
              <a:gd name="connsiteY2807" fmla="*/ 2821833 h 4587875"/>
              <a:gd name="connsiteX2808" fmla="*/ 7352201 w 9408955"/>
              <a:gd name="connsiteY2808" fmla="*/ 2775284 h 4587875"/>
              <a:gd name="connsiteX2809" fmla="*/ 7308068 w 9408955"/>
              <a:gd name="connsiteY2809" fmla="*/ 2773679 h 4587875"/>
              <a:gd name="connsiteX2810" fmla="*/ 7293053 w 9408955"/>
              <a:gd name="connsiteY2810" fmla="*/ 2816101 h 4587875"/>
              <a:gd name="connsiteX2811" fmla="*/ 7322428 w 9408955"/>
              <a:gd name="connsiteY2811" fmla="*/ 2838916 h 4587875"/>
              <a:gd name="connsiteX2812" fmla="*/ 5174992 w 9408955"/>
              <a:gd name="connsiteY2812" fmla="*/ 2838923 h 4587875"/>
              <a:gd name="connsiteX2813" fmla="*/ 5200436 w 9408955"/>
              <a:gd name="connsiteY2813" fmla="*/ 2800068 h 4587875"/>
              <a:gd name="connsiteX2814" fmla="*/ 5141420 w 9408955"/>
              <a:gd name="connsiteY2814" fmla="*/ 2778637 h 4587875"/>
              <a:gd name="connsiteX2815" fmla="*/ 5157661 w 9408955"/>
              <a:gd name="connsiteY2815" fmla="*/ 2837630 h 4587875"/>
              <a:gd name="connsiteX2816" fmla="*/ 5174992 w 9408955"/>
              <a:gd name="connsiteY2816" fmla="*/ 2838923 h 4587875"/>
              <a:gd name="connsiteX2817" fmla="*/ 6818104 w 9408955"/>
              <a:gd name="connsiteY2817" fmla="*/ 2838928 h 4587875"/>
              <a:gd name="connsiteX2818" fmla="*/ 6843184 w 9408955"/>
              <a:gd name="connsiteY2818" fmla="*/ 2793605 h 4587875"/>
              <a:gd name="connsiteX2819" fmla="*/ 6781562 w 9408955"/>
              <a:gd name="connsiteY2819" fmla="*/ 2786694 h 4587875"/>
              <a:gd name="connsiteX2820" fmla="*/ 6798879 w 9408955"/>
              <a:gd name="connsiteY2820" fmla="*/ 2837607 h 4587875"/>
              <a:gd name="connsiteX2821" fmla="*/ 6818104 w 9408955"/>
              <a:gd name="connsiteY2821" fmla="*/ 2838928 h 4587875"/>
              <a:gd name="connsiteX2822" fmla="*/ 7741701 w 9408955"/>
              <a:gd name="connsiteY2822" fmla="*/ 2838944 h 4587875"/>
              <a:gd name="connsiteX2823" fmla="*/ 7772206 w 9408955"/>
              <a:gd name="connsiteY2823" fmla="*/ 2801604 h 4587875"/>
              <a:gd name="connsiteX2824" fmla="*/ 7718778 w 9408955"/>
              <a:gd name="connsiteY2824" fmla="*/ 2775141 h 4587875"/>
              <a:gd name="connsiteX2825" fmla="*/ 7724052 w 9408955"/>
              <a:gd name="connsiteY2825" fmla="*/ 2837114 h 4587875"/>
              <a:gd name="connsiteX2826" fmla="*/ 7741701 w 9408955"/>
              <a:gd name="connsiteY2826" fmla="*/ 2838944 h 4587875"/>
              <a:gd name="connsiteX2827" fmla="*/ 1161282 w 9408955"/>
              <a:gd name="connsiteY2827" fmla="*/ 2838993 h 4587875"/>
              <a:gd name="connsiteX2828" fmla="*/ 1193935 w 9408955"/>
              <a:gd name="connsiteY2828" fmla="*/ 2808678 h 4587875"/>
              <a:gd name="connsiteX2829" fmla="*/ 1150945 w 9408955"/>
              <a:gd name="connsiteY2829" fmla="*/ 2770026 h 4587875"/>
              <a:gd name="connsiteX2830" fmla="*/ 1145198 w 9408955"/>
              <a:gd name="connsiteY2830" fmla="*/ 2836517 h 4587875"/>
              <a:gd name="connsiteX2831" fmla="*/ 1161282 w 9408955"/>
              <a:gd name="connsiteY2831" fmla="*/ 2838993 h 4587875"/>
              <a:gd name="connsiteX2832" fmla="*/ 1470057 w 9408955"/>
              <a:gd name="connsiteY2832" fmla="*/ 2839126 h 4587875"/>
              <a:gd name="connsiteX2833" fmla="*/ 1501943 w 9408955"/>
              <a:gd name="connsiteY2833" fmla="*/ 2800784 h 4587875"/>
              <a:gd name="connsiteX2834" fmla="*/ 1447131 w 9408955"/>
              <a:gd name="connsiteY2834" fmla="*/ 2775935 h 4587875"/>
              <a:gd name="connsiteX2835" fmla="*/ 1451454 w 9408955"/>
              <a:gd name="connsiteY2835" fmla="*/ 2835208 h 4587875"/>
              <a:gd name="connsiteX2836" fmla="*/ 1470057 w 9408955"/>
              <a:gd name="connsiteY2836" fmla="*/ 2839126 h 4587875"/>
              <a:gd name="connsiteX2837" fmla="*/ 6404242 w 9408955"/>
              <a:gd name="connsiteY2837" fmla="*/ 2839158 h 4587875"/>
              <a:gd name="connsiteX2838" fmla="*/ 6435113 w 9408955"/>
              <a:gd name="connsiteY2838" fmla="*/ 2808487 h 4587875"/>
              <a:gd name="connsiteX2839" fmla="*/ 6383859 w 9408955"/>
              <a:gd name="connsiteY2839" fmla="*/ 2774702 h 4587875"/>
              <a:gd name="connsiteX2840" fmla="*/ 6388849 w 9408955"/>
              <a:gd name="connsiteY2840" fmla="*/ 2837445 h 4587875"/>
              <a:gd name="connsiteX2841" fmla="*/ 6404242 w 9408955"/>
              <a:gd name="connsiteY2841" fmla="*/ 2839158 h 4587875"/>
              <a:gd name="connsiteX2842" fmla="*/ 2499236 w 9408955"/>
              <a:gd name="connsiteY2842" fmla="*/ 2839205 h 4587875"/>
              <a:gd name="connsiteX2843" fmla="*/ 2528894 w 9408955"/>
              <a:gd name="connsiteY2843" fmla="*/ 2799649 h 4587875"/>
              <a:gd name="connsiteX2844" fmla="*/ 2465727 w 9408955"/>
              <a:gd name="connsiteY2844" fmla="*/ 2787568 h 4587875"/>
              <a:gd name="connsiteX2845" fmla="*/ 2480783 w 9408955"/>
              <a:gd name="connsiteY2845" fmla="*/ 2835893 h 4587875"/>
              <a:gd name="connsiteX2846" fmla="*/ 2499236 w 9408955"/>
              <a:gd name="connsiteY2846" fmla="*/ 2839205 h 4587875"/>
              <a:gd name="connsiteX2847" fmla="*/ 1880046 w 9408955"/>
              <a:gd name="connsiteY2847" fmla="*/ 2839273 h 4587875"/>
              <a:gd name="connsiteX2848" fmla="*/ 1913093 w 9408955"/>
              <a:gd name="connsiteY2848" fmla="*/ 2800991 h 4587875"/>
              <a:gd name="connsiteX2849" fmla="*/ 1853496 w 9408955"/>
              <a:gd name="connsiteY2849" fmla="*/ 2779572 h 4587875"/>
              <a:gd name="connsiteX2850" fmla="*/ 1861460 w 9408955"/>
              <a:gd name="connsiteY2850" fmla="*/ 2835307 h 4587875"/>
              <a:gd name="connsiteX2851" fmla="*/ 1880046 w 9408955"/>
              <a:gd name="connsiteY2851" fmla="*/ 2839273 h 4587875"/>
              <a:gd name="connsiteX2852" fmla="*/ 7637459 w 9408955"/>
              <a:gd name="connsiteY2852" fmla="*/ 2839365 h 4587875"/>
              <a:gd name="connsiteX2853" fmla="*/ 7667484 w 9408955"/>
              <a:gd name="connsiteY2853" fmla="*/ 2799125 h 4587875"/>
              <a:gd name="connsiteX2854" fmla="*/ 7605738 w 9408955"/>
              <a:gd name="connsiteY2854" fmla="*/ 2783151 h 4587875"/>
              <a:gd name="connsiteX2855" fmla="*/ 7619308 w 9408955"/>
              <a:gd name="connsiteY2855" fmla="*/ 2836630 h 4587875"/>
              <a:gd name="connsiteX2856" fmla="*/ 7637459 w 9408955"/>
              <a:gd name="connsiteY2856" fmla="*/ 2839365 h 4587875"/>
              <a:gd name="connsiteX2857" fmla="*/ 5891623 w 9408955"/>
              <a:gd name="connsiteY2857" fmla="*/ 2839481 h 4587875"/>
              <a:gd name="connsiteX2858" fmla="*/ 5920686 w 9408955"/>
              <a:gd name="connsiteY2858" fmla="*/ 2799839 h 4587875"/>
              <a:gd name="connsiteX2859" fmla="*/ 5859238 w 9408955"/>
              <a:gd name="connsiteY2859" fmla="*/ 2780954 h 4587875"/>
              <a:gd name="connsiteX2860" fmla="*/ 5873507 w 9408955"/>
              <a:gd name="connsiteY2860" fmla="*/ 2836919 h 4587875"/>
              <a:gd name="connsiteX2861" fmla="*/ 5891623 w 9408955"/>
              <a:gd name="connsiteY2861" fmla="*/ 2839481 h 4587875"/>
              <a:gd name="connsiteX2862" fmla="*/ 5577213 w 9408955"/>
              <a:gd name="connsiteY2862" fmla="*/ 2839506 h 4587875"/>
              <a:gd name="connsiteX2863" fmla="*/ 5612774 w 9408955"/>
              <a:gd name="connsiteY2863" fmla="*/ 2809099 h 4587875"/>
              <a:gd name="connsiteX2864" fmla="*/ 5552737 w 9408955"/>
              <a:gd name="connsiteY2864" fmla="*/ 2781361 h 4587875"/>
              <a:gd name="connsiteX2865" fmla="*/ 5560469 w 9408955"/>
              <a:gd name="connsiteY2865" fmla="*/ 2835474 h 4587875"/>
              <a:gd name="connsiteX2866" fmla="*/ 5577213 w 9408955"/>
              <a:gd name="connsiteY2866" fmla="*/ 2839506 h 4587875"/>
              <a:gd name="connsiteX2867" fmla="*/ 7533407 w 9408955"/>
              <a:gd name="connsiteY2867" fmla="*/ 2839517 h 4587875"/>
              <a:gd name="connsiteX2868" fmla="*/ 7562892 w 9408955"/>
              <a:gd name="connsiteY2868" fmla="*/ 2796025 h 4587875"/>
              <a:gd name="connsiteX2869" fmla="*/ 7509223 w 9408955"/>
              <a:gd name="connsiteY2869" fmla="*/ 2776265 h 4587875"/>
              <a:gd name="connsiteX2870" fmla="*/ 7513772 w 9408955"/>
              <a:gd name="connsiteY2870" fmla="*/ 2836235 h 4587875"/>
              <a:gd name="connsiteX2871" fmla="*/ 7533407 w 9408955"/>
              <a:gd name="connsiteY2871" fmla="*/ 2839517 h 4587875"/>
              <a:gd name="connsiteX2872" fmla="*/ 5683289 w 9408955"/>
              <a:gd name="connsiteY2872" fmla="*/ 2839525 h 4587875"/>
              <a:gd name="connsiteX2873" fmla="*/ 5715703 w 9408955"/>
              <a:gd name="connsiteY2873" fmla="*/ 2800530 h 4587875"/>
              <a:gd name="connsiteX2874" fmla="*/ 5652361 w 9408955"/>
              <a:gd name="connsiteY2874" fmla="*/ 2783717 h 4587875"/>
              <a:gd name="connsiteX2875" fmla="*/ 5664710 w 9408955"/>
              <a:gd name="connsiteY2875" fmla="*/ 2836228 h 4587875"/>
              <a:gd name="connsiteX2876" fmla="*/ 5683289 w 9408955"/>
              <a:gd name="connsiteY2876" fmla="*/ 2839525 h 4587875"/>
              <a:gd name="connsiteX2877" fmla="*/ 2087875 w 9408955"/>
              <a:gd name="connsiteY2877" fmla="*/ 2839553 h 4587875"/>
              <a:gd name="connsiteX2878" fmla="*/ 2119010 w 9408955"/>
              <a:gd name="connsiteY2878" fmla="*/ 2800746 h 4587875"/>
              <a:gd name="connsiteX2879" fmla="*/ 2056931 w 9408955"/>
              <a:gd name="connsiteY2879" fmla="*/ 2781994 h 4587875"/>
              <a:gd name="connsiteX2880" fmla="*/ 2069893 w 9408955"/>
              <a:gd name="connsiteY2880" fmla="*/ 2836630 h 4587875"/>
              <a:gd name="connsiteX2881" fmla="*/ 2087875 w 9408955"/>
              <a:gd name="connsiteY2881" fmla="*/ 2839553 h 4587875"/>
              <a:gd name="connsiteX2882" fmla="*/ 6605644 w 9408955"/>
              <a:gd name="connsiteY2882" fmla="*/ 2839814 h 4587875"/>
              <a:gd name="connsiteX2883" fmla="*/ 6638780 w 9408955"/>
              <a:gd name="connsiteY2883" fmla="*/ 2808479 h 4587875"/>
              <a:gd name="connsiteX2884" fmla="*/ 6594231 w 9408955"/>
              <a:gd name="connsiteY2884" fmla="*/ 2771726 h 4587875"/>
              <a:gd name="connsiteX2885" fmla="*/ 6589256 w 9408955"/>
              <a:gd name="connsiteY2885" fmla="*/ 2836217 h 4587875"/>
              <a:gd name="connsiteX2886" fmla="*/ 6605644 w 9408955"/>
              <a:gd name="connsiteY2886" fmla="*/ 2839814 h 4587875"/>
              <a:gd name="connsiteX2887" fmla="*/ 2403512 w 9408955"/>
              <a:gd name="connsiteY2887" fmla="*/ 2941132 h 4587875"/>
              <a:gd name="connsiteX2888" fmla="*/ 2424291 w 9408955"/>
              <a:gd name="connsiteY2888" fmla="*/ 2920452 h 4587875"/>
              <a:gd name="connsiteX2889" fmla="*/ 2414317 w 9408955"/>
              <a:gd name="connsiteY2889" fmla="*/ 2879837 h 4587875"/>
              <a:gd name="connsiteX2890" fmla="*/ 2363060 w 9408955"/>
              <a:gd name="connsiteY2890" fmla="*/ 2890392 h 4587875"/>
              <a:gd name="connsiteX2891" fmla="*/ 2373712 w 9408955"/>
              <a:gd name="connsiteY2891" fmla="*/ 2937891 h 4587875"/>
              <a:gd name="connsiteX2892" fmla="*/ 2403512 w 9408955"/>
              <a:gd name="connsiteY2892" fmla="*/ 2941132 h 4587875"/>
              <a:gd name="connsiteX2893" fmla="*/ 2594451 w 9408955"/>
              <a:gd name="connsiteY2893" fmla="*/ 2941325 h 4587875"/>
              <a:gd name="connsiteX2894" fmla="*/ 2631349 w 9408955"/>
              <a:gd name="connsiteY2894" fmla="*/ 2905351 h 4587875"/>
              <a:gd name="connsiteX2895" fmla="*/ 2566945 w 9408955"/>
              <a:gd name="connsiteY2895" fmla="*/ 2891971 h 4587875"/>
              <a:gd name="connsiteX2896" fmla="*/ 2575562 w 9408955"/>
              <a:gd name="connsiteY2896" fmla="*/ 2934607 h 4587875"/>
              <a:gd name="connsiteX2897" fmla="*/ 2594451 w 9408955"/>
              <a:gd name="connsiteY2897" fmla="*/ 2941325 h 4587875"/>
              <a:gd name="connsiteX2898" fmla="*/ 4455521 w 9408955"/>
              <a:gd name="connsiteY2898" fmla="*/ 2941394 h 4587875"/>
              <a:gd name="connsiteX2899" fmla="*/ 4461908 w 9408955"/>
              <a:gd name="connsiteY2899" fmla="*/ 2876104 h 4587875"/>
              <a:gd name="connsiteX2900" fmla="*/ 4420391 w 9408955"/>
              <a:gd name="connsiteY2900" fmla="*/ 2885886 h 4587875"/>
              <a:gd name="connsiteX2901" fmla="*/ 4413091 w 9408955"/>
              <a:gd name="connsiteY2901" fmla="*/ 2922512 h 4587875"/>
              <a:gd name="connsiteX2902" fmla="*/ 4455521 w 9408955"/>
              <a:gd name="connsiteY2902" fmla="*/ 2941394 h 4587875"/>
              <a:gd name="connsiteX2903" fmla="*/ 4957224 w 9408955"/>
              <a:gd name="connsiteY2903" fmla="*/ 2941500 h 4587875"/>
              <a:gd name="connsiteX2904" fmla="*/ 4997159 w 9408955"/>
              <a:gd name="connsiteY2904" fmla="*/ 2912877 h 4587875"/>
              <a:gd name="connsiteX2905" fmla="*/ 4929785 w 9408955"/>
              <a:gd name="connsiteY2905" fmla="*/ 2890312 h 4587875"/>
              <a:gd name="connsiteX2906" fmla="*/ 4940132 w 9408955"/>
              <a:gd name="connsiteY2906" fmla="*/ 2935443 h 4587875"/>
              <a:gd name="connsiteX2907" fmla="*/ 4957224 w 9408955"/>
              <a:gd name="connsiteY2907" fmla="*/ 2941500 h 4587875"/>
              <a:gd name="connsiteX2908" fmla="*/ 6292922 w 9408955"/>
              <a:gd name="connsiteY2908" fmla="*/ 2941506 h 4587875"/>
              <a:gd name="connsiteX2909" fmla="*/ 6332481 w 9408955"/>
              <a:gd name="connsiteY2909" fmla="*/ 2912057 h 4587875"/>
              <a:gd name="connsiteX2910" fmla="*/ 6273646 w 9408955"/>
              <a:gd name="connsiteY2910" fmla="*/ 2881588 h 4587875"/>
              <a:gd name="connsiteX2911" fmla="*/ 6275714 w 9408955"/>
              <a:gd name="connsiteY2911" fmla="*/ 2935477 h 4587875"/>
              <a:gd name="connsiteX2912" fmla="*/ 6292922 w 9408955"/>
              <a:gd name="connsiteY2912" fmla="*/ 2941506 h 4587875"/>
              <a:gd name="connsiteX2913" fmla="*/ 1668981 w 9408955"/>
              <a:gd name="connsiteY2913" fmla="*/ 2941584 h 4587875"/>
              <a:gd name="connsiteX2914" fmla="*/ 1705799 w 9408955"/>
              <a:gd name="connsiteY2914" fmla="*/ 2906480 h 4587875"/>
              <a:gd name="connsiteX2915" fmla="*/ 1647897 w 9408955"/>
              <a:gd name="connsiteY2915" fmla="*/ 2881403 h 4587875"/>
              <a:gd name="connsiteX2916" fmla="*/ 1650643 w 9408955"/>
              <a:gd name="connsiteY2916" fmla="*/ 2935204 h 4587875"/>
              <a:gd name="connsiteX2917" fmla="*/ 1668981 w 9408955"/>
              <a:gd name="connsiteY2917" fmla="*/ 2941584 h 4587875"/>
              <a:gd name="connsiteX2918" fmla="*/ 2184168 w 9408955"/>
              <a:gd name="connsiteY2918" fmla="*/ 2941668 h 4587875"/>
              <a:gd name="connsiteX2919" fmla="*/ 2219461 w 9408955"/>
              <a:gd name="connsiteY2919" fmla="*/ 2905149 h 4587875"/>
              <a:gd name="connsiteX2920" fmla="*/ 2155584 w 9408955"/>
              <a:gd name="connsiteY2920" fmla="*/ 2890784 h 4587875"/>
              <a:gd name="connsiteX2921" fmla="*/ 2165162 w 9408955"/>
              <a:gd name="connsiteY2921" fmla="*/ 2935675 h 4587875"/>
              <a:gd name="connsiteX2922" fmla="*/ 2184168 w 9408955"/>
              <a:gd name="connsiteY2922" fmla="*/ 2941668 h 4587875"/>
              <a:gd name="connsiteX2923" fmla="*/ 6912744 w 9408955"/>
              <a:gd name="connsiteY2923" fmla="*/ 2941727 h 4587875"/>
              <a:gd name="connsiteX2924" fmla="*/ 6947907 w 9408955"/>
              <a:gd name="connsiteY2924" fmla="*/ 2905025 h 4587875"/>
              <a:gd name="connsiteX2925" fmla="*/ 6900911 w 9408955"/>
              <a:gd name="connsiteY2925" fmla="*/ 2876076 h 4587875"/>
              <a:gd name="connsiteX2926" fmla="*/ 6894390 w 9408955"/>
              <a:gd name="connsiteY2926" fmla="*/ 2936461 h 4587875"/>
              <a:gd name="connsiteX2927" fmla="*/ 6912744 w 9408955"/>
              <a:gd name="connsiteY2927" fmla="*/ 2941727 h 4587875"/>
              <a:gd name="connsiteX2928" fmla="*/ 7943192 w 9408955"/>
              <a:gd name="connsiteY2928" fmla="*/ 2941757 h 4587875"/>
              <a:gd name="connsiteX2929" fmla="*/ 7974872 w 9408955"/>
              <a:gd name="connsiteY2929" fmla="*/ 2897951 h 4587875"/>
              <a:gd name="connsiteX2930" fmla="*/ 7908803 w 9408955"/>
              <a:gd name="connsiteY2930" fmla="*/ 2897724 h 4587875"/>
              <a:gd name="connsiteX2931" fmla="*/ 7922338 w 9408955"/>
              <a:gd name="connsiteY2931" fmla="*/ 2936833 h 4587875"/>
              <a:gd name="connsiteX2932" fmla="*/ 7943192 w 9408955"/>
              <a:gd name="connsiteY2932" fmla="*/ 2941757 h 4587875"/>
              <a:gd name="connsiteX2933" fmla="*/ 7112785 w 9408955"/>
              <a:gd name="connsiteY2933" fmla="*/ 2941836 h 4587875"/>
              <a:gd name="connsiteX2934" fmla="*/ 7154053 w 9408955"/>
              <a:gd name="connsiteY2934" fmla="*/ 2913516 h 4587875"/>
              <a:gd name="connsiteX2935" fmla="*/ 7109841 w 9408955"/>
              <a:gd name="connsiteY2935" fmla="*/ 2875642 h 4587875"/>
              <a:gd name="connsiteX2936" fmla="*/ 7096082 w 9408955"/>
              <a:gd name="connsiteY2936" fmla="*/ 2933926 h 4587875"/>
              <a:gd name="connsiteX2937" fmla="*/ 7112785 w 9408955"/>
              <a:gd name="connsiteY2937" fmla="*/ 2941836 h 4587875"/>
              <a:gd name="connsiteX2938" fmla="*/ 6191948 w 9408955"/>
              <a:gd name="connsiteY2938" fmla="*/ 2941848 h 4587875"/>
              <a:gd name="connsiteX2939" fmla="*/ 6228816 w 9408955"/>
              <a:gd name="connsiteY2939" fmla="*/ 2898333 h 4587875"/>
              <a:gd name="connsiteX2940" fmla="*/ 6174130 w 9408955"/>
              <a:gd name="connsiteY2940" fmla="*/ 2879136 h 4587875"/>
              <a:gd name="connsiteX2941" fmla="*/ 6171373 w 9408955"/>
              <a:gd name="connsiteY2941" fmla="*/ 2933528 h 4587875"/>
              <a:gd name="connsiteX2942" fmla="*/ 6191948 w 9408955"/>
              <a:gd name="connsiteY2942" fmla="*/ 2941848 h 4587875"/>
              <a:gd name="connsiteX2943" fmla="*/ 1779749 w 9408955"/>
              <a:gd name="connsiteY2943" fmla="*/ 2941901 h 4587875"/>
              <a:gd name="connsiteX2944" fmla="*/ 1801351 w 9408955"/>
              <a:gd name="connsiteY2944" fmla="*/ 2930568 h 4587875"/>
              <a:gd name="connsiteX2945" fmla="*/ 1776243 w 9408955"/>
              <a:gd name="connsiteY2945" fmla="*/ 2874947 h 4587875"/>
              <a:gd name="connsiteX2946" fmla="*/ 1755433 w 9408955"/>
              <a:gd name="connsiteY2946" fmla="*/ 2936446 h 4587875"/>
              <a:gd name="connsiteX2947" fmla="*/ 1779749 w 9408955"/>
              <a:gd name="connsiteY2947" fmla="*/ 2941901 h 4587875"/>
              <a:gd name="connsiteX2948" fmla="*/ 7525151 w 9408955"/>
              <a:gd name="connsiteY2948" fmla="*/ 2941977 h 4587875"/>
              <a:gd name="connsiteX2949" fmla="*/ 7563865 w 9408955"/>
              <a:gd name="connsiteY2949" fmla="*/ 2904217 h 4587875"/>
              <a:gd name="connsiteX2950" fmla="*/ 7501409 w 9408955"/>
              <a:gd name="connsiteY2950" fmla="*/ 2887888 h 4587875"/>
              <a:gd name="connsiteX2951" fmla="*/ 7505693 w 9408955"/>
              <a:gd name="connsiteY2951" fmla="*/ 2934379 h 4587875"/>
              <a:gd name="connsiteX2952" fmla="*/ 7525151 w 9408955"/>
              <a:gd name="connsiteY2952" fmla="*/ 2941977 h 4587875"/>
              <a:gd name="connsiteX2953" fmla="*/ 1268735 w 9408955"/>
              <a:gd name="connsiteY2953" fmla="*/ 2941979 h 4587875"/>
              <a:gd name="connsiteX2954" fmla="*/ 1292286 w 9408955"/>
              <a:gd name="connsiteY2954" fmla="*/ 2926779 h 4587875"/>
              <a:gd name="connsiteX2955" fmla="*/ 1261838 w 9408955"/>
              <a:gd name="connsiteY2955" fmla="*/ 2874990 h 4587875"/>
              <a:gd name="connsiteX2956" fmla="*/ 1240548 w 9408955"/>
              <a:gd name="connsiteY2956" fmla="*/ 2937502 h 4587875"/>
              <a:gd name="connsiteX2957" fmla="*/ 1268735 w 9408955"/>
              <a:gd name="connsiteY2957" fmla="*/ 2941979 h 4587875"/>
              <a:gd name="connsiteX2958" fmla="*/ 5576716 w 9408955"/>
              <a:gd name="connsiteY2958" fmla="*/ 2942033 h 4587875"/>
              <a:gd name="connsiteX2959" fmla="*/ 5613646 w 9408955"/>
              <a:gd name="connsiteY2959" fmla="*/ 2905494 h 4587875"/>
              <a:gd name="connsiteX2960" fmla="*/ 5554931 w 9408955"/>
              <a:gd name="connsiteY2960" fmla="*/ 2880522 h 4587875"/>
              <a:gd name="connsiteX2961" fmla="*/ 5557683 w 9408955"/>
              <a:gd name="connsiteY2961" fmla="*/ 2936764 h 4587875"/>
              <a:gd name="connsiteX2962" fmla="*/ 5576716 w 9408955"/>
              <a:gd name="connsiteY2962" fmla="*/ 2942033 h 4587875"/>
              <a:gd name="connsiteX2963" fmla="*/ 6086363 w 9408955"/>
              <a:gd name="connsiteY2963" fmla="*/ 2942036 h 4587875"/>
              <a:gd name="connsiteX2964" fmla="*/ 6126445 w 9408955"/>
              <a:gd name="connsiteY2964" fmla="*/ 2906378 h 4587875"/>
              <a:gd name="connsiteX2965" fmla="*/ 6065481 w 9408955"/>
              <a:gd name="connsiteY2965" fmla="*/ 2884211 h 4587875"/>
              <a:gd name="connsiteX2966" fmla="*/ 6067073 w 9408955"/>
              <a:gd name="connsiteY2966" fmla="*/ 2933975 h 4587875"/>
              <a:gd name="connsiteX2967" fmla="*/ 6086363 w 9408955"/>
              <a:gd name="connsiteY2967" fmla="*/ 2942036 h 4587875"/>
              <a:gd name="connsiteX2968" fmla="*/ 6396685 w 9408955"/>
              <a:gd name="connsiteY2968" fmla="*/ 2942047 h 4587875"/>
              <a:gd name="connsiteX2969" fmla="*/ 6435727 w 9408955"/>
              <a:gd name="connsiteY2969" fmla="*/ 2913612 h 4587875"/>
              <a:gd name="connsiteX2970" fmla="*/ 6383456 w 9408955"/>
              <a:gd name="connsiteY2970" fmla="*/ 2878328 h 4587875"/>
              <a:gd name="connsiteX2971" fmla="*/ 6379788 w 9408955"/>
              <a:gd name="connsiteY2971" fmla="*/ 2936456 h 4587875"/>
              <a:gd name="connsiteX2972" fmla="*/ 6396685 w 9408955"/>
              <a:gd name="connsiteY2972" fmla="*/ 2942047 h 4587875"/>
              <a:gd name="connsiteX2973" fmla="*/ 6808386 w 9408955"/>
              <a:gd name="connsiteY2973" fmla="*/ 2942127 h 4587875"/>
              <a:gd name="connsiteX2974" fmla="*/ 6844698 w 9408955"/>
              <a:gd name="connsiteY2974" fmla="*/ 2904875 h 4587875"/>
              <a:gd name="connsiteX2975" fmla="*/ 6787944 w 9408955"/>
              <a:gd name="connsiteY2975" fmla="*/ 2881394 h 4587875"/>
              <a:gd name="connsiteX2976" fmla="*/ 6789753 w 9408955"/>
              <a:gd name="connsiteY2976" fmla="*/ 2935423 h 4587875"/>
              <a:gd name="connsiteX2977" fmla="*/ 6808386 w 9408955"/>
              <a:gd name="connsiteY2977" fmla="*/ 2942127 h 4587875"/>
              <a:gd name="connsiteX2978" fmla="*/ 5473250 w 9408955"/>
              <a:gd name="connsiteY2978" fmla="*/ 2942140 h 4587875"/>
              <a:gd name="connsiteX2979" fmla="*/ 5510517 w 9408955"/>
              <a:gd name="connsiteY2979" fmla="*/ 2906380 h 4587875"/>
              <a:gd name="connsiteX2980" fmla="*/ 5445332 w 9408955"/>
              <a:gd name="connsiteY2980" fmla="*/ 2891078 h 4587875"/>
              <a:gd name="connsiteX2981" fmla="*/ 5454547 w 9408955"/>
              <a:gd name="connsiteY2981" fmla="*/ 2936760 h 4587875"/>
              <a:gd name="connsiteX2982" fmla="*/ 5473250 w 9408955"/>
              <a:gd name="connsiteY2982" fmla="*/ 2942140 h 4587875"/>
              <a:gd name="connsiteX2983" fmla="*/ 5990692 w 9408955"/>
              <a:gd name="connsiteY2983" fmla="*/ 2942163 h 4587875"/>
              <a:gd name="connsiteX2984" fmla="*/ 6012591 w 9408955"/>
              <a:gd name="connsiteY2984" fmla="*/ 2935598 h 4587875"/>
              <a:gd name="connsiteX2985" fmla="*/ 6003843 w 9408955"/>
              <a:gd name="connsiteY2985" fmla="*/ 2875703 h 4587875"/>
              <a:gd name="connsiteX2986" fmla="*/ 5962635 w 9408955"/>
              <a:gd name="connsiteY2986" fmla="*/ 2883996 h 4587875"/>
              <a:gd name="connsiteX2987" fmla="*/ 5968621 w 9408955"/>
              <a:gd name="connsiteY2987" fmla="*/ 2936980 h 4587875"/>
              <a:gd name="connsiteX2988" fmla="*/ 5990692 w 9408955"/>
              <a:gd name="connsiteY2988" fmla="*/ 2942163 h 4587875"/>
              <a:gd name="connsiteX2989" fmla="*/ 4855233 w 9408955"/>
              <a:gd name="connsiteY2989" fmla="*/ 2942167 h 4587875"/>
              <a:gd name="connsiteX2990" fmla="*/ 4894526 w 9408955"/>
              <a:gd name="connsiteY2990" fmla="*/ 2905336 h 4587875"/>
              <a:gd name="connsiteX2991" fmla="*/ 4830522 w 9408955"/>
              <a:gd name="connsiteY2991" fmla="*/ 2886188 h 4587875"/>
              <a:gd name="connsiteX2992" fmla="*/ 4835798 w 9408955"/>
              <a:gd name="connsiteY2992" fmla="*/ 2934969 h 4587875"/>
              <a:gd name="connsiteX2993" fmla="*/ 4855233 w 9408955"/>
              <a:gd name="connsiteY2993" fmla="*/ 2942167 h 4587875"/>
              <a:gd name="connsiteX2994" fmla="*/ 6504701 w 9408955"/>
              <a:gd name="connsiteY2994" fmla="*/ 2942176 h 4587875"/>
              <a:gd name="connsiteX2995" fmla="*/ 6526256 w 9408955"/>
              <a:gd name="connsiteY2995" fmla="*/ 2934834 h 4587875"/>
              <a:gd name="connsiteX2996" fmla="*/ 6504902 w 9408955"/>
              <a:gd name="connsiteY2996" fmla="*/ 2874962 h 4587875"/>
              <a:gd name="connsiteX2997" fmla="*/ 6481940 w 9408955"/>
              <a:gd name="connsiteY2997" fmla="*/ 2937782 h 4587875"/>
              <a:gd name="connsiteX2998" fmla="*/ 6504701 w 9408955"/>
              <a:gd name="connsiteY2998" fmla="*/ 2942176 h 4587875"/>
              <a:gd name="connsiteX2999" fmla="*/ 2697824 w 9408955"/>
              <a:gd name="connsiteY2999" fmla="*/ 2942188 h 4587875"/>
              <a:gd name="connsiteX3000" fmla="*/ 2735880 w 9408955"/>
              <a:gd name="connsiteY3000" fmla="*/ 2906823 h 4587875"/>
              <a:gd name="connsiteX3001" fmla="*/ 2673891 w 9408955"/>
              <a:gd name="connsiteY3001" fmla="*/ 2885223 h 4587875"/>
              <a:gd name="connsiteX3002" fmla="*/ 2679148 w 9408955"/>
              <a:gd name="connsiteY3002" fmla="*/ 2936837 h 4587875"/>
              <a:gd name="connsiteX3003" fmla="*/ 2697824 w 9408955"/>
              <a:gd name="connsiteY3003" fmla="*/ 2942188 h 4587875"/>
              <a:gd name="connsiteX3004" fmla="*/ 7638882 w 9408955"/>
              <a:gd name="connsiteY3004" fmla="*/ 2942267 h 4587875"/>
              <a:gd name="connsiteX3005" fmla="*/ 7660530 w 9408955"/>
              <a:gd name="connsiteY3005" fmla="*/ 2885102 h 4587875"/>
              <a:gd name="connsiteX3006" fmla="*/ 7613852 w 9408955"/>
              <a:gd name="connsiteY3006" fmla="*/ 2879362 h 4587875"/>
              <a:gd name="connsiteX3007" fmla="*/ 7597616 w 9408955"/>
              <a:gd name="connsiteY3007" fmla="*/ 2922293 h 4587875"/>
              <a:gd name="connsiteX3008" fmla="*/ 7638882 w 9408955"/>
              <a:gd name="connsiteY3008" fmla="*/ 2942267 h 4587875"/>
              <a:gd name="connsiteX3009" fmla="*/ 4651718 w 9408955"/>
              <a:gd name="connsiteY3009" fmla="*/ 2942279 h 4587875"/>
              <a:gd name="connsiteX3010" fmla="*/ 4686806 w 9408955"/>
              <a:gd name="connsiteY3010" fmla="*/ 2905214 h 4587875"/>
              <a:gd name="connsiteX3011" fmla="*/ 4631308 w 9408955"/>
              <a:gd name="connsiteY3011" fmla="*/ 2880068 h 4587875"/>
              <a:gd name="connsiteX3012" fmla="*/ 4632900 w 9408955"/>
              <a:gd name="connsiteY3012" fmla="*/ 2937218 h 4587875"/>
              <a:gd name="connsiteX3013" fmla="*/ 4651718 w 9408955"/>
              <a:gd name="connsiteY3013" fmla="*/ 2942279 h 4587875"/>
              <a:gd name="connsiteX3014" fmla="*/ 5779833 w 9408955"/>
              <a:gd name="connsiteY3014" fmla="*/ 2942333 h 4587875"/>
              <a:gd name="connsiteX3015" fmla="*/ 5816668 w 9408955"/>
              <a:gd name="connsiteY3015" fmla="*/ 2905214 h 4587875"/>
              <a:gd name="connsiteX3016" fmla="*/ 5755209 w 9408955"/>
              <a:gd name="connsiteY3016" fmla="*/ 2887160 h 4587875"/>
              <a:gd name="connsiteX3017" fmla="*/ 5760652 w 9408955"/>
              <a:gd name="connsiteY3017" fmla="*/ 2935152 h 4587875"/>
              <a:gd name="connsiteX3018" fmla="*/ 5779833 w 9408955"/>
              <a:gd name="connsiteY3018" fmla="*/ 2942333 h 4587875"/>
              <a:gd name="connsiteX3019" fmla="*/ 7322985 w 9408955"/>
              <a:gd name="connsiteY3019" fmla="*/ 2942409 h 4587875"/>
              <a:gd name="connsiteX3020" fmla="*/ 7358499 w 9408955"/>
              <a:gd name="connsiteY3020" fmla="*/ 2905351 h 4587875"/>
              <a:gd name="connsiteX3021" fmla="*/ 7294039 w 9408955"/>
              <a:gd name="connsiteY3021" fmla="*/ 2890383 h 4587875"/>
              <a:gd name="connsiteX3022" fmla="*/ 7304399 w 9408955"/>
              <a:gd name="connsiteY3022" fmla="*/ 2936194 h 4587875"/>
              <a:gd name="connsiteX3023" fmla="*/ 7322985 w 9408955"/>
              <a:gd name="connsiteY3023" fmla="*/ 2942409 h 4587875"/>
              <a:gd name="connsiteX3024" fmla="*/ 6702911 w 9408955"/>
              <a:gd name="connsiteY3024" fmla="*/ 2942438 h 4587875"/>
              <a:gd name="connsiteX3025" fmla="*/ 6741690 w 9408955"/>
              <a:gd name="connsiteY3025" fmla="*/ 2913437 h 4587875"/>
              <a:gd name="connsiteX3026" fmla="*/ 6700406 w 9408955"/>
              <a:gd name="connsiteY3026" fmla="*/ 2875484 h 4587875"/>
              <a:gd name="connsiteX3027" fmla="*/ 6686264 w 9408955"/>
              <a:gd name="connsiteY3027" fmla="*/ 2935158 h 4587875"/>
              <a:gd name="connsiteX3028" fmla="*/ 6702911 w 9408955"/>
              <a:gd name="connsiteY3028" fmla="*/ 2942438 h 4587875"/>
              <a:gd name="connsiteX3029" fmla="*/ 6609551 w 9408955"/>
              <a:gd name="connsiteY3029" fmla="*/ 2942464 h 4587875"/>
              <a:gd name="connsiteX3030" fmla="*/ 6634864 w 9408955"/>
              <a:gd name="connsiteY3030" fmla="*/ 2882143 h 4587875"/>
              <a:gd name="connsiteX3031" fmla="*/ 6580591 w 9408955"/>
              <a:gd name="connsiteY3031" fmla="*/ 2883519 h 4587875"/>
              <a:gd name="connsiteX3032" fmla="*/ 6609551 w 9408955"/>
              <a:gd name="connsiteY3032" fmla="*/ 2942464 h 4587875"/>
              <a:gd name="connsiteX3033" fmla="*/ 7430136 w 9408955"/>
              <a:gd name="connsiteY3033" fmla="*/ 2942468 h 4587875"/>
              <a:gd name="connsiteX3034" fmla="*/ 7450887 w 9408955"/>
              <a:gd name="connsiteY3034" fmla="*/ 2934857 h 4587875"/>
              <a:gd name="connsiteX3035" fmla="*/ 7429569 w 9408955"/>
              <a:gd name="connsiteY3035" fmla="*/ 2873738 h 4587875"/>
              <a:gd name="connsiteX3036" fmla="*/ 7408704 w 9408955"/>
              <a:gd name="connsiteY3036" fmla="*/ 2937404 h 4587875"/>
              <a:gd name="connsiteX3037" fmla="*/ 7430136 w 9408955"/>
              <a:gd name="connsiteY3037" fmla="*/ 2942468 h 4587875"/>
              <a:gd name="connsiteX3038" fmla="*/ 7732520 w 9408955"/>
              <a:gd name="connsiteY3038" fmla="*/ 2942479 h 4587875"/>
              <a:gd name="connsiteX3039" fmla="*/ 7770855 w 9408955"/>
              <a:gd name="connsiteY3039" fmla="*/ 2905330 h 4587875"/>
              <a:gd name="connsiteX3040" fmla="*/ 7703788 w 9408955"/>
              <a:gd name="connsiteY3040" fmla="*/ 2890130 h 4587875"/>
              <a:gd name="connsiteX3041" fmla="*/ 7713141 w 9408955"/>
              <a:gd name="connsiteY3041" fmla="*/ 2937113 h 4587875"/>
              <a:gd name="connsiteX3042" fmla="*/ 7732520 w 9408955"/>
              <a:gd name="connsiteY3042" fmla="*/ 2942479 h 4587875"/>
              <a:gd name="connsiteX3043" fmla="*/ 2078406 w 9408955"/>
              <a:gd name="connsiteY3043" fmla="*/ 2942523 h 4587875"/>
              <a:gd name="connsiteX3044" fmla="*/ 2118578 w 9408955"/>
              <a:gd name="connsiteY3044" fmla="*/ 2913029 h 4587875"/>
              <a:gd name="connsiteX3045" fmla="*/ 2059850 w 9408955"/>
              <a:gd name="connsiteY3045" fmla="*/ 2882018 h 4587875"/>
              <a:gd name="connsiteX3046" fmla="*/ 2061439 w 9408955"/>
              <a:gd name="connsiteY3046" fmla="*/ 2935541 h 4587875"/>
              <a:gd name="connsiteX3047" fmla="*/ 2078406 w 9408955"/>
              <a:gd name="connsiteY3047" fmla="*/ 2942523 h 4587875"/>
              <a:gd name="connsiteX3048" fmla="*/ 4546367 w 9408955"/>
              <a:gd name="connsiteY3048" fmla="*/ 2942524 h 4587875"/>
              <a:gd name="connsiteX3049" fmla="*/ 4583603 w 9408955"/>
              <a:gd name="connsiteY3049" fmla="*/ 2913848 h 4587875"/>
              <a:gd name="connsiteX3050" fmla="*/ 4545060 w 9408955"/>
              <a:gd name="connsiteY3050" fmla="*/ 2873483 h 4587875"/>
              <a:gd name="connsiteX3051" fmla="*/ 4529779 w 9408955"/>
              <a:gd name="connsiteY3051" fmla="*/ 2937047 h 4587875"/>
              <a:gd name="connsiteX3052" fmla="*/ 4546367 w 9408955"/>
              <a:gd name="connsiteY3052" fmla="*/ 2942524 h 4587875"/>
              <a:gd name="connsiteX3053" fmla="*/ 2490595 w 9408955"/>
              <a:gd name="connsiteY3053" fmla="*/ 2942546 h 4587875"/>
              <a:gd name="connsiteX3054" fmla="*/ 2528634 w 9408955"/>
              <a:gd name="connsiteY3054" fmla="*/ 2904230 h 4587875"/>
              <a:gd name="connsiteX3055" fmla="*/ 2474808 w 9408955"/>
              <a:gd name="connsiteY3055" fmla="*/ 2879753 h 4587875"/>
              <a:gd name="connsiteX3056" fmla="*/ 2471646 w 9408955"/>
              <a:gd name="connsiteY3056" fmla="*/ 2934479 h 4587875"/>
              <a:gd name="connsiteX3057" fmla="*/ 2490595 w 9408955"/>
              <a:gd name="connsiteY3057" fmla="*/ 2942546 h 4587875"/>
              <a:gd name="connsiteX3058" fmla="*/ 1878038 w 9408955"/>
              <a:gd name="connsiteY3058" fmla="*/ 2942556 h 4587875"/>
              <a:gd name="connsiteX3059" fmla="*/ 1913604 w 9408955"/>
              <a:gd name="connsiteY3059" fmla="*/ 2904978 h 4587875"/>
              <a:gd name="connsiteX3060" fmla="*/ 1853133 w 9408955"/>
              <a:gd name="connsiteY3060" fmla="*/ 2884529 h 4587875"/>
              <a:gd name="connsiteX3061" fmla="*/ 1858977 w 9408955"/>
              <a:gd name="connsiteY3061" fmla="*/ 2937835 h 4587875"/>
              <a:gd name="connsiteX3062" fmla="*/ 1878038 w 9408955"/>
              <a:gd name="connsiteY3062" fmla="*/ 2942556 h 4587875"/>
              <a:gd name="connsiteX3063" fmla="*/ 7838084 w 9408955"/>
              <a:gd name="connsiteY3063" fmla="*/ 2942588 h 4587875"/>
              <a:gd name="connsiteX3064" fmla="*/ 7873388 w 9408955"/>
              <a:gd name="connsiteY3064" fmla="*/ 2904049 h 4587875"/>
              <a:gd name="connsiteX3065" fmla="*/ 7811249 w 9408955"/>
              <a:gd name="connsiteY3065" fmla="*/ 2884294 h 4587875"/>
              <a:gd name="connsiteX3066" fmla="*/ 7819186 w 9408955"/>
              <a:gd name="connsiteY3066" fmla="*/ 2936899 h 4587875"/>
              <a:gd name="connsiteX3067" fmla="*/ 7838084 w 9408955"/>
              <a:gd name="connsiteY3067" fmla="*/ 2942588 h 4587875"/>
              <a:gd name="connsiteX3068" fmla="*/ 7222022 w 9408955"/>
              <a:gd name="connsiteY3068" fmla="*/ 2942676 h 4587875"/>
              <a:gd name="connsiteX3069" fmla="*/ 7244038 w 9408955"/>
              <a:gd name="connsiteY3069" fmla="*/ 2937423 h 4587875"/>
              <a:gd name="connsiteX3070" fmla="*/ 7221134 w 9408955"/>
              <a:gd name="connsiteY3070" fmla="*/ 2873692 h 4587875"/>
              <a:gd name="connsiteX3071" fmla="*/ 7200520 w 9408955"/>
              <a:gd name="connsiteY3071" fmla="*/ 2936499 h 4587875"/>
              <a:gd name="connsiteX3072" fmla="*/ 7222022 w 9408955"/>
              <a:gd name="connsiteY3072" fmla="*/ 2942676 h 4587875"/>
              <a:gd name="connsiteX3073" fmla="*/ 1155475 w 9408955"/>
              <a:gd name="connsiteY3073" fmla="*/ 2942691 h 4587875"/>
              <a:gd name="connsiteX3074" fmla="*/ 1193767 w 9408955"/>
              <a:gd name="connsiteY3074" fmla="*/ 2906020 h 4587875"/>
              <a:gd name="connsiteX3075" fmla="*/ 1130533 w 9408955"/>
              <a:gd name="connsiteY3075" fmla="*/ 2888240 h 4587875"/>
              <a:gd name="connsiteX3076" fmla="*/ 1136218 w 9408955"/>
              <a:gd name="connsiteY3076" fmla="*/ 2935881 h 4587875"/>
              <a:gd name="connsiteX3077" fmla="*/ 1155475 w 9408955"/>
              <a:gd name="connsiteY3077" fmla="*/ 2942691 h 4587875"/>
              <a:gd name="connsiteX3078" fmla="*/ 7017483 w 9408955"/>
              <a:gd name="connsiteY3078" fmla="*/ 2942706 h 4587875"/>
              <a:gd name="connsiteX3079" fmla="*/ 7051211 w 9408955"/>
              <a:gd name="connsiteY3079" fmla="*/ 2898141 h 4587875"/>
              <a:gd name="connsiteX3080" fmla="*/ 6984221 w 9408955"/>
              <a:gd name="connsiteY3080" fmla="*/ 2892614 h 4587875"/>
              <a:gd name="connsiteX3081" fmla="*/ 6997024 w 9408955"/>
              <a:gd name="connsiteY3081" fmla="*/ 2937524 h 4587875"/>
              <a:gd name="connsiteX3082" fmla="*/ 7017483 w 9408955"/>
              <a:gd name="connsiteY3082" fmla="*/ 2942706 h 4587875"/>
              <a:gd name="connsiteX3083" fmla="*/ 5883288 w 9408955"/>
              <a:gd name="connsiteY3083" fmla="*/ 2942723 h 4587875"/>
              <a:gd name="connsiteX3084" fmla="*/ 5920044 w 9408955"/>
              <a:gd name="connsiteY3084" fmla="*/ 2907505 h 4587875"/>
              <a:gd name="connsiteX3085" fmla="*/ 5855501 w 9408955"/>
              <a:gd name="connsiteY3085" fmla="*/ 2890824 h 4587875"/>
              <a:gd name="connsiteX3086" fmla="*/ 5865114 w 9408955"/>
              <a:gd name="connsiteY3086" fmla="*/ 2936297 h 4587875"/>
              <a:gd name="connsiteX3087" fmla="*/ 5883288 w 9408955"/>
              <a:gd name="connsiteY3087" fmla="*/ 2942723 h 4587875"/>
              <a:gd name="connsiteX3088" fmla="*/ 1461991 w 9408955"/>
              <a:gd name="connsiteY3088" fmla="*/ 2942839 h 4587875"/>
              <a:gd name="connsiteX3089" fmla="*/ 1501092 w 9408955"/>
              <a:gd name="connsiteY3089" fmla="*/ 2905779 h 4587875"/>
              <a:gd name="connsiteX3090" fmla="*/ 1446022 w 9408955"/>
              <a:gd name="connsiteY3090" fmla="*/ 2880474 h 4587875"/>
              <a:gd name="connsiteX3091" fmla="*/ 1442875 w 9408955"/>
              <a:gd name="connsiteY3091" fmla="*/ 2934504 h 4587875"/>
              <a:gd name="connsiteX3092" fmla="*/ 1461991 w 9408955"/>
              <a:gd name="connsiteY3092" fmla="*/ 2942839 h 4587875"/>
              <a:gd name="connsiteX3093" fmla="*/ 1364843 w 9408955"/>
              <a:gd name="connsiteY3093" fmla="*/ 2942887 h 4587875"/>
              <a:gd name="connsiteX3094" fmla="*/ 1398584 w 9408955"/>
              <a:gd name="connsiteY3094" fmla="*/ 2899665 h 4587875"/>
              <a:gd name="connsiteX3095" fmla="*/ 1333454 w 9408955"/>
              <a:gd name="connsiteY3095" fmla="*/ 2890017 h 4587875"/>
              <a:gd name="connsiteX3096" fmla="*/ 1344537 w 9408955"/>
              <a:gd name="connsiteY3096" fmla="*/ 2937338 h 4587875"/>
              <a:gd name="connsiteX3097" fmla="*/ 1364843 w 9408955"/>
              <a:gd name="connsiteY3097" fmla="*/ 2942887 h 4587875"/>
              <a:gd name="connsiteX3098" fmla="*/ 5168163 w 9408955"/>
              <a:gd name="connsiteY3098" fmla="*/ 2942958 h 4587875"/>
              <a:gd name="connsiteX3099" fmla="*/ 5199494 w 9408955"/>
              <a:gd name="connsiteY3099" fmla="*/ 2899312 h 4587875"/>
              <a:gd name="connsiteX3100" fmla="*/ 5136817 w 9408955"/>
              <a:gd name="connsiteY3100" fmla="*/ 2890444 h 4587875"/>
              <a:gd name="connsiteX3101" fmla="*/ 5148026 w 9408955"/>
              <a:gd name="connsiteY3101" fmla="*/ 2937966 h 4587875"/>
              <a:gd name="connsiteX3102" fmla="*/ 5168163 w 9408955"/>
              <a:gd name="connsiteY3102" fmla="*/ 2942958 h 4587875"/>
              <a:gd name="connsiteX3103" fmla="*/ 1565812 w 9408955"/>
              <a:gd name="connsiteY3103" fmla="*/ 2942963 h 4587875"/>
              <a:gd name="connsiteX3104" fmla="*/ 1604209 w 9408955"/>
              <a:gd name="connsiteY3104" fmla="*/ 2905551 h 4587875"/>
              <a:gd name="connsiteX3105" fmla="*/ 1549692 w 9408955"/>
              <a:gd name="connsiteY3105" fmla="*/ 2880702 h 4587875"/>
              <a:gd name="connsiteX3106" fmla="*/ 1546954 w 9408955"/>
              <a:gd name="connsiteY3106" fmla="*/ 2935188 h 4587875"/>
              <a:gd name="connsiteX3107" fmla="*/ 1565812 w 9408955"/>
              <a:gd name="connsiteY3107" fmla="*/ 2942963 h 4587875"/>
              <a:gd name="connsiteX3108" fmla="*/ 1976918 w 9408955"/>
              <a:gd name="connsiteY3108" fmla="*/ 2942971 h 4587875"/>
              <a:gd name="connsiteX3109" fmla="*/ 2016755 w 9408955"/>
              <a:gd name="connsiteY3109" fmla="*/ 2905659 h 4587875"/>
              <a:gd name="connsiteX3110" fmla="*/ 1956431 w 9408955"/>
              <a:gd name="connsiteY3110" fmla="*/ 2883948 h 4587875"/>
              <a:gd name="connsiteX3111" fmla="*/ 1957793 w 9408955"/>
              <a:gd name="connsiteY3111" fmla="*/ 2935140 h 4587875"/>
              <a:gd name="connsiteX3112" fmla="*/ 1976918 w 9408955"/>
              <a:gd name="connsiteY3112" fmla="*/ 2942971 h 4587875"/>
              <a:gd name="connsiteX3113" fmla="*/ 5064266 w 9408955"/>
              <a:gd name="connsiteY3113" fmla="*/ 2943013 h 4587875"/>
              <a:gd name="connsiteX3114" fmla="*/ 5096887 w 9408955"/>
              <a:gd name="connsiteY3114" fmla="*/ 2899435 h 4587875"/>
              <a:gd name="connsiteX3115" fmla="*/ 5034167 w 9408955"/>
              <a:gd name="connsiteY3115" fmla="*/ 2890476 h 4587875"/>
              <a:gd name="connsiteX3116" fmla="*/ 5043621 w 9408955"/>
              <a:gd name="connsiteY3116" fmla="*/ 2937568 h 4587875"/>
              <a:gd name="connsiteX3117" fmla="*/ 5064266 w 9408955"/>
              <a:gd name="connsiteY3117" fmla="*/ 2943013 h 4587875"/>
              <a:gd name="connsiteX3118" fmla="*/ 2687305 w 9408955"/>
              <a:gd name="connsiteY3118" fmla="*/ 3034348 h 4587875"/>
              <a:gd name="connsiteX3119" fmla="*/ 2726979 w 9408955"/>
              <a:gd name="connsiteY3119" fmla="*/ 3010350 h 4587875"/>
              <a:gd name="connsiteX3120" fmla="*/ 2689624 w 9408955"/>
              <a:gd name="connsiteY3120" fmla="*/ 2988409 h 4587875"/>
              <a:gd name="connsiteX3121" fmla="*/ 2687305 w 9408955"/>
              <a:gd name="connsiteY3121" fmla="*/ 3034348 h 4587875"/>
              <a:gd name="connsiteX3122" fmla="*/ 3013795 w 9408955"/>
              <a:gd name="connsiteY3122" fmla="*/ 3034860 h 4587875"/>
              <a:gd name="connsiteX3123" fmla="*/ 3030152 w 9408955"/>
              <a:gd name="connsiteY3123" fmla="*/ 3024133 h 4587875"/>
              <a:gd name="connsiteX3124" fmla="*/ 3000670 w 9408955"/>
              <a:gd name="connsiteY3124" fmla="*/ 2987482 h 4587875"/>
              <a:gd name="connsiteX3125" fmla="*/ 2993186 w 9408955"/>
              <a:gd name="connsiteY3125" fmla="*/ 3032783 h 4587875"/>
              <a:gd name="connsiteX3126" fmla="*/ 3013795 w 9408955"/>
              <a:gd name="connsiteY3126" fmla="*/ 3034860 h 4587875"/>
              <a:gd name="connsiteX3127" fmla="*/ 7852255 w 9408955"/>
              <a:gd name="connsiteY3127" fmla="*/ 3041492 h 4587875"/>
              <a:gd name="connsiteX3128" fmla="*/ 7873207 w 9408955"/>
              <a:gd name="connsiteY3128" fmla="*/ 3018107 h 4587875"/>
              <a:gd name="connsiteX3129" fmla="*/ 7825381 w 9408955"/>
              <a:gd name="connsiteY3129" fmla="*/ 2979881 h 4587875"/>
              <a:gd name="connsiteX3130" fmla="*/ 7819967 w 9408955"/>
              <a:gd name="connsiteY3130" fmla="*/ 3039244 h 4587875"/>
              <a:gd name="connsiteX3131" fmla="*/ 7852255 w 9408955"/>
              <a:gd name="connsiteY3131" fmla="*/ 3041492 h 4587875"/>
              <a:gd name="connsiteX3132" fmla="*/ 5797805 w 9408955"/>
              <a:gd name="connsiteY3132" fmla="*/ 3041924 h 4587875"/>
              <a:gd name="connsiteX3133" fmla="*/ 5817391 w 9408955"/>
              <a:gd name="connsiteY3133" fmla="*/ 3018935 h 4587875"/>
              <a:gd name="connsiteX3134" fmla="*/ 5767326 w 9408955"/>
              <a:gd name="connsiteY3134" fmla="*/ 2980048 h 4587875"/>
              <a:gd name="connsiteX3135" fmla="*/ 5766398 w 9408955"/>
              <a:gd name="connsiteY3135" fmla="*/ 3041581 h 4587875"/>
              <a:gd name="connsiteX3136" fmla="*/ 5797805 w 9408955"/>
              <a:gd name="connsiteY3136" fmla="*/ 3041924 h 4587875"/>
              <a:gd name="connsiteX3137" fmla="*/ 7441740 w 9408955"/>
              <a:gd name="connsiteY3137" fmla="*/ 3042178 h 4587875"/>
              <a:gd name="connsiteX3138" fmla="*/ 7461218 w 9408955"/>
              <a:gd name="connsiteY3138" fmla="*/ 3016693 h 4587875"/>
              <a:gd name="connsiteX3139" fmla="*/ 7422722 w 9408955"/>
              <a:gd name="connsiteY3139" fmla="*/ 2977353 h 4587875"/>
              <a:gd name="connsiteX3140" fmla="*/ 7408430 w 9408955"/>
              <a:gd name="connsiteY3140" fmla="*/ 3040066 h 4587875"/>
              <a:gd name="connsiteX3141" fmla="*/ 7441740 w 9408955"/>
              <a:gd name="connsiteY3141" fmla="*/ 3042178 h 4587875"/>
              <a:gd name="connsiteX3142" fmla="*/ 5689981 w 9408955"/>
              <a:gd name="connsiteY3142" fmla="*/ 3042472 h 4587875"/>
              <a:gd name="connsiteX3143" fmla="*/ 5711849 w 9408955"/>
              <a:gd name="connsiteY3143" fmla="*/ 3027589 h 4587875"/>
              <a:gd name="connsiteX3144" fmla="*/ 5697936 w 9408955"/>
              <a:gd name="connsiteY3144" fmla="*/ 2980417 h 4587875"/>
              <a:gd name="connsiteX3145" fmla="*/ 5647756 w 9408955"/>
              <a:gd name="connsiteY3145" fmla="*/ 2996292 h 4587875"/>
              <a:gd name="connsiteX3146" fmla="*/ 5662810 w 9408955"/>
              <a:gd name="connsiteY3146" fmla="*/ 3039835 h 4587875"/>
              <a:gd name="connsiteX3147" fmla="*/ 5689981 w 9408955"/>
              <a:gd name="connsiteY3147" fmla="*/ 3042472 h 4587875"/>
              <a:gd name="connsiteX3148" fmla="*/ 5179032 w 9408955"/>
              <a:gd name="connsiteY3148" fmla="*/ 3042515 h 4587875"/>
              <a:gd name="connsiteX3149" fmla="*/ 5199358 w 9408955"/>
              <a:gd name="connsiteY3149" fmla="*/ 3021906 h 4587875"/>
              <a:gd name="connsiteX3150" fmla="*/ 5162845 w 9408955"/>
              <a:gd name="connsiteY3150" fmla="*/ 2976879 h 4587875"/>
              <a:gd name="connsiteX3151" fmla="*/ 5149011 w 9408955"/>
              <a:gd name="connsiteY3151" fmla="*/ 3040610 h 4587875"/>
              <a:gd name="connsiteX3152" fmla="*/ 5179032 w 9408955"/>
              <a:gd name="connsiteY3152" fmla="*/ 3042515 h 4587875"/>
              <a:gd name="connsiteX3153" fmla="*/ 4456944 w 9408955"/>
              <a:gd name="connsiteY3153" fmla="*/ 3042719 h 4587875"/>
              <a:gd name="connsiteX3154" fmla="*/ 4471661 w 9408955"/>
              <a:gd name="connsiteY3154" fmla="*/ 3035072 h 4587875"/>
              <a:gd name="connsiteX3155" fmla="*/ 4446332 w 9408955"/>
              <a:gd name="connsiteY3155" fmla="*/ 2977015 h 4587875"/>
              <a:gd name="connsiteX3156" fmla="*/ 4413087 w 9408955"/>
              <a:gd name="connsiteY3156" fmla="*/ 3026454 h 4587875"/>
              <a:gd name="connsiteX3157" fmla="*/ 4456944 w 9408955"/>
              <a:gd name="connsiteY3157" fmla="*/ 3042719 h 4587875"/>
              <a:gd name="connsiteX3158" fmla="*/ 2277844 w 9408955"/>
              <a:gd name="connsiteY3158" fmla="*/ 3042752 h 4587875"/>
              <a:gd name="connsiteX3159" fmla="*/ 2322394 w 9408955"/>
              <a:gd name="connsiteY3159" fmla="*/ 3022675 h 4587875"/>
              <a:gd name="connsiteX3160" fmla="*/ 2284699 w 9408955"/>
              <a:gd name="connsiteY3160" fmla="*/ 2978187 h 4587875"/>
              <a:gd name="connsiteX3161" fmla="*/ 2277844 w 9408955"/>
              <a:gd name="connsiteY3161" fmla="*/ 3042752 h 4587875"/>
              <a:gd name="connsiteX3162" fmla="*/ 5381880 w 9408955"/>
              <a:gd name="connsiteY3162" fmla="*/ 3042763 h 4587875"/>
              <a:gd name="connsiteX3163" fmla="*/ 5397181 w 9408955"/>
              <a:gd name="connsiteY3163" fmla="*/ 3035568 h 4587875"/>
              <a:gd name="connsiteX3164" fmla="*/ 5364678 w 9408955"/>
              <a:gd name="connsiteY3164" fmla="*/ 2978119 h 4587875"/>
              <a:gd name="connsiteX3165" fmla="*/ 5337016 w 9408955"/>
              <a:gd name="connsiteY3165" fmla="*/ 3025842 h 4587875"/>
              <a:gd name="connsiteX3166" fmla="*/ 5381880 w 9408955"/>
              <a:gd name="connsiteY3166" fmla="*/ 3042763 h 4587875"/>
              <a:gd name="connsiteX3167" fmla="*/ 1369496 w 9408955"/>
              <a:gd name="connsiteY3167" fmla="*/ 3043057 h 4587875"/>
              <a:gd name="connsiteX3168" fmla="*/ 1401504 w 9408955"/>
              <a:gd name="connsiteY3168" fmla="*/ 3026823 h 4587875"/>
              <a:gd name="connsiteX3169" fmla="*/ 1367530 w 9408955"/>
              <a:gd name="connsiteY3169" fmla="*/ 2977670 h 4587875"/>
              <a:gd name="connsiteX3170" fmla="*/ 1336290 w 9408955"/>
              <a:gd name="connsiteY3170" fmla="*/ 3032234 h 4587875"/>
              <a:gd name="connsiteX3171" fmla="*/ 1369496 w 9408955"/>
              <a:gd name="connsiteY3171" fmla="*/ 3043057 h 4587875"/>
              <a:gd name="connsiteX3172" fmla="*/ 6904795 w 9408955"/>
              <a:gd name="connsiteY3172" fmla="*/ 3043123 h 4587875"/>
              <a:gd name="connsiteX3173" fmla="*/ 6949904 w 9408955"/>
              <a:gd name="connsiteY3173" fmla="*/ 3026541 h 4587875"/>
              <a:gd name="connsiteX3174" fmla="*/ 6915608 w 9408955"/>
              <a:gd name="connsiteY3174" fmla="*/ 2977045 h 4587875"/>
              <a:gd name="connsiteX3175" fmla="*/ 6889773 w 9408955"/>
              <a:gd name="connsiteY3175" fmla="*/ 3036120 h 4587875"/>
              <a:gd name="connsiteX3176" fmla="*/ 6904795 w 9408955"/>
              <a:gd name="connsiteY3176" fmla="*/ 3043123 h 4587875"/>
              <a:gd name="connsiteX3177" fmla="*/ 6605244 w 9408955"/>
              <a:gd name="connsiteY3177" fmla="*/ 3043451 h 4587875"/>
              <a:gd name="connsiteX3178" fmla="*/ 6623643 w 9408955"/>
              <a:gd name="connsiteY3178" fmla="*/ 3040018 h 4587875"/>
              <a:gd name="connsiteX3179" fmla="*/ 6637149 w 9408955"/>
              <a:gd name="connsiteY3179" fmla="*/ 2993785 h 4587875"/>
              <a:gd name="connsiteX3180" fmla="*/ 6573739 w 9408955"/>
              <a:gd name="connsiteY3180" fmla="*/ 2996761 h 4587875"/>
              <a:gd name="connsiteX3181" fmla="*/ 6587016 w 9408955"/>
              <a:gd name="connsiteY3181" fmla="*/ 3040018 h 4587875"/>
              <a:gd name="connsiteX3182" fmla="*/ 6605244 w 9408955"/>
              <a:gd name="connsiteY3182" fmla="*/ 3043451 h 4587875"/>
              <a:gd name="connsiteX3183" fmla="*/ 5584195 w 9408955"/>
              <a:gd name="connsiteY3183" fmla="*/ 3043558 h 4587875"/>
              <a:gd name="connsiteX3184" fmla="*/ 5604170 w 9408955"/>
              <a:gd name="connsiteY3184" fmla="*/ 3033126 h 4587875"/>
              <a:gd name="connsiteX3185" fmla="*/ 5605758 w 9408955"/>
              <a:gd name="connsiteY3185" fmla="*/ 2983647 h 4587875"/>
              <a:gd name="connsiteX3186" fmla="*/ 5542258 w 9408955"/>
              <a:gd name="connsiteY3186" fmla="*/ 3003028 h 4587875"/>
              <a:gd name="connsiteX3187" fmla="*/ 5584195 w 9408955"/>
              <a:gd name="connsiteY3187" fmla="*/ 3043558 h 4587875"/>
              <a:gd name="connsiteX3188" fmla="*/ 4860597 w 9408955"/>
              <a:gd name="connsiteY3188" fmla="*/ 3043567 h 4587875"/>
              <a:gd name="connsiteX3189" fmla="*/ 4893456 w 9408955"/>
              <a:gd name="connsiteY3189" fmla="*/ 3009780 h 4587875"/>
              <a:gd name="connsiteX3190" fmla="*/ 4830485 w 9408955"/>
              <a:gd name="connsiteY3190" fmla="*/ 2990883 h 4587875"/>
              <a:gd name="connsiteX3191" fmla="*/ 4843079 w 9408955"/>
              <a:gd name="connsiteY3191" fmla="*/ 3039251 h 4587875"/>
              <a:gd name="connsiteX3192" fmla="*/ 4860597 w 9408955"/>
              <a:gd name="connsiteY3192" fmla="*/ 3043567 h 4587875"/>
              <a:gd name="connsiteX3193" fmla="*/ 2905600 w 9408955"/>
              <a:gd name="connsiteY3193" fmla="*/ 3043610 h 4587875"/>
              <a:gd name="connsiteX3194" fmla="*/ 2939645 w 9408955"/>
              <a:gd name="connsiteY3194" fmla="*/ 3009669 h 4587875"/>
              <a:gd name="connsiteX3195" fmla="*/ 2876440 w 9408955"/>
              <a:gd name="connsiteY3195" fmla="*/ 2991623 h 4587875"/>
              <a:gd name="connsiteX3196" fmla="*/ 2888077 w 9408955"/>
              <a:gd name="connsiteY3196" fmla="*/ 3039896 h 4587875"/>
              <a:gd name="connsiteX3197" fmla="*/ 2905600 w 9408955"/>
              <a:gd name="connsiteY3197" fmla="*/ 3043610 h 4587875"/>
              <a:gd name="connsiteX3198" fmla="*/ 7537087 w 9408955"/>
              <a:gd name="connsiteY3198" fmla="*/ 3043637 h 4587875"/>
              <a:gd name="connsiteX3199" fmla="*/ 7558453 w 9408955"/>
              <a:gd name="connsiteY3199" fmla="*/ 3031538 h 4587875"/>
              <a:gd name="connsiteX3200" fmla="*/ 7526146 w 9408955"/>
              <a:gd name="connsiteY3200" fmla="*/ 2977306 h 4587875"/>
              <a:gd name="connsiteX3201" fmla="*/ 7511941 w 9408955"/>
              <a:gd name="connsiteY3201" fmla="*/ 3040463 h 4587875"/>
              <a:gd name="connsiteX3202" fmla="*/ 7537087 w 9408955"/>
              <a:gd name="connsiteY3202" fmla="*/ 3043637 h 4587875"/>
              <a:gd name="connsiteX3203" fmla="*/ 1676071 w 9408955"/>
              <a:gd name="connsiteY3203" fmla="*/ 3043641 h 4587875"/>
              <a:gd name="connsiteX3204" fmla="*/ 1698496 w 9408955"/>
              <a:gd name="connsiteY3204" fmla="*/ 3034767 h 4587875"/>
              <a:gd name="connsiteX3205" fmla="*/ 1673648 w 9408955"/>
              <a:gd name="connsiteY3205" fmla="*/ 2977661 h 4587875"/>
              <a:gd name="connsiteX3206" fmla="*/ 1652449 w 9408955"/>
              <a:gd name="connsiteY3206" fmla="*/ 3037902 h 4587875"/>
              <a:gd name="connsiteX3207" fmla="*/ 1676071 w 9408955"/>
              <a:gd name="connsiteY3207" fmla="*/ 3043641 h 4587875"/>
              <a:gd name="connsiteX3208" fmla="*/ 1984033 w 9408955"/>
              <a:gd name="connsiteY3208" fmla="*/ 3043672 h 4587875"/>
              <a:gd name="connsiteX3209" fmla="*/ 2015977 w 9408955"/>
              <a:gd name="connsiteY3209" fmla="*/ 3002911 h 4587875"/>
              <a:gd name="connsiteX3210" fmla="*/ 1948387 w 9408955"/>
              <a:gd name="connsiteY3210" fmla="*/ 2996369 h 4587875"/>
              <a:gd name="connsiteX3211" fmla="*/ 1964253 w 9408955"/>
              <a:gd name="connsiteY3211" fmla="*/ 3040130 h 4587875"/>
              <a:gd name="connsiteX3212" fmla="*/ 1984033 w 9408955"/>
              <a:gd name="connsiteY3212" fmla="*/ 3043672 h 4587875"/>
              <a:gd name="connsiteX3213" fmla="*/ 5473526 w 9408955"/>
              <a:gd name="connsiteY3213" fmla="*/ 3043704 h 4587875"/>
              <a:gd name="connsiteX3214" fmla="*/ 5510519 w 9408955"/>
              <a:gd name="connsiteY3214" fmla="*/ 3010139 h 4587875"/>
              <a:gd name="connsiteX3215" fmla="*/ 5444473 w 9408955"/>
              <a:gd name="connsiteY3215" fmla="*/ 2993725 h 4587875"/>
              <a:gd name="connsiteX3216" fmla="*/ 5455480 w 9408955"/>
              <a:gd name="connsiteY3216" fmla="*/ 3039320 h 4587875"/>
              <a:gd name="connsiteX3217" fmla="*/ 5473526 w 9408955"/>
              <a:gd name="connsiteY3217" fmla="*/ 3043704 h 4587875"/>
              <a:gd name="connsiteX3218" fmla="*/ 8044464 w 9408955"/>
              <a:gd name="connsiteY3218" fmla="*/ 3043740 h 4587875"/>
              <a:gd name="connsiteX3219" fmla="*/ 8077902 w 9408955"/>
              <a:gd name="connsiteY3219" fmla="*/ 3009450 h 4587875"/>
              <a:gd name="connsiteX3220" fmla="*/ 8018227 w 9408955"/>
              <a:gd name="connsiteY3220" fmla="*/ 2986570 h 4587875"/>
              <a:gd name="connsiteX3221" fmla="*/ 8026490 w 9408955"/>
              <a:gd name="connsiteY3221" fmla="*/ 3039958 h 4587875"/>
              <a:gd name="connsiteX3222" fmla="*/ 8044464 w 9408955"/>
              <a:gd name="connsiteY3222" fmla="*/ 3043740 h 4587875"/>
              <a:gd name="connsiteX3223" fmla="*/ 7120416 w 9408955"/>
              <a:gd name="connsiteY3223" fmla="*/ 3043759 h 4587875"/>
              <a:gd name="connsiteX3224" fmla="*/ 7155150 w 9408955"/>
              <a:gd name="connsiteY3224" fmla="*/ 3008997 h 4587875"/>
              <a:gd name="connsiteX3225" fmla="*/ 7092150 w 9408955"/>
              <a:gd name="connsiteY3225" fmla="*/ 2987119 h 4587875"/>
              <a:gd name="connsiteX3226" fmla="*/ 7102385 w 9408955"/>
              <a:gd name="connsiteY3226" fmla="*/ 3040122 h 4587875"/>
              <a:gd name="connsiteX3227" fmla="*/ 7120416 w 9408955"/>
              <a:gd name="connsiteY3227" fmla="*/ 3043759 h 4587875"/>
              <a:gd name="connsiteX3228" fmla="*/ 6709821 w 9408955"/>
              <a:gd name="connsiteY3228" fmla="*/ 3043814 h 4587875"/>
              <a:gd name="connsiteX3229" fmla="*/ 6741743 w 9408955"/>
              <a:gd name="connsiteY3229" fmla="*/ 3008765 h 4587875"/>
              <a:gd name="connsiteX3230" fmla="*/ 6684088 w 9408955"/>
              <a:gd name="connsiteY3230" fmla="*/ 2986086 h 4587875"/>
              <a:gd name="connsiteX3231" fmla="*/ 6692001 w 9408955"/>
              <a:gd name="connsiteY3231" fmla="*/ 3040288 h 4587875"/>
              <a:gd name="connsiteX3232" fmla="*/ 6709821 w 9408955"/>
              <a:gd name="connsiteY3232" fmla="*/ 3043814 h 4587875"/>
              <a:gd name="connsiteX3233" fmla="*/ 6808427 w 9408955"/>
              <a:gd name="connsiteY3233" fmla="*/ 3043818 h 4587875"/>
              <a:gd name="connsiteX3234" fmla="*/ 6846220 w 9408955"/>
              <a:gd name="connsiteY3234" fmla="*/ 3010347 h 4587875"/>
              <a:gd name="connsiteX3235" fmla="*/ 6779667 w 9408955"/>
              <a:gd name="connsiteY3235" fmla="*/ 2995005 h 4587875"/>
              <a:gd name="connsiteX3236" fmla="*/ 6790260 w 9408955"/>
              <a:gd name="connsiteY3236" fmla="*/ 3037646 h 4587875"/>
              <a:gd name="connsiteX3237" fmla="*/ 6808427 w 9408955"/>
              <a:gd name="connsiteY3237" fmla="*/ 3043818 h 4587875"/>
              <a:gd name="connsiteX3238" fmla="*/ 1152540 w 9408955"/>
              <a:gd name="connsiteY3238" fmla="*/ 3043828 h 4587875"/>
              <a:gd name="connsiteX3239" fmla="*/ 1192885 w 9408955"/>
              <a:gd name="connsiteY3239" fmla="*/ 3017837 h 4587875"/>
              <a:gd name="connsiteX3240" fmla="*/ 1149794 w 9408955"/>
              <a:gd name="connsiteY3240" fmla="*/ 2978149 h 4587875"/>
              <a:gd name="connsiteX3241" fmla="*/ 1136189 w 9408955"/>
              <a:gd name="connsiteY3241" fmla="*/ 3037794 h 4587875"/>
              <a:gd name="connsiteX3242" fmla="*/ 1152540 w 9408955"/>
              <a:gd name="connsiteY3242" fmla="*/ 3043828 h 4587875"/>
              <a:gd name="connsiteX3243" fmla="*/ 7732872 w 9408955"/>
              <a:gd name="connsiteY3243" fmla="*/ 3043877 h 4587875"/>
              <a:gd name="connsiteX3244" fmla="*/ 7772227 w 9408955"/>
              <a:gd name="connsiteY3244" fmla="*/ 3010015 h 4587875"/>
              <a:gd name="connsiteX3245" fmla="*/ 7703579 w 9408955"/>
              <a:gd name="connsiteY3245" fmla="*/ 2993871 h 4587875"/>
              <a:gd name="connsiteX3246" fmla="*/ 7714334 w 9408955"/>
              <a:gd name="connsiteY3246" fmla="*/ 3037755 h 4587875"/>
              <a:gd name="connsiteX3247" fmla="*/ 7732872 w 9408955"/>
              <a:gd name="connsiteY3247" fmla="*/ 3043877 h 4587875"/>
              <a:gd name="connsiteX3248" fmla="*/ 5269273 w 9408955"/>
              <a:gd name="connsiteY3248" fmla="*/ 3043883 h 4587875"/>
              <a:gd name="connsiteX3249" fmla="*/ 5303005 w 9408955"/>
              <a:gd name="connsiteY3249" fmla="*/ 3010242 h 4587875"/>
              <a:gd name="connsiteX3250" fmla="*/ 5244224 w 9408955"/>
              <a:gd name="connsiteY3250" fmla="*/ 2985683 h 4587875"/>
              <a:gd name="connsiteX3251" fmla="*/ 5251684 w 9408955"/>
              <a:gd name="connsiteY3251" fmla="*/ 3039804 h 4587875"/>
              <a:gd name="connsiteX3252" fmla="*/ 5269273 w 9408955"/>
              <a:gd name="connsiteY3252" fmla="*/ 3043883 h 4587875"/>
              <a:gd name="connsiteX3253" fmla="*/ 4548494 w 9408955"/>
              <a:gd name="connsiteY3253" fmla="*/ 3043925 h 4587875"/>
              <a:gd name="connsiteX3254" fmla="*/ 4584100 w 9408955"/>
              <a:gd name="connsiteY3254" fmla="*/ 3009673 h 4587875"/>
              <a:gd name="connsiteX3255" fmla="*/ 4520801 w 9408955"/>
              <a:gd name="connsiteY3255" fmla="*/ 2994251 h 4587875"/>
              <a:gd name="connsiteX3256" fmla="*/ 4530522 w 9408955"/>
              <a:gd name="connsiteY3256" fmla="*/ 3038248 h 4587875"/>
              <a:gd name="connsiteX3257" fmla="*/ 4548494 w 9408955"/>
              <a:gd name="connsiteY3257" fmla="*/ 3043925 h 4587875"/>
              <a:gd name="connsiteX3258" fmla="*/ 7016882 w 9408955"/>
              <a:gd name="connsiteY3258" fmla="*/ 3043946 h 4587875"/>
              <a:gd name="connsiteX3259" fmla="*/ 7052849 w 9408955"/>
              <a:gd name="connsiteY3259" fmla="*/ 3009224 h 4587875"/>
              <a:gd name="connsiteX3260" fmla="*/ 6982175 w 9408955"/>
              <a:gd name="connsiteY3260" fmla="*/ 2997596 h 4587875"/>
              <a:gd name="connsiteX3261" fmla="*/ 6998289 w 9408955"/>
              <a:gd name="connsiteY3261" fmla="*/ 3040231 h 4587875"/>
              <a:gd name="connsiteX3262" fmla="*/ 7016882 w 9408955"/>
              <a:gd name="connsiteY3262" fmla="*/ 3043946 h 4587875"/>
              <a:gd name="connsiteX3263" fmla="*/ 2184544 w 9408955"/>
              <a:gd name="connsiteY3263" fmla="*/ 3043947 h 4587875"/>
              <a:gd name="connsiteX3264" fmla="*/ 2220424 w 9408955"/>
              <a:gd name="connsiteY3264" fmla="*/ 3026387 h 4587875"/>
              <a:gd name="connsiteX3265" fmla="*/ 2186720 w 9408955"/>
              <a:gd name="connsiteY3265" fmla="*/ 2976803 h 4587875"/>
              <a:gd name="connsiteX3266" fmla="*/ 2171119 w 9408955"/>
              <a:gd name="connsiteY3266" fmla="*/ 3040944 h 4587875"/>
              <a:gd name="connsiteX3267" fmla="*/ 2184544 w 9408955"/>
              <a:gd name="connsiteY3267" fmla="*/ 3043947 h 4587875"/>
              <a:gd name="connsiteX3268" fmla="*/ 6397839 w 9408955"/>
              <a:gd name="connsiteY3268" fmla="*/ 3043975 h 4587875"/>
              <a:gd name="connsiteX3269" fmla="*/ 6435760 w 9408955"/>
              <a:gd name="connsiteY3269" fmla="*/ 3009663 h 4587875"/>
              <a:gd name="connsiteX3270" fmla="*/ 6386001 w 9408955"/>
              <a:gd name="connsiteY3270" fmla="*/ 2979790 h 4587875"/>
              <a:gd name="connsiteX3271" fmla="*/ 6379351 w 9408955"/>
              <a:gd name="connsiteY3271" fmla="*/ 3038168 h 4587875"/>
              <a:gd name="connsiteX3272" fmla="*/ 6397839 w 9408955"/>
              <a:gd name="connsiteY3272" fmla="*/ 3043975 h 4587875"/>
              <a:gd name="connsiteX3273" fmla="*/ 4752462 w 9408955"/>
              <a:gd name="connsiteY3273" fmla="*/ 3044011 h 4587875"/>
              <a:gd name="connsiteX3274" fmla="*/ 4789381 w 9408955"/>
              <a:gd name="connsiteY3274" fmla="*/ 3002804 h 4587875"/>
              <a:gd name="connsiteX3275" fmla="*/ 4727807 w 9408955"/>
              <a:gd name="connsiteY3275" fmla="*/ 2983421 h 4587875"/>
              <a:gd name="connsiteX3276" fmla="*/ 4732318 w 9408955"/>
              <a:gd name="connsiteY3276" fmla="*/ 3036554 h 4587875"/>
              <a:gd name="connsiteX3277" fmla="*/ 4752462 w 9408955"/>
              <a:gd name="connsiteY3277" fmla="*/ 3044011 h 4587875"/>
              <a:gd name="connsiteX3278" fmla="*/ 7323734 w 9408955"/>
              <a:gd name="connsiteY3278" fmla="*/ 3044016 h 4587875"/>
              <a:gd name="connsiteX3279" fmla="*/ 7359711 w 9408955"/>
              <a:gd name="connsiteY3279" fmla="*/ 3026880 h 4587875"/>
              <a:gd name="connsiteX3280" fmla="*/ 7325964 w 9408955"/>
              <a:gd name="connsiteY3280" fmla="*/ 2977644 h 4587875"/>
              <a:gd name="connsiteX3281" fmla="*/ 7310231 w 9408955"/>
              <a:gd name="connsiteY3281" fmla="*/ 3041044 h 4587875"/>
              <a:gd name="connsiteX3282" fmla="*/ 7323734 w 9408955"/>
              <a:gd name="connsiteY3282" fmla="*/ 3044016 h 4587875"/>
              <a:gd name="connsiteX3283" fmla="*/ 2495524 w 9408955"/>
              <a:gd name="connsiteY3283" fmla="*/ 3044101 h 4587875"/>
              <a:gd name="connsiteX3284" fmla="*/ 2528857 w 9408955"/>
              <a:gd name="connsiteY3284" fmla="*/ 3008999 h 4587875"/>
              <a:gd name="connsiteX3285" fmla="*/ 2465578 w 9408955"/>
              <a:gd name="connsiteY3285" fmla="*/ 2990433 h 4587875"/>
              <a:gd name="connsiteX3286" fmla="*/ 2477598 w 9408955"/>
              <a:gd name="connsiteY3286" fmla="*/ 3040630 h 4587875"/>
              <a:gd name="connsiteX3287" fmla="*/ 2495524 w 9408955"/>
              <a:gd name="connsiteY3287" fmla="*/ 3044101 h 4587875"/>
              <a:gd name="connsiteX3288" fmla="*/ 7633845 w 9408955"/>
              <a:gd name="connsiteY3288" fmla="*/ 3044193 h 4587875"/>
              <a:gd name="connsiteX3289" fmla="*/ 7668355 w 9408955"/>
              <a:gd name="connsiteY3289" fmla="*/ 3010014 h 4587875"/>
              <a:gd name="connsiteX3290" fmla="*/ 7613465 w 9408955"/>
              <a:gd name="connsiteY3290" fmla="*/ 2981501 h 4587875"/>
              <a:gd name="connsiteX3291" fmla="*/ 7616209 w 9408955"/>
              <a:gd name="connsiteY3291" fmla="*/ 3040827 h 4587875"/>
              <a:gd name="connsiteX3292" fmla="*/ 7633845 w 9408955"/>
              <a:gd name="connsiteY3292" fmla="*/ 3044193 h 4587875"/>
              <a:gd name="connsiteX3293" fmla="*/ 4347745 w 9408955"/>
              <a:gd name="connsiteY3293" fmla="*/ 3044249 h 4587875"/>
              <a:gd name="connsiteX3294" fmla="*/ 4377289 w 9408955"/>
              <a:gd name="connsiteY3294" fmla="*/ 3001117 h 4587875"/>
              <a:gd name="connsiteX3295" fmla="*/ 4313062 w 9408955"/>
              <a:gd name="connsiteY3295" fmla="*/ 2996969 h 4587875"/>
              <a:gd name="connsiteX3296" fmla="*/ 4328214 w 9408955"/>
              <a:gd name="connsiteY3296" fmla="*/ 3040523 h 4587875"/>
              <a:gd name="connsiteX3297" fmla="*/ 4347745 w 9408955"/>
              <a:gd name="connsiteY3297" fmla="*/ 3044249 h 4587875"/>
              <a:gd name="connsiteX3298" fmla="*/ 1878813 w 9408955"/>
              <a:gd name="connsiteY3298" fmla="*/ 3044250 h 4587875"/>
              <a:gd name="connsiteX3299" fmla="*/ 1913804 w 9408955"/>
              <a:gd name="connsiteY3299" fmla="*/ 3009346 h 4587875"/>
              <a:gd name="connsiteX3300" fmla="*/ 1851435 w 9408955"/>
              <a:gd name="connsiteY3300" fmla="*/ 2988202 h 4587875"/>
              <a:gd name="connsiteX3301" fmla="*/ 1860733 w 9408955"/>
              <a:gd name="connsiteY3301" fmla="*/ 3040832 h 4587875"/>
              <a:gd name="connsiteX3302" fmla="*/ 1878813 w 9408955"/>
              <a:gd name="connsiteY3302" fmla="*/ 3044250 h 4587875"/>
              <a:gd name="connsiteX3303" fmla="*/ 1770824 w 9408955"/>
              <a:gd name="connsiteY3303" fmla="*/ 3044258 h 4587875"/>
              <a:gd name="connsiteX3304" fmla="*/ 1811293 w 9408955"/>
              <a:gd name="connsiteY3304" fmla="*/ 3026786 h 4587875"/>
              <a:gd name="connsiteX3305" fmla="*/ 1800600 w 9408955"/>
              <a:gd name="connsiteY3305" fmla="*/ 2984913 h 4587875"/>
              <a:gd name="connsiteX3306" fmla="*/ 1744864 w 9408955"/>
              <a:gd name="connsiteY3306" fmla="*/ 2994346 h 4587875"/>
              <a:gd name="connsiteX3307" fmla="*/ 1756239 w 9408955"/>
              <a:gd name="connsiteY3307" fmla="*/ 3038980 h 4587875"/>
              <a:gd name="connsiteX3308" fmla="*/ 1770824 w 9408955"/>
              <a:gd name="connsiteY3308" fmla="*/ 3044258 h 4587875"/>
              <a:gd name="connsiteX3309" fmla="*/ 4657936 w 9408955"/>
              <a:gd name="connsiteY3309" fmla="*/ 3044281 h 4587875"/>
              <a:gd name="connsiteX3310" fmla="*/ 4687432 w 9408955"/>
              <a:gd name="connsiteY3310" fmla="*/ 3009335 h 4587875"/>
              <a:gd name="connsiteX3311" fmla="*/ 4624692 w 9408955"/>
              <a:gd name="connsiteY3311" fmla="*/ 2987726 h 4587875"/>
              <a:gd name="connsiteX3312" fmla="*/ 4640898 w 9408955"/>
              <a:gd name="connsiteY3312" fmla="*/ 3041979 h 4587875"/>
              <a:gd name="connsiteX3313" fmla="*/ 4657936 w 9408955"/>
              <a:gd name="connsiteY3313" fmla="*/ 3044281 h 4587875"/>
              <a:gd name="connsiteX3314" fmla="*/ 5882414 w 9408955"/>
              <a:gd name="connsiteY3314" fmla="*/ 3044322 h 4587875"/>
              <a:gd name="connsiteX3315" fmla="*/ 5919615 w 9408955"/>
              <a:gd name="connsiteY3315" fmla="*/ 3011370 h 4587875"/>
              <a:gd name="connsiteX3316" fmla="*/ 5857517 w 9408955"/>
              <a:gd name="connsiteY3316" fmla="*/ 2989882 h 4587875"/>
              <a:gd name="connsiteX3317" fmla="*/ 5864569 w 9408955"/>
              <a:gd name="connsiteY3317" fmla="*/ 3038739 h 4587875"/>
              <a:gd name="connsiteX3318" fmla="*/ 5882414 w 9408955"/>
              <a:gd name="connsiteY3318" fmla="*/ 3044322 h 4587875"/>
              <a:gd name="connsiteX3319" fmla="*/ 1470951 w 9408955"/>
              <a:gd name="connsiteY3319" fmla="*/ 3044328 h 4587875"/>
              <a:gd name="connsiteX3320" fmla="*/ 1491355 w 9408955"/>
              <a:gd name="connsiteY3320" fmla="*/ 3037383 h 4587875"/>
              <a:gd name="connsiteX3321" fmla="*/ 1494295 w 9408955"/>
              <a:gd name="connsiteY3321" fmla="*/ 2987377 h 4587875"/>
              <a:gd name="connsiteX3322" fmla="*/ 1433928 w 9408955"/>
              <a:gd name="connsiteY3322" fmla="*/ 3002656 h 4587875"/>
              <a:gd name="connsiteX3323" fmla="*/ 1449527 w 9408955"/>
              <a:gd name="connsiteY3323" fmla="*/ 3040856 h 4587875"/>
              <a:gd name="connsiteX3324" fmla="*/ 1470951 w 9408955"/>
              <a:gd name="connsiteY3324" fmla="*/ 3044328 h 4587875"/>
              <a:gd name="connsiteX3325" fmla="*/ 1567818 w 9408955"/>
              <a:gd name="connsiteY3325" fmla="*/ 3044377 h 4587875"/>
              <a:gd name="connsiteX3326" fmla="*/ 1603055 w 9408955"/>
              <a:gd name="connsiteY3326" fmla="*/ 3001293 h 4587875"/>
              <a:gd name="connsiteX3327" fmla="*/ 1541265 w 9408955"/>
              <a:gd name="connsiteY3327" fmla="*/ 2984145 h 4587875"/>
              <a:gd name="connsiteX3328" fmla="*/ 1546738 w 9408955"/>
              <a:gd name="connsiteY3328" fmla="*/ 3037646 h 4587875"/>
              <a:gd name="connsiteX3329" fmla="*/ 1567818 w 9408955"/>
              <a:gd name="connsiteY3329" fmla="*/ 3044377 h 4587875"/>
              <a:gd name="connsiteX3330" fmla="*/ 4964218 w 9408955"/>
              <a:gd name="connsiteY3330" fmla="*/ 3044395 h 4587875"/>
              <a:gd name="connsiteX3331" fmla="*/ 4997491 w 9408955"/>
              <a:gd name="connsiteY3331" fmla="*/ 3010255 h 4587875"/>
              <a:gd name="connsiteX3332" fmla="*/ 4929529 w 9408955"/>
              <a:gd name="connsiteY3332" fmla="*/ 2994024 h 4587875"/>
              <a:gd name="connsiteX3333" fmla="*/ 4946691 w 9408955"/>
              <a:gd name="connsiteY3333" fmla="*/ 3041344 h 4587875"/>
              <a:gd name="connsiteX3334" fmla="*/ 4964218 w 9408955"/>
              <a:gd name="connsiteY3334" fmla="*/ 3044395 h 4587875"/>
              <a:gd name="connsiteX3335" fmla="*/ 5061997 w 9408955"/>
              <a:gd name="connsiteY3335" fmla="*/ 3044401 h 4587875"/>
              <a:gd name="connsiteX3336" fmla="*/ 5098423 w 9408955"/>
              <a:gd name="connsiteY3336" fmla="*/ 3016833 h 4587875"/>
              <a:gd name="connsiteX3337" fmla="*/ 5051802 w 9408955"/>
              <a:gd name="connsiteY3337" fmla="*/ 2980218 h 4587875"/>
              <a:gd name="connsiteX3338" fmla="*/ 5045889 w 9408955"/>
              <a:gd name="connsiteY3338" fmla="*/ 3039803 h 4587875"/>
              <a:gd name="connsiteX3339" fmla="*/ 5061997 w 9408955"/>
              <a:gd name="connsiteY3339" fmla="*/ 3044401 h 4587875"/>
              <a:gd name="connsiteX3340" fmla="*/ 5989746 w 9408955"/>
              <a:gd name="connsiteY3340" fmla="*/ 3044502 h 4587875"/>
              <a:gd name="connsiteX3341" fmla="*/ 6021349 w 9408955"/>
              <a:gd name="connsiteY3341" fmla="*/ 3003703 h 4587875"/>
              <a:gd name="connsiteX3342" fmla="*/ 5959692 w 9408955"/>
              <a:gd name="connsiteY3342" fmla="*/ 2993849 h 4587875"/>
              <a:gd name="connsiteX3343" fmla="*/ 5970415 w 9408955"/>
              <a:gd name="connsiteY3343" fmla="*/ 3039912 h 4587875"/>
              <a:gd name="connsiteX3344" fmla="*/ 5989746 w 9408955"/>
              <a:gd name="connsiteY3344" fmla="*/ 3044502 h 4587875"/>
              <a:gd name="connsiteX3345" fmla="*/ 1260203 w 9408955"/>
              <a:gd name="connsiteY3345" fmla="*/ 3044527 h 4587875"/>
              <a:gd name="connsiteX3346" fmla="*/ 1297397 w 9408955"/>
              <a:gd name="connsiteY3346" fmla="*/ 3009992 h 4587875"/>
              <a:gd name="connsiteX3347" fmla="*/ 1247464 w 9408955"/>
              <a:gd name="connsiteY3347" fmla="*/ 2980100 h 4587875"/>
              <a:gd name="connsiteX3348" fmla="*/ 1241764 w 9408955"/>
              <a:gd name="connsiteY3348" fmla="*/ 3039195 h 4587875"/>
              <a:gd name="connsiteX3349" fmla="*/ 1260203 w 9408955"/>
              <a:gd name="connsiteY3349" fmla="*/ 3044527 h 4587875"/>
              <a:gd name="connsiteX3350" fmla="*/ 6296230 w 9408955"/>
              <a:gd name="connsiteY3350" fmla="*/ 3044582 h 4587875"/>
              <a:gd name="connsiteX3351" fmla="*/ 6331501 w 9408955"/>
              <a:gd name="connsiteY3351" fmla="*/ 3001988 h 4587875"/>
              <a:gd name="connsiteX3352" fmla="*/ 6264782 w 9408955"/>
              <a:gd name="connsiteY3352" fmla="*/ 2994901 h 4587875"/>
              <a:gd name="connsiteX3353" fmla="*/ 6275638 w 9408955"/>
              <a:gd name="connsiteY3353" fmla="*/ 3038335 h 4587875"/>
              <a:gd name="connsiteX3354" fmla="*/ 6296230 w 9408955"/>
              <a:gd name="connsiteY3354" fmla="*/ 3044582 h 4587875"/>
              <a:gd name="connsiteX3355" fmla="*/ 6501606 w 9408955"/>
              <a:gd name="connsiteY3355" fmla="*/ 3044623 h 4587875"/>
              <a:gd name="connsiteX3356" fmla="*/ 6536059 w 9408955"/>
              <a:gd name="connsiteY3356" fmla="*/ 3010697 h 4587875"/>
              <a:gd name="connsiteX3357" fmla="*/ 6471373 w 9408955"/>
              <a:gd name="connsiteY3357" fmla="*/ 2995690 h 4587875"/>
              <a:gd name="connsiteX3358" fmla="*/ 6483995 w 9408955"/>
              <a:gd name="connsiteY3358" fmla="*/ 3040029 h 4587875"/>
              <a:gd name="connsiteX3359" fmla="*/ 6501606 w 9408955"/>
              <a:gd name="connsiteY3359" fmla="*/ 3044623 h 4587875"/>
              <a:gd name="connsiteX3360" fmla="*/ 7218578 w 9408955"/>
              <a:gd name="connsiteY3360" fmla="*/ 3044626 h 4587875"/>
              <a:gd name="connsiteX3361" fmla="*/ 7256274 w 9408955"/>
              <a:gd name="connsiteY3361" fmla="*/ 3010013 h 4587875"/>
              <a:gd name="connsiteX3362" fmla="*/ 7190346 w 9408955"/>
              <a:gd name="connsiteY3362" fmla="*/ 2995844 h 4587875"/>
              <a:gd name="connsiteX3363" fmla="*/ 7200418 w 9408955"/>
              <a:gd name="connsiteY3363" fmla="*/ 3038123 h 4587875"/>
              <a:gd name="connsiteX3364" fmla="*/ 7218578 w 9408955"/>
              <a:gd name="connsiteY3364" fmla="*/ 3044626 h 4587875"/>
              <a:gd name="connsiteX3365" fmla="*/ 2392356 w 9408955"/>
              <a:gd name="connsiteY3365" fmla="*/ 3044626 h 4587875"/>
              <a:gd name="connsiteX3366" fmla="*/ 2424930 w 9408955"/>
              <a:gd name="connsiteY3366" fmla="*/ 3009334 h 4587875"/>
              <a:gd name="connsiteX3367" fmla="*/ 2361295 w 9408955"/>
              <a:gd name="connsiteY3367" fmla="*/ 2995392 h 4587875"/>
              <a:gd name="connsiteX3368" fmla="*/ 2374562 w 9408955"/>
              <a:gd name="connsiteY3368" fmla="*/ 3040191 h 4587875"/>
              <a:gd name="connsiteX3369" fmla="*/ 2392356 w 9408955"/>
              <a:gd name="connsiteY3369" fmla="*/ 3044626 h 4587875"/>
              <a:gd name="connsiteX3370" fmla="*/ 6195315 w 9408955"/>
              <a:gd name="connsiteY3370" fmla="*/ 3044654 h 4587875"/>
              <a:gd name="connsiteX3371" fmla="*/ 6228738 w 9408955"/>
              <a:gd name="connsiteY3371" fmla="*/ 3009238 h 4587875"/>
              <a:gd name="connsiteX3372" fmla="*/ 6163650 w 9408955"/>
              <a:gd name="connsiteY3372" fmla="*/ 2994874 h 4587875"/>
              <a:gd name="connsiteX3373" fmla="*/ 6177257 w 9408955"/>
              <a:gd name="connsiteY3373" fmla="*/ 3041443 h 4587875"/>
              <a:gd name="connsiteX3374" fmla="*/ 6195315 w 9408955"/>
              <a:gd name="connsiteY3374" fmla="*/ 3044654 h 4587875"/>
              <a:gd name="connsiteX3375" fmla="*/ 6091600 w 9408955"/>
              <a:gd name="connsiteY3375" fmla="*/ 3044701 h 4587875"/>
              <a:gd name="connsiteX3376" fmla="*/ 6125767 w 9408955"/>
              <a:gd name="connsiteY3376" fmla="*/ 3010020 h 4587875"/>
              <a:gd name="connsiteX3377" fmla="*/ 6060704 w 9408955"/>
              <a:gd name="connsiteY3377" fmla="*/ 2995163 h 4587875"/>
              <a:gd name="connsiteX3378" fmla="*/ 6073671 w 9408955"/>
              <a:gd name="connsiteY3378" fmla="*/ 3040191 h 4587875"/>
              <a:gd name="connsiteX3379" fmla="*/ 6091600 w 9408955"/>
              <a:gd name="connsiteY3379" fmla="*/ 3044701 h 4587875"/>
              <a:gd name="connsiteX3380" fmla="*/ 2594200 w 9408955"/>
              <a:gd name="connsiteY3380" fmla="*/ 3044822 h 4587875"/>
              <a:gd name="connsiteX3381" fmla="*/ 2631788 w 9408955"/>
              <a:gd name="connsiteY3381" fmla="*/ 3009727 h 4587875"/>
              <a:gd name="connsiteX3382" fmla="*/ 2589595 w 9408955"/>
              <a:gd name="connsiteY3382" fmla="*/ 2977756 h 4587875"/>
              <a:gd name="connsiteX3383" fmla="*/ 2575912 w 9408955"/>
              <a:gd name="connsiteY3383" fmla="*/ 3038479 h 4587875"/>
              <a:gd name="connsiteX3384" fmla="*/ 2594200 w 9408955"/>
              <a:gd name="connsiteY3384" fmla="*/ 3044822 h 4587875"/>
              <a:gd name="connsiteX3385" fmla="*/ 7942590 w 9408955"/>
              <a:gd name="connsiteY3385" fmla="*/ 3044879 h 4587875"/>
              <a:gd name="connsiteX3386" fmla="*/ 7975155 w 9408955"/>
              <a:gd name="connsiteY3386" fmla="*/ 3003301 h 4587875"/>
              <a:gd name="connsiteX3387" fmla="*/ 7909710 w 9408955"/>
              <a:gd name="connsiteY3387" fmla="*/ 2994524 h 4587875"/>
              <a:gd name="connsiteX3388" fmla="*/ 7922753 w 9408955"/>
              <a:gd name="connsiteY3388" fmla="*/ 3040952 h 4587875"/>
              <a:gd name="connsiteX3389" fmla="*/ 7942590 w 9408955"/>
              <a:gd name="connsiteY3389" fmla="*/ 3044879 h 4587875"/>
              <a:gd name="connsiteX3390" fmla="*/ 8553616 w 9408955"/>
              <a:gd name="connsiteY3390" fmla="*/ 3143685 h 4587875"/>
              <a:gd name="connsiteX3391" fmla="*/ 8586045 w 9408955"/>
              <a:gd name="connsiteY3391" fmla="*/ 3107920 h 4587875"/>
              <a:gd name="connsiteX3392" fmla="*/ 8533035 w 9408955"/>
              <a:gd name="connsiteY3392" fmla="*/ 3098314 h 4587875"/>
              <a:gd name="connsiteX3393" fmla="*/ 8536614 w 9408955"/>
              <a:gd name="connsiteY3393" fmla="*/ 3135137 h 4587875"/>
              <a:gd name="connsiteX3394" fmla="*/ 8553616 w 9408955"/>
              <a:gd name="connsiteY3394" fmla="*/ 3143685 h 4587875"/>
              <a:gd name="connsiteX3395" fmla="*/ 1248146 w 9408955"/>
              <a:gd name="connsiteY3395" fmla="*/ 3144858 h 4587875"/>
              <a:gd name="connsiteX3396" fmla="*/ 1296535 w 9408955"/>
              <a:gd name="connsiteY3396" fmla="*/ 3114776 h 4587875"/>
              <a:gd name="connsiteX3397" fmla="*/ 1237066 w 9408955"/>
              <a:gd name="connsiteY3397" fmla="*/ 3088766 h 4587875"/>
              <a:gd name="connsiteX3398" fmla="*/ 1248146 w 9408955"/>
              <a:gd name="connsiteY3398" fmla="*/ 3144858 h 4587875"/>
              <a:gd name="connsiteX3399" fmla="*/ 5767993 w 9408955"/>
              <a:gd name="connsiteY3399" fmla="*/ 3145291 h 4587875"/>
              <a:gd name="connsiteX3400" fmla="*/ 5816034 w 9408955"/>
              <a:gd name="connsiteY3400" fmla="*/ 3123066 h 4587875"/>
              <a:gd name="connsiteX3401" fmla="*/ 5773631 w 9408955"/>
              <a:gd name="connsiteY3401" fmla="*/ 3081564 h 4587875"/>
              <a:gd name="connsiteX3402" fmla="*/ 5767993 w 9408955"/>
              <a:gd name="connsiteY3402" fmla="*/ 3145291 h 4587875"/>
              <a:gd name="connsiteX3403" fmla="*/ 7337163 w 9408955"/>
              <a:gd name="connsiteY3403" fmla="*/ 3145525 h 4587875"/>
              <a:gd name="connsiteX3404" fmla="*/ 7357488 w 9408955"/>
              <a:gd name="connsiteY3404" fmla="*/ 3122298 h 4587875"/>
              <a:gd name="connsiteX3405" fmla="*/ 7318022 w 9408955"/>
              <a:gd name="connsiteY3405" fmla="*/ 3080222 h 4587875"/>
              <a:gd name="connsiteX3406" fmla="*/ 7305167 w 9408955"/>
              <a:gd name="connsiteY3406" fmla="*/ 3142312 h 4587875"/>
              <a:gd name="connsiteX3407" fmla="*/ 7337163 w 9408955"/>
              <a:gd name="connsiteY3407" fmla="*/ 3145525 h 4587875"/>
              <a:gd name="connsiteX3408" fmla="*/ 5897662 w 9408955"/>
              <a:gd name="connsiteY3408" fmla="*/ 3145543 h 4587875"/>
              <a:gd name="connsiteX3409" fmla="*/ 5917541 w 9408955"/>
              <a:gd name="connsiteY3409" fmla="*/ 3130218 h 4587875"/>
              <a:gd name="connsiteX3410" fmla="*/ 5901981 w 9408955"/>
              <a:gd name="connsiteY3410" fmla="*/ 3083344 h 4587875"/>
              <a:gd name="connsiteX3411" fmla="*/ 5856902 w 9408955"/>
              <a:gd name="connsiteY3411" fmla="*/ 3093936 h 4587875"/>
              <a:gd name="connsiteX3412" fmla="*/ 5871775 w 9408955"/>
              <a:gd name="connsiteY3412" fmla="*/ 3145317 h 4587875"/>
              <a:gd name="connsiteX3413" fmla="*/ 5897662 w 9408955"/>
              <a:gd name="connsiteY3413" fmla="*/ 3145543 h 4587875"/>
              <a:gd name="connsiteX3414" fmla="*/ 6719700 w 9408955"/>
              <a:gd name="connsiteY3414" fmla="*/ 3145812 h 4587875"/>
              <a:gd name="connsiteX3415" fmla="*/ 6740139 w 9408955"/>
              <a:gd name="connsiteY3415" fmla="*/ 3129252 h 4587875"/>
              <a:gd name="connsiteX3416" fmla="*/ 6727893 w 9408955"/>
              <a:gd name="connsiteY3416" fmla="*/ 3084035 h 4587875"/>
              <a:gd name="connsiteX3417" fmla="*/ 6680268 w 9408955"/>
              <a:gd name="connsiteY3417" fmla="*/ 3095339 h 4587875"/>
              <a:gd name="connsiteX3418" fmla="*/ 6692288 w 9408955"/>
              <a:gd name="connsiteY3418" fmla="*/ 3143721 h 4587875"/>
              <a:gd name="connsiteX3419" fmla="*/ 6719700 w 9408955"/>
              <a:gd name="connsiteY3419" fmla="*/ 3145812 h 4587875"/>
              <a:gd name="connsiteX3420" fmla="*/ 5280068 w 9408955"/>
              <a:gd name="connsiteY3420" fmla="*/ 3145966 h 4587875"/>
              <a:gd name="connsiteX3421" fmla="*/ 5300445 w 9408955"/>
              <a:gd name="connsiteY3421" fmla="*/ 3129005 h 4587875"/>
              <a:gd name="connsiteX3422" fmla="*/ 5265334 w 9408955"/>
              <a:gd name="connsiteY3422" fmla="*/ 3079349 h 4587875"/>
              <a:gd name="connsiteX3423" fmla="*/ 5252338 w 9408955"/>
              <a:gd name="connsiteY3423" fmla="*/ 3144565 h 4587875"/>
              <a:gd name="connsiteX3424" fmla="*/ 5280068 w 9408955"/>
              <a:gd name="connsiteY3424" fmla="*/ 3145966 h 4587875"/>
              <a:gd name="connsiteX3425" fmla="*/ 7542085 w 9408955"/>
              <a:gd name="connsiteY3425" fmla="*/ 3146141 h 4587875"/>
              <a:gd name="connsiteX3426" fmla="*/ 7562208 w 9408955"/>
              <a:gd name="connsiteY3426" fmla="*/ 3127148 h 4587875"/>
              <a:gd name="connsiteX3427" fmla="*/ 7525827 w 9408955"/>
              <a:gd name="connsiteY3427" fmla="*/ 3080203 h 4587875"/>
              <a:gd name="connsiteX3428" fmla="*/ 7513094 w 9408955"/>
              <a:gd name="connsiteY3428" fmla="*/ 3144384 h 4587875"/>
              <a:gd name="connsiteX3429" fmla="*/ 7542085 w 9408955"/>
              <a:gd name="connsiteY3429" fmla="*/ 3146141 h 4587875"/>
              <a:gd name="connsiteX3430" fmla="*/ 2405513 w 9408955"/>
              <a:gd name="connsiteY3430" fmla="*/ 3146206 h 4587875"/>
              <a:gd name="connsiteX3431" fmla="*/ 2424032 w 9408955"/>
              <a:gd name="connsiteY3431" fmla="*/ 3123173 h 4587875"/>
              <a:gd name="connsiteX3432" fmla="*/ 2387879 w 9408955"/>
              <a:gd name="connsiteY3432" fmla="*/ 3080264 h 4587875"/>
              <a:gd name="connsiteX3433" fmla="*/ 2373943 w 9408955"/>
              <a:gd name="connsiteY3433" fmla="*/ 3144284 h 4587875"/>
              <a:gd name="connsiteX3434" fmla="*/ 2405513 w 9408955"/>
              <a:gd name="connsiteY3434" fmla="*/ 3146206 h 4587875"/>
              <a:gd name="connsiteX3435" fmla="*/ 1581025 w 9408955"/>
              <a:gd name="connsiteY3435" fmla="*/ 3146338 h 4587875"/>
              <a:gd name="connsiteX3436" fmla="*/ 1601309 w 9408955"/>
              <a:gd name="connsiteY3436" fmla="*/ 3129482 h 4587875"/>
              <a:gd name="connsiteX3437" fmla="*/ 1568301 w 9408955"/>
              <a:gd name="connsiteY3437" fmla="*/ 3079143 h 4587875"/>
              <a:gd name="connsiteX3438" fmla="*/ 1553990 w 9408955"/>
              <a:gd name="connsiteY3438" fmla="*/ 3144491 h 4587875"/>
              <a:gd name="connsiteX3439" fmla="*/ 1581025 w 9408955"/>
              <a:gd name="connsiteY3439" fmla="*/ 3146338 h 4587875"/>
              <a:gd name="connsiteX3440" fmla="*/ 5996171 w 9408955"/>
              <a:gd name="connsiteY3440" fmla="*/ 3146555 h 4587875"/>
              <a:gd name="connsiteX3441" fmla="*/ 6017912 w 9408955"/>
              <a:gd name="connsiteY3441" fmla="*/ 3134042 h 4587875"/>
              <a:gd name="connsiteX3442" fmla="*/ 5982945 w 9408955"/>
              <a:gd name="connsiteY3442" fmla="*/ 3080605 h 4587875"/>
              <a:gd name="connsiteX3443" fmla="*/ 5970538 w 9408955"/>
              <a:gd name="connsiteY3443" fmla="*/ 3142835 h 4587875"/>
              <a:gd name="connsiteX3444" fmla="*/ 5996171 w 9408955"/>
              <a:gd name="connsiteY3444" fmla="*/ 3146555 h 4587875"/>
              <a:gd name="connsiteX3445" fmla="*/ 5172835 w 9408955"/>
              <a:gd name="connsiteY3445" fmla="*/ 3146599 h 4587875"/>
              <a:gd name="connsiteX3446" fmla="*/ 5196303 w 9408955"/>
              <a:gd name="connsiteY3446" fmla="*/ 3139617 h 4587875"/>
              <a:gd name="connsiteX3447" fmla="*/ 5197451 w 9408955"/>
              <a:gd name="connsiteY3447" fmla="*/ 3095530 h 4587875"/>
              <a:gd name="connsiteX3448" fmla="*/ 5142596 w 9408955"/>
              <a:gd name="connsiteY3448" fmla="*/ 3086758 h 4587875"/>
              <a:gd name="connsiteX3449" fmla="*/ 5149711 w 9408955"/>
              <a:gd name="connsiteY3449" fmla="*/ 3143541 h 4587875"/>
              <a:gd name="connsiteX3450" fmla="*/ 5172835 w 9408955"/>
              <a:gd name="connsiteY3450" fmla="*/ 3146599 h 4587875"/>
              <a:gd name="connsiteX3451" fmla="*/ 5074431 w 9408955"/>
              <a:gd name="connsiteY3451" fmla="*/ 3146667 h 4587875"/>
              <a:gd name="connsiteX3452" fmla="*/ 5095371 w 9408955"/>
              <a:gd name="connsiteY3452" fmla="*/ 3127987 h 4587875"/>
              <a:gd name="connsiteX3453" fmla="*/ 5058475 w 9408955"/>
              <a:gd name="connsiteY3453" fmla="*/ 3080678 h 4587875"/>
              <a:gd name="connsiteX3454" fmla="*/ 5044725 w 9408955"/>
              <a:gd name="connsiteY3454" fmla="*/ 3143681 h 4587875"/>
              <a:gd name="connsiteX3455" fmla="*/ 5074431 w 9408955"/>
              <a:gd name="connsiteY3455" fmla="*/ 3146667 h 4587875"/>
              <a:gd name="connsiteX3456" fmla="*/ 5372231 w 9408955"/>
              <a:gd name="connsiteY3456" fmla="*/ 3146668 h 4587875"/>
              <a:gd name="connsiteX3457" fmla="*/ 5393269 w 9408955"/>
              <a:gd name="connsiteY3457" fmla="*/ 3085158 h 4587875"/>
              <a:gd name="connsiteX3458" fmla="*/ 5338388 w 9408955"/>
              <a:gd name="connsiteY3458" fmla="*/ 3098048 h 4587875"/>
              <a:gd name="connsiteX3459" fmla="*/ 5372231 w 9408955"/>
              <a:gd name="connsiteY3459" fmla="*/ 3146668 h 4587875"/>
              <a:gd name="connsiteX3460" fmla="*/ 4965228 w 9408955"/>
              <a:gd name="connsiteY3460" fmla="*/ 3146752 h 4587875"/>
              <a:gd name="connsiteX3461" fmla="*/ 4995660 w 9408955"/>
              <a:gd name="connsiteY3461" fmla="*/ 3106479 h 4587875"/>
              <a:gd name="connsiteX3462" fmla="*/ 4931581 w 9408955"/>
              <a:gd name="connsiteY3462" fmla="*/ 3092570 h 4587875"/>
              <a:gd name="connsiteX3463" fmla="*/ 4946404 w 9408955"/>
              <a:gd name="connsiteY3463" fmla="*/ 3145013 h 4587875"/>
              <a:gd name="connsiteX3464" fmla="*/ 4965228 w 9408955"/>
              <a:gd name="connsiteY3464" fmla="*/ 3146752 h 4587875"/>
              <a:gd name="connsiteX3465" fmla="*/ 2194939 w 9408955"/>
              <a:gd name="connsiteY3465" fmla="*/ 3146788 h 4587875"/>
              <a:gd name="connsiteX3466" fmla="*/ 2214707 w 9408955"/>
              <a:gd name="connsiteY3466" fmla="*/ 3135139 h 4587875"/>
              <a:gd name="connsiteX3467" fmla="*/ 2220888 w 9408955"/>
              <a:gd name="connsiteY3467" fmla="*/ 3096580 h 4587875"/>
              <a:gd name="connsiteX3468" fmla="*/ 2171225 w 9408955"/>
              <a:gd name="connsiteY3468" fmla="*/ 3082350 h 4587875"/>
              <a:gd name="connsiteX3469" fmla="*/ 2171225 w 9408955"/>
              <a:gd name="connsiteY3469" fmla="*/ 3145009 h 4587875"/>
              <a:gd name="connsiteX3470" fmla="*/ 2194939 w 9408955"/>
              <a:gd name="connsiteY3470" fmla="*/ 3146788 h 4587875"/>
              <a:gd name="connsiteX3471" fmla="*/ 2086016 w 9408955"/>
              <a:gd name="connsiteY3471" fmla="*/ 3146935 h 4587875"/>
              <a:gd name="connsiteX3472" fmla="*/ 2119514 w 9408955"/>
              <a:gd name="connsiteY3472" fmla="*/ 3113555 h 4587875"/>
              <a:gd name="connsiteX3473" fmla="*/ 2062528 w 9408955"/>
              <a:gd name="connsiteY3473" fmla="*/ 3085737 h 4587875"/>
              <a:gd name="connsiteX3474" fmla="*/ 2068633 w 9408955"/>
              <a:gd name="connsiteY3474" fmla="*/ 3144794 h 4587875"/>
              <a:gd name="connsiteX3475" fmla="*/ 2086016 w 9408955"/>
              <a:gd name="connsiteY3475" fmla="*/ 3146935 h 4587875"/>
              <a:gd name="connsiteX3476" fmla="*/ 5577764 w 9408955"/>
              <a:gd name="connsiteY3476" fmla="*/ 3146974 h 4587875"/>
              <a:gd name="connsiteX3477" fmla="*/ 5613476 w 9408955"/>
              <a:gd name="connsiteY3477" fmla="*/ 3114221 h 4587875"/>
              <a:gd name="connsiteX3478" fmla="*/ 5549705 w 9408955"/>
              <a:gd name="connsiteY3478" fmla="*/ 3091996 h 4587875"/>
              <a:gd name="connsiteX3479" fmla="*/ 5560107 w 9408955"/>
              <a:gd name="connsiteY3479" fmla="*/ 3142342 h 4587875"/>
              <a:gd name="connsiteX3480" fmla="*/ 5577764 w 9408955"/>
              <a:gd name="connsiteY3480" fmla="*/ 3146974 h 4587875"/>
              <a:gd name="connsiteX3481" fmla="*/ 6403220 w 9408955"/>
              <a:gd name="connsiteY3481" fmla="*/ 3147065 h 4587875"/>
              <a:gd name="connsiteX3482" fmla="*/ 6435531 w 9408955"/>
              <a:gd name="connsiteY3482" fmla="*/ 3113994 h 4587875"/>
              <a:gd name="connsiteX3483" fmla="*/ 6379810 w 9408955"/>
              <a:gd name="connsiteY3483" fmla="*/ 3085192 h 4587875"/>
              <a:gd name="connsiteX3484" fmla="*/ 6386230 w 9408955"/>
              <a:gd name="connsiteY3484" fmla="*/ 3145290 h 4587875"/>
              <a:gd name="connsiteX3485" fmla="*/ 6403220 w 9408955"/>
              <a:gd name="connsiteY3485" fmla="*/ 3147065 h 4587875"/>
              <a:gd name="connsiteX3486" fmla="*/ 6299562 w 9408955"/>
              <a:gd name="connsiteY3486" fmla="*/ 3147103 h 4587875"/>
              <a:gd name="connsiteX3487" fmla="*/ 6331984 w 9408955"/>
              <a:gd name="connsiteY3487" fmla="*/ 3114649 h 4587875"/>
              <a:gd name="connsiteX3488" fmla="*/ 6268290 w 9408955"/>
              <a:gd name="connsiteY3488" fmla="*/ 3093895 h 4587875"/>
              <a:gd name="connsiteX3489" fmla="*/ 6282868 w 9408955"/>
              <a:gd name="connsiteY3489" fmla="*/ 3145104 h 4587875"/>
              <a:gd name="connsiteX3490" fmla="*/ 6299562 w 9408955"/>
              <a:gd name="connsiteY3490" fmla="*/ 3147103 h 4587875"/>
              <a:gd name="connsiteX3491" fmla="*/ 2296568 w 9408955"/>
              <a:gd name="connsiteY3491" fmla="*/ 3147105 h 4587875"/>
              <a:gd name="connsiteX3492" fmla="*/ 2324240 w 9408955"/>
              <a:gd name="connsiteY3492" fmla="*/ 3107713 h 4587875"/>
              <a:gd name="connsiteX3493" fmla="*/ 2271210 w 9408955"/>
              <a:gd name="connsiteY3493" fmla="*/ 3084160 h 4587875"/>
              <a:gd name="connsiteX3494" fmla="*/ 2278528 w 9408955"/>
              <a:gd name="connsiteY3494" fmla="*/ 3145901 h 4587875"/>
              <a:gd name="connsiteX3495" fmla="*/ 2296568 w 9408955"/>
              <a:gd name="connsiteY3495" fmla="*/ 3147105 h 4587875"/>
              <a:gd name="connsiteX3496" fmla="*/ 5682622 w 9408955"/>
              <a:gd name="connsiteY3496" fmla="*/ 3147199 h 4587875"/>
              <a:gd name="connsiteX3497" fmla="*/ 5715588 w 9408955"/>
              <a:gd name="connsiteY3497" fmla="*/ 3108249 h 4587875"/>
              <a:gd name="connsiteX3498" fmla="*/ 5648577 w 9408955"/>
              <a:gd name="connsiteY3498" fmla="*/ 3100149 h 4587875"/>
              <a:gd name="connsiteX3499" fmla="*/ 5663817 w 9408955"/>
              <a:gd name="connsiteY3499" fmla="*/ 3143574 h 4587875"/>
              <a:gd name="connsiteX3500" fmla="*/ 5682622 w 9408955"/>
              <a:gd name="connsiteY3500" fmla="*/ 3147199 h 4587875"/>
              <a:gd name="connsiteX3501" fmla="*/ 7634401 w 9408955"/>
              <a:gd name="connsiteY3501" fmla="*/ 3147267 h 4587875"/>
              <a:gd name="connsiteX3502" fmla="*/ 7667476 w 9408955"/>
              <a:gd name="connsiteY3502" fmla="*/ 3114432 h 4587875"/>
              <a:gd name="connsiteX3503" fmla="*/ 7607093 w 9408955"/>
              <a:gd name="connsiteY3503" fmla="*/ 3090068 h 4587875"/>
              <a:gd name="connsiteX3504" fmla="*/ 7617496 w 9408955"/>
              <a:gd name="connsiteY3504" fmla="*/ 3143759 h 4587875"/>
              <a:gd name="connsiteX3505" fmla="*/ 7634401 w 9408955"/>
              <a:gd name="connsiteY3505" fmla="*/ 3147267 h 4587875"/>
              <a:gd name="connsiteX3506" fmla="*/ 4862145 w 9408955"/>
              <a:gd name="connsiteY3506" fmla="*/ 3147352 h 4587875"/>
              <a:gd name="connsiteX3507" fmla="*/ 4892848 w 9408955"/>
              <a:gd name="connsiteY3507" fmla="*/ 3107221 h 4587875"/>
              <a:gd name="connsiteX3508" fmla="*/ 4828037 w 9408955"/>
              <a:gd name="connsiteY3508" fmla="*/ 3094362 h 4587875"/>
              <a:gd name="connsiteX3509" fmla="*/ 4842516 w 9408955"/>
              <a:gd name="connsiteY3509" fmla="*/ 3143993 h 4587875"/>
              <a:gd name="connsiteX3510" fmla="*/ 4862145 w 9408955"/>
              <a:gd name="connsiteY3510" fmla="*/ 3147352 h 4587875"/>
              <a:gd name="connsiteX3511" fmla="*/ 7119870 w 9408955"/>
              <a:gd name="connsiteY3511" fmla="*/ 3147713 h 4587875"/>
              <a:gd name="connsiteX3512" fmla="*/ 7155085 w 9408955"/>
              <a:gd name="connsiteY3512" fmla="*/ 3114487 h 4587875"/>
              <a:gd name="connsiteX3513" fmla="*/ 7092365 w 9408955"/>
              <a:gd name="connsiteY3513" fmla="*/ 3090653 h 4587875"/>
              <a:gd name="connsiteX3514" fmla="*/ 7102050 w 9408955"/>
              <a:gd name="connsiteY3514" fmla="*/ 3144508 h 4587875"/>
              <a:gd name="connsiteX3515" fmla="*/ 7119870 w 9408955"/>
              <a:gd name="connsiteY3515" fmla="*/ 3147713 h 4587875"/>
              <a:gd name="connsiteX3516" fmla="*/ 2706409 w 9408955"/>
              <a:gd name="connsiteY3516" fmla="*/ 3147728 h 4587875"/>
              <a:gd name="connsiteX3517" fmla="*/ 2735655 w 9408955"/>
              <a:gd name="connsiteY3517" fmla="*/ 3106039 h 4587875"/>
              <a:gd name="connsiteX3518" fmla="*/ 2670670 w 9408955"/>
              <a:gd name="connsiteY3518" fmla="*/ 3092637 h 4587875"/>
              <a:gd name="connsiteX3519" fmla="*/ 2687311 w 9408955"/>
              <a:gd name="connsiteY3519" fmla="*/ 3145551 h 4587875"/>
              <a:gd name="connsiteX3520" fmla="*/ 2706409 w 9408955"/>
              <a:gd name="connsiteY3520" fmla="*/ 3147728 h 4587875"/>
              <a:gd name="connsiteX3521" fmla="*/ 2597009 w 9408955"/>
              <a:gd name="connsiteY3521" fmla="*/ 3147728 h 4587875"/>
              <a:gd name="connsiteX3522" fmla="*/ 2612914 w 9408955"/>
              <a:gd name="connsiteY3522" fmla="*/ 3082536 h 4587875"/>
              <a:gd name="connsiteX3523" fmla="*/ 2562664 w 9408955"/>
              <a:gd name="connsiteY3523" fmla="*/ 3097404 h 4587875"/>
              <a:gd name="connsiteX3524" fmla="*/ 2597009 w 9408955"/>
              <a:gd name="connsiteY3524" fmla="*/ 3147728 h 4587875"/>
              <a:gd name="connsiteX3525" fmla="*/ 5480129 w 9408955"/>
              <a:gd name="connsiteY3525" fmla="*/ 3147772 h 4587875"/>
              <a:gd name="connsiteX3526" fmla="*/ 5509374 w 9408955"/>
              <a:gd name="connsiteY3526" fmla="*/ 3106307 h 4587875"/>
              <a:gd name="connsiteX3527" fmla="*/ 5445647 w 9408955"/>
              <a:gd name="connsiteY3527" fmla="*/ 3093666 h 4587875"/>
              <a:gd name="connsiteX3528" fmla="*/ 5461069 w 9408955"/>
              <a:gd name="connsiteY3528" fmla="*/ 3145607 h 4587875"/>
              <a:gd name="connsiteX3529" fmla="*/ 5480129 w 9408955"/>
              <a:gd name="connsiteY3529" fmla="*/ 3147772 h 4587875"/>
              <a:gd name="connsiteX3530" fmla="*/ 8046884 w 9408955"/>
              <a:gd name="connsiteY3530" fmla="*/ 3147859 h 4587875"/>
              <a:gd name="connsiteX3531" fmla="*/ 8076838 w 9408955"/>
              <a:gd name="connsiteY3531" fmla="*/ 3106472 h 4587875"/>
              <a:gd name="connsiteX3532" fmla="*/ 8014427 w 9408955"/>
              <a:gd name="connsiteY3532" fmla="*/ 3095301 h 4587875"/>
              <a:gd name="connsiteX3533" fmla="*/ 8027543 w 9408955"/>
              <a:gd name="connsiteY3533" fmla="*/ 3143859 h 4587875"/>
              <a:gd name="connsiteX3534" fmla="*/ 8046884 w 9408955"/>
              <a:gd name="connsiteY3534" fmla="*/ 3147859 h 4587875"/>
              <a:gd name="connsiteX3535" fmla="*/ 7839474 w 9408955"/>
              <a:gd name="connsiteY3535" fmla="*/ 3147865 h 4587875"/>
              <a:gd name="connsiteX3536" fmla="*/ 7874210 w 9408955"/>
              <a:gd name="connsiteY3536" fmla="*/ 3106624 h 4587875"/>
              <a:gd name="connsiteX3537" fmla="*/ 7805632 w 9408955"/>
              <a:gd name="connsiteY3537" fmla="*/ 3099943 h 4587875"/>
              <a:gd name="connsiteX3538" fmla="*/ 7819853 w 9408955"/>
              <a:gd name="connsiteY3538" fmla="*/ 3143714 h 4587875"/>
              <a:gd name="connsiteX3539" fmla="*/ 7839474 w 9408955"/>
              <a:gd name="connsiteY3539" fmla="*/ 3147865 h 4587875"/>
              <a:gd name="connsiteX3540" fmla="*/ 4758079 w 9408955"/>
              <a:gd name="connsiteY3540" fmla="*/ 3147885 h 4587875"/>
              <a:gd name="connsiteX3541" fmla="*/ 4790633 w 9408955"/>
              <a:gd name="connsiteY3541" fmla="*/ 3107488 h 4587875"/>
              <a:gd name="connsiteX3542" fmla="*/ 4723610 w 9408955"/>
              <a:gd name="connsiteY3542" fmla="*/ 3101318 h 4587875"/>
              <a:gd name="connsiteX3543" fmla="*/ 4738707 w 9408955"/>
              <a:gd name="connsiteY3543" fmla="*/ 3143597 h 4587875"/>
              <a:gd name="connsiteX3544" fmla="*/ 4758079 w 9408955"/>
              <a:gd name="connsiteY3544" fmla="*/ 3147885 h 4587875"/>
              <a:gd name="connsiteX3545" fmla="*/ 6608152 w 9408955"/>
              <a:gd name="connsiteY3545" fmla="*/ 3147923 h 4587875"/>
              <a:gd name="connsiteX3546" fmla="*/ 6638813 w 9408955"/>
              <a:gd name="connsiteY3546" fmla="*/ 3107059 h 4587875"/>
              <a:gd name="connsiteX3547" fmla="*/ 6576357 w 9408955"/>
              <a:gd name="connsiteY3547" fmla="*/ 3094554 h 4587875"/>
              <a:gd name="connsiteX3548" fmla="*/ 6588983 w 9408955"/>
              <a:gd name="connsiteY3548" fmla="*/ 3143894 h 4587875"/>
              <a:gd name="connsiteX3549" fmla="*/ 6608152 w 9408955"/>
              <a:gd name="connsiteY3549" fmla="*/ 3147923 h 4587875"/>
              <a:gd name="connsiteX3550" fmla="*/ 7740327 w 9408955"/>
              <a:gd name="connsiteY3550" fmla="*/ 3147937 h 4587875"/>
              <a:gd name="connsiteX3551" fmla="*/ 7770980 w 9408955"/>
              <a:gd name="connsiteY3551" fmla="*/ 3106537 h 4587875"/>
              <a:gd name="connsiteX3552" fmla="*/ 7701089 w 9408955"/>
              <a:gd name="connsiteY3552" fmla="*/ 3106537 h 4587875"/>
              <a:gd name="connsiteX3553" fmla="*/ 7720695 w 9408955"/>
              <a:gd name="connsiteY3553" fmla="*/ 3145607 h 4587875"/>
              <a:gd name="connsiteX3554" fmla="*/ 7740327 w 9408955"/>
              <a:gd name="connsiteY3554" fmla="*/ 3147937 h 4587875"/>
              <a:gd name="connsiteX3555" fmla="*/ 2495588 w 9408955"/>
              <a:gd name="connsiteY3555" fmla="*/ 3147994 h 4587875"/>
              <a:gd name="connsiteX3556" fmla="*/ 2529337 w 9408955"/>
              <a:gd name="connsiteY3556" fmla="*/ 3115048 h 4587875"/>
              <a:gd name="connsiteX3557" fmla="*/ 2466015 w 9408955"/>
              <a:gd name="connsiteY3557" fmla="*/ 3094706 h 4587875"/>
              <a:gd name="connsiteX3558" fmla="*/ 2478228 w 9408955"/>
              <a:gd name="connsiteY3558" fmla="*/ 3144762 h 4587875"/>
              <a:gd name="connsiteX3559" fmla="*/ 2495588 w 9408955"/>
              <a:gd name="connsiteY3559" fmla="*/ 3147994 h 4587875"/>
              <a:gd name="connsiteX3560" fmla="*/ 1365180 w 9408955"/>
              <a:gd name="connsiteY3560" fmla="*/ 3147994 h 4587875"/>
              <a:gd name="connsiteX3561" fmla="*/ 1399938 w 9408955"/>
              <a:gd name="connsiteY3561" fmla="*/ 3107514 h 4587875"/>
              <a:gd name="connsiteX3562" fmla="*/ 1336217 w 9408955"/>
              <a:gd name="connsiteY3562" fmla="*/ 3093871 h 4587875"/>
              <a:gd name="connsiteX3563" fmla="*/ 1345743 w 9408955"/>
              <a:gd name="connsiteY3563" fmla="*/ 3143667 h 4587875"/>
              <a:gd name="connsiteX3564" fmla="*/ 1365180 w 9408955"/>
              <a:gd name="connsiteY3564" fmla="*/ 3147994 h 4587875"/>
              <a:gd name="connsiteX3565" fmla="*/ 7238309 w 9408955"/>
              <a:gd name="connsiteY3565" fmla="*/ 3148012 h 4587875"/>
              <a:gd name="connsiteX3566" fmla="*/ 7243313 w 9408955"/>
              <a:gd name="connsiteY3566" fmla="*/ 3084855 h 4587875"/>
              <a:gd name="connsiteX3567" fmla="*/ 7188273 w 9408955"/>
              <a:gd name="connsiteY3567" fmla="*/ 3096526 h 4587875"/>
              <a:gd name="connsiteX3568" fmla="*/ 7201692 w 9408955"/>
              <a:gd name="connsiteY3568" fmla="*/ 3142063 h 4587875"/>
              <a:gd name="connsiteX3569" fmla="*/ 7238309 w 9408955"/>
              <a:gd name="connsiteY3569" fmla="*/ 3148012 h 4587875"/>
              <a:gd name="connsiteX3570" fmla="*/ 4533263 w 9408955"/>
              <a:gd name="connsiteY3570" fmla="*/ 3148012 h 4587875"/>
              <a:gd name="connsiteX3571" fmla="*/ 4583105 w 9408955"/>
              <a:gd name="connsiteY3571" fmla="*/ 3121858 h 4587875"/>
              <a:gd name="connsiteX3572" fmla="*/ 4530062 w 9408955"/>
              <a:gd name="connsiteY3572" fmla="*/ 3085698 h 4587875"/>
              <a:gd name="connsiteX3573" fmla="*/ 4533263 w 9408955"/>
              <a:gd name="connsiteY3573" fmla="*/ 3148012 h 4587875"/>
              <a:gd name="connsiteX3574" fmla="*/ 7017860 w 9408955"/>
              <a:gd name="connsiteY3574" fmla="*/ 3148066 h 4587875"/>
              <a:gd name="connsiteX3575" fmla="*/ 7051499 w 9408955"/>
              <a:gd name="connsiteY3575" fmla="*/ 3108099 h 4587875"/>
              <a:gd name="connsiteX3576" fmla="*/ 7005112 w 9408955"/>
              <a:gd name="connsiteY3576" fmla="*/ 3080506 h 4587875"/>
              <a:gd name="connsiteX3577" fmla="*/ 6998745 w 9408955"/>
              <a:gd name="connsiteY3577" fmla="*/ 3143740 h 4587875"/>
              <a:gd name="connsiteX3578" fmla="*/ 7017860 w 9408955"/>
              <a:gd name="connsiteY3578" fmla="*/ 3148066 h 4587875"/>
              <a:gd name="connsiteX3579" fmla="*/ 6912979 w 9408955"/>
              <a:gd name="connsiteY3579" fmla="*/ 3148091 h 4587875"/>
              <a:gd name="connsiteX3580" fmla="*/ 6948117 w 9408955"/>
              <a:gd name="connsiteY3580" fmla="*/ 3114385 h 4587875"/>
              <a:gd name="connsiteX3581" fmla="*/ 6884802 w 9408955"/>
              <a:gd name="connsiteY3581" fmla="*/ 3092680 h 4587875"/>
              <a:gd name="connsiteX3582" fmla="*/ 6895430 w 9408955"/>
              <a:gd name="connsiteY3582" fmla="*/ 3143249 h 4587875"/>
              <a:gd name="connsiteX3583" fmla="*/ 6912979 w 9408955"/>
              <a:gd name="connsiteY3583" fmla="*/ 3148091 h 4587875"/>
              <a:gd name="connsiteX3584" fmla="*/ 6501982 w 9408955"/>
              <a:gd name="connsiteY3584" fmla="*/ 3148097 h 4587875"/>
              <a:gd name="connsiteX3585" fmla="*/ 6535792 w 9408955"/>
              <a:gd name="connsiteY3585" fmla="*/ 3113572 h 4587875"/>
              <a:gd name="connsiteX3586" fmla="*/ 6473695 w 9408955"/>
              <a:gd name="connsiteY3586" fmla="*/ 3091923 h 4587875"/>
              <a:gd name="connsiteX3587" fmla="*/ 6484385 w 9408955"/>
              <a:gd name="connsiteY3587" fmla="*/ 3143743 h 4587875"/>
              <a:gd name="connsiteX3588" fmla="*/ 6501982 w 9408955"/>
              <a:gd name="connsiteY3588" fmla="*/ 3148097 h 4587875"/>
              <a:gd name="connsiteX3589" fmla="*/ 1163378 w 9408955"/>
              <a:gd name="connsiteY3589" fmla="*/ 3148112 h 4587875"/>
              <a:gd name="connsiteX3590" fmla="*/ 1194129 w 9408955"/>
              <a:gd name="connsiteY3590" fmla="*/ 3107029 h 4587875"/>
              <a:gd name="connsiteX3591" fmla="*/ 1129315 w 9408955"/>
              <a:gd name="connsiteY3591" fmla="*/ 3094456 h 4587875"/>
              <a:gd name="connsiteX3592" fmla="*/ 1143613 w 9408955"/>
              <a:gd name="connsiteY3592" fmla="*/ 3145891 h 4587875"/>
              <a:gd name="connsiteX3593" fmla="*/ 1163378 w 9408955"/>
              <a:gd name="connsiteY3593" fmla="*/ 3148112 h 4587875"/>
              <a:gd name="connsiteX3594" fmla="*/ 6812523 w 9408955"/>
              <a:gd name="connsiteY3594" fmla="*/ 3148121 h 4587875"/>
              <a:gd name="connsiteX3595" fmla="*/ 6845114 w 9408955"/>
              <a:gd name="connsiteY3595" fmla="*/ 3113585 h 4587875"/>
              <a:gd name="connsiteX3596" fmla="*/ 6785172 w 9408955"/>
              <a:gd name="connsiteY3596" fmla="*/ 3088099 h 4587875"/>
              <a:gd name="connsiteX3597" fmla="*/ 6795010 w 9408955"/>
              <a:gd name="connsiteY3597" fmla="*/ 3145558 h 4587875"/>
              <a:gd name="connsiteX3598" fmla="*/ 6812523 w 9408955"/>
              <a:gd name="connsiteY3598" fmla="*/ 3148121 h 4587875"/>
              <a:gd name="connsiteX3599" fmla="*/ 7942709 w 9408955"/>
              <a:gd name="connsiteY3599" fmla="*/ 3148182 h 4587875"/>
              <a:gd name="connsiteX3600" fmla="*/ 7974720 w 9408955"/>
              <a:gd name="connsiteY3600" fmla="*/ 3107569 h 4587875"/>
              <a:gd name="connsiteX3601" fmla="*/ 7916329 w 9408955"/>
              <a:gd name="connsiteY3601" fmla="*/ 3087169 h 4587875"/>
              <a:gd name="connsiteX3602" fmla="*/ 7923172 w 9408955"/>
              <a:gd name="connsiteY3602" fmla="*/ 3144014 h 4587875"/>
              <a:gd name="connsiteX3603" fmla="*/ 7942709 w 9408955"/>
              <a:gd name="connsiteY3603" fmla="*/ 3148182 h 4587875"/>
              <a:gd name="connsiteX3604" fmla="*/ 1466746 w 9408955"/>
              <a:gd name="connsiteY3604" fmla="*/ 3148211 h 4587875"/>
              <a:gd name="connsiteX3605" fmla="*/ 1501460 w 9408955"/>
              <a:gd name="connsiteY3605" fmla="*/ 3115021 h 4587875"/>
              <a:gd name="connsiteX3606" fmla="*/ 1438880 w 9408955"/>
              <a:gd name="connsiteY3606" fmla="*/ 3091374 h 4587875"/>
              <a:gd name="connsiteX3607" fmla="*/ 1449235 w 9408955"/>
              <a:gd name="connsiteY3607" fmla="*/ 3144125 h 4587875"/>
              <a:gd name="connsiteX3608" fmla="*/ 1466746 w 9408955"/>
              <a:gd name="connsiteY3608" fmla="*/ 3148211 h 4587875"/>
              <a:gd name="connsiteX3609" fmla="*/ 1690073 w 9408955"/>
              <a:gd name="connsiteY3609" fmla="*/ 3148235 h 4587875"/>
              <a:gd name="connsiteX3610" fmla="*/ 1698057 w 9408955"/>
              <a:gd name="connsiteY3610" fmla="*/ 3088877 h 4587875"/>
              <a:gd name="connsiteX3611" fmla="*/ 1640347 w 9408955"/>
              <a:gd name="connsiteY3611" fmla="*/ 3114803 h 4587875"/>
              <a:gd name="connsiteX3612" fmla="*/ 1690073 w 9408955"/>
              <a:gd name="connsiteY3612" fmla="*/ 3148235 h 4587875"/>
              <a:gd name="connsiteX3613" fmla="*/ 2803095 w 9408955"/>
              <a:gd name="connsiteY3613" fmla="*/ 3148261 h 4587875"/>
              <a:gd name="connsiteX3614" fmla="*/ 2839419 w 9408955"/>
              <a:gd name="connsiteY3614" fmla="*/ 3115362 h 4587875"/>
              <a:gd name="connsiteX3615" fmla="*/ 2785198 w 9408955"/>
              <a:gd name="connsiteY3615" fmla="*/ 3084808 h 4587875"/>
              <a:gd name="connsiteX3616" fmla="*/ 2785880 w 9408955"/>
              <a:gd name="connsiteY3616" fmla="*/ 3144092 h 4587875"/>
              <a:gd name="connsiteX3617" fmla="*/ 2803095 w 9408955"/>
              <a:gd name="connsiteY3617" fmla="*/ 3148261 h 4587875"/>
              <a:gd name="connsiteX3618" fmla="*/ 4652937 w 9408955"/>
              <a:gd name="connsiteY3618" fmla="*/ 3148435 h 4587875"/>
              <a:gd name="connsiteX3619" fmla="*/ 4687037 w 9408955"/>
              <a:gd name="connsiteY3619" fmla="*/ 3114493 h 4587875"/>
              <a:gd name="connsiteX3620" fmla="*/ 4624935 w 9408955"/>
              <a:gd name="connsiteY3620" fmla="*/ 3092383 h 4587875"/>
              <a:gd name="connsiteX3621" fmla="*/ 4635399 w 9408955"/>
              <a:gd name="connsiteY3621" fmla="*/ 3144203 h 4587875"/>
              <a:gd name="connsiteX3622" fmla="*/ 4652937 w 9408955"/>
              <a:gd name="connsiteY3622" fmla="*/ 3148435 h 4587875"/>
              <a:gd name="connsiteX3623" fmla="*/ 6093253 w 9408955"/>
              <a:gd name="connsiteY3623" fmla="*/ 3148503 h 4587875"/>
              <a:gd name="connsiteX3624" fmla="*/ 6125947 w 9408955"/>
              <a:gd name="connsiteY3624" fmla="*/ 3108608 h 4587875"/>
              <a:gd name="connsiteX3625" fmla="*/ 6059587 w 9408955"/>
              <a:gd name="connsiteY3625" fmla="*/ 3099649 h 4587875"/>
              <a:gd name="connsiteX3626" fmla="*/ 6073774 w 9408955"/>
              <a:gd name="connsiteY3626" fmla="*/ 3144443 h 4587875"/>
              <a:gd name="connsiteX3627" fmla="*/ 6093253 w 9408955"/>
              <a:gd name="connsiteY3627" fmla="*/ 3148503 h 4587875"/>
              <a:gd name="connsiteX3628" fmla="*/ 1983848 w 9408955"/>
              <a:gd name="connsiteY3628" fmla="*/ 3148539 h 4587875"/>
              <a:gd name="connsiteX3629" fmla="*/ 2016636 w 9408955"/>
              <a:gd name="connsiteY3629" fmla="*/ 3108975 h 4587875"/>
              <a:gd name="connsiteX3630" fmla="*/ 1957950 w 9408955"/>
              <a:gd name="connsiteY3630" fmla="*/ 3087316 h 4587875"/>
              <a:gd name="connsiteX3631" fmla="*/ 1964416 w 9408955"/>
              <a:gd name="connsiteY3631" fmla="*/ 3144542 h 4587875"/>
              <a:gd name="connsiteX3632" fmla="*/ 1983848 w 9408955"/>
              <a:gd name="connsiteY3632" fmla="*/ 3148539 h 4587875"/>
              <a:gd name="connsiteX3633" fmla="*/ 1760321 w 9408955"/>
              <a:gd name="connsiteY3633" fmla="*/ 3149136 h 4587875"/>
              <a:gd name="connsiteX3634" fmla="*/ 1809870 w 9408955"/>
              <a:gd name="connsiteY3634" fmla="*/ 3114831 h 4587875"/>
              <a:gd name="connsiteX3635" fmla="*/ 1744493 w 9408955"/>
              <a:gd name="connsiteY3635" fmla="*/ 3098606 h 4587875"/>
              <a:gd name="connsiteX3636" fmla="*/ 1760321 w 9408955"/>
              <a:gd name="connsiteY3636" fmla="*/ 3149136 h 4587875"/>
              <a:gd name="connsiteX3637" fmla="*/ 1864900 w 9408955"/>
              <a:gd name="connsiteY3637" fmla="*/ 3149370 h 4587875"/>
              <a:gd name="connsiteX3638" fmla="*/ 1914030 w 9408955"/>
              <a:gd name="connsiteY3638" fmla="*/ 3115433 h 4587875"/>
              <a:gd name="connsiteX3639" fmla="*/ 1850117 w 9408955"/>
              <a:gd name="connsiteY3639" fmla="*/ 3092731 h 4587875"/>
              <a:gd name="connsiteX3640" fmla="*/ 1864900 w 9408955"/>
              <a:gd name="connsiteY3640" fmla="*/ 3149370 h 4587875"/>
              <a:gd name="connsiteX3641" fmla="*/ 4359040 w 9408955"/>
              <a:gd name="connsiteY3641" fmla="*/ 3149371 h 4587875"/>
              <a:gd name="connsiteX3642" fmla="*/ 4373260 w 9408955"/>
              <a:gd name="connsiteY3642" fmla="*/ 3093495 h 4587875"/>
              <a:gd name="connsiteX3643" fmla="*/ 4309040 w 9408955"/>
              <a:gd name="connsiteY3643" fmla="*/ 3114933 h 4587875"/>
              <a:gd name="connsiteX3644" fmla="*/ 4359040 w 9408955"/>
              <a:gd name="connsiteY3644" fmla="*/ 3149371 h 4587875"/>
              <a:gd name="connsiteX3645" fmla="*/ 7412689 w 9408955"/>
              <a:gd name="connsiteY3645" fmla="*/ 3149599 h 4587875"/>
              <a:gd name="connsiteX3646" fmla="*/ 7452848 w 9408955"/>
              <a:gd name="connsiteY3646" fmla="*/ 3138647 h 4587875"/>
              <a:gd name="connsiteX3647" fmla="*/ 7444862 w 9408955"/>
              <a:gd name="connsiteY3647" fmla="*/ 3083429 h 4587875"/>
              <a:gd name="connsiteX3648" fmla="*/ 7395576 w 9408955"/>
              <a:gd name="connsiteY3648" fmla="*/ 3107387 h 4587875"/>
              <a:gd name="connsiteX3649" fmla="*/ 7412689 w 9408955"/>
              <a:gd name="connsiteY3649" fmla="*/ 3149599 h 4587875"/>
              <a:gd name="connsiteX3650" fmla="*/ 6208168 w 9408955"/>
              <a:gd name="connsiteY3650" fmla="*/ 3149599 h 4587875"/>
              <a:gd name="connsiteX3651" fmla="*/ 6224359 w 9408955"/>
              <a:gd name="connsiteY3651" fmla="*/ 3097447 h 4587875"/>
              <a:gd name="connsiteX3652" fmla="*/ 6158684 w 9408955"/>
              <a:gd name="connsiteY3652" fmla="*/ 3114368 h 4587875"/>
              <a:gd name="connsiteX3653" fmla="*/ 6208168 w 9408955"/>
              <a:gd name="connsiteY3653" fmla="*/ 3149599 h 4587875"/>
              <a:gd name="connsiteX3654" fmla="*/ 7545678 w 9408955"/>
              <a:gd name="connsiteY3654" fmla="*/ 3249051 h 4587875"/>
              <a:gd name="connsiteX3655" fmla="*/ 7564691 w 9408955"/>
              <a:gd name="connsiteY3655" fmla="*/ 3225177 h 4587875"/>
              <a:gd name="connsiteX3656" fmla="*/ 7519995 w 9408955"/>
              <a:gd name="connsiteY3656" fmla="*/ 3183786 h 4587875"/>
              <a:gd name="connsiteX3657" fmla="*/ 7514522 w 9408955"/>
              <a:gd name="connsiteY3657" fmla="*/ 3248994 h 4587875"/>
              <a:gd name="connsiteX3658" fmla="*/ 7545678 w 9408955"/>
              <a:gd name="connsiteY3658" fmla="*/ 3249051 h 4587875"/>
              <a:gd name="connsiteX3659" fmla="*/ 4348195 w 9408955"/>
              <a:gd name="connsiteY3659" fmla="*/ 3249259 h 4587875"/>
              <a:gd name="connsiteX3660" fmla="*/ 4377015 w 9408955"/>
              <a:gd name="connsiteY3660" fmla="*/ 3210246 h 4587875"/>
              <a:gd name="connsiteX3661" fmla="*/ 4316055 w 9408955"/>
              <a:gd name="connsiteY3661" fmla="*/ 3198876 h 4587875"/>
              <a:gd name="connsiteX3662" fmla="*/ 4330613 w 9408955"/>
              <a:gd name="connsiteY3662" fmla="*/ 3245493 h 4587875"/>
              <a:gd name="connsiteX3663" fmla="*/ 4348195 w 9408955"/>
              <a:gd name="connsiteY3663" fmla="*/ 3249259 h 4587875"/>
              <a:gd name="connsiteX3664" fmla="*/ 6510274 w 9408955"/>
              <a:gd name="connsiteY3664" fmla="*/ 3249772 h 4587875"/>
              <a:gd name="connsiteX3665" fmla="*/ 6529652 w 9408955"/>
              <a:gd name="connsiteY3665" fmla="*/ 3243780 h 4587875"/>
              <a:gd name="connsiteX3666" fmla="*/ 6529424 w 9408955"/>
              <a:gd name="connsiteY3666" fmla="*/ 3194827 h 4587875"/>
              <a:gd name="connsiteX3667" fmla="*/ 6468472 w 9408955"/>
              <a:gd name="connsiteY3667" fmla="*/ 3219191 h 4587875"/>
              <a:gd name="connsiteX3668" fmla="*/ 6510274 w 9408955"/>
              <a:gd name="connsiteY3668" fmla="*/ 3249772 h 4587875"/>
              <a:gd name="connsiteX3669" fmla="*/ 2695748 w 9408955"/>
              <a:gd name="connsiteY3669" fmla="*/ 3250534 h 4587875"/>
              <a:gd name="connsiteX3670" fmla="*/ 2731318 w 9408955"/>
              <a:gd name="connsiteY3670" fmla="*/ 3197835 h 4587875"/>
              <a:gd name="connsiteX3671" fmla="*/ 2665258 w 9408955"/>
              <a:gd name="connsiteY3671" fmla="*/ 3211179 h 4587875"/>
              <a:gd name="connsiteX3672" fmla="*/ 2695748 w 9408955"/>
              <a:gd name="connsiteY3672" fmla="*/ 3250534 h 4587875"/>
              <a:gd name="connsiteX3673" fmla="*/ 6709763 w 9408955"/>
              <a:gd name="connsiteY3673" fmla="*/ 3250548 h 4587875"/>
              <a:gd name="connsiteX3674" fmla="*/ 6734995 w 9408955"/>
              <a:gd name="connsiteY3674" fmla="*/ 3239407 h 4587875"/>
              <a:gd name="connsiteX3675" fmla="*/ 6698647 w 9408955"/>
              <a:gd name="connsiteY3675" fmla="*/ 3183617 h 4587875"/>
              <a:gd name="connsiteX3676" fmla="*/ 6681959 w 9408955"/>
              <a:gd name="connsiteY3676" fmla="*/ 3244169 h 4587875"/>
              <a:gd name="connsiteX3677" fmla="*/ 6709763 w 9408955"/>
              <a:gd name="connsiteY3677" fmla="*/ 3250548 h 4587875"/>
              <a:gd name="connsiteX3678" fmla="*/ 7123194 w 9408955"/>
              <a:gd name="connsiteY3678" fmla="*/ 3250606 h 4587875"/>
              <a:gd name="connsiteX3679" fmla="*/ 7153018 w 9408955"/>
              <a:gd name="connsiteY3679" fmla="*/ 3206499 h 4587875"/>
              <a:gd name="connsiteX3680" fmla="*/ 7092228 w 9408955"/>
              <a:gd name="connsiteY3680" fmla="*/ 3195024 h 4587875"/>
              <a:gd name="connsiteX3681" fmla="*/ 7103197 w 9408955"/>
              <a:gd name="connsiteY3681" fmla="*/ 3247674 h 4587875"/>
              <a:gd name="connsiteX3682" fmla="*/ 7123194 w 9408955"/>
              <a:gd name="connsiteY3682" fmla="*/ 3250606 h 4587875"/>
              <a:gd name="connsiteX3683" fmla="*/ 1986149 w 9408955"/>
              <a:gd name="connsiteY3683" fmla="*/ 3250669 h 4587875"/>
              <a:gd name="connsiteX3684" fmla="*/ 2012206 w 9408955"/>
              <a:gd name="connsiteY3684" fmla="*/ 3201162 h 4587875"/>
              <a:gd name="connsiteX3685" fmla="*/ 1945584 w 9408955"/>
              <a:gd name="connsiteY3685" fmla="*/ 3211317 h 4587875"/>
              <a:gd name="connsiteX3686" fmla="*/ 1964911 w 9408955"/>
              <a:gd name="connsiteY3686" fmla="*/ 3246748 h 4587875"/>
              <a:gd name="connsiteX3687" fmla="*/ 1986149 w 9408955"/>
              <a:gd name="connsiteY3687" fmla="*/ 3250669 h 4587875"/>
              <a:gd name="connsiteX3688" fmla="*/ 5683563 w 9408955"/>
              <a:gd name="connsiteY3688" fmla="*/ 3250702 h 4587875"/>
              <a:gd name="connsiteX3689" fmla="*/ 5716551 w 9408955"/>
              <a:gd name="connsiteY3689" fmla="*/ 3210909 h 4587875"/>
              <a:gd name="connsiteX3690" fmla="*/ 5649659 w 9408955"/>
              <a:gd name="connsiteY3690" fmla="*/ 3198109 h 4587875"/>
              <a:gd name="connsiteX3691" fmla="*/ 5664652 w 9408955"/>
              <a:gd name="connsiteY3691" fmla="*/ 3247937 h 4587875"/>
              <a:gd name="connsiteX3692" fmla="*/ 5683563 w 9408955"/>
              <a:gd name="connsiteY3692" fmla="*/ 3250702 h 4587875"/>
              <a:gd name="connsiteX3693" fmla="*/ 6805092 w 9408955"/>
              <a:gd name="connsiteY3693" fmla="*/ 3250716 h 4587875"/>
              <a:gd name="connsiteX3694" fmla="*/ 6845103 w 9408955"/>
              <a:gd name="connsiteY3694" fmla="*/ 3211257 h 4587875"/>
              <a:gd name="connsiteX3695" fmla="*/ 6795946 w 9408955"/>
              <a:gd name="connsiteY3695" fmla="*/ 3186167 h 4587875"/>
              <a:gd name="connsiteX3696" fmla="*/ 6805092 w 9408955"/>
              <a:gd name="connsiteY3696" fmla="*/ 3250716 h 4587875"/>
              <a:gd name="connsiteX3697" fmla="*/ 5175651 w 9408955"/>
              <a:gd name="connsiteY3697" fmla="*/ 3250799 h 4587875"/>
              <a:gd name="connsiteX3698" fmla="*/ 5198958 w 9408955"/>
              <a:gd name="connsiteY3698" fmla="*/ 3204182 h 4587875"/>
              <a:gd name="connsiteX3699" fmla="*/ 5135143 w 9408955"/>
              <a:gd name="connsiteY3699" fmla="*/ 3203726 h 4587875"/>
              <a:gd name="connsiteX3700" fmla="*/ 5156339 w 9408955"/>
              <a:gd name="connsiteY3700" fmla="*/ 3249553 h 4587875"/>
              <a:gd name="connsiteX3701" fmla="*/ 5175651 w 9408955"/>
              <a:gd name="connsiteY3701" fmla="*/ 3250799 h 4587875"/>
              <a:gd name="connsiteX3702" fmla="*/ 6394579 w 9408955"/>
              <a:gd name="connsiteY3702" fmla="*/ 3250931 h 4587875"/>
              <a:gd name="connsiteX3703" fmla="*/ 6432978 w 9408955"/>
              <a:gd name="connsiteY3703" fmla="*/ 3204045 h 4587875"/>
              <a:gd name="connsiteX3704" fmla="*/ 6367379 w 9408955"/>
              <a:gd name="connsiteY3704" fmla="*/ 3203816 h 4587875"/>
              <a:gd name="connsiteX3705" fmla="*/ 6394579 w 9408955"/>
              <a:gd name="connsiteY3705" fmla="*/ 3250931 h 4587875"/>
              <a:gd name="connsiteX3706" fmla="*/ 4955009 w 9408955"/>
              <a:gd name="connsiteY3706" fmla="*/ 3250963 h 4587875"/>
              <a:gd name="connsiteX3707" fmla="*/ 4996852 w 9408955"/>
              <a:gd name="connsiteY3707" fmla="*/ 3219127 h 4587875"/>
              <a:gd name="connsiteX3708" fmla="*/ 4935558 w 9408955"/>
              <a:gd name="connsiteY3708" fmla="*/ 3192749 h 4587875"/>
              <a:gd name="connsiteX3709" fmla="*/ 4955009 w 9408955"/>
              <a:gd name="connsiteY3709" fmla="*/ 3250963 h 4587875"/>
              <a:gd name="connsiteX3710" fmla="*/ 1887071 w 9408955"/>
              <a:gd name="connsiteY3710" fmla="*/ 3250996 h 4587875"/>
              <a:gd name="connsiteX3711" fmla="*/ 1911974 w 9408955"/>
              <a:gd name="connsiteY3711" fmla="*/ 3203811 h 4587875"/>
              <a:gd name="connsiteX3712" fmla="*/ 1846607 w 9408955"/>
              <a:gd name="connsiteY3712" fmla="*/ 3203582 h 4587875"/>
              <a:gd name="connsiteX3713" fmla="*/ 1866544 w 9408955"/>
              <a:gd name="connsiteY3713" fmla="*/ 3249753 h 4587875"/>
              <a:gd name="connsiteX3714" fmla="*/ 1887071 w 9408955"/>
              <a:gd name="connsiteY3714" fmla="*/ 3250996 h 4587875"/>
              <a:gd name="connsiteX3715" fmla="*/ 5364669 w 9408955"/>
              <a:gd name="connsiteY3715" fmla="*/ 3251083 h 4587875"/>
              <a:gd name="connsiteX3716" fmla="*/ 5393936 w 9408955"/>
              <a:gd name="connsiteY3716" fmla="*/ 3188291 h 4587875"/>
              <a:gd name="connsiteX3717" fmla="*/ 5337016 w 9408955"/>
              <a:gd name="connsiteY3717" fmla="*/ 3202041 h 4587875"/>
              <a:gd name="connsiteX3718" fmla="*/ 5364669 w 9408955"/>
              <a:gd name="connsiteY3718" fmla="*/ 3251083 h 4587875"/>
              <a:gd name="connsiteX3719" fmla="*/ 6196342 w 9408955"/>
              <a:gd name="connsiteY3719" fmla="*/ 3251141 h 4587875"/>
              <a:gd name="connsiteX3720" fmla="*/ 6228025 w 9408955"/>
              <a:gd name="connsiteY3720" fmla="*/ 3211249 h 4587875"/>
              <a:gd name="connsiteX3721" fmla="*/ 6176032 w 9408955"/>
              <a:gd name="connsiteY3721" fmla="*/ 3186393 h 4587875"/>
              <a:gd name="connsiteX3722" fmla="*/ 6177857 w 9408955"/>
              <a:gd name="connsiteY3722" fmla="*/ 3248875 h 4587875"/>
              <a:gd name="connsiteX3723" fmla="*/ 6196342 w 9408955"/>
              <a:gd name="connsiteY3723" fmla="*/ 3251141 h 4587875"/>
              <a:gd name="connsiteX3724" fmla="*/ 2809391 w 9408955"/>
              <a:gd name="connsiteY3724" fmla="*/ 3251151 h 4587875"/>
              <a:gd name="connsiteX3725" fmla="*/ 2837838 w 9408955"/>
              <a:gd name="connsiteY3725" fmla="*/ 3211719 h 4587875"/>
              <a:gd name="connsiteX3726" fmla="*/ 2771538 w 9408955"/>
              <a:gd name="connsiteY3726" fmla="*/ 3201004 h 4587875"/>
              <a:gd name="connsiteX3727" fmla="*/ 2791720 w 9408955"/>
              <a:gd name="connsiteY3727" fmla="*/ 3249334 h 4587875"/>
              <a:gd name="connsiteX3728" fmla="*/ 2809391 w 9408955"/>
              <a:gd name="connsiteY3728" fmla="*/ 3251151 h 4587875"/>
              <a:gd name="connsiteX3729" fmla="*/ 7742204 w 9408955"/>
              <a:gd name="connsiteY3729" fmla="*/ 3251207 h 4587875"/>
              <a:gd name="connsiteX3730" fmla="*/ 7769007 w 9408955"/>
              <a:gd name="connsiteY3730" fmla="*/ 3203791 h 4587875"/>
              <a:gd name="connsiteX3731" fmla="*/ 7708817 w 9408955"/>
              <a:gd name="connsiteY3731" fmla="*/ 3192589 h 4587875"/>
              <a:gd name="connsiteX3732" fmla="*/ 7722269 w 9408955"/>
              <a:gd name="connsiteY3732" fmla="*/ 3248825 h 4587875"/>
              <a:gd name="connsiteX3733" fmla="*/ 7742204 w 9408955"/>
              <a:gd name="connsiteY3733" fmla="*/ 3251207 h 4587875"/>
              <a:gd name="connsiteX3734" fmla="*/ 7014863 w 9408955"/>
              <a:gd name="connsiteY3734" fmla="*/ 3251229 h 4587875"/>
              <a:gd name="connsiteX3735" fmla="*/ 7050355 w 9408955"/>
              <a:gd name="connsiteY3735" fmla="*/ 3225540 h 4587875"/>
              <a:gd name="connsiteX3736" fmla="*/ 7004425 w 9408955"/>
              <a:gd name="connsiteY3736" fmla="*/ 3184157 h 4587875"/>
              <a:gd name="connsiteX3737" fmla="*/ 6999650 w 9408955"/>
              <a:gd name="connsiteY3737" fmla="*/ 3247261 h 4587875"/>
              <a:gd name="connsiteX3738" fmla="*/ 7014863 w 9408955"/>
              <a:gd name="connsiteY3738" fmla="*/ 3251229 h 4587875"/>
              <a:gd name="connsiteX3739" fmla="*/ 7433900 w 9408955"/>
              <a:gd name="connsiteY3739" fmla="*/ 3251231 h 4587875"/>
              <a:gd name="connsiteX3740" fmla="*/ 7460027 w 9408955"/>
              <a:gd name="connsiteY3740" fmla="*/ 3211012 h 4587875"/>
              <a:gd name="connsiteX3741" fmla="*/ 7398619 w 9408955"/>
              <a:gd name="connsiteY3741" fmla="*/ 3196116 h 4587875"/>
              <a:gd name="connsiteX3742" fmla="*/ 7416324 w 9408955"/>
              <a:gd name="connsiteY3742" fmla="*/ 3249741 h 4587875"/>
              <a:gd name="connsiteX3743" fmla="*/ 7433900 w 9408955"/>
              <a:gd name="connsiteY3743" fmla="*/ 3251231 h 4587875"/>
              <a:gd name="connsiteX3744" fmla="*/ 5788627 w 9408955"/>
              <a:gd name="connsiteY3744" fmla="*/ 3251311 h 4587875"/>
              <a:gd name="connsiteX3745" fmla="*/ 5815567 w 9408955"/>
              <a:gd name="connsiteY3745" fmla="*/ 3204630 h 4587875"/>
              <a:gd name="connsiteX3746" fmla="*/ 5756987 w 9408955"/>
              <a:gd name="connsiteY3746" fmla="*/ 3192775 h 4587875"/>
              <a:gd name="connsiteX3747" fmla="*/ 5768296 w 9408955"/>
              <a:gd name="connsiteY3747" fmla="*/ 3248177 h 4587875"/>
              <a:gd name="connsiteX3748" fmla="*/ 5788627 w 9408955"/>
              <a:gd name="connsiteY3748" fmla="*/ 3251311 h 4587875"/>
              <a:gd name="connsiteX3749" fmla="*/ 1059532 w 9408955"/>
              <a:gd name="connsiteY3749" fmla="*/ 3251322 h 4587875"/>
              <a:gd name="connsiteX3750" fmla="*/ 1090178 w 9408955"/>
              <a:gd name="connsiteY3750" fmla="*/ 3211314 h 4587875"/>
              <a:gd name="connsiteX3751" fmla="*/ 1029404 w 9408955"/>
              <a:gd name="connsiteY3751" fmla="*/ 3194393 h 4587875"/>
              <a:gd name="connsiteX3752" fmla="*/ 1040741 w 9408955"/>
              <a:gd name="connsiteY3752" fmla="*/ 3247638 h 4587875"/>
              <a:gd name="connsiteX3753" fmla="*/ 1059532 w 9408955"/>
              <a:gd name="connsiteY3753" fmla="*/ 3251322 h 4587875"/>
              <a:gd name="connsiteX3754" fmla="*/ 8047698 w 9408955"/>
              <a:gd name="connsiteY3754" fmla="*/ 3251350 h 4587875"/>
              <a:gd name="connsiteX3755" fmla="*/ 8078102 w 9408955"/>
              <a:gd name="connsiteY3755" fmla="*/ 3210878 h 4587875"/>
              <a:gd name="connsiteX3756" fmla="*/ 8033020 w 9408955"/>
              <a:gd name="connsiteY3756" fmla="*/ 3184941 h 4587875"/>
              <a:gd name="connsiteX3757" fmla="*/ 8028650 w 9408955"/>
              <a:gd name="connsiteY3757" fmla="*/ 3248094 h 4587875"/>
              <a:gd name="connsiteX3758" fmla="*/ 8047698 w 9408955"/>
              <a:gd name="connsiteY3758" fmla="*/ 3251350 h 4587875"/>
              <a:gd name="connsiteX3759" fmla="*/ 5062663 w 9408955"/>
              <a:gd name="connsiteY3759" fmla="*/ 3251490 h 4587875"/>
              <a:gd name="connsiteX3760" fmla="*/ 5097794 w 9408955"/>
              <a:gd name="connsiteY3760" fmla="*/ 3218769 h 4587875"/>
              <a:gd name="connsiteX3761" fmla="*/ 5051248 w 9408955"/>
              <a:gd name="connsiteY3761" fmla="*/ 3185204 h 4587875"/>
              <a:gd name="connsiteX3762" fmla="*/ 5045627 w 9408955"/>
              <a:gd name="connsiteY3762" fmla="*/ 3245529 h 4587875"/>
              <a:gd name="connsiteX3763" fmla="*/ 5062663 w 9408955"/>
              <a:gd name="connsiteY3763" fmla="*/ 3251490 h 4587875"/>
              <a:gd name="connsiteX3764" fmla="*/ 2397516 w 9408955"/>
              <a:gd name="connsiteY3764" fmla="*/ 3251515 h 4587875"/>
              <a:gd name="connsiteX3765" fmla="*/ 2424773 w 9408955"/>
              <a:gd name="connsiteY3765" fmla="*/ 3219138 h 4587875"/>
              <a:gd name="connsiteX3766" fmla="*/ 2381446 w 9408955"/>
              <a:gd name="connsiteY3766" fmla="*/ 3184176 h 4587875"/>
              <a:gd name="connsiteX3767" fmla="*/ 2382124 w 9408955"/>
              <a:gd name="connsiteY3767" fmla="*/ 3249959 h 4587875"/>
              <a:gd name="connsiteX3768" fmla="*/ 2397516 w 9408955"/>
              <a:gd name="connsiteY3768" fmla="*/ 3251515 h 4587875"/>
              <a:gd name="connsiteX3769" fmla="*/ 2088417 w 9408955"/>
              <a:gd name="connsiteY3769" fmla="*/ 3251553 h 4587875"/>
              <a:gd name="connsiteX3770" fmla="*/ 2119448 w 9408955"/>
              <a:gd name="connsiteY3770" fmla="*/ 3211473 h 4587875"/>
              <a:gd name="connsiteX3771" fmla="*/ 2067868 w 9408955"/>
              <a:gd name="connsiteY3771" fmla="*/ 3186391 h 4587875"/>
              <a:gd name="connsiteX3772" fmla="*/ 2069932 w 9408955"/>
              <a:gd name="connsiteY3772" fmla="*/ 3248411 h 4587875"/>
              <a:gd name="connsiteX3773" fmla="*/ 2088417 w 9408955"/>
              <a:gd name="connsiteY3773" fmla="*/ 3251553 h 4587875"/>
              <a:gd name="connsiteX3774" fmla="*/ 1163108 w 9408955"/>
              <a:gd name="connsiteY3774" fmla="*/ 3251564 h 4587875"/>
              <a:gd name="connsiteX3775" fmla="*/ 1193744 w 9408955"/>
              <a:gd name="connsiteY3775" fmla="*/ 3211870 h 4587875"/>
              <a:gd name="connsiteX3776" fmla="*/ 1141922 w 9408955"/>
              <a:gd name="connsiteY3776" fmla="*/ 3187216 h 4587875"/>
              <a:gd name="connsiteX3777" fmla="*/ 1144443 w 9408955"/>
              <a:gd name="connsiteY3777" fmla="*/ 3248284 h 4587875"/>
              <a:gd name="connsiteX3778" fmla="*/ 1163108 w 9408955"/>
              <a:gd name="connsiteY3778" fmla="*/ 3251564 h 4587875"/>
              <a:gd name="connsiteX3779" fmla="*/ 1372384 w 9408955"/>
              <a:gd name="connsiteY3779" fmla="*/ 3251565 h 4587875"/>
              <a:gd name="connsiteX3780" fmla="*/ 1400839 w 9408955"/>
              <a:gd name="connsiteY3780" fmla="*/ 3210023 h 4587875"/>
              <a:gd name="connsiteX3781" fmla="*/ 1336041 w 9408955"/>
              <a:gd name="connsiteY3781" fmla="*/ 3196827 h 4587875"/>
              <a:gd name="connsiteX3782" fmla="*/ 1354232 w 9408955"/>
              <a:gd name="connsiteY3782" fmla="*/ 3249149 h 4587875"/>
              <a:gd name="connsiteX3783" fmla="*/ 1372384 w 9408955"/>
              <a:gd name="connsiteY3783" fmla="*/ 3251565 h 4587875"/>
              <a:gd name="connsiteX3784" fmla="*/ 7226085 w 9408955"/>
              <a:gd name="connsiteY3784" fmla="*/ 3251567 h 4587875"/>
              <a:gd name="connsiteX3785" fmla="*/ 7255224 w 9408955"/>
              <a:gd name="connsiteY3785" fmla="*/ 3211511 h 4587875"/>
              <a:gd name="connsiteX3786" fmla="*/ 7190050 w 9408955"/>
              <a:gd name="connsiteY3786" fmla="*/ 3203574 h 4587875"/>
              <a:gd name="connsiteX3787" fmla="*/ 7207804 w 9408955"/>
              <a:gd name="connsiteY3787" fmla="*/ 3248478 h 4587875"/>
              <a:gd name="connsiteX3788" fmla="*/ 7226085 w 9408955"/>
              <a:gd name="connsiteY3788" fmla="*/ 3251567 h 4587875"/>
              <a:gd name="connsiteX3789" fmla="*/ 5990105 w 9408955"/>
              <a:gd name="connsiteY3789" fmla="*/ 3251585 h 4587875"/>
              <a:gd name="connsiteX3790" fmla="*/ 6022798 w 9408955"/>
              <a:gd name="connsiteY3790" fmla="*/ 3210768 h 4587875"/>
              <a:gd name="connsiteX3791" fmla="*/ 5960014 w 9408955"/>
              <a:gd name="connsiteY3791" fmla="*/ 3197940 h 4587875"/>
              <a:gd name="connsiteX3792" fmla="*/ 5970933 w 9408955"/>
              <a:gd name="connsiteY3792" fmla="*/ 3246276 h 4587875"/>
              <a:gd name="connsiteX3793" fmla="*/ 5990105 w 9408955"/>
              <a:gd name="connsiteY3793" fmla="*/ 3251585 h 4587875"/>
              <a:gd name="connsiteX3794" fmla="*/ 6289927 w 9408955"/>
              <a:gd name="connsiteY3794" fmla="*/ 3251603 h 4587875"/>
              <a:gd name="connsiteX3795" fmla="*/ 6330050 w 9408955"/>
              <a:gd name="connsiteY3795" fmla="*/ 3204031 h 4587875"/>
              <a:gd name="connsiteX3796" fmla="*/ 6265990 w 9408955"/>
              <a:gd name="connsiteY3796" fmla="*/ 3198542 h 4587875"/>
              <a:gd name="connsiteX3797" fmla="*/ 6289927 w 9408955"/>
              <a:gd name="connsiteY3797" fmla="*/ 3251603 h 4587875"/>
              <a:gd name="connsiteX3798" fmla="*/ 1775826 w 9408955"/>
              <a:gd name="connsiteY3798" fmla="*/ 3251611 h 4587875"/>
              <a:gd name="connsiteX3799" fmla="*/ 1808858 w 9408955"/>
              <a:gd name="connsiteY3799" fmla="*/ 3211448 h 4587875"/>
              <a:gd name="connsiteX3800" fmla="*/ 1746190 w 9408955"/>
              <a:gd name="connsiteY3800" fmla="*/ 3197944 h 4587875"/>
              <a:gd name="connsiteX3801" fmla="*/ 1756559 w 9408955"/>
              <a:gd name="connsiteY3801" fmla="*/ 3246108 h 4587875"/>
              <a:gd name="connsiteX3802" fmla="*/ 1775826 w 9408955"/>
              <a:gd name="connsiteY3802" fmla="*/ 3251611 h 4587875"/>
              <a:gd name="connsiteX3803" fmla="*/ 5879881 w 9408955"/>
              <a:gd name="connsiteY3803" fmla="*/ 3251612 h 4587875"/>
              <a:gd name="connsiteX3804" fmla="*/ 5917894 w 9408955"/>
              <a:gd name="connsiteY3804" fmla="*/ 3204864 h 4587875"/>
              <a:gd name="connsiteX3805" fmla="*/ 5860537 w 9408955"/>
              <a:gd name="connsiteY3805" fmla="*/ 3193690 h 4587875"/>
              <a:gd name="connsiteX3806" fmla="*/ 5879881 w 9408955"/>
              <a:gd name="connsiteY3806" fmla="*/ 3251612 h 4587875"/>
              <a:gd name="connsiteX3807" fmla="*/ 2601403 w 9408955"/>
              <a:gd name="connsiteY3807" fmla="*/ 3251648 h 4587875"/>
              <a:gd name="connsiteX3808" fmla="*/ 2631375 w 9408955"/>
              <a:gd name="connsiteY3808" fmla="*/ 3212055 h 4587875"/>
              <a:gd name="connsiteX3809" fmla="*/ 2589650 w 9408955"/>
              <a:gd name="connsiteY3809" fmla="*/ 3183855 h 4587875"/>
              <a:gd name="connsiteX3810" fmla="*/ 2583529 w 9408955"/>
              <a:gd name="connsiteY3810" fmla="*/ 3248898 h 4587875"/>
              <a:gd name="connsiteX3811" fmla="*/ 2601403 w 9408955"/>
              <a:gd name="connsiteY3811" fmla="*/ 3251648 h 4587875"/>
              <a:gd name="connsiteX3812" fmla="*/ 4859500 w 9408955"/>
              <a:gd name="connsiteY3812" fmla="*/ 3251650 h 4587875"/>
              <a:gd name="connsiteX3813" fmla="*/ 4892947 w 9408955"/>
              <a:gd name="connsiteY3813" fmla="*/ 3218769 h 4587875"/>
              <a:gd name="connsiteX3814" fmla="*/ 4841410 w 9408955"/>
              <a:gd name="connsiteY3814" fmla="*/ 3186565 h 4587875"/>
              <a:gd name="connsiteX3815" fmla="*/ 4842778 w 9408955"/>
              <a:gd name="connsiteY3815" fmla="*/ 3248251 h 4587875"/>
              <a:gd name="connsiteX3816" fmla="*/ 4859500 w 9408955"/>
              <a:gd name="connsiteY3816" fmla="*/ 3251650 h 4587875"/>
              <a:gd name="connsiteX3817" fmla="*/ 5584436 w 9408955"/>
              <a:gd name="connsiteY3817" fmla="*/ 3251666 h 4587875"/>
              <a:gd name="connsiteX3818" fmla="*/ 5612788 w 9408955"/>
              <a:gd name="connsiteY3818" fmla="*/ 3211323 h 4587875"/>
              <a:gd name="connsiteX3819" fmla="*/ 5546340 w 9408955"/>
              <a:gd name="connsiteY3819" fmla="*/ 3201159 h 4587875"/>
              <a:gd name="connsiteX3820" fmla="*/ 5566524 w 9408955"/>
              <a:gd name="connsiteY3820" fmla="*/ 3250360 h 4587875"/>
              <a:gd name="connsiteX3821" fmla="*/ 5584436 w 9408955"/>
              <a:gd name="connsiteY3821" fmla="*/ 3251666 h 4587875"/>
              <a:gd name="connsiteX3822" fmla="*/ 7636481 w 9408955"/>
              <a:gd name="connsiteY3822" fmla="*/ 3251679 h 4587875"/>
              <a:gd name="connsiteX3823" fmla="*/ 7667932 w 9408955"/>
              <a:gd name="connsiteY3823" fmla="*/ 3212503 h 4587875"/>
              <a:gd name="connsiteX3824" fmla="*/ 7600317 w 9408955"/>
              <a:gd name="connsiteY3824" fmla="*/ 3204733 h 4587875"/>
              <a:gd name="connsiteX3825" fmla="*/ 7618408 w 9408955"/>
              <a:gd name="connsiteY3825" fmla="*/ 3248383 h 4587875"/>
              <a:gd name="connsiteX3826" fmla="*/ 7636481 w 9408955"/>
              <a:gd name="connsiteY3826" fmla="*/ 3251679 h 4587875"/>
              <a:gd name="connsiteX3827" fmla="*/ 2499150 w 9408955"/>
              <a:gd name="connsiteY3827" fmla="*/ 3251681 h 4587875"/>
              <a:gd name="connsiteX3828" fmla="*/ 2529330 w 9408955"/>
              <a:gd name="connsiteY3828" fmla="*/ 3211259 h 4587875"/>
              <a:gd name="connsiteX3829" fmla="*/ 2465599 w 9408955"/>
              <a:gd name="connsiteY3829" fmla="*/ 3198722 h 4587875"/>
              <a:gd name="connsiteX3830" fmla="*/ 2480334 w 9408955"/>
              <a:gd name="connsiteY3830" fmla="*/ 3248415 h 4587875"/>
              <a:gd name="connsiteX3831" fmla="*/ 2499150 w 9408955"/>
              <a:gd name="connsiteY3831" fmla="*/ 3251681 h 4587875"/>
              <a:gd name="connsiteX3832" fmla="*/ 1469520 w 9408955"/>
              <a:gd name="connsiteY3832" fmla="*/ 3251756 h 4587875"/>
              <a:gd name="connsiteX3833" fmla="*/ 1499993 w 9408955"/>
              <a:gd name="connsiteY3833" fmla="*/ 3211353 h 4587875"/>
              <a:gd name="connsiteX3834" fmla="*/ 1439336 w 9408955"/>
              <a:gd name="connsiteY3834" fmla="*/ 3194211 h 4587875"/>
              <a:gd name="connsiteX3835" fmla="*/ 1450610 w 9408955"/>
              <a:gd name="connsiteY3835" fmla="*/ 3248153 h 4587875"/>
              <a:gd name="connsiteX3836" fmla="*/ 1469520 w 9408955"/>
              <a:gd name="connsiteY3836" fmla="*/ 3251756 h 4587875"/>
              <a:gd name="connsiteX3837" fmla="*/ 1255810 w 9408955"/>
              <a:gd name="connsiteY3837" fmla="*/ 3251757 h 4587875"/>
              <a:gd name="connsiteX3838" fmla="*/ 1292186 w 9408955"/>
              <a:gd name="connsiteY3838" fmla="*/ 3197542 h 4587875"/>
              <a:gd name="connsiteX3839" fmla="*/ 1226475 w 9408955"/>
              <a:gd name="connsiteY3839" fmla="*/ 3211211 h 4587875"/>
              <a:gd name="connsiteX3840" fmla="*/ 1255810 w 9408955"/>
              <a:gd name="connsiteY3840" fmla="*/ 3251757 h 4587875"/>
              <a:gd name="connsiteX3841" fmla="*/ 6907273 w 9408955"/>
              <a:gd name="connsiteY3841" fmla="*/ 3251768 h 4587875"/>
              <a:gd name="connsiteX3842" fmla="*/ 6949688 w 9408955"/>
              <a:gd name="connsiteY3842" fmla="*/ 3202053 h 4587875"/>
              <a:gd name="connsiteX3843" fmla="*/ 6893363 w 9408955"/>
              <a:gd name="connsiteY3843" fmla="*/ 3187023 h 4587875"/>
              <a:gd name="connsiteX3844" fmla="*/ 6907273 w 9408955"/>
              <a:gd name="connsiteY3844" fmla="*/ 3251768 h 4587875"/>
              <a:gd name="connsiteX3845" fmla="*/ 4759613 w 9408955"/>
              <a:gd name="connsiteY3845" fmla="*/ 3251795 h 4587875"/>
              <a:gd name="connsiteX3846" fmla="*/ 4791561 w 9408955"/>
              <a:gd name="connsiteY3846" fmla="*/ 3211004 h 4587875"/>
              <a:gd name="connsiteX3847" fmla="*/ 4725441 w 9408955"/>
              <a:gd name="connsiteY3847" fmla="*/ 3199090 h 4587875"/>
              <a:gd name="connsiteX3848" fmla="*/ 4740770 w 9408955"/>
              <a:gd name="connsiteY3848" fmla="*/ 3249039 h 4587875"/>
              <a:gd name="connsiteX3849" fmla="*/ 4759613 w 9408955"/>
              <a:gd name="connsiteY3849" fmla="*/ 3251795 h 4587875"/>
              <a:gd name="connsiteX3850" fmla="*/ 5271046 w 9408955"/>
              <a:gd name="connsiteY3850" fmla="*/ 3251836 h 4587875"/>
              <a:gd name="connsiteX3851" fmla="*/ 5303414 w 9408955"/>
              <a:gd name="connsiteY3851" fmla="*/ 3219575 h 4587875"/>
              <a:gd name="connsiteX3852" fmla="*/ 5242735 w 9408955"/>
              <a:gd name="connsiteY3852" fmla="*/ 3194565 h 4587875"/>
              <a:gd name="connsiteX3853" fmla="*/ 5254597 w 9408955"/>
              <a:gd name="connsiteY3853" fmla="*/ 3248451 h 4587875"/>
              <a:gd name="connsiteX3854" fmla="*/ 5271046 w 9408955"/>
              <a:gd name="connsiteY3854" fmla="*/ 3251836 h 4587875"/>
              <a:gd name="connsiteX3855" fmla="*/ 2186459 w 9408955"/>
              <a:gd name="connsiteY3855" fmla="*/ 3251892 h 4587875"/>
              <a:gd name="connsiteX3856" fmla="*/ 2220896 w 9408955"/>
              <a:gd name="connsiteY3856" fmla="*/ 3202367 h 4587875"/>
              <a:gd name="connsiteX3857" fmla="*/ 2171187 w 9408955"/>
              <a:gd name="connsiteY3857" fmla="*/ 3186763 h 4587875"/>
              <a:gd name="connsiteX3858" fmla="*/ 2186459 w 9408955"/>
              <a:gd name="connsiteY3858" fmla="*/ 3251892 h 4587875"/>
              <a:gd name="connsiteX3859" fmla="*/ 1675094 w 9408955"/>
              <a:gd name="connsiteY3859" fmla="*/ 3251900 h 4587875"/>
              <a:gd name="connsiteX3860" fmla="*/ 1706664 w 9408955"/>
              <a:gd name="connsiteY3860" fmla="*/ 3218804 h 4587875"/>
              <a:gd name="connsiteX3861" fmla="*/ 1646675 w 9408955"/>
              <a:gd name="connsiteY3861" fmla="*/ 3193366 h 4587875"/>
              <a:gd name="connsiteX3862" fmla="*/ 1658673 w 9408955"/>
              <a:gd name="connsiteY3862" fmla="*/ 3248825 h 4587875"/>
              <a:gd name="connsiteX3863" fmla="*/ 1675094 w 9408955"/>
              <a:gd name="connsiteY3863" fmla="*/ 3251900 h 4587875"/>
              <a:gd name="connsiteX3864" fmla="*/ 1571686 w 9408955"/>
              <a:gd name="connsiteY3864" fmla="*/ 3251919 h 4587875"/>
              <a:gd name="connsiteX3865" fmla="*/ 1604626 w 9408955"/>
              <a:gd name="connsiteY3865" fmla="*/ 3219357 h 4587875"/>
              <a:gd name="connsiteX3866" fmla="*/ 1559770 w 9408955"/>
              <a:gd name="connsiteY3866" fmla="*/ 3183485 h 4587875"/>
              <a:gd name="connsiteX3867" fmla="*/ 1554683 w 9408955"/>
              <a:gd name="connsiteY3867" fmla="*/ 3248330 h 4587875"/>
              <a:gd name="connsiteX3868" fmla="*/ 1571686 w 9408955"/>
              <a:gd name="connsiteY3868" fmla="*/ 3251919 h 4587875"/>
              <a:gd name="connsiteX3869" fmla="*/ 4659116 w 9408955"/>
              <a:gd name="connsiteY3869" fmla="*/ 3251975 h 4587875"/>
              <a:gd name="connsiteX3870" fmla="*/ 4686512 w 9408955"/>
              <a:gd name="connsiteY3870" fmla="*/ 3211706 h 4587875"/>
              <a:gd name="connsiteX3871" fmla="*/ 4627170 w 9408955"/>
              <a:gd name="connsiteY3871" fmla="*/ 3191643 h 4587875"/>
              <a:gd name="connsiteX3872" fmla="*/ 4640970 w 9408955"/>
              <a:gd name="connsiteY3872" fmla="*/ 3249781 h 4587875"/>
              <a:gd name="connsiteX3873" fmla="*/ 4659116 w 9408955"/>
              <a:gd name="connsiteY3873" fmla="*/ 3251975 h 4587875"/>
              <a:gd name="connsiteX3874" fmla="*/ 4245936 w 9408955"/>
              <a:gd name="connsiteY3874" fmla="*/ 3251983 h 4587875"/>
              <a:gd name="connsiteX3875" fmla="*/ 4276172 w 9408955"/>
              <a:gd name="connsiteY3875" fmla="*/ 3205236 h 4587875"/>
              <a:gd name="connsiteX3876" fmla="*/ 4217825 w 9408955"/>
              <a:gd name="connsiteY3876" fmla="*/ 3192275 h 4587875"/>
              <a:gd name="connsiteX3877" fmla="*/ 4224946 w 9408955"/>
              <a:gd name="connsiteY3877" fmla="*/ 3247755 h 4587875"/>
              <a:gd name="connsiteX3878" fmla="*/ 4245936 w 9408955"/>
              <a:gd name="connsiteY3878" fmla="*/ 3251983 h 4587875"/>
              <a:gd name="connsiteX3879" fmla="*/ 5472350 w 9408955"/>
              <a:gd name="connsiteY3879" fmla="*/ 3252035 h 4587875"/>
              <a:gd name="connsiteX3880" fmla="*/ 5509694 w 9408955"/>
              <a:gd name="connsiteY3880" fmla="*/ 3219866 h 4587875"/>
              <a:gd name="connsiteX3881" fmla="*/ 5448607 w 9408955"/>
              <a:gd name="connsiteY3881" fmla="*/ 3191704 h 4587875"/>
              <a:gd name="connsiteX3882" fmla="*/ 5455062 w 9408955"/>
              <a:gd name="connsiteY3882" fmla="*/ 3246643 h 4587875"/>
              <a:gd name="connsiteX3883" fmla="*/ 5472350 w 9408955"/>
              <a:gd name="connsiteY3883" fmla="*/ 3252035 h 4587875"/>
              <a:gd name="connsiteX3884" fmla="*/ 6095165 w 9408955"/>
              <a:gd name="connsiteY3884" fmla="*/ 3252041 h 4587875"/>
              <a:gd name="connsiteX3885" fmla="*/ 6102608 w 9408955"/>
              <a:gd name="connsiteY3885" fmla="*/ 3184687 h 4587875"/>
              <a:gd name="connsiteX3886" fmla="*/ 6054566 w 9408955"/>
              <a:gd name="connsiteY3886" fmla="*/ 3213289 h 4587875"/>
              <a:gd name="connsiteX3887" fmla="*/ 6095165 w 9408955"/>
              <a:gd name="connsiteY3887" fmla="*/ 3252041 h 4587875"/>
              <a:gd name="connsiteX3888" fmla="*/ 7842583 w 9408955"/>
              <a:gd name="connsiteY3888" fmla="*/ 3252201 h 4587875"/>
              <a:gd name="connsiteX3889" fmla="*/ 7875126 w 9408955"/>
              <a:gd name="connsiteY3889" fmla="*/ 3218279 h 4587875"/>
              <a:gd name="connsiteX3890" fmla="*/ 7808808 w 9408955"/>
              <a:gd name="connsiteY3890" fmla="*/ 3197735 h 4587875"/>
              <a:gd name="connsiteX3891" fmla="*/ 7825735 w 9408955"/>
              <a:gd name="connsiteY3891" fmla="*/ 3249904 h 4587875"/>
              <a:gd name="connsiteX3892" fmla="*/ 7842583 w 9408955"/>
              <a:gd name="connsiteY3892" fmla="*/ 3252201 h 4587875"/>
              <a:gd name="connsiteX3893" fmla="*/ 6610301 w 9408955"/>
              <a:gd name="connsiteY3893" fmla="*/ 3252311 h 4587875"/>
              <a:gd name="connsiteX3894" fmla="*/ 6638505 w 9408955"/>
              <a:gd name="connsiteY3894" fmla="*/ 3203783 h 4587875"/>
              <a:gd name="connsiteX3895" fmla="*/ 6578699 w 9408955"/>
              <a:gd name="connsiteY3895" fmla="*/ 3196013 h 4587875"/>
              <a:gd name="connsiteX3896" fmla="*/ 6589387 w 9408955"/>
              <a:gd name="connsiteY3896" fmla="*/ 3247661 h 4587875"/>
              <a:gd name="connsiteX3897" fmla="*/ 6610301 w 9408955"/>
              <a:gd name="connsiteY3897" fmla="*/ 3252311 h 4587875"/>
              <a:gd name="connsiteX3898" fmla="*/ 8558426 w 9408955"/>
              <a:gd name="connsiteY3898" fmla="*/ 3252386 h 4587875"/>
              <a:gd name="connsiteX3899" fmla="*/ 8593059 w 9408955"/>
              <a:gd name="connsiteY3899" fmla="*/ 3224204 h 4587875"/>
              <a:gd name="connsiteX3900" fmla="*/ 8540993 w 9408955"/>
              <a:gd name="connsiteY3900" fmla="*/ 3186512 h 4587875"/>
              <a:gd name="connsiteX3901" fmla="*/ 8542836 w 9408955"/>
              <a:gd name="connsiteY3901" fmla="*/ 3248795 h 4587875"/>
              <a:gd name="connsiteX3902" fmla="*/ 8558426 w 9408955"/>
              <a:gd name="connsiteY3902" fmla="*/ 3252386 h 4587875"/>
              <a:gd name="connsiteX3903" fmla="*/ 7325434 w 9408955"/>
              <a:gd name="connsiteY3903" fmla="*/ 3252503 h 4587875"/>
              <a:gd name="connsiteX3904" fmla="*/ 7359018 w 9408955"/>
              <a:gd name="connsiteY3904" fmla="*/ 3211475 h 4587875"/>
              <a:gd name="connsiteX3905" fmla="*/ 7296925 w 9408955"/>
              <a:gd name="connsiteY3905" fmla="*/ 3197572 h 4587875"/>
              <a:gd name="connsiteX3906" fmla="*/ 7306250 w 9408955"/>
              <a:gd name="connsiteY3906" fmla="*/ 3246576 h 4587875"/>
              <a:gd name="connsiteX3907" fmla="*/ 7325434 w 9408955"/>
              <a:gd name="connsiteY3907" fmla="*/ 3252503 h 4587875"/>
              <a:gd name="connsiteX3908" fmla="*/ 7941023 w 9408955"/>
              <a:gd name="connsiteY3908" fmla="*/ 3252562 h 4587875"/>
              <a:gd name="connsiteX3909" fmla="*/ 7975560 w 9408955"/>
              <a:gd name="connsiteY3909" fmla="*/ 3219593 h 4587875"/>
              <a:gd name="connsiteX3910" fmla="*/ 7912083 w 9408955"/>
              <a:gd name="connsiteY3910" fmla="*/ 3197428 h 4587875"/>
              <a:gd name="connsiteX3911" fmla="*/ 7923624 w 9408955"/>
              <a:gd name="connsiteY3911" fmla="*/ 3247928 h 4587875"/>
              <a:gd name="connsiteX3912" fmla="*/ 7941023 w 9408955"/>
              <a:gd name="connsiteY3912" fmla="*/ 3252562 h 4587875"/>
              <a:gd name="connsiteX3913" fmla="*/ 854592 w 9408955"/>
              <a:gd name="connsiteY3913" fmla="*/ 3346254 h 4587875"/>
              <a:gd name="connsiteX3914" fmla="*/ 878617 w 9408955"/>
              <a:gd name="connsiteY3914" fmla="*/ 3315684 h 4587875"/>
              <a:gd name="connsiteX3915" fmla="*/ 827094 w 9408955"/>
              <a:gd name="connsiteY3915" fmla="*/ 3308768 h 4587875"/>
              <a:gd name="connsiteX3916" fmla="*/ 840653 w 9408955"/>
              <a:gd name="connsiteY3916" fmla="*/ 3344039 h 4587875"/>
              <a:gd name="connsiteX3917" fmla="*/ 854592 w 9408955"/>
              <a:gd name="connsiteY3917" fmla="*/ 3346254 h 4587875"/>
              <a:gd name="connsiteX3918" fmla="*/ 1996346 w 9408955"/>
              <a:gd name="connsiteY3918" fmla="*/ 3350992 h 4587875"/>
              <a:gd name="connsiteX3919" fmla="*/ 2016036 w 9408955"/>
              <a:gd name="connsiteY3919" fmla="*/ 3329590 h 4587875"/>
              <a:gd name="connsiteX3920" fmla="*/ 1966198 w 9408955"/>
              <a:gd name="connsiteY3920" fmla="*/ 3287070 h 4587875"/>
              <a:gd name="connsiteX3921" fmla="*/ 1966883 w 9408955"/>
              <a:gd name="connsiteY3921" fmla="*/ 3350736 h 4587875"/>
              <a:gd name="connsiteX3922" fmla="*/ 1996346 w 9408955"/>
              <a:gd name="connsiteY3922" fmla="*/ 3350992 h 4587875"/>
              <a:gd name="connsiteX3923" fmla="*/ 5282976 w 9408955"/>
              <a:gd name="connsiteY3923" fmla="*/ 3351665 h 4587875"/>
              <a:gd name="connsiteX3924" fmla="*/ 5301936 w 9408955"/>
              <a:gd name="connsiteY3924" fmla="*/ 3331481 h 4587875"/>
              <a:gd name="connsiteX3925" fmla="*/ 5259521 w 9408955"/>
              <a:gd name="connsiteY3925" fmla="*/ 3284990 h 4587875"/>
              <a:gd name="connsiteX3926" fmla="*/ 5254680 w 9408955"/>
              <a:gd name="connsiteY3926" fmla="*/ 3351438 h 4587875"/>
              <a:gd name="connsiteX3927" fmla="*/ 5282976 w 9408955"/>
              <a:gd name="connsiteY3927" fmla="*/ 3351665 h 4587875"/>
              <a:gd name="connsiteX3928" fmla="*/ 7543778 w 9408955"/>
              <a:gd name="connsiteY3928" fmla="*/ 3352217 h 4587875"/>
              <a:gd name="connsiteX3929" fmla="*/ 7563260 w 9408955"/>
              <a:gd name="connsiteY3929" fmla="*/ 3331652 h 4587875"/>
              <a:gd name="connsiteX3930" fmla="*/ 7520398 w 9408955"/>
              <a:gd name="connsiteY3930" fmla="*/ 3284515 h 4587875"/>
              <a:gd name="connsiteX3931" fmla="*/ 7514668 w 9408955"/>
              <a:gd name="connsiteY3931" fmla="*/ 3351293 h 4587875"/>
              <a:gd name="connsiteX3932" fmla="*/ 7543778 w 9408955"/>
              <a:gd name="connsiteY3932" fmla="*/ 3352217 h 4587875"/>
              <a:gd name="connsiteX3933" fmla="*/ 4666506 w 9408955"/>
              <a:gd name="connsiteY3933" fmla="*/ 3352687 h 4587875"/>
              <a:gd name="connsiteX3934" fmla="*/ 4686120 w 9408955"/>
              <a:gd name="connsiteY3934" fmla="*/ 3330487 h 4587875"/>
              <a:gd name="connsiteX3935" fmla="*/ 4641320 w 9408955"/>
              <a:gd name="connsiteY3935" fmla="*/ 3285570 h 4587875"/>
              <a:gd name="connsiteX3936" fmla="*/ 4636317 w 9408955"/>
              <a:gd name="connsiteY3936" fmla="*/ 3350654 h 4587875"/>
              <a:gd name="connsiteX3937" fmla="*/ 4666506 w 9408955"/>
              <a:gd name="connsiteY3937" fmla="*/ 3352687 h 4587875"/>
              <a:gd name="connsiteX3938" fmla="*/ 2709727 w 9408955"/>
              <a:gd name="connsiteY3938" fmla="*/ 3352926 h 4587875"/>
              <a:gd name="connsiteX3939" fmla="*/ 2730488 w 9408955"/>
              <a:gd name="connsiteY3939" fmla="*/ 3302712 h 4587875"/>
              <a:gd name="connsiteX3940" fmla="*/ 2669644 w 9408955"/>
              <a:gd name="connsiteY3940" fmla="*/ 3301812 h 4587875"/>
              <a:gd name="connsiteX3941" fmla="*/ 2688468 w 9408955"/>
              <a:gd name="connsiteY3941" fmla="*/ 3351987 h 4587875"/>
              <a:gd name="connsiteX3942" fmla="*/ 2709727 w 9408955"/>
              <a:gd name="connsiteY3942" fmla="*/ 3352926 h 4587875"/>
              <a:gd name="connsiteX3943" fmla="*/ 6618384 w 9408955"/>
              <a:gd name="connsiteY3943" fmla="*/ 3353036 h 4587875"/>
              <a:gd name="connsiteX3944" fmla="*/ 6637179 w 9408955"/>
              <a:gd name="connsiteY3944" fmla="*/ 3331542 h 4587875"/>
              <a:gd name="connsiteX3945" fmla="*/ 6595677 w 9408955"/>
              <a:gd name="connsiteY3945" fmla="*/ 3284415 h 4587875"/>
              <a:gd name="connsiteX3946" fmla="*/ 6589554 w 9408955"/>
              <a:gd name="connsiteY3946" fmla="*/ 3351772 h 4587875"/>
              <a:gd name="connsiteX3947" fmla="*/ 6618384 w 9408955"/>
              <a:gd name="connsiteY3947" fmla="*/ 3353036 h 4587875"/>
              <a:gd name="connsiteX3948" fmla="*/ 7950951 w 9408955"/>
              <a:gd name="connsiteY3948" fmla="*/ 3353048 h 4587875"/>
              <a:gd name="connsiteX3949" fmla="*/ 7974873 w 9408955"/>
              <a:gd name="connsiteY3949" fmla="*/ 3308893 h 4587875"/>
              <a:gd name="connsiteX3950" fmla="*/ 7916253 w 9408955"/>
              <a:gd name="connsiteY3950" fmla="*/ 3294797 h 4587875"/>
              <a:gd name="connsiteX3951" fmla="*/ 7932115 w 9408955"/>
              <a:gd name="connsiteY3951" fmla="*/ 3351865 h 4587875"/>
              <a:gd name="connsiteX3952" fmla="*/ 7950951 w 9408955"/>
              <a:gd name="connsiteY3952" fmla="*/ 3353048 h 4587875"/>
              <a:gd name="connsiteX3953" fmla="*/ 1066495 w 9408955"/>
              <a:gd name="connsiteY3953" fmla="*/ 3353548 h 4587875"/>
              <a:gd name="connsiteX3954" fmla="*/ 1086333 w 9408955"/>
              <a:gd name="connsiteY3954" fmla="*/ 3338794 h 4587875"/>
              <a:gd name="connsiteX3955" fmla="*/ 1053906 w 9408955"/>
              <a:gd name="connsiteY3955" fmla="*/ 3284071 h 4587875"/>
              <a:gd name="connsiteX3956" fmla="*/ 1041208 w 9408955"/>
              <a:gd name="connsiteY3956" fmla="*/ 3351004 h 4587875"/>
              <a:gd name="connsiteX3957" fmla="*/ 1066495 w 9408955"/>
              <a:gd name="connsiteY3957" fmla="*/ 3353548 h 4587875"/>
              <a:gd name="connsiteX3958" fmla="*/ 5072859 w 9408955"/>
              <a:gd name="connsiteY3958" fmla="*/ 3353585 h 4587875"/>
              <a:gd name="connsiteX3959" fmla="*/ 5097587 w 9408955"/>
              <a:gd name="connsiteY3959" fmla="*/ 3309068 h 4587875"/>
              <a:gd name="connsiteX3960" fmla="*/ 5042362 w 9408955"/>
              <a:gd name="connsiteY3960" fmla="*/ 3291468 h 4587875"/>
              <a:gd name="connsiteX3961" fmla="*/ 5053684 w 9408955"/>
              <a:gd name="connsiteY3961" fmla="*/ 3352724 h 4587875"/>
              <a:gd name="connsiteX3962" fmla="*/ 5072859 w 9408955"/>
              <a:gd name="connsiteY3962" fmla="*/ 3353585 h 4587875"/>
              <a:gd name="connsiteX3963" fmla="*/ 5482968 w 9408955"/>
              <a:gd name="connsiteY3963" fmla="*/ 3353689 h 4587875"/>
              <a:gd name="connsiteX3964" fmla="*/ 5509468 w 9408955"/>
              <a:gd name="connsiteY3964" fmla="*/ 3308709 h 4587875"/>
              <a:gd name="connsiteX3965" fmla="*/ 5448418 w 9408955"/>
              <a:gd name="connsiteY3965" fmla="*/ 3295878 h 4587875"/>
              <a:gd name="connsiteX3966" fmla="*/ 5463623 w 9408955"/>
              <a:gd name="connsiteY3966" fmla="*/ 3353159 h 4587875"/>
              <a:gd name="connsiteX3967" fmla="*/ 5482968 w 9408955"/>
              <a:gd name="connsiteY3967" fmla="*/ 3353689 h 4587875"/>
              <a:gd name="connsiteX3968" fmla="*/ 7843160 w 9408955"/>
              <a:gd name="connsiteY3968" fmla="*/ 3353861 h 4587875"/>
              <a:gd name="connsiteX3969" fmla="*/ 7873632 w 9408955"/>
              <a:gd name="connsiteY3969" fmla="*/ 3323273 h 4587875"/>
              <a:gd name="connsiteX3970" fmla="*/ 7816632 w 9408955"/>
              <a:gd name="connsiteY3970" fmla="*/ 3291684 h 4587875"/>
              <a:gd name="connsiteX3971" fmla="*/ 7827716 w 9408955"/>
              <a:gd name="connsiteY3971" fmla="*/ 3352606 h 4587875"/>
              <a:gd name="connsiteX3972" fmla="*/ 7843160 w 9408955"/>
              <a:gd name="connsiteY3972" fmla="*/ 3353861 h 4587875"/>
              <a:gd name="connsiteX3973" fmla="*/ 8647582 w 9408955"/>
              <a:gd name="connsiteY3973" fmla="*/ 3353879 h 4587875"/>
              <a:gd name="connsiteX3974" fmla="*/ 8694491 w 9408955"/>
              <a:gd name="connsiteY3974" fmla="*/ 3324618 h 4587875"/>
              <a:gd name="connsiteX3975" fmla="*/ 8646432 w 9408955"/>
              <a:gd name="connsiteY3975" fmla="*/ 3286899 h 4587875"/>
              <a:gd name="connsiteX3976" fmla="*/ 8647582 w 9408955"/>
              <a:gd name="connsiteY3976" fmla="*/ 3353879 h 4587875"/>
              <a:gd name="connsiteX3977" fmla="*/ 7224216 w 9408955"/>
              <a:gd name="connsiteY3977" fmla="*/ 3353898 h 4587875"/>
              <a:gd name="connsiteX3978" fmla="*/ 7255413 w 9408955"/>
              <a:gd name="connsiteY3978" fmla="*/ 3323122 h 4587875"/>
              <a:gd name="connsiteX3979" fmla="*/ 7208375 w 9408955"/>
              <a:gd name="connsiteY3979" fmla="*/ 3285735 h 4587875"/>
              <a:gd name="connsiteX3980" fmla="*/ 7208602 w 9408955"/>
              <a:gd name="connsiteY3980" fmla="*/ 3350934 h 4587875"/>
              <a:gd name="connsiteX3981" fmla="*/ 7224216 w 9408955"/>
              <a:gd name="connsiteY3981" fmla="*/ 3353898 h 4587875"/>
              <a:gd name="connsiteX3982" fmla="*/ 2088501 w 9408955"/>
              <a:gd name="connsiteY3982" fmla="*/ 3353933 h 4587875"/>
              <a:gd name="connsiteX3983" fmla="*/ 2118869 w 9408955"/>
              <a:gd name="connsiteY3983" fmla="*/ 3315152 h 4587875"/>
              <a:gd name="connsiteX3984" fmla="*/ 2061142 w 9408955"/>
              <a:gd name="connsiteY3984" fmla="*/ 3293608 h 4587875"/>
              <a:gd name="connsiteX3985" fmla="*/ 2070838 w 9408955"/>
              <a:gd name="connsiteY3985" fmla="*/ 3351438 h 4587875"/>
              <a:gd name="connsiteX3986" fmla="*/ 2088501 w 9408955"/>
              <a:gd name="connsiteY3986" fmla="*/ 3353933 h 4587875"/>
              <a:gd name="connsiteX3987" fmla="*/ 1273096 w 9408955"/>
              <a:gd name="connsiteY3987" fmla="*/ 3353960 h 4587875"/>
              <a:gd name="connsiteX3988" fmla="*/ 1289240 w 9408955"/>
              <a:gd name="connsiteY3988" fmla="*/ 3296820 h 4587875"/>
              <a:gd name="connsiteX3989" fmla="*/ 1229140 w 9408955"/>
              <a:gd name="connsiteY3989" fmla="*/ 3308298 h 4587875"/>
              <a:gd name="connsiteX3990" fmla="*/ 1250300 w 9408955"/>
              <a:gd name="connsiteY3990" fmla="*/ 3351916 h 4587875"/>
              <a:gd name="connsiteX3991" fmla="*/ 1273096 w 9408955"/>
              <a:gd name="connsiteY3991" fmla="*/ 3353960 h 4587875"/>
              <a:gd name="connsiteX3992" fmla="*/ 7743181 w 9408955"/>
              <a:gd name="connsiteY3992" fmla="*/ 3354004 h 4587875"/>
              <a:gd name="connsiteX3993" fmla="*/ 7769747 w 9408955"/>
              <a:gd name="connsiteY3993" fmla="*/ 3307962 h 4587875"/>
              <a:gd name="connsiteX3994" fmla="*/ 7709422 w 9408955"/>
              <a:gd name="connsiteY3994" fmla="*/ 3295989 h 4587875"/>
              <a:gd name="connsiteX3995" fmla="*/ 7723709 w 9408955"/>
              <a:gd name="connsiteY3995" fmla="*/ 3352169 h 4587875"/>
              <a:gd name="connsiteX3996" fmla="*/ 7743181 w 9408955"/>
              <a:gd name="connsiteY3996" fmla="*/ 3354004 h 4587875"/>
              <a:gd name="connsiteX3997" fmla="*/ 1469716 w 9408955"/>
              <a:gd name="connsiteY3997" fmla="*/ 3354170 h 4587875"/>
              <a:gd name="connsiteX3998" fmla="*/ 1499777 w 9408955"/>
              <a:gd name="connsiteY3998" fmla="*/ 3315170 h 4587875"/>
              <a:gd name="connsiteX3999" fmla="*/ 1446560 w 9408955"/>
              <a:gd name="connsiteY3999" fmla="*/ 3291025 h 4587875"/>
              <a:gd name="connsiteX4000" fmla="*/ 1451294 w 9408955"/>
              <a:gd name="connsiteY4000" fmla="*/ 3349696 h 4587875"/>
              <a:gd name="connsiteX4001" fmla="*/ 1469716 w 9408955"/>
              <a:gd name="connsiteY4001" fmla="*/ 3354170 h 4587875"/>
              <a:gd name="connsiteX4002" fmla="*/ 6194856 w 9408955"/>
              <a:gd name="connsiteY4002" fmla="*/ 3354205 h 4587875"/>
              <a:gd name="connsiteX4003" fmla="*/ 6209667 w 9408955"/>
              <a:gd name="connsiteY4003" fmla="*/ 3349817 h 4587875"/>
              <a:gd name="connsiteX4004" fmla="*/ 6199150 w 9408955"/>
              <a:gd name="connsiteY4004" fmla="*/ 3283416 h 4587875"/>
              <a:gd name="connsiteX4005" fmla="*/ 6156852 w 9408955"/>
              <a:gd name="connsiteY4005" fmla="*/ 3331853 h 4587875"/>
              <a:gd name="connsiteX4006" fmla="*/ 6194856 w 9408955"/>
              <a:gd name="connsiteY4006" fmla="*/ 3354205 h 4587875"/>
              <a:gd name="connsiteX4007" fmla="*/ 1357175 w 9408955"/>
              <a:gd name="connsiteY4007" fmla="*/ 3354238 h 4587875"/>
              <a:gd name="connsiteX4008" fmla="*/ 1372877 w 9408955"/>
              <a:gd name="connsiteY4008" fmla="*/ 3353499 h 4587875"/>
              <a:gd name="connsiteX4009" fmla="*/ 1373105 w 9408955"/>
              <a:gd name="connsiteY4009" fmla="*/ 3285646 h 4587875"/>
              <a:gd name="connsiteX4010" fmla="*/ 1325578 w 9408955"/>
              <a:gd name="connsiteY4010" fmla="*/ 3323418 h 4587875"/>
              <a:gd name="connsiteX4011" fmla="*/ 1357175 w 9408955"/>
              <a:gd name="connsiteY4011" fmla="*/ 3354238 h 4587875"/>
              <a:gd name="connsiteX4012" fmla="*/ 7018873 w 9408955"/>
              <a:gd name="connsiteY4012" fmla="*/ 3354284 h 4587875"/>
              <a:gd name="connsiteX4013" fmla="*/ 7052423 w 9408955"/>
              <a:gd name="connsiteY4013" fmla="*/ 3315727 h 4587875"/>
              <a:gd name="connsiteX4014" fmla="*/ 6995500 w 9408955"/>
              <a:gd name="connsiteY4014" fmla="*/ 3291748 h 4587875"/>
              <a:gd name="connsiteX4015" fmla="*/ 7000489 w 9408955"/>
              <a:gd name="connsiteY4015" fmla="*/ 3350113 h 4587875"/>
              <a:gd name="connsiteX4016" fmla="*/ 7018873 w 9408955"/>
              <a:gd name="connsiteY4016" fmla="*/ 3354284 h 4587875"/>
              <a:gd name="connsiteX4017" fmla="*/ 1161048 w 9408955"/>
              <a:gd name="connsiteY4017" fmla="*/ 3354311 h 4587875"/>
              <a:gd name="connsiteX4018" fmla="*/ 1193756 w 9408955"/>
              <a:gd name="connsiteY4018" fmla="*/ 3323905 h 4587875"/>
              <a:gd name="connsiteX4019" fmla="*/ 1139857 w 9408955"/>
              <a:gd name="connsiteY4019" fmla="*/ 3290257 h 4587875"/>
              <a:gd name="connsiteX4020" fmla="*/ 1145130 w 9408955"/>
              <a:gd name="connsiteY4020" fmla="*/ 3351416 h 4587875"/>
              <a:gd name="connsiteX4021" fmla="*/ 1161048 w 9408955"/>
              <a:gd name="connsiteY4021" fmla="*/ 3354311 h 4587875"/>
              <a:gd name="connsiteX4022" fmla="*/ 6405675 w 9408955"/>
              <a:gd name="connsiteY4022" fmla="*/ 3354442 h 4587875"/>
              <a:gd name="connsiteX4023" fmla="*/ 6435349 w 9408955"/>
              <a:gd name="connsiteY4023" fmla="*/ 3315814 h 4587875"/>
              <a:gd name="connsiteX4024" fmla="*/ 6378129 w 9408955"/>
              <a:gd name="connsiteY4024" fmla="*/ 3290947 h 4587875"/>
              <a:gd name="connsiteX4025" fmla="*/ 6388307 w 9408955"/>
              <a:gd name="connsiteY4025" fmla="*/ 3352654 h 4587875"/>
              <a:gd name="connsiteX4026" fmla="*/ 6405675 w 9408955"/>
              <a:gd name="connsiteY4026" fmla="*/ 3354442 h 4587875"/>
              <a:gd name="connsiteX4027" fmla="*/ 6710128 w 9408955"/>
              <a:gd name="connsiteY4027" fmla="*/ 3354468 h 4587875"/>
              <a:gd name="connsiteX4028" fmla="*/ 6740858 w 9408955"/>
              <a:gd name="connsiteY4028" fmla="*/ 3323870 h 4587875"/>
              <a:gd name="connsiteX4029" fmla="*/ 6699715 w 9408955"/>
              <a:gd name="connsiteY4029" fmla="*/ 3285420 h 4587875"/>
              <a:gd name="connsiteX4030" fmla="*/ 6694545 w 9408955"/>
              <a:gd name="connsiteY4030" fmla="*/ 3351690 h 4587875"/>
              <a:gd name="connsiteX4031" fmla="*/ 6710128 w 9408955"/>
              <a:gd name="connsiteY4031" fmla="*/ 3354468 h 4587875"/>
              <a:gd name="connsiteX4032" fmla="*/ 6813650 w 9408955"/>
              <a:gd name="connsiteY4032" fmla="*/ 3354488 h 4587875"/>
              <a:gd name="connsiteX4033" fmla="*/ 6844235 w 9408955"/>
              <a:gd name="connsiteY4033" fmla="*/ 3322994 h 4587875"/>
              <a:gd name="connsiteX4034" fmla="*/ 6793207 w 9408955"/>
              <a:gd name="connsiteY4034" fmla="*/ 3288207 h 4587875"/>
              <a:gd name="connsiteX4035" fmla="*/ 6797743 w 9408955"/>
              <a:gd name="connsiteY4035" fmla="*/ 3352097 h 4587875"/>
              <a:gd name="connsiteX4036" fmla="*/ 6813650 w 9408955"/>
              <a:gd name="connsiteY4036" fmla="*/ 3354488 h 4587875"/>
              <a:gd name="connsiteX4037" fmla="*/ 5375114 w 9408955"/>
              <a:gd name="connsiteY4037" fmla="*/ 3354519 h 4587875"/>
              <a:gd name="connsiteX4038" fmla="*/ 5406611 w 9408955"/>
              <a:gd name="connsiteY4038" fmla="*/ 3324852 h 4587875"/>
              <a:gd name="connsiteX4039" fmla="*/ 5358484 w 9408955"/>
              <a:gd name="connsiteY4039" fmla="*/ 3285995 h 4587875"/>
              <a:gd name="connsiteX4040" fmla="*/ 5359625 w 9408955"/>
              <a:gd name="connsiteY4040" fmla="*/ 3351594 h 4587875"/>
              <a:gd name="connsiteX4041" fmla="*/ 5375114 w 9408955"/>
              <a:gd name="connsiteY4041" fmla="*/ 3354519 h 4587875"/>
              <a:gd name="connsiteX4042" fmla="*/ 8558892 w 9408955"/>
              <a:gd name="connsiteY4042" fmla="*/ 3354583 h 4587875"/>
              <a:gd name="connsiteX4043" fmla="*/ 8593264 w 9408955"/>
              <a:gd name="connsiteY4043" fmla="*/ 3328751 h 4587875"/>
              <a:gd name="connsiteX4044" fmla="*/ 8537974 w 9408955"/>
              <a:gd name="connsiteY4044" fmla="*/ 3290139 h 4587875"/>
              <a:gd name="connsiteX4045" fmla="*/ 8543964 w 9408955"/>
              <a:gd name="connsiteY4045" fmla="*/ 3351370 h 4587875"/>
              <a:gd name="connsiteX4046" fmla="*/ 8558892 w 9408955"/>
              <a:gd name="connsiteY4046" fmla="*/ 3354583 h 4587875"/>
              <a:gd name="connsiteX4047" fmla="*/ 1779651 w 9408955"/>
              <a:gd name="connsiteY4047" fmla="*/ 3354646 h 4587875"/>
              <a:gd name="connsiteX4048" fmla="*/ 1809664 w 9408955"/>
              <a:gd name="connsiteY4048" fmla="*/ 3323416 h 4587875"/>
              <a:gd name="connsiteX4049" fmla="*/ 1761596 w 9408955"/>
              <a:gd name="connsiteY4049" fmla="*/ 3285404 h 4587875"/>
              <a:gd name="connsiteX4050" fmla="*/ 1764126 w 9408955"/>
              <a:gd name="connsiteY4050" fmla="*/ 3352674 h 4587875"/>
              <a:gd name="connsiteX4051" fmla="*/ 1779651 w 9408955"/>
              <a:gd name="connsiteY4051" fmla="*/ 3354646 h 4587875"/>
              <a:gd name="connsiteX4052" fmla="*/ 1878736 w 9408955"/>
              <a:gd name="connsiteY4052" fmla="*/ 3354754 h 4587875"/>
              <a:gd name="connsiteX4053" fmla="*/ 1913547 w 9408955"/>
              <a:gd name="connsiteY4053" fmla="*/ 3323366 h 4587875"/>
              <a:gd name="connsiteX4054" fmla="*/ 1867544 w 9408955"/>
              <a:gd name="connsiteY4054" fmla="*/ 3285095 h 4587875"/>
              <a:gd name="connsiteX4055" fmla="*/ 1862254 w 9408955"/>
              <a:gd name="connsiteY4055" fmla="*/ 3350637 h 4587875"/>
              <a:gd name="connsiteX4056" fmla="*/ 1878736 w 9408955"/>
              <a:gd name="connsiteY4056" fmla="*/ 3354754 h 4587875"/>
              <a:gd name="connsiteX4057" fmla="*/ 1675221 w 9408955"/>
              <a:gd name="connsiteY4057" fmla="*/ 3354792 h 4587875"/>
              <a:gd name="connsiteX4058" fmla="*/ 1705857 w 9408955"/>
              <a:gd name="connsiteY4058" fmla="*/ 3323921 h 4587875"/>
              <a:gd name="connsiteX4059" fmla="*/ 1665379 w 9408955"/>
              <a:gd name="connsiteY4059" fmla="*/ 3283675 h 4587875"/>
              <a:gd name="connsiteX4060" fmla="*/ 1659466 w 9408955"/>
              <a:gd name="connsiteY4060" fmla="*/ 3352505 h 4587875"/>
              <a:gd name="connsiteX4061" fmla="*/ 1675221 w 9408955"/>
              <a:gd name="connsiteY4061" fmla="*/ 3354792 h 4587875"/>
              <a:gd name="connsiteX4062" fmla="*/ 5681714 w 9408955"/>
              <a:gd name="connsiteY4062" fmla="*/ 3354806 h 4587875"/>
              <a:gd name="connsiteX4063" fmla="*/ 5715778 w 9408955"/>
              <a:gd name="connsiteY4063" fmla="*/ 3323255 h 4587875"/>
              <a:gd name="connsiteX4064" fmla="*/ 5659843 w 9408955"/>
              <a:gd name="connsiteY4064" fmla="*/ 3291040 h 4587875"/>
              <a:gd name="connsiteX4065" fmla="*/ 5665481 w 9408955"/>
              <a:gd name="connsiteY4065" fmla="*/ 3350900 h 4587875"/>
              <a:gd name="connsiteX4066" fmla="*/ 5681714 w 9408955"/>
              <a:gd name="connsiteY4066" fmla="*/ 3354806 h 4587875"/>
              <a:gd name="connsiteX4067" fmla="*/ 5889254 w 9408955"/>
              <a:gd name="connsiteY4067" fmla="*/ 3354812 h 4587875"/>
              <a:gd name="connsiteX4068" fmla="*/ 5920475 w 9408955"/>
              <a:gd name="connsiteY4068" fmla="*/ 3324451 h 4587875"/>
              <a:gd name="connsiteX4069" fmla="*/ 5874145 w 9408955"/>
              <a:gd name="connsiteY4069" fmla="*/ 3286351 h 4587875"/>
              <a:gd name="connsiteX4070" fmla="*/ 5873457 w 9408955"/>
              <a:gd name="connsiteY4070" fmla="*/ 3352573 h 4587875"/>
              <a:gd name="connsiteX4071" fmla="*/ 5889254 w 9408955"/>
              <a:gd name="connsiteY4071" fmla="*/ 3354812 h 4587875"/>
              <a:gd name="connsiteX4072" fmla="*/ 7124560 w 9408955"/>
              <a:gd name="connsiteY4072" fmla="*/ 3354813 h 4587875"/>
              <a:gd name="connsiteX4073" fmla="*/ 7153399 w 9408955"/>
              <a:gd name="connsiteY4073" fmla="*/ 3309333 h 4587875"/>
              <a:gd name="connsiteX4074" fmla="*/ 7095191 w 9408955"/>
              <a:gd name="connsiteY4074" fmla="*/ 3293911 h 4587875"/>
              <a:gd name="connsiteX4075" fmla="*/ 7104892 w 9408955"/>
              <a:gd name="connsiteY4075" fmla="*/ 3351688 h 4587875"/>
              <a:gd name="connsiteX4076" fmla="*/ 7124560 w 9408955"/>
              <a:gd name="connsiteY4076" fmla="*/ 3354813 h 4587875"/>
              <a:gd name="connsiteX4077" fmla="*/ 7427333 w 9408955"/>
              <a:gd name="connsiteY4077" fmla="*/ 3354854 h 4587875"/>
              <a:gd name="connsiteX4078" fmla="*/ 7461446 w 9408955"/>
              <a:gd name="connsiteY4078" fmla="*/ 3323341 h 4587875"/>
              <a:gd name="connsiteX4079" fmla="*/ 7416251 w 9408955"/>
              <a:gd name="connsiteY4079" fmla="*/ 3285270 h 4587875"/>
              <a:gd name="connsiteX4080" fmla="*/ 7410486 w 9408955"/>
              <a:gd name="connsiteY4080" fmla="*/ 3350698 h 4587875"/>
              <a:gd name="connsiteX4081" fmla="*/ 7427333 w 9408955"/>
              <a:gd name="connsiteY4081" fmla="*/ 3354854 h 4587875"/>
              <a:gd name="connsiteX4082" fmla="*/ 2602755 w 9408955"/>
              <a:gd name="connsiteY4082" fmla="*/ 3354900 h 4587875"/>
              <a:gd name="connsiteX4083" fmla="*/ 2631607 w 9408955"/>
              <a:gd name="connsiteY4083" fmla="*/ 3316262 h 4587875"/>
              <a:gd name="connsiteX4084" fmla="*/ 2578613 w 9408955"/>
              <a:gd name="connsiteY4084" fmla="*/ 3289546 h 4587875"/>
              <a:gd name="connsiteX4085" fmla="*/ 2585208 w 9408955"/>
              <a:gd name="connsiteY4085" fmla="*/ 3353342 h 4587875"/>
              <a:gd name="connsiteX4086" fmla="*/ 2602755 w 9408955"/>
              <a:gd name="connsiteY4086" fmla="*/ 3354900 h 4587875"/>
              <a:gd name="connsiteX4087" fmla="*/ 7330831 w 9408955"/>
              <a:gd name="connsiteY4087" fmla="*/ 3354950 h 4587875"/>
              <a:gd name="connsiteX4088" fmla="*/ 7358130 w 9408955"/>
              <a:gd name="connsiteY4088" fmla="*/ 3315755 h 4587875"/>
              <a:gd name="connsiteX4089" fmla="*/ 7311186 w 9408955"/>
              <a:gd name="connsiteY4089" fmla="*/ 3285635 h 4587875"/>
              <a:gd name="connsiteX4090" fmla="*/ 7313453 w 9408955"/>
              <a:gd name="connsiteY4090" fmla="*/ 3353752 h 4587875"/>
              <a:gd name="connsiteX4091" fmla="*/ 7330831 w 9408955"/>
              <a:gd name="connsiteY4091" fmla="*/ 3354950 h 4587875"/>
              <a:gd name="connsiteX4092" fmla="*/ 2496256 w 9408955"/>
              <a:gd name="connsiteY4092" fmla="*/ 3355002 h 4587875"/>
              <a:gd name="connsiteX4093" fmla="*/ 2528669 w 9408955"/>
              <a:gd name="connsiteY4093" fmla="*/ 3323445 h 4587875"/>
              <a:gd name="connsiteX4094" fmla="*/ 2479139 w 9408955"/>
              <a:gd name="connsiteY4094" fmla="*/ 3287521 h 4587875"/>
              <a:gd name="connsiteX4095" fmla="*/ 2480044 w 9408955"/>
              <a:gd name="connsiteY4095" fmla="*/ 3351411 h 4587875"/>
              <a:gd name="connsiteX4096" fmla="*/ 2496256 w 9408955"/>
              <a:gd name="connsiteY4096" fmla="*/ 3355002 h 4587875"/>
              <a:gd name="connsiteX4097" fmla="*/ 953147 w 9408955"/>
              <a:gd name="connsiteY4097" fmla="*/ 3355026 h 4587875"/>
              <a:gd name="connsiteX4098" fmla="*/ 986127 w 9408955"/>
              <a:gd name="connsiteY4098" fmla="*/ 3324489 h 4587875"/>
              <a:gd name="connsiteX4099" fmla="*/ 948693 w 9408955"/>
              <a:gd name="connsiteY4099" fmla="*/ 3283672 h 4587875"/>
              <a:gd name="connsiteX4100" fmla="*/ 937192 w 9408955"/>
              <a:gd name="connsiteY4100" fmla="*/ 3350859 h 4587875"/>
              <a:gd name="connsiteX4101" fmla="*/ 953147 w 9408955"/>
              <a:gd name="connsiteY4101" fmla="*/ 3355026 h 4587875"/>
              <a:gd name="connsiteX4102" fmla="*/ 4860110 w 9408955"/>
              <a:gd name="connsiteY4102" fmla="*/ 3355057 h 4587875"/>
              <a:gd name="connsiteX4103" fmla="*/ 4892727 w 9408955"/>
              <a:gd name="connsiteY4103" fmla="*/ 3322875 h 4587875"/>
              <a:gd name="connsiteX4104" fmla="*/ 4834513 w 9408955"/>
              <a:gd name="connsiteY4104" fmla="*/ 3293346 h 4587875"/>
              <a:gd name="connsiteX4105" fmla="*/ 4844064 w 9408955"/>
              <a:gd name="connsiteY4105" fmla="*/ 3352173 h 4587875"/>
              <a:gd name="connsiteX4106" fmla="*/ 4860110 w 9408955"/>
              <a:gd name="connsiteY4106" fmla="*/ 3355057 h 4587875"/>
              <a:gd name="connsiteX4107" fmla="*/ 5988066 w 9408955"/>
              <a:gd name="connsiteY4107" fmla="*/ 3355086 h 4587875"/>
              <a:gd name="connsiteX4108" fmla="*/ 6021285 w 9408955"/>
              <a:gd name="connsiteY4108" fmla="*/ 3323797 h 4587875"/>
              <a:gd name="connsiteX4109" fmla="*/ 5978254 w 9408955"/>
              <a:gd name="connsiteY4109" fmla="*/ 3286182 h 4587875"/>
              <a:gd name="connsiteX4110" fmla="*/ 5971755 w 9408955"/>
              <a:gd name="connsiteY4110" fmla="*/ 3350926 h 4587875"/>
              <a:gd name="connsiteX4111" fmla="*/ 5988066 w 9408955"/>
              <a:gd name="connsiteY4111" fmla="*/ 3355086 h 4587875"/>
              <a:gd name="connsiteX4112" fmla="*/ 7637535 w 9408955"/>
              <a:gd name="connsiteY4112" fmla="*/ 3355135 h 4587875"/>
              <a:gd name="connsiteX4113" fmla="*/ 7668374 w 9408955"/>
              <a:gd name="connsiteY4113" fmla="*/ 3315575 h 4587875"/>
              <a:gd name="connsiteX4114" fmla="*/ 7613265 w 9408955"/>
              <a:gd name="connsiteY4114" fmla="*/ 3290376 h 4587875"/>
              <a:gd name="connsiteX4115" fmla="*/ 7619388 w 9408955"/>
              <a:gd name="connsiteY4115" fmla="*/ 3352458 h 4587875"/>
              <a:gd name="connsiteX4116" fmla="*/ 7637535 w 9408955"/>
              <a:gd name="connsiteY4116" fmla="*/ 3355135 h 4587875"/>
              <a:gd name="connsiteX4117" fmla="*/ 6502856 w 9408955"/>
              <a:gd name="connsiteY4117" fmla="*/ 3355177 h 4587875"/>
              <a:gd name="connsiteX4118" fmla="*/ 6536057 w 9408955"/>
              <a:gd name="connsiteY4118" fmla="*/ 3323879 h 4587875"/>
              <a:gd name="connsiteX4119" fmla="*/ 6491859 w 9408955"/>
              <a:gd name="connsiteY4119" fmla="*/ 3284970 h 4587875"/>
              <a:gd name="connsiteX4120" fmla="*/ 6486673 w 9408955"/>
              <a:gd name="connsiteY4120" fmla="*/ 3351207 h 4587875"/>
              <a:gd name="connsiteX4121" fmla="*/ 6502856 w 9408955"/>
              <a:gd name="connsiteY4121" fmla="*/ 3355177 h 4587875"/>
              <a:gd name="connsiteX4122" fmla="*/ 1573465 w 9408955"/>
              <a:gd name="connsiteY4122" fmla="*/ 3355222 h 4587875"/>
              <a:gd name="connsiteX4123" fmla="*/ 1604007 w 9408955"/>
              <a:gd name="connsiteY4123" fmla="*/ 3315157 h 4587875"/>
              <a:gd name="connsiteX4124" fmla="*/ 1560112 w 9408955"/>
              <a:gd name="connsiteY4124" fmla="*/ 3283733 h 4587875"/>
              <a:gd name="connsiteX4125" fmla="*/ 1555083 w 9408955"/>
              <a:gd name="connsiteY4125" fmla="*/ 3352359 h 4587875"/>
              <a:gd name="connsiteX4126" fmla="*/ 1573465 w 9408955"/>
              <a:gd name="connsiteY4126" fmla="*/ 3355222 h 4587875"/>
              <a:gd name="connsiteX4127" fmla="*/ 5785777 w 9408955"/>
              <a:gd name="connsiteY4127" fmla="*/ 3355238 h 4587875"/>
              <a:gd name="connsiteX4128" fmla="*/ 5817290 w 9408955"/>
              <a:gd name="connsiteY4128" fmla="*/ 3324208 h 4587875"/>
              <a:gd name="connsiteX4129" fmla="*/ 5763782 w 9408955"/>
              <a:gd name="connsiteY4129" fmla="*/ 3290455 h 4587875"/>
              <a:gd name="connsiteX4130" fmla="*/ 5769956 w 9408955"/>
              <a:gd name="connsiteY4130" fmla="*/ 3351992 h 4587875"/>
              <a:gd name="connsiteX4131" fmla="*/ 5785777 w 9408955"/>
              <a:gd name="connsiteY4131" fmla="*/ 3355238 h 4587875"/>
              <a:gd name="connsiteX4132" fmla="*/ 5166802 w 9408955"/>
              <a:gd name="connsiteY4132" fmla="*/ 3355248 h 4587875"/>
              <a:gd name="connsiteX4133" fmla="*/ 5200478 w 9408955"/>
              <a:gd name="connsiteY4133" fmla="*/ 3323274 h 4587875"/>
              <a:gd name="connsiteX4134" fmla="*/ 5155448 w 9408955"/>
              <a:gd name="connsiteY4134" fmla="*/ 3284224 h 4587875"/>
              <a:gd name="connsiteX4135" fmla="*/ 5150218 w 9408955"/>
              <a:gd name="connsiteY4135" fmla="*/ 3351695 h 4587875"/>
              <a:gd name="connsiteX4136" fmla="*/ 5166802 w 9408955"/>
              <a:gd name="connsiteY4136" fmla="*/ 3355248 h 4587875"/>
              <a:gd name="connsiteX4137" fmla="*/ 6910273 w 9408955"/>
              <a:gd name="connsiteY4137" fmla="*/ 3355288 h 4587875"/>
              <a:gd name="connsiteX4138" fmla="*/ 6927217 w 9408955"/>
              <a:gd name="connsiteY4138" fmla="*/ 3352194 h 4587875"/>
              <a:gd name="connsiteX4139" fmla="*/ 6921958 w 9408955"/>
              <a:gd name="connsiteY4139" fmla="*/ 3284411 h 4587875"/>
              <a:gd name="connsiteX4140" fmla="*/ 6873716 w 9408955"/>
              <a:gd name="connsiteY4140" fmla="*/ 3322783 h 4587875"/>
              <a:gd name="connsiteX4141" fmla="*/ 6910273 w 9408955"/>
              <a:gd name="connsiteY4141" fmla="*/ 3355288 h 4587875"/>
              <a:gd name="connsiteX4142" fmla="*/ 6095735 w 9408955"/>
              <a:gd name="connsiteY4142" fmla="*/ 3355290 h 4587875"/>
              <a:gd name="connsiteX4143" fmla="*/ 6123736 w 9408955"/>
              <a:gd name="connsiteY4143" fmla="*/ 3309796 h 4587875"/>
              <a:gd name="connsiteX4144" fmla="*/ 6064772 w 9408955"/>
              <a:gd name="connsiteY4144" fmla="*/ 3295473 h 4587875"/>
              <a:gd name="connsiteX4145" fmla="*/ 6075431 w 9408955"/>
              <a:gd name="connsiteY4145" fmla="*/ 3350718 h 4587875"/>
              <a:gd name="connsiteX4146" fmla="*/ 6095735 w 9408955"/>
              <a:gd name="connsiteY4146" fmla="*/ 3355290 h 4587875"/>
              <a:gd name="connsiteX4147" fmla="*/ 8045336 w 9408955"/>
              <a:gd name="connsiteY4147" fmla="*/ 3355307 h 4587875"/>
              <a:gd name="connsiteX4148" fmla="*/ 8077916 w 9408955"/>
              <a:gd name="connsiteY4148" fmla="*/ 3322848 h 4587875"/>
              <a:gd name="connsiteX4149" fmla="*/ 8034233 w 9408955"/>
              <a:gd name="connsiteY4149" fmla="*/ 3284300 h 4587875"/>
              <a:gd name="connsiteX4150" fmla="*/ 8028972 w 9408955"/>
              <a:gd name="connsiteY4150" fmla="*/ 3352107 h 4587875"/>
              <a:gd name="connsiteX4151" fmla="*/ 8045336 w 9408955"/>
              <a:gd name="connsiteY4151" fmla="*/ 3355307 h 4587875"/>
              <a:gd name="connsiteX4152" fmla="*/ 6300710 w 9408955"/>
              <a:gd name="connsiteY4152" fmla="*/ 3355312 h 4587875"/>
              <a:gd name="connsiteX4153" fmla="*/ 6332379 w 9408955"/>
              <a:gd name="connsiteY4153" fmla="*/ 3323872 h 4587875"/>
              <a:gd name="connsiteX4154" fmla="*/ 6278404 w 9408955"/>
              <a:gd name="connsiteY4154" fmla="*/ 3289565 h 4587875"/>
              <a:gd name="connsiteX4155" fmla="*/ 6284981 w 9408955"/>
              <a:gd name="connsiteY4155" fmla="*/ 3352654 h 4587875"/>
              <a:gd name="connsiteX4156" fmla="*/ 6300710 w 9408955"/>
              <a:gd name="connsiteY4156" fmla="*/ 3355312 h 4587875"/>
              <a:gd name="connsiteX4157" fmla="*/ 5576961 w 9408955"/>
              <a:gd name="connsiteY4157" fmla="*/ 3355525 h 4587875"/>
              <a:gd name="connsiteX4158" fmla="*/ 5613138 w 9408955"/>
              <a:gd name="connsiteY4158" fmla="*/ 3324052 h 4587875"/>
              <a:gd name="connsiteX4159" fmla="*/ 5560119 w 9408955"/>
              <a:gd name="connsiteY4159" fmla="*/ 3288773 h 4587875"/>
              <a:gd name="connsiteX4160" fmla="*/ 5559889 w 9408955"/>
              <a:gd name="connsiteY4160" fmla="*/ 3350854 h 4587875"/>
              <a:gd name="connsiteX4161" fmla="*/ 5576961 w 9408955"/>
              <a:gd name="connsiteY4161" fmla="*/ 3355525 h 4587875"/>
              <a:gd name="connsiteX4162" fmla="*/ 4662254 w 9408955"/>
              <a:gd name="connsiteY4162" fmla="*/ 3455888 h 4587875"/>
              <a:gd name="connsiteX4163" fmla="*/ 4683664 w 9408955"/>
              <a:gd name="connsiteY4163" fmla="*/ 3438688 h 4587875"/>
              <a:gd name="connsiteX4164" fmla="*/ 4655732 w 9408955"/>
              <a:gd name="connsiteY4164" fmla="*/ 3386605 h 4587875"/>
              <a:gd name="connsiteX4165" fmla="*/ 4633572 w 9408955"/>
              <a:gd name="connsiteY4165" fmla="*/ 3452107 h 4587875"/>
              <a:gd name="connsiteX4166" fmla="*/ 4662254 w 9408955"/>
              <a:gd name="connsiteY4166" fmla="*/ 3455888 h 4587875"/>
              <a:gd name="connsiteX4167" fmla="*/ 7008291 w 9408955"/>
              <a:gd name="connsiteY4167" fmla="*/ 3456141 h 4587875"/>
              <a:gd name="connsiteX4168" fmla="*/ 7048034 w 9408955"/>
              <a:gd name="connsiteY4168" fmla="*/ 3407227 h 4587875"/>
              <a:gd name="connsiteX4169" fmla="*/ 6994595 w 9408955"/>
              <a:gd name="connsiteY4169" fmla="*/ 3394199 h 4587875"/>
              <a:gd name="connsiteX4170" fmla="*/ 7008291 w 9408955"/>
              <a:gd name="connsiteY4170" fmla="*/ 3456141 h 4587875"/>
              <a:gd name="connsiteX4171" fmla="*/ 8447341 w 9408955"/>
              <a:gd name="connsiteY4171" fmla="*/ 3456214 h 4587875"/>
              <a:gd name="connsiteX4172" fmla="*/ 8488140 w 9408955"/>
              <a:gd name="connsiteY4172" fmla="*/ 3407681 h 4587875"/>
              <a:gd name="connsiteX4173" fmla="*/ 8430018 w 9408955"/>
              <a:gd name="connsiteY4173" fmla="*/ 3398610 h 4587875"/>
              <a:gd name="connsiteX4174" fmla="*/ 8447341 w 9408955"/>
              <a:gd name="connsiteY4174" fmla="*/ 3456214 h 4587875"/>
              <a:gd name="connsiteX4175" fmla="*/ 6598077 w 9408955"/>
              <a:gd name="connsiteY4175" fmla="*/ 3456234 h 4587875"/>
              <a:gd name="connsiteX4176" fmla="*/ 6639237 w 9408955"/>
              <a:gd name="connsiteY4176" fmla="*/ 3413711 h 4587875"/>
              <a:gd name="connsiteX4177" fmla="*/ 6583830 w 9408955"/>
              <a:gd name="connsiteY4177" fmla="*/ 3394032 h 4587875"/>
              <a:gd name="connsiteX4178" fmla="*/ 6598077 w 9408955"/>
              <a:gd name="connsiteY4178" fmla="*/ 3456234 h 4587875"/>
              <a:gd name="connsiteX4179" fmla="*/ 5688827 w 9408955"/>
              <a:gd name="connsiteY4179" fmla="*/ 3456370 h 4587875"/>
              <a:gd name="connsiteX4180" fmla="*/ 5715324 w 9408955"/>
              <a:gd name="connsiteY4180" fmla="*/ 3420706 h 4587875"/>
              <a:gd name="connsiteX4181" fmla="*/ 5655879 w 9408955"/>
              <a:gd name="connsiteY4181" fmla="*/ 3398203 h 4587875"/>
              <a:gd name="connsiteX4182" fmla="*/ 5673152 w 9408955"/>
              <a:gd name="connsiteY4182" fmla="*/ 3456261 h 4587875"/>
              <a:gd name="connsiteX4183" fmla="*/ 5688827 w 9408955"/>
              <a:gd name="connsiteY4183" fmla="*/ 3456370 h 4587875"/>
              <a:gd name="connsiteX4184" fmla="*/ 7952755 w 9408955"/>
              <a:gd name="connsiteY4184" fmla="*/ 3456390 h 4587875"/>
              <a:gd name="connsiteX4185" fmla="*/ 7973792 w 9408955"/>
              <a:gd name="connsiteY4185" fmla="*/ 3406994 h 4587875"/>
              <a:gd name="connsiteX4186" fmla="*/ 7911994 w 9408955"/>
              <a:gd name="connsiteY4186" fmla="*/ 3402195 h 4587875"/>
              <a:gd name="connsiteX4187" fmla="*/ 7933429 w 9408955"/>
              <a:gd name="connsiteY4187" fmla="*/ 3455901 h 4587875"/>
              <a:gd name="connsiteX4188" fmla="*/ 7952755 w 9408955"/>
              <a:gd name="connsiteY4188" fmla="*/ 3456390 h 4587875"/>
              <a:gd name="connsiteX4189" fmla="*/ 5157660 w 9408955"/>
              <a:gd name="connsiteY4189" fmla="*/ 3456714 h 4587875"/>
              <a:gd name="connsiteX4190" fmla="*/ 5197900 w 9408955"/>
              <a:gd name="connsiteY4190" fmla="*/ 3407986 h 4587875"/>
              <a:gd name="connsiteX4191" fmla="*/ 5137082 w 9408955"/>
              <a:gd name="connsiteY4191" fmla="*/ 3403474 h 4587875"/>
              <a:gd name="connsiteX4192" fmla="*/ 5157660 w 9408955"/>
              <a:gd name="connsiteY4192" fmla="*/ 3456714 h 4587875"/>
              <a:gd name="connsiteX4193" fmla="*/ 7331404 w 9408955"/>
              <a:gd name="connsiteY4193" fmla="*/ 3456917 h 4587875"/>
              <a:gd name="connsiteX4194" fmla="*/ 7353606 w 9408955"/>
              <a:gd name="connsiteY4194" fmla="*/ 3440158 h 4587875"/>
              <a:gd name="connsiteX4195" fmla="*/ 7325500 w 9408955"/>
              <a:gd name="connsiteY4195" fmla="*/ 3387079 h 4587875"/>
              <a:gd name="connsiteX4196" fmla="*/ 7302463 w 9408955"/>
              <a:gd name="connsiteY4196" fmla="*/ 3452055 h 4587875"/>
              <a:gd name="connsiteX4197" fmla="*/ 7331404 w 9408955"/>
              <a:gd name="connsiteY4197" fmla="*/ 3456917 h 4587875"/>
              <a:gd name="connsiteX4198" fmla="*/ 5893056 w 9408955"/>
              <a:gd name="connsiteY4198" fmla="*/ 3456927 h 4587875"/>
              <a:gd name="connsiteX4199" fmla="*/ 5917135 w 9408955"/>
              <a:gd name="connsiteY4199" fmla="*/ 3406211 h 4587875"/>
              <a:gd name="connsiteX4200" fmla="*/ 5869282 w 9408955"/>
              <a:gd name="connsiteY4200" fmla="*/ 3386588 h 4587875"/>
              <a:gd name="connsiteX4201" fmla="*/ 5871550 w 9408955"/>
              <a:gd name="connsiteY4201" fmla="*/ 3454703 h 4587875"/>
              <a:gd name="connsiteX4202" fmla="*/ 5893056 w 9408955"/>
              <a:gd name="connsiteY4202" fmla="*/ 3456927 h 4587875"/>
              <a:gd name="connsiteX4203" fmla="*/ 5485445 w 9408955"/>
              <a:gd name="connsiteY4203" fmla="*/ 3456931 h 4587875"/>
              <a:gd name="connsiteX4204" fmla="*/ 5502571 w 9408955"/>
              <a:gd name="connsiteY4204" fmla="*/ 3401740 h 4587875"/>
              <a:gd name="connsiteX4205" fmla="*/ 5440885 w 9408955"/>
              <a:gd name="connsiteY4205" fmla="*/ 3412706 h 4587875"/>
              <a:gd name="connsiteX4206" fmla="*/ 5463790 w 9408955"/>
              <a:gd name="connsiteY4206" fmla="*/ 3455882 h 4587875"/>
              <a:gd name="connsiteX4207" fmla="*/ 5485445 w 9408955"/>
              <a:gd name="connsiteY4207" fmla="*/ 3456931 h 4587875"/>
              <a:gd name="connsiteX4208" fmla="*/ 239990 w 9408955"/>
              <a:gd name="connsiteY4208" fmla="*/ 3456985 h 4587875"/>
              <a:gd name="connsiteX4209" fmla="*/ 263504 w 9408955"/>
              <a:gd name="connsiteY4209" fmla="*/ 3441587 h 4587875"/>
              <a:gd name="connsiteX4210" fmla="*/ 233231 w 9408955"/>
              <a:gd name="connsiteY4210" fmla="*/ 3386383 h 4587875"/>
              <a:gd name="connsiteX4211" fmla="*/ 211277 w 9408955"/>
              <a:gd name="connsiteY4211" fmla="*/ 3450484 h 4587875"/>
              <a:gd name="connsiteX4212" fmla="*/ 239990 w 9408955"/>
              <a:gd name="connsiteY4212" fmla="*/ 3456985 h 4587875"/>
              <a:gd name="connsiteX4213" fmla="*/ 1578950 w 9408955"/>
              <a:gd name="connsiteY4213" fmla="*/ 3456986 h 4587875"/>
              <a:gd name="connsiteX4214" fmla="*/ 1602317 w 9408955"/>
              <a:gd name="connsiteY4214" fmla="*/ 3436172 h 4587875"/>
              <a:gd name="connsiteX4215" fmla="*/ 1567449 w 9408955"/>
              <a:gd name="connsiteY4215" fmla="*/ 3387090 h 4587875"/>
              <a:gd name="connsiteX4216" fmla="*/ 1547653 w 9408955"/>
              <a:gd name="connsiteY4216" fmla="*/ 3449933 h 4587875"/>
              <a:gd name="connsiteX4217" fmla="*/ 1578950 w 9408955"/>
              <a:gd name="connsiteY4217" fmla="*/ 3456986 h 4587875"/>
              <a:gd name="connsiteX4218" fmla="*/ 5368952 w 9408955"/>
              <a:gd name="connsiteY4218" fmla="*/ 3457034 h 4587875"/>
              <a:gd name="connsiteX4219" fmla="*/ 5405519 w 9408955"/>
              <a:gd name="connsiteY4219" fmla="*/ 3419942 h 4587875"/>
              <a:gd name="connsiteX4220" fmla="*/ 5352609 w 9408955"/>
              <a:gd name="connsiteY4220" fmla="*/ 3393091 h 4587875"/>
              <a:gd name="connsiteX4221" fmla="*/ 5349895 w 9408955"/>
              <a:gd name="connsiteY4221" fmla="*/ 3450628 h 4587875"/>
              <a:gd name="connsiteX4222" fmla="*/ 5368952 w 9408955"/>
              <a:gd name="connsiteY4222" fmla="*/ 3457034 h 4587875"/>
              <a:gd name="connsiteX4223" fmla="*/ 8052145 w 9408955"/>
              <a:gd name="connsiteY4223" fmla="*/ 3457073 h 4587875"/>
              <a:gd name="connsiteX4224" fmla="*/ 8075630 w 9408955"/>
              <a:gd name="connsiteY4224" fmla="*/ 3436178 h 4587875"/>
              <a:gd name="connsiteX4225" fmla="*/ 8041428 w 9408955"/>
              <a:gd name="connsiteY4225" fmla="*/ 3388192 h 4587875"/>
              <a:gd name="connsiteX4226" fmla="*/ 8020450 w 9408955"/>
              <a:gd name="connsiteY4226" fmla="*/ 3449824 h 4587875"/>
              <a:gd name="connsiteX4227" fmla="*/ 8052145 w 9408955"/>
              <a:gd name="connsiteY4227" fmla="*/ 3457073 h 4587875"/>
              <a:gd name="connsiteX4228" fmla="*/ 6082872 w 9408955"/>
              <a:gd name="connsiteY4228" fmla="*/ 3457099 h 4587875"/>
              <a:gd name="connsiteX4229" fmla="*/ 6123802 w 9408955"/>
              <a:gd name="connsiteY4229" fmla="*/ 3407528 h 4587875"/>
              <a:gd name="connsiteX4230" fmla="*/ 6061257 w 9408955"/>
              <a:gd name="connsiteY4230" fmla="*/ 3405254 h 4587875"/>
              <a:gd name="connsiteX4231" fmla="*/ 6082872 w 9408955"/>
              <a:gd name="connsiteY4231" fmla="*/ 3457099 h 4587875"/>
              <a:gd name="connsiteX4232" fmla="*/ 6511532 w 9408955"/>
              <a:gd name="connsiteY4232" fmla="*/ 3457251 h 4587875"/>
              <a:gd name="connsiteX4233" fmla="*/ 6535525 w 9408955"/>
              <a:gd name="connsiteY4233" fmla="*/ 3413262 h 4587875"/>
              <a:gd name="connsiteX4234" fmla="*/ 6474689 w 9408955"/>
              <a:gd name="connsiteY4234" fmla="*/ 3398366 h 4587875"/>
              <a:gd name="connsiteX4235" fmla="*/ 6493214 w 9408955"/>
              <a:gd name="connsiteY4235" fmla="*/ 3457033 h 4587875"/>
              <a:gd name="connsiteX4236" fmla="*/ 6511532 w 9408955"/>
              <a:gd name="connsiteY4236" fmla="*/ 3457251 h 4587875"/>
              <a:gd name="connsiteX4237" fmla="*/ 6817881 w 9408955"/>
              <a:gd name="connsiteY4237" fmla="*/ 3457333 h 4587875"/>
              <a:gd name="connsiteX4238" fmla="*/ 6843846 w 9408955"/>
              <a:gd name="connsiteY4238" fmla="*/ 3412721 h 4587875"/>
              <a:gd name="connsiteX4239" fmla="*/ 6784023 w 9408955"/>
              <a:gd name="connsiteY4239" fmla="*/ 3400763 h 4587875"/>
              <a:gd name="connsiteX4240" fmla="*/ 6798866 w 9408955"/>
              <a:gd name="connsiteY4240" fmla="*/ 3455592 h 4587875"/>
              <a:gd name="connsiteX4241" fmla="*/ 6817881 w 9408955"/>
              <a:gd name="connsiteY4241" fmla="*/ 3457333 h 4587875"/>
              <a:gd name="connsiteX4242" fmla="*/ 8664911 w 9408955"/>
              <a:gd name="connsiteY4242" fmla="*/ 3457461 h 4587875"/>
              <a:gd name="connsiteX4243" fmla="*/ 8690681 w 9408955"/>
              <a:gd name="connsiteY4243" fmla="*/ 3405414 h 4587875"/>
              <a:gd name="connsiteX4244" fmla="*/ 8643617 w 9408955"/>
              <a:gd name="connsiteY4244" fmla="*/ 3386137 h 4587875"/>
              <a:gd name="connsiteX4245" fmla="*/ 8643162 w 9408955"/>
              <a:gd name="connsiteY4245" fmla="*/ 3452812 h 4587875"/>
              <a:gd name="connsiteX4246" fmla="*/ 8664911 w 9408955"/>
              <a:gd name="connsiteY4246" fmla="*/ 3457461 h 4587875"/>
              <a:gd name="connsiteX4247" fmla="*/ 6398266 w 9408955"/>
              <a:gd name="connsiteY4247" fmla="*/ 3457467 h 4587875"/>
              <a:gd name="connsiteX4248" fmla="*/ 6435285 w 9408955"/>
              <a:gd name="connsiteY4248" fmla="*/ 3419235 h 4587875"/>
              <a:gd name="connsiteX4249" fmla="*/ 6372225 w 9408955"/>
              <a:gd name="connsiteY4249" fmla="*/ 3399408 h 4587875"/>
              <a:gd name="connsiteX4250" fmla="*/ 6379563 w 9408955"/>
              <a:gd name="connsiteY4250" fmla="*/ 3450684 h 4587875"/>
              <a:gd name="connsiteX4251" fmla="*/ 6398266 w 9408955"/>
              <a:gd name="connsiteY4251" fmla="*/ 3457467 h 4587875"/>
              <a:gd name="connsiteX4252" fmla="*/ 2493959 w 9408955"/>
              <a:gd name="connsiteY4252" fmla="*/ 3457529 h 4587875"/>
              <a:gd name="connsiteX4253" fmla="*/ 2528862 w 9408955"/>
              <a:gd name="connsiteY4253" fmla="*/ 3411845 h 4587875"/>
              <a:gd name="connsiteX4254" fmla="*/ 2467682 w 9408955"/>
              <a:gd name="connsiteY4254" fmla="*/ 3401842 h 4587875"/>
              <a:gd name="connsiteX4255" fmla="*/ 2472907 w 9408955"/>
              <a:gd name="connsiteY4255" fmla="*/ 3449356 h 4587875"/>
              <a:gd name="connsiteX4256" fmla="*/ 2493959 w 9408955"/>
              <a:gd name="connsiteY4256" fmla="*/ 3457529 h 4587875"/>
              <a:gd name="connsiteX4257" fmla="*/ 849296 w 9408955"/>
              <a:gd name="connsiteY4257" fmla="*/ 3457652 h 4587875"/>
              <a:gd name="connsiteX4258" fmla="*/ 884754 w 9408955"/>
              <a:gd name="connsiteY4258" fmla="*/ 3420401 h 4587875"/>
              <a:gd name="connsiteX4259" fmla="*/ 837265 w 9408955"/>
              <a:gd name="connsiteY4259" fmla="*/ 3389489 h 4587875"/>
              <a:gd name="connsiteX4260" fmla="*/ 831385 w 9408955"/>
              <a:gd name="connsiteY4260" fmla="*/ 3451313 h 4587875"/>
              <a:gd name="connsiteX4261" fmla="*/ 849296 w 9408955"/>
              <a:gd name="connsiteY4261" fmla="*/ 3457652 h 4587875"/>
              <a:gd name="connsiteX4262" fmla="*/ 7433123 w 9408955"/>
              <a:gd name="connsiteY4262" fmla="*/ 3457653 h 4587875"/>
              <a:gd name="connsiteX4263" fmla="*/ 7455013 w 9408955"/>
              <a:gd name="connsiteY4263" fmla="*/ 3445382 h 4587875"/>
              <a:gd name="connsiteX4264" fmla="*/ 7422236 w 9408955"/>
              <a:gd name="connsiteY4264" fmla="*/ 3386896 h 4587875"/>
              <a:gd name="connsiteX4265" fmla="*/ 7407796 w 9408955"/>
              <a:gd name="connsiteY4265" fmla="*/ 3452722 h 4587875"/>
              <a:gd name="connsiteX4266" fmla="*/ 7433123 w 9408955"/>
              <a:gd name="connsiteY4266" fmla="*/ 3457653 h 4587875"/>
              <a:gd name="connsiteX4267" fmla="*/ 334586 w 9408955"/>
              <a:gd name="connsiteY4267" fmla="*/ 3457723 h 4587875"/>
              <a:gd name="connsiteX4268" fmla="*/ 370967 w 9408955"/>
              <a:gd name="connsiteY4268" fmla="*/ 3421282 h 4587875"/>
              <a:gd name="connsiteX4269" fmla="*/ 317799 w 9408955"/>
              <a:gd name="connsiteY4269" fmla="*/ 3392794 h 4587875"/>
              <a:gd name="connsiteX4270" fmla="*/ 316418 w 9408955"/>
              <a:gd name="connsiteY4270" fmla="*/ 3450910 h 4587875"/>
              <a:gd name="connsiteX4271" fmla="*/ 334586 w 9408955"/>
              <a:gd name="connsiteY4271" fmla="*/ 3457723 h 4587875"/>
              <a:gd name="connsiteX4272" fmla="*/ 5264183 w 9408955"/>
              <a:gd name="connsiteY4272" fmla="*/ 3457743 h 4587875"/>
              <a:gd name="connsiteX4273" fmla="*/ 5285015 w 9408955"/>
              <a:gd name="connsiteY4273" fmla="*/ 3453541 h 4587875"/>
              <a:gd name="connsiteX4274" fmla="*/ 5284106 w 9408955"/>
              <a:gd name="connsiteY4274" fmla="*/ 3386137 h 4587875"/>
              <a:gd name="connsiteX4275" fmla="*/ 5239080 w 9408955"/>
              <a:gd name="connsiteY4275" fmla="*/ 3406946 h 4587875"/>
              <a:gd name="connsiteX4276" fmla="*/ 5264183 w 9408955"/>
              <a:gd name="connsiteY4276" fmla="*/ 3457743 h 4587875"/>
              <a:gd name="connsiteX4277" fmla="*/ 1259392 w 9408955"/>
              <a:gd name="connsiteY4277" fmla="*/ 3457773 h 4587875"/>
              <a:gd name="connsiteX4278" fmla="*/ 1296969 w 9408955"/>
              <a:gd name="connsiteY4278" fmla="*/ 3419719 h 4587875"/>
              <a:gd name="connsiteX4279" fmla="*/ 1238022 w 9408955"/>
              <a:gd name="connsiteY4279" fmla="*/ 3396924 h 4587875"/>
              <a:gd name="connsiteX4280" fmla="*/ 1241003 w 9408955"/>
              <a:gd name="connsiteY4280" fmla="*/ 3450413 h 4587875"/>
              <a:gd name="connsiteX4281" fmla="*/ 1259392 w 9408955"/>
              <a:gd name="connsiteY4281" fmla="*/ 3457773 h 4587875"/>
              <a:gd name="connsiteX4282" fmla="*/ 6290653 w 9408955"/>
              <a:gd name="connsiteY4282" fmla="*/ 3457832 h 4587875"/>
              <a:gd name="connsiteX4283" fmla="*/ 6330498 w 9408955"/>
              <a:gd name="connsiteY4283" fmla="*/ 3435051 h 4587875"/>
              <a:gd name="connsiteX4284" fmla="*/ 6282401 w 9408955"/>
              <a:gd name="connsiteY4284" fmla="*/ 3389129 h 4587875"/>
              <a:gd name="connsiteX4285" fmla="*/ 6275335 w 9408955"/>
              <a:gd name="connsiteY4285" fmla="*/ 3451205 h 4587875"/>
              <a:gd name="connsiteX4286" fmla="*/ 6290653 w 9408955"/>
              <a:gd name="connsiteY4286" fmla="*/ 3457832 h 4587875"/>
              <a:gd name="connsiteX4287" fmla="*/ 5997852 w 9408955"/>
              <a:gd name="connsiteY4287" fmla="*/ 3457841 h 4587875"/>
              <a:gd name="connsiteX4288" fmla="*/ 6021704 w 9408955"/>
              <a:gd name="connsiteY4288" fmla="*/ 3413652 h 4587875"/>
              <a:gd name="connsiteX4289" fmla="*/ 5976700 w 9408955"/>
              <a:gd name="connsiteY4289" fmla="*/ 3388540 h 4587875"/>
              <a:gd name="connsiteX4290" fmla="*/ 5979640 w 9408955"/>
              <a:gd name="connsiteY4290" fmla="*/ 3456732 h 4587875"/>
              <a:gd name="connsiteX4291" fmla="*/ 5997852 w 9408955"/>
              <a:gd name="connsiteY4291" fmla="*/ 3457841 h 4587875"/>
              <a:gd name="connsiteX4292" fmla="*/ 2696801 w 9408955"/>
              <a:gd name="connsiteY4292" fmla="*/ 3457884 h 4587875"/>
              <a:gd name="connsiteX4293" fmla="*/ 2735040 w 9408955"/>
              <a:gd name="connsiteY4293" fmla="*/ 3428859 h 4587875"/>
              <a:gd name="connsiteX4294" fmla="*/ 2681743 w 9408955"/>
              <a:gd name="connsiteY4294" fmla="*/ 3392664 h 4587875"/>
              <a:gd name="connsiteX4295" fmla="*/ 2679927 w 9408955"/>
              <a:gd name="connsiteY4295" fmla="*/ 3452683 h 4587875"/>
              <a:gd name="connsiteX4296" fmla="*/ 2696801 w 9408955"/>
              <a:gd name="connsiteY4296" fmla="*/ 3457884 h 4587875"/>
              <a:gd name="connsiteX4297" fmla="*/ 1884543 w 9408955"/>
              <a:gd name="connsiteY4297" fmla="*/ 3457918 h 4587875"/>
              <a:gd name="connsiteX4298" fmla="*/ 1916113 w 9408955"/>
              <a:gd name="connsiteY4298" fmla="*/ 3426505 h 4587875"/>
              <a:gd name="connsiteX4299" fmla="*/ 1881764 w 9408955"/>
              <a:gd name="connsiteY4299" fmla="*/ 3387044 h 4587875"/>
              <a:gd name="connsiteX4300" fmla="*/ 1869036 w 9408955"/>
              <a:gd name="connsiteY4300" fmla="*/ 3456441 h 4587875"/>
              <a:gd name="connsiteX4301" fmla="*/ 1884543 w 9408955"/>
              <a:gd name="connsiteY4301" fmla="*/ 3457918 h 4587875"/>
              <a:gd name="connsiteX4302" fmla="*/ 8144464 w 9408955"/>
              <a:gd name="connsiteY4302" fmla="*/ 3457958 h 4587875"/>
              <a:gd name="connsiteX4303" fmla="*/ 8158004 w 9408955"/>
              <a:gd name="connsiteY4303" fmla="*/ 3455964 h 4587875"/>
              <a:gd name="connsiteX4304" fmla="*/ 8146211 w 9408955"/>
              <a:gd name="connsiteY4304" fmla="*/ 3386372 h 4587875"/>
              <a:gd name="connsiteX4305" fmla="*/ 8111966 w 9408955"/>
              <a:gd name="connsiteY4305" fmla="*/ 3436178 h 4587875"/>
              <a:gd name="connsiteX4306" fmla="*/ 8144464 w 9408955"/>
              <a:gd name="connsiteY4306" fmla="*/ 3457958 h 4587875"/>
              <a:gd name="connsiteX4307" fmla="*/ 7732923 w 9408955"/>
              <a:gd name="connsiteY4307" fmla="*/ 3457987 h 4587875"/>
              <a:gd name="connsiteX4308" fmla="*/ 7770427 w 9408955"/>
              <a:gd name="connsiteY4308" fmla="*/ 3420249 h 4587875"/>
              <a:gd name="connsiteX4309" fmla="*/ 7716225 w 9408955"/>
              <a:gd name="connsiteY4309" fmla="*/ 3392242 h 4587875"/>
              <a:gd name="connsiteX4310" fmla="*/ 7713958 w 9408955"/>
              <a:gd name="connsiteY4310" fmla="*/ 3451470 h 4587875"/>
              <a:gd name="connsiteX4311" fmla="*/ 7732923 w 9408955"/>
              <a:gd name="connsiteY4311" fmla="*/ 3457987 h 4587875"/>
              <a:gd name="connsiteX4312" fmla="*/ 5064118 w 9408955"/>
              <a:gd name="connsiteY4312" fmla="*/ 3458028 h 4587875"/>
              <a:gd name="connsiteX4313" fmla="*/ 5097383 w 9408955"/>
              <a:gd name="connsiteY4313" fmla="*/ 3413124 h 4587875"/>
              <a:gd name="connsiteX4314" fmla="*/ 5040601 w 9408955"/>
              <a:gd name="connsiteY4314" fmla="*/ 3394301 h 4587875"/>
              <a:gd name="connsiteX4315" fmla="*/ 5043819 w 9408955"/>
              <a:gd name="connsiteY4315" fmla="*/ 3450998 h 4587875"/>
              <a:gd name="connsiteX4316" fmla="*/ 5064118 w 9408955"/>
              <a:gd name="connsiteY4316" fmla="*/ 3458028 h 4587875"/>
              <a:gd name="connsiteX4317" fmla="*/ 6908534 w 9408955"/>
              <a:gd name="connsiteY4317" fmla="*/ 3458032 h 4587875"/>
              <a:gd name="connsiteX4318" fmla="*/ 6949916 w 9408955"/>
              <a:gd name="connsiteY4318" fmla="*/ 3436773 h 4587875"/>
              <a:gd name="connsiteX4319" fmla="*/ 6915119 w 9408955"/>
              <a:gd name="connsiteY4319" fmla="*/ 3386837 h 4587875"/>
              <a:gd name="connsiteX4320" fmla="*/ 6893227 w 9408955"/>
              <a:gd name="connsiteY4320" fmla="*/ 3451822 h 4587875"/>
              <a:gd name="connsiteX4321" fmla="*/ 6908534 w 9408955"/>
              <a:gd name="connsiteY4321" fmla="*/ 3458032 h 4587875"/>
              <a:gd name="connsiteX4322" fmla="*/ 7627203 w 9408955"/>
              <a:gd name="connsiteY4322" fmla="*/ 3458036 h 4587875"/>
              <a:gd name="connsiteX4323" fmla="*/ 7667189 w 9408955"/>
              <a:gd name="connsiteY4323" fmla="*/ 3428361 h 4587875"/>
              <a:gd name="connsiteX4324" fmla="*/ 7623532 w 9408955"/>
              <a:gd name="connsiteY4324" fmla="*/ 3388036 h 4587875"/>
              <a:gd name="connsiteX4325" fmla="*/ 7610732 w 9408955"/>
              <a:gd name="connsiteY4325" fmla="*/ 3449899 h 4587875"/>
              <a:gd name="connsiteX4326" fmla="*/ 7627203 w 9408955"/>
              <a:gd name="connsiteY4326" fmla="*/ 3458036 h 4587875"/>
              <a:gd name="connsiteX4327" fmla="*/ 1057352 w 9408955"/>
              <a:gd name="connsiteY4327" fmla="*/ 3458054 h 4587875"/>
              <a:gd name="connsiteX4328" fmla="*/ 1090421 w 9408955"/>
              <a:gd name="connsiteY4328" fmla="*/ 3420137 h 4587875"/>
              <a:gd name="connsiteX4329" fmla="*/ 1040759 w 9408955"/>
              <a:gd name="connsiteY4329" fmla="*/ 3391272 h 4587875"/>
              <a:gd name="connsiteX4330" fmla="*/ 1038945 w 9408955"/>
              <a:gd name="connsiteY4330" fmla="*/ 3453583 h 4587875"/>
              <a:gd name="connsiteX4331" fmla="*/ 1057352 w 9408955"/>
              <a:gd name="connsiteY4331" fmla="*/ 3458054 h 4587875"/>
              <a:gd name="connsiteX4332" fmla="*/ 6200414 w 9408955"/>
              <a:gd name="connsiteY4332" fmla="*/ 3458077 h 4587875"/>
              <a:gd name="connsiteX4333" fmla="*/ 6216181 w 9408955"/>
              <a:gd name="connsiteY4333" fmla="*/ 3451678 h 4587875"/>
              <a:gd name="connsiteX4334" fmla="*/ 6186166 w 9408955"/>
              <a:gd name="connsiteY4334" fmla="*/ 3388404 h 4587875"/>
              <a:gd name="connsiteX4335" fmla="*/ 6157754 w 9408955"/>
              <a:gd name="connsiteY4335" fmla="*/ 3436710 h 4587875"/>
              <a:gd name="connsiteX4336" fmla="*/ 6200414 w 9408955"/>
              <a:gd name="connsiteY4336" fmla="*/ 3458077 h 4587875"/>
              <a:gd name="connsiteX4337" fmla="*/ 1364955 w 9408955"/>
              <a:gd name="connsiteY4337" fmla="*/ 3458094 h 4587875"/>
              <a:gd name="connsiteX4338" fmla="*/ 1400836 w 9408955"/>
              <a:gd name="connsiteY4338" fmla="*/ 3419601 h 4587875"/>
              <a:gd name="connsiteX4339" fmla="*/ 1352823 w 9408955"/>
              <a:gd name="connsiteY4339" fmla="*/ 3389514 h 4587875"/>
              <a:gd name="connsiteX4340" fmla="*/ 1346648 w 9408955"/>
              <a:gd name="connsiteY4340" fmla="*/ 3451272 h 4587875"/>
              <a:gd name="connsiteX4341" fmla="*/ 1364955 w 9408955"/>
              <a:gd name="connsiteY4341" fmla="*/ 3458094 h 4587875"/>
              <a:gd name="connsiteX4342" fmla="*/ 5789528 w 9408955"/>
              <a:gd name="connsiteY4342" fmla="*/ 3458126 h 4587875"/>
              <a:gd name="connsiteX4343" fmla="*/ 5816691 w 9408955"/>
              <a:gd name="connsiteY4343" fmla="*/ 3412757 h 4587875"/>
              <a:gd name="connsiteX4344" fmla="*/ 5751300 w 9408955"/>
              <a:gd name="connsiteY4344" fmla="*/ 3407528 h 4587875"/>
              <a:gd name="connsiteX4345" fmla="*/ 5769619 w 9408955"/>
              <a:gd name="connsiteY4345" fmla="*/ 3455500 h 4587875"/>
              <a:gd name="connsiteX4346" fmla="*/ 5789528 w 9408955"/>
              <a:gd name="connsiteY4346" fmla="*/ 3458126 h 4587875"/>
              <a:gd name="connsiteX4347" fmla="*/ 1776792 w 9408955"/>
              <a:gd name="connsiteY4347" fmla="*/ 3458143 h 4587875"/>
              <a:gd name="connsiteX4348" fmla="*/ 1809685 w 9408955"/>
              <a:gd name="connsiteY4348" fmla="*/ 3413798 h 4587875"/>
              <a:gd name="connsiteX4349" fmla="*/ 1760898 w 9408955"/>
              <a:gd name="connsiteY4349" fmla="*/ 3386136 h 4587875"/>
              <a:gd name="connsiteX4350" fmla="*/ 1756567 w 9408955"/>
              <a:gd name="connsiteY4350" fmla="*/ 3452294 h 4587875"/>
              <a:gd name="connsiteX4351" fmla="*/ 1776792 w 9408955"/>
              <a:gd name="connsiteY4351" fmla="*/ 3458143 h 4587875"/>
              <a:gd name="connsiteX4352" fmla="*/ 1669902 w 9408955"/>
              <a:gd name="connsiteY4352" fmla="*/ 3458196 h 4587875"/>
              <a:gd name="connsiteX4353" fmla="*/ 1706114 w 9408955"/>
              <a:gd name="connsiteY4353" fmla="*/ 3421026 h 4587875"/>
              <a:gd name="connsiteX4354" fmla="*/ 1652759 w 9408955"/>
              <a:gd name="connsiteY4354" fmla="*/ 3392475 h 4587875"/>
              <a:gd name="connsiteX4355" fmla="*/ 1651402 w 9408955"/>
              <a:gd name="connsiteY4355" fmla="*/ 3451418 h 4587875"/>
              <a:gd name="connsiteX4356" fmla="*/ 1669902 w 9408955"/>
              <a:gd name="connsiteY4356" fmla="*/ 3458196 h 4587875"/>
              <a:gd name="connsiteX4357" fmla="*/ 5577598 w 9408955"/>
              <a:gd name="connsiteY4357" fmla="*/ 3458237 h 4587875"/>
              <a:gd name="connsiteX4358" fmla="*/ 5613907 w 9408955"/>
              <a:gd name="connsiteY4358" fmla="*/ 3420381 h 4587875"/>
              <a:gd name="connsiteX4359" fmla="*/ 5555288 w 9408955"/>
              <a:gd name="connsiteY4359" fmla="*/ 3394754 h 4587875"/>
              <a:gd name="connsiteX4360" fmla="*/ 5559622 w 9408955"/>
              <a:gd name="connsiteY4360" fmla="*/ 3451451 h 4587875"/>
              <a:gd name="connsiteX4361" fmla="*/ 5577598 w 9408955"/>
              <a:gd name="connsiteY4361" fmla="*/ 3458237 h 4587875"/>
              <a:gd name="connsiteX4362" fmla="*/ 4852497 w 9408955"/>
              <a:gd name="connsiteY4362" fmla="*/ 3458274 h 4587875"/>
              <a:gd name="connsiteX4363" fmla="*/ 4892499 w 9408955"/>
              <a:gd name="connsiteY4363" fmla="*/ 3429608 h 4587875"/>
              <a:gd name="connsiteX4364" fmla="*/ 4848841 w 9408955"/>
              <a:gd name="connsiteY4364" fmla="*/ 3388014 h 4587875"/>
              <a:gd name="connsiteX4365" fmla="*/ 4836335 w 9408955"/>
              <a:gd name="connsiteY4365" fmla="*/ 3450176 h 4587875"/>
              <a:gd name="connsiteX4366" fmla="*/ 4852497 w 9408955"/>
              <a:gd name="connsiteY4366" fmla="*/ 3458274 h 4587875"/>
              <a:gd name="connsiteX4367" fmla="*/ 6713150 w 9408955"/>
              <a:gd name="connsiteY4367" fmla="*/ 3458404 h 4587875"/>
              <a:gd name="connsiteX4368" fmla="*/ 6740093 w 9408955"/>
              <a:gd name="connsiteY4368" fmla="*/ 3412518 h 4587875"/>
              <a:gd name="connsiteX4369" fmla="*/ 6691282 w 9408955"/>
              <a:gd name="connsiteY4369" fmla="*/ 3389779 h 4587875"/>
              <a:gd name="connsiteX4370" fmla="*/ 6693791 w 9408955"/>
              <a:gd name="connsiteY4370" fmla="*/ 3454812 h 4587875"/>
              <a:gd name="connsiteX4371" fmla="*/ 6713150 w 9408955"/>
              <a:gd name="connsiteY4371" fmla="*/ 3458404 h 4587875"/>
              <a:gd name="connsiteX4372" fmla="*/ 7839741 w 9408955"/>
              <a:gd name="connsiteY4372" fmla="*/ 3458542 h 4587875"/>
              <a:gd name="connsiteX4373" fmla="*/ 7873753 w 9408955"/>
              <a:gd name="connsiteY4373" fmla="*/ 3412930 h 4587875"/>
              <a:gd name="connsiteX4374" fmla="*/ 7817060 w 9408955"/>
              <a:gd name="connsiteY4374" fmla="*/ 3396256 h 4587875"/>
              <a:gd name="connsiteX4375" fmla="*/ 7819117 w 9408955"/>
              <a:gd name="connsiteY4375" fmla="*/ 3452218 h 4587875"/>
              <a:gd name="connsiteX4376" fmla="*/ 7839741 w 9408955"/>
              <a:gd name="connsiteY4376" fmla="*/ 3458542 h 4587875"/>
              <a:gd name="connsiteX4377" fmla="*/ 956596 w 9408955"/>
              <a:gd name="connsiteY4377" fmla="*/ 3458587 h 4587875"/>
              <a:gd name="connsiteX4378" fmla="*/ 984436 w 9408955"/>
              <a:gd name="connsiteY4378" fmla="*/ 3408134 h 4587875"/>
              <a:gd name="connsiteX4379" fmla="*/ 924573 w 9408955"/>
              <a:gd name="connsiteY4379" fmla="*/ 3405640 h 4587875"/>
              <a:gd name="connsiteX4380" fmla="*/ 935335 w 9408955"/>
              <a:gd name="connsiteY4380" fmla="*/ 3452812 h 4587875"/>
              <a:gd name="connsiteX4381" fmla="*/ 956596 w 9408955"/>
              <a:gd name="connsiteY4381" fmla="*/ 3458587 h 4587875"/>
              <a:gd name="connsiteX4382" fmla="*/ 7223461 w 9408955"/>
              <a:gd name="connsiteY4382" fmla="*/ 3458828 h 4587875"/>
              <a:gd name="connsiteX4383" fmla="*/ 7237931 w 9408955"/>
              <a:gd name="connsiteY4383" fmla="*/ 3454222 h 4587875"/>
              <a:gd name="connsiteX4384" fmla="*/ 7237931 w 9408955"/>
              <a:gd name="connsiteY4384" fmla="*/ 3385929 h 4587875"/>
              <a:gd name="connsiteX4385" fmla="*/ 7196978 w 9408955"/>
              <a:gd name="connsiteY4385" fmla="*/ 3396046 h 4587875"/>
              <a:gd name="connsiteX4386" fmla="*/ 7186912 w 9408955"/>
              <a:gd name="connsiteY4386" fmla="*/ 3436517 h 4587875"/>
              <a:gd name="connsiteX4387" fmla="*/ 7223461 w 9408955"/>
              <a:gd name="connsiteY4387" fmla="*/ 3458828 h 4587875"/>
              <a:gd name="connsiteX4388" fmla="*/ 1150701 w 9408955"/>
              <a:gd name="connsiteY4388" fmla="*/ 3458902 h 4587875"/>
              <a:gd name="connsiteX4389" fmla="*/ 1190611 w 9408955"/>
              <a:gd name="connsiteY4389" fmla="*/ 3435811 h 4587875"/>
              <a:gd name="connsiteX4390" fmla="*/ 1173962 w 9408955"/>
              <a:gd name="connsiteY4390" fmla="*/ 3386165 h 4587875"/>
              <a:gd name="connsiteX4391" fmla="*/ 1129726 w 9408955"/>
              <a:gd name="connsiteY4391" fmla="*/ 3401867 h 4587875"/>
              <a:gd name="connsiteX4392" fmla="*/ 1150701 w 9408955"/>
              <a:gd name="connsiteY4392" fmla="*/ 3458902 h 4587875"/>
              <a:gd name="connsiteX4393" fmla="*/ 7533992 w 9408955"/>
              <a:gd name="connsiteY4393" fmla="*/ 3462337 h 4587875"/>
              <a:gd name="connsiteX4394" fmla="*/ 7564890 w 9408955"/>
              <a:gd name="connsiteY4394" fmla="*/ 3413874 h 4587875"/>
              <a:gd name="connsiteX4395" fmla="*/ 7498943 w 9408955"/>
              <a:gd name="connsiteY4395" fmla="*/ 3407473 h 4587875"/>
              <a:gd name="connsiteX4396" fmla="*/ 7533992 w 9408955"/>
              <a:gd name="connsiteY4396" fmla="*/ 3462337 h 4587875"/>
              <a:gd name="connsiteX4397" fmla="*/ 7122954 w 9408955"/>
              <a:gd name="connsiteY4397" fmla="*/ 3462337 h 4587875"/>
              <a:gd name="connsiteX4398" fmla="*/ 7154931 w 9408955"/>
              <a:gd name="connsiteY4398" fmla="*/ 3427326 h 4587875"/>
              <a:gd name="connsiteX4399" fmla="*/ 7132706 w 9408955"/>
              <a:gd name="connsiteY4399" fmla="*/ 3386595 h 4587875"/>
              <a:gd name="connsiteX4400" fmla="*/ 7084400 w 9408955"/>
              <a:gd name="connsiteY4400" fmla="*/ 3420919 h 4587875"/>
              <a:gd name="connsiteX4401" fmla="*/ 7122954 w 9408955"/>
              <a:gd name="connsiteY4401" fmla="*/ 3462337 h 4587875"/>
              <a:gd name="connsiteX4402" fmla="*/ 4753808 w 9408955"/>
              <a:gd name="connsiteY4402" fmla="*/ 3462337 h 4587875"/>
              <a:gd name="connsiteX4403" fmla="*/ 4787174 w 9408955"/>
              <a:gd name="connsiteY4403" fmla="*/ 3407952 h 4587875"/>
              <a:gd name="connsiteX4404" fmla="*/ 4721585 w 9408955"/>
              <a:gd name="connsiteY4404" fmla="*/ 3413022 h 4587875"/>
              <a:gd name="connsiteX4405" fmla="*/ 4753808 w 9408955"/>
              <a:gd name="connsiteY4405" fmla="*/ 3462337 h 4587875"/>
              <a:gd name="connsiteX4406" fmla="*/ 2389631 w 9408955"/>
              <a:gd name="connsiteY4406" fmla="*/ 3462337 h 4587875"/>
              <a:gd name="connsiteX4407" fmla="*/ 2424828 w 9408955"/>
              <a:gd name="connsiteY4407" fmla="*/ 3420727 h 4587875"/>
              <a:gd name="connsiteX4408" fmla="*/ 2360808 w 9408955"/>
              <a:gd name="connsiteY4408" fmla="*/ 3413224 h 4587875"/>
              <a:gd name="connsiteX4409" fmla="*/ 2389631 w 9408955"/>
              <a:gd name="connsiteY4409" fmla="*/ 3462337 h 4587875"/>
              <a:gd name="connsiteX4410" fmla="*/ 1465007 w 9408955"/>
              <a:gd name="connsiteY4410" fmla="*/ 3462337 h 4587875"/>
              <a:gd name="connsiteX4411" fmla="*/ 1500529 w 9408955"/>
              <a:gd name="connsiteY4411" fmla="*/ 3432973 h 4587875"/>
              <a:gd name="connsiteX4412" fmla="*/ 1463854 w 9408955"/>
              <a:gd name="connsiteY4412" fmla="*/ 3386633 h 4587875"/>
              <a:gd name="connsiteX4413" fmla="*/ 1433866 w 9408955"/>
              <a:gd name="connsiteY4413" fmla="*/ 3432514 h 4587875"/>
              <a:gd name="connsiteX4414" fmla="*/ 1465007 w 9408955"/>
              <a:gd name="connsiteY4414" fmla="*/ 3462337 h 4587875"/>
              <a:gd name="connsiteX4415" fmla="*/ 1361476 w 9408955"/>
              <a:gd name="connsiteY4415" fmla="*/ 3554609 h 4587875"/>
              <a:gd name="connsiteX4416" fmla="*/ 1393767 w 9408955"/>
              <a:gd name="connsiteY4416" fmla="*/ 3524349 h 4587875"/>
              <a:gd name="connsiteX4417" fmla="*/ 1344727 w 9408955"/>
              <a:gd name="connsiteY4417" fmla="*/ 3503059 h 4587875"/>
              <a:gd name="connsiteX4418" fmla="*/ 1345192 w 9408955"/>
              <a:gd name="connsiteY4418" fmla="*/ 3549301 h 4587875"/>
              <a:gd name="connsiteX4419" fmla="*/ 1361476 w 9408955"/>
              <a:gd name="connsiteY4419" fmla="*/ 3554609 h 4587875"/>
              <a:gd name="connsiteX4420" fmla="*/ 8877893 w 9408955"/>
              <a:gd name="connsiteY4420" fmla="*/ 3555971 h 4587875"/>
              <a:gd name="connsiteX4421" fmla="*/ 8897921 w 9408955"/>
              <a:gd name="connsiteY4421" fmla="*/ 3536807 h 4587875"/>
              <a:gd name="connsiteX4422" fmla="*/ 8862036 w 9408955"/>
              <a:gd name="connsiteY4422" fmla="*/ 3490038 h 4587875"/>
              <a:gd name="connsiteX4423" fmla="*/ 8848779 w 9408955"/>
              <a:gd name="connsiteY4423" fmla="*/ 3553918 h 4587875"/>
              <a:gd name="connsiteX4424" fmla="*/ 8877893 w 9408955"/>
              <a:gd name="connsiteY4424" fmla="*/ 3555971 h 4587875"/>
              <a:gd name="connsiteX4425" fmla="*/ 246128 w 9408955"/>
              <a:gd name="connsiteY4425" fmla="*/ 3556040 h 4587875"/>
              <a:gd name="connsiteX4426" fmla="*/ 265091 w 9408955"/>
              <a:gd name="connsiteY4426" fmla="*/ 3540364 h 4587875"/>
              <a:gd name="connsiteX4427" fmla="*/ 232568 w 9408955"/>
              <a:gd name="connsiteY4427" fmla="*/ 3490872 h 4587875"/>
              <a:gd name="connsiteX4428" fmla="*/ 219833 w 9408955"/>
              <a:gd name="connsiteY4428" fmla="*/ 3555592 h 4587875"/>
              <a:gd name="connsiteX4429" fmla="*/ 246128 w 9408955"/>
              <a:gd name="connsiteY4429" fmla="*/ 3556040 h 4587875"/>
              <a:gd name="connsiteX4430" fmla="*/ 8026952 w 9408955"/>
              <a:gd name="connsiteY4430" fmla="*/ 3556367 h 4587875"/>
              <a:gd name="connsiteX4431" fmla="*/ 8077320 w 9408955"/>
              <a:gd name="connsiteY4431" fmla="*/ 3532900 h 4587875"/>
              <a:gd name="connsiteX4432" fmla="*/ 8034147 w 9408955"/>
              <a:gd name="connsiteY4432" fmla="*/ 3491947 h 4587875"/>
              <a:gd name="connsiteX4433" fmla="*/ 8026952 w 9408955"/>
              <a:gd name="connsiteY4433" fmla="*/ 3556367 h 4587875"/>
              <a:gd name="connsiteX4434" fmla="*/ 4767762 w 9408955"/>
              <a:gd name="connsiteY4434" fmla="*/ 3556487 h 4587875"/>
              <a:gd name="connsiteX4435" fmla="*/ 4788168 w 9408955"/>
              <a:gd name="connsiteY4435" fmla="*/ 3537122 h 4587875"/>
              <a:gd name="connsiteX4436" fmla="*/ 4752472 w 9408955"/>
              <a:gd name="connsiteY4436" fmla="*/ 3489841 h 4587875"/>
              <a:gd name="connsiteX4437" fmla="*/ 4738148 w 9408955"/>
              <a:gd name="connsiteY4437" fmla="*/ 3555024 h 4587875"/>
              <a:gd name="connsiteX4438" fmla="*/ 4767762 w 9408955"/>
              <a:gd name="connsiteY4438" fmla="*/ 3556487 h 4587875"/>
              <a:gd name="connsiteX4439" fmla="*/ 5981323 w 9408955"/>
              <a:gd name="connsiteY4439" fmla="*/ 3556615 h 4587875"/>
              <a:gd name="connsiteX4440" fmla="*/ 6005449 w 9408955"/>
              <a:gd name="connsiteY4440" fmla="*/ 3555534 h 4587875"/>
              <a:gd name="connsiteX4441" fmla="*/ 6015488 w 9408955"/>
              <a:gd name="connsiteY4441" fmla="*/ 3500709 h 4587875"/>
              <a:gd name="connsiteX4442" fmla="*/ 5967577 w 9408955"/>
              <a:gd name="connsiteY4442" fmla="*/ 3491836 h 4587875"/>
              <a:gd name="connsiteX4443" fmla="*/ 5960961 w 9408955"/>
              <a:gd name="connsiteY4443" fmla="*/ 3545752 h 4587875"/>
              <a:gd name="connsiteX4444" fmla="*/ 5981323 w 9408955"/>
              <a:gd name="connsiteY4444" fmla="*/ 3556615 h 4587875"/>
              <a:gd name="connsiteX4445" fmla="*/ 7952167 w 9408955"/>
              <a:gd name="connsiteY4445" fmla="*/ 3556777 h 4587875"/>
              <a:gd name="connsiteX4446" fmla="*/ 7973173 w 9408955"/>
              <a:gd name="connsiteY4446" fmla="*/ 3537779 h 4587875"/>
              <a:gd name="connsiteX4447" fmla="*/ 7937341 w 9408955"/>
              <a:gd name="connsiteY4447" fmla="*/ 3490651 h 4587875"/>
              <a:gd name="connsiteX4448" fmla="*/ 7923507 w 9408955"/>
              <a:gd name="connsiteY4448" fmla="*/ 3553790 h 4587875"/>
              <a:gd name="connsiteX4449" fmla="*/ 7952167 w 9408955"/>
              <a:gd name="connsiteY4449" fmla="*/ 3556777 h 4587875"/>
              <a:gd name="connsiteX4450" fmla="*/ 5075030 w 9408955"/>
              <a:gd name="connsiteY4450" fmla="*/ 3557133 h 4587875"/>
              <a:gd name="connsiteX4451" fmla="*/ 5095816 w 9408955"/>
              <a:gd name="connsiteY4451" fmla="*/ 3537403 h 4587875"/>
              <a:gd name="connsiteX4452" fmla="*/ 5058115 w 9408955"/>
              <a:gd name="connsiteY4452" fmla="*/ 3491365 h 4587875"/>
              <a:gd name="connsiteX4453" fmla="*/ 5045324 w 9408955"/>
              <a:gd name="connsiteY4453" fmla="*/ 3554412 h 4587875"/>
              <a:gd name="connsiteX4454" fmla="*/ 5075030 w 9408955"/>
              <a:gd name="connsiteY4454" fmla="*/ 3557133 h 4587875"/>
              <a:gd name="connsiteX4455" fmla="*/ 7438711 w 9408955"/>
              <a:gd name="connsiteY4455" fmla="*/ 3557286 h 4587875"/>
              <a:gd name="connsiteX4456" fmla="*/ 7459656 w 9408955"/>
              <a:gd name="connsiteY4456" fmla="*/ 3537954 h 4587875"/>
              <a:gd name="connsiteX4457" fmla="*/ 7423080 w 9408955"/>
              <a:gd name="connsiteY4457" fmla="*/ 3490545 h 4587875"/>
              <a:gd name="connsiteX4458" fmla="*/ 7409364 w 9408955"/>
              <a:gd name="connsiteY4458" fmla="*/ 3554524 h 4587875"/>
              <a:gd name="connsiteX4459" fmla="*/ 7438711 w 9408955"/>
              <a:gd name="connsiteY4459" fmla="*/ 3557286 h 4587875"/>
              <a:gd name="connsiteX4460" fmla="*/ 760260 w 9408955"/>
              <a:gd name="connsiteY4460" fmla="*/ 3557328 h 4587875"/>
              <a:gd name="connsiteX4461" fmla="*/ 781917 w 9408955"/>
              <a:gd name="connsiteY4461" fmla="*/ 3533867 h 4587875"/>
              <a:gd name="connsiteX4462" fmla="*/ 747959 w 9408955"/>
              <a:gd name="connsiteY4462" fmla="*/ 3491129 h 4587875"/>
              <a:gd name="connsiteX4463" fmla="*/ 727168 w 9408955"/>
              <a:gd name="connsiteY4463" fmla="*/ 3553314 h 4587875"/>
              <a:gd name="connsiteX4464" fmla="*/ 760260 w 9408955"/>
              <a:gd name="connsiteY4464" fmla="*/ 3557328 h 4587875"/>
              <a:gd name="connsiteX4465" fmla="*/ 1476147 w 9408955"/>
              <a:gd name="connsiteY4465" fmla="*/ 3557435 h 4587875"/>
              <a:gd name="connsiteX4466" fmla="*/ 1496845 w 9408955"/>
              <a:gd name="connsiteY4466" fmla="*/ 3542338 h 4587875"/>
              <a:gd name="connsiteX4467" fmla="*/ 1463139 w 9408955"/>
              <a:gd name="connsiteY4467" fmla="*/ 3490704 h 4587875"/>
              <a:gd name="connsiteX4468" fmla="*/ 1449340 w 9408955"/>
              <a:gd name="connsiteY4468" fmla="*/ 3554621 h 4587875"/>
              <a:gd name="connsiteX4469" fmla="*/ 1476147 w 9408955"/>
              <a:gd name="connsiteY4469" fmla="*/ 3557435 h 4587875"/>
              <a:gd name="connsiteX4470" fmla="*/ 6308708 w 9408955"/>
              <a:gd name="connsiteY4470" fmla="*/ 3557516 h 4587875"/>
              <a:gd name="connsiteX4471" fmla="*/ 6330792 w 9408955"/>
              <a:gd name="connsiteY4471" fmla="*/ 3533262 h 4587875"/>
              <a:gd name="connsiteX4472" fmla="*/ 6281125 w 9408955"/>
              <a:gd name="connsiteY4472" fmla="*/ 3493856 h 4587875"/>
              <a:gd name="connsiteX4473" fmla="*/ 6275229 w 9408955"/>
              <a:gd name="connsiteY4473" fmla="*/ 3553772 h 4587875"/>
              <a:gd name="connsiteX4474" fmla="*/ 6308708 w 9408955"/>
              <a:gd name="connsiteY4474" fmla="*/ 3557516 h 4587875"/>
              <a:gd name="connsiteX4475" fmla="*/ 451075 w 9408955"/>
              <a:gd name="connsiteY4475" fmla="*/ 3557546 h 4587875"/>
              <a:gd name="connsiteX4476" fmla="*/ 472468 w 9408955"/>
              <a:gd name="connsiteY4476" fmla="*/ 3538185 h 4587875"/>
              <a:gd name="connsiteX4477" fmla="*/ 434462 w 9408955"/>
              <a:gd name="connsiteY4477" fmla="*/ 3490776 h 4587875"/>
              <a:gd name="connsiteX4478" fmla="*/ 420873 w 9408955"/>
              <a:gd name="connsiteY4478" fmla="*/ 3554986 h 4587875"/>
              <a:gd name="connsiteX4479" fmla="*/ 451075 w 9408955"/>
              <a:gd name="connsiteY4479" fmla="*/ 3557546 h 4587875"/>
              <a:gd name="connsiteX4480" fmla="*/ 7231794 w 9408955"/>
              <a:gd name="connsiteY4480" fmla="*/ 3557775 h 4587875"/>
              <a:gd name="connsiteX4481" fmla="*/ 7245691 w 9408955"/>
              <a:gd name="connsiteY4481" fmla="*/ 3549831 h 4587875"/>
              <a:gd name="connsiteX4482" fmla="*/ 7213389 w 9408955"/>
              <a:gd name="connsiteY4482" fmla="*/ 3491395 h 4587875"/>
              <a:gd name="connsiteX4483" fmla="*/ 7188041 w 9408955"/>
              <a:gd name="connsiteY4483" fmla="*/ 3542555 h 4587875"/>
              <a:gd name="connsiteX4484" fmla="*/ 7231794 w 9408955"/>
              <a:gd name="connsiteY4484" fmla="*/ 3557775 h 4587875"/>
              <a:gd name="connsiteX4485" fmla="*/ 954849 w 9408955"/>
              <a:gd name="connsiteY4485" fmla="*/ 3557881 h 4587875"/>
              <a:gd name="connsiteX4486" fmla="*/ 986275 w 9408955"/>
              <a:gd name="connsiteY4486" fmla="*/ 3517803 h 4587875"/>
              <a:gd name="connsiteX4487" fmla="*/ 925891 w 9408955"/>
              <a:gd name="connsiteY4487" fmla="*/ 3502649 h 4587875"/>
              <a:gd name="connsiteX4488" fmla="*/ 935269 w 9408955"/>
              <a:gd name="connsiteY4488" fmla="*/ 3553767 h 4587875"/>
              <a:gd name="connsiteX4489" fmla="*/ 954849 w 9408955"/>
              <a:gd name="connsiteY4489" fmla="*/ 3557881 h 4587875"/>
              <a:gd name="connsiteX4490" fmla="*/ 6710137 w 9408955"/>
              <a:gd name="connsiteY4490" fmla="*/ 3558155 h 4587875"/>
              <a:gd name="connsiteX4491" fmla="*/ 6741871 w 9408955"/>
              <a:gd name="connsiteY4491" fmla="*/ 3524250 h 4587875"/>
              <a:gd name="connsiteX4492" fmla="*/ 6699184 w 9408955"/>
              <a:gd name="connsiteY4492" fmla="*/ 3490986 h 4587875"/>
              <a:gd name="connsiteX4493" fmla="*/ 6692492 w 9408955"/>
              <a:gd name="connsiteY4493" fmla="*/ 3555678 h 4587875"/>
              <a:gd name="connsiteX4494" fmla="*/ 6710137 w 9408955"/>
              <a:gd name="connsiteY4494" fmla="*/ 3558155 h 4587875"/>
              <a:gd name="connsiteX4495" fmla="*/ 8549494 w 9408955"/>
              <a:gd name="connsiteY4495" fmla="*/ 3558175 h 4587875"/>
              <a:gd name="connsiteX4496" fmla="*/ 8582030 w 9408955"/>
              <a:gd name="connsiteY4496" fmla="*/ 3499898 h 4587875"/>
              <a:gd name="connsiteX4497" fmla="*/ 8521541 w 9408955"/>
              <a:gd name="connsiteY4497" fmla="*/ 3511097 h 4587875"/>
              <a:gd name="connsiteX4498" fmla="*/ 8549494 w 9408955"/>
              <a:gd name="connsiteY4498" fmla="*/ 3558175 h 4587875"/>
              <a:gd name="connsiteX4499" fmla="*/ 8163233 w 9408955"/>
              <a:gd name="connsiteY4499" fmla="*/ 3558275 h 4587875"/>
              <a:gd name="connsiteX4500" fmla="*/ 8175127 w 9408955"/>
              <a:gd name="connsiteY4500" fmla="*/ 3504074 h 4587875"/>
              <a:gd name="connsiteX4501" fmla="*/ 8113366 w 9408955"/>
              <a:gd name="connsiteY4501" fmla="*/ 3524540 h 4587875"/>
              <a:gd name="connsiteX4502" fmla="*/ 8163233 w 9408955"/>
              <a:gd name="connsiteY4502" fmla="*/ 3558275 h 4587875"/>
              <a:gd name="connsiteX4503" fmla="*/ 5175947 w 9408955"/>
              <a:gd name="connsiteY4503" fmla="*/ 3558312 h 4587875"/>
              <a:gd name="connsiteX4504" fmla="*/ 5197169 w 9408955"/>
              <a:gd name="connsiteY4504" fmla="*/ 3543016 h 4587875"/>
              <a:gd name="connsiteX4505" fmla="*/ 5162801 w 9408955"/>
              <a:gd name="connsiteY4505" fmla="*/ 3490930 h 4587875"/>
              <a:gd name="connsiteX4506" fmla="*/ 5149053 w 9408955"/>
              <a:gd name="connsiteY4506" fmla="*/ 3554843 h 4587875"/>
              <a:gd name="connsiteX4507" fmla="*/ 5175947 w 9408955"/>
              <a:gd name="connsiteY4507" fmla="*/ 3558312 h 4587875"/>
              <a:gd name="connsiteX4508" fmla="*/ 5577019 w 9408955"/>
              <a:gd name="connsiteY4508" fmla="*/ 3558366 h 4587875"/>
              <a:gd name="connsiteX4509" fmla="*/ 5613020 w 9408955"/>
              <a:gd name="connsiteY4509" fmla="*/ 3524473 h 4587875"/>
              <a:gd name="connsiteX4510" fmla="*/ 5565075 w 9408955"/>
              <a:gd name="connsiteY4510" fmla="*/ 3491867 h 4587875"/>
              <a:gd name="connsiteX4511" fmla="*/ 5559422 w 9408955"/>
              <a:gd name="connsiteY4511" fmla="*/ 3553203 h 4587875"/>
              <a:gd name="connsiteX4512" fmla="*/ 5577019 w 9408955"/>
              <a:gd name="connsiteY4512" fmla="*/ 3558366 h 4587875"/>
              <a:gd name="connsiteX4513" fmla="*/ 8244238 w 9408955"/>
              <a:gd name="connsiteY4513" fmla="*/ 3558381 h 4587875"/>
              <a:gd name="connsiteX4514" fmla="*/ 8284545 w 9408955"/>
              <a:gd name="connsiteY4514" fmla="*/ 3542327 h 4587875"/>
              <a:gd name="connsiteX4515" fmla="*/ 8250379 w 9408955"/>
              <a:gd name="connsiteY4515" fmla="*/ 3490474 h 4587875"/>
              <a:gd name="connsiteX4516" fmla="*/ 8230200 w 9408955"/>
              <a:gd name="connsiteY4516" fmla="*/ 3553243 h 4587875"/>
              <a:gd name="connsiteX4517" fmla="*/ 8244238 w 9408955"/>
              <a:gd name="connsiteY4517" fmla="*/ 3558381 h 4587875"/>
              <a:gd name="connsiteX4518" fmla="*/ 5368146 w 9408955"/>
              <a:gd name="connsiteY4518" fmla="*/ 3558409 h 4587875"/>
              <a:gd name="connsiteX4519" fmla="*/ 5400143 w 9408955"/>
              <a:gd name="connsiteY4519" fmla="*/ 3546021 h 4587875"/>
              <a:gd name="connsiteX4520" fmla="*/ 5362914 w 9408955"/>
              <a:gd name="connsiteY4520" fmla="*/ 3491592 h 4587875"/>
              <a:gd name="connsiteX4521" fmla="*/ 5337016 w 9408955"/>
              <a:gd name="connsiteY4521" fmla="*/ 3541032 h 4587875"/>
              <a:gd name="connsiteX4522" fmla="*/ 5368146 w 9408955"/>
              <a:gd name="connsiteY4522" fmla="*/ 3558409 h 4587875"/>
              <a:gd name="connsiteX4523" fmla="*/ 7738859 w 9408955"/>
              <a:gd name="connsiteY4523" fmla="*/ 3558486 h 4587875"/>
              <a:gd name="connsiteX4524" fmla="*/ 7770671 w 9408955"/>
              <a:gd name="connsiteY4524" fmla="*/ 3523560 h 4587875"/>
              <a:gd name="connsiteX4525" fmla="*/ 7727818 w 9408955"/>
              <a:gd name="connsiteY4525" fmla="*/ 3490719 h 4587875"/>
              <a:gd name="connsiteX4526" fmla="*/ 7721728 w 9408955"/>
              <a:gd name="connsiteY4526" fmla="*/ 3555717 h 4587875"/>
              <a:gd name="connsiteX4527" fmla="*/ 7738859 w 9408955"/>
              <a:gd name="connsiteY4527" fmla="*/ 3558486 h 4587875"/>
              <a:gd name="connsiteX4528" fmla="*/ 5493711 w 9408955"/>
              <a:gd name="connsiteY4528" fmla="*/ 3558508 h 4587875"/>
              <a:gd name="connsiteX4529" fmla="*/ 5509540 w 9408955"/>
              <a:gd name="connsiteY4529" fmla="*/ 3517702 h 4587875"/>
              <a:gd name="connsiteX4530" fmla="*/ 5455170 w 9408955"/>
              <a:gd name="connsiteY4530" fmla="*/ 3495158 h 4587875"/>
              <a:gd name="connsiteX4531" fmla="*/ 5445994 w 9408955"/>
              <a:gd name="connsiteY4531" fmla="*/ 3546334 h 4587875"/>
              <a:gd name="connsiteX4532" fmla="*/ 5493711 w 9408955"/>
              <a:gd name="connsiteY4532" fmla="*/ 3558508 h 4587875"/>
              <a:gd name="connsiteX4533" fmla="*/ 330354 w 9408955"/>
              <a:gd name="connsiteY4533" fmla="*/ 3558562 h 4587875"/>
              <a:gd name="connsiteX4534" fmla="*/ 369225 w 9408955"/>
              <a:gd name="connsiteY4534" fmla="*/ 3542393 h 4587875"/>
              <a:gd name="connsiteX4535" fmla="*/ 369225 w 9408955"/>
              <a:gd name="connsiteY4535" fmla="*/ 3507241 h 4587875"/>
              <a:gd name="connsiteX4536" fmla="*/ 328867 w 9408955"/>
              <a:gd name="connsiteY4536" fmla="*/ 3491139 h 4587875"/>
              <a:gd name="connsiteX4537" fmla="*/ 316691 w 9408955"/>
              <a:gd name="connsiteY4537" fmla="*/ 3553052 h 4587875"/>
              <a:gd name="connsiteX4538" fmla="*/ 330354 w 9408955"/>
              <a:gd name="connsiteY4538" fmla="*/ 3558562 h 4587875"/>
              <a:gd name="connsiteX4539" fmla="*/ 4652838 w 9408955"/>
              <a:gd name="connsiteY4539" fmla="*/ 3558564 h 4587875"/>
              <a:gd name="connsiteX4540" fmla="*/ 4687246 w 9408955"/>
              <a:gd name="connsiteY4540" fmla="*/ 3524821 h 4587875"/>
              <a:gd name="connsiteX4541" fmla="*/ 4648829 w 9408955"/>
              <a:gd name="connsiteY4541" fmla="*/ 3490446 h 4587875"/>
              <a:gd name="connsiteX4542" fmla="*/ 4635337 w 9408955"/>
              <a:gd name="connsiteY4542" fmla="*/ 3553543 h 4587875"/>
              <a:gd name="connsiteX4543" fmla="*/ 4652838 w 9408955"/>
              <a:gd name="connsiteY4543" fmla="*/ 3558564 h 4587875"/>
              <a:gd name="connsiteX4544" fmla="*/ 2497106 w 9408955"/>
              <a:gd name="connsiteY4544" fmla="*/ 3558619 h 4587875"/>
              <a:gd name="connsiteX4545" fmla="*/ 2528622 w 9408955"/>
              <a:gd name="connsiteY4545" fmla="*/ 3516499 h 4587875"/>
              <a:gd name="connsiteX4546" fmla="*/ 2463629 w 9408955"/>
              <a:gd name="connsiteY4546" fmla="*/ 3509432 h 4587875"/>
              <a:gd name="connsiteX4547" fmla="*/ 2477586 w 9408955"/>
              <a:gd name="connsiteY4547" fmla="*/ 3554794 h 4587875"/>
              <a:gd name="connsiteX4548" fmla="*/ 2497106 w 9408955"/>
              <a:gd name="connsiteY4548" fmla="*/ 3558619 h 4587875"/>
              <a:gd name="connsiteX4549" fmla="*/ 542851 w 9408955"/>
              <a:gd name="connsiteY4549" fmla="*/ 3558643 h 4587875"/>
              <a:gd name="connsiteX4550" fmla="*/ 577825 w 9408955"/>
              <a:gd name="connsiteY4550" fmla="*/ 3524367 h 4587875"/>
              <a:gd name="connsiteX4551" fmla="*/ 514898 w 9408955"/>
              <a:gd name="connsiteY4551" fmla="*/ 3502086 h 4587875"/>
              <a:gd name="connsiteX4552" fmla="*/ 525077 w 9408955"/>
              <a:gd name="connsiteY4552" fmla="*/ 3553925 h 4587875"/>
              <a:gd name="connsiteX4553" fmla="*/ 542851 w 9408955"/>
              <a:gd name="connsiteY4553" fmla="*/ 3558643 h 4587875"/>
              <a:gd name="connsiteX4554" fmla="*/ 2392213 w 9408955"/>
              <a:gd name="connsiteY4554" fmla="*/ 3558643 h 4587875"/>
              <a:gd name="connsiteX4555" fmla="*/ 2424419 w 9408955"/>
              <a:gd name="connsiteY4555" fmla="*/ 3525192 h 4587875"/>
              <a:gd name="connsiteX4556" fmla="*/ 2365047 w 9408955"/>
              <a:gd name="connsiteY4556" fmla="*/ 3502962 h 4587875"/>
              <a:gd name="connsiteX4557" fmla="*/ 2374897 w 9408955"/>
              <a:gd name="connsiteY4557" fmla="*/ 3554983 h 4587875"/>
              <a:gd name="connsiteX4558" fmla="*/ 2392213 w 9408955"/>
              <a:gd name="connsiteY4558" fmla="*/ 3558643 h 4587875"/>
              <a:gd name="connsiteX4559" fmla="*/ 1057733 w 9408955"/>
              <a:gd name="connsiteY4559" fmla="*/ 3558810 h 4587875"/>
              <a:gd name="connsiteX4560" fmla="*/ 1090228 w 9408955"/>
              <a:gd name="connsiteY4560" fmla="*/ 3524595 h 4587875"/>
              <a:gd name="connsiteX4561" fmla="*/ 1034834 w 9408955"/>
              <a:gd name="connsiteY4561" fmla="*/ 3497991 h 4587875"/>
              <a:gd name="connsiteX4562" fmla="*/ 1040257 w 9408955"/>
              <a:gd name="connsiteY4562" fmla="*/ 3555520 h 4587875"/>
              <a:gd name="connsiteX4563" fmla="*/ 1057733 w 9408955"/>
              <a:gd name="connsiteY4563" fmla="*/ 3558810 h 4587875"/>
              <a:gd name="connsiteX4564" fmla="*/ 1166159 w 9408955"/>
              <a:gd name="connsiteY4564" fmla="*/ 3558829 h 4587875"/>
              <a:gd name="connsiteX4565" fmla="*/ 1197026 w 9408955"/>
              <a:gd name="connsiteY4565" fmla="*/ 3525149 h 4587875"/>
              <a:gd name="connsiteX4566" fmla="*/ 1156870 w 9408955"/>
              <a:gd name="connsiteY4566" fmla="*/ 3490279 h 4587875"/>
              <a:gd name="connsiteX4567" fmla="*/ 1149879 w 9408955"/>
              <a:gd name="connsiteY4567" fmla="*/ 3557725 h 4587875"/>
              <a:gd name="connsiteX4568" fmla="*/ 1166159 w 9408955"/>
              <a:gd name="connsiteY4568" fmla="*/ 3558829 h 4587875"/>
              <a:gd name="connsiteX4569" fmla="*/ 5679647 w 9408955"/>
              <a:gd name="connsiteY4569" fmla="*/ 3558835 h 4587875"/>
              <a:gd name="connsiteX4570" fmla="*/ 5714885 w 9408955"/>
              <a:gd name="connsiteY4570" fmla="*/ 3530325 h 4587875"/>
              <a:gd name="connsiteX4571" fmla="*/ 5658499 w 9408955"/>
              <a:gd name="connsiteY4571" fmla="*/ 3496954 h 4587875"/>
              <a:gd name="connsiteX4572" fmla="*/ 5663686 w 9408955"/>
              <a:gd name="connsiteY4572" fmla="*/ 3554553 h 4587875"/>
              <a:gd name="connsiteX4573" fmla="*/ 5679647 w 9408955"/>
              <a:gd name="connsiteY4573" fmla="*/ 3558835 h 4587875"/>
              <a:gd name="connsiteX4574" fmla="*/ 6912078 w 9408955"/>
              <a:gd name="connsiteY4574" fmla="*/ 3558880 h 4587875"/>
              <a:gd name="connsiteX4575" fmla="*/ 6948073 w 9408955"/>
              <a:gd name="connsiteY4575" fmla="*/ 3525273 h 4587875"/>
              <a:gd name="connsiteX4576" fmla="*/ 6894546 w 9408955"/>
              <a:gd name="connsiteY4576" fmla="*/ 3495940 h 4587875"/>
              <a:gd name="connsiteX4577" fmla="*/ 6894318 w 9408955"/>
              <a:gd name="connsiteY4577" fmla="*/ 3553924 h 4587875"/>
              <a:gd name="connsiteX4578" fmla="*/ 6912078 w 9408955"/>
              <a:gd name="connsiteY4578" fmla="*/ 3558880 h 4587875"/>
              <a:gd name="connsiteX4579" fmla="*/ 1878395 w 9408955"/>
              <a:gd name="connsiteY4579" fmla="*/ 3558884 h 4587875"/>
              <a:gd name="connsiteX4580" fmla="*/ 1913844 w 9408955"/>
              <a:gd name="connsiteY4580" fmla="*/ 3525039 h 4587875"/>
              <a:gd name="connsiteX4581" fmla="*/ 1855153 w 9408955"/>
              <a:gd name="connsiteY4581" fmla="*/ 3498347 h 4587875"/>
              <a:gd name="connsiteX4582" fmla="*/ 1860612 w 9408955"/>
              <a:gd name="connsiteY4582" fmla="*/ 3554219 h 4587875"/>
              <a:gd name="connsiteX4583" fmla="*/ 1878395 w 9408955"/>
              <a:gd name="connsiteY4583" fmla="*/ 3558884 h 4587875"/>
              <a:gd name="connsiteX4584" fmla="*/ 8748031 w 9408955"/>
              <a:gd name="connsiteY4584" fmla="*/ 3558933 h 4587875"/>
              <a:gd name="connsiteX4585" fmla="*/ 8795740 w 9408955"/>
              <a:gd name="connsiteY4585" fmla="*/ 3524175 h 4587875"/>
              <a:gd name="connsiteX4586" fmla="*/ 8735368 w 9408955"/>
              <a:gd name="connsiteY4586" fmla="*/ 3504052 h 4587875"/>
              <a:gd name="connsiteX4587" fmla="*/ 8748031 w 9408955"/>
              <a:gd name="connsiteY4587" fmla="*/ 3558933 h 4587875"/>
              <a:gd name="connsiteX4588" fmla="*/ 5270730 w 9408955"/>
              <a:gd name="connsiteY4588" fmla="*/ 3558935 h 4587875"/>
              <a:gd name="connsiteX4589" fmla="*/ 5303422 w 9408955"/>
              <a:gd name="connsiteY4589" fmla="*/ 3525442 h 4587875"/>
              <a:gd name="connsiteX4590" fmla="*/ 5247983 w 9408955"/>
              <a:gd name="connsiteY4590" fmla="*/ 3496944 h 4587875"/>
              <a:gd name="connsiteX4591" fmla="*/ 5253459 w 9408955"/>
              <a:gd name="connsiteY4591" fmla="*/ 3555793 h 4587875"/>
              <a:gd name="connsiteX4592" fmla="*/ 5270730 w 9408955"/>
              <a:gd name="connsiteY4592" fmla="*/ 3558935 h 4587875"/>
              <a:gd name="connsiteX4593" fmla="*/ 6605535 w 9408955"/>
              <a:gd name="connsiteY4593" fmla="*/ 3558941 h 4587875"/>
              <a:gd name="connsiteX4594" fmla="*/ 6638767 w 9408955"/>
              <a:gd name="connsiteY4594" fmla="*/ 3525871 h 4587875"/>
              <a:gd name="connsiteX4595" fmla="*/ 6582750 w 9408955"/>
              <a:gd name="connsiteY4595" fmla="*/ 3498365 h 4587875"/>
              <a:gd name="connsiteX4596" fmla="*/ 6588193 w 9408955"/>
              <a:gd name="connsiteY4596" fmla="*/ 3555439 h 4587875"/>
              <a:gd name="connsiteX4597" fmla="*/ 6605535 w 9408955"/>
              <a:gd name="connsiteY4597" fmla="*/ 3558941 h 4587875"/>
              <a:gd name="connsiteX4598" fmla="*/ 1689997 w 9408955"/>
              <a:gd name="connsiteY4598" fmla="*/ 3558945 h 4587875"/>
              <a:gd name="connsiteX4599" fmla="*/ 1687523 w 9408955"/>
              <a:gd name="connsiteY4599" fmla="*/ 3492684 h 4587875"/>
              <a:gd name="connsiteX4600" fmla="*/ 1640973 w 9408955"/>
              <a:gd name="connsiteY4600" fmla="*/ 3533177 h 4587875"/>
              <a:gd name="connsiteX4601" fmla="*/ 1689997 w 9408955"/>
              <a:gd name="connsiteY4601" fmla="*/ 3558945 h 4587875"/>
              <a:gd name="connsiteX4602" fmla="*/ 6503213 w 9408955"/>
              <a:gd name="connsiteY4602" fmla="*/ 3558976 h 4587875"/>
              <a:gd name="connsiteX4603" fmla="*/ 6536650 w 9408955"/>
              <a:gd name="connsiteY4603" fmla="*/ 3519940 h 4587875"/>
              <a:gd name="connsiteX4604" fmla="*/ 6470779 w 9408955"/>
              <a:gd name="connsiteY4604" fmla="*/ 3510188 h 4587875"/>
              <a:gd name="connsiteX4605" fmla="*/ 6483861 w 9408955"/>
              <a:gd name="connsiteY4605" fmla="*/ 3554185 h 4587875"/>
              <a:gd name="connsiteX4606" fmla="*/ 6503213 w 9408955"/>
              <a:gd name="connsiteY4606" fmla="*/ 3558976 h 4587875"/>
              <a:gd name="connsiteX4607" fmla="*/ 7835340 w 9408955"/>
              <a:gd name="connsiteY4607" fmla="*/ 3558981 h 4587875"/>
              <a:gd name="connsiteX4608" fmla="*/ 7873138 w 9408955"/>
              <a:gd name="connsiteY4608" fmla="*/ 3531467 h 4587875"/>
              <a:gd name="connsiteX4609" fmla="*/ 7819017 w 9408955"/>
              <a:gd name="connsiteY4609" fmla="*/ 3496268 h 4587875"/>
              <a:gd name="connsiteX4610" fmla="*/ 7818789 w 9408955"/>
              <a:gd name="connsiteY4610" fmla="*/ 3554324 h 4587875"/>
              <a:gd name="connsiteX4611" fmla="*/ 7835340 w 9408955"/>
              <a:gd name="connsiteY4611" fmla="*/ 3558981 h 4587875"/>
              <a:gd name="connsiteX4612" fmla="*/ 856114 w 9408955"/>
              <a:gd name="connsiteY4612" fmla="*/ 3559080 h 4587875"/>
              <a:gd name="connsiteX4613" fmla="*/ 884010 w 9408955"/>
              <a:gd name="connsiteY4613" fmla="*/ 3517486 h 4587875"/>
              <a:gd name="connsiteX4614" fmla="*/ 818571 w 9408955"/>
              <a:gd name="connsiteY4614" fmla="*/ 3510040 h 4587875"/>
              <a:gd name="connsiteX4615" fmla="*/ 837105 w 9408955"/>
              <a:gd name="connsiteY4615" fmla="*/ 3556066 h 4587875"/>
              <a:gd name="connsiteX4616" fmla="*/ 856114 w 9408955"/>
              <a:gd name="connsiteY4616" fmla="*/ 3559080 h 4587875"/>
              <a:gd name="connsiteX4617" fmla="*/ 7119615 w 9408955"/>
              <a:gd name="connsiteY4617" fmla="*/ 3559121 h 4587875"/>
              <a:gd name="connsiteX4618" fmla="*/ 7154661 w 9408955"/>
              <a:gd name="connsiteY4618" fmla="*/ 3531279 h 4587875"/>
              <a:gd name="connsiteX4619" fmla="*/ 7102902 w 9408955"/>
              <a:gd name="connsiteY4619" fmla="*/ 3494313 h 4587875"/>
              <a:gd name="connsiteX4620" fmla="*/ 7103814 w 9408955"/>
              <a:gd name="connsiteY4620" fmla="*/ 3555319 h 4587875"/>
              <a:gd name="connsiteX4621" fmla="*/ 7119615 w 9408955"/>
              <a:gd name="connsiteY4621" fmla="*/ 3559121 h 4587875"/>
              <a:gd name="connsiteX4622" fmla="*/ 7649354 w 9408955"/>
              <a:gd name="connsiteY4622" fmla="*/ 3559174 h 4587875"/>
              <a:gd name="connsiteX4623" fmla="*/ 7672229 w 9408955"/>
              <a:gd name="connsiteY4623" fmla="*/ 3525156 h 4587875"/>
              <a:gd name="connsiteX4624" fmla="*/ 7639649 w 9408955"/>
              <a:gd name="connsiteY4624" fmla="*/ 3491138 h 4587875"/>
              <a:gd name="connsiteX4625" fmla="*/ 7600599 w 9408955"/>
              <a:gd name="connsiteY4625" fmla="*/ 3539217 h 4587875"/>
              <a:gd name="connsiteX4626" fmla="*/ 7649354 w 9408955"/>
              <a:gd name="connsiteY4626" fmla="*/ 3559174 h 4587875"/>
              <a:gd name="connsiteX4627" fmla="*/ 1775662 w 9408955"/>
              <a:gd name="connsiteY4627" fmla="*/ 3559206 h 4587875"/>
              <a:gd name="connsiteX4628" fmla="*/ 1808766 w 9408955"/>
              <a:gd name="connsiteY4628" fmla="*/ 3517397 h 4587875"/>
              <a:gd name="connsiteX4629" fmla="*/ 1744253 w 9408955"/>
              <a:gd name="connsiteY4629" fmla="*/ 3510195 h 4587875"/>
              <a:gd name="connsiteX4630" fmla="*/ 1755462 w 9408955"/>
              <a:gd name="connsiteY4630" fmla="*/ 3553632 h 4587875"/>
              <a:gd name="connsiteX4631" fmla="*/ 1775662 w 9408955"/>
              <a:gd name="connsiteY4631" fmla="*/ 3559206 h 4587875"/>
              <a:gd name="connsiteX4632" fmla="*/ 132742 w 9408955"/>
              <a:gd name="connsiteY4632" fmla="*/ 3559213 h 4587875"/>
              <a:gd name="connsiteX4633" fmla="*/ 165533 w 9408955"/>
              <a:gd name="connsiteY4633" fmla="*/ 3524930 h 4587875"/>
              <a:gd name="connsiteX4634" fmla="*/ 105475 w 9408955"/>
              <a:gd name="connsiteY4634" fmla="*/ 3501797 h 4587875"/>
              <a:gd name="connsiteX4635" fmla="*/ 115030 w 9408955"/>
              <a:gd name="connsiteY4635" fmla="*/ 3554866 h 4587875"/>
              <a:gd name="connsiteX4636" fmla="*/ 132742 w 9408955"/>
              <a:gd name="connsiteY4636" fmla="*/ 3559213 h 4587875"/>
              <a:gd name="connsiteX4637" fmla="*/ 8970389 w 9408955"/>
              <a:gd name="connsiteY4637" fmla="*/ 3559216 h 4587875"/>
              <a:gd name="connsiteX4638" fmla="*/ 9003241 w 9408955"/>
              <a:gd name="connsiteY4638" fmla="*/ 3525361 h 4587875"/>
              <a:gd name="connsiteX4639" fmla="*/ 8966378 w 9408955"/>
              <a:gd name="connsiteY4639" fmla="*/ 3490044 h 4587875"/>
              <a:gd name="connsiteX4640" fmla="*/ 8953261 w 9408955"/>
              <a:gd name="connsiteY4640" fmla="*/ 3556522 h 4587875"/>
              <a:gd name="connsiteX4641" fmla="*/ 8970389 w 9408955"/>
              <a:gd name="connsiteY4641" fmla="*/ 3559216 h 4587875"/>
              <a:gd name="connsiteX4642" fmla="*/ 8455042 w 9408955"/>
              <a:gd name="connsiteY4642" fmla="*/ 3559247 h 4587875"/>
              <a:gd name="connsiteX4643" fmla="*/ 8489800 w 9408955"/>
              <a:gd name="connsiteY4643" fmla="*/ 3525393 h 4587875"/>
              <a:gd name="connsiteX4644" fmla="*/ 8432361 w 9408955"/>
              <a:gd name="connsiteY4644" fmla="*/ 3498721 h 4587875"/>
              <a:gd name="connsiteX4645" fmla="*/ 8437336 w 9408955"/>
              <a:gd name="connsiteY4645" fmla="*/ 3554802 h 4587875"/>
              <a:gd name="connsiteX4646" fmla="*/ 8455042 w 9408955"/>
              <a:gd name="connsiteY4646" fmla="*/ 3559247 h 4587875"/>
              <a:gd name="connsiteX4647" fmla="*/ 8353649 w 9408955"/>
              <a:gd name="connsiteY4647" fmla="*/ 3559260 h 4587875"/>
              <a:gd name="connsiteX4648" fmla="*/ 8387036 w 9408955"/>
              <a:gd name="connsiteY4648" fmla="*/ 3518035 h 4587875"/>
              <a:gd name="connsiteX4649" fmla="*/ 8328365 w 9408955"/>
              <a:gd name="connsiteY4649" fmla="*/ 3498356 h 4587875"/>
              <a:gd name="connsiteX4650" fmla="*/ 8334277 w 9408955"/>
              <a:gd name="connsiteY4650" fmla="*/ 3554001 h 4587875"/>
              <a:gd name="connsiteX4651" fmla="*/ 8353649 w 9408955"/>
              <a:gd name="connsiteY4651" fmla="*/ 3559260 h 4587875"/>
              <a:gd name="connsiteX4652" fmla="*/ 7530874 w 9408955"/>
              <a:gd name="connsiteY4652" fmla="*/ 3559288 h 4587875"/>
              <a:gd name="connsiteX4653" fmla="*/ 7564740 w 9408955"/>
              <a:gd name="connsiteY4653" fmla="*/ 3525610 h 4587875"/>
              <a:gd name="connsiteX4654" fmla="*/ 7514088 w 9408955"/>
              <a:gd name="connsiteY4654" fmla="*/ 3494540 h 4587875"/>
              <a:gd name="connsiteX4655" fmla="*/ 7513636 w 9408955"/>
              <a:gd name="connsiteY4655" fmla="*/ 3555092 h 4587875"/>
              <a:gd name="connsiteX4656" fmla="*/ 7530874 w 9408955"/>
              <a:gd name="connsiteY4656" fmla="*/ 3559288 h 4587875"/>
              <a:gd name="connsiteX4657" fmla="*/ 4860646 w 9408955"/>
              <a:gd name="connsiteY4657" fmla="*/ 3559336 h 4587875"/>
              <a:gd name="connsiteX4658" fmla="*/ 4894323 w 9408955"/>
              <a:gd name="connsiteY4658" fmla="*/ 3525182 h 4587875"/>
              <a:gd name="connsiteX4659" fmla="*/ 4833828 w 9408955"/>
              <a:gd name="connsiteY4659" fmla="*/ 3500895 h 4587875"/>
              <a:gd name="connsiteX4660" fmla="*/ 4843380 w 9408955"/>
              <a:gd name="connsiteY4660" fmla="*/ 3555427 h 4587875"/>
              <a:gd name="connsiteX4661" fmla="*/ 4860646 w 9408955"/>
              <a:gd name="connsiteY4661" fmla="*/ 3559336 h 4587875"/>
              <a:gd name="connsiteX4662" fmla="*/ 5882972 w 9408955"/>
              <a:gd name="connsiteY4662" fmla="*/ 3559382 h 4587875"/>
              <a:gd name="connsiteX4663" fmla="*/ 5919638 w 9408955"/>
              <a:gd name="connsiteY4663" fmla="*/ 3525944 h 4587875"/>
              <a:gd name="connsiteX4664" fmla="*/ 5877802 w 9408955"/>
              <a:gd name="connsiteY4664" fmla="*/ 3490963 h 4587875"/>
              <a:gd name="connsiteX4665" fmla="*/ 5865365 w 9408955"/>
              <a:gd name="connsiteY4665" fmla="*/ 3552923 h 4587875"/>
              <a:gd name="connsiteX4666" fmla="*/ 5882972 w 9408955"/>
              <a:gd name="connsiteY4666" fmla="*/ 3559382 h 4587875"/>
              <a:gd name="connsiteX4667" fmla="*/ 6403878 w 9408955"/>
              <a:gd name="connsiteY4667" fmla="*/ 3559476 h 4587875"/>
              <a:gd name="connsiteX4668" fmla="*/ 6436242 w 9408955"/>
              <a:gd name="connsiteY4668" fmla="*/ 3525383 h 4587875"/>
              <a:gd name="connsiteX4669" fmla="*/ 6375798 w 9408955"/>
              <a:gd name="connsiteY4669" fmla="*/ 3499756 h 4587875"/>
              <a:gd name="connsiteX4670" fmla="*/ 6386975 w 9408955"/>
              <a:gd name="connsiteY4670" fmla="*/ 3556453 h 4587875"/>
              <a:gd name="connsiteX4671" fmla="*/ 6403878 w 9408955"/>
              <a:gd name="connsiteY4671" fmla="*/ 3559476 h 4587875"/>
              <a:gd name="connsiteX4672" fmla="*/ 6815337 w 9408955"/>
              <a:gd name="connsiteY4672" fmla="*/ 3559494 h 4587875"/>
              <a:gd name="connsiteX4673" fmla="*/ 6844008 w 9408955"/>
              <a:gd name="connsiteY4673" fmla="*/ 3517230 h 4587875"/>
              <a:gd name="connsiteX4674" fmla="*/ 6786177 w 9408955"/>
              <a:gd name="connsiteY4674" fmla="*/ 3499538 h 4587875"/>
              <a:gd name="connsiteX4675" fmla="*/ 6796156 w 9408955"/>
              <a:gd name="connsiteY4675" fmla="*/ 3556521 h 4587875"/>
              <a:gd name="connsiteX4676" fmla="*/ 6815337 w 9408955"/>
              <a:gd name="connsiteY4676" fmla="*/ 3559494 h 4587875"/>
              <a:gd name="connsiteX4677" fmla="*/ 6193625 w 9408955"/>
              <a:gd name="connsiteY4677" fmla="*/ 3559503 h 4587875"/>
              <a:gd name="connsiteX4678" fmla="*/ 6226698 w 9408955"/>
              <a:gd name="connsiteY4678" fmla="*/ 3512838 h 4587875"/>
              <a:gd name="connsiteX4679" fmla="*/ 6157754 w 9408955"/>
              <a:gd name="connsiteY4679" fmla="*/ 3511015 h 4587875"/>
              <a:gd name="connsiteX4680" fmla="*/ 6172495 w 9408955"/>
              <a:gd name="connsiteY4680" fmla="*/ 3552267 h 4587875"/>
              <a:gd name="connsiteX4681" fmla="*/ 6193625 w 9408955"/>
              <a:gd name="connsiteY4681" fmla="*/ 3559503 h 4587875"/>
              <a:gd name="connsiteX4682" fmla="*/ 648085 w 9408955"/>
              <a:gd name="connsiteY4682" fmla="*/ 3559512 h 4587875"/>
              <a:gd name="connsiteX4683" fmla="*/ 680773 w 9408955"/>
              <a:gd name="connsiteY4683" fmla="*/ 3518971 h 4587875"/>
              <a:gd name="connsiteX4684" fmla="*/ 623693 w 9408955"/>
              <a:gd name="connsiteY4684" fmla="*/ 3497658 h 4587875"/>
              <a:gd name="connsiteX4685" fmla="*/ 628966 w 9408955"/>
              <a:gd name="connsiteY4685" fmla="*/ 3556096 h 4587875"/>
              <a:gd name="connsiteX4686" fmla="*/ 648085 w 9408955"/>
              <a:gd name="connsiteY4686" fmla="*/ 3559512 h 4587875"/>
              <a:gd name="connsiteX4687" fmla="*/ 7309329 w 9408955"/>
              <a:gd name="connsiteY4687" fmla="*/ 3559603 h 4587875"/>
              <a:gd name="connsiteX4688" fmla="*/ 7358922 w 9408955"/>
              <a:gd name="connsiteY4688" fmla="*/ 3525067 h 4587875"/>
              <a:gd name="connsiteX4689" fmla="*/ 7293875 w 9408955"/>
              <a:gd name="connsiteY4689" fmla="*/ 3509074 h 4587875"/>
              <a:gd name="connsiteX4690" fmla="*/ 7309329 w 9408955"/>
              <a:gd name="connsiteY4690" fmla="*/ 3559603 h 4587875"/>
              <a:gd name="connsiteX4691" fmla="*/ 1264944 w 9408955"/>
              <a:gd name="connsiteY4691" fmla="*/ 3559650 h 4587875"/>
              <a:gd name="connsiteX4692" fmla="*/ 1297675 w 9408955"/>
              <a:gd name="connsiteY4692" fmla="*/ 3525193 h 4587875"/>
              <a:gd name="connsiteX4693" fmla="*/ 1241723 w 9408955"/>
              <a:gd name="connsiteY4693" fmla="*/ 3495779 h 4587875"/>
              <a:gd name="connsiteX4694" fmla="*/ 1247685 w 9408955"/>
              <a:gd name="connsiteY4694" fmla="*/ 3556227 h 4587875"/>
              <a:gd name="connsiteX4695" fmla="*/ 1264944 w 9408955"/>
              <a:gd name="connsiteY4695" fmla="*/ 3559650 h 4587875"/>
              <a:gd name="connsiteX4696" fmla="*/ 7017585 w 9408955"/>
              <a:gd name="connsiteY4696" fmla="*/ 3559693 h 4587875"/>
              <a:gd name="connsiteX4697" fmla="*/ 7052358 w 9408955"/>
              <a:gd name="connsiteY4697" fmla="*/ 3524470 h 4587875"/>
              <a:gd name="connsiteX4698" fmla="*/ 6997921 w 9408955"/>
              <a:gd name="connsiteY4698" fmla="*/ 3495595 h 4587875"/>
              <a:gd name="connsiteX4699" fmla="*/ 6999536 w 9408955"/>
              <a:gd name="connsiteY4699" fmla="*/ 3554491 h 4587875"/>
              <a:gd name="connsiteX4700" fmla="*/ 7017585 w 9408955"/>
              <a:gd name="connsiteY4700" fmla="*/ 3559693 h 4587875"/>
              <a:gd name="connsiteX4701" fmla="*/ 3214100 w 9408955"/>
              <a:gd name="connsiteY4701" fmla="*/ 3559739 h 4587875"/>
              <a:gd name="connsiteX4702" fmla="*/ 3247685 w 9408955"/>
              <a:gd name="connsiteY4702" fmla="*/ 3519158 h 4587875"/>
              <a:gd name="connsiteX4703" fmla="*/ 3190402 w 9408955"/>
              <a:gd name="connsiteY4703" fmla="*/ 3498891 h 4587875"/>
              <a:gd name="connsiteX4704" fmla="*/ 3195138 w 9408955"/>
              <a:gd name="connsiteY4704" fmla="*/ 3554396 h 4587875"/>
              <a:gd name="connsiteX4705" fmla="*/ 3214100 w 9408955"/>
              <a:gd name="connsiteY4705" fmla="*/ 3559739 h 4587875"/>
              <a:gd name="connsiteX4706" fmla="*/ 5798551 w 9408955"/>
              <a:gd name="connsiteY4706" fmla="*/ 3559836 h 4587875"/>
              <a:gd name="connsiteX4707" fmla="*/ 5788951 w 9408955"/>
              <a:gd name="connsiteY4707" fmla="*/ 3490383 h 4587875"/>
              <a:gd name="connsiteX4708" fmla="*/ 5753752 w 9408955"/>
              <a:gd name="connsiteY4708" fmla="*/ 3544788 h 4587875"/>
              <a:gd name="connsiteX4709" fmla="*/ 5798551 w 9408955"/>
              <a:gd name="connsiteY4709" fmla="*/ 3559836 h 4587875"/>
              <a:gd name="connsiteX4710" fmla="*/ 6093142 w 9408955"/>
              <a:gd name="connsiteY4710" fmla="*/ 3559962 h 4587875"/>
              <a:gd name="connsiteX4711" fmla="*/ 6125163 w 9408955"/>
              <a:gd name="connsiteY4711" fmla="*/ 3518771 h 4587875"/>
              <a:gd name="connsiteX4712" fmla="*/ 6064876 w 9408955"/>
              <a:gd name="connsiteY4712" fmla="*/ 3503270 h 4587875"/>
              <a:gd name="connsiteX4713" fmla="*/ 6074064 w 9408955"/>
              <a:gd name="connsiteY4713" fmla="*/ 3555470 h 4587875"/>
              <a:gd name="connsiteX4714" fmla="*/ 6093142 w 9408955"/>
              <a:gd name="connsiteY4714" fmla="*/ 3559962 h 4587875"/>
              <a:gd name="connsiteX4715" fmla="*/ 1573495 w 9408955"/>
              <a:gd name="connsiteY4715" fmla="*/ 3560039 h 4587875"/>
              <a:gd name="connsiteX4716" fmla="*/ 1604180 w 9408955"/>
              <a:gd name="connsiteY4716" fmla="*/ 3517626 h 4587875"/>
              <a:gd name="connsiteX4717" fmla="*/ 1547849 w 9408955"/>
              <a:gd name="connsiteY4717" fmla="*/ 3497792 h 4587875"/>
              <a:gd name="connsiteX4718" fmla="*/ 1553596 w 9408955"/>
              <a:gd name="connsiteY4718" fmla="*/ 3555925 h 4587875"/>
              <a:gd name="connsiteX4719" fmla="*/ 1573495 w 9408955"/>
              <a:gd name="connsiteY4719" fmla="*/ 3560039 h 4587875"/>
              <a:gd name="connsiteX4720" fmla="*/ 7030766 w 9408955"/>
              <a:gd name="connsiteY4720" fmla="*/ 3658893 h 4587875"/>
              <a:gd name="connsiteX4721" fmla="*/ 7051063 w 9408955"/>
              <a:gd name="connsiteY4721" fmla="*/ 3635111 h 4587875"/>
              <a:gd name="connsiteX4722" fmla="*/ 7004799 w 9408955"/>
              <a:gd name="connsiteY4722" fmla="*/ 3594865 h 4587875"/>
              <a:gd name="connsiteX4723" fmla="*/ 6998902 w 9408955"/>
              <a:gd name="connsiteY4723" fmla="*/ 3657978 h 4587875"/>
              <a:gd name="connsiteX4724" fmla="*/ 7030766 w 9408955"/>
              <a:gd name="connsiteY4724" fmla="*/ 3658893 h 4587875"/>
              <a:gd name="connsiteX4725" fmla="*/ 661617 w 9408955"/>
              <a:gd name="connsiteY4725" fmla="*/ 3659972 h 4587875"/>
              <a:gd name="connsiteX4726" fmla="*/ 681437 w 9408955"/>
              <a:gd name="connsiteY4726" fmla="*/ 3636845 h 4587875"/>
              <a:gd name="connsiteX4727" fmla="*/ 627894 w 9408955"/>
              <a:gd name="connsiteY4727" fmla="*/ 3597871 h 4587875"/>
              <a:gd name="connsiteX4728" fmla="*/ 630421 w 9408955"/>
              <a:gd name="connsiteY4728" fmla="*/ 3659542 h 4587875"/>
              <a:gd name="connsiteX4729" fmla="*/ 661617 w 9408955"/>
              <a:gd name="connsiteY4729" fmla="*/ 3659972 h 4587875"/>
              <a:gd name="connsiteX4730" fmla="*/ 1892756 w 9408955"/>
              <a:gd name="connsiteY4730" fmla="*/ 3660194 h 4587875"/>
              <a:gd name="connsiteX4731" fmla="*/ 1912749 w 9408955"/>
              <a:gd name="connsiteY4731" fmla="*/ 3636494 h 4587875"/>
              <a:gd name="connsiteX4732" fmla="*/ 1867513 w 9408955"/>
              <a:gd name="connsiteY4732" fmla="*/ 3595236 h 4587875"/>
              <a:gd name="connsiteX4733" fmla="*/ 1861405 w 9408955"/>
              <a:gd name="connsiteY4733" fmla="*/ 3658513 h 4587875"/>
              <a:gd name="connsiteX4734" fmla="*/ 1892756 w 9408955"/>
              <a:gd name="connsiteY4734" fmla="*/ 3660194 h 4587875"/>
              <a:gd name="connsiteX4735" fmla="*/ 7521845 w 9408955"/>
              <a:gd name="connsiteY4735" fmla="*/ 3660576 h 4587875"/>
              <a:gd name="connsiteX4736" fmla="*/ 7564519 w 9408955"/>
              <a:gd name="connsiteY4736" fmla="*/ 3629680 h 4587875"/>
              <a:gd name="connsiteX4737" fmla="*/ 7507083 w 9408955"/>
              <a:gd name="connsiteY4737" fmla="*/ 3602386 h 4587875"/>
              <a:gd name="connsiteX4738" fmla="*/ 7502334 w 9408955"/>
              <a:gd name="connsiteY4738" fmla="*/ 3654493 h 4587875"/>
              <a:gd name="connsiteX4739" fmla="*/ 7521845 w 9408955"/>
              <a:gd name="connsiteY4739" fmla="*/ 3660576 h 4587875"/>
              <a:gd name="connsiteX4740" fmla="*/ 1155378 w 9408955"/>
              <a:gd name="connsiteY4740" fmla="*/ 3660588 h 4587875"/>
              <a:gd name="connsiteX4741" fmla="*/ 1178485 w 9408955"/>
              <a:gd name="connsiteY4741" fmla="*/ 3657528 h 4587875"/>
              <a:gd name="connsiteX4742" fmla="*/ 1180543 w 9408955"/>
              <a:gd name="connsiteY4742" fmla="*/ 3598490 h 4587875"/>
              <a:gd name="connsiteX4743" fmla="*/ 1129992 w 9408955"/>
              <a:gd name="connsiteY4743" fmla="*/ 3609016 h 4587875"/>
              <a:gd name="connsiteX4744" fmla="*/ 1132280 w 9408955"/>
              <a:gd name="connsiteY4744" fmla="*/ 3655240 h 4587875"/>
              <a:gd name="connsiteX4745" fmla="*/ 1155378 w 9408955"/>
              <a:gd name="connsiteY4745" fmla="*/ 3660588 h 4587875"/>
              <a:gd name="connsiteX4746" fmla="*/ 2590431 w 9408955"/>
              <a:gd name="connsiteY4746" fmla="*/ 3660775 h 4587875"/>
              <a:gd name="connsiteX4747" fmla="*/ 2631820 w 9408955"/>
              <a:gd name="connsiteY4747" fmla="*/ 3621541 h 4587875"/>
              <a:gd name="connsiteX4748" fmla="*/ 2571684 w 9408955"/>
              <a:gd name="connsiteY4748" fmla="*/ 3604532 h 4587875"/>
              <a:gd name="connsiteX4749" fmla="*/ 2590431 w 9408955"/>
              <a:gd name="connsiteY4749" fmla="*/ 3660775 h 4587875"/>
              <a:gd name="connsiteX4750" fmla="*/ 3931764 w 9408955"/>
              <a:gd name="connsiteY4750" fmla="*/ 3661202 h 4587875"/>
              <a:gd name="connsiteX4751" fmla="*/ 3956651 w 9408955"/>
              <a:gd name="connsiteY4751" fmla="*/ 3654475 h 4587875"/>
              <a:gd name="connsiteX4752" fmla="*/ 3965837 w 9408955"/>
              <a:gd name="connsiteY4752" fmla="*/ 3614223 h 4587875"/>
              <a:gd name="connsiteX4753" fmla="*/ 3903375 w 9408955"/>
              <a:gd name="connsiteY4753" fmla="*/ 3608243 h 4587875"/>
              <a:gd name="connsiteX4754" fmla="*/ 3905671 w 9408955"/>
              <a:gd name="connsiteY4754" fmla="*/ 3655165 h 4587875"/>
              <a:gd name="connsiteX4755" fmla="*/ 3931764 w 9408955"/>
              <a:gd name="connsiteY4755" fmla="*/ 3661202 h 4587875"/>
              <a:gd name="connsiteX4756" fmla="*/ 859516 w 9408955"/>
              <a:gd name="connsiteY4756" fmla="*/ 3661218 h 4587875"/>
              <a:gd name="connsiteX4757" fmla="*/ 879043 w 9408955"/>
              <a:gd name="connsiteY4757" fmla="*/ 3655891 h 4587875"/>
              <a:gd name="connsiteX4758" fmla="*/ 878358 w 9408955"/>
              <a:gd name="connsiteY4758" fmla="*/ 3604308 h 4587875"/>
              <a:gd name="connsiteX4759" fmla="*/ 818128 w 9408955"/>
              <a:gd name="connsiteY4759" fmla="*/ 3629526 h 4587875"/>
              <a:gd name="connsiteX4760" fmla="*/ 859516 w 9408955"/>
              <a:gd name="connsiteY4760" fmla="*/ 3661218 h 4587875"/>
              <a:gd name="connsiteX4761" fmla="*/ 7636298 w 9408955"/>
              <a:gd name="connsiteY4761" fmla="*/ 3661508 h 4587875"/>
              <a:gd name="connsiteX4762" fmla="*/ 7667222 w 9408955"/>
              <a:gd name="connsiteY4762" fmla="*/ 3621932 h 4587875"/>
              <a:gd name="connsiteX4763" fmla="*/ 7609915 w 9408955"/>
              <a:gd name="connsiteY4763" fmla="*/ 3601910 h 4587875"/>
              <a:gd name="connsiteX4764" fmla="*/ 7617647 w 9408955"/>
              <a:gd name="connsiteY4764" fmla="*/ 3658377 h 4587875"/>
              <a:gd name="connsiteX4765" fmla="*/ 7636298 w 9408955"/>
              <a:gd name="connsiteY4765" fmla="*/ 3661508 h 4587875"/>
              <a:gd name="connsiteX4766" fmla="*/ 5786784 w 9408955"/>
              <a:gd name="connsiteY4766" fmla="*/ 3661538 h 4587875"/>
              <a:gd name="connsiteX4767" fmla="*/ 5816097 w 9408955"/>
              <a:gd name="connsiteY4767" fmla="*/ 3621184 h 4587875"/>
              <a:gd name="connsiteX4768" fmla="*/ 5750296 w 9408955"/>
              <a:gd name="connsiteY4768" fmla="*/ 3614590 h 4587875"/>
              <a:gd name="connsiteX4769" fmla="*/ 5767781 w 9408955"/>
              <a:gd name="connsiteY4769" fmla="*/ 3658476 h 4587875"/>
              <a:gd name="connsiteX4770" fmla="*/ 5786784 w 9408955"/>
              <a:gd name="connsiteY4770" fmla="*/ 3661538 h 4587875"/>
              <a:gd name="connsiteX4771" fmla="*/ 8972319 w 9408955"/>
              <a:gd name="connsiteY4771" fmla="*/ 3661586 h 4587875"/>
              <a:gd name="connsiteX4772" fmla="*/ 9002396 w 9408955"/>
              <a:gd name="connsiteY4772" fmla="*/ 3621454 h 4587875"/>
              <a:gd name="connsiteX4773" fmla="*/ 8951119 w 9408955"/>
              <a:gd name="connsiteY4773" fmla="*/ 3597031 h 4587875"/>
              <a:gd name="connsiteX4774" fmla="*/ 8953368 w 9408955"/>
              <a:gd name="connsiteY4774" fmla="*/ 3658088 h 4587875"/>
              <a:gd name="connsiteX4775" fmla="*/ 8972319 w 9408955"/>
              <a:gd name="connsiteY4775" fmla="*/ 3661586 h 4587875"/>
              <a:gd name="connsiteX4776" fmla="*/ 6507387 w 9408955"/>
              <a:gd name="connsiteY4776" fmla="*/ 3661590 h 4587875"/>
              <a:gd name="connsiteX4777" fmla="*/ 6528517 w 9408955"/>
              <a:gd name="connsiteY4777" fmla="*/ 3652350 h 4587875"/>
              <a:gd name="connsiteX4778" fmla="*/ 6529655 w 9408955"/>
              <a:gd name="connsiteY4778" fmla="*/ 3605495 h 4587875"/>
              <a:gd name="connsiteX4779" fmla="*/ 6470275 w 9408955"/>
              <a:gd name="connsiteY4779" fmla="*/ 3614139 h 4587875"/>
              <a:gd name="connsiteX4780" fmla="*/ 6484380 w 9408955"/>
              <a:gd name="connsiteY4780" fmla="*/ 3657354 h 4587875"/>
              <a:gd name="connsiteX4781" fmla="*/ 6507387 w 9408955"/>
              <a:gd name="connsiteY4781" fmla="*/ 3661590 h 4587875"/>
              <a:gd name="connsiteX4782" fmla="*/ 6194974 w 9408955"/>
              <a:gd name="connsiteY4782" fmla="*/ 3661600 h 4587875"/>
              <a:gd name="connsiteX4783" fmla="*/ 6228664 w 9408955"/>
              <a:gd name="connsiteY4783" fmla="*/ 3629932 h 4587875"/>
              <a:gd name="connsiteX4784" fmla="*/ 6171808 w 9408955"/>
              <a:gd name="connsiteY4784" fmla="*/ 3601810 h 4587875"/>
              <a:gd name="connsiteX4785" fmla="*/ 6178228 w 9408955"/>
              <a:gd name="connsiteY4785" fmla="*/ 3657826 h 4587875"/>
              <a:gd name="connsiteX4786" fmla="*/ 6194974 w 9408955"/>
              <a:gd name="connsiteY4786" fmla="*/ 3661600 h 4587875"/>
              <a:gd name="connsiteX4787" fmla="*/ 3105228 w 9408955"/>
              <a:gd name="connsiteY4787" fmla="*/ 3661651 h 4587875"/>
              <a:gd name="connsiteX4788" fmla="*/ 3144785 w 9408955"/>
              <a:gd name="connsiteY4788" fmla="*/ 3621735 h 4587875"/>
              <a:gd name="connsiteX4789" fmla="*/ 3089961 w 9408955"/>
              <a:gd name="connsiteY4789" fmla="*/ 3599155 h 4587875"/>
              <a:gd name="connsiteX4790" fmla="*/ 3105228 w 9408955"/>
              <a:gd name="connsiteY4790" fmla="*/ 3661651 h 4587875"/>
              <a:gd name="connsiteX4791" fmla="*/ 6808507 w 9408955"/>
              <a:gd name="connsiteY4791" fmla="*/ 3661673 h 4587875"/>
              <a:gd name="connsiteX4792" fmla="*/ 6845979 w 9408955"/>
              <a:gd name="connsiteY4792" fmla="*/ 3628249 h 4587875"/>
              <a:gd name="connsiteX4793" fmla="*/ 6781093 w 9408955"/>
              <a:gd name="connsiteY4793" fmla="*/ 3608139 h 4587875"/>
              <a:gd name="connsiteX4794" fmla="*/ 6790561 w 9408955"/>
              <a:gd name="connsiteY4794" fmla="*/ 3656131 h 4587875"/>
              <a:gd name="connsiteX4795" fmla="*/ 6808507 w 9408955"/>
              <a:gd name="connsiteY4795" fmla="*/ 3661673 h 4587875"/>
              <a:gd name="connsiteX4796" fmla="*/ 1266521 w 9408955"/>
              <a:gd name="connsiteY4796" fmla="*/ 3661691 h 4587875"/>
              <a:gd name="connsiteX4797" fmla="*/ 1296755 w 9408955"/>
              <a:gd name="connsiteY4797" fmla="*/ 3621482 h 4587875"/>
              <a:gd name="connsiteX4798" fmla="*/ 1236014 w 9408955"/>
              <a:gd name="connsiteY4798" fmla="*/ 3603710 h 4587875"/>
              <a:gd name="connsiteX4799" fmla="*/ 1247705 w 9408955"/>
              <a:gd name="connsiteY4799" fmla="*/ 3659277 h 4587875"/>
              <a:gd name="connsiteX4800" fmla="*/ 1266521 w 9408955"/>
              <a:gd name="connsiteY4800" fmla="*/ 3661691 h 4587875"/>
              <a:gd name="connsiteX4801" fmla="*/ 5265107 w 9408955"/>
              <a:gd name="connsiteY4801" fmla="*/ 3661706 h 4587875"/>
              <a:gd name="connsiteX4802" fmla="*/ 5287517 w 9408955"/>
              <a:gd name="connsiteY4802" fmla="*/ 3658868 h 4587875"/>
              <a:gd name="connsiteX4803" fmla="*/ 5301850 w 9408955"/>
              <a:gd name="connsiteY4803" fmla="*/ 3615061 h 4587875"/>
              <a:gd name="connsiteX4804" fmla="*/ 5238830 w 9408955"/>
              <a:gd name="connsiteY4804" fmla="*/ 3616896 h 4587875"/>
              <a:gd name="connsiteX4805" fmla="*/ 5242698 w 9408955"/>
              <a:gd name="connsiteY4805" fmla="*/ 3655428 h 4587875"/>
              <a:gd name="connsiteX4806" fmla="*/ 5265107 w 9408955"/>
              <a:gd name="connsiteY4806" fmla="*/ 3661706 h 4587875"/>
              <a:gd name="connsiteX4807" fmla="*/ 2186938 w 9408955"/>
              <a:gd name="connsiteY4807" fmla="*/ 3661708 h 4587875"/>
              <a:gd name="connsiteX4808" fmla="*/ 2220180 w 9408955"/>
              <a:gd name="connsiteY4808" fmla="*/ 3620992 h 4587875"/>
              <a:gd name="connsiteX4809" fmla="*/ 2153826 w 9408955"/>
              <a:gd name="connsiteY4809" fmla="*/ 3614206 h 4587875"/>
              <a:gd name="connsiteX4810" fmla="*/ 2167095 w 9408955"/>
              <a:gd name="connsiteY4810" fmla="*/ 3656505 h 4587875"/>
              <a:gd name="connsiteX4811" fmla="*/ 2186938 w 9408955"/>
              <a:gd name="connsiteY4811" fmla="*/ 3661708 h 4587875"/>
              <a:gd name="connsiteX4812" fmla="*/ 6608032 w 9408955"/>
              <a:gd name="connsiteY4812" fmla="*/ 3661788 h 4587875"/>
              <a:gd name="connsiteX4813" fmla="*/ 6633726 w 9408955"/>
              <a:gd name="connsiteY4813" fmla="*/ 3646419 h 4587875"/>
              <a:gd name="connsiteX4814" fmla="*/ 6594616 w 9408955"/>
              <a:gd name="connsiteY4814" fmla="*/ 3595398 h 4587875"/>
              <a:gd name="connsiteX4815" fmla="*/ 6576880 w 9408955"/>
              <a:gd name="connsiteY4815" fmla="*/ 3654922 h 4587875"/>
              <a:gd name="connsiteX4816" fmla="*/ 6608032 w 9408955"/>
              <a:gd name="connsiteY4816" fmla="*/ 3661788 h 4587875"/>
              <a:gd name="connsiteX4817" fmla="*/ 8455408 w 9408955"/>
              <a:gd name="connsiteY4817" fmla="*/ 3661840 h 4587875"/>
              <a:gd name="connsiteX4818" fmla="*/ 8490238 w 9408955"/>
              <a:gd name="connsiteY4818" fmla="*/ 3629792 h 4587875"/>
              <a:gd name="connsiteX4819" fmla="*/ 8436790 w 9408955"/>
              <a:gd name="connsiteY4819" fmla="*/ 3598522 h 4587875"/>
              <a:gd name="connsiteX4820" fmla="*/ 8438155 w 9408955"/>
              <a:gd name="connsiteY4820" fmla="*/ 3658363 h 4587875"/>
              <a:gd name="connsiteX4821" fmla="*/ 8455408 w 9408955"/>
              <a:gd name="connsiteY4821" fmla="*/ 3661840 h 4587875"/>
              <a:gd name="connsiteX4822" fmla="*/ 4867560 w 9408955"/>
              <a:gd name="connsiteY4822" fmla="*/ 3661846 h 4587875"/>
              <a:gd name="connsiteX4823" fmla="*/ 4893425 w 9408955"/>
              <a:gd name="connsiteY4823" fmla="*/ 3622299 h 4587875"/>
              <a:gd name="connsiteX4824" fmla="*/ 4832192 w 9408955"/>
              <a:gd name="connsiteY4824" fmla="*/ 3604923 h 4587875"/>
              <a:gd name="connsiteX4825" fmla="*/ 4850335 w 9408955"/>
              <a:gd name="connsiteY4825" fmla="*/ 3661624 h 4587875"/>
              <a:gd name="connsiteX4826" fmla="*/ 4867560 w 9408955"/>
              <a:gd name="connsiteY4826" fmla="*/ 3661846 h 4587875"/>
              <a:gd name="connsiteX4827" fmla="*/ 6290093 w 9408955"/>
              <a:gd name="connsiteY4827" fmla="*/ 3661872 h 4587875"/>
              <a:gd name="connsiteX4828" fmla="*/ 6330672 w 9408955"/>
              <a:gd name="connsiteY4828" fmla="*/ 3614450 h 4587875"/>
              <a:gd name="connsiteX4829" fmla="*/ 6261894 w 9408955"/>
              <a:gd name="connsiteY4829" fmla="*/ 3621974 h 4587875"/>
              <a:gd name="connsiteX4830" fmla="*/ 6290093 w 9408955"/>
              <a:gd name="connsiteY4830" fmla="*/ 3661872 h 4587875"/>
              <a:gd name="connsiteX4831" fmla="*/ 7231906 w 9408955"/>
              <a:gd name="connsiteY4831" fmla="*/ 3661895 h 4587875"/>
              <a:gd name="connsiteX4832" fmla="*/ 7255608 w 9408955"/>
              <a:gd name="connsiteY4832" fmla="*/ 3622402 h 4587875"/>
              <a:gd name="connsiteX4833" fmla="*/ 7189189 w 9408955"/>
              <a:gd name="connsiteY4833" fmla="*/ 3621943 h 4587875"/>
              <a:gd name="connsiteX4834" fmla="*/ 7214892 w 9408955"/>
              <a:gd name="connsiteY4834" fmla="*/ 3661834 h 4587875"/>
              <a:gd name="connsiteX4835" fmla="*/ 7231906 w 9408955"/>
              <a:gd name="connsiteY4835" fmla="*/ 3661895 h 4587875"/>
              <a:gd name="connsiteX4836" fmla="*/ 6405475 w 9408955"/>
              <a:gd name="connsiteY4836" fmla="*/ 3661927 h 4587875"/>
              <a:gd name="connsiteX4837" fmla="*/ 6435442 w 9408955"/>
              <a:gd name="connsiteY4837" fmla="*/ 3621249 h 4587875"/>
              <a:gd name="connsiteX4838" fmla="*/ 6374392 w 9408955"/>
              <a:gd name="connsiteY4838" fmla="*/ 3603141 h 4587875"/>
              <a:gd name="connsiteX4839" fmla="*/ 6386602 w 9408955"/>
              <a:gd name="connsiteY4839" fmla="*/ 3659527 h 4587875"/>
              <a:gd name="connsiteX4840" fmla="*/ 6405475 w 9408955"/>
              <a:gd name="connsiteY4840" fmla="*/ 3661927 h 4587875"/>
              <a:gd name="connsiteX4841" fmla="*/ 2498316 w 9408955"/>
              <a:gd name="connsiteY4841" fmla="*/ 3661938 h 4587875"/>
              <a:gd name="connsiteX4842" fmla="*/ 2529501 w 9408955"/>
              <a:gd name="connsiteY4842" fmla="*/ 3621381 h 4587875"/>
              <a:gd name="connsiteX4843" fmla="*/ 2465572 w 9408955"/>
              <a:gd name="connsiteY4843" fmla="*/ 3609497 h 4587875"/>
              <a:gd name="connsiteX4844" fmla="*/ 2479593 w 9408955"/>
              <a:gd name="connsiteY4844" fmla="*/ 3657946 h 4587875"/>
              <a:gd name="connsiteX4845" fmla="*/ 2498316 w 9408955"/>
              <a:gd name="connsiteY4845" fmla="*/ 3661938 h 4587875"/>
              <a:gd name="connsiteX4846" fmla="*/ 9075138 w 9408955"/>
              <a:gd name="connsiteY4846" fmla="*/ 3661943 h 4587875"/>
              <a:gd name="connsiteX4847" fmla="*/ 9106638 w 9408955"/>
              <a:gd name="connsiteY4847" fmla="*/ 3621738 h 4587875"/>
              <a:gd name="connsiteX4848" fmla="*/ 9045465 w 9408955"/>
              <a:gd name="connsiteY4848" fmla="*/ 3604638 h 4587875"/>
              <a:gd name="connsiteX4849" fmla="*/ 9056380 w 9408955"/>
              <a:gd name="connsiteY4849" fmla="*/ 3659584 h 4587875"/>
              <a:gd name="connsiteX4850" fmla="*/ 9075138 w 9408955"/>
              <a:gd name="connsiteY4850" fmla="*/ 3661943 h 4587875"/>
              <a:gd name="connsiteX4851" fmla="*/ 7434327 w 9408955"/>
              <a:gd name="connsiteY4851" fmla="*/ 3661953 h 4587875"/>
              <a:gd name="connsiteX4852" fmla="*/ 7460638 w 9408955"/>
              <a:gd name="connsiteY4852" fmla="*/ 3620800 h 4587875"/>
              <a:gd name="connsiteX4853" fmla="*/ 7396231 w 9408955"/>
              <a:gd name="connsiteY4853" fmla="*/ 3614154 h 4587875"/>
              <a:gd name="connsiteX4854" fmla="*/ 7415961 w 9408955"/>
              <a:gd name="connsiteY4854" fmla="*/ 3659987 h 4587875"/>
              <a:gd name="connsiteX4855" fmla="*/ 7434327 w 9408955"/>
              <a:gd name="connsiteY4855" fmla="*/ 3661953 h 4587875"/>
              <a:gd name="connsiteX4856" fmla="*/ 1059480 w 9408955"/>
              <a:gd name="connsiteY4856" fmla="*/ 3661975 h 4587875"/>
              <a:gd name="connsiteX4857" fmla="*/ 1090214 w 9408955"/>
              <a:gd name="connsiteY4857" fmla="*/ 3621824 h 4587875"/>
              <a:gd name="connsiteX4858" fmla="*/ 1038818 w 9408955"/>
              <a:gd name="connsiteY4858" fmla="*/ 3597364 h 4587875"/>
              <a:gd name="connsiteX4859" fmla="*/ 1040864 w 9408955"/>
              <a:gd name="connsiteY4859" fmla="*/ 3657942 h 4587875"/>
              <a:gd name="connsiteX4860" fmla="*/ 1059480 w 9408955"/>
              <a:gd name="connsiteY4860" fmla="*/ 3661975 h 4587875"/>
              <a:gd name="connsiteX4861" fmla="*/ 7944029 w 9408955"/>
              <a:gd name="connsiteY4861" fmla="*/ 3661995 h 4587875"/>
              <a:gd name="connsiteX4862" fmla="*/ 7973401 w 9408955"/>
              <a:gd name="connsiteY4862" fmla="*/ 3616699 h 4587875"/>
              <a:gd name="connsiteX4863" fmla="*/ 7908540 w 9408955"/>
              <a:gd name="connsiteY4863" fmla="*/ 3617151 h 4587875"/>
              <a:gd name="connsiteX4864" fmla="*/ 7923281 w 9408955"/>
              <a:gd name="connsiteY4864" fmla="*/ 3657415 h 4587875"/>
              <a:gd name="connsiteX4865" fmla="*/ 7944029 w 9408955"/>
              <a:gd name="connsiteY4865" fmla="*/ 3661995 h 4587875"/>
              <a:gd name="connsiteX4866" fmla="*/ 8139543 w 9408955"/>
              <a:gd name="connsiteY4866" fmla="*/ 3662011 h 4587875"/>
              <a:gd name="connsiteX4867" fmla="*/ 8180018 w 9408955"/>
              <a:gd name="connsiteY4867" fmla="*/ 3622268 h 4587875"/>
              <a:gd name="connsiteX4868" fmla="*/ 8114897 w 9408955"/>
              <a:gd name="connsiteY4868" fmla="*/ 3614643 h 4587875"/>
              <a:gd name="connsiteX4869" fmla="*/ 8139543 w 9408955"/>
              <a:gd name="connsiteY4869" fmla="*/ 3662011 h 4587875"/>
              <a:gd name="connsiteX4870" fmla="*/ 8769123 w 9408955"/>
              <a:gd name="connsiteY4870" fmla="*/ 3662047 h 4587875"/>
              <a:gd name="connsiteX4871" fmla="*/ 8795706 w 9408955"/>
              <a:gd name="connsiteY4871" fmla="*/ 3621387 h 4587875"/>
              <a:gd name="connsiteX4872" fmla="*/ 8731557 w 9408955"/>
              <a:gd name="connsiteY4872" fmla="*/ 3614758 h 4587875"/>
              <a:gd name="connsiteX4873" fmla="*/ 8750665 w 9408955"/>
              <a:gd name="connsiteY4873" fmla="*/ 3660015 h 4587875"/>
              <a:gd name="connsiteX4874" fmla="*/ 8769123 w 9408955"/>
              <a:gd name="connsiteY4874" fmla="*/ 3662047 h 4587875"/>
              <a:gd name="connsiteX4875" fmla="*/ 752281 w 9408955"/>
              <a:gd name="connsiteY4875" fmla="*/ 3662103 h 4587875"/>
              <a:gd name="connsiteX4876" fmla="*/ 782076 w 9408955"/>
              <a:gd name="connsiteY4876" fmla="*/ 3621738 h 4587875"/>
              <a:gd name="connsiteX4877" fmla="*/ 721573 w 9408955"/>
              <a:gd name="connsiteY4877" fmla="*/ 3603498 h 4587875"/>
              <a:gd name="connsiteX4878" fmla="*/ 733164 w 9408955"/>
              <a:gd name="connsiteY4878" fmla="*/ 3659584 h 4587875"/>
              <a:gd name="connsiteX4879" fmla="*/ 752281 w 9408955"/>
              <a:gd name="connsiteY4879" fmla="*/ 3662103 h 4587875"/>
              <a:gd name="connsiteX4880" fmla="*/ 5988213 w 9408955"/>
              <a:gd name="connsiteY4880" fmla="*/ 3662237 h 4587875"/>
              <a:gd name="connsiteX4881" fmla="*/ 6023653 w 9408955"/>
              <a:gd name="connsiteY4881" fmla="*/ 3627336 h 4587875"/>
              <a:gd name="connsiteX4882" fmla="*/ 5959435 w 9408955"/>
              <a:gd name="connsiteY4882" fmla="*/ 3607453 h 4587875"/>
              <a:gd name="connsiteX4883" fmla="*/ 5969830 w 9408955"/>
              <a:gd name="connsiteY4883" fmla="*/ 3657731 h 4587875"/>
              <a:gd name="connsiteX4884" fmla="*/ 5988213 w 9408955"/>
              <a:gd name="connsiteY4884" fmla="*/ 3662237 h 4587875"/>
              <a:gd name="connsiteX4885" fmla="*/ 446213 w 9408955"/>
              <a:gd name="connsiteY4885" fmla="*/ 3662238 h 4587875"/>
              <a:gd name="connsiteX4886" fmla="*/ 474153 w 9408955"/>
              <a:gd name="connsiteY4886" fmla="*/ 3621807 h 4587875"/>
              <a:gd name="connsiteX4887" fmla="*/ 414821 w 9408955"/>
              <a:gd name="connsiteY4887" fmla="*/ 3602502 h 4587875"/>
              <a:gd name="connsiteX4888" fmla="*/ 427700 w 9408955"/>
              <a:gd name="connsiteY4888" fmla="*/ 3660418 h 4587875"/>
              <a:gd name="connsiteX4889" fmla="*/ 446213 w 9408955"/>
              <a:gd name="connsiteY4889" fmla="*/ 3662238 h 4587875"/>
              <a:gd name="connsiteX4890" fmla="*/ 5576880 w 9408955"/>
              <a:gd name="connsiteY4890" fmla="*/ 3662253 h 4587875"/>
              <a:gd name="connsiteX4891" fmla="*/ 5613393 w 9408955"/>
              <a:gd name="connsiteY4891" fmla="*/ 3629586 h 4587875"/>
              <a:gd name="connsiteX4892" fmla="*/ 5558282 w 9408955"/>
              <a:gd name="connsiteY4892" fmla="*/ 3599503 h 4587875"/>
              <a:gd name="connsiteX4893" fmla="*/ 5559205 w 9408955"/>
              <a:gd name="connsiteY4893" fmla="*/ 3657633 h 4587875"/>
              <a:gd name="connsiteX4894" fmla="*/ 5576880 w 9408955"/>
              <a:gd name="connsiteY4894" fmla="*/ 3662253 h 4587875"/>
              <a:gd name="connsiteX4895" fmla="*/ 8659916 w 9408955"/>
              <a:gd name="connsiteY4895" fmla="*/ 3662286 h 4587875"/>
              <a:gd name="connsiteX4896" fmla="*/ 8694033 w 9408955"/>
              <a:gd name="connsiteY4896" fmla="*/ 3621000 h 4587875"/>
              <a:gd name="connsiteX4897" fmla="*/ 8638770 w 9408955"/>
              <a:gd name="connsiteY4897" fmla="*/ 3599738 h 4587875"/>
              <a:gd name="connsiteX4898" fmla="*/ 8639917 w 9408955"/>
              <a:gd name="connsiteY4898" fmla="*/ 3656285 h 4587875"/>
              <a:gd name="connsiteX4899" fmla="*/ 8659916 w 9408955"/>
              <a:gd name="connsiteY4899" fmla="*/ 3662286 h 4587875"/>
              <a:gd name="connsiteX4900" fmla="*/ 3220164 w 9408955"/>
              <a:gd name="connsiteY4900" fmla="*/ 3662321 h 4587875"/>
              <a:gd name="connsiteX4901" fmla="*/ 3248532 w 9408955"/>
              <a:gd name="connsiteY4901" fmla="*/ 3622137 h 4587875"/>
              <a:gd name="connsiteX4902" fmla="*/ 3189856 w 9408955"/>
              <a:gd name="connsiteY4902" fmla="*/ 3602319 h 4587875"/>
              <a:gd name="connsiteX4903" fmla="*/ 3201910 w 9408955"/>
              <a:gd name="connsiteY4903" fmla="*/ 3660391 h 4587875"/>
              <a:gd name="connsiteX4904" fmla="*/ 3220164 w 9408955"/>
              <a:gd name="connsiteY4904" fmla="*/ 3662321 h 4587875"/>
              <a:gd name="connsiteX4905" fmla="*/ 7330472 w 9408955"/>
              <a:gd name="connsiteY4905" fmla="*/ 3662370 h 4587875"/>
              <a:gd name="connsiteX4906" fmla="*/ 7358746 w 9408955"/>
              <a:gd name="connsiteY4906" fmla="*/ 3621608 h 4587875"/>
              <a:gd name="connsiteX4907" fmla="*/ 7291956 w 9408955"/>
              <a:gd name="connsiteY4907" fmla="*/ 3622066 h 4587875"/>
              <a:gd name="connsiteX4908" fmla="*/ 7311924 w 9408955"/>
              <a:gd name="connsiteY4908" fmla="*/ 3660927 h 4587875"/>
              <a:gd name="connsiteX4909" fmla="*/ 7330472 w 9408955"/>
              <a:gd name="connsiteY4909" fmla="*/ 3662370 h 4587875"/>
              <a:gd name="connsiteX4910" fmla="*/ 7735496 w 9408955"/>
              <a:gd name="connsiteY4910" fmla="*/ 3662374 h 4587875"/>
              <a:gd name="connsiteX4911" fmla="*/ 7771088 w 9408955"/>
              <a:gd name="connsiteY4911" fmla="*/ 3621354 h 4587875"/>
              <a:gd name="connsiteX4912" fmla="*/ 7721969 w 9408955"/>
              <a:gd name="connsiteY4912" fmla="*/ 3595980 h 4587875"/>
              <a:gd name="connsiteX4913" fmla="*/ 7715602 w 9408955"/>
              <a:gd name="connsiteY4913" fmla="*/ 3656330 h 4587875"/>
              <a:gd name="connsiteX4914" fmla="*/ 7735496 w 9408955"/>
              <a:gd name="connsiteY4914" fmla="*/ 3662374 h 4587875"/>
              <a:gd name="connsiteX4915" fmla="*/ 238182 w 9408955"/>
              <a:gd name="connsiteY4915" fmla="*/ 3662374 h 4587875"/>
              <a:gd name="connsiteX4916" fmla="*/ 267622 w 9408955"/>
              <a:gd name="connsiteY4916" fmla="*/ 3621555 h 4587875"/>
              <a:gd name="connsiteX4917" fmla="*/ 212733 w 9408955"/>
              <a:gd name="connsiteY4917" fmla="*/ 3599492 h 4587875"/>
              <a:gd name="connsiteX4918" fmla="*/ 219538 w 9408955"/>
              <a:gd name="connsiteY4918" fmla="*/ 3658787 h 4587875"/>
              <a:gd name="connsiteX4919" fmla="*/ 238182 w 9408955"/>
              <a:gd name="connsiteY4919" fmla="*/ 3662374 h 4587875"/>
              <a:gd name="connsiteX4920" fmla="*/ 5072143 w 9408955"/>
              <a:gd name="connsiteY4920" fmla="*/ 3662383 h 4587875"/>
              <a:gd name="connsiteX4921" fmla="*/ 5097026 w 9408955"/>
              <a:gd name="connsiteY4921" fmla="*/ 3617699 h 4587875"/>
              <a:gd name="connsiteX4922" fmla="*/ 5045494 w 9408955"/>
              <a:gd name="connsiteY4922" fmla="*/ 3598099 h 4587875"/>
              <a:gd name="connsiteX4923" fmla="*/ 5052790 w 9408955"/>
              <a:gd name="connsiteY4923" fmla="*/ 3660588 h 4587875"/>
              <a:gd name="connsiteX4924" fmla="*/ 5072143 w 9408955"/>
              <a:gd name="connsiteY4924" fmla="*/ 3662383 h 4587875"/>
              <a:gd name="connsiteX4925" fmla="*/ 7844895 w 9408955"/>
              <a:gd name="connsiteY4925" fmla="*/ 3662419 h 4587875"/>
              <a:gd name="connsiteX4926" fmla="*/ 7873509 w 9408955"/>
              <a:gd name="connsiteY4926" fmla="*/ 3621927 h 4587875"/>
              <a:gd name="connsiteX4927" fmla="*/ 7818664 w 9408955"/>
              <a:gd name="connsiteY4927" fmla="*/ 3599001 h 4587875"/>
              <a:gd name="connsiteX4928" fmla="*/ 7826499 w 9408955"/>
              <a:gd name="connsiteY4928" fmla="*/ 3660900 h 4587875"/>
              <a:gd name="connsiteX4929" fmla="*/ 7844895 w 9408955"/>
              <a:gd name="connsiteY4929" fmla="*/ 3662419 h 4587875"/>
              <a:gd name="connsiteX4930" fmla="*/ 960899 w 9408955"/>
              <a:gd name="connsiteY4930" fmla="*/ 3662442 h 4587875"/>
              <a:gd name="connsiteX4931" fmla="*/ 986807 w 9408955"/>
              <a:gd name="connsiteY4931" fmla="*/ 3622717 h 4587875"/>
              <a:gd name="connsiteX4932" fmla="*/ 925397 w 9408955"/>
              <a:gd name="connsiteY4932" fmla="*/ 3607241 h 4587875"/>
              <a:gd name="connsiteX4933" fmla="*/ 943138 w 9408955"/>
              <a:gd name="connsiteY4933" fmla="*/ 3660829 h 4587875"/>
              <a:gd name="connsiteX4934" fmla="*/ 960899 w 9408955"/>
              <a:gd name="connsiteY4934" fmla="*/ 3662442 h 4587875"/>
              <a:gd name="connsiteX4935" fmla="*/ 5890643 w 9408955"/>
              <a:gd name="connsiteY4935" fmla="*/ 3662477 h 4587875"/>
              <a:gd name="connsiteX4936" fmla="*/ 5919997 w 9408955"/>
              <a:gd name="connsiteY4936" fmla="*/ 3620324 h 4587875"/>
              <a:gd name="connsiteX4937" fmla="*/ 5854406 w 9408955"/>
              <a:gd name="connsiteY4937" fmla="*/ 3614137 h 4587875"/>
              <a:gd name="connsiteX4938" fmla="*/ 5871667 w 9408955"/>
              <a:gd name="connsiteY4938" fmla="*/ 3659970 h 4587875"/>
              <a:gd name="connsiteX4939" fmla="*/ 5890643 w 9408955"/>
              <a:gd name="connsiteY4939" fmla="*/ 3662477 h 4587875"/>
              <a:gd name="connsiteX4940" fmla="*/ 4960054 w 9408955"/>
              <a:gd name="connsiteY4940" fmla="*/ 3662493 h 4587875"/>
              <a:gd name="connsiteX4941" fmla="*/ 4998879 w 9408955"/>
              <a:gd name="connsiteY4941" fmla="*/ 3628224 h 4587875"/>
              <a:gd name="connsiteX4942" fmla="*/ 4946653 w 9408955"/>
              <a:gd name="connsiteY4942" fmla="*/ 3596449 h 4587875"/>
              <a:gd name="connsiteX4943" fmla="*/ 4941821 w 9408955"/>
              <a:gd name="connsiteY4943" fmla="*/ 3656799 h 4587875"/>
              <a:gd name="connsiteX4944" fmla="*/ 4960054 w 9408955"/>
              <a:gd name="connsiteY4944" fmla="*/ 3662493 h 4587875"/>
              <a:gd name="connsiteX4945" fmla="*/ 5371540 w 9408955"/>
              <a:gd name="connsiteY4945" fmla="*/ 3662512 h 4587875"/>
              <a:gd name="connsiteX4946" fmla="*/ 5406114 w 9408955"/>
              <a:gd name="connsiteY4946" fmla="*/ 3621305 h 4587875"/>
              <a:gd name="connsiteX4947" fmla="*/ 5349852 w 9408955"/>
              <a:gd name="connsiteY4947" fmla="*/ 3599471 h 4587875"/>
              <a:gd name="connsiteX4948" fmla="*/ 5351682 w 9408955"/>
              <a:gd name="connsiteY4948" fmla="*/ 3656468 h 4587875"/>
              <a:gd name="connsiteX4949" fmla="*/ 5371540 w 9408955"/>
              <a:gd name="connsiteY4949" fmla="*/ 3662512 h 4587875"/>
              <a:gd name="connsiteX4950" fmla="*/ 8357806 w 9408955"/>
              <a:gd name="connsiteY4950" fmla="*/ 3662548 h 4587875"/>
              <a:gd name="connsiteX4951" fmla="*/ 8386591 w 9408955"/>
              <a:gd name="connsiteY4951" fmla="*/ 3622137 h 4587875"/>
              <a:gd name="connsiteX4952" fmla="*/ 8318588 w 9408955"/>
              <a:gd name="connsiteY4952" fmla="*/ 3617989 h 4587875"/>
              <a:gd name="connsiteX4953" fmla="*/ 8339967 w 9408955"/>
              <a:gd name="connsiteY4953" fmla="*/ 3661312 h 4587875"/>
              <a:gd name="connsiteX4954" fmla="*/ 8357806 w 9408955"/>
              <a:gd name="connsiteY4954" fmla="*/ 3662548 h 4587875"/>
              <a:gd name="connsiteX4955" fmla="*/ 5478602 w 9408955"/>
              <a:gd name="connsiteY4955" fmla="*/ 3662549 h 4587875"/>
              <a:gd name="connsiteX4956" fmla="*/ 5509818 w 9408955"/>
              <a:gd name="connsiteY4956" fmla="*/ 3629271 h 4587875"/>
              <a:gd name="connsiteX4957" fmla="*/ 5460919 w 9408955"/>
              <a:gd name="connsiteY4957" fmla="*/ 3596710 h 4587875"/>
              <a:gd name="connsiteX4958" fmla="*/ 5462056 w 9408955"/>
              <a:gd name="connsiteY4958" fmla="*/ 3660457 h 4587875"/>
              <a:gd name="connsiteX4959" fmla="*/ 5478602 w 9408955"/>
              <a:gd name="connsiteY4959" fmla="*/ 3662549 h 4587875"/>
              <a:gd name="connsiteX4960" fmla="*/ 1573520 w 9408955"/>
              <a:gd name="connsiteY4960" fmla="*/ 3662551 h 4587875"/>
              <a:gd name="connsiteX4961" fmla="*/ 1603219 w 9408955"/>
              <a:gd name="connsiteY4961" fmla="*/ 3621602 h 4587875"/>
              <a:gd name="connsiteX4962" fmla="*/ 1538304 w 9408955"/>
              <a:gd name="connsiteY4962" fmla="*/ 3614517 h 4587875"/>
              <a:gd name="connsiteX4963" fmla="*/ 1554759 w 9408955"/>
              <a:gd name="connsiteY4963" fmla="*/ 3659087 h 4587875"/>
              <a:gd name="connsiteX4964" fmla="*/ 1573520 w 9408955"/>
              <a:gd name="connsiteY4964" fmla="*/ 3662551 h 4587875"/>
              <a:gd name="connsiteX4965" fmla="*/ 8252688 w 9408955"/>
              <a:gd name="connsiteY4965" fmla="*/ 3662581 h 4587875"/>
              <a:gd name="connsiteX4966" fmla="*/ 8283375 w 9408955"/>
              <a:gd name="connsiteY4966" fmla="*/ 3629271 h 4587875"/>
              <a:gd name="connsiteX4967" fmla="*/ 8236025 w 9408955"/>
              <a:gd name="connsiteY4967" fmla="*/ 3596710 h 4587875"/>
              <a:gd name="connsiteX4968" fmla="*/ 8236025 w 9408955"/>
              <a:gd name="connsiteY4968" fmla="*/ 3660228 h 4587875"/>
              <a:gd name="connsiteX4969" fmla="*/ 8252688 w 9408955"/>
              <a:gd name="connsiteY4969" fmla="*/ 3662581 h 4587875"/>
              <a:gd name="connsiteX4970" fmla="*/ 1780757 w 9408955"/>
              <a:gd name="connsiteY4970" fmla="*/ 3662613 h 4587875"/>
              <a:gd name="connsiteX4971" fmla="*/ 1809066 w 9408955"/>
              <a:gd name="connsiteY4971" fmla="*/ 3621449 h 4587875"/>
              <a:gd name="connsiteX4972" fmla="*/ 1743330 w 9408955"/>
              <a:gd name="connsiteY4972" fmla="*/ 3614770 h 4587875"/>
              <a:gd name="connsiteX4973" fmla="*/ 1762437 w 9408955"/>
              <a:gd name="connsiteY4973" fmla="*/ 3659911 h 4587875"/>
              <a:gd name="connsiteX4974" fmla="*/ 1780757 w 9408955"/>
              <a:gd name="connsiteY4974" fmla="*/ 3662613 h 4587875"/>
              <a:gd name="connsiteX4975" fmla="*/ 5681293 w 9408955"/>
              <a:gd name="connsiteY4975" fmla="*/ 3662660 h 4587875"/>
              <a:gd name="connsiteX4976" fmla="*/ 5716377 w 9408955"/>
              <a:gd name="connsiteY4976" fmla="*/ 3629879 h 4587875"/>
              <a:gd name="connsiteX4977" fmla="*/ 5652859 w 9408955"/>
              <a:gd name="connsiteY4977" fmla="*/ 3605075 h 4587875"/>
              <a:gd name="connsiteX4978" fmla="*/ 5664095 w 9408955"/>
              <a:gd name="connsiteY4978" fmla="*/ 3658587 h 4587875"/>
              <a:gd name="connsiteX4979" fmla="*/ 5681293 w 9408955"/>
              <a:gd name="connsiteY4979" fmla="*/ 3662660 h 4587875"/>
              <a:gd name="connsiteX4980" fmla="*/ 6712228 w 9408955"/>
              <a:gd name="connsiteY4980" fmla="*/ 3662673 h 4587875"/>
              <a:gd name="connsiteX4981" fmla="*/ 6740844 w 9408955"/>
              <a:gd name="connsiteY4981" fmla="*/ 3621881 h 4587875"/>
              <a:gd name="connsiteX4982" fmla="*/ 6677536 w 9408955"/>
              <a:gd name="connsiteY4982" fmla="*/ 3614241 h 4587875"/>
              <a:gd name="connsiteX4983" fmla="*/ 6693815 w 9408955"/>
              <a:gd name="connsiteY4983" fmla="*/ 3659385 h 4587875"/>
              <a:gd name="connsiteX4984" fmla="*/ 6712228 w 9408955"/>
              <a:gd name="connsiteY4984" fmla="*/ 3662673 h 4587875"/>
              <a:gd name="connsiteX4985" fmla="*/ 7124557 w 9408955"/>
              <a:gd name="connsiteY4985" fmla="*/ 3662696 h 4587875"/>
              <a:gd name="connsiteX4986" fmla="*/ 7153733 w 9408955"/>
              <a:gd name="connsiteY4986" fmla="*/ 3617622 h 4587875"/>
              <a:gd name="connsiteX4987" fmla="*/ 7088528 w 9408955"/>
              <a:gd name="connsiteY4987" fmla="*/ 3610327 h 4587875"/>
              <a:gd name="connsiteX4988" fmla="*/ 7104487 w 9408955"/>
              <a:gd name="connsiteY4988" fmla="*/ 3659341 h 4587875"/>
              <a:gd name="connsiteX4989" fmla="*/ 7124557 w 9408955"/>
              <a:gd name="connsiteY4989" fmla="*/ 3662696 h 4587875"/>
              <a:gd name="connsiteX4990" fmla="*/ 3318052 w 9408955"/>
              <a:gd name="connsiteY4990" fmla="*/ 3662728 h 4587875"/>
              <a:gd name="connsiteX4991" fmla="*/ 3352178 w 9408955"/>
              <a:gd name="connsiteY4991" fmla="*/ 3629161 h 4587875"/>
              <a:gd name="connsiteX4992" fmla="*/ 3306009 w 9408955"/>
              <a:gd name="connsiteY4992" fmla="*/ 3595227 h 4587875"/>
              <a:gd name="connsiteX4993" fmla="*/ 3300778 w 9408955"/>
              <a:gd name="connsiteY4993" fmla="*/ 3658446 h 4587875"/>
              <a:gd name="connsiteX4994" fmla="*/ 3318052 w 9408955"/>
              <a:gd name="connsiteY4994" fmla="*/ 3662728 h 4587875"/>
              <a:gd name="connsiteX4995" fmla="*/ 540510 w 9408955"/>
              <a:gd name="connsiteY4995" fmla="*/ 3662749 h 4587875"/>
              <a:gd name="connsiteX4996" fmla="*/ 581078 w 9408955"/>
              <a:gd name="connsiteY4996" fmla="*/ 3623946 h 4587875"/>
              <a:gd name="connsiteX4997" fmla="*/ 538548 w 9408955"/>
              <a:gd name="connsiteY4997" fmla="*/ 3595674 h 4587875"/>
              <a:gd name="connsiteX4998" fmla="*/ 521221 w 9408955"/>
              <a:gd name="connsiteY4998" fmla="*/ 3655611 h 4587875"/>
              <a:gd name="connsiteX4999" fmla="*/ 540510 w 9408955"/>
              <a:gd name="connsiteY4999" fmla="*/ 3662749 h 4587875"/>
              <a:gd name="connsiteX5000" fmla="*/ 6914411 w 9408955"/>
              <a:gd name="connsiteY5000" fmla="*/ 3662783 h 4587875"/>
              <a:gd name="connsiteX5001" fmla="*/ 6948639 w 9408955"/>
              <a:gd name="connsiteY5001" fmla="*/ 3622006 h 4587875"/>
              <a:gd name="connsiteX5002" fmla="*/ 6889465 w 9408955"/>
              <a:gd name="connsiteY5002" fmla="*/ 3603625 h 4587875"/>
              <a:gd name="connsiteX5003" fmla="*/ 6894782 w 9408955"/>
              <a:gd name="connsiteY5003" fmla="*/ 3657391 h 4587875"/>
              <a:gd name="connsiteX5004" fmla="*/ 6914411 w 9408955"/>
              <a:gd name="connsiteY5004" fmla="*/ 3662783 h 4587875"/>
              <a:gd name="connsiteX5005" fmla="*/ 8046366 w 9408955"/>
              <a:gd name="connsiteY5005" fmla="*/ 3662792 h 4587875"/>
              <a:gd name="connsiteX5006" fmla="*/ 8077269 w 9408955"/>
              <a:gd name="connsiteY5006" fmla="*/ 3622524 h 4587875"/>
              <a:gd name="connsiteX5007" fmla="*/ 8013996 w 9408955"/>
              <a:gd name="connsiteY5007" fmla="*/ 3609040 h 4587875"/>
              <a:gd name="connsiteX5008" fmla="*/ 8027603 w 9408955"/>
              <a:gd name="connsiteY5008" fmla="*/ 3659318 h 4587875"/>
              <a:gd name="connsiteX5009" fmla="*/ 8046366 w 9408955"/>
              <a:gd name="connsiteY5009" fmla="*/ 3662792 h 4587875"/>
              <a:gd name="connsiteX5010" fmla="*/ 2088459 w 9408955"/>
              <a:gd name="connsiteY5010" fmla="*/ 3662799 h 4587875"/>
              <a:gd name="connsiteX5011" fmla="*/ 2119501 w 9408955"/>
              <a:gd name="connsiteY5011" fmla="*/ 3622242 h 4587875"/>
              <a:gd name="connsiteX5012" fmla="*/ 2051364 w 9408955"/>
              <a:gd name="connsiteY5012" fmla="*/ 3613929 h 4587875"/>
              <a:gd name="connsiteX5013" fmla="*/ 2069659 w 9408955"/>
              <a:gd name="connsiteY5013" fmla="*/ 3659418 h 4587875"/>
              <a:gd name="connsiteX5014" fmla="*/ 2088459 w 9408955"/>
              <a:gd name="connsiteY5014" fmla="*/ 3662799 h 4587875"/>
              <a:gd name="connsiteX5015" fmla="*/ 4757834 w 9408955"/>
              <a:gd name="connsiteY5015" fmla="*/ 3662836 h 4587875"/>
              <a:gd name="connsiteX5016" fmla="*/ 4790650 w 9408955"/>
              <a:gd name="connsiteY5016" fmla="*/ 3622415 h 4587875"/>
              <a:gd name="connsiteX5017" fmla="*/ 4725483 w 9408955"/>
              <a:gd name="connsiteY5017" fmla="*/ 3611929 h 4587875"/>
              <a:gd name="connsiteX5018" fmla="*/ 4739021 w 9408955"/>
              <a:gd name="connsiteY5018" fmla="*/ 3658202 h 4587875"/>
              <a:gd name="connsiteX5019" fmla="*/ 4757834 w 9408955"/>
              <a:gd name="connsiteY5019" fmla="*/ 3662836 h 4587875"/>
              <a:gd name="connsiteX5020" fmla="*/ 1468867 w 9408955"/>
              <a:gd name="connsiteY5020" fmla="*/ 3662879 h 4587875"/>
              <a:gd name="connsiteX5021" fmla="*/ 1501266 w 9408955"/>
              <a:gd name="connsiteY5021" fmla="*/ 3623524 h 4587875"/>
              <a:gd name="connsiteX5022" fmla="*/ 1448381 w 9408955"/>
              <a:gd name="connsiteY5022" fmla="*/ 3598540 h 4587875"/>
              <a:gd name="connsiteX5023" fmla="*/ 1449989 w 9408955"/>
              <a:gd name="connsiteY5023" fmla="*/ 3659051 h 4587875"/>
              <a:gd name="connsiteX5024" fmla="*/ 1468867 w 9408955"/>
              <a:gd name="connsiteY5024" fmla="*/ 3662879 h 4587875"/>
              <a:gd name="connsiteX5025" fmla="*/ 1985248 w 9408955"/>
              <a:gd name="connsiteY5025" fmla="*/ 3662882 h 4587875"/>
              <a:gd name="connsiteX5026" fmla="*/ 2014619 w 9408955"/>
              <a:gd name="connsiteY5026" fmla="*/ 3617667 h 4587875"/>
              <a:gd name="connsiteX5027" fmla="*/ 1946050 w 9408955"/>
              <a:gd name="connsiteY5027" fmla="*/ 3622490 h 4587875"/>
              <a:gd name="connsiteX5028" fmla="*/ 1965221 w 9408955"/>
              <a:gd name="connsiteY5028" fmla="*/ 3659465 h 4587875"/>
              <a:gd name="connsiteX5029" fmla="*/ 1985248 w 9408955"/>
              <a:gd name="connsiteY5029" fmla="*/ 3662882 h 4587875"/>
              <a:gd name="connsiteX5030" fmla="*/ 6092558 w 9408955"/>
              <a:gd name="connsiteY5030" fmla="*/ 3662982 h 4587875"/>
              <a:gd name="connsiteX5031" fmla="*/ 6125063 w 9408955"/>
              <a:gd name="connsiteY5031" fmla="*/ 3623627 h 4587875"/>
              <a:gd name="connsiteX5032" fmla="*/ 6058892 w 9408955"/>
              <a:gd name="connsiteY5032" fmla="*/ 3615083 h 4587875"/>
              <a:gd name="connsiteX5033" fmla="*/ 6073495 w 9408955"/>
              <a:gd name="connsiteY5033" fmla="*/ 3659187 h 4587875"/>
              <a:gd name="connsiteX5034" fmla="*/ 6092558 w 9408955"/>
              <a:gd name="connsiteY5034" fmla="*/ 3662982 h 4587875"/>
              <a:gd name="connsiteX5035" fmla="*/ 1366660 w 9408955"/>
              <a:gd name="connsiteY5035" fmla="*/ 3662985 h 4587875"/>
              <a:gd name="connsiteX5036" fmla="*/ 1401119 w 9408955"/>
              <a:gd name="connsiteY5036" fmla="*/ 3612843 h 4587875"/>
              <a:gd name="connsiteX5037" fmla="*/ 1345064 w 9408955"/>
              <a:gd name="connsiteY5037" fmla="*/ 3599043 h 4587875"/>
              <a:gd name="connsiteX5038" fmla="*/ 1366660 w 9408955"/>
              <a:gd name="connsiteY5038" fmla="*/ 3662985 h 4587875"/>
              <a:gd name="connsiteX5039" fmla="*/ 8868232 w 9408955"/>
              <a:gd name="connsiteY5039" fmla="*/ 3662995 h 4587875"/>
              <a:gd name="connsiteX5040" fmla="*/ 8899838 w 9408955"/>
              <a:gd name="connsiteY5040" fmla="*/ 3622410 h 4587875"/>
              <a:gd name="connsiteX5041" fmla="*/ 8838109 w 9408955"/>
              <a:gd name="connsiteY5041" fmla="*/ 3606680 h 4587875"/>
              <a:gd name="connsiteX5042" fmla="*/ 8849189 w 9408955"/>
              <a:gd name="connsiteY5042" fmla="*/ 3658201 h 4587875"/>
              <a:gd name="connsiteX5043" fmla="*/ 8868232 w 9408955"/>
              <a:gd name="connsiteY5043" fmla="*/ 3662995 h 4587875"/>
              <a:gd name="connsiteX5044" fmla="*/ 8559073 w 9408955"/>
              <a:gd name="connsiteY5044" fmla="*/ 3663020 h 4587875"/>
              <a:gd name="connsiteX5045" fmla="*/ 8593165 w 9408955"/>
              <a:gd name="connsiteY5045" fmla="*/ 3629754 h 4587875"/>
              <a:gd name="connsiteX5046" fmla="*/ 8540263 w 9408955"/>
              <a:gd name="connsiteY5046" fmla="*/ 3597318 h 4587875"/>
              <a:gd name="connsiteX5047" fmla="*/ 8542103 w 9408955"/>
              <a:gd name="connsiteY5047" fmla="*/ 3659642 h 4587875"/>
              <a:gd name="connsiteX5048" fmla="*/ 8559073 w 9408955"/>
              <a:gd name="connsiteY5048" fmla="*/ 3663020 h 4587875"/>
              <a:gd name="connsiteX5049" fmla="*/ 342696 w 9408955"/>
              <a:gd name="connsiteY5049" fmla="*/ 3663049 h 4587875"/>
              <a:gd name="connsiteX5050" fmla="*/ 370282 w 9408955"/>
              <a:gd name="connsiteY5050" fmla="*/ 3621929 h 4587875"/>
              <a:gd name="connsiteX5051" fmla="*/ 304894 w 9408955"/>
              <a:gd name="connsiteY5051" fmla="*/ 3615283 h 4587875"/>
              <a:gd name="connsiteX5052" fmla="*/ 324166 w 9408955"/>
              <a:gd name="connsiteY5052" fmla="*/ 3660657 h 4587875"/>
              <a:gd name="connsiteX5053" fmla="*/ 342696 w 9408955"/>
              <a:gd name="connsiteY5053" fmla="*/ 3663049 h 4587875"/>
              <a:gd name="connsiteX5054" fmla="*/ 1669403 w 9408955"/>
              <a:gd name="connsiteY5054" fmla="*/ 3663053 h 4587875"/>
              <a:gd name="connsiteX5055" fmla="*/ 1706705 w 9408955"/>
              <a:gd name="connsiteY5055" fmla="*/ 3630620 h 4587875"/>
              <a:gd name="connsiteX5056" fmla="*/ 1664700 w 9408955"/>
              <a:gd name="connsiteY5056" fmla="*/ 3595085 h 4587875"/>
              <a:gd name="connsiteX5057" fmla="*/ 1651704 w 9408955"/>
              <a:gd name="connsiteY5057" fmla="*/ 3656985 h 4587875"/>
              <a:gd name="connsiteX5058" fmla="*/ 1669403 w 9408955"/>
              <a:gd name="connsiteY5058" fmla="*/ 3663053 h 4587875"/>
              <a:gd name="connsiteX5059" fmla="*/ 5169479 w 9408955"/>
              <a:gd name="connsiteY5059" fmla="*/ 3663365 h 4587875"/>
              <a:gd name="connsiteX5060" fmla="*/ 5198483 w 9408955"/>
              <a:gd name="connsiteY5060" fmla="*/ 3617530 h 4587875"/>
              <a:gd name="connsiteX5061" fmla="*/ 5142397 w 9408955"/>
              <a:gd name="connsiteY5061" fmla="*/ 3601944 h 4587875"/>
              <a:gd name="connsiteX5062" fmla="*/ 5149182 w 9408955"/>
              <a:gd name="connsiteY5062" fmla="*/ 3659017 h 4587875"/>
              <a:gd name="connsiteX5063" fmla="*/ 5169479 w 9408955"/>
              <a:gd name="connsiteY5063" fmla="*/ 3663365 h 4587875"/>
              <a:gd name="connsiteX5064" fmla="*/ 3002167 w 9408955"/>
              <a:gd name="connsiteY5064" fmla="*/ 3755022 h 4587875"/>
              <a:gd name="connsiteX5065" fmla="*/ 3032387 w 9408955"/>
              <a:gd name="connsiteY5065" fmla="*/ 3725234 h 4587875"/>
              <a:gd name="connsiteX5066" fmla="*/ 2992549 w 9408955"/>
              <a:gd name="connsiteY5066" fmla="*/ 3709259 h 4587875"/>
              <a:gd name="connsiteX5067" fmla="*/ 2988679 w 9408955"/>
              <a:gd name="connsiteY5067" fmla="*/ 3745143 h 4587875"/>
              <a:gd name="connsiteX5068" fmla="*/ 3002167 w 9408955"/>
              <a:gd name="connsiteY5068" fmla="*/ 3755022 h 4587875"/>
              <a:gd name="connsiteX5069" fmla="*/ 3099621 w 9408955"/>
              <a:gd name="connsiteY5069" fmla="*/ 3761693 h 4587875"/>
              <a:gd name="connsiteX5070" fmla="*/ 3137882 w 9408955"/>
              <a:gd name="connsiteY5070" fmla="*/ 3758928 h 4587875"/>
              <a:gd name="connsiteX5071" fmla="*/ 3137882 w 9408955"/>
              <a:gd name="connsiteY5071" fmla="*/ 3708303 h 4587875"/>
              <a:gd name="connsiteX5072" fmla="*/ 3078832 w 9408955"/>
              <a:gd name="connsiteY5072" fmla="*/ 3734527 h 4587875"/>
              <a:gd name="connsiteX5073" fmla="*/ 3099621 w 9408955"/>
              <a:gd name="connsiteY5073" fmla="*/ 3761693 h 4587875"/>
              <a:gd name="connsiteX5074" fmla="*/ 4949440 w 9408955"/>
              <a:gd name="connsiteY5074" fmla="*/ 3761903 h 4587875"/>
              <a:gd name="connsiteX5075" fmla="*/ 4997065 w 9408955"/>
              <a:gd name="connsiteY5075" fmla="*/ 3733935 h 4587875"/>
              <a:gd name="connsiteX5076" fmla="*/ 4930844 w 9408955"/>
              <a:gd name="connsiteY5076" fmla="*/ 3712333 h 4587875"/>
              <a:gd name="connsiteX5077" fmla="*/ 4949440 w 9408955"/>
              <a:gd name="connsiteY5077" fmla="*/ 3761903 h 4587875"/>
              <a:gd name="connsiteX5078" fmla="*/ 1563746 w 9408955"/>
              <a:gd name="connsiteY5078" fmla="*/ 3761968 h 4587875"/>
              <a:gd name="connsiteX5079" fmla="*/ 1601614 w 9408955"/>
              <a:gd name="connsiteY5079" fmla="*/ 3733695 h 4587875"/>
              <a:gd name="connsiteX5080" fmla="*/ 1560012 w 9408955"/>
              <a:gd name="connsiteY5080" fmla="*/ 3699125 h 4587875"/>
              <a:gd name="connsiteX5081" fmla="*/ 1547351 w 9408955"/>
              <a:gd name="connsiteY5081" fmla="*/ 3754619 h 4587875"/>
              <a:gd name="connsiteX5082" fmla="*/ 1563746 w 9408955"/>
              <a:gd name="connsiteY5082" fmla="*/ 3761968 h 4587875"/>
              <a:gd name="connsiteX5083" fmla="*/ 1474917 w 9408955"/>
              <a:gd name="connsiteY5083" fmla="*/ 3762395 h 4587875"/>
              <a:gd name="connsiteX5084" fmla="*/ 1499076 w 9408955"/>
              <a:gd name="connsiteY5084" fmla="*/ 3741123 h 4587875"/>
              <a:gd name="connsiteX5085" fmla="*/ 1463604 w 9408955"/>
              <a:gd name="connsiteY5085" fmla="*/ 3697324 h 4587875"/>
              <a:gd name="connsiteX5086" fmla="*/ 1442231 w 9408955"/>
              <a:gd name="connsiteY5086" fmla="*/ 3754582 h 4587875"/>
              <a:gd name="connsiteX5087" fmla="*/ 1474917 w 9408955"/>
              <a:gd name="connsiteY5087" fmla="*/ 3762395 h 4587875"/>
              <a:gd name="connsiteX5088" fmla="*/ 6292916 w 9408955"/>
              <a:gd name="connsiteY5088" fmla="*/ 3762487 h 4587875"/>
              <a:gd name="connsiteX5089" fmla="*/ 6329645 w 9408955"/>
              <a:gd name="connsiteY5089" fmla="*/ 3727587 h 4587875"/>
              <a:gd name="connsiteX5090" fmla="*/ 6268444 w 9408955"/>
              <a:gd name="connsiteY5090" fmla="*/ 3714087 h 4587875"/>
              <a:gd name="connsiteX5091" fmla="*/ 6275270 w 9408955"/>
              <a:gd name="connsiteY5091" fmla="*/ 3755037 h 4587875"/>
              <a:gd name="connsiteX5092" fmla="*/ 6292916 w 9408955"/>
              <a:gd name="connsiteY5092" fmla="*/ 3762487 h 4587875"/>
              <a:gd name="connsiteX5093" fmla="*/ 1989734 w 9408955"/>
              <a:gd name="connsiteY5093" fmla="*/ 3762788 h 4587875"/>
              <a:gd name="connsiteX5094" fmla="*/ 2013885 w 9408955"/>
              <a:gd name="connsiteY5094" fmla="*/ 3741588 h 4587875"/>
              <a:gd name="connsiteX5095" fmla="*/ 1970106 w 9408955"/>
              <a:gd name="connsiteY5095" fmla="*/ 3699074 h 4587875"/>
              <a:gd name="connsiteX5096" fmla="*/ 1956729 w 9408955"/>
              <a:gd name="connsiteY5096" fmla="*/ 3755835 h 4587875"/>
              <a:gd name="connsiteX5097" fmla="*/ 1989734 w 9408955"/>
              <a:gd name="connsiteY5097" fmla="*/ 3762788 h 4587875"/>
              <a:gd name="connsiteX5098" fmla="*/ 9266935 w 9408955"/>
              <a:gd name="connsiteY5098" fmla="*/ 3762793 h 4587875"/>
              <a:gd name="connsiteX5099" fmla="*/ 9312083 w 9408955"/>
              <a:gd name="connsiteY5099" fmla="*/ 3734275 h 4587875"/>
              <a:gd name="connsiteX5100" fmla="*/ 9264199 w 9408955"/>
              <a:gd name="connsiteY5100" fmla="*/ 3699598 h 4587875"/>
              <a:gd name="connsiteX5101" fmla="*/ 9266935 w 9408955"/>
              <a:gd name="connsiteY5101" fmla="*/ 3762793 h 4587875"/>
              <a:gd name="connsiteX5102" fmla="*/ 7216891 w 9408955"/>
              <a:gd name="connsiteY5102" fmla="*/ 3762800 h 4587875"/>
              <a:gd name="connsiteX5103" fmla="*/ 7255830 w 9408955"/>
              <a:gd name="connsiteY5103" fmla="*/ 3733227 h 4587875"/>
              <a:gd name="connsiteX5104" fmla="*/ 7213177 w 9408955"/>
              <a:gd name="connsiteY5104" fmla="*/ 3698177 h 4587875"/>
              <a:gd name="connsiteX5105" fmla="*/ 7199720 w 9408955"/>
              <a:gd name="connsiteY5105" fmla="*/ 3756970 h 4587875"/>
              <a:gd name="connsiteX5106" fmla="*/ 7216891 w 9408955"/>
              <a:gd name="connsiteY5106" fmla="*/ 3762800 h 4587875"/>
              <a:gd name="connsiteX5107" fmla="*/ 7845861 w 9408955"/>
              <a:gd name="connsiteY5107" fmla="*/ 3762860 h 4587875"/>
              <a:gd name="connsiteX5108" fmla="*/ 7874689 w 9408955"/>
              <a:gd name="connsiteY5108" fmla="*/ 3726089 h 4587875"/>
              <a:gd name="connsiteX5109" fmla="*/ 7808190 w 9408955"/>
              <a:gd name="connsiteY5109" fmla="*/ 3711121 h 4587875"/>
              <a:gd name="connsiteX5110" fmla="*/ 7828369 w 9408955"/>
              <a:gd name="connsiteY5110" fmla="*/ 3762148 h 4587875"/>
              <a:gd name="connsiteX5111" fmla="*/ 7845861 w 9408955"/>
              <a:gd name="connsiteY5111" fmla="*/ 3762860 h 4587875"/>
              <a:gd name="connsiteX5112" fmla="*/ 5897636 w 9408955"/>
              <a:gd name="connsiteY5112" fmla="*/ 3762971 h 4587875"/>
              <a:gd name="connsiteX5113" fmla="*/ 5919096 w 9408955"/>
              <a:gd name="connsiteY5113" fmla="*/ 3741108 h 4587875"/>
              <a:gd name="connsiteX5114" fmla="*/ 5878862 w 9408955"/>
              <a:gd name="connsiteY5114" fmla="*/ 3698302 h 4587875"/>
              <a:gd name="connsiteX5115" fmla="*/ 5865375 w 9408955"/>
              <a:gd name="connsiteY5115" fmla="*/ 3759289 h 4587875"/>
              <a:gd name="connsiteX5116" fmla="*/ 5897636 w 9408955"/>
              <a:gd name="connsiteY5116" fmla="*/ 3762971 h 4587875"/>
              <a:gd name="connsiteX5117" fmla="*/ 7526869 w 9408955"/>
              <a:gd name="connsiteY5117" fmla="*/ 3763042 h 4587875"/>
              <a:gd name="connsiteX5118" fmla="*/ 7549209 w 9408955"/>
              <a:gd name="connsiteY5118" fmla="*/ 3759689 h 4587875"/>
              <a:gd name="connsiteX5119" fmla="*/ 7535218 w 9408955"/>
              <a:gd name="connsiteY5119" fmla="*/ 3697925 h 4587875"/>
              <a:gd name="connsiteX5120" fmla="*/ 7505883 w 9408955"/>
              <a:gd name="connsiteY5120" fmla="*/ 3754730 h 4587875"/>
              <a:gd name="connsiteX5121" fmla="*/ 7526869 w 9408955"/>
              <a:gd name="connsiteY5121" fmla="*/ 3763042 h 4587875"/>
              <a:gd name="connsiteX5122" fmla="*/ 5279069 w 9408955"/>
              <a:gd name="connsiteY5122" fmla="*/ 3763050 h 4587875"/>
              <a:gd name="connsiteX5123" fmla="*/ 5302254 w 9408955"/>
              <a:gd name="connsiteY5123" fmla="*/ 3741347 h 4587875"/>
              <a:gd name="connsiteX5124" fmla="*/ 5267490 w 9408955"/>
              <a:gd name="connsiteY5124" fmla="*/ 3697544 h 4587875"/>
              <a:gd name="connsiteX5125" fmla="*/ 5245763 w 9408955"/>
              <a:gd name="connsiteY5125" fmla="*/ 3756862 h 4587875"/>
              <a:gd name="connsiteX5126" fmla="*/ 5279069 w 9408955"/>
              <a:gd name="connsiteY5126" fmla="*/ 3763050 h 4587875"/>
              <a:gd name="connsiteX5127" fmla="*/ 6707938 w 9408955"/>
              <a:gd name="connsiteY5127" fmla="*/ 3763091 h 4587875"/>
              <a:gd name="connsiteX5128" fmla="*/ 6731169 w 9408955"/>
              <a:gd name="connsiteY5128" fmla="*/ 3756959 h 4587875"/>
              <a:gd name="connsiteX5129" fmla="*/ 6738722 w 9408955"/>
              <a:gd name="connsiteY5129" fmla="*/ 3711516 h 4587875"/>
              <a:gd name="connsiteX5130" fmla="*/ 6683563 w 9408955"/>
              <a:gd name="connsiteY5130" fmla="*/ 3701568 h 4587875"/>
              <a:gd name="connsiteX5131" fmla="*/ 6685394 w 9408955"/>
              <a:gd name="connsiteY5131" fmla="*/ 3755828 h 4587875"/>
              <a:gd name="connsiteX5132" fmla="*/ 6707938 w 9408955"/>
              <a:gd name="connsiteY5132" fmla="*/ 3763091 h 4587875"/>
              <a:gd name="connsiteX5133" fmla="*/ 6497649 w 9408955"/>
              <a:gd name="connsiteY5133" fmla="*/ 3763139 h 4587875"/>
              <a:gd name="connsiteX5134" fmla="*/ 6520674 w 9408955"/>
              <a:gd name="connsiteY5134" fmla="*/ 3760958 h 4587875"/>
              <a:gd name="connsiteX5135" fmla="*/ 6505708 w 9408955"/>
              <a:gd name="connsiteY5135" fmla="*/ 3697365 h 4587875"/>
              <a:gd name="connsiteX5136" fmla="*/ 6476696 w 9408955"/>
              <a:gd name="connsiteY5136" fmla="*/ 3754989 h 4587875"/>
              <a:gd name="connsiteX5137" fmla="*/ 6497649 w 9408955"/>
              <a:gd name="connsiteY5137" fmla="*/ 3763139 h 4587875"/>
              <a:gd name="connsiteX5138" fmla="*/ 1765376 w 9408955"/>
              <a:gd name="connsiteY5138" fmla="*/ 3763217 h 4587875"/>
              <a:gd name="connsiteX5139" fmla="*/ 1810193 w 9408955"/>
              <a:gd name="connsiteY5139" fmla="*/ 3734068 h 4587875"/>
              <a:gd name="connsiteX5140" fmla="*/ 1769721 w 9408955"/>
              <a:gd name="connsiteY5140" fmla="*/ 3698033 h 4587875"/>
              <a:gd name="connsiteX5141" fmla="*/ 1765376 w 9408955"/>
              <a:gd name="connsiteY5141" fmla="*/ 3763217 h 4587875"/>
              <a:gd name="connsiteX5142" fmla="*/ 650348 w 9408955"/>
              <a:gd name="connsiteY5142" fmla="*/ 3763283 h 4587875"/>
              <a:gd name="connsiteX5143" fmla="*/ 680580 w 9408955"/>
              <a:gd name="connsiteY5143" fmla="*/ 3721828 h 4587875"/>
              <a:gd name="connsiteX5144" fmla="*/ 611970 w 9408955"/>
              <a:gd name="connsiteY5144" fmla="*/ 3718446 h 4587875"/>
              <a:gd name="connsiteX5145" fmla="*/ 630952 w 9408955"/>
              <a:gd name="connsiteY5145" fmla="*/ 3760848 h 4587875"/>
              <a:gd name="connsiteX5146" fmla="*/ 650348 w 9408955"/>
              <a:gd name="connsiteY5146" fmla="*/ 3763283 h 4587875"/>
              <a:gd name="connsiteX5147" fmla="*/ 6099916 w 9408955"/>
              <a:gd name="connsiteY5147" fmla="*/ 3763284 h 4587875"/>
              <a:gd name="connsiteX5148" fmla="*/ 6125950 w 9408955"/>
              <a:gd name="connsiteY5148" fmla="*/ 3725742 h 4587875"/>
              <a:gd name="connsiteX5149" fmla="*/ 6059651 w 9408955"/>
              <a:gd name="connsiteY5149" fmla="*/ 3718010 h 4587875"/>
              <a:gd name="connsiteX5150" fmla="*/ 6082821 w 9408955"/>
              <a:gd name="connsiteY5150" fmla="*/ 3762125 h 4587875"/>
              <a:gd name="connsiteX5151" fmla="*/ 6099916 w 9408955"/>
              <a:gd name="connsiteY5151" fmla="*/ 3763284 h 4587875"/>
              <a:gd name="connsiteX5152" fmla="*/ 535059 w 9408955"/>
              <a:gd name="connsiteY5152" fmla="*/ 3763309 h 4587875"/>
              <a:gd name="connsiteX5153" fmla="*/ 577396 w 9408955"/>
              <a:gd name="connsiteY5153" fmla="*/ 3733771 h 4587875"/>
              <a:gd name="connsiteX5154" fmla="*/ 510594 w 9408955"/>
              <a:gd name="connsiteY5154" fmla="*/ 3714142 h 4587875"/>
              <a:gd name="connsiteX5155" fmla="*/ 517000 w 9408955"/>
              <a:gd name="connsiteY5155" fmla="*/ 3755881 h 4587875"/>
              <a:gd name="connsiteX5156" fmla="*/ 535059 w 9408955"/>
              <a:gd name="connsiteY5156" fmla="*/ 3763309 h 4587875"/>
              <a:gd name="connsiteX5157" fmla="*/ 8567605 w 9408955"/>
              <a:gd name="connsiteY5157" fmla="*/ 3763316 h 4587875"/>
              <a:gd name="connsiteX5158" fmla="*/ 8590912 w 9408955"/>
              <a:gd name="connsiteY5158" fmla="*/ 3741649 h 4587875"/>
              <a:gd name="connsiteX5159" fmla="*/ 8548845 w 9408955"/>
              <a:gd name="connsiteY5159" fmla="*/ 3698144 h 4587875"/>
              <a:gd name="connsiteX5160" fmla="*/ 8534747 w 9408955"/>
              <a:gd name="connsiteY5160" fmla="*/ 3758080 h 4587875"/>
              <a:gd name="connsiteX5161" fmla="*/ 8567605 w 9408955"/>
              <a:gd name="connsiteY5161" fmla="*/ 3763316 h 4587875"/>
              <a:gd name="connsiteX5162" fmla="*/ 343990 w 9408955"/>
              <a:gd name="connsiteY5162" fmla="*/ 3763331 h 4587875"/>
              <a:gd name="connsiteX5163" fmla="*/ 371935 w 9408955"/>
              <a:gd name="connsiteY5163" fmla="*/ 3724813 h 4587875"/>
              <a:gd name="connsiteX5164" fmla="*/ 305772 w 9408955"/>
              <a:gd name="connsiteY5164" fmla="*/ 3718411 h 4587875"/>
              <a:gd name="connsiteX5165" fmla="*/ 325849 w 9408955"/>
              <a:gd name="connsiteY5165" fmla="*/ 3761624 h 4587875"/>
              <a:gd name="connsiteX5166" fmla="*/ 343990 w 9408955"/>
              <a:gd name="connsiteY5166" fmla="*/ 3763331 h 4587875"/>
              <a:gd name="connsiteX5167" fmla="*/ 1267363 w 9408955"/>
              <a:gd name="connsiteY5167" fmla="*/ 3763368 h 4587875"/>
              <a:gd name="connsiteX5168" fmla="*/ 1296588 w 9408955"/>
              <a:gd name="connsiteY5168" fmla="*/ 3726077 h 4587875"/>
              <a:gd name="connsiteX5169" fmla="*/ 1228144 w 9408955"/>
              <a:gd name="connsiteY5169" fmla="*/ 3719008 h 4587875"/>
              <a:gd name="connsiteX5170" fmla="*/ 1249749 w 9408955"/>
              <a:gd name="connsiteY5170" fmla="*/ 3761647 h 4587875"/>
              <a:gd name="connsiteX5171" fmla="*/ 1267363 w 9408955"/>
              <a:gd name="connsiteY5171" fmla="*/ 3763368 h 4587875"/>
              <a:gd name="connsiteX5172" fmla="*/ 2504649 w 9408955"/>
              <a:gd name="connsiteY5172" fmla="*/ 3763376 h 4587875"/>
              <a:gd name="connsiteX5173" fmla="*/ 2527795 w 9408955"/>
              <a:gd name="connsiteY5173" fmla="*/ 3742638 h 4587875"/>
              <a:gd name="connsiteX5174" fmla="*/ 2493312 w 9408955"/>
              <a:gd name="connsiteY5174" fmla="*/ 3697559 h 4587875"/>
              <a:gd name="connsiteX5175" fmla="*/ 2471994 w 9408955"/>
              <a:gd name="connsiteY5175" fmla="*/ 3756826 h 4587875"/>
              <a:gd name="connsiteX5176" fmla="*/ 2504649 w 9408955"/>
              <a:gd name="connsiteY5176" fmla="*/ 3763376 h 4587875"/>
              <a:gd name="connsiteX5177" fmla="*/ 7933803 w 9408955"/>
              <a:gd name="connsiteY5177" fmla="*/ 3763385 h 4587875"/>
              <a:gd name="connsiteX5178" fmla="*/ 7974827 w 9408955"/>
              <a:gd name="connsiteY5178" fmla="*/ 3733821 h 4587875"/>
              <a:gd name="connsiteX5179" fmla="*/ 7916123 w 9408955"/>
              <a:gd name="connsiteY5179" fmla="*/ 3705775 h 4587875"/>
              <a:gd name="connsiteX5180" fmla="*/ 7916347 w 9408955"/>
              <a:gd name="connsiteY5180" fmla="*/ 3755939 h 4587875"/>
              <a:gd name="connsiteX5181" fmla="*/ 7933803 w 9408955"/>
              <a:gd name="connsiteY5181" fmla="*/ 3763385 h 4587875"/>
              <a:gd name="connsiteX5182" fmla="*/ 8449009 w 9408955"/>
              <a:gd name="connsiteY5182" fmla="*/ 3763399 h 4587875"/>
              <a:gd name="connsiteX5183" fmla="*/ 8491072 w 9408955"/>
              <a:gd name="connsiteY5183" fmla="*/ 3733597 h 4587875"/>
              <a:gd name="connsiteX5184" fmla="*/ 8444062 w 9408955"/>
              <a:gd name="connsiteY5184" fmla="*/ 3698506 h 4587875"/>
              <a:gd name="connsiteX5185" fmla="*/ 8430926 w 9408955"/>
              <a:gd name="connsiteY5185" fmla="*/ 3755845 h 4587875"/>
              <a:gd name="connsiteX5186" fmla="*/ 8449009 w 9408955"/>
              <a:gd name="connsiteY5186" fmla="*/ 3763399 h 4587875"/>
              <a:gd name="connsiteX5187" fmla="*/ 7418310 w 9408955"/>
              <a:gd name="connsiteY5187" fmla="*/ 3763406 h 4587875"/>
              <a:gd name="connsiteX5188" fmla="*/ 7461528 w 9408955"/>
              <a:gd name="connsiteY5188" fmla="*/ 3733809 h 4587875"/>
              <a:gd name="connsiteX5189" fmla="*/ 7402388 w 9408955"/>
              <a:gd name="connsiteY5189" fmla="*/ 3706061 h 4587875"/>
              <a:gd name="connsiteX5190" fmla="*/ 7418310 w 9408955"/>
              <a:gd name="connsiteY5190" fmla="*/ 3763406 h 4587875"/>
              <a:gd name="connsiteX5191" fmla="*/ 5674294 w 9408955"/>
              <a:gd name="connsiteY5191" fmla="*/ 3763432 h 4587875"/>
              <a:gd name="connsiteX5192" fmla="*/ 5716363 w 9408955"/>
              <a:gd name="connsiteY5192" fmla="*/ 3733467 h 4587875"/>
              <a:gd name="connsiteX5193" fmla="*/ 5661867 w 9408955"/>
              <a:gd name="connsiteY5193" fmla="*/ 3701858 h 4587875"/>
              <a:gd name="connsiteX5194" fmla="*/ 5656348 w 9408955"/>
              <a:gd name="connsiteY5194" fmla="*/ 3756436 h 4587875"/>
              <a:gd name="connsiteX5195" fmla="*/ 5674294 w 9408955"/>
              <a:gd name="connsiteY5195" fmla="*/ 3763432 h 4587875"/>
              <a:gd name="connsiteX5196" fmla="*/ 1163736 w 9408955"/>
              <a:gd name="connsiteY5196" fmla="*/ 3763443 h 4587875"/>
              <a:gd name="connsiteX5197" fmla="*/ 1194448 w 9408955"/>
              <a:gd name="connsiteY5197" fmla="*/ 3725739 h 4587875"/>
              <a:gd name="connsiteX5198" fmla="*/ 1131993 w 9408955"/>
              <a:gd name="connsiteY5198" fmla="*/ 3707546 h 4587875"/>
              <a:gd name="connsiteX5199" fmla="*/ 1145175 w 9408955"/>
              <a:gd name="connsiteY5199" fmla="*/ 3761443 h 4587875"/>
              <a:gd name="connsiteX5200" fmla="*/ 1163736 w 9408955"/>
              <a:gd name="connsiteY5200" fmla="*/ 3763443 h 4587875"/>
              <a:gd name="connsiteX5201" fmla="*/ 7734049 w 9408955"/>
              <a:gd name="connsiteY5201" fmla="*/ 3763445 h 4587875"/>
              <a:gd name="connsiteX5202" fmla="*/ 7772152 w 9408955"/>
              <a:gd name="connsiteY5202" fmla="*/ 3726114 h 4587875"/>
              <a:gd name="connsiteX5203" fmla="*/ 7704069 w 9408955"/>
              <a:gd name="connsiteY5203" fmla="*/ 3712581 h 4587875"/>
              <a:gd name="connsiteX5204" fmla="*/ 7713960 w 9408955"/>
              <a:gd name="connsiteY5204" fmla="*/ 3758142 h 4587875"/>
              <a:gd name="connsiteX5205" fmla="*/ 7734049 w 9408955"/>
              <a:gd name="connsiteY5205" fmla="*/ 3763445 h 4587875"/>
              <a:gd name="connsiteX5206" fmla="*/ 449152 w 9408955"/>
              <a:gd name="connsiteY5206" fmla="*/ 3763481 h 4587875"/>
              <a:gd name="connsiteX5207" fmla="*/ 473918 w 9408955"/>
              <a:gd name="connsiteY5207" fmla="*/ 3719673 h 4587875"/>
              <a:gd name="connsiteX5208" fmla="*/ 418968 w 9408955"/>
              <a:gd name="connsiteY5208" fmla="*/ 3701728 h 4587875"/>
              <a:gd name="connsiteX5209" fmla="*/ 430234 w 9408955"/>
              <a:gd name="connsiteY5209" fmla="*/ 3762697 h 4587875"/>
              <a:gd name="connsiteX5210" fmla="*/ 449152 w 9408955"/>
              <a:gd name="connsiteY5210" fmla="*/ 3763481 h 4587875"/>
              <a:gd name="connsiteX5211" fmla="*/ 7024624 w 9408955"/>
              <a:gd name="connsiteY5211" fmla="*/ 3763481 h 4587875"/>
              <a:gd name="connsiteX5212" fmla="*/ 7052007 w 9408955"/>
              <a:gd name="connsiteY5212" fmla="*/ 3726185 h 4587875"/>
              <a:gd name="connsiteX5213" fmla="*/ 6982975 w 9408955"/>
              <a:gd name="connsiteY5213" fmla="*/ 3719555 h 4587875"/>
              <a:gd name="connsiteX5214" fmla="*/ 7007710 w 9408955"/>
              <a:gd name="connsiteY5214" fmla="*/ 3762081 h 4587875"/>
              <a:gd name="connsiteX5215" fmla="*/ 7024624 w 9408955"/>
              <a:gd name="connsiteY5215" fmla="*/ 3763481 h 4587875"/>
              <a:gd name="connsiteX5216" fmla="*/ 947452 w 9408955"/>
              <a:gd name="connsiteY5216" fmla="*/ 3763484 h 4587875"/>
              <a:gd name="connsiteX5217" fmla="*/ 986333 w 9408955"/>
              <a:gd name="connsiteY5217" fmla="*/ 3725665 h 4587875"/>
              <a:gd name="connsiteX5218" fmla="*/ 924284 w 9408955"/>
              <a:gd name="connsiteY5218" fmla="*/ 3711000 h 4587875"/>
              <a:gd name="connsiteX5219" fmla="*/ 927705 w 9408955"/>
              <a:gd name="connsiteY5219" fmla="*/ 3754995 h 4587875"/>
              <a:gd name="connsiteX5220" fmla="*/ 947452 w 9408955"/>
              <a:gd name="connsiteY5220" fmla="*/ 3763484 h 4587875"/>
              <a:gd name="connsiteX5221" fmla="*/ 5996121 w 9408955"/>
              <a:gd name="connsiteY5221" fmla="*/ 3763484 h 4587875"/>
              <a:gd name="connsiteX5222" fmla="*/ 6022591 w 9408955"/>
              <a:gd name="connsiteY5222" fmla="*/ 3727018 h 4587875"/>
              <a:gd name="connsiteX5223" fmla="*/ 5960224 w 9408955"/>
              <a:gd name="connsiteY5223" fmla="*/ 3713334 h 4587875"/>
              <a:gd name="connsiteX5224" fmla="*/ 5979048 w 9408955"/>
              <a:gd name="connsiteY5224" fmla="*/ 3762012 h 4587875"/>
              <a:gd name="connsiteX5225" fmla="*/ 5996121 w 9408955"/>
              <a:gd name="connsiteY5225" fmla="*/ 3763484 h 4587875"/>
              <a:gd name="connsiteX5226" fmla="*/ 8343890 w 9408955"/>
              <a:gd name="connsiteY5226" fmla="*/ 3763506 h 4587875"/>
              <a:gd name="connsiteX5227" fmla="*/ 8387695 w 9408955"/>
              <a:gd name="connsiteY5227" fmla="*/ 3734638 h 4587875"/>
              <a:gd name="connsiteX5228" fmla="*/ 8327087 w 9408955"/>
              <a:gd name="connsiteY5228" fmla="*/ 3706977 h 4587875"/>
              <a:gd name="connsiteX5229" fmla="*/ 8325943 w 9408955"/>
              <a:gd name="connsiteY5229" fmla="*/ 3755669 h 4587875"/>
              <a:gd name="connsiteX5230" fmla="*/ 8343890 w 9408955"/>
              <a:gd name="connsiteY5230" fmla="*/ 3763506 h 4587875"/>
              <a:gd name="connsiteX5231" fmla="*/ 3325284 w 9408955"/>
              <a:gd name="connsiteY5231" fmla="*/ 3763507 h 4587875"/>
              <a:gd name="connsiteX5232" fmla="*/ 3351652 w 9408955"/>
              <a:gd name="connsiteY5232" fmla="*/ 3726556 h 4587875"/>
              <a:gd name="connsiteX5233" fmla="*/ 3288152 w 9408955"/>
              <a:gd name="connsiteY5233" fmla="*/ 3711895 h 4587875"/>
              <a:gd name="connsiteX5234" fmla="*/ 3307939 w 9408955"/>
              <a:gd name="connsiteY5234" fmla="*/ 3762192 h 4587875"/>
              <a:gd name="connsiteX5235" fmla="*/ 3325284 w 9408955"/>
              <a:gd name="connsiteY5235" fmla="*/ 3763507 h 4587875"/>
              <a:gd name="connsiteX5236" fmla="*/ 5481444 w 9408955"/>
              <a:gd name="connsiteY5236" fmla="*/ 3763516 h 4587875"/>
              <a:gd name="connsiteX5237" fmla="*/ 5509631 w 9408955"/>
              <a:gd name="connsiteY5237" fmla="*/ 3725377 h 4587875"/>
              <a:gd name="connsiteX5238" fmla="*/ 5445597 w 9408955"/>
              <a:gd name="connsiteY5238" fmla="*/ 3712310 h 4587875"/>
              <a:gd name="connsiteX5239" fmla="*/ 5464086 w 9408955"/>
              <a:gd name="connsiteY5239" fmla="*/ 3762288 h 4587875"/>
              <a:gd name="connsiteX5240" fmla="*/ 5481444 w 9408955"/>
              <a:gd name="connsiteY5240" fmla="*/ 3763516 h 4587875"/>
              <a:gd name="connsiteX5241" fmla="*/ 8861139 w 9408955"/>
              <a:gd name="connsiteY5241" fmla="*/ 3763521 h 4587875"/>
              <a:gd name="connsiteX5242" fmla="*/ 8900481 w 9408955"/>
              <a:gd name="connsiteY5242" fmla="*/ 3725900 h 4587875"/>
              <a:gd name="connsiteX5243" fmla="*/ 8847031 w 9408955"/>
              <a:gd name="connsiteY5243" fmla="*/ 3702215 h 4587875"/>
              <a:gd name="connsiteX5244" fmla="*/ 8841344 w 9408955"/>
              <a:gd name="connsiteY5244" fmla="*/ 3754999 h 4587875"/>
              <a:gd name="connsiteX5245" fmla="*/ 8861139 w 9408955"/>
              <a:gd name="connsiteY5245" fmla="*/ 3763521 h 4587875"/>
              <a:gd name="connsiteX5246" fmla="*/ 9180757 w 9408955"/>
              <a:gd name="connsiteY5246" fmla="*/ 3763539 h 4587875"/>
              <a:gd name="connsiteX5247" fmla="*/ 9210263 w 9408955"/>
              <a:gd name="connsiteY5247" fmla="*/ 3725728 h 4587875"/>
              <a:gd name="connsiteX5248" fmla="*/ 9140931 w 9408955"/>
              <a:gd name="connsiteY5248" fmla="*/ 3718183 h 4587875"/>
              <a:gd name="connsiteX5249" fmla="*/ 9163053 w 9408955"/>
              <a:gd name="connsiteY5249" fmla="*/ 3762081 h 4587875"/>
              <a:gd name="connsiteX5250" fmla="*/ 9180757 w 9408955"/>
              <a:gd name="connsiteY5250" fmla="*/ 3763539 h 4587875"/>
              <a:gd name="connsiteX5251" fmla="*/ 9077002 w 9408955"/>
              <a:gd name="connsiteY5251" fmla="*/ 3763564 h 4587875"/>
              <a:gd name="connsiteX5252" fmla="*/ 9107519 w 9408955"/>
              <a:gd name="connsiteY5252" fmla="*/ 3726109 h 4587875"/>
              <a:gd name="connsiteX5253" fmla="*/ 9044177 w 9408955"/>
              <a:gd name="connsiteY5253" fmla="*/ 3707616 h 4587875"/>
              <a:gd name="connsiteX5254" fmla="*/ 9058812 w 9408955"/>
              <a:gd name="connsiteY5254" fmla="*/ 3761742 h 4587875"/>
              <a:gd name="connsiteX5255" fmla="*/ 9077002 w 9408955"/>
              <a:gd name="connsiteY5255" fmla="*/ 3763564 h 4587875"/>
              <a:gd name="connsiteX5256" fmla="*/ 2088277 w 9408955"/>
              <a:gd name="connsiteY5256" fmla="*/ 3763567 h 4587875"/>
              <a:gd name="connsiteX5257" fmla="*/ 2119303 w 9408955"/>
              <a:gd name="connsiteY5257" fmla="*/ 3726330 h 4587875"/>
              <a:gd name="connsiteX5258" fmla="*/ 2050665 w 9408955"/>
              <a:gd name="connsiteY5258" fmla="*/ 3718887 h 4587875"/>
              <a:gd name="connsiteX5259" fmla="*/ 2070050 w 9408955"/>
              <a:gd name="connsiteY5259" fmla="*/ 3761516 h 4587875"/>
              <a:gd name="connsiteX5260" fmla="*/ 2088277 w 9408955"/>
              <a:gd name="connsiteY5260" fmla="*/ 3763567 h 4587875"/>
              <a:gd name="connsiteX5261" fmla="*/ 5159122 w 9408955"/>
              <a:gd name="connsiteY5261" fmla="*/ 3763601 h 4587875"/>
              <a:gd name="connsiteX5262" fmla="*/ 5201366 w 9408955"/>
              <a:gd name="connsiteY5262" fmla="*/ 3733469 h 4587875"/>
              <a:gd name="connsiteX5263" fmla="*/ 5155151 w 9408955"/>
              <a:gd name="connsiteY5263" fmla="*/ 3699169 h 4587875"/>
              <a:gd name="connsiteX5264" fmla="*/ 5141652 w 9408955"/>
              <a:gd name="connsiteY5264" fmla="*/ 3754964 h 4587875"/>
              <a:gd name="connsiteX5265" fmla="*/ 5159122 w 9408955"/>
              <a:gd name="connsiteY5265" fmla="*/ 3763601 h 4587875"/>
              <a:gd name="connsiteX5266" fmla="*/ 7113573 w 9408955"/>
              <a:gd name="connsiteY5266" fmla="*/ 3763670 h 4587875"/>
              <a:gd name="connsiteX5267" fmla="*/ 7156019 w 9408955"/>
              <a:gd name="connsiteY5267" fmla="*/ 3733719 h 4587875"/>
              <a:gd name="connsiteX5268" fmla="*/ 7109122 w 9408955"/>
              <a:gd name="connsiteY5268" fmla="*/ 3698297 h 4587875"/>
              <a:gd name="connsiteX5269" fmla="*/ 7095559 w 9408955"/>
              <a:gd name="connsiteY5269" fmla="*/ 3756719 h 4587875"/>
              <a:gd name="connsiteX5270" fmla="*/ 7113573 w 9408955"/>
              <a:gd name="connsiteY5270" fmla="*/ 3763670 h 4587875"/>
              <a:gd name="connsiteX5271" fmla="*/ 1049699 w 9408955"/>
              <a:gd name="connsiteY5271" fmla="*/ 3763685 h 4587875"/>
              <a:gd name="connsiteX5272" fmla="*/ 1089784 w 9408955"/>
              <a:gd name="connsiteY5272" fmla="*/ 3734589 h 4587875"/>
              <a:gd name="connsiteX5273" fmla="*/ 1052593 w 9408955"/>
              <a:gd name="connsiteY5273" fmla="*/ 3698182 h 4587875"/>
              <a:gd name="connsiteX5274" fmla="*/ 1032412 w 9408955"/>
              <a:gd name="connsiteY5274" fmla="*/ 3756523 h 4587875"/>
              <a:gd name="connsiteX5275" fmla="*/ 1049699 w 9408955"/>
              <a:gd name="connsiteY5275" fmla="*/ 3763685 h 4587875"/>
              <a:gd name="connsiteX5276" fmla="*/ 3221425 w 9408955"/>
              <a:gd name="connsiteY5276" fmla="*/ 3763692 h 4587875"/>
              <a:gd name="connsiteX5277" fmla="*/ 3248926 w 9408955"/>
              <a:gd name="connsiteY5277" fmla="*/ 3726305 h 4587875"/>
              <a:gd name="connsiteX5278" fmla="*/ 3181974 w 9408955"/>
              <a:gd name="connsiteY5278" fmla="*/ 3718324 h 4587875"/>
              <a:gd name="connsiteX5279" fmla="*/ 3203831 w 9408955"/>
              <a:gd name="connsiteY5279" fmla="*/ 3762331 h 4587875"/>
              <a:gd name="connsiteX5280" fmla="*/ 3221425 w 9408955"/>
              <a:gd name="connsiteY5280" fmla="*/ 3763692 h 4587875"/>
              <a:gd name="connsiteX5281" fmla="*/ 8972648 w 9408955"/>
              <a:gd name="connsiteY5281" fmla="*/ 3763787 h 4587875"/>
              <a:gd name="connsiteX5282" fmla="*/ 9003009 w 9408955"/>
              <a:gd name="connsiteY5282" fmla="*/ 3725944 h 4587875"/>
              <a:gd name="connsiteX5283" fmla="*/ 8942003 w 9408955"/>
              <a:gd name="connsiteY5283" fmla="*/ 3709025 h 4587875"/>
              <a:gd name="connsiteX5284" fmla="*/ 8954703 w 9408955"/>
              <a:gd name="connsiteY5284" fmla="*/ 3760697 h 4587875"/>
              <a:gd name="connsiteX5285" fmla="*/ 8972648 w 9408955"/>
              <a:gd name="connsiteY5285" fmla="*/ 3763787 h 4587875"/>
              <a:gd name="connsiteX5286" fmla="*/ 1361448 w 9408955"/>
              <a:gd name="connsiteY5286" fmla="*/ 3763803 h 4587875"/>
              <a:gd name="connsiteX5287" fmla="*/ 1399126 w 9408955"/>
              <a:gd name="connsiteY5287" fmla="*/ 3734627 h 4587875"/>
              <a:gd name="connsiteX5288" fmla="*/ 1351991 w 9408955"/>
              <a:gd name="connsiteY5288" fmla="*/ 3699629 h 4587875"/>
              <a:gd name="connsiteX5289" fmla="*/ 1344095 w 9408955"/>
              <a:gd name="connsiteY5289" fmla="*/ 3758417 h 4587875"/>
              <a:gd name="connsiteX5290" fmla="*/ 1361448 w 9408955"/>
              <a:gd name="connsiteY5290" fmla="*/ 3763803 h 4587875"/>
              <a:gd name="connsiteX5291" fmla="*/ 5377202 w 9408955"/>
              <a:gd name="connsiteY5291" fmla="*/ 3763816 h 4587875"/>
              <a:gd name="connsiteX5292" fmla="*/ 5406584 w 9408955"/>
              <a:gd name="connsiteY5292" fmla="*/ 3725278 h 4587875"/>
              <a:gd name="connsiteX5293" fmla="*/ 5356585 w 9408955"/>
              <a:gd name="connsiteY5293" fmla="*/ 3700716 h 4587875"/>
              <a:gd name="connsiteX5294" fmla="*/ 5359108 w 9408955"/>
              <a:gd name="connsiteY5294" fmla="*/ 3761211 h 4587875"/>
              <a:gd name="connsiteX5295" fmla="*/ 5377202 w 9408955"/>
              <a:gd name="connsiteY5295" fmla="*/ 3763816 h 4587875"/>
              <a:gd name="connsiteX5296" fmla="*/ 5071408 w 9408955"/>
              <a:gd name="connsiteY5296" fmla="*/ 3763820 h 4587875"/>
              <a:gd name="connsiteX5297" fmla="*/ 5098883 w 9408955"/>
              <a:gd name="connsiteY5297" fmla="*/ 3727331 h 4587875"/>
              <a:gd name="connsiteX5298" fmla="*/ 5034969 w 9408955"/>
              <a:gd name="connsiteY5298" fmla="*/ 3710958 h 4587875"/>
              <a:gd name="connsiteX5299" fmla="*/ 5054530 w 9408955"/>
              <a:gd name="connsiteY5299" fmla="*/ 3762807 h 4587875"/>
              <a:gd name="connsiteX5300" fmla="*/ 5071408 w 9408955"/>
              <a:gd name="connsiteY5300" fmla="*/ 3763820 h 4587875"/>
              <a:gd name="connsiteX5301" fmla="*/ 2706495 w 9408955"/>
              <a:gd name="connsiteY5301" fmla="*/ 3763852 h 4587875"/>
              <a:gd name="connsiteX5302" fmla="*/ 2735747 w 9408955"/>
              <a:gd name="connsiteY5302" fmla="*/ 3728356 h 4587875"/>
              <a:gd name="connsiteX5303" fmla="*/ 2666863 w 9408955"/>
              <a:gd name="connsiteY5303" fmla="*/ 3719512 h 4587875"/>
              <a:gd name="connsiteX5304" fmla="*/ 2689446 w 9408955"/>
              <a:gd name="connsiteY5304" fmla="*/ 3762147 h 4587875"/>
              <a:gd name="connsiteX5305" fmla="*/ 2706495 w 9408955"/>
              <a:gd name="connsiteY5305" fmla="*/ 3763852 h 4587875"/>
              <a:gd name="connsiteX5306" fmla="*/ 857483 w 9408955"/>
              <a:gd name="connsiteY5306" fmla="*/ 3763870 h 4587875"/>
              <a:gd name="connsiteX5307" fmla="*/ 885150 w 9408955"/>
              <a:gd name="connsiteY5307" fmla="*/ 3726421 h 4587875"/>
              <a:gd name="connsiteX5308" fmla="*/ 817257 w 9408955"/>
              <a:gd name="connsiteY5308" fmla="*/ 3726194 h 4587875"/>
              <a:gd name="connsiteX5309" fmla="*/ 840120 w 9408955"/>
              <a:gd name="connsiteY5309" fmla="*/ 3763035 h 4587875"/>
              <a:gd name="connsiteX5310" fmla="*/ 857483 w 9408955"/>
              <a:gd name="connsiteY5310" fmla="*/ 3763870 h 4587875"/>
              <a:gd name="connsiteX5311" fmla="*/ 3421239 w 9408955"/>
              <a:gd name="connsiteY5311" fmla="*/ 3763895 h 4587875"/>
              <a:gd name="connsiteX5312" fmla="*/ 3446824 w 9408955"/>
              <a:gd name="connsiteY5312" fmla="*/ 3755202 h 4587875"/>
              <a:gd name="connsiteX5313" fmla="*/ 3433516 w 9408955"/>
              <a:gd name="connsiteY5313" fmla="*/ 3698740 h 4587875"/>
              <a:gd name="connsiteX5314" fmla="*/ 3382804 w 9408955"/>
              <a:gd name="connsiteY5314" fmla="*/ 3716414 h 4587875"/>
              <a:gd name="connsiteX5315" fmla="*/ 3395654 w 9408955"/>
              <a:gd name="connsiteY5315" fmla="*/ 3755890 h 4587875"/>
              <a:gd name="connsiteX5316" fmla="*/ 3421239 w 9408955"/>
              <a:gd name="connsiteY5316" fmla="*/ 3763895 h 4587875"/>
              <a:gd name="connsiteX5317" fmla="*/ 8256088 w 9408955"/>
              <a:gd name="connsiteY5317" fmla="*/ 3763933 h 4587875"/>
              <a:gd name="connsiteX5318" fmla="*/ 8283154 w 9408955"/>
              <a:gd name="connsiteY5318" fmla="*/ 3726414 h 4587875"/>
              <a:gd name="connsiteX5319" fmla="*/ 8235494 w 9408955"/>
              <a:gd name="connsiteY5319" fmla="*/ 3700484 h 4587875"/>
              <a:gd name="connsiteX5320" fmla="*/ 8238458 w 9408955"/>
              <a:gd name="connsiteY5320" fmla="*/ 3762579 h 4587875"/>
              <a:gd name="connsiteX5321" fmla="*/ 8256088 w 9408955"/>
              <a:gd name="connsiteY5321" fmla="*/ 3763933 h 4587875"/>
              <a:gd name="connsiteX5322" fmla="*/ 1875675 w 9408955"/>
              <a:gd name="connsiteY5322" fmla="*/ 3763980 h 4587875"/>
              <a:gd name="connsiteX5323" fmla="*/ 1911405 w 9408955"/>
              <a:gd name="connsiteY5323" fmla="*/ 3719788 h 4587875"/>
              <a:gd name="connsiteX5324" fmla="*/ 1846952 w 9408955"/>
              <a:gd name="connsiteY5324" fmla="*/ 3718210 h 4587875"/>
              <a:gd name="connsiteX5325" fmla="*/ 1875675 w 9408955"/>
              <a:gd name="connsiteY5325" fmla="*/ 3763980 h 4587875"/>
              <a:gd name="connsiteX5326" fmla="*/ 4862612 w 9408955"/>
              <a:gd name="connsiteY5326" fmla="*/ 3763983 h 4587875"/>
              <a:gd name="connsiteX5327" fmla="*/ 4892761 w 9408955"/>
              <a:gd name="connsiteY5327" fmla="*/ 3724928 h 4587875"/>
              <a:gd name="connsiteX5328" fmla="*/ 4824463 w 9408955"/>
              <a:gd name="connsiteY5328" fmla="*/ 3719228 h 4587875"/>
              <a:gd name="connsiteX5329" fmla="*/ 4844364 w 9408955"/>
              <a:gd name="connsiteY5329" fmla="*/ 3761411 h 4587875"/>
              <a:gd name="connsiteX5330" fmla="*/ 4862612 w 9408955"/>
              <a:gd name="connsiteY5330" fmla="*/ 3763983 h 4587875"/>
              <a:gd name="connsiteX5331" fmla="*/ 8665757 w 9408955"/>
              <a:gd name="connsiteY5331" fmla="*/ 3763991 h 4587875"/>
              <a:gd name="connsiteX5332" fmla="*/ 8695008 w 9408955"/>
              <a:gd name="connsiteY5332" fmla="*/ 3729037 h 4587875"/>
              <a:gd name="connsiteX5333" fmla="*/ 8634368 w 9408955"/>
              <a:gd name="connsiteY5333" fmla="*/ 3707145 h 4587875"/>
              <a:gd name="connsiteX5334" fmla="*/ 8648785 w 9408955"/>
              <a:gd name="connsiteY5334" fmla="*/ 3762331 h 4587875"/>
              <a:gd name="connsiteX5335" fmla="*/ 8665757 w 9408955"/>
              <a:gd name="connsiteY5335" fmla="*/ 3763991 h 4587875"/>
              <a:gd name="connsiteX5336" fmla="*/ 7330764 w 9408955"/>
              <a:gd name="connsiteY5336" fmla="*/ 3764001 h 4587875"/>
              <a:gd name="connsiteX5337" fmla="*/ 7358096 w 9408955"/>
              <a:gd name="connsiteY5337" fmla="*/ 3726649 h 4587875"/>
              <a:gd name="connsiteX5338" fmla="*/ 7294451 w 9408955"/>
              <a:gd name="connsiteY5338" fmla="*/ 3713232 h 4587875"/>
              <a:gd name="connsiteX5339" fmla="*/ 7313385 w 9408955"/>
              <a:gd name="connsiteY5339" fmla="*/ 3763035 h 4587875"/>
              <a:gd name="connsiteX5340" fmla="*/ 7330764 w 9408955"/>
              <a:gd name="connsiteY5340" fmla="*/ 3764001 h 4587875"/>
              <a:gd name="connsiteX5341" fmla="*/ 8038147 w 9408955"/>
              <a:gd name="connsiteY5341" fmla="*/ 3764079 h 4587875"/>
              <a:gd name="connsiteX5342" fmla="*/ 8078131 w 9408955"/>
              <a:gd name="connsiteY5342" fmla="*/ 3734301 h 4587875"/>
              <a:gd name="connsiteX5343" fmla="*/ 8033525 w 9408955"/>
              <a:gd name="connsiteY5343" fmla="*/ 3698780 h 4587875"/>
              <a:gd name="connsiteX5344" fmla="*/ 8020487 w 9408955"/>
              <a:gd name="connsiteY5344" fmla="*/ 3757368 h 4587875"/>
              <a:gd name="connsiteX5345" fmla="*/ 8038147 w 9408955"/>
              <a:gd name="connsiteY5345" fmla="*/ 3764079 h 4587875"/>
              <a:gd name="connsiteX5346" fmla="*/ 6598107 w 9408955"/>
              <a:gd name="connsiteY5346" fmla="*/ 3764138 h 4587875"/>
              <a:gd name="connsiteX5347" fmla="*/ 6638512 w 9408955"/>
              <a:gd name="connsiteY5347" fmla="*/ 3734717 h 4587875"/>
              <a:gd name="connsiteX5348" fmla="*/ 6602254 w 9408955"/>
              <a:gd name="connsiteY5348" fmla="*/ 3697782 h 4587875"/>
              <a:gd name="connsiteX5349" fmla="*/ 6580819 w 9408955"/>
              <a:gd name="connsiteY5349" fmla="*/ 3755593 h 4587875"/>
              <a:gd name="connsiteX5350" fmla="*/ 6598107 w 9408955"/>
              <a:gd name="connsiteY5350" fmla="*/ 3764138 h 4587875"/>
              <a:gd name="connsiteX5351" fmla="*/ 752847 w 9408955"/>
              <a:gd name="connsiteY5351" fmla="*/ 3764154 h 4587875"/>
              <a:gd name="connsiteX5352" fmla="*/ 781071 w 9408955"/>
              <a:gd name="connsiteY5352" fmla="*/ 3725989 h 4587875"/>
              <a:gd name="connsiteX5353" fmla="*/ 721203 w 9408955"/>
              <a:gd name="connsiteY5353" fmla="*/ 3708800 h 4587875"/>
              <a:gd name="connsiteX5354" fmla="*/ 734735 w 9408955"/>
              <a:gd name="connsiteY5354" fmla="*/ 3761723 h 4587875"/>
              <a:gd name="connsiteX5355" fmla="*/ 752847 w 9408955"/>
              <a:gd name="connsiteY5355" fmla="*/ 3764154 h 4587875"/>
              <a:gd name="connsiteX5356" fmla="*/ 6909749 w 9408955"/>
              <a:gd name="connsiteY5356" fmla="*/ 3764201 h 4587875"/>
              <a:gd name="connsiteX5357" fmla="*/ 6948139 w 9408955"/>
              <a:gd name="connsiteY5357" fmla="*/ 3734533 h 4587875"/>
              <a:gd name="connsiteX5358" fmla="*/ 6907986 w 9408955"/>
              <a:gd name="connsiteY5358" fmla="*/ 3697167 h 4587875"/>
              <a:gd name="connsiteX5359" fmla="*/ 6892957 w 9408955"/>
              <a:gd name="connsiteY5359" fmla="*/ 3758439 h 4587875"/>
              <a:gd name="connsiteX5360" fmla="*/ 6909749 w 9408955"/>
              <a:gd name="connsiteY5360" fmla="*/ 3764201 h 4587875"/>
              <a:gd name="connsiteX5361" fmla="*/ 5786990 w 9408955"/>
              <a:gd name="connsiteY5361" fmla="*/ 3764256 h 4587875"/>
              <a:gd name="connsiteX5362" fmla="*/ 5817993 w 9408955"/>
              <a:gd name="connsiteY5362" fmla="*/ 3727301 h 4587875"/>
              <a:gd name="connsiteX5363" fmla="*/ 5766376 w 9408955"/>
              <a:gd name="connsiteY5363" fmla="*/ 3700543 h 4587875"/>
              <a:gd name="connsiteX5364" fmla="*/ 5769129 w 9408955"/>
              <a:gd name="connsiteY5364" fmla="*/ 3761608 h 4587875"/>
              <a:gd name="connsiteX5365" fmla="*/ 5786990 w 9408955"/>
              <a:gd name="connsiteY5365" fmla="*/ 3764256 h 4587875"/>
              <a:gd name="connsiteX5366" fmla="*/ 8767762 w 9408955"/>
              <a:gd name="connsiteY5366" fmla="*/ 3764292 h 4587875"/>
              <a:gd name="connsiteX5367" fmla="*/ 8795264 w 9408955"/>
              <a:gd name="connsiteY5367" fmla="*/ 3740659 h 4587875"/>
              <a:gd name="connsiteX5368" fmla="*/ 8788666 w 9408955"/>
              <a:gd name="connsiteY5368" fmla="*/ 3701087 h 4587875"/>
              <a:gd name="connsiteX5369" fmla="*/ 8737928 w 9408955"/>
              <a:gd name="connsiteY5369" fmla="*/ 3705947 h 4587875"/>
              <a:gd name="connsiteX5370" fmla="*/ 8733605 w 9408955"/>
              <a:gd name="connsiteY5370" fmla="*/ 3749221 h 4587875"/>
              <a:gd name="connsiteX5371" fmla="*/ 8767762 w 9408955"/>
              <a:gd name="connsiteY5371" fmla="*/ 3764292 h 4587875"/>
              <a:gd name="connsiteX5372" fmla="*/ 6404208 w 9408955"/>
              <a:gd name="connsiteY5372" fmla="*/ 3764292 h 4587875"/>
              <a:gd name="connsiteX5373" fmla="*/ 6435287 w 9408955"/>
              <a:gd name="connsiteY5373" fmla="*/ 3734046 h 4587875"/>
              <a:gd name="connsiteX5374" fmla="*/ 6385996 w 9408955"/>
              <a:gd name="connsiteY5374" fmla="*/ 3700060 h 4587875"/>
              <a:gd name="connsiteX5375" fmla="*/ 6388288 w 9408955"/>
              <a:gd name="connsiteY5375" fmla="*/ 3761645 h 4587875"/>
              <a:gd name="connsiteX5376" fmla="*/ 6404208 w 9408955"/>
              <a:gd name="connsiteY5376" fmla="*/ 3764292 h 4587875"/>
              <a:gd name="connsiteX5377" fmla="*/ 6816249 w 9408955"/>
              <a:gd name="connsiteY5377" fmla="*/ 3764324 h 4587875"/>
              <a:gd name="connsiteX5378" fmla="*/ 6844734 w 9408955"/>
              <a:gd name="connsiteY5378" fmla="*/ 3726733 h 4587875"/>
              <a:gd name="connsiteX5379" fmla="*/ 6782009 w 9408955"/>
              <a:gd name="connsiteY5379" fmla="*/ 3712906 h 4587875"/>
              <a:gd name="connsiteX5380" fmla="*/ 6798871 w 9408955"/>
              <a:gd name="connsiteY5380" fmla="*/ 3761991 h 4587875"/>
              <a:gd name="connsiteX5381" fmla="*/ 6816249 w 9408955"/>
              <a:gd name="connsiteY5381" fmla="*/ 3764324 h 4587875"/>
              <a:gd name="connsiteX5382" fmla="*/ 1676796 w 9408955"/>
              <a:gd name="connsiteY5382" fmla="*/ 3764345 h 4587875"/>
              <a:gd name="connsiteX5383" fmla="*/ 1707002 w 9408955"/>
              <a:gd name="connsiteY5383" fmla="*/ 3732328 h 4587875"/>
              <a:gd name="connsiteX5384" fmla="*/ 1664781 w 9408955"/>
              <a:gd name="connsiteY5384" fmla="*/ 3698210 h 4587875"/>
              <a:gd name="connsiteX5385" fmla="*/ 1660397 w 9408955"/>
              <a:gd name="connsiteY5385" fmla="*/ 3762124 h 4587875"/>
              <a:gd name="connsiteX5386" fmla="*/ 1676796 w 9408955"/>
              <a:gd name="connsiteY5386" fmla="*/ 3764345 h 4587875"/>
              <a:gd name="connsiteX5387" fmla="*/ 6199186 w 9408955"/>
              <a:gd name="connsiteY5387" fmla="*/ 3764356 h 4587875"/>
              <a:gd name="connsiteX5388" fmla="*/ 6229354 w 9408955"/>
              <a:gd name="connsiteY5388" fmla="*/ 3722044 h 4587875"/>
              <a:gd name="connsiteX5389" fmla="*/ 6163943 w 9408955"/>
              <a:gd name="connsiteY5389" fmla="*/ 3713813 h 4587875"/>
              <a:gd name="connsiteX5390" fmla="*/ 6179724 w 9408955"/>
              <a:gd name="connsiteY5390" fmla="*/ 3761827 h 4587875"/>
              <a:gd name="connsiteX5391" fmla="*/ 6199186 w 9408955"/>
              <a:gd name="connsiteY5391" fmla="*/ 3764356 h 4587875"/>
              <a:gd name="connsiteX5392" fmla="*/ 2191922 w 9408955"/>
              <a:gd name="connsiteY5392" fmla="*/ 3764406 h 4587875"/>
              <a:gd name="connsiteX5393" fmla="*/ 2219976 w 9408955"/>
              <a:gd name="connsiteY5393" fmla="*/ 3726026 h 4587875"/>
              <a:gd name="connsiteX5394" fmla="*/ 2152492 w 9408955"/>
              <a:gd name="connsiteY5394" fmla="*/ 3726721 h 4587875"/>
              <a:gd name="connsiteX5395" fmla="*/ 2174526 w 9408955"/>
              <a:gd name="connsiteY5395" fmla="*/ 3762632 h 4587875"/>
              <a:gd name="connsiteX5396" fmla="*/ 2191922 w 9408955"/>
              <a:gd name="connsiteY5396" fmla="*/ 3764406 h 4587875"/>
              <a:gd name="connsiteX5397" fmla="*/ 8151060 w 9408955"/>
              <a:gd name="connsiteY5397" fmla="*/ 3764426 h 4587875"/>
              <a:gd name="connsiteX5398" fmla="*/ 8180191 w 9408955"/>
              <a:gd name="connsiteY5398" fmla="*/ 3726149 h 4587875"/>
              <a:gd name="connsiteX5399" fmla="*/ 8114257 w 9408955"/>
              <a:gd name="connsiteY5399" fmla="*/ 3718293 h 4587875"/>
              <a:gd name="connsiteX5400" fmla="*/ 8132965 w 9408955"/>
              <a:gd name="connsiteY5400" fmla="*/ 3761964 h 4587875"/>
              <a:gd name="connsiteX5401" fmla="*/ 8151060 w 9408955"/>
              <a:gd name="connsiteY5401" fmla="*/ 3764426 h 4587875"/>
              <a:gd name="connsiteX5402" fmla="*/ 2602480 w 9408955"/>
              <a:gd name="connsiteY5402" fmla="*/ 3764522 h 4587875"/>
              <a:gd name="connsiteX5403" fmla="*/ 2632099 w 9408955"/>
              <a:gd name="connsiteY5403" fmla="*/ 3726530 h 4587875"/>
              <a:gd name="connsiteX5404" fmla="*/ 2565912 w 9408955"/>
              <a:gd name="connsiteY5404" fmla="*/ 3719690 h 4587875"/>
              <a:gd name="connsiteX5405" fmla="*/ 2584560 w 9408955"/>
              <a:gd name="connsiteY5405" fmla="*/ 3762324 h 4587875"/>
              <a:gd name="connsiteX5406" fmla="*/ 2602480 w 9408955"/>
              <a:gd name="connsiteY5406" fmla="*/ 3764522 h 4587875"/>
              <a:gd name="connsiteX5407" fmla="*/ 238803 w 9408955"/>
              <a:gd name="connsiteY5407" fmla="*/ 3764576 h 4587875"/>
              <a:gd name="connsiteX5408" fmla="*/ 267487 w 9408955"/>
              <a:gd name="connsiteY5408" fmla="*/ 3726272 h 4587875"/>
              <a:gd name="connsiteX5409" fmla="*/ 202193 w 9408955"/>
              <a:gd name="connsiteY5409" fmla="*/ 3719359 h 4587875"/>
              <a:gd name="connsiteX5410" fmla="*/ 220485 w 9408955"/>
              <a:gd name="connsiteY5410" fmla="*/ 3762452 h 4587875"/>
              <a:gd name="connsiteX5411" fmla="*/ 238803 w 9408955"/>
              <a:gd name="connsiteY5411" fmla="*/ 3764576 h 4587875"/>
              <a:gd name="connsiteX5412" fmla="*/ 7637238 w 9408955"/>
              <a:gd name="connsiteY5412" fmla="*/ 3764629 h 4587875"/>
              <a:gd name="connsiteX5413" fmla="*/ 7667268 w 9408955"/>
              <a:gd name="connsiteY5413" fmla="*/ 3726612 h 4587875"/>
              <a:gd name="connsiteX5414" fmla="*/ 7601197 w 9408955"/>
              <a:gd name="connsiteY5414" fmla="*/ 3713739 h 4587875"/>
              <a:gd name="connsiteX5415" fmla="*/ 7619463 w 9408955"/>
              <a:gd name="connsiteY5415" fmla="*/ 3762474 h 4587875"/>
              <a:gd name="connsiteX5416" fmla="*/ 7637238 w 9408955"/>
              <a:gd name="connsiteY5416" fmla="*/ 3764629 h 4587875"/>
              <a:gd name="connsiteX5417" fmla="*/ 9393149 w 9408955"/>
              <a:gd name="connsiteY5417" fmla="*/ 3765550 h 4587875"/>
              <a:gd name="connsiteX5418" fmla="*/ 9408955 w 9408955"/>
              <a:gd name="connsiteY5418" fmla="*/ 3748381 h 4587875"/>
              <a:gd name="connsiteX5419" fmla="*/ 9408955 w 9408955"/>
              <a:gd name="connsiteY5419" fmla="*/ 3706718 h 4587875"/>
              <a:gd name="connsiteX5420" fmla="*/ 9345961 w 9408955"/>
              <a:gd name="connsiteY5420" fmla="*/ 3726634 h 4587875"/>
              <a:gd name="connsiteX5421" fmla="*/ 9393149 w 9408955"/>
              <a:gd name="connsiteY5421" fmla="*/ 3765550 h 4587875"/>
              <a:gd name="connsiteX5422" fmla="*/ 5995634 w 9408955"/>
              <a:gd name="connsiteY5422" fmla="*/ 3856168 h 4587875"/>
              <a:gd name="connsiteX5423" fmla="*/ 5997913 w 9408955"/>
              <a:gd name="connsiteY5423" fmla="*/ 3811787 h 4587875"/>
              <a:gd name="connsiteX5424" fmla="*/ 5976462 w 9408955"/>
              <a:gd name="connsiteY5424" fmla="*/ 3853483 h 4587875"/>
              <a:gd name="connsiteX5425" fmla="*/ 5995634 w 9408955"/>
              <a:gd name="connsiteY5425" fmla="*/ 3856168 h 4587875"/>
              <a:gd name="connsiteX5426" fmla="*/ 17142 w 9408955"/>
              <a:gd name="connsiteY5426" fmla="*/ 3862217 h 4587875"/>
              <a:gd name="connsiteX5427" fmla="*/ 60336 w 9408955"/>
              <a:gd name="connsiteY5427" fmla="*/ 3849179 h 4587875"/>
              <a:gd name="connsiteX5428" fmla="*/ 38851 w 9408955"/>
              <a:gd name="connsiteY5428" fmla="*/ 3804940 h 4587875"/>
              <a:gd name="connsiteX5429" fmla="*/ 0 w 9408955"/>
              <a:gd name="connsiteY5429" fmla="*/ 3821239 h 4587875"/>
              <a:gd name="connsiteX5430" fmla="*/ 0 w 9408955"/>
              <a:gd name="connsiteY5430" fmla="*/ 3839400 h 4587875"/>
              <a:gd name="connsiteX5431" fmla="*/ 17142 w 9408955"/>
              <a:gd name="connsiteY5431" fmla="*/ 3862217 h 4587875"/>
              <a:gd name="connsiteX5432" fmla="*/ 3225605 w 9408955"/>
              <a:gd name="connsiteY5432" fmla="*/ 3865635 h 4587875"/>
              <a:gd name="connsiteX5433" fmla="*/ 3247202 w 9408955"/>
              <a:gd name="connsiteY5433" fmla="*/ 3844787 h 4587875"/>
              <a:gd name="connsiteX5434" fmla="*/ 3207830 w 9408955"/>
              <a:gd name="connsiteY5434" fmla="*/ 3800849 h 4587875"/>
              <a:gd name="connsiteX5435" fmla="*/ 3193934 w 9408955"/>
              <a:gd name="connsiteY5435" fmla="*/ 3862273 h 4587875"/>
              <a:gd name="connsiteX5436" fmla="*/ 3225605 w 9408955"/>
              <a:gd name="connsiteY5436" fmla="*/ 3865635 h 4587875"/>
              <a:gd name="connsiteX5437" fmla="*/ 1683302 w 9408955"/>
              <a:gd name="connsiteY5437" fmla="*/ 3866310 h 4587875"/>
              <a:gd name="connsiteX5438" fmla="*/ 1705370 w 9408955"/>
              <a:gd name="connsiteY5438" fmla="*/ 3845754 h 4587875"/>
              <a:gd name="connsiteX5439" fmla="*/ 1672960 w 9408955"/>
              <a:gd name="connsiteY5439" fmla="*/ 3799579 h 4587875"/>
              <a:gd name="connsiteX5440" fmla="*/ 1651583 w 9408955"/>
              <a:gd name="connsiteY5440" fmla="*/ 3860766 h 4587875"/>
              <a:gd name="connsiteX5441" fmla="*/ 1683302 w 9408955"/>
              <a:gd name="connsiteY5441" fmla="*/ 3866310 h 4587875"/>
              <a:gd name="connsiteX5442" fmla="*/ 2504482 w 9408955"/>
              <a:gd name="connsiteY5442" fmla="*/ 3866312 h 4587875"/>
              <a:gd name="connsiteX5443" fmla="*/ 2527743 w 9408955"/>
              <a:gd name="connsiteY5443" fmla="*/ 3845927 h 4587875"/>
              <a:gd name="connsiteX5444" fmla="*/ 2508977 w 9408955"/>
              <a:gd name="connsiteY5444" fmla="*/ 3798887 h 4587875"/>
              <a:gd name="connsiteX5445" fmla="*/ 2470315 w 9408955"/>
              <a:gd name="connsiteY5445" fmla="*/ 3808071 h 4587875"/>
              <a:gd name="connsiteX5446" fmla="*/ 2472138 w 9408955"/>
              <a:gd name="connsiteY5446" fmla="*/ 3860488 h 4587875"/>
              <a:gd name="connsiteX5447" fmla="*/ 2504482 w 9408955"/>
              <a:gd name="connsiteY5447" fmla="*/ 3866312 h 4587875"/>
              <a:gd name="connsiteX5448" fmla="*/ 7538483 w 9408955"/>
              <a:gd name="connsiteY5448" fmla="*/ 3866659 h 4587875"/>
              <a:gd name="connsiteX5449" fmla="*/ 7562692 w 9408955"/>
              <a:gd name="connsiteY5449" fmla="*/ 3845234 h 4587875"/>
              <a:gd name="connsiteX5450" fmla="*/ 7527086 w 9408955"/>
              <a:gd name="connsiteY5450" fmla="*/ 3800460 h 4587875"/>
              <a:gd name="connsiteX5451" fmla="*/ 7505768 w 9408955"/>
              <a:gd name="connsiteY5451" fmla="*/ 3859932 h 4587875"/>
              <a:gd name="connsiteX5452" fmla="*/ 7538483 w 9408955"/>
              <a:gd name="connsiteY5452" fmla="*/ 3866659 h 4587875"/>
              <a:gd name="connsiteX5453" fmla="*/ 640666 w 9408955"/>
              <a:gd name="connsiteY5453" fmla="*/ 3866672 h 4587875"/>
              <a:gd name="connsiteX5454" fmla="*/ 674613 w 9408955"/>
              <a:gd name="connsiteY5454" fmla="*/ 3852508 h 4587875"/>
              <a:gd name="connsiteX5455" fmla="*/ 635980 w 9408955"/>
              <a:gd name="connsiteY5455" fmla="*/ 3800298 h 4587875"/>
              <a:gd name="connsiteX5456" fmla="*/ 608092 w 9408955"/>
              <a:gd name="connsiteY5456" fmla="*/ 3846808 h 4587875"/>
              <a:gd name="connsiteX5457" fmla="*/ 640666 w 9408955"/>
              <a:gd name="connsiteY5457" fmla="*/ 3866672 h 4587875"/>
              <a:gd name="connsiteX5458" fmla="*/ 3415580 w 9408955"/>
              <a:gd name="connsiteY5458" fmla="*/ 3866776 h 4587875"/>
              <a:gd name="connsiteX5459" fmla="*/ 3448870 w 9408955"/>
              <a:gd name="connsiteY5459" fmla="*/ 3853576 h 4587875"/>
              <a:gd name="connsiteX5460" fmla="*/ 3410465 w 9408955"/>
              <a:gd name="connsiteY5460" fmla="*/ 3800320 h 4587875"/>
              <a:gd name="connsiteX5461" fmla="*/ 3382804 w 9408955"/>
              <a:gd name="connsiteY5461" fmla="*/ 3847405 h 4587875"/>
              <a:gd name="connsiteX5462" fmla="*/ 3415580 w 9408955"/>
              <a:gd name="connsiteY5462" fmla="*/ 3866776 h 4587875"/>
              <a:gd name="connsiteX5463" fmla="*/ 5074424 w 9408955"/>
              <a:gd name="connsiteY5463" fmla="*/ 3866790 h 4587875"/>
              <a:gd name="connsiteX5464" fmla="*/ 5095742 w 9408955"/>
              <a:gd name="connsiteY5464" fmla="*/ 3845980 h 4587875"/>
              <a:gd name="connsiteX5465" fmla="*/ 5057517 w 9408955"/>
              <a:gd name="connsiteY5465" fmla="*/ 3800948 h 4587875"/>
              <a:gd name="connsiteX5466" fmla="*/ 5043945 w 9408955"/>
              <a:gd name="connsiteY5466" fmla="*/ 3863038 h 4587875"/>
              <a:gd name="connsiteX5467" fmla="*/ 5074424 w 9408955"/>
              <a:gd name="connsiteY5467" fmla="*/ 3866790 h 4587875"/>
              <a:gd name="connsiteX5468" fmla="*/ 1154203 w 9408955"/>
              <a:gd name="connsiteY5468" fmla="*/ 3866924 h 4587875"/>
              <a:gd name="connsiteX5469" fmla="*/ 1193468 w 9408955"/>
              <a:gd name="connsiteY5469" fmla="*/ 3837789 h 4587875"/>
              <a:gd name="connsiteX5470" fmla="*/ 1151517 w 9408955"/>
              <a:gd name="connsiteY5470" fmla="*/ 3800037 h 4587875"/>
              <a:gd name="connsiteX5471" fmla="*/ 1137313 w 9408955"/>
              <a:gd name="connsiteY5471" fmla="*/ 3860532 h 4587875"/>
              <a:gd name="connsiteX5472" fmla="*/ 1154203 w 9408955"/>
              <a:gd name="connsiteY5472" fmla="*/ 3866924 h 4587875"/>
              <a:gd name="connsiteX5473" fmla="*/ 1991077 w 9408955"/>
              <a:gd name="connsiteY5473" fmla="*/ 3866987 h 4587875"/>
              <a:gd name="connsiteX5474" fmla="*/ 2006971 w 9408955"/>
              <a:gd name="connsiteY5474" fmla="*/ 3859806 h 4587875"/>
              <a:gd name="connsiteX5475" fmla="*/ 2003312 w 9408955"/>
              <a:gd name="connsiteY5475" fmla="*/ 3806440 h 4587875"/>
              <a:gd name="connsiteX5476" fmla="*/ 1952741 w 9408955"/>
              <a:gd name="connsiteY5476" fmla="*/ 3805983 h 4587875"/>
              <a:gd name="connsiteX5477" fmla="*/ 1947026 w 9408955"/>
              <a:gd name="connsiteY5477" fmla="*/ 3845210 h 4587875"/>
              <a:gd name="connsiteX5478" fmla="*/ 1991077 w 9408955"/>
              <a:gd name="connsiteY5478" fmla="*/ 3866987 h 4587875"/>
              <a:gd name="connsiteX5479" fmla="*/ 6292127 w 9408955"/>
              <a:gd name="connsiteY5479" fmla="*/ 3866997 h 4587875"/>
              <a:gd name="connsiteX5480" fmla="*/ 6332116 w 9408955"/>
              <a:gd name="connsiteY5480" fmla="*/ 3838541 h 4587875"/>
              <a:gd name="connsiteX5481" fmla="*/ 6278071 w 9408955"/>
              <a:gd name="connsiteY5481" fmla="*/ 3804702 h 4587875"/>
              <a:gd name="connsiteX5482" fmla="*/ 6275106 w 9408955"/>
              <a:gd name="connsiteY5482" fmla="*/ 3860423 h 4587875"/>
              <a:gd name="connsiteX5483" fmla="*/ 6292127 w 9408955"/>
              <a:gd name="connsiteY5483" fmla="*/ 3866997 h 4587875"/>
              <a:gd name="connsiteX5484" fmla="*/ 6086267 w 9408955"/>
              <a:gd name="connsiteY5484" fmla="*/ 3867007 h 4587875"/>
              <a:gd name="connsiteX5485" fmla="*/ 6126445 w 9408955"/>
              <a:gd name="connsiteY5485" fmla="*/ 3830849 h 4587875"/>
              <a:gd name="connsiteX5486" fmla="*/ 6065253 w 9408955"/>
              <a:gd name="connsiteY5486" fmla="*/ 3808966 h 4587875"/>
              <a:gd name="connsiteX5487" fmla="*/ 6067073 w 9408955"/>
              <a:gd name="connsiteY5487" fmla="*/ 3858430 h 4587875"/>
              <a:gd name="connsiteX5488" fmla="*/ 6086267 w 9408955"/>
              <a:gd name="connsiteY5488" fmla="*/ 3867007 h 4587875"/>
              <a:gd name="connsiteX5489" fmla="*/ 7114401 w 9408955"/>
              <a:gd name="connsiteY5489" fmla="*/ 3867015 h 4587875"/>
              <a:gd name="connsiteX5490" fmla="*/ 7155369 w 9408955"/>
              <a:gd name="connsiteY5490" fmla="*/ 3836861 h 4587875"/>
              <a:gd name="connsiteX5491" fmla="*/ 7099423 w 9408955"/>
              <a:gd name="connsiteY5491" fmla="*/ 3805421 h 4587875"/>
              <a:gd name="connsiteX5492" fmla="*/ 7096694 w 9408955"/>
              <a:gd name="connsiteY5492" fmla="*/ 3860837 h 4587875"/>
              <a:gd name="connsiteX5493" fmla="*/ 7114401 w 9408955"/>
              <a:gd name="connsiteY5493" fmla="*/ 3867015 h 4587875"/>
              <a:gd name="connsiteX5494" fmla="*/ 442816 w 9408955"/>
              <a:gd name="connsiteY5494" fmla="*/ 3867056 h 4587875"/>
              <a:gd name="connsiteX5495" fmla="*/ 464718 w 9408955"/>
              <a:gd name="connsiteY5495" fmla="*/ 3859956 h 4587875"/>
              <a:gd name="connsiteX5496" fmla="*/ 466796 w 9408955"/>
              <a:gd name="connsiteY5496" fmla="*/ 3809012 h 4587875"/>
              <a:gd name="connsiteX5497" fmla="*/ 410235 w 9408955"/>
              <a:gd name="connsiteY5497" fmla="*/ 3815549 h 4587875"/>
              <a:gd name="connsiteX5498" fmla="*/ 420394 w 9408955"/>
              <a:gd name="connsiteY5498" fmla="*/ 3862661 h 4587875"/>
              <a:gd name="connsiteX5499" fmla="*/ 442816 w 9408955"/>
              <a:gd name="connsiteY5499" fmla="*/ 3867056 h 4587875"/>
              <a:gd name="connsiteX5500" fmla="*/ 9068491 w 9408955"/>
              <a:gd name="connsiteY5500" fmla="*/ 3867075 h 4587875"/>
              <a:gd name="connsiteX5501" fmla="*/ 9106400 w 9408955"/>
              <a:gd name="connsiteY5501" fmla="*/ 3830428 h 4587875"/>
              <a:gd name="connsiteX5502" fmla="*/ 9043226 w 9408955"/>
              <a:gd name="connsiteY5502" fmla="*/ 3811926 h 4587875"/>
              <a:gd name="connsiteX5503" fmla="*/ 9049612 w 9408955"/>
              <a:gd name="connsiteY5503" fmla="*/ 3859534 h 4587875"/>
              <a:gd name="connsiteX5504" fmla="*/ 9068491 w 9408955"/>
              <a:gd name="connsiteY5504" fmla="*/ 3867075 h 4587875"/>
              <a:gd name="connsiteX5505" fmla="*/ 7629460 w 9408955"/>
              <a:gd name="connsiteY5505" fmla="*/ 3867078 h 4587875"/>
              <a:gd name="connsiteX5506" fmla="*/ 7667680 w 9408955"/>
              <a:gd name="connsiteY5506" fmla="*/ 3829253 h 4587875"/>
              <a:gd name="connsiteX5507" fmla="*/ 7604453 w 9408955"/>
              <a:gd name="connsiteY5507" fmla="*/ 3811473 h 4587875"/>
              <a:gd name="connsiteX5508" fmla="*/ 7610139 w 9408955"/>
              <a:gd name="connsiteY5508" fmla="*/ 3859570 h 4587875"/>
              <a:gd name="connsiteX5509" fmla="*/ 7629460 w 9408955"/>
              <a:gd name="connsiteY5509" fmla="*/ 3867078 h 4587875"/>
              <a:gd name="connsiteX5510" fmla="*/ 537415 w 9408955"/>
              <a:gd name="connsiteY5510" fmla="*/ 3867097 h 4587875"/>
              <a:gd name="connsiteX5511" fmla="*/ 578100 w 9408955"/>
              <a:gd name="connsiteY5511" fmla="*/ 3830444 h 4587875"/>
              <a:gd name="connsiteX5512" fmla="*/ 510880 w 9408955"/>
              <a:gd name="connsiteY5512" fmla="*/ 3817648 h 4587875"/>
              <a:gd name="connsiteX5513" fmla="*/ 517761 w 9408955"/>
              <a:gd name="connsiteY5513" fmla="*/ 3858955 h 4587875"/>
              <a:gd name="connsiteX5514" fmla="*/ 537415 w 9408955"/>
              <a:gd name="connsiteY5514" fmla="*/ 3867097 h 4587875"/>
              <a:gd name="connsiteX5515" fmla="*/ 8259793 w 9408955"/>
              <a:gd name="connsiteY5515" fmla="*/ 3867142 h 4587875"/>
              <a:gd name="connsiteX5516" fmla="*/ 8282084 w 9408955"/>
              <a:gd name="connsiteY5516" fmla="*/ 3847498 h 4587875"/>
              <a:gd name="connsiteX5517" fmla="*/ 8273999 w 9408955"/>
              <a:gd name="connsiteY5517" fmla="*/ 3808494 h 4587875"/>
              <a:gd name="connsiteX5518" fmla="*/ 8217625 w 9408955"/>
              <a:gd name="connsiteY5518" fmla="*/ 3823092 h 4587875"/>
              <a:gd name="connsiteX5519" fmla="*/ 8229753 w 9408955"/>
              <a:gd name="connsiteY5519" fmla="*/ 3863008 h 4587875"/>
              <a:gd name="connsiteX5520" fmla="*/ 8259793 w 9408955"/>
              <a:gd name="connsiteY5520" fmla="*/ 3867142 h 4587875"/>
              <a:gd name="connsiteX5521" fmla="*/ 4958307 w 9408955"/>
              <a:gd name="connsiteY5521" fmla="*/ 3867163 h 4587875"/>
              <a:gd name="connsiteX5522" fmla="*/ 4997292 w 9408955"/>
              <a:gd name="connsiteY5522" fmla="*/ 3831886 h 4587875"/>
              <a:gd name="connsiteX5523" fmla="*/ 4929902 w 9408955"/>
              <a:gd name="connsiteY5523" fmla="*/ 3816277 h 4587875"/>
              <a:gd name="connsiteX5524" fmla="*/ 4939819 w 9408955"/>
              <a:gd name="connsiteY5524" fmla="*/ 3861293 h 4587875"/>
              <a:gd name="connsiteX5525" fmla="*/ 4958307 w 9408955"/>
              <a:gd name="connsiteY5525" fmla="*/ 3867163 h 4587875"/>
              <a:gd name="connsiteX5526" fmla="*/ 6605214 w 9408955"/>
              <a:gd name="connsiteY5526" fmla="*/ 3867177 h 4587875"/>
              <a:gd name="connsiteX5527" fmla="*/ 6638540 w 9408955"/>
              <a:gd name="connsiteY5527" fmla="*/ 3829603 h 4587875"/>
              <a:gd name="connsiteX5528" fmla="*/ 6589782 w 9408955"/>
              <a:gd name="connsiteY5528" fmla="*/ 3802315 h 4587875"/>
              <a:gd name="connsiteX5529" fmla="*/ 6586607 w 9408955"/>
              <a:gd name="connsiteY5529" fmla="*/ 3861894 h 4587875"/>
              <a:gd name="connsiteX5530" fmla="*/ 6605214 w 9408955"/>
              <a:gd name="connsiteY5530" fmla="*/ 3867177 h 4587875"/>
              <a:gd name="connsiteX5531" fmla="*/ 8654845 w 9408955"/>
              <a:gd name="connsiteY5531" fmla="*/ 3867179 h 4587875"/>
              <a:gd name="connsiteX5532" fmla="*/ 8694757 w 9408955"/>
              <a:gd name="connsiteY5532" fmla="*/ 3839130 h 4587875"/>
              <a:gd name="connsiteX5533" fmla="*/ 8660139 w 9408955"/>
              <a:gd name="connsiteY5533" fmla="*/ 3800234 h 4587875"/>
              <a:gd name="connsiteX5534" fmla="*/ 8638130 w 9408955"/>
              <a:gd name="connsiteY5534" fmla="*/ 3861066 h 4587875"/>
              <a:gd name="connsiteX5535" fmla="*/ 8654845 w 9408955"/>
              <a:gd name="connsiteY5535" fmla="*/ 3867179 h 4587875"/>
              <a:gd name="connsiteX5536" fmla="*/ 6702704 w 9408955"/>
              <a:gd name="connsiteY5536" fmla="*/ 3867189 h 4587875"/>
              <a:gd name="connsiteX5537" fmla="*/ 6741241 w 9408955"/>
              <a:gd name="connsiteY5537" fmla="*/ 3837680 h 4587875"/>
              <a:gd name="connsiteX5538" fmla="*/ 6706700 w 9408955"/>
              <a:gd name="connsiteY5538" fmla="*/ 3799590 h 4587875"/>
              <a:gd name="connsiteX5539" fmla="*/ 6685655 w 9408955"/>
              <a:gd name="connsiteY5539" fmla="*/ 3860945 h 4587875"/>
              <a:gd name="connsiteX5540" fmla="*/ 6702704 w 9408955"/>
              <a:gd name="connsiteY5540" fmla="*/ 3867189 h 4587875"/>
              <a:gd name="connsiteX5541" fmla="*/ 8972702 w 9408955"/>
              <a:gd name="connsiteY5541" fmla="*/ 3867238 h 4587875"/>
              <a:gd name="connsiteX5542" fmla="*/ 8998197 w 9408955"/>
              <a:gd name="connsiteY5542" fmla="*/ 3853898 h 4587875"/>
              <a:gd name="connsiteX5543" fmla="*/ 8953404 w 9408955"/>
              <a:gd name="connsiteY5543" fmla="*/ 3801683 h 4587875"/>
              <a:gd name="connsiteX5544" fmla="*/ 8944991 w 9408955"/>
              <a:gd name="connsiteY5544" fmla="*/ 3859371 h 4587875"/>
              <a:gd name="connsiteX5545" fmla="*/ 8972702 w 9408955"/>
              <a:gd name="connsiteY5545" fmla="*/ 3867238 h 4587875"/>
              <a:gd name="connsiteX5546" fmla="*/ 7322620 w 9408955"/>
              <a:gd name="connsiteY5546" fmla="*/ 3867301 h 4587875"/>
              <a:gd name="connsiteX5547" fmla="*/ 7347581 w 9408955"/>
              <a:gd name="connsiteY5547" fmla="*/ 3861055 h 4587875"/>
              <a:gd name="connsiteX5548" fmla="*/ 7325242 w 9408955"/>
              <a:gd name="connsiteY5548" fmla="*/ 3800234 h 4587875"/>
              <a:gd name="connsiteX5549" fmla="*/ 7299712 w 9408955"/>
              <a:gd name="connsiteY5549" fmla="*/ 3857437 h 4587875"/>
              <a:gd name="connsiteX5550" fmla="*/ 7322620 w 9408955"/>
              <a:gd name="connsiteY5550" fmla="*/ 3867301 h 4587875"/>
              <a:gd name="connsiteX5551" fmla="*/ 7949590 w 9408955"/>
              <a:gd name="connsiteY5551" fmla="*/ 3867403 h 4587875"/>
              <a:gd name="connsiteX5552" fmla="*/ 7973470 w 9408955"/>
              <a:gd name="connsiteY5552" fmla="*/ 3845431 h 4587875"/>
              <a:gd name="connsiteX5553" fmla="*/ 7936829 w 9408955"/>
              <a:gd name="connsiteY5553" fmla="*/ 3800107 h 4587875"/>
              <a:gd name="connsiteX5554" fmla="*/ 7915859 w 9408955"/>
              <a:gd name="connsiteY5554" fmla="*/ 3859696 h 4587875"/>
              <a:gd name="connsiteX5555" fmla="*/ 7949590 w 9408955"/>
              <a:gd name="connsiteY5555" fmla="*/ 3867403 h 4587875"/>
              <a:gd name="connsiteX5556" fmla="*/ 6913057 w 9408955"/>
              <a:gd name="connsiteY5556" fmla="*/ 3867405 h 4587875"/>
              <a:gd name="connsiteX5557" fmla="*/ 6948329 w 9408955"/>
              <a:gd name="connsiteY5557" fmla="*/ 3830985 h 4587875"/>
              <a:gd name="connsiteX5558" fmla="*/ 6891860 w 9408955"/>
              <a:gd name="connsiteY5558" fmla="*/ 3807009 h 4587875"/>
              <a:gd name="connsiteX5559" fmla="*/ 6894581 w 9408955"/>
              <a:gd name="connsiteY5559" fmla="*/ 3861973 h 4587875"/>
              <a:gd name="connsiteX5560" fmla="*/ 6913057 w 9408955"/>
              <a:gd name="connsiteY5560" fmla="*/ 3867405 h 4587875"/>
              <a:gd name="connsiteX5561" fmla="*/ 9172255 w 9408955"/>
              <a:gd name="connsiteY5561" fmla="*/ 3867454 h 4587875"/>
              <a:gd name="connsiteX5562" fmla="*/ 9209587 w 9408955"/>
              <a:gd name="connsiteY5562" fmla="*/ 3830080 h 4587875"/>
              <a:gd name="connsiteX5563" fmla="*/ 9152571 w 9408955"/>
              <a:gd name="connsiteY5563" fmla="*/ 3806105 h 4587875"/>
              <a:gd name="connsiteX5564" fmla="*/ 9153027 w 9408955"/>
              <a:gd name="connsiteY5564" fmla="*/ 3862199 h 4587875"/>
              <a:gd name="connsiteX5565" fmla="*/ 9172255 w 9408955"/>
              <a:gd name="connsiteY5565" fmla="*/ 3867454 h 4587875"/>
              <a:gd name="connsiteX5566" fmla="*/ 7837288 w 9408955"/>
              <a:gd name="connsiteY5566" fmla="*/ 3867456 h 4587875"/>
              <a:gd name="connsiteX5567" fmla="*/ 7872958 w 9408955"/>
              <a:gd name="connsiteY5567" fmla="*/ 3830972 h 4587875"/>
              <a:gd name="connsiteX5568" fmla="*/ 7813208 w 9408955"/>
              <a:gd name="connsiteY5568" fmla="*/ 3810281 h 4587875"/>
              <a:gd name="connsiteX5569" fmla="*/ 7818620 w 9408955"/>
              <a:gd name="connsiteY5569" fmla="*/ 3861895 h 4587875"/>
              <a:gd name="connsiteX5570" fmla="*/ 7837288 w 9408955"/>
              <a:gd name="connsiteY5570" fmla="*/ 3867456 h 4587875"/>
              <a:gd name="connsiteX5571" fmla="*/ 1363193 w 9408955"/>
              <a:gd name="connsiteY5571" fmla="*/ 3867468 h 4587875"/>
              <a:gd name="connsiteX5572" fmla="*/ 1401833 w 9408955"/>
              <a:gd name="connsiteY5572" fmla="*/ 3831875 h 4587875"/>
              <a:gd name="connsiteX5573" fmla="*/ 1352578 w 9408955"/>
              <a:gd name="connsiteY5573" fmla="*/ 3801174 h 4587875"/>
              <a:gd name="connsiteX5574" fmla="*/ 1344597 w 9408955"/>
              <a:gd name="connsiteY5574" fmla="*/ 3862348 h 4587875"/>
              <a:gd name="connsiteX5575" fmla="*/ 1363193 w 9408955"/>
              <a:gd name="connsiteY5575" fmla="*/ 3867468 h 4587875"/>
              <a:gd name="connsiteX5576" fmla="*/ 6501187 w 9408955"/>
              <a:gd name="connsiteY5576" fmla="*/ 3867505 h 4587875"/>
              <a:gd name="connsiteX5577" fmla="*/ 6535834 w 9408955"/>
              <a:gd name="connsiteY5577" fmla="*/ 3830740 h 4587875"/>
              <a:gd name="connsiteX5578" fmla="*/ 6472943 w 9408955"/>
              <a:gd name="connsiteY5578" fmla="*/ 3814970 h 4587875"/>
              <a:gd name="connsiteX5579" fmla="*/ 6482636 w 9408955"/>
              <a:gd name="connsiteY5579" fmla="*/ 3862277 h 4587875"/>
              <a:gd name="connsiteX5580" fmla="*/ 6501187 w 9408955"/>
              <a:gd name="connsiteY5580" fmla="*/ 3867505 h 4587875"/>
              <a:gd name="connsiteX5581" fmla="*/ 8351417 w 9408955"/>
              <a:gd name="connsiteY5581" fmla="*/ 3867529 h 4587875"/>
              <a:gd name="connsiteX5582" fmla="*/ 8387650 w 9408955"/>
              <a:gd name="connsiteY5582" fmla="*/ 3830761 h 4587875"/>
              <a:gd name="connsiteX5583" fmla="*/ 8334366 w 9408955"/>
              <a:gd name="connsiteY5583" fmla="*/ 3803619 h 4587875"/>
              <a:gd name="connsiteX5584" fmla="*/ 8332521 w 9408955"/>
              <a:gd name="connsiteY5584" fmla="*/ 3862426 h 4587875"/>
              <a:gd name="connsiteX5585" fmla="*/ 8351417 w 9408955"/>
              <a:gd name="connsiteY5585" fmla="*/ 3867529 h 4587875"/>
              <a:gd name="connsiteX5586" fmla="*/ 6807996 w 9408955"/>
              <a:gd name="connsiteY5586" fmla="*/ 3867532 h 4587875"/>
              <a:gd name="connsiteX5587" fmla="*/ 6844855 w 9408955"/>
              <a:gd name="connsiteY5587" fmla="*/ 3831085 h 4587875"/>
              <a:gd name="connsiteX5588" fmla="*/ 6779672 w 9408955"/>
              <a:gd name="connsiteY5588" fmla="*/ 3816041 h 4587875"/>
              <a:gd name="connsiteX5589" fmla="*/ 6788852 w 9408955"/>
              <a:gd name="connsiteY5589" fmla="*/ 3861630 h 4587875"/>
              <a:gd name="connsiteX5590" fmla="*/ 6807996 w 9408955"/>
              <a:gd name="connsiteY5590" fmla="*/ 3867532 h 4587875"/>
              <a:gd name="connsiteX5591" fmla="*/ 2187163 w 9408955"/>
              <a:gd name="connsiteY5591" fmla="*/ 3867541 h 4587875"/>
              <a:gd name="connsiteX5592" fmla="*/ 2220278 w 9408955"/>
              <a:gd name="connsiteY5592" fmla="*/ 3815774 h 4587875"/>
              <a:gd name="connsiteX5593" fmla="*/ 2163123 w 9408955"/>
              <a:gd name="connsiteY5593" fmla="*/ 3806341 h 4587875"/>
              <a:gd name="connsiteX5594" fmla="*/ 2187163 w 9408955"/>
              <a:gd name="connsiteY5594" fmla="*/ 3867541 h 4587875"/>
              <a:gd name="connsiteX5595" fmla="*/ 3727413 w 9408955"/>
              <a:gd name="connsiteY5595" fmla="*/ 3867543 h 4587875"/>
              <a:gd name="connsiteX5596" fmla="*/ 3761716 w 9408955"/>
              <a:gd name="connsiteY5596" fmla="*/ 3831091 h 4587875"/>
              <a:gd name="connsiteX5597" fmla="*/ 3697873 w 9408955"/>
              <a:gd name="connsiteY5597" fmla="*/ 3815896 h 4587875"/>
              <a:gd name="connsiteX5598" fmla="*/ 3708857 w 9408955"/>
              <a:gd name="connsiteY5598" fmla="*/ 3862388 h 4587875"/>
              <a:gd name="connsiteX5599" fmla="*/ 3727413 w 9408955"/>
              <a:gd name="connsiteY5599" fmla="*/ 3867543 h 4587875"/>
              <a:gd name="connsiteX5600" fmla="*/ 7425561 w 9408955"/>
              <a:gd name="connsiteY5600" fmla="*/ 3867549 h 4587875"/>
              <a:gd name="connsiteX5601" fmla="*/ 7460395 w 9408955"/>
              <a:gd name="connsiteY5601" fmla="*/ 3830169 h 4587875"/>
              <a:gd name="connsiteX5602" fmla="*/ 7401482 w 9408955"/>
              <a:gd name="connsiteY5602" fmla="*/ 3809423 h 4587875"/>
              <a:gd name="connsiteX5603" fmla="*/ 7406714 w 9408955"/>
              <a:gd name="connsiteY5603" fmla="*/ 3862313 h 4587875"/>
              <a:gd name="connsiteX5604" fmla="*/ 7425561 w 9408955"/>
              <a:gd name="connsiteY5604" fmla="*/ 3867549 h 4587875"/>
              <a:gd name="connsiteX5605" fmla="*/ 848682 w 9408955"/>
              <a:gd name="connsiteY5605" fmla="*/ 3867579 h 4587875"/>
              <a:gd name="connsiteX5606" fmla="*/ 884540 w 9408955"/>
              <a:gd name="connsiteY5606" fmla="*/ 3831218 h 4587875"/>
              <a:gd name="connsiteX5607" fmla="*/ 819763 w 9408955"/>
              <a:gd name="connsiteY5607" fmla="*/ 3815466 h 4587875"/>
              <a:gd name="connsiteX5608" fmla="*/ 829605 w 9408955"/>
              <a:gd name="connsiteY5608" fmla="*/ 3862048 h 4587875"/>
              <a:gd name="connsiteX5609" fmla="*/ 848682 w 9408955"/>
              <a:gd name="connsiteY5609" fmla="*/ 3867579 h 4587875"/>
              <a:gd name="connsiteX5610" fmla="*/ 8865672 w 9408955"/>
              <a:gd name="connsiteY5610" fmla="*/ 3867582 h 4587875"/>
              <a:gd name="connsiteX5611" fmla="*/ 8900936 w 9408955"/>
              <a:gd name="connsiteY5611" fmla="*/ 3831544 h 4587875"/>
              <a:gd name="connsiteX5612" fmla="*/ 8841154 w 9408955"/>
              <a:gd name="connsiteY5612" fmla="*/ 3810226 h 4587875"/>
              <a:gd name="connsiteX5613" fmla="*/ 8847315 w 9408955"/>
              <a:gd name="connsiteY5613" fmla="*/ 3862614 h 4587875"/>
              <a:gd name="connsiteX5614" fmla="*/ 8865672 w 9408955"/>
              <a:gd name="connsiteY5614" fmla="*/ 3867582 h 4587875"/>
              <a:gd name="connsiteX5615" fmla="*/ 952749 w 9408955"/>
              <a:gd name="connsiteY5615" fmla="*/ 3867638 h 4587875"/>
              <a:gd name="connsiteX5616" fmla="*/ 987661 w 9408955"/>
              <a:gd name="connsiteY5616" fmla="*/ 3831091 h 4587875"/>
              <a:gd name="connsiteX5617" fmla="*/ 927448 w 9408955"/>
              <a:gd name="connsiteY5617" fmla="*/ 3809773 h 4587875"/>
              <a:gd name="connsiteX5618" fmla="*/ 933702 w 9408955"/>
              <a:gd name="connsiteY5618" fmla="*/ 3862387 h 4587875"/>
              <a:gd name="connsiteX5619" fmla="*/ 952749 w 9408955"/>
              <a:gd name="connsiteY5619" fmla="*/ 3867638 h 4587875"/>
              <a:gd name="connsiteX5620" fmla="*/ 2594874 w 9408955"/>
              <a:gd name="connsiteY5620" fmla="*/ 3867642 h 4587875"/>
              <a:gd name="connsiteX5621" fmla="*/ 2631883 w 9408955"/>
              <a:gd name="connsiteY5621" fmla="*/ 3830396 h 4587875"/>
              <a:gd name="connsiteX5622" fmla="*/ 2567515 w 9408955"/>
              <a:gd name="connsiteY5622" fmla="*/ 3816949 h 4587875"/>
              <a:gd name="connsiteX5623" fmla="*/ 2575926 w 9408955"/>
              <a:gd name="connsiteY5623" fmla="*/ 3860939 h 4587875"/>
              <a:gd name="connsiteX5624" fmla="*/ 2594874 w 9408955"/>
              <a:gd name="connsiteY5624" fmla="*/ 3867642 h 4587875"/>
              <a:gd name="connsiteX5625" fmla="*/ 124764 w 9408955"/>
              <a:gd name="connsiteY5625" fmla="*/ 3867650 h 4587875"/>
              <a:gd name="connsiteX5626" fmla="*/ 165714 w 9408955"/>
              <a:gd name="connsiteY5626" fmla="*/ 3838846 h 4587875"/>
              <a:gd name="connsiteX5627" fmla="*/ 128825 w 9408955"/>
              <a:gd name="connsiteY5627" fmla="*/ 3799864 h 4587875"/>
              <a:gd name="connsiteX5628" fmla="*/ 107615 w 9408955"/>
              <a:gd name="connsiteY5628" fmla="*/ 3859606 h 4587875"/>
              <a:gd name="connsiteX5629" fmla="*/ 124764 w 9408955"/>
              <a:gd name="connsiteY5629" fmla="*/ 3867650 h 4587875"/>
              <a:gd name="connsiteX5630" fmla="*/ 3520690 w 9408955"/>
              <a:gd name="connsiteY5630" fmla="*/ 3867670 h 4587875"/>
              <a:gd name="connsiteX5631" fmla="*/ 3559008 w 9408955"/>
              <a:gd name="connsiteY5631" fmla="*/ 3830165 h 4587875"/>
              <a:gd name="connsiteX5632" fmla="*/ 3495094 w 9408955"/>
              <a:gd name="connsiteY5632" fmla="*/ 3810789 h 4587875"/>
              <a:gd name="connsiteX5633" fmla="*/ 3501690 w 9408955"/>
              <a:gd name="connsiteY5633" fmla="*/ 3860938 h 4587875"/>
              <a:gd name="connsiteX5634" fmla="*/ 3520690 w 9408955"/>
              <a:gd name="connsiteY5634" fmla="*/ 3867670 h 4587875"/>
              <a:gd name="connsiteX5635" fmla="*/ 746018 w 9408955"/>
              <a:gd name="connsiteY5635" fmla="*/ 3867677 h 4587875"/>
              <a:gd name="connsiteX5636" fmla="*/ 782091 w 9408955"/>
              <a:gd name="connsiteY5636" fmla="*/ 3830774 h 4587875"/>
              <a:gd name="connsiteX5637" fmla="*/ 717124 w 9408955"/>
              <a:gd name="connsiteY5637" fmla="*/ 3816820 h 4587875"/>
              <a:gd name="connsiteX5638" fmla="*/ 727427 w 9408955"/>
              <a:gd name="connsiteY5638" fmla="*/ 3861157 h 4587875"/>
              <a:gd name="connsiteX5639" fmla="*/ 746018 w 9408955"/>
              <a:gd name="connsiteY5639" fmla="*/ 3867677 h 4587875"/>
              <a:gd name="connsiteX5640" fmla="*/ 3316141 w 9408955"/>
              <a:gd name="connsiteY5640" fmla="*/ 3867687 h 4587875"/>
              <a:gd name="connsiteX5641" fmla="*/ 3351308 w 9408955"/>
              <a:gd name="connsiteY5641" fmla="*/ 3831529 h 4587875"/>
              <a:gd name="connsiteX5642" fmla="*/ 3290641 w 9408955"/>
              <a:gd name="connsiteY5642" fmla="*/ 3809071 h 4587875"/>
              <a:gd name="connsiteX5643" fmla="*/ 3298056 w 9408955"/>
              <a:gd name="connsiteY5643" fmla="*/ 3862696 h 4587875"/>
              <a:gd name="connsiteX5644" fmla="*/ 3316141 w 9408955"/>
              <a:gd name="connsiteY5644" fmla="*/ 3867687 h 4587875"/>
              <a:gd name="connsiteX5645" fmla="*/ 3625934 w 9408955"/>
              <a:gd name="connsiteY5645" fmla="*/ 3867725 h 4587875"/>
              <a:gd name="connsiteX5646" fmla="*/ 3647222 w 9408955"/>
              <a:gd name="connsiteY5646" fmla="*/ 3861282 h 4587875"/>
              <a:gd name="connsiteX5647" fmla="*/ 3645151 w 9408955"/>
              <a:gd name="connsiteY5647" fmla="*/ 3804760 h 4587875"/>
              <a:gd name="connsiteX5648" fmla="*/ 3593829 w 9408955"/>
              <a:gd name="connsiteY5648" fmla="*/ 3815613 h 4587875"/>
              <a:gd name="connsiteX5649" fmla="*/ 3603955 w 9408955"/>
              <a:gd name="connsiteY5649" fmla="*/ 3862638 h 4587875"/>
              <a:gd name="connsiteX5650" fmla="*/ 3625934 w 9408955"/>
              <a:gd name="connsiteY5650" fmla="*/ 3867725 h 4587875"/>
              <a:gd name="connsiteX5651" fmla="*/ 8037414 w 9408955"/>
              <a:gd name="connsiteY5651" fmla="*/ 3867891 h 4587875"/>
              <a:gd name="connsiteX5652" fmla="*/ 8076546 w 9408955"/>
              <a:gd name="connsiteY5652" fmla="*/ 3839395 h 4587875"/>
              <a:gd name="connsiteX5653" fmla="*/ 8041677 w 9408955"/>
              <a:gd name="connsiteY5653" fmla="*/ 3800515 h 4587875"/>
              <a:gd name="connsiteX5654" fmla="*/ 8020800 w 9408955"/>
              <a:gd name="connsiteY5654" fmla="*/ 3859979 h 4587875"/>
              <a:gd name="connsiteX5655" fmla="*/ 8037414 w 9408955"/>
              <a:gd name="connsiteY5655" fmla="*/ 3867891 h 4587875"/>
              <a:gd name="connsiteX5656" fmla="*/ 8764616 w 9408955"/>
              <a:gd name="connsiteY5656" fmla="*/ 3867923 h 4587875"/>
              <a:gd name="connsiteX5657" fmla="*/ 8785825 w 9408955"/>
              <a:gd name="connsiteY5657" fmla="*/ 3861402 h 4587875"/>
              <a:gd name="connsiteX5658" fmla="*/ 8792585 w 9408955"/>
              <a:gd name="connsiteY5658" fmla="*/ 3817704 h 4587875"/>
              <a:gd name="connsiteX5659" fmla="*/ 8734001 w 9408955"/>
              <a:gd name="connsiteY5659" fmla="*/ 3816102 h 4587875"/>
              <a:gd name="connsiteX5660" fmla="*/ 8743239 w 9408955"/>
              <a:gd name="connsiteY5660" fmla="*/ 3862775 h 4587875"/>
              <a:gd name="connsiteX5661" fmla="*/ 8764616 w 9408955"/>
              <a:gd name="connsiteY5661" fmla="*/ 3867923 h 4587875"/>
              <a:gd name="connsiteX5662" fmla="*/ 5165895 w 9408955"/>
              <a:gd name="connsiteY5662" fmla="*/ 3867935 h 4587875"/>
              <a:gd name="connsiteX5663" fmla="*/ 5201537 w 9408955"/>
              <a:gd name="connsiteY5663" fmla="*/ 3832342 h 4587875"/>
              <a:gd name="connsiteX5664" fmla="*/ 5139509 w 9408955"/>
              <a:gd name="connsiteY5664" fmla="*/ 3809723 h 4587875"/>
              <a:gd name="connsiteX5665" fmla="*/ 5146943 w 9408955"/>
              <a:gd name="connsiteY5665" fmla="*/ 3862877 h 4587875"/>
              <a:gd name="connsiteX5666" fmla="*/ 5165895 w 9408955"/>
              <a:gd name="connsiteY5666" fmla="*/ 3867935 h 4587875"/>
              <a:gd name="connsiteX5667" fmla="*/ 8553841 w 9408955"/>
              <a:gd name="connsiteY5667" fmla="*/ 3867975 h 4587875"/>
              <a:gd name="connsiteX5668" fmla="*/ 8592526 w 9408955"/>
              <a:gd name="connsiteY5668" fmla="*/ 3830941 h 4587875"/>
              <a:gd name="connsiteX5669" fmla="*/ 8537644 w 9408955"/>
              <a:gd name="connsiteY5669" fmla="*/ 3805339 h 4587875"/>
              <a:gd name="connsiteX5670" fmla="*/ 8534469 w 9408955"/>
              <a:gd name="connsiteY5670" fmla="*/ 3860888 h 4587875"/>
              <a:gd name="connsiteX5671" fmla="*/ 8553841 w 9408955"/>
              <a:gd name="connsiteY5671" fmla="*/ 3867975 h 4587875"/>
              <a:gd name="connsiteX5672" fmla="*/ 3108279 w 9408955"/>
              <a:gd name="connsiteY5672" fmla="*/ 3867997 h 4587875"/>
              <a:gd name="connsiteX5673" fmla="*/ 3144581 w 9408955"/>
              <a:gd name="connsiteY5673" fmla="*/ 3830621 h 4587875"/>
              <a:gd name="connsiteX5674" fmla="*/ 3081252 w 9408955"/>
              <a:gd name="connsiteY5674" fmla="*/ 3816415 h 4587875"/>
              <a:gd name="connsiteX5675" fmla="*/ 3088391 w 9408955"/>
              <a:gd name="connsiteY5675" fmla="*/ 3862469 h 4587875"/>
              <a:gd name="connsiteX5676" fmla="*/ 3108279 w 9408955"/>
              <a:gd name="connsiteY5676" fmla="*/ 3867997 h 4587875"/>
              <a:gd name="connsiteX5677" fmla="*/ 1876388 w 9408955"/>
              <a:gd name="connsiteY5677" fmla="*/ 3868014 h 4587875"/>
              <a:gd name="connsiteX5678" fmla="*/ 1913872 w 9408955"/>
              <a:gd name="connsiteY5678" fmla="*/ 3838801 h 4587875"/>
              <a:gd name="connsiteX5679" fmla="*/ 1874982 w 9408955"/>
              <a:gd name="connsiteY5679" fmla="*/ 3800474 h 4587875"/>
              <a:gd name="connsiteX5680" fmla="*/ 1859516 w 9408955"/>
              <a:gd name="connsiteY5680" fmla="*/ 3863067 h 4587875"/>
              <a:gd name="connsiteX5681" fmla="*/ 1876388 w 9408955"/>
              <a:gd name="connsiteY5681" fmla="*/ 3868014 h 4587875"/>
              <a:gd name="connsiteX5682" fmla="*/ 8144216 w 9408955"/>
              <a:gd name="connsiteY5682" fmla="*/ 3868036 h 4587875"/>
              <a:gd name="connsiteX5683" fmla="*/ 8180079 w 9408955"/>
              <a:gd name="connsiteY5683" fmla="*/ 3830532 h 4587875"/>
              <a:gd name="connsiteX5684" fmla="*/ 8117327 w 9408955"/>
              <a:gd name="connsiteY5684" fmla="*/ 3817412 h 4587875"/>
              <a:gd name="connsiteX5685" fmla="*/ 8125366 w 9408955"/>
              <a:gd name="connsiteY5685" fmla="*/ 3861522 h 4587875"/>
              <a:gd name="connsiteX5686" fmla="*/ 8144216 w 9408955"/>
              <a:gd name="connsiteY5686" fmla="*/ 3868036 h 4587875"/>
              <a:gd name="connsiteX5687" fmla="*/ 1259984 w 9408955"/>
              <a:gd name="connsiteY5687" fmla="*/ 3868104 h 4587875"/>
              <a:gd name="connsiteX5688" fmla="*/ 1296369 w 9408955"/>
              <a:gd name="connsiteY5688" fmla="*/ 3831304 h 4587875"/>
              <a:gd name="connsiteX5689" fmla="*/ 1234298 w 9408955"/>
              <a:gd name="connsiteY5689" fmla="*/ 3810789 h 4587875"/>
              <a:gd name="connsiteX5690" fmla="*/ 1241346 w 9408955"/>
              <a:gd name="connsiteY5690" fmla="*/ 3861850 h 4587875"/>
              <a:gd name="connsiteX5691" fmla="*/ 1259984 w 9408955"/>
              <a:gd name="connsiteY5691" fmla="*/ 3868104 h 4587875"/>
              <a:gd name="connsiteX5692" fmla="*/ 335083 w 9408955"/>
              <a:gd name="connsiteY5692" fmla="*/ 3868113 h 4587875"/>
              <a:gd name="connsiteX5693" fmla="*/ 370637 w 9408955"/>
              <a:gd name="connsiteY5693" fmla="*/ 3830833 h 4587875"/>
              <a:gd name="connsiteX5694" fmla="*/ 310709 w 9408955"/>
              <a:gd name="connsiteY5694" fmla="*/ 3811129 h 4587875"/>
              <a:gd name="connsiteX5695" fmla="*/ 316363 w 9408955"/>
              <a:gd name="connsiteY5695" fmla="*/ 3861765 h 4587875"/>
              <a:gd name="connsiteX5696" fmla="*/ 335083 w 9408955"/>
              <a:gd name="connsiteY5696" fmla="*/ 3868113 h 4587875"/>
              <a:gd name="connsiteX5697" fmla="*/ 5263355 w 9408955"/>
              <a:gd name="connsiteY5697" fmla="*/ 3868117 h 4587875"/>
              <a:gd name="connsiteX5698" fmla="*/ 5302773 w 9408955"/>
              <a:gd name="connsiteY5698" fmla="*/ 3839332 h 4587875"/>
              <a:gd name="connsiteX5699" fmla="*/ 5259910 w 9408955"/>
              <a:gd name="connsiteY5699" fmla="*/ 3800836 h 4587875"/>
              <a:gd name="connsiteX5700" fmla="*/ 5246757 w 9408955"/>
              <a:gd name="connsiteY5700" fmla="*/ 3860770 h 4587875"/>
              <a:gd name="connsiteX5701" fmla="*/ 5263355 w 9408955"/>
              <a:gd name="connsiteY5701" fmla="*/ 3868117 h 4587875"/>
              <a:gd name="connsiteX5702" fmla="*/ 8449098 w 9408955"/>
              <a:gd name="connsiteY5702" fmla="*/ 3868180 h 4587875"/>
              <a:gd name="connsiteX5703" fmla="*/ 8489792 w 9408955"/>
              <a:gd name="connsiteY5703" fmla="*/ 3831751 h 4587875"/>
              <a:gd name="connsiteX5704" fmla="*/ 8423117 w 9408955"/>
              <a:gd name="connsiteY5704" fmla="*/ 3818009 h 4587875"/>
              <a:gd name="connsiteX5705" fmla="*/ 8430374 w 9408955"/>
              <a:gd name="connsiteY5705" fmla="*/ 3859694 h 4587875"/>
              <a:gd name="connsiteX5706" fmla="*/ 8449098 w 9408955"/>
              <a:gd name="connsiteY5706" fmla="*/ 3868180 h 4587875"/>
              <a:gd name="connsiteX5707" fmla="*/ 7219683 w 9408955"/>
              <a:gd name="connsiteY5707" fmla="*/ 3868181 h 4587875"/>
              <a:gd name="connsiteX5708" fmla="*/ 7255867 w 9408955"/>
              <a:gd name="connsiteY5708" fmla="*/ 3831091 h 4587875"/>
              <a:gd name="connsiteX5709" fmla="*/ 7191880 w 9408955"/>
              <a:gd name="connsiteY5709" fmla="*/ 3817030 h 4587875"/>
              <a:gd name="connsiteX5710" fmla="*/ 7200698 w 9408955"/>
              <a:gd name="connsiteY5710" fmla="*/ 3861480 h 4587875"/>
              <a:gd name="connsiteX5711" fmla="*/ 7219683 w 9408955"/>
              <a:gd name="connsiteY5711" fmla="*/ 3868181 h 4587875"/>
              <a:gd name="connsiteX5712" fmla="*/ 1468729 w 9408955"/>
              <a:gd name="connsiteY5712" fmla="*/ 3868186 h 4587875"/>
              <a:gd name="connsiteX5713" fmla="*/ 1500628 w 9408955"/>
              <a:gd name="connsiteY5713" fmla="*/ 3824537 h 4587875"/>
              <a:gd name="connsiteX5714" fmla="*/ 1441408 w 9408955"/>
              <a:gd name="connsiteY5714" fmla="*/ 3808536 h 4587875"/>
              <a:gd name="connsiteX5715" fmla="*/ 1448721 w 9408955"/>
              <a:gd name="connsiteY5715" fmla="*/ 3862936 h 4587875"/>
              <a:gd name="connsiteX5716" fmla="*/ 1468729 w 9408955"/>
              <a:gd name="connsiteY5716" fmla="*/ 3868186 h 4587875"/>
              <a:gd name="connsiteX5717" fmla="*/ 230344 w 9408955"/>
              <a:gd name="connsiteY5717" fmla="*/ 3868213 h 4587875"/>
              <a:gd name="connsiteX5718" fmla="*/ 266756 w 9408955"/>
              <a:gd name="connsiteY5718" fmla="*/ 3831090 h 4587875"/>
              <a:gd name="connsiteX5719" fmla="*/ 209993 w 9408955"/>
              <a:gd name="connsiteY5719" fmla="*/ 3808638 h 4587875"/>
              <a:gd name="connsiteX5720" fmla="*/ 211125 w 9408955"/>
              <a:gd name="connsiteY5720" fmla="*/ 3861480 h 4587875"/>
              <a:gd name="connsiteX5721" fmla="*/ 230344 w 9408955"/>
              <a:gd name="connsiteY5721" fmla="*/ 3868213 h 4587875"/>
              <a:gd name="connsiteX5722" fmla="*/ 1054302 w 9408955"/>
              <a:gd name="connsiteY5722" fmla="*/ 3868221 h 4587875"/>
              <a:gd name="connsiteX5723" fmla="*/ 1090214 w 9408955"/>
              <a:gd name="connsiteY5723" fmla="*/ 3839425 h 4587875"/>
              <a:gd name="connsiteX5724" fmla="*/ 1053634 w 9408955"/>
              <a:gd name="connsiteY5724" fmla="*/ 3800083 h 4587875"/>
              <a:gd name="connsiteX5725" fmla="*/ 1037860 w 9408955"/>
              <a:gd name="connsiteY5725" fmla="*/ 3863353 h 4587875"/>
              <a:gd name="connsiteX5726" fmla="*/ 1054302 w 9408955"/>
              <a:gd name="connsiteY5726" fmla="*/ 3868221 h 4587875"/>
              <a:gd name="connsiteX5727" fmla="*/ 5369095 w 9408955"/>
              <a:gd name="connsiteY5727" fmla="*/ 3868229 h 4587875"/>
              <a:gd name="connsiteX5728" fmla="*/ 5405978 w 9408955"/>
              <a:gd name="connsiteY5728" fmla="*/ 3831410 h 4587875"/>
              <a:gd name="connsiteX5729" fmla="*/ 5341765 w 9408955"/>
              <a:gd name="connsiteY5729" fmla="*/ 3816712 h 4587875"/>
              <a:gd name="connsiteX5730" fmla="*/ 5350357 w 9408955"/>
              <a:gd name="connsiteY5730" fmla="*/ 3861497 h 4587875"/>
              <a:gd name="connsiteX5731" fmla="*/ 5369095 w 9408955"/>
              <a:gd name="connsiteY5731" fmla="*/ 3868229 h 4587875"/>
              <a:gd name="connsiteX5732" fmla="*/ 2081208 w 9408955"/>
              <a:gd name="connsiteY5732" fmla="*/ 3868277 h 4587875"/>
              <a:gd name="connsiteX5733" fmla="*/ 2119945 w 9408955"/>
              <a:gd name="connsiteY5733" fmla="*/ 3831062 h 4587875"/>
              <a:gd name="connsiteX5734" fmla="*/ 2055621 w 9408955"/>
              <a:gd name="connsiteY5734" fmla="*/ 3811816 h 4587875"/>
              <a:gd name="connsiteX5735" fmla="*/ 2061877 w 9408955"/>
              <a:gd name="connsiteY5735" fmla="*/ 3862223 h 4587875"/>
              <a:gd name="connsiteX5736" fmla="*/ 2081208 w 9408955"/>
              <a:gd name="connsiteY5736" fmla="*/ 3868277 h 4587875"/>
              <a:gd name="connsiteX5737" fmla="*/ 7011157 w 9408955"/>
              <a:gd name="connsiteY5737" fmla="*/ 3868389 h 4587875"/>
              <a:gd name="connsiteX5738" fmla="*/ 7052411 w 9408955"/>
              <a:gd name="connsiteY5738" fmla="*/ 3830826 h 4587875"/>
              <a:gd name="connsiteX5739" fmla="*/ 6986941 w 9408955"/>
              <a:gd name="connsiteY5739" fmla="*/ 3813416 h 4587875"/>
              <a:gd name="connsiteX5740" fmla="*/ 6991504 w 9408955"/>
              <a:gd name="connsiteY5740" fmla="*/ 3860378 h 4587875"/>
              <a:gd name="connsiteX5741" fmla="*/ 7011157 w 9408955"/>
              <a:gd name="connsiteY5741" fmla="*/ 3868389 h 4587875"/>
              <a:gd name="connsiteX5742" fmla="*/ 7733049 w 9408955"/>
              <a:gd name="connsiteY5742" fmla="*/ 3868473 h 4587875"/>
              <a:gd name="connsiteX5743" fmla="*/ 7771329 w 9408955"/>
              <a:gd name="connsiteY5743" fmla="*/ 3832559 h 4587875"/>
              <a:gd name="connsiteX5744" fmla="*/ 7703790 w 9408955"/>
              <a:gd name="connsiteY5744" fmla="*/ 3816023 h 4587875"/>
              <a:gd name="connsiteX5745" fmla="*/ 7714286 w 9408955"/>
              <a:gd name="connsiteY5745" fmla="*/ 3862185 h 4587875"/>
              <a:gd name="connsiteX5746" fmla="*/ 7733049 w 9408955"/>
              <a:gd name="connsiteY5746" fmla="*/ 3868473 h 4587875"/>
              <a:gd name="connsiteX5747" fmla="*/ 6823742 w 9408955"/>
              <a:gd name="connsiteY5747" fmla="*/ 3968998 h 4587875"/>
              <a:gd name="connsiteX5748" fmla="*/ 6844986 w 9408955"/>
              <a:gd name="connsiteY5748" fmla="*/ 3943987 h 4587875"/>
              <a:gd name="connsiteX5749" fmla="*/ 6796196 w 9408955"/>
              <a:gd name="connsiteY5749" fmla="*/ 3905342 h 4587875"/>
              <a:gd name="connsiteX5750" fmla="*/ 6789490 w 9408955"/>
              <a:gd name="connsiteY5750" fmla="*/ 3965711 h 4587875"/>
              <a:gd name="connsiteX5751" fmla="*/ 6823742 w 9408955"/>
              <a:gd name="connsiteY5751" fmla="*/ 3968998 h 4587875"/>
              <a:gd name="connsiteX5752" fmla="*/ 7543901 w 9408955"/>
              <a:gd name="connsiteY5752" fmla="*/ 3969107 h 4587875"/>
              <a:gd name="connsiteX5753" fmla="*/ 7563571 w 9408955"/>
              <a:gd name="connsiteY5753" fmla="*/ 3947737 h 4587875"/>
              <a:gd name="connsiteX5754" fmla="*/ 7520592 w 9408955"/>
              <a:gd name="connsiteY5754" fmla="*/ 3904771 h 4587875"/>
              <a:gd name="connsiteX5755" fmla="*/ 7513316 w 9408955"/>
              <a:gd name="connsiteY5755" fmla="*/ 3967411 h 4587875"/>
              <a:gd name="connsiteX5756" fmla="*/ 7543901 w 9408955"/>
              <a:gd name="connsiteY5756" fmla="*/ 3969107 h 4587875"/>
              <a:gd name="connsiteX5757" fmla="*/ 6716225 w 9408955"/>
              <a:gd name="connsiteY5757" fmla="*/ 3970676 h 4587875"/>
              <a:gd name="connsiteX5758" fmla="*/ 6739274 w 9408955"/>
              <a:gd name="connsiteY5758" fmla="*/ 3950900 h 4587875"/>
              <a:gd name="connsiteX5759" fmla="*/ 6722429 w 9408955"/>
              <a:gd name="connsiteY5759" fmla="*/ 3904204 h 4587875"/>
              <a:gd name="connsiteX5760" fmla="*/ 6680654 w 9408955"/>
              <a:gd name="connsiteY5760" fmla="*/ 3915123 h 4587875"/>
              <a:gd name="connsiteX5761" fmla="*/ 6686269 w 9408955"/>
              <a:gd name="connsiteY5761" fmla="*/ 3964142 h 4587875"/>
              <a:gd name="connsiteX5762" fmla="*/ 6716225 w 9408955"/>
              <a:gd name="connsiteY5762" fmla="*/ 3970676 h 4587875"/>
              <a:gd name="connsiteX5763" fmla="*/ 7625712 w 9408955"/>
              <a:gd name="connsiteY5763" fmla="*/ 3970808 h 4587875"/>
              <a:gd name="connsiteX5764" fmla="*/ 7657458 w 9408955"/>
              <a:gd name="connsiteY5764" fmla="*/ 3961926 h 4587875"/>
              <a:gd name="connsiteX5765" fmla="*/ 7631328 w 9408955"/>
              <a:gd name="connsiteY5765" fmla="*/ 3902830 h 4587875"/>
              <a:gd name="connsiteX5766" fmla="*/ 7597404 w 9408955"/>
              <a:gd name="connsiteY5766" fmla="*/ 3952269 h 4587875"/>
              <a:gd name="connsiteX5767" fmla="*/ 7625712 w 9408955"/>
              <a:gd name="connsiteY5767" fmla="*/ 3970808 h 4587875"/>
              <a:gd name="connsiteX5768" fmla="*/ 1362930 w 9408955"/>
              <a:gd name="connsiteY5768" fmla="*/ 3970809 h 4587875"/>
              <a:gd name="connsiteX5769" fmla="*/ 1400462 w 9408955"/>
              <a:gd name="connsiteY5769" fmla="*/ 3936660 h 4587875"/>
              <a:gd name="connsiteX5770" fmla="*/ 1340769 w 9408955"/>
              <a:gd name="connsiteY5770" fmla="*/ 3910512 h 4587875"/>
              <a:gd name="connsiteX5771" fmla="*/ 1344886 w 9408955"/>
              <a:gd name="connsiteY5771" fmla="*/ 3965537 h 4587875"/>
              <a:gd name="connsiteX5772" fmla="*/ 1362930 w 9408955"/>
              <a:gd name="connsiteY5772" fmla="*/ 3970809 h 4587875"/>
              <a:gd name="connsiteX5773" fmla="*/ 7218559 w 9408955"/>
              <a:gd name="connsiteY5773" fmla="*/ 3970842 h 4587875"/>
              <a:gd name="connsiteX5774" fmla="*/ 7255557 w 9408955"/>
              <a:gd name="connsiteY5774" fmla="*/ 3933919 h 4587875"/>
              <a:gd name="connsiteX5775" fmla="*/ 7189668 w 9408955"/>
              <a:gd name="connsiteY5775" fmla="*/ 3920825 h 4587875"/>
              <a:gd name="connsiteX5776" fmla="*/ 7199310 w 9408955"/>
              <a:gd name="connsiteY5776" fmla="*/ 3965160 h 4587875"/>
              <a:gd name="connsiteX5777" fmla="*/ 7218559 w 9408955"/>
              <a:gd name="connsiteY5777" fmla="*/ 3970842 h 4587875"/>
              <a:gd name="connsiteX5778" fmla="*/ 3413207 w 9408955"/>
              <a:gd name="connsiteY5778" fmla="*/ 3970848 h 4587875"/>
              <a:gd name="connsiteX5779" fmla="*/ 3454557 w 9408955"/>
              <a:gd name="connsiteY5779" fmla="*/ 3943250 h 4587875"/>
              <a:gd name="connsiteX5780" fmla="*/ 3410438 w 9408955"/>
              <a:gd name="connsiteY5780" fmla="*/ 3903683 h 4587875"/>
              <a:gd name="connsiteX5781" fmla="*/ 3396348 w 9408955"/>
              <a:gd name="connsiteY5781" fmla="*/ 3963489 h 4587875"/>
              <a:gd name="connsiteX5782" fmla="*/ 3413207 w 9408955"/>
              <a:gd name="connsiteY5782" fmla="*/ 3970848 h 4587875"/>
              <a:gd name="connsiteX5783" fmla="*/ 8044689 w 9408955"/>
              <a:gd name="connsiteY5783" fmla="*/ 3970863 h 4587875"/>
              <a:gd name="connsiteX5784" fmla="*/ 8078175 w 9408955"/>
              <a:gd name="connsiteY5784" fmla="*/ 3934612 h 4587875"/>
              <a:gd name="connsiteX5785" fmla="*/ 8015809 w 9408955"/>
              <a:gd name="connsiteY5785" fmla="*/ 3916100 h 4587875"/>
              <a:gd name="connsiteX5786" fmla="*/ 8026695 w 9408955"/>
              <a:gd name="connsiteY5786" fmla="*/ 3966150 h 4587875"/>
              <a:gd name="connsiteX5787" fmla="*/ 8044689 w 9408955"/>
              <a:gd name="connsiteY5787" fmla="*/ 3970863 h 4587875"/>
              <a:gd name="connsiteX5788" fmla="*/ 8248358 w 9408955"/>
              <a:gd name="connsiteY5788" fmla="*/ 3971054 h 4587875"/>
              <a:gd name="connsiteX5789" fmla="*/ 8283389 w 9408955"/>
              <a:gd name="connsiteY5789" fmla="*/ 3935876 h 4587875"/>
              <a:gd name="connsiteX5790" fmla="*/ 8230693 w 9408955"/>
              <a:gd name="connsiteY5790" fmla="*/ 3907905 h 4587875"/>
              <a:gd name="connsiteX5791" fmla="*/ 8230009 w 9408955"/>
              <a:gd name="connsiteY5791" fmla="*/ 3965651 h 4587875"/>
              <a:gd name="connsiteX5792" fmla="*/ 8248358 w 9408955"/>
              <a:gd name="connsiteY5792" fmla="*/ 3971054 h 4587875"/>
              <a:gd name="connsiteX5793" fmla="*/ 5165854 w 9408955"/>
              <a:gd name="connsiteY5793" fmla="*/ 3971095 h 4587875"/>
              <a:gd name="connsiteX5794" fmla="*/ 5200701 w 9408955"/>
              <a:gd name="connsiteY5794" fmla="*/ 3935069 h 4587875"/>
              <a:gd name="connsiteX5795" fmla="*/ 5139550 w 9408955"/>
              <a:gd name="connsiteY5795" fmla="*/ 3914044 h 4587875"/>
              <a:gd name="connsiteX5796" fmla="*/ 5147536 w 9408955"/>
              <a:gd name="connsiteY5796" fmla="*/ 3966379 h 4587875"/>
              <a:gd name="connsiteX5797" fmla="*/ 5165854 w 9408955"/>
              <a:gd name="connsiteY5797" fmla="*/ 3971095 h 4587875"/>
              <a:gd name="connsiteX5798" fmla="*/ 2184735 w 9408955"/>
              <a:gd name="connsiteY5798" fmla="*/ 3971114 h 4587875"/>
              <a:gd name="connsiteX5799" fmla="*/ 2219377 w 9408955"/>
              <a:gd name="connsiteY5799" fmla="*/ 3935650 h 4587875"/>
              <a:gd name="connsiteX5800" fmla="*/ 2172197 w 9408955"/>
              <a:gd name="connsiteY5800" fmla="*/ 3906100 h 4587875"/>
              <a:gd name="connsiteX5801" fmla="*/ 2166301 w 9408955"/>
              <a:gd name="connsiteY5801" fmla="*/ 3965877 h 4587875"/>
              <a:gd name="connsiteX5802" fmla="*/ 2184735 w 9408955"/>
              <a:gd name="connsiteY5802" fmla="*/ 3971114 h 4587875"/>
              <a:gd name="connsiteX5803" fmla="*/ 3834105 w 9408955"/>
              <a:gd name="connsiteY5803" fmla="*/ 3971139 h 4587875"/>
              <a:gd name="connsiteX5804" fmla="*/ 3863962 w 9408955"/>
              <a:gd name="connsiteY5804" fmla="*/ 3928212 h 4587875"/>
              <a:gd name="connsiteX5805" fmla="*/ 3804477 w 9408955"/>
              <a:gd name="connsiteY5805" fmla="*/ 3912645 h 4587875"/>
              <a:gd name="connsiteX5806" fmla="*/ 3814544 w 9408955"/>
              <a:gd name="connsiteY5806" fmla="*/ 3965890 h 4587875"/>
              <a:gd name="connsiteX5807" fmla="*/ 3834105 w 9408955"/>
              <a:gd name="connsiteY5807" fmla="*/ 3971139 h 4587875"/>
              <a:gd name="connsiteX5808" fmla="*/ 3526414 w 9408955"/>
              <a:gd name="connsiteY5808" fmla="*/ 3971269 h 4587875"/>
              <a:gd name="connsiteX5809" fmla="*/ 3557247 w 9408955"/>
              <a:gd name="connsiteY5809" fmla="*/ 3927417 h 4587875"/>
              <a:gd name="connsiteX5810" fmla="*/ 3495215 w 9408955"/>
              <a:gd name="connsiteY5810" fmla="*/ 3915336 h 4587875"/>
              <a:gd name="connsiteX5811" fmla="*/ 3506944 w 9408955"/>
              <a:gd name="connsiteY5811" fmla="*/ 3966625 h 4587875"/>
              <a:gd name="connsiteX5812" fmla="*/ 3526414 w 9408955"/>
              <a:gd name="connsiteY5812" fmla="*/ 3971269 h 4587875"/>
              <a:gd name="connsiteX5813" fmla="*/ 2488895 w 9408955"/>
              <a:gd name="connsiteY5813" fmla="*/ 3971360 h 4587875"/>
              <a:gd name="connsiteX5814" fmla="*/ 2528757 w 9408955"/>
              <a:gd name="connsiteY5814" fmla="*/ 3943341 h 4587875"/>
              <a:gd name="connsiteX5815" fmla="*/ 2486130 w 9408955"/>
              <a:gd name="connsiteY5815" fmla="*/ 3902889 h 4587875"/>
              <a:gd name="connsiteX5816" fmla="*/ 2472599 w 9408955"/>
              <a:gd name="connsiteY5816" fmla="*/ 3964144 h 4587875"/>
              <a:gd name="connsiteX5817" fmla="*/ 2488895 w 9408955"/>
              <a:gd name="connsiteY5817" fmla="*/ 3971360 h 4587875"/>
              <a:gd name="connsiteX5818" fmla="*/ 2395677 w 9408955"/>
              <a:gd name="connsiteY5818" fmla="*/ 3971417 h 4587875"/>
              <a:gd name="connsiteX5819" fmla="*/ 2416141 w 9408955"/>
              <a:gd name="connsiteY5819" fmla="*/ 3963589 h 4587875"/>
              <a:gd name="connsiteX5820" fmla="*/ 2408605 w 9408955"/>
              <a:gd name="connsiteY5820" fmla="*/ 3906267 h 4587875"/>
              <a:gd name="connsiteX5821" fmla="*/ 2361839 w 9408955"/>
              <a:gd name="connsiteY5821" fmla="*/ 3919849 h 4587875"/>
              <a:gd name="connsiteX5822" fmla="*/ 2374375 w 9408955"/>
              <a:gd name="connsiteY5822" fmla="*/ 3967503 h 4587875"/>
              <a:gd name="connsiteX5823" fmla="*/ 2395677 w 9408955"/>
              <a:gd name="connsiteY5823" fmla="*/ 3971417 h 4587875"/>
              <a:gd name="connsiteX5824" fmla="*/ 3108772 w 9408955"/>
              <a:gd name="connsiteY5824" fmla="*/ 3971427 h 4587875"/>
              <a:gd name="connsiteX5825" fmla="*/ 3120494 w 9408955"/>
              <a:gd name="connsiteY5825" fmla="*/ 3969844 h 4587875"/>
              <a:gd name="connsiteX5826" fmla="*/ 3126786 w 9408955"/>
              <a:gd name="connsiteY5826" fmla="*/ 3905295 h 4587875"/>
              <a:gd name="connsiteX5827" fmla="*/ 3080265 w 9408955"/>
              <a:gd name="connsiteY5827" fmla="*/ 3917155 h 4587875"/>
              <a:gd name="connsiteX5828" fmla="*/ 3080265 w 9408955"/>
              <a:gd name="connsiteY5828" fmla="*/ 3952053 h 4587875"/>
              <a:gd name="connsiteX5829" fmla="*/ 3108772 w 9408955"/>
              <a:gd name="connsiteY5829" fmla="*/ 3971427 h 4587875"/>
              <a:gd name="connsiteX5830" fmla="*/ 7322982 w 9408955"/>
              <a:gd name="connsiteY5830" fmla="*/ 3971469 h 4587875"/>
              <a:gd name="connsiteX5831" fmla="*/ 7357721 w 9408955"/>
              <a:gd name="connsiteY5831" fmla="*/ 3935627 h 4587875"/>
              <a:gd name="connsiteX5832" fmla="*/ 7306247 w 9408955"/>
              <a:gd name="connsiteY5832" fmla="*/ 3908271 h 4587875"/>
              <a:gd name="connsiteX5833" fmla="*/ 7305123 w 9408955"/>
              <a:gd name="connsiteY5833" fmla="*/ 3965492 h 4587875"/>
              <a:gd name="connsiteX5834" fmla="*/ 7322982 w 9408955"/>
              <a:gd name="connsiteY5834" fmla="*/ 3971469 h 4587875"/>
              <a:gd name="connsiteX5835" fmla="*/ 3727765 w 9408955"/>
              <a:gd name="connsiteY5835" fmla="*/ 3971522 h 4587875"/>
              <a:gd name="connsiteX5836" fmla="*/ 3761335 w 9408955"/>
              <a:gd name="connsiteY5836" fmla="*/ 3934945 h 4587875"/>
              <a:gd name="connsiteX5837" fmla="*/ 3700698 w 9408955"/>
              <a:gd name="connsiteY5837" fmla="*/ 3913633 h 4587875"/>
              <a:gd name="connsiteX5838" fmla="*/ 3709489 w 9408955"/>
              <a:gd name="connsiteY5838" fmla="*/ 3967257 h 4587875"/>
              <a:gd name="connsiteX5839" fmla="*/ 3727765 w 9408955"/>
              <a:gd name="connsiteY5839" fmla="*/ 3971522 h 4587875"/>
              <a:gd name="connsiteX5840" fmla="*/ 2286600 w 9408955"/>
              <a:gd name="connsiteY5840" fmla="*/ 3971605 h 4587875"/>
              <a:gd name="connsiteX5841" fmla="*/ 2323670 w 9408955"/>
              <a:gd name="connsiteY5841" fmla="*/ 3944388 h 4587875"/>
              <a:gd name="connsiteX5842" fmla="*/ 2283675 w 9408955"/>
              <a:gd name="connsiteY5842" fmla="*/ 3903680 h 4587875"/>
              <a:gd name="connsiteX5843" fmla="*/ 2270485 w 9408955"/>
              <a:gd name="connsiteY5843" fmla="*/ 3966676 h 4587875"/>
              <a:gd name="connsiteX5844" fmla="*/ 2286600 w 9408955"/>
              <a:gd name="connsiteY5844" fmla="*/ 3971605 h 4587875"/>
              <a:gd name="connsiteX5845" fmla="*/ 7017780 w 9408955"/>
              <a:gd name="connsiteY5845" fmla="*/ 3971624 h 4587875"/>
              <a:gd name="connsiteX5846" fmla="*/ 7050813 w 9408955"/>
              <a:gd name="connsiteY5846" fmla="*/ 3928522 h 4587875"/>
              <a:gd name="connsiteX5847" fmla="*/ 6989642 w 9408955"/>
              <a:gd name="connsiteY5847" fmla="*/ 3912689 h 4587875"/>
              <a:gd name="connsiteX5848" fmla="*/ 6997829 w 9408955"/>
              <a:gd name="connsiteY5848" fmla="*/ 3966524 h 4587875"/>
              <a:gd name="connsiteX5849" fmla="*/ 7017780 w 9408955"/>
              <a:gd name="connsiteY5849" fmla="*/ 3971624 h 4587875"/>
              <a:gd name="connsiteX5850" fmla="*/ 6504140 w 9408955"/>
              <a:gd name="connsiteY5850" fmla="*/ 3971637 h 4587875"/>
              <a:gd name="connsiteX5851" fmla="*/ 6536410 w 9408955"/>
              <a:gd name="connsiteY5851" fmla="*/ 3928697 h 4587875"/>
              <a:gd name="connsiteX5852" fmla="*/ 6470062 w 9408955"/>
              <a:gd name="connsiteY5852" fmla="*/ 3926877 h 4587875"/>
              <a:gd name="connsiteX5853" fmla="*/ 6484018 w 9408955"/>
              <a:gd name="connsiteY5853" fmla="*/ 3966212 h 4587875"/>
              <a:gd name="connsiteX5854" fmla="*/ 6504140 w 9408955"/>
              <a:gd name="connsiteY5854" fmla="*/ 3971637 h 4587875"/>
              <a:gd name="connsiteX5855" fmla="*/ 7427036 w 9408955"/>
              <a:gd name="connsiteY5855" fmla="*/ 3971665 h 4587875"/>
              <a:gd name="connsiteX5856" fmla="*/ 7461529 w 9408955"/>
              <a:gd name="connsiteY5856" fmla="*/ 3934821 h 4587875"/>
              <a:gd name="connsiteX5857" fmla="*/ 7400150 w 9408955"/>
              <a:gd name="connsiteY5857" fmla="*/ 3913353 h 4587875"/>
              <a:gd name="connsiteX5858" fmla="*/ 7408821 w 9408955"/>
              <a:gd name="connsiteY5858" fmla="*/ 3966215 h 4587875"/>
              <a:gd name="connsiteX5859" fmla="*/ 7427036 w 9408955"/>
              <a:gd name="connsiteY5859" fmla="*/ 3971665 h 4587875"/>
              <a:gd name="connsiteX5860" fmla="*/ 8144067 w 9408955"/>
              <a:gd name="connsiteY5860" fmla="*/ 3971739 h 4587875"/>
              <a:gd name="connsiteX5861" fmla="*/ 8180455 w 9408955"/>
              <a:gd name="connsiteY5861" fmla="*/ 3935175 h 4587875"/>
              <a:gd name="connsiteX5862" fmla="*/ 8115141 w 9408955"/>
              <a:gd name="connsiteY5862" fmla="*/ 3921888 h 4587875"/>
              <a:gd name="connsiteX5863" fmla="*/ 8125346 w 9408955"/>
              <a:gd name="connsiteY5863" fmla="*/ 3965414 h 4587875"/>
              <a:gd name="connsiteX5864" fmla="*/ 8144067 w 9408955"/>
              <a:gd name="connsiteY5864" fmla="*/ 3971739 h 4587875"/>
              <a:gd name="connsiteX5865" fmla="*/ 8351721 w 9408955"/>
              <a:gd name="connsiteY5865" fmla="*/ 3971794 h 4587875"/>
              <a:gd name="connsiteX5866" fmla="*/ 8387949 w 9408955"/>
              <a:gd name="connsiteY5866" fmla="*/ 3934821 h 4587875"/>
              <a:gd name="connsiteX5867" fmla="*/ 8324803 w 9408955"/>
              <a:gd name="connsiteY5867" fmla="*/ 3913122 h 4587875"/>
              <a:gd name="connsiteX5868" fmla="*/ 8333268 w 9408955"/>
              <a:gd name="connsiteY5868" fmla="*/ 3966677 h 4587875"/>
              <a:gd name="connsiteX5869" fmla="*/ 8351721 w 9408955"/>
              <a:gd name="connsiteY5869" fmla="*/ 3971794 h 4587875"/>
              <a:gd name="connsiteX5870" fmla="*/ 6195295 w 9408955"/>
              <a:gd name="connsiteY5870" fmla="*/ 3971804 h 4587875"/>
              <a:gd name="connsiteX5871" fmla="*/ 6229137 w 9408955"/>
              <a:gd name="connsiteY5871" fmla="*/ 3935297 h 4587875"/>
              <a:gd name="connsiteX5872" fmla="*/ 6162838 w 9408955"/>
              <a:gd name="connsiteY5872" fmla="*/ 3921682 h 4587875"/>
              <a:gd name="connsiteX5873" fmla="*/ 6177749 w 9408955"/>
              <a:gd name="connsiteY5873" fmla="*/ 3966912 h 4587875"/>
              <a:gd name="connsiteX5874" fmla="*/ 6195295 w 9408955"/>
              <a:gd name="connsiteY5874" fmla="*/ 3971804 h 4587875"/>
              <a:gd name="connsiteX5875" fmla="*/ 1466898 w 9408955"/>
              <a:gd name="connsiteY5875" fmla="*/ 3971817 h 4587875"/>
              <a:gd name="connsiteX5876" fmla="*/ 1499620 w 9408955"/>
              <a:gd name="connsiteY5876" fmla="*/ 3934927 h 4587875"/>
              <a:gd name="connsiteX5877" fmla="*/ 1445443 w 9408955"/>
              <a:gd name="connsiteY5877" fmla="*/ 3909363 h 4587875"/>
              <a:gd name="connsiteX5878" fmla="*/ 1448813 w 9408955"/>
              <a:gd name="connsiteY5878" fmla="*/ 3966249 h 4587875"/>
              <a:gd name="connsiteX5879" fmla="*/ 1466898 w 9408955"/>
              <a:gd name="connsiteY5879" fmla="*/ 3971817 h 4587875"/>
              <a:gd name="connsiteX5880" fmla="*/ 1873743 w 9408955"/>
              <a:gd name="connsiteY5880" fmla="*/ 3971827 h 4587875"/>
              <a:gd name="connsiteX5881" fmla="*/ 1916160 w 9408955"/>
              <a:gd name="connsiteY5881" fmla="*/ 3927627 h 4587875"/>
              <a:gd name="connsiteX5882" fmla="*/ 1866028 w 9408955"/>
              <a:gd name="connsiteY5882" fmla="*/ 3903560 h 4587875"/>
              <a:gd name="connsiteX5883" fmla="*/ 1873743 w 9408955"/>
              <a:gd name="connsiteY5883" fmla="*/ 3971827 h 4587875"/>
              <a:gd name="connsiteX5884" fmla="*/ 6607349 w 9408955"/>
              <a:gd name="connsiteY5884" fmla="*/ 3971852 h 4587875"/>
              <a:gd name="connsiteX5885" fmla="*/ 6639427 w 9408955"/>
              <a:gd name="connsiteY5885" fmla="*/ 3928824 h 4587875"/>
              <a:gd name="connsiteX5886" fmla="*/ 6584390 w 9408955"/>
              <a:gd name="connsiteY5886" fmla="*/ 3909528 h 4587875"/>
              <a:gd name="connsiteX5887" fmla="*/ 6587574 w 9408955"/>
              <a:gd name="connsiteY5887" fmla="*/ 3966957 h 4587875"/>
              <a:gd name="connsiteX5888" fmla="*/ 6607349 w 9408955"/>
              <a:gd name="connsiteY5888" fmla="*/ 3971852 h 4587875"/>
              <a:gd name="connsiteX5889" fmla="*/ 5881055 w 9408955"/>
              <a:gd name="connsiteY5889" fmla="*/ 3971858 h 4587875"/>
              <a:gd name="connsiteX5890" fmla="*/ 5919751 w 9408955"/>
              <a:gd name="connsiteY5890" fmla="*/ 3943240 h 4587875"/>
              <a:gd name="connsiteX5891" fmla="*/ 5878142 w 9408955"/>
              <a:gd name="connsiteY5891" fmla="*/ 3902909 h 4587875"/>
              <a:gd name="connsiteX5892" fmla="*/ 5864349 w 9408955"/>
              <a:gd name="connsiteY5892" fmla="*/ 3965723 h 4587875"/>
              <a:gd name="connsiteX5893" fmla="*/ 5881055 w 9408955"/>
              <a:gd name="connsiteY5893" fmla="*/ 3971858 h 4587875"/>
              <a:gd name="connsiteX5894" fmla="*/ 7121769 w 9408955"/>
              <a:gd name="connsiteY5894" fmla="*/ 3971874 h 4587875"/>
              <a:gd name="connsiteX5895" fmla="*/ 7153676 w 9408955"/>
              <a:gd name="connsiteY5895" fmla="*/ 3929241 h 4587875"/>
              <a:gd name="connsiteX5896" fmla="*/ 7086780 w 9408955"/>
              <a:gd name="connsiteY5896" fmla="*/ 3922859 h 4587875"/>
              <a:gd name="connsiteX5897" fmla="*/ 7101952 w 9408955"/>
              <a:gd name="connsiteY5897" fmla="*/ 3967080 h 4587875"/>
              <a:gd name="connsiteX5898" fmla="*/ 7121769 w 9408955"/>
              <a:gd name="connsiteY5898" fmla="*/ 3971874 h 4587875"/>
              <a:gd name="connsiteX5899" fmla="*/ 7940244 w 9408955"/>
              <a:gd name="connsiteY5899" fmla="*/ 3971930 h 4587875"/>
              <a:gd name="connsiteX5900" fmla="*/ 7975235 w 9408955"/>
              <a:gd name="connsiteY5900" fmla="*/ 3936320 h 4587875"/>
              <a:gd name="connsiteX5901" fmla="*/ 7910775 w 9408955"/>
              <a:gd name="connsiteY5901" fmla="*/ 3919681 h 4587875"/>
              <a:gd name="connsiteX5902" fmla="*/ 7922495 w 9408955"/>
              <a:gd name="connsiteY5902" fmla="*/ 3966634 h 4587875"/>
              <a:gd name="connsiteX5903" fmla="*/ 7940244 w 9408955"/>
              <a:gd name="connsiteY5903" fmla="*/ 3971930 h 4587875"/>
              <a:gd name="connsiteX5904" fmla="*/ 7735435 w 9408955"/>
              <a:gd name="connsiteY5904" fmla="*/ 3971954 h 4587875"/>
              <a:gd name="connsiteX5905" fmla="*/ 7769974 w 9408955"/>
              <a:gd name="connsiteY5905" fmla="*/ 3928127 h 4587875"/>
              <a:gd name="connsiteX5906" fmla="*/ 7704205 w 9408955"/>
              <a:gd name="connsiteY5906" fmla="*/ 3919630 h 4587875"/>
              <a:gd name="connsiteX5907" fmla="*/ 7715318 w 9408955"/>
              <a:gd name="connsiteY5907" fmla="*/ 3965333 h 4587875"/>
              <a:gd name="connsiteX5908" fmla="*/ 7735435 w 9408955"/>
              <a:gd name="connsiteY5908" fmla="*/ 3971954 h 4587875"/>
              <a:gd name="connsiteX5909" fmla="*/ 9173326 w 9408955"/>
              <a:gd name="connsiteY5909" fmla="*/ 3971975 h 4587875"/>
              <a:gd name="connsiteX5910" fmla="*/ 9210726 w 9408955"/>
              <a:gd name="connsiteY5910" fmla="*/ 3935716 h 4587875"/>
              <a:gd name="connsiteX5911" fmla="*/ 9151651 w 9408955"/>
              <a:gd name="connsiteY5911" fmla="*/ 3910785 h 4587875"/>
              <a:gd name="connsiteX5912" fmla="*/ 9155072 w 9408955"/>
              <a:gd name="connsiteY5912" fmla="*/ 3964570 h 4587875"/>
              <a:gd name="connsiteX5913" fmla="*/ 9173326 w 9408955"/>
              <a:gd name="connsiteY5913" fmla="*/ 3971975 h 4587875"/>
              <a:gd name="connsiteX5914" fmla="*/ 1572583 w 9408955"/>
              <a:gd name="connsiteY5914" fmla="*/ 3972021 h 4587875"/>
              <a:gd name="connsiteX5915" fmla="*/ 1603147 w 9408955"/>
              <a:gd name="connsiteY5915" fmla="*/ 3927216 h 4587875"/>
              <a:gd name="connsiteX5916" fmla="*/ 1538375 w 9408955"/>
              <a:gd name="connsiteY5916" fmla="*/ 3921473 h 4587875"/>
              <a:gd name="connsiteX5917" fmla="*/ 1552287 w 9408955"/>
              <a:gd name="connsiteY5917" fmla="*/ 3967876 h 4587875"/>
              <a:gd name="connsiteX5918" fmla="*/ 1572583 w 9408955"/>
              <a:gd name="connsiteY5918" fmla="*/ 3972021 h 4587875"/>
              <a:gd name="connsiteX5919" fmla="*/ 3316902 w 9408955"/>
              <a:gd name="connsiteY5919" fmla="*/ 3972040 h 4587875"/>
              <a:gd name="connsiteX5920" fmla="*/ 3351747 w 9408955"/>
              <a:gd name="connsiteY5920" fmla="*/ 3935181 h 4587875"/>
              <a:gd name="connsiteX5921" fmla="*/ 3286635 w 9408955"/>
              <a:gd name="connsiteY5921" fmla="*/ 3920375 h 4587875"/>
              <a:gd name="connsiteX5922" fmla="*/ 3299069 w 9408955"/>
              <a:gd name="connsiteY5922" fmla="*/ 3967338 h 4587875"/>
              <a:gd name="connsiteX5923" fmla="*/ 3316902 w 9408955"/>
              <a:gd name="connsiteY5923" fmla="*/ 3972040 h 4587875"/>
              <a:gd name="connsiteX5924" fmla="*/ 3623137 w 9408955"/>
              <a:gd name="connsiteY5924" fmla="*/ 3972063 h 4587875"/>
              <a:gd name="connsiteX5925" fmla="*/ 3659010 w 9408955"/>
              <a:gd name="connsiteY5925" fmla="*/ 3935977 h 4587875"/>
              <a:gd name="connsiteX5926" fmla="*/ 3593752 w 9408955"/>
              <a:gd name="connsiteY5926" fmla="*/ 3919982 h 4587875"/>
              <a:gd name="connsiteX5927" fmla="*/ 3604704 w 9408955"/>
              <a:gd name="connsiteY5927" fmla="*/ 3966597 h 4587875"/>
              <a:gd name="connsiteX5928" fmla="*/ 3623137 w 9408955"/>
              <a:gd name="connsiteY5928" fmla="*/ 3972063 h 4587875"/>
              <a:gd name="connsiteX5929" fmla="*/ 6296018 w 9408955"/>
              <a:gd name="connsiteY5929" fmla="*/ 3972120 h 4587875"/>
              <a:gd name="connsiteX5930" fmla="*/ 6332196 w 9408955"/>
              <a:gd name="connsiteY5930" fmla="*/ 3927486 h 4587875"/>
              <a:gd name="connsiteX5931" fmla="*/ 6267937 w 9408955"/>
              <a:gd name="connsiteY5931" fmla="*/ 3915147 h 4587875"/>
              <a:gd name="connsiteX5932" fmla="*/ 6275334 w 9408955"/>
              <a:gd name="connsiteY5932" fmla="*/ 3964275 h 4587875"/>
              <a:gd name="connsiteX5933" fmla="*/ 6296018 w 9408955"/>
              <a:gd name="connsiteY5933" fmla="*/ 3972120 h 4587875"/>
              <a:gd name="connsiteX5934" fmla="*/ 8560423 w 9408955"/>
              <a:gd name="connsiteY5934" fmla="*/ 3972131 h 4587875"/>
              <a:gd name="connsiteX5935" fmla="*/ 8593395 w 9408955"/>
              <a:gd name="connsiteY5935" fmla="*/ 3935625 h 4587875"/>
              <a:gd name="connsiteX5936" fmla="*/ 8529575 w 9408955"/>
              <a:gd name="connsiteY5936" fmla="*/ 3915462 h 4587875"/>
              <a:gd name="connsiteX5937" fmla="*/ 8542384 w 9408955"/>
              <a:gd name="connsiteY5937" fmla="*/ 3967244 h 4587875"/>
              <a:gd name="connsiteX5938" fmla="*/ 8560423 w 9408955"/>
              <a:gd name="connsiteY5938" fmla="*/ 3972131 h 4587875"/>
              <a:gd name="connsiteX5939" fmla="*/ 6400819 w 9408955"/>
              <a:gd name="connsiteY5939" fmla="*/ 3972180 h 4587875"/>
              <a:gd name="connsiteX5940" fmla="*/ 6434433 w 9408955"/>
              <a:gd name="connsiteY5940" fmla="*/ 3927983 h 4587875"/>
              <a:gd name="connsiteX5941" fmla="*/ 6369572 w 9408955"/>
              <a:gd name="connsiteY5941" fmla="*/ 3919925 h 4587875"/>
              <a:gd name="connsiteX5942" fmla="*/ 6380685 w 9408955"/>
              <a:gd name="connsiteY5942" fmla="*/ 3965974 h 4587875"/>
              <a:gd name="connsiteX5943" fmla="*/ 6400819 w 9408955"/>
              <a:gd name="connsiteY5943" fmla="*/ 3972180 h 4587875"/>
              <a:gd name="connsiteX5944" fmla="*/ 7837961 w 9408955"/>
              <a:gd name="connsiteY5944" fmla="*/ 3972311 h 4587875"/>
              <a:gd name="connsiteX5945" fmla="*/ 7875429 w 9408955"/>
              <a:gd name="connsiteY5945" fmla="*/ 3936624 h 4587875"/>
              <a:gd name="connsiteX5946" fmla="*/ 7819768 w 9408955"/>
              <a:gd name="connsiteY5946" fmla="*/ 3907068 h 4587875"/>
              <a:gd name="connsiteX5947" fmla="*/ 7820225 w 9408955"/>
              <a:gd name="connsiteY5947" fmla="*/ 3966181 h 4587875"/>
              <a:gd name="connsiteX5948" fmla="*/ 7837961 w 9408955"/>
              <a:gd name="connsiteY5948" fmla="*/ 3972311 h 4587875"/>
              <a:gd name="connsiteX5949" fmla="*/ 6912773 w 9408955"/>
              <a:gd name="connsiteY5949" fmla="*/ 3972313 h 4587875"/>
              <a:gd name="connsiteX5950" fmla="*/ 6948130 w 9408955"/>
              <a:gd name="connsiteY5950" fmla="*/ 3936200 h 4587875"/>
              <a:gd name="connsiteX5951" fmla="*/ 6880707 w 9408955"/>
              <a:gd name="connsiteY5951" fmla="*/ 3928431 h 4587875"/>
              <a:gd name="connsiteX5952" fmla="*/ 6895364 w 9408955"/>
              <a:gd name="connsiteY5952" fmla="*/ 3966130 h 4587875"/>
              <a:gd name="connsiteX5953" fmla="*/ 6912773 w 9408955"/>
              <a:gd name="connsiteY5953" fmla="*/ 3972313 h 4587875"/>
              <a:gd name="connsiteX5954" fmla="*/ 3215462 w 9408955"/>
              <a:gd name="connsiteY5954" fmla="*/ 3972576 h 4587875"/>
              <a:gd name="connsiteX5955" fmla="*/ 3241907 w 9408955"/>
              <a:gd name="connsiteY5955" fmla="*/ 3909703 h 4587875"/>
              <a:gd name="connsiteX5956" fmla="*/ 3190385 w 9408955"/>
              <a:gd name="connsiteY5956" fmla="*/ 3910391 h 4587875"/>
              <a:gd name="connsiteX5957" fmla="*/ 3215462 w 9408955"/>
              <a:gd name="connsiteY5957" fmla="*/ 3972576 h 4587875"/>
              <a:gd name="connsiteX5958" fmla="*/ 6400364 w 9408955"/>
              <a:gd name="connsiteY5958" fmla="*/ 4062334 h 4587875"/>
              <a:gd name="connsiteX5959" fmla="*/ 6420581 w 9408955"/>
              <a:gd name="connsiteY5959" fmla="*/ 4034826 h 4587875"/>
              <a:gd name="connsiteX5960" fmla="*/ 6379570 w 9408955"/>
              <a:gd name="connsiteY5960" fmla="*/ 4027312 h 4587875"/>
              <a:gd name="connsiteX5961" fmla="*/ 6388228 w 9408955"/>
              <a:gd name="connsiteY5961" fmla="*/ 4058736 h 4587875"/>
              <a:gd name="connsiteX5962" fmla="*/ 6400364 w 9408955"/>
              <a:gd name="connsiteY5962" fmla="*/ 4062334 h 4587875"/>
              <a:gd name="connsiteX5963" fmla="*/ 2406932 w 9408955"/>
              <a:gd name="connsiteY5963" fmla="*/ 4072486 h 4587875"/>
              <a:gd name="connsiteX5964" fmla="*/ 2425024 w 9408955"/>
              <a:gd name="connsiteY5964" fmla="*/ 4047848 h 4587875"/>
              <a:gd name="connsiteX5965" fmla="*/ 2388758 w 9408955"/>
              <a:gd name="connsiteY5965" fmla="*/ 4004400 h 4587875"/>
              <a:gd name="connsiteX5966" fmla="*/ 2375247 w 9408955"/>
              <a:gd name="connsiteY5966" fmla="*/ 4070714 h 4587875"/>
              <a:gd name="connsiteX5967" fmla="*/ 2406932 w 9408955"/>
              <a:gd name="connsiteY5967" fmla="*/ 4072486 h 4587875"/>
              <a:gd name="connsiteX5968" fmla="*/ 1993693 w 9408955"/>
              <a:gd name="connsiteY5968" fmla="*/ 4072494 h 4587875"/>
              <a:gd name="connsiteX5969" fmla="*/ 2013870 w 9408955"/>
              <a:gd name="connsiteY5969" fmla="*/ 4052516 h 4587875"/>
              <a:gd name="connsiteX5970" fmla="*/ 1970438 w 9408955"/>
              <a:gd name="connsiteY5970" fmla="*/ 4005549 h 4587875"/>
              <a:gd name="connsiteX5971" fmla="*/ 1964985 w 9408955"/>
              <a:gd name="connsiteY5971" fmla="*/ 4070071 h 4587875"/>
              <a:gd name="connsiteX5972" fmla="*/ 1993693 w 9408955"/>
              <a:gd name="connsiteY5972" fmla="*/ 4072494 h 4587875"/>
              <a:gd name="connsiteX5973" fmla="*/ 5894760 w 9408955"/>
              <a:gd name="connsiteY5973" fmla="*/ 4072788 h 4587875"/>
              <a:gd name="connsiteX5974" fmla="*/ 5917270 w 9408955"/>
              <a:gd name="connsiteY5974" fmla="*/ 4053794 h 4587875"/>
              <a:gd name="connsiteX5975" fmla="*/ 5886875 w 9408955"/>
              <a:gd name="connsiteY5975" fmla="*/ 4002994 h 4587875"/>
              <a:gd name="connsiteX5976" fmla="*/ 5865393 w 9408955"/>
              <a:gd name="connsiteY5976" fmla="*/ 4067628 h 4587875"/>
              <a:gd name="connsiteX5977" fmla="*/ 5894760 w 9408955"/>
              <a:gd name="connsiteY5977" fmla="*/ 4072788 h 4587875"/>
              <a:gd name="connsiteX5978" fmla="*/ 6616076 w 9408955"/>
              <a:gd name="connsiteY5978" fmla="*/ 4072811 h 4587875"/>
              <a:gd name="connsiteX5979" fmla="*/ 6635679 w 9408955"/>
              <a:gd name="connsiteY5979" fmla="*/ 4054663 h 4587875"/>
              <a:gd name="connsiteX5980" fmla="*/ 6601704 w 9408955"/>
              <a:gd name="connsiteY5980" fmla="*/ 4003058 h 4587875"/>
              <a:gd name="connsiteX5981" fmla="*/ 6588879 w 9408955"/>
              <a:gd name="connsiteY5981" fmla="*/ 4071177 h 4587875"/>
              <a:gd name="connsiteX5982" fmla="*/ 6616076 w 9408955"/>
              <a:gd name="connsiteY5982" fmla="*/ 4072811 h 4587875"/>
              <a:gd name="connsiteX5983" fmla="*/ 3224593 w 9408955"/>
              <a:gd name="connsiteY5983" fmla="*/ 4073043 h 4587875"/>
              <a:gd name="connsiteX5984" fmla="*/ 3246678 w 9408955"/>
              <a:gd name="connsiteY5984" fmla="*/ 4054264 h 4587875"/>
              <a:gd name="connsiteX5985" fmla="*/ 3209290 w 9408955"/>
              <a:gd name="connsiteY5985" fmla="*/ 4002813 h 4587875"/>
              <a:gd name="connsiteX5986" fmla="*/ 3195840 w 9408955"/>
              <a:gd name="connsiteY5986" fmla="*/ 4067984 h 4587875"/>
              <a:gd name="connsiteX5987" fmla="*/ 3224593 w 9408955"/>
              <a:gd name="connsiteY5987" fmla="*/ 4073043 h 4587875"/>
              <a:gd name="connsiteX5988" fmla="*/ 7439366 w 9408955"/>
              <a:gd name="connsiteY5988" fmla="*/ 4073232 h 4587875"/>
              <a:gd name="connsiteX5989" fmla="*/ 7459555 w 9408955"/>
              <a:gd name="connsiteY5989" fmla="*/ 4052963 h 4587875"/>
              <a:gd name="connsiteX5990" fmla="*/ 7423278 w 9408955"/>
              <a:gd name="connsiteY5990" fmla="*/ 4003929 h 4587875"/>
              <a:gd name="connsiteX5991" fmla="*/ 7409645 w 9408955"/>
              <a:gd name="connsiteY5991" fmla="*/ 4070752 h 4587875"/>
              <a:gd name="connsiteX5992" fmla="*/ 7439366 w 9408955"/>
              <a:gd name="connsiteY5992" fmla="*/ 4073232 h 4587875"/>
              <a:gd name="connsiteX5993" fmla="*/ 3735441 w 9408955"/>
              <a:gd name="connsiteY5993" fmla="*/ 4073341 h 4587875"/>
              <a:gd name="connsiteX5994" fmla="*/ 3756925 w 9408955"/>
              <a:gd name="connsiteY5994" fmla="*/ 4057703 h 4587875"/>
              <a:gd name="connsiteX5995" fmla="*/ 3723872 w 9408955"/>
              <a:gd name="connsiteY5995" fmla="*/ 4003042 h 4587875"/>
              <a:gd name="connsiteX5996" fmla="*/ 3708827 w 9408955"/>
              <a:gd name="connsiteY5996" fmla="*/ 4069596 h 4587875"/>
              <a:gd name="connsiteX5997" fmla="*/ 3735441 w 9408955"/>
              <a:gd name="connsiteY5997" fmla="*/ 4073341 h 4587875"/>
              <a:gd name="connsiteX5998" fmla="*/ 1782635 w 9408955"/>
              <a:gd name="connsiteY5998" fmla="*/ 4073524 h 4587875"/>
              <a:gd name="connsiteX5999" fmla="*/ 1804799 w 9408955"/>
              <a:gd name="connsiteY5999" fmla="*/ 4059464 h 4587875"/>
              <a:gd name="connsiteX6000" fmla="*/ 1768742 w 9408955"/>
              <a:gd name="connsiteY6000" fmla="*/ 4003675 h 4587875"/>
              <a:gd name="connsiteX6001" fmla="*/ 1756723 w 9408955"/>
              <a:gd name="connsiteY6001" fmla="*/ 4067855 h 4587875"/>
              <a:gd name="connsiteX6002" fmla="*/ 1782635 w 9408955"/>
              <a:gd name="connsiteY6002" fmla="*/ 4073524 h 4587875"/>
              <a:gd name="connsiteX6003" fmla="*/ 6291105 w 9408955"/>
              <a:gd name="connsiteY6003" fmla="*/ 4073619 h 4587875"/>
              <a:gd name="connsiteX6004" fmla="*/ 6330704 w 9408955"/>
              <a:gd name="connsiteY6004" fmla="*/ 4047757 h 4587875"/>
              <a:gd name="connsiteX6005" fmla="*/ 6280648 w 9408955"/>
              <a:gd name="connsiteY6005" fmla="*/ 4007265 h 4587875"/>
              <a:gd name="connsiteX6006" fmla="*/ 6274934 w 9408955"/>
              <a:gd name="connsiteY6006" fmla="*/ 4067437 h 4587875"/>
              <a:gd name="connsiteX6007" fmla="*/ 6291105 w 9408955"/>
              <a:gd name="connsiteY6007" fmla="*/ 4073619 h 4587875"/>
              <a:gd name="connsiteX6008" fmla="*/ 1568176 w 9408955"/>
              <a:gd name="connsiteY6008" fmla="*/ 4073931 h 4587875"/>
              <a:gd name="connsiteX6009" fmla="*/ 1602931 w 9408955"/>
              <a:gd name="connsiteY6009" fmla="*/ 4047359 h 4587875"/>
              <a:gd name="connsiteX6010" fmla="*/ 1559613 w 9408955"/>
              <a:gd name="connsiteY6010" fmla="*/ 4004382 h 4587875"/>
              <a:gd name="connsiteX6011" fmla="*/ 1552772 w 9408955"/>
              <a:gd name="connsiteY6011" fmla="*/ 4070552 h 4587875"/>
              <a:gd name="connsiteX6012" fmla="*/ 1568176 w 9408955"/>
              <a:gd name="connsiteY6012" fmla="*/ 4073931 h 4587875"/>
              <a:gd name="connsiteX6013" fmla="*/ 6819225 w 9408955"/>
              <a:gd name="connsiteY6013" fmla="*/ 4074045 h 4587875"/>
              <a:gd name="connsiteX6014" fmla="*/ 6841707 w 9408955"/>
              <a:gd name="connsiteY6014" fmla="*/ 4055640 h 4587875"/>
              <a:gd name="connsiteX6015" fmla="*/ 6802825 w 9408955"/>
              <a:gd name="connsiteY6015" fmla="*/ 4004882 h 4587875"/>
              <a:gd name="connsiteX6016" fmla="*/ 6790092 w 9408955"/>
              <a:gd name="connsiteY6016" fmla="*/ 4068443 h 4587875"/>
              <a:gd name="connsiteX6017" fmla="*/ 6819225 w 9408955"/>
              <a:gd name="connsiteY6017" fmla="*/ 4074045 h 4587875"/>
              <a:gd name="connsiteX6018" fmla="*/ 3117200 w 9408955"/>
              <a:gd name="connsiteY6018" fmla="*/ 4074237 h 4587875"/>
              <a:gd name="connsiteX6019" fmla="*/ 3139883 w 9408955"/>
              <a:gd name="connsiteY6019" fmla="*/ 4060720 h 4587875"/>
              <a:gd name="connsiteX6020" fmla="*/ 3111458 w 9408955"/>
              <a:gd name="connsiteY6020" fmla="*/ 4002771 h 4587875"/>
              <a:gd name="connsiteX6021" fmla="*/ 3090764 w 9408955"/>
              <a:gd name="connsiteY6021" fmla="*/ 4068248 h 4587875"/>
              <a:gd name="connsiteX6022" fmla="*/ 3117200 w 9408955"/>
              <a:gd name="connsiteY6022" fmla="*/ 4074237 h 4587875"/>
              <a:gd name="connsiteX6023" fmla="*/ 2087417 w 9408955"/>
              <a:gd name="connsiteY6023" fmla="*/ 4074254 h 4587875"/>
              <a:gd name="connsiteX6024" fmla="*/ 2118614 w 9408955"/>
              <a:gd name="connsiteY6024" fmla="*/ 4031893 h 4587875"/>
              <a:gd name="connsiteX6025" fmla="*/ 2058496 w 9408955"/>
              <a:gd name="connsiteY6025" fmla="*/ 4015524 h 4587875"/>
              <a:gd name="connsiteX6026" fmla="*/ 2068096 w 9408955"/>
              <a:gd name="connsiteY6026" fmla="*/ 4070542 h 4587875"/>
              <a:gd name="connsiteX6027" fmla="*/ 2087417 w 9408955"/>
              <a:gd name="connsiteY6027" fmla="*/ 4074254 h 4587875"/>
              <a:gd name="connsiteX6028" fmla="*/ 7120066 w 9408955"/>
              <a:gd name="connsiteY6028" fmla="*/ 4074330 h 4587875"/>
              <a:gd name="connsiteX6029" fmla="*/ 7154477 w 9408955"/>
              <a:gd name="connsiteY6029" fmla="*/ 4040067 h 4587875"/>
              <a:gd name="connsiteX6030" fmla="*/ 7096420 w 9408955"/>
              <a:gd name="connsiteY6030" fmla="*/ 4012241 h 4587875"/>
              <a:gd name="connsiteX6031" fmla="*/ 7102770 w 9408955"/>
              <a:gd name="connsiteY6031" fmla="*/ 4069928 h 4587875"/>
              <a:gd name="connsiteX6032" fmla="*/ 7120066 w 9408955"/>
              <a:gd name="connsiteY6032" fmla="*/ 4074330 h 4587875"/>
              <a:gd name="connsiteX6033" fmla="*/ 3011344 w 9408955"/>
              <a:gd name="connsiteY6033" fmla="*/ 4074437 h 4587875"/>
              <a:gd name="connsiteX6034" fmla="*/ 3042192 w 9408955"/>
              <a:gd name="connsiteY6034" fmla="*/ 4031939 h 4587875"/>
              <a:gd name="connsiteX6035" fmla="*/ 2992891 w 9408955"/>
              <a:gd name="connsiteY6035" fmla="*/ 4006506 h 4587875"/>
              <a:gd name="connsiteX6036" fmla="*/ 2992439 w 9408955"/>
              <a:gd name="connsiteY6036" fmla="*/ 4070889 h 4587875"/>
              <a:gd name="connsiteX6037" fmla="*/ 3011344 w 9408955"/>
              <a:gd name="connsiteY6037" fmla="*/ 4074437 h 4587875"/>
              <a:gd name="connsiteX6038" fmla="*/ 7530607 w 9408955"/>
              <a:gd name="connsiteY6038" fmla="*/ 4074498 h 4587875"/>
              <a:gd name="connsiteX6039" fmla="*/ 7563543 w 9408955"/>
              <a:gd name="connsiteY6039" fmla="*/ 4040212 h 4587875"/>
              <a:gd name="connsiteX6040" fmla="*/ 7519599 w 9408955"/>
              <a:gd name="connsiteY6040" fmla="*/ 4004724 h 4587875"/>
              <a:gd name="connsiteX6041" fmla="*/ 7512927 w 9408955"/>
              <a:gd name="connsiteY6041" fmla="*/ 4071092 h 4587875"/>
              <a:gd name="connsiteX6042" fmla="*/ 7530607 w 9408955"/>
              <a:gd name="connsiteY6042" fmla="*/ 4074498 h 4587875"/>
              <a:gd name="connsiteX6043" fmla="*/ 7322938 w 9408955"/>
              <a:gd name="connsiteY6043" fmla="*/ 4074545 h 4587875"/>
              <a:gd name="connsiteX6044" fmla="*/ 7358997 w 9408955"/>
              <a:gd name="connsiteY6044" fmla="*/ 4040093 h 4587875"/>
              <a:gd name="connsiteX6045" fmla="*/ 7318401 w 9408955"/>
              <a:gd name="connsiteY6045" fmla="*/ 4004548 h 4587875"/>
              <a:gd name="connsiteX6046" fmla="*/ 7305328 w 9408955"/>
              <a:gd name="connsiteY6046" fmla="*/ 4068214 h 4587875"/>
              <a:gd name="connsiteX6047" fmla="*/ 7322938 w 9408955"/>
              <a:gd name="connsiteY6047" fmla="*/ 4074545 h 4587875"/>
              <a:gd name="connsiteX6048" fmla="*/ 7020436 w 9408955"/>
              <a:gd name="connsiteY6048" fmla="*/ 4074572 h 4587875"/>
              <a:gd name="connsiteX6049" fmla="*/ 7050383 w 9408955"/>
              <a:gd name="connsiteY6049" fmla="*/ 4028019 h 4587875"/>
              <a:gd name="connsiteX6050" fmla="*/ 6998448 w 9408955"/>
              <a:gd name="connsiteY6050" fmla="*/ 4008920 h 4587875"/>
              <a:gd name="connsiteX6051" fmla="*/ 6999809 w 9408955"/>
              <a:gd name="connsiteY6051" fmla="*/ 4070537 h 4587875"/>
              <a:gd name="connsiteX6052" fmla="*/ 7020436 w 9408955"/>
              <a:gd name="connsiteY6052" fmla="*/ 4074572 h 4587875"/>
              <a:gd name="connsiteX6053" fmla="*/ 1264407 w 9408955"/>
              <a:gd name="connsiteY6053" fmla="*/ 4074604 h 4587875"/>
              <a:gd name="connsiteX6054" fmla="*/ 1297049 w 9408955"/>
              <a:gd name="connsiteY6054" fmla="*/ 4039982 h 4587875"/>
              <a:gd name="connsiteX6055" fmla="*/ 1247880 w 9408955"/>
              <a:gd name="connsiteY6055" fmla="*/ 4006357 h 4587875"/>
              <a:gd name="connsiteX6056" fmla="*/ 1247652 w 9408955"/>
              <a:gd name="connsiteY6056" fmla="*/ 4071074 h 4587875"/>
              <a:gd name="connsiteX6057" fmla="*/ 1264407 w 9408955"/>
              <a:gd name="connsiteY6057" fmla="*/ 4074604 h 4587875"/>
              <a:gd name="connsiteX6058" fmla="*/ 3623430 w 9408955"/>
              <a:gd name="connsiteY6058" fmla="*/ 4074687 h 4587875"/>
              <a:gd name="connsiteX6059" fmla="*/ 3658371 w 9408955"/>
              <a:gd name="connsiteY6059" fmla="*/ 4039733 h 4587875"/>
              <a:gd name="connsiteX6060" fmla="*/ 3611473 w 9408955"/>
              <a:gd name="connsiteY6060" fmla="*/ 4006396 h 4587875"/>
              <a:gd name="connsiteX6061" fmla="*/ 3605836 w 9408955"/>
              <a:gd name="connsiteY6061" fmla="*/ 4068762 h 4587875"/>
              <a:gd name="connsiteX6062" fmla="*/ 3623430 w 9408955"/>
              <a:gd name="connsiteY6062" fmla="*/ 4074687 h 4587875"/>
              <a:gd name="connsiteX6063" fmla="*/ 7737429 w 9408955"/>
              <a:gd name="connsiteY6063" fmla="*/ 4074698 h 4587875"/>
              <a:gd name="connsiteX6064" fmla="*/ 7771331 w 9408955"/>
              <a:gd name="connsiteY6064" fmla="*/ 4039751 h 4587875"/>
              <a:gd name="connsiteX6065" fmla="*/ 7720386 w 9408955"/>
              <a:gd name="connsiteY6065" fmla="*/ 4006357 h 4587875"/>
              <a:gd name="connsiteX6066" fmla="*/ 7720158 w 9408955"/>
              <a:gd name="connsiteY6066" fmla="*/ 4071074 h 4587875"/>
              <a:gd name="connsiteX6067" fmla="*/ 7737429 w 9408955"/>
              <a:gd name="connsiteY6067" fmla="*/ 4074698 h 4587875"/>
              <a:gd name="connsiteX6068" fmla="*/ 3525969 w 9408955"/>
              <a:gd name="connsiteY6068" fmla="*/ 4074739 h 4587875"/>
              <a:gd name="connsiteX6069" fmla="*/ 3557606 w 9408955"/>
              <a:gd name="connsiteY6069" fmla="*/ 4032715 h 4587875"/>
              <a:gd name="connsiteX6070" fmla="*/ 3501133 w 9408955"/>
              <a:gd name="connsiteY6070" fmla="*/ 4010100 h 4587875"/>
              <a:gd name="connsiteX6071" fmla="*/ 3506849 w 9408955"/>
              <a:gd name="connsiteY6071" fmla="*/ 4071483 h 4587875"/>
              <a:gd name="connsiteX6072" fmla="*/ 3525969 w 9408955"/>
              <a:gd name="connsiteY6072" fmla="*/ 4074739 h 4587875"/>
              <a:gd name="connsiteX6073" fmla="*/ 6912273 w 9408955"/>
              <a:gd name="connsiteY6073" fmla="*/ 4074799 h 4587875"/>
              <a:gd name="connsiteX6074" fmla="*/ 6948506 w 9408955"/>
              <a:gd name="connsiteY6074" fmla="*/ 4040319 h 4587875"/>
              <a:gd name="connsiteX6075" fmla="*/ 6894530 w 9408955"/>
              <a:gd name="connsiteY6075" fmla="*/ 4009242 h 4587875"/>
              <a:gd name="connsiteX6076" fmla="*/ 6894530 w 9408955"/>
              <a:gd name="connsiteY6076" fmla="*/ 4070711 h 4587875"/>
              <a:gd name="connsiteX6077" fmla="*/ 6912273 w 9408955"/>
              <a:gd name="connsiteY6077" fmla="*/ 4074799 h 4587875"/>
              <a:gd name="connsiteX6078" fmla="*/ 7223266 w 9408955"/>
              <a:gd name="connsiteY6078" fmla="*/ 4074861 h 4587875"/>
              <a:gd name="connsiteX6079" fmla="*/ 7255601 w 9408955"/>
              <a:gd name="connsiteY6079" fmla="*/ 4041108 h 4587875"/>
              <a:gd name="connsiteX6080" fmla="*/ 7206100 w 9408955"/>
              <a:gd name="connsiteY6080" fmla="*/ 4007827 h 4587875"/>
              <a:gd name="connsiteX6081" fmla="*/ 7206328 w 9408955"/>
              <a:gd name="connsiteY6081" fmla="*/ 4070969 h 4587875"/>
              <a:gd name="connsiteX6082" fmla="*/ 7223266 w 9408955"/>
              <a:gd name="connsiteY6082" fmla="*/ 4074861 h 4587875"/>
              <a:gd name="connsiteX6083" fmla="*/ 1364512 w 9408955"/>
              <a:gd name="connsiteY6083" fmla="*/ 4074871 h 4587875"/>
              <a:gd name="connsiteX6084" fmla="*/ 1400025 w 9408955"/>
              <a:gd name="connsiteY6084" fmla="*/ 4039982 h 4587875"/>
              <a:gd name="connsiteX6085" fmla="*/ 1345991 w 9408955"/>
              <a:gd name="connsiteY6085" fmla="*/ 4009056 h 4587875"/>
              <a:gd name="connsiteX6086" fmla="*/ 1346668 w 9408955"/>
              <a:gd name="connsiteY6086" fmla="*/ 4070679 h 4587875"/>
              <a:gd name="connsiteX6087" fmla="*/ 1364512 w 9408955"/>
              <a:gd name="connsiteY6087" fmla="*/ 4074871 h 4587875"/>
              <a:gd name="connsiteX6088" fmla="*/ 3422803 w 9408955"/>
              <a:gd name="connsiteY6088" fmla="*/ 4074978 h 4587875"/>
              <a:gd name="connsiteX6089" fmla="*/ 3454695 w 9408955"/>
              <a:gd name="connsiteY6089" fmla="*/ 4034131 h 4587875"/>
              <a:gd name="connsiteX6090" fmla="*/ 3402534 w 9408955"/>
              <a:gd name="connsiteY6090" fmla="*/ 4008992 h 4587875"/>
              <a:gd name="connsiteX6091" fmla="*/ 3403895 w 9408955"/>
              <a:gd name="connsiteY6091" fmla="*/ 4071382 h 4587875"/>
              <a:gd name="connsiteX6092" fmla="*/ 3422803 w 9408955"/>
              <a:gd name="connsiteY6092" fmla="*/ 4074978 h 4587875"/>
              <a:gd name="connsiteX6093" fmla="*/ 1158847 w 9408955"/>
              <a:gd name="connsiteY6093" fmla="*/ 4075008 h 4587875"/>
              <a:gd name="connsiteX6094" fmla="*/ 1192036 w 9408955"/>
              <a:gd name="connsiteY6094" fmla="*/ 4047997 h 4587875"/>
              <a:gd name="connsiteX6095" fmla="*/ 1149168 w 9408955"/>
              <a:gd name="connsiteY6095" fmla="*/ 4004676 h 4587875"/>
              <a:gd name="connsiteX6096" fmla="*/ 1143925 w 9408955"/>
              <a:gd name="connsiteY6096" fmla="*/ 4071377 h 4587875"/>
              <a:gd name="connsiteX6097" fmla="*/ 1158847 w 9408955"/>
              <a:gd name="connsiteY6097" fmla="*/ 4075008 h 4587875"/>
              <a:gd name="connsiteX6098" fmla="*/ 3315480 w 9408955"/>
              <a:gd name="connsiteY6098" fmla="*/ 4075055 h 4587875"/>
              <a:gd name="connsiteX6099" fmla="*/ 3351626 w 9408955"/>
              <a:gd name="connsiteY6099" fmla="*/ 4047024 h 4587875"/>
              <a:gd name="connsiteX6100" fmla="*/ 3313255 w 9408955"/>
              <a:gd name="connsiteY6100" fmla="*/ 4003692 h 4587875"/>
              <a:gd name="connsiteX6101" fmla="*/ 3299386 w 9408955"/>
              <a:gd name="connsiteY6101" fmla="*/ 4071427 h 4587875"/>
              <a:gd name="connsiteX6102" fmla="*/ 3315480 w 9408955"/>
              <a:gd name="connsiteY6102" fmla="*/ 4075055 h 4587875"/>
              <a:gd name="connsiteX6103" fmla="*/ 6709828 w 9408955"/>
              <a:gd name="connsiteY6103" fmla="*/ 4075060 h 4587875"/>
              <a:gd name="connsiteX6104" fmla="*/ 6741274 w 9408955"/>
              <a:gd name="connsiteY6104" fmla="*/ 4040759 h 4587875"/>
              <a:gd name="connsiteX6105" fmla="*/ 6699318 w 9408955"/>
              <a:gd name="connsiteY6105" fmla="*/ 4004411 h 4587875"/>
              <a:gd name="connsiteX6106" fmla="*/ 6692968 w 9408955"/>
              <a:gd name="connsiteY6106" fmla="*/ 4071163 h 4587875"/>
              <a:gd name="connsiteX6107" fmla="*/ 6709828 w 9408955"/>
              <a:gd name="connsiteY6107" fmla="*/ 4075060 h 4587875"/>
              <a:gd name="connsiteX6108" fmla="*/ 2189845 w 9408955"/>
              <a:gd name="connsiteY6108" fmla="*/ 4075101 h 4587875"/>
              <a:gd name="connsiteX6109" fmla="*/ 2220266 w 9408955"/>
              <a:gd name="connsiteY6109" fmla="*/ 4039971 h 4587875"/>
              <a:gd name="connsiteX6110" fmla="*/ 2166813 w 9408955"/>
              <a:gd name="connsiteY6110" fmla="*/ 4010340 h 4587875"/>
              <a:gd name="connsiteX6111" fmla="*/ 2172725 w 9408955"/>
              <a:gd name="connsiteY6111" fmla="*/ 4071654 h 4587875"/>
              <a:gd name="connsiteX6112" fmla="*/ 2189845 w 9408955"/>
              <a:gd name="connsiteY6112" fmla="*/ 4075101 h 4587875"/>
              <a:gd name="connsiteX6113" fmla="*/ 1352758 w 9408955"/>
              <a:gd name="connsiteY6113" fmla="*/ 4174950 h 4587875"/>
              <a:gd name="connsiteX6114" fmla="*/ 1399639 w 9408955"/>
              <a:gd name="connsiteY6114" fmla="*/ 4151775 h 4587875"/>
              <a:gd name="connsiteX6115" fmla="*/ 1348832 w 9408955"/>
              <a:gd name="connsiteY6115" fmla="*/ 4110600 h 4587875"/>
              <a:gd name="connsiteX6116" fmla="*/ 1352758 w 9408955"/>
              <a:gd name="connsiteY6116" fmla="*/ 4174950 h 4587875"/>
              <a:gd name="connsiteX6117" fmla="*/ 2920079 w 9408955"/>
              <a:gd name="connsiteY6117" fmla="*/ 4175431 h 4587875"/>
              <a:gd name="connsiteX6118" fmla="*/ 2938912 w 9408955"/>
              <a:gd name="connsiteY6118" fmla="*/ 4152882 h 4587875"/>
              <a:gd name="connsiteX6119" fmla="*/ 2897072 w 9408955"/>
              <a:gd name="connsiteY6119" fmla="*/ 4107841 h 4587875"/>
              <a:gd name="connsiteX6120" fmla="*/ 2889756 w 9408955"/>
              <a:gd name="connsiteY6120" fmla="*/ 4174145 h 4587875"/>
              <a:gd name="connsiteX6121" fmla="*/ 2920079 w 9408955"/>
              <a:gd name="connsiteY6121" fmla="*/ 4175431 h 4587875"/>
              <a:gd name="connsiteX6122" fmla="*/ 2277002 w 9408955"/>
              <a:gd name="connsiteY6122" fmla="*/ 4175706 h 4587875"/>
              <a:gd name="connsiteX6123" fmla="*/ 2322781 w 9408955"/>
              <a:gd name="connsiteY6123" fmla="*/ 4151797 h 4587875"/>
              <a:gd name="connsiteX6124" fmla="*/ 2279724 w 9408955"/>
              <a:gd name="connsiteY6124" fmla="*/ 4107659 h 4587875"/>
              <a:gd name="connsiteX6125" fmla="*/ 2277002 w 9408955"/>
              <a:gd name="connsiteY6125" fmla="*/ 4175706 h 4587875"/>
              <a:gd name="connsiteX6126" fmla="*/ 7026742 w 9408955"/>
              <a:gd name="connsiteY6126" fmla="*/ 4176236 h 4587875"/>
              <a:gd name="connsiteX6127" fmla="*/ 7048253 w 9408955"/>
              <a:gd name="connsiteY6127" fmla="*/ 4157701 h 4587875"/>
              <a:gd name="connsiteX6128" fmla="*/ 6997425 w 9408955"/>
              <a:gd name="connsiteY6128" fmla="*/ 4112007 h 4587875"/>
              <a:gd name="connsiteX6129" fmla="*/ 6998565 w 9408955"/>
              <a:gd name="connsiteY6129" fmla="*/ 4173694 h 4587875"/>
              <a:gd name="connsiteX6130" fmla="*/ 7026742 w 9408955"/>
              <a:gd name="connsiteY6130" fmla="*/ 4176236 h 4587875"/>
              <a:gd name="connsiteX6131" fmla="*/ 3223383 w 9408955"/>
              <a:gd name="connsiteY6131" fmla="*/ 4176333 h 4587875"/>
              <a:gd name="connsiteX6132" fmla="*/ 3244793 w 9408955"/>
              <a:gd name="connsiteY6132" fmla="*/ 4123871 h 4587875"/>
              <a:gd name="connsiteX6133" fmla="*/ 3182842 w 9408955"/>
              <a:gd name="connsiteY6133" fmla="*/ 4129314 h 4587875"/>
              <a:gd name="connsiteX6134" fmla="*/ 3201816 w 9408955"/>
              <a:gd name="connsiteY6134" fmla="*/ 4175578 h 4587875"/>
              <a:gd name="connsiteX6135" fmla="*/ 3223383 w 9408955"/>
              <a:gd name="connsiteY6135" fmla="*/ 4176333 h 4587875"/>
              <a:gd name="connsiteX6136" fmla="*/ 3018929 w 9408955"/>
              <a:gd name="connsiteY6136" fmla="*/ 4176688 h 4587875"/>
              <a:gd name="connsiteX6137" fmla="*/ 3038580 w 9408955"/>
              <a:gd name="connsiteY6137" fmla="*/ 4160837 h 4587875"/>
              <a:gd name="connsiteX6138" fmla="*/ 3001031 w 9408955"/>
              <a:gd name="connsiteY6138" fmla="*/ 4107409 h 4587875"/>
              <a:gd name="connsiteX6139" fmla="*/ 2993340 w 9408955"/>
              <a:gd name="connsiteY6139" fmla="*/ 4174825 h 4587875"/>
              <a:gd name="connsiteX6140" fmla="*/ 3018929 w 9408955"/>
              <a:gd name="connsiteY6140" fmla="*/ 4176688 h 4587875"/>
              <a:gd name="connsiteX6141" fmla="*/ 3524170 w 9408955"/>
              <a:gd name="connsiteY6141" fmla="*/ 4176896 h 4587875"/>
              <a:gd name="connsiteX6142" fmla="*/ 3558103 w 9408955"/>
              <a:gd name="connsiteY6142" fmla="*/ 4145132 h 4587875"/>
              <a:gd name="connsiteX6143" fmla="*/ 3499655 w 9408955"/>
              <a:gd name="connsiteY6143" fmla="*/ 4115717 h 4587875"/>
              <a:gd name="connsiteX6144" fmla="*/ 3507614 w 9408955"/>
              <a:gd name="connsiteY6144" fmla="*/ 4173199 h 4587875"/>
              <a:gd name="connsiteX6145" fmla="*/ 3524170 w 9408955"/>
              <a:gd name="connsiteY6145" fmla="*/ 4176896 h 4587875"/>
              <a:gd name="connsiteX6146" fmla="*/ 1779428 w 9408955"/>
              <a:gd name="connsiteY6146" fmla="*/ 4176964 h 4587875"/>
              <a:gd name="connsiteX6147" fmla="*/ 1810411 w 9408955"/>
              <a:gd name="connsiteY6147" fmla="*/ 4144038 h 4587875"/>
              <a:gd name="connsiteX6148" fmla="*/ 1765102 w 9408955"/>
              <a:gd name="connsiteY6148" fmla="*/ 4108623 h 4587875"/>
              <a:gd name="connsiteX6149" fmla="*/ 1762572 w 9408955"/>
              <a:gd name="connsiteY6149" fmla="*/ 4174942 h 4587875"/>
              <a:gd name="connsiteX6150" fmla="*/ 1779428 w 9408955"/>
              <a:gd name="connsiteY6150" fmla="*/ 4176964 h 4587875"/>
              <a:gd name="connsiteX6151" fmla="*/ 2086667 w 9408955"/>
              <a:gd name="connsiteY6151" fmla="*/ 4176967 h 4587875"/>
              <a:gd name="connsiteX6152" fmla="*/ 2119982 w 9408955"/>
              <a:gd name="connsiteY6152" fmla="*/ 4144303 h 4587875"/>
              <a:gd name="connsiteX6153" fmla="*/ 2065936 w 9408955"/>
              <a:gd name="connsiteY6153" fmla="*/ 4111022 h 4587875"/>
              <a:gd name="connsiteX6154" fmla="*/ 2070088 w 9408955"/>
              <a:gd name="connsiteY6154" fmla="*/ 4173480 h 4587875"/>
              <a:gd name="connsiteX6155" fmla="*/ 2086667 w 9408955"/>
              <a:gd name="connsiteY6155" fmla="*/ 4176967 h 4587875"/>
              <a:gd name="connsiteX6156" fmla="*/ 2194030 w 9408955"/>
              <a:gd name="connsiteY6156" fmla="*/ 4176998 h 4587875"/>
              <a:gd name="connsiteX6157" fmla="*/ 2219452 w 9408955"/>
              <a:gd name="connsiteY6157" fmla="*/ 4128406 h 4587875"/>
              <a:gd name="connsiteX6158" fmla="*/ 2154602 w 9408955"/>
              <a:gd name="connsiteY6158" fmla="*/ 4129091 h 4587875"/>
              <a:gd name="connsiteX6159" fmla="*/ 2173457 w 9408955"/>
              <a:gd name="connsiteY6159" fmla="*/ 4175027 h 4587875"/>
              <a:gd name="connsiteX6160" fmla="*/ 2194030 w 9408955"/>
              <a:gd name="connsiteY6160" fmla="*/ 4176998 h 4587875"/>
              <a:gd name="connsiteX6161" fmla="*/ 8148384 w 9408955"/>
              <a:gd name="connsiteY6161" fmla="*/ 4177135 h 4587875"/>
              <a:gd name="connsiteX6162" fmla="*/ 8179760 w 9408955"/>
              <a:gd name="connsiteY6162" fmla="*/ 4144269 h 4587875"/>
              <a:gd name="connsiteX6163" fmla="*/ 8133591 w 9408955"/>
              <a:gd name="connsiteY6163" fmla="*/ 4109076 h 4587875"/>
              <a:gd name="connsiteX6164" fmla="*/ 8131771 w 9408955"/>
              <a:gd name="connsiteY6164" fmla="*/ 4173822 h 4587875"/>
              <a:gd name="connsiteX6165" fmla="*/ 8148384 w 9408955"/>
              <a:gd name="connsiteY6165" fmla="*/ 4177135 h 4587875"/>
              <a:gd name="connsiteX6166" fmla="*/ 3105709 w 9408955"/>
              <a:gd name="connsiteY6166" fmla="*/ 4177306 h 4587875"/>
              <a:gd name="connsiteX6167" fmla="*/ 3126002 w 9408955"/>
              <a:gd name="connsiteY6167" fmla="*/ 4175986 h 4587875"/>
              <a:gd name="connsiteX6168" fmla="*/ 3129158 w 9408955"/>
              <a:gd name="connsiteY6168" fmla="*/ 4111048 h 4587875"/>
              <a:gd name="connsiteX6169" fmla="*/ 3086995 w 9408955"/>
              <a:gd name="connsiteY6169" fmla="*/ 4111507 h 4587875"/>
              <a:gd name="connsiteX6170" fmla="*/ 3088122 w 9408955"/>
              <a:gd name="connsiteY6170" fmla="*/ 4168643 h 4587875"/>
              <a:gd name="connsiteX6171" fmla="*/ 3105709 w 9408955"/>
              <a:gd name="connsiteY6171" fmla="*/ 4177306 h 4587875"/>
              <a:gd name="connsiteX6172" fmla="*/ 1571652 w 9408955"/>
              <a:gd name="connsiteY6172" fmla="*/ 4177477 h 4587875"/>
              <a:gd name="connsiteX6173" fmla="*/ 1605232 w 9408955"/>
              <a:gd name="connsiteY6173" fmla="*/ 4145118 h 4587875"/>
              <a:gd name="connsiteX6174" fmla="*/ 1552015 w 9408955"/>
              <a:gd name="connsiteY6174" fmla="*/ 4111757 h 4587875"/>
              <a:gd name="connsiteX6175" fmla="*/ 1554974 w 9408955"/>
              <a:gd name="connsiteY6175" fmla="*/ 4174139 h 4587875"/>
              <a:gd name="connsiteX6176" fmla="*/ 1571652 w 9408955"/>
              <a:gd name="connsiteY6176" fmla="*/ 4177477 h 4587875"/>
              <a:gd name="connsiteX6177" fmla="*/ 3832911 w 9408955"/>
              <a:gd name="connsiteY6177" fmla="*/ 4177556 h 4587875"/>
              <a:gd name="connsiteX6178" fmla="*/ 3863550 w 9408955"/>
              <a:gd name="connsiteY6178" fmla="*/ 4136528 h 4587875"/>
              <a:gd name="connsiteX6179" fmla="*/ 3802179 w 9408955"/>
              <a:gd name="connsiteY6179" fmla="*/ 4120956 h 4587875"/>
              <a:gd name="connsiteX6180" fmla="*/ 3814043 w 9408955"/>
              <a:gd name="connsiteY6180" fmla="*/ 4173169 h 4587875"/>
              <a:gd name="connsiteX6181" fmla="*/ 3832911 w 9408955"/>
              <a:gd name="connsiteY6181" fmla="*/ 4177556 h 4587875"/>
              <a:gd name="connsiteX6182" fmla="*/ 3939056 w 9408955"/>
              <a:gd name="connsiteY6182" fmla="*/ 4177782 h 4587875"/>
              <a:gd name="connsiteX6183" fmla="*/ 3966000 w 9408955"/>
              <a:gd name="connsiteY6183" fmla="*/ 4129456 h 4587875"/>
              <a:gd name="connsiteX6184" fmla="*/ 3909984 w 9408955"/>
              <a:gd name="connsiteY6184" fmla="*/ 4114754 h 4587875"/>
              <a:gd name="connsiteX6185" fmla="*/ 3918215 w 9408955"/>
              <a:gd name="connsiteY6185" fmla="*/ 4174710 h 4587875"/>
              <a:gd name="connsiteX6186" fmla="*/ 3939056 w 9408955"/>
              <a:gd name="connsiteY6186" fmla="*/ 4177782 h 4587875"/>
              <a:gd name="connsiteX6187" fmla="*/ 1672677 w 9408955"/>
              <a:gd name="connsiteY6187" fmla="*/ 4177811 h 4587875"/>
              <a:gd name="connsiteX6188" fmla="*/ 1707042 w 9408955"/>
              <a:gd name="connsiteY6188" fmla="*/ 4127526 h 4587875"/>
              <a:gd name="connsiteX6189" fmla="*/ 1659993 w 9408955"/>
              <a:gd name="connsiteY6189" fmla="*/ 4108842 h 4587875"/>
              <a:gd name="connsiteX6190" fmla="*/ 1672677 w 9408955"/>
              <a:gd name="connsiteY6190" fmla="*/ 4177811 h 4587875"/>
              <a:gd name="connsiteX6191" fmla="*/ 7322506 w 9408955"/>
              <a:gd name="connsiteY6191" fmla="*/ 4177918 h 4587875"/>
              <a:gd name="connsiteX6192" fmla="*/ 7358113 w 9408955"/>
              <a:gd name="connsiteY6192" fmla="*/ 4143959 h 4587875"/>
              <a:gd name="connsiteX6193" fmla="*/ 7312718 w 9408955"/>
              <a:gd name="connsiteY6193" fmla="*/ 4107885 h 4587875"/>
              <a:gd name="connsiteX6194" fmla="*/ 7304734 w 9408955"/>
              <a:gd name="connsiteY6194" fmla="*/ 4172910 h 4587875"/>
              <a:gd name="connsiteX6195" fmla="*/ 7322506 w 9408955"/>
              <a:gd name="connsiteY6195" fmla="*/ 4177918 h 4587875"/>
              <a:gd name="connsiteX6196" fmla="*/ 1879956 w 9408955"/>
              <a:gd name="connsiteY6196" fmla="*/ 4177959 h 4587875"/>
              <a:gd name="connsiteX6197" fmla="*/ 1912379 w 9408955"/>
              <a:gd name="connsiteY6197" fmla="*/ 4135758 h 4587875"/>
              <a:gd name="connsiteX6198" fmla="*/ 1858337 w 9408955"/>
              <a:gd name="connsiteY6198" fmla="*/ 4113251 h 4587875"/>
              <a:gd name="connsiteX6199" fmla="*/ 1861027 w 9408955"/>
              <a:gd name="connsiteY6199" fmla="*/ 4172816 h 4587875"/>
              <a:gd name="connsiteX6200" fmla="*/ 1879956 w 9408955"/>
              <a:gd name="connsiteY6200" fmla="*/ 4177959 h 4587875"/>
              <a:gd name="connsiteX6201" fmla="*/ 7118356 w 9408955"/>
              <a:gd name="connsiteY6201" fmla="*/ 4178160 h 4587875"/>
              <a:gd name="connsiteX6202" fmla="*/ 7153908 w 9408955"/>
              <a:gd name="connsiteY6202" fmla="*/ 4151801 h 4587875"/>
              <a:gd name="connsiteX6203" fmla="*/ 7104265 w 9408955"/>
              <a:gd name="connsiteY6203" fmla="*/ 4110222 h 4587875"/>
              <a:gd name="connsiteX6204" fmla="*/ 7103116 w 9408955"/>
              <a:gd name="connsiteY6204" fmla="*/ 4174083 h 4587875"/>
              <a:gd name="connsiteX6205" fmla="*/ 7118356 w 9408955"/>
              <a:gd name="connsiteY6205" fmla="*/ 4178160 h 4587875"/>
              <a:gd name="connsiteX6206" fmla="*/ 3624233 w 9408955"/>
              <a:gd name="connsiteY6206" fmla="*/ 4178195 h 4587875"/>
              <a:gd name="connsiteX6207" fmla="*/ 3659048 w 9408955"/>
              <a:gd name="connsiteY6207" fmla="*/ 4144308 h 4587875"/>
              <a:gd name="connsiteX6208" fmla="*/ 3615081 w 9408955"/>
              <a:gd name="connsiteY6208" fmla="*/ 4107908 h 4587875"/>
              <a:gd name="connsiteX6209" fmla="*/ 3606738 w 9408955"/>
              <a:gd name="connsiteY6209" fmla="*/ 4173566 h 4587875"/>
              <a:gd name="connsiteX6210" fmla="*/ 3624233 w 9408955"/>
              <a:gd name="connsiteY6210" fmla="*/ 4178195 h 4587875"/>
              <a:gd name="connsiteX6211" fmla="*/ 8364152 w 9408955"/>
              <a:gd name="connsiteY6211" fmla="*/ 4178300 h 4587875"/>
              <a:gd name="connsiteX6212" fmla="*/ 8387058 w 9408955"/>
              <a:gd name="connsiteY6212" fmla="*/ 4137267 h 4587875"/>
              <a:gd name="connsiteX6213" fmla="*/ 8348731 w 9408955"/>
              <a:gd name="connsiteY6213" fmla="*/ 4105275 h 4587875"/>
              <a:gd name="connsiteX6214" fmla="*/ 8316754 w 9408955"/>
              <a:gd name="connsiteY6214" fmla="*/ 4151640 h 4587875"/>
              <a:gd name="connsiteX6215" fmla="*/ 8338525 w 9408955"/>
              <a:gd name="connsiteY6215" fmla="*/ 4177836 h 4587875"/>
              <a:gd name="connsiteX6216" fmla="*/ 8364152 w 9408955"/>
              <a:gd name="connsiteY6216" fmla="*/ 4178300 h 4587875"/>
              <a:gd name="connsiteX6217" fmla="*/ 6824716 w 9408955"/>
              <a:gd name="connsiteY6217" fmla="*/ 4178300 h 4587875"/>
              <a:gd name="connsiteX6218" fmla="*/ 6837748 w 9408955"/>
              <a:gd name="connsiteY6218" fmla="*/ 4116970 h 4587875"/>
              <a:gd name="connsiteX6219" fmla="*/ 6776474 w 9408955"/>
              <a:gd name="connsiteY6219" fmla="*/ 4144101 h 4587875"/>
              <a:gd name="connsiteX6220" fmla="*/ 6824716 w 9408955"/>
              <a:gd name="connsiteY6220" fmla="*/ 4178300 h 4587875"/>
              <a:gd name="connsiteX6221" fmla="*/ 5975560 w 9408955"/>
              <a:gd name="connsiteY6221" fmla="*/ 4178300 h 4587875"/>
              <a:gd name="connsiteX6222" fmla="*/ 6021331 w 9408955"/>
              <a:gd name="connsiteY6222" fmla="*/ 4151083 h 4587875"/>
              <a:gd name="connsiteX6223" fmla="*/ 5973092 w 9408955"/>
              <a:gd name="connsiteY6223" fmla="*/ 4110820 h 4587875"/>
              <a:gd name="connsiteX6224" fmla="*/ 5975560 w 9408955"/>
              <a:gd name="connsiteY6224" fmla="*/ 4178300 h 4587875"/>
              <a:gd name="connsiteX6225" fmla="*/ 3740729 w 9408955"/>
              <a:gd name="connsiteY6225" fmla="*/ 4178300 h 4587875"/>
              <a:gd name="connsiteX6226" fmla="*/ 3726823 w 9408955"/>
              <a:gd name="connsiteY6226" fmla="*/ 4106228 h 4587875"/>
              <a:gd name="connsiteX6227" fmla="*/ 3714513 w 9408955"/>
              <a:gd name="connsiteY6227" fmla="*/ 4178069 h 4587875"/>
              <a:gd name="connsiteX6228" fmla="*/ 3740729 w 9408955"/>
              <a:gd name="connsiteY6228" fmla="*/ 4178300 h 4587875"/>
              <a:gd name="connsiteX6229" fmla="*/ 3316969 w 9408955"/>
              <a:gd name="connsiteY6229" fmla="*/ 4178383 h 4587875"/>
              <a:gd name="connsiteX6230" fmla="*/ 3351508 w 9408955"/>
              <a:gd name="connsiteY6230" fmla="*/ 4143729 h 4587875"/>
              <a:gd name="connsiteX6231" fmla="*/ 3302749 w 9408955"/>
              <a:gd name="connsiteY6231" fmla="*/ 4108590 h 4587875"/>
              <a:gd name="connsiteX6232" fmla="*/ 3300027 w 9408955"/>
              <a:gd name="connsiteY6232" fmla="*/ 4173356 h 4587875"/>
              <a:gd name="connsiteX6233" fmla="*/ 3316969 w 9408955"/>
              <a:gd name="connsiteY6233" fmla="*/ 4178383 h 4587875"/>
              <a:gd name="connsiteX6234" fmla="*/ 7221638 w 9408955"/>
              <a:gd name="connsiteY6234" fmla="*/ 4178591 h 4587875"/>
              <a:gd name="connsiteX6235" fmla="*/ 7255664 w 9408955"/>
              <a:gd name="connsiteY6235" fmla="*/ 4137294 h 4587875"/>
              <a:gd name="connsiteX6236" fmla="*/ 7197034 w 9408955"/>
              <a:gd name="connsiteY6236" fmla="*/ 4111698 h 4587875"/>
              <a:gd name="connsiteX6237" fmla="*/ 7202672 w 9408955"/>
              <a:gd name="connsiteY6237" fmla="*/ 4171574 h 4587875"/>
              <a:gd name="connsiteX6238" fmla="*/ 7221638 w 9408955"/>
              <a:gd name="connsiteY6238" fmla="*/ 4178591 h 4587875"/>
              <a:gd name="connsiteX6239" fmla="*/ 3432552 w 9408955"/>
              <a:gd name="connsiteY6239" fmla="*/ 4178977 h 4587875"/>
              <a:gd name="connsiteX6240" fmla="*/ 3452002 w 9408955"/>
              <a:gd name="connsiteY6240" fmla="*/ 4129404 h 4587875"/>
              <a:gd name="connsiteX6241" fmla="*/ 3385057 w 9408955"/>
              <a:gd name="connsiteY6241" fmla="*/ 4137136 h 4587875"/>
              <a:gd name="connsiteX6242" fmla="*/ 3432552 w 9408955"/>
              <a:gd name="connsiteY6242" fmla="*/ 4178977 h 4587875"/>
              <a:gd name="connsiteX6243" fmla="*/ 6898918 w 9408955"/>
              <a:gd name="connsiteY6243" fmla="*/ 4179202 h 4587875"/>
              <a:gd name="connsiteX6244" fmla="*/ 6948694 w 9408955"/>
              <a:gd name="connsiteY6244" fmla="*/ 4144525 h 4587875"/>
              <a:gd name="connsiteX6245" fmla="*/ 6910031 w 9408955"/>
              <a:gd name="connsiteY6245" fmla="*/ 4103687 h 4587875"/>
              <a:gd name="connsiteX6246" fmla="*/ 6877619 w 9408955"/>
              <a:gd name="connsiteY6246" fmla="*/ 4138137 h 4587875"/>
              <a:gd name="connsiteX6247" fmla="*/ 6898918 w 9408955"/>
              <a:gd name="connsiteY6247" fmla="*/ 4179202 h 4587875"/>
              <a:gd name="connsiteX6248" fmla="*/ 7208967 w 9408955"/>
              <a:gd name="connsiteY6248" fmla="*/ 4270148 h 4587875"/>
              <a:gd name="connsiteX6249" fmla="*/ 7249021 w 9408955"/>
              <a:gd name="connsiteY6249" fmla="*/ 4249738 h 4587875"/>
              <a:gd name="connsiteX6250" fmla="*/ 7200774 w 9408955"/>
              <a:gd name="connsiteY6250" fmla="*/ 4228646 h 4587875"/>
              <a:gd name="connsiteX6251" fmla="*/ 7208967 w 9408955"/>
              <a:gd name="connsiteY6251" fmla="*/ 4270148 h 4587875"/>
              <a:gd name="connsiteX6252" fmla="*/ 3739680 w 9408955"/>
              <a:gd name="connsiteY6252" fmla="*/ 4276910 h 4587875"/>
              <a:gd name="connsiteX6253" fmla="*/ 3760403 w 9408955"/>
              <a:gd name="connsiteY6253" fmla="*/ 4255502 h 4587875"/>
              <a:gd name="connsiteX6254" fmla="*/ 3722076 w 9408955"/>
              <a:gd name="connsiteY6254" fmla="*/ 4211339 h 4587875"/>
              <a:gd name="connsiteX6255" fmla="*/ 3708242 w 9408955"/>
              <a:gd name="connsiteY6255" fmla="*/ 4273436 h 4587875"/>
              <a:gd name="connsiteX6256" fmla="*/ 3739680 w 9408955"/>
              <a:gd name="connsiteY6256" fmla="*/ 4276910 h 4587875"/>
              <a:gd name="connsiteX6257" fmla="*/ 2300527 w 9408955"/>
              <a:gd name="connsiteY6257" fmla="*/ 4277247 h 4587875"/>
              <a:gd name="connsiteX6258" fmla="*/ 2321599 w 9408955"/>
              <a:gd name="connsiteY6258" fmla="*/ 4256008 h 4587875"/>
              <a:gd name="connsiteX6259" fmla="*/ 2283324 w 9408955"/>
              <a:gd name="connsiteY6259" fmla="*/ 4210973 h 4587875"/>
              <a:gd name="connsiteX6260" fmla="*/ 2269185 w 9408955"/>
              <a:gd name="connsiteY6260" fmla="*/ 4273750 h 4587875"/>
              <a:gd name="connsiteX6261" fmla="*/ 2300527 w 9408955"/>
              <a:gd name="connsiteY6261" fmla="*/ 4277247 h 4587875"/>
              <a:gd name="connsiteX6262" fmla="*/ 3224826 w 9408955"/>
              <a:gd name="connsiteY6262" fmla="*/ 4277349 h 4587875"/>
              <a:gd name="connsiteX6263" fmla="*/ 3246229 w 9408955"/>
              <a:gd name="connsiteY6263" fmla="*/ 4256314 h 4587875"/>
              <a:gd name="connsiteX6264" fmla="*/ 3207470 w 9408955"/>
              <a:gd name="connsiteY6264" fmla="*/ 4210957 h 4587875"/>
              <a:gd name="connsiteX6265" fmla="*/ 3193334 w 9408955"/>
              <a:gd name="connsiteY6265" fmla="*/ 4274230 h 4587875"/>
              <a:gd name="connsiteX6266" fmla="*/ 3224826 w 9408955"/>
              <a:gd name="connsiteY6266" fmla="*/ 4277349 h 4587875"/>
              <a:gd name="connsiteX6267" fmla="*/ 2697312 w 9408955"/>
              <a:gd name="connsiteY6267" fmla="*/ 4277786 h 4587875"/>
              <a:gd name="connsiteX6268" fmla="*/ 2735551 w 9408955"/>
              <a:gd name="connsiteY6268" fmla="*/ 4248863 h 4587875"/>
              <a:gd name="connsiteX6269" fmla="*/ 2684071 w 9408955"/>
              <a:gd name="connsiteY6269" fmla="*/ 4213749 h 4587875"/>
              <a:gd name="connsiteX6270" fmla="*/ 2680209 w 9408955"/>
              <a:gd name="connsiteY6270" fmla="*/ 4272805 h 4587875"/>
              <a:gd name="connsiteX6271" fmla="*/ 2697312 w 9408955"/>
              <a:gd name="connsiteY6271" fmla="*/ 4277786 h 4587875"/>
              <a:gd name="connsiteX6272" fmla="*/ 2899395 w 9408955"/>
              <a:gd name="connsiteY6272" fmla="*/ 4277830 h 4587875"/>
              <a:gd name="connsiteX6273" fmla="*/ 2939244 w 9408955"/>
              <a:gd name="connsiteY6273" fmla="*/ 4249511 h 4587875"/>
              <a:gd name="connsiteX6274" fmla="*/ 2903036 w 9408955"/>
              <a:gd name="connsiteY6274" fmla="*/ 4210730 h 4587875"/>
              <a:gd name="connsiteX6275" fmla="*/ 2882570 w 9408955"/>
              <a:gd name="connsiteY6275" fmla="*/ 4270375 h 4587875"/>
              <a:gd name="connsiteX6276" fmla="*/ 2899395 w 9408955"/>
              <a:gd name="connsiteY6276" fmla="*/ 4277830 h 4587875"/>
              <a:gd name="connsiteX6277" fmla="*/ 3417048 w 9408955"/>
              <a:gd name="connsiteY6277" fmla="*/ 4277876 h 4587875"/>
              <a:gd name="connsiteX6278" fmla="*/ 3445777 w 9408955"/>
              <a:gd name="connsiteY6278" fmla="*/ 4221332 h 4587875"/>
              <a:gd name="connsiteX6279" fmla="*/ 3382804 w 9408955"/>
              <a:gd name="connsiteY6279" fmla="*/ 4232641 h 4587875"/>
              <a:gd name="connsiteX6280" fmla="*/ 3417048 w 9408955"/>
              <a:gd name="connsiteY6280" fmla="*/ 4277876 h 4587875"/>
              <a:gd name="connsiteX6281" fmla="*/ 3632631 w 9408955"/>
              <a:gd name="connsiteY6281" fmla="*/ 4277940 h 4587875"/>
              <a:gd name="connsiteX6282" fmla="*/ 3655685 w 9408955"/>
              <a:gd name="connsiteY6282" fmla="*/ 4261964 h 4587875"/>
              <a:gd name="connsiteX6283" fmla="*/ 3625753 w 9408955"/>
              <a:gd name="connsiteY6283" fmla="*/ 4209876 h 4587875"/>
              <a:gd name="connsiteX6284" fmla="*/ 3604570 w 9408955"/>
              <a:gd name="connsiteY6284" fmla="*/ 4272749 h 4587875"/>
              <a:gd name="connsiteX6285" fmla="*/ 3632631 w 9408955"/>
              <a:gd name="connsiteY6285" fmla="*/ 4277940 h 4587875"/>
              <a:gd name="connsiteX6286" fmla="*/ 3823476 w 9408955"/>
              <a:gd name="connsiteY6286" fmla="*/ 4278103 h 4587875"/>
              <a:gd name="connsiteX6287" fmla="*/ 3864163 w 9408955"/>
              <a:gd name="connsiteY6287" fmla="*/ 4249866 h 4587875"/>
              <a:gd name="connsiteX6288" fmla="*/ 3815210 w 9408955"/>
              <a:gd name="connsiteY6288" fmla="*/ 4213709 h 4587875"/>
              <a:gd name="connsiteX6289" fmla="*/ 3806204 w 9408955"/>
              <a:gd name="connsiteY6289" fmla="*/ 4271014 h 4587875"/>
              <a:gd name="connsiteX6290" fmla="*/ 3823476 w 9408955"/>
              <a:gd name="connsiteY6290" fmla="*/ 4278103 h 4587875"/>
              <a:gd name="connsiteX6291" fmla="*/ 1872449 w 9408955"/>
              <a:gd name="connsiteY6291" fmla="*/ 4278188 h 4587875"/>
              <a:gd name="connsiteX6292" fmla="*/ 1913475 w 9408955"/>
              <a:gd name="connsiteY6292" fmla="*/ 4241800 h 4587875"/>
              <a:gd name="connsiteX6293" fmla="*/ 1853686 w 9408955"/>
              <a:gd name="connsiteY6293" fmla="*/ 4220482 h 4587875"/>
              <a:gd name="connsiteX6294" fmla="*/ 1853235 w 9408955"/>
              <a:gd name="connsiteY6294" fmla="*/ 4269694 h 4587875"/>
              <a:gd name="connsiteX6295" fmla="*/ 1872449 w 9408955"/>
              <a:gd name="connsiteY6295" fmla="*/ 4278188 h 4587875"/>
              <a:gd name="connsiteX6296" fmla="*/ 4853681 w 9408955"/>
              <a:gd name="connsiteY6296" fmla="*/ 4278265 h 4587875"/>
              <a:gd name="connsiteX6297" fmla="*/ 4893229 w 9408955"/>
              <a:gd name="connsiteY6297" fmla="*/ 4248797 h 4587875"/>
              <a:gd name="connsiteX6298" fmla="*/ 4839780 w 9408955"/>
              <a:gd name="connsiteY6298" fmla="*/ 4214791 h 4587875"/>
              <a:gd name="connsiteX6299" fmla="*/ 4836623 w 9408955"/>
              <a:gd name="connsiteY6299" fmla="*/ 4271774 h 4587875"/>
              <a:gd name="connsiteX6300" fmla="*/ 4853681 w 9408955"/>
              <a:gd name="connsiteY6300" fmla="*/ 4278265 h 4587875"/>
              <a:gd name="connsiteX6301" fmla="*/ 3004886 w 9408955"/>
              <a:gd name="connsiteY6301" fmla="*/ 4278291 h 4587875"/>
              <a:gd name="connsiteX6302" fmla="*/ 3042184 w 9408955"/>
              <a:gd name="connsiteY6302" fmla="*/ 4242580 h 4587875"/>
              <a:gd name="connsiteX6303" fmla="*/ 2984525 w 9408955"/>
              <a:gd name="connsiteY6303" fmla="*/ 4217667 h 4587875"/>
              <a:gd name="connsiteX6304" fmla="*/ 2985882 w 9408955"/>
              <a:gd name="connsiteY6304" fmla="*/ 4271608 h 4587875"/>
              <a:gd name="connsiteX6305" fmla="*/ 3004886 w 9408955"/>
              <a:gd name="connsiteY6305" fmla="*/ 4278291 h 4587875"/>
              <a:gd name="connsiteX6306" fmla="*/ 2078327 w 9408955"/>
              <a:gd name="connsiteY6306" fmla="*/ 4278348 h 4587875"/>
              <a:gd name="connsiteX6307" fmla="*/ 2118839 w 9408955"/>
              <a:gd name="connsiteY6307" fmla="*/ 4249367 h 4587875"/>
              <a:gd name="connsiteX6308" fmla="*/ 2070010 w 9408955"/>
              <a:gd name="connsiteY6308" fmla="*/ 4212946 h 4587875"/>
              <a:gd name="connsiteX6309" fmla="*/ 2061074 w 9408955"/>
              <a:gd name="connsiteY6309" fmla="*/ 4272188 h 4587875"/>
              <a:gd name="connsiteX6310" fmla="*/ 2078327 w 9408955"/>
              <a:gd name="connsiteY6310" fmla="*/ 4278348 h 4587875"/>
              <a:gd name="connsiteX6311" fmla="*/ 2184192 w 9408955"/>
              <a:gd name="connsiteY6311" fmla="*/ 4278576 h 4587875"/>
              <a:gd name="connsiteX6312" fmla="*/ 2219354 w 9408955"/>
              <a:gd name="connsiteY6312" fmla="*/ 4240975 h 4587875"/>
              <a:gd name="connsiteX6313" fmla="*/ 2155661 w 9408955"/>
              <a:gd name="connsiteY6313" fmla="*/ 4226503 h 4587875"/>
              <a:gd name="connsiteX6314" fmla="*/ 2164982 w 9408955"/>
              <a:gd name="connsiteY6314" fmla="*/ 4272676 h 4587875"/>
              <a:gd name="connsiteX6315" fmla="*/ 2184192 w 9408955"/>
              <a:gd name="connsiteY6315" fmla="*/ 4278576 h 4587875"/>
              <a:gd name="connsiteX6316" fmla="*/ 2594153 w 9408955"/>
              <a:gd name="connsiteY6316" fmla="*/ 4278577 h 4587875"/>
              <a:gd name="connsiteX6317" fmla="*/ 2632581 w 9408955"/>
              <a:gd name="connsiteY6317" fmla="*/ 4241774 h 4587875"/>
              <a:gd name="connsiteX6318" fmla="*/ 2574982 w 9408955"/>
              <a:gd name="connsiteY6318" fmla="*/ 4217711 h 4587875"/>
              <a:gd name="connsiteX6319" fmla="*/ 2574754 w 9408955"/>
              <a:gd name="connsiteY6319" fmla="*/ 4272483 h 4587875"/>
              <a:gd name="connsiteX6320" fmla="*/ 2594153 w 9408955"/>
              <a:gd name="connsiteY6320" fmla="*/ 4278577 h 4587875"/>
              <a:gd name="connsiteX6321" fmla="*/ 3518090 w 9408955"/>
              <a:gd name="connsiteY6321" fmla="*/ 4278677 h 4587875"/>
              <a:gd name="connsiteX6322" fmla="*/ 3558094 w 9408955"/>
              <a:gd name="connsiteY6322" fmla="*/ 4249817 h 4587875"/>
              <a:gd name="connsiteX6323" fmla="*/ 3508976 w 9408955"/>
              <a:gd name="connsiteY6323" fmla="*/ 4212001 h 4587875"/>
              <a:gd name="connsiteX6324" fmla="*/ 3501017 w 9408955"/>
              <a:gd name="connsiteY6324" fmla="*/ 4272415 h 4587875"/>
              <a:gd name="connsiteX6325" fmla="*/ 3518090 w 9408955"/>
              <a:gd name="connsiteY6325" fmla="*/ 4278677 h 4587875"/>
              <a:gd name="connsiteX6326" fmla="*/ 2799102 w 9408955"/>
              <a:gd name="connsiteY6326" fmla="*/ 4278694 h 4587875"/>
              <a:gd name="connsiteX6327" fmla="*/ 2841237 w 9408955"/>
              <a:gd name="connsiteY6327" fmla="*/ 4257901 h 4587875"/>
              <a:gd name="connsiteX6328" fmla="*/ 2799049 w 9408955"/>
              <a:gd name="connsiteY6328" fmla="*/ 4210957 h 4587875"/>
              <a:gd name="connsiteX6329" fmla="*/ 2783695 w 9408955"/>
              <a:gd name="connsiteY6329" fmla="*/ 4272642 h 4587875"/>
              <a:gd name="connsiteX6330" fmla="*/ 2799102 w 9408955"/>
              <a:gd name="connsiteY6330" fmla="*/ 4278694 h 4587875"/>
              <a:gd name="connsiteX6331" fmla="*/ 3108538 w 9408955"/>
              <a:gd name="connsiteY6331" fmla="*/ 4278698 h 4587875"/>
              <a:gd name="connsiteX6332" fmla="*/ 3144241 w 9408955"/>
              <a:gd name="connsiteY6332" fmla="*/ 4241193 h 4587875"/>
              <a:gd name="connsiteX6333" fmla="*/ 3085460 w 9408955"/>
              <a:gd name="connsiteY6333" fmla="*/ 4221797 h 4587875"/>
              <a:gd name="connsiteX6334" fmla="*/ 3089303 w 9408955"/>
              <a:gd name="connsiteY6334" fmla="*/ 4273059 h 4587875"/>
              <a:gd name="connsiteX6335" fmla="*/ 3108538 w 9408955"/>
              <a:gd name="connsiteY6335" fmla="*/ 4278698 h 4587875"/>
              <a:gd name="connsiteX6336" fmla="*/ 7113505 w 9408955"/>
              <a:gd name="connsiteY6336" fmla="*/ 4278752 h 4587875"/>
              <a:gd name="connsiteX6337" fmla="*/ 7155109 w 9408955"/>
              <a:gd name="connsiteY6337" fmla="*/ 4250773 h 4587875"/>
              <a:gd name="connsiteX6338" fmla="*/ 7105495 w 9408955"/>
              <a:gd name="connsiteY6338" fmla="*/ 4213936 h 4587875"/>
              <a:gd name="connsiteX6339" fmla="*/ 7096579 w 9408955"/>
              <a:gd name="connsiteY6339" fmla="*/ 4271010 h 4587875"/>
              <a:gd name="connsiteX6340" fmla="*/ 7113505 w 9408955"/>
              <a:gd name="connsiteY6340" fmla="*/ 4278752 h 4587875"/>
              <a:gd name="connsiteX6341" fmla="*/ 1257877 w 9408955"/>
              <a:gd name="connsiteY6341" fmla="*/ 4278798 h 4587875"/>
              <a:gd name="connsiteX6342" fmla="*/ 1296369 w 9408955"/>
              <a:gd name="connsiteY6342" fmla="*/ 4250191 h 4587875"/>
              <a:gd name="connsiteX6343" fmla="*/ 1249537 w 9408955"/>
              <a:gd name="connsiteY6343" fmla="*/ 4213225 h 4587875"/>
              <a:gd name="connsiteX6344" fmla="*/ 1241126 w 9408955"/>
              <a:gd name="connsiteY6344" fmla="*/ 4273096 h 4587875"/>
              <a:gd name="connsiteX6345" fmla="*/ 1257877 w 9408955"/>
              <a:gd name="connsiteY6345" fmla="*/ 4278798 h 4587875"/>
              <a:gd name="connsiteX6346" fmla="*/ 3928628 w 9408955"/>
              <a:gd name="connsiteY6346" fmla="*/ 4278890 h 4587875"/>
              <a:gd name="connsiteX6347" fmla="*/ 3968512 w 9408955"/>
              <a:gd name="connsiteY6347" fmla="*/ 4249651 h 4587875"/>
              <a:gd name="connsiteX6348" fmla="*/ 3925853 w 9408955"/>
              <a:gd name="connsiteY6348" fmla="*/ 4210992 h 4587875"/>
              <a:gd name="connsiteX6349" fmla="*/ 3911557 w 9408955"/>
              <a:gd name="connsiteY6349" fmla="*/ 4272982 h 4587875"/>
              <a:gd name="connsiteX6350" fmla="*/ 3928628 w 9408955"/>
              <a:gd name="connsiteY6350" fmla="*/ 4278890 h 4587875"/>
              <a:gd name="connsiteX6351" fmla="*/ 3310784 w 9408955"/>
              <a:gd name="connsiteY6351" fmla="*/ 4278928 h 4587875"/>
              <a:gd name="connsiteX6352" fmla="*/ 3351684 w 9408955"/>
              <a:gd name="connsiteY6352" fmla="*/ 4242455 h 4587875"/>
              <a:gd name="connsiteX6353" fmla="*/ 3291502 w 9408955"/>
              <a:gd name="connsiteY6353" fmla="*/ 4220917 h 4587875"/>
              <a:gd name="connsiteX6354" fmla="*/ 3291044 w 9408955"/>
              <a:gd name="connsiteY6354" fmla="*/ 4270866 h 4587875"/>
              <a:gd name="connsiteX6355" fmla="*/ 3310784 w 9408955"/>
              <a:gd name="connsiteY6355" fmla="*/ 4278928 h 4587875"/>
              <a:gd name="connsiteX6356" fmla="*/ 7012509 w 9408955"/>
              <a:gd name="connsiteY6356" fmla="*/ 4372256 h 4587875"/>
              <a:gd name="connsiteX6357" fmla="*/ 7042901 w 9408955"/>
              <a:gd name="connsiteY6357" fmla="*/ 4347338 h 4587875"/>
              <a:gd name="connsiteX6358" fmla="*/ 6997509 w 9408955"/>
              <a:gd name="connsiteY6358" fmla="*/ 4330474 h 4587875"/>
              <a:gd name="connsiteX6359" fmla="*/ 6998863 w 9408955"/>
              <a:gd name="connsiteY6359" fmla="*/ 4366282 h 4587875"/>
              <a:gd name="connsiteX6360" fmla="*/ 7012509 w 9408955"/>
              <a:gd name="connsiteY6360" fmla="*/ 4372256 h 4587875"/>
              <a:gd name="connsiteX6361" fmla="*/ 1675359 w 9408955"/>
              <a:gd name="connsiteY6361" fmla="*/ 4377392 h 4587875"/>
              <a:gd name="connsiteX6362" fmla="*/ 1702741 w 9408955"/>
              <a:gd name="connsiteY6362" fmla="*/ 4345072 h 4587875"/>
              <a:gd name="connsiteX6363" fmla="*/ 1664751 w 9408955"/>
              <a:gd name="connsiteY6363" fmla="*/ 4317602 h 4587875"/>
              <a:gd name="connsiteX6364" fmla="*/ 1659974 w 9408955"/>
              <a:gd name="connsiteY6364" fmla="*/ 4374603 h 4587875"/>
              <a:gd name="connsiteX6365" fmla="*/ 1675359 w 9408955"/>
              <a:gd name="connsiteY6365" fmla="*/ 4377392 h 4587875"/>
              <a:gd name="connsiteX6366" fmla="*/ 3845731 w 9408955"/>
              <a:gd name="connsiteY6366" fmla="*/ 4379289 h 4587875"/>
              <a:gd name="connsiteX6367" fmla="*/ 3864121 w 9408955"/>
              <a:gd name="connsiteY6367" fmla="*/ 4353832 h 4587875"/>
              <a:gd name="connsiteX6368" fmla="*/ 3820632 w 9408955"/>
              <a:gd name="connsiteY6368" fmla="*/ 4315051 h 4587875"/>
              <a:gd name="connsiteX6369" fmla="*/ 3812073 w 9408955"/>
              <a:gd name="connsiteY6369" fmla="*/ 4377871 h 4587875"/>
              <a:gd name="connsiteX6370" fmla="*/ 3845731 w 9408955"/>
              <a:gd name="connsiteY6370" fmla="*/ 4379289 h 4587875"/>
              <a:gd name="connsiteX6371" fmla="*/ 2199074 w 9408955"/>
              <a:gd name="connsiteY6371" fmla="*/ 4379515 h 4587875"/>
              <a:gd name="connsiteX6372" fmla="*/ 2220284 w 9408955"/>
              <a:gd name="connsiteY6372" fmla="*/ 4354513 h 4587875"/>
              <a:gd name="connsiteX6373" fmla="*/ 2179682 w 9408955"/>
              <a:gd name="connsiteY6373" fmla="*/ 4313918 h 4587875"/>
              <a:gd name="connsiteX6374" fmla="*/ 2164937 w 9408955"/>
              <a:gd name="connsiteY6374" fmla="*/ 4376284 h 4587875"/>
              <a:gd name="connsiteX6375" fmla="*/ 2199074 w 9408955"/>
              <a:gd name="connsiteY6375" fmla="*/ 4379515 h 4587875"/>
              <a:gd name="connsiteX6376" fmla="*/ 3003056 w 9408955"/>
              <a:gd name="connsiteY6376" fmla="*/ 4380698 h 4587875"/>
              <a:gd name="connsiteX6377" fmla="*/ 3042053 w 9408955"/>
              <a:gd name="connsiteY6377" fmla="*/ 4353474 h 4587875"/>
              <a:gd name="connsiteX6378" fmla="*/ 3000791 w 9408955"/>
              <a:gd name="connsiteY6378" fmla="*/ 4314124 h 4587875"/>
              <a:gd name="connsiteX6379" fmla="*/ 2986268 w 9408955"/>
              <a:gd name="connsiteY6379" fmla="*/ 4374959 h 4587875"/>
              <a:gd name="connsiteX6380" fmla="*/ 3003056 w 9408955"/>
              <a:gd name="connsiteY6380" fmla="*/ 4380698 h 4587875"/>
              <a:gd name="connsiteX6381" fmla="*/ 3626170 w 9408955"/>
              <a:gd name="connsiteY6381" fmla="*/ 4380983 h 4587875"/>
              <a:gd name="connsiteX6382" fmla="*/ 3647869 w 9408955"/>
              <a:gd name="connsiteY6382" fmla="*/ 4375580 h 4587875"/>
              <a:gd name="connsiteX6383" fmla="*/ 3626515 w 9408955"/>
              <a:gd name="connsiteY6383" fmla="*/ 4312796 h 4587875"/>
              <a:gd name="connsiteX6384" fmla="*/ 3604472 w 9408955"/>
              <a:gd name="connsiteY6384" fmla="*/ 4375808 h 4587875"/>
              <a:gd name="connsiteX6385" fmla="*/ 3626170 w 9408955"/>
              <a:gd name="connsiteY6385" fmla="*/ 4380983 h 4587875"/>
              <a:gd name="connsiteX6386" fmla="*/ 3321000 w 9408955"/>
              <a:gd name="connsiteY6386" fmla="*/ 4381052 h 4587875"/>
              <a:gd name="connsiteX6387" fmla="*/ 3342110 w 9408955"/>
              <a:gd name="connsiteY6387" fmla="*/ 4373816 h 4587875"/>
              <a:gd name="connsiteX6388" fmla="*/ 3320459 w 9408955"/>
              <a:gd name="connsiteY6388" fmla="*/ 4313444 h 4587875"/>
              <a:gd name="connsiteX6389" fmla="*/ 3299036 w 9408955"/>
              <a:gd name="connsiteY6389" fmla="*/ 4376756 h 4587875"/>
              <a:gd name="connsiteX6390" fmla="*/ 3321000 w 9408955"/>
              <a:gd name="connsiteY6390" fmla="*/ 4381052 h 4587875"/>
              <a:gd name="connsiteX6391" fmla="*/ 2899064 w 9408955"/>
              <a:gd name="connsiteY6391" fmla="*/ 4381458 h 4587875"/>
              <a:gd name="connsiteX6392" fmla="*/ 2939838 w 9408955"/>
              <a:gd name="connsiteY6392" fmla="*/ 4353436 h 4587875"/>
              <a:gd name="connsiteX6393" fmla="*/ 2896848 w 9408955"/>
              <a:gd name="connsiteY6393" fmla="*/ 4314454 h 4587875"/>
              <a:gd name="connsiteX6394" fmla="*/ 2882214 w 9408955"/>
              <a:gd name="connsiteY6394" fmla="*/ 4374303 h 4587875"/>
              <a:gd name="connsiteX6395" fmla="*/ 2899064 w 9408955"/>
              <a:gd name="connsiteY6395" fmla="*/ 4381458 h 4587875"/>
              <a:gd name="connsiteX6396" fmla="*/ 3115512 w 9408955"/>
              <a:gd name="connsiteY6396" fmla="*/ 4381593 h 4587875"/>
              <a:gd name="connsiteX6397" fmla="*/ 3137880 w 9408955"/>
              <a:gd name="connsiteY6397" fmla="*/ 4372196 h 4587875"/>
              <a:gd name="connsiteX6398" fmla="*/ 3104157 w 9408955"/>
              <a:gd name="connsiteY6398" fmla="*/ 4313858 h 4587875"/>
              <a:gd name="connsiteX6399" fmla="*/ 3078692 w 9408955"/>
              <a:gd name="connsiteY6399" fmla="*/ 4361359 h 4587875"/>
              <a:gd name="connsiteX6400" fmla="*/ 3090392 w 9408955"/>
              <a:gd name="connsiteY6400" fmla="*/ 4378883 h 4587875"/>
              <a:gd name="connsiteX6401" fmla="*/ 3115512 w 9408955"/>
              <a:gd name="connsiteY6401" fmla="*/ 4381593 h 4587875"/>
              <a:gd name="connsiteX6402" fmla="*/ 3726570 w 9408955"/>
              <a:gd name="connsiteY6402" fmla="*/ 4381735 h 4587875"/>
              <a:gd name="connsiteX6403" fmla="*/ 3761135 w 9408955"/>
              <a:gd name="connsiteY6403" fmla="*/ 4346916 h 4587875"/>
              <a:gd name="connsiteX6404" fmla="*/ 3701534 w 9408955"/>
              <a:gd name="connsiteY6404" fmla="*/ 4324407 h 4587875"/>
              <a:gd name="connsiteX6405" fmla="*/ 3709152 w 9408955"/>
              <a:gd name="connsiteY6405" fmla="*/ 4376246 h 4587875"/>
              <a:gd name="connsiteX6406" fmla="*/ 3726570 w 9408955"/>
              <a:gd name="connsiteY6406" fmla="*/ 4381735 h 4587875"/>
              <a:gd name="connsiteX6407" fmla="*/ 2598273 w 9408955"/>
              <a:gd name="connsiteY6407" fmla="*/ 4381878 h 4587875"/>
              <a:gd name="connsiteX6408" fmla="*/ 2611802 w 9408955"/>
              <a:gd name="connsiteY6408" fmla="*/ 4379132 h 4587875"/>
              <a:gd name="connsiteX6409" fmla="*/ 2597589 w 9408955"/>
              <a:gd name="connsiteY6409" fmla="*/ 4312604 h 4587875"/>
              <a:gd name="connsiteX6410" fmla="*/ 2562745 w 9408955"/>
              <a:gd name="connsiteY6410" fmla="*/ 4362844 h 4587875"/>
              <a:gd name="connsiteX6411" fmla="*/ 2598273 w 9408955"/>
              <a:gd name="connsiteY6411" fmla="*/ 4381878 h 4587875"/>
              <a:gd name="connsiteX6412" fmla="*/ 2079091 w 9408955"/>
              <a:gd name="connsiteY6412" fmla="*/ 4382036 h 4587875"/>
              <a:gd name="connsiteX6413" fmla="*/ 2119108 w 9408955"/>
              <a:gd name="connsiteY6413" fmla="*/ 4353563 h 4587875"/>
              <a:gd name="connsiteX6414" fmla="*/ 2069999 w 9408955"/>
              <a:gd name="connsiteY6414" fmla="*/ 4315642 h 4587875"/>
              <a:gd name="connsiteX6415" fmla="*/ 2062497 w 9408955"/>
              <a:gd name="connsiteY6415" fmla="*/ 4374477 h 4587875"/>
              <a:gd name="connsiteX6416" fmla="*/ 2079091 w 9408955"/>
              <a:gd name="connsiteY6416" fmla="*/ 4382036 h 4587875"/>
              <a:gd name="connsiteX6417" fmla="*/ 2392734 w 9408955"/>
              <a:gd name="connsiteY6417" fmla="*/ 4382063 h 4587875"/>
              <a:gd name="connsiteX6418" fmla="*/ 2425671 w 9408955"/>
              <a:gd name="connsiteY6418" fmla="*/ 4345447 h 4587875"/>
              <a:gd name="connsiteX6419" fmla="*/ 2362768 w 9408955"/>
              <a:gd name="connsiteY6419" fmla="*/ 4331232 h 4587875"/>
              <a:gd name="connsiteX6420" fmla="*/ 2374236 w 9408955"/>
              <a:gd name="connsiteY6420" fmla="*/ 4377261 h 4587875"/>
              <a:gd name="connsiteX6421" fmla="*/ 2392734 w 9408955"/>
              <a:gd name="connsiteY6421" fmla="*/ 4382063 h 4587875"/>
              <a:gd name="connsiteX6422" fmla="*/ 1976187 w 9408955"/>
              <a:gd name="connsiteY6422" fmla="*/ 4382164 h 4587875"/>
              <a:gd name="connsiteX6423" fmla="*/ 2016606 w 9408955"/>
              <a:gd name="connsiteY6423" fmla="*/ 4345281 h 4587875"/>
              <a:gd name="connsiteX6424" fmla="*/ 1959587 w 9408955"/>
              <a:gd name="connsiteY6424" fmla="*/ 4319099 h 4587875"/>
              <a:gd name="connsiteX6425" fmla="*/ 1957534 w 9408955"/>
              <a:gd name="connsiteY6425" fmla="*/ 4373760 h 4587875"/>
              <a:gd name="connsiteX6426" fmla="*/ 1976187 w 9408955"/>
              <a:gd name="connsiteY6426" fmla="*/ 4382164 h 4587875"/>
              <a:gd name="connsiteX6427" fmla="*/ 2803165 w 9408955"/>
              <a:gd name="connsiteY6427" fmla="*/ 4382197 h 4587875"/>
              <a:gd name="connsiteX6428" fmla="*/ 2838737 w 9408955"/>
              <a:gd name="connsiteY6428" fmla="*/ 4345650 h 4587875"/>
              <a:gd name="connsiteX6429" fmla="*/ 2785734 w 9408955"/>
              <a:gd name="connsiteY6429" fmla="*/ 4317381 h 4587875"/>
              <a:gd name="connsiteX6430" fmla="*/ 2785055 w 9408955"/>
              <a:gd name="connsiteY6430" fmla="*/ 4376426 h 4587875"/>
              <a:gd name="connsiteX6431" fmla="*/ 2803165 w 9408955"/>
              <a:gd name="connsiteY6431" fmla="*/ 4382197 h 4587875"/>
              <a:gd name="connsiteX6432" fmla="*/ 3521876 w 9408955"/>
              <a:gd name="connsiteY6432" fmla="*/ 4382217 h 4587875"/>
              <a:gd name="connsiteX6433" fmla="*/ 3556101 w 9408955"/>
              <a:gd name="connsiteY6433" fmla="*/ 4337600 h 4587875"/>
              <a:gd name="connsiteX6434" fmla="*/ 3494578 w 9408955"/>
              <a:gd name="connsiteY6434" fmla="*/ 4324771 h 4587875"/>
              <a:gd name="connsiteX6435" fmla="*/ 3501590 w 9408955"/>
              <a:gd name="connsiteY6435" fmla="*/ 4374940 h 4587875"/>
              <a:gd name="connsiteX6436" fmla="*/ 3521876 w 9408955"/>
              <a:gd name="connsiteY6436" fmla="*/ 4382217 h 4587875"/>
              <a:gd name="connsiteX6437" fmla="*/ 3423402 w 9408955"/>
              <a:gd name="connsiteY6437" fmla="*/ 4382233 h 4587875"/>
              <a:gd name="connsiteX6438" fmla="*/ 3437987 w 9408955"/>
              <a:gd name="connsiteY6438" fmla="*/ 4377644 h 4587875"/>
              <a:gd name="connsiteX6439" fmla="*/ 3425095 w 9408955"/>
              <a:gd name="connsiteY6439" fmla="*/ 4314143 h 4587875"/>
              <a:gd name="connsiteX6440" fmla="*/ 3383930 w 9408955"/>
              <a:gd name="connsiteY6440" fmla="*/ 4363129 h 4587875"/>
              <a:gd name="connsiteX6441" fmla="*/ 3423402 w 9408955"/>
              <a:gd name="connsiteY6441" fmla="*/ 4382233 h 4587875"/>
              <a:gd name="connsiteX6442" fmla="*/ 4855171 w 9408955"/>
              <a:gd name="connsiteY6442" fmla="*/ 4382327 h 4587875"/>
              <a:gd name="connsiteX6443" fmla="*/ 4893446 w 9408955"/>
              <a:gd name="connsiteY6443" fmla="*/ 4346229 h 4587875"/>
              <a:gd name="connsiteX6444" fmla="*/ 4834817 w 9408955"/>
              <a:gd name="connsiteY6444" fmla="*/ 4322811 h 4587875"/>
              <a:gd name="connsiteX6445" fmla="*/ 4836621 w 9408955"/>
              <a:gd name="connsiteY6445" fmla="*/ 4375559 h 4587875"/>
              <a:gd name="connsiteX6446" fmla="*/ 4855171 w 9408955"/>
              <a:gd name="connsiteY6446" fmla="*/ 4382327 h 4587875"/>
              <a:gd name="connsiteX6447" fmla="*/ 4758879 w 9408955"/>
              <a:gd name="connsiteY6447" fmla="*/ 4382385 h 4587875"/>
              <a:gd name="connsiteX6448" fmla="*/ 4788678 w 9408955"/>
              <a:gd name="connsiteY6448" fmla="*/ 4334083 h 4587875"/>
              <a:gd name="connsiteX6449" fmla="*/ 4727084 w 9408955"/>
              <a:gd name="connsiteY6449" fmla="*/ 4328141 h 4587875"/>
              <a:gd name="connsiteX6450" fmla="*/ 4737426 w 9408955"/>
              <a:gd name="connsiteY6450" fmla="*/ 4377047 h 4587875"/>
              <a:gd name="connsiteX6451" fmla="*/ 4758879 w 9408955"/>
              <a:gd name="connsiteY6451" fmla="*/ 4382385 h 4587875"/>
              <a:gd name="connsiteX6452" fmla="*/ 7113542 w 9408955"/>
              <a:gd name="connsiteY6452" fmla="*/ 4382525 h 4587875"/>
              <a:gd name="connsiteX6453" fmla="*/ 7155766 w 9408955"/>
              <a:gd name="connsiteY6453" fmla="*/ 4352265 h 4587875"/>
              <a:gd name="connsiteX6454" fmla="*/ 7097472 w 9408955"/>
              <a:gd name="connsiteY6454" fmla="*/ 4319896 h 4587875"/>
              <a:gd name="connsiteX6455" fmla="*/ 7096085 w 9408955"/>
              <a:gd name="connsiteY6455" fmla="*/ 4374832 h 4587875"/>
              <a:gd name="connsiteX6456" fmla="*/ 7113542 w 9408955"/>
              <a:gd name="connsiteY6456" fmla="*/ 4382525 h 4587875"/>
              <a:gd name="connsiteX6457" fmla="*/ 3214223 w 9408955"/>
              <a:gd name="connsiteY6457" fmla="*/ 4382617 h 4587875"/>
              <a:gd name="connsiteX6458" fmla="*/ 3249213 w 9408955"/>
              <a:gd name="connsiteY6458" fmla="*/ 4346428 h 4587875"/>
              <a:gd name="connsiteX6459" fmla="*/ 3197130 w 9408955"/>
              <a:gd name="connsiteY6459" fmla="*/ 4318396 h 4587875"/>
              <a:gd name="connsiteX6460" fmla="*/ 3196220 w 9408955"/>
              <a:gd name="connsiteY6460" fmla="*/ 4376528 h 4587875"/>
              <a:gd name="connsiteX6461" fmla="*/ 3214223 w 9408955"/>
              <a:gd name="connsiteY6461" fmla="*/ 4382617 h 4587875"/>
              <a:gd name="connsiteX6462" fmla="*/ 2700544 w 9408955"/>
              <a:gd name="connsiteY6462" fmla="*/ 4382633 h 4587875"/>
              <a:gd name="connsiteX6463" fmla="*/ 2735166 w 9408955"/>
              <a:gd name="connsiteY6463" fmla="*/ 4339405 h 4587875"/>
              <a:gd name="connsiteX6464" fmla="*/ 2668316 w 9408955"/>
              <a:gd name="connsiteY6464" fmla="*/ 4330992 h 4587875"/>
              <a:gd name="connsiteX6465" fmla="*/ 2680068 w 9408955"/>
              <a:gd name="connsiteY6465" fmla="*/ 4377148 h 4587875"/>
              <a:gd name="connsiteX6466" fmla="*/ 2700544 w 9408955"/>
              <a:gd name="connsiteY6466" fmla="*/ 4382633 h 4587875"/>
              <a:gd name="connsiteX6467" fmla="*/ 2290982 w 9408955"/>
              <a:gd name="connsiteY6467" fmla="*/ 4382767 h 4587875"/>
              <a:gd name="connsiteX6468" fmla="*/ 2323085 w 9408955"/>
              <a:gd name="connsiteY6468" fmla="*/ 4339492 h 4587875"/>
              <a:gd name="connsiteX6469" fmla="*/ 2259926 w 9408955"/>
              <a:gd name="connsiteY6469" fmla="*/ 4330374 h 4587875"/>
              <a:gd name="connsiteX6470" fmla="*/ 2270950 w 9408955"/>
              <a:gd name="connsiteY6470" fmla="*/ 4377332 h 4587875"/>
              <a:gd name="connsiteX6471" fmla="*/ 2290982 w 9408955"/>
              <a:gd name="connsiteY6471" fmla="*/ 4382767 h 4587875"/>
              <a:gd name="connsiteX6472" fmla="*/ 4959010 w 9408955"/>
              <a:gd name="connsiteY6472" fmla="*/ 4382783 h 4587875"/>
              <a:gd name="connsiteX6473" fmla="*/ 4996106 w 9408955"/>
              <a:gd name="connsiteY6473" fmla="*/ 4346221 h 4587875"/>
              <a:gd name="connsiteX6474" fmla="*/ 4929757 w 9408955"/>
              <a:gd name="connsiteY6474" fmla="*/ 4331598 h 4587875"/>
              <a:gd name="connsiteX6475" fmla="*/ 4940281 w 9408955"/>
              <a:gd name="connsiteY6475" fmla="*/ 4374780 h 4587875"/>
              <a:gd name="connsiteX6476" fmla="*/ 4959010 w 9408955"/>
              <a:gd name="connsiteY6476" fmla="*/ 4382783 h 4587875"/>
              <a:gd name="connsiteX6477" fmla="*/ 2188051 w 9408955"/>
              <a:gd name="connsiteY6477" fmla="*/ 4476131 h 4587875"/>
              <a:gd name="connsiteX6478" fmla="*/ 2211755 w 9408955"/>
              <a:gd name="connsiteY6478" fmla="*/ 4443102 h 4587875"/>
              <a:gd name="connsiteX6479" fmla="*/ 2163562 w 9408955"/>
              <a:gd name="connsiteY6479" fmla="*/ 4442638 h 4587875"/>
              <a:gd name="connsiteX6480" fmla="*/ 2173200 w 9408955"/>
              <a:gd name="connsiteY6480" fmla="*/ 4472374 h 4587875"/>
              <a:gd name="connsiteX6481" fmla="*/ 2188051 w 9408955"/>
              <a:gd name="connsiteY6481" fmla="*/ 4476131 h 4587875"/>
              <a:gd name="connsiteX6482" fmla="*/ 3404049 w 9408955"/>
              <a:gd name="connsiteY6482" fmla="*/ 4480656 h 4587875"/>
              <a:gd name="connsiteX6483" fmla="*/ 3454029 w 9408955"/>
              <a:gd name="connsiteY6483" fmla="*/ 4450894 h 4587875"/>
              <a:gd name="connsiteX6484" fmla="*/ 3405406 w 9408955"/>
              <a:gd name="connsiteY6484" fmla="*/ 4420906 h 4587875"/>
              <a:gd name="connsiteX6485" fmla="*/ 3404049 w 9408955"/>
              <a:gd name="connsiteY6485" fmla="*/ 4480656 h 4587875"/>
              <a:gd name="connsiteX6486" fmla="*/ 2510206 w 9408955"/>
              <a:gd name="connsiteY6486" fmla="*/ 4481504 h 4587875"/>
              <a:gd name="connsiteX6487" fmla="*/ 2529470 w 9408955"/>
              <a:gd name="connsiteY6487" fmla="*/ 4457943 h 4587875"/>
              <a:gd name="connsiteX6488" fmla="*/ 2485438 w 9408955"/>
              <a:gd name="connsiteY6488" fmla="*/ 4418359 h 4587875"/>
              <a:gd name="connsiteX6489" fmla="*/ 2477564 w 9408955"/>
              <a:gd name="connsiteY6489" fmla="*/ 4480728 h 4587875"/>
              <a:gd name="connsiteX6490" fmla="*/ 2510206 w 9408955"/>
              <a:gd name="connsiteY6490" fmla="*/ 4481504 h 4587875"/>
              <a:gd name="connsiteX6491" fmla="*/ 3845609 w 9408955"/>
              <a:gd name="connsiteY6491" fmla="*/ 4481615 h 4587875"/>
              <a:gd name="connsiteX6492" fmla="*/ 3864171 w 9408955"/>
              <a:gd name="connsiteY6492" fmla="*/ 4458385 h 4587875"/>
              <a:gd name="connsiteX6493" fmla="*/ 3828430 w 9408955"/>
              <a:gd name="connsiteY6493" fmla="*/ 4417394 h 4587875"/>
              <a:gd name="connsiteX6494" fmla="*/ 3813903 w 9408955"/>
              <a:gd name="connsiteY6494" fmla="*/ 4480492 h 4587875"/>
              <a:gd name="connsiteX6495" fmla="*/ 3845609 w 9408955"/>
              <a:gd name="connsiteY6495" fmla="*/ 4481615 h 4587875"/>
              <a:gd name="connsiteX6496" fmla="*/ 2406445 w 9408955"/>
              <a:gd name="connsiteY6496" fmla="*/ 4481824 h 4587875"/>
              <a:gd name="connsiteX6497" fmla="*/ 2424842 w 9408955"/>
              <a:gd name="connsiteY6497" fmla="*/ 4459060 h 4587875"/>
              <a:gd name="connsiteX6498" fmla="*/ 2388530 w 9408955"/>
              <a:gd name="connsiteY6498" fmla="*/ 4418465 h 4587875"/>
              <a:gd name="connsiteX6499" fmla="*/ 2374937 w 9408955"/>
              <a:gd name="connsiteY6499" fmla="*/ 4480605 h 4587875"/>
              <a:gd name="connsiteX6500" fmla="*/ 2406445 w 9408955"/>
              <a:gd name="connsiteY6500" fmla="*/ 4481824 h 4587875"/>
              <a:gd name="connsiteX6501" fmla="*/ 2688842 w 9408955"/>
              <a:gd name="connsiteY6501" fmla="*/ 4482554 h 4587875"/>
              <a:gd name="connsiteX6502" fmla="*/ 2736653 w 9408955"/>
              <a:gd name="connsiteY6502" fmla="*/ 4450829 h 4587875"/>
              <a:gd name="connsiteX6503" fmla="*/ 2666887 w 9408955"/>
              <a:gd name="connsiteY6503" fmla="*/ 4442783 h 4587875"/>
              <a:gd name="connsiteX6504" fmla="*/ 2688842 w 9408955"/>
              <a:gd name="connsiteY6504" fmla="*/ 4482554 h 4587875"/>
              <a:gd name="connsiteX6505" fmla="*/ 1974140 w 9408955"/>
              <a:gd name="connsiteY6505" fmla="*/ 4482908 h 4587875"/>
              <a:gd name="connsiteX6506" fmla="*/ 2016746 w 9408955"/>
              <a:gd name="connsiteY6506" fmla="*/ 4444149 h 4587875"/>
              <a:gd name="connsiteX6507" fmla="*/ 1951920 w 9408955"/>
              <a:gd name="connsiteY6507" fmla="*/ 4424527 h 4587875"/>
              <a:gd name="connsiteX6508" fmla="*/ 1953765 w 9408955"/>
              <a:gd name="connsiteY6508" fmla="*/ 4473020 h 4587875"/>
              <a:gd name="connsiteX6509" fmla="*/ 1974140 w 9408955"/>
              <a:gd name="connsiteY6509" fmla="*/ 4482908 h 4587875"/>
              <a:gd name="connsiteX6510" fmla="*/ 2808223 w 9408955"/>
              <a:gd name="connsiteY6510" fmla="*/ 4482983 h 4587875"/>
              <a:gd name="connsiteX6511" fmla="*/ 2836940 w 9408955"/>
              <a:gd name="connsiteY6511" fmla="*/ 4463811 h 4587875"/>
              <a:gd name="connsiteX6512" fmla="*/ 2831287 w 9408955"/>
              <a:gd name="connsiteY6512" fmla="*/ 4424666 h 4587875"/>
              <a:gd name="connsiteX6513" fmla="*/ 2773394 w 9408955"/>
              <a:gd name="connsiteY6513" fmla="*/ 4425124 h 4587875"/>
              <a:gd name="connsiteX6514" fmla="*/ 2774979 w 9408955"/>
              <a:gd name="connsiteY6514" fmla="*/ 4473655 h 4587875"/>
              <a:gd name="connsiteX6515" fmla="*/ 2808223 w 9408955"/>
              <a:gd name="connsiteY6515" fmla="*/ 4482983 h 4587875"/>
              <a:gd name="connsiteX6516" fmla="*/ 3128913 w 9408955"/>
              <a:gd name="connsiteY6516" fmla="*/ 4483100 h 4587875"/>
              <a:gd name="connsiteX6517" fmla="*/ 3142149 w 9408955"/>
              <a:gd name="connsiteY6517" fmla="*/ 4435475 h 4587875"/>
              <a:gd name="connsiteX6518" fmla="*/ 3087380 w 9408955"/>
              <a:gd name="connsiteY6518" fmla="*/ 4425723 h 4587875"/>
              <a:gd name="connsiteX6519" fmla="*/ 3078480 w 9408955"/>
              <a:gd name="connsiteY6519" fmla="*/ 4465410 h 4587875"/>
              <a:gd name="connsiteX6520" fmla="*/ 3096052 w 9408955"/>
              <a:gd name="connsiteY6520" fmla="*/ 4481966 h 4587875"/>
              <a:gd name="connsiteX6521" fmla="*/ 3128913 w 9408955"/>
              <a:gd name="connsiteY6521" fmla="*/ 4483100 h 4587875"/>
              <a:gd name="connsiteX6522" fmla="*/ 3016136 w 9408955"/>
              <a:gd name="connsiteY6522" fmla="*/ 4483222 h 4587875"/>
              <a:gd name="connsiteX6523" fmla="*/ 3037076 w 9408955"/>
              <a:gd name="connsiteY6523" fmla="*/ 4472126 h 4587875"/>
              <a:gd name="connsiteX6524" fmla="*/ 3007595 w 9408955"/>
              <a:gd name="connsiteY6524" fmla="*/ 4418042 h 4587875"/>
              <a:gd name="connsiteX6525" fmla="*/ 2991597 w 9408955"/>
              <a:gd name="connsiteY6525" fmla="*/ 4481483 h 4587875"/>
              <a:gd name="connsiteX6526" fmla="*/ 3016136 w 9408955"/>
              <a:gd name="connsiteY6526" fmla="*/ 4483222 h 4587875"/>
              <a:gd name="connsiteX6527" fmla="*/ 2913793 w 9408955"/>
              <a:gd name="connsiteY6527" fmla="*/ 4483443 h 4587875"/>
              <a:gd name="connsiteX6528" fmla="*/ 2938942 w 9408955"/>
              <a:gd name="connsiteY6528" fmla="*/ 4442640 h 4587875"/>
              <a:gd name="connsiteX6529" fmla="*/ 2873473 w 9408955"/>
              <a:gd name="connsiteY6529" fmla="*/ 4438343 h 4587875"/>
              <a:gd name="connsiteX6530" fmla="*/ 2895372 w 9408955"/>
              <a:gd name="connsiteY6530" fmla="*/ 4482443 h 4587875"/>
              <a:gd name="connsiteX6531" fmla="*/ 2913793 w 9408955"/>
              <a:gd name="connsiteY6531" fmla="*/ 4483443 h 4587875"/>
              <a:gd name="connsiteX6532" fmla="*/ 3623727 w 9408955"/>
              <a:gd name="connsiteY6532" fmla="*/ 4483494 h 4587875"/>
              <a:gd name="connsiteX6533" fmla="*/ 3641896 w 9408955"/>
              <a:gd name="connsiteY6533" fmla="*/ 4479634 h 4587875"/>
              <a:gd name="connsiteX6534" fmla="*/ 3659660 w 9408955"/>
              <a:gd name="connsiteY6534" fmla="*/ 4449779 h 4587875"/>
              <a:gd name="connsiteX6535" fmla="*/ 3594230 w 9408955"/>
              <a:gd name="connsiteY6535" fmla="*/ 4434193 h 4587875"/>
              <a:gd name="connsiteX6536" fmla="*/ 3605709 w 9408955"/>
              <a:gd name="connsiteY6536" fmla="*/ 4478889 h 4587875"/>
              <a:gd name="connsiteX6537" fmla="*/ 3623727 w 9408955"/>
              <a:gd name="connsiteY6537" fmla="*/ 4483494 h 4587875"/>
              <a:gd name="connsiteX6538" fmla="*/ 6912863 w 9408955"/>
              <a:gd name="connsiteY6538" fmla="*/ 4483537 h 4587875"/>
              <a:gd name="connsiteX6539" fmla="*/ 6948479 w 9408955"/>
              <a:gd name="connsiteY6539" fmla="*/ 4450776 h 4587875"/>
              <a:gd name="connsiteX6540" fmla="*/ 6879741 w 9408955"/>
              <a:gd name="connsiteY6540" fmla="*/ 4438561 h 4587875"/>
              <a:gd name="connsiteX6541" fmla="*/ 6894965 w 9408955"/>
              <a:gd name="connsiteY6541" fmla="*/ 4478823 h 4587875"/>
              <a:gd name="connsiteX6542" fmla="*/ 6912863 w 9408955"/>
              <a:gd name="connsiteY6542" fmla="*/ 4483537 h 4587875"/>
              <a:gd name="connsiteX6543" fmla="*/ 3530712 w 9408955"/>
              <a:gd name="connsiteY6543" fmla="*/ 4483584 h 4587875"/>
              <a:gd name="connsiteX6544" fmla="*/ 3562191 w 9408955"/>
              <a:gd name="connsiteY6544" fmla="*/ 4450674 h 4587875"/>
              <a:gd name="connsiteX6545" fmla="*/ 3507263 w 9408955"/>
              <a:gd name="connsiteY6545" fmla="*/ 4420567 h 4587875"/>
              <a:gd name="connsiteX6546" fmla="*/ 3513928 w 9408955"/>
              <a:gd name="connsiteY6546" fmla="*/ 4482835 h 4587875"/>
              <a:gd name="connsiteX6547" fmla="*/ 3530712 w 9408955"/>
              <a:gd name="connsiteY6547" fmla="*/ 4483584 h 4587875"/>
              <a:gd name="connsiteX6548" fmla="*/ 3199388 w 9408955"/>
              <a:gd name="connsiteY6548" fmla="*/ 4484014 h 4587875"/>
              <a:gd name="connsiteX6549" fmla="*/ 3249399 w 9408955"/>
              <a:gd name="connsiteY6549" fmla="*/ 4451053 h 4587875"/>
              <a:gd name="connsiteX6550" fmla="*/ 3181265 w 9408955"/>
              <a:gd name="connsiteY6550" fmla="*/ 4442757 h 4587875"/>
              <a:gd name="connsiteX6551" fmla="*/ 3199388 w 9408955"/>
              <a:gd name="connsiteY6551" fmla="*/ 4484014 h 4587875"/>
              <a:gd name="connsiteX6552" fmla="*/ 3317446 w 9408955"/>
              <a:gd name="connsiteY6552" fmla="*/ 4484418 h 4587875"/>
              <a:gd name="connsiteX6553" fmla="*/ 3352393 w 9408955"/>
              <a:gd name="connsiteY6553" fmla="*/ 4451138 h 4587875"/>
              <a:gd name="connsiteX6554" fmla="*/ 3286214 w 9408955"/>
              <a:gd name="connsiteY6554" fmla="*/ 4436775 h 4587875"/>
              <a:gd name="connsiteX6555" fmla="*/ 3299678 w 9408955"/>
              <a:gd name="connsiteY6555" fmla="*/ 4480777 h 4587875"/>
              <a:gd name="connsiteX6556" fmla="*/ 3317446 w 9408955"/>
              <a:gd name="connsiteY6556" fmla="*/ 4484418 h 4587875"/>
              <a:gd name="connsiteX6557" fmla="*/ 3727657 w 9408955"/>
              <a:gd name="connsiteY6557" fmla="*/ 4484487 h 4587875"/>
              <a:gd name="connsiteX6558" fmla="*/ 3761548 w 9408955"/>
              <a:gd name="connsiteY6558" fmla="*/ 4450369 h 4587875"/>
              <a:gd name="connsiteX6559" fmla="*/ 3696888 w 9408955"/>
              <a:gd name="connsiteY6559" fmla="*/ 4434888 h 4587875"/>
              <a:gd name="connsiteX6560" fmla="*/ 3709775 w 9408955"/>
              <a:gd name="connsiteY6560" fmla="*/ 4480870 h 4587875"/>
              <a:gd name="connsiteX6561" fmla="*/ 3727657 w 9408955"/>
              <a:gd name="connsiteY6561" fmla="*/ 4484487 h 4587875"/>
              <a:gd name="connsiteX6562" fmla="*/ 3949020 w 9408955"/>
              <a:gd name="connsiteY6562" fmla="*/ 4484687 h 4587875"/>
              <a:gd name="connsiteX6563" fmla="*/ 3966535 w 9408955"/>
              <a:gd name="connsiteY6563" fmla="*/ 4441918 h 4587875"/>
              <a:gd name="connsiteX6564" fmla="*/ 3899206 w 9408955"/>
              <a:gd name="connsiteY6564" fmla="*/ 4450609 h 4587875"/>
              <a:gd name="connsiteX6565" fmla="*/ 3949020 w 9408955"/>
              <a:gd name="connsiteY6565" fmla="*/ 4484687 h 4587875"/>
              <a:gd name="connsiteX6566" fmla="*/ 3409629 w 9408955"/>
              <a:gd name="connsiteY6566" fmla="*/ 4587874 h 4587875"/>
              <a:gd name="connsiteX6567" fmla="*/ 3435561 w 9408955"/>
              <a:gd name="connsiteY6567" fmla="*/ 4587874 h 4587875"/>
              <a:gd name="connsiteX6568" fmla="*/ 3452473 w 9408955"/>
              <a:gd name="connsiteY6568" fmla="*/ 4540565 h 4587875"/>
              <a:gd name="connsiteX6569" fmla="*/ 3385726 w 9408955"/>
              <a:gd name="connsiteY6569" fmla="*/ 4547389 h 4587875"/>
              <a:gd name="connsiteX6570" fmla="*/ 3409629 w 9408955"/>
              <a:gd name="connsiteY6570" fmla="*/ 4587874 h 4587875"/>
              <a:gd name="connsiteX6571" fmla="*/ 3302749 w 9408955"/>
              <a:gd name="connsiteY6571" fmla="*/ 4587874 h 4587875"/>
              <a:gd name="connsiteX6572" fmla="*/ 3330190 w 9408955"/>
              <a:gd name="connsiteY6572" fmla="*/ 4587874 h 4587875"/>
              <a:gd name="connsiteX6573" fmla="*/ 3319531 w 9408955"/>
              <a:gd name="connsiteY6573" fmla="*/ 4518789 h 4587875"/>
              <a:gd name="connsiteX6574" fmla="*/ 3302749 w 9408955"/>
              <a:gd name="connsiteY6574" fmla="*/ 4587874 h 4587875"/>
              <a:gd name="connsiteX6575" fmla="*/ 3093760 w 9408955"/>
              <a:gd name="connsiteY6575" fmla="*/ 4587874 h 4587875"/>
              <a:gd name="connsiteX6576" fmla="*/ 3122285 w 9408955"/>
              <a:gd name="connsiteY6576" fmla="*/ 4587874 h 4587875"/>
              <a:gd name="connsiteX6577" fmla="*/ 3144877 w 9408955"/>
              <a:gd name="connsiteY6577" fmla="*/ 4547830 h 4587875"/>
              <a:gd name="connsiteX6578" fmla="*/ 3080067 w 9408955"/>
              <a:gd name="connsiteY6578" fmla="*/ 4547139 h 4587875"/>
              <a:gd name="connsiteX6579" fmla="*/ 3093760 w 9408955"/>
              <a:gd name="connsiteY6579" fmla="*/ 4587874 h 4587875"/>
              <a:gd name="connsiteX6580" fmla="*/ 2894308 w 9408955"/>
              <a:gd name="connsiteY6580" fmla="*/ 4587874 h 4587875"/>
              <a:gd name="connsiteX6581" fmla="*/ 2916987 w 9408955"/>
              <a:gd name="connsiteY6581" fmla="*/ 4587874 h 4587875"/>
              <a:gd name="connsiteX6582" fmla="*/ 2902019 w 9408955"/>
              <a:gd name="connsiteY6582" fmla="*/ 4519987 h 4587875"/>
              <a:gd name="connsiteX6583" fmla="*/ 2894308 w 9408955"/>
              <a:gd name="connsiteY6583" fmla="*/ 4587874 h 4587875"/>
              <a:gd name="connsiteX6584" fmla="*/ 2689286 w 9408955"/>
              <a:gd name="connsiteY6584" fmla="*/ 4587874 h 4587875"/>
              <a:gd name="connsiteX6585" fmla="*/ 2714683 w 9408955"/>
              <a:gd name="connsiteY6585" fmla="*/ 4587874 h 4587875"/>
              <a:gd name="connsiteX6586" fmla="*/ 2702895 w 9408955"/>
              <a:gd name="connsiteY6586" fmla="*/ 4520585 h 4587875"/>
              <a:gd name="connsiteX6587" fmla="*/ 2689286 w 9408955"/>
              <a:gd name="connsiteY6587" fmla="*/ 4587874 h 4587875"/>
              <a:gd name="connsiteX6588" fmla="*/ 2583518 w 9408955"/>
              <a:gd name="connsiteY6588" fmla="*/ 4587874 h 4587875"/>
              <a:gd name="connsiteX6589" fmla="*/ 2608863 w 9408955"/>
              <a:gd name="connsiteY6589" fmla="*/ 4587874 h 4587875"/>
              <a:gd name="connsiteX6590" fmla="*/ 2597100 w 9408955"/>
              <a:gd name="connsiteY6590" fmla="*/ 4519199 h 4587875"/>
              <a:gd name="connsiteX6591" fmla="*/ 2583518 w 9408955"/>
              <a:gd name="connsiteY6591" fmla="*/ 4587874 h 4587875"/>
              <a:gd name="connsiteX6592" fmla="*/ 2483747 w 9408955"/>
              <a:gd name="connsiteY6592" fmla="*/ 4587874 h 4587875"/>
              <a:gd name="connsiteX6593" fmla="*/ 2508559 w 9408955"/>
              <a:gd name="connsiteY6593" fmla="*/ 4587874 h 4587875"/>
              <a:gd name="connsiteX6594" fmla="*/ 2492481 w 9408955"/>
              <a:gd name="connsiteY6594" fmla="*/ 4519019 h 4587875"/>
              <a:gd name="connsiteX6595" fmla="*/ 2483747 w 9408955"/>
              <a:gd name="connsiteY6595" fmla="*/ 4587874 h 4587875"/>
              <a:gd name="connsiteX6596" fmla="*/ 2377934 w 9408955"/>
              <a:gd name="connsiteY6596" fmla="*/ 4587874 h 4587875"/>
              <a:gd name="connsiteX6597" fmla="*/ 2406194 w 9408955"/>
              <a:gd name="connsiteY6597" fmla="*/ 4587874 h 4587875"/>
              <a:gd name="connsiteX6598" fmla="*/ 2425017 w 9408955"/>
              <a:gd name="connsiteY6598" fmla="*/ 4547711 h 4587875"/>
              <a:gd name="connsiteX6599" fmla="*/ 2359581 w 9408955"/>
              <a:gd name="connsiteY6599" fmla="*/ 4547019 h 4587875"/>
              <a:gd name="connsiteX6600" fmla="*/ 2377934 w 9408955"/>
              <a:gd name="connsiteY6600" fmla="*/ 4587874 h 4587875"/>
              <a:gd name="connsiteX6601" fmla="*/ 2275187 w 9408955"/>
              <a:gd name="connsiteY6601" fmla="*/ 4587874 h 4587875"/>
              <a:gd name="connsiteX6602" fmla="*/ 2301025 w 9408955"/>
              <a:gd name="connsiteY6602" fmla="*/ 4587874 h 4587875"/>
              <a:gd name="connsiteX6603" fmla="*/ 2290375 w 9408955"/>
              <a:gd name="connsiteY6603" fmla="*/ 4518980 h 4587875"/>
              <a:gd name="connsiteX6604" fmla="*/ 2275187 w 9408955"/>
              <a:gd name="connsiteY6604" fmla="*/ 4587874 h 4587875"/>
              <a:gd name="connsiteX6605" fmla="*/ 2172828 w 9408955"/>
              <a:gd name="connsiteY6605" fmla="*/ 4587874 h 4587875"/>
              <a:gd name="connsiteX6606" fmla="*/ 2199715 w 9408955"/>
              <a:gd name="connsiteY6606" fmla="*/ 4587874 h 4587875"/>
              <a:gd name="connsiteX6607" fmla="*/ 2218313 w 9408955"/>
              <a:gd name="connsiteY6607" fmla="*/ 4539650 h 4587875"/>
              <a:gd name="connsiteX6608" fmla="*/ 2153330 w 9408955"/>
              <a:gd name="connsiteY6608" fmla="*/ 4547264 h 4587875"/>
              <a:gd name="connsiteX6609" fmla="*/ 2172828 w 9408955"/>
              <a:gd name="connsiteY6609" fmla="*/ 4587874 h 4587875"/>
              <a:gd name="connsiteX6610" fmla="*/ 3507605 w 9408955"/>
              <a:gd name="connsiteY6610" fmla="*/ 4587875 h 4587875"/>
              <a:gd name="connsiteX6611" fmla="*/ 3531229 w 9408955"/>
              <a:gd name="connsiteY6611" fmla="*/ 4587875 h 4587875"/>
              <a:gd name="connsiteX6612" fmla="*/ 3558523 w 9408955"/>
              <a:gd name="connsiteY6612" fmla="*/ 4547956 h 4587875"/>
              <a:gd name="connsiteX6613" fmla="*/ 3491780 w 9408955"/>
              <a:gd name="connsiteY6613" fmla="*/ 4534112 h 4587875"/>
              <a:gd name="connsiteX6614" fmla="*/ 3507605 w 9408955"/>
              <a:gd name="connsiteY6614" fmla="*/ 4587875 h 4587875"/>
              <a:gd name="connsiteX6615" fmla="*/ 3612594 w 9408955"/>
              <a:gd name="connsiteY6615" fmla="*/ 4587875 h 4587875"/>
              <a:gd name="connsiteX6616" fmla="*/ 3636994 w 9408955"/>
              <a:gd name="connsiteY6616" fmla="*/ 4587875 h 4587875"/>
              <a:gd name="connsiteX6617" fmla="*/ 3627326 w 9408955"/>
              <a:gd name="connsiteY6617" fmla="*/ 4520192 h 4587875"/>
              <a:gd name="connsiteX6618" fmla="*/ 3612594 w 9408955"/>
              <a:gd name="connsiteY6618" fmla="*/ 4587875 h 45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Lst>
            <a:rect l="l" t="t" r="r" b="b"/>
            <a:pathLst>
              <a:path w="9408955" h="4587875">
                <a:moveTo>
                  <a:pt x="2603853" y="61825"/>
                </a:moveTo>
                <a:cubicBezTo>
                  <a:pt x="2616317" y="60017"/>
                  <a:pt x="2627738" y="52444"/>
                  <a:pt x="2631240" y="39559"/>
                </a:cubicBezTo>
                <a:cubicBezTo>
                  <a:pt x="2636897" y="25544"/>
                  <a:pt x="2627624" y="12433"/>
                  <a:pt x="2622197" y="0"/>
                </a:cubicBezTo>
                <a:lnTo>
                  <a:pt x="2571096" y="0"/>
                </a:lnTo>
                <a:cubicBezTo>
                  <a:pt x="2568386" y="16050"/>
                  <a:pt x="2560699" y="34360"/>
                  <a:pt x="2570192" y="49506"/>
                </a:cubicBezTo>
                <a:cubicBezTo>
                  <a:pt x="2577876" y="59678"/>
                  <a:pt x="2591389" y="63634"/>
                  <a:pt x="2603853" y="61825"/>
                </a:cubicBezTo>
                <a:close/>
                <a:moveTo>
                  <a:pt x="2600397" y="161113"/>
                </a:moveTo>
                <a:cubicBezTo>
                  <a:pt x="2616694" y="159189"/>
                  <a:pt x="2631237" y="146900"/>
                  <a:pt x="2629196" y="128360"/>
                </a:cubicBezTo>
                <a:cubicBezTo>
                  <a:pt x="2630103" y="102053"/>
                  <a:pt x="2594044" y="90487"/>
                  <a:pt x="2576354" y="107269"/>
                </a:cubicBezTo>
                <a:cubicBezTo>
                  <a:pt x="2563654" y="122464"/>
                  <a:pt x="2566149" y="149452"/>
                  <a:pt x="2584065" y="159430"/>
                </a:cubicBezTo>
                <a:cubicBezTo>
                  <a:pt x="2589338" y="161244"/>
                  <a:pt x="2594965" y="161755"/>
                  <a:pt x="2600397" y="161113"/>
                </a:cubicBezTo>
                <a:close/>
                <a:moveTo>
                  <a:pt x="2503793" y="161992"/>
                </a:moveTo>
                <a:cubicBezTo>
                  <a:pt x="2519729" y="157630"/>
                  <a:pt x="2531525" y="139409"/>
                  <a:pt x="2525627" y="121958"/>
                </a:cubicBezTo>
                <a:cubicBezTo>
                  <a:pt x="2520684" y="96180"/>
                  <a:pt x="2481363" y="92074"/>
                  <a:pt x="2469004" y="113974"/>
                </a:cubicBezTo>
                <a:cubicBezTo>
                  <a:pt x="2460466" y="130626"/>
                  <a:pt x="2465634" y="158684"/>
                  <a:pt x="2486980" y="161194"/>
                </a:cubicBezTo>
                <a:cubicBezTo>
                  <a:pt x="2492710" y="163361"/>
                  <a:pt x="2498481" y="163446"/>
                  <a:pt x="2503793" y="161992"/>
                </a:cubicBezTo>
                <a:close/>
                <a:moveTo>
                  <a:pt x="2594321" y="267954"/>
                </a:moveTo>
                <a:cubicBezTo>
                  <a:pt x="2613772" y="269381"/>
                  <a:pt x="2635334" y="255424"/>
                  <a:pt x="2631299" y="233600"/>
                </a:cubicBezTo>
                <a:cubicBezTo>
                  <a:pt x="2636007" y="207660"/>
                  <a:pt x="2603726" y="193674"/>
                  <a:pt x="2583327" y="203599"/>
                </a:cubicBezTo>
                <a:cubicBezTo>
                  <a:pt x="2560461" y="211720"/>
                  <a:pt x="2558891" y="247135"/>
                  <a:pt x="2576601" y="261120"/>
                </a:cubicBezTo>
                <a:cubicBezTo>
                  <a:pt x="2581589" y="265293"/>
                  <a:pt x="2587838" y="267478"/>
                  <a:pt x="2594321" y="267954"/>
                </a:cubicBezTo>
                <a:close/>
                <a:moveTo>
                  <a:pt x="2495126" y="268814"/>
                </a:moveTo>
                <a:cubicBezTo>
                  <a:pt x="2513018" y="268317"/>
                  <a:pt x="2530281" y="255155"/>
                  <a:pt x="2528769" y="234200"/>
                </a:cubicBezTo>
                <a:cubicBezTo>
                  <a:pt x="2531905" y="200718"/>
                  <a:pt x="2484192" y="187325"/>
                  <a:pt x="2466944" y="213418"/>
                </a:cubicBezTo>
                <a:cubicBezTo>
                  <a:pt x="2458880" y="229582"/>
                  <a:pt x="2459552" y="256136"/>
                  <a:pt x="2477696" y="264911"/>
                </a:cubicBezTo>
                <a:cubicBezTo>
                  <a:pt x="2483128" y="267739"/>
                  <a:pt x="2489162" y="268980"/>
                  <a:pt x="2495126" y="268814"/>
                </a:cubicBezTo>
                <a:close/>
                <a:moveTo>
                  <a:pt x="2498498" y="371196"/>
                </a:moveTo>
                <a:cubicBezTo>
                  <a:pt x="2517967" y="369054"/>
                  <a:pt x="2534660" y="350690"/>
                  <a:pt x="2528637" y="329653"/>
                </a:cubicBezTo>
                <a:cubicBezTo>
                  <a:pt x="2525883" y="297985"/>
                  <a:pt x="2472418" y="293687"/>
                  <a:pt x="2463010" y="323093"/>
                </a:cubicBezTo>
                <a:cubicBezTo>
                  <a:pt x="2458880" y="339153"/>
                  <a:pt x="2461404" y="360190"/>
                  <a:pt x="2478843" y="367428"/>
                </a:cubicBezTo>
                <a:cubicBezTo>
                  <a:pt x="2485211" y="370821"/>
                  <a:pt x="2492009" y="371910"/>
                  <a:pt x="2498498" y="371196"/>
                </a:cubicBezTo>
                <a:close/>
                <a:moveTo>
                  <a:pt x="2600790" y="371499"/>
                </a:moveTo>
                <a:cubicBezTo>
                  <a:pt x="2618118" y="370131"/>
                  <a:pt x="2634253" y="357479"/>
                  <a:pt x="2633220" y="338158"/>
                </a:cubicBezTo>
                <a:cubicBezTo>
                  <a:pt x="2638268" y="303507"/>
                  <a:pt x="2586180" y="290512"/>
                  <a:pt x="2569200" y="317641"/>
                </a:cubicBezTo>
                <a:cubicBezTo>
                  <a:pt x="2560480" y="334967"/>
                  <a:pt x="2563922" y="360499"/>
                  <a:pt x="2583656" y="368934"/>
                </a:cubicBezTo>
                <a:cubicBezTo>
                  <a:pt x="2589106" y="371157"/>
                  <a:pt x="2595014" y="371955"/>
                  <a:pt x="2600790" y="371499"/>
                </a:cubicBezTo>
                <a:close/>
                <a:moveTo>
                  <a:pt x="8870155" y="371814"/>
                </a:moveTo>
                <a:cubicBezTo>
                  <a:pt x="8890464" y="369100"/>
                  <a:pt x="8907620" y="346617"/>
                  <a:pt x="8899042" y="324909"/>
                </a:cubicBezTo>
                <a:cubicBezTo>
                  <a:pt x="8892637" y="295275"/>
                  <a:pt x="8844600" y="295505"/>
                  <a:pt x="8834764" y="322152"/>
                </a:cubicBezTo>
                <a:cubicBezTo>
                  <a:pt x="8831104" y="338232"/>
                  <a:pt x="8832476" y="359366"/>
                  <a:pt x="8849632" y="367176"/>
                </a:cubicBezTo>
                <a:cubicBezTo>
                  <a:pt x="8856266" y="371426"/>
                  <a:pt x="8863386" y="372718"/>
                  <a:pt x="8870155" y="371814"/>
                </a:cubicBezTo>
                <a:close/>
                <a:moveTo>
                  <a:pt x="2496285" y="463938"/>
                </a:moveTo>
                <a:cubicBezTo>
                  <a:pt x="2514062" y="462008"/>
                  <a:pt x="2527071" y="439229"/>
                  <a:pt x="2512569" y="422242"/>
                </a:cubicBezTo>
                <a:cubicBezTo>
                  <a:pt x="2489137" y="400049"/>
                  <a:pt x="2458880" y="434367"/>
                  <a:pt x="2477762" y="457933"/>
                </a:cubicBezTo>
                <a:cubicBezTo>
                  <a:pt x="2483905" y="462909"/>
                  <a:pt x="2490359" y="464582"/>
                  <a:pt x="2496285" y="463938"/>
                </a:cubicBezTo>
                <a:close/>
                <a:moveTo>
                  <a:pt x="2712852" y="472937"/>
                </a:moveTo>
                <a:cubicBezTo>
                  <a:pt x="2720761" y="470009"/>
                  <a:pt x="2727621" y="464267"/>
                  <a:pt x="2731250" y="456459"/>
                </a:cubicBezTo>
                <a:cubicBezTo>
                  <a:pt x="2749393" y="429358"/>
                  <a:pt x="2712200" y="388937"/>
                  <a:pt x="2684305" y="407770"/>
                </a:cubicBezTo>
                <a:cubicBezTo>
                  <a:pt x="2657318" y="420401"/>
                  <a:pt x="2660946" y="462660"/>
                  <a:pt x="2688161" y="472535"/>
                </a:cubicBezTo>
                <a:cubicBezTo>
                  <a:pt x="2695985" y="475980"/>
                  <a:pt x="2704943" y="475865"/>
                  <a:pt x="2712852" y="472937"/>
                </a:cubicBezTo>
                <a:close/>
                <a:moveTo>
                  <a:pt x="8983250" y="473120"/>
                </a:moveTo>
                <a:cubicBezTo>
                  <a:pt x="8992998" y="469490"/>
                  <a:pt x="9000922" y="461886"/>
                  <a:pt x="9002291" y="450594"/>
                </a:cubicBezTo>
                <a:cubicBezTo>
                  <a:pt x="9008904" y="425936"/>
                  <a:pt x="8986328" y="395287"/>
                  <a:pt x="8959876" y="404505"/>
                </a:cubicBezTo>
                <a:cubicBezTo>
                  <a:pt x="8930459" y="411879"/>
                  <a:pt x="8926354" y="458429"/>
                  <a:pt x="8953263" y="471795"/>
                </a:cubicBezTo>
                <a:cubicBezTo>
                  <a:pt x="8961929" y="476403"/>
                  <a:pt x="8973501" y="476749"/>
                  <a:pt x="8983250" y="473120"/>
                </a:cubicBezTo>
                <a:close/>
                <a:moveTo>
                  <a:pt x="2600110" y="475201"/>
                </a:moveTo>
                <a:cubicBezTo>
                  <a:pt x="2616326" y="474308"/>
                  <a:pt x="2631678" y="461169"/>
                  <a:pt x="2631678" y="443820"/>
                </a:cubicBezTo>
                <a:cubicBezTo>
                  <a:pt x="2636681" y="418646"/>
                  <a:pt x="2608252" y="395287"/>
                  <a:pt x="2584598" y="406853"/>
                </a:cubicBezTo>
                <a:cubicBezTo>
                  <a:pt x="2557988" y="416832"/>
                  <a:pt x="2557306" y="461736"/>
                  <a:pt x="2584144" y="471714"/>
                </a:cubicBezTo>
                <a:cubicBezTo>
                  <a:pt x="2589204" y="474436"/>
                  <a:pt x="2594705" y="475499"/>
                  <a:pt x="2600110" y="475201"/>
                </a:cubicBezTo>
                <a:close/>
                <a:moveTo>
                  <a:pt x="2710262" y="576847"/>
                </a:moveTo>
                <a:cubicBezTo>
                  <a:pt x="2730120" y="570496"/>
                  <a:pt x="2743892" y="545983"/>
                  <a:pt x="2732150" y="526305"/>
                </a:cubicBezTo>
                <a:cubicBezTo>
                  <a:pt x="2720867" y="501650"/>
                  <a:pt x="2681725" y="501876"/>
                  <a:pt x="2669522" y="525626"/>
                </a:cubicBezTo>
                <a:cubicBezTo>
                  <a:pt x="2657319" y="544173"/>
                  <a:pt x="2669292" y="568828"/>
                  <a:pt x="2689093" y="576292"/>
                </a:cubicBezTo>
                <a:cubicBezTo>
                  <a:pt x="2696346" y="579063"/>
                  <a:pt x="2703642" y="578964"/>
                  <a:pt x="2710262" y="576847"/>
                </a:cubicBezTo>
                <a:close/>
                <a:moveTo>
                  <a:pt x="9078201" y="577165"/>
                </a:moveTo>
                <a:cubicBezTo>
                  <a:pt x="9097882" y="573051"/>
                  <a:pt x="9114033" y="551736"/>
                  <a:pt x="9105569" y="531443"/>
                </a:cubicBezTo>
                <a:cubicBezTo>
                  <a:pt x="9098890" y="504841"/>
                  <a:pt x="9059276" y="498475"/>
                  <a:pt x="9043615" y="520530"/>
                </a:cubicBezTo>
                <a:cubicBezTo>
                  <a:pt x="9027954" y="538037"/>
                  <a:pt x="9036936" y="566458"/>
                  <a:pt x="9058125" y="574870"/>
                </a:cubicBezTo>
                <a:cubicBezTo>
                  <a:pt x="9064689" y="577996"/>
                  <a:pt x="9071641" y="578536"/>
                  <a:pt x="9078201" y="577165"/>
                </a:cubicBezTo>
                <a:close/>
                <a:moveTo>
                  <a:pt x="2600165" y="577696"/>
                </a:moveTo>
                <a:cubicBezTo>
                  <a:pt x="2609421" y="577811"/>
                  <a:pt x="2618085" y="575105"/>
                  <a:pt x="2624162" y="566011"/>
                </a:cubicBezTo>
                <a:cubicBezTo>
                  <a:pt x="2647794" y="539992"/>
                  <a:pt x="2617185" y="493712"/>
                  <a:pt x="2584776" y="509599"/>
                </a:cubicBezTo>
                <a:cubicBezTo>
                  <a:pt x="2558893" y="519270"/>
                  <a:pt x="2564295" y="551735"/>
                  <a:pt x="2572623" y="572458"/>
                </a:cubicBezTo>
                <a:cubicBezTo>
                  <a:pt x="2581063" y="574645"/>
                  <a:pt x="2590909" y="577581"/>
                  <a:pt x="2600165" y="577696"/>
                </a:cubicBezTo>
                <a:close/>
                <a:moveTo>
                  <a:pt x="2500365" y="577739"/>
                </a:moveTo>
                <a:cubicBezTo>
                  <a:pt x="2519787" y="573773"/>
                  <a:pt x="2534458" y="551325"/>
                  <a:pt x="2527824" y="530904"/>
                </a:cubicBezTo>
                <a:cubicBezTo>
                  <a:pt x="2523289" y="510426"/>
                  <a:pt x="2496754" y="501649"/>
                  <a:pt x="2479292" y="511551"/>
                </a:cubicBezTo>
                <a:cubicBezTo>
                  <a:pt x="2454119" y="522802"/>
                  <a:pt x="2454572" y="564434"/>
                  <a:pt x="2479972" y="574785"/>
                </a:cubicBezTo>
                <a:cubicBezTo>
                  <a:pt x="2486889" y="578330"/>
                  <a:pt x="2493891" y="579061"/>
                  <a:pt x="2500365" y="577739"/>
                </a:cubicBezTo>
                <a:close/>
                <a:moveTo>
                  <a:pt x="2714382" y="675777"/>
                </a:moveTo>
                <a:cubicBezTo>
                  <a:pt x="2725155" y="672073"/>
                  <a:pt x="2733831" y="663809"/>
                  <a:pt x="2735670" y="651156"/>
                </a:cubicBezTo>
                <a:cubicBezTo>
                  <a:pt x="2744633" y="618784"/>
                  <a:pt x="2699587" y="596899"/>
                  <a:pt x="2677064" y="618784"/>
                </a:cubicBezTo>
                <a:cubicBezTo>
                  <a:pt x="2658908" y="632007"/>
                  <a:pt x="2662126" y="662099"/>
                  <a:pt x="2680511" y="673042"/>
                </a:cubicBezTo>
                <a:cubicBezTo>
                  <a:pt x="2690739" y="678627"/>
                  <a:pt x="2703609" y="679482"/>
                  <a:pt x="2714382" y="675777"/>
                </a:cubicBezTo>
                <a:close/>
                <a:moveTo>
                  <a:pt x="2610898" y="676934"/>
                </a:moveTo>
                <a:cubicBezTo>
                  <a:pt x="2622546" y="673511"/>
                  <a:pt x="2631795" y="665341"/>
                  <a:pt x="2632258" y="651532"/>
                </a:cubicBezTo>
                <a:cubicBezTo>
                  <a:pt x="2638270" y="627137"/>
                  <a:pt x="2613297" y="606424"/>
                  <a:pt x="2589942" y="611027"/>
                </a:cubicBezTo>
                <a:cubicBezTo>
                  <a:pt x="2561501" y="614479"/>
                  <a:pt x="2555720" y="656825"/>
                  <a:pt x="2575144" y="673856"/>
                </a:cubicBezTo>
                <a:cubicBezTo>
                  <a:pt x="2585202" y="679034"/>
                  <a:pt x="2599250" y="680357"/>
                  <a:pt x="2610898" y="676934"/>
                </a:cubicBezTo>
                <a:close/>
                <a:moveTo>
                  <a:pt x="8361231" y="678230"/>
                </a:moveTo>
                <a:cubicBezTo>
                  <a:pt x="8376426" y="674600"/>
                  <a:pt x="8389224" y="662652"/>
                  <a:pt x="8387082" y="644358"/>
                </a:cubicBezTo>
                <a:cubicBezTo>
                  <a:pt x="8387533" y="618061"/>
                  <a:pt x="8359117" y="610286"/>
                  <a:pt x="8338143" y="609600"/>
                </a:cubicBezTo>
                <a:cubicBezTo>
                  <a:pt x="8323484" y="622177"/>
                  <a:pt x="8310404" y="642529"/>
                  <a:pt x="8321004" y="662194"/>
                </a:cubicBezTo>
                <a:cubicBezTo>
                  <a:pt x="8328446" y="677172"/>
                  <a:pt x="8346037" y="681860"/>
                  <a:pt x="8361231" y="678230"/>
                </a:cubicBezTo>
                <a:close/>
                <a:moveTo>
                  <a:pt x="8143895" y="678611"/>
                </a:moveTo>
                <a:cubicBezTo>
                  <a:pt x="8164020" y="679343"/>
                  <a:pt x="8185145" y="665728"/>
                  <a:pt x="8180842" y="642826"/>
                </a:cubicBezTo>
                <a:cubicBezTo>
                  <a:pt x="8182908" y="612968"/>
                  <a:pt x="8140686" y="600074"/>
                  <a:pt x="8121870" y="620885"/>
                </a:cubicBezTo>
                <a:cubicBezTo>
                  <a:pt x="8110168" y="635588"/>
                  <a:pt x="8108791" y="661148"/>
                  <a:pt x="8125083" y="672910"/>
                </a:cubicBezTo>
                <a:cubicBezTo>
                  <a:pt x="8130590" y="676529"/>
                  <a:pt x="8137187" y="678367"/>
                  <a:pt x="8143895" y="678611"/>
                </a:cubicBezTo>
                <a:close/>
                <a:moveTo>
                  <a:pt x="8243741" y="678864"/>
                </a:moveTo>
                <a:cubicBezTo>
                  <a:pt x="8258734" y="680291"/>
                  <a:pt x="8274250" y="671725"/>
                  <a:pt x="8285201" y="661342"/>
                </a:cubicBezTo>
                <a:cubicBezTo>
                  <a:pt x="8286592" y="639652"/>
                  <a:pt x="8279638" y="607117"/>
                  <a:pt x="8250897" y="610579"/>
                </a:cubicBezTo>
                <a:cubicBezTo>
                  <a:pt x="8217288" y="606425"/>
                  <a:pt x="8202454" y="656035"/>
                  <a:pt x="8229109" y="673802"/>
                </a:cubicBezTo>
                <a:cubicBezTo>
                  <a:pt x="8233803" y="676801"/>
                  <a:pt x="8238743" y="678388"/>
                  <a:pt x="8243741" y="678864"/>
                </a:cubicBezTo>
                <a:close/>
                <a:moveTo>
                  <a:pt x="2802603" y="679463"/>
                </a:moveTo>
                <a:cubicBezTo>
                  <a:pt x="2821721" y="679054"/>
                  <a:pt x="2840621" y="665261"/>
                  <a:pt x="2838084" y="643709"/>
                </a:cubicBezTo>
                <a:cubicBezTo>
                  <a:pt x="2839211" y="617272"/>
                  <a:pt x="2806063" y="603249"/>
                  <a:pt x="2785321" y="615203"/>
                </a:cubicBezTo>
                <a:cubicBezTo>
                  <a:pt x="2763222" y="626238"/>
                  <a:pt x="2762095" y="663479"/>
                  <a:pt x="2784194" y="675203"/>
                </a:cubicBezTo>
                <a:cubicBezTo>
                  <a:pt x="2789831" y="678249"/>
                  <a:pt x="2796230" y="679600"/>
                  <a:pt x="2802603" y="679463"/>
                </a:cubicBezTo>
                <a:close/>
                <a:moveTo>
                  <a:pt x="8044936" y="679733"/>
                </a:moveTo>
                <a:cubicBezTo>
                  <a:pt x="8063960" y="679259"/>
                  <a:pt x="8082235" y="665731"/>
                  <a:pt x="8078762" y="644190"/>
                </a:cubicBezTo>
                <a:cubicBezTo>
                  <a:pt x="8080151" y="613171"/>
                  <a:pt x="8038016" y="600074"/>
                  <a:pt x="8018106" y="620983"/>
                </a:cubicBezTo>
                <a:cubicBezTo>
                  <a:pt x="8005604" y="636838"/>
                  <a:pt x="8007225" y="665559"/>
                  <a:pt x="8026440" y="675669"/>
                </a:cubicBezTo>
                <a:cubicBezTo>
                  <a:pt x="8032170" y="678598"/>
                  <a:pt x="8038595" y="679891"/>
                  <a:pt x="8044936" y="679733"/>
                </a:cubicBezTo>
                <a:close/>
                <a:moveTo>
                  <a:pt x="2912341" y="781050"/>
                </a:moveTo>
                <a:cubicBezTo>
                  <a:pt x="2920056" y="779803"/>
                  <a:pt x="2927461" y="776628"/>
                  <a:pt x="2933566" y="771525"/>
                </a:cubicBezTo>
                <a:cubicBezTo>
                  <a:pt x="2941479" y="757691"/>
                  <a:pt x="2940349" y="740002"/>
                  <a:pt x="2934018" y="725714"/>
                </a:cubicBezTo>
                <a:cubicBezTo>
                  <a:pt x="2919774" y="711200"/>
                  <a:pt x="2893320" y="709612"/>
                  <a:pt x="2879076" y="724580"/>
                </a:cubicBezTo>
                <a:cubicBezTo>
                  <a:pt x="2866866" y="741362"/>
                  <a:pt x="2869579" y="769257"/>
                  <a:pt x="2889250" y="779009"/>
                </a:cubicBezTo>
                <a:cubicBezTo>
                  <a:pt x="2896599" y="781617"/>
                  <a:pt x="2904625" y="782298"/>
                  <a:pt x="2912341" y="781050"/>
                </a:cubicBezTo>
                <a:close/>
                <a:moveTo>
                  <a:pt x="5075431" y="781088"/>
                </a:moveTo>
                <a:cubicBezTo>
                  <a:pt x="5085530" y="778359"/>
                  <a:pt x="5094096" y="771706"/>
                  <a:pt x="5096874" y="760789"/>
                </a:cubicBezTo>
                <a:cubicBezTo>
                  <a:pt x="5106829" y="736906"/>
                  <a:pt x="5083447" y="709612"/>
                  <a:pt x="5057749" y="714844"/>
                </a:cubicBezTo>
                <a:cubicBezTo>
                  <a:pt x="5026727" y="716208"/>
                  <a:pt x="5017929" y="764428"/>
                  <a:pt x="5044784" y="777847"/>
                </a:cubicBezTo>
                <a:cubicBezTo>
                  <a:pt x="5053698" y="782624"/>
                  <a:pt x="5065331" y="783818"/>
                  <a:pt x="5075431" y="781088"/>
                </a:cubicBezTo>
                <a:close/>
                <a:moveTo>
                  <a:pt x="7538490" y="781252"/>
                </a:moveTo>
                <a:cubicBezTo>
                  <a:pt x="7555689" y="777308"/>
                  <a:pt x="7569028" y="759619"/>
                  <a:pt x="7564224" y="740909"/>
                </a:cubicBezTo>
                <a:cubicBezTo>
                  <a:pt x="7562852" y="707344"/>
                  <a:pt x="7505436" y="703262"/>
                  <a:pt x="7498345" y="735466"/>
                </a:cubicBezTo>
                <a:cubicBezTo>
                  <a:pt x="7491254" y="752928"/>
                  <a:pt x="7500404" y="776968"/>
                  <a:pt x="7520534" y="780143"/>
                </a:cubicBezTo>
                <a:cubicBezTo>
                  <a:pt x="7526596" y="782354"/>
                  <a:pt x="7532758" y="782566"/>
                  <a:pt x="7538490" y="781252"/>
                </a:cubicBezTo>
                <a:close/>
                <a:moveTo>
                  <a:pt x="5176257" y="781539"/>
                </a:moveTo>
                <a:cubicBezTo>
                  <a:pt x="5194300" y="776348"/>
                  <a:pt x="5207190" y="755327"/>
                  <a:pt x="5198710" y="736224"/>
                </a:cubicBezTo>
                <a:cubicBezTo>
                  <a:pt x="5191925" y="710299"/>
                  <a:pt x="5155967" y="708025"/>
                  <a:pt x="5139683" y="725763"/>
                </a:cubicBezTo>
                <a:cubicBezTo>
                  <a:pt x="5129054" y="743956"/>
                  <a:pt x="5131542" y="777613"/>
                  <a:pt x="5157097" y="780797"/>
                </a:cubicBezTo>
                <a:cubicBezTo>
                  <a:pt x="5163656" y="783241"/>
                  <a:pt x="5170242" y="783270"/>
                  <a:pt x="5176257" y="781539"/>
                </a:cubicBezTo>
                <a:close/>
                <a:moveTo>
                  <a:pt x="2599978" y="781872"/>
                </a:moveTo>
                <a:cubicBezTo>
                  <a:pt x="2617855" y="780725"/>
                  <a:pt x="2635446" y="767260"/>
                  <a:pt x="2631725" y="747362"/>
                </a:cubicBezTo>
                <a:cubicBezTo>
                  <a:pt x="2635559" y="724263"/>
                  <a:pt x="2609623" y="708024"/>
                  <a:pt x="2589326" y="714199"/>
                </a:cubicBezTo>
                <a:cubicBezTo>
                  <a:pt x="2559332" y="718316"/>
                  <a:pt x="2555723" y="768403"/>
                  <a:pt x="2582786" y="778695"/>
                </a:cubicBezTo>
                <a:cubicBezTo>
                  <a:pt x="2588029" y="781268"/>
                  <a:pt x="2594019" y="782255"/>
                  <a:pt x="2599978" y="781872"/>
                </a:cubicBezTo>
                <a:close/>
                <a:moveTo>
                  <a:pt x="8354052" y="781921"/>
                </a:moveTo>
                <a:cubicBezTo>
                  <a:pt x="8374434" y="780180"/>
                  <a:pt x="8392862" y="761671"/>
                  <a:pt x="8387820" y="739957"/>
                </a:cubicBezTo>
                <a:cubicBezTo>
                  <a:pt x="8384112" y="713512"/>
                  <a:pt x="8347026" y="704849"/>
                  <a:pt x="8328715" y="722175"/>
                </a:cubicBezTo>
                <a:cubicBezTo>
                  <a:pt x="8310404" y="736081"/>
                  <a:pt x="8314576" y="766629"/>
                  <a:pt x="8333814" y="777572"/>
                </a:cubicBezTo>
                <a:cubicBezTo>
                  <a:pt x="8340246" y="781220"/>
                  <a:pt x="8347258" y="782502"/>
                  <a:pt x="8354052" y="781921"/>
                </a:cubicBezTo>
                <a:close/>
                <a:moveTo>
                  <a:pt x="3011988" y="782070"/>
                </a:moveTo>
                <a:cubicBezTo>
                  <a:pt x="3030899" y="779477"/>
                  <a:pt x="3047662" y="760299"/>
                  <a:pt x="3042359" y="740228"/>
                </a:cubicBezTo>
                <a:cubicBezTo>
                  <a:pt x="3039622" y="714602"/>
                  <a:pt x="3005641" y="706437"/>
                  <a:pt x="2986939" y="720498"/>
                </a:cubicBezTo>
                <a:cubicBezTo>
                  <a:pt x="2968466" y="735012"/>
                  <a:pt x="2970291" y="769257"/>
                  <a:pt x="2993097" y="778555"/>
                </a:cubicBezTo>
                <a:cubicBezTo>
                  <a:pt x="2999141" y="781957"/>
                  <a:pt x="3005684" y="782935"/>
                  <a:pt x="3011988" y="782070"/>
                </a:cubicBezTo>
                <a:close/>
                <a:moveTo>
                  <a:pt x="7636110" y="782453"/>
                </a:moveTo>
                <a:cubicBezTo>
                  <a:pt x="7655149" y="779962"/>
                  <a:pt x="7672115" y="761343"/>
                  <a:pt x="7667012" y="740815"/>
                </a:cubicBezTo>
                <a:cubicBezTo>
                  <a:pt x="7664745" y="710957"/>
                  <a:pt x="7617800" y="704849"/>
                  <a:pt x="7603512" y="729053"/>
                </a:cubicBezTo>
                <a:cubicBezTo>
                  <a:pt x="7591266" y="745791"/>
                  <a:pt x="7597843" y="770899"/>
                  <a:pt x="7617120" y="779043"/>
                </a:cubicBezTo>
                <a:cubicBezTo>
                  <a:pt x="7623186" y="782323"/>
                  <a:pt x="7629763" y="783284"/>
                  <a:pt x="7636110" y="782453"/>
                </a:cubicBezTo>
                <a:close/>
                <a:moveTo>
                  <a:pt x="8251166" y="782653"/>
                </a:moveTo>
                <a:cubicBezTo>
                  <a:pt x="8262121" y="782596"/>
                  <a:pt x="8272990" y="778020"/>
                  <a:pt x="8279283" y="768640"/>
                </a:cubicBezTo>
                <a:cubicBezTo>
                  <a:pt x="8284318" y="756971"/>
                  <a:pt x="8282945" y="743702"/>
                  <a:pt x="8285004" y="731118"/>
                </a:cubicBezTo>
                <a:cubicBezTo>
                  <a:pt x="8272647" y="722424"/>
                  <a:pt x="8259375" y="709612"/>
                  <a:pt x="8242899" y="714417"/>
                </a:cubicBezTo>
                <a:cubicBezTo>
                  <a:pt x="8217499" y="716933"/>
                  <a:pt x="8208804" y="751023"/>
                  <a:pt x="8222534" y="769555"/>
                </a:cubicBezTo>
                <a:cubicBezTo>
                  <a:pt x="8229170" y="778249"/>
                  <a:pt x="8240211" y="782710"/>
                  <a:pt x="8251166" y="782653"/>
                </a:cubicBezTo>
                <a:close/>
                <a:moveTo>
                  <a:pt x="2698584" y="782769"/>
                </a:moveTo>
                <a:cubicBezTo>
                  <a:pt x="2717670" y="782844"/>
                  <a:pt x="2736627" y="767883"/>
                  <a:pt x="2735770" y="747024"/>
                </a:cubicBezTo>
                <a:cubicBezTo>
                  <a:pt x="2738286" y="719211"/>
                  <a:pt x="2701229" y="704849"/>
                  <a:pt x="2680414" y="719895"/>
                </a:cubicBezTo>
                <a:cubicBezTo>
                  <a:pt x="2659139" y="730610"/>
                  <a:pt x="2658910" y="766401"/>
                  <a:pt x="2680184" y="777344"/>
                </a:cubicBezTo>
                <a:cubicBezTo>
                  <a:pt x="2685846" y="781049"/>
                  <a:pt x="2692222" y="782744"/>
                  <a:pt x="2698584" y="782769"/>
                </a:cubicBezTo>
                <a:close/>
                <a:moveTo>
                  <a:pt x="8046699" y="782814"/>
                </a:moveTo>
                <a:cubicBezTo>
                  <a:pt x="8066099" y="780378"/>
                  <a:pt x="8082842" y="762097"/>
                  <a:pt x="8076432" y="740195"/>
                </a:cubicBezTo>
                <a:cubicBezTo>
                  <a:pt x="8075307" y="718810"/>
                  <a:pt x="8051239" y="709612"/>
                  <a:pt x="8033470" y="715591"/>
                </a:cubicBezTo>
                <a:cubicBezTo>
                  <a:pt x="8006253" y="721109"/>
                  <a:pt x="8002429" y="768018"/>
                  <a:pt x="8027172" y="779515"/>
                </a:cubicBezTo>
                <a:cubicBezTo>
                  <a:pt x="8033470" y="782677"/>
                  <a:pt x="8040232" y="783626"/>
                  <a:pt x="8046699" y="782814"/>
                </a:cubicBezTo>
                <a:close/>
                <a:moveTo>
                  <a:pt x="8150609" y="782926"/>
                </a:moveTo>
                <a:cubicBezTo>
                  <a:pt x="8169274" y="780567"/>
                  <a:pt x="8184831" y="760663"/>
                  <a:pt x="8179589" y="739984"/>
                </a:cubicBezTo>
                <a:cubicBezTo>
                  <a:pt x="8176884" y="714939"/>
                  <a:pt x="8144416" y="706437"/>
                  <a:pt x="8125701" y="719304"/>
                </a:cubicBezTo>
                <a:cubicBezTo>
                  <a:pt x="8108791" y="734699"/>
                  <a:pt x="8110144" y="768246"/>
                  <a:pt x="8131564" y="778815"/>
                </a:cubicBezTo>
                <a:cubicBezTo>
                  <a:pt x="8137821" y="782549"/>
                  <a:pt x="8144388" y="783712"/>
                  <a:pt x="8150609" y="782926"/>
                </a:cubicBezTo>
                <a:close/>
                <a:moveTo>
                  <a:pt x="4963470" y="783151"/>
                </a:moveTo>
                <a:cubicBezTo>
                  <a:pt x="4981052" y="781823"/>
                  <a:pt x="4997514" y="767832"/>
                  <a:pt x="4996832" y="748659"/>
                </a:cubicBezTo>
                <a:cubicBezTo>
                  <a:pt x="4998879" y="715264"/>
                  <a:pt x="4950430" y="701675"/>
                  <a:pt x="4931095" y="726779"/>
                </a:cubicBezTo>
                <a:cubicBezTo>
                  <a:pt x="4922679" y="745204"/>
                  <a:pt x="4924954" y="771920"/>
                  <a:pt x="4946108" y="779981"/>
                </a:cubicBezTo>
                <a:cubicBezTo>
                  <a:pt x="4951624" y="782629"/>
                  <a:pt x="4957609" y="783594"/>
                  <a:pt x="4963470" y="783151"/>
                </a:cubicBezTo>
                <a:close/>
                <a:moveTo>
                  <a:pt x="7738299" y="783182"/>
                </a:moveTo>
                <a:cubicBezTo>
                  <a:pt x="7755964" y="781928"/>
                  <a:pt x="7773372" y="768093"/>
                  <a:pt x="7772000" y="749070"/>
                </a:cubicBezTo>
                <a:cubicBezTo>
                  <a:pt x="7772457" y="726472"/>
                  <a:pt x="7749590" y="708025"/>
                  <a:pt x="7728095" y="714482"/>
                </a:cubicBezTo>
                <a:cubicBezTo>
                  <a:pt x="7696310" y="718402"/>
                  <a:pt x="7691279" y="769361"/>
                  <a:pt x="7721235" y="779968"/>
                </a:cubicBezTo>
                <a:cubicBezTo>
                  <a:pt x="7726494" y="782620"/>
                  <a:pt x="7732411" y="783600"/>
                  <a:pt x="7738299" y="783182"/>
                </a:cubicBezTo>
                <a:close/>
                <a:moveTo>
                  <a:pt x="2802218" y="783261"/>
                </a:moveTo>
                <a:cubicBezTo>
                  <a:pt x="2820646" y="783208"/>
                  <a:pt x="2838856" y="768855"/>
                  <a:pt x="2838515" y="748975"/>
                </a:cubicBezTo>
                <a:cubicBezTo>
                  <a:pt x="2839879" y="717670"/>
                  <a:pt x="2792576" y="701674"/>
                  <a:pt x="2774380" y="726581"/>
                </a:cubicBezTo>
                <a:cubicBezTo>
                  <a:pt x="2762098" y="741891"/>
                  <a:pt x="2766192" y="769769"/>
                  <a:pt x="2784388" y="778223"/>
                </a:cubicBezTo>
                <a:cubicBezTo>
                  <a:pt x="2789903" y="781708"/>
                  <a:pt x="2796073" y="783279"/>
                  <a:pt x="2802218" y="783261"/>
                </a:cubicBezTo>
                <a:close/>
                <a:moveTo>
                  <a:pt x="7747678" y="882225"/>
                </a:moveTo>
                <a:cubicBezTo>
                  <a:pt x="7755737" y="880269"/>
                  <a:pt x="7763121" y="876073"/>
                  <a:pt x="7768193" y="869043"/>
                </a:cubicBezTo>
                <a:cubicBezTo>
                  <a:pt x="7770673" y="855209"/>
                  <a:pt x="7773829" y="837746"/>
                  <a:pt x="7762331" y="826861"/>
                </a:cubicBezTo>
                <a:cubicBezTo>
                  <a:pt x="7743620" y="811212"/>
                  <a:pt x="7703941" y="816428"/>
                  <a:pt x="7701687" y="845004"/>
                </a:cubicBezTo>
                <a:cubicBezTo>
                  <a:pt x="7697629" y="860879"/>
                  <a:pt x="7707098" y="877888"/>
                  <a:pt x="7723104" y="881970"/>
                </a:cubicBezTo>
                <a:cubicBezTo>
                  <a:pt x="7730882" y="883898"/>
                  <a:pt x="7739618" y="884181"/>
                  <a:pt x="7747678" y="882225"/>
                </a:cubicBezTo>
                <a:close/>
                <a:moveTo>
                  <a:pt x="4947761" y="882383"/>
                </a:moveTo>
                <a:cubicBezTo>
                  <a:pt x="4965769" y="887412"/>
                  <a:pt x="4990616" y="881926"/>
                  <a:pt x="4994719" y="860666"/>
                </a:cubicBezTo>
                <a:cubicBezTo>
                  <a:pt x="5009991" y="823861"/>
                  <a:pt x="4948217" y="801687"/>
                  <a:pt x="4929981" y="832320"/>
                </a:cubicBezTo>
                <a:cubicBezTo>
                  <a:pt x="4921091" y="849922"/>
                  <a:pt x="4926106" y="877582"/>
                  <a:pt x="4947761" y="882383"/>
                </a:cubicBezTo>
                <a:close/>
                <a:moveTo>
                  <a:pt x="2919835" y="882747"/>
                </a:moveTo>
                <a:cubicBezTo>
                  <a:pt x="2929425" y="879620"/>
                  <a:pt x="2937142" y="872672"/>
                  <a:pt x="2938409" y="861207"/>
                </a:cubicBezTo>
                <a:cubicBezTo>
                  <a:pt x="2946242" y="838741"/>
                  <a:pt x="2927121" y="812800"/>
                  <a:pt x="2902931" y="817896"/>
                </a:cubicBezTo>
                <a:cubicBezTo>
                  <a:pt x="2868605" y="815348"/>
                  <a:pt x="2858929" y="870471"/>
                  <a:pt x="2890030" y="881357"/>
                </a:cubicBezTo>
                <a:cubicBezTo>
                  <a:pt x="2898785" y="885179"/>
                  <a:pt x="2910246" y="885874"/>
                  <a:pt x="2919835" y="882747"/>
                </a:cubicBezTo>
                <a:close/>
                <a:moveTo>
                  <a:pt x="5077392" y="882840"/>
                </a:moveTo>
                <a:cubicBezTo>
                  <a:pt x="5087592" y="879875"/>
                  <a:pt x="5095844" y="872802"/>
                  <a:pt x="5097219" y="860710"/>
                </a:cubicBezTo>
                <a:cubicBezTo>
                  <a:pt x="5105241" y="837212"/>
                  <a:pt x="5081632" y="812800"/>
                  <a:pt x="5057795" y="818960"/>
                </a:cubicBezTo>
                <a:cubicBezTo>
                  <a:pt x="5026393" y="819416"/>
                  <a:pt x="5019516" y="867783"/>
                  <a:pt x="5045876" y="880331"/>
                </a:cubicBezTo>
                <a:cubicBezTo>
                  <a:pt x="5055044" y="884665"/>
                  <a:pt x="5067192" y="885806"/>
                  <a:pt x="5077392" y="882840"/>
                </a:cubicBezTo>
                <a:close/>
                <a:moveTo>
                  <a:pt x="7536485" y="882916"/>
                </a:moveTo>
                <a:cubicBezTo>
                  <a:pt x="7544132" y="881890"/>
                  <a:pt x="7551464" y="878867"/>
                  <a:pt x="7557307" y="873734"/>
                </a:cubicBezTo>
                <a:cubicBezTo>
                  <a:pt x="7573804" y="850691"/>
                  <a:pt x="7558911" y="809625"/>
                  <a:pt x="7526375" y="817610"/>
                </a:cubicBezTo>
                <a:cubicBezTo>
                  <a:pt x="7492923" y="815329"/>
                  <a:pt x="7484904" y="868714"/>
                  <a:pt x="7513774" y="880122"/>
                </a:cubicBezTo>
                <a:cubicBezTo>
                  <a:pt x="7520876" y="882974"/>
                  <a:pt x="7528838" y="883943"/>
                  <a:pt x="7536485" y="882916"/>
                </a:cubicBezTo>
                <a:close/>
                <a:moveTo>
                  <a:pt x="3111212" y="883525"/>
                </a:moveTo>
                <a:cubicBezTo>
                  <a:pt x="3144420" y="889000"/>
                  <a:pt x="3155792" y="842231"/>
                  <a:pt x="3134412" y="822839"/>
                </a:cubicBezTo>
                <a:cubicBezTo>
                  <a:pt x="3114624" y="812800"/>
                  <a:pt x="3091879" y="818732"/>
                  <a:pt x="3078004" y="835386"/>
                </a:cubicBezTo>
                <a:cubicBezTo>
                  <a:pt x="3078232" y="856376"/>
                  <a:pt x="3082781" y="886947"/>
                  <a:pt x="3111212" y="883525"/>
                </a:cubicBezTo>
                <a:close/>
                <a:moveTo>
                  <a:pt x="7638343" y="883535"/>
                </a:moveTo>
                <a:cubicBezTo>
                  <a:pt x="7657000" y="881241"/>
                  <a:pt x="7673636" y="866228"/>
                  <a:pt x="7668333" y="845252"/>
                </a:cubicBezTo>
                <a:cubicBezTo>
                  <a:pt x="7667421" y="812097"/>
                  <a:pt x="7610399" y="808037"/>
                  <a:pt x="7601503" y="838260"/>
                </a:cubicBezTo>
                <a:cubicBezTo>
                  <a:pt x="7596029" y="854049"/>
                  <a:pt x="7601275" y="876603"/>
                  <a:pt x="7619750" y="881340"/>
                </a:cubicBezTo>
                <a:cubicBezTo>
                  <a:pt x="7625680" y="883652"/>
                  <a:pt x="7632124" y="884300"/>
                  <a:pt x="7638343" y="883535"/>
                </a:cubicBezTo>
                <a:close/>
                <a:moveTo>
                  <a:pt x="8155342" y="883600"/>
                </a:moveTo>
                <a:cubicBezTo>
                  <a:pt x="8162692" y="882573"/>
                  <a:pt x="8169524" y="879664"/>
                  <a:pt x="8174347" y="873502"/>
                </a:cubicBezTo>
                <a:cubicBezTo>
                  <a:pt x="8191342" y="853192"/>
                  <a:pt x="8176643" y="812800"/>
                  <a:pt x="8146557" y="818505"/>
                </a:cubicBezTo>
                <a:cubicBezTo>
                  <a:pt x="8110041" y="813028"/>
                  <a:pt x="8100854" y="871677"/>
                  <a:pt x="8133237" y="882402"/>
                </a:cubicBezTo>
                <a:cubicBezTo>
                  <a:pt x="8140127" y="883771"/>
                  <a:pt x="8147993" y="884627"/>
                  <a:pt x="8155342" y="883600"/>
                </a:cubicBezTo>
                <a:close/>
                <a:moveTo>
                  <a:pt x="8258580" y="883618"/>
                </a:moveTo>
                <a:cubicBezTo>
                  <a:pt x="8268104" y="881992"/>
                  <a:pt x="8276638" y="877029"/>
                  <a:pt x="8280934" y="867559"/>
                </a:cubicBezTo>
                <a:cubicBezTo>
                  <a:pt x="8283647" y="852954"/>
                  <a:pt x="8285004" y="833785"/>
                  <a:pt x="8271439" y="823972"/>
                </a:cubicBezTo>
                <a:cubicBezTo>
                  <a:pt x="8255839" y="814387"/>
                  <a:pt x="8232553" y="817354"/>
                  <a:pt x="8221022" y="831959"/>
                </a:cubicBezTo>
                <a:cubicBezTo>
                  <a:pt x="8211979" y="846792"/>
                  <a:pt x="8214240" y="870525"/>
                  <a:pt x="8230292" y="879653"/>
                </a:cubicBezTo>
                <a:cubicBezTo>
                  <a:pt x="8238544" y="883533"/>
                  <a:pt x="8249057" y="885244"/>
                  <a:pt x="8258580" y="883618"/>
                </a:cubicBezTo>
                <a:close/>
                <a:moveTo>
                  <a:pt x="7838810" y="883799"/>
                </a:moveTo>
                <a:cubicBezTo>
                  <a:pt x="7857388" y="883873"/>
                  <a:pt x="7876284" y="872211"/>
                  <a:pt x="7874762" y="851008"/>
                </a:cubicBezTo>
                <a:cubicBezTo>
                  <a:pt x="7877016" y="817084"/>
                  <a:pt x="7828546" y="808037"/>
                  <a:pt x="7809383" y="830428"/>
                </a:cubicBezTo>
                <a:cubicBezTo>
                  <a:pt x="7800816" y="846485"/>
                  <a:pt x="7802394" y="871816"/>
                  <a:pt x="7821106" y="879731"/>
                </a:cubicBezTo>
                <a:cubicBezTo>
                  <a:pt x="7826460" y="882445"/>
                  <a:pt x="7832618" y="883774"/>
                  <a:pt x="7838810" y="883799"/>
                </a:cubicBezTo>
                <a:close/>
                <a:moveTo>
                  <a:pt x="3016409" y="883826"/>
                </a:moveTo>
                <a:cubicBezTo>
                  <a:pt x="3023644" y="882754"/>
                  <a:pt x="3030427" y="879798"/>
                  <a:pt x="3035401" y="873770"/>
                </a:cubicBezTo>
                <a:cubicBezTo>
                  <a:pt x="3046254" y="860093"/>
                  <a:pt x="3043993" y="838997"/>
                  <a:pt x="3034045" y="825319"/>
                </a:cubicBezTo>
                <a:cubicBezTo>
                  <a:pt x="3017087" y="812800"/>
                  <a:pt x="2982494" y="813264"/>
                  <a:pt x="2976842" y="838533"/>
                </a:cubicBezTo>
                <a:cubicBezTo>
                  <a:pt x="2971641" y="854992"/>
                  <a:pt x="2977294" y="876552"/>
                  <a:pt x="2994703" y="882580"/>
                </a:cubicBezTo>
                <a:cubicBezTo>
                  <a:pt x="3001486" y="884086"/>
                  <a:pt x="3009174" y="884898"/>
                  <a:pt x="3016409" y="883826"/>
                </a:cubicBezTo>
                <a:close/>
                <a:moveTo>
                  <a:pt x="2594784" y="883830"/>
                </a:moveTo>
                <a:cubicBezTo>
                  <a:pt x="2613669" y="884442"/>
                  <a:pt x="2633828" y="873600"/>
                  <a:pt x="2632434" y="853012"/>
                </a:cubicBezTo>
                <a:cubicBezTo>
                  <a:pt x="2639865" y="816337"/>
                  <a:pt x="2575544" y="804862"/>
                  <a:pt x="2565328" y="837712"/>
                </a:cubicBezTo>
                <a:cubicBezTo>
                  <a:pt x="2562077" y="852112"/>
                  <a:pt x="2563005" y="870562"/>
                  <a:pt x="2577170" y="879337"/>
                </a:cubicBezTo>
                <a:cubicBezTo>
                  <a:pt x="2582337" y="882150"/>
                  <a:pt x="2588490" y="883626"/>
                  <a:pt x="2594784" y="883830"/>
                </a:cubicBezTo>
                <a:close/>
                <a:moveTo>
                  <a:pt x="8351869" y="884032"/>
                </a:moveTo>
                <a:cubicBezTo>
                  <a:pt x="8370075" y="884053"/>
                  <a:pt x="8388182" y="872785"/>
                  <a:pt x="8387665" y="852714"/>
                </a:cubicBezTo>
                <a:cubicBezTo>
                  <a:pt x="8392954" y="816655"/>
                  <a:pt x="8334318" y="804862"/>
                  <a:pt x="8320062" y="835025"/>
                </a:cubicBezTo>
                <a:cubicBezTo>
                  <a:pt x="8310404" y="851127"/>
                  <a:pt x="8317992" y="871991"/>
                  <a:pt x="8334318" y="880155"/>
                </a:cubicBezTo>
                <a:cubicBezTo>
                  <a:pt x="8339722" y="882763"/>
                  <a:pt x="8345801" y="884025"/>
                  <a:pt x="8351869" y="884032"/>
                </a:cubicBezTo>
                <a:close/>
                <a:moveTo>
                  <a:pt x="2803815" y="884091"/>
                </a:moveTo>
                <a:cubicBezTo>
                  <a:pt x="2821900" y="884069"/>
                  <a:pt x="2840176" y="872766"/>
                  <a:pt x="2838988" y="852309"/>
                </a:cubicBezTo>
                <a:cubicBezTo>
                  <a:pt x="2844642" y="815864"/>
                  <a:pt x="2786983" y="804862"/>
                  <a:pt x="2772509" y="834430"/>
                </a:cubicBezTo>
                <a:cubicBezTo>
                  <a:pt x="2763689" y="850017"/>
                  <a:pt x="2768438" y="874313"/>
                  <a:pt x="2786531" y="880273"/>
                </a:cubicBezTo>
                <a:cubicBezTo>
                  <a:pt x="2791789" y="882851"/>
                  <a:pt x="2797796" y="884098"/>
                  <a:pt x="2803815" y="884091"/>
                </a:cubicBezTo>
                <a:close/>
                <a:moveTo>
                  <a:pt x="8047916" y="884227"/>
                </a:moveTo>
                <a:cubicBezTo>
                  <a:pt x="8066727" y="882224"/>
                  <a:pt x="8083325" y="866448"/>
                  <a:pt x="8078363" y="845583"/>
                </a:cubicBezTo>
                <a:cubicBezTo>
                  <a:pt x="8077222" y="812787"/>
                  <a:pt x="8021783" y="808037"/>
                  <a:pt x="8012886" y="838119"/>
                </a:cubicBezTo>
                <a:cubicBezTo>
                  <a:pt x="8008779" y="853499"/>
                  <a:pt x="8011289" y="876117"/>
                  <a:pt x="8029084" y="881319"/>
                </a:cubicBezTo>
                <a:cubicBezTo>
                  <a:pt x="8035130" y="884033"/>
                  <a:pt x="8041646" y="884895"/>
                  <a:pt x="8047916" y="884227"/>
                </a:cubicBezTo>
                <a:close/>
                <a:moveTo>
                  <a:pt x="8456300" y="884327"/>
                </a:moveTo>
                <a:cubicBezTo>
                  <a:pt x="8474271" y="883836"/>
                  <a:pt x="8492750" y="872282"/>
                  <a:pt x="8490044" y="852157"/>
                </a:cubicBezTo>
                <a:cubicBezTo>
                  <a:pt x="8494554" y="816682"/>
                  <a:pt x="8439752" y="806449"/>
                  <a:pt x="8424416" y="833737"/>
                </a:cubicBezTo>
                <a:cubicBezTo>
                  <a:pt x="8413591" y="849655"/>
                  <a:pt x="8421710" y="874214"/>
                  <a:pt x="8439301" y="881036"/>
                </a:cubicBezTo>
                <a:cubicBezTo>
                  <a:pt x="8444375" y="883424"/>
                  <a:pt x="8450309" y="884490"/>
                  <a:pt x="8456300" y="884327"/>
                </a:cubicBezTo>
                <a:close/>
                <a:moveTo>
                  <a:pt x="7943729" y="884376"/>
                </a:moveTo>
                <a:cubicBezTo>
                  <a:pt x="7962573" y="882902"/>
                  <a:pt x="7980209" y="867974"/>
                  <a:pt x="7975461" y="846940"/>
                </a:cubicBezTo>
                <a:cubicBezTo>
                  <a:pt x="7973879" y="813692"/>
                  <a:pt x="7919841" y="808037"/>
                  <a:pt x="7909892" y="838571"/>
                </a:cubicBezTo>
                <a:cubicBezTo>
                  <a:pt x="7907179" y="853725"/>
                  <a:pt x="7907405" y="875664"/>
                  <a:pt x="7925267" y="881093"/>
                </a:cubicBezTo>
                <a:cubicBezTo>
                  <a:pt x="7931032" y="883863"/>
                  <a:pt x="7937448" y="884867"/>
                  <a:pt x="7943729" y="884376"/>
                </a:cubicBezTo>
                <a:close/>
                <a:moveTo>
                  <a:pt x="2701877" y="884687"/>
                </a:moveTo>
                <a:cubicBezTo>
                  <a:pt x="2722365" y="883898"/>
                  <a:pt x="2742468" y="867951"/>
                  <a:pt x="2735953" y="845096"/>
                </a:cubicBezTo>
                <a:cubicBezTo>
                  <a:pt x="2733438" y="817125"/>
                  <a:pt x="2694348" y="811212"/>
                  <a:pt x="2676060" y="827586"/>
                </a:cubicBezTo>
                <a:cubicBezTo>
                  <a:pt x="2658914" y="840548"/>
                  <a:pt x="2663029" y="871476"/>
                  <a:pt x="2682232" y="880118"/>
                </a:cubicBezTo>
                <a:cubicBezTo>
                  <a:pt x="2688176" y="883529"/>
                  <a:pt x="2695048" y="884950"/>
                  <a:pt x="2701877" y="884687"/>
                </a:cubicBezTo>
                <a:close/>
                <a:moveTo>
                  <a:pt x="5169214" y="885100"/>
                </a:moveTo>
                <a:cubicBezTo>
                  <a:pt x="5188650" y="883547"/>
                  <a:pt x="5206541" y="867302"/>
                  <a:pt x="5200878" y="845528"/>
                </a:cubicBezTo>
                <a:cubicBezTo>
                  <a:pt x="5199505" y="812381"/>
                  <a:pt x="5142755" y="808037"/>
                  <a:pt x="5134746" y="838898"/>
                </a:cubicBezTo>
                <a:cubicBezTo>
                  <a:pt x="5132229" y="853986"/>
                  <a:pt x="5132458" y="875703"/>
                  <a:pt x="5150078" y="881418"/>
                </a:cubicBezTo>
                <a:cubicBezTo>
                  <a:pt x="5156085" y="884504"/>
                  <a:pt x="5162735" y="885618"/>
                  <a:pt x="5169214" y="885100"/>
                </a:cubicBezTo>
                <a:close/>
                <a:moveTo>
                  <a:pt x="7955122" y="985251"/>
                </a:moveTo>
                <a:cubicBezTo>
                  <a:pt x="7964766" y="981840"/>
                  <a:pt x="7972470" y="974563"/>
                  <a:pt x="7973707" y="963079"/>
                </a:cubicBezTo>
                <a:cubicBezTo>
                  <a:pt x="7983379" y="936927"/>
                  <a:pt x="7954363" y="909637"/>
                  <a:pt x="7929395" y="921690"/>
                </a:cubicBezTo>
                <a:cubicBezTo>
                  <a:pt x="7901279" y="926920"/>
                  <a:pt x="7900829" y="973085"/>
                  <a:pt x="7924897" y="984228"/>
                </a:cubicBezTo>
                <a:cubicBezTo>
                  <a:pt x="7933894" y="988207"/>
                  <a:pt x="7945478" y="988662"/>
                  <a:pt x="7955122" y="985251"/>
                </a:cubicBezTo>
                <a:close/>
                <a:moveTo>
                  <a:pt x="5076700" y="986249"/>
                </a:moveTo>
                <a:cubicBezTo>
                  <a:pt x="5086364" y="982828"/>
                  <a:pt x="5094209" y="975416"/>
                  <a:pt x="5095915" y="964127"/>
                </a:cubicBezTo>
                <a:cubicBezTo>
                  <a:pt x="5106829" y="938584"/>
                  <a:pt x="5078633" y="912812"/>
                  <a:pt x="5053621" y="921251"/>
                </a:cubicBezTo>
                <a:cubicBezTo>
                  <a:pt x="5024288" y="926496"/>
                  <a:pt x="5021104" y="971881"/>
                  <a:pt x="5046572" y="984425"/>
                </a:cubicBezTo>
                <a:cubicBezTo>
                  <a:pt x="5055554" y="989100"/>
                  <a:pt x="5067036" y="989670"/>
                  <a:pt x="5076700" y="986249"/>
                </a:cubicBezTo>
                <a:close/>
                <a:moveTo>
                  <a:pt x="8362055" y="987047"/>
                </a:moveTo>
                <a:cubicBezTo>
                  <a:pt x="8384509" y="983823"/>
                  <a:pt x="8388404" y="959870"/>
                  <a:pt x="8389779" y="941215"/>
                </a:cubicBezTo>
                <a:cubicBezTo>
                  <a:pt x="8375344" y="922099"/>
                  <a:pt x="8346245" y="908050"/>
                  <a:pt x="8327228" y="929469"/>
                </a:cubicBezTo>
                <a:cubicBezTo>
                  <a:pt x="8300879" y="952961"/>
                  <a:pt x="8330436" y="996950"/>
                  <a:pt x="8362055" y="987047"/>
                </a:cubicBezTo>
                <a:close/>
                <a:moveTo>
                  <a:pt x="2593809" y="987185"/>
                </a:moveTo>
                <a:cubicBezTo>
                  <a:pt x="2601130" y="988313"/>
                  <a:pt x="2608366" y="988255"/>
                  <a:pt x="2615143" y="984322"/>
                </a:cubicBezTo>
                <a:cubicBezTo>
                  <a:pt x="2632371" y="978308"/>
                  <a:pt x="2633519" y="957026"/>
                  <a:pt x="2630992" y="941528"/>
                </a:cubicBezTo>
                <a:cubicBezTo>
                  <a:pt x="2624560" y="911224"/>
                  <a:pt x="2570810" y="911456"/>
                  <a:pt x="2564837" y="942222"/>
                </a:cubicBezTo>
                <a:cubicBezTo>
                  <a:pt x="2562081" y="956332"/>
                  <a:pt x="2567594" y="969980"/>
                  <a:pt x="2571958" y="982934"/>
                </a:cubicBezTo>
                <a:cubicBezTo>
                  <a:pt x="2579079" y="983744"/>
                  <a:pt x="2586487" y="986057"/>
                  <a:pt x="2593809" y="987185"/>
                </a:cubicBezTo>
                <a:close/>
                <a:moveTo>
                  <a:pt x="3013148" y="987465"/>
                </a:moveTo>
                <a:cubicBezTo>
                  <a:pt x="3031451" y="984904"/>
                  <a:pt x="3047877" y="968616"/>
                  <a:pt x="3043221" y="948728"/>
                </a:cubicBezTo>
                <a:cubicBezTo>
                  <a:pt x="3041841" y="921067"/>
                  <a:pt x="3005050" y="909637"/>
                  <a:pt x="2985505" y="926554"/>
                </a:cubicBezTo>
                <a:cubicBezTo>
                  <a:pt x="2966879" y="942098"/>
                  <a:pt x="2971478" y="976846"/>
                  <a:pt x="2994932" y="985075"/>
                </a:cubicBezTo>
                <a:cubicBezTo>
                  <a:pt x="3000738" y="987647"/>
                  <a:pt x="3007048" y="988319"/>
                  <a:pt x="3013148" y="987465"/>
                </a:cubicBezTo>
                <a:close/>
                <a:moveTo>
                  <a:pt x="8255404" y="987575"/>
                </a:moveTo>
                <a:cubicBezTo>
                  <a:pt x="8273010" y="984716"/>
                  <a:pt x="8288107" y="968252"/>
                  <a:pt x="8283132" y="948823"/>
                </a:cubicBezTo>
                <a:cubicBezTo>
                  <a:pt x="8285191" y="917873"/>
                  <a:pt x="8241272" y="911224"/>
                  <a:pt x="8222972" y="928877"/>
                </a:cubicBezTo>
                <a:cubicBezTo>
                  <a:pt x="8210391" y="946759"/>
                  <a:pt x="8213365" y="979773"/>
                  <a:pt x="8237612" y="985504"/>
                </a:cubicBezTo>
                <a:cubicBezTo>
                  <a:pt x="8243388" y="987969"/>
                  <a:pt x="8249535" y="988528"/>
                  <a:pt x="8255404" y="987575"/>
                </a:cubicBezTo>
                <a:close/>
                <a:moveTo>
                  <a:pt x="8463512" y="987807"/>
                </a:moveTo>
                <a:cubicBezTo>
                  <a:pt x="8480046" y="984362"/>
                  <a:pt x="8493471" y="967602"/>
                  <a:pt x="8490222" y="949287"/>
                </a:cubicBezTo>
                <a:cubicBezTo>
                  <a:pt x="8489082" y="918647"/>
                  <a:pt x="8443934" y="908049"/>
                  <a:pt x="8427061" y="932008"/>
                </a:cubicBezTo>
                <a:cubicBezTo>
                  <a:pt x="8410416" y="950439"/>
                  <a:pt x="8422729" y="982461"/>
                  <a:pt x="8446443" y="986378"/>
                </a:cubicBezTo>
                <a:cubicBezTo>
                  <a:pt x="8452143" y="988624"/>
                  <a:pt x="8458000" y="988955"/>
                  <a:pt x="8463512" y="987807"/>
                </a:cubicBezTo>
                <a:close/>
                <a:moveTo>
                  <a:pt x="3116441" y="987839"/>
                </a:moveTo>
                <a:cubicBezTo>
                  <a:pt x="3133780" y="984906"/>
                  <a:pt x="3148025" y="968664"/>
                  <a:pt x="3143773" y="949070"/>
                </a:cubicBezTo>
                <a:cubicBezTo>
                  <a:pt x="3145133" y="916987"/>
                  <a:pt x="3095240" y="908049"/>
                  <a:pt x="3082313" y="935091"/>
                </a:cubicBezTo>
                <a:cubicBezTo>
                  <a:pt x="3074829" y="952737"/>
                  <a:pt x="3077097" y="980008"/>
                  <a:pt x="3098642" y="985966"/>
                </a:cubicBezTo>
                <a:cubicBezTo>
                  <a:pt x="3104538" y="988315"/>
                  <a:pt x="3110662" y="988817"/>
                  <a:pt x="3116441" y="987839"/>
                </a:cubicBezTo>
                <a:close/>
                <a:moveTo>
                  <a:pt x="2811350" y="987853"/>
                </a:moveTo>
                <a:cubicBezTo>
                  <a:pt x="2828327" y="984647"/>
                  <a:pt x="2843167" y="968231"/>
                  <a:pt x="2838745" y="949764"/>
                </a:cubicBezTo>
                <a:cubicBezTo>
                  <a:pt x="2837611" y="920581"/>
                  <a:pt x="2797257" y="909637"/>
                  <a:pt x="2778887" y="930157"/>
                </a:cubicBezTo>
                <a:cubicBezTo>
                  <a:pt x="2758930" y="946800"/>
                  <a:pt x="2769362" y="981911"/>
                  <a:pt x="2794309" y="986243"/>
                </a:cubicBezTo>
                <a:cubicBezTo>
                  <a:pt x="2799808" y="988523"/>
                  <a:pt x="2805691" y="988922"/>
                  <a:pt x="2811350" y="987853"/>
                </a:cubicBezTo>
                <a:close/>
                <a:moveTo>
                  <a:pt x="4860936" y="987918"/>
                </a:moveTo>
                <a:cubicBezTo>
                  <a:pt x="4877505" y="987099"/>
                  <a:pt x="4894170" y="975916"/>
                  <a:pt x="4893661" y="957716"/>
                </a:cubicBezTo>
                <a:cubicBezTo>
                  <a:pt x="4897279" y="931636"/>
                  <a:pt x="4868105" y="911225"/>
                  <a:pt x="4845038" y="922111"/>
                </a:cubicBezTo>
                <a:cubicBezTo>
                  <a:pt x="4816316" y="930048"/>
                  <a:pt x="4816542" y="976993"/>
                  <a:pt x="4845038" y="985157"/>
                </a:cubicBezTo>
                <a:cubicBezTo>
                  <a:pt x="4849900" y="987312"/>
                  <a:pt x="4855412" y="988191"/>
                  <a:pt x="4860936" y="987918"/>
                </a:cubicBezTo>
                <a:close/>
                <a:moveTo>
                  <a:pt x="5169348" y="987927"/>
                </a:moveTo>
                <a:cubicBezTo>
                  <a:pt x="5188133" y="986823"/>
                  <a:pt x="5205453" y="970840"/>
                  <a:pt x="5201286" y="950101"/>
                </a:cubicBezTo>
                <a:cubicBezTo>
                  <a:pt x="5201517" y="918334"/>
                  <a:pt x="5153363" y="908050"/>
                  <a:pt x="5137157" y="933646"/>
                </a:cubicBezTo>
                <a:cubicBezTo>
                  <a:pt x="5129054" y="950558"/>
                  <a:pt x="5131369" y="975697"/>
                  <a:pt x="5150816" y="983695"/>
                </a:cubicBezTo>
                <a:cubicBezTo>
                  <a:pt x="5156662" y="987009"/>
                  <a:pt x="5163086" y="988294"/>
                  <a:pt x="5169348" y="987927"/>
                </a:cubicBezTo>
                <a:close/>
                <a:moveTo>
                  <a:pt x="2704854" y="988014"/>
                </a:moveTo>
                <a:cubicBezTo>
                  <a:pt x="2721311" y="986160"/>
                  <a:pt x="2737089" y="973833"/>
                  <a:pt x="2736230" y="956074"/>
                </a:cubicBezTo>
                <a:cubicBezTo>
                  <a:pt x="2738293" y="929177"/>
                  <a:pt x="2706649" y="909637"/>
                  <a:pt x="2683489" y="922741"/>
                </a:cubicBezTo>
                <a:cubicBezTo>
                  <a:pt x="2655743" y="933545"/>
                  <a:pt x="2659642" y="979752"/>
                  <a:pt x="2688763" y="986189"/>
                </a:cubicBezTo>
                <a:cubicBezTo>
                  <a:pt x="2693808" y="988086"/>
                  <a:pt x="2699369" y="988632"/>
                  <a:pt x="2704854" y="988014"/>
                </a:cubicBezTo>
                <a:close/>
                <a:moveTo>
                  <a:pt x="7533749" y="988310"/>
                </a:moveTo>
                <a:cubicBezTo>
                  <a:pt x="7552469" y="986477"/>
                  <a:pt x="7569252" y="970063"/>
                  <a:pt x="7565121" y="949428"/>
                </a:cubicBezTo>
                <a:cubicBezTo>
                  <a:pt x="7565350" y="913730"/>
                  <a:pt x="7504987" y="909637"/>
                  <a:pt x="7497872" y="942834"/>
                </a:cubicBezTo>
                <a:cubicBezTo>
                  <a:pt x="7494429" y="958069"/>
                  <a:pt x="7497642" y="979897"/>
                  <a:pt x="7515086" y="984899"/>
                </a:cubicBezTo>
                <a:cubicBezTo>
                  <a:pt x="7521053" y="987912"/>
                  <a:pt x="7527509" y="988921"/>
                  <a:pt x="7533749" y="988310"/>
                </a:cubicBezTo>
                <a:close/>
                <a:moveTo>
                  <a:pt x="7842676" y="988319"/>
                </a:moveTo>
                <a:cubicBezTo>
                  <a:pt x="7857946" y="986224"/>
                  <a:pt x="7871962" y="974231"/>
                  <a:pt x="7874019" y="958240"/>
                </a:cubicBezTo>
                <a:cubicBezTo>
                  <a:pt x="7880191" y="930958"/>
                  <a:pt x="7844529" y="909637"/>
                  <a:pt x="7821898" y="923622"/>
                </a:cubicBezTo>
                <a:cubicBezTo>
                  <a:pt x="7794466" y="934397"/>
                  <a:pt x="7798352" y="980707"/>
                  <a:pt x="7827384" y="986897"/>
                </a:cubicBezTo>
                <a:cubicBezTo>
                  <a:pt x="7832356" y="988617"/>
                  <a:pt x="7837586" y="989018"/>
                  <a:pt x="7842676" y="988319"/>
                </a:cubicBezTo>
                <a:close/>
                <a:moveTo>
                  <a:pt x="7637146" y="988345"/>
                </a:moveTo>
                <a:cubicBezTo>
                  <a:pt x="7654959" y="986481"/>
                  <a:pt x="7671206" y="970239"/>
                  <a:pt x="7668135" y="950766"/>
                </a:cubicBezTo>
                <a:cubicBezTo>
                  <a:pt x="7666998" y="925262"/>
                  <a:pt x="7634704" y="909637"/>
                  <a:pt x="7614236" y="924343"/>
                </a:cubicBezTo>
                <a:cubicBezTo>
                  <a:pt x="7591266" y="937440"/>
                  <a:pt x="7594223" y="976730"/>
                  <a:pt x="7619467" y="985002"/>
                </a:cubicBezTo>
                <a:cubicBezTo>
                  <a:pt x="7625096" y="987989"/>
                  <a:pt x="7631208" y="988966"/>
                  <a:pt x="7637146" y="988345"/>
                </a:cubicBezTo>
                <a:close/>
                <a:moveTo>
                  <a:pt x="7742996" y="988450"/>
                </a:moveTo>
                <a:cubicBezTo>
                  <a:pt x="7761788" y="984259"/>
                  <a:pt x="7777480" y="963081"/>
                  <a:pt x="7769381" y="943331"/>
                </a:cubicBezTo>
                <a:cubicBezTo>
                  <a:pt x="7762631" y="914458"/>
                  <a:pt x="7718538" y="911224"/>
                  <a:pt x="7705490" y="936171"/>
                </a:cubicBezTo>
                <a:cubicBezTo>
                  <a:pt x="7696041" y="954188"/>
                  <a:pt x="7703240" y="980751"/>
                  <a:pt x="7723937" y="986295"/>
                </a:cubicBezTo>
                <a:cubicBezTo>
                  <a:pt x="7730123" y="989355"/>
                  <a:pt x="7736732" y="989846"/>
                  <a:pt x="7742996" y="988450"/>
                </a:cubicBezTo>
                <a:close/>
                <a:moveTo>
                  <a:pt x="2909057" y="988625"/>
                </a:moveTo>
                <a:cubicBezTo>
                  <a:pt x="2927860" y="986622"/>
                  <a:pt x="2944689" y="970379"/>
                  <a:pt x="2940028" y="949637"/>
                </a:cubicBezTo>
                <a:cubicBezTo>
                  <a:pt x="2940489" y="916037"/>
                  <a:pt x="2887326" y="909637"/>
                  <a:pt x="2874438" y="937523"/>
                </a:cubicBezTo>
                <a:cubicBezTo>
                  <a:pt x="2868454" y="953979"/>
                  <a:pt x="2870986" y="979122"/>
                  <a:pt x="2890318" y="985522"/>
                </a:cubicBezTo>
                <a:cubicBezTo>
                  <a:pt x="2896302" y="988379"/>
                  <a:pt x="2902789" y="989293"/>
                  <a:pt x="2909057" y="988625"/>
                </a:cubicBezTo>
                <a:close/>
                <a:moveTo>
                  <a:pt x="5273152" y="988684"/>
                </a:moveTo>
                <a:cubicBezTo>
                  <a:pt x="5291752" y="986920"/>
                  <a:pt x="5308485" y="971031"/>
                  <a:pt x="5303851" y="950076"/>
                </a:cubicBezTo>
                <a:cubicBezTo>
                  <a:pt x="5304537" y="916363"/>
                  <a:pt x="5252593" y="908050"/>
                  <a:pt x="5240236" y="936683"/>
                </a:cubicBezTo>
                <a:cubicBezTo>
                  <a:pt x="5233829" y="953308"/>
                  <a:pt x="5235660" y="978478"/>
                  <a:pt x="5254653" y="985405"/>
                </a:cubicBezTo>
                <a:cubicBezTo>
                  <a:pt x="5260545" y="988291"/>
                  <a:pt x="5266952" y="989273"/>
                  <a:pt x="5273152" y="988684"/>
                </a:cubicBezTo>
                <a:close/>
                <a:moveTo>
                  <a:pt x="8151391" y="988765"/>
                </a:moveTo>
                <a:cubicBezTo>
                  <a:pt x="8169102" y="986493"/>
                  <a:pt x="8184949" y="970208"/>
                  <a:pt x="8180060" y="950322"/>
                </a:cubicBezTo>
                <a:cubicBezTo>
                  <a:pt x="8181634" y="919466"/>
                  <a:pt x="8137352" y="909637"/>
                  <a:pt x="8121168" y="931808"/>
                </a:cubicBezTo>
                <a:cubicBezTo>
                  <a:pt x="8110379" y="948722"/>
                  <a:pt x="8112177" y="978893"/>
                  <a:pt x="8133756" y="985979"/>
                </a:cubicBezTo>
                <a:cubicBezTo>
                  <a:pt x="8139375" y="988722"/>
                  <a:pt x="8145487" y="989522"/>
                  <a:pt x="8151391" y="988765"/>
                </a:cubicBezTo>
                <a:close/>
                <a:moveTo>
                  <a:pt x="8046825" y="988775"/>
                </a:moveTo>
                <a:cubicBezTo>
                  <a:pt x="8065877" y="986902"/>
                  <a:pt x="8083307" y="970964"/>
                  <a:pt x="8078290" y="949829"/>
                </a:cubicBezTo>
                <a:cubicBezTo>
                  <a:pt x="8078290" y="921418"/>
                  <a:pt x="8038846" y="909637"/>
                  <a:pt x="8020393" y="928116"/>
                </a:cubicBezTo>
                <a:cubicBezTo>
                  <a:pt x="8004016" y="943361"/>
                  <a:pt x="8006784" y="976623"/>
                  <a:pt x="8028005" y="985632"/>
                </a:cubicBezTo>
                <a:cubicBezTo>
                  <a:pt x="8033944" y="988461"/>
                  <a:pt x="8040475" y="989400"/>
                  <a:pt x="8046825" y="988775"/>
                </a:cubicBezTo>
                <a:close/>
                <a:moveTo>
                  <a:pt x="4960883" y="992187"/>
                </a:moveTo>
                <a:cubicBezTo>
                  <a:pt x="4979053" y="984641"/>
                  <a:pt x="5002054" y="974351"/>
                  <a:pt x="4996074" y="950112"/>
                </a:cubicBezTo>
                <a:cubicBezTo>
                  <a:pt x="4996074" y="909637"/>
                  <a:pt x="4925691" y="910323"/>
                  <a:pt x="4926151" y="950798"/>
                </a:cubicBezTo>
                <a:cubicBezTo>
                  <a:pt x="4921091" y="973894"/>
                  <a:pt x="4943632" y="984641"/>
                  <a:pt x="4960883" y="992187"/>
                </a:cubicBezTo>
                <a:close/>
                <a:moveTo>
                  <a:pt x="7642982" y="1089764"/>
                </a:moveTo>
                <a:cubicBezTo>
                  <a:pt x="7648355" y="1088378"/>
                  <a:pt x="7653472" y="1085427"/>
                  <a:pt x="7657958" y="1080524"/>
                </a:cubicBezTo>
                <a:cubicBezTo>
                  <a:pt x="7680166" y="1060226"/>
                  <a:pt x="7661996" y="1019402"/>
                  <a:pt x="7632386" y="1023051"/>
                </a:cubicBezTo>
                <a:cubicBezTo>
                  <a:pt x="7605243" y="1019174"/>
                  <a:pt x="7597616" y="1049279"/>
                  <a:pt x="7597840" y="1070489"/>
                </a:cubicBezTo>
                <a:cubicBezTo>
                  <a:pt x="7608440" y="1084002"/>
                  <a:pt x="7626862" y="1093922"/>
                  <a:pt x="7642982" y="1089764"/>
                </a:cubicBezTo>
                <a:close/>
                <a:moveTo>
                  <a:pt x="8052440" y="1090272"/>
                </a:moveTo>
                <a:cubicBezTo>
                  <a:pt x="8063550" y="1088061"/>
                  <a:pt x="8073250" y="1081087"/>
                  <a:pt x="8075731" y="1069067"/>
                </a:cubicBezTo>
                <a:cubicBezTo>
                  <a:pt x="8084979" y="1046842"/>
                  <a:pt x="8067159" y="1019174"/>
                  <a:pt x="8042346" y="1023483"/>
                </a:cubicBezTo>
                <a:cubicBezTo>
                  <a:pt x="8011894" y="1021669"/>
                  <a:pt x="8000841" y="1064078"/>
                  <a:pt x="8020691" y="1082901"/>
                </a:cubicBezTo>
                <a:cubicBezTo>
                  <a:pt x="8028812" y="1089932"/>
                  <a:pt x="8041331" y="1092483"/>
                  <a:pt x="8052440" y="1090272"/>
                </a:cubicBezTo>
                <a:close/>
                <a:moveTo>
                  <a:pt x="5263925" y="1090386"/>
                </a:moveTo>
                <a:cubicBezTo>
                  <a:pt x="5282541" y="1093107"/>
                  <a:pt x="5303243" y="1083072"/>
                  <a:pt x="5303414" y="1061811"/>
                </a:cubicBezTo>
                <a:cubicBezTo>
                  <a:pt x="5310029" y="1035050"/>
                  <a:pt x="5278321" y="1014412"/>
                  <a:pt x="5255053" y="1026205"/>
                </a:cubicBezTo>
                <a:cubicBezTo>
                  <a:pt x="5232241" y="1035277"/>
                  <a:pt x="5233154" y="1066800"/>
                  <a:pt x="5246841" y="1083356"/>
                </a:cubicBezTo>
                <a:cubicBezTo>
                  <a:pt x="5251745" y="1087154"/>
                  <a:pt x="5257719" y="1089479"/>
                  <a:pt x="5263925" y="1090386"/>
                </a:cubicBezTo>
                <a:close/>
                <a:moveTo>
                  <a:pt x="3018021" y="1090438"/>
                </a:moveTo>
                <a:cubicBezTo>
                  <a:pt x="3029058" y="1087937"/>
                  <a:pt x="3038535" y="1080866"/>
                  <a:pt x="3041540" y="1068679"/>
                </a:cubicBezTo>
                <a:cubicBezTo>
                  <a:pt x="3051017" y="1044075"/>
                  <a:pt x="3026978" y="1014412"/>
                  <a:pt x="3000165" y="1023840"/>
                </a:cubicBezTo>
                <a:cubicBezTo>
                  <a:pt x="2970809" y="1026829"/>
                  <a:pt x="2966879" y="1067069"/>
                  <a:pt x="2985140" y="1084775"/>
                </a:cubicBezTo>
                <a:cubicBezTo>
                  <a:pt x="2994386" y="1090869"/>
                  <a:pt x="3006984" y="1092938"/>
                  <a:pt x="3018021" y="1090438"/>
                </a:cubicBezTo>
                <a:close/>
                <a:moveTo>
                  <a:pt x="2592897" y="1090577"/>
                </a:moveTo>
                <a:cubicBezTo>
                  <a:pt x="2611255" y="1092852"/>
                  <a:pt x="2631467" y="1082562"/>
                  <a:pt x="2631467" y="1061811"/>
                </a:cubicBezTo>
                <a:cubicBezTo>
                  <a:pt x="2636698" y="1037998"/>
                  <a:pt x="2613501" y="1017587"/>
                  <a:pt x="2590303" y="1023937"/>
                </a:cubicBezTo>
                <a:cubicBezTo>
                  <a:pt x="2561193" y="1025978"/>
                  <a:pt x="2555735" y="1067707"/>
                  <a:pt x="2575975" y="1084036"/>
                </a:cubicBezTo>
                <a:cubicBezTo>
                  <a:pt x="2580865" y="1087664"/>
                  <a:pt x="2586778" y="1089819"/>
                  <a:pt x="2592897" y="1090577"/>
                </a:cubicBezTo>
                <a:close/>
                <a:moveTo>
                  <a:pt x="5578228" y="1090637"/>
                </a:moveTo>
                <a:cubicBezTo>
                  <a:pt x="5597693" y="1090500"/>
                  <a:pt x="5616870" y="1075054"/>
                  <a:pt x="5613469" y="1053675"/>
                </a:cubicBezTo>
                <a:cubicBezTo>
                  <a:pt x="5613922" y="1019333"/>
                  <a:pt x="5559266" y="1012824"/>
                  <a:pt x="5546340" y="1041779"/>
                </a:cubicBezTo>
                <a:cubicBezTo>
                  <a:pt x="5537041" y="1057042"/>
                  <a:pt x="5545659" y="1076121"/>
                  <a:pt x="5559493" y="1085323"/>
                </a:cubicBezTo>
                <a:cubicBezTo>
                  <a:pt x="5565220" y="1089027"/>
                  <a:pt x="5571740" y="1090682"/>
                  <a:pt x="5578228" y="1090637"/>
                </a:cubicBezTo>
                <a:close/>
                <a:moveTo>
                  <a:pt x="5680483" y="1090778"/>
                </a:moveTo>
                <a:cubicBezTo>
                  <a:pt x="5699504" y="1090523"/>
                  <a:pt x="5718749" y="1075254"/>
                  <a:pt x="5716183" y="1054896"/>
                </a:cubicBezTo>
                <a:cubicBezTo>
                  <a:pt x="5718464" y="1020059"/>
                  <a:pt x="5662126" y="1011237"/>
                  <a:pt x="5649353" y="1041097"/>
                </a:cubicBezTo>
                <a:cubicBezTo>
                  <a:pt x="5640229" y="1056705"/>
                  <a:pt x="5647072" y="1076838"/>
                  <a:pt x="5662354" y="1085660"/>
                </a:cubicBezTo>
                <a:cubicBezTo>
                  <a:pt x="5667828" y="1089279"/>
                  <a:pt x="5674143" y="1090863"/>
                  <a:pt x="5680483" y="1090778"/>
                </a:cubicBezTo>
                <a:close/>
                <a:moveTo>
                  <a:pt x="7941604" y="1090820"/>
                </a:moveTo>
                <a:cubicBezTo>
                  <a:pt x="7960132" y="1090798"/>
                  <a:pt x="7977777" y="1075777"/>
                  <a:pt x="7975256" y="1054680"/>
                </a:cubicBezTo>
                <a:cubicBezTo>
                  <a:pt x="7977049" y="1021826"/>
                  <a:pt x="7929323" y="1012824"/>
                  <a:pt x="7912742" y="1037128"/>
                </a:cubicBezTo>
                <a:cubicBezTo>
                  <a:pt x="7904004" y="1052655"/>
                  <a:pt x="7906693" y="1076509"/>
                  <a:pt x="7923497" y="1085510"/>
                </a:cubicBezTo>
                <a:cubicBezTo>
                  <a:pt x="7929155" y="1089167"/>
                  <a:pt x="7935429" y="1090827"/>
                  <a:pt x="7941604" y="1090820"/>
                </a:cubicBezTo>
                <a:close/>
                <a:moveTo>
                  <a:pt x="3316966" y="1090824"/>
                </a:moveTo>
                <a:cubicBezTo>
                  <a:pt x="3336617" y="1090749"/>
                  <a:pt x="3356073" y="1075576"/>
                  <a:pt x="3352077" y="1053864"/>
                </a:cubicBezTo>
                <a:cubicBezTo>
                  <a:pt x="3353467" y="1019899"/>
                  <a:pt x="3300660" y="1011237"/>
                  <a:pt x="3285605" y="1038591"/>
                </a:cubicBezTo>
                <a:cubicBezTo>
                  <a:pt x="3281204" y="1054775"/>
                  <a:pt x="3281436" y="1076203"/>
                  <a:pt x="3298112" y="1085549"/>
                </a:cubicBezTo>
                <a:cubicBezTo>
                  <a:pt x="3303844" y="1089196"/>
                  <a:pt x="3310416" y="1090848"/>
                  <a:pt x="3316966" y="1090824"/>
                </a:cubicBezTo>
                <a:close/>
                <a:moveTo>
                  <a:pt x="7524986" y="1090876"/>
                </a:moveTo>
                <a:cubicBezTo>
                  <a:pt x="7545709" y="1092821"/>
                  <a:pt x="7567798" y="1077905"/>
                  <a:pt x="7564067" y="1053628"/>
                </a:cubicBezTo>
                <a:cubicBezTo>
                  <a:pt x="7563841" y="1024451"/>
                  <a:pt x="7524043" y="1012825"/>
                  <a:pt x="7505048" y="1031517"/>
                </a:cubicBezTo>
                <a:cubicBezTo>
                  <a:pt x="7491254" y="1045650"/>
                  <a:pt x="7494646" y="1068445"/>
                  <a:pt x="7505726" y="1083033"/>
                </a:cubicBezTo>
                <a:cubicBezTo>
                  <a:pt x="7511323" y="1087706"/>
                  <a:pt x="7518078" y="1090228"/>
                  <a:pt x="7524986" y="1090876"/>
                </a:cubicBezTo>
                <a:close/>
                <a:moveTo>
                  <a:pt x="7839874" y="1090952"/>
                </a:moveTo>
                <a:cubicBezTo>
                  <a:pt x="7861192" y="1089741"/>
                  <a:pt x="7881998" y="1069084"/>
                  <a:pt x="7873130" y="1046627"/>
                </a:cubicBezTo>
                <a:cubicBezTo>
                  <a:pt x="7868127" y="1022171"/>
                  <a:pt x="7834701" y="1015999"/>
                  <a:pt x="7817193" y="1029713"/>
                </a:cubicBezTo>
                <a:cubicBezTo>
                  <a:pt x="7799229" y="1042513"/>
                  <a:pt x="7799911" y="1074284"/>
                  <a:pt x="7819466" y="1085027"/>
                </a:cubicBezTo>
                <a:cubicBezTo>
                  <a:pt x="7825605" y="1089598"/>
                  <a:pt x="7832768" y="1091355"/>
                  <a:pt x="7839874" y="1090952"/>
                </a:cubicBezTo>
                <a:close/>
                <a:moveTo>
                  <a:pt x="7733873" y="1090991"/>
                </a:moveTo>
                <a:cubicBezTo>
                  <a:pt x="7753796" y="1091900"/>
                  <a:pt x="7774331" y="1076126"/>
                  <a:pt x="7771073" y="1054135"/>
                </a:cubicBezTo>
                <a:cubicBezTo>
                  <a:pt x="7771987" y="1032031"/>
                  <a:pt x="7747752" y="1019175"/>
                  <a:pt x="7727861" y="1024588"/>
                </a:cubicBezTo>
                <a:cubicBezTo>
                  <a:pt x="7698367" y="1026167"/>
                  <a:pt x="7691279" y="1070149"/>
                  <a:pt x="7715057" y="1084133"/>
                </a:cubicBezTo>
                <a:cubicBezTo>
                  <a:pt x="7720659" y="1088531"/>
                  <a:pt x="7727232" y="1090688"/>
                  <a:pt x="7733873" y="1090991"/>
                </a:cubicBezTo>
                <a:close/>
                <a:moveTo>
                  <a:pt x="3109429" y="1091056"/>
                </a:moveTo>
                <a:cubicBezTo>
                  <a:pt x="3129152" y="1091872"/>
                  <a:pt x="3149485" y="1076054"/>
                  <a:pt x="3144852" y="1054002"/>
                </a:cubicBezTo>
                <a:cubicBezTo>
                  <a:pt x="3146225" y="1030027"/>
                  <a:pt x="3118313" y="1017587"/>
                  <a:pt x="3097950" y="1025503"/>
                </a:cubicBezTo>
                <a:cubicBezTo>
                  <a:pt x="3073241" y="1032967"/>
                  <a:pt x="3073699" y="1069608"/>
                  <a:pt x="3090858" y="1084310"/>
                </a:cubicBezTo>
                <a:cubicBezTo>
                  <a:pt x="3096349" y="1088664"/>
                  <a:pt x="3102855" y="1090784"/>
                  <a:pt x="3109429" y="1091056"/>
                </a:cubicBezTo>
                <a:close/>
                <a:moveTo>
                  <a:pt x="2914368" y="1091117"/>
                </a:moveTo>
                <a:cubicBezTo>
                  <a:pt x="2929875" y="1087141"/>
                  <a:pt x="2942052" y="1072004"/>
                  <a:pt x="2939007" y="1054436"/>
                </a:cubicBezTo>
                <a:cubicBezTo>
                  <a:pt x="2941262" y="1024418"/>
                  <a:pt x="2899320" y="1014412"/>
                  <a:pt x="2880829" y="1032832"/>
                </a:cubicBezTo>
                <a:cubicBezTo>
                  <a:pt x="2863691" y="1050798"/>
                  <a:pt x="2871358" y="1088093"/>
                  <a:pt x="2898192" y="1091050"/>
                </a:cubicBezTo>
                <a:cubicBezTo>
                  <a:pt x="2903661" y="1092528"/>
                  <a:pt x="2909200" y="1092443"/>
                  <a:pt x="2914368" y="1091117"/>
                </a:cubicBezTo>
                <a:close/>
                <a:moveTo>
                  <a:pt x="4854706" y="1091160"/>
                </a:moveTo>
                <a:cubicBezTo>
                  <a:pt x="4875133" y="1092247"/>
                  <a:pt x="4896199" y="1076772"/>
                  <a:pt x="4892958" y="1053751"/>
                </a:cubicBezTo>
                <a:cubicBezTo>
                  <a:pt x="4893640" y="1018964"/>
                  <a:pt x="4840420" y="1012825"/>
                  <a:pt x="4826319" y="1040564"/>
                </a:cubicBezTo>
                <a:cubicBezTo>
                  <a:pt x="4817904" y="1055115"/>
                  <a:pt x="4823363" y="1073759"/>
                  <a:pt x="4835417" y="1084218"/>
                </a:cubicBezTo>
                <a:cubicBezTo>
                  <a:pt x="4841160" y="1088595"/>
                  <a:pt x="4847897" y="1090798"/>
                  <a:pt x="4854706" y="1091160"/>
                </a:cubicBezTo>
                <a:close/>
                <a:moveTo>
                  <a:pt x="8353181" y="1091182"/>
                </a:moveTo>
                <a:cubicBezTo>
                  <a:pt x="8373634" y="1089586"/>
                  <a:pt x="8392556" y="1068804"/>
                  <a:pt x="8386603" y="1046864"/>
                </a:cubicBezTo>
                <a:cubicBezTo>
                  <a:pt x="8380253" y="1014869"/>
                  <a:pt x="8326505" y="1014412"/>
                  <a:pt x="8318795" y="1045950"/>
                </a:cubicBezTo>
                <a:cubicBezTo>
                  <a:pt x="8311991" y="1060576"/>
                  <a:pt x="8319248" y="1078402"/>
                  <a:pt x="8333082" y="1085715"/>
                </a:cubicBezTo>
                <a:cubicBezTo>
                  <a:pt x="8339375" y="1090115"/>
                  <a:pt x="8346363" y="1091714"/>
                  <a:pt x="8353181" y="1091182"/>
                </a:cubicBezTo>
                <a:close/>
                <a:moveTo>
                  <a:pt x="2698922" y="1091218"/>
                </a:moveTo>
                <a:cubicBezTo>
                  <a:pt x="2718327" y="1091505"/>
                  <a:pt x="2737729" y="1077345"/>
                  <a:pt x="2736023" y="1055914"/>
                </a:cubicBezTo>
                <a:cubicBezTo>
                  <a:pt x="2737161" y="1026885"/>
                  <a:pt x="2699179" y="1014412"/>
                  <a:pt x="2678483" y="1030741"/>
                </a:cubicBezTo>
                <a:cubicBezTo>
                  <a:pt x="2658924" y="1042987"/>
                  <a:pt x="2661880" y="1074057"/>
                  <a:pt x="2680301" y="1085850"/>
                </a:cubicBezTo>
                <a:cubicBezTo>
                  <a:pt x="2685988" y="1089422"/>
                  <a:pt x="2692456" y="1091123"/>
                  <a:pt x="2698922" y="1091218"/>
                </a:cubicBezTo>
                <a:close/>
                <a:moveTo>
                  <a:pt x="5166244" y="1091246"/>
                </a:moveTo>
                <a:cubicBezTo>
                  <a:pt x="5185571" y="1090862"/>
                  <a:pt x="5204218" y="1075858"/>
                  <a:pt x="5201110" y="1054315"/>
                </a:cubicBezTo>
                <a:cubicBezTo>
                  <a:pt x="5202031" y="1023083"/>
                  <a:pt x="5159442" y="1012824"/>
                  <a:pt x="5139644" y="1032886"/>
                </a:cubicBezTo>
                <a:cubicBezTo>
                  <a:pt x="5129054" y="1049072"/>
                  <a:pt x="5129975" y="1074832"/>
                  <a:pt x="5147471" y="1086459"/>
                </a:cubicBezTo>
                <a:cubicBezTo>
                  <a:pt x="5153284" y="1089878"/>
                  <a:pt x="5159802" y="1091374"/>
                  <a:pt x="5166244" y="1091246"/>
                </a:cubicBezTo>
                <a:close/>
                <a:moveTo>
                  <a:pt x="2800638" y="1091249"/>
                </a:moveTo>
                <a:cubicBezTo>
                  <a:pt x="2818336" y="1092248"/>
                  <a:pt x="2837370" y="1081420"/>
                  <a:pt x="2838913" y="1062342"/>
                </a:cubicBezTo>
                <a:cubicBezTo>
                  <a:pt x="2846229" y="1031862"/>
                  <a:pt x="2804160" y="1011237"/>
                  <a:pt x="2781772" y="1029571"/>
                </a:cubicBezTo>
                <a:cubicBezTo>
                  <a:pt x="2762110" y="1042404"/>
                  <a:pt x="2764396" y="1074488"/>
                  <a:pt x="2784059" y="1086175"/>
                </a:cubicBezTo>
                <a:cubicBezTo>
                  <a:pt x="2788974" y="1089269"/>
                  <a:pt x="2794733" y="1090916"/>
                  <a:pt x="2800638" y="1091249"/>
                </a:cubicBezTo>
                <a:close/>
                <a:moveTo>
                  <a:pt x="4958717" y="1091267"/>
                </a:moveTo>
                <a:cubicBezTo>
                  <a:pt x="4978971" y="1091659"/>
                  <a:pt x="4999449" y="1075541"/>
                  <a:pt x="4996396" y="1053317"/>
                </a:cubicBezTo>
                <a:cubicBezTo>
                  <a:pt x="4994813" y="1020516"/>
                  <a:pt x="4944390" y="1012825"/>
                  <a:pt x="4929919" y="1039970"/>
                </a:cubicBezTo>
                <a:cubicBezTo>
                  <a:pt x="4924492" y="1054448"/>
                  <a:pt x="4924266" y="1076164"/>
                  <a:pt x="4939416" y="1084986"/>
                </a:cubicBezTo>
                <a:cubicBezTo>
                  <a:pt x="4945238" y="1089171"/>
                  <a:pt x="4951965" y="1091136"/>
                  <a:pt x="4958717" y="1091267"/>
                </a:cubicBezTo>
                <a:close/>
                <a:moveTo>
                  <a:pt x="8143398" y="1091591"/>
                </a:moveTo>
                <a:cubicBezTo>
                  <a:pt x="8163449" y="1092840"/>
                  <a:pt x="8183790" y="1078070"/>
                  <a:pt x="8180186" y="1054644"/>
                </a:cubicBezTo>
                <a:cubicBezTo>
                  <a:pt x="8183390" y="1019735"/>
                  <a:pt x="8127316" y="1011237"/>
                  <a:pt x="8115643" y="1041094"/>
                </a:cubicBezTo>
                <a:cubicBezTo>
                  <a:pt x="8110379" y="1055333"/>
                  <a:pt x="8111523" y="1074854"/>
                  <a:pt x="8124340" y="1084730"/>
                </a:cubicBezTo>
                <a:cubicBezTo>
                  <a:pt x="8130062" y="1088979"/>
                  <a:pt x="8136714" y="1091175"/>
                  <a:pt x="8143398" y="1091591"/>
                </a:cubicBezTo>
                <a:close/>
                <a:moveTo>
                  <a:pt x="3211349" y="1091628"/>
                </a:moveTo>
                <a:cubicBezTo>
                  <a:pt x="3229200" y="1092665"/>
                  <a:pt x="3247941" y="1082190"/>
                  <a:pt x="3248110" y="1061840"/>
                </a:cubicBezTo>
                <a:cubicBezTo>
                  <a:pt x="3254216" y="1033338"/>
                  <a:pt x="3220974" y="1014412"/>
                  <a:pt x="3197681" y="1027409"/>
                </a:cubicBezTo>
                <a:cubicBezTo>
                  <a:pt x="3175067" y="1037898"/>
                  <a:pt x="3174841" y="1073240"/>
                  <a:pt x="3194515" y="1086693"/>
                </a:cubicBezTo>
                <a:cubicBezTo>
                  <a:pt x="3199547" y="1089657"/>
                  <a:pt x="3205398" y="1091282"/>
                  <a:pt x="3211349" y="1091628"/>
                </a:cubicBezTo>
                <a:close/>
                <a:moveTo>
                  <a:pt x="5063310" y="1091674"/>
                </a:moveTo>
                <a:cubicBezTo>
                  <a:pt x="5082454" y="1091834"/>
                  <a:pt x="5100999" y="1075975"/>
                  <a:pt x="5097795" y="1053976"/>
                </a:cubicBezTo>
                <a:cubicBezTo>
                  <a:pt x="5098020" y="1023053"/>
                  <a:pt x="5056211" y="1014412"/>
                  <a:pt x="5037330" y="1033967"/>
                </a:cubicBezTo>
                <a:cubicBezTo>
                  <a:pt x="5025866" y="1049656"/>
                  <a:pt x="5027215" y="1075349"/>
                  <a:pt x="5044748" y="1085809"/>
                </a:cubicBezTo>
                <a:cubicBezTo>
                  <a:pt x="5050480" y="1089788"/>
                  <a:pt x="5056928" y="1091621"/>
                  <a:pt x="5063310" y="1091674"/>
                </a:cubicBezTo>
                <a:close/>
                <a:moveTo>
                  <a:pt x="8253169" y="1091742"/>
                </a:moveTo>
                <a:cubicBezTo>
                  <a:pt x="8263800" y="1090710"/>
                  <a:pt x="8273892" y="1085375"/>
                  <a:pt x="8279108" y="1075622"/>
                </a:cubicBezTo>
                <a:cubicBezTo>
                  <a:pt x="8291354" y="1053594"/>
                  <a:pt x="8276840" y="1020322"/>
                  <a:pt x="8249399" y="1023534"/>
                </a:cubicBezTo>
                <a:cubicBezTo>
                  <a:pt x="8218329" y="1019174"/>
                  <a:pt x="8205629" y="1061166"/>
                  <a:pt x="8223999" y="1082047"/>
                </a:cubicBezTo>
                <a:cubicBezTo>
                  <a:pt x="8231369" y="1089505"/>
                  <a:pt x="8242538" y="1092775"/>
                  <a:pt x="8253169" y="1091742"/>
                </a:cubicBezTo>
                <a:close/>
                <a:moveTo>
                  <a:pt x="7841132" y="1194396"/>
                </a:moveTo>
                <a:cubicBezTo>
                  <a:pt x="7863487" y="1191802"/>
                  <a:pt x="7884089" y="1165735"/>
                  <a:pt x="7871970" y="1144134"/>
                </a:cubicBezTo>
                <a:cubicBezTo>
                  <a:pt x="7862968" y="1125084"/>
                  <a:pt x="7837114" y="1117600"/>
                  <a:pt x="7819340" y="1129166"/>
                </a:cubicBezTo>
                <a:cubicBezTo>
                  <a:pt x="7797641" y="1141413"/>
                  <a:pt x="7798103" y="1175657"/>
                  <a:pt x="7819340" y="1188131"/>
                </a:cubicBezTo>
                <a:cubicBezTo>
                  <a:pt x="7826034" y="1193517"/>
                  <a:pt x="7833681" y="1195260"/>
                  <a:pt x="7841132" y="1194396"/>
                </a:cubicBezTo>
                <a:close/>
                <a:moveTo>
                  <a:pt x="5057201" y="1194417"/>
                </a:moveTo>
                <a:cubicBezTo>
                  <a:pt x="5062373" y="1195775"/>
                  <a:pt x="5068051" y="1195718"/>
                  <a:pt x="5074176" y="1193712"/>
                </a:cubicBezTo>
                <a:cubicBezTo>
                  <a:pt x="5110004" y="1185227"/>
                  <a:pt x="5105150" y="1123085"/>
                  <a:pt x="5066780" y="1123773"/>
                </a:cubicBezTo>
                <a:cubicBezTo>
                  <a:pt x="5044127" y="1119187"/>
                  <a:pt x="5033725" y="1142118"/>
                  <a:pt x="5025866" y="1158398"/>
                </a:cubicBezTo>
                <a:cubicBezTo>
                  <a:pt x="5030720" y="1173533"/>
                  <a:pt x="5041685" y="1190344"/>
                  <a:pt x="5057201" y="1194417"/>
                </a:cubicBezTo>
                <a:close/>
                <a:moveTo>
                  <a:pt x="8141221" y="1194512"/>
                </a:moveTo>
                <a:cubicBezTo>
                  <a:pt x="8158813" y="1196611"/>
                  <a:pt x="8178630" y="1185289"/>
                  <a:pt x="8179490" y="1166460"/>
                </a:cubicBezTo>
                <a:cubicBezTo>
                  <a:pt x="8184992" y="1145653"/>
                  <a:pt x="8169173" y="1120775"/>
                  <a:pt x="8145789" y="1124168"/>
                </a:cubicBezTo>
                <a:cubicBezTo>
                  <a:pt x="8113005" y="1121680"/>
                  <a:pt x="8100854" y="1170079"/>
                  <a:pt x="8125155" y="1187720"/>
                </a:cubicBezTo>
                <a:cubicBezTo>
                  <a:pt x="8129740" y="1191621"/>
                  <a:pt x="8135357" y="1193812"/>
                  <a:pt x="8141221" y="1194512"/>
                </a:cubicBezTo>
                <a:close/>
                <a:moveTo>
                  <a:pt x="2591354" y="1194531"/>
                </a:moveTo>
                <a:cubicBezTo>
                  <a:pt x="2607221" y="1197194"/>
                  <a:pt x="2625440" y="1189087"/>
                  <a:pt x="2630252" y="1173216"/>
                </a:cubicBezTo>
                <a:cubicBezTo>
                  <a:pt x="2639877" y="1151365"/>
                  <a:pt x="2622689" y="1121694"/>
                  <a:pt x="2597711" y="1123764"/>
                </a:cubicBezTo>
                <a:cubicBezTo>
                  <a:pt x="2565169" y="1120774"/>
                  <a:pt x="2552563" y="1170226"/>
                  <a:pt x="2576856" y="1188167"/>
                </a:cubicBezTo>
                <a:cubicBezTo>
                  <a:pt x="2581038" y="1191559"/>
                  <a:pt x="2586065" y="1193644"/>
                  <a:pt x="2591354" y="1194531"/>
                </a:cubicBezTo>
                <a:close/>
                <a:moveTo>
                  <a:pt x="5278139" y="1194939"/>
                </a:moveTo>
                <a:cubicBezTo>
                  <a:pt x="5288941" y="1192692"/>
                  <a:pt x="5298371" y="1185721"/>
                  <a:pt x="5301114" y="1173854"/>
                </a:cubicBezTo>
                <a:cubicBezTo>
                  <a:pt x="5310029" y="1154727"/>
                  <a:pt x="5297913" y="1125691"/>
                  <a:pt x="5275282" y="1124539"/>
                </a:cubicBezTo>
                <a:cubicBezTo>
                  <a:pt x="5241221" y="1116012"/>
                  <a:pt x="5224304" y="1166249"/>
                  <a:pt x="5246936" y="1187680"/>
                </a:cubicBezTo>
                <a:cubicBezTo>
                  <a:pt x="5255165" y="1194709"/>
                  <a:pt x="5267338" y="1197186"/>
                  <a:pt x="5278139" y="1194939"/>
                </a:cubicBezTo>
                <a:close/>
                <a:moveTo>
                  <a:pt x="4759883" y="1195043"/>
                </a:moveTo>
                <a:cubicBezTo>
                  <a:pt x="4780669" y="1191718"/>
                  <a:pt x="4798666" y="1167676"/>
                  <a:pt x="4788578" y="1146704"/>
                </a:cubicBezTo>
                <a:cubicBezTo>
                  <a:pt x="4781054" y="1123060"/>
                  <a:pt x="4744119" y="1116012"/>
                  <a:pt x="4729756" y="1136928"/>
                </a:cubicBezTo>
                <a:cubicBezTo>
                  <a:pt x="4716304" y="1153524"/>
                  <a:pt x="4720636" y="1179669"/>
                  <a:pt x="4739103" y="1190582"/>
                </a:cubicBezTo>
                <a:cubicBezTo>
                  <a:pt x="4745715" y="1194958"/>
                  <a:pt x="4752954" y="1196152"/>
                  <a:pt x="4759883" y="1195043"/>
                </a:cubicBezTo>
                <a:close/>
                <a:moveTo>
                  <a:pt x="5366860" y="1195203"/>
                </a:moveTo>
                <a:cubicBezTo>
                  <a:pt x="5384706" y="1197886"/>
                  <a:pt x="5405372" y="1186119"/>
                  <a:pt x="5406582" y="1166981"/>
                </a:cubicBezTo>
                <a:cubicBezTo>
                  <a:pt x="5410041" y="1146521"/>
                  <a:pt x="5394361" y="1121234"/>
                  <a:pt x="5371764" y="1123763"/>
                </a:cubicBezTo>
                <a:cubicBezTo>
                  <a:pt x="5338329" y="1120774"/>
                  <a:pt x="5327491" y="1169050"/>
                  <a:pt x="5350780" y="1187441"/>
                </a:cubicBezTo>
                <a:cubicBezTo>
                  <a:pt x="5355277" y="1191809"/>
                  <a:pt x="5360912" y="1194309"/>
                  <a:pt x="5366860" y="1195203"/>
                </a:cubicBezTo>
                <a:close/>
                <a:moveTo>
                  <a:pt x="5167574" y="1195214"/>
                </a:moveTo>
                <a:cubicBezTo>
                  <a:pt x="5187452" y="1193522"/>
                  <a:pt x="5205245" y="1173775"/>
                  <a:pt x="5200455" y="1152358"/>
                </a:cubicBezTo>
                <a:cubicBezTo>
                  <a:pt x="5197946" y="1123574"/>
                  <a:pt x="5154603" y="1112837"/>
                  <a:pt x="5139091" y="1136824"/>
                </a:cubicBezTo>
                <a:cubicBezTo>
                  <a:pt x="5129054" y="1153044"/>
                  <a:pt x="5130195" y="1179315"/>
                  <a:pt x="5147760" y="1190281"/>
                </a:cubicBezTo>
                <a:cubicBezTo>
                  <a:pt x="5154090" y="1194336"/>
                  <a:pt x="5160948" y="1195778"/>
                  <a:pt x="5167574" y="1195214"/>
                </a:cubicBezTo>
                <a:close/>
                <a:moveTo>
                  <a:pt x="3317499" y="1195233"/>
                </a:moveTo>
                <a:cubicBezTo>
                  <a:pt x="3336026" y="1194632"/>
                  <a:pt x="3353713" y="1178568"/>
                  <a:pt x="3352164" y="1158637"/>
                </a:cubicBezTo>
                <a:cubicBezTo>
                  <a:pt x="3354000" y="1132522"/>
                  <a:pt x="3321867" y="1114424"/>
                  <a:pt x="3300293" y="1127711"/>
                </a:cubicBezTo>
                <a:cubicBezTo>
                  <a:pt x="3278947" y="1140998"/>
                  <a:pt x="3278029" y="1176735"/>
                  <a:pt x="3299374" y="1190251"/>
                </a:cubicBezTo>
                <a:cubicBezTo>
                  <a:pt x="3305055" y="1193916"/>
                  <a:pt x="3311324" y="1195434"/>
                  <a:pt x="3317499" y="1195233"/>
                </a:cubicBezTo>
                <a:close/>
                <a:moveTo>
                  <a:pt x="7734925" y="1195254"/>
                </a:moveTo>
                <a:cubicBezTo>
                  <a:pt x="7755729" y="1194665"/>
                  <a:pt x="7776438" y="1172258"/>
                  <a:pt x="7769974" y="1150492"/>
                </a:cubicBezTo>
                <a:cubicBezTo>
                  <a:pt x="7765665" y="1132212"/>
                  <a:pt x="7745935" y="1119187"/>
                  <a:pt x="7727565" y="1124443"/>
                </a:cubicBezTo>
                <a:cubicBezTo>
                  <a:pt x="7698536" y="1128784"/>
                  <a:pt x="7691279" y="1172200"/>
                  <a:pt x="7715092" y="1187739"/>
                </a:cubicBezTo>
                <a:cubicBezTo>
                  <a:pt x="7721045" y="1193223"/>
                  <a:pt x="7727990" y="1195451"/>
                  <a:pt x="7734925" y="1195254"/>
                </a:cubicBezTo>
                <a:close/>
                <a:moveTo>
                  <a:pt x="7941766" y="1195278"/>
                </a:moveTo>
                <a:cubicBezTo>
                  <a:pt x="7960761" y="1194741"/>
                  <a:pt x="7979181" y="1178668"/>
                  <a:pt x="7976111" y="1157695"/>
                </a:cubicBezTo>
                <a:cubicBezTo>
                  <a:pt x="7976111" y="1137753"/>
                  <a:pt x="7957691" y="1119187"/>
                  <a:pt x="7937453" y="1124001"/>
                </a:cubicBezTo>
                <a:cubicBezTo>
                  <a:pt x="7907663" y="1126751"/>
                  <a:pt x="7896066" y="1175802"/>
                  <a:pt x="7923354" y="1190243"/>
                </a:cubicBezTo>
                <a:cubicBezTo>
                  <a:pt x="7929039" y="1193910"/>
                  <a:pt x="7935435" y="1195457"/>
                  <a:pt x="7941766" y="1195278"/>
                </a:cubicBezTo>
                <a:close/>
                <a:moveTo>
                  <a:pt x="3002835" y="1195364"/>
                </a:moveTo>
                <a:cubicBezTo>
                  <a:pt x="3020141" y="1197468"/>
                  <a:pt x="3039029" y="1185272"/>
                  <a:pt x="3042234" y="1166891"/>
                </a:cubicBezTo>
                <a:cubicBezTo>
                  <a:pt x="3049429" y="1140322"/>
                  <a:pt x="3017499" y="1112837"/>
                  <a:pt x="2993440" y="1128183"/>
                </a:cubicBezTo>
                <a:cubicBezTo>
                  <a:pt x="2970954" y="1138261"/>
                  <a:pt x="2970054" y="1171930"/>
                  <a:pt x="2986694" y="1188192"/>
                </a:cubicBezTo>
                <a:cubicBezTo>
                  <a:pt x="2991472" y="1192372"/>
                  <a:pt x="2997065" y="1194663"/>
                  <a:pt x="3002835" y="1195364"/>
                </a:cubicBezTo>
                <a:close/>
                <a:moveTo>
                  <a:pt x="5684463" y="1195366"/>
                </a:moveTo>
                <a:cubicBezTo>
                  <a:pt x="5705629" y="1192118"/>
                  <a:pt x="5724084" y="1168484"/>
                  <a:pt x="5713708" y="1146774"/>
                </a:cubicBezTo>
                <a:cubicBezTo>
                  <a:pt x="5705090" y="1117599"/>
                  <a:pt x="5657465" y="1117599"/>
                  <a:pt x="5649074" y="1146774"/>
                </a:cubicBezTo>
                <a:cubicBezTo>
                  <a:pt x="5640229" y="1162729"/>
                  <a:pt x="5648394" y="1182559"/>
                  <a:pt x="5663362" y="1190993"/>
                </a:cubicBezTo>
                <a:cubicBezTo>
                  <a:pt x="5670052" y="1195266"/>
                  <a:pt x="5677408" y="1196449"/>
                  <a:pt x="5684463" y="1195366"/>
                </a:cubicBezTo>
                <a:close/>
                <a:moveTo>
                  <a:pt x="2804046" y="1195386"/>
                </a:moveTo>
                <a:cubicBezTo>
                  <a:pt x="2824495" y="1194328"/>
                  <a:pt x="2844172" y="1173562"/>
                  <a:pt x="2837998" y="1152026"/>
                </a:cubicBezTo>
                <a:cubicBezTo>
                  <a:pt x="2833654" y="1126730"/>
                  <a:pt x="2797553" y="1114424"/>
                  <a:pt x="2779947" y="1133795"/>
                </a:cubicBezTo>
                <a:cubicBezTo>
                  <a:pt x="2762114" y="1148152"/>
                  <a:pt x="2764172" y="1178006"/>
                  <a:pt x="2784292" y="1189172"/>
                </a:cubicBezTo>
                <a:cubicBezTo>
                  <a:pt x="2790350" y="1193901"/>
                  <a:pt x="2797252" y="1195738"/>
                  <a:pt x="2804046" y="1195386"/>
                </a:cubicBezTo>
                <a:close/>
                <a:moveTo>
                  <a:pt x="2905010" y="1195420"/>
                </a:moveTo>
                <a:cubicBezTo>
                  <a:pt x="2921465" y="1195880"/>
                  <a:pt x="2938275" y="1183834"/>
                  <a:pt x="2939827" y="1166515"/>
                </a:cubicBezTo>
                <a:cubicBezTo>
                  <a:pt x="2944654" y="1145709"/>
                  <a:pt x="2926953" y="1119187"/>
                  <a:pt x="2903735" y="1124446"/>
                </a:cubicBezTo>
                <a:cubicBezTo>
                  <a:pt x="2869712" y="1123989"/>
                  <a:pt x="2860516" y="1176118"/>
                  <a:pt x="2889252" y="1190522"/>
                </a:cubicBezTo>
                <a:cubicBezTo>
                  <a:pt x="2894080" y="1193723"/>
                  <a:pt x="2899525" y="1195266"/>
                  <a:pt x="2905010" y="1195420"/>
                </a:cubicBezTo>
                <a:close/>
                <a:moveTo>
                  <a:pt x="4960624" y="1195432"/>
                </a:moveTo>
                <a:cubicBezTo>
                  <a:pt x="4981522" y="1195090"/>
                  <a:pt x="5003000" y="1173213"/>
                  <a:pt x="4996312" y="1151335"/>
                </a:cubicBezTo>
                <a:cubicBezTo>
                  <a:pt x="4992197" y="1127407"/>
                  <a:pt x="4960417" y="1116012"/>
                  <a:pt x="4941440" y="1130825"/>
                </a:cubicBezTo>
                <a:cubicBezTo>
                  <a:pt x="4922234" y="1143359"/>
                  <a:pt x="4921091" y="1175264"/>
                  <a:pt x="4940983" y="1187798"/>
                </a:cubicBezTo>
                <a:cubicBezTo>
                  <a:pt x="4946756" y="1193267"/>
                  <a:pt x="4953658" y="1195546"/>
                  <a:pt x="4960624" y="1195432"/>
                </a:cubicBezTo>
                <a:close/>
                <a:moveTo>
                  <a:pt x="8044758" y="1195750"/>
                </a:moveTo>
                <a:cubicBezTo>
                  <a:pt x="8063371" y="1194866"/>
                  <a:pt x="8080886" y="1179050"/>
                  <a:pt x="8078132" y="1158759"/>
                </a:cubicBezTo>
                <a:cubicBezTo>
                  <a:pt x="8080656" y="1129657"/>
                  <a:pt x="8043245" y="1114424"/>
                  <a:pt x="8021441" y="1131021"/>
                </a:cubicBezTo>
                <a:cubicBezTo>
                  <a:pt x="8005604" y="1147391"/>
                  <a:pt x="8005604" y="1178539"/>
                  <a:pt x="8026490" y="1191271"/>
                </a:cubicBezTo>
                <a:cubicBezTo>
                  <a:pt x="8032228" y="1194681"/>
                  <a:pt x="8038554" y="1196045"/>
                  <a:pt x="8044758" y="1195750"/>
                </a:cubicBezTo>
                <a:close/>
                <a:moveTo>
                  <a:pt x="3216570" y="1195805"/>
                </a:moveTo>
                <a:cubicBezTo>
                  <a:pt x="3248320" y="1195116"/>
                  <a:pt x="3258979" y="1150081"/>
                  <a:pt x="3234713" y="1131699"/>
                </a:cubicBezTo>
                <a:cubicBezTo>
                  <a:pt x="3212715" y="1111249"/>
                  <a:pt x="3181419" y="1133537"/>
                  <a:pt x="3176429" y="1159042"/>
                </a:cubicBezTo>
                <a:cubicBezTo>
                  <a:pt x="3183913" y="1176045"/>
                  <a:pt x="3194119" y="1198562"/>
                  <a:pt x="3216570" y="1195805"/>
                </a:cubicBezTo>
                <a:close/>
                <a:moveTo>
                  <a:pt x="4861751" y="1196093"/>
                </a:moveTo>
                <a:cubicBezTo>
                  <a:pt x="4881486" y="1193732"/>
                  <a:pt x="4898726" y="1172305"/>
                  <a:pt x="4893541" y="1151523"/>
                </a:cubicBezTo>
                <a:cubicBezTo>
                  <a:pt x="4889393" y="1122668"/>
                  <a:pt x="4843996" y="1114424"/>
                  <a:pt x="4829478" y="1139844"/>
                </a:cubicBezTo>
                <a:cubicBezTo>
                  <a:pt x="4814729" y="1156332"/>
                  <a:pt x="4824177" y="1181523"/>
                  <a:pt x="4841922" y="1191370"/>
                </a:cubicBezTo>
                <a:cubicBezTo>
                  <a:pt x="4848317" y="1195549"/>
                  <a:pt x="4855172" y="1196880"/>
                  <a:pt x="4861751" y="1196093"/>
                </a:cubicBezTo>
                <a:close/>
                <a:moveTo>
                  <a:pt x="8250666" y="1198562"/>
                </a:moveTo>
                <a:cubicBezTo>
                  <a:pt x="8262112" y="1191494"/>
                  <a:pt x="8273558" y="1183971"/>
                  <a:pt x="8284317" y="1175991"/>
                </a:cubicBezTo>
                <a:cubicBezTo>
                  <a:pt x="8282028" y="1160488"/>
                  <a:pt x="8285004" y="1140652"/>
                  <a:pt x="8270124" y="1130393"/>
                </a:cubicBezTo>
                <a:cubicBezTo>
                  <a:pt x="8249293" y="1112837"/>
                  <a:pt x="8213124" y="1130393"/>
                  <a:pt x="8215642" y="1157752"/>
                </a:cubicBezTo>
                <a:cubicBezTo>
                  <a:pt x="8211979" y="1180323"/>
                  <a:pt x="8233497" y="1191039"/>
                  <a:pt x="8250666" y="1198562"/>
                </a:cubicBezTo>
                <a:close/>
                <a:moveTo>
                  <a:pt x="3112135" y="1198562"/>
                </a:moveTo>
                <a:cubicBezTo>
                  <a:pt x="3132726" y="1191226"/>
                  <a:pt x="3151029" y="1174261"/>
                  <a:pt x="3144394" y="1150418"/>
                </a:cubicBezTo>
                <a:cubicBezTo>
                  <a:pt x="3143022" y="1114424"/>
                  <a:pt x="3081478" y="1114654"/>
                  <a:pt x="3079876" y="1150189"/>
                </a:cubicBezTo>
                <a:cubicBezTo>
                  <a:pt x="3073241" y="1174261"/>
                  <a:pt x="3090858" y="1192143"/>
                  <a:pt x="3112135" y="1198562"/>
                </a:cubicBezTo>
                <a:close/>
                <a:moveTo>
                  <a:pt x="2701675" y="1198562"/>
                </a:moveTo>
                <a:cubicBezTo>
                  <a:pt x="2722820" y="1191932"/>
                  <a:pt x="2746240" y="1170211"/>
                  <a:pt x="2732598" y="1146205"/>
                </a:cubicBezTo>
                <a:cubicBezTo>
                  <a:pt x="2723048" y="1114424"/>
                  <a:pt x="2672116" y="1118311"/>
                  <a:pt x="2666886" y="1151006"/>
                </a:cubicBezTo>
                <a:cubicBezTo>
                  <a:pt x="2658927" y="1175241"/>
                  <a:pt x="2682347" y="1191017"/>
                  <a:pt x="2701675" y="1198562"/>
                </a:cubicBezTo>
                <a:close/>
                <a:moveTo>
                  <a:pt x="2812368" y="1296051"/>
                </a:moveTo>
                <a:cubicBezTo>
                  <a:pt x="2834877" y="1292413"/>
                  <a:pt x="2838288" y="1267405"/>
                  <a:pt x="2839879" y="1248990"/>
                </a:cubicBezTo>
                <a:cubicBezTo>
                  <a:pt x="2824646" y="1233531"/>
                  <a:pt x="2798298" y="1216025"/>
                  <a:pt x="2778971" y="1236259"/>
                </a:cubicBezTo>
                <a:cubicBezTo>
                  <a:pt x="2751005" y="1258539"/>
                  <a:pt x="2778744" y="1308100"/>
                  <a:pt x="2812368" y="1296051"/>
                </a:cubicBezTo>
                <a:close/>
                <a:moveTo>
                  <a:pt x="4768380" y="1296060"/>
                </a:moveTo>
                <a:cubicBezTo>
                  <a:pt x="4777921" y="1292851"/>
                  <a:pt x="4786001" y="1286032"/>
                  <a:pt x="4788751" y="1276061"/>
                </a:cubicBezTo>
                <a:cubicBezTo>
                  <a:pt x="4800441" y="1250160"/>
                  <a:pt x="4771790" y="1217612"/>
                  <a:pt x="4744514" y="1228614"/>
                </a:cubicBezTo>
                <a:cubicBezTo>
                  <a:pt x="4716550" y="1237095"/>
                  <a:pt x="4714716" y="1280645"/>
                  <a:pt x="4739242" y="1294398"/>
                </a:cubicBezTo>
                <a:cubicBezTo>
                  <a:pt x="4747837" y="1298868"/>
                  <a:pt x="4758839" y="1299269"/>
                  <a:pt x="4768380" y="1296060"/>
                </a:cubicBezTo>
                <a:close/>
                <a:moveTo>
                  <a:pt x="5178252" y="1297036"/>
                </a:moveTo>
                <a:cubicBezTo>
                  <a:pt x="5187451" y="1293892"/>
                  <a:pt x="5195304" y="1286860"/>
                  <a:pt x="5198333" y="1276799"/>
                </a:cubicBezTo>
                <a:cubicBezTo>
                  <a:pt x="5208429" y="1253017"/>
                  <a:pt x="5188460" y="1222375"/>
                  <a:pt x="5161985" y="1227406"/>
                </a:cubicBezTo>
                <a:cubicBezTo>
                  <a:pt x="5130125" y="1229464"/>
                  <a:pt x="5124291" y="1279085"/>
                  <a:pt x="5150094" y="1293949"/>
                </a:cubicBezTo>
                <a:cubicBezTo>
                  <a:pt x="5158507" y="1299437"/>
                  <a:pt x="5169053" y="1300180"/>
                  <a:pt x="5178252" y="1297036"/>
                </a:cubicBezTo>
                <a:close/>
                <a:moveTo>
                  <a:pt x="4967986" y="1297253"/>
                </a:moveTo>
                <a:cubicBezTo>
                  <a:pt x="4988838" y="1293118"/>
                  <a:pt x="5006193" y="1268922"/>
                  <a:pt x="4994796" y="1248682"/>
                </a:cubicBezTo>
                <a:cubicBezTo>
                  <a:pt x="4984895" y="1223962"/>
                  <a:pt x="4945983" y="1219199"/>
                  <a:pt x="4931938" y="1242105"/>
                </a:cubicBezTo>
                <a:cubicBezTo>
                  <a:pt x="4919504" y="1259794"/>
                  <a:pt x="4926412" y="1285648"/>
                  <a:pt x="4946904" y="1293812"/>
                </a:cubicBezTo>
                <a:cubicBezTo>
                  <a:pt x="4953696" y="1297781"/>
                  <a:pt x="4961035" y="1298631"/>
                  <a:pt x="4967986" y="1297253"/>
                </a:cubicBezTo>
                <a:close/>
                <a:moveTo>
                  <a:pt x="3310591" y="1297670"/>
                </a:moveTo>
                <a:cubicBezTo>
                  <a:pt x="3328335" y="1300601"/>
                  <a:pt x="3347797" y="1290199"/>
                  <a:pt x="3350850" y="1270588"/>
                </a:cubicBezTo>
                <a:cubicBezTo>
                  <a:pt x="3358991" y="1242168"/>
                  <a:pt x="3323713" y="1217612"/>
                  <a:pt x="3299290" y="1231482"/>
                </a:cubicBezTo>
                <a:cubicBezTo>
                  <a:pt x="3279616" y="1243305"/>
                  <a:pt x="3280295" y="1274226"/>
                  <a:pt x="3294089" y="1290142"/>
                </a:cubicBezTo>
                <a:cubicBezTo>
                  <a:pt x="3298951" y="1294234"/>
                  <a:pt x="3304676" y="1296693"/>
                  <a:pt x="3310591" y="1297670"/>
                </a:cubicBezTo>
                <a:close/>
                <a:moveTo>
                  <a:pt x="3012279" y="1297677"/>
                </a:moveTo>
                <a:cubicBezTo>
                  <a:pt x="3031933" y="1295055"/>
                  <a:pt x="3049053" y="1275360"/>
                  <a:pt x="3043158" y="1254897"/>
                </a:cubicBezTo>
                <a:cubicBezTo>
                  <a:pt x="3039229" y="1232387"/>
                  <a:pt x="3011722" y="1219200"/>
                  <a:pt x="2991381" y="1230569"/>
                </a:cubicBezTo>
                <a:cubicBezTo>
                  <a:pt x="2966879" y="1242846"/>
                  <a:pt x="2969653" y="1281498"/>
                  <a:pt x="2992537" y="1294004"/>
                </a:cubicBezTo>
                <a:cubicBezTo>
                  <a:pt x="2998894" y="1297528"/>
                  <a:pt x="3005727" y="1298551"/>
                  <a:pt x="3012279" y="1297677"/>
                </a:cubicBezTo>
                <a:close/>
                <a:moveTo>
                  <a:pt x="5272392" y="1297740"/>
                </a:moveTo>
                <a:cubicBezTo>
                  <a:pt x="5291507" y="1295124"/>
                  <a:pt x="5308096" y="1275488"/>
                  <a:pt x="5302296" y="1254818"/>
                </a:cubicBezTo>
                <a:cubicBezTo>
                  <a:pt x="5300250" y="1227488"/>
                  <a:pt x="5264315" y="1217612"/>
                  <a:pt x="5245892" y="1234607"/>
                </a:cubicBezTo>
                <a:cubicBezTo>
                  <a:pt x="5230654" y="1251373"/>
                  <a:pt x="5233611" y="1281918"/>
                  <a:pt x="5253170" y="1294091"/>
                </a:cubicBezTo>
                <a:cubicBezTo>
                  <a:pt x="5259368" y="1297593"/>
                  <a:pt x="5266020" y="1298612"/>
                  <a:pt x="5272392" y="1297740"/>
                </a:cubicBezTo>
                <a:close/>
                <a:moveTo>
                  <a:pt x="2497353" y="1297768"/>
                </a:moveTo>
                <a:cubicBezTo>
                  <a:pt x="2516375" y="1295234"/>
                  <a:pt x="2532374" y="1275807"/>
                  <a:pt x="2528942" y="1255617"/>
                </a:cubicBezTo>
                <a:cubicBezTo>
                  <a:pt x="2527799" y="1228923"/>
                  <a:pt x="2490284" y="1217612"/>
                  <a:pt x="2472213" y="1235710"/>
                </a:cubicBezTo>
                <a:cubicBezTo>
                  <a:pt x="2454141" y="1250867"/>
                  <a:pt x="2456886" y="1282990"/>
                  <a:pt x="2477931" y="1294075"/>
                </a:cubicBezTo>
                <a:cubicBezTo>
                  <a:pt x="2484336" y="1297581"/>
                  <a:pt x="2491013" y="1298613"/>
                  <a:pt x="2497353" y="1297768"/>
                </a:cubicBezTo>
                <a:close/>
                <a:moveTo>
                  <a:pt x="5066562" y="1297844"/>
                </a:moveTo>
                <a:cubicBezTo>
                  <a:pt x="5087857" y="1295312"/>
                  <a:pt x="5106509" y="1269670"/>
                  <a:pt x="5096022" y="1248130"/>
                </a:cubicBezTo>
                <a:cubicBezTo>
                  <a:pt x="5089834" y="1226705"/>
                  <a:pt x="5061411" y="1222374"/>
                  <a:pt x="5043991" y="1232175"/>
                </a:cubicBezTo>
                <a:cubicBezTo>
                  <a:pt x="5024508" y="1246307"/>
                  <a:pt x="5024279" y="1278673"/>
                  <a:pt x="5045367" y="1291665"/>
                </a:cubicBezTo>
                <a:cubicBezTo>
                  <a:pt x="5052071" y="1296964"/>
                  <a:pt x="5059463" y="1298688"/>
                  <a:pt x="5066562" y="1297844"/>
                </a:cubicBezTo>
                <a:close/>
                <a:moveTo>
                  <a:pt x="5375556" y="1297929"/>
                </a:moveTo>
                <a:cubicBezTo>
                  <a:pt x="5394266" y="1295083"/>
                  <a:pt x="5410042" y="1275450"/>
                  <a:pt x="5405279" y="1255173"/>
                </a:cubicBezTo>
                <a:cubicBezTo>
                  <a:pt x="5405052" y="1230656"/>
                  <a:pt x="5374663" y="1219200"/>
                  <a:pt x="5355840" y="1230886"/>
                </a:cubicBezTo>
                <a:cubicBezTo>
                  <a:pt x="5332254" y="1243029"/>
                  <a:pt x="5332935" y="1282438"/>
                  <a:pt x="5356520" y="1294582"/>
                </a:cubicBezTo>
                <a:cubicBezTo>
                  <a:pt x="5362757" y="1297961"/>
                  <a:pt x="5369319" y="1298878"/>
                  <a:pt x="5375556" y="1297929"/>
                </a:cubicBezTo>
                <a:close/>
                <a:moveTo>
                  <a:pt x="2601220" y="1297977"/>
                </a:moveTo>
                <a:cubicBezTo>
                  <a:pt x="2619782" y="1295030"/>
                  <a:pt x="2635344" y="1275339"/>
                  <a:pt x="2631261" y="1255129"/>
                </a:cubicBezTo>
                <a:cubicBezTo>
                  <a:pt x="2629675" y="1228873"/>
                  <a:pt x="2595203" y="1219200"/>
                  <a:pt x="2575473" y="1232558"/>
                </a:cubicBezTo>
                <a:cubicBezTo>
                  <a:pt x="2558918" y="1249832"/>
                  <a:pt x="2560959" y="1282305"/>
                  <a:pt x="2582277" y="1294742"/>
                </a:cubicBezTo>
                <a:cubicBezTo>
                  <a:pt x="2588513" y="1298082"/>
                  <a:pt x="2595032" y="1298960"/>
                  <a:pt x="2601220" y="1297977"/>
                </a:cubicBezTo>
                <a:close/>
                <a:moveTo>
                  <a:pt x="4860168" y="1298072"/>
                </a:moveTo>
                <a:cubicBezTo>
                  <a:pt x="4877464" y="1296921"/>
                  <a:pt x="4894218" y="1281959"/>
                  <a:pt x="4893877" y="1263544"/>
                </a:cubicBezTo>
                <a:cubicBezTo>
                  <a:pt x="4897279" y="1231943"/>
                  <a:pt x="4851922" y="1214437"/>
                  <a:pt x="4832645" y="1238991"/>
                </a:cubicBezTo>
                <a:cubicBezTo>
                  <a:pt x="4814729" y="1255359"/>
                  <a:pt x="4824481" y="1283550"/>
                  <a:pt x="4843304" y="1294236"/>
                </a:cubicBezTo>
                <a:cubicBezTo>
                  <a:pt x="4848577" y="1297305"/>
                  <a:pt x="4854403" y="1298456"/>
                  <a:pt x="4860168" y="1298072"/>
                </a:cubicBezTo>
                <a:close/>
                <a:moveTo>
                  <a:pt x="3111114" y="1298222"/>
                </a:moveTo>
                <a:cubicBezTo>
                  <a:pt x="3122146" y="1298250"/>
                  <a:pt x="3133178" y="1293276"/>
                  <a:pt x="3138523" y="1283214"/>
                </a:cubicBezTo>
                <a:cubicBezTo>
                  <a:pt x="3149441" y="1267387"/>
                  <a:pt x="3141480" y="1247717"/>
                  <a:pt x="3135566" y="1231437"/>
                </a:cubicBezTo>
                <a:cubicBezTo>
                  <a:pt x="3119644" y="1228724"/>
                  <a:pt x="3103494" y="1228950"/>
                  <a:pt x="3087799" y="1230759"/>
                </a:cubicBezTo>
                <a:cubicBezTo>
                  <a:pt x="3081430" y="1247038"/>
                  <a:pt x="3073241" y="1266935"/>
                  <a:pt x="3083705" y="1283214"/>
                </a:cubicBezTo>
                <a:cubicBezTo>
                  <a:pt x="3089050" y="1293163"/>
                  <a:pt x="3100082" y="1298194"/>
                  <a:pt x="3111114" y="1298222"/>
                </a:cubicBezTo>
                <a:close/>
                <a:moveTo>
                  <a:pt x="3216403" y="1298238"/>
                </a:moveTo>
                <a:cubicBezTo>
                  <a:pt x="3254529" y="1299397"/>
                  <a:pt x="3262154" y="1235656"/>
                  <a:pt x="3224953" y="1227775"/>
                </a:cubicBezTo>
                <a:cubicBezTo>
                  <a:pt x="3200229" y="1219199"/>
                  <a:pt x="3181744" y="1241914"/>
                  <a:pt x="3176429" y="1263470"/>
                </a:cubicBezTo>
                <a:cubicBezTo>
                  <a:pt x="3183592" y="1280159"/>
                  <a:pt x="3193759" y="1303337"/>
                  <a:pt x="3216403" y="1298238"/>
                </a:cubicBezTo>
                <a:close/>
                <a:moveTo>
                  <a:pt x="5471359" y="1298250"/>
                </a:moveTo>
                <a:cubicBezTo>
                  <a:pt x="5488488" y="1299830"/>
                  <a:pt x="5507247" y="1288617"/>
                  <a:pt x="5509123" y="1270260"/>
                </a:cubicBezTo>
                <a:cubicBezTo>
                  <a:pt x="5517991" y="1243243"/>
                  <a:pt x="5485020" y="1217612"/>
                  <a:pt x="5460917" y="1229158"/>
                </a:cubicBezTo>
                <a:cubicBezTo>
                  <a:pt x="5435450" y="1238394"/>
                  <a:pt x="5432266" y="1278110"/>
                  <a:pt x="5455460" y="1292196"/>
                </a:cubicBezTo>
                <a:cubicBezTo>
                  <a:pt x="5460121" y="1295775"/>
                  <a:pt x="5465650" y="1297723"/>
                  <a:pt x="5471359" y="1298250"/>
                </a:cubicBezTo>
                <a:close/>
                <a:moveTo>
                  <a:pt x="2906509" y="1298427"/>
                </a:moveTo>
                <a:cubicBezTo>
                  <a:pt x="2924001" y="1297361"/>
                  <a:pt x="2940700" y="1282866"/>
                  <a:pt x="2939009" y="1263767"/>
                </a:cubicBezTo>
                <a:cubicBezTo>
                  <a:pt x="2943067" y="1236938"/>
                  <a:pt x="2909472" y="1217612"/>
                  <a:pt x="2888052" y="1232391"/>
                </a:cubicBezTo>
                <a:cubicBezTo>
                  <a:pt x="2865279" y="1244669"/>
                  <a:pt x="2867759" y="1282411"/>
                  <a:pt x="2889405" y="1294689"/>
                </a:cubicBezTo>
                <a:cubicBezTo>
                  <a:pt x="2894760" y="1297645"/>
                  <a:pt x="2900679" y="1298782"/>
                  <a:pt x="2906509" y="1298427"/>
                </a:cubicBezTo>
                <a:close/>
                <a:moveTo>
                  <a:pt x="2700817" y="1298518"/>
                </a:moveTo>
                <a:cubicBezTo>
                  <a:pt x="2721435" y="1297621"/>
                  <a:pt x="2741187" y="1276901"/>
                  <a:pt x="2735544" y="1254754"/>
                </a:cubicBezTo>
                <a:cubicBezTo>
                  <a:pt x="2731668" y="1230301"/>
                  <a:pt x="2700429" y="1217612"/>
                  <a:pt x="2681048" y="1233300"/>
                </a:cubicBezTo>
                <a:cubicBezTo>
                  <a:pt x="2658929" y="1245065"/>
                  <a:pt x="2660983" y="1279208"/>
                  <a:pt x="2680820" y="1292127"/>
                </a:cubicBezTo>
                <a:cubicBezTo>
                  <a:pt x="2686977" y="1296914"/>
                  <a:pt x="2693945" y="1298818"/>
                  <a:pt x="2700817" y="1298518"/>
                </a:cubicBezTo>
                <a:close/>
                <a:moveTo>
                  <a:pt x="7943718" y="1298627"/>
                </a:moveTo>
                <a:cubicBezTo>
                  <a:pt x="7962924" y="1296768"/>
                  <a:pt x="7980096" y="1277154"/>
                  <a:pt x="7975008" y="1256129"/>
                </a:cubicBezTo>
                <a:cubicBezTo>
                  <a:pt x="7973651" y="1225817"/>
                  <a:pt x="7928426" y="1217612"/>
                  <a:pt x="7913727" y="1242226"/>
                </a:cubicBezTo>
                <a:cubicBezTo>
                  <a:pt x="7904004" y="1258636"/>
                  <a:pt x="7907170" y="1283706"/>
                  <a:pt x="7924582" y="1293962"/>
                </a:cubicBezTo>
                <a:cubicBezTo>
                  <a:pt x="7930687" y="1297893"/>
                  <a:pt x="7937316" y="1299246"/>
                  <a:pt x="7943718" y="1298627"/>
                </a:cubicBezTo>
                <a:close/>
                <a:moveTo>
                  <a:pt x="3300935" y="1396044"/>
                </a:moveTo>
                <a:cubicBezTo>
                  <a:pt x="3320892" y="1404937"/>
                  <a:pt x="3351962" y="1394447"/>
                  <a:pt x="3351735" y="1369135"/>
                </a:cubicBezTo>
                <a:cubicBezTo>
                  <a:pt x="3355817" y="1340630"/>
                  <a:pt x="3321799" y="1322387"/>
                  <a:pt x="3298440" y="1334929"/>
                </a:cubicBezTo>
                <a:cubicBezTo>
                  <a:pt x="3279617" y="1348612"/>
                  <a:pt x="3278029" y="1385554"/>
                  <a:pt x="3300935" y="1396044"/>
                </a:cubicBezTo>
                <a:close/>
                <a:moveTo>
                  <a:pt x="2584915" y="1396361"/>
                </a:moveTo>
                <a:cubicBezTo>
                  <a:pt x="2604818" y="1403350"/>
                  <a:pt x="2634442" y="1392302"/>
                  <a:pt x="2632408" y="1367951"/>
                </a:cubicBezTo>
                <a:cubicBezTo>
                  <a:pt x="2635122" y="1345404"/>
                  <a:pt x="2613636" y="1325562"/>
                  <a:pt x="2591475" y="1331199"/>
                </a:cubicBezTo>
                <a:cubicBezTo>
                  <a:pt x="2560038" y="1334356"/>
                  <a:pt x="2554159" y="1387567"/>
                  <a:pt x="2584915" y="1396361"/>
                </a:cubicBezTo>
                <a:close/>
                <a:moveTo>
                  <a:pt x="4844732" y="1397205"/>
                </a:moveTo>
                <a:cubicBezTo>
                  <a:pt x="4865029" y="1404937"/>
                  <a:pt x="4892769" y="1393339"/>
                  <a:pt x="4893220" y="1369006"/>
                </a:cubicBezTo>
                <a:cubicBezTo>
                  <a:pt x="4897279" y="1341490"/>
                  <a:pt x="4864804" y="1322387"/>
                  <a:pt x="4842026" y="1335577"/>
                </a:cubicBezTo>
                <a:cubicBezTo>
                  <a:pt x="4816316" y="1346493"/>
                  <a:pt x="4818346" y="1388791"/>
                  <a:pt x="4844732" y="1397205"/>
                </a:cubicBezTo>
                <a:close/>
                <a:moveTo>
                  <a:pt x="5484585" y="1398115"/>
                </a:moveTo>
                <a:cubicBezTo>
                  <a:pt x="5493869" y="1395887"/>
                  <a:pt x="5502210" y="1390391"/>
                  <a:pt x="5507010" y="1381366"/>
                </a:cubicBezTo>
                <a:cubicBezTo>
                  <a:pt x="5519579" y="1357067"/>
                  <a:pt x="5494669" y="1323975"/>
                  <a:pt x="5467930" y="1330223"/>
                </a:cubicBezTo>
                <a:cubicBezTo>
                  <a:pt x="5438449" y="1333463"/>
                  <a:pt x="5430679" y="1381829"/>
                  <a:pt x="5456504" y="1395251"/>
                </a:cubicBezTo>
                <a:cubicBezTo>
                  <a:pt x="5465074" y="1399301"/>
                  <a:pt x="5475301" y="1400342"/>
                  <a:pt x="5484585" y="1398115"/>
                </a:cubicBezTo>
                <a:close/>
                <a:moveTo>
                  <a:pt x="5273658" y="1398288"/>
                </a:moveTo>
                <a:cubicBezTo>
                  <a:pt x="5291858" y="1396150"/>
                  <a:pt x="5308272" y="1379904"/>
                  <a:pt x="5302999" y="1359554"/>
                </a:cubicBezTo>
                <a:cubicBezTo>
                  <a:pt x="5302545" y="1331052"/>
                  <a:pt x="5265579" y="1322387"/>
                  <a:pt x="5246529" y="1338576"/>
                </a:cubicBezTo>
                <a:cubicBezTo>
                  <a:pt x="5233375" y="1355222"/>
                  <a:pt x="5232241" y="1387600"/>
                  <a:pt x="5255600" y="1395352"/>
                </a:cubicBezTo>
                <a:cubicBezTo>
                  <a:pt x="5261327" y="1398145"/>
                  <a:pt x="5267592" y="1399001"/>
                  <a:pt x="5273658" y="1398288"/>
                </a:cubicBezTo>
                <a:close/>
                <a:moveTo>
                  <a:pt x="2496477" y="1398464"/>
                </a:moveTo>
                <a:cubicBezTo>
                  <a:pt x="2513277" y="1397320"/>
                  <a:pt x="2529269" y="1384981"/>
                  <a:pt x="2529614" y="1367174"/>
                </a:cubicBezTo>
                <a:cubicBezTo>
                  <a:pt x="2533523" y="1346370"/>
                  <a:pt x="2513751" y="1327149"/>
                  <a:pt x="2492602" y="1331220"/>
                </a:cubicBezTo>
                <a:cubicBezTo>
                  <a:pt x="2458118" y="1328958"/>
                  <a:pt x="2449383" y="1383907"/>
                  <a:pt x="2479959" y="1395666"/>
                </a:cubicBezTo>
                <a:cubicBezTo>
                  <a:pt x="2485187" y="1397984"/>
                  <a:pt x="2490876" y="1398846"/>
                  <a:pt x="2496477" y="1398464"/>
                </a:cubicBezTo>
                <a:close/>
                <a:moveTo>
                  <a:pt x="2392199" y="1398497"/>
                </a:moveTo>
                <a:cubicBezTo>
                  <a:pt x="2409097" y="1398413"/>
                  <a:pt x="2425926" y="1387294"/>
                  <a:pt x="2424235" y="1368185"/>
                </a:cubicBezTo>
                <a:cubicBezTo>
                  <a:pt x="2428745" y="1346991"/>
                  <a:pt x="2409801" y="1327149"/>
                  <a:pt x="2388145" y="1330982"/>
                </a:cubicBezTo>
                <a:cubicBezTo>
                  <a:pt x="2356580" y="1330531"/>
                  <a:pt x="2347782" y="1383743"/>
                  <a:pt x="2375973" y="1394791"/>
                </a:cubicBezTo>
                <a:cubicBezTo>
                  <a:pt x="2380932" y="1397327"/>
                  <a:pt x="2386569" y="1398525"/>
                  <a:pt x="2392199" y="1398497"/>
                </a:cubicBezTo>
                <a:close/>
                <a:moveTo>
                  <a:pt x="3417883" y="1398597"/>
                </a:moveTo>
                <a:cubicBezTo>
                  <a:pt x="3426675" y="1399668"/>
                  <a:pt x="3435270" y="1398799"/>
                  <a:pt x="3442733" y="1392662"/>
                </a:cubicBezTo>
                <a:cubicBezTo>
                  <a:pt x="3463766" y="1377376"/>
                  <a:pt x="3456755" y="1338928"/>
                  <a:pt x="3432329" y="1331748"/>
                </a:cubicBezTo>
                <a:cubicBezTo>
                  <a:pt x="3416724" y="1328737"/>
                  <a:pt x="3396369" y="1331285"/>
                  <a:pt x="3388906" y="1347729"/>
                </a:cubicBezTo>
                <a:cubicBezTo>
                  <a:pt x="3381216" y="1362089"/>
                  <a:pt x="3388454" y="1378302"/>
                  <a:pt x="3391846" y="1392893"/>
                </a:cubicBezTo>
                <a:cubicBezTo>
                  <a:pt x="3400101" y="1394515"/>
                  <a:pt x="3409091" y="1397526"/>
                  <a:pt x="3417883" y="1398597"/>
                </a:cubicBezTo>
                <a:close/>
                <a:moveTo>
                  <a:pt x="2701782" y="1398758"/>
                </a:moveTo>
                <a:cubicBezTo>
                  <a:pt x="2721470" y="1397797"/>
                  <a:pt x="2740010" y="1381383"/>
                  <a:pt x="2735587" y="1359326"/>
                </a:cubicBezTo>
                <a:cubicBezTo>
                  <a:pt x="2732866" y="1330602"/>
                  <a:pt x="2693631" y="1320799"/>
                  <a:pt x="2675034" y="1340633"/>
                </a:cubicBezTo>
                <a:cubicBezTo>
                  <a:pt x="2658934" y="1354995"/>
                  <a:pt x="2663696" y="1384403"/>
                  <a:pt x="2682519" y="1394206"/>
                </a:cubicBezTo>
                <a:cubicBezTo>
                  <a:pt x="2688530" y="1397683"/>
                  <a:pt x="2695219" y="1399079"/>
                  <a:pt x="2701782" y="1398758"/>
                </a:cubicBezTo>
                <a:close/>
                <a:moveTo>
                  <a:pt x="3114329" y="1398829"/>
                </a:moveTo>
                <a:cubicBezTo>
                  <a:pt x="3130547" y="1397660"/>
                  <a:pt x="3146540" y="1385780"/>
                  <a:pt x="3144653" y="1368109"/>
                </a:cubicBezTo>
                <a:cubicBezTo>
                  <a:pt x="3147854" y="1349123"/>
                  <a:pt x="3132076" y="1327621"/>
                  <a:pt x="3111496" y="1331281"/>
                </a:cubicBezTo>
                <a:cubicBezTo>
                  <a:pt x="3076052" y="1325562"/>
                  <a:pt x="3065304" y="1387553"/>
                  <a:pt x="3098690" y="1396245"/>
                </a:cubicBezTo>
                <a:cubicBezTo>
                  <a:pt x="3103492" y="1398418"/>
                  <a:pt x="3108923" y="1399218"/>
                  <a:pt x="3114329" y="1398829"/>
                </a:cubicBezTo>
                <a:close/>
                <a:moveTo>
                  <a:pt x="5377414" y="1398890"/>
                </a:moveTo>
                <a:cubicBezTo>
                  <a:pt x="5395752" y="1396627"/>
                  <a:pt x="5411620" y="1380977"/>
                  <a:pt x="5406830" y="1360504"/>
                </a:cubicBezTo>
                <a:cubicBezTo>
                  <a:pt x="5407742" y="1328470"/>
                  <a:pt x="5356644" y="1320800"/>
                  <a:pt x="5343185" y="1347420"/>
                </a:cubicBezTo>
                <a:cubicBezTo>
                  <a:pt x="5335429" y="1364114"/>
                  <a:pt x="5338851" y="1390057"/>
                  <a:pt x="5358925" y="1396374"/>
                </a:cubicBezTo>
                <a:cubicBezTo>
                  <a:pt x="5364913" y="1398912"/>
                  <a:pt x="5371301" y="1399645"/>
                  <a:pt x="5377414" y="1398890"/>
                </a:cubicBezTo>
                <a:close/>
                <a:moveTo>
                  <a:pt x="4966694" y="1398947"/>
                </a:moveTo>
                <a:cubicBezTo>
                  <a:pt x="4985019" y="1396149"/>
                  <a:pt x="5001725" y="1379942"/>
                  <a:pt x="4995973" y="1359876"/>
                </a:cubicBezTo>
                <a:cubicBezTo>
                  <a:pt x="4993492" y="1336781"/>
                  <a:pt x="4966874" y="1323975"/>
                  <a:pt x="4946798" y="1333579"/>
                </a:cubicBezTo>
                <a:cubicBezTo>
                  <a:pt x="4919955" y="1342498"/>
                  <a:pt x="4919504" y="1390747"/>
                  <a:pt x="4948603" y="1396921"/>
                </a:cubicBezTo>
                <a:cubicBezTo>
                  <a:pt x="4954299" y="1399322"/>
                  <a:pt x="4960586" y="1399880"/>
                  <a:pt x="4966694" y="1398947"/>
                </a:cubicBezTo>
                <a:close/>
                <a:moveTo>
                  <a:pt x="2804642" y="1399005"/>
                </a:moveTo>
                <a:cubicBezTo>
                  <a:pt x="2824075" y="1397623"/>
                  <a:pt x="2842997" y="1381124"/>
                  <a:pt x="2838064" y="1360033"/>
                </a:cubicBezTo>
                <a:cubicBezTo>
                  <a:pt x="2835570" y="1332365"/>
                  <a:pt x="2796819" y="1320799"/>
                  <a:pt x="2778222" y="1340530"/>
                </a:cubicBezTo>
                <a:cubicBezTo>
                  <a:pt x="2762121" y="1355724"/>
                  <a:pt x="2764389" y="1385887"/>
                  <a:pt x="2785933" y="1394959"/>
                </a:cubicBezTo>
                <a:cubicBezTo>
                  <a:pt x="2791659" y="1398247"/>
                  <a:pt x="2798194" y="1399466"/>
                  <a:pt x="2804642" y="1399005"/>
                </a:cubicBezTo>
                <a:close/>
                <a:moveTo>
                  <a:pt x="5169461" y="1399185"/>
                </a:moveTo>
                <a:cubicBezTo>
                  <a:pt x="5188671" y="1397667"/>
                  <a:pt x="5206445" y="1381209"/>
                  <a:pt x="5200492" y="1360006"/>
                </a:cubicBezTo>
                <a:cubicBezTo>
                  <a:pt x="5199811" y="1330823"/>
                  <a:pt x="5161711" y="1322387"/>
                  <a:pt x="5142435" y="1339259"/>
                </a:cubicBezTo>
                <a:cubicBezTo>
                  <a:pt x="5129054" y="1355218"/>
                  <a:pt x="5130642" y="1385541"/>
                  <a:pt x="5150599" y="1395345"/>
                </a:cubicBezTo>
                <a:cubicBezTo>
                  <a:pt x="5156495" y="1398537"/>
                  <a:pt x="5163058" y="1399691"/>
                  <a:pt x="5169461" y="1399185"/>
                </a:cubicBezTo>
                <a:close/>
                <a:moveTo>
                  <a:pt x="5064862" y="1399227"/>
                </a:moveTo>
                <a:cubicBezTo>
                  <a:pt x="5084053" y="1398534"/>
                  <a:pt x="5102137" y="1383101"/>
                  <a:pt x="5097584" y="1361272"/>
                </a:cubicBezTo>
                <a:cubicBezTo>
                  <a:pt x="5096910" y="1331486"/>
                  <a:pt x="5057116" y="1320799"/>
                  <a:pt x="5038456" y="1340581"/>
                </a:cubicBezTo>
                <a:cubicBezTo>
                  <a:pt x="5025866" y="1356043"/>
                  <a:pt x="5025866" y="1386057"/>
                  <a:pt x="5046100" y="1394697"/>
                </a:cubicBezTo>
                <a:cubicBezTo>
                  <a:pt x="5051945" y="1398051"/>
                  <a:pt x="5058465" y="1399458"/>
                  <a:pt x="5064862" y="1399227"/>
                </a:cubicBezTo>
                <a:close/>
                <a:moveTo>
                  <a:pt x="3214088" y="1399453"/>
                </a:moveTo>
                <a:cubicBezTo>
                  <a:pt x="3231569" y="1399605"/>
                  <a:pt x="3249463" y="1387860"/>
                  <a:pt x="3248785" y="1367923"/>
                </a:cubicBezTo>
                <a:cubicBezTo>
                  <a:pt x="3252629" y="1343422"/>
                  <a:pt x="3227526" y="1322387"/>
                  <a:pt x="3204911" y="1331402"/>
                </a:cubicBezTo>
                <a:cubicBezTo>
                  <a:pt x="3177546" y="1338336"/>
                  <a:pt x="3171666" y="1382486"/>
                  <a:pt x="3197448" y="1395199"/>
                </a:cubicBezTo>
                <a:cubicBezTo>
                  <a:pt x="3202480" y="1398030"/>
                  <a:pt x="3208261" y="1399403"/>
                  <a:pt x="3214088" y="1399453"/>
                </a:cubicBezTo>
                <a:close/>
                <a:moveTo>
                  <a:pt x="2909457" y="1399457"/>
                </a:moveTo>
                <a:cubicBezTo>
                  <a:pt x="2927560" y="1397879"/>
                  <a:pt x="2943514" y="1381848"/>
                  <a:pt x="2940092" y="1361723"/>
                </a:cubicBezTo>
                <a:cubicBezTo>
                  <a:pt x="2940320" y="1332388"/>
                  <a:pt x="2903137" y="1323974"/>
                  <a:pt x="2882606" y="1337846"/>
                </a:cubicBezTo>
                <a:cubicBezTo>
                  <a:pt x="2866866" y="1353536"/>
                  <a:pt x="2867779" y="1388101"/>
                  <a:pt x="2891275" y="1395833"/>
                </a:cubicBezTo>
                <a:cubicBezTo>
                  <a:pt x="2897149" y="1398903"/>
                  <a:pt x="2903422" y="1399983"/>
                  <a:pt x="2909457" y="1399457"/>
                </a:cubicBezTo>
                <a:close/>
                <a:moveTo>
                  <a:pt x="3014910" y="1399475"/>
                </a:moveTo>
                <a:cubicBezTo>
                  <a:pt x="3034439" y="1395672"/>
                  <a:pt x="3049917" y="1374672"/>
                  <a:pt x="3041857" y="1353930"/>
                </a:cubicBezTo>
                <a:cubicBezTo>
                  <a:pt x="3036597" y="1325359"/>
                  <a:pt x="2991321" y="1322387"/>
                  <a:pt x="2978972" y="1347073"/>
                </a:cubicBezTo>
                <a:cubicBezTo>
                  <a:pt x="2970054" y="1363758"/>
                  <a:pt x="2975314" y="1390043"/>
                  <a:pt x="2994751" y="1396900"/>
                </a:cubicBezTo>
                <a:cubicBezTo>
                  <a:pt x="3001439" y="1400100"/>
                  <a:pt x="3008400" y="1400743"/>
                  <a:pt x="3014910" y="1399475"/>
                </a:cubicBezTo>
                <a:close/>
                <a:moveTo>
                  <a:pt x="3409675" y="1500260"/>
                </a:moveTo>
                <a:cubicBezTo>
                  <a:pt x="3445273" y="1514475"/>
                  <a:pt x="3473292" y="1460774"/>
                  <a:pt x="3442287" y="1440016"/>
                </a:cubicBezTo>
                <a:cubicBezTo>
                  <a:pt x="3421618" y="1425575"/>
                  <a:pt x="3397043" y="1439113"/>
                  <a:pt x="3382804" y="1455810"/>
                </a:cubicBezTo>
                <a:cubicBezTo>
                  <a:pt x="3384871" y="1473410"/>
                  <a:pt x="3386709" y="1498004"/>
                  <a:pt x="3409675" y="1500260"/>
                </a:cubicBezTo>
                <a:close/>
                <a:moveTo>
                  <a:pt x="8260518" y="1500471"/>
                </a:moveTo>
                <a:cubicBezTo>
                  <a:pt x="8271177" y="1497976"/>
                  <a:pt x="8280329" y="1491229"/>
                  <a:pt x="8282944" y="1479550"/>
                </a:cubicBezTo>
                <a:cubicBezTo>
                  <a:pt x="8289766" y="1458458"/>
                  <a:pt x="8275441" y="1431924"/>
                  <a:pt x="8251338" y="1433965"/>
                </a:cubicBezTo>
                <a:cubicBezTo>
                  <a:pt x="8217912" y="1428749"/>
                  <a:pt x="8204041" y="1478189"/>
                  <a:pt x="8229054" y="1495878"/>
                </a:cubicBezTo>
                <a:cubicBezTo>
                  <a:pt x="8237695" y="1501208"/>
                  <a:pt x="8249860" y="1502965"/>
                  <a:pt x="8260518" y="1500471"/>
                </a:cubicBezTo>
                <a:close/>
                <a:moveTo>
                  <a:pt x="3225228" y="1500481"/>
                </a:moveTo>
                <a:cubicBezTo>
                  <a:pt x="3235551" y="1497894"/>
                  <a:pt x="3244247" y="1491071"/>
                  <a:pt x="3246379" y="1479243"/>
                </a:cubicBezTo>
                <a:cubicBezTo>
                  <a:pt x="3255804" y="1456043"/>
                  <a:pt x="3234036" y="1428749"/>
                  <a:pt x="3209576" y="1434208"/>
                </a:cubicBezTo>
                <a:cubicBezTo>
                  <a:pt x="3179056" y="1434208"/>
                  <a:pt x="3170079" y="1481518"/>
                  <a:pt x="3194316" y="1496302"/>
                </a:cubicBezTo>
                <a:cubicBezTo>
                  <a:pt x="3202956" y="1501419"/>
                  <a:pt x="3214906" y="1503069"/>
                  <a:pt x="3225228" y="1500481"/>
                </a:cubicBezTo>
                <a:close/>
                <a:moveTo>
                  <a:pt x="2488244" y="1500792"/>
                </a:moveTo>
                <a:cubicBezTo>
                  <a:pt x="2506697" y="1503719"/>
                  <a:pt x="2527550" y="1493032"/>
                  <a:pt x="2528062" y="1472167"/>
                </a:cubicBezTo>
                <a:cubicBezTo>
                  <a:pt x="2535112" y="1445026"/>
                  <a:pt x="2503043" y="1425574"/>
                  <a:pt x="2479846" y="1436431"/>
                </a:cubicBezTo>
                <a:cubicBezTo>
                  <a:pt x="2457332" y="1445478"/>
                  <a:pt x="2454147" y="1477595"/>
                  <a:pt x="2471431" y="1493201"/>
                </a:cubicBezTo>
                <a:cubicBezTo>
                  <a:pt x="2476208" y="1497329"/>
                  <a:pt x="2482091" y="1499817"/>
                  <a:pt x="2488244" y="1500792"/>
                </a:cubicBezTo>
                <a:close/>
                <a:moveTo>
                  <a:pt x="3118123" y="1500827"/>
                </a:moveTo>
                <a:cubicBezTo>
                  <a:pt x="3127803" y="1499662"/>
                  <a:pt x="3136531" y="1494942"/>
                  <a:pt x="3140672" y="1484934"/>
                </a:cubicBezTo>
                <a:cubicBezTo>
                  <a:pt x="3146267" y="1471058"/>
                  <a:pt x="3145820" y="1452861"/>
                  <a:pt x="3135748" y="1441261"/>
                </a:cubicBezTo>
                <a:cubicBezTo>
                  <a:pt x="3120305" y="1428750"/>
                  <a:pt x="3091433" y="1429660"/>
                  <a:pt x="3082481" y="1449677"/>
                </a:cubicBezTo>
                <a:cubicBezTo>
                  <a:pt x="3078004" y="1464689"/>
                  <a:pt x="3078004" y="1483796"/>
                  <a:pt x="3089866" y="1495397"/>
                </a:cubicBezTo>
                <a:cubicBezTo>
                  <a:pt x="3097812" y="1499605"/>
                  <a:pt x="3108443" y="1501993"/>
                  <a:pt x="3118123" y="1500827"/>
                </a:cubicBezTo>
                <a:close/>
                <a:moveTo>
                  <a:pt x="5071859" y="1500896"/>
                </a:moveTo>
                <a:cubicBezTo>
                  <a:pt x="5081632" y="1499621"/>
                  <a:pt x="5090294" y="1494858"/>
                  <a:pt x="5093828" y="1484766"/>
                </a:cubicBezTo>
                <a:cubicBezTo>
                  <a:pt x="5108416" y="1461407"/>
                  <a:pt x="5086305" y="1427162"/>
                  <a:pt x="5058495" y="1434193"/>
                </a:cubicBezTo>
                <a:cubicBezTo>
                  <a:pt x="5027722" y="1434873"/>
                  <a:pt x="5019516" y="1480911"/>
                  <a:pt x="5043223" y="1496106"/>
                </a:cubicBezTo>
                <a:cubicBezTo>
                  <a:pt x="5051201" y="1499961"/>
                  <a:pt x="5062086" y="1502172"/>
                  <a:pt x="5071859" y="1500896"/>
                </a:cubicBezTo>
                <a:close/>
                <a:moveTo>
                  <a:pt x="7227928" y="1501055"/>
                </a:moveTo>
                <a:cubicBezTo>
                  <a:pt x="7237765" y="1499889"/>
                  <a:pt x="7246780" y="1495169"/>
                  <a:pt x="7251769" y="1485388"/>
                </a:cubicBezTo>
                <a:cubicBezTo>
                  <a:pt x="7257892" y="1469011"/>
                  <a:pt x="7255851" y="1446492"/>
                  <a:pt x="7239069" y="1437394"/>
                </a:cubicBezTo>
                <a:cubicBezTo>
                  <a:pt x="7221379" y="1428750"/>
                  <a:pt x="7193484" y="1434664"/>
                  <a:pt x="7189175" y="1456273"/>
                </a:cubicBezTo>
                <a:cubicBezTo>
                  <a:pt x="7186454" y="1469921"/>
                  <a:pt x="7187361" y="1486071"/>
                  <a:pt x="7199154" y="1495397"/>
                </a:cubicBezTo>
                <a:cubicBezTo>
                  <a:pt x="7207432" y="1499832"/>
                  <a:pt x="7218091" y="1502221"/>
                  <a:pt x="7227928" y="1501055"/>
                </a:cubicBezTo>
                <a:close/>
                <a:moveTo>
                  <a:pt x="2899585" y="1501190"/>
                </a:moveTo>
                <a:cubicBezTo>
                  <a:pt x="2918497" y="1504326"/>
                  <a:pt x="2940256" y="1494291"/>
                  <a:pt x="2939244" y="1472519"/>
                </a:cubicBezTo>
                <a:cubicBezTo>
                  <a:pt x="2943067" y="1450975"/>
                  <a:pt x="2925300" y="1430337"/>
                  <a:pt x="2903260" y="1433966"/>
                </a:cubicBezTo>
                <a:cubicBezTo>
                  <a:pt x="2873124" y="1433059"/>
                  <a:pt x="2862104" y="1475241"/>
                  <a:pt x="2882570" y="1493610"/>
                </a:cubicBezTo>
                <a:cubicBezTo>
                  <a:pt x="2887293" y="1497636"/>
                  <a:pt x="2893281" y="1500145"/>
                  <a:pt x="2899585" y="1501190"/>
                </a:cubicBezTo>
                <a:close/>
                <a:moveTo>
                  <a:pt x="5277166" y="1501280"/>
                </a:moveTo>
                <a:cubicBezTo>
                  <a:pt x="5288368" y="1499037"/>
                  <a:pt x="5298173" y="1492020"/>
                  <a:pt x="5300453" y="1480056"/>
                </a:cubicBezTo>
                <a:cubicBezTo>
                  <a:pt x="5310029" y="1457739"/>
                  <a:pt x="5292016" y="1428750"/>
                  <a:pt x="5266934" y="1433352"/>
                </a:cubicBezTo>
                <a:cubicBezTo>
                  <a:pt x="5236152" y="1431741"/>
                  <a:pt x="5225891" y="1474995"/>
                  <a:pt x="5245501" y="1493861"/>
                </a:cubicBezTo>
                <a:cubicBezTo>
                  <a:pt x="5253367" y="1500993"/>
                  <a:pt x="5265965" y="1503524"/>
                  <a:pt x="5277166" y="1501280"/>
                </a:cubicBezTo>
                <a:close/>
                <a:moveTo>
                  <a:pt x="2798185" y="1501465"/>
                </a:moveTo>
                <a:cubicBezTo>
                  <a:pt x="2813788" y="1502758"/>
                  <a:pt x="2829136" y="1492159"/>
                  <a:pt x="2839879" y="1480551"/>
                </a:cubicBezTo>
                <a:cubicBezTo>
                  <a:pt x="2839197" y="1459913"/>
                  <a:pt x="2831012" y="1434565"/>
                  <a:pt x="2805773" y="1434789"/>
                </a:cubicBezTo>
                <a:cubicBezTo>
                  <a:pt x="2770791" y="1427162"/>
                  <a:pt x="2752600" y="1478980"/>
                  <a:pt x="2782614" y="1495804"/>
                </a:cubicBezTo>
                <a:cubicBezTo>
                  <a:pt x="2787729" y="1499281"/>
                  <a:pt x="2792974" y="1501034"/>
                  <a:pt x="2798185" y="1501465"/>
                </a:cubicBezTo>
                <a:close/>
                <a:moveTo>
                  <a:pt x="2696829" y="1501555"/>
                </a:moveTo>
                <a:cubicBezTo>
                  <a:pt x="2715145" y="1502955"/>
                  <a:pt x="2734467" y="1491504"/>
                  <a:pt x="2736373" y="1472165"/>
                </a:cubicBezTo>
                <a:cubicBezTo>
                  <a:pt x="2743074" y="1444118"/>
                  <a:pt x="2707490" y="1423987"/>
                  <a:pt x="2683921" y="1437785"/>
                </a:cubicBezTo>
                <a:cubicBezTo>
                  <a:pt x="2660353" y="1446380"/>
                  <a:pt x="2657349" y="1484379"/>
                  <a:pt x="2679531" y="1495689"/>
                </a:cubicBezTo>
                <a:cubicBezTo>
                  <a:pt x="2684731" y="1499195"/>
                  <a:pt x="2690723" y="1501089"/>
                  <a:pt x="2696829" y="1501555"/>
                </a:cubicBezTo>
                <a:close/>
                <a:moveTo>
                  <a:pt x="5176226" y="1501704"/>
                </a:moveTo>
                <a:cubicBezTo>
                  <a:pt x="5193347" y="1496473"/>
                  <a:pt x="5206111" y="1476828"/>
                  <a:pt x="5199157" y="1458458"/>
                </a:cubicBezTo>
                <a:cubicBezTo>
                  <a:pt x="5195990" y="1433739"/>
                  <a:pt x="5163649" y="1428749"/>
                  <a:pt x="5145782" y="1440542"/>
                </a:cubicBezTo>
                <a:cubicBezTo>
                  <a:pt x="5125879" y="1456417"/>
                  <a:pt x="5129724" y="1497919"/>
                  <a:pt x="5158221" y="1501548"/>
                </a:cubicBezTo>
                <a:cubicBezTo>
                  <a:pt x="5164327" y="1503589"/>
                  <a:pt x="5170519" y="1503447"/>
                  <a:pt x="5176226" y="1501704"/>
                </a:cubicBezTo>
                <a:close/>
                <a:moveTo>
                  <a:pt x="3005193" y="1501762"/>
                </a:moveTo>
                <a:cubicBezTo>
                  <a:pt x="3025195" y="1502822"/>
                  <a:pt x="3046552" y="1486706"/>
                  <a:pt x="3042684" y="1464483"/>
                </a:cubicBezTo>
                <a:cubicBezTo>
                  <a:pt x="3042236" y="1440960"/>
                  <a:pt x="3015329" y="1427162"/>
                  <a:pt x="2995373" y="1436436"/>
                </a:cubicBezTo>
                <a:cubicBezTo>
                  <a:pt x="2972278" y="1444126"/>
                  <a:pt x="2968466" y="1479638"/>
                  <a:pt x="2986628" y="1494566"/>
                </a:cubicBezTo>
                <a:cubicBezTo>
                  <a:pt x="2992010" y="1499146"/>
                  <a:pt x="2998526" y="1501408"/>
                  <a:pt x="3005193" y="1501762"/>
                </a:cubicBezTo>
                <a:close/>
                <a:moveTo>
                  <a:pt x="4853094" y="1501892"/>
                </a:moveTo>
                <a:cubicBezTo>
                  <a:pt x="4871875" y="1504210"/>
                  <a:pt x="4892718" y="1494115"/>
                  <a:pt x="4893578" y="1472973"/>
                </a:cubicBezTo>
                <a:cubicBezTo>
                  <a:pt x="4900454" y="1444783"/>
                  <a:pt x="4868823" y="1423987"/>
                  <a:pt x="4844756" y="1436465"/>
                </a:cubicBezTo>
                <a:cubicBezTo>
                  <a:pt x="4819772" y="1444321"/>
                  <a:pt x="4814729" y="1480598"/>
                  <a:pt x="4835817" y="1495386"/>
                </a:cubicBezTo>
                <a:cubicBezTo>
                  <a:pt x="4840802" y="1498968"/>
                  <a:pt x="4846833" y="1501120"/>
                  <a:pt x="4853094" y="1501892"/>
                </a:cubicBezTo>
                <a:close/>
                <a:moveTo>
                  <a:pt x="2391616" y="1502022"/>
                </a:moveTo>
                <a:cubicBezTo>
                  <a:pt x="2400401" y="1501936"/>
                  <a:pt x="2409237" y="1499377"/>
                  <a:pt x="2416421" y="1494714"/>
                </a:cubicBezTo>
                <a:cubicBezTo>
                  <a:pt x="2431924" y="1474470"/>
                  <a:pt x="2425995" y="1433527"/>
                  <a:pt x="2395210" y="1434209"/>
                </a:cubicBezTo>
                <a:cubicBezTo>
                  <a:pt x="2361924" y="1428750"/>
                  <a:pt x="2347786" y="1471968"/>
                  <a:pt x="2367167" y="1494487"/>
                </a:cubicBezTo>
                <a:cubicBezTo>
                  <a:pt x="2374121" y="1499718"/>
                  <a:pt x="2382840" y="1502107"/>
                  <a:pt x="2391616" y="1502022"/>
                </a:cubicBezTo>
                <a:close/>
                <a:moveTo>
                  <a:pt x="2595295" y="1502043"/>
                </a:moveTo>
                <a:cubicBezTo>
                  <a:pt x="2615416" y="1502806"/>
                  <a:pt x="2636552" y="1486645"/>
                  <a:pt x="2631310" y="1464250"/>
                </a:cubicBezTo>
                <a:cubicBezTo>
                  <a:pt x="2633339" y="1431448"/>
                  <a:pt x="2579908" y="1422399"/>
                  <a:pt x="2567961" y="1450903"/>
                </a:cubicBezTo>
                <a:cubicBezTo>
                  <a:pt x="2562551" y="1465155"/>
                  <a:pt x="2562099" y="1485967"/>
                  <a:pt x="2576527" y="1495242"/>
                </a:cubicBezTo>
                <a:cubicBezTo>
                  <a:pt x="2581995" y="1499653"/>
                  <a:pt x="2588588" y="1501788"/>
                  <a:pt x="2595295" y="1502043"/>
                </a:cubicBezTo>
                <a:close/>
                <a:moveTo>
                  <a:pt x="8143383" y="1502203"/>
                </a:moveTo>
                <a:cubicBezTo>
                  <a:pt x="8163632" y="1503656"/>
                  <a:pt x="8184873" y="1488442"/>
                  <a:pt x="8179755" y="1465022"/>
                </a:cubicBezTo>
                <a:cubicBezTo>
                  <a:pt x="8181574" y="1431972"/>
                  <a:pt x="8127890" y="1422399"/>
                  <a:pt x="8116516" y="1452030"/>
                </a:cubicBezTo>
                <a:cubicBezTo>
                  <a:pt x="8113558" y="1466162"/>
                  <a:pt x="8111966" y="1484852"/>
                  <a:pt x="8124477" y="1494881"/>
                </a:cubicBezTo>
                <a:cubicBezTo>
                  <a:pt x="8129994" y="1499382"/>
                  <a:pt x="8136633" y="1501719"/>
                  <a:pt x="8143383" y="1502203"/>
                </a:cubicBezTo>
                <a:close/>
                <a:moveTo>
                  <a:pt x="3310973" y="1502385"/>
                </a:moveTo>
                <a:cubicBezTo>
                  <a:pt x="3332448" y="1504511"/>
                  <a:pt x="3355917" y="1490208"/>
                  <a:pt x="3351455" y="1465467"/>
                </a:cubicBezTo>
                <a:cubicBezTo>
                  <a:pt x="3352828" y="1432708"/>
                  <a:pt x="3301799" y="1422399"/>
                  <a:pt x="3287383" y="1449889"/>
                </a:cubicBezTo>
                <a:cubicBezTo>
                  <a:pt x="3281204" y="1464092"/>
                  <a:pt x="3281891" y="1481961"/>
                  <a:pt x="3291273" y="1494561"/>
                </a:cubicBezTo>
                <a:cubicBezTo>
                  <a:pt x="3296879" y="1499142"/>
                  <a:pt x="3303815" y="1501677"/>
                  <a:pt x="3310973" y="1502385"/>
                </a:cubicBezTo>
                <a:close/>
                <a:moveTo>
                  <a:pt x="5369960" y="1502491"/>
                </a:moveTo>
                <a:cubicBezTo>
                  <a:pt x="5374238" y="1502978"/>
                  <a:pt x="5378688" y="1502463"/>
                  <a:pt x="5383281" y="1500575"/>
                </a:cubicBezTo>
                <a:cubicBezTo>
                  <a:pt x="5408681" y="1494169"/>
                  <a:pt x="5413216" y="1456419"/>
                  <a:pt x="5395073" y="1440404"/>
                </a:cubicBezTo>
                <a:cubicBezTo>
                  <a:pt x="5381013" y="1431481"/>
                  <a:pt x="5361282" y="1430337"/>
                  <a:pt x="5348129" y="1441090"/>
                </a:cubicBezTo>
                <a:cubicBezTo>
                  <a:pt x="5338150" y="1451843"/>
                  <a:pt x="5339964" y="1467859"/>
                  <a:pt x="5337016" y="1481128"/>
                </a:cubicBezTo>
                <a:cubicBezTo>
                  <a:pt x="5345861" y="1490566"/>
                  <a:pt x="5357129" y="1501033"/>
                  <a:pt x="5369960" y="1502491"/>
                </a:cubicBezTo>
                <a:close/>
                <a:moveTo>
                  <a:pt x="4968752" y="1502492"/>
                </a:moveTo>
                <a:cubicBezTo>
                  <a:pt x="4987866" y="1498344"/>
                  <a:pt x="5003982" y="1478780"/>
                  <a:pt x="4995478" y="1458440"/>
                </a:cubicBezTo>
                <a:cubicBezTo>
                  <a:pt x="4987767" y="1429942"/>
                  <a:pt x="4944224" y="1425575"/>
                  <a:pt x="4929936" y="1450396"/>
                </a:cubicBezTo>
                <a:cubicBezTo>
                  <a:pt x="4922679" y="1469012"/>
                  <a:pt x="4927669" y="1495902"/>
                  <a:pt x="4949440" y="1500958"/>
                </a:cubicBezTo>
                <a:cubicBezTo>
                  <a:pt x="4955677" y="1503544"/>
                  <a:pt x="4962381" y="1503874"/>
                  <a:pt x="4968752" y="1502492"/>
                </a:cubicBezTo>
                <a:close/>
                <a:moveTo>
                  <a:pt x="4750662" y="1502770"/>
                </a:moveTo>
                <a:cubicBezTo>
                  <a:pt x="4771554" y="1504741"/>
                  <a:pt x="4794322" y="1488840"/>
                  <a:pt x="4790252" y="1465137"/>
                </a:cubicBezTo>
                <a:cubicBezTo>
                  <a:pt x="4790026" y="1438535"/>
                  <a:pt x="4755202" y="1425575"/>
                  <a:pt x="4735529" y="1440809"/>
                </a:cubicBezTo>
                <a:cubicBezTo>
                  <a:pt x="4717891" y="1452632"/>
                  <a:pt x="4718570" y="1479234"/>
                  <a:pt x="4731459" y="1494467"/>
                </a:cubicBezTo>
                <a:cubicBezTo>
                  <a:pt x="4736942" y="1499469"/>
                  <a:pt x="4743698" y="1502112"/>
                  <a:pt x="4750662" y="1502770"/>
                </a:cubicBezTo>
                <a:close/>
                <a:moveTo>
                  <a:pt x="7955275" y="1601391"/>
                </a:moveTo>
                <a:cubicBezTo>
                  <a:pt x="7965054" y="1597528"/>
                  <a:pt x="7972467" y="1589397"/>
                  <a:pt x="7971783" y="1577201"/>
                </a:cubicBezTo>
                <a:cubicBezTo>
                  <a:pt x="7977029" y="1555595"/>
                  <a:pt x="7960150" y="1533525"/>
                  <a:pt x="7937798" y="1538171"/>
                </a:cubicBezTo>
                <a:cubicBezTo>
                  <a:pt x="7906549" y="1537939"/>
                  <a:pt x="7897654" y="1586261"/>
                  <a:pt x="7924569" y="1599968"/>
                </a:cubicBezTo>
                <a:cubicBezTo>
                  <a:pt x="7933350" y="1604846"/>
                  <a:pt x="7945496" y="1605253"/>
                  <a:pt x="7955275" y="1601391"/>
                </a:cubicBezTo>
                <a:close/>
                <a:moveTo>
                  <a:pt x="8154433" y="1601438"/>
                </a:moveTo>
                <a:cubicBezTo>
                  <a:pt x="8183404" y="1598905"/>
                  <a:pt x="8181807" y="1564143"/>
                  <a:pt x="8172454" y="1543885"/>
                </a:cubicBezTo>
                <a:cubicBezTo>
                  <a:pt x="8156030" y="1540201"/>
                  <a:pt x="8132990" y="1533525"/>
                  <a:pt x="8122497" y="1551942"/>
                </a:cubicBezTo>
                <a:cubicBezTo>
                  <a:pt x="8105616" y="1573812"/>
                  <a:pt x="8126603" y="1609725"/>
                  <a:pt x="8154433" y="1601438"/>
                </a:cubicBezTo>
                <a:close/>
                <a:moveTo>
                  <a:pt x="5181346" y="1601940"/>
                </a:moveTo>
                <a:cubicBezTo>
                  <a:pt x="5192124" y="1598090"/>
                  <a:pt x="5200584" y="1589991"/>
                  <a:pt x="5201279" y="1577329"/>
                </a:cubicBezTo>
                <a:cubicBezTo>
                  <a:pt x="5206842" y="1555199"/>
                  <a:pt x="5185286" y="1533525"/>
                  <a:pt x="5162340" y="1539001"/>
                </a:cubicBezTo>
                <a:cubicBezTo>
                  <a:pt x="5129658" y="1536263"/>
                  <a:pt x="5122704" y="1587139"/>
                  <a:pt x="5147505" y="1601056"/>
                </a:cubicBezTo>
                <a:cubicBezTo>
                  <a:pt x="5157472" y="1605390"/>
                  <a:pt x="5170568" y="1605790"/>
                  <a:pt x="5181346" y="1601940"/>
                </a:cubicBezTo>
                <a:close/>
                <a:moveTo>
                  <a:pt x="4765409" y="1603056"/>
                </a:moveTo>
                <a:cubicBezTo>
                  <a:pt x="4780121" y="1599443"/>
                  <a:pt x="4792266" y="1587973"/>
                  <a:pt x="4790442" y="1570194"/>
                </a:cubicBezTo>
                <a:cubicBezTo>
                  <a:pt x="4792267" y="1540141"/>
                  <a:pt x="4759194" y="1536700"/>
                  <a:pt x="4737069" y="1537388"/>
                </a:cubicBezTo>
                <a:cubicBezTo>
                  <a:pt x="4726349" y="1551841"/>
                  <a:pt x="4714716" y="1570882"/>
                  <a:pt x="4724980" y="1588776"/>
                </a:cubicBezTo>
                <a:cubicBezTo>
                  <a:pt x="4733420" y="1602425"/>
                  <a:pt x="4750697" y="1606669"/>
                  <a:pt x="4765409" y="1603056"/>
                </a:cubicBezTo>
                <a:close/>
                <a:moveTo>
                  <a:pt x="7645004" y="1603147"/>
                </a:moveTo>
                <a:cubicBezTo>
                  <a:pt x="7656546" y="1599886"/>
                  <a:pt x="7666178" y="1591692"/>
                  <a:pt x="7667888" y="1578535"/>
                </a:cubicBezTo>
                <a:cubicBezTo>
                  <a:pt x="7673816" y="1556837"/>
                  <a:pt x="7654437" y="1533755"/>
                  <a:pt x="7632093" y="1538371"/>
                </a:cubicBezTo>
                <a:cubicBezTo>
                  <a:pt x="7600403" y="1533524"/>
                  <a:pt x="7588091" y="1580843"/>
                  <a:pt x="7610662" y="1598155"/>
                </a:cubicBezTo>
                <a:cubicBezTo>
                  <a:pt x="7620010" y="1604734"/>
                  <a:pt x="7633461" y="1606407"/>
                  <a:pt x="7645004" y="1603147"/>
                </a:cubicBezTo>
                <a:close/>
                <a:moveTo>
                  <a:pt x="3111541" y="1603252"/>
                </a:moveTo>
                <a:cubicBezTo>
                  <a:pt x="3124353" y="1602995"/>
                  <a:pt x="3137136" y="1596949"/>
                  <a:pt x="3145581" y="1585542"/>
                </a:cubicBezTo>
                <a:cubicBezTo>
                  <a:pt x="3146266" y="1564096"/>
                  <a:pt x="3139646" y="1533525"/>
                  <a:pt x="3111570" y="1538316"/>
                </a:cubicBezTo>
                <a:cubicBezTo>
                  <a:pt x="3083036" y="1533753"/>
                  <a:pt x="3076416" y="1564781"/>
                  <a:pt x="3077329" y="1586226"/>
                </a:cubicBezTo>
                <a:cubicBezTo>
                  <a:pt x="3085889" y="1597976"/>
                  <a:pt x="3098730" y="1603508"/>
                  <a:pt x="3111541" y="1603252"/>
                </a:cubicBezTo>
                <a:close/>
                <a:moveTo>
                  <a:pt x="5056160" y="1603319"/>
                </a:moveTo>
                <a:cubicBezTo>
                  <a:pt x="5074404" y="1606782"/>
                  <a:pt x="5095376" y="1597992"/>
                  <a:pt x="5097574" y="1577240"/>
                </a:cubicBezTo>
                <a:cubicBezTo>
                  <a:pt x="5105241" y="1548199"/>
                  <a:pt x="5069387" y="1528762"/>
                  <a:pt x="5046161" y="1541568"/>
                </a:cubicBezTo>
                <a:cubicBezTo>
                  <a:pt x="5026768" y="1551400"/>
                  <a:pt x="5025866" y="1580899"/>
                  <a:pt x="5039622" y="1595763"/>
                </a:cubicBezTo>
                <a:cubicBezTo>
                  <a:pt x="5044301" y="1599650"/>
                  <a:pt x="5050079" y="1602165"/>
                  <a:pt x="5056160" y="1603319"/>
                </a:cubicBezTo>
                <a:close/>
                <a:moveTo>
                  <a:pt x="5383138" y="1603586"/>
                </a:moveTo>
                <a:cubicBezTo>
                  <a:pt x="5388644" y="1602474"/>
                  <a:pt x="5394012" y="1600157"/>
                  <a:pt x="5398963" y="1596438"/>
                </a:cubicBezTo>
                <a:cubicBezTo>
                  <a:pt x="5410478" y="1580878"/>
                  <a:pt x="5411629" y="1552045"/>
                  <a:pt x="5392055" y="1541977"/>
                </a:cubicBezTo>
                <a:cubicBezTo>
                  <a:pt x="5378468" y="1535112"/>
                  <a:pt x="5360275" y="1536943"/>
                  <a:pt x="5348070" y="1545867"/>
                </a:cubicBezTo>
                <a:cubicBezTo>
                  <a:pt x="5337016" y="1556164"/>
                  <a:pt x="5340240" y="1573098"/>
                  <a:pt x="5337477" y="1586370"/>
                </a:cubicBezTo>
                <a:cubicBezTo>
                  <a:pt x="5348876" y="1599413"/>
                  <a:pt x="5366623" y="1606922"/>
                  <a:pt x="5383138" y="1603586"/>
                </a:cubicBezTo>
                <a:close/>
                <a:moveTo>
                  <a:pt x="7120797" y="1603723"/>
                </a:moveTo>
                <a:cubicBezTo>
                  <a:pt x="7139508" y="1603017"/>
                  <a:pt x="7157479" y="1589420"/>
                  <a:pt x="7156278" y="1568897"/>
                </a:cubicBezTo>
                <a:cubicBezTo>
                  <a:pt x="7156735" y="1537884"/>
                  <a:pt x="7113960" y="1528762"/>
                  <a:pt x="7093373" y="1546093"/>
                </a:cubicBezTo>
                <a:cubicBezTo>
                  <a:pt x="7078504" y="1561828"/>
                  <a:pt x="7082850" y="1590333"/>
                  <a:pt x="7102522" y="1599910"/>
                </a:cubicBezTo>
                <a:cubicBezTo>
                  <a:pt x="7108241" y="1602761"/>
                  <a:pt x="7114560" y="1603958"/>
                  <a:pt x="7120797" y="1603723"/>
                </a:cubicBezTo>
                <a:close/>
                <a:moveTo>
                  <a:pt x="2496289" y="1603853"/>
                </a:moveTo>
                <a:cubicBezTo>
                  <a:pt x="2514777" y="1603124"/>
                  <a:pt x="2532351" y="1589534"/>
                  <a:pt x="2528810" y="1568100"/>
                </a:cubicBezTo>
                <a:cubicBezTo>
                  <a:pt x="2530834" y="1534948"/>
                  <a:pt x="2482960" y="1527174"/>
                  <a:pt x="2466557" y="1550266"/>
                </a:cubicBezTo>
                <a:cubicBezTo>
                  <a:pt x="2458916" y="1566271"/>
                  <a:pt x="2459591" y="1592564"/>
                  <a:pt x="2478245" y="1600109"/>
                </a:cubicBezTo>
                <a:cubicBezTo>
                  <a:pt x="2483862" y="1602910"/>
                  <a:pt x="2490125" y="1604096"/>
                  <a:pt x="2496289" y="1603853"/>
                </a:cubicBezTo>
                <a:close/>
                <a:moveTo>
                  <a:pt x="3004271" y="1603864"/>
                </a:moveTo>
                <a:cubicBezTo>
                  <a:pt x="3024401" y="1605351"/>
                  <a:pt x="3046193" y="1592319"/>
                  <a:pt x="3041246" y="1569038"/>
                </a:cubicBezTo>
                <a:cubicBezTo>
                  <a:pt x="3044885" y="1538448"/>
                  <a:pt x="3002125" y="1530350"/>
                  <a:pt x="2982564" y="1546770"/>
                </a:cubicBezTo>
                <a:cubicBezTo>
                  <a:pt x="2971419" y="1560941"/>
                  <a:pt x="2970054" y="1585683"/>
                  <a:pt x="2985748" y="1597380"/>
                </a:cubicBezTo>
                <a:cubicBezTo>
                  <a:pt x="2991037" y="1601260"/>
                  <a:pt x="2997562" y="1603369"/>
                  <a:pt x="3004271" y="1603864"/>
                </a:cubicBezTo>
                <a:close/>
                <a:moveTo>
                  <a:pt x="2594895" y="1603865"/>
                </a:moveTo>
                <a:cubicBezTo>
                  <a:pt x="2614960" y="1605027"/>
                  <a:pt x="2636821" y="1591640"/>
                  <a:pt x="2632372" y="1568789"/>
                </a:cubicBezTo>
                <a:cubicBezTo>
                  <a:pt x="2636707" y="1531726"/>
                  <a:pt x="2570537" y="1525587"/>
                  <a:pt x="2565746" y="1561058"/>
                </a:cubicBezTo>
                <a:cubicBezTo>
                  <a:pt x="2563693" y="1574019"/>
                  <a:pt x="2565290" y="1589253"/>
                  <a:pt x="2576470" y="1597666"/>
                </a:cubicBezTo>
                <a:cubicBezTo>
                  <a:pt x="2581718" y="1601474"/>
                  <a:pt x="2588207" y="1603478"/>
                  <a:pt x="2594895" y="1603865"/>
                </a:cubicBezTo>
                <a:close/>
                <a:moveTo>
                  <a:pt x="2906995" y="1603913"/>
                </a:moveTo>
                <a:cubicBezTo>
                  <a:pt x="2925648" y="1603445"/>
                  <a:pt x="2943411" y="1590221"/>
                  <a:pt x="2939680" y="1568449"/>
                </a:cubicBezTo>
                <a:cubicBezTo>
                  <a:pt x="2940584" y="1533751"/>
                  <a:pt x="2888355" y="1527174"/>
                  <a:pt x="2874789" y="1555749"/>
                </a:cubicBezTo>
                <a:cubicBezTo>
                  <a:pt x="2870041" y="1571171"/>
                  <a:pt x="2872528" y="1592262"/>
                  <a:pt x="2888808" y="1599973"/>
                </a:cubicBezTo>
                <a:cubicBezTo>
                  <a:pt x="2894460" y="1602808"/>
                  <a:pt x="2900777" y="1604069"/>
                  <a:pt x="2906995" y="1603913"/>
                </a:cubicBezTo>
                <a:close/>
                <a:moveTo>
                  <a:pt x="4855044" y="1603948"/>
                </a:moveTo>
                <a:cubicBezTo>
                  <a:pt x="4875132" y="1605341"/>
                  <a:pt x="4896205" y="1592266"/>
                  <a:pt x="4892983" y="1568773"/>
                </a:cubicBezTo>
                <a:cubicBezTo>
                  <a:pt x="4893887" y="1538593"/>
                  <a:pt x="4854087" y="1528762"/>
                  <a:pt x="4834412" y="1545453"/>
                </a:cubicBezTo>
                <a:cubicBezTo>
                  <a:pt x="4817904" y="1557570"/>
                  <a:pt x="4820166" y="1586150"/>
                  <a:pt x="4836222" y="1597582"/>
                </a:cubicBezTo>
                <a:cubicBezTo>
                  <a:pt x="4841762" y="1601411"/>
                  <a:pt x="4848348" y="1603483"/>
                  <a:pt x="4855044" y="1603948"/>
                </a:cubicBezTo>
                <a:close/>
                <a:moveTo>
                  <a:pt x="2802418" y="1604039"/>
                </a:moveTo>
                <a:cubicBezTo>
                  <a:pt x="2821987" y="1603931"/>
                  <a:pt x="2841914" y="1591248"/>
                  <a:pt x="2838493" y="1568891"/>
                </a:cubicBezTo>
                <a:cubicBezTo>
                  <a:pt x="2839861" y="1537246"/>
                  <a:pt x="2796339" y="1528762"/>
                  <a:pt x="2776269" y="1546419"/>
                </a:cubicBezTo>
                <a:cubicBezTo>
                  <a:pt x="2762129" y="1561782"/>
                  <a:pt x="2765322" y="1589528"/>
                  <a:pt x="2783795" y="1599847"/>
                </a:cubicBezTo>
                <a:cubicBezTo>
                  <a:pt x="2789383" y="1602713"/>
                  <a:pt x="2795883" y="1604075"/>
                  <a:pt x="2802418" y="1604039"/>
                </a:cubicBezTo>
                <a:close/>
                <a:moveTo>
                  <a:pt x="5270226" y="1604216"/>
                </a:moveTo>
                <a:cubicBezTo>
                  <a:pt x="5288504" y="1603822"/>
                  <a:pt x="5305873" y="1591243"/>
                  <a:pt x="5303620" y="1570606"/>
                </a:cubicBezTo>
                <a:cubicBezTo>
                  <a:pt x="5306854" y="1538996"/>
                  <a:pt x="5264119" y="1528762"/>
                  <a:pt x="5243791" y="1546500"/>
                </a:cubicBezTo>
                <a:cubicBezTo>
                  <a:pt x="5232703" y="1562646"/>
                  <a:pt x="5232241" y="1590845"/>
                  <a:pt x="5252338" y="1600396"/>
                </a:cubicBezTo>
                <a:cubicBezTo>
                  <a:pt x="5257940" y="1603125"/>
                  <a:pt x="5264134" y="1604348"/>
                  <a:pt x="5270226" y="1604216"/>
                </a:cubicBezTo>
                <a:close/>
                <a:moveTo>
                  <a:pt x="2693602" y="1604353"/>
                </a:moveTo>
                <a:cubicBezTo>
                  <a:pt x="2714375" y="1607219"/>
                  <a:pt x="2737643" y="1594377"/>
                  <a:pt x="2735619" y="1569901"/>
                </a:cubicBezTo>
                <a:cubicBezTo>
                  <a:pt x="2736519" y="1537496"/>
                  <a:pt x="2692678" y="1528762"/>
                  <a:pt x="2673569" y="1548987"/>
                </a:cubicBezTo>
                <a:cubicBezTo>
                  <a:pt x="2660529" y="1561168"/>
                  <a:pt x="2664126" y="1583461"/>
                  <a:pt x="2674693" y="1596101"/>
                </a:cubicBezTo>
                <a:cubicBezTo>
                  <a:pt x="2680032" y="1600698"/>
                  <a:pt x="2686680" y="1603398"/>
                  <a:pt x="2693602" y="1604353"/>
                </a:cubicBezTo>
                <a:close/>
                <a:moveTo>
                  <a:pt x="7429916" y="1604427"/>
                </a:moveTo>
                <a:cubicBezTo>
                  <a:pt x="7437306" y="1604198"/>
                  <a:pt x="7444582" y="1602304"/>
                  <a:pt x="7450835" y="1598058"/>
                </a:cubicBezTo>
                <a:cubicBezTo>
                  <a:pt x="7470617" y="1580156"/>
                  <a:pt x="7461295" y="1535170"/>
                  <a:pt x="7430371" y="1538383"/>
                </a:cubicBezTo>
                <a:cubicBezTo>
                  <a:pt x="7395355" y="1530350"/>
                  <a:pt x="7383304" y="1583139"/>
                  <a:pt x="7408316" y="1600812"/>
                </a:cubicBezTo>
                <a:cubicBezTo>
                  <a:pt x="7415023" y="1603222"/>
                  <a:pt x="7422527" y="1604657"/>
                  <a:pt x="7429916" y="1604427"/>
                </a:cubicBezTo>
                <a:close/>
                <a:moveTo>
                  <a:pt x="8040195" y="1604618"/>
                </a:moveTo>
                <a:cubicBezTo>
                  <a:pt x="8052606" y="1605830"/>
                  <a:pt x="8065794" y="1601617"/>
                  <a:pt x="8073281" y="1591923"/>
                </a:cubicBezTo>
                <a:cubicBezTo>
                  <a:pt x="8081804" y="1577612"/>
                  <a:pt x="8075584" y="1560992"/>
                  <a:pt x="8074202" y="1545527"/>
                </a:cubicBezTo>
                <a:cubicBezTo>
                  <a:pt x="8057846" y="1540449"/>
                  <a:pt x="8038726" y="1533524"/>
                  <a:pt x="8022601" y="1542757"/>
                </a:cubicBezTo>
                <a:cubicBezTo>
                  <a:pt x="8009009" y="1551528"/>
                  <a:pt x="8008779" y="1570687"/>
                  <a:pt x="8011774" y="1584767"/>
                </a:cubicBezTo>
                <a:cubicBezTo>
                  <a:pt x="8016151" y="1596770"/>
                  <a:pt x="8027784" y="1603406"/>
                  <a:pt x="8040195" y="1604618"/>
                </a:cubicBezTo>
                <a:close/>
                <a:moveTo>
                  <a:pt x="4961516" y="1604708"/>
                </a:moveTo>
                <a:cubicBezTo>
                  <a:pt x="4968751" y="1604881"/>
                  <a:pt x="4976043" y="1603326"/>
                  <a:pt x="4982374" y="1600102"/>
                </a:cubicBezTo>
                <a:cubicBezTo>
                  <a:pt x="4998879" y="1591351"/>
                  <a:pt x="4997523" y="1569704"/>
                  <a:pt x="4993905" y="1554045"/>
                </a:cubicBezTo>
                <a:cubicBezTo>
                  <a:pt x="4979435" y="1532628"/>
                  <a:pt x="4944163" y="1531937"/>
                  <a:pt x="4930371" y="1554275"/>
                </a:cubicBezTo>
                <a:cubicBezTo>
                  <a:pt x="4924266" y="1569474"/>
                  <a:pt x="4925171" y="1590660"/>
                  <a:pt x="4940998" y="1598951"/>
                </a:cubicBezTo>
                <a:cubicBezTo>
                  <a:pt x="4947102" y="1602635"/>
                  <a:pt x="4954281" y="1604535"/>
                  <a:pt x="4961516" y="1604708"/>
                </a:cubicBezTo>
                <a:close/>
                <a:moveTo>
                  <a:pt x="3213598" y="1604874"/>
                </a:moveTo>
                <a:cubicBezTo>
                  <a:pt x="3232994" y="1604927"/>
                  <a:pt x="3251933" y="1591581"/>
                  <a:pt x="3249843" y="1569922"/>
                </a:cubicBezTo>
                <a:cubicBezTo>
                  <a:pt x="3251700" y="1537858"/>
                  <a:pt x="3205956" y="1528762"/>
                  <a:pt x="3186916" y="1549001"/>
                </a:cubicBezTo>
                <a:cubicBezTo>
                  <a:pt x="3174841" y="1563782"/>
                  <a:pt x="3177395" y="1590160"/>
                  <a:pt x="3194811" y="1600166"/>
                </a:cubicBezTo>
                <a:cubicBezTo>
                  <a:pt x="3200616" y="1603349"/>
                  <a:pt x="3207132" y="1604856"/>
                  <a:pt x="3213598" y="1604874"/>
                </a:cubicBezTo>
                <a:close/>
                <a:moveTo>
                  <a:pt x="5473122" y="1604921"/>
                </a:moveTo>
                <a:cubicBezTo>
                  <a:pt x="5492101" y="1605503"/>
                  <a:pt x="5511112" y="1592963"/>
                  <a:pt x="5510941" y="1571761"/>
                </a:cubicBezTo>
                <a:cubicBezTo>
                  <a:pt x="5513229" y="1538896"/>
                  <a:pt x="5466997" y="1527175"/>
                  <a:pt x="5447771" y="1549238"/>
                </a:cubicBezTo>
                <a:cubicBezTo>
                  <a:pt x="5438616" y="1564637"/>
                  <a:pt x="5438616" y="1589228"/>
                  <a:pt x="5454866" y="1599800"/>
                </a:cubicBezTo>
                <a:cubicBezTo>
                  <a:pt x="5460474" y="1603075"/>
                  <a:pt x="5466796" y="1604727"/>
                  <a:pt x="5473122" y="1604921"/>
                </a:cubicBezTo>
                <a:close/>
                <a:moveTo>
                  <a:pt x="2392412" y="1604991"/>
                </a:moveTo>
                <a:cubicBezTo>
                  <a:pt x="2411012" y="1604713"/>
                  <a:pt x="2428880" y="1591069"/>
                  <a:pt x="2424496" y="1569237"/>
                </a:cubicBezTo>
                <a:cubicBezTo>
                  <a:pt x="2427418" y="1537855"/>
                  <a:pt x="2385165" y="1530350"/>
                  <a:pt x="2366515" y="1547861"/>
                </a:cubicBezTo>
                <a:cubicBezTo>
                  <a:pt x="2356854" y="1563552"/>
                  <a:pt x="2355722" y="1591296"/>
                  <a:pt x="2374380" y="1600620"/>
                </a:cubicBezTo>
                <a:cubicBezTo>
                  <a:pt x="2379940" y="1603690"/>
                  <a:pt x="2386217" y="1605083"/>
                  <a:pt x="2392412" y="1604991"/>
                </a:cubicBezTo>
                <a:close/>
                <a:moveTo>
                  <a:pt x="7636381" y="1696949"/>
                </a:moveTo>
                <a:cubicBezTo>
                  <a:pt x="7653644" y="1693355"/>
                  <a:pt x="7666642" y="1670203"/>
                  <a:pt x="7649881" y="1655571"/>
                </a:cubicBezTo>
                <a:cubicBezTo>
                  <a:pt x="7626621" y="1633537"/>
                  <a:pt x="7589679" y="1674391"/>
                  <a:pt x="7618640" y="1692982"/>
                </a:cubicBezTo>
                <a:cubicBezTo>
                  <a:pt x="7624398" y="1697171"/>
                  <a:pt x="7630626" y="1698147"/>
                  <a:pt x="7636381" y="1696949"/>
                </a:cubicBezTo>
                <a:close/>
                <a:moveTo>
                  <a:pt x="2374911" y="1704306"/>
                </a:moveTo>
                <a:cubicBezTo>
                  <a:pt x="2386306" y="1708150"/>
                  <a:pt x="2398851" y="1708150"/>
                  <a:pt x="2410471" y="1704306"/>
                </a:cubicBezTo>
                <a:cubicBezTo>
                  <a:pt x="2438281" y="1687801"/>
                  <a:pt x="2426427" y="1633537"/>
                  <a:pt x="2390404" y="1639868"/>
                </a:cubicBezTo>
                <a:cubicBezTo>
                  <a:pt x="2356218" y="1638285"/>
                  <a:pt x="2349381" y="1688932"/>
                  <a:pt x="2374911" y="1704306"/>
                </a:cubicBezTo>
                <a:close/>
                <a:moveTo>
                  <a:pt x="2817420" y="1704486"/>
                </a:moveTo>
                <a:cubicBezTo>
                  <a:pt x="2827796" y="1700584"/>
                  <a:pt x="2836052" y="1692328"/>
                  <a:pt x="2837635" y="1679887"/>
                </a:cubicBezTo>
                <a:cubicBezTo>
                  <a:pt x="2846229" y="1648898"/>
                  <a:pt x="2802619" y="1625599"/>
                  <a:pt x="2780227" y="1647540"/>
                </a:cubicBezTo>
                <a:cubicBezTo>
                  <a:pt x="2762133" y="1661339"/>
                  <a:pt x="2764394" y="1692780"/>
                  <a:pt x="2784524" y="1702959"/>
                </a:cubicBezTo>
                <a:cubicBezTo>
                  <a:pt x="2794590" y="1707936"/>
                  <a:pt x="2807044" y="1708388"/>
                  <a:pt x="2817420" y="1704486"/>
                </a:cubicBezTo>
                <a:close/>
                <a:moveTo>
                  <a:pt x="5051655" y="1704910"/>
                </a:moveTo>
                <a:cubicBezTo>
                  <a:pt x="5070123" y="1712912"/>
                  <a:pt x="5094290" y="1702852"/>
                  <a:pt x="5096798" y="1681589"/>
                </a:cubicBezTo>
                <a:cubicBezTo>
                  <a:pt x="5106829" y="1654381"/>
                  <a:pt x="5075138" y="1628774"/>
                  <a:pt x="5050059" y="1641578"/>
                </a:cubicBezTo>
                <a:cubicBezTo>
                  <a:pt x="5021104" y="1650037"/>
                  <a:pt x="5023156" y="1697594"/>
                  <a:pt x="5051655" y="1704910"/>
                </a:cubicBezTo>
                <a:close/>
                <a:moveTo>
                  <a:pt x="7441472" y="1705072"/>
                </a:moveTo>
                <a:cubicBezTo>
                  <a:pt x="7451761" y="1701394"/>
                  <a:pt x="7459879" y="1693410"/>
                  <a:pt x="7460442" y="1680980"/>
                </a:cubicBezTo>
                <a:cubicBezTo>
                  <a:pt x="7465854" y="1657943"/>
                  <a:pt x="7446687" y="1633537"/>
                  <a:pt x="7422333" y="1639467"/>
                </a:cubicBezTo>
                <a:cubicBezTo>
                  <a:pt x="7392116" y="1640608"/>
                  <a:pt x="7386479" y="1688507"/>
                  <a:pt x="7409480" y="1703332"/>
                </a:cubicBezTo>
                <a:cubicBezTo>
                  <a:pt x="7418725" y="1708122"/>
                  <a:pt x="7431184" y="1708749"/>
                  <a:pt x="7441472" y="1705072"/>
                </a:cubicBezTo>
                <a:close/>
                <a:moveTo>
                  <a:pt x="5283991" y="1705330"/>
                </a:moveTo>
                <a:cubicBezTo>
                  <a:pt x="5293997" y="1701637"/>
                  <a:pt x="5301843" y="1693858"/>
                  <a:pt x="5302525" y="1681794"/>
                </a:cubicBezTo>
                <a:cubicBezTo>
                  <a:pt x="5310029" y="1657665"/>
                  <a:pt x="5285014" y="1633537"/>
                  <a:pt x="5260681" y="1641204"/>
                </a:cubicBezTo>
                <a:cubicBezTo>
                  <a:pt x="5232255" y="1646616"/>
                  <a:pt x="5227479" y="1691490"/>
                  <a:pt x="5252494" y="1704343"/>
                </a:cubicBezTo>
                <a:cubicBezTo>
                  <a:pt x="5261818" y="1708628"/>
                  <a:pt x="5273985" y="1709022"/>
                  <a:pt x="5283991" y="1705330"/>
                </a:cubicBezTo>
                <a:close/>
                <a:moveTo>
                  <a:pt x="7542246" y="1705599"/>
                </a:moveTo>
                <a:cubicBezTo>
                  <a:pt x="7551761" y="1702764"/>
                  <a:pt x="7559761" y="1696471"/>
                  <a:pt x="7562389" y="1686152"/>
                </a:cubicBezTo>
                <a:cubicBezTo>
                  <a:pt x="7572217" y="1663020"/>
                  <a:pt x="7552332" y="1635125"/>
                  <a:pt x="7526503" y="1639888"/>
                </a:cubicBezTo>
                <a:cubicBezTo>
                  <a:pt x="7492218" y="1638980"/>
                  <a:pt x="7484904" y="1690007"/>
                  <a:pt x="7513018" y="1704295"/>
                </a:cubicBezTo>
                <a:cubicBezTo>
                  <a:pt x="7521703" y="1707810"/>
                  <a:pt x="7532732" y="1708434"/>
                  <a:pt x="7542246" y="1705599"/>
                </a:cubicBezTo>
                <a:close/>
                <a:moveTo>
                  <a:pt x="2505770" y="1705757"/>
                </a:moveTo>
                <a:cubicBezTo>
                  <a:pt x="2514995" y="1703185"/>
                  <a:pt x="2523073" y="1697419"/>
                  <a:pt x="2526856" y="1688262"/>
                </a:cubicBezTo>
                <a:cubicBezTo>
                  <a:pt x="2536709" y="1666781"/>
                  <a:pt x="2519292" y="1635125"/>
                  <a:pt x="2493166" y="1639873"/>
                </a:cubicBezTo>
                <a:cubicBezTo>
                  <a:pt x="2458562" y="1637386"/>
                  <a:pt x="2449398" y="1690523"/>
                  <a:pt x="2477813" y="1704090"/>
                </a:cubicBezTo>
                <a:cubicBezTo>
                  <a:pt x="2486174" y="1707707"/>
                  <a:pt x="2496545" y="1708329"/>
                  <a:pt x="2505770" y="1705757"/>
                </a:cubicBezTo>
                <a:close/>
                <a:moveTo>
                  <a:pt x="2688306" y="1705788"/>
                </a:moveTo>
                <a:cubicBezTo>
                  <a:pt x="2706865" y="1712912"/>
                  <a:pt x="2731840" y="1703489"/>
                  <a:pt x="2735507" y="1682115"/>
                </a:cubicBezTo>
                <a:cubicBezTo>
                  <a:pt x="2744671" y="1652238"/>
                  <a:pt x="2705033" y="1627187"/>
                  <a:pt x="2680515" y="1644424"/>
                </a:cubicBezTo>
                <a:cubicBezTo>
                  <a:pt x="2655771" y="1657064"/>
                  <a:pt x="2661269" y="1699582"/>
                  <a:pt x="2688306" y="1705788"/>
                </a:cubicBezTo>
                <a:close/>
                <a:moveTo>
                  <a:pt x="7336861" y="1706501"/>
                </a:moveTo>
                <a:cubicBezTo>
                  <a:pt x="7347493" y="1703090"/>
                  <a:pt x="7356044" y="1695005"/>
                  <a:pt x="7357185" y="1682161"/>
                </a:cubicBezTo>
                <a:cubicBezTo>
                  <a:pt x="7364254" y="1657849"/>
                  <a:pt x="7340994" y="1633537"/>
                  <a:pt x="7316594" y="1640188"/>
                </a:cubicBezTo>
                <a:cubicBezTo>
                  <a:pt x="7287177" y="1643399"/>
                  <a:pt x="7281704" y="1687436"/>
                  <a:pt x="7304052" y="1702803"/>
                </a:cubicBezTo>
                <a:cubicBezTo>
                  <a:pt x="7313515" y="1708651"/>
                  <a:pt x="7326228" y="1709913"/>
                  <a:pt x="7336861" y="1706501"/>
                </a:cubicBezTo>
                <a:close/>
                <a:moveTo>
                  <a:pt x="4764383" y="1706972"/>
                </a:moveTo>
                <a:cubicBezTo>
                  <a:pt x="4781314" y="1703082"/>
                  <a:pt x="4794386" y="1685743"/>
                  <a:pt x="4790507" y="1667135"/>
                </a:cubicBezTo>
                <a:cubicBezTo>
                  <a:pt x="4787358" y="1640746"/>
                  <a:pt x="4752949" y="1631950"/>
                  <a:pt x="4733383" y="1646385"/>
                </a:cubicBezTo>
                <a:cubicBezTo>
                  <a:pt x="4714716" y="1663076"/>
                  <a:pt x="4720114" y="1701193"/>
                  <a:pt x="4746652" y="1705929"/>
                </a:cubicBezTo>
                <a:cubicBezTo>
                  <a:pt x="4752668" y="1708072"/>
                  <a:pt x="4758740" y="1708269"/>
                  <a:pt x="4764383" y="1706972"/>
                </a:cubicBezTo>
                <a:close/>
                <a:moveTo>
                  <a:pt x="7120843" y="1707315"/>
                </a:moveTo>
                <a:cubicBezTo>
                  <a:pt x="7138775" y="1706278"/>
                  <a:pt x="7155491" y="1692898"/>
                  <a:pt x="7155832" y="1673234"/>
                </a:cubicBezTo>
                <a:cubicBezTo>
                  <a:pt x="7157879" y="1644279"/>
                  <a:pt x="7118533" y="1628775"/>
                  <a:pt x="7097836" y="1646331"/>
                </a:cubicBezTo>
                <a:cubicBezTo>
                  <a:pt x="7078504" y="1660010"/>
                  <a:pt x="7080778" y="1694665"/>
                  <a:pt x="7103067" y="1704012"/>
                </a:cubicBezTo>
                <a:cubicBezTo>
                  <a:pt x="7108753" y="1706634"/>
                  <a:pt x="7114865" y="1707660"/>
                  <a:pt x="7120843" y="1707315"/>
                </a:cubicBezTo>
                <a:close/>
                <a:moveTo>
                  <a:pt x="5575234" y="1707387"/>
                </a:moveTo>
                <a:cubicBezTo>
                  <a:pt x="5591996" y="1708900"/>
                  <a:pt x="5609808" y="1699094"/>
                  <a:pt x="5612353" y="1680845"/>
                </a:cubicBezTo>
                <a:cubicBezTo>
                  <a:pt x="5619591" y="1654239"/>
                  <a:pt x="5589735" y="1630362"/>
                  <a:pt x="5565080" y="1641050"/>
                </a:cubicBezTo>
                <a:cubicBezTo>
                  <a:pt x="5537938" y="1647417"/>
                  <a:pt x="5533866" y="1690168"/>
                  <a:pt x="5559425" y="1701993"/>
                </a:cubicBezTo>
                <a:cubicBezTo>
                  <a:pt x="5564175" y="1705120"/>
                  <a:pt x="5569646" y="1706882"/>
                  <a:pt x="5575234" y="1707387"/>
                </a:cubicBezTo>
                <a:close/>
                <a:moveTo>
                  <a:pt x="5380106" y="1707453"/>
                </a:moveTo>
                <a:cubicBezTo>
                  <a:pt x="5408908" y="1704723"/>
                  <a:pt x="5416392" y="1660368"/>
                  <a:pt x="5393033" y="1645811"/>
                </a:cubicBezTo>
                <a:cubicBezTo>
                  <a:pt x="5377838" y="1636712"/>
                  <a:pt x="5354933" y="1638304"/>
                  <a:pt x="5344047" y="1653544"/>
                </a:cubicBezTo>
                <a:cubicBezTo>
                  <a:pt x="5339511" y="1665145"/>
                  <a:pt x="5340192" y="1677883"/>
                  <a:pt x="5338604" y="1690166"/>
                </a:cubicBezTo>
                <a:cubicBezTo>
                  <a:pt x="5350624" y="1699264"/>
                  <a:pt x="5363324" y="1712912"/>
                  <a:pt x="5380106" y="1707453"/>
                </a:cubicBezTo>
                <a:close/>
                <a:moveTo>
                  <a:pt x="5480838" y="1707482"/>
                </a:moveTo>
                <a:cubicBezTo>
                  <a:pt x="5499878" y="1704999"/>
                  <a:pt x="5515951" y="1685729"/>
                  <a:pt x="5509828" y="1664924"/>
                </a:cubicBezTo>
                <a:cubicBezTo>
                  <a:pt x="5505519" y="1636047"/>
                  <a:pt x="5463337" y="1630362"/>
                  <a:pt x="5447461" y="1652418"/>
                </a:cubicBezTo>
                <a:cubicBezTo>
                  <a:pt x="5437029" y="1669471"/>
                  <a:pt x="5440658" y="1696984"/>
                  <a:pt x="5461522" y="1703805"/>
                </a:cubicBezTo>
                <a:cubicBezTo>
                  <a:pt x="5467816" y="1707273"/>
                  <a:pt x="5474492" y="1708310"/>
                  <a:pt x="5480838" y="1707482"/>
                </a:cubicBezTo>
                <a:close/>
                <a:moveTo>
                  <a:pt x="2907014" y="1707590"/>
                </a:moveTo>
                <a:cubicBezTo>
                  <a:pt x="2924958" y="1706727"/>
                  <a:pt x="2942238" y="1693809"/>
                  <a:pt x="2939035" y="1673345"/>
                </a:cubicBezTo>
                <a:cubicBezTo>
                  <a:pt x="2944654" y="1639238"/>
                  <a:pt x="2892506" y="1627187"/>
                  <a:pt x="2876546" y="1653790"/>
                </a:cubicBezTo>
                <a:cubicBezTo>
                  <a:pt x="2868454" y="1670616"/>
                  <a:pt x="2871601" y="1695173"/>
                  <a:pt x="2889583" y="1704268"/>
                </a:cubicBezTo>
                <a:cubicBezTo>
                  <a:pt x="2894978" y="1706826"/>
                  <a:pt x="2901033" y="1707878"/>
                  <a:pt x="2907014" y="1707590"/>
                </a:cubicBezTo>
                <a:close/>
                <a:moveTo>
                  <a:pt x="2598430" y="1707728"/>
                </a:moveTo>
                <a:cubicBezTo>
                  <a:pt x="2635212" y="1711325"/>
                  <a:pt x="2646246" y="1654445"/>
                  <a:pt x="2613372" y="1642530"/>
                </a:cubicBezTo>
                <a:cubicBezTo>
                  <a:pt x="2594751" y="1633537"/>
                  <a:pt x="2577280" y="1645902"/>
                  <a:pt x="2563489" y="1656918"/>
                </a:cubicBezTo>
                <a:cubicBezTo>
                  <a:pt x="2562108" y="1679176"/>
                  <a:pt x="2569234" y="1709976"/>
                  <a:pt x="2598430" y="1707728"/>
                </a:cubicBezTo>
                <a:close/>
                <a:moveTo>
                  <a:pt x="3012349" y="1707771"/>
                </a:moveTo>
                <a:cubicBezTo>
                  <a:pt x="3031602" y="1705678"/>
                  <a:pt x="3048767" y="1687279"/>
                  <a:pt x="3042019" y="1666470"/>
                </a:cubicBezTo>
                <a:cubicBezTo>
                  <a:pt x="3039995" y="1643688"/>
                  <a:pt x="3011428" y="1633537"/>
                  <a:pt x="2992984" y="1642786"/>
                </a:cubicBezTo>
                <a:cubicBezTo>
                  <a:pt x="2970491" y="1654741"/>
                  <a:pt x="2968466" y="1693539"/>
                  <a:pt x="2993209" y="1703915"/>
                </a:cubicBezTo>
                <a:cubicBezTo>
                  <a:pt x="2999282" y="1707355"/>
                  <a:pt x="3005932" y="1708469"/>
                  <a:pt x="3012349" y="1707771"/>
                </a:cubicBezTo>
                <a:close/>
                <a:moveTo>
                  <a:pt x="5175286" y="1707893"/>
                </a:moveTo>
                <a:cubicBezTo>
                  <a:pt x="5193847" y="1702998"/>
                  <a:pt x="5207100" y="1681367"/>
                  <a:pt x="5198350" y="1662045"/>
                </a:cubicBezTo>
                <a:cubicBezTo>
                  <a:pt x="5191030" y="1634002"/>
                  <a:pt x="5143451" y="1631950"/>
                  <a:pt x="5134759" y="1659993"/>
                </a:cubicBezTo>
                <a:cubicBezTo>
                  <a:pt x="5130641" y="1677549"/>
                  <a:pt x="5133386" y="1703768"/>
                  <a:pt x="5155575" y="1706504"/>
                </a:cubicBezTo>
                <a:cubicBezTo>
                  <a:pt x="5162323" y="1709297"/>
                  <a:pt x="5169099" y="1709524"/>
                  <a:pt x="5175286" y="1707893"/>
                </a:cubicBezTo>
                <a:close/>
                <a:moveTo>
                  <a:pt x="4961316" y="1708509"/>
                </a:moveTo>
                <a:cubicBezTo>
                  <a:pt x="4977058" y="1708206"/>
                  <a:pt x="4993089" y="1697793"/>
                  <a:pt x="4995654" y="1681547"/>
                </a:cubicBezTo>
                <a:cubicBezTo>
                  <a:pt x="5005229" y="1653893"/>
                  <a:pt x="4969435" y="1628775"/>
                  <a:pt x="4945723" y="1642602"/>
                </a:cubicBezTo>
                <a:cubicBezTo>
                  <a:pt x="4919732" y="1652511"/>
                  <a:pt x="4919504" y="1696295"/>
                  <a:pt x="4946179" y="1705282"/>
                </a:cubicBezTo>
                <a:cubicBezTo>
                  <a:pt x="4950853" y="1707587"/>
                  <a:pt x="4956068" y="1708609"/>
                  <a:pt x="4961316" y="1708509"/>
                </a:cubicBezTo>
                <a:close/>
                <a:moveTo>
                  <a:pt x="4860665" y="1708671"/>
                </a:moveTo>
                <a:cubicBezTo>
                  <a:pt x="4878825" y="1708008"/>
                  <a:pt x="4896536" y="1694715"/>
                  <a:pt x="4894306" y="1674368"/>
                </a:cubicBezTo>
                <a:cubicBezTo>
                  <a:pt x="4896822" y="1642680"/>
                  <a:pt x="4852681" y="1628774"/>
                  <a:pt x="4832326" y="1649520"/>
                </a:cubicBezTo>
                <a:cubicBezTo>
                  <a:pt x="4816316" y="1665933"/>
                  <a:pt x="4821348" y="1696254"/>
                  <a:pt x="4843075" y="1704917"/>
                </a:cubicBezTo>
                <a:cubicBezTo>
                  <a:pt x="4848507" y="1707709"/>
                  <a:pt x="4854611" y="1708892"/>
                  <a:pt x="4860665" y="1708671"/>
                </a:cubicBezTo>
                <a:close/>
                <a:moveTo>
                  <a:pt x="4946874" y="1808119"/>
                </a:moveTo>
                <a:cubicBezTo>
                  <a:pt x="4965423" y="1816100"/>
                  <a:pt x="4990305" y="1806523"/>
                  <a:pt x="4994829" y="1785543"/>
                </a:cubicBezTo>
                <a:cubicBezTo>
                  <a:pt x="5006817" y="1757722"/>
                  <a:pt x="4970625" y="1733550"/>
                  <a:pt x="4946422" y="1744952"/>
                </a:cubicBezTo>
                <a:cubicBezTo>
                  <a:pt x="4919504" y="1754302"/>
                  <a:pt x="4920635" y="1798541"/>
                  <a:pt x="4946874" y="1808119"/>
                </a:cubicBezTo>
                <a:close/>
                <a:moveTo>
                  <a:pt x="7535477" y="1809722"/>
                </a:moveTo>
                <a:cubicBezTo>
                  <a:pt x="7546930" y="1808673"/>
                  <a:pt x="7557022" y="1803287"/>
                  <a:pt x="7561331" y="1790473"/>
                </a:cubicBezTo>
                <a:cubicBezTo>
                  <a:pt x="7573804" y="1763713"/>
                  <a:pt x="7547043" y="1733550"/>
                  <a:pt x="7518922" y="1744436"/>
                </a:cubicBezTo>
                <a:cubicBezTo>
                  <a:pt x="7491254" y="1750559"/>
                  <a:pt x="7494883" y="1782309"/>
                  <a:pt x="7501459" y="1802947"/>
                </a:cubicBezTo>
                <a:cubicBezTo>
                  <a:pt x="7511211" y="1807482"/>
                  <a:pt x="7524025" y="1810771"/>
                  <a:pt x="7535477" y="1809722"/>
                </a:cubicBezTo>
                <a:close/>
                <a:moveTo>
                  <a:pt x="4244808" y="1810280"/>
                </a:moveTo>
                <a:cubicBezTo>
                  <a:pt x="4265453" y="1807394"/>
                  <a:pt x="4284724" y="1786998"/>
                  <a:pt x="4275856" y="1765449"/>
                </a:cubicBezTo>
                <a:cubicBezTo>
                  <a:pt x="4270171" y="1742417"/>
                  <a:pt x="4241522" y="1738312"/>
                  <a:pt x="4222649" y="1746522"/>
                </a:cubicBezTo>
                <a:cubicBezTo>
                  <a:pt x="4200366" y="1758836"/>
                  <a:pt x="4202413" y="1795550"/>
                  <a:pt x="4224696" y="1806724"/>
                </a:cubicBezTo>
                <a:cubicBezTo>
                  <a:pt x="4230892" y="1810258"/>
                  <a:pt x="4237926" y="1811242"/>
                  <a:pt x="4244808" y="1810280"/>
                </a:cubicBezTo>
                <a:close/>
                <a:moveTo>
                  <a:pt x="5172725" y="1810591"/>
                </a:moveTo>
                <a:cubicBezTo>
                  <a:pt x="5180516" y="1809120"/>
                  <a:pt x="5188307" y="1806063"/>
                  <a:pt x="5195700" y="1803871"/>
                </a:cubicBezTo>
                <a:cubicBezTo>
                  <a:pt x="5197520" y="1789565"/>
                  <a:pt x="5205254" y="1773644"/>
                  <a:pt x="5197520" y="1759799"/>
                </a:cubicBezTo>
                <a:cubicBezTo>
                  <a:pt x="5187738" y="1736725"/>
                  <a:pt x="5153389" y="1737648"/>
                  <a:pt x="5138830" y="1754954"/>
                </a:cubicBezTo>
                <a:cubicBezTo>
                  <a:pt x="5130869" y="1772029"/>
                  <a:pt x="5130641" y="1798333"/>
                  <a:pt x="5149749" y="1807793"/>
                </a:cubicBezTo>
                <a:cubicBezTo>
                  <a:pt x="5157142" y="1811947"/>
                  <a:pt x="5164934" y="1812062"/>
                  <a:pt x="5172725" y="1810591"/>
                </a:cubicBezTo>
                <a:close/>
                <a:moveTo>
                  <a:pt x="2401843" y="1810713"/>
                </a:moveTo>
                <a:cubicBezTo>
                  <a:pt x="2410879" y="1808395"/>
                  <a:pt x="2418884" y="1802776"/>
                  <a:pt x="2422798" y="1793624"/>
                </a:cubicBezTo>
                <a:cubicBezTo>
                  <a:pt x="2426712" y="1779257"/>
                  <a:pt x="2427173" y="1761878"/>
                  <a:pt x="2416579" y="1750061"/>
                </a:cubicBezTo>
                <a:cubicBezTo>
                  <a:pt x="2404144" y="1741487"/>
                  <a:pt x="2387326" y="1741719"/>
                  <a:pt x="2373513" y="1746585"/>
                </a:cubicBezTo>
                <a:cubicBezTo>
                  <a:pt x="2352557" y="1758866"/>
                  <a:pt x="2353941" y="1796172"/>
                  <a:pt x="2374665" y="1807990"/>
                </a:cubicBezTo>
                <a:cubicBezTo>
                  <a:pt x="2382724" y="1812045"/>
                  <a:pt x="2392796" y="1813030"/>
                  <a:pt x="2401843" y="1810713"/>
                </a:cubicBezTo>
                <a:close/>
                <a:moveTo>
                  <a:pt x="3010705" y="1810847"/>
                </a:moveTo>
                <a:cubicBezTo>
                  <a:pt x="3020674" y="1811132"/>
                  <a:pt x="3030039" y="1808453"/>
                  <a:pt x="3036474" y="1799220"/>
                </a:cubicBezTo>
                <a:cubicBezTo>
                  <a:pt x="3055779" y="1773913"/>
                  <a:pt x="3032797" y="1731962"/>
                  <a:pt x="2999242" y="1744046"/>
                </a:cubicBezTo>
                <a:cubicBezTo>
                  <a:pt x="2970054" y="1749973"/>
                  <a:pt x="2972582" y="1783488"/>
                  <a:pt x="2981316" y="1804692"/>
                </a:cubicBezTo>
                <a:cubicBezTo>
                  <a:pt x="2990164" y="1807313"/>
                  <a:pt x="3000736" y="1810562"/>
                  <a:pt x="3010705" y="1810847"/>
                </a:cubicBezTo>
                <a:close/>
                <a:moveTo>
                  <a:pt x="5584540" y="1810868"/>
                </a:moveTo>
                <a:cubicBezTo>
                  <a:pt x="5602193" y="1806999"/>
                  <a:pt x="5616685" y="1790496"/>
                  <a:pt x="5612729" y="1771172"/>
                </a:cubicBezTo>
                <a:cubicBezTo>
                  <a:pt x="5609059" y="1736285"/>
                  <a:pt x="5551491" y="1733549"/>
                  <a:pt x="5543234" y="1766611"/>
                </a:cubicBezTo>
                <a:cubicBezTo>
                  <a:pt x="5537041" y="1784397"/>
                  <a:pt x="5548738" y="1804690"/>
                  <a:pt x="5566399" y="1810163"/>
                </a:cubicBezTo>
                <a:cubicBezTo>
                  <a:pt x="5572419" y="1812044"/>
                  <a:pt x="5578655" y="1812158"/>
                  <a:pt x="5584540" y="1810868"/>
                </a:cubicBezTo>
                <a:close/>
                <a:moveTo>
                  <a:pt x="5481893" y="1810933"/>
                </a:moveTo>
                <a:cubicBezTo>
                  <a:pt x="5501571" y="1806094"/>
                  <a:pt x="5516822" y="1784157"/>
                  <a:pt x="5508550" y="1763510"/>
                </a:cubicBezTo>
                <a:cubicBezTo>
                  <a:pt x="5503036" y="1742864"/>
                  <a:pt x="5478680" y="1741487"/>
                  <a:pt x="5461447" y="1744469"/>
                </a:cubicBezTo>
                <a:cubicBezTo>
                  <a:pt x="5432266" y="1752269"/>
                  <a:pt x="5433415" y="1800445"/>
                  <a:pt x="5461447" y="1809392"/>
                </a:cubicBezTo>
                <a:cubicBezTo>
                  <a:pt x="5468283" y="1812259"/>
                  <a:pt x="5475334" y="1812546"/>
                  <a:pt x="5481893" y="1810933"/>
                </a:cubicBezTo>
                <a:close/>
                <a:moveTo>
                  <a:pt x="2802844" y="1810986"/>
                </a:moveTo>
                <a:cubicBezTo>
                  <a:pt x="2820493" y="1810786"/>
                  <a:pt x="2837937" y="1797163"/>
                  <a:pt x="2838105" y="1778210"/>
                </a:cubicBezTo>
                <a:cubicBezTo>
                  <a:pt x="2841467" y="1746395"/>
                  <a:pt x="2793765" y="1730375"/>
                  <a:pt x="2775382" y="1754969"/>
                </a:cubicBezTo>
                <a:cubicBezTo>
                  <a:pt x="2763725" y="1770538"/>
                  <a:pt x="2767088" y="1797840"/>
                  <a:pt x="2785694" y="1806414"/>
                </a:cubicBezTo>
                <a:cubicBezTo>
                  <a:pt x="2791018" y="1809629"/>
                  <a:pt x="2796945" y="1811053"/>
                  <a:pt x="2802844" y="1810986"/>
                </a:cubicBezTo>
                <a:close/>
                <a:moveTo>
                  <a:pt x="2706000" y="1811041"/>
                </a:moveTo>
                <a:cubicBezTo>
                  <a:pt x="2724311" y="1808009"/>
                  <a:pt x="2739917" y="1790664"/>
                  <a:pt x="2735167" y="1770647"/>
                </a:cubicBezTo>
                <a:cubicBezTo>
                  <a:pt x="2732000" y="1740113"/>
                  <a:pt x="2686313" y="1735137"/>
                  <a:pt x="2670932" y="1758433"/>
                </a:cubicBezTo>
                <a:cubicBezTo>
                  <a:pt x="2657362" y="1775623"/>
                  <a:pt x="2668898" y="1800955"/>
                  <a:pt x="2687445" y="1808871"/>
                </a:cubicBezTo>
                <a:cubicBezTo>
                  <a:pt x="2693495" y="1811472"/>
                  <a:pt x="2699897" y="1812052"/>
                  <a:pt x="2706000" y="1811041"/>
                </a:cubicBezTo>
                <a:close/>
                <a:moveTo>
                  <a:pt x="5272164" y="1811059"/>
                </a:moveTo>
                <a:cubicBezTo>
                  <a:pt x="5291256" y="1809050"/>
                  <a:pt x="5308251" y="1790884"/>
                  <a:pt x="5302916" y="1770025"/>
                </a:cubicBezTo>
                <a:cubicBezTo>
                  <a:pt x="5301080" y="1739704"/>
                  <a:pt x="5253352" y="1733549"/>
                  <a:pt x="5240043" y="1758398"/>
                </a:cubicBezTo>
                <a:cubicBezTo>
                  <a:pt x="5232241" y="1774584"/>
                  <a:pt x="5236142" y="1798293"/>
                  <a:pt x="5253122" y="1807184"/>
                </a:cubicBezTo>
                <a:cubicBezTo>
                  <a:pt x="5259203" y="1810603"/>
                  <a:pt x="5265800" y="1811729"/>
                  <a:pt x="5272164" y="1811059"/>
                </a:cubicBezTo>
                <a:close/>
                <a:moveTo>
                  <a:pt x="7123890" y="1811349"/>
                </a:moveTo>
                <a:cubicBezTo>
                  <a:pt x="7144173" y="1808134"/>
                  <a:pt x="7162634" y="1786789"/>
                  <a:pt x="7153084" y="1766215"/>
                </a:cubicBezTo>
                <a:cubicBezTo>
                  <a:pt x="7147172" y="1745183"/>
                  <a:pt x="7120569" y="1736725"/>
                  <a:pt x="7102151" y="1746784"/>
                </a:cubicBezTo>
                <a:cubicBezTo>
                  <a:pt x="7078504" y="1758214"/>
                  <a:pt x="7078959" y="1797761"/>
                  <a:pt x="7103970" y="1807820"/>
                </a:cubicBezTo>
                <a:cubicBezTo>
                  <a:pt x="7110166" y="1811477"/>
                  <a:pt x="7117129" y="1812420"/>
                  <a:pt x="7123890" y="1811349"/>
                </a:cubicBezTo>
                <a:close/>
                <a:moveTo>
                  <a:pt x="4348067" y="1811394"/>
                </a:moveTo>
                <a:cubicBezTo>
                  <a:pt x="4366892" y="1809290"/>
                  <a:pt x="4383095" y="1791488"/>
                  <a:pt x="4378831" y="1771021"/>
                </a:cubicBezTo>
                <a:cubicBezTo>
                  <a:pt x="4377921" y="1748920"/>
                  <a:pt x="4352679" y="1739899"/>
                  <a:pt x="4333804" y="1745537"/>
                </a:cubicBezTo>
                <a:cubicBezTo>
                  <a:pt x="4304695" y="1750499"/>
                  <a:pt x="4301966" y="1797633"/>
                  <a:pt x="4329028" y="1807782"/>
                </a:cubicBezTo>
                <a:cubicBezTo>
                  <a:pt x="4335225" y="1811052"/>
                  <a:pt x="4341792" y="1812095"/>
                  <a:pt x="4348067" y="1811394"/>
                </a:cubicBezTo>
                <a:close/>
                <a:moveTo>
                  <a:pt x="4862149" y="1811477"/>
                </a:moveTo>
                <a:cubicBezTo>
                  <a:pt x="4880742" y="1809232"/>
                  <a:pt x="4897400" y="1791357"/>
                  <a:pt x="4893003" y="1770904"/>
                </a:cubicBezTo>
                <a:cubicBezTo>
                  <a:pt x="4890297" y="1733549"/>
                  <a:pt x="4828286" y="1734237"/>
                  <a:pt x="4824001" y="1770216"/>
                </a:cubicBezTo>
                <a:cubicBezTo>
                  <a:pt x="4819491" y="1786029"/>
                  <a:pt x="4829864" y="1801612"/>
                  <a:pt x="4843619" y="1808029"/>
                </a:cubicBezTo>
                <a:cubicBezTo>
                  <a:pt x="4849539" y="1811237"/>
                  <a:pt x="4855951" y="1812225"/>
                  <a:pt x="4862149" y="1811477"/>
                </a:cubicBezTo>
                <a:close/>
                <a:moveTo>
                  <a:pt x="2498607" y="1811531"/>
                </a:moveTo>
                <a:cubicBezTo>
                  <a:pt x="2517120" y="1809564"/>
                  <a:pt x="2533604" y="1792084"/>
                  <a:pt x="2529039" y="1771397"/>
                </a:cubicBezTo>
                <a:cubicBezTo>
                  <a:pt x="2527687" y="1737889"/>
                  <a:pt x="2472907" y="1731962"/>
                  <a:pt x="2463667" y="1763647"/>
                </a:cubicBezTo>
                <a:cubicBezTo>
                  <a:pt x="2460511" y="1779603"/>
                  <a:pt x="2462540" y="1801486"/>
                  <a:pt x="2480122" y="1807869"/>
                </a:cubicBezTo>
                <a:cubicBezTo>
                  <a:pt x="2486037" y="1811117"/>
                  <a:pt x="2492436" y="1812186"/>
                  <a:pt x="2498607" y="1811531"/>
                </a:cubicBezTo>
                <a:close/>
                <a:moveTo>
                  <a:pt x="4656920" y="1811643"/>
                </a:moveTo>
                <a:cubicBezTo>
                  <a:pt x="4672819" y="1809795"/>
                  <a:pt x="4687017" y="1797119"/>
                  <a:pt x="4686333" y="1779416"/>
                </a:cubicBezTo>
                <a:cubicBezTo>
                  <a:pt x="4692491" y="1745270"/>
                  <a:pt x="4640715" y="1730374"/>
                  <a:pt x="4623380" y="1756958"/>
                </a:cubicBezTo>
                <a:cubicBezTo>
                  <a:pt x="4613116" y="1774833"/>
                  <a:pt x="4618362" y="1804854"/>
                  <a:pt x="4640943" y="1809666"/>
                </a:cubicBezTo>
                <a:cubicBezTo>
                  <a:pt x="4646132" y="1811671"/>
                  <a:pt x="4651621" y="1812259"/>
                  <a:pt x="4656920" y="1811643"/>
                </a:cubicBezTo>
                <a:close/>
                <a:moveTo>
                  <a:pt x="5069983" y="1811693"/>
                </a:moveTo>
                <a:cubicBezTo>
                  <a:pt x="5088030" y="1808184"/>
                  <a:pt x="5102442" y="1791027"/>
                  <a:pt x="5098807" y="1770752"/>
                </a:cubicBezTo>
                <a:cubicBezTo>
                  <a:pt x="5095575" y="1734243"/>
                  <a:pt x="5031406" y="1733550"/>
                  <a:pt x="5029790" y="1770752"/>
                </a:cubicBezTo>
                <a:cubicBezTo>
                  <a:pt x="5025866" y="1786926"/>
                  <a:pt x="5036023" y="1804487"/>
                  <a:pt x="5051257" y="1810264"/>
                </a:cubicBezTo>
                <a:cubicBezTo>
                  <a:pt x="5057547" y="1812516"/>
                  <a:pt x="5063967" y="1812863"/>
                  <a:pt x="5069983" y="1811693"/>
                </a:cubicBezTo>
                <a:close/>
                <a:moveTo>
                  <a:pt x="2906329" y="1811839"/>
                </a:moveTo>
                <a:cubicBezTo>
                  <a:pt x="2923950" y="1811268"/>
                  <a:pt x="2940963" y="1798114"/>
                  <a:pt x="2939428" y="1778104"/>
                </a:cubicBezTo>
                <a:cubicBezTo>
                  <a:pt x="2943066" y="1756023"/>
                  <a:pt x="2923282" y="1738312"/>
                  <a:pt x="2901905" y="1743372"/>
                </a:cubicBezTo>
                <a:cubicBezTo>
                  <a:pt x="2868248" y="1740382"/>
                  <a:pt x="2860516" y="1795814"/>
                  <a:pt x="2889170" y="1808005"/>
                </a:cubicBezTo>
                <a:cubicBezTo>
                  <a:pt x="2894514" y="1810822"/>
                  <a:pt x="2900455" y="1812030"/>
                  <a:pt x="2906329" y="1811839"/>
                </a:cubicBezTo>
                <a:close/>
                <a:moveTo>
                  <a:pt x="5684208" y="1811929"/>
                </a:moveTo>
                <a:cubicBezTo>
                  <a:pt x="5703587" y="1810497"/>
                  <a:pt x="5721022" y="1792076"/>
                  <a:pt x="5715749" y="1770706"/>
                </a:cubicBezTo>
                <a:cubicBezTo>
                  <a:pt x="5713481" y="1738793"/>
                  <a:pt x="5662908" y="1733550"/>
                  <a:pt x="5650208" y="1761132"/>
                </a:cubicBezTo>
                <a:cubicBezTo>
                  <a:pt x="5640229" y="1777088"/>
                  <a:pt x="5648394" y="1799427"/>
                  <a:pt x="5664949" y="1807178"/>
                </a:cubicBezTo>
                <a:cubicBezTo>
                  <a:pt x="5671072" y="1810996"/>
                  <a:pt x="5677748" y="1812406"/>
                  <a:pt x="5684208" y="1811929"/>
                </a:cubicBezTo>
                <a:close/>
                <a:moveTo>
                  <a:pt x="2601003" y="1812047"/>
                </a:moveTo>
                <a:cubicBezTo>
                  <a:pt x="2618518" y="1810418"/>
                  <a:pt x="2634559" y="1798167"/>
                  <a:pt x="2633530" y="1777837"/>
                </a:cubicBezTo>
                <a:cubicBezTo>
                  <a:pt x="2636726" y="1745400"/>
                  <a:pt x="2592926" y="1731962"/>
                  <a:pt x="2572396" y="1752351"/>
                </a:cubicBezTo>
                <a:cubicBezTo>
                  <a:pt x="2558938" y="1769496"/>
                  <a:pt x="2563957" y="1799847"/>
                  <a:pt x="2583575" y="1810041"/>
                </a:cubicBezTo>
                <a:cubicBezTo>
                  <a:pt x="2589162" y="1811953"/>
                  <a:pt x="2595164" y="1812590"/>
                  <a:pt x="2601003" y="1812047"/>
                </a:cubicBezTo>
                <a:close/>
                <a:moveTo>
                  <a:pt x="5374057" y="1812147"/>
                </a:moveTo>
                <a:cubicBezTo>
                  <a:pt x="5391216" y="1811299"/>
                  <a:pt x="5407695" y="1798368"/>
                  <a:pt x="5406314" y="1779637"/>
                </a:cubicBezTo>
                <a:cubicBezTo>
                  <a:pt x="5413216" y="1745039"/>
                  <a:pt x="5358229" y="1730375"/>
                  <a:pt x="5342124" y="1757641"/>
                </a:cubicBezTo>
                <a:cubicBezTo>
                  <a:pt x="5333841" y="1775283"/>
                  <a:pt x="5337522" y="1800487"/>
                  <a:pt x="5357309" y="1808735"/>
                </a:cubicBezTo>
                <a:cubicBezTo>
                  <a:pt x="5362543" y="1811370"/>
                  <a:pt x="5368338" y="1812430"/>
                  <a:pt x="5374057" y="1812147"/>
                </a:cubicBezTo>
                <a:close/>
                <a:moveTo>
                  <a:pt x="4743296" y="1812474"/>
                </a:moveTo>
                <a:cubicBezTo>
                  <a:pt x="4766628" y="1812925"/>
                  <a:pt x="4795679" y="1799621"/>
                  <a:pt x="4790418" y="1772110"/>
                </a:cubicBezTo>
                <a:cubicBezTo>
                  <a:pt x="4789503" y="1734903"/>
                  <a:pt x="4724082" y="1733550"/>
                  <a:pt x="4721794" y="1770532"/>
                </a:cubicBezTo>
                <a:cubicBezTo>
                  <a:pt x="4716304" y="1788346"/>
                  <a:pt x="4732316" y="1800748"/>
                  <a:pt x="4743296" y="1812474"/>
                </a:cubicBezTo>
                <a:close/>
                <a:moveTo>
                  <a:pt x="2289807" y="1902040"/>
                </a:moveTo>
                <a:cubicBezTo>
                  <a:pt x="2296506" y="1901842"/>
                  <a:pt x="2303580" y="1900260"/>
                  <a:pt x="2309791" y="1900260"/>
                </a:cubicBezTo>
                <a:cubicBezTo>
                  <a:pt x="2309791" y="1885799"/>
                  <a:pt x="2319223" y="1863429"/>
                  <a:pt x="2299440" y="1857102"/>
                </a:cubicBezTo>
                <a:cubicBezTo>
                  <a:pt x="2276435" y="1844674"/>
                  <a:pt x="2255727" y="1878568"/>
                  <a:pt x="2272064" y="1895515"/>
                </a:cubicBezTo>
                <a:cubicBezTo>
                  <a:pt x="2276781" y="1901051"/>
                  <a:pt x="2283107" y="1902237"/>
                  <a:pt x="2289807" y="1902040"/>
                </a:cubicBezTo>
                <a:close/>
                <a:moveTo>
                  <a:pt x="7738513" y="1906456"/>
                </a:moveTo>
                <a:cubicBezTo>
                  <a:pt x="7753160" y="1905085"/>
                  <a:pt x="7766123" y="1892583"/>
                  <a:pt x="7762057" y="1875744"/>
                </a:cubicBezTo>
                <a:cubicBezTo>
                  <a:pt x="7762508" y="1851478"/>
                  <a:pt x="7728844" y="1846262"/>
                  <a:pt x="7714610" y="1861457"/>
                </a:cubicBezTo>
                <a:cubicBezTo>
                  <a:pt x="7707832" y="1875064"/>
                  <a:pt x="7707154" y="1897742"/>
                  <a:pt x="7723873" y="1903866"/>
                </a:cubicBezTo>
                <a:cubicBezTo>
                  <a:pt x="7728561" y="1906134"/>
                  <a:pt x="7733631" y="1906913"/>
                  <a:pt x="7738513" y="1906456"/>
                </a:cubicBezTo>
                <a:close/>
                <a:moveTo>
                  <a:pt x="4131924" y="1913328"/>
                </a:moveTo>
                <a:cubicBezTo>
                  <a:pt x="4138914" y="1915313"/>
                  <a:pt x="4146529" y="1915013"/>
                  <a:pt x="4153877" y="1911472"/>
                </a:cubicBezTo>
                <a:cubicBezTo>
                  <a:pt x="4172499" y="1905074"/>
                  <a:pt x="4172724" y="1883141"/>
                  <a:pt x="4174967" y="1866691"/>
                </a:cubicBezTo>
                <a:cubicBezTo>
                  <a:pt x="4161730" y="1842930"/>
                  <a:pt x="4125831" y="1833562"/>
                  <a:pt x="4109901" y="1859608"/>
                </a:cubicBezTo>
                <a:cubicBezTo>
                  <a:pt x="4095597" y="1880856"/>
                  <a:pt x="4110952" y="1907373"/>
                  <a:pt x="4131924" y="1913328"/>
                </a:cubicBezTo>
                <a:close/>
                <a:moveTo>
                  <a:pt x="5671709" y="1913579"/>
                </a:moveTo>
                <a:cubicBezTo>
                  <a:pt x="5695338" y="1920875"/>
                  <a:pt x="5724367" y="1893288"/>
                  <a:pt x="5714466" y="1868437"/>
                </a:cubicBezTo>
                <a:cubicBezTo>
                  <a:pt x="5707940" y="1841762"/>
                  <a:pt x="5668109" y="1835150"/>
                  <a:pt x="5653482" y="1858177"/>
                </a:cubicBezTo>
                <a:cubicBezTo>
                  <a:pt x="5637054" y="1876417"/>
                  <a:pt x="5648981" y="1907652"/>
                  <a:pt x="5671709" y="1913579"/>
                </a:cubicBezTo>
                <a:close/>
                <a:moveTo>
                  <a:pt x="2594774" y="1913976"/>
                </a:moveTo>
                <a:cubicBezTo>
                  <a:pt x="2610932" y="1915437"/>
                  <a:pt x="2628111" y="1907644"/>
                  <a:pt x="2630833" y="1889651"/>
                </a:cubicBezTo>
                <a:cubicBezTo>
                  <a:pt x="2638317" y="1867188"/>
                  <a:pt x="2620402" y="1851373"/>
                  <a:pt x="2604299" y="1839912"/>
                </a:cubicBezTo>
                <a:cubicBezTo>
                  <a:pt x="2583208" y="1843809"/>
                  <a:pt x="2560530" y="1857791"/>
                  <a:pt x="2564839" y="1882775"/>
                </a:cubicBezTo>
                <a:cubicBezTo>
                  <a:pt x="2563479" y="1901799"/>
                  <a:pt x="2578615" y="1912515"/>
                  <a:pt x="2594774" y="1913976"/>
                </a:cubicBezTo>
                <a:close/>
                <a:moveTo>
                  <a:pt x="2490650" y="1914009"/>
                </a:moveTo>
                <a:cubicBezTo>
                  <a:pt x="2496307" y="1915137"/>
                  <a:pt x="2502119" y="1915019"/>
                  <a:pt x="2507456" y="1913419"/>
                </a:cubicBezTo>
                <a:cubicBezTo>
                  <a:pt x="2514570" y="1911286"/>
                  <a:pt x="2520835" y="1906518"/>
                  <a:pt x="2524736" y="1898558"/>
                </a:cubicBezTo>
                <a:cubicBezTo>
                  <a:pt x="2538305" y="1874962"/>
                  <a:pt x="2520891" y="1849992"/>
                  <a:pt x="2499401" y="1839912"/>
                </a:cubicBezTo>
                <a:cubicBezTo>
                  <a:pt x="2481761" y="1845410"/>
                  <a:pt x="2461181" y="1854115"/>
                  <a:pt x="2461181" y="1876565"/>
                </a:cubicBezTo>
                <a:cubicBezTo>
                  <a:pt x="2458127" y="1896023"/>
                  <a:pt x="2473678" y="1910625"/>
                  <a:pt x="2490650" y="1914009"/>
                </a:cubicBezTo>
                <a:close/>
                <a:moveTo>
                  <a:pt x="4249966" y="1914115"/>
                </a:moveTo>
                <a:cubicBezTo>
                  <a:pt x="4268282" y="1908683"/>
                  <a:pt x="4283585" y="1888251"/>
                  <a:pt x="4276062" y="1869245"/>
                </a:cubicBezTo>
                <a:cubicBezTo>
                  <a:pt x="4269906" y="1841369"/>
                  <a:pt x="4228643" y="1835149"/>
                  <a:pt x="4213597" y="1858417"/>
                </a:cubicBezTo>
                <a:cubicBezTo>
                  <a:pt x="4198779" y="1877308"/>
                  <a:pt x="4208810" y="1907257"/>
                  <a:pt x="4231379" y="1913938"/>
                </a:cubicBezTo>
                <a:cubicBezTo>
                  <a:pt x="4237421" y="1916069"/>
                  <a:pt x="4243861" y="1915925"/>
                  <a:pt x="4249966" y="1914115"/>
                </a:cubicBezTo>
                <a:close/>
                <a:moveTo>
                  <a:pt x="5060338" y="1914298"/>
                </a:moveTo>
                <a:cubicBezTo>
                  <a:pt x="5090501" y="1920875"/>
                  <a:pt x="5110004" y="1878693"/>
                  <a:pt x="5091181" y="1856922"/>
                </a:cubicBezTo>
                <a:cubicBezTo>
                  <a:pt x="5076440" y="1835150"/>
                  <a:pt x="5038340" y="1842407"/>
                  <a:pt x="5031990" y="1867580"/>
                </a:cubicBezTo>
                <a:cubicBezTo>
                  <a:pt x="5024279" y="1887311"/>
                  <a:pt x="5038567" y="1912484"/>
                  <a:pt x="5060338" y="1914298"/>
                </a:cubicBezTo>
                <a:close/>
                <a:moveTo>
                  <a:pt x="5252913" y="1914303"/>
                </a:moveTo>
                <a:cubicBezTo>
                  <a:pt x="5268661" y="1912268"/>
                  <a:pt x="5290033" y="1916112"/>
                  <a:pt x="5298356" y="1898698"/>
                </a:cubicBezTo>
                <a:cubicBezTo>
                  <a:pt x="5313204" y="1873821"/>
                  <a:pt x="5290707" y="1835149"/>
                  <a:pt x="5260787" y="1845326"/>
                </a:cubicBezTo>
                <a:cubicBezTo>
                  <a:pt x="5229066" y="1853468"/>
                  <a:pt x="5232666" y="1895984"/>
                  <a:pt x="5252913" y="1914303"/>
                </a:cubicBezTo>
                <a:close/>
                <a:moveTo>
                  <a:pt x="4559567" y="1914358"/>
                </a:moveTo>
                <a:cubicBezTo>
                  <a:pt x="4569007" y="1912312"/>
                  <a:pt x="4577285" y="1906605"/>
                  <a:pt x="4580686" y="1896459"/>
                </a:cubicBezTo>
                <a:cubicBezTo>
                  <a:pt x="4592479" y="1872939"/>
                  <a:pt x="4573202" y="1836737"/>
                  <a:pt x="4545081" y="1843655"/>
                </a:cubicBezTo>
                <a:cubicBezTo>
                  <a:pt x="4514465" y="1846652"/>
                  <a:pt x="4508341" y="1893692"/>
                  <a:pt x="4531474" y="1910294"/>
                </a:cubicBezTo>
                <a:cubicBezTo>
                  <a:pt x="4539525" y="1914791"/>
                  <a:pt x="4550127" y="1916405"/>
                  <a:pt x="4559567" y="1914358"/>
                </a:cubicBezTo>
                <a:close/>
                <a:moveTo>
                  <a:pt x="4863190" y="1914372"/>
                </a:moveTo>
                <a:cubicBezTo>
                  <a:pt x="4881305" y="1911844"/>
                  <a:pt x="4897506" y="1895388"/>
                  <a:pt x="4893423" y="1875760"/>
                </a:cubicBezTo>
                <a:cubicBezTo>
                  <a:pt x="4891609" y="1850717"/>
                  <a:pt x="4860766" y="1835149"/>
                  <a:pt x="4839902" y="1849814"/>
                </a:cubicBezTo>
                <a:cubicBezTo>
                  <a:pt x="4816316" y="1863802"/>
                  <a:pt x="4818811" y="1902382"/>
                  <a:pt x="4845118" y="1911858"/>
                </a:cubicBezTo>
                <a:cubicBezTo>
                  <a:pt x="4850901" y="1914509"/>
                  <a:pt x="4857152" y="1915214"/>
                  <a:pt x="4863190" y="1914372"/>
                </a:cubicBezTo>
                <a:close/>
                <a:moveTo>
                  <a:pt x="5374968" y="1914447"/>
                </a:moveTo>
                <a:cubicBezTo>
                  <a:pt x="5391530" y="1913290"/>
                  <a:pt x="5407552" y="1900967"/>
                  <a:pt x="5406200" y="1882965"/>
                </a:cubicBezTo>
                <a:cubicBezTo>
                  <a:pt x="5408454" y="1860982"/>
                  <a:pt x="5387485" y="1838325"/>
                  <a:pt x="5364713" y="1845279"/>
                </a:cubicBezTo>
                <a:cubicBezTo>
                  <a:pt x="5332921" y="1849541"/>
                  <a:pt x="5330666" y="1900686"/>
                  <a:pt x="5358850" y="1911678"/>
                </a:cubicBezTo>
                <a:cubicBezTo>
                  <a:pt x="5363867" y="1913977"/>
                  <a:pt x="5369447" y="1914832"/>
                  <a:pt x="5374968" y="1914447"/>
                </a:cubicBezTo>
                <a:close/>
                <a:moveTo>
                  <a:pt x="2710110" y="1914646"/>
                </a:moveTo>
                <a:cubicBezTo>
                  <a:pt x="2730467" y="1908749"/>
                  <a:pt x="2744849" y="1882209"/>
                  <a:pt x="2731070" y="1862721"/>
                </a:cubicBezTo>
                <a:cubicBezTo>
                  <a:pt x="2718898" y="1836737"/>
                  <a:pt x="2674571" y="1839700"/>
                  <a:pt x="2667222" y="1867736"/>
                </a:cubicBezTo>
                <a:cubicBezTo>
                  <a:pt x="2658954" y="1885970"/>
                  <a:pt x="2671816" y="1905344"/>
                  <a:pt x="2688581" y="1912638"/>
                </a:cubicBezTo>
                <a:cubicBezTo>
                  <a:pt x="2695873" y="1916285"/>
                  <a:pt x="2703324" y="1916612"/>
                  <a:pt x="2710110" y="1914646"/>
                </a:cubicBezTo>
                <a:close/>
                <a:moveTo>
                  <a:pt x="2811886" y="1914733"/>
                </a:moveTo>
                <a:cubicBezTo>
                  <a:pt x="2830603" y="1909713"/>
                  <a:pt x="2845303" y="1888467"/>
                  <a:pt x="2837760" y="1868776"/>
                </a:cubicBezTo>
                <a:cubicBezTo>
                  <a:pt x="2831360" y="1840908"/>
                  <a:pt x="2789583" y="1835150"/>
                  <a:pt x="2775412" y="1859563"/>
                </a:cubicBezTo>
                <a:cubicBezTo>
                  <a:pt x="2760555" y="1877527"/>
                  <a:pt x="2770611" y="1907698"/>
                  <a:pt x="2792554" y="1913686"/>
                </a:cubicBezTo>
                <a:cubicBezTo>
                  <a:pt x="2799011" y="1916277"/>
                  <a:pt x="2805647" y="1916407"/>
                  <a:pt x="2811886" y="1914733"/>
                </a:cubicBezTo>
                <a:close/>
                <a:moveTo>
                  <a:pt x="4967962" y="1915022"/>
                </a:moveTo>
                <a:cubicBezTo>
                  <a:pt x="4987463" y="1910350"/>
                  <a:pt x="5003830" y="1887915"/>
                  <a:pt x="4994871" y="1868451"/>
                </a:cubicBezTo>
                <a:cubicBezTo>
                  <a:pt x="4988209" y="1843187"/>
                  <a:pt x="4949847" y="1835149"/>
                  <a:pt x="4934456" y="1856738"/>
                </a:cubicBezTo>
                <a:cubicBezTo>
                  <a:pt x="4917916" y="1874192"/>
                  <a:pt x="4925727" y="1905427"/>
                  <a:pt x="4948239" y="1913006"/>
                </a:cubicBezTo>
                <a:cubicBezTo>
                  <a:pt x="4954613" y="1916164"/>
                  <a:pt x="4961462" y="1916580"/>
                  <a:pt x="4967962" y="1915022"/>
                </a:cubicBezTo>
                <a:close/>
                <a:moveTo>
                  <a:pt x="4452275" y="1915395"/>
                </a:moveTo>
                <a:cubicBezTo>
                  <a:pt x="4469968" y="1912592"/>
                  <a:pt x="4484934" y="1895060"/>
                  <a:pt x="4481382" y="1875467"/>
                </a:cubicBezTo>
                <a:cubicBezTo>
                  <a:pt x="4481833" y="1848654"/>
                  <a:pt x="4449140" y="1836737"/>
                  <a:pt x="4428847" y="1849112"/>
                </a:cubicBezTo>
                <a:cubicBezTo>
                  <a:pt x="4408329" y="1864008"/>
                  <a:pt x="4409006" y="1903196"/>
                  <a:pt x="4434259" y="1912821"/>
                </a:cubicBezTo>
                <a:cubicBezTo>
                  <a:pt x="4440178" y="1915628"/>
                  <a:pt x="4446378" y="1916330"/>
                  <a:pt x="4452275" y="1915395"/>
                </a:cubicBezTo>
                <a:close/>
                <a:moveTo>
                  <a:pt x="4760080" y="1915518"/>
                </a:moveTo>
                <a:cubicBezTo>
                  <a:pt x="4780226" y="1912447"/>
                  <a:pt x="4797445" y="1888436"/>
                  <a:pt x="4788454" y="1867647"/>
                </a:cubicBezTo>
                <a:cubicBezTo>
                  <a:pt x="4783703" y="1850007"/>
                  <a:pt x="4762893" y="1838324"/>
                  <a:pt x="4746154" y="1845197"/>
                </a:cubicBezTo>
                <a:cubicBezTo>
                  <a:pt x="4718558" y="1853215"/>
                  <a:pt x="4713129" y="1897886"/>
                  <a:pt x="4739821" y="1910715"/>
                </a:cubicBezTo>
                <a:cubicBezTo>
                  <a:pt x="4746324" y="1915239"/>
                  <a:pt x="4753364" y="1916542"/>
                  <a:pt x="4760080" y="1915518"/>
                </a:cubicBezTo>
                <a:close/>
                <a:moveTo>
                  <a:pt x="4348523" y="1915582"/>
                </a:moveTo>
                <a:cubicBezTo>
                  <a:pt x="4366915" y="1913304"/>
                  <a:pt x="4383133" y="1894611"/>
                  <a:pt x="4378981" y="1874752"/>
                </a:cubicBezTo>
                <a:cubicBezTo>
                  <a:pt x="4378981" y="1847583"/>
                  <a:pt x="4344612" y="1835149"/>
                  <a:pt x="4324083" y="1849425"/>
                </a:cubicBezTo>
                <a:cubicBezTo>
                  <a:pt x="4303554" y="1864391"/>
                  <a:pt x="4305630" y="1901691"/>
                  <a:pt x="4330081" y="1911822"/>
                </a:cubicBezTo>
                <a:cubicBezTo>
                  <a:pt x="4336020" y="1915276"/>
                  <a:pt x="4342392" y="1916341"/>
                  <a:pt x="4348523" y="1915582"/>
                </a:cubicBezTo>
                <a:close/>
                <a:moveTo>
                  <a:pt x="4650686" y="1915629"/>
                </a:moveTo>
                <a:cubicBezTo>
                  <a:pt x="4679932" y="1919287"/>
                  <a:pt x="4697254" y="1880876"/>
                  <a:pt x="4679707" y="1858699"/>
                </a:cubicBezTo>
                <a:cubicBezTo>
                  <a:pt x="4666884" y="1835149"/>
                  <a:pt x="4626164" y="1841551"/>
                  <a:pt x="4621215" y="1868073"/>
                </a:cubicBezTo>
                <a:cubicBezTo>
                  <a:pt x="4613116" y="1889107"/>
                  <a:pt x="4628639" y="1913800"/>
                  <a:pt x="4650686" y="1915629"/>
                </a:cubicBezTo>
                <a:close/>
                <a:moveTo>
                  <a:pt x="5166250" y="1915639"/>
                </a:moveTo>
                <a:cubicBezTo>
                  <a:pt x="5183328" y="1915324"/>
                  <a:pt x="5199992" y="1901455"/>
                  <a:pt x="5200501" y="1882906"/>
                </a:cubicBezTo>
                <a:cubicBezTo>
                  <a:pt x="5203667" y="1861409"/>
                  <a:pt x="5183992" y="1839912"/>
                  <a:pt x="5162507" y="1843842"/>
                </a:cubicBezTo>
                <a:cubicBezTo>
                  <a:pt x="5129941" y="1844535"/>
                  <a:pt x="5122704" y="1897006"/>
                  <a:pt x="5149617" y="1911106"/>
                </a:cubicBezTo>
                <a:cubicBezTo>
                  <a:pt x="5154818" y="1914342"/>
                  <a:pt x="5160557" y="1915743"/>
                  <a:pt x="5166250" y="1915639"/>
                </a:cubicBezTo>
                <a:close/>
                <a:moveTo>
                  <a:pt x="5578569" y="1915709"/>
                </a:moveTo>
                <a:cubicBezTo>
                  <a:pt x="5597566" y="1914622"/>
                  <a:pt x="5615510" y="1895568"/>
                  <a:pt x="5612789" y="1875620"/>
                </a:cubicBezTo>
                <a:cubicBezTo>
                  <a:pt x="5612562" y="1847202"/>
                  <a:pt x="5570379" y="1833562"/>
                  <a:pt x="5553144" y="1855387"/>
                </a:cubicBezTo>
                <a:cubicBezTo>
                  <a:pt x="5535454" y="1870391"/>
                  <a:pt x="5540444" y="1899490"/>
                  <a:pt x="5559947" y="1910175"/>
                </a:cubicBezTo>
                <a:cubicBezTo>
                  <a:pt x="5565787" y="1914437"/>
                  <a:pt x="5572236" y="1916071"/>
                  <a:pt x="5578569" y="1915709"/>
                </a:cubicBezTo>
                <a:close/>
                <a:moveTo>
                  <a:pt x="5476831" y="1915803"/>
                </a:moveTo>
                <a:cubicBezTo>
                  <a:pt x="5497554" y="1913495"/>
                  <a:pt x="5515698" y="1890734"/>
                  <a:pt x="5508819" y="1869261"/>
                </a:cubicBezTo>
                <a:cubicBezTo>
                  <a:pt x="5504233" y="1845212"/>
                  <a:pt x="5470984" y="1836737"/>
                  <a:pt x="5453556" y="1851854"/>
                </a:cubicBezTo>
                <a:cubicBezTo>
                  <a:pt x="5435441" y="1865825"/>
                  <a:pt x="5437276" y="1898120"/>
                  <a:pt x="5456079" y="1910489"/>
                </a:cubicBezTo>
                <a:cubicBezTo>
                  <a:pt x="5462729" y="1915069"/>
                  <a:pt x="5469923" y="1916573"/>
                  <a:pt x="5476831" y="1915803"/>
                </a:cubicBezTo>
                <a:close/>
                <a:moveTo>
                  <a:pt x="4558234" y="2016833"/>
                </a:moveTo>
                <a:cubicBezTo>
                  <a:pt x="4587716" y="2010952"/>
                  <a:pt x="4586809" y="1975440"/>
                  <a:pt x="4576831" y="1953500"/>
                </a:cubicBezTo>
                <a:cubicBezTo>
                  <a:pt x="4560729" y="1950107"/>
                  <a:pt x="4540545" y="1941512"/>
                  <a:pt x="4527164" y="1955536"/>
                </a:cubicBezTo>
                <a:cubicBezTo>
                  <a:pt x="4505166" y="1977928"/>
                  <a:pt x="4523763" y="2027237"/>
                  <a:pt x="4558234" y="2016833"/>
                </a:cubicBezTo>
                <a:close/>
                <a:moveTo>
                  <a:pt x="4253048" y="2017063"/>
                </a:moveTo>
                <a:cubicBezTo>
                  <a:pt x="4271960" y="2010394"/>
                  <a:pt x="4285354" y="1986028"/>
                  <a:pt x="4273618" y="1967047"/>
                </a:cubicBezTo>
                <a:cubicBezTo>
                  <a:pt x="4262279" y="1941512"/>
                  <a:pt x="4221004" y="1941512"/>
                  <a:pt x="4210118" y="1967503"/>
                </a:cubicBezTo>
                <a:cubicBezTo>
                  <a:pt x="4200366" y="1987111"/>
                  <a:pt x="4212613" y="2011050"/>
                  <a:pt x="4233023" y="2016977"/>
                </a:cubicBezTo>
                <a:cubicBezTo>
                  <a:pt x="4239827" y="2019542"/>
                  <a:pt x="4246744" y="2019286"/>
                  <a:pt x="4253048" y="2017063"/>
                </a:cubicBezTo>
                <a:close/>
                <a:moveTo>
                  <a:pt x="6511817" y="2017184"/>
                </a:moveTo>
                <a:cubicBezTo>
                  <a:pt x="6528858" y="2011695"/>
                  <a:pt x="6540447" y="1991146"/>
                  <a:pt x="6536000" y="1972899"/>
                </a:cubicBezTo>
                <a:cubicBezTo>
                  <a:pt x="6532579" y="1945386"/>
                  <a:pt x="6492211" y="1938337"/>
                  <a:pt x="6476475" y="1959028"/>
                </a:cubicBezTo>
                <a:cubicBezTo>
                  <a:pt x="6460966" y="1977901"/>
                  <a:pt x="6469633" y="2009734"/>
                  <a:pt x="6493351" y="2017010"/>
                </a:cubicBezTo>
                <a:cubicBezTo>
                  <a:pt x="6499851" y="2019170"/>
                  <a:pt x="6506137" y="2019014"/>
                  <a:pt x="6511817" y="2017184"/>
                </a:cubicBezTo>
                <a:close/>
                <a:moveTo>
                  <a:pt x="4145618" y="2017599"/>
                </a:moveTo>
                <a:cubicBezTo>
                  <a:pt x="4162056" y="2014197"/>
                  <a:pt x="4175872" y="1997018"/>
                  <a:pt x="4173825" y="1979839"/>
                </a:cubicBezTo>
                <a:cubicBezTo>
                  <a:pt x="4175872" y="1951491"/>
                  <a:pt x="4136528" y="1936750"/>
                  <a:pt x="4116969" y="1955573"/>
                </a:cubicBezTo>
                <a:cubicBezTo>
                  <a:pt x="4095591" y="1970768"/>
                  <a:pt x="4102869" y="2009775"/>
                  <a:pt x="4128795" y="2015898"/>
                </a:cubicBezTo>
                <a:cubicBezTo>
                  <a:pt x="4134367" y="2018336"/>
                  <a:pt x="4140138" y="2018733"/>
                  <a:pt x="4145618" y="2017599"/>
                </a:cubicBezTo>
                <a:close/>
                <a:moveTo>
                  <a:pt x="4964795" y="2017863"/>
                </a:moveTo>
                <a:cubicBezTo>
                  <a:pt x="4980777" y="2016278"/>
                  <a:pt x="4995982" y="2003894"/>
                  <a:pt x="4997192" y="1987268"/>
                </a:cubicBezTo>
                <a:cubicBezTo>
                  <a:pt x="5003642" y="1958930"/>
                  <a:pt x="4965400" y="1935162"/>
                  <a:pt x="4942132" y="1952302"/>
                </a:cubicBezTo>
                <a:cubicBezTo>
                  <a:pt x="4916329" y="1966014"/>
                  <a:pt x="4923241" y="2006236"/>
                  <a:pt x="4949043" y="2015606"/>
                </a:cubicBezTo>
                <a:cubicBezTo>
                  <a:pt x="4954054" y="2017720"/>
                  <a:pt x="4959467" y="2018392"/>
                  <a:pt x="4964795" y="2017863"/>
                </a:cubicBezTo>
                <a:close/>
                <a:moveTo>
                  <a:pt x="5573537" y="2017927"/>
                </a:moveTo>
                <a:cubicBezTo>
                  <a:pt x="5596015" y="2020070"/>
                  <a:pt x="5621263" y="1997087"/>
                  <a:pt x="5611988" y="1972157"/>
                </a:cubicBezTo>
                <a:cubicBezTo>
                  <a:pt x="5607866" y="1949304"/>
                  <a:pt x="5582904" y="1946303"/>
                  <a:pt x="5564355" y="1944687"/>
                </a:cubicBezTo>
                <a:cubicBezTo>
                  <a:pt x="5545577" y="1958999"/>
                  <a:pt x="5530691" y="1988315"/>
                  <a:pt x="5553363" y="2006551"/>
                </a:cubicBezTo>
                <a:cubicBezTo>
                  <a:pt x="5558859" y="2013707"/>
                  <a:pt x="5566044" y="2017213"/>
                  <a:pt x="5573537" y="2017927"/>
                </a:cubicBezTo>
                <a:close/>
                <a:moveTo>
                  <a:pt x="7226896" y="2017951"/>
                </a:moveTo>
                <a:cubicBezTo>
                  <a:pt x="7244131" y="2015311"/>
                  <a:pt x="7258631" y="1997316"/>
                  <a:pt x="7256087" y="1978679"/>
                </a:cubicBezTo>
                <a:cubicBezTo>
                  <a:pt x="7257896" y="1954514"/>
                  <a:pt x="7228952" y="1939924"/>
                  <a:pt x="7208826" y="1949499"/>
                </a:cubicBezTo>
                <a:cubicBezTo>
                  <a:pt x="7181691" y="1959074"/>
                  <a:pt x="7182369" y="2005580"/>
                  <a:pt x="7209279" y="2014927"/>
                </a:cubicBezTo>
                <a:cubicBezTo>
                  <a:pt x="7215102" y="2018004"/>
                  <a:pt x="7221151" y="2018831"/>
                  <a:pt x="7226896" y="2017951"/>
                </a:cubicBezTo>
                <a:close/>
                <a:moveTo>
                  <a:pt x="4863880" y="2017967"/>
                </a:moveTo>
                <a:cubicBezTo>
                  <a:pt x="4883045" y="2014233"/>
                  <a:pt x="4898558" y="1992561"/>
                  <a:pt x="4892870" y="1972184"/>
                </a:cubicBezTo>
                <a:cubicBezTo>
                  <a:pt x="4888273" y="1947777"/>
                  <a:pt x="4855638" y="1938337"/>
                  <a:pt x="4837252" y="1953303"/>
                </a:cubicBezTo>
                <a:cubicBezTo>
                  <a:pt x="4814729" y="1967579"/>
                  <a:pt x="4819785" y="2005570"/>
                  <a:pt x="4844147" y="2015010"/>
                </a:cubicBezTo>
                <a:cubicBezTo>
                  <a:pt x="4850697" y="2018464"/>
                  <a:pt x="4857491" y="2019212"/>
                  <a:pt x="4863880" y="2017967"/>
                </a:cubicBezTo>
                <a:close/>
                <a:moveTo>
                  <a:pt x="4654070" y="2017984"/>
                </a:moveTo>
                <a:cubicBezTo>
                  <a:pt x="4671984" y="2016606"/>
                  <a:pt x="4688472" y="2000150"/>
                  <a:pt x="4685935" y="1980640"/>
                </a:cubicBezTo>
                <a:cubicBezTo>
                  <a:pt x="4689092" y="1956889"/>
                  <a:pt x="4662486" y="1939924"/>
                  <a:pt x="4641517" y="1949425"/>
                </a:cubicBezTo>
                <a:cubicBezTo>
                  <a:pt x="4613333" y="1957115"/>
                  <a:pt x="4611529" y="2000998"/>
                  <a:pt x="4636331" y="2013891"/>
                </a:cubicBezTo>
                <a:cubicBezTo>
                  <a:pt x="4641968" y="2017228"/>
                  <a:pt x="4648098" y="2018444"/>
                  <a:pt x="4654070" y="2017984"/>
                </a:cubicBezTo>
                <a:close/>
                <a:moveTo>
                  <a:pt x="4456083" y="2018000"/>
                </a:moveTo>
                <a:cubicBezTo>
                  <a:pt x="4476287" y="2012280"/>
                  <a:pt x="4490042" y="1986031"/>
                  <a:pt x="4478006" y="1965482"/>
                </a:cubicBezTo>
                <a:cubicBezTo>
                  <a:pt x="4467689" y="1939924"/>
                  <a:pt x="4426881" y="1940615"/>
                  <a:pt x="4416565" y="1965252"/>
                </a:cubicBezTo>
                <a:cubicBezTo>
                  <a:pt x="4409916" y="1983672"/>
                  <a:pt x="4414501" y="2008538"/>
                  <a:pt x="4434447" y="2015906"/>
                </a:cubicBezTo>
                <a:cubicBezTo>
                  <a:pt x="4441898" y="2019533"/>
                  <a:pt x="4449349" y="2019907"/>
                  <a:pt x="4456083" y="2018000"/>
                </a:cubicBezTo>
                <a:close/>
                <a:moveTo>
                  <a:pt x="5379135" y="2018068"/>
                </a:moveTo>
                <a:cubicBezTo>
                  <a:pt x="5397441" y="2013385"/>
                  <a:pt x="5411346" y="1990783"/>
                  <a:pt x="5405733" y="1971533"/>
                </a:cubicBezTo>
                <a:cubicBezTo>
                  <a:pt x="5403239" y="1949762"/>
                  <a:pt x="5376705" y="1941512"/>
                  <a:pt x="5359242" y="1949762"/>
                </a:cubicBezTo>
                <a:cubicBezTo>
                  <a:pt x="5332254" y="1960533"/>
                  <a:pt x="5332935" y="2005908"/>
                  <a:pt x="5359922" y="2015992"/>
                </a:cubicBezTo>
                <a:cubicBezTo>
                  <a:pt x="5366442" y="2019200"/>
                  <a:pt x="5373033" y="2019630"/>
                  <a:pt x="5379135" y="2018068"/>
                </a:cubicBezTo>
                <a:close/>
                <a:moveTo>
                  <a:pt x="5483047" y="2018139"/>
                </a:moveTo>
                <a:cubicBezTo>
                  <a:pt x="5501799" y="2013028"/>
                  <a:pt x="5516673" y="1991932"/>
                  <a:pt x="5507954" y="1972138"/>
                </a:cubicBezTo>
                <a:cubicBezTo>
                  <a:pt x="5502483" y="1947135"/>
                  <a:pt x="5469658" y="1938337"/>
                  <a:pt x="5451651" y="1955469"/>
                </a:cubicBezTo>
                <a:cubicBezTo>
                  <a:pt x="5430679" y="1972369"/>
                  <a:pt x="5438430" y="2009179"/>
                  <a:pt x="5463732" y="2017282"/>
                </a:cubicBezTo>
                <a:cubicBezTo>
                  <a:pt x="5470114" y="2019771"/>
                  <a:pt x="5476796" y="2019843"/>
                  <a:pt x="5483047" y="2018139"/>
                </a:cubicBezTo>
                <a:close/>
                <a:moveTo>
                  <a:pt x="5276759" y="2018225"/>
                </a:moveTo>
                <a:cubicBezTo>
                  <a:pt x="5296962" y="2012774"/>
                  <a:pt x="5311200" y="1985144"/>
                  <a:pt x="5300425" y="1964767"/>
                </a:cubicBezTo>
                <a:cubicBezTo>
                  <a:pt x="5291075" y="1941512"/>
                  <a:pt x="5261430" y="1946578"/>
                  <a:pt x="5242959" y="1953715"/>
                </a:cubicBezTo>
                <a:cubicBezTo>
                  <a:pt x="5236802" y="1974208"/>
                  <a:pt x="5232241" y="2003449"/>
                  <a:pt x="5255273" y="2015192"/>
                </a:cubicBezTo>
                <a:cubicBezTo>
                  <a:pt x="5262627" y="2019394"/>
                  <a:pt x="5270024" y="2020042"/>
                  <a:pt x="5276759" y="2018225"/>
                </a:cubicBezTo>
                <a:close/>
                <a:moveTo>
                  <a:pt x="5071939" y="2018337"/>
                </a:moveTo>
                <a:cubicBezTo>
                  <a:pt x="5089767" y="2013446"/>
                  <a:pt x="5103179" y="1991025"/>
                  <a:pt x="5096989" y="1972501"/>
                </a:cubicBezTo>
                <a:cubicBezTo>
                  <a:pt x="5093321" y="1947340"/>
                  <a:pt x="5058473" y="1938337"/>
                  <a:pt x="5041279" y="1955419"/>
                </a:cubicBezTo>
                <a:cubicBezTo>
                  <a:pt x="5021104" y="1971578"/>
                  <a:pt x="5027065" y="2010358"/>
                  <a:pt x="5053200" y="2016591"/>
                </a:cubicBezTo>
                <a:cubicBezTo>
                  <a:pt x="5059562" y="2019649"/>
                  <a:pt x="5065996" y="2019967"/>
                  <a:pt x="5071939" y="2018337"/>
                </a:cubicBezTo>
                <a:close/>
                <a:moveTo>
                  <a:pt x="7635024" y="2018350"/>
                </a:moveTo>
                <a:cubicBezTo>
                  <a:pt x="7651554" y="2017372"/>
                  <a:pt x="7668149" y="2004276"/>
                  <a:pt x="7668321" y="1987096"/>
                </a:cubicBezTo>
                <a:cubicBezTo>
                  <a:pt x="7672229" y="1959428"/>
                  <a:pt x="7636597" y="1935162"/>
                  <a:pt x="7613148" y="1953759"/>
                </a:cubicBezTo>
                <a:cubicBezTo>
                  <a:pt x="7588091" y="1968046"/>
                  <a:pt x="7594988" y="2004105"/>
                  <a:pt x="7619126" y="2014991"/>
                </a:cubicBezTo>
                <a:cubicBezTo>
                  <a:pt x="7624011" y="2017656"/>
                  <a:pt x="7629514" y="2018676"/>
                  <a:pt x="7635024" y="2018350"/>
                </a:cubicBezTo>
                <a:close/>
                <a:moveTo>
                  <a:pt x="4349405" y="2018391"/>
                </a:moveTo>
                <a:cubicBezTo>
                  <a:pt x="4368685" y="2014778"/>
                  <a:pt x="4383818" y="1991759"/>
                  <a:pt x="4376959" y="1971336"/>
                </a:cubicBezTo>
                <a:cubicBezTo>
                  <a:pt x="4372615" y="1947798"/>
                  <a:pt x="4341063" y="1938337"/>
                  <a:pt x="4323687" y="1953106"/>
                </a:cubicBezTo>
                <a:cubicBezTo>
                  <a:pt x="4301966" y="1967413"/>
                  <a:pt x="4305853" y="2004567"/>
                  <a:pt x="4329403" y="2014720"/>
                </a:cubicBezTo>
                <a:cubicBezTo>
                  <a:pt x="4336090" y="2018643"/>
                  <a:pt x="4342978" y="2019595"/>
                  <a:pt x="4349405" y="2018391"/>
                </a:cubicBezTo>
                <a:close/>
                <a:moveTo>
                  <a:pt x="4044356" y="2018424"/>
                </a:moveTo>
                <a:cubicBezTo>
                  <a:pt x="4062886" y="2013902"/>
                  <a:pt x="4077386" y="1991928"/>
                  <a:pt x="4070392" y="1972414"/>
                </a:cubicBezTo>
                <a:cubicBezTo>
                  <a:pt x="4064478" y="1942712"/>
                  <a:pt x="4018988" y="1938337"/>
                  <a:pt x="4006706" y="1965507"/>
                </a:cubicBezTo>
                <a:cubicBezTo>
                  <a:pt x="4001929" y="1983927"/>
                  <a:pt x="4003749" y="2010175"/>
                  <a:pt x="4025129" y="2016392"/>
                </a:cubicBezTo>
                <a:cubicBezTo>
                  <a:pt x="4031555" y="2019500"/>
                  <a:pt x="4038179" y="2019932"/>
                  <a:pt x="4044356" y="2018424"/>
                </a:cubicBezTo>
                <a:close/>
                <a:moveTo>
                  <a:pt x="2194752" y="2018573"/>
                </a:moveTo>
                <a:cubicBezTo>
                  <a:pt x="2212898" y="2013956"/>
                  <a:pt x="2226574" y="1992145"/>
                  <a:pt x="2220058" y="1973291"/>
                </a:cubicBezTo>
                <a:cubicBezTo>
                  <a:pt x="2216398" y="1950438"/>
                  <a:pt x="2186673" y="1939925"/>
                  <a:pt x="2168613" y="1952952"/>
                </a:cubicBezTo>
                <a:cubicBezTo>
                  <a:pt x="2144606" y="1966435"/>
                  <a:pt x="2148717" y="2009400"/>
                  <a:pt x="2175699" y="2016713"/>
                </a:cubicBezTo>
                <a:cubicBezTo>
                  <a:pt x="2182157" y="2019741"/>
                  <a:pt x="2188704" y="2020112"/>
                  <a:pt x="2194752" y="2018573"/>
                </a:cubicBezTo>
                <a:close/>
                <a:moveTo>
                  <a:pt x="5170859" y="2018788"/>
                </a:moveTo>
                <a:cubicBezTo>
                  <a:pt x="5190379" y="2015739"/>
                  <a:pt x="5206200" y="1993880"/>
                  <a:pt x="5199511" y="1972923"/>
                </a:cubicBezTo>
                <a:cubicBezTo>
                  <a:pt x="5195395" y="1947728"/>
                  <a:pt x="5161780" y="1938337"/>
                  <a:pt x="5143487" y="1954599"/>
                </a:cubicBezTo>
                <a:cubicBezTo>
                  <a:pt x="5125879" y="1970861"/>
                  <a:pt x="5129538" y="2003156"/>
                  <a:pt x="5150804" y="2014837"/>
                </a:cubicBezTo>
                <a:cubicBezTo>
                  <a:pt x="5157436" y="2018731"/>
                  <a:pt x="5164353" y="2019805"/>
                  <a:pt x="5170859" y="2018788"/>
                </a:cubicBezTo>
                <a:close/>
                <a:moveTo>
                  <a:pt x="7122535" y="2018834"/>
                </a:moveTo>
                <a:cubicBezTo>
                  <a:pt x="7140604" y="2016970"/>
                  <a:pt x="7157092" y="2000905"/>
                  <a:pt x="7154730" y="1980857"/>
                </a:cubicBezTo>
                <a:cubicBezTo>
                  <a:pt x="7155180" y="1951384"/>
                  <a:pt x="7113349" y="1935162"/>
                  <a:pt x="7094908" y="1958238"/>
                </a:cubicBezTo>
                <a:cubicBezTo>
                  <a:pt x="7076916" y="1974460"/>
                  <a:pt x="7083213" y="2005989"/>
                  <a:pt x="7104578" y="2015585"/>
                </a:cubicBezTo>
                <a:cubicBezTo>
                  <a:pt x="7110313" y="2018498"/>
                  <a:pt x="7116512" y="2019455"/>
                  <a:pt x="7122535" y="2018834"/>
                </a:cubicBezTo>
                <a:close/>
                <a:moveTo>
                  <a:pt x="4754042" y="2018973"/>
                </a:moveTo>
                <a:cubicBezTo>
                  <a:pt x="4770790" y="2019735"/>
                  <a:pt x="4788203" y="2005520"/>
                  <a:pt x="4790058" y="1987827"/>
                </a:cubicBezTo>
                <a:cubicBezTo>
                  <a:pt x="4795679" y="1960800"/>
                  <a:pt x="4762400" y="1936750"/>
                  <a:pt x="4739240" y="1950951"/>
                </a:cubicBezTo>
                <a:cubicBezTo>
                  <a:pt x="4717653" y="1963548"/>
                  <a:pt x="4716304" y="1999737"/>
                  <a:pt x="4738116" y="2012792"/>
                </a:cubicBezTo>
                <a:cubicBezTo>
                  <a:pt x="4742950" y="2016800"/>
                  <a:pt x="4748459" y="2018719"/>
                  <a:pt x="4754042" y="2018973"/>
                </a:cubicBezTo>
                <a:close/>
                <a:moveTo>
                  <a:pt x="7648117" y="2115811"/>
                </a:moveTo>
                <a:cubicBezTo>
                  <a:pt x="7658340" y="2111993"/>
                  <a:pt x="7666565" y="2104128"/>
                  <a:pt x="7667955" y="2092615"/>
                </a:cubicBezTo>
                <a:cubicBezTo>
                  <a:pt x="7676991" y="2062067"/>
                  <a:pt x="7635287" y="2036762"/>
                  <a:pt x="7610960" y="2056140"/>
                </a:cubicBezTo>
                <a:cubicBezTo>
                  <a:pt x="7591266" y="2071414"/>
                  <a:pt x="7592424" y="2104470"/>
                  <a:pt x="7616288" y="2114728"/>
                </a:cubicBezTo>
                <a:cubicBezTo>
                  <a:pt x="7625671" y="2119402"/>
                  <a:pt x="7637893" y="2119630"/>
                  <a:pt x="7648117" y="2115811"/>
                </a:cubicBezTo>
                <a:close/>
                <a:moveTo>
                  <a:pt x="7028587" y="2116376"/>
                </a:moveTo>
                <a:cubicBezTo>
                  <a:pt x="7038417" y="2113460"/>
                  <a:pt x="7046680" y="2106900"/>
                  <a:pt x="7049644" y="2096247"/>
                </a:cubicBezTo>
                <a:cubicBezTo>
                  <a:pt x="7061041" y="2070231"/>
                  <a:pt x="7029812" y="2041524"/>
                  <a:pt x="7003826" y="2053186"/>
                </a:cubicBezTo>
                <a:cubicBezTo>
                  <a:pt x="6975788" y="2059242"/>
                  <a:pt x="6972141" y="2103424"/>
                  <a:pt x="6998127" y="2114638"/>
                </a:cubicBezTo>
                <a:cubicBezTo>
                  <a:pt x="7007359" y="2118562"/>
                  <a:pt x="7018756" y="2119291"/>
                  <a:pt x="7028587" y="2116376"/>
                </a:cubicBezTo>
                <a:close/>
                <a:moveTo>
                  <a:pt x="5386951" y="2116409"/>
                </a:moveTo>
                <a:cubicBezTo>
                  <a:pt x="5419566" y="2106037"/>
                  <a:pt x="5408320" y="2046287"/>
                  <a:pt x="5372555" y="2051022"/>
                </a:cubicBezTo>
                <a:cubicBezTo>
                  <a:pt x="5344889" y="2049444"/>
                  <a:pt x="5337016" y="2078981"/>
                  <a:pt x="5338591" y="2101077"/>
                </a:cubicBezTo>
                <a:cubicBezTo>
                  <a:pt x="5351187" y="2113703"/>
                  <a:pt x="5368507" y="2124075"/>
                  <a:pt x="5386951" y="2116409"/>
                </a:cubicBezTo>
                <a:close/>
                <a:moveTo>
                  <a:pt x="4768274" y="2116541"/>
                </a:moveTo>
                <a:cubicBezTo>
                  <a:pt x="4778097" y="2113567"/>
                  <a:pt x="4786311" y="2106935"/>
                  <a:pt x="4789183" y="2095957"/>
                </a:cubicBezTo>
                <a:cubicBezTo>
                  <a:pt x="4800442" y="2070799"/>
                  <a:pt x="4770572" y="2041524"/>
                  <a:pt x="4745297" y="2051130"/>
                </a:cubicBezTo>
                <a:cubicBezTo>
                  <a:pt x="4717265" y="2058220"/>
                  <a:pt x="4713129" y="2101217"/>
                  <a:pt x="4737715" y="2115168"/>
                </a:cubicBezTo>
                <a:cubicBezTo>
                  <a:pt x="4747021" y="2118828"/>
                  <a:pt x="4758452" y="2119514"/>
                  <a:pt x="4768274" y="2116541"/>
                </a:cubicBezTo>
                <a:close/>
                <a:moveTo>
                  <a:pt x="1889713" y="2117256"/>
                </a:moveTo>
                <a:cubicBezTo>
                  <a:pt x="1899227" y="2114697"/>
                  <a:pt x="1907450" y="2108726"/>
                  <a:pt x="1910922" y="2098605"/>
                </a:cubicBezTo>
                <a:cubicBezTo>
                  <a:pt x="1920774" y="2075405"/>
                  <a:pt x="1899056" y="2044699"/>
                  <a:pt x="1873543" y="2050613"/>
                </a:cubicBezTo>
                <a:cubicBezTo>
                  <a:pt x="1842878" y="2051978"/>
                  <a:pt x="1835044" y="2101562"/>
                  <a:pt x="1860785" y="2115436"/>
                </a:cubicBezTo>
                <a:cubicBezTo>
                  <a:pt x="1869401" y="2118962"/>
                  <a:pt x="1880200" y="2119815"/>
                  <a:pt x="1889713" y="2117256"/>
                </a:cubicBezTo>
                <a:close/>
                <a:moveTo>
                  <a:pt x="5075658" y="2117280"/>
                </a:moveTo>
                <a:cubicBezTo>
                  <a:pt x="5085573" y="2114327"/>
                  <a:pt x="5093915" y="2107332"/>
                  <a:pt x="5096772" y="2096094"/>
                </a:cubicBezTo>
                <a:cubicBezTo>
                  <a:pt x="5106829" y="2072011"/>
                  <a:pt x="5083515" y="2043112"/>
                  <a:pt x="5057687" y="2050452"/>
                </a:cubicBezTo>
                <a:cubicBezTo>
                  <a:pt x="5027059" y="2052974"/>
                  <a:pt x="5019516" y="2099993"/>
                  <a:pt x="5045116" y="2114213"/>
                </a:cubicBezTo>
                <a:cubicBezTo>
                  <a:pt x="5054258" y="2119144"/>
                  <a:pt x="5065744" y="2120233"/>
                  <a:pt x="5075658" y="2117280"/>
                </a:cubicBezTo>
                <a:close/>
                <a:moveTo>
                  <a:pt x="5795607" y="2117292"/>
                </a:moveTo>
                <a:cubicBezTo>
                  <a:pt x="5806898" y="2113910"/>
                  <a:pt x="5816126" y="2105598"/>
                  <a:pt x="5817501" y="2092413"/>
                </a:cubicBezTo>
                <a:cubicBezTo>
                  <a:pt x="5824379" y="2067648"/>
                  <a:pt x="5799390" y="2043112"/>
                  <a:pt x="5774859" y="2050909"/>
                </a:cubicBezTo>
                <a:cubicBezTo>
                  <a:pt x="5747348" y="2055953"/>
                  <a:pt x="5740241" y="2096311"/>
                  <a:pt x="5761333" y="2112592"/>
                </a:cubicBezTo>
                <a:cubicBezTo>
                  <a:pt x="5770962" y="2119127"/>
                  <a:pt x="5784316" y="2120675"/>
                  <a:pt x="5795607" y="2117292"/>
                </a:cubicBezTo>
                <a:close/>
                <a:moveTo>
                  <a:pt x="4956886" y="2118330"/>
                </a:moveTo>
                <a:cubicBezTo>
                  <a:pt x="4974586" y="2120164"/>
                  <a:pt x="4994197" y="2110453"/>
                  <a:pt x="4996961" y="2091965"/>
                </a:cubicBezTo>
                <a:cubicBezTo>
                  <a:pt x="5003642" y="2067993"/>
                  <a:pt x="4977610" y="2044699"/>
                  <a:pt x="4953650" y="2051258"/>
                </a:cubicBezTo>
                <a:cubicBezTo>
                  <a:pt x="4924392" y="2053971"/>
                  <a:pt x="4916329" y="2098298"/>
                  <a:pt x="4940519" y="2112545"/>
                </a:cubicBezTo>
                <a:cubicBezTo>
                  <a:pt x="4945299" y="2115824"/>
                  <a:pt x="4950987" y="2117718"/>
                  <a:pt x="4956886" y="2118330"/>
                </a:cubicBezTo>
                <a:close/>
                <a:moveTo>
                  <a:pt x="4856384" y="2118611"/>
                </a:moveTo>
                <a:cubicBezTo>
                  <a:pt x="4878414" y="2118875"/>
                  <a:pt x="4901030" y="2100641"/>
                  <a:pt x="4893231" y="2076950"/>
                </a:cubicBezTo>
                <a:cubicBezTo>
                  <a:pt x="4889534" y="2047392"/>
                  <a:pt x="4844477" y="2041525"/>
                  <a:pt x="4829226" y="2064765"/>
                </a:cubicBezTo>
                <a:cubicBezTo>
                  <a:pt x="4817904" y="2078755"/>
                  <a:pt x="4820908" y="2101544"/>
                  <a:pt x="4835696" y="2111697"/>
                </a:cubicBezTo>
                <a:cubicBezTo>
                  <a:pt x="4841762" y="2116379"/>
                  <a:pt x="4849040" y="2118523"/>
                  <a:pt x="4856384" y="2118611"/>
                </a:cubicBezTo>
                <a:close/>
                <a:moveTo>
                  <a:pt x="4241520" y="2118944"/>
                </a:moveTo>
                <a:cubicBezTo>
                  <a:pt x="4260258" y="2118679"/>
                  <a:pt x="4279285" y="2104808"/>
                  <a:pt x="4277917" y="2084847"/>
                </a:cubicBezTo>
                <a:cubicBezTo>
                  <a:pt x="4277917" y="2062067"/>
                  <a:pt x="4252149" y="2044700"/>
                  <a:pt x="4230713" y="2052594"/>
                </a:cubicBezTo>
                <a:cubicBezTo>
                  <a:pt x="4203120" y="2059135"/>
                  <a:pt x="4197191" y="2102440"/>
                  <a:pt x="4223644" y="2114394"/>
                </a:cubicBezTo>
                <a:cubicBezTo>
                  <a:pt x="4229060" y="2117608"/>
                  <a:pt x="4235274" y="2119032"/>
                  <a:pt x="4241520" y="2118944"/>
                </a:cubicBezTo>
                <a:close/>
                <a:moveTo>
                  <a:pt x="4348016" y="2118953"/>
                </a:moveTo>
                <a:cubicBezTo>
                  <a:pt x="4367779" y="2117041"/>
                  <a:pt x="4385304" y="2098748"/>
                  <a:pt x="4378140" y="2076865"/>
                </a:cubicBezTo>
                <a:cubicBezTo>
                  <a:pt x="4374274" y="2047687"/>
                  <a:pt x="4329702" y="2039937"/>
                  <a:pt x="4316057" y="2065239"/>
                </a:cubicBezTo>
                <a:cubicBezTo>
                  <a:pt x="4305141" y="2081424"/>
                  <a:pt x="4309462" y="2106954"/>
                  <a:pt x="4328337" y="2114932"/>
                </a:cubicBezTo>
                <a:cubicBezTo>
                  <a:pt x="4334591" y="2118408"/>
                  <a:pt x="4341428" y="2119591"/>
                  <a:pt x="4348016" y="2118953"/>
                </a:cubicBezTo>
                <a:close/>
                <a:moveTo>
                  <a:pt x="4444422" y="2119008"/>
                </a:moveTo>
                <a:cubicBezTo>
                  <a:pt x="4464319" y="2120269"/>
                  <a:pt x="4485130" y="2106103"/>
                  <a:pt x="4482170" y="2084048"/>
                </a:cubicBezTo>
                <a:cubicBezTo>
                  <a:pt x="4484956" y="2056450"/>
                  <a:pt x="4447339" y="2039937"/>
                  <a:pt x="4426673" y="2056903"/>
                </a:cubicBezTo>
                <a:cubicBezTo>
                  <a:pt x="4409026" y="2069344"/>
                  <a:pt x="4408329" y="2099882"/>
                  <a:pt x="4425744" y="2112324"/>
                </a:cubicBezTo>
                <a:cubicBezTo>
                  <a:pt x="4431259" y="2116452"/>
                  <a:pt x="4437790" y="2118587"/>
                  <a:pt x="4444422" y="2119008"/>
                </a:cubicBezTo>
                <a:close/>
                <a:moveTo>
                  <a:pt x="5576510" y="2119050"/>
                </a:moveTo>
                <a:cubicBezTo>
                  <a:pt x="5595241" y="2119008"/>
                  <a:pt x="5614261" y="2105478"/>
                  <a:pt x="5612555" y="2084951"/>
                </a:cubicBezTo>
                <a:cubicBezTo>
                  <a:pt x="5614374" y="2055771"/>
                  <a:pt x="5574346" y="2039937"/>
                  <a:pt x="5553877" y="2059390"/>
                </a:cubicBezTo>
                <a:cubicBezTo>
                  <a:pt x="5535454" y="2072736"/>
                  <a:pt x="5538411" y="2104404"/>
                  <a:pt x="5558653" y="2114357"/>
                </a:cubicBezTo>
                <a:cubicBezTo>
                  <a:pt x="5564054" y="2117580"/>
                  <a:pt x="5570266" y="2119065"/>
                  <a:pt x="5576510" y="2119050"/>
                </a:cubicBezTo>
                <a:close/>
                <a:moveTo>
                  <a:pt x="1979974" y="2119155"/>
                </a:moveTo>
                <a:cubicBezTo>
                  <a:pt x="1996881" y="2119445"/>
                  <a:pt x="2013947" y="2108872"/>
                  <a:pt x="2016183" y="2090822"/>
                </a:cubicBezTo>
                <a:cubicBezTo>
                  <a:pt x="2022372" y="2063317"/>
                  <a:pt x="1988215" y="2039937"/>
                  <a:pt x="1964141" y="2054148"/>
                </a:cubicBezTo>
                <a:cubicBezTo>
                  <a:pt x="1939612" y="2064692"/>
                  <a:pt x="1938234" y="2104804"/>
                  <a:pt x="1963682" y="2115118"/>
                </a:cubicBezTo>
                <a:cubicBezTo>
                  <a:pt x="1968724" y="2117754"/>
                  <a:pt x="1974341" y="2119058"/>
                  <a:pt x="1979974" y="2119155"/>
                </a:cubicBezTo>
                <a:close/>
                <a:moveTo>
                  <a:pt x="4034165" y="2119218"/>
                </a:moveTo>
                <a:cubicBezTo>
                  <a:pt x="4053602" y="2119810"/>
                  <a:pt x="4073994" y="2105130"/>
                  <a:pt x="4071111" y="2083603"/>
                </a:cubicBezTo>
                <a:cubicBezTo>
                  <a:pt x="4072919" y="2049161"/>
                  <a:pt x="4017299" y="2036762"/>
                  <a:pt x="4006220" y="2069138"/>
                </a:cubicBezTo>
                <a:cubicBezTo>
                  <a:pt x="4003507" y="2083833"/>
                  <a:pt x="4000341" y="2104728"/>
                  <a:pt x="4015942" y="2113223"/>
                </a:cubicBezTo>
                <a:cubicBezTo>
                  <a:pt x="4021312" y="2117127"/>
                  <a:pt x="4027685" y="2119021"/>
                  <a:pt x="4034165" y="2119218"/>
                </a:cubicBezTo>
                <a:close/>
                <a:moveTo>
                  <a:pt x="6501325" y="2119269"/>
                </a:moveTo>
                <a:cubicBezTo>
                  <a:pt x="6519880" y="2119571"/>
                  <a:pt x="6538402" y="2106695"/>
                  <a:pt x="6536007" y="2085681"/>
                </a:cubicBezTo>
                <a:cubicBezTo>
                  <a:pt x="6540341" y="2053068"/>
                  <a:pt x="6491518" y="2036762"/>
                  <a:pt x="6474408" y="2063403"/>
                </a:cubicBezTo>
                <a:cubicBezTo>
                  <a:pt x="6464141" y="2078331"/>
                  <a:pt x="6465054" y="2106580"/>
                  <a:pt x="6483533" y="2114389"/>
                </a:cubicBezTo>
                <a:cubicBezTo>
                  <a:pt x="6488952" y="2117604"/>
                  <a:pt x="6495140" y="2119169"/>
                  <a:pt x="6501325" y="2119269"/>
                </a:cubicBezTo>
                <a:close/>
                <a:moveTo>
                  <a:pt x="4138046" y="2119281"/>
                </a:moveTo>
                <a:cubicBezTo>
                  <a:pt x="4157331" y="2119398"/>
                  <a:pt x="4177002" y="2106216"/>
                  <a:pt x="4173581" y="2084614"/>
                </a:cubicBezTo>
                <a:cubicBezTo>
                  <a:pt x="4176318" y="2057400"/>
                  <a:pt x="4140968" y="2041525"/>
                  <a:pt x="4120214" y="2056266"/>
                </a:cubicBezTo>
                <a:cubicBezTo>
                  <a:pt x="4098776" y="2067832"/>
                  <a:pt x="4097179" y="2103211"/>
                  <a:pt x="4119758" y="2114550"/>
                </a:cubicBezTo>
                <a:cubicBezTo>
                  <a:pt x="4125231" y="2117725"/>
                  <a:pt x="4131617" y="2119242"/>
                  <a:pt x="4138046" y="2119281"/>
                </a:cubicBezTo>
                <a:close/>
                <a:moveTo>
                  <a:pt x="7118152" y="2119284"/>
                </a:moveTo>
                <a:cubicBezTo>
                  <a:pt x="7135221" y="2119531"/>
                  <a:pt x="7152549" y="2109044"/>
                  <a:pt x="7154617" y="2090822"/>
                </a:cubicBezTo>
                <a:cubicBezTo>
                  <a:pt x="7161054" y="2062629"/>
                  <a:pt x="7126341" y="2039937"/>
                  <a:pt x="7102433" y="2054607"/>
                </a:cubicBezTo>
                <a:cubicBezTo>
                  <a:pt x="7078065" y="2065150"/>
                  <a:pt x="7076916" y="2104345"/>
                  <a:pt x="7101744" y="2115348"/>
                </a:cubicBezTo>
                <a:cubicBezTo>
                  <a:pt x="7106802" y="2117926"/>
                  <a:pt x="7112462" y="2119201"/>
                  <a:pt x="7118152" y="2119284"/>
                </a:cubicBezTo>
                <a:close/>
                <a:moveTo>
                  <a:pt x="4548195" y="2119287"/>
                </a:moveTo>
                <a:cubicBezTo>
                  <a:pt x="4566682" y="2119996"/>
                  <a:pt x="4585618" y="2105682"/>
                  <a:pt x="4584082" y="2085049"/>
                </a:cubicBezTo>
                <a:cubicBezTo>
                  <a:pt x="4585674" y="2062581"/>
                  <a:pt x="4563612" y="2044699"/>
                  <a:pt x="4542231" y="2050660"/>
                </a:cubicBezTo>
                <a:cubicBezTo>
                  <a:pt x="4514710" y="2055933"/>
                  <a:pt x="4508341" y="2097887"/>
                  <a:pt x="4530631" y="2113248"/>
                </a:cubicBezTo>
                <a:cubicBezTo>
                  <a:pt x="4535920" y="2117145"/>
                  <a:pt x="4542032" y="2119051"/>
                  <a:pt x="4548195" y="2119287"/>
                </a:cubicBezTo>
                <a:close/>
                <a:moveTo>
                  <a:pt x="5270282" y="2119372"/>
                </a:moveTo>
                <a:cubicBezTo>
                  <a:pt x="5288505" y="2118699"/>
                  <a:pt x="5306042" y="2104845"/>
                  <a:pt x="5303605" y="2084835"/>
                </a:cubicBezTo>
                <a:cubicBezTo>
                  <a:pt x="5305926" y="2062487"/>
                  <a:pt x="5281324" y="2044700"/>
                  <a:pt x="5260204" y="2051997"/>
                </a:cubicBezTo>
                <a:cubicBezTo>
                  <a:pt x="5231425" y="2057698"/>
                  <a:pt x="5227479" y="2103078"/>
                  <a:pt x="5252545" y="2115392"/>
                </a:cubicBezTo>
                <a:cubicBezTo>
                  <a:pt x="5258057" y="2118357"/>
                  <a:pt x="5264208" y="2119597"/>
                  <a:pt x="5270282" y="2119372"/>
                </a:cubicBezTo>
                <a:close/>
                <a:moveTo>
                  <a:pt x="6405656" y="2119409"/>
                </a:moveTo>
                <a:cubicBezTo>
                  <a:pt x="6424910" y="2116494"/>
                  <a:pt x="6441327" y="2097638"/>
                  <a:pt x="6434794" y="2076724"/>
                </a:cubicBezTo>
                <a:cubicBezTo>
                  <a:pt x="6430210" y="2048610"/>
                  <a:pt x="6388264" y="2041524"/>
                  <a:pt x="6372449" y="2063695"/>
                </a:cubicBezTo>
                <a:cubicBezTo>
                  <a:pt x="6357779" y="2080381"/>
                  <a:pt x="6364426" y="2109866"/>
                  <a:pt x="6386201" y="2116494"/>
                </a:cubicBezTo>
                <a:cubicBezTo>
                  <a:pt x="6392505" y="2119580"/>
                  <a:pt x="6399238" y="2120380"/>
                  <a:pt x="6405656" y="2119409"/>
                </a:cubicBezTo>
                <a:close/>
                <a:moveTo>
                  <a:pt x="7227649" y="2119479"/>
                </a:moveTo>
                <a:cubicBezTo>
                  <a:pt x="7232472" y="2118980"/>
                  <a:pt x="7237309" y="2117258"/>
                  <a:pt x="7242033" y="2113927"/>
                </a:cubicBezTo>
                <a:cubicBezTo>
                  <a:pt x="7272179" y="2096009"/>
                  <a:pt x="7249682" y="2038350"/>
                  <a:pt x="7214362" y="2051444"/>
                </a:cubicBezTo>
                <a:cubicBezTo>
                  <a:pt x="7189391" y="2053511"/>
                  <a:pt x="7188491" y="2081766"/>
                  <a:pt x="7188041" y="2101292"/>
                </a:cubicBezTo>
                <a:cubicBezTo>
                  <a:pt x="7198840" y="2111457"/>
                  <a:pt x="7213181" y="2120976"/>
                  <a:pt x="7227649" y="2119479"/>
                </a:cubicBezTo>
                <a:close/>
                <a:moveTo>
                  <a:pt x="5681068" y="2119519"/>
                </a:moveTo>
                <a:cubicBezTo>
                  <a:pt x="5699395" y="2118794"/>
                  <a:pt x="5717050" y="2105023"/>
                  <a:pt x="5715514" y="2084729"/>
                </a:cubicBezTo>
                <a:cubicBezTo>
                  <a:pt x="5718016" y="2055851"/>
                  <a:pt x="5679807" y="2041525"/>
                  <a:pt x="5658883" y="2057670"/>
                </a:cubicBezTo>
                <a:cubicBezTo>
                  <a:pt x="5638641" y="2071085"/>
                  <a:pt x="5641370" y="2105421"/>
                  <a:pt x="5663204" y="2115653"/>
                </a:cubicBezTo>
                <a:cubicBezTo>
                  <a:pt x="5668776" y="2118553"/>
                  <a:pt x="5674960" y="2119761"/>
                  <a:pt x="5681068" y="2119519"/>
                </a:cubicBezTo>
                <a:close/>
                <a:moveTo>
                  <a:pt x="5167333" y="2119528"/>
                </a:moveTo>
                <a:cubicBezTo>
                  <a:pt x="5185579" y="2118845"/>
                  <a:pt x="5202652" y="2105082"/>
                  <a:pt x="5200962" y="2084396"/>
                </a:cubicBezTo>
                <a:cubicBezTo>
                  <a:pt x="5203666" y="2051799"/>
                  <a:pt x="5157688" y="2038350"/>
                  <a:pt x="5139431" y="2063197"/>
                </a:cubicBezTo>
                <a:cubicBezTo>
                  <a:pt x="5130641" y="2079609"/>
                  <a:pt x="5131317" y="2105595"/>
                  <a:pt x="5149348" y="2115625"/>
                </a:cubicBezTo>
                <a:cubicBezTo>
                  <a:pt x="5155039" y="2118531"/>
                  <a:pt x="5161251" y="2119756"/>
                  <a:pt x="5167333" y="2119528"/>
                </a:cubicBezTo>
                <a:close/>
                <a:moveTo>
                  <a:pt x="4652683" y="2119843"/>
                </a:moveTo>
                <a:cubicBezTo>
                  <a:pt x="4671328" y="2119387"/>
                  <a:pt x="4689721" y="2106224"/>
                  <a:pt x="4686169" y="2084851"/>
                </a:cubicBezTo>
                <a:cubicBezTo>
                  <a:pt x="4689551" y="2060292"/>
                  <a:pt x="4662717" y="2041525"/>
                  <a:pt x="4641520" y="2052415"/>
                </a:cubicBezTo>
                <a:cubicBezTo>
                  <a:pt x="4614686" y="2059597"/>
                  <a:pt x="4611529" y="2102691"/>
                  <a:pt x="4634755" y="2115897"/>
                </a:cubicBezTo>
                <a:cubicBezTo>
                  <a:pt x="4640224" y="2118736"/>
                  <a:pt x="4646467" y="2119995"/>
                  <a:pt x="4652683" y="2119843"/>
                </a:cubicBezTo>
                <a:close/>
                <a:moveTo>
                  <a:pt x="4770790" y="2218534"/>
                </a:moveTo>
                <a:cubicBezTo>
                  <a:pt x="4781049" y="2214582"/>
                  <a:pt x="4789279" y="2206450"/>
                  <a:pt x="4790650" y="2194737"/>
                </a:cubicBezTo>
                <a:cubicBezTo>
                  <a:pt x="4795679" y="2172447"/>
                  <a:pt x="4775105" y="2149474"/>
                  <a:pt x="4752017" y="2153796"/>
                </a:cubicBezTo>
                <a:cubicBezTo>
                  <a:pt x="4719327" y="2152658"/>
                  <a:pt x="4709954" y="2204517"/>
                  <a:pt x="4738758" y="2217254"/>
                </a:cubicBezTo>
                <a:cubicBezTo>
                  <a:pt x="4748245" y="2222258"/>
                  <a:pt x="4760532" y="2222486"/>
                  <a:pt x="4770790" y="2218534"/>
                </a:cubicBezTo>
                <a:close/>
                <a:moveTo>
                  <a:pt x="5177622" y="2219892"/>
                </a:moveTo>
                <a:cubicBezTo>
                  <a:pt x="5187055" y="2217227"/>
                  <a:pt x="5195092" y="2211047"/>
                  <a:pt x="5198170" y="2200955"/>
                </a:cubicBezTo>
                <a:cubicBezTo>
                  <a:pt x="5208429" y="2178503"/>
                  <a:pt x="5189050" y="2147887"/>
                  <a:pt x="5162603" y="2154237"/>
                </a:cubicBezTo>
                <a:cubicBezTo>
                  <a:pt x="5130000" y="2153330"/>
                  <a:pt x="5122704" y="2204130"/>
                  <a:pt x="5148695" y="2217738"/>
                </a:cubicBezTo>
                <a:cubicBezTo>
                  <a:pt x="5157359" y="2221706"/>
                  <a:pt x="5168189" y="2222557"/>
                  <a:pt x="5177622" y="2219892"/>
                </a:cubicBezTo>
                <a:close/>
                <a:moveTo>
                  <a:pt x="4248114" y="2220433"/>
                </a:moveTo>
                <a:cubicBezTo>
                  <a:pt x="4259853" y="2219604"/>
                  <a:pt x="4270339" y="2214346"/>
                  <a:pt x="4275582" y="2201430"/>
                </a:cubicBezTo>
                <a:cubicBezTo>
                  <a:pt x="4290854" y="2170798"/>
                  <a:pt x="4252103" y="2141537"/>
                  <a:pt x="4224293" y="2157539"/>
                </a:cubicBezTo>
                <a:cubicBezTo>
                  <a:pt x="4201954" y="2166912"/>
                  <a:pt x="4208109" y="2194572"/>
                  <a:pt x="4213124" y="2212860"/>
                </a:cubicBezTo>
                <a:cubicBezTo>
                  <a:pt x="4223382" y="2217661"/>
                  <a:pt x="4236375" y="2221261"/>
                  <a:pt x="4248114" y="2220433"/>
                </a:cubicBezTo>
                <a:close/>
                <a:moveTo>
                  <a:pt x="4458699" y="2220758"/>
                </a:moveTo>
                <a:cubicBezTo>
                  <a:pt x="4467294" y="2218692"/>
                  <a:pt x="4474702" y="2213756"/>
                  <a:pt x="4477982" y="2204343"/>
                </a:cubicBezTo>
                <a:cubicBezTo>
                  <a:pt x="4489292" y="2182533"/>
                  <a:pt x="4473911" y="2149474"/>
                  <a:pt x="4447219" y="2154066"/>
                </a:cubicBezTo>
                <a:cubicBezTo>
                  <a:pt x="4411706" y="2149933"/>
                  <a:pt x="4401979" y="2207328"/>
                  <a:pt x="4432290" y="2219955"/>
                </a:cubicBezTo>
                <a:cubicBezTo>
                  <a:pt x="4440320" y="2222021"/>
                  <a:pt x="4450103" y="2222824"/>
                  <a:pt x="4458699" y="2220758"/>
                </a:cubicBezTo>
                <a:close/>
                <a:moveTo>
                  <a:pt x="4140857" y="2220982"/>
                </a:moveTo>
                <a:cubicBezTo>
                  <a:pt x="4167690" y="2222328"/>
                  <a:pt x="4174512" y="2193397"/>
                  <a:pt x="4174967" y="2172539"/>
                </a:cubicBezTo>
                <a:cubicBezTo>
                  <a:pt x="4159049" y="2154373"/>
                  <a:pt x="4127213" y="2146299"/>
                  <a:pt x="4110613" y="2167605"/>
                </a:cubicBezTo>
                <a:cubicBezTo>
                  <a:pt x="4090829" y="2188238"/>
                  <a:pt x="4111750" y="2227262"/>
                  <a:pt x="4140857" y="2220982"/>
                </a:cubicBezTo>
                <a:close/>
                <a:moveTo>
                  <a:pt x="4341916" y="2221035"/>
                </a:moveTo>
                <a:cubicBezTo>
                  <a:pt x="4350886" y="2222144"/>
                  <a:pt x="4359712" y="2221234"/>
                  <a:pt x="4367441" y="2215207"/>
                </a:cubicBezTo>
                <a:cubicBezTo>
                  <a:pt x="4384516" y="2201104"/>
                  <a:pt x="4382209" y="2171079"/>
                  <a:pt x="4364442" y="2158113"/>
                </a:cubicBezTo>
                <a:cubicBezTo>
                  <a:pt x="4348290" y="2152427"/>
                  <a:pt x="4324062" y="2151062"/>
                  <a:pt x="4314832" y="2168804"/>
                </a:cubicBezTo>
                <a:cubicBezTo>
                  <a:pt x="4305141" y="2182907"/>
                  <a:pt x="4312294" y="2199739"/>
                  <a:pt x="4315525" y="2214752"/>
                </a:cubicBezTo>
                <a:cubicBezTo>
                  <a:pt x="4323831" y="2216799"/>
                  <a:pt x="4332946" y="2219926"/>
                  <a:pt x="4341916" y="2221035"/>
                </a:cubicBezTo>
                <a:close/>
                <a:moveTo>
                  <a:pt x="1675714" y="2221184"/>
                </a:moveTo>
                <a:cubicBezTo>
                  <a:pt x="1681842" y="2220955"/>
                  <a:pt x="1687913" y="2219525"/>
                  <a:pt x="1693296" y="2216549"/>
                </a:cubicBezTo>
                <a:cubicBezTo>
                  <a:pt x="1717578" y="2199384"/>
                  <a:pt x="1706812" y="2147887"/>
                  <a:pt x="1672450" y="2153609"/>
                </a:cubicBezTo>
                <a:cubicBezTo>
                  <a:pt x="1636256" y="2147887"/>
                  <a:pt x="1627093" y="2206708"/>
                  <a:pt x="1657789" y="2218609"/>
                </a:cubicBezTo>
                <a:cubicBezTo>
                  <a:pt x="1663401" y="2220440"/>
                  <a:pt x="1669586" y="2221413"/>
                  <a:pt x="1675714" y="2221184"/>
                </a:cubicBezTo>
                <a:close/>
                <a:moveTo>
                  <a:pt x="6920257" y="2221413"/>
                </a:moveTo>
                <a:cubicBezTo>
                  <a:pt x="6938836" y="2217992"/>
                  <a:pt x="6954271" y="2201107"/>
                  <a:pt x="6948285" y="2180641"/>
                </a:cubicBezTo>
                <a:cubicBezTo>
                  <a:pt x="6946461" y="2147896"/>
                  <a:pt x="6892871" y="2144712"/>
                  <a:pt x="6882382" y="2173365"/>
                </a:cubicBezTo>
                <a:cubicBezTo>
                  <a:pt x="6873716" y="2191102"/>
                  <a:pt x="6883522" y="2212932"/>
                  <a:pt x="6901309" y="2219982"/>
                </a:cubicBezTo>
                <a:cubicBezTo>
                  <a:pt x="6907523" y="2222199"/>
                  <a:pt x="6914065" y="2222554"/>
                  <a:pt x="6920257" y="2221413"/>
                </a:cubicBezTo>
                <a:close/>
                <a:moveTo>
                  <a:pt x="7016450" y="2221476"/>
                </a:moveTo>
                <a:cubicBezTo>
                  <a:pt x="7035141" y="2221166"/>
                  <a:pt x="7054059" y="2208379"/>
                  <a:pt x="7052163" y="2188022"/>
                </a:cubicBezTo>
                <a:cubicBezTo>
                  <a:pt x="7052163" y="2167038"/>
                  <a:pt x="7032858" y="2149475"/>
                  <a:pt x="7011484" y="2153581"/>
                </a:cubicBezTo>
                <a:cubicBezTo>
                  <a:pt x="6978389" y="2152668"/>
                  <a:pt x="6968966" y="2204901"/>
                  <a:pt x="6998614" y="2217446"/>
                </a:cubicBezTo>
                <a:cubicBezTo>
                  <a:pt x="7004015" y="2220297"/>
                  <a:pt x="7010220" y="2221580"/>
                  <a:pt x="7016450" y="2221476"/>
                </a:cubicBezTo>
                <a:close/>
                <a:moveTo>
                  <a:pt x="5680897" y="2221516"/>
                </a:moveTo>
                <a:cubicBezTo>
                  <a:pt x="5699500" y="2221014"/>
                  <a:pt x="5718332" y="2208105"/>
                  <a:pt x="5716596" y="2188271"/>
                </a:cubicBezTo>
                <a:cubicBezTo>
                  <a:pt x="5719604" y="2156355"/>
                  <a:pt x="5671702" y="2141537"/>
                  <a:pt x="5652494" y="2165018"/>
                </a:cubicBezTo>
                <a:cubicBezTo>
                  <a:pt x="5640229" y="2180520"/>
                  <a:pt x="5642775" y="2209473"/>
                  <a:pt x="5663139" y="2217680"/>
                </a:cubicBezTo>
                <a:cubicBezTo>
                  <a:pt x="5668520" y="2220472"/>
                  <a:pt x="5674695" y="2221683"/>
                  <a:pt x="5680897" y="2221516"/>
                </a:cubicBezTo>
                <a:close/>
                <a:moveTo>
                  <a:pt x="5379993" y="2221540"/>
                </a:moveTo>
                <a:cubicBezTo>
                  <a:pt x="5387835" y="2220424"/>
                  <a:pt x="5395079" y="2217220"/>
                  <a:pt x="5399984" y="2210352"/>
                </a:cubicBezTo>
                <a:cubicBezTo>
                  <a:pt x="5413216" y="2192039"/>
                  <a:pt x="5405916" y="2156098"/>
                  <a:pt x="5379679" y="2154954"/>
                </a:cubicBezTo>
                <a:cubicBezTo>
                  <a:pt x="5362568" y="2151062"/>
                  <a:pt x="5349108" y="2162050"/>
                  <a:pt x="5337473" y="2172580"/>
                </a:cubicBezTo>
                <a:cubicBezTo>
                  <a:pt x="5339526" y="2189520"/>
                  <a:pt x="5337016" y="2212641"/>
                  <a:pt x="5356408" y="2220196"/>
                </a:cubicBezTo>
                <a:cubicBezTo>
                  <a:pt x="5363709" y="2221684"/>
                  <a:pt x="5372150" y="2222656"/>
                  <a:pt x="5379993" y="2221540"/>
                </a:cubicBezTo>
                <a:close/>
                <a:moveTo>
                  <a:pt x="4033536" y="2221597"/>
                </a:moveTo>
                <a:cubicBezTo>
                  <a:pt x="4053105" y="2222379"/>
                  <a:pt x="4073516" y="2210917"/>
                  <a:pt x="4071272" y="2188924"/>
                </a:cubicBezTo>
                <a:cubicBezTo>
                  <a:pt x="4074954" y="2160277"/>
                  <a:pt x="4037211" y="2144712"/>
                  <a:pt x="4015578" y="2160277"/>
                </a:cubicBezTo>
                <a:cubicBezTo>
                  <a:pt x="3997396" y="2172909"/>
                  <a:pt x="3997166" y="2204037"/>
                  <a:pt x="4015117" y="2216669"/>
                </a:cubicBezTo>
                <a:cubicBezTo>
                  <a:pt x="4020583" y="2219715"/>
                  <a:pt x="4027013" y="2221336"/>
                  <a:pt x="4033536" y="2221597"/>
                </a:cubicBezTo>
                <a:close/>
                <a:moveTo>
                  <a:pt x="2392480" y="2221632"/>
                </a:moveTo>
                <a:cubicBezTo>
                  <a:pt x="2410463" y="2221390"/>
                  <a:pt x="2427983" y="2208937"/>
                  <a:pt x="2425049" y="2188913"/>
                </a:cubicBezTo>
                <a:cubicBezTo>
                  <a:pt x="2431953" y="2157725"/>
                  <a:pt x="2389138" y="2144712"/>
                  <a:pt x="2368202" y="2161764"/>
                </a:cubicBezTo>
                <a:cubicBezTo>
                  <a:pt x="2354166" y="2177245"/>
                  <a:pt x="2354853" y="2207535"/>
                  <a:pt x="2375106" y="2217632"/>
                </a:cubicBezTo>
                <a:cubicBezTo>
                  <a:pt x="2380455" y="2220436"/>
                  <a:pt x="2386494" y="2221712"/>
                  <a:pt x="2392480" y="2221632"/>
                </a:cubicBezTo>
                <a:close/>
                <a:moveTo>
                  <a:pt x="6709047" y="2221674"/>
                </a:moveTo>
                <a:cubicBezTo>
                  <a:pt x="6726339" y="2221007"/>
                  <a:pt x="6743310" y="2208146"/>
                  <a:pt x="6740581" y="2188704"/>
                </a:cubicBezTo>
                <a:cubicBezTo>
                  <a:pt x="6745129" y="2167369"/>
                  <a:pt x="6726026" y="2149475"/>
                  <a:pt x="6705330" y="2153604"/>
                </a:cubicBezTo>
                <a:cubicBezTo>
                  <a:pt x="6671216" y="2150393"/>
                  <a:pt x="6664166" y="2206139"/>
                  <a:pt x="6692367" y="2218068"/>
                </a:cubicBezTo>
                <a:cubicBezTo>
                  <a:pt x="6697484" y="2220763"/>
                  <a:pt x="6703283" y="2221896"/>
                  <a:pt x="6709047" y="2221674"/>
                </a:cubicBezTo>
                <a:close/>
                <a:moveTo>
                  <a:pt x="4862344" y="2221718"/>
                </a:moveTo>
                <a:cubicBezTo>
                  <a:pt x="4881635" y="2219264"/>
                  <a:pt x="4898739" y="2201862"/>
                  <a:pt x="4893595" y="2180602"/>
                </a:cubicBezTo>
                <a:cubicBezTo>
                  <a:pt x="4891309" y="2149513"/>
                  <a:pt x="4844667" y="2144712"/>
                  <a:pt x="4829120" y="2168258"/>
                </a:cubicBezTo>
                <a:cubicBezTo>
                  <a:pt x="4816316" y="2184260"/>
                  <a:pt x="4823633" y="2211463"/>
                  <a:pt x="4843067" y="2218779"/>
                </a:cubicBezTo>
                <a:cubicBezTo>
                  <a:pt x="4849240" y="2221693"/>
                  <a:pt x="4855913" y="2222536"/>
                  <a:pt x="4862344" y="2221718"/>
                </a:cubicBezTo>
                <a:close/>
                <a:moveTo>
                  <a:pt x="7221477" y="2221819"/>
                </a:moveTo>
                <a:cubicBezTo>
                  <a:pt x="7255364" y="2227262"/>
                  <a:pt x="7267417" y="2177823"/>
                  <a:pt x="7242855" y="2159907"/>
                </a:cubicBezTo>
                <a:cubicBezTo>
                  <a:pt x="7223979" y="2147887"/>
                  <a:pt x="7201237" y="2158092"/>
                  <a:pt x="7187591" y="2173060"/>
                </a:cubicBezTo>
                <a:cubicBezTo>
                  <a:pt x="7186454" y="2195059"/>
                  <a:pt x="7192822" y="2224541"/>
                  <a:pt x="7221477" y="2221819"/>
                </a:cubicBezTo>
                <a:close/>
                <a:moveTo>
                  <a:pt x="5885602" y="2221860"/>
                </a:moveTo>
                <a:cubicBezTo>
                  <a:pt x="5906250" y="2221069"/>
                  <a:pt x="5925669" y="2203727"/>
                  <a:pt x="5919973" y="2180943"/>
                </a:cubicBezTo>
                <a:cubicBezTo>
                  <a:pt x="5917901" y="2148988"/>
                  <a:pt x="5864508" y="2144712"/>
                  <a:pt x="5854382" y="2173291"/>
                </a:cubicBezTo>
                <a:cubicBezTo>
                  <a:pt x="5849779" y="2188144"/>
                  <a:pt x="5851390" y="2207271"/>
                  <a:pt x="5865429" y="2216723"/>
                </a:cubicBezTo>
                <a:cubicBezTo>
                  <a:pt x="5871700" y="2220548"/>
                  <a:pt x="5878719" y="2222124"/>
                  <a:pt x="5885602" y="2221860"/>
                </a:cubicBezTo>
                <a:close/>
                <a:moveTo>
                  <a:pt x="5578903" y="2222273"/>
                </a:moveTo>
                <a:cubicBezTo>
                  <a:pt x="5599082" y="2221040"/>
                  <a:pt x="5617886" y="2203733"/>
                  <a:pt x="5612769" y="2181452"/>
                </a:cubicBezTo>
                <a:cubicBezTo>
                  <a:pt x="5609813" y="2147660"/>
                  <a:pt x="5552733" y="2144712"/>
                  <a:pt x="5544546" y="2176916"/>
                </a:cubicBezTo>
                <a:cubicBezTo>
                  <a:pt x="5537041" y="2191657"/>
                  <a:pt x="5545455" y="2210254"/>
                  <a:pt x="5559100" y="2217738"/>
                </a:cubicBezTo>
                <a:cubicBezTo>
                  <a:pt x="5565297" y="2221310"/>
                  <a:pt x="5572176" y="2222684"/>
                  <a:pt x="5578903" y="2222273"/>
                </a:cubicBezTo>
                <a:close/>
                <a:moveTo>
                  <a:pt x="4548067" y="2222280"/>
                </a:moveTo>
                <a:cubicBezTo>
                  <a:pt x="4566453" y="2222920"/>
                  <a:pt x="4584965" y="2210258"/>
                  <a:pt x="4583443" y="2189284"/>
                </a:cubicBezTo>
                <a:cubicBezTo>
                  <a:pt x="4589304" y="2155179"/>
                  <a:pt x="4538135" y="2141537"/>
                  <a:pt x="4522130" y="2168594"/>
                </a:cubicBezTo>
                <a:cubicBezTo>
                  <a:pt x="4514691" y="2184055"/>
                  <a:pt x="4515818" y="2206336"/>
                  <a:pt x="4530470" y="2217023"/>
                </a:cubicBezTo>
                <a:cubicBezTo>
                  <a:pt x="4535824" y="2220376"/>
                  <a:pt x="4541939" y="2222067"/>
                  <a:pt x="4548067" y="2222280"/>
                </a:cubicBezTo>
                <a:close/>
                <a:moveTo>
                  <a:pt x="1779310" y="2222307"/>
                </a:moveTo>
                <a:cubicBezTo>
                  <a:pt x="1796311" y="2220850"/>
                  <a:pt x="1811324" y="2207822"/>
                  <a:pt x="1810297" y="2188622"/>
                </a:cubicBezTo>
                <a:cubicBezTo>
                  <a:pt x="1816000" y="2154108"/>
                  <a:pt x="1764219" y="2141537"/>
                  <a:pt x="1747567" y="2167822"/>
                </a:cubicBezTo>
                <a:cubicBezTo>
                  <a:pt x="1738214" y="2184736"/>
                  <a:pt x="1741864" y="2212393"/>
                  <a:pt x="1762166" y="2219707"/>
                </a:cubicBezTo>
                <a:cubicBezTo>
                  <a:pt x="1767754" y="2221993"/>
                  <a:pt x="1773642" y="2222793"/>
                  <a:pt x="1779310" y="2222307"/>
                </a:cubicBezTo>
                <a:close/>
                <a:moveTo>
                  <a:pt x="2085365" y="2222459"/>
                </a:moveTo>
                <a:cubicBezTo>
                  <a:pt x="2103228" y="2221497"/>
                  <a:pt x="2120334" y="2209186"/>
                  <a:pt x="2118965" y="2189180"/>
                </a:cubicBezTo>
                <a:cubicBezTo>
                  <a:pt x="2122387" y="2157033"/>
                  <a:pt x="2076323" y="2143125"/>
                  <a:pt x="2056937" y="2165012"/>
                </a:cubicBezTo>
                <a:cubicBezTo>
                  <a:pt x="2041427" y="2181200"/>
                  <a:pt x="2047585" y="2210611"/>
                  <a:pt x="2067884" y="2219502"/>
                </a:cubicBezTo>
                <a:cubicBezTo>
                  <a:pt x="2073358" y="2221839"/>
                  <a:pt x="2079404" y="2222780"/>
                  <a:pt x="2085365" y="2222459"/>
                </a:cubicBezTo>
                <a:close/>
                <a:moveTo>
                  <a:pt x="5479608" y="2222469"/>
                </a:moveTo>
                <a:cubicBezTo>
                  <a:pt x="5496697" y="2220514"/>
                  <a:pt x="5512092" y="2207022"/>
                  <a:pt x="5510727" y="2187600"/>
                </a:cubicBezTo>
                <a:cubicBezTo>
                  <a:pt x="5513229" y="2151621"/>
                  <a:pt x="5455233" y="2141537"/>
                  <a:pt x="5443634" y="2174308"/>
                </a:cubicBezTo>
                <a:cubicBezTo>
                  <a:pt x="5433854" y="2191725"/>
                  <a:pt x="5444544" y="2213954"/>
                  <a:pt x="5462511" y="2220371"/>
                </a:cubicBezTo>
                <a:cubicBezTo>
                  <a:pt x="5468026" y="2222491"/>
                  <a:pt x="5473911" y="2223121"/>
                  <a:pt x="5479608" y="2222469"/>
                </a:cubicBezTo>
                <a:close/>
                <a:moveTo>
                  <a:pt x="5799042" y="2222500"/>
                </a:moveTo>
                <a:cubicBezTo>
                  <a:pt x="5808538" y="2210809"/>
                  <a:pt x="5819617" y="2197770"/>
                  <a:pt x="5815774" y="2181133"/>
                </a:cubicBezTo>
                <a:cubicBezTo>
                  <a:pt x="5814643" y="2151457"/>
                  <a:pt x="5766710" y="2144712"/>
                  <a:pt x="5754048" y="2169667"/>
                </a:cubicBezTo>
                <a:cubicBezTo>
                  <a:pt x="5745004" y="2185630"/>
                  <a:pt x="5747944" y="2211259"/>
                  <a:pt x="5766936" y="2218229"/>
                </a:cubicBezTo>
                <a:cubicBezTo>
                  <a:pt x="5777563" y="2220252"/>
                  <a:pt x="5788189" y="2221601"/>
                  <a:pt x="5799042" y="2222500"/>
                </a:cubicBezTo>
                <a:close/>
                <a:moveTo>
                  <a:pt x="5072330" y="2222534"/>
                </a:moveTo>
                <a:cubicBezTo>
                  <a:pt x="5090934" y="2217977"/>
                  <a:pt x="5104300" y="2197034"/>
                  <a:pt x="5096712" y="2176867"/>
                </a:cubicBezTo>
                <a:cubicBezTo>
                  <a:pt x="5090733" y="2146990"/>
                  <a:pt x="5041065" y="2146300"/>
                  <a:pt x="5031867" y="2173879"/>
                </a:cubicBezTo>
                <a:cubicBezTo>
                  <a:pt x="5024279" y="2191806"/>
                  <a:pt x="5032097" y="2216397"/>
                  <a:pt x="5052562" y="2220993"/>
                </a:cubicBezTo>
                <a:cubicBezTo>
                  <a:pt x="5059346" y="2223751"/>
                  <a:pt x="5066129" y="2224053"/>
                  <a:pt x="5072330" y="2222534"/>
                </a:cubicBezTo>
                <a:close/>
                <a:moveTo>
                  <a:pt x="4652795" y="2222565"/>
                </a:moveTo>
                <a:cubicBezTo>
                  <a:pt x="4671096" y="2222326"/>
                  <a:pt x="4689270" y="2208905"/>
                  <a:pt x="4686396" y="2187950"/>
                </a:cubicBezTo>
                <a:cubicBezTo>
                  <a:pt x="4690904" y="2154237"/>
                  <a:pt x="4642214" y="2141537"/>
                  <a:pt x="4624857" y="2166475"/>
                </a:cubicBezTo>
                <a:cubicBezTo>
                  <a:pt x="4616291" y="2182870"/>
                  <a:pt x="4617193" y="2208963"/>
                  <a:pt x="4635226" y="2218199"/>
                </a:cubicBezTo>
                <a:cubicBezTo>
                  <a:pt x="4640580" y="2221258"/>
                  <a:pt x="4646694" y="2222644"/>
                  <a:pt x="4652795" y="2222565"/>
                </a:cubicBezTo>
                <a:close/>
                <a:moveTo>
                  <a:pt x="4963354" y="2222571"/>
                </a:moveTo>
                <a:cubicBezTo>
                  <a:pt x="4980990" y="2220837"/>
                  <a:pt x="4997263" y="2207826"/>
                  <a:pt x="4997956" y="2188870"/>
                </a:cubicBezTo>
                <a:cubicBezTo>
                  <a:pt x="4998879" y="2156013"/>
                  <a:pt x="4948559" y="2141537"/>
                  <a:pt x="4930786" y="2168191"/>
                </a:cubicBezTo>
                <a:cubicBezTo>
                  <a:pt x="4921091" y="2185194"/>
                  <a:pt x="4924784" y="2213455"/>
                  <a:pt x="4945790" y="2220349"/>
                </a:cubicBezTo>
                <a:cubicBezTo>
                  <a:pt x="4951445" y="2222474"/>
                  <a:pt x="4957475" y="2223149"/>
                  <a:pt x="4963354" y="2222571"/>
                </a:cubicBezTo>
                <a:close/>
                <a:moveTo>
                  <a:pt x="6501595" y="2222637"/>
                </a:moveTo>
                <a:cubicBezTo>
                  <a:pt x="6519843" y="2222528"/>
                  <a:pt x="6538313" y="2209367"/>
                  <a:pt x="6535608" y="2188412"/>
                </a:cubicBezTo>
                <a:cubicBezTo>
                  <a:pt x="6540342" y="2154006"/>
                  <a:pt x="6491652" y="2141537"/>
                  <a:pt x="6473844" y="2166706"/>
                </a:cubicBezTo>
                <a:cubicBezTo>
                  <a:pt x="6465729" y="2183101"/>
                  <a:pt x="6465729" y="2208732"/>
                  <a:pt x="6484213" y="2218199"/>
                </a:cubicBezTo>
                <a:cubicBezTo>
                  <a:pt x="6489454" y="2221258"/>
                  <a:pt x="6495512" y="2222673"/>
                  <a:pt x="6501595" y="2222637"/>
                </a:cubicBezTo>
                <a:close/>
                <a:moveTo>
                  <a:pt x="5272503" y="2222648"/>
                </a:moveTo>
                <a:cubicBezTo>
                  <a:pt x="5291574" y="2220737"/>
                  <a:pt x="5308158" y="2203113"/>
                  <a:pt x="5302545" y="2181342"/>
                </a:cubicBezTo>
                <a:cubicBezTo>
                  <a:pt x="5301185" y="2151854"/>
                  <a:pt x="5259682" y="2144712"/>
                  <a:pt x="5243127" y="2164985"/>
                </a:cubicBezTo>
                <a:cubicBezTo>
                  <a:pt x="5232241" y="2181342"/>
                  <a:pt x="5234282" y="2209679"/>
                  <a:pt x="5253332" y="2218894"/>
                </a:cubicBezTo>
                <a:cubicBezTo>
                  <a:pt x="5259512" y="2222176"/>
                  <a:pt x="5266146" y="2223285"/>
                  <a:pt x="5272503" y="2222648"/>
                </a:cubicBezTo>
                <a:close/>
                <a:moveTo>
                  <a:pt x="6403774" y="2222702"/>
                </a:moveTo>
                <a:cubicBezTo>
                  <a:pt x="6420996" y="2220979"/>
                  <a:pt x="6437032" y="2208112"/>
                  <a:pt x="6436005" y="2188876"/>
                </a:cubicBezTo>
                <a:cubicBezTo>
                  <a:pt x="6438742" y="2157682"/>
                  <a:pt x="6395866" y="2143125"/>
                  <a:pt x="6375340" y="2162766"/>
                </a:cubicBezTo>
                <a:cubicBezTo>
                  <a:pt x="6357779" y="2178940"/>
                  <a:pt x="6363481" y="2213138"/>
                  <a:pt x="6386743" y="2220532"/>
                </a:cubicBezTo>
                <a:cubicBezTo>
                  <a:pt x="6392160" y="2222611"/>
                  <a:pt x="6398033" y="2223276"/>
                  <a:pt x="6403774" y="2222702"/>
                </a:cubicBezTo>
                <a:close/>
                <a:moveTo>
                  <a:pt x="7133306" y="2224087"/>
                </a:moveTo>
                <a:cubicBezTo>
                  <a:pt x="7143712" y="2212455"/>
                  <a:pt x="7161054" y="2200366"/>
                  <a:pt x="7154811" y="2182575"/>
                </a:cubicBezTo>
                <a:cubicBezTo>
                  <a:pt x="7151111" y="2152467"/>
                  <a:pt x="7104171" y="2144712"/>
                  <a:pt x="7088909" y="2169802"/>
                </a:cubicBezTo>
                <a:cubicBezTo>
                  <a:pt x="7078504" y="2183715"/>
                  <a:pt x="7086597" y="2200822"/>
                  <a:pt x="7090759" y="2215192"/>
                </a:cubicBezTo>
                <a:cubicBezTo>
                  <a:pt x="7104865" y="2218613"/>
                  <a:pt x="7118970" y="2221350"/>
                  <a:pt x="7133306" y="2224087"/>
                </a:cubicBezTo>
                <a:close/>
                <a:moveTo>
                  <a:pt x="6619036" y="2224087"/>
                </a:moveTo>
                <a:cubicBezTo>
                  <a:pt x="6633777" y="2211374"/>
                  <a:pt x="6646704" y="2191264"/>
                  <a:pt x="6635819" y="2171385"/>
                </a:cubicBezTo>
                <a:cubicBezTo>
                  <a:pt x="6621531" y="2139949"/>
                  <a:pt x="6567329" y="2152893"/>
                  <a:pt x="6571638" y="2189415"/>
                </a:cubicBezTo>
                <a:cubicBezTo>
                  <a:pt x="6569597" y="2216922"/>
                  <a:pt x="6597492" y="2223856"/>
                  <a:pt x="6619036" y="2224087"/>
                </a:cubicBezTo>
                <a:close/>
                <a:moveTo>
                  <a:pt x="6589910" y="2321435"/>
                </a:moveTo>
                <a:cubicBezTo>
                  <a:pt x="6609982" y="2330450"/>
                  <a:pt x="6641002" y="2319817"/>
                  <a:pt x="6639405" y="2293929"/>
                </a:cubicBezTo>
                <a:cubicBezTo>
                  <a:pt x="6646704" y="2261337"/>
                  <a:pt x="6603139" y="2246312"/>
                  <a:pt x="6581471" y="2264342"/>
                </a:cubicBezTo>
                <a:cubicBezTo>
                  <a:pt x="6567329" y="2280522"/>
                  <a:pt x="6567785" y="2312883"/>
                  <a:pt x="6589910" y="2321435"/>
                </a:cubicBezTo>
                <a:close/>
                <a:moveTo>
                  <a:pt x="4949140" y="2321774"/>
                </a:moveTo>
                <a:cubicBezTo>
                  <a:pt x="4968751" y="2328862"/>
                  <a:pt x="4997940" y="2316973"/>
                  <a:pt x="4996116" y="2292738"/>
                </a:cubicBezTo>
                <a:cubicBezTo>
                  <a:pt x="5003641" y="2256613"/>
                  <a:pt x="4947772" y="2244724"/>
                  <a:pt x="4930897" y="2271246"/>
                </a:cubicBezTo>
                <a:cubicBezTo>
                  <a:pt x="4921091" y="2289079"/>
                  <a:pt x="4926792" y="2317430"/>
                  <a:pt x="4949140" y="2321774"/>
                </a:cubicBezTo>
                <a:close/>
                <a:moveTo>
                  <a:pt x="6388271" y="2321924"/>
                </a:moveTo>
                <a:cubicBezTo>
                  <a:pt x="6408216" y="2330450"/>
                  <a:pt x="6437103" y="2319389"/>
                  <a:pt x="6435957" y="2294501"/>
                </a:cubicBezTo>
                <a:cubicBezTo>
                  <a:pt x="6441917" y="2258321"/>
                  <a:pt x="6388958" y="2244725"/>
                  <a:pt x="6370388" y="2271457"/>
                </a:cubicBezTo>
                <a:cubicBezTo>
                  <a:pt x="6357779" y="2289201"/>
                  <a:pt x="6366033" y="2317545"/>
                  <a:pt x="6388271" y="2321924"/>
                </a:cubicBezTo>
                <a:close/>
                <a:moveTo>
                  <a:pt x="7030138" y="2322086"/>
                </a:moveTo>
                <a:cubicBezTo>
                  <a:pt x="7039847" y="2318770"/>
                  <a:pt x="7047866" y="2311678"/>
                  <a:pt x="7050501" y="2300490"/>
                </a:cubicBezTo>
                <a:cubicBezTo>
                  <a:pt x="7061041" y="2273041"/>
                  <a:pt x="7029422" y="2247899"/>
                  <a:pt x="7003989" y="2258971"/>
                </a:cubicBezTo>
                <a:cubicBezTo>
                  <a:pt x="6974432" y="2264276"/>
                  <a:pt x="6972141" y="2311793"/>
                  <a:pt x="6999636" y="2321020"/>
                </a:cubicBezTo>
                <a:cubicBezTo>
                  <a:pt x="7009030" y="2324941"/>
                  <a:pt x="7020429" y="2325402"/>
                  <a:pt x="7030138" y="2322086"/>
                </a:cubicBezTo>
                <a:close/>
                <a:moveTo>
                  <a:pt x="5569641" y="2322796"/>
                </a:moveTo>
                <a:cubicBezTo>
                  <a:pt x="5581925" y="2324666"/>
                  <a:pt x="5596117" y="2321945"/>
                  <a:pt x="5607061" y="2317976"/>
                </a:cubicBezTo>
                <a:cubicBezTo>
                  <a:pt x="5612076" y="2302328"/>
                  <a:pt x="5618004" y="2283505"/>
                  <a:pt x="5606833" y="2268764"/>
                </a:cubicBezTo>
                <a:cubicBezTo>
                  <a:pt x="5585857" y="2243137"/>
                  <a:pt x="5532279" y="2265362"/>
                  <a:pt x="5543679" y="2300060"/>
                </a:cubicBezTo>
                <a:cubicBezTo>
                  <a:pt x="5546985" y="2314461"/>
                  <a:pt x="5557358" y="2320925"/>
                  <a:pt x="5569641" y="2322796"/>
                </a:cubicBezTo>
                <a:close/>
                <a:moveTo>
                  <a:pt x="1683818" y="2322826"/>
                </a:moveTo>
                <a:cubicBezTo>
                  <a:pt x="1691861" y="2320544"/>
                  <a:pt x="1699015" y="2315752"/>
                  <a:pt x="1703023" y="2308108"/>
                </a:cubicBezTo>
                <a:cubicBezTo>
                  <a:pt x="1708059" y="2293049"/>
                  <a:pt x="1707372" y="2273198"/>
                  <a:pt x="1693406" y="2262930"/>
                </a:cubicBezTo>
                <a:cubicBezTo>
                  <a:pt x="1676234" y="2252662"/>
                  <a:pt x="1646699" y="2256769"/>
                  <a:pt x="1640745" y="2278218"/>
                </a:cubicBezTo>
                <a:cubicBezTo>
                  <a:pt x="1636624" y="2294646"/>
                  <a:pt x="1640745" y="2317007"/>
                  <a:pt x="1659291" y="2322483"/>
                </a:cubicBezTo>
                <a:cubicBezTo>
                  <a:pt x="1666847" y="2324879"/>
                  <a:pt x="1675776" y="2325107"/>
                  <a:pt x="1683818" y="2322826"/>
                </a:cubicBezTo>
                <a:close/>
                <a:moveTo>
                  <a:pt x="7633528" y="2322927"/>
                </a:moveTo>
                <a:cubicBezTo>
                  <a:pt x="7642822" y="2323042"/>
                  <a:pt x="7651861" y="2320982"/>
                  <a:pt x="7659706" y="2314690"/>
                </a:cubicBezTo>
                <a:cubicBezTo>
                  <a:pt x="7678579" y="2292264"/>
                  <a:pt x="7662662" y="2251075"/>
                  <a:pt x="7630600" y="2257711"/>
                </a:cubicBezTo>
                <a:cubicBezTo>
                  <a:pt x="7596947" y="2254736"/>
                  <a:pt x="7592854" y="2295697"/>
                  <a:pt x="7605815" y="2318122"/>
                </a:cubicBezTo>
                <a:cubicBezTo>
                  <a:pt x="7614683" y="2320525"/>
                  <a:pt x="7624233" y="2322813"/>
                  <a:pt x="7633528" y="2322927"/>
                </a:cubicBezTo>
                <a:close/>
                <a:moveTo>
                  <a:pt x="5784219" y="2322937"/>
                </a:moveTo>
                <a:cubicBezTo>
                  <a:pt x="5793510" y="2323249"/>
                  <a:pt x="5802344" y="2321151"/>
                  <a:pt x="5809070" y="2313441"/>
                </a:cubicBezTo>
                <a:cubicBezTo>
                  <a:pt x="5830729" y="2289628"/>
                  <a:pt x="5806562" y="2246312"/>
                  <a:pt x="5773731" y="2258559"/>
                </a:cubicBezTo>
                <a:cubicBezTo>
                  <a:pt x="5745004" y="2264228"/>
                  <a:pt x="5746372" y="2297112"/>
                  <a:pt x="5756632" y="2317976"/>
                </a:cubicBezTo>
                <a:cubicBezTo>
                  <a:pt x="5765182" y="2319904"/>
                  <a:pt x="5774928" y="2322625"/>
                  <a:pt x="5784219" y="2322937"/>
                </a:cubicBezTo>
                <a:close/>
                <a:moveTo>
                  <a:pt x="6718248" y="2323021"/>
                </a:moveTo>
                <a:cubicBezTo>
                  <a:pt x="6726302" y="2321134"/>
                  <a:pt x="6733594" y="2316683"/>
                  <a:pt x="6738115" y="2309472"/>
                </a:cubicBezTo>
                <a:cubicBezTo>
                  <a:pt x="6742411" y="2293697"/>
                  <a:pt x="6743541" y="2272964"/>
                  <a:pt x="6728394" y="2262823"/>
                </a:cubicBezTo>
                <a:cubicBezTo>
                  <a:pt x="6714603" y="2255837"/>
                  <a:pt x="6697872" y="2256964"/>
                  <a:pt x="6685438" y="2265077"/>
                </a:cubicBezTo>
                <a:cubicBezTo>
                  <a:pt x="6670516" y="2280626"/>
                  <a:pt x="6672325" y="2312852"/>
                  <a:pt x="6693803" y="2321191"/>
                </a:cubicBezTo>
                <a:cubicBezTo>
                  <a:pt x="6701377" y="2324233"/>
                  <a:pt x="6710194" y="2324909"/>
                  <a:pt x="6718248" y="2323021"/>
                </a:cubicBezTo>
                <a:close/>
                <a:moveTo>
                  <a:pt x="5166073" y="2323396"/>
                </a:moveTo>
                <a:cubicBezTo>
                  <a:pt x="5175515" y="2322945"/>
                  <a:pt x="5185240" y="2320183"/>
                  <a:pt x="5194173" y="2317817"/>
                </a:cubicBezTo>
                <a:cubicBezTo>
                  <a:pt x="5205254" y="2294599"/>
                  <a:pt x="5201183" y="2257180"/>
                  <a:pt x="5167939" y="2258081"/>
                </a:cubicBezTo>
                <a:cubicBezTo>
                  <a:pt x="5136504" y="2254249"/>
                  <a:pt x="5124291" y="2292795"/>
                  <a:pt x="5139670" y="2315112"/>
                </a:cubicBezTo>
                <a:cubicBezTo>
                  <a:pt x="5147472" y="2321987"/>
                  <a:pt x="5156631" y="2323847"/>
                  <a:pt x="5166073" y="2323396"/>
                </a:cubicBezTo>
                <a:close/>
                <a:moveTo>
                  <a:pt x="4146786" y="2323725"/>
                </a:moveTo>
                <a:cubicBezTo>
                  <a:pt x="4164631" y="2320936"/>
                  <a:pt x="4179584" y="2303877"/>
                  <a:pt x="4174383" y="2284382"/>
                </a:cubicBezTo>
                <a:cubicBezTo>
                  <a:pt x="4173227" y="2249951"/>
                  <a:pt x="4115671" y="2247899"/>
                  <a:pt x="4105732" y="2278453"/>
                </a:cubicBezTo>
                <a:cubicBezTo>
                  <a:pt x="4097179" y="2296011"/>
                  <a:pt x="4109892" y="2317216"/>
                  <a:pt x="4128615" y="2321320"/>
                </a:cubicBezTo>
                <a:cubicBezTo>
                  <a:pt x="4134567" y="2323999"/>
                  <a:pt x="4140837" y="2324655"/>
                  <a:pt x="4146786" y="2323725"/>
                </a:cubicBezTo>
                <a:close/>
                <a:moveTo>
                  <a:pt x="1774660" y="2323841"/>
                </a:moveTo>
                <a:cubicBezTo>
                  <a:pt x="1792783" y="2324299"/>
                  <a:pt x="1811455" y="2313498"/>
                  <a:pt x="1810250" y="2293257"/>
                </a:cubicBezTo>
                <a:cubicBezTo>
                  <a:pt x="1817593" y="2257652"/>
                  <a:pt x="1764588" y="2244725"/>
                  <a:pt x="1746232" y="2271032"/>
                </a:cubicBezTo>
                <a:cubicBezTo>
                  <a:pt x="1740037" y="2287134"/>
                  <a:pt x="1739807" y="2310720"/>
                  <a:pt x="1757476" y="2319564"/>
                </a:cubicBezTo>
                <a:cubicBezTo>
                  <a:pt x="1762638" y="2322286"/>
                  <a:pt x="1768618" y="2323689"/>
                  <a:pt x="1774660" y="2323841"/>
                </a:cubicBezTo>
                <a:close/>
                <a:moveTo>
                  <a:pt x="6921499" y="2323893"/>
                </a:moveTo>
                <a:cubicBezTo>
                  <a:pt x="6928392" y="2323256"/>
                  <a:pt x="6935178" y="2321561"/>
                  <a:pt x="6940994" y="2319127"/>
                </a:cubicBezTo>
                <a:cubicBezTo>
                  <a:pt x="6945328" y="2304756"/>
                  <a:pt x="6954679" y="2287604"/>
                  <a:pt x="6944871" y="2273234"/>
                </a:cubicBezTo>
                <a:cubicBezTo>
                  <a:pt x="6928449" y="2244724"/>
                  <a:pt x="6875304" y="2256313"/>
                  <a:pt x="6879866" y="2292472"/>
                </a:cubicBezTo>
                <a:cubicBezTo>
                  <a:pt x="6879182" y="2318200"/>
                  <a:pt x="6900822" y="2325805"/>
                  <a:pt x="6921499" y="2323893"/>
                </a:cubicBezTo>
                <a:close/>
                <a:moveTo>
                  <a:pt x="5272705" y="2324048"/>
                </a:moveTo>
                <a:cubicBezTo>
                  <a:pt x="5290680" y="2322118"/>
                  <a:pt x="5306985" y="2306426"/>
                  <a:pt x="5302614" y="2285846"/>
                </a:cubicBezTo>
                <a:cubicBezTo>
                  <a:pt x="5302838" y="2256805"/>
                  <a:pt x="5265187" y="2249487"/>
                  <a:pt x="5246361" y="2264579"/>
                </a:cubicBezTo>
                <a:cubicBezTo>
                  <a:pt x="5232241" y="2280358"/>
                  <a:pt x="5233138" y="2312600"/>
                  <a:pt x="5254877" y="2321061"/>
                </a:cubicBezTo>
                <a:cubicBezTo>
                  <a:pt x="5260536" y="2323805"/>
                  <a:pt x="5266713" y="2324691"/>
                  <a:pt x="5272705" y="2324048"/>
                </a:cubicBezTo>
                <a:close/>
                <a:moveTo>
                  <a:pt x="4347471" y="2324072"/>
                </a:moveTo>
                <a:cubicBezTo>
                  <a:pt x="4365773" y="2321804"/>
                  <a:pt x="4382921" y="2305860"/>
                  <a:pt x="4378131" y="2286354"/>
                </a:cubicBezTo>
                <a:cubicBezTo>
                  <a:pt x="4377219" y="2258763"/>
                  <a:pt x="4340501" y="2251074"/>
                  <a:pt x="4321343" y="2265548"/>
                </a:cubicBezTo>
                <a:cubicBezTo>
                  <a:pt x="4303554" y="2279796"/>
                  <a:pt x="4306747" y="2313945"/>
                  <a:pt x="4329554" y="2321408"/>
                </a:cubicBezTo>
                <a:cubicBezTo>
                  <a:pt x="4335141" y="2324065"/>
                  <a:pt x="4341370" y="2324828"/>
                  <a:pt x="4347471" y="2324072"/>
                </a:cubicBezTo>
                <a:close/>
                <a:moveTo>
                  <a:pt x="7228624" y="2324140"/>
                </a:moveTo>
                <a:cubicBezTo>
                  <a:pt x="7247894" y="2319818"/>
                  <a:pt x="7262776" y="2299042"/>
                  <a:pt x="7253618" y="2277879"/>
                </a:cubicBezTo>
                <a:cubicBezTo>
                  <a:pt x="7246608" y="2254250"/>
                  <a:pt x="7219247" y="2256544"/>
                  <a:pt x="7200252" y="2260444"/>
                </a:cubicBezTo>
                <a:cubicBezTo>
                  <a:pt x="7197312" y="2264803"/>
                  <a:pt x="7191207" y="2273750"/>
                  <a:pt x="7188267" y="2278109"/>
                </a:cubicBezTo>
                <a:cubicBezTo>
                  <a:pt x="7189172" y="2294626"/>
                  <a:pt x="7188041" y="2318025"/>
                  <a:pt x="7208619" y="2322384"/>
                </a:cubicBezTo>
                <a:cubicBezTo>
                  <a:pt x="7215290" y="2325194"/>
                  <a:pt x="7222201" y="2325581"/>
                  <a:pt x="7228624" y="2324140"/>
                </a:cubicBezTo>
                <a:close/>
                <a:moveTo>
                  <a:pt x="4242751" y="2324192"/>
                </a:moveTo>
                <a:cubicBezTo>
                  <a:pt x="4260281" y="2323764"/>
                  <a:pt x="4278098" y="2312431"/>
                  <a:pt x="4277927" y="2293272"/>
                </a:cubicBezTo>
                <a:cubicBezTo>
                  <a:pt x="4281329" y="2267498"/>
                  <a:pt x="4252527" y="2251075"/>
                  <a:pt x="4230302" y="2259058"/>
                </a:cubicBezTo>
                <a:cubicBezTo>
                  <a:pt x="4201501" y="2264076"/>
                  <a:pt x="4198779" y="2311519"/>
                  <a:pt x="4225994" y="2320870"/>
                </a:cubicBezTo>
                <a:cubicBezTo>
                  <a:pt x="4231097" y="2323265"/>
                  <a:pt x="4236908" y="2324334"/>
                  <a:pt x="4242751" y="2324192"/>
                </a:cubicBezTo>
                <a:close/>
                <a:moveTo>
                  <a:pt x="5064077" y="2324199"/>
                </a:moveTo>
                <a:cubicBezTo>
                  <a:pt x="5083316" y="2323210"/>
                  <a:pt x="5100983" y="2306750"/>
                  <a:pt x="5097732" y="2285262"/>
                </a:cubicBezTo>
                <a:cubicBezTo>
                  <a:pt x="5094766" y="2254318"/>
                  <a:pt x="5049365" y="2247900"/>
                  <a:pt x="5033623" y="2271738"/>
                </a:cubicBezTo>
                <a:cubicBezTo>
                  <a:pt x="5025866" y="2287095"/>
                  <a:pt x="5027463" y="2312079"/>
                  <a:pt x="5045030" y="2319643"/>
                </a:cubicBezTo>
                <a:cubicBezTo>
                  <a:pt x="5051076" y="2323139"/>
                  <a:pt x="5057664" y="2324528"/>
                  <a:pt x="5064077" y="2324199"/>
                </a:cubicBezTo>
                <a:close/>
                <a:moveTo>
                  <a:pt x="4654022" y="2324293"/>
                </a:moveTo>
                <a:cubicBezTo>
                  <a:pt x="4673214" y="2323425"/>
                  <a:pt x="4691127" y="2307225"/>
                  <a:pt x="4687032" y="2285626"/>
                </a:cubicBezTo>
                <a:cubicBezTo>
                  <a:pt x="4685440" y="2251341"/>
                  <a:pt x="4629939" y="2246312"/>
                  <a:pt x="4620158" y="2277397"/>
                </a:cubicBezTo>
                <a:cubicBezTo>
                  <a:pt x="4616291" y="2292254"/>
                  <a:pt x="4618566" y="2313740"/>
                  <a:pt x="4635171" y="2319682"/>
                </a:cubicBezTo>
                <a:cubicBezTo>
                  <a:pt x="4641085" y="2323168"/>
                  <a:pt x="4647624" y="2324582"/>
                  <a:pt x="4654022" y="2324293"/>
                </a:cubicBezTo>
                <a:close/>
                <a:moveTo>
                  <a:pt x="4555908" y="2324312"/>
                </a:moveTo>
                <a:cubicBezTo>
                  <a:pt x="4573346" y="2321477"/>
                  <a:pt x="4587760" y="2305146"/>
                  <a:pt x="4583127" y="2285873"/>
                </a:cubicBezTo>
                <a:cubicBezTo>
                  <a:pt x="4582669" y="2256764"/>
                  <a:pt x="4542631" y="2249487"/>
                  <a:pt x="4524100" y="2266543"/>
                </a:cubicBezTo>
                <a:cubicBezTo>
                  <a:pt x="4511516" y="2284054"/>
                  <a:pt x="4513804" y="2316573"/>
                  <a:pt x="4538056" y="2322258"/>
                </a:cubicBezTo>
                <a:cubicBezTo>
                  <a:pt x="4543947" y="2324703"/>
                  <a:pt x="4550096" y="2325257"/>
                  <a:pt x="4555908" y="2324312"/>
                </a:cubicBezTo>
                <a:close/>
                <a:moveTo>
                  <a:pt x="4758400" y="2324340"/>
                </a:moveTo>
                <a:cubicBezTo>
                  <a:pt x="4777066" y="2322793"/>
                  <a:pt x="4794492" y="2307951"/>
                  <a:pt x="4790931" y="2287257"/>
                </a:cubicBezTo>
                <a:cubicBezTo>
                  <a:pt x="4788895" y="2259438"/>
                  <a:pt x="4751810" y="2249487"/>
                  <a:pt x="4731911" y="2265545"/>
                </a:cubicBezTo>
                <a:cubicBezTo>
                  <a:pt x="4717891" y="2281150"/>
                  <a:pt x="4718344" y="2312587"/>
                  <a:pt x="4740052" y="2321181"/>
                </a:cubicBezTo>
                <a:cubicBezTo>
                  <a:pt x="4745818" y="2323895"/>
                  <a:pt x="4752178" y="2324856"/>
                  <a:pt x="4758400" y="2324340"/>
                </a:cubicBezTo>
                <a:close/>
                <a:moveTo>
                  <a:pt x="5475843" y="2324363"/>
                </a:moveTo>
                <a:cubicBezTo>
                  <a:pt x="5495882" y="2323294"/>
                  <a:pt x="5514855" y="2306836"/>
                  <a:pt x="5510209" y="2284607"/>
                </a:cubicBezTo>
                <a:cubicBezTo>
                  <a:pt x="5506767" y="2254056"/>
                  <a:pt x="5460874" y="2247900"/>
                  <a:pt x="5444812" y="2271383"/>
                </a:cubicBezTo>
                <a:cubicBezTo>
                  <a:pt x="5438616" y="2287343"/>
                  <a:pt x="5439305" y="2310826"/>
                  <a:pt x="5456285" y="2319946"/>
                </a:cubicBezTo>
                <a:cubicBezTo>
                  <a:pt x="5462366" y="2323365"/>
                  <a:pt x="5469164" y="2324719"/>
                  <a:pt x="5475843" y="2324363"/>
                </a:cubicBezTo>
                <a:close/>
                <a:moveTo>
                  <a:pt x="6301800" y="2324390"/>
                </a:moveTo>
                <a:cubicBezTo>
                  <a:pt x="6320291" y="2322051"/>
                  <a:pt x="6337038" y="2306233"/>
                  <a:pt x="6331963" y="2285370"/>
                </a:cubicBezTo>
                <a:cubicBezTo>
                  <a:pt x="6329933" y="2253186"/>
                  <a:pt x="6282343" y="2247899"/>
                  <a:pt x="6266780" y="2272037"/>
                </a:cubicBezTo>
                <a:cubicBezTo>
                  <a:pt x="6256179" y="2288819"/>
                  <a:pt x="6262720" y="2317095"/>
                  <a:pt x="6283470" y="2321922"/>
                </a:cubicBezTo>
                <a:cubicBezTo>
                  <a:pt x="6289278" y="2324451"/>
                  <a:pt x="6295636" y="2325169"/>
                  <a:pt x="6301800" y="2324390"/>
                </a:cubicBezTo>
                <a:close/>
                <a:moveTo>
                  <a:pt x="6504042" y="2324484"/>
                </a:moveTo>
                <a:cubicBezTo>
                  <a:pt x="6522995" y="2323137"/>
                  <a:pt x="6540486" y="2306722"/>
                  <a:pt x="6536157" y="2286203"/>
                </a:cubicBezTo>
                <a:cubicBezTo>
                  <a:pt x="6536849" y="2252004"/>
                  <a:pt x="6478198" y="2247900"/>
                  <a:pt x="6469655" y="2278451"/>
                </a:cubicBezTo>
                <a:cubicBezTo>
                  <a:pt x="6465729" y="2293271"/>
                  <a:pt x="6468269" y="2314930"/>
                  <a:pt x="6485357" y="2320402"/>
                </a:cubicBezTo>
                <a:cubicBezTo>
                  <a:pt x="6491245" y="2323707"/>
                  <a:pt x="6497725" y="2324933"/>
                  <a:pt x="6504042" y="2324484"/>
                </a:cubicBezTo>
                <a:close/>
                <a:moveTo>
                  <a:pt x="4041893" y="2324525"/>
                </a:moveTo>
                <a:cubicBezTo>
                  <a:pt x="4060168" y="2321452"/>
                  <a:pt x="4076398" y="2304987"/>
                  <a:pt x="4071204" y="2285004"/>
                </a:cubicBezTo>
                <a:cubicBezTo>
                  <a:pt x="4069127" y="2254421"/>
                  <a:pt x="4021115" y="2246312"/>
                  <a:pt x="4006804" y="2271798"/>
                </a:cubicBezTo>
                <a:cubicBezTo>
                  <a:pt x="4000341" y="2289406"/>
                  <a:pt x="4000803" y="2317904"/>
                  <a:pt x="4023655" y="2322770"/>
                </a:cubicBezTo>
                <a:cubicBezTo>
                  <a:pt x="4029483" y="2325086"/>
                  <a:pt x="4035802" y="2325550"/>
                  <a:pt x="4041893" y="2324525"/>
                </a:cubicBezTo>
                <a:close/>
                <a:moveTo>
                  <a:pt x="7427927" y="2324657"/>
                </a:moveTo>
                <a:cubicBezTo>
                  <a:pt x="7445372" y="2324625"/>
                  <a:pt x="7462849" y="2312309"/>
                  <a:pt x="7461318" y="2292810"/>
                </a:cubicBezTo>
                <a:cubicBezTo>
                  <a:pt x="7465854" y="2267951"/>
                  <a:pt x="7438413" y="2251074"/>
                  <a:pt x="7416641" y="2259513"/>
                </a:cubicBezTo>
                <a:cubicBezTo>
                  <a:pt x="7390787" y="2264758"/>
                  <a:pt x="7388066" y="2309687"/>
                  <a:pt x="7411198" y="2320406"/>
                </a:cubicBezTo>
                <a:cubicBezTo>
                  <a:pt x="7416301" y="2323314"/>
                  <a:pt x="7422112" y="2324668"/>
                  <a:pt x="7427927" y="2324657"/>
                </a:cubicBezTo>
                <a:close/>
                <a:moveTo>
                  <a:pt x="5890108" y="2324710"/>
                </a:moveTo>
                <a:cubicBezTo>
                  <a:pt x="5906620" y="2323102"/>
                  <a:pt x="5922104" y="2311007"/>
                  <a:pt x="5920731" y="2292478"/>
                </a:cubicBezTo>
                <a:cubicBezTo>
                  <a:pt x="5924391" y="2265715"/>
                  <a:pt x="5893510" y="2251075"/>
                  <a:pt x="5871322" y="2260225"/>
                </a:cubicBezTo>
                <a:cubicBezTo>
                  <a:pt x="5845016" y="2269604"/>
                  <a:pt x="5845245" y="2316268"/>
                  <a:pt x="5873838" y="2322673"/>
                </a:cubicBezTo>
                <a:cubicBezTo>
                  <a:pt x="5878985" y="2324617"/>
                  <a:pt x="5884604" y="2325246"/>
                  <a:pt x="5890108" y="2324710"/>
                </a:cubicBezTo>
                <a:close/>
                <a:moveTo>
                  <a:pt x="4447531" y="2324715"/>
                </a:moveTo>
                <a:cubicBezTo>
                  <a:pt x="4483785" y="2330450"/>
                  <a:pt x="4495642" y="2270116"/>
                  <a:pt x="4461896" y="2260710"/>
                </a:cubicBezTo>
                <a:cubicBezTo>
                  <a:pt x="4443199" y="2251075"/>
                  <a:pt x="4425185" y="2263693"/>
                  <a:pt x="4412416" y="2276539"/>
                </a:cubicBezTo>
                <a:cubicBezTo>
                  <a:pt x="4411504" y="2299021"/>
                  <a:pt x="4420169" y="2327238"/>
                  <a:pt x="4447531" y="2324715"/>
                </a:cubicBezTo>
                <a:close/>
                <a:moveTo>
                  <a:pt x="4863287" y="2324973"/>
                </a:moveTo>
                <a:cubicBezTo>
                  <a:pt x="4881467" y="2323298"/>
                  <a:pt x="4897408" y="2307009"/>
                  <a:pt x="4893034" y="2285923"/>
                </a:cubicBezTo>
                <a:cubicBezTo>
                  <a:pt x="4891912" y="2253200"/>
                  <a:pt x="4844132" y="2247900"/>
                  <a:pt x="4828878" y="2272788"/>
                </a:cubicBezTo>
                <a:cubicBezTo>
                  <a:pt x="4816316" y="2289841"/>
                  <a:pt x="4825962" y="2315190"/>
                  <a:pt x="4845029" y="2321412"/>
                </a:cubicBezTo>
                <a:cubicBezTo>
                  <a:pt x="4850918" y="2324465"/>
                  <a:pt x="4857227" y="2325531"/>
                  <a:pt x="4863287" y="2324973"/>
                </a:cubicBezTo>
                <a:close/>
                <a:moveTo>
                  <a:pt x="7122269" y="2324984"/>
                </a:moveTo>
                <a:cubicBezTo>
                  <a:pt x="7141488" y="2323127"/>
                  <a:pt x="7159453" y="2306575"/>
                  <a:pt x="7154651" y="2285202"/>
                </a:cubicBezTo>
                <a:cubicBezTo>
                  <a:pt x="7151450" y="2253461"/>
                  <a:pt x="7102972" y="2247900"/>
                  <a:pt x="7087879" y="2272923"/>
                </a:cubicBezTo>
                <a:cubicBezTo>
                  <a:pt x="7078504" y="2289836"/>
                  <a:pt x="7084449" y="2314858"/>
                  <a:pt x="7103429" y="2321577"/>
                </a:cubicBezTo>
                <a:cubicBezTo>
                  <a:pt x="7109317" y="2324589"/>
                  <a:pt x="7115863" y="2325603"/>
                  <a:pt x="7122269" y="2324984"/>
                </a:cubicBezTo>
                <a:close/>
                <a:moveTo>
                  <a:pt x="5682021" y="2324987"/>
                </a:moveTo>
                <a:cubicBezTo>
                  <a:pt x="5699910" y="2325062"/>
                  <a:pt x="5717636" y="2313245"/>
                  <a:pt x="5716769" y="2293308"/>
                </a:cubicBezTo>
                <a:cubicBezTo>
                  <a:pt x="5722779" y="2256870"/>
                  <a:pt x="5665454" y="2244724"/>
                  <a:pt x="5649736" y="2274058"/>
                </a:cubicBezTo>
                <a:cubicBezTo>
                  <a:pt x="5638641" y="2289641"/>
                  <a:pt x="5646269" y="2314850"/>
                  <a:pt x="5664761" y="2320808"/>
                </a:cubicBezTo>
                <a:cubicBezTo>
                  <a:pt x="5670078" y="2323615"/>
                  <a:pt x="5676059" y="2324961"/>
                  <a:pt x="5682021" y="2324987"/>
                </a:cubicBezTo>
                <a:close/>
                <a:moveTo>
                  <a:pt x="7535179" y="2325069"/>
                </a:moveTo>
                <a:cubicBezTo>
                  <a:pt x="7554913" y="2322595"/>
                  <a:pt x="7571416" y="2303238"/>
                  <a:pt x="7564252" y="2281288"/>
                </a:cubicBezTo>
                <a:cubicBezTo>
                  <a:pt x="7558793" y="2249718"/>
                  <a:pt x="7507393" y="2249487"/>
                  <a:pt x="7498978" y="2278984"/>
                </a:cubicBezTo>
                <a:cubicBezTo>
                  <a:pt x="7494429" y="2293963"/>
                  <a:pt x="7498523" y="2315855"/>
                  <a:pt x="7515126" y="2321386"/>
                </a:cubicBezTo>
                <a:cubicBezTo>
                  <a:pt x="7521665" y="2324842"/>
                  <a:pt x="7528602" y="2325894"/>
                  <a:pt x="7535179" y="2325069"/>
                </a:cubicBezTo>
                <a:close/>
                <a:moveTo>
                  <a:pt x="6816964" y="2325085"/>
                </a:moveTo>
                <a:cubicBezTo>
                  <a:pt x="6835244" y="2322881"/>
                  <a:pt x="6851067" y="2306112"/>
                  <a:pt x="6845031" y="2285434"/>
                </a:cubicBezTo>
                <a:cubicBezTo>
                  <a:pt x="6844571" y="2252997"/>
                  <a:pt x="6796513" y="2247900"/>
                  <a:pt x="6781797" y="2272459"/>
                </a:cubicBezTo>
                <a:cubicBezTo>
                  <a:pt x="6770529" y="2288909"/>
                  <a:pt x="6778117" y="2316944"/>
                  <a:pt x="6798582" y="2322041"/>
                </a:cubicBezTo>
                <a:cubicBezTo>
                  <a:pt x="6804503" y="2324937"/>
                  <a:pt x="6810870" y="2325820"/>
                  <a:pt x="6816964" y="2325085"/>
                </a:cubicBezTo>
                <a:close/>
                <a:moveTo>
                  <a:pt x="7323208" y="2325119"/>
                </a:moveTo>
                <a:cubicBezTo>
                  <a:pt x="7341461" y="2325486"/>
                  <a:pt x="7360071" y="2314125"/>
                  <a:pt x="7358686" y="2293564"/>
                </a:cubicBezTo>
                <a:cubicBezTo>
                  <a:pt x="7365842" y="2257395"/>
                  <a:pt x="7311598" y="2244724"/>
                  <a:pt x="7294286" y="2272139"/>
                </a:cubicBezTo>
                <a:cubicBezTo>
                  <a:pt x="7288054" y="2288265"/>
                  <a:pt x="7288516" y="2311994"/>
                  <a:pt x="7305828" y="2320749"/>
                </a:cubicBezTo>
                <a:cubicBezTo>
                  <a:pt x="7311079" y="2323571"/>
                  <a:pt x="7317124" y="2324996"/>
                  <a:pt x="7323208" y="2325119"/>
                </a:cubicBezTo>
                <a:close/>
                <a:moveTo>
                  <a:pt x="6283783" y="2425683"/>
                </a:moveTo>
                <a:cubicBezTo>
                  <a:pt x="6303846" y="2432050"/>
                  <a:pt x="6331661" y="2421817"/>
                  <a:pt x="6332117" y="2397711"/>
                </a:cubicBezTo>
                <a:cubicBezTo>
                  <a:pt x="6338729" y="2368830"/>
                  <a:pt x="6301567" y="2349500"/>
                  <a:pt x="6278767" y="2364054"/>
                </a:cubicBezTo>
                <a:cubicBezTo>
                  <a:pt x="6253004" y="2374970"/>
                  <a:pt x="6256652" y="2418633"/>
                  <a:pt x="6283783" y="2425683"/>
                </a:cubicBezTo>
                <a:close/>
                <a:moveTo>
                  <a:pt x="7129707" y="2425856"/>
                </a:moveTo>
                <a:cubicBezTo>
                  <a:pt x="7140932" y="2422806"/>
                  <a:pt x="7150545" y="2415054"/>
                  <a:pt x="7153598" y="2402627"/>
                </a:cubicBezTo>
                <a:cubicBezTo>
                  <a:pt x="7164229" y="2374809"/>
                  <a:pt x="7129849" y="2349499"/>
                  <a:pt x="7105194" y="2362268"/>
                </a:cubicBezTo>
                <a:cubicBezTo>
                  <a:pt x="7081444" y="2370705"/>
                  <a:pt x="7078504" y="2404907"/>
                  <a:pt x="7096147" y="2420868"/>
                </a:cubicBezTo>
                <a:cubicBezTo>
                  <a:pt x="7105647" y="2427253"/>
                  <a:pt x="7118482" y="2428906"/>
                  <a:pt x="7129707" y="2425856"/>
                </a:cubicBezTo>
                <a:close/>
                <a:moveTo>
                  <a:pt x="5691369" y="2426028"/>
                </a:moveTo>
                <a:cubicBezTo>
                  <a:pt x="5709042" y="2420922"/>
                  <a:pt x="5722177" y="2401891"/>
                  <a:pt x="5715609" y="2383115"/>
                </a:cubicBezTo>
                <a:cubicBezTo>
                  <a:pt x="5706853" y="2352666"/>
                  <a:pt x="5654081" y="2351087"/>
                  <a:pt x="5646937" y="2382889"/>
                </a:cubicBezTo>
                <a:cubicBezTo>
                  <a:pt x="5638641" y="2401384"/>
                  <a:pt x="5653620" y="2422811"/>
                  <a:pt x="5672747" y="2425969"/>
                </a:cubicBezTo>
                <a:cubicBezTo>
                  <a:pt x="5679084" y="2427886"/>
                  <a:pt x="5685479" y="2427731"/>
                  <a:pt x="5691369" y="2426028"/>
                </a:cubicBezTo>
                <a:close/>
                <a:moveTo>
                  <a:pt x="7539525" y="2426093"/>
                </a:moveTo>
                <a:cubicBezTo>
                  <a:pt x="7551186" y="2424014"/>
                  <a:pt x="7561214" y="2417102"/>
                  <a:pt x="7563277" y="2404402"/>
                </a:cubicBezTo>
                <a:cubicBezTo>
                  <a:pt x="7572216" y="2381924"/>
                  <a:pt x="7551816" y="2355850"/>
                  <a:pt x="7527291" y="2360121"/>
                </a:cubicBezTo>
                <a:cubicBezTo>
                  <a:pt x="7497264" y="2359896"/>
                  <a:pt x="7486491" y="2399907"/>
                  <a:pt x="7505974" y="2418788"/>
                </a:cubicBezTo>
                <a:cubicBezTo>
                  <a:pt x="7514570" y="2425419"/>
                  <a:pt x="7527864" y="2428173"/>
                  <a:pt x="7539525" y="2426093"/>
                </a:cubicBezTo>
                <a:close/>
                <a:moveTo>
                  <a:pt x="1579792" y="2426186"/>
                </a:moveTo>
                <a:cubicBezTo>
                  <a:pt x="1590706" y="2423984"/>
                  <a:pt x="1600117" y="2417291"/>
                  <a:pt x="1602839" y="2405277"/>
                </a:cubicBezTo>
                <a:cubicBezTo>
                  <a:pt x="1611230" y="2383310"/>
                  <a:pt x="1593087" y="2355850"/>
                  <a:pt x="1569049" y="2358825"/>
                </a:cubicBezTo>
                <a:cubicBezTo>
                  <a:pt x="1537979" y="2357452"/>
                  <a:pt x="1527095" y="2400929"/>
                  <a:pt x="1547732" y="2420151"/>
                </a:cubicBezTo>
                <a:cubicBezTo>
                  <a:pt x="1556462" y="2426101"/>
                  <a:pt x="1568878" y="2428389"/>
                  <a:pt x="1579792" y="2426186"/>
                </a:cubicBezTo>
                <a:close/>
                <a:moveTo>
                  <a:pt x="4538814" y="2426187"/>
                </a:moveTo>
                <a:cubicBezTo>
                  <a:pt x="4558600" y="2432050"/>
                  <a:pt x="4584756" y="2422128"/>
                  <a:pt x="4584073" y="2398451"/>
                </a:cubicBezTo>
                <a:cubicBezTo>
                  <a:pt x="4589304" y="2373646"/>
                  <a:pt x="4562012" y="2352675"/>
                  <a:pt x="4539041" y="2361921"/>
                </a:cubicBezTo>
                <a:cubicBezTo>
                  <a:pt x="4510839" y="2370038"/>
                  <a:pt x="4509929" y="2418520"/>
                  <a:pt x="4538814" y="2426187"/>
                </a:cubicBezTo>
                <a:close/>
                <a:moveTo>
                  <a:pt x="4453945" y="2426343"/>
                </a:moveTo>
                <a:cubicBezTo>
                  <a:pt x="4479044" y="2425886"/>
                  <a:pt x="4486117" y="2394078"/>
                  <a:pt x="4477675" y="2374857"/>
                </a:cubicBezTo>
                <a:cubicBezTo>
                  <a:pt x="4466951" y="2359296"/>
                  <a:pt x="4444590" y="2354262"/>
                  <a:pt x="4428389" y="2363873"/>
                </a:cubicBezTo>
                <a:cubicBezTo>
                  <a:pt x="4411504" y="2370967"/>
                  <a:pt x="4415155" y="2392019"/>
                  <a:pt x="4411961" y="2406664"/>
                </a:cubicBezTo>
                <a:cubicBezTo>
                  <a:pt x="4422685" y="2419021"/>
                  <a:pt x="4436147" y="2430462"/>
                  <a:pt x="4453945" y="2426343"/>
                </a:cubicBezTo>
                <a:close/>
                <a:moveTo>
                  <a:pt x="6903495" y="2426469"/>
                </a:moveTo>
                <a:cubicBezTo>
                  <a:pt x="6921337" y="2433637"/>
                  <a:pt x="6937578" y="2420919"/>
                  <a:pt x="6948329" y="2407508"/>
                </a:cubicBezTo>
                <a:cubicBezTo>
                  <a:pt x="6948329" y="2400802"/>
                  <a:pt x="6948100" y="2387159"/>
                  <a:pt x="6948100" y="2380454"/>
                </a:cubicBezTo>
                <a:cubicBezTo>
                  <a:pt x="6936663" y="2364730"/>
                  <a:pt x="6916076" y="2351087"/>
                  <a:pt x="6896861" y="2363111"/>
                </a:cubicBezTo>
                <a:cubicBezTo>
                  <a:pt x="6868954" y="2374210"/>
                  <a:pt x="6873529" y="2421613"/>
                  <a:pt x="6903495" y="2426469"/>
                </a:cubicBezTo>
                <a:close/>
                <a:moveTo>
                  <a:pt x="5896468" y="2426500"/>
                </a:moveTo>
                <a:cubicBezTo>
                  <a:pt x="5907497" y="2424112"/>
                  <a:pt x="5916764" y="2417210"/>
                  <a:pt x="5918925" y="2404441"/>
                </a:cubicBezTo>
                <a:cubicBezTo>
                  <a:pt x="5927566" y="2380284"/>
                  <a:pt x="5905280" y="2352675"/>
                  <a:pt x="5879810" y="2359577"/>
                </a:cubicBezTo>
                <a:cubicBezTo>
                  <a:pt x="5850247" y="2362108"/>
                  <a:pt x="5845016" y="2402831"/>
                  <a:pt x="5863436" y="2421467"/>
                </a:cubicBezTo>
                <a:cubicBezTo>
                  <a:pt x="5872647" y="2426758"/>
                  <a:pt x="5885438" y="2428887"/>
                  <a:pt x="5896468" y="2426500"/>
                </a:cubicBezTo>
                <a:close/>
                <a:moveTo>
                  <a:pt x="1660927" y="2426505"/>
                </a:moveTo>
                <a:cubicBezTo>
                  <a:pt x="1680138" y="2433637"/>
                  <a:pt x="1708039" y="2421443"/>
                  <a:pt x="1705523" y="2397976"/>
                </a:cubicBezTo>
                <a:cubicBezTo>
                  <a:pt x="1711241" y="2374509"/>
                  <a:pt x="1688828" y="2354262"/>
                  <a:pt x="1666187" y="2359554"/>
                </a:cubicBezTo>
                <a:cubicBezTo>
                  <a:pt x="1633254" y="2362085"/>
                  <a:pt x="1630281" y="2418912"/>
                  <a:pt x="1660927" y="2426505"/>
                </a:cubicBezTo>
                <a:close/>
                <a:moveTo>
                  <a:pt x="4233309" y="2426509"/>
                </a:moveTo>
                <a:cubicBezTo>
                  <a:pt x="4256994" y="2433637"/>
                  <a:pt x="4286092" y="2409263"/>
                  <a:pt x="4276167" y="2383509"/>
                </a:cubicBezTo>
                <a:cubicBezTo>
                  <a:pt x="4268949" y="2351087"/>
                  <a:pt x="4216842" y="2351317"/>
                  <a:pt x="4208721" y="2382819"/>
                </a:cubicBezTo>
                <a:cubicBezTo>
                  <a:pt x="4201954" y="2401675"/>
                  <a:pt x="4213684" y="2423290"/>
                  <a:pt x="4233309" y="2426509"/>
                </a:cubicBezTo>
                <a:close/>
                <a:moveTo>
                  <a:pt x="4972346" y="2426514"/>
                </a:moveTo>
                <a:cubicBezTo>
                  <a:pt x="4983005" y="2423857"/>
                  <a:pt x="4992189" y="2416790"/>
                  <a:pt x="4995251" y="2405370"/>
                </a:cubicBezTo>
                <a:cubicBezTo>
                  <a:pt x="5006817" y="2381173"/>
                  <a:pt x="4979376" y="2354262"/>
                  <a:pt x="4954883" y="2360594"/>
                </a:cubicBezTo>
                <a:cubicBezTo>
                  <a:pt x="4926535" y="2363534"/>
                  <a:pt x="4916329" y="2406500"/>
                  <a:pt x="4940595" y="2421199"/>
                </a:cubicBezTo>
                <a:cubicBezTo>
                  <a:pt x="4949554" y="2427418"/>
                  <a:pt x="4961687" y="2429171"/>
                  <a:pt x="4972346" y="2426514"/>
                </a:cubicBezTo>
                <a:close/>
                <a:moveTo>
                  <a:pt x="6203558" y="2426651"/>
                </a:moveTo>
                <a:cubicBezTo>
                  <a:pt x="6214787" y="2424512"/>
                  <a:pt x="6224672" y="2417441"/>
                  <a:pt x="6227758" y="2405351"/>
                </a:cubicBezTo>
                <a:cubicBezTo>
                  <a:pt x="6237129" y="2382539"/>
                  <a:pt x="6217244" y="2355849"/>
                  <a:pt x="6192558" y="2358815"/>
                </a:cubicBezTo>
                <a:cubicBezTo>
                  <a:pt x="6162387" y="2357446"/>
                  <a:pt x="6149816" y="2400560"/>
                  <a:pt x="6171302" y="2418353"/>
                </a:cubicBezTo>
                <a:cubicBezTo>
                  <a:pt x="6179759" y="2425995"/>
                  <a:pt x="6192330" y="2428790"/>
                  <a:pt x="6203558" y="2426651"/>
                </a:cubicBezTo>
                <a:close/>
                <a:moveTo>
                  <a:pt x="5278641" y="2426660"/>
                </a:moveTo>
                <a:cubicBezTo>
                  <a:pt x="5289841" y="2424596"/>
                  <a:pt x="5299450" y="2417945"/>
                  <a:pt x="5302065" y="2405445"/>
                </a:cubicBezTo>
                <a:cubicBezTo>
                  <a:pt x="5311617" y="2379986"/>
                  <a:pt x="5287055" y="2351087"/>
                  <a:pt x="5260674" y="2360032"/>
                </a:cubicBezTo>
                <a:cubicBezTo>
                  <a:pt x="5234520" y="2366225"/>
                  <a:pt x="5230654" y="2401546"/>
                  <a:pt x="5245664" y="2420353"/>
                </a:cubicBezTo>
                <a:cubicBezTo>
                  <a:pt x="5254647" y="2426201"/>
                  <a:pt x="5267440" y="2428724"/>
                  <a:pt x="5278641" y="2426660"/>
                </a:cubicBezTo>
                <a:close/>
                <a:moveTo>
                  <a:pt x="7007808" y="2426734"/>
                </a:moveTo>
                <a:cubicBezTo>
                  <a:pt x="7025763" y="2430361"/>
                  <a:pt x="7046301" y="2421335"/>
                  <a:pt x="7050383" y="2401935"/>
                </a:cubicBezTo>
                <a:cubicBezTo>
                  <a:pt x="7061042" y="2375843"/>
                  <a:pt x="7030199" y="2352675"/>
                  <a:pt x="7005933" y="2360998"/>
                </a:cubicBezTo>
                <a:cubicBezTo>
                  <a:pt x="6979399" y="2365046"/>
                  <a:pt x="6973729" y="2402385"/>
                  <a:pt x="6991419" y="2418805"/>
                </a:cubicBezTo>
                <a:cubicBezTo>
                  <a:pt x="6996125" y="2422910"/>
                  <a:pt x="7001822" y="2425525"/>
                  <a:pt x="7007808" y="2426734"/>
                </a:cubicBezTo>
                <a:close/>
                <a:moveTo>
                  <a:pt x="2297285" y="2426760"/>
                </a:moveTo>
                <a:cubicBezTo>
                  <a:pt x="2306893" y="2425431"/>
                  <a:pt x="2315508" y="2420739"/>
                  <a:pt x="2319931" y="2411016"/>
                </a:cubicBezTo>
                <a:cubicBezTo>
                  <a:pt x="2333532" y="2387727"/>
                  <a:pt x="2312448" y="2354262"/>
                  <a:pt x="2285014" y="2360367"/>
                </a:cubicBezTo>
                <a:cubicBezTo>
                  <a:pt x="2254170" y="2361724"/>
                  <a:pt x="2246230" y="2405137"/>
                  <a:pt x="2268687" y="2422322"/>
                </a:cubicBezTo>
                <a:cubicBezTo>
                  <a:pt x="2277079" y="2426053"/>
                  <a:pt x="2287677" y="2428088"/>
                  <a:pt x="2297285" y="2426760"/>
                </a:cubicBezTo>
                <a:close/>
                <a:moveTo>
                  <a:pt x="6805850" y="2426858"/>
                </a:moveTo>
                <a:cubicBezTo>
                  <a:pt x="6824481" y="2428750"/>
                  <a:pt x="6844534" y="2419420"/>
                  <a:pt x="6845052" y="2398095"/>
                </a:cubicBezTo>
                <a:cubicBezTo>
                  <a:pt x="6851492" y="2372183"/>
                  <a:pt x="6821591" y="2351087"/>
                  <a:pt x="6798360" y="2360947"/>
                </a:cubicBezTo>
                <a:cubicBezTo>
                  <a:pt x="6772369" y="2368056"/>
                  <a:pt x="6770529" y="2405203"/>
                  <a:pt x="6788470" y="2421255"/>
                </a:cubicBezTo>
                <a:cubicBezTo>
                  <a:pt x="6793587" y="2424350"/>
                  <a:pt x="6799640" y="2426228"/>
                  <a:pt x="6805850" y="2426858"/>
                </a:cubicBezTo>
                <a:close/>
                <a:moveTo>
                  <a:pt x="4134793" y="2426858"/>
                </a:moveTo>
                <a:cubicBezTo>
                  <a:pt x="4144540" y="2428551"/>
                  <a:pt x="4154945" y="2426887"/>
                  <a:pt x="4163291" y="2421724"/>
                </a:cubicBezTo>
                <a:cubicBezTo>
                  <a:pt x="4175868" y="2412087"/>
                  <a:pt x="4173124" y="2394648"/>
                  <a:pt x="4176554" y="2380880"/>
                </a:cubicBezTo>
                <a:cubicBezTo>
                  <a:pt x="4164663" y="2369866"/>
                  <a:pt x="4151858" y="2354262"/>
                  <a:pt x="4133336" y="2359540"/>
                </a:cubicBezTo>
                <a:cubicBezTo>
                  <a:pt x="4109325" y="2360917"/>
                  <a:pt x="4094004" y="2393271"/>
                  <a:pt x="4110240" y="2411857"/>
                </a:cubicBezTo>
                <a:cubicBezTo>
                  <a:pt x="4115957" y="2420118"/>
                  <a:pt x="4125046" y="2425166"/>
                  <a:pt x="4134793" y="2426858"/>
                </a:cubicBezTo>
                <a:close/>
                <a:moveTo>
                  <a:pt x="7434969" y="2427162"/>
                </a:moveTo>
                <a:cubicBezTo>
                  <a:pt x="7451382" y="2424059"/>
                  <a:pt x="7464607" y="2409125"/>
                  <a:pt x="7460865" y="2390783"/>
                </a:cubicBezTo>
                <a:cubicBezTo>
                  <a:pt x="7462679" y="2361391"/>
                  <a:pt x="7420950" y="2349499"/>
                  <a:pt x="7403034" y="2370141"/>
                </a:cubicBezTo>
                <a:cubicBezTo>
                  <a:pt x="7389654" y="2387193"/>
                  <a:pt x="7392602" y="2421746"/>
                  <a:pt x="7418002" y="2426009"/>
                </a:cubicBezTo>
                <a:cubicBezTo>
                  <a:pt x="7423672" y="2427916"/>
                  <a:pt x="7429497" y="2428196"/>
                  <a:pt x="7434969" y="2427162"/>
                </a:cubicBezTo>
                <a:close/>
                <a:moveTo>
                  <a:pt x="6613140" y="2427195"/>
                </a:moveTo>
                <a:cubicBezTo>
                  <a:pt x="6624376" y="2425067"/>
                  <a:pt x="6634312" y="2418222"/>
                  <a:pt x="6637893" y="2406259"/>
                </a:cubicBezTo>
                <a:cubicBezTo>
                  <a:pt x="6648291" y="2383711"/>
                  <a:pt x="6627726" y="2354262"/>
                  <a:pt x="6602078" y="2359554"/>
                </a:cubicBezTo>
                <a:cubicBezTo>
                  <a:pt x="6570885" y="2358634"/>
                  <a:pt x="6562566" y="2399816"/>
                  <a:pt x="6580589" y="2419833"/>
                </a:cubicBezTo>
                <a:cubicBezTo>
                  <a:pt x="6589370" y="2426735"/>
                  <a:pt x="6601905" y="2429323"/>
                  <a:pt x="6613140" y="2427195"/>
                </a:cubicBezTo>
                <a:close/>
                <a:moveTo>
                  <a:pt x="4852721" y="2427217"/>
                </a:moveTo>
                <a:cubicBezTo>
                  <a:pt x="4871911" y="2429683"/>
                  <a:pt x="4893565" y="2419520"/>
                  <a:pt x="4893565" y="2398259"/>
                </a:cubicBezTo>
                <a:cubicBezTo>
                  <a:pt x="4898867" y="2372179"/>
                  <a:pt x="4867517" y="2352675"/>
                  <a:pt x="4844466" y="2362654"/>
                </a:cubicBezTo>
                <a:cubicBezTo>
                  <a:pt x="4819340" y="2369004"/>
                  <a:pt x="4814729" y="2406197"/>
                  <a:pt x="4835245" y="2420484"/>
                </a:cubicBezTo>
                <a:cubicBezTo>
                  <a:pt x="4840201" y="2424169"/>
                  <a:pt x="4846324" y="2426395"/>
                  <a:pt x="4852721" y="2427217"/>
                </a:cubicBezTo>
                <a:close/>
                <a:moveTo>
                  <a:pt x="7218852" y="2427235"/>
                </a:moveTo>
                <a:cubicBezTo>
                  <a:pt x="7239689" y="2428062"/>
                  <a:pt x="7260845" y="2413327"/>
                  <a:pt x="7255418" y="2388925"/>
                </a:cubicBezTo>
                <a:cubicBezTo>
                  <a:pt x="7256097" y="2355931"/>
                  <a:pt x="7205221" y="2347912"/>
                  <a:pt x="7192107" y="2375407"/>
                </a:cubicBezTo>
                <a:cubicBezTo>
                  <a:pt x="7186454" y="2390300"/>
                  <a:pt x="7187585" y="2409317"/>
                  <a:pt x="7199116" y="2421003"/>
                </a:cubicBezTo>
                <a:cubicBezTo>
                  <a:pt x="7204995" y="2424955"/>
                  <a:pt x="7211906" y="2426960"/>
                  <a:pt x="7218852" y="2427235"/>
                </a:cubicBezTo>
                <a:close/>
                <a:moveTo>
                  <a:pt x="5585838" y="2427278"/>
                </a:moveTo>
                <a:cubicBezTo>
                  <a:pt x="5603086" y="2423976"/>
                  <a:pt x="5618045" y="2408843"/>
                  <a:pt x="5613402" y="2389863"/>
                </a:cubicBezTo>
                <a:cubicBezTo>
                  <a:pt x="5612256" y="2355892"/>
                  <a:pt x="5559297" y="2347912"/>
                  <a:pt x="5546229" y="2378007"/>
                </a:cubicBezTo>
                <a:cubicBezTo>
                  <a:pt x="5535454" y="2396702"/>
                  <a:pt x="5547605" y="2421782"/>
                  <a:pt x="5568468" y="2426341"/>
                </a:cubicBezTo>
                <a:cubicBezTo>
                  <a:pt x="5574085" y="2428165"/>
                  <a:pt x="5580088" y="2428379"/>
                  <a:pt x="5585838" y="2427278"/>
                </a:cubicBezTo>
                <a:close/>
                <a:moveTo>
                  <a:pt x="5486212" y="2427312"/>
                </a:moveTo>
                <a:cubicBezTo>
                  <a:pt x="5496841" y="2424897"/>
                  <a:pt x="5505936" y="2417996"/>
                  <a:pt x="5508438" y="2406036"/>
                </a:cubicBezTo>
                <a:cubicBezTo>
                  <a:pt x="5519579" y="2380505"/>
                  <a:pt x="5493886" y="2352674"/>
                  <a:pt x="5467965" y="2360034"/>
                </a:cubicBezTo>
                <a:cubicBezTo>
                  <a:pt x="5439770" y="2362564"/>
                  <a:pt x="5432266" y="2406726"/>
                  <a:pt x="5454777" y="2421677"/>
                </a:cubicBezTo>
                <a:cubicBezTo>
                  <a:pt x="5463417" y="2427657"/>
                  <a:pt x="5475582" y="2429727"/>
                  <a:pt x="5486212" y="2427312"/>
                </a:cubicBezTo>
                <a:close/>
                <a:moveTo>
                  <a:pt x="5176795" y="2427405"/>
                </a:moveTo>
                <a:cubicBezTo>
                  <a:pt x="5194181" y="2422359"/>
                  <a:pt x="5206412" y="2403081"/>
                  <a:pt x="5200361" y="2383933"/>
                </a:cubicBezTo>
                <a:cubicBezTo>
                  <a:pt x="5197826" y="2360932"/>
                  <a:pt x="5168320" y="2354262"/>
                  <a:pt x="5150109" y="2362542"/>
                </a:cubicBezTo>
                <a:cubicBezTo>
                  <a:pt x="5124291" y="2374963"/>
                  <a:pt x="5128441" y="2422575"/>
                  <a:pt x="5158177" y="2427175"/>
                </a:cubicBezTo>
                <a:cubicBezTo>
                  <a:pt x="5164631" y="2429187"/>
                  <a:pt x="5170999" y="2429087"/>
                  <a:pt x="5176795" y="2427405"/>
                </a:cubicBezTo>
                <a:close/>
                <a:moveTo>
                  <a:pt x="6712240" y="2427441"/>
                </a:moveTo>
                <a:cubicBezTo>
                  <a:pt x="6730480" y="2425631"/>
                  <a:pt x="6746501" y="2410315"/>
                  <a:pt x="6741090" y="2389445"/>
                </a:cubicBezTo>
                <a:cubicBezTo>
                  <a:pt x="6742443" y="2359150"/>
                  <a:pt x="6697579" y="2349500"/>
                  <a:pt x="6682024" y="2372390"/>
                </a:cubicBezTo>
                <a:cubicBezTo>
                  <a:pt x="6672104" y="2388548"/>
                  <a:pt x="6673457" y="2417272"/>
                  <a:pt x="6693972" y="2424453"/>
                </a:cubicBezTo>
                <a:cubicBezTo>
                  <a:pt x="6699834" y="2427146"/>
                  <a:pt x="6706160" y="2428044"/>
                  <a:pt x="6712240" y="2427441"/>
                </a:cubicBezTo>
                <a:close/>
                <a:moveTo>
                  <a:pt x="6502190" y="2427555"/>
                </a:moveTo>
                <a:cubicBezTo>
                  <a:pt x="6521812" y="2427341"/>
                  <a:pt x="6540504" y="2411955"/>
                  <a:pt x="6536226" y="2389499"/>
                </a:cubicBezTo>
                <a:cubicBezTo>
                  <a:pt x="6536911" y="2359328"/>
                  <a:pt x="6495165" y="2349499"/>
                  <a:pt x="6476688" y="2368927"/>
                </a:cubicBezTo>
                <a:cubicBezTo>
                  <a:pt x="6464141" y="2384241"/>
                  <a:pt x="6465966" y="2410984"/>
                  <a:pt x="6483075" y="2422412"/>
                </a:cubicBezTo>
                <a:cubicBezTo>
                  <a:pt x="6489006" y="2426012"/>
                  <a:pt x="6495650" y="2427626"/>
                  <a:pt x="6502190" y="2427555"/>
                </a:cubicBezTo>
                <a:close/>
                <a:moveTo>
                  <a:pt x="6397835" y="2427558"/>
                </a:moveTo>
                <a:cubicBezTo>
                  <a:pt x="6417972" y="2427978"/>
                  <a:pt x="6438908" y="2413370"/>
                  <a:pt x="6434644" y="2390617"/>
                </a:cubicBezTo>
                <a:cubicBezTo>
                  <a:pt x="6435099" y="2364417"/>
                  <a:pt x="6402579" y="2351087"/>
                  <a:pt x="6382112" y="2363268"/>
                </a:cubicBezTo>
                <a:cubicBezTo>
                  <a:pt x="6359826" y="2373150"/>
                  <a:pt x="6357779" y="2409463"/>
                  <a:pt x="6378928" y="2421873"/>
                </a:cubicBezTo>
                <a:cubicBezTo>
                  <a:pt x="6384500" y="2425608"/>
                  <a:pt x="6391123" y="2427418"/>
                  <a:pt x="6397835" y="2427558"/>
                </a:cubicBezTo>
                <a:close/>
                <a:moveTo>
                  <a:pt x="5367049" y="2427596"/>
                </a:moveTo>
                <a:cubicBezTo>
                  <a:pt x="5385494" y="2430043"/>
                  <a:pt x="5406484" y="2418359"/>
                  <a:pt x="5405975" y="2397492"/>
                </a:cubicBezTo>
                <a:cubicBezTo>
                  <a:pt x="5411629" y="2373118"/>
                  <a:pt x="5387205" y="2354262"/>
                  <a:pt x="5365042" y="2359551"/>
                </a:cubicBezTo>
                <a:cubicBezTo>
                  <a:pt x="5336999" y="2362310"/>
                  <a:pt x="5330666" y="2403930"/>
                  <a:pt x="5350342" y="2420256"/>
                </a:cubicBezTo>
                <a:cubicBezTo>
                  <a:pt x="5355034" y="2424395"/>
                  <a:pt x="5360900" y="2426781"/>
                  <a:pt x="5367049" y="2427596"/>
                </a:cubicBezTo>
                <a:close/>
                <a:moveTo>
                  <a:pt x="1773561" y="2427658"/>
                </a:moveTo>
                <a:cubicBezTo>
                  <a:pt x="1793923" y="2427976"/>
                  <a:pt x="1814412" y="2413344"/>
                  <a:pt x="1809621" y="2390441"/>
                </a:cubicBezTo>
                <a:cubicBezTo>
                  <a:pt x="1809621" y="2357416"/>
                  <a:pt x="1761028" y="2349499"/>
                  <a:pt x="1745515" y="2375964"/>
                </a:cubicBezTo>
                <a:cubicBezTo>
                  <a:pt x="1740724" y="2391120"/>
                  <a:pt x="1739812" y="2411930"/>
                  <a:pt x="1754184" y="2422109"/>
                </a:cubicBezTo>
                <a:cubicBezTo>
                  <a:pt x="1760001" y="2425785"/>
                  <a:pt x="1766774" y="2427552"/>
                  <a:pt x="1773561" y="2427658"/>
                </a:cubicBezTo>
                <a:close/>
                <a:moveTo>
                  <a:pt x="7324586" y="2427877"/>
                </a:moveTo>
                <a:cubicBezTo>
                  <a:pt x="7336897" y="2427934"/>
                  <a:pt x="7349122" y="2422573"/>
                  <a:pt x="7354632" y="2411510"/>
                </a:cubicBezTo>
                <a:cubicBezTo>
                  <a:pt x="7362667" y="2396682"/>
                  <a:pt x="7354861" y="2380258"/>
                  <a:pt x="7350499" y="2365658"/>
                </a:cubicBezTo>
                <a:cubicBezTo>
                  <a:pt x="7334658" y="2362236"/>
                  <a:pt x="7316522" y="2355849"/>
                  <a:pt x="7301599" y="2366114"/>
                </a:cubicBezTo>
                <a:cubicBezTo>
                  <a:pt x="7288054" y="2377292"/>
                  <a:pt x="7288743" y="2396910"/>
                  <a:pt x="7294023" y="2411738"/>
                </a:cubicBezTo>
                <a:cubicBezTo>
                  <a:pt x="7299878" y="2422345"/>
                  <a:pt x="7312275" y="2427820"/>
                  <a:pt x="7324586" y="2427877"/>
                </a:cubicBezTo>
                <a:close/>
                <a:moveTo>
                  <a:pt x="6085279" y="2428020"/>
                </a:moveTo>
                <a:cubicBezTo>
                  <a:pt x="6106264" y="2430670"/>
                  <a:pt x="6129411" y="2415180"/>
                  <a:pt x="6125341" y="2390604"/>
                </a:cubicBezTo>
                <a:cubicBezTo>
                  <a:pt x="6127150" y="2357143"/>
                  <a:pt x="6077182" y="2347912"/>
                  <a:pt x="6061807" y="2374219"/>
                </a:cubicBezTo>
                <a:cubicBezTo>
                  <a:pt x="6056833" y="2388527"/>
                  <a:pt x="6056154" y="2406526"/>
                  <a:pt x="6066103" y="2418988"/>
                </a:cubicBezTo>
                <a:cubicBezTo>
                  <a:pt x="6071529" y="2424237"/>
                  <a:pt x="6078284" y="2427136"/>
                  <a:pt x="6085279" y="2428020"/>
                </a:cubicBezTo>
                <a:close/>
                <a:moveTo>
                  <a:pt x="4652039" y="2428286"/>
                </a:moveTo>
                <a:cubicBezTo>
                  <a:pt x="4671497" y="2428083"/>
                  <a:pt x="4691116" y="2411798"/>
                  <a:pt x="4686985" y="2390653"/>
                </a:cubicBezTo>
                <a:cubicBezTo>
                  <a:pt x="4689050" y="2360641"/>
                  <a:pt x="4645223" y="2349500"/>
                  <a:pt x="4626866" y="2369508"/>
                </a:cubicBezTo>
                <a:cubicBezTo>
                  <a:pt x="4614704" y="2384969"/>
                  <a:pt x="4616081" y="2411344"/>
                  <a:pt x="4633520" y="2422712"/>
                </a:cubicBezTo>
                <a:cubicBezTo>
                  <a:pt x="4639085" y="2426634"/>
                  <a:pt x="4645553" y="2428353"/>
                  <a:pt x="4652039" y="2428286"/>
                </a:cubicBezTo>
                <a:close/>
                <a:moveTo>
                  <a:pt x="5988405" y="2428288"/>
                </a:moveTo>
                <a:cubicBezTo>
                  <a:pt x="6008266" y="2428299"/>
                  <a:pt x="6027674" y="2414073"/>
                  <a:pt x="6023199" y="2391105"/>
                </a:cubicBezTo>
                <a:cubicBezTo>
                  <a:pt x="6023887" y="2358425"/>
                  <a:pt x="5973852" y="2347912"/>
                  <a:pt x="5959622" y="2376250"/>
                </a:cubicBezTo>
                <a:cubicBezTo>
                  <a:pt x="5955032" y="2391334"/>
                  <a:pt x="5952966" y="2414416"/>
                  <a:pt x="5969262" y="2423329"/>
                </a:cubicBezTo>
                <a:cubicBezTo>
                  <a:pt x="5975115" y="2426699"/>
                  <a:pt x="5981785" y="2428285"/>
                  <a:pt x="5988405" y="2428288"/>
                </a:cubicBezTo>
                <a:close/>
                <a:moveTo>
                  <a:pt x="4758520" y="2428335"/>
                </a:moveTo>
                <a:cubicBezTo>
                  <a:pt x="4779493" y="2426650"/>
                  <a:pt x="4797927" y="2406170"/>
                  <a:pt x="4790382" y="2382837"/>
                </a:cubicBezTo>
                <a:cubicBezTo>
                  <a:pt x="4783295" y="2354262"/>
                  <a:pt x="4749914" y="2357027"/>
                  <a:pt x="4728651" y="2365323"/>
                </a:cubicBezTo>
                <a:cubicBezTo>
                  <a:pt x="4722706" y="2384681"/>
                  <a:pt x="4716304" y="2410721"/>
                  <a:pt x="4737567" y="2423165"/>
                </a:cubicBezTo>
                <a:cubicBezTo>
                  <a:pt x="4744255" y="2427370"/>
                  <a:pt x="4751528" y="2428897"/>
                  <a:pt x="4758520" y="2428335"/>
                </a:cubicBezTo>
                <a:close/>
                <a:moveTo>
                  <a:pt x="5069150" y="2428427"/>
                </a:moveTo>
                <a:cubicBezTo>
                  <a:pt x="5084035" y="2426281"/>
                  <a:pt x="5097265" y="2414445"/>
                  <a:pt x="5097774" y="2397796"/>
                </a:cubicBezTo>
                <a:cubicBezTo>
                  <a:pt x="5103654" y="2371898"/>
                  <a:pt x="5074253" y="2351087"/>
                  <a:pt x="5051636" y="2361493"/>
                </a:cubicBezTo>
                <a:cubicBezTo>
                  <a:pt x="5021104" y="2368661"/>
                  <a:pt x="5023592" y="2421844"/>
                  <a:pt x="5054124" y="2427163"/>
                </a:cubicBezTo>
                <a:cubicBezTo>
                  <a:pt x="5059043" y="2428781"/>
                  <a:pt x="5064189" y="2429142"/>
                  <a:pt x="5069150" y="2428427"/>
                </a:cubicBezTo>
                <a:close/>
                <a:moveTo>
                  <a:pt x="4348110" y="2430462"/>
                </a:moveTo>
                <a:cubicBezTo>
                  <a:pt x="4373082" y="2422978"/>
                  <a:pt x="4389279" y="2391455"/>
                  <a:pt x="4370607" y="2369456"/>
                </a:cubicBezTo>
                <a:cubicBezTo>
                  <a:pt x="4349460" y="2346324"/>
                  <a:pt x="4305141" y="2364240"/>
                  <a:pt x="4310765" y="2396898"/>
                </a:cubicBezTo>
                <a:cubicBezTo>
                  <a:pt x="4310765" y="2417762"/>
                  <a:pt x="4332587" y="2423885"/>
                  <a:pt x="4348110" y="2430462"/>
                </a:cubicBezTo>
                <a:close/>
                <a:moveTo>
                  <a:pt x="7542083" y="2528954"/>
                </a:moveTo>
                <a:cubicBezTo>
                  <a:pt x="7552146" y="2525580"/>
                  <a:pt x="7560424" y="2518046"/>
                  <a:pt x="7562692" y="2506689"/>
                </a:cubicBezTo>
                <a:cubicBezTo>
                  <a:pt x="7572217" y="2480826"/>
                  <a:pt x="7544776" y="2455862"/>
                  <a:pt x="7519149" y="2464633"/>
                </a:cubicBezTo>
                <a:cubicBezTo>
                  <a:pt x="7491481" y="2470480"/>
                  <a:pt x="7488079" y="2512536"/>
                  <a:pt x="7510758" y="2526255"/>
                </a:cubicBezTo>
                <a:cubicBezTo>
                  <a:pt x="7520170" y="2531540"/>
                  <a:pt x="7532019" y="2532327"/>
                  <a:pt x="7542083" y="2528954"/>
                </a:cubicBezTo>
                <a:close/>
                <a:moveTo>
                  <a:pt x="5379036" y="2530234"/>
                </a:moveTo>
                <a:cubicBezTo>
                  <a:pt x="5416391" y="2527277"/>
                  <a:pt x="5415930" y="2463595"/>
                  <a:pt x="5377653" y="2462913"/>
                </a:cubicBezTo>
                <a:cubicBezTo>
                  <a:pt x="5348368" y="2455862"/>
                  <a:pt x="5333841" y="2486338"/>
                  <a:pt x="5337300" y="2510674"/>
                </a:cubicBezTo>
                <a:cubicBezTo>
                  <a:pt x="5348829" y="2520454"/>
                  <a:pt x="5361742" y="2535237"/>
                  <a:pt x="5379036" y="2530234"/>
                </a:cubicBezTo>
                <a:close/>
                <a:moveTo>
                  <a:pt x="6710202" y="2530608"/>
                </a:moveTo>
                <a:cubicBezTo>
                  <a:pt x="6718797" y="2530352"/>
                  <a:pt x="6727278" y="2527167"/>
                  <a:pt x="6733611" y="2520912"/>
                </a:cubicBezTo>
                <a:cubicBezTo>
                  <a:pt x="6751479" y="2500441"/>
                  <a:pt x="6739039" y="2457450"/>
                  <a:pt x="6707375" y="2462682"/>
                </a:cubicBezTo>
                <a:cubicBezTo>
                  <a:pt x="6675257" y="2459497"/>
                  <a:pt x="6667341" y="2503398"/>
                  <a:pt x="6686114" y="2522732"/>
                </a:cubicBezTo>
                <a:cubicBezTo>
                  <a:pt x="6692899" y="2528191"/>
                  <a:pt x="6701607" y="2530864"/>
                  <a:pt x="6710202" y="2530608"/>
                </a:cubicBezTo>
                <a:close/>
                <a:moveTo>
                  <a:pt x="7319930" y="2530708"/>
                </a:moveTo>
                <a:cubicBezTo>
                  <a:pt x="7338052" y="2532540"/>
                  <a:pt x="7357810" y="2522124"/>
                  <a:pt x="7358324" y="2502065"/>
                </a:cubicBezTo>
                <a:cubicBezTo>
                  <a:pt x="7364254" y="2476690"/>
                  <a:pt x="7337568" y="2452687"/>
                  <a:pt x="7313390" y="2464117"/>
                </a:cubicBezTo>
                <a:cubicBezTo>
                  <a:pt x="7287160" y="2470747"/>
                  <a:pt x="7284879" y="2508694"/>
                  <a:pt x="7303126" y="2524696"/>
                </a:cubicBezTo>
                <a:cubicBezTo>
                  <a:pt x="7308030" y="2528125"/>
                  <a:pt x="7313889" y="2530097"/>
                  <a:pt x="7319930" y="2530708"/>
                </a:cubicBezTo>
                <a:close/>
                <a:moveTo>
                  <a:pt x="5575438" y="2530900"/>
                </a:moveTo>
                <a:cubicBezTo>
                  <a:pt x="5592420" y="2531768"/>
                  <a:pt x="5610001" y="2520581"/>
                  <a:pt x="5612189" y="2502065"/>
                </a:cubicBezTo>
                <a:cubicBezTo>
                  <a:pt x="5619591" y="2473261"/>
                  <a:pt x="5583924" y="2452687"/>
                  <a:pt x="5560595" y="2465717"/>
                </a:cubicBezTo>
                <a:cubicBezTo>
                  <a:pt x="5537041" y="2476462"/>
                  <a:pt x="5537266" y="2513266"/>
                  <a:pt x="5559249" y="2525839"/>
                </a:cubicBezTo>
                <a:cubicBezTo>
                  <a:pt x="5564184" y="2528982"/>
                  <a:pt x="5569778" y="2530611"/>
                  <a:pt x="5575438" y="2530900"/>
                </a:cubicBezTo>
                <a:close/>
                <a:moveTo>
                  <a:pt x="4444179" y="2530962"/>
                </a:moveTo>
                <a:cubicBezTo>
                  <a:pt x="4464737" y="2532209"/>
                  <a:pt x="4486204" y="2516862"/>
                  <a:pt x="4481703" y="2493842"/>
                </a:cubicBezTo>
                <a:cubicBezTo>
                  <a:pt x="4484473" y="2461785"/>
                  <a:pt x="4436461" y="2451099"/>
                  <a:pt x="4419149" y="2474972"/>
                </a:cubicBezTo>
                <a:cubicBezTo>
                  <a:pt x="4409916" y="2489750"/>
                  <a:pt x="4411070" y="2512258"/>
                  <a:pt x="4424920" y="2523853"/>
                </a:cubicBezTo>
                <a:cubicBezTo>
                  <a:pt x="4430575" y="2528287"/>
                  <a:pt x="4437327" y="2530546"/>
                  <a:pt x="4444179" y="2530962"/>
                </a:cubicBezTo>
                <a:close/>
                <a:moveTo>
                  <a:pt x="7425936" y="2531015"/>
                </a:moveTo>
                <a:cubicBezTo>
                  <a:pt x="7444763" y="2531068"/>
                  <a:pt x="7463303" y="2516594"/>
                  <a:pt x="7460412" y="2495663"/>
                </a:cubicBezTo>
                <a:cubicBezTo>
                  <a:pt x="7464267" y="2462128"/>
                  <a:pt x="7412333" y="2451100"/>
                  <a:pt x="7397592" y="2478783"/>
                </a:cubicBezTo>
                <a:cubicBezTo>
                  <a:pt x="7393963" y="2494537"/>
                  <a:pt x="7392829" y="2515243"/>
                  <a:pt x="7407797" y="2525821"/>
                </a:cubicBezTo>
                <a:cubicBezTo>
                  <a:pt x="7413353" y="2529366"/>
                  <a:pt x="7419661" y="2530998"/>
                  <a:pt x="7425936" y="2531015"/>
                </a:cubicBezTo>
                <a:close/>
                <a:moveTo>
                  <a:pt x="1665032" y="2531062"/>
                </a:moveTo>
                <a:cubicBezTo>
                  <a:pt x="1680617" y="2534451"/>
                  <a:pt x="1698545" y="2527030"/>
                  <a:pt x="1703508" y="2510729"/>
                </a:cubicBezTo>
                <a:cubicBezTo>
                  <a:pt x="1706247" y="2497459"/>
                  <a:pt x="1708072" y="2479842"/>
                  <a:pt x="1695521" y="2470920"/>
                </a:cubicBezTo>
                <a:cubicBezTo>
                  <a:pt x="1682058" y="2460624"/>
                  <a:pt x="1661520" y="2461997"/>
                  <a:pt x="1647829" y="2471148"/>
                </a:cubicBezTo>
                <a:cubicBezTo>
                  <a:pt x="1635050" y="2485333"/>
                  <a:pt x="1635734" y="2511644"/>
                  <a:pt x="1650795" y="2523998"/>
                </a:cubicBezTo>
                <a:cubicBezTo>
                  <a:pt x="1654902" y="2527602"/>
                  <a:pt x="1659838" y="2529933"/>
                  <a:pt x="1665032" y="2531062"/>
                </a:cubicBezTo>
                <a:close/>
                <a:moveTo>
                  <a:pt x="4551292" y="2531119"/>
                </a:moveTo>
                <a:cubicBezTo>
                  <a:pt x="4558824" y="2530863"/>
                  <a:pt x="4566327" y="2528532"/>
                  <a:pt x="4572921" y="2524324"/>
                </a:cubicBezTo>
                <a:cubicBezTo>
                  <a:pt x="4594067" y="2505215"/>
                  <a:pt x="4582926" y="2459265"/>
                  <a:pt x="4549956" y="2464042"/>
                </a:cubicBezTo>
                <a:cubicBezTo>
                  <a:pt x="4517214" y="2459037"/>
                  <a:pt x="4506754" y="2507945"/>
                  <a:pt x="4529492" y="2525461"/>
                </a:cubicBezTo>
                <a:cubicBezTo>
                  <a:pt x="4536200" y="2529555"/>
                  <a:pt x="4543760" y="2531375"/>
                  <a:pt x="4551292" y="2531119"/>
                </a:cubicBezTo>
                <a:close/>
                <a:moveTo>
                  <a:pt x="1366194" y="2531147"/>
                </a:moveTo>
                <a:cubicBezTo>
                  <a:pt x="1387113" y="2530055"/>
                  <a:pt x="1407297" y="2510035"/>
                  <a:pt x="1400283" y="2487980"/>
                </a:cubicBezTo>
                <a:cubicBezTo>
                  <a:pt x="1392530" y="2458347"/>
                  <a:pt x="1348289" y="2454275"/>
                  <a:pt x="1333008" y="2480063"/>
                </a:cubicBezTo>
                <a:cubicBezTo>
                  <a:pt x="1328674" y="2495671"/>
                  <a:pt x="1329587" y="2516935"/>
                  <a:pt x="1346008" y="2525305"/>
                </a:cubicBezTo>
                <a:cubicBezTo>
                  <a:pt x="1352166" y="2529772"/>
                  <a:pt x="1359221" y="2531511"/>
                  <a:pt x="1366194" y="2531147"/>
                </a:cubicBezTo>
                <a:close/>
                <a:moveTo>
                  <a:pt x="1771743" y="2531158"/>
                </a:moveTo>
                <a:cubicBezTo>
                  <a:pt x="1789678" y="2532615"/>
                  <a:pt x="1808848" y="2522367"/>
                  <a:pt x="1809542" y="2502807"/>
                </a:cubicBezTo>
                <a:cubicBezTo>
                  <a:pt x="1816018" y="2476726"/>
                  <a:pt x="1786872" y="2454274"/>
                  <a:pt x="1762353" y="2464706"/>
                </a:cubicBezTo>
                <a:cubicBezTo>
                  <a:pt x="1736677" y="2472644"/>
                  <a:pt x="1735059" y="2510971"/>
                  <a:pt x="1754951" y="2525712"/>
                </a:cubicBezTo>
                <a:cubicBezTo>
                  <a:pt x="1759924" y="2528887"/>
                  <a:pt x="1765766" y="2530673"/>
                  <a:pt x="1771743" y="2531158"/>
                </a:cubicBezTo>
                <a:close/>
                <a:moveTo>
                  <a:pt x="5679877" y="2531236"/>
                </a:moveTo>
                <a:cubicBezTo>
                  <a:pt x="5699428" y="2530665"/>
                  <a:pt x="5718689" y="2515690"/>
                  <a:pt x="5715944" y="2494877"/>
                </a:cubicBezTo>
                <a:cubicBezTo>
                  <a:pt x="5716630" y="2462389"/>
                  <a:pt x="5668584" y="2452687"/>
                  <a:pt x="5650968" y="2477054"/>
                </a:cubicBezTo>
                <a:cubicBezTo>
                  <a:pt x="5641816" y="2492847"/>
                  <a:pt x="5644104" y="2516536"/>
                  <a:pt x="5661034" y="2526689"/>
                </a:cubicBezTo>
                <a:cubicBezTo>
                  <a:pt x="5666811" y="2530017"/>
                  <a:pt x="5673360" y="2531427"/>
                  <a:pt x="5679877" y="2531236"/>
                </a:cubicBezTo>
                <a:close/>
                <a:moveTo>
                  <a:pt x="2080641" y="2531277"/>
                </a:moveTo>
                <a:cubicBezTo>
                  <a:pt x="2101133" y="2532356"/>
                  <a:pt x="2122950" y="2517313"/>
                  <a:pt x="2119816" y="2495090"/>
                </a:cubicBezTo>
                <a:cubicBezTo>
                  <a:pt x="2121439" y="2459760"/>
                  <a:pt x="2065941" y="2451099"/>
                  <a:pt x="2051086" y="2480502"/>
                </a:cubicBezTo>
                <a:cubicBezTo>
                  <a:pt x="2046209" y="2495545"/>
                  <a:pt x="2047138" y="2514919"/>
                  <a:pt x="2061538" y="2524492"/>
                </a:cubicBezTo>
                <a:cubicBezTo>
                  <a:pt x="2067105" y="2528766"/>
                  <a:pt x="2073801" y="2530917"/>
                  <a:pt x="2080641" y="2531277"/>
                </a:cubicBezTo>
                <a:close/>
                <a:moveTo>
                  <a:pt x="5065098" y="2531331"/>
                </a:moveTo>
                <a:cubicBezTo>
                  <a:pt x="5085647" y="2529860"/>
                  <a:pt x="5104292" y="2509525"/>
                  <a:pt x="5096682" y="2487016"/>
                </a:cubicBezTo>
                <a:cubicBezTo>
                  <a:pt x="5092172" y="2454275"/>
                  <a:pt x="5036925" y="2455185"/>
                  <a:pt x="5031062" y="2486334"/>
                </a:cubicBezTo>
                <a:cubicBezTo>
                  <a:pt x="5027454" y="2500658"/>
                  <a:pt x="5031964" y="2517710"/>
                  <a:pt x="5044818" y="2525895"/>
                </a:cubicBezTo>
                <a:cubicBezTo>
                  <a:pt x="5051188" y="2530215"/>
                  <a:pt x="5058249" y="2531821"/>
                  <a:pt x="5065098" y="2531331"/>
                </a:cubicBezTo>
                <a:close/>
                <a:moveTo>
                  <a:pt x="5472674" y="2531336"/>
                </a:moveTo>
                <a:cubicBezTo>
                  <a:pt x="5491855" y="2531272"/>
                  <a:pt x="5510843" y="2515070"/>
                  <a:pt x="5509817" y="2494496"/>
                </a:cubicBezTo>
                <a:cubicBezTo>
                  <a:pt x="5511641" y="2469807"/>
                  <a:pt x="5481305" y="2455862"/>
                  <a:pt x="5461005" y="2464549"/>
                </a:cubicBezTo>
                <a:cubicBezTo>
                  <a:pt x="5435231" y="2472093"/>
                  <a:pt x="5432266" y="2511869"/>
                  <a:pt x="5454163" y="2525585"/>
                </a:cubicBezTo>
                <a:cubicBezTo>
                  <a:pt x="5459865" y="2529586"/>
                  <a:pt x="5466280" y="2531357"/>
                  <a:pt x="5472674" y="2531336"/>
                </a:cubicBezTo>
                <a:close/>
                <a:moveTo>
                  <a:pt x="5788993" y="2531466"/>
                </a:moveTo>
                <a:cubicBezTo>
                  <a:pt x="5798724" y="2530098"/>
                  <a:pt x="5807936" y="2525081"/>
                  <a:pt x="5813579" y="2516758"/>
                </a:cubicBezTo>
                <a:cubicBezTo>
                  <a:pt x="5822791" y="2496690"/>
                  <a:pt x="5817033" y="2465221"/>
                  <a:pt x="5790317" y="2463397"/>
                </a:cubicBezTo>
                <a:cubicBezTo>
                  <a:pt x="5755310" y="2454275"/>
                  <a:pt x="5733891" y="2503760"/>
                  <a:pt x="5761298" y="2524283"/>
                </a:cubicBezTo>
                <a:cubicBezTo>
                  <a:pt x="5769014" y="2530554"/>
                  <a:pt x="5779263" y="2532834"/>
                  <a:pt x="5788993" y="2531466"/>
                </a:cubicBezTo>
                <a:close/>
                <a:moveTo>
                  <a:pt x="6190742" y="2531548"/>
                </a:moveTo>
                <a:cubicBezTo>
                  <a:pt x="6212383" y="2531915"/>
                  <a:pt x="6234855" y="2512018"/>
                  <a:pt x="6228032" y="2488366"/>
                </a:cubicBezTo>
                <a:cubicBezTo>
                  <a:pt x="6224621" y="2456831"/>
                  <a:pt x="6173678" y="2452687"/>
                  <a:pt x="6162079" y="2480310"/>
                </a:cubicBezTo>
                <a:cubicBezTo>
                  <a:pt x="6156166" y="2494581"/>
                  <a:pt x="6157758" y="2514147"/>
                  <a:pt x="6170494" y="2523815"/>
                </a:cubicBezTo>
                <a:cubicBezTo>
                  <a:pt x="6176407" y="2529052"/>
                  <a:pt x="6183528" y="2531426"/>
                  <a:pt x="6190742" y="2531548"/>
                </a:cubicBezTo>
                <a:close/>
                <a:moveTo>
                  <a:pt x="1467187" y="2531564"/>
                </a:moveTo>
                <a:cubicBezTo>
                  <a:pt x="1486320" y="2531649"/>
                  <a:pt x="1505031" y="2515875"/>
                  <a:pt x="1500720" y="2494899"/>
                </a:cubicBezTo>
                <a:cubicBezTo>
                  <a:pt x="1504628" y="2470991"/>
                  <a:pt x="1477497" y="2459037"/>
                  <a:pt x="1457260" y="2465127"/>
                </a:cubicBezTo>
                <a:cubicBezTo>
                  <a:pt x="1428518" y="2469187"/>
                  <a:pt x="1423920" y="2513394"/>
                  <a:pt x="1448751" y="2525799"/>
                </a:cubicBezTo>
                <a:cubicBezTo>
                  <a:pt x="1454386" y="2529746"/>
                  <a:pt x="1460809" y="2531536"/>
                  <a:pt x="1467187" y="2531564"/>
                </a:cubicBezTo>
                <a:close/>
                <a:moveTo>
                  <a:pt x="6499655" y="2531589"/>
                </a:moveTo>
                <a:cubicBezTo>
                  <a:pt x="6516942" y="2532596"/>
                  <a:pt x="6535030" y="2522350"/>
                  <a:pt x="6535543" y="2502974"/>
                </a:cubicBezTo>
                <a:cubicBezTo>
                  <a:pt x="6541929" y="2476909"/>
                  <a:pt x="6515018" y="2454274"/>
                  <a:pt x="6490387" y="2464791"/>
                </a:cubicBezTo>
                <a:cubicBezTo>
                  <a:pt x="6462563" y="2470050"/>
                  <a:pt x="6460966" y="2514634"/>
                  <a:pt x="6483317" y="2526752"/>
                </a:cubicBezTo>
                <a:cubicBezTo>
                  <a:pt x="6488220" y="2529667"/>
                  <a:pt x="6493893" y="2531253"/>
                  <a:pt x="6499655" y="2531589"/>
                </a:cubicBezTo>
                <a:close/>
                <a:moveTo>
                  <a:pt x="6296725" y="2531609"/>
                </a:moveTo>
                <a:cubicBezTo>
                  <a:pt x="6318831" y="2531095"/>
                  <a:pt x="6340519" y="2510144"/>
                  <a:pt x="6331604" y="2486493"/>
                </a:cubicBezTo>
                <a:cubicBezTo>
                  <a:pt x="6325660" y="2457016"/>
                  <a:pt x="6277883" y="2454274"/>
                  <a:pt x="6265996" y="2480552"/>
                </a:cubicBezTo>
                <a:cubicBezTo>
                  <a:pt x="6257766" y="2494948"/>
                  <a:pt x="6262567" y="2514599"/>
                  <a:pt x="6275597" y="2524654"/>
                </a:cubicBezTo>
                <a:cubicBezTo>
                  <a:pt x="6281941" y="2529681"/>
                  <a:pt x="6289356" y="2531780"/>
                  <a:pt x="6296725" y="2531609"/>
                </a:cubicBezTo>
                <a:close/>
                <a:moveTo>
                  <a:pt x="4239364" y="2531651"/>
                </a:moveTo>
                <a:cubicBezTo>
                  <a:pt x="4256707" y="2532247"/>
                  <a:pt x="4274275" y="2519703"/>
                  <a:pt x="4277004" y="2501673"/>
                </a:cubicBezTo>
                <a:cubicBezTo>
                  <a:pt x="4282916" y="2474686"/>
                  <a:pt x="4246758" y="2454275"/>
                  <a:pt x="4224472" y="2467202"/>
                </a:cubicBezTo>
                <a:cubicBezTo>
                  <a:pt x="4200821" y="2476727"/>
                  <a:pt x="4200366" y="2515280"/>
                  <a:pt x="4222652" y="2526393"/>
                </a:cubicBezTo>
                <a:cubicBezTo>
                  <a:pt x="4227826" y="2529795"/>
                  <a:pt x="4233582" y="2531453"/>
                  <a:pt x="4239364" y="2531651"/>
                </a:cubicBezTo>
                <a:close/>
                <a:moveTo>
                  <a:pt x="5987253" y="2531667"/>
                </a:moveTo>
                <a:cubicBezTo>
                  <a:pt x="6006559" y="2531903"/>
                  <a:pt x="6026153" y="2516391"/>
                  <a:pt x="6021875" y="2494966"/>
                </a:cubicBezTo>
                <a:cubicBezTo>
                  <a:pt x="6025069" y="2463428"/>
                  <a:pt x="5980347" y="2452687"/>
                  <a:pt x="5962550" y="2474169"/>
                </a:cubicBezTo>
                <a:cubicBezTo>
                  <a:pt x="5952966" y="2489710"/>
                  <a:pt x="5953651" y="2514163"/>
                  <a:pt x="5968938" y="2525818"/>
                </a:cubicBezTo>
                <a:cubicBezTo>
                  <a:pt x="5974415" y="2529760"/>
                  <a:pt x="5980818" y="2531589"/>
                  <a:pt x="5987253" y="2531667"/>
                </a:cubicBezTo>
                <a:close/>
                <a:moveTo>
                  <a:pt x="6806421" y="2531675"/>
                </a:moveTo>
                <a:cubicBezTo>
                  <a:pt x="6824167" y="2533620"/>
                  <a:pt x="6843453" y="2522602"/>
                  <a:pt x="6844650" y="2502899"/>
                </a:cubicBezTo>
                <a:cubicBezTo>
                  <a:pt x="6851492" y="2477089"/>
                  <a:pt x="6822528" y="2454275"/>
                  <a:pt x="6799037" y="2464184"/>
                </a:cubicBezTo>
                <a:cubicBezTo>
                  <a:pt x="6772810" y="2471328"/>
                  <a:pt x="6770529" y="2509351"/>
                  <a:pt x="6789915" y="2525252"/>
                </a:cubicBezTo>
                <a:cubicBezTo>
                  <a:pt x="6794761" y="2528939"/>
                  <a:pt x="6800506" y="2531027"/>
                  <a:pt x="6806421" y="2531675"/>
                </a:cubicBezTo>
                <a:close/>
                <a:moveTo>
                  <a:pt x="6398101" y="2531711"/>
                </a:moveTo>
                <a:cubicBezTo>
                  <a:pt x="6417566" y="2532323"/>
                  <a:pt x="6437788" y="2517247"/>
                  <a:pt x="6434929" y="2495083"/>
                </a:cubicBezTo>
                <a:cubicBezTo>
                  <a:pt x="6435826" y="2463699"/>
                  <a:pt x="6392327" y="2451099"/>
                  <a:pt x="6374165" y="2474237"/>
                </a:cubicBezTo>
                <a:cubicBezTo>
                  <a:pt x="6359366" y="2488211"/>
                  <a:pt x="6363851" y="2514784"/>
                  <a:pt x="6379771" y="2525551"/>
                </a:cubicBezTo>
                <a:cubicBezTo>
                  <a:pt x="6385208" y="2529560"/>
                  <a:pt x="6391612" y="2531507"/>
                  <a:pt x="6398101" y="2531711"/>
                </a:cubicBezTo>
                <a:close/>
                <a:moveTo>
                  <a:pt x="1877987" y="2531738"/>
                </a:moveTo>
                <a:cubicBezTo>
                  <a:pt x="1896933" y="2531620"/>
                  <a:pt x="1914660" y="2515811"/>
                  <a:pt x="1913974" y="2494846"/>
                </a:cubicBezTo>
                <a:cubicBezTo>
                  <a:pt x="1916036" y="2463227"/>
                  <a:pt x="1870948" y="2452687"/>
                  <a:pt x="1851718" y="2472621"/>
                </a:cubicBezTo>
                <a:cubicBezTo>
                  <a:pt x="1841416" y="2488660"/>
                  <a:pt x="1841416" y="2516154"/>
                  <a:pt x="1859269" y="2526236"/>
                </a:cubicBezTo>
                <a:cubicBezTo>
                  <a:pt x="1865218" y="2530074"/>
                  <a:pt x="1871673" y="2531778"/>
                  <a:pt x="1877987" y="2531738"/>
                </a:cubicBezTo>
                <a:close/>
                <a:moveTo>
                  <a:pt x="7216847" y="2531776"/>
                </a:moveTo>
                <a:cubicBezTo>
                  <a:pt x="7234759" y="2534027"/>
                  <a:pt x="7254490" y="2523481"/>
                  <a:pt x="7255850" y="2503418"/>
                </a:cubicBezTo>
                <a:cubicBezTo>
                  <a:pt x="7262654" y="2478954"/>
                  <a:pt x="7237027" y="2455862"/>
                  <a:pt x="7213895" y="2464779"/>
                </a:cubicBezTo>
                <a:cubicBezTo>
                  <a:pt x="7185093" y="2467751"/>
                  <a:pt x="7181691" y="2508448"/>
                  <a:pt x="7200288" y="2525139"/>
                </a:cubicBezTo>
                <a:cubicBezTo>
                  <a:pt x="7205107" y="2528854"/>
                  <a:pt x="7210876" y="2531026"/>
                  <a:pt x="7216847" y="2531776"/>
                </a:cubicBezTo>
                <a:close/>
                <a:moveTo>
                  <a:pt x="5881552" y="2531786"/>
                </a:moveTo>
                <a:cubicBezTo>
                  <a:pt x="5899086" y="2533449"/>
                  <a:pt x="5917956" y="2522321"/>
                  <a:pt x="5919652" y="2503391"/>
                </a:cubicBezTo>
                <a:cubicBezTo>
                  <a:pt x="5927567" y="2477469"/>
                  <a:pt x="5897489" y="2454275"/>
                  <a:pt x="5873969" y="2465417"/>
                </a:cubicBezTo>
                <a:cubicBezTo>
                  <a:pt x="5848866" y="2472693"/>
                  <a:pt x="5846604" y="2510440"/>
                  <a:pt x="5865149" y="2525675"/>
                </a:cubicBezTo>
                <a:cubicBezTo>
                  <a:pt x="5870011" y="2529256"/>
                  <a:pt x="5875707" y="2531231"/>
                  <a:pt x="5881552" y="2531786"/>
                </a:cubicBezTo>
                <a:close/>
                <a:moveTo>
                  <a:pt x="4757838" y="2531786"/>
                </a:moveTo>
                <a:cubicBezTo>
                  <a:pt x="4778086" y="2530009"/>
                  <a:pt x="4796859" y="2509981"/>
                  <a:pt x="4790872" y="2488273"/>
                </a:cubicBezTo>
                <a:cubicBezTo>
                  <a:pt x="4786995" y="2461396"/>
                  <a:pt x="4748452" y="2454275"/>
                  <a:pt x="4730435" y="2471504"/>
                </a:cubicBezTo>
                <a:cubicBezTo>
                  <a:pt x="4717891" y="2488273"/>
                  <a:pt x="4719944" y="2514920"/>
                  <a:pt x="4737961" y="2526865"/>
                </a:cubicBezTo>
                <a:cubicBezTo>
                  <a:pt x="4744176" y="2530943"/>
                  <a:pt x="4751089" y="2532378"/>
                  <a:pt x="4757838" y="2531786"/>
                </a:cubicBezTo>
                <a:close/>
                <a:moveTo>
                  <a:pt x="1983014" y="2531792"/>
                </a:moveTo>
                <a:cubicBezTo>
                  <a:pt x="2003397" y="2530285"/>
                  <a:pt x="2022025" y="2510563"/>
                  <a:pt x="2016147" y="2488515"/>
                </a:cubicBezTo>
                <a:cubicBezTo>
                  <a:pt x="2010844" y="2457051"/>
                  <a:pt x="1960132" y="2452687"/>
                  <a:pt x="1948373" y="2481395"/>
                </a:cubicBezTo>
                <a:cubicBezTo>
                  <a:pt x="1939852" y="2497931"/>
                  <a:pt x="1947222" y="2517682"/>
                  <a:pt x="1962899" y="2526639"/>
                </a:cubicBezTo>
                <a:cubicBezTo>
                  <a:pt x="1969234" y="2530773"/>
                  <a:pt x="1976221" y="2532295"/>
                  <a:pt x="1983014" y="2531792"/>
                </a:cubicBezTo>
                <a:close/>
                <a:moveTo>
                  <a:pt x="4338693" y="2531842"/>
                </a:moveTo>
                <a:cubicBezTo>
                  <a:pt x="4357113" y="2534578"/>
                  <a:pt x="4378092" y="2522589"/>
                  <a:pt x="4378604" y="2501737"/>
                </a:cubicBezTo>
                <a:cubicBezTo>
                  <a:pt x="4384516" y="2477178"/>
                  <a:pt x="4358364" y="2455862"/>
                  <a:pt x="4335850" y="2463508"/>
                </a:cubicBezTo>
                <a:cubicBezTo>
                  <a:pt x="4307879" y="2466983"/>
                  <a:pt x="4301966" y="2507297"/>
                  <a:pt x="4321978" y="2523979"/>
                </a:cubicBezTo>
                <a:cubicBezTo>
                  <a:pt x="4326697" y="2528381"/>
                  <a:pt x="4332553" y="2530929"/>
                  <a:pt x="4338693" y="2531842"/>
                </a:cubicBezTo>
                <a:close/>
                <a:moveTo>
                  <a:pt x="7120990" y="2531936"/>
                </a:moveTo>
                <a:cubicBezTo>
                  <a:pt x="7141325" y="2530508"/>
                  <a:pt x="7160324" y="2511031"/>
                  <a:pt x="7153369" y="2488698"/>
                </a:cubicBezTo>
                <a:cubicBezTo>
                  <a:pt x="7149524" y="2458920"/>
                  <a:pt x="7105419" y="2452687"/>
                  <a:pt x="7090491" y="2476232"/>
                </a:cubicBezTo>
                <a:cubicBezTo>
                  <a:pt x="7078504" y="2491929"/>
                  <a:pt x="7084158" y="2517552"/>
                  <a:pt x="7101122" y="2526786"/>
                </a:cubicBezTo>
                <a:cubicBezTo>
                  <a:pt x="7107285" y="2530883"/>
                  <a:pt x="7114212" y="2532412"/>
                  <a:pt x="7120990" y="2531936"/>
                </a:cubicBezTo>
                <a:close/>
                <a:moveTo>
                  <a:pt x="6912494" y="2532010"/>
                </a:moveTo>
                <a:cubicBezTo>
                  <a:pt x="6931157" y="2531497"/>
                  <a:pt x="6949189" y="2515593"/>
                  <a:pt x="6947676" y="2495072"/>
                </a:cubicBezTo>
                <a:cubicBezTo>
                  <a:pt x="6949917" y="2470218"/>
                  <a:pt x="6920551" y="2457449"/>
                  <a:pt x="6900599" y="2465202"/>
                </a:cubicBezTo>
                <a:cubicBezTo>
                  <a:pt x="6874819" y="2472498"/>
                  <a:pt x="6872129" y="2513541"/>
                  <a:pt x="6894322" y="2526994"/>
                </a:cubicBezTo>
                <a:cubicBezTo>
                  <a:pt x="6899983" y="2530642"/>
                  <a:pt x="6906274" y="2532181"/>
                  <a:pt x="6912494" y="2532010"/>
                </a:cubicBezTo>
                <a:close/>
                <a:moveTo>
                  <a:pt x="7016531" y="2532047"/>
                </a:moveTo>
                <a:cubicBezTo>
                  <a:pt x="7035981" y="2531629"/>
                  <a:pt x="7055302" y="2515812"/>
                  <a:pt x="7052369" y="2494724"/>
                </a:cubicBezTo>
                <a:cubicBezTo>
                  <a:pt x="7053979" y="2467978"/>
                  <a:pt x="7019938" y="2455862"/>
                  <a:pt x="6999237" y="2467292"/>
                </a:cubicBezTo>
                <a:cubicBezTo>
                  <a:pt x="6975316" y="2477351"/>
                  <a:pt x="6975776" y="2515298"/>
                  <a:pt x="6997857" y="2526957"/>
                </a:cubicBezTo>
                <a:cubicBezTo>
                  <a:pt x="7003550" y="2530614"/>
                  <a:pt x="7010048" y="2532186"/>
                  <a:pt x="7016531" y="2532047"/>
                </a:cubicBezTo>
                <a:close/>
                <a:moveTo>
                  <a:pt x="6091116" y="2532076"/>
                </a:moveTo>
                <a:cubicBezTo>
                  <a:pt x="6109989" y="2531895"/>
                  <a:pt x="6128381" y="2516461"/>
                  <a:pt x="6125986" y="2495655"/>
                </a:cubicBezTo>
                <a:cubicBezTo>
                  <a:pt x="6126898" y="2469960"/>
                  <a:pt x="6094962" y="2455862"/>
                  <a:pt x="6074203" y="2467231"/>
                </a:cubicBezTo>
                <a:cubicBezTo>
                  <a:pt x="6051391" y="2477464"/>
                  <a:pt x="6052532" y="2514983"/>
                  <a:pt x="6072834" y="2526807"/>
                </a:cubicBezTo>
                <a:cubicBezTo>
                  <a:pt x="6078480" y="2530502"/>
                  <a:pt x="6084825" y="2532136"/>
                  <a:pt x="6091116" y="2532076"/>
                </a:cubicBezTo>
                <a:close/>
                <a:moveTo>
                  <a:pt x="5270621" y="2532094"/>
                </a:moveTo>
                <a:cubicBezTo>
                  <a:pt x="5288983" y="2531547"/>
                  <a:pt x="5306001" y="2515691"/>
                  <a:pt x="5303442" y="2495066"/>
                </a:cubicBezTo>
                <a:cubicBezTo>
                  <a:pt x="5304579" y="2464816"/>
                  <a:pt x="5264316" y="2454274"/>
                  <a:pt x="5244525" y="2472378"/>
                </a:cubicBezTo>
                <a:cubicBezTo>
                  <a:pt x="5232241" y="2489108"/>
                  <a:pt x="5235426" y="2514774"/>
                  <a:pt x="5252487" y="2527150"/>
                </a:cubicBezTo>
                <a:cubicBezTo>
                  <a:pt x="5258231" y="2530759"/>
                  <a:pt x="5264501" y="2532277"/>
                  <a:pt x="5270621" y="2532094"/>
                </a:cubicBezTo>
                <a:close/>
                <a:moveTo>
                  <a:pt x="4652865" y="2532169"/>
                </a:moveTo>
                <a:cubicBezTo>
                  <a:pt x="4671798" y="2531881"/>
                  <a:pt x="4689997" y="2516406"/>
                  <a:pt x="4687276" y="2495432"/>
                </a:cubicBezTo>
                <a:cubicBezTo>
                  <a:pt x="4689090" y="2463828"/>
                  <a:pt x="4644867" y="2452687"/>
                  <a:pt x="4626270" y="2474060"/>
                </a:cubicBezTo>
                <a:cubicBezTo>
                  <a:pt x="4614704" y="2490202"/>
                  <a:pt x="4617199" y="2515895"/>
                  <a:pt x="4634435" y="2527036"/>
                </a:cubicBezTo>
                <a:cubicBezTo>
                  <a:pt x="4640161" y="2530673"/>
                  <a:pt x="4646554" y="2532265"/>
                  <a:pt x="4652865" y="2532169"/>
                </a:cubicBezTo>
                <a:close/>
                <a:moveTo>
                  <a:pt x="6604119" y="2532260"/>
                </a:moveTo>
                <a:cubicBezTo>
                  <a:pt x="6621659" y="2532811"/>
                  <a:pt x="6639391" y="2520752"/>
                  <a:pt x="6639901" y="2501043"/>
                </a:cubicBezTo>
                <a:cubicBezTo>
                  <a:pt x="6645117" y="2475917"/>
                  <a:pt x="6618130" y="2455862"/>
                  <a:pt x="6595451" y="2463700"/>
                </a:cubicBezTo>
                <a:cubicBezTo>
                  <a:pt x="6567783" y="2470154"/>
                  <a:pt x="6564154" y="2513030"/>
                  <a:pt x="6587287" y="2527322"/>
                </a:cubicBezTo>
                <a:cubicBezTo>
                  <a:pt x="6592446" y="2530491"/>
                  <a:pt x="6598272" y="2532076"/>
                  <a:pt x="6604119" y="2532260"/>
                </a:cubicBezTo>
                <a:close/>
                <a:moveTo>
                  <a:pt x="1568433" y="2532332"/>
                </a:moveTo>
                <a:cubicBezTo>
                  <a:pt x="1590839" y="2532440"/>
                  <a:pt x="1612888" y="2511012"/>
                  <a:pt x="1603550" y="2486201"/>
                </a:cubicBezTo>
                <a:cubicBezTo>
                  <a:pt x="1597785" y="2457977"/>
                  <a:pt x="1557434" y="2454275"/>
                  <a:pt x="1541524" y="2475327"/>
                </a:cubicBezTo>
                <a:cubicBezTo>
                  <a:pt x="1533454" y="2490596"/>
                  <a:pt x="1534146" y="2511880"/>
                  <a:pt x="1547058" y="2524372"/>
                </a:cubicBezTo>
                <a:cubicBezTo>
                  <a:pt x="1553456" y="2529867"/>
                  <a:pt x="1560965" y="2532296"/>
                  <a:pt x="1568433" y="2532332"/>
                </a:cubicBezTo>
                <a:close/>
                <a:moveTo>
                  <a:pt x="2184982" y="2532499"/>
                </a:moveTo>
                <a:cubicBezTo>
                  <a:pt x="2204730" y="2533294"/>
                  <a:pt x="2224509" y="2517399"/>
                  <a:pt x="2221251" y="2495059"/>
                </a:cubicBezTo>
                <a:cubicBezTo>
                  <a:pt x="2223084" y="2462524"/>
                  <a:pt x="2177999" y="2454275"/>
                  <a:pt x="2159234" y="2474438"/>
                </a:cubicBezTo>
                <a:cubicBezTo>
                  <a:pt x="2149395" y="2490018"/>
                  <a:pt x="2149624" y="2514535"/>
                  <a:pt x="2166098" y="2525762"/>
                </a:cubicBezTo>
                <a:cubicBezTo>
                  <a:pt x="2171820" y="2530115"/>
                  <a:pt x="2178398" y="2532234"/>
                  <a:pt x="2184982" y="2532499"/>
                </a:cubicBezTo>
                <a:close/>
                <a:moveTo>
                  <a:pt x="7631492" y="2535237"/>
                </a:moveTo>
                <a:cubicBezTo>
                  <a:pt x="7650932" y="2527861"/>
                  <a:pt x="7675404" y="2512647"/>
                  <a:pt x="7667399" y="2487521"/>
                </a:cubicBezTo>
                <a:cubicBezTo>
                  <a:pt x="7660767" y="2451099"/>
                  <a:pt x="7594898" y="2455709"/>
                  <a:pt x="7598786" y="2494666"/>
                </a:cubicBezTo>
                <a:cubicBezTo>
                  <a:pt x="7594441" y="2516796"/>
                  <a:pt x="7614110" y="2528552"/>
                  <a:pt x="7631492" y="2535237"/>
                </a:cubicBezTo>
                <a:close/>
                <a:moveTo>
                  <a:pt x="4960766" y="2535237"/>
                </a:moveTo>
                <a:cubicBezTo>
                  <a:pt x="4979695" y="2528552"/>
                  <a:pt x="5003642" y="2512416"/>
                  <a:pt x="4995432" y="2488673"/>
                </a:cubicBezTo>
                <a:cubicBezTo>
                  <a:pt x="4988590" y="2451099"/>
                  <a:pt x="4923820" y="2455940"/>
                  <a:pt x="4926100" y="2495358"/>
                </a:cubicBezTo>
                <a:cubicBezTo>
                  <a:pt x="4922679" y="2517948"/>
                  <a:pt x="4943661" y="2528322"/>
                  <a:pt x="4960766" y="2535237"/>
                </a:cubicBezTo>
                <a:close/>
                <a:moveTo>
                  <a:pt x="8037668" y="2620055"/>
                </a:moveTo>
                <a:cubicBezTo>
                  <a:pt x="8064293" y="2632075"/>
                  <a:pt x="8078629" y="2582182"/>
                  <a:pt x="8049729" y="2579007"/>
                </a:cubicBezTo>
                <a:cubicBezTo>
                  <a:pt x="8023332" y="2570162"/>
                  <a:pt x="8011954" y="2613025"/>
                  <a:pt x="8037668" y="2620055"/>
                </a:cubicBezTo>
                <a:close/>
                <a:moveTo>
                  <a:pt x="5384540" y="2621981"/>
                </a:moveTo>
                <a:cubicBezTo>
                  <a:pt x="5392514" y="2618114"/>
                  <a:pt x="5398116" y="2610439"/>
                  <a:pt x="5396859" y="2599785"/>
                </a:cubicBezTo>
                <a:cubicBezTo>
                  <a:pt x="5400517" y="2572519"/>
                  <a:pt x="5360960" y="2563812"/>
                  <a:pt x="5348613" y="2585808"/>
                </a:cubicBezTo>
                <a:cubicBezTo>
                  <a:pt x="5347241" y="2597493"/>
                  <a:pt x="5344954" y="2615823"/>
                  <a:pt x="5357988" y="2621322"/>
                </a:cubicBezTo>
                <a:cubicBezTo>
                  <a:pt x="5366219" y="2625905"/>
                  <a:pt x="5376566" y="2625847"/>
                  <a:pt x="5384540" y="2621981"/>
                </a:cubicBezTo>
                <a:close/>
                <a:moveTo>
                  <a:pt x="7440624" y="2631921"/>
                </a:moveTo>
                <a:cubicBezTo>
                  <a:pt x="7450973" y="2628116"/>
                  <a:pt x="7459126" y="2620053"/>
                  <a:pt x="7459924" y="2607762"/>
                </a:cubicBezTo>
                <a:cubicBezTo>
                  <a:pt x="7465854" y="2585435"/>
                  <a:pt x="7446468" y="2559049"/>
                  <a:pt x="7422066" y="2564236"/>
                </a:cubicBezTo>
                <a:cubicBezTo>
                  <a:pt x="7392873" y="2569198"/>
                  <a:pt x="7384891" y="2614528"/>
                  <a:pt x="7408154" y="2630540"/>
                </a:cubicBezTo>
                <a:cubicBezTo>
                  <a:pt x="7417733" y="2635276"/>
                  <a:pt x="7430276" y="2635727"/>
                  <a:pt x="7440624" y="2631921"/>
                </a:cubicBezTo>
                <a:close/>
                <a:moveTo>
                  <a:pt x="6103781" y="2632624"/>
                </a:moveTo>
                <a:cubicBezTo>
                  <a:pt x="6113417" y="2629967"/>
                  <a:pt x="6121661" y="2623680"/>
                  <a:pt x="6124617" y="2613279"/>
                </a:cubicBezTo>
                <a:cubicBezTo>
                  <a:pt x="6133941" y="2587905"/>
                  <a:pt x="6108926" y="2552700"/>
                  <a:pt x="6081182" y="2565045"/>
                </a:cubicBezTo>
                <a:cubicBezTo>
                  <a:pt x="6052756" y="2571903"/>
                  <a:pt x="6051391" y="2616708"/>
                  <a:pt x="6074587" y="2630196"/>
                </a:cubicBezTo>
                <a:cubicBezTo>
                  <a:pt x="6083115" y="2634310"/>
                  <a:pt x="6094144" y="2635282"/>
                  <a:pt x="6103781" y="2632624"/>
                </a:cubicBezTo>
                <a:close/>
                <a:moveTo>
                  <a:pt x="1476923" y="2632686"/>
                </a:moveTo>
                <a:cubicBezTo>
                  <a:pt x="1487980" y="2630263"/>
                  <a:pt x="1497515" y="2623023"/>
                  <a:pt x="1500042" y="2611051"/>
                </a:cubicBezTo>
                <a:cubicBezTo>
                  <a:pt x="1506475" y="2590756"/>
                  <a:pt x="1494988" y="2564759"/>
                  <a:pt x="1471781" y="2562935"/>
                </a:cubicBezTo>
                <a:cubicBezTo>
                  <a:pt x="1438925" y="2557462"/>
                  <a:pt x="1419166" y="2605350"/>
                  <a:pt x="1444666" y="2625418"/>
                </a:cubicBezTo>
                <a:cubicBezTo>
                  <a:pt x="1453285" y="2632715"/>
                  <a:pt x="1465864" y="2635109"/>
                  <a:pt x="1476923" y="2632686"/>
                </a:cubicBezTo>
                <a:close/>
                <a:moveTo>
                  <a:pt x="1887415" y="2632710"/>
                </a:moveTo>
                <a:cubicBezTo>
                  <a:pt x="1896150" y="2630844"/>
                  <a:pt x="1903951" y="2625982"/>
                  <a:pt x="1908365" y="2617389"/>
                </a:cubicBezTo>
                <a:cubicBezTo>
                  <a:pt x="1923985" y="2594549"/>
                  <a:pt x="1901802" y="2557462"/>
                  <a:pt x="1873983" y="2563794"/>
                </a:cubicBezTo>
                <a:cubicBezTo>
                  <a:pt x="1842765" y="2566508"/>
                  <a:pt x="1835074" y="2615354"/>
                  <a:pt x="1860863" y="2630053"/>
                </a:cubicBezTo>
                <a:cubicBezTo>
                  <a:pt x="1869006" y="2633445"/>
                  <a:pt x="1878675" y="2634576"/>
                  <a:pt x="1887415" y="2632710"/>
                </a:cubicBezTo>
                <a:close/>
                <a:moveTo>
                  <a:pt x="5484670" y="2632886"/>
                </a:moveTo>
                <a:cubicBezTo>
                  <a:pt x="5494404" y="2630127"/>
                  <a:pt x="5502904" y="2623460"/>
                  <a:pt x="5506924" y="2613345"/>
                </a:cubicBezTo>
                <a:cubicBezTo>
                  <a:pt x="5521166" y="2589437"/>
                  <a:pt x="5494060" y="2555874"/>
                  <a:pt x="5467872" y="2563690"/>
                </a:cubicBezTo>
                <a:cubicBezTo>
                  <a:pt x="5437550" y="2567828"/>
                  <a:pt x="5432266" y="2612886"/>
                  <a:pt x="5455008" y="2628978"/>
                </a:cubicBezTo>
                <a:cubicBezTo>
                  <a:pt x="5463967" y="2634495"/>
                  <a:pt x="5474936" y="2635644"/>
                  <a:pt x="5484670" y="2632886"/>
                </a:cubicBezTo>
                <a:close/>
                <a:moveTo>
                  <a:pt x="2300581" y="2633166"/>
                </a:moveTo>
                <a:cubicBezTo>
                  <a:pt x="2310519" y="2630158"/>
                  <a:pt x="2318881" y="2623168"/>
                  <a:pt x="2321631" y="2612054"/>
                </a:cubicBezTo>
                <a:cubicBezTo>
                  <a:pt x="2333547" y="2585928"/>
                  <a:pt x="2303530" y="2552699"/>
                  <a:pt x="2276721" y="2566449"/>
                </a:cubicBezTo>
                <a:cubicBezTo>
                  <a:pt x="2250815" y="2575387"/>
                  <a:pt x="2247834" y="2616179"/>
                  <a:pt x="2270072" y="2630387"/>
                </a:cubicBezTo>
                <a:cubicBezTo>
                  <a:pt x="2279127" y="2635200"/>
                  <a:pt x="2290640" y="2636173"/>
                  <a:pt x="2300581" y="2633166"/>
                </a:cubicBezTo>
                <a:close/>
                <a:moveTo>
                  <a:pt x="6000319" y="2633388"/>
                </a:moveTo>
                <a:cubicBezTo>
                  <a:pt x="6009991" y="2630377"/>
                  <a:pt x="6018032" y="2623380"/>
                  <a:pt x="6020619" y="2612024"/>
                </a:cubicBezTo>
                <a:cubicBezTo>
                  <a:pt x="6029166" y="2588625"/>
                  <a:pt x="6009822" y="2560637"/>
                  <a:pt x="5984630" y="2563619"/>
                </a:cubicBezTo>
                <a:cubicBezTo>
                  <a:pt x="5954714" y="2567749"/>
                  <a:pt x="5946616" y="2613860"/>
                  <a:pt x="5970234" y="2630836"/>
                </a:cubicBezTo>
                <a:cubicBezTo>
                  <a:pt x="5979344" y="2635424"/>
                  <a:pt x="5990647" y="2636399"/>
                  <a:pt x="6000319" y="2633388"/>
                </a:cubicBezTo>
                <a:close/>
                <a:moveTo>
                  <a:pt x="7952734" y="2633492"/>
                </a:moveTo>
                <a:cubicBezTo>
                  <a:pt x="7962341" y="2630706"/>
                  <a:pt x="7970413" y="2623928"/>
                  <a:pt x="7972914" y="2612899"/>
                </a:cubicBezTo>
                <a:cubicBezTo>
                  <a:pt x="7984966" y="2587165"/>
                  <a:pt x="7956315" y="2552699"/>
                  <a:pt x="7929484" y="2566026"/>
                </a:cubicBezTo>
                <a:cubicBezTo>
                  <a:pt x="7903107" y="2573838"/>
                  <a:pt x="7899241" y="2617265"/>
                  <a:pt x="7923344" y="2630132"/>
                </a:cubicBezTo>
                <a:cubicBezTo>
                  <a:pt x="7931985" y="2635072"/>
                  <a:pt x="7943126" y="2636278"/>
                  <a:pt x="7952734" y="2633492"/>
                </a:cubicBezTo>
                <a:close/>
                <a:moveTo>
                  <a:pt x="1771420" y="2633648"/>
                </a:moveTo>
                <a:cubicBezTo>
                  <a:pt x="1788356" y="2635572"/>
                  <a:pt x="1806834" y="2625183"/>
                  <a:pt x="1808720" y="2606714"/>
                </a:cubicBezTo>
                <a:cubicBezTo>
                  <a:pt x="1814437" y="2583912"/>
                  <a:pt x="1792942" y="2557462"/>
                  <a:pt x="1768705" y="2563619"/>
                </a:cubicBezTo>
                <a:cubicBezTo>
                  <a:pt x="1738293" y="2566355"/>
                  <a:pt x="1731890" y="2612186"/>
                  <a:pt x="1755671" y="2627463"/>
                </a:cubicBezTo>
                <a:cubicBezTo>
                  <a:pt x="1760302" y="2630997"/>
                  <a:pt x="1765775" y="2633007"/>
                  <a:pt x="1771420" y="2633648"/>
                </a:cubicBezTo>
                <a:close/>
                <a:moveTo>
                  <a:pt x="5892228" y="2633662"/>
                </a:moveTo>
                <a:cubicBezTo>
                  <a:pt x="5901419" y="2632546"/>
                  <a:pt x="5909895" y="2628256"/>
                  <a:pt x="5914706" y="2619675"/>
                </a:cubicBezTo>
                <a:cubicBezTo>
                  <a:pt x="5930742" y="2597936"/>
                  <a:pt x="5914477" y="2562468"/>
                  <a:pt x="5886529" y="2562697"/>
                </a:cubicBezTo>
                <a:cubicBezTo>
                  <a:pt x="5853312" y="2560637"/>
                  <a:pt x="5840254" y="2610064"/>
                  <a:pt x="5865453" y="2628599"/>
                </a:cubicBezTo>
                <a:cubicBezTo>
                  <a:pt x="5873128" y="2632718"/>
                  <a:pt x="5883036" y="2634778"/>
                  <a:pt x="5892228" y="2633662"/>
                </a:cubicBezTo>
                <a:close/>
                <a:moveTo>
                  <a:pt x="1257629" y="2633779"/>
                </a:moveTo>
                <a:cubicBezTo>
                  <a:pt x="1274637" y="2635550"/>
                  <a:pt x="1293302" y="2625202"/>
                  <a:pt x="1296024" y="2607221"/>
                </a:cubicBezTo>
                <a:cubicBezTo>
                  <a:pt x="1301693" y="2583925"/>
                  <a:pt x="1278562" y="2557462"/>
                  <a:pt x="1254299" y="2564926"/>
                </a:cubicBezTo>
                <a:cubicBezTo>
                  <a:pt x="1224589" y="2568997"/>
                  <a:pt x="1215974" y="2612423"/>
                  <a:pt x="1241827" y="2627803"/>
                </a:cubicBezTo>
                <a:cubicBezTo>
                  <a:pt x="1246475" y="2631253"/>
                  <a:pt x="1251961" y="2633189"/>
                  <a:pt x="1257629" y="2633779"/>
                </a:cubicBezTo>
                <a:close/>
                <a:moveTo>
                  <a:pt x="6605333" y="2634042"/>
                </a:moveTo>
                <a:cubicBezTo>
                  <a:pt x="6624169" y="2633308"/>
                  <a:pt x="6642033" y="2619658"/>
                  <a:pt x="6638926" y="2598737"/>
                </a:cubicBezTo>
                <a:cubicBezTo>
                  <a:pt x="6643529" y="2568348"/>
                  <a:pt x="6603254" y="2554287"/>
                  <a:pt x="6581851" y="2571069"/>
                </a:cubicBezTo>
                <a:cubicBezTo>
                  <a:pt x="6565741" y="2587398"/>
                  <a:pt x="6567352" y="2617561"/>
                  <a:pt x="6586914" y="2630261"/>
                </a:cubicBezTo>
                <a:cubicBezTo>
                  <a:pt x="6592668" y="2633096"/>
                  <a:pt x="6599054" y="2634286"/>
                  <a:pt x="6605333" y="2634042"/>
                </a:cubicBezTo>
                <a:close/>
                <a:moveTo>
                  <a:pt x="6715868" y="2634149"/>
                </a:moveTo>
                <a:cubicBezTo>
                  <a:pt x="6723996" y="2632848"/>
                  <a:pt x="6731420" y="2628975"/>
                  <a:pt x="6736144" y="2621113"/>
                </a:cubicBezTo>
                <a:cubicBezTo>
                  <a:pt x="6746717" y="2600765"/>
                  <a:pt x="6740868" y="2566542"/>
                  <a:pt x="6714322" y="2563999"/>
                </a:cubicBezTo>
                <a:cubicBezTo>
                  <a:pt x="6677652" y="2554287"/>
                  <a:pt x="6662579" y="2613714"/>
                  <a:pt x="6691375" y="2631750"/>
                </a:cubicBezTo>
                <a:cubicBezTo>
                  <a:pt x="6698911" y="2634178"/>
                  <a:pt x="6707742" y="2635450"/>
                  <a:pt x="6715868" y="2634149"/>
                </a:cubicBezTo>
                <a:close/>
                <a:moveTo>
                  <a:pt x="6911904" y="2634155"/>
                </a:moveTo>
                <a:cubicBezTo>
                  <a:pt x="6930225" y="2634476"/>
                  <a:pt x="6948483" y="2618449"/>
                  <a:pt x="6947628" y="2598961"/>
                </a:cubicBezTo>
                <a:cubicBezTo>
                  <a:pt x="6951504" y="2574345"/>
                  <a:pt x="6921175" y="2554287"/>
                  <a:pt x="6899968" y="2565912"/>
                </a:cubicBezTo>
                <a:cubicBezTo>
                  <a:pt x="6873971" y="2575257"/>
                  <a:pt x="6868954" y="2614688"/>
                  <a:pt x="6894267" y="2627908"/>
                </a:cubicBezTo>
                <a:cubicBezTo>
                  <a:pt x="6899683" y="2632125"/>
                  <a:pt x="6905797" y="2634048"/>
                  <a:pt x="6911904" y="2634155"/>
                </a:cubicBezTo>
                <a:close/>
                <a:moveTo>
                  <a:pt x="7014770" y="2634168"/>
                </a:moveTo>
                <a:cubicBezTo>
                  <a:pt x="7031446" y="2634595"/>
                  <a:pt x="7048251" y="2623127"/>
                  <a:pt x="7051680" y="2605905"/>
                </a:cubicBezTo>
                <a:cubicBezTo>
                  <a:pt x="7059454" y="2577940"/>
                  <a:pt x="7022415" y="2551112"/>
                  <a:pt x="6998865" y="2568619"/>
                </a:cubicBezTo>
                <a:cubicBezTo>
                  <a:pt x="6975774" y="2580441"/>
                  <a:pt x="6975316" y="2617955"/>
                  <a:pt x="6998637" y="2629550"/>
                </a:cubicBezTo>
                <a:cubicBezTo>
                  <a:pt x="7003667" y="2632563"/>
                  <a:pt x="7009211" y="2634026"/>
                  <a:pt x="7014770" y="2634168"/>
                </a:cubicBezTo>
                <a:close/>
                <a:moveTo>
                  <a:pt x="1681186" y="2634191"/>
                </a:moveTo>
                <a:cubicBezTo>
                  <a:pt x="1691308" y="2632098"/>
                  <a:pt x="1700280" y="2625904"/>
                  <a:pt x="1703196" y="2615236"/>
                </a:cubicBezTo>
                <a:cubicBezTo>
                  <a:pt x="1712841" y="2593442"/>
                  <a:pt x="1698934" y="2560637"/>
                  <a:pt x="1672241" y="2564996"/>
                </a:cubicBezTo>
                <a:cubicBezTo>
                  <a:pt x="1639268" y="2561325"/>
                  <a:pt x="1630295" y="2609960"/>
                  <a:pt x="1652278" y="2628542"/>
                </a:cubicBezTo>
                <a:cubicBezTo>
                  <a:pt x="1659792" y="2634277"/>
                  <a:pt x="1671064" y="2636284"/>
                  <a:pt x="1681186" y="2634191"/>
                </a:cubicBezTo>
                <a:close/>
                <a:moveTo>
                  <a:pt x="7223142" y="2634221"/>
                </a:moveTo>
                <a:cubicBezTo>
                  <a:pt x="7241134" y="2633362"/>
                  <a:pt x="7258453" y="2617967"/>
                  <a:pt x="7255374" y="2598628"/>
                </a:cubicBezTo>
                <a:cubicBezTo>
                  <a:pt x="7256970" y="2576236"/>
                  <a:pt x="7233708" y="2557462"/>
                  <a:pt x="7212270" y="2564474"/>
                </a:cubicBezTo>
                <a:cubicBezTo>
                  <a:pt x="7183533" y="2572164"/>
                  <a:pt x="7178516" y="2616949"/>
                  <a:pt x="7205656" y="2629842"/>
                </a:cubicBezTo>
                <a:cubicBezTo>
                  <a:pt x="7211073" y="2633178"/>
                  <a:pt x="7217145" y="2634507"/>
                  <a:pt x="7223142" y="2634221"/>
                </a:cubicBezTo>
                <a:close/>
                <a:moveTo>
                  <a:pt x="7123482" y="2634225"/>
                </a:moveTo>
                <a:cubicBezTo>
                  <a:pt x="7144189" y="2630834"/>
                  <a:pt x="7162397" y="2607844"/>
                  <a:pt x="7152139" y="2586663"/>
                </a:cubicBezTo>
                <a:cubicBezTo>
                  <a:pt x="7145073" y="2561405"/>
                  <a:pt x="7108601" y="2554287"/>
                  <a:pt x="7092417" y="2574952"/>
                </a:cubicBezTo>
                <a:cubicBezTo>
                  <a:pt x="7076916" y="2591714"/>
                  <a:pt x="7083071" y="2619957"/>
                  <a:pt x="7102902" y="2630289"/>
                </a:cubicBezTo>
                <a:cubicBezTo>
                  <a:pt x="7109399" y="2634307"/>
                  <a:pt x="7116579" y="2635355"/>
                  <a:pt x="7123482" y="2634225"/>
                </a:cubicBezTo>
                <a:close/>
                <a:moveTo>
                  <a:pt x="1364156" y="2634267"/>
                </a:moveTo>
                <a:cubicBezTo>
                  <a:pt x="1382748" y="2633871"/>
                  <a:pt x="1401917" y="2619086"/>
                  <a:pt x="1399860" y="2599429"/>
                </a:cubicBezTo>
                <a:cubicBezTo>
                  <a:pt x="1403290" y="2569801"/>
                  <a:pt x="1361204" y="2551112"/>
                  <a:pt x="1341305" y="2573447"/>
                </a:cubicBezTo>
                <a:cubicBezTo>
                  <a:pt x="1323919" y="2588489"/>
                  <a:pt x="1326665" y="2617889"/>
                  <a:pt x="1346567" y="2629513"/>
                </a:cubicBezTo>
                <a:cubicBezTo>
                  <a:pt x="1351826" y="2632931"/>
                  <a:pt x="1357960" y="2634398"/>
                  <a:pt x="1364156" y="2634267"/>
                </a:cubicBezTo>
                <a:close/>
                <a:moveTo>
                  <a:pt x="2186368" y="2634320"/>
                </a:moveTo>
                <a:cubicBezTo>
                  <a:pt x="2214946" y="2638425"/>
                  <a:pt x="2220842" y="2604447"/>
                  <a:pt x="2220616" y="2583012"/>
                </a:cubicBezTo>
                <a:cubicBezTo>
                  <a:pt x="2207462" y="2571838"/>
                  <a:pt x="2189997" y="2555875"/>
                  <a:pt x="2172079" y="2567049"/>
                </a:cubicBezTo>
                <a:cubicBezTo>
                  <a:pt x="2139879" y="2580503"/>
                  <a:pt x="2149630" y="2637285"/>
                  <a:pt x="2186368" y="2634320"/>
                </a:cubicBezTo>
                <a:close/>
                <a:moveTo>
                  <a:pt x="5679359" y="2634332"/>
                </a:moveTo>
                <a:cubicBezTo>
                  <a:pt x="5695817" y="2634268"/>
                  <a:pt x="5711885" y="2622504"/>
                  <a:pt x="5716227" y="2606135"/>
                </a:cubicBezTo>
                <a:cubicBezTo>
                  <a:pt x="5725954" y="2576127"/>
                  <a:pt x="5680098" y="2547937"/>
                  <a:pt x="5658096" y="2572262"/>
                </a:cubicBezTo>
                <a:cubicBezTo>
                  <a:pt x="5638641" y="2587266"/>
                  <a:pt x="5641652" y="2618639"/>
                  <a:pt x="5663191" y="2630233"/>
                </a:cubicBezTo>
                <a:cubicBezTo>
                  <a:pt x="5668344" y="2633075"/>
                  <a:pt x="5673873" y="2634354"/>
                  <a:pt x="5679359" y="2634332"/>
                </a:cubicBezTo>
                <a:close/>
                <a:moveTo>
                  <a:pt x="6502696" y="2634448"/>
                </a:moveTo>
                <a:cubicBezTo>
                  <a:pt x="6521285" y="2634320"/>
                  <a:pt x="6538900" y="2619997"/>
                  <a:pt x="6536649" y="2599535"/>
                </a:cubicBezTo>
                <a:cubicBezTo>
                  <a:pt x="6540342" y="2573161"/>
                  <a:pt x="6506180" y="2552699"/>
                  <a:pt x="6484713" y="2568614"/>
                </a:cubicBezTo>
                <a:cubicBezTo>
                  <a:pt x="6463247" y="2581573"/>
                  <a:pt x="6462554" y="2616814"/>
                  <a:pt x="6484483" y="2629546"/>
                </a:cubicBezTo>
                <a:cubicBezTo>
                  <a:pt x="6490196" y="2632956"/>
                  <a:pt x="6496500" y="2634491"/>
                  <a:pt x="6502696" y="2634448"/>
                </a:cubicBezTo>
                <a:close/>
                <a:moveTo>
                  <a:pt x="4347496" y="2634448"/>
                </a:moveTo>
                <a:cubicBezTo>
                  <a:pt x="4366702" y="2631986"/>
                  <a:pt x="4382769" y="2612547"/>
                  <a:pt x="4377526" y="2591574"/>
                </a:cubicBezTo>
                <a:cubicBezTo>
                  <a:pt x="4375722" y="2559744"/>
                  <a:pt x="4326112" y="2554287"/>
                  <a:pt x="4314612" y="2581797"/>
                </a:cubicBezTo>
                <a:cubicBezTo>
                  <a:pt x="4305141" y="2598849"/>
                  <a:pt x="4311906" y="2620448"/>
                  <a:pt x="4327916" y="2630679"/>
                </a:cubicBezTo>
                <a:cubicBezTo>
                  <a:pt x="4334343" y="2634203"/>
                  <a:pt x="4341094" y="2635269"/>
                  <a:pt x="4347496" y="2634448"/>
                </a:cubicBezTo>
                <a:close/>
                <a:moveTo>
                  <a:pt x="6819765" y="2634464"/>
                </a:moveTo>
                <a:cubicBezTo>
                  <a:pt x="6830247" y="2632500"/>
                  <a:pt x="6839577" y="2626374"/>
                  <a:pt x="6842688" y="2615510"/>
                </a:cubicBezTo>
                <a:cubicBezTo>
                  <a:pt x="6854667" y="2590546"/>
                  <a:pt x="6831169" y="2555874"/>
                  <a:pt x="6803063" y="2564195"/>
                </a:cubicBezTo>
                <a:cubicBezTo>
                  <a:pt x="6773805" y="2569281"/>
                  <a:pt x="6767354" y="2611581"/>
                  <a:pt x="6789931" y="2628455"/>
                </a:cubicBezTo>
                <a:cubicBezTo>
                  <a:pt x="6797649" y="2634233"/>
                  <a:pt x="6809283" y="2636429"/>
                  <a:pt x="6819765" y="2634464"/>
                </a:cubicBezTo>
                <a:close/>
                <a:moveTo>
                  <a:pt x="1570834" y="2634468"/>
                </a:moveTo>
                <a:cubicBezTo>
                  <a:pt x="1588883" y="2633107"/>
                  <a:pt x="1606127" y="2619375"/>
                  <a:pt x="1605097" y="2599684"/>
                </a:cubicBezTo>
                <a:cubicBezTo>
                  <a:pt x="1608072" y="2572737"/>
                  <a:pt x="1575813" y="2552700"/>
                  <a:pt x="1553621" y="2567440"/>
                </a:cubicBezTo>
                <a:cubicBezTo>
                  <a:pt x="1530516" y="2580337"/>
                  <a:pt x="1530285" y="2618108"/>
                  <a:pt x="1553164" y="2631466"/>
                </a:cubicBezTo>
                <a:cubicBezTo>
                  <a:pt x="1558713" y="2634000"/>
                  <a:pt x="1564818" y="2634921"/>
                  <a:pt x="1570834" y="2634468"/>
                </a:cubicBezTo>
                <a:close/>
                <a:moveTo>
                  <a:pt x="6193675" y="2634652"/>
                </a:moveTo>
                <a:cubicBezTo>
                  <a:pt x="6209093" y="2634728"/>
                  <a:pt x="6224448" y="2623560"/>
                  <a:pt x="6226985" y="2607238"/>
                </a:cubicBezTo>
                <a:cubicBezTo>
                  <a:pt x="6238716" y="2579060"/>
                  <a:pt x="6201268" y="2551112"/>
                  <a:pt x="6177355" y="2567835"/>
                </a:cubicBezTo>
                <a:cubicBezTo>
                  <a:pt x="6153217" y="2580435"/>
                  <a:pt x="6152991" y="2619608"/>
                  <a:pt x="6178709" y="2630604"/>
                </a:cubicBezTo>
                <a:cubicBezTo>
                  <a:pt x="6183390" y="2633353"/>
                  <a:pt x="6188536" y="2634627"/>
                  <a:pt x="6193675" y="2634652"/>
                </a:cubicBezTo>
                <a:close/>
                <a:moveTo>
                  <a:pt x="6292796" y="2634684"/>
                </a:moveTo>
                <a:cubicBezTo>
                  <a:pt x="6310267" y="2636928"/>
                  <a:pt x="6329625" y="2626131"/>
                  <a:pt x="6332353" y="2606878"/>
                </a:cubicBezTo>
                <a:cubicBezTo>
                  <a:pt x="6341904" y="2575889"/>
                  <a:pt x="6300063" y="2549524"/>
                  <a:pt x="6276640" y="2570569"/>
                </a:cubicBezTo>
                <a:cubicBezTo>
                  <a:pt x="6257766" y="2583752"/>
                  <a:pt x="6258221" y="2614510"/>
                  <a:pt x="6276640" y="2627924"/>
                </a:cubicBezTo>
                <a:cubicBezTo>
                  <a:pt x="6281359" y="2631739"/>
                  <a:pt x="6286973" y="2633936"/>
                  <a:pt x="6292796" y="2634684"/>
                </a:cubicBezTo>
                <a:close/>
                <a:moveTo>
                  <a:pt x="2080177" y="2634714"/>
                </a:moveTo>
                <a:cubicBezTo>
                  <a:pt x="2099485" y="2635865"/>
                  <a:pt x="2120433" y="2621359"/>
                  <a:pt x="2119247" y="2600010"/>
                </a:cubicBezTo>
                <a:cubicBezTo>
                  <a:pt x="2122412" y="2568559"/>
                  <a:pt x="2078552" y="2551112"/>
                  <a:pt x="2059553" y="2575217"/>
                </a:cubicBezTo>
                <a:cubicBezTo>
                  <a:pt x="2044627" y="2589450"/>
                  <a:pt x="2046210" y="2615620"/>
                  <a:pt x="2062267" y="2628017"/>
                </a:cubicBezTo>
                <a:cubicBezTo>
                  <a:pt x="2067464" y="2632206"/>
                  <a:pt x="2073730" y="2634330"/>
                  <a:pt x="2080177" y="2634714"/>
                </a:cubicBezTo>
                <a:close/>
                <a:moveTo>
                  <a:pt x="7323155" y="2634792"/>
                </a:moveTo>
                <a:cubicBezTo>
                  <a:pt x="7342271" y="2634952"/>
                  <a:pt x="7360481" y="2621302"/>
                  <a:pt x="7358755" y="2599871"/>
                </a:cubicBezTo>
                <a:cubicBezTo>
                  <a:pt x="7362667" y="2575151"/>
                  <a:pt x="7332749" y="2555874"/>
                  <a:pt x="7310885" y="2566760"/>
                </a:cubicBezTo>
                <a:cubicBezTo>
                  <a:pt x="7286720" y="2576965"/>
                  <a:pt x="7284879" y="2613932"/>
                  <a:pt x="7304441" y="2629807"/>
                </a:cubicBezTo>
                <a:cubicBezTo>
                  <a:pt x="7310310" y="2633152"/>
                  <a:pt x="7316783" y="2634739"/>
                  <a:pt x="7323155" y="2634792"/>
                </a:cubicBezTo>
                <a:close/>
                <a:moveTo>
                  <a:pt x="4650475" y="2634814"/>
                </a:moveTo>
                <a:cubicBezTo>
                  <a:pt x="4667163" y="2635812"/>
                  <a:pt x="4684909" y="2625742"/>
                  <a:pt x="4686106" y="2607337"/>
                </a:cubicBezTo>
                <a:cubicBezTo>
                  <a:pt x="4692492" y="2581639"/>
                  <a:pt x="4665809" y="2552700"/>
                  <a:pt x="4640265" y="2565202"/>
                </a:cubicBezTo>
                <a:cubicBezTo>
                  <a:pt x="4613354" y="2573305"/>
                  <a:pt x="4611529" y="2616365"/>
                  <a:pt x="4634792" y="2630025"/>
                </a:cubicBezTo>
                <a:cubicBezTo>
                  <a:pt x="4639467" y="2632918"/>
                  <a:pt x="4644912" y="2634481"/>
                  <a:pt x="4650475" y="2634814"/>
                </a:cubicBezTo>
                <a:close/>
                <a:moveTo>
                  <a:pt x="6397695" y="2634842"/>
                </a:moveTo>
                <a:cubicBezTo>
                  <a:pt x="6416799" y="2635078"/>
                  <a:pt x="6436354" y="2619697"/>
                  <a:pt x="6435325" y="2599303"/>
                </a:cubicBezTo>
                <a:cubicBezTo>
                  <a:pt x="6437154" y="2575767"/>
                  <a:pt x="6406507" y="2554287"/>
                  <a:pt x="6385466" y="2567083"/>
                </a:cubicBezTo>
                <a:cubicBezTo>
                  <a:pt x="6361680" y="2578052"/>
                  <a:pt x="6356191" y="2614384"/>
                  <a:pt x="6379520" y="2629008"/>
                </a:cubicBezTo>
                <a:cubicBezTo>
                  <a:pt x="6385009" y="2632950"/>
                  <a:pt x="6391327" y="2634764"/>
                  <a:pt x="6397695" y="2634842"/>
                </a:cubicBezTo>
                <a:close/>
                <a:moveTo>
                  <a:pt x="2392700" y="2634906"/>
                </a:moveTo>
                <a:cubicBezTo>
                  <a:pt x="2411285" y="2634142"/>
                  <a:pt x="2429171" y="2619584"/>
                  <a:pt x="2425519" y="2599082"/>
                </a:cubicBezTo>
                <a:cubicBezTo>
                  <a:pt x="2428066" y="2576570"/>
                  <a:pt x="2403236" y="2554287"/>
                  <a:pt x="2381180" y="2565543"/>
                </a:cubicBezTo>
                <a:cubicBezTo>
                  <a:pt x="2353331" y="2572664"/>
                  <a:pt x="2351018" y="2617459"/>
                  <a:pt x="2374685" y="2630782"/>
                </a:cubicBezTo>
                <a:cubicBezTo>
                  <a:pt x="2380253" y="2633883"/>
                  <a:pt x="2386514" y="2635161"/>
                  <a:pt x="2392700" y="2634906"/>
                </a:cubicBezTo>
                <a:close/>
                <a:moveTo>
                  <a:pt x="7528900" y="2634963"/>
                </a:moveTo>
                <a:cubicBezTo>
                  <a:pt x="7544631" y="2636330"/>
                  <a:pt x="7560851" y="2629149"/>
                  <a:pt x="7564187" y="2611935"/>
                </a:cubicBezTo>
                <a:cubicBezTo>
                  <a:pt x="7570629" y="2589592"/>
                  <a:pt x="7552913" y="2570669"/>
                  <a:pt x="7534738" y="2560637"/>
                </a:cubicBezTo>
                <a:cubicBezTo>
                  <a:pt x="7512881" y="2565653"/>
                  <a:pt x="7491254" y="2581840"/>
                  <a:pt x="7496546" y="2606692"/>
                </a:cubicBezTo>
                <a:cubicBezTo>
                  <a:pt x="7497926" y="2623677"/>
                  <a:pt x="7513169" y="2633595"/>
                  <a:pt x="7528900" y="2634963"/>
                </a:cubicBezTo>
                <a:close/>
                <a:moveTo>
                  <a:pt x="4444048" y="2635165"/>
                </a:moveTo>
                <a:cubicBezTo>
                  <a:pt x="4454424" y="2635906"/>
                  <a:pt x="4465253" y="2632370"/>
                  <a:pt x="4472056" y="2624728"/>
                </a:cubicBezTo>
                <a:cubicBezTo>
                  <a:pt x="4484529" y="2613551"/>
                  <a:pt x="4483622" y="2592792"/>
                  <a:pt x="4476138" y="2578877"/>
                </a:cubicBezTo>
                <a:cubicBezTo>
                  <a:pt x="4467067" y="2562224"/>
                  <a:pt x="4445295" y="2567471"/>
                  <a:pt x="4429647" y="2564733"/>
                </a:cubicBezTo>
                <a:cubicBezTo>
                  <a:pt x="4417174" y="2579789"/>
                  <a:pt x="4408329" y="2601460"/>
                  <a:pt x="4418761" y="2619938"/>
                </a:cubicBezTo>
                <a:cubicBezTo>
                  <a:pt x="4423751" y="2629405"/>
                  <a:pt x="4433673" y="2634423"/>
                  <a:pt x="4444048" y="2635165"/>
                </a:cubicBezTo>
                <a:close/>
                <a:moveTo>
                  <a:pt x="5784295" y="2635228"/>
                </a:moveTo>
                <a:cubicBezTo>
                  <a:pt x="5802178" y="2634678"/>
                  <a:pt x="5819254" y="2618885"/>
                  <a:pt x="5816846" y="2599209"/>
                </a:cubicBezTo>
                <a:cubicBezTo>
                  <a:pt x="5821204" y="2570443"/>
                  <a:pt x="5781517" y="2551112"/>
                  <a:pt x="5761329" y="2570903"/>
                </a:cubicBezTo>
                <a:cubicBezTo>
                  <a:pt x="5741829" y="2585632"/>
                  <a:pt x="5745500" y="2619231"/>
                  <a:pt x="5766835" y="2630277"/>
                </a:cubicBezTo>
                <a:cubicBezTo>
                  <a:pt x="5772283" y="2633901"/>
                  <a:pt x="5778334" y="2635412"/>
                  <a:pt x="5784295" y="2635228"/>
                </a:cubicBezTo>
                <a:close/>
                <a:moveTo>
                  <a:pt x="4548064" y="2635327"/>
                </a:moveTo>
                <a:cubicBezTo>
                  <a:pt x="4566702" y="2635348"/>
                  <a:pt x="4584410" y="2620265"/>
                  <a:pt x="4583383" y="2599525"/>
                </a:cubicBezTo>
                <a:cubicBezTo>
                  <a:pt x="4587717" y="2574844"/>
                  <a:pt x="4557378" y="2555875"/>
                  <a:pt x="4536619" y="2566616"/>
                </a:cubicBezTo>
                <a:cubicBezTo>
                  <a:pt x="4513123" y="2577586"/>
                  <a:pt x="4509929" y="2614151"/>
                  <a:pt x="4529775" y="2629920"/>
                </a:cubicBezTo>
                <a:cubicBezTo>
                  <a:pt x="4535535" y="2633634"/>
                  <a:pt x="4541851" y="2635319"/>
                  <a:pt x="4548064" y="2635327"/>
                </a:cubicBezTo>
                <a:close/>
                <a:moveTo>
                  <a:pt x="1982408" y="2635350"/>
                </a:moveTo>
                <a:cubicBezTo>
                  <a:pt x="2000456" y="2634497"/>
                  <a:pt x="2017525" y="2618520"/>
                  <a:pt x="2017182" y="2599174"/>
                </a:cubicBezTo>
                <a:cubicBezTo>
                  <a:pt x="2015805" y="2577755"/>
                  <a:pt x="1992413" y="2555875"/>
                  <a:pt x="1970850" y="2565318"/>
                </a:cubicBezTo>
                <a:cubicBezTo>
                  <a:pt x="1940351" y="2572227"/>
                  <a:pt x="1936683" y="2617829"/>
                  <a:pt x="1964658" y="2630726"/>
                </a:cubicBezTo>
                <a:cubicBezTo>
                  <a:pt x="1970275" y="2634238"/>
                  <a:pt x="1976397" y="2635635"/>
                  <a:pt x="1982408" y="2635350"/>
                </a:cubicBezTo>
                <a:close/>
                <a:moveTo>
                  <a:pt x="5580456" y="2635546"/>
                </a:moveTo>
                <a:cubicBezTo>
                  <a:pt x="5602000" y="2633335"/>
                  <a:pt x="5621032" y="2609289"/>
                  <a:pt x="5611065" y="2586790"/>
                </a:cubicBezTo>
                <a:cubicBezTo>
                  <a:pt x="5602358" y="2558851"/>
                  <a:pt x="5559283" y="2555874"/>
                  <a:pt x="5547140" y="2583126"/>
                </a:cubicBezTo>
                <a:cubicBezTo>
                  <a:pt x="5535454" y="2598469"/>
                  <a:pt x="5544161" y="2620225"/>
                  <a:pt x="5559054" y="2629614"/>
                </a:cubicBezTo>
                <a:cubicBezTo>
                  <a:pt x="5565813" y="2634594"/>
                  <a:pt x="5573274" y="2636283"/>
                  <a:pt x="5580456" y="2635546"/>
                </a:cubicBezTo>
                <a:close/>
                <a:moveTo>
                  <a:pt x="1687548" y="2735012"/>
                </a:moveTo>
                <a:cubicBezTo>
                  <a:pt x="1697086" y="2731146"/>
                  <a:pt x="1704577" y="2723413"/>
                  <a:pt x="1705729" y="2712269"/>
                </a:cubicBezTo>
                <a:cubicBezTo>
                  <a:pt x="1711262" y="2691572"/>
                  <a:pt x="1696510" y="2663825"/>
                  <a:pt x="1672076" y="2667464"/>
                </a:cubicBezTo>
                <a:cubicBezTo>
                  <a:pt x="1636117" y="2663825"/>
                  <a:pt x="1627128" y="2721139"/>
                  <a:pt x="1657093" y="2734558"/>
                </a:cubicBezTo>
                <a:cubicBezTo>
                  <a:pt x="1666429" y="2738879"/>
                  <a:pt x="1678012" y="2738879"/>
                  <a:pt x="1687548" y="2735012"/>
                </a:cubicBezTo>
                <a:close/>
                <a:moveTo>
                  <a:pt x="1991460" y="2735794"/>
                </a:moveTo>
                <a:cubicBezTo>
                  <a:pt x="2010291" y="2728884"/>
                  <a:pt x="2023590" y="2703796"/>
                  <a:pt x="2012850" y="2685597"/>
                </a:cubicBezTo>
                <a:cubicBezTo>
                  <a:pt x="2003983" y="2665413"/>
                  <a:pt x="1973511" y="2660650"/>
                  <a:pt x="1958285" y="2676072"/>
                </a:cubicBezTo>
                <a:cubicBezTo>
                  <a:pt x="1936690" y="2691493"/>
                  <a:pt x="1945551" y="2730500"/>
                  <a:pt x="1971468" y="2735716"/>
                </a:cubicBezTo>
                <a:cubicBezTo>
                  <a:pt x="1978286" y="2738381"/>
                  <a:pt x="1985184" y="2738097"/>
                  <a:pt x="1991460" y="2735794"/>
                </a:cubicBezTo>
                <a:close/>
                <a:moveTo>
                  <a:pt x="2075687" y="2736027"/>
                </a:moveTo>
                <a:cubicBezTo>
                  <a:pt x="2105294" y="2746375"/>
                  <a:pt x="2133534" y="2707231"/>
                  <a:pt x="2113333" y="2683384"/>
                </a:cubicBezTo>
                <a:cubicBezTo>
                  <a:pt x="2100928" y="2662237"/>
                  <a:pt x="2066269" y="2662687"/>
                  <a:pt x="2054336" y="2684059"/>
                </a:cubicBezTo>
                <a:cubicBezTo>
                  <a:pt x="2039872" y="2702731"/>
                  <a:pt x="2054107" y="2730627"/>
                  <a:pt x="2075687" y="2736027"/>
                </a:cubicBezTo>
                <a:close/>
                <a:moveTo>
                  <a:pt x="1374142" y="2736052"/>
                </a:moveTo>
                <a:cubicBezTo>
                  <a:pt x="1397576" y="2731929"/>
                  <a:pt x="1400793" y="2706735"/>
                  <a:pt x="1401712" y="2687495"/>
                </a:cubicBezTo>
                <a:cubicBezTo>
                  <a:pt x="1386547" y="2671233"/>
                  <a:pt x="1358978" y="2655887"/>
                  <a:pt x="1340368" y="2676272"/>
                </a:cubicBezTo>
                <a:cubicBezTo>
                  <a:pt x="1314402" y="2698718"/>
                  <a:pt x="1341057" y="2747962"/>
                  <a:pt x="1374142" y="2736052"/>
                </a:cubicBezTo>
                <a:close/>
                <a:moveTo>
                  <a:pt x="1268907" y="2736236"/>
                </a:moveTo>
                <a:cubicBezTo>
                  <a:pt x="1288662" y="2731214"/>
                  <a:pt x="1304860" y="2708816"/>
                  <a:pt x="1295286" y="2688469"/>
                </a:cubicBezTo>
                <a:cubicBezTo>
                  <a:pt x="1286854" y="2665444"/>
                  <a:pt x="1254032" y="2659061"/>
                  <a:pt x="1237620" y="2677299"/>
                </a:cubicBezTo>
                <a:cubicBezTo>
                  <a:pt x="1219157" y="2693941"/>
                  <a:pt x="1226449" y="2725629"/>
                  <a:pt x="1248790" y="2734748"/>
                </a:cubicBezTo>
                <a:cubicBezTo>
                  <a:pt x="1255342" y="2737654"/>
                  <a:pt x="1262322" y="2737911"/>
                  <a:pt x="1268907" y="2736236"/>
                </a:cubicBezTo>
                <a:close/>
                <a:moveTo>
                  <a:pt x="2296736" y="2737535"/>
                </a:moveTo>
                <a:cubicBezTo>
                  <a:pt x="2315985" y="2733230"/>
                  <a:pt x="2330639" y="2711429"/>
                  <a:pt x="2321897" y="2691410"/>
                </a:cubicBezTo>
                <a:cubicBezTo>
                  <a:pt x="2316642" y="2666527"/>
                  <a:pt x="2281450" y="2659062"/>
                  <a:pt x="2264762" y="2676933"/>
                </a:cubicBezTo>
                <a:cubicBezTo>
                  <a:pt x="2247841" y="2694124"/>
                  <a:pt x="2254701" y="2725567"/>
                  <a:pt x="2276652" y="2735294"/>
                </a:cubicBezTo>
                <a:cubicBezTo>
                  <a:pt x="2283392" y="2738461"/>
                  <a:pt x="2290320" y="2738970"/>
                  <a:pt x="2296736" y="2737535"/>
                </a:cubicBezTo>
                <a:close/>
                <a:moveTo>
                  <a:pt x="7741454" y="2737575"/>
                </a:moveTo>
                <a:cubicBezTo>
                  <a:pt x="7761798" y="2733418"/>
                  <a:pt x="7778509" y="2709792"/>
                  <a:pt x="7768740" y="2689602"/>
                </a:cubicBezTo>
                <a:cubicBezTo>
                  <a:pt x="7761426" y="2668563"/>
                  <a:pt x="7732174" y="2659062"/>
                  <a:pt x="7714577" y="2673540"/>
                </a:cubicBezTo>
                <a:cubicBezTo>
                  <a:pt x="7692866" y="2687792"/>
                  <a:pt x="7695380" y="2726023"/>
                  <a:pt x="7720747" y="2734393"/>
                </a:cubicBezTo>
                <a:cubicBezTo>
                  <a:pt x="7727489" y="2738183"/>
                  <a:pt x="7734673" y="2738960"/>
                  <a:pt x="7741454" y="2737575"/>
                </a:cubicBezTo>
                <a:close/>
                <a:moveTo>
                  <a:pt x="6609251" y="2737642"/>
                </a:moveTo>
                <a:cubicBezTo>
                  <a:pt x="6629005" y="2734662"/>
                  <a:pt x="6645825" y="2712563"/>
                  <a:pt x="6638424" y="2691864"/>
                </a:cubicBezTo>
                <a:cubicBezTo>
                  <a:pt x="6633266" y="2666754"/>
                  <a:pt x="6599176" y="2659062"/>
                  <a:pt x="6581907" y="2675802"/>
                </a:cubicBezTo>
                <a:cubicBezTo>
                  <a:pt x="6567329" y="2692316"/>
                  <a:pt x="6569123" y="2722404"/>
                  <a:pt x="6589308" y="2733489"/>
                </a:cubicBezTo>
                <a:cubicBezTo>
                  <a:pt x="6595756" y="2737504"/>
                  <a:pt x="6602667" y="2738635"/>
                  <a:pt x="6609251" y="2737642"/>
                </a:cubicBezTo>
                <a:close/>
                <a:moveTo>
                  <a:pt x="6917172" y="2737704"/>
                </a:moveTo>
                <a:cubicBezTo>
                  <a:pt x="6933941" y="2735758"/>
                  <a:pt x="6949462" y="2721598"/>
                  <a:pt x="6948098" y="2703739"/>
                </a:cubicBezTo>
                <a:cubicBezTo>
                  <a:pt x="6949917" y="2677205"/>
                  <a:pt x="6916713" y="2655887"/>
                  <a:pt x="6894653" y="2672896"/>
                </a:cubicBezTo>
                <a:cubicBezTo>
                  <a:pt x="6868954" y="2686957"/>
                  <a:pt x="6875095" y="2725057"/>
                  <a:pt x="6900566" y="2735262"/>
                </a:cubicBezTo>
                <a:cubicBezTo>
                  <a:pt x="6905854" y="2737643"/>
                  <a:pt x="6911582" y="2738352"/>
                  <a:pt x="6917172" y="2737704"/>
                </a:cubicBezTo>
                <a:close/>
                <a:moveTo>
                  <a:pt x="2193548" y="2737753"/>
                </a:moveTo>
                <a:cubicBezTo>
                  <a:pt x="2213068" y="2733291"/>
                  <a:pt x="2227482" y="2709494"/>
                  <a:pt x="2218809" y="2689241"/>
                </a:cubicBezTo>
                <a:cubicBezTo>
                  <a:pt x="2213367" y="2666963"/>
                  <a:pt x="2183652" y="2662237"/>
                  <a:pt x="2166190" y="2673039"/>
                </a:cubicBezTo>
                <a:cubicBezTo>
                  <a:pt x="2146235" y="2689016"/>
                  <a:pt x="2149637" y="2724121"/>
                  <a:pt x="2172994" y="2734923"/>
                </a:cubicBezTo>
                <a:cubicBezTo>
                  <a:pt x="2179968" y="2738580"/>
                  <a:pt x="2187041" y="2739241"/>
                  <a:pt x="2193548" y="2737753"/>
                </a:cubicBezTo>
                <a:close/>
                <a:moveTo>
                  <a:pt x="5985808" y="2737851"/>
                </a:moveTo>
                <a:cubicBezTo>
                  <a:pt x="6001924" y="2739106"/>
                  <a:pt x="6019189" y="2727422"/>
                  <a:pt x="6021910" y="2711055"/>
                </a:cubicBezTo>
                <a:cubicBezTo>
                  <a:pt x="6029167" y="2688333"/>
                  <a:pt x="6008076" y="2662237"/>
                  <a:pt x="5983810" y="2668086"/>
                </a:cubicBezTo>
                <a:cubicBezTo>
                  <a:pt x="5952513" y="2669661"/>
                  <a:pt x="5948204" y="2716229"/>
                  <a:pt x="5970656" y="2731977"/>
                </a:cubicBezTo>
                <a:cubicBezTo>
                  <a:pt x="5975192" y="2735577"/>
                  <a:pt x="5980437" y="2737433"/>
                  <a:pt x="5985808" y="2737851"/>
                </a:cubicBezTo>
                <a:close/>
                <a:moveTo>
                  <a:pt x="7121683" y="2737852"/>
                </a:moveTo>
                <a:cubicBezTo>
                  <a:pt x="7140723" y="2736111"/>
                  <a:pt x="7158384" y="2717992"/>
                  <a:pt x="7155134" y="2697822"/>
                </a:cubicBezTo>
                <a:cubicBezTo>
                  <a:pt x="7151713" y="2671841"/>
                  <a:pt x="7115907" y="2655887"/>
                  <a:pt x="7096749" y="2675943"/>
                </a:cubicBezTo>
                <a:cubicBezTo>
                  <a:pt x="7078504" y="2690985"/>
                  <a:pt x="7080329" y="2723804"/>
                  <a:pt x="7102907" y="2733604"/>
                </a:cubicBezTo>
                <a:cubicBezTo>
                  <a:pt x="7108837" y="2737193"/>
                  <a:pt x="7115337" y="2738433"/>
                  <a:pt x="7121683" y="2737852"/>
                </a:cubicBezTo>
                <a:close/>
                <a:moveTo>
                  <a:pt x="5577395" y="2737857"/>
                </a:moveTo>
                <a:cubicBezTo>
                  <a:pt x="5595582" y="2738126"/>
                  <a:pt x="5614602" y="2722706"/>
                  <a:pt x="5613920" y="2703291"/>
                </a:cubicBezTo>
                <a:cubicBezTo>
                  <a:pt x="5614829" y="2679466"/>
                  <a:pt x="5588902" y="2657474"/>
                  <a:pt x="5565931" y="2668241"/>
                </a:cubicBezTo>
                <a:cubicBezTo>
                  <a:pt x="5537956" y="2676259"/>
                  <a:pt x="5535454" y="2718181"/>
                  <a:pt x="5560245" y="2731926"/>
                </a:cubicBezTo>
                <a:cubicBezTo>
                  <a:pt x="5565362" y="2735935"/>
                  <a:pt x="5571332" y="2737768"/>
                  <a:pt x="5577395" y="2737857"/>
                </a:cubicBezTo>
                <a:close/>
                <a:moveTo>
                  <a:pt x="5892430" y="2737864"/>
                </a:moveTo>
                <a:cubicBezTo>
                  <a:pt x="5912474" y="2733055"/>
                  <a:pt x="5927688" y="2708933"/>
                  <a:pt x="5918525" y="2688539"/>
                </a:cubicBezTo>
                <a:cubicBezTo>
                  <a:pt x="5910687" y="2662490"/>
                  <a:pt x="5868964" y="2659062"/>
                  <a:pt x="5856516" y="2683055"/>
                </a:cubicBezTo>
                <a:cubicBezTo>
                  <a:pt x="5846604" y="2700879"/>
                  <a:pt x="5853059" y="2725557"/>
                  <a:pt x="5871500" y="2735383"/>
                </a:cubicBezTo>
                <a:cubicBezTo>
                  <a:pt x="5878531" y="2738925"/>
                  <a:pt x="5885749" y="2739467"/>
                  <a:pt x="5892430" y="2737864"/>
                </a:cubicBezTo>
                <a:close/>
                <a:moveTo>
                  <a:pt x="5060751" y="2738050"/>
                </a:moveTo>
                <a:cubicBezTo>
                  <a:pt x="5077170" y="2739297"/>
                  <a:pt x="5094756" y="2727785"/>
                  <a:pt x="5097176" y="2710901"/>
                </a:cubicBezTo>
                <a:cubicBezTo>
                  <a:pt x="5105241" y="2688161"/>
                  <a:pt x="5083580" y="2662237"/>
                  <a:pt x="5059153" y="2667467"/>
                </a:cubicBezTo>
                <a:cubicBezTo>
                  <a:pt x="5026890" y="2669287"/>
                  <a:pt x="5019516" y="2716358"/>
                  <a:pt x="5045326" y="2732276"/>
                </a:cubicBezTo>
                <a:cubicBezTo>
                  <a:pt x="5049935" y="2735801"/>
                  <a:pt x="5055278" y="2737634"/>
                  <a:pt x="5060751" y="2738050"/>
                </a:cubicBezTo>
                <a:close/>
                <a:moveTo>
                  <a:pt x="7322529" y="2738084"/>
                </a:moveTo>
                <a:cubicBezTo>
                  <a:pt x="7340968" y="2738773"/>
                  <a:pt x="7359922" y="2724099"/>
                  <a:pt x="7358550" y="2704082"/>
                </a:cubicBezTo>
                <a:cubicBezTo>
                  <a:pt x="7362667" y="2681689"/>
                  <a:pt x="7340482" y="2662237"/>
                  <a:pt x="7318526" y="2667892"/>
                </a:cubicBezTo>
                <a:cubicBezTo>
                  <a:pt x="7288108" y="2671511"/>
                  <a:pt x="7281704" y="2715844"/>
                  <a:pt x="7305032" y="2731903"/>
                </a:cubicBezTo>
                <a:cubicBezTo>
                  <a:pt x="7310292" y="2735918"/>
                  <a:pt x="7316382" y="2737854"/>
                  <a:pt x="7322529" y="2738084"/>
                </a:cubicBezTo>
                <a:close/>
                <a:moveTo>
                  <a:pt x="6297002" y="2738091"/>
                </a:moveTo>
                <a:cubicBezTo>
                  <a:pt x="6312272" y="2737933"/>
                  <a:pt x="6327218" y="2727017"/>
                  <a:pt x="6331537" y="2712293"/>
                </a:cubicBezTo>
                <a:cubicBezTo>
                  <a:pt x="6341904" y="2684311"/>
                  <a:pt x="6304353" y="2654299"/>
                  <a:pt x="6279011" y="2671675"/>
                </a:cubicBezTo>
                <a:cubicBezTo>
                  <a:pt x="6254591" y="2684537"/>
                  <a:pt x="6255513" y="2724027"/>
                  <a:pt x="6282006" y="2734407"/>
                </a:cubicBezTo>
                <a:cubicBezTo>
                  <a:pt x="6286787" y="2737002"/>
                  <a:pt x="6291912" y="2738144"/>
                  <a:pt x="6297002" y="2738091"/>
                </a:cubicBezTo>
                <a:close/>
                <a:moveTo>
                  <a:pt x="1578648" y="2738092"/>
                </a:moveTo>
                <a:cubicBezTo>
                  <a:pt x="1595330" y="2733642"/>
                  <a:pt x="1608143" y="2714672"/>
                  <a:pt x="1603576" y="2696482"/>
                </a:cubicBezTo>
                <a:cubicBezTo>
                  <a:pt x="1601321" y="2672228"/>
                  <a:pt x="1573129" y="2659062"/>
                  <a:pt x="1553056" y="2670842"/>
                </a:cubicBezTo>
                <a:cubicBezTo>
                  <a:pt x="1527119" y="2684240"/>
                  <a:pt x="1532080" y="2730668"/>
                  <a:pt x="1561174" y="2737136"/>
                </a:cubicBezTo>
                <a:cubicBezTo>
                  <a:pt x="1567096" y="2739445"/>
                  <a:pt x="1573086" y="2739575"/>
                  <a:pt x="1578648" y="2738092"/>
                </a:cubicBezTo>
                <a:close/>
                <a:moveTo>
                  <a:pt x="7012631" y="2738123"/>
                </a:moveTo>
                <a:cubicBezTo>
                  <a:pt x="7027492" y="2739743"/>
                  <a:pt x="7043034" y="2731259"/>
                  <a:pt x="7049251" y="2717277"/>
                </a:cubicBezTo>
                <a:cubicBezTo>
                  <a:pt x="7064217" y="2690449"/>
                  <a:pt x="7028528" y="2654299"/>
                  <a:pt x="7001359" y="2670441"/>
                </a:cubicBezTo>
                <a:cubicBezTo>
                  <a:pt x="6975571" y="2680445"/>
                  <a:pt x="6973729" y="2720460"/>
                  <a:pt x="6998366" y="2732965"/>
                </a:cubicBezTo>
                <a:cubicBezTo>
                  <a:pt x="7002798" y="2735920"/>
                  <a:pt x="7007677" y="2737583"/>
                  <a:pt x="7012631" y="2738123"/>
                </a:cubicBezTo>
                <a:close/>
                <a:moveTo>
                  <a:pt x="1773323" y="2738133"/>
                </a:moveTo>
                <a:cubicBezTo>
                  <a:pt x="1791565" y="2738661"/>
                  <a:pt x="1810884" y="2723847"/>
                  <a:pt x="1809024" y="2703866"/>
                </a:cubicBezTo>
                <a:cubicBezTo>
                  <a:pt x="1812857" y="2678374"/>
                  <a:pt x="1784448" y="2657474"/>
                  <a:pt x="1762128" y="2669187"/>
                </a:cubicBezTo>
                <a:cubicBezTo>
                  <a:pt x="1738004" y="2678833"/>
                  <a:pt x="1735072" y="2717876"/>
                  <a:pt x="1756266" y="2732115"/>
                </a:cubicBezTo>
                <a:cubicBezTo>
                  <a:pt x="1761282" y="2736077"/>
                  <a:pt x="1767243" y="2737957"/>
                  <a:pt x="1773323" y="2738133"/>
                </a:cubicBezTo>
                <a:close/>
                <a:moveTo>
                  <a:pt x="4343641" y="2738148"/>
                </a:moveTo>
                <a:cubicBezTo>
                  <a:pt x="4359503" y="2738447"/>
                  <a:pt x="4376141" y="2727976"/>
                  <a:pt x="4378037" y="2711735"/>
                </a:cubicBezTo>
                <a:cubicBezTo>
                  <a:pt x="4387692" y="2685293"/>
                  <a:pt x="4357347" y="2655887"/>
                  <a:pt x="4331600" y="2669564"/>
                </a:cubicBezTo>
                <a:cubicBezTo>
                  <a:pt x="4304244" y="2678910"/>
                  <a:pt x="4303554" y="2721308"/>
                  <a:pt x="4328612" y="2734074"/>
                </a:cubicBezTo>
                <a:cubicBezTo>
                  <a:pt x="4333152" y="2736752"/>
                  <a:pt x="4338353" y="2738048"/>
                  <a:pt x="4343641" y="2738148"/>
                </a:cubicBezTo>
                <a:close/>
                <a:moveTo>
                  <a:pt x="8151477" y="2738227"/>
                </a:moveTo>
                <a:cubicBezTo>
                  <a:pt x="8170338" y="2735717"/>
                  <a:pt x="8186336" y="2716982"/>
                  <a:pt x="8180846" y="2696040"/>
                </a:cubicBezTo>
                <a:cubicBezTo>
                  <a:pt x="8180846" y="2666502"/>
                  <a:pt x="8138299" y="2655887"/>
                  <a:pt x="8122058" y="2678271"/>
                </a:cubicBezTo>
                <a:cubicBezTo>
                  <a:pt x="8108791" y="2694656"/>
                  <a:pt x="8112451" y="2725347"/>
                  <a:pt x="8132352" y="2734809"/>
                </a:cubicBezTo>
                <a:cubicBezTo>
                  <a:pt x="8138585" y="2738097"/>
                  <a:pt x="8145190" y="2739063"/>
                  <a:pt x="8151477" y="2738227"/>
                </a:cubicBezTo>
                <a:close/>
                <a:moveTo>
                  <a:pt x="6502148" y="2738267"/>
                </a:moveTo>
                <a:cubicBezTo>
                  <a:pt x="6519934" y="2738457"/>
                  <a:pt x="6537911" y="2723481"/>
                  <a:pt x="6536046" y="2704189"/>
                </a:cubicBezTo>
                <a:cubicBezTo>
                  <a:pt x="6540342" y="2678918"/>
                  <a:pt x="6509815" y="2659062"/>
                  <a:pt x="6487654" y="2670118"/>
                </a:cubicBezTo>
                <a:cubicBezTo>
                  <a:pt x="6462554" y="2680046"/>
                  <a:pt x="6463685" y="2719307"/>
                  <a:pt x="6485167" y="2732619"/>
                </a:cubicBezTo>
                <a:cubicBezTo>
                  <a:pt x="6490312" y="2736455"/>
                  <a:pt x="6496219" y="2738203"/>
                  <a:pt x="6502148" y="2738267"/>
                </a:cubicBezTo>
                <a:close/>
                <a:moveTo>
                  <a:pt x="6711739" y="2738277"/>
                </a:moveTo>
                <a:cubicBezTo>
                  <a:pt x="6730502" y="2735448"/>
                  <a:pt x="6746490" y="2716420"/>
                  <a:pt x="6741047" y="2695849"/>
                </a:cubicBezTo>
                <a:cubicBezTo>
                  <a:pt x="6740367" y="2671163"/>
                  <a:pt x="6710658" y="2660649"/>
                  <a:pt x="6690927" y="2670478"/>
                </a:cubicBezTo>
                <a:cubicBezTo>
                  <a:pt x="6668929" y="2684649"/>
                  <a:pt x="6671424" y="2721677"/>
                  <a:pt x="6692742" y="2735162"/>
                </a:cubicBezTo>
                <a:cubicBezTo>
                  <a:pt x="6698922" y="2738362"/>
                  <a:pt x="6705484" y="2739219"/>
                  <a:pt x="6711739" y="2738277"/>
                </a:cubicBezTo>
                <a:close/>
                <a:moveTo>
                  <a:pt x="6404781" y="2738317"/>
                </a:moveTo>
                <a:cubicBezTo>
                  <a:pt x="6423618" y="2735169"/>
                  <a:pt x="6440160" y="2715828"/>
                  <a:pt x="6434887" y="2695579"/>
                </a:cubicBezTo>
                <a:cubicBezTo>
                  <a:pt x="6430578" y="2669041"/>
                  <a:pt x="6392704" y="2655887"/>
                  <a:pt x="6375242" y="2677579"/>
                </a:cubicBezTo>
                <a:cubicBezTo>
                  <a:pt x="6357779" y="2694425"/>
                  <a:pt x="6363676" y="2726501"/>
                  <a:pt x="6385901" y="2735501"/>
                </a:cubicBezTo>
                <a:cubicBezTo>
                  <a:pt x="6391967" y="2738616"/>
                  <a:pt x="6398502" y="2739366"/>
                  <a:pt x="6404781" y="2738317"/>
                </a:cubicBezTo>
                <a:close/>
                <a:moveTo>
                  <a:pt x="5170801" y="2738321"/>
                </a:moveTo>
                <a:cubicBezTo>
                  <a:pt x="5191447" y="2735004"/>
                  <a:pt x="5208468" y="2711169"/>
                  <a:pt x="5199059" y="2689525"/>
                </a:cubicBezTo>
                <a:cubicBezTo>
                  <a:pt x="5190848" y="2659978"/>
                  <a:pt x="5142493" y="2659062"/>
                  <a:pt x="5134738" y="2689525"/>
                </a:cubicBezTo>
                <a:cubicBezTo>
                  <a:pt x="5132457" y="2705100"/>
                  <a:pt x="5132229" y="2726859"/>
                  <a:pt x="5149792" y="2733959"/>
                </a:cubicBezTo>
                <a:cubicBezTo>
                  <a:pt x="5156635" y="2738253"/>
                  <a:pt x="5163919" y="2739427"/>
                  <a:pt x="5170801" y="2738321"/>
                </a:cubicBezTo>
                <a:close/>
                <a:moveTo>
                  <a:pt x="1880468" y="2738325"/>
                </a:moveTo>
                <a:cubicBezTo>
                  <a:pt x="1901046" y="2735997"/>
                  <a:pt x="1919608" y="2713478"/>
                  <a:pt x="1911222" y="2692113"/>
                </a:cubicBezTo>
                <a:cubicBezTo>
                  <a:pt x="1905974" y="2667729"/>
                  <a:pt x="1870178" y="2657474"/>
                  <a:pt x="1854217" y="2676845"/>
                </a:cubicBezTo>
                <a:cubicBezTo>
                  <a:pt x="1838257" y="2691886"/>
                  <a:pt x="1842132" y="2721283"/>
                  <a:pt x="1860145" y="2733134"/>
                </a:cubicBezTo>
                <a:cubicBezTo>
                  <a:pt x="1866531" y="2737635"/>
                  <a:pt x="1873613" y="2739102"/>
                  <a:pt x="1880468" y="2738325"/>
                </a:cubicBezTo>
                <a:close/>
                <a:moveTo>
                  <a:pt x="6095795" y="2738411"/>
                </a:moveTo>
                <a:cubicBezTo>
                  <a:pt x="6116303" y="2734718"/>
                  <a:pt x="6132728" y="2710539"/>
                  <a:pt x="6124323" y="2689067"/>
                </a:cubicBezTo>
                <a:cubicBezTo>
                  <a:pt x="6117690" y="2662269"/>
                  <a:pt x="6076522" y="2659062"/>
                  <a:pt x="6063257" y="2681737"/>
                </a:cubicBezTo>
                <a:cubicBezTo>
                  <a:pt x="6054566" y="2698915"/>
                  <a:pt x="6056625" y="2723881"/>
                  <a:pt x="6074693" y="2734417"/>
                </a:cubicBezTo>
                <a:cubicBezTo>
                  <a:pt x="6081668" y="2738597"/>
                  <a:pt x="6088958" y="2739642"/>
                  <a:pt x="6095795" y="2738411"/>
                </a:cubicBezTo>
                <a:close/>
                <a:moveTo>
                  <a:pt x="7426913" y="2738441"/>
                </a:moveTo>
                <a:cubicBezTo>
                  <a:pt x="7445096" y="2738494"/>
                  <a:pt x="7463700" y="2723526"/>
                  <a:pt x="7461455" y="2703966"/>
                </a:cubicBezTo>
                <a:cubicBezTo>
                  <a:pt x="7467441" y="2672216"/>
                  <a:pt x="7423471" y="2655887"/>
                  <a:pt x="7402521" y="2676751"/>
                </a:cubicBezTo>
                <a:cubicBezTo>
                  <a:pt x="7391241" y="2693534"/>
                  <a:pt x="7391932" y="2720748"/>
                  <a:pt x="7409658" y="2732994"/>
                </a:cubicBezTo>
                <a:cubicBezTo>
                  <a:pt x="7414838" y="2736736"/>
                  <a:pt x="7420852" y="2738423"/>
                  <a:pt x="7426913" y="2738441"/>
                </a:cubicBezTo>
                <a:close/>
                <a:moveTo>
                  <a:pt x="4239639" y="2738495"/>
                </a:moveTo>
                <a:cubicBezTo>
                  <a:pt x="4256393" y="2739534"/>
                  <a:pt x="4274281" y="2728266"/>
                  <a:pt x="4276874" y="2710957"/>
                </a:cubicBezTo>
                <a:cubicBezTo>
                  <a:pt x="4286091" y="2682622"/>
                  <a:pt x="4248529" y="2655887"/>
                  <a:pt x="4223871" y="2672339"/>
                </a:cubicBezTo>
                <a:cubicBezTo>
                  <a:pt x="4200827" y="2684679"/>
                  <a:pt x="4200366" y="2721011"/>
                  <a:pt x="4223871" y="2733122"/>
                </a:cubicBezTo>
                <a:cubicBezTo>
                  <a:pt x="4228595" y="2736435"/>
                  <a:pt x="4234054" y="2738149"/>
                  <a:pt x="4239639" y="2738495"/>
                </a:cubicBezTo>
                <a:close/>
                <a:moveTo>
                  <a:pt x="5679700" y="2738563"/>
                </a:moveTo>
                <a:cubicBezTo>
                  <a:pt x="5695676" y="2739463"/>
                  <a:pt x="5712251" y="2728152"/>
                  <a:pt x="5714944" y="2711185"/>
                </a:cubicBezTo>
                <a:cubicBezTo>
                  <a:pt x="5724367" y="2682394"/>
                  <a:pt x="5686898" y="2655887"/>
                  <a:pt x="5662890" y="2672339"/>
                </a:cubicBezTo>
                <a:cubicBezTo>
                  <a:pt x="5640229" y="2685136"/>
                  <a:pt x="5640678" y="2721925"/>
                  <a:pt x="5664461" y="2733350"/>
                </a:cubicBezTo>
                <a:cubicBezTo>
                  <a:pt x="5669117" y="2736606"/>
                  <a:pt x="5674375" y="2738263"/>
                  <a:pt x="5679700" y="2738563"/>
                </a:cubicBezTo>
                <a:close/>
                <a:moveTo>
                  <a:pt x="6817272" y="2738738"/>
                </a:moveTo>
                <a:cubicBezTo>
                  <a:pt x="6837120" y="2734258"/>
                  <a:pt x="6851832" y="2709547"/>
                  <a:pt x="6843328" y="2688492"/>
                </a:cubicBezTo>
                <a:cubicBezTo>
                  <a:pt x="6838792" y="2664825"/>
                  <a:pt x="6806815" y="2660649"/>
                  <a:pt x="6790487" y="2673874"/>
                </a:cubicBezTo>
                <a:cubicBezTo>
                  <a:pt x="6770529" y="2688724"/>
                  <a:pt x="6773704" y="2725383"/>
                  <a:pt x="6796383" y="2735592"/>
                </a:cubicBezTo>
                <a:cubicBezTo>
                  <a:pt x="6803470" y="2739478"/>
                  <a:pt x="6810656" y="2740232"/>
                  <a:pt x="6817272" y="2738738"/>
                </a:cubicBezTo>
                <a:close/>
                <a:moveTo>
                  <a:pt x="5272120" y="2738755"/>
                </a:moveTo>
                <a:cubicBezTo>
                  <a:pt x="5291192" y="2736587"/>
                  <a:pt x="5308158" y="2717013"/>
                  <a:pt x="5302545" y="2696670"/>
                </a:cubicBezTo>
                <a:cubicBezTo>
                  <a:pt x="5301865" y="2668407"/>
                  <a:pt x="5265579" y="2659062"/>
                  <a:pt x="5246302" y="2675017"/>
                </a:cubicBezTo>
                <a:cubicBezTo>
                  <a:pt x="5232241" y="2692340"/>
                  <a:pt x="5233375" y="2722199"/>
                  <a:pt x="5253106" y="2734507"/>
                </a:cubicBezTo>
                <a:cubicBezTo>
                  <a:pt x="5259172" y="2738268"/>
                  <a:pt x="5265763" y="2739478"/>
                  <a:pt x="5272120" y="2738755"/>
                </a:cubicBezTo>
                <a:close/>
                <a:moveTo>
                  <a:pt x="5481724" y="2738777"/>
                </a:moveTo>
                <a:cubicBezTo>
                  <a:pt x="5501550" y="2734203"/>
                  <a:pt x="5517709" y="2709577"/>
                  <a:pt x="5507333" y="2689601"/>
                </a:cubicBezTo>
                <a:cubicBezTo>
                  <a:pt x="5499396" y="2666639"/>
                  <a:pt x="5465831" y="2659062"/>
                  <a:pt x="5450410" y="2678350"/>
                </a:cubicBezTo>
                <a:cubicBezTo>
                  <a:pt x="5430679" y="2694193"/>
                  <a:pt x="5440204" y="2726798"/>
                  <a:pt x="5461522" y="2735753"/>
                </a:cubicBezTo>
                <a:cubicBezTo>
                  <a:pt x="5468099" y="2739599"/>
                  <a:pt x="5475115" y="2740302"/>
                  <a:pt x="5481724" y="2738777"/>
                </a:cubicBezTo>
                <a:close/>
                <a:moveTo>
                  <a:pt x="1470461" y="2738809"/>
                </a:moveTo>
                <a:cubicBezTo>
                  <a:pt x="1490501" y="2736010"/>
                  <a:pt x="1507214" y="2713532"/>
                  <a:pt x="1499880" y="2692337"/>
                </a:cubicBezTo>
                <a:cubicBezTo>
                  <a:pt x="1494650" y="2664988"/>
                  <a:pt x="1454625" y="2659062"/>
                  <a:pt x="1439390" y="2680941"/>
                </a:cubicBezTo>
                <a:cubicBezTo>
                  <a:pt x="1427110" y="2698034"/>
                  <a:pt x="1432567" y="2723104"/>
                  <a:pt x="1450077" y="2734272"/>
                </a:cubicBezTo>
                <a:cubicBezTo>
                  <a:pt x="1456730" y="2738488"/>
                  <a:pt x="1463779" y="2739742"/>
                  <a:pt x="1470461" y="2738809"/>
                </a:cubicBezTo>
                <a:close/>
                <a:moveTo>
                  <a:pt x="5375424" y="2738919"/>
                </a:moveTo>
                <a:cubicBezTo>
                  <a:pt x="5393751" y="2736027"/>
                  <a:pt x="5408848" y="2715850"/>
                  <a:pt x="5405266" y="2696316"/>
                </a:cubicBezTo>
                <a:cubicBezTo>
                  <a:pt x="5405721" y="2666843"/>
                  <a:pt x="5362050" y="2657475"/>
                  <a:pt x="5346129" y="2679180"/>
                </a:cubicBezTo>
                <a:cubicBezTo>
                  <a:pt x="5332254" y="2695402"/>
                  <a:pt x="5335893" y="2726474"/>
                  <a:pt x="5356591" y="2735385"/>
                </a:cubicBezTo>
                <a:cubicBezTo>
                  <a:pt x="5362846" y="2738926"/>
                  <a:pt x="5369314" y="2739883"/>
                  <a:pt x="5375424" y="2738919"/>
                </a:cubicBezTo>
                <a:close/>
                <a:moveTo>
                  <a:pt x="7226124" y="2739021"/>
                </a:moveTo>
                <a:cubicBezTo>
                  <a:pt x="7243867" y="2735939"/>
                  <a:pt x="7258408" y="2715695"/>
                  <a:pt x="7255196" y="2696490"/>
                </a:cubicBezTo>
                <a:cubicBezTo>
                  <a:pt x="7255872" y="2663962"/>
                  <a:pt x="7204922" y="2655887"/>
                  <a:pt x="7192973" y="2683801"/>
                </a:cubicBezTo>
                <a:cubicBezTo>
                  <a:pt x="7183279" y="2701565"/>
                  <a:pt x="7190042" y="2726019"/>
                  <a:pt x="7207852" y="2735708"/>
                </a:cubicBezTo>
                <a:cubicBezTo>
                  <a:pt x="7213939" y="2739169"/>
                  <a:pt x="7220209" y="2740048"/>
                  <a:pt x="7226124" y="2739021"/>
                </a:cubicBezTo>
                <a:close/>
                <a:moveTo>
                  <a:pt x="6197073" y="2739022"/>
                </a:moveTo>
                <a:cubicBezTo>
                  <a:pt x="6216579" y="2736998"/>
                  <a:pt x="6234963" y="2717868"/>
                  <a:pt x="6228465" y="2696919"/>
                </a:cubicBezTo>
                <a:cubicBezTo>
                  <a:pt x="6225728" y="2672681"/>
                  <a:pt x="6197682" y="2659062"/>
                  <a:pt x="6177161" y="2671066"/>
                </a:cubicBezTo>
                <a:cubicBezTo>
                  <a:pt x="6152991" y="2683531"/>
                  <a:pt x="6153219" y="2723235"/>
                  <a:pt x="6178073" y="2734777"/>
                </a:cubicBezTo>
                <a:cubicBezTo>
                  <a:pt x="6183945" y="2738470"/>
                  <a:pt x="6190571" y="2739696"/>
                  <a:pt x="6197073" y="2739022"/>
                </a:cubicBezTo>
                <a:close/>
                <a:moveTo>
                  <a:pt x="7534249" y="2739075"/>
                </a:moveTo>
                <a:cubicBezTo>
                  <a:pt x="7554965" y="2735618"/>
                  <a:pt x="7571261" y="2710581"/>
                  <a:pt x="7563633" y="2689280"/>
                </a:cubicBezTo>
                <a:cubicBezTo>
                  <a:pt x="7558086" y="2665231"/>
                  <a:pt x="7522258" y="2660650"/>
                  <a:pt x="7506309" y="2676912"/>
                </a:cubicBezTo>
                <a:cubicBezTo>
                  <a:pt x="7489666" y="2692029"/>
                  <a:pt x="7493133" y="2723408"/>
                  <a:pt x="7512781" y="2734402"/>
                </a:cubicBezTo>
                <a:cubicBezTo>
                  <a:pt x="7519947" y="2738982"/>
                  <a:pt x="7527343" y="2740228"/>
                  <a:pt x="7534249" y="2739075"/>
                </a:cubicBezTo>
                <a:close/>
                <a:moveTo>
                  <a:pt x="7132792" y="2836012"/>
                </a:moveTo>
                <a:cubicBezTo>
                  <a:pt x="7142052" y="2832610"/>
                  <a:pt x="7149746" y="2825750"/>
                  <a:pt x="7152139" y="2815771"/>
                </a:cubicBezTo>
                <a:cubicBezTo>
                  <a:pt x="7165816" y="2788330"/>
                  <a:pt x="7129344" y="2760662"/>
                  <a:pt x="7104270" y="2772682"/>
                </a:cubicBezTo>
                <a:cubicBezTo>
                  <a:pt x="7077372" y="2782207"/>
                  <a:pt x="7076916" y="2825750"/>
                  <a:pt x="7104042" y="2835501"/>
                </a:cubicBezTo>
                <a:cubicBezTo>
                  <a:pt x="7112704" y="2839357"/>
                  <a:pt x="7123532" y="2839413"/>
                  <a:pt x="7132792" y="2836012"/>
                </a:cubicBezTo>
                <a:close/>
                <a:moveTo>
                  <a:pt x="5283369" y="2836033"/>
                </a:moveTo>
                <a:cubicBezTo>
                  <a:pt x="5292427" y="2832641"/>
                  <a:pt x="5299856" y="2825801"/>
                  <a:pt x="5302028" y="2815852"/>
                </a:cubicBezTo>
                <a:cubicBezTo>
                  <a:pt x="5310029" y="2794824"/>
                  <a:pt x="5292884" y="2767012"/>
                  <a:pt x="5268653" y="2770630"/>
                </a:cubicBezTo>
                <a:cubicBezTo>
                  <a:pt x="5234820" y="2769273"/>
                  <a:pt x="5224304" y="2823993"/>
                  <a:pt x="5254937" y="2835524"/>
                </a:cubicBezTo>
                <a:cubicBezTo>
                  <a:pt x="5263624" y="2839368"/>
                  <a:pt x="5274311" y="2839425"/>
                  <a:pt x="5283369" y="2836033"/>
                </a:cubicBezTo>
                <a:close/>
                <a:moveTo>
                  <a:pt x="5977055" y="2836323"/>
                </a:moveTo>
                <a:cubicBezTo>
                  <a:pt x="5989134" y="2839413"/>
                  <a:pt x="6004088" y="2837542"/>
                  <a:pt x="6015132" y="2833460"/>
                </a:cubicBezTo>
                <a:cubicBezTo>
                  <a:pt x="6020884" y="2815090"/>
                  <a:pt x="6029166" y="2788783"/>
                  <a:pt x="6008920" y="2775856"/>
                </a:cubicBezTo>
                <a:cubicBezTo>
                  <a:pt x="5985222" y="2760661"/>
                  <a:pt x="5949791" y="2780392"/>
                  <a:pt x="5956233" y="2809420"/>
                </a:cubicBezTo>
                <a:cubicBezTo>
                  <a:pt x="5955773" y="2825182"/>
                  <a:pt x="5964976" y="2833233"/>
                  <a:pt x="5977055" y="2836323"/>
                </a:cubicBezTo>
                <a:close/>
                <a:moveTo>
                  <a:pt x="7029263" y="2836846"/>
                </a:moveTo>
                <a:cubicBezTo>
                  <a:pt x="7038760" y="2833216"/>
                  <a:pt x="7046641" y="2825782"/>
                  <a:pt x="7049703" y="2815063"/>
                </a:cubicBezTo>
                <a:cubicBezTo>
                  <a:pt x="7061042" y="2788784"/>
                  <a:pt x="7028838" y="2760661"/>
                  <a:pt x="7004118" y="2771726"/>
                </a:cubicBezTo>
                <a:cubicBezTo>
                  <a:pt x="6976224" y="2779794"/>
                  <a:pt x="6973729" y="2823361"/>
                  <a:pt x="6999129" y="2835809"/>
                </a:cubicBezTo>
                <a:cubicBezTo>
                  <a:pt x="7008654" y="2840304"/>
                  <a:pt x="7019767" y="2840477"/>
                  <a:pt x="7029263" y="2836846"/>
                </a:cubicBezTo>
                <a:close/>
                <a:moveTo>
                  <a:pt x="7209290" y="2837171"/>
                </a:moveTo>
                <a:cubicBezTo>
                  <a:pt x="7228677" y="2844799"/>
                  <a:pt x="7258557" y="2833473"/>
                  <a:pt x="7256504" y="2808740"/>
                </a:cubicBezTo>
                <a:cubicBezTo>
                  <a:pt x="7261066" y="2782851"/>
                  <a:pt x="7232099" y="2760661"/>
                  <a:pt x="7209062" y="2772450"/>
                </a:cubicBezTo>
                <a:cubicBezTo>
                  <a:pt x="7181691" y="2781233"/>
                  <a:pt x="7181691" y="2828619"/>
                  <a:pt x="7209290" y="2837171"/>
                </a:cubicBezTo>
                <a:close/>
                <a:moveTo>
                  <a:pt x="7436532" y="2837418"/>
                </a:moveTo>
                <a:cubicBezTo>
                  <a:pt x="7443855" y="2835954"/>
                  <a:pt x="7450561" y="2832269"/>
                  <a:pt x="7455186" y="2825976"/>
                </a:cubicBezTo>
                <a:cubicBezTo>
                  <a:pt x="7467441" y="2811235"/>
                  <a:pt x="7457729" y="2792185"/>
                  <a:pt x="7454723" y="2776083"/>
                </a:cubicBezTo>
                <a:cubicBezTo>
                  <a:pt x="7431369" y="2765424"/>
                  <a:pt x="7393909" y="2768826"/>
                  <a:pt x="7393447" y="2801029"/>
                </a:cubicBezTo>
                <a:cubicBezTo>
                  <a:pt x="7387030" y="2826203"/>
                  <a:pt x="7414561" y="2841808"/>
                  <a:pt x="7436532" y="2837418"/>
                </a:cubicBezTo>
                <a:close/>
                <a:moveTo>
                  <a:pt x="2384317" y="2837582"/>
                </a:moveTo>
                <a:cubicBezTo>
                  <a:pt x="2390588" y="2839024"/>
                  <a:pt x="2397152" y="2838911"/>
                  <a:pt x="2403393" y="2836197"/>
                </a:cubicBezTo>
                <a:cubicBezTo>
                  <a:pt x="2438337" y="2830092"/>
                  <a:pt x="2430932" y="2771303"/>
                  <a:pt x="2396219" y="2770399"/>
                </a:cubicBezTo>
                <a:cubicBezTo>
                  <a:pt x="2363359" y="2765424"/>
                  <a:pt x="2347848" y="2807255"/>
                  <a:pt x="2366828" y="2829640"/>
                </a:cubicBezTo>
                <a:cubicBezTo>
                  <a:pt x="2372031" y="2833145"/>
                  <a:pt x="2378046" y="2836141"/>
                  <a:pt x="2384317" y="2837582"/>
                </a:cubicBezTo>
                <a:close/>
                <a:moveTo>
                  <a:pt x="1785482" y="2837705"/>
                </a:moveTo>
                <a:cubicBezTo>
                  <a:pt x="1794433" y="2835468"/>
                  <a:pt x="1802440" y="2830018"/>
                  <a:pt x="1806443" y="2821413"/>
                </a:cubicBezTo>
                <a:cubicBezTo>
                  <a:pt x="1814451" y="2806498"/>
                  <a:pt x="1805986" y="2789977"/>
                  <a:pt x="1802325" y="2775062"/>
                </a:cubicBezTo>
                <a:cubicBezTo>
                  <a:pt x="1786083" y="2771849"/>
                  <a:pt x="1767781" y="2765424"/>
                  <a:pt x="1753139" y="2776668"/>
                </a:cubicBezTo>
                <a:cubicBezTo>
                  <a:pt x="1737582" y="2791353"/>
                  <a:pt x="1736667" y="2825543"/>
                  <a:pt x="1758858" y="2834722"/>
                </a:cubicBezTo>
                <a:cubicBezTo>
                  <a:pt x="1766636" y="2838967"/>
                  <a:pt x="1776531" y="2839942"/>
                  <a:pt x="1785482" y="2837705"/>
                </a:cubicBezTo>
                <a:close/>
                <a:moveTo>
                  <a:pt x="4443492" y="2837835"/>
                </a:moveTo>
                <a:cubicBezTo>
                  <a:pt x="4450906" y="2839036"/>
                  <a:pt x="4458264" y="2838979"/>
                  <a:pt x="4465108" y="2834745"/>
                </a:cubicBezTo>
                <a:cubicBezTo>
                  <a:pt x="4489291" y="2822846"/>
                  <a:pt x="4487238" y="2779140"/>
                  <a:pt x="4460089" y="2771818"/>
                </a:cubicBezTo>
                <a:cubicBezTo>
                  <a:pt x="4447541" y="2767012"/>
                  <a:pt x="4434537" y="2773419"/>
                  <a:pt x="4422217" y="2775250"/>
                </a:cubicBezTo>
                <a:cubicBezTo>
                  <a:pt x="4413091" y="2793785"/>
                  <a:pt x="4413548" y="2814380"/>
                  <a:pt x="4421533" y="2833372"/>
                </a:cubicBezTo>
                <a:cubicBezTo>
                  <a:pt x="4428605" y="2834173"/>
                  <a:pt x="4436077" y="2836633"/>
                  <a:pt x="4443492" y="2837835"/>
                </a:cubicBezTo>
                <a:close/>
                <a:moveTo>
                  <a:pt x="4352801" y="2837984"/>
                </a:moveTo>
                <a:cubicBezTo>
                  <a:pt x="4363772" y="2835617"/>
                  <a:pt x="4373233" y="2828489"/>
                  <a:pt x="4376082" y="2816284"/>
                </a:cubicBezTo>
                <a:cubicBezTo>
                  <a:pt x="4384517" y="2794157"/>
                  <a:pt x="4366508" y="2767011"/>
                  <a:pt x="4342115" y="2769749"/>
                </a:cubicBezTo>
                <a:cubicBezTo>
                  <a:pt x="4311566" y="2768836"/>
                  <a:pt x="4297204" y="2812863"/>
                  <a:pt x="4320457" y="2831112"/>
                </a:cubicBezTo>
                <a:cubicBezTo>
                  <a:pt x="4329348" y="2837956"/>
                  <a:pt x="4341830" y="2840351"/>
                  <a:pt x="4352801" y="2837984"/>
                </a:cubicBezTo>
                <a:close/>
                <a:moveTo>
                  <a:pt x="7827183" y="2838132"/>
                </a:moveTo>
                <a:cubicBezTo>
                  <a:pt x="7847033" y="2844799"/>
                  <a:pt x="7872071" y="2832845"/>
                  <a:pt x="7873425" y="2809857"/>
                </a:cubicBezTo>
                <a:cubicBezTo>
                  <a:pt x="7880192" y="2782730"/>
                  <a:pt x="7845003" y="2760661"/>
                  <a:pt x="7822671" y="2774224"/>
                </a:cubicBezTo>
                <a:cubicBezTo>
                  <a:pt x="7796054" y="2785259"/>
                  <a:pt x="7798310" y="2831926"/>
                  <a:pt x="7827183" y="2838132"/>
                </a:cubicBezTo>
                <a:close/>
                <a:moveTo>
                  <a:pt x="1375376" y="2838181"/>
                </a:moveTo>
                <a:cubicBezTo>
                  <a:pt x="1395430" y="2831870"/>
                  <a:pt x="1409770" y="2806365"/>
                  <a:pt x="1395819" y="2787064"/>
                </a:cubicBezTo>
                <a:cubicBezTo>
                  <a:pt x="1382040" y="2762249"/>
                  <a:pt x="1339784" y="2765006"/>
                  <a:pt x="1331516" y="2792579"/>
                </a:cubicBezTo>
                <a:cubicBezTo>
                  <a:pt x="1323936" y="2811190"/>
                  <a:pt x="1334502" y="2832789"/>
                  <a:pt x="1354252" y="2837154"/>
                </a:cubicBezTo>
                <a:cubicBezTo>
                  <a:pt x="1361371" y="2840256"/>
                  <a:pt x="1368692" y="2840285"/>
                  <a:pt x="1375376" y="2838181"/>
                </a:cubicBezTo>
                <a:close/>
                <a:moveTo>
                  <a:pt x="4966344" y="2838415"/>
                </a:moveTo>
                <a:cubicBezTo>
                  <a:pt x="4983766" y="2835701"/>
                  <a:pt x="4999234" y="2819201"/>
                  <a:pt x="4995535" y="2799881"/>
                </a:cubicBezTo>
                <a:cubicBezTo>
                  <a:pt x="4994190" y="2767737"/>
                  <a:pt x="4945769" y="2759074"/>
                  <a:pt x="4930301" y="2785291"/>
                </a:cubicBezTo>
                <a:cubicBezTo>
                  <a:pt x="4922679" y="2803756"/>
                  <a:pt x="4927611" y="2830429"/>
                  <a:pt x="4948907" y="2836128"/>
                </a:cubicBezTo>
                <a:cubicBezTo>
                  <a:pt x="4954512" y="2838693"/>
                  <a:pt x="4960536" y="2839320"/>
                  <a:pt x="4966344" y="2838415"/>
                </a:cubicBezTo>
                <a:close/>
                <a:moveTo>
                  <a:pt x="1573983" y="2838421"/>
                </a:moveTo>
                <a:cubicBezTo>
                  <a:pt x="1592535" y="2835912"/>
                  <a:pt x="1609532" y="2819626"/>
                  <a:pt x="1604342" y="2799896"/>
                </a:cubicBezTo>
                <a:cubicBezTo>
                  <a:pt x="1603650" y="2771548"/>
                  <a:pt x="1565593" y="2760662"/>
                  <a:pt x="1545987" y="2778125"/>
                </a:cubicBezTo>
                <a:cubicBezTo>
                  <a:pt x="1530302" y="2794226"/>
                  <a:pt x="1532376" y="2827564"/>
                  <a:pt x="1555675" y="2835955"/>
                </a:cubicBezTo>
                <a:cubicBezTo>
                  <a:pt x="1561441" y="2838563"/>
                  <a:pt x="1567798" y="2839257"/>
                  <a:pt x="1573983" y="2838421"/>
                </a:cubicBezTo>
                <a:close/>
                <a:moveTo>
                  <a:pt x="1984637" y="2838629"/>
                </a:moveTo>
                <a:cubicBezTo>
                  <a:pt x="2003386" y="2836672"/>
                  <a:pt x="2020895" y="2821233"/>
                  <a:pt x="2016327" y="2800592"/>
                </a:cubicBezTo>
                <a:cubicBezTo>
                  <a:pt x="2015200" y="2772619"/>
                  <a:pt x="1975948" y="2760662"/>
                  <a:pt x="1957680" y="2780063"/>
                </a:cubicBezTo>
                <a:cubicBezTo>
                  <a:pt x="1938282" y="2794050"/>
                  <a:pt x="1944822" y="2827663"/>
                  <a:pt x="1966250" y="2835784"/>
                </a:cubicBezTo>
                <a:cubicBezTo>
                  <a:pt x="1972002" y="2838435"/>
                  <a:pt x="1978386" y="2839281"/>
                  <a:pt x="1984637" y="2838629"/>
                </a:cubicBezTo>
                <a:close/>
                <a:moveTo>
                  <a:pt x="6300491" y="2838632"/>
                </a:moveTo>
                <a:cubicBezTo>
                  <a:pt x="6316490" y="2837471"/>
                  <a:pt x="6331756" y="2825615"/>
                  <a:pt x="6332606" y="2808569"/>
                </a:cubicBezTo>
                <a:cubicBezTo>
                  <a:pt x="6338729" y="2779089"/>
                  <a:pt x="6296547" y="2757486"/>
                  <a:pt x="6275456" y="2778639"/>
                </a:cubicBezTo>
                <a:cubicBezTo>
                  <a:pt x="6254591" y="2792816"/>
                  <a:pt x="6259581" y="2830172"/>
                  <a:pt x="6284754" y="2836023"/>
                </a:cubicBezTo>
                <a:cubicBezTo>
                  <a:pt x="6289743" y="2838217"/>
                  <a:pt x="6295158" y="2839019"/>
                  <a:pt x="6300491" y="2838632"/>
                </a:cubicBezTo>
                <a:close/>
                <a:moveTo>
                  <a:pt x="5367895" y="2838638"/>
                </a:moveTo>
                <a:cubicBezTo>
                  <a:pt x="5375370" y="2839587"/>
                  <a:pt x="5382788" y="2839185"/>
                  <a:pt x="5389688" y="2835157"/>
                </a:cubicBezTo>
                <a:cubicBezTo>
                  <a:pt x="5417979" y="2822499"/>
                  <a:pt x="5410159" y="2773019"/>
                  <a:pt x="5378878" y="2770717"/>
                </a:cubicBezTo>
                <a:cubicBezTo>
                  <a:pt x="5360937" y="2765424"/>
                  <a:pt x="5348747" y="2781994"/>
                  <a:pt x="5337016" y="2792121"/>
                </a:cubicBezTo>
                <a:cubicBezTo>
                  <a:pt x="5339776" y="2806159"/>
                  <a:pt x="5342536" y="2819968"/>
                  <a:pt x="5345757" y="2834006"/>
                </a:cubicBezTo>
                <a:cubicBezTo>
                  <a:pt x="5352887" y="2835387"/>
                  <a:pt x="5360420" y="2837689"/>
                  <a:pt x="5367895" y="2838638"/>
                </a:cubicBezTo>
                <a:close/>
                <a:moveTo>
                  <a:pt x="1669785" y="2838649"/>
                </a:moveTo>
                <a:cubicBezTo>
                  <a:pt x="1678519" y="2839279"/>
                  <a:pt x="1687591" y="2837047"/>
                  <a:pt x="1694805" y="2832471"/>
                </a:cubicBezTo>
                <a:cubicBezTo>
                  <a:pt x="1709456" y="2818284"/>
                  <a:pt x="1709682" y="2791053"/>
                  <a:pt x="1695030" y="2776866"/>
                </a:cubicBezTo>
                <a:cubicBezTo>
                  <a:pt x="1681280" y="2765424"/>
                  <a:pt x="1663474" y="2772747"/>
                  <a:pt x="1648146" y="2775264"/>
                </a:cubicBezTo>
                <a:cubicBezTo>
                  <a:pt x="1643187" y="2791968"/>
                  <a:pt x="1635072" y="2811876"/>
                  <a:pt x="1646793" y="2827666"/>
                </a:cubicBezTo>
                <a:cubicBezTo>
                  <a:pt x="1652654" y="2834530"/>
                  <a:pt x="1661050" y="2838020"/>
                  <a:pt x="1669785" y="2838649"/>
                </a:cubicBezTo>
                <a:close/>
                <a:moveTo>
                  <a:pt x="6509239" y="2838656"/>
                </a:moveTo>
                <a:cubicBezTo>
                  <a:pt x="6526093" y="2835236"/>
                  <a:pt x="6540496" y="2820270"/>
                  <a:pt x="6536197" y="2801573"/>
                </a:cubicBezTo>
                <a:cubicBezTo>
                  <a:pt x="6536655" y="2778474"/>
                  <a:pt x="6510973" y="2763836"/>
                  <a:pt x="6490565" y="2772527"/>
                </a:cubicBezTo>
                <a:cubicBezTo>
                  <a:pt x="6459379" y="2779160"/>
                  <a:pt x="6460755" y="2832678"/>
                  <a:pt x="6492170" y="2837938"/>
                </a:cubicBezTo>
                <a:cubicBezTo>
                  <a:pt x="6497731" y="2839653"/>
                  <a:pt x="6503621" y="2839796"/>
                  <a:pt x="6509239" y="2838656"/>
                </a:cubicBezTo>
                <a:close/>
                <a:moveTo>
                  <a:pt x="1267597" y="2838712"/>
                </a:moveTo>
                <a:cubicBezTo>
                  <a:pt x="1285177" y="2835854"/>
                  <a:pt x="1300565" y="2819612"/>
                  <a:pt x="1297125" y="2800712"/>
                </a:cubicBezTo>
                <a:cubicBezTo>
                  <a:pt x="1295750" y="2771237"/>
                  <a:pt x="1253801" y="2760662"/>
                  <a:pt x="1235461" y="2782262"/>
                </a:cubicBezTo>
                <a:cubicBezTo>
                  <a:pt x="1217581" y="2798012"/>
                  <a:pt x="1226290" y="2831537"/>
                  <a:pt x="1249904" y="2836712"/>
                </a:cubicBezTo>
                <a:cubicBezTo>
                  <a:pt x="1255635" y="2839131"/>
                  <a:pt x="1261738" y="2839665"/>
                  <a:pt x="1267597" y="2838712"/>
                </a:cubicBezTo>
                <a:close/>
                <a:moveTo>
                  <a:pt x="5073605" y="2838727"/>
                </a:moveTo>
                <a:cubicBezTo>
                  <a:pt x="5091881" y="2834084"/>
                  <a:pt x="5105558" y="2813443"/>
                  <a:pt x="5096983" y="2793965"/>
                </a:cubicBezTo>
                <a:cubicBezTo>
                  <a:pt x="5091266" y="2762249"/>
                  <a:pt x="5039586" y="2762709"/>
                  <a:pt x="5031812" y="2792816"/>
                </a:cubicBezTo>
                <a:cubicBezTo>
                  <a:pt x="5025866" y="2810972"/>
                  <a:pt x="5034327" y="2833725"/>
                  <a:pt x="5054450" y="2837402"/>
                </a:cubicBezTo>
                <a:cubicBezTo>
                  <a:pt x="5060910" y="2840045"/>
                  <a:pt x="5067513" y="2840275"/>
                  <a:pt x="5073605" y="2838727"/>
                </a:cubicBezTo>
                <a:close/>
                <a:moveTo>
                  <a:pt x="6920002" y="2838733"/>
                </a:moveTo>
                <a:cubicBezTo>
                  <a:pt x="6937004" y="2835829"/>
                  <a:pt x="6951671" y="2819584"/>
                  <a:pt x="6947407" y="2800896"/>
                </a:cubicBezTo>
                <a:cubicBezTo>
                  <a:pt x="6946725" y="2773921"/>
                  <a:pt x="6911023" y="2760662"/>
                  <a:pt x="6891239" y="2777121"/>
                </a:cubicBezTo>
                <a:cubicBezTo>
                  <a:pt x="6868954" y="2792666"/>
                  <a:pt x="6874867" y="2831757"/>
                  <a:pt x="6902837" y="2836786"/>
                </a:cubicBezTo>
                <a:cubicBezTo>
                  <a:pt x="6908408" y="2839186"/>
                  <a:pt x="6914335" y="2839701"/>
                  <a:pt x="6920002" y="2838733"/>
                </a:cubicBezTo>
                <a:close/>
                <a:moveTo>
                  <a:pt x="6195310" y="2838745"/>
                </a:moveTo>
                <a:cubicBezTo>
                  <a:pt x="6211779" y="2838149"/>
                  <a:pt x="6228152" y="2827065"/>
                  <a:pt x="6229175" y="2809330"/>
                </a:cubicBezTo>
                <a:cubicBezTo>
                  <a:pt x="6235542" y="2778863"/>
                  <a:pt x="6191427" y="2755899"/>
                  <a:pt x="6170506" y="2779773"/>
                </a:cubicBezTo>
                <a:cubicBezTo>
                  <a:pt x="6151404" y="2793642"/>
                  <a:pt x="6157771" y="2827747"/>
                  <a:pt x="6179374" y="2835704"/>
                </a:cubicBezTo>
                <a:cubicBezTo>
                  <a:pt x="6184320" y="2837978"/>
                  <a:pt x="6189821" y="2838944"/>
                  <a:pt x="6195310" y="2838745"/>
                </a:cubicBezTo>
                <a:close/>
                <a:moveTo>
                  <a:pt x="6712468" y="2838768"/>
                </a:moveTo>
                <a:cubicBezTo>
                  <a:pt x="6730019" y="2836262"/>
                  <a:pt x="6745242" y="2820405"/>
                  <a:pt x="6740820" y="2800529"/>
                </a:cubicBezTo>
                <a:cubicBezTo>
                  <a:pt x="6742634" y="2771954"/>
                  <a:pt x="6703627" y="2760662"/>
                  <a:pt x="6685031" y="2777485"/>
                </a:cubicBezTo>
                <a:cubicBezTo>
                  <a:pt x="6671423" y="2794537"/>
                  <a:pt x="6670516" y="2828643"/>
                  <a:pt x="6694782" y="2836478"/>
                </a:cubicBezTo>
                <a:cubicBezTo>
                  <a:pt x="6700509" y="2838955"/>
                  <a:pt x="6706618" y="2839603"/>
                  <a:pt x="6712468" y="2838768"/>
                </a:cubicBezTo>
                <a:close/>
                <a:moveTo>
                  <a:pt x="2190906" y="2838783"/>
                </a:moveTo>
                <a:cubicBezTo>
                  <a:pt x="2207001" y="2836988"/>
                  <a:pt x="2221887" y="2824391"/>
                  <a:pt x="2220867" y="2806505"/>
                </a:cubicBezTo>
                <a:cubicBezTo>
                  <a:pt x="2224034" y="2781511"/>
                  <a:pt x="2197345" y="2762249"/>
                  <a:pt x="2174958" y="2771192"/>
                </a:cubicBezTo>
                <a:cubicBezTo>
                  <a:pt x="2146239" y="2779906"/>
                  <a:pt x="2144654" y="2829436"/>
                  <a:pt x="2174958" y="2836773"/>
                </a:cubicBezTo>
                <a:cubicBezTo>
                  <a:pt x="2180044" y="2838780"/>
                  <a:pt x="2185543" y="2839382"/>
                  <a:pt x="2190906" y="2838783"/>
                </a:cubicBezTo>
                <a:close/>
                <a:moveTo>
                  <a:pt x="4243596" y="2838838"/>
                </a:moveTo>
                <a:cubicBezTo>
                  <a:pt x="4262890" y="2837531"/>
                  <a:pt x="4281609" y="2821117"/>
                  <a:pt x="4277686" y="2800203"/>
                </a:cubicBezTo>
                <a:cubicBezTo>
                  <a:pt x="4274502" y="2775518"/>
                  <a:pt x="4243347" y="2760661"/>
                  <a:pt x="4222652" y="2774832"/>
                </a:cubicBezTo>
                <a:cubicBezTo>
                  <a:pt x="4200366" y="2786489"/>
                  <a:pt x="4201958" y="2824660"/>
                  <a:pt x="4224927" y="2834717"/>
                </a:cubicBezTo>
                <a:cubicBezTo>
                  <a:pt x="4230669" y="2838031"/>
                  <a:pt x="4237164" y="2839274"/>
                  <a:pt x="4243596" y="2838838"/>
                </a:cubicBezTo>
                <a:close/>
                <a:moveTo>
                  <a:pt x="2293850" y="2838862"/>
                </a:moveTo>
                <a:cubicBezTo>
                  <a:pt x="2309075" y="2837167"/>
                  <a:pt x="2322679" y="2825016"/>
                  <a:pt x="2324040" y="2808645"/>
                </a:cubicBezTo>
                <a:cubicBezTo>
                  <a:pt x="2328800" y="2780676"/>
                  <a:pt x="2292755" y="2759074"/>
                  <a:pt x="2270079" y="2774991"/>
                </a:cubicBezTo>
                <a:cubicBezTo>
                  <a:pt x="2247850" y="2788862"/>
                  <a:pt x="2251933" y="2830246"/>
                  <a:pt x="2278470" y="2836841"/>
                </a:cubicBezTo>
                <a:cubicBezTo>
                  <a:pt x="2283517" y="2838830"/>
                  <a:pt x="2288773" y="2839427"/>
                  <a:pt x="2293850" y="2838862"/>
                </a:cubicBezTo>
                <a:close/>
                <a:moveTo>
                  <a:pt x="6086391" y="2838874"/>
                </a:moveTo>
                <a:cubicBezTo>
                  <a:pt x="6107340" y="2841193"/>
                  <a:pt x="6129736" y="2824965"/>
                  <a:pt x="6126647" y="2800968"/>
                </a:cubicBezTo>
                <a:cubicBezTo>
                  <a:pt x="6127105" y="2771044"/>
                  <a:pt x="6085458" y="2759074"/>
                  <a:pt x="6066694" y="2779331"/>
                </a:cubicBezTo>
                <a:cubicBezTo>
                  <a:pt x="6055939" y="2794293"/>
                  <a:pt x="6054566" y="2815470"/>
                  <a:pt x="6066923" y="2829972"/>
                </a:cubicBezTo>
                <a:cubicBezTo>
                  <a:pt x="6072587" y="2835266"/>
                  <a:pt x="6079409" y="2838100"/>
                  <a:pt x="6086391" y="2838874"/>
                </a:cubicBezTo>
                <a:close/>
                <a:moveTo>
                  <a:pt x="7322428" y="2838916"/>
                </a:moveTo>
                <a:cubicBezTo>
                  <a:pt x="7335879" y="2840235"/>
                  <a:pt x="7349926" y="2834904"/>
                  <a:pt x="7355386" y="2821833"/>
                </a:cubicBezTo>
                <a:cubicBezTo>
                  <a:pt x="7362666" y="2806699"/>
                  <a:pt x="7355614" y="2790189"/>
                  <a:pt x="7352201" y="2775284"/>
                </a:cubicBezTo>
                <a:cubicBezTo>
                  <a:pt x="7337642" y="2773221"/>
                  <a:pt x="7321945" y="2765424"/>
                  <a:pt x="7308068" y="2773679"/>
                </a:cubicBezTo>
                <a:cubicBezTo>
                  <a:pt x="7292371" y="2780788"/>
                  <a:pt x="7289641" y="2800966"/>
                  <a:pt x="7293053" y="2816101"/>
                </a:cubicBezTo>
                <a:cubicBezTo>
                  <a:pt x="7296125" y="2829630"/>
                  <a:pt x="7308978" y="2837598"/>
                  <a:pt x="7322428" y="2838916"/>
                </a:cubicBezTo>
                <a:close/>
                <a:moveTo>
                  <a:pt x="5174992" y="2838923"/>
                </a:moveTo>
                <a:cubicBezTo>
                  <a:pt x="5191773" y="2835369"/>
                  <a:pt x="5205240" y="2818561"/>
                  <a:pt x="5200436" y="2800068"/>
                </a:cubicBezTo>
                <a:cubicBezTo>
                  <a:pt x="5199064" y="2771032"/>
                  <a:pt x="5161549" y="2760662"/>
                  <a:pt x="5141420" y="2778637"/>
                </a:cubicBezTo>
                <a:cubicBezTo>
                  <a:pt x="5127466" y="2797303"/>
                  <a:pt x="5130440" y="2833943"/>
                  <a:pt x="5157661" y="2837630"/>
                </a:cubicBezTo>
                <a:cubicBezTo>
                  <a:pt x="5163437" y="2839820"/>
                  <a:pt x="5169398" y="2840108"/>
                  <a:pt x="5174992" y="2838923"/>
                </a:cubicBezTo>
                <a:close/>
                <a:moveTo>
                  <a:pt x="6818104" y="2838928"/>
                </a:moveTo>
                <a:cubicBezTo>
                  <a:pt x="6836521" y="2834382"/>
                  <a:pt x="6850605" y="2813993"/>
                  <a:pt x="6843184" y="2793605"/>
                </a:cubicBezTo>
                <a:cubicBezTo>
                  <a:pt x="6837561" y="2765038"/>
                  <a:pt x="6793032" y="2760661"/>
                  <a:pt x="6781562" y="2786694"/>
                </a:cubicBezTo>
                <a:cubicBezTo>
                  <a:pt x="6772116" y="2804663"/>
                  <a:pt x="6777739" y="2831848"/>
                  <a:pt x="6798879" y="2837607"/>
                </a:cubicBezTo>
                <a:cubicBezTo>
                  <a:pt x="6805345" y="2840199"/>
                  <a:pt x="6811965" y="2840444"/>
                  <a:pt x="6818104" y="2838928"/>
                </a:cubicBezTo>
                <a:close/>
                <a:moveTo>
                  <a:pt x="7741701" y="2838944"/>
                </a:moveTo>
                <a:cubicBezTo>
                  <a:pt x="7759221" y="2836039"/>
                  <a:pt x="7774614" y="2820094"/>
                  <a:pt x="7772206" y="2801604"/>
                </a:cubicBezTo>
                <a:cubicBezTo>
                  <a:pt x="7770371" y="2777177"/>
                  <a:pt x="7739415" y="2762249"/>
                  <a:pt x="7718778" y="2775141"/>
                </a:cubicBezTo>
                <a:cubicBezTo>
                  <a:pt x="7692866" y="2786224"/>
                  <a:pt x="7695388" y="2831233"/>
                  <a:pt x="7724052" y="2837114"/>
                </a:cubicBezTo>
                <a:cubicBezTo>
                  <a:pt x="7729785" y="2839432"/>
                  <a:pt x="7735861" y="2839913"/>
                  <a:pt x="7741701" y="2838944"/>
                </a:cubicBezTo>
                <a:close/>
                <a:moveTo>
                  <a:pt x="1161282" y="2838993"/>
                </a:moveTo>
                <a:cubicBezTo>
                  <a:pt x="1177727" y="2837882"/>
                  <a:pt x="1193590" y="2826451"/>
                  <a:pt x="1193935" y="2808678"/>
                </a:cubicBezTo>
                <a:cubicBezTo>
                  <a:pt x="1198533" y="2784520"/>
                  <a:pt x="1173473" y="2765424"/>
                  <a:pt x="1150945" y="2770026"/>
                </a:cubicBezTo>
                <a:cubicBezTo>
                  <a:pt x="1119683" y="2774167"/>
                  <a:pt x="1114397" y="2828694"/>
                  <a:pt x="1145198" y="2836517"/>
                </a:cubicBezTo>
                <a:cubicBezTo>
                  <a:pt x="1150255" y="2838587"/>
                  <a:pt x="1155800" y="2839364"/>
                  <a:pt x="1161282" y="2838993"/>
                </a:cubicBezTo>
                <a:close/>
                <a:moveTo>
                  <a:pt x="1470057" y="2839126"/>
                </a:moveTo>
                <a:cubicBezTo>
                  <a:pt x="1488682" y="2837758"/>
                  <a:pt x="1505354" y="2821643"/>
                  <a:pt x="1501943" y="2800784"/>
                </a:cubicBezTo>
                <a:cubicBezTo>
                  <a:pt x="1501261" y="2773655"/>
                  <a:pt x="1467373" y="2760661"/>
                  <a:pt x="1447131" y="2775935"/>
                </a:cubicBezTo>
                <a:cubicBezTo>
                  <a:pt x="1427119" y="2789386"/>
                  <a:pt x="1428710" y="2825177"/>
                  <a:pt x="1451454" y="2835208"/>
                </a:cubicBezTo>
                <a:cubicBezTo>
                  <a:pt x="1457423" y="2838399"/>
                  <a:pt x="1463848" y="2839582"/>
                  <a:pt x="1470057" y="2839126"/>
                </a:cubicBezTo>
                <a:close/>
                <a:moveTo>
                  <a:pt x="6404242" y="2839158"/>
                </a:moveTo>
                <a:cubicBezTo>
                  <a:pt x="6419763" y="2837272"/>
                  <a:pt x="6434263" y="2825206"/>
                  <a:pt x="6435113" y="2808487"/>
                </a:cubicBezTo>
                <a:cubicBezTo>
                  <a:pt x="6440329" y="2782057"/>
                  <a:pt x="6405858" y="2759074"/>
                  <a:pt x="6383859" y="2774702"/>
                </a:cubicBezTo>
                <a:cubicBezTo>
                  <a:pt x="6356191" y="2785504"/>
                  <a:pt x="6360500" y="2830780"/>
                  <a:pt x="6388849" y="2837445"/>
                </a:cubicBezTo>
                <a:cubicBezTo>
                  <a:pt x="6393781" y="2839283"/>
                  <a:pt x="6399068" y="2839786"/>
                  <a:pt x="6404242" y="2839158"/>
                </a:cubicBezTo>
                <a:close/>
                <a:moveTo>
                  <a:pt x="2499236" y="2839205"/>
                </a:moveTo>
                <a:cubicBezTo>
                  <a:pt x="2517597" y="2837175"/>
                  <a:pt x="2533613" y="2820335"/>
                  <a:pt x="2528894" y="2799649"/>
                </a:cubicBezTo>
                <a:cubicBezTo>
                  <a:pt x="2529343" y="2766596"/>
                  <a:pt x="2477641" y="2759074"/>
                  <a:pt x="2465727" y="2787568"/>
                </a:cubicBezTo>
                <a:cubicBezTo>
                  <a:pt x="2458984" y="2804208"/>
                  <a:pt x="2461457" y="2829510"/>
                  <a:pt x="2480783" y="2835893"/>
                </a:cubicBezTo>
                <a:cubicBezTo>
                  <a:pt x="2486739" y="2838913"/>
                  <a:pt x="2493118" y="2839882"/>
                  <a:pt x="2499236" y="2839205"/>
                </a:cubicBezTo>
                <a:close/>
                <a:moveTo>
                  <a:pt x="1880046" y="2839273"/>
                </a:moveTo>
                <a:cubicBezTo>
                  <a:pt x="1898930" y="2838042"/>
                  <a:pt x="1916508" y="2822237"/>
                  <a:pt x="1913093" y="2800991"/>
                </a:cubicBezTo>
                <a:cubicBezTo>
                  <a:pt x="1912637" y="2771281"/>
                  <a:pt x="1872149" y="2759074"/>
                  <a:pt x="1853496" y="2779572"/>
                </a:cubicBezTo>
                <a:cubicBezTo>
                  <a:pt x="1839852" y="2794772"/>
                  <a:pt x="1840307" y="2827476"/>
                  <a:pt x="1861460" y="2835307"/>
                </a:cubicBezTo>
                <a:cubicBezTo>
                  <a:pt x="1867317" y="2838474"/>
                  <a:pt x="1873758" y="2839683"/>
                  <a:pt x="1880046" y="2839273"/>
                </a:cubicBezTo>
                <a:close/>
                <a:moveTo>
                  <a:pt x="7637459" y="2839365"/>
                </a:moveTo>
                <a:cubicBezTo>
                  <a:pt x="7655737" y="2836760"/>
                  <a:pt x="7672234" y="2819440"/>
                  <a:pt x="7667484" y="2799125"/>
                </a:cubicBezTo>
                <a:cubicBezTo>
                  <a:pt x="7664091" y="2769492"/>
                  <a:pt x="7622475" y="2759074"/>
                  <a:pt x="7605738" y="2783151"/>
                </a:cubicBezTo>
                <a:cubicBezTo>
                  <a:pt x="7589679" y="2799820"/>
                  <a:pt x="7598726" y="2829222"/>
                  <a:pt x="7619308" y="2836630"/>
                </a:cubicBezTo>
                <a:cubicBezTo>
                  <a:pt x="7625076" y="2839466"/>
                  <a:pt x="7631366" y="2840233"/>
                  <a:pt x="7637459" y="2839365"/>
                </a:cubicBezTo>
                <a:close/>
                <a:moveTo>
                  <a:pt x="5891623" y="2839481"/>
                </a:moveTo>
                <a:cubicBezTo>
                  <a:pt x="5909466" y="2836761"/>
                  <a:pt x="5924656" y="2819531"/>
                  <a:pt x="5920686" y="2799839"/>
                </a:cubicBezTo>
                <a:cubicBezTo>
                  <a:pt x="5919075" y="2770359"/>
                  <a:pt x="5876959" y="2759074"/>
                  <a:pt x="5859238" y="2780954"/>
                </a:cubicBezTo>
                <a:cubicBezTo>
                  <a:pt x="5848191" y="2798457"/>
                  <a:pt x="5849572" y="2830931"/>
                  <a:pt x="5873507" y="2836919"/>
                </a:cubicBezTo>
                <a:cubicBezTo>
                  <a:pt x="5879433" y="2839683"/>
                  <a:pt x="5885676" y="2840388"/>
                  <a:pt x="5891623" y="2839481"/>
                </a:cubicBezTo>
                <a:close/>
                <a:moveTo>
                  <a:pt x="5577213" y="2839506"/>
                </a:moveTo>
                <a:cubicBezTo>
                  <a:pt x="5594567" y="2839538"/>
                  <a:pt x="5611921" y="2828027"/>
                  <a:pt x="5612774" y="2809099"/>
                </a:cubicBezTo>
                <a:cubicBezTo>
                  <a:pt x="5618004" y="2777723"/>
                  <a:pt x="5573204" y="2757487"/>
                  <a:pt x="5552737" y="2781361"/>
                </a:cubicBezTo>
                <a:cubicBezTo>
                  <a:pt x="5535454" y="2795230"/>
                  <a:pt x="5540002" y="2827288"/>
                  <a:pt x="5560469" y="2835474"/>
                </a:cubicBezTo>
                <a:cubicBezTo>
                  <a:pt x="5565643" y="2838202"/>
                  <a:pt x="5571428" y="2839495"/>
                  <a:pt x="5577213" y="2839506"/>
                </a:cubicBezTo>
                <a:close/>
                <a:moveTo>
                  <a:pt x="7533407" y="2839517"/>
                </a:moveTo>
                <a:cubicBezTo>
                  <a:pt x="7552957" y="2836652"/>
                  <a:pt x="7569885" y="2817049"/>
                  <a:pt x="7562892" y="2796025"/>
                </a:cubicBezTo>
                <a:cubicBezTo>
                  <a:pt x="7559481" y="2772129"/>
                  <a:pt x="7527189" y="2762249"/>
                  <a:pt x="7509223" y="2776265"/>
                </a:cubicBezTo>
                <a:cubicBezTo>
                  <a:pt x="7489666" y="2789822"/>
                  <a:pt x="7490803" y="2827504"/>
                  <a:pt x="7513772" y="2836235"/>
                </a:cubicBezTo>
                <a:cubicBezTo>
                  <a:pt x="7520082" y="2839567"/>
                  <a:pt x="7526890" y="2840472"/>
                  <a:pt x="7533407" y="2839517"/>
                </a:cubicBezTo>
                <a:close/>
                <a:moveTo>
                  <a:pt x="5683289" y="2839525"/>
                </a:moveTo>
                <a:cubicBezTo>
                  <a:pt x="5702197" y="2837668"/>
                  <a:pt x="5719819" y="2821431"/>
                  <a:pt x="5715703" y="2800530"/>
                </a:cubicBezTo>
                <a:cubicBezTo>
                  <a:pt x="5715017" y="2769438"/>
                  <a:pt x="5669054" y="2759074"/>
                  <a:pt x="5652361" y="2783717"/>
                </a:cubicBezTo>
                <a:cubicBezTo>
                  <a:pt x="5638641" y="2800530"/>
                  <a:pt x="5644815" y="2827476"/>
                  <a:pt x="5664710" y="2836228"/>
                </a:cubicBezTo>
                <a:cubicBezTo>
                  <a:pt x="5670541" y="2839165"/>
                  <a:pt x="5676987" y="2840144"/>
                  <a:pt x="5683289" y="2839525"/>
                </a:cubicBezTo>
                <a:close/>
                <a:moveTo>
                  <a:pt x="2087875" y="2839553"/>
                </a:moveTo>
                <a:cubicBezTo>
                  <a:pt x="2106047" y="2837296"/>
                  <a:pt x="2122764" y="2820714"/>
                  <a:pt x="2119010" y="2800746"/>
                </a:cubicBezTo>
                <a:cubicBezTo>
                  <a:pt x="2117417" y="2770187"/>
                  <a:pt x="2074902" y="2759074"/>
                  <a:pt x="2056931" y="2781994"/>
                </a:cubicBezTo>
                <a:cubicBezTo>
                  <a:pt x="2041467" y="2799125"/>
                  <a:pt x="2047607" y="2829685"/>
                  <a:pt x="2069893" y="2836630"/>
                </a:cubicBezTo>
                <a:cubicBezTo>
                  <a:pt x="2075583" y="2839466"/>
                  <a:pt x="2081817" y="2840305"/>
                  <a:pt x="2087875" y="2839553"/>
                </a:cubicBezTo>
                <a:close/>
                <a:moveTo>
                  <a:pt x="6605644" y="2839814"/>
                </a:moveTo>
                <a:cubicBezTo>
                  <a:pt x="6622668" y="2839510"/>
                  <a:pt x="6639629" y="2827895"/>
                  <a:pt x="6638780" y="2808479"/>
                </a:cubicBezTo>
                <a:cubicBezTo>
                  <a:pt x="6643529" y="2783284"/>
                  <a:pt x="6616619" y="2762249"/>
                  <a:pt x="6594231" y="2771726"/>
                </a:cubicBezTo>
                <a:cubicBezTo>
                  <a:pt x="6565737" y="2778661"/>
                  <a:pt x="6564154" y="2823966"/>
                  <a:pt x="6589256" y="2836217"/>
                </a:cubicBezTo>
                <a:cubicBezTo>
                  <a:pt x="6594287" y="2838759"/>
                  <a:pt x="6599969" y="2839915"/>
                  <a:pt x="6605644" y="2839814"/>
                </a:cubicBezTo>
                <a:close/>
                <a:moveTo>
                  <a:pt x="2403512" y="2941132"/>
                </a:moveTo>
                <a:cubicBezTo>
                  <a:pt x="2413288" y="2938235"/>
                  <a:pt x="2421572" y="2931351"/>
                  <a:pt x="2424291" y="2920452"/>
                </a:cubicBezTo>
                <a:cubicBezTo>
                  <a:pt x="2426108" y="2906684"/>
                  <a:pt x="2427239" y="2888786"/>
                  <a:pt x="2414317" y="2879837"/>
                </a:cubicBezTo>
                <a:cubicBezTo>
                  <a:pt x="2398448" y="2870199"/>
                  <a:pt x="2371901" y="2871805"/>
                  <a:pt x="2363060" y="2890392"/>
                </a:cubicBezTo>
                <a:cubicBezTo>
                  <a:pt x="2357391" y="2905995"/>
                  <a:pt x="2358530" y="2928024"/>
                  <a:pt x="2373712" y="2937891"/>
                </a:cubicBezTo>
                <a:cubicBezTo>
                  <a:pt x="2382441" y="2942939"/>
                  <a:pt x="2393715" y="2944029"/>
                  <a:pt x="2403512" y="2941132"/>
                </a:cubicBezTo>
                <a:close/>
                <a:moveTo>
                  <a:pt x="2594451" y="2941325"/>
                </a:moveTo>
                <a:cubicBezTo>
                  <a:pt x="2614851" y="2942601"/>
                  <a:pt x="2636624" y="2928313"/>
                  <a:pt x="2631349" y="2905351"/>
                </a:cubicBezTo>
                <a:cubicBezTo>
                  <a:pt x="2634299" y="2870426"/>
                  <a:pt x="2579191" y="2862262"/>
                  <a:pt x="2566945" y="2891971"/>
                </a:cubicBezTo>
                <a:cubicBezTo>
                  <a:pt x="2562183" y="2906259"/>
                  <a:pt x="2562410" y="2924855"/>
                  <a:pt x="2575562" y="2934607"/>
                </a:cubicBezTo>
                <a:cubicBezTo>
                  <a:pt x="2581005" y="2938746"/>
                  <a:pt x="2587652" y="2940900"/>
                  <a:pt x="2594451" y="2941325"/>
                </a:cubicBezTo>
                <a:close/>
                <a:moveTo>
                  <a:pt x="4455521" y="2941394"/>
                </a:moveTo>
                <a:cubicBezTo>
                  <a:pt x="4487686" y="2938892"/>
                  <a:pt x="4490879" y="2886341"/>
                  <a:pt x="4461908" y="2876104"/>
                </a:cubicBezTo>
                <a:cubicBezTo>
                  <a:pt x="4447765" y="2873374"/>
                  <a:pt x="4429744" y="2873374"/>
                  <a:pt x="4420391" y="2885886"/>
                </a:cubicBezTo>
                <a:cubicBezTo>
                  <a:pt x="4414004" y="2896806"/>
                  <a:pt x="4415372" y="2910228"/>
                  <a:pt x="4413091" y="2922512"/>
                </a:cubicBezTo>
                <a:cubicBezTo>
                  <a:pt x="4424497" y="2933660"/>
                  <a:pt x="4437728" y="2946399"/>
                  <a:pt x="4455521" y="2941394"/>
                </a:cubicBezTo>
                <a:close/>
                <a:moveTo>
                  <a:pt x="4957224" y="2941500"/>
                </a:moveTo>
                <a:cubicBezTo>
                  <a:pt x="4975386" y="2943178"/>
                  <a:pt x="4994744" y="2932195"/>
                  <a:pt x="4997159" y="2912877"/>
                </a:cubicBezTo>
                <a:cubicBezTo>
                  <a:pt x="5006816" y="2875725"/>
                  <a:pt x="4946341" y="2859086"/>
                  <a:pt x="4929785" y="2890312"/>
                </a:cubicBezTo>
                <a:cubicBezTo>
                  <a:pt x="4924266" y="2904900"/>
                  <a:pt x="4924726" y="2926781"/>
                  <a:pt x="4940132" y="2935443"/>
                </a:cubicBezTo>
                <a:cubicBezTo>
                  <a:pt x="4945249" y="2938975"/>
                  <a:pt x="4951170" y="2940941"/>
                  <a:pt x="4957224" y="2941500"/>
                </a:cubicBezTo>
                <a:close/>
                <a:moveTo>
                  <a:pt x="6292922" y="2941506"/>
                </a:moveTo>
                <a:cubicBezTo>
                  <a:pt x="6311151" y="2943136"/>
                  <a:pt x="6330413" y="2932009"/>
                  <a:pt x="6332481" y="2912057"/>
                </a:cubicBezTo>
                <a:cubicBezTo>
                  <a:pt x="6341904" y="2879314"/>
                  <a:pt x="6295939" y="2862261"/>
                  <a:pt x="6273646" y="2881588"/>
                </a:cubicBezTo>
                <a:cubicBezTo>
                  <a:pt x="6256179" y="2894321"/>
                  <a:pt x="6257788" y="2923880"/>
                  <a:pt x="6275714" y="2935477"/>
                </a:cubicBezTo>
                <a:cubicBezTo>
                  <a:pt x="6280885" y="2939001"/>
                  <a:pt x="6286846" y="2940962"/>
                  <a:pt x="6292922" y="2941506"/>
                </a:cubicBezTo>
                <a:close/>
                <a:moveTo>
                  <a:pt x="1668981" y="2941584"/>
                </a:moveTo>
                <a:cubicBezTo>
                  <a:pt x="1688462" y="2942642"/>
                  <a:pt x="1708717" y="2928536"/>
                  <a:pt x="1705799" y="2906480"/>
                </a:cubicBezTo>
                <a:cubicBezTo>
                  <a:pt x="1709690" y="2875476"/>
                  <a:pt x="1668037" y="2863849"/>
                  <a:pt x="1647897" y="2881403"/>
                </a:cubicBezTo>
                <a:cubicBezTo>
                  <a:pt x="1636225" y="2896677"/>
                  <a:pt x="1635081" y="2922210"/>
                  <a:pt x="1650643" y="2935204"/>
                </a:cubicBezTo>
                <a:cubicBezTo>
                  <a:pt x="1656079" y="2939194"/>
                  <a:pt x="1662487" y="2941231"/>
                  <a:pt x="1668981" y="2941584"/>
                </a:cubicBezTo>
                <a:close/>
                <a:moveTo>
                  <a:pt x="2184168" y="2941668"/>
                </a:moveTo>
                <a:cubicBezTo>
                  <a:pt x="2204402" y="2942310"/>
                  <a:pt x="2225278" y="2927707"/>
                  <a:pt x="2219461" y="2905149"/>
                </a:cubicBezTo>
                <a:cubicBezTo>
                  <a:pt x="2222654" y="2871705"/>
                  <a:pt x="2169274" y="2863849"/>
                  <a:pt x="2155584" y="2890784"/>
                </a:cubicBezTo>
                <a:cubicBezTo>
                  <a:pt x="2150107" y="2905373"/>
                  <a:pt x="2149424" y="2926921"/>
                  <a:pt x="2165162" y="2935675"/>
                </a:cubicBezTo>
                <a:cubicBezTo>
                  <a:pt x="2170754" y="2939546"/>
                  <a:pt x="2177426" y="2941454"/>
                  <a:pt x="2184168" y="2941668"/>
                </a:cubicBezTo>
                <a:close/>
                <a:moveTo>
                  <a:pt x="6912744" y="2941727"/>
                </a:moveTo>
                <a:cubicBezTo>
                  <a:pt x="6931801" y="2941578"/>
                  <a:pt x="6950605" y="2926227"/>
                  <a:pt x="6947907" y="2905025"/>
                </a:cubicBezTo>
                <a:cubicBezTo>
                  <a:pt x="6949705" y="2880373"/>
                  <a:pt x="6921148" y="2868612"/>
                  <a:pt x="6900911" y="2876076"/>
                </a:cubicBezTo>
                <a:cubicBezTo>
                  <a:pt x="6874828" y="2882408"/>
                  <a:pt x="6872129" y="2923796"/>
                  <a:pt x="6894390" y="2936461"/>
                </a:cubicBezTo>
                <a:cubicBezTo>
                  <a:pt x="6900012" y="2940136"/>
                  <a:pt x="6906392" y="2941776"/>
                  <a:pt x="6912744" y="2941727"/>
                </a:cubicBezTo>
                <a:close/>
                <a:moveTo>
                  <a:pt x="7943192" y="2941757"/>
                </a:moveTo>
                <a:cubicBezTo>
                  <a:pt x="7964076" y="2940201"/>
                  <a:pt x="7982443" y="2920802"/>
                  <a:pt x="7974872" y="2897951"/>
                </a:cubicBezTo>
                <a:cubicBezTo>
                  <a:pt x="7970284" y="2865436"/>
                  <a:pt x="7912932" y="2865436"/>
                  <a:pt x="7908803" y="2897724"/>
                </a:cubicBezTo>
                <a:cubicBezTo>
                  <a:pt x="7905591" y="2911594"/>
                  <a:pt x="7908114" y="2929557"/>
                  <a:pt x="7922338" y="2936833"/>
                </a:cubicBezTo>
                <a:cubicBezTo>
                  <a:pt x="7928991" y="2940812"/>
                  <a:pt x="7936231" y="2942275"/>
                  <a:pt x="7943192" y="2941757"/>
                </a:cubicBezTo>
                <a:close/>
                <a:moveTo>
                  <a:pt x="7112785" y="2941836"/>
                </a:moveTo>
                <a:cubicBezTo>
                  <a:pt x="7131299" y="2944897"/>
                  <a:pt x="7152700" y="2933926"/>
                  <a:pt x="7154053" y="2913516"/>
                </a:cubicBezTo>
                <a:cubicBezTo>
                  <a:pt x="7159467" y="2888796"/>
                  <a:pt x="7132173" y="2868612"/>
                  <a:pt x="7109841" y="2875642"/>
                </a:cubicBezTo>
                <a:cubicBezTo>
                  <a:pt x="7082773" y="2878591"/>
                  <a:pt x="7075329" y="2918505"/>
                  <a:pt x="7096082" y="2933926"/>
                </a:cubicBezTo>
                <a:cubicBezTo>
                  <a:pt x="7100762" y="2938235"/>
                  <a:pt x="7106613" y="2940815"/>
                  <a:pt x="7112785" y="2941836"/>
                </a:cubicBezTo>
                <a:close/>
                <a:moveTo>
                  <a:pt x="6191948" y="2941848"/>
                </a:moveTo>
                <a:cubicBezTo>
                  <a:pt x="6214125" y="2942383"/>
                  <a:pt x="6237432" y="2921644"/>
                  <a:pt x="6228816" y="2898333"/>
                </a:cubicBezTo>
                <a:cubicBezTo>
                  <a:pt x="6223991" y="2874337"/>
                  <a:pt x="6192971" y="2867024"/>
                  <a:pt x="6174130" y="2879136"/>
                </a:cubicBezTo>
                <a:cubicBezTo>
                  <a:pt x="6157127" y="2891249"/>
                  <a:pt x="6152991" y="2920730"/>
                  <a:pt x="6171373" y="2933528"/>
                </a:cubicBezTo>
                <a:cubicBezTo>
                  <a:pt x="6177289" y="2939127"/>
                  <a:pt x="6184556" y="2941669"/>
                  <a:pt x="6191948" y="2941848"/>
                </a:cubicBezTo>
                <a:close/>
                <a:moveTo>
                  <a:pt x="1779749" y="2941901"/>
                </a:moveTo>
                <a:cubicBezTo>
                  <a:pt x="1788175" y="2941138"/>
                  <a:pt x="1796148" y="2937577"/>
                  <a:pt x="1801351" y="2930568"/>
                </a:cubicBezTo>
                <a:cubicBezTo>
                  <a:pt x="1819220" y="2910445"/>
                  <a:pt x="1805875" y="2871330"/>
                  <a:pt x="1776243" y="2874947"/>
                </a:cubicBezTo>
                <a:cubicBezTo>
                  <a:pt x="1742540" y="2870199"/>
                  <a:pt x="1730325" y="2918811"/>
                  <a:pt x="1755433" y="2936446"/>
                </a:cubicBezTo>
                <a:cubicBezTo>
                  <a:pt x="1762445" y="2940629"/>
                  <a:pt x="1771323" y="2942664"/>
                  <a:pt x="1779749" y="2941901"/>
                </a:cubicBezTo>
                <a:close/>
                <a:moveTo>
                  <a:pt x="7525151" y="2941977"/>
                </a:moveTo>
                <a:cubicBezTo>
                  <a:pt x="7546236" y="2943678"/>
                  <a:pt x="7568938" y="2928540"/>
                  <a:pt x="7563865" y="2904217"/>
                </a:cubicBezTo>
                <a:cubicBezTo>
                  <a:pt x="7564316" y="2872467"/>
                  <a:pt x="7517192" y="2863849"/>
                  <a:pt x="7501409" y="2887888"/>
                </a:cubicBezTo>
                <a:cubicBezTo>
                  <a:pt x="7492841" y="2902403"/>
                  <a:pt x="7495998" y="2921226"/>
                  <a:pt x="7505693" y="2934379"/>
                </a:cubicBezTo>
                <a:cubicBezTo>
                  <a:pt x="7511274" y="2938972"/>
                  <a:pt x="7518122" y="2941410"/>
                  <a:pt x="7525151" y="2941977"/>
                </a:cubicBezTo>
                <a:close/>
                <a:moveTo>
                  <a:pt x="1268735" y="2941979"/>
                </a:moveTo>
                <a:cubicBezTo>
                  <a:pt x="1278264" y="2940353"/>
                  <a:pt x="1287022" y="2935448"/>
                  <a:pt x="1292286" y="2926779"/>
                </a:cubicBezTo>
                <a:cubicBezTo>
                  <a:pt x="1306483" y="2905333"/>
                  <a:pt x="1289769" y="2870199"/>
                  <a:pt x="1261838" y="2874990"/>
                </a:cubicBezTo>
                <a:cubicBezTo>
                  <a:pt x="1228869" y="2872481"/>
                  <a:pt x="1211242" y="2919934"/>
                  <a:pt x="1240548" y="2937502"/>
                </a:cubicBezTo>
                <a:cubicBezTo>
                  <a:pt x="1248904" y="2941950"/>
                  <a:pt x="1259205" y="2943604"/>
                  <a:pt x="1268735" y="2941979"/>
                </a:cubicBezTo>
                <a:close/>
                <a:moveTo>
                  <a:pt x="5576716" y="2942033"/>
                </a:moveTo>
                <a:cubicBezTo>
                  <a:pt x="5596703" y="2942065"/>
                  <a:pt x="5616915" y="2927259"/>
                  <a:pt x="5613646" y="2905494"/>
                </a:cubicBezTo>
                <a:cubicBezTo>
                  <a:pt x="5614564" y="2876923"/>
                  <a:pt x="5575803" y="2867024"/>
                  <a:pt x="5554931" y="2880522"/>
                </a:cubicBezTo>
                <a:cubicBezTo>
                  <a:pt x="5537041" y="2894020"/>
                  <a:pt x="5537500" y="2925516"/>
                  <a:pt x="5557683" y="2936764"/>
                </a:cubicBezTo>
                <a:cubicBezTo>
                  <a:pt x="5563417" y="2940364"/>
                  <a:pt x="5570054" y="2942023"/>
                  <a:pt x="5576716" y="2942033"/>
                </a:cubicBezTo>
                <a:close/>
                <a:moveTo>
                  <a:pt x="6086363" y="2942036"/>
                </a:moveTo>
                <a:cubicBezTo>
                  <a:pt x="6107209" y="2944337"/>
                  <a:pt x="6129687" y="2930129"/>
                  <a:pt x="6126445" y="2906378"/>
                </a:cubicBezTo>
                <a:cubicBezTo>
                  <a:pt x="6127355" y="2874937"/>
                  <a:pt x="6085499" y="2865436"/>
                  <a:pt x="6065481" y="2884211"/>
                </a:cubicBezTo>
                <a:cubicBezTo>
                  <a:pt x="6056154" y="2898914"/>
                  <a:pt x="6056382" y="2920176"/>
                  <a:pt x="6067073" y="2933975"/>
                </a:cubicBezTo>
                <a:cubicBezTo>
                  <a:pt x="6072646" y="2938668"/>
                  <a:pt x="6079414" y="2941269"/>
                  <a:pt x="6086363" y="2942036"/>
                </a:cubicBezTo>
                <a:close/>
                <a:moveTo>
                  <a:pt x="6396685" y="2942047"/>
                </a:moveTo>
                <a:cubicBezTo>
                  <a:pt x="6414793" y="2943510"/>
                  <a:pt x="6434352" y="2932950"/>
                  <a:pt x="6435727" y="2913612"/>
                </a:cubicBezTo>
                <a:cubicBezTo>
                  <a:pt x="6441917" y="2885792"/>
                  <a:pt x="6406841" y="2865436"/>
                  <a:pt x="6383456" y="2878328"/>
                </a:cubicBezTo>
                <a:cubicBezTo>
                  <a:pt x="6360530" y="2887828"/>
                  <a:pt x="6357779" y="2924695"/>
                  <a:pt x="6379788" y="2936456"/>
                </a:cubicBezTo>
                <a:cubicBezTo>
                  <a:pt x="6384775" y="2939735"/>
                  <a:pt x="6390649" y="2941559"/>
                  <a:pt x="6396685" y="2942047"/>
                </a:cubicBezTo>
                <a:close/>
                <a:moveTo>
                  <a:pt x="6808386" y="2942127"/>
                </a:moveTo>
                <a:cubicBezTo>
                  <a:pt x="6827867" y="2942918"/>
                  <a:pt x="6847412" y="2927102"/>
                  <a:pt x="6844698" y="2904875"/>
                </a:cubicBezTo>
                <a:cubicBezTo>
                  <a:pt x="6846055" y="2875467"/>
                  <a:pt x="6807842" y="2865436"/>
                  <a:pt x="6787944" y="2881394"/>
                </a:cubicBezTo>
                <a:cubicBezTo>
                  <a:pt x="6772116" y="2894844"/>
                  <a:pt x="6773699" y="2923113"/>
                  <a:pt x="6789753" y="2935423"/>
                </a:cubicBezTo>
                <a:cubicBezTo>
                  <a:pt x="6795406" y="2939755"/>
                  <a:pt x="6801893" y="2941863"/>
                  <a:pt x="6808386" y="2942127"/>
                </a:cubicBezTo>
                <a:close/>
                <a:moveTo>
                  <a:pt x="5473250" y="2942140"/>
                </a:moveTo>
                <a:cubicBezTo>
                  <a:pt x="5492437" y="2942372"/>
                  <a:pt x="5511023" y="2927984"/>
                  <a:pt x="5510517" y="2906380"/>
                </a:cubicBezTo>
                <a:cubicBezTo>
                  <a:pt x="5511641" y="2872400"/>
                  <a:pt x="5460167" y="2863849"/>
                  <a:pt x="5445332" y="2891078"/>
                </a:cubicBezTo>
                <a:cubicBezTo>
                  <a:pt x="5435441" y="2905705"/>
                  <a:pt x="5441735" y="2925958"/>
                  <a:pt x="5454547" y="2936760"/>
                </a:cubicBezTo>
                <a:cubicBezTo>
                  <a:pt x="5460391" y="2940360"/>
                  <a:pt x="5466854" y="2942062"/>
                  <a:pt x="5473250" y="2942140"/>
                </a:cubicBezTo>
                <a:close/>
                <a:moveTo>
                  <a:pt x="5990692" y="2942163"/>
                </a:moveTo>
                <a:cubicBezTo>
                  <a:pt x="5998318" y="2941817"/>
                  <a:pt x="6005915" y="2939514"/>
                  <a:pt x="6012591" y="2935598"/>
                </a:cubicBezTo>
                <a:cubicBezTo>
                  <a:pt x="6029166" y="2919472"/>
                  <a:pt x="6027094" y="2884457"/>
                  <a:pt x="6003843" y="2875703"/>
                </a:cubicBezTo>
                <a:cubicBezTo>
                  <a:pt x="5990030" y="2873169"/>
                  <a:pt x="5972304" y="2871787"/>
                  <a:pt x="5962635" y="2883996"/>
                </a:cubicBezTo>
                <a:cubicBezTo>
                  <a:pt x="5952966" y="2900122"/>
                  <a:pt x="5952966" y="2925001"/>
                  <a:pt x="5968621" y="2936980"/>
                </a:cubicBezTo>
                <a:cubicBezTo>
                  <a:pt x="5975412" y="2940896"/>
                  <a:pt x="5983066" y="2942508"/>
                  <a:pt x="5990692" y="2942163"/>
                </a:cubicBezTo>
                <a:close/>
                <a:moveTo>
                  <a:pt x="4855233" y="2942167"/>
                </a:moveTo>
                <a:cubicBezTo>
                  <a:pt x="4875686" y="2943546"/>
                  <a:pt x="4896591" y="2928416"/>
                  <a:pt x="4894526" y="2905336"/>
                </a:cubicBezTo>
                <a:cubicBezTo>
                  <a:pt x="4895673" y="2872967"/>
                  <a:pt x="4848415" y="2863849"/>
                  <a:pt x="4830522" y="2886188"/>
                </a:cubicBezTo>
                <a:cubicBezTo>
                  <a:pt x="4817904" y="2899865"/>
                  <a:pt x="4821575" y="2923800"/>
                  <a:pt x="4835798" y="2934969"/>
                </a:cubicBezTo>
                <a:cubicBezTo>
                  <a:pt x="4841648" y="2939414"/>
                  <a:pt x="4848416" y="2941708"/>
                  <a:pt x="4855233" y="2942167"/>
                </a:cubicBezTo>
                <a:close/>
                <a:moveTo>
                  <a:pt x="6504701" y="2942176"/>
                </a:moveTo>
                <a:cubicBezTo>
                  <a:pt x="6512421" y="2941977"/>
                  <a:pt x="6519941" y="2939823"/>
                  <a:pt x="6526256" y="2934834"/>
                </a:cubicBezTo>
                <a:cubicBezTo>
                  <a:pt x="6546691" y="2916464"/>
                  <a:pt x="6535670" y="2873375"/>
                  <a:pt x="6504902" y="2874962"/>
                </a:cubicBezTo>
                <a:cubicBezTo>
                  <a:pt x="6470000" y="2868612"/>
                  <a:pt x="6454616" y="2919866"/>
                  <a:pt x="6481940" y="2937782"/>
                </a:cubicBezTo>
                <a:cubicBezTo>
                  <a:pt x="6489058" y="2940617"/>
                  <a:pt x="6496980" y="2942374"/>
                  <a:pt x="6504701" y="2942176"/>
                </a:cubicBezTo>
                <a:close/>
                <a:moveTo>
                  <a:pt x="2697824" y="2942188"/>
                </a:moveTo>
                <a:cubicBezTo>
                  <a:pt x="2717396" y="2942422"/>
                  <a:pt x="2737252" y="2928140"/>
                  <a:pt x="2735880" y="2906823"/>
                </a:cubicBezTo>
                <a:cubicBezTo>
                  <a:pt x="2738395" y="2874991"/>
                  <a:pt x="2692646" y="2863849"/>
                  <a:pt x="2673891" y="2885223"/>
                </a:cubicBezTo>
                <a:cubicBezTo>
                  <a:pt x="2659019" y="2899093"/>
                  <a:pt x="2662451" y="2925923"/>
                  <a:pt x="2679148" y="2936837"/>
                </a:cubicBezTo>
                <a:cubicBezTo>
                  <a:pt x="2684809" y="2940418"/>
                  <a:pt x="2691302" y="2942110"/>
                  <a:pt x="2697824" y="2942188"/>
                </a:cubicBezTo>
                <a:close/>
                <a:moveTo>
                  <a:pt x="7638882" y="2942267"/>
                </a:moveTo>
                <a:cubicBezTo>
                  <a:pt x="7664589" y="2940201"/>
                  <a:pt x="7676991" y="2904157"/>
                  <a:pt x="7660530" y="2885102"/>
                </a:cubicBezTo>
                <a:cubicBezTo>
                  <a:pt x="7648804" y="2871786"/>
                  <a:pt x="7628284" y="2871786"/>
                  <a:pt x="7613852" y="2879362"/>
                </a:cubicBezTo>
                <a:cubicBezTo>
                  <a:pt x="7598292" y="2887627"/>
                  <a:pt x="7600547" y="2907371"/>
                  <a:pt x="7597616" y="2922293"/>
                </a:cubicBezTo>
                <a:cubicBezTo>
                  <a:pt x="7609116" y="2932395"/>
                  <a:pt x="7621970" y="2946399"/>
                  <a:pt x="7638882" y="2942267"/>
                </a:cubicBezTo>
                <a:close/>
                <a:moveTo>
                  <a:pt x="4651718" y="2942279"/>
                </a:moveTo>
                <a:cubicBezTo>
                  <a:pt x="4671410" y="2942204"/>
                  <a:pt x="4691071" y="2927502"/>
                  <a:pt x="4686806" y="2905214"/>
                </a:cubicBezTo>
                <a:cubicBezTo>
                  <a:pt x="4687488" y="2877096"/>
                  <a:pt x="4651551" y="2865437"/>
                  <a:pt x="4631308" y="2880068"/>
                </a:cubicBezTo>
                <a:cubicBezTo>
                  <a:pt x="4614704" y="2894012"/>
                  <a:pt x="4614704" y="2924873"/>
                  <a:pt x="4632900" y="2937218"/>
                </a:cubicBezTo>
                <a:cubicBezTo>
                  <a:pt x="4638587" y="2940704"/>
                  <a:pt x="4645154" y="2942304"/>
                  <a:pt x="4651718" y="2942279"/>
                </a:cubicBezTo>
                <a:close/>
                <a:moveTo>
                  <a:pt x="5779833" y="2942333"/>
                </a:moveTo>
                <a:cubicBezTo>
                  <a:pt x="5800212" y="2943779"/>
                  <a:pt x="5821260" y="2928867"/>
                  <a:pt x="5816668" y="2905214"/>
                </a:cubicBezTo>
                <a:cubicBezTo>
                  <a:pt x="5818709" y="2872762"/>
                  <a:pt x="5771538" y="2863849"/>
                  <a:pt x="5755209" y="2887160"/>
                </a:cubicBezTo>
                <a:cubicBezTo>
                  <a:pt x="5746818" y="2901786"/>
                  <a:pt x="5746591" y="2923954"/>
                  <a:pt x="5760652" y="2935152"/>
                </a:cubicBezTo>
                <a:cubicBezTo>
                  <a:pt x="5766322" y="2939551"/>
                  <a:pt x="5773040" y="2941851"/>
                  <a:pt x="5779833" y="2942333"/>
                </a:cubicBezTo>
                <a:close/>
                <a:moveTo>
                  <a:pt x="7322985" y="2942409"/>
                </a:moveTo>
                <a:cubicBezTo>
                  <a:pt x="7342657" y="2942813"/>
                  <a:pt x="7362815" y="2926952"/>
                  <a:pt x="7358499" y="2905351"/>
                </a:cubicBezTo>
                <a:cubicBezTo>
                  <a:pt x="7361491" y="2871560"/>
                  <a:pt x="7308543" y="2863849"/>
                  <a:pt x="7294039" y="2890383"/>
                </a:cubicBezTo>
                <a:cubicBezTo>
                  <a:pt x="7288054" y="2905578"/>
                  <a:pt x="7288975" y="2926669"/>
                  <a:pt x="7304399" y="2936194"/>
                </a:cubicBezTo>
                <a:cubicBezTo>
                  <a:pt x="7309924" y="2940333"/>
                  <a:pt x="7316427" y="2942274"/>
                  <a:pt x="7322985" y="2942409"/>
                </a:cubicBezTo>
                <a:close/>
                <a:moveTo>
                  <a:pt x="6702911" y="2942438"/>
                </a:moveTo>
                <a:cubicBezTo>
                  <a:pt x="6721418" y="2945118"/>
                  <a:pt x="6742716" y="2934357"/>
                  <a:pt x="6741690" y="2913437"/>
                </a:cubicBezTo>
                <a:cubicBezTo>
                  <a:pt x="6748304" y="2889202"/>
                  <a:pt x="6723671" y="2867024"/>
                  <a:pt x="6700406" y="2875484"/>
                </a:cubicBezTo>
                <a:cubicBezTo>
                  <a:pt x="6673035" y="2878913"/>
                  <a:pt x="6668929" y="2918239"/>
                  <a:pt x="6686264" y="2935158"/>
                </a:cubicBezTo>
                <a:cubicBezTo>
                  <a:pt x="6690883" y="2939159"/>
                  <a:pt x="6696742" y="2941545"/>
                  <a:pt x="6702911" y="2942438"/>
                </a:cubicBezTo>
                <a:close/>
                <a:moveTo>
                  <a:pt x="6609551" y="2942464"/>
                </a:moveTo>
                <a:cubicBezTo>
                  <a:pt x="6640793" y="2942005"/>
                  <a:pt x="6643529" y="2904850"/>
                  <a:pt x="6634864" y="2882143"/>
                </a:cubicBezTo>
                <a:cubicBezTo>
                  <a:pt x="6617761" y="2876180"/>
                  <a:pt x="6595413" y="2868611"/>
                  <a:pt x="6580591" y="2883519"/>
                </a:cubicBezTo>
                <a:cubicBezTo>
                  <a:pt x="6560979" y="2905767"/>
                  <a:pt x="6576258" y="2949574"/>
                  <a:pt x="6609551" y="2942464"/>
                </a:cubicBezTo>
                <a:close/>
                <a:moveTo>
                  <a:pt x="7430136" y="2942468"/>
                </a:moveTo>
                <a:cubicBezTo>
                  <a:pt x="7437563" y="2942092"/>
                  <a:pt x="7444877" y="2939603"/>
                  <a:pt x="7450887" y="2934857"/>
                </a:cubicBezTo>
                <a:cubicBezTo>
                  <a:pt x="7470617" y="2916105"/>
                  <a:pt x="7461772" y="2869571"/>
                  <a:pt x="7429569" y="2873738"/>
                </a:cubicBezTo>
                <a:cubicBezTo>
                  <a:pt x="7394870" y="2867024"/>
                  <a:pt x="7383304" y="2920272"/>
                  <a:pt x="7408704" y="2937404"/>
                </a:cubicBezTo>
                <a:cubicBezTo>
                  <a:pt x="7415168" y="2941108"/>
                  <a:pt x="7422708" y="2942844"/>
                  <a:pt x="7430136" y="2942468"/>
                </a:cubicBezTo>
                <a:close/>
                <a:moveTo>
                  <a:pt x="7732520" y="2942479"/>
                </a:moveTo>
                <a:cubicBezTo>
                  <a:pt x="7753062" y="2942857"/>
                  <a:pt x="7774276" y="2928822"/>
                  <a:pt x="7770855" y="2905330"/>
                </a:cubicBezTo>
                <a:cubicBezTo>
                  <a:pt x="7769486" y="2871475"/>
                  <a:pt x="7719300" y="2862262"/>
                  <a:pt x="7703788" y="2890130"/>
                </a:cubicBezTo>
                <a:cubicBezTo>
                  <a:pt x="7697629" y="2905561"/>
                  <a:pt x="7698541" y="2926519"/>
                  <a:pt x="7713141" y="2937113"/>
                </a:cubicBezTo>
                <a:cubicBezTo>
                  <a:pt x="7718901" y="2940625"/>
                  <a:pt x="7725673" y="2942353"/>
                  <a:pt x="7732520" y="2942479"/>
                </a:cubicBezTo>
                <a:close/>
                <a:moveTo>
                  <a:pt x="2078406" y="2942523"/>
                </a:moveTo>
                <a:cubicBezTo>
                  <a:pt x="2097012" y="2944902"/>
                  <a:pt x="2118068" y="2933876"/>
                  <a:pt x="2118578" y="2913029"/>
                </a:cubicBezTo>
                <a:cubicBezTo>
                  <a:pt x="2125608" y="2880869"/>
                  <a:pt x="2081855" y="2862262"/>
                  <a:pt x="2059850" y="2882018"/>
                </a:cubicBezTo>
                <a:cubicBezTo>
                  <a:pt x="2043062" y="2894882"/>
                  <a:pt x="2044877" y="2923367"/>
                  <a:pt x="2061439" y="2935541"/>
                </a:cubicBezTo>
                <a:cubicBezTo>
                  <a:pt x="2066250" y="2939447"/>
                  <a:pt x="2072194" y="2941729"/>
                  <a:pt x="2078406" y="2942523"/>
                </a:cubicBezTo>
                <a:close/>
                <a:moveTo>
                  <a:pt x="4546367" y="2942524"/>
                </a:moveTo>
                <a:cubicBezTo>
                  <a:pt x="4564103" y="2944122"/>
                  <a:pt x="4583089" y="2934205"/>
                  <a:pt x="4583603" y="2913848"/>
                </a:cubicBezTo>
                <a:cubicBezTo>
                  <a:pt x="4589304" y="2890418"/>
                  <a:pt x="4568322" y="2868611"/>
                  <a:pt x="4545060" y="2873483"/>
                </a:cubicBezTo>
                <a:cubicBezTo>
                  <a:pt x="4514271" y="2875107"/>
                  <a:pt x="4508341" y="2920112"/>
                  <a:pt x="4529779" y="2937047"/>
                </a:cubicBezTo>
                <a:cubicBezTo>
                  <a:pt x="4534683" y="2940179"/>
                  <a:pt x="4540456" y="2941991"/>
                  <a:pt x="4546367" y="2942524"/>
                </a:cubicBezTo>
                <a:close/>
                <a:moveTo>
                  <a:pt x="2490595" y="2942546"/>
                </a:moveTo>
                <a:cubicBezTo>
                  <a:pt x="2510908" y="2944191"/>
                  <a:pt x="2532366" y="2927782"/>
                  <a:pt x="2528634" y="2904230"/>
                </a:cubicBezTo>
                <a:cubicBezTo>
                  <a:pt x="2528181" y="2876752"/>
                  <a:pt x="2494933" y="2865437"/>
                  <a:pt x="2474808" y="2879753"/>
                </a:cubicBezTo>
                <a:cubicBezTo>
                  <a:pt x="2455821" y="2890837"/>
                  <a:pt x="2456949" y="2920163"/>
                  <a:pt x="2471646" y="2934479"/>
                </a:cubicBezTo>
                <a:cubicBezTo>
                  <a:pt x="2477183" y="2939443"/>
                  <a:pt x="2483823" y="2941998"/>
                  <a:pt x="2490595" y="2942546"/>
                </a:cubicBezTo>
                <a:close/>
                <a:moveTo>
                  <a:pt x="1878038" y="2942556"/>
                </a:moveTo>
                <a:cubicBezTo>
                  <a:pt x="1897670" y="2942244"/>
                  <a:pt x="1916641" y="2927553"/>
                  <a:pt x="1913604" y="2904978"/>
                </a:cubicBezTo>
                <a:cubicBezTo>
                  <a:pt x="1913154" y="2874419"/>
                  <a:pt x="1871790" y="2863849"/>
                  <a:pt x="1853133" y="2884529"/>
                </a:cubicBezTo>
                <a:cubicBezTo>
                  <a:pt x="1841445" y="2899923"/>
                  <a:pt x="1842569" y="2926347"/>
                  <a:pt x="1858977" y="2937835"/>
                </a:cubicBezTo>
                <a:cubicBezTo>
                  <a:pt x="1864880" y="2941167"/>
                  <a:pt x="1871497" y="2942661"/>
                  <a:pt x="1878038" y="2942556"/>
                </a:cubicBezTo>
                <a:close/>
                <a:moveTo>
                  <a:pt x="7838084" y="2942588"/>
                </a:moveTo>
                <a:cubicBezTo>
                  <a:pt x="7858080" y="2942469"/>
                  <a:pt x="7878491" y="2926102"/>
                  <a:pt x="7873388" y="2904049"/>
                </a:cubicBezTo>
                <a:cubicBezTo>
                  <a:pt x="7871801" y="2873727"/>
                  <a:pt x="7830072" y="2863849"/>
                  <a:pt x="7811249" y="2884294"/>
                </a:cubicBezTo>
                <a:cubicBezTo>
                  <a:pt x="7799229" y="2899915"/>
                  <a:pt x="7801043" y="2926791"/>
                  <a:pt x="7819186" y="2936899"/>
                </a:cubicBezTo>
                <a:cubicBezTo>
                  <a:pt x="7824799" y="2940861"/>
                  <a:pt x="7831418" y="2942627"/>
                  <a:pt x="7838084" y="2942588"/>
                </a:cubicBezTo>
                <a:close/>
                <a:moveTo>
                  <a:pt x="7222022" y="2942676"/>
                </a:moveTo>
                <a:cubicBezTo>
                  <a:pt x="7229609" y="2942849"/>
                  <a:pt x="7237281" y="2941118"/>
                  <a:pt x="7244038" y="2937423"/>
                </a:cubicBezTo>
                <a:cubicBezTo>
                  <a:pt x="7269004" y="2918719"/>
                  <a:pt x="7255261" y="2868612"/>
                  <a:pt x="7221134" y="2873692"/>
                </a:cubicBezTo>
                <a:cubicBezTo>
                  <a:pt x="7189068" y="2871845"/>
                  <a:pt x="7176929" y="2918258"/>
                  <a:pt x="7200520" y="2936499"/>
                </a:cubicBezTo>
                <a:cubicBezTo>
                  <a:pt x="7206933" y="2940425"/>
                  <a:pt x="7214435" y="2942503"/>
                  <a:pt x="7222022" y="2942676"/>
                </a:cubicBezTo>
                <a:close/>
                <a:moveTo>
                  <a:pt x="1155475" y="2942691"/>
                </a:moveTo>
                <a:cubicBezTo>
                  <a:pt x="1175981" y="2943930"/>
                  <a:pt x="1197349" y="2929270"/>
                  <a:pt x="1193767" y="2906020"/>
                </a:cubicBezTo>
                <a:cubicBezTo>
                  <a:pt x="1194676" y="2873879"/>
                  <a:pt x="1146680" y="2863849"/>
                  <a:pt x="1130533" y="2888240"/>
                </a:cubicBezTo>
                <a:cubicBezTo>
                  <a:pt x="1122344" y="2903056"/>
                  <a:pt x="1122572" y="2924256"/>
                  <a:pt x="1136218" y="2935881"/>
                </a:cubicBezTo>
                <a:cubicBezTo>
                  <a:pt x="1141904" y="2940098"/>
                  <a:pt x="1148642" y="2942278"/>
                  <a:pt x="1155475" y="2942691"/>
                </a:cubicBezTo>
                <a:close/>
                <a:moveTo>
                  <a:pt x="7017483" y="2942706"/>
                </a:moveTo>
                <a:cubicBezTo>
                  <a:pt x="7038564" y="2941065"/>
                  <a:pt x="7058584" y="2920769"/>
                  <a:pt x="7051211" y="2898141"/>
                </a:cubicBezTo>
                <a:cubicBezTo>
                  <a:pt x="7045723" y="2867280"/>
                  <a:pt x="6995652" y="2865437"/>
                  <a:pt x="6984221" y="2892614"/>
                </a:cubicBezTo>
                <a:cubicBezTo>
                  <a:pt x="6976904" y="2908275"/>
                  <a:pt x="6982163" y="2928312"/>
                  <a:pt x="6997024" y="2937524"/>
                </a:cubicBezTo>
                <a:cubicBezTo>
                  <a:pt x="7003312" y="2941727"/>
                  <a:pt x="7010456" y="2943253"/>
                  <a:pt x="7017483" y="2942706"/>
                </a:cubicBezTo>
                <a:close/>
                <a:moveTo>
                  <a:pt x="5883288" y="2942723"/>
                </a:moveTo>
                <a:cubicBezTo>
                  <a:pt x="5902492" y="2943580"/>
                  <a:pt x="5922275" y="2928756"/>
                  <a:pt x="5920044" y="2907505"/>
                </a:cubicBezTo>
                <a:cubicBezTo>
                  <a:pt x="5924392" y="2872315"/>
                  <a:pt x="5869462" y="2862261"/>
                  <a:pt x="5855501" y="2890824"/>
                </a:cubicBezTo>
                <a:cubicBezTo>
                  <a:pt x="5849779" y="2905906"/>
                  <a:pt x="5849779" y="2926700"/>
                  <a:pt x="5865114" y="2936297"/>
                </a:cubicBezTo>
                <a:cubicBezTo>
                  <a:pt x="5870549" y="2940410"/>
                  <a:pt x="5876886" y="2942438"/>
                  <a:pt x="5883288" y="2942723"/>
                </a:cubicBezTo>
                <a:close/>
                <a:moveTo>
                  <a:pt x="1461991" y="2942839"/>
                </a:moveTo>
                <a:cubicBezTo>
                  <a:pt x="1482423" y="2944976"/>
                  <a:pt x="1503957" y="2929545"/>
                  <a:pt x="1501092" y="2905779"/>
                </a:cubicBezTo>
                <a:cubicBezTo>
                  <a:pt x="1501990" y="2877511"/>
                  <a:pt x="1466476" y="2867024"/>
                  <a:pt x="1446022" y="2880474"/>
                </a:cubicBezTo>
                <a:cubicBezTo>
                  <a:pt x="1429837" y="2892785"/>
                  <a:pt x="1428715" y="2919913"/>
                  <a:pt x="1442875" y="2934504"/>
                </a:cubicBezTo>
                <a:cubicBezTo>
                  <a:pt x="1448493" y="2939462"/>
                  <a:pt x="1455180" y="2942126"/>
                  <a:pt x="1461991" y="2942839"/>
                </a:cubicBezTo>
                <a:close/>
                <a:moveTo>
                  <a:pt x="1364843" y="2942887"/>
                </a:moveTo>
                <a:cubicBezTo>
                  <a:pt x="1386076" y="2941789"/>
                  <a:pt x="1406897" y="2922407"/>
                  <a:pt x="1398584" y="2899665"/>
                </a:cubicBezTo>
                <a:cubicBezTo>
                  <a:pt x="1392704" y="2870031"/>
                  <a:pt x="1348156" y="2865437"/>
                  <a:pt x="1333454" y="2890017"/>
                </a:cubicBezTo>
                <a:cubicBezTo>
                  <a:pt x="1327121" y="2905637"/>
                  <a:pt x="1328478" y="2928150"/>
                  <a:pt x="1344537" y="2937338"/>
                </a:cubicBezTo>
                <a:cubicBezTo>
                  <a:pt x="1350644" y="2941588"/>
                  <a:pt x="1357767" y="2943253"/>
                  <a:pt x="1364843" y="2942887"/>
                </a:cubicBezTo>
                <a:close/>
                <a:moveTo>
                  <a:pt x="5168163" y="2942958"/>
                </a:moveTo>
                <a:cubicBezTo>
                  <a:pt x="5188643" y="2941263"/>
                  <a:pt x="5207386" y="2921310"/>
                  <a:pt x="5199494" y="2899312"/>
                </a:cubicBezTo>
                <a:cubicBezTo>
                  <a:pt x="5195605" y="2869980"/>
                  <a:pt x="5150771" y="2867024"/>
                  <a:pt x="5136817" y="2890444"/>
                </a:cubicBezTo>
                <a:cubicBezTo>
                  <a:pt x="5130641" y="2906360"/>
                  <a:pt x="5131327" y="2928643"/>
                  <a:pt x="5148026" y="2937966"/>
                </a:cubicBezTo>
                <a:cubicBezTo>
                  <a:pt x="5154316" y="2942059"/>
                  <a:pt x="5161336" y="2943522"/>
                  <a:pt x="5168163" y="2942958"/>
                </a:cubicBezTo>
                <a:close/>
                <a:moveTo>
                  <a:pt x="1565812" y="2942963"/>
                </a:moveTo>
                <a:cubicBezTo>
                  <a:pt x="1586246" y="2944534"/>
                  <a:pt x="1608315" y="2928633"/>
                  <a:pt x="1604209" y="2905551"/>
                </a:cubicBezTo>
                <a:cubicBezTo>
                  <a:pt x="1605349" y="2877739"/>
                  <a:pt x="1569765" y="2867024"/>
                  <a:pt x="1549692" y="2880702"/>
                </a:cubicBezTo>
                <a:cubicBezTo>
                  <a:pt x="1532127" y="2892329"/>
                  <a:pt x="1531899" y="2921281"/>
                  <a:pt x="1546954" y="2935188"/>
                </a:cubicBezTo>
                <a:cubicBezTo>
                  <a:pt x="1552372" y="2939975"/>
                  <a:pt x="1559002" y="2942440"/>
                  <a:pt x="1565812" y="2942963"/>
                </a:cubicBezTo>
                <a:close/>
                <a:moveTo>
                  <a:pt x="1976918" y="2942971"/>
                </a:moveTo>
                <a:cubicBezTo>
                  <a:pt x="1997281" y="2944610"/>
                  <a:pt x="2018626" y="2928798"/>
                  <a:pt x="2016755" y="2905659"/>
                </a:cubicBezTo>
                <a:cubicBezTo>
                  <a:pt x="2017208" y="2875264"/>
                  <a:pt x="1975933" y="2865437"/>
                  <a:pt x="1956431" y="2883948"/>
                </a:cubicBezTo>
                <a:cubicBezTo>
                  <a:pt x="1941469" y="2896518"/>
                  <a:pt x="1942149" y="2923256"/>
                  <a:pt x="1957793" y="2935140"/>
                </a:cubicBezTo>
                <a:cubicBezTo>
                  <a:pt x="1963462" y="2939939"/>
                  <a:pt x="1970133" y="2942425"/>
                  <a:pt x="1976918" y="2942971"/>
                </a:cubicBezTo>
                <a:close/>
                <a:moveTo>
                  <a:pt x="5064266" y="2943013"/>
                </a:moveTo>
                <a:cubicBezTo>
                  <a:pt x="5085516" y="2941861"/>
                  <a:pt x="5105534" y="2922521"/>
                  <a:pt x="5096887" y="2899435"/>
                </a:cubicBezTo>
                <a:cubicBezTo>
                  <a:pt x="5093198" y="2869802"/>
                  <a:pt x="5046850" y="2865437"/>
                  <a:pt x="5034167" y="2890476"/>
                </a:cubicBezTo>
                <a:cubicBezTo>
                  <a:pt x="5025866" y="2905408"/>
                  <a:pt x="5026097" y="2929298"/>
                  <a:pt x="5043621" y="2937568"/>
                </a:cubicBezTo>
                <a:cubicBezTo>
                  <a:pt x="5049962" y="2941760"/>
                  <a:pt x="5057183" y="2943397"/>
                  <a:pt x="5064266" y="2943013"/>
                </a:cubicBezTo>
                <a:close/>
                <a:moveTo>
                  <a:pt x="2687305" y="3034348"/>
                </a:moveTo>
                <a:cubicBezTo>
                  <a:pt x="2704474" y="3040062"/>
                  <a:pt x="2730460" y="3032748"/>
                  <a:pt x="2726979" y="3010350"/>
                </a:cubicBezTo>
                <a:cubicBezTo>
                  <a:pt x="2728372" y="2991152"/>
                  <a:pt x="2705634" y="2981324"/>
                  <a:pt x="2689624" y="2988409"/>
                </a:cubicBezTo>
                <a:cubicBezTo>
                  <a:pt x="2670136" y="2994809"/>
                  <a:pt x="2670600" y="3024749"/>
                  <a:pt x="2687305" y="3034348"/>
                </a:cubicBezTo>
                <a:close/>
                <a:moveTo>
                  <a:pt x="3013795" y="3034860"/>
                </a:moveTo>
                <a:cubicBezTo>
                  <a:pt x="3020570" y="3034149"/>
                  <a:pt x="3026637" y="3031303"/>
                  <a:pt x="3030152" y="3024133"/>
                </a:cubicBezTo>
                <a:cubicBezTo>
                  <a:pt x="3041491" y="3005694"/>
                  <a:pt x="3021534" y="2978149"/>
                  <a:pt x="3000670" y="2987482"/>
                </a:cubicBezTo>
                <a:cubicBezTo>
                  <a:pt x="2981620" y="2993173"/>
                  <a:pt x="2981166" y="3019808"/>
                  <a:pt x="2993186" y="3032783"/>
                </a:cubicBezTo>
                <a:cubicBezTo>
                  <a:pt x="2999536" y="3034149"/>
                  <a:pt x="3007020" y="3035572"/>
                  <a:pt x="3013795" y="3034860"/>
                </a:cubicBezTo>
                <a:close/>
                <a:moveTo>
                  <a:pt x="7852255" y="3041492"/>
                </a:moveTo>
                <a:cubicBezTo>
                  <a:pt x="7862660" y="3037894"/>
                  <a:pt x="7871176" y="3030024"/>
                  <a:pt x="7873207" y="3018107"/>
                </a:cubicBezTo>
                <a:cubicBezTo>
                  <a:pt x="7881779" y="2991349"/>
                  <a:pt x="7849068" y="2970212"/>
                  <a:pt x="7825381" y="2979881"/>
                </a:cubicBezTo>
                <a:cubicBezTo>
                  <a:pt x="7798536" y="2985278"/>
                  <a:pt x="7796054" y="3028001"/>
                  <a:pt x="7819967" y="3039244"/>
                </a:cubicBezTo>
                <a:cubicBezTo>
                  <a:pt x="7829554" y="3044415"/>
                  <a:pt x="7841849" y="3045090"/>
                  <a:pt x="7852255" y="3041492"/>
                </a:cubicBezTo>
                <a:close/>
                <a:moveTo>
                  <a:pt x="5797805" y="3041924"/>
                </a:moveTo>
                <a:cubicBezTo>
                  <a:pt x="5807772" y="3038150"/>
                  <a:pt x="5815769" y="3030487"/>
                  <a:pt x="5817391" y="3018935"/>
                </a:cubicBezTo>
                <a:cubicBezTo>
                  <a:pt x="5825967" y="2990799"/>
                  <a:pt x="5791663" y="2970212"/>
                  <a:pt x="5767326" y="2980048"/>
                </a:cubicBezTo>
                <a:cubicBezTo>
                  <a:pt x="5741829" y="2989656"/>
                  <a:pt x="5742293" y="3030601"/>
                  <a:pt x="5766398" y="3041581"/>
                </a:cubicBezTo>
                <a:cubicBezTo>
                  <a:pt x="5775901" y="3045584"/>
                  <a:pt x="5787839" y="3045698"/>
                  <a:pt x="5797805" y="3041924"/>
                </a:cubicBezTo>
                <a:close/>
                <a:moveTo>
                  <a:pt x="7441740" y="3042178"/>
                </a:moveTo>
                <a:cubicBezTo>
                  <a:pt x="7452459" y="3038157"/>
                  <a:pt x="7460872" y="3029537"/>
                  <a:pt x="7461218" y="3016693"/>
                </a:cubicBezTo>
                <a:cubicBezTo>
                  <a:pt x="7467442" y="2993783"/>
                  <a:pt x="7445774" y="2971799"/>
                  <a:pt x="7422722" y="2977353"/>
                </a:cubicBezTo>
                <a:cubicBezTo>
                  <a:pt x="7391372" y="2977353"/>
                  <a:pt x="7383304" y="3025950"/>
                  <a:pt x="7408430" y="3040066"/>
                </a:cubicBezTo>
                <a:cubicBezTo>
                  <a:pt x="7417997" y="3045620"/>
                  <a:pt x="7431021" y="3046199"/>
                  <a:pt x="7441740" y="3042178"/>
                </a:cubicBezTo>
                <a:close/>
                <a:moveTo>
                  <a:pt x="5689981" y="3042472"/>
                </a:moveTo>
                <a:cubicBezTo>
                  <a:pt x="5699019" y="3040686"/>
                  <a:pt x="5707173" y="3035980"/>
                  <a:pt x="5711849" y="3027589"/>
                </a:cubicBezTo>
                <a:cubicBezTo>
                  <a:pt x="5719604" y="3011714"/>
                  <a:pt x="5716183" y="2987221"/>
                  <a:pt x="5697936" y="2980417"/>
                </a:cubicBezTo>
                <a:cubicBezTo>
                  <a:pt x="5680601" y="2973387"/>
                  <a:pt x="5655055" y="2977016"/>
                  <a:pt x="5647756" y="2996292"/>
                </a:cubicBezTo>
                <a:cubicBezTo>
                  <a:pt x="5640229" y="3011941"/>
                  <a:pt x="5646844" y="3032805"/>
                  <a:pt x="5662810" y="3039835"/>
                </a:cubicBezTo>
                <a:cubicBezTo>
                  <a:pt x="5671021" y="3043124"/>
                  <a:pt x="5680943" y="3044258"/>
                  <a:pt x="5689981" y="3042472"/>
                </a:cubicBezTo>
                <a:close/>
                <a:moveTo>
                  <a:pt x="5179032" y="3042515"/>
                </a:moveTo>
                <a:cubicBezTo>
                  <a:pt x="5188756" y="3039744"/>
                  <a:pt x="5196863" y="3033221"/>
                  <a:pt x="5199358" y="3021906"/>
                </a:cubicBezTo>
                <a:cubicBezTo>
                  <a:pt x="5208429" y="2998354"/>
                  <a:pt x="5188019" y="2971799"/>
                  <a:pt x="5162845" y="2976879"/>
                </a:cubicBezTo>
                <a:cubicBezTo>
                  <a:pt x="5130869" y="2975955"/>
                  <a:pt x="5122704" y="3026755"/>
                  <a:pt x="5149011" y="3040610"/>
                </a:cubicBezTo>
                <a:cubicBezTo>
                  <a:pt x="5157969" y="3044305"/>
                  <a:pt x="5169309" y="3045286"/>
                  <a:pt x="5179032" y="3042515"/>
                </a:cubicBezTo>
                <a:close/>
                <a:moveTo>
                  <a:pt x="4456944" y="3042719"/>
                </a:moveTo>
                <a:cubicBezTo>
                  <a:pt x="4462135" y="3041550"/>
                  <a:pt x="4467138" y="3039098"/>
                  <a:pt x="4471661" y="3035072"/>
                </a:cubicBezTo>
                <a:cubicBezTo>
                  <a:pt x="4492467" y="3014888"/>
                  <a:pt x="4477315" y="2973386"/>
                  <a:pt x="4446332" y="2977015"/>
                </a:cubicBezTo>
                <a:cubicBezTo>
                  <a:pt x="4418289" y="2974974"/>
                  <a:pt x="4411504" y="3004456"/>
                  <a:pt x="4413087" y="3026454"/>
                </a:cubicBezTo>
                <a:cubicBezTo>
                  <a:pt x="4424112" y="3038190"/>
                  <a:pt x="4441371" y="3046227"/>
                  <a:pt x="4456944" y="3042719"/>
                </a:cubicBezTo>
                <a:close/>
                <a:moveTo>
                  <a:pt x="2277844" y="3042752"/>
                </a:moveTo>
                <a:cubicBezTo>
                  <a:pt x="2294980" y="3047999"/>
                  <a:pt x="2317598" y="3042067"/>
                  <a:pt x="2322394" y="3022675"/>
                </a:cubicBezTo>
                <a:cubicBezTo>
                  <a:pt x="2331990" y="2999405"/>
                  <a:pt x="2309828" y="2971799"/>
                  <a:pt x="2284699" y="2978187"/>
                </a:cubicBezTo>
                <a:cubicBezTo>
                  <a:pt x="2250180" y="2977731"/>
                  <a:pt x="2244693" y="3035908"/>
                  <a:pt x="2277844" y="3042752"/>
                </a:cubicBezTo>
                <a:close/>
                <a:moveTo>
                  <a:pt x="5381880" y="3042763"/>
                </a:moveTo>
                <a:cubicBezTo>
                  <a:pt x="5387211" y="3041759"/>
                  <a:pt x="5392398" y="3039469"/>
                  <a:pt x="5397181" y="3035568"/>
                </a:cubicBezTo>
                <a:cubicBezTo>
                  <a:pt x="5421154" y="3013629"/>
                  <a:pt x="5398333" y="2967036"/>
                  <a:pt x="5364678" y="2978119"/>
                </a:cubicBezTo>
                <a:cubicBezTo>
                  <a:pt x="5339552" y="2980154"/>
                  <a:pt x="5337938" y="3006843"/>
                  <a:pt x="5337016" y="3025842"/>
                </a:cubicBezTo>
                <a:cubicBezTo>
                  <a:pt x="5348600" y="3037208"/>
                  <a:pt x="5365888" y="3045774"/>
                  <a:pt x="5381880" y="3042763"/>
                </a:cubicBezTo>
                <a:close/>
                <a:moveTo>
                  <a:pt x="1369496" y="3043057"/>
                </a:moveTo>
                <a:cubicBezTo>
                  <a:pt x="1381381" y="3041479"/>
                  <a:pt x="1393066" y="3035391"/>
                  <a:pt x="1401504" y="3026823"/>
                </a:cubicBezTo>
                <a:cubicBezTo>
                  <a:pt x="1403327" y="3004501"/>
                  <a:pt x="1395347" y="2976092"/>
                  <a:pt x="1367530" y="2977670"/>
                </a:cubicBezTo>
                <a:cubicBezTo>
                  <a:pt x="1336974" y="2973386"/>
                  <a:pt x="1320782" y="3008785"/>
                  <a:pt x="1336290" y="3032234"/>
                </a:cubicBezTo>
                <a:cubicBezTo>
                  <a:pt x="1345526" y="3041704"/>
                  <a:pt x="1357610" y="3044635"/>
                  <a:pt x="1369496" y="3043057"/>
                </a:cubicBezTo>
                <a:close/>
                <a:moveTo>
                  <a:pt x="6904795" y="3043123"/>
                </a:moveTo>
                <a:cubicBezTo>
                  <a:pt x="6920667" y="3046128"/>
                  <a:pt x="6938244" y="3038002"/>
                  <a:pt x="6949904" y="3026541"/>
                </a:cubicBezTo>
                <a:cubicBezTo>
                  <a:pt x="6951504" y="3003960"/>
                  <a:pt x="6943731" y="2975449"/>
                  <a:pt x="6915608" y="2977045"/>
                </a:cubicBezTo>
                <a:cubicBezTo>
                  <a:pt x="6883371" y="2971799"/>
                  <a:pt x="6867366" y="3015592"/>
                  <a:pt x="6889773" y="3036120"/>
                </a:cubicBezTo>
                <a:cubicBezTo>
                  <a:pt x="6894403" y="3039884"/>
                  <a:pt x="6899504" y="3042122"/>
                  <a:pt x="6904795" y="3043123"/>
                </a:cubicBezTo>
                <a:close/>
                <a:moveTo>
                  <a:pt x="6605244" y="3043451"/>
                </a:moveTo>
                <a:cubicBezTo>
                  <a:pt x="6611453" y="3043394"/>
                  <a:pt x="6617691" y="3042192"/>
                  <a:pt x="6623643" y="3040018"/>
                </a:cubicBezTo>
                <a:cubicBezTo>
                  <a:pt x="6640354" y="3031321"/>
                  <a:pt x="6640125" y="3010035"/>
                  <a:pt x="6637149" y="2993785"/>
                </a:cubicBezTo>
                <a:cubicBezTo>
                  <a:pt x="6625017" y="2970211"/>
                  <a:pt x="6581751" y="2970211"/>
                  <a:pt x="6573739" y="2996761"/>
                </a:cubicBezTo>
                <a:cubicBezTo>
                  <a:pt x="6567329" y="3011637"/>
                  <a:pt x="6572137" y="3032236"/>
                  <a:pt x="6587016" y="3040018"/>
                </a:cubicBezTo>
                <a:cubicBezTo>
                  <a:pt x="6592854" y="3042421"/>
                  <a:pt x="6599035" y="3043508"/>
                  <a:pt x="6605244" y="3043451"/>
                </a:cubicBezTo>
                <a:close/>
                <a:moveTo>
                  <a:pt x="5584195" y="3043558"/>
                </a:moveTo>
                <a:cubicBezTo>
                  <a:pt x="5591768" y="3042546"/>
                  <a:pt x="5598898" y="3039226"/>
                  <a:pt x="5604170" y="3033126"/>
                </a:cubicBezTo>
                <a:cubicBezTo>
                  <a:pt x="5618004" y="3019445"/>
                  <a:pt x="5610294" y="2999380"/>
                  <a:pt x="5605758" y="2983647"/>
                </a:cubicBezTo>
                <a:cubicBezTo>
                  <a:pt x="5583760" y="2973842"/>
                  <a:pt x="5548154" y="2973386"/>
                  <a:pt x="5542258" y="3003028"/>
                </a:cubicBezTo>
                <a:cubicBezTo>
                  <a:pt x="5534774" y="3028851"/>
                  <a:pt x="5561478" y="3046593"/>
                  <a:pt x="5584195" y="3043558"/>
                </a:cubicBezTo>
                <a:close/>
                <a:moveTo>
                  <a:pt x="4860597" y="3043567"/>
                </a:moveTo>
                <a:cubicBezTo>
                  <a:pt x="4878697" y="3043441"/>
                  <a:pt x="4896324" y="3030533"/>
                  <a:pt x="4893456" y="3009780"/>
                </a:cubicBezTo>
                <a:cubicBezTo>
                  <a:pt x="4896605" y="2976485"/>
                  <a:pt x="4847802" y="2967036"/>
                  <a:pt x="4830485" y="2990883"/>
                </a:cubicBezTo>
                <a:cubicBezTo>
                  <a:pt x="4816316" y="3005731"/>
                  <a:pt x="4823963" y="3032727"/>
                  <a:pt x="4843079" y="3039251"/>
                </a:cubicBezTo>
                <a:cubicBezTo>
                  <a:pt x="4848477" y="3042232"/>
                  <a:pt x="4854563" y="3043610"/>
                  <a:pt x="4860597" y="3043567"/>
                </a:cubicBezTo>
                <a:close/>
                <a:moveTo>
                  <a:pt x="2905600" y="3043610"/>
                </a:moveTo>
                <a:cubicBezTo>
                  <a:pt x="2923815" y="3042828"/>
                  <a:pt x="2941869" y="3029294"/>
                  <a:pt x="2939645" y="3009669"/>
                </a:cubicBezTo>
                <a:cubicBezTo>
                  <a:pt x="2943067" y="2976510"/>
                  <a:pt x="2892641" y="2967036"/>
                  <a:pt x="2876440" y="2991623"/>
                </a:cubicBezTo>
                <a:cubicBezTo>
                  <a:pt x="2868454" y="3007413"/>
                  <a:pt x="2869595" y="3031775"/>
                  <a:pt x="2888077" y="3039896"/>
                </a:cubicBezTo>
                <a:cubicBezTo>
                  <a:pt x="2893440" y="3042715"/>
                  <a:pt x="2899529" y="3043871"/>
                  <a:pt x="2905600" y="3043610"/>
                </a:cubicBezTo>
                <a:close/>
                <a:moveTo>
                  <a:pt x="7537087" y="3043637"/>
                </a:moveTo>
                <a:cubicBezTo>
                  <a:pt x="7545565" y="3042579"/>
                  <a:pt x="7553412" y="3038975"/>
                  <a:pt x="7558453" y="3031538"/>
                </a:cubicBezTo>
                <a:cubicBezTo>
                  <a:pt x="7573804" y="3008427"/>
                  <a:pt x="7556849" y="2970212"/>
                  <a:pt x="7526146" y="2977306"/>
                </a:cubicBezTo>
                <a:cubicBezTo>
                  <a:pt x="7493611" y="2977992"/>
                  <a:pt x="7484904" y="3025818"/>
                  <a:pt x="7511941" y="3040463"/>
                </a:cubicBezTo>
                <a:cubicBezTo>
                  <a:pt x="7519502" y="3043208"/>
                  <a:pt x="7528609" y="3044696"/>
                  <a:pt x="7537087" y="3043637"/>
                </a:cubicBezTo>
                <a:close/>
                <a:moveTo>
                  <a:pt x="1676071" y="3043641"/>
                </a:moveTo>
                <a:cubicBezTo>
                  <a:pt x="1684363" y="3043165"/>
                  <a:pt x="1692455" y="3040254"/>
                  <a:pt x="1698496" y="3034767"/>
                </a:cubicBezTo>
                <a:cubicBezTo>
                  <a:pt x="1716049" y="3014612"/>
                  <a:pt x="1704651" y="2975198"/>
                  <a:pt x="1673648" y="2977661"/>
                </a:cubicBezTo>
                <a:cubicBezTo>
                  <a:pt x="1641279" y="2974974"/>
                  <a:pt x="1628741" y="3020211"/>
                  <a:pt x="1652449" y="3037902"/>
                </a:cubicBezTo>
                <a:cubicBezTo>
                  <a:pt x="1659287" y="3042157"/>
                  <a:pt x="1667779" y="3044117"/>
                  <a:pt x="1676071" y="3043641"/>
                </a:cubicBezTo>
                <a:close/>
                <a:moveTo>
                  <a:pt x="1984033" y="3043672"/>
                </a:moveTo>
                <a:cubicBezTo>
                  <a:pt x="2003992" y="3041695"/>
                  <a:pt x="2022009" y="3024396"/>
                  <a:pt x="2015977" y="3002911"/>
                </a:cubicBezTo>
                <a:cubicBezTo>
                  <a:pt x="2010457" y="2971782"/>
                  <a:pt x="1960346" y="2968624"/>
                  <a:pt x="1948387" y="2996369"/>
                </a:cubicBezTo>
                <a:cubicBezTo>
                  <a:pt x="1939893" y="3012385"/>
                  <a:pt x="1947009" y="3033363"/>
                  <a:pt x="1964253" y="3040130"/>
                </a:cubicBezTo>
                <a:cubicBezTo>
                  <a:pt x="1970514" y="3043288"/>
                  <a:pt x="1977379" y="3044331"/>
                  <a:pt x="1984033" y="3043672"/>
                </a:cubicBezTo>
                <a:close/>
                <a:moveTo>
                  <a:pt x="5473526" y="3043704"/>
                </a:moveTo>
                <a:cubicBezTo>
                  <a:pt x="5492238" y="3043737"/>
                  <a:pt x="5510856" y="3031170"/>
                  <a:pt x="5510519" y="3010139"/>
                </a:cubicBezTo>
                <a:cubicBezTo>
                  <a:pt x="5511642" y="2975488"/>
                  <a:pt x="5459075" y="2963861"/>
                  <a:pt x="5444473" y="2993725"/>
                </a:cubicBezTo>
                <a:cubicBezTo>
                  <a:pt x="5440204" y="3008999"/>
                  <a:pt x="5440654" y="3029745"/>
                  <a:pt x="5455480" y="3039320"/>
                </a:cubicBezTo>
                <a:cubicBezTo>
                  <a:pt x="5461040" y="3042283"/>
                  <a:pt x="5467288" y="3043694"/>
                  <a:pt x="5473526" y="3043704"/>
                </a:cubicBezTo>
                <a:close/>
                <a:moveTo>
                  <a:pt x="8044464" y="3043740"/>
                </a:moveTo>
                <a:cubicBezTo>
                  <a:pt x="8062969" y="3043099"/>
                  <a:pt x="8080828" y="3029808"/>
                  <a:pt x="8077902" y="3009450"/>
                </a:cubicBezTo>
                <a:cubicBezTo>
                  <a:pt x="8080427" y="2979167"/>
                  <a:pt x="8037966" y="2968624"/>
                  <a:pt x="8018227" y="2986570"/>
                </a:cubicBezTo>
                <a:cubicBezTo>
                  <a:pt x="8005604" y="3001824"/>
                  <a:pt x="8006063" y="3031434"/>
                  <a:pt x="8026490" y="3039958"/>
                </a:cubicBezTo>
                <a:cubicBezTo>
                  <a:pt x="8032056" y="3042762"/>
                  <a:pt x="8038296" y="3043954"/>
                  <a:pt x="8044464" y="3043740"/>
                </a:cubicBezTo>
                <a:close/>
                <a:moveTo>
                  <a:pt x="7120416" y="3043759"/>
                </a:moveTo>
                <a:cubicBezTo>
                  <a:pt x="7139030" y="3042956"/>
                  <a:pt x="7157197" y="3029465"/>
                  <a:pt x="7155150" y="3008997"/>
                </a:cubicBezTo>
                <a:cubicBezTo>
                  <a:pt x="7154467" y="2978548"/>
                  <a:pt x="7112392" y="2968624"/>
                  <a:pt x="7092150" y="2987119"/>
                </a:cubicBezTo>
                <a:cubicBezTo>
                  <a:pt x="7078504" y="3003133"/>
                  <a:pt x="7081461" y="3031777"/>
                  <a:pt x="7102385" y="3040122"/>
                </a:cubicBezTo>
                <a:cubicBezTo>
                  <a:pt x="7107957" y="3042885"/>
                  <a:pt x="7114211" y="3044027"/>
                  <a:pt x="7120416" y="3043759"/>
                </a:cubicBezTo>
                <a:close/>
                <a:moveTo>
                  <a:pt x="6709821" y="3043814"/>
                </a:moveTo>
                <a:cubicBezTo>
                  <a:pt x="6728092" y="3042910"/>
                  <a:pt x="6745474" y="3029346"/>
                  <a:pt x="6741743" y="3008765"/>
                </a:cubicBezTo>
                <a:cubicBezTo>
                  <a:pt x="6744004" y="2978602"/>
                  <a:pt x="6703306" y="2967036"/>
                  <a:pt x="6684088" y="2986086"/>
                </a:cubicBezTo>
                <a:cubicBezTo>
                  <a:pt x="6672104" y="3001961"/>
                  <a:pt x="6673235" y="3030310"/>
                  <a:pt x="6692001" y="3040288"/>
                </a:cubicBezTo>
                <a:cubicBezTo>
                  <a:pt x="6697541" y="3043010"/>
                  <a:pt x="6703730" y="3044115"/>
                  <a:pt x="6709821" y="3043814"/>
                </a:cubicBezTo>
                <a:close/>
                <a:moveTo>
                  <a:pt x="6808427" y="3043818"/>
                </a:moveTo>
                <a:cubicBezTo>
                  <a:pt x="6827826" y="3045035"/>
                  <a:pt x="6848292" y="3032005"/>
                  <a:pt x="6846220" y="3010347"/>
                </a:cubicBezTo>
                <a:cubicBezTo>
                  <a:pt x="6849904" y="2974474"/>
                  <a:pt x="6794405" y="2965449"/>
                  <a:pt x="6779667" y="2995005"/>
                </a:cubicBezTo>
                <a:cubicBezTo>
                  <a:pt x="6776443" y="3009670"/>
                  <a:pt x="6775291" y="3028621"/>
                  <a:pt x="6790260" y="3037646"/>
                </a:cubicBezTo>
                <a:cubicBezTo>
                  <a:pt x="6795614" y="3041425"/>
                  <a:pt x="6801961" y="3043413"/>
                  <a:pt x="6808427" y="3043818"/>
                </a:cubicBezTo>
                <a:close/>
                <a:moveTo>
                  <a:pt x="1152540" y="3043828"/>
                </a:moveTo>
                <a:cubicBezTo>
                  <a:pt x="1170261" y="3045944"/>
                  <a:pt x="1189993" y="3036546"/>
                  <a:pt x="1192885" y="3017837"/>
                </a:cubicBezTo>
                <a:cubicBezTo>
                  <a:pt x="1200143" y="2993117"/>
                  <a:pt x="1172926" y="2971799"/>
                  <a:pt x="1149794" y="2978149"/>
                </a:cubicBezTo>
                <a:cubicBezTo>
                  <a:pt x="1122130" y="2981551"/>
                  <a:pt x="1117594" y="3021465"/>
                  <a:pt x="1136189" y="3037794"/>
                </a:cubicBezTo>
                <a:cubicBezTo>
                  <a:pt x="1140950" y="3041139"/>
                  <a:pt x="1146633" y="3043123"/>
                  <a:pt x="1152540" y="3043828"/>
                </a:cubicBezTo>
                <a:close/>
                <a:moveTo>
                  <a:pt x="7732872" y="3043877"/>
                </a:moveTo>
                <a:cubicBezTo>
                  <a:pt x="7752619" y="3045060"/>
                  <a:pt x="7773429" y="3032014"/>
                  <a:pt x="7772227" y="3010015"/>
                </a:cubicBezTo>
                <a:cubicBezTo>
                  <a:pt x="7773143" y="2974544"/>
                  <a:pt x="7719597" y="2965449"/>
                  <a:pt x="7703579" y="2993871"/>
                </a:cubicBezTo>
                <a:cubicBezTo>
                  <a:pt x="7697629" y="3008651"/>
                  <a:pt x="7699002" y="3029115"/>
                  <a:pt x="7714334" y="3037755"/>
                </a:cubicBezTo>
                <a:cubicBezTo>
                  <a:pt x="7719826" y="3041507"/>
                  <a:pt x="7726290" y="3043482"/>
                  <a:pt x="7732872" y="3043877"/>
                </a:cubicBezTo>
                <a:close/>
                <a:moveTo>
                  <a:pt x="5269273" y="3043883"/>
                </a:moveTo>
                <a:cubicBezTo>
                  <a:pt x="5287321" y="3043670"/>
                  <a:pt x="5304701" y="3031049"/>
                  <a:pt x="5303005" y="3010242"/>
                </a:cubicBezTo>
                <a:cubicBezTo>
                  <a:pt x="5305040" y="2979088"/>
                  <a:pt x="5264571" y="2967036"/>
                  <a:pt x="5244224" y="2985683"/>
                </a:cubicBezTo>
                <a:cubicBezTo>
                  <a:pt x="5232693" y="3001374"/>
                  <a:pt x="5232241" y="3030481"/>
                  <a:pt x="5251684" y="3039804"/>
                </a:cubicBezTo>
                <a:cubicBezTo>
                  <a:pt x="5257167" y="3042647"/>
                  <a:pt x="5263257" y="3043954"/>
                  <a:pt x="5269273" y="3043883"/>
                </a:cubicBezTo>
                <a:close/>
                <a:moveTo>
                  <a:pt x="4548494" y="3043925"/>
                </a:moveTo>
                <a:cubicBezTo>
                  <a:pt x="4567357" y="3044626"/>
                  <a:pt x="4586474" y="3031104"/>
                  <a:pt x="4584100" y="3009673"/>
                </a:cubicBezTo>
                <a:cubicBezTo>
                  <a:pt x="4587717" y="2975201"/>
                  <a:pt x="4533913" y="2965449"/>
                  <a:pt x="4520801" y="2994251"/>
                </a:cubicBezTo>
                <a:cubicBezTo>
                  <a:pt x="4516279" y="3008765"/>
                  <a:pt x="4516279" y="3029176"/>
                  <a:pt x="4530522" y="3038248"/>
                </a:cubicBezTo>
                <a:cubicBezTo>
                  <a:pt x="4535948" y="3041876"/>
                  <a:pt x="4542207" y="3043691"/>
                  <a:pt x="4548494" y="3043925"/>
                </a:cubicBezTo>
                <a:close/>
                <a:moveTo>
                  <a:pt x="7016882" y="3043946"/>
                </a:moveTo>
                <a:cubicBezTo>
                  <a:pt x="7035929" y="3043337"/>
                  <a:pt x="7054231" y="3030256"/>
                  <a:pt x="7052849" y="3009224"/>
                </a:cubicBezTo>
                <a:cubicBezTo>
                  <a:pt x="7053080" y="2972289"/>
                  <a:pt x="6995066" y="2965449"/>
                  <a:pt x="6982175" y="2997596"/>
                </a:cubicBezTo>
                <a:cubicBezTo>
                  <a:pt x="6978491" y="3013099"/>
                  <a:pt x="6981714" y="3033391"/>
                  <a:pt x="6998289" y="3040231"/>
                </a:cubicBezTo>
                <a:cubicBezTo>
                  <a:pt x="7004102" y="3042966"/>
                  <a:pt x="7010534" y="3044149"/>
                  <a:pt x="7016882" y="3043946"/>
                </a:cubicBezTo>
                <a:close/>
                <a:moveTo>
                  <a:pt x="2184544" y="3043947"/>
                </a:moveTo>
                <a:cubicBezTo>
                  <a:pt x="2197775" y="3043787"/>
                  <a:pt x="2210247" y="3035087"/>
                  <a:pt x="2220424" y="3026387"/>
                </a:cubicBezTo>
                <a:cubicBezTo>
                  <a:pt x="2220876" y="3005007"/>
                  <a:pt x="2214996" y="2974074"/>
                  <a:pt x="2186720" y="2976803"/>
                </a:cubicBezTo>
                <a:cubicBezTo>
                  <a:pt x="2150990" y="2971799"/>
                  <a:pt x="2138325" y="3029572"/>
                  <a:pt x="2171119" y="3040944"/>
                </a:cubicBezTo>
                <a:cubicBezTo>
                  <a:pt x="2175639" y="3043105"/>
                  <a:pt x="2180134" y="3044000"/>
                  <a:pt x="2184544" y="3043947"/>
                </a:cubicBezTo>
                <a:close/>
                <a:moveTo>
                  <a:pt x="6397839" y="3043975"/>
                </a:moveTo>
                <a:cubicBezTo>
                  <a:pt x="6417444" y="3044852"/>
                  <a:pt x="6437824" y="3031555"/>
                  <a:pt x="6435760" y="3009663"/>
                </a:cubicBezTo>
                <a:cubicBezTo>
                  <a:pt x="6438741" y="2984351"/>
                  <a:pt x="6406868" y="2970212"/>
                  <a:pt x="6386001" y="2979790"/>
                </a:cubicBezTo>
                <a:cubicBezTo>
                  <a:pt x="6360548" y="2986175"/>
                  <a:pt x="6356191" y="3026310"/>
                  <a:pt x="6379351" y="3038168"/>
                </a:cubicBezTo>
                <a:cubicBezTo>
                  <a:pt x="6384855" y="3041816"/>
                  <a:pt x="6391304" y="3043683"/>
                  <a:pt x="6397839" y="3043975"/>
                </a:cubicBezTo>
                <a:close/>
                <a:moveTo>
                  <a:pt x="4752462" y="3044011"/>
                </a:moveTo>
                <a:cubicBezTo>
                  <a:pt x="4774030" y="3044834"/>
                  <a:pt x="4796486" y="3027090"/>
                  <a:pt x="4789381" y="3002804"/>
                </a:cubicBezTo>
                <a:cubicBezTo>
                  <a:pt x="4783968" y="2973387"/>
                  <a:pt x="4749460" y="2974299"/>
                  <a:pt x="4727807" y="2983421"/>
                </a:cubicBezTo>
                <a:cubicBezTo>
                  <a:pt x="4723747" y="3000524"/>
                  <a:pt x="4716304" y="3023328"/>
                  <a:pt x="4732318" y="3036554"/>
                </a:cubicBezTo>
                <a:cubicBezTo>
                  <a:pt x="4738182" y="3041400"/>
                  <a:pt x="4745273" y="3043737"/>
                  <a:pt x="4752462" y="3044011"/>
                </a:cubicBezTo>
                <a:close/>
                <a:moveTo>
                  <a:pt x="7323734" y="3044016"/>
                </a:moveTo>
                <a:cubicBezTo>
                  <a:pt x="7337009" y="3043868"/>
                  <a:pt x="7349450" y="3035311"/>
                  <a:pt x="7359711" y="3026880"/>
                </a:cubicBezTo>
                <a:cubicBezTo>
                  <a:pt x="7361079" y="3005073"/>
                  <a:pt x="7354239" y="2975621"/>
                  <a:pt x="7325964" y="2977644"/>
                </a:cubicBezTo>
                <a:cubicBezTo>
                  <a:pt x="7289482" y="2971799"/>
                  <a:pt x="7276941" y="3030028"/>
                  <a:pt x="7310231" y="3041044"/>
                </a:cubicBezTo>
                <a:cubicBezTo>
                  <a:pt x="7314791" y="3043180"/>
                  <a:pt x="7319309" y="3044065"/>
                  <a:pt x="7323734" y="3044016"/>
                </a:cubicBezTo>
                <a:close/>
                <a:moveTo>
                  <a:pt x="2495524" y="3044101"/>
                </a:moveTo>
                <a:cubicBezTo>
                  <a:pt x="2513843" y="3043295"/>
                  <a:pt x="2531237" y="3030144"/>
                  <a:pt x="2528857" y="3008999"/>
                </a:cubicBezTo>
                <a:cubicBezTo>
                  <a:pt x="2532032" y="2975534"/>
                  <a:pt x="2481903" y="2965449"/>
                  <a:pt x="2465578" y="2990433"/>
                </a:cubicBezTo>
                <a:cubicBezTo>
                  <a:pt x="2455828" y="3006707"/>
                  <a:pt x="2459913" y="3032150"/>
                  <a:pt x="2477598" y="3040630"/>
                </a:cubicBezTo>
                <a:cubicBezTo>
                  <a:pt x="2483205" y="3043266"/>
                  <a:pt x="2489419" y="3044369"/>
                  <a:pt x="2495524" y="3044101"/>
                </a:cubicBezTo>
                <a:close/>
                <a:moveTo>
                  <a:pt x="7633845" y="3044193"/>
                </a:moveTo>
                <a:cubicBezTo>
                  <a:pt x="7652103" y="3043342"/>
                  <a:pt x="7670070" y="3030364"/>
                  <a:pt x="7668355" y="3010014"/>
                </a:cubicBezTo>
                <a:cubicBezTo>
                  <a:pt x="7670185" y="2982421"/>
                  <a:pt x="7634963" y="2968624"/>
                  <a:pt x="7613465" y="2981501"/>
                </a:cubicBezTo>
                <a:cubicBezTo>
                  <a:pt x="7589679" y="2992078"/>
                  <a:pt x="7591737" y="3032319"/>
                  <a:pt x="7616209" y="3040827"/>
                </a:cubicBezTo>
                <a:cubicBezTo>
                  <a:pt x="7621641" y="3043413"/>
                  <a:pt x="7627759" y="3044477"/>
                  <a:pt x="7633845" y="3044193"/>
                </a:cubicBezTo>
                <a:close/>
                <a:moveTo>
                  <a:pt x="4347745" y="3044249"/>
                </a:moveTo>
                <a:cubicBezTo>
                  <a:pt x="4367452" y="3041862"/>
                  <a:pt x="4385092" y="3022721"/>
                  <a:pt x="4377289" y="3001117"/>
                </a:cubicBezTo>
                <a:cubicBezTo>
                  <a:pt x="4372540" y="2970237"/>
                  <a:pt x="4321882" y="2968624"/>
                  <a:pt x="4313062" y="2996969"/>
                </a:cubicBezTo>
                <a:cubicBezTo>
                  <a:pt x="4306729" y="3012639"/>
                  <a:pt x="4312609" y="3033609"/>
                  <a:pt x="4328214" y="3040523"/>
                </a:cubicBezTo>
                <a:cubicBezTo>
                  <a:pt x="4334377" y="3043979"/>
                  <a:pt x="4341175" y="3045045"/>
                  <a:pt x="4347745" y="3044249"/>
                </a:cubicBezTo>
                <a:close/>
                <a:moveTo>
                  <a:pt x="1878813" y="3044250"/>
                </a:moveTo>
                <a:cubicBezTo>
                  <a:pt x="1897430" y="3043475"/>
                  <a:pt x="1915507" y="3030547"/>
                  <a:pt x="1913804" y="3009346"/>
                </a:cubicBezTo>
                <a:cubicBezTo>
                  <a:pt x="1914712" y="2978090"/>
                  <a:pt x="1869351" y="2965449"/>
                  <a:pt x="1851435" y="2988202"/>
                </a:cubicBezTo>
                <a:cubicBezTo>
                  <a:pt x="1841454" y="3004290"/>
                  <a:pt x="1843044" y="3030720"/>
                  <a:pt x="1860733" y="3040832"/>
                </a:cubicBezTo>
                <a:cubicBezTo>
                  <a:pt x="1866345" y="3043417"/>
                  <a:pt x="1872611" y="3044509"/>
                  <a:pt x="1878813" y="3044250"/>
                </a:cubicBezTo>
                <a:close/>
                <a:moveTo>
                  <a:pt x="1770824" y="3044258"/>
                </a:moveTo>
                <a:cubicBezTo>
                  <a:pt x="1785657" y="3045940"/>
                  <a:pt x="1800714" y="3037657"/>
                  <a:pt x="1811293" y="3026786"/>
                </a:cubicBezTo>
                <a:cubicBezTo>
                  <a:pt x="1808790" y="3012982"/>
                  <a:pt x="1811293" y="2995727"/>
                  <a:pt x="1800600" y="2984913"/>
                </a:cubicBezTo>
                <a:cubicBezTo>
                  <a:pt x="1783539" y="2971799"/>
                  <a:pt x="1755784" y="2975250"/>
                  <a:pt x="1744864" y="2994346"/>
                </a:cubicBezTo>
                <a:cubicBezTo>
                  <a:pt x="1741679" y="3009761"/>
                  <a:pt x="1739859" y="3030698"/>
                  <a:pt x="1756239" y="3038980"/>
                </a:cubicBezTo>
                <a:cubicBezTo>
                  <a:pt x="1760959" y="3042029"/>
                  <a:pt x="1765879" y="3043697"/>
                  <a:pt x="1770824" y="3044258"/>
                </a:cubicBezTo>
                <a:close/>
                <a:moveTo>
                  <a:pt x="4657936" y="3044281"/>
                </a:moveTo>
                <a:cubicBezTo>
                  <a:pt x="4674930" y="3042266"/>
                  <a:pt x="4690036" y="3028128"/>
                  <a:pt x="4687432" y="3009335"/>
                </a:cubicBezTo>
                <a:cubicBezTo>
                  <a:pt x="4690441" y="2976232"/>
                  <a:pt x="4644370" y="2967036"/>
                  <a:pt x="4624692" y="2987726"/>
                </a:cubicBezTo>
                <a:cubicBezTo>
                  <a:pt x="4613116" y="3005427"/>
                  <a:pt x="4616589" y="3037611"/>
                  <a:pt x="4640898" y="3041979"/>
                </a:cubicBezTo>
                <a:cubicBezTo>
                  <a:pt x="4646396" y="3044277"/>
                  <a:pt x="4652271" y="3044953"/>
                  <a:pt x="4657936" y="3044281"/>
                </a:cubicBezTo>
                <a:close/>
                <a:moveTo>
                  <a:pt x="5882414" y="3044322"/>
                </a:moveTo>
                <a:cubicBezTo>
                  <a:pt x="5901531" y="3045171"/>
                  <a:pt x="5921832" y="3032405"/>
                  <a:pt x="5919615" y="3011370"/>
                </a:cubicBezTo>
                <a:cubicBezTo>
                  <a:pt x="5924391" y="2977894"/>
                  <a:pt x="5875714" y="2967037"/>
                  <a:pt x="5857517" y="2989882"/>
                </a:cubicBezTo>
                <a:cubicBezTo>
                  <a:pt x="5848191" y="3004810"/>
                  <a:pt x="5849329" y="3028108"/>
                  <a:pt x="5864569" y="3038739"/>
                </a:cubicBezTo>
                <a:cubicBezTo>
                  <a:pt x="5869800" y="3042244"/>
                  <a:pt x="5876041" y="3044040"/>
                  <a:pt x="5882414" y="3044322"/>
                </a:cubicBezTo>
                <a:close/>
                <a:moveTo>
                  <a:pt x="1470951" y="3044328"/>
                </a:moveTo>
                <a:cubicBezTo>
                  <a:pt x="1478243" y="3043981"/>
                  <a:pt x="1485365" y="3041898"/>
                  <a:pt x="1491355" y="3037383"/>
                </a:cubicBezTo>
                <a:cubicBezTo>
                  <a:pt x="1503336" y="3023955"/>
                  <a:pt x="1502884" y="3002425"/>
                  <a:pt x="1494295" y="2987377"/>
                </a:cubicBezTo>
                <a:cubicBezTo>
                  <a:pt x="1477112" y="2968624"/>
                  <a:pt x="1437773" y="2974875"/>
                  <a:pt x="1433928" y="3002656"/>
                </a:cubicBezTo>
                <a:cubicBezTo>
                  <a:pt x="1430313" y="3016779"/>
                  <a:pt x="1436190" y="3034142"/>
                  <a:pt x="1449527" y="3040856"/>
                </a:cubicBezTo>
                <a:cubicBezTo>
                  <a:pt x="1456198" y="3043287"/>
                  <a:pt x="1463660" y="3044676"/>
                  <a:pt x="1470951" y="3044328"/>
                </a:cubicBezTo>
                <a:close/>
                <a:moveTo>
                  <a:pt x="1567818" y="3044377"/>
                </a:moveTo>
                <a:cubicBezTo>
                  <a:pt x="1589888" y="3044548"/>
                  <a:pt x="1611605" y="3026329"/>
                  <a:pt x="1603055" y="3001293"/>
                </a:cubicBezTo>
                <a:cubicBezTo>
                  <a:pt x="1597583" y="2971799"/>
                  <a:pt x="1562014" y="2974771"/>
                  <a:pt x="1541265" y="2984145"/>
                </a:cubicBezTo>
                <a:cubicBezTo>
                  <a:pt x="1536478" y="3001522"/>
                  <a:pt x="1530321" y="3024157"/>
                  <a:pt x="1546738" y="3037646"/>
                </a:cubicBezTo>
                <a:cubicBezTo>
                  <a:pt x="1553066" y="3042219"/>
                  <a:pt x="1560461" y="3044320"/>
                  <a:pt x="1567818" y="3044377"/>
                </a:cubicBezTo>
                <a:close/>
                <a:moveTo>
                  <a:pt x="4964218" y="3044395"/>
                </a:moveTo>
                <a:cubicBezTo>
                  <a:pt x="4982260" y="3043302"/>
                  <a:pt x="4999723" y="3030314"/>
                  <a:pt x="4997491" y="3010255"/>
                </a:cubicBezTo>
                <a:cubicBezTo>
                  <a:pt x="4998864" y="2975965"/>
                  <a:pt x="4945319" y="2965449"/>
                  <a:pt x="4929529" y="2994024"/>
                </a:cubicBezTo>
                <a:cubicBezTo>
                  <a:pt x="4924266" y="3011398"/>
                  <a:pt x="4925868" y="3035401"/>
                  <a:pt x="4946691" y="3041344"/>
                </a:cubicBezTo>
                <a:cubicBezTo>
                  <a:pt x="4952126" y="3043802"/>
                  <a:pt x="4958204" y="3044759"/>
                  <a:pt x="4964218" y="3044395"/>
                </a:cubicBezTo>
                <a:close/>
                <a:moveTo>
                  <a:pt x="5061997" y="3044401"/>
                </a:moveTo>
                <a:cubicBezTo>
                  <a:pt x="5078808" y="3045190"/>
                  <a:pt x="5096036" y="3034913"/>
                  <a:pt x="5098423" y="3016833"/>
                </a:cubicBezTo>
                <a:cubicBezTo>
                  <a:pt x="5103654" y="2991589"/>
                  <a:pt x="5074999" y="2970211"/>
                  <a:pt x="5051802" y="2980218"/>
                </a:cubicBezTo>
                <a:cubicBezTo>
                  <a:pt x="5025420" y="2986131"/>
                  <a:pt x="5022691" y="3027977"/>
                  <a:pt x="5045889" y="3039803"/>
                </a:cubicBezTo>
                <a:cubicBezTo>
                  <a:pt x="5050835" y="3042646"/>
                  <a:pt x="5056393" y="3044138"/>
                  <a:pt x="5061997" y="3044401"/>
                </a:cubicBezTo>
                <a:close/>
                <a:moveTo>
                  <a:pt x="5989746" y="3044502"/>
                </a:moveTo>
                <a:cubicBezTo>
                  <a:pt x="6009327" y="3043277"/>
                  <a:pt x="6027213" y="3025875"/>
                  <a:pt x="6021349" y="3003703"/>
                </a:cubicBezTo>
                <a:cubicBezTo>
                  <a:pt x="6019338" y="2972994"/>
                  <a:pt x="5971532" y="2967036"/>
                  <a:pt x="5959692" y="2993849"/>
                </a:cubicBezTo>
                <a:cubicBezTo>
                  <a:pt x="5954554" y="3009203"/>
                  <a:pt x="5955448" y="3030516"/>
                  <a:pt x="5970415" y="3039912"/>
                </a:cubicBezTo>
                <a:cubicBezTo>
                  <a:pt x="5976503" y="3043521"/>
                  <a:pt x="5983218" y="3044910"/>
                  <a:pt x="5989746" y="3044502"/>
                </a:cubicBezTo>
                <a:close/>
                <a:moveTo>
                  <a:pt x="1260203" y="3044527"/>
                </a:moveTo>
                <a:cubicBezTo>
                  <a:pt x="1279912" y="3045174"/>
                  <a:pt x="1300647" y="3032240"/>
                  <a:pt x="1297397" y="3009992"/>
                </a:cubicBezTo>
                <a:cubicBezTo>
                  <a:pt x="1300590" y="2984239"/>
                  <a:pt x="1267757" y="2970212"/>
                  <a:pt x="1247464" y="2980100"/>
                </a:cubicBezTo>
                <a:cubicBezTo>
                  <a:pt x="1222379" y="2986538"/>
                  <a:pt x="1219189" y="3027928"/>
                  <a:pt x="1241764" y="3039195"/>
                </a:cubicBezTo>
                <a:cubicBezTo>
                  <a:pt x="1247179" y="3042587"/>
                  <a:pt x="1253634" y="3044312"/>
                  <a:pt x="1260203" y="3044527"/>
                </a:cubicBezTo>
                <a:close/>
                <a:moveTo>
                  <a:pt x="6296230" y="3044582"/>
                </a:moveTo>
                <a:cubicBezTo>
                  <a:pt x="6317846" y="3044336"/>
                  <a:pt x="6339303" y="3025991"/>
                  <a:pt x="6331501" y="3001988"/>
                </a:cubicBezTo>
                <a:cubicBezTo>
                  <a:pt x="6325394" y="2970669"/>
                  <a:pt x="6279483" y="2970212"/>
                  <a:pt x="6264782" y="2994901"/>
                </a:cubicBezTo>
                <a:cubicBezTo>
                  <a:pt x="6259354" y="3009760"/>
                  <a:pt x="6261164" y="3029191"/>
                  <a:pt x="6275638" y="3038335"/>
                </a:cubicBezTo>
                <a:cubicBezTo>
                  <a:pt x="6281801" y="3042735"/>
                  <a:pt x="6289024" y="3044664"/>
                  <a:pt x="6296230" y="3044582"/>
                </a:cubicBezTo>
                <a:close/>
                <a:moveTo>
                  <a:pt x="6501606" y="3044623"/>
                </a:moveTo>
                <a:cubicBezTo>
                  <a:pt x="6519873" y="3044505"/>
                  <a:pt x="6537918" y="3030991"/>
                  <a:pt x="6536059" y="3010697"/>
                </a:cubicBezTo>
                <a:cubicBezTo>
                  <a:pt x="6540341" y="2975454"/>
                  <a:pt x="6483995" y="2965449"/>
                  <a:pt x="6471373" y="2995690"/>
                </a:cubicBezTo>
                <a:cubicBezTo>
                  <a:pt x="6467316" y="3010925"/>
                  <a:pt x="6467992" y="3032298"/>
                  <a:pt x="6483995" y="3040029"/>
                </a:cubicBezTo>
                <a:cubicBezTo>
                  <a:pt x="6489404" y="3043212"/>
                  <a:pt x="6495518" y="3044662"/>
                  <a:pt x="6501606" y="3044623"/>
                </a:cubicBezTo>
                <a:close/>
                <a:moveTo>
                  <a:pt x="7218578" y="3044626"/>
                </a:moveTo>
                <a:cubicBezTo>
                  <a:pt x="7238032" y="3045750"/>
                  <a:pt x="7258678" y="3031610"/>
                  <a:pt x="7256274" y="3010013"/>
                </a:cubicBezTo>
                <a:cubicBezTo>
                  <a:pt x="7259021" y="2974819"/>
                  <a:pt x="7203394" y="2965449"/>
                  <a:pt x="7190346" y="2995844"/>
                </a:cubicBezTo>
                <a:cubicBezTo>
                  <a:pt x="7187599" y="3010013"/>
                  <a:pt x="7186454" y="3029210"/>
                  <a:pt x="7200418" y="3038123"/>
                </a:cubicBezTo>
                <a:cubicBezTo>
                  <a:pt x="7205740" y="3042180"/>
                  <a:pt x="7212093" y="3044251"/>
                  <a:pt x="7218578" y="3044626"/>
                </a:cubicBezTo>
                <a:close/>
                <a:moveTo>
                  <a:pt x="2392356" y="3044626"/>
                </a:moveTo>
                <a:cubicBezTo>
                  <a:pt x="2410890" y="3044305"/>
                  <a:pt x="2429050" y="3030420"/>
                  <a:pt x="2424930" y="3009334"/>
                </a:cubicBezTo>
                <a:cubicBezTo>
                  <a:pt x="2429965" y="2974363"/>
                  <a:pt x="2373419" y="2965449"/>
                  <a:pt x="2361295" y="2995392"/>
                </a:cubicBezTo>
                <a:cubicBezTo>
                  <a:pt x="2357399" y="3010706"/>
                  <a:pt x="2357861" y="3032648"/>
                  <a:pt x="2374562" y="3040191"/>
                </a:cubicBezTo>
                <a:cubicBezTo>
                  <a:pt x="2379996" y="3043334"/>
                  <a:pt x="2386201" y="3044734"/>
                  <a:pt x="2392356" y="3044626"/>
                </a:cubicBezTo>
                <a:close/>
                <a:moveTo>
                  <a:pt x="6195315" y="3044654"/>
                </a:moveTo>
                <a:cubicBezTo>
                  <a:pt x="6214110" y="3043861"/>
                  <a:pt x="6232650" y="3031307"/>
                  <a:pt x="6228738" y="3009238"/>
                </a:cubicBezTo>
                <a:cubicBezTo>
                  <a:pt x="6232594" y="2973558"/>
                  <a:pt x="6176350" y="2965449"/>
                  <a:pt x="6163650" y="2994874"/>
                </a:cubicBezTo>
                <a:cubicBezTo>
                  <a:pt x="6159341" y="3011324"/>
                  <a:pt x="6160248" y="3033102"/>
                  <a:pt x="6177257" y="3041443"/>
                </a:cubicBezTo>
                <a:cubicBezTo>
                  <a:pt x="6182757" y="3043876"/>
                  <a:pt x="6189050" y="3044918"/>
                  <a:pt x="6195315" y="3044654"/>
                </a:cubicBezTo>
                <a:close/>
                <a:moveTo>
                  <a:pt x="6091600" y="3044701"/>
                </a:moveTo>
                <a:cubicBezTo>
                  <a:pt x="6110027" y="3044519"/>
                  <a:pt x="6127814" y="3030934"/>
                  <a:pt x="6125767" y="3010020"/>
                </a:cubicBezTo>
                <a:cubicBezTo>
                  <a:pt x="6129179" y="2974363"/>
                  <a:pt x="6073899" y="2965449"/>
                  <a:pt x="6060704" y="2995163"/>
                </a:cubicBezTo>
                <a:cubicBezTo>
                  <a:pt x="6056382" y="3010477"/>
                  <a:pt x="6056154" y="3032877"/>
                  <a:pt x="6073671" y="3040191"/>
                </a:cubicBezTo>
                <a:cubicBezTo>
                  <a:pt x="6079245" y="3043334"/>
                  <a:pt x="6085458" y="3044762"/>
                  <a:pt x="6091600" y="3044701"/>
                </a:cubicBezTo>
                <a:close/>
                <a:moveTo>
                  <a:pt x="2594200" y="3044822"/>
                </a:moveTo>
                <a:cubicBezTo>
                  <a:pt x="2614041" y="3045867"/>
                  <a:pt x="2635550" y="3031808"/>
                  <a:pt x="2631788" y="3009727"/>
                </a:cubicBezTo>
                <a:cubicBezTo>
                  <a:pt x="2634980" y="2987187"/>
                  <a:pt x="2608754" y="2973386"/>
                  <a:pt x="2589595" y="2977756"/>
                </a:cubicBezTo>
                <a:cubicBezTo>
                  <a:pt x="2561773" y="2980976"/>
                  <a:pt x="2555844" y="3022608"/>
                  <a:pt x="2575912" y="3038479"/>
                </a:cubicBezTo>
                <a:cubicBezTo>
                  <a:pt x="2581157" y="3042446"/>
                  <a:pt x="2587585" y="3044473"/>
                  <a:pt x="2594200" y="3044822"/>
                </a:cubicBezTo>
                <a:close/>
                <a:moveTo>
                  <a:pt x="7942590" y="3044879"/>
                </a:moveTo>
                <a:cubicBezTo>
                  <a:pt x="7962455" y="3043103"/>
                  <a:pt x="7980132" y="3025476"/>
                  <a:pt x="7975155" y="3003301"/>
                </a:cubicBezTo>
                <a:cubicBezTo>
                  <a:pt x="7970350" y="2972349"/>
                  <a:pt x="7922067" y="2967036"/>
                  <a:pt x="7909710" y="2994524"/>
                </a:cubicBezTo>
                <a:cubicBezTo>
                  <a:pt x="7906277" y="3010924"/>
                  <a:pt x="7905591" y="3032174"/>
                  <a:pt x="7922753" y="3040952"/>
                </a:cubicBezTo>
                <a:cubicBezTo>
                  <a:pt x="7929103" y="3044301"/>
                  <a:pt x="7935968" y="3045471"/>
                  <a:pt x="7942590" y="3044879"/>
                </a:cubicBezTo>
                <a:close/>
                <a:moveTo>
                  <a:pt x="8553616" y="3143685"/>
                </a:moveTo>
                <a:cubicBezTo>
                  <a:pt x="8571912" y="3145657"/>
                  <a:pt x="8591246" y="3129362"/>
                  <a:pt x="8586045" y="3107920"/>
                </a:cubicBezTo>
                <a:cubicBezTo>
                  <a:pt x="8584927" y="3080475"/>
                  <a:pt x="8543772" y="3074986"/>
                  <a:pt x="8533035" y="3098314"/>
                </a:cubicBezTo>
                <a:cubicBezTo>
                  <a:pt x="8529457" y="3109979"/>
                  <a:pt x="8527891" y="3125531"/>
                  <a:pt x="8536614" y="3135137"/>
                </a:cubicBezTo>
                <a:cubicBezTo>
                  <a:pt x="8541535" y="3140340"/>
                  <a:pt x="8547518" y="3143027"/>
                  <a:pt x="8553616" y="3143685"/>
                </a:cubicBezTo>
                <a:close/>
                <a:moveTo>
                  <a:pt x="1248146" y="3144858"/>
                </a:moveTo>
                <a:cubicBezTo>
                  <a:pt x="1269401" y="3152774"/>
                  <a:pt x="1299024" y="3140787"/>
                  <a:pt x="1296535" y="3114776"/>
                </a:cubicBezTo>
                <a:cubicBezTo>
                  <a:pt x="1300155" y="3084016"/>
                  <a:pt x="1257643" y="3068636"/>
                  <a:pt x="1237066" y="3088766"/>
                </a:cubicBezTo>
                <a:cubicBezTo>
                  <a:pt x="1219200" y="3104825"/>
                  <a:pt x="1224850" y="3137168"/>
                  <a:pt x="1248146" y="3144858"/>
                </a:cubicBezTo>
                <a:close/>
                <a:moveTo>
                  <a:pt x="5767993" y="3145291"/>
                </a:moveTo>
                <a:cubicBezTo>
                  <a:pt x="5786713" y="3151187"/>
                  <a:pt x="5812425" y="3145971"/>
                  <a:pt x="5816034" y="3123066"/>
                </a:cubicBezTo>
                <a:cubicBezTo>
                  <a:pt x="5824379" y="3097666"/>
                  <a:pt x="5798667" y="3071812"/>
                  <a:pt x="5773631" y="3081564"/>
                </a:cubicBezTo>
                <a:cubicBezTo>
                  <a:pt x="5742957" y="3086100"/>
                  <a:pt x="5741829" y="3133951"/>
                  <a:pt x="5767993" y="3145291"/>
                </a:cubicBezTo>
                <a:close/>
                <a:moveTo>
                  <a:pt x="7337163" y="3145525"/>
                </a:moveTo>
                <a:cubicBezTo>
                  <a:pt x="7347509" y="3142312"/>
                  <a:pt x="7355910" y="3134693"/>
                  <a:pt x="7357488" y="3122298"/>
                </a:cubicBezTo>
                <a:cubicBezTo>
                  <a:pt x="7364254" y="3098417"/>
                  <a:pt x="7342378" y="3073399"/>
                  <a:pt x="7318022" y="3080222"/>
                </a:cubicBezTo>
                <a:cubicBezTo>
                  <a:pt x="7287576" y="3081814"/>
                  <a:pt x="7283291" y="3126846"/>
                  <a:pt x="7305167" y="3142312"/>
                </a:cubicBezTo>
                <a:cubicBezTo>
                  <a:pt x="7314526" y="3147543"/>
                  <a:pt x="7326817" y="3148737"/>
                  <a:pt x="7337163" y="3145525"/>
                </a:cubicBezTo>
                <a:close/>
                <a:moveTo>
                  <a:pt x="5897662" y="3145543"/>
                </a:moveTo>
                <a:cubicBezTo>
                  <a:pt x="5905985" y="3143289"/>
                  <a:pt x="5913308" y="3138444"/>
                  <a:pt x="5917541" y="3130218"/>
                </a:cubicBezTo>
                <a:cubicBezTo>
                  <a:pt x="5922804" y="3113542"/>
                  <a:pt x="5920287" y="3091006"/>
                  <a:pt x="5901981" y="3083344"/>
                </a:cubicBezTo>
                <a:cubicBezTo>
                  <a:pt x="5887107" y="3078612"/>
                  <a:pt x="5864911" y="3078161"/>
                  <a:pt x="5856902" y="3093936"/>
                </a:cubicBezTo>
                <a:cubicBezTo>
                  <a:pt x="5846604" y="3111289"/>
                  <a:pt x="5851638" y="3137430"/>
                  <a:pt x="5871775" y="3145317"/>
                </a:cubicBezTo>
                <a:cubicBezTo>
                  <a:pt x="5880013" y="3147458"/>
                  <a:pt x="5889338" y="3147796"/>
                  <a:pt x="5897662" y="3145543"/>
                </a:cubicBezTo>
                <a:close/>
                <a:moveTo>
                  <a:pt x="6719700" y="3145812"/>
                </a:moveTo>
                <a:cubicBezTo>
                  <a:pt x="6728687" y="3143834"/>
                  <a:pt x="6736511" y="3138747"/>
                  <a:pt x="6740139" y="3129252"/>
                </a:cubicBezTo>
                <a:cubicBezTo>
                  <a:pt x="6742861" y="3113652"/>
                  <a:pt x="6743541" y="3093530"/>
                  <a:pt x="6727893" y="3084035"/>
                </a:cubicBezTo>
                <a:cubicBezTo>
                  <a:pt x="6712018" y="3076574"/>
                  <a:pt x="6688659" y="3077705"/>
                  <a:pt x="6680268" y="3095339"/>
                </a:cubicBezTo>
                <a:cubicBezTo>
                  <a:pt x="6673918" y="3110939"/>
                  <a:pt x="6673691" y="3136260"/>
                  <a:pt x="6692288" y="3143721"/>
                </a:cubicBezTo>
                <a:cubicBezTo>
                  <a:pt x="6700565" y="3146660"/>
                  <a:pt x="6710714" y="3147790"/>
                  <a:pt x="6719700" y="3145812"/>
                </a:cubicBezTo>
                <a:close/>
                <a:moveTo>
                  <a:pt x="5280068" y="3145966"/>
                </a:moveTo>
                <a:cubicBezTo>
                  <a:pt x="5289216" y="3143878"/>
                  <a:pt x="5297139" y="3138730"/>
                  <a:pt x="5300445" y="3129005"/>
                </a:cubicBezTo>
                <a:cubicBezTo>
                  <a:pt x="5311616" y="3105664"/>
                  <a:pt x="5293149" y="3073399"/>
                  <a:pt x="5265334" y="3079349"/>
                </a:cubicBezTo>
                <a:cubicBezTo>
                  <a:pt x="5232959" y="3079578"/>
                  <a:pt x="5225891" y="3130378"/>
                  <a:pt x="5252338" y="3144565"/>
                </a:cubicBezTo>
                <a:cubicBezTo>
                  <a:pt x="5260546" y="3147082"/>
                  <a:pt x="5270920" y="3148054"/>
                  <a:pt x="5280068" y="3145966"/>
                </a:cubicBezTo>
                <a:close/>
                <a:moveTo>
                  <a:pt x="7542085" y="3146141"/>
                </a:moveTo>
                <a:cubicBezTo>
                  <a:pt x="7551578" y="3143590"/>
                  <a:pt x="7559593" y="3137580"/>
                  <a:pt x="7562208" y="3127148"/>
                </a:cubicBezTo>
                <a:cubicBezTo>
                  <a:pt x="7573804" y="3103562"/>
                  <a:pt x="7551521" y="3074987"/>
                  <a:pt x="7525827" y="3080203"/>
                </a:cubicBezTo>
                <a:cubicBezTo>
                  <a:pt x="7492858" y="3079750"/>
                  <a:pt x="7486491" y="3131003"/>
                  <a:pt x="7513094" y="3144384"/>
                </a:cubicBezTo>
                <a:cubicBezTo>
                  <a:pt x="7521620" y="3147785"/>
                  <a:pt x="7532592" y="3148692"/>
                  <a:pt x="7542085" y="3146141"/>
                </a:cubicBezTo>
                <a:close/>
                <a:moveTo>
                  <a:pt x="2405513" y="3146206"/>
                </a:moveTo>
                <a:cubicBezTo>
                  <a:pt x="2415688" y="3142965"/>
                  <a:pt x="2423689" y="3135564"/>
                  <a:pt x="2424032" y="3123173"/>
                </a:cubicBezTo>
                <a:cubicBezTo>
                  <a:pt x="2430431" y="3100686"/>
                  <a:pt x="2412594" y="3074986"/>
                  <a:pt x="2387879" y="3080264"/>
                </a:cubicBezTo>
                <a:cubicBezTo>
                  <a:pt x="2355888" y="3079346"/>
                  <a:pt x="2347883" y="3130975"/>
                  <a:pt x="2373943" y="3144284"/>
                </a:cubicBezTo>
                <a:cubicBezTo>
                  <a:pt x="2382973" y="3148529"/>
                  <a:pt x="2395328" y="3149447"/>
                  <a:pt x="2405513" y="3146206"/>
                </a:cubicBezTo>
                <a:close/>
                <a:moveTo>
                  <a:pt x="1581025" y="3146338"/>
                </a:moveTo>
                <a:cubicBezTo>
                  <a:pt x="1589883" y="3144029"/>
                  <a:pt x="1597615" y="3138602"/>
                  <a:pt x="1601309" y="3129482"/>
                </a:cubicBezTo>
                <a:cubicBezTo>
                  <a:pt x="1614465" y="3107314"/>
                  <a:pt x="1594153" y="3074987"/>
                  <a:pt x="1568301" y="3079143"/>
                </a:cubicBezTo>
                <a:cubicBezTo>
                  <a:pt x="1533445" y="3076834"/>
                  <a:pt x="1523983" y="3131329"/>
                  <a:pt x="1553990" y="3144491"/>
                </a:cubicBezTo>
                <a:cubicBezTo>
                  <a:pt x="1562184" y="3147839"/>
                  <a:pt x="1572164" y="3148647"/>
                  <a:pt x="1581025" y="3146338"/>
                </a:cubicBezTo>
                <a:close/>
                <a:moveTo>
                  <a:pt x="5996171" y="3146555"/>
                </a:moveTo>
                <a:cubicBezTo>
                  <a:pt x="6004884" y="3145541"/>
                  <a:pt x="6012949" y="3141820"/>
                  <a:pt x="6017912" y="3134042"/>
                </a:cubicBezTo>
                <a:cubicBezTo>
                  <a:pt x="6033929" y="3110818"/>
                  <a:pt x="6012724" y="3071811"/>
                  <a:pt x="5982945" y="3080605"/>
                </a:cubicBezTo>
                <a:cubicBezTo>
                  <a:pt x="5953167" y="3082183"/>
                  <a:pt x="5948204" y="3128405"/>
                  <a:pt x="5970538" y="3142835"/>
                </a:cubicBezTo>
                <a:cubicBezTo>
                  <a:pt x="5978095" y="3145879"/>
                  <a:pt x="5987457" y="3147570"/>
                  <a:pt x="5996171" y="3146555"/>
                </a:cubicBezTo>
                <a:close/>
                <a:moveTo>
                  <a:pt x="5172835" y="3146599"/>
                </a:moveTo>
                <a:cubicBezTo>
                  <a:pt x="5180811" y="3144984"/>
                  <a:pt x="5188844" y="3141694"/>
                  <a:pt x="5196303" y="3139617"/>
                </a:cubicBezTo>
                <a:cubicBezTo>
                  <a:pt x="5198828" y="3125075"/>
                  <a:pt x="5205254" y="3109379"/>
                  <a:pt x="5197451" y="3095530"/>
                </a:cubicBezTo>
                <a:cubicBezTo>
                  <a:pt x="5188499" y="3075217"/>
                  <a:pt x="5158662" y="3074986"/>
                  <a:pt x="5142596" y="3086758"/>
                </a:cubicBezTo>
                <a:cubicBezTo>
                  <a:pt x="5129054" y="3102223"/>
                  <a:pt x="5129743" y="3133154"/>
                  <a:pt x="5149711" y="3143541"/>
                </a:cubicBezTo>
                <a:cubicBezTo>
                  <a:pt x="5156941" y="3148158"/>
                  <a:pt x="5164859" y="3148215"/>
                  <a:pt x="5172835" y="3146599"/>
                </a:cubicBezTo>
                <a:close/>
                <a:moveTo>
                  <a:pt x="5074431" y="3146667"/>
                </a:moveTo>
                <a:cubicBezTo>
                  <a:pt x="5084313" y="3144477"/>
                  <a:pt x="5092735" y="3138677"/>
                  <a:pt x="5095371" y="3127987"/>
                </a:cubicBezTo>
                <a:cubicBezTo>
                  <a:pt x="5106829" y="3104787"/>
                  <a:pt x="5085058" y="3073399"/>
                  <a:pt x="5058475" y="3080678"/>
                </a:cubicBezTo>
                <a:cubicBezTo>
                  <a:pt x="5025933" y="3080905"/>
                  <a:pt x="5019516" y="3128897"/>
                  <a:pt x="5044725" y="3143681"/>
                </a:cubicBezTo>
                <a:cubicBezTo>
                  <a:pt x="5053204" y="3147434"/>
                  <a:pt x="5064548" y="3148856"/>
                  <a:pt x="5074431" y="3146667"/>
                </a:cubicBezTo>
                <a:close/>
                <a:moveTo>
                  <a:pt x="5372231" y="3146668"/>
                </a:moveTo>
                <a:cubicBezTo>
                  <a:pt x="5406532" y="3152774"/>
                  <a:pt x="5419566" y="3101893"/>
                  <a:pt x="5393269" y="3085158"/>
                </a:cubicBezTo>
                <a:cubicBezTo>
                  <a:pt x="5374061" y="3073399"/>
                  <a:pt x="5352108" y="3083349"/>
                  <a:pt x="5338388" y="3098048"/>
                </a:cubicBezTo>
                <a:cubicBezTo>
                  <a:pt x="5337016" y="3119305"/>
                  <a:pt x="5344334" y="3150513"/>
                  <a:pt x="5372231" y="3146668"/>
                </a:cubicBezTo>
                <a:close/>
                <a:moveTo>
                  <a:pt x="4965228" y="3146752"/>
                </a:moveTo>
                <a:cubicBezTo>
                  <a:pt x="4984287" y="3143588"/>
                  <a:pt x="5001646" y="3126829"/>
                  <a:pt x="4995660" y="3106479"/>
                </a:cubicBezTo>
                <a:cubicBezTo>
                  <a:pt x="4992011" y="3076837"/>
                  <a:pt x="4948228" y="3070224"/>
                  <a:pt x="4931581" y="3092570"/>
                </a:cubicBezTo>
                <a:cubicBezTo>
                  <a:pt x="4921091" y="3110127"/>
                  <a:pt x="4924968" y="3137945"/>
                  <a:pt x="4946404" y="3145013"/>
                </a:cubicBezTo>
                <a:cubicBezTo>
                  <a:pt x="4952333" y="3147350"/>
                  <a:pt x="4958875" y="3147807"/>
                  <a:pt x="4965228" y="3146752"/>
                </a:cubicBezTo>
                <a:close/>
                <a:moveTo>
                  <a:pt x="2194939" y="3146788"/>
                </a:moveTo>
                <a:cubicBezTo>
                  <a:pt x="2202806" y="3145697"/>
                  <a:pt x="2210016" y="3142369"/>
                  <a:pt x="2214707" y="3135139"/>
                </a:cubicBezTo>
                <a:cubicBezTo>
                  <a:pt x="2220888" y="3123205"/>
                  <a:pt x="2218826" y="3109204"/>
                  <a:pt x="2220888" y="3096580"/>
                </a:cubicBezTo>
                <a:cubicBezTo>
                  <a:pt x="2207385" y="3084646"/>
                  <a:pt x="2189759" y="3073399"/>
                  <a:pt x="2171225" y="3082350"/>
                </a:cubicBezTo>
                <a:cubicBezTo>
                  <a:pt x="2144681" y="3091072"/>
                  <a:pt x="2146284" y="3135139"/>
                  <a:pt x="2171225" y="3145009"/>
                </a:cubicBezTo>
                <a:cubicBezTo>
                  <a:pt x="2178547" y="3146730"/>
                  <a:pt x="2187072" y="3147878"/>
                  <a:pt x="2194939" y="3146788"/>
                </a:cubicBezTo>
                <a:close/>
                <a:moveTo>
                  <a:pt x="2086016" y="3146935"/>
                </a:moveTo>
                <a:cubicBezTo>
                  <a:pt x="2103396" y="3145364"/>
                  <a:pt x="2119343" y="3133051"/>
                  <a:pt x="2119514" y="3113555"/>
                </a:cubicBezTo>
                <a:cubicBezTo>
                  <a:pt x="2122453" y="3084825"/>
                  <a:pt x="2083578" y="3068636"/>
                  <a:pt x="2062528" y="3085737"/>
                </a:cubicBezTo>
                <a:cubicBezTo>
                  <a:pt x="2041495" y="3099418"/>
                  <a:pt x="2045792" y="3135445"/>
                  <a:pt x="2068633" y="3144794"/>
                </a:cubicBezTo>
                <a:cubicBezTo>
                  <a:pt x="2074236" y="3146789"/>
                  <a:pt x="2080206" y="3147458"/>
                  <a:pt x="2086016" y="3146935"/>
                </a:cubicBezTo>
                <a:close/>
                <a:moveTo>
                  <a:pt x="5577764" y="3146974"/>
                </a:moveTo>
                <a:cubicBezTo>
                  <a:pt x="5596346" y="3147346"/>
                  <a:pt x="5615342" y="3135312"/>
                  <a:pt x="5613476" y="3114221"/>
                </a:cubicBezTo>
                <a:cubicBezTo>
                  <a:pt x="5616416" y="3081337"/>
                  <a:pt x="5567796" y="3067049"/>
                  <a:pt x="5549705" y="3091996"/>
                </a:cubicBezTo>
                <a:cubicBezTo>
                  <a:pt x="5537041" y="3107644"/>
                  <a:pt x="5541790" y="3133271"/>
                  <a:pt x="5560107" y="3142342"/>
                </a:cubicBezTo>
                <a:cubicBezTo>
                  <a:pt x="5565422" y="3145347"/>
                  <a:pt x="5571570" y="3146850"/>
                  <a:pt x="5577764" y="3146974"/>
                </a:cubicBezTo>
                <a:close/>
                <a:moveTo>
                  <a:pt x="6403220" y="3147065"/>
                </a:moveTo>
                <a:cubicBezTo>
                  <a:pt x="6420182" y="3145163"/>
                  <a:pt x="6435531" y="3132703"/>
                  <a:pt x="6435531" y="3113994"/>
                </a:cubicBezTo>
                <a:cubicBezTo>
                  <a:pt x="6438741" y="3086099"/>
                  <a:pt x="6401364" y="3070224"/>
                  <a:pt x="6379810" y="3085192"/>
                </a:cubicBezTo>
                <a:cubicBezTo>
                  <a:pt x="6356191" y="3097892"/>
                  <a:pt x="6360319" y="3137806"/>
                  <a:pt x="6386230" y="3145290"/>
                </a:cubicBezTo>
                <a:cubicBezTo>
                  <a:pt x="6391734" y="3147161"/>
                  <a:pt x="6397567" y="3147700"/>
                  <a:pt x="6403220" y="3147065"/>
                </a:cubicBezTo>
                <a:close/>
                <a:moveTo>
                  <a:pt x="6299562" y="3147103"/>
                </a:moveTo>
                <a:cubicBezTo>
                  <a:pt x="6316299" y="3145485"/>
                  <a:pt x="6331647" y="3133430"/>
                  <a:pt x="6331984" y="3114649"/>
                </a:cubicBezTo>
                <a:cubicBezTo>
                  <a:pt x="6337142" y="3080810"/>
                  <a:pt x="6284886" y="3067049"/>
                  <a:pt x="6268290" y="3093895"/>
                </a:cubicBezTo>
                <a:cubicBezTo>
                  <a:pt x="6256179" y="3111265"/>
                  <a:pt x="6263356" y="3136757"/>
                  <a:pt x="6282868" y="3145104"/>
                </a:cubicBezTo>
                <a:cubicBezTo>
                  <a:pt x="6288250" y="3147021"/>
                  <a:pt x="6293983" y="3147642"/>
                  <a:pt x="6299562" y="3147103"/>
                </a:cubicBezTo>
                <a:close/>
                <a:moveTo>
                  <a:pt x="2296568" y="3147105"/>
                </a:moveTo>
                <a:cubicBezTo>
                  <a:pt x="2314213" y="3143557"/>
                  <a:pt x="2328868" y="3126922"/>
                  <a:pt x="2324240" y="3107713"/>
                </a:cubicBezTo>
                <a:cubicBezTo>
                  <a:pt x="2320812" y="3083703"/>
                  <a:pt x="2291102" y="3071812"/>
                  <a:pt x="2271210" y="3084160"/>
                </a:cubicBezTo>
                <a:cubicBezTo>
                  <a:pt x="2247879" y="3097652"/>
                  <a:pt x="2251539" y="3139270"/>
                  <a:pt x="2278528" y="3145901"/>
                </a:cubicBezTo>
                <a:cubicBezTo>
                  <a:pt x="2284472" y="3148016"/>
                  <a:pt x="2290684" y="3148288"/>
                  <a:pt x="2296568" y="3147105"/>
                </a:cubicBezTo>
                <a:close/>
                <a:moveTo>
                  <a:pt x="5682622" y="3147199"/>
                </a:moveTo>
                <a:cubicBezTo>
                  <a:pt x="5701805" y="3145543"/>
                  <a:pt x="5719791" y="3129174"/>
                  <a:pt x="5715588" y="3108249"/>
                </a:cubicBezTo>
                <a:cubicBezTo>
                  <a:pt x="5712002" y="3075624"/>
                  <a:pt x="5660231" y="3070224"/>
                  <a:pt x="5648577" y="3100149"/>
                </a:cubicBezTo>
                <a:cubicBezTo>
                  <a:pt x="5644991" y="3115674"/>
                  <a:pt x="5646336" y="3137274"/>
                  <a:pt x="5663817" y="3143574"/>
                </a:cubicBezTo>
                <a:cubicBezTo>
                  <a:pt x="5669700" y="3146668"/>
                  <a:pt x="5676228" y="3147751"/>
                  <a:pt x="5682622" y="3147199"/>
                </a:cubicBezTo>
                <a:close/>
                <a:moveTo>
                  <a:pt x="7634401" y="3147267"/>
                </a:moveTo>
                <a:cubicBezTo>
                  <a:pt x="7651914" y="3146537"/>
                  <a:pt x="7669172" y="3133720"/>
                  <a:pt x="7667476" y="3114432"/>
                </a:cubicBezTo>
                <a:cubicBezTo>
                  <a:pt x="7670642" y="3083301"/>
                  <a:pt x="7626768" y="3068637"/>
                  <a:pt x="7607093" y="3090068"/>
                </a:cubicBezTo>
                <a:cubicBezTo>
                  <a:pt x="7589679" y="3104957"/>
                  <a:pt x="7597368" y="3135412"/>
                  <a:pt x="7617496" y="3143759"/>
                </a:cubicBezTo>
                <a:cubicBezTo>
                  <a:pt x="7622697" y="3146410"/>
                  <a:pt x="7628563" y="3147510"/>
                  <a:pt x="7634401" y="3147267"/>
                </a:cubicBezTo>
                <a:close/>
                <a:moveTo>
                  <a:pt x="4862145" y="3147352"/>
                </a:moveTo>
                <a:cubicBezTo>
                  <a:pt x="4881946" y="3145459"/>
                  <a:pt x="4899743" y="3128878"/>
                  <a:pt x="4892848" y="3107221"/>
                </a:cubicBezTo>
                <a:cubicBezTo>
                  <a:pt x="4888941" y="3077217"/>
                  <a:pt x="4843666" y="3070224"/>
                  <a:pt x="4828037" y="3094362"/>
                </a:cubicBezTo>
                <a:cubicBezTo>
                  <a:pt x="4816316" y="3110831"/>
                  <a:pt x="4822751" y="3136999"/>
                  <a:pt x="4842516" y="3143993"/>
                </a:cubicBezTo>
                <a:cubicBezTo>
                  <a:pt x="4848722" y="3146982"/>
                  <a:pt x="4855545" y="3147983"/>
                  <a:pt x="4862145" y="3147352"/>
                </a:cubicBezTo>
                <a:close/>
                <a:moveTo>
                  <a:pt x="7119870" y="3147713"/>
                </a:moveTo>
                <a:cubicBezTo>
                  <a:pt x="7137964" y="3146885"/>
                  <a:pt x="7155085" y="3134424"/>
                  <a:pt x="7155085" y="3114487"/>
                </a:cubicBezTo>
                <a:cubicBezTo>
                  <a:pt x="7159466" y="3082174"/>
                  <a:pt x="7111273" y="3067049"/>
                  <a:pt x="7092365" y="3090653"/>
                </a:cubicBezTo>
                <a:cubicBezTo>
                  <a:pt x="7076916" y="3105779"/>
                  <a:pt x="7081989" y="3135800"/>
                  <a:pt x="7102050" y="3144508"/>
                </a:cubicBezTo>
                <a:cubicBezTo>
                  <a:pt x="7107699" y="3146971"/>
                  <a:pt x="7113839" y="3147988"/>
                  <a:pt x="7119870" y="3147713"/>
                </a:cubicBezTo>
                <a:close/>
                <a:moveTo>
                  <a:pt x="2706409" y="3147728"/>
                </a:moveTo>
                <a:cubicBezTo>
                  <a:pt x="2725264" y="3144685"/>
                  <a:pt x="2741297" y="3127182"/>
                  <a:pt x="2735655" y="3106039"/>
                </a:cubicBezTo>
                <a:cubicBezTo>
                  <a:pt x="2729954" y="3076232"/>
                  <a:pt x="2688229" y="3070224"/>
                  <a:pt x="2670670" y="3092637"/>
                </a:cubicBezTo>
                <a:cubicBezTo>
                  <a:pt x="2659042" y="3110429"/>
                  <a:pt x="2666336" y="3138850"/>
                  <a:pt x="2687311" y="3145551"/>
                </a:cubicBezTo>
                <a:cubicBezTo>
                  <a:pt x="2693529" y="3148151"/>
                  <a:pt x="2700125" y="3148743"/>
                  <a:pt x="2706409" y="3147728"/>
                </a:cubicBezTo>
                <a:close/>
                <a:moveTo>
                  <a:pt x="2597009" y="3147728"/>
                </a:moveTo>
                <a:cubicBezTo>
                  <a:pt x="2634352" y="3154362"/>
                  <a:pt x="2646341" y="3093973"/>
                  <a:pt x="2612914" y="3082536"/>
                </a:cubicBezTo>
                <a:cubicBezTo>
                  <a:pt x="2594010" y="3074987"/>
                  <a:pt x="2576264" y="3085509"/>
                  <a:pt x="2562664" y="3097404"/>
                </a:cubicBezTo>
                <a:cubicBezTo>
                  <a:pt x="2562204" y="3118678"/>
                  <a:pt x="2568196" y="3151388"/>
                  <a:pt x="2597009" y="3147728"/>
                </a:cubicBezTo>
                <a:close/>
                <a:moveTo>
                  <a:pt x="5480129" y="3147772"/>
                </a:moveTo>
                <a:cubicBezTo>
                  <a:pt x="5498871" y="3144745"/>
                  <a:pt x="5514647" y="3127336"/>
                  <a:pt x="5509374" y="3106307"/>
                </a:cubicBezTo>
                <a:cubicBezTo>
                  <a:pt x="5505519" y="3076200"/>
                  <a:pt x="5460842" y="3070224"/>
                  <a:pt x="5445647" y="3093666"/>
                </a:cubicBezTo>
                <a:cubicBezTo>
                  <a:pt x="5437029" y="3111823"/>
                  <a:pt x="5439751" y="3138253"/>
                  <a:pt x="5461069" y="3145607"/>
                </a:cubicBezTo>
                <a:cubicBezTo>
                  <a:pt x="5467305" y="3148192"/>
                  <a:pt x="5473882" y="3148781"/>
                  <a:pt x="5480129" y="3147772"/>
                </a:cubicBezTo>
                <a:close/>
                <a:moveTo>
                  <a:pt x="8046884" y="3147859"/>
                </a:moveTo>
                <a:cubicBezTo>
                  <a:pt x="8066154" y="3146053"/>
                  <a:pt x="8082944" y="3128186"/>
                  <a:pt x="8076838" y="3106472"/>
                </a:cubicBezTo>
                <a:cubicBezTo>
                  <a:pt x="8074577" y="3075923"/>
                  <a:pt x="8027543" y="3070224"/>
                  <a:pt x="8014427" y="3095301"/>
                </a:cubicBezTo>
                <a:cubicBezTo>
                  <a:pt x="8007191" y="3111487"/>
                  <a:pt x="8009226" y="3136336"/>
                  <a:pt x="8027543" y="3143859"/>
                </a:cubicBezTo>
                <a:cubicBezTo>
                  <a:pt x="8033761" y="3147278"/>
                  <a:pt x="8040460" y="3148461"/>
                  <a:pt x="8046884" y="3147859"/>
                </a:cubicBezTo>
                <a:close/>
                <a:moveTo>
                  <a:pt x="7839474" y="3147865"/>
                </a:moveTo>
                <a:cubicBezTo>
                  <a:pt x="7859890" y="3146234"/>
                  <a:pt x="7879887" y="3128567"/>
                  <a:pt x="7874210" y="3106624"/>
                </a:cubicBezTo>
                <a:cubicBezTo>
                  <a:pt x="7869623" y="3073449"/>
                  <a:pt x="7817788" y="3070224"/>
                  <a:pt x="7805632" y="3099943"/>
                </a:cubicBezTo>
                <a:cubicBezTo>
                  <a:pt x="7800816" y="3115148"/>
                  <a:pt x="7803339" y="3136803"/>
                  <a:pt x="7819853" y="3143714"/>
                </a:cubicBezTo>
                <a:cubicBezTo>
                  <a:pt x="7825816" y="3147170"/>
                  <a:pt x="7832668" y="3148408"/>
                  <a:pt x="7839474" y="3147865"/>
                </a:cubicBezTo>
                <a:close/>
                <a:moveTo>
                  <a:pt x="4758079" y="3147885"/>
                </a:moveTo>
                <a:cubicBezTo>
                  <a:pt x="4777680" y="3146439"/>
                  <a:pt x="4795608" y="3129084"/>
                  <a:pt x="4790633" y="3107488"/>
                </a:cubicBezTo>
                <a:cubicBezTo>
                  <a:pt x="4788574" y="3073665"/>
                  <a:pt x="4731159" y="3068637"/>
                  <a:pt x="4723610" y="3101318"/>
                </a:cubicBezTo>
                <a:cubicBezTo>
                  <a:pt x="4717891" y="3116629"/>
                  <a:pt x="4723839" y="3136055"/>
                  <a:pt x="4738707" y="3143597"/>
                </a:cubicBezTo>
                <a:cubicBezTo>
                  <a:pt x="4744826" y="3147082"/>
                  <a:pt x="4751546" y="3148367"/>
                  <a:pt x="4758079" y="3147885"/>
                </a:cubicBezTo>
                <a:close/>
                <a:moveTo>
                  <a:pt x="6608152" y="3147923"/>
                </a:moveTo>
                <a:cubicBezTo>
                  <a:pt x="6627440" y="3146197"/>
                  <a:pt x="6644731" y="3128546"/>
                  <a:pt x="6638813" y="3107059"/>
                </a:cubicBezTo>
                <a:cubicBezTo>
                  <a:pt x="6636558" y="3076591"/>
                  <a:pt x="6590336" y="3070224"/>
                  <a:pt x="6576357" y="3094554"/>
                </a:cubicBezTo>
                <a:cubicBezTo>
                  <a:pt x="6568916" y="3110470"/>
                  <a:pt x="6571171" y="3135936"/>
                  <a:pt x="6588983" y="3143894"/>
                </a:cubicBezTo>
                <a:cubicBezTo>
                  <a:pt x="6595071" y="3147305"/>
                  <a:pt x="6601722" y="3148499"/>
                  <a:pt x="6608152" y="3147923"/>
                </a:cubicBezTo>
                <a:close/>
                <a:moveTo>
                  <a:pt x="7740327" y="3147937"/>
                </a:moveTo>
                <a:cubicBezTo>
                  <a:pt x="7759821" y="3145190"/>
                  <a:pt x="7776689" y="3128255"/>
                  <a:pt x="7770980" y="3106537"/>
                </a:cubicBezTo>
                <a:cubicBezTo>
                  <a:pt x="7768212" y="3070224"/>
                  <a:pt x="7703165" y="3070224"/>
                  <a:pt x="7701089" y="3106537"/>
                </a:cubicBezTo>
                <a:cubicBezTo>
                  <a:pt x="7697629" y="3122854"/>
                  <a:pt x="7705241" y="3138942"/>
                  <a:pt x="7720695" y="3145607"/>
                </a:cubicBezTo>
                <a:cubicBezTo>
                  <a:pt x="7727038" y="3148192"/>
                  <a:pt x="7733828" y="3148853"/>
                  <a:pt x="7740327" y="3147937"/>
                </a:cubicBezTo>
                <a:close/>
                <a:moveTo>
                  <a:pt x="2495588" y="3147994"/>
                </a:moveTo>
                <a:cubicBezTo>
                  <a:pt x="2513265" y="3147362"/>
                  <a:pt x="2530015" y="3135448"/>
                  <a:pt x="2529337" y="3115048"/>
                </a:cubicBezTo>
                <a:cubicBezTo>
                  <a:pt x="2535218" y="3079620"/>
                  <a:pt x="2482294" y="3067049"/>
                  <a:pt x="2466015" y="3094706"/>
                </a:cubicBezTo>
                <a:cubicBezTo>
                  <a:pt x="2457425" y="3110477"/>
                  <a:pt x="2459913" y="3136762"/>
                  <a:pt x="2478228" y="3144762"/>
                </a:cubicBezTo>
                <a:cubicBezTo>
                  <a:pt x="2483705" y="3147162"/>
                  <a:pt x="2489704" y="3148205"/>
                  <a:pt x="2495588" y="3147994"/>
                </a:cubicBezTo>
                <a:close/>
                <a:moveTo>
                  <a:pt x="1365180" y="3147994"/>
                </a:moveTo>
                <a:cubicBezTo>
                  <a:pt x="1385311" y="3146651"/>
                  <a:pt x="1404869" y="3129513"/>
                  <a:pt x="1399938" y="3107514"/>
                </a:cubicBezTo>
                <a:cubicBezTo>
                  <a:pt x="1396763" y="3077500"/>
                  <a:pt x="1352092" y="3070224"/>
                  <a:pt x="1336217" y="3093871"/>
                </a:cubicBezTo>
                <a:cubicBezTo>
                  <a:pt x="1325557" y="3108878"/>
                  <a:pt x="1328051" y="3134572"/>
                  <a:pt x="1345743" y="3143667"/>
                </a:cubicBezTo>
                <a:cubicBezTo>
                  <a:pt x="1351696" y="3147135"/>
                  <a:pt x="1358469" y="3148442"/>
                  <a:pt x="1365180" y="3147994"/>
                </a:cubicBezTo>
                <a:close/>
                <a:moveTo>
                  <a:pt x="7238309" y="3148012"/>
                </a:moveTo>
                <a:cubicBezTo>
                  <a:pt x="7256732" y="3132909"/>
                  <a:pt x="7265829" y="3100416"/>
                  <a:pt x="7243313" y="3084855"/>
                </a:cubicBezTo>
                <a:cubicBezTo>
                  <a:pt x="7224208" y="3071812"/>
                  <a:pt x="7202829" y="3083025"/>
                  <a:pt x="7188273" y="3096526"/>
                </a:cubicBezTo>
                <a:cubicBezTo>
                  <a:pt x="7190775" y="3111857"/>
                  <a:pt x="7186454" y="3132223"/>
                  <a:pt x="7201692" y="3142063"/>
                </a:cubicBezTo>
                <a:cubicBezTo>
                  <a:pt x="7213064" y="3147326"/>
                  <a:pt x="7226028" y="3146181"/>
                  <a:pt x="7238309" y="3148012"/>
                </a:cubicBezTo>
                <a:close/>
                <a:moveTo>
                  <a:pt x="4533263" y="3148012"/>
                </a:moveTo>
                <a:cubicBezTo>
                  <a:pt x="4552697" y="3147557"/>
                  <a:pt x="4580362" y="3147102"/>
                  <a:pt x="4583105" y="3121858"/>
                </a:cubicBezTo>
                <a:cubicBezTo>
                  <a:pt x="4592479" y="3091838"/>
                  <a:pt x="4554526" y="3067049"/>
                  <a:pt x="4530062" y="3085698"/>
                </a:cubicBezTo>
                <a:cubicBezTo>
                  <a:pt x="4508341" y="3101163"/>
                  <a:pt x="4516344" y="3132320"/>
                  <a:pt x="4533263" y="3148012"/>
                </a:cubicBezTo>
                <a:close/>
                <a:moveTo>
                  <a:pt x="7017860" y="3148066"/>
                </a:moveTo>
                <a:cubicBezTo>
                  <a:pt x="7037515" y="3146773"/>
                  <a:pt x="7056274" y="3129829"/>
                  <a:pt x="7051499" y="3108099"/>
                </a:cubicBezTo>
                <a:cubicBezTo>
                  <a:pt x="7048998" y="3085565"/>
                  <a:pt x="7024895" y="3074987"/>
                  <a:pt x="7005112" y="3080506"/>
                </a:cubicBezTo>
                <a:cubicBezTo>
                  <a:pt x="6976689" y="3086024"/>
                  <a:pt x="6972141" y="3132013"/>
                  <a:pt x="6998745" y="3143740"/>
                </a:cubicBezTo>
                <a:cubicBezTo>
                  <a:pt x="7004657" y="3147189"/>
                  <a:pt x="7011308" y="3148497"/>
                  <a:pt x="7017860" y="3148066"/>
                </a:cubicBezTo>
                <a:close/>
                <a:moveTo>
                  <a:pt x="6912979" y="3148091"/>
                </a:moveTo>
                <a:cubicBezTo>
                  <a:pt x="6931624" y="3148416"/>
                  <a:pt x="6951001" y="3135687"/>
                  <a:pt x="6948117" y="3114385"/>
                </a:cubicBezTo>
                <a:cubicBezTo>
                  <a:pt x="6953092" y="3079980"/>
                  <a:pt x="6902213" y="3067049"/>
                  <a:pt x="6884802" y="3092680"/>
                </a:cubicBezTo>
                <a:cubicBezTo>
                  <a:pt x="6875304" y="3108382"/>
                  <a:pt x="6877113" y="3134705"/>
                  <a:pt x="6895430" y="3143249"/>
                </a:cubicBezTo>
                <a:cubicBezTo>
                  <a:pt x="6900631" y="3146424"/>
                  <a:pt x="6906764" y="3147983"/>
                  <a:pt x="6912979" y="3148091"/>
                </a:cubicBezTo>
                <a:close/>
                <a:moveTo>
                  <a:pt x="6501982" y="3148097"/>
                </a:moveTo>
                <a:cubicBezTo>
                  <a:pt x="6520225" y="3147859"/>
                  <a:pt x="6538180" y="3134473"/>
                  <a:pt x="6535792" y="3113572"/>
                </a:cubicBezTo>
                <a:cubicBezTo>
                  <a:pt x="6540341" y="3079716"/>
                  <a:pt x="6491209" y="3067049"/>
                  <a:pt x="6473695" y="3091923"/>
                </a:cubicBezTo>
                <a:cubicBezTo>
                  <a:pt x="6464141" y="3108044"/>
                  <a:pt x="6466416" y="3134530"/>
                  <a:pt x="6484385" y="3143743"/>
                </a:cubicBezTo>
                <a:cubicBezTo>
                  <a:pt x="6489788" y="3146794"/>
                  <a:pt x="6495901" y="3148176"/>
                  <a:pt x="6501982" y="3148097"/>
                </a:cubicBezTo>
                <a:close/>
                <a:moveTo>
                  <a:pt x="1163378" y="3148112"/>
                </a:moveTo>
                <a:cubicBezTo>
                  <a:pt x="1182971" y="3145348"/>
                  <a:pt x="1199839" y="3128631"/>
                  <a:pt x="1194129" y="3107029"/>
                </a:cubicBezTo>
                <a:cubicBezTo>
                  <a:pt x="1190671" y="3076854"/>
                  <a:pt x="1144305" y="3070224"/>
                  <a:pt x="1129315" y="3094456"/>
                </a:cubicBezTo>
                <a:cubicBezTo>
                  <a:pt x="1120781" y="3111829"/>
                  <a:pt x="1124932" y="3136747"/>
                  <a:pt x="1143613" y="3145891"/>
                </a:cubicBezTo>
                <a:cubicBezTo>
                  <a:pt x="1150013" y="3148405"/>
                  <a:pt x="1156846" y="3149034"/>
                  <a:pt x="1163378" y="3148112"/>
                </a:cubicBezTo>
                <a:close/>
                <a:moveTo>
                  <a:pt x="6812523" y="3148121"/>
                </a:moveTo>
                <a:cubicBezTo>
                  <a:pt x="6830272" y="3146774"/>
                  <a:pt x="6846830" y="3134089"/>
                  <a:pt x="6845114" y="3113585"/>
                </a:cubicBezTo>
                <a:cubicBezTo>
                  <a:pt x="6848317" y="3081843"/>
                  <a:pt x="6805305" y="3068637"/>
                  <a:pt x="6785172" y="3088099"/>
                </a:cubicBezTo>
                <a:cubicBezTo>
                  <a:pt x="6770529" y="3104781"/>
                  <a:pt x="6773275" y="3136754"/>
                  <a:pt x="6795010" y="3145558"/>
                </a:cubicBezTo>
                <a:cubicBezTo>
                  <a:pt x="6800558" y="3147759"/>
                  <a:pt x="6806606" y="3148570"/>
                  <a:pt x="6812523" y="3148121"/>
                </a:cubicBezTo>
                <a:close/>
                <a:moveTo>
                  <a:pt x="7942709" y="3148182"/>
                </a:moveTo>
                <a:cubicBezTo>
                  <a:pt x="7962361" y="3146764"/>
                  <a:pt x="7980023" y="3129745"/>
                  <a:pt x="7974720" y="3107569"/>
                </a:cubicBezTo>
                <a:cubicBezTo>
                  <a:pt x="7972439" y="3079147"/>
                  <a:pt x="7936173" y="3071812"/>
                  <a:pt x="7916329" y="3087169"/>
                </a:cubicBezTo>
                <a:cubicBezTo>
                  <a:pt x="7902416" y="3102526"/>
                  <a:pt x="7902644" y="3134387"/>
                  <a:pt x="7923172" y="3144014"/>
                </a:cubicBezTo>
                <a:cubicBezTo>
                  <a:pt x="7929388" y="3147394"/>
                  <a:pt x="7936159" y="3148655"/>
                  <a:pt x="7942709" y="3148182"/>
                </a:cubicBezTo>
                <a:close/>
                <a:moveTo>
                  <a:pt x="1466746" y="3148211"/>
                </a:moveTo>
                <a:cubicBezTo>
                  <a:pt x="1484596" y="3147763"/>
                  <a:pt x="1501633" y="3134462"/>
                  <a:pt x="1501460" y="3115021"/>
                </a:cubicBezTo>
                <a:cubicBezTo>
                  <a:pt x="1506521" y="3081597"/>
                  <a:pt x="1458436" y="3068636"/>
                  <a:pt x="1438880" y="3091374"/>
                </a:cubicBezTo>
                <a:cubicBezTo>
                  <a:pt x="1427149" y="3107290"/>
                  <a:pt x="1430139" y="3135030"/>
                  <a:pt x="1449235" y="3144125"/>
                </a:cubicBezTo>
                <a:cubicBezTo>
                  <a:pt x="1454756" y="3147081"/>
                  <a:pt x="1460796" y="3148360"/>
                  <a:pt x="1466746" y="3148211"/>
                </a:cubicBezTo>
                <a:close/>
                <a:moveTo>
                  <a:pt x="1690073" y="3148235"/>
                </a:moveTo>
                <a:cubicBezTo>
                  <a:pt x="1705812" y="3132997"/>
                  <a:pt x="1712884" y="3107071"/>
                  <a:pt x="1698057" y="3088877"/>
                </a:cubicBezTo>
                <a:cubicBezTo>
                  <a:pt x="1677756" y="3068636"/>
                  <a:pt x="1635101" y="3083419"/>
                  <a:pt x="1640347" y="3114803"/>
                </a:cubicBezTo>
                <a:cubicBezTo>
                  <a:pt x="1636926" y="3143686"/>
                  <a:pt x="1667947" y="3149599"/>
                  <a:pt x="1690073" y="3148235"/>
                </a:cubicBezTo>
                <a:close/>
                <a:moveTo>
                  <a:pt x="2803095" y="3148261"/>
                </a:moveTo>
                <a:cubicBezTo>
                  <a:pt x="2821125" y="3147940"/>
                  <a:pt x="2839931" y="3134858"/>
                  <a:pt x="2839419" y="3115362"/>
                </a:cubicBezTo>
                <a:cubicBezTo>
                  <a:pt x="2841466" y="3088228"/>
                  <a:pt x="2806896" y="3071811"/>
                  <a:pt x="2785198" y="3084808"/>
                </a:cubicBezTo>
                <a:cubicBezTo>
                  <a:pt x="2763365" y="3096893"/>
                  <a:pt x="2762227" y="3132919"/>
                  <a:pt x="2785880" y="3144092"/>
                </a:cubicBezTo>
                <a:cubicBezTo>
                  <a:pt x="2791055" y="3147056"/>
                  <a:pt x="2797040" y="3148368"/>
                  <a:pt x="2803095" y="3148261"/>
                </a:cubicBezTo>
                <a:close/>
                <a:moveTo>
                  <a:pt x="4652937" y="3148435"/>
                </a:moveTo>
                <a:cubicBezTo>
                  <a:pt x="4671341" y="3148262"/>
                  <a:pt x="4689938" y="3135394"/>
                  <a:pt x="4687037" y="3114493"/>
                </a:cubicBezTo>
                <a:cubicBezTo>
                  <a:pt x="4690904" y="3080637"/>
                  <a:pt x="4643361" y="3067049"/>
                  <a:pt x="4624935" y="3092383"/>
                </a:cubicBezTo>
                <a:cubicBezTo>
                  <a:pt x="4616291" y="3108966"/>
                  <a:pt x="4617201" y="3134761"/>
                  <a:pt x="4635399" y="3144203"/>
                </a:cubicBezTo>
                <a:cubicBezTo>
                  <a:pt x="4640688" y="3147140"/>
                  <a:pt x="4646802" y="3148493"/>
                  <a:pt x="4652937" y="3148435"/>
                </a:cubicBezTo>
                <a:close/>
                <a:moveTo>
                  <a:pt x="6093253" y="3148503"/>
                </a:moveTo>
                <a:cubicBezTo>
                  <a:pt x="6112904" y="3147157"/>
                  <a:pt x="6130752" y="3130660"/>
                  <a:pt x="6125947" y="3108608"/>
                </a:cubicBezTo>
                <a:cubicBezTo>
                  <a:pt x="6124574" y="3075069"/>
                  <a:pt x="6069655" y="3068637"/>
                  <a:pt x="6059587" y="3099649"/>
                </a:cubicBezTo>
                <a:cubicBezTo>
                  <a:pt x="6057298" y="3115269"/>
                  <a:pt x="6056154" y="3137552"/>
                  <a:pt x="6073774" y="3144443"/>
                </a:cubicBezTo>
                <a:cubicBezTo>
                  <a:pt x="6079953" y="3147717"/>
                  <a:pt x="6086703" y="3148951"/>
                  <a:pt x="6093253" y="3148503"/>
                </a:cubicBezTo>
                <a:close/>
                <a:moveTo>
                  <a:pt x="1983848" y="3148539"/>
                </a:moveTo>
                <a:cubicBezTo>
                  <a:pt x="2003684" y="3147149"/>
                  <a:pt x="2022182" y="3130691"/>
                  <a:pt x="2016636" y="3108975"/>
                </a:cubicBezTo>
                <a:cubicBezTo>
                  <a:pt x="2012941" y="3082528"/>
                  <a:pt x="1978278" y="3071812"/>
                  <a:pt x="1957950" y="3087316"/>
                </a:cubicBezTo>
                <a:cubicBezTo>
                  <a:pt x="1938306" y="3101451"/>
                  <a:pt x="1941084" y="3135422"/>
                  <a:pt x="1964416" y="3144542"/>
                </a:cubicBezTo>
                <a:cubicBezTo>
                  <a:pt x="1970478" y="3147790"/>
                  <a:pt x="1977237" y="3149002"/>
                  <a:pt x="1983848" y="3148539"/>
                </a:cubicBezTo>
                <a:close/>
                <a:moveTo>
                  <a:pt x="1760321" y="3149136"/>
                </a:moveTo>
                <a:cubicBezTo>
                  <a:pt x="1781884" y="3149599"/>
                  <a:pt x="1812623" y="3143341"/>
                  <a:pt x="1809870" y="3114831"/>
                </a:cubicBezTo>
                <a:cubicBezTo>
                  <a:pt x="1816063" y="3077514"/>
                  <a:pt x="1756421" y="3065461"/>
                  <a:pt x="1744493" y="3098606"/>
                </a:cubicBezTo>
                <a:cubicBezTo>
                  <a:pt x="1736694" y="3117845"/>
                  <a:pt x="1747016" y="3136156"/>
                  <a:pt x="1760321" y="3149136"/>
                </a:cubicBezTo>
                <a:close/>
                <a:moveTo>
                  <a:pt x="1864900" y="3149370"/>
                </a:moveTo>
                <a:cubicBezTo>
                  <a:pt x="1886507" y="3149599"/>
                  <a:pt x="1913802" y="3142032"/>
                  <a:pt x="1914030" y="3115433"/>
                </a:cubicBezTo>
                <a:cubicBezTo>
                  <a:pt x="1917673" y="3081495"/>
                  <a:pt x="1868994" y="3067049"/>
                  <a:pt x="1850117" y="3092731"/>
                </a:cubicBezTo>
                <a:cubicBezTo>
                  <a:pt x="1838290" y="3112910"/>
                  <a:pt x="1848073" y="3135841"/>
                  <a:pt x="1864900" y="3149370"/>
                </a:cubicBezTo>
                <a:close/>
                <a:moveTo>
                  <a:pt x="4359040" y="3149371"/>
                </a:moveTo>
                <a:cubicBezTo>
                  <a:pt x="4374178" y="3135687"/>
                  <a:pt x="4386104" y="3112653"/>
                  <a:pt x="4373260" y="3093495"/>
                </a:cubicBezTo>
                <a:cubicBezTo>
                  <a:pt x="4354453" y="3068636"/>
                  <a:pt x="4305141" y="3080267"/>
                  <a:pt x="4309040" y="3114933"/>
                </a:cubicBezTo>
                <a:cubicBezTo>
                  <a:pt x="4307435" y="3142757"/>
                  <a:pt x="4336793" y="3149599"/>
                  <a:pt x="4359040" y="3149371"/>
                </a:cubicBezTo>
                <a:close/>
                <a:moveTo>
                  <a:pt x="7412689" y="3149599"/>
                </a:moveTo>
                <a:cubicBezTo>
                  <a:pt x="7425923" y="3146861"/>
                  <a:pt x="7441896" y="3148458"/>
                  <a:pt x="7452848" y="3138647"/>
                </a:cubicBezTo>
                <a:cubicBezTo>
                  <a:pt x="7465854" y="3122446"/>
                  <a:pt x="7462203" y="3095065"/>
                  <a:pt x="7444862" y="3083429"/>
                </a:cubicBezTo>
                <a:cubicBezTo>
                  <a:pt x="7425695" y="3074986"/>
                  <a:pt x="7396033" y="3083429"/>
                  <a:pt x="7395576" y="3107387"/>
                </a:cubicBezTo>
                <a:cubicBezTo>
                  <a:pt x="7391241" y="3124728"/>
                  <a:pt x="7401052" y="3138419"/>
                  <a:pt x="7412689" y="3149599"/>
                </a:cubicBezTo>
                <a:close/>
                <a:moveTo>
                  <a:pt x="6208168" y="3149599"/>
                </a:moveTo>
                <a:cubicBezTo>
                  <a:pt x="6222535" y="3136851"/>
                  <a:pt x="6237129" y="3116686"/>
                  <a:pt x="6224359" y="3097447"/>
                </a:cubicBezTo>
                <a:cubicBezTo>
                  <a:pt x="6210221" y="3065461"/>
                  <a:pt x="6154579" y="3078905"/>
                  <a:pt x="6158684" y="3114368"/>
                </a:cubicBezTo>
                <a:cubicBezTo>
                  <a:pt x="6157544" y="3141950"/>
                  <a:pt x="6186505" y="3149599"/>
                  <a:pt x="6208168" y="3149599"/>
                </a:cubicBezTo>
                <a:close/>
                <a:moveTo>
                  <a:pt x="7545678" y="3249051"/>
                </a:moveTo>
                <a:cubicBezTo>
                  <a:pt x="7555512" y="3244947"/>
                  <a:pt x="7563322" y="3236854"/>
                  <a:pt x="7564691" y="3225177"/>
                </a:cubicBezTo>
                <a:cubicBezTo>
                  <a:pt x="7572216" y="3199047"/>
                  <a:pt x="7544851" y="3174999"/>
                  <a:pt x="7519995" y="3183786"/>
                </a:cubicBezTo>
                <a:cubicBezTo>
                  <a:pt x="7491034" y="3190954"/>
                  <a:pt x="7489666" y="3235813"/>
                  <a:pt x="7514522" y="3248994"/>
                </a:cubicBezTo>
                <a:cubicBezTo>
                  <a:pt x="7523986" y="3253271"/>
                  <a:pt x="7535844" y="3253156"/>
                  <a:pt x="7545678" y="3249051"/>
                </a:cubicBezTo>
                <a:close/>
                <a:moveTo>
                  <a:pt x="4348195" y="3249259"/>
                </a:moveTo>
                <a:cubicBezTo>
                  <a:pt x="4365799" y="3247127"/>
                  <a:pt x="4381451" y="3229007"/>
                  <a:pt x="4377015" y="3210246"/>
                </a:cubicBezTo>
                <a:cubicBezTo>
                  <a:pt x="4376788" y="3179547"/>
                  <a:pt x="4329248" y="3174999"/>
                  <a:pt x="4316055" y="3198876"/>
                </a:cubicBezTo>
                <a:cubicBezTo>
                  <a:pt x="4306729" y="3215022"/>
                  <a:pt x="4313326" y="3237762"/>
                  <a:pt x="4330613" y="3245493"/>
                </a:cubicBezTo>
                <a:cubicBezTo>
                  <a:pt x="4336243" y="3248904"/>
                  <a:pt x="4342327" y="3249970"/>
                  <a:pt x="4348195" y="3249259"/>
                </a:cubicBezTo>
                <a:close/>
                <a:moveTo>
                  <a:pt x="6510274" y="3249772"/>
                </a:moveTo>
                <a:cubicBezTo>
                  <a:pt x="6517157" y="3248898"/>
                  <a:pt x="6523909" y="3246826"/>
                  <a:pt x="6529652" y="3243780"/>
                </a:cubicBezTo>
                <a:cubicBezTo>
                  <a:pt x="6533063" y="3227989"/>
                  <a:pt x="6540341" y="3209265"/>
                  <a:pt x="6529424" y="3194827"/>
                </a:cubicBezTo>
                <a:cubicBezTo>
                  <a:pt x="6510775" y="3170237"/>
                  <a:pt x="6460966" y="3186029"/>
                  <a:pt x="6468472" y="3219191"/>
                </a:cubicBezTo>
                <a:cubicBezTo>
                  <a:pt x="6467789" y="3244231"/>
                  <a:pt x="6489623" y="3252395"/>
                  <a:pt x="6510274" y="3249772"/>
                </a:cubicBezTo>
                <a:close/>
                <a:moveTo>
                  <a:pt x="2695748" y="3250534"/>
                </a:moveTo>
                <a:cubicBezTo>
                  <a:pt x="2723697" y="3255962"/>
                  <a:pt x="2747950" y="3221357"/>
                  <a:pt x="2731318" y="3197835"/>
                </a:cubicBezTo>
                <a:cubicBezTo>
                  <a:pt x="2716540" y="3171824"/>
                  <a:pt x="2667106" y="3180193"/>
                  <a:pt x="2665258" y="3211179"/>
                </a:cubicBezTo>
                <a:cubicBezTo>
                  <a:pt x="2660639" y="3230630"/>
                  <a:pt x="2676573" y="3248046"/>
                  <a:pt x="2695748" y="3250534"/>
                </a:cubicBezTo>
                <a:close/>
                <a:moveTo>
                  <a:pt x="6709763" y="3250548"/>
                </a:moveTo>
                <a:cubicBezTo>
                  <a:pt x="6719164" y="3250576"/>
                  <a:pt x="6728137" y="3247684"/>
                  <a:pt x="6734995" y="3239407"/>
                </a:cubicBezTo>
                <a:cubicBezTo>
                  <a:pt x="6754654" y="3214687"/>
                  <a:pt x="6731794" y="3173412"/>
                  <a:pt x="6698647" y="3183617"/>
                </a:cubicBezTo>
                <a:cubicBezTo>
                  <a:pt x="6668929" y="3188380"/>
                  <a:pt x="6675101" y="3223532"/>
                  <a:pt x="6681959" y="3244169"/>
                </a:cubicBezTo>
                <a:cubicBezTo>
                  <a:pt x="6690532" y="3247571"/>
                  <a:pt x="6700362" y="3250519"/>
                  <a:pt x="6709763" y="3250548"/>
                </a:cubicBezTo>
                <a:close/>
                <a:moveTo>
                  <a:pt x="7123194" y="3250606"/>
                </a:moveTo>
                <a:cubicBezTo>
                  <a:pt x="7143677" y="3247294"/>
                  <a:pt x="7162617" y="3227087"/>
                  <a:pt x="7153018" y="3206499"/>
                </a:cubicBezTo>
                <a:cubicBezTo>
                  <a:pt x="7147305" y="3180399"/>
                  <a:pt x="7107997" y="3174999"/>
                  <a:pt x="7092228" y="3195024"/>
                </a:cubicBezTo>
                <a:cubicBezTo>
                  <a:pt x="7076916" y="3210099"/>
                  <a:pt x="7083772" y="3239349"/>
                  <a:pt x="7103197" y="3247674"/>
                </a:cubicBezTo>
                <a:cubicBezTo>
                  <a:pt x="7109368" y="3250937"/>
                  <a:pt x="7116366" y="3251710"/>
                  <a:pt x="7123194" y="3250606"/>
                </a:cubicBezTo>
                <a:close/>
                <a:moveTo>
                  <a:pt x="1986149" y="3250669"/>
                </a:moveTo>
                <a:cubicBezTo>
                  <a:pt x="2007174" y="3246607"/>
                  <a:pt x="2024654" y="3221472"/>
                  <a:pt x="2012206" y="3201162"/>
                </a:cubicBezTo>
                <a:cubicBezTo>
                  <a:pt x="2000158" y="3171824"/>
                  <a:pt x="1947855" y="3179497"/>
                  <a:pt x="1945584" y="3211317"/>
                </a:cubicBezTo>
                <a:cubicBezTo>
                  <a:pt x="1941499" y="3226212"/>
                  <a:pt x="1951947" y="3240429"/>
                  <a:pt x="1964911" y="3246748"/>
                </a:cubicBezTo>
                <a:cubicBezTo>
                  <a:pt x="1971731" y="3251036"/>
                  <a:pt x="1979128" y="3252023"/>
                  <a:pt x="1986149" y="3250669"/>
                </a:cubicBezTo>
                <a:close/>
                <a:moveTo>
                  <a:pt x="5683563" y="3250702"/>
                </a:moveTo>
                <a:cubicBezTo>
                  <a:pt x="5702928" y="3248237"/>
                  <a:pt x="5721222" y="3231309"/>
                  <a:pt x="5716551" y="3210909"/>
                </a:cubicBezTo>
                <a:cubicBezTo>
                  <a:pt x="5714245" y="3178910"/>
                  <a:pt x="5664652" y="3171824"/>
                  <a:pt x="5649659" y="3198109"/>
                </a:cubicBezTo>
                <a:cubicBezTo>
                  <a:pt x="5641816" y="3215023"/>
                  <a:pt x="5645738" y="3239937"/>
                  <a:pt x="5664652" y="3247937"/>
                </a:cubicBezTo>
                <a:cubicBezTo>
                  <a:pt x="5670534" y="3250737"/>
                  <a:pt x="5677108" y="3251523"/>
                  <a:pt x="5683563" y="3250702"/>
                </a:cubicBezTo>
                <a:close/>
                <a:moveTo>
                  <a:pt x="6805092" y="3250716"/>
                </a:moveTo>
                <a:cubicBezTo>
                  <a:pt x="6828184" y="3255962"/>
                  <a:pt x="6849904" y="3234522"/>
                  <a:pt x="6845103" y="3211257"/>
                </a:cubicBezTo>
                <a:cubicBezTo>
                  <a:pt x="6844646" y="3187992"/>
                  <a:pt x="6814923" y="3176587"/>
                  <a:pt x="6795946" y="3186167"/>
                </a:cubicBezTo>
                <a:cubicBezTo>
                  <a:pt x="6765766" y="3196431"/>
                  <a:pt x="6773311" y="3248435"/>
                  <a:pt x="6805092" y="3250716"/>
                </a:cubicBezTo>
                <a:close/>
                <a:moveTo>
                  <a:pt x="5175651" y="3250799"/>
                </a:moveTo>
                <a:cubicBezTo>
                  <a:pt x="5193631" y="3245648"/>
                  <a:pt x="5206061" y="3223504"/>
                  <a:pt x="5198958" y="3204182"/>
                </a:cubicBezTo>
                <a:cubicBezTo>
                  <a:pt x="5191742" y="3174999"/>
                  <a:pt x="5143261" y="3175227"/>
                  <a:pt x="5135143" y="3203726"/>
                </a:cubicBezTo>
                <a:cubicBezTo>
                  <a:pt x="5129054" y="3220826"/>
                  <a:pt x="5136496" y="3245905"/>
                  <a:pt x="5156339" y="3249553"/>
                </a:cubicBezTo>
                <a:cubicBezTo>
                  <a:pt x="5163048" y="3252345"/>
                  <a:pt x="5169658" y="3252516"/>
                  <a:pt x="5175651" y="3250799"/>
                </a:cubicBezTo>
                <a:close/>
                <a:moveTo>
                  <a:pt x="6394579" y="3250931"/>
                </a:moveTo>
                <a:cubicBezTo>
                  <a:pt x="6419264" y="3255962"/>
                  <a:pt x="6445092" y="3227831"/>
                  <a:pt x="6432978" y="3204045"/>
                </a:cubicBezTo>
                <a:cubicBezTo>
                  <a:pt x="6424293" y="3174999"/>
                  <a:pt x="6376065" y="3174999"/>
                  <a:pt x="6367379" y="3203816"/>
                </a:cubicBezTo>
                <a:cubicBezTo>
                  <a:pt x="6357779" y="3224172"/>
                  <a:pt x="6373779" y="3247271"/>
                  <a:pt x="6394579" y="3250931"/>
                </a:cubicBezTo>
                <a:close/>
                <a:moveTo>
                  <a:pt x="4955009" y="3250963"/>
                </a:moveTo>
                <a:cubicBezTo>
                  <a:pt x="4974913" y="3254374"/>
                  <a:pt x="4995495" y="3239821"/>
                  <a:pt x="4996852" y="3219127"/>
                </a:cubicBezTo>
                <a:cubicBezTo>
                  <a:pt x="5002054" y="3187973"/>
                  <a:pt x="4955462" y="3170236"/>
                  <a:pt x="4935558" y="3192749"/>
                </a:cubicBezTo>
                <a:cubicBezTo>
                  <a:pt x="4917916" y="3211623"/>
                  <a:pt x="4928094" y="3247780"/>
                  <a:pt x="4955009" y="3250963"/>
                </a:cubicBezTo>
                <a:close/>
                <a:moveTo>
                  <a:pt x="1887071" y="3250996"/>
                </a:moveTo>
                <a:cubicBezTo>
                  <a:pt x="1906580" y="3245939"/>
                  <a:pt x="1921024" y="3224039"/>
                  <a:pt x="1911974" y="3203811"/>
                </a:cubicBezTo>
                <a:cubicBezTo>
                  <a:pt x="1903620" y="3176154"/>
                  <a:pt x="1853328" y="3173411"/>
                  <a:pt x="1846607" y="3203582"/>
                </a:cubicBezTo>
                <a:cubicBezTo>
                  <a:pt x="1839889" y="3220953"/>
                  <a:pt x="1848004" y="3243810"/>
                  <a:pt x="1866544" y="3249753"/>
                </a:cubicBezTo>
                <a:cubicBezTo>
                  <a:pt x="1873497" y="3252496"/>
                  <a:pt x="1880560" y="3252681"/>
                  <a:pt x="1887071" y="3250996"/>
                </a:cubicBezTo>
                <a:close/>
                <a:moveTo>
                  <a:pt x="5364669" y="3251083"/>
                </a:moveTo>
                <a:cubicBezTo>
                  <a:pt x="5400849" y="3262312"/>
                  <a:pt x="5422741" y="3208458"/>
                  <a:pt x="5393936" y="3188291"/>
                </a:cubicBezTo>
                <a:cubicBezTo>
                  <a:pt x="5373887" y="3174999"/>
                  <a:pt x="5351304" y="3186687"/>
                  <a:pt x="5337016" y="3202041"/>
                </a:cubicBezTo>
                <a:cubicBezTo>
                  <a:pt x="5338629" y="3221062"/>
                  <a:pt x="5340473" y="3247875"/>
                  <a:pt x="5364669" y="3251083"/>
                </a:cubicBezTo>
                <a:close/>
                <a:moveTo>
                  <a:pt x="6196342" y="3251141"/>
                </a:moveTo>
                <a:cubicBezTo>
                  <a:pt x="6215113" y="3248362"/>
                  <a:pt x="6232472" y="3231601"/>
                  <a:pt x="6228025" y="3211249"/>
                </a:cubicBezTo>
                <a:cubicBezTo>
                  <a:pt x="6227797" y="3185937"/>
                  <a:pt x="6195416" y="3176587"/>
                  <a:pt x="6176032" y="3186393"/>
                </a:cubicBezTo>
                <a:cubicBezTo>
                  <a:pt x="6151404" y="3197795"/>
                  <a:pt x="6153001" y="3239070"/>
                  <a:pt x="6177857" y="3248875"/>
                </a:cubicBezTo>
                <a:cubicBezTo>
                  <a:pt x="6183672" y="3251441"/>
                  <a:pt x="6190085" y="3252068"/>
                  <a:pt x="6196342" y="3251141"/>
                </a:cubicBezTo>
                <a:close/>
                <a:moveTo>
                  <a:pt x="2809391" y="3251151"/>
                </a:moveTo>
                <a:cubicBezTo>
                  <a:pt x="2826910" y="3247881"/>
                  <a:pt x="2841750" y="3230698"/>
                  <a:pt x="2837838" y="3211719"/>
                </a:cubicBezTo>
                <a:cubicBezTo>
                  <a:pt x="2836024" y="3179119"/>
                  <a:pt x="2783784" y="3171824"/>
                  <a:pt x="2771538" y="3201004"/>
                </a:cubicBezTo>
                <a:cubicBezTo>
                  <a:pt x="2760651" y="3219014"/>
                  <a:pt x="2772444" y="3243407"/>
                  <a:pt x="2791720" y="3249334"/>
                </a:cubicBezTo>
                <a:cubicBezTo>
                  <a:pt x="2797558" y="3251785"/>
                  <a:pt x="2803551" y="3252241"/>
                  <a:pt x="2809391" y="3251151"/>
                </a:cubicBezTo>
                <a:close/>
                <a:moveTo>
                  <a:pt x="7742204" y="3251207"/>
                </a:moveTo>
                <a:cubicBezTo>
                  <a:pt x="7761655" y="3246653"/>
                  <a:pt x="7777386" y="3223679"/>
                  <a:pt x="7769007" y="3203791"/>
                </a:cubicBezTo>
                <a:cubicBezTo>
                  <a:pt x="7761256" y="3179330"/>
                  <a:pt x="7725689" y="3176587"/>
                  <a:pt x="7708817" y="3192589"/>
                </a:cubicBezTo>
                <a:cubicBezTo>
                  <a:pt x="7694454" y="3209963"/>
                  <a:pt x="7699242" y="3241281"/>
                  <a:pt x="7722269" y="3248825"/>
                </a:cubicBezTo>
                <a:cubicBezTo>
                  <a:pt x="7728824" y="3252196"/>
                  <a:pt x="7735720" y="3252725"/>
                  <a:pt x="7742204" y="3251207"/>
                </a:cubicBezTo>
                <a:close/>
                <a:moveTo>
                  <a:pt x="7014863" y="3251229"/>
                </a:moveTo>
                <a:cubicBezTo>
                  <a:pt x="7030658" y="3251605"/>
                  <a:pt x="7046774" y="3241659"/>
                  <a:pt x="7050355" y="3225540"/>
                </a:cubicBezTo>
                <a:cubicBezTo>
                  <a:pt x="7061042" y="3199018"/>
                  <a:pt x="7028982" y="3173411"/>
                  <a:pt x="7004425" y="3184157"/>
                </a:cubicBezTo>
                <a:cubicBezTo>
                  <a:pt x="6975094" y="3189873"/>
                  <a:pt x="6973729" y="3236286"/>
                  <a:pt x="6999650" y="3247261"/>
                </a:cubicBezTo>
                <a:cubicBezTo>
                  <a:pt x="7004368" y="3249833"/>
                  <a:pt x="7009598" y="3251104"/>
                  <a:pt x="7014863" y="3251229"/>
                </a:cubicBezTo>
                <a:close/>
                <a:moveTo>
                  <a:pt x="7433900" y="3251231"/>
                </a:moveTo>
                <a:cubicBezTo>
                  <a:pt x="7450866" y="3247621"/>
                  <a:pt x="7464397" y="3230090"/>
                  <a:pt x="7460027" y="3211012"/>
                </a:cubicBezTo>
                <a:cubicBezTo>
                  <a:pt x="7458458" y="3180762"/>
                  <a:pt x="7413859" y="3171824"/>
                  <a:pt x="7398619" y="3196116"/>
                </a:cubicBezTo>
                <a:cubicBezTo>
                  <a:pt x="7389654" y="3214679"/>
                  <a:pt x="7394360" y="3243783"/>
                  <a:pt x="7416324" y="3249741"/>
                </a:cubicBezTo>
                <a:cubicBezTo>
                  <a:pt x="7422207" y="3252090"/>
                  <a:pt x="7428244" y="3252434"/>
                  <a:pt x="7433900" y="3251231"/>
                </a:cubicBezTo>
                <a:close/>
                <a:moveTo>
                  <a:pt x="5788627" y="3251311"/>
                </a:moveTo>
                <a:cubicBezTo>
                  <a:pt x="5808485" y="3247678"/>
                  <a:pt x="5824557" y="3225833"/>
                  <a:pt x="5815567" y="3204630"/>
                </a:cubicBezTo>
                <a:cubicBezTo>
                  <a:pt x="5809686" y="3178411"/>
                  <a:pt x="5773724" y="3176587"/>
                  <a:pt x="5756987" y="3192775"/>
                </a:cubicBezTo>
                <a:cubicBezTo>
                  <a:pt x="5743416" y="3209190"/>
                  <a:pt x="5747940" y="3239513"/>
                  <a:pt x="5768296" y="3248177"/>
                </a:cubicBezTo>
                <a:cubicBezTo>
                  <a:pt x="5774968" y="3251710"/>
                  <a:pt x="5782008" y="3252523"/>
                  <a:pt x="5788627" y="3251311"/>
                </a:cubicBezTo>
                <a:close/>
                <a:moveTo>
                  <a:pt x="1059532" y="3251322"/>
                </a:moveTo>
                <a:cubicBezTo>
                  <a:pt x="1078106" y="3249345"/>
                  <a:pt x="1094090" y="3231789"/>
                  <a:pt x="1090178" y="3211314"/>
                </a:cubicBezTo>
                <a:cubicBezTo>
                  <a:pt x="1089952" y="3181533"/>
                  <a:pt x="1045958" y="3173411"/>
                  <a:pt x="1029404" y="3194393"/>
                </a:cubicBezTo>
                <a:cubicBezTo>
                  <a:pt x="1017611" y="3211089"/>
                  <a:pt x="1021919" y="3237711"/>
                  <a:pt x="1040741" y="3247638"/>
                </a:cubicBezTo>
                <a:cubicBezTo>
                  <a:pt x="1046866" y="3250910"/>
                  <a:pt x="1053342" y="3251981"/>
                  <a:pt x="1059532" y="3251322"/>
                </a:cubicBezTo>
                <a:close/>
                <a:moveTo>
                  <a:pt x="8047698" y="3251350"/>
                </a:moveTo>
                <a:cubicBezTo>
                  <a:pt x="8066371" y="3248897"/>
                  <a:pt x="8082070" y="3230839"/>
                  <a:pt x="8078102" y="3210878"/>
                </a:cubicBezTo>
                <a:cubicBezTo>
                  <a:pt x="8078102" y="3188549"/>
                  <a:pt x="8052111" y="3178174"/>
                  <a:pt x="8033020" y="3184941"/>
                </a:cubicBezTo>
                <a:cubicBezTo>
                  <a:pt x="8004039" y="3191030"/>
                  <a:pt x="8002429" y="3237493"/>
                  <a:pt x="8028650" y="3248094"/>
                </a:cubicBezTo>
                <a:cubicBezTo>
                  <a:pt x="8034918" y="3251251"/>
                  <a:pt x="8041473" y="3252167"/>
                  <a:pt x="8047698" y="3251350"/>
                </a:cubicBezTo>
                <a:close/>
                <a:moveTo>
                  <a:pt x="5062663" y="3251490"/>
                </a:moveTo>
                <a:cubicBezTo>
                  <a:pt x="5080382" y="3252319"/>
                  <a:pt x="5098131" y="3238669"/>
                  <a:pt x="5097794" y="3218769"/>
                </a:cubicBezTo>
                <a:cubicBezTo>
                  <a:pt x="5102066" y="3193596"/>
                  <a:pt x="5073060" y="3174999"/>
                  <a:pt x="5051248" y="3185204"/>
                </a:cubicBezTo>
                <a:cubicBezTo>
                  <a:pt x="5024940" y="3191554"/>
                  <a:pt x="5022691" y="3233737"/>
                  <a:pt x="5045627" y="3245529"/>
                </a:cubicBezTo>
                <a:cubicBezTo>
                  <a:pt x="5050855" y="3249328"/>
                  <a:pt x="5056757" y="3251213"/>
                  <a:pt x="5062663" y="3251490"/>
                </a:cubicBezTo>
                <a:close/>
                <a:moveTo>
                  <a:pt x="2397516" y="3251515"/>
                </a:moveTo>
                <a:cubicBezTo>
                  <a:pt x="2412780" y="3249197"/>
                  <a:pt x="2426303" y="3236043"/>
                  <a:pt x="2424773" y="3219138"/>
                </a:cubicBezTo>
                <a:cubicBezTo>
                  <a:pt x="2430439" y="3194067"/>
                  <a:pt x="2403228" y="3176586"/>
                  <a:pt x="2381446" y="3184176"/>
                </a:cubicBezTo>
                <a:cubicBezTo>
                  <a:pt x="2351058" y="3190387"/>
                  <a:pt x="2352869" y="3243979"/>
                  <a:pt x="2382124" y="3249959"/>
                </a:cubicBezTo>
                <a:cubicBezTo>
                  <a:pt x="2387108" y="3251856"/>
                  <a:pt x="2392384" y="3252288"/>
                  <a:pt x="2397516" y="3251515"/>
                </a:cubicBezTo>
                <a:close/>
                <a:moveTo>
                  <a:pt x="2088417" y="3251553"/>
                </a:moveTo>
                <a:cubicBezTo>
                  <a:pt x="2107066" y="3249095"/>
                  <a:pt x="2124091" y="3231310"/>
                  <a:pt x="2119448" y="3211473"/>
                </a:cubicBezTo>
                <a:cubicBezTo>
                  <a:pt x="2117842" y="3187759"/>
                  <a:pt x="2087823" y="3176586"/>
                  <a:pt x="2067868" y="3186391"/>
                </a:cubicBezTo>
                <a:cubicBezTo>
                  <a:pt x="2041504" y="3195739"/>
                  <a:pt x="2043569" y="3239747"/>
                  <a:pt x="2069932" y="3248411"/>
                </a:cubicBezTo>
                <a:cubicBezTo>
                  <a:pt x="2075783" y="3251489"/>
                  <a:pt x="2082197" y="3252373"/>
                  <a:pt x="2088417" y="3251553"/>
                </a:cubicBezTo>
                <a:close/>
                <a:moveTo>
                  <a:pt x="1163108" y="3251564"/>
                </a:moveTo>
                <a:cubicBezTo>
                  <a:pt x="1181834" y="3249274"/>
                  <a:pt x="1198561" y="3231717"/>
                  <a:pt x="1193744" y="3211870"/>
                </a:cubicBezTo>
                <a:cubicBezTo>
                  <a:pt x="1193057" y="3187669"/>
                  <a:pt x="1161181" y="3176586"/>
                  <a:pt x="1141922" y="3187216"/>
                </a:cubicBezTo>
                <a:cubicBezTo>
                  <a:pt x="1117617" y="3198525"/>
                  <a:pt x="1120370" y="3238559"/>
                  <a:pt x="1144443" y="3248284"/>
                </a:cubicBezTo>
                <a:cubicBezTo>
                  <a:pt x="1150405" y="3251394"/>
                  <a:pt x="1156867" y="3252327"/>
                  <a:pt x="1163108" y="3251564"/>
                </a:cubicBezTo>
                <a:close/>
                <a:moveTo>
                  <a:pt x="1372384" y="3251565"/>
                </a:moveTo>
                <a:cubicBezTo>
                  <a:pt x="1390181" y="3248266"/>
                  <a:pt x="1405104" y="3229470"/>
                  <a:pt x="1400839" y="3210023"/>
                </a:cubicBezTo>
                <a:cubicBezTo>
                  <a:pt x="1395836" y="3180853"/>
                  <a:pt x="1351959" y="3171824"/>
                  <a:pt x="1336041" y="3196827"/>
                </a:cubicBezTo>
                <a:cubicBezTo>
                  <a:pt x="1320805" y="3215117"/>
                  <a:pt x="1333993" y="3242435"/>
                  <a:pt x="1354232" y="3249149"/>
                </a:cubicBezTo>
                <a:cubicBezTo>
                  <a:pt x="1360200" y="3252042"/>
                  <a:pt x="1366451" y="3252665"/>
                  <a:pt x="1372384" y="3251565"/>
                </a:cubicBezTo>
                <a:close/>
                <a:moveTo>
                  <a:pt x="7226085" y="3251567"/>
                </a:moveTo>
                <a:cubicBezTo>
                  <a:pt x="7244141" y="3249059"/>
                  <a:pt x="7259606" y="3231242"/>
                  <a:pt x="7255224" y="3211511"/>
                </a:cubicBezTo>
                <a:cubicBezTo>
                  <a:pt x="7254774" y="3177040"/>
                  <a:pt x="7199938" y="3173411"/>
                  <a:pt x="7190050" y="3203574"/>
                </a:cubicBezTo>
                <a:cubicBezTo>
                  <a:pt x="7186454" y="3220129"/>
                  <a:pt x="7189376" y="3242354"/>
                  <a:pt x="7207804" y="3248478"/>
                </a:cubicBezTo>
                <a:cubicBezTo>
                  <a:pt x="7213759" y="3251539"/>
                  <a:pt x="7220066" y="3252404"/>
                  <a:pt x="7226085" y="3251567"/>
                </a:cubicBezTo>
                <a:close/>
                <a:moveTo>
                  <a:pt x="5990105" y="3251585"/>
                </a:moveTo>
                <a:cubicBezTo>
                  <a:pt x="6009576" y="3250672"/>
                  <a:pt x="6027575" y="3232588"/>
                  <a:pt x="6022798" y="3210768"/>
                </a:cubicBezTo>
                <a:cubicBezTo>
                  <a:pt x="6020751" y="3179842"/>
                  <a:pt x="5973890" y="3171824"/>
                  <a:pt x="5960014" y="3197940"/>
                </a:cubicBezTo>
                <a:cubicBezTo>
                  <a:pt x="5954554" y="3213746"/>
                  <a:pt x="5954782" y="3236884"/>
                  <a:pt x="5970933" y="3246276"/>
                </a:cubicBezTo>
                <a:cubicBezTo>
                  <a:pt x="5976961" y="3250285"/>
                  <a:pt x="5983615" y="3251889"/>
                  <a:pt x="5990105" y="3251585"/>
                </a:cubicBezTo>
                <a:close/>
                <a:moveTo>
                  <a:pt x="6289927" y="3251603"/>
                </a:moveTo>
                <a:cubicBezTo>
                  <a:pt x="6315232" y="3257549"/>
                  <a:pt x="6341904" y="3228960"/>
                  <a:pt x="6330050" y="3204031"/>
                </a:cubicBezTo>
                <a:cubicBezTo>
                  <a:pt x="6320475" y="3177958"/>
                  <a:pt x="6280580" y="3176586"/>
                  <a:pt x="6265990" y="3198542"/>
                </a:cubicBezTo>
                <a:cubicBezTo>
                  <a:pt x="6254591" y="3218669"/>
                  <a:pt x="6265534" y="3249087"/>
                  <a:pt x="6289927" y="3251603"/>
                </a:cubicBezTo>
                <a:close/>
                <a:moveTo>
                  <a:pt x="1775826" y="3251611"/>
                </a:moveTo>
                <a:cubicBezTo>
                  <a:pt x="1795587" y="3250946"/>
                  <a:pt x="1814269" y="3233223"/>
                  <a:pt x="1808858" y="3211448"/>
                </a:cubicBezTo>
                <a:cubicBezTo>
                  <a:pt x="1807957" y="3180389"/>
                  <a:pt x="1761294" y="3173412"/>
                  <a:pt x="1746190" y="3197944"/>
                </a:cubicBezTo>
                <a:cubicBezTo>
                  <a:pt x="1739878" y="3213248"/>
                  <a:pt x="1741005" y="3236430"/>
                  <a:pt x="1756559" y="3246108"/>
                </a:cubicBezTo>
                <a:cubicBezTo>
                  <a:pt x="1762534" y="3250159"/>
                  <a:pt x="1769240" y="3251833"/>
                  <a:pt x="1775826" y="3251611"/>
                </a:cubicBezTo>
                <a:close/>
                <a:moveTo>
                  <a:pt x="5879881" y="3251612"/>
                </a:moveTo>
                <a:cubicBezTo>
                  <a:pt x="5905973" y="3259137"/>
                  <a:pt x="5927566" y="3229036"/>
                  <a:pt x="5917894" y="3204864"/>
                </a:cubicBezTo>
                <a:cubicBezTo>
                  <a:pt x="5911146" y="3180464"/>
                  <a:pt x="5876732" y="3176587"/>
                  <a:pt x="5860537" y="3193690"/>
                </a:cubicBezTo>
                <a:cubicBezTo>
                  <a:pt x="5845016" y="3212389"/>
                  <a:pt x="5852889" y="3249560"/>
                  <a:pt x="5879881" y="3251612"/>
                </a:cubicBezTo>
                <a:close/>
                <a:moveTo>
                  <a:pt x="2601403" y="3251648"/>
                </a:moveTo>
                <a:cubicBezTo>
                  <a:pt x="2619048" y="3248813"/>
                  <a:pt x="2634271" y="3230818"/>
                  <a:pt x="2631375" y="3212055"/>
                </a:cubicBezTo>
                <a:cubicBezTo>
                  <a:pt x="2632512" y="3190677"/>
                  <a:pt x="2607570" y="3179761"/>
                  <a:pt x="2589650" y="3183855"/>
                </a:cubicBezTo>
                <a:cubicBezTo>
                  <a:pt x="2557679" y="3187039"/>
                  <a:pt x="2555865" y="3238209"/>
                  <a:pt x="2583529" y="3248898"/>
                </a:cubicBezTo>
                <a:cubicBezTo>
                  <a:pt x="2589367" y="3251855"/>
                  <a:pt x="2595519" y="3252594"/>
                  <a:pt x="2601403" y="3251648"/>
                </a:cubicBezTo>
                <a:close/>
                <a:moveTo>
                  <a:pt x="4859500" y="3251650"/>
                </a:moveTo>
                <a:cubicBezTo>
                  <a:pt x="4876613" y="3250576"/>
                  <a:pt x="4893118" y="3236969"/>
                  <a:pt x="4892947" y="3218769"/>
                </a:cubicBezTo>
                <a:cubicBezTo>
                  <a:pt x="4897279" y="3192008"/>
                  <a:pt x="4863073" y="3174999"/>
                  <a:pt x="4841410" y="3186565"/>
                </a:cubicBezTo>
                <a:cubicBezTo>
                  <a:pt x="4814729" y="3196544"/>
                  <a:pt x="4817010" y="3238726"/>
                  <a:pt x="4842778" y="3248251"/>
                </a:cubicBezTo>
                <a:cubicBezTo>
                  <a:pt x="4848023" y="3250973"/>
                  <a:pt x="4853795" y="3252007"/>
                  <a:pt x="4859500" y="3251650"/>
                </a:cubicBezTo>
                <a:close/>
                <a:moveTo>
                  <a:pt x="5584436" y="3251666"/>
                </a:moveTo>
                <a:cubicBezTo>
                  <a:pt x="5601988" y="3248093"/>
                  <a:pt x="5616700" y="3231072"/>
                  <a:pt x="5612788" y="3211323"/>
                </a:cubicBezTo>
                <a:cubicBezTo>
                  <a:pt x="5610747" y="3178754"/>
                  <a:pt x="5558133" y="3171824"/>
                  <a:pt x="5546340" y="3201159"/>
                </a:cubicBezTo>
                <a:cubicBezTo>
                  <a:pt x="5535454" y="3219407"/>
                  <a:pt x="5547247" y="3244585"/>
                  <a:pt x="5566524" y="3250360"/>
                </a:cubicBezTo>
                <a:cubicBezTo>
                  <a:pt x="5572420" y="3252554"/>
                  <a:pt x="5578586" y="3252857"/>
                  <a:pt x="5584436" y="3251666"/>
                </a:cubicBezTo>
                <a:close/>
                <a:moveTo>
                  <a:pt x="7636481" y="3251679"/>
                </a:moveTo>
                <a:cubicBezTo>
                  <a:pt x="7654661" y="3249483"/>
                  <a:pt x="7671155" y="3232214"/>
                  <a:pt x="7667932" y="3212503"/>
                </a:cubicBezTo>
                <a:cubicBezTo>
                  <a:pt x="7667706" y="3176852"/>
                  <a:pt x="7609136" y="3171824"/>
                  <a:pt x="7600317" y="3204733"/>
                </a:cubicBezTo>
                <a:cubicBezTo>
                  <a:pt x="7592854" y="3221416"/>
                  <a:pt x="7602352" y="3241527"/>
                  <a:pt x="7618408" y="3248383"/>
                </a:cubicBezTo>
                <a:cubicBezTo>
                  <a:pt x="7624175" y="3251468"/>
                  <a:pt x="7630422" y="3252411"/>
                  <a:pt x="7636481" y="3251679"/>
                </a:cubicBezTo>
                <a:close/>
                <a:moveTo>
                  <a:pt x="2499150" y="3251681"/>
                </a:moveTo>
                <a:cubicBezTo>
                  <a:pt x="2517764" y="3249426"/>
                  <a:pt x="2533753" y="3231946"/>
                  <a:pt x="2529330" y="3211259"/>
                </a:cubicBezTo>
                <a:cubicBezTo>
                  <a:pt x="2527289" y="3180030"/>
                  <a:pt x="2479424" y="3171824"/>
                  <a:pt x="2465599" y="3198722"/>
                </a:cubicBezTo>
                <a:cubicBezTo>
                  <a:pt x="2459022" y="3215362"/>
                  <a:pt x="2460611" y="3241348"/>
                  <a:pt x="2480334" y="3248415"/>
                </a:cubicBezTo>
                <a:cubicBezTo>
                  <a:pt x="2486459" y="3251492"/>
                  <a:pt x="2492952" y="3252432"/>
                  <a:pt x="2499150" y="3251681"/>
                </a:cubicBezTo>
                <a:close/>
                <a:moveTo>
                  <a:pt x="1469520" y="3251756"/>
                </a:moveTo>
                <a:cubicBezTo>
                  <a:pt x="1488368" y="3249924"/>
                  <a:pt x="1504897" y="3232953"/>
                  <a:pt x="1499993" y="3211353"/>
                </a:cubicBezTo>
                <a:cubicBezTo>
                  <a:pt x="1499317" y="3180954"/>
                  <a:pt x="1456473" y="3173411"/>
                  <a:pt x="1439336" y="3194211"/>
                </a:cubicBezTo>
                <a:cubicBezTo>
                  <a:pt x="1427161" y="3210896"/>
                  <a:pt x="1431893" y="3238324"/>
                  <a:pt x="1450610" y="3248153"/>
                </a:cubicBezTo>
                <a:cubicBezTo>
                  <a:pt x="1456698" y="3251296"/>
                  <a:pt x="1463237" y="3252367"/>
                  <a:pt x="1469520" y="3251756"/>
                </a:cubicBezTo>
                <a:close/>
                <a:moveTo>
                  <a:pt x="1255810" y="3251757"/>
                </a:moveTo>
                <a:cubicBezTo>
                  <a:pt x="1283547" y="3257549"/>
                  <a:pt x="1308103" y="3221869"/>
                  <a:pt x="1292186" y="3197542"/>
                </a:cubicBezTo>
                <a:cubicBezTo>
                  <a:pt x="1276726" y="3171824"/>
                  <a:pt x="1229662" y="3179470"/>
                  <a:pt x="1226475" y="3211211"/>
                </a:cubicBezTo>
                <a:cubicBezTo>
                  <a:pt x="1222384" y="3230210"/>
                  <a:pt x="1238076" y="3248282"/>
                  <a:pt x="1255810" y="3251757"/>
                </a:cubicBezTo>
                <a:close/>
                <a:moveTo>
                  <a:pt x="6907273" y="3251768"/>
                </a:moveTo>
                <a:cubicBezTo>
                  <a:pt x="6935778" y="3257549"/>
                  <a:pt x="6949916" y="3226102"/>
                  <a:pt x="6949688" y="3202053"/>
                </a:cubicBezTo>
                <a:cubicBezTo>
                  <a:pt x="6935550" y="3186561"/>
                  <a:pt x="6913202" y="3174999"/>
                  <a:pt x="6893363" y="3187023"/>
                </a:cubicBezTo>
                <a:cubicBezTo>
                  <a:pt x="6867366" y="3203209"/>
                  <a:pt x="6876488" y="3248300"/>
                  <a:pt x="6907273" y="3251768"/>
                </a:cubicBezTo>
                <a:close/>
                <a:moveTo>
                  <a:pt x="4759613" y="3251795"/>
                </a:moveTo>
                <a:cubicBezTo>
                  <a:pt x="4778306" y="3249024"/>
                  <a:pt x="4794650" y="3231110"/>
                  <a:pt x="4791561" y="3211004"/>
                </a:cubicBezTo>
                <a:cubicBezTo>
                  <a:pt x="4788816" y="3180073"/>
                  <a:pt x="4738711" y="3171824"/>
                  <a:pt x="4725441" y="3199090"/>
                </a:cubicBezTo>
                <a:cubicBezTo>
                  <a:pt x="4717891" y="3216274"/>
                  <a:pt x="4721094" y="3241707"/>
                  <a:pt x="4740770" y="3249039"/>
                </a:cubicBezTo>
                <a:cubicBezTo>
                  <a:pt x="4746890" y="3251960"/>
                  <a:pt x="4753382" y="3252719"/>
                  <a:pt x="4759613" y="3251795"/>
                </a:cubicBezTo>
                <a:close/>
                <a:moveTo>
                  <a:pt x="5271046" y="3251836"/>
                </a:moveTo>
                <a:cubicBezTo>
                  <a:pt x="5287674" y="3250867"/>
                  <a:pt x="5303243" y="3237651"/>
                  <a:pt x="5303414" y="3219575"/>
                </a:cubicBezTo>
                <a:cubicBezTo>
                  <a:pt x="5310029" y="3186607"/>
                  <a:pt x="5261896" y="3170237"/>
                  <a:pt x="5242735" y="3194565"/>
                </a:cubicBezTo>
                <a:cubicBezTo>
                  <a:pt x="5232241" y="3211845"/>
                  <a:pt x="5235435" y="3238674"/>
                  <a:pt x="5254597" y="3248451"/>
                </a:cubicBezTo>
                <a:cubicBezTo>
                  <a:pt x="5259843" y="3251122"/>
                  <a:pt x="5265504" y="3252160"/>
                  <a:pt x="5271046" y="3251836"/>
                </a:cubicBezTo>
                <a:close/>
                <a:moveTo>
                  <a:pt x="2186459" y="3251892"/>
                </a:moveTo>
                <a:cubicBezTo>
                  <a:pt x="2214055" y="3253022"/>
                  <a:pt x="2220896" y="3224076"/>
                  <a:pt x="2220896" y="3202367"/>
                </a:cubicBezTo>
                <a:cubicBezTo>
                  <a:pt x="2207898" y="3189703"/>
                  <a:pt x="2189881" y="3176587"/>
                  <a:pt x="2171187" y="3186763"/>
                </a:cubicBezTo>
                <a:cubicBezTo>
                  <a:pt x="2136754" y="3196940"/>
                  <a:pt x="2150661" y="3255962"/>
                  <a:pt x="2186459" y="3251892"/>
                </a:cubicBezTo>
                <a:close/>
                <a:moveTo>
                  <a:pt x="1675094" y="3251900"/>
                </a:moveTo>
                <a:cubicBezTo>
                  <a:pt x="1691911" y="3250601"/>
                  <a:pt x="1708048" y="3237022"/>
                  <a:pt x="1706664" y="3218804"/>
                </a:cubicBezTo>
                <a:cubicBezTo>
                  <a:pt x="1712893" y="3186491"/>
                  <a:pt x="1666286" y="3171824"/>
                  <a:pt x="1646675" y="3193366"/>
                </a:cubicBezTo>
                <a:cubicBezTo>
                  <a:pt x="1633524" y="3210095"/>
                  <a:pt x="1637907" y="3240116"/>
                  <a:pt x="1658673" y="3248825"/>
                </a:cubicBezTo>
                <a:cubicBezTo>
                  <a:pt x="1663806" y="3251403"/>
                  <a:pt x="1669488" y="3252334"/>
                  <a:pt x="1675094" y="3251900"/>
                </a:cubicBezTo>
                <a:close/>
                <a:moveTo>
                  <a:pt x="1571686" y="3251919"/>
                </a:moveTo>
                <a:cubicBezTo>
                  <a:pt x="1588845" y="3251218"/>
                  <a:pt x="1604799" y="3238327"/>
                  <a:pt x="1604626" y="3219357"/>
                </a:cubicBezTo>
                <a:cubicBezTo>
                  <a:pt x="1609712" y="3194983"/>
                  <a:pt x="1581736" y="3176587"/>
                  <a:pt x="1559770" y="3183485"/>
                </a:cubicBezTo>
                <a:cubicBezTo>
                  <a:pt x="1529710" y="3189004"/>
                  <a:pt x="1527166" y="3237982"/>
                  <a:pt x="1554683" y="3248330"/>
                </a:cubicBezTo>
                <a:cubicBezTo>
                  <a:pt x="1560117" y="3251031"/>
                  <a:pt x="1565970" y="3252152"/>
                  <a:pt x="1571686" y="3251919"/>
                </a:cubicBezTo>
                <a:close/>
                <a:moveTo>
                  <a:pt x="4659116" y="3251975"/>
                </a:moveTo>
                <a:cubicBezTo>
                  <a:pt x="4676722" y="3248683"/>
                  <a:pt x="4690997" y="3230515"/>
                  <a:pt x="4686512" y="3211706"/>
                </a:cubicBezTo>
                <a:cubicBezTo>
                  <a:pt x="4685822" y="3182751"/>
                  <a:pt x="4646491" y="3174999"/>
                  <a:pt x="4627170" y="3191643"/>
                </a:cubicBezTo>
                <a:cubicBezTo>
                  <a:pt x="4611529" y="3209198"/>
                  <a:pt x="4616589" y="3242941"/>
                  <a:pt x="4640970" y="3249781"/>
                </a:cubicBezTo>
                <a:cubicBezTo>
                  <a:pt x="4647008" y="3252516"/>
                  <a:pt x="4653247" y="3253072"/>
                  <a:pt x="4659116" y="3251975"/>
                </a:cubicBezTo>
                <a:close/>
                <a:moveTo>
                  <a:pt x="4245936" y="3251983"/>
                </a:moveTo>
                <a:cubicBezTo>
                  <a:pt x="4267128" y="3249063"/>
                  <a:pt x="4285993" y="3226893"/>
                  <a:pt x="4276172" y="3205236"/>
                </a:cubicBezTo>
                <a:cubicBezTo>
                  <a:pt x="4268362" y="3181816"/>
                  <a:pt x="4235053" y="3176586"/>
                  <a:pt x="4217825" y="3192275"/>
                </a:cubicBezTo>
                <a:cubicBezTo>
                  <a:pt x="4200366" y="3206373"/>
                  <a:pt x="4204042" y="3238660"/>
                  <a:pt x="4224946" y="3247755"/>
                </a:cubicBezTo>
                <a:cubicBezTo>
                  <a:pt x="4231550" y="3251791"/>
                  <a:pt x="4238872" y="3252957"/>
                  <a:pt x="4245936" y="3251983"/>
                </a:cubicBezTo>
                <a:close/>
                <a:moveTo>
                  <a:pt x="5472350" y="3252035"/>
                </a:moveTo>
                <a:cubicBezTo>
                  <a:pt x="5490244" y="3252544"/>
                  <a:pt x="5508138" y="3239256"/>
                  <a:pt x="5509694" y="3219866"/>
                </a:cubicBezTo>
                <a:cubicBezTo>
                  <a:pt x="5517992" y="3186856"/>
                  <a:pt x="5469354" y="3170236"/>
                  <a:pt x="5448607" y="3191704"/>
                </a:cubicBezTo>
                <a:cubicBezTo>
                  <a:pt x="5433854" y="3206247"/>
                  <a:pt x="5436620" y="3236025"/>
                  <a:pt x="5455062" y="3246643"/>
                </a:cubicBezTo>
                <a:cubicBezTo>
                  <a:pt x="5460421" y="3250163"/>
                  <a:pt x="5466386" y="3251866"/>
                  <a:pt x="5472350" y="3252035"/>
                </a:cubicBezTo>
                <a:close/>
                <a:moveTo>
                  <a:pt x="6095165" y="3252041"/>
                </a:moveTo>
                <a:cubicBezTo>
                  <a:pt x="6130350" y="3252502"/>
                  <a:pt x="6137116" y="3192299"/>
                  <a:pt x="6102608" y="3184687"/>
                </a:cubicBezTo>
                <a:cubicBezTo>
                  <a:pt x="6080279" y="3174999"/>
                  <a:pt x="6062460" y="3193914"/>
                  <a:pt x="6054566" y="3213289"/>
                </a:cubicBezTo>
                <a:cubicBezTo>
                  <a:pt x="6059528" y="3233126"/>
                  <a:pt x="6071031" y="3255962"/>
                  <a:pt x="6095165" y="3252041"/>
                </a:cubicBezTo>
                <a:close/>
                <a:moveTo>
                  <a:pt x="7842583" y="3252201"/>
                </a:moveTo>
                <a:cubicBezTo>
                  <a:pt x="7859430" y="3250178"/>
                  <a:pt x="7874778" y="3236111"/>
                  <a:pt x="7875126" y="3218279"/>
                </a:cubicBezTo>
                <a:cubicBezTo>
                  <a:pt x="7878604" y="3184808"/>
                  <a:pt x="7825039" y="3168649"/>
                  <a:pt x="7808808" y="3197735"/>
                </a:cubicBezTo>
                <a:cubicBezTo>
                  <a:pt x="7796054" y="3215740"/>
                  <a:pt x="7805097" y="3242517"/>
                  <a:pt x="7825735" y="3249904"/>
                </a:cubicBezTo>
                <a:cubicBezTo>
                  <a:pt x="7831184" y="3252212"/>
                  <a:pt x="7836967" y="3252876"/>
                  <a:pt x="7842583" y="3252201"/>
                </a:cubicBezTo>
                <a:close/>
                <a:moveTo>
                  <a:pt x="6610301" y="3252311"/>
                </a:moveTo>
                <a:cubicBezTo>
                  <a:pt x="6630959" y="3249118"/>
                  <a:pt x="6648227" y="3225036"/>
                  <a:pt x="6638505" y="3203783"/>
                </a:cubicBezTo>
                <a:cubicBezTo>
                  <a:pt x="6630546" y="3178872"/>
                  <a:pt x="6593480" y="3176587"/>
                  <a:pt x="6578699" y="3196013"/>
                </a:cubicBezTo>
                <a:cubicBezTo>
                  <a:pt x="6567329" y="3212010"/>
                  <a:pt x="6571195" y="3238749"/>
                  <a:pt x="6589387" y="3247661"/>
                </a:cubicBezTo>
                <a:cubicBezTo>
                  <a:pt x="6596152" y="3252118"/>
                  <a:pt x="6603415" y="3253375"/>
                  <a:pt x="6610301" y="3252311"/>
                </a:cubicBezTo>
                <a:close/>
                <a:moveTo>
                  <a:pt x="8558426" y="3252386"/>
                </a:moveTo>
                <a:cubicBezTo>
                  <a:pt x="8574441" y="3252041"/>
                  <a:pt x="8590294" y="3240579"/>
                  <a:pt x="8593059" y="3224204"/>
                </a:cubicBezTo>
                <a:cubicBezTo>
                  <a:pt x="8602504" y="3195705"/>
                  <a:pt x="8564492" y="3173412"/>
                  <a:pt x="8540993" y="3186512"/>
                </a:cubicBezTo>
                <a:cubicBezTo>
                  <a:pt x="8515191" y="3196854"/>
                  <a:pt x="8517956" y="3238683"/>
                  <a:pt x="8542836" y="3248795"/>
                </a:cubicBezTo>
                <a:cubicBezTo>
                  <a:pt x="8547732" y="3251380"/>
                  <a:pt x="8553088" y="3252501"/>
                  <a:pt x="8558426" y="3252386"/>
                </a:cubicBezTo>
                <a:close/>
                <a:moveTo>
                  <a:pt x="7325434" y="3252503"/>
                </a:moveTo>
                <a:cubicBezTo>
                  <a:pt x="7345201" y="3251904"/>
                  <a:pt x="7364136" y="3233357"/>
                  <a:pt x="7359018" y="3211475"/>
                </a:cubicBezTo>
                <a:cubicBezTo>
                  <a:pt x="7358791" y="3180249"/>
                  <a:pt x="7311936" y="3173411"/>
                  <a:pt x="7296925" y="3197572"/>
                </a:cubicBezTo>
                <a:cubicBezTo>
                  <a:pt x="7288054" y="3213299"/>
                  <a:pt x="7290101" y="3236320"/>
                  <a:pt x="7306250" y="3246576"/>
                </a:cubicBezTo>
                <a:cubicBezTo>
                  <a:pt x="7312164" y="3250907"/>
                  <a:pt x="7318845" y="3252702"/>
                  <a:pt x="7325434" y="3252503"/>
                </a:cubicBezTo>
                <a:close/>
                <a:moveTo>
                  <a:pt x="7941023" y="3252562"/>
                </a:moveTo>
                <a:cubicBezTo>
                  <a:pt x="7958897" y="3252498"/>
                  <a:pt x="7976252" y="3239130"/>
                  <a:pt x="7975560" y="3219593"/>
                </a:cubicBezTo>
                <a:cubicBezTo>
                  <a:pt x="7981792" y="3185774"/>
                  <a:pt x="7929395" y="3170236"/>
                  <a:pt x="7912083" y="3197428"/>
                </a:cubicBezTo>
                <a:cubicBezTo>
                  <a:pt x="7904004" y="3213195"/>
                  <a:pt x="7904466" y="3239930"/>
                  <a:pt x="7923624" y="3247928"/>
                </a:cubicBezTo>
                <a:cubicBezTo>
                  <a:pt x="7929048" y="3251127"/>
                  <a:pt x="7935064" y="3252584"/>
                  <a:pt x="7941023" y="3252562"/>
                </a:cubicBezTo>
                <a:close/>
                <a:moveTo>
                  <a:pt x="854592" y="3346254"/>
                </a:moveTo>
                <a:cubicBezTo>
                  <a:pt x="868702" y="3344428"/>
                  <a:pt x="881666" y="3331418"/>
                  <a:pt x="878617" y="3315684"/>
                </a:cubicBezTo>
                <a:cubicBezTo>
                  <a:pt x="878617" y="3288482"/>
                  <a:pt x="834099" y="3282949"/>
                  <a:pt x="827094" y="3308768"/>
                </a:cubicBezTo>
                <a:cubicBezTo>
                  <a:pt x="820766" y="3321217"/>
                  <a:pt x="826641" y="3340351"/>
                  <a:pt x="840653" y="3344039"/>
                </a:cubicBezTo>
                <a:cubicBezTo>
                  <a:pt x="845058" y="3346229"/>
                  <a:pt x="849889" y="3346863"/>
                  <a:pt x="854592" y="3346254"/>
                </a:cubicBezTo>
                <a:close/>
                <a:moveTo>
                  <a:pt x="1996346" y="3350992"/>
                </a:moveTo>
                <a:cubicBezTo>
                  <a:pt x="2005747" y="3347212"/>
                  <a:pt x="2013522" y="3339822"/>
                  <a:pt x="2016036" y="3329590"/>
                </a:cubicBezTo>
                <a:cubicBezTo>
                  <a:pt x="2025636" y="3302077"/>
                  <a:pt x="1992264" y="3271836"/>
                  <a:pt x="1966198" y="3287070"/>
                </a:cubicBezTo>
                <a:cubicBezTo>
                  <a:pt x="1939922" y="3298439"/>
                  <a:pt x="1940150" y="3339822"/>
                  <a:pt x="1966883" y="3350736"/>
                </a:cubicBezTo>
                <a:cubicBezTo>
                  <a:pt x="1975909" y="3354943"/>
                  <a:pt x="1986951" y="3354772"/>
                  <a:pt x="1996346" y="3350992"/>
                </a:cubicBezTo>
                <a:close/>
                <a:moveTo>
                  <a:pt x="5282976" y="3351665"/>
                </a:moveTo>
                <a:cubicBezTo>
                  <a:pt x="5291966" y="3348150"/>
                  <a:pt x="5299400" y="3341233"/>
                  <a:pt x="5301936" y="3331481"/>
                </a:cubicBezTo>
                <a:cubicBezTo>
                  <a:pt x="5311617" y="3306761"/>
                  <a:pt x="5286261" y="3275011"/>
                  <a:pt x="5259521" y="3284990"/>
                </a:cubicBezTo>
                <a:cubicBezTo>
                  <a:pt x="5230245" y="3292474"/>
                  <a:pt x="5227479" y="3340326"/>
                  <a:pt x="5254680" y="3351438"/>
                </a:cubicBezTo>
                <a:cubicBezTo>
                  <a:pt x="5263440" y="3355294"/>
                  <a:pt x="5273986" y="3355180"/>
                  <a:pt x="5282976" y="3351665"/>
                </a:cubicBezTo>
                <a:close/>
                <a:moveTo>
                  <a:pt x="7543778" y="3352217"/>
                </a:moveTo>
                <a:cubicBezTo>
                  <a:pt x="7553175" y="3348924"/>
                  <a:pt x="7560968" y="3342050"/>
                  <a:pt x="7563260" y="3331652"/>
                </a:cubicBezTo>
                <a:cubicBezTo>
                  <a:pt x="7573804" y="3306466"/>
                  <a:pt x="7547215" y="3273424"/>
                  <a:pt x="7520398" y="3284515"/>
                </a:cubicBezTo>
                <a:cubicBezTo>
                  <a:pt x="7490830" y="3291216"/>
                  <a:pt x="7488079" y="3338815"/>
                  <a:pt x="7514668" y="3351293"/>
                </a:cubicBezTo>
                <a:cubicBezTo>
                  <a:pt x="7523378" y="3355221"/>
                  <a:pt x="7534380" y="3355510"/>
                  <a:pt x="7543778" y="3352217"/>
                </a:cubicBezTo>
                <a:close/>
                <a:moveTo>
                  <a:pt x="4666506" y="3352687"/>
                </a:moveTo>
                <a:cubicBezTo>
                  <a:pt x="4676228" y="3349164"/>
                  <a:pt x="4684187" y="3341601"/>
                  <a:pt x="4686120" y="3330487"/>
                </a:cubicBezTo>
                <a:cubicBezTo>
                  <a:pt x="4694079" y="3305049"/>
                  <a:pt x="4667927" y="3273424"/>
                  <a:pt x="4641320" y="3285570"/>
                </a:cubicBezTo>
                <a:cubicBezTo>
                  <a:pt x="4613576" y="3293591"/>
                  <a:pt x="4611529" y="3338049"/>
                  <a:pt x="4636317" y="3350654"/>
                </a:cubicBezTo>
                <a:cubicBezTo>
                  <a:pt x="4645300" y="3355695"/>
                  <a:pt x="4656784" y="3356211"/>
                  <a:pt x="4666506" y="3352687"/>
                </a:cubicBezTo>
                <a:close/>
                <a:moveTo>
                  <a:pt x="2709727" y="3352926"/>
                </a:moveTo>
                <a:cubicBezTo>
                  <a:pt x="2730016" y="3346756"/>
                  <a:pt x="2744782" y="3321950"/>
                  <a:pt x="2730488" y="3302712"/>
                </a:cubicBezTo>
                <a:cubicBezTo>
                  <a:pt x="2719240" y="3278412"/>
                  <a:pt x="2681809" y="3278187"/>
                  <a:pt x="2669644" y="3301812"/>
                </a:cubicBezTo>
                <a:cubicBezTo>
                  <a:pt x="2657474" y="3320037"/>
                  <a:pt x="2668265" y="3345012"/>
                  <a:pt x="2688468" y="3351987"/>
                </a:cubicBezTo>
                <a:cubicBezTo>
                  <a:pt x="2695586" y="3354968"/>
                  <a:pt x="2702963" y="3354982"/>
                  <a:pt x="2709727" y="3352926"/>
                </a:cubicBezTo>
                <a:close/>
                <a:moveTo>
                  <a:pt x="6618384" y="3353036"/>
                </a:moveTo>
                <a:cubicBezTo>
                  <a:pt x="6627597" y="3349530"/>
                  <a:pt x="6635138" y="3342231"/>
                  <a:pt x="6637179" y="3331542"/>
                </a:cubicBezTo>
                <a:cubicBezTo>
                  <a:pt x="6648291" y="3306254"/>
                  <a:pt x="6621757" y="3276599"/>
                  <a:pt x="6595677" y="3284415"/>
                </a:cubicBezTo>
                <a:cubicBezTo>
                  <a:pt x="6567329" y="3292691"/>
                  <a:pt x="6562566" y="3338438"/>
                  <a:pt x="6589554" y="3351772"/>
                </a:cubicBezTo>
                <a:cubicBezTo>
                  <a:pt x="6598285" y="3356254"/>
                  <a:pt x="6609171" y="3356542"/>
                  <a:pt x="6618384" y="3353036"/>
                </a:cubicBezTo>
                <a:close/>
                <a:moveTo>
                  <a:pt x="7950951" y="3353048"/>
                </a:moveTo>
                <a:cubicBezTo>
                  <a:pt x="7968623" y="3348242"/>
                  <a:pt x="7981253" y="3327480"/>
                  <a:pt x="7974873" y="3308893"/>
                </a:cubicBezTo>
                <a:cubicBezTo>
                  <a:pt x="7970965" y="3282973"/>
                  <a:pt x="7931655" y="3273424"/>
                  <a:pt x="7916253" y="3294797"/>
                </a:cubicBezTo>
                <a:cubicBezTo>
                  <a:pt x="7899241" y="3312986"/>
                  <a:pt x="7907517" y="3345726"/>
                  <a:pt x="7932115" y="3351865"/>
                </a:cubicBezTo>
                <a:cubicBezTo>
                  <a:pt x="7938609" y="3354480"/>
                  <a:pt x="7945060" y="3354651"/>
                  <a:pt x="7950951" y="3353048"/>
                </a:cubicBezTo>
                <a:close/>
                <a:moveTo>
                  <a:pt x="1066495" y="3353548"/>
                </a:moveTo>
                <a:cubicBezTo>
                  <a:pt x="1074943" y="3351739"/>
                  <a:pt x="1082480" y="3347047"/>
                  <a:pt x="1086333" y="3338794"/>
                </a:cubicBezTo>
                <a:cubicBezTo>
                  <a:pt x="1098581" y="3316407"/>
                  <a:pt x="1082253" y="3279774"/>
                  <a:pt x="1053906" y="3284071"/>
                </a:cubicBezTo>
                <a:cubicBezTo>
                  <a:pt x="1019663" y="3284071"/>
                  <a:pt x="1011273" y="3337437"/>
                  <a:pt x="1041208" y="3351004"/>
                </a:cubicBezTo>
                <a:cubicBezTo>
                  <a:pt x="1048691" y="3354283"/>
                  <a:pt x="1058045" y="3355357"/>
                  <a:pt x="1066495" y="3353548"/>
                </a:cubicBezTo>
                <a:close/>
                <a:moveTo>
                  <a:pt x="5072859" y="3353585"/>
                </a:moveTo>
                <a:cubicBezTo>
                  <a:pt x="5091045" y="3348710"/>
                  <a:pt x="5104519" y="3328439"/>
                  <a:pt x="5097587" y="3309068"/>
                </a:cubicBezTo>
                <a:cubicBezTo>
                  <a:pt x="5094583" y="3284611"/>
                  <a:pt x="5059230" y="3275011"/>
                  <a:pt x="5042362" y="3291468"/>
                </a:cubicBezTo>
                <a:cubicBezTo>
                  <a:pt x="5021104" y="3307011"/>
                  <a:pt x="5026881" y="3346553"/>
                  <a:pt x="5053684" y="3352724"/>
                </a:cubicBezTo>
                <a:cubicBezTo>
                  <a:pt x="5060212" y="3355124"/>
                  <a:pt x="5066797" y="3355210"/>
                  <a:pt x="5072859" y="3353585"/>
                </a:cubicBezTo>
                <a:close/>
                <a:moveTo>
                  <a:pt x="5482968" y="3353689"/>
                </a:moveTo>
                <a:cubicBezTo>
                  <a:pt x="5501520" y="3348491"/>
                  <a:pt x="5515861" y="3327956"/>
                  <a:pt x="5509468" y="3308709"/>
                </a:cubicBezTo>
                <a:cubicBezTo>
                  <a:pt x="5503248" y="3282360"/>
                  <a:pt x="5464314" y="3273424"/>
                  <a:pt x="5448418" y="3295878"/>
                </a:cubicBezTo>
                <a:cubicBezTo>
                  <a:pt x="5430679" y="3314208"/>
                  <a:pt x="5440816" y="3344682"/>
                  <a:pt x="5463623" y="3353159"/>
                </a:cubicBezTo>
                <a:cubicBezTo>
                  <a:pt x="5470131" y="3355450"/>
                  <a:pt x="5476783" y="3355422"/>
                  <a:pt x="5482968" y="3353689"/>
                </a:cubicBezTo>
                <a:close/>
                <a:moveTo>
                  <a:pt x="7843160" y="3353861"/>
                </a:moveTo>
                <a:cubicBezTo>
                  <a:pt x="7858533" y="3351661"/>
                  <a:pt x="7872444" y="3339688"/>
                  <a:pt x="7873632" y="3323273"/>
                </a:cubicBezTo>
                <a:cubicBezTo>
                  <a:pt x="7880191" y="3293715"/>
                  <a:pt x="7838346" y="3270249"/>
                  <a:pt x="7816632" y="3291684"/>
                </a:cubicBezTo>
                <a:cubicBezTo>
                  <a:pt x="7794466" y="3307479"/>
                  <a:pt x="7801930" y="3344934"/>
                  <a:pt x="7827716" y="3352606"/>
                </a:cubicBezTo>
                <a:cubicBezTo>
                  <a:pt x="7832749" y="3354241"/>
                  <a:pt x="7838035" y="3354594"/>
                  <a:pt x="7843160" y="3353861"/>
                </a:cubicBezTo>
                <a:close/>
                <a:moveTo>
                  <a:pt x="8647582" y="3353879"/>
                </a:moveTo>
                <a:cubicBezTo>
                  <a:pt x="8668047" y="3360737"/>
                  <a:pt x="8694261" y="3347936"/>
                  <a:pt x="8694491" y="3324618"/>
                </a:cubicBezTo>
                <a:cubicBezTo>
                  <a:pt x="8700929" y="3298101"/>
                  <a:pt x="8670116" y="3275012"/>
                  <a:pt x="8646432" y="3286899"/>
                </a:cubicBezTo>
                <a:cubicBezTo>
                  <a:pt x="8619529" y="3298558"/>
                  <a:pt x="8618379" y="3344049"/>
                  <a:pt x="8647582" y="3353879"/>
                </a:cubicBezTo>
                <a:close/>
                <a:moveTo>
                  <a:pt x="7224216" y="3353898"/>
                </a:moveTo>
                <a:cubicBezTo>
                  <a:pt x="7240148" y="3352744"/>
                  <a:pt x="7255413" y="3340049"/>
                  <a:pt x="7255413" y="3323122"/>
                </a:cubicBezTo>
                <a:cubicBezTo>
                  <a:pt x="7261066" y="3297361"/>
                  <a:pt x="7231442" y="3273424"/>
                  <a:pt x="7208375" y="3285735"/>
                </a:cubicBezTo>
                <a:cubicBezTo>
                  <a:pt x="7182143" y="3296449"/>
                  <a:pt x="7181691" y="3341360"/>
                  <a:pt x="7208602" y="3350934"/>
                </a:cubicBezTo>
                <a:cubicBezTo>
                  <a:pt x="7213521" y="3353385"/>
                  <a:pt x="7218905" y="3354283"/>
                  <a:pt x="7224216" y="3353898"/>
                </a:cubicBezTo>
                <a:close/>
                <a:moveTo>
                  <a:pt x="2088501" y="3353933"/>
                </a:moveTo>
                <a:cubicBezTo>
                  <a:pt x="2106350" y="3351212"/>
                  <a:pt x="2122761" y="3334203"/>
                  <a:pt x="2118869" y="3315152"/>
                </a:cubicBezTo>
                <a:cubicBezTo>
                  <a:pt x="2117968" y="3288392"/>
                  <a:pt x="2078964" y="3271836"/>
                  <a:pt x="2061142" y="3293608"/>
                </a:cubicBezTo>
                <a:cubicBezTo>
                  <a:pt x="2041511" y="3309483"/>
                  <a:pt x="2047827" y="3342367"/>
                  <a:pt x="2070838" y="3351438"/>
                </a:cubicBezTo>
                <a:cubicBezTo>
                  <a:pt x="2076419" y="3354160"/>
                  <a:pt x="2082552" y="3354840"/>
                  <a:pt x="2088501" y="3353933"/>
                </a:cubicBezTo>
                <a:close/>
                <a:moveTo>
                  <a:pt x="1273096" y="3353960"/>
                </a:moveTo>
                <a:cubicBezTo>
                  <a:pt x="1294049" y="3346794"/>
                  <a:pt x="1306967" y="3315931"/>
                  <a:pt x="1289240" y="3296820"/>
                </a:cubicBezTo>
                <a:cubicBezTo>
                  <a:pt x="1273482" y="3275011"/>
                  <a:pt x="1235668" y="3281439"/>
                  <a:pt x="1229140" y="3308298"/>
                </a:cubicBezTo>
                <a:cubicBezTo>
                  <a:pt x="1220811" y="3325975"/>
                  <a:pt x="1233644" y="3346177"/>
                  <a:pt x="1250300" y="3351916"/>
                </a:cubicBezTo>
                <a:cubicBezTo>
                  <a:pt x="1258234" y="3356105"/>
                  <a:pt x="1266111" y="3356349"/>
                  <a:pt x="1273096" y="3353960"/>
                </a:cubicBezTo>
                <a:close/>
                <a:moveTo>
                  <a:pt x="7743181" y="3354004"/>
                </a:moveTo>
                <a:cubicBezTo>
                  <a:pt x="7762178" y="3349536"/>
                  <a:pt x="7777571" y="3328166"/>
                  <a:pt x="7769747" y="3307962"/>
                </a:cubicBezTo>
                <a:cubicBezTo>
                  <a:pt x="7763850" y="3282174"/>
                  <a:pt x="7724390" y="3273424"/>
                  <a:pt x="7709422" y="3295989"/>
                </a:cubicBezTo>
                <a:cubicBezTo>
                  <a:pt x="7691279" y="3313027"/>
                  <a:pt x="7701258" y="3345032"/>
                  <a:pt x="7723709" y="3352169"/>
                </a:cubicBezTo>
                <a:cubicBezTo>
                  <a:pt x="7730116" y="3355105"/>
                  <a:pt x="7736848" y="3355494"/>
                  <a:pt x="7743181" y="3354004"/>
                </a:cubicBezTo>
                <a:close/>
                <a:moveTo>
                  <a:pt x="1469716" y="3354170"/>
                </a:moveTo>
                <a:cubicBezTo>
                  <a:pt x="1488236" y="3352911"/>
                  <a:pt x="1504850" y="3335818"/>
                  <a:pt x="1499777" y="3315170"/>
                </a:cubicBezTo>
                <a:cubicBezTo>
                  <a:pt x="1502257" y="3288317"/>
                  <a:pt x="1465051" y="3273424"/>
                  <a:pt x="1446560" y="3291025"/>
                </a:cubicBezTo>
                <a:cubicBezTo>
                  <a:pt x="1427170" y="3304790"/>
                  <a:pt x="1429198" y="3339767"/>
                  <a:pt x="1451294" y="3349696"/>
                </a:cubicBezTo>
                <a:cubicBezTo>
                  <a:pt x="1457158" y="3353250"/>
                  <a:pt x="1463545" y="3354590"/>
                  <a:pt x="1469716" y="3354170"/>
                </a:cubicBezTo>
                <a:close/>
                <a:moveTo>
                  <a:pt x="6194856" y="3354205"/>
                </a:moveTo>
                <a:cubicBezTo>
                  <a:pt x="6199721" y="3354237"/>
                  <a:pt x="6204694" y="3352944"/>
                  <a:pt x="6209667" y="3349817"/>
                </a:cubicBezTo>
                <a:cubicBezTo>
                  <a:pt x="6240304" y="3337083"/>
                  <a:pt x="6232073" y="3286600"/>
                  <a:pt x="6199150" y="3283416"/>
                </a:cubicBezTo>
                <a:cubicBezTo>
                  <a:pt x="6170799" y="3278186"/>
                  <a:pt x="6156166" y="3308203"/>
                  <a:pt x="6156852" y="3331853"/>
                </a:cubicBezTo>
                <a:cubicBezTo>
                  <a:pt x="6166626" y="3342086"/>
                  <a:pt x="6180259" y="3354109"/>
                  <a:pt x="6194856" y="3354205"/>
                </a:cubicBezTo>
                <a:close/>
                <a:moveTo>
                  <a:pt x="1357175" y="3354238"/>
                </a:moveTo>
                <a:cubicBezTo>
                  <a:pt x="1361921" y="3355394"/>
                  <a:pt x="1367136" y="3355309"/>
                  <a:pt x="1372877" y="3353499"/>
                </a:cubicBezTo>
                <a:cubicBezTo>
                  <a:pt x="1407667" y="3347619"/>
                  <a:pt x="1408122" y="3291301"/>
                  <a:pt x="1373105" y="3285646"/>
                </a:cubicBezTo>
                <a:cubicBezTo>
                  <a:pt x="1347639" y="3276599"/>
                  <a:pt x="1332629" y="3303740"/>
                  <a:pt x="1325578" y="3323418"/>
                </a:cubicBezTo>
                <a:cubicBezTo>
                  <a:pt x="1332912" y="3336140"/>
                  <a:pt x="1342933" y="3350771"/>
                  <a:pt x="1357175" y="3354238"/>
                </a:cubicBezTo>
                <a:close/>
                <a:moveTo>
                  <a:pt x="7018873" y="3354284"/>
                </a:moveTo>
                <a:cubicBezTo>
                  <a:pt x="7037328" y="3352757"/>
                  <a:pt x="7054124" y="3335578"/>
                  <a:pt x="7052423" y="3315727"/>
                </a:cubicBezTo>
                <a:cubicBezTo>
                  <a:pt x="7050836" y="3289486"/>
                  <a:pt x="7015230" y="3273424"/>
                  <a:pt x="6995500" y="3291748"/>
                </a:cubicBezTo>
                <a:cubicBezTo>
                  <a:pt x="6975316" y="3304869"/>
                  <a:pt x="6977131" y="3341290"/>
                  <a:pt x="7000489" y="3350113"/>
                </a:cubicBezTo>
                <a:cubicBezTo>
                  <a:pt x="7006386" y="3353562"/>
                  <a:pt x="7012721" y="3354793"/>
                  <a:pt x="7018873" y="3354284"/>
                </a:cubicBezTo>
                <a:close/>
                <a:moveTo>
                  <a:pt x="1161048" y="3354311"/>
                </a:moveTo>
                <a:cubicBezTo>
                  <a:pt x="1177369" y="3353320"/>
                  <a:pt x="1193240" y="3341298"/>
                  <a:pt x="1193756" y="3323905"/>
                </a:cubicBezTo>
                <a:cubicBezTo>
                  <a:pt x="1200179" y="3296168"/>
                  <a:pt x="1162331" y="3270249"/>
                  <a:pt x="1139857" y="3290257"/>
                </a:cubicBezTo>
                <a:cubicBezTo>
                  <a:pt x="1119216" y="3304807"/>
                  <a:pt x="1120364" y="3341639"/>
                  <a:pt x="1145130" y="3351416"/>
                </a:cubicBezTo>
                <a:cubicBezTo>
                  <a:pt x="1150118" y="3353746"/>
                  <a:pt x="1155608" y="3354641"/>
                  <a:pt x="1161048" y="3354311"/>
                </a:cubicBezTo>
                <a:close/>
                <a:moveTo>
                  <a:pt x="6405675" y="3354442"/>
                </a:moveTo>
                <a:cubicBezTo>
                  <a:pt x="6422882" y="3351215"/>
                  <a:pt x="6437893" y="3334291"/>
                  <a:pt x="6435349" y="3315814"/>
                </a:cubicBezTo>
                <a:cubicBezTo>
                  <a:pt x="6434218" y="3288875"/>
                  <a:pt x="6398258" y="3271836"/>
                  <a:pt x="6378129" y="3290947"/>
                </a:cubicBezTo>
                <a:cubicBezTo>
                  <a:pt x="6356191" y="3306604"/>
                  <a:pt x="6362976" y="3344825"/>
                  <a:pt x="6388307" y="3352654"/>
                </a:cubicBezTo>
                <a:cubicBezTo>
                  <a:pt x="6393961" y="3355071"/>
                  <a:pt x="6399940" y="3355517"/>
                  <a:pt x="6405675" y="3354442"/>
                </a:cubicBezTo>
                <a:close/>
                <a:moveTo>
                  <a:pt x="6710128" y="3354468"/>
                </a:moveTo>
                <a:cubicBezTo>
                  <a:pt x="6726188" y="3353429"/>
                  <a:pt x="6741869" y="3341512"/>
                  <a:pt x="6740858" y="3323870"/>
                </a:cubicBezTo>
                <a:cubicBezTo>
                  <a:pt x="6745129" y="3301026"/>
                  <a:pt x="6722647" y="3276599"/>
                  <a:pt x="6699715" y="3285420"/>
                </a:cubicBezTo>
                <a:cubicBezTo>
                  <a:pt x="6670714" y="3292432"/>
                  <a:pt x="6667341" y="3340381"/>
                  <a:pt x="6694545" y="3351690"/>
                </a:cubicBezTo>
                <a:cubicBezTo>
                  <a:pt x="6699378" y="3353952"/>
                  <a:pt x="6704774" y="3354814"/>
                  <a:pt x="6710128" y="3354468"/>
                </a:cubicBezTo>
                <a:close/>
                <a:moveTo>
                  <a:pt x="6813650" y="3354488"/>
                </a:moveTo>
                <a:cubicBezTo>
                  <a:pt x="6829522" y="3353007"/>
                  <a:pt x="6843895" y="3340558"/>
                  <a:pt x="6844235" y="3322994"/>
                </a:cubicBezTo>
                <a:cubicBezTo>
                  <a:pt x="6849904" y="3296165"/>
                  <a:pt x="6816113" y="3271837"/>
                  <a:pt x="6793207" y="3288207"/>
                </a:cubicBezTo>
                <a:cubicBezTo>
                  <a:pt x="6768941" y="3301167"/>
                  <a:pt x="6771889" y="3343230"/>
                  <a:pt x="6797743" y="3352097"/>
                </a:cubicBezTo>
                <a:cubicBezTo>
                  <a:pt x="6802903" y="3354257"/>
                  <a:pt x="6808360" y="3354982"/>
                  <a:pt x="6813650" y="3354488"/>
                </a:cubicBezTo>
                <a:close/>
                <a:moveTo>
                  <a:pt x="5375114" y="3354519"/>
                </a:moveTo>
                <a:cubicBezTo>
                  <a:pt x="5391002" y="3353694"/>
                  <a:pt x="5406440" y="3342166"/>
                  <a:pt x="5406611" y="3324852"/>
                </a:cubicBezTo>
                <a:cubicBezTo>
                  <a:pt x="5411629" y="3299252"/>
                  <a:pt x="5382662" y="3273424"/>
                  <a:pt x="5358484" y="3285995"/>
                </a:cubicBezTo>
                <a:cubicBezTo>
                  <a:pt x="5332254" y="3296967"/>
                  <a:pt x="5332254" y="3341995"/>
                  <a:pt x="5359625" y="3351594"/>
                </a:cubicBezTo>
                <a:cubicBezTo>
                  <a:pt x="5364472" y="3353880"/>
                  <a:pt x="5369818" y="3354794"/>
                  <a:pt x="5375114" y="3354519"/>
                </a:cubicBezTo>
                <a:close/>
                <a:moveTo>
                  <a:pt x="8558892" y="3354583"/>
                </a:moveTo>
                <a:cubicBezTo>
                  <a:pt x="8574042" y="3354197"/>
                  <a:pt x="8588771" y="3343659"/>
                  <a:pt x="8593264" y="3328751"/>
                </a:cubicBezTo>
                <a:cubicBezTo>
                  <a:pt x="8604092" y="3299735"/>
                  <a:pt x="8561933" y="3268662"/>
                  <a:pt x="8537974" y="3290139"/>
                </a:cubicBezTo>
                <a:cubicBezTo>
                  <a:pt x="8516779" y="3304761"/>
                  <a:pt x="8517701" y="3342688"/>
                  <a:pt x="8543964" y="3351370"/>
                </a:cubicBezTo>
                <a:cubicBezTo>
                  <a:pt x="8548744" y="3353711"/>
                  <a:pt x="8553841" y="3354711"/>
                  <a:pt x="8558892" y="3354583"/>
                </a:cubicBezTo>
                <a:close/>
                <a:moveTo>
                  <a:pt x="1779651" y="3354646"/>
                </a:moveTo>
                <a:cubicBezTo>
                  <a:pt x="1795218" y="3352789"/>
                  <a:pt x="1809492" y="3340176"/>
                  <a:pt x="1809664" y="3323416"/>
                </a:cubicBezTo>
                <a:cubicBezTo>
                  <a:pt x="1814494" y="3297844"/>
                  <a:pt x="1785745" y="3273424"/>
                  <a:pt x="1761596" y="3285404"/>
                </a:cubicBezTo>
                <a:cubicBezTo>
                  <a:pt x="1733537" y="3296231"/>
                  <a:pt x="1734917" y="3343689"/>
                  <a:pt x="1764126" y="3352674"/>
                </a:cubicBezTo>
                <a:cubicBezTo>
                  <a:pt x="1769128" y="3354690"/>
                  <a:pt x="1774461" y="3355266"/>
                  <a:pt x="1779651" y="3354646"/>
                </a:cubicBezTo>
                <a:close/>
                <a:moveTo>
                  <a:pt x="1878736" y="3354754"/>
                </a:moveTo>
                <a:cubicBezTo>
                  <a:pt x="1895900" y="3354475"/>
                  <a:pt x="1913201" y="3341756"/>
                  <a:pt x="1913547" y="3323366"/>
                </a:cubicBezTo>
                <a:cubicBezTo>
                  <a:pt x="1917692" y="3298845"/>
                  <a:pt x="1891228" y="3275011"/>
                  <a:pt x="1867544" y="3285095"/>
                </a:cubicBezTo>
                <a:cubicBezTo>
                  <a:pt x="1839714" y="3293574"/>
                  <a:pt x="1836718" y="3337116"/>
                  <a:pt x="1862254" y="3350637"/>
                </a:cubicBezTo>
                <a:cubicBezTo>
                  <a:pt x="1867312" y="3353558"/>
                  <a:pt x="1873019" y="3354848"/>
                  <a:pt x="1878736" y="3354754"/>
                </a:cubicBezTo>
                <a:close/>
                <a:moveTo>
                  <a:pt x="1675221" y="3354792"/>
                </a:moveTo>
                <a:cubicBezTo>
                  <a:pt x="1691062" y="3353377"/>
                  <a:pt x="1705687" y="3341414"/>
                  <a:pt x="1705857" y="3323921"/>
                </a:cubicBezTo>
                <a:cubicBezTo>
                  <a:pt x="1711315" y="3300139"/>
                  <a:pt x="1688574" y="3278187"/>
                  <a:pt x="1665379" y="3283675"/>
                </a:cubicBezTo>
                <a:cubicBezTo>
                  <a:pt x="1634224" y="3289849"/>
                  <a:pt x="1630358" y="3341071"/>
                  <a:pt x="1659466" y="3352505"/>
                </a:cubicBezTo>
                <a:cubicBezTo>
                  <a:pt x="1664526" y="3354563"/>
                  <a:pt x="1669940" y="3355263"/>
                  <a:pt x="1675221" y="3354792"/>
                </a:cubicBezTo>
                <a:close/>
                <a:moveTo>
                  <a:pt x="5681714" y="3354806"/>
                </a:moveTo>
                <a:cubicBezTo>
                  <a:pt x="5698524" y="3354313"/>
                  <a:pt x="5715270" y="3341419"/>
                  <a:pt x="5715778" y="3323255"/>
                </a:cubicBezTo>
                <a:cubicBezTo>
                  <a:pt x="5721191" y="3294467"/>
                  <a:pt x="5681946" y="3270249"/>
                  <a:pt x="5659843" y="3291040"/>
                </a:cubicBezTo>
                <a:cubicBezTo>
                  <a:pt x="5638641" y="3305206"/>
                  <a:pt x="5642701" y="3340619"/>
                  <a:pt x="5665481" y="3350900"/>
                </a:cubicBezTo>
                <a:cubicBezTo>
                  <a:pt x="5670500" y="3353756"/>
                  <a:pt x="5676110" y="3354970"/>
                  <a:pt x="5681714" y="3354806"/>
                </a:cubicBezTo>
                <a:close/>
                <a:moveTo>
                  <a:pt x="5889254" y="3354812"/>
                </a:moveTo>
                <a:cubicBezTo>
                  <a:pt x="5905079" y="3353366"/>
                  <a:pt x="5919615" y="3341460"/>
                  <a:pt x="5920475" y="3324451"/>
                </a:cubicBezTo>
                <a:cubicBezTo>
                  <a:pt x="5925979" y="3299959"/>
                  <a:pt x="5897998" y="3275012"/>
                  <a:pt x="5874145" y="3286351"/>
                </a:cubicBezTo>
                <a:cubicBezTo>
                  <a:pt x="5845016" y="3294516"/>
                  <a:pt x="5845016" y="3343275"/>
                  <a:pt x="5873457" y="3352573"/>
                </a:cubicBezTo>
                <a:cubicBezTo>
                  <a:pt x="5878560" y="3354614"/>
                  <a:pt x="5883978" y="3355294"/>
                  <a:pt x="5889254" y="3354812"/>
                </a:cubicBezTo>
                <a:close/>
                <a:moveTo>
                  <a:pt x="7124560" y="3354813"/>
                </a:moveTo>
                <a:cubicBezTo>
                  <a:pt x="7144262" y="3351371"/>
                  <a:pt x="7161522" y="3330223"/>
                  <a:pt x="7153399" y="3309333"/>
                </a:cubicBezTo>
                <a:cubicBezTo>
                  <a:pt x="7147533" y="3284473"/>
                  <a:pt x="7111661" y="3273424"/>
                  <a:pt x="7095191" y="3293911"/>
                </a:cubicBezTo>
                <a:cubicBezTo>
                  <a:pt x="7076916" y="3310024"/>
                  <a:pt x="7083684" y="3342020"/>
                  <a:pt x="7104892" y="3351688"/>
                </a:cubicBezTo>
                <a:cubicBezTo>
                  <a:pt x="7111153" y="3355141"/>
                  <a:pt x="7117992" y="3355961"/>
                  <a:pt x="7124560" y="3354813"/>
                </a:cubicBezTo>
                <a:close/>
                <a:moveTo>
                  <a:pt x="7427333" y="3354854"/>
                </a:moveTo>
                <a:cubicBezTo>
                  <a:pt x="7444670" y="3354673"/>
                  <a:pt x="7461618" y="3342149"/>
                  <a:pt x="7461446" y="3323341"/>
                </a:cubicBezTo>
                <a:cubicBezTo>
                  <a:pt x="7467441" y="3298720"/>
                  <a:pt x="7440001" y="3275011"/>
                  <a:pt x="7416251" y="3285270"/>
                </a:cubicBezTo>
                <a:cubicBezTo>
                  <a:pt x="7388811" y="3294161"/>
                  <a:pt x="7384891" y="3337931"/>
                  <a:pt x="7410486" y="3350698"/>
                </a:cubicBezTo>
                <a:cubicBezTo>
                  <a:pt x="7415732" y="3353604"/>
                  <a:pt x="7421554" y="3354915"/>
                  <a:pt x="7427333" y="3354854"/>
                </a:cubicBezTo>
                <a:close/>
                <a:moveTo>
                  <a:pt x="2602755" y="3354900"/>
                </a:moveTo>
                <a:cubicBezTo>
                  <a:pt x="2619922" y="3351672"/>
                  <a:pt x="2634336" y="3335262"/>
                  <a:pt x="2631607" y="3316262"/>
                </a:cubicBezTo>
                <a:cubicBezTo>
                  <a:pt x="2633656" y="3290237"/>
                  <a:pt x="2597946" y="3273424"/>
                  <a:pt x="2578613" y="3289546"/>
                </a:cubicBezTo>
                <a:cubicBezTo>
                  <a:pt x="2557464" y="3304286"/>
                  <a:pt x="2559506" y="3344590"/>
                  <a:pt x="2585208" y="3353342"/>
                </a:cubicBezTo>
                <a:cubicBezTo>
                  <a:pt x="2591008" y="3355588"/>
                  <a:pt x="2597035" y="3355976"/>
                  <a:pt x="2602755" y="3354900"/>
                </a:cubicBezTo>
                <a:close/>
                <a:moveTo>
                  <a:pt x="7330831" y="3354950"/>
                </a:moveTo>
                <a:cubicBezTo>
                  <a:pt x="7347713" y="3351333"/>
                  <a:pt x="7361532" y="3334521"/>
                  <a:pt x="7358130" y="3315755"/>
                </a:cubicBezTo>
                <a:cubicBezTo>
                  <a:pt x="7359491" y="3291427"/>
                  <a:pt x="7331596" y="3276599"/>
                  <a:pt x="7311186" y="3285635"/>
                </a:cubicBezTo>
                <a:cubicBezTo>
                  <a:pt x="7283291" y="3296524"/>
                  <a:pt x="7285105" y="3344252"/>
                  <a:pt x="7313453" y="3353752"/>
                </a:cubicBezTo>
                <a:cubicBezTo>
                  <a:pt x="7319236" y="3355895"/>
                  <a:pt x="7325204" y="3356155"/>
                  <a:pt x="7330831" y="3354950"/>
                </a:cubicBezTo>
                <a:close/>
                <a:moveTo>
                  <a:pt x="2496256" y="3355002"/>
                </a:moveTo>
                <a:cubicBezTo>
                  <a:pt x="2512724" y="3354267"/>
                  <a:pt x="2528331" y="3341349"/>
                  <a:pt x="2528669" y="3323445"/>
                </a:cubicBezTo>
                <a:cubicBezTo>
                  <a:pt x="2532064" y="3298207"/>
                  <a:pt x="2502200" y="3273424"/>
                  <a:pt x="2479139" y="3287521"/>
                </a:cubicBezTo>
                <a:cubicBezTo>
                  <a:pt x="2454722" y="3299799"/>
                  <a:pt x="2454271" y="3341179"/>
                  <a:pt x="2480044" y="3351411"/>
                </a:cubicBezTo>
                <a:cubicBezTo>
                  <a:pt x="2485187" y="3354139"/>
                  <a:pt x="2490771" y="3355247"/>
                  <a:pt x="2496256" y="3355002"/>
                </a:cubicBezTo>
                <a:close/>
                <a:moveTo>
                  <a:pt x="953147" y="3355026"/>
                </a:moveTo>
                <a:cubicBezTo>
                  <a:pt x="969721" y="3354972"/>
                  <a:pt x="986296" y="3342890"/>
                  <a:pt x="986127" y="3324489"/>
                </a:cubicBezTo>
                <a:cubicBezTo>
                  <a:pt x="990637" y="3302246"/>
                  <a:pt x="971469" y="3279774"/>
                  <a:pt x="948693" y="3283672"/>
                </a:cubicBezTo>
                <a:cubicBezTo>
                  <a:pt x="917347" y="3285736"/>
                  <a:pt x="909681" y="3337330"/>
                  <a:pt x="937192" y="3350859"/>
                </a:cubicBezTo>
                <a:cubicBezTo>
                  <a:pt x="942097" y="3353725"/>
                  <a:pt x="947622" y="3355044"/>
                  <a:pt x="953147" y="3355026"/>
                </a:cubicBezTo>
                <a:close/>
                <a:moveTo>
                  <a:pt x="4860110" y="3355057"/>
                </a:moveTo>
                <a:cubicBezTo>
                  <a:pt x="4876227" y="3353543"/>
                  <a:pt x="4891192" y="3339831"/>
                  <a:pt x="4892727" y="3322875"/>
                </a:cubicBezTo>
                <a:cubicBezTo>
                  <a:pt x="4898867" y="3292423"/>
                  <a:pt x="4854524" y="3268661"/>
                  <a:pt x="4834513" y="3293346"/>
                </a:cubicBezTo>
                <a:cubicBezTo>
                  <a:pt x="4814729" y="3309033"/>
                  <a:pt x="4821551" y="3343176"/>
                  <a:pt x="4844064" y="3352173"/>
                </a:cubicBezTo>
                <a:cubicBezTo>
                  <a:pt x="4849237" y="3354711"/>
                  <a:pt x="4854737" y="3355562"/>
                  <a:pt x="4860110" y="3355057"/>
                </a:cubicBezTo>
                <a:close/>
                <a:moveTo>
                  <a:pt x="5988066" y="3355086"/>
                </a:moveTo>
                <a:cubicBezTo>
                  <a:pt x="6005064" y="3355043"/>
                  <a:pt x="6022125" y="3342947"/>
                  <a:pt x="6021285" y="3323797"/>
                </a:cubicBezTo>
                <a:cubicBezTo>
                  <a:pt x="6025991" y="3300088"/>
                  <a:pt x="6001114" y="3275011"/>
                  <a:pt x="5978254" y="3286182"/>
                </a:cubicBezTo>
                <a:cubicBezTo>
                  <a:pt x="5951584" y="3293933"/>
                  <a:pt x="5949791" y="3336791"/>
                  <a:pt x="5971755" y="3350926"/>
                </a:cubicBezTo>
                <a:cubicBezTo>
                  <a:pt x="5976741" y="3353775"/>
                  <a:pt x="5982400" y="3355100"/>
                  <a:pt x="5988066" y="3355086"/>
                </a:cubicBezTo>
                <a:close/>
                <a:moveTo>
                  <a:pt x="7637535" y="3355135"/>
                </a:moveTo>
                <a:cubicBezTo>
                  <a:pt x="7655532" y="3352386"/>
                  <a:pt x="7671265" y="3334818"/>
                  <a:pt x="7668374" y="3315575"/>
                </a:cubicBezTo>
                <a:cubicBezTo>
                  <a:pt x="7666333" y="3290147"/>
                  <a:pt x="7633675" y="3273424"/>
                  <a:pt x="7613265" y="3290376"/>
                </a:cubicBezTo>
                <a:cubicBezTo>
                  <a:pt x="7589679" y="3304121"/>
                  <a:pt x="7594668" y="3343295"/>
                  <a:pt x="7619388" y="3352458"/>
                </a:cubicBezTo>
                <a:cubicBezTo>
                  <a:pt x="7625284" y="3355321"/>
                  <a:pt x="7631535" y="3356052"/>
                  <a:pt x="7637535" y="3355135"/>
                </a:cubicBezTo>
                <a:close/>
                <a:moveTo>
                  <a:pt x="6502856" y="3355177"/>
                </a:moveTo>
                <a:cubicBezTo>
                  <a:pt x="6519694" y="3354971"/>
                  <a:pt x="6536564" y="3342812"/>
                  <a:pt x="6536057" y="3323879"/>
                </a:cubicBezTo>
                <a:cubicBezTo>
                  <a:pt x="6540341" y="3299329"/>
                  <a:pt x="6515311" y="3275011"/>
                  <a:pt x="6491859" y="3284970"/>
                </a:cubicBezTo>
                <a:cubicBezTo>
                  <a:pt x="6464349" y="3294002"/>
                  <a:pt x="6460966" y="3338006"/>
                  <a:pt x="6486673" y="3351207"/>
                </a:cubicBezTo>
                <a:cubicBezTo>
                  <a:pt x="6491634" y="3353986"/>
                  <a:pt x="6497243" y="3355246"/>
                  <a:pt x="6502856" y="3355177"/>
                </a:cubicBezTo>
                <a:close/>
                <a:moveTo>
                  <a:pt x="1573465" y="3355222"/>
                </a:moveTo>
                <a:cubicBezTo>
                  <a:pt x="1591876" y="3352720"/>
                  <a:pt x="1608294" y="3335433"/>
                  <a:pt x="1604007" y="3315157"/>
                </a:cubicBezTo>
                <a:cubicBezTo>
                  <a:pt x="1603550" y="3293206"/>
                  <a:pt x="1580459" y="3278187"/>
                  <a:pt x="1560112" y="3283733"/>
                </a:cubicBezTo>
                <a:cubicBezTo>
                  <a:pt x="1532220" y="3292975"/>
                  <a:pt x="1525591" y="3340575"/>
                  <a:pt x="1555083" y="3352359"/>
                </a:cubicBezTo>
                <a:cubicBezTo>
                  <a:pt x="1560969" y="3355247"/>
                  <a:pt x="1567328" y="3356056"/>
                  <a:pt x="1573465" y="3355222"/>
                </a:cubicBezTo>
                <a:close/>
                <a:moveTo>
                  <a:pt x="5785777" y="3355238"/>
                </a:moveTo>
                <a:cubicBezTo>
                  <a:pt x="5801684" y="3354259"/>
                  <a:pt x="5816433" y="3341429"/>
                  <a:pt x="5817290" y="3324208"/>
                </a:cubicBezTo>
                <a:cubicBezTo>
                  <a:pt x="5824379" y="3295736"/>
                  <a:pt x="5785963" y="3270249"/>
                  <a:pt x="5763782" y="3290455"/>
                </a:cubicBezTo>
                <a:cubicBezTo>
                  <a:pt x="5741829" y="3304462"/>
                  <a:pt x="5745259" y="3343266"/>
                  <a:pt x="5769956" y="3351992"/>
                </a:cubicBezTo>
                <a:cubicBezTo>
                  <a:pt x="5775044" y="3354575"/>
                  <a:pt x="5780474" y="3355565"/>
                  <a:pt x="5785777" y="3355238"/>
                </a:cubicBezTo>
                <a:close/>
                <a:moveTo>
                  <a:pt x="5166802" y="3355248"/>
                </a:moveTo>
                <a:cubicBezTo>
                  <a:pt x="5183720" y="3354598"/>
                  <a:pt x="5199967" y="3341990"/>
                  <a:pt x="5200478" y="3323274"/>
                </a:cubicBezTo>
                <a:cubicBezTo>
                  <a:pt x="5205254" y="3298088"/>
                  <a:pt x="5178646" y="3276599"/>
                  <a:pt x="5155448" y="3284224"/>
                </a:cubicBezTo>
                <a:cubicBezTo>
                  <a:pt x="5128157" y="3293698"/>
                  <a:pt x="5124291" y="3338524"/>
                  <a:pt x="5150218" y="3351695"/>
                </a:cubicBezTo>
                <a:cubicBezTo>
                  <a:pt x="5155448" y="3354352"/>
                  <a:pt x="5161163" y="3355464"/>
                  <a:pt x="5166802" y="3355248"/>
                </a:cubicBezTo>
                <a:close/>
                <a:moveTo>
                  <a:pt x="6910273" y="3355288"/>
                </a:moveTo>
                <a:cubicBezTo>
                  <a:pt x="6915643" y="3355971"/>
                  <a:pt x="6921330" y="3355123"/>
                  <a:pt x="6927217" y="3352194"/>
                </a:cubicBezTo>
                <a:cubicBezTo>
                  <a:pt x="6957854" y="3341624"/>
                  <a:pt x="6954196" y="3290156"/>
                  <a:pt x="6921958" y="3284411"/>
                </a:cubicBezTo>
                <a:cubicBezTo>
                  <a:pt x="6896123" y="3276599"/>
                  <a:pt x="6881490" y="3302793"/>
                  <a:pt x="6873716" y="3322783"/>
                </a:cubicBezTo>
                <a:cubicBezTo>
                  <a:pt x="6880918" y="3337431"/>
                  <a:pt x="6894165" y="3353242"/>
                  <a:pt x="6910273" y="3355288"/>
                </a:cubicBezTo>
                <a:close/>
                <a:moveTo>
                  <a:pt x="6095735" y="3355290"/>
                </a:moveTo>
                <a:cubicBezTo>
                  <a:pt x="6115784" y="3352850"/>
                  <a:pt x="6132581" y="3331451"/>
                  <a:pt x="6123736" y="3309796"/>
                </a:cubicBezTo>
                <a:cubicBezTo>
                  <a:pt x="6118067" y="3283197"/>
                  <a:pt x="6082007" y="3275012"/>
                  <a:pt x="6064772" y="3295473"/>
                </a:cubicBezTo>
                <a:cubicBezTo>
                  <a:pt x="6054566" y="3311842"/>
                  <a:pt x="6054793" y="3342534"/>
                  <a:pt x="6075431" y="3350718"/>
                </a:cubicBezTo>
                <a:cubicBezTo>
                  <a:pt x="6082007" y="3354810"/>
                  <a:pt x="6089052" y="3356103"/>
                  <a:pt x="6095735" y="3355290"/>
                </a:cubicBezTo>
                <a:close/>
                <a:moveTo>
                  <a:pt x="8045336" y="3355307"/>
                </a:moveTo>
                <a:cubicBezTo>
                  <a:pt x="8062049" y="3354284"/>
                  <a:pt x="8078088" y="3341309"/>
                  <a:pt x="8077916" y="3322848"/>
                </a:cubicBezTo>
                <a:cubicBezTo>
                  <a:pt x="8081804" y="3298929"/>
                  <a:pt x="8057332" y="3275011"/>
                  <a:pt x="8034233" y="3284300"/>
                </a:cubicBezTo>
                <a:cubicBezTo>
                  <a:pt x="8004500" y="3291498"/>
                  <a:pt x="8000841" y="3340960"/>
                  <a:pt x="8028972" y="3352107"/>
                </a:cubicBezTo>
                <a:cubicBezTo>
                  <a:pt x="8034118" y="3354661"/>
                  <a:pt x="8039764" y="3355648"/>
                  <a:pt x="8045336" y="3355307"/>
                </a:cubicBezTo>
                <a:close/>
                <a:moveTo>
                  <a:pt x="6300710" y="3355312"/>
                </a:moveTo>
                <a:cubicBezTo>
                  <a:pt x="6316306" y="3353704"/>
                  <a:pt x="6330338" y="3340278"/>
                  <a:pt x="6332379" y="3323872"/>
                </a:cubicBezTo>
                <a:cubicBezTo>
                  <a:pt x="6338729" y="3295091"/>
                  <a:pt x="6300856" y="3271836"/>
                  <a:pt x="6278404" y="3289565"/>
                </a:cubicBezTo>
                <a:cubicBezTo>
                  <a:pt x="6254591" y="3302920"/>
                  <a:pt x="6257539" y="3345746"/>
                  <a:pt x="6284981" y="3352654"/>
                </a:cubicBezTo>
                <a:cubicBezTo>
                  <a:pt x="6290140" y="3355071"/>
                  <a:pt x="6295512" y="3355848"/>
                  <a:pt x="6300710" y="3355312"/>
                </a:cubicBezTo>
                <a:close/>
                <a:moveTo>
                  <a:pt x="5576961" y="3355525"/>
                </a:moveTo>
                <a:cubicBezTo>
                  <a:pt x="5594207" y="3355407"/>
                  <a:pt x="5610545" y="3341920"/>
                  <a:pt x="5613138" y="3324052"/>
                </a:cubicBezTo>
                <a:cubicBezTo>
                  <a:pt x="5619592" y="3296562"/>
                  <a:pt x="5583171" y="3273424"/>
                  <a:pt x="5560119" y="3288773"/>
                </a:cubicBezTo>
                <a:cubicBezTo>
                  <a:pt x="5536376" y="3300227"/>
                  <a:pt x="5535454" y="3339858"/>
                  <a:pt x="5559889" y="3350854"/>
                </a:cubicBezTo>
                <a:cubicBezTo>
                  <a:pt x="5565363" y="3354119"/>
                  <a:pt x="5571213" y="3355565"/>
                  <a:pt x="5576961" y="3355525"/>
                </a:cubicBezTo>
                <a:close/>
                <a:moveTo>
                  <a:pt x="4662254" y="3455888"/>
                </a:moveTo>
                <a:cubicBezTo>
                  <a:pt x="4671891" y="3453869"/>
                  <a:pt x="4680317" y="3448354"/>
                  <a:pt x="4683664" y="3438688"/>
                </a:cubicBezTo>
                <a:cubicBezTo>
                  <a:pt x="4695667" y="3417991"/>
                  <a:pt x="4681817" y="3386378"/>
                  <a:pt x="4655732" y="3386605"/>
                </a:cubicBezTo>
                <a:cubicBezTo>
                  <a:pt x="4620645" y="3381374"/>
                  <a:pt x="4605179" y="3434821"/>
                  <a:pt x="4633572" y="3452107"/>
                </a:cubicBezTo>
                <a:cubicBezTo>
                  <a:pt x="4641767" y="3456428"/>
                  <a:pt x="4652616" y="3457906"/>
                  <a:pt x="4662254" y="3455888"/>
                </a:cubicBezTo>
                <a:close/>
                <a:moveTo>
                  <a:pt x="7008291" y="3456141"/>
                </a:moveTo>
                <a:cubicBezTo>
                  <a:pt x="7033664" y="3465512"/>
                  <a:pt x="7062629" y="3431455"/>
                  <a:pt x="7048034" y="3407227"/>
                </a:cubicBezTo>
                <a:cubicBezTo>
                  <a:pt x="7039726" y="3386428"/>
                  <a:pt x="7011210" y="3378199"/>
                  <a:pt x="6994595" y="3394199"/>
                </a:cubicBezTo>
                <a:cubicBezTo>
                  <a:pt x="6972141" y="3410427"/>
                  <a:pt x="6981123" y="3451341"/>
                  <a:pt x="7008291" y="3456141"/>
                </a:cubicBezTo>
                <a:close/>
                <a:moveTo>
                  <a:pt x="8447341" y="3456214"/>
                </a:moveTo>
                <a:cubicBezTo>
                  <a:pt x="8474236" y="3465512"/>
                  <a:pt x="8500904" y="3432628"/>
                  <a:pt x="8488140" y="3407681"/>
                </a:cubicBezTo>
                <a:cubicBezTo>
                  <a:pt x="8478795" y="3385230"/>
                  <a:pt x="8445289" y="3378199"/>
                  <a:pt x="8430018" y="3398610"/>
                </a:cubicBezTo>
                <a:cubicBezTo>
                  <a:pt x="8410416" y="3416073"/>
                  <a:pt x="8421129" y="3452132"/>
                  <a:pt x="8447341" y="3456214"/>
                </a:cubicBezTo>
                <a:close/>
                <a:moveTo>
                  <a:pt x="6598077" y="3456234"/>
                </a:moveTo>
                <a:cubicBezTo>
                  <a:pt x="6622276" y="3463924"/>
                  <a:pt x="6645117" y="3437008"/>
                  <a:pt x="6639237" y="3413711"/>
                </a:cubicBezTo>
                <a:cubicBezTo>
                  <a:pt x="6636071" y="3388830"/>
                  <a:pt x="6602148" y="3378199"/>
                  <a:pt x="6583830" y="3394032"/>
                </a:cubicBezTo>
                <a:cubicBezTo>
                  <a:pt x="6564154" y="3411449"/>
                  <a:pt x="6569582" y="3451936"/>
                  <a:pt x="6598077" y="3456234"/>
                </a:cubicBezTo>
                <a:close/>
                <a:moveTo>
                  <a:pt x="5688827" y="3456370"/>
                </a:moveTo>
                <a:cubicBezTo>
                  <a:pt x="5704221" y="3452393"/>
                  <a:pt x="5717343" y="3437246"/>
                  <a:pt x="5715324" y="3420706"/>
                </a:cubicBezTo>
                <a:cubicBezTo>
                  <a:pt x="5716222" y="3391902"/>
                  <a:pt x="5674274" y="3375024"/>
                  <a:pt x="5655879" y="3398203"/>
                </a:cubicBezTo>
                <a:cubicBezTo>
                  <a:pt x="5635466" y="3416205"/>
                  <a:pt x="5648028" y="3450635"/>
                  <a:pt x="5673152" y="3456261"/>
                </a:cubicBezTo>
                <a:cubicBezTo>
                  <a:pt x="5678312" y="3457780"/>
                  <a:pt x="5683695" y="3457696"/>
                  <a:pt x="5688827" y="3456370"/>
                </a:cubicBezTo>
                <a:close/>
                <a:moveTo>
                  <a:pt x="7952755" y="3456390"/>
                </a:moveTo>
                <a:cubicBezTo>
                  <a:pt x="7970543" y="3449887"/>
                  <a:pt x="7982172" y="3425163"/>
                  <a:pt x="7973792" y="3406994"/>
                </a:cubicBezTo>
                <a:cubicBezTo>
                  <a:pt x="7966267" y="3380713"/>
                  <a:pt x="7923624" y="3378199"/>
                  <a:pt x="7911994" y="3402195"/>
                </a:cubicBezTo>
                <a:cubicBezTo>
                  <a:pt x="7902416" y="3421621"/>
                  <a:pt x="7910169" y="3451330"/>
                  <a:pt x="7933429" y="3455901"/>
                </a:cubicBezTo>
                <a:cubicBezTo>
                  <a:pt x="7940213" y="3458700"/>
                  <a:pt x="7946826" y="3458558"/>
                  <a:pt x="7952755" y="3456390"/>
                </a:cubicBezTo>
                <a:close/>
                <a:moveTo>
                  <a:pt x="5157660" y="3456714"/>
                </a:moveTo>
                <a:cubicBezTo>
                  <a:pt x="5184639" y="3465512"/>
                  <a:pt x="5210017" y="3431899"/>
                  <a:pt x="5197900" y="3407986"/>
                </a:cubicBezTo>
                <a:cubicBezTo>
                  <a:pt x="5190126" y="3383397"/>
                  <a:pt x="5147828" y="3379787"/>
                  <a:pt x="5137082" y="3403474"/>
                </a:cubicBezTo>
                <a:cubicBezTo>
                  <a:pt x="5125879" y="3422650"/>
                  <a:pt x="5134339" y="3451751"/>
                  <a:pt x="5157660" y="3456714"/>
                </a:cubicBezTo>
                <a:close/>
                <a:moveTo>
                  <a:pt x="7331404" y="3456917"/>
                </a:moveTo>
                <a:cubicBezTo>
                  <a:pt x="7340993" y="3455487"/>
                  <a:pt x="7349459" y="3450454"/>
                  <a:pt x="7353606" y="3440158"/>
                </a:cubicBezTo>
                <a:cubicBezTo>
                  <a:pt x="7367429" y="3419110"/>
                  <a:pt x="7352685" y="3384563"/>
                  <a:pt x="7325500" y="3387079"/>
                </a:cubicBezTo>
                <a:cubicBezTo>
                  <a:pt x="7290483" y="3382961"/>
                  <a:pt x="7280116" y="3431922"/>
                  <a:pt x="7302463" y="3452055"/>
                </a:cubicBezTo>
                <a:cubicBezTo>
                  <a:pt x="7311102" y="3456173"/>
                  <a:pt x="7321815" y="3458347"/>
                  <a:pt x="7331404" y="3456917"/>
                </a:cubicBezTo>
                <a:close/>
                <a:moveTo>
                  <a:pt x="5893056" y="3456927"/>
                </a:moveTo>
                <a:cubicBezTo>
                  <a:pt x="5913520" y="3451757"/>
                  <a:pt x="5928531" y="3427017"/>
                  <a:pt x="5917135" y="3406211"/>
                </a:cubicBezTo>
                <a:cubicBezTo>
                  <a:pt x="5909651" y="3386137"/>
                  <a:pt x="5886518" y="3388167"/>
                  <a:pt x="5869282" y="3386588"/>
                </a:cubicBezTo>
                <a:cubicBezTo>
                  <a:pt x="5849325" y="3404406"/>
                  <a:pt x="5845016" y="3440494"/>
                  <a:pt x="5871550" y="3454703"/>
                </a:cubicBezTo>
                <a:cubicBezTo>
                  <a:pt x="5878808" y="3458199"/>
                  <a:pt x="5886235" y="3458650"/>
                  <a:pt x="5893056" y="3456927"/>
                </a:cubicBezTo>
                <a:close/>
                <a:moveTo>
                  <a:pt x="5485445" y="3456931"/>
                </a:moveTo>
                <a:cubicBezTo>
                  <a:pt x="5505632" y="3449457"/>
                  <a:pt x="5518899" y="3420073"/>
                  <a:pt x="5502571" y="3401740"/>
                </a:cubicBezTo>
                <a:cubicBezTo>
                  <a:pt x="5488510" y="3376611"/>
                  <a:pt x="5446101" y="3384835"/>
                  <a:pt x="5440885" y="3412706"/>
                </a:cubicBezTo>
                <a:cubicBezTo>
                  <a:pt x="5433854" y="3430981"/>
                  <a:pt x="5447235" y="3449257"/>
                  <a:pt x="5463790" y="3455882"/>
                </a:cubicBezTo>
                <a:cubicBezTo>
                  <a:pt x="5471217" y="3459480"/>
                  <a:pt x="5478716" y="3459423"/>
                  <a:pt x="5485445" y="3456931"/>
                </a:cubicBezTo>
                <a:close/>
                <a:moveTo>
                  <a:pt x="239990" y="3456985"/>
                </a:moveTo>
                <a:cubicBezTo>
                  <a:pt x="250043" y="3455845"/>
                  <a:pt x="259228" y="3451054"/>
                  <a:pt x="263504" y="3441587"/>
                </a:cubicBezTo>
                <a:cubicBezTo>
                  <a:pt x="276214" y="3419460"/>
                  <a:pt x="262579" y="3382961"/>
                  <a:pt x="233231" y="3386383"/>
                </a:cubicBezTo>
                <a:cubicBezTo>
                  <a:pt x="200185" y="3384786"/>
                  <a:pt x="190480" y="3430638"/>
                  <a:pt x="211277" y="3450484"/>
                </a:cubicBezTo>
                <a:cubicBezTo>
                  <a:pt x="219019" y="3455616"/>
                  <a:pt x="229938" y="3458126"/>
                  <a:pt x="239990" y="3456985"/>
                </a:cubicBezTo>
                <a:close/>
                <a:moveTo>
                  <a:pt x="1578950" y="3456986"/>
                </a:moveTo>
                <a:cubicBezTo>
                  <a:pt x="1589776" y="3454692"/>
                  <a:pt x="1599280" y="3447754"/>
                  <a:pt x="1602317" y="3436172"/>
                </a:cubicBezTo>
                <a:cubicBezTo>
                  <a:pt x="1611314" y="3413466"/>
                  <a:pt x="1592644" y="3382961"/>
                  <a:pt x="1567449" y="3387090"/>
                </a:cubicBezTo>
                <a:cubicBezTo>
                  <a:pt x="1536631" y="3386631"/>
                  <a:pt x="1527181" y="3430897"/>
                  <a:pt x="1547653" y="3449933"/>
                </a:cubicBezTo>
                <a:cubicBezTo>
                  <a:pt x="1555976" y="3456929"/>
                  <a:pt x="1568124" y="3459280"/>
                  <a:pt x="1578950" y="3456986"/>
                </a:cubicBezTo>
                <a:close/>
                <a:moveTo>
                  <a:pt x="5368952" y="3457034"/>
                </a:moveTo>
                <a:cubicBezTo>
                  <a:pt x="5388900" y="3457806"/>
                  <a:pt x="5408911" y="3442618"/>
                  <a:pt x="5405519" y="3419942"/>
                </a:cubicBezTo>
                <a:cubicBezTo>
                  <a:pt x="5408232" y="3392414"/>
                  <a:pt x="5372507" y="3378199"/>
                  <a:pt x="5352609" y="3393091"/>
                </a:cubicBezTo>
                <a:cubicBezTo>
                  <a:pt x="5334520" y="3406178"/>
                  <a:pt x="5333841" y="3435736"/>
                  <a:pt x="5349895" y="3450628"/>
                </a:cubicBezTo>
                <a:cubicBezTo>
                  <a:pt x="5355661" y="3454746"/>
                  <a:pt x="5362303" y="3456776"/>
                  <a:pt x="5368952" y="3457034"/>
                </a:cubicBezTo>
                <a:close/>
                <a:moveTo>
                  <a:pt x="8052145" y="3457073"/>
                </a:moveTo>
                <a:cubicBezTo>
                  <a:pt x="8063204" y="3454827"/>
                  <a:pt x="8072894" y="3447891"/>
                  <a:pt x="8075630" y="3436178"/>
                </a:cubicBezTo>
                <a:cubicBezTo>
                  <a:pt x="8084979" y="3413891"/>
                  <a:pt x="8067650" y="3382961"/>
                  <a:pt x="8041428" y="3388192"/>
                </a:cubicBezTo>
                <a:cubicBezTo>
                  <a:pt x="8010418" y="3387055"/>
                  <a:pt x="8000841" y="3431175"/>
                  <a:pt x="8020450" y="3449824"/>
                </a:cubicBezTo>
                <a:cubicBezTo>
                  <a:pt x="8028659" y="3456874"/>
                  <a:pt x="8041086" y="3459319"/>
                  <a:pt x="8052145" y="3457073"/>
                </a:cubicBezTo>
                <a:close/>
                <a:moveTo>
                  <a:pt x="6082872" y="3457099"/>
                </a:moveTo>
                <a:cubicBezTo>
                  <a:pt x="6110005" y="3465512"/>
                  <a:pt x="6135529" y="3432086"/>
                  <a:pt x="6123802" y="3407528"/>
                </a:cubicBezTo>
                <a:cubicBezTo>
                  <a:pt x="6116444" y="3380242"/>
                  <a:pt x="6071605" y="3379787"/>
                  <a:pt x="6061257" y="3405254"/>
                </a:cubicBezTo>
                <a:cubicBezTo>
                  <a:pt x="6052979" y="3424810"/>
                  <a:pt x="6060108" y="3451414"/>
                  <a:pt x="6082872" y="3457099"/>
                </a:cubicBezTo>
                <a:close/>
                <a:moveTo>
                  <a:pt x="6511532" y="3457251"/>
                </a:moveTo>
                <a:cubicBezTo>
                  <a:pt x="6528536" y="3451934"/>
                  <a:pt x="6540328" y="3431824"/>
                  <a:pt x="6535525" y="3413262"/>
                </a:cubicBezTo>
                <a:cubicBezTo>
                  <a:pt x="6532781" y="3384616"/>
                  <a:pt x="6491156" y="3378199"/>
                  <a:pt x="6474689" y="3398366"/>
                </a:cubicBezTo>
                <a:cubicBezTo>
                  <a:pt x="6460966" y="3418074"/>
                  <a:pt x="6469200" y="3450158"/>
                  <a:pt x="6493214" y="3457033"/>
                </a:cubicBezTo>
                <a:cubicBezTo>
                  <a:pt x="6499618" y="3459153"/>
                  <a:pt x="6505865" y="3459024"/>
                  <a:pt x="6511532" y="3457251"/>
                </a:cubicBezTo>
                <a:close/>
                <a:moveTo>
                  <a:pt x="6817881" y="3457333"/>
                </a:moveTo>
                <a:cubicBezTo>
                  <a:pt x="6835960" y="3452870"/>
                  <a:pt x="6849581" y="3431844"/>
                  <a:pt x="6843846" y="3412721"/>
                </a:cubicBezTo>
                <a:cubicBezTo>
                  <a:pt x="6840472" y="3384291"/>
                  <a:pt x="6798417" y="3378199"/>
                  <a:pt x="6784023" y="3400763"/>
                </a:cubicBezTo>
                <a:cubicBezTo>
                  <a:pt x="6770529" y="3418362"/>
                  <a:pt x="6777726" y="3448146"/>
                  <a:pt x="6798866" y="3455592"/>
                </a:cubicBezTo>
                <a:cubicBezTo>
                  <a:pt x="6805332" y="3458469"/>
                  <a:pt x="6811854" y="3458821"/>
                  <a:pt x="6817881" y="3457333"/>
                </a:cubicBezTo>
                <a:close/>
                <a:moveTo>
                  <a:pt x="8664911" y="3457461"/>
                </a:moveTo>
                <a:cubicBezTo>
                  <a:pt x="8686163" y="3453507"/>
                  <a:pt x="8703129" y="3426845"/>
                  <a:pt x="8690681" y="3405414"/>
                </a:cubicBezTo>
                <a:cubicBezTo>
                  <a:pt x="8682951" y="3386364"/>
                  <a:pt x="8660442" y="3387725"/>
                  <a:pt x="8643617" y="3386137"/>
                </a:cubicBezTo>
                <a:cubicBezTo>
                  <a:pt x="8623836" y="3403373"/>
                  <a:pt x="8618379" y="3437391"/>
                  <a:pt x="8643162" y="3452812"/>
                </a:cubicBezTo>
                <a:cubicBezTo>
                  <a:pt x="8650267" y="3457575"/>
                  <a:pt x="8657827" y="3458779"/>
                  <a:pt x="8664911" y="3457461"/>
                </a:cubicBezTo>
                <a:close/>
                <a:moveTo>
                  <a:pt x="6398266" y="3457467"/>
                </a:moveTo>
                <a:cubicBezTo>
                  <a:pt x="6418216" y="3457990"/>
                  <a:pt x="6439068" y="3441112"/>
                  <a:pt x="6435285" y="3419235"/>
                </a:cubicBezTo>
                <a:cubicBezTo>
                  <a:pt x="6434826" y="3389381"/>
                  <a:pt x="6389882" y="3375024"/>
                  <a:pt x="6372225" y="3399408"/>
                </a:cubicBezTo>
                <a:cubicBezTo>
                  <a:pt x="6357779" y="3414677"/>
                  <a:pt x="6363741" y="3439289"/>
                  <a:pt x="6379563" y="3450684"/>
                </a:cubicBezTo>
                <a:cubicBezTo>
                  <a:pt x="6385067" y="3455185"/>
                  <a:pt x="6391616" y="3457293"/>
                  <a:pt x="6398266" y="3457467"/>
                </a:cubicBezTo>
                <a:close/>
                <a:moveTo>
                  <a:pt x="2493959" y="3457529"/>
                </a:moveTo>
                <a:cubicBezTo>
                  <a:pt x="2515893" y="3457710"/>
                  <a:pt x="2537217" y="3436056"/>
                  <a:pt x="2528862" y="3411845"/>
                </a:cubicBezTo>
                <a:cubicBezTo>
                  <a:pt x="2524772" y="3383201"/>
                  <a:pt x="2481324" y="3378199"/>
                  <a:pt x="2467682" y="3401842"/>
                </a:cubicBezTo>
                <a:cubicBezTo>
                  <a:pt x="2457449" y="3415937"/>
                  <a:pt x="2460406" y="3437307"/>
                  <a:pt x="2472907" y="3449356"/>
                </a:cubicBezTo>
                <a:cubicBezTo>
                  <a:pt x="2479278" y="3454982"/>
                  <a:pt x="2486654" y="3457469"/>
                  <a:pt x="2493959" y="3457529"/>
                </a:cubicBezTo>
                <a:close/>
                <a:moveTo>
                  <a:pt x="849296" y="3457652"/>
                </a:moveTo>
                <a:cubicBezTo>
                  <a:pt x="868304" y="3457800"/>
                  <a:pt x="887977" y="3440878"/>
                  <a:pt x="884754" y="3420401"/>
                </a:cubicBezTo>
                <a:cubicBezTo>
                  <a:pt x="885433" y="3397161"/>
                  <a:pt x="858296" y="3379787"/>
                  <a:pt x="837265" y="3389489"/>
                </a:cubicBezTo>
                <a:cubicBezTo>
                  <a:pt x="812614" y="3399417"/>
                  <a:pt x="811257" y="3436421"/>
                  <a:pt x="831385" y="3451313"/>
                </a:cubicBezTo>
                <a:cubicBezTo>
                  <a:pt x="836699" y="3455657"/>
                  <a:pt x="842960" y="3457603"/>
                  <a:pt x="849296" y="3457652"/>
                </a:cubicBezTo>
                <a:close/>
                <a:moveTo>
                  <a:pt x="7433123" y="3457653"/>
                </a:moveTo>
                <a:cubicBezTo>
                  <a:pt x="7441891" y="3456793"/>
                  <a:pt x="7450085" y="3453066"/>
                  <a:pt x="7455013" y="3445382"/>
                </a:cubicBezTo>
                <a:cubicBezTo>
                  <a:pt x="7472204" y="3422676"/>
                  <a:pt x="7453867" y="3379786"/>
                  <a:pt x="7422236" y="3386896"/>
                </a:cubicBezTo>
                <a:cubicBezTo>
                  <a:pt x="7391063" y="3389878"/>
                  <a:pt x="7386479" y="3435749"/>
                  <a:pt x="7407796" y="3452722"/>
                </a:cubicBezTo>
                <a:cubicBezTo>
                  <a:pt x="7415016" y="3456506"/>
                  <a:pt x="7424356" y="3458513"/>
                  <a:pt x="7433123" y="3457653"/>
                </a:cubicBezTo>
                <a:close/>
                <a:moveTo>
                  <a:pt x="334586" y="3457723"/>
                </a:moveTo>
                <a:cubicBezTo>
                  <a:pt x="353833" y="3458460"/>
                  <a:pt x="373730" y="3442307"/>
                  <a:pt x="370967" y="3421282"/>
                </a:cubicBezTo>
                <a:cubicBezTo>
                  <a:pt x="373959" y="3394389"/>
                  <a:pt x="338744" y="3376612"/>
                  <a:pt x="317799" y="3392794"/>
                </a:cubicBezTo>
                <a:cubicBezTo>
                  <a:pt x="298004" y="3405101"/>
                  <a:pt x="296854" y="3437919"/>
                  <a:pt x="316418" y="3450910"/>
                </a:cubicBezTo>
                <a:cubicBezTo>
                  <a:pt x="321826" y="3455354"/>
                  <a:pt x="328171" y="3457477"/>
                  <a:pt x="334586" y="3457723"/>
                </a:cubicBezTo>
                <a:close/>
                <a:moveTo>
                  <a:pt x="5264183" y="3457743"/>
                </a:moveTo>
                <a:cubicBezTo>
                  <a:pt x="5270831" y="3459167"/>
                  <a:pt x="5278023" y="3458121"/>
                  <a:pt x="5285015" y="3453541"/>
                </a:cubicBezTo>
                <a:cubicBezTo>
                  <a:pt x="5310029" y="3438386"/>
                  <a:pt x="5306618" y="3402423"/>
                  <a:pt x="5284106" y="3386137"/>
                </a:cubicBezTo>
                <a:cubicBezTo>
                  <a:pt x="5267733" y="3388399"/>
                  <a:pt x="5243856" y="3386589"/>
                  <a:pt x="5239080" y="3406946"/>
                </a:cubicBezTo>
                <a:cubicBezTo>
                  <a:pt x="5229189" y="3426964"/>
                  <a:pt x="5244240" y="3453470"/>
                  <a:pt x="5264183" y="3457743"/>
                </a:cubicBezTo>
                <a:close/>
                <a:moveTo>
                  <a:pt x="1259392" y="3457773"/>
                </a:moveTo>
                <a:cubicBezTo>
                  <a:pt x="1278949" y="3458228"/>
                  <a:pt x="1299378" y="3439862"/>
                  <a:pt x="1296969" y="3419719"/>
                </a:cubicBezTo>
                <a:cubicBezTo>
                  <a:pt x="1297427" y="3391507"/>
                  <a:pt x="1257288" y="3376611"/>
                  <a:pt x="1238022" y="3396924"/>
                </a:cubicBezTo>
                <a:cubicBezTo>
                  <a:pt x="1220814" y="3410917"/>
                  <a:pt x="1222190" y="3438451"/>
                  <a:pt x="1241003" y="3450413"/>
                </a:cubicBezTo>
                <a:cubicBezTo>
                  <a:pt x="1246450" y="3455378"/>
                  <a:pt x="1252873" y="3457621"/>
                  <a:pt x="1259392" y="3457773"/>
                </a:cubicBezTo>
                <a:close/>
                <a:moveTo>
                  <a:pt x="6290653" y="3457832"/>
                </a:moveTo>
                <a:cubicBezTo>
                  <a:pt x="6306820" y="3460493"/>
                  <a:pt x="6324173" y="3451666"/>
                  <a:pt x="6330498" y="3435051"/>
                </a:cubicBezTo>
                <a:cubicBezTo>
                  <a:pt x="6343491" y="3407359"/>
                  <a:pt x="6309071" y="3373437"/>
                  <a:pt x="6282401" y="3389129"/>
                </a:cubicBezTo>
                <a:cubicBezTo>
                  <a:pt x="6258466" y="3399514"/>
                  <a:pt x="6254591" y="3435513"/>
                  <a:pt x="6275335" y="3451205"/>
                </a:cubicBezTo>
                <a:cubicBezTo>
                  <a:pt x="6280008" y="3454781"/>
                  <a:pt x="6285265" y="3456945"/>
                  <a:pt x="6290653" y="3457832"/>
                </a:cubicBezTo>
                <a:close/>
                <a:moveTo>
                  <a:pt x="5997852" y="3457841"/>
                </a:moveTo>
                <a:cubicBezTo>
                  <a:pt x="6014962" y="3452960"/>
                  <a:pt x="6027301" y="3432139"/>
                  <a:pt x="6021704" y="3413652"/>
                </a:cubicBezTo>
                <a:cubicBezTo>
                  <a:pt x="6019443" y="3393378"/>
                  <a:pt x="5994792" y="3379786"/>
                  <a:pt x="5976700" y="3388540"/>
                </a:cubicBezTo>
                <a:cubicBezTo>
                  <a:pt x="5948204" y="3398677"/>
                  <a:pt x="5950692" y="3449360"/>
                  <a:pt x="5979640" y="3456732"/>
                </a:cubicBezTo>
                <a:cubicBezTo>
                  <a:pt x="5985916" y="3459324"/>
                  <a:pt x="5992149" y="3459468"/>
                  <a:pt x="5997852" y="3457841"/>
                </a:cubicBezTo>
                <a:close/>
                <a:moveTo>
                  <a:pt x="2696801" y="3457884"/>
                </a:moveTo>
                <a:cubicBezTo>
                  <a:pt x="2714333" y="3458840"/>
                  <a:pt x="2732147" y="3447586"/>
                  <a:pt x="2735040" y="3428859"/>
                </a:cubicBezTo>
                <a:cubicBezTo>
                  <a:pt x="2743204" y="3399307"/>
                  <a:pt x="2705331" y="3375024"/>
                  <a:pt x="2681743" y="3392664"/>
                </a:cubicBezTo>
                <a:cubicBezTo>
                  <a:pt x="2660654" y="3405721"/>
                  <a:pt x="2660654" y="3438022"/>
                  <a:pt x="2679927" y="3452683"/>
                </a:cubicBezTo>
                <a:cubicBezTo>
                  <a:pt x="2685148" y="3455890"/>
                  <a:pt x="2690958" y="3457566"/>
                  <a:pt x="2696801" y="3457884"/>
                </a:cubicBezTo>
                <a:close/>
                <a:moveTo>
                  <a:pt x="1884543" y="3457918"/>
                </a:moveTo>
                <a:cubicBezTo>
                  <a:pt x="1898707" y="3454655"/>
                  <a:pt x="1908942" y="3438921"/>
                  <a:pt x="1916113" y="3426505"/>
                </a:cubicBezTo>
                <a:cubicBezTo>
                  <a:pt x="1910875" y="3409042"/>
                  <a:pt x="1904275" y="3387044"/>
                  <a:pt x="1881764" y="3387044"/>
                </a:cubicBezTo>
                <a:cubicBezTo>
                  <a:pt x="1841520" y="3379787"/>
                  <a:pt x="1830381" y="3448276"/>
                  <a:pt x="1869036" y="3456441"/>
                </a:cubicBezTo>
                <a:cubicBezTo>
                  <a:pt x="1874666" y="3458708"/>
                  <a:pt x="1879816" y="3459006"/>
                  <a:pt x="1884543" y="3457918"/>
                </a:cubicBezTo>
                <a:close/>
                <a:moveTo>
                  <a:pt x="8144464" y="3457958"/>
                </a:moveTo>
                <a:cubicBezTo>
                  <a:pt x="8148734" y="3458480"/>
                  <a:pt x="8153242" y="3457954"/>
                  <a:pt x="8158004" y="3455964"/>
                </a:cubicBezTo>
                <a:cubicBezTo>
                  <a:pt x="8192929" y="3446412"/>
                  <a:pt x="8184538" y="3382961"/>
                  <a:pt x="8146211" y="3386372"/>
                </a:cubicBezTo>
                <a:cubicBezTo>
                  <a:pt x="8118543" y="3384781"/>
                  <a:pt x="8111966" y="3414801"/>
                  <a:pt x="8111966" y="3436178"/>
                </a:cubicBezTo>
                <a:cubicBezTo>
                  <a:pt x="8120981" y="3445389"/>
                  <a:pt x="8131654" y="3456391"/>
                  <a:pt x="8144464" y="3457958"/>
                </a:cubicBezTo>
                <a:close/>
                <a:moveTo>
                  <a:pt x="7732923" y="3457987"/>
                </a:moveTo>
                <a:cubicBezTo>
                  <a:pt x="7752823" y="3458514"/>
                  <a:pt x="7772978" y="3442287"/>
                  <a:pt x="7770427" y="3420249"/>
                </a:cubicBezTo>
                <a:cubicBezTo>
                  <a:pt x="7770427" y="3394308"/>
                  <a:pt x="7736863" y="3375024"/>
                  <a:pt x="7716225" y="3392242"/>
                </a:cubicBezTo>
                <a:cubicBezTo>
                  <a:pt x="7695815" y="3404638"/>
                  <a:pt x="7694454" y="3437696"/>
                  <a:pt x="7713958" y="3451470"/>
                </a:cubicBezTo>
                <a:cubicBezTo>
                  <a:pt x="7719684" y="3455774"/>
                  <a:pt x="7726289" y="3457811"/>
                  <a:pt x="7732923" y="3457987"/>
                </a:cubicBezTo>
                <a:close/>
                <a:moveTo>
                  <a:pt x="5064118" y="3458028"/>
                </a:moveTo>
                <a:cubicBezTo>
                  <a:pt x="5085228" y="3457220"/>
                  <a:pt x="5105659" y="3435236"/>
                  <a:pt x="5097383" y="3413124"/>
                </a:cubicBezTo>
                <a:cubicBezTo>
                  <a:pt x="5093475" y="3388178"/>
                  <a:pt x="5059222" y="3378199"/>
                  <a:pt x="5040601" y="3394301"/>
                </a:cubicBezTo>
                <a:cubicBezTo>
                  <a:pt x="5024279" y="3408815"/>
                  <a:pt x="5025888" y="3438071"/>
                  <a:pt x="5043819" y="3450998"/>
                </a:cubicBezTo>
                <a:cubicBezTo>
                  <a:pt x="5049969" y="3456214"/>
                  <a:pt x="5057081" y="3458297"/>
                  <a:pt x="5064118" y="3458028"/>
                </a:cubicBezTo>
                <a:close/>
                <a:moveTo>
                  <a:pt x="6908534" y="3458032"/>
                </a:moveTo>
                <a:cubicBezTo>
                  <a:pt x="6923948" y="3459475"/>
                  <a:pt x="6939201" y="3448060"/>
                  <a:pt x="6949916" y="3436773"/>
                </a:cubicBezTo>
                <a:cubicBezTo>
                  <a:pt x="6949916" y="3415339"/>
                  <a:pt x="6941620" y="3386837"/>
                  <a:pt x="6915119" y="3386837"/>
                </a:cubicBezTo>
                <a:cubicBezTo>
                  <a:pt x="6879861" y="3382961"/>
                  <a:pt x="6864191" y="3433809"/>
                  <a:pt x="6893227" y="3451822"/>
                </a:cubicBezTo>
                <a:cubicBezTo>
                  <a:pt x="6898239" y="3455641"/>
                  <a:pt x="6903396" y="3457551"/>
                  <a:pt x="6908534" y="3458032"/>
                </a:cubicBezTo>
                <a:close/>
                <a:moveTo>
                  <a:pt x="7627203" y="3458036"/>
                </a:moveTo>
                <a:cubicBezTo>
                  <a:pt x="7644904" y="3460582"/>
                  <a:pt x="7664275" y="3447436"/>
                  <a:pt x="7667189" y="3428361"/>
                </a:cubicBezTo>
                <a:cubicBezTo>
                  <a:pt x="7673817" y="3403845"/>
                  <a:pt x="7647303" y="3379787"/>
                  <a:pt x="7623532" y="3388036"/>
                </a:cubicBezTo>
                <a:cubicBezTo>
                  <a:pt x="7596561" y="3394451"/>
                  <a:pt x="7586504" y="3433631"/>
                  <a:pt x="7610732" y="3449899"/>
                </a:cubicBezTo>
                <a:cubicBezTo>
                  <a:pt x="7615589" y="3454596"/>
                  <a:pt x="7621304" y="3457188"/>
                  <a:pt x="7627203" y="3458036"/>
                </a:cubicBezTo>
                <a:close/>
                <a:moveTo>
                  <a:pt x="1057352" y="3458054"/>
                </a:moveTo>
                <a:cubicBezTo>
                  <a:pt x="1076223" y="3457206"/>
                  <a:pt x="1094163" y="3441442"/>
                  <a:pt x="1090421" y="3420137"/>
                </a:cubicBezTo>
                <a:cubicBezTo>
                  <a:pt x="1093143" y="3394709"/>
                  <a:pt x="1060942" y="3376611"/>
                  <a:pt x="1040759" y="3391272"/>
                </a:cubicBezTo>
                <a:cubicBezTo>
                  <a:pt x="1017627" y="3402956"/>
                  <a:pt x="1017854" y="3439838"/>
                  <a:pt x="1038945" y="3453583"/>
                </a:cubicBezTo>
                <a:cubicBezTo>
                  <a:pt x="1044670" y="3456962"/>
                  <a:pt x="1051062" y="3458337"/>
                  <a:pt x="1057352" y="3458054"/>
                </a:cubicBezTo>
                <a:close/>
                <a:moveTo>
                  <a:pt x="6200414" y="3458077"/>
                </a:moveTo>
                <a:cubicBezTo>
                  <a:pt x="6205713" y="3457517"/>
                  <a:pt x="6211026" y="3455533"/>
                  <a:pt x="6216181" y="3451678"/>
                </a:cubicBezTo>
                <a:cubicBezTo>
                  <a:pt x="6246654" y="3431494"/>
                  <a:pt x="6221222" y="3376611"/>
                  <a:pt x="6186166" y="3388404"/>
                </a:cubicBezTo>
                <a:cubicBezTo>
                  <a:pt x="6162566" y="3392033"/>
                  <a:pt x="6159358" y="3417886"/>
                  <a:pt x="6157754" y="3436710"/>
                </a:cubicBezTo>
                <a:cubicBezTo>
                  <a:pt x="6168752" y="3448616"/>
                  <a:pt x="6184519" y="3459757"/>
                  <a:pt x="6200414" y="3458077"/>
                </a:cubicBezTo>
                <a:close/>
                <a:moveTo>
                  <a:pt x="1364955" y="3458094"/>
                </a:moveTo>
                <a:cubicBezTo>
                  <a:pt x="1384245" y="3458115"/>
                  <a:pt x="1403922" y="3439621"/>
                  <a:pt x="1400836" y="3419601"/>
                </a:cubicBezTo>
                <a:cubicBezTo>
                  <a:pt x="1399464" y="3397884"/>
                  <a:pt x="1373857" y="3379786"/>
                  <a:pt x="1352823" y="3389514"/>
                </a:cubicBezTo>
                <a:cubicBezTo>
                  <a:pt x="1326067" y="3396979"/>
                  <a:pt x="1322408" y="3438603"/>
                  <a:pt x="1346648" y="3451272"/>
                </a:cubicBezTo>
                <a:cubicBezTo>
                  <a:pt x="1352136" y="3456022"/>
                  <a:pt x="1358524" y="3458086"/>
                  <a:pt x="1364955" y="3458094"/>
                </a:cubicBezTo>
                <a:close/>
                <a:moveTo>
                  <a:pt x="5789528" y="3458126"/>
                </a:moveTo>
                <a:cubicBezTo>
                  <a:pt x="5808691" y="3454193"/>
                  <a:pt x="5823647" y="3432708"/>
                  <a:pt x="5816691" y="3412757"/>
                </a:cubicBezTo>
                <a:cubicBezTo>
                  <a:pt x="5812285" y="3381837"/>
                  <a:pt x="5760576" y="3378199"/>
                  <a:pt x="5751300" y="3407528"/>
                </a:cubicBezTo>
                <a:cubicBezTo>
                  <a:pt x="5743416" y="3425035"/>
                  <a:pt x="5751764" y="3447316"/>
                  <a:pt x="5769619" y="3455500"/>
                </a:cubicBezTo>
                <a:cubicBezTo>
                  <a:pt x="5776285" y="3458797"/>
                  <a:pt x="5783140" y="3459436"/>
                  <a:pt x="5789528" y="3458126"/>
                </a:cubicBezTo>
                <a:close/>
                <a:moveTo>
                  <a:pt x="1776792" y="3458143"/>
                </a:moveTo>
                <a:cubicBezTo>
                  <a:pt x="1797502" y="3456976"/>
                  <a:pt x="1816866" y="3436619"/>
                  <a:pt x="1809685" y="3413798"/>
                </a:cubicBezTo>
                <a:cubicBezTo>
                  <a:pt x="1806949" y="3388672"/>
                  <a:pt x="1780504" y="3386136"/>
                  <a:pt x="1760898" y="3386136"/>
                </a:cubicBezTo>
                <a:cubicBezTo>
                  <a:pt x="1742433" y="3402272"/>
                  <a:pt x="1733542" y="3435927"/>
                  <a:pt x="1756567" y="3452294"/>
                </a:cubicBezTo>
                <a:cubicBezTo>
                  <a:pt x="1762836" y="3456789"/>
                  <a:pt x="1769889" y="3458532"/>
                  <a:pt x="1776792" y="3458143"/>
                </a:cubicBezTo>
                <a:close/>
                <a:moveTo>
                  <a:pt x="1669902" y="3458196"/>
                </a:moveTo>
                <a:cubicBezTo>
                  <a:pt x="1689285" y="3459146"/>
                  <a:pt x="1708827" y="3443647"/>
                  <a:pt x="1706114" y="3421026"/>
                </a:cubicBezTo>
                <a:cubicBezTo>
                  <a:pt x="1708827" y="3392244"/>
                  <a:pt x="1673784" y="3378199"/>
                  <a:pt x="1652759" y="3392475"/>
                </a:cubicBezTo>
                <a:cubicBezTo>
                  <a:pt x="1635124" y="3406290"/>
                  <a:pt x="1636707" y="3435992"/>
                  <a:pt x="1651402" y="3451418"/>
                </a:cubicBezTo>
                <a:cubicBezTo>
                  <a:pt x="1656998" y="3455736"/>
                  <a:pt x="1663441" y="3457880"/>
                  <a:pt x="1669902" y="3458196"/>
                </a:cubicBezTo>
                <a:close/>
                <a:moveTo>
                  <a:pt x="5577598" y="3458237"/>
                </a:moveTo>
                <a:cubicBezTo>
                  <a:pt x="5596501" y="3458311"/>
                  <a:pt x="5615789" y="3440112"/>
                  <a:pt x="5613907" y="3420381"/>
                </a:cubicBezTo>
                <a:cubicBezTo>
                  <a:pt x="5613451" y="3393394"/>
                  <a:pt x="5575816" y="3375024"/>
                  <a:pt x="5555288" y="3394754"/>
                </a:cubicBezTo>
                <a:cubicBezTo>
                  <a:pt x="5537041" y="3409496"/>
                  <a:pt x="5540006" y="3439431"/>
                  <a:pt x="5559622" y="3451451"/>
                </a:cubicBezTo>
                <a:cubicBezTo>
                  <a:pt x="5565039" y="3456157"/>
                  <a:pt x="5571298" y="3458212"/>
                  <a:pt x="5577598" y="3458237"/>
                </a:cubicBezTo>
                <a:close/>
                <a:moveTo>
                  <a:pt x="4852497" y="3458274"/>
                </a:moveTo>
                <a:cubicBezTo>
                  <a:pt x="4869988" y="3460931"/>
                  <a:pt x="4889430" y="3448290"/>
                  <a:pt x="4892499" y="3429608"/>
                </a:cubicBezTo>
                <a:cubicBezTo>
                  <a:pt x="4898866" y="3405154"/>
                  <a:pt x="4872944" y="3379787"/>
                  <a:pt x="4848841" y="3388014"/>
                </a:cubicBezTo>
                <a:cubicBezTo>
                  <a:pt x="4820645" y="3392814"/>
                  <a:pt x="4813141" y="3434178"/>
                  <a:pt x="4836335" y="3450176"/>
                </a:cubicBezTo>
                <a:cubicBezTo>
                  <a:pt x="4841053" y="3454804"/>
                  <a:pt x="4846667" y="3457389"/>
                  <a:pt x="4852497" y="3458274"/>
                </a:cubicBezTo>
                <a:close/>
                <a:moveTo>
                  <a:pt x="6713150" y="3458404"/>
                </a:moveTo>
                <a:cubicBezTo>
                  <a:pt x="6731754" y="3454812"/>
                  <a:pt x="6746252" y="3432130"/>
                  <a:pt x="6740093" y="3412518"/>
                </a:cubicBezTo>
                <a:cubicBezTo>
                  <a:pt x="6738725" y="3388642"/>
                  <a:pt x="6709757" y="3384549"/>
                  <a:pt x="6691282" y="3389779"/>
                </a:cubicBezTo>
                <a:cubicBezTo>
                  <a:pt x="6668929" y="3403195"/>
                  <a:pt x="6669842" y="3443670"/>
                  <a:pt x="6693791" y="3454812"/>
                </a:cubicBezTo>
                <a:cubicBezTo>
                  <a:pt x="6700291" y="3458677"/>
                  <a:pt x="6706949" y="3459601"/>
                  <a:pt x="6713150" y="3458404"/>
                </a:cubicBezTo>
                <a:close/>
                <a:moveTo>
                  <a:pt x="7839741" y="3458542"/>
                </a:moveTo>
                <a:cubicBezTo>
                  <a:pt x="7861237" y="3457215"/>
                  <a:pt x="7882154" y="3435201"/>
                  <a:pt x="7873753" y="3412930"/>
                </a:cubicBezTo>
                <a:cubicBezTo>
                  <a:pt x="7866895" y="3390546"/>
                  <a:pt x="7834433" y="3376612"/>
                  <a:pt x="7817060" y="3396256"/>
                </a:cubicBezTo>
                <a:cubicBezTo>
                  <a:pt x="7799686" y="3409961"/>
                  <a:pt x="7799229" y="3440112"/>
                  <a:pt x="7819117" y="3452218"/>
                </a:cubicBezTo>
                <a:cubicBezTo>
                  <a:pt x="7825347" y="3457129"/>
                  <a:pt x="7832576" y="3458985"/>
                  <a:pt x="7839741" y="3458542"/>
                </a:cubicBezTo>
                <a:close/>
                <a:moveTo>
                  <a:pt x="956596" y="3458587"/>
                </a:moveTo>
                <a:cubicBezTo>
                  <a:pt x="977289" y="3455675"/>
                  <a:pt x="993852" y="3429736"/>
                  <a:pt x="984436" y="3408134"/>
                </a:cubicBezTo>
                <a:cubicBezTo>
                  <a:pt x="977710" y="3381374"/>
                  <a:pt x="933765" y="3379786"/>
                  <a:pt x="924573" y="3405640"/>
                </a:cubicBezTo>
                <a:cubicBezTo>
                  <a:pt x="917623" y="3420835"/>
                  <a:pt x="920538" y="3443513"/>
                  <a:pt x="935335" y="3452812"/>
                </a:cubicBezTo>
                <a:cubicBezTo>
                  <a:pt x="942341" y="3457971"/>
                  <a:pt x="949698" y="3459558"/>
                  <a:pt x="956596" y="3458587"/>
                </a:cubicBezTo>
                <a:close/>
                <a:moveTo>
                  <a:pt x="7223461" y="3458828"/>
                </a:moveTo>
                <a:cubicBezTo>
                  <a:pt x="7228165" y="3458807"/>
                  <a:pt x="7233012" y="3457441"/>
                  <a:pt x="7237931" y="3454222"/>
                </a:cubicBezTo>
                <a:cubicBezTo>
                  <a:pt x="7264242" y="3439736"/>
                  <a:pt x="7257150" y="3403405"/>
                  <a:pt x="7237931" y="3385929"/>
                </a:cubicBezTo>
                <a:cubicBezTo>
                  <a:pt x="7224204" y="3388688"/>
                  <a:pt x="7207274" y="3384549"/>
                  <a:pt x="7196978" y="3396046"/>
                </a:cubicBezTo>
                <a:cubicBezTo>
                  <a:pt x="7186454" y="3406854"/>
                  <a:pt x="7189199" y="3422950"/>
                  <a:pt x="7186912" y="3436517"/>
                </a:cubicBezTo>
                <a:cubicBezTo>
                  <a:pt x="7196521" y="3446864"/>
                  <a:pt x="7209347" y="3458893"/>
                  <a:pt x="7223461" y="3458828"/>
                </a:cubicBezTo>
                <a:close/>
                <a:moveTo>
                  <a:pt x="1150701" y="3458902"/>
                </a:moveTo>
                <a:cubicBezTo>
                  <a:pt x="1166892" y="3460749"/>
                  <a:pt x="1185593" y="3452667"/>
                  <a:pt x="1190611" y="3435811"/>
                </a:cubicBezTo>
                <a:cubicBezTo>
                  <a:pt x="1200189" y="3416876"/>
                  <a:pt x="1185365" y="3399558"/>
                  <a:pt x="1173962" y="3386165"/>
                </a:cubicBezTo>
                <a:cubicBezTo>
                  <a:pt x="1158910" y="3388936"/>
                  <a:pt x="1137478" y="3384549"/>
                  <a:pt x="1129726" y="3401867"/>
                </a:cubicBezTo>
                <a:cubicBezTo>
                  <a:pt x="1117640" y="3422418"/>
                  <a:pt x="1128130" y="3451513"/>
                  <a:pt x="1150701" y="3458902"/>
                </a:cubicBezTo>
                <a:close/>
                <a:moveTo>
                  <a:pt x="7533992" y="3462337"/>
                </a:moveTo>
                <a:cubicBezTo>
                  <a:pt x="7551055" y="3451822"/>
                  <a:pt x="7569041" y="3436277"/>
                  <a:pt x="7564890" y="3413874"/>
                </a:cubicBezTo>
                <a:cubicBezTo>
                  <a:pt x="7562585" y="3380956"/>
                  <a:pt x="7508627" y="3376612"/>
                  <a:pt x="7498943" y="3407473"/>
                </a:cubicBezTo>
                <a:cubicBezTo>
                  <a:pt x="7486491" y="3433534"/>
                  <a:pt x="7509088" y="3457308"/>
                  <a:pt x="7533992" y="3462337"/>
                </a:cubicBezTo>
                <a:close/>
                <a:moveTo>
                  <a:pt x="7122954" y="3462337"/>
                </a:moveTo>
                <a:cubicBezTo>
                  <a:pt x="7135427" y="3453184"/>
                  <a:pt x="7153570" y="3445175"/>
                  <a:pt x="7154931" y="3427326"/>
                </a:cubicBezTo>
                <a:cubicBezTo>
                  <a:pt x="7157879" y="3409935"/>
                  <a:pt x="7142684" y="3398265"/>
                  <a:pt x="7132706" y="3386595"/>
                </a:cubicBezTo>
                <a:cubicBezTo>
                  <a:pt x="7111161" y="3386137"/>
                  <a:pt x="7084627" y="3395061"/>
                  <a:pt x="7084400" y="3420919"/>
                </a:cubicBezTo>
                <a:cubicBezTo>
                  <a:pt x="7081679" y="3444717"/>
                  <a:pt x="7104584" y="3455472"/>
                  <a:pt x="7122954" y="3462337"/>
                </a:cubicBezTo>
                <a:close/>
                <a:moveTo>
                  <a:pt x="4753808" y="3462337"/>
                </a:moveTo>
                <a:cubicBezTo>
                  <a:pt x="4776662" y="3455654"/>
                  <a:pt x="4802029" y="3433762"/>
                  <a:pt x="4787174" y="3407952"/>
                </a:cubicBezTo>
                <a:cubicBezTo>
                  <a:pt x="4776890" y="3376612"/>
                  <a:pt x="4727298" y="3381451"/>
                  <a:pt x="4721585" y="3413022"/>
                </a:cubicBezTo>
                <a:cubicBezTo>
                  <a:pt x="4713129" y="3436988"/>
                  <a:pt x="4736897" y="3451737"/>
                  <a:pt x="4753808" y="3462337"/>
                </a:cubicBezTo>
                <a:close/>
                <a:moveTo>
                  <a:pt x="2389631" y="3462337"/>
                </a:moveTo>
                <a:cubicBezTo>
                  <a:pt x="2407695" y="3455516"/>
                  <a:pt x="2429108" y="3444147"/>
                  <a:pt x="2424828" y="3420727"/>
                </a:cubicBezTo>
                <a:cubicBezTo>
                  <a:pt x="2430462" y="3381845"/>
                  <a:pt x="2364409" y="3375024"/>
                  <a:pt x="2360808" y="3413224"/>
                </a:cubicBezTo>
                <a:cubicBezTo>
                  <a:pt x="2354265" y="3435961"/>
                  <a:pt x="2371840" y="3452560"/>
                  <a:pt x="2389631" y="3462337"/>
                </a:cubicBezTo>
                <a:close/>
                <a:moveTo>
                  <a:pt x="1465007" y="3462337"/>
                </a:moveTo>
                <a:cubicBezTo>
                  <a:pt x="1478386" y="3455225"/>
                  <a:pt x="1497300" y="3450637"/>
                  <a:pt x="1500529" y="3432973"/>
                </a:cubicBezTo>
                <a:cubicBezTo>
                  <a:pt x="1508139" y="3410262"/>
                  <a:pt x="1488768" y="3382962"/>
                  <a:pt x="1463854" y="3386633"/>
                </a:cubicBezTo>
                <a:cubicBezTo>
                  <a:pt x="1442406" y="3388927"/>
                  <a:pt x="1427182" y="3412097"/>
                  <a:pt x="1433866" y="3432514"/>
                </a:cubicBezTo>
                <a:cubicBezTo>
                  <a:pt x="1438019" y="3447655"/>
                  <a:pt x="1453474" y="3453849"/>
                  <a:pt x="1465007" y="3462337"/>
                </a:cubicBezTo>
                <a:close/>
                <a:moveTo>
                  <a:pt x="1361476" y="3554609"/>
                </a:moveTo>
                <a:cubicBezTo>
                  <a:pt x="1378645" y="3555596"/>
                  <a:pt x="1396208" y="3544093"/>
                  <a:pt x="1393767" y="3524349"/>
                </a:cubicBezTo>
                <a:cubicBezTo>
                  <a:pt x="1395627" y="3499397"/>
                  <a:pt x="1362856" y="3489324"/>
                  <a:pt x="1344727" y="3503059"/>
                </a:cubicBezTo>
                <a:cubicBezTo>
                  <a:pt x="1333102" y="3515650"/>
                  <a:pt x="1331941" y="3537168"/>
                  <a:pt x="1345192" y="3549301"/>
                </a:cubicBezTo>
                <a:cubicBezTo>
                  <a:pt x="1350073" y="3552563"/>
                  <a:pt x="1355753" y="3554280"/>
                  <a:pt x="1361476" y="3554609"/>
                </a:cubicBezTo>
                <a:close/>
                <a:moveTo>
                  <a:pt x="8877893" y="3555971"/>
                </a:moveTo>
                <a:cubicBezTo>
                  <a:pt x="8887464" y="3553519"/>
                  <a:pt x="8895521" y="3547530"/>
                  <a:pt x="8897921" y="3536807"/>
                </a:cubicBezTo>
                <a:cubicBezTo>
                  <a:pt x="8908892" y="3513536"/>
                  <a:pt x="8888092" y="3484562"/>
                  <a:pt x="8862036" y="3490038"/>
                </a:cubicBezTo>
                <a:cubicBezTo>
                  <a:pt x="8830036" y="3488669"/>
                  <a:pt x="8821579" y="3542054"/>
                  <a:pt x="8848779" y="3553918"/>
                </a:cubicBezTo>
                <a:cubicBezTo>
                  <a:pt x="8857236" y="3557340"/>
                  <a:pt x="8868321" y="3558424"/>
                  <a:pt x="8877893" y="3555971"/>
                </a:cubicBezTo>
                <a:close/>
                <a:moveTo>
                  <a:pt x="246128" y="3556040"/>
                </a:moveTo>
                <a:cubicBezTo>
                  <a:pt x="254742" y="3554024"/>
                  <a:pt x="262134" y="3549322"/>
                  <a:pt x="265091" y="3540364"/>
                </a:cubicBezTo>
                <a:cubicBezTo>
                  <a:pt x="274642" y="3518193"/>
                  <a:pt x="259860" y="3487737"/>
                  <a:pt x="232568" y="3490872"/>
                </a:cubicBezTo>
                <a:cubicBezTo>
                  <a:pt x="197090" y="3489305"/>
                  <a:pt x="190495" y="3542379"/>
                  <a:pt x="219833" y="3555592"/>
                </a:cubicBezTo>
                <a:cubicBezTo>
                  <a:pt x="227679" y="3557384"/>
                  <a:pt x="237514" y="3558055"/>
                  <a:pt x="246128" y="3556040"/>
                </a:cubicBezTo>
                <a:close/>
                <a:moveTo>
                  <a:pt x="8026952" y="3556367"/>
                </a:moveTo>
                <a:cubicBezTo>
                  <a:pt x="8046289" y="3562349"/>
                  <a:pt x="8074397" y="3557518"/>
                  <a:pt x="8077320" y="3532900"/>
                </a:cubicBezTo>
                <a:cubicBezTo>
                  <a:pt x="8083391" y="3507592"/>
                  <a:pt x="8058657" y="3482974"/>
                  <a:pt x="8034147" y="3491947"/>
                </a:cubicBezTo>
                <a:cubicBezTo>
                  <a:pt x="8005590" y="3497929"/>
                  <a:pt x="8004016" y="3542793"/>
                  <a:pt x="8026952" y="3556367"/>
                </a:cubicBezTo>
                <a:close/>
                <a:moveTo>
                  <a:pt x="4767762" y="3556487"/>
                </a:moveTo>
                <a:cubicBezTo>
                  <a:pt x="4777425" y="3554049"/>
                  <a:pt x="4785553" y="3548139"/>
                  <a:pt x="4788168" y="3537122"/>
                </a:cubicBezTo>
                <a:cubicBezTo>
                  <a:pt x="4798854" y="3514170"/>
                  <a:pt x="4777709" y="3484562"/>
                  <a:pt x="4752472" y="3489841"/>
                </a:cubicBezTo>
                <a:cubicBezTo>
                  <a:pt x="4719504" y="3489612"/>
                  <a:pt x="4709954" y="3540565"/>
                  <a:pt x="4738148" y="3555024"/>
                </a:cubicBezTo>
                <a:cubicBezTo>
                  <a:pt x="4746901" y="3557893"/>
                  <a:pt x="4758099" y="3558926"/>
                  <a:pt x="4767762" y="3556487"/>
                </a:cubicBezTo>
                <a:close/>
                <a:moveTo>
                  <a:pt x="5981323" y="3556615"/>
                </a:moveTo>
                <a:cubicBezTo>
                  <a:pt x="5989251" y="3557695"/>
                  <a:pt x="5997807" y="3556785"/>
                  <a:pt x="6005449" y="3555534"/>
                </a:cubicBezTo>
                <a:cubicBezTo>
                  <a:pt x="6023473" y="3544387"/>
                  <a:pt x="6027579" y="3517316"/>
                  <a:pt x="6015488" y="3500709"/>
                </a:cubicBezTo>
                <a:cubicBezTo>
                  <a:pt x="6003624" y="3486149"/>
                  <a:pt x="5983776" y="3491836"/>
                  <a:pt x="5967577" y="3491836"/>
                </a:cubicBezTo>
                <a:cubicBezTo>
                  <a:pt x="5959821" y="3508443"/>
                  <a:pt x="5951379" y="3527780"/>
                  <a:pt x="5960961" y="3545752"/>
                </a:cubicBezTo>
                <a:cubicBezTo>
                  <a:pt x="5966094" y="3552463"/>
                  <a:pt x="5973395" y="3555534"/>
                  <a:pt x="5981323" y="3556615"/>
                </a:cubicBezTo>
                <a:close/>
                <a:moveTo>
                  <a:pt x="7952167" y="3556777"/>
                </a:moveTo>
                <a:cubicBezTo>
                  <a:pt x="7961607" y="3553902"/>
                  <a:pt x="7969771" y="3547363"/>
                  <a:pt x="7973173" y="3537779"/>
                </a:cubicBezTo>
                <a:cubicBezTo>
                  <a:pt x="7981791" y="3515230"/>
                  <a:pt x="7963875" y="3484562"/>
                  <a:pt x="7937341" y="3490651"/>
                </a:cubicBezTo>
                <a:cubicBezTo>
                  <a:pt x="7904911" y="3489523"/>
                  <a:pt x="7896066" y="3540485"/>
                  <a:pt x="7923507" y="3553790"/>
                </a:cubicBezTo>
                <a:cubicBezTo>
                  <a:pt x="7932011" y="3558863"/>
                  <a:pt x="7942727" y="3559653"/>
                  <a:pt x="7952167" y="3556777"/>
                </a:cubicBezTo>
                <a:close/>
                <a:moveTo>
                  <a:pt x="5075030" y="3557133"/>
                </a:moveTo>
                <a:cubicBezTo>
                  <a:pt x="5084820" y="3554638"/>
                  <a:pt x="5093123" y="3548402"/>
                  <a:pt x="5095816" y="3537403"/>
                </a:cubicBezTo>
                <a:cubicBezTo>
                  <a:pt x="5105241" y="3513817"/>
                  <a:pt x="5083698" y="3484561"/>
                  <a:pt x="5058115" y="3491365"/>
                </a:cubicBezTo>
                <a:cubicBezTo>
                  <a:pt x="5027819" y="3493179"/>
                  <a:pt x="5019516" y="3540578"/>
                  <a:pt x="5045324" y="3554412"/>
                </a:cubicBezTo>
                <a:cubicBezTo>
                  <a:pt x="5053964" y="3558380"/>
                  <a:pt x="5065240" y="3559628"/>
                  <a:pt x="5075030" y="3557133"/>
                </a:cubicBezTo>
                <a:close/>
                <a:moveTo>
                  <a:pt x="7438711" y="3557286"/>
                </a:moveTo>
                <a:cubicBezTo>
                  <a:pt x="7448455" y="3554869"/>
                  <a:pt x="7456798" y="3548771"/>
                  <a:pt x="7459656" y="3537954"/>
                </a:cubicBezTo>
                <a:cubicBezTo>
                  <a:pt x="7469029" y="3514480"/>
                  <a:pt x="7449827" y="3484561"/>
                  <a:pt x="7423080" y="3490545"/>
                </a:cubicBezTo>
                <a:cubicBezTo>
                  <a:pt x="7392219" y="3491926"/>
                  <a:pt x="7383304" y="3539795"/>
                  <a:pt x="7409364" y="3554524"/>
                </a:cubicBezTo>
                <a:cubicBezTo>
                  <a:pt x="7417822" y="3558437"/>
                  <a:pt x="7428967" y="3559702"/>
                  <a:pt x="7438711" y="3557286"/>
                </a:cubicBezTo>
                <a:close/>
                <a:moveTo>
                  <a:pt x="760260" y="3557328"/>
                </a:moveTo>
                <a:cubicBezTo>
                  <a:pt x="771233" y="3553993"/>
                  <a:pt x="780300" y="3546078"/>
                  <a:pt x="781917" y="3533867"/>
                </a:cubicBezTo>
                <a:cubicBezTo>
                  <a:pt x="787462" y="3513063"/>
                  <a:pt x="771291" y="3488642"/>
                  <a:pt x="747959" y="3491129"/>
                </a:cubicBezTo>
                <a:cubicBezTo>
                  <a:pt x="714462" y="3487737"/>
                  <a:pt x="700139" y="3536128"/>
                  <a:pt x="727168" y="3553314"/>
                </a:cubicBezTo>
                <a:cubicBezTo>
                  <a:pt x="736408" y="3559420"/>
                  <a:pt x="749287" y="3560663"/>
                  <a:pt x="760260" y="3557328"/>
                </a:cubicBezTo>
                <a:close/>
                <a:moveTo>
                  <a:pt x="1476147" y="3557435"/>
                </a:moveTo>
                <a:cubicBezTo>
                  <a:pt x="1485083" y="3555985"/>
                  <a:pt x="1493000" y="3551550"/>
                  <a:pt x="1496845" y="3542338"/>
                </a:cubicBezTo>
                <a:cubicBezTo>
                  <a:pt x="1509737" y="3519364"/>
                  <a:pt x="1491417" y="3484562"/>
                  <a:pt x="1463139" y="3490704"/>
                </a:cubicBezTo>
                <a:cubicBezTo>
                  <a:pt x="1430566" y="3490249"/>
                  <a:pt x="1420845" y="3541200"/>
                  <a:pt x="1449340" y="3554621"/>
                </a:cubicBezTo>
                <a:cubicBezTo>
                  <a:pt x="1457257" y="3557350"/>
                  <a:pt x="1467211" y="3558885"/>
                  <a:pt x="1476147" y="3557435"/>
                </a:cubicBezTo>
                <a:close/>
                <a:moveTo>
                  <a:pt x="6308708" y="3557516"/>
                </a:moveTo>
                <a:cubicBezTo>
                  <a:pt x="6319736" y="3554117"/>
                  <a:pt x="6328864" y="3546052"/>
                  <a:pt x="6330792" y="3533262"/>
                </a:cubicBezTo>
                <a:cubicBezTo>
                  <a:pt x="6338729" y="3505378"/>
                  <a:pt x="6305618" y="3479799"/>
                  <a:pt x="6281125" y="3493856"/>
                </a:cubicBezTo>
                <a:cubicBezTo>
                  <a:pt x="6257313" y="3503304"/>
                  <a:pt x="6254591" y="3539484"/>
                  <a:pt x="6275229" y="3553772"/>
                </a:cubicBezTo>
                <a:cubicBezTo>
                  <a:pt x="6284754" y="3559648"/>
                  <a:pt x="6297681" y="3560915"/>
                  <a:pt x="6308708" y="3557516"/>
                </a:cubicBezTo>
                <a:close/>
                <a:moveTo>
                  <a:pt x="451075" y="3557546"/>
                </a:moveTo>
                <a:cubicBezTo>
                  <a:pt x="461008" y="3555158"/>
                  <a:pt x="469474" y="3549117"/>
                  <a:pt x="472468" y="3538185"/>
                </a:cubicBezTo>
                <a:cubicBezTo>
                  <a:pt x="484215" y="3514020"/>
                  <a:pt x="460720" y="3484562"/>
                  <a:pt x="434462" y="3490776"/>
                </a:cubicBezTo>
                <a:cubicBezTo>
                  <a:pt x="403596" y="3492157"/>
                  <a:pt x="395305" y="3540487"/>
                  <a:pt x="420873" y="3554986"/>
                </a:cubicBezTo>
                <a:cubicBezTo>
                  <a:pt x="429740" y="3558668"/>
                  <a:pt x="441142" y="3559934"/>
                  <a:pt x="451075" y="3557546"/>
                </a:cubicBezTo>
                <a:close/>
                <a:moveTo>
                  <a:pt x="7231794" y="3557775"/>
                </a:moveTo>
                <a:cubicBezTo>
                  <a:pt x="7236760" y="3556653"/>
                  <a:pt x="7241485" y="3554151"/>
                  <a:pt x="7245691" y="3549831"/>
                </a:cubicBezTo>
                <a:cubicBezTo>
                  <a:pt x="7270591" y="3527776"/>
                  <a:pt x="7246364" y="3479799"/>
                  <a:pt x="7213389" y="3491395"/>
                </a:cubicBezTo>
                <a:cubicBezTo>
                  <a:pt x="7188714" y="3495033"/>
                  <a:pt x="7189163" y="3523228"/>
                  <a:pt x="7188041" y="3542555"/>
                </a:cubicBezTo>
                <a:cubicBezTo>
                  <a:pt x="7199817" y="3552105"/>
                  <a:pt x="7216894" y="3561143"/>
                  <a:pt x="7231794" y="3557775"/>
                </a:cubicBezTo>
                <a:close/>
                <a:moveTo>
                  <a:pt x="954849" y="3557881"/>
                </a:moveTo>
                <a:cubicBezTo>
                  <a:pt x="974781" y="3556481"/>
                  <a:pt x="993136" y="3539687"/>
                  <a:pt x="986275" y="3517803"/>
                </a:cubicBezTo>
                <a:cubicBezTo>
                  <a:pt x="984903" y="3488399"/>
                  <a:pt x="942130" y="3481387"/>
                  <a:pt x="925891" y="3502649"/>
                </a:cubicBezTo>
                <a:cubicBezTo>
                  <a:pt x="917199" y="3518482"/>
                  <a:pt x="916055" y="3544946"/>
                  <a:pt x="935269" y="3553767"/>
                </a:cubicBezTo>
                <a:cubicBezTo>
                  <a:pt x="941386" y="3557103"/>
                  <a:pt x="948205" y="3558347"/>
                  <a:pt x="954849" y="3557881"/>
                </a:cubicBezTo>
                <a:close/>
                <a:moveTo>
                  <a:pt x="6710137" y="3558155"/>
                </a:moveTo>
                <a:cubicBezTo>
                  <a:pt x="6728242" y="3556983"/>
                  <a:pt x="6745505" y="3545068"/>
                  <a:pt x="6741871" y="3524250"/>
                </a:cubicBezTo>
                <a:cubicBezTo>
                  <a:pt x="6745563" y="3500850"/>
                  <a:pt x="6719950" y="3484562"/>
                  <a:pt x="6699184" y="3490986"/>
                </a:cubicBezTo>
                <a:cubicBezTo>
                  <a:pt x="6669879" y="3496950"/>
                  <a:pt x="6667341" y="3543061"/>
                  <a:pt x="6692492" y="3555678"/>
                </a:cubicBezTo>
                <a:cubicBezTo>
                  <a:pt x="6697972" y="3557743"/>
                  <a:pt x="6704101" y="3558546"/>
                  <a:pt x="6710137" y="3558155"/>
                </a:cubicBezTo>
                <a:close/>
                <a:moveTo>
                  <a:pt x="8549494" y="3558175"/>
                </a:moveTo>
                <a:cubicBezTo>
                  <a:pt x="8582488" y="3570287"/>
                  <a:pt x="8610441" y="3521152"/>
                  <a:pt x="8582030" y="3499898"/>
                </a:cubicBezTo>
                <a:cubicBezTo>
                  <a:pt x="8563012" y="3481387"/>
                  <a:pt x="8536434" y="3494185"/>
                  <a:pt x="8521541" y="3511097"/>
                </a:cubicBezTo>
                <a:cubicBezTo>
                  <a:pt x="8522228" y="3530065"/>
                  <a:pt x="8524290" y="3557261"/>
                  <a:pt x="8549494" y="3558175"/>
                </a:cubicBezTo>
                <a:close/>
                <a:moveTo>
                  <a:pt x="8163233" y="3558275"/>
                </a:moveTo>
                <a:cubicBezTo>
                  <a:pt x="8176500" y="3543656"/>
                  <a:pt x="8188166" y="3522741"/>
                  <a:pt x="8175127" y="3504074"/>
                </a:cubicBezTo>
                <a:cubicBezTo>
                  <a:pt x="8157971" y="3478211"/>
                  <a:pt x="8109935" y="3492605"/>
                  <a:pt x="8113366" y="3524540"/>
                </a:cubicBezTo>
                <a:cubicBezTo>
                  <a:pt x="8108791" y="3553777"/>
                  <a:pt x="8141502" y="3559174"/>
                  <a:pt x="8163233" y="3558275"/>
                </a:cubicBezTo>
                <a:close/>
                <a:moveTo>
                  <a:pt x="5175947" y="3558312"/>
                </a:moveTo>
                <a:cubicBezTo>
                  <a:pt x="5184854" y="3556606"/>
                  <a:pt x="5192816" y="3551773"/>
                  <a:pt x="5197169" y="3543016"/>
                </a:cubicBezTo>
                <a:cubicBezTo>
                  <a:pt x="5211604" y="3519816"/>
                  <a:pt x="5191670" y="3484561"/>
                  <a:pt x="5162801" y="3490930"/>
                </a:cubicBezTo>
                <a:cubicBezTo>
                  <a:pt x="5130265" y="3490475"/>
                  <a:pt x="5122704" y="3541196"/>
                  <a:pt x="5149053" y="3554843"/>
                </a:cubicBezTo>
                <a:cubicBezTo>
                  <a:pt x="5157187" y="3558596"/>
                  <a:pt x="5167040" y="3560018"/>
                  <a:pt x="5175947" y="3558312"/>
                </a:cubicBezTo>
                <a:close/>
                <a:moveTo>
                  <a:pt x="5577019" y="3558366"/>
                </a:moveTo>
                <a:cubicBezTo>
                  <a:pt x="5595507" y="3558547"/>
                  <a:pt x="5614377" y="3544653"/>
                  <a:pt x="5613020" y="3524473"/>
                </a:cubicBezTo>
                <a:cubicBezTo>
                  <a:pt x="5613246" y="3500303"/>
                  <a:pt x="5587012" y="3482974"/>
                  <a:pt x="5565075" y="3491867"/>
                </a:cubicBezTo>
                <a:cubicBezTo>
                  <a:pt x="5538389" y="3499619"/>
                  <a:pt x="5533866" y="3541346"/>
                  <a:pt x="5559422" y="3553203"/>
                </a:cubicBezTo>
                <a:cubicBezTo>
                  <a:pt x="5564736" y="3556680"/>
                  <a:pt x="5570857" y="3558305"/>
                  <a:pt x="5577019" y="3558366"/>
                </a:cubicBezTo>
                <a:close/>
                <a:moveTo>
                  <a:pt x="8244238" y="3558381"/>
                </a:moveTo>
                <a:cubicBezTo>
                  <a:pt x="8258577" y="3559810"/>
                  <a:pt x="8273367" y="3551196"/>
                  <a:pt x="8284545" y="3542327"/>
                </a:cubicBezTo>
                <a:cubicBezTo>
                  <a:pt x="8285004" y="3520267"/>
                  <a:pt x="8280647" y="3487290"/>
                  <a:pt x="8250379" y="3490474"/>
                </a:cubicBezTo>
                <a:cubicBezTo>
                  <a:pt x="8216212" y="3484561"/>
                  <a:pt x="8202454" y="3537551"/>
                  <a:pt x="8230200" y="3553243"/>
                </a:cubicBezTo>
                <a:cubicBezTo>
                  <a:pt x="8234729" y="3556313"/>
                  <a:pt x="8239458" y="3557905"/>
                  <a:pt x="8244238" y="3558381"/>
                </a:cubicBezTo>
                <a:close/>
                <a:moveTo>
                  <a:pt x="5368146" y="3558409"/>
                </a:moveTo>
                <a:cubicBezTo>
                  <a:pt x="5379968" y="3559968"/>
                  <a:pt x="5391934" y="3556567"/>
                  <a:pt x="5400143" y="3546021"/>
                </a:cubicBezTo>
                <a:cubicBezTo>
                  <a:pt x="5419566" y="3521301"/>
                  <a:pt x="5395287" y="3481387"/>
                  <a:pt x="5362914" y="3491592"/>
                </a:cubicBezTo>
                <a:cubicBezTo>
                  <a:pt x="5337941" y="3494541"/>
                  <a:pt x="5338635" y="3522435"/>
                  <a:pt x="5337016" y="3541032"/>
                </a:cubicBezTo>
                <a:cubicBezTo>
                  <a:pt x="5344647" y="3550330"/>
                  <a:pt x="5356324" y="3556850"/>
                  <a:pt x="5368146" y="3558409"/>
                </a:cubicBezTo>
                <a:close/>
                <a:moveTo>
                  <a:pt x="7738859" y="3558486"/>
                </a:moveTo>
                <a:cubicBezTo>
                  <a:pt x="7756377" y="3556915"/>
                  <a:pt x="7773039" y="3543060"/>
                  <a:pt x="7770671" y="3523560"/>
                </a:cubicBezTo>
                <a:cubicBezTo>
                  <a:pt x="7772250" y="3501666"/>
                  <a:pt x="7747891" y="3484561"/>
                  <a:pt x="7727818" y="3490719"/>
                </a:cubicBezTo>
                <a:cubicBezTo>
                  <a:pt x="7696692" y="3494596"/>
                  <a:pt x="7691279" y="3546595"/>
                  <a:pt x="7721728" y="3555717"/>
                </a:cubicBezTo>
                <a:cubicBezTo>
                  <a:pt x="7727085" y="3558169"/>
                  <a:pt x="7733019" y="3559010"/>
                  <a:pt x="7738859" y="3558486"/>
                </a:cubicBezTo>
                <a:close/>
                <a:moveTo>
                  <a:pt x="5493711" y="3558508"/>
                </a:moveTo>
                <a:cubicBezTo>
                  <a:pt x="5502428" y="3546785"/>
                  <a:pt x="5514816" y="3533709"/>
                  <a:pt x="5509540" y="3517702"/>
                </a:cubicBezTo>
                <a:cubicBezTo>
                  <a:pt x="5504264" y="3494933"/>
                  <a:pt x="5475358" y="3484562"/>
                  <a:pt x="5455170" y="3495158"/>
                </a:cubicBezTo>
                <a:cubicBezTo>
                  <a:pt x="5438653" y="3506205"/>
                  <a:pt x="5435441" y="3530327"/>
                  <a:pt x="5445994" y="3546334"/>
                </a:cubicBezTo>
                <a:cubicBezTo>
                  <a:pt x="5457235" y="3560762"/>
                  <a:pt x="5477652" y="3555802"/>
                  <a:pt x="5493711" y="3558508"/>
                </a:cubicBezTo>
                <a:close/>
                <a:moveTo>
                  <a:pt x="330354" y="3558562"/>
                </a:moveTo>
                <a:cubicBezTo>
                  <a:pt x="344452" y="3560507"/>
                  <a:pt x="359249" y="3552598"/>
                  <a:pt x="369225" y="3542393"/>
                </a:cubicBezTo>
                <a:cubicBezTo>
                  <a:pt x="369902" y="3530600"/>
                  <a:pt x="369902" y="3519034"/>
                  <a:pt x="369225" y="3507241"/>
                </a:cubicBezTo>
                <a:cubicBezTo>
                  <a:pt x="357952" y="3497716"/>
                  <a:pt x="344875" y="3486150"/>
                  <a:pt x="328867" y="3491139"/>
                </a:cubicBezTo>
                <a:cubicBezTo>
                  <a:pt x="300909" y="3495448"/>
                  <a:pt x="293693" y="3537857"/>
                  <a:pt x="316691" y="3553052"/>
                </a:cubicBezTo>
                <a:cubicBezTo>
                  <a:pt x="321031" y="3556170"/>
                  <a:pt x="325653" y="3557914"/>
                  <a:pt x="330354" y="3558562"/>
                </a:cubicBezTo>
                <a:close/>
                <a:moveTo>
                  <a:pt x="4652838" y="3558564"/>
                </a:moveTo>
                <a:cubicBezTo>
                  <a:pt x="4671253" y="3558702"/>
                  <a:pt x="4689990" y="3545005"/>
                  <a:pt x="4687246" y="3524821"/>
                </a:cubicBezTo>
                <a:cubicBezTo>
                  <a:pt x="4689761" y="3503789"/>
                  <a:pt x="4669409" y="3486149"/>
                  <a:pt x="4648829" y="3490446"/>
                </a:cubicBezTo>
                <a:cubicBezTo>
                  <a:pt x="4617272" y="3490446"/>
                  <a:pt x="4608354" y="3540200"/>
                  <a:pt x="4635337" y="3553543"/>
                </a:cubicBezTo>
                <a:cubicBezTo>
                  <a:pt x="4640597" y="3556935"/>
                  <a:pt x="4646700" y="3558518"/>
                  <a:pt x="4652838" y="3558564"/>
                </a:cubicBezTo>
                <a:close/>
                <a:moveTo>
                  <a:pt x="2497106" y="3558619"/>
                </a:moveTo>
                <a:cubicBezTo>
                  <a:pt x="2516559" y="3556376"/>
                  <a:pt x="2533601" y="3537527"/>
                  <a:pt x="2528622" y="3516499"/>
                </a:cubicBezTo>
                <a:cubicBezTo>
                  <a:pt x="2526330" y="3484586"/>
                  <a:pt x="2472779" y="3479799"/>
                  <a:pt x="2463629" y="3509432"/>
                </a:cubicBezTo>
                <a:cubicBezTo>
                  <a:pt x="2459051" y="3525161"/>
                  <a:pt x="2459968" y="3547044"/>
                  <a:pt x="2477586" y="3554794"/>
                </a:cubicBezTo>
                <a:cubicBezTo>
                  <a:pt x="2483870" y="3558270"/>
                  <a:pt x="2490626" y="3559367"/>
                  <a:pt x="2497106" y="3558619"/>
                </a:cubicBezTo>
                <a:close/>
                <a:moveTo>
                  <a:pt x="542851" y="3558643"/>
                </a:moveTo>
                <a:cubicBezTo>
                  <a:pt x="561471" y="3558472"/>
                  <a:pt x="580254" y="3544489"/>
                  <a:pt x="577825" y="3524367"/>
                </a:cubicBezTo>
                <a:cubicBezTo>
                  <a:pt x="581063" y="3492536"/>
                  <a:pt x="533637" y="3478212"/>
                  <a:pt x="514898" y="3502086"/>
                </a:cubicBezTo>
                <a:cubicBezTo>
                  <a:pt x="500092" y="3517546"/>
                  <a:pt x="503793" y="3545967"/>
                  <a:pt x="525077" y="3553925"/>
                </a:cubicBezTo>
                <a:cubicBezTo>
                  <a:pt x="530456" y="3557222"/>
                  <a:pt x="536644" y="3558699"/>
                  <a:pt x="542851" y="3558643"/>
                </a:cubicBezTo>
                <a:close/>
                <a:moveTo>
                  <a:pt x="2392213" y="3558643"/>
                </a:moveTo>
                <a:cubicBezTo>
                  <a:pt x="2409844" y="3558192"/>
                  <a:pt x="2426275" y="3545817"/>
                  <a:pt x="2424419" y="3525192"/>
                </a:cubicBezTo>
                <a:cubicBezTo>
                  <a:pt x="2430472" y="3491504"/>
                  <a:pt x="2382508" y="3478212"/>
                  <a:pt x="2365047" y="3502962"/>
                </a:cubicBezTo>
                <a:cubicBezTo>
                  <a:pt x="2357654" y="3519233"/>
                  <a:pt x="2355859" y="3546275"/>
                  <a:pt x="2374897" y="3554983"/>
                </a:cubicBezTo>
                <a:cubicBezTo>
                  <a:pt x="2380383" y="3557619"/>
                  <a:pt x="2386368" y="3558793"/>
                  <a:pt x="2392213" y="3558643"/>
                </a:cubicBezTo>
                <a:close/>
                <a:moveTo>
                  <a:pt x="1057733" y="3558810"/>
                </a:moveTo>
                <a:cubicBezTo>
                  <a:pt x="1075814" y="3558021"/>
                  <a:pt x="1093450" y="3545401"/>
                  <a:pt x="1090228" y="3524595"/>
                </a:cubicBezTo>
                <a:cubicBezTo>
                  <a:pt x="1095430" y="3495035"/>
                  <a:pt x="1054730" y="3479800"/>
                  <a:pt x="1034834" y="3497991"/>
                </a:cubicBezTo>
                <a:cubicBezTo>
                  <a:pt x="1017647" y="3512317"/>
                  <a:pt x="1019003" y="3545515"/>
                  <a:pt x="1040257" y="3555520"/>
                </a:cubicBezTo>
                <a:cubicBezTo>
                  <a:pt x="1045629" y="3558021"/>
                  <a:pt x="1051704" y="3559073"/>
                  <a:pt x="1057733" y="3558810"/>
                </a:cubicBezTo>
                <a:close/>
                <a:moveTo>
                  <a:pt x="1166159" y="3558829"/>
                </a:moveTo>
                <a:cubicBezTo>
                  <a:pt x="1181206" y="3555603"/>
                  <a:pt x="1192289" y="3540634"/>
                  <a:pt x="1197026" y="3525149"/>
                </a:cubicBezTo>
                <a:cubicBezTo>
                  <a:pt x="1190259" y="3507485"/>
                  <a:pt x="1179431" y="3486150"/>
                  <a:pt x="1156870" y="3490279"/>
                </a:cubicBezTo>
                <a:cubicBezTo>
                  <a:pt x="1120109" y="3488444"/>
                  <a:pt x="1112892" y="3553137"/>
                  <a:pt x="1149879" y="3557725"/>
                </a:cubicBezTo>
                <a:cubicBezTo>
                  <a:pt x="1155686" y="3559675"/>
                  <a:pt x="1161143" y="3559905"/>
                  <a:pt x="1166159" y="3558829"/>
                </a:cubicBezTo>
                <a:close/>
                <a:moveTo>
                  <a:pt x="5679647" y="3558835"/>
                </a:moveTo>
                <a:cubicBezTo>
                  <a:pt x="5696278" y="3559296"/>
                  <a:pt x="5713194" y="3548667"/>
                  <a:pt x="5714885" y="3530325"/>
                </a:cubicBezTo>
                <a:cubicBezTo>
                  <a:pt x="5722779" y="3500154"/>
                  <a:pt x="5680377" y="3478211"/>
                  <a:pt x="5658499" y="3496954"/>
                </a:cubicBezTo>
                <a:cubicBezTo>
                  <a:pt x="5640229" y="3511811"/>
                  <a:pt x="5640906" y="3544724"/>
                  <a:pt x="5663686" y="3554553"/>
                </a:cubicBezTo>
                <a:cubicBezTo>
                  <a:pt x="5668592" y="3557296"/>
                  <a:pt x="5674104" y="3558681"/>
                  <a:pt x="5679647" y="3558835"/>
                </a:cubicBezTo>
                <a:close/>
                <a:moveTo>
                  <a:pt x="6912078" y="3558880"/>
                </a:moveTo>
                <a:cubicBezTo>
                  <a:pt x="6930960" y="3559125"/>
                  <a:pt x="6950647" y="3545908"/>
                  <a:pt x="6948073" y="3525273"/>
                </a:cubicBezTo>
                <a:cubicBezTo>
                  <a:pt x="6951047" y="3498214"/>
                  <a:pt x="6915820" y="3481387"/>
                  <a:pt x="6894546" y="3495940"/>
                </a:cubicBezTo>
                <a:cubicBezTo>
                  <a:pt x="6872129" y="3506854"/>
                  <a:pt x="6872587" y="3542554"/>
                  <a:pt x="6894318" y="3553924"/>
                </a:cubicBezTo>
                <a:cubicBezTo>
                  <a:pt x="6899579" y="3557221"/>
                  <a:pt x="6905784" y="3558798"/>
                  <a:pt x="6912078" y="3558880"/>
                </a:cubicBezTo>
                <a:close/>
                <a:moveTo>
                  <a:pt x="1878395" y="3558884"/>
                </a:moveTo>
                <a:cubicBezTo>
                  <a:pt x="1896861" y="3558799"/>
                  <a:pt x="1915210" y="3545227"/>
                  <a:pt x="1913844" y="3525039"/>
                </a:cubicBezTo>
                <a:cubicBezTo>
                  <a:pt x="1916122" y="3495181"/>
                  <a:pt x="1876536" y="3479799"/>
                  <a:pt x="1855153" y="3498347"/>
                </a:cubicBezTo>
                <a:cubicBezTo>
                  <a:pt x="1841504" y="3513277"/>
                  <a:pt x="1839917" y="3544492"/>
                  <a:pt x="1860612" y="3554219"/>
                </a:cubicBezTo>
                <a:cubicBezTo>
                  <a:pt x="1866071" y="3557442"/>
                  <a:pt x="1872242" y="3558912"/>
                  <a:pt x="1878395" y="3558884"/>
                </a:cubicBezTo>
                <a:close/>
                <a:moveTo>
                  <a:pt x="8748031" y="3558933"/>
                </a:moveTo>
                <a:cubicBezTo>
                  <a:pt x="8769737" y="3560762"/>
                  <a:pt x="8800941" y="3553216"/>
                  <a:pt x="8795740" y="3524175"/>
                </a:cubicBezTo>
                <a:cubicBezTo>
                  <a:pt x="8800263" y="3491018"/>
                  <a:pt x="8751875" y="3478212"/>
                  <a:pt x="8735368" y="3504052"/>
                </a:cubicBezTo>
                <a:cubicBezTo>
                  <a:pt x="8724741" y="3523260"/>
                  <a:pt x="8733107" y="3545213"/>
                  <a:pt x="8748031" y="3558933"/>
                </a:cubicBezTo>
                <a:close/>
                <a:moveTo>
                  <a:pt x="5270730" y="3558935"/>
                </a:moveTo>
                <a:cubicBezTo>
                  <a:pt x="5288108" y="3558067"/>
                  <a:pt x="5304107" y="3545599"/>
                  <a:pt x="5303422" y="3525442"/>
                </a:cubicBezTo>
                <a:cubicBezTo>
                  <a:pt x="5308441" y="3494859"/>
                  <a:pt x="5269429" y="3479799"/>
                  <a:pt x="5247983" y="3496944"/>
                </a:cubicBezTo>
                <a:cubicBezTo>
                  <a:pt x="5232241" y="3512236"/>
                  <a:pt x="5232241" y="3545599"/>
                  <a:pt x="5253459" y="3555793"/>
                </a:cubicBezTo>
                <a:cubicBezTo>
                  <a:pt x="5258991" y="3558226"/>
                  <a:pt x="5264937" y="3559225"/>
                  <a:pt x="5270730" y="3558935"/>
                </a:cubicBezTo>
                <a:close/>
                <a:moveTo>
                  <a:pt x="6605535" y="3558941"/>
                </a:moveTo>
                <a:cubicBezTo>
                  <a:pt x="6623373" y="3558490"/>
                  <a:pt x="6640638" y="3546500"/>
                  <a:pt x="6638767" y="3525871"/>
                </a:cubicBezTo>
                <a:cubicBezTo>
                  <a:pt x="6643529" y="3495385"/>
                  <a:pt x="6603161" y="3479799"/>
                  <a:pt x="6582750" y="3498365"/>
                </a:cubicBezTo>
                <a:cubicBezTo>
                  <a:pt x="6565741" y="3513035"/>
                  <a:pt x="6567556" y="3545354"/>
                  <a:pt x="6588193" y="3555439"/>
                </a:cubicBezTo>
                <a:cubicBezTo>
                  <a:pt x="6593579" y="3557960"/>
                  <a:pt x="6599589" y="3559092"/>
                  <a:pt x="6605535" y="3558941"/>
                </a:cubicBezTo>
                <a:close/>
                <a:moveTo>
                  <a:pt x="1689997" y="3558945"/>
                </a:moveTo>
                <a:cubicBezTo>
                  <a:pt x="1706863" y="3541460"/>
                  <a:pt x="1714509" y="3503958"/>
                  <a:pt x="1687523" y="3492684"/>
                </a:cubicBezTo>
                <a:cubicBezTo>
                  <a:pt x="1662112" y="3479800"/>
                  <a:pt x="1633553" y="3505338"/>
                  <a:pt x="1640973" y="3533177"/>
                </a:cubicBezTo>
                <a:cubicBezTo>
                  <a:pt x="1642098" y="3559175"/>
                  <a:pt x="1671782" y="3557335"/>
                  <a:pt x="1689997" y="3558945"/>
                </a:cubicBezTo>
                <a:close/>
                <a:moveTo>
                  <a:pt x="6503213" y="3558976"/>
                </a:moveTo>
                <a:cubicBezTo>
                  <a:pt x="6522750" y="3558083"/>
                  <a:pt x="6540609" y="3541371"/>
                  <a:pt x="6536650" y="3519940"/>
                </a:cubicBezTo>
                <a:cubicBezTo>
                  <a:pt x="6536191" y="3486149"/>
                  <a:pt x="6481336" y="3479799"/>
                  <a:pt x="6470779" y="3510188"/>
                </a:cubicBezTo>
                <a:cubicBezTo>
                  <a:pt x="6465729" y="3525156"/>
                  <a:pt x="6466647" y="3547608"/>
                  <a:pt x="6483861" y="3554185"/>
                </a:cubicBezTo>
                <a:cubicBezTo>
                  <a:pt x="6490001" y="3557813"/>
                  <a:pt x="6496700" y="3559273"/>
                  <a:pt x="6503213" y="3558976"/>
                </a:cubicBezTo>
                <a:close/>
                <a:moveTo>
                  <a:pt x="7835340" y="3558981"/>
                </a:moveTo>
                <a:cubicBezTo>
                  <a:pt x="7852544" y="3559967"/>
                  <a:pt x="7870068" y="3550153"/>
                  <a:pt x="7873138" y="3531467"/>
                </a:cubicBezTo>
                <a:cubicBezTo>
                  <a:pt x="7881779" y="3502439"/>
                  <a:pt x="7841984" y="3478211"/>
                  <a:pt x="7819017" y="3496268"/>
                </a:cubicBezTo>
                <a:cubicBezTo>
                  <a:pt x="7797641" y="3507468"/>
                  <a:pt x="7798096" y="3542896"/>
                  <a:pt x="7818789" y="3554324"/>
                </a:cubicBezTo>
                <a:cubicBezTo>
                  <a:pt x="7823906" y="3557124"/>
                  <a:pt x="7829605" y="3558653"/>
                  <a:pt x="7835340" y="3558981"/>
                </a:cubicBezTo>
                <a:close/>
                <a:moveTo>
                  <a:pt x="856114" y="3559080"/>
                </a:moveTo>
                <a:cubicBezTo>
                  <a:pt x="874744" y="3556193"/>
                  <a:pt x="890187" y="3537283"/>
                  <a:pt x="884010" y="3517486"/>
                </a:cubicBezTo>
                <a:cubicBezTo>
                  <a:pt x="880808" y="3485674"/>
                  <a:pt x="829783" y="3481387"/>
                  <a:pt x="818571" y="3510040"/>
                </a:cubicBezTo>
                <a:cubicBezTo>
                  <a:pt x="814452" y="3527413"/>
                  <a:pt x="817426" y="3549748"/>
                  <a:pt x="837105" y="3556066"/>
                </a:cubicBezTo>
                <a:cubicBezTo>
                  <a:pt x="843339" y="3559224"/>
                  <a:pt x="849904" y="3560042"/>
                  <a:pt x="856114" y="3559080"/>
                </a:cubicBezTo>
                <a:close/>
                <a:moveTo>
                  <a:pt x="7119615" y="3559121"/>
                </a:moveTo>
                <a:cubicBezTo>
                  <a:pt x="7135978" y="3559217"/>
                  <a:pt x="7152438" y="3548628"/>
                  <a:pt x="7154661" y="3531279"/>
                </a:cubicBezTo>
                <a:cubicBezTo>
                  <a:pt x="7162642" y="3503838"/>
                  <a:pt x="7126387" y="3481386"/>
                  <a:pt x="7102902" y="3494313"/>
                </a:cubicBezTo>
                <a:cubicBezTo>
                  <a:pt x="7078504" y="3505426"/>
                  <a:pt x="7078732" y="3544887"/>
                  <a:pt x="7103814" y="3555319"/>
                </a:cubicBezTo>
                <a:cubicBezTo>
                  <a:pt x="7108716" y="3557870"/>
                  <a:pt x="7114160" y="3559089"/>
                  <a:pt x="7119615" y="3559121"/>
                </a:cubicBezTo>
                <a:close/>
                <a:moveTo>
                  <a:pt x="7649354" y="3559174"/>
                </a:moveTo>
                <a:cubicBezTo>
                  <a:pt x="7658134" y="3548515"/>
                  <a:pt x="7665297" y="3536949"/>
                  <a:pt x="7672229" y="3525156"/>
                </a:cubicBezTo>
                <a:cubicBezTo>
                  <a:pt x="7664604" y="3511322"/>
                  <a:pt x="7658596" y="3492499"/>
                  <a:pt x="7639649" y="3491138"/>
                </a:cubicBezTo>
                <a:cubicBezTo>
                  <a:pt x="7612845" y="3484561"/>
                  <a:pt x="7586504" y="3514951"/>
                  <a:pt x="7600599" y="3539217"/>
                </a:cubicBezTo>
                <a:cubicBezTo>
                  <a:pt x="7608455" y="3558721"/>
                  <a:pt x="7631793" y="3556906"/>
                  <a:pt x="7649354" y="3559174"/>
                </a:cubicBezTo>
                <a:close/>
                <a:moveTo>
                  <a:pt x="1775662" y="3559206"/>
                </a:moveTo>
                <a:cubicBezTo>
                  <a:pt x="1796283" y="3558373"/>
                  <a:pt x="1815457" y="3539847"/>
                  <a:pt x="1808766" y="3517397"/>
                </a:cubicBezTo>
                <a:cubicBezTo>
                  <a:pt x="1806020" y="3485888"/>
                  <a:pt x="1754547" y="3481387"/>
                  <a:pt x="1744253" y="3510195"/>
                </a:cubicBezTo>
                <a:cubicBezTo>
                  <a:pt x="1739906" y="3525049"/>
                  <a:pt x="1739906" y="3545080"/>
                  <a:pt x="1755462" y="3553632"/>
                </a:cubicBezTo>
                <a:cubicBezTo>
                  <a:pt x="1761753" y="3557796"/>
                  <a:pt x="1768788" y="3559484"/>
                  <a:pt x="1775662" y="3559206"/>
                </a:cubicBezTo>
                <a:close/>
                <a:moveTo>
                  <a:pt x="132742" y="3559213"/>
                </a:moveTo>
                <a:cubicBezTo>
                  <a:pt x="151030" y="3558948"/>
                  <a:pt x="168774" y="3545510"/>
                  <a:pt x="165533" y="3524930"/>
                </a:cubicBezTo>
                <a:cubicBezTo>
                  <a:pt x="169400" y="3493406"/>
                  <a:pt x="124357" y="3479799"/>
                  <a:pt x="105475" y="3501797"/>
                </a:cubicBezTo>
                <a:cubicBezTo>
                  <a:pt x="93646" y="3517673"/>
                  <a:pt x="94783" y="3546475"/>
                  <a:pt x="115030" y="3554866"/>
                </a:cubicBezTo>
                <a:cubicBezTo>
                  <a:pt x="120489" y="3557927"/>
                  <a:pt x="126645" y="3559302"/>
                  <a:pt x="132742" y="3559213"/>
                </a:cubicBezTo>
                <a:close/>
                <a:moveTo>
                  <a:pt x="8970389" y="3559216"/>
                </a:moveTo>
                <a:cubicBezTo>
                  <a:pt x="8988018" y="3557993"/>
                  <a:pt x="9005107" y="3545442"/>
                  <a:pt x="9003241" y="3525361"/>
                </a:cubicBezTo>
                <a:cubicBezTo>
                  <a:pt x="9005503" y="3504125"/>
                  <a:pt x="8986506" y="3487736"/>
                  <a:pt x="8966378" y="3490044"/>
                </a:cubicBezTo>
                <a:cubicBezTo>
                  <a:pt x="8932681" y="3488659"/>
                  <a:pt x="8924766" y="3543134"/>
                  <a:pt x="8953261" y="3556522"/>
                </a:cubicBezTo>
                <a:cubicBezTo>
                  <a:pt x="8958576" y="3558772"/>
                  <a:pt x="8964512" y="3559624"/>
                  <a:pt x="8970389" y="3559216"/>
                </a:cubicBezTo>
                <a:close/>
                <a:moveTo>
                  <a:pt x="8455042" y="3559247"/>
                </a:moveTo>
                <a:cubicBezTo>
                  <a:pt x="8473560" y="3559119"/>
                  <a:pt x="8492175" y="3545911"/>
                  <a:pt x="8489800" y="3525393"/>
                </a:cubicBezTo>
                <a:cubicBezTo>
                  <a:pt x="8492514" y="3495985"/>
                  <a:pt x="8452713" y="3479799"/>
                  <a:pt x="8432361" y="3498721"/>
                </a:cubicBezTo>
                <a:cubicBezTo>
                  <a:pt x="8413591" y="3512627"/>
                  <a:pt x="8415400" y="3544999"/>
                  <a:pt x="8437336" y="3554802"/>
                </a:cubicBezTo>
                <a:cubicBezTo>
                  <a:pt x="8442707" y="3557879"/>
                  <a:pt x="8448869" y="3559290"/>
                  <a:pt x="8455042" y="3559247"/>
                </a:cubicBezTo>
                <a:close/>
                <a:moveTo>
                  <a:pt x="8353649" y="3559260"/>
                </a:moveTo>
                <a:cubicBezTo>
                  <a:pt x="8373605" y="3558115"/>
                  <a:pt x="8392665" y="3539411"/>
                  <a:pt x="8387036" y="3518035"/>
                </a:cubicBezTo>
                <a:cubicBezTo>
                  <a:pt x="8382488" y="3491796"/>
                  <a:pt x="8348149" y="3482974"/>
                  <a:pt x="8328365" y="3498356"/>
                </a:cubicBezTo>
                <a:cubicBezTo>
                  <a:pt x="8311991" y="3513285"/>
                  <a:pt x="8312673" y="3543822"/>
                  <a:pt x="8334277" y="3554001"/>
                </a:cubicBezTo>
                <a:cubicBezTo>
                  <a:pt x="8340246" y="3558072"/>
                  <a:pt x="8346998" y="3559642"/>
                  <a:pt x="8353649" y="3559260"/>
                </a:cubicBezTo>
                <a:close/>
                <a:moveTo>
                  <a:pt x="7530874" y="3559288"/>
                </a:moveTo>
                <a:cubicBezTo>
                  <a:pt x="7548841" y="3558905"/>
                  <a:pt x="7566775" y="3545511"/>
                  <a:pt x="7564740" y="3525610"/>
                </a:cubicBezTo>
                <a:cubicBezTo>
                  <a:pt x="7567454" y="3498849"/>
                  <a:pt x="7536248" y="3482974"/>
                  <a:pt x="7514088" y="3494540"/>
                </a:cubicBezTo>
                <a:cubicBezTo>
                  <a:pt x="7492380" y="3506333"/>
                  <a:pt x="7489666" y="3544207"/>
                  <a:pt x="7513636" y="3555092"/>
                </a:cubicBezTo>
                <a:cubicBezTo>
                  <a:pt x="7518893" y="3558097"/>
                  <a:pt x="7524885" y="3559415"/>
                  <a:pt x="7530874" y="3559288"/>
                </a:cubicBezTo>
                <a:close/>
                <a:moveTo>
                  <a:pt x="4860646" y="3559336"/>
                </a:moveTo>
                <a:cubicBezTo>
                  <a:pt x="4878460" y="3558649"/>
                  <a:pt x="4895858" y="3544944"/>
                  <a:pt x="4894323" y="3525182"/>
                </a:cubicBezTo>
                <a:cubicBezTo>
                  <a:pt x="4897279" y="3494251"/>
                  <a:pt x="4852932" y="3478212"/>
                  <a:pt x="4833828" y="3500895"/>
                </a:cubicBezTo>
                <a:cubicBezTo>
                  <a:pt x="4816316" y="3516018"/>
                  <a:pt x="4821547" y="3547637"/>
                  <a:pt x="4843380" y="3555427"/>
                </a:cubicBezTo>
                <a:cubicBezTo>
                  <a:pt x="4848724" y="3558348"/>
                  <a:pt x="4854708" y="3559565"/>
                  <a:pt x="4860646" y="3559336"/>
                </a:cubicBezTo>
                <a:close/>
                <a:moveTo>
                  <a:pt x="5882972" y="3559382"/>
                </a:moveTo>
                <a:cubicBezTo>
                  <a:pt x="5901872" y="3560711"/>
                  <a:pt x="5922013" y="3547379"/>
                  <a:pt x="5919638" y="3525944"/>
                </a:cubicBezTo>
                <a:cubicBezTo>
                  <a:pt x="5922126" y="3503081"/>
                  <a:pt x="5899512" y="3484561"/>
                  <a:pt x="5877802" y="3490963"/>
                </a:cubicBezTo>
                <a:cubicBezTo>
                  <a:pt x="5850213" y="3495078"/>
                  <a:pt x="5843429" y="3537605"/>
                  <a:pt x="5865365" y="3552923"/>
                </a:cubicBezTo>
                <a:cubicBezTo>
                  <a:pt x="5870509" y="3556867"/>
                  <a:pt x="5876672" y="3558939"/>
                  <a:pt x="5882972" y="3559382"/>
                </a:cubicBezTo>
                <a:close/>
                <a:moveTo>
                  <a:pt x="6403878" y="3559476"/>
                </a:moveTo>
                <a:cubicBezTo>
                  <a:pt x="6420889" y="3557870"/>
                  <a:pt x="6436584" y="3543413"/>
                  <a:pt x="6436242" y="3525383"/>
                </a:cubicBezTo>
                <a:cubicBezTo>
                  <a:pt x="6437154" y="3496355"/>
                  <a:pt x="6396554" y="3479799"/>
                  <a:pt x="6375798" y="3499756"/>
                </a:cubicBezTo>
                <a:cubicBezTo>
                  <a:pt x="6357779" y="3516085"/>
                  <a:pt x="6363481" y="3548516"/>
                  <a:pt x="6386975" y="3556453"/>
                </a:cubicBezTo>
                <a:cubicBezTo>
                  <a:pt x="6392392" y="3559118"/>
                  <a:pt x="6398208" y="3560011"/>
                  <a:pt x="6403878" y="3559476"/>
                </a:cubicBezTo>
                <a:close/>
                <a:moveTo>
                  <a:pt x="6815337" y="3559494"/>
                </a:moveTo>
                <a:cubicBezTo>
                  <a:pt x="6834398" y="3556780"/>
                  <a:pt x="6850811" y="3538427"/>
                  <a:pt x="6844008" y="3517230"/>
                </a:cubicBezTo>
                <a:cubicBezTo>
                  <a:pt x="6841286" y="3489888"/>
                  <a:pt x="6803640" y="3481386"/>
                  <a:pt x="6786177" y="3499538"/>
                </a:cubicBezTo>
                <a:cubicBezTo>
                  <a:pt x="6770529" y="3515852"/>
                  <a:pt x="6774385" y="3547790"/>
                  <a:pt x="6796156" y="3556521"/>
                </a:cubicBezTo>
                <a:cubicBezTo>
                  <a:pt x="6802336" y="3559566"/>
                  <a:pt x="6808984" y="3560399"/>
                  <a:pt x="6815337" y="3559494"/>
                </a:cubicBezTo>
                <a:close/>
                <a:moveTo>
                  <a:pt x="6193625" y="3559503"/>
                </a:moveTo>
                <a:cubicBezTo>
                  <a:pt x="6215939" y="3558819"/>
                  <a:pt x="6238094" y="3536598"/>
                  <a:pt x="6226698" y="3512838"/>
                </a:cubicBezTo>
                <a:cubicBezTo>
                  <a:pt x="6215585" y="3481387"/>
                  <a:pt x="6174310" y="3487769"/>
                  <a:pt x="6157754" y="3511015"/>
                </a:cubicBezTo>
                <a:cubicBezTo>
                  <a:pt x="6160249" y="3525373"/>
                  <a:pt x="6158435" y="3543606"/>
                  <a:pt x="6172495" y="3552267"/>
                </a:cubicBezTo>
                <a:cubicBezTo>
                  <a:pt x="6178732" y="3557565"/>
                  <a:pt x="6186187" y="3559731"/>
                  <a:pt x="6193625" y="3559503"/>
                </a:cubicBezTo>
                <a:close/>
                <a:moveTo>
                  <a:pt x="648085" y="3559512"/>
                </a:moveTo>
                <a:cubicBezTo>
                  <a:pt x="667878" y="3557342"/>
                  <a:pt x="686962" y="3539768"/>
                  <a:pt x="680773" y="3518971"/>
                </a:cubicBezTo>
                <a:cubicBezTo>
                  <a:pt x="677106" y="3493304"/>
                  <a:pt x="643407" y="3481387"/>
                  <a:pt x="623693" y="3497658"/>
                </a:cubicBezTo>
                <a:cubicBezTo>
                  <a:pt x="603291" y="3510950"/>
                  <a:pt x="606271" y="3546700"/>
                  <a:pt x="628966" y="3556096"/>
                </a:cubicBezTo>
                <a:cubicBezTo>
                  <a:pt x="634811" y="3559247"/>
                  <a:pt x="641488" y="3560235"/>
                  <a:pt x="648085" y="3559512"/>
                </a:cubicBezTo>
                <a:close/>
                <a:moveTo>
                  <a:pt x="7309329" y="3559603"/>
                </a:moveTo>
                <a:cubicBezTo>
                  <a:pt x="7330781" y="3560762"/>
                  <a:pt x="7362613" y="3553577"/>
                  <a:pt x="7358922" y="3525067"/>
                </a:cubicBezTo>
                <a:cubicBezTo>
                  <a:pt x="7365842" y="3487750"/>
                  <a:pt x="7306100" y="3476624"/>
                  <a:pt x="7293875" y="3509074"/>
                </a:cubicBezTo>
                <a:cubicBezTo>
                  <a:pt x="7284879" y="3528080"/>
                  <a:pt x="7296182" y="3546391"/>
                  <a:pt x="7309329" y="3559603"/>
                </a:cubicBezTo>
                <a:close/>
                <a:moveTo>
                  <a:pt x="1264944" y="3559650"/>
                </a:moveTo>
                <a:cubicBezTo>
                  <a:pt x="1282626" y="3558586"/>
                  <a:pt x="1299568" y="3544821"/>
                  <a:pt x="1297675" y="3525193"/>
                </a:cubicBezTo>
                <a:cubicBezTo>
                  <a:pt x="1299969" y="3496706"/>
                  <a:pt x="1263508" y="3479799"/>
                  <a:pt x="1241723" y="3495779"/>
                </a:cubicBezTo>
                <a:cubicBezTo>
                  <a:pt x="1219246" y="3509212"/>
                  <a:pt x="1221767" y="3548353"/>
                  <a:pt x="1247685" y="3556227"/>
                </a:cubicBezTo>
                <a:cubicBezTo>
                  <a:pt x="1253074" y="3558948"/>
                  <a:pt x="1259051" y="3560005"/>
                  <a:pt x="1264944" y="3559650"/>
                </a:cubicBezTo>
                <a:close/>
                <a:moveTo>
                  <a:pt x="7017585" y="3559693"/>
                </a:moveTo>
                <a:cubicBezTo>
                  <a:pt x="7036442" y="3559747"/>
                  <a:pt x="7055299" y="3545267"/>
                  <a:pt x="7052358" y="3524470"/>
                </a:cubicBezTo>
                <a:cubicBezTo>
                  <a:pt x="7053972" y="3497199"/>
                  <a:pt x="7019603" y="3481386"/>
                  <a:pt x="6997921" y="3495595"/>
                </a:cubicBezTo>
                <a:cubicBezTo>
                  <a:pt x="6975316" y="3506824"/>
                  <a:pt x="6975316" y="3545095"/>
                  <a:pt x="6999536" y="3554491"/>
                </a:cubicBezTo>
                <a:cubicBezTo>
                  <a:pt x="7005014" y="3558043"/>
                  <a:pt x="7011300" y="3559676"/>
                  <a:pt x="7017585" y="3559693"/>
                </a:cubicBezTo>
                <a:close/>
                <a:moveTo>
                  <a:pt x="3214100" y="3559739"/>
                </a:moveTo>
                <a:cubicBezTo>
                  <a:pt x="3233985" y="3558973"/>
                  <a:pt x="3253775" y="3541268"/>
                  <a:pt x="3247685" y="3519158"/>
                </a:cubicBezTo>
                <a:cubicBezTo>
                  <a:pt x="3245881" y="3491060"/>
                  <a:pt x="3209121" y="3481387"/>
                  <a:pt x="3190402" y="3498891"/>
                </a:cubicBezTo>
                <a:cubicBezTo>
                  <a:pt x="3174841" y="3513631"/>
                  <a:pt x="3177548" y="3542650"/>
                  <a:pt x="3195138" y="3554396"/>
                </a:cubicBezTo>
                <a:cubicBezTo>
                  <a:pt x="3200833" y="3558368"/>
                  <a:pt x="3207472" y="3559995"/>
                  <a:pt x="3214100" y="3559739"/>
                </a:cubicBezTo>
                <a:close/>
                <a:moveTo>
                  <a:pt x="5798551" y="3559836"/>
                </a:moveTo>
                <a:cubicBezTo>
                  <a:pt x="5824379" y="3542936"/>
                  <a:pt x="5823694" y="3494318"/>
                  <a:pt x="5788951" y="3490383"/>
                </a:cubicBezTo>
                <a:cubicBezTo>
                  <a:pt x="5759237" y="3482974"/>
                  <a:pt x="5737066" y="3520711"/>
                  <a:pt x="5753752" y="3544788"/>
                </a:cubicBezTo>
                <a:cubicBezTo>
                  <a:pt x="5762894" y="3560762"/>
                  <a:pt x="5783237" y="3556826"/>
                  <a:pt x="5798551" y="3559836"/>
                </a:cubicBezTo>
                <a:close/>
                <a:moveTo>
                  <a:pt x="6093142" y="3559962"/>
                </a:moveTo>
                <a:cubicBezTo>
                  <a:pt x="6112263" y="3558348"/>
                  <a:pt x="6129366" y="3539970"/>
                  <a:pt x="6125163" y="3518771"/>
                </a:cubicBezTo>
                <a:cubicBezTo>
                  <a:pt x="6123146" y="3489593"/>
                  <a:pt x="6080564" y="3481387"/>
                  <a:pt x="6064876" y="3503270"/>
                </a:cubicBezTo>
                <a:cubicBezTo>
                  <a:pt x="6054566" y="3519227"/>
                  <a:pt x="6055239" y="3546353"/>
                  <a:pt x="6074064" y="3555470"/>
                </a:cubicBezTo>
                <a:cubicBezTo>
                  <a:pt x="6080171" y="3559174"/>
                  <a:pt x="6086769" y="3560499"/>
                  <a:pt x="6093142" y="3559962"/>
                </a:cubicBezTo>
                <a:close/>
                <a:moveTo>
                  <a:pt x="1573495" y="3560039"/>
                </a:moveTo>
                <a:cubicBezTo>
                  <a:pt x="1593359" y="3558019"/>
                  <a:pt x="1610733" y="3539169"/>
                  <a:pt x="1604180" y="3517626"/>
                </a:cubicBezTo>
                <a:cubicBezTo>
                  <a:pt x="1601422" y="3491637"/>
                  <a:pt x="1566472" y="3482974"/>
                  <a:pt x="1547849" y="3497792"/>
                </a:cubicBezTo>
                <a:cubicBezTo>
                  <a:pt x="1530374" y="3512838"/>
                  <a:pt x="1531753" y="3545666"/>
                  <a:pt x="1553596" y="3555925"/>
                </a:cubicBezTo>
                <a:cubicBezTo>
                  <a:pt x="1559977" y="3559515"/>
                  <a:pt x="1566875" y="3560712"/>
                  <a:pt x="1573495" y="3560039"/>
                </a:cubicBezTo>
                <a:close/>
                <a:moveTo>
                  <a:pt x="7030766" y="3658893"/>
                </a:moveTo>
                <a:cubicBezTo>
                  <a:pt x="7040858" y="3655005"/>
                  <a:pt x="7049022" y="3647002"/>
                  <a:pt x="7051063" y="3635111"/>
                </a:cubicBezTo>
                <a:cubicBezTo>
                  <a:pt x="7057867" y="3609272"/>
                  <a:pt x="7029292" y="3584575"/>
                  <a:pt x="7004799" y="3594865"/>
                </a:cubicBezTo>
                <a:cubicBezTo>
                  <a:pt x="6975770" y="3601268"/>
                  <a:pt x="6973729" y="3644944"/>
                  <a:pt x="6998902" y="3657978"/>
                </a:cubicBezTo>
                <a:cubicBezTo>
                  <a:pt x="7008654" y="3662552"/>
                  <a:pt x="7020674" y="3662780"/>
                  <a:pt x="7030766" y="3658893"/>
                </a:cubicBezTo>
                <a:close/>
                <a:moveTo>
                  <a:pt x="661617" y="3659972"/>
                </a:moveTo>
                <a:cubicBezTo>
                  <a:pt x="671499" y="3655930"/>
                  <a:pt x="679483" y="3647964"/>
                  <a:pt x="681437" y="3636845"/>
                </a:cubicBezTo>
                <a:cubicBezTo>
                  <a:pt x="690630" y="3607729"/>
                  <a:pt x="652482" y="3584574"/>
                  <a:pt x="627894" y="3597871"/>
                </a:cubicBezTo>
                <a:cubicBezTo>
                  <a:pt x="603306" y="3608876"/>
                  <a:pt x="605143" y="3650371"/>
                  <a:pt x="630421" y="3659542"/>
                </a:cubicBezTo>
                <a:cubicBezTo>
                  <a:pt x="639959" y="3664127"/>
                  <a:pt x="651735" y="3664012"/>
                  <a:pt x="661617" y="3659972"/>
                </a:cubicBezTo>
                <a:close/>
                <a:moveTo>
                  <a:pt x="1892756" y="3660194"/>
                </a:moveTo>
                <a:cubicBezTo>
                  <a:pt x="1902788" y="3656369"/>
                  <a:pt x="1910937" y="3648315"/>
                  <a:pt x="1912749" y="3636494"/>
                </a:cubicBezTo>
                <a:cubicBezTo>
                  <a:pt x="1920904" y="3610070"/>
                  <a:pt x="1892386" y="3584574"/>
                  <a:pt x="1867513" y="3595236"/>
                </a:cubicBezTo>
                <a:cubicBezTo>
                  <a:pt x="1840823" y="3601494"/>
                  <a:pt x="1836750" y="3647156"/>
                  <a:pt x="1861405" y="3658513"/>
                </a:cubicBezTo>
                <a:cubicBezTo>
                  <a:pt x="1870790" y="3663612"/>
                  <a:pt x="1882716" y="3664018"/>
                  <a:pt x="1892756" y="3660194"/>
                </a:cubicBezTo>
                <a:close/>
                <a:moveTo>
                  <a:pt x="7521845" y="3660576"/>
                </a:moveTo>
                <a:cubicBezTo>
                  <a:pt x="7542938" y="3663093"/>
                  <a:pt x="7565876" y="3654380"/>
                  <a:pt x="7564519" y="3629680"/>
                </a:cubicBezTo>
                <a:cubicBezTo>
                  <a:pt x="7569042" y="3599003"/>
                  <a:pt x="7528339" y="3582987"/>
                  <a:pt x="7507083" y="3602386"/>
                </a:cubicBezTo>
                <a:cubicBezTo>
                  <a:pt x="7491254" y="3615469"/>
                  <a:pt x="7498942" y="3637575"/>
                  <a:pt x="7502334" y="3654493"/>
                </a:cubicBezTo>
                <a:cubicBezTo>
                  <a:pt x="7507987" y="3657651"/>
                  <a:pt x="7514813" y="3659737"/>
                  <a:pt x="7521845" y="3660576"/>
                </a:cubicBezTo>
                <a:close/>
                <a:moveTo>
                  <a:pt x="1155378" y="3660588"/>
                </a:moveTo>
                <a:cubicBezTo>
                  <a:pt x="1163213" y="3661761"/>
                  <a:pt x="1171049" y="3661532"/>
                  <a:pt x="1178485" y="3657528"/>
                </a:cubicBezTo>
                <a:cubicBezTo>
                  <a:pt x="1199531" y="3645858"/>
                  <a:pt x="1200218" y="3611762"/>
                  <a:pt x="1180543" y="3598490"/>
                </a:cubicBezTo>
                <a:cubicBezTo>
                  <a:pt x="1164529" y="3589337"/>
                  <a:pt x="1139827" y="3591854"/>
                  <a:pt x="1129992" y="3609016"/>
                </a:cubicBezTo>
                <a:cubicBezTo>
                  <a:pt x="1120844" y="3623204"/>
                  <a:pt x="1129078" y="3640366"/>
                  <a:pt x="1132280" y="3655240"/>
                </a:cubicBezTo>
                <a:cubicBezTo>
                  <a:pt x="1139712" y="3656841"/>
                  <a:pt x="1147545" y="3659416"/>
                  <a:pt x="1155378" y="3660588"/>
                </a:cubicBezTo>
                <a:close/>
                <a:moveTo>
                  <a:pt x="2590431" y="3660775"/>
                </a:moveTo>
                <a:cubicBezTo>
                  <a:pt x="2613755" y="3667125"/>
                  <a:pt x="2638455" y="3645580"/>
                  <a:pt x="2631820" y="3621541"/>
                </a:cubicBezTo>
                <a:cubicBezTo>
                  <a:pt x="2630224" y="3592966"/>
                  <a:pt x="2588834" y="3584575"/>
                  <a:pt x="2571684" y="3604532"/>
                </a:cubicBezTo>
                <a:cubicBezTo>
                  <a:pt x="2555906" y="3622675"/>
                  <a:pt x="2563456" y="3658280"/>
                  <a:pt x="2590431" y="3660775"/>
                </a:cubicBezTo>
                <a:close/>
                <a:moveTo>
                  <a:pt x="3931764" y="3661202"/>
                </a:moveTo>
                <a:cubicBezTo>
                  <a:pt x="3940634" y="3662065"/>
                  <a:pt x="3949303" y="3660799"/>
                  <a:pt x="3956651" y="3654475"/>
                </a:cubicBezTo>
                <a:cubicBezTo>
                  <a:pt x="3968592" y="3645044"/>
                  <a:pt x="3967674" y="3628023"/>
                  <a:pt x="3965837" y="3614223"/>
                </a:cubicBezTo>
                <a:cubicBezTo>
                  <a:pt x="3958029" y="3588232"/>
                  <a:pt x="3916924" y="3586162"/>
                  <a:pt x="3903375" y="3608243"/>
                </a:cubicBezTo>
                <a:cubicBezTo>
                  <a:pt x="3895567" y="3623424"/>
                  <a:pt x="3901767" y="3640214"/>
                  <a:pt x="3905671" y="3655165"/>
                </a:cubicBezTo>
                <a:cubicBezTo>
                  <a:pt x="3913824" y="3657350"/>
                  <a:pt x="3922894" y="3660340"/>
                  <a:pt x="3931764" y="3661202"/>
                </a:cubicBezTo>
                <a:close/>
                <a:moveTo>
                  <a:pt x="859516" y="3661218"/>
                </a:moveTo>
                <a:cubicBezTo>
                  <a:pt x="866467" y="3660548"/>
                  <a:pt x="873282" y="3658700"/>
                  <a:pt x="879043" y="3655891"/>
                </a:cubicBezTo>
                <a:cubicBezTo>
                  <a:pt x="883376" y="3639385"/>
                  <a:pt x="890676" y="3619210"/>
                  <a:pt x="878358" y="3604308"/>
                </a:cubicBezTo>
                <a:cubicBezTo>
                  <a:pt x="858966" y="3582987"/>
                  <a:pt x="812881" y="3596743"/>
                  <a:pt x="818128" y="3629526"/>
                </a:cubicBezTo>
                <a:cubicBezTo>
                  <a:pt x="816588" y="3654630"/>
                  <a:pt x="838662" y="3663228"/>
                  <a:pt x="859516" y="3661218"/>
                </a:cubicBezTo>
                <a:close/>
                <a:moveTo>
                  <a:pt x="7636298" y="3661508"/>
                </a:moveTo>
                <a:cubicBezTo>
                  <a:pt x="7655112" y="3659262"/>
                  <a:pt x="7672168" y="3642179"/>
                  <a:pt x="7667222" y="3621932"/>
                </a:cubicBezTo>
                <a:cubicBezTo>
                  <a:pt x="7665630" y="3595386"/>
                  <a:pt x="7628562" y="3586162"/>
                  <a:pt x="7609915" y="3601910"/>
                </a:cubicBezTo>
                <a:cubicBezTo>
                  <a:pt x="7591267" y="3616083"/>
                  <a:pt x="7594906" y="3650277"/>
                  <a:pt x="7617647" y="3658377"/>
                </a:cubicBezTo>
                <a:cubicBezTo>
                  <a:pt x="7623560" y="3661358"/>
                  <a:pt x="7630026" y="3662257"/>
                  <a:pt x="7636298" y="3661508"/>
                </a:cubicBezTo>
                <a:close/>
                <a:moveTo>
                  <a:pt x="5786784" y="3661538"/>
                </a:moveTo>
                <a:cubicBezTo>
                  <a:pt x="5805743" y="3659215"/>
                  <a:pt x="5822309" y="3641990"/>
                  <a:pt x="5816097" y="3621184"/>
                </a:cubicBezTo>
                <a:cubicBezTo>
                  <a:pt x="5817017" y="3587304"/>
                  <a:pt x="5758579" y="3584575"/>
                  <a:pt x="5750296" y="3614590"/>
                </a:cubicBezTo>
                <a:cubicBezTo>
                  <a:pt x="5745004" y="3630962"/>
                  <a:pt x="5749376" y="3652564"/>
                  <a:pt x="5767781" y="3658476"/>
                </a:cubicBezTo>
                <a:cubicBezTo>
                  <a:pt x="5773878" y="3661432"/>
                  <a:pt x="5780464" y="3662313"/>
                  <a:pt x="5786784" y="3661538"/>
                </a:cubicBezTo>
                <a:close/>
                <a:moveTo>
                  <a:pt x="8972319" y="3661586"/>
                </a:moveTo>
                <a:cubicBezTo>
                  <a:pt x="8991390" y="3659785"/>
                  <a:pt x="9008468" y="3643163"/>
                  <a:pt x="9002396" y="3621454"/>
                </a:cubicBezTo>
                <a:cubicBezTo>
                  <a:pt x="9002171" y="3594996"/>
                  <a:pt x="8970685" y="3590925"/>
                  <a:pt x="8951119" y="3597031"/>
                </a:cubicBezTo>
                <a:cubicBezTo>
                  <a:pt x="8931103" y="3610147"/>
                  <a:pt x="8929529" y="3648591"/>
                  <a:pt x="8953368" y="3658088"/>
                </a:cubicBezTo>
                <a:cubicBezTo>
                  <a:pt x="8959384" y="3661141"/>
                  <a:pt x="8965962" y="3662187"/>
                  <a:pt x="8972319" y="3661586"/>
                </a:cubicBezTo>
                <a:close/>
                <a:moveTo>
                  <a:pt x="6507387" y="3661590"/>
                </a:moveTo>
                <a:cubicBezTo>
                  <a:pt x="6515208" y="3660936"/>
                  <a:pt x="6522716" y="3658036"/>
                  <a:pt x="6528517" y="3652350"/>
                </a:cubicBezTo>
                <a:cubicBezTo>
                  <a:pt x="6538755" y="3639385"/>
                  <a:pt x="6538755" y="3619142"/>
                  <a:pt x="6529655" y="3605495"/>
                </a:cubicBezTo>
                <a:cubicBezTo>
                  <a:pt x="6514639" y="3586162"/>
                  <a:pt x="6478920" y="3590711"/>
                  <a:pt x="6470275" y="3614139"/>
                </a:cubicBezTo>
                <a:cubicBezTo>
                  <a:pt x="6467317" y="3629150"/>
                  <a:pt x="6467545" y="3650758"/>
                  <a:pt x="6484380" y="3657354"/>
                </a:cubicBezTo>
                <a:cubicBezTo>
                  <a:pt x="6491433" y="3660652"/>
                  <a:pt x="6499567" y="3662244"/>
                  <a:pt x="6507387" y="3661590"/>
                </a:cubicBezTo>
                <a:close/>
                <a:moveTo>
                  <a:pt x="6194974" y="3661600"/>
                </a:moveTo>
                <a:cubicBezTo>
                  <a:pt x="6212459" y="3661186"/>
                  <a:pt x="6230040" y="3648812"/>
                  <a:pt x="6228664" y="3629932"/>
                </a:cubicBezTo>
                <a:cubicBezTo>
                  <a:pt x="6235542" y="3599089"/>
                  <a:pt x="6192671" y="3582987"/>
                  <a:pt x="6171808" y="3601810"/>
                </a:cubicBezTo>
                <a:cubicBezTo>
                  <a:pt x="6151404" y="3614964"/>
                  <a:pt x="6155760" y="3649435"/>
                  <a:pt x="6178228" y="3657826"/>
                </a:cubicBezTo>
                <a:cubicBezTo>
                  <a:pt x="6183329" y="3660547"/>
                  <a:pt x="6189146" y="3661738"/>
                  <a:pt x="6194974" y="3661600"/>
                </a:cubicBezTo>
                <a:close/>
                <a:moveTo>
                  <a:pt x="3105228" y="3661651"/>
                </a:moveTo>
                <a:cubicBezTo>
                  <a:pt x="3128823" y="3667125"/>
                  <a:pt x="3151030" y="3645000"/>
                  <a:pt x="3144785" y="3621735"/>
                </a:cubicBezTo>
                <a:cubicBezTo>
                  <a:pt x="3144785" y="3594593"/>
                  <a:pt x="3109623" y="3587750"/>
                  <a:pt x="3089961" y="3599155"/>
                </a:cubicBezTo>
                <a:cubicBezTo>
                  <a:pt x="3070067" y="3616946"/>
                  <a:pt x="3075388" y="3658002"/>
                  <a:pt x="3105228" y="3661651"/>
                </a:cubicBezTo>
                <a:close/>
                <a:moveTo>
                  <a:pt x="6808507" y="3661673"/>
                </a:moveTo>
                <a:cubicBezTo>
                  <a:pt x="6827621" y="3662358"/>
                  <a:pt x="6847711" y="3649161"/>
                  <a:pt x="6845979" y="3628249"/>
                </a:cubicBezTo>
                <a:cubicBezTo>
                  <a:pt x="6849904" y="3593512"/>
                  <a:pt x="6797950" y="3581400"/>
                  <a:pt x="6781093" y="3608139"/>
                </a:cubicBezTo>
                <a:cubicBezTo>
                  <a:pt x="6773704" y="3623451"/>
                  <a:pt x="6773935" y="3646761"/>
                  <a:pt x="6790561" y="3656131"/>
                </a:cubicBezTo>
                <a:cubicBezTo>
                  <a:pt x="6795872" y="3659673"/>
                  <a:pt x="6802135" y="3661444"/>
                  <a:pt x="6808507" y="3661673"/>
                </a:cubicBezTo>
                <a:close/>
                <a:moveTo>
                  <a:pt x="1266521" y="3661691"/>
                </a:moveTo>
                <a:cubicBezTo>
                  <a:pt x="1284980" y="3658728"/>
                  <a:pt x="1300540" y="3641054"/>
                  <a:pt x="1296755" y="3621482"/>
                </a:cubicBezTo>
                <a:cubicBezTo>
                  <a:pt x="1294693" y="3593811"/>
                  <a:pt x="1254352" y="3586162"/>
                  <a:pt x="1236014" y="3603710"/>
                </a:cubicBezTo>
                <a:cubicBezTo>
                  <a:pt x="1217675" y="3619007"/>
                  <a:pt x="1224089" y="3652527"/>
                  <a:pt x="1247705" y="3659277"/>
                </a:cubicBezTo>
                <a:cubicBezTo>
                  <a:pt x="1253894" y="3662032"/>
                  <a:pt x="1260368" y="3662679"/>
                  <a:pt x="1266521" y="3661691"/>
                </a:cubicBezTo>
                <a:close/>
                <a:moveTo>
                  <a:pt x="5265107" y="3661706"/>
                </a:moveTo>
                <a:cubicBezTo>
                  <a:pt x="5272729" y="3663111"/>
                  <a:pt x="5280350" y="3662997"/>
                  <a:pt x="5287517" y="3658868"/>
                </a:cubicBezTo>
                <a:cubicBezTo>
                  <a:pt x="5302988" y="3651070"/>
                  <a:pt x="5306855" y="3630428"/>
                  <a:pt x="5301850" y="3615061"/>
                </a:cubicBezTo>
                <a:cubicBezTo>
                  <a:pt x="5294797" y="3586162"/>
                  <a:pt x="5243380" y="3586850"/>
                  <a:pt x="5238830" y="3616896"/>
                </a:cubicBezTo>
                <a:cubicBezTo>
                  <a:pt x="5235417" y="3629740"/>
                  <a:pt x="5240877" y="3642584"/>
                  <a:pt x="5242698" y="3655428"/>
                </a:cubicBezTo>
                <a:cubicBezTo>
                  <a:pt x="5249864" y="3657377"/>
                  <a:pt x="5257486" y="3660301"/>
                  <a:pt x="5265107" y="3661706"/>
                </a:cubicBezTo>
                <a:close/>
                <a:moveTo>
                  <a:pt x="2186938" y="3661708"/>
                </a:moveTo>
                <a:cubicBezTo>
                  <a:pt x="2207354" y="3660987"/>
                  <a:pt x="2226701" y="3643725"/>
                  <a:pt x="2220180" y="3620992"/>
                </a:cubicBezTo>
                <a:cubicBezTo>
                  <a:pt x="2217664" y="3587741"/>
                  <a:pt x="2164806" y="3584574"/>
                  <a:pt x="2153826" y="3614206"/>
                </a:cubicBezTo>
                <a:cubicBezTo>
                  <a:pt x="2151084" y="3628909"/>
                  <a:pt x="2151084" y="3649041"/>
                  <a:pt x="2167095" y="3656505"/>
                </a:cubicBezTo>
                <a:cubicBezTo>
                  <a:pt x="2173218" y="3660351"/>
                  <a:pt x="2180134" y="3661948"/>
                  <a:pt x="2186938" y="3661708"/>
                </a:cubicBezTo>
                <a:close/>
                <a:moveTo>
                  <a:pt x="6608032" y="3661788"/>
                </a:moveTo>
                <a:cubicBezTo>
                  <a:pt x="6618435" y="3661529"/>
                  <a:pt x="6627928" y="3657565"/>
                  <a:pt x="6633726" y="3646419"/>
                </a:cubicBezTo>
                <a:cubicBezTo>
                  <a:pt x="6653054" y="3620679"/>
                  <a:pt x="6624403" y="3582987"/>
                  <a:pt x="6594616" y="3595398"/>
                </a:cubicBezTo>
                <a:cubicBezTo>
                  <a:pt x="6567329" y="3601143"/>
                  <a:pt x="6569603" y="3634238"/>
                  <a:pt x="6576880" y="3654922"/>
                </a:cubicBezTo>
                <a:cubicBezTo>
                  <a:pt x="6586316" y="3658600"/>
                  <a:pt x="6597629" y="3662047"/>
                  <a:pt x="6608032" y="3661788"/>
                </a:cubicBezTo>
                <a:close/>
                <a:moveTo>
                  <a:pt x="8455408" y="3661840"/>
                </a:moveTo>
                <a:cubicBezTo>
                  <a:pt x="8472967" y="3661218"/>
                  <a:pt x="8489726" y="3648858"/>
                  <a:pt x="8490238" y="3629792"/>
                </a:cubicBezTo>
                <a:cubicBezTo>
                  <a:pt x="8492967" y="3602572"/>
                  <a:pt x="8459534" y="3584574"/>
                  <a:pt x="8436790" y="3598522"/>
                </a:cubicBezTo>
                <a:cubicBezTo>
                  <a:pt x="8413592" y="3609771"/>
                  <a:pt x="8413592" y="3648915"/>
                  <a:pt x="8438155" y="3658363"/>
                </a:cubicBezTo>
                <a:cubicBezTo>
                  <a:pt x="8443613" y="3660950"/>
                  <a:pt x="8449555" y="3662047"/>
                  <a:pt x="8455408" y="3661840"/>
                </a:cubicBezTo>
                <a:close/>
                <a:moveTo>
                  <a:pt x="4867560" y="3661846"/>
                </a:moveTo>
                <a:cubicBezTo>
                  <a:pt x="4883900" y="3657409"/>
                  <a:pt x="4896316" y="3640304"/>
                  <a:pt x="4893425" y="3622299"/>
                </a:cubicBezTo>
                <a:cubicBezTo>
                  <a:pt x="4891837" y="3593262"/>
                  <a:pt x="4849655" y="3584574"/>
                  <a:pt x="4832192" y="3604923"/>
                </a:cubicBezTo>
                <a:cubicBezTo>
                  <a:pt x="4813142" y="3622070"/>
                  <a:pt x="4824708" y="3658880"/>
                  <a:pt x="4850335" y="3661624"/>
                </a:cubicBezTo>
                <a:cubicBezTo>
                  <a:pt x="4856232" y="3663396"/>
                  <a:pt x="4862114" y="3663325"/>
                  <a:pt x="4867560" y="3661846"/>
                </a:cubicBezTo>
                <a:close/>
                <a:moveTo>
                  <a:pt x="6290093" y="3661872"/>
                </a:moveTo>
                <a:cubicBezTo>
                  <a:pt x="6316916" y="3668712"/>
                  <a:pt x="6341905" y="3639757"/>
                  <a:pt x="6330672" y="3614450"/>
                </a:cubicBezTo>
                <a:cubicBezTo>
                  <a:pt x="6320126" y="3582987"/>
                  <a:pt x="6266479" y="3590055"/>
                  <a:pt x="6261894" y="3621974"/>
                </a:cubicBezTo>
                <a:cubicBezTo>
                  <a:pt x="6257767" y="3640441"/>
                  <a:pt x="6270835" y="3659820"/>
                  <a:pt x="6290093" y="3661872"/>
                </a:cubicBezTo>
                <a:close/>
                <a:moveTo>
                  <a:pt x="7231906" y="3661895"/>
                </a:moveTo>
                <a:cubicBezTo>
                  <a:pt x="7247931" y="3657306"/>
                  <a:pt x="7259702" y="3640112"/>
                  <a:pt x="7255608" y="3622402"/>
                </a:cubicBezTo>
                <a:cubicBezTo>
                  <a:pt x="7254926" y="3585262"/>
                  <a:pt x="7189416" y="3584574"/>
                  <a:pt x="7189189" y="3621943"/>
                </a:cubicBezTo>
                <a:cubicBezTo>
                  <a:pt x="7184867" y="3640284"/>
                  <a:pt x="7195785" y="3659542"/>
                  <a:pt x="7214892" y="3661834"/>
                </a:cubicBezTo>
                <a:cubicBezTo>
                  <a:pt x="7220749" y="3663553"/>
                  <a:pt x="7226564" y="3663424"/>
                  <a:pt x="7231906" y="3661895"/>
                </a:cubicBezTo>
                <a:close/>
                <a:moveTo>
                  <a:pt x="6405475" y="3661927"/>
                </a:moveTo>
                <a:cubicBezTo>
                  <a:pt x="6424470" y="3659068"/>
                  <a:pt x="6441489" y="3641706"/>
                  <a:pt x="6435442" y="3621249"/>
                </a:cubicBezTo>
                <a:cubicBezTo>
                  <a:pt x="6431756" y="3593514"/>
                  <a:pt x="6393283" y="3584575"/>
                  <a:pt x="6374392" y="3603141"/>
                </a:cubicBezTo>
                <a:cubicBezTo>
                  <a:pt x="6356192" y="3618728"/>
                  <a:pt x="6363795" y="3652650"/>
                  <a:pt x="6386602" y="3659527"/>
                </a:cubicBezTo>
                <a:cubicBezTo>
                  <a:pt x="6392592" y="3662220"/>
                  <a:pt x="6399143" y="3662879"/>
                  <a:pt x="6405475" y="3661927"/>
                </a:cubicBezTo>
                <a:close/>
                <a:moveTo>
                  <a:pt x="2498316" y="3661938"/>
                </a:moveTo>
                <a:cubicBezTo>
                  <a:pt x="2517381" y="3659989"/>
                  <a:pt x="2535020" y="3641777"/>
                  <a:pt x="2529501" y="3621381"/>
                </a:cubicBezTo>
                <a:cubicBezTo>
                  <a:pt x="2527430" y="3590300"/>
                  <a:pt x="2478669" y="3582987"/>
                  <a:pt x="2465572" y="3609497"/>
                </a:cubicBezTo>
                <a:cubicBezTo>
                  <a:pt x="2454304" y="3625951"/>
                  <a:pt x="2462352" y="3649033"/>
                  <a:pt x="2479593" y="3657946"/>
                </a:cubicBezTo>
                <a:cubicBezTo>
                  <a:pt x="2485454" y="3661431"/>
                  <a:pt x="2491965" y="3662588"/>
                  <a:pt x="2498316" y="3661938"/>
                </a:cubicBezTo>
                <a:close/>
                <a:moveTo>
                  <a:pt x="9075138" y="3661943"/>
                </a:moveTo>
                <a:cubicBezTo>
                  <a:pt x="9093633" y="3659057"/>
                  <a:pt x="9109538" y="3641744"/>
                  <a:pt x="9106638" y="3621738"/>
                </a:cubicBezTo>
                <a:cubicBezTo>
                  <a:pt x="9104819" y="3592327"/>
                  <a:pt x="9063203" y="3584575"/>
                  <a:pt x="9045465" y="3604638"/>
                </a:cubicBezTo>
                <a:cubicBezTo>
                  <a:pt x="9027954" y="3619458"/>
                  <a:pt x="9035004" y="3651832"/>
                  <a:pt x="9056380" y="3659584"/>
                </a:cubicBezTo>
                <a:cubicBezTo>
                  <a:pt x="9062520" y="3662263"/>
                  <a:pt x="9068973" y="3662904"/>
                  <a:pt x="9075138" y="3661943"/>
                </a:cubicBezTo>
                <a:close/>
                <a:moveTo>
                  <a:pt x="7434327" y="3661953"/>
                </a:moveTo>
                <a:cubicBezTo>
                  <a:pt x="7451964" y="3658612"/>
                  <a:pt x="7465741" y="3640737"/>
                  <a:pt x="7460638" y="3620800"/>
                </a:cubicBezTo>
                <a:cubicBezTo>
                  <a:pt x="7460185" y="3586883"/>
                  <a:pt x="7404622" y="3582987"/>
                  <a:pt x="7396231" y="3614154"/>
                </a:cubicBezTo>
                <a:cubicBezTo>
                  <a:pt x="7389654" y="3631112"/>
                  <a:pt x="7397138" y="3655175"/>
                  <a:pt x="7415961" y="3659987"/>
                </a:cubicBezTo>
                <a:cubicBezTo>
                  <a:pt x="7422141" y="3662565"/>
                  <a:pt x="7428449" y="3663067"/>
                  <a:pt x="7434327" y="3661953"/>
                </a:cubicBezTo>
                <a:close/>
                <a:moveTo>
                  <a:pt x="1059480" y="3661975"/>
                </a:moveTo>
                <a:cubicBezTo>
                  <a:pt x="1077980" y="3660100"/>
                  <a:pt x="1094136" y="3642055"/>
                  <a:pt x="1090214" y="3621824"/>
                </a:cubicBezTo>
                <a:cubicBezTo>
                  <a:pt x="1089532" y="3597135"/>
                  <a:pt x="1058376" y="3586162"/>
                  <a:pt x="1038818" y="3597364"/>
                </a:cubicBezTo>
                <a:cubicBezTo>
                  <a:pt x="1016076" y="3609251"/>
                  <a:pt x="1018123" y="3647427"/>
                  <a:pt x="1040864" y="3657942"/>
                </a:cubicBezTo>
                <a:cubicBezTo>
                  <a:pt x="1046892" y="3661428"/>
                  <a:pt x="1053316" y="3662600"/>
                  <a:pt x="1059480" y="3661975"/>
                </a:cubicBezTo>
                <a:close/>
                <a:moveTo>
                  <a:pt x="7944029" y="3661995"/>
                </a:moveTo>
                <a:cubicBezTo>
                  <a:pt x="7964599" y="3659747"/>
                  <a:pt x="7982075" y="3638923"/>
                  <a:pt x="7973401" y="3616699"/>
                </a:cubicBezTo>
                <a:cubicBezTo>
                  <a:pt x="7967051" y="3586162"/>
                  <a:pt x="7914210" y="3586162"/>
                  <a:pt x="7908540" y="3617151"/>
                </a:cubicBezTo>
                <a:cubicBezTo>
                  <a:pt x="7905592" y="3631628"/>
                  <a:pt x="7908087" y="3650629"/>
                  <a:pt x="7923281" y="3657415"/>
                </a:cubicBezTo>
                <a:cubicBezTo>
                  <a:pt x="7929971" y="3661430"/>
                  <a:pt x="7937172" y="3662745"/>
                  <a:pt x="7944029" y="3661995"/>
                </a:cubicBezTo>
                <a:close/>
                <a:moveTo>
                  <a:pt x="8139543" y="3662011"/>
                </a:moveTo>
                <a:cubicBezTo>
                  <a:pt x="8163059" y="3668712"/>
                  <a:pt x="8184992" y="3646299"/>
                  <a:pt x="8180018" y="3622268"/>
                </a:cubicBezTo>
                <a:cubicBezTo>
                  <a:pt x="8180244" y="3587377"/>
                  <a:pt x="8123037" y="3582987"/>
                  <a:pt x="8114897" y="3614643"/>
                </a:cubicBezTo>
                <a:cubicBezTo>
                  <a:pt x="8108792" y="3634052"/>
                  <a:pt x="8117384" y="3659701"/>
                  <a:pt x="8139543" y="3662011"/>
                </a:cubicBezTo>
                <a:close/>
                <a:moveTo>
                  <a:pt x="8769123" y="3662047"/>
                </a:moveTo>
                <a:cubicBezTo>
                  <a:pt x="8786877" y="3658843"/>
                  <a:pt x="8800824" y="3641272"/>
                  <a:pt x="8795706" y="3621387"/>
                </a:cubicBezTo>
                <a:cubicBezTo>
                  <a:pt x="8795933" y="3587558"/>
                  <a:pt x="8738836" y="3582987"/>
                  <a:pt x="8731557" y="3614758"/>
                </a:cubicBezTo>
                <a:cubicBezTo>
                  <a:pt x="8727917" y="3631672"/>
                  <a:pt x="8731329" y="3654986"/>
                  <a:pt x="8750665" y="3660015"/>
                </a:cubicBezTo>
                <a:cubicBezTo>
                  <a:pt x="8756864" y="3662586"/>
                  <a:pt x="8763205" y="3663114"/>
                  <a:pt x="8769123" y="3662047"/>
                </a:cubicBezTo>
                <a:close/>
                <a:moveTo>
                  <a:pt x="752281" y="3662103"/>
                </a:moveTo>
                <a:cubicBezTo>
                  <a:pt x="771471" y="3659484"/>
                  <a:pt x="788509" y="3642599"/>
                  <a:pt x="782076" y="3621738"/>
                </a:cubicBezTo>
                <a:cubicBezTo>
                  <a:pt x="779990" y="3593239"/>
                  <a:pt x="739887" y="3584575"/>
                  <a:pt x="721573" y="3603498"/>
                </a:cubicBezTo>
                <a:cubicBezTo>
                  <a:pt x="706505" y="3620370"/>
                  <a:pt x="710678" y="3651149"/>
                  <a:pt x="733164" y="3659584"/>
                </a:cubicBezTo>
                <a:cubicBezTo>
                  <a:pt x="739249" y="3662263"/>
                  <a:pt x="745885" y="3662976"/>
                  <a:pt x="752281" y="3662103"/>
                </a:cubicBezTo>
                <a:close/>
                <a:moveTo>
                  <a:pt x="5988213" y="3662237"/>
                </a:moveTo>
                <a:cubicBezTo>
                  <a:pt x="6007108" y="3662044"/>
                  <a:pt x="6025386" y="3648417"/>
                  <a:pt x="6023653" y="3627336"/>
                </a:cubicBezTo>
                <a:cubicBezTo>
                  <a:pt x="6027580" y="3592827"/>
                  <a:pt x="5976760" y="3581400"/>
                  <a:pt x="5959435" y="3607453"/>
                </a:cubicBezTo>
                <a:cubicBezTo>
                  <a:pt x="5952967" y="3624136"/>
                  <a:pt x="5954353" y="3646532"/>
                  <a:pt x="5969830" y="3657731"/>
                </a:cubicBezTo>
                <a:cubicBezTo>
                  <a:pt x="5975547" y="3660873"/>
                  <a:pt x="5981914" y="3662301"/>
                  <a:pt x="5988213" y="3662237"/>
                </a:cubicBezTo>
                <a:close/>
                <a:moveTo>
                  <a:pt x="446213" y="3662238"/>
                </a:moveTo>
                <a:cubicBezTo>
                  <a:pt x="464322" y="3658909"/>
                  <a:pt x="479328" y="3641457"/>
                  <a:pt x="474153" y="3621807"/>
                </a:cubicBezTo>
                <a:cubicBezTo>
                  <a:pt x="471624" y="3593998"/>
                  <a:pt x="433679" y="3584575"/>
                  <a:pt x="414821" y="3602502"/>
                </a:cubicBezTo>
                <a:cubicBezTo>
                  <a:pt x="398494" y="3619049"/>
                  <a:pt x="402633" y="3655361"/>
                  <a:pt x="427700" y="3660418"/>
                </a:cubicBezTo>
                <a:cubicBezTo>
                  <a:pt x="433794" y="3662888"/>
                  <a:pt x="440175" y="3663348"/>
                  <a:pt x="446213" y="3662238"/>
                </a:cubicBezTo>
                <a:close/>
                <a:moveTo>
                  <a:pt x="5576880" y="3662253"/>
                </a:moveTo>
                <a:cubicBezTo>
                  <a:pt x="5595147" y="3662242"/>
                  <a:pt x="5613219" y="3649095"/>
                  <a:pt x="5613393" y="3629586"/>
                </a:cubicBezTo>
                <a:cubicBezTo>
                  <a:pt x="5618004" y="3601087"/>
                  <a:pt x="5580188" y="3584575"/>
                  <a:pt x="5558282" y="3599503"/>
                </a:cubicBezTo>
                <a:cubicBezTo>
                  <a:pt x="5535454" y="3610813"/>
                  <a:pt x="5536377" y="3647229"/>
                  <a:pt x="5559205" y="3657633"/>
                </a:cubicBezTo>
                <a:cubicBezTo>
                  <a:pt x="5564681" y="3660800"/>
                  <a:pt x="5570792" y="3662256"/>
                  <a:pt x="5576880" y="3662253"/>
                </a:cubicBezTo>
                <a:close/>
                <a:moveTo>
                  <a:pt x="8659916" y="3662286"/>
                </a:moveTo>
                <a:cubicBezTo>
                  <a:pt x="8680575" y="3661883"/>
                  <a:pt x="8700396" y="3643731"/>
                  <a:pt x="8694033" y="3621000"/>
                </a:cubicBezTo>
                <a:cubicBezTo>
                  <a:pt x="8691510" y="3595214"/>
                  <a:pt x="8658490" y="3587750"/>
                  <a:pt x="8638770" y="3599738"/>
                </a:cubicBezTo>
                <a:cubicBezTo>
                  <a:pt x="8621801" y="3613083"/>
                  <a:pt x="8619967" y="3644523"/>
                  <a:pt x="8639917" y="3656285"/>
                </a:cubicBezTo>
                <a:cubicBezTo>
                  <a:pt x="8646051" y="3660582"/>
                  <a:pt x="8653030" y="3662420"/>
                  <a:pt x="8659916" y="3662286"/>
                </a:cubicBezTo>
                <a:close/>
                <a:moveTo>
                  <a:pt x="3220164" y="3662321"/>
                </a:moveTo>
                <a:cubicBezTo>
                  <a:pt x="3237999" y="3659167"/>
                  <a:pt x="3252796" y="3642013"/>
                  <a:pt x="3248532" y="3622137"/>
                </a:cubicBezTo>
                <a:cubicBezTo>
                  <a:pt x="3246485" y="3594023"/>
                  <a:pt x="3208505" y="3584575"/>
                  <a:pt x="3189856" y="3602319"/>
                </a:cubicBezTo>
                <a:cubicBezTo>
                  <a:pt x="3173254" y="3618681"/>
                  <a:pt x="3179167" y="3653247"/>
                  <a:pt x="3201910" y="3660391"/>
                </a:cubicBezTo>
                <a:cubicBezTo>
                  <a:pt x="3207937" y="3662868"/>
                  <a:pt x="3214219" y="3663372"/>
                  <a:pt x="3220164" y="3662321"/>
                </a:cubicBezTo>
                <a:close/>
                <a:moveTo>
                  <a:pt x="7330472" y="3662370"/>
                </a:moveTo>
                <a:cubicBezTo>
                  <a:pt x="7348417" y="3658684"/>
                  <a:pt x="7362877" y="3640982"/>
                  <a:pt x="7358746" y="3621608"/>
                </a:cubicBezTo>
                <a:cubicBezTo>
                  <a:pt x="7358516" y="3584575"/>
                  <a:pt x="7292185" y="3585718"/>
                  <a:pt x="7291956" y="3622066"/>
                </a:cubicBezTo>
                <a:cubicBezTo>
                  <a:pt x="7288054" y="3638067"/>
                  <a:pt x="7297694" y="3654069"/>
                  <a:pt x="7311924" y="3660927"/>
                </a:cubicBezTo>
                <a:cubicBezTo>
                  <a:pt x="7318121" y="3663271"/>
                  <a:pt x="7324490" y="3663599"/>
                  <a:pt x="7330472" y="3662370"/>
                </a:cubicBezTo>
                <a:close/>
                <a:moveTo>
                  <a:pt x="7735496" y="3662374"/>
                </a:moveTo>
                <a:cubicBezTo>
                  <a:pt x="7756250" y="3662074"/>
                  <a:pt x="7776716" y="3644157"/>
                  <a:pt x="7771088" y="3621354"/>
                </a:cubicBezTo>
                <a:cubicBezTo>
                  <a:pt x="7768814" y="3598494"/>
                  <a:pt x="7741298" y="3587750"/>
                  <a:pt x="7721969" y="3595980"/>
                </a:cubicBezTo>
                <a:cubicBezTo>
                  <a:pt x="7697183" y="3603752"/>
                  <a:pt x="7694454" y="3643071"/>
                  <a:pt x="7715602" y="3656330"/>
                </a:cubicBezTo>
                <a:cubicBezTo>
                  <a:pt x="7721628" y="3660616"/>
                  <a:pt x="7728578" y="3662474"/>
                  <a:pt x="7735496" y="3662374"/>
                </a:cubicBezTo>
                <a:close/>
                <a:moveTo>
                  <a:pt x="238182" y="3662374"/>
                </a:moveTo>
                <a:cubicBezTo>
                  <a:pt x="256735" y="3660209"/>
                  <a:pt x="272896" y="3642239"/>
                  <a:pt x="267622" y="3621555"/>
                </a:cubicBezTo>
                <a:cubicBezTo>
                  <a:pt x="267168" y="3593746"/>
                  <a:pt x="231786" y="3586162"/>
                  <a:pt x="212733" y="3599492"/>
                </a:cubicBezTo>
                <a:cubicBezTo>
                  <a:pt x="195268" y="3614431"/>
                  <a:pt x="197991" y="3649364"/>
                  <a:pt x="219538" y="3658787"/>
                </a:cubicBezTo>
                <a:cubicBezTo>
                  <a:pt x="225548" y="3662062"/>
                  <a:pt x="231998" y="3663096"/>
                  <a:pt x="238182" y="3662374"/>
                </a:cubicBezTo>
                <a:close/>
                <a:moveTo>
                  <a:pt x="5072143" y="3662383"/>
                </a:moveTo>
                <a:cubicBezTo>
                  <a:pt x="5090570" y="3658123"/>
                  <a:pt x="5104379" y="3637587"/>
                  <a:pt x="5097026" y="3617699"/>
                </a:cubicBezTo>
                <a:cubicBezTo>
                  <a:pt x="5092921" y="3593718"/>
                  <a:pt x="5063963" y="3589337"/>
                  <a:pt x="5045494" y="3598099"/>
                </a:cubicBezTo>
                <a:cubicBezTo>
                  <a:pt x="5022692" y="3611243"/>
                  <a:pt x="5025200" y="3655285"/>
                  <a:pt x="5052790" y="3660588"/>
                </a:cubicBezTo>
                <a:cubicBezTo>
                  <a:pt x="5059346" y="3663413"/>
                  <a:pt x="5066001" y="3663802"/>
                  <a:pt x="5072143" y="3662383"/>
                </a:cubicBezTo>
                <a:close/>
                <a:moveTo>
                  <a:pt x="7844895" y="3662419"/>
                </a:moveTo>
                <a:cubicBezTo>
                  <a:pt x="7863053" y="3658851"/>
                  <a:pt x="7878521" y="3641356"/>
                  <a:pt x="7873509" y="3621927"/>
                </a:cubicBezTo>
                <a:cubicBezTo>
                  <a:pt x="7870513" y="3597625"/>
                  <a:pt x="7838482" y="3586162"/>
                  <a:pt x="7818664" y="3599001"/>
                </a:cubicBezTo>
                <a:cubicBezTo>
                  <a:pt x="7794467" y="3612527"/>
                  <a:pt x="7800459" y="3652876"/>
                  <a:pt x="7826499" y="3660900"/>
                </a:cubicBezTo>
                <a:cubicBezTo>
                  <a:pt x="7832491" y="3663250"/>
                  <a:pt x="7838842" y="3663608"/>
                  <a:pt x="7844895" y="3662419"/>
                </a:cubicBezTo>
                <a:close/>
                <a:moveTo>
                  <a:pt x="960899" y="3662442"/>
                </a:moveTo>
                <a:cubicBezTo>
                  <a:pt x="977851" y="3659011"/>
                  <a:pt x="990900" y="3641773"/>
                  <a:pt x="986807" y="3622717"/>
                </a:cubicBezTo>
                <a:cubicBezTo>
                  <a:pt x="986124" y="3591765"/>
                  <a:pt x="940863" y="3582987"/>
                  <a:pt x="925397" y="3607241"/>
                </a:cubicBezTo>
                <a:cubicBezTo>
                  <a:pt x="916072" y="3625489"/>
                  <a:pt x="919484" y="3656671"/>
                  <a:pt x="943138" y="3660829"/>
                </a:cubicBezTo>
                <a:cubicBezTo>
                  <a:pt x="949165" y="3663197"/>
                  <a:pt x="955249" y="3663587"/>
                  <a:pt x="960899" y="3662442"/>
                </a:cubicBezTo>
                <a:close/>
                <a:moveTo>
                  <a:pt x="5890643" y="3662477"/>
                </a:moveTo>
                <a:cubicBezTo>
                  <a:pt x="5909165" y="3659125"/>
                  <a:pt x="5924484" y="3639918"/>
                  <a:pt x="5919997" y="3620324"/>
                </a:cubicBezTo>
                <a:cubicBezTo>
                  <a:pt x="5917005" y="3588241"/>
                  <a:pt x="5863842" y="3584574"/>
                  <a:pt x="5854406" y="3614137"/>
                </a:cubicBezTo>
                <a:cubicBezTo>
                  <a:pt x="5848192" y="3630866"/>
                  <a:pt x="5854176" y="3652866"/>
                  <a:pt x="5871667" y="3659970"/>
                </a:cubicBezTo>
                <a:cubicBezTo>
                  <a:pt x="5877938" y="3662949"/>
                  <a:pt x="5884468" y="3663593"/>
                  <a:pt x="5890643" y="3662477"/>
                </a:cubicBezTo>
                <a:close/>
                <a:moveTo>
                  <a:pt x="4960054" y="3662493"/>
                </a:moveTo>
                <a:cubicBezTo>
                  <a:pt x="4978820" y="3662900"/>
                  <a:pt x="4997326" y="3648455"/>
                  <a:pt x="4998879" y="3628224"/>
                </a:cubicBezTo>
                <a:cubicBezTo>
                  <a:pt x="4997269" y="3603536"/>
                  <a:pt x="4969430" y="3586162"/>
                  <a:pt x="4946653" y="3596449"/>
                </a:cubicBezTo>
                <a:cubicBezTo>
                  <a:pt x="4921115" y="3604679"/>
                  <a:pt x="4919504" y="3643998"/>
                  <a:pt x="4941821" y="3656799"/>
                </a:cubicBezTo>
                <a:cubicBezTo>
                  <a:pt x="4947515" y="3660571"/>
                  <a:pt x="4953799" y="3662357"/>
                  <a:pt x="4960054" y="3662493"/>
                </a:cubicBezTo>
                <a:close/>
                <a:moveTo>
                  <a:pt x="5371540" y="3662512"/>
                </a:moveTo>
                <a:cubicBezTo>
                  <a:pt x="5392263" y="3662285"/>
                  <a:pt x="5412632" y="3644574"/>
                  <a:pt x="5406114" y="3621305"/>
                </a:cubicBezTo>
                <a:cubicBezTo>
                  <a:pt x="5404971" y="3593726"/>
                  <a:pt x="5369292" y="3587750"/>
                  <a:pt x="5349852" y="3599471"/>
                </a:cubicBezTo>
                <a:cubicBezTo>
                  <a:pt x="5334757" y="3613720"/>
                  <a:pt x="5333842" y="3644057"/>
                  <a:pt x="5351682" y="3656468"/>
                </a:cubicBezTo>
                <a:cubicBezTo>
                  <a:pt x="5357685" y="3660719"/>
                  <a:pt x="5364632" y="3662587"/>
                  <a:pt x="5371540" y="3662512"/>
                </a:cubicBezTo>
                <a:close/>
                <a:moveTo>
                  <a:pt x="8357806" y="3662548"/>
                </a:moveTo>
                <a:cubicBezTo>
                  <a:pt x="8375333" y="3658735"/>
                  <a:pt x="8390173" y="3641149"/>
                  <a:pt x="8386591" y="3622137"/>
                </a:cubicBezTo>
                <a:cubicBezTo>
                  <a:pt x="8384771" y="3586880"/>
                  <a:pt x="8325866" y="3584575"/>
                  <a:pt x="8318588" y="3617989"/>
                </a:cubicBezTo>
                <a:cubicBezTo>
                  <a:pt x="8311992" y="3635733"/>
                  <a:pt x="8323136" y="3655090"/>
                  <a:pt x="8339967" y="3661312"/>
                </a:cubicBezTo>
                <a:cubicBezTo>
                  <a:pt x="8345823" y="3663559"/>
                  <a:pt x="8351964" y="3663819"/>
                  <a:pt x="8357806" y="3662548"/>
                </a:cubicBezTo>
                <a:close/>
                <a:moveTo>
                  <a:pt x="5478602" y="3662549"/>
                </a:moveTo>
                <a:cubicBezTo>
                  <a:pt x="5495404" y="3660743"/>
                  <a:pt x="5511182" y="3647845"/>
                  <a:pt x="5509818" y="3629271"/>
                </a:cubicBezTo>
                <a:cubicBezTo>
                  <a:pt x="5513229" y="3603131"/>
                  <a:pt x="5482753" y="3586162"/>
                  <a:pt x="5460919" y="3596710"/>
                </a:cubicBezTo>
                <a:cubicBezTo>
                  <a:pt x="5433854" y="3606341"/>
                  <a:pt x="5435219" y="3651284"/>
                  <a:pt x="5462056" y="3660457"/>
                </a:cubicBezTo>
                <a:cubicBezTo>
                  <a:pt x="5467287" y="3662521"/>
                  <a:pt x="5473002" y="3663151"/>
                  <a:pt x="5478602" y="3662549"/>
                </a:cubicBezTo>
                <a:close/>
                <a:moveTo>
                  <a:pt x="1573520" y="3662551"/>
                </a:moveTo>
                <a:cubicBezTo>
                  <a:pt x="1592105" y="3660344"/>
                  <a:pt x="1608122" y="3642516"/>
                  <a:pt x="1603219" y="3621602"/>
                </a:cubicBezTo>
                <a:cubicBezTo>
                  <a:pt x="1601416" y="3588231"/>
                  <a:pt x="1547996" y="3584574"/>
                  <a:pt x="1538304" y="3614517"/>
                </a:cubicBezTo>
                <a:cubicBezTo>
                  <a:pt x="1535150" y="3630516"/>
                  <a:pt x="1536727" y="3653144"/>
                  <a:pt x="1554759" y="3659087"/>
                </a:cubicBezTo>
                <a:cubicBezTo>
                  <a:pt x="1560844" y="3662287"/>
                  <a:pt x="1567325" y="3663287"/>
                  <a:pt x="1573520" y="3662551"/>
                </a:cubicBezTo>
                <a:close/>
                <a:moveTo>
                  <a:pt x="8252688" y="3662581"/>
                </a:moveTo>
                <a:cubicBezTo>
                  <a:pt x="8269865" y="3661087"/>
                  <a:pt x="8286464" y="3648533"/>
                  <a:pt x="8283375" y="3629271"/>
                </a:cubicBezTo>
                <a:cubicBezTo>
                  <a:pt x="8288179" y="3603360"/>
                  <a:pt x="8257527" y="3586162"/>
                  <a:pt x="8236025" y="3596710"/>
                </a:cubicBezTo>
                <a:cubicBezTo>
                  <a:pt x="8208804" y="3605424"/>
                  <a:pt x="8209033" y="3651514"/>
                  <a:pt x="8236025" y="3660228"/>
                </a:cubicBezTo>
                <a:cubicBezTo>
                  <a:pt x="8241172" y="3662348"/>
                  <a:pt x="8246962" y="3663080"/>
                  <a:pt x="8252688" y="3662581"/>
                </a:cubicBezTo>
                <a:close/>
                <a:moveTo>
                  <a:pt x="1780757" y="3662613"/>
                </a:moveTo>
                <a:cubicBezTo>
                  <a:pt x="1798574" y="3659580"/>
                  <a:pt x="1813160" y="3640968"/>
                  <a:pt x="1809066" y="3621449"/>
                </a:cubicBezTo>
                <a:cubicBezTo>
                  <a:pt x="1807246" y="3588054"/>
                  <a:pt x="1751973" y="3582987"/>
                  <a:pt x="1743330" y="3614770"/>
                </a:cubicBezTo>
                <a:cubicBezTo>
                  <a:pt x="1739918" y="3632043"/>
                  <a:pt x="1743558" y="3653922"/>
                  <a:pt x="1762437" y="3659911"/>
                </a:cubicBezTo>
                <a:cubicBezTo>
                  <a:pt x="1768521" y="3662905"/>
                  <a:pt x="1774819" y="3663624"/>
                  <a:pt x="1780757" y="3662613"/>
                </a:cubicBezTo>
                <a:close/>
                <a:moveTo>
                  <a:pt x="5681293" y="3662660"/>
                </a:moveTo>
                <a:cubicBezTo>
                  <a:pt x="5699050" y="3662262"/>
                  <a:pt x="5716549" y="3649171"/>
                  <a:pt x="5716377" y="3629879"/>
                </a:cubicBezTo>
                <a:cubicBezTo>
                  <a:pt x="5721192" y="3597956"/>
                  <a:pt x="5671433" y="3579812"/>
                  <a:pt x="5652859" y="3605075"/>
                </a:cubicBezTo>
                <a:cubicBezTo>
                  <a:pt x="5638642" y="3621381"/>
                  <a:pt x="5644146" y="3649400"/>
                  <a:pt x="5664095" y="3658587"/>
                </a:cubicBezTo>
                <a:cubicBezTo>
                  <a:pt x="5669427" y="3661515"/>
                  <a:pt x="5675374" y="3662793"/>
                  <a:pt x="5681293" y="3662660"/>
                </a:cubicBezTo>
                <a:close/>
                <a:moveTo>
                  <a:pt x="6712228" y="3662673"/>
                </a:moveTo>
                <a:cubicBezTo>
                  <a:pt x="6730542" y="3660340"/>
                  <a:pt x="6746440" y="3642543"/>
                  <a:pt x="6740844" y="3621881"/>
                </a:cubicBezTo>
                <a:cubicBezTo>
                  <a:pt x="6741974" y="3587386"/>
                  <a:pt x="6685223" y="3582987"/>
                  <a:pt x="6677536" y="3614241"/>
                </a:cubicBezTo>
                <a:cubicBezTo>
                  <a:pt x="6673692" y="3630678"/>
                  <a:pt x="6675727" y="3653366"/>
                  <a:pt x="6693815" y="3659385"/>
                </a:cubicBezTo>
                <a:cubicBezTo>
                  <a:pt x="6699750" y="3662511"/>
                  <a:pt x="6706124" y="3663451"/>
                  <a:pt x="6712228" y="3662673"/>
                </a:cubicBezTo>
                <a:close/>
                <a:moveTo>
                  <a:pt x="7124557" y="3662696"/>
                </a:moveTo>
                <a:cubicBezTo>
                  <a:pt x="7144799" y="3659469"/>
                  <a:pt x="7162796" y="3638481"/>
                  <a:pt x="7153733" y="3617622"/>
                </a:cubicBezTo>
                <a:cubicBezTo>
                  <a:pt x="7145526" y="3590494"/>
                  <a:pt x="7102891" y="3586162"/>
                  <a:pt x="7088528" y="3610327"/>
                </a:cubicBezTo>
                <a:cubicBezTo>
                  <a:pt x="7080092" y="3627425"/>
                  <a:pt x="7085108" y="3652502"/>
                  <a:pt x="7104487" y="3659341"/>
                </a:cubicBezTo>
                <a:cubicBezTo>
                  <a:pt x="7110814" y="3662874"/>
                  <a:pt x="7117810" y="3663772"/>
                  <a:pt x="7124557" y="3662696"/>
                </a:cubicBezTo>
                <a:close/>
                <a:moveTo>
                  <a:pt x="3318052" y="3662728"/>
                </a:moveTo>
                <a:cubicBezTo>
                  <a:pt x="3336272" y="3662586"/>
                  <a:pt x="3354908" y="3649730"/>
                  <a:pt x="3352178" y="3629161"/>
                </a:cubicBezTo>
                <a:cubicBezTo>
                  <a:pt x="3355817" y="3604291"/>
                  <a:pt x="3327615" y="3586162"/>
                  <a:pt x="3306009" y="3595227"/>
                </a:cubicBezTo>
                <a:cubicBezTo>
                  <a:pt x="3279171" y="3600805"/>
                  <a:pt x="3276442" y="3647754"/>
                  <a:pt x="3300778" y="3658446"/>
                </a:cubicBezTo>
                <a:cubicBezTo>
                  <a:pt x="3305952" y="3661409"/>
                  <a:pt x="3311979" y="3662775"/>
                  <a:pt x="3318052" y="3662728"/>
                </a:cubicBezTo>
                <a:close/>
                <a:moveTo>
                  <a:pt x="540510" y="3662749"/>
                </a:moveTo>
                <a:cubicBezTo>
                  <a:pt x="559982" y="3663046"/>
                  <a:pt x="578377" y="3644641"/>
                  <a:pt x="581078" y="3623946"/>
                </a:cubicBezTo>
                <a:cubicBezTo>
                  <a:pt x="572077" y="3608114"/>
                  <a:pt x="559250" y="3590924"/>
                  <a:pt x="538548" y="3595674"/>
                </a:cubicBezTo>
                <a:cubicBezTo>
                  <a:pt x="507944" y="3593864"/>
                  <a:pt x="495343" y="3640231"/>
                  <a:pt x="521221" y="3655611"/>
                </a:cubicBezTo>
                <a:cubicBezTo>
                  <a:pt x="527409" y="3660474"/>
                  <a:pt x="534019" y="3662650"/>
                  <a:pt x="540510" y="3662749"/>
                </a:cubicBezTo>
                <a:close/>
                <a:moveTo>
                  <a:pt x="6914411" y="3662783"/>
                </a:moveTo>
                <a:cubicBezTo>
                  <a:pt x="6934727" y="3661986"/>
                  <a:pt x="6954360" y="3644064"/>
                  <a:pt x="6948639" y="3622006"/>
                </a:cubicBezTo>
                <a:cubicBezTo>
                  <a:pt x="6948177" y="3593515"/>
                  <a:pt x="6907264" y="3586162"/>
                  <a:pt x="6889465" y="3603625"/>
                </a:cubicBezTo>
                <a:cubicBezTo>
                  <a:pt x="6872129" y="3617181"/>
                  <a:pt x="6875596" y="3647281"/>
                  <a:pt x="6894782" y="3657391"/>
                </a:cubicBezTo>
                <a:cubicBezTo>
                  <a:pt x="6900792" y="3661412"/>
                  <a:pt x="6907639" y="3663049"/>
                  <a:pt x="6914411" y="3662783"/>
                </a:cubicBezTo>
                <a:close/>
                <a:moveTo>
                  <a:pt x="8046366" y="3662792"/>
                </a:moveTo>
                <a:cubicBezTo>
                  <a:pt x="8065150" y="3660746"/>
                  <a:pt x="8081861" y="3643434"/>
                  <a:pt x="8077269" y="3622524"/>
                </a:cubicBezTo>
                <a:cubicBezTo>
                  <a:pt x="8075908" y="3591443"/>
                  <a:pt x="8028283" y="3582987"/>
                  <a:pt x="8013996" y="3609040"/>
                </a:cubicBezTo>
                <a:cubicBezTo>
                  <a:pt x="8007192" y="3625495"/>
                  <a:pt x="8008553" y="3651547"/>
                  <a:pt x="8027603" y="3659318"/>
                </a:cubicBezTo>
                <a:cubicBezTo>
                  <a:pt x="8033613" y="3662460"/>
                  <a:pt x="8040104" y="3663474"/>
                  <a:pt x="8046366" y="3662792"/>
                </a:cubicBezTo>
                <a:close/>
                <a:moveTo>
                  <a:pt x="2088459" y="3662799"/>
                </a:moveTo>
                <a:cubicBezTo>
                  <a:pt x="2107281" y="3660644"/>
                  <a:pt x="2124132" y="3643196"/>
                  <a:pt x="2119501" y="3622242"/>
                </a:cubicBezTo>
                <a:cubicBezTo>
                  <a:pt x="2117671" y="3588298"/>
                  <a:pt x="2062346" y="3582987"/>
                  <a:pt x="2051364" y="3613929"/>
                </a:cubicBezTo>
                <a:cubicBezTo>
                  <a:pt x="2043132" y="3631247"/>
                  <a:pt x="2052737" y="3652029"/>
                  <a:pt x="2069659" y="3659418"/>
                </a:cubicBezTo>
                <a:cubicBezTo>
                  <a:pt x="2075668" y="3662535"/>
                  <a:pt x="2082182" y="3663516"/>
                  <a:pt x="2088459" y="3662799"/>
                </a:cubicBezTo>
                <a:close/>
                <a:moveTo>
                  <a:pt x="4757834" y="3662836"/>
                </a:moveTo>
                <a:cubicBezTo>
                  <a:pt x="4776581" y="3661223"/>
                  <a:pt x="4793232" y="3642587"/>
                  <a:pt x="4790650" y="3622415"/>
                </a:cubicBezTo>
                <a:cubicBezTo>
                  <a:pt x="4789274" y="3590958"/>
                  <a:pt x="4737185" y="3584575"/>
                  <a:pt x="4725483" y="3611929"/>
                </a:cubicBezTo>
                <a:cubicBezTo>
                  <a:pt x="4716304" y="3627657"/>
                  <a:pt x="4721582" y="3650680"/>
                  <a:pt x="4739021" y="3658202"/>
                </a:cubicBezTo>
                <a:cubicBezTo>
                  <a:pt x="4745102" y="3662021"/>
                  <a:pt x="4751584" y="3663374"/>
                  <a:pt x="4757834" y="3662836"/>
                </a:cubicBezTo>
                <a:close/>
                <a:moveTo>
                  <a:pt x="1468867" y="3662879"/>
                </a:moveTo>
                <a:cubicBezTo>
                  <a:pt x="1488205" y="3661300"/>
                  <a:pt x="1506438" y="3644668"/>
                  <a:pt x="1501266" y="3623524"/>
                </a:cubicBezTo>
                <a:cubicBezTo>
                  <a:pt x="1500577" y="3597852"/>
                  <a:pt x="1468386" y="3586162"/>
                  <a:pt x="1448381" y="3598540"/>
                </a:cubicBezTo>
                <a:cubicBezTo>
                  <a:pt x="1425619" y="3610000"/>
                  <a:pt x="1426767" y="3648508"/>
                  <a:pt x="1449989" y="3659051"/>
                </a:cubicBezTo>
                <a:cubicBezTo>
                  <a:pt x="1455852" y="3662260"/>
                  <a:pt x="1462420" y="3663406"/>
                  <a:pt x="1468867" y="3662879"/>
                </a:cubicBezTo>
                <a:close/>
                <a:moveTo>
                  <a:pt x="1985248" y="3662882"/>
                </a:moveTo>
                <a:cubicBezTo>
                  <a:pt x="2005315" y="3659824"/>
                  <a:pt x="2022905" y="3639197"/>
                  <a:pt x="2014619" y="3617667"/>
                </a:cubicBezTo>
                <a:cubicBezTo>
                  <a:pt x="2006724" y="3582987"/>
                  <a:pt x="1950337" y="3588729"/>
                  <a:pt x="1946050" y="3622490"/>
                </a:cubicBezTo>
                <a:cubicBezTo>
                  <a:pt x="1943126" y="3637418"/>
                  <a:pt x="1951462" y="3653494"/>
                  <a:pt x="1965221" y="3659465"/>
                </a:cubicBezTo>
                <a:cubicBezTo>
                  <a:pt x="1971593" y="3662968"/>
                  <a:pt x="1978554" y="3663901"/>
                  <a:pt x="1985248" y="3662882"/>
                </a:cubicBezTo>
                <a:close/>
                <a:moveTo>
                  <a:pt x="6092558" y="3662982"/>
                </a:moveTo>
                <a:cubicBezTo>
                  <a:pt x="6111800" y="3661424"/>
                  <a:pt x="6129341" y="3644928"/>
                  <a:pt x="6125063" y="3623627"/>
                </a:cubicBezTo>
                <a:cubicBezTo>
                  <a:pt x="6125063" y="3588991"/>
                  <a:pt x="6067107" y="3582987"/>
                  <a:pt x="6058892" y="3615083"/>
                </a:cubicBezTo>
                <a:cubicBezTo>
                  <a:pt x="6056154" y="3631016"/>
                  <a:pt x="6056839" y="3651336"/>
                  <a:pt x="6073495" y="3659187"/>
                </a:cubicBezTo>
                <a:cubicBezTo>
                  <a:pt x="6079542" y="3662362"/>
                  <a:pt x="6086145" y="3663502"/>
                  <a:pt x="6092558" y="3662982"/>
                </a:cubicBezTo>
                <a:close/>
                <a:moveTo>
                  <a:pt x="1366660" y="3662985"/>
                </a:moveTo>
                <a:cubicBezTo>
                  <a:pt x="1393996" y="3663905"/>
                  <a:pt x="1401807" y="3634924"/>
                  <a:pt x="1401119" y="3612843"/>
                </a:cubicBezTo>
                <a:cubicBezTo>
                  <a:pt x="1385956" y="3599733"/>
                  <a:pt x="1364821" y="3586162"/>
                  <a:pt x="1345064" y="3599043"/>
                </a:cubicBezTo>
                <a:cubicBezTo>
                  <a:pt x="1314501" y="3615373"/>
                  <a:pt x="1332196" y="3667125"/>
                  <a:pt x="1366660" y="3662985"/>
                </a:cubicBezTo>
                <a:close/>
                <a:moveTo>
                  <a:pt x="8868232" y="3662995"/>
                </a:moveTo>
                <a:cubicBezTo>
                  <a:pt x="8887289" y="3661649"/>
                  <a:pt x="8904247" y="3643440"/>
                  <a:pt x="8899838" y="3622410"/>
                </a:cubicBezTo>
                <a:cubicBezTo>
                  <a:pt x="8898481" y="3592545"/>
                  <a:pt x="8854163" y="3586162"/>
                  <a:pt x="8838109" y="3606680"/>
                </a:cubicBezTo>
                <a:cubicBezTo>
                  <a:pt x="8830874" y="3623321"/>
                  <a:pt x="8829517" y="3649994"/>
                  <a:pt x="8849189" y="3658201"/>
                </a:cubicBezTo>
                <a:cubicBezTo>
                  <a:pt x="8855294" y="3662019"/>
                  <a:pt x="8861880" y="3663444"/>
                  <a:pt x="8868232" y="3662995"/>
                </a:cubicBezTo>
                <a:close/>
                <a:moveTo>
                  <a:pt x="8559073" y="3663020"/>
                </a:moveTo>
                <a:cubicBezTo>
                  <a:pt x="8576518" y="3662031"/>
                  <a:pt x="8593510" y="3648695"/>
                  <a:pt x="8593165" y="3629754"/>
                </a:cubicBezTo>
                <a:cubicBezTo>
                  <a:pt x="8596155" y="3602184"/>
                  <a:pt x="8562804" y="3584575"/>
                  <a:pt x="8540263" y="3597318"/>
                </a:cubicBezTo>
                <a:cubicBezTo>
                  <a:pt x="8515192" y="3608207"/>
                  <a:pt x="8517032" y="3649679"/>
                  <a:pt x="8542103" y="3659642"/>
                </a:cubicBezTo>
                <a:cubicBezTo>
                  <a:pt x="8547393" y="3662307"/>
                  <a:pt x="8553258" y="3663349"/>
                  <a:pt x="8559073" y="3663020"/>
                </a:cubicBezTo>
                <a:close/>
                <a:moveTo>
                  <a:pt x="342696" y="3663049"/>
                </a:moveTo>
                <a:cubicBezTo>
                  <a:pt x="360861" y="3659913"/>
                  <a:pt x="375961" y="3641694"/>
                  <a:pt x="370282" y="3621929"/>
                </a:cubicBezTo>
                <a:cubicBezTo>
                  <a:pt x="369594" y="3588470"/>
                  <a:pt x="313611" y="3584574"/>
                  <a:pt x="304894" y="3615283"/>
                </a:cubicBezTo>
                <a:cubicBezTo>
                  <a:pt x="298469" y="3632699"/>
                  <a:pt x="306040" y="3654012"/>
                  <a:pt x="324166" y="3660657"/>
                </a:cubicBezTo>
                <a:cubicBezTo>
                  <a:pt x="330245" y="3663465"/>
                  <a:pt x="336641" y="3664095"/>
                  <a:pt x="342696" y="3663049"/>
                </a:cubicBezTo>
                <a:close/>
                <a:moveTo>
                  <a:pt x="1669403" y="3663053"/>
                </a:moveTo>
                <a:cubicBezTo>
                  <a:pt x="1688168" y="3664235"/>
                  <a:pt x="1707749" y="3651426"/>
                  <a:pt x="1706705" y="3630620"/>
                </a:cubicBezTo>
                <a:cubicBezTo>
                  <a:pt x="1711346" y="3607236"/>
                  <a:pt x="1686979" y="3587749"/>
                  <a:pt x="1664700" y="3595085"/>
                </a:cubicBezTo>
                <a:cubicBezTo>
                  <a:pt x="1634996" y="3597837"/>
                  <a:pt x="1631978" y="3640708"/>
                  <a:pt x="1651704" y="3656985"/>
                </a:cubicBezTo>
                <a:cubicBezTo>
                  <a:pt x="1656984" y="3660711"/>
                  <a:pt x="1663148" y="3662659"/>
                  <a:pt x="1669403" y="3663053"/>
                </a:cubicBezTo>
                <a:close/>
                <a:moveTo>
                  <a:pt x="5169479" y="3663365"/>
                </a:moveTo>
                <a:cubicBezTo>
                  <a:pt x="5189706" y="3660721"/>
                  <a:pt x="5207134" y="3639190"/>
                  <a:pt x="5198483" y="3617530"/>
                </a:cubicBezTo>
                <a:cubicBezTo>
                  <a:pt x="5193734" y="3592317"/>
                  <a:pt x="5159811" y="3589337"/>
                  <a:pt x="5142397" y="3601944"/>
                </a:cubicBezTo>
                <a:cubicBezTo>
                  <a:pt x="5129054" y="3617759"/>
                  <a:pt x="5129054" y="3648702"/>
                  <a:pt x="5149182" y="3659017"/>
                </a:cubicBezTo>
                <a:cubicBezTo>
                  <a:pt x="5155684" y="3663028"/>
                  <a:pt x="5162737" y="3664246"/>
                  <a:pt x="5169479" y="3663365"/>
                </a:cubicBezTo>
                <a:close/>
                <a:moveTo>
                  <a:pt x="3002167" y="3755022"/>
                </a:moveTo>
                <a:cubicBezTo>
                  <a:pt x="3018387" y="3758701"/>
                  <a:pt x="3039216" y="3745027"/>
                  <a:pt x="3032387" y="3725234"/>
                </a:cubicBezTo>
                <a:cubicBezTo>
                  <a:pt x="3031021" y="3705787"/>
                  <a:pt x="3006891" y="3700462"/>
                  <a:pt x="2992549" y="3709259"/>
                </a:cubicBezTo>
                <a:cubicBezTo>
                  <a:pt x="2985492" y="3719677"/>
                  <a:pt x="2981167" y="3733800"/>
                  <a:pt x="2988679" y="3745143"/>
                </a:cubicBezTo>
                <a:cubicBezTo>
                  <a:pt x="2991866" y="3750642"/>
                  <a:pt x="2996761" y="3753796"/>
                  <a:pt x="3002167" y="3755022"/>
                </a:cubicBezTo>
                <a:close/>
                <a:moveTo>
                  <a:pt x="3099621" y="3761693"/>
                </a:moveTo>
                <a:cubicBezTo>
                  <a:pt x="3111760" y="3764857"/>
                  <a:pt x="3126811" y="3763032"/>
                  <a:pt x="3137882" y="3758928"/>
                </a:cubicBezTo>
                <a:cubicBezTo>
                  <a:pt x="3142265" y="3742965"/>
                  <a:pt x="3151030" y="3722897"/>
                  <a:pt x="3137882" y="3708303"/>
                </a:cubicBezTo>
                <a:cubicBezTo>
                  <a:pt x="3118276" y="3684587"/>
                  <a:pt x="3070067" y="3700778"/>
                  <a:pt x="3078832" y="3734527"/>
                </a:cubicBezTo>
                <a:cubicBezTo>
                  <a:pt x="3078256" y="3750376"/>
                  <a:pt x="3087483" y="3758528"/>
                  <a:pt x="3099621" y="3761693"/>
                </a:cubicBezTo>
                <a:close/>
                <a:moveTo>
                  <a:pt x="4949440" y="3761903"/>
                </a:moveTo>
                <a:cubicBezTo>
                  <a:pt x="4969624" y="3768725"/>
                  <a:pt x="4995251" y="3756901"/>
                  <a:pt x="4997065" y="3733935"/>
                </a:cubicBezTo>
                <a:cubicBezTo>
                  <a:pt x="5002054" y="3700054"/>
                  <a:pt x="4946945" y="3683000"/>
                  <a:pt x="4930844" y="3712333"/>
                </a:cubicBezTo>
                <a:cubicBezTo>
                  <a:pt x="4919504" y="3730069"/>
                  <a:pt x="4927895" y="3757355"/>
                  <a:pt x="4949440" y="3761903"/>
                </a:cubicBezTo>
                <a:close/>
                <a:moveTo>
                  <a:pt x="1563746" y="3761968"/>
                </a:moveTo>
                <a:cubicBezTo>
                  <a:pt x="1581902" y="3764953"/>
                  <a:pt x="1602631" y="3755017"/>
                  <a:pt x="1601614" y="3733695"/>
                </a:cubicBezTo>
                <a:cubicBezTo>
                  <a:pt x="1606587" y="3709814"/>
                  <a:pt x="1581943" y="3690937"/>
                  <a:pt x="1560012" y="3699125"/>
                </a:cubicBezTo>
                <a:cubicBezTo>
                  <a:pt x="1535594" y="3703901"/>
                  <a:pt x="1530392" y="3738926"/>
                  <a:pt x="1547351" y="3754619"/>
                </a:cubicBezTo>
                <a:cubicBezTo>
                  <a:pt x="1551929" y="3758542"/>
                  <a:pt x="1557695" y="3760973"/>
                  <a:pt x="1563746" y="3761968"/>
                </a:cubicBezTo>
                <a:close/>
                <a:moveTo>
                  <a:pt x="1474917" y="3762395"/>
                </a:moveTo>
                <a:cubicBezTo>
                  <a:pt x="1486573" y="3760342"/>
                  <a:pt x="1496803" y="3753441"/>
                  <a:pt x="1499076" y="3741123"/>
                </a:cubicBezTo>
                <a:cubicBezTo>
                  <a:pt x="1508170" y="3719223"/>
                  <a:pt x="1487937" y="3690937"/>
                  <a:pt x="1463604" y="3697324"/>
                </a:cubicBezTo>
                <a:cubicBezTo>
                  <a:pt x="1434722" y="3695728"/>
                  <a:pt x="1422453" y="3736561"/>
                  <a:pt x="1442231" y="3754582"/>
                </a:cubicBezTo>
                <a:cubicBezTo>
                  <a:pt x="1450187" y="3761653"/>
                  <a:pt x="1463263" y="3764447"/>
                  <a:pt x="1474917" y="3762395"/>
                </a:cubicBezTo>
                <a:close/>
                <a:moveTo>
                  <a:pt x="6292916" y="3762487"/>
                </a:moveTo>
                <a:cubicBezTo>
                  <a:pt x="6312070" y="3763953"/>
                  <a:pt x="6332887" y="3748680"/>
                  <a:pt x="6329645" y="3727587"/>
                </a:cubicBezTo>
                <a:cubicBezTo>
                  <a:pt x="6330555" y="3697212"/>
                  <a:pt x="6280503" y="3687762"/>
                  <a:pt x="6268444" y="3714087"/>
                </a:cubicBezTo>
                <a:cubicBezTo>
                  <a:pt x="6262984" y="3727362"/>
                  <a:pt x="6262529" y="3745362"/>
                  <a:pt x="6275270" y="3755037"/>
                </a:cubicBezTo>
                <a:cubicBezTo>
                  <a:pt x="6280332" y="3759650"/>
                  <a:pt x="6286532" y="3761998"/>
                  <a:pt x="6292916" y="3762487"/>
                </a:cubicBezTo>
                <a:close/>
                <a:moveTo>
                  <a:pt x="1989734" y="3762788"/>
                </a:moveTo>
                <a:cubicBezTo>
                  <a:pt x="2001016" y="3760697"/>
                  <a:pt x="2010819" y="3753913"/>
                  <a:pt x="2013885" y="3741588"/>
                </a:cubicBezTo>
                <a:cubicBezTo>
                  <a:pt x="2025676" y="3715356"/>
                  <a:pt x="1995512" y="3689350"/>
                  <a:pt x="1970106" y="3699074"/>
                </a:cubicBezTo>
                <a:cubicBezTo>
                  <a:pt x="1944264" y="3703370"/>
                  <a:pt x="1936788" y="3740457"/>
                  <a:pt x="1956729" y="3755835"/>
                </a:cubicBezTo>
                <a:cubicBezTo>
                  <a:pt x="1965689" y="3762280"/>
                  <a:pt x="1978444" y="3764880"/>
                  <a:pt x="1989734" y="3762788"/>
                </a:cubicBezTo>
                <a:close/>
                <a:moveTo>
                  <a:pt x="9266935" y="3762793"/>
                </a:moveTo>
                <a:cubicBezTo>
                  <a:pt x="9286773" y="3768725"/>
                  <a:pt x="9312539" y="3757546"/>
                  <a:pt x="9312083" y="3734275"/>
                </a:cubicBezTo>
                <a:cubicBezTo>
                  <a:pt x="9318467" y="3708267"/>
                  <a:pt x="9285405" y="3692525"/>
                  <a:pt x="9264199" y="3699598"/>
                </a:cubicBezTo>
                <a:cubicBezTo>
                  <a:pt x="9234329" y="3706898"/>
                  <a:pt x="9235697" y="3759143"/>
                  <a:pt x="9266935" y="3762793"/>
                </a:cubicBezTo>
                <a:close/>
                <a:moveTo>
                  <a:pt x="7216891" y="3762800"/>
                </a:moveTo>
                <a:cubicBezTo>
                  <a:pt x="7235644" y="3764517"/>
                  <a:pt x="7256514" y="3754087"/>
                  <a:pt x="7255830" y="3733227"/>
                </a:cubicBezTo>
                <a:cubicBezTo>
                  <a:pt x="7259479" y="3709484"/>
                  <a:pt x="7235073" y="3692524"/>
                  <a:pt x="7213177" y="3698177"/>
                </a:cubicBezTo>
                <a:cubicBezTo>
                  <a:pt x="7185122" y="3701343"/>
                  <a:pt x="7180104" y="3741368"/>
                  <a:pt x="7199720" y="3756970"/>
                </a:cubicBezTo>
                <a:cubicBezTo>
                  <a:pt x="7204624" y="3760305"/>
                  <a:pt x="7210640" y="3762228"/>
                  <a:pt x="7216891" y="3762800"/>
                </a:cubicBezTo>
                <a:close/>
                <a:moveTo>
                  <a:pt x="7845861" y="3762860"/>
                </a:moveTo>
                <a:cubicBezTo>
                  <a:pt x="7863338" y="3759597"/>
                  <a:pt x="7878816" y="3745139"/>
                  <a:pt x="7874689" y="3726089"/>
                </a:cubicBezTo>
                <a:cubicBezTo>
                  <a:pt x="7871478" y="3695246"/>
                  <a:pt x="7825617" y="3687762"/>
                  <a:pt x="7808190" y="3711121"/>
                </a:cubicBezTo>
                <a:cubicBezTo>
                  <a:pt x="7797642" y="3729491"/>
                  <a:pt x="7805209" y="3758292"/>
                  <a:pt x="7828369" y="3762148"/>
                </a:cubicBezTo>
                <a:cubicBezTo>
                  <a:pt x="7833987" y="3763792"/>
                  <a:pt x="7840035" y="3763948"/>
                  <a:pt x="7845861" y="3762860"/>
                </a:cubicBezTo>
                <a:close/>
                <a:moveTo>
                  <a:pt x="5897636" y="3762971"/>
                </a:moveTo>
                <a:cubicBezTo>
                  <a:pt x="5908295" y="3760324"/>
                  <a:pt x="5917153" y="3753421"/>
                  <a:pt x="5919096" y="3741108"/>
                </a:cubicBezTo>
                <a:cubicBezTo>
                  <a:pt x="5929154" y="3716023"/>
                  <a:pt x="5903551" y="3690937"/>
                  <a:pt x="5878862" y="3698302"/>
                </a:cubicBezTo>
                <a:cubicBezTo>
                  <a:pt x="5849830" y="3700373"/>
                  <a:pt x="5843429" y="3743640"/>
                  <a:pt x="5865375" y="3759289"/>
                </a:cubicBezTo>
                <a:cubicBezTo>
                  <a:pt x="5874519" y="3764007"/>
                  <a:pt x="5886978" y="3765618"/>
                  <a:pt x="5897636" y="3762971"/>
                </a:cubicBezTo>
                <a:close/>
                <a:moveTo>
                  <a:pt x="7526869" y="3763042"/>
                </a:moveTo>
                <a:cubicBezTo>
                  <a:pt x="7534428" y="3763803"/>
                  <a:pt x="7542213" y="3762619"/>
                  <a:pt x="7549209" y="3759689"/>
                </a:cubicBezTo>
                <a:cubicBezTo>
                  <a:pt x="7573805" y="3744812"/>
                  <a:pt x="7566810" y="3698150"/>
                  <a:pt x="7535218" y="3697925"/>
                </a:cubicBezTo>
                <a:cubicBezTo>
                  <a:pt x="7503626" y="3690937"/>
                  <a:pt x="7483317" y="3733315"/>
                  <a:pt x="7505883" y="3754730"/>
                </a:cubicBezTo>
                <a:cubicBezTo>
                  <a:pt x="7511976" y="3759576"/>
                  <a:pt x="7519309" y="3762281"/>
                  <a:pt x="7526869" y="3763042"/>
                </a:cubicBezTo>
                <a:close/>
                <a:moveTo>
                  <a:pt x="5279069" y="3763050"/>
                </a:moveTo>
                <a:cubicBezTo>
                  <a:pt x="5290361" y="3760854"/>
                  <a:pt x="5299967" y="3754010"/>
                  <a:pt x="5302254" y="3741347"/>
                </a:cubicBezTo>
                <a:cubicBezTo>
                  <a:pt x="5310030" y="3718989"/>
                  <a:pt x="5292648" y="3692525"/>
                  <a:pt x="5267490" y="3697544"/>
                </a:cubicBezTo>
                <a:cubicBezTo>
                  <a:pt x="5236157" y="3696404"/>
                  <a:pt x="5229067" y="3736785"/>
                  <a:pt x="5245763" y="3756862"/>
                </a:cubicBezTo>
                <a:cubicBezTo>
                  <a:pt x="5254797" y="3762793"/>
                  <a:pt x="5267776" y="3765246"/>
                  <a:pt x="5279069" y="3763050"/>
                </a:cubicBezTo>
                <a:close/>
                <a:moveTo>
                  <a:pt x="6707938" y="3763091"/>
                </a:moveTo>
                <a:cubicBezTo>
                  <a:pt x="6716120" y="3763176"/>
                  <a:pt x="6724417" y="3761028"/>
                  <a:pt x="6731169" y="3756959"/>
                </a:cubicBezTo>
                <a:cubicBezTo>
                  <a:pt x="6745130" y="3746785"/>
                  <a:pt x="6743528" y="3726212"/>
                  <a:pt x="6738722" y="3711516"/>
                </a:cubicBezTo>
                <a:cubicBezTo>
                  <a:pt x="6726591" y="3692525"/>
                  <a:pt x="6702102" y="3698629"/>
                  <a:pt x="6683563" y="3701568"/>
                </a:cubicBezTo>
                <a:cubicBezTo>
                  <a:pt x="6677383" y="3718751"/>
                  <a:pt x="6670517" y="3740907"/>
                  <a:pt x="6685394" y="3755828"/>
                </a:cubicBezTo>
                <a:cubicBezTo>
                  <a:pt x="6691688" y="3760689"/>
                  <a:pt x="6699756" y="3763006"/>
                  <a:pt x="6707938" y="3763091"/>
                </a:cubicBezTo>
                <a:close/>
                <a:moveTo>
                  <a:pt x="6497649" y="3763139"/>
                </a:moveTo>
                <a:cubicBezTo>
                  <a:pt x="6505305" y="3763713"/>
                  <a:pt x="6513306" y="3762565"/>
                  <a:pt x="6520674" y="3760958"/>
                </a:cubicBezTo>
                <a:cubicBezTo>
                  <a:pt x="6546692" y="3745347"/>
                  <a:pt x="6539785" y="3695988"/>
                  <a:pt x="6505708" y="3697365"/>
                </a:cubicBezTo>
                <a:cubicBezTo>
                  <a:pt x="6473243" y="3690937"/>
                  <a:pt x="6456204" y="3733180"/>
                  <a:pt x="6476696" y="3754989"/>
                </a:cubicBezTo>
                <a:cubicBezTo>
                  <a:pt x="6482683" y="3760270"/>
                  <a:pt x="6489993" y="3762565"/>
                  <a:pt x="6497649" y="3763139"/>
                </a:cubicBezTo>
                <a:close/>
                <a:moveTo>
                  <a:pt x="1765376" y="3763217"/>
                </a:moveTo>
                <a:cubicBezTo>
                  <a:pt x="1785270" y="3768725"/>
                  <a:pt x="1812250" y="3758626"/>
                  <a:pt x="1810193" y="3734068"/>
                </a:cubicBezTo>
                <a:cubicBezTo>
                  <a:pt x="1814536" y="3711116"/>
                  <a:pt x="1791672" y="3692525"/>
                  <a:pt x="1769721" y="3698033"/>
                </a:cubicBezTo>
                <a:cubicBezTo>
                  <a:pt x="1735424" y="3698722"/>
                  <a:pt x="1731994" y="3757938"/>
                  <a:pt x="1765376" y="3763217"/>
                </a:cubicBezTo>
                <a:close/>
                <a:moveTo>
                  <a:pt x="650348" y="3763283"/>
                </a:moveTo>
                <a:cubicBezTo>
                  <a:pt x="670073" y="3760313"/>
                  <a:pt x="688126" y="3742466"/>
                  <a:pt x="680580" y="3721828"/>
                </a:cubicBezTo>
                <a:cubicBezTo>
                  <a:pt x="673718" y="3690929"/>
                  <a:pt x="622032" y="3689350"/>
                  <a:pt x="611970" y="3718446"/>
                </a:cubicBezTo>
                <a:cubicBezTo>
                  <a:pt x="608083" y="3734459"/>
                  <a:pt x="612427" y="3756337"/>
                  <a:pt x="630952" y="3760848"/>
                </a:cubicBezTo>
                <a:cubicBezTo>
                  <a:pt x="637011" y="3763611"/>
                  <a:pt x="643774" y="3764273"/>
                  <a:pt x="650348" y="3763283"/>
                </a:cubicBezTo>
                <a:close/>
                <a:moveTo>
                  <a:pt x="6099916" y="3763284"/>
                </a:moveTo>
                <a:cubicBezTo>
                  <a:pt x="6116401" y="3759852"/>
                  <a:pt x="6129563" y="3743819"/>
                  <a:pt x="6125950" y="3725742"/>
                </a:cubicBezTo>
                <a:cubicBezTo>
                  <a:pt x="6126179" y="3691404"/>
                  <a:pt x="6068598" y="3686174"/>
                  <a:pt x="6059651" y="3718010"/>
                </a:cubicBezTo>
                <a:cubicBezTo>
                  <a:pt x="6051392" y="3735747"/>
                  <a:pt x="6062863" y="3758942"/>
                  <a:pt x="6082821" y="3762125"/>
                </a:cubicBezTo>
                <a:cubicBezTo>
                  <a:pt x="6088556" y="3764172"/>
                  <a:pt x="6094421" y="3764428"/>
                  <a:pt x="6099916" y="3763284"/>
                </a:cubicBezTo>
                <a:close/>
                <a:moveTo>
                  <a:pt x="535059" y="3763309"/>
                </a:moveTo>
                <a:cubicBezTo>
                  <a:pt x="554962" y="3766217"/>
                  <a:pt x="577568" y="3755768"/>
                  <a:pt x="577396" y="3733771"/>
                </a:cubicBezTo>
                <a:cubicBezTo>
                  <a:pt x="584259" y="3697447"/>
                  <a:pt x="526608" y="3684587"/>
                  <a:pt x="510594" y="3714142"/>
                </a:cubicBezTo>
                <a:cubicBezTo>
                  <a:pt x="504875" y="3727228"/>
                  <a:pt x="505102" y="3746180"/>
                  <a:pt x="517000" y="3755881"/>
                </a:cubicBezTo>
                <a:cubicBezTo>
                  <a:pt x="522090" y="3759886"/>
                  <a:pt x="528424" y="3762340"/>
                  <a:pt x="535059" y="3763309"/>
                </a:cubicBezTo>
                <a:close/>
                <a:moveTo>
                  <a:pt x="8567605" y="3763316"/>
                </a:moveTo>
                <a:cubicBezTo>
                  <a:pt x="8578576" y="3761030"/>
                  <a:pt x="8587956" y="3754261"/>
                  <a:pt x="8590912" y="3741649"/>
                </a:cubicBezTo>
                <a:cubicBezTo>
                  <a:pt x="8600917" y="3715963"/>
                  <a:pt x="8574313" y="3689350"/>
                  <a:pt x="8548845" y="3698144"/>
                </a:cubicBezTo>
                <a:cubicBezTo>
                  <a:pt x="8521104" y="3701615"/>
                  <a:pt x="8515192" y="3741418"/>
                  <a:pt x="8534747" y="3758080"/>
                </a:cubicBezTo>
                <a:cubicBezTo>
                  <a:pt x="8544070" y="3763402"/>
                  <a:pt x="8556633" y="3765601"/>
                  <a:pt x="8567605" y="3763316"/>
                </a:cubicBezTo>
                <a:close/>
                <a:moveTo>
                  <a:pt x="343990" y="3763331"/>
                </a:moveTo>
                <a:cubicBezTo>
                  <a:pt x="361711" y="3760523"/>
                  <a:pt x="376383" y="3745048"/>
                  <a:pt x="371935" y="3724813"/>
                </a:cubicBezTo>
                <a:cubicBezTo>
                  <a:pt x="371250" y="3690746"/>
                  <a:pt x="313073" y="3686174"/>
                  <a:pt x="305772" y="3718411"/>
                </a:cubicBezTo>
                <a:cubicBezTo>
                  <a:pt x="300067" y="3734873"/>
                  <a:pt x="306685" y="3758194"/>
                  <a:pt x="325849" y="3761624"/>
                </a:cubicBezTo>
                <a:cubicBezTo>
                  <a:pt x="331837" y="3763796"/>
                  <a:pt x="338083" y="3764267"/>
                  <a:pt x="343990" y="3763331"/>
                </a:cubicBezTo>
                <a:close/>
                <a:moveTo>
                  <a:pt x="1267363" y="3763368"/>
                </a:moveTo>
                <a:cubicBezTo>
                  <a:pt x="1284651" y="3760621"/>
                  <a:pt x="1299318" y="3745401"/>
                  <a:pt x="1296588" y="3726077"/>
                </a:cubicBezTo>
                <a:cubicBezTo>
                  <a:pt x="1296815" y="3690962"/>
                  <a:pt x="1236789" y="3686174"/>
                  <a:pt x="1228144" y="3719008"/>
                </a:cubicBezTo>
                <a:cubicBezTo>
                  <a:pt x="1219276" y="3736338"/>
                  <a:pt x="1232468" y="3756631"/>
                  <a:pt x="1249749" y="3761647"/>
                </a:cubicBezTo>
                <a:cubicBezTo>
                  <a:pt x="1255547" y="3763813"/>
                  <a:pt x="1261600" y="3764283"/>
                  <a:pt x="1267363" y="3763368"/>
                </a:cubicBezTo>
                <a:close/>
                <a:moveTo>
                  <a:pt x="2504649" y="3763376"/>
                </a:moveTo>
                <a:cubicBezTo>
                  <a:pt x="2515825" y="3761402"/>
                  <a:pt x="2525413" y="3754881"/>
                  <a:pt x="2527795" y="3742638"/>
                </a:cubicBezTo>
                <a:cubicBezTo>
                  <a:pt x="2536866" y="3719984"/>
                  <a:pt x="2518269" y="3692525"/>
                  <a:pt x="2493312" y="3697559"/>
                </a:cubicBezTo>
                <a:cubicBezTo>
                  <a:pt x="2462702" y="3696186"/>
                  <a:pt x="2451141" y="3737833"/>
                  <a:pt x="2471994" y="3756826"/>
                </a:cubicBezTo>
                <a:cubicBezTo>
                  <a:pt x="2480724" y="3762775"/>
                  <a:pt x="2493484" y="3765350"/>
                  <a:pt x="2504649" y="3763376"/>
                </a:cubicBezTo>
                <a:close/>
                <a:moveTo>
                  <a:pt x="7933803" y="3763385"/>
                </a:moveTo>
                <a:cubicBezTo>
                  <a:pt x="7952897" y="3766356"/>
                  <a:pt x="7974323" y="3756053"/>
                  <a:pt x="7974827" y="3733821"/>
                </a:cubicBezTo>
                <a:cubicBezTo>
                  <a:pt x="7980205" y="3701671"/>
                  <a:pt x="7938081" y="3687762"/>
                  <a:pt x="7916123" y="3705775"/>
                </a:cubicBezTo>
                <a:cubicBezTo>
                  <a:pt x="7905592" y="3719912"/>
                  <a:pt x="7906040" y="3741802"/>
                  <a:pt x="7916347" y="3755939"/>
                </a:cubicBezTo>
                <a:cubicBezTo>
                  <a:pt x="7921333" y="3759929"/>
                  <a:pt x="7927438" y="3762394"/>
                  <a:pt x="7933803" y="3763385"/>
                </a:cubicBezTo>
                <a:close/>
                <a:moveTo>
                  <a:pt x="8449009" y="3763399"/>
                </a:moveTo>
                <a:cubicBezTo>
                  <a:pt x="8468863" y="3766495"/>
                  <a:pt x="8491245" y="3756303"/>
                  <a:pt x="8491072" y="3733597"/>
                </a:cubicBezTo>
                <a:cubicBezTo>
                  <a:pt x="8496142" y="3707680"/>
                  <a:pt x="8466415" y="3690937"/>
                  <a:pt x="8444062" y="3698506"/>
                </a:cubicBezTo>
                <a:cubicBezTo>
                  <a:pt x="8417791" y="3702405"/>
                  <a:pt x="8410417" y="3740937"/>
                  <a:pt x="8430926" y="3755845"/>
                </a:cubicBezTo>
                <a:cubicBezTo>
                  <a:pt x="8436053" y="3759859"/>
                  <a:pt x="8442391" y="3762367"/>
                  <a:pt x="8449009" y="3763399"/>
                </a:cubicBezTo>
                <a:close/>
                <a:moveTo>
                  <a:pt x="7418310" y="3763406"/>
                </a:moveTo>
                <a:cubicBezTo>
                  <a:pt x="7437872" y="3768725"/>
                  <a:pt x="7463120" y="3757163"/>
                  <a:pt x="7461528" y="3733809"/>
                </a:cubicBezTo>
                <a:cubicBezTo>
                  <a:pt x="7467442" y="3700742"/>
                  <a:pt x="7423997" y="3686175"/>
                  <a:pt x="7402388" y="3706061"/>
                </a:cubicBezTo>
                <a:cubicBezTo>
                  <a:pt x="7391242" y="3724328"/>
                  <a:pt x="7393062" y="3759245"/>
                  <a:pt x="7418310" y="3763406"/>
                </a:cubicBezTo>
                <a:close/>
                <a:moveTo>
                  <a:pt x="5674294" y="3763432"/>
                </a:moveTo>
                <a:cubicBezTo>
                  <a:pt x="5693944" y="3765916"/>
                  <a:pt x="5716019" y="3755128"/>
                  <a:pt x="5716363" y="3733467"/>
                </a:cubicBezTo>
                <a:cubicBezTo>
                  <a:pt x="5721192" y="3705724"/>
                  <a:pt x="5683711" y="3689350"/>
                  <a:pt x="5661867" y="3701858"/>
                </a:cubicBezTo>
                <a:cubicBezTo>
                  <a:pt x="5641632" y="3711409"/>
                  <a:pt x="5638642" y="3742791"/>
                  <a:pt x="5656348" y="3756436"/>
                </a:cubicBezTo>
                <a:cubicBezTo>
                  <a:pt x="5661464" y="3760302"/>
                  <a:pt x="5667745" y="3762604"/>
                  <a:pt x="5674294" y="3763432"/>
                </a:cubicBezTo>
                <a:close/>
                <a:moveTo>
                  <a:pt x="1163736" y="3763443"/>
                </a:moveTo>
                <a:cubicBezTo>
                  <a:pt x="1182302" y="3761045"/>
                  <a:pt x="1198786" y="3746206"/>
                  <a:pt x="1194448" y="3725739"/>
                </a:cubicBezTo>
                <a:cubicBezTo>
                  <a:pt x="1191904" y="3696858"/>
                  <a:pt x="1150264" y="3687762"/>
                  <a:pt x="1131993" y="3707546"/>
                </a:cubicBezTo>
                <a:cubicBezTo>
                  <a:pt x="1119272" y="3724147"/>
                  <a:pt x="1123667" y="3754166"/>
                  <a:pt x="1145175" y="3761443"/>
                </a:cubicBezTo>
                <a:cubicBezTo>
                  <a:pt x="1151130" y="3763660"/>
                  <a:pt x="1157549" y="3764243"/>
                  <a:pt x="1163736" y="3763443"/>
                </a:cubicBezTo>
                <a:close/>
                <a:moveTo>
                  <a:pt x="7734049" y="3763445"/>
                </a:moveTo>
                <a:cubicBezTo>
                  <a:pt x="7755289" y="3763879"/>
                  <a:pt x="7776982" y="3750135"/>
                  <a:pt x="7772152" y="3726114"/>
                </a:cubicBezTo>
                <a:cubicBezTo>
                  <a:pt x="7768932" y="3693635"/>
                  <a:pt x="7721780" y="3689350"/>
                  <a:pt x="7704069" y="3712581"/>
                </a:cubicBezTo>
                <a:cubicBezTo>
                  <a:pt x="7697629" y="3727693"/>
                  <a:pt x="7698779" y="3748669"/>
                  <a:pt x="7713960" y="3758142"/>
                </a:cubicBezTo>
                <a:cubicBezTo>
                  <a:pt x="7719940" y="3761581"/>
                  <a:pt x="7726970" y="3763301"/>
                  <a:pt x="7734049" y="3763445"/>
                </a:cubicBezTo>
                <a:close/>
                <a:moveTo>
                  <a:pt x="449152" y="3763481"/>
                </a:moveTo>
                <a:cubicBezTo>
                  <a:pt x="467107" y="3758714"/>
                  <a:pt x="480471" y="3738999"/>
                  <a:pt x="473918" y="3719673"/>
                </a:cubicBezTo>
                <a:cubicBezTo>
                  <a:pt x="468630" y="3696206"/>
                  <a:pt x="437592" y="3692525"/>
                  <a:pt x="418968" y="3701728"/>
                </a:cubicBezTo>
                <a:cubicBezTo>
                  <a:pt x="398507" y="3717603"/>
                  <a:pt x="402644" y="3757405"/>
                  <a:pt x="430234" y="3762697"/>
                </a:cubicBezTo>
                <a:cubicBezTo>
                  <a:pt x="436672" y="3764997"/>
                  <a:pt x="443167" y="3765070"/>
                  <a:pt x="449152" y="3763481"/>
                </a:cubicBezTo>
                <a:close/>
                <a:moveTo>
                  <a:pt x="7024624" y="3763481"/>
                </a:moveTo>
                <a:cubicBezTo>
                  <a:pt x="7041214" y="3760437"/>
                  <a:pt x="7055211" y="3745048"/>
                  <a:pt x="7052007" y="3726185"/>
                </a:cubicBezTo>
                <a:cubicBezTo>
                  <a:pt x="7050658" y="3690290"/>
                  <a:pt x="6991745" y="3686174"/>
                  <a:pt x="6982975" y="3719555"/>
                </a:cubicBezTo>
                <a:cubicBezTo>
                  <a:pt x="6976904" y="3737846"/>
                  <a:pt x="6988597" y="3758880"/>
                  <a:pt x="7007710" y="3762081"/>
                </a:cubicBezTo>
                <a:cubicBezTo>
                  <a:pt x="7013275" y="3764138"/>
                  <a:pt x="7019093" y="3764496"/>
                  <a:pt x="7024624" y="3763481"/>
                </a:cubicBezTo>
                <a:close/>
                <a:moveTo>
                  <a:pt x="947452" y="3763484"/>
                </a:moveTo>
                <a:cubicBezTo>
                  <a:pt x="968881" y="3765726"/>
                  <a:pt x="991979" y="3750201"/>
                  <a:pt x="986333" y="3725665"/>
                </a:cubicBezTo>
                <a:cubicBezTo>
                  <a:pt x="985648" y="3694982"/>
                  <a:pt x="940023" y="3687762"/>
                  <a:pt x="924284" y="3711000"/>
                </a:cubicBezTo>
                <a:cubicBezTo>
                  <a:pt x="917669" y="3724988"/>
                  <a:pt x="918352" y="3742361"/>
                  <a:pt x="927705" y="3754995"/>
                </a:cubicBezTo>
                <a:cubicBezTo>
                  <a:pt x="933351" y="3760015"/>
                  <a:pt x="940308" y="3762737"/>
                  <a:pt x="947452" y="3763484"/>
                </a:cubicBezTo>
                <a:close/>
                <a:moveTo>
                  <a:pt x="5996121" y="3763484"/>
                </a:moveTo>
                <a:cubicBezTo>
                  <a:pt x="6012726" y="3760540"/>
                  <a:pt x="6026333" y="3745356"/>
                  <a:pt x="6022591" y="3727018"/>
                </a:cubicBezTo>
                <a:cubicBezTo>
                  <a:pt x="6024178" y="3695164"/>
                  <a:pt x="5974058" y="3687762"/>
                  <a:pt x="5960224" y="3713334"/>
                </a:cubicBezTo>
                <a:cubicBezTo>
                  <a:pt x="5952967" y="3730831"/>
                  <a:pt x="5956369" y="3758423"/>
                  <a:pt x="5979048" y="3762012"/>
                </a:cubicBezTo>
                <a:cubicBezTo>
                  <a:pt x="5984718" y="3764087"/>
                  <a:pt x="5990586" y="3764466"/>
                  <a:pt x="5996121" y="3763484"/>
                </a:cubicBezTo>
                <a:close/>
                <a:moveTo>
                  <a:pt x="8343890" y="3763506"/>
                </a:moveTo>
                <a:cubicBezTo>
                  <a:pt x="8363895" y="3766999"/>
                  <a:pt x="8387181" y="3757441"/>
                  <a:pt x="8387695" y="3734638"/>
                </a:cubicBezTo>
                <a:cubicBezTo>
                  <a:pt x="8392955" y="3702177"/>
                  <a:pt x="8348585" y="3686175"/>
                  <a:pt x="8327087" y="3706977"/>
                </a:cubicBezTo>
                <a:cubicBezTo>
                  <a:pt x="8311992" y="3718865"/>
                  <a:pt x="8314050" y="3742410"/>
                  <a:pt x="8325943" y="3755669"/>
                </a:cubicBezTo>
                <a:cubicBezTo>
                  <a:pt x="8330917" y="3759727"/>
                  <a:pt x="8337221" y="3762342"/>
                  <a:pt x="8343890" y="3763506"/>
                </a:cubicBezTo>
                <a:close/>
                <a:moveTo>
                  <a:pt x="3325284" y="3763507"/>
                </a:moveTo>
                <a:cubicBezTo>
                  <a:pt x="3342162" y="3760388"/>
                  <a:pt x="3355966" y="3744994"/>
                  <a:pt x="3351652" y="3726556"/>
                </a:cubicBezTo>
                <a:cubicBezTo>
                  <a:pt x="3351422" y="3696107"/>
                  <a:pt x="3303337" y="3687762"/>
                  <a:pt x="3288152" y="3711895"/>
                </a:cubicBezTo>
                <a:cubicBezTo>
                  <a:pt x="3278029" y="3729488"/>
                  <a:pt x="3283551" y="3760162"/>
                  <a:pt x="3307939" y="3762192"/>
                </a:cubicBezTo>
                <a:cubicBezTo>
                  <a:pt x="3313691" y="3764222"/>
                  <a:pt x="3319658" y="3764546"/>
                  <a:pt x="3325284" y="3763507"/>
                </a:cubicBezTo>
                <a:close/>
                <a:moveTo>
                  <a:pt x="5481444" y="3763516"/>
                </a:moveTo>
                <a:cubicBezTo>
                  <a:pt x="5498640" y="3760282"/>
                  <a:pt x="5513521" y="3744635"/>
                  <a:pt x="5509631" y="3725377"/>
                </a:cubicBezTo>
                <a:cubicBezTo>
                  <a:pt x="5506926" y="3694427"/>
                  <a:pt x="5459802" y="3686174"/>
                  <a:pt x="5445597" y="3712310"/>
                </a:cubicBezTo>
                <a:cubicBezTo>
                  <a:pt x="5437029" y="3729733"/>
                  <a:pt x="5441764" y="3758849"/>
                  <a:pt x="5464086" y="3762288"/>
                </a:cubicBezTo>
                <a:cubicBezTo>
                  <a:pt x="5469723" y="3764294"/>
                  <a:pt x="5475712" y="3764595"/>
                  <a:pt x="5481444" y="3763516"/>
                </a:cubicBezTo>
                <a:close/>
                <a:moveTo>
                  <a:pt x="8861139" y="3763521"/>
                </a:moveTo>
                <a:cubicBezTo>
                  <a:pt x="8882570" y="3765827"/>
                  <a:pt x="8905599" y="3750431"/>
                  <a:pt x="8900481" y="3725900"/>
                </a:cubicBezTo>
                <a:cubicBezTo>
                  <a:pt x="8899572" y="3699734"/>
                  <a:pt x="8867501" y="3690937"/>
                  <a:pt x="8847031" y="3702215"/>
                </a:cubicBezTo>
                <a:cubicBezTo>
                  <a:pt x="8830199" y="3713945"/>
                  <a:pt x="8829517" y="3739435"/>
                  <a:pt x="8841344" y="3754999"/>
                </a:cubicBezTo>
                <a:cubicBezTo>
                  <a:pt x="8847030" y="3760018"/>
                  <a:pt x="8853996" y="3762753"/>
                  <a:pt x="8861139" y="3763521"/>
                </a:cubicBezTo>
                <a:close/>
                <a:moveTo>
                  <a:pt x="9180757" y="3763539"/>
                </a:moveTo>
                <a:cubicBezTo>
                  <a:pt x="9198418" y="3760581"/>
                  <a:pt x="9214026" y="3745276"/>
                  <a:pt x="9210263" y="3725728"/>
                </a:cubicBezTo>
                <a:cubicBezTo>
                  <a:pt x="9209350" y="3690518"/>
                  <a:pt x="9149597" y="3686174"/>
                  <a:pt x="9140931" y="3718183"/>
                </a:cubicBezTo>
                <a:cubicBezTo>
                  <a:pt x="9134317" y="3735788"/>
                  <a:pt x="9143440" y="3758423"/>
                  <a:pt x="9163053" y="3762081"/>
                </a:cubicBezTo>
                <a:cubicBezTo>
                  <a:pt x="9168755" y="3764138"/>
                  <a:pt x="9174870" y="3764525"/>
                  <a:pt x="9180757" y="3763539"/>
                </a:cubicBezTo>
                <a:close/>
                <a:moveTo>
                  <a:pt x="9077002" y="3763564"/>
                </a:moveTo>
                <a:cubicBezTo>
                  <a:pt x="9095085" y="3761037"/>
                  <a:pt x="9110949" y="3746237"/>
                  <a:pt x="9107519" y="3726109"/>
                </a:cubicBezTo>
                <a:cubicBezTo>
                  <a:pt x="9105003" y="3696791"/>
                  <a:pt x="9063385" y="3689349"/>
                  <a:pt x="9044177" y="3707616"/>
                </a:cubicBezTo>
                <a:cubicBezTo>
                  <a:pt x="9029542" y="3724305"/>
                  <a:pt x="9035259" y="3756330"/>
                  <a:pt x="9058812" y="3761742"/>
                </a:cubicBezTo>
                <a:cubicBezTo>
                  <a:pt x="9064700" y="3763884"/>
                  <a:pt x="9070974" y="3764406"/>
                  <a:pt x="9077002" y="3763564"/>
                </a:cubicBezTo>
                <a:close/>
                <a:moveTo>
                  <a:pt x="2088277" y="3763567"/>
                </a:moveTo>
                <a:cubicBezTo>
                  <a:pt x="2106816" y="3761304"/>
                  <a:pt x="2124095" y="3746799"/>
                  <a:pt x="2119303" y="3726330"/>
                </a:cubicBezTo>
                <a:cubicBezTo>
                  <a:pt x="2119079" y="3691596"/>
                  <a:pt x="2060246" y="3687762"/>
                  <a:pt x="2050665" y="3718887"/>
                </a:cubicBezTo>
                <a:cubicBezTo>
                  <a:pt x="2044733" y="3734675"/>
                  <a:pt x="2052031" y="3757230"/>
                  <a:pt x="2070050" y="3761516"/>
                </a:cubicBezTo>
                <a:cubicBezTo>
                  <a:pt x="2075758" y="3763714"/>
                  <a:pt x="2082099" y="3764321"/>
                  <a:pt x="2088277" y="3763567"/>
                </a:cubicBezTo>
                <a:close/>
                <a:moveTo>
                  <a:pt x="5159122" y="3763601"/>
                </a:moveTo>
                <a:cubicBezTo>
                  <a:pt x="5178673" y="3767127"/>
                  <a:pt x="5201538" y="3755765"/>
                  <a:pt x="5201366" y="3733469"/>
                </a:cubicBezTo>
                <a:cubicBezTo>
                  <a:pt x="5205255" y="3708087"/>
                  <a:pt x="5177801" y="3690937"/>
                  <a:pt x="5155151" y="3699169"/>
                </a:cubicBezTo>
                <a:cubicBezTo>
                  <a:pt x="5130441" y="3703285"/>
                  <a:pt x="5127467" y="3739187"/>
                  <a:pt x="5141652" y="3754964"/>
                </a:cubicBezTo>
                <a:cubicBezTo>
                  <a:pt x="5146457" y="3759595"/>
                  <a:pt x="5152605" y="3762425"/>
                  <a:pt x="5159122" y="3763601"/>
                </a:cubicBezTo>
                <a:close/>
                <a:moveTo>
                  <a:pt x="7113573" y="3763670"/>
                </a:moveTo>
                <a:cubicBezTo>
                  <a:pt x="7133347" y="3766236"/>
                  <a:pt x="7155674" y="3755799"/>
                  <a:pt x="7156019" y="3733719"/>
                </a:cubicBezTo>
                <a:cubicBezTo>
                  <a:pt x="7159467" y="3707957"/>
                  <a:pt x="7131881" y="3690937"/>
                  <a:pt x="7109122" y="3698297"/>
                </a:cubicBezTo>
                <a:cubicBezTo>
                  <a:pt x="7082915" y="3702667"/>
                  <a:pt x="7075329" y="3740849"/>
                  <a:pt x="7095559" y="3756719"/>
                </a:cubicBezTo>
                <a:cubicBezTo>
                  <a:pt x="7100674" y="3760515"/>
                  <a:pt x="7106982" y="3762815"/>
                  <a:pt x="7113573" y="3763670"/>
                </a:cubicBezTo>
                <a:close/>
                <a:moveTo>
                  <a:pt x="1049699" y="3763685"/>
                </a:moveTo>
                <a:cubicBezTo>
                  <a:pt x="1068869" y="3766515"/>
                  <a:pt x="1090804" y="3756467"/>
                  <a:pt x="1089784" y="3734589"/>
                </a:cubicBezTo>
                <a:cubicBezTo>
                  <a:pt x="1093866" y="3713333"/>
                  <a:pt x="1073914" y="3694112"/>
                  <a:pt x="1052593" y="3698182"/>
                </a:cubicBezTo>
                <a:cubicBezTo>
                  <a:pt x="1022888" y="3697278"/>
                  <a:pt x="1012909" y="3738433"/>
                  <a:pt x="1032412" y="3756523"/>
                </a:cubicBezTo>
                <a:cubicBezTo>
                  <a:pt x="1037229" y="3760367"/>
                  <a:pt x="1043310" y="3762742"/>
                  <a:pt x="1049699" y="3763685"/>
                </a:cubicBezTo>
                <a:close/>
                <a:moveTo>
                  <a:pt x="3221425" y="3763692"/>
                </a:moveTo>
                <a:cubicBezTo>
                  <a:pt x="3238616" y="3760721"/>
                  <a:pt x="3252894" y="3745629"/>
                  <a:pt x="3248926" y="3726305"/>
                </a:cubicBezTo>
                <a:cubicBezTo>
                  <a:pt x="3248926" y="3691874"/>
                  <a:pt x="3189797" y="3686174"/>
                  <a:pt x="3181974" y="3718324"/>
                </a:cubicBezTo>
                <a:cubicBezTo>
                  <a:pt x="3174842" y="3735654"/>
                  <a:pt x="3184045" y="3759139"/>
                  <a:pt x="3203831" y="3762331"/>
                </a:cubicBezTo>
                <a:cubicBezTo>
                  <a:pt x="3209641" y="3764326"/>
                  <a:pt x="3215695" y="3764683"/>
                  <a:pt x="3221425" y="3763692"/>
                </a:cubicBezTo>
                <a:close/>
                <a:moveTo>
                  <a:pt x="8972648" y="3763787"/>
                </a:moveTo>
                <a:cubicBezTo>
                  <a:pt x="8990805" y="3761911"/>
                  <a:pt x="9007431" y="3746178"/>
                  <a:pt x="9003009" y="3725944"/>
                </a:cubicBezTo>
                <a:cubicBezTo>
                  <a:pt x="9003009" y="3695078"/>
                  <a:pt x="8958558" y="3687762"/>
                  <a:pt x="8942003" y="3709025"/>
                </a:cubicBezTo>
                <a:cubicBezTo>
                  <a:pt x="8931117" y="3725944"/>
                  <a:pt x="8934065" y="3752923"/>
                  <a:pt x="8954703" y="3760697"/>
                </a:cubicBezTo>
                <a:cubicBezTo>
                  <a:pt x="8960373" y="3763497"/>
                  <a:pt x="8966595" y="3764412"/>
                  <a:pt x="8972648" y="3763787"/>
                </a:cubicBezTo>
                <a:close/>
                <a:moveTo>
                  <a:pt x="1361448" y="3763803"/>
                </a:moveTo>
                <a:cubicBezTo>
                  <a:pt x="1380096" y="3765594"/>
                  <a:pt x="1400140" y="3756416"/>
                  <a:pt x="1399126" y="3734627"/>
                </a:cubicBezTo>
                <a:cubicBezTo>
                  <a:pt x="1404989" y="3708093"/>
                  <a:pt x="1374092" y="3690937"/>
                  <a:pt x="1351991" y="3699629"/>
                </a:cubicBezTo>
                <a:cubicBezTo>
                  <a:pt x="1326273" y="3705576"/>
                  <a:pt x="1320860" y="3745607"/>
                  <a:pt x="1344095" y="3758417"/>
                </a:cubicBezTo>
                <a:cubicBezTo>
                  <a:pt x="1349172" y="3761391"/>
                  <a:pt x="1355232" y="3763207"/>
                  <a:pt x="1361448" y="3763803"/>
                </a:cubicBezTo>
                <a:close/>
                <a:moveTo>
                  <a:pt x="5377202" y="3763816"/>
                </a:moveTo>
                <a:cubicBezTo>
                  <a:pt x="5395059" y="3761395"/>
                  <a:pt x="5410369" y="3745064"/>
                  <a:pt x="5406584" y="3725278"/>
                </a:cubicBezTo>
                <a:cubicBezTo>
                  <a:pt x="5408190" y="3700034"/>
                  <a:pt x="5375621" y="3690937"/>
                  <a:pt x="5356585" y="3700716"/>
                </a:cubicBezTo>
                <a:cubicBezTo>
                  <a:pt x="5330667" y="3709813"/>
                  <a:pt x="5333420" y="3753706"/>
                  <a:pt x="5359108" y="3761211"/>
                </a:cubicBezTo>
                <a:cubicBezTo>
                  <a:pt x="5365014" y="3763883"/>
                  <a:pt x="5371249" y="3764622"/>
                  <a:pt x="5377202" y="3763816"/>
                </a:cubicBezTo>
                <a:close/>
                <a:moveTo>
                  <a:pt x="5071408" y="3763820"/>
                </a:moveTo>
                <a:cubicBezTo>
                  <a:pt x="5087795" y="3760547"/>
                  <a:pt x="5101271" y="3745410"/>
                  <a:pt x="5098883" y="3727331"/>
                </a:cubicBezTo>
                <a:cubicBezTo>
                  <a:pt x="5097518" y="3696176"/>
                  <a:pt x="5051573" y="3687762"/>
                  <a:pt x="5034969" y="3710958"/>
                </a:cubicBezTo>
                <a:cubicBezTo>
                  <a:pt x="5024279" y="3729378"/>
                  <a:pt x="5031330" y="3758714"/>
                  <a:pt x="5054530" y="3762807"/>
                </a:cubicBezTo>
                <a:cubicBezTo>
                  <a:pt x="5060160" y="3764683"/>
                  <a:pt x="5065945" y="3764911"/>
                  <a:pt x="5071408" y="3763820"/>
                </a:cubicBezTo>
                <a:close/>
                <a:moveTo>
                  <a:pt x="2706495" y="3763852"/>
                </a:moveTo>
                <a:cubicBezTo>
                  <a:pt x="2723301" y="3761396"/>
                  <a:pt x="2737800" y="3747236"/>
                  <a:pt x="2735747" y="3728356"/>
                </a:cubicBezTo>
                <a:cubicBezTo>
                  <a:pt x="2736204" y="3692297"/>
                  <a:pt x="2676209" y="3686174"/>
                  <a:pt x="2666863" y="3719512"/>
                </a:cubicBezTo>
                <a:cubicBezTo>
                  <a:pt x="2659110" y="3737201"/>
                  <a:pt x="2670286" y="3758746"/>
                  <a:pt x="2689446" y="3762147"/>
                </a:cubicBezTo>
                <a:cubicBezTo>
                  <a:pt x="2695033" y="3764189"/>
                  <a:pt x="2700891" y="3764670"/>
                  <a:pt x="2706495" y="3763852"/>
                </a:cubicBezTo>
                <a:close/>
                <a:moveTo>
                  <a:pt x="857483" y="3763870"/>
                </a:moveTo>
                <a:cubicBezTo>
                  <a:pt x="874630" y="3760405"/>
                  <a:pt x="889305" y="3745012"/>
                  <a:pt x="885150" y="3726421"/>
                </a:cubicBezTo>
                <a:cubicBezTo>
                  <a:pt x="886073" y="3688671"/>
                  <a:pt x="815178" y="3687762"/>
                  <a:pt x="817257" y="3726194"/>
                </a:cubicBezTo>
                <a:cubicBezTo>
                  <a:pt x="814485" y="3742340"/>
                  <a:pt x="822336" y="3760306"/>
                  <a:pt x="840120" y="3763035"/>
                </a:cubicBezTo>
                <a:cubicBezTo>
                  <a:pt x="845777" y="3764854"/>
                  <a:pt x="851767" y="3765024"/>
                  <a:pt x="857483" y="3763870"/>
                </a:cubicBezTo>
                <a:close/>
                <a:moveTo>
                  <a:pt x="3421239" y="3763895"/>
                </a:moveTo>
                <a:cubicBezTo>
                  <a:pt x="3430361" y="3763694"/>
                  <a:pt x="3439482" y="3760710"/>
                  <a:pt x="3446824" y="3755202"/>
                </a:cubicBezTo>
                <a:cubicBezTo>
                  <a:pt x="3460592" y="3738218"/>
                  <a:pt x="3457609" y="3704249"/>
                  <a:pt x="3433516" y="3698740"/>
                </a:cubicBezTo>
                <a:cubicBezTo>
                  <a:pt x="3413782" y="3690937"/>
                  <a:pt x="3397260" y="3705167"/>
                  <a:pt x="3382804" y="3716414"/>
                </a:cubicBezTo>
                <a:cubicBezTo>
                  <a:pt x="3386476" y="3729496"/>
                  <a:pt x="3383722" y="3746480"/>
                  <a:pt x="3395654" y="3755890"/>
                </a:cubicBezTo>
                <a:cubicBezTo>
                  <a:pt x="3402997" y="3761513"/>
                  <a:pt x="3412118" y="3764095"/>
                  <a:pt x="3421239" y="3763895"/>
                </a:cubicBezTo>
                <a:close/>
                <a:moveTo>
                  <a:pt x="8256088" y="3763933"/>
                </a:moveTo>
                <a:cubicBezTo>
                  <a:pt x="8273448" y="3761086"/>
                  <a:pt x="8288114" y="3746372"/>
                  <a:pt x="8283154" y="3726414"/>
                </a:cubicBezTo>
                <a:cubicBezTo>
                  <a:pt x="8285434" y="3701622"/>
                  <a:pt x="8254421" y="3692524"/>
                  <a:pt x="8235494" y="3700484"/>
                </a:cubicBezTo>
                <a:cubicBezTo>
                  <a:pt x="8207217" y="3708900"/>
                  <a:pt x="8209953" y="3756437"/>
                  <a:pt x="8238458" y="3762579"/>
                </a:cubicBezTo>
                <a:cubicBezTo>
                  <a:pt x="8244216" y="3764512"/>
                  <a:pt x="8250302" y="3764882"/>
                  <a:pt x="8256088" y="3763933"/>
                </a:cubicBezTo>
                <a:close/>
                <a:moveTo>
                  <a:pt x="1875675" y="3763980"/>
                </a:moveTo>
                <a:cubicBezTo>
                  <a:pt x="1899186" y="3767137"/>
                  <a:pt x="1920918" y="3742110"/>
                  <a:pt x="1911405" y="3719788"/>
                </a:cubicBezTo>
                <a:cubicBezTo>
                  <a:pt x="1903480" y="3691829"/>
                  <a:pt x="1854866" y="3689349"/>
                  <a:pt x="1846952" y="3718210"/>
                </a:cubicBezTo>
                <a:cubicBezTo>
                  <a:pt x="1839942" y="3738728"/>
                  <a:pt x="1851698" y="3764882"/>
                  <a:pt x="1875675" y="3763980"/>
                </a:cubicBezTo>
                <a:close/>
                <a:moveTo>
                  <a:pt x="4862612" y="3763983"/>
                </a:moveTo>
                <a:cubicBezTo>
                  <a:pt x="4880931" y="3761610"/>
                  <a:pt x="4897341" y="3745450"/>
                  <a:pt x="4892761" y="3724928"/>
                </a:cubicBezTo>
                <a:cubicBezTo>
                  <a:pt x="4890273" y="3690498"/>
                  <a:pt x="4833735" y="3687762"/>
                  <a:pt x="4824463" y="3719228"/>
                </a:cubicBezTo>
                <a:cubicBezTo>
                  <a:pt x="4817904" y="3735873"/>
                  <a:pt x="4827629" y="3755483"/>
                  <a:pt x="4844364" y="3761411"/>
                </a:cubicBezTo>
                <a:cubicBezTo>
                  <a:pt x="4850188" y="3764033"/>
                  <a:pt x="4856506" y="3764774"/>
                  <a:pt x="4862612" y="3763983"/>
                </a:cubicBezTo>
                <a:close/>
                <a:moveTo>
                  <a:pt x="8665757" y="3763991"/>
                </a:moveTo>
                <a:cubicBezTo>
                  <a:pt x="8682523" y="3761575"/>
                  <a:pt x="8697068" y="3747679"/>
                  <a:pt x="8695008" y="3729037"/>
                </a:cubicBezTo>
                <a:cubicBezTo>
                  <a:pt x="8696610" y="3698024"/>
                  <a:pt x="8653590" y="3687762"/>
                  <a:pt x="8634368" y="3707145"/>
                </a:cubicBezTo>
                <a:cubicBezTo>
                  <a:pt x="8621554" y="3724476"/>
                  <a:pt x="8624529" y="3756858"/>
                  <a:pt x="8648785" y="3762331"/>
                </a:cubicBezTo>
                <a:cubicBezTo>
                  <a:pt x="8654334" y="3764326"/>
                  <a:pt x="8660169" y="3764796"/>
                  <a:pt x="8665757" y="3763991"/>
                </a:cubicBezTo>
                <a:close/>
                <a:moveTo>
                  <a:pt x="7330764" y="3764001"/>
                </a:moveTo>
                <a:cubicBezTo>
                  <a:pt x="7347959" y="3760761"/>
                  <a:pt x="7362715" y="3745752"/>
                  <a:pt x="7358096" y="3726649"/>
                </a:cubicBezTo>
                <a:cubicBezTo>
                  <a:pt x="7358324" y="3694357"/>
                  <a:pt x="7308594" y="3687762"/>
                  <a:pt x="7294451" y="3713232"/>
                </a:cubicBezTo>
                <a:cubicBezTo>
                  <a:pt x="7286467" y="3731197"/>
                  <a:pt x="7290573" y="3758942"/>
                  <a:pt x="7313385" y="3763035"/>
                </a:cubicBezTo>
                <a:cubicBezTo>
                  <a:pt x="7319031" y="3764854"/>
                  <a:pt x="7325033" y="3765081"/>
                  <a:pt x="7330764" y="3764001"/>
                </a:cubicBezTo>
                <a:close/>
                <a:moveTo>
                  <a:pt x="8038147" y="3764079"/>
                </a:moveTo>
                <a:cubicBezTo>
                  <a:pt x="8057329" y="3766609"/>
                  <a:pt x="8078474" y="3756618"/>
                  <a:pt x="8078131" y="3734301"/>
                </a:cubicBezTo>
                <a:cubicBezTo>
                  <a:pt x="8083392" y="3708467"/>
                  <a:pt x="8056171" y="3690937"/>
                  <a:pt x="8033525" y="3698780"/>
                </a:cubicBezTo>
                <a:cubicBezTo>
                  <a:pt x="8007677" y="3703854"/>
                  <a:pt x="8004017" y="3740530"/>
                  <a:pt x="8020487" y="3757368"/>
                </a:cubicBezTo>
                <a:cubicBezTo>
                  <a:pt x="8025576" y="3761001"/>
                  <a:pt x="8031753" y="3763236"/>
                  <a:pt x="8038147" y="3764079"/>
                </a:cubicBezTo>
                <a:close/>
                <a:moveTo>
                  <a:pt x="6598107" y="3764138"/>
                </a:moveTo>
                <a:cubicBezTo>
                  <a:pt x="6617348" y="3767880"/>
                  <a:pt x="6639539" y="3757428"/>
                  <a:pt x="6638512" y="3734717"/>
                </a:cubicBezTo>
                <a:cubicBezTo>
                  <a:pt x="6643529" y="3712694"/>
                  <a:pt x="6623462" y="3694112"/>
                  <a:pt x="6602254" y="3697782"/>
                </a:cubicBezTo>
                <a:cubicBezTo>
                  <a:pt x="6572837" y="3695718"/>
                  <a:pt x="6560979" y="3737699"/>
                  <a:pt x="6580819" y="3755593"/>
                </a:cubicBezTo>
                <a:cubicBezTo>
                  <a:pt x="6585607" y="3760066"/>
                  <a:pt x="6591693" y="3762891"/>
                  <a:pt x="6598107" y="3764138"/>
                </a:cubicBezTo>
                <a:close/>
                <a:moveTo>
                  <a:pt x="752847" y="3764154"/>
                </a:moveTo>
                <a:cubicBezTo>
                  <a:pt x="770705" y="3761736"/>
                  <a:pt x="785888" y="3745835"/>
                  <a:pt x="781071" y="3725989"/>
                </a:cubicBezTo>
                <a:cubicBezTo>
                  <a:pt x="780383" y="3696361"/>
                  <a:pt x="739324" y="3689350"/>
                  <a:pt x="721203" y="3708800"/>
                </a:cubicBezTo>
                <a:cubicBezTo>
                  <a:pt x="706518" y="3724179"/>
                  <a:pt x="711797" y="3756747"/>
                  <a:pt x="734735" y="3761723"/>
                </a:cubicBezTo>
                <a:cubicBezTo>
                  <a:pt x="740643" y="3764267"/>
                  <a:pt x="746894" y="3764960"/>
                  <a:pt x="752847" y="3764154"/>
                </a:cubicBezTo>
                <a:close/>
                <a:moveTo>
                  <a:pt x="6909749" y="3764201"/>
                </a:moveTo>
                <a:cubicBezTo>
                  <a:pt x="6927656" y="3765735"/>
                  <a:pt x="6946793" y="3754899"/>
                  <a:pt x="6948139" y="3734533"/>
                </a:cubicBezTo>
                <a:cubicBezTo>
                  <a:pt x="6951504" y="3711092"/>
                  <a:pt x="6929297" y="3692525"/>
                  <a:pt x="6907986" y="3697167"/>
                </a:cubicBezTo>
                <a:cubicBezTo>
                  <a:pt x="6878600" y="3697631"/>
                  <a:pt x="6868954" y="3743585"/>
                  <a:pt x="6892957" y="3758439"/>
                </a:cubicBezTo>
                <a:cubicBezTo>
                  <a:pt x="6897948" y="3761804"/>
                  <a:pt x="6903780" y="3763690"/>
                  <a:pt x="6909749" y="3764201"/>
                </a:cubicBezTo>
                <a:close/>
                <a:moveTo>
                  <a:pt x="5786990" y="3764256"/>
                </a:moveTo>
                <a:cubicBezTo>
                  <a:pt x="5804744" y="3762165"/>
                  <a:pt x="5820401" y="3746856"/>
                  <a:pt x="5817993" y="3727301"/>
                </a:cubicBezTo>
                <a:cubicBezTo>
                  <a:pt x="5816616" y="3701915"/>
                  <a:pt x="5787252" y="3690937"/>
                  <a:pt x="5766376" y="3700543"/>
                </a:cubicBezTo>
                <a:cubicBezTo>
                  <a:pt x="5741829" y="3711063"/>
                  <a:pt x="5743665" y="3753146"/>
                  <a:pt x="5769129" y="3761608"/>
                </a:cubicBezTo>
                <a:cubicBezTo>
                  <a:pt x="5774921" y="3764181"/>
                  <a:pt x="5781072" y="3764953"/>
                  <a:pt x="5786990" y="3764256"/>
                </a:cubicBezTo>
                <a:close/>
                <a:moveTo>
                  <a:pt x="8767762" y="3764292"/>
                </a:moveTo>
                <a:cubicBezTo>
                  <a:pt x="8780987" y="3762933"/>
                  <a:pt x="8793103" y="3755122"/>
                  <a:pt x="8795264" y="3740659"/>
                </a:cubicBezTo>
                <a:cubicBezTo>
                  <a:pt x="8797767" y="3727006"/>
                  <a:pt x="8792306" y="3713815"/>
                  <a:pt x="8788666" y="3701087"/>
                </a:cubicBezTo>
                <a:cubicBezTo>
                  <a:pt x="8771829" y="3699236"/>
                  <a:pt x="8752035" y="3692525"/>
                  <a:pt x="8737928" y="3705947"/>
                </a:cubicBezTo>
                <a:cubicBezTo>
                  <a:pt x="8727917" y="3717518"/>
                  <a:pt x="8729282" y="3735337"/>
                  <a:pt x="8733605" y="3749221"/>
                </a:cubicBezTo>
                <a:cubicBezTo>
                  <a:pt x="8740204" y="3760560"/>
                  <a:pt x="8754538" y="3765652"/>
                  <a:pt x="8767762" y="3764292"/>
                </a:cubicBezTo>
                <a:close/>
                <a:moveTo>
                  <a:pt x="6404208" y="3764292"/>
                </a:moveTo>
                <a:cubicBezTo>
                  <a:pt x="6420371" y="3763255"/>
                  <a:pt x="6435631" y="3751665"/>
                  <a:pt x="6435287" y="3734046"/>
                </a:cubicBezTo>
                <a:cubicBezTo>
                  <a:pt x="6440330" y="3707587"/>
                  <a:pt x="6408463" y="3690937"/>
                  <a:pt x="6385996" y="3700060"/>
                </a:cubicBezTo>
                <a:cubicBezTo>
                  <a:pt x="6356192" y="3707131"/>
                  <a:pt x="6357568" y="3757083"/>
                  <a:pt x="6388288" y="3761645"/>
                </a:cubicBezTo>
                <a:cubicBezTo>
                  <a:pt x="6393332" y="3763811"/>
                  <a:pt x="6398820" y="3764638"/>
                  <a:pt x="6404208" y="3764292"/>
                </a:cubicBezTo>
                <a:close/>
                <a:moveTo>
                  <a:pt x="6816249" y="3764324"/>
                </a:moveTo>
                <a:cubicBezTo>
                  <a:pt x="6833522" y="3761905"/>
                  <a:pt x="6848612" y="3746263"/>
                  <a:pt x="6844734" y="3726733"/>
                </a:cubicBezTo>
                <a:cubicBezTo>
                  <a:pt x="6845184" y="3693779"/>
                  <a:pt x="6795723" y="3686175"/>
                  <a:pt x="6782009" y="3712906"/>
                </a:cubicBezTo>
                <a:cubicBezTo>
                  <a:pt x="6772117" y="3730189"/>
                  <a:pt x="6778862" y="3756460"/>
                  <a:pt x="6798871" y="3761991"/>
                </a:cubicBezTo>
                <a:cubicBezTo>
                  <a:pt x="6804491" y="3764468"/>
                  <a:pt x="6810491" y="3765131"/>
                  <a:pt x="6816249" y="3764324"/>
                </a:cubicBezTo>
                <a:close/>
                <a:moveTo>
                  <a:pt x="1676796" y="3764345"/>
                </a:moveTo>
                <a:cubicBezTo>
                  <a:pt x="1693419" y="3762820"/>
                  <a:pt x="1708906" y="3750581"/>
                  <a:pt x="1707002" y="3732328"/>
                </a:cubicBezTo>
                <a:cubicBezTo>
                  <a:pt x="1709771" y="3709355"/>
                  <a:pt x="1686699" y="3692524"/>
                  <a:pt x="1664781" y="3698210"/>
                </a:cubicBezTo>
                <a:cubicBezTo>
                  <a:pt x="1633404" y="3701850"/>
                  <a:pt x="1630404" y="3754845"/>
                  <a:pt x="1660397" y="3762124"/>
                </a:cubicBezTo>
                <a:cubicBezTo>
                  <a:pt x="1665588" y="3764170"/>
                  <a:pt x="1671256" y="3764853"/>
                  <a:pt x="1676796" y="3764345"/>
                </a:cubicBezTo>
                <a:close/>
                <a:moveTo>
                  <a:pt x="6199186" y="3764356"/>
                </a:moveTo>
                <a:cubicBezTo>
                  <a:pt x="6218505" y="3761183"/>
                  <a:pt x="6235186" y="3742450"/>
                  <a:pt x="6229354" y="3722044"/>
                </a:cubicBezTo>
                <a:cubicBezTo>
                  <a:pt x="6222493" y="3693007"/>
                  <a:pt x="6178123" y="3689349"/>
                  <a:pt x="6163943" y="3713813"/>
                </a:cubicBezTo>
                <a:cubicBezTo>
                  <a:pt x="6156167" y="3730275"/>
                  <a:pt x="6160970" y="3755425"/>
                  <a:pt x="6179724" y="3761827"/>
                </a:cubicBezTo>
                <a:cubicBezTo>
                  <a:pt x="6186014" y="3764742"/>
                  <a:pt x="6192746" y="3765413"/>
                  <a:pt x="6199186" y="3764356"/>
                </a:cubicBezTo>
                <a:close/>
                <a:moveTo>
                  <a:pt x="2191922" y="3764406"/>
                </a:moveTo>
                <a:cubicBezTo>
                  <a:pt x="2209216" y="3761387"/>
                  <a:pt x="2224278" y="3745140"/>
                  <a:pt x="2219976" y="3726026"/>
                </a:cubicBezTo>
                <a:cubicBezTo>
                  <a:pt x="2221583" y="3686175"/>
                  <a:pt x="2151352" y="3688028"/>
                  <a:pt x="2152492" y="3726721"/>
                </a:cubicBezTo>
                <a:cubicBezTo>
                  <a:pt x="2149507" y="3742012"/>
                  <a:pt x="2159376" y="3758925"/>
                  <a:pt x="2174526" y="3762632"/>
                </a:cubicBezTo>
                <a:cubicBezTo>
                  <a:pt x="2180146" y="3764949"/>
                  <a:pt x="2186161" y="3765413"/>
                  <a:pt x="2191922" y="3764406"/>
                </a:cubicBezTo>
                <a:close/>
                <a:moveTo>
                  <a:pt x="8151060" y="3764426"/>
                </a:moveTo>
                <a:cubicBezTo>
                  <a:pt x="8169112" y="3762195"/>
                  <a:pt x="8184982" y="3746772"/>
                  <a:pt x="8180191" y="3726149"/>
                </a:cubicBezTo>
                <a:cubicBezTo>
                  <a:pt x="8180875" y="3690796"/>
                  <a:pt x="8122927" y="3686175"/>
                  <a:pt x="8114257" y="3718293"/>
                </a:cubicBezTo>
                <a:cubicBezTo>
                  <a:pt x="8110379" y="3734468"/>
                  <a:pt x="8113801" y="3758498"/>
                  <a:pt x="8132965" y="3761964"/>
                </a:cubicBezTo>
                <a:cubicBezTo>
                  <a:pt x="8138783" y="3764448"/>
                  <a:pt x="8145042" y="3765170"/>
                  <a:pt x="8151060" y="3764426"/>
                </a:cubicBezTo>
                <a:close/>
                <a:moveTo>
                  <a:pt x="2602480" y="3764522"/>
                </a:moveTo>
                <a:cubicBezTo>
                  <a:pt x="2620543" y="3762053"/>
                  <a:pt x="2636879" y="3746536"/>
                  <a:pt x="2632099" y="3726530"/>
                </a:cubicBezTo>
                <a:cubicBezTo>
                  <a:pt x="2631418" y="3692331"/>
                  <a:pt x="2572732" y="3686175"/>
                  <a:pt x="2565912" y="3719690"/>
                </a:cubicBezTo>
                <a:cubicBezTo>
                  <a:pt x="2562274" y="3735421"/>
                  <a:pt x="2565912" y="3758676"/>
                  <a:pt x="2584560" y="3762324"/>
                </a:cubicBezTo>
                <a:cubicBezTo>
                  <a:pt x="2590242" y="3764718"/>
                  <a:pt x="2596456" y="3765345"/>
                  <a:pt x="2602480" y="3764522"/>
                </a:cubicBezTo>
                <a:close/>
                <a:moveTo>
                  <a:pt x="238803" y="3764576"/>
                </a:moveTo>
                <a:cubicBezTo>
                  <a:pt x="257026" y="3762048"/>
                  <a:pt x="272873" y="3746493"/>
                  <a:pt x="267487" y="3726272"/>
                </a:cubicBezTo>
                <a:cubicBezTo>
                  <a:pt x="268415" y="3690784"/>
                  <a:pt x="208909" y="3686175"/>
                  <a:pt x="202193" y="3719359"/>
                </a:cubicBezTo>
                <a:cubicBezTo>
                  <a:pt x="196869" y="3735260"/>
                  <a:pt x="202657" y="3757613"/>
                  <a:pt x="220485" y="3762452"/>
                </a:cubicBezTo>
                <a:cubicBezTo>
                  <a:pt x="226389" y="3764814"/>
                  <a:pt x="232727" y="3765419"/>
                  <a:pt x="238803" y="3764576"/>
                </a:cubicBezTo>
                <a:close/>
                <a:moveTo>
                  <a:pt x="7637238" y="3764629"/>
                </a:moveTo>
                <a:cubicBezTo>
                  <a:pt x="7655049" y="3762173"/>
                  <a:pt x="7670989" y="3746785"/>
                  <a:pt x="7667268" y="3726612"/>
                </a:cubicBezTo>
                <a:cubicBezTo>
                  <a:pt x="7666141" y="3693509"/>
                  <a:pt x="7616080" y="3687762"/>
                  <a:pt x="7601197" y="3713739"/>
                </a:cubicBezTo>
                <a:cubicBezTo>
                  <a:pt x="7592854" y="3730980"/>
                  <a:pt x="7598717" y="3758337"/>
                  <a:pt x="7619463" y="3762474"/>
                </a:cubicBezTo>
                <a:cubicBezTo>
                  <a:pt x="7625157" y="3764831"/>
                  <a:pt x="7631301" y="3765448"/>
                  <a:pt x="7637238" y="3764629"/>
                </a:cubicBezTo>
                <a:close/>
                <a:moveTo>
                  <a:pt x="9393149" y="3765550"/>
                </a:moveTo>
                <a:cubicBezTo>
                  <a:pt x="9397043" y="3761200"/>
                  <a:pt x="9404832" y="3752502"/>
                  <a:pt x="9408955" y="3748381"/>
                </a:cubicBezTo>
                <a:lnTo>
                  <a:pt x="9408955" y="3706718"/>
                </a:lnTo>
                <a:cubicBezTo>
                  <a:pt x="9386735" y="3694127"/>
                  <a:pt x="9346877" y="3692525"/>
                  <a:pt x="9345961" y="3726634"/>
                </a:cubicBezTo>
                <a:cubicBezTo>
                  <a:pt x="9340692" y="3755248"/>
                  <a:pt x="9370700" y="3763719"/>
                  <a:pt x="9393149" y="3765550"/>
                </a:cubicBezTo>
                <a:close/>
                <a:moveTo>
                  <a:pt x="5995634" y="3856168"/>
                </a:moveTo>
                <a:cubicBezTo>
                  <a:pt x="6012504" y="3849408"/>
                  <a:pt x="6020163" y="3819389"/>
                  <a:pt x="5997913" y="3811787"/>
                </a:cubicBezTo>
                <a:cubicBezTo>
                  <a:pt x="5972126" y="3798887"/>
                  <a:pt x="5954554" y="3839200"/>
                  <a:pt x="5976462" y="3853483"/>
                </a:cubicBezTo>
                <a:cubicBezTo>
                  <a:pt x="5983365" y="3858090"/>
                  <a:pt x="5990011" y="3858421"/>
                  <a:pt x="5995634" y="3856168"/>
                </a:cubicBezTo>
                <a:close/>
                <a:moveTo>
                  <a:pt x="17142" y="3862217"/>
                </a:moveTo>
                <a:cubicBezTo>
                  <a:pt x="33139" y="3868737"/>
                  <a:pt x="46852" y="3855698"/>
                  <a:pt x="60336" y="3849179"/>
                </a:cubicBezTo>
                <a:cubicBezTo>
                  <a:pt x="54850" y="3834277"/>
                  <a:pt x="57134" y="3810762"/>
                  <a:pt x="38851" y="3804940"/>
                </a:cubicBezTo>
                <a:cubicBezTo>
                  <a:pt x="23083" y="3798887"/>
                  <a:pt x="10055" y="3810762"/>
                  <a:pt x="0" y="3821239"/>
                </a:cubicBezTo>
                <a:lnTo>
                  <a:pt x="0" y="3839400"/>
                </a:lnTo>
                <a:cubicBezTo>
                  <a:pt x="4802" y="3847549"/>
                  <a:pt x="7315" y="3858958"/>
                  <a:pt x="17142" y="3862217"/>
                </a:cubicBezTo>
                <a:close/>
                <a:moveTo>
                  <a:pt x="3225605" y="3865635"/>
                </a:moveTo>
                <a:cubicBezTo>
                  <a:pt x="3236201" y="3862889"/>
                  <a:pt x="3245118" y="3856107"/>
                  <a:pt x="3247202" y="3844787"/>
                </a:cubicBezTo>
                <a:cubicBezTo>
                  <a:pt x="3257392" y="3821249"/>
                  <a:pt x="3233538" y="3794124"/>
                  <a:pt x="3207830" y="3800849"/>
                </a:cubicBezTo>
                <a:cubicBezTo>
                  <a:pt x="3176796" y="3801522"/>
                  <a:pt x="3170079" y="3848149"/>
                  <a:pt x="3193934" y="3862273"/>
                </a:cubicBezTo>
                <a:cubicBezTo>
                  <a:pt x="3202735" y="3867092"/>
                  <a:pt x="3215010" y="3868381"/>
                  <a:pt x="3225605" y="3865635"/>
                </a:cubicBezTo>
                <a:close/>
                <a:moveTo>
                  <a:pt x="1683302" y="3866310"/>
                </a:moveTo>
                <a:cubicBezTo>
                  <a:pt x="1694048" y="3864121"/>
                  <a:pt x="1703186" y="3857581"/>
                  <a:pt x="1705370" y="3845754"/>
                </a:cubicBezTo>
                <a:cubicBezTo>
                  <a:pt x="1712955" y="3824372"/>
                  <a:pt x="1698243" y="3796167"/>
                  <a:pt x="1672960" y="3799579"/>
                </a:cubicBezTo>
                <a:cubicBezTo>
                  <a:pt x="1640549" y="3795712"/>
                  <a:pt x="1628825" y="3842797"/>
                  <a:pt x="1651583" y="3860766"/>
                </a:cubicBezTo>
                <a:cubicBezTo>
                  <a:pt x="1660201" y="3866339"/>
                  <a:pt x="1672557" y="3868500"/>
                  <a:pt x="1683302" y="3866310"/>
                </a:cubicBezTo>
                <a:close/>
                <a:moveTo>
                  <a:pt x="2504482" y="3866312"/>
                </a:moveTo>
                <a:cubicBezTo>
                  <a:pt x="2515496" y="3864184"/>
                  <a:pt x="2525001" y="3857688"/>
                  <a:pt x="2527743" y="3845927"/>
                </a:cubicBezTo>
                <a:cubicBezTo>
                  <a:pt x="2535296" y="3827559"/>
                  <a:pt x="2522260" y="3810759"/>
                  <a:pt x="2508977" y="3798887"/>
                </a:cubicBezTo>
                <a:cubicBezTo>
                  <a:pt x="2496159" y="3801799"/>
                  <a:pt x="2481288" y="3800007"/>
                  <a:pt x="2470315" y="3808071"/>
                </a:cubicBezTo>
                <a:cubicBezTo>
                  <a:pt x="2457500" y="3822407"/>
                  <a:pt x="2457730" y="3847496"/>
                  <a:pt x="2472138" y="3860488"/>
                </a:cubicBezTo>
                <a:cubicBezTo>
                  <a:pt x="2480945" y="3866200"/>
                  <a:pt x="2493472" y="3868440"/>
                  <a:pt x="2504482" y="3866312"/>
                </a:cubicBezTo>
                <a:close/>
                <a:moveTo>
                  <a:pt x="7538483" y="3866659"/>
                </a:moveTo>
                <a:cubicBezTo>
                  <a:pt x="7549708" y="3864285"/>
                  <a:pt x="7559517" y="3857219"/>
                  <a:pt x="7562692" y="3845234"/>
                </a:cubicBezTo>
                <a:cubicBezTo>
                  <a:pt x="7572217" y="3822395"/>
                  <a:pt x="7551806" y="3795712"/>
                  <a:pt x="7527086" y="3800460"/>
                </a:cubicBezTo>
                <a:cubicBezTo>
                  <a:pt x="7495790" y="3798878"/>
                  <a:pt x="7488079" y="3840259"/>
                  <a:pt x="7505768" y="3859932"/>
                </a:cubicBezTo>
                <a:cubicBezTo>
                  <a:pt x="7514613" y="3866716"/>
                  <a:pt x="7527257" y="3869034"/>
                  <a:pt x="7538483" y="3866659"/>
                </a:cubicBezTo>
                <a:close/>
                <a:moveTo>
                  <a:pt x="640666" y="3866672"/>
                </a:moveTo>
                <a:cubicBezTo>
                  <a:pt x="653297" y="3868467"/>
                  <a:pt x="666155" y="3864591"/>
                  <a:pt x="674613" y="3852508"/>
                </a:cubicBezTo>
                <a:cubicBezTo>
                  <a:pt x="695414" y="3827657"/>
                  <a:pt x="665242" y="3790950"/>
                  <a:pt x="635980" y="3800298"/>
                </a:cubicBezTo>
                <a:cubicBezTo>
                  <a:pt x="612663" y="3802806"/>
                  <a:pt x="610377" y="3828568"/>
                  <a:pt x="608092" y="3846808"/>
                </a:cubicBezTo>
                <a:cubicBezTo>
                  <a:pt x="615634" y="3857409"/>
                  <a:pt x="628037" y="3864876"/>
                  <a:pt x="640666" y="3866672"/>
                </a:cubicBezTo>
                <a:close/>
                <a:moveTo>
                  <a:pt x="3415580" y="3866776"/>
                </a:moveTo>
                <a:cubicBezTo>
                  <a:pt x="3428010" y="3869062"/>
                  <a:pt x="3440526" y="3865919"/>
                  <a:pt x="3448870" y="3853576"/>
                </a:cubicBezTo>
                <a:cubicBezTo>
                  <a:pt x="3468529" y="3828434"/>
                  <a:pt x="3440411" y="3790949"/>
                  <a:pt x="3410465" y="3800320"/>
                </a:cubicBezTo>
                <a:cubicBezTo>
                  <a:pt x="3386005" y="3801692"/>
                  <a:pt x="3383947" y="3828662"/>
                  <a:pt x="3382804" y="3847405"/>
                </a:cubicBezTo>
                <a:cubicBezTo>
                  <a:pt x="3390805" y="3856776"/>
                  <a:pt x="3403150" y="3864490"/>
                  <a:pt x="3415580" y="3866776"/>
                </a:cubicBezTo>
                <a:close/>
                <a:moveTo>
                  <a:pt x="5074424" y="3866790"/>
                </a:moveTo>
                <a:cubicBezTo>
                  <a:pt x="5084376" y="3864004"/>
                  <a:pt x="5092802" y="3857125"/>
                  <a:pt x="5095742" y="3845980"/>
                </a:cubicBezTo>
                <a:cubicBezTo>
                  <a:pt x="5105242" y="3822554"/>
                  <a:pt x="5082850" y="3794125"/>
                  <a:pt x="5057517" y="3800948"/>
                </a:cubicBezTo>
                <a:cubicBezTo>
                  <a:pt x="5026529" y="3800948"/>
                  <a:pt x="5019517" y="3849164"/>
                  <a:pt x="5043945" y="3863038"/>
                </a:cubicBezTo>
                <a:cubicBezTo>
                  <a:pt x="5052993" y="3868269"/>
                  <a:pt x="5064472" y="3869576"/>
                  <a:pt x="5074424" y="3866790"/>
                </a:cubicBezTo>
                <a:close/>
                <a:moveTo>
                  <a:pt x="1154203" y="3866924"/>
                </a:moveTo>
                <a:cubicBezTo>
                  <a:pt x="1172490" y="3868918"/>
                  <a:pt x="1192621" y="3858087"/>
                  <a:pt x="1193468" y="3837789"/>
                </a:cubicBezTo>
                <a:cubicBezTo>
                  <a:pt x="1198655" y="3813682"/>
                  <a:pt x="1173845" y="3794124"/>
                  <a:pt x="1151517" y="3800037"/>
                </a:cubicBezTo>
                <a:cubicBezTo>
                  <a:pt x="1122882" y="3802539"/>
                  <a:pt x="1117695" y="3844157"/>
                  <a:pt x="1137313" y="3860532"/>
                </a:cubicBezTo>
                <a:cubicBezTo>
                  <a:pt x="1142216" y="3864170"/>
                  <a:pt x="1148108" y="3866260"/>
                  <a:pt x="1154203" y="3866924"/>
                </a:cubicBezTo>
                <a:close/>
                <a:moveTo>
                  <a:pt x="1991077" y="3866987"/>
                </a:moveTo>
                <a:cubicBezTo>
                  <a:pt x="1996802" y="3865964"/>
                  <a:pt x="2002284" y="3863626"/>
                  <a:pt x="2006971" y="3859806"/>
                </a:cubicBezTo>
                <a:cubicBezTo>
                  <a:pt x="2020468" y="3844982"/>
                  <a:pt x="2020927" y="3818299"/>
                  <a:pt x="2003312" y="3806440"/>
                </a:cubicBezTo>
                <a:cubicBezTo>
                  <a:pt x="1988674" y="3794124"/>
                  <a:pt x="1968990" y="3803018"/>
                  <a:pt x="1952741" y="3805983"/>
                </a:cubicBezTo>
                <a:cubicBezTo>
                  <a:pt x="1949544" y="3818755"/>
                  <a:pt x="1943149" y="3831754"/>
                  <a:pt x="1947026" y="3845210"/>
                </a:cubicBezTo>
                <a:cubicBezTo>
                  <a:pt x="1954410" y="3861289"/>
                  <a:pt x="1973880" y="3870055"/>
                  <a:pt x="1991077" y="3866987"/>
                </a:cubicBezTo>
                <a:close/>
                <a:moveTo>
                  <a:pt x="6292127" y="3866997"/>
                </a:moveTo>
                <a:cubicBezTo>
                  <a:pt x="6310524" y="3869250"/>
                  <a:pt x="6330748" y="3858844"/>
                  <a:pt x="6332116" y="3838541"/>
                </a:cubicBezTo>
                <a:cubicBezTo>
                  <a:pt x="6338729" y="3809665"/>
                  <a:pt x="6301331" y="3789362"/>
                  <a:pt x="6278071" y="3804702"/>
                </a:cubicBezTo>
                <a:cubicBezTo>
                  <a:pt x="6257319" y="3815080"/>
                  <a:pt x="6256179" y="3847565"/>
                  <a:pt x="6275106" y="3860423"/>
                </a:cubicBezTo>
                <a:cubicBezTo>
                  <a:pt x="6280066" y="3864089"/>
                  <a:pt x="6285995" y="3866246"/>
                  <a:pt x="6292127" y="3866997"/>
                </a:cubicBezTo>
                <a:close/>
                <a:moveTo>
                  <a:pt x="6086267" y="3867007"/>
                </a:moveTo>
                <a:cubicBezTo>
                  <a:pt x="6107081" y="3869571"/>
                  <a:pt x="6129687" y="3854954"/>
                  <a:pt x="6126445" y="3830849"/>
                </a:cubicBezTo>
                <a:cubicBezTo>
                  <a:pt x="6127583" y="3799163"/>
                  <a:pt x="6085044" y="3789362"/>
                  <a:pt x="6065253" y="3808966"/>
                </a:cubicBezTo>
                <a:cubicBezTo>
                  <a:pt x="6056154" y="3823554"/>
                  <a:pt x="6056609" y="3844753"/>
                  <a:pt x="6067073" y="3858430"/>
                </a:cubicBezTo>
                <a:cubicBezTo>
                  <a:pt x="6072590" y="3863388"/>
                  <a:pt x="6079329" y="3866152"/>
                  <a:pt x="6086267" y="3867007"/>
                </a:cubicBezTo>
                <a:close/>
                <a:moveTo>
                  <a:pt x="7114401" y="3867015"/>
                </a:moveTo>
                <a:cubicBezTo>
                  <a:pt x="7133366" y="3868796"/>
                  <a:pt x="7153835" y="3857727"/>
                  <a:pt x="7155369" y="3836861"/>
                </a:cubicBezTo>
                <a:cubicBezTo>
                  <a:pt x="7161055" y="3807909"/>
                  <a:pt x="7121938" y="3789362"/>
                  <a:pt x="7099423" y="3805421"/>
                </a:cubicBezTo>
                <a:cubicBezTo>
                  <a:pt x="7080319" y="3817409"/>
                  <a:pt x="7080092" y="3846587"/>
                  <a:pt x="7096694" y="3860837"/>
                </a:cubicBezTo>
                <a:cubicBezTo>
                  <a:pt x="7101925" y="3864399"/>
                  <a:pt x="7108079" y="3866421"/>
                  <a:pt x="7114401" y="3867015"/>
                </a:cubicBezTo>
                <a:close/>
                <a:moveTo>
                  <a:pt x="442816" y="3867056"/>
                </a:moveTo>
                <a:cubicBezTo>
                  <a:pt x="450520" y="3866380"/>
                  <a:pt x="458138" y="3863788"/>
                  <a:pt x="464718" y="3859956"/>
                </a:cubicBezTo>
                <a:cubicBezTo>
                  <a:pt x="478106" y="3846882"/>
                  <a:pt x="479491" y="3822988"/>
                  <a:pt x="466796" y="3809012"/>
                </a:cubicBezTo>
                <a:cubicBezTo>
                  <a:pt x="450405" y="3795712"/>
                  <a:pt x="422010" y="3797064"/>
                  <a:pt x="410235" y="3815549"/>
                </a:cubicBezTo>
                <a:cubicBezTo>
                  <a:pt x="401693" y="3830200"/>
                  <a:pt x="404695" y="3853644"/>
                  <a:pt x="420394" y="3862661"/>
                </a:cubicBezTo>
                <a:cubicBezTo>
                  <a:pt x="427318" y="3866493"/>
                  <a:pt x="435110" y="3867732"/>
                  <a:pt x="442816" y="3867056"/>
                </a:cubicBezTo>
                <a:close/>
                <a:moveTo>
                  <a:pt x="9068491" y="3867075"/>
                </a:moveTo>
                <a:cubicBezTo>
                  <a:pt x="9088568" y="3868503"/>
                  <a:pt x="9109479" y="3852765"/>
                  <a:pt x="9106400" y="3830428"/>
                </a:cubicBezTo>
                <a:cubicBezTo>
                  <a:pt x="9105031" y="3799967"/>
                  <a:pt x="9061015" y="3789362"/>
                  <a:pt x="9043226" y="3811926"/>
                </a:cubicBezTo>
                <a:cubicBezTo>
                  <a:pt x="9029542" y="3825463"/>
                  <a:pt x="9034331" y="3849381"/>
                  <a:pt x="9049612" y="3859534"/>
                </a:cubicBezTo>
                <a:cubicBezTo>
                  <a:pt x="9055199" y="3864216"/>
                  <a:pt x="9061799" y="3866600"/>
                  <a:pt x="9068491" y="3867075"/>
                </a:cubicBezTo>
                <a:close/>
                <a:moveTo>
                  <a:pt x="7629460" y="3867078"/>
                </a:moveTo>
                <a:cubicBezTo>
                  <a:pt x="7649940" y="3868446"/>
                  <a:pt x="7671092" y="3852503"/>
                  <a:pt x="7667680" y="3829253"/>
                </a:cubicBezTo>
                <a:cubicBezTo>
                  <a:pt x="7667908" y="3797568"/>
                  <a:pt x="7621966" y="3789362"/>
                  <a:pt x="7604453" y="3811473"/>
                </a:cubicBezTo>
                <a:cubicBezTo>
                  <a:pt x="7592854" y="3825378"/>
                  <a:pt x="7596493" y="3848401"/>
                  <a:pt x="7610139" y="3859570"/>
                </a:cubicBezTo>
                <a:cubicBezTo>
                  <a:pt x="7615882" y="3864243"/>
                  <a:pt x="7622634" y="3866622"/>
                  <a:pt x="7629460" y="3867078"/>
                </a:cubicBezTo>
                <a:close/>
                <a:moveTo>
                  <a:pt x="537415" y="3867097"/>
                </a:moveTo>
                <a:cubicBezTo>
                  <a:pt x="558655" y="3869212"/>
                  <a:pt x="581543" y="3854185"/>
                  <a:pt x="578100" y="3830444"/>
                </a:cubicBezTo>
                <a:cubicBezTo>
                  <a:pt x="578330" y="3796995"/>
                  <a:pt x="524644" y="3789362"/>
                  <a:pt x="510880" y="3817648"/>
                </a:cubicBezTo>
                <a:cubicBezTo>
                  <a:pt x="503307" y="3831343"/>
                  <a:pt x="507895" y="3847955"/>
                  <a:pt x="517761" y="3858955"/>
                </a:cubicBezTo>
                <a:cubicBezTo>
                  <a:pt x="523438" y="3863782"/>
                  <a:pt x="530337" y="3866392"/>
                  <a:pt x="537415" y="3867097"/>
                </a:cubicBezTo>
                <a:close/>
                <a:moveTo>
                  <a:pt x="8259793" y="3867142"/>
                </a:moveTo>
                <a:cubicBezTo>
                  <a:pt x="8269900" y="3864605"/>
                  <a:pt x="8278715" y="3858104"/>
                  <a:pt x="8282084" y="3847498"/>
                </a:cubicBezTo>
                <a:cubicBezTo>
                  <a:pt x="8283207" y="3834497"/>
                  <a:pt x="8285004" y="3818074"/>
                  <a:pt x="8273999" y="3808494"/>
                </a:cubicBezTo>
                <a:cubicBezTo>
                  <a:pt x="8256705" y="3794125"/>
                  <a:pt x="8223015" y="3798459"/>
                  <a:pt x="8217625" y="3823092"/>
                </a:cubicBezTo>
                <a:cubicBezTo>
                  <a:pt x="8215154" y="3837006"/>
                  <a:pt x="8216951" y="3854797"/>
                  <a:pt x="8229753" y="3863008"/>
                </a:cubicBezTo>
                <a:cubicBezTo>
                  <a:pt x="8238288" y="3868254"/>
                  <a:pt x="8249686" y="3869679"/>
                  <a:pt x="8259793" y="3867142"/>
                </a:cubicBezTo>
                <a:close/>
                <a:moveTo>
                  <a:pt x="4958307" y="3867163"/>
                </a:moveTo>
                <a:cubicBezTo>
                  <a:pt x="4977641" y="3867683"/>
                  <a:pt x="4997292" y="3853093"/>
                  <a:pt x="4997292" y="3831886"/>
                </a:cubicBezTo>
                <a:cubicBezTo>
                  <a:pt x="4995489" y="3799085"/>
                  <a:pt x="4945228" y="3787775"/>
                  <a:pt x="4929902" y="3816277"/>
                </a:cubicBezTo>
                <a:cubicBezTo>
                  <a:pt x="4924718" y="3831207"/>
                  <a:pt x="4924267" y="3852470"/>
                  <a:pt x="4939819" y="3861293"/>
                </a:cubicBezTo>
                <a:cubicBezTo>
                  <a:pt x="4945453" y="3865138"/>
                  <a:pt x="4951863" y="3866990"/>
                  <a:pt x="4958307" y="3867163"/>
                </a:cubicBezTo>
                <a:close/>
                <a:moveTo>
                  <a:pt x="6605214" y="3867177"/>
                </a:moveTo>
                <a:cubicBezTo>
                  <a:pt x="6624551" y="3866996"/>
                  <a:pt x="6643473" y="3851434"/>
                  <a:pt x="6638540" y="3829603"/>
                </a:cubicBezTo>
                <a:cubicBezTo>
                  <a:pt x="6639221" y="3804589"/>
                  <a:pt x="6609965" y="3792537"/>
                  <a:pt x="6589782" y="3802315"/>
                </a:cubicBezTo>
                <a:cubicBezTo>
                  <a:pt x="6565742" y="3811183"/>
                  <a:pt x="6565969" y="3849614"/>
                  <a:pt x="6586607" y="3861894"/>
                </a:cubicBezTo>
                <a:cubicBezTo>
                  <a:pt x="6592276" y="3865589"/>
                  <a:pt x="6598768" y="3867238"/>
                  <a:pt x="6605214" y="3867177"/>
                </a:cubicBezTo>
                <a:close/>
                <a:moveTo>
                  <a:pt x="8654845" y="3867179"/>
                </a:moveTo>
                <a:cubicBezTo>
                  <a:pt x="8673049" y="3869023"/>
                  <a:pt x="8693382" y="3858466"/>
                  <a:pt x="8694757" y="3839130"/>
                </a:cubicBezTo>
                <a:cubicBezTo>
                  <a:pt x="8699342" y="3818552"/>
                  <a:pt x="8682377" y="3796616"/>
                  <a:pt x="8660139" y="3800234"/>
                </a:cubicBezTo>
                <a:cubicBezTo>
                  <a:pt x="8626896" y="3795712"/>
                  <a:pt x="8615204" y="3842975"/>
                  <a:pt x="8638130" y="3861066"/>
                </a:cubicBezTo>
                <a:cubicBezTo>
                  <a:pt x="8642945" y="3864571"/>
                  <a:pt x="8648776" y="3866564"/>
                  <a:pt x="8654845" y="3867179"/>
                </a:cubicBezTo>
                <a:close/>
                <a:moveTo>
                  <a:pt x="6702704" y="3867189"/>
                </a:moveTo>
                <a:cubicBezTo>
                  <a:pt x="6721211" y="3869157"/>
                  <a:pt x="6741584" y="3858550"/>
                  <a:pt x="6741241" y="3837680"/>
                </a:cubicBezTo>
                <a:cubicBezTo>
                  <a:pt x="6745129" y="3817609"/>
                  <a:pt x="6728431" y="3795712"/>
                  <a:pt x="6706700" y="3799590"/>
                </a:cubicBezTo>
                <a:cubicBezTo>
                  <a:pt x="6675590" y="3797993"/>
                  <a:pt x="6665754" y="3841786"/>
                  <a:pt x="6685655" y="3860945"/>
                </a:cubicBezTo>
                <a:cubicBezTo>
                  <a:pt x="6690573" y="3864481"/>
                  <a:pt x="6696535" y="3866533"/>
                  <a:pt x="6702704" y="3867189"/>
                </a:cubicBezTo>
                <a:close/>
                <a:moveTo>
                  <a:pt x="8972702" y="3867238"/>
                </a:moveTo>
                <a:cubicBezTo>
                  <a:pt x="8982508" y="3866269"/>
                  <a:pt x="8991944" y="3861765"/>
                  <a:pt x="8998197" y="3853898"/>
                </a:cubicBezTo>
                <a:cubicBezTo>
                  <a:pt x="9016842" y="3823573"/>
                  <a:pt x="8985919" y="3787774"/>
                  <a:pt x="8953404" y="3801683"/>
                </a:cubicBezTo>
                <a:cubicBezTo>
                  <a:pt x="8932712" y="3811944"/>
                  <a:pt x="8929529" y="3843410"/>
                  <a:pt x="8944991" y="3859371"/>
                </a:cubicBezTo>
                <a:cubicBezTo>
                  <a:pt x="8952722" y="3865641"/>
                  <a:pt x="8962897" y="3868207"/>
                  <a:pt x="8972702" y="3867238"/>
                </a:cubicBezTo>
                <a:close/>
                <a:moveTo>
                  <a:pt x="7322620" y="3867301"/>
                </a:moveTo>
                <a:cubicBezTo>
                  <a:pt x="7331453" y="3867668"/>
                  <a:pt x="7340628" y="3865351"/>
                  <a:pt x="7347581" y="3861055"/>
                </a:cubicBezTo>
                <a:cubicBezTo>
                  <a:pt x="7370604" y="3842740"/>
                  <a:pt x="7357611" y="3795712"/>
                  <a:pt x="7325242" y="3800234"/>
                </a:cubicBezTo>
                <a:cubicBezTo>
                  <a:pt x="7294241" y="3796390"/>
                  <a:pt x="7281704" y="3836862"/>
                  <a:pt x="7299712" y="3857437"/>
                </a:cubicBezTo>
                <a:cubicBezTo>
                  <a:pt x="7305296" y="3863881"/>
                  <a:pt x="7313787" y="3866933"/>
                  <a:pt x="7322620" y="3867301"/>
                </a:cubicBezTo>
                <a:close/>
                <a:moveTo>
                  <a:pt x="7949590" y="3867403"/>
                </a:moveTo>
                <a:cubicBezTo>
                  <a:pt x="7961256" y="3865332"/>
                  <a:pt x="7971281" y="3858315"/>
                  <a:pt x="7973470" y="3845431"/>
                </a:cubicBezTo>
                <a:cubicBezTo>
                  <a:pt x="7983379" y="3821964"/>
                  <a:pt x="7962409" y="3794125"/>
                  <a:pt x="7936829" y="3800107"/>
                </a:cubicBezTo>
                <a:cubicBezTo>
                  <a:pt x="7906872" y="3800337"/>
                  <a:pt x="7897654" y="3839909"/>
                  <a:pt x="7915859" y="3859696"/>
                </a:cubicBezTo>
                <a:cubicBezTo>
                  <a:pt x="7924616" y="3866597"/>
                  <a:pt x="7937924" y="3869474"/>
                  <a:pt x="7949590" y="3867403"/>
                </a:cubicBezTo>
                <a:close/>
                <a:moveTo>
                  <a:pt x="6913057" y="3867405"/>
                </a:moveTo>
                <a:cubicBezTo>
                  <a:pt x="6932723" y="3867542"/>
                  <a:pt x="6953092" y="3852699"/>
                  <a:pt x="6948329" y="3830985"/>
                </a:cubicBezTo>
                <a:cubicBezTo>
                  <a:pt x="6950144" y="3802712"/>
                  <a:pt x="6911590" y="3790950"/>
                  <a:pt x="6891860" y="3807009"/>
                </a:cubicBezTo>
                <a:cubicBezTo>
                  <a:pt x="6872129" y="3819450"/>
                  <a:pt x="6875985" y="3850437"/>
                  <a:pt x="6894581" y="3861973"/>
                </a:cubicBezTo>
                <a:cubicBezTo>
                  <a:pt x="6900024" y="3865648"/>
                  <a:pt x="6906502" y="3867359"/>
                  <a:pt x="6913057" y="3867405"/>
                </a:cubicBezTo>
                <a:close/>
                <a:moveTo>
                  <a:pt x="9172255" y="3867454"/>
                </a:moveTo>
                <a:cubicBezTo>
                  <a:pt x="9192396" y="3867401"/>
                  <a:pt x="9212666" y="3852303"/>
                  <a:pt x="9209587" y="3830080"/>
                </a:cubicBezTo>
                <a:cubicBezTo>
                  <a:pt x="9209131" y="3802937"/>
                  <a:pt x="9172640" y="3790950"/>
                  <a:pt x="9152571" y="3806105"/>
                </a:cubicBezTo>
                <a:cubicBezTo>
                  <a:pt x="9132729" y="3818545"/>
                  <a:pt x="9135694" y="3848854"/>
                  <a:pt x="9153027" y="3862199"/>
                </a:cubicBezTo>
                <a:cubicBezTo>
                  <a:pt x="9158842" y="3865818"/>
                  <a:pt x="9165542" y="3867472"/>
                  <a:pt x="9172255" y="3867454"/>
                </a:cubicBezTo>
                <a:close/>
                <a:moveTo>
                  <a:pt x="7837288" y="3867456"/>
                </a:moveTo>
                <a:cubicBezTo>
                  <a:pt x="7856724" y="3867765"/>
                  <a:pt x="7876002" y="3853141"/>
                  <a:pt x="7872958" y="3830972"/>
                </a:cubicBezTo>
                <a:cubicBezTo>
                  <a:pt x="7875439" y="3800276"/>
                  <a:pt x="7831021" y="3789362"/>
                  <a:pt x="7813208" y="3810281"/>
                </a:cubicBezTo>
                <a:cubicBezTo>
                  <a:pt x="7799229" y="3823468"/>
                  <a:pt x="7801258" y="3852346"/>
                  <a:pt x="7818620" y="3861895"/>
                </a:cubicBezTo>
                <a:cubicBezTo>
                  <a:pt x="7824313" y="3865590"/>
                  <a:pt x="7830809" y="3867352"/>
                  <a:pt x="7837288" y="3867456"/>
                </a:cubicBezTo>
                <a:close/>
                <a:moveTo>
                  <a:pt x="1363193" y="3867468"/>
                </a:moveTo>
                <a:cubicBezTo>
                  <a:pt x="1382421" y="3867308"/>
                  <a:pt x="1401489" y="3852342"/>
                  <a:pt x="1401833" y="3831875"/>
                </a:cubicBezTo>
                <a:cubicBezTo>
                  <a:pt x="1400235" y="3808225"/>
                  <a:pt x="1374013" y="3794125"/>
                  <a:pt x="1352578" y="3801174"/>
                </a:cubicBezTo>
                <a:cubicBezTo>
                  <a:pt x="1326350" y="3808225"/>
                  <a:pt x="1320876" y="3848931"/>
                  <a:pt x="1344597" y="3862348"/>
                </a:cubicBezTo>
                <a:cubicBezTo>
                  <a:pt x="1350355" y="3865930"/>
                  <a:pt x="1356783" y="3867522"/>
                  <a:pt x="1363193" y="3867468"/>
                </a:cubicBezTo>
                <a:close/>
                <a:moveTo>
                  <a:pt x="6501187" y="3867505"/>
                </a:moveTo>
                <a:cubicBezTo>
                  <a:pt x="6520407" y="3867462"/>
                  <a:pt x="6539215" y="3852507"/>
                  <a:pt x="6535834" y="3830740"/>
                </a:cubicBezTo>
                <a:cubicBezTo>
                  <a:pt x="6537637" y="3797373"/>
                  <a:pt x="6487144" y="3787775"/>
                  <a:pt x="6472943" y="3814970"/>
                </a:cubicBezTo>
                <a:cubicBezTo>
                  <a:pt x="6465729" y="3830054"/>
                  <a:pt x="6467758" y="3852450"/>
                  <a:pt x="6482636" y="3862277"/>
                </a:cubicBezTo>
                <a:cubicBezTo>
                  <a:pt x="6488328" y="3865877"/>
                  <a:pt x="6494780" y="3867519"/>
                  <a:pt x="6501187" y="3867505"/>
                </a:cubicBezTo>
                <a:close/>
                <a:moveTo>
                  <a:pt x="8351417" y="3867529"/>
                </a:moveTo>
                <a:cubicBezTo>
                  <a:pt x="8371345" y="3867359"/>
                  <a:pt x="8391629" y="3852304"/>
                  <a:pt x="8387650" y="3830761"/>
                </a:cubicBezTo>
                <a:cubicBezTo>
                  <a:pt x="8386496" y="3805882"/>
                  <a:pt x="8355587" y="3792537"/>
                  <a:pt x="8334366" y="3803619"/>
                </a:cubicBezTo>
                <a:cubicBezTo>
                  <a:pt x="8311992" y="3814250"/>
                  <a:pt x="8312223" y="3849986"/>
                  <a:pt x="8332521" y="3862426"/>
                </a:cubicBezTo>
                <a:cubicBezTo>
                  <a:pt x="8338172" y="3865988"/>
                  <a:pt x="8344775" y="3867585"/>
                  <a:pt x="8351417" y="3867529"/>
                </a:cubicBezTo>
                <a:close/>
                <a:moveTo>
                  <a:pt x="6807996" y="3867532"/>
                </a:moveTo>
                <a:cubicBezTo>
                  <a:pt x="6828157" y="3868269"/>
                  <a:pt x="6848642" y="3854165"/>
                  <a:pt x="6844855" y="3831085"/>
                </a:cubicBezTo>
                <a:cubicBezTo>
                  <a:pt x="6847150" y="3797121"/>
                  <a:pt x="6793443" y="3787775"/>
                  <a:pt x="6779672" y="3816041"/>
                </a:cubicBezTo>
                <a:cubicBezTo>
                  <a:pt x="6773704" y="3830629"/>
                  <a:pt x="6775081" y="3851601"/>
                  <a:pt x="6788852" y="3861630"/>
                </a:cubicBezTo>
                <a:cubicBezTo>
                  <a:pt x="6794590" y="3865392"/>
                  <a:pt x="6801275" y="3867286"/>
                  <a:pt x="6807996" y="3867532"/>
                </a:cubicBezTo>
                <a:close/>
                <a:moveTo>
                  <a:pt x="2187163" y="3867541"/>
                </a:moveTo>
                <a:cubicBezTo>
                  <a:pt x="2216196" y="3869841"/>
                  <a:pt x="2220964" y="3837861"/>
                  <a:pt x="2220278" y="3815774"/>
                </a:cubicBezTo>
                <a:cubicBezTo>
                  <a:pt x="2205539" y="3800820"/>
                  <a:pt x="2181489" y="3792537"/>
                  <a:pt x="2163123" y="3806341"/>
                </a:cubicBezTo>
                <a:cubicBezTo>
                  <a:pt x="2139993" y="3825897"/>
                  <a:pt x="2154280" y="3871912"/>
                  <a:pt x="2187163" y="3867541"/>
                </a:cubicBezTo>
                <a:close/>
                <a:moveTo>
                  <a:pt x="3727413" y="3867543"/>
                </a:moveTo>
                <a:cubicBezTo>
                  <a:pt x="3746699" y="3867448"/>
                  <a:pt x="3765664" y="3852522"/>
                  <a:pt x="3761716" y="3831091"/>
                </a:cubicBezTo>
                <a:cubicBezTo>
                  <a:pt x="3764233" y="3797980"/>
                  <a:pt x="3711374" y="3787775"/>
                  <a:pt x="3697873" y="3815896"/>
                </a:cubicBezTo>
                <a:cubicBezTo>
                  <a:pt x="3690779" y="3831091"/>
                  <a:pt x="3692381" y="3853996"/>
                  <a:pt x="3708857" y="3862388"/>
                </a:cubicBezTo>
                <a:cubicBezTo>
                  <a:pt x="3714520" y="3865959"/>
                  <a:pt x="3720985" y="3867575"/>
                  <a:pt x="3727413" y="3867543"/>
                </a:cubicBezTo>
                <a:close/>
                <a:moveTo>
                  <a:pt x="7425561" y="3867549"/>
                </a:moveTo>
                <a:cubicBezTo>
                  <a:pt x="7445169" y="3867528"/>
                  <a:pt x="7464489" y="3852567"/>
                  <a:pt x="7460395" y="3830169"/>
                </a:cubicBezTo>
                <a:cubicBezTo>
                  <a:pt x="7461532" y="3800304"/>
                  <a:pt x="7419679" y="3789362"/>
                  <a:pt x="7401482" y="3809423"/>
                </a:cubicBezTo>
                <a:cubicBezTo>
                  <a:pt x="7389654" y="3824469"/>
                  <a:pt x="7390336" y="3850686"/>
                  <a:pt x="7406714" y="3862313"/>
                </a:cubicBezTo>
                <a:cubicBezTo>
                  <a:pt x="7412457" y="3865903"/>
                  <a:pt x="7419025" y="3867556"/>
                  <a:pt x="7425561" y="3867549"/>
                </a:cubicBezTo>
                <a:close/>
                <a:moveTo>
                  <a:pt x="848682" y="3867579"/>
                </a:moveTo>
                <a:cubicBezTo>
                  <a:pt x="868488" y="3867927"/>
                  <a:pt x="887972" y="3853496"/>
                  <a:pt x="884540" y="3831218"/>
                </a:cubicBezTo>
                <a:cubicBezTo>
                  <a:pt x="886600" y="3797913"/>
                  <a:pt x="835327" y="3789362"/>
                  <a:pt x="819763" y="3815466"/>
                </a:cubicBezTo>
                <a:cubicBezTo>
                  <a:pt x="815183" y="3831218"/>
                  <a:pt x="814499" y="3851471"/>
                  <a:pt x="829605" y="3862048"/>
                </a:cubicBezTo>
                <a:cubicBezTo>
                  <a:pt x="835443" y="3865705"/>
                  <a:pt x="842081" y="3867463"/>
                  <a:pt x="848682" y="3867579"/>
                </a:cubicBezTo>
                <a:close/>
                <a:moveTo>
                  <a:pt x="8865672" y="3867582"/>
                </a:moveTo>
                <a:cubicBezTo>
                  <a:pt x="8884678" y="3867306"/>
                  <a:pt x="8903332" y="3852295"/>
                  <a:pt x="8900936" y="3831544"/>
                </a:cubicBezTo>
                <a:cubicBezTo>
                  <a:pt x="8902989" y="3800701"/>
                  <a:pt x="8859408" y="3789362"/>
                  <a:pt x="8841154" y="3810226"/>
                </a:cubicBezTo>
                <a:cubicBezTo>
                  <a:pt x="8829517" y="3825421"/>
                  <a:pt x="8830430" y="3851728"/>
                  <a:pt x="8847315" y="3862614"/>
                </a:cubicBezTo>
                <a:cubicBezTo>
                  <a:pt x="8852962" y="3866129"/>
                  <a:pt x="8859337" y="3867674"/>
                  <a:pt x="8865672" y="3867582"/>
                </a:cubicBezTo>
                <a:close/>
                <a:moveTo>
                  <a:pt x="952749" y="3867638"/>
                </a:moveTo>
                <a:cubicBezTo>
                  <a:pt x="972334" y="3867703"/>
                  <a:pt x="991135" y="3853032"/>
                  <a:pt x="987661" y="3831091"/>
                </a:cubicBezTo>
                <a:cubicBezTo>
                  <a:pt x="989283" y="3800475"/>
                  <a:pt x="946671" y="3789362"/>
                  <a:pt x="927448" y="3809773"/>
                </a:cubicBezTo>
                <a:cubicBezTo>
                  <a:pt x="916796" y="3825194"/>
                  <a:pt x="916100" y="3851275"/>
                  <a:pt x="933702" y="3862387"/>
                </a:cubicBezTo>
                <a:cubicBezTo>
                  <a:pt x="939607" y="3865959"/>
                  <a:pt x="946222" y="3867617"/>
                  <a:pt x="952749" y="3867638"/>
                </a:cubicBezTo>
                <a:close/>
                <a:moveTo>
                  <a:pt x="2594874" y="3867642"/>
                </a:moveTo>
                <a:cubicBezTo>
                  <a:pt x="2614950" y="3868433"/>
                  <a:pt x="2635640" y="3852620"/>
                  <a:pt x="2631883" y="3830396"/>
                </a:cubicBezTo>
                <a:cubicBezTo>
                  <a:pt x="2635528" y="3796891"/>
                  <a:pt x="2579338" y="3787774"/>
                  <a:pt x="2567515" y="3816949"/>
                </a:cubicBezTo>
                <a:cubicBezTo>
                  <a:pt x="2562279" y="3831309"/>
                  <a:pt x="2563190" y="3850455"/>
                  <a:pt x="2575926" y="3860939"/>
                </a:cubicBezTo>
                <a:cubicBezTo>
                  <a:pt x="2581548" y="3865270"/>
                  <a:pt x="2588179" y="3867378"/>
                  <a:pt x="2594874" y="3867642"/>
                </a:cubicBezTo>
                <a:close/>
                <a:moveTo>
                  <a:pt x="124764" y="3867650"/>
                </a:moveTo>
                <a:cubicBezTo>
                  <a:pt x="143795" y="3871023"/>
                  <a:pt x="165714" y="3860644"/>
                  <a:pt x="165714" y="3838846"/>
                </a:cubicBezTo>
                <a:cubicBezTo>
                  <a:pt x="171476" y="3816933"/>
                  <a:pt x="150726" y="3795712"/>
                  <a:pt x="128825" y="3799864"/>
                </a:cubicBezTo>
                <a:cubicBezTo>
                  <a:pt x="98393" y="3798249"/>
                  <a:pt x="87326" y="3841153"/>
                  <a:pt x="107615" y="3859606"/>
                </a:cubicBezTo>
                <a:cubicBezTo>
                  <a:pt x="112397" y="3863873"/>
                  <a:pt x="118421" y="3866526"/>
                  <a:pt x="124764" y="3867650"/>
                </a:cubicBezTo>
                <a:close/>
                <a:moveTo>
                  <a:pt x="3520690" y="3867670"/>
                </a:moveTo>
                <a:cubicBezTo>
                  <a:pt x="3540755" y="3868503"/>
                  <a:pt x="3561396" y="3852731"/>
                  <a:pt x="3559008" y="3830165"/>
                </a:cubicBezTo>
                <a:cubicBezTo>
                  <a:pt x="3557416" y="3799392"/>
                  <a:pt x="3513745" y="3789362"/>
                  <a:pt x="3495094" y="3810789"/>
                </a:cubicBezTo>
                <a:cubicBezTo>
                  <a:pt x="3484404" y="3825833"/>
                  <a:pt x="3484632" y="3850452"/>
                  <a:pt x="3501690" y="3860938"/>
                </a:cubicBezTo>
                <a:cubicBezTo>
                  <a:pt x="3507377" y="3865269"/>
                  <a:pt x="3514001" y="3867391"/>
                  <a:pt x="3520690" y="3867670"/>
                </a:cubicBezTo>
                <a:close/>
                <a:moveTo>
                  <a:pt x="746018" y="3867677"/>
                </a:moveTo>
                <a:cubicBezTo>
                  <a:pt x="765163" y="3868289"/>
                  <a:pt x="783770" y="3852379"/>
                  <a:pt x="782091" y="3830774"/>
                </a:cubicBezTo>
                <a:cubicBezTo>
                  <a:pt x="783434" y="3797014"/>
                  <a:pt x="731012" y="3789362"/>
                  <a:pt x="717124" y="3816820"/>
                </a:cubicBezTo>
                <a:cubicBezTo>
                  <a:pt x="711298" y="3831674"/>
                  <a:pt x="712867" y="3851930"/>
                  <a:pt x="727427" y="3861157"/>
                </a:cubicBezTo>
                <a:cubicBezTo>
                  <a:pt x="733196" y="3865433"/>
                  <a:pt x="739638" y="3867473"/>
                  <a:pt x="746018" y="3867677"/>
                </a:cubicBezTo>
                <a:close/>
                <a:moveTo>
                  <a:pt x="3316141" y="3867687"/>
                </a:moveTo>
                <a:cubicBezTo>
                  <a:pt x="3334878" y="3867493"/>
                  <a:pt x="3353331" y="3852669"/>
                  <a:pt x="3351308" y="3831529"/>
                </a:cubicBezTo>
                <a:cubicBezTo>
                  <a:pt x="3354229" y="3800132"/>
                  <a:pt x="3309515" y="3789362"/>
                  <a:pt x="3290641" y="3809071"/>
                </a:cubicBezTo>
                <a:cubicBezTo>
                  <a:pt x="3281654" y="3825800"/>
                  <a:pt x="3281204" y="3850779"/>
                  <a:pt x="3298056" y="3862696"/>
                </a:cubicBezTo>
                <a:cubicBezTo>
                  <a:pt x="3303618" y="3866191"/>
                  <a:pt x="3309895" y="3867751"/>
                  <a:pt x="3316141" y="3867687"/>
                </a:cubicBezTo>
                <a:close/>
                <a:moveTo>
                  <a:pt x="3625934" y="3867725"/>
                </a:moveTo>
                <a:cubicBezTo>
                  <a:pt x="3633529" y="3867725"/>
                  <a:pt x="3641008" y="3865803"/>
                  <a:pt x="3647222" y="3861282"/>
                </a:cubicBezTo>
                <a:cubicBezTo>
                  <a:pt x="3663332" y="3846812"/>
                  <a:pt x="3663792" y="3817195"/>
                  <a:pt x="3645151" y="3804760"/>
                </a:cubicBezTo>
                <a:cubicBezTo>
                  <a:pt x="3628581" y="3797300"/>
                  <a:pt x="3603955" y="3798656"/>
                  <a:pt x="3593829" y="3815613"/>
                </a:cubicBezTo>
                <a:cubicBezTo>
                  <a:pt x="3586004" y="3831438"/>
                  <a:pt x="3589687" y="3851786"/>
                  <a:pt x="3603955" y="3862638"/>
                </a:cubicBezTo>
                <a:cubicBezTo>
                  <a:pt x="3610630" y="3865803"/>
                  <a:pt x="3618339" y="3867725"/>
                  <a:pt x="3625934" y="3867725"/>
                </a:cubicBezTo>
                <a:close/>
                <a:moveTo>
                  <a:pt x="8037414" y="3867891"/>
                </a:moveTo>
                <a:cubicBezTo>
                  <a:pt x="8056201" y="3871257"/>
                  <a:pt x="8078439" y="3861180"/>
                  <a:pt x="8076546" y="3839395"/>
                </a:cubicBezTo>
                <a:cubicBezTo>
                  <a:pt x="8080217" y="3819269"/>
                  <a:pt x="8063929" y="3795712"/>
                  <a:pt x="8041677" y="3800515"/>
                </a:cubicBezTo>
                <a:cubicBezTo>
                  <a:pt x="8011395" y="3799142"/>
                  <a:pt x="8000842" y="3841454"/>
                  <a:pt x="8020800" y="3859979"/>
                </a:cubicBezTo>
                <a:cubicBezTo>
                  <a:pt x="8025274" y="3864153"/>
                  <a:pt x="8031152" y="3866769"/>
                  <a:pt x="8037414" y="3867891"/>
                </a:cubicBezTo>
                <a:close/>
                <a:moveTo>
                  <a:pt x="8764616" y="3867923"/>
                </a:moveTo>
                <a:cubicBezTo>
                  <a:pt x="8772080" y="3867866"/>
                  <a:pt x="8779516" y="3865864"/>
                  <a:pt x="8785825" y="3861402"/>
                </a:cubicBezTo>
                <a:cubicBezTo>
                  <a:pt x="8796640" y="3850191"/>
                  <a:pt x="8797767" y="3832117"/>
                  <a:pt x="8792585" y="3817704"/>
                </a:cubicBezTo>
                <a:cubicBezTo>
                  <a:pt x="8782670" y="3794367"/>
                  <a:pt x="8744816" y="3792537"/>
                  <a:pt x="8734001" y="3816102"/>
                </a:cubicBezTo>
                <a:cubicBezTo>
                  <a:pt x="8727917" y="3831431"/>
                  <a:pt x="8729044" y="3852479"/>
                  <a:pt x="8743239" y="3862775"/>
                </a:cubicBezTo>
                <a:cubicBezTo>
                  <a:pt x="8749660" y="3866092"/>
                  <a:pt x="8757152" y="3867980"/>
                  <a:pt x="8764616" y="3867923"/>
                </a:cubicBezTo>
                <a:close/>
                <a:moveTo>
                  <a:pt x="5165895" y="3867935"/>
                </a:moveTo>
                <a:cubicBezTo>
                  <a:pt x="5185420" y="3867967"/>
                  <a:pt x="5204325" y="3853717"/>
                  <a:pt x="5201537" y="3832342"/>
                </a:cubicBezTo>
                <a:cubicBezTo>
                  <a:pt x="5203396" y="3800902"/>
                  <a:pt x="5159952" y="3790950"/>
                  <a:pt x="5139509" y="3809723"/>
                </a:cubicBezTo>
                <a:cubicBezTo>
                  <a:pt x="5129054" y="3825783"/>
                  <a:pt x="5129984" y="3851342"/>
                  <a:pt x="5146943" y="3862877"/>
                </a:cubicBezTo>
                <a:cubicBezTo>
                  <a:pt x="5152809" y="3866327"/>
                  <a:pt x="5159386" y="3867924"/>
                  <a:pt x="5165895" y="3867935"/>
                </a:cubicBezTo>
                <a:close/>
                <a:moveTo>
                  <a:pt x="8553841" y="3867975"/>
                </a:moveTo>
                <a:cubicBezTo>
                  <a:pt x="8574581" y="3869389"/>
                  <a:pt x="8596438" y="3854602"/>
                  <a:pt x="8592526" y="3830941"/>
                </a:cubicBezTo>
                <a:cubicBezTo>
                  <a:pt x="8593887" y="3802824"/>
                  <a:pt x="8557828" y="3792537"/>
                  <a:pt x="8537644" y="3805339"/>
                </a:cubicBezTo>
                <a:cubicBezTo>
                  <a:pt x="8518367" y="3816083"/>
                  <a:pt x="8519047" y="3847172"/>
                  <a:pt x="8534469" y="3860888"/>
                </a:cubicBezTo>
                <a:cubicBezTo>
                  <a:pt x="8540139" y="3865232"/>
                  <a:pt x="8546928" y="3867503"/>
                  <a:pt x="8553841" y="3867975"/>
                </a:cubicBezTo>
                <a:close/>
                <a:moveTo>
                  <a:pt x="3108279" y="3867997"/>
                </a:moveTo>
                <a:cubicBezTo>
                  <a:pt x="3128994" y="3868555"/>
                  <a:pt x="3149417" y="3854679"/>
                  <a:pt x="3144581" y="3830621"/>
                </a:cubicBezTo>
                <a:cubicBezTo>
                  <a:pt x="3147114" y="3796482"/>
                  <a:pt x="3093918" y="3787775"/>
                  <a:pt x="3081252" y="3816415"/>
                </a:cubicBezTo>
                <a:cubicBezTo>
                  <a:pt x="3076416" y="3831537"/>
                  <a:pt x="3077107" y="3850097"/>
                  <a:pt x="3088391" y="3862469"/>
                </a:cubicBezTo>
                <a:cubicBezTo>
                  <a:pt x="3094436" y="3866021"/>
                  <a:pt x="3101374" y="3867810"/>
                  <a:pt x="3108279" y="3867997"/>
                </a:cubicBezTo>
                <a:close/>
                <a:moveTo>
                  <a:pt x="1876388" y="3868014"/>
                </a:moveTo>
                <a:cubicBezTo>
                  <a:pt x="1894249" y="3868992"/>
                  <a:pt x="1913016" y="3858361"/>
                  <a:pt x="1913872" y="3838801"/>
                </a:cubicBezTo>
                <a:cubicBezTo>
                  <a:pt x="1919337" y="3816349"/>
                  <a:pt x="1896579" y="3797299"/>
                  <a:pt x="1874982" y="3800474"/>
                </a:cubicBezTo>
                <a:cubicBezTo>
                  <a:pt x="1843598" y="3799794"/>
                  <a:pt x="1835184" y="3847872"/>
                  <a:pt x="1859516" y="3863067"/>
                </a:cubicBezTo>
                <a:cubicBezTo>
                  <a:pt x="1864576" y="3866072"/>
                  <a:pt x="1870434" y="3867688"/>
                  <a:pt x="1876388" y="3868014"/>
                </a:cubicBezTo>
                <a:close/>
                <a:moveTo>
                  <a:pt x="8144216" y="3868036"/>
                </a:moveTo>
                <a:cubicBezTo>
                  <a:pt x="8163958" y="3868832"/>
                  <a:pt x="8183764" y="3853436"/>
                  <a:pt x="8180079" y="3830532"/>
                </a:cubicBezTo>
                <a:cubicBezTo>
                  <a:pt x="8181642" y="3797053"/>
                  <a:pt x="8129386" y="3789362"/>
                  <a:pt x="8117327" y="3817412"/>
                </a:cubicBezTo>
                <a:cubicBezTo>
                  <a:pt x="8111967" y="3831889"/>
                  <a:pt x="8112637" y="3851569"/>
                  <a:pt x="8125366" y="3861522"/>
                </a:cubicBezTo>
                <a:cubicBezTo>
                  <a:pt x="8131061" y="3865707"/>
                  <a:pt x="8137635" y="3867772"/>
                  <a:pt x="8144216" y="3868036"/>
                </a:cubicBezTo>
                <a:close/>
                <a:moveTo>
                  <a:pt x="1259984" y="3868104"/>
                </a:moveTo>
                <a:cubicBezTo>
                  <a:pt x="1279530" y="3868660"/>
                  <a:pt x="1299271" y="3853187"/>
                  <a:pt x="1296369" y="3831304"/>
                </a:cubicBezTo>
                <a:cubicBezTo>
                  <a:pt x="1296598" y="3800759"/>
                  <a:pt x="1252715" y="3789362"/>
                  <a:pt x="1234298" y="3810789"/>
                </a:cubicBezTo>
                <a:cubicBezTo>
                  <a:pt x="1219285" y="3825150"/>
                  <a:pt x="1224285" y="3851592"/>
                  <a:pt x="1241346" y="3861850"/>
                </a:cubicBezTo>
                <a:cubicBezTo>
                  <a:pt x="1246973" y="3865953"/>
                  <a:pt x="1253468" y="3867919"/>
                  <a:pt x="1259984" y="3868104"/>
                </a:cubicBezTo>
                <a:close/>
                <a:moveTo>
                  <a:pt x="335083" y="3868113"/>
                </a:moveTo>
                <a:cubicBezTo>
                  <a:pt x="354821" y="3868768"/>
                  <a:pt x="374875" y="3853345"/>
                  <a:pt x="370637" y="3830833"/>
                </a:cubicBezTo>
                <a:cubicBezTo>
                  <a:pt x="371994" y="3799673"/>
                  <a:pt x="328349" y="3789362"/>
                  <a:pt x="310709" y="3811129"/>
                </a:cubicBezTo>
                <a:cubicBezTo>
                  <a:pt x="300306" y="3826021"/>
                  <a:pt x="300080" y="3851225"/>
                  <a:pt x="316363" y="3861765"/>
                </a:cubicBezTo>
                <a:cubicBezTo>
                  <a:pt x="321960" y="3865889"/>
                  <a:pt x="328504" y="3867894"/>
                  <a:pt x="335083" y="3868113"/>
                </a:cubicBezTo>
                <a:close/>
                <a:moveTo>
                  <a:pt x="5263355" y="3868117"/>
                </a:moveTo>
                <a:cubicBezTo>
                  <a:pt x="5281852" y="3870969"/>
                  <a:pt x="5303283" y="3860596"/>
                  <a:pt x="5302773" y="3839332"/>
                </a:cubicBezTo>
                <a:cubicBezTo>
                  <a:pt x="5308442" y="3814436"/>
                  <a:pt x="5282815" y="3792537"/>
                  <a:pt x="5259910" y="3800836"/>
                </a:cubicBezTo>
                <a:cubicBezTo>
                  <a:pt x="5234510" y="3805907"/>
                  <a:pt x="5229067" y="3844172"/>
                  <a:pt x="5246757" y="3860770"/>
                </a:cubicBezTo>
                <a:cubicBezTo>
                  <a:pt x="5251349" y="3864746"/>
                  <a:pt x="5257189" y="3867166"/>
                  <a:pt x="5263355" y="3868117"/>
                </a:cubicBezTo>
                <a:close/>
                <a:moveTo>
                  <a:pt x="8449098" y="3868180"/>
                </a:moveTo>
                <a:cubicBezTo>
                  <a:pt x="8469551" y="3870402"/>
                  <a:pt x="8492173" y="3854942"/>
                  <a:pt x="8489792" y="3831751"/>
                </a:cubicBezTo>
                <a:cubicBezTo>
                  <a:pt x="8492060" y="3796479"/>
                  <a:pt x="8435817" y="3787775"/>
                  <a:pt x="8423117" y="3818009"/>
                </a:cubicBezTo>
                <a:cubicBezTo>
                  <a:pt x="8415179" y="3831293"/>
                  <a:pt x="8419488" y="3849387"/>
                  <a:pt x="8430374" y="3859694"/>
                </a:cubicBezTo>
                <a:cubicBezTo>
                  <a:pt x="8435703" y="3864733"/>
                  <a:pt x="8442280" y="3867439"/>
                  <a:pt x="8449098" y="3868180"/>
                </a:cubicBezTo>
                <a:close/>
                <a:moveTo>
                  <a:pt x="7219683" y="3868181"/>
                </a:moveTo>
                <a:cubicBezTo>
                  <a:pt x="7239630" y="3869276"/>
                  <a:pt x="7259767" y="3854392"/>
                  <a:pt x="7255867" y="3831091"/>
                </a:cubicBezTo>
                <a:cubicBezTo>
                  <a:pt x="7256997" y="3797299"/>
                  <a:pt x="7205446" y="3789362"/>
                  <a:pt x="7191880" y="3817030"/>
                </a:cubicBezTo>
                <a:cubicBezTo>
                  <a:pt x="7187358" y="3831771"/>
                  <a:pt x="7186454" y="3851501"/>
                  <a:pt x="7200698" y="3861480"/>
                </a:cubicBezTo>
                <a:cubicBezTo>
                  <a:pt x="7206407" y="3865675"/>
                  <a:pt x="7213035" y="3867815"/>
                  <a:pt x="7219683" y="3868181"/>
                </a:cubicBezTo>
                <a:close/>
                <a:moveTo>
                  <a:pt x="1468729" y="3868186"/>
                </a:moveTo>
                <a:cubicBezTo>
                  <a:pt x="1489011" y="3866621"/>
                  <a:pt x="1507486" y="3846479"/>
                  <a:pt x="1500628" y="3824537"/>
                </a:cubicBezTo>
                <a:cubicBezTo>
                  <a:pt x="1497198" y="3797566"/>
                  <a:pt x="1459240" y="3792537"/>
                  <a:pt x="1441408" y="3808536"/>
                </a:cubicBezTo>
                <a:cubicBezTo>
                  <a:pt x="1427229" y="3823851"/>
                  <a:pt x="1429741" y="3852422"/>
                  <a:pt x="1448721" y="3862936"/>
                </a:cubicBezTo>
                <a:cubicBezTo>
                  <a:pt x="1455008" y="3867164"/>
                  <a:pt x="1461969" y="3868707"/>
                  <a:pt x="1468729" y="3868186"/>
                </a:cubicBezTo>
                <a:close/>
                <a:moveTo>
                  <a:pt x="230344" y="3868213"/>
                </a:moveTo>
                <a:cubicBezTo>
                  <a:pt x="250687" y="3869361"/>
                  <a:pt x="271505" y="3854563"/>
                  <a:pt x="266756" y="3831090"/>
                </a:cubicBezTo>
                <a:cubicBezTo>
                  <a:pt x="268339" y="3801834"/>
                  <a:pt x="228765" y="3790949"/>
                  <a:pt x="209993" y="3808638"/>
                </a:cubicBezTo>
                <a:cubicBezTo>
                  <a:pt x="196877" y="3823380"/>
                  <a:pt x="198008" y="3847419"/>
                  <a:pt x="211125" y="3861480"/>
                </a:cubicBezTo>
                <a:cubicBezTo>
                  <a:pt x="216835" y="3865675"/>
                  <a:pt x="223563" y="3867829"/>
                  <a:pt x="230344" y="3868213"/>
                </a:cubicBezTo>
                <a:close/>
                <a:moveTo>
                  <a:pt x="1054302" y="3868221"/>
                </a:moveTo>
                <a:cubicBezTo>
                  <a:pt x="1071743" y="3869235"/>
                  <a:pt x="1090042" y="3858924"/>
                  <a:pt x="1090214" y="3839425"/>
                </a:cubicBezTo>
                <a:cubicBezTo>
                  <a:pt x="1095472" y="3817569"/>
                  <a:pt x="1075584" y="3795712"/>
                  <a:pt x="1053634" y="3800083"/>
                </a:cubicBezTo>
                <a:cubicBezTo>
                  <a:pt x="1020714" y="3798243"/>
                  <a:pt x="1011340" y="3848398"/>
                  <a:pt x="1037860" y="3863353"/>
                </a:cubicBezTo>
                <a:cubicBezTo>
                  <a:pt x="1042777" y="3866286"/>
                  <a:pt x="1048492" y="3867883"/>
                  <a:pt x="1054302" y="3868221"/>
                </a:cubicBezTo>
                <a:close/>
                <a:moveTo>
                  <a:pt x="5369095" y="3868229"/>
                </a:moveTo>
                <a:cubicBezTo>
                  <a:pt x="5389147" y="3869391"/>
                  <a:pt x="5410217" y="3854664"/>
                  <a:pt x="5405978" y="3831410"/>
                </a:cubicBezTo>
                <a:cubicBezTo>
                  <a:pt x="5408465" y="3796731"/>
                  <a:pt x="5354653" y="3787774"/>
                  <a:pt x="5341765" y="3816712"/>
                </a:cubicBezTo>
                <a:cubicBezTo>
                  <a:pt x="5337017" y="3831640"/>
                  <a:pt x="5337243" y="3850932"/>
                  <a:pt x="5350357" y="3861497"/>
                </a:cubicBezTo>
                <a:cubicBezTo>
                  <a:pt x="5355840" y="3865688"/>
                  <a:pt x="5362411" y="3867841"/>
                  <a:pt x="5369095" y="3868229"/>
                </a:cubicBezTo>
                <a:close/>
                <a:moveTo>
                  <a:pt x="2081208" y="3868277"/>
                </a:moveTo>
                <a:cubicBezTo>
                  <a:pt x="2101714" y="3868696"/>
                  <a:pt x="2123071" y="3853230"/>
                  <a:pt x="2119945" y="3831062"/>
                </a:cubicBezTo>
                <a:cubicBezTo>
                  <a:pt x="2118791" y="3800589"/>
                  <a:pt x="2073908" y="3789362"/>
                  <a:pt x="2055621" y="3811816"/>
                </a:cubicBezTo>
                <a:cubicBezTo>
                  <a:pt x="2045435" y="3826709"/>
                  <a:pt x="2044743" y="3851684"/>
                  <a:pt x="2061877" y="3862223"/>
                </a:cubicBezTo>
                <a:cubicBezTo>
                  <a:pt x="2067597" y="3866233"/>
                  <a:pt x="2074357" y="3868138"/>
                  <a:pt x="2081208" y="3868277"/>
                </a:cubicBezTo>
                <a:close/>
                <a:moveTo>
                  <a:pt x="7011157" y="3868389"/>
                </a:moveTo>
                <a:cubicBezTo>
                  <a:pt x="7032094" y="3870171"/>
                  <a:pt x="7054122" y="3854365"/>
                  <a:pt x="7052411" y="3830826"/>
                </a:cubicBezTo>
                <a:cubicBezTo>
                  <a:pt x="7051726" y="3798984"/>
                  <a:pt x="7004050" y="3789362"/>
                  <a:pt x="6986941" y="3813416"/>
                </a:cubicBezTo>
                <a:cubicBezTo>
                  <a:pt x="6976904" y="3827390"/>
                  <a:pt x="6981010" y="3847778"/>
                  <a:pt x="6991504" y="3860378"/>
                </a:cubicBezTo>
                <a:cubicBezTo>
                  <a:pt x="6997321" y="3865246"/>
                  <a:pt x="7004178" y="3867794"/>
                  <a:pt x="7011157" y="3868389"/>
                </a:cubicBezTo>
                <a:close/>
                <a:moveTo>
                  <a:pt x="7733049" y="3868473"/>
                </a:moveTo>
                <a:cubicBezTo>
                  <a:pt x="7752547" y="3869291"/>
                  <a:pt x="7772014" y="3854606"/>
                  <a:pt x="7771329" y="3832559"/>
                </a:cubicBezTo>
                <a:cubicBezTo>
                  <a:pt x="7772014" y="3797190"/>
                  <a:pt x="7719534" y="3787774"/>
                  <a:pt x="7703790" y="3816023"/>
                </a:cubicBezTo>
                <a:cubicBezTo>
                  <a:pt x="7697629" y="3831180"/>
                  <a:pt x="7698314" y="3853228"/>
                  <a:pt x="7714286" y="3862185"/>
                </a:cubicBezTo>
                <a:cubicBezTo>
                  <a:pt x="7720047" y="3866205"/>
                  <a:pt x="7726550" y="3868199"/>
                  <a:pt x="7733049" y="3868473"/>
                </a:cubicBezTo>
                <a:close/>
                <a:moveTo>
                  <a:pt x="6823742" y="3968998"/>
                </a:moveTo>
                <a:cubicBezTo>
                  <a:pt x="6834870" y="3965539"/>
                  <a:pt x="6843830" y="3957364"/>
                  <a:pt x="6844986" y="3943987"/>
                </a:cubicBezTo>
                <a:cubicBezTo>
                  <a:pt x="6853079" y="3916546"/>
                  <a:pt x="6820938" y="3894137"/>
                  <a:pt x="6796196" y="3905342"/>
                </a:cubicBezTo>
                <a:cubicBezTo>
                  <a:pt x="6770529" y="3913574"/>
                  <a:pt x="6770992" y="3950390"/>
                  <a:pt x="6789490" y="3965711"/>
                </a:cubicBezTo>
                <a:cubicBezTo>
                  <a:pt x="6799318" y="3971199"/>
                  <a:pt x="6812614" y="3972456"/>
                  <a:pt x="6823742" y="3968998"/>
                </a:cubicBezTo>
                <a:close/>
                <a:moveTo>
                  <a:pt x="7543901" y="3969107"/>
                </a:moveTo>
                <a:cubicBezTo>
                  <a:pt x="7553736" y="3966111"/>
                  <a:pt x="7561752" y="3959270"/>
                  <a:pt x="7563571" y="3947737"/>
                </a:cubicBezTo>
                <a:cubicBezTo>
                  <a:pt x="7573804" y="3921957"/>
                  <a:pt x="7546516" y="3895725"/>
                  <a:pt x="7520592" y="3904771"/>
                </a:cubicBezTo>
                <a:cubicBezTo>
                  <a:pt x="7491258" y="3910198"/>
                  <a:pt x="7489666" y="3954069"/>
                  <a:pt x="7513316" y="3967411"/>
                </a:cubicBezTo>
                <a:cubicBezTo>
                  <a:pt x="7522412" y="3971256"/>
                  <a:pt x="7534066" y="3972104"/>
                  <a:pt x="7543901" y="3969107"/>
                </a:cubicBezTo>
                <a:close/>
                <a:moveTo>
                  <a:pt x="6716225" y="3970676"/>
                </a:moveTo>
                <a:cubicBezTo>
                  <a:pt x="6726696" y="3968614"/>
                  <a:pt x="6736017" y="3962167"/>
                  <a:pt x="6739274" y="3950900"/>
                </a:cubicBezTo>
                <a:cubicBezTo>
                  <a:pt x="6743541" y="3933941"/>
                  <a:pt x="6740397" y="3910941"/>
                  <a:pt x="6722429" y="3904204"/>
                </a:cubicBezTo>
                <a:cubicBezTo>
                  <a:pt x="6708279" y="3900487"/>
                  <a:pt x="6688739" y="3900487"/>
                  <a:pt x="6680654" y="3915123"/>
                </a:cubicBezTo>
                <a:cubicBezTo>
                  <a:pt x="6673691" y="3930688"/>
                  <a:pt x="6674814" y="3951132"/>
                  <a:pt x="6686269" y="3964142"/>
                </a:cubicBezTo>
                <a:cubicBezTo>
                  <a:pt x="6694130" y="3970414"/>
                  <a:pt x="6705753" y="3972738"/>
                  <a:pt x="6716225" y="3970676"/>
                </a:cubicBezTo>
                <a:close/>
                <a:moveTo>
                  <a:pt x="7625712" y="3970808"/>
                </a:moveTo>
                <a:cubicBezTo>
                  <a:pt x="7636599" y="3973136"/>
                  <a:pt x="7648060" y="3970894"/>
                  <a:pt x="7657458" y="3961926"/>
                </a:cubicBezTo>
                <a:cubicBezTo>
                  <a:pt x="7681754" y="3941921"/>
                  <a:pt x="7663417" y="3897312"/>
                  <a:pt x="7631328" y="3902830"/>
                </a:cubicBezTo>
                <a:cubicBezTo>
                  <a:pt x="7603135" y="3900531"/>
                  <a:pt x="7596029" y="3930424"/>
                  <a:pt x="7597404" y="3952269"/>
                </a:cubicBezTo>
                <a:cubicBezTo>
                  <a:pt x="7604510" y="3961581"/>
                  <a:pt x="7614824" y="3968479"/>
                  <a:pt x="7625712" y="3970808"/>
                </a:cubicBezTo>
                <a:close/>
                <a:moveTo>
                  <a:pt x="1362930" y="3970809"/>
                </a:moveTo>
                <a:cubicBezTo>
                  <a:pt x="1381807" y="3970937"/>
                  <a:pt x="1400976" y="3956612"/>
                  <a:pt x="1400462" y="3936660"/>
                </a:cubicBezTo>
                <a:cubicBezTo>
                  <a:pt x="1401833" y="3907329"/>
                  <a:pt x="1361811" y="3892549"/>
                  <a:pt x="1340769" y="3910512"/>
                </a:cubicBezTo>
                <a:cubicBezTo>
                  <a:pt x="1322467" y="3923472"/>
                  <a:pt x="1326126" y="3954851"/>
                  <a:pt x="1344886" y="3965537"/>
                </a:cubicBezTo>
                <a:cubicBezTo>
                  <a:pt x="1350377" y="3969118"/>
                  <a:pt x="1356636" y="3970767"/>
                  <a:pt x="1362930" y="3970809"/>
                </a:cubicBezTo>
                <a:close/>
                <a:moveTo>
                  <a:pt x="7218559" y="3970842"/>
                </a:moveTo>
                <a:cubicBezTo>
                  <a:pt x="7238898" y="3971391"/>
                  <a:pt x="7259690" y="3957178"/>
                  <a:pt x="7255557" y="3933919"/>
                </a:cubicBezTo>
                <a:cubicBezTo>
                  <a:pt x="7257623" y="3897854"/>
                  <a:pt x="7202524" y="3890962"/>
                  <a:pt x="7189668" y="3920825"/>
                </a:cubicBezTo>
                <a:cubicBezTo>
                  <a:pt x="7186454" y="3935986"/>
                  <a:pt x="7186454" y="3954593"/>
                  <a:pt x="7199310" y="3965160"/>
                </a:cubicBezTo>
                <a:cubicBezTo>
                  <a:pt x="7205049" y="3968835"/>
                  <a:pt x="7211779" y="3970659"/>
                  <a:pt x="7218559" y="3970842"/>
                </a:cubicBezTo>
                <a:close/>
                <a:moveTo>
                  <a:pt x="3413207" y="3970848"/>
                </a:moveTo>
                <a:cubicBezTo>
                  <a:pt x="3431342" y="3973480"/>
                  <a:pt x="3451265" y="3962522"/>
                  <a:pt x="3454557" y="3943250"/>
                </a:cubicBezTo>
                <a:cubicBezTo>
                  <a:pt x="3462179" y="3918009"/>
                  <a:pt x="3434692" y="3895724"/>
                  <a:pt x="3410438" y="3903683"/>
                </a:cubicBezTo>
                <a:cubicBezTo>
                  <a:pt x="3382027" y="3906867"/>
                  <a:pt x="3374866" y="3947799"/>
                  <a:pt x="3396348" y="3963489"/>
                </a:cubicBezTo>
                <a:cubicBezTo>
                  <a:pt x="3401315" y="3967582"/>
                  <a:pt x="3407161" y="3969970"/>
                  <a:pt x="3413207" y="3970848"/>
                </a:cubicBezTo>
                <a:close/>
                <a:moveTo>
                  <a:pt x="8044689" y="3970863"/>
                </a:moveTo>
                <a:cubicBezTo>
                  <a:pt x="8062995" y="3970349"/>
                  <a:pt x="8080216" y="3955180"/>
                  <a:pt x="8078175" y="3934612"/>
                </a:cubicBezTo>
                <a:cubicBezTo>
                  <a:pt x="8081804" y="3900560"/>
                  <a:pt x="8032364" y="3890962"/>
                  <a:pt x="8015809" y="3916100"/>
                </a:cubicBezTo>
                <a:cubicBezTo>
                  <a:pt x="8007191" y="3932326"/>
                  <a:pt x="8009686" y="3956551"/>
                  <a:pt x="8026695" y="3966150"/>
                </a:cubicBezTo>
                <a:cubicBezTo>
                  <a:pt x="8032365" y="3969578"/>
                  <a:pt x="8038587" y="3971035"/>
                  <a:pt x="8044689" y="3970863"/>
                </a:cubicBezTo>
                <a:close/>
                <a:moveTo>
                  <a:pt x="8248358" y="3971054"/>
                </a:moveTo>
                <a:cubicBezTo>
                  <a:pt x="8267605" y="3971445"/>
                  <a:pt x="8286982" y="3957530"/>
                  <a:pt x="8283389" y="3935876"/>
                </a:cubicBezTo>
                <a:cubicBezTo>
                  <a:pt x="8286354" y="3908807"/>
                  <a:pt x="8251224" y="3895724"/>
                  <a:pt x="8230693" y="3907905"/>
                </a:cubicBezTo>
                <a:cubicBezTo>
                  <a:pt x="8210391" y="3919183"/>
                  <a:pt x="8210847" y="3953470"/>
                  <a:pt x="8230009" y="3965651"/>
                </a:cubicBezTo>
                <a:cubicBezTo>
                  <a:pt x="8235541" y="3969203"/>
                  <a:pt x="8241942" y="3970924"/>
                  <a:pt x="8248358" y="3971054"/>
                </a:cubicBezTo>
                <a:close/>
                <a:moveTo>
                  <a:pt x="5165854" y="3971095"/>
                </a:moveTo>
                <a:cubicBezTo>
                  <a:pt x="5184529" y="3970720"/>
                  <a:pt x="5202241" y="3955980"/>
                  <a:pt x="5200701" y="3935069"/>
                </a:cubicBezTo>
                <a:cubicBezTo>
                  <a:pt x="5203667" y="3903302"/>
                  <a:pt x="5157804" y="3890962"/>
                  <a:pt x="5139550" y="3914044"/>
                </a:cubicBezTo>
                <a:cubicBezTo>
                  <a:pt x="5129511" y="3929356"/>
                  <a:pt x="5129054" y="3957009"/>
                  <a:pt x="5147536" y="3966379"/>
                </a:cubicBezTo>
                <a:cubicBezTo>
                  <a:pt x="5153298" y="3969749"/>
                  <a:pt x="5159629" y="3971220"/>
                  <a:pt x="5165854" y="3971095"/>
                </a:cubicBezTo>
                <a:close/>
                <a:moveTo>
                  <a:pt x="2184735" y="3971114"/>
                </a:moveTo>
                <a:cubicBezTo>
                  <a:pt x="2203937" y="3971347"/>
                  <a:pt x="2222955" y="3957304"/>
                  <a:pt x="2219377" y="3935650"/>
                </a:cubicBezTo>
                <a:cubicBezTo>
                  <a:pt x="2221644" y="3911514"/>
                  <a:pt x="2193064" y="3895724"/>
                  <a:pt x="2172197" y="3906100"/>
                </a:cubicBezTo>
                <a:cubicBezTo>
                  <a:pt x="2146347" y="3913093"/>
                  <a:pt x="2146347" y="3952116"/>
                  <a:pt x="2166301" y="3965877"/>
                </a:cubicBezTo>
                <a:cubicBezTo>
                  <a:pt x="2171912" y="3969373"/>
                  <a:pt x="2178333" y="3971036"/>
                  <a:pt x="2184735" y="3971114"/>
                </a:cubicBezTo>
                <a:close/>
                <a:moveTo>
                  <a:pt x="3834105" y="3971139"/>
                </a:moveTo>
                <a:cubicBezTo>
                  <a:pt x="3853710" y="3969458"/>
                  <a:pt x="3870997" y="3949026"/>
                  <a:pt x="3863962" y="3928212"/>
                </a:cubicBezTo>
                <a:cubicBezTo>
                  <a:pt x="3861216" y="3900462"/>
                  <a:pt x="3821865" y="3895724"/>
                  <a:pt x="3804477" y="3912645"/>
                </a:cubicBezTo>
                <a:cubicBezTo>
                  <a:pt x="3795783" y="3929115"/>
                  <a:pt x="3795554" y="3955963"/>
                  <a:pt x="3814544" y="3965890"/>
                </a:cubicBezTo>
                <a:cubicBezTo>
                  <a:pt x="3820778" y="3970177"/>
                  <a:pt x="3827571" y="3971699"/>
                  <a:pt x="3834105" y="3971139"/>
                </a:cubicBezTo>
                <a:close/>
                <a:moveTo>
                  <a:pt x="3526414" y="3971269"/>
                </a:moveTo>
                <a:cubicBezTo>
                  <a:pt x="3545954" y="3968961"/>
                  <a:pt x="3563337" y="3947933"/>
                  <a:pt x="3557247" y="3927417"/>
                </a:cubicBezTo>
                <a:cubicBezTo>
                  <a:pt x="3551156" y="3900519"/>
                  <a:pt x="3511230" y="3894137"/>
                  <a:pt x="3495215" y="3915336"/>
                </a:cubicBezTo>
                <a:cubicBezTo>
                  <a:pt x="3481229" y="3931064"/>
                  <a:pt x="3487771" y="3958646"/>
                  <a:pt x="3506944" y="3966625"/>
                </a:cubicBezTo>
                <a:cubicBezTo>
                  <a:pt x="3513148" y="3970728"/>
                  <a:pt x="3519901" y="3972038"/>
                  <a:pt x="3526414" y="3971269"/>
                </a:cubicBezTo>
                <a:close/>
                <a:moveTo>
                  <a:pt x="2488895" y="3971360"/>
                </a:moveTo>
                <a:cubicBezTo>
                  <a:pt x="2506808" y="3974112"/>
                  <a:pt x="2527235" y="3963797"/>
                  <a:pt x="2528757" y="3943341"/>
                </a:cubicBezTo>
                <a:cubicBezTo>
                  <a:pt x="2535297" y="3917914"/>
                  <a:pt x="2510038" y="3895724"/>
                  <a:pt x="2486130" y="3902889"/>
                </a:cubicBezTo>
                <a:cubicBezTo>
                  <a:pt x="2459526" y="3908206"/>
                  <a:pt x="2455917" y="3946345"/>
                  <a:pt x="2472599" y="3964144"/>
                </a:cubicBezTo>
                <a:cubicBezTo>
                  <a:pt x="2477225" y="3968073"/>
                  <a:pt x="2482911" y="3970443"/>
                  <a:pt x="2488895" y="3971360"/>
                </a:cubicBezTo>
                <a:close/>
                <a:moveTo>
                  <a:pt x="2395677" y="3971417"/>
                </a:moveTo>
                <a:cubicBezTo>
                  <a:pt x="2402962" y="3970496"/>
                  <a:pt x="2410088" y="3967618"/>
                  <a:pt x="2416141" y="3963589"/>
                </a:cubicBezTo>
                <a:cubicBezTo>
                  <a:pt x="2427775" y="3946784"/>
                  <a:pt x="2430508" y="3915936"/>
                  <a:pt x="2408605" y="3906267"/>
                </a:cubicBezTo>
                <a:cubicBezTo>
                  <a:pt x="2393057" y="3898900"/>
                  <a:pt x="2369583" y="3902814"/>
                  <a:pt x="2361839" y="3919849"/>
                </a:cubicBezTo>
                <a:cubicBezTo>
                  <a:pt x="2355888" y="3935964"/>
                  <a:pt x="2358873" y="3957604"/>
                  <a:pt x="2374375" y="3967503"/>
                </a:cubicBezTo>
                <a:cubicBezTo>
                  <a:pt x="2380986" y="3971301"/>
                  <a:pt x="2388389" y="3972337"/>
                  <a:pt x="2395677" y="3971417"/>
                </a:cubicBezTo>
                <a:close/>
                <a:moveTo>
                  <a:pt x="3108772" y="3971427"/>
                </a:moveTo>
                <a:cubicBezTo>
                  <a:pt x="3112487" y="3971954"/>
                  <a:pt x="3116392" y="3971555"/>
                  <a:pt x="3120494" y="3969844"/>
                </a:cubicBezTo>
                <a:cubicBezTo>
                  <a:pt x="3149260" y="3964142"/>
                  <a:pt x="3154204" y="3915787"/>
                  <a:pt x="3126786" y="3905295"/>
                </a:cubicBezTo>
                <a:cubicBezTo>
                  <a:pt x="3110156" y="3897312"/>
                  <a:pt x="3092851" y="3905979"/>
                  <a:pt x="3080265" y="3917155"/>
                </a:cubicBezTo>
                <a:cubicBezTo>
                  <a:pt x="3079591" y="3928788"/>
                  <a:pt x="3079591" y="3940421"/>
                  <a:pt x="3080265" y="3952053"/>
                </a:cubicBezTo>
                <a:cubicBezTo>
                  <a:pt x="3088188" y="3959922"/>
                  <a:pt x="3097627" y="3969844"/>
                  <a:pt x="3108772" y="3971427"/>
                </a:cubicBezTo>
                <a:close/>
                <a:moveTo>
                  <a:pt x="7322982" y="3971469"/>
                </a:moveTo>
                <a:cubicBezTo>
                  <a:pt x="7341452" y="3971832"/>
                  <a:pt x="7359575" y="3956487"/>
                  <a:pt x="7357721" y="3935627"/>
                </a:cubicBezTo>
                <a:cubicBezTo>
                  <a:pt x="7362666" y="3907359"/>
                  <a:pt x="7326027" y="3894137"/>
                  <a:pt x="7306247" y="3908271"/>
                </a:cubicBezTo>
                <a:cubicBezTo>
                  <a:pt x="7286916" y="3920126"/>
                  <a:pt x="7286466" y="3953182"/>
                  <a:pt x="7305123" y="3965492"/>
                </a:cubicBezTo>
                <a:cubicBezTo>
                  <a:pt x="7310630" y="3969482"/>
                  <a:pt x="7316825" y="3971348"/>
                  <a:pt x="7322982" y="3971469"/>
                </a:cubicBezTo>
                <a:close/>
                <a:moveTo>
                  <a:pt x="3727765" y="3971522"/>
                </a:moveTo>
                <a:cubicBezTo>
                  <a:pt x="3746499" y="3970867"/>
                  <a:pt x="3764378" y="3956258"/>
                  <a:pt x="3761335" y="3934945"/>
                </a:cubicBezTo>
                <a:cubicBezTo>
                  <a:pt x="3763589" y="3902403"/>
                  <a:pt x="3720083" y="3892549"/>
                  <a:pt x="3700698" y="3913633"/>
                </a:cubicBezTo>
                <a:cubicBezTo>
                  <a:pt x="3690779" y="3930133"/>
                  <a:pt x="3692357" y="3956029"/>
                  <a:pt x="3709489" y="3967257"/>
                </a:cubicBezTo>
                <a:cubicBezTo>
                  <a:pt x="3715181" y="3970408"/>
                  <a:pt x="3721520" y="3971741"/>
                  <a:pt x="3727765" y="3971522"/>
                </a:cubicBezTo>
                <a:close/>
                <a:moveTo>
                  <a:pt x="2286600" y="3971605"/>
                </a:moveTo>
                <a:cubicBezTo>
                  <a:pt x="2303688" y="3972831"/>
                  <a:pt x="2321794" y="3963151"/>
                  <a:pt x="2323670" y="3944388"/>
                </a:cubicBezTo>
                <a:cubicBezTo>
                  <a:pt x="2330486" y="3920964"/>
                  <a:pt x="2307081" y="3897312"/>
                  <a:pt x="2283675" y="3903680"/>
                </a:cubicBezTo>
                <a:cubicBezTo>
                  <a:pt x="2253427" y="3906182"/>
                  <a:pt x="2246372" y="3951439"/>
                  <a:pt x="2270485" y="3966676"/>
                </a:cubicBezTo>
                <a:cubicBezTo>
                  <a:pt x="2275323" y="3969576"/>
                  <a:pt x="2280909" y="3971196"/>
                  <a:pt x="2286600" y="3971605"/>
                </a:cubicBezTo>
                <a:close/>
                <a:moveTo>
                  <a:pt x="7017780" y="3971624"/>
                </a:moveTo>
                <a:cubicBezTo>
                  <a:pt x="7038192" y="3970045"/>
                  <a:pt x="7057294" y="3950238"/>
                  <a:pt x="7050813" y="3928522"/>
                </a:cubicBezTo>
                <a:cubicBezTo>
                  <a:pt x="7045810" y="3901605"/>
                  <a:pt x="7007834" y="3895724"/>
                  <a:pt x="6989642" y="3912689"/>
                </a:cubicBezTo>
                <a:cubicBezTo>
                  <a:pt x="6975316" y="3928522"/>
                  <a:pt x="6979409" y="3955441"/>
                  <a:pt x="6997829" y="3966524"/>
                </a:cubicBezTo>
                <a:cubicBezTo>
                  <a:pt x="7004026" y="3970653"/>
                  <a:pt x="7010975" y="3972151"/>
                  <a:pt x="7017780" y="3971624"/>
                </a:cubicBezTo>
                <a:close/>
                <a:moveTo>
                  <a:pt x="6504140" y="3971637"/>
                </a:moveTo>
                <a:cubicBezTo>
                  <a:pt x="6524485" y="3970432"/>
                  <a:pt x="6542931" y="3951035"/>
                  <a:pt x="6536410" y="3928697"/>
                </a:cubicBezTo>
                <a:cubicBezTo>
                  <a:pt x="6533894" y="3894137"/>
                  <a:pt x="6474637" y="3894137"/>
                  <a:pt x="6470062" y="3926877"/>
                </a:cubicBezTo>
                <a:cubicBezTo>
                  <a:pt x="6467316" y="3941202"/>
                  <a:pt x="6470519" y="3958254"/>
                  <a:pt x="6484018" y="3966212"/>
                </a:cubicBezTo>
                <a:cubicBezTo>
                  <a:pt x="6490367" y="3970418"/>
                  <a:pt x="6497359" y="3972038"/>
                  <a:pt x="6504140" y="3971637"/>
                </a:cubicBezTo>
                <a:close/>
                <a:moveTo>
                  <a:pt x="7427036" y="3971665"/>
                </a:moveTo>
                <a:cubicBezTo>
                  <a:pt x="7445657" y="3971524"/>
                  <a:pt x="7463411" y="3955769"/>
                  <a:pt x="7461529" y="3934821"/>
                </a:cubicBezTo>
                <a:cubicBezTo>
                  <a:pt x="7464267" y="3902965"/>
                  <a:pt x="7418176" y="3890962"/>
                  <a:pt x="7400150" y="3913353"/>
                </a:cubicBezTo>
                <a:cubicBezTo>
                  <a:pt x="7389654" y="3929743"/>
                  <a:pt x="7392392" y="3954904"/>
                  <a:pt x="7408821" y="3966215"/>
                </a:cubicBezTo>
                <a:cubicBezTo>
                  <a:pt x="7414525" y="3970024"/>
                  <a:pt x="7420829" y="3971711"/>
                  <a:pt x="7427036" y="3971665"/>
                </a:cubicBezTo>
                <a:close/>
                <a:moveTo>
                  <a:pt x="8144067" y="3971739"/>
                </a:moveTo>
                <a:cubicBezTo>
                  <a:pt x="8163786" y="3972630"/>
                  <a:pt x="8183857" y="3958026"/>
                  <a:pt x="8180455" y="3935175"/>
                </a:cubicBezTo>
                <a:cubicBezTo>
                  <a:pt x="8181589" y="3900583"/>
                  <a:pt x="8127841" y="3890962"/>
                  <a:pt x="8115141" y="3921888"/>
                </a:cubicBezTo>
                <a:cubicBezTo>
                  <a:pt x="8111966" y="3936550"/>
                  <a:pt x="8111966" y="3955563"/>
                  <a:pt x="8125346" y="3965414"/>
                </a:cubicBezTo>
                <a:cubicBezTo>
                  <a:pt x="8130959" y="3969423"/>
                  <a:pt x="8137493" y="3971442"/>
                  <a:pt x="8144067" y="3971739"/>
                </a:cubicBezTo>
                <a:close/>
                <a:moveTo>
                  <a:pt x="8351721" y="3971794"/>
                </a:moveTo>
                <a:cubicBezTo>
                  <a:pt x="8370618" y="3971350"/>
                  <a:pt x="8388807" y="3955423"/>
                  <a:pt x="8387949" y="3934821"/>
                </a:cubicBezTo>
                <a:cubicBezTo>
                  <a:pt x="8389779" y="3902735"/>
                  <a:pt x="8343564" y="3890962"/>
                  <a:pt x="8324803" y="3913122"/>
                </a:cubicBezTo>
                <a:cubicBezTo>
                  <a:pt x="8311991" y="3929050"/>
                  <a:pt x="8315194" y="3956058"/>
                  <a:pt x="8333268" y="3966677"/>
                </a:cubicBezTo>
                <a:cubicBezTo>
                  <a:pt x="8339045" y="3970370"/>
                  <a:pt x="8345423" y="3971942"/>
                  <a:pt x="8351721" y="3971794"/>
                </a:cubicBezTo>
                <a:close/>
                <a:moveTo>
                  <a:pt x="6195295" y="3971804"/>
                </a:moveTo>
                <a:cubicBezTo>
                  <a:pt x="6213738" y="3971123"/>
                  <a:pt x="6232406" y="3955027"/>
                  <a:pt x="6229137" y="3935297"/>
                </a:cubicBezTo>
                <a:cubicBezTo>
                  <a:pt x="6233954" y="3899067"/>
                  <a:pt x="6174079" y="3889375"/>
                  <a:pt x="6162838" y="3921682"/>
                </a:cubicBezTo>
                <a:cubicBezTo>
                  <a:pt x="6154579" y="3938297"/>
                  <a:pt x="6161232" y="3958835"/>
                  <a:pt x="6177749" y="3966912"/>
                </a:cubicBezTo>
                <a:cubicBezTo>
                  <a:pt x="6183026" y="3970546"/>
                  <a:pt x="6189148" y="3972032"/>
                  <a:pt x="6195295" y="3971804"/>
                </a:cubicBezTo>
                <a:close/>
                <a:moveTo>
                  <a:pt x="1466898" y="3971817"/>
                </a:moveTo>
                <a:cubicBezTo>
                  <a:pt x="1485585" y="3971892"/>
                  <a:pt x="1503665" y="3956518"/>
                  <a:pt x="1499620" y="3934927"/>
                </a:cubicBezTo>
                <a:cubicBezTo>
                  <a:pt x="1505015" y="3904987"/>
                  <a:pt x="1464549" y="3892550"/>
                  <a:pt x="1445443" y="3909363"/>
                </a:cubicBezTo>
                <a:cubicBezTo>
                  <a:pt x="1427230" y="3922721"/>
                  <a:pt x="1429477" y="3954964"/>
                  <a:pt x="1448813" y="3966249"/>
                </a:cubicBezTo>
                <a:cubicBezTo>
                  <a:pt x="1454374" y="3970049"/>
                  <a:pt x="1460670" y="3971791"/>
                  <a:pt x="1466898" y="3971817"/>
                </a:cubicBezTo>
                <a:close/>
                <a:moveTo>
                  <a:pt x="1873743" y="3971827"/>
                </a:moveTo>
                <a:cubicBezTo>
                  <a:pt x="1899593" y="3976687"/>
                  <a:pt x="1911617" y="3948455"/>
                  <a:pt x="1916160" y="3927627"/>
                </a:cubicBezTo>
                <a:cubicBezTo>
                  <a:pt x="1905261" y="3910503"/>
                  <a:pt x="1886898" y="3897312"/>
                  <a:pt x="1866028" y="3903560"/>
                </a:cubicBezTo>
                <a:cubicBezTo>
                  <a:pt x="1833600" y="3913048"/>
                  <a:pt x="1839956" y="3969745"/>
                  <a:pt x="1873743" y="3971827"/>
                </a:cubicBezTo>
                <a:close/>
                <a:moveTo>
                  <a:pt x="6607349" y="3971852"/>
                </a:moveTo>
                <a:cubicBezTo>
                  <a:pt x="6627189" y="3970173"/>
                  <a:pt x="6644885" y="3950532"/>
                  <a:pt x="6639427" y="3928824"/>
                </a:cubicBezTo>
                <a:cubicBezTo>
                  <a:pt x="6636243" y="3903555"/>
                  <a:pt x="6602357" y="3894137"/>
                  <a:pt x="6584390" y="3909528"/>
                </a:cubicBezTo>
                <a:cubicBezTo>
                  <a:pt x="6565741" y="3923311"/>
                  <a:pt x="6568470" y="3955241"/>
                  <a:pt x="6587574" y="3966957"/>
                </a:cubicBezTo>
                <a:cubicBezTo>
                  <a:pt x="6593885" y="3970977"/>
                  <a:pt x="6600736" y="3972413"/>
                  <a:pt x="6607349" y="3971852"/>
                </a:cubicBezTo>
                <a:close/>
                <a:moveTo>
                  <a:pt x="5881055" y="3971858"/>
                </a:moveTo>
                <a:cubicBezTo>
                  <a:pt x="5898932" y="3973662"/>
                  <a:pt x="5918199" y="3962884"/>
                  <a:pt x="5919751" y="3943240"/>
                </a:cubicBezTo>
                <a:cubicBezTo>
                  <a:pt x="5927567" y="3918439"/>
                  <a:pt x="5902050" y="3895724"/>
                  <a:pt x="5878142" y="3902909"/>
                </a:cubicBezTo>
                <a:cubicBezTo>
                  <a:pt x="5849176" y="3906850"/>
                  <a:pt x="5843429" y="3948803"/>
                  <a:pt x="5864349" y="3965723"/>
                </a:cubicBezTo>
                <a:cubicBezTo>
                  <a:pt x="5869291" y="3969257"/>
                  <a:pt x="5875096" y="3971257"/>
                  <a:pt x="5881055" y="3971858"/>
                </a:cubicBezTo>
                <a:close/>
                <a:moveTo>
                  <a:pt x="7121769" y="3971874"/>
                </a:moveTo>
                <a:cubicBezTo>
                  <a:pt x="7141909" y="3970101"/>
                  <a:pt x="7160401" y="3950440"/>
                  <a:pt x="7153676" y="3929241"/>
                </a:cubicBezTo>
                <a:cubicBezTo>
                  <a:pt x="7149079" y="3897784"/>
                  <a:pt x="7097814" y="3894137"/>
                  <a:pt x="7086780" y="3922859"/>
                </a:cubicBezTo>
                <a:cubicBezTo>
                  <a:pt x="7078504" y="3938587"/>
                  <a:pt x="7085860" y="3959558"/>
                  <a:pt x="7101952" y="3967080"/>
                </a:cubicBezTo>
                <a:cubicBezTo>
                  <a:pt x="7108159" y="3971069"/>
                  <a:pt x="7115056" y="3972466"/>
                  <a:pt x="7121769" y="3971874"/>
                </a:cubicBezTo>
                <a:close/>
                <a:moveTo>
                  <a:pt x="7940244" y="3971930"/>
                </a:moveTo>
                <a:cubicBezTo>
                  <a:pt x="7958501" y="3971791"/>
                  <a:pt x="7976250" y="3956491"/>
                  <a:pt x="7975235" y="3936320"/>
                </a:cubicBezTo>
                <a:cubicBezTo>
                  <a:pt x="7978616" y="3901447"/>
                  <a:pt x="7925425" y="3890962"/>
                  <a:pt x="7910775" y="3919681"/>
                </a:cubicBezTo>
                <a:cubicBezTo>
                  <a:pt x="7906718" y="3935864"/>
                  <a:pt x="7905591" y="3957745"/>
                  <a:pt x="7922495" y="3966634"/>
                </a:cubicBezTo>
                <a:cubicBezTo>
                  <a:pt x="7928017" y="3970338"/>
                  <a:pt x="7934159" y="3971976"/>
                  <a:pt x="7940244" y="3971930"/>
                </a:cubicBezTo>
                <a:close/>
                <a:moveTo>
                  <a:pt x="7735435" y="3971954"/>
                </a:moveTo>
                <a:cubicBezTo>
                  <a:pt x="7756579" y="3971361"/>
                  <a:pt x="7777628" y="3951036"/>
                  <a:pt x="7769974" y="3928127"/>
                </a:cubicBezTo>
                <a:cubicBezTo>
                  <a:pt x="7764531" y="3897582"/>
                  <a:pt x="7717813" y="3894137"/>
                  <a:pt x="7704205" y="3919630"/>
                </a:cubicBezTo>
                <a:cubicBezTo>
                  <a:pt x="7699216" y="3935477"/>
                  <a:pt x="7699443" y="3955917"/>
                  <a:pt x="7715318" y="3965333"/>
                </a:cubicBezTo>
                <a:cubicBezTo>
                  <a:pt x="7721328" y="3970156"/>
                  <a:pt x="7728386" y="3972151"/>
                  <a:pt x="7735435" y="3971954"/>
                </a:cubicBezTo>
                <a:close/>
                <a:moveTo>
                  <a:pt x="9173326" y="3971975"/>
                </a:moveTo>
                <a:cubicBezTo>
                  <a:pt x="9192721" y="3973327"/>
                  <a:pt x="9212950" y="3957702"/>
                  <a:pt x="9210726" y="3935716"/>
                </a:cubicBezTo>
                <a:cubicBezTo>
                  <a:pt x="9213691" y="3905476"/>
                  <a:pt x="9171266" y="3892549"/>
                  <a:pt x="9151651" y="3910785"/>
                </a:cubicBezTo>
                <a:cubicBezTo>
                  <a:pt x="9134316" y="3924174"/>
                  <a:pt x="9136597" y="3953490"/>
                  <a:pt x="9155072" y="3964570"/>
                </a:cubicBezTo>
                <a:cubicBezTo>
                  <a:pt x="9160489" y="3969187"/>
                  <a:pt x="9166862" y="3971524"/>
                  <a:pt x="9173326" y="3971975"/>
                </a:cubicBezTo>
                <a:close/>
                <a:moveTo>
                  <a:pt x="1572583" y="3972021"/>
                </a:moveTo>
                <a:cubicBezTo>
                  <a:pt x="1592842" y="3969555"/>
                  <a:pt x="1610503" y="3949096"/>
                  <a:pt x="1603147" y="3927216"/>
                </a:cubicBezTo>
                <a:cubicBezTo>
                  <a:pt x="1597445" y="3896664"/>
                  <a:pt x="1550007" y="3894137"/>
                  <a:pt x="1538375" y="3921473"/>
                </a:cubicBezTo>
                <a:cubicBezTo>
                  <a:pt x="1533584" y="3937553"/>
                  <a:pt x="1535640" y="3959836"/>
                  <a:pt x="1552287" y="3967876"/>
                </a:cubicBezTo>
                <a:cubicBezTo>
                  <a:pt x="1558788" y="3971666"/>
                  <a:pt x="1565830" y="3972843"/>
                  <a:pt x="1572583" y="3972021"/>
                </a:cubicBezTo>
                <a:close/>
                <a:moveTo>
                  <a:pt x="3316902" y="3972040"/>
                </a:moveTo>
                <a:cubicBezTo>
                  <a:pt x="3335130" y="3971270"/>
                  <a:pt x="3352595" y="3955308"/>
                  <a:pt x="3351747" y="3935181"/>
                </a:cubicBezTo>
                <a:cubicBezTo>
                  <a:pt x="3355816" y="3900017"/>
                  <a:pt x="3298165" y="3889375"/>
                  <a:pt x="3286635" y="3920375"/>
                </a:cubicBezTo>
                <a:cubicBezTo>
                  <a:pt x="3283243" y="3936338"/>
                  <a:pt x="3282791" y="3958084"/>
                  <a:pt x="3299069" y="3967338"/>
                </a:cubicBezTo>
                <a:cubicBezTo>
                  <a:pt x="3304665" y="3970866"/>
                  <a:pt x="3310826" y="3972297"/>
                  <a:pt x="3316902" y="3972040"/>
                </a:cubicBezTo>
                <a:close/>
                <a:moveTo>
                  <a:pt x="3623137" y="3972063"/>
                </a:moveTo>
                <a:cubicBezTo>
                  <a:pt x="3642282" y="3972181"/>
                  <a:pt x="3661235" y="3957228"/>
                  <a:pt x="3659010" y="3935977"/>
                </a:cubicBezTo>
                <a:cubicBezTo>
                  <a:pt x="3662204" y="3901016"/>
                  <a:pt x="3608355" y="3890962"/>
                  <a:pt x="3593752" y="3919982"/>
                </a:cubicBezTo>
                <a:cubicBezTo>
                  <a:pt x="3587591" y="3935292"/>
                  <a:pt x="3589417" y="3957229"/>
                  <a:pt x="3604704" y="3966597"/>
                </a:cubicBezTo>
                <a:cubicBezTo>
                  <a:pt x="3610352" y="3970310"/>
                  <a:pt x="3616755" y="3972024"/>
                  <a:pt x="3623137" y="3972063"/>
                </a:cubicBezTo>
                <a:close/>
                <a:moveTo>
                  <a:pt x="6296018" y="3972120"/>
                </a:moveTo>
                <a:cubicBezTo>
                  <a:pt x="6317764" y="3972088"/>
                  <a:pt x="6339477" y="3950622"/>
                  <a:pt x="6332196" y="3927486"/>
                </a:cubicBezTo>
                <a:cubicBezTo>
                  <a:pt x="6326417" y="3899380"/>
                  <a:pt x="6285273" y="3895724"/>
                  <a:pt x="6267937" y="3915147"/>
                </a:cubicBezTo>
                <a:cubicBezTo>
                  <a:pt x="6257766" y="3930457"/>
                  <a:pt x="6258922" y="3953536"/>
                  <a:pt x="6275334" y="3964275"/>
                </a:cubicBezTo>
                <a:cubicBezTo>
                  <a:pt x="6281517" y="3969759"/>
                  <a:pt x="6288769" y="3972130"/>
                  <a:pt x="6296018" y="3972120"/>
                </a:cubicBezTo>
                <a:close/>
                <a:moveTo>
                  <a:pt x="8560423" y="3972131"/>
                </a:moveTo>
                <a:cubicBezTo>
                  <a:pt x="8578941" y="3971626"/>
                  <a:pt x="8596655" y="3956075"/>
                  <a:pt x="8593395" y="3935625"/>
                </a:cubicBezTo>
                <a:cubicBezTo>
                  <a:pt x="8596369" y="3901944"/>
                  <a:pt x="8547646" y="3892550"/>
                  <a:pt x="8529575" y="3915462"/>
                </a:cubicBezTo>
                <a:cubicBezTo>
                  <a:pt x="8518366" y="3932417"/>
                  <a:pt x="8522941" y="3958537"/>
                  <a:pt x="8542384" y="3967244"/>
                </a:cubicBezTo>
                <a:cubicBezTo>
                  <a:pt x="8547988" y="3970795"/>
                  <a:pt x="8554251" y="3972299"/>
                  <a:pt x="8560423" y="3972131"/>
                </a:cubicBezTo>
                <a:close/>
                <a:moveTo>
                  <a:pt x="6400819" y="3972180"/>
                </a:moveTo>
                <a:cubicBezTo>
                  <a:pt x="6421846" y="3971242"/>
                  <a:pt x="6442427" y="3950778"/>
                  <a:pt x="6434433" y="3927983"/>
                </a:cubicBezTo>
                <a:cubicBezTo>
                  <a:pt x="6428310" y="3898511"/>
                  <a:pt x="6383179" y="3894137"/>
                  <a:pt x="6369572" y="3919925"/>
                </a:cubicBezTo>
                <a:cubicBezTo>
                  <a:pt x="6360954" y="3935582"/>
                  <a:pt x="6365944" y="3956304"/>
                  <a:pt x="6380685" y="3965974"/>
                </a:cubicBezTo>
                <a:cubicBezTo>
                  <a:pt x="6386751" y="3970637"/>
                  <a:pt x="6393810" y="3972494"/>
                  <a:pt x="6400819" y="3972180"/>
                </a:cubicBezTo>
                <a:close/>
                <a:moveTo>
                  <a:pt x="7837961" y="3972311"/>
                </a:moveTo>
                <a:cubicBezTo>
                  <a:pt x="7856353" y="3972429"/>
                  <a:pt x="7874745" y="3956021"/>
                  <a:pt x="7875429" y="3936624"/>
                </a:cubicBezTo>
                <a:cubicBezTo>
                  <a:pt x="7875201" y="3909839"/>
                  <a:pt x="7841440" y="3894137"/>
                  <a:pt x="7819768" y="3907068"/>
                </a:cubicBezTo>
                <a:cubicBezTo>
                  <a:pt x="7797641" y="3918382"/>
                  <a:pt x="7799010" y="3954635"/>
                  <a:pt x="7820225" y="3966181"/>
                </a:cubicBezTo>
                <a:cubicBezTo>
                  <a:pt x="7825700" y="3970395"/>
                  <a:pt x="7831830" y="3972271"/>
                  <a:pt x="7837961" y="3972311"/>
                </a:cubicBezTo>
                <a:close/>
                <a:moveTo>
                  <a:pt x="6912773" y="3972313"/>
                </a:moveTo>
                <a:cubicBezTo>
                  <a:pt x="6931091" y="3972484"/>
                  <a:pt x="6949821" y="3956077"/>
                  <a:pt x="6948130" y="3936200"/>
                </a:cubicBezTo>
                <a:cubicBezTo>
                  <a:pt x="6953091" y="3897359"/>
                  <a:pt x="6885668" y="3890962"/>
                  <a:pt x="6880707" y="3928431"/>
                </a:cubicBezTo>
                <a:cubicBezTo>
                  <a:pt x="6873716" y="3942826"/>
                  <a:pt x="6883187" y="3958133"/>
                  <a:pt x="6895364" y="3966130"/>
                </a:cubicBezTo>
                <a:cubicBezTo>
                  <a:pt x="6900607" y="3970357"/>
                  <a:pt x="6906667" y="3972255"/>
                  <a:pt x="6912773" y="3972313"/>
                </a:cubicBezTo>
                <a:close/>
                <a:moveTo>
                  <a:pt x="3215462" y="3972576"/>
                </a:moveTo>
                <a:cubicBezTo>
                  <a:pt x="3246922" y="3971428"/>
                  <a:pt x="3254217" y="3933567"/>
                  <a:pt x="3241907" y="3909703"/>
                </a:cubicBezTo>
                <a:cubicBezTo>
                  <a:pt x="3225493" y="3905802"/>
                  <a:pt x="3205203" y="3897312"/>
                  <a:pt x="3190385" y="3910391"/>
                </a:cubicBezTo>
                <a:cubicBezTo>
                  <a:pt x="3166904" y="3930584"/>
                  <a:pt x="3183546" y="3975100"/>
                  <a:pt x="3215462" y="3972576"/>
                </a:cubicBezTo>
                <a:close/>
                <a:moveTo>
                  <a:pt x="6400364" y="4062334"/>
                </a:moveTo>
                <a:cubicBezTo>
                  <a:pt x="6412550" y="4061298"/>
                  <a:pt x="6423486" y="4047806"/>
                  <a:pt x="6420581" y="4034826"/>
                </a:cubicBezTo>
                <a:cubicBezTo>
                  <a:pt x="6418530" y="4015470"/>
                  <a:pt x="6390051" y="4014787"/>
                  <a:pt x="6379570" y="4027312"/>
                </a:cubicBezTo>
                <a:cubicBezTo>
                  <a:pt x="6376836" y="4038014"/>
                  <a:pt x="6375241" y="4054182"/>
                  <a:pt x="6388228" y="4058736"/>
                </a:cubicBezTo>
                <a:cubicBezTo>
                  <a:pt x="6392101" y="4061639"/>
                  <a:pt x="6396302" y="4062678"/>
                  <a:pt x="6400364" y="4062334"/>
                </a:cubicBezTo>
                <a:close/>
                <a:moveTo>
                  <a:pt x="2406932" y="4072486"/>
                </a:moveTo>
                <a:cubicBezTo>
                  <a:pt x="2417001" y="4068485"/>
                  <a:pt x="2424792" y="4060081"/>
                  <a:pt x="2425024" y="4047848"/>
                </a:cubicBezTo>
                <a:cubicBezTo>
                  <a:pt x="2428920" y="4027038"/>
                  <a:pt x="2413096" y="3998912"/>
                  <a:pt x="2388758" y="4004400"/>
                </a:cubicBezTo>
                <a:cubicBezTo>
                  <a:pt x="2356679" y="4005315"/>
                  <a:pt x="2347952" y="4057680"/>
                  <a:pt x="2375247" y="4070714"/>
                </a:cubicBezTo>
                <a:cubicBezTo>
                  <a:pt x="2384513" y="4076088"/>
                  <a:pt x="2396878" y="4076488"/>
                  <a:pt x="2406932" y="4072486"/>
                </a:cubicBezTo>
                <a:close/>
                <a:moveTo>
                  <a:pt x="1993693" y="4072494"/>
                </a:moveTo>
                <a:cubicBezTo>
                  <a:pt x="2003074" y="4069387"/>
                  <a:pt x="2011028" y="4062547"/>
                  <a:pt x="2013870" y="4052516"/>
                </a:cubicBezTo>
                <a:cubicBezTo>
                  <a:pt x="2025693" y="4026981"/>
                  <a:pt x="1997500" y="3994150"/>
                  <a:pt x="1970438" y="4005549"/>
                </a:cubicBezTo>
                <a:cubicBezTo>
                  <a:pt x="1941576" y="4013301"/>
                  <a:pt x="1936804" y="4057760"/>
                  <a:pt x="1964985" y="4070071"/>
                </a:cubicBezTo>
                <a:cubicBezTo>
                  <a:pt x="1973509" y="4074973"/>
                  <a:pt x="1984311" y="4075600"/>
                  <a:pt x="1993693" y="4072494"/>
                </a:cubicBezTo>
                <a:close/>
                <a:moveTo>
                  <a:pt x="5894760" y="4072788"/>
                </a:moveTo>
                <a:cubicBezTo>
                  <a:pt x="5904644" y="4070293"/>
                  <a:pt x="5913385" y="4063773"/>
                  <a:pt x="5917270" y="4053794"/>
                </a:cubicBezTo>
                <a:cubicBezTo>
                  <a:pt x="5929154" y="4032476"/>
                  <a:pt x="5912700" y="4000727"/>
                  <a:pt x="5886875" y="4002994"/>
                </a:cubicBezTo>
                <a:cubicBezTo>
                  <a:pt x="5853281" y="4000500"/>
                  <a:pt x="5840254" y="4049259"/>
                  <a:pt x="5865393" y="4067628"/>
                </a:cubicBezTo>
                <a:cubicBezTo>
                  <a:pt x="5873849" y="4073752"/>
                  <a:pt x="5884876" y="4075283"/>
                  <a:pt x="5894760" y="4072788"/>
                </a:cubicBezTo>
                <a:close/>
                <a:moveTo>
                  <a:pt x="6616076" y="4072811"/>
                </a:moveTo>
                <a:cubicBezTo>
                  <a:pt x="6625048" y="4070202"/>
                  <a:pt x="6632754" y="4064296"/>
                  <a:pt x="6635679" y="4054663"/>
                </a:cubicBezTo>
                <a:cubicBezTo>
                  <a:pt x="6646704" y="4031498"/>
                  <a:pt x="6629604" y="3997324"/>
                  <a:pt x="6601704" y="4003058"/>
                </a:cubicBezTo>
                <a:cubicBezTo>
                  <a:pt x="6568629" y="4004434"/>
                  <a:pt x="6560979" y="4056039"/>
                  <a:pt x="6588879" y="4071177"/>
                </a:cubicBezTo>
                <a:cubicBezTo>
                  <a:pt x="6596867" y="4074732"/>
                  <a:pt x="6607104" y="4075420"/>
                  <a:pt x="6616076" y="4072811"/>
                </a:cubicBezTo>
                <a:close/>
                <a:moveTo>
                  <a:pt x="3224593" y="4073043"/>
                </a:moveTo>
                <a:cubicBezTo>
                  <a:pt x="3234310" y="4070614"/>
                  <a:pt x="3242916" y="4064211"/>
                  <a:pt x="3246678" y="4054264"/>
                </a:cubicBezTo>
                <a:cubicBezTo>
                  <a:pt x="3257392" y="4030711"/>
                  <a:pt x="3236191" y="3997325"/>
                  <a:pt x="3209290" y="4002813"/>
                </a:cubicBezTo>
                <a:cubicBezTo>
                  <a:pt x="3178514" y="4005785"/>
                  <a:pt x="3170079" y="4052663"/>
                  <a:pt x="3195840" y="4067984"/>
                </a:cubicBezTo>
                <a:cubicBezTo>
                  <a:pt x="3204047" y="4073930"/>
                  <a:pt x="3214876" y="4075473"/>
                  <a:pt x="3224593" y="4073043"/>
                </a:cubicBezTo>
                <a:close/>
                <a:moveTo>
                  <a:pt x="7439366" y="4073232"/>
                </a:moveTo>
                <a:cubicBezTo>
                  <a:pt x="7449042" y="4070296"/>
                  <a:pt x="7457129" y="4063568"/>
                  <a:pt x="7459555" y="4052963"/>
                </a:cubicBezTo>
                <a:cubicBezTo>
                  <a:pt x="7469029" y="4029929"/>
                  <a:pt x="7449851" y="3998912"/>
                  <a:pt x="7423278" y="4003929"/>
                </a:cubicBezTo>
                <a:cubicBezTo>
                  <a:pt x="7390005" y="4005982"/>
                  <a:pt x="7383304" y="4055244"/>
                  <a:pt x="7409645" y="4070752"/>
                </a:cubicBezTo>
                <a:cubicBezTo>
                  <a:pt x="7418426" y="4075314"/>
                  <a:pt x="7429690" y="4076168"/>
                  <a:pt x="7439366" y="4073232"/>
                </a:cubicBezTo>
                <a:close/>
                <a:moveTo>
                  <a:pt x="3735441" y="4073341"/>
                </a:moveTo>
                <a:cubicBezTo>
                  <a:pt x="3744331" y="4071426"/>
                  <a:pt x="3752366" y="4066280"/>
                  <a:pt x="3756925" y="4057703"/>
                </a:cubicBezTo>
                <a:cubicBezTo>
                  <a:pt x="3771741" y="4034604"/>
                  <a:pt x="3753049" y="3997324"/>
                  <a:pt x="3723872" y="4003042"/>
                </a:cubicBezTo>
                <a:cubicBezTo>
                  <a:pt x="3691275" y="4004871"/>
                  <a:pt x="3682841" y="4053815"/>
                  <a:pt x="3708827" y="4069596"/>
                </a:cubicBezTo>
                <a:cubicBezTo>
                  <a:pt x="3716806" y="4073941"/>
                  <a:pt x="3726550" y="4075256"/>
                  <a:pt x="3735441" y="4073341"/>
                </a:cubicBezTo>
                <a:close/>
                <a:moveTo>
                  <a:pt x="1782635" y="4073524"/>
                </a:moveTo>
                <a:cubicBezTo>
                  <a:pt x="1791703" y="4072107"/>
                  <a:pt x="1800151" y="4067401"/>
                  <a:pt x="1804799" y="4059464"/>
                </a:cubicBezTo>
                <a:cubicBezTo>
                  <a:pt x="1820901" y="4035651"/>
                  <a:pt x="1798677" y="3995737"/>
                  <a:pt x="1768742" y="4003675"/>
                </a:cubicBezTo>
                <a:cubicBezTo>
                  <a:pt x="1739034" y="4007983"/>
                  <a:pt x="1733593" y="4052433"/>
                  <a:pt x="1756723" y="4067855"/>
                </a:cubicBezTo>
                <a:cubicBezTo>
                  <a:pt x="1763866" y="4073071"/>
                  <a:pt x="1773562" y="4074942"/>
                  <a:pt x="1782635" y="4073524"/>
                </a:cubicBezTo>
                <a:close/>
                <a:moveTo>
                  <a:pt x="6291105" y="4073619"/>
                </a:moveTo>
                <a:cubicBezTo>
                  <a:pt x="6308290" y="4075623"/>
                  <a:pt x="6326761" y="4065571"/>
                  <a:pt x="6330704" y="4047757"/>
                </a:cubicBezTo>
                <a:cubicBezTo>
                  <a:pt x="6341904" y="4019933"/>
                  <a:pt x="6305105" y="3992562"/>
                  <a:pt x="6280648" y="4007265"/>
                </a:cubicBezTo>
                <a:cubicBezTo>
                  <a:pt x="6257563" y="4017671"/>
                  <a:pt x="6254591" y="4052960"/>
                  <a:pt x="6274934" y="4067437"/>
                </a:cubicBezTo>
                <a:cubicBezTo>
                  <a:pt x="6279791" y="4070943"/>
                  <a:pt x="6285377" y="4072950"/>
                  <a:pt x="6291105" y="4073619"/>
                </a:cubicBezTo>
                <a:close/>
                <a:moveTo>
                  <a:pt x="1568176" y="4073931"/>
                </a:moveTo>
                <a:cubicBezTo>
                  <a:pt x="1583994" y="4073835"/>
                  <a:pt x="1599682" y="4063730"/>
                  <a:pt x="1602931" y="4047359"/>
                </a:cubicBezTo>
                <a:cubicBezTo>
                  <a:pt x="1611368" y="4022118"/>
                  <a:pt x="1585376" y="3994150"/>
                  <a:pt x="1559613" y="4004382"/>
                </a:cubicBezTo>
                <a:cubicBezTo>
                  <a:pt x="1531798" y="4013250"/>
                  <a:pt x="1527237" y="4056227"/>
                  <a:pt x="1552772" y="4070552"/>
                </a:cubicBezTo>
                <a:cubicBezTo>
                  <a:pt x="1557617" y="4072883"/>
                  <a:pt x="1562903" y="4073963"/>
                  <a:pt x="1568176" y="4073931"/>
                </a:cubicBezTo>
                <a:close/>
                <a:moveTo>
                  <a:pt x="6819225" y="4074045"/>
                </a:moveTo>
                <a:cubicBezTo>
                  <a:pt x="6829144" y="4071987"/>
                  <a:pt x="6837955" y="4065928"/>
                  <a:pt x="6841707" y="4055640"/>
                </a:cubicBezTo>
                <a:cubicBezTo>
                  <a:pt x="6854667" y="4031404"/>
                  <a:pt x="6830338" y="3995737"/>
                  <a:pt x="6802825" y="4004882"/>
                </a:cubicBezTo>
                <a:cubicBezTo>
                  <a:pt x="6774403" y="4009455"/>
                  <a:pt x="6767354" y="4052896"/>
                  <a:pt x="6790092" y="4068443"/>
                </a:cubicBezTo>
                <a:cubicBezTo>
                  <a:pt x="6798278" y="4074159"/>
                  <a:pt x="6809306" y="4076102"/>
                  <a:pt x="6819225" y="4074045"/>
                </a:cubicBezTo>
                <a:close/>
                <a:moveTo>
                  <a:pt x="3117200" y="4074237"/>
                </a:moveTo>
                <a:cubicBezTo>
                  <a:pt x="3126353" y="4073097"/>
                  <a:pt x="3134880" y="4068705"/>
                  <a:pt x="3139883" y="4060720"/>
                </a:cubicBezTo>
                <a:cubicBezTo>
                  <a:pt x="3152617" y="4038134"/>
                  <a:pt x="3140565" y="4002315"/>
                  <a:pt x="3111458" y="4002771"/>
                </a:cubicBezTo>
                <a:cubicBezTo>
                  <a:pt x="3078030" y="4002087"/>
                  <a:pt x="3068479" y="4049541"/>
                  <a:pt x="3090764" y="4068248"/>
                </a:cubicBezTo>
                <a:cubicBezTo>
                  <a:pt x="3098269" y="4073267"/>
                  <a:pt x="3108047" y="4075378"/>
                  <a:pt x="3117200" y="4074237"/>
                </a:cubicBezTo>
                <a:close/>
                <a:moveTo>
                  <a:pt x="2087417" y="4074254"/>
                </a:moveTo>
                <a:cubicBezTo>
                  <a:pt x="2106737" y="4071707"/>
                  <a:pt x="2123927" y="4052183"/>
                  <a:pt x="2118614" y="4031893"/>
                </a:cubicBezTo>
                <a:cubicBezTo>
                  <a:pt x="2114501" y="4005066"/>
                  <a:pt x="2075419" y="3992562"/>
                  <a:pt x="2058496" y="4015524"/>
                </a:cubicBezTo>
                <a:cubicBezTo>
                  <a:pt x="2041569" y="4030983"/>
                  <a:pt x="2046369" y="4061675"/>
                  <a:pt x="2068096" y="4070542"/>
                </a:cubicBezTo>
                <a:cubicBezTo>
                  <a:pt x="2074271" y="4074065"/>
                  <a:pt x="2080973" y="4075103"/>
                  <a:pt x="2087417" y="4074254"/>
                </a:cubicBezTo>
                <a:close/>
                <a:moveTo>
                  <a:pt x="7120066" y="4074330"/>
                </a:moveTo>
                <a:cubicBezTo>
                  <a:pt x="7137723" y="4073661"/>
                  <a:pt x="7154647" y="4058900"/>
                  <a:pt x="7154477" y="4040067"/>
                </a:cubicBezTo>
                <a:cubicBezTo>
                  <a:pt x="7157879" y="4011109"/>
                  <a:pt x="7116831" y="3990975"/>
                  <a:pt x="7096420" y="4012241"/>
                </a:cubicBezTo>
                <a:cubicBezTo>
                  <a:pt x="7076916" y="4026719"/>
                  <a:pt x="7080998" y="4059748"/>
                  <a:pt x="7102770" y="4069928"/>
                </a:cubicBezTo>
                <a:cubicBezTo>
                  <a:pt x="7108213" y="4073209"/>
                  <a:pt x="7114180" y="4074552"/>
                  <a:pt x="7120066" y="4074330"/>
                </a:cubicBezTo>
                <a:close/>
                <a:moveTo>
                  <a:pt x="3011344" y="4074437"/>
                </a:moveTo>
                <a:cubicBezTo>
                  <a:pt x="3030404" y="4071806"/>
                  <a:pt x="3047620" y="4052387"/>
                  <a:pt x="3042192" y="4031939"/>
                </a:cubicBezTo>
                <a:cubicBezTo>
                  <a:pt x="3041062" y="4008339"/>
                  <a:pt x="3012340" y="3995737"/>
                  <a:pt x="2992891" y="4006506"/>
                </a:cubicBezTo>
                <a:cubicBezTo>
                  <a:pt x="2968919" y="4018191"/>
                  <a:pt x="2968466" y="4058517"/>
                  <a:pt x="2992439" y="4070889"/>
                </a:cubicBezTo>
                <a:cubicBezTo>
                  <a:pt x="2998432" y="4074326"/>
                  <a:pt x="3004990" y="4075315"/>
                  <a:pt x="3011344" y="4074437"/>
                </a:cubicBezTo>
                <a:close/>
                <a:moveTo>
                  <a:pt x="7530607" y="4074498"/>
                </a:moveTo>
                <a:cubicBezTo>
                  <a:pt x="7548833" y="4073699"/>
                  <a:pt x="7566476" y="4060780"/>
                  <a:pt x="7563543" y="4040212"/>
                </a:cubicBezTo>
                <a:cubicBezTo>
                  <a:pt x="7567454" y="4016707"/>
                  <a:pt x="7541686" y="3995737"/>
                  <a:pt x="7519599" y="4004724"/>
                </a:cubicBezTo>
                <a:cubicBezTo>
                  <a:pt x="7490840" y="4012329"/>
                  <a:pt x="7488079" y="4056805"/>
                  <a:pt x="7512927" y="4071092"/>
                </a:cubicBezTo>
                <a:cubicBezTo>
                  <a:pt x="7518391" y="4073684"/>
                  <a:pt x="7524531" y="4074765"/>
                  <a:pt x="7530607" y="4074498"/>
                </a:cubicBezTo>
                <a:close/>
                <a:moveTo>
                  <a:pt x="7322938" y="4074545"/>
                </a:moveTo>
                <a:cubicBezTo>
                  <a:pt x="7341666" y="4075272"/>
                  <a:pt x="7361233" y="4060340"/>
                  <a:pt x="7358997" y="4040093"/>
                </a:cubicBezTo>
                <a:cubicBezTo>
                  <a:pt x="7362667" y="4018272"/>
                  <a:pt x="7339502" y="4000499"/>
                  <a:pt x="7318401" y="4004548"/>
                </a:cubicBezTo>
                <a:cubicBezTo>
                  <a:pt x="7289502" y="4008823"/>
                  <a:pt x="7281704" y="4052467"/>
                  <a:pt x="7305328" y="4068214"/>
                </a:cubicBezTo>
                <a:cubicBezTo>
                  <a:pt x="7310546" y="4072320"/>
                  <a:pt x="7316695" y="4074303"/>
                  <a:pt x="7322938" y="4074545"/>
                </a:cubicBezTo>
                <a:close/>
                <a:moveTo>
                  <a:pt x="7020436" y="4074572"/>
                </a:moveTo>
                <a:cubicBezTo>
                  <a:pt x="7041198" y="4071588"/>
                  <a:pt x="7059567" y="4049676"/>
                  <a:pt x="7050383" y="4028019"/>
                </a:cubicBezTo>
                <a:cubicBezTo>
                  <a:pt x="7043806" y="4006874"/>
                  <a:pt x="7017272" y="3997325"/>
                  <a:pt x="6998448" y="4008920"/>
                </a:cubicBezTo>
                <a:cubicBezTo>
                  <a:pt x="6975316" y="4020516"/>
                  <a:pt x="6975770" y="4059623"/>
                  <a:pt x="6999809" y="4070537"/>
                </a:cubicBezTo>
                <a:cubicBezTo>
                  <a:pt x="7006329" y="4074459"/>
                  <a:pt x="7013516" y="4075567"/>
                  <a:pt x="7020436" y="4074572"/>
                </a:cubicBezTo>
                <a:close/>
                <a:moveTo>
                  <a:pt x="1264407" y="4074604"/>
                </a:moveTo>
                <a:cubicBezTo>
                  <a:pt x="1281399" y="4073103"/>
                  <a:pt x="1297394" y="4057773"/>
                  <a:pt x="1297049" y="4039982"/>
                </a:cubicBezTo>
                <a:cubicBezTo>
                  <a:pt x="1298652" y="4015799"/>
                  <a:pt x="1270064" y="3994150"/>
                  <a:pt x="1247880" y="4006357"/>
                </a:cubicBezTo>
                <a:cubicBezTo>
                  <a:pt x="1219289" y="4015799"/>
                  <a:pt x="1219289" y="4061170"/>
                  <a:pt x="1247652" y="4071074"/>
                </a:cubicBezTo>
                <a:cubicBezTo>
                  <a:pt x="1252968" y="4074068"/>
                  <a:pt x="1258743" y="4075104"/>
                  <a:pt x="1264407" y="4074604"/>
                </a:cubicBezTo>
                <a:close/>
                <a:moveTo>
                  <a:pt x="3623430" y="4074687"/>
                </a:moveTo>
                <a:cubicBezTo>
                  <a:pt x="3641672" y="4075027"/>
                  <a:pt x="3659724" y="4059803"/>
                  <a:pt x="3658371" y="4039733"/>
                </a:cubicBezTo>
                <a:cubicBezTo>
                  <a:pt x="3662204" y="4015013"/>
                  <a:pt x="3633344" y="3995737"/>
                  <a:pt x="3611473" y="4006396"/>
                </a:cubicBezTo>
                <a:cubicBezTo>
                  <a:pt x="3586896" y="4016148"/>
                  <a:pt x="3584416" y="4054475"/>
                  <a:pt x="3605836" y="4068762"/>
                </a:cubicBezTo>
                <a:cubicBezTo>
                  <a:pt x="3611248" y="4072730"/>
                  <a:pt x="3617349" y="4074573"/>
                  <a:pt x="3623430" y="4074687"/>
                </a:cubicBezTo>
                <a:close/>
                <a:moveTo>
                  <a:pt x="7737429" y="4074698"/>
                </a:moveTo>
                <a:cubicBezTo>
                  <a:pt x="7754871" y="4073348"/>
                  <a:pt x="7771161" y="4058234"/>
                  <a:pt x="7771331" y="4039751"/>
                </a:cubicBezTo>
                <a:cubicBezTo>
                  <a:pt x="7772241" y="4014417"/>
                  <a:pt x="7743129" y="3994150"/>
                  <a:pt x="7720386" y="4006357"/>
                </a:cubicBezTo>
                <a:cubicBezTo>
                  <a:pt x="7692866" y="4016030"/>
                  <a:pt x="7693093" y="4061170"/>
                  <a:pt x="7720158" y="4071074"/>
                </a:cubicBezTo>
                <a:cubicBezTo>
                  <a:pt x="7725673" y="4074068"/>
                  <a:pt x="7731615" y="4075147"/>
                  <a:pt x="7737429" y="4074698"/>
                </a:cubicBezTo>
                <a:close/>
                <a:moveTo>
                  <a:pt x="3525969" y="4074739"/>
                </a:moveTo>
                <a:cubicBezTo>
                  <a:pt x="3545131" y="4071959"/>
                  <a:pt x="3562236" y="4052791"/>
                  <a:pt x="3557606" y="4032715"/>
                </a:cubicBezTo>
                <a:cubicBezTo>
                  <a:pt x="3553491" y="4008023"/>
                  <a:pt x="3520338" y="3992562"/>
                  <a:pt x="3501133" y="4010100"/>
                </a:cubicBezTo>
                <a:cubicBezTo>
                  <a:pt x="3479641" y="4024408"/>
                  <a:pt x="3482842" y="4061791"/>
                  <a:pt x="3506849" y="4071483"/>
                </a:cubicBezTo>
                <a:cubicBezTo>
                  <a:pt x="3512965" y="4074772"/>
                  <a:pt x="3519581" y="4075666"/>
                  <a:pt x="3525969" y="4074739"/>
                </a:cubicBezTo>
                <a:close/>
                <a:moveTo>
                  <a:pt x="6912273" y="4074799"/>
                </a:moveTo>
                <a:cubicBezTo>
                  <a:pt x="6930773" y="4074038"/>
                  <a:pt x="6949370" y="4059685"/>
                  <a:pt x="6948506" y="4040319"/>
                </a:cubicBezTo>
                <a:cubicBezTo>
                  <a:pt x="6951504" y="4013813"/>
                  <a:pt x="6916905" y="3992562"/>
                  <a:pt x="6894530" y="4009242"/>
                </a:cubicBezTo>
                <a:cubicBezTo>
                  <a:pt x="6870541" y="4021353"/>
                  <a:pt x="6872387" y="4057457"/>
                  <a:pt x="6894530" y="4070711"/>
                </a:cubicBezTo>
                <a:cubicBezTo>
                  <a:pt x="6899951" y="4073796"/>
                  <a:pt x="6906107" y="4075052"/>
                  <a:pt x="6912273" y="4074799"/>
                </a:cubicBezTo>
                <a:close/>
                <a:moveTo>
                  <a:pt x="7223266" y="4074861"/>
                </a:moveTo>
                <a:cubicBezTo>
                  <a:pt x="7240331" y="4073932"/>
                  <a:pt x="7256114" y="4059571"/>
                  <a:pt x="7255601" y="4041108"/>
                </a:cubicBezTo>
                <a:cubicBezTo>
                  <a:pt x="7259479" y="4015121"/>
                  <a:pt x="7228455" y="3994150"/>
                  <a:pt x="7206100" y="4007827"/>
                </a:cubicBezTo>
                <a:cubicBezTo>
                  <a:pt x="7182147" y="4019452"/>
                  <a:pt x="7181691" y="4060255"/>
                  <a:pt x="7206328" y="4070969"/>
                </a:cubicBezTo>
                <a:cubicBezTo>
                  <a:pt x="7211746" y="4073989"/>
                  <a:pt x="7217577" y="4075171"/>
                  <a:pt x="7223266" y="4074861"/>
                </a:cubicBezTo>
                <a:close/>
                <a:moveTo>
                  <a:pt x="1364512" y="4074871"/>
                </a:moveTo>
                <a:cubicBezTo>
                  <a:pt x="1383025" y="4074259"/>
                  <a:pt x="1401384" y="4060084"/>
                  <a:pt x="1400025" y="4039982"/>
                </a:cubicBezTo>
                <a:cubicBezTo>
                  <a:pt x="1401833" y="4012950"/>
                  <a:pt x="1367695" y="3992562"/>
                  <a:pt x="1345991" y="4009056"/>
                </a:cubicBezTo>
                <a:cubicBezTo>
                  <a:pt x="1325185" y="4023259"/>
                  <a:pt x="1324053" y="4057621"/>
                  <a:pt x="1346668" y="4070679"/>
                </a:cubicBezTo>
                <a:cubicBezTo>
                  <a:pt x="1352153" y="4073772"/>
                  <a:pt x="1358341" y="4075075"/>
                  <a:pt x="1364512" y="4074871"/>
                </a:cubicBezTo>
                <a:close/>
                <a:moveTo>
                  <a:pt x="3422803" y="4074978"/>
                </a:moveTo>
                <a:cubicBezTo>
                  <a:pt x="3441853" y="4072739"/>
                  <a:pt x="3459117" y="4054527"/>
                  <a:pt x="3454695" y="4034131"/>
                </a:cubicBezTo>
                <a:cubicBezTo>
                  <a:pt x="3451293" y="4010820"/>
                  <a:pt x="3422718" y="3995737"/>
                  <a:pt x="3402534" y="4008992"/>
                </a:cubicBezTo>
                <a:cubicBezTo>
                  <a:pt x="3379175" y="4021561"/>
                  <a:pt x="3378041" y="4061098"/>
                  <a:pt x="3403895" y="4071382"/>
                </a:cubicBezTo>
                <a:cubicBezTo>
                  <a:pt x="3409905" y="4074695"/>
                  <a:pt x="3416453" y="4075724"/>
                  <a:pt x="3422803" y="4074978"/>
                </a:cubicBezTo>
                <a:close/>
                <a:moveTo>
                  <a:pt x="1158847" y="4075008"/>
                </a:moveTo>
                <a:cubicBezTo>
                  <a:pt x="1174206" y="4074901"/>
                  <a:pt x="1189471" y="4064156"/>
                  <a:pt x="1192036" y="4047997"/>
                </a:cubicBezTo>
                <a:cubicBezTo>
                  <a:pt x="1200245" y="4023701"/>
                  <a:pt x="1174020" y="3995737"/>
                  <a:pt x="1149168" y="4004676"/>
                </a:cubicBezTo>
                <a:cubicBezTo>
                  <a:pt x="1119758" y="4011782"/>
                  <a:pt x="1116111" y="4059229"/>
                  <a:pt x="1143925" y="4071377"/>
                </a:cubicBezTo>
                <a:cubicBezTo>
                  <a:pt x="1148598" y="4073898"/>
                  <a:pt x="1153727" y="4075044"/>
                  <a:pt x="1158847" y="4075008"/>
                </a:cubicBezTo>
                <a:close/>
                <a:moveTo>
                  <a:pt x="3315480" y="4075055"/>
                </a:moveTo>
                <a:cubicBezTo>
                  <a:pt x="3332079" y="4074948"/>
                  <a:pt x="3348679" y="4064129"/>
                  <a:pt x="3351626" y="4047024"/>
                </a:cubicBezTo>
                <a:cubicBezTo>
                  <a:pt x="3357404" y="4024673"/>
                  <a:pt x="3336832" y="4000499"/>
                  <a:pt x="3313255" y="4003692"/>
                </a:cubicBezTo>
                <a:cubicBezTo>
                  <a:pt x="3279507" y="4004604"/>
                  <a:pt x="3273266" y="4056147"/>
                  <a:pt x="3299386" y="4071427"/>
                </a:cubicBezTo>
                <a:cubicBezTo>
                  <a:pt x="3304414" y="4073935"/>
                  <a:pt x="3309947" y="4075090"/>
                  <a:pt x="3315480" y="4075055"/>
                </a:cubicBezTo>
                <a:close/>
                <a:moveTo>
                  <a:pt x="6709828" y="4075060"/>
                </a:moveTo>
                <a:cubicBezTo>
                  <a:pt x="6727199" y="4074234"/>
                  <a:pt x="6743995" y="4060133"/>
                  <a:pt x="6741274" y="4040759"/>
                </a:cubicBezTo>
                <a:cubicBezTo>
                  <a:pt x="6745129" y="4017899"/>
                  <a:pt x="6721090" y="3997325"/>
                  <a:pt x="6699318" y="4004411"/>
                </a:cubicBezTo>
                <a:cubicBezTo>
                  <a:pt x="6670289" y="4010355"/>
                  <a:pt x="6667341" y="4059275"/>
                  <a:pt x="6692968" y="4071163"/>
                </a:cubicBezTo>
                <a:cubicBezTo>
                  <a:pt x="6698184" y="4074134"/>
                  <a:pt x="6704038" y="4075334"/>
                  <a:pt x="6709828" y="4075060"/>
                </a:cubicBezTo>
                <a:close/>
                <a:moveTo>
                  <a:pt x="2189845" y="4075101"/>
                </a:moveTo>
                <a:cubicBezTo>
                  <a:pt x="2207219" y="4073776"/>
                  <a:pt x="2223336" y="4059117"/>
                  <a:pt x="2220266" y="4039971"/>
                </a:cubicBezTo>
                <a:cubicBezTo>
                  <a:pt x="2225731" y="4011708"/>
                  <a:pt x="2187737" y="3992562"/>
                  <a:pt x="2166813" y="4010340"/>
                </a:cubicBezTo>
                <a:cubicBezTo>
                  <a:pt x="2146347" y="4025384"/>
                  <a:pt x="2149301" y="4061169"/>
                  <a:pt x="2172725" y="4071654"/>
                </a:cubicBezTo>
                <a:cubicBezTo>
                  <a:pt x="2178127" y="4074502"/>
                  <a:pt x="2184052" y="4075543"/>
                  <a:pt x="2189845" y="4075101"/>
                </a:cubicBezTo>
                <a:close/>
                <a:moveTo>
                  <a:pt x="1352758" y="4174950"/>
                </a:moveTo>
                <a:cubicBezTo>
                  <a:pt x="1371463" y="4181475"/>
                  <a:pt x="1394556" y="4171125"/>
                  <a:pt x="1399639" y="4151775"/>
                </a:cubicBezTo>
                <a:cubicBezTo>
                  <a:pt x="1408184" y="4125000"/>
                  <a:pt x="1374927" y="4095750"/>
                  <a:pt x="1348832" y="4110600"/>
                </a:cubicBezTo>
                <a:cubicBezTo>
                  <a:pt x="1320880" y="4121625"/>
                  <a:pt x="1324344" y="4166175"/>
                  <a:pt x="1352758" y="4174950"/>
                </a:cubicBezTo>
                <a:close/>
                <a:moveTo>
                  <a:pt x="2920079" y="4175431"/>
                </a:moveTo>
                <a:cubicBezTo>
                  <a:pt x="2929710" y="4171859"/>
                  <a:pt x="2937426" y="4164314"/>
                  <a:pt x="2938912" y="4152882"/>
                </a:cubicBezTo>
                <a:cubicBezTo>
                  <a:pt x="2947829" y="4127732"/>
                  <a:pt x="2923137" y="4098924"/>
                  <a:pt x="2897072" y="4107841"/>
                </a:cubicBezTo>
                <a:cubicBezTo>
                  <a:pt x="2867578" y="4114471"/>
                  <a:pt x="2863691" y="4161113"/>
                  <a:pt x="2889756" y="4174145"/>
                </a:cubicBezTo>
                <a:cubicBezTo>
                  <a:pt x="2898901" y="4178603"/>
                  <a:pt x="2910447" y="4179003"/>
                  <a:pt x="2920079" y="4175431"/>
                </a:cubicBezTo>
                <a:close/>
                <a:moveTo>
                  <a:pt x="2277002" y="4175706"/>
                </a:moveTo>
                <a:cubicBezTo>
                  <a:pt x="2296040" y="4183062"/>
                  <a:pt x="2318022" y="4171798"/>
                  <a:pt x="2322781" y="4151797"/>
                </a:cubicBezTo>
                <a:cubicBezTo>
                  <a:pt x="2330484" y="4126740"/>
                  <a:pt x="2304877" y="4098924"/>
                  <a:pt x="2279724" y="4107659"/>
                </a:cubicBezTo>
                <a:cubicBezTo>
                  <a:pt x="2248189" y="4113636"/>
                  <a:pt x="2247960" y="4166050"/>
                  <a:pt x="2277002" y="4175706"/>
                </a:cubicBezTo>
                <a:close/>
                <a:moveTo>
                  <a:pt x="7026742" y="4176236"/>
                </a:moveTo>
                <a:cubicBezTo>
                  <a:pt x="7035945" y="4173409"/>
                  <a:pt x="7044037" y="4167069"/>
                  <a:pt x="7048253" y="4157701"/>
                </a:cubicBezTo>
                <a:cubicBezTo>
                  <a:pt x="7065804" y="4128685"/>
                  <a:pt x="7024321" y="4090987"/>
                  <a:pt x="6997425" y="4112007"/>
                </a:cubicBezTo>
                <a:cubicBezTo>
                  <a:pt x="6975316" y="4125258"/>
                  <a:pt x="6975772" y="4161357"/>
                  <a:pt x="6998565" y="4173694"/>
                </a:cubicBezTo>
                <a:cubicBezTo>
                  <a:pt x="7007226" y="4178378"/>
                  <a:pt x="7017540" y="4179064"/>
                  <a:pt x="7026742" y="4176236"/>
                </a:cubicBezTo>
                <a:close/>
                <a:moveTo>
                  <a:pt x="3223383" y="4176333"/>
                </a:moveTo>
                <a:cubicBezTo>
                  <a:pt x="3243379" y="4169625"/>
                  <a:pt x="3256623" y="4143432"/>
                  <a:pt x="3244793" y="4123871"/>
                </a:cubicBezTo>
                <a:cubicBezTo>
                  <a:pt x="3233134" y="4098925"/>
                  <a:pt x="3189243" y="4102100"/>
                  <a:pt x="3182842" y="4129314"/>
                </a:cubicBezTo>
                <a:cubicBezTo>
                  <a:pt x="3174841" y="4146777"/>
                  <a:pt x="3184442" y="4168548"/>
                  <a:pt x="3201816" y="4175578"/>
                </a:cubicBezTo>
                <a:cubicBezTo>
                  <a:pt x="3209303" y="4178640"/>
                  <a:pt x="3216718" y="4178569"/>
                  <a:pt x="3223383" y="4176333"/>
                </a:cubicBezTo>
                <a:close/>
                <a:moveTo>
                  <a:pt x="3018929" y="4176688"/>
                </a:moveTo>
                <a:cubicBezTo>
                  <a:pt x="3027327" y="4174481"/>
                  <a:pt x="3034735" y="4169321"/>
                  <a:pt x="3038580" y="4160837"/>
                </a:cubicBezTo>
                <a:cubicBezTo>
                  <a:pt x="3052604" y="4136301"/>
                  <a:pt x="3029532" y="4098925"/>
                  <a:pt x="3001031" y="4107409"/>
                </a:cubicBezTo>
                <a:cubicBezTo>
                  <a:pt x="2969589" y="4111766"/>
                  <a:pt x="2965291" y="4162672"/>
                  <a:pt x="2993340" y="4174825"/>
                </a:cubicBezTo>
                <a:cubicBezTo>
                  <a:pt x="3001144" y="4178150"/>
                  <a:pt x="3010531" y="4178895"/>
                  <a:pt x="3018929" y="4176688"/>
                </a:cubicBezTo>
                <a:close/>
                <a:moveTo>
                  <a:pt x="3524170" y="4176896"/>
                </a:moveTo>
                <a:cubicBezTo>
                  <a:pt x="3541046" y="4176033"/>
                  <a:pt x="3557250" y="4162477"/>
                  <a:pt x="3558103" y="4145132"/>
                </a:cubicBezTo>
                <a:cubicBezTo>
                  <a:pt x="3560604" y="4116840"/>
                  <a:pt x="3521260" y="4094162"/>
                  <a:pt x="3499655" y="4115717"/>
                </a:cubicBezTo>
                <a:cubicBezTo>
                  <a:pt x="3479641" y="4130537"/>
                  <a:pt x="3485099" y="4163768"/>
                  <a:pt x="3507614" y="4173199"/>
                </a:cubicBezTo>
                <a:cubicBezTo>
                  <a:pt x="3512845" y="4176061"/>
                  <a:pt x="3518545" y="4177184"/>
                  <a:pt x="3524170" y="4176896"/>
                </a:cubicBezTo>
                <a:close/>
                <a:moveTo>
                  <a:pt x="1779428" y="4176964"/>
                </a:moveTo>
                <a:cubicBezTo>
                  <a:pt x="1796224" y="4175124"/>
                  <a:pt x="1811273" y="4162309"/>
                  <a:pt x="1810411" y="4144038"/>
                </a:cubicBezTo>
                <a:cubicBezTo>
                  <a:pt x="1814549" y="4120353"/>
                  <a:pt x="1787412" y="4098924"/>
                  <a:pt x="1765102" y="4108623"/>
                </a:cubicBezTo>
                <a:cubicBezTo>
                  <a:pt x="1735203" y="4116519"/>
                  <a:pt x="1733596" y="4165016"/>
                  <a:pt x="1762572" y="4174942"/>
                </a:cubicBezTo>
                <a:cubicBezTo>
                  <a:pt x="1768033" y="4176971"/>
                  <a:pt x="1773828" y="4177578"/>
                  <a:pt x="1779428" y="4176964"/>
                </a:cubicBezTo>
                <a:close/>
                <a:moveTo>
                  <a:pt x="2086667" y="4176967"/>
                </a:moveTo>
                <a:cubicBezTo>
                  <a:pt x="2103629" y="4175888"/>
                  <a:pt x="2120149" y="4162083"/>
                  <a:pt x="2119982" y="4144303"/>
                </a:cubicBezTo>
                <a:cubicBezTo>
                  <a:pt x="2124116" y="4116721"/>
                  <a:pt x="2088719" y="4095750"/>
                  <a:pt x="2065936" y="4111022"/>
                </a:cubicBezTo>
                <a:cubicBezTo>
                  <a:pt x="2041569" y="4124244"/>
                  <a:pt x="2044330" y="4163451"/>
                  <a:pt x="2070088" y="4173480"/>
                </a:cubicBezTo>
                <a:cubicBezTo>
                  <a:pt x="2075271" y="4176273"/>
                  <a:pt x="2080995" y="4177327"/>
                  <a:pt x="2086667" y="4176967"/>
                </a:cubicBezTo>
                <a:close/>
                <a:moveTo>
                  <a:pt x="2194030" y="4176998"/>
                </a:moveTo>
                <a:cubicBezTo>
                  <a:pt x="2213503" y="4172113"/>
                  <a:pt x="2227729" y="4148974"/>
                  <a:pt x="2219452" y="4128406"/>
                </a:cubicBezTo>
                <a:cubicBezTo>
                  <a:pt x="2211403" y="4098925"/>
                  <a:pt x="2161499" y="4099153"/>
                  <a:pt x="2154602" y="4129091"/>
                </a:cubicBezTo>
                <a:cubicBezTo>
                  <a:pt x="2147935" y="4146460"/>
                  <a:pt x="2156440" y="4167028"/>
                  <a:pt x="2173457" y="4175027"/>
                </a:cubicBezTo>
                <a:cubicBezTo>
                  <a:pt x="2180468" y="4178226"/>
                  <a:pt x="2187538" y="4178626"/>
                  <a:pt x="2194030" y="4176998"/>
                </a:cubicBezTo>
                <a:close/>
                <a:moveTo>
                  <a:pt x="8148384" y="4177135"/>
                </a:moveTo>
                <a:cubicBezTo>
                  <a:pt x="8164920" y="4175951"/>
                  <a:pt x="8179760" y="4162203"/>
                  <a:pt x="8179760" y="4144269"/>
                </a:cubicBezTo>
                <a:cubicBezTo>
                  <a:pt x="8184991" y="4119003"/>
                  <a:pt x="8156107" y="4098925"/>
                  <a:pt x="8133591" y="4109076"/>
                </a:cubicBezTo>
                <a:cubicBezTo>
                  <a:pt x="8106071" y="4118325"/>
                  <a:pt x="8105616" y="4162767"/>
                  <a:pt x="8131771" y="4173822"/>
                </a:cubicBezTo>
                <a:cubicBezTo>
                  <a:pt x="8137173" y="4176528"/>
                  <a:pt x="8142873" y="4177529"/>
                  <a:pt x="8148384" y="4177135"/>
                </a:cubicBezTo>
                <a:close/>
                <a:moveTo>
                  <a:pt x="3105709" y="4177306"/>
                </a:moveTo>
                <a:cubicBezTo>
                  <a:pt x="3112417" y="4177994"/>
                  <a:pt x="3119576" y="4177019"/>
                  <a:pt x="3126002" y="4175986"/>
                </a:cubicBezTo>
                <a:cubicBezTo>
                  <a:pt x="3149225" y="4163824"/>
                  <a:pt x="3151029" y="4125045"/>
                  <a:pt x="3129158" y="4111048"/>
                </a:cubicBezTo>
                <a:cubicBezTo>
                  <a:pt x="3116081" y="4102099"/>
                  <a:pt x="3100749" y="4109212"/>
                  <a:pt x="3086995" y="4111507"/>
                </a:cubicBezTo>
                <a:cubicBezTo>
                  <a:pt x="3081133" y="4129405"/>
                  <a:pt x="3073241" y="4152810"/>
                  <a:pt x="3088122" y="4168643"/>
                </a:cubicBezTo>
                <a:cubicBezTo>
                  <a:pt x="3092745" y="4174265"/>
                  <a:pt x="3099001" y="4176617"/>
                  <a:pt x="3105709" y="4177306"/>
                </a:cubicBezTo>
                <a:close/>
                <a:moveTo>
                  <a:pt x="1571652" y="4177477"/>
                </a:moveTo>
                <a:cubicBezTo>
                  <a:pt x="1588601" y="4176524"/>
                  <a:pt x="1604719" y="4163456"/>
                  <a:pt x="1605232" y="4145118"/>
                </a:cubicBezTo>
                <a:cubicBezTo>
                  <a:pt x="1609780" y="4117698"/>
                  <a:pt x="1574303" y="4094162"/>
                  <a:pt x="1552015" y="4111757"/>
                </a:cubicBezTo>
                <a:cubicBezTo>
                  <a:pt x="1530411" y="4126381"/>
                  <a:pt x="1532913" y="4161114"/>
                  <a:pt x="1554974" y="4174139"/>
                </a:cubicBezTo>
                <a:cubicBezTo>
                  <a:pt x="1560261" y="4176767"/>
                  <a:pt x="1566003" y="4177795"/>
                  <a:pt x="1571652" y="4177477"/>
                </a:cubicBezTo>
                <a:close/>
                <a:moveTo>
                  <a:pt x="3832911" y="4177556"/>
                </a:moveTo>
                <a:cubicBezTo>
                  <a:pt x="3851787" y="4175859"/>
                  <a:pt x="3868512" y="4157482"/>
                  <a:pt x="3863550" y="4136528"/>
                </a:cubicBezTo>
                <a:cubicBezTo>
                  <a:pt x="3864463" y="4105154"/>
                  <a:pt x="3816096" y="4094162"/>
                  <a:pt x="3802179" y="4120956"/>
                </a:cubicBezTo>
                <a:cubicBezTo>
                  <a:pt x="3793966" y="4137902"/>
                  <a:pt x="3796476" y="4163322"/>
                  <a:pt x="3814043" y="4173169"/>
                </a:cubicBezTo>
                <a:cubicBezTo>
                  <a:pt x="3820089" y="4176833"/>
                  <a:pt x="3826619" y="4178121"/>
                  <a:pt x="3832911" y="4177556"/>
                </a:cubicBezTo>
                <a:close/>
                <a:moveTo>
                  <a:pt x="3939056" y="4177782"/>
                </a:moveTo>
                <a:cubicBezTo>
                  <a:pt x="3959226" y="4173691"/>
                  <a:pt x="3975088" y="4150475"/>
                  <a:pt x="3966000" y="4129456"/>
                </a:cubicBezTo>
                <a:cubicBezTo>
                  <a:pt x="3960741" y="4104877"/>
                  <a:pt x="3927131" y="4100512"/>
                  <a:pt x="3909984" y="4114754"/>
                </a:cubicBezTo>
                <a:cubicBezTo>
                  <a:pt x="3893979" y="4131753"/>
                  <a:pt x="3896494" y="4163684"/>
                  <a:pt x="3918215" y="4174710"/>
                </a:cubicBezTo>
                <a:cubicBezTo>
                  <a:pt x="3925131" y="4178386"/>
                  <a:pt x="3932333" y="4179146"/>
                  <a:pt x="3939056" y="4177782"/>
                </a:cubicBezTo>
                <a:close/>
                <a:moveTo>
                  <a:pt x="1672677" y="4177811"/>
                </a:moveTo>
                <a:cubicBezTo>
                  <a:pt x="1700585" y="4179887"/>
                  <a:pt x="1708196" y="4149670"/>
                  <a:pt x="1707042" y="4127526"/>
                </a:cubicBezTo>
                <a:cubicBezTo>
                  <a:pt x="1695281" y="4114840"/>
                  <a:pt x="1678905" y="4098924"/>
                  <a:pt x="1659993" y="4108842"/>
                </a:cubicBezTo>
                <a:cubicBezTo>
                  <a:pt x="1627242" y="4120837"/>
                  <a:pt x="1636006" y="4179426"/>
                  <a:pt x="1672677" y="4177811"/>
                </a:cubicBezTo>
                <a:close/>
                <a:moveTo>
                  <a:pt x="7322506" y="4177918"/>
                </a:moveTo>
                <a:cubicBezTo>
                  <a:pt x="7340919" y="4178166"/>
                  <a:pt x="7359140" y="4164811"/>
                  <a:pt x="7358113" y="4143959"/>
                </a:cubicBezTo>
                <a:cubicBezTo>
                  <a:pt x="7361079" y="4119374"/>
                  <a:pt x="7335530" y="4098924"/>
                  <a:pt x="7312718" y="4107885"/>
                </a:cubicBezTo>
                <a:cubicBezTo>
                  <a:pt x="7286713" y="4116616"/>
                  <a:pt x="7283291" y="4157516"/>
                  <a:pt x="7304734" y="4172910"/>
                </a:cubicBezTo>
                <a:cubicBezTo>
                  <a:pt x="7310209" y="4176242"/>
                  <a:pt x="7316368" y="4177836"/>
                  <a:pt x="7322506" y="4177918"/>
                </a:cubicBezTo>
                <a:close/>
                <a:moveTo>
                  <a:pt x="1879956" y="4177959"/>
                </a:moveTo>
                <a:cubicBezTo>
                  <a:pt x="1899340" y="4176425"/>
                  <a:pt x="1917599" y="4156731"/>
                  <a:pt x="1912379" y="4135758"/>
                </a:cubicBezTo>
                <a:cubicBezTo>
                  <a:pt x="1910134" y="4110750"/>
                  <a:pt x="1877396" y="4097337"/>
                  <a:pt x="1858337" y="4113251"/>
                </a:cubicBezTo>
                <a:cubicBezTo>
                  <a:pt x="1839956" y="4127801"/>
                  <a:pt x="1842420" y="4159402"/>
                  <a:pt x="1861027" y="4172816"/>
                </a:cubicBezTo>
                <a:cubicBezTo>
                  <a:pt x="1866918" y="4176965"/>
                  <a:pt x="1873500" y="4178471"/>
                  <a:pt x="1879956" y="4177959"/>
                </a:cubicBezTo>
                <a:close/>
                <a:moveTo>
                  <a:pt x="7118356" y="4178160"/>
                </a:moveTo>
                <a:cubicBezTo>
                  <a:pt x="7134344" y="4178548"/>
                  <a:pt x="7150978" y="4168340"/>
                  <a:pt x="7153908" y="4151801"/>
                </a:cubicBezTo>
                <a:cubicBezTo>
                  <a:pt x="7162641" y="4125383"/>
                  <a:pt x="7129316" y="4095750"/>
                  <a:pt x="7104265" y="4110222"/>
                </a:cubicBezTo>
                <a:cubicBezTo>
                  <a:pt x="7076916" y="4120789"/>
                  <a:pt x="7078065" y="4161449"/>
                  <a:pt x="7103116" y="4174083"/>
                </a:cubicBezTo>
                <a:cubicBezTo>
                  <a:pt x="7107770" y="4176724"/>
                  <a:pt x="7113027" y="4178031"/>
                  <a:pt x="7118356" y="4178160"/>
                </a:cubicBezTo>
                <a:close/>
                <a:moveTo>
                  <a:pt x="3624233" y="4178195"/>
                </a:moveTo>
                <a:cubicBezTo>
                  <a:pt x="3642306" y="4178173"/>
                  <a:pt x="3660062" y="4164869"/>
                  <a:pt x="3659048" y="4144308"/>
                </a:cubicBezTo>
                <a:cubicBezTo>
                  <a:pt x="3662204" y="4120118"/>
                  <a:pt x="3637402" y="4098924"/>
                  <a:pt x="3615081" y="4107908"/>
                </a:cubicBezTo>
                <a:cubicBezTo>
                  <a:pt x="3587122" y="4115281"/>
                  <a:pt x="3584416" y="4158131"/>
                  <a:pt x="3606738" y="4173566"/>
                </a:cubicBezTo>
                <a:cubicBezTo>
                  <a:pt x="3612150" y="4176734"/>
                  <a:pt x="3618209" y="4178203"/>
                  <a:pt x="3624233" y="4178195"/>
                </a:cubicBezTo>
                <a:close/>
                <a:moveTo>
                  <a:pt x="8364152" y="4178300"/>
                </a:moveTo>
                <a:cubicBezTo>
                  <a:pt x="8375265" y="4167404"/>
                  <a:pt x="8389779" y="4155117"/>
                  <a:pt x="8387058" y="4137267"/>
                </a:cubicBezTo>
                <a:cubicBezTo>
                  <a:pt x="8386150" y="4117562"/>
                  <a:pt x="8365966" y="4106202"/>
                  <a:pt x="8348731" y="4105275"/>
                </a:cubicBezTo>
                <a:cubicBezTo>
                  <a:pt x="8329227" y="4110143"/>
                  <a:pt x="8311991" y="4130312"/>
                  <a:pt x="8316754" y="4151640"/>
                </a:cubicBezTo>
                <a:cubicBezTo>
                  <a:pt x="8321970" y="4162072"/>
                  <a:pt x="8330588" y="4169722"/>
                  <a:pt x="8338525" y="4177836"/>
                </a:cubicBezTo>
                <a:cubicBezTo>
                  <a:pt x="8344875" y="4178068"/>
                  <a:pt x="8357802" y="4178300"/>
                  <a:pt x="8364152" y="4178300"/>
                </a:cubicBezTo>
                <a:close/>
                <a:moveTo>
                  <a:pt x="6824716" y="4178300"/>
                </a:moveTo>
                <a:cubicBezTo>
                  <a:pt x="6839349" y="4162340"/>
                  <a:pt x="6854667" y="4136806"/>
                  <a:pt x="6837748" y="4116970"/>
                </a:cubicBezTo>
                <a:cubicBezTo>
                  <a:pt x="6816714" y="4092575"/>
                  <a:pt x="6770529" y="4110814"/>
                  <a:pt x="6776474" y="4144101"/>
                </a:cubicBezTo>
                <a:cubicBezTo>
                  <a:pt x="6776702" y="4169180"/>
                  <a:pt x="6803681" y="4178300"/>
                  <a:pt x="6824716" y="4178300"/>
                </a:cubicBezTo>
                <a:close/>
                <a:moveTo>
                  <a:pt x="5975560" y="4178300"/>
                </a:moveTo>
                <a:cubicBezTo>
                  <a:pt x="5993958" y="4177400"/>
                  <a:pt x="6018863" y="4174251"/>
                  <a:pt x="6021331" y="4151083"/>
                </a:cubicBezTo>
                <a:cubicBezTo>
                  <a:pt x="6030754" y="4122966"/>
                  <a:pt x="5998894" y="4095750"/>
                  <a:pt x="5973092" y="4110820"/>
                </a:cubicBezTo>
                <a:cubicBezTo>
                  <a:pt x="5946616" y="4125441"/>
                  <a:pt x="5956264" y="4161880"/>
                  <a:pt x="5975560" y="4178300"/>
                </a:cubicBezTo>
                <a:close/>
                <a:moveTo>
                  <a:pt x="3740729" y="4178300"/>
                </a:moveTo>
                <a:cubicBezTo>
                  <a:pt x="3773329" y="4161899"/>
                  <a:pt x="3766718" y="4103687"/>
                  <a:pt x="3726823" y="4106228"/>
                </a:cubicBezTo>
                <a:cubicBezTo>
                  <a:pt x="3688524" y="4107845"/>
                  <a:pt x="3686016" y="4160282"/>
                  <a:pt x="3714513" y="4178069"/>
                </a:cubicBezTo>
                <a:cubicBezTo>
                  <a:pt x="3721124" y="4178069"/>
                  <a:pt x="3734118" y="4178300"/>
                  <a:pt x="3740729" y="4178300"/>
                </a:cubicBezTo>
                <a:close/>
                <a:moveTo>
                  <a:pt x="3316969" y="4178383"/>
                </a:moveTo>
                <a:cubicBezTo>
                  <a:pt x="3334542" y="4178007"/>
                  <a:pt x="3352018" y="4162677"/>
                  <a:pt x="3351508" y="4143729"/>
                </a:cubicBezTo>
                <a:cubicBezTo>
                  <a:pt x="3354229" y="4118925"/>
                  <a:pt x="3325201" y="4097337"/>
                  <a:pt x="3302749" y="4108590"/>
                </a:cubicBezTo>
                <a:cubicBezTo>
                  <a:pt x="3278710" y="4120074"/>
                  <a:pt x="3278029" y="4159347"/>
                  <a:pt x="3300027" y="4173356"/>
                </a:cubicBezTo>
                <a:cubicBezTo>
                  <a:pt x="3305243" y="4176973"/>
                  <a:pt x="3311112" y="4178509"/>
                  <a:pt x="3316969" y="4178383"/>
                </a:cubicBezTo>
                <a:close/>
                <a:moveTo>
                  <a:pt x="7221638" y="4178591"/>
                </a:moveTo>
                <a:cubicBezTo>
                  <a:pt x="7241415" y="4178645"/>
                  <a:pt x="7260907" y="4159576"/>
                  <a:pt x="7255664" y="4137294"/>
                </a:cubicBezTo>
                <a:cubicBezTo>
                  <a:pt x="7254311" y="4107127"/>
                  <a:pt x="7219133" y="4102100"/>
                  <a:pt x="7197034" y="4111698"/>
                </a:cubicBezTo>
                <a:cubicBezTo>
                  <a:pt x="7189142" y="4130895"/>
                  <a:pt x="7183279" y="4157405"/>
                  <a:pt x="7202672" y="4171574"/>
                </a:cubicBezTo>
                <a:cubicBezTo>
                  <a:pt x="7208422" y="4176431"/>
                  <a:pt x="7215046" y="4178573"/>
                  <a:pt x="7221638" y="4178591"/>
                </a:cubicBezTo>
                <a:close/>
                <a:moveTo>
                  <a:pt x="3432552" y="4178977"/>
                </a:moveTo>
                <a:cubicBezTo>
                  <a:pt x="3444765" y="4165788"/>
                  <a:pt x="3462179" y="4148960"/>
                  <a:pt x="3452002" y="4129404"/>
                </a:cubicBezTo>
                <a:cubicBezTo>
                  <a:pt x="3442277" y="4095749"/>
                  <a:pt x="3386188" y="4101206"/>
                  <a:pt x="3385057" y="4137136"/>
                </a:cubicBezTo>
                <a:cubicBezTo>
                  <a:pt x="3379629" y="4165333"/>
                  <a:pt x="3409031" y="4179887"/>
                  <a:pt x="3432552" y="4178977"/>
                </a:cubicBezTo>
                <a:close/>
                <a:moveTo>
                  <a:pt x="6898918" y="4179202"/>
                </a:moveTo>
                <a:cubicBezTo>
                  <a:pt x="6921144" y="4179887"/>
                  <a:pt x="6948925" y="4170761"/>
                  <a:pt x="6948694" y="4144525"/>
                </a:cubicBezTo>
                <a:cubicBezTo>
                  <a:pt x="6953092" y="4120341"/>
                  <a:pt x="6929247" y="4109162"/>
                  <a:pt x="6910031" y="4103687"/>
                </a:cubicBezTo>
                <a:cubicBezTo>
                  <a:pt x="6897066" y="4112812"/>
                  <a:pt x="6879471" y="4120569"/>
                  <a:pt x="6877619" y="4138137"/>
                </a:cubicBezTo>
                <a:cubicBezTo>
                  <a:pt x="6875304" y="4154791"/>
                  <a:pt x="6889889" y="4166883"/>
                  <a:pt x="6898918" y="4179202"/>
                </a:cubicBezTo>
                <a:close/>
                <a:moveTo>
                  <a:pt x="7208967" y="4270148"/>
                </a:moveTo>
                <a:cubicBezTo>
                  <a:pt x="7224898" y="4276725"/>
                  <a:pt x="7249477" y="4270375"/>
                  <a:pt x="7249021" y="4249738"/>
                </a:cubicBezTo>
                <a:cubicBezTo>
                  <a:pt x="7256304" y="4222977"/>
                  <a:pt x="7216250" y="4210050"/>
                  <a:pt x="7200774" y="4228646"/>
                </a:cubicBezTo>
                <a:cubicBezTo>
                  <a:pt x="7191216" y="4240893"/>
                  <a:pt x="7194402" y="4264025"/>
                  <a:pt x="7208967" y="4270148"/>
                </a:cubicBezTo>
                <a:close/>
                <a:moveTo>
                  <a:pt x="3739680" y="4276910"/>
                </a:moveTo>
                <a:cubicBezTo>
                  <a:pt x="3749971" y="4274164"/>
                  <a:pt x="3758475" y="4267271"/>
                  <a:pt x="3760403" y="4255502"/>
                </a:cubicBezTo>
                <a:cubicBezTo>
                  <a:pt x="3768567" y="4231963"/>
                  <a:pt x="3747703" y="4205287"/>
                  <a:pt x="3722076" y="4211339"/>
                </a:cubicBezTo>
                <a:cubicBezTo>
                  <a:pt x="3691913" y="4213133"/>
                  <a:pt x="3684429" y="4258416"/>
                  <a:pt x="3708242" y="4273436"/>
                </a:cubicBezTo>
                <a:cubicBezTo>
                  <a:pt x="3717313" y="4278255"/>
                  <a:pt x="3729390" y="4279656"/>
                  <a:pt x="3739680" y="4276910"/>
                </a:cubicBezTo>
                <a:close/>
                <a:moveTo>
                  <a:pt x="2300527" y="4277247"/>
                </a:moveTo>
                <a:cubicBezTo>
                  <a:pt x="2310837" y="4274602"/>
                  <a:pt x="2319436" y="4267836"/>
                  <a:pt x="2321599" y="4256008"/>
                </a:cubicBezTo>
                <a:cubicBezTo>
                  <a:pt x="2330484" y="4232581"/>
                  <a:pt x="2308615" y="4205287"/>
                  <a:pt x="2283324" y="4210973"/>
                </a:cubicBezTo>
                <a:cubicBezTo>
                  <a:pt x="2252769" y="4212110"/>
                  <a:pt x="2244784" y="4258510"/>
                  <a:pt x="2269185" y="4273750"/>
                </a:cubicBezTo>
                <a:cubicBezTo>
                  <a:pt x="2278198" y="4278412"/>
                  <a:pt x="2290218" y="4279891"/>
                  <a:pt x="2300527" y="4277247"/>
                </a:cubicBezTo>
                <a:close/>
                <a:moveTo>
                  <a:pt x="3224826" y="4277349"/>
                </a:moveTo>
                <a:cubicBezTo>
                  <a:pt x="3235285" y="4274684"/>
                  <a:pt x="3244063" y="4267994"/>
                  <a:pt x="3246229" y="4256314"/>
                </a:cubicBezTo>
                <a:cubicBezTo>
                  <a:pt x="3255804" y="4232275"/>
                  <a:pt x="3232321" y="4206875"/>
                  <a:pt x="3207470" y="4210957"/>
                </a:cubicBezTo>
                <a:cubicBezTo>
                  <a:pt x="3176919" y="4212544"/>
                  <a:pt x="3170079" y="4258809"/>
                  <a:pt x="3193334" y="4274230"/>
                </a:cubicBezTo>
                <a:cubicBezTo>
                  <a:pt x="3202226" y="4278653"/>
                  <a:pt x="3214367" y="4280013"/>
                  <a:pt x="3224826" y="4277349"/>
                </a:cubicBezTo>
                <a:close/>
                <a:moveTo>
                  <a:pt x="2697312" y="4277786"/>
                </a:moveTo>
                <a:cubicBezTo>
                  <a:pt x="2715222" y="4278919"/>
                  <a:pt x="2733681" y="4268701"/>
                  <a:pt x="2735551" y="4248863"/>
                </a:cubicBezTo>
                <a:cubicBezTo>
                  <a:pt x="2741672" y="4220361"/>
                  <a:pt x="2707427" y="4200524"/>
                  <a:pt x="2684071" y="4213749"/>
                </a:cubicBezTo>
                <a:cubicBezTo>
                  <a:pt x="2660936" y="4223554"/>
                  <a:pt x="2659122" y="4260036"/>
                  <a:pt x="2680209" y="4272805"/>
                </a:cubicBezTo>
                <a:cubicBezTo>
                  <a:pt x="2685433" y="4275769"/>
                  <a:pt x="2691339" y="4277408"/>
                  <a:pt x="2697312" y="4277786"/>
                </a:cubicBezTo>
                <a:close/>
                <a:moveTo>
                  <a:pt x="2899395" y="4277830"/>
                </a:moveTo>
                <a:cubicBezTo>
                  <a:pt x="2918118" y="4280892"/>
                  <a:pt x="2939750" y="4270942"/>
                  <a:pt x="2939244" y="4249511"/>
                </a:cubicBezTo>
                <a:cubicBezTo>
                  <a:pt x="2943067" y="4228193"/>
                  <a:pt x="2924851" y="4206875"/>
                  <a:pt x="2903036" y="4210730"/>
                </a:cubicBezTo>
                <a:cubicBezTo>
                  <a:pt x="2872899" y="4209596"/>
                  <a:pt x="2862104" y="4252232"/>
                  <a:pt x="2882570" y="4270375"/>
                </a:cubicBezTo>
                <a:cubicBezTo>
                  <a:pt x="2887236" y="4274343"/>
                  <a:pt x="2893154" y="4276810"/>
                  <a:pt x="2899395" y="4277830"/>
                </a:cubicBezTo>
                <a:close/>
                <a:moveTo>
                  <a:pt x="3417048" y="4277876"/>
                </a:moveTo>
                <a:cubicBezTo>
                  <a:pt x="3448534" y="4284662"/>
                  <a:pt x="3468529" y="4242141"/>
                  <a:pt x="3445777" y="4221332"/>
                </a:cubicBezTo>
                <a:cubicBezTo>
                  <a:pt x="3426931" y="4200524"/>
                  <a:pt x="3396824" y="4213868"/>
                  <a:pt x="3382804" y="4232641"/>
                </a:cubicBezTo>
                <a:cubicBezTo>
                  <a:pt x="3383724" y="4252771"/>
                  <a:pt x="3390618" y="4280591"/>
                  <a:pt x="3417048" y="4277876"/>
                </a:cubicBezTo>
                <a:close/>
                <a:moveTo>
                  <a:pt x="3632631" y="4277940"/>
                </a:moveTo>
                <a:cubicBezTo>
                  <a:pt x="3642273" y="4276191"/>
                  <a:pt x="3651080" y="4270913"/>
                  <a:pt x="3655685" y="4261964"/>
                </a:cubicBezTo>
                <a:cubicBezTo>
                  <a:pt x="3666967" y="4240624"/>
                  <a:pt x="3653152" y="4206664"/>
                  <a:pt x="3625753" y="4209876"/>
                </a:cubicBezTo>
                <a:cubicBezTo>
                  <a:pt x="3592136" y="4205287"/>
                  <a:pt x="3576479" y="4255769"/>
                  <a:pt x="3604570" y="4272749"/>
                </a:cubicBezTo>
                <a:cubicBezTo>
                  <a:pt x="3612513" y="4277912"/>
                  <a:pt x="3622990" y="4279690"/>
                  <a:pt x="3632631" y="4277940"/>
                </a:cubicBezTo>
                <a:close/>
                <a:moveTo>
                  <a:pt x="3823476" y="4278103"/>
                </a:moveTo>
                <a:cubicBezTo>
                  <a:pt x="3842558" y="4280906"/>
                  <a:pt x="3864336" y="4271014"/>
                  <a:pt x="3864163" y="4249866"/>
                </a:cubicBezTo>
                <a:cubicBezTo>
                  <a:pt x="3870166" y="4223487"/>
                  <a:pt x="3838532" y="4202112"/>
                  <a:pt x="3815210" y="4213709"/>
                </a:cubicBezTo>
                <a:cubicBezTo>
                  <a:pt x="3793966" y="4223942"/>
                  <a:pt x="3793966" y="4254187"/>
                  <a:pt x="3806204" y="4271014"/>
                </a:cubicBezTo>
                <a:cubicBezTo>
                  <a:pt x="3811053" y="4274823"/>
                  <a:pt x="3817115" y="4277168"/>
                  <a:pt x="3823476" y="4278103"/>
                </a:cubicBezTo>
                <a:close/>
                <a:moveTo>
                  <a:pt x="1872449" y="4278188"/>
                </a:moveTo>
                <a:cubicBezTo>
                  <a:pt x="1893451" y="4280665"/>
                  <a:pt x="1916683" y="4265953"/>
                  <a:pt x="1913475" y="4241800"/>
                </a:cubicBezTo>
                <a:cubicBezTo>
                  <a:pt x="1912800" y="4212091"/>
                  <a:pt x="1873018" y="4200525"/>
                  <a:pt x="1853686" y="4220482"/>
                </a:cubicBezTo>
                <a:cubicBezTo>
                  <a:pt x="1843127" y="4234543"/>
                  <a:pt x="1843127" y="4255180"/>
                  <a:pt x="1853235" y="4269694"/>
                </a:cubicBezTo>
                <a:cubicBezTo>
                  <a:pt x="1858687" y="4274627"/>
                  <a:pt x="1865446" y="4277363"/>
                  <a:pt x="1872449" y="4278188"/>
                </a:cubicBezTo>
                <a:close/>
                <a:moveTo>
                  <a:pt x="4853681" y="4278265"/>
                </a:moveTo>
                <a:cubicBezTo>
                  <a:pt x="4872256" y="4280463"/>
                  <a:pt x="4892891" y="4269994"/>
                  <a:pt x="4893229" y="4248797"/>
                </a:cubicBezTo>
                <a:cubicBezTo>
                  <a:pt x="4898867" y="4219386"/>
                  <a:pt x="4862783" y="4198937"/>
                  <a:pt x="4839780" y="4214791"/>
                </a:cubicBezTo>
                <a:cubicBezTo>
                  <a:pt x="4819257" y="4225820"/>
                  <a:pt x="4817904" y="4258218"/>
                  <a:pt x="4836623" y="4271774"/>
                </a:cubicBezTo>
                <a:cubicBezTo>
                  <a:pt x="4841528" y="4275393"/>
                  <a:pt x="4847490" y="4277533"/>
                  <a:pt x="4853681" y="4278265"/>
                </a:cubicBezTo>
                <a:close/>
                <a:moveTo>
                  <a:pt x="3004886" y="4278291"/>
                </a:moveTo>
                <a:cubicBezTo>
                  <a:pt x="3024887" y="4279694"/>
                  <a:pt x="3045237" y="4265894"/>
                  <a:pt x="3042184" y="4242580"/>
                </a:cubicBezTo>
                <a:cubicBezTo>
                  <a:pt x="3043541" y="4212410"/>
                  <a:pt x="3004876" y="4200524"/>
                  <a:pt x="2984525" y="4217667"/>
                </a:cubicBezTo>
                <a:cubicBezTo>
                  <a:pt x="2971637" y="4232295"/>
                  <a:pt x="2970054" y="4258580"/>
                  <a:pt x="2985882" y="4271608"/>
                </a:cubicBezTo>
                <a:cubicBezTo>
                  <a:pt x="2991592" y="4275666"/>
                  <a:pt x="2998220" y="4277823"/>
                  <a:pt x="3004886" y="4278291"/>
                </a:cubicBezTo>
                <a:close/>
                <a:moveTo>
                  <a:pt x="2078327" y="4278348"/>
                </a:moveTo>
                <a:cubicBezTo>
                  <a:pt x="2096898" y="4280228"/>
                  <a:pt x="2117292" y="4269595"/>
                  <a:pt x="2118839" y="4249367"/>
                </a:cubicBezTo>
                <a:cubicBezTo>
                  <a:pt x="2124116" y="4222858"/>
                  <a:pt x="2093156" y="4202112"/>
                  <a:pt x="2070010" y="4212946"/>
                </a:cubicBezTo>
                <a:cubicBezTo>
                  <a:pt x="2045929" y="4220092"/>
                  <a:pt x="2041569" y="4257666"/>
                  <a:pt x="2061074" y="4272188"/>
                </a:cubicBezTo>
                <a:cubicBezTo>
                  <a:pt x="2066105" y="4275704"/>
                  <a:pt x="2072116" y="4277721"/>
                  <a:pt x="2078327" y="4278348"/>
                </a:cubicBezTo>
                <a:close/>
                <a:moveTo>
                  <a:pt x="2184192" y="4278576"/>
                </a:moveTo>
                <a:cubicBezTo>
                  <a:pt x="2204551" y="4279223"/>
                  <a:pt x="2225329" y="4264750"/>
                  <a:pt x="2219354" y="4240975"/>
                </a:cubicBezTo>
                <a:cubicBezTo>
                  <a:pt x="2221175" y="4206977"/>
                  <a:pt x="2169774" y="4198937"/>
                  <a:pt x="2155661" y="4226503"/>
                </a:cubicBezTo>
                <a:cubicBezTo>
                  <a:pt x="2149522" y="4241894"/>
                  <a:pt x="2150200" y="4262568"/>
                  <a:pt x="2164982" y="4272676"/>
                </a:cubicBezTo>
                <a:cubicBezTo>
                  <a:pt x="2170679" y="4276466"/>
                  <a:pt x="2177410" y="4278361"/>
                  <a:pt x="2184192" y="4278576"/>
                </a:cubicBezTo>
                <a:close/>
                <a:moveTo>
                  <a:pt x="2594153" y="4278577"/>
                </a:moveTo>
                <a:cubicBezTo>
                  <a:pt x="2614683" y="4279458"/>
                  <a:pt x="2635819" y="4265321"/>
                  <a:pt x="2632581" y="4241774"/>
                </a:cubicBezTo>
                <a:cubicBezTo>
                  <a:pt x="2632359" y="4212899"/>
                  <a:pt x="2594937" y="4200524"/>
                  <a:pt x="2574982" y="4217711"/>
                </a:cubicBezTo>
                <a:cubicBezTo>
                  <a:pt x="2560699" y="4232149"/>
                  <a:pt x="2560921" y="4258045"/>
                  <a:pt x="2574754" y="4272483"/>
                </a:cubicBezTo>
                <a:cubicBezTo>
                  <a:pt x="2580542" y="4276321"/>
                  <a:pt x="2587314" y="4278284"/>
                  <a:pt x="2594153" y="4278577"/>
                </a:cubicBezTo>
                <a:close/>
                <a:moveTo>
                  <a:pt x="3518090" y="4278677"/>
                </a:moveTo>
                <a:cubicBezTo>
                  <a:pt x="3536605" y="4280860"/>
                  <a:pt x="3557071" y="4270916"/>
                  <a:pt x="3558094" y="4249817"/>
                </a:cubicBezTo>
                <a:cubicBezTo>
                  <a:pt x="3563779" y="4222608"/>
                  <a:pt x="3532171" y="4203700"/>
                  <a:pt x="3508976" y="4212001"/>
                </a:cubicBezTo>
                <a:cubicBezTo>
                  <a:pt x="3483734" y="4218919"/>
                  <a:pt x="3479641" y="4258349"/>
                  <a:pt x="3501017" y="4272415"/>
                </a:cubicBezTo>
                <a:cubicBezTo>
                  <a:pt x="3505963" y="4275873"/>
                  <a:pt x="3511918" y="4277948"/>
                  <a:pt x="3518090" y="4278677"/>
                </a:cubicBezTo>
                <a:close/>
                <a:moveTo>
                  <a:pt x="2799102" y="4278694"/>
                </a:moveTo>
                <a:cubicBezTo>
                  <a:pt x="2814419" y="4279928"/>
                  <a:pt x="2829891" y="4268277"/>
                  <a:pt x="2841237" y="4257901"/>
                </a:cubicBezTo>
                <a:cubicBezTo>
                  <a:pt x="2841466" y="4234315"/>
                  <a:pt x="2827255" y="4205287"/>
                  <a:pt x="2799049" y="4210957"/>
                </a:cubicBezTo>
                <a:cubicBezTo>
                  <a:pt x="2767880" y="4211410"/>
                  <a:pt x="2755959" y="4257901"/>
                  <a:pt x="2783695" y="4272642"/>
                </a:cubicBezTo>
                <a:cubicBezTo>
                  <a:pt x="2788736" y="4276441"/>
                  <a:pt x="2793923" y="4278284"/>
                  <a:pt x="2799102" y="4278694"/>
                </a:cubicBezTo>
                <a:close/>
                <a:moveTo>
                  <a:pt x="3108538" y="4278698"/>
                </a:moveTo>
                <a:cubicBezTo>
                  <a:pt x="3128514" y="4279120"/>
                  <a:pt x="3148141" y="4264573"/>
                  <a:pt x="3144241" y="4241193"/>
                </a:cubicBezTo>
                <a:cubicBezTo>
                  <a:pt x="3146276" y="4210021"/>
                  <a:pt x="3101964" y="4198937"/>
                  <a:pt x="3085460" y="4221797"/>
                </a:cubicBezTo>
                <a:cubicBezTo>
                  <a:pt x="3076416" y="4237268"/>
                  <a:pt x="3076416" y="4259897"/>
                  <a:pt x="3089303" y="4273059"/>
                </a:cubicBezTo>
                <a:cubicBezTo>
                  <a:pt x="3095181" y="4276753"/>
                  <a:pt x="3101879" y="4278557"/>
                  <a:pt x="3108538" y="4278698"/>
                </a:cubicBezTo>
                <a:close/>
                <a:moveTo>
                  <a:pt x="7113505" y="4278752"/>
                </a:moveTo>
                <a:cubicBezTo>
                  <a:pt x="7132131" y="4281768"/>
                  <a:pt x="7153395" y="4271067"/>
                  <a:pt x="7155109" y="4250773"/>
                </a:cubicBezTo>
                <a:cubicBezTo>
                  <a:pt x="7161054" y="4223714"/>
                  <a:pt x="7129502" y="4202112"/>
                  <a:pt x="7105495" y="4213936"/>
                </a:cubicBezTo>
                <a:cubicBezTo>
                  <a:pt x="7082632" y="4221667"/>
                  <a:pt x="7076916" y="4256685"/>
                  <a:pt x="7096579" y="4271010"/>
                </a:cubicBezTo>
                <a:cubicBezTo>
                  <a:pt x="7101380" y="4275217"/>
                  <a:pt x="7107296" y="4277747"/>
                  <a:pt x="7113505" y="4278752"/>
                </a:cubicBezTo>
                <a:close/>
                <a:moveTo>
                  <a:pt x="1257877" y="4278798"/>
                </a:moveTo>
                <a:cubicBezTo>
                  <a:pt x="1275952" y="4280424"/>
                  <a:pt x="1295687" y="4270092"/>
                  <a:pt x="1296369" y="4250191"/>
                </a:cubicBezTo>
                <a:cubicBezTo>
                  <a:pt x="1301827" y="4224338"/>
                  <a:pt x="1272953" y="4203700"/>
                  <a:pt x="1249537" y="4213225"/>
                </a:cubicBezTo>
                <a:cubicBezTo>
                  <a:pt x="1223613" y="4219575"/>
                  <a:pt x="1216117" y="4260396"/>
                  <a:pt x="1241126" y="4273096"/>
                </a:cubicBezTo>
                <a:cubicBezTo>
                  <a:pt x="1246014" y="4276385"/>
                  <a:pt x="1251854" y="4278256"/>
                  <a:pt x="1257877" y="4278798"/>
                </a:cubicBezTo>
                <a:close/>
                <a:moveTo>
                  <a:pt x="3928628" y="4278890"/>
                </a:moveTo>
                <a:cubicBezTo>
                  <a:pt x="3947370" y="4280788"/>
                  <a:pt x="3968512" y="4270752"/>
                  <a:pt x="3968512" y="4249651"/>
                </a:cubicBezTo>
                <a:cubicBezTo>
                  <a:pt x="3973354" y="4225403"/>
                  <a:pt x="3948681" y="4206875"/>
                  <a:pt x="3925853" y="4210992"/>
                </a:cubicBezTo>
                <a:cubicBezTo>
                  <a:pt x="3897030" y="4213509"/>
                  <a:pt x="3890804" y="4256742"/>
                  <a:pt x="3911557" y="4272982"/>
                </a:cubicBezTo>
                <a:cubicBezTo>
                  <a:pt x="3916400" y="4276300"/>
                  <a:pt x="3922380" y="4278258"/>
                  <a:pt x="3928628" y="4278890"/>
                </a:cubicBezTo>
                <a:close/>
                <a:moveTo>
                  <a:pt x="3310784" y="4278928"/>
                </a:moveTo>
                <a:cubicBezTo>
                  <a:pt x="3332333" y="4281334"/>
                  <a:pt x="3355974" y="4267372"/>
                  <a:pt x="3351684" y="4242455"/>
                </a:cubicBezTo>
                <a:cubicBezTo>
                  <a:pt x="3353285" y="4211752"/>
                  <a:pt x="3310266" y="4200525"/>
                  <a:pt x="3291502" y="4220917"/>
                </a:cubicBezTo>
                <a:cubicBezTo>
                  <a:pt x="3281204" y="4235123"/>
                  <a:pt x="3281204" y="4256202"/>
                  <a:pt x="3291044" y="4270866"/>
                </a:cubicBezTo>
                <a:cubicBezTo>
                  <a:pt x="3296650" y="4275505"/>
                  <a:pt x="3303601" y="4278126"/>
                  <a:pt x="3310784" y="4278928"/>
                </a:cubicBezTo>
                <a:close/>
                <a:moveTo>
                  <a:pt x="7012509" y="4372256"/>
                </a:moveTo>
                <a:cubicBezTo>
                  <a:pt x="7027276" y="4374151"/>
                  <a:pt x="7043410" y="4364318"/>
                  <a:pt x="7042901" y="4347338"/>
                </a:cubicBezTo>
                <a:cubicBezTo>
                  <a:pt x="7043127" y="4324236"/>
                  <a:pt x="7012414" y="4317999"/>
                  <a:pt x="6997509" y="4330474"/>
                </a:cubicBezTo>
                <a:cubicBezTo>
                  <a:pt x="6989604" y="4339715"/>
                  <a:pt x="6989604" y="4357965"/>
                  <a:pt x="6998863" y="4366282"/>
                </a:cubicBezTo>
                <a:cubicBezTo>
                  <a:pt x="7002815" y="4369689"/>
                  <a:pt x="7007586" y="4371624"/>
                  <a:pt x="7012509" y="4372256"/>
                </a:cubicBezTo>
                <a:close/>
                <a:moveTo>
                  <a:pt x="1675359" y="4377392"/>
                </a:moveTo>
                <a:cubicBezTo>
                  <a:pt x="1691011" y="4375761"/>
                  <a:pt x="1705642" y="4361897"/>
                  <a:pt x="1702741" y="4345072"/>
                </a:cubicBezTo>
                <a:cubicBezTo>
                  <a:pt x="1702969" y="4326300"/>
                  <a:pt x="1682041" y="4311650"/>
                  <a:pt x="1664751" y="4317602"/>
                </a:cubicBezTo>
                <a:cubicBezTo>
                  <a:pt x="1638590" y="4321722"/>
                  <a:pt x="1635178" y="4366132"/>
                  <a:pt x="1659974" y="4374603"/>
                </a:cubicBezTo>
                <a:cubicBezTo>
                  <a:pt x="1664808" y="4377121"/>
                  <a:pt x="1670140" y="4377936"/>
                  <a:pt x="1675359" y="4377392"/>
                </a:cubicBezTo>
                <a:close/>
                <a:moveTo>
                  <a:pt x="3845731" y="4379289"/>
                </a:moveTo>
                <a:cubicBezTo>
                  <a:pt x="3856314" y="4375263"/>
                  <a:pt x="3864352" y="4366759"/>
                  <a:pt x="3864121" y="4353832"/>
                </a:cubicBezTo>
                <a:cubicBezTo>
                  <a:pt x="3871754" y="4328659"/>
                  <a:pt x="3845152" y="4306887"/>
                  <a:pt x="3820632" y="4315051"/>
                </a:cubicBezTo>
                <a:cubicBezTo>
                  <a:pt x="3792411" y="4321175"/>
                  <a:pt x="3790791" y="4363130"/>
                  <a:pt x="3812073" y="4377871"/>
                </a:cubicBezTo>
                <a:cubicBezTo>
                  <a:pt x="3822020" y="4382860"/>
                  <a:pt x="3835147" y="4383314"/>
                  <a:pt x="3845731" y="4379289"/>
                </a:cubicBezTo>
                <a:close/>
                <a:moveTo>
                  <a:pt x="2199074" y="4379515"/>
                </a:moveTo>
                <a:cubicBezTo>
                  <a:pt x="2210135" y="4375887"/>
                  <a:pt x="2219037" y="4367552"/>
                  <a:pt x="2220284" y="4354513"/>
                </a:cubicBezTo>
                <a:cubicBezTo>
                  <a:pt x="2225731" y="4330700"/>
                  <a:pt x="2203268" y="4308475"/>
                  <a:pt x="2179682" y="4313918"/>
                </a:cubicBezTo>
                <a:cubicBezTo>
                  <a:pt x="2150883" y="4317773"/>
                  <a:pt x="2143172" y="4359728"/>
                  <a:pt x="2164937" y="4376284"/>
                </a:cubicBezTo>
                <a:cubicBezTo>
                  <a:pt x="2174806" y="4382067"/>
                  <a:pt x="2188015" y="4383144"/>
                  <a:pt x="2199074" y="4379515"/>
                </a:cubicBezTo>
                <a:close/>
                <a:moveTo>
                  <a:pt x="3003056" y="4380698"/>
                </a:moveTo>
                <a:cubicBezTo>
                  <a:pt x="3021047" y="4382564"/>
                  <a:pt x="3040497" y="4372980"/>
                  <a:pt x="3042053" y="4353474"/>
                </a:cubicBezTo>
                <a:cubicBezTo>
                  <a:pt x="3049429" y="4329502"/>
                  <a:pt x="3024764" y="4306887"/>
                  <a:pt x="3000791" y="4314124"/>
                </a:cubicBezTo>
                <a:cubicBezTo>
                  <a:pt x="2971746" y="4317064"/>
                  <a:pt x="2965291" y="4358676"/>
                  <a:pt x="2986268" y="4374959"/>
                </a:cubicBezTo>
                <a:cubicBezTo>
                  <a:pt x="2991224" y="4378181"/>
                  <a:pt x="2997059" y="4380076"/>
                  <a:pt x="3003056" y="4380698"/>
                </a:cubicBezTo>
                <a:close/>
                <a:moveTo>
                  <a:pt x="3626170" y="4380983"/>
                </a:moveTo>
                <a:cubicBezTo>
                  <a:pt x="3633690" y="4380869"/>
                  <a:pt x="3641210" y="4378992"/>
                  <a:pt x="3647869" y="4375580"/>
                </a:cubicBezTo>
                <a:cubicBezTo>
                  <a:pt x="3670141" y="4356472"/>
                  <a:pt x="3659120" y="4311658"/>
                  <a:pt x="3626515" y="4312796"/>
                </a:cubicBezTo>
                <a:cubicBezTo>
                  <a:pt x="3592302" y="4308474"/>
                  <a:pt x="3578066" y="4358064"/>
                  <a:pt x="3604472" y="4375808"/>
                </a:cubicBezTo>
                <a:cubicBezTo>
                  <a:pt x="3611131" y="4379447"/>
                  <a:pt x="3618650" y="4381096"/>
                  <a:pt x="3626170" y="4380983"/>
                </a:cubicBezTo>
                <a:close/>
                <a:moveTo>
                  <a:pt x="3321000" y="4381052"/>
                </a:moveTo>
                <a:cubicBezTo>
                  <a:pt x="3328550" y="4380713"/>
                  <a:pt x="3335957" y="4378452"/>
                  <a:pt x="3342110" y="4373816"/>
                </a:cubicBezTo>
                <a:cubicBezTo>
                  <a:pt x="3362166" y="4354823"/>
                  <a:pt x="3350999" y="4312540"/>
                  <a:pt x="3320459" y="4313444"/>
                </a:cubicBezTo>
                <a:cubicBezTo>
                  <a:pt x="3285133" y="4306887"/>
                  <a:pt x="3270091" y="4360928"/>
                  <a:pt x="3299036" y="4376756"/>
                </a:cubicBezTo>
                <a:cubicBezTo>
                  <a:pt x="3305759" y="4379808"/>
                  <a:pt x="3313451" y="4381391"/>
                  <a:pt x="3321000" y="4381052"/>
                </a:cubicBezTo>
                <a:close/>
                <a:moveTo>
                  <a:pt x="2899064" y="4381458"/>
                </a:moveTo>
                <a:cubicBezTo>
                  <a:pt x="2917929" y="4384435"/>
                  <a:pt x="2940010" y="4374933"/>
                  <a:pt x="2939838" y="4353436"/>
                </a:cubicBezTo>
                <a:cubicBezTo>
                  <a:pt x="2946241" y="4328212"/>
                  <a:pt x="2920630" y="4306887"/>
                  <a:pt x="2896848" y="4314454"/>
                </a:cubicBezTo>
                <a:cubicBezTo>
                  <a:pt x="2870323" y="4318811"/>
                  <a:pt x="2863691" y="4357563"/>
                  <a:pt x="2882214" y="4374303"/>
                </a:cubicBezTo>
                <a:cubicBezTo>
                  <a:pt x="2886844" y="4378086"/>
                  <a:pt x="2892775" y="4380465"/>
                  <a:pt x="2899064" y="4381458"/>
                </a:cubicBezTo>
                <a:close/>
                <a:moveTo>
                  <a:pt x="3115512" y="4381593"/>
                </a:moveTo>
                <a:cubicBezTo>
                  <a:pt x="3123943" y="4381419"/>
                  <a:pt x="3131915" y="4379229"/>
                  <a:pt x="3137880" y="4372196"/>
                </a:cubicBezTo>
                <a:cubicBezTo>
                  <a:pt x="3157379" y="4348215"/>
                  <a:pt x="3137880" y="4303712"/>
                  <a:pt x="3104157" y="4313858"/>
                </a:cubicBezTo>
                <a:cubicBezTo>
                  <a:pt x="3080069" y="4316394"/>
                  <a:pt x="3078004" y="4342220"/>
                  <a:pt x="3078692" y="4361359"/>
                </a:cubicBezTo>
                <a:cubicBezTo>
                  <a:pt x="3081675" y="4365740"/>
                  <a:pt x="3087410" y="4374502"/>
                  <a:pt x="3090392" y="4378883"/>
                </a:cubicBezTo>
                <a:cubicBezTo>
                  <a:pt x="3098192" y="4379921"/>
                  <a:pt x="3107082" y="4381765"/>
                  <a:pt x="3115512" y="4381593"/>
                </a:cubicBezTo>
                <a:close/>
                <a:moveTo>
                  <a:pt x="3726570" y="4381735"/>
                </a:moveTo>
                <a:cubicBezTo>
                  <a:pt x="3744834" y="4381958"/>
                  <a:pt x="3763320" y="4367379"/>
                  <a:pt x="3761135" y="4346916"/>
                </a:cubicBezTo>
                <a:cubicBezTo>
                  <a:pt x="3765392" y="4315085"/>
                  <a:pt x="3719907" y="4302125"/>
                  <a:pt x="3701534" y="4324407"/>
                </a:cubicBezTo>
                <a:cubicBezTo>
                  <a:pt x="3691676" y="4339868"/>
                  <a:pt x="3690779" y="4366697"/>
                  <a:pt x="3709152" y="4376246"/>
                </a:cubicBezTo>
                <a:cubicBezTo>
                  <a:pt x="3714418" y="4379941"/>
                  <a:pt x="3720482" y="4381660"/>
                  <a:pt x="3726570" y="4381735"/>
                </a:cubicBezTo>
                <a:close/>
                <a:moveTo>
                  <a:pt x="2598273" y="4381878"/>
                </a:moveTo>
                <a:cubicBezTo>
                  <a:pt x="2602689" y="4382100"/>
                  <a:pt x="2607215" y="4381311"/>
                  <a:pt x="2611802" y="4379132"/>
                </a:cubicBezTo>
                <a:cubicBezTo>
                  <a:pt x="2646423" y="4368580"/>
                  <a:pt x="2634730" y="4308475"/>
                  <a:pt x="2597589" y="4312604"/>
                </a:cubicBezTo>
                <a:cubicBezTo>
                  <a:pt x="2569158" y="4310769"/>
                  <a:pt x="2562286" y="4340362"/>
                  <a:pt x="2562745" y="4362844"/>
                </a:cubicBezTo>
                <a:cubicBezTo>
                  <a:pt x="2572717" y="4371447"/>
                  <a:pt x="2585005" y="4381212"/>
                  <a:pt x="2598273" y="4381878"/>
                </a:cubicBezTo>
                <a:close/>
                <a:moveTo>
                  <a:pt x="2079091" y="4382036"/>
                </a:moveTo>
                <a:cubicBezTo>
                  <a:pt x="2097267" y="4384892"/>
                  <a:pt x="2117912" y="4374075"/>
                  <a:pt x="2119108" y="4353563"/>
                </a:cubicBezTo>
                <a:cubicBezTo>
                  <a:pt x="2125702" y="4325984"/>
                  <a:pt x="2093860" y="4305300"/>
                  <a:pt x="2069999" y="4315642"/>
                </a:cubicBezTo>
                <a:cubicBezTo>
                  <a:pt x="2045661" y="4322767"/>
                  <a:pt x="2041569" y="4360918"/>
                  <a:pt x="2062497" y="4374477"/>
                </a:cubicBezTo>
                <a:cubicBezTo>
                  <a:pt x="2067207" y="4378614"/>
                  <a:pt x="2073016" y="4381085"/>
                  <a:pt x="2079091" y="4382036"/>
                </a:cubicBezTo>
                <a:close/>
                <a:moveTo>
                  <a:pt x="2392734" y="4382063"/>
                </a:moveTo>
                <a:cubicBezTo>
                  <a:pt x="2411937" y="4381661"/>
                  <a:pt x="2430492" y="4366600"/>
                  <a:pt x="2425671" y="4345447"/>
                </a:cubicBezTo>
                <a:cubicBezTo>
                  <a:pt x="2429798" y="4311376"/>
                  <a:pt x="2374697" y="4302125"/>
                  <a:pt x="2362768" y="4331232"/>
                </a:cubicBezTo>
                <a:cubicBezTo>
                  <a:pt x="2357716" y="4346349"/>
                  <a:pt x="2357487" y="4369139"/>
                  <a:pt x="2374236" y="4377261"/>
                </a:cubicBezTo>
                <a:cubicBezTo>
                  <a:pt x="2379916" y="4380702"/>
                  <a:pt x="2386363" y="4382197"/>
                  <a:pt x="2392734" y="4382063"/>
                </a:cubicBezTo>
                <a:close/>
                <a:moveTo>
                  <a:pt x="1976187" y="4382164"/>
                </a:moveTo>
                <a:cubicBezTo>
                  <a:pt x="1996463" y="4384080"/>
                  <a:pt x="2018656" y="4367846"/>
                  <a:pt x="2016606" y="4345281"/>
                </a:cubicBezTo>
                <a:cubicBezTo>
                  <a:pt x="2017520" y="4317032"/>
                  <a:pt x="1980330" y="4303712"/>
                  <a:pt x="1959587" y="4319099"/>
                </a:cubicBezTo>
                <a:cubicBezTo>
                  <a:pt x="1941576" y="4330812"/>
                  <a:pt x="1939982" y="4360898"/>
                  <a:pt x="1957534" y="4373760"/>
                </a:cubicBezTo>
                <a:cubicBezTo>
                  <a:pt x="1962890" y="4378870"/>
                  <a:pt x="1969426" y="4381525"/>
                  <a:pt x="1976187" y="4382164"/>
                </a:cubicBezTo>
                <a:close/>
                <a:moveTo>
                  <a:pt x="2803165" y="4382197"/>
                </a:moveTo>
                <a:cubicBezTo>
                  <a:pt x="2821850" y="4382068"/>
                  <a:pt x="2840784" y="4365654"/>
                  <a:pt x="2838737" y="4345650"/>
                </a:cubicBezTo>
                <a:cubicBezTo>
                  <a:pt x="2838282" y="4321029"/>
                  <a:pt x="2806214" y="4305299"/>
                  <a:pt x="2785734" y="4317381"/>
                </a:cubicBezTo>
                <a:cubicBezTo>
                  <a:pt x="2762766" y="4327868"/>
                  <a:pt x="2762309" y="4365027"/>
                  <a:pt x="2785055" y="4376426"/>
                </a:cubicBezTo>
                <a:cubicBezTo>
                  <a:pt x="2790571" y="4380472"/>
                  <a:pt x="2796864" y="4382239"/>
                  <a:pt x="2803165" y="4382197"/>
                </a:cubicBezTo>
                <a:close/>
                <a:moveTo>
                  <a:pt x="3521876" y="4382217"/>
                </a:moveTo>
                <a:cubicBezTo>
                  <a:pt x="3543463" y="4381841"/>
                  <a:pt x="3565431" y="4360622"/>
                  <a:pt x="3556101" y="4337600"/>
                </a:cubicBezTo>
                <a:cubicBezTo>
                  <a:pt x="3550220" y="4310339"/>
                  <a:pt x="3511090" y="4305299"/>
                  <a:pt x="3494578" y="4324771"/>
                </a:cubicBezTo>
                <a:cubicBezTo>
                  <a:pt x="3482816" y="4339662"/>
                  <a:pt x="3485304" y="4364173"/>
                  <a:pt x="3501590" y="4374940"/>
                </a:cubicBezTo>
                <a:cubicBezTo>
                  <a:pt x="3507527" y="4380152"/>
                  <a:pt x="3514680" y="4382342"/>
                  <a:pt x="3521876" y="4382217"/>
                </a:cubicBezTo>
                <a:close/>
                <a:moveTo>
                  <a:pt x="3423402" y="4382233"/>
                </a:moveTo>
                <a:cubicBezTo>
                  <a:pt x="3428275" y="4381996"/>
                  <a:pt x="3433181" y="4380592"/>
                  <a:pt x="3437987" y="4377644"/>
                </a:cubicBezTo>
                <a:cubicBezTo>
                  <a:pt x="3465354" y="4363583"/>
                  <a:pt x="3458343" y="4314370"/>
                  <a:pt x="3425095" y="4314143"/>
                </a:cubicBezTo>
                <a:cubicBezTo>
                  <a:pt x="3395918" y="4308474"/>
                  <a:pt x="3381216" y="4338183"/>
                  <a:pt x="3383930" y="4363129"/>
                </a:cubicBezTo>
                <a:cubicBezTo>
                  <a:pt x="3394448" y="4373165"/>
                  <a:pt x="3408782" y="4382945"/>
                  <a:pt x="3423402" y="4382233"/>
                </a:cubicBezTo>
                <a:close/>
                <a:moveTo>
                  <a:pt x="4855171" y="4382327"/>
                </a:moveTo>
                <a:cubicBezTo>
                  <a:pt x="4875096" y="4383404"/>
                  <a:pt x="4896321" y="4368398"/>
                  <a:pt x="4893446" y="4346229"/>
                </a:cubicBezTo>
                <a:cubicBezTo>
                  <a:pt x="4895475" y="4316217"/>
                  <a:pt x="4853984" y="4303712"/>
                  <a:pt x="4834817" y="4322811"/>
                </a:cubicBezTo>
                <a:cubicBezTo>
                  <a:pt x="4817904" y="4335770"/>
                  <a:pt x="4820385" y="4363282"/>
                  <a:pt x="4836621" y="4375559"/>
                </a:cubicBezTo>
                <a:cubicBezTo>
                  <a:pt x="4842033" y="4379822"/>
                  <a:pt x="4848530" y="4381968"/>
                  <a:pt x="4855171" y="4382327"/>
                </a:cubicBezTo>
                <a:close/>
                <a:moveTo>
                  <a:pt x="4758879" y="4382385"/>
                </a:moveTo>
                <a:cubicBezTo>
                  <a:pt x="4780576" y="4379846"/>
                  <a:pt x="4799882" y="4356193"/>
                  <a:pt x="4788678" y="4334083"/>
                </a:cubicBezTo>
                <a:cubicBezTo>
                  <a:pt x="4780404" y="4308258"/>
                  <a:pt x="4740874" y="4306887"/>
                  <a:pt x="4727084" y="4328141"/>
                </a:cubicBezTo>
                <a:cubicBezTo>
                  <a:pt x="4717891" y="4343681"/>
                  <a:pt x="4719730" y="4368363"/>
                  <a:pt x="4737426" y="4377047"/>
                </a:cubicBezTo>
                <a:cubicBezTo>
                  <a:pt x="4744149" y="4381732"/>
                  <a:pt x="4751647" y="4383232"/>
                  <a:pt x="4758879" y="4382385"/>
                </a:cubicBezTo>
                <a:close/>
                <a:moveTo>
                  <a:pt x="7113542" y="4382525"/>
                </a:moveTo>
                <a:cubicBezTo>
                  <a:pt x="7132431" y="4384876"/>
                  <a:pt x="7153337" y="4372097"/>
                  <a:pt x="7155766" y="4352265"/>
                </a:cubicBezTo>
                <a:cubicBezTo>
                  <a:pt x="7159467" y="4323543"/>
                  <a:pt x="7120373" y="4303712"/>
                  <a:pt x="7097472" y="4319896"/>
                </a:cubicBezTo>
                <a:cubicBezTo>
                  <a:pt x="7079429" y="4332205"/>
                  <a:pt x="7078504" y="4361611"/>
                  <a:pt x="7096085" y="4374832"/>
                </a:cubicBezTo>
                <a:cubicBezTo>
                  <a:pt x="7101174" y="4379277"/>
                  <a:pt x="7107246" y="4381741"/>
                  <a:pt x="7113542" y="4382525"/>
                </a:cubicBezTo>
                <a:close/>
                <a:moveTo>
                  <a:pt x="3214223" y="4382617"/>
                </a:moveTo>
                <a:cubicBezTo>
                  <a:pt x="3233307" y="4383091"/>
                  <a:pt x="3252965" y="4367797"/>
                  <a:pt x="3249213" y="4346428"/>
                </a:cubicBezTo>
                <a:cubicBezTo>
                  <a:pt x="3249895" y="4320234"/>
                  <a:pt x="3217827" y="4305299"/>
                  <a:pt x="3197130" y="4318396"/>
                </a:cubicBezTo>
                <a:cubicBezTo>
                  <a:pt x="3175978" y="4329655"/>
                  <a:pt x="3174841" y="4364580"/>
                  <a:pt x="3196220" y="4376528"/>
                </a:cubicBezTo>
                <a:cubicBezTo>
                  <a:pt x="3201565" y="4380549"/>
                  <a:pt x="3207862" y="4382459"/>
                  <a:pt x="3214223" y="4382617"/>
                </a:cubicBezTo>
                <a:close/>
                <a:moveTo>
                  <a:pt x="2700544" y="4382633"/>
                </a:moveTo>
                <a:cubicBezTo>
                  <a:pt x="2721812" y="4381396"/>
                  <a:pt x="2742426" y="4361744"/>
                  <a:pt x="2735166" y="4339405"/>
                </a:cubicBezTo>
                <a:cubicBezTo>
                  <a:pt x="2729863" y="4308938"/>
                  <a:pt x="2682373" y="4305300"/>
                  <a:pt x="2668316" y="4330992"/>
                </a:cubicBezTo>
                <a:cubicBezTo>
                  <a:pt x="2660711" y="4345999"/>
                  <a:pt x="2663933" y="4368735"/>
                  <a:pt x="2680068" y="4377148"/>
                </a:cubicBezTo>
                <a:cubicBezTo>
                  <a:pt x="2686296" y="4381410"/>
                  <a:pt x="2693458" y="4383045"/>
                  <a:pt x="2700544" y="4382633"/>
                </a:cubicBezTo>
                <a:close/>
                <a:moveTo>
                  <a:pt x="2290982" y="4382767"/>
                </a:moveTo>
                <a:cubicBezTo>
                  <a:pt x="2311287" y="4381549"/>
                  <a:pt x="2329825" y="4362059"/>
                  <a:pt x="2323085" y="4339492"/>
                </a:cubicBezTo>
                <a:cubicBezTo>
                  <a:pt x="2318590" y="4309403"/>
                  <a:pt x="2273646" y="4305300"/>
                  <a:pt x="2259926" y="4330374"/>
                </a:cubicBezTo>
                <a:cubicBezTo>
                  <a:pt x="2252726" y="4345647"/>
                  <a:pt x="2254753" y="4368669"/>
                  <a:pt x="2270950" y="4377332"/>
                </a:cubicBezTo>
                <a:cubicBezTo>
                  <a:pt x="2277244" y="4381549"/>
                  <a:pt x="2284211" y="4383173"/>
                  <a:pt x="2290982" y="4382767"/>
                </a:cubicBezTo>
                <a:close/>
                <a:moveTo>
                  <a:pt x="4959010" y="4382783"/>
                </a:moveTo>
                <a:cubicBezTo>
                  <a:pt x="4979161" y="4384604"/>
                  <a:pt x="5000567" y="4369011"/>
                  <a:pt x="4996106" y="4346221"/>
                </a:cubicBezTo>
                <a:cubicBezTo>
                  <a:pt x="4999766" y="4311492"/>
                  <a:pt x="4942798" y="4302125"/>
                  <a:pt x="4929757" y="4331598"/>
                </a:cubicBezTo>
                <a:cubicBezTo>
                  <a:pt x="4924266" y="4346221"/>
                  <a:pt x="4924724" y="4366554"/>
                  <a:pt x="4940281" y="4374780"/>
                </a:cubicBezTo>
                <a:cubicBezTo>
                  <a:pt x="4945715" y="4379635"/>
                  <a:pt x="4952293" y="4382176"/>
                  <a:pt x="4959010" y="4382783"/>
                </a:cubicBezTo>
                <a:close/>
                <a:moveTo>
                  <a:pt x="2188051" y="4476131"/>
                </a:moveTo>
                <a:cubicBezTo>
                  <a:pt x="2203265" y="4474857"/>
                  <a:pt x="2217468" y="4459829"/>
                  <a:pt x="2211755" y="4443102"/>
                </a:cubicBezTo>
                <a:cubicBezTo>
                  <a:pt x="2205926" y="4420800"/>
                  <a:pt x="2167378" y="4418012"/>
                  <a:pt x="2163562" y="4442638"/>
                </a:cubicBezTo>
                <a:cubicBezTo>
                  <a:pt x="2162219" y="4452395"/>
                  <a:pt x="2162219" y="4468425"/>
                  <a:pt x="2173200" y="4472374"/>
                </a:cubicBezTo>
                <a:cubicBezTo>
                  <a:pt x="2177796" y="4475452"/>
                  <a:pt x="2182977" y="4476556"/>
                  <a:pt x="2188051" y="4476131"/>
                </a:cubicBezTo>
                <a:close/>
                <a:moveTo>
                  <a:pt x="3404049" y="4480656"/>
                </a:moveTo>
                <a:cubicBezTo>
                  <a:pt x="3425307" y="4489450"/>
                  <a:pt x="3459004" y="4478627"/>
                  <a:pt x="3454029" y="4450894"/>
                </a:cubicBezTo>
                <a:cubicBezTo>
                  <a:pt x="3458100" y="4424739"/>
                  <a:pt x="3426212" y="4411662"/>
                  <a:pt x="3405406" y="4420906"/>
                </a:cubicBezTo>
                <a:cubicBezTo>
                  <a:pt x="3378946" y="4428572"/>
                  <a:pt x="3378041" y="4471638"/>
                  <a:pt x="3404049" y="4480656"/>
                </a:cubicBezTo>
                <a:close/>
                <a:moveTo>
                  <a:pt x="2510206" y="4481504"/>
                </a:moveTo>
                <a:cubicBezTo>
                  <a:pt x="2520548" y="4478081"/>
                  <a:pt x="2528658" y="4470601"/>
                  <a:pt x="2529470" y="4457943"/>
                </a:cubicBezTo>
                <a:cubicBezTo>
                  <a:pt x="2536883" y="4432167"/>
                  <a:pt x="2510004" y="4410074"/>
                  <a:pt x="2485438" y="4418359"/>
                </a:cubicBezTo>
                <a:cubicBezTo>
                  <a:pt x="2455791" y="4422732"/>
                  <a:pt x="2451162" y="4468990"/>
                  <a:pt x="2477564" y="4480728"/>
                </a:cubicBezTo>
                <a:cubicBezTo>
                  <a:pt x="2487294" y="4484295"/>
                  <a:pt x="2499861" y="4484927"/>
                  <a:pt x="2510206" y="4481504"/>
                </a:cubicBezTo>
                <a:close/>
                <a:moveTo>
                  <a:pt x="3845609" y="4481615"/>
                </a:moveTo>
                <a:cubicBezTo>
                  <a:pt x="3855697" y="4478305"/>
                  <a:pt x="3863595" y="4470936"/>
                  <a:pt x="3864171" y="4458385"/>
                </a:cubicBezTo>
                <a:cubicBezTo>
                  <a:pt x="3870166" y="4436508"/>
                  <a:pt x="3851489" y="4413249"/>
                  <a:pt x="3828430" y="4417394"/>
                </a:cubicBezTo>
                <a:cubicBezTo>
                  <a:pt x="3794764" y="4414170"/>
                  <a:pt x="3787616" y="4467367"/>
                  <a:pt x="3813903" y="4480492"/>
                </a:cubicBezTo>
                <a:cubicBezTo>
                  <a:pt x="3823242" y="4484177"/>
                  <a:pt x="3835521" y="4484926"/>
                  <a:pt x="3845609" y="4481615"/>
                </a:cubicBezTo>
                <a:close/>
                <a:moveTo>
                  <a:pt x="2406445" y="4481824"/>
                </a:moveTo>
                <a:cubicBezTo>
                  <a:pt x="2416512" y="4478620"/>
                  <a:pt x="2424386" y="4471420"/>
                  <a:pt x="2424842" y="4459060"/>
                </a:cubicBezTo>
                <a:cubicBezTo>
                  <a:pt x="2430508" y="4436608"/>
                  <a:pt x="2412364" y="4413249"/>
                  <a:pt x="2388530" y="4418465"/>
                </a:cubicBezTo>
                <a:cubicBezTo>
                  <a:pt x="2355888" y="4415743"/>
                  <a:pt x="2349539" y="4468132"/>
                  <a:pt x="2374937" y="4480605"/>
                </a:cubicBezTo>
                <a:cubicBezTo>
                  <a:pt x="2384114" y="4484233"/>
                  <a:pt x="2396377" y="4485027"/>
                  <a:pt x="2406445" y="4481824"/>
                </a:cubicBezTo>
                <a:close/>
                <a:moveTo>
                  <a:pt x="2688842" y="4482554"/>
                </a:moveTo>
                <a:cubicBezTo>
                  <a:pt x="2710578" y="4489450"/>
                  <a:pt x="2739171" y="4477036"/>
                  <a:pt x="2736653" y="4450829"/>
                </a:cubicBezTo>
                <a:cubicBezTo>
                  <a:pt x="2740085" y="4411518"/>
                  <a:pt x="2672603" y="4405312"/>
                  <a:pt x="2666887" y="4442783"/>
                </a:cubicBezTo>
                <a:cubicBezTo>
                  <a:pt x="2660711" y="4460025"/>
                  <a:pt x="2671916" y="4478186"/>
                  <a:pt x="2688842" y="4482554"/>
                </a:cubicBezTo>
                <a:close/>
                <a:moveTo>
                  <a:pt x="1974140" y="4482908"/>
                </a:moveTo>
                <a:cubicBezTo>
                  <a:pt x="1996751" y="4485974"/>
                  <a:pt x="2022265" y="4469693"/>
                  <a:pt x="2016746" y="4444149"/>
                </a:cubicBezTo>
                <a:cubicBezTo>
                  <a:pt x="2012842" y="4413250"/>
                  <a:pt x="1974219" y="4415505"/>
                  <a:pt x="1951920" y="4424527"/>
                </a:cubicBezTo>
                <a:cubicBezTo>
                  <a:pt x="1947553" y="4440316"/>
                  <a:pt x="1939982" y="4459712"/>
                  <a:pt x="1953765" y="4473020"/>
                </a:cubicBezTo>
                <a:cubicBezTo>
                  <a:pt x="1959398" y="4478715"/>
                  <a:pt x="1966604" y="4481886"/>
                  <a:pt x="1974140" y="4482908"/>
                </a:cubicBezTo>
                <a:close/>
                <a:moveTo>
                  <a:pt x="2808223" y="4482983"/>
                </a:moveTo>
                <a:cubicBezTo>
                  <a:pt x="2820038" y="4481323"/>
                  <a:pt x="2831061" y="4474914"/>
                  <a:pt x="2836940" y="4463811"/>
                </a:cubicBezTo>
                <a:cubicBezTo>
                  <a:pt x="2839879" y="4450534"/>
                  <a:pt x="2834679" y="4437257"/>
                  <a:pt x="2831287" y="4424666"/>
                </a:cubicBezTo>
                <a:cubicBezTo>
                  <a:pt x="2812520" y="4416425"/>
                  <a:pt x="2792163" y="4417112"/>
                  <a:pt x="2773394" y="4425124"/>
                </a:cubicBezTo>
                <a:cubicBezTo>
                  <a:pt x="2769325" y="4440919"/>
                  <a:pt x="2763898" y="4459233"/>
                  <a:pt x="2774979" y="4473655"/>
                </a:cubicBezTo>
                <a:cubicBezTo>
                  <a:pt x="2784021" y="4481552"/>
                  <a:pt x="2796628" y="4484642"/>
                  <a:pt x="2808223" y="4482983"/>
                </a:cubicBezTo>
                <a:close/>
                <a:moveTo>
                  <a:pt x="3128913" y="4483100"/>
                </a:moveTo>
                <a:cubicBezTo>
                  <a:pt x="3141693" y="4470627"/>
                  <a:pt x="3147854" y="4452711"/>
                  <a:pt x="3142149" y="4435475"/>
                </a:cubicBezTo>
                <a:cubicBezTo>
                  <a:pt x="3133706" y="4414384"/>
                  <a:pt x="3103583" y="4413250"/>
                  <a:pt x="3087380" y="4425723"/>
                </a:cubicBezTo>
                <a:cubicBezTo>
                  <a:pt x="3074829" y="4435021"/>
                  <a:pt x="3080763" y="4452257"/>
                  <a:pt x="3078480" y="4465410"/>
                </a:cubicBezTo>
                <a:cubicBezTo>
                  <a:pt x="3082816" y="4472441"/>
                  <a:pt x="3088750" y="4477884"/>
                  <a:pt x="3096052" y="4481966"/>
                </a:cubicBezTo>
                <a:cubicBezTo>
                  <a:pt x="3107006" y="4482646"/>
                  <a:pt x="3117960" y="4483100"/>
                  <a:pt x="3128913" y="4483100"/>
                </a:cubicBezTo>
                <a:close/>
                <a:moveTo>
                  <a:pt x="3016136" y="4483222"/>
                </a:moveTo>
                <a:cubicBezTo>
                  <a:pt x="3024335" y="4482281"/>
                  <a:pt x="3031934" y="4479201"/>
                  <a:pt x="3037076" y="4472126"/>
                </a:cubicBezTo>
                <a:cubicBezTo>
                  <a:pt x="3051016" y="4450219"/>
                  <a:pt x="3037533" y="4413250"/>
                  <a:pt x="3007595" y="4418042"/>
                </a:cubicBezTo>
                <a:cubicBezTo>
                  <a:pt x="2972400" y="4413478"/>
                  <a:pt x="2962116" y="4468019"/>
                  <a:pt x="2991597" y="4481483"/>
                </a:cubicBezTo>
                <a:cubicBezTo>
                  <a:pt x="2999139" y="4482966"/>
                  <a:pt x="3007938" y="4484164"/>
                  <a:pt x="3016136" y="4483222"/>
                </a:cubicBezTo>
                <a:close/>
                <a:moveTo>
                  <a:pt x="2913793" y="4483443"/>
                </a:moveTo>
                <a:cubicBezTo>
                  <a:pt x="2931286" y="4479446"/>
                  <a:pt x="2944417" y="4461806"/>
                  <a:pt x="2938942" y="4442640"/>
                </a:cubicBezTo>
                <a:cubicBezTo>
                  <a:pt x="2934836" y="4410753"/>
                  <a:pt x="2883282" y="4410074"/>
                  <a:pt x="2873473" y="4438343"/>
                </a:cubicBezTo>
                <a:cubicBezTo>
                  <a:pt x="2868454" y="4455531"/>
                  <a:pt x="2874385" y="4479956"/>
                  <a:pt x="2895372" y="4482443"/>
                </a:cubicBezTo>
                <a:cubicBezTo>
                  <a:pt x="2901645" y="4484591"/>
                  <a:pt x="2907961" y="4484775"/>
                  <a:pt x="2913793" y="4483443"/>
                </a:cubicBezTo>
                <a:close/>
                <a:moveTo>
                  <a:pt x="3623727" y="4483494"/>
                </a:moveTo>
                <a:cubicBezTo>
                  <a:pt x="3630023" y="4483573"/>
                  <a:pt x="3636343" y="4482240"/>
                  <a:pt x="3641896" y="4479634"/>
                </a:cubicBezTo>
                <a:cubicBezTo>
                  <a:pt x="3653002" y="4474419"/>
                  <a:pt x="3661037" y="4464105"/>
                  <a:pt x="3659660" y="4449779"/>
                </a:cubicBezTo>
                <a:cubicBezTo>
                  <a:pt x="3663792" y="4413564"/>
                  <a:pt x="3608234" y="4405312"/>
                  <a:pt x="3594230" y="4434193"/>
                </a:cubicBezTo>
                <a:cubicBezTo>
                  <a:pt x="3590327" y="4449550"/>
                  <a:pt x="3589179" y="4470408"/>
                  <a:pt x="3605709" y="4478889"/>
                </a:cubicBezTo>
                <a:cubicBezTo>
                  <a:pt x="3611161" y="4481926"/>
                  <a:pt x="3617432" y="4483416"/>
                  <a:pt x="3623727" y="4483494"/>
                </a:cubicBezTo>
                <a:close/>
                <a:moveTo>
                  <a:pt x="6912863" y="4483537"/>
                </a:moveTo>
                <a:cubicBezTo>
                  <a:pt x="6931741" y="4483940"/>
                  <a:pt x="6951074" y="4471811"/>
                  <a:pt x="6948479" y="4450776"/>
                </a:cubicBezTo>
                <a:cubicBezTo>
                  <a:pt x="6953092" y="4414133"/>
                  <a:pt x="6890352" y="4405312"/>
                  <a:pt x="6879741" y="4438561"/>
                </a:cubicBezTo>
                <a:cubicBezTo>
                  <a:pt x="6872129" y="4453264"/>
                  <a:pt x="6879280" y="4472263"/>
                  <a:pt x="6894965" y="4478823"/>
                </a:cubicBezTo>
                <a:cubicBezTo>
                  <a:pt x="6900328" y="4481876"/>
                  <a:pt x="6906570" y="4483403"/>
                  <a:pt x="6912863" y="4483537"/>
                </a:cubicBezTo>
                <a:close/>
                <a:moveTo>
                  <a:pt x="3530712" y="4483584"/>
                </a:moveTo>
                <a:cubicBezTo>
                  <a:pt x="3546118" y="4480440"/>
                  <a:pt x="3557193" y="4466583"/>
                  <a:pt x="3562191" y="4450674"/>
                </a:cubicBezTo>
                <a:cubicBezTo>
                  <a:pt x="3555296" y="4426954"/>
                  <a:pt x="3532084" y="4410075"/>
                  <a:pt x="3507263" y="4420567"/>
                </a:cubicBezTo>
                <a:cubicBezTo>
                  <a:pt x="3476466" y="4428778"/>
                  <a:pt x="3481293" y="4481923"/>
                  <a:pt x="3513928" y="4482835"/>
                </a:cubicBezTo>
                <a:cubicBezTo>
                  <a:pt x="3519961" y="4484489"/>
                  <a:pt x="3525577" y="4484631"/>
                  <a:pt x="3530712" y="4483584"/>
                </a:cubicBezTo>
                <a:close/>
                <a:moveTo>
                  <a:pt x="3199388" y="4484014"/>
                </a:moveTo>
                <a:cubicBezTo>
                  <a:pt x="3221411" y="4484687"/>
                  <a:pt x="3251463" y="4478857"/>
                  <a:pt x="3249399" y="4451053"/>
                </a:cubicBezTo>
                <a:cubicBezTo>
                  <a:pt x="3254216" y="4412039"/>
                  <a:pt x="3186312" y="4405312"/>
                  <a:pt x="3181265" y="4442757"/>
                </a:cubicBezTo>
                <a:cubicBezTo>
                  <a:pt x="3174841" y="4459574"/>
                  <a:pt x="3188835" y="4473027"/>
                  <a:pt x="3199388" y="4484014"/>
                </a:cubicBezTo>
                <a:close/>
                <a:moveTo>
                  <a:pt x="3317446" y="4484418"/>
                </a:moveTo>
                <a:cubicBezTo>
                  <a:pt x="3335963" y="4484097"/>
                  <a:pt x="3354447" y="4472170"/>
                  <a:pt x="3352393" y="4451138"/>
                </a:cubicBezTo>
                <a:cubicBezTo>
                  <a:pt x="3355816" y="4415800"/>
                  <a:pt x="3297624" y="4405312"/>
                  <a:pt x="3286214" y="4436775"/>
                </a:cubicBezTo>
                <a:cubicBezTo>
                  <a:pt x="3283704" y="4451822"/>
                  <a:pt x="3282791" y="4473710"/>
                  <a:pt x="3299678" y="4480777"/>
                </a:cubicBezTo>
                <a:cubicBezTo>
                  <a:pt x="3305098" y="4483342"/>
                  <a:pt x="3311274" y="4484525"/>
                  <a:pt x="3317446" y="4484418"/>
                </a:cubicBezTo>
                <a:close/>
                <a:moveTo>
                  <a:pt x="3727657" y="4484487"/>
                </a:moveTo>
                <a:cubicBezTo>
                  <a:pt x="3746202" y="4484162"/>
                  <a:pt x="3764430" y="4472204"/>
                  <a:pt x="3761548" y="4450369"/>
                </a:cubicBezTo>
                <a:cubicBezTo>
                  <a:pt x="3765165" y="4414554"/>
                  <a:pt x="3710001" y="4405312"/>
                  <a:pt x="3696888" y="4434888"/>
                </a:cubicBezTo>
                <a:cubicBezTo>
                  <a:pt x="3693045" y="4450369"/>
                  <a:pt x="3692366" y="4473707"/>
                  <a:pt x="3709775" y="4480870"/>
                </a:cubicBezTo>
                <a:cubicBezTo>
                  <a:pt x="3715257" y="4483412"/>
                  <a:pt x="3721475" y="4484596"/>
                  <a:pt x="3727657" y="4484487"/>
                </a:cubicBezTo>
                <a:close/>
                <a:moveTo>
                  <a:pt x="3949020" y="4484687"/>
                </a:moveTo>
                <a:cubicBezTo>
                  <a:pt x="3959711" y="4473023"/>
                  <a:pt x="3971766" y="4459300"/>
                  <a:pt x="3966535" y="4441918"/>
                </a:cubicBezTo>
                <a:cubicBezTo>
                  <a:pt x="3961985" y="4403724"/>
                  <a:pt x="3895566" y="4411729"/>
                  <a:pt x="3899206" y="4450609"/>
                </a:cubicBezTo>
                <a:cubicBezTo>
                  <a:pt x="3896704" y="4478740"/>
                  <a:pt x="3927866" y="4484458"/>
                  <a:pt x="3949020" y="4484687"/>
                </a:cubicBezTo>
                <a:close/>
                <a:moveTo>
                  <a:pt x="3409629" y="4587874"/>
                </a:moveTo>
                <a:lnTo>
                  <a:pt x="3435561" y="4587874"/>
                </a:lnTo>
                <a:cubicBezTo>
                  <a:pt x="3449993" y="4576957"/>
                  <a:pt x="3460591" y="4558761"/>
                  <a:pt x="3452473" y="4540565"/>
                </a:cubicBezTo>
                <a:cubicBezTo>
                  <a:pt x="3441875" y="4510087"/>
                  <a:pt x="3389109" y="4514635"/>
                  <a:pt x="3385726" y="4547389"/>
                </a:cubicBezTo>
                <a:cubicBezTo>
                  <a:pt x="3381216" y="4566039"/>
                  <a:pt x="3394972" y="4579459"/>
                  <a:pt x="3409629" y="4587874"/>
                </a:cubicBezTo>
                <a:close/>
                <a:moveTo>
                  <a:pt x="3302749" y="4587874"/>
                </a:moveTo>
                <a:lnTo>
                  <a:pt x="3330190" y="4587874"/>
                </a:lnTo>
                <a:cubicBezTo>
                  <a:pt x="3360579" y="4572445"/>
                  <a:pt x="3357177" y="4520170"/>
                  <a:pt x="3319531" y="4518789"/>
                </a:cubicBezTo>
                <a:cubicBezTo>
                  <a:pt x="3279844" y="4513262"/>
                  <a:pt x="3271679" y="4571063"/>
                  <a:pt x="3302749" y="4587874"/>
                </a:cubicBezTo>
                <a:close/>
                <a:moveTo>
                  <a:pt x="3093760" y="4587874"/>
                </a:moveTo>
                <a:lnTo>
                  <a:pt x="3122285" y="4587874"/>
                </a:lnTo>
                <a:cubicBezTo>
                  <a:pt x="3137803" y="4580740"/>
                  <a:pt x="3149441" y="4566011"/>
                  <a:pt x="3144877" y="4547830"/>
                </a:cubicBezTo>
                <a:cubicBezTo>
                  <a:pt x="3145790" y="4510777"/>
                  <a:pt x="3079839" y="4510087"/>
                  <a:pt x="3080067" y="4547139"/>
                </a:cubicBezTo>
                <a:cubicBezTo>
                  <a:pt x="3076416" y="4562559"/>
                  <a:pt x="3086229" y="4575447"/>
                  <a:pt x="3093760" y="4587874"/>
                </a:cubicBezTo>
                <a:close/>
                <a:moveTo>
                  <a:pt x="2894308" y="4587874"/>
                </a:moveTo>
                <a:lnTo>
                  <a:pt x="2916987" y="4587874"/>
                </a:lnTo>
                <a:cubicBezTo>
                  <a:pt x="2952592" y="4574944"/>
                  <a:pt x="2942840" y="4511674"/>
                  <a:pt x="2902019" y="4519987"/>
                </a:cubicBezTo>
                <a:cubicBezTo>
                  <a:pt x="2864372" y="4518833"/>
                  <a:pt x="2862104" y="4577022"/>
                  <a:pt x="2894308" y="4587874"/>
                </a:cubicBezTo>
                <a:close/>
                <a:moveTo>
                  <a:pt x="2689286" y="4587874"/>
                </a:moveTo>
                <a:lnTo>
                  <a:pt x="2714683" y="4587874"/>
                </a:lnTo>
                <a:cubicBezTo>
                  <a:pt x="2748022" y="4574829"/>
                  <a:pt x="2740315" y="4518297"/>
                  <a:pt x="2702895" y="4520585"/>
                </a:cubicBezTo>
                <a:cubicBezTo>
                  <a:pt x="2661846" y="4513262"/>
                  <a:pt x="2652774" y="4575286"/>
                  <a:pt x="2689286" y="4587874"/>
                </a:cubicBezTo>
                <a:close/>
                <a:moveTo>
                  <a:pt x="2583518" y="4587874"/>
                </a:moveTo>
                <a:lnTo>
                  <a:pt x="2608863" y="4587874"/>
                </a:lnTo>
                <a:cubicBezTo>
                  <a:pt x="2644835" y="4575971"/>
                  <a:pt x="2636919" y="4514849"/>
                  <a:pt x="2597100" y="4519199"/>
                </a:cubicBezTo>
                <a:cubicBezTo>
                  <a:pt x="2559322" y="4517139"/>
                  <a:pt x="2554345" y="4572079"/>
                  <a:pt x="2583518" y="4587874"/>
                </a:cubicBezTo>
                <a:close/>
                <a:moveTo>
                  <a:pt x="2483747" y="4587874"/>
                </a:moveTo>
                <a:lnTo>
                  <a:pt x="2508559" y="4587874"/>
                </a:lnTo>
                <a:cubicBezTo>
                  <a:pt x="2543229" y="4572906"/>
                  <a:pt x="2533365" y="4513262"/>
                  <a:pt x="2492481" y="4519019"/>
                </a:cubicBezTo>
                <a:cubicBezTo>
                  <a:pt x="2454826" y="4519479"/>
                  <a:pt x="2451162" y="4575209"/>
                  <a:pt x="2483747" y="4587874"/>
                </a:cubicBezTo>
                <a:close/>
                <a:moveTo>
                  <a:pt x="2377934" y="4587874"/>
                </a:moveTo>
                <a:lnTo>
                  <a:pt x="2406194" y="4587874"/>
                </a:lnTo>
                <a:cubicBezTo>
                  <a:pt x="2419050" y="4578411"/>
                  <a:pt x="2428920" y="4564561"/>
                  <a:pt x="2425017" y="4547711"/>
                </a:cubicBezTo>
                <a:cubicBezTo>
                  <a:pt x="2426166" y="4510318"/>
                  <a:pt x="2359807" y="4510087"/>
                  <a:pt x="2359581" y="4547019"/>
                </a:cubicBezTo>
                <a:cubicBezTo>
                  <a:pt x="2355888" y="4563869"/>
                  <a:pt x="2366003" y="4577718"/>
                  <a:pt x="2377934" y="4587874"/>
                </a:cubicBezTo>
                <a:close/>
                <a:moveTo>
                  <a:pt x="2275187" y="4587874"/>
                </a:moveTo>
                <a:lnTo>
                  <a:pt x="2301025" y="4587874"/>
                </a:lnTo>
                <a:cubicBezTo>
                  <a:pt x="2333663" y="4574928"/>
                  <a:pt x="2328898" y="4517130"/>
                  <a:pt x="2290375" y="4518980"/>
                </a:cubicBezTo>
                <a:cubicBezTo>
                  <a:pt x="2251591" y="4516436"/>
                  <a:pt x="2244784" y="4570766"/>
                  <a:pt x="2275187" y="4587874"/>
                </a:cubicBezTo>
                <a:close/>
                <a:moveTo>
                  <a:pt x="2172828" y="4587874"/>
                </a:moveTo>
                <a:lnTo>
                  <a:pt x="2199715" y="4587874"/>
                </a:lnTo>
                <a:cubicBezTo>
                  <a:pt x="2214953" y="4577492"/>
                  <a:pt x="2224139" y="4558340"/>
                  <a:pt x="2218313" y="4539650"/>
                </a:cubicBezTo>
                <a:cubicBezTo>
                  <a:pt x="2208901" y="4508499"/>
                  <a:pt x="2155123" y="4514037"/>
                  <a:pt x="2153330" y="4547264"/>
                </a:cubicBezTo>
                <a:cubicBezTo>
                  <a:pt x="2149522" y="4564570"/>
                  <a:pt x="2160047" y="4578414"/>
                  <a:pt x="2172828" y="4587874"/>
                </a:cubicBezTo>
                <a:close/>
                <a:moveTo>
                  <a:pt x="3507605" y="4587875"/>
                </a:moveTo>
                <a:lnTo>
                  <a:pt x="3531229" y="4587875"/>
                </a:lnTo>
                <a:cubicBezTo>
                  <a:pt x="3547743" y="4582106"/>
                  <a:pt x="3562192" y="4567108"/>
                  <a:pt x="3558523" y="4547956"/>
                </a:cubicBezTo>
                <a:cubicBezTo>
                  <a:pt x="3554165" y="4517499"/>
                  <a:pt x="3507835" y="4508500"/>
                  <a:pt x="3491780" y="4534112"/>
                </a:cubicBezTo>
                <a:cubicBezTo>
                  <a:pt x="3481229" y="4553494"/>
                  <a:pt x="3489486" y="4576799"/>
                  <a:pt x="3507605" y="4587875"/>
                </a:cubicBezTo>
                <a:close/>
                <a:moveTo>
                  <a:pt x="3612594" y="4587875"/>
                </a:moveTo>
                <a:lnTo>
                  <a:pt x="3636994" y="4587875"/>
                </a:lnTo>
                <a:cubicBezTo>
                  <a:pt x="3670141" y="4575401"/>
                  <a:pt x="3666458" y="4517420"/>
                  <a:pt x="3627326" y="4520192"/>
                </a:cubicBezTo>
                <a:cubicBezTo>
                  <a:pt x="3586353" y="4513262"/>
                  <a:pt x="3578066" y="4573553"/>
                  <a:pt x="3612594" y="4587875"/>
                </a:cubicBezTo>
                <a:close/>
              </a:path>
            </a:pathLst>
          </a:custGeom>
          <a:solidFill>
            <a:schemeClr val="bg1">
              <a:lumMod val="65000"/>
              <a:alpha val="48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dirty="0">
              <a:ln>
                <a:noFill/>
              </a:ln>
              <a:solidFill>
                <a:srgbClr val="000000"/>
              </a:solidFill>
              <a:effectLst/>
              <a:uLnTx/>
              <a:uFillTx/>
              <a:latin typeface="Helvetica" panose="020B7200000000000000" pitchFamily="34" charset="0"/>
              <a:ea typeface="+mn-ea"/>
              <a:cs typeface="+mn-cs"/>
            </a:endParaRPr>
          </a:p>
        </p:txBody>
      </p:sp>
      <p:grpSp>
        <p:nvGrpSpPr>
          <p:cNvPr id="10" name="Group 9">
            <a:extLst>
              <a:ext uri="{FF2B5EF4-FFF2-40B4-BE49-F238E27FC236}">
                <a16:creationId xmlns:a16="http://schemas.microsoft.com/office/drawing/2014/main" id="{C44DB1C0-5461-4AC1-A1A7-4D0641A87D17}"/>
              </a:ext>
            </a:extLst>
          </p:cNvPr>
          <p:cNvGrpSpPr/>
          <p:nvPr/>
        </p:nvGrpSpPr>
        <p:grpSpPr>
          <a:xfrm>
            <a:off x="8244116" y="3323697"/>
            <a:ext cx="1045028" cy="1045028"/>
            <a:chOff x="8244116" y="3323697"/>
            <a:chExt cx="1045028" cy="1045028"/>
          </a:xfrm>
        </p:grpSpPr>
        <p:sp>
          <p:nvSpPr>
            <p:cNvPr id="8" name="Oval 7">
              <a:extLst>
                <a:ext uri="{FF2B5EF4-FFF2-40B4-BE49-F238E27FC236}">
                  <a16:creationId xmlns:a16="http://schemas.microsoft.com/office/drawing/2014/main" id="{516F032D-6842-4504-98B1-EE91C54518FC}"/>
                </a:ext>
              </a:extLst>
            </p:cNvPr>
            <p:cNvSpPr/>
            <p:nvPr/>
          </p:nvSpPr>
          <p:spPr>
            <a:xfrm>
              <a:off x="8244116" y="3323697"/>
              <a:ext cx="1045028" cy="1045028"/>
            </a:xfrm>
            <a:prstGeom prst="ellipse">
              <a:avLst/>
            </a:prstGeom>
            <a:solidFill>
              <a:srgbClr val="1F60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9" name="TextBox 8">
              <a:extLst>
                <a:ext uri="{FF2B5EF4-FFF2-40B4-BE49-F238E27FC236}">
                  <a16:creationId xmlns:a16="http://schemas.microsoft.com/office/drawing/2014/main" id="{A9FDC55A-365F-427D-92E9-CB3D79FB650D}"/>
                </a:ext>
              </a:extLst>
            </p:cNvPr>
            <p:cNvSpPr txBox="1"/>
            <p:nvPr/>
          </p:nvSpPr>
          <p:spPr>
            <a:xfrm>
              <a:off x="8333016" y="3661545"/>
              <a:ext cx="86722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2000" b="1" i="0" u="none" strike="noStrike" kern="1200" cap="none" spc="0" normalizeH="0" baseline="0" noProof="0" dirty="0">
                  <a:ln>
                    <a:noFill/>
                  </a:ln>
                  <a:solidFill>
                    <a:srgbClr val="FFFFFF"/>
                  </a:solidFill>
                  <a:effectLst/>
                  <a:uLnTx/>
                  <a:uFillTx/>
                  <a:latin typeface="Helvetica" panose="020B7200000000000000" pitchFamily="34" charset="0"/>
                </a:rPr>
                <a:t>53</a:t>
              </a:r>
              <a:r>
                <a:rPr kumimoji="0" lang="en-US" sz="2000" b="1" i="0" u="none" strike="noStrike" kern="1200" cap="none" spc="0" normalizeH="0" baseline="0" noProof="0" dirty="0">
                  <a:ln>
                    <a:noFill/>
                  </a:ln>
                  <a:solidFill>
                    <a:srgbClr val="FFFFFF"/>
                  </a:solidFill>
                  <a:effectLst/>
                  <a:uLnTx/>
                  <a:uFillTx/>
                  <a:latin typeface="Helvetica" panose="020B7200000000000000" pitchFamily="34" charset="0"/>
                </a:rPr>
                <a:t>%</a:t>
              </a:r>
            </a:p>
          </p:txBody>
        </p:sp>
      </p:grpSp>
      <p:grpSp>
        <p:nvGrpSpPr>
          <p:cNvPr id="13" name="Group 12">
            <a:extLst>
              <a:ext uri="{FF2B5EF4-FFF2-40B4-BE49-F238E27FC236}">
                <a16:creationId xmlns:a16="http://schemas.microsoft.com/office/drawing/2014/main" id="{3EB8F258-9813-4B73-B306-A4A8CB59B4AE}"/>
              </a:ext>
            </a:extLst>
          </p:cNvPr>
          <p:cNvGrpSpPr/>
          <p:nvPr/>
        </p:nvGrpSpPr>
        <p:grpSpPr>
          <a:xfrm>
            <a:off x="6258395" y="2383971"/>
            <a:ext cx="824576" cy="824576"/>
            <a:chOff x="6258395" y="2383971"/>
            <a:chExt cx="824576" cy="824576"/>
          </a:xfrm>
        </p:grpSpPr>
        <p:sp>
          <p:nvSpPr>
            <p:cNvPr id="11" name="Oval 10">
              <a:extLst>
                <a:ext uri="{FF2B5EF4-FFF2-40B4-BE49-F238E27FC236}">
                  <a16:creationId xmlns:a16="http://schemas.microsoft.com/office/drawing/2014/main" id="{320AE9DB-D357-4E2B-8C04-F0E45EC7CDBD}"/>
                </a:ext>
              </a:extLst>
            </p:cNvPr>
            <p:cNvSpPr/>
            <p:nvPr/>
          </p:nvSpPr>
          <p:spPr>
            <a:xfrm>
              <a:off x="6258395" y="2383971"/>
              <a:ext cx="824576" cy="824576"/>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12" name="TextBox 11">
              <a:extLst>
                <a:ext uri="{FF2B5EF4-FFF2-40B4-BE49-F238E27FC236}">
                  <a16:creationId xmlns:a16="http://schemas.microsoft.com/office/drawing/2014/main" id="{3F37CC39-1BD9-4C61-9F95-01D2BEEBBC97}"/>
                </a:ext>
              </a:extLst>
            </p:cNvPr>
            <p:cNvSpPr txBox="1"/>
            <p:nvPr/>
          </p:nvSpPr>
          <p:spPr>
            <a:xfrm>
              <a:off x="6302391" y="2642371"/>
              <a:ext cx="73658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srgbClr val="FFFFFF"/>
                  </a:solidFill>
                  <a:effectLst/>
                  <a:uLnTx/>
                  <a:uFillTx/>
                  <a:latin typeface="Helvetica" panose="020B7200000000000000" pitchFamily="34" charset="0"/>
                </a:rPr>
                <a:t>25</a:t>
              </a:r>
              <a:r>
                <a:rPr kumimoji="0" lang="en-US" sz="1600" b="1" i="0" u="none" strike="noStrike" kern="1200" cap="none" spc="0" normalizeH="0" baseline="0" noProof="0" dirty="0">
                  <a:ln>
                    <a:noFill/>
                  </a:ln>
                  <a:solidFill>
                    <a:srgbClr val="FFFFFF"/>
                  </a:solidFill>
                  <a:effectLst/>
                  <a:uLnTx/>
                  <a:uFillTx/>
                  <a:latin typeface="Helvetica" panose="020B7200000000000000" pitchFamily="34" charset="0"/>
                </a:rPr>
                <a:t>%</a:t>
              </a:r>
            </a:p>
          </p:txBody>
        </p:sp>
      </p:grpSp>
      <p:grpSp>
        <p:nvGrpSpPr>
          <p:cNvPr id="16" name="Group 15">
            <a:extLst>
              <a:ext uri="{FF2B5EF4-FFF2-40B4-BE49-F238E27FC236}">
                <a16:creationId xmlns:a16="http://schemas.microsoft.com/office/drawing/2014/main" id="{EC19566B-28F4-46D2-AE5D-190D01129AB5}"/>
              </a:ext>
            </a:extLst>
          </p:cNvPr>
          <p:cNvGrpSpPr/>
          <p:nvPr/>
        </p:nvGrpSpPr>
        <p:grpSpPr>
          <a:xfrm>
            <a:off x="3802744" y="4194628"/>
            <a:ext cx="754742" cy="754742"/>
            <a:chOff x="3802744" y="4194628"/>
            <a:chExt cx="754742" cy="754742"/>
          </a:xfrm>
        </p:grpSpPr>
        <p:sp>
          <p:nvSpPr>
            <p:cNvPr id="14" name="Oval 13">
              <a:extLst>
                <a:ext uri="{FF2B5EF4-FFF2-40B4-BE49-F238E27FC236}">
                  <a16:creationId xmlns:a16="http://schemas.microsoft.com/office/drawing/2014/main" id="{74424927-154D-4C93-938E-F2612FDF2078}"/>
                </a:ext>
              </a:extLst>
            </p:cNvPr>
            <p:cNvSpPr/>
            <p:nvPr/>
          </p:nvSpPr>
          <p:spPr>
            <a:xfrm>
              <a:off x="3802744" y="4194628"/>
              <a:ext cx="754742" cy="754742"/>
            </a:xfrm>
            <a:prstGeom prst="ellipse">
              <a:avLst/>
            </a:prstGeom>
            <a:solidFill>
              <a:srgbClr val="0098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15" name="TextBox 14">
              <a:extLst>
                <a:ext uri="{FF2B5EF4-FFF2-40B4-BE49-F238E27FC236}">
                  <a16:creationId xmlns:a16="http://schemas.microsoft.com/office/drawing/2014/main" id="{CA607618-4857-4011-99B8-95AC41200AA3}"/>
                </a:ext>
              </a:extLst>
            </p:cNvPr>
            <p:cNvSpPr txBox="1"/>
            <p:nvPr/>
          </p:nvSpPr>
          <p:spPr>
            <a:xfrm>
              <a:off x="3850242" y="4418111"/>
              <a:ext cx="65974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srgbClr val="FFFFFF"/>
                  </a:solidFill>
                  <a:effectLst/>
                  <a:uLnTx/>
                  <a:uFillTx/>
                  <a:latin typeface="Helvetica" panose="020B7200000000000000" pitchFamily="34" charset="0"/>
                </a:rPr>
                <a:t>23</a:t>
              </a:r>
              <a:r>
                <a:rPr kumimoji="0" lang="en-US" sz="1600" b="1" i="0" u="none" strike="noStrike" kern="1200" cap="none" spc="0" normalizeH="0" baseline="0" noProof="0" dirty="0">
                  <a:ln>
                    <a:noFill/>
                  </a:ln>
                  <a:solidFill>
                    <a:srgbClr val="FFFFFF"/>
                  </a:solidFill>
                  <a:effectLst/>
                  <a:uLnTx/>
                  <a:uFillTx/>
                  <a:latin typeface="Helvetica" panose="020B7200000000000000" pitchFamily="34" charset="0"/>
                </a:rPr>
                <a:t>%</a:t>
              </a:r>
            </a:p>
          </p:txBody>
        </p:sp>
      </p:grpSp>
      <p:grpSp>
        <p:nvGrpSpPr>
          <p:cNvPr id="7" name="Group 6">
            <a:extLst>
              <a:ext uri="{FF2B5EF4-FFF2-40B4-BE49-F238E27FC236}">
                <a16:creationId xmlns:a16="http://schemas.microsoft.com/office/drawing/2014/main" id="{B032ABBC-3623-4F99-A503-7A153409DF66}"/>
              </a:ext>
            </a:extLst>
          </p:cNvPr>
          <p:cNvGrpSpPr/>
          <p:nvPr/>
        </p:nvGrpSpPr>
        <p:grpSpPr>
          <a:xfrm>
            <a:off x="6311628" y="4891314"/>
            <a:ext cx="569686" cy="569686"/>
            <a:chOff x="6311628" y="4891314"/>
            <a:chExt cx="569686" cy="569686"/>
          </a:xfrm>
        </p:grpSpPr>
        <p:sp>
          <p:nvSpPr>
            <p:cNvPr id="17" name="Oval 16">
              <a:extLst>
                <a:ext uri="{FF2B5EF4-FFF2-40B4-BE49-F238E27FC236}">
                  <a16:creationId xmlns:a16="http://schemas.microsoft.com/office/drawing/2014/main" id="{6C30C4BF-E903-499F-B597-35E9D1352870}"/>
                </a:ext>
              </a:extLst>
            </p:cNvPr>
            <p:cNvSpPr/>
            <p:nvPr/>
          </p:nvSpPr>
          <p:spPr>
            <a:xfrm>
              <a:off x="6311628" y="4891314"/>
              <a:ext cx="569686" cy="56968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18" name="TextBox 17">
              <a:extLst>
                <a:ext uri="{FF2B5EF4-FFF2-40B4-BE49-F238E27FC236}">
                  <a16:creationId xmlns:a16="http://schemas.microsoft.com/office/drawing/2014/main" id="{3BB8CEA4-E82D-4141-82E8-6DE288C5418F}"/>
                </a:ext>
              </a:extLst>
            </p:cNvPr>
            <p:cNvSpPr txBox="1"/>
            <p:nvPr/>
          </p:nvSpPr>
          <p:spPr>
            <a:xfrm>
              <a:off x="6339016" y="5045352"/>
              <a:ext cx="51491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srgbClr val="FFFFFF"/>
                  </a:solidFill>
                  <a:effectLst/>
                  <a:uLnTx/>
                  <a:uFillTx/>
                  <a:latin typeface="Helvetica" panose="020B7200000000000000" pitchFamily="34" charset="0"/>
                </a:rPr>
                <a:t>15</a:t>
              </a:r>
              <a:r>
                <a:rPr kumimoji="0" lang="en-US" sz="1200" b="1" i="0" u="none" strike="noStrike" kern="1200" cap="none" spc="0" normalizeH="0" baseline="0" noProof="0" dirty="0">
                  <a:ln>
                    <a:noFill/>
                  </a:ln>
                  <a:solidFill>
                    <a:srgbClr val="FFFFFF"/>
                  </a:solidFill>
                  <a:effectLst/>
                  <a:uLnTx/>
                  <a:uFillTx/>
                  <a:latin typeface="Helvetica" panose="020B7200000000000000" pitchFamily="34" charset="0"/>
                </a:rPr>
                <a:t>%</a:t>
              </a:r>
            </a:p>
          </p:txBody>
        </p:sp>
      </p:grpSp>
      <p:grpSp>
        <p:nvGrpSpPr>
          <p:cNvPr id="87" name="Group 86">
            <a:extLst>
              <a:ext uri="{FF2B5EF4-FFF2-40B4-BE49-F238E27FC236}">
                <a16:creationId xmlns:a16="http://schemas.microsoft.com/office/drawing/2014/main" id="{36B677A0-C265-45E0-B425-E92CAC808E72}"/>
              </a:ext>
            </a:extLst>
          </p:cNvPr>
          <p:cNvGrpSpPr/>
          <p:nvPr/>
        </p:nvGrpSpPr>
        <p:grpSpPr>
          <a:xfrm>
            <a:off x="2359497" y="2242422"/>
            <a:ext cx="1375228" cy="1522334"/>
            <a:chOff x="2359497" y="2242422"/>
            <a:chExt cx="1375228" cy="1522334"/>
          </a:xfrm>
          <a:solidFill>
            <a:schemeClr val="accent1"/>
          </a:solidFill>
        </p:grpSpPr>
        <p:grpSp>
          <p:nvGrpSpPr>
            <p:cNvPr id="4" name="Group 3">
              <a:extLst>
                <a:ext uri="{FF2B5EF4-FFF2-40B4-BE49-F238E27FC236}">
                  <a16:creationId xmlns:a16="http://schemas.microsoft.com/office/drawing/2014/main" id="{F0794BEB-9EB9-4C96-925F-9B33743FAC02}"/>
                </a:ext>
              </a:extLst>
            </p:cNvPr>
            <p:cNvGrpSpPr/>
            <p:nvPr/>
          </p:nvGrpSpPr>
          <p:grpSpPr>
            <a:xfrm>
              <a:off x="2359497" y="2242422"/>
              <a:ext cx="1375228" cy="1375228"/>
              <a:chOff x="2359497" y="2242422"/>
              <a:chExt cx="1375228" cy="1375228"/>
            </a:xfrm>
            <a:grpFill/>
          </p:grpSpPr>
          <p:sp>
            <p:nvSpPr>
              <p:cNvPr id="5" name="Oval 4">
                <a:extLst>
                  <a:ext uri="{FF2B5EF4-FFF2-40B4-BE49-F238E27FC236}">
                    <a16:creationId xmlns:a16="http://schemas.microsoft.com/office/drawing/2014/main" id="{6D34C5E3-0743-464D-9BBF-FEE12C99994F}"/>
                  </a:ext>
                </a:extLst>
              </p:cNvPr>
              <p:cNvSpPr/>
              <p:nvPr/>
            </p:nvSpPr>
            <p:spPr>
              <a:xfrm>
                <a:off x="2359497" y="2242422"/>
                <a:ext cx="1375228" cy="13752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Helvetica" panose="020B7200000000000000" pitchFamily="34" charset="0"/>
                </a:endParaRPr>
              </a:p>
            </p:txBody>
          </p:sp>
          <p:sp>
            <p:nvSpPr>
              <p:cNvPr id="6" name="TextBox 5">
                <a:extLst>
                  <a:ext uri="{FF2B5EF4-FFF2-40B4-BE49-F238E27FC236}">
                    <a16:creationId xmlns:a16="http://schemas.microsoft.com/office/drawing/2014/main" id="{12614A74-EF10-4B02-9563-7A4F60348C80}"/>
                  </a:ext>
                </a:extLst>
              </p:cNvPr>
              <p:cNvSpPr txBox="1"/>
              <p:nvPr/>
            </p:nvSpPr>
            <p:spPr>
              <a:xfrm>
                <a:off x="2613497" y="2761396"/>
                <a:ext cx="867228" cy="461665"/>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2400" b="1" i="0" u="none" strike="noStrike" kern="1200" cap="none" spc="0" normalizeH="0" baseline="0" noProof="0" dirty="0">
                    <a:ln>
                      <a:noFill/>
                    </a:ln>
                    <a:solidFill>
                      <a:srgbClr val="FFFFFF"/>
                    </a:solidFill>
                    <a:effectLst/>
                    <a:uLnTx/>
                    <a:uFillTx/>
                    <a:latin typeface="Helvetica" panose="020B7200000000000000" pitchFamily="34" charset="0"/>
                  </a:rPr>
                  <a:t>8</a:t>
                </a: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rPr>
                  <a:t>0%</a:t>
                </a:r>
              </a:p>
            </p:txBody>
          </p:sp>
        </p:grpSp>
        <p:sp>
          <p:nvSpPr>
            <p:cNvPr id="86" name="Isosceles Triangle 85">
              <a:extLst>
                <a:ext uri="{FF2B5EF4-FFF2-40B4-BE49-F238E27FC236}">
                  <a16:creationId xmlns:a16="http://schemas.microsoft.com/office/drawing/2014/main" id="{94094C62-92DF-4A57-8536-23136958E011}"/>
                </a:ext>
              </a:extLst>
            </p:cNvPr>
            <p:cNvSpPr/>
            <p:nvPr/>
          </p:nvSpPr>
          <p:spPr>
            <a:xfrm rot="10800000">
              <a:off x="2872707" y="3464058"/>
              <a:ext cx="348810" cy="300698"/>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Helvetica" panose="020B7200000000000000" pitchFamily="34" charset="0"/>
              </a:endParaRPr>
            </a:p>
          </p:txBody>
        </p:sp>
      </p:grpSp>
      <p:sp>
        <p:nvSpPr>
          <p:cNvPr id="88" name="Rectangle: Rounded Corners 87">
            <a:extLst>
              <a:ext uri="{FF2B5EF4-FFF2-40B4-BE49-F238E27FC236}">
                <a16:creationId xmlns:a16="http://schemas.microsoft.com/office/drawing/2014/main" id="{20C3A21C-84C5-4F78-B3D1-7DEB14BC6F7D}"/>
              </a:ext>
            </a:extLst>
          </p:cNvPr>
          <p:cNvSpPr/>
          <p:nvPr/>
        </p:nvSpPr>
        <p:spPr>
          <a:xfrm>
            <a:off x="426766" y="4508953"/>
            <a:ext cx="3008671" cy="1553776"/>
          </a:xfrm>
          <a:prstGeom prst="roundRect">
            <a:avLst>
              <a:gd name="adj" fmla="val 2180"/>
            </a:avLst>
          </a:prstGeom>
          <a:solidFill>
            <a:srgbClr val="5EABA0"/>
          </a:solidFill>
          <a:ln>
            <a:noFill/>
          </a:ln>
          <a:effectLst>
            <a:outerShdw blurRad="279400" dist="50800" dir="5400000" sx="97000" sy="97000" algn="t"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600" b="1" i="0" u="none" strike="noStrike" kern="1200" cap="none" spc="0" normalizeH="0" baseline="0" noProof="0" dirty="0">
              <a:ln>
                <a:noFill/>
              </a:ln>
              <a:solidFill>
                <a:srgbClr val="FFFFFF">
                  <a:lumMod val="95000"/>
                  <a:alpha val="40000"/>
                </a:srgbClr>
              </a:solidFill>
              <a:effectLst/>
              <a:uLnTx/>
              <a:uFillTx/>
              <a:latin typeface="Helvetica" panose="020B7200000000000000" pitchFamily="34" charset="0"/>
            </a:endParaRPr>
          </a:p>
        </p:txBody>
      </p:sp>
      <p:grpSp>
        <p:nvGrpSpPr>
          <p:cNvPr id="99" name="Group 98">
            <a:extLst>
              <a:ext uri="{FF2B5EF4-FFF2-40B4-BE49-F238E27FC236}">
                <a16:creationId xmlns:a16="http://schemas.microsoft.com/office/drawing/2014/main" id="{B93101AE-E8FB-4E17-852F-1EF768BFFFFB}"/>
              </a:ext>
            </a:extLst>
          </p:cNvPr>
          <p:cNvGrpSpPr/>
          <p:nvPr/>
        </p:nvGrpSpPr>
        <p:grpSpPr>
          <a:xfrm>
            <a:off x="628875" y="4653703"/>
            <a:ext cx="2806562" cy="1264277"/>
            <a:chOff x="628875" y="4719446"/>
            <a:chExt cx="2806562" cy="1264277"/>
          </a:xfrm>
        </p:grpSpPr>
        <p:sp>
          <p:nvSpPr>
            <p:cNvPr id="90" name="TextBox 89">
              <a:extLst>
                <a:ext uri="{FF2B5EF4-FFF2-40B4-BE49-F238E27FC236}">
                  <a16:creationId xmlns:a16="http://schemas.microsoft.com/office/drawing/2014/main" id="{5FFF670A-4B14-48F2-8E74-E10856EF91AB}"/>
                </a:ext>
              </a:extLst>
            </p:cNvPr>
            <p:cNvSpPr txBox="1"/>
            <p:nvPr/>
          </p:nvSpPr>
          <p:spPr>
            <a:xfrm>
              <a:off x="628875" y="5165336"/>
              <a:ext cx="260445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Helvetica" panose="020B7200000000000000" pitchFamily="34" charset="0"/>
                  <a:cs typeface="Catamaran Bold" panose="00000800000000000000" pitchFamily="2" charset="0"/>
                </a:rPr>
                <a:t>World data</a:t>
              </a:r>
            </a:p>
          </p:txBody>
        </p:sp>
        <p:sp>
          <p:nvSpPr>
            <p:cNvPr id="91" name="TextBox 90">
              <a:extLst>
                <a:ext uri="{FF2B5EF4-FFF2-40B4-BE49-F238E27FC236}">
                  <a16:creationId xmlns:a16="http://schemas.microsoft.com/office/drawing/2014/main" id="{42C75119-200C-4398-9F3F-86A782CFB751}"/>
                </a:ext>
              </a:extLst>
            </p:cNvPr>
            <p:cNvSpPr txBox="1"/>
            <p:nvPr/>
          </p:nvSpPr>
          <p:spPr>
            <a:xfrm>
              <a:off x="628875" y="5463837"/>
              <a:ext cx="2806562" cy="519886"/>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A wonderful serenity has taken possession of my entire soul</a:t>
              </a:r>
              <a:r>
                <a:rPr kumimoji="0" lang="id-ID"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a:t>
              </a:r>
              <a:endParaRPr kumimoji="0" lang="en-US" sz="12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endParaRPr>
            </a:p>
          </p:txBody>
        </p:sp>
        <p:grpSp>
          <p:nvGrpSpPr>
            <p:cNvPr id="93" name="Group 92">
              <a:extLst>
                <a:ext uri="{FF2B5EF4-FFF2-40B4-BE49-F238E27FC236}">
                  <a16:creationId xmlns:a16="http://schemas.microsoft.com/office/drawing/2014/main" id="{7038EFF0-0973-4F69-9F13-528BF11C87FD}"/>
                </a:ext>
              </a:extLst>
            </p:cNvPr>
            <p:cNvGrpSpPr/>
            <p:nvPr/>
          </p:nvGrpSpPr>
          <p:grpSpPr>
            <a:xfrm>
              <a:off x="733325" y="4719446"/>
              <a:ext cx="376338" cy="375662"/>
              <a:chOff x="7815263" y="3819525"/>
              <a:chExt cx="2652713" cy="2647950"/>
            </a:xfrm>
            <a:solidFill>
              <a:schemeClr val="bg1"/>
            </a:solidFill>
          </p:grpSpPr>
          <p:sp>
            <p:nvSpPr>
              <p:cNvPr id="94" name="Freeform 84">
                <a:extLst>
                  <a:ext uri="{FF2B5EF4-FFF2-40B4-BE49-F238E27FC236}">
                    <a16:creationId xmlns:a16="http://schemas.microsoft.com/office/drawing/2014/main" id="{85538161-EE2A-43C9-BE49-067319AE1F54}"/>
                  </a:ext>
                </a:extLst>
              </p:cNvPr>
              <p:cNvSpPr>
                <a:spLocks/>
              </p:cNvSpPr>
              <p:nvPr/>
            </p:nvSpPr>
            <p:spPr bwMode="auto">
              <a:xfrm>
                <a:off x="8726488" y="5864225"/>
                <a:ext cx="830263" cy="603250"/>
              </a:xfrm>
              <a:custGeom>
                <a:avLst/>
                <a:gdLst>
                  <a:gd name="T0" fmla="*/ 266 w 335"/>
                  <a:gd name="T1" fmla="*/ 0 h 244"/>
                  <a:gd name="T2" fmla="*/ 69 w 335"/>
                  <a:gd name="T3" fmla="*/ 0 h 244"/>
                  <a:gd name="T4" fmla="*/ 0 w 335"/>
                  <a:gd name="T5" fmla="*/ 69 h 244"/>
                  <a:gd name="T6" fmla="*/ 0 w 335"/>
                  <a:gd name="T7" fmla="*/ 220 h 244"/>
                  <a:gd name="T8" fmla="*/ 23 w 335"/>
                  <a:gd name="T9" fmla="*/ 244 h 244"/>
                  <a:gd name="T10" fmla="*/ 47 w 335"/>
                  <a:gd name="T11" fmla="*/ 220 h 244"/>
                  <a:gd name="T12" fmla="*/ 47 w 335"/>
                  <a:gd name="T13" fmla="*/ 69 h 244"/>
                  <a:gd name="T14" fmla="*/ 69 w 335"/>
                  <a:gd name="T15" fmla="*/ 47 h 244"/>
                  <a:gd name="T16" fmla="*/ 266 w 335"/>
                  <a:gd name="T17" fmla="*/ 47 h 244"/>
                  <a:gd name="T18" fmla="*/ 289 w 335"/>
                  <a:gd name="T19" fmla="*/ 69 h 244"/>
                  <a:gd name="T20" fmla="*/ 289 w 335"/>
                  <a:gd name="T21" fmla="*/ 220 h 244"/>
                  <a:gd name="T22" fmla="*/ 312 w 335"/>
                  <a:gd name="T23" fmla="*/ 244 h 244"/>
                  <a:gd name="T24" fmla="*/ 335 w 335"/>
                  <a:gd name="T25" fmla="*/ 220 h 244"/>
                  <a:gd name="T26" fmla="*/ 335 w 335"/>
                  <a:gd name="T27" fmla="*/ 69 h 244"/>
                  <a:gd name="T28" fmla="*/ 266 w 335"/>
                  <a:gd name="T2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5" h="244">
                    <a:moveTo>
                      <a:pt x="266" y="0"/>
                    </a:moveTo>
                    <a:cubicBezTo>
                      <a:pt x="69" y="0"/>
                      <a:pt x="69" y="0"/>
                      <a:pt x="69" y="0"/>
                    </a:cubicBezTo>
                    <a:cubicBezTo>
                      <a:pt x="31" y="0"/>
                      <a:pt x="0" y="31"/>
                      <a:pt x="0" y="69"/>
                    </a:cubicBezTo>
                    <a:cubicBezTo>
                      <a:pt x="0" y="220"/>
                      <a:pt x="0" y="220"/>
                      <a:pt x="0" y="220"/>
                    </a:cubicBezTo>
                    <a:cubicBezTo>
                      <a:pt x="0" y="233"/>
                      <a:pt x="10" y="244"/>
                      <a:pt x="23" y="244"/>
                    </a:cubicBezTo>
                    <a:cubicBezTo>
                      <a:pt x="36" y="244"/>
                      <a:pt x="47" y="233"/>
                      <a:pt x="47" y="220"/>
                    </a:cubicBezTo>
                    <a:cubicBezTo>
                      <a:pt x="47" y="69"/>
                      <a:pt x="47" y="69"/>
                      <a:pt x="47" y="69"/>
                    </a:cubicBezTo>
                    <a:cubicBezTo>
                      <a:pt x="47" y="57"/>
                      <a:pt x="57" y="47"/>
                      <a:pt x="69" y="47"/>
                    </a:cubicBezTo>
                    <a:cubicBezTo>
                      <a:pt x="266" y="47"/>
                      <a:pt x="266" y="47"/>
                      <a:pt x="266" y="47"/>
                    </a:cubicBezTo>
                    <a:cubicBezTo>
                      <a:pt x="278" y="47"/>
                      <a:pt x="289" y="57"/>
                      <a:pt x="289" y="69"/>
                    </a:cubicBezTo>
                    <a:cubicBezTo>
                      <a:pt x="289" y="220"/>
                      <a:pt x="289" y="220"/>
                      <a:pt x="289" y="220"/>
                    </a:cubicBezTo>
                    <a:cubicBezTo>
                      <a:pt x="289" y="233"/>
                      <a:pt x="299" y="244"/>
                      <a:pt x="312" y="244"/>
                    </a:cubicBezTo>
                    <a:cubicBezTo>
                      <a:pt x="325" y="244"/>
                      <a:pt x="335" y="233"/>
                      <a:pt x="335" y="220"/>
                    </a:cubicBezTo>
                    <a:cubicBezTo>
                      <a:pt x="335" y="69"/>
                      <a:pt x="335" y="69"/>
                      <a:pt x="335" y="69"/>
                    </a:cubicBezTo>
                    <a:cubicBezTo>
                      <a:pt x="335" y="31"/>
                      <a:pt x="304"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Helvetica" panose="020B7200000000000000" pitchFamily="34" charset="0"/>
                </a:endParaRPr>
              </a:p>
            </p:txBody>
          </p:sp>
          <p:sp>
            <p:nvSpPr>
              <p:cNvPr id="95" name="Freeform 85">
                <a:extLst>
                  <a:ext uri="{FF2B5EF4-FFF2-40B4-BE49-F238E27FC236}">
                    <a16:creationId xmlns:a16="http://schemas.microsoft.com/office/drawing/2014/main" id="{A441DA80-18A0-41A1-BEAF-9F6F0947C863}"/>
                  </a:ext>
                </a:extLst>
              </p:cNvPr>
              <p:cNvSpPr>
                <a:spLocks/>
              </p:cNvSpPr>
              <p:nvPr/>
            </p:nvSpPr>
            <p:spPr bwMode="auto">
              <a:xfrm>
                <a:off x="7843838" y="5864225"/>
                <a:ext cx="830263" cy="603250"/>
              </a:xfrm>
              <a:custGeom>
                <a:avLst/>
                <a:gdLst>
                  <a:gd name="T0" fmla="*/ 266 w 335"/>
                  <a:gd name="T1" fmla="*/ 0 h 244"/>
                  <a:gd name="T2" fmla="*/ 69 w 335"/>
                  <a:gd name="T3" fmla="*/ 0 h 244"/>
                  <a:gd name="T4" fmla="*/ 0 w 335"/>
                  <a:gd name="T5" fmla="*/ 69 h 244"/>
                  <a:gd name="T6" fmla="*/ 0 w 335"/>
                  <a:gd name="T7" fmla="*/ 220 h 244"/>
                  <a:gd name="T8" fmla="*/ 23 w 335"/>
                  <a:gd name="T9" fmla="*/ 244 h 244"/>
                  <a:gd name="T10" fmla="*/ 47 w 335"/>
                  <a:gd name="T11" fmla="*/ 220 h 244"/>
                  <a:gd name="T12" fmla="*/ 47 w 335"/>
                  <a:gd name="T13" fmla="*/ 69 h 244"/>
                  <a:gd name="T14" fmla="*/ 69 w 335"/>
                  <a:gd name="T15" fmla="*/ 47 h 244"/>
                  <a:gd name="T16" fmla="*/ 266 w 335"/>
                  <a:gd name="T17" fmla="*/ 47 h 244"/>
                  <a:gd name="T18" fmla="*/ 289 w 335"/>
                  <a:gd name="T19" fmla="*/ 69 h 244"/>
                  <a:gd name="T20" fmla="*/ 289 w 335"/>
                  <a:gd name="T21" fmla="*/ 220 h 244"/>
                  <a:gd name="T22" fmla="*/ 312 w 335"/>
                  <a:gd name="T23" fmla="*/ 244 h 244"/>
                  <a:gd name="T24" fmla="*/ 335 w 335"/>
                  <a:gd name="T25" fmla="*/ 220 h 244"/>
                  <a:gd name="T26" fmla="*/ 335 w 335"/>
                  <a:gd name="T27" fmla="*/ 69 h 244"/>
                  <a:gd name="T28" fmla="*/ 266 w 335"/>
                  <a:gd name="T2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5" h="244">
                    <a:moveTo>
                      <a:pt x="266" y="0"/>
                    </a:moveTo>
                    <a:cubicBezTo>
                      <a:pt x="69" y="0"/>
                      <a:pt x="69" y="0"/>
                      <a:pt x="69" y="0"/>
                    </a:cubicBezTo>
                    <a:cubicBezTo>
                      <a:pt x="31" y="0"/>
                      <a:pt x="0" y="31"/>
                      <a:pt x="0" y="69"/>
                    </a:cubicBezTo>
                    <a:cubicBezTo>
                      <a:pt x="0" y="220"/>
                      <a:pt x="0" y="220"/>
                      <a:pt x="0" y="220"/>
                    </a:cubicBezTo>
                    <a:cubicBezTo>
                      <a:pt x="0" y="233"/>
                      <a:pt x="10" y="244"/>
                      <a:pt x="23" y="244"/>
                    </a:cubicBezTo>
                    <a:cubicBezTo>
                      <a:pt x="36" y="244"/>
                      <a:pt x="47" y="233"/>
                      <a:pt x="47" y="220"/>
                    </a:cubicBezTo>
                    <a:cubicBezTo>
                      <a:pt x="47" y="69"/>
                      <a:pt x="47" y="69"/>
                      <a:pt x="47" y="69"/>
                    </a:cubicBezTo>
                    <a:cubicBezTo>
                      <a:pt x="47" y="57"/>
                      <a:pt x="57" y="47"/>
                      <a:pt x="69" y="47"/>
                    </a:cubicBezTo>
                    <a:cubicBezTo>
                      <a:pt x="266" y="47"/>
                      <a:pt x="266" y="47"/>
                      <a:pt x="266" y="47"/>
                    </a:cubicBezTo>
                    <a:cubicBezTo>
                      <a:pt x="279" y="47"/>
                      <a:pt x="289" y="57"/>
                      <a:pt x="289" y="69"/>
                    </a:cubicBezTo>
                    <a:cubicBezTo>
                      <a:pt x="289" y="220"/>
                      <a:pt x="289" y="220"/>
                      <a:pt x="289" y="220"/>
                    </a:cubicBezTo>
                    <a:cubicBezTo>
                      <a:pt x="289" y="233"/>
                      <a:pt x="299" y="244"/>
                      <a:pt x="312" y="244"/>
                    </a:cubicBezTo>
                    <a:cubicBezTo>
                      <a:pt x="325" y="244"/>
                      <a:pt x="335" y="233"/>
                      <a:pt x="335" y="220"/>
                    </a:cubicBezTo>
                    <a:cubicBezTo>
                      <a:pt x="335" y="69"/>
                      <a:pt x="335" y="69"/>
                      <a:pt x="335" y="69"/>
                    </a:cubicBezTo>
                    <a:cubicBezTo>
                      <a:pt x="335" y="31"/>
                      <a:pt x="304"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Helvetica" panose="020B7200000000000000" pitchFamily="34" charset="0"/>
                </a:endParaRPr>
              </a:p>
            </p:txBody>
          </p:sp>
          <p:sp>
            <p:nvSpPr>
              <p:cNvPr id="96" name="Freeform 86">
                <a:extLst>
                  <a:ext uri="{FF2B5EF4-FFF2-40B4-BE49-F238E27FC236}">
                    <a16:creationId xmlns:a16="http://schemas.microsoft.com/office/drawing/2014/main" id="{AF69F45A-2C5B-4973-A3F7-61D4D8B1936B}"/>
                  </a:ext>
                </a:extLst>
              </p:cNvPr>
              <p:cNvSpPr>
                <a:spLocks noEditPoints="1"/>
              </p:cNvSpPr>
              <p:nvPr/>
            </p:nvSpPr>
            <p:spPr bwMode="auto">
              <a:xfrm>
                <a:off x="7815263" y="3819525"/>
                <a:ext cx="2652713" cy="2025650"/>
              </a:xfrm>
              <a:custGeom>
                <a:avLst/>
                <a:gdLst>
                  <a:gd name="T0" fmla="*/ 1025 w 1071"/>
                  <a:gd name="T1" fmla="*/ 0 h 819"/>
                  <a:gd name="T2" fmla="*/ 47 w 1071"/>
                  <a:gd name="T3" fmla="*/ 0 h 819"/>
                  <a:gd name="T4" fmla="*/ 0 w 1071"/>
                  <a:gd name="T5" fmla="*/ 46 h 819"/>
                  <a:gd name="T6" fmla="*/ 0 w 1071"/>
                  <a:gd name="T7" fmla="*/ 703 h 819"/>
                  <a:gd name="T8" fmla="*/ 47 w 1071"/>
                  <a:gd name="T9" fmla="*/ 750 h 819"/>
                  <a:gd name="T10" fmla="*/ 65 w 1071"/>
                  <a:gd name="T11" fmla="*/ 750 h 819"/>
                  <a:gd name="T12" fmla="*/ 179 w 1071"/>
                  <a:gd name="T13" fmla="*/ 819 h 819"/>
                  <a:gd name="T14" fmla="*/ 293 w 1071"/>
                  <a:gd name="T15" fmla="*/ 750 h 819"/>
                  <a:gd name="T16" fmla="*/ 421 w 1071"/>
                  <a:gd name="T17" fmla="*/ 750 h 819"/>
                  <a:gd name="T18" fmla="*/ 535 w 1071"/>
                  <a:gd name="T19" fmla="*/ 819 h 819"/>
                  <a:gd name="T20" fmla="*/ 649 w 1071"/>
                  <a:gd name="T21" fmla="*/ 750 h 819"/>
                  <a:gd name="T22" fmla="*/ 776 w 1071"/>
                  <a:gd name="T23" fmla="*/ 750 h 819"/>
                  <a:gd name="T24" fmla="*/ 891 w 1071"/>
                  <a:gd name="T25" fmla="*/ 819 h 819"/>
                  <a:gd name="T26" fmla="*/ 1005 w 1071"/>
                  <a:gd name="T27" fmla="*/ 750 h 819"/>
                  <a:gd name="T28" fmla="*/ 1025 w 1071"/>
                  <a:gd name="T29" fmla="*/ 750 h 819"/>
                  <a:gd name="T30" fmla="*/ 1071 w 1071"/>
                  <a:gd name="T31" fmla="*/ 703 h 819"/>
                  <a:gd name="T32" fmla="*/ 1071 w 1071"/>
                  <a:gd name="T33" fmla="*/ 46 h 819"/>
                  <a:gd name="T34" fmla="*/ 1025 w 1071"/>
                  <a:gd name="T35" fmla="*/ 0 h 819"/>
                  <a:gd name="T36" fmla="*/ 179 w 1071"/>
                  <a:gd name="T37" fmla="*/ 773 h 819"/>
                  <a:gd name="T38" fmla="*/ 97 w 1071"/>
                  <a:gd name="T39" fmla="*/ 691 h 819"/>
                  <a:gd name="T40" fmla="*/ 179 w 1071"/>
                  <a:gd name="T41" fmla="*/ 609 h 819"/>
                  <a:gd name="T42" fmla="*/ 261 w 1071"/>
                  <a:gd name="T43" fmla="*/ 691 h 819"/>
                  <a:gd name="T44" fmla="*/ 179 w 1071"/>
                  <a:gd name="T45" fmla="*/ 773 h 819"/>
                  <a:gd name="T46" fmla="*/ 535 w 1071"/>
                  <a:gd name="T47" fmla="*/ 773 h 819"/>
                  <a:gd name="T48" fmla="*/ 453 w 1071"/>
                  <a:gd name="T49" fmla="*/ 691 h 819"/>
                  <a:gd name="T50" fmla="*/ 535 w 1071"/>
                  <a:gd name="T51" fmla="*/ 609 h 819"/>
                  <a:gd name="T52" fmla="*/ 616 w 1071"/>
                  <a:gd name="T53" fmla="*/ 691 h 819"/>
                  <a:gd name="T54" fmla="*/ 535 w 1071"/>
                  <a:gd name="T55" fmla="*/ 773 h 819"/>
                  <a:gd name="T56" fmla="*/ 891 w 1071"/>
                  <a:gd name="T57" fmla="*/ 773 h 819"/>
                  <a:gd name="T58" fmla="*/ 809 w 1071"/>
                  <a:gd name="T59" fmla="*/ 691 h 819"/>
                  <a:gd name="T60" fmla="*/ 891 w 1071"/>
                  <a:gd name="T61" fmla="*/ 609 h 819"/>
                  <a:gd name="T62" fmla="*/ 972 w 1071"/>
                  <a:gd name="T63" fmla="*/ 691 h 819"/>
                  <a:gd name="T64" fmla="*/ 891 w 1071"/>
                  <a:gd name="T65" fmla="*/ 773 h 819"/>
                  <a:gd name="T66" fmla="*/ 1025 w 1071"/>
                  <a:gd name="T67" fmla="*/ 703 h 819"/>
                  <a:gd name="T68" fmla="*/ 1018 w 1071"/>
                  <a:gd name="T69" fmla="*/ 703 h 819"/>
                  <a:gd name="T70" fmla="*/ 1019 w 1071"/>
                  <a:gd name="T71" fmla="*/ 691 h 819"/>
                  <a:gd name="T72" fmla="*/ 891 w 1071"/>
                  <a:gd name="T73" fmla="*/ 562 h 819"/>
                  <a:gd name="T74" fmla="*/ 762 w 1071"/>
                  <a:gd name="T75" fmla="*/ 691 h 819"/>
                  <a:gd name="T76" fmla="*/ 763 w 1071"/>
                  <a:gd name="T77" fmla="*/ 703 h 819"/>
                  <a:gd name="T78" fmla="*/ 663 w 1071"/>
                  <a:gd name="T79" fmla="*/ 703 h 819"/>
                  <a:gd name="T80" fmla="*/ 663 w 1071"/>
                  <a:gd name="T81" fmla="*/ 691 h 819"/>
                  <a:gd name="T82" fmla="*/ 535 w 1071"/>
                  <a:gd name="T83" fmla="*/ 562 h 819"/>
                  <a:gd name="T84" fmla="*/ 406 w 1071"/>
                  <a:gd name="T85" fmla="*/ 691 h 819"/>
                  <a:gd name="T86" fmla="*/ 407 w 1071"/>
                  <a:gd name="T87" fmla="*/ 703 h 819"/>
                  <a:gd name="T88" fmla="*/ 307 w 1071"/>
                  <a:gd name="T89" fmla="*/ 703 h 819"/>
                  <a:gd name="T90" fmla="*/ 307 w 1071"/>
                  <a:gd name="T91" fmla="*/ 691 h 819"/>
                  <a:gd name="T92" fmla="*/ 179 w 1071"/>
                  <a:gd name="T93" fmla="*/ 562 h 819"/>
                  <a:gd name="T94" fmla="*/ 50 w 1071"/>
                  <a:gd name="T95" fmla="*/ 691 h 819"/>
                  <a:gd name="T96" fmla="*/ 51 w 1071"/>
                  <a:gd name="T97" fmla="*/ 703 h 819"/>
                  <a:gd name="T98" fmla="*/ 47 w 1071"/>
                  <a:gd name="T99" fmla="*/ 703 h 819"/>
                  <a:gd name="T100" fmla="*/ 47 w 1071"/>
                  <a:gd name="T101" fmla="*/ 46 h 819"/>
                  <a:gd name="T102" fmla="*/ 1025 w 1071"/>
                  <a:gd name="T103" fmla="*/ 46 h 819"/>
                  <a:gd name="T104" fmla="*/ 1025 w 1071"/>
                  <a:gd name="T105" fmla="*/ 703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1" h="819">
                    <a:moveTo>
                      <a:pt x="1025" y="0"/>
                    </a:moveTo>
                    <a:cubicBezTo>
                      <a:pt x="47" y="0"/>
                      <a:pt x="47" y="0"/>
                      <a:pt x="47" y="0"/>
                    </a:cubicBezTo>
                    <a:cubicBezTo>
                      <a:pt x="21" y="0"/>
                      <a:pt x="0" y="21"/>
                      <a:pt x="0" y="46"/>
                    </a:cubicBezTo>
                    <a:cubicBezTo>
                      <a:pt x="0" y="703"/>
                      <a:pt x="0" y="703"/>
                      <a:pt x="0" y="703"/>
                    </a:cubicBezTo>
                    <a:cubicBezTo>
                      <a:pt x="0" y="729"/>
                      <a:pt x="21" y="750"/>
                      <a:pt x="47" y="750"/>
                    </a:cubicBezTo>
                    <a:cubicBezTo>
                      <a:pt x="65" y="750"/>
                      <a:pt x="65" y="750"/>
                      <a:pt x="65" y="750"/>
                    </a:cubicBezTo>
                    <a:cubicBezTo>
                      <a:pt x="86" y="791"/>
                      <a:pt x="129" y="819"/>
                      <a:pt x="179" y="819"/>
                    </a:cubicBezTo>
                    <a:cubicBezTo>
                      <a:pt x="229" y="819"/>
                      <a:pt x="272" y="791"/>
                      <a:pt x="293" y="750"/>
                    </a:cubicBezTo>
                    <a:cubicBezTo>
                      <a:pt x="421" y="750"/>
                      <a:pt x="421" y="750"/>
                      <a:pt x="421" y="750"/>
                    </a:cubicBezTo>
                    <a:cubicBezTo>
                      <a:pt x="442" y="791"/>
                      <a:pt x="485" y="819"/>
                      <a:pt x="535" y="819"/>
                    </a:cubicBezTo>
                    <a:cubicBezTo>
                      <a:pt x="584" y="819"/>
                      <a:pt x="627" y="791"/>
                      <a:pt x="649" y="750"/>
                    </a:cubicBezTo>
                    <a:cubicBezTo>
                      <a:pt x="776" y="750"/>
                      <a:pt x="776" y="750"/>
                      <a:pt x="776" y="750"/>
                    </a:cubicBezTo>
                    <a:cubicBezTo>
                      <a:pt x="798" y="791"/>
                      <a:pt x="841" y="819"/>
                      <a:pt x="891" y="819"/>
                    </a:cubicBezTo>
                    <a:cubicBezTo>
                      <a:pt x="940" y="819"/>
                      <a:pt x="983" y="791"/>
                      <a:pt x="1005" y="750"/>
                    </a:cubicBezTo>
                    <a:cubicBezTo>
                      <a:pt x="1025" y="750"/>
                      <a:pt x="1025" y="750"/>
                      <a:pt x="1025" y="750"/>
                    </a:cubicBezTo>
                    <a:cubicBezTo>
                      <a:pt x="1050" y="750"/>
                      <a:pt x="1071" y="729"/>
                      <a:pt x="1071" y="703"/>
                    </a:cubicBezTo>
                    <a:cubicBezTo>
                      <a:pt x="1071" y="46"/>
                      <a:pt x="1071" y="46"/>
                      <a:pt x="1071" y="46"/>
                    </a:cubicBezTo>
                    <a:cubicBezTo>
                      <a:pt x="1071" y="21"/>
                      <a:pt x="1050" y="0"/>
                      <a:pt x="1025" y="0"/>
                    </a:cubicBezTo>
                    <a:close/>
                    <a:moveTo>
                      <a:pt x="179" y="773"/>
                    </a:moveTo>
                    <a:cubicBezTo>
                      <a:pt x="134" y="773"/>
                      <a:pt x="97" y="736"/>
                      <a:pt x="97" y="691"/>
                    </a:cubicBezTo>
                    <a:cubicBezTo>
                      <a:pt x="97" y="646"/>
                      <a:pt x="134" y="609"/>
                      <a:pt x="179" y="609"/>
                    </a:cubicBezTo>
                    <a:cubicBezTo>
                      <a:pt x="224" y="609"/>
                      <a:pt x="261" y="646"/>
                      <a:pt x="261" y="691"/>
                    </a:cubicBezTo>
                    <a:cubicBezTo>
                      <a:pt x="261" y="736"/>
                      <a:pt x="224" y="773"/>
                      <a:pt x="179" y="773"/>
                    </a:cubicBezTo>
                    <a:close/>
                    <a:moveTo>
                      <a:pt x="535" y="773"/>
                    </a:moveTo>
                    <a:cubicBezTo>
                      <a:pt x="490" y="773"/>
                      <a:pt x="453" y="736"/>
                      <a:pt x="453" y="691"/>
                    </a:cubicBezTo>
                    <a:cubicBezTo>
                      <a:pt x="453" y="646"/>
                      <a:pt x="490" y="609"/>
                      <a:pt x="535" y="609"/>
                    </a:cubicBezTo>
                    <a:cubicBezTo>
                      <a:pt x="580" y="609"/>
                      <a:pt x="616" y="646"/>
                      <a:pt x="616" y="691"/>
                    </a:cubicBezTo>
                    <a:cubicBezTo>
                      <a:pt x="616" y="736"/>
                      <a:pt x="580" y="773"/>
                      <a:pt x="535" y="773"/>
                    </a:cubicBezTo>
                    <a:close/>
                    <a:moveTo>
                      <a:pt x="891" y="773"/>
                    </a:moveTo>
                    <a:cubicBezTo>
                      <a:pt x="846" y="773"/>
                      <a:pt x="809" y="736"/>
                      <a:pt x="809" y="691"/>
                    </a:cubicBezTo>
                    <a:cubicBezTo>
                      <a:pt x="809" y="646"/>
                      <a:pt x="846" y="609"/>
                      <a:pt x="891" y="609"/>
                    </a:cubicBezTo>
                    <a:cubicBezTo>
                      <a:pt x="936" y="609"/>
                      <a:pt x="972" y="646"/>
                      <a:pt x="972" y="691"/>
                    </a:cubicBezTo>
                    <a:cubicBezTo>
                      <a:pt x="972" y="736"/>
                      <a:pt x="936" y="773"/>
                      <a:pt x="891" y="773"/>
                    </a:cubicBezTo>
                    <a:close/>
                    <a:moveTo>
                      <a:pt x="1025" y="703"/>
                    </a:moveTo>
                    <a:cubicBezTo>
                      <a:pt x="1018" y="703"/>
                      <a:pt x="1018" y="703"/>
                      <a:pt x="1018" y="703"/>
                    </a:cubicBezTo>
                    <a:cubicBezTo>
                      <a:pt x="1019" y="699"/>
                      <a:pt x="1019" y="695"/>
                      <a:pt x="1019" y="691"/>
                    </a:cubicBezTo>
                    <a:cubicBezTo>
                      <a:pt x="1019" y="620"/>
                      <a:pt x="961" y="562"/>
                      <a:pt x="891" y="562"/>
                    </a:cubicBezTo>
                    <a:cubicBezTo>
                      <a:pt x="820" y="562"/>
                      <a:pt x="762" y="620"/>
                      <a:pt x="762" y="691"/>
                    </a:cubicBezTo>
                    <a:cubicBezTo>
                      <a:pt x="762" y="695"/>
                      <a:pt x="762" y="699"/>
                      <a:pt x="763" y="703"/>
                    </a:cubicBezTo>
                    <a:cubicBezTo>
                      <a:pt x="663" y="703"/>
                      <a:pt x="663" y="703"/>
                      <a:pt x="663" y="703"/>
                    </a:cubicBezTo>
                    <a:cubicBezTo>
                      <a:pt x="663" y="699"/>
                      <a:pt x="663" y="695"/>
                      <a:pt x="663" y="691"/>
                    </a:cubicBezTo>
                    <a:cubicBezTo>
                      <a:pt x="663" y="620"/>
                      <a:pt x="606" y="562"/>
                      <a:pt x="535" y="562"/>
                    </a:cubicBezTo>
                    <a:cubicBezTo>
                      <a:pt x="464" y="562"/>
                      <a:pt x="406" y="620"/>
                      <a:pt x="406" y="691"/>
                    </a:cubicBezTo>
                    <a:cubicBezTo>
                      <a:pt x="406" y="695"/>
                      <a:pt x="406" y="699"/>
                      <a:pt x="407" y="703"/>
                    </a:cubicBezTo>
                    <a:cubicBezTo>
                      <a:pt x="307" y="703"/>
                      <a:pt x="307" y="703"/>
                      <a:pt x="307" y="703"/>
                    </a:cubicBezTo>
                    <a:cubicBezTo>
                      <a:pt x="307" y="699"/>
                      <a:pt x="307" y="695"/>
                      <a:pt x="307" y="691"/>
                    </a:cubicBezTo>
                    <a:cubicBezTo>
                      <a:pt x="307" y="620"/>
                      <a:pt x="250" y="562"/>
                      <a:pt x="179" y="562"/>
                    </a:cubicBezTo>
                    <a:cubicBezTo>
                      <a:pt x="108" y="562"/>
                      <a:pt x="50" y="620"/>
                      <a:pt x="50" y="691"/>
                    </a:cubicBezTo>
                    <a:cubicBezTo>
                      <a:pt x="50" y="695"/>
                      <a:pt x="51" y="699"/>
                      <a:pt x="51" y="703"/>
                    </a:cubicBezTo>
                    <a:cubicBezTo>
                      <a:pt x="47" y="703"/>
                      <a:pt x="47" y="703"/>
                      <a:pt x="47" y="703"/>
                    </a:cubicBezTo>
                    <a:cubicBezTo>
                      <a:pt x="47" y="46"/>
                      <a:pt x="47" y="46"/>
                      <a:pt x="47" y="46"/>
                    </a:cubicBezTo>
                    <a:cubicBezTo>
                      <a:pt x="1025" y="46"/>
                      <a:pt x="1025" y="46"/>
                      <a:pt x="1025" y="46"/>
                    </a:cubicBezTo>
                    <a:lnTo>
                      <a:pt x="1025" y="7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Helvetica" panose="020B7200000000000000" pitchFamily="34" charset="0"/>
                </a:endParaRPr>
              </a:p>
            </p:txBody>
          </p:sp>
          <p:sp>
            <p:nvSpPr>
              <p:cNvPr id="97" name="Freeform 87">
                <a:extLst>
                  <a:ext uri="{FF2B5EF4-FFF2-40B4-BE49-F238E27FC236}">
                    <a16:creationId xmlns:a16="http://schemas.microsoft.com/office/drawing/2014/main" id="{C18597F4-C0E8-4671-A376-568A91B11CF5}"/>
                  </a:ext>
                </a:extLst>
              </p:cNvPr>
              <p:cNvSpPr>
                <a:spLocks/>
              </p:cNvSpPr>
              <p:nvPr/>
            </p:nvSpPr>
            <p:spPr bwMode="auto">
              <a:xfrm>
                <a:off x="9609138" y="5864225"/>
                <a:ext cx="830263" cy="603250"/>
              </a:xfrm>
              <a:custGeom>
                <a:avLst/>
                <a:gdLst>
                  <a:gd name="T0" fmla="*/ 266 w 335"/>
                  <a:gd name="T1" fmla="*/ 0 h 244"/>
                  <a:gd name="T2" fmla="*/ 69 w 335"/>
                  <a:gd name="T3" fmla="*/ 0 h 244"/>
                  <a:gd name="T4" fmla="*/ 0 w 335"/>
                  <a:gd name="T5" fmla="*/ 69 h 244"/>
                  <a:gd name="T6" fmla="*/ 0 w 335"/>
                  <a:gd name="T7" fmla="*/ 220 h 244"/>
                  <a:gd name="T8" fmla="*/ 23 w 335"/>
                  <a:gd name="T9" fmla="*/ 244 h 244"/>
                  <a:gd name="T10" fmla="*/ 47 w 335"/>
                  <a:gd name="T11" fmla="*/ 220 h 244"/>
                  <a:gd name="T12" fmla="*/ 47 w 335"/>
                  <a:gd name="T13" fmla="*/ 69 h 244"/>
                  <a:gd name="T14" fmla="*/ 69 w 335"/>
                  <a:gd name="T15" fmla="*/ 47 h 244"/>
                  <a:gd name="T16" fmla="*/ 266 w 335"/>
                  <a:gd name="T17" fmla="*/ 47 h 244"/>
                  <a:gd name="T18" fmla="*/ 288 w 335"/>
                  <a:gd name="T19" fmla="*/ 69 h 244"/>
                  <a:gd name="T20" fmla="*/ 288 w 335"/>
                  <a:gd name="T21" fmla="*/ 220 h 244"/>
                  <a:gd name="T22" fmla="*/ 312 w 335"/>
                  <a:gd name="T23" fmla="*/ 244 h 244"/>
                  <a:gd name="T24" fmla="*/ 335 w 335"/>
                  <a:gd name="T25" fmla="*/ 220 h 244"/>
                  <a:gd name="T26" fmla="*/ 335 w 335"/>
                  <a:gd name="T27" fmla="*/ 69 h 244"/>
                  <a:gd name="T28" fmla="*/ 266 w 335"/>
                  <a:gd name="T2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5" h="244">
                    <a:moveTo>
                      <a:pt x="266" y="0"/>
                    </a:moveTo>
                    <a:cubicBezTo>
                      <a:pt x="69" y="0"/>
                      <a:pt x="69" y="0"/>
                      <a:pt x="69" y="0"/>
                    </a:cubicBezTo>
                    <a:cubicBezTo>
                      <a:pt x="31" y="0"/>
                      <a:pt x="0" y="31"/>
                      <a:pt x="0" y="69"/>
                    </a:cubicBezTo>
                    <a:cubicBezTo>
                      <a:pt x="0" y="220"/>
                      <a:pt x="0" y="220"/>
                      <a:pt x="0" y="220"/>
                    </a:cubicBezTo>
                    <a:cubicBezTo>
                      <a:pt x="0" y="233"/>
                      <a:pt x="10" y="244"/>
                      <a:pt x="23" y="244"/>
                    </a:cubicBezTo>
                    <a:cubicBezTo>
                      <a:pt x="36" y="244"/>
                      <a:pt x="47" y="233"/>
                      <a:pt x="47" y="220"/>
                    </a:cubicBezTo>
                    <a:cubicBezTo>
                      <a:pt x="47" y="69"/>
                      <a:pt x="47" y="69"/>
                      <a:pt x="47" y="69"/>
                    </a:cubicBezTo>
                    <a:cubicBezTo>
                      <a:pt x="47" y="57"/>
                      <a:pt x="56" y="47"/>
                      <a:pt x="69" y="47"/>
                    </a:cubicBezTo>
                    <a:cubicBezTo>
                      <a:pt x="266" y="47"/>
                      <a:pt x="266" y="47"/>
                      <a:pt x="266" y="47"/>
                    </a:cubicBezTo>
                    <a:cubicBezTo>
                      <a:pt x="278" y="47"/>
                      <a:pt x="288" y="57"/>
                      <a:pt x="288" y="69"/>
                    </a:cubicBezTo>
                    <a:cubicBezTo>
                      <a:pt x="288" y="220"/>
                      <a:pt x="288" y="220"/>
                      <a:pt x="288" y="220"/>
                    </a:cubicBezTo>
                    <a:cubicBezTo>
                      <a:pt x="288" y="233"/>
                      <a:pt x="299" y="244"/>
                      <a:pt x="312" y="244"/>
                    </a:cubicBezTo>
                    <a:cubicBezTo>
                      <a:pt x="325" y="244"/>
                      <a:pt x="335" y="233"/>
                      <a:pt x="335" y="220"/>
                    </a:cubicBezTo>
                    <a:cubicBezTo>
                      <a:pt x="335" y="69"/>
                      <a:pt x="335" y="69"/>
                      <a:pt x="335" y="69"/>
                    </a:cubicBezTo>
                    <a:cubicBezTo>
                      <a:pt x="335" y="31"/>
                      <a:pt x="304"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Helvetica" panose="020B7200000000000000" pitchFamily="34" charset="0"/>
                </a:endParaRPr>
              </a:p>
            </p:txBody>
          </p:sp>
          <p:sp>
            <p:nvSpPr>
              <p:cNvPr id="98" name="Freeform 88">
                <a:extLst>
                  <a:ext uri="{FF2B5EF4-FFF2-40B4-BE49-F238E27FC236}">
                    <a16:creationId xmlns:a16="http://schemas.microsoft.com/office/drawing/2014/main" id="{42B98BD8-8D4A-4E1C-9F3B-C85E24561CB7}"/>
                  </a:ext>
                </a:extLst>
              </p:cNvPr>
              <p:cNvSpPr>
                <a:spLocks/>
              </p:cNvSpPr>
              <p:nvPr/>
            </p:nvSpPr>
            <p:spPr bwMode="auto">
              <a:xfrm>
                <a:off x="8359775" y="4079875"/>
                <a:ext cx="1660525" cy="1154113"/>
              </a:xfrm>
              <a:custGeom>
                <a:avLst/>
                <a:gdLst>
                  <a:gd name="T0" fmla="*/ 54 w 670"/>
                  <a:gd name="T1" fmla="*/ 446 h 467"/>
                  <a:gd name="T2" fmla="*/ 263 w 670"/>
                  <a:gd name="T3" fmla="*/ 244 h 467"/>
                  <a:gd name="T4" fmla="*/ 270 w 670"/>
                  <a:gd name="T5" fmla="*/ 238 h 467"/>
                  <a:gd name="T6" fmla="*/ 364 w 670"/>
                  <a:gd name="T7" fmla="*/ 341 h 467"/>
                  <a:gd name="T8" fmla="*/ 398 w 670"/>
                  <a:gd name="T9" fmla="*/ 341 h 467"/>
                  <a:gd name="T10" fmla="*/ 594 w 670"/>
                  <a:gd name="T11" fmla="*/ 127 h 467"/>
                  <a:gd name="T12" fmla="*/ 613 w 670"/>
                  <a:gd name="T13" fmla="*/ 107 h 467"/>
                  <a:gd name="T14" fmla="*/ 608 w 670"/>
                  <a:gd name="T15" fmla="*/ 147 h 467"/>
                  <a:gd name="T16" fmla="*/ 631 w 670"/>
                  <a:gd name="T17" fmla="*/ 171 h 467"/>
                  <a:gd name="T18" fmla="*/ 655 w 670"/>
                  <a:gd name="T19" fmla="*/ 147 h 467"/>
                  <a:gd name="T20" fmla="*/ 669 w 670"/>
                  <a:gd name="T21" fmla="*/ 27 h 467"/>
                  <a:gd name="T22" fmla="*/ 657 w 670"/>
                  <a:gd name="T23" fmla="*/ 6 h 467"/>
                  <a:gd name="T24" fmla="*/ 626 w 670"/>
                  <a:gd name="T25" fmla="*/ 7 h 467"/>
                  <a:gd name="T26" fmla="*/ 586 w 670"/>
                  <a:gd name="T27" fmla="*/ 20 h 467"/>
                  <a:gd name="T28" fmla="*/ 522 w 670"/>
                  <a:gd name="T29" fmla="*/ 40 h 467"/>
                  <a:gd name="T30" fmla="*/ 534 w 670"/>
                  <a:gd name="T31" fmla="*/ 85 h 467"/>
                  <a:gd name="T32" fmla="*/ 583 w 670"/>
                  <a:gd name="T33" fmla="*/ 70 h 467"/>
                  <a:gd name="T34" fmla="*/ 420 w 670"/>
                  <a:gd name="T35" fmla="*/ 248 h 467"/>
                  <a:gd name="T36" fmla="*/ 381 w 670"/>
                  <a:gd name="T37" fmla="*/ 290 h 467"/>
                  <a:gd name="T38" fmla="*/ 287 w 670"/>
                  <a:gd name="T39" fmla="*/ 187 h 467"/>
                  <a:gd name="T40" fmla="*/ 254 w 670"/>
                  <a:gd name="T41" fmla="*/ 187 h 467"/>
                  <a:gd name="T42" fmla="*/ 45 w 670"/>
                  <a:gd name="T43" fmla="*/ 389 h 467"/>
                  <a:gd name="T44" fmla="*/ 21 w 670"/>
                  <a:gd name="T45" fmla="*/ 412 h 467"/>
                  <a:gd name="T46" fmla="*/ 54 w 670"/>
                  <a:gd name="T47" fmla="*/ 44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0" h="467">
                    <a:moveTo>
                      <a:pt x="54" y="446"/>
                    </a:moveTo>
                    <a:cubicBezTo>
                      <a:pt x="124" y="378"/>
                      <a:pt x="193" y="311"/>
                      <a:pt x="263" y="244"/>
                    </a:cubicBezTo>
                    <a:cubicBezTo>
                      <a:pt x="265" y="242"/>
                      <a:pt x="267" y="240"/>
                      <a:pt x="270" y="238"/>
                    </a:cubicBezTo>
                    <a:cubicBezTo>
                      <a:pt x="301" y="272"/>
                      <a:pt x="333" y="307"/>
                      <a:pt x="364" y="341"/>
                    </a:cubicBezTo>
                    <a:cubicBezTo>
                      <a:pt x="373" y="350"/>
                      <a:pt x="389" y="350"/>
                      <a:pt x="398" y="341"/>
                    </a:cubicBezTo>
                    <a:cubicBezTo>
                      <a:pt x="463" y="270"/>
                      <a:pt x="528" y="198"/>
                      <a:pt x="594" y="127"/>
                    </a:cubicBezTo>
                    <a:cubicBezTo>
                      <a:pt x="600" y="120"/>
                      <a:pt x="606" y="113"/>
                      <a:pt x="613" y="107"/>
                    </a:cubicBezTo>
                    <a:cubicBezTo>
                      <a:pt x="611" y="120"/>
                      <a:pt x="610" y="134"/>
                      <a:pt x="608" y="147"/>
                    </a:cubicBezTo>
                    <a:cubicBezTo>
                      <a:pt x="607" y="160"/>
                      <a:pt x="620" y="171"/>
                      <a:pt x="631" y="171"/>
                    </a:cubicBezTo>
                    <a:cubicBezTo>
                      <a:pt x="645" y="171"/>
                      <a:pt x="653" y="160"/>
                      <a:pt x="655" y="147"/>
                    </a:cubicBezTo>
                    <a:cubicBezTo>
                      <a:pt x="659" y="107"/>
                      <a:pt x="664" y="67"/>
                      <a:pt x="669" y="27"/>
                    </a:cubicBezTo>
                    <a:cubicBezTo>
                      <a:pt x="670" y="19"/>
                      <a:pt x="664" y="10"/>
                      <a:pt x="657" y="6"/>
                    </a:cubicBezTo>
                    <a:cubicBezTo>
                      <a:pt x="646" y="0"/>
                      <a:pt x="637" y="4"/>
                      <a:pt x="626" y="7"/>
                    </a:cubicBezTo>
                    <a:cubicBezTo>
                      <a:pt x="612" y="12"/>
                      <a:pt x="599" y="16"/>
                      <a:pt x="586" y="20"/>
                    </a:cubicBezTo>
                    <a:cubicBezTo>
                      <a:pt x="564" y="27"/>
                      <a:pt x="543" y="33"/>
                      <a:pt x="522" y="40"/>
                    </a:cubicBezTo>
                    <a:cubicBezTo>
                      <a:pt x="493" y="49"/>
                      <a:pt x="505" y="94"/>
                      <a:pt x="534" y="85"/>
                    </a:cubicBezTo>
                    <a:cubicBezTo>
                      <a:pt x="551" y="80"/>
                      <a:pt x="567" y="75"/>
                      <a:pt x="583" y="70"/>
                    </a:cubicBezTo>
                    <a:cubicBezTo>
                      <a:pt x="528" y="129"/>
                      <a:pt x="474" y="188"/>
                      <a:pt x="420" y="248"/>
                    </a:cubicBezTo>
                    <a:cubicBezTo>
                      <a:pt x="407" y="262"/>
                      <a:pt x="394" y="276"/>
                      <a:pt x="381" y="290"/>
                    </a:cubicBezTo>
                    <a:cubicBezTo>
                      <a:pt x="350" y="256"/>
                      <a:pt x="318" y="222"/>
                      <a:pt x="287" y="187"/>
                    </a:cubicBezTo>
                    <a:cubicBezTo>
                      <a:pt x="279" y="178"/>
                      <a:pt x="263" y="179"/>
                      <a:pt x="254" y="187"/>
                    </a:cubicBezTo>
                    <a:cubicBezTo>
                      <a:pt x="185" y="255"/>
                      <a:pt x="115" y="322"/>
                      <a:pt x="45" y="389"/>
                    </a:cubicBezTo>
                    <a:cubicBezTo>
                      <a:pt x="37" y="397"/>
                      <a:pt x="29" y="405"/>
                      <a:pt x="21" y="412"/>
                    </a:cubicBezTo>
                    <a:cubicBezTo>
                      <a:pt x="0" y="433"/>
                      <a:pt x="33" y="467"/>
                      <a:pt x="54"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Helvetica" panose="020B7200000000000000" pitchFamily="34" charset="0"/>
                </a:endParaRPr>
              </a:p>
            </p:txBody>
          </p:sp>
        </p:grpSp>
      </p:grpSp>
      <p:sp>
        <p:nvSpPr>
          <p:cNvPr id="19" name="Título 18">
            <a:extLst>
              <a:ext uri="{FF2B5EF4-FFF2-40B4-BE49-F238E27FC236}">
                <a16:creationId xmlns:a16="http://schemas.microsoft.com/office/drawing/2014/main" id="{2FC745EA-ADF8-44F8-9481-26A69D94FCAE}"/>
              </a:ext>
            </a:extLst>
          </p:cNvPr>
          <p:cNvSpPr>
            <a:spLocks noGrp="1"/>
          </p:cNvSpPr>
          <p:nvPr>
            <p:ph type="title"/>
          </p:nvPr>
        </p:nvSpPr>
        <p:spPr/>
        <p:txBody>
          <a:bodyPr/>
          <a:lstStyle/>
          <a:p>
            <a:r>
              <a:rPr lang="es-ES" dirty="0" err="1">
                <a:solidFill>
                  <a:srgbClr val="5EABA0"/>
                </a:solidFill>
              </a:rPr>
              <a:t>World</a:t>
            </a:r>
            <a:r>
              <a:rPr lang="es-ES" dirty="0"/>
              <a:t> </a:t>
            </a:r>
            <a:r>
              <a:rPr lang="es-ES" dirty="0" err="1"/>
              <a:t>Map</a:t>
            </a:r>
            <a:endParaRPr lang="es-SV" dirty="0"/>
          </a:p>
        </p:txBody>
      </p:sp>
    </p:spTree>
    <p:extLst>
      <p:ext uri="{BB962C8B-B14F-4D97-AF65-F5344CB8AC3E}">
        <p14:creationId xmlns:p14="http://schemas.microsoft.com/office/powerpoint/2010/main" val="619448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rallelogram 3">
            <a:extLst>
              <a:ext uri="{FF2B5EF4-FFF2-40B4-BE49-F238E27FC236}">
                <a16:creationId xmlns:a16="http://schemas.microsoft.com/office/drawing/2014/main" id="{045F2B80-5CDC-CF45-ADB6-EF3B72E18917}"/>
              </a:ext>
            </a:extLst>
          </p:cNvPr>
          <p:cNvSpPr/>
          <p:nvPr/>
        </p:nvSpPr>
        <p:spPr>
          <a:xfrm flipH="1">
            <a:off x="6227572" y="4547969"/>
            <a:ext cx="3628513" cy="458968"/>
          </a:xfrm>
          <a:prstGeom prst="parallelogram">
            <a:avLst>
              <a:gd name="adj" fmla="val 183666"/>
            </a:avLst>
          </a:prstGeom>
          <a:solidFill>
            <a:srgbClr val="1F608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a typeface="+mn-ea"/>
              <a:cs typeface="+mn-cs"/>
            </a:endParaRPr>
          </a:p>
        </p:txBody>
      </p:sp>
      <p:sp>
        <p:nvSpPr>
          <p:cNvPr id="5" name="Parallelogram 4">
            <a:extLst>
              <a:ext uri="{FF2B5EF4-FFF2-40B4-BE49-F238E27FC236}">
                <a16:creationId xmlns:a16="http://schemas.microsoft.com/office/drawing/2014/main" id="{EB25CC1F-04A5-1C4C-BC93-3A9AA349D5C9}"/>
              </a:ext>
            </a:extLst>
          </p:cNvPr>
          <p:cNvSpPr/>
          <p:nvPr/>
        </p:nvSpPr>
        <p:spPr>
          <a:xfrm flipH="1">
            <a:off x="6227572" y="3257637"/>
            <a:ext cx="3628513" cy="458968"/>
          </a:xfrm>
          <a:prstGeom prst="parallelogram">
            <a:avLst>
              <a:gd name="adj" fmla="val 183666"/>
            </a:avLst>
          </a:prstGeom>
          <a:solidFill>
            <a:srgbClr val="1F608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a typeface="+mn-ea"/>
              <a:cs typeface="+mn-cs"/>
            </a:endParaRPr>
          </a:p>
        </p:txBody>
      </p:sp>
      <p:sp>
        <p:nvSpPr>
          <p:cNvPr id="6" name="Parallelogram 5">
            <a:extLst>
              <a:ext uri="{FF2B5EF4-FFF2-40B4-BE49-F238E27FC236}">
                <a16:creationId xmlns:a16="http://schemas.microsoft.com/office/drawing/2014/main" id="{6369DCA6-F0E5-BF44-A362-10F9964741D0}"/>
              </a:ext>
            </a:extLst>
          </p:cNvPr>
          <p:cNvSpPr/>
          <p:nvPr/>
        </p:nvSpPr>
        <p:spPr>
          <a:xfrm flipH="1">
            <a:off x="6227572" y="1969502"/>
            <a:ext cx="3628513" cy="458968"/>
          </a:xfrm>
          <a:prstGeom prst="parallelogram">
            <a:avLst>
              <a:gd name="adj" fmla="val 183666"/>
            </a:avLst>
          </a:prstGeom>
          <a:solidFill>
            <a:srgbClr val="1F608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a typeface="+mn-ea"/>
              <a:cs typeface="+mn-cs"/>
            </a:endParaRPr>
          </a:p>
        </p:txBody>
      </p:sp>
      <p:sp>
        <p:nvSpPr>
          <p:cNvPr id="7" name="Freeform 6">
            <a:extLst>
              <a:ext uri="{FF2B5EF4-FFF2-40B4-BE49-F238E27FC236}">
                <a16:creationId xmlns:a16="http://schemas.microsoft.com/office/drawing/2014/main" id="{C1696121-45E3-B842-B272-1DDE369D7FB7}"/>
              </a:ext>
            </a:extLst>
          </p:cNvPr>
          <p:cNvSpPr/>
          <p:nvPr/>
        </p:nvSpPr>
        <p:spPr>
          <a:xfrm>
            <a:off x="6227573" y="1135797"/>
            <a:ext cx="4197473" cy="833705"/>
          </a:xfrm>
          <a:custGeom>
            <a:avLst/>
            <a:gdLst>
              <a:gd name="connsiteX0" fmla="*/ 0 w 2565400"/>
              <a:gd name="connsiteY0" fmla="*/ 0 h 615950"/>
              <a:gd name="connsiteX1" fmla="*/ 2257425 w 2565400"/>
              <a:gd name="connsiteY1" fmla="*/ 0 h 615950"/>
              <a:gd name="connsiteX2" fmla="*/ 2565400 w 2565400"/>
              <a:gd name="connsiteY2" fmla="*/ 307975 h 615950"/>
              <a:gd name="connsiteX3" fmla="*/ 2257425 w 2565400"/>
              <a:gd name="connsiteY3" fmla="*/ 615950 h 615950"/>
              <a:gd name="connsiteX4" fmla="*/ 0 w 2565400"/>
              <a:gd name="connsiteY4" fmla="*/ 615950 h 615950"/>
              <a:gd name="connsiteX5" fmla="*/ 0 w 2565400"/>
              <a:gd name="connsiteY5" fmla="*/ 0 h 615950"/>
              <a:gd name="connsiteX0" fmla="*/ 584200 w 2565400"/>
              <a:gd name="connsiteY0" fmla="*/ 0 h 615950"/>
              <a:gd name="connsiteX1" fmla="*/ 2257425 w 2565400"/>
              <a:gd name="connsiteY1" fmla="*/ 0 h 615950"/>
              <a:gd name="connsiteX2" fmla="*/ 2565400 w 2565400"/>
              <a:gd name="connsiteY2" fmla="*/ 307975 h 615950"/>
              <a:gd name="connsiteX3" fmla="*/ 2257425 w 2565400"/>
              <a:gd name="connsiteY3" fmla="*/ 615950 h 615950"/>
              <a:gd name="connsiteX4" fmla="*/ 0 w 2565400"/>
              <a:gd name="connsiteY4" fmla="*/ 615950 h 615950"/>
              <a:gd name="connsiteX5" fmla="*/ 584200 w 2565400"/>
              <a:gd name="connsiteY5" fmla="*/ 0 h 61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5400" h="615950">
                <a:moveTo>
                  <a:pt x="584200" y="0"/>
                </a:moveTo>
                <a:lnTo>
                  <a:pt x="2257425" y="0"/>
                </a:lnTo>
                <a:lnTo>
                  <a:pt x="2565400" y="307975"/>
                </a:lnTo>
                <a:lnTo>
                  <a:pt x="2257425" y="615950"/>
                </a:lnTo>
                <a:lnTo>
                  <a:pt x="0" y="615950"/>
                </a:lnTo>
                <a:lnTo>
                  <a:pt x="584200" y="0"/>
                </a:lnTo>
                <a:close/>
              </a:path>
            </a:pathLst>
          </a:custGeom>
          <a:solidFill>
            <a:srgbClr val="0088B2"/>
          </a:solidFill>
          <a:ln>
            <a:noFill/>
          </a:ln>
        </p:spPr>
        <p:style>
          <a:lnRef idx="1">
            <a:schemeClr val="accent4"/>
          </a:lnRef>
          <a:fillRef idx="3">
            <a:schemeClr val="accent4"/>
          </a:fillRef>
          <a:effectRef idx="2">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a typeface="+mn-ea"/>
              <a:cs typeface="+mn-cs"/>
            </a:endParaRPr>
          </a:p>
        </p:txBody>
      </p:sp>
      <p:sp>
        <p:nvSpPr>
          <p:cNvPr id="8" name="Parallelogram 7">
            <a:extLst>
              <a:ext uri="{FF2B5EF4-FFF2-40B4-BE49-F238E27FC236}">
                <a16:creationId xmlns:a16="http://schemas.microsoft.com/office/drawing/2014/main" id="{FD662661-A4D7-FA44-B1C0-1C6488CC7BDA}"/>
              </a:ext>
            </a:extLst>
          </p:cNvPr>
          <p:cNvSpPr/>
          <p:nvPr/>
        </p:nvSpPr>
        <p:spPr>
          <a:xfrm flipH="1" flipV="1">
            <a:off x="6227572" y="2428758"/>
            <a:ext cx="3628513" cy="829235"/>
          </a:xfrm>
          <a:prstGeom prst="parallelogram">
            <a:avLst>
              <a:gd name="adj" fmla="val 102301"/>
            </a:avLst>
          </a:prstGeom>
          <a:solidFill>
            <a:srgbClr val="0088B2"/>
          </a:solidFill>
          <a:ln>
            <a:noFill/>
          </a:ln>
        </p:spPr>
        <p:style>
          <a:lnRef idx="1">
            <a:schemeClr val="accent3"/>
          </a:lnRef>
          <a:fillRef idx="3">
            <a:schemeClr val="accent3"/>
          </a:fillRef>
          <a:effectRef idx="2">
            <a:schemeClr val="accent3"/>
          </a:effectRef>
          <a:fontRef idx="minor">
            <a:schemeClr val="lt1"/>
          </a:fontRef>
        </p:style>
        <p:txBody>
          <a:bodyPr vert="wordArtVert"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a typeface="+mn-ea"/>
              <a:cs typeface="+mn-cs"/>
            </a:endParaRPr>
          </a:p>
        </p:txBody>
      </p:sp>
      <p:sp>
        <p:nvSpPr>
          <p:cNvPr id="9" name="Parallelogram 8">
            <a:extLst>
              <a:ext uri="{FF2B5EF4-FFF2-40B4-BE49-F238E27FC236}">
                <a16:creationId xmlns:a16="http://schemas.microsoft.com/office/drawing/2014/main" id="{E43F5FDB-515F-294F-94B3-14B4EB1D5DCD}"/>
              </a:ext>
            </a:extLst>
          </p:cNvPr>
          <p:cNvSpPr/>
          <p:nvPr/>
        </p:nvSpPr>
        <p:spPr>
          <a:xfrm flipH="1" flipV="1">
            <a:off x="6227572" y="3718287"/>
            <a:ext cx="3628513" cy="829235"/>
          </a:xfrm>
          <a:prstGeom prst="parallelogram">
            <a:avLst>
              <a:gd name="adj" fmla="val 102301"/>
            </a:avLst>
          </a:prstGeom>
          <a:solidFill>
            <a:srgbClr val="0088B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a typeface="+mn-ea"/>
              <a:cs typeface="+mn-cs"/>
            </a:endParaRPr>
          </a:p>
        </p:txBody>
      </p:sp>
      <p:sp>
        <p:nvSpPr>
          <p:cNvPr id="10" name="Freeform 9">
            <a:extLst>
              <a:ext uri="{FF2B5EF4-FFF2-40B4-BE49-F238E27FC236}">
                <a16:creationId xmlns:a16="http://schemas.microsoft.com/office/drawing/2014/main" id="{EE3934F3-FEE2-3B42-A82E-EF59F5916E45}"/>
              </a:ext>
            </a:extLst>
          </p:cNvPr>
          <p:cNvSpPr/>
          <p:nvPr/>
        </p:nvSpPr>
        <p:spPr>
          <a:xfrm flipH="1" flipV="1">
            <a:off x="5655474" y="5000571"/>
            <a:ext cx="4200610" cy="833705"/>
          </a:xfrm>
          <a:custGeom>
            <a:avLst/>
            <a:gdLst>
              <a:gd name="connsiteX0" fmla="*/ 0 w 2565400"/>
              <a:gd name="connsiteY0" fmla="*/ 0 h 615950"/>
              <a:gd name="connsiteX1" fmla="*/ 2257425 w 2565400"/>
              <a:gd name="connsiteY1" fmla="*/ 0 h 615950"/>
              <a:gd name="connsiteX2" fmla="*/ 2565400 w 2565400"/>
              <a:gd name="connsiteY2" fmla="*/ 307975 h 615950"/>
              <a:gd name="connsiteX3" fmla="*/ 2257425 w 2565400"/>
              <a:gd name="connsiteY3" fmla="*/ 615950 h 615950"/>
              <a:gd name="connsiteX4" fmla="*/ 0 w 2565400"/>
              <a:gd name="connsiteY4" fmla="*/ 615950 h 615950"/>
              <a:gd name="connsiteX5" fmla="*/ 0 w 2565400"/>
              <a:gd name="connsiteY5" fmla="*/ 0 h 615950"/>
              <a:gd name="connsiteX0" fmla="*/ 584200 w 2565400"/>
              <a:gd name="connsiteY0" fmla="*/ 0 h 615950"/>
              <a:gd name="connsiteX1" fmla="*/ 2257425 w 2565400"/>
              <a:gd name="connsiteY1" fmla="*/ 0 h 615950"/>
              <a:gd name="connsiteX2" fmla="*/ 2565400 w 2565400"/>
              <a:gd name="connsiteY2" fmla="*/ 307975 h 615950"/>
              <a:gd name="connsiteX3" fmla="*/ 2257425 w 2565400"/>
              <a:gd name="connsiteY3" fmla="*/ 615950 h 615950"/>
              <a:gd name="connsiteX4" fmla="*/ 0 w 2565400"/>
              <a:gd name="connsiteY4" fmla="*/ 615950 h 615950"/>
              <a:gd name="connsiteX5" fmla="*/ 584200 w 2565400"/>
              <a:gd name="connsiteY5" fmla="*/ 0 h 61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5400" h="615950">
                <a:moveTo>
                  <a:pt x="584200" y="0"/>
                </a:moveTo>
                <a:lnTo>
                  <a:pt x="2257425" y="0"/>
                </a:lnTo>
                <a:lnTo>
                  <a:pt x="2565400" y="307975"/>
                </a:lnTo>
                <a:lnTo>
                  <a:pt x="2257425" y="615950"/>
                </a:lnTo>
                <a:lnTo>
                  <a:pt x="0" y="615950"/>
                </a:lnTo>
                <a:lnTo>
                  <a:pt x="584200" y="0"/>
                </a:lnTo>
                <a:close/>
              </a:path>
            </a:pathLst>
          </a:custGeom>
          <a:solidFill>
            <a:srgbClr val="0088B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a typeface="+mn-ea"/>
              <a:cs typeface="+mn-cs"/>
            </a:endParaRPr>
          </a:p>
        </p:txBody>
      </p:sp>
      <p:sp>
        <p:nvSpPr>
          <p:cNvPr id="29" name="Rectangle 28">
            <a:extLst>
              <a:ext uri="{FF2B5EF4-FFF2-40B4-BE49-F238E27FC236}">
                <a16:creationId xmlns:a16="http://schemas.microsoft.com/office/drawing/2014/main" id="{8F4DA115-4A0D-9240-810D-B6B48DB62117}"/>
              </a:ext>
            </a:extLst>
          </p:cNvPr>
          <p:cNvSpPr/>
          <p:nvPr/>
        </p:nvSpPr>
        <p:spPr>
          <a:xfrm>
            <a:off x="7606680" y="1266417"/>
            <a:ext cx="2375520" cy="477951"/>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a:t>
            </a:r>
          </a:p>
        </p:txBody>
      </p:sp>
      <p:sp>
        <p:nvSpPr>
          <p:cNvPr id="30" name="Shape 2778">
            <a:extLst>
              <a:ext uri="{FF2B5EF4-FFF2-40B4-BE49-F238E27FC236}">
                <a16:creationId xmlns:a16="http://schemas.microsoft.com/office/drawing/2014/main" id="{8A3B73FB-53BC-6F40-8128-DCC05A4354DC}"/>
              </a:ext>
            </a:extLst>
          </p:cNvPr>
          <p:cNvSpPr/>
          <p:nvPr/>
        </p:nvSpPr>
        <p:spPr>
          <a:xfrm>
            <a:off x="7222440" y="1422255"/>
            <a:ext cx="279328" cy="279328"/>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19045" tIns="19045" rIns="19045" bIns="19045" anchor="ctr"/>
          <a:lstStyle/>
          <a:p>
            <a:pPr marL="0" marR="0" lvl="0" indent="0" algn="l" defTabSz="228532" rtl="0" eaLnBrk="1" fontAlgn="auto" latinLnBrk="0" hangingPunct="1">
              <a:lnSpc>
                <a:spcPct val="100000"/>
              </a:lnSpc>
              <a:spcBef>
                <a:spcPts val="0"/>
              </a:spcBef>
              <a:spcAft>
                <a:spcPts val="0"/>
              </a:spcAft>
              <a:buClrTx/>
              <a:buSzTx/>
              <a:buFontTx/>
              <a:buNone/>
              <a:tabLs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00" b="0" i="0" u="none" strike="noStrike" kern="1200" cap="none" spc="0" normalizeH="0" baseline="0" noProof="0" dirty="0">
              <a:ln>
                <a:noFill/>
              </a:ln>
              <a:solidFill>
                <a:srgbClr val="FFFFFF"/>
              </a:solidFill>
              <a:effectLst>
                <a:outerShdw blurRad="38100" dist="12700" dir="5400000" rotWithShape="0">
                  <a:srgbClr val="000000">
                    <a:alpha val="50000"/>
                  </a:srgbClr>
                </a:outerShdw>
              </a:effectLst>
              <a:uLnTx/>
              <a:uFillTx/>
              <a:latin typeface="Source Sans Pro Light" charset="0"/>
              <a:ea typeface="Source Sans Pro Light" charset="0"/>
              <a:cs typeface="Source Sans Pro Light" charset="0"/>
              <a:sym typeface="Gill Sans"/>
            </a:endParaRPr>
          </a:p>
        </p:txBody>
      </p:sp>
      <p:sp>
        <p:nvSpPr>
          <p:cNvPr id="35" name="Rectangle 34">
            <a:extLst>
              <a:ext uri="{FF2B5EF4-FFF2-40B4-BE49-F238E27FC236}">
                <a16:creationId xmlns:a16="http://schemas.microsoft.com/office/drawing/2014/main" id="{06607093-CDEB-1444-AB6A-B41A78EB13A5}"/>
              </a:ext>
            </a:extLst>
          </p:cNvPr>
          <p:cNvSpPr/>
          <p:nvPr/>
        </p:nvSpPr>
        <p:spPr>
          <a:xfrm>
            <a:off x="7372820" y="2587302"/>
            <a:ext cx="2125507" cy="507575"/>
          </a:xfrm>
          <a:prstGeom prst="rect">
            <a:avLst/>
          </a:prstGeom>
        </p:spPr>
        <p:txBody>
          <a:bodyPr wrap="square">
            <a:spAutoFit/>
          </a:bodyPr>
          <a:lstStyle/>
          <a:p>
            <a:pPr defTabSz="914400">
              <a:lnSpc>
                <a:spcPct val="130000"/>
              </a:lnSpc>
              <a:defRPr/>
            </a:pPr>
            <a:r>
              <a:rPr kumimoji="0" lang="en-US" sz="11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a:t>
            </a:r>
          </a:p>
        </p:txBody>
      </p:sp>
      <p:sp>
        <p:nvSpPr>
          <p:cNvPr id="36" name="Shape 2774">
            <a:extLst>
              <a:ext uri="{FF2B5EF4-FFF2-40B4-BE49-F238E27FC236}">
                <a16:creationId xmlns:a16="http://schemas.microsoft.com/office/drawing/2014/main" id="{C07CA960-9B59-E241-A99D-E1A32E621D46}"/>
              </a:ext>
            </a:extLst>
          </p:cNvPr>
          <p:cNvSpPr/>
          <p:nvPr/>
        </p:nvSpPr>
        <p:spPr>
          <a:xfrm>
            <a:off x="6987307" y="2704122"/>
            <a:ext cx="279328" cy="279328"/>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bg1"/>
          </a:solidFill>
          <a:ln w="12700">
            <a:miter lim="400000"/>
          </a:ln>
        </p:spPr>
        <p:txBody>
          <a:bodyPr lIns="19045" tIns="19045" rIns="19045" bIns="19045" anchor="ctr"/>
          <a:lstStyle/>
          <a:p>
            <a:pPr marL="0" marR="0" lvl="0" indent="0" algn="l" defTabSz="228532" rtl="0" eaLnBrk="1" fontAlgn="auto" latinLnBrk="0" hangingPunct="1">
              <a:lnSpc>
                <a:spcPct val="100000"/>
              </a:lnSpc>
              <a:spcBef>
                <a:spcPts val="0"/>
              </a:spcBef>
              <a:spcAft>
                <a:spcPts val="0"/>
              </a:spcAft>
              <a:buClrTx/>
              <a:buSzTx/>
              <a:buFontTx/>
              <a:buNone/>
              <a:tabLs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Source Sans Pro Light" charset="0"/>
              <a:ea typeface="Source Sans Pro Light" charset="0"/>
              <a:cs typeface="Source Sans Pro Light" charset="0"/>
              <a:sym typeface="Gill Sans"/>
            </a:endParaRPr>
          </a:p>
        </p:txBody>
      </p:sp>
      <p:sp>
        <p:nvSpPr>
          <p:cNvPr id="38" name="Rectangle 37">
            <a:extLst>
              <a:ext uri="{FF2B5EF4-FFF2-40B4-BE49-F238E27FC236}">
                <a16:creationId xmlns:a16="http://schemas.microsoft.com/office/drawing/2014/main" id="{ABE8F3E7-7D9E-BF44-99C8-6733AAA4F9CC}"/>
              </a:ext>
            </a:extLst>
          </p:cNvPr>
          <p:cNvSpPr/>
          <p:nvPr/>
        </p:nvSpPr>
        <p:spPr>
          <a:xfrm>
            <a:off x="7372820" y="3846672"/>
            <a:ext cx="2125507" cy="507575"/>
          </a:xfrm>
          <a:prstGeom prst="rect">
            <a:avLst/>
          </a:prstGeom>
        </p:spPr>
        <p:txBody>
          <a:bodyPr wrap="square">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a:t>
            </a:r>
          </a:p>
        </p:txBody>
      </p:sp>
      <p:sp>
        <p:nvSpPr>
          <p:cNvPr id="39" name="Shape 2784">
            <a:extLst>
              <a:ext uri="{FF2B5EF4-FFF2-40B4-BE49-F238E27FC236}">
                <a16:creationId xmlns:a16="http://schemas.microsoft.com/office/drawing/2014/main" id="{DADCF058-2F8C-3540-902D-474D0400D1DA}"/>
              </a:ext>
            </a:extLst>
          </p:cNvPr>
          <p:cNvSpPr/>
          <p:nvPr/>
        </p:nvSpPr>
        <p:spPr>
          <a:xfrm>
            <a:off x="6987307" y="3999045"/>
            <a:ext cx="279328" cy="279328"/>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19045" tIns="19045" rIns="19045" bIns="19045" anchor="ctr"/>
          <a:lstStyle/>
          <a:p>
            <a:pPr marL="0" marR="0" lvl="0" indent="0" algn="l" defTabSz="228532" rtl="0" eaLnBrk="1" fontAlgn="auto" latinLnBrk="0" hangingPunct="1">
              <a:lnSpc>
                <a:spcPct val="100000"/>
              </a:lnSpc>
              <a:spcBef>
                <a:spcPts val="0"/>
              </a:spcBef>
              <a:spcAft>
                <a:spcPts val="0"/>
              </a:spcAft>
              <a:buClrTx/>
              <a:buSzTx/>
              <a:buFontTx/>
              <a:buNone/>
              <a:tabLs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00" b="0" i="0" u="none" strike="noStrike" kern="1200" cap="none" spc="0" normalizeH="0" baseline="0" noProof="0" dirty="0">
              <a:ln>
                <a:noFill/>
              </a:ln>
              <a:solidFill>
                <a:srgbClr val="FFFFFF"/>
              </a:solidFill>
              <a:effectLst>
                <a:outerShdw blurRad="38100" dist="12700" dir="5400000" rotWithShape="0">
                  <a:srgbClr val="000000">
                    <a:alpha val="50000"/>
                  </a:srgbClr>
                </a:outerShdw>
              </a:effectLst>
              <a:uLnTx/>
              <a:uFillTx/>
              <a:latin typeface="Source Sans Pro Light" charset="0"/>
              <a:ea typeface="Source Sans Pro Light" charset="0"/>
              <a:cs typeface="Source Sans Pro Light" charset="0"/>
              <a:sym typeface="Gill Sans"/>
            </a:endParaRPr>
          </a:p>
        </p:txBody>
      </p:sp>
      <p:sp>
        <p:nvSpPr>
          <p:cNvPr id="41" name="Rectangle 40">
            <a:extLst>
              <a:ext uri="{FF2B5EF4-FFF2-40B4-BE49-F238E27FC236}">
                <a16:creationId xmlns:a16="http://schemas.microsoft.com/office/drawing/2014/main" id="{76E67DE2-18D3-EF45-9EE1-68906484B616}"/>
              </a:ext>
            </a:extLst>
          </p:cNvPr>
          <p:cNvSpPr/>
          <p:nvPr/>
        </p:nvSpPr>
        <p:spPr>
          <a:xfrm>
            <a:off x="7051644" y="5144722"/>
            <a:ext cx="2041556" cy="507575"/>
          </a:xfrm>
          <a:prstGeom prst="rect">
            <a:avLst/>
          </a:prstGeom>
        </p:spPr>
        <p:txBody>
          <a:bodyPr wrap="square">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HelvLight" pitchFamily="2" charset="0"/>
                <a:ea typeface="Open Sans" panose="020B0606030504020204" pitchFamily="34" charset="0"/>
                <a:cs typeface="Open Sans" panose="020B0606030504020204" pitchFamily="34" charset="0"/>
              </a:rPr>
              <a:t>KMG is dedicated to cultivating a positive culture.</a:t>
            </a:r>
          </a:p>
        </p:txBody>
      </p:sp>
      <p:sp>
        <p:nvSpPr>
          <p:cNvPr id="42" name="Shape 2543">
            <a:extLst>
              <a:ext uri="{FF2B5EF4-FFF2-40B4-BE49-F238E27FC236}">
                <a16:creationId xmlns:a16="http://schemas.microsoft.com/office/drawing/2014/main" id="{1D03F9D3-CA87-B54C-89BD-10AB98D7A918}"/>
              </a:ext>
            </a:extLst>
          </p:cNvPr>
          <p:cNvSpPr/>
          <p:nvPr/>
        </p:nvSpPr>
        <p:spPr>
          <a:xfrm>
            <a:off x="6501654" y="5260820"/>
            <a:ext cx="279328" cy="279328"/>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chemeClr val="bg1"/>
          </a:solidFill>
          <a:ln w="12700">
            <a:miter lim="400000"/>
          </a:ln>
        </p:spPr>
        <p:txBody>
          <a:bodyPr lIns="19045" tIns="19045" rIns="19045" bIns="19045" anchor="ctr"/>
          <a:lstStyle/>
          <a:p>
            <a:pPr marL="0" marR="0" lvl="0" indent="0" algn="l" defTabSz="228532" rtl="0" eaLnBrk="1" fontAlgn="auto" latinLnBrk="0" hangingPunct="1">
              <a:lnSpc>
                <a:spcPct val="100000"/>
              </a:lnSpc>
              <a:spcBef>
                <a:spcPts val="0"/>
              </a:spcBef>
              <a:spcAft>
                <a:spcPts val="0"/>
              </a:spcAft>
              <a:buClrTx/>
              <a:buSzTx/>
              <a:buFontTx/>
              <a:buNone/>
              <a:tabLs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Source Sans Pro Light" charset="0"/>
              <a:ea typeface="Source Sans Pro Light" charset="0"/>
              <a:cs typeface="Source Sans Pro Light" charset="0"/>
              <a:sym typeface="Gill Sans"/>
            </a:endParaRPr>
          </a:p>
        </p:txBody>
      </p:sp>
      <p:sp>
        <p:nvSpPr>
          <p:cNvPr id="11" name="Título 10">
            <a:extLst>
              <a:ext uri="{FF2B5EF4-FFF2-40B4-BE49-F238E27FC236}">
                <a16:creationId xmlns:a16="http://schemas.microsoft.com/office/drawing/2014/main" id="{A1470A62-B047-44D6-8C3D-FD0D9534F165}"/>
              </a:ext>
            </a:extLst>
          </p:cNvPr>
          <p:cNvSpPr>
            <a:spLocks noGrp="1"/>
          </p:cNvSpPr>
          <p:nvPr>
            <p:ph type="title"/>
          </p:nvPr>
        </p:nvSpPr>
        <p:spPr/>
        <p:txBody>
          <a:bodyPr/>
          <a:lstStyle/>
          <a:p>
            <a:r>
              <a:rPr lang="es-ES" dirty="0">
                <a:solidFill>
                  <a:srgbClr val="5EABA0"/>
                </a:solidFill>
              </a:rPr>
              <a:t>Arrow</a:t>
            </a:r>
            <a:r>
              <a:rPr lang="es-ES" dirty="0"/>
              <a:t> </a:t>
            </a:r>
            <a:r>
              <a:rPr lang="es-ES" dirty="0" err="1"/>
              <a:t>Slide</a:t>
            </a:r>
            <a:endParaRPr lang="es-SV" dirty="0"/>
          </a:p>
        </p:txBody>
      </p:sp>
      <p:sp>
        <p:nvSpPr>
          <p:cNvPr id="54" name="TextBox 36">
            <a:extLst>
              <a:ext uri="{FF2B5EF4-FFF2-40B4-BE49-F238E27FC236}">
                <a16:creationId xmlns:a16="http://schemas.microsoft.com/office/drawing/2014/main" id="{D8E28B6B-3EB2-4F4E-BF89-1E11F8484B51}"/>
              </a:ext>
            </a:extLst>
          </p:cNvPr>
          <p:cNvSpPr txBox="1"/>
          <p:nvPr/>
        </p:nvSpPr>
        <p:spPr>
          <a:xfrm>
            <a:off x="463550" y="2181553"/>
            <a:ext cx="4394281" cy="1409873"/>
          </a:xfrm>
          <a:prstGeom prst="rect">
            <a:avLst/>
          </a:prstGeom>
          <a:noFill/>
        </p:spPr>
        <p:txBody>
          <a:bodyPr wrap="square" rtlCol="0" anchor="t">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dirty="0">
              <a:latin typeface="HelvLight" pitchFamily="2" charset="0"/>
            </a:endParaRPr>
          </a:p>
        </p:txBody>
      </p:sp>
    </p:spTree>
    <p:extLst>
      <p:ext uri="{BB962C8B-B14F-4D97-AF65-F5344CB8AC3E}">
        <p14:creationId xmlns:p14="http://schemas.microsoft.com/office/powerpoint/2010/main" val="1992366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ítulo 10">
            <a:extLst>
              <a:ext uri="{FF2B5EF4-FFF2-40B4-BE49-F238E27FC236}">
                <a16:creationId xmlns:a16="http://schemas.microsoft.com/office/drawing/2014/main" id="{A1470A62-B047-44D6-8C3D-FD0D9534F165}"/>
              </a:ext>
            </a:extLst>
          </p:cNvPr>
          <p:cNvSpPr>
            <a:spLocks noGrp="1"/>
          </p:cNvSpPr>
          <p:nvPr>
            <p:ph type="title"/>
          </p:nvPr>
        </p:nvSpPr>
        <p:spPr/>
        <p:txBody>
          <a:bodyPr/>
          <a:lstStyle/>
          <a:p>
            <a:r>
              <a:rPr lang="es-ES" dirty="0">
                <a:solidFill>
                  <a:srgbClr val="5EABA0"/>
                </a:solidFill>
              </a:rPr>
              <a:t>Arrow</a:t>
            </a:r>
            <a:r>
              <a:rPr lang="es-ES" dirty="0"/>
              <a:t> </a:t>
            </a:r>
            <a:r>
              <a:rPr lang="es-ES" dirty="0" err="1"/>
              <a:t>Slide</a:t>
            </a:r>
            <a:endParaRPr lang="es-SV" dirty="0"/>
          </a:p>
        </p:txBody>
      </p:sp>
      <p:grpSp>
        <p:nvGrpSpPr>
          <p:cNvPr id="19" name="Group 3">
            <a:extLst>
              <a:ext uri="{FF2B5EF4-FFF2-40B4-BE49-F238E27FC236}">
                <a16:creationId xmlns:a16="http://schemas.microsoft.com/office/drawing/2014/main" id="{BBC49BAA-BC66-420E-ABDD-9D73A6B4053A}"/>
              </a:ext>
            </a:extLst>
          </p:cNvPr>
          <p:cNvGrpSpPr/>
          <p:nvPr/>
        </p:nvGrpSpPr>
        <p:grpSpPr>
          <a:xfrm rot="19110650">
            <a:off x="5405061" y="2075198"/>
            <a:ext cx="6191131" cy="3058133"/>
            <a:chOff x="2433045" y="2091378"/>
            <a:chExt cx="7137889" cy="3525788"/>
          </a:xfrm>
        </p:grpSpPr>
        <p:sp>
          <p:nvSpPr>
            <p:cNvPr id="20" name="Freeform 4">
              <a:extLst>
                <a:ext uri="{FF2B5EF4-FFF2-40B4-BE49-F238E27FC236}">
                  <a16:creationId xmlns:a16="http://schemas.microsoft.com/office/drawing/2014/main" id="{68995D6D-B7C1-4DFD-B3C0-18B4213FFCE7}"/>
                </a:ext>
              </a:extLst>
            </p:cNvPr>
            <p:cNvSpPr>
              <a:spLocks/>
            </p:cNvSpPr>
            <p:nvPr/>
          </p:nvSpPr>
          <p:spPr bwMode="auto">
            <a:xfrm>
              <a:off x="5102200" y="4210304"/>
              <a:ext cx="30209" cy="71207"/>
            </a:xfrm>
            <a:custGeom>
              <a:avLst/>
              <a:gdLst>
                <a:gd name="T0" fmla="*/ 0 w 14"/>
                <a:gd name="T1" fmla="*/ 0 h 33"/>
                <a:gd name="T2" fmla="*/ 0 w 14"/>
                <a:gd name="T3" fmla="*/ 0 h 33"/>
                <a:gd name="T4" fmla="*/ 14 w 14"/>
                <a:gd name="T5" fmla="*/ 33 h 33"/>
                <a:gd name="T6" fmla="*/ 14 w 14"/>
                <a:gd name="T7" fmla="*/ 33 h 33"/>
                <a:gd name="T8" fmla="*/ 14 w 14"/>
                <a:gd name="T9" fmla="*/ 33 h 33"/>
                <a:gd name="T10" fmla="*/ 14 w 14"/>
                <a:gd name="T11" fmla="*/ 33 h 33"/>
                <a:gd name="T12" fmla="*/ 0 w 1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14" h="33">
                  <a:moveTo>
                    <a:pt x="0" y="0"/>
                  </a:moveTo>
                  <a:cubicBezTo>
                    <a:pt x="0" y="0"/>
                    <a:pt x="0" y="0"/>
                    <a:pt x="0" y="0"/>
                  </a:cubicBezTo>
                  <a:cubicBezTo>
                    <a:pt x="4" y="11"/>
                    <a:pt x="9" y="22"/>
                    <a:pt x="14" y="33"/>
                  </a:cubicBezTo>
                  <a:cubicBezTo>
                    <a:pt x="14" y="33"/>
                    <a:pt x="14" y="33"/>
                    <a:pt x="14" y="33"/>
                  </a:cubicBezTo>
                  <a:cubicBezTo>
                    <a:pt x="14" y="33"/>
                    <a:pt x="14" y="33"/>
                    <a:pt x="14" y="33"/>
                  </a:cubicBezTo>
                  <a:cubicBezTo>
                    <a:pt x="14" y="33"/>
                    <a:pt x="14" y="33"/>
                    <a:pt x="14" y="33"/>
                  </a:cubicBezTo>
                  <a:cubicBezTo>
                    <a:pt x="9" y="22"/>
                    <a:pt x="4" y="11"/>
                    <a:pt x="0" y="0"/>
                  </a:cubicBezTo>
                </a:path>
              </a:pathLst>
            </a:custGeom>
            <a:solidFill>
              <a:srgbClr val="000904"/>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21" name="Freeform 5">
              <a:extLst>
                <a:ext uri="{FF2B5EF4-FFF2-40B4-BE49-F238E27FC236}">
                  <a16:creationId xmlns:a16="http://schemas.microsoft.com/office/drawing/2014/main" id="{F5B7AE0D-C3BC-41B5-9C0C-FF55A895BA15}"/>
                </a:ext>
              </a:extLst>
            </p:cNvPr>
            <p:cNvSpPr>
              <a:spLocks/>
            </p:cNvSpPr>
            <p:nvPr/>
          </p:nvSpPr>
          <p:spPr bwMode="auto">
            <a:xfrm>
              <a:off x="4523919" y="4210304"/>
              <a:ext cx="19421" cy="71207"/>
            </a:xfrm>
            <a:custGeom>
              <a:avLst/>
              <a:gdLst>
                <a:gd name="T0" fmla="*/ 0 w 9"/>
                <a:gd name="T1" fmla="*/ 0 h 33"/>
                <a:gd name="T2" fmla="*/ 0 w 9"/>
                <a:gd name="T3" fmla="*/ 0 h 33"/>
                <a:gd name="T4" fmla="*/ 9 w 9"/>
                <a:gd name="T5" fmla="*/ 33 h 33"/>
                <a:gd name="T6" fmla="*/ 9 w 9"/>
                <a:gd name="T7" fmla="*/ 33 h 33"/>
                <a:gd name="T8" fmla="*/ 0 w 9"/>
                <a:gd name="T9" fmla="*/ 0 h 33"/>
              </a:gdLst>
              <a:ahLst/>
              <a:cxnLst>
                <a:cxn ang="0">
                  <a:pos x="T0" y="T1"/>
                </a:cxn>
                <a:cxn ang="0">
                  <a:pos x="T2" y="T3"/>
                </a:cxn>
                <a:cxn ang="0">
                  <a:pos x="T4" y="T5"/>
                </a:cxn>
                <a:cxn ang="0">
                  <a:pos x="T6" y="T7"/>
                </a:cxn>
                <a:cxn ang="0">
                  <a:pos x="T8" y="T9"/>
                </a:cxn>
              </a:cxnLst>
              <a:rect l="0" t="0" r="r" b="b"/>
              <a:pathLst>
                <a:path w="9" h="33">
                  <a:moveTo>
                    <a:pt x="0" y="0"/>
                  </a:moveTo>
                  <a:cubicBezTo>
                    <a:pt x="0" y="0"/>
                    <a:pt x="0" y="0"/>
                    <a:pt x="0" y="0"/>
                  </a:cubicBezTo>
                  <a:cubicBezTo>
                    <a:pt x="3" y="11"/>
                    <a:pt x="6" y="22"/>
                    <a:pt x="9" y="33"/>
                  </a:cubicBezTo>
                  <a:cubicBezTo>
                    <a:pt x="9" y="33"/>
                    <a:pt x="9" y="33"/>
                    <a:pt x="9" y="33"/>
                  </a:cubicBezTo>
                  <a:cubicBezTo>
                    <a:pt x="6" y="22"/>
                    <a:pt x="3" y="11"/>
                    <a:pt x="0" y="0"/>
                  </a:cubicBezTo>
                </a:path>
              </a:pathLst>
            </a:custGeom>
            <a:solidFill>
              <a:srgbClr val="373535"/>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22" name="Freeform 6">
              <a:extLst>
                <a:ext uri="{FF2B5EF4-FFF2-40B4-BE49-F238E27FC236}">
                  <a16:creationId xmlns:a16="http://schemas.microsoft.com/office/drawing/2014/main" id="{151A3BD6-1886-40AB-A2F2-A2FC8BBE7820}"/>
                </a:ext>
              </a:extLst>
            </p:cNvPr>
            <p:cNvSpPr>
              <a:spLocks noEditPoints="1"/>
            </p:cNvSpPr>
            <p:nvPr/>
          </p:nvSpPr>
          <p:spPr bwMode="auto">
            <a:xfrm>
              <a:off x="5771108" y="4210304"/>
              <a:ext cx="224408" cy="69049"/>
            </a:xfrm>
            <a:custGeom>
              <a:avLst/>
              <a:gdLst>
                <a:gd name="T0" fmla="*/ 104 w 104"/>
                <a:gd name="T1" fmla="*/ 32 h 32"/>
                <a:gd name="T2" fmla="*/ 104 w 104"/>
                <a:gd name="T3" fmla="*/ 32 h 32"/>
                <a:gd name="T4" fmla="*/ 104 w 104"/>
                <a:gd name="T5" fmla="*/ 32 h 32"/>
                <a:gd name="T6" fmla="*/ 101 w 104"/>
                <a:gd name="T7" fmla="*/ 32 h 32"/>
                <a:gd name="T8" fmla="*/ 102 w 104"/>
                <a:gd name="T9" fmla="*/ 32 h 32"/>
                <a:gd name="T10" fmla="*/ 101 w 104"/>
                <a:gd name="T11" fmla="*/ 32 h 32"/>
                <a:gd name="T12" fmla="*/ 89 w 104"/>
                <a:gd name="T13" fmla="*/ 31 h 32"/>
                <a:gd name="T14" fmla="*/ 89 w 104"/>
                <a:gd name="T15" fmla="*/ 31 h 32"/>
                <a:gd name="T16" fmla="*/ 89 w 104"/>
                <a:gd name="T17" fmla="*/ 31 h 32"/>
                <a:gd name="T18" fmla="*/ 84 w 104"/>
                <a:gd name="T19" fmla="*/ 31 h 32"/>
                <a:gd name="T20" fmla="*/ 84 w 104"/>
                <a:gd name="T21" fmla="*/ 31 h 32"/>
                <a:gd name="T22" fmla="*/ 84 w 104"/>
                <a:gd name="T23" fmla="*/ 31 h 32"/>
                <a:gd name="T24" fmla="*/ 81 w 104"/>
                <a:gd name="T25" fmla="*/ 30 h 32"/>
                <a:gd name="T26" fmla="*/ 82 w 104"/>
                <a:gd name="T27" fmla="*/ 30 h 32"/>
                <a:gd name="T28" fmla="*/ 81 w 104"/>
                <a:gd name="T29" fmla="*/ 30 h 32"/>
                <a:gd name="T30" fmla="*/ 78 w 104"/>
                <a:gd name="T31" fmla="*/ 30 h 32"/>
                <a:gd name="T32" fmla="*/ 79 w 104"/>
                <a:gd name="T33" fmla="*/ 30 h 32"/>
                <a:gd name="T34" fmla="*/ 78 w 104"/>
                <a:gd name="T35" fmla="*/ 30 h 32"/>
                <a:gd name="T36" fmla="*/ 76 w 104"/>
                <a:gd name="T37" fmla="*/ 30 h 32"/>
                <a:gd name="T38" fmla="*/ 77 w 104"/>
                <a:gd name="T39" fmla="*/ 30 h 32"/>
                <a:gd name="T40" fmla="*/ 76 w 104"/>
                <a:gd name="T41" fmla="*/ 30 h 32"/>
                <a:gd name="T42" fmla="*/ 71 w 104"/>
                <a:gd name="T43" fmla="*/ 29 h 32"/>
                <a:gd name="T44" fmla="*/ 75 w 104"/>
                <a:gd name="T45" fmla="*/ 29 h 32"/>
                <a:gd name="T46" fmla="*/ 71 w 104"/>
                <a:gd name="T47" fmla="*/ 29 h 32"/>
                <a:gd name="T48" fmla="*/ 0 w 104"/>
                <a:gd name="T49" fmla="*/ 0 h 32"/>
                <a:gd name="T50" fmla="*/ 0 w 104"/>
                <a:gd name="T51" fmla="*/ 0 h 32"/>
                <a:gd name="T52" fmla="*/ 70 w 104"/>
                <a:gd name="T53" fmla="*/ 29 h 32"/>
                <a:gd name="T54" fmla="*/ 0 w 104"/>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32">
                  <a:moveTo>
                    <a:pt x="104" y="32"/>
                  </a:moveTo>
                  <a:cubicBezTo>
                    <a:pt x="104" y="32"/>
                    <a:pt x="104" y="32"/>
                    <a:pt x="104" y="32"/>
                  </a:cubicBezTo>
                  <a:cubicBezTo>
                    <a:pt x="104" y="32"/>
                    <a:pt x="104" y="32"/>
                    <a:pt x="104" y="32"/>
                  </a:cubicBezTo>
                  <a:moveTo>
                    <a:pt x="101" y="32"/>
                  </a:moveTo>
                  <a:cubicBezTo>
                    <a:pt x="101" y="32"/>
                    <a:pt x="102" y="32"/>
                    <a:pt x="102" y="32"/>
                  </a:cubicBezTo>
                  <a:cubicBezTo>
                    <a:pt x="102" y="32"/>
                    <a:pt x="101" y="32"/>
                    <a:pt x="101" y="32"/>
                  </a:cubicBezTo>
                  <a:moveTo>
                    <a:pt x="89" y="31"/>
                  </a:moveTo>
                  <a:cubicBezTo>
                    <a:pt x="89" y="31"/>
                    <a:pt x="89" y="31"/>
                    <a:pt x="89" y="31"/>
                  </a:cubicBezTo>
                  <a:cubicBezTo>
                    <a:pt x="89" y="31"/>
                    <a:pt x="89" y="31"/>
                    <a:pt x="89" y="31"/>
                  </a:cubicBezTo>
                  <a:moveTo>
                    <a:pt x="84" y="31"/>
                  </a:moveTo>
                  <a:cubicBezTo>
                    <a:pt x="84" y="31"/>
                    <a:pt x="84" y="31"/>
                    <a:pt x="84" y="31"/>
                  </a:cubicBezTo>
                  <a:cubicBezTo>
                    <a:pt x="84" y="31"/>
                    <a:pt x="84" y="31"/>
                    <a:pt x="84" y="31"/>
                  </a:cubicBezTo>
                  <a:moveTo>
                    <a:pt x="81" y="30"/>
                  </a:moveTo>
                  <a:cubicBezTo>
                    <a:pt x="81" y="30"/>
                    <a:pt x="82" y="30"/>
                    <a:pt x="82" y="30"/>
                  </a:cubicBezTo>
                  <a:cubicBezTo>
                    <a:pt x="82" y="30"/>
                    <a:pt x="81" y="30"/>
                    <a:pt x="81" y="30"/>
                  </a:cubicBezTo>
                  <a:moveTo>
                    <a:pt x="78" y="30"/>
                  </a:moveTo>
                  <a:cubicBezTo>
                    <a:pt x="79" y="30"/>
                    <a:pt x="79" y="30"/>
                    <a:pt x="79" y="30"/>
                  </a:cubicBezTo>
                  <a:cubicBezTo>
                    <a:pt x="79" y="30"/>
                    <a:pt x="79" y="30"/>
                    <a:pt x="78" y="30"/>
                  </a:cubicBezTo>
                  <a:moveTo>
                    <a:pt x="76" y="30"/>
                  </a:moveTo>
                  <a:cubicBezTo>
                    <a:pt x="76" y="30"/>
                    <a:pt x="77" y="30"/>
                    <a:pt x="77" y="30"/>
                  </a:cubicBezTo>
                  <a:cubicBezTo>
                    <a:pt x="77" y="30"/>
                    <a:pt x="76" y="30"/>
                    <a:pt x="76" y="30"/>
                  </a:cubicBezTo>
                  <a:moveTo>
                    <a:pt x="71" y="29"/>
                  </a:moveTo>
                  <a:cubicBezTo>
                    <a:pt x="72" y="29"/>
                    <a:pt x="74" y="29"/>
                    <a:pt x="75" y="29"/>
                  </a:cubicBezTo>
                  <a:cubicBezTo>
                    <a:pt x="74" y="29"/>
                    <a:pt x="72" y="29"/>
                    <a:pt x="71" y="29"/>
                  </a:cubicBezTo>
                  <a:moveTo>
                    <a:pt x="0" y="0"/>
                  </a:moveTo>
                  <a:cubicBezTo>
                    <a:pt x="0" y="0"/>
                    <a:pt x="0" y="0"/>
                    <a:pt x="0" y="0"/>
                  </a:cubicBezTo>
                  <a:cubicBezTo>
                    <a:pt x="21" y="14"/>
                    <a:pt x="45" y="24"/>
                    <a:pt x="70" y="29"/>
                  </a:cubicBezTo>
                  <a:cubicBezTo>
                    <a:pt x="45" y="24"/>
                    <a:pt x="21" y="14"/>
                    <a:pt x="0" y="0"/>
                  </a:cubicBezTo>
                </a:path>
              </a:pathLst>
            </a:custGeom>
            <a:solidFill>
              <a:srgbClr val="373535"/>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23" name="Freeform 12">
              <a:extLst>
                <a:ext uri="{FF2B5EF4-FFF2-40B4-BE49-F238E27FC236}">
                  <a16:creationId xmlns:a16="http://schemas.microsoft.com/office/drawing/2014/main" id="{C071F51C-0FD1-44CE-942E-C05EE89AF870}"/>
                </a:ext>
              </a:extLst>
            </p:cNvPr>
            <p:cNvSpPr>
              <a:spLocks noEditPoints="1"/>
            </p:cNvSpPr>
            <p:nvPr/>
          </p:nvSpPr>
          <p:spPr bwMode="auto">
            <a:xfrm>
              <a:off x="6004147" y="3427033"/>
              <a:ext cx="51786" cy="6474"/>
            </a:xfrm>
            <a:custGeom>
              <a:avLst/>
              <a:gdLst>
                <a:gd name="T0" fmla="*/ 23 w 24"/>
                <a:gd name="T1" fmla="*/ 3 h 3"/>
                <a:gd name="T2" fmla="*/ 24 w 24"/>
                <a:gd name="T3" fmla="*/ 3 h 3"/>
                <a:gd name="T4" fmla="*/ 23 w 24"/>
                <a:gd name="T5" fmla="*/ 3 h 3"/>
                <a:gd name="T6" fmla="*/ 21 w 24"/>
                <a:gd name="T7" fmla="*/ 2 h 3"/>
                <a:gd name="T8" fmla="*/ 22 w 24"/>
                <a:gd name="T9" fmla="*/ 2 h 3"/>
                <a:gd name="T10" fmla="*/ 21 w 24"/>
                <a:gd name="T11" fmla="*/ 2 h 3"/>
                <a:gd name="T12" fmla="*/ 18 w 24"/>
                <a:gd name="T13" fmla="*/ 2 h 3"/>
                <a:gd name="T14" fmla="*/ 19 w 24"/>
                <a:gd name="T15" fmla="*/ 2 h 3"/>
                <a:gd name="T16" fmla="*/ 18 w 24"/>
                <a:gd name="T17" fmla="*/ 2 h 3"/>
                <a:gd name="T18" fmla="*/ 16 w 24"/>
                <a:gd name="T19" fmla="*/ 2 h 3"/>
                <a:gd name="T20" fmla="*/ 17 w 24"/>
                <a:gd name="T21" fmla="*/ 2 h 3"/>
                <a:gd name="T22" fmla="*/ 16 w 24"/>
                <a:gd name="T23" fmla="*/ 2 h 3"/>
                <a:gd name="T24" fmla="*/ 13 w 24"/>
                <a:gd name="T25" fmla="*/ 2 h 3"/>
                <a:gd name="T26" fmla="*/ 15 w 24"/>
                <a:gd name="T27" fmla="*/ 2 h 3"/>
                <a:gd name="T28" fmla="*/ 13 w 24"/>
                <a:gd name="T29" fmla="*/ 2 h 3"/>
                <a:gd name="T30" fmla="*/ 11 w 24"/>
                <a:gd name="T31" fmla="*/ 1 h 3"/>
                <a:gd name="T32" fmla="*/ 12 w 24"/>
                <a:gd name="T33" fmla="*/ 1 h 3"/>
                <a:gd name="T34" fmla="*/ 11 w 24"/>
                <a:gd name="T35" fmla="*/ 1 h 3"/>
                <a:gd name="T36" fmla="*/ 8 w 24"/>
                <a:gd name="T37" fmla="*/ 1 h 3"/>
                <a:gd name="T38" fmla="*/ 10 w 24"/>
                <a:gd name="T39" fmla="*/ 1 h 3"/>
                <a:gd name="T40" fmla="*/ 8 w 24"/>
                <a:gd name="T41" fmla="*/ 1 h 3"/>
                <a:gd name="T42" fmla="*/ 5 w 24"/>
                <a:gd name="T43" fmla="*/ 1 h 3"/>
                <a:gd name="T44" fmla="*/ 8 w 24"/>
                <a:gd name="T45" fmla="*/ 1 h 3"/>
                <a:gd name="T46" fmla="*/ 5 w 24"/>
                <a:gd name="T47" fmla="*/ 1 h 3"/>
                <a:gd name="T48" fmla="*/ 3 w 24"/>
                <a:gd name="T49" fmla="*/ 1 h 3"/>
                <a:gd name="T50" fmla="*/ 5 w 24"/>
                <a:gd name="T51" fmla="*/ 1 h 3"/>
                <a:gd name="T52" fmla="*/ 3 w 24"/>
                <a:gd name="T53" fmla="*/ 1 h 3"/>
                <a:gd name="T54" fmla="*/ 0 w 24"/>
                <a:gd name="T55" fmla="*/ 0 h 3"/>
                <a:gd name="T56" fmla="*/ 0 w 24"/>
                <a:gd name="T57" fmla="*/ 0 h 3"/>
                <a:gd name="T58" fmla="*/ 0 w 24"/>
                <a:gd name="T59" fmla="*/ 1 h 3"/>
                <a:gd name="T60" fmla="*/ 2 w 24"/>
                <a:gd name="T61" fmla="*/ 1 h 3"/>
                <a:gd name="T62" fmla="*/ 0 w 24"/>
                <a:gd name="T63" fmla="*/ 1 h 3"/>
                <a:gd name="T64" fmla="*/ 0 w 24"/>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
                  <a:moveTo>
                    <a:pt x="23" y="3"/>
                  </a:moveTo>
                  <a:cubicBezTo>
                    <a:pt x="24" y="3"/>
                    <a:pt x="24" y="3"/>
                    <a:pt x="24" y="3"/>
                  </a:cubicBezTo>
                  <a:cubicBezTo>
                    <a:pt x="24" y="3"/>
                    <a:pt x="24" y="3"/>
                    <a:pt x="23" y="3"/>
                  </a:cubicBezTo>
                  <a:moveTo>
                    <a:pt x="21" y="2"/>
                  </a:moveTo>
                  <a:cubicBezTo>
                    <a:pt x="22" y="2"/>
                    <a:pt x="22" y="2"/>
                    <a:pt x="22" y="2"/>
                  </a:cubicBezTo>
                  <a:cubicBezTo>
                    <a:pt x="22" y="2"/>
                    <a:pt x="22" y="2"/>
                    <a:pt x="21" y="2"/>
                  </a:cubicBezTo>
                  <a:moveTo>
                    <a:pt x="18" y="2"/>
                  </a:moveTo>
                  <a:cubicBezTo>
                    <a:pt x="18" y="2"/>
                    <a:pt x="19" y="2"/>
                    <a:pt x="19" y="2"/>
                  </a:cubicBezTo>
                  <a:cubicBezTo>
                    <a:pt x="19" y="2"/>
                    <a:pt x="18" y="2"/>
                    <a:pt x="18" y="2"/>
                  </a:cubicBezTo>
                  <a:moveTo>
                    <a:pt x="16" y="2"/>
                  </a:moveTo>
                  <a:cubicBezTo>
                    <a:pt x="16" y="2"/>
                    <a:pt x="17" y="2"/>
                    <a:pt x="17" y="2"/>
                  </a:cubicBezTo>
                  <a:cubicBezTo>
                    <a:pt x="17" y="2"/>
                    <a:pt x="16" y="2"/>
                    <a:pt x="16" y="2"/>
                  </a:cubicBezTo>
                  <a:moveTo>
                    <a:pt x="13" y="2"/>
                  </a:moveTo>
                  <a:cubicBezTo>
                    <a:pt x="13" y="2"/>
                    <a:pt x="14" y="2"/>
                    <a:pt x="15" y="2"/>
                  </a:cubicBezTo>
                  <a:cubicBezTo>
                    <a:pt x="14" y="2"/>
                    <a:pt x="13" y="2"/>
                    <a:pt x="13" y="2"/>
                  </a:cubicBezTo>
                  <a:moveTo>
                    <a:pt x="11" y="1"/>
                  </a:moveTo>
                  <a:cubicBezTo>
                    <a:pt x="11" y="1"/>
                    <a:pt x="12" y="1"/>
                    <a:pt x="12" y="1"/>
                  </a:cubicBezTo>
                  <a:cubicBezTo>
                    <a:pt x="12" y="1"/>
                    <a:pt x="11" y="1"/>
                    <a:pt x="11" y="1"/>
                  </a:cubicBezTo>
                  <a:moveTo>
                    <a:pt x="8" y="1"/>
                  </a:moveTo>
                  <a:cubicBezTo>
                    <a:pt x="9" y="1"/>
                    <a:pt x="9" y="1"/>
                    <a:pt x="10" y="1"/>
                  </a:cubicBezTo>
                  <a:cubicBezTo>
                    <a:pt x="9" y="1"/>
                    <a:pt x="9" y="1"/>
                    <a:pt x="8" y="1"/>
                  </a:cubicBezTo>
                  <a:moveTo>
                    <a:pt x="5" y="1"/>
                  </a:moveTo>
                  <a:cubicBezTo>
                    <a:pt x="6" y="1"/>
                    <a:pt x="7" y="1"/>
                    <a:pt x="8" y="1"/>
                  </a:cubicBezTo>
                  <a:cubicBezTo>
                    <a:pt x="7" y="1"/>
                    <a:pt x="6" y="1"/>
                    <a:pt x="5" y="1"/>
                  </a:cubicBezTo>
                  <a:moveTo>
                    <a:pt x="3" y="1"/>
                  </a:moveTo>
                  <a:cubicBezTo>
                    <a:pt x="4" y="1"/>
                    <a:pt x="4" y="1"/>
                    <a:pt x="5" y="1"/>
                  </a:cubicBezTo>
                  <a:cubicBezTo>
                    <a:pt x="4" y="1"/>
                    <a:pt x="4" y="1"/>
                    <a:pt x="3" y="1"/>
                  </a:cubicBezTo>
                  <a:moveTo>
                    <a:pt x="0" y="0"/>
                  </a:moveTo>
                  <a:cubicBezTo>
                    <a:pt x="0" y="0"/>
                    <a:pt x="0" y="0"/>
                    <a:pt x="0" y="0"/>
                  </a:cubicBezTo>
                  <a:cubicBezTo>
                    <a:pt x="0" y="1"/>
                    <a:pt x="0" y="1"/>
                    <a:pt x="0" y="1"/>
                  </a:cubicBezTo>
                  <a:cubicBezTo>
                    <a:pt x="1" y="1"/>
                    <a:pt x="2" y="1"/>
                    <a:pt x="2" y="1"/>
                  </a:cubicBezTo>
                  <a:cubicBezTo>
                    <a:pt x="2" y="1"/>
                    <a:pt x="1" y="1"/>
                    <a:pt x="0" y="1"/>
                  </a:cubicBezTo>
                  <a:cubicBezTo>
                    <a:pt x="0" y="0"/>
                    <a:pt x="0" y="0"/>
                    <a:pt x="0" y="0"/>
                  </a:cubicBezTo>
                </a:path>
              </a:pathLst>
            </a:custGeom>
            <a:solidFill>
              <a:srgbClr val="000000"/>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24" name="Freeform 16">
              <a:extLst>
                <a:ext uri="{FF2B5EF4-FFF2-40B4-BE49-F238E27FC236}">
                  <a16:creationId xmlns:a16="http://schemas.microsoft.com/office/drawing/2014/main" id="{C29AF777-5C65-4325-A403-E295AFB276EC}"/>
                </a:ext>
              </a:extLst>
            </p:cNvPr>
            <p:cNvSpPr>
              <a:spLocks noEditPoints="1"/>
            </p:cNvSpPr>
            <p:nvPr/>
          </p:nvSpPr>
          <p:spPr bwMode="auto">
            <a:xfrm>
              <a:off x="6008462" y="3429191"/>
              <a:ext cx="226566" cy="69049"/>
            </a:xfrm>
            <a:custGeom>
              <a:avLst/>
              <a:gdLst>
                <a:gd name="T0" fmla="*/ 22 w 105"/>
                <a:gd name="T1" fmla="*/ 2 h 32"/>
                <a:gd name="T2" fmla="*/ 105 w 105"/>
                <a:gd name="T3" fmla="*/ 32 h 32"/>
                <a:gd name="T4" fmla="*/ 105 w 105"/>
                <a:gd name="T5" fmla="*/ 32 h 32"/>
                <a:gd name="T6" fmla="*/ 22 w 105"/>
                <a:gd name="T7" fmla="*/ 2 h 32"/>
                <a:gd name="T8" fmla="*/ 20 w 105"/>
                <a:gd name="T9" fmla="*/ 1 h 32"/>
                <a:gd name="T10" fmla="*/ 21 w 105"/>
                <a:gd name="T11" fmla="*/ 2 h 32"/>
                <a:gd name="T12" fmla="*/ 20 w 105"/>
                <a:gd name="T13" fmla="*/ 1 h 32"/>
                <a:gd name="T14" fmla="*/ 17 w 105"/>
                <a:gd name="T15" fmla="*/ 1 h 32"/>
                <a:gd name="T16" fmla="*/ 19 w 105"/>
                <a:gd name="T17" fmla="*/ 1 h 32"/>
                <a:gd name="T18" fmla="*/ 17 w 105"/>
                <a:gd name="T19" fmla="*/ 1 h 32"/>
                <a:gd name="T20" fmla="*/ 15 w 105"/>
                <a:gd name="T21" fmla="*/ 1 h 32"/>
                <a:gd name="T22" fmla="*/ 16 w 105"/>
                <a:gd name="T23" fmla="*/ 1 h 32"/>
                <a:gd name="T24" fmla="*/ 15 w 105"/>
                <a:gd name="T25" fmla="*/ 1 h 32"/>
                <a:gd name="T26" fmla="*/ 13 w 105"/>
                <a:gd name="T27" fmla="*/ 1 h 32"/>
                <a:gd name="T28" fmla="*/ 14 w 105"/>
                <a:gd name="T29" fmla="*/ 1 h 32"/>
                <a:gd name="T30" fmla="*/ 13 w 105"/>
                <a:gd name="T31" fmla="*/ 1 h 32"/>
                <a:gd name="T32" fmla="*/ 10 w 105"/>
                <a:gd name="T33" fmla="*/ 0 h 32"/>
                <a:gd name="T34" fmla="*/ 11 w 105"/>
                <a:gd name="T35" fmla="*/ 1 h 32"/>
                <a:gd name="T36" fmla="*/ 10 w 105"/>
                <a:gd name="T37" fmla="*/ 0 h 32"/>
                <a:gd name="T38" fmla="*/ 8 w 105"/>
                <a:gd name="T39" fmla="*/ 0 h 32"/>
                <a:gd name="T40" fmla="*/ 9 w 105"/>
                <a:gd name="T41" fmla="*/ 0 h 32"/>
                <a:gd name="T42" fmla="*/ 8 w 105"/>
                <a:gd name="T43" fmla="*/ 0 h 32"/>
                <a:gd name="T44" fmla="*/ 6 w 105"/>
                <a:gd name="T45" fmla="*/ 0 h 32"/>
                <a:gd name="T46" fmla="*/ 6 w 105"/>
                <a:gd name="T47" fmla="*/ 0 h 32"/>
                <a:gd name="T48" fmla="*/ 6 w 105"/>
                <a:gd name="T49" fmla="*/ 0 h 32"/>
                <a:gd name="T50" fmla="*/ 3 w 105"/>
                <a:gd name="T51" fmla="*/ 0 h 32"/>
                <a:gd name="T52" fmla="*/ 3 w 105"/>
                <a:gd name="T53" fmla="*/ 0 h 32"/>
                <a:gd name="T54" fmla="*/ 3 w 105"/>
                <a:gd name="T55" fmla="*/ 0 h 32"/>
                <a:gd name="T56" fmla="*/ 0 w 105"/>
                <a:gd name="T57" fmla="*/ 0 h 32"/>
                <a:gd name="T58" fmla="*/ 1 w 105"/>
                <a:gd name="T59" fmla="*/ 0 h 32"/>
                <a:gd name="T60" fmla="*/ 0 w 105"/>
                <a:gd name="T6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5" h="32">
                  <a:moveTo>
                    <a:pt x="22" y="2"/>
                  </a:moveTo>
                  <a:cubicBezTo>
                    <a:pt x="52" y="5"/>
                    <a:pt x="80" y="16"/>
                    <a:pt x="105" y="32"/>
                  </a:cubicBezTo>
                  <a:cubicBezTo>
                    <a:pt x="105" y="32"/>
                    <a:pt x="105" y="32"/>
                    <a:pt x="105" y="32"/>
                  </a:cubicBezTo>
                  <a:cubicBezTo>
                    <a:pt x="80" y="16"/>
                    <a:pt x="52" y="5"/>
                    <a:pt x="22" y="2"/>
                  </a:cubicBezTo>
                  <a:moveTo>
                    <a:pt x="20" y="1"/>
                  </a:moveTo>
                  <a:cubicBezTo>
                    <a:pt x="20" y="1"/>
                    <a:pt x="21" y="1"/>
                    <a:pt x="21" y="2"/>
                  </a:cubicBezTo>
                  <a:cubicBezTo>
                    <a:pt x="21" y="1"/>
                    <a:pt x="20" y="1"/>
                    <a:pt x="20" y="1"/>
                  </a:cubicBezTo>
                  <a:moveTo>
                    <a:pt x="17" y="1"/>
                  </a:moveTo>
                  <a:cubicBezTo>
                    <a:pt x="18" y="1"/>
                    <a:pt x="19" y="1"/>
                    <a:pt x="19" y="1"/>
                  </a:cubicBezTo>
                  <a:cubicBezTo>
                    <a:pt x="19" y="1"/>
                    <a:pt x="18" y="1"/>
                    <a:pt x="17" y="1"/>
                  </a:cubicBezTo>
                  <a:moveTo>
                    <a:pt x="15" y="1"/>
                  </a:moveTo>
                  <a:cubicBezTo>
                    <a:pt x="15" y="1"/>
                    <a:pt x="16" y="1"/>
                    <a:pt x="16" y="1"/>
                  </a:cubicBezTo>
                  <a:cubicBezTo>
                    <a:pt x="16" y="1"/>
                    <a:pt x="15" y="1"/>
                    <a:pt x="15" y="1"/>
                  </a:cubicBezTo>
                  <a:moveTo>
                    <a:pt x="13" y="1"/>
                  </a:moveTo>
                  <a:cubicBezTo>
                    <a:pt x="13" y="1"/>
                    <a:pt x="14" y="1"/>
                    <a:pt x="14" y="1"/>
                  </a:cubicBezTo>
                  <a:cubicBezTo>
                    <a:pt x="14" y="1"/>
                    <a:pt x="13" y="1"/>
                    <a:pt x="13" y="1"/>
                  </a:cubicBezTo>
                  <a:moveTo>
                    <a:pt x="10" y="0"/>
                  </a:moveTo>
                  <a:cubicBezTo>
                    <a:pt x="10" y="1"/>
                    <a:pt x="11" y="1"/>
                    <a:pt x="11" y="1"/>
                  </a:cubicBezTo>
                  <a:cubicBezTo>
                    <a:pt x="11" y="1"/>
                    <a:pt x="10" y="1"/>
                    <a:pt x="10" y="0"/>
                  </a:cubicBezTo>
                  <a:moveTo>
                    <a:pt x="8" y="0"/>
                  </a:moveTo>
                  <a:cubicBezTo>
                    <a:pt x="8" y="0"/>
                    <a:pt x="8" y="0"/>
                    <a:pt x="9" y="0"/>
                  </a:cubicBezTo>
                  <a:cubicBezTo>
                    <a:pt x="8" y="0"/>
                    <a:pt x="8" y="0"/>
                    <a:pt x="8" y="0"/>
                  </a:cubicBezTo>
                  <a:moveTo>
                    <a:pt x="6" y="0"/>
                  </a:moveTo>
                  <a:cubicBezTo>
                    <a:pt x="6" y="0"/>
                    <a:pt x="6" y="0"/>
                    <a:pt x="6" y="0"/>
                  </a:cubicBezTo>
                  <a:cubicBezTo>
                    <a:pt x="6" y="0"/>
                    <a:pt x="6" y="0"/>
                    <a:pt x="6" y="0"/>
                  </a:cubicBezTo>
                  <a:moveTo>
                    <a:pt x="3" y="0"/>
                  </a:moveTo>
                  <a:cubicBezTo>
                    <a:pt x="3" y="0"/>
                    <a:pt x="3" y="0"/>
                    <a:pt x="3" y="0"/>
                  </a:cubicBezTo>
                  <a:cubicBezTo>
                    <a:pt x="3" y="0"/>
                    <a:pt x="3" y="0"/>
                    <a:pt x="3" y="0"/>
                  </a:cubicBezTo>
                  <a:moveTo>
                    <a:pt x="0" y="0"/>
                  </a:moveTo>
                  <a:cubicBezTo>
                    <a:pt x="1" y="0"/>
                    <a:pt x="1" y="0"/>
                    <a:pt x="1" y="0"/>
                  </a:cubicBezTo>
                  <a:cubicBezTo>
                    <a:pt x="1" y="0"/>
                    <a:pt x="1" y="0"/>
                    <a:pt x="0" y="0"/>
                  </a:cubicBezTo>
                </a:path>
              </a:pathLst>
            </a:custGeom>
            <a:solidFill>
              <a:srgbClr val="373535"/>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25" name="Freeform 18">
              <a:extLst>
                <a:ext uri="{FF2B5EF4-FFF2-40B4-BE49-F238E27FC236}">
                  <a16:creationId xmlns:a16="http://schemas.microsoft.com/office/drawing/2014/main" id="{A2653EBD-F458-4D17-9DA3-F47E7898850A}"/>
                </a:ext>
              </a:extLst>
            </p:cNvPr>
            <p:cNvSpPr>
              <a:spLocks/>
            </p:cNvSpPr>
            <p:nvPr/>
          </p:nvSpPr>
          <p:spPr bwMode="auto">
            <a:xfrm>
              <a:off x="6873727" y="3427033"/>
              <a:ext cx="12947" cy="30209"/>
            </a:xfrm>
            <a:custGeom>
              <a:avLst/>
              <a:gdLst>
                <a:gd name="T0" fmla="*/ 0 w 6"/>
                <a:gd name="T1" fmla="*/ 0 h 14"/>
                <a:gd name="T2" fmla="*/ 0 w 6"/>
                <a:gd name="T3" fmla="*/ 0 h 14"/>
                <a:gd name="T4" fmla="*/ 6 w 6"/>
                <a:gd name="T5" fmla="*/ 14 h 14"/>
                <a:gd name="T6" fmla="*/ 0 w 6"/>
                <a:gd name="T7" fmla="*/ 0 h 14"/>
              </a:gdLst>
              <a:ahLst/>
              <a:cxnLst>
                <a:cxn ang="0">
                  <a:pos x="T0" y="T1"/>
                </a:cxn>
                <a:cxn ang="0">
                  <a:pos x="T2" y="T3"/>
                </a:cxn>
                <a:cxn ang="0">
                  <a:pos x="T4" y="T5"/>
                </a:cxn>
                <a:cxn ang="0">
                  <a:pos x="T6" y="T7"/>
                </a:cxn>
              </a:cxnLst>
              <a:rect l="0" t="0" r="r" b="b"/>
              <a:pathLst>
                <a:path w="6" h="14">
                  <a:moveTo>
                    <a:pt x="0" y="0"/>
                  </a:moveTo>
                  <a:cubicBezTo>
                    <a:pt x="0" y="0"/>
                    <a:pt x="0" y="0"/>
                    <a:pt x="0" y="0"/>
                  </a:cubicBezTo>
                  <a:cubicBezTo>
                    <a:pt x="2" y="5"/>
                    <a:pt x="4" y="9"/>
                    <a:pt x="6" y="14"/>
                  </a:cubicBezTo>
                  <a:cubicBezTo>
                    <a:pt x="4" y="9"/>
                    <a:pt x="2" y="5"/>
                    <a:pt x="0" y="0"/>
                  </a:cubicBezTo>
                </a:path>
              </a:pathLst>
            </a:custGeom>
            <a:solidFill>
              <a:srgbClr val="110600"/>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26" name="Freeform 23">
              <a:extLst>
                <a:ext uri="{FF2B5EF4-FFF2-40B4-BE49-F238E27FC236}">
                  <a16:creationId xmlns:a16="http://schemas.microsoft.com/office/drawing/2014/main" id="{2DA249A8-E574-40A5-81F7-CF8636678037}"/>
                </a:ext>
              </a:extLst>
            </p:cNvPr>
            <p:cNvSpPr>
              <a:spLocks/>
            </p:cNvSpPr>
            <p:nvPr/>
          </p:nvSpPr>
          <p:spPr bwMode="auto">
            <a:xfrm>
              <a:off x="6886674" y="3457242"/>
              <a:ext cx="17262" cy="40998"/>
            </a:xfrm>
            <a:custGeom>
              <a:avLst/>
              <a:gdLst>
                <a:gd name="T0" fmla="*/ 0 w 8"/>
                <a:gd name="T1" fmla="*/ 0 h 19"/>
                <a:gd name="T2" fmla="*/ 8 w 8"/>
                <a:gd name="T3" fmla="*/ 19 h 19"/>
                <a:gd name="T4" fmla="*/ 8 w 8"/>
                <a:gd name="T5" fmla="*/ 19 h 19"/>
                <a:gd name="T6" fmla="*/ 0 w 8"/>
                <a:gd name="T7" fmla="*/ 0 h 19"/>
              </a:gdLst>
              <a:ahLst/>
              <a:cxnLst>
                <a:cxn ang="0">
                  <a:pos x="T0" y="T1"/>
                </a:cxn>
                <a:cxn ang="0">
                  <a:pos x="T2" y="T3"/>
                </a:cxn>
                <a:cxn ang="0">
                  <a:pos x="T4" y="T5"/>
                </a:cxn>
                <a:cxn ang="0">
                  <a:pos x="T6" y="T7"/>
                </a:cxn>
              </a:cxnLst>
              <a:rect l="0" t="0" r="r" b="b"/>
              <a:pathLst>
                <a:path w="8" h="19">
                  <a:moveTo>
                    <a:pt x="0" y="0"/>
                  </a:moveTo>
                  <a:cubicBezTo>
                    <a:pt x="3" y="6"/>
                    <a:pt x="5" y="12"/>
                    <a:pt x="8" y="19"/>
                  </a:cubicBezTo>
                  <a:cubicBezTo>
                    <a:pt x="8" y="19"/>
                    <a:pt x="8" y="19"/>
                    <a:pt x="8" y="19"/>
                  </a:cubicBezTo>
                  <a:cubicBezTo>
                    <a:pt x="5" y="12"/>
                    <a:pt x="3" y="6"/>
                    <a:pt x="0" y="0"/>
                  </a:cubicBezTo>
                </a:path>
              </a:pathLst>
            </a:custGeom>
            <a:solidFill>
              <a:srgbClr val="050B00"/>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27" name="Freeform 11">
              <a:extLst>
                <a:ext uri="{FF2B5EF4-FFF2-40B4-BE49-F238E27FC236}">
                  <a16:creationId xmlns:a16="http://schemas.microsoft.com/office/drawing/2014/main" id="{F6E57ED1-2DF1-4C64-85F9-678062581E28}"/>
                </a:ext>
              </a:extLst>
            </p:cNvPr>
            <p:cNvSpPr>
              <a:spLocks/>
            </p:cNvSpPr>
            <p:nvPr/>
          </p:nvSpPr>
          <p:spPr bwMode="auto">
            <a:xfrm>
              <a:off x="6886674" y="3457242"/>
              <a:ext cx="17262" cy="40998"/>
            </a:xfrm>
            <a:custGeom>
              <a:avLst/>
              <a:gdLst>
                <a:gd name="T0" fmla="*/ 0 w 8"/>
                <a:gd name="T1" fmla="*/ 0 h 19"/>
                <a:gd name="T2" fmla="*/ 0 w 8"/>
                <a:gd name="T3" fmla="*/ 0 h 19"/>
                <a:gd name="T4" fmla="*/ 8 w 8"/>
                <a:gd name="T5" fmla="*/ 19 h 19"/>
                <a:gd name="T6" fmla="*/ 8 w 8"/>
                <a:gd name="T7" fmla="*/ 19 h 19"/>
                <a:gd name="T8" fmla="*/ 0 w 8"/>
                <a:gd name="T9" fmla="*/ 0 h 19"/>
              </a:gdLst>
              <a:ahLst/>
              <a:cxnLst>
                <a:cxn ang="0">
                  <a:pos x="T0" y="T1"/>
                </a:cxn>
                <a:cxn ang="0">
                  <a:pos x="T2" y="T3"/>
                </a:cxn>
                <a:cxn ang="0">
                  <a:pos x="T4" y="T5"/>
                </a:cxn>
                <a:cxn ang="0">
                  <a:pos x="T6" y="T7"/>
                </a:cxn>
                <a:cxn ang="0">
                  <a:pos x="T8" y="T9"/>
                </a:cxn>
              </a:cxnLst>
              <a:rect l="0" t="0" r="r" b="b"/>
              <a:pathLst>
                <a:path w="8" h="19">
                  <a:moveTo>
                    <a:pt x="0" y="0"/>
                  </a:moveTo>
                  <a:cubicBezTo>
                    <a:pt x="0" y="0"/>
                    <a:pt x="0" y="0"/>
                    <a:pt x="0" y="0"/>
                  </a:cubicBezTo>
                  <a:cubicBezTo>
                    <a:pt x="3" y="6"/>
                    <a:pt x="5" y="12"/>
                    <a:pt x="8" y="19"/>
                  </a:cubicBezTo>
                  <a:cubicBezTo>
                    <a:pt x="8" y="19"/>
                    <a:pt x="8" y="19"/>
                    <a:pt x="8" y="19"/>
                  </a:cubicBezTo>
                  <a:cubicBezTo>
                    <a:pt x="5" y="12"/>
                    <a:pt x="3" y="6"/>
                    <a:pt x="0" y="0"/>
                  </a:cubicBezTo>
                </a:path>
              </a:pathLst>
            </a:custGeom>
            <a:solidFill>
              <a:srgbClr val="110600"/>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28" name="Freeform 14">
              <a:extLst>
                <a:ext uri="{FF2B5EF4-FFF2-40B4-BE49-F238E27FC236}">
                  <a16:creationId xmlns:a16="http://schemas.microsoft.com/office/drawing/2014/main" id="{12CC8E15-9D83-4532-AAA0-7EB7E509173B}"/>
                </a:ext>
              </a:extLst>
            </p:cNvPr>
            <p:cNvSpPr>
              <a:spLocks/>
            </p:cNvSpPr>
            <p:nvPr/>
          </p:nvSpPr>
          <p:spPr bwMode="auto">
            <a:xfrm>
              <a:off x="6903936" y="3498240"/>
              <a:ext cx="69049" cy="358189"/>
            </a:xfrm>
            <a:custGeom>
              <a:avLst/>
              <a:gdLst>
                <a:gd name="T0" fmla="*/ 0 w 32"/>
                <a:gd name="T1" fmla="*/ 0 h 165"/>
                <a:gd name="T2" fmla="*/ 0 w 32"/>
                <a:gd name="T3" fmla="*/ 0 h 165"/>
                <a:gd name="T4" fmla="*/ 32 w 32"/>
                <a:gd name="T5" fmla="*/ 165 h 165"/>
                <a:gd name="T6" fmla="*/ 32 w 32"/>
                <a:gd name="T7" fmla="*/ 165 h 165"/>
                <a:gd name="T8" fmla="*/ 0 w 32"/>
                <a:gd name="T9" fmla="*/ 0 h 165"/>
              </a:gdLst>
              <a:ahLst/>
              <a:cxnLst>
                <a:cxn ang="0">
                  <a:pos x="T0" y="T1"/>
                </a:cxn>
                <a:cxn ang="0">
                  <a:pos x="T2" y="T3"/>
                </a:cxn>
                <a:cxn ang="0">
                  <a:pos x="T4" y="T5"/>
                </a:cxn>
                <a:cxn ang="0">
                  <a:pos x="T6" y="T7"/>
                </a:cxn>
                <a:cxn ang="0">
                  <a:pos x="T8" y="T9"/>
                </a:cxn>
              </a:cxnLst>
              <a:rect l="0" t="0" r="r" b="b"/>
              <a:pathLst>
                <a:path w="32" h="165">
                  <a:moveTo>
                    <a:pt x="0" y="0"/>
                  </a:moveTo>
                  <a:cubicBezTo>
                    <a:pt x="0" y="0"/>
                    <a:pt x="0" y="0"/>
                    <a:pt x="0" y="0"/>
                  </a:cubicBezTo>
                  <a:cubicBezTo>
                    <a:pt x="20" y="51"/>
                    <a:pt x="32" y="107"/>
                    <a:pt x="32" y="165"/>
                  </a:cubicBezTo>
                  <a:cubicBezTo>
                    <a:pt x="32" y="165"/>
                    <a:pt x="32" y="165"/>
                    <a:pt x="32" y="165"/>
                  </a:cubicBezTo>
                  <a:cubicBezTo>
                    <a:pt x="32" y="107"/>
                    <a:pt x="20" y="51"/>
                    <a:pt x="0" y="0"/>
                  </a:cubicBezTo>
                </a:path>
              </a:pathLst>
            </a:custGeom>
            <a:solidFill>
              <a:srgbClr val="000000"/>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31" name="Freeform 19">
              <a:extLst>
                <a:ext uri="{FF2B5EF4-FFF2-40B4-BE49-F238E27FC236}">
                  <a16:creationId xmlns:a16="http://schemas.microsoft.com/office/drawing/2014/main" id="{25A3C31B-B1DB-4C06-BA3D-CB47BA499956}"/>
                </a:ext>
              </a:extLst>
            </p:cNvPr>
            <p:cNvSpPr>
              <a:spLocks/>
            </p:cNvSpPr>
            <p:nvPr/>
          </p:nvSpPr>
          <p:spPr bwMode="auto">
            <a:xfrm>
              <a:off x="7462797" y="3427034"/>
              <a:ext cx="15105" cy="56102"/>
            </a:xfrm>
            <a:custGeom>
              <a:avLst/>
              <a:gdLst>
                <a:gd name="T0" fmla="*/ 0 w 7"/>
                <a:gd name="T1" fmla="*/ 0 h 26"/>
                <a:gd name="T2" fmla="*/ 0 w 7"/>
                <a:gd name="T3" fmla="*/ 0 h 26"/>
                <a:gd name="T4" fmla="*/ 7 w 7"/>
                <a:gd name="T5" fmla="*/ 26 h 26"/>
                <a:gd name="T6" fmla="*/ 0 w 7"/>
                <a:gd name="T7" fmla="*/ 0 h 26"/>
              </a:gdLst>
              <a:ahLst/>
              <a:cxnLst>
                <a:cxn ang="0">
                  <a:pos x="T0" y="T1"/>
                </a:cxn>
                <a:cxn ang="0">
                  <a:pos x="T2" y="T3"/>
                </a:cxn>
                <a:cxn ang="0">
                  <a:pos x="T4" y="T5"/>
                </a:cxn>
                <a:cxn ang="0">
                  <a:pos x="T6" y="T7"/>
                </a:cxn>
              </a:cxnLst>
              <a:rect l="0" t="0" r="r" b="b"/>
              <a:pathLst>
                <a:path w="7" h="26">
                  <a:moveTo>
                    <a:pt x="0" y="0"/>
                  </a:moveTo>
                  <a:cubicBezTo>
                    <a:pt x="0" y="0"/>
                    <a:pt x="0" y="0"/>
                    <a:pt x="0" y="0"/>
                  </a:cubicBezTo>
                  <a:cubicBezTo>
                    <a:pt x="2" y="9"/>
                    <a:pt x="5" y="17"/>
                    <a:pt x="7" y="26"/>
                  </a:cubicBezTo>
                  <a:cubicBezTo>
                    <a:pt x="5" y="17"/>
                    <a:pt x="2" y="9"/>
                    <a:pt x="0" y="0"/>
                  </a:cubicBezTo>
                </a:path>
              </a:pathLst>
            </a:custGeom>
            <a:solidFill>
              <a:srgbClr val="373535"/>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32" name="Freeform 20">
              <a:extLst>
                <a:ext uri="{FF2B5EF4-FFF2-40B4-BE49-F238E27FC236}">
                  <a16:creationId xmlns:a16="http://schemas.microsoft.com/office/drawing/2014/main" id="{04612604-4EDF-4002-8342-CB5F4CB0D085}"/>
                </a:ext>
              </a:extLst>
            </p:cNvPr>
            <p:cNvSpPr>
              <a:spLocks/>
            </p:cNvSpPr>
            <p:nvPr/>
          </p:nvSpPr>
          <p:spPr bwMode="auto">
            <a:xfrm>
              <a:off x="6873727" y="3427034"/>
              <a:ext cx="589070" cy="0"/>
            </a:xfrm>
            <a:custGeom>
              <a:avLst/>
              <a:gdLst>
                <a:gd name="T0" fmla="*/ 273 w 273"/>
                <a:gd name="T1" fmla="*/ 0 w 273"/>
                <a:gd name="T2" fmla="*/ 0 w 273"/>
                <a:gd name="T3" fmla="*/ 273 w 273"/>
                <a:gd name="T4" fmla="*/ 273 w 273"/>
                <a:gd name="T5" fmla="*/ 273 w 273"/>
                <a:gd name="T6" fmla="*/ 273 w 273"/>
              </a:gdLst>
              <a:ahLst/>
              <a:cxnLst>
                <a:cxn ang="0">
                  <a:pos x="T0" y="0"/>
                </a:cxn>
                <a:cxn ang="0">
                  <a:pos x="T1" y="0"/>
                </a:cxn>
                <a:cxn ang="0">
                  <a:pos x="T2" y="0"/>
                </a:cxn>
                <a:cxn ang="0">
                  <a:pos x="T3" y="0"/>
                </a:cxn>
                <a:cxn ang="0">
                  <a:pos x="T4" y="0"/>
                </a:cxn>
                <a:cxn ang="0">
                  <a:pos x="T5" y="0"/>
                </a:cxn>
                <a:cxn ang="0">
                  <a:pos x="T6" y="0"/>
                </a:cxn>
              </a:cxnLst>
              <a:rect l="0" t="0" r="r" b="b"/>
              <a:pathLst>
                <a:path w="273">
                  <a:moveTo>
                    <a:pt x="273" y="0"/>
                  </a:moveTo>
                  <a:lnTo>
                    <a:pt x="0" y="0"/>
                  </a:lnTo>
                  <a:lnTo>
                    <a:pt x="0" y="0"/>
                  </a:lnTo>
                  <a:lnTo>
                    <a:pt x="273" y="0"/>
                  </a:lnTo>
                  <a:lnTo>
                    <a:pt x="273" y="0"/>
                  </a:lnTo>
                  <a:lnTo>
                    <a:pt x="273" y="0"/>
                  </a:lnTo>
                  <a:lnTo>
                    <a:pt x="273" y="0"/>
                  </a:lnTo>
                  <a:close/>
                </a:path>
              </a:pathLst>
            </a:custGeom>
            <a:solidFill>
              <a:srgbClr val="202A31"/>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33" name="Freeform 21">
              <a:extLst>
                <a:ext uri="{FF2B5EF4-FFF2-40B4-BE49-F238E27FC236}">
                  <a16:creationId xmlns:a16="http://schemas.microsoft.com/office/drawing/2014/main" id="{51152296-5B2F-4B13-B9AC-F6892D2BA99B}"/>
                </a:ext>
              </a:extLst>
            </p:cNvPr>
            <p:cNvSpPr>
              <a:spLocks/>
            </p:cNvSpPr>
            <p:nvPr/>
          </p:nvSpPr>
          <p:spPr bwMode="auto">
            <a:xfrm>
              <a:off x="6873727" y="3427034"/>
              <a:ext cx="589070" cy="0"/>
            </a:xfrm>
            <a:custGeom>
              <a:avLst/>
              <a:gdLst>
                <a:gd name="T0" fmla="*/ 273 w 273"/>
                <a:gd name="T1" fmla="*/ 0 w 273"/>
                <a:gd name="T2" fmla="*/ 0 w 273"/>
                <a:gd name="T3" fmla="*/ 273 w 273"/>
                <a:gd name="T4" fmla="*/ 273 w 273"/>
                <a:gd name="T5" fmla="*/ 273 w 273"/>
                <a:gd name="T6" fmla="*/ 273 w 273"/>
              </a:gdLst>
              <a:ahLst/>
              <a:cxnLst>
                <a:cxn ang="0">
                  <a:pos x="T0" y="0"/>
                </a:cxn>
                <a:cxn ang="0">
                  <a:pos x="T1" y="0"/>
                </a:cxn>
                <a:cxn ang="0">
                  <a:pos x="T2" y="0"/>
                </a:cxn>
                <a:cxn ang="0">
                  <a:pos x="T3" y="0"/>
                </a:cxn>
                <a:cxn ang="0">
                  <a:pos x="T4" y="0"/>
                </a:cxn>
                <a:cxn ang="0">
                  <a:pos x="T5" y="0"/>
                </a:cxn>
                <a:cxn ang="0">
                  <a:pos x="T6" y="0"/>
                </a:cxn>
              </a:cxnLst>
              <a:rect l="0" t="0" r="r" b="b"/>
              <a:pathLst>
                <a:path w="273">
                  <a:moveTo>
                    <a:pt x="273" y="0"/>
                  </a:moveTo>
                  <a:lnTo>
                    <a:pt x="0" y="0"/>
                  </a:lnTo>
                  <a:lnTo>
                    <a:pt x="0" y="0"/>
                  </a:lnTo>
                  <a:lnTo>
                    <a:pt x="273" y="0"/>
                  </a:lnTo>
                  <a:lnTo>
                    <a:pt x="273" y="0"/>
                  </a:lnTo>
                  <a:lnTo>
                    <a:pt x="273" y="0"/>
                  </a:lnTo>
                  <a:lnTo>
                    <a:pt x="273" y="0"/>
                  </a:lnTo>
                </a:path>
              </a:pathLst>
            </a:custGeom>
            <a:noFill/>
            <a:ln w="9525">
              <a:noFill/>
              <a:round/>
              <a:headEnd/>
              <a:tailEnd/>
            </a:ln>
            <a:extLst>
              <a:ext uri="{909E8E84-426E-40DD-AFC4-6F175D3DCCD1}">
                <a14:hiddenFill xmlns:a14="http://schemas.microsoft.com/office/drawing/2010/main">
                  <a:solidFill>
                    <a:srgbClr val="FFFFFF"/>
                  </a:solidFill>
                </a14:hiddenFill>
              </a:ext>
            </a:extLst>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34" name="Freeform 22">
              <a:extLst>
                <a:ext uri="{FF2B5EF4-FFF2-40B4-BE49-F238E27FC236}">
                  <a16:creationId xmlns:a16="http://schemas.microsoft.com/office/drawing/2014/main" id="{2BC2544C-5986-4C21-9B1C-33F97672F7CD}"/>
                </a:ext>
              </a:extLst>
            </p:cNvPr>
            <p:cNvSpPr>
              <a:spLocks noEditPoints="1"/>
            </p:cNvSpPr>
            <p:nvPr/>
          </p:nvSpPr>
          <p:spPr bwMode="auto">
            <a:xfrm>
              <a:off x="7477902" y="3487451"/>
              <a:ext cx="2158" cy="10789"/>
            </a:xfrm>
            <a:custGeom>
              <a:avLst/>
              <a:gdLst>
                <a:gd name="T0" fmla="*/ 1 w 1"/>
                <a:gd name="T1" fmla="*/ 3 h 5"/>
                <a:gd name="T2" fmla="*/ 1 w 1"/>
                <a:gd name="T3" fmla="*/ 5 h 5"/>
                <a:gd name="T4" fmla="*/ 1 w 1"/>
                <a:gd name="T5" fmla="*/ 5 h 5"/>
                <a:gd name="T6" fmla="*/ 1 w 1"/>
                <a:gd name="T7" fmla="*/ 3 h 5"/>
                <a:gd name="T8" fmla="*/ 0 w 1"/>
                <a:gd name="T9" fmla="*/ 0 h 5"/>
                <a:gd name="T10" fmla="*/ 1 w 1"/>
                <a:gd name="T11" fmla="*/ 1 h 5"/>
                <a:gd name="T12" fmla="*/ 0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3"/>
                  </a:moveTo>
                  <a:cubicBezTo>
                    <a:pt x="1" y="4"/>
                    <a:pt x="1" y="4"/>
                    <a:pt x="1" y="5"/>
                  </a:cubicBezTo>
                  <a:cubicBezTo>
                    <a:pt x="1" y="5"/>
                    <a:pt x="1" y="5"/>
                    <a:pt x="1" y="5"/>
                  </a:cubicBezTo>
                  <a:cubicBezTo>
                    <a:pt x="1" y="4"/>
                    <a:pt x="1" y="4"/>
                    <a:pt x="1" y="3"/>
                  </a:cubicBezTo>
                  <a:moveTo>
                    <a:pt x="0" y="0"/>
                  </a:moveTo>
                  <a:cubicBezTo>
                    <a:pt x="0" y="0"/>
                    <a:pt x="0" y="1"/>
                    <a:pt x="1" y="1"/>
                  </a:cubicBezTo>
                  <a:cubicBezTo>
                    <a:pt x="0" y="1"/>
                    <a:pt x="0" y="0"/>
                    <a:pt x="0" y="0"/>
                  </a:cubicBezTo>
                </a:path>
              </a:pathLst>
            </a:custGeom>
            <a:solidFill>
              <a:srgbClr val="373535"/>
            </a:solidFill>
            <a:ln w="9525">
              <a:noFill/>
              <a:round/>
              <a:headEnd/>
              <a:tailEnd/>
            </a:ln>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37" name="Freeform 11">
              <a:extLst>
                <a:ext uri="{FF2B5EF4-FFF2-40B4-BE49-F238E27FC236}">
                  <a16:creationId xmlns:a16="http://schemas.microsoft.com/office/drawing/2014/main" id="{D7A86B6D-9173-4CE2-AA9B-665A54A6CFF5}"/>
                </a:ext>
              </a:extLst>
            </p:cNvPr>
            <p:cNvSpPr>
              <a:spLocks/>
            </p:cNvSpPr>
            <p:nvPr/>
          </p:nvSpPr>
          <p:spPr bwMode="auto">
            <a:xfrm>
              <a:off x="3317729" y="3427034"/>
              <a:ext cx="4205486" cy="2190132"/>
            </a:xfrm>
            <a:custGeom>
              <a:avLst/>
              <a:gdLst>
                <a:gd name="T0" fmla="*/ 1691 w 1946"/>
                <a:gd name="T1" fmla="*/ 198 h 1013"/>
                <a:gd name="T2" fmla="*/ 1243 w 1946"/>
                <a:gd name="T3" fmla="*/ 645 h 1013"/>
                <a:gd name="T4" fmla="*/ 264 w 1946"/>
                <a:gd name="T5" fmla="*/ 645 h 1013"/>
                <a:gd name="T6" fmla="*/ 264 w 1946"/>
                <a:gd name="T7" fmla="*/ 532 h 1013"/>
                <a:gd name="T8" fmla="*/ 0 w 1946"/>
                <a:gd name="T9" fmla="*/ 772 h 1013"/>
                <a:gd name="T10" fmla="*/ 264 w 1946"/>
                <a:gd name="T11" fmla="*/ 1013 h 1013"/>
                <a:gd name="T12" fmla="*/ 264 w 1946"/>
                <a:gd name="T13" fmla="*/ 901 h 1013"/>
                <a:gd name="T14" fmla="*/ 1243 w 1946"/>
                <a:gd name="T15" fmla="*/ 901 h 1013"/>
                <a:gd name="T16" fmla="*/ 1946 w 1946"/>
                <a:gd name="T17" fmla="*/ 198 h 1013"/>
                <a:gd name="T18" fmla="*/ 1918 w 1946"/>
                <a:gd name="T19" fmla="*/ 0 h 1013"/>
                <a:gd name="T20" fmla="*/ 1645 w 1946"/>
                <a:gd name="T21" fmla="*/ 0 h 1013"/>
                <a:gd name="T22" fmla="*/ 1691 w 1946"/>
                <a:gd name="T23" fmla="*/ 198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6" h="1013">
                  <a:moveTo>
                    <a:pt x="1691" y="198"/>
                  </a:moveTo>
                  <a:cubicBezTo>
                    <a:pt x="1691" y="445"/>
                    <a:pt x="1490" y="645"/>
                    <a:pt x="1243" y="645"/>
                  </a:cubicBezTo>
                  <a:cubicBezTo>
                    <a:pt x="264" y="645"/>
                    <a:pt x="264" y="645"/>
                    <a:pt x="264" y="645"/>
                  </a:cubicBezTo>
                  <a:cubicBezTo>
                    <a:pt x="264" y="532"/>
                    <a:pt x="264" y="532"/>
                    <a:pt x="264" y="532"/>
                  </a:cubicBezTo>
                  <a:cubicBezTo>
                    <a:pt x="264" y="532"/>
                    <a:pt x="216" y="733"/>
                    <a:pt x="0" y="772"/>
                  </a:cubicBezTo>
                  <a:cubicBezTo>
                    <a:pt x="216" y="812"/>
                    <a:pt x="264" y="1013"/>
                    <a:pt x="264" y="1013"/>
                  </a:cubicBezTo>
                  <a:cubicBezTo>
                    <a:pt x="264" y="901"/>
                    <a:pt x="264" y="901"/>
                    <a:pt x="264" y="901"/>
                  </a:cubicBezTo>
                  <a:cubicBezTo>
                    <a:pt x="1243" y="901"/>
                    <a:pt x="1243" y="901"/>
                    <a:pt x="1243" y="901"/>
                  </a:cubicBezTo>
                  <a:cubicBezTo>
                    <a:pt x="1631" y="901"/>
                    <a:pt x="1946" y="586"/>
                    <a:pt x="1946" y="198"/>
                  </a:cubicBezTo>
                  <a:cubicBezTo>
                    <a:pt x="1946" y="129"/>
                    <a:pt x="1936" y="63"/>
                    <a:pt x="1918" y="0"/>
                  </a:cubicBezTo>
                  <a:cubicBezTo>
                    <a:pt x="1645" y="0"/>
                    <a:pt x="1645" y="0"/>
                    <a:pt x="1645" y="0"/>
                  </a:cubicBezTo>
                  <a:cubicBezTo>
                    <a:pt x="1674" y="60"/>
                    <a:pt x="1691" y="127"/>
                    <a:pt x="1691" y="198"/>
                  </a:cubicBezTo>
                </a:path>
              </a:pathLst>
            </a:custGeom>
            <a:solidFill>
              <a:srgbClr val="5EABA0"/>
            </a:solidFill>
            <a:ln w="9525">
              <a:noFill/>
              <a:round/>
              <a:headEnd/>
              <a:tailEnd/>
            </a:ln>
            <a:effectLst>
              <a:outerShdw blurRad="50800" dist="38100" dir="2700000" algn="tl" rotWithShape="0">
                <a:prstClr val="black">
                  <a:alpha val="15000"/>
                </a:prstClr>
              </a:outerShdw>
            </a:effectLst>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40" name="Freeform 10">
              <a:extLst>
                <a:ext uri="{FF2B5EF4-FFF2-40B4-BE49-F238E27FC236}">
                  <a16:creationId xmlns:a16="http://schemas.microsoft.com/office/drawing/2014/main" id="{E33E5D8C-01C1-4D4B-888B-7713E40509F2}"/>
                </a:ext>
              </a:extLst>
            </p:cNvPr>
            <p:cNvSpPr>
              <a:spLocks/>
            </p:cNvSpPr>
            <p:nvPr/>
          </p:nvSpPr>
          <p:spPr bwMode="auto">
            <a:xfrm>
              <a:off x="2433045" y="3427033"/>
              <a:ext cx="4539940" cy="1646376"/>
            </a:xfrm>
            <a:custGeom>
              <a:avLst/>
              <a:gdLst>
                <a:gd name="T0" fmla="*/ 1652 w 2100"/>
                <a:gd name="T1" fmla="*/ 1 h 761"/>
                <a:gd name="T2" fmla="*/ 1849 w 2100"/>
                <a:gd name="T3" fmla="*/ 198 h 761"/>
                <a:gd name="T4" fmla="*/ 1652 w 2100"/>
                <a:gd name="T5" fmla="*/ 395 h 761"/>
                <a:gd name="T6" fmla="*/ 265 w 2100"/>
                <a:gd name="T7" fmla="*/ 395 h 761"/>
                <a:gd name="T8" fmla="*/ 265 w 2100"/>
                <a:gd name="T9" fmla="*/ 280 h 761"/>
                <a:gd name="T10" fmla="*/ 0 w 2100"/>
                <a:gd name="T11" fmla="*/ 520 h 761"/>
                <a:gd name="T12" fmla="*/ 265 w 2100"/>
                <a:gd name="T13" fmla="*/ 761 h 761"/>
                <a:gd name="T14" fmla="*/ 265 w 2100"/>
                <a:gd name="T15" fmla="*/ 645 h 761"/>
                <a:gd name="T16" fmla="*/ 1652 w 2100"/>
                <a:gd name="T17" fmla="*/ 645 h 761"/>
                <a:gd name="T18" fmla="*/ 2100 w 2100"/>
                <a:gd name="T19" fmla="*/ 198 h 761"/>
                <a:gd name="T20" fmla="*/ 2054 w 2100"/>
                <a:gd name="T21" fmla="*/ 0 h 761"/>
                <a:gd name="T22" fmla="*/ 1652 w 2100"/>
                <a:gd name="T23" fmla="*/ 0 h 761"/>
                <a:gd name="T24" fmla="*/ 1652 w 2100"/>
                <a:gd name="T25" fmla="*/ 1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0" h="761">
                  <a:moveTo>
                    <a:pt x="1652" y="1"/>
                  </a:moveTo>
                  <a:cubicBezTo>
                    <a:pt x="1761" y="1"/>
                    <a:pt x="1849" y="89"/>
                    <a:pt x="1849" y="198"/>
                  </a:cubicBezTo>
                  <a:cubicBezTo>
                    <a:pt x="1849" y="307"/>
                    <a:pt x="1761" y="395"/>
                    <a:pt x="1652" y="395"/>
                  </a:cubicBezTo>
                  <a:cubicBezTo>
                    <a:pt x="265" y="395"/>
                    <a:pt x="265" y="395"/>
                    <a:pt x="265" y="395"/>
                  </a:cubicBezTo>
                  <a:cubicBezTo>
                    <a:pt x="265" y="280"/>
                    <a:pt x="265" y="280"/>
                    <a:pt x="265" y="280"/>
                  </a:cubicBezTo>
                  <a:cubicBezTo>
                    <a:pt x="265" y="280"/>
                    <a:pt x="217" y="481"/>
                    <a:pt x="0" y="520"/>
                  </a:cubicBezTo>
                  <a:cubicBezTo>
                    <a:pt x="217" y="560"/>
                    <a:pt x="265" y="761"/>
                    <a:pt x="265" y="761"/>
                  </a:cubicBezTo>
                  <a:cubicBezTo>
                    <a:pt x="265" y="645"/>
                    <a:pt x="265" y="645"/>
                    <a:pt x="265" y="645"/>
                  </a:cubicBezTo>
                  <a:cubicBezTo>
                    <a:pt x="1652" y="645"/>
                    <a:pt x="1652" y="645"/>
                    <a:pt x="1652" y="645"/>
                  </a:cubicBezTo>
                  <a:cubicBezTo>
                    <a:pt x="1899" y="645"/>
                    <a:pt x="2100" y="445"/>
                    <a:pt x="2100" y="198"/>
                  </a:cubicBezTo>
                  <a:cubicBezTo>
                    <a:pt x="2100" y="127"/>
                    <a:pt x="2083" y="60"/>
                    <a:pt x="2054" y="0"/>
                  </a:cubicBezTo>
                  <a:cubicBezTo>
                    <a:pt x="1652" y="0"/>
                    <a:pt x="1652" y="0"/>
                    <a:pt x="1652" y="0"/>
                  </a:cubicBezTo>
                  <a:cubicBezTo>
                    <a:pt x="1652" y="1"/>
                    <a:pt x="1652" y="1"/>
                    <a:pt x="1652" y="1"/>
                  </a:cubicBezTo>
                </a:path>
              </a:pathLst>
            </a:custGeom>
            <a:solidFill>
              <a:srgbClr val="5EABA0"/>
            </a:solidFill>
            <a:ln w="9525">
              <a:noFill/>
              <a:round/>
              <a:headEnd/>
              <a:tailEnd/>
            </a:ln>
            <a:effectLst>
              <a:outerShdw blurRad="50800" dist="38100" dir="2700000" algn="tl" rotWithShape="0">
                <a:prstClr val="black">
                  <a:alpha val="15000"/>
                </a:prstClr>
              </a:outerShdw>
            </a:effectLst>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43" name="Freeform 6">
              <a:extLst>
                <a:ext uri="{FF2B5EF4-FFF2-40B4-BE49-F238E27FC236}">
                  <a16:creationId xmlns:a16="http://schemas.microsoft.com/office/drawing/2014/main" id="{4524A019-6E9A-4C22-9871-2E3F99DDDCB7}"/>
                </a:ext>
              </a:extLst>
            </p:cNvPr>
            <p:cNvSpPr>
              <a:spLocks/>
            </p:cNvSpPr>
            <p:nvPr/>
          </p:nvSpPr>
          <p:spPr bwMode="auto">
            <a:xfrm>
              <a:off x="5033151" y="2635135"/>
              <a:ext cx="4537783" cy="1646376"/>
            </a:xfrm>
            <a:custGeom>
              <a:avLst/>
              <a:gdLst>
                <a:gd name="T0" fmla="*/ 1835 w 2099"/>
                <a:gd name="T1" fmla="*/ 0 h 761"/>
                <a:gd name="T2" fmla="*/ 1835 w 2099"/>
                <a:gd name="T3" fmla="*/ 116 h 761"/>
                <a:gd name="T4" fmla="*/ 448 w 2099"/>
                <a:gd name="T5" fmla="*/ 116 h 761"/>
                <a:gd name="T6" fmla="*/ 0 w 2099"/>
                <a:gd name="T7" fmla="*/ 563 h 761"/>
                <a:gd name="T8" fmla="*/ 46 w 2099"/>
                <a:gd name="T9" fmla="*/ 761 h 761"/>
                <a:gd name="T10" fmla="*/ 448 w 2099"/>
                <a:gd name="T11" fmla="*/ 761 h 761"/>
                <a:gd name="T12" fmla="*/ 448 w 2099"/>
                <a:gd name="T13" fmla="*/ 760 h 761"/>
                <a:gd name="T14" fmla="*/ 251 w 2099"/>
                <a:gd name="T15" fmla="*/ 563 h 761"/>
                <a:gd name="T16" fmla="*/ 448 w 2099"/>
                <a:gd name="T17" fmla="*/ 366 h 761"/>
                <a:gd name="T18" fmla="*/ 1835 w 2099"/>
                <a:gd name="T19" fmla="*/ 366 h 761"/>
                <a:gd name="T20" fmla="*/ 1835 w 2099"/>
                <a:gd name="T21" fmla="*/ 481 h 761"/>
                <a:gd name="T22" fmla="*/ 2099 w 2099"/>
                <a:gd name="T23" fmla="*/ 241 h 761"/>
                <a:gd name="T24" fmla="*/ 1835 w 2099"/>
                <a:gd name="T2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99" h="761">
                  <a:moveTo>
                    <a:pt x="1835" y="0"/>
                  </a:moveTo>
                  <a:cubicBezTo>
                    <a:pt x="1835" y="116"/>
                    <a:pt x="1835" y="116"/>
                    <a:pt x="1835" y="116"/>
                  </a:cubicBezTo>
                  <a:cubicBezTo>
                    <a:pt x="448" y="116"/>
                    <a:pt x="448" y="116"/>
                    <a:pt x="448" y="116"/>
                  </a:cubicBezTo>
                  <a:cubicBezTo>
                    <a:pt x="200" y="116"/>
                    <a:pt x="0" y="316"/>
                    <a:pt x="0" y="563"/>
                  </a:cubicBezTo>
                  <a:cubicBezTo>
                    <a:pt x="0" y="634"/>
                    <a:pt x="17" y="701"/>
                    <a:pt x="46" y="761"/>
                  </a:cubicBezTo>
                  <a:cubicBezTo>
                    <a:pt x="448" y="761"/>
                    <a:pt x="448" y="761"/>
                    <a:pt x="448" y="761"/>
                  </a:cubicBezTo>
                  <a:cubicBezTo>
                    <a:pt x="448" y="760"/>
                    <a:pt x="448" y="760"/>
                    <a:pt x="448" y="760"/>
                  </a:cubicBezTo>
                  <a:cubicBezTo>
                    <a:pt x="339" y="760"/>
                    <a:pt x="251" y="672"/>
                    <a:pt x="251" y="563"/>
                  </a:cubicBezTo>
                  <a:cubicBezTo>
                    <a:pt x="251" y="454"/>
                    <a:pt x="339" y="366"/>
                    <a:pt x="448" y="366"/>
                  </a:cubicBezTo>
                  <a:cubicBezTo>
                    <a:pt x="1835" y="366"/>
                    <a:pt x="1835" y="366"/>
                    <a:pt x="1835" y="366"/>
                  </a:cubicBezTo>
                  <a:cubicBezTo>
                    <a:pt x="1835" y="481"/>
                    <a:pt x="1835" y="481"/>
                    <a:pt x="1835" y="481"/>
                  </a:cubicBezTo>
                  <a:cubicBezTo>
                    <a:pt x="1835" y="481"/>
                    <a:pt x="1882" y="280"/>
                    <a:pt x="2099" y="241"/>
                  </a:cubicBezTo>
                  <a:cubicBezTo>
                    <a:pt x="1882" y="201"/>
                    <a:pt x="1835" y="0"/>
                    <a:pt x="1835" y="0"/>
                  </a:cubicBezTo>
                </a:path>
              </a:pathLst>
            </a:custGeom>
            <a:solidFill>
              <a:srgbClr val="0088B2"/>
            </a:solidFill>
            <a:ln w="9525">
              <a:noFill/>
              <a:round/>
              <a:headEnd/>
              <a:tailEnd/>
            </a:ln>
            <a:effectLst>
              <a:outerShdw blurRad="50800" dist="38100" dir="2700000" algn="tl" rotWithShape="0">
                <a:prstClr val="black">
                  <a:alpha val="15000"/>
                </a:prstClr>
              </a:outerShdw>
            </a:effectLst>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sp>
          <p:nvSpPr>
            <p:cNvPr id="44" name="Freeform 7">
              <a:extLst>
                <a:ext uri="{FF2B5EF4-FFF2-40B4-BE49-F238E27FC236}">
                  <a16:creationId xmlns:a16="http://schemas.microsoft.com/office/drawing/2014/main" id="{A9D1B469-2B8C-47B2-844C-3CB6CC5FEB58}"/>
                </a:ext>
              </a:extLst>
            </p:cNvPr>
            <p:cNvSpPr>
              <a:spLocks/>
            </p:cNvSpPr>
            <p:nvPr/>
          </p:nvSpPr>
          <p:spPr bwMode="auto">
            <a:xfrm>
              <a:off x="4482923" y="2091378"/>
              <a:ext cx="4205486" cy="2190133"/>
            </a:xfrm>
            <a:custGeom>
              <a:avLst/>
              <a:gdLst>
                <a:gd name="T0" fmla="*/ 1682 w 1946"/>
                <a:gd name="T1" fmla="*/ 0 h 1013"/>
                <a:gd name="T2" fmla="*/ 1682 w 1946"/>
                <a:gd name="T3" fmla="*/ 112 h 1013"/>
                <a:gd name="T4" fmla="*/ 703 w 1946"/>
                <a:gd name="T5" fmla="*/ 112 h 1013"/>
                <a:gd name="T6" fmla="*/ 0 w 1946"/>
                <a:gd name="T7" fmla="*/ 815 h 1013"/>
                <a:gd name="T8" fmla="*/ 28 w 1946"/>
                <a:gd name="T9" fmla="*/ 1013 h 1013"/>
                <a:gd name="T10" fmla="*/ 301 w 1946"/>
                <a:gd name="T11" fmla="*/ 1013 h 1013"/>
                <a:gd name="T12" fmla="*/ 255 w 1946"/>
                <a:gd name="T13" fmla="*/ 815 h 1013"/>
                <a:gd name="T14" fmla="*/ 703 w 1946"/>
                <a:gd name="T15" fmla="*/ 368 h 1013"/>
                <a:gd name="T16" fmla="*/ 1682 w 1946"/>
                <a:gd name="T17" fmla="*/ 368 h 1013"/>
                <a:gd name="T18" fmla="*/ 1682 w 1946"/>
                <a:gd name="T19" fmla="*/ 481 h 1013"/>
                <a:gd name="T20" fmla="*/ 1946 w 1946"/>
                <a:gd name="T21" fmla="*/ 241 h 1013"/>
                <a:gd name="T22" fmla="*/ 1682 w 1946"/>
                <a:gd name="T23" fmla="*/ 0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6" h="1013">
                  <a:moveTo>
                    <a:pt x="1682" y="0"/>
                  </a:moveTo>
                  <a:cubicBezTo>
                    <a:pt x="1682" y="112"/>
                    <a:pt x="1682" y="112"/>
                    <a:pt x="1682" y="112"/>
                  </a:cubicBezTo>
                  <a:cubicBezTo>
                    <a:pt x="703" y="112"/>
                    <a:pt x="703" y="112"/>
                    <a:pt x="703" y="112"/>
                  </a:cubicBezTo>
                  <a:cubicBezTo>
                    <a:pt x="314" y="112"/>
                    <a:pt x="0" y="427"/>
                    <a:pt x="0" y="815"/>
                  </a:cubicBezTo>
                  <a:cubicBezTo>
                    <a:pt x="0" y="884"/>
                    <a:pt x="9" y="950"/>
                    <a:pt x="28" y="1013"/>
                  </a:cubicBezTo>
                  <a:cubicBezTo>
                    <a:pt x="301" y="1013"/>
                    <a:pt x="301" y="1013"/>
                    <a:pt x="301" y="1013"/>
                  </a:cubicBezTo>
                  <a:cubicBezTo>
                    <a:pt x="272" y="953"/>
                    <a:pt x="255" y="886"/>
                    <a:pt x="255" y="815"/>
                  </a:cubicBezTo>
                  <a:cubicBezTo>
                    <a:pt x="255" y="568"/>
                    <a:pt x="455" y="368"/>
                    <a:pt x="703" y="368"/>
                  </a:cubicBezTo>
                  <a:cubicBezTo>
                    <a:pt x="1682" y="368"/>
                    <a:pt x="1682" y="368"/>
                    <a:pt x="1682" y="368"/>
                  </a:cubicBezTo>
                  <a:cubicBezTo>
                    <a:pt x="1682" y="481"/>
                    <a:pt x="1682" y="481"/>
                    <a:pt x="1682" y="481"/>
                  </a:cubicBezTo>
                  <a:cubicBezTo>
                    <a:pt x="1682" y="481"/>
                    <a:pt x="1729" y="280"/>
                    <a:pt x="1946" y="241"/>
                  </a:cubicBezTo>
                  <a:cubicBezTo>
                    <a:pt x="1729" y="201"/>
                    <a:pt x="1682" y="0"/>
                    <a:pt x="1682" y="0"/>
                  </a:cubicBezTo>
                </a:path>
              </a:pathLst>
            </a:custGeom>
            <a:solidFill>
              <a:srgbClr val="0088B2"/>
            </a:solidFill>
            <a:ln w="9525">
              <a:noFill/>
              <a:round/>
              <a:headEnd/>
              <a:tailEnd/>
            </a:ln>
            <a:effectLst>
              <a:outerShdw blurRad="50800" dist="38100" dir="2700000" algn="tl" rotWithShape="0">
                <a:prstClr val="black">
                  <a:alpha val="15000"/>
                </a:prstClr>
              </a:outerShdw>
            </a:effectLst>
          </p:spPr>
          <p:txBody>
            <a:bodyPr vert="horz" wrap="square" lIns="194770" tIns="97385" rIns="194770" bIns="97385"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834" b="0" i="0" u="none" strike="noStrike" kern="1200" cap="none" spc="0" normalizeH="0" baseline="0" noProof="0" dirty="0">
                <a:ln>
                  <a:noFill/>
                </a:ln>
                <a:solidFill>
                  <a:srgbClr val="656D78"/>
                </a:solidFill>
                <a:effectLst/>
                <a:uLnTx/>
                <a:uFillTx/>
                <a:latin typeface="Helvetica" panose="020B7200000000000000" pitchFamily="34" charset="0"/>
                <a:ea typeface="+mn-ea"/>
                <a:cs typeface="+mn-cs"/>
              </a:endParaRPr>
            </a:p>
          </p:txBody>
        </p:sp>
      </p:grpSp>
      <p:grpSp>
        <p:nvGrpSpPr>
          <p:cNvPr id="45" name="Group 40">
            <a:extLst>
              <a:ext uri="{FF2B5EF4-FFF2-40B4-BE49-F238E27FC236}">
                <a16:creationId xmlns:a16="http://schemas.microsoft.com/office/drawing/2014/main" id="{5DBABBD3-019C-4F8D-B05D-1BCB1C4007DE}"/>
              </a:ext>
            </a:extLst>
          </p:cNvPr>
          <p:cNvGrpSpPr/>
          <p:nvPr/>
        </p:nvGrpSpPr>
        <p:grpSpPr>
          <a:xfrm>
            <a:off x="4493645" y="1906237"/>
            <a:ext cx="993648" cy="604301"/>
            <a:chOff x="1296465" y="4489931"/>
            <a:chExt cx="993648" cy="604301"/>
          </a:xfrm>
        </p:grpSpPr>
        <p:sp>
          <p:nvSpPr>
            <p:cNvPr id="46" name="Oval 41">
              <a:extLst>
                <a:ext uri="{FF2B5EF4-FFF2-40B4-BE49-F238E27FC236}">
                  <a16:creationId xmlns:a16="http://schemas.microsoft.com/office/drawing/2014/main" id="{E6206FFF-24C5-4E4C-8C48-5911246415C0}"/>
                </a:ext>
              </a:extLst>
            </p:cNvPr>
            <p:cNvSpPr/>
            <p:nvPr/>
          </p:nvSpPr>
          <p:spPr>
            <a:xfrm>
              <a:off x="1491139" y="4489931"/>
              <a:ext cx="604301" cy="604301"/>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47" name="TextBox 42">
              <a:extLst>
                <a:ext uri="{FF2B5EF4-FFF2-40B4-BE49-F238E27FC236}">
                  <a16:creationId xmlns:a16="http://schemas.microsoft.com/office/drawing/2014/main" id="{D8229D42-5D18-4869-A8C5-6D45FD6220AC}"/>
                </a:ext>
              </a:extLst>
            </p:cNvPr>
            <p:cNvSpPr txBox="1"/>
            <p:nvPr/>
          </p:nvSpPr>
          <p:spPr>
            <a:xfrm>
              <a:off x="1296465" y="4607415"/>
              <a:ext cx="9936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rPr>
                <a:t>03</a:t>
              </a:r>
            </a:p>
          </p:txBody>
        </p:sp>
      </p:grpSp>
      <p:grpSp>
        <p:nvGrpSpPr>
          <p:cNvPr id="48" name="Group 44">
            <a:extLst>
              <a:ext uri="{FF2B5EF4-FFF2-40B4-BE49-F238E27FC236}">
                <a16:creationId xmlns:a16="http://schemas.microsoft.com/office/drawing/2014/main" id="{09A48662-8486-456E-8965-F277C35F474A}"/>
              </a:ext>
            </a:extLst>
          </p:cNvPr>
          <p:cNvGrpSpPr/>
          <p:nvPr/>
        </p:nvGrpSpPr>
        <p:grpSpPr>
          <a:xfrm>
            <a:off x="4493645" y="4019122"/>
            <a:ext cx="993648" cy="604301"/>
            <a:chOff x="1296465" y="4489931"/>
            <a:chExt cx="993648" cy="604301"/>
          </a:xfrm>
        </p:grpSpPr>
        <p:sp>
          <p:nvSpPr>
            <p:cNvPr id="49" name="Oval 45">
              <a:extLst>
                <a:ext uri="{FF2B5EF4-FFF2-40B4-BE49-F238E27FC236}">
                  <a16:creationId xmlns:a16="http://schemas.microsoft.com/office/drawing/2014/main" id="{9092C3D5-BC6D-4607-8070-41D565A61DA4}"/>
                </a:ext>
              </a:extLst>
            </p:cNvPr>
            <p:cNvSpPr/>
            <p:nvPr/>
          </p:nvSpPr>
          <p:spPr>
            <a:xfrm>
              <a:off x="1491139" y="4489931"/>
              <a:ext cx="604301" cy="604301"/>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50" name="TextBox 46">
              <a:extLst>
                <a:ext uri="{FF2B5EF4-FFF2-40B4-BE49-F238E27FC236}">
                  <a16:creationId xmlns:a16="http://schemas.microsoft.com/office/drawing/2014/main" id="{2768A074-E92A-418E-A9A7-646B8FA6567B}"/>
                </a:ext>
              </a:extLst>
            </p:cNvPr>
            <p:cNvSpPr txBox="1"/>
            <p:nvPr/>
          </p:nvSpPr>
          <p:spPr>
            <a:xfrm>
              <a:off x="1296465" y="4607415"/>
              <a:ext cx="993648" cy="400110"/>
            </a:xfrm>
            <a:prstGeom prst="rect">
              <a:avLst/>
            </a:prstGeom>
            <a:noFill/>
          </p:spPr>
          <p:txBody>
            <a:bodyPr wrap="square" rtlCol="0">
              <a:spAutoFit/>
            </a:bodyPr>
            <a:lstStyle/>
            <a:p>
              <a:pPr algn="ctr" defTabSz="914400">
                <a:defRPr/>
              </a:pPr>
              <a:r>
                <a:rPr lang="en-US" sz="2000" b="1" dirty="0">
                  <a:solidFill>
                    <a:prstClr val="white"/>
                  </a:solidFill>
                  <a:latin typeface="Helvetica" panose="020B7200000000000000" pitchFamily="34" charset="0"/>
                </a:rPr>
                <a:t>04</a:t>
              </a:r>
            </a:p>
          </p:txBody>
        </p:sp>
      </p:grpSp>
      <p:sp>
        <p:nvSpPr>
          <p:cNvPr id="51" name="Rectangle 28">
            <a:extLst>
              <a:ext uri="{FF2B5EF4-FFF2-40B4-BE49-F238E27FC236}">
                <a16:creationId xmlns:a16="http://schemas.microsoft.com/office/drawing/2014/main" id="{2BD79AD4-3B43-42A9-81BD-1A41E3F98806}"/>
              </a:ext>
            </a:extLst>
          </p:cNvPr>
          <p:cNvSpPr/>
          <p:nvPr/>
        </p:nvSpPr>
        <p:spPr>
          <a:xfrm>
            <a:off x="3722850" y="2661243"/>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52" name="Rectangle 28">
            <a:extLst>
              <a:ext uri="{FF2B5EF4-FFF2-40B4-BE49-F238E27FC236}">
                <a16:creationId xmlns:a16="http://schemas.microsoft.com/office/drawing/2014/main" id="{E33A28AD-D246-49CD-BBDF-128306519CC6}"/>
              </a:ext>
            </a:extLst>
          </p:cNvPr>
          <p:cNvSpPr/>
          <p:nvPr/>
        </p:nvSpPr>
        <p:spPr>
          <a:xfrm>
            <a:off x="3722850" y="4786079"/>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grpSp>
        <p:nvGrpSpPr>
          <p:cNvPr id="53" name="Group 40">
            <a:extLst>
              <a:ext uri="{FF2B5EF4-FFF2-40B4-BE49-F238E27FC236}">
                <a16:creationId xmlns:a16="http://schemas.microsoft.com/office/drawing/2014/main" id="{BE8E7A04-08D7-40C7-8AB8-A8CB2DD1649E}"/>
              </a:ext>
            </a:extLst>
          </p:cNvPr>
          <p:cNvGrpSpPr/>
          <p:nvPr/>
        </p:nvGrpSpPr>
        <p:grpSpPr>
          <a:xfrm>
            <a:off x="1300243" y="1906237"/>
            <a:ext cx="993648" cy="604301"/>
            <a:chOff x="1296465" y="4489931"/>
            <a:chExt cx="993648" cy="604301"/>
          </a:xfrm>
        </p:grpSpPr>
        <p:sp>
          <p:nvSpPr>
            <p:cNvPr id="55" name="Oval 41">
              <a:extLst>
                <a:ext uri="{FF2B5EF4-FFF2-40B4-BE49-F238E27FC236}">
                  <a16:creationId xmlns:a16="http://schemas.microsoft.com/office/drawing/2014/main" id="{8C73CF87-DD02-4395-AE77-447637452E3D}"/>
                </a:ext>
              </a:extLst>
            </p:cNvPr>
            <p:cNvSpPr/>
            <p:nvPr/>
          </p:nvSpPr>
          <p:spPr>
            <a:xfrm>
              <a:off x="1491139" y="4489931"/>
              <a:ext cx="604301" cy="604301"/>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56" name="TextBox 42">
              <a:extLst>
                <a:ext uri="{FF2B5EF4-FFF2-40B4-BE49-F238E27FC236}">
                  <a16:creationId xmlns:a16="http://schemas.microsoft.com/office/drawing/2014/main" id="{BD892CE1-2946-406B-9750-06680C4CCC98}"/>
                </a:ext>
              </a:extLst>
            </p:cNvPr>
            <p:cNvSpPr txBox="1"/>
            <p:nvPr/>
          </p:nvSpPr>
          <p:spPr>
            <a:xfrm>
              <a:off x="1296465" y="4607415"/>
              <a:ext cx="9936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rPr>
                <a:t>01</a:t>
              </a:r>
            </a:p>
          </p:txBody>
        </p:sp>
      </p:grpSp>
      <p:grpSp>
        <p:nvGrpSpPr>
          <p:cNvPr id="57" name="Group 44">
            <a:extLst>
              <a:ext uri="{FF2B5EF4-FFF2-40B4-BE49-F238E27FC236}">
                <a16:creationId xmlns:a16="http://schemas.microsoft.com/office/drawing/2014/main" id="{6529EB40-AEF5-4307-A3E0-05C459948233}"/>
              </a:ext>
            </a:extLst>
          </p:cNvPr>
          <p:cNvGrpSpPr/>
          <p:nvPr/>
        </p:nvGrpSpPr>
        <p:grpSpPr>
          <a:xfrm>
            <a:off x="1300243" y="4019122"/>
            <a:ext cx="993648" cy="604301"/>
            <a:chOff x="1296465" y="4489931"/>
            <a:chExt cx="993648" cy="604301"/>
          </a:xfrm>
        </p:grpSpPr>
        <p:sp>
          <p:nvSpPr>
            <p:cNvPr id="58" name="Oval 45">
              <a:extLst>
                <a:ext uri="{FF2B5EF4-FFF2-40B4-BE49-F238E27FC236}">
                  <a16:creationId xmlns:a16="http://schemas.microsoft.com/office/drawing/2014/main" id="{87E5A251-A869-4A7B-8900-B97932DA63A1}"/>
                </a:ext>
              </a:extLst>
            </p:cNvPr>
            <p:cNvSpPr/>
            <p:nvPr/>
          </p:nvSpPr>
          <p:spPr>
            <a:xfrm>
              <a:off x="1491139" y="4489931"/>
              <a:ext cx="604301" cy="604301"/>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59" name="TextBox 46">
              <a:extLst>
                <a:ext uri="{FF2B5EF4-FFF2-40B4-BE49-F238E27FC236}">
                  <a16:creationId xmlns:a16="http://schemas.microsoft.com/office/drawing/2014/main" id="{A231719A-1297-40F6-BAD3-C5E74608195B}"/>
                </a:ext>
              </a:extLst>
            </p:cNvPr>
            <p:cNvSpPr txBox="1"/>
            <p:nvPr/>
          </p:nvSpPr>
          <p:spPr>
            <a:xfrm>
              <a:off x="1296465" y="4607415"/>
              <a:ext cx="993648" cy="400110"/>
            </a:xfrm>
            <a:prstGeom prst="rect">
              <a:avLst/>
            </a:prstGeom>
            <a:noFill/>
          </p:spPr>
          <p:txBody>
            <a:bodyPr wrap="square" rtlCol="0">
              <a:spAutoFit/>
            </a:bodyPr>
            <a:lstStyle/>
            <a:p>
              <a:pPr algn="ctr" defTabSz="914400">
                <a:defRPr/>
              </a:pPr>
              <a:r>
                <a:rPr lang="en-US" sz="2000" b="1" dirty="0">
                  <a:solidFill>
                    <a:prstClr val="white"/>
                  </a:solidFill>
                  <a:latin typeface="Helvetica" panose="020B7200000000000000" pitchFamily="34" charset="0"/>
                </a:rPr>
                <a:t>02</a:t>
              </a:r>
            </a:p>
          </p:txBody>
        </p:sp>
      </p:grpSp>
      <p:sp>
        <p:nvSpPr>
          <p:cNvPr id="60" name="Rectangle 28">
            <a:extLst>
              <a:ext uri="{FF2B5EF4-FFF2-40B4-BE49-F238E27FC236}">
                <a16:creationId xmlns:a16="http://schemas.microsoft.com/office/drawing/2014/main" id="{50D7A152-0504-4057-B8B4-C9286B43D125}"/>
              </a:ext>
            </a:extLst>
          </p:cNvPr>
          <p:cNvSpPr/>
          <p:nvPr/>
        </p:nvSpPr>
        <p:spPr>
          <a:xfrm>
            <a:off x="529448" y="2661243"/>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61" name="Rectangle 28">
            <a:extLst>
              <a:ext uri="{FF2B5EF4-FFF2-40B4-BE49-F238E27FC236}">
                <a16:creationId xmlns:a16="http://schemas.microsoft.com/office/drawing/2014/main" id="{CCA3AFF3-792D-469B-A4B8-334AA91714A2}"/>
              </a:ext>
            </a:extLst>
          </p:cNvPr>
          <p:cNvSpPr/>
          <p:nvPr/>
        </p:nvSpPr>
        <p:spPr>
          <a:xfrm>
            <a:off x="529448" y="4786079"/>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Tree>
    <p:extLst>
      <p:ext uri="{BB962C8B-B14F-4D97-AF65-F5344CB8AC3E}">
        <p14:creationId xmlns:p14="http://schemas.microsoft.com/office/powerpoint/2010/main" val="1170363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53FE6C7-D7CB-43F0-81DC-4CDA169BA02A}"/>
              </a:ext>
            </a:extLst>
          </p:cNvPr>
          <p:cNvSpPr/>
          <p:nvPr/>
        </p:nvSpPr>
        <p:spPr>
          <a:xfrm>
            <a:off x="518615" y="2105995"/>
            <a:ext cx="618250" cy="587173"/>
          </a:xfrm>
          <a:prstGeom prst="rect">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5" name="Rectangle 4">
            <a:extLst>
              <a:ext uri="{FF2B5EF4-FFF2-40B4-BE49-F238E27FC236}">
                <a16:creationId xmlns:a16="http://schemas.microsoft.com/office/drawing/2014/main" id="{2731A396-B5BC-409C-8FDC-164C559B324F}"/>
              </a:ext>
            </a:extLst>
          </p:cNvPr>
          <p:cNvSpPr/>
          <p:nvPr/>
        </p:nvSpPr>
        <p:spPr>
          <a:xfrm>
            <a:off x="518615" y="2814023"/>
            <a:ext cx="618250" cy="587173"/>
          </a:xfrm>
          <a:prstGeom prst="rect">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6" name="Rectangle 5">
            <a:extLst>
              <a:ext uri="{FF2B5EF4-FFF2-40B4-BE49-F238E27FC236}">
                <a16:creationId xmlns:a16="http://schemas.microsoft.com/office/drawing/2014/main" id="{8F48C8D7-98E6-45B4-A597-DF683F60C3DD}"/>
              </a:ext>
            </a:extLst>
          </p:cNvPr>
          <p:cNvSpPr/>
          <p:nvPr/>
        </p:nvSpPr>
        <p:spPr>
          <a:xfrm>
            <a:off x="518615" y="3525870"/>
            <a:ext cx="618250" cy="587173"/>
          </a:xfrm>
          <a:prstGeom prst="rect">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7" name="Rectangle 6">
            <a:extLst>
              <a:ext uri="{FF2B5EF4-FFF2-40B4-BE49-F238E27FC236}">
                <a16:creationId xmlns:a16="http://schemas.microsoft.com/office/drawing/2014/main" id="{936D1329-492E-46CC-8A3E-832A95D80A92}"/>
              </a:ext>
            </a:extLst>
          </p:cNvPr>
          <p:cNvSpPr/>
          <p:nvPr/>
        </p:nvSpPr>
        <p:spPr>
          <a:xfrm>
            <a:off x="518615" y="4230080"/>
            <a:ext cx="618250" cy="587173"/>
          </a:xfrm>
          <a:prstGeom prst="rect">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9" name="Rectangle 8">
            <a:extLst>
              <a:ext uri="{FF2B5EF4-FFF2-40B4-BE49-F238E27FC236}">
                <a16:creationId xmlns:a16="http://schemas.microsoft.com/office/drawing/2014/main" id="{318A5985-B7F0-4313-9E70-471971D4404C}"/>
              </a:ext>
            </a:extLst>
          </p:cNvPr>
          <p:cNvSpPr/>
          <p:nvPr/>
        </p:nvSpPr>
        <p:spPr>
          <a:xfrm>
            <a:off x="1261470" y="2105995"/>
            <a:ext cx="4489656" cy="5871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HelvLight" pitchFamily="2" charset="0"/>
            </a:endParaRPr>
          </a:p>
        </p:txBody>
      </p:sp>
      <p:sp>
        <p:nvSpPr>
          <p:cNvPr id="10" name="Rectangle 9">
            <a:extLst>
              <a:ext uri="{FF2B5EF4-FFF2-40B4-BE49-F238E27FC236}">
                <a16:creationId xmlns:a16="http://schemas.microsoft.com/office/drawing/2014/main" id="{9088383F-4115-4127-88B5-CCCAF65D077F}"/>
              </a:ext>
            </a:extLst>
          </p:cNvPr>
          <p:cNvSpPr/>
          <p:nvPr/>
        </p:nvSpPr>
        <p:spPr>
          <a:xfrm>
            <a:off x="1261470" y="2814023"/>
            <a:ext cx="4489656" cy="5871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HelvLight" pitchFamily="2" charset="0"/>
            </a:endParaRPr>
          </a:p>
        </p:txBody>
      </p:sp>
      <p:sp>
        <p:nvSpPr>
          <p:cNvPr id="11" name="Rectangle 10">
            <a:extLst>
              <a:ext uri="{FF2B5EF4-FFF2-40B4-BE49-F238E27FC236}">
                <a16:creationId xmlns:a16="http://schemas.microsoft.com/office/drawing/2014/main" id="{6D0CD7E8-7F61-46CC-B2CA-DBB4C0DDC90B}"/>
              </a:ext>
            </a:extLst>
          </p:cNvPr>
          <p:cNvSpPr/>
          <p:nvPr/>
        </p:nvSpPr>
        <p:spPr>
          <a:xfrm>
            <a:off x="1261470" y="3525870"/>
            <a:ext cx="4489656" cy="5871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HelvLight" pitchFamily="2" charset="0"/>
            </a:endParaRPr>
          </a:p>
        </p:txBody>
      </p:sp>
      <p:sp>
        <p:nvSpPr>
          <p:cNvPr id="12" name="Rectangle 11">
            <a:extLst>
              <a:ext uri="{FF2B5EF4-FFF2-40B4-BE49-F238E27FC236}">
                <a16:creationId xmlns:a16="http://schemas.microsoft.com/office/drawing/2014/main" id="{2DDF993F-788B-4EA8-BC38-3F5DB52D1D7B}"/>
              </a:ext>
            </a:extLst>
          </p:cNvPr>
          <p:cNvSpPr/>
          <p:nvPr/>
        </p:nvSpPr>
        <p:spPr>
          <a:xfrm>
            <a:off x="1261470" y="4230080"/>
            <a:ext cx="4489656" cy="5871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HelvLight" pitchFamily="2" charset="0"/>
            </a:endParaRPr>
          </a:p>
        </p:txBody>
      </p:sp>
      <p:sp>
        <p:nvSpPr>
          <p:cNvPr id="14" name="Rectangle 13">
            <a:extLst>
              <a:ext uri="{FF2B5EF4-FFF2-40B4-BE49-F238E27FC236}">
                <a16:creationId xmlns:a16="http://schemas.microsoft.com/office/drawing/2014/main" id="{7396256A-3641-4CCC-9ABB-65CFB2D8A909}"/>
              </a:ext>
            </a:extLst>
          </p:cNvPr>
          <p:cNvSpPr/>
          <p:nvPr/>
        </p:nvSpPr>
        <p:spPr>
          <a:xfrm>
            <a:off x="6180511" y="2105995"/>
            <a:ext cx="618250" cy="587173"/>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15" name="Rectangle 14">
            <a:extLst>
              <a:ext uri="{FF2B5EF4-FFF2-40B4-BE49-F238E27FC236}">
                <a16:creationId xmlns:a16="http://schemas.microsoft.com/office/drawing/2014/main" id="{2B05C87A-0A07-440D-8E50-A273A6B40ECA}"/>
              </a:ext>
            </a:extLst>
          </p:cNvPr>
          <p:cNvSpPr/>
          <p:nvPr/>
        </p:nvSpPr>
        <p:spPr>
          <a:xfrm>
            <a:off x="6180511" y="2814023"/>
            <a:ext cx="618250" cy="587173"/>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16" name="Rectangle 15">
            <a:extLst>
              <a:ext uri="{FF2B5EF4-FFF2-40B4-BE49-F238E27FC236}">
                <a16:creationId xmlns:a16="http://schemas.microsoft.com/office/drawing/2014/main" id="{61845D6E-EFA7-4625-8D46-3B9FB1EE2EF8}"/>
              </a:ext>
            </a:extLst>
          </p:cNvPr>
          <p:cNvSpPr/>
          <p:nvPr/>
        </p:nvSpPr>
        <p:spPr>
          <a:xfrm>
            <a:off x="6180511" y="3525870"/>
            <a:ext cx="618250" cy="587173"/>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17" name="Rectangle 16">
            <a:extLst>
              <a:ext uri="{FF2B5EF4-FFF2-40B4-BE49-F238E27FC236}">
                <a16:creationId xmlns:a16="http://schemas.microsoft.com/office/drawing/2014/main" id="{A7BB28ED-0867-4FAF-B145-23856F673AE7}"/>
              </a:ext>
            </a:extLst>
          </p:cNvPr>
          <p:cNvSpPr/>
          <p:nvPr/>
        </p:nvSpPr>
        <p:spPr>
          <a:xfrm>
            <a:off x="6180511" y="4230080"/>
            <a:ext cx="618250" cy="587173"/>
          </a:xfrm>
          <a:prstGeom prst="rect">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19" name="Rectangle 18">
            <a:extLst>
              <a:ext uri="{FF2B5EF4-FFF2-40B4-BE49-F238E27FC236}">
                <a16:creationId xmlns:a16="http://schemas.microsoft.com/office/drawing/2014/main" id="{DEBD94B7-8B3D-4C87-A3CA-34F5DA9FED4D}"/>
              </a:ext>
            </a:extLst>
          </p:cNvPr>
          <p:cNvSpPr/>
          <p:nvPr/>
        </p:nvSpPr>
        <p:spPr>
          <a:xfrm>
            <a:off x="6923367" y="2105995"/>
            <a:ext cx="4489656" cy="5871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HelvLight" pitchFamily="2" charset="0"/>
            </a:endParaRPr>
          </a:p>
        </p:txBody>
      </p:sp>
      <p:sp>
        <p:nvSpPr>
          <p:cNvPr id="20" name="Rectangle 19">
            <a:extLst>
              <a:ext uri="{FF2B5EF4-FFF2-40B4-BE49-F238E27FC236}">
                <a16:creationId xmlns:a16="http://schemas.microsoft.com/office/drawing/2014/main" id="{5860CD77-DE75-48A9-80BE-DDFF8FDCDBB9}"/>
              </a:ext>
            </a:extLst>
          </p:cNvPr>
          <p:cNvSpPr/>
          <p:nvPr/>
        </p:nvSpPr>
        <p:spPr>
          <a:xfrm>
            <a:off x="6923367" y="2814023"/>
            <a:ext cx="4489656" cy="5871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HelvLight" pitchFamily="2" charset="0"/>
            </a:endParaRPr>
          </a:p>
        </p:txBody>
      </p:sp>
      <p:sp>
        <p:nvSpPr>
          <p:cNvPr id="21" name="Rectangle 20">
            <a:extLst>
              <a:ext uri="{FF2B5EF4-FFF2-40B4-BE49-F238E27FC236}">
                <a16:creationId xmlns:a16="http://schemas.microsoft.com/office/drawing/2014/main" id="{A6734FBC-17DE-41F7-9BFA-817D7845BBCD}"/>
              </a:ext>
            </a:extLst>
          </p:cNvPr>
          <p:cNvSpPr/>
          <p:nvPr/>
        </p:nvSpPr>
        <p:spPr>
          <a:xfrm>
            <a:off x="6923367" y="3525870"/>
            <a:ext cx="4489656" cy="5871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HelvLight" pitchFamily="2" charset="0"/>
            </a:endParaRPr>
          </a:p>
        </p:txBody>
      </p:sp>
      <p:sp>
        <p:nvSpPr>
          <p:cNvPr id="22" name="Rectangle 21">
            <a:extLst>
              <a:ext uri="{FF2B5EF4-FFF2-40B4-BE49-F238E27FC236}">
                <a16:creationId xmlns:a16="http://schemas.microsoft.com/office/drawing/2014/main" id="{94183738-5BBC-4D5F-84BE-A32E6EA22EAD}"/>
              </a:ext>
            </a:extLst>
          </p:cNvPr>
          <p:cNvSpPr/>
          <p:nvPr/>
        </p:nvSpPr>
        <p:spPr>
          <a:xfrm>
            <a:off x="6923367" y="4230080"/>
            <a:ext cx="4489656" cy="5871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HelvLight" pitchFamily="2" charset="0"/>
            </a:endParaRPr>
          </a:p>
        </p:txBody>
      </p:sp>
      <p:sp>
        <p:nvSpPr>
          <p:cNvPr id="24" name="TextBox 23">
            <a:extLst>
              <a:ext uri="{FF2B5EF4-FFF2-40B4-BE49-F238E27FC236}">
                <a16:creationId xmlns:a16="http://schemas.microsoft.com/office/drawing/2014/main" id="{8601161A-978E-496F-B38C-E8C29328D0A6}"/>
              </a:ext>
            </a:extLst>
          </p:cNvPr>
          <p:cNvSpPr txBox="1"/>
          <p:nvPr/>
        </p:nvSpPr>
        <p:spPr>
          <a:xfrm flipH="1">
            <a:off x="7101654" y="2279260"/>
            <a:ext cx="4132368" cy="240643"/>
          </a:xfrm>
          <a:prstGeom prst="rect">
            <a:avLst/>
          </a:prstGeom>
          <a:noFill/>
        </p:spPr>
        <p:txBody>
          <a:bodyPr wrap="square" lIns="0" tIns="0" rIns="0" bIns="0" rtlCol="0">
            <a:spAutoFit/>
          </a:bodyPr>
          <a:lstStyle/>
          <a:p>
            <a:pPr defTabSz="914400">
              <a:lnSpc>
                <a:spcPct val="150000"/>
              </a:lnSpc>
              <a:defRPr/>
            </a:pPr>
            <a:r>
              <a:rPr lang="en-US" sz="1200" dirty="0">
                <a:latin typeface="HelvLight" pitchFamily="2" charset="0"/>
              </a:rPr>
              <a:t>Lorem ipsum dolor sit </a:t>
            </a:r>
            <a:r>
              <a:rPr lang="en-US" sz="1200" dirty="0" err="1">
                <a:latin typeface="HelvLight" pitchFamily="2" charset="0"/>
              </a:rPr>
              <a:t>amet</a:t>
            </a:r>
            <a:r>
              <a:rPr lang="en-US" sz="1200" dirty="0">
                <a:latin typeface="HelvLight" pitchFamily="2" charset="0"/>
              </a:rPr>
              <a:t>, </a:t>
            </a:r>
            <a:r>
              <a:rPr lang="en-US" sz="1200" dirty="0" err="1">
                <a:latin typeface="HelvLight" pitchFamily="2" charset="0"/>
              </a:rPr>
              <a:t>consectetur</a:t>
            </a:r>
            <a:r>
              <a:rPr lang="en-US" sz="1200" dirty="0">
                <a:latin typeface="HelvLight" pitchFamily="2" charset="0"/>
              </a:rPr>
              <a:t> </a:t>
            </a:r>
            <a:r>
              <a:rPr lang="en-US" sz="1200" dirty="0" err="1">
                <a:latin typeface="HelvLight" pitchFamily="2" charset="0"/>
              </a:rPr>
              <a:t>adipiscelit</a:t>
            </a:r>
            <a:r>
              <a:rPr lang="en-US" sz="1200" dirty="0">
                <a:latin typeface="HelvLight" pitchFamily="2" charset="0"/>
              </a:rPr>
              <a:t>, sed do </a:t>
            </a:r>
          </a:p>
        </p:txBody>
      </p:sp>
      <p:sp>
        <p:nvSpPr>
          <p:cNvPr id="25" name="TextBox 24">
            <a:extLst>
              <a:ext uri="{FF2B5EF4-FFF2-40B4-BE49-F238E27FC236}">
                <a16:creationId xmlns:a16="http://schemas.microsoft.com/office/drawing/2014/main" id="{D0171E89-B5D0-4862-859E-5196585C680C}"/>
              </a:ext>
            </a:extLst>
          </p:cNvPr>
          <p:cNvSpPr txBox="1"/>
          <p:nvPr/>
        </p:nvSpPr>
        <p:spPr>
          <a:xfrm flipH="1">
            <a:off x="7101654" y="2987288"/>
            <a:ext cx="4132368" cy="240643"/>
          </a:xfrm>
          <a:prstGeom prst="rect">
            <a:avLst/>
          </a:prstGeom>
          <a:noFill/>
        </p:spPr>
        <p:txBody>
          <a:bodyPr wrap="square" lIns="0" tIns="0" rIns="0" bIns="0" rtlCol="0">
            <a:spAutoFit/>
          </a:bodyPr>
          <a:lstStyle/>
          <a:p>
            <a:pPr marR="0" lvl="0" indent="0" defTabSz="914400" fontAlgn="auto">
              <a:lnSpc>
                <a:spcPct val="150000"/>
              </a:lnSpc>
              <a:spcBef>
                <a:spcPts val="0"/>
              </a:spcBef>
              <a:spcAft>
                <a:spcPts val="0"/>
              </a:spcAft>
              <a:buClrTx/>
              <a:buSzTx/>
              <a:buFontTx/>
              <a:buNone/>
              <a:tabLst/>
              <a:defRPr/>
            </a:pPr>
            <a:r>
              <a:rPr lang="en-US" sz="1200" dirty="0">
                <a:latin typeface="HelvLight" pitchFamily="2" charset="0"/>
              </a:rPr>
              <a:t>Lorem ipsum dolor sit </a:t>
            </a:r>
            <a:r>
              <a:rPr lang="en-US" sz="1200" dirty="0" err="1">
                <a:latin typeface="HelvLight" pitchFamily="2" charset="0"/>
              </a:rPr>
              <a:t>amet</a:t>
            </a:r>
            <a:r>
              <a:rPr lang="en-US" sz="1200" dirty="0">
                <a:latin typeface="HelvLight" pitchFamily="2" charset="0"/>
              </a:rPr>
              <a:t>, </a:t>
            </a:r>
            <a:r>
              <a:rPr lang="en-US" sz="1200" dirty="0" err="1">
                <a:latin typeface="HelvLight" pitchFamily="2" charset="0"/>
              </a:rPr>
              <a:t>consectetur</a:t>
            </a:r>
            <a:r>
              <a:rPr lang="en-US" sz="1200" dirty="0">
                <a:latin typeface="HelvLight" pitchFamily="2" charset="0"/>
              </a:rPr>
              <a:t> </a:t>
            </a:r>
            <a:r>
              <a:rPr lang="en-US" sz="1200" dirty="0" err="1">
                <a:latin typeface="HelvLight" pitchFamily="2" charset="0"/>
              </a:rPr>
              <a:t>adipiscelit</a:t>
            </a:r>
            <a:r>
              <a:rPr lang="en-US" sz="1200" dirty="0">
                <a:latin typeface="HelvLight" pitchFamily="2" charset="0"/>
              </a:rPr>
              <a:t>, sed do </a:t>
            </a:r>
          </a:p>
        </p:txBody>
      </p:sp>
      <p:sp>
        <p:nvSpPr>
          <p:cNvPr id="26" name="TextBox 25">
            <a:extLst>
              <a:ext uri="{FF2B5EF4-FFF2-40B4-BE49-F238E27FC236}">
                <a16:creationId xmlns:a16="http://schemas.microsoft.com/office/drawing/2014/main" id="{EE94F347-89F0-4555-BDC0-09792F4F3B34}"/>
              </a:ext>
            </a:extLst>
          </p:cNvPr>
          <p:cNvSpPr txBox="1"/>
          <p:nvPr/>
        </p:nvSpPr>
        <p:spPr>
          <a:xfrm flipH="1">
            <a:off x="7101654" y="3699135"/>
            <a:ext cx="4132368" cy="240643"/>
          </a:xfrm>
          <a:prstGeom prst="rect">
            <a:avLst/>
          </a:prstGeom>
          <a:noFill/>
        </p:spPr>
        <p:txBody>
          <a:bodyPr wrap="square" lIns="0" tIns="0" rIns="0" bIns="0" rtlCol="0">
            <a:spAutoFit/>
          </a:bodyPr>
          <a:lstStyle/>
          <a:p>
            <a:pPr defTabSz="914400">
              <a:lnSpc>
                <a:spcPct val="150000"/>
              </a:lnSpc>
              <a:defRPr/>
            </a:pPr>
            <a:r>
              <a:rPr lang="en-US" sz="1200" dirty="0">
                <a:latin typeface="HelvLight" pitchFamily="2" charset="0"/>
              </a:rPr>
              <a:t>Lorem ipsum dolor sit </a:t>
            </a:r>
            <a:r>
              <a:rPr lang="en-US" sz="1200" dirty="0" err="1">
                <a:latin typeface="HelvLight" pitchFamily="2" charset="0"/>
              </a:rPr>
              <a:t>amet</a:t>
            </a:r>
            <a:r>
              <a:rPr lang="en-US" sz="1200" dirty="0">
                <a:latin typeface="HelvLight" pitchFamily="2" charset="0"/>
              </a:rPr>
              <a:t>, </a:t>
            </a:r>
            <a:r>
              <a:rPr lang="en-US" sz="1200" dirty="0" err="1">
                <a:latin typeface="HelvLight" pitchFamily="2" charset="0"/>
              </a:rPr>
              <a:t>consectetur</a:t>
            </a:r>
            <a:r>
              <a:rPr lang="en-US" sz="1200" dirty="0">
                <a:latin typeface="HelvLight" pitchFamily="2" charset="0"/>
              </a:rPr>
              <a:t> </a:t>
            </a:r>
            <a:r>
              <a:rPr lang="en-US" sz="1200" dirty="0" err="1">
                <a:latin typeface="HelvLight" pitchFamily="2" charset="0"/>
              </a:rPr>
              <a:t>adipiscelit</a:t>
            </a:r>
            <a:r>
              <a:rPr lang="en-US" sz="1200" dirty="0">
                <a:latin typeface="HelvLight" pitchFamily="2" charset="0"/>
              </a:rPr>
              <a:t>, sed do </a:t>
            </a:r>
          </a:p>
        </p:txBody>
      </p:sp>
      <p:sp>
        <p:nvSpPr>
          <p:cNvPr id="29" name="TextBox 28">
            <a:extLst>
              <a:ext uri="{FF2B5EF4-FFF2-40B4-BE49-F238E27FC236}">
                <a16:creationId xmlns:a16="http://schemas.microsoft.com/office/drawing/2014/main" id="{A62A1275-059F-405F-8E01-4688A5D54E80}"/>
              </a:ext>
            </a:extLst>
          </p:cNvPr>
          <p:cNvSpPr txBox="1"/>
          <p:nvPr/>
        </p:nvSpPr>
        <p:spPr>
          <a:xfrm flipH="1">
            <a:off x="7101654" y="4403345"/>
            <a:ext cx="4132368" cy="240643"/>
          </a:xfrm>
          <a:prstGeom prst="rect">
            <a:avLst/>
          </a:prstGeom>
          <a:noFill/>
        </p:spPr>
        <p:txBody>
          <a:bodyPr wrap="square" lIns="0" tIns="0" rIns="0" bIns="0" rtlCol="0">
            <a:spAutoFit/>
          </a:bodyPr>
          <a:lstStyle/>
          <a:p>
            <a:pPr marR="0" lvl="0" indent="0" defTabSz="914400" fontAlgn="auto">
              <a:lnSpc>
                <a:spcPct val="150000"/>
              </a:lnSpc>
              <a:spcBef>
                <a:spcPts val="0"/>
              </a:spcBef>
              <a:spcAft>
                <a:spcPts val="0"/>
              </a:spcAft>
              <a:buClrTx/>
              <a:buSzTx/>
              <a:buFontTx/>
              <a:buNone/>
              <a:tabLst/>
              <a:defRPr/>
            </a:pPr>
            <a:r>
              <a:rPr lang="en-US" sz="1200" dirty="0">
                <a:latin typeface="HelvLight" pitchFamily="2" charset="0"/>
              </a:rPr>
              <a:t>Lorem ipsum dolor sit </a:t>
            </a:r>
            <a:r>
              <a:rPr lang="en-US" sz="1200" dirty="0" err="1">
                <a:latin typeface="HelvLight" pitchFamily="2" charset="0"/>
              </a:rPr>
              <a:t>amet</a:t>
            </a:r>
            <a:r>
              <a:rPr lang="en-US" sz="1200" dirty="0">
                <a:latin typeface="HelvLight" pitchFamily="2" charset="0"/>
              </a:rPr>
              <a:t>, </a:t>
            </a:r>
            <a:r>
              <a:rPr lang="en-US" sz="1200" dirty="0" err="1">
                <a:latin typeface="HelvLight" pitchFamily="2" charset="0"/>
              </a:rPr>
              <a:t>consectetur</a:t>
            </a:r>
            <a:r>
              <a:rPr lang="en-US" sz="1200" dirty="0">
                <a:latin typeface="HelvLight" pitchFamily="2" charset="0"/>
              </a:rPr>
              <a:t> </a:t>
            </a:r>
            <a:r>
              <a:rPr lang="en-US" sz="1200" dirty="0" err="1">
                <a:latin typeface="HelvLight" pitchFamily="2" charset="0"/>
              </a:rPr>
              <a:t>adipiscelit</a:t>
            </a:r>
            <a:r>
              <a:rPr lang="en-US" sz="1200" dirty="0">
                <a:latin typeface="HelvLight" pitchFamily="2" charset="0"/>
              </a:rPr>
              <a:t>, sed do </a:t>
            </a:r>
          </a:p>
        </p:txBody>
      </p:sp>
      <p:sp>
        <p:nvSpPr>
          <p:cNvPr id="31" name="TextBox 30">
            <a:extLst>
              <a:ext uri="{FF2B5EF4-FFF2-40B4-BE49-F238E27FC236}">
                <a16:creationId xmlns:a16="http://schemas.microsoft.com/office/drawing/2014/main" id="{1846B6F1-C5AE-4A57-A14D-3FC95ED551DA}"/>
              </a:ext>
            </a:extLst>
          </p:cNvPr>
          <p:cNvSpPr txBox="1"/>
          <p:nvPr/>
        </p:nvSpPr>
        <p:spPr>
          <a:xfrm flipH="1">
            <a:off x="1439757" y="2279260"/>
            <a:ext cx="4132368" cy="240643"/>
          </a:xfrm>
          <a:prstGeom prst="rect">
            <a:avLst/>
          </a:prstGeom>
          <a:noFill/>
        </p:spPr>
        <p:txBody>
          <a:bodyPr wrap="square" lIns="0" tIns="0" rIns="0" bIns="0"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en-US" sz="1200" dirty="0">
                <a:latin typeface="HelvLight" pitchFamily="2" charset="0"/>
              </a:rPr>
              <a:t>Lorem ipsum dolor sit </a:t>
            </a:r>
            <a:r>
              <a:rPr lang="en-US" sz="1200" dirty="0" err="1">
                <a:latin typeface="HelvLight" pitchFamily="2" charset="0"/>
              </a:rPr>
              <a:t>amet</a:t>
            </a:r>
            <a:r>
              <a:rPr lang="en-US" sz="1200" dirty="0">
                <a:latin typeface="HelvLight" pitchFamily="2" charset="0"/>
              </a:rPr>
              <a:t>, </a:t>
            </a:r>
            <a:r>
              <a:rPr lang="en-US" sz="1200" dirty="0" err="1">
                <a:latin typeface="HelvLight" pitchFamily="2" charset="0"/>
              </a:rPr>
              <a:t>consectetur</a:t>
            </a:r>
            <a:r>
              <a:rPr lang="en-US" sz="1200" dirty="0">
                <a:latin typeface="HelvLight" pitchFamily="2" charset="0"/>
              </a:rPr>
              <a:t> </a:t>
            </a:r>
            <a:r>
              <a:rPr lang="en-US" sz="1200" dirty="0" err="1">
                <a:latin typeface="HelvLight" pitchFamily="2" charset="0"/>
              </a:rPr>
              <a:t>adipiscelit</a:t>
            </a:r>
            <a:r>
              <a:rPr lang="en-US" sz="1200" dirty="0">
                <a:latin typeface="HelvLight" pitchFamily="2" charset="0"/>
              </a:rPr>
              <a:t>, sed do</a:t>
            </a:r>
          </a:p>
        </p:txBody>
      </p:sp>
      <p:sp>
        <p:nvSpPr>
          <p:cNvPr id="32" name="TextBox 31">
            <a:extLst>
              <a:ext uri="{FF2B5EF4-FFF2-40B4-BE49-F238E27FC236}">
                <a16:creationId xmlns:a16="http://schemas.microsoft.com/office/drawing/2014/main" id="{6C801C74-3A42-4922-8525-1CA14C239788}"/>
              </a:ext>
            </a:extLst>
          </p:cNvPr>
          <p:cNvSpPr txBox="1"/>
          <p:nvPr/>
        </p:nvSpPr>
        <p:spPr>
          <a:xfrm flipH="1">
            <a:off x="1439757" y="2987288"/>
            <a:ext cx="4132368" cy="240643"/>
          </a:xfrm>
          <a:prstGeom prst="rect">
            <a:avLst/>
          </a:prstGeom>
          <a:noFill/>
        </p:spPr>
        <p:txBody>
          <a:bodyPr wrap="square" lIns="0" tIns="0" rIns="0" bIns="0"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en-US" sz="1200" dirty="0">
                <a:latin typeface="HelvLight" pitchFamily="2" charset="0"/>
              </a:rPr>
              <a:t>Lorem ipsum dolor sit </a:t>
            </a:r>
            <a:r>
              <a:rPr lang="en-US" sz="1200" dirty="0" err="1">
                <a:latin typeface="HelvLight" pitchFamily="2" charset="0"/>
              </a:rPr>
              <a:t>amet</a:t>
            </a:r>
            <a:r>
              <a:rPr lang="en-US" sz="1200" dirty="0">
                <a:latin typeface="HelvLight" pitchFamily="2" charset="0"/>
              </a:rPr>
              <a:t>, </a:t>
            </a:r>
            <a:r>
              <a:rPr lang="en-US" sz="1200" dirty="0" err="1">
                <a:latin typeface="HelvLight" pitchFamily="2" charset="0"/>
              </a:rPr>
              <a:t>consectetur</a:t>
            </a:r>
            <a:r>
              <a:rPr lang="en-US" sz="1200" dirty="0">
                <a:latin typeface="HelvLight" pitchFamily="2" charset="0"/>
              </a:rPr>
              <a:t> </a:t>
            </a:r>
            <a:r>
              <a:rPr lang="en-US" sz="1200" dirty="0" err="1">
                <a:latin typeface="HelvLight" pitchFamily="2" charset="0"/>
              </a:rPr>
              <a:t>adipiscelit</a:t>
            </a:r>
            <a:r>
              <a:rPr lang="en-US" sz="1200" dirty="0">
                <a:latin typeface="HelvLight" pitchFamily="2" charset="0"/>
              </a:rPr>
              <a:t>, sed do </a:t>
            </a:r>
          </a:p>
        </p:txBody>
      </p:sp>
      <p:sp>
        <p:nvSpPr>
          <p:cNvPr id="33" name="TextBox 32">
            <a:extLst>
              <a:ext uri="{FF2B5EF4-FFF2-40B4-BE49-F238E27FC236}">
                <a16:creationId xmlns:a16="http://schemas.microsoft.com/office/drawing/2014/main" id="{17CEFC48-6137-4DA5-9C97-B0EE0B241689}"/>
              </a:ext>
            </a:extLst>
          </p:cNvPr>
          <p:cNvSpPr txBox="1"/>
          <p:nvPr/>
        </p:nvSpPr>
        <p:spPr>
          <a:xfrm flipH="1">
            <a:off x="1439757" y="3699135"/>
            <a:ext cx="4132368" cy="240643"/>
          </a:xfrm>
          <a:prstGeom prst="rect">
            <a:avLst/>
          </a:prstGeom>
          <a:noFill/>
        </p:spPr>
        <p:txBody>
          <a:bodyPr wrap="square" lIns="0" tIns="0" rIns="0" bIns="0" rtlCol="0">
            <a:spAutoFit/>
          </a:bodyPr>
          <a:lstStyle/>
          <a:p>
            <a:pPr defTabSz="914400">
              <a:lnSpc>
                <a:spcPct val="150000"/>
              </a:lnSpc>
              <a:defRPr/>
            </a:pPr>
            <a:r>
              <a:rPr lang="en-US" sz="1200" dirty="0">
                <a:latin typeface="HelvLight" pitchFamily="2" charset="0"/>
              </a:rPr>
              <a:t>Lorem ipsum dolor sit </a:t>
            </a:r>
            <a:r>
              <a:rPr lang="en-US" sz="1200" dirty="0" err="1">
                <a:latin typeface="HelvLight" pitchFamily="2" charset="0"/>
              </a:rPr>
              <a:t>amet</a:t>
            </a:r>
            <a:r>
              <a:rPr lang="en-US" sz="1200" dirty="0">
                <a:latin typeface="HelvLight" pitchFamily="2" charset="0"/>
              </a:rPr>
              <a:t>, </a:t>
            </a:r>
            <a:r>
              <a:rPr lang="en-US" sz="1200" dirty="0" err="1">
                <a:latin typeface="HelvLight" pitchFamily="2" charset="0"/>
              </a:rPr>
              <a:t>consectetur</a:t>
            </a:r>
            <a:r>
              <a:rPr lang="en-US" sz="1200" dirty="0">
                <a:latin typeface="HelvLight" pitchFamily="2" charset="0"/>
              </a:rPr>
              <a:t> </a:t>
            </a:r>
            <a:r>
              <a:rPr lang="en-US" sz="1200" dirty="0" err="1">
                <a:latin typeface="HelvLight" pitchFamily="2" charset="0"/>
              </a:rPr>
              <a:t>adipiscelit</a:t>
            </a:r>
            <a:r>
              <a:rPr lang="en-US" sz="1200" dirty="0">
                <a:latin typeface="HelvLight" pitchFamily="2" charset="0"/>
              </a:rPr>
              <a:t>, sed do</a:t>
            </a:r>
          </a:p>
        </p:txBody>
      </p:sp>
      <p:sp>
        <p:nvSpPr>
          <p:cNvPr id="34" name="TextBox 33">
            <a:extLst>
              <a:ext uri="{FF2B5EF4-FFF2-40B4-BE49-F238E27FC236}">
                <a16:creationId xmlns:a16="http://schemas.microsoft.com/office/drawing/2014/main" id="{14620A24-D78D-4D56-AEFD-968A0B080B2C}"/>
              </a:ext>
            </a:extLst>
          </p:cNvPr>
          <p:cNvSpPr txBox="1"/>
          <p:nvPr/>
        </p:nvSpPr>
        <p:spPr>
          <a:xfrm flipH="1">
            <a:off x="1439757" y="4403345"/>
            <a:ext cx="4132368" cy="240643"/>
          </a:xfrm>
          <a:prstGeom prst="rect">
            <a:avLst/>
          </a:prstGeom>
          <a:noFill/>
        </p:spPr>
        <p:txBody>
          <a:bodyPr wrap="square" lIns="0" tIns="0" rIns="0" bIns="0" rtlCol="0">
            <a:spAutoFit/>
          </a:bodyPr>
          <a:lstStyle/>
          <a:p>
            <a:pPr marR="0" lvl="0" indent="0" defTabSz="914400" fontAlgn="auto">
              <a:lnSpc>
                <a:spcPct val="150000"/>
              </a:lnSpc>
              <a:spcBef>
                <a:spcPts val="0"/>
              </a:spcBef>
              <a:spcAft>
                <a:spcPts val="0"/>
              </a:spcAft>
              <a:buClrTx/>
              <a:buSzTx/>
              <a:buFontTx/>
              <a:buNone/>
              <a:tabLst/>
              <a:defRPr/>
            </a:pPr>
            <a:r>
              <a:rPr lang="en-US" sz="1200" dirty="0">
                <a:latin typeface="HelvLight" pitchFamily="2" charset="0"/>
              </a:rPr>
              <a:t>Lorem ipsum dolor sit </a:t>
            </a:r>
            <a:r>
              <a:rPr lang="en-US" sz="1200" dirty="0" err="1">
                <a:latin typeface="HelvLight" pitchFamily="2" charset="0"/>
              </a:rPr>
              <a:t>amet</a:t>
            </a:r>
            <a:r>
              <a:rPr lang="en-US" sz="1200" dirty="0">
                <a:latin typeface="HelvLight" pitchFamily="2" charset="0"/>
              </a:rPr>
              <a:t>, </a:t>
            </a:r>
            <a:r>
              <a:rPr lang="en-US" sz="1200" dirty="0" err="1">
                <a:latin typeface="HelvLight" pitchFamily="2" charset="0"/>
              </a:rPr>
              <a:t>consectetur</a:t>
            </a:r>
            <a:r>
              <a:rPr lang="en-US" sz="1200" dirty="0">
                <a:latin typeface="HelvLight" pitchFamily="2" charset="0"/>
              </a:rPr>
              <a:t> </a:t>
            </a:r>
            <a:r>
              <a:rPr lang="en-US" sz="1200" dirty="0" err="1">
                <a:latin typeface="HelvLight" pitchFamily="2" charset="0"/>
              </a:rPr>
              <a:t>adipiscelit</a:t>
            </a:r>
            <a:r>
              <a:rPr lang="en-US" sz="1200" dirty="0">
                <a:latin typeface="HelvLight" pitchFamily="2" charset="0"/>
              </a:rPr>
              <a:t>, sed do</a:t>
            </a:r>
          </a:p>
        </p:txBody>
      </p:sp>
      <p:sp>
        <p:nvSpPr>
          <p:cNvPr id="36" name="TextBox 35">
            <a:extLst>
              <a:ext uri="{FF2B5EF4-FFF2-40B4-BE49-F238E27FC236}">
                <a16:creationId xmlns:a16="http://schemas.microsoft.com/office/drawing/2014/main" id="{7F7AA514-F7EA-486C-8BC2-F721E031C3E1}"/>
              </a:ext>
            </a:extLst>
          </p:cNvPr>
          <p:cNvSpPr txBox="1"/>
          <p:nvPr/>
        </p:nvSpPr>
        <p:spPr>
          <a:xfrm>
            <a:off x="667329" y="2214915"/>
            <a:ext cx="343043"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i="0" u="none" strike="noStrike" kern="1200" cap="none" spc="0" normalizeH="0" baseline="0" noProof="0" dirty="0">
                <a:ln>
                  <a:noFill/>
                </a:ln>
                <a:solidFill>
                  <a:prstClr val="white"/>
                </a:solidFill>
                <a:effectLst/>
                <a:uLnTx/>
                <a:uFillTx/>
                <a:latin typeface="Helvetica" panose="020B7200000000000000" pitchFamily="34" charset="0"/>
              </a:rPr>
              <a:t>01</a:t>
            </a:r>
          </a:p>
        </p:txBody>
      </p:sp>
      <p:sp>
        <p:nvSpPr>
          <p:cNvPr id="37" name="TextBox 36">
            <a:extLst>
              <a:ext uri="{FF2B5EF4-FFF2-40B4-BE49-F238E27FC236}">
                <a16:creationId xmlns:a16="http://schemas.microsoft.com/office/drawing/2014/main" id="{769B5E3D-DFCE-4A5E-A915-1F49EFC60DB4}"/>
              </a:ext>
            </a:extLst>
          </p:cNvPr>
          <p:cNvSpPr txBox="1"/>
          <p:nvPr/>
        </p:nvSpPr>
        <p:spPr>
          <a:xfrm>
            <a:off x="624473" y="2922943"/>
            <a:ext cx="343043"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i="0" u="none" strike="noStrike" kern="1200" cap="none" spc="0" normalizeH="0" baseline="0" noProof="0" dirty="0">
                <a:ln>
                  <a:noFill/>
                </a:ln>
                <a:solidFill>
                  <a:prstClr val="white"/>
                </a:solidFill>
                <a:effectLst/>
                <a:uLnTx/>
                <a:uFillTx/>
                <a:latin typeface="Helvetica" panose="020B7200000000000000" pitchFamily="34" charset="0"/>
              </a:rPr>
              <a:t>02</a:t>
            </a:r>
          </a:p>
        </p:txBody>
      </p:sp>
      <p:sp>
        <p:nvSpPr>
          <p:cNvPr id="38" name="TextBox 37">
            <a:extLst>
              <a:ext uri="{FF2B5EF4-FFF2-40B4-BE49-F238E27FC236}">
                <a16:creationId xmlns:a16="http://schemas.microsoft.com/office/drawing/2014/main" id="{3448C411-9AC8-4010-926D-31EC46EB2353}"/>
              </a:ext>
            </a:extLst>
          </p:cNvPr>
          <p:cNvSpPr txBox="1"/>
          <p:nvPr/>
        </p:nvSpPr>
        <p:spPr>
          <a:xfrm>
            <a:off x="653045" y="3634790"/>
            <a:ext cx="343043"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i="0" u="none" strike="noStrike" kern="1200" cap="none" spc="0" normalizeH="0" baseline="0" noProof="0" dirty="0">
                <a:ln>
                  <a:noFill/>
                </a:ln>
                <a:solidFill>
                  <a:prstClr val="white"/>
                </a:solidFill>
                <a:effectLst/>
                <a:uLnTx/>
                <a:uFillTx/>
                <a:latin typeface="Helvetica" panose="020B7200000000000000" pitchFamily="34" charset="0"/>
              </a:rPr>
              <a:t>03</a:t>
            </a:r>
          </a:p>
        </p:txBody>
      </p:sp>
      <p:sp>
        <p:nvSpPr>
          <p:cNvPr id="39" name="TextBox 38">
            <a:extLst>
              <a:ext uri="{FF2B5EF4-FFF2-40B4-BE49-F238E27FC236}">
                <a16:creationId xmlns:a16="http://schemas.microsoft.com/office/drawing/2014/main" id="{C7E8B3D2-C9FA-4C2D-AF9D-168F7FE32B02}"/>
              </a:ext>
            </a:extLst>
          </p:cNvPr>
          <p:cNvSpPr txBox="1"/>
          <p:nvPr/>
        </p:nvSpPr>
        <p:spPr>
          <a:xfrm>
            <a:off x="653045" y="4339000"/>
            <a:ext cx="343043"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i="0" u="none" strike="noStrike" kern="1200" cap="none" spc="0" normalizeH="0" baseline="0" noProof="0" dirty="0">
                <a:ln>
                  <a:noFill/>
                </a:ln>
                <a:solidFill>
                  <a:prstClr val="white"/>
                </a:solidFill>
                <a:effectLst/>
                <a:uLnTx/>
                <a:uFillTx/>
                <a:latin typeface="Helvetica" panose="020B7200000000000000" pitchFamily="34" charset="0"/>
              </a:rPr>
              <a:t>04</a:t>
            </a:r>
          </a:p>
        </p:txBody>
      </p:sp>
      <p:sp>
        <p:nvSpPr>
          <p:cNvPr id="41" name="TextBox 40">
            <a:extLst>
              <a:ext uri="{FF2B5EF4-FFF2-40B4-BE49-F238E27FC236}">
                <a16:creationId xmlns:a16="http://schemas.microsoft.com/office/drawing/2014/main" id="{3F0EBBB0-5879-4995-8E0F-0C35B16D40E3}"/>
              </a:ext>
            </a:extLst>
          </p:cNvPr>
          <p:cNvSpPr txBox="1"/>
          <p:nvPr/>
        </p:nvSpPr>
        <p:spPr>
          <a:xfrm>
            <a:off x="6318115" y="2214915"/>
            <a:ext cx="343043" cy="369332"/>
          </a:xfrm>
          <a:prstGeom prst="rect">
            <a:avLst/>
          </a:prstGeom>
          <a:solidFill>
            <a:srgbClr val="5EABA0"/>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i="0" u="none" strike="noStrike" kern="1200" cap="none" spc="0" normalizeH="0" baseline="0" noProof="0" dirty="0">
                <a:ln>
                  <a:noFill/>
                </a:ln>
                <a:solidFill>
                  <a:prstClr val="white"/>
                </a:solidFill>
                <a:effectLst/>
                <a:uLnTx/>
                <a:uFillTx/>
                <a:latin typeface="Helvetica" panose="020B7200000000000000" pitchFamily="34" charset="0"/>
              </a:rPr>
              <a:t>01</a:t>
            </a:r>
          </a:p>
        </p:txBody>
      </p:sp>
      <p:sp>
        <p:nvSpPr>
          <p:cNvPr id="42" name="TextBox 41">
            <a:extLst>
              <a:ext uri="{FF2B5EF4-FFF2-40B4-BE49-F238E27FC236}">
                <a16:creationId xmlns:a16="http://schemas.microsoft.com/office/drawing/2014/main" id="{71F27587-3647-4D7B-9311-BA2393747E00}"/>
              </a:ext>
            </a:extLst>
          </p:cNvPr>
          <p:cNvSpPr txBox="1"/>
          <p:nvPr/>
        </p:nvSpPr>
        <p:spPr>
          <a:xfrm>
            <a:off x="6318116" y="2922943"/>
            <a:ext cx="343043" cy="369332"/>
          </a:xfrm>
          <a:prstGeom prst="rect">
            <a:avLst/>
          </a:prstGeom>
          <a:solidFill>
            <a:srgbClr val="5EABA0"/>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i="0" u="none" strike="noStrike" kern="1200" cap="none" spc="0" normalizeH="0" baseline="0" noProof="0" dirty="0">
                <a:ln>
                  <a:noFill/>
                </a:ln>
                <a:solidFill>
                  <a:prstClr val="white"/>
                </a:solidFill>
                <a:effectLst/>
                <a:uLnTx/>
                <a:uFillTx/>
                <a:latin typeface="Helvetica" panose="020B7200000000000000" pitchFamily="34" charset="0"/>
              </a:rPr>
              <a:t>02</a:t>
            </a:r>
          </a:p>
        </p:txBody>
      </p:sp>
      <p:sp>
        <p:nvSpPr>
          <p:cNvPr id="43" name="TextBox 42">
            <a:extLst>
              <a:ext uri="{FF2B5EF4-FFF2-40B4-BE49-F238E27FC236}">
                <a16:creationId xmlns:a16="http://schemas.microsoft.com/office/drawing/2014/main" id="{6D1E86ED-8478-45DB-92B4-81CD48C7DEE1}"/>
              </a:ext>
            </a:extLst>
          </p:cNvPr>
          <p:cNvSpPr txBox="1"/>
          <p:nvPr/>
        </p:nvSpPr>
        <p:spPr>
          <a:xfrm>
            <a:off x="6318116" y="3634790"/>
            <a:ext cx="343043" cy="369332"/>
          </a:xfrm>
          <a:prstGeom prst="rect">
            <a:avLst/>
          </a:prstGeom>
          <a:solidFill>
            <a:srgbClr val="5EABA0"/>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i="0" u="none" strike="noStrike" kern="1200" cap="none" spc="0" normalizeH="0" baseline="0" noProof="0" dirty="0">
                <a:ln>
                  <a:noFill/>
                </a:ln>
                <a:solidFill>
                  <a:prstClr val="white"/>
                </a:solidFill>
                <a:effectLst/>
                <a:uLnTx/>
                <a:uFillTx/>
                <a:latin typeface="Helvetica" panose="020B7200000000000000" pitchFamily="34" charset="0"/>
              </a:rPr>
              <a:t>03</a:t>
            </a:r>
          </a:p>
        </p:txBody>
      </p:sp>
      <p:sp>
        <p:nvSpPr>
          <p:cNvPr id="44" name="TextBox 43">
            <a:extLst>
              <a:ext uri="{FF2B5EF4-FFF2-40B4-BE49-F238E27FC236}">
                <a16:creationId xmlns:a16="http://schemas.microsoft.com/office/drawing/2014/main" id="{A7CB01CF-23BD-4651-B290-1D268ED216A2}"/>
              </a:ext>
            </a:extLst>
          </p:cNvPr>
          <p:cNvSpPr txBox="1"/>
          <p:nvPr/>
        </p:nvSpPr>
        <p:spPr>
          <a:xfrm>
            <a:off x="6318116" y="4339000"/>
            <a:ext cx="343043" cy="369332"/>
          </a:xfrm>
          <a:prstGeom prst="rect">
            <a:avLst/>
          </a:prstGeom>
          <a:solidFill>
            <a:srgbClr val="5EABA0"/>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i="0" u="none" strike="noStrike" kern="1200" cap="none" spc="0" normalizeH="0" baseline="0" noProof="0" dirty="0">
                <a:ln>
                  <a:noFill/>
                </a:ln>
                <a:solidFill>
                  <a:prstClr val="white"/>
                </a:solidFill>
                <a:effectLst/>
                <a:uLnTx/>
                <a:uFillTx/>
                <a:latin typeface="Helvetica" panose="020B7200000000000000" pitchFamily="34" charset="0"/>
              </a:rPr>
              <a:t>04</a:t>
            </a:r>
          </a:p>
        </p:txBody>
      </p:sp>
      <p:sp>
        <p:nvSpPr>
          <p:cNvPr id="2" name="Título 1">
            <a:extLst>
              <a:ext uri="{FF2B5EF4-FFF2-40B4-BE49-F238E27FC236}">
                <a16:creationId xmlns:a16="http://schemas.microsoft.com/office/drawing/2014/main" id="{24A47B9D-18C9-4269-9D06-86BD78FBF9DE}"/>
              </a:ext>
            </a:extLst>
          </p:cNvPr>
          <p:cNvSpPr>
            <a:spLocks noGrp="1"/>
          </p:cNvSpPr>
          <p:nvPr>
            <p:ph type="title"/>
          </p:nvPr>
        </p:nvSpPr>
        <p:spPr/>
        <p:txBody>
          <a:bodyPr/>
          <a:lstStyle/>
          <a:p>
            <a:r>
              <a:rPr lang="es-ES" dirty="0" err="1">
                <a:solidFill>
                  <a:srgbClr val="5EABA0"/>
                </a:solidFill>
              </a:rPr>
              <a:t>List</a:t>
            </a:r>
            <a:r>
              <a:rPr lang="es-ES" dirty="0"/>
              <a:t> </a:t>
            </a:r>
            <a:r>
              <a:rPr lang="es-ES" dirty="0" err="1"/>
              <a:t>Slide</a:t>
            </a:r>
            <a:endParaRPr lang="es-SV" dirty="0"/>
          </a:p>
        </p:txBody>
      </p:sp>
    </p:spTree>
    <p:extLst>
      <p:ext uri="{BB962C8B-B14F-4D97-AF65-F5344CB8AC3E}">
        <p14:creationId xmlns:p14="http://schemas.microsoft.com/office/powerpoint/2010/main" val="1595385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EF2ADE64-AEF6-4566-9F30-7CE4659FE7FA}"/>
              </a:ext>
            </a:extLst>
          </p:cNvPr>
          <p:cNvSpPr txBox="1"/>
          <p:nvPr/>
        </p:nvSpPr>
        <p:spPr>
          <a:xfrm>
            <a:off x="8389498" y="2050651"/>
            <a:ext cx="2327082" cy="29360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2</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9" name="TextBox 8">
            <a:extLst>
              <a:ext uri="{FF2B5EF4-FFF2-40B4-BE49-F238E27FC236}">
                <a16:creationId xmlns:a16="http://schemas.microsoft.com/office/drawing/2014/main" id="{E2DE0215-5E6B-466E-952D-34868AEB3BD4}"/>
              </a:ext>
            </a:extLst>
          </p:cNvPr>
          <p:cNvSpPr txBox="1"/>
          <p:nvPr/>
        </p:nvSpPr>
        <p:spPr>
          <a:xfrm>
            <a:off x="8389498" y="4189984"/>
            <a:ext cx="2327082" cy="29360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4</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10" name="TextBox 9">
            <a:extLst>
              <a:ext uri="{FF2B5EF4-FFF2-40B4-BE49-F238E27FC236}">
                <a16:creationId xmlns:a16="http://schemas.microsoft.com/office/drawing/2014/main" id="{68DA750D-3281-4A52-B64C-996FB296E72D}"/>
              </a:ext>
            </a:extLst>
          </p:cNvPr>
          <p:cNvSpPr txBox="1"/>
          <p:nvPr/>
        </p:nvSpPr>
        <p:spPr>
          <a:xfrm>
            <a:off x="1475420" y="2050651"/>
            <a:ext cx="2327082" cy="293607"/>
          </a:xfrm>
          <a:prstGeom prst="rect">
            <a:avLst/>
          </a:prstGeom>
          <a:noFill/>
        </p:spPr>
        <p:txBody>
          <a:bodyPr wrap="square" rtlCol="0">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1</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11" name="TextBox 10">
            <a:extLst>
              <a:ext uri="{FF2B5EF4-FFF2-40B4-BE49-F238E27FC236}">
                <a16:creationId xmlns:a16="http://schemas.microsoft.com/office/drawing/2014/main" id="{50154AA2-4E16-4169-BCAF-4CB0A30C0245}"/>
              </a:ext>
            </a:extLst>
          </p:cNvPr>
          <p:cNvSpPr txBox="1"/>
          <p:nvPr/>
        </p:nvSpPr>
        <p:spPr>
          <a:xfrm>
            <a:off x="1475420" y="4189984"/>
            <a:ext cx="2327082" cy="293607"/>
          </a:xfrm>
          <a:prstGeom prst="rect">
            <a:avLst/>
          </a:prstGeom>
          <a:noFill/>
        </p:spPr>
        <p:txBody>
          <a:bodyPr wrap="square" rtlCol="0">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3</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23" name="TextBox 22">
            <a:extLst>
              <a:ext uri="{FF2B5EF4-FFF2-40B4-BE49-F238E27FC236}">
                <a16:creationId xmlns:a16="http://schemas.microsoft.com/office/drawing/2014/main" id="{C4A13DE2-B6A8-4D1D-9E11-1A779F4C9FDE}"/>
              </a:ext>
            </a:extLst>
          </p:cNvPr>
          <p:cNvSpPr txBox="1"/>
          <p:nvPr/>
        </p:nvSpPr>
        <p:spPr>
          <a:xfrm>
            <a:off x="8389498" y="2334831"/>
            <a:ext cx="2494402" cy="760016"/>
          </a:xfrm>
          <a:prstGeom prst="rect">
            <a:avLst/>
          </a:prstGeom>
          <a:noFill/>
        </p:spPr>
        <p:txBody>
          <a:bodyPr wrap="square" rtlCol="0">
            <a:spAutoFit/>
          </a:bodyPr>
          <a:lstStyle/>
          <a:p>
            <a:pPr marL="0" marR="0" lvl="0" indent="0"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24" name="TextBox 23">
            <a:extLst>
              <a:ext uri="{FF2B5EF4-FFF2-40B4-BE49-F238E27FC236}">
                <a16:creationId xmlns:a16="http://schemas.microsoft.com/office/drawing/2014/main" id="{3AA05003-7E59-49C1-A140-14202B9D82F0}"/>
              </a:ext>
            </a:extLst>
          </p:cNvPr>
          <p:cNvSpPr txBox="1"/>
          <p:nvPr/>
        </p:nvSpPr>
        <p:spPr>
          <a:xfrm>
            <a:off x="8389498" y="4474164"/>
            <a:ext cx="2494402" cy="760016"/>
          </a:xfrm>
          <a:prstGeom prst="rect">
            <a:avLst/>
          </a:prstGeom>
          <a:noFill/>
        </p:spPr>
        <p:txBody>
          <a:bodyPr wrap="square" rtlCol="0">
            <a:spAutoFit/>
          </a:bodyPr>
          <a:lstStyle/>
          <a:p>
            <a:pPr marL="0" marR="0" lvl="0" indent="0" algn="l"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25" name="TextBox 24">
            <a:extLst>
              <a:ext uri="{FF2B5EF4-FFF2-40B4-BE49-F238E27FC236}">
                <a16:creationId xmlns:a16="http://schemas.microsoft.com/office/drawing/2014/main" id="{07C6C14D-D88E-4B82-B99C-F96DCE955DCA}"/>
              </a:ext>
            </a:extLst>
          </p:cNvPr>
          <p:cNvSpPr txBox="1"/>
          <p:nvPr/>
        </p:nvSpPr>
        <p:spPr>
          <a:xfrm>
            <a:off x="1475421" y="2334831"/>
            <a:ext cx="2327082" cy="760016"/>
          </a:xfrm>
          <a:prstGeom prst="rect">
            <a:avLst/>
          </a:prstGeom>
          <a:noFill/>
        </p:spPr>
        <p:txBody>
          <a:bodyPr wrap="square" rtlCol="0">
            <a:spAutoFit/>
          </a:bodyPr>
          <a:lstStyle/>
          <a:p>
            <a:pPr marL="0" marR="0" lvl="0" indent="0" algn="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26" name="TextBox 25">
            <a:extLst>
              <a:ext uri="{FF2B5EF4-FFF2-40B4-BE49-F238E27FC236}">
                <a16:creationId xmlns:a16="http://schemas.microsoft.com/office/drawing/2014/main" id="{4E1BECD6-E1D8-469B-AA8C-FA946DDF4016}"/>
              </a:ext>
            </a:extLst>
          </p:cNvPr>
          <p:cNvSpPr txBox="1"/>
          <p:nvPr/>
        </p:nvSpPr>
        <p:spPr>
          <a:xfrm>
            <a:off x="1475421" y="4474164"/>
            <a:ext cx="2327082" cy="760016"/>
          </a:xfrm>
          <a:prstGeom prst="rect">
            <a:avLst/>
          </a:prstGeom>
          <a:noFill/>
        </p:spPr>
        <p:txBody>
          <a:bodyPr wrap="square" rtlCol="0">
            <a:spAutoFit/>
          </a:bodyPr>
          <a:lstStyle/>
          <a:p>
            <a:pPr marL="0" marR="0" lvl="0" indent="0" algn="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2" name="Título 1">
            <a:extLst>
              <a:ext uri="{FF2B5EF4-FFF2-40B4-BE49-F238E27FC236}">
                <a16:creationId xmlns:a16="http://schemas.microsoft.com/office/drawing/2014/main" id="{1D75F740-08A5-4605-93C1-631C427379A6}"/>
              </a:ext>
            </a:extLst>
          </p:cNvPr>
          <p:cNvSpPr>
            <a:spLocks noGrp="1"/>
          </p:cNvSpPr>
          <p:nvPr>
            <p:ph type="title"/>
          </p:nvPr>
        </p:nvSpPr>
        <p:spPr/>
        <p:txBody>
          <a:bodyPr/>
          <a:lstStyle/>
          <a:p>
            <a:r>
              <a:rPr lang="en-US" dirty="0">
                <a:solidFill>
                  <a:srgbClr val="5EABA0"/>
                </a:solidFill>
              </a:rPr>
              <a:t>Infographic</a:t>
            </a:r>
            <a:r>
              <a:rPr lang="es-ES" dirty="0"/>
              <a:t> </a:t>
            </a:r>
            <a:r>
              <a:rPr lang="en-US" dirty="0"/>
              <a:t>Slide</a:t>
            </a:r>
          </a:p>
        </p:txBody>
      </p:sp>
      <p:grpSp>
        <p:nvGrpSpPr>
          <p:cNvPr id="27" name="Group 40">
            <a:extLst>
              <a:ext uri="{FF2B5EF4-FFF2-40B4-BE49-F238E27FC236}">
                <a16:creationId xmlns:a16="http://schemas.microsoft.com/office/drawing/2014/main" id="{4D7B560F-C0E4-4041-847C-B1E0867498B6}"/>
              </a:ext>
            </a:extLst>
          </p:cNvPr>
          <p:cNvGrpSpPr/>
          <p:nvPr/>
        </p:nvGrpSpPr>
        <p:grpSpPr>
          <a:xfrm>
            <a:off x="4263999" y="1928463"/>
            <a:ext cx="3658266" cy="3658362"/>
            <a:chOff x="4263999" y="2397334"/>
            <a:chExt cx="3658266" cy="3658362"/>
          </a:xfrm>
        </p:grpSpPr>
        <p:sp>
          <p:nvSpPr>
            <p:cNvPr id="28" name="Freeform: Shape 1">
              <a:extLst>
                <a:ext uri="{FF2B5EF4-FFF2-40B4-BE49-F238E27FC236}">
                  <a16:creationId xmlns:a16="http://schemas.microsoft.com/office/drawing/2014/main" id="{2FE1B168-C8F4-4C9B-B98F-39934C962964}"/>
                </a:ext>
              </a:extLst>
            </p:cNvPr>
            <p:cNvSpPr/>
            <p:nvPr/>
          </p:nvSpPr>
          <p:spPr>
            <a:xfrm>
              <a:off x="4263999" y="2397334"/>
              <a:ext cx="1829181" cy="1829180"/>
            </a:xfrm>
            <a:custGeom>
              <a:avLst/>
              <a:gdLst>
                <a:gd name="connsiteX0" fmla="*/ 1829181 w 1829181"/>
                <a:gd name="connsiteY0" fmla="*/ 249174 h 1829180"/>
                <a:gd name="connsiteX1" fmla="*/ 1829181 w 1829181"/>
                <a:gd name="connsiteY1" fmla="*/ 1211771 h 1829180"/>
                <a:gd name="connsiteX2" fmla="*/ 1211771 w 1829181"/>
                <a:gd name="connsiteY2" fmla="*/ 1829181 h 1829180"/>
                <a:gd name="connsiteX3" fmla="*/ 249174 w 1829181"/>
                <a:gd name="connsiteY3" fmla="*/ 1829181 h 1829180"/>
                <a:gd name="connsiteX4" fmla="*/ 0 w 1829181"/>
                <a:gd name="connsiteY4" fmla="*/ 1685353 h 1829180"/>
                <a:gd name="connsiteX5" fmla="*/ 1685258 w 1829181"/>
                <a:gd name="connsiteY5" fmla="*/ 0 h 1829180"/>
                <a:gd name="connsiteX6" fmla="*/ 1829181 w 1829181"/>
                <a:gd name="connsiteY6" fmla="*/ 249174 h 182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181" h="1829180">
                  <a:moveTo>
                    <a:pt x="1829181" y="249174"/>
                  </a:moveTo>
                  <a:lnTo>
                    <a:pt x="1829181" y="1211771"/>
                  </a:lnTo>
                  <a:cubicBezTo>
                    <a:pt x="1488186" y="1211771"/>
                    <a:pt x="1211771" y="1488186"/>
                    <a:pt x="1211771" y="1829181"/>
                  </a:cubicBezTo>
                  <a:lnTo>
                    <a:pt x="249174" y="1829181"/>
                  </a:lnTo>
                  <a:lnTo>
                    <a:pt x="0" y="1685353"/>
                  </a:lnTo>
                  <a:cubicBezTo>
                    <a:pt x="69723" y="786765"/>
                    <a:pt x="786670" y="69723"/>
                    <a:pt x="1685258" y="0"/>
                  </a:cubicBezTo>
                  <a:lnTo>
                    <a:pt x="1829181" y="249174"/>
                  </a:ln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Helvetica" panose="020B7200000000000000" pitchFamily="34" charset="0"/>
              </a:endParaRPr>
            </a:p>
          </p:txBody>
        </p:sp>
        <p:sp>
          <p:nvSpPr>
            <p:cNvPr id="29" name="Freeform: Shape 2">
              <a:extLst>
                <a:ext uri="{FF2B5EF4-FFF2-40B4-BE49-F238E27FC236}">
                  <a16:creationId xmlns:a16="http://schemas.microsoft.com/office/drawing/2014/main" id="{41491879-B1A6-4FB2-9BB7-56FE12D7EC19}"/>
                </a:ext>
              </a:extLst>
            </p:cNvPr>
            <p:cNvSpPr/>
            <p:nvPr/>
          </p:nvSpPr>
          <p:spPr>
            <a:xfrm>
              <a:off x="4263999" y="4226515"/>
              <a:ext cx="1829181" cy="1829181"/>
            </a:xfrm>
            <a:custGeom>
              <a:avLst/>
              <a:gdLst>
                <a:gd name="connsiteX0" fmla="*/ 1829181 w 1829181"/>
                <a:gd name="connsiteY0" fmla="*/ 617411 h 1829181"/>
                <a:gd name="connsiteX1" fmla="*/ 1829181 w 1829181"/>
                <a:gd name="connsiteY1" fmla="*/ 1580007 h 1829181"/>
                <a:gd name="connsiteX2" fmla="*/ 1685354 w 1829181"/>
                <a:gd name="connsiteY2" fmla="*/ 1829181 h 1829181"/>
                <a:gd name="connsiteX3" fmla="*/ 0 w 1829181"/>
                <a:gd name="connsiteY3" fmla="*/ 143923 h 1829181"/>
                <a:gd name="connsiteX4" fmla="*/ 249174 w 1829181"/>
                <a:gd name="connsiteY4" fmla="*/ 0 h 1829181"/>
                <a:gd name="connsiteX5" fmla="*/ 1211771 w 1829181"/>
                <a:gd name="connsiteY5" fmla="*/ 0 h 1829181"/>
                <a:gd name="connsiteX6" fmla="*/ 1829181 w 1829181"/>
                <a:gd name="connsiteY6" fmla="*/ 617411 h 182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181" h="1829181">
                  <a:moveTo>
                    <a:pt x="1829181" y="617411"/>
                  </a:moveTo>
                  <a:lnTo>
                    <a:pt x="1829181" y="1580007"/>
                  </a:lnTo>
                  <a:lnTo>
                    <a:pt x="1685354" y="1829181"/>
                  </a:lnTo>
                  <a:cubicBezTo>
                    <a:pt x="786765" y="1759458"/>
                    <a:pt x="69723" y="1042511"/>
                    <a:pt x="0" y="143923"/>
                  </a:cubicBezTo>
                  <a:lnTo>
                    <a:pt x="249174" y="0"/>
                  </a:lnTo>
                  <a:lnTo>
                    <a:pt x="1211771" y="0"/>
                  </a:lnTo>
                  <a:cubicBezTo>
                    <a:pt x="1211771" y="340995"/>
                    <a:pt x="1488186" y="617411"/>
                    <a:pt x="1829181" y="617411"/>
                  </a:cubicBezTo>
                  <a:close/>
                </a:path>
              </a:pathLst>
            </a:custGeom>
            <a:solidFill>
              <a:srgbClr val="5EABA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Helvetica" panose="020B7200000000000000" pitchFamily="34" charset="0"/>
              </a:endParaRPr>
            </a:p>
          </p:txBody>
        </p:sp>
        <p:sp>
          <p:nvSpPr>
            <p:cNvPr id="30" name="Freeform: Shape 3">
              <a:extLst>
                <a:ext uri="{FF2B5EF4-FFF2-40B4-BE49-F238E27FC236}">
                  <a16:creationId xmlns:a16="http://schemas.microsoft.com/office/drawing/2014/main" id="{D52011B0-E3AB-4F87-B478-3BEA7485BB9F}"/>
                </a:ext>
              </a:extLst>
            </p:cNvPr>
            <p:cNvSpPr/>
            <p:nvPr/>
          </p:nvSpPr>
          <p:spPr>
            <a:xfrm>
              <a:off x="6093180" y="4226515"/>
              <a:ext cx="1829085" cy="1829181"/>
            </a:xfrm>
            <a:custGeom>
              <a:avLst/>
              <a:gdLst>
                <a:gd name="connsiteX0" fmla="*/ 1829086 w 1829085"/>
                <a:gd name="connsiteY0" fmla="*/ 143828 h 1829181"/>
                <a:gd name="connsiteX1" fmla="*/ 143827 w 1829085"/>
                <a:gd name="connsiteY1" fmla="*/ 1829181 h 1829181"/>
                <a:gd name="connsiteX2" fmla="*/ 0 w 1829085"/>
                <a:gd name="connsiteY2" fmla="*/ 1580007 h 1829181"/>
                <a:gd name="connsiteX3" fmla="*/ 0 w 1829085"/>
                <a:gd name="connsiteY3" fmla="*/ 617411 h 1829181"/>
                <a:gd name="connsiteX4" fmla="*/ 617410 w 1829085"/>
                <a:gd name="connsiteY4" fmla="*/ 0 h 1829181"/>
                <a:gd name="connsiteX5" fmla="*/ 1580007 w 1829085"/>
                <a:gd name="connsiteY5" fmla="*/ 0 h 1829181"/>
                <a:gd name="connsiteX6" fmla="*/ 1829086 w 1829085"/>
                <a:gd name="connsiteY6" fmla="*/ 143828 h 182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85" h="1829181">
                  <a:moveTo>
                    <a:pt x="1829086" y="143828"/>
                  </a:moveTo>
                  <a:cubicBezTo>
                    <a:pt x="1759362" y="1042416"/>
                    <a:pt x="1042416" y="1759458"/>
                    <a:pt x="143827" y="1829181"/>
                  </a:cubicBezTo>
                  <a:lnTo>
                    <a:pt x="0" y="1580007"/>
                  </a:lnTo>
                  <a:lnTo>
                    <a:pt x="0" y="617411"/>
                  </a:lnTo>
                  <a:cubicBezTo>
                    <a:pt x="340995" y="617411"/>
                    <a:pt x="617410" y="340995"/>
                    <a:pt x="617410" y="0"/>
                  </a:cubicBezTo>
                  <a:lnTo>
                    <a:pt x="1580007" y="0"/>
                  </a:lnTo>
                  <a:lnTo>
                    <a:pt x="1829086" y="143828"/>
                  </a:ln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Helvetica" panose="020B7200000000000000" pitchFamily="34" charset="0"/>
              </a:endParaRPr>
            </a:p>
          </p:txBody>
        </p:sp>
        <p:sp>
          <p:nvSpPr>
            <p:cNvPr id="31" name="Freeform: Shape 4">
              <a:extLst>
                <a:ext uri="{FF2B5EF4-FFF2-40B4-BE49-F238E27FC236}">
                  <a16:creationId xmlns:a16="http://schemas.microsoft.com/office/drawing/2014/main" id="{5F9960D7-160D-4150-8DBB-5B0047F4BF48}"/>
                </a:ext>
              </a:extLst>
            </p:cNvPr>
            <p:cNvSpPr/>
            <p:nvPr/>
          </p:nvSpPr>
          <p:spPr>
            <a:xfrm>
              <a:off x="6093180" y="2397344"/>
              <a:ext cx="1829085" cy="1829180"/>
            </a:xfrm>
            <a:custGeom>
              <a:avLst/>
              <a:gdLst>
                <a:gd name="connsiteX0" fmla="*/ 1829086 w 1829085"/>
                <a:gd name="connsiteY0" fmla="*/ 1685353 h 1829180"/>
                <a:gd name="connsiteX1" fmla="*/ 1580007 w 1829085"/>
                <a:gd name="connsiteY1" fmla="*/ 1829181 h 1829180"/>
                <a:gd name="connsiteX2" fmla="*/ 617410 w 1829085"/>
                <a:gd name="connsiteY2" fmla="*/ 1829181 h 1829180"/>
                <a:gd name="connsiteX3" fmla="*/ 0 w 1829085"/>
                <a:gd name="connsiteY3" fmla="*/ 1211770 h 1829180"/>
                <a:gd name="connsiteX4" fmla="*/ 0 w 1829085"/>
                <a:gd name="connsiteY4" fmla="*/ 249174 h 1829180"/>
                <a:gd name="connsiteX5" fmla="*/ 143827 w 1829085"/>
                <a:gd name="connsiteY5" fmla="*/ 0 h 1829180"/>
                <a:gd name="connsiteX6" fmla="*/ 1829086 w 1829085"/>
                <a:gd name="connsiteY6" fmla="*/ 1685353 h 182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85" h="1829180">
                  <a:moveTo>
                    <a:pt x="1829086" y="1685353"/>
                  </a:moveTo>
                  <a:lnTo>
                    <a:pt x="1580007" y="1829181"/>
                  </a:lnTo>
                  <a:lnTo>
                    <a:pt x="617410" y="1829181"/>
                  </a:lnTo>
                  <a:cubicBezTo>
                    <a:pt x="617410" y="1488186"/>
                    <a:pt x="340995" y="1211770"/>
                    <a:pt x="0" y="1211770"/>
                  </a:cubicBezTo>
                  <a:lnTo>
                    <a:pt x="0" y="249174"/>
                  </a:lnTo>
                  <a:lnTo>
                    <a:pt x="143827" y="0"/>
                  </a:lnTo>
                  <a:cubicBezTo>
                    <a:pt x="1042416" y="69713"/>
                    <a:pt x="1759362" y="786755"/>
                    <a:pt x="1829086" y="1685353"/>
                  </a:cubicBezTo>
                  <a:close/>
                </a:path>
              </a:pathLst>
            </a:custGeom>
            <a:solidFill>
              <a:srgbClr val="5EABA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Helvetica" panose="020B7200000000000000" pitchFamily="34" charset="0"/>
              </a:endParaRPr>
            </a:p>
          </p:txBody>
        </p:sp>
        <p:sp>
          <p:nvSpPr>
            <p:cNvPr id="32" name="Kotak Teks 3">
              <a:extLst>
                <a:ext uri="{FF2B5EF4-FFF2-40B4-BE49-F238E27FC236}">
                  <a16:creationId xmlns:a16="http://schemas.microsoft.com/office/drawing/2014/main" id="{02B8879E-80AD-4118-BE2F-CE6DE35FC306}"/>
                </a:ext>
              </a:extLst>
            </p:cNvPr>
            <p:cNvSpPr txBox="1"/>
            <p:nvPr/>
          </p:nvSpPr>
          <p:spPr>
            <a:xfrm>
              <a:off x="4835820" y="3161899"/>
              <a:ext cx="77088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rPr>
                <a:t>01</a:t>
              </a:r>
              <a:endParaRPr kumimoji="0" lang="en-ID" sz="2400"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endParaRPr>
            </a:p>
          </p:txBody>
        </p:sp>
        <p:sp>
          <p:nvSpPr>
            <p:cNvPr id="33" name="Kotak Teks 3">
              <a:extLst>
                <a:ext uri="{FF2B5EF4-FFF2-40B4-BE49-F238E27FC236}">
                  <a16:creationId xmlns:a16="http://schemas.microsoft.com/office/drawing/2014/main" id="{5E648F0F-9727-4718-8053-A7F898AA8827}"/>
                </a:ext>
              </a:extLst>
            </p:cNvPr>
            <p:cNvSpPr txBox="1"/>
            <p:nvPr/>
          </p:nvSpPr>
          <p:spPr>
            <a:xfrm>
              <a:off x="6579658" y="3161899"/>
              <a:ext cx="77088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100" normalizeH="0" baseline="0" noProof="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rPr>
                <a:t>02</a:t>
              </a:r>
              <a:endParaRPr kumimoji="0" lang="en-ID" sz="2400"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endParaRPr>
            </a:p>
          </p:txBody>
        </p:sp>
        <p:sp>
          <p:nvSpPr>
            <p:cNvPr id="34" name="Kotak Teks 3">
              <a:extLst>
                <a:ext uri="{FF2B5EF4-FFF2-40B4-BE49-F238E27FC236}">
                  <a16:creationId xmlns:a16="http://schemas.microsoft.com/office/drawing/2014/main" id="{8664DE80-94E2-440C-8C20-F1C04C812B06}"/>
                </a:ext>
              </a:extLst>
            </p:cNvPr>
            <p:cNvSpPr txBox="1"/>
            <p:nvPr/>
          </p:nvSpPr>
          <p:spPr>
            <a:xfrm>
              <a:off x="4835820" y="4776924"/>
              <a:ext cx="77088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100" normalizeH="0" baseline="0" noProof="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rPr>
                <a:t>03</a:t>
              </a:r>
              <a:endParaRPr kumimoji="0" lang="en-ID" sz="2400"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endParaRPr>
            </a:p>
          </p:txBody>
        </p:sp>
        <p:sp>
          <p:nvSpPr>
            <p:cNvPr id="35" name="Kotak Teks 3">
              <a:extLst>
                <a:ext uri="{FF2B5EF4-FFF2-40B4-BE49-F238E27FC236}">
                  <a16:creationId xmlns:a16="http://schemas.microsoft.com/office/drawing/2014/main" id="{FFF2A64D-BCB0-4CAF-AC4F-366D3DF0091A}"/>
                </a:ext>
              </a:extLst>
            </p:cNvPr>
            <p:cNvSpPr txBox="1"/>
            <p:nvPr/>
          </p:nvSpPr>
          <p:spPr>
            <a:xfrm>
              <a:off x="6579658" y="4792766"/>
              <a:ext cx="77088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100" normalizeH="0" baseline="0" noProof="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rPr>
                <a:t>04</a:t>
              </a:r>
              <a:endParaRPr kumimoji="0" lang="en-ID" sz="2400"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endParaRPr>
            </a:p>
          </p:txBody>
        </p:sp>
      </p:grpSp>
    </p:spTree>
    <p:extLst>
      <p:ext uri="{BB962C8B-B14F-4D97-AF65-F5344CB8AC3E}">
        <p14:creationId xmlns:p14="http://schemas.microsoft.com/office/powerpoint/2010/main" val="4136566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 name="TextBox 137">
            <a:extLst>
              <a:ext uri="{FF2B5EF4-FFF2-40B4-BE49-F238E27FC236}">
                <a16:creationId xmlns:a16="http://schemas.microsoft.com/office/drawing/2014/main" id="{FA1688D8-6A51-9840-8ED9-0FEC214360FF}"/>
              </a:ext>
            </a:extLst>
          </p:cNvPr>
          <p:cNvSpPr txBox="1"/>
          <p:nvPr/>
        </p:nvSpPr>
        <p:spPr>
          <a:xfrm>
            <a:off x="8845436" y="1581313"/>
            <a:ext cx="238361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lumMod val="95000"/>
                    <a:lumOff val="5000"/>
                  </a:prstClr>
                </a:solidFill>
                <a:effectLst/>
                <a:uLnTx/>
                <a:uFillTx/>
                <a:latin typeface="Helvetica" panose="020B7200000000000000" pitchFamily="34" charset="0"/>
                <a:cs typeface="Poppins SemiBold" panose="00000700000000000000" pitchFamily="2" charset="0"/>
              </a:rPr>
              <a:t>Your title here</a:t>
            </a:r>
          </a:p>
        </p:txBody>
      </p:sp>
      <p:sp>
        <p:nvSpPr>
          <p:cNvPr id="139" name="TextBox 138">
            <a:extLst>
              <a:ext uri="{FF2B5EF4-FFF2-40B4-BE49-F238E27FC236}">
                <a16:creationId xmlns:a16="http://schemas.microsoft.com/office/drawing/2014/main" id="{0AE9E43B-F18B-FC47-BFC6-F5739F0C3ADB}"/>
              </a:ext>
            </a:extLst>
          </p:cNvPr>
          <p:cNvSpPr txBox="1"/>
          <p:nvPr/>
        </p:nvSpPr>
        <p:spPr>
          <a:xfrm>
            <a:off x="8845436" y="1838346"/>
            <a:ext cx="2243755" cy="26622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000" b="0" i="0" u="none" strike="noStrike" kern="1200" cap="none" spc="0" normalizeH="0" baseline="0" noProof="0" dirty="0">
                <a:ln>
                  <a:noFill/>
                </a:ln>
                <a:effectLst/>
                <a:uLnTx/>
                <a:uFillTx/>
                <a:latin typeface="HelvLight" pitchFamily="2" charset="0"/>
              </a:rPr>
              <a:t>Lorem ipsum dolor </a:t>
            </a:r>
            <a:r>
              <a:rPr kumimoji="0" lang="en-US" sz="1000" b="0" i="0" u="none" strike="noStrike" kern="1200" cap="none" spc="0" normalizeH="0" baseline="0" noProof="0" dirty="0" err="1">
                <a:ln>
                  <a:noFill/>
                </a:ln>
                <a:effectLst/>
                <a:uLnTx/>
                <a:uFillTx/>
                <a:latin typeface="HelvLight" pitchFamily="2" charset="0"/>
              </a:rPr>
              <a:t>amet</a:t>
            </a:r>
            <a:r>
              <a:rPr kumimoji="0" lang="en-US" sz="1000" b="0" i="0" u="none" strike="noStrike" kern="1200" cap="none" spc="0" normalizeH="0" baseline="0" noProof="0" dirty="0">
                <a:ln>
                  <a:noFill/>
                </a:ln>
                <a:effectLst/>
                <a:uLnTx/>
                <a:uFillTx/>
                <a:latin typeface="HelvLight" pitchFamily="2" charset="0"/>
              </a:rPr>
              <a:t> Maecenas</a:t>
            </a:r>
          </a:p>
        </p:txBody>
      </p:sp>
      <p:sp>
        <p:nvSpPr>
          <p:cNvPr id="140" name="TextBox 139">
            <a:extLst>
              <a:ext uri="{FF2B5EF4-FFF2-40B4-BE49-F238E27FC236}">
                <a16:creationId xmlns:a16="http://schemas.microsoft.com/office/drawing/2014/main" id="{0F573DC3-C73E-2649-8BD8-2215F436E61F}"/>
              </a:ext>
            </a:extLst>
          </p:cNvPr>
          <p:cNvSpPr txBox="1"/>
          <p:nvPr/>
        </p:nvSpPr>
        <p:spPr>
          <a:xfrm>
            <a:off x="8845436" y="2398867"/>
            <a:ext cx="238361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lumMod val="95000"/>
                    <a:lumOff val="5000"/>
                  </a:prstClr>
                </a:solidFill>
                <a:effectLst/>
                <a:uLnTx/>
                <a:uFillTx/>
                <a:latin typeface="Helvetica" panose="020B7200000000000000" pitchFamily="34" charset="0"/>
                <a:cs typeface="Poppins SemiBold" panose="00000700000000000000" pitchFamily="2" charset="0"/>
              </a:rPr>
              <a:t>Your title here</a:t>
            </a:r>
          </a:p>
        </p:txBody>
      </p:sp>
      <p:sp>
        <p:nvSpPr>
          <p:cNvPr id="141" name="TextBox 140">
            <a:extLst>
              <a:ext uri="{FF2B5EF4-FFF2-40B4-BE49-F238E27FC236}">
                <a16:creationId xmlns:a16="http://schemas.microsoft.com/office/drawing/2014/main" id="{F419DC59-AA50-F342-8559-3315653D088A}"/>
              </a:ext>
            </a:extLst>
          </p:cNvPr>
          <p:cNvSpPr txBox="1"/>
          <p:nvPr/>
        </p:nvSpPr>
        <p:spPr>
          <a:xfrm>
            <a:off x="8845436" y="2655900"/>
            <a:ext cx="2243755" cy="26622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000" b="0" i="0" u="none" strike="noStrike" kern="1200" cap="none" spc="0" normalizeH="0" baseline="0" noProof="0">
                <a:ln>
                  <a:noFill/>
                </a:ln>
                <a:effectLst/>
                <a:uLnTx/>
                <a:uFillTx/>
                <a:latin typeface="HelvLight" pitchFamily="2" charset="0"/>
              </a:rPr>
              <a:t>Lorem ipsum dolor amet Maecenas</a:t>
            </a:r>
            <a:endParaRPr kumimoji="0" lang="en-US" sz="1000" b="0" i="0" u="none" strike="noStrike" kern="1200" cap="none" spc="0" normalizeH="0" baseline="0" noProof="0" dirty="0">
              <a:ln>
                <a:noFill/>
              </a:ln>
              <a:effectLst/>
              <a:uLnTx/>
              <a:uFillTx/>
              <a:latin typeface="HelvLight" pitchFamily="2" charset="0"/>
            </a:endParaRPr>
          </a:p>
        </p:txBody>
      </p:sp>
      <p:sp>
        <p:nvSpPr>
          <p:cNvPr id="142" name="TextBox 141">
            <a:extLst>
              <a:ext uri="{FF2B5EF4-FFF2-40B4-BE49-F238E27FC236}">
                <a16:creationId xmlns:a16="http://schemas.microsoft.com/office/drawing/2014/main" id="{F1D9C91A-1639-D247-A7E9-A91F98266BDA}"/>
              </a:ext>
            </a:extLst>
          </p:cNvPr>
          <p:cNvSpPr txBox="1"/>
          <p:nvPr/>
        </p:nvSpPr>
        <p:spPr>
          <a:xfrm>
            <a:off x="8845436" y="3193248"/>
            <a:ext cx="238361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lumMod val="95000"/>
                    <a:lumOff val="5000"/>
                  </a:prstClr>
                </a:solidFill>
                <a:effectLst/>
                <a:uLnTx/>
                <a:uFillTx/>
                <a:latin typeface="Helvetica" panose="020B7200000000000000" pitchFamily="34" charset="0"/>
                <a:cs typeface="Poppins SemiBold" panose="00000700000000000000" pitchFamily="2" charset="0"/>
              </a:rPr>
              <a:t>Your title here</a:t>
            </a:r>
          </a:p>
        </p:txBody>
      </p:sp>
      <p:sp>
        <p:nvSpPr>
          <p:cNvPr id="143" name="TextBox 142">
            <a:extLst>
              <a:ext uri="{FF2B5EF4-FFF2-40B4-BE49-F238E27FC236}">
                <a16:creationId xmlns:a16="http://schemas.microsoft.com/office/drawing/2014/main" id="{41AD0FA6-6FCF-B943-9108-846151A38C84}"/>
              </a:ext>
            </a:extLst>
          </p:cNvPr>
          <p:cNvSpPr txBox="1"/>
          <p:nvPr/>
        </p:nvSpPr>
        <p:spPr>
          <a:xfrm>
            <a:off x="8845436" y="3450281"/>
            <a:ext cx="2243755" cy="26622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000" b="0" i="0" u="none" strike="noStrike" kern="1200" cap="none" spc="0" normalizeH="0" baseline="0" noProof="0">
                <a:ln>
                  <a:noFill/>
                </a:ln>
                <a:effectLst/>
                <a:uLnTx/>
                <a:uFillTx/>
                <a:latin typeface="HelvLight" pitchFamily="2" charset="0"/>
              </a:rPr>
              <a:t>Lorem ipsum dolor amet Maecenas</a:t>
            </a:r>
            <a:endParaRPr kumimoji="0" lang="en-US" sz="1000" b="0" i="0" u="none" strike="noStrike" kern="1200" cap="none" spc="0" normalizeH="0" baseline="0" noProof="0" dirty="0">
              <a:ln>
                <a:noFill/>
              </a:ln>
              <a:effectLst/>
              <a:uLnTx/>
              <a:uFillTx/>
              <a:latin typeface="HelvLight" pitchFamily="2" charset="0"/>
            </a:endParaRPr>
          </a:p>
        </p:txBody>
      </p:sp>
      <p:sp>
        <p:nvSpPr>
          <p:cNvPr id="144" name="TextBox 143">
            <a:extLst>
              <a:ext uri="{FF2B5EF4-FFF2-40B4-BE49-F238E27FC236}">
                <a16:creationId xmlns:a16="http://schemas.microsoft.com/office/drawing/2014/main" id="{972796C0-C528-8948-92A6-BD69F5D93C62}"/>
              </a:ext>
            </a:extLst>
          </p:cNvPr>
          <p:cNvSpPr txBox="1"/>
          <p:nvPr/>
        </p:nvSpPr>
        <p:spPr>
          <a:xfrm>
            <a:off x="8845436" y="3981165"/>
            <a:ext cx="237612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lumMod val="95000"/>
                    <a:lumOff val="5000"/>
                  </a:prstClr>
                </a:solidFill>
                <a:effectLst/>
                <a:uLnTx/>
                <a:uFillTx/>
                <a:latin typeface="Helvetica" panose="020B7200000000000000" pitchFamily="34" charset="0"/>
                <a:cs typeface="Poppins SemiBold" panose="00000700000000000000" pitchFamily="2" charset="0"/>
              </a:rPr>
              <a:t>Your title here</a:t>
            </a:r>
          </a:p>
        </p:txBody>
      </p:sp>
      <p:sp>
        <p:nvSpPr>
          <p:cNvPr id="145" name="TextBox 144">
            <a:extLst>
              <a:ext uri="{FF2B5EF4-FFF2-40B4-BE49-F238E27FC236}">
                <a16:creationId xmlns:a16="http://schemas.microsoft.com/office/drawing/2014/main" id="{8AFD25A1-2743-2544-A31E-48B39D897EE7}"/>
              </a:ext>
            </a:extLst>
          </p:cNvPr>
          <p:cNvSpPr txBox="1"/>
          <p:nvPr/>
        </p:nvSpPr>
        <p:spPr>
          <a:xfrm>
            <a:off x="8845436" y="4238198"/>
            <a:ext cx="2243755" cy="26622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000" b="0" i="0" u="none" strike="noStrike" kern="1200" cap="none" spc="0" normalizeH="0" baseline="0" noProof="0">
                <a:ln>
                  <a:noFill/>
                </a:ln>
                <a:effectLst/>
                <a:uLnTx/>
                <a:uFillTx/>
                <a:latin typeface="HelvLight" pitchFamily="2" charset="0"/>
              </a:rPr>
              <a:t>Lorem ipsum dolor amet Maecenas</a:t>
            </a:r>
            <a:endParaRPr kumimoji="0" lang="en-US" sz="1000" b="0" i="0" u="none" strike="noStrike" kern="1200" cap="none" spc="0" normalizeH="0" baseline="0" noProof="0" dirty="0">
              <a:ln>
                <a:noFill/>
              </a:ln>
              <a:effectLst/>
              <a:uLnTx/>
              <a:uFillTx/>
              <a:latin typeface="HelvLight" pitchFamily="2" charset="0"/>
            </a:endParaRPr>
          </a:p>
        </p:txBody>
      </p:sp>
      <p:sp>
        <p:nvSpPr>
          <p:cNvPr id="146" name="TextBox 145">
            <a:extLst>
              <a:ext uri="{FF2B5EF4-FFF2-40B4-BE49-F238E27FC236}">
                <a16:creationId xmlns:a16="http://schemas.microsoft.com/office/drawing/2014/main" id="{DF5F5CB8-DDDF-6948-A78C-06FEBF78B2EB}"/>
              </a:ext>
            </a:extLst>
          </p:cNvPr>
          <p:cNvSpPr txBox="1"/>
          <p:nvPr/>
        </p:nvSpPr>
        <p:spPr>
          <a:xfrm>
            <a:off x="8845436" y="4808580"/>
            <a:ext cx="237612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lumMod val="95000"/>
                    <a:lumOff val="5000"/>
                  </a:prstClr>
                </a:solidFill>
                <a:effectLst/>
                <a:uLnTx/>
                <a:uFillTx/>
                <a:latin typeface="Helvetica" panose="020B7200000000000000" pitchFamily="34" charset="0"/>
                <a:cs typeface="Poppins SemiBold" panose="00000700000000000000" pitchFamily="2" charset="0"/>
              </a:rPr>
              <a:t>Your title here</a:t>
            </a:r>
          </a:p>
        </p:txBody>
      </p:sp>
      <p:sp>
        <p:nvSpPr>
          <p:cNvPr id="147" name="TextBox 146">
            <a:extLst>
              <a:ext uri="{FF2B5EF4-FFF2-40B4-BE49-F238E27FC236}">
                <a16:creationId xmlns:a16="http://schemas.microsoft.com/office/drawing/2014/main" id="{5DCC9A2A-57DE-C044-AA93-ED899BCBBB9A}"/>
              </a:ext>
            </a:extLst>
          </p:cNvPr>
          <p:cNvSpPr txBox="1"/>
          <p:nvPr/>
        </p:nvSpPr>
        <p:spPr>
          <a:xfrm>
            <a:off x="8845436" y="5065613"/>
            <a:ext cx="2243755" cy="26622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000" b="0" i="0" u="none" strike="noStrike" kern="1200" cap="none" spc="0" normalizeH="0" baseline="0" noProof="0">
                <a:ln>
                  <a:noFill/>
                </a:ln>
                <a:effectLst/>
                <a:uLnTx/>
                <a:uFillTx/>
                <a:latin typeface="HelvLight" pitchFamily="2" charset="0"/>
              </a:rPr>
              <a:t>Lorem ipsum dolor amet Maecenas</a:t>
            </a:r>
            <a:endParaRPr kumimoji="0" lang="en-US" sz="1000" b="0" i="0" u="none" strike="noStrike" kern="1200" cap="none" spc="0" normalizeH="0" baseline="0" noProof="0" dirty="0">
              <a:ln>
                <a:noFill/>
              </a:ln>
              <a:effectLst/>
              <a:uLnTx/>
              <a:uFillTx/>
              <a:latin typeface="HelvLight" pitchFamily="2" charset="0"/>
            </a:endParaRPr>
          </a:p>
        </p:txBody>
      </p:sp>
      <p:cxnSp>
        <p:nvCxnSpPr>
          <p:cNvPr id="148" name="Straight Connector 147">
            <a:extLst>
              <a:ext uri="{FF2B5EF4-FFF2-40B4-BE49-F238E27FC236}">
                <a16:creationId xmlns:a16="http://schemas.microsoft.com/office/drawing/2014/main" id="{C86E8D7A-B1AE-F742-8746-F888AB7645C9}"/>
              </a:ext>
            </a:extLst>
          </p:cNvPr>
          <p:cNvCxnSpPr>
            <a:cxnSpLocks/>
          </p:cNvCxnSpPr>
          <p:nvPr/>
        </p:nvCxnSpPr>
        <p:spPr>
          <a:xfrm>
            <a:off x="7985183" y="4346260"/>
            <a:ext cx="725083"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DE2DC7E-435D-8446-89C9-47727D234E41}"/>
              </a:ext>
            </a:extLst>
          </p:cNvPr>
          <p:cNvCxnSpPr>
            <a:cxnSpLocks/>
          </p:cNvCxnSpPr>
          <p:nvPr/>
        </p:nvCxnSpPr>
        <p:spPr>
          <a:xfrm>
            <a:off x="7580241" y="3540607"/>
            <a:ext cx="112253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4FB4E9B-CA28-AD46-A146-D36E3E53D98D}"/>
              </a:ext>
            </a:extLst>
          </p:cNvPr>
          <p:cNvCxnSpPr>
            <a:cxnSpLocks/>
          </p:cNvCxnSpPr>
          <p:nvPr/>
        </p:nvCxnSpPr>
        <p:spPr>
          <a:xfrm>
            <a:off x="8401027" y="5159877"/>
            <a:ext cx="318674"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0C4673F5-E0B4-E248-A9E6-EE720A7089ED}"/>
              </a:ext>
            </a:extLst>
          </p:cNvPr>
          <p:cNvCxnSpPr>
            <a:cxnSpLocks/>
          </p:cNvCxnSpPr>
          <p:nvPr/>
        </p:nvCxnSpPr>
        <p:spPr>
          <a:xfrm>
            <a:off x="7152869" y="2747727"/>
            <a:ext cx="1549902"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8E43FDB8-5F9C-014B-BEDB-A9715F306249}"/>
              </a:ext>
            </a:extLst>
          </p:cNvPr>
          <p:cNvCxnSpPr>
            <a:cxnSpLocks/>
          </p:cNvCxnSpPr>
          <p:nvPr/>
        </p:nvCxnSpPr>
        <p:spPr>
          <a:xfrm>
            <a:off x="6799031" y="1940756"/>
            <a:ext cx="1911235"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53" name="Group 152">
            <a:extLst>
              <a:ext uri="{FF2B5EF4-FFF2-40B4-BE49-F238E27FC236}">
                <a16:creationId xmlns:a16="http://schemas.microsoft.com/office/drawing/2014/main" id="{912264E2-61CA-3F43-BAF1-53EFF003A2CE}"/>
              </a:ext>
            </a:extLst>
          </p:cNvPr>
          <p:cNvGrpSpPr/>
          <p:nvPr/>
        </p:nvGrpSpPr>
        <p:grpSpPr>
          <a:xfrm>
            <a:off x="3581145" y="1628445"/>
            <a:ext cx="4572578" cy="4052868"/>
            <a:chOff x="3581145" y="1611970"/>
            <a:chExt cx="4572578" cy="4052868"/>
          </a:xfrm>
        </p:grpSpPr>
        <p:sp>
          <p:nvSpPr>
            <p:cNvPr id="154" name="Freeform: Shape 2">
              <a:extLst>
                <a:ext uri="{FF2B5EF4-FFF2-40B4-BE49-F238E27FC236}">
                  <a16:creationId xmlns:a16="http://schemas.microsoft.com/office/drawing/2014/main" id="{36C7FDCD-DD5F-B747-BA98-D0588E30C875}"/>
                </a:ext>
              </a:extLst>
            </p:cNvPr>
            <p:cNvSpPr/>
            <p:nvPr/>
          </p:nvSpPr>
          <p:spPr>
            <a:xfrm>
              <a:off x="5568905" y="1611970"/>
              <a:ext cx="868860" cy="633707"/>
            </a:xfrm>
            <a:custGeom>
              <a:avLst/>
              <a:gdLst>
                <a:gd name="connsiteX0" fmla="*/ 699716 w 868860"/>
                <a:gd name="connsiteY0" fmla="*/ 633708 h 633707"/>
                <a:gd name="connsiteX1" fmla="*/ 0 w 868860"/>
                <a:gd name="connsiteY1" fmla="*/ 633708 h 633707"/>
                <a:gd name="connsiteX2" fmla="*/ 0 w 868860"/>
                <a:gd name="connsiteY2" fmla="*/ 0 h 633707"/>
                <a:gd name="connsiteX3" fmla="*/ 699716 w 868860"/>
                <a:gd name="connsiteY3" fmla="*/ 0 h 633707"/>
                <a:gd name="connsiteX4" fmla="*/ 868861 w 868860"/>
                <a:gd name="connsiteY4" fmla="*/ 316859 h 633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860" h="633707">
                  <a:moveTo>
                    <a:pt x="699716" y="633708"/>
                  </a:moveTo>
                  <a:lnTo>
                    <a:pt x="0" y="633708"/>
                  </a:lnTo>
                  <a:lnTo>
                    <a:pt x="0" y="0"/>
                  </a:lnTo>
                  <a:lnTo>
                    <a:pt x="699716" y="0"/>
                  </a:lnTo>
                  <a:lnTo>
                    <a:pt x="868861" y="316859"/>
                  </a:ln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55" name="Freeform: Shape 3">
              <a:extLst>
                <a:ext uri="{FF2B5EF4-FFF2-40B4-BE49-F238E27FC236}">
                  <a16:creationId xmlns:a16="http://schemas.microsoft.com/office/drawing/2014/main" id="{D8B8705C-C688-5249-9E47-08617A6C34F5}"/>
                </a:ext>
              </a:extLst>
            </p:cNvPr>
            <p:cNvSpPr/>
            <p:nvPr/>
          </p:nvSpPr>
          <p:spPr>
            <a:xfrm>
              <a:off x="5568905" y="2413362"/>
              <a:ext cx="1297838" cy="633707"/>
            </a:xfrm>
            <a:custGeom>
              <a:avLst/>
              <a:gdLst>
                <a:gd name="connsiteX0" fmla="*/ 1128693 w 1297838"/>
                <a:gd name="connsiteY0" fmla="*/ 633708 h 633707"/>
                <a:gd name="connsiteX1" fmla="*/ 0 w 1297838"/>
                <a:gd name="connsiteY1" fmla="*/ 633708 h 633707"/>
                <a:gd name="connsiteX2" fmla="*/ 0 w 1297838"/>
                <a:gd name="connsiteY2" fmla="*/ 0 h 633707"/>
                <a:gd name="connsiteX3" fmla="*/ 1128693 w 1297838"/>
                <a:gd name="connsiteY3" fmla="*/ 0 h 633707"/>
                <a:gd name="connsiteX4" fmla="*/ 1297839 w 1297838"/>
                <a:gd name="connsiteY4" fmla="*/ 316849 h 633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838" h="633707">
                  <a:moveTo>
                    <a:pt x="1128693" y="633708"/>
                  </a:moveTo>
                  <a:lnTo>
                    <a:pt x="0" y="633708"/>
                  </a:lnTo>
                  <a:lnTo>
                    <a:pt x="0" y="0"/>
                  </a:lnTo>
                  <a:lnTo>
                    <a:pt x="1128693" y="0"/>
                  </a:lnTo>
                  <a:lnTo>
                    <a:pt x="1297839" y="316849"/>
                  </a:lnTo>
                  <a:close/>
                </a:path>
              </a:pathLst>
            </a:custGeom>
            <a:solidFill>
              <a:srgbClr val="5EABA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56" name="Freeform: Shape 4">
              <a:extLst>
                <a:ext uri="{FF2B5EF4-FFF2-40B4-BE49-F238E27FC236}">
                  <a16:creationId xmlns:a16="http://schemas.microsoft.com/office/drawing/2014/main" id="{E5785B5E-276F-6849-855B-5E5224B6A10D}"/>
                </a:ext>
              </a:extLst>
            </p:cNvPr>
            <p:cNvSpPr/>
            <p:nvPr/>
          </p:nvSpPr>
          <p:spPr>
            <a:xfrm>
              <a:off x="5568905" y="3219191"/>
              <a:ext cx="1726815" cy="636884"/>
            </a:xfrm>
            <a:custGeom>
              <a:avLst/>
              <a:gdLst>
                <a:gd name="connsiteX0" fmla="*/ 1557671 w 1726815"/>
                <a:gd name="connsiteY0" fmla="*/ 633708 h 633707"/>
                <a:gd name="connsiteX1" fmla="*/ 0 w 1726815"/>
                <a:gd name="connsiteY1" fmla="*/ 633708 h 633707"/>
                <a:gd name="connsiteX2" fmla="*/ 0 w 1726815"/>
                <a:gd name="connsiteY2" fmla="*/ 0 h 633707"/>
                <a:gd name="connsiteX3" fmla="*/ 1557671 w 1726815"/>
                <a:gd name="connsiteY3" fmla="*/ 0 h 633707"/>
                <a:gd name="connsiteX4" fmla="*/ 1726816 w 1726815"/>
                <a:gd name="connsiteY4" fmla="*/ 316859 h 633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6815" h="633707">
                  <a:moveTo>
                    <a:pt x="1557671" y="633708"/>
                  </a:moveTo>
                  <a:lnTo>
                    <a:pt x="0" y="633708"/>
                  </a:lnTo>
                  <a:lnTo>
                    <a:pt x="0" y="0"/>
                  </a:lnTo>
                  <a:lnTo>
                    <a:pt x="1557671" y="0"/>
                  </a:lnTo>
                  <a:lnTo>
                    <a:pt x="1726816" y="316859"/>
                  </a:ln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57" name="Freeform: Shape 5">
              <a:extLst>
                <a:ext uri="{FF2B5EF4-FFF2-40B4-BE49-F238E27FC236}">
                  <a16:creationId xmlns:a16="http://schemas.microsoft.com/office/drawing/2014/main" id="{5067071D-C85A-F546-BDCC-DAB1FD7C1A05}"/>
                </a:ext>
              </a:extLst>
            </p:cNvPr>
            <p:cNvSpPr/>
            <p:nvPr/>
          </p:nvSpPr>
          <p:spPr>
            <a:xfrm>
              <a:off x="5568905" y="4022805"/>
              <a:ext cx="2155840" cy="633707"/>
            </a:xfrm>
            <a:custGeom>
              <a:avLst/>
              <a:gdLst>
                <a:gd name="connsiteX0" fmla="*/ 1986696 w 2155840"/>
                <a:gd name="connsiteY0" fmla="*/ 633708 h 633707"/>
                <a:gd name="connsiteX1" fmla="*/ 0 w 2155840"/>
                <a:gd name="connsiteY1" fmla="*/ 633708 h 633707"/>
                <a:gd name="connsiteX2" fmla="*/ 0 w 2155840"/>
                <a:gd name="connsiteY2" fmla="*/ 0 h 633707"/>
                <a:gd name="connsiteX3" fmla="*/ 1986696 w 2155840"/>
                <a:gd name="connsiteY3" fmla="*/ 0 h 633707"/>
                <a:gd name="connsiteX4" fmla="*/ 2155841 w 2155840"/>
                <a:gd name="connsiteY4" fmla="*/ 316849 h 633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840" h="633707">
                  <a:moveTo>
                    <a:pt x="1986696" y="633708"/>
                  </a:moveTo>
                  <a:lnTo>
                    <a:pt x="0" y="633708"/>
                  </a:lnTo>
                  <a:lnTo>
                    <a:pt x="0" y="0"/>
                  </a:lnTo>
                  <a:lnTo>
                    <a:pt x="1986696" y="0"/>
                  </a:lnTo>
                  <a:lnTo>
                    <a:pt x="2155841" y="316849"/>
                  </a:lnTo>
                  <a:close/>
                </a:path>
              </a:pathLst>
            </a:custGeom>
            <a:solidFill>
              <a:srgbClr val="5EABA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58" name="Freeform: Shape 6">
              <a:extLst>
                <a:ext uri="{FF2B5EF4-FFF2-40B4-BE49-F238E27FC236}">
                  <a16:creationId xmlns:a16="http://schemas.microsoft.com/office/drawing/2014/main" id="{EB0EBACC-89B6-4043-965B-256A8DFCEA83}"/>
                </a:ext>
              </a:extLst>
            </p:cNvPr>
            <p:cNvSpPr/>
            <p:nvPr/>
          </p:nvSpPr>
          <p:spPr>
            <a:xfrm>
              <a:off x="5568905" y="4826419"/>
              <a:ext cx="2584818" cy="633707"/>
            </a:xfrm>
            <a:custGeom>
              <a:avLst/>
              <a:gdLst>
                <a:gd name="connsiteX0" fmla="*/ 2415674 w 2584818"/>
                <a:gd name="connsiteY0" fmla="*/ 633708 h 633707"/>
                <a:gd name="connsiteX1" fmla="*/ 0 w 2584818"/>
                <a:gd name="connsiteY1" fmla="*/ 633708 h 633707"/>
                <a:gd name="connsiteX2" fmla="*/ 0 w 2584818"/>
                <a:gd name="connsiteY2" fmla="*/ 0 h 633707"/>
                <a:gd name="connsiteX3" fmla="*/ 2415674 w 2584818"/>
                <a:gd name="connsiteY3" fmla="*/ 0 h 633707"/>
                <a:gd name="connsiteX4" fmla="*/ 2584819 w 2584818"/>
                <a:gd name="connsiteY4" fmla="*/ 316849 h 633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4818" h="633707">
                  <a:moveTo>
                    <a:pt x="2415674" y="633708"/>
                  </a:moveTo>
                  <a:lnTo>
                    <a:pt x="0" y="633708"/>
                  </a:lnTo>
                  <a:lnTo>
                    <a:pt x="0" y="0"/>
                  </a:lnTo>
                  <a:lnTo>
                    <a:pt x="2415674" y="0"/>
                  </a:lnTo>
                  <a:lnTo>
                    <a:pt x="2584819" y="316849"/>
                  </a:ln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59" name="Freeform: Shape 7">
              <a:extLst>
                <a:ext uri="{FF2B5EF4-FFF2-40B4-BE49-F238E27FC236}">
                  <a16:creationId xmlns:a16="http://schemas.microsoft.com/office/drawing/2014/main" id="{4934B422-27C7-D446-93F7-3340A50B5369}"/>
                </a:ext>
              </a:extLst>
            </p:cNvPr>
            <p:cNvSpPr/>
            <p:nvPr/>
          </p:nvSpPr>
          <p:spPr>
            <a:xfrm>
              <a:off x="5230624" y="2245678"/>
              <a:ext cx="676560" cy="67056"/>
            </a:xfrm>
            <a:custGeom>
              <a:avLst/>
              <a:gdLst>
                <a:gd name="connsiteX0" fmla="*/ 338280 w 676560"/>
                <a:gd name="connsiteY0" fmla="*/ 67056 h 67056"/>
                <a:gd name="connsiteX1" fmla="*/ 0 w 676560"/>
                <a:gd name="connsiteY1" fmla="*/ 0 h 67056"/>
                <a:gd name="connsiteX2" fmla="*/ 676561 w 676560"/>
                <a:gd name="connsiteY2" fmla="*/ 0 h 67056"/>
              </a:gdLst>
              <a:ahLst/>
              <a:cxnLst>
                <a:cxn ang="0">
                  <a:pos x="connsiteX0" y="connsiteY0"/>
                </a:cxn>
                <a:cxn ang="0">
                  <a:pos x="connsiteX1" y="connsiteY1"/>
                </a:cxn>
                <a:cxn ang="0">
                  <a:pos x="connsiteX2" y="connsiteY2"/>
                </a:cxn>
              </a:cxnLst>
              <a:rect l="l" t="t" r="r" b="b"/>
              <a:pathLst>
                <a:path w="676560" h="67056">
                  <a:moveTo>
                    <a:pt x="338280" y="67056"/>
                  </a:moveTo>
                  <a:lnTo>
                    <a:pt x="0" y="0"/>
                  </a:lnTo>
                  <a:lnTo>
                    <a:pt x="676561" y="0"/>
                  </a:lnTo>
                  <a:close/>
                </a:path>
              </a:pathLst>
            </a:custGeom>
            <a:solidFill>
              <a:schemeClr val="bg1">
                <a:lumMod val="8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60" name="Freeform: Shape 8">
              <a:extLst>
                <a:ext uri="{FF2B5EF4-FFF2-40B4-BE49-F238E27FC236}">
                  <a16:creationId xmlns:a16="http://schemas.microsoft.com/office/drawing/2014/main" id="{0D362DAD-8FA7-7546-BA9A-82D9CE647774}"/>
                </a:ext>
              </a:extLst>
            </p:cNvPr>
            <p:cNvSpPr/>
            <p:nvPr/>
          </p:nvSpPr>
          <p:spPr>
            <a:xfrm>
              <a:off x="4801713" y="3049292"/>
              <a:ext cx="1534391" cy="125234"/>
            </a:xfrm>
            <a:custGeom>
              <a:avLst/>
              <a:gdLst>
                <a:gd name="connsiteX0" fmla="*/ 767191 w 1534391"/>
                <a:gd name="connsiteY0" fmla="*/ 125235 h 125234"/>
                <a:gd name="connsiteX1" fmla="*/ 0 w 1534391"/>
                <a:gd name="connsiteY1" fmla="*/ 0 h 125234"/>
                <a:gd name="connsiteX2" fmla="*/ 1534392 w 1534391"/>
                <a:gd name="connsiteY2" fmla="*/ 0 h 125234"/>
              </a:gdLst>
              <a:ahLst/>
              <a:cxnLst>
                <a:cxn ang="0">
                  <a:pos x="connsiteX0" y="connsiteY0"/>
                </a:cxn>
                <a:cxn ang="0">
                  <a:pos x="connsiteX1" y="connsiteY1"/>
                </a:cxn>
                <a:cxn ang="0">
                  <a:pos x="connsiteX2" y="connsiteY2"/>
                </a:cxn>
              </a:cxnLst>
              <a:rect l="l" t="t" r="r" b="b"/>
              <a:pathLst>
                <a:path w="1534391" h="125234">
                  <a:moveTo>
                    <a:pt x="767191" y="125235"/>
                  </a:moveTo>
                  <a:lnTo>
                    <a:pt x="0" y="0"/>
                  </a:lnTo>
                  <a:lnTo>
                    <a:pt x="1534392" y="0"/>
                  </a:lnTo>
                  <a:close/>
                </a:path>
              </a:pathLst>
            </a:custGeom>
            <a:solidFill>
              <a:schemeClr val="bg1">
                <a:lumMod val="8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61" name="Freeform: Shape 9">
              <a:extLst>
                <a:ext uri="{FF2B5EF4-FFF2-40B4-BE49-F238E27FC236}">
                  <a16:creationId xmlns:a16="http://schemas.microsoft.com/office/drawing/2014/main" id="{26CE49F4-A5C0-5B4C-A49A-308634461D08}"/>
                </a:ext>
              </a:extLst>
            </p:cNvPr>
            <p:cNvSpPr/>
            <p:nvPr/>
          </p:nvSpPr>
          <p:spPr>
            <a:xfrm>
              <a:off x="4372707" y="3852993"/>
              <a:ext cx="2392394" cy="183432"/>
            </a:xfrm>
            <a:custGeom>
              <a:avLst/>
              <a:gdLst>
                <a:gd name="connsiteX0" fmla="*/ 1196197 w 2392394"/>
                <a:gd name="connsiteY0" fmla="*/ 183432 h 183432"/>
                <a:gd name="connsiteX1" fmla="*/ 0 w 2392394"/>
                <a:gd name="connsiteY1" fmla="*/ 0 h 183432"/>
                <a:gd name="connsiteX2" fmla="*/ 2392394 w 2392394"/>
                <a:gd name="connsiteY2" fmla="*/ 0 h 183432"/>
              </a:gdLst>
              <a:ahLst/>
              <a:cxnLst>
                <a:cxn ang="0">
                  <a:pos x="connsiteX0" y="connsiteY0"/>
                </a:cxn>
                <a:cxn ang="0">
                  <a:pos x="connsiteX1" y="connsiteY1"/>
                </a:cxn>
                <a:cxn ang="0">
                  <a:pos x="connsiteX2" y="connsiteY2"/>
                </a:cxn>
              </a:cxnLst>
              <a:rect l="l" t="t" r="r" b="b"/>
              <a:pathLst>
                <a:path w="2392394" h="183432">
                  <a:moveTo>
                    <a:pt x="1196197" y="183432"/>
                  </a:moveTo>
                  <a:lnTo>
                    <a:pt x="0" y="0"/>
                  </a:lnTo>
                  <a:lnTo>
                    <a:pt x="2392394" y="0"/>
                  </a:lnTo>
                  <a:close/>
                </a:path>
              </a:pathLst>
            </a:custGeom>
            <a:solidFill>
              <a:schemeClr val="bg1">
                <a:lumMod val="8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62" name="Freeform: Shape 10">
              <a:extLst>
                <a:ext uri="{FF2B5EF4-FFF2-40B4-BE49-F238E27FC236}">
                  <a16:creationId xmlns:a16="http://schemas.microsoft.com/office/drawing/2014/main" id="{17B43589-76DE-BD4C-9BDE-33375FD28AA7}"/>
                </a:ext>
              </a:extLst>
            </p:cNvPr>
            <p:cNvSpPr/>
            <p:nvPr/>
          </p:nvSpPr>
          <p:spPr>
            <a:xfrm>
              <a:off x="3943787" y="4656598"/>
              <a:ext cx="3250234" cy="241611"/>
            </a:xfrm>
            <a:custGeom>
              <a:avLst/>
              <a:gdLst>
                <a:gd name="connsiteX0" fmla="*/ 1625118 w 3250234"/>
                <a:gd name="connsiteY0" fmla="*/ 241611 h 241611"/>
                <a:gd name="connsiteX1" fmla="*/ 0 w 3250234"/>
                <a:gd name="connsiteY1" fmla="*/ 0 h 241611"/>
                <a:gd name="connsiteX2" fmla="*/ 3250235 w 3250234"/>
                <a:gd name="connsiteY2" fmla="*/ 0 h 241611"/>
              </a:gdLst>
              <a:ahLst/>
              <a:cxnLst>
                <a:cxn ang="0">
                  <a:pos x="connsiteX0" y="connsiteY0"/>
                </a:cxn>
                <a:cxn ang="0">
                  <a:pos x="connsiteX1" y="connsiteY1"/>
                </a:cxn>
                <a:cxn ang="0">
                  <a:pos x="connsiteX2" y="connsiteY2"/>
                </a:cxn>
              </a:cxnLst>
              <a:rect l="l" t="t" r="r" b="b"/>
              <a:pathLst>
                <a:path w="3250234" h="241611">
                  <a:moveTo>
                    <a:pt x="1625118" y="241611"/>
                  </a:moveTo>
                  <a:lnTo>
                    <a:pt x="0" y="0"/>
                  </a:lnTo>
                  <a:lnTo>
                    <a:pt x="3250235" y="0"/>
                  </a:lnTo>
                  <a:close/>
                </a:path>
              </a:pathLst>
            </a:custGeom>
            <a:solidFill>
              <a:schemeClr val="bg1">
                <a:lumMod val="8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63" name="Freeform: Shape 11">
              <a:extLst>
                <a:ext uri="{FF2B5EF4-FFF2-40B4-BE49-F238E27FC236}">
                  <a16:creationId xmlns:a16="http://schemas.microsoft.com/office/drawing/2014/main" id="{7E9859A7-9928-6F4B-BE40-16FB513F7A99}"/>
                </a:ext>
              </a:extLst>
            </p:cNvPr>
            <p:cNvSpPr/>
            <p:nvPr/>
          </p:nvSpPr>
          <p:spPr>
            <a:xfrm>
              <a:off x="3581145" y="5460299"/>
              <a:ext cx="4108056" cy="204539"/>
            </a:xfrm>
            <a:custGeom>
              <a:avLst/>
              <a:gdLst>
                <a:gd name="connsiteX0" fmla="*/ 2054028 w 4108056"/>
                <a:gd name="connsiteY0" fmla="*/ 204540 h 204539"/>
                <a:gd name="connsiteX1" fmla="*/ 0 w 4108056"/>
                <a:gd name="connsiteY1" fmla="*/ 0 h 204539"/>
                <a:gd name="connsiteX2" fmla="*/ 4108056 w 4108056"/>
                <a:gd name="connsiteY2" fmla="*/ 0 h 204539"/>
              </a:gdLst>
              <a:ahLst/>
              <a:cxnLst>
                <a:cxn ang="0">
                  <a:pos x="connsiteX0" y="connsiteY0"/>
                </a:cxn>
                <a:cxn ang="0">
                  <a:pos x="connsiteX1" y="connsiteY1"/>
                </a:cxn>
                <a:cxn ang="0">
                  <a:pos x="connsiteX2" y="connsiteY2"/>
                </a:cxn>
              </a:cxnLst>
              <a:rect l="l" t="t" r="r" b="b"/>
              <a:pathLst>
                <a:path w="4108056" h="204539">
                  <a:moveTo>
                    <a:pt x="2054028" y="204540"/>
                  </a:moveTo>
                  <a:lnTo>
                    <a:pt x="0" y="0"/>
                  </a:lnTo>
                  <a:lnTo>
                    <a:pt x="4108056" y="0"/>
                  </a:lnTo>
                  <a:close/>
                </a:path>
              </a:pathLst>
            </a:custGeom>
            <a:solidFill>
              <a:schemeClr val="bg1">
                <a:lumMod val="8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64" name="Freeform: Shape 12">
              <a:extLst>
                <a:ext uri="{FF2B5EF4-FFF2-40B4-BE49-F238E27FC236}">
                  <a16:creationId xmlns:a16="http://schemas.microsoft.com/office/drawing/2014/main" id="{58D893FE-4AE6-3949-A941-3CC468F70C09}"/>
                </a:ext>
              </a:extLst>
            </p:cNvPr>
            <p:cNvSpPr/>
            <p:nvPr/>
          </p:nvSpPr>
          <p:spPr>
            <a:xfrm>
              <a:off x="4372793" y="3219190"/>
              <a:ext cx="1196111" cy="633803"/>
            </a:xfrm>
            <a:custGeom>
              <a:avLst/>
              <a:gdLst>
                <a:gd name="connsiteX0" fmla="*/ 1196112 w 1196111"/>
                <a:gd name="connsiteY0" fmla="*/ 0 h 633803"/>
                <a:gd name="connsiteX1" fmla="*/ 1196112 w 1196111"/>
                <a:gd name="connsiteY1" fmla="*/ 633803 h 633803"/>
                <a:gd name="connsiteX2" fmla="*/ 0 w 1196111"/>
                <a:gd name="connsiteY2" fmla="*/ 633803 h 633803"/>
                <a:gd name="connsiteX3" fmla="*/ 338195 w 1196111"/>
                <a:gd name="connsiteY3" fmla="*/ 0 h 633803"/>
              </a:gdLst>
              <a:ahLst/>
              <a:cxnLst>
                <a:cxn ang="0">
                  <a:pos x="connsiteX0" y="connsiteY0"/>
                </a:cxn>
                <a:cxn ang="0">
                  <a:pos x="connsiteX1" y="connsiteY1"/>
                </a:cxn>
                <a:cxn ang="0">
                  <a:pos x="connsiteX2" y="connsiteY2"/>
                </a:cxn>
                <a:cxn ang="0">
                  <a:pos x="connsiteX3" y="connsiteY3"/>
                </a:cxn>
              </a:cxnLst>
              <a:rect l="l" t="t" r="r" b="b"/>
              <a:pathLst>
                <a:path w="1196111" h="633803">
                  <a:moveTo>
                    <a:pt x="1196112" y="0"/>
                  </a:moveTo>
                  <a:lnTo>
                    <a:pt x="1196112" y="633803"/>
                  </a:lnTo>
                  <a:lnTo>
                    <a:pt x="0" y="633803"/>
                  </a:lnTo>
                  <a:lnTo>
                    <a:pt x="338195" y="0"/>
                  </a:ln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65" name="Freeform: Shape 13">
              <a:extLst>
                <a:ext uri="{FF2B5EF4-FFF2-40B4-BE49-F238E27FC236}">
                  <a16:creationId xmlns:a16="http://schemas.microsoft.com/office/drawing/2014/main" id="{57676608-A50A-BD4D-AAC2-3EFABA851318}"/>
                </a:ext>
              </a:extLst>
            </p:cNvPr>
            <p:cNvSpPr/>
            <p:nvPr/>
          </p:nvSpPr>
          <p:spPr>
            <a:xfrm>
              <a:off x="5568905" y="3219190"/>
              <a:ext cx="1196197" cy="633803"/>
            </a:xfrm>
            <a:custGeom>
              <a:avLst/>
              <a:gdLst>
                <a:gd name="connsiteX0" fmla="*/ 1196197 w 1196197"/>
                <a:gd name="connsiteY0" fmla="*/ 633803 h 633803"/>
                <a:gd name="connsiteX1" fmla="*/ 0 w 1196197"/>
                <a:gd name="connsiteY1" fmla="*/ 633803 h 633803"/>
                <a:gd name="connsiteX2" fmla="*/ 0 w 1196197"/>
                <a:gd name="connsiteY2" fmla="*/ 0 h 633803"/>
                <a:gd name="connsiteX3" fmla="*/ 857917 w 1196197"/>
                <a:gd name="connsiteY3" fmla="*/ 0 h 633803"/>
              </a:gdLst>
              <a:ahLst/>
              <a:cxnLst>
                <a:cxn ang="0">
                  <a:pos x="connsiteX0" y="connsiteY0"/>
                </a:cxn>
                <a:cxn ang="0">
                  <a:pos x="connsiteX1" y="connsiteY1"/>
                </a:cxn>
                <a:cxn ang="0">
                  <a:pos x="connsiteX2" y="connsiteY2"/>
                </a:cxn>
                <a:cxn ang="0">
                  <a:pos x="connsiteX3" y="connsiteY3"/>
                </a:cxn>
              </a:cxnLst>
              <a:rect l="l" t="t" r="r" b="b"/>
              <a:pathLst>
                <a:path w="1196197" h="633803">
                  <a:moveTo>
                    <a:pt x="1196197" y="633803"/>
                  </a:moveTo>
                  <a:lnTo>
                    <a:pt x="0" y="633803"/>
                  </a:lnTo>
                  <a:lnTo>
                    <a:pt x="0" y="0"/>
                  </a:lnTo>
                  <a:lnTo>
                    <a:pt x="857917" y="0"/>
                  </a:lnTo>
                  <a:close/>
                </a:path>
              </a:pathLst>
            </a:custGeom>
            <a:solidFill>
              <a:srgbClr val="1F608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66" name="Freeform: Shape 14">
              <a:extLst>
                <a:ext uri="{FF2B5EF4-FFF2-40B4-BE49-F238E27FC236}">
                  <a16:creationId xmlns:a16="http://schemas.microsoft.com/office/drawing/2014/main" id="{A55F5378-5D57-D242-B5F1-B01824467684}"/>
                </a:ext>
              </a:extLst>
            </p:cNvPr>
            <p:cNvSpPr/>
            <p:nvPr/>
          </p:nvSpPr>
          <p:spPr>
            <a:xfrm>
              <a:off x="3943787" y="4022891"/>
              <a:ext cx="1625117" cy="633707"/>
            </a:xfrm>
            <a:custGeom>
              <a:avLst/>
              <a:gdLst>
                <a:gd name="connsiteX0" fmla="*/ 1625118 w 1625117"/>
                <a:gd name="connsiteY0" fmla="*/ 0 h 633707"/>
                <a:gd name="connsiteX1" fmla="*/ 1625118 w 1625117"/>
                <a:gd name="connsiteY1" fmla="*/ 633708 h 633707"/>
                <a:gd name="connsiteX2" fmla="*/ 0 w 1625117"/>
                <a:gd name="connsiteY2" fmla="*/ 633708 h 633707"/>
                <a:gd name="connsiteX3" fmla="*/ 338290 w 1625117"/>
                <a:gd name="connsiteY3" fmla="*/ 0 h 633707"/>
              </a:gdLst>
              <a:ahLst/>
              <a:cxnLst>
                <a:cxn ang="0">
                  <a:pos x="connsiteX0" y="connsiteY0"/>
                </a:cxn>
                <a:cxn ang="0">
                  <a:pos x="connsiteX1" y="connsiteY1"/>
                </a:cxn>
                <a:cxn ang="0">
                  <a:pos x="connsiteX2" y="connsiteY2"/>
                </a:cxn>
                <a:cxn ang="0">
                  <a:pos x="connsiteX3" y="connsiteY3"/>
                </a:cxn>
              </a:cxnLst>
              <a:rect l="l" t="t" r="r" b="b"/>
              <a:pathLst>
                <a:path w="1625117" h="633707">
                  <a:moveTo>
                    <a:pt x="1625118" y="0"/>
                  </a:moveTo>
                  <a:lnTo>
                    <a:pt x="1625118" y="633708"/>
                  </a:lnTo>
                  <a:lnTo>
                    <a:pt x="0" y="633708"/>
                  </a:lnTo>
                  <a:lnTo>
                    <a:pt x="338290" y="0"/>
                  </a:lnTo>
                  <a:close/>
                </a:path>
              </a:pathLst>
            </a:custGeom>
            <a:solidFill>
              <a:srgbClr val="5EABA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67" name="Freeform: Shape 15">
              <a:extLst>
                <a:ext uri="{FF2B5EF4-FFF2-40B4-BE49-F238E27FC236}">
                  <a16:creationId xmlns:a16="http://schemas.microsoft.com/office/drawing/2014/main" id="{717C1AF1-B780-B04E-BF08-DE8378BD7F52}"/>
                </a:ext>
              </a:extLst>
            </p:cNvPr>
            <p:cNvSpPr/>
            <p:nvPr/>
          </p:nvSpPr>
          <p:spPr>
            <a:xfrm>
              <a:off x="5568905" y="4022891"/>
              <a:ext cx="1625117" cy="633707"/>
            </a:xfrm>
            <a:custGeom>
              <a:avLst/>
              <a:gdLst>
                <a:gd name="connsiteX0" fmla="*/ 1625117 w 1625117"/>
                <a:gd name="connsiteY0" fmla="*/ 633708 h 633707"/>
                <a:gd name="connsiteX1" fmla="*/ 0 w 1625117"/>
                <a:gd name="connsiteY1" fmla="*/ 633708 h 633707"/>
                <a:gd name="connsiteX2" fmla="*/ 0 w 1625117"/>
                <a:gd name="connsiteY2" fmla="*/ 0 h 633707"/>
                <a:gd name="connsiteX3" fmla="*/ 1286837 w 1625117"/>
                <a:gd name="connsiteY3" fmla="*/ 0 h 633707"/>
              </a:gdLst>
              <a:ahLst/>
              <a:cxnLst>
                <a:cxn ang="0">
                  <a:pos x="connsiteX0" y="connsiteY0"/>
                </a:cxn>
                <a:cxn ang="0">
                  <a:pos x="connsiteX1" y="connsiteY1"/>
                </a:cxn>
                <a:cxn ang="0">
                  <a:pos x="connsiteX2" y="connsiteY2"/>
                </a:cxn>
                <a:cxn ang="0">
                  <a:pos x="connsiteX3" y="connsiteY3"/>
                </a:cxn>
              </a:cxnLst>
              <a:rect l="l" t="t" r="r" b="b"/>
              <a:pathLst>
                <a:path w="1625117" h="633707">
                  <a:moveTo>
                    <a:pt x="1625117" y="633708"/>
                  </a:moveTo>
                  <a:lnTo>
                    <a:pt x="0" y="633708"/>
                  </a:lnTo>
                  <a:lnTo>
                    <a:pt x="0" y="0"/>
                  </a:lnTo>
                  <a:lnTo>
                    <a:pt x="1286837" y="0"/>
                  </a:lnTo>
                  <a:close/>
                </a:path>
              </a:pathLst>
            </a:custGeom>
            <a:solidFill>
              <a:srgbClr val="488A8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68" name="Freeform: Shape 16">
              <a:extLst>
                <a:ext uri="{FF2B5EF4-FFF2-40B4-BE49-F238E27FC236}">
                  <a16:creationId xmlns:a16="http://schemas.microsoft.com/office/drawing/2014/main" id="{595FD6F3-440C-7D4B-9C20-1E298C4D9B7D}"/>
                </a:ext>
              </a:extLst>
            </p:cNvPr>
            <p:cNvSpPr/>
            <p:nvPr/>
          </p:nvSpPr>
          <p:spPr>
            <a:xfrm>
              <a:off x="3581145" y="4826505"/>
              <a:ext cx="2054028" cy="633793"/>
            </a:xfrm>
            <a:custGeom>
              <a:avLst/>
              <a:gdLst>
                <a:gd name="connsiteX0" fmla="*/ 2054028 w 2054028"/>
                <a:gd name="connsiteY0" fmla="*/ 0 h 633793"/>
                <a:gd name="connsiteX1" fmla="*/ 2054028 w 2054028"/>
                <a:gd name="connsiteY1" fmla="*/ 633794 h 633793"/>
                <a:gd name="connsiteX2" fmla="*/ 0 w 2054028"/>
                <a:gd name="connsiteY2" fmla="*/ 633794 h 633793"/>
                <a:gd name="connsiteX3" fmla="*/ 338280 w 2054028"/>
                <a:gd name="connsiteY3" fmla="*/ 0 h 633793"/>
              </a:gdLst>
              <a:ahLst/>
              <a:cxnLst>
                <a:cxn ang="0">
                  <a:pos x="connsiteX0" y="connsiteY0"/>
                </a:cxn>
                <a:cxn ang="0">
                  <a:pos x="connsiteX1" y="connsiteY1"/>
                </a:cxn>
                <a:cxn ang="0">
                  <a:pos x="connsiteX2" y="connsiteY2"/>
                </a:cxn>
                <a:cxn ang="0">
                  <a:pos x="connsiteX3" y="connsiteY3"/>
                </a:cxn>
              </a:cxnLst>
              <a:rect l="l" t="t" r="r" b="b"/>
              <a:pathLst>
                <a:path w="2054028" h="633793">
                  <a:moveTo>
                    <a:pt x="2054028" y="0"/>
                  </a:moveTo>
                  <a:lnTo>
                    <a:pt x="2054028" y="633794"/>
                  </a:lnTo>
                  <a:lnTo>
                    <a:pt x="0" y="633794"/>
                  </a:lnTo>
                  <a:lnTo>
                    <a:pt x="338280" y="0"/>
                  </a:ln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69" name="Freeform: Shape 17">
              <a:extLst>
                <a:ext uri="{FF2B5EF4-FFF2-40B4-BE49-F238E27FC236}">
                  <a16:creationId xmlns:a16="http://schemas.microsoft.com/office/drawing/2014/main" id="{E5206C09-27BE-7C41-A492-B206906F220E}"/>
                </a:ext>
              </a:extLst>
            </p:cNvPr>
            <p:cNvSpPr/>
            <p:nvPr/>
          </p:nvSpPr>
          <p:spPr>
            <a:xfrm>
              <a:off x="5568905" y="4826505"/>
              <a:ext cx="2054028" cy="633793"/>
            </a:xfrm>
            <a:custGeom>
              <a:avLst/>
              <a:gdLst>
                <a:gd name="connsiteX0" fmla="*/ 2054028 w 2054028"/>
                <a:gd name="connsiteY0" fmla="*/ 633794 h 633793"/>
                <a:gd name="connsiteX1" fmla="*/ 0 w 2054028"/>
                <a:gd name="connsiteY1" fmla="*/ 633794 h 633793"/>
                <a:gd name="connsiteX2" fmla="*/ 0 w 2054028"/>
                <a:gd name="connsiteY2" fmla="*/ 0 h 633793"/>
                <a:gd name="connsiteX3" fmla="*/ 1715833 w 2054028"/>
                <a:gd name="connsiteY3" fmla="*/ 0 h 633793"/>
              </a:gdLst>
              <a:ahLst/>
              <a:cxnLst>
                <a:cxn ang="0">
                  <a:pos x="connsiteX0" y="connsiteY0"/>
                </a:cxn>
                <a:cxn ang="0">
                  <a:pos x="connsiteX1" y="connsiteY1"/>
                </a:cxn>
                <a:cxn ang="0">
                  <a:pos x="connsiteX2" y="connsiteY2"/>
                </a:cxn>
                <a:cxn ang="0">
                  <a:pos x="connsiteX3" y="connsiteY3"/>
                </a:cxn>
              </a:cxnLst>
              <a:rect l="l" t="t" r="r" b="b"/>
              <a:pathLst>
                <a:path w="2054028" h="633793">
                  <a:moveTo>
                    <a:pt x="2054028" y="633794"/>
                  </a:moveTo>
                  <a:lnTo>
                    <a:pt x="0" y="633794"/>
                  </a:lnTo>
                  <a:lnTo>
                    <a:pt x="0" y="0"/>
                  </a:lnTo>
                  <a:lnTo>
                    <a:pt x="1715833" y="0"/>
                  </a:lnTo>
                  <a:close/>
                </a:path>
              </a:pathLst>
            </a:custGeom>
            <a:solidFill>
              <a:srgbClr val="1F608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70" name="Freeform: Shape 18">
              <a:extLst>
                <a:ext uri="{FF2B5EF4-FFF2-40B4-BE49-F238E27FC236}">
                  <a16:creationId xmlns:a16="http://schemas.microsoft.com/office/drawing/2014/main" id="{5675E615-6BBD-2949-AB6C-6FA15DBE036F}"/>
                </a:ext>
              </a:extLst>
            </p:cNvPr>
            <p:cNvSpPr/>
            <p:nvPr/>
          </p:nvSpPr>
          <p:spPr>
            <a:xfrm>
              <a:off x="4801713" y="2412407"/>
              <a:ext cx="767191" cy="636885"/>
            </a:xfrm>
            <a:custGeom>
              <a:avLst/>
              <a:gdLst>
                <a:gd name="connsiteX0" fmla="*/ 767191 w 767191"/>
                <a:gd name="connsiteY0" fmla="*/ 0 h 633707"/>
                <a:gd name="connsiteX1" fmla="*/ 767191 w 767191"/>
                <a:gd name="connsiteY1" fmla="*/ 633708 h 633707"/>
                <a:gd name="connsiteX2" fmla="*/ 0 w 767191"/>
                <a:gd name="connsiteY2" fmla="*/ 633708 h 633707"/>
                <a:gd name="connsiteX3" fmla="*/ 338280 w 767191"/>
                <a:gd name="connsiteY3" fmla="*/ 0 h 633707"/>
              </a:gdLst>
              <a:ahLst/>
              <a:cxnLst>
                <a:cxn ang="0">
                  <a:pos x="connsiteX0" y="connsiteY0"/>
                </a:cxn>
                <a:cxn ang="0">
                  <a:pos x="connsiteX1" y="connsiteY1"/>
                </a:cxn>
                <a:cxn ang="0">
                  <a:pos x="connsiteX2" y="connsiteY2"/>
                </a:cxn>
                <a:cxn ang="0">
                  <a:pos x="connsiteX3" y="connsiteY3"/>
                </a:cxn>
              </a:cxnLst>
              <a:rect l="l" t="t" r="r" b="b"/>
              <a:pathLst>
                <a:path w="767191" h="633707">
                  <a:moveTo>
                    <a:pt x="767191" y="0"/>
                  </a:moveTo>
                  <a:lnTo>
                    <a:pt x="767191" y="633708"/>
                  </a:lnTo>
                  <a:lnTo>
                    <a:pt x="0" y="633708"/>
                  </a:lnTo>
                  <a:lnTo>
                    <a:pt x="338280" y="0"/>
                  </a:lnTo>
                  <a:close/>
                </a:path>
              </a:pathLst>
            </a:custGeom>
            <a:solidFill>
              <a:srgbClr val="5EABA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71" name="Freeform: Shape 19">
              <a:extLst>
                <a:ext uri="{FF2B5EF4-FFF2-40B4-BE49-F238E27FC236}">
                  <a16:creationId xmlns:a16="http://schemas.microsoft.com/office/drawing/2014/main" id="{565A5F05-8B7D-FB47-946D-90B339EC6902}"/>
                </a:ext>
              </a:extLst>
            </p:cNvPr>
            <p:cNvSpPr/>
            <p:nvPr/>
          </p:nvSpPr>
          <p:spPr>
            <a:xfrm>
              <a:off x="5568905" y="2415585"/>
              <a:ext cx="767200" cy="633707"/>
            </a:xfrm>
            <a:custGeom>
              <a:avLst/>
              <a:gdLst>
                <a:gd name="connsiteX0" fmla="*/ 767201 w 767200"/>
                <a:gd name="connsiteY0" fmla="*/ 633708 h 633707"/>
                <a:gd name="connsiteX1" fmla="*/ 0 w 767200"/>
                <a:gd name="connsiteY1" fmla="*/ 633708 h 633707"/>
                <a:gd name="connsiteX2" fmla="*/ 0 w 767200"/>
                <a:gd name="connsiteY2" fmla="*/ 0 h 633707"/>
                <a:gd name="connsiteX3" fmla="*/ 428911 w 767200"/>
                <a:gd name="connsiteY3" fmla="*/ 0 h 633707"/>
              </a:gdLst>
              <a:ahLst/>
              <a:cxnLst>
                <a:cxn ang="0">
                  <a:pos x="connsiteX0" y="connsiteY0"/>
                </a:cxn>
                <a:cxn ang="0">
                  <a:pos x="connsiteX1" y="connsiteY1"/>
                </a:cxn>
                <a:cxn ang="0">
                  <a:pos x="connsiteX2" y="connsiteY2"/>
                </a:cxn>
                <a:cxn ang="0">
                  <a:pos x="connsiteX3" y="connsiteY3"/>
                </a:cxn>
              </a:cxnLst>
              <a:rect l="l" t="t" r="r" b="b"/>
              <a:pathLst>
                <a:path w="767200" h="633707">
                  <a:moveTo>
                    <a:pt x="767201" y="633708"/>
                  </a:moveTo>
                  <a:lnTo>
                    <a:pt x="0" y="633708"/>
                  </a:lnTo>
                  <a:lnTo>
                    <a:pt x="0" y="0"/>
                  </a:lnTo>
                  <a:lnTo>
                    <a:pt x="428911" y="0"/>
                  </a:lnTo>
                  <a:close/>
                </a:path>
              </a:pathLst>
            </a:custGeom>
            <a:solidFill>
              <a:srgbClr val="488A8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72" name="Freeform: Shape 20">
              <a:extLst>
                <a:ext uri="{FF2B5EF4-FFF2-40B4-BE49-F238E27FC236}">
                  <a16:creationId xmlns:a16="http://schemas.microsoft.com/office/drawing/2014/main" id="{C61E9484-0800-5943-92C2-99CF465CF0A2}"/>
                </a:ext>
              </a:extLst>
            </p:cNvPr>
            <p:cNvSpPr/>
            <p:nvPr/>
          </p:nvSpPr>
          <p:spPr>
            <a:xfrm>
              <a:off x="5230624" y="1611970"/>
              <a:ext cx="338280" cy="633707"/>
            </a:xfrm>
            <a:custGeom>
              <a:avLst/>
              <a:gdLst>
                <a:gd name="connsiteX0" fmla="*/ 338280 w 338280"/>
                <a:gd name="connsiteY0" fmla="*/ 0 h 633707"/>
                <a:gd name="connsiteX1" fmla="*/ 338280 w 338280"/>
                <a:gd name="connsiteY1" fmla="*/ 633708 h 633707"/>
                <a:gd name="connsiteX2" fmla="*/ 0 w 338280"/>
                <a:gd name="connsiteY2" fmla="*/ 633708 h 633707"/>
              </a:gdLst>
              <a:ahLst/>
              <a:cxnLst>
                <a:cxn ang="0">
                  <a:pos x="connsiteX0" y="connsiteY0"/>
                </a:cxn>
                <a:cxn ang="0">
                  <a:pos x="connsiteX1" y="connsiteY1"/>
                </a:cxn>
                <a:cxn ang="0">
                  <a:pos x="connsiteX2" y="connsiteY2"/>
                </a:cxn>
              </a:cxnLst>
              <a:rect l="l" t="t" r="r" b="b"/>
              <a:pathLst>
                <a:path w="338280" h="633707">
                  <a:moveTo>
                    <a:pt x="338280" y="0"/>
                  </a:moveTo>
                  <a:lnTo>
                    <a:pt x="338280" y="633708"/>
                  </a:lnTo>
                  <a:lnTo>
                    <a:pt x="0" y="633708"/>
                  </a:ln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173" name="Freeform: Shape 21">
              <a:extLst>
                <a:ext uri="{FF2B5EF4-FFF2-40B4-BE49-F238E27FC236}">
                  <a16:creationId xmlns:a16="http://schemas.microsoft.com/office/drawing/2014/main" id="{41BDC6AB-03D4-4A43-AA0E-4D9194170447}"/>
                </a:ext>
              </a:extLst>
            </p:cNvPr>
            <p:cNvSpPr/>
            <p:nvPr/>
          </p:nvSpPr>
          <p:spPr>
            <a:xfrm>
              <a:off x="5568905" y="1611970"/>
              <a:ext cx="338280" cy="633707"/>
            </a:xfrm>
            <a:custGeom>
              <a:avLst/>
              <a:gdLst>
                <a:gd name="connsiteX0" fmla="*/ 338280 w 338280"/>
                <a:gd name="connsiteY0" fmla="*/ 633708 h 633707"/>
                <a:gd name="connsiteX1" fmla="*/ 0 w 338280"/>
                <a:gd name="connsiteY1" fmla="*/ 633708 h 633707"/>
                <a:gd name="connsiteX2" fmla="*/ 0 w 338280"/>
                <a:gd name="connsiteY2" fmla="*/ 0 h 633707"/>
              </a:gdLst>
              <a:ahLst/>
              <a:cxnLst>
                <a:cxn ang="0">
                  <a:pos x="connsiteX0" y="connsiteY0"/>
                </a:cxn>
                <a:cxn ang="0">
                  <a:pos x="connsiteX1" y="connsiteY1"/>
                </a:cxn>
                <a:cxn ang="0">
                  <a:pos x="connsiteX2" y="connsiteY2"/>
                </a:cxn>
              </a:cxnLst>
              <a:rect l="l" t="t" r="r" b="b"/>
              <a:pathLst>
                <a:path w="338280" h="633707">
                  <a:moveTo>
                    <a:pt x="338280" y="633708"/>
                  </a:moveTo>
                  <a:lnTo>
                    <a:pt x="0" y="633708"/>
                  </a:lnTo>
                  <a:lnTo>
                    <a:pt x="0" y="0"/>
                  </a:lnTo>
                  <a:close/>
                </a:path>
              </a:pathLst>
            </a:custGeom>
            <a:solidFill>
              <a:srgbClr val="1F608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grpSp>
      <p:sp>
        <p:nvSpPr>
          <p:cNvPr id="2" name="Título 1">
            <a:extLst>
              <a:ext uri="{FF2B5EF4-FFF2-40B4-BE49-F238E27FC236}">
                <a16:creationId xmlns:a16="http://schemas.microsoft.com/office/drawing/2014/main" id="{3AD4F713-A4DA-4A3D-A301-B50A64301B94}"/>
              </a:ext>
            </a:extLst>
          </p:cNvPr>
          <p:cNvSpPr>
            <a:spLocks noGrp="1"/>
          </p:cNvSpPr>
          <p:nvPr>
            <p:ph type="title"/>
          </p:nvPr>
        </p:nvSpPr>
        <p:spPr/>
        <p:txBody>
          <a:bodyPr/>
          <a:lstStyle/>
          <a:p>
            <a:r>
              <a:rPr lang="en-US" dirty="0">
                <a:solidFill>
                  <a:srgbClr val="5EABA0"/>
                </a:solidFill>
              </a:rPr>
              <a:t>Pyramid</a:t>
            </a:r>
            <a:r>
              <a:rPr lang="en-US" dirty="0"/>
              <a:t> Slide</a:t>
            </a:r>
          </a:p>
        </p:txBody>
      </p:sp>
      <p:sp>
        <p:nvSpPr>
          <p:cNvPr id="42" name="TextBox 36">
            <a:extLst>
              <a:ext uri="{FF2B5EF4-FFF2-40B4-BE49-F238E27FC236}">
                <a16:creationId xmlns:a16="http://schemas.microsoft.com/office/drawing/2014/main" id="{71C4D457-D560-4D49-B038-70BC26C5017E}"/>
              </a:ext>
            </a:extLst>
          </p:cNvPr>
          <p:cNvSpPr txBox="1"/>
          <p:nvPr/>
        </p:nvSpPr>
        <p:spPr>
          <a:xfrm>
            <a:off x="463551" y="1420614"/>
            <a:ext cx="3623116" cy="1221681"/>
          </a:xfrm>
          <a:prstGeom prst="rect">
            <a:avLst/>
          </a:prstGeom>
          <a:noFill/>
        </p:spPr>
        <p:txBody>
          <a:bodyPr wrap="square" rtlCol="0" anchor="t">
            <a:spAutoFit/>
          </a:bodyPr>
          <a:lstStyle/>
          <a:p>
            <a:pPr>
              <a:lnSpc>
                <a:spcPct val="125000"/>
              </a:lnSpc>
            </a:pPr>
            <a:r>
              <a:rPr lang="en-US" sz="12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200" dirty="0">
              <a:latin typeface="HelvLight" pitchFamily="2" charset="0"/>
            </a:endParaRPr>
          </a:p>
        </p:txBody>
      </p:sp>
      <p:sp>
        <p:nvSpPr>
          <p:cNvPr id="43" name="Kotak Teks 3">
            <a:extLst>
              <a:ext uri="{FF2B5EF4-FFF2-40B4-BE49-F238E27FC236}">
                <a16:creationId xmlns:a16="http://schemas.microsoft.com/office/drawing/2014/main" id="{B0AE9B68-8EB5-43D0-AED2-4F172A824DB6}"/>
              </a:ext>
            </a:extLst>
          </p:cNvPr>
          <p:cNvSpPr txBox="1"/>
          <p:nvPr/>
        </p:nvSpPr>
        <p:spPr>
          <a:xfrm>
            <a:off x="5710559" y="1760632"/>
            <a:ext cx="77088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rPr>
              <a:t>01</a:t>
            </a:r>
            <a:endParaRPr kumimoji="0" lang="en-ID"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endParaRPr>
          </a:p>
        </p:txBody>
      </p:sp>
      <p:sp>
        <p:nvSpPr>
          <p:cNvPr id="44" name="Kotak Teks 3">
            <a:extLst>
              <a:ext uri="{FF2B5EF4-FFF2-40B4-BE49-F238E27FC236}">
                <a16:creationId xmlns:a16="http://schemas.microsoft.com/office/drawing/2014/main" id="{4F4DC126-4744-405C-824C-2E163A527CE0}"/>
              </a:ext>
            </a:extLst>
          </p:cNvPr>
          <p:cNvSpPr txBox="1"/>
          <p:nvPr/>
        </p:nvSpPr>
        <p:spPr>
          <a:xfrm>
            <a:off x="6096000" y="2560674"/>
            <a:ext cx="77088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rPr>
              <a:t>02</a:t>
            </a:r>
            <a:endParaRPr kumimoji="0" lang="en-ID"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endParaRPr>
          </a:p>
        </p:txBody>
      </p:sp>
      <p:sp>
        <p:nvSpPr>
          <p:cNvPr id="45" name="Kotak Teks 3">
            <a:extLst>
              <a:ext uri="{FF2B5EF4-FFF2-40B4-BE49-F238E27FC236}">
                <a16:creationId xmlns:a16="http://schemas.microsoft.com/office/drawing/2014/main" id="{9694EC7E-91C4-45AB-B5E9-7DBC498CBE90}"/>
              </a:ext>
            </a:extLst>
          </p:cNvPr>
          <p:cNvSpPr txBox="1"/>
          <p:nvPr/>
        </p:nvSpPr>
        <p:spPr>
          <a:xfrm>
            <a:off x="6521922" y="3375511"/>
            <a:ext cx="77088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rPr>
              <a:t>03</a:t>
            </a:r>
            <a:endParaRPr kumimoji="0" lang="en-ID"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endParaRPr>
          </a:p>
        </p:txBody>
      </p:sp>
      <p:sp>
        <p:nvSpPr>
          <p:cNvPr id="46" name="Kotak Teks 3">
            <a:extLst>
              <a:ext uri="{FF2B5EF4-FFF2-40B4-BE49-F238E27FC236}">
                <a16:creationId xmlns:a16="http://schemas.microsoft.com/office/drawing/2014/main" id="{777038CE-FEC0-4A70-B48E-FB69DCCA77A0}"/>
              </a:ext>
            </a:extLst>
          </p:cNvPr>
          <p:cNvSpPr txBox="1"/>
          <p:nvPr/>
        </p:nvSpPr>
        <p:spPr>
          <a:xfrm>
            <a:off x="7034387" y="4168390"/>
            <a:ext cx="77088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rPr>
              <a:t>04</a:t>
            </a:r>
            <a:endParaRPr kumimoji="0" lang="en-ID"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endParaRPr>
          </a:p>
        </p:txBody>
      </p:sp>
      <p:sp>
        <p:nvSpPr>
          <p:cNvPr id="47" name="Kotak Teks 3">
            <a:extLst>
              <a:ext uri="{FF2B5EF4-FFF2-40B4-BE49-F238E27FC236}">
                <a16:creationId xmlns:a16="http://schemas.microsoft.com/office/drawing/2014/main" id="{AB2CD88A-C375-4B02-8E9A-860B8C17A6B1}"/>
              </a:ext>
            </a:extLst>
          </p:cNvPr>
          <p:cNvSpPr txBox="1"/>
          <p:nvPr/>
        </p:nvSpPr>
        <p:spPr>
          <a:xfrm>
            <a:off x="7463303" y="4975211"/>
            <a:ext cx="77088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rPr>
              <a:t>05</a:t>
            </a:r>
            <a:endParaRPr kumimoji="0" lang="en-ID"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SemiBold" pitchFamily="2" charset="77"/>
            </a:endParaRPr>
          </a:p>
        </p:txBody>
      </p:sp>
    </p:spTree>
    <p:extLst>
      <p:ext uri="{BB962C8B-B14F-4D97-AF65-F5344CB8AC3E}">
        <p14:creationId xmlns:p14="http://schemas.microsoft.com/office/powerpoint/2010/main" val="1141307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Shape 2">
            <a:extLst>
              <a:ext uri="{FF2B5EF4-FFF2-40B4-BE49-F238E27FC236}">
                <a16:creationId xmlns:a16="http://schemas.microsoft.com/office/drawing/2014/main" id="{EC8D10B5-40BF-0C47-9E66-3FD3DEC52361}"/>
              </a:ext>
            </a:extLst>
          </p:cNvPr>
          <p:cNvSpPr/>
          <p:nvPr/>
        </p:nvSpPr>
        <p:spPr>
          <a:xfrm>
            <a:off x="8439722" y="1961768"/>
            <a:ext cx="456436" cy="2938442"/>
          </a:xfrm>
          <a:custGeom>
            <a:avLst/>
            <a:gdLst>
              <a:gd name="connsiteX0" fmla="*/ 33289 w 400420"/>
              <a:gd name="connsiteY0" fmla="*/ 2577824 h 2577823"/>
              <a:gd name="connsiteX1" fmla="*/ 16754 w 400420"/>
              <a:gd name="connsiteY1" fmla="*/ 2573404 h 2577823"/>
              <a:gd name="connsiteX2" fmla="*/ 4419 w 400420"/>
              <a:gd name="connsiteY2" fmla="*/ 2527941 h 2577823"/>
              <a:gd name="connsiteX3" fmla="*/ 333793 w 400420"/>
              <a:gd name="connsiteY3" fmla="*/ 1287167 h 2577823"/>
              <a:gd name="connsiteX4" fmla="*/ 6372 w 400420"/>
              <a:gd name="connsiteY4" fmla="*/ 49841 h 2577823"/>
              <a:gd name="connsiteX5" fmla="*/ 18783 w 400420"/>
              <a:gd name="connsiteY5" fmla="*/ 4388 h 2577823"/>
              <a:gd name="connsiteX6" fmla="*/ 64227 w 400420"/>
              <a:gd name="connsiteY6" fmla="*/ 16789 h 2577823"/>
              <a:gd name="connsiteX7" fmla="*/ 400421 w 400420"/>
              <a:gd name="connsiteY7" fmla="*/ 1287167 h 2577823"/>
              <a:gd name="connsiteX8" fmla="*/ 62217 w 400420"/>
              <a:gd name="connsiteY8" fmla="*/ 2561069 h 2577823"/>
              <a:gd name="connsiteX9" fmla="*/ 33289 w 400420"/>
              <a:gd name="connsiteY9" fmla="*/ 2577824 h 257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420" h="2577823">
                <a:moveTo>
                  <a:pt x="33289" y="2577824"/>
                </a:moveTo>
                <a:cubicBezTo>
                  <a:pt x="27670" y="2577824"/>
                  <a:pt x="21974" y="2576405"/>
                  <a:pt x="16754" y="2573404"/>
                </a:cubicBezTo>
                <a:cubicBezTo>
                  <a:pt x="790" y="2564251"/>
                  <a:pt x="-4734" y="2543896"/>
                  <a:pt x="4419" y="2527941"/>
                </a:cubicBezTo>
                <a:cubicBezTo>
                  <a:pt x="219903" y="2152075"/>
                  <a:pt x="333793" y="1723031"/>
                  <a:pt x="333793" y="1287167"/>
                </a:cubicBezTo>
                <a:cubicBezTo>
                  <a:pt x="333793" y="852703"/>
                  <a:pt x="220570" y="424840"/>
                  <a:pt x="6372" y="49841"/>
                </a:cubicBezTo>
                <a:cubicBezTo>
                  <a:pt x="-2753" y="33868"/>
                  <a:pt x="2800" y="13513"/>
                  <a:pt x="18783" y="4388"/>
                </a:cubicBezTo>
                <a:cubicBezTo>
                  <a:pt x="34756" y="-4728"/>
                  <a:pt x="55102" y="816"/>
                  <a:pt x="64227" y="16789"/>
                </a:cubicBezTo>
                <a:cubicBezTo>
                  <a:pt x="284169" y="401837"/>
                  <a:pt x="400421" y="841131"/>
                  <a:pt x="400421" y="1287167"/>
                </a:cubicBezTo>
                <a:cubicBezTo>
                  <a:pt x="400421" y="1734642"/>
                  <a:pt x="283483" y="2175145"/>
                  <a:pt x="62217" y="2561069"/>
                </a:cubicBezTo>
                <a:cubicBezTo>
                  <a:pt x="56064" y="2571823"/>
                  <a:pt x="44834" y="2577824"/>
                  <a:pt x="33289" y="2577824"/>
                </a:cubicBezTo>
                <a:close/>
              </a:path>
            </a:pathLst>
          </a:custGeom>
          <a:solidFill>
            <a:srgbClr val="E6E7E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Helvetica" panose="020B7200000000000000" pitchFamily="34" charset="0"/>
            </a:endParaRPr>
          </a:p>
        </p:txBody>
      </p:sp>
      <p:grpSp>
        <p:nvGrpSpPr>
          <p:cNvPr id="36" name="Group 35">
            <a:extLst>
              <a:ext uri="{FF2B5EF4-FFF2-40B4-BE49-F238E27FC236}">
                <a16:creationId xmlns:a16="http://schemas.microsoft.com/office/drawing/2014/main" id="{CC57A4B5-FC02-5B44-A411-899345B3BE1F}"/>
              </a:ext>
            </a:extLst>
          </p:cNvPr>
          <p:cNvGrpSpPr/>
          <p:nvPr/>
        </p:nvGrpSpPr>
        <p:grpSpPr>
          <a:xfrm>
            <a:off x="3729681" y="1329610"/>
            <a:ext cx="4282368" cy="4282378"/>
            <a:chOff x="3729681" y="1329610"/>
            <a:chExt cx="4282368" cy="4282378"/>
          </a:xfrm>
        </p:grpSpPr>
        <p:sp>
          <p:nvSpPr>
            <p:cNvPr id="38" name="Freeform: Shape 3">
              <a:extLst>
                <a:ext uri="{FF2B5EF4-FFF2-40B4-BE49-F238E27FC236}">
                  <a16:creationId xmlns:a16="http://schemas.microsoft.com/office/drawing/2014/main" id="{FD79EA17-BC67-FE43-AB88-50FD04C06D76}"/>
                </a:ext>
              </a:extLst>
            </p:cNvPr>
            <p:cNvSpPr/>
            <p:nvPr/>
          </p:nvSpPr>
          <p:spPr>
            <a:xfrm>
              <a:off x="5702857" y="2673620"/>
              <a:ext cx="965181" cy="1074472"/>
            </a:xfrm>
            <a:custGeom>
              <a:avLst/>
              <a:gdLst>
                <a:gd name="connsiteX0" fmla="*/ 876195 w 886872"/>
                <a:gd name="connsiteY0" fmla="*/ 856107 h 987295"/>
                <a:gd name="connsiteX1" fmla="*/ 875747 w 886872"/>
                <a:gd name="connsiteY1" fmla="*/ 859707 h 987295"/>
                <a:gd name="connsiteX2" fmla="*/ 696916 w 886872"/>
                <a:gd name="connsiteY2" fmla="*/ 984923 h 987295"/>
                <a:gd name="connsiteX3" fmla="*/ 571700 w 886872"/>
                <a:gd name="connsiteY3" fmla="*/ 806091 h 987295"/>
                <a:gd name="connsiteX4" fmla="*/ 571700 w 886872"/>
                <a:gd name="connsiteY4" fmla="*/ 806091 h 987295"/>
                <a:gd name="connsiteX5" fmla="*/ 571643 w 886872"/>
                <a:gd name="connsiteY5" fmla="*/ 806082 h 987295"/>
                <a:gd name="connsiteX6" fmla="*/ 578139 w 886872"/>
                <a:gd name="connsiteY6" fmla="*/ 732501 h 987295"/>
                <a:gd name="connsiteX7" fmla="*/ 154372 w 886872"/>
                <a:gd name="connsiteY7" fmla="*/ 308743 h 987295"/>
                <a:gd name="connsiteX8" fmla="*/ 0 w 886872"/>
                <a:gd name="connsiteY8" fmla="*/ 154372 h 987295"/>
                <a:gd name="connsiteX9" fmla="*/ 154372 w 886872"/>
                <a:gd name="connsiteY9" fmla="*/ 0 h 987295"/>
                <a:gd name="connsiteX10" fmla="*/ 886873 w 886872"/>
                <a:gd name="connsiteY10" fmla="*/ 732501 h 987295"/>
                <a:gd name="connsiteX11" fmla="*/ 876195 w 886872"/>
                <a:gd name="connsiteY11" fmla="*/ 856107 h 987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6872" h="987295">
                  <a:moveTo>
                    <a:pt x="876195" y="856107"/>
                  </a:moveTo>
                  <a:cubicBezTo>
                    <a:pt x="876014" y="857307"/>
                    <a:pt x="875957" y="858498"/>
                    <a:pt x="875747" y="859707"/>
                  </a:cubicBezTo>
                  <a:cubicBezTo>
                    <a:pt x="860946" y="943670"/>
                    <a:pt x="780879" y="999734"/>
                    <a:pt x="696916" y="984923"/>
                  </a:cubicBezTo>
                  <a:cubicBezTo>
                    <a:pt x="612953" y="970121"/>
                    <a:pt x="556888" y="890054"/>
                    <a:pt x="571700" y="806091"/>
                  </a:cubicBezTo>
                  <a:lnTo>
                    <a:pt x="571700" y="806091"/>
                  </a:lnTo>
                  <a:lnTo>
                    <a:pt x="571643" y="806082"/>
                  </a:lnTo>
                  <a:cubicBezTo>
                    <a:pt x="575834" y="782174"/>
                    <a:pt x="578139" y="757619"/>
                    <a:pt x="578139" y="732501"/>
                  </a:cubicBezTo>
                  <a:cubicBezTo>
                    <a:pt x="578139" y="498462"/>
                    <a:pt x="388410" y="308743"/>
                    <a:pt x="154372" y="308743"/>
                  </a:cubicBezTo>
                  <a:cubicBezTo>
                    <a:pt x="69113" y="308743"/>
                    <a:pt x="0" y="239630"/>
                    <a:pt x="0" y="154372"/>
                  </a:cubicBezTo>
                  <a:cubicBezTo>
                    <a:pt x="0" y="69114"/>
                    <a:pt x="69113" y="0"/>
                    <a:pt x="154372" y="0"/>
                  </a:cubicBezTo>
                  <a:cubicBezTo>
                    <a:pt x="558927" y="0"/>
                    <a:pt x="886873" y="327955"/>
                    <a:pt x="886873" y="732501"/>
                  </a:cubicBezTo>
                  <a:cubicBezTo>
                    <a:pt x="886873" y="774668"/>
                    <a:pt x="883053" y="815902"/>
                    <a:pt x="876195" y="856107"/>
                  </a:cubicBez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39" name="Freeform: Shape 4">
              <a:extLst>
                <a:ext uri="{FF2B5EF4-FFF2-40B4-BE49-F238E27FC236}">
                  <a16:creationId xmlns:a16="http://schemas.microsoft.com/office/drawing/2014/main" id="{BF016476-4458-EF42-B02D-BC524C7D8C47}"/>
                </a:ext>
              </a:extLst>
            </p:cNvPr>
            <p:cNvSpPr/>
            <p:nvPr/>
          </p:nvSpPr>
          <p:spPr>
            <a:xfrm>
              <a:off x="5702857" y="2337614"/>
              <a:ext cx="1301186" cy="2266380"/>
            </a:xfrm>
            <a:custGeom>
              <a:avLst/>
              <a:gdLst>
                <a:gd name="connsiteX0" fmla="*/ 1195616 w 1195615"/>
                <a:gd name="connsiteY0" fmla="*/ 1041254 h 2082498"/>
                <a:gd name="connsiteX1" fmla="*/ 154457 w 1195615"/>
                <a:gd name="connsiteY1" fmla="*/ 2082499 h 2082498"/>
                <a:gd name="connsiteX2" fmla="*/ 154372 w 1195615"/>
                <a:gd name="connsiteY2" fmla="*/ 2082499 h 2082498"/>
                <a:gd name="connsiteX3" fmla="*/ 0 w 1195615"/>
                <a:gd name="connsiteY3" fmla="*/ 1928127 h 2082498"/>
                <a:gd name="connsiteX4" fmla="*/ 154372 w 1195615"/>
                <a:gd name="connsiteY4" fmla="*/ 1773755 h 2082498"/>
                <a:gd name="connsiteX5" fmla="*/ 154381 w 1195615"/>
                <a:gd name="connsiteY5" fmla="*/ 1773755 h 2082498"/>
                <a:gd name="connsiteX6" fmla="*/ 886873 w 1195615"/>
                <a:gd name="connsiteY6" fmla="*/ 1041244 h 2082498"/>
                <a:gd name="connsiteX7" fmla="*/ 154372 w 1195615"/>
                <a:gd name="connsiteY7" fmla="*/ 308743 h 2082498"/>
                <a:gd name="connsiteX8" fmla="*/ 0 w 1195615"/>
                <a:gd name="connsiteY8" fmla="*/ 154372 h 2082498"/>
                <a:gd name="connsiteX9" fmla="*/ 154372 w 1195615"/>
                <a:gd name="connsiteY9" fmla="*/ 0 h 2082498"/>
                <a:gd name="connsiteX10" fmla="*/ 154486 w 1195615"/>
                <a:gd name="connsiteY10" fmla="*/ 0 h 2082498"/>
                <a:gd name="connsiteX11" fmla="*/ 1195616 w 1195615"/>
                <a:gd name="connsiteY11" fmla="*/ 1041254 h 2082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5615" h="2082498">
                  <a:moveTo>
                    <a:pt x="1195616" y="1041254"/>
                  </a:moveTo>
                  <a:cubicBezTo>
                    <a:pt x="1195616" y="1616288"/>
                    <a:pt x="729482" y="2082451"/>
                    <a:pt x="154457" y="2082499"/>
                  </a:cubicBezTo>
                  <a:cubicBezTo>
                    <a:pt x="154429" y="2082499"/>
                    <a:pt x="154400" y="2082499"/>
                    <a:pt x="154372" y="2082499"/>
                  </a:cubicBezTo>
                  <a:cubicBezTo>
                    <a:pt x="69113" y="2082499"/>
                    <a:pt x="0" y="2013385"/>
                    <a:pt x="0" y="1928127"/>
                  </a:cubicBezTo>
                  <a:cubicBezTo>
                    <a:pt x="0" y="1842868"/>
                    <a:pt x="69113" y="1773755"/>
                    <a:pt x="154372" y="1773755"/>
                  </a:cubicBezTo>
                  <a:cubicBezTo>
                    <a:pt x="154381" y="1773755"/>
                    <a:pt x="154381" y="1773755"/>
                    <a:pt x="154381" y="1773755"/>
                  </a:cubicBezTo>
                  <a:cubicBezTo>
                    <a:pt x="558927" y="1773746"/>
                    <a:pt x="886873" y="1445800"/>
                    <a:pt x="886873" y="1041244"/>
                  </a:cubicBezTo>
                  <a:cubicBezTo>
                    <a:pt x="886873" y="636689"/>
                    <a:pt x="558917" y="308743"/>
                    <a:pt x="154372" y="308743"/>
                  </a:cubicBezTo>
                  <a:cubicBezTo>
                    <a:pt x="69113" y="308743"/>
                    <a:pt x="0" y="239630"/>
                    <a:pt x="0" y="154372"/>
                  </a:cubicBezTo>
                  <a:cubicBezTo>
                    <a:pt x="0" y="69113"/>
                    <a:pt x="69113" y="0"/>
                    <a:pt x="154372" y="0"/>
                  </a:cubicBezTo>
                  <a:cubicBezTo>
                    <a:pt x="154410" y="0"/>
                    <a:pt x="154448" y="0"/>
                    <a:pt x="154486" y="0"/>
                  </a:cubicBezTo>
                  <a:cubicBezTo>
                    <a:pt x="729501" y="76"/>
                    <a:pt x="1195616" y="466230"/>
                    <a:pt x="1195616" y="1041254"/>
                  </a:cubicBezTo>
                  <a:close/>
                </a:path>
              </a:pathLst>
            </a:custGeom>
            <a:solidFill>
              <a:srgbClr val="5EABA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40" name="Freeform: Shape 5">
              <a:extLst>
                <a:ext uri="{FF2B5EF4-FFF2-40B4-BE49-F238E27FC236}">
                  <a16:creationId xmlns:a16="http://schemas.microsoft.com/office/drawing/2014/main" id="{764C3ACB-DDA8-074C-9900-F0BCBF4C89AA}"/>
                </a:ext>
              </a:extLst>
            </p:cNvPr>
            <p:cNvSpPr/>
            <p:nvPr/>
          </p:nvSpPr>
          <p:spPr>
            <a:xfrm>
              <a:off x="4401681" y="2001630"/>
              <a:ext cx="2938358" cy="2938359"/>
            </a:xfrm>
            <a:custGeom>
              <a:avLst/>
              <a:gdLst>
                <a:gd name="connsiteX0" fmla="*/ 2699957 w 2699956"/>
                <a:gd name="connsiteY0" fmla="*/ 1349978 h 2699956"/>
                <a:gd name="connsiteX1" fmla="*/ 1349978 w 2699956"/>
                <a:gd name="connsiteY1" fmla="*/ 2699957 h 2699956"/>
                <a:gd name="connsiteX2" fmla="*/ 0 w 2699956"/>
                <a:gd name="connsiteY2" fmla="*/ 1349978 h 2699956"/>
                <a:gd name="connsiteX3" fmla="*/ 20336 w 2699956"/>
                <a:gd name="connsiteY3" fmla="*/ 1115530 h 2699956"/>
                <a:gd name="connsiteX4" fmla="*/ 20507 w 2699956"/>
                <a:gd name="connsiteY4" fmla="*/ 1115559 h 2699956"/>
                <a:gd name="connsiteX5" fmla="*/ 20507 w 2699956"/>
                <a:gd name="connsiteY5" fmla="*/ 1115559 h 2699956"/>
                <a:gd name="connsiteX6" fmla="*/ 199339 w 2699956"/>
                <a:gd name="connsiteY6" fmla="*/ 990343 h 2699956"/>
                <a:gd name="connsiteX7" fmla="*/ 324555 w 2699956"/>
                <a:gd name="connsiteY7" fmla="*/ 1169175 h 2699956"/>
                <a:gd name="connsiteX8" fmla="*/ 324155 w 2699956"/>
                <a:gd name="connsiteY8" fmla="*/ 1170927 h 2699956"/>
                <a:gd name="connsiteX9" fmla="*/ 308743 w 2699956"/>
                <a:gd name="connsiteY9" fmla="*/ 1349978 h 2699956"/>
                <a:gd name="connsiteX10" fmla="*/ 1349988 w 2699956"/>
                <a:gd name="connsiteY10" fmla="*/ 2391223 h 2699956"/>
                <a:gd name="connsiteX11" fmla="*/ 2391232 w 2699956"/>
                <a:gd name="connsiteY11" fmla="*/ 1349978 h 2699956"/>
                <a:gd name="connsiteX12" fmla="*/ 1349988 w 2699956"/>
                <a:gd name="connsiteY12" fmla="*/ 308743 h 2699956"/>
                <a:gd name="connsiteX13" fmla="*/ 1349988 w 2699956"/>
                <a:gd name="connsiteY13" fmla="*/ 308743 h 2699956"/>
                <a:gd name="connsiteX14" fmla="*/ 1195616 w 2699956"/>
                <a:gd name="connsiteY14" fmla="*/ 154372 h 2699956"/>
                <a:gd name="connsiteX15" fmla="*/ 1349988 w 2699956"/>
                <a:gd name="connsiteY15" fmla="*/ 0 h 2699956"/>
                <a:gd name="connsiteX16" fmla="*/ 1350102 w 2699956"/>
                <a:gd name="connsiteY16" fmla="*/ 0 h 2699956"/>
                <a:gd name="connsiteX17" fmla="*/ 2699957 w 2699956"/>
                <a:gd name="connsiteY17" fmla="*/ 1349978 h 269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99956" h="2699956">
                  <a:moveTo>
                    <a:pt x="2699957" y="1349978"/>
                  </a:moveTo>
                  <a:cubicBezTo>
                    <a:pt x="2699957" y="2095548"/>
                    <a:pt x="2095548" y="2699957"/>
                    <a:pt x="1349978" y="2699957"/>
                  </a:cubicBezTo>
                  <a:cubicBezTo>
                    <a:pt x="604409" y="2699957"/>
                    <a:pt x="0" y="2095548"/>
                    <a:pt x="0" y="1349978"/>
                  </a:cubicBezTo>
                  <a:cubicBezTo>
                    <a:pt x="0" y="1270006"/>
                    <a:pt x="7001" y="1191673"/>
                    <a:pt x="20336" y="1115530"/>
                  </a:cubicBezTo>
                  <a:lnTo>
                    <a:pt x="20507" y="1115559"/>
                  </a:lnTo>
                  <a:cubicBezTo>
                    <a:pt x="20507" y="1115559"/>
                    <a:pt x="20507" y="1115559"/>
                    <a:pt x="20507" y="1115559"/>
                  </a:cubicBezTo>
                  <a:cubicBezTo>
                    <a:pt x="35309" y="1031605"/>
                    <a:pt x="115376" y="975532"/>
                    <a:pt x="199339" y="990343"/>
                  </a:cubicBezTo>
                  <a:cubicBezTo>
                    <a:pt x="283302" y="1005154"/>
                    <a:pt x="339366" y="1085212"/>
                    <a:pt x="324555" y="1169175"/>
                  </a:cubicBezTo>
                  <a:cubicBezTo>
                    <a:pt x="324450" y="1169775"/>
                    <a:pt x="324269" y="1170337"/>
                    <a:pt x="324155" y="1170927"/>
                  </a:cubicBezTo>
                  <a:cubicBezTo>
                    <a:pt x="314068" y="1229106"/>
                    <a:pt x="308743" y="1288914"/>
                    <a:pt x="308743" y="1349978"/>
                  </a:cubicBezTo>
                  <a:cubicBezTo>
                    <a:pt x="308743" y="1925041"/>
                    <a:pt x="774925" y="2391223"/>
                    <a:pt x="1349988" y="2391223"/>
                  </a:cubicBezTo>
                  <a:cubicBezTo>
                    <a:pt x="1925050" y="2391223"/>
                    <a:pt x="2391232" y="1925041"/>
                    <a:pt x="2391232" y="1349978"/>
                  </a:cubicBezTo>
                  <a:cubicBezTo>
                    <a:pt x="2391232" y="774916"/>
                    <a:pt x="1925050" y="308743"/>
                    <a:pt x="1349988" y="308743"/>
                  </a:cubicBezTo>
                  <a:lnTo>
                    <a:pt x="1349988" y="308743"/>
                  </a:lnTo>
                  <a:cubicBezTo>
                    <a:pt x="1264730" y="308743"/>
                    <a:pt x="1195616" y="239630"/>
                    <a:pt x="1195616" y="154372"/>
                  </a:cubicBezTo>
                  <a:cubicBezTo>
                    <a:pt x="1195616" y="69113"/>
                    <a:pt x="1264730" y="0"/>
                    <a:pt x="1349988" y="0"/>
                  </a:cubicBezTo>
                  <a:cubicBezTo>
                    <a:pt x="1350026" y="0"/>
                    <a:pt x="1350064" y="0"/>
                    <a:pt x="1350102" y="0"/>
                  </a:cubicBezTo>
                  <a:cubicBezTo>
                    <a:pt x="2095614" y="57"/>
                    <a:pt x="2699957" y="604438"/>
                    <a:pt x="2699957" y="1349978"/>
                  </a:cubicBez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41" name="Freeform: Shape 6">
              <a:extLst>
                <a:ext uri="{FF2B5EF4-FFF2-40B4-BE49-F238E27FC236}">
                  <a16:creationId xmlns:a16="http://schemas.microsoft.com/office/drawing/2014/main" id="{C2CA3451-D5C8-D943-B3BF-48F207E59B50}"/>
                </a:ext>
              </a:extLst>
            </p:cNvPr>
            <p:cNvSpPr/>
            <p:nvPr/>
          </p:nvSpPr>
          <p:spPr>
            <a:xfrm>
              <a:off x="4065675" y="1665625"/>
              <a:ext cx="3610368" cy="3610369"/>
            </a:xfrm>
            <a:custGeom>
              <a:avLst/>
              <a:gdLst>
                <a:gd name="connsiteX0" fmla="*/ 3317443 w 3317443"/>
                <a:gd name="connsiteY0" fmla="*/ 1658722 h 3317443"/>
                <a:gd name="connsiteX1" fmla="*/ 1658722 w 3317443"/>
                <a:gd name="connsiteY1" fmla="*/ 3317443 h 3317443"/>
                <a:gd name="connsiteX2" fmla="*/ 0 w 3317443"/>
                <a:gd name="connsiteY2" fmla="*/ 1658722 h 3317443"/>
                <a:gd name="connsiteX3" fmla="*/ 590874 w 3317443"/>
                <a:gd name="connsiteY3" fmla="*/ 389582 h 3317443"/>
                <a:gd name="connsiteX4" fmla="*/ 592512 w 3317443"/>
                <a:gd name="connsiteY4" fmla="*/ 388058 h 3317443"/>
                <a:gd name="connsiteX5" fmla="*/ 809997 w 3317443"/>
                <a:gd name="connsiteY5" fmla="*/ 407089 h 3317443"/>
                <a:gd name="connsiteX6" fmla="*/ 790975 w 3317443"/>
                <a:gd name="connsiteY6" fmla="*/ 624573 h 3317443"/>
                <a:gd name="connsiteX7" fmla="*/ 791013 w 3317443"/>
                <a:gd name="connsiteY7" fmla="*/ 624621 h 3317443"/>
                <a:gd name="connsiteX8" fmla="*/ 308743 w 3317443"/>
                <a:gd name="connsiteY8" fmla="*/ 1658722 h 3317443"/>
                <a:gd name="connsiteX9" fmla="*/ 1658722 w 3317443"/>
                <a:gd name="connsiteY9" fmla="*/ 3008700 h 3317443"/>
                <a:gd name="connsiteX10" fmla="*/ 3008700 w 3317443"/>
                <a:gd name="connsiteY10" fmla="*/ 1658722 h 3317443"/>
                <a:gd name="connsiteX11" fmla="*/ 1658722 w 3317443"/>
                <a:gd name="connsiteY11" fmla="*/ 308743 h 3317443"/>
                <a:gd name="connsiteX12" fmla="*/ 1658722 w 3317443"/>
                <a:gd name="connsiteY12" fmla="*/ 308743 h 3317443"/>
                <a:gd name="connsiteX13" fmla="*/ 1504350 w 3317443"/>
                <a:gd name="connsiteY13" fmla="*/ 154372 h 3317443"/>
                <a:gd name="connsiteX14" fmla="*/ 1658722 w 3317443"/>
                <a:gd name="connsiteY14" fmla="*/ 0 h 3317443"/>
                <a:gd name="connsiteX15" fmla="*/ 1658950 w 3317443"/>
                <a:gd name="connsiteY15" fmla="*/ 10 h 3317443"/>
                <a:gd name="connsiteX16" fmla="*/ 3317443 w 3317443"/>
                <a:gd name="connsiteY16" fmla="*/ 1658722 h 331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17443" h="3317443">
                  <a:moveTo>
                    <a:pt x="3317443" y="1658722"/>
                  </a:moveTo>
                  <a:cubicBezTo>
                    <a:pt x="3317443" y="2574808"/>
                    <a:pt x="2574807" y="3317443"/>
                    <a:pt x="1658722" y="3317443"/>
                  </a:cubicBezTo>
                  <a:cubicBezTo>
                    <a:pt x="742636" y="3317443"/>
                    <a:pt x="0" y="2574808"/>
                    <a:pt x="0" y="1658722"/>
                  </a:cubicBezTo>
                  <a:cubicBezTo>
                    <a:pt x="0" y="1149429"/>
                    <a:pt x="229619" y="693849"/>
                    <a:pt x="590874" y="389582"/>
                  </a:cubicBezTo>
                  <a:cubicBezTo>
                    <a:pt x="591445" y="389096"/>
                    <a:pt x="591931" y="388544"/>
                    <a:pt x="592512" y="388058"/>
                  </a:cubicBezTo>
                  <a:cubicBezTo>
                    <a:pt x="657825" y="333261"/>
                    <a:pt x="755190" y="341776"/>
                    <a:pt x="809997" y="407089"/>
                  </a:cubicBezTo>
                  <a:cubicBezTo>
                    <a:pt x="864794" y="472392"/>
                    <a:pt x="856278" y="569767"/>
                    <a:pt x="790975" y="624573"/>
                  </a:cubicBezTo>
                  <a:lnTo>
                    <a:pt x="791013" y="624621"/>
                  </a:lnTo>
                  <a:cubicBezTo>
                    <a:pt x="496195" y="872261"/>
                    <a:pt x="308743" y="1243575"/>
                    <a:pt x="308743" y="1658722"/>
                  </a:cubicBezTo>
                  <a:cubicBezTo>
                    <a:pt x="308743" y="2404291"/>
                    <a:pt x="913152" y="3008700"/>
                    <a:pt x="1658722" y="3008700"/>
                  </a:cubicBezTo>
                  <a:cubicBezTo>
                    <a:pt x="2404291" y="3008700"/>
                    <a:pt x="3008700" y="2404291"/>
                    <a:pt x="3008700" y="1658722"/>
                  </a:cubicBezTo>
                  <a:cubicBezTo>
                    <a:pt x="3008700" y="913152"/>
                    <a:pt x="2404291" y="308743"/>
                    <a:pt x="1658722" y="308743"/>
                  </a:cubicBezTo>
                  <a:lnTo>
                    <a:pt x="1658722" y="308743"/>
                  </a:lnTo>
                  <a:cubicBezTo>
                    <a:pt x="1573463" y="308743"/>
                    <a:pt x="1504350" y="239630"/>
                    <a:pt x="1504350" y="154372"/>
                  </a:cubicBezTo>
                  <a:cubicBezTo>
                    <a:pt x="1504350" y="69113"/>
                    <a:pt x="1573463" y="0"/>
                    <a:pt x="1658722" y="0"/>
                  </a:cubicBezTo>
                  <a:cubicBezTo>
                    <a:pt x="1658798" y="0"/>
                    <a:pt x="1658874" y="10"/>
                    <a:pt x="1658950" y="10"/>
                  </a:cubicBezTo>
                  <a:cubicBezTo>
                    <a:pt x="2574931" y="124"/>
                    <a:pt x="3317443" y="742712"/>
                    <a:pt x="3317443" y="1658722"/>
                  </a:cubicBezTo>
                  <a:close/>
                </a:path>
              </a:pathLst>
            </a:custGeom>
            <a:solidFill>
              <a:srgbClr val="5EABA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sp>
          <p:nvSpPr>
            <p:cNvPr id="45" name="Freeform: Shape 7">
              <a:extLst>
                <a:ext uri="{FF2B5EF4-FFF2-40B4-BE49-F238E27FC236}">
                  <a16:creationId xmlns:a16="http://schemas.microsoft.com/office/drawing/2014/main" id="{AE2C1D02-1B91-3C4A-A43A-B5E5721EFD21}"/>
                </a:ext>
              </a:extLst>
            </p:cNvPr>
            <p:cNvSpPr/>
            <p:nvPr/>
          </p:nvSpPr>
          <p:spPr>
            <a:xfrm>
              <a:off x="3729681" y="1329610"/>
              <a:ext cx="4282368" cy="4282378"/>
            </a:xfrm>
            <a:custGeom>
              <a:avLst/>
              <a:gdLst>
                <a:gd name="connsiteX0" fmla="*/ 3934920 w 3934920"/>
                <a:gd name="connsiteY0" fmla="*/ 1967474 h 3934929"/>
                <a:gd name="connsiteX1" fmla="*/ 1967465 w 3934920"/>
                <a:gd name="connsiteY1" fmla="*/ 3934930 h 3934929"/>
                <a:gd name="connsiteX2" fmla="*/ 0 w 3934920"/>
                <a:gd name="connsiteY2" fmla="*/ 1967474 h 3934929"/>
                <a:gd name="connsiteX3" fmla="*/ 263357 w 3934920"/>
                <a:gd name="connsiteY3" fmla="*/ 983609 h 3934929"/>
                <a:gd name="connsiteX4" fmla="*/ 263585 w 3934920"/>
                <a:gd name="connsiteY4" fmla="*/ 983742 h 3934929"/>
                <a:gd name="connsiteX5" fmla="*/ 474459 w 3934920"/>
                <a:gd name="connsiteY5" fmla="*/ 927240 h 3934929"/>
                <a:gd name="connsiteX6" fmla="*/ 530962 w 3934920"/>
                <a:gd name="connsiteY6" fmla="*/ 1138114 h 3934929"/>
                <a:gd name="connsiteX7" fmla="*/ 529133 w 3934920"/>
                <a:gd name="connsiteY7" fmla="*/ 1140943 h 3934929"/>
                <a:gd name="connsiteX8" fmla="*/ 308743 w 3934920"/>
                <a:gd name="connsiteY8" fmla="*/ 1967474 h 3934929"/>
                <a:gd name="connsiteX9" fmla="*/ 1967465 w 3934920"/>
                <a:gd name="connsiteY9" fmla="*/ 3626196 h 3934929"/>
                <a:gd name="connsiteX10" fmla="*/ 3626187 w 3934920"/>
                <a:gd name="connsiteY10" fmla="*/ 1967474 h 3934929"/>
                <a:gd name="connsiteX11" fmla="*/ 1967465 w 3934920"/>
                <a:gd name="connsiteY11" fmla="*/ 308753 h 3934929"/>
                <a:gd name="connsiteX12" fmla="*/ 1967465 w 3934920"/>
                <a:gd name="connsiteY12" fmla="*/ 308743 h 3934929"/>
                <a:gd name="connsiteX13" fmla="*/ 1813093 w 3934920"/>
                <a:gd name="connsiteY13" fmla="*/ 154372 h 3934929"/>
                <a:gd name="connsiteX14" fmla="*/ 1967465 w 3934920"/>
                <a:gd name="connsiteY14" fmla="*/ 0 h 3934929"/>
                <a:gd name="connsiteX15" fmla="*/ 1967808 w 3934920"/>
                <a:gd name="connsiteY15" fmla="*/ 19 h 3934929"/>
                <a:gd name="connsiteX16" fmla="*/ 3934920 w 3934920"/>
                <a:gd name="connsiteY16" fmla="*/ 1967474 h 393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920" h="3934929">
                  <a:moveTo>
                    <a:pt x="3934920" y="1967474"/>
                  </a:moveTo>
                  <a:cubicBezTo>
                    <a:pt x="3934920" y="3054077"/>
                    <a:pt x="3054058" y="3934930"/>
                    <a:pt x="1967465" y="3934930"/>
                  </a:cubicBezTo>
                  <a:cubicBezTo>
                    <a:pt x="880872" y="3934930"/>
                    <a:pt x="0" y="3054067"/>
                    <a:pt x="0" y="1967474"/>
                  </a:cubicBezTo>
                  <a:cubicBezTo>
                    <a:pt x="0" y="1609049"/>
                    <a:pt x="95898" y="1273035"/>
                    <a:pt x="263357" y="983609"/>
                  </a:cubicBezTo>
                  <a:lnTo>
                    <a:pt x="263585" y="983742"/>
                  </a:lnTo>
                  <a:cubicBezTo>
                    <a:pt x="306210" y="909904"/>
                    <a:pt x="400622" y="884615"/>
                    <a:pt x="474459" y="927240"/>
                  </a:cubicBezTo>
                  <a:cubicBezTo>
                    <a:pt x="548297" y="969864"/>
                    <a:pt x="573595" y="1064276"/>
                    <a:pt x="530962" y="1138114"/>
                  </a:cubicBezTo>
                  <a:cubicBezTo>
                    <a:pt x="530390" y="1139095"/>
                    <a:pt x="529714" y="1139981"/>
                    <a:pt x="529133" y="1140943"/>
                  </a:cubicBezTo>
                  <a:cubicBezTo>
                    <a:pt x="388991" y="1384297"/>
                    <a:pt x="308743" y="1666494"/>
                    <a:pt x="308743" y="1967474"/>
                  </a:cubicBezTo>
                  <a:cubicBezTo>
                    <a:pt x="308743" y="2883560"/>
                    <a:pt x="1051379" y="3626196"/>
                    <a:pt x="1967465" y="3626196"/>
                  </a:cubicBezTo>
                  <a:cubicBezTo>
                    <a:pt x="2883551" y="3626196"/>
                    <a:pt x="3626187" y="2883560"/>
                    <a:pt x="3626187" y="1967474"/>
                  </a:cubicBezTo>
                  <a:cubicBezTo>
                    <a:pt x="3626187" y="1051389"/>
                    <a:pt x="2883551" y="308753"/>
                    <a:pt x="1967465" y="308753"/>
                  </a:cubicBezTo>
                  <a:lnTo>
                    <a:pt x="1967465" y="308743"/>
                  </a:lnTo>
                  <a:cubicBezTo>
                    <a:pt x="1882207" y="308743"/>
                    <a:pt x="1813093" y="239630"/>
                    <a:pt x="1813093" y="154372"/>
                  </a:cubicBezTo>
                  <a:cubicBezTo>
                    <a:pt x="1813093" y="69113"/>
                    <a:pt x="1882207" y="0"/>
                    <a:pt x="1967465" y="0"/>
                  </a:cubicBezTo>
                  <a:cubicBezTo>
                    <a:pt x="1967579" y="0"/>
                    <a:pt x="1967694" y="19"/>
                    <a:pt x="1967808" y="19"/>
                  </a:cubicBezTo>
                  <a:cubicBezTo>
                    <a:pt x="3054239" y="210"/>
                    <a:pt x="3934920" y="880996"/>
                    <a:pt x="3934920" y="1967474"/>
                  </a:cubicBez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Helvetica" panose="020B7200000000000000" pitchFamily="34" charset="0"/>
                <a:ea typeface="+mn-ea"/>
                <a:cs typeface="+mn-cs"/>
              </a:endParaRPr>
            </a:p>
          </p:txBody>
        </p:sp>
      </p:grpSp>
      <p:sp>
        <p:nvSpPr>
          <p:cNvPr id="46" name="Freeform: Shape 8">
            <a:extLst>
              <a:ext uri="{FF2B5EF4-FFF2-40B4-BE49-F238E27FC236}">
                <a16:creationId xmlns:a16="http://schemas.microsoft.com/office/drawing/2014/main" id="{FB171D4B-08C5-014E-AE56-2B36E6442233}"/>
              </a:ext>
            </a:extLst>
          </p:cNvPr>
          <p:cNvSpPr/>
          <p:nvPr/>
        </p:nvSpPr>
        <p:spPr>
          <a:xfrm>
            <a:off x="7903171" y="1315591"/>
            <a:ext cx="741870" cy="741870"/>
          </a:xfrm>
          <a:custGeom>
            <a:avLst/>
            <a:gdLst>
              <a:gd name="connsiteX0" fmla="*/ 650824 w 650824"/>
              <a:gd name="connsiteY0" fmla="*/ 325412 h 650824"/>
              <a:gd name="connsiteX1" fmla="*/ 325412 w 650824"/>
              <a:gd name="connsiteY1" fmla="*/ 650824 h 650824"/>
              <a:gd name="connsiteX2" fmla="*/ 0 w 650824"/>
              <a:gd name="connsiteY2" fmla="*/ 325412 h 650824"/>
              <a:gd name="connsiteX3" fmla="*/ 325412 w 650824"/>
              <a:gd name="connsiteY3" fmla="*/ 0 h 650824"/>
              <a:gd name="connsiteX4" fmla="*/ 650824 w 650824"/>
              <a:gd name="connsiteY4" fmla="*/ 325412 h 650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824" h="650824">
                <a:moveTo>
                  <a:pt x="650824" y="325412"/>
                </a:moveTo>
                <a:cubicBezTo>
                  <a:pt x="650824" y="505132"/>
                  <a:pt x="505132" y="650824"/>
                  <a:pt x="325412" y="650824"/>
                </a:cubicBezTo>
                <a:cubicBezTo>
                  <a:pt x="145692" y="650824"/>
                  <a:pt x="0" y="505132"/>
                  <a:pt x="0" y="325412"/>
                </a:cubicBezTo>
                <a:cubicBezTo>
                  <a:pt x="0" y="145692"/>
                  <a:pt x="145692" y="0"/>
                  <a:pt x="325412" y="0"/>
                </a:cubicBezTo>
                <a:cubicBezTo>
                  <a:pt x="505132" y="0"/>
                  <a:pt x="650824" y="145692"/>
                  <a:pt x="650824" y="325412"/>
                </a:cubicBez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Helvetica" panose="020B7200000000000000" pitchFamily="34" charset="0"/>
            </a:endParaRPr>
          </a:p>
        </p:txBody>
      </p:sp>
      <p:sp>
        <p:nvSpPr>
          <p:cNvPr id="47" name="Freeform: Shape 9">
            <a:extLst>
              <a:ext uri="{FF2B5EF4-FFF2-40B4-BE49-F238E27FC236}">
                <a16:creationId xmlns:a16="http://schemas.microsoft.com/office/drawing/2014/main" id="{F557AC04-450F-494B-8438-BEBF6EE28F1F}"/>
              </a:ext>
            </a:extLst>
          </p:cNvPr>
          <p:cNvSpPr/>
          <p:nvPr/>
        </p:nvSpPr>
        <p:spPr>
          <a:xfrm>
            <a:off x="8323353" y="2130923"/>
            <a:ext cx="741870" cy="741870"/>
          </a:xfrm>
          <a:custGeom>
            <a:avLst/>
            <a:gdLst>
              <a:gd name="connsiteX0" fmla="*/ 650824 w 650824"/>
              <a:gd name="connsiteY0" fmla="*/ 325412 h 650824"/>
              <a:gd name="connsiteX1" fmla="*/ 325412 w 650824"/>
              <a:gd name="connsiteY1" fmla="*/ 650824 h 650824"/>
              <a:gd name="connsiteX2" fmla="*/ 0 w 650824"/>
              <a:gd name="connsiteY2" fmla="*/ 325412 h 650824"/>
              <a:gd name="connsiteX3" fmla="*/ 325412 w 650824"/>
              <a:gd name="connsiteY3" fmla="*/ 0 h 650824"/>
              <a:gd name="connsiteX4" fmla="*/ 650824 w 650824"/>
              <a:gd name="connsiteY4" fmla="*/ 325412 h 650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824" h="650824">
                <a:moveTo>
                  <a:pt x="650824" y="325412"/>
                </a:moveTo>
                <a:cubicBezTo>
                  <a:pt x="650824" y="505132"/>
                  <a:pt x="505133" y="650824"/>
                  <a:pt x="325412" y="650824"/>
                </a:cubicBezTo>
                <a:cubicBezTo>
                  <a:pt x="145692" y="650824"/>
                  <a:pt x="0" y="505132"/>
                  <a:pt x="0" y="325412"/>
                </a:cubicBezTo>
                <a:cubicBezTo>
                  <a:pt x="0" y="145692"/>
                  <a:pt x="145692" y="0"/>
                  <a:pt x="325412" y="0"/>
                </a:cubicBezTo>
                <a:cubicBezTo>
                  <a:pt x="505133" y="0"/>
                  <a:pt x="650824" y="145692"/>
                  <a:pt x="650824" y="325412"/>
                </a:cubicBezTo>
                <a:close/>
              </a:path>
            </a:pathLst>
          </a:custGeom>
          <a:solidFill>
            <a:srgbClr val="5EABA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Helvetica" panose="020B7200000000000000" pitchFamily="34" charset="0"/>
            </a:endParaRPr>
          </a:p>
        </p:txBody>
      </p:sp>
      <p:sp>
        <p:nvSpPr>
          <p:cNvPr id="48" name="Freeform: Shape 10">
            <a:extLst>
              <a:ext uri="{FF2B5EF4-FFF2-40B4-BE49-F238E27FC236}">
                <a16:creationId xmlns:a16="http://schemas.microsoft.com/office/drawing/2014/main" id="{9F61C4E5-B31C-FC4D-BC3B-6568132F6407}"/>
              </a:ext>
            </a:extLst>
          </p:cNvPr>
          <p:cNvSpPr/>
          <p:nvPr/>
        </p:nvSpPr>
        <p:spPr>
          <a:xfrm>
            <a:off x="8473337" y="3058076"/>
            <a:ext cx="741870" cy="741870"/>
          </a:xfrm>
          <a:custGeom>
            <a:avLst/>
            <a:gdLst>
              <a:gd name="connsiteX0" fmla="*/ 650824 w 650824"/>
              <a:gd name="connsiteY0" fmla="*/ 325412 h 650824"/>
              <a:gd name="connsiteX1" fmla="*/ 325412 w 650824"/>
              <a:gd name="connsiteY1" fmla="*/ 650824 h 650824"/>
              <a:gd name="connsiteX2" fmla="*/ 0 w 650824"/>
              <a:gd name="connsiteY2" fmla="*/ 325412 h 650824"/>
              <a:gd name="connsiteX3" fmla="*/ 325412 w 650824"/>
              <a:gd name="connsiteY3" fmla="*/ 0 h 650824"/>
              <a:gd name="connsiteX4" fmla="*/ 650824 w 650824"/>
              <a:gd name="connsiteY4" fmla="*/ 325412 h 650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824" h="650824">
                <a:moveTo>
                  <a:pt x="650824" y="325412"/>
                </a:moveTo>
                <a:cubicBezTo>
                  <a:pt x="650824" y="505132"/>
                  <a:pt x="505132" y="650824"/>
                  <a:pt x="325412" y="650824"/>
                </a:cubicBezTo>
                <a:cubicBezTo>
                  <a:pt x="145691" y="650824"/>
                  <a:pt x="0" y="505132"/>
                  <a:pt x="0" y="325412"/>
                </a:cubicBezTo>
                <a:cubicBezTo>
                  <a:pt x="0" y="145692"/>
                  <a:pt x="145691" y="0"/>
                  <a:pt x="325412" y="0"/>
                </a:cubicBezTo>
                <a:cubicBezTo>
                  <a:pt x="505132" y="0"/>
                  <a:pt x="650824" y="145692"/>
                  <a:pt x="650824" y="325412"/>
                </a:cubicBez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Helvetica" panose="020B7200000000000000" pitchFamily="34" charset="0"/>
            </a:endParaRPr>
          </a:p>
        </p:txBody>
      </p:sp>
      <p:sp>
        <p:nvSpPr>
          <p:cNvPr id="49" name="Freeform: Shape 11">
            <a:extLst>
              <a:ext uri="{FF2B5EF4-FFF2-40B4-BE49-F238E27FC236}">
                <a16:creationId xmlns:a16="http://schemas.microsoft.com/office/drawing/2014/main" id="{5AD58B27-2C54-BE41-8F07-FA4355A7C38C}"/>
              </a:ext>
            </a:extLst>
          </p:cNvPr>
          <p:cNvSpPr/>
          <p:nvPr/>
        </p:nvSpPr>
        <p:spPr>
          <a:xfrm>
            <a:off x="8322983" y="3985228"/>
            <a:ext cx="741870" cy="741870"/>
          </a:xfrm>
          <a:custGeom>
            <a:avLst/>
            <a:gdLst>
              <a:gd name="connsiteX0" fmla="*/ 650824 w 650824"/>
              <a:gd name="connsiteY0" fmla="*/ 325412 h 650824"/>
              <a:gd name="connsiteX1" fmla="*/ 325412 w 650824"/>
              <a:gd name="connsiteY1" fmla="*/ 650824 h 650824"/>
              <a:gd name="connsiteX2" fmla="*/ 0 w 650824"/>
              <a:gd name="connsiteY2" fmla="*/ 325412 h 650824"/>
              <a:gd name="connsiteX3" fmla="*/ 325412 w 650824"/>
              <a:gd name="connsiteY3" fmla="*/ 0 h 650824"/>
              <a:gd name="connsiteX4" fmla="*/ 650824 w 650824"/>
              <a:gd name="connsiteY4" fmla="*/ 325412 h 650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824" h="650824">
                <a:moveTo>
                  <a:pt x="650824" y="325412"/>
                </a:moveTo>
                <a:cubicBezTo>
                  <a:pt x="650824" y="505132"/>
                  <a:pt x="505133" y="650824"/>
                  <a:pt x="325412" y="650824"/>
                </a:cubicBezTo>
                <a:cubicBezTo>
                  <a:pt x="145692" y="650824"/>
                  <a:pt x="0" y="505132"/>
                  <a:pt x="0" y="325412"/>
                </a:cubicBezTo>
                <a:cubicBezTo>
                  <a:pt x="0" y="145692"/>
                  <a:pt x="145692" y="0"/>
                  <a:pt x="325412" y="0"/>
                </a:cubicBezTo>
                <a:cubicBezTo>
                  <a:pt x="505133" y="0"/>
                  <a:pt x="650824" y="145692"/>
                  <a:pt x="650824" y="325412"/>
                </a:cubicBezTo>
                <a:close/>
              </a:path>
            </a:pathLst>
          </a:custGeom>
          <a:solidFill>
            <a:srgbClr val="5EABA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Helvetica" panose="020B7200000000000000" pitchFamily="34" charset="0"/>
            </a:endParaRPr>
          </a:p>
        </p:txBody>
      </p:sp>
      <p:sp>
        <p:nvSpPr>
          <p:cNvPr id="50" name="Freeform: Shape 12">
            <a:extLst>
              <a:ext uri="{FF2B5EF4-FFF2-40B4-BE49-F238E27FC236}">
                <a16:creationId xmlns:a16="http://schemas.microsoft.com/office/drawing/2014/main" id="{188309EA-9681-1E46-A695-669863CC4028}"/>
              </a:ext>
            </a:extLst>
          </p:cNvPr>
          <p:cNvSpPr/>
          <p:nvPr/>
        </p:nvSpPr>
        <p:spPr>
          <a:xfrm>
            <a:off x="7903171" y="4800561"/>
            <a:ext cx="741870" cy="741870"/>
          </a:xfrm>
          <a:custGeom>
            <a:avLst/>
            <a:gdLst>
              <a:gd name="connsiteX0" fmla="*/ 650824 w 650824"/>
              <a:gd name="connsiteY0" fmla="*/ 325412 h 650824"/>
              <a:gd name="connsiteX1" fmla="*/ 325412 w 650824"/>
              <a:gd name="connsiteY1" fmla="*/ 650824 h 650824"/>
              <a:gd name="connsiteX2" fmla="*/ 0 w 650824"/>
              <a:gd name="connsiteY2" fmla="*/ 325412 h 650824"/>
              <a:gd name="connsiteX3" fmla="*/ 325412 w 650824"/>
              <a:gd name="connsiteY3" fmla="*/ 0 h 650824"/>
              <a:gd name="connsiteX4" fmla="*/ 650824 w 650824"/>
              <a:gd name="connsiteY4" fmla="*/ 325412 h 650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824" h="650824">
                <a:moveTo>
                  <a:pt x="650824" y="325412"/>
                </a:moveTo>
                <a:cubicBezTo>
                  <a:pt x="650824" y="505132"/>
                  <a:pt x="505132" y="650824"/>
                  <a:pt x="325412" y="650824"/>
                </a:cubicBezTo>
                <a:cubicBezTo>
                  <a:pt x="145692" y="650824"/>
                  <a:pt x="0" y="505132"/>
                  <a:pt x="0" y="325412"/>
                </a:cubicBezTo>
                <a:cubicBezTo>
                  <a:pt x="0" y="145692"/>
                  <a:pt x="145692" y="0"/>
                  <a:pt x="325412" y="0"/>
                </a:cubicBezTo>
                <a:cubicBezTo>
                  <a:pt x="505132" y="0"/>
                  <a:pt x="650824" y="145692"/>
                  <a:pt x="650824" y="325412"/>
                </a:cubicBezTo>
                <a:close/>
              </a:path>
            </a:pathLst>
          </a:custGeom>
          <a:solidFill>
            <a:srgbClr val="0088B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Helvetica" panose="020B7200000000000000" pitchFamily="34" charset="0"/>
            </a:endParaRPr>
          </a:p>
        </p:txBody>
      </p:sp>
      <p:sp>
        <p:nvSpPr>
          <p:cNvPr id="71" name="Kotak Teks 3">
            <a:extLst>
              <a:ext uri="{FF2B5EF4-FFF2-40B4-BE49-F238E27FC236}">
                <a16:creationId xmlns:a16="http://schemas.microsoft.com/office/drawing/2014/main" id="{07BE6789-4848-B141-8409-1F488A1806BA}"/>
              </a:ext>
            </a:extLst>
          </p:cNvPr>
          <p:cNvSpPr txBox="1"/>
          <p:nvPr/>
        </p:nvSpPr>
        <p:spPr>
          <a:xfrm>
            <a:off x="7888665" y="1501860"/>
            <a:ext cx="77088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100" normalizeH="0" baseline="0" noProof="0">
                <a:ln>
                  <a:noFill/>
                </a:ln>
                <a:solidFill>
                  <a:prstClr val="white"/>
                </a:solidFill>
                <a:effectLst/>
                <a:uLnTx/>
                <a:uFillTx/>
                <a:latin typeface="Helvetica" panose="020B7200000000000000" pitchFamily="34" charset="0"/>
                <a:ea typeface="Roboto" panose="02000000000000000000" pitchFamily="2" charset="0"/>
                <a:cs typeface="Poppins Medium" panose="00000600000000000000" pitchFamily="2" charset="0"/>
              </a:rPr>
              <a:t>01</a:t>
            </a:r>
            <a:endParaRPr kumimoji="0" lang="en-ID" sz="1800"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Medium" panose="00000600000000000000" pitchFamily="2" charset="0"/>
            </a:endParaRPr>
          </a:p>
        </p:txBody>
      </p:sp>
      <p:sp>
        <p:nvSpPr>
          <p:cNvPr id="72" name="Kotak Teks 3">
            <a:extLst>
              <a:ext uri="{FF2B5EF4-FFF2-40B4-BE49-F238E27FC236}">
                <a16:creationId xmlns:a16="http://schemas.microsoft.com/office/drawing/2014/main" id="{CB717ABF-B064-4D47-9C76-D9B6AD69E8D5}"/>
              </a:ext>
            </a:extLst>
          </p:cNvPr>
          <p:cNvSpPr txBox="1"/>
          <p:nvPr/>
        </p:nvSpPr>
        <p:spPr>
          <a:xfrm>
            <a:off x="8308847" y="2317192"/>
            <a:ext cx="77088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100" normalizeH="0" baseline="0" noProof="0">
                <a:ln>
                  <a:noFill/>
                </a:ln>
                <a:solidFill>
                  <a:prstClr val="white"/>
                </a:solidFill>
                <a:effectLst/>
                <a:uLnTx/>
                <a:uFillTx/>
                <a:latin typeface="Helvetica" panose="020B7200000000000000" pitchFamily="34" charset="0"/>
                <a:ea typeface="Roboto" panose="02000000000000000000" pitchFamily="2" charset="0"/>
                <a:cs typeface="Poppins Medium" panose="00000600000000000000" pitchFamily="2" charset="0"/>
              </a:rPr>
              <a:t>02</a:t>
            </a:r>
            <a:endParaRPr kumimoji="0" lang="en-ID" sz="1800"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Medium" panose="00000600000000000000" pitchFamily="2" charset="0"/>
            </a:endParaRPr>
          </a:p>
        </p:txBody>
      </p:sp>
      <p:sp>
        <p:nvSpPr>
          <p:cNvPr id="73" name="Kotak Teks 3">
            <a:extLst>
              <a:ext uri="{FF2B5EF4-FFF2-40B4-BE49-F238E27FC236}">
                <a16:creationId xmlns:a16="http://schemas.microsoft.com/office/drawing/2014/main" id="{5EF4D4A9-C885-CD45-9080-46FA4B78B7F3}"/>
              </a:ext>
            </a:extLst>
          </p:cNvPr>
          <p:cNvSpPr txBox="1"/>
          <p:nvPr/>
        </p:nvSpPr>
        <p:spPr>
          <a:xfrm>
            <a:off x="8458831" y="3244345"/>
            <a:ext cx="77088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100" normalizeH="0" baseline="0" noProof="0">
                <a:ln>
                  <a:noFill/>
                </a:ln>
                <a:solidFill>
                  <a:prstClr val="white"/>
                </a:solidFill>
                <a:effectLst/>
                <a:uLnTx/>
                <a:uFillTx/>
                <a:latin typeface="Helvetica" panose="020B7200000000000000" pitchFamily="34" charset="0"/>
                <a:ea typeface="Roboto" panose="02000000000000000000" pitchFamily="2" charset="0"/>
                <a:cs typeface="Poppins Medium" panose="00000600000000000000" pitchFamily="2" charset="0"/>
              </a:rPr>
              <a:t>03</a:t>
            </a:r>
            <a:endParaRPr kumimoji="0" lang="en-ID" sz="1800"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Medium" panose="00000600000000000000" pitchFamily="2" charset="0"/>
            </a:endParaRPr>
          </a:p>
        </p:txBody>
      </p:sp>
      <p:sp>
        <p:nvSpPr>
          <p:cNvPr id="74" name="Kotak Teks 3">
            <a:extLst>
              <a:ext uri="{FF2B5EF4-FFF2-40B4-BE49-F238E27FC236}">
                <a16:creationId xmlns:a16="http://schemas.microsoft.com/office/drawing/2014/main" id="{841301BD-AE7B-C949-90DB-E9B6B594EC9D}"/>
              </a:ext>
            </a:extLst>
          </p:cNvPr>
          <p:cNvSpPr txBox="1"/>
          <p:nvPr/>
        </p:nvSpPr>
        <p:spPr>
          <a:xfrm>
            <a:off x="8308477" y="4171497"/>
            <a:ext cx="77088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100" normalizeH="0" baseline="0" noProof="0">
                <a:ln>
                  <a:noFill/>
                </a:ln>
                <a:solidFill>
                  <a:prstClr val="white"/>
                </a:solidFill>
                <a:effectLst/>
                <a:uLnTx/>
                <a:uFillTx/>
                <a:latin typeface="Helvetica" panose="020B7200000000000000" pitchFamily="34" charset="0"/>
                <a:ea typeface="Roboto" panose="02000000000000000000" pitchFamily="2" charset="0"/>
                <a:cs typeface="Poppins Medium" panose="00000600000000000000" pitchFamily="2" charset="0"/>
              </a:rPr>
              <a:t>04</a:t>
            </a:r>
            <a:endParaRPr kumimoji="0" lang="en-ID" sz="1800"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Medium" panose="00000600000000000000" pitchFamily="2" charset="0"/>
            </a:endParaRPr>
          </a:p>
        </p:txBody>
      </p:sp>
      <p:sp>
        <p:nvSpPr>
          <p:cNvPr id="75" name="Kotak Teks 3">
            <a:extLst>
              <a:ext uri="{FF2B5EF4-FFF2-40B4-BE49-F238E27FC236}">
                <a16:creationId xmlns:a16="http://schemas.microsoft.com/office/drawing/2014/main" id="{E73604D4-0783-8E47-BA6C-2E43A2794306}"/>
              </a:ext>
            </a:extLst>
          </p:cNvPr>
          <p:cNvSpPr txBox="1"/>
          <p:nvPr/>
        </p:nvSpPr>
        <p:spPr>
          <a:xfrm>
            <a:off x="7888665" y="4986830"/>
            <a:ext cx="77088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100" normalizeH="0" baseline="0" noProof="0">
                <a:ln>
                  <a:noFill/>
                </a:ln>
                <a:solidFill>
                  <a:prstClr val="white"/>
                </a:solidFill>
                <a:effectLst/>
                <a:uLnTx/>
                <a:uFillTx/>
                <a:latin typeface="Helvetica" panose="020B7200000000000000" pitchFamily="34" charset="0"/>
                <a:ea typeface="Roboto" panose="02000000000000000000" pitchFamily="2" charset="0"/>
                <a:cs typeface="Poppins Medium" panose="00000600000000000000" pitchFamily="2" charset="0"/>
              </a:rPr>
              <a:t>05</a:t>
            </a:r>
            <a:endParaRPr kumimoji="0" lang="en-ID" sz="1800" b="1" i="0" u="none" strike="noStrike" kern="1200" cap="none" spc="100" normalizeH="0" baseline="0" noProof="0" dirty="0">
              <a:ln>
                <a:noFill/>
              </a:ln>
              <a:solidFill>
                <a:prstClr val="white"/>
              </a:solidFill>
              <a:effectLst/>
              <a:uLnTx/>
              <a:uFillTx/>
              <a:latin typeface="Helvetica" panose="020B7200000000000000" pitchFamily="34" charset="0"/>
              <a:ea typeface="Roboto" panose="02000000000000000000" pitchFamily="2" charset="0"/>
              <a:cs typeface="Poppins Medium" panose="00000600000000000000" pitchFamily="2" charset="0"/>
            </a:endParaRPr>
          </a:p>
        </p:txBody>
      </p:sp>
      <p:sp>
        <p:nvSpPr>
          <p:cNvPr id="2" name="Título 1">
            <a:extLst>
              <a:ext uri="{FF2B5EF4-FFF2-40B4-BE49-F238E27FC236}">
                <a16:creationId xmlns:a16="http://schemas.microsoft.com/office/drawing/2014/main" id="{866A8DA4-FED1-4BE4-AAA4-A0F1B06B69E3}"/>
              </a:ext>
            </a:extLst>
          </p:cNvPr>
          <p:cNvSpPr>
            <a:spLocks noGrp="1"/>
          </p:cNvSpPr>
          <p:nvPr>
            <p:ph type="title"/>
          </p:nvPr>
        </p:nvSpPr>
        <p:spPr/>
        <p:txBody>
          <a:bodyPr/>
          <a:lstStyle/>
          <a:p>
            <a:r>
              <a:rPr lang="en-US" dirty="0">
                <a:solidFill>
                  <a:srgbClr val="5EABA0"/>
                </a:solidFill>
              </a:rPr>
              <a:t>Infographic</a:t>
            </a:r>
            <a:r>
              <a:rPr lang="es-ES" dirty="0"/>
              <a:t> </a:t>
            </a:r>
            <a:r>
              <a:rPr lang="es-ES" dirty="0" err="1"/>
              <a:t>Slide</a:t>
            </a:r>
            <a:endParaRPr lang="en-US" dirty="0"/>
          </a:p>
        </p:txBody>
      </p:sp>
      <p:sp>
        <p:nvSpPr>
          <p:cNvPr id="33" name="TextBox 137">
            <a:extLst>
              <a:ext uri="{FF2B5EF4-FFF2-40B4-BE49-F238E27FC236}">
                <a16:creationId xmlns:a16="http://schemas.microsoft.com/office/drawing/2014/main" id="{8E251C50-BE5C-47E5-B731-F412A5A8C5CE}"/>
              </a:ext>
            </a:extLst>
          </p:cNvPr>
          <p:cNvSpPr txBox="1"/>
          <p:nvPr/>
        </p:nvSpPr>
        <p:spPr>
          <a:xfrm>
            <a:off x="8869678" y="1321657"/>
            <a:ext cx="238361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lumMod val="95000"/>
                    <a:lumOff val="5000"/>
                  </a:prstClr>
                </a:solidFill>
                <a:effectLst/>
                <a:uLnTx/>
                <a:uFillTx/>
                <a:latin typeface="Helvetica" panose="020B7200000000000000" pitchFamily="34" charset="0"/>
                <a:cs typeface="Poppins SemiBold" panose="00000700000000000000" pitchFamily="2" charset="0"/>
              </a:rPr>
              <a:t>Your title here</a:t>
            </a:r>
          </a:p>
        </p:txBody>
      </p:sp>
      <p:sp>
        <p:nvSpPr>
          <p:cNvPr id="34" name="TextBox 138">
            <a:extLst>
              <a:ext uri="{FF2B5EF4-FFF2-40B4-BE49-F238E27FC236}">
                <a16:creationId xmlns:a16="http://schemas.microsoft.com/office/drawing/2014/main" id="{C2791B00-9C2A-44BD-8AC8-7586A863BC51}"/>
              </a:ext>
            </a:extLst>
          </p:cNvPr>
          <p:cNvSpPr txBox="1"/>
          <p:nvPr/>
        </p:nvSpPr>
        <p:spPr>
          <a:xfrm>
            <a:off x="8869678" y="1541678"/>
            <a:ext cx="2243755" cy="26622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000" b="0" i="0" u="none" strike="noStrike" kern="1200" cap="none" spc="0" normalizeH="0" baseline="0" noProof="0" dirty="0">
                <a:ln>
                  <a:noFill/>
                </a:ln>
                <a:effectLst/>
                <a:uLnTx/>
                <a:uFillTx/>
                <a:latin typeface="HelvLight" pitchFamily="2" charset="0"/>
              </a:rPr>
              <a:t>Lorem ipsum dolor </a:t>
            </a:r>
            <a:r>
              <a:rPr kumimoji="0" lang="en-US" sz="1000" b="0" i="0" u="none" strike="noStrike" kern="1200" cap="none" spc="0" normalizeH="0" baseline="0" noProof="0" dirty="0" err="1">
                <a:ln>
                  <a:noFill/>
                </a:ln>
                <a:effectLst/>
                <a:uLnTx/>
                <a:uFillTx/>
                <a:latin typeface="HelvLight" pitchFamily="2" charset="0"/>
              </a:rPr>
              <a:t>amet</a:t>
            </a:r>
            <a:r>
              <a:rPr kumimoji="0" lang="en-US" sz="1000" b="0" i="0" u="none" strike="noStrike" kern="1200" cap="none" spc="0" normalizeH="0" baseline="0" noProof="0" dirty="0">
                <a:ln>
                  <a:noFill/>
                </a:ln>
                <a:effectLst/>
                <a:uLnTx/>
                <a:uFillTx/>
                <a:latin typeface="HelvLight" pitchFamily="2" charset="0"/>
              </a:rPr>
              <a:t> Maecenas</a:t>
            </a:r>
          </a:p>
        </p:txBody>
      </p:sp>
      <p:sp>
        <p:nvSpPr>
          <p:cNvPr id="37" name="TextBox 139">
            <a:extLst>
              <a:ext uri="{FF2B5EF4-FFF2-40B4-BE49-F238E27FC236}">
                <a16:creationId xmlns:a16="http://schemas.microsoft.com/office/drawing/2014/main" id="{13C7CC4C-DA23-41E2-8418-49F517497D95}"/>
              </a:ext>
            </a:extLst>
          </p:cNvPr>
          <p:cNvSpPr txBox="1"/>
          <p:nvPr/>
        </p:nvSpPr>
        <p:spPr>
          <a:xfrm>
            <a:off x="9242150" y="2207281"/>
            <a:ext cx="238361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lumMod val="95000"/>
                    <a:lumOff val="5000"/>
                  </a:prstClr>
                </a:solidFill>
                <a:effectLst/>
                <a:uLnTx/>
                <a:uFillTx/>
                <a:latin typeface="Helvetica" panose="020B7200000000000000" pitchFamily="34" charset="0"/>
                <a:cs typeface="Poppins SemiBold" panose="00000700000000000000" pitchFamily="2" charset="0"/>
              </a:rPr>
              <a:t>Your title here</a:t>
            </a:r>
          </a:p>
        </p:txBody>
      </p:sp>
      <p:sp>
        <p:nvSpPr>
          <p:cNvPr id="42" name="TextBox 140">
            <a:extLst>
              <a:ext uri="{FF2B5EF4-FFF2-40B4-BE49-F238E27FC236}">
                <a16:creationId xmlns:a16="http://schemas.microsoft.com/office/drawing/2014/main" id="{5FACF611-B160-434D-A462-E234184E0BC6}"/>
              </a:ext>
            </a:extLst>
          </p:cNvPr>
          <p:cNvSpPr txBox="1"/>
          <p:nvPr/>
        </p:nvSpPr>
        <p:spPr>
          <a:xfrm>
            <a:off x="9242150" y="2427302"/>
            <a:ext cx="2243755" cy="26622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000" b="0" i="0" u="none" strike="noStrike" kern="1200" cap="none" spc="0" normalizeH="0" baseline="0" noProof="0">
                <a:ln>
                  <a:noFill/>
                </a:ln>
                <a:effectLst/>
                <a:uLnTx/>
                <a:uFillTx/>
                <a:latin typeface="HelvLight" pitchFamily="2" charset="0"/>
              </a:rPr>
              <a:t>Lorem ipsum dolor amet Maecenas</a:t>
            </a:r>
            <a:endParaRPr kumimoji="0" lang="en-US" sz="1000" b="0" i="0" u="none" strike="noStrike" kern="1200" cap="none" spc="0" normalizeH="0" baseline="0" noProof="0" dirty="0">
              <a:ln>
                <a:noFill/>
              </a:ln>
              <a:effectLst/>
              <a:uLnTx/>
              <a:uFillTx/>
              <a:latin typeface="HelvLight" pitchFamily="2" charset="0"/>
            </a:endParaRPr>
          </a:p>
        </p:txBody>
      </p:sp>
      <p:sp>
        <p:nvSpPr>
          <p:cNvPr id="43" name="TextBox 141">
            <a:extLst>
              <a:ext uri="{FF2B5EF4-FFF2-40B4-BE49-F238E27FC236}">
                <a16:creationId xmlns:a16="http://schemas.microsoft.com/office/drawing/2014/main" id="{65E2B4B7-CD5C-44E5-828E-58CC750BFFBF}"/>
              </a:ext>
            </a:extLst>
          </p:cNvPr>
          <p:cNvSpPr txBox="1"/>
          <p:nvPr/>
        </p:nvSpPr>
        <p:spPr>
          <a:xfrm>
            <a:off x="9347948" y="3147424"/>
            <a:ext cx="238361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lumMod val="95000"/>
                    <a:lumOff val="5000"/>
                  </a:prstClr>
                </a:solidFill>
                <a:effectLst/>
                <a:uLnTx/>
                <a:uFillTx/>
                <a:latin typeface="Helvetica" panose="020B7200000000000000" pitchFamily="34" charset="0"/>
                <a:cs typeface="Poppins SemiBold" panose="00000700000000000000" pitchFamily="2" charset="0"/>
              </a:rPr>
              <a:t>Your title here</a:t>
            </a:r>
          </a:p>
        </p:txBody>
      </p:sp>
      <p:sp>
        <p:nvSpPr>
          <p:cNvPr id="44" name="TextBox 142">
            <a:extLst>
              <a:ext uri="{FF2B5EF4-FFF2-40B4-BE49-F238E27FC236}">
                <a16:creationId xmlns:a16="http://schemas.microsoft.com/office/drawing/2014/main" id="{2535B429-875F-4129-B9B2-3072EB88A351}"/>
              </a:ext>
            </a:extLst>
          </p:cNvPr>
          <p:cNvSpPr txBox="1"/>
          <p:nvPr/>
        </p:nvSpPr>
        <p:spPr>
          <a:xfrm>
            <a:off x="9347948" y="3367445"/>
            <a:ext cx="2243755" cy="26622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000" b="0" i="0" u="none" strike="noStrike" kern="1200" cap="none" spc="0" normalizeH="0" baseline="0" noProof="0">
                <a:ln>
                  <a:noFill/>
                </a:ln>
                <a:effectLst/>
                <a:uLnTx/>
                <a:uFillTx/>
                <a:latin typeface="HelvLight" pitchFamily="2" charset="0"/>
              </a:rPr>
              <a:t>Lorem ipsum dolor amet Maecenas</a:t>
            </a:r>
            <a:endParaRPr kumimoji="0" lang="en-US" sz="1000" b="0" i="0" u="none" strike="noStrike" kern="1200" cap="none" spc="0" normalizeH="0" baseline="0" noProof="0" dirty="0">
              <a:ln>
                <a:noFill/>
              </a:ln>
              <a:effectLst/>
              <a:uLnTx/>
              <a:uFillTx/>
              <a:latin typeface="HelvLight" pitchFamily="2" charset="0"/>
            </a:endParaRPr>
          </a:p>
        </p:txBody>
      </p:sp>
      <p:sp>
        <p:nvSpPr>
          <p:cNvPr id="54" name="TextBox 143">
            <a:extLst>
              <a:ext uri="{FF2B5EF4-FFF2-40B4-BE49-F238E27FC236}">
                <a16:creationId xmlns:a16="http://schemas.microsoft.com/office/drawing/2014/main" id="{B8653818-614E-4CD1-8931-282247ACE2E9}"/>
              </a:ext>
            </a:extLst>
          </p:cNvPr>
          <p:cNvSpPr txBox="1"/>
          <p:nvPr/>
        </p:nvSpPr>
        <p:spPr>
          <a:xfrm>
            <a:off x="9242150" y="4124059"/>
            <a:ext cx="237612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lumMod val="95000"/>
                    <a:lumOff val="5000"/>
                  </a:prstClr>
                </a:solidFill>
                <a:effectLst/>
                <a:uLnTx/>
                <a:uFillTx/>
                <a:latin typeface="Helvetica" panose="020B7200000000000000" pitchFamily="34" charset="0"/>
                <a:cs typeface="Poppins SemiBold" panose="00000700000000000000" pitchFamily="2" charset="0"/>
              </a:rPr>
              <a:t>Your title here</a:t>
            </a:r>
          </a:p>
        </p:txBody>
      </p:sp>
      <p:sp>
        <p:nvSpPr>
          <p:cNvPr id="55" name="TextBox 144">
            <a:extLst>
              <a:ext uri="{FF2B5EF4-FFF2-40B4-BE49-F238E27FC236}">
                <a16:creationId xmlns:a16="http://schemas.microsoft.com/office/drawing/2014/main" id="{CD0CA979-B4BD-4EEE-8EE0-BDC2012189BC}"/>
              </a:ext>
            </a:extLst>
          </p:cNvPr>
          <p:cNvSpPr txBox="1"/>
          <p:nvPr/>
        </p:nvSpPr>
        <p:spPr>
          <a:xfrm>
            <a:off x="9242150" y="4344080"/>
            <a:ext cx="2243755" cy="26622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000" b="0" i="0" u="none" strike="noStrike" kern="1200" cap="none" spc="0" normalizeH="0" baseline="0" noProof="0">
                <a:ln>
                  <a:noFill/>
                </a:ln>
                <a:effectLst/>
                <a:uLnTx/>
                <a:uFillTx/>
                <a:latin typeface="HelvLight" pitchFamily="2" charset="0"/>
              </a:rPr>
              <a:t>Lorem ipsum dolor amet Maecenas</a:t>
            </a:r>
            <a:endParaRPr kumimoji="0" lang="en-US" sz="1000" b="0" i="0" u="none" strike="noStrike" kern="1200" cap="none" spc="0" normalizeH="0" baseline="0" noProof="0" dirty="0">
              <a:ln>
                <a:noFill/>
              </a:ln>
              <a:effectLst/>
              <a:uLnTx/>
              <a:uFillTx/>
              <a:latin typeface="HelvLight" pitchFamily="2" charset="0"/>
            </a:endParaRPr>
          </a:p>
        </p:txBody>
      </p:sp>
      <p:sp>
        <p:nvSpPr>
          <p:cNvPr id="56" name="TextBox 145">
            <a:extLst>
              <a:ext uri="{FF2B5EF4-FFF2-40B4-BE49-F238E27FC236}">
                <a16:creationId xmlns:a16="http://schemas.microsoft.com/office/drawing/2014/main" id="{FCBEA896-53AC-4087-9BFE-36860FA60AAA}"/>
              </a:ext>
            </a:extLst>
          </p:cNvPr>
          <p:cNvSpPr txBox="1"/>
          <p:nvPr/>
        </p:nvSpPr>
        <p:spPr>
          <a:xfrm>
            <a:off x="8869678" y="5011863"/>
            <a:ext cx="237612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lumMod val="95000"/>
                    <a:lumOff val="5000"/>
                  </a:prstClr>
                </a:solidFill>
                <a:effectLst/>
                <a:uLnTx/>
                <a:uFillTx/>
                <a:latin typeface="Helvetica" panose="020B7200000000000000" pitchFamily="34" charset="0"/>
                <a:cs typeface="Poppins SemiBold" panose="00000700000000000000" pitchFamily="2" charset="0"/>
              </a:rPr>
              <a:t>Your title here</a:t>
            </a:r>
          </a:p>
        </p:txBody>
      </p:sp>
      <p:sp>
        <p:nvSpPr>
          <p:cNvPr id="57" name="TextBox 146">
            <a:extLst>
              <a:ext uri="{FF2B5EF4-FFF2-40B4-BE49-F238E27FC236}">
                <a16:creationId xmlns:a16="http://schemas.microsoft.com/office/drawing/2014/main" id="{674E28CD-7008-4928-BCCF-C7CA453DFBF8}"/>
              </a:ext>
            </a:extLst>
          </p:cNvPr>
          <p:cNvSpPr txBox="1"/>
          <p:nvPr/>
        </p:nvSpPr>
        <p:spPr>
          <a:xfrm>
            <a:off x="8869678" y="5231884"/>
            <a:ext cx="2243755" cy="26622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000" b="0" i="0" u="none" strike="noStrike" kern="1200" cap="none" spc="0" normalizeH="0" baseline="0" noProof="0">
                <a:ln>
                  <a:noFill/>
                </a:ln>
                <a:effectLst/>
                <a:uLnTx/>
                <a:uFillTx/>
                <a:latin typeface="HelvLight" pitchFamily="2" charset="0"/>
              </a:rPr>
              <a:t>Lorem ipsum dolor amet Maecenas</a:t>
            </a:r>
            <a:endParaRPr kumimoji="0" lang="en-US" sz="1000" b="0" i="0" u="none" strike="noStrike" kern="1200" cap="none" spc="0" normalizeH="0" baseline="0" noProof="0" dirty="0">
              <a:ln>
                <a:noFill/>
              </a:ln>
              <a:effectLst/>
              <a:uLnTx/>
              <a:uFillTx/>
              <a:latin typeface="HelvLight" pitchFamily="2" charset="0"/>
            </a:endParaRPr>
          </a:p>
        </p:txBody>
      </p:sp>
      <p:sp>
        <p:nvSpPr>
          <p:cNvPr id="58" name="TextBox 36">
            <a:extLst>
              <a:ext uri="{FF2B5EF4-FFF2-40B4-BE49-F238E27FC236}">
                <a16:creationId xmlns:a16="http://schemas.microsoft.com/office/drawing/2014/main" id="{9B0416F2-CE8E-439A-AA2E-BD85AA6F61FD}"/>
              </a:ext>
            </a:extLst>
          </p:cNvPr>
          <p:cNvSpPr txBox="1"/>
          <p:nvPr/>
        </p:nvSpPr>
        <p:spPr>
          <a:xfrm>
            <a:off x="463551" y="1420614"/>
            <a:ext cx="2930124" cy="1221681"/>
          </a:xfrm>
          <a:prstGeom prst="rect">
            <a:avLst/>
          </a:prstGeom>
          <a:noFill/>
        </p:spPr>
        <p:txBody>
          <a:bodyPr wrap="square" rtlCol="0" anchor="t">
            <a:spAutoFit/>
          </a:bodyPr>
          <a:lstStyle/>
          <a:p>
            <a:pPr>
              <a:lnSpc>
                <a:spcPct val="125000"/>
              </a:lnSpc>
            </a:pPr>
            <a:r>
              <a:rPr lang="en-US" sz="1200" dirty="0">
                <a:latin typeface="HelvLight" pitchFamily="2" charset="0"/>
              </a:rPr>
              <a:t>KMG is dedicated to cultivating a positive culture of leadership for its team members’ professional and personal development, and this person-focused mentality.</a:t>
            </a:r>
            <a:endParaRPr lang="en-ID" sz="1200" dirty="0">
              <a:latin typeface="HelvLight" pitchFamily="2" charset="0"/>
            </a:endParaRPr>
          </a:p>
        </p:txBody>
      </p:sp>
    </p:spTree>
    <p:extLst>
      <p:ext uri="{BB962C8B-B14F-4D97-AF65-F5344CB8AC3E}">
        <p14:creationId xmlns:p14="http://schemas.microsoft.com/office/powerpoint/2010/main" val="2484578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1753415341"/>
              </p:ext>
            </p:extLst>
          </p:nvPr>
        </p:nvGraphicFramePr>
        <p:xfrm>
          <a:off x="1379003" y="1931416"/>
          <a:ext cx="9433995" cy="3351007"/>
        </p:xfrm>
        <a:graphic>
          <a:graphicData uri="http://schemas.openxmlformats.org/drawingml/2006/chart">
            <c:chart xmlns:c="http://schemas.openxmlformats.org/drawingml/2006/chart" xmlns:r="http://schemas.openxmlformats.org/officeDocument/2006/relationships" r:id="rId2"/>
          </a:graphicData>
        </a:graphic>
      </p:graphicFrame>
      <p:sp>
        <p:nvSpPr>
          <p:cNvPr id="3" name="Título 2">
            <a:extLst>
              <a:ext uri="{FF2B5EF4-FFF2-40B4-BE49-F238E27FC236}">
                <a16:creationId xmlns:a16="http://schemas.microsoft.com/office/drawing/2014/main" id="{29D7EB25-001D-4D5C-9D18-C29C57B5A49A}"/>
              </a:ext>
            </a:extLst>
          </p:cNvPr>
          <p:cNvSpPr>
            <a:spLocks noGrp="1"/>
          </p:cNvSpPr>
          <p:nvPr>
            <p:ph type="title"/>
          </p:nvPr>
        </p:nvSpPr>
        <p:spPr/>
        <p:txBody>
          <a:bodyPr/>
          <a:lstStyle/>
          <a:p>
            <a:r>
              <a:rPr lang="es-ES" dirty="0">
                <a:solidFill>
                  <a:srgbClr val="5EABA0"/>
                </a:solidFill>
              </a:rPr>
              <a:t>Chart</a:t>
            </a:r>
            <a:r>
              <a:rPr lang="es-ES" dirty="0"/>
              <a:t> </a:t>
            </a:r>
            <a:r>
              <a:rPr lang="es-ES" dirty="0" err="1"/>
              <a:t>Slide</a:t>
            </a:r>
            <a:endParaRPr lang="en-US" dirty="0"/>
          </a:p>
        </p:txBody>
      </p:sp>
    </p:spTree>
    <p:extLst>
      <p:ext uri="{BB962C8B-B14F-4D97-AF65-F5344CB8AC3E}">
        <p14:creationId xmlns:p14="http://schemas.microsoft.com/office/powerpoint/2010/main" val="2436702427"/>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Marcador de posición de imagen 6" descr="Vista de una carretera&#10;&#10;Descripción generada automáticamente">
            <a:extLst>
              <a:ext uri="{FF2B5EF4-FFF2-40B4-BE49-F238E27FC236}">
                <a16:creationId xmlns:a16="http://schemas.microsoft.com/office/drawing/2014/main" id="{0C857579-1A93-49C3-A348-2679E3C1AA14}"/>
              </a:ext>
            </a:extLst>
          </p:cNvPr>
          <p:cNvPicPr>
            <a:picLocks noGrp="1" noChangeAspect="1"/>
          </p:cNvPicPr>
          <p:nvPr>
            <p:ph type="pic" sz="quarter" idx="11"/>
          </p:nvPr>
        </p:nvPicPr>
        <p:blipFill rotWithShape="1">
          <a:blip r:embed="rId2"/>
          <a:srcRect l="14573" r="43513"/>
          <a:stretch/>
        </p:blipFill>
        <p:spPr>
          <a:xfrm>
            <a:off x="7887906" y="-2"/>
            <a:ext cx="4304088" cy="6845301"/>
          </a:xfrm>
        </p:spPr>
      </p:pic>
      <p:pic>
        <p:nvPicPr>
          <p:cNvPr id="5" name="Marcador de posición de imagen 4" descr="Vista de un camino en medio de una montaña&#10;&#10;Descripción generada automáticamente con confianza media">
            <a:extLst>
              <a:ext uri="{FF2B5EF4-FFF2-40B4-BE49-F238E27FC236}">
                <a16:creationId xmlns:a16="http://schemas.microsoft.com/office/drawing/2014/main" id="{17C3721B-6CF6-4A10-B1A5-47BD6F20D6C2}"/>
              </a:ext>
            </a:extLst>
          </p:cNvPr>
          <p:cNvPicPr>
            <a:picLocks noGrp="1" noChangeAspect="1"/>
          </p:cNvPicPr>
          <p:nvPr>
            <p:ph type="pic" sz="quarter" idx="10"/>
          </p:nvPr>
        </p:nvPicPr>
        <p:blipFill rotWithShape="1">
          <a:blip r:embed="rId3"/>
          <a:srcRect l="28056" r="28056"/>
          <a:stretch/>
        </p:blipFill>
        <p:spPr/>
      </p:pic>
      <p:sp>
        <p:nvSpPr>
          <p:cNvPr id="8" name="Título 7">
            <a:extLst>
              <a:ext uri="{FF2B5EF4-FFF2-40B4-BE49-F238E27FC236}">
                <a16:creationId xmlns:a16="http://schemas.microsoft.com/office/drawing/2014/main" id="{4DEC6058-56DE-4B6E-A5A0-8A29D0386067}"/>
              </a:ext>
            </a:extLst>
          </p:cNvPr>
          <p:cNvSpPr>
            <a:spLocks noGrp="1"/>
          </p:cNvSpPr>
          <p:nvPr>
            <p:ph type="title"/>
          </p:nvPr>
        </p:nvSpPr>
        <p:spPr/>
        <p:txBody>
          <a:bodyPr/>
          <a:lstStyle/>
          <a:p>
            <a:r>
              <a:rPr lang="en-US" sz="4000" b="1" dirty="0">
                <a:solidFill>
                  <a:srgbClr val="0088B2"/>
                </a:solidFill>
                <a:latin typeface="Helvetica" panose="020B7200000000000000" pitchFamily="34" charset="0"/>
              </a:rPr>
              <a:t>YOUR PRESENTATION TITLE GOES HERE</a:t>
            </a:r>
            <a:br>
              <a:rPr lang="en-ID" sz="4000" b="1" dirty="0">
                <a:solidFill>
                  <a:srgbClr val="0088B2"/>
                </a:solidFill>
                <a:latin typeface="Helvetica" panose="020B7200000000000000" pitchFamily="34" charset="0"/>
              </a:rPr>
            </a:br>
            <a:endParaRPr lang="es-SV" dirty="0"/>
          </a:p>
        </p:txBody>
      </p:sp>
      <p:sp>
        <p:nvSpPr>
          <p:cNvPr id="11" name="Marcador de texto 10">
            <a:extLst>
              <a:ext uri="{FF2B5EF4-FFF2-40B4-BE49-F238E27FC236}">
                <a16:creationId xmlns:a16="http://schemas.microsoft.com/office/drawing/2014/main" id="{B8B78604-379C-49E7-A4A2-BF11D2135064}"/>
              </a:ext>
            </a:extLst>
          </p:cNvPr>
          <p:cNvSpPr>
            <a:spLocks noGrp="1"/>
          </p:cNvSpPr>
          <p:nvPr>
            <p:ph type="body" sz="quarter" idx="12"/>
          </p:nvPr>
        </p:nvSpPr>
        <p:spPr/>
        <p:txBody>
          <a:bodyPr/>
          <a:lstStyle/>
          <a:p>
            <a:r>
              <a:rPr lang="en-US" sz="2600" dirty="0">
                <a:latin typeface="HelvLight" pitchFamily="2" charset="0"/>
              </a:rPr>
              <a:t>Subtitle goes here</a:t>
            </a:r>
            <a:endParaRPr lang="en-ID" sz="2600" dirty="0">
              <a:latin typeface="HelvLight" pitchFamily="2" charset="0"/>
            </a:endParaRPr>
          </a:p>
        </p:txBody>
      </p:sp>
      <p:sp>
        <p:nvSpPr>
          <p:cNvPr id="20" name="Forma libre: forma 19">
            <a:extLst>
              <a:ext uri="{FF2B5EF4-FFF2-40B4-BE49-F238E27FC236}">
                <a16:creationId xmlns:a16="http://schemas.microsoft.com/office/drawing/2014/main" id="{8483114B-973C-4001-BDBC-755B6AD9CC8D}"/>
              </a:ext>
            </a:extLst>
          </p:cNvPr>
          <p:cNvSpPr/>
          <p:nvPr/>
        </p:nvSpPr>
        <p:spPr>
          <a:xfrm>
            <a:off x="7863840" y="-2"/>
            <a:ext cx="4328154" cy="6870701"/>
          </a:xfrm>
          <a:custGeom>
            <a:avLst/>
            <a:gdLst>
              <a:gd name="connsiteX0" fmla="*/ 3589553 w 4304088"/>
              <a:gd name="connsiteY0" fmla="*/ 0 h 6858000"/>
              <a:gd name="connsiteX1" fmla="*/ 4304088 w 4304088"/>
              <a:gd name="connsiteY1" fmla="*/ 0 h 6858000"/>
              <a:gd name="connsiteX2" fmla="*/ 4304088 w 4304088"/>
              <a:gd name="connsiteY2" fmla="*/ 6797423 h 6858000"/>
              <a:gd name="connsiteX3" fmla="*/ 740680 w 4304088"/>
              <a:gd name="connsiteY3" fmla="*/ 6858000 h 6858000"/>
              <a:gd name="connsiteX4" fmla="*/ 0 w 4304088"/>
              <a:gd name="connsiteY4" fmla="*/ 6858000 h 6858000"/>
              <a:gd name="connsiteX5" fmla="*/ 3589553 w 4304088"/>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088" h="6858000">
                <a:moveTo>
                  <a:pt x="3589553" y="0"/>
                </a:moveTo>
                <a:lnTo>
                  <a:pt x="4304088" y="0"/>
                </a:lnTo>
                <a:lnTo>
                  <a:pt x="4304088" y="6797423"/>
                </a:lnTo>
                <a:lnTo>
                  <a:pt x="740680" y="6858000"/>
                </a:lnTo>
                <a:lnTo>
                  <a:pt x="0" y="6858000"/>
                </a:lnTo>
                <a:lnTo>
                  <a:pt x="3589553" y="0"/>
                </a:lnTo>
                <a:close/>
              </a:path>
            </a:pathLst>
          </a:custGeom>
          <a:solidFill>
            <a:srgbClr val="5EABA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179" name="Rectángulo 15">
            <a:extLst>
              <a:ext uri="{FF2B5EF4-FFF2-40B4-BE49-F238E27FC236}">
                <a16:creationId xmlns:a16="http://schemas.microsoft.com/office/drawing/2014/main" id="{DF0C9A16-5FEE-42C1-8FBA-222EEC095ACA}"/>
              </a:ext>
            </a:extLst>
          </p:cNvPr>
          <p:cNvSpPr/>
          <p:nvPr/>
        </p:nvSpPr>
        <p:spPr>
          <a:xfrm flipH="1">
            <a:off x="6618513" y="0"/>
            <a:ext cx="4815721" cy="4038895"/>
          </a:xfrm>
          <a:custGeom>
            <a:avLst/>
            <a:gdLst>
              <a:gd name="connsiteX0" fmla="*/ 0 w 5021943"/>
              <a:gd name="connsiteY0" fmla="*/ 0 h 6858000"/>
              <a:gd name="connsiteX1" fmla="*/ 5021943 w 5021943"/>
              <a:gd name="connsiteY1" fmla="*/ 0 h 6858000"/>
              <a:gd name="connsiteX2" fmla="*/ 5021943 w 5021943"/>
              <a:gd name="connsiteY2" fmla="*/ 6858000 h 6858000"/>
              <a:gd name="connsiteX3" fmla="*/ 0 w 5021943"/>
              <a:gd name="connsiteY3" fmla="*/ 6858000 h 6858000"/>
              <a:gd name="connsiteX4" fmla="*/ 0 w 5021943"/>
              <a:gd name="connsiteY4" fmla="*/ 0 h 6858000"/>
              <a:gd name="connsiteX0" fmla="*/ 2801258 w 5021943"/>
              <a:gd name="connsiteY0" fmla="*/ 0 h 6858000"/>
              <a:gd name="connsiteX1" fmla="*/ 5021943 w 5021943"/>
              <a:gd name="connsiteY1" fmla="*/ 0 h 6858000"/>
              <a:gd name="connsiteX2" fmla="*/ 5021943 w 5021943"/>
              <a:gd name="connsiteY2" fmla="*/ 6858000 h 6858000"/>
              <a:gd name="connsiteX3" fmla="*/ 0 w 5021943"/>
              <a:gd name="connsiteY3" fmla="*/ 6858000 h 6858000"/>
              <a:gd name="connsiteX4" fmla="*/ 2801258 w 5021943"/>
              <a:gd name="connsiteY4" fmla="*/ 0 h 6858000"/>
              <a:gd name="connsiteX0" fmla="*/ 2801258 w 5021943"/>
              <a:gd name="connsiteY0" fmla="*/ 0 h 6858000"/>
              <a:gd name="connsiteX1" fmla="*/ 5021943 w 5021943"/>
              <a:gd name="connsiteY1" fmla="*/ 0 h 6858000"/>
              <a:gd name="connsiteX2" fmla="*/ 0 w 5021943"/>
              <a:gd name="connsiteY2" fmla="*/ 6858000 h 6858000"/>
              <a:gd name="connsiteX3" fmla="*/ 2801258 w 5021943"/>
              <a:gd name="connsiteY3" fmla="*/ 0 h 6858000"/>
              <a:gd name="connsiteX0" fmla="*/ 0 w 18382856"/>
              <a:gd name="connsiteY0" fmla="*/ 0 h 6858000"/>
              <a:gd name="connsiteX1" fmla="*/ 18382856 w 18382856"/>
              <a:gd name="connsiteY1" fmla="*/ 0 h 6858000"/>
              <a:gd name="connsiteX2" fmla="*/ 13360913 w 18382856"/>
              <a:gd name="connsiteY2" fmla="*/ 6858000 h 6858000"/>
              <a:gd name="connsiteX3" fmla="*/ 0 w 18382856"/>
              <a:gd name="connsiteY3" fmla="*/ 0 h 6858000"/>
              <a:gd name="connsiteX0" fmla="*/ 0 w 18382856"/>
              <a:gd name="connsiteY0" fmla="*/ 0 h 3345542"/>
              <a:gd name="connsiteX1" fmla="*/ 18382856 w 18382856"/>
              <a:gd name="connsiteY1" fmla="*/ 0 h 3345542"/>
              <a:gd name="connsiteX2" fmla="*/ 4625561 w 18382856"/>
              <a:gd name="connsiteY2" fmla="*/ 3345542 h 3345542"/>
              <a:gd name="connsiteX3" fmla="*/ 0 w 18382856"/>
              <a:gd name="connsiteY3" fmla="*/ 0 h 3345542"/>
              <a:gd name="connsiteX0" fmla="*/ 0 w 9788964"/>
              <a:gd name="connsiteY0" fmla="*/ 0 h 3345542"/>
              <a:gd name="connsiteX1" fmla="*/ 9788964 w 9788964"/>
              <a:gd name="connsiteY1" fmla="*/ 0 h 3345542"/>
              <a:gd name="connsiteX2" fmla="*/ 4625561 w 9788964"/>
              <a:gd name="connsiteY2" fmla="*/ 3345542 h 3345542"/>
              <a:gd name="connsiteX3" fmla="*/ 0 w 9788964"/>
              <a:gd name="connsiteY3" fmla="*/ 0 h 3345542"/>
              <a:gd name="connsiteX0" fmla="*/ 0 w 9788964"/>
              <a:gd name="connsiteY0" fmla="*/ 0 h 3369380"/>
              <a:gd name="connsiteX1" fmla="*/ 9788964 w 9788964"/>
              <a:gd name="connsiteY1" fmla="*/ 0 h 3369380"/>
              <a:gd name="connsiteX2" fmla="*/ 4335138 w 9788964"/>
              <a:gd name="connsiteY2" fmla="*/ 3369380 h 3369380"/>
              <a:gd name="connsiteX3" fmla="*/ 0 w 9788964"/>
              <a:gd name="connsiteY3" fmla="*/ 0 h 3369380"/>
            </a:gdLst>
            <a:ahLst/>
            <a:cxnLst>
              <a:cxn ang="0">
                <a:pos x="connsiteX0" y="connsiteY0"/>
              </a:cxn>
              <a:cxn ang="0">
                <a:pos x="connsiteX1" y="connsiteY1"/>
              </a:cxn>
              <a:cxn ang="0">
                <a:pos x="connsiteX2" y="connsiteY2"/>
              </a:cxn>
              <a:cxn ang="0">
                <a:pos x="connsiteX3" y="connsiteY3"/>
              </a:cxn>
            </a:cxnLst>
            <a:rect l="l" t="t" r="r" b="b"/>
            <a:pathLst>
              <a:path w="9788964" h="3369380">
                <a:moveTo>
                  <a:pt x="0" y="0"/>
                </a:moveTo>
                <a:lnTo>
                  <a:pt x="9788964" y="0"/>
                </a:lnTo>
                <a:lnTo>
                  <a:pt x="4335138" y="3369380"/>
                </a:lnTo>
                <a:lnTo>
                  <a:pt x="0" y="0"/>
                </a:lnTo>
                <a:close/>
              </a:path>
            </a:pathLst>
          </a:custGeom>
          <a:blipFill>
            <a:blip r:embed="rId2"/>
            <a:stretch>
              <a:fillRect l="-60096" t="-56451" r="-38436" b="-2369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sp>
        <p:nvSpPr>
          <p:cNvPr id="16" name="Rectángulo 15">
            <a:extLst>
              <a:ext uri="{FF2B5EF4-FFF2-40B4-BE49-F238E27FC236}">
                <a16:creationId xmlns:a16="http://schemas.microsoft.com/office/drawing/2014/main" id="{E4A1C88A-F646-4160-9407-93708E74B6EA}"/>
              </a:ext>
            </a:extLst>
          </p:cNvPr>
          <p:cNvSpPr/>
          <p:nvPr/>
        </p:nvSpPr>
        <p:spPr>
          <a:xfrm flipH="1">
            <a:off x="6618513" y="0"/>
            <a:ext cx="4815721" cy="4038895"/>
          </a:xfrm>
          <a:custGeom>
            <a:avLst/>
            <a:gdLst>
              <a:gd name="connsiteX0" fmla="*/ 0 w 5021943"/>
              <a:gd name="connsiteY0" fmla="*/ 0 h 6858000"/>
              <a:gd name="connsiteX1" fmla="*/ 5021943 w 5021943"/>
              <a:gd name="connsiteY1" fmla="*/ 0 h 6858000"/>
              <a:gd name="connsiteX2" fmla="*/ 5021943 w 5021943"/>
              <a:gd name="connsiteY2" fmla="*/ 6858000 h 6858000"/>
              <a:gd name="connsiteX3" fmla="*/ 0 w 5021943"/>
              <a:gd name="connsiteY3" fmla="*/ 6858000 h 6858000"/>
              <a:gd name="connsiteX4" fmla="*/ 0 w 5021943"/>
              <a:gd name="connsiteY4" fmla="*/ 0 h 6858000"/>
              <a:gd name="connsiteX0" fmla="*/ 2801258 w 5021943"/>
              <a:gd name="connsiteY0" fmla="*/ 0 h 6858000"/>
              <a:gd name="connsiteX1" fmla="*/ 5021943 w 5021943"/>
              <a:gd name="connsiteY1" fmla="*/ 0 h 6858000"/>
              <a:gd name="connsiteX2" fmla="*/ 5021943 w 5021943"/>
              <a:gd name="connsiteY2" fmla="*/ 6858000 h 6858000"/>
              <a:gd name="connsiteX3" fmla="*/ 0 w 5021943"/>
              <a:gd name="connsiteY3" fmla="*/ 6858000 h 6858000"/>
              <a:gd name="connsiteX4" fmla="*/ 2801258 w 5021943"/>
              <a:gd name="connsiteY4" fmla="*/ 0 h 6858000"/>
              <a:gd name="connsiteX0" fmla="*/ 2801258 w 5021943"/>
              <a:gd name="connsiteY0" fmla="*/ 0 h 6858000"/>
              <a:gd name="connsiteX1" fmla="*/ 5021943 w 5021943"/>
              <a:gd name="connsiteY1" fmla="*/ 0 h 6858000"/>
              <a:gd name="connsiteX2" fmla="*/ 0 w 5021943"/>
              <a:gd name="connsiteY2" fmla="*/ 6858000 h 6858000"/>
              <a:gd name="connsiteX3" fmla="*/ 2801258 w 5021943"/>
              <a:gd name="connsiteY3" fmla="*/ 0 h 6858000"/>
              <a:gd name="connsiteX0" fmla="*/ 0 w 18382856"/>
              <a:gd name="connsiteY0" fmla="*/ 0 h 6858000"/>
              <a:gd name="connsiteX1" fmla="*/ 18382856 w 18382856"/>
              <a:gd name="connsiteY1" fmla="*/ 0 h 6858000"/>
              <a:gd name="connsiteX2" fmla="*/ 13360913 w 18382856"/>
              <a:gd name="connsiteY2" fmla="*/ 6858000 h 6858000"/>
              <a:gd name="connsiteX3" fmla="*/ 0 w 18382856"/>
              <a:gd name="connsiteY3" fmla="*/ 0 h 6858000"/>
              <a:gd name="connsiteX0" fmla="*/ 0 w 18382856"/>
              <a:gd name="connsiteY0" fmla="*/ 0 h 3345542"/>
              <a:gd name="connsiteX1" fmla="*/ 18382856 w 18382856"/>
              <a:gd name="connsiteY1" fmla="*/ 0 h 3345542"/>
              <a:gd name="connsiteX2" fmla="*/ 4625561 w 18382856"/>
              <a:gd name="connsiteY2" fmla="*/ 3345542 h 3345542"/>
              <a:gd name="connsiteX3" fmla="*/ 0 w 18382856"/>
              <a:gd name="connsiteY3" fmla="*/ 0 h 3345542"/>
              <a:gd name="connsiteX0" fmla="*/ 0 w 9788964"/>
              <a:gd name="connsiteY0" fmla="*/ 0 h 3345542"/>
              <a:gd name="connsiteX1" fmla="*/ 9788964 w 9788964"/>
              <a:gd name="connsiteY1" fmla="*/ 0 h 3345542"/>
              <a:gd name="connsiteX2" fmla="*/ 4625561 w 9788964"/>
              <a:gd name="connsiteY2" fmla="*/ 3345542 h 3345542"/>
              <a:gd name="connsiteX3" fmla="*/ 0 w 9788964"/>
              <a:gd name="connsiteY3" fmla="*/ 0 h 3345542"/>
              <a:gd name="connsiteX0" fmla="*/ 0 w 9788964"/>
              <a:gd name="connsiteY0" fmla="*/ 0 h 3369380"/>
              <a:gd name="connsiteX1" fmla="*/ 9788964 w 9788964"/>
              <a:gd name="connsiteY1" fmla="*/ 0 h 3369380"/>
              <a:gd name="connsiteX2" fmla="*/ 4335138 w 9788964"/>
              <a:gd name="connsiteY2" fmla="*/ 3369380 h 3369380"/>
              <a:gd name="connsiteX3" fmla="*/ 0 w 9788964"/>
              <a:gd name="connsiteY3" fmla="*/ 0 h 3369380"/>
            </a:gdLst>
            <a:ahLst/>
            <a:cxnLst>
              <a:cxn ang="0">
                <a:pos x="connsiteX0" y="connsiteY0"/>
              </a:cxn>
              <a:cxn ang="0">
                <a:pos x="connsiteX1" y="connsiteY1"/>
              </a:cxn>
              <a:cxn ang="0">
                <a:pos x="connsiteX2" y="connsiteY2"/>
              </a:cxn>
              <a:cxn ang="0">
                <a:pos x="connsiteX3" y="connsiteY3"/>
              </a:cxn>
            </a:cxnLst>
            <a:rect l="l" t="t" r="r" b="b"/>
            <a:pathLst>
              <a:path w="9788964" h="3369380">
                <a:moveTo>
                  <a:pt x="0" y="0"/>
                </a:moveTo>
                <a:lnTo>
                  <a:pt x="9788964" y="0"/>
                </a:lnTo>
                <a:lnTo>
                  <a:pt x="4335138" y="3369380"/>
                </a:lnTo>
                <a:lnTo>
                  <a:pt x="0" y="0"/>
                </a:lnTo>
                <a:close/>
              </a:path>
            </a:pathLst>
          </a:custGeom>
          <a:solidFill>
            <a:schemeClr val="accent1">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a:p>
        </p:txBody>
      </p:sp>
      <p:pic>
        <p:nvPicPr>
          <p:cNvPr id="175" name="Gráfico 174">
            <a:extLst>
              <a:ext uri="{FF2B5EF4-FFF2-40B4-BE49-F238E27FC236}">
                <a16:creationId xmlns:a16="http://schemas.microsoft.com/office/drawing/2014/main" id="{D36F8355-BF89-46AB-8F59-3721293F61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37931" y="736331"/>
            <a:ext cx="1190919" cy="1562398"/>
          </a:xfrm>
          <a:prstGeom prst="rect">
            <a:avLst/>
          </a:prstGeom>
        </p:spPr>
      </p:pic>
      <p:sp>
        <p:nvSpPr>
          <p:cNvPr id="12" name="Forma libre: forma 11">
            <a:extLst>
              <a:ext uri="{FF2B5EF4-FFF2-40B4-BE49-F238E27FC236}">
                <a16:creationId xmlns:a16="http://schemas.microsoft.com/office/drawing/2014/main" id="{BB3A93BC-49DC-4DCA-A63E-05D69A89F794}"/>
              </a:ext>
            </a:extLst>
          </p:cNvPr>
          <p:cNvSpPr/>
          <p:nvPr/>
        </p:nvSpPr>
        <p:spPr>
          <a:xfrm>
            <a:off x="7868560" y="3857308"/>
            <a:ext cx="4323435" cy="3013391"/>
          </a:xfrm>
          <a:custGeom>
            <a:avLst/>
            <a:gdLst>
              <a:gd name="connsiteX0" fmla="*/ 4323435 w 4323435"/>
              <a:gd name="connsiteY0" fmla="*/ 0 h 3013391"/>
              <a:gd name="connsiteX1" fmla="*/ 4323435 w 4323435"/>
              <a:gd name="connsiteY1" fmla="*/ 2997173 h 3013391"/>
              <a:gd name="connsiteX2" fmla="*/ 3784926 w 4323435"/>
              <a:gd name="connsiteY2" fmla="*/ 3002165 h 3013391"/>
              <a:gd name="connsiteX3" fmla="*/ 0 w 4323435"/>
              <a:gd name="connsiteY3" fmla="*/ 3013391 h 3013391"/>
              <a:gd name="connsiteX0" fmla="*/ 4323435 w 4323435"/>
              <a:gd name="connsiteY0" fmla="*/ 0 h 3013391"/>
              <a:gd name="connsiteX1" fmla="*/ 4323435 w 4323435"/>
              <a:gd name="connsiteY1" fmla="*/ 2997173 h 3013391"/>
              <a:gd name="connsiteX2" fmla="*/ 3784926 w 4323435"/>
              <a:gd name="connsiteY2" fmla="*/ 3002165 h 3013391"/>
              <a:gd name="connsiteX3" fmla="*/ 0 w 4323435"/>
              <a:gd name="connsiteY3" fmla="*/ 3013391 h 3013391"/>
              <a:gd name="connsiteX4" fmla="*/ 4323435 w 4323435"/>
              <a:gd name="connsiteY4" fmla="*/ 0 h 301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3435" h="3013391">
                <a:moveTo>
                  <a:pt x="4323435" y="0"/>
                </a:moveTo>
                <a:lnTo>
                  <a:pt x="4323435" y="2997173"/>
                </a:lnTo>
                <a:lnTo>
                  <a:pt x="3784926" y="3002165"/>
                </a:lnTo>
                <a:lnTo>
                  <a:pt x="0" y="3013391"/>
                </a:lnTo>
                <a:lnTo>
                  <a:pt x="4323435" y="0"/>
                </a:lnTo>
                <a:close/>
              </a:path>
            </a:pathLst>
          </a:custGeom>
          <a:solidFill>
            <a:srgbClr val="286459"/>
          </a:solidFill>
          <a:ln w="13195" cap="flat">
            <a:noFill/>
            <a:prstDash val="solid"/>
            <a:miter/>
          </a:ln>
        </p:spPr>
        <p:txBody>
          <a:bodyPr wrap="square" rtlCol="0" anchor="ctr">
            <a:noAutofit/>
          </a:bodyPr>
          <a:lstStyle/>
          <a:p>
            <a:endParaRPr lang="es-SV" dirty="0"/>
          </a:p>
        </p:txBody>
      </p:sp>
    </p:spTree>
    <p:extLst>
      <p:ext uri="{BB962C8B-B14F-4D97-AF65-F5344CB8AC3E}">
        <p14:creationId xmlns:p14="http://schemas.microsoft.com/office/powerpoint/2010/main" val="4087900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Straight Connector 10">
            <a:extLst>
              <a:ext uri="{FF2B5EF4-FFF2-40B4-BE49-F238E27FC236}">
                <a16:creationId xmlns:a16="http://schemas.microsoft.com/office/drawing/2014/main" id="{79A6865D-81E1-4236-B4F7-BECB007FFA93}"/>
              </a:ext>
            </a:extLst>
          </p:cNvPr>
          <p:cNvCxnSpPr>
            <a:cxnSpLocks/>
          </p:cNvCxnSpPr>
          <p:nvPr/>
        </p:nvCxnSpPr>
        <p:spPr>
          <a:xfrm>
            <a:off x="1060624" y="3794614"/>
            <a:ext cx="10594058" cy="0"/>
          </a:xfrm>
          <a:prstGeom prst="line">
            <a:avLst/>
          </a:prstGeom>
          <a:ln w="349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476D0AE2-14DB-4D12-AA99-5FF2A5E9D6B5}"/>
              </a:ext>
            </a:extLst>
          </p:cNvPr>
          <p:cNvGrpSpPr/>
          <p:nvPr/>
        </p:nvGrpSpPr>
        <p:grpSpPr>
          <a:xfrm>
            <a:off x="537319" y="1638382"/>
            <a:ext cx="11117363" cy="3249570"/>
            <a:chOff x="519256" y="1731896"/>
            <a:chExt cx="11117363" cy="3249570"/>
          </a:xfrm>
        </p:grpSpPr>
        <p:grpSp>
          <p:nvGrpSpPr>
            <p:cNvPr id="44" name="Group 43">
              <a:extLst>
                <a:ext uri="{FF2B5EF4-FFF2-40B4-BE49-F238E27FC236}">
                  <a16:creationId xmlns:a16="http://schemas.microsoft.com/office/drawing/2014/main" id="{B710763D-2129-4CFC-AFED-1E09D25B4798}"/>
                </a:ext>
              </a:extLst>
            </p:cNvPr>
            <p:cNvGrpSpPr/>
            <p:nvPr/>
          </p:nvGrpSpPr>
          <p:grpSpPr>
            <a:xfrm>
              <a:off x="1016619" y="1804381"/>
              <a:ext cx="10620000" cy="3177083"/>
              <a:chOff x="1016618" y="1485298"/>
              <a:chExt cx="10620000" cy="3177083"/>
            </a:xfrm>
          </p:grpSpPr>
          <p:cxnSp>
            <p:nvCxnSpPr>
              <p:cNvPr id="68" name="Straight Connector 67">
                <a:extLst>
                  <a:ext uri="{FF2B5EF4-FFF2-40B4-BE49-F238E27FC236}">
                    <a16:creationId xmlns:a16="http://schemas.microsoft.com/office/drawing/2014/main" id="{5804BC7A-6F9B-49EA-97B6-540FDF6FAED8}"/>
                  </a:ext>
                </a:extLst>
              </p:cNvPr>
              <p:cNvCxnSpPr/>
              <p:nvPr/>
            </p:nvCxnSpPr>
            <p:spPr>
              <a:xfrm>
                <a:off x="1016618" y="1485298"/>
                <a:ext cx="10620000" cy="0"/>
              </a:xfrm>
              <a:prstGeom prst="line">
                <a:avLst/>
              </a:prstGeom>
              <a:ln>
                <a:solidFill>
                  <a:schemeClr val="bg1">
                    <a:lumMod val="65000"/>
                    <a:alpha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509E0A88-B195-4514-BA45-34E999518548}"/>
                  </a:ext>
                </a:extLst>
              </p:cNvPr>
              <p:cNvCxnSpPr/>
              <p:nvPr/>
            </p:nvCxnSpPr>
            <p:spPr>
              <a:xfrm>
                <a:off x="1016618" y="4344153"/>
                <a:ext cx="10620000" cy="0"/>
              </a:xfrm>
              <a:prstGeom prst="line">
                <a:avLst/>
              </a:prstGeom>
              <a:ln>
                <a:solidFill>
                  <a:schemeClr val="bg1">
                    <a:lumMod val="65000"/>
                    <a:alpha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5E71CF5-A160-4210-A3F4-08FF8D9AB8DC}"/>
                  </a:ext>
                </a:extLst>
              </p:cNvPr>
              <p:cNvCxnSpPr/>
              <p:nvPr/>
            </p:nvCxnSpPr>
            <p:spPr>
              <a:xfrm>
                <a:off x="1016618" y="4025922"/>
                <a:ext cx="10620000" cy="0"/>
              </a:xfrm>
              <a:prstGeom prst="line">
                <a:avLst/>
              </a:prstGeom>
              <a:ln>
                <a:solidFill>
                  <a:schemeClr val="bg1">
                    <a:lumMod val="65000"/>
                    <a:alpha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3CCE0B11-31BB-43B4-B8F9-7E8A7217FAA5}"/>
                  </a:ext>
                </a:extLst>
              </p:cNvPr>
              <p:cNvCxnSpPr/>
              <p:nvPr/>
            </p:nvCxnSpPr>
            <p:spPr>
              <a:xfrm>
                <a:off x="1016618" y="3707691"/>
                <a:ext cx="10620000" cy="0"/>
              </a:xfrm>
              <a:prstGeom prst="line">
                <a:avLst/>
              </a:prstGeom>
              <a:ln>
                <a:solidFill>
                  <a:schemeClr val="bg1">
                    <a:lumMod val="65000"/>
                    <a:alpha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F5DA390-ABDA-43AC-9A8B-FB57BD7E86E6}"/>
                  </a:ext>
                </a:extLst>
              </p:cNvPr>
              <p:cNvCxnSpPr/>
              <p:nvPr/>
            </p:nvCxnSpPr>
            <p:spPr>
              <a:xfrm>
                <a:off x="1016618" y="3389460"/>
                <a:ext cx="10620000" cy="0"/>
              </a:xfrm>
              <a:prstGeom prst="line">
                <a:avLst/>
              </a:prstGeom>
              <a:ln>
                <a:solidFill>
                  <a:schemeClr val="bg1">
                    <a:lumMod val="65000"/>
                    <a:alpha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642143C4-2E7A-485E-9BED-CECAB2E673CC}"/>
                  </a:ext>
                </a:extLst>
              </p:cNvPr>
              <p:cNvCxnSpPr/>
              <p:nvPr/>
            </p:nvCxnSpPr>
            <p:spPr>
              <a:xfrm>
                <a:off x="1016618" y="3071229"/>
                <a:ext cx="10620000" cy="0"/>
              </a:xfrm>
              <a:prstGeom prst="line">
                <a:avLst/>
              </a:prstGeom>
              <a:ln>
                <a:solidFill>
                  <a:schemeClr val="bg1">
                    <a:lumMod val="65000"/>
                    <a:alpha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ACD19931-EAFF-4A00-B198-F5A38A653C01}"/>
                  </a:ext>
                </a:extLst>
              </p:cNvPr>
              <p:cNvCxnSpPr/>
              <p:nvPr/>
            </p:nvCxnSpPr>
            <p:spPr>
              <a:xfrm>
                <a:off x="1016618" y="2752998"/>
                <a:ext cx="10620000" cy="0"/>
              </a:xfrm>
              <a:prstGeom prst="line">
                <a:avLst/>
              </a:prstGeom>
              <a:ln>
                <a:solidFill>
                  <a:schemeClr val="bg1">
                    <a:lumMod val="65000"/>
                    <a:alpha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7BE77A12-F0BD-4B93-8704-04C942371C36}"/>
                  </a:ext>
                </a:extLst>
              </p:cNvPr>
              <p:cNvCxnSpPr/>
              <p:nvPr/>
            </p:nvCxnSpPr>
            <p:spPr>
              <a:xfrm>
                <a:off x="1016618" y="2434767"/>
                <a:ext cx="10620000" cy="0"/>
              </a:xfrm>
              <a:prstGeom prst="line">
                <a:avLst/>
              </a:prstGeom>
              <a:ln>
                <a:solidFill>
                  <a:schemeClr val="bg1">
                    <a:lumMod val="65000"/>
                    <a:alpha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7DA1D55E-66CE-4ED0-9385-3014BABA2265}"/>
                  </a:ext>
                </a:extLst>
              </p:cNvPr>
              <p:cNvCxnSpPr/>
              <p:nvPr/>
            </p:nvCxnSpPr>
            <p:spPr>
              <a:xfrm>
                <a:off x="1016618" y="2116536"/>
                <a:ext cx="10620000" cy="0"/>
              </a:xfrm>
              <a:prstGeom prst="line">
                <a:avLst/>
              </a:prstGeom>
              <a:ln>
                <a:solidFill>
                  <a:schemeClr val="bg1">
                    <a:lumMod val="65000"/>
                    <a:alpha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9F4525-D80C-4E51-822F-825C4DB44AFC}"/>
                  </a:ext>
                </a:extLst>
              </p:cNvPr>
              <p:cNvCxnSpPr/>
              <p:nvPr/>
            </p:nvCxnSpPr>
            <p:spPr>
              <a:xfrm>
                <a:off x="1016618" y="1798305"/>
                <a:ext cx="10620000" cy="0"/>
              </a:xfrm>
              <a:prstGeom prst="line">
                <a:avLst/>
              </a:prstGeom>
              <a:ln>
                <a:solidFill>
                  <a:schemeClr val="bg1">
                    <a:lumMod val="65000"/>
                    <a:alpha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16956C3D-C1CB-40EC-B00A-441A6C3A77CB}"/>
                  </a:ext>
                </a:extLst>
              </p:cNvPr>
              <p:cNvCxnSpPr/>
              <p:nvPr/>
            </p:nvCxnSpPr>
            <p:spPr>
              <a:xfrm>
                <a:off x="1016618" y="4662381"/>
                <a:ext cx="10620000" cy="0"/>
              </a:xfrm>
              <a:prstGeom prst="line">
                <a:avLst/>
              </a:prstGeom>
              <a:ln>
                <a:solidFill>
                  <a:schemeClr val="bg1">
                    <a:lumMod val="65000"/>
                    <a:alpha val="40000"/>
                  </a:schemeClr>
                </a:solidFil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644344CE-19D1-47F8-A6F2-FE5749E5A76E}"/>
                </a:ext>
              </a:extLst>
            </p:cNvPr>
            <p:cNvGrpSpPr/>
            <p:nvPr/>
          </p:nvGrpSpPr>
          <p:grpSpPr>
            <a:xfrm>
              <a:off x="519256" y="1731896"/>
              <a:ext cx="523305" cy="3249570"/>
              <a:chOff x="519252" y="1412811"/>
              <a:chExt cx="523305" cy="3249570"/>
            </a:xfrm>
          </p:grpSpPr>
          <p:sp>
            <p:nvSpPr>
              <p:cNvPr id="46" name="Text Placeholder 14">
                <a:extLst>
                  <a:ext uri="{FF2B5EF4-FFF2-40B4-BE49-F238E27FC236}">
                    <a16:creationId xmlns:a16="http://schemas.microsoft.com/office/drawing/2014/main" id="{92F1F6AC-37B3-4604-A617-78ED420B1A4B}"/>
                  </a:ext>
                </a:extLst>
              </p:cNvPr>
              <p:cNvSpPr txBox="1">
                <a:spLocks/>
              </p:cNvSpPr>
              <p:nvPr/>
            </p:nvSpPr>
            <p:spPr>
              <a:xfrm>
                <a:off x="519252" y="4258534"/>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rPr>
                  <a:t>10%</a:t>
                </a:r>
              </a:p>
            </p:txBody>
          </p:sp>
          <p:sp>
            <p:nvSpPr>
              <p:cNvPr id="47" name="Text Placeholder 14">
                <a:extLst>
                  <a:ext uri="{FF2B5EF4-FFF2-40B4-BE49-F238E27FC236}">
                    <a16:creationId xmlns:a16="http://schemas.microsoft.com/office/drawing/2014/main" id="{12A952A1-7056-4B1D-A1B0-8228F652B799}"/>
                  </a:ext>
                </a:extLst>
              </p:cNvPr>
              <p:cNvSpPr txBox="1">
                <a:spLocks/>
              </p:cNvSpPr>
              <p:nvPr/>
            </p:nvSpPr>
            <p:spPr>
              <a:xfrm>
                <a:off x="519252" y="3942578"/>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rPr>
                  <a:t>20%</a:t>
                </a:r>
              </a:p>
            </p:txBody>
          </p:sp>
          <p:sp>
            <p:nvSpPr>
              <p:cNvPr id="48" name="Text Placeholder 14">
                <a:extLst>
                  <a:ext uri="{FF2B5EF4-FFF2-40B4-BE49-F238E27FC236}">
                    <a16:creationId xmlns:a16="http://schemas.microsoft.com/office/drawing/2014/main" id="{A9664C2D-3010-4C13-A867-7BBD5517CDF8}"/>
                  </a:ext>
                </a:extLst>
              </p:cNvPr>
              <p:cNvSpPr txBox="1">
                <a:spLocks/>
              </p:cNvSpPr>
              <p:nvPr/>
            </p:nvSpPr>
            <p:spPr>
              <a:xfrm>
                <a:off x="519252" y="3626622"/>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rPr>
                  <a:t>30%</a:t>
                </a:r>
              </a:p>
            </p:txBody>
          </p:sp>
          <p:sp>
            <p:nvSpPr>
              <p:cNvPr id="49" name="Text Placeholder 14">
                <a:extLst>
                  <a:ext uri="{FF2B5EF4-FFF2-40B4-BE49-F238E27FC236}">
                    <a16:creationId xmlns:a16="http://schemas.microsoft.com/office/drawing/2014/main" id="{F6319FC9-2EEC-47EF-B916-A3460EEB89A3}"/>
                  </a:ext>
                </a:extLst>
              </p:cNvPr>
              <p:cNvSpPr txBox="1">
                <a:spLocks/>
              </p:cNvSpPr>
              <p:nvPr/>
            </p:nvSpPr>
            <p:spPr>
              <a:xfrm>
                <a:off x="519252" y="3310666"/>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rPr>
                  <a:t>40%</a:t>
                </a:r>
              </a:p>
            </p:txBody>
          </p:sp>
          <p:sp>
            <p:nvSpPr>
              <p:cNvPr id="50" name="Text Placeholder 14">
                <a:extLst>
                  <a:ext uri="{FF2B5EF4-FFF2-40B4-BE49-F238E27FC236}">
                    <a16:creationId xmlns:a16="http://schemas.microsoft.com/office/drawing/2014/main" id="{8DE8B2EE-8FC5-44BF-95BD-F8ACF0F0D939}"/>
                  </a:ext>
                </a:extLst>
              </p:cNvPr>
              <p:cNvSpPr txBox="1">
                <a:spLocks/>
              </p:cNvSpPr>
              <p:nvPr/>
            </p:nvSpPr>
            <p:spPr>
              <a:xfrm>
                <a:off x="519252" y="2994715"/>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rPr>
                  <a:t>50%</a:t>
                </a:r>
              </a:p>
            </p:txBody>
          </p:sp>
          <p:sp>
            <p:nvSpPr>
              <p:cNvPr id="51" name="Text Placeholder 14">
                <a:extLst>
                  <a:ext uri="{FF2B5EF4-FFF2-40B4-BE49-F238E27FC236}">
                    <a16:creationId xmlns:a16="http://schemas.microsoft.com/office/drawing/2014/main" id="{AF1F6C31-3CCE-4622-8A03-611FD3233602}"/>
                  </a:ext>
                </a:extLst>
              </p:cNvPr>
              <p:cNvSpPr txBox="1">
                <a:spLocks/>
              </p:cNvSpPr>
              <p:nvPr/>
            </p:nvSpPr>
            <p:spPr>
              <a:xfrm>
                <a:off x="519252" y="2678760"/>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rPr>
                  <a:t>60%</a:t>
                </a:r>
              </a:p>
            </p:txBody>
          </p:sp>
          <p:sp>
            <p:nvSpPr>
              <p:cNvPr id="52" name="Text Placeholder 14">
                <a:extLst>
                  <a:ext uri="{FF2B5EF4-FFF2-40B4-BE49-F238E27FC236}">
                    <a16:creationId xmlns:a16="http://schemas.microsoft.com/office/drawing/2014/main" id="{DA6072BB-5AFD-4F36-8C91-7785CBA7FC08}"/>
                  </a:ext>
                </a:extLst>
              </p:cNvPr>
              <p:cNvSpPr txBox="1">
                <a:spLocks/>
              </p:cNvSpPr>
              <p:nvPr/>
            </p:nvSpPr>
            <p:spPr>
              <a:xfrm>
                <a:off x="519252" y="2362805"/>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rPr>
                  <a:t>70%</a:t>
                </a:r>
              </a:p>
            </p:txBody>
          </p:sp>
          <p:sp>
            <p:nvSpPr>
              <p:cNvPr id="53" name="Text Placeholder 14">
                <a:extLst>
                  <a:ext uri="{FF2B5EF4-FFF2-40B4-BE49-F238E27FC236}">
                    <a16:creationId xmlns:a16="http://schemas.microsoft.com/office/drawing/2014/main" id="{A2E6F1C7-B80C-4177-AA3F-4E4791F1E3A8}"/>
                  </a:ext>
                </a:extLst>
              </p:cNvPr>
              <p:cNvSpPr txBox="1">
                <a:spLocks/>
              </p:cNvSpPr>
              <p:nvPr/>
            </p:nvSpPr>
            <p:spPr>
              <a:xfrm>
                <a:off x="519252" y="2046849"/>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rPr>
                  <a:t>80%</a:t>
                </a:r>
              </a:p>
            </p:txBody>
          </p:sp>
          <p:sp>
            <p:nvSpPr>
              <p:cNvPr id="54" name="Text Placeholder 14">
                <a:extLst>
                  <a:ext uri="{FF2B5EF4-FFF2-40B4-BE49-F238E27FC236}">
                    <a16:creationId xmlns:a16="http://schemas.microsoft.com/office/drawing/2014/main" id="{02507E96-6CF2-4060-9A36-B52E726C703C}"/>
                  </a:ext>
                </a:extLst>
              </p:cNvPr>
              <p:cNvSpPr txBox="1">
                <a:spLocks/>
              </p:cNvSpPr>
              <p:nvPr/>
            </p:nvSpPr>
            <p:spPr>
              <a:xfrm>
                <a:off x="519252" y="1730895"/>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rPr>
                  <a:t>90%</a:t>
                </a:r>
              </a:p>
            </p:txBody>
          </p:sp>
          <p:grpSp>
            <p:nvGrpSpPr>
              <p:cNvPr id="55" name="Group 54">
                <a:extLst>
                  <a:ext uri="{FF2B5EF4-FFF2-40B4-BE49-F238E27FC236}">
                    <a16:creationId xmlns:a16="http://schemas.microsoft.com/office/drawing/2014/main" id="{C6776F9B-A667-494F-8B53-864CA032195B}"/>
                  </a:ext>
                </a:extLst>
              </p:cNvPr>
              <p:cNvGrpSpPr/>
              <p:nvPr/>
            </p:nvGrpSpPr>
            <p:grpSpPr>
              <a:xfrm>
                <a:off x="978443" y="1450831"/>
                <a:ext cx="64114" cy="3211550"/>
                <a:chOff x="978443" y="1450831"/>
                <a:chExt cx="64114" cy="3211550"/>
              </a:xfrm>
            </p:grpSpPr>
            <p:cxnSp>
              <p:nvCxnSpPr>
                <p:cNvPr id="57" name="Straight Connector 56">
                  <a:extLst>
                    <a:ext uri="{FF2B5EF4-FFF2-40B4-BE49-F238E27FC236}">
                      <a16:creationId xmlns:a16="http://schemas.microsoft.com/office/drawing/2014/main" id="{E223375E-7B78-429C-B7BA-35BADF6ED30D}"/>
                    </a:ext>
                  </a:extLst>
                </p:cNvPr>
                <p:cNvCxnSpPr>
                  <a:stCxn id="67" idx="4"/>
                </p:cNvCxnSpPr>
                <p:nvPr/>
              </p:nvCxnSpPr>
              <p:spPr>
                <a:xfrm>
                  <a:off x="1010500" y="1514943"/>
                  <a:ext cx="6118" cy="314743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8" name="Oval 57">
                  <a:extLst>
                    <a:ext uri="{FF2B5EF4-FFF2-40B4-BE49-F238E27FC236}">
                      <a16:creationId xmlns:a16="http://schemas.microsoft.com/office/drawing/2014/main" id="{AFD9F81E-C325-419D-894D-95A60EAFFB04}"/>
                    </a:ext>
                  </a:extLst>
                </p:cNvPr>
                <p:cNvSpPr/>
                <p:nvPr/>
              </p:nvSpPr>
              <p:spPr>
                <a:xfrm>
                  <a:off x="978443" y="4314909"/>
                  <a:ext cx="64114" cy="64112"/>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sp>
              <p:nvSpPr>
                <p:cNvPr id="59" name="Oval 58">
                  <a:extLst>
                    <a:ext uri="{FF2B5EF4-FFF2-40B4-BE49-F238E27FC236}">
                      <a16:creationId xmlns:a16="http://schemas.microsoft.com/office/drawing/2014/main" id="{14879FFB-D525-4BCA-9F92-1D8764AE78CE}"/>
                    </a:ext>
                  </a:extLst>
                </p:cNvPr>
                <p:cNvSpPr/>
                <p:nvPr/>
              </p:nvSpPr>
              <p:spPr>
                <a:xfrm>
                  <a:off x="978443" y="3996678"/>
                  <a:ext cx="64114" cy="64112"/>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sp>
              <p:nvSpPr>
                <p:cNvPr id="60" name="Oval 59">
                  <a:extLst>
                    <a:ext uri="{FF2B5EF4-FFF2-40B4-BE49-F238E27FC236}">
                      <a16:creationId xmlns:a16="http://schemas.microsoft.com/office/drawing/2014/main" id="{56A38368-9D05-4867-940D-FEC5064A9D95}"/>
                    </a:ext>
                  </a:extLst>
                </p:cNvPr>
                <p:cNvSpPr/>
                <p:nvPr/>
              </p:nvSpPr>
              <p:spPr>
                <a:xfrm>
                  <a:off x="978443" y="3678447"/>
                  <a:ext cx="64114" cy="64112"/>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sp>
              <p:nvSpPr>
                <p:cNvPr id="61" name="Oval 60">
                  <a:extLst>
                    <a:ext uri="{FF2B5EF4-FFF2-40B4-BE49-F238E27FC236}">
                      <a16:creationId xmlns:a16="http://schemas.microsoft.com/office/drawing/2014/main" id="{AACC4D5A-8156-4E79-B925-9D54DEB00BB9}"/>
                    </a:ext>
                  </a:extLst>
                </p:cNvPr>
                <p:cNvSpPr/>
                <p:nvPr/>
              </p:nvSpPr>
              <p:spPr>
                <a:xfrm>
                  <a:off x="978443" y="3360216"/>
                  <a:ext cx="64114" cy="64112"/>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sp>
              <p:nvSpPr>
                <p:cNvPr id="62" name="Oval 61">
                  <a:extLst>
                    <a:ext uri="{FF2B5EF4-FFF2-40B4-BE49-F238E27FC236}">
                      <a16:creationId xmlns:a16="http://schemas.microsoft.com/office/drawing/2014/main" id="{DA625110-D2CD-45A4-9BA7-367F14F0B3A2}"/>
                    </a:ext>
                  </a:extLst>
                </p:cNvPr>
                <p:cNvSpPr/>
                <p:nvPr/>
              </p:nvSpPr>
              <p:spPr>
                <a:xfrm>
                  <a:off x="978443" y="3041985"/>
                  <a:ext cx="64114" cy="64112"/>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sp>
              <p:nvSpPr>
                <p:cNvPr id="63" name="Oval 62">
                  <a:extLst>
                    <a:ext uri="{FF2B5EF4-FFF2-40B4-BE49-F238E27FC236}">
                      <a16:creationId xmlns:a16="http://schemas.microsoft.com/office/drawing/2014/main" id="{DC1BBE9E-185D-4F19-A5EE-0683B51E4EF7}"/>
                    </a:ext>
                  </a:extLst>
                </p:cNvPr>
                <p:cNvSpPr/>
                <p:nvPr/>
              </p:nvSpPr>
              <p:spPr>
                <a:xfrm>
                  <a:off x="978443" y="2723754"/>
                  <a:ext cx="64114" cy="64112"/>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sp>
              <p:nvSpPr>
                <p:cNvPr id="64" name="Oval 63">
                  <a:extLst>
                    <a:ext uri="{FF2B5EF4-FFF2-40B4-BE49-F238E27FC236}">
                      <a16:creationId xmlns:a16="http://schemas.microsoft.com/office/drawing/2014/main" id="{2B37EC2C-F738-4D58-9AB0-F95832DD5C7A}"/>
                    </a:ext>
                  </a:extLst>
                </p:cNvPr>
                <p:cNvSpPr/>
                <p:nvPr/>
              </p:nvSpPr>
              <p:spPr>
                <a:xfrm>
                  <a:off x="978443" y="2405523"/>
                  <a:ext cx="64114" cy="64112"/>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sp>
              <p:nvSpPr>
                <p:cNvPr id="65" name="Oval 64">
                  <a:extLst>
                    <a:ext uri="{FF2B5EF4-FFF2-40B4-BE49-F238E27FC236}">
                      <a16:creationId xmlns:a16="http://schemas.microsoft.com/office/drawing/2014/main" id="{80679D0D-7692-485F-BC0F-B478692C38A8}"/>
                    </a:ext>
                  </a:extLst>
                </p:cNvPr>
                <p:cNvSpPr/>
                <p:nvPr/>
              </p:nvSpPr>
              <p:spPr>
                <a:xfrm>
                  <a:off x="978443" y="2087292"/>
                  <a:ext cx="64114" cy="64112"/>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sp>
              <p:nvSpPr>
                <p:cNvPr id="66" name="Oval 65">
                  <a:extLst>
                    <a:ext uri="{FF2B5EF4-FFF2-40B4-BE49-F238E27FC236}">
                      <a16:creationId xmlns:a16="http://schemas.microsoft.com/office/drawing/2014/main" id="{8DC48F20-1131-44BE-BFD3-A8175C90EFBE}"/>
                    </a:ext>
                  </a:extLst>
                </p:cNvPr>
                <p:cNvSpPr/>
                <p:nvPr/>
              </p:nvSpPr>
              <p:spPr>
                <a:xfrm>
                  <a:off x="978443" y="1769061"/>
                  <a:ext cx="64114" cy="64112"/>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sp>
              <p:nvSpPr>
                <p:cNvPr id="67" name="Oval 66">
                  <a:extLst>
                    <a:ext uri="{FF2B5EF4-FFF2-40B4-BE49-F238E27FC236}">
                      <a16:creationId xmlns:a16="http://schemas.microsoft.com/office/drawing/2014/main" id="{2ACA8381-323B-4F76-BFC5-E12710EA5878}"/>
                    </a:ext>
                  </a:extLst>
                </p:cNvPr>
                <p:cNvSpPr/>
                <p:nvPr/>
              </p:nvSpPr>
              <p:spPr>
                <a:xfrm>
                  <a:off x="978443" y="1450831"/>
                  <a:ext cx="64114" cy="64112"/>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endParaRPr>
                </a:p>
              </p:txBody>
            </p:sp>
          </p:grpSp>
          <p:sp>
            <p:nvSpPr>
              <p:cNvPr id="56" name="Text Placeholder 14">
                <a:extLst>
                  <a:ext uri="{FF2B5EF4-FFF2-40B4-BE49-F238E27FC236}">
                    <a16:creationId xmlns:a16="http://schemas.microsoft.com/office/drawing/2014/main" id="{7D06165D-C2DA-4483-B021-065639C5C463}"/>
                  </a:ext>
                </a:extLst>
              </p:cNvPr>
              <p:cNvSpPr txBox="1">
                <a:spLocks/>
              </p:cNvSpPr>
              <p:nvPr/>
            </p:nvSpPr>
            <p:spPr>
              <a:xfrm>
                <a:off x="519252" y="1412811"/>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rPr>
                  <a:t>100%</a:t>
                </a:r>
              </a:p>
            </p:txBody>
          </p:sp>
        </p:grpSp>
      </p:grpSp>
      <p:grpSp>
        <p:nvGrpSpPr>
          <p:cNvPr id="89" name="Group 88">
            <a:extLst>
              <a:ext uri="{FF2B5EF4-FFF2-40B4-BE49-F238E27FC236}">
                <a16:creationId xmlns:a16="http://schemas.microsoft.com/office/drawing/2014/main" id="{4354639F-6A94-438E-AD86-36DA9EC60EA6}"/>
              </a:ext>
            </a:extLst>
          </p:cNvPr>
          <p:cNvGrpSpPr/>
          <p:nvPr/>
        </p:nvGrpSpPr>
        <p:grpSpPr>
          <a:xfrm>
            <a:off x="1427781" y="4974543"/>
            <a:ext cx="9372564" cy="307777"/>
            <a:chOff x="1427781" y="1722840"/>
            <a:chExt cx="9372564" cy="307777"/>
          </a:xfrm>
        </p:grpSpPr>
        <p:sp>
          <p:nvSpPr>
            <p:cNvPr id="90" name="TextBox 89">
              <a:extLst>
                <a:ext uri="{FF2B5EF4-FFF2-40B4-BE49-F238E27FC236}">
                  <a16:creationId xmlns:a16="http://schemas.microsoft.com/office/drawing/2014/main" id="{C56BED8B-4642-4F61-B139-715A9A9A81AE}"/>
                </a:ext>
              </a:extLst>
            </p:cNvPr>
            <p:cNvSpPr txBox="1"/>
            <p:nvPr/>
          </p:nvSpPr>
          <p:spPr>
            <a:xfrm>
              <a:off x="1427781" y="1722840"/>
              <a:ext cx="5715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srgbClr val="0098C8"/>
                  </a:solidFill>
                  <a:effectLst/>
                  <a:uLnTx/>
                  <a:uFillTx/>
                  <a:latin typeface="Helvetica" panose="020B7200000000000000" pitchFamily="34" charset="0"/>
                </a:rPr>
                <a:t>Jan</a:t>
              </a:r>
            </a:p>
          </p:txBody>
        </p:sp>
        <p:sp>
          <p:nvSpPr>
            <p:cNvPr id="91" name="TextBox 90">
              <a:extLst>
                <a:ext uri="{FF2B5EF4-FFF2-40B4-BE49-F238E27FC236}">
                  <a16:creationId xmlns:a16="http://schemas.microsoft.com/office/drawing/2014/main" id="{A2EBA45C-F785-43CC-BA98-4E33EA92D1C9}"/>
                </a:ext>
              </a:extLst>
            </p:cNvPr>
            <p:cNvSpPr txBox="1"/>
            <p:nvPr/>
          </p:nvSpPr>
          <p:spPr>
            <a:xfrm>
              <a:off x="2662387" y="1722840"/>
              <a:ext cx="5715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srgbClr val="0098C8"/>
                  </a:solidFill>
                  <a:effectLst/>
                  <a:uLnTx/>
                  <a:uFillTx/>
                  <a:latin typeface="Helvetica" panose="020B7200000000000000" pitchFamily="34" charset="0"/>
                </a:rPr>
                <a:t>Feb</a:t>
              </a:r>
            </a:p>
          </p:txBody>
        </p:sp>
        <p:sp>
          <p:nvSpPr>
            <p:cNvPr id="92" name="TextBox 91">
              <a:extLst>
                <a:ext uri="{FF2B5EF4-FFF2-40B4-BE49-F238E27FC236}">
                  <a16:creationId xmlns:a16="http://schemas.microsoft.com/office/drawing/2014/main" id="{20FF3ACB-7ADD-48AF-8C37-C4D3EEB9C29B}"/>
                </a:ext>
              </a:extLst>
            </p:cNvPr>
            <p:cNvSpPr txBox="1"/>
            <p:nvPr/>
          </p:nvSpPr>
          <p:spPr>
            <a:xfrm>
              <a:off x="3896993" y="1722840"/>
              <a:ext cx="5715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srgbClr val="0098C8"/>
                  </a:solidFill>
                  <a:effectLst/>
                  <a:uLnTx/>
                  <a:uFillTx/>
                  <a:latin typeface="Helvetica" panose="020B7200000000000000" pitchFamily="34" charset="0"/>
                </a:rPr>
                <a:t>Mar</a:t>
              </a:r>
            </a:p>
          </p:txBody>
        </p:sp>
        <p:sp>
          <p:nvSpPr>
            <p:cNvPr id="93" name="TextBox 92">
              <a:extLst>
                <a:ext uri="{FF2B5EF4-FFF2-40B4-BE49-F238E27FC236}">
                  <a16:creationId xmlns:a16="http://schemas.microsoft.com/office/drawing/2014/main" id="{D6EB9ECA-132E-44A8-8B1A-98A3D88E459D}"/>
                </a:ext>
              </a:extLst>
            </p:cNvPr>
            <p:cNvSpPr txBox="1"/>
            <p:nvPr/>
          </p:nvSpPr>
          <p:spPr>
            <a:xfrm>
              <a:off x="5131599" y="1722840"/>
              <a:ext cx="5715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srgbClr val="0098C8"/>
                  </a:solidFill>
                  <a:effectLst/>
                  <a:uLnTx/>
                  <a:uFillTx/>
                  <a:latin typeface="Helvetica" panose="020B7200000000000000" pitchFamily="34" charset="0"/>
                </a:rPr>
                <a:t>Apr</a:t>
              </a:r>
            </a:p>
          </p:txBody>
        </p:sp>
        <p:sp>
          <p:nvSpPr>
            <p:cNvPr id="94" name="TextBox 93">
              <a:extLst>
                <a:ext uri="{FF2B5EF4-FFF2-40B4-BE49-F238E27FC236}">
                  <a16:creationId xmlns:a16="http://schemas.microsoft.com/office/drawing/2014/main" id="{F1A9284E-D1CD-4C35-8DF0-3ECEE6D6A576}"/>
                </a:ext>
              </a:extLst>
            </p:cNvPr>
            <p:cNvSpPr txBox="1"/>
            <p:nvPr/>
          </p:nvSpPr>
          <p:spPr>
            <a:xfrm>
              <a:off x="6390725" y="1722840"/>
              <a:ext cx="5715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srgbClr val="0098C8"/>
                  </a:solidFill>
                  <a:effectLst/>
                  <a:uLnTx/>
                  <a:uFillTx/>
                  <a:latin typeface="Helvetica" panose="020B7200000000000000" pitchFamily="34" charset="0"/>
                </a:rPr>
                <a:t>May</a:t>
              </a:r>
            </a:p>
          </p:txBody>
        </p:sp>
        <p:sp>
          <p:nvSpPr>
            <p:cNvPr id="95" name="TextBox 94">
              <a:extLst>
                <a:ext uri="{FF2B5EF4-FFF2-40B4-BE49-F238E27FC236}">
                  <a16:creationId xmlns:a16="http://schemas.microsoft.com/office/drawing/2014/main" id="{833447D6-E5F0-4686-B04A-B3CD3805CCA9}"/>
                </a:ext>
              </a:extLst>
            </p:cNvPr>
            <p:cNvSpPr txBox="1"/>
            <p:nvPr/>
          </p:nvSpPr>
          <p:spPr>
            <a:xfrm>
              <a:off x="7655270" y="1722840"/>
              <a:ext cx="5715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srgbClr val="0098C8"/>
                  </a:solidFill>
                  <a:effectLst/>
                  <a:uLnTx/>
                  <a:uFillTx/>
                  <a:latin typeface="Helvetica" panose="020B7200000000000000" pitchFamily="34" charset="0"/>
                </a:rPr>
                <a:t>Jun</a:t>
              </a:r>
            </a:p>
          </p:txBody>
        </p:sp>
        <p:sp>
          <p:nvSpPr>
            <p:cNvPr id="96" name="TextBox 95">
              <a:extLst>
                <a:ext uri="{FF2B5EF4-FFF2-40B4-BE49-F238E27FC236}">
                  <a16:creationId xmlns:a16="http://schemas.microsoft.com/office/drawing/2014/main" id="{09CBA5CB-078C-4631-89F2-3F32EA2BF4C9}"/>
                </a:ext>
              </a:extLst>
            </p:cNvPr>
            <p:cNvSpPr txBox="1"/>
            <p:nvPr/>
          </p:nvSpPr>
          <p:spPr>
            <a:xfrm>
              <a:off x="8914396" y="1722840"/>
              <a:ext cx="5715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srgbClr val="0098C8"/>
                  </a:solidFill>
                  <a:effectLst/>
                  <a:uLnTx/>
                  <a:uFillTx/>
                  <a:latin typeface="Helvetica" panose="020B7200000000000000" pitchFamily="34" charset="0"/>
                </a:rPr>
                <a:t>July</a:t>
              </a:r>
            </a:p>
          </p:txBody>
        </p:sp>
        <p:sp>
          <p:nvSpPr>
            <p:cNvPr id="97" name="TextBox 96">
              <a:extLst>
                <a:ext uri="{FF2B5EF4-FFF2-40B4-BE49-F238E27FC236}">
                  <a16:creationId xmlns:a16="http://schemas.microsoft.com/office/drawing/2014/main" id="{3CA949CD-4168-4B6E-894A-31CB42201127}"/>
                </a:ext>
              </a:extLst>
            </p:cNvPr>
            <p:cNvSpPr txBox="1"/>
            <p:nvPr/>
          </p:nvSpPr>
          <p:spPr>
            <a:xfrm>
              <a:off x="10228845" y="1722840"/>
              <a:ext cx="5715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srgbClr val="0098C8"/>
                  </a:solidFill>
                  <a:effectLst/>
                  <a:uLnTx/>
                  <a:uFillTx/>
                  <a:latin typeface="Helvetica" panose="020B7200000000000000" pitchFamily="34" charset="0"/>
                </a:rPr>
                <a:t>Aug</a:t>
              </a:r>
            </a:p>
          </p:txBody>
        </p:sp>
      </p:grpSp>
      <p:grpSp>
        <p:nvGrpSpPr>
          <p:cNvPr id="6" name="Group 5">
            <a:extLst>
              <a:ext uri="{FF2B5EF4-FFF2-40B4-BE49-F238E27FC236}">
                <a16:creationId xmlns:a16="http://schemas.microsoft.com/office/drawing/2014/main" id="{CCCC8E3A-44EF-47B1-9892-44A319BE02B7}"/>
              </a:ext>
            </a:extLst>
          </p:cNvPr>
          <p:cNvGrpSpPr/>
          <p:nvPr/>
        </p:nvGrpSpPr>
        <p:grpSpPr>
          <a:xfrm>
            <a:off x="1427782" y="2553507"/>
            <a:ext cx="571499" cy="1225400"/>
            <a:chOff x="1427782" y="2569215"/>
            <a:chExt cx="571499" cy="1225400"/>
          </a:xfrm>
        </p:grpSpPr>
        <p:sp>
          <p:nvSpPr>
            <p:cNvPr id="79" name="Text Placeholder 14">
              <a:extLst>
                <a:ext uri="{FF2B5EF4-FFF2-40B4-BE49-F238E27FC236}">
                  <a16:creationId xmlns:a16="http://schemas.microsoft.com/office/drawing/2014/main" id="{781BBF3E-662B-4487-8403-2A8DD0D99C08}"/>
                </a:ext>
              </a:extLst>
            </p:cNvPr>
            <p:cNvSpPr txBox="1">
              <a:spLocks/>
            </p:cNvSpPr>
            <p:nvPr/>
          </p:nvSpPr>
          <p:spPr>
            <a:xfrm>
              <a:off x="1509135" y="2569215"/>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75000"/>
                      <a:lumOff val="25000"/>
                    </a:srgbClr>
                  </a:solidFill>
                  <a:effectLst/>
                  <a:uLnTx/>
                  <a:uFillTx/>
                  <a:latin typeface="Helvetica" panose="020B7200000000000000" pitchFamily="34" charset="0"/>
                  <a:ea typeface="Open Sans" panose="020B0606030504020204" pitchFamily="34" charset="0"/>
                  <a:cs typeface="Open Sans" panose="020B0606030504020204" pitchFamily="34" charset="0"/>
                </a:rPr>
                <a:t>65%</a:t>
              </a:r>
            </a:p>
          </p:txBody>
        </p:sp>
        <p:sp>
          <p:nvSpPr>
            <p:cNvPr id="18" name="Rectangle 17">
              <a:extLst>
                <a:ext uri="{FF2B5EF4-FFF2-40B4-BE49-F238E27FC236}">
                  <a16:creationId xmlns:a16="http://schemas.microsoft.com/office/drawing/2014/main" id="{2F5F2832-8F53-4188-9087-19E7F8EDBE43}"/>
                </a:ext>
              </a:extLst>
            </p:cNvPr>
            <p:cNvSpPr/>
            <p:nvPr/>
          </p:nvSpPr>
          <p:spPr>
            <a:xfrm>
              <a:off x="1427782" y="2804016"/>
              <a:ext cx="571499" cy="990599"/>
            </a:xfrm>
            <a:prstGeom prst="rect">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Helvetica" panose="020B7200000000000000" pitchFamily="34" charset="0"/>
              </a:endParaRPr>
            </a:p>
          </p:txBody>
        </p:sp>
      </p:grpSp>
      <p:grpSp>
        <p:nvGrpSpPr>
          <p:cNvPr id="21" name="Group 20">
            <a:extLst>
              <a:ext uri="{FF2B5EF4-FFF2-40B4-BE49-F238E27FC236}">
                <a16:creationId xmlns:a16="http://schemas.microsoft.com/office/drawing/2014/main" id="{BBFD425E-F990-4FDB-955A-9D8D158A6280}"/>
              </a:ext>
            </a:extLst>
          </p:cNvPr>
          <p:cNvGrpSpPr/>
          <p:nvPr/>
        </p:nvGrpSpPr>
        <p:grpSpPr>
          <a:xfrm>
            <a:off x="8914397" y="2466614"/>
            <a:ext cx="571499" cy="1312293"/>
            <a:chOff x="8914397" y="2482322"/>
            <a:chExt cx="571499" cy="1312293"/>
          </a:xfrm>
        </p:grpSpPr>
        <p:sp>
          <p:nvSpPr>
            <p:cNvPr id="85" name="Text Placeholder 14">
              <a:extLst>
                <a:ext uri="{FF2B5EF4-FFF2-40B4-BE49-F238E27FC236}">
                  <a16:creationId xmlns:a16="http://schemas.microsoft.com/office/drawing/2014/main" id="{95F3478B-ADB0-4ED3-946E-8717FDA12F79}"/>
                </a:ext>
              </a:extLst>
            </p:cNvPr>
            <p:cNvSpPr txBox="1">
              <a:spLocks/>
            </p:cNvSpPr>
            <p:nvPr/>
          </p:nvSpPr>
          <p:spPr>
            <a:xfrm>
              <a:off x="8972636" y="2482322"/>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75000"/>
                      <a:lumOff val="25000"/>
                    </a:srgbClr>
                  </a:solidFill>
                  <a:effectLst/>
                  <a:uLnTx/>
                  <a:uFillTx/>
                  <a:latin typeface="Helvetica" panose="020B7200000000000000" pitchFamily="34" charset="0"/>
                  <a:ea typeface="Open Sans" panose="020B0606030504020204" pitchFamily="34" charset="0"/>
                  <a:cs typeface="Open Sans" panose="020B0606030504020204" pitchFamily="34" charset="0"/>
                </a:rPr>
                <a:t>70%</a:t>
              </a:r>
            </a:p>
          </p:txBody>
        </p:sp>
        <p:sp>
          <p:nvSpPr>
            <p:cNvPr id="12" name="Rectangle 11">
              <a:extLst>
                <a:ext uri="{FF2B5EF4-FFF2-40B4-BE49-F238E27FC236}">
                  <a16:creationId xmlns:a16="http://schemas.microsoft.com/office/drawing/2014/main" id="{C37229EB-B7F7-4C74-BA05-C458868AE107}"/>
                </a:ext>
              </a:extLst>
            </p:cNvPr>
            <p:cNvSpPr/>
            <p:nvPr/>
          </p:nvSpPr>
          <p:spPr>
            <a:xfrm>
              <a:off x="8914397" y="2670666"/>
              <a:ext cx="571499" cy="1123949"/>
            </a:xfrm>
            <a:prstGeom prst="rect">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Helvetica" panose="020B7200000000000000" pitchFamily="34" charset="0"/>
              </a:endParaRPr>
            </a:p>
          </p:txBody>
        </p:sp>
      </p:grpSp>
      <p:grpSp>
        <p:nvGrpSpPr>
          <p:cNvPr id="10" name="Group 9">
            <a:extLst>
              <a:ext uri="{FF2B5EF4-FFF2-40B4-BE49-F238E27FC236}">
                <a16:creationId xmlns:a16="http://schemas.microsoft.com/office/drawing/2014/main" id="{21639B86-5AC0-48AD-AE0C-52E718DC2E9D}"/>
              </a:ext>
            </a:extLst>
          </p:cNvPr>
          <p:cNvGrpSpPr/>
          <p:nvPr/>
        </p:nvGrpSpPr>
        <p:grpSpPr>
          <a:xfrm>
            <a:off x="6390725" y="2180663"/>
            <a:ext cx="571499" cy="1598244"/>
            <a:chOff x="6390725" y="2196370"/>
            <a:chExt cx="571499" cy="1598244"/>
          </a:xfrm>
        </p:grpSpPr>
        <p:sp>
          <p:nvSpPr>
            <p:cNvPr id="83" name="Text Placeholder 14">
              <a:extLst>
                <a:ext uri="{FF2B5EF4-FFF2-40B4-BE49-F238E27FC236}">
                  <a16:creationId xmlns:a16="http://schemas.microsoft.com/office/drawing/2014/main" id="{7C2B4452-37BD-44C6-918D-69F6F3C05DE8}"/>
                </a:ext>
              </a:extLst>
            </p:cNvPr>
            <p:cNvSpPr txBox="1">
              <a:spLocks/>
            </p:cNvSpPr>
            <p:nvPr/>
          </p:nvSpPr>
          <p:spPr>
            <a:xfrm>
              <a:off x="6453880" y="2196370"/>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75000"/>
                      <a:lumOff val="25000"/>
                    </a:srgbClr>
                  </a:solidFill>
                  <a:effectLst/>
                  <a:uLnTx/>
                  <a:uFillTx/>
                  <a:latin typeface="Helvetica" panose="020B7200000000000000" pitchFamily="34" charset="0"/>
                  <a:ea typeface="Open Sans" panose="020B0606030504020204" pitchFamily="34" charset="0"/>
                  <a:cs typeface="Open Sans" panose="020B0606030504020204" pitchFamily="34" charset="0"/>
                </a:rPr>
                <a:t>75%</a:t>
              </a:r>
            </a:p>
          </p:txBody>
        </p:sp>
        <p:sp>
          <p:nvSpPr>
            <p:cNvPr id="13" name="Rectangle 12">
              <a:extLst>
                <a:ext uri="{FF2B5EF4-FFF2-40B4-BE49-F238E27FC236}">
                  <a16:creationId xmlns:a16="http://schemas.microsoft.com/office/drawing/2014/main" id="{37D540F2-DC88-4538-8CC0-404255AA2FB4}"/>
                </a:ext>
              </a:extLst>
            </p:cNvPr>
            <p:cNvSpPr/>
            <p:nvPr/>
          </p:nvSpPr>
          <p:spPr>
            <a:xfrm>
              <a:off x="6390725" y="2440191"/>
              <a:ext cx="571499" cy="1354423"/>
            </a:xfrm>
            <a:prstGeom prst="rect">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Helvetica" panose="020B7200000000000000" pitchFamily="34" charset="0"/>
              </a:endParaRPr>
            </a:p>
          </p:txBody>
        </p:sp>
      </p:grpSp>
      <p:grpSp>
        <p:nvGrpSpPr>
          <p:cNvPr id="8" name="Group 7">
            <a:extLst>
              <a:ext uri="{FF2B5EF4-FFF2-40B4-BE49-F238E27FC236}">
                <a16:creationId xmlns:a16="http://schemas.microsoft.com/office/drawing/2014/main" id="{C5BA9F41-B5EC-492C-90A5-CAAC4E69EFF1}"/>
              </a:ext>
            </a:extLst>
          </p:cNvPr>
          <p:cNvGrpSpPr/>
          <p:nvPr/>
        </p:nvGrpSpPr>
        <p:grpSpPr>
          <a:xfrm>
            <a:off x="3924224" y="2603481"/>
            <a:ext cx="571499" cy="1175426"/>
            <a:chOff x="3924224" y="2619189"/>
            <a:chExt cx="571499" cy="1175426"/>
          </a:xfrm>
        </p:grpSpPr>
        <p:sp>
          <p:nvSpPr>
            <p:cNvPr id="81" name="Text Placeholder 14">
              <a:extLst>
                <a:ext uri="{FF2B5EF4-FFF2-40B4-BE49-F238E27FC236}">
                  <a16:creationId xmlns:a16="http://schemas.microsoft.com/office/drawing/2014/main" id="{F59847B8-6F36-4DB1-86C8-D170E787F779}"/>
                </a:ext>
              </a:extLst>
            </p:cNvPr>
            <p:cNvSpPr txBox="1">
              <a:spLocks/>
            </p:cNvSpPr>
            <p:nvPr/>
          </p:nvSpPr>
          <p:spPr>
            <a:xfrm>
              <a:off x="4004221" y="2619189"/>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75000"/>
                      <a:lumOff val="25000"/>
                    </a:srgbClr>
                  </a:solidFill>
                  <a:effectLst/>
                  <a:uLnTx/>
                  <a:uFillTx/>
                  <a:latin typeface="Helvetica" panose="020B7200000000000000" pitchFamily="34" charset="0"/>
                  <a:ea typeface="Open Sans" panose="020B0606030504020204" pitchFamily="34" charset="0"/>
                  <a:cs typeface="Open Sans" panose="020B0606030504020204" pitchFamily="34" charset="0"/>
                </a:rPr>
                <a:t>63%</a:t>
              </a:r>
            </a:p>
          </p:txBody>
        </p:sp>
        <p:sp>
          <p:nvSpPr>
            <p:cNvPr id="16" name="Rectangle 15">
              <a:extLst>
                <a:ext uri="{FF2B5EF4-FFF2-40B4-BE49-F238E27FC236}">
                  <a16:creationId xmlns:a16="http://schemas.microsoft.com/office/drawing/2014/main" id="{8FBCCF3A-8169-44DC-BDFE-DB2C2F22D415}"/>
                </a:ext>
              </a:extLst>
            </p:cNvPr>
            <p:cNvSpPr/>
            <p:nvPr/>
          </p:nvSpPr>
          <p:spPr>
            <a:xfrm>
              <a:off x="3924224" y="2870692"/>
              <a:ext cx="571499" cy="923923"/>
            </a:xfrm>
            <a:prstGeom prst="rect">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Helvetica" panose="020B7200000000000000" pitchFamily="34" charset="0"/>
              </a:endParaRPr>
            </a:p>
          </p:txBody>
        </p:sp>
      </p:grpSp>
      <p:grpSp>
        <p:nvGrpSpPr>
          <p:cNvPr id="7" name="Group 6">
            <a:extLst>
              <a:ext uri="{FF2B5EF4-FFF2-40B4-BE49-F238E27FC236}">
                <a16:creationId xmlns:a16="http://schemas.microsoft.com/office/drawing/2014/main" id="{8A9802B0-CDF2-496F-A49C-4DBED2B7FE14}"/>
              </a:ext>
            </a:extLst>
          </p:cNvPr>
          <p:cNvGrpSpPr/>
          <p:nvPr/>
        </p:nvGrpSpPr>
        <p:grpSpPr>
          <a:xfrm>
            <a:off x="2662388" y="1924716"/>
            <a:ext cx="571499" cy="1854191"/>
            <a:chOff x="2662388" y="1940424"/>
            <a:chExt cx="571499" cy="1854191"/>
          </a:xfrm>
        </p:grpSpPr>
        <p:sp>
          <p:nvSpPr>
            <p:cNvPr id="80" name="Text Placeholder 14">
              <a:extLst>
                <a:ext uri="{FF2B5EF4-FFF2-40B4-BE49-F238E27FC236}">
                  <a16:creationId xmlns:a16="http://schemas.microsoft.com/office/drawing/2014/main" id="{B7DE10FE-D926-45E4-BAAD-A8576202D04C}"/>
                </a:ext>
              </a:extLst>
            </p:cNvPr>
            <p:cNvSpPr txBox="1">
              <a:spLocks/>
            </p:cNvSpPr>
            <p:nvPr/>
          </p:nvSpPr>
          <p:spPr>
            <a:xfrm>
              <a:off x="2733850" y="1940424"/>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75000"/>
                      <a:lumOff val="25000"/>
                    </a:srgbClr>
                  </a:solidFill>
                  <a:effectLst/>
                  <a:uLnTx/>
                  <a:uFillTx/>
                  <a:latin typeface="Helvetica" panose="020B7200000000000000" pitchFamily="34" charset="0"/>
                  <a:ea typeface="Open Sans" panose="020B0606030504020204" pitchFamily="34" charset="0"/>
                  <a:cs typeface="Open Sans" panose="020B0606030504020204" pitchFamily="34" charset="0"/>
                </a:rPr>
                <a:t>85%</a:t>
              </a:r>
            </a:p>
          </p:txBody>
        </p:sp>
        <p:sp>
          <p:nvSpPr>
            <p:cNvPr id="17" name="Rectangle 16">
              <a:extLst>
                <a:ext uri="{FF2B5EF4-FFF2-40B4-BE49-F238E27FC236}">
                  <a16:creationId xmlns:a16="http://schemas.microsoft.com/office/drawing/2014/main" id="{003173A7-D9AB-48DF-BDDC-5D3B83F8FC8E}"/>
                </a:ext>
              </a:extLst>
            </p:cNvPr>
            <p:cNvSpPr/>
            <p:nvPr/>
          </p:nvSpPr>
          <p:spPr>
            <a:xfrm>
              <a:off x="2662388" y="2170609"/>
              <a:ext cx="571499" cy="1624006"/>
            </a:xfrm>
            <a:prstGeom prst="rect">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Helvetica" panose="020B7200000000000000" pitchFamily="34" charset="0"/>
              </a:endParaRPr>
            </a:p>
          </p:txBody>
        </p:sp>
      </p:grpSp>
      <p:grpSp>
        <p:nvGrpSpPr>
          <p:cNvPr id="24" name="Group 23">
            <a:extLst>
              <a:ext uri="{FF2B5EF4-FFF2-40B4-BE49-F238E27FC236}">
                <a16:creationId xmlns:a16="http://schemas.microsoft.com/office/drawing/2014/main" id="{DEF36A8A-ADB7-49E5-9DB0-FD5816E1F5E3}"/>
              </a:ext>
            </a:extLst>
          </p:cNvPr>
          <p:cNvGrpSpPr/>
          <p:nvPr/>
        </p:nvGrpSpPr>
        <p:grpSpPr>
          <a:xfrm>
            <a:off x="10228846" y="1822044"/>
            <a:ext cx="571499" cy="1956863"/>
            <a:chOff x="10228846" y="1846953"/>
            <a:chExt cx="571499" cy="1956863"/>
          </a:xfrm>
        </p:grpSpPr>
        <p:sp>
          <p:nvSpPr>
            <p:cNvPr id="86" name="Text Placeholder 14">
              <a:extLst>
                <a:ext uri="{FF2B5EF4-FFF2-40B4-BE49-F238E27FC236}">
                  <a16:creationId xmlns:a16="http://schemas.microsoft.com/office/drawing/2014/main" id="{D660A3FC-F684-48D2-B440-CFEFFDB6BF35}"/>
                </a:ext>
              </a:extLst>
            </p:cNvPr>
            <p:cNvSpPr txBox="1">
              <a:spLocks/>
            </p:cNvSpPr>
            <p:nvPr/>
          </p:nvSpPr>
          <p:spPr>
            <a:xfrm>
              <a:off x="10293502" y="1846953"/>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75000"/>
                      <a:lumOff val="25000"/>
                    </a:srgbClr>
                  </a:solidFill>
                  <a:effectLst/>
                  <a:uLnTx/>
                  <a:uFillTx/>
                  <a:latin typeface="Helvetica" panose="020B7200000000000000" pitchFamily="34" charset="0"/>
                  <a:ea typeface="Open Sans" panose="020B0606030504020204" pitchFamily="34" charset="0"/>
                  <a:cs typeface="Open Sans" panose="020B0606030504020204" pitchFamily="34" charset="0"/>
                </a:rPr>
                <a:t>90%</a:t>
              </a:r>
            </a:p>
          </p:txBody>
        </p:sp>
        <p:sp>
          <p:nvSpPr>
            <p:cNvPr id="32" name="Rectangle 31">
              <a:extLst>
                <a:ext uri="{FF2B5EF4-FFF2-40B4-BE49-F238E27FC236}">
                  <a16:creationId xmlns:a16="http://schemas.microsoft.com/office/drawing/2014/main" id="{49F8B4B6-8D3D-43BE-A4B5-9851A35FB1FB}"/>
                </a:ext>
              </a:extLst>
            </p:cNvPr>
            <p:cNvSpPr/>
            <p:nvPr/>
          </p:nvSpPr>
          <p:spPr>
            <a:xfrm>
              <a:off x="10228846" y="2031987"/>
              <a:ext cx="571499" cy="1771829"/>
            </a:xfrm>
            <a:prstGeom prst="rect">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Helvetica" panose="020B7200000000000000" pitchFamily="34" charset="0"/>
              </a:endParaRPr>
            </a:p>
          </p:txBody>
        </p:sp>
      </p:grpSp>
      <p:grpSp>
        <p:nvGrpSpPr>
          <p:cNvPr id="9" name="Group 8">
            <a:extLst>
              <a:ext uri="{FF2B5EF4-FFF2-40B4-BE49-F238E27FC236}">
                <a16:creationId xmlns:a16="http://schemas.microsoft.com/office/drawing/2014/main" id="{1FE6DC04-AD2B-45FB-8E1E-4702AF0D8921}"/>
              </a:ext>
            </a:extLst>
          </p:cNvPr>
          <p:cNvGrpSpPr/>
          <p:nvPr/>
        </p:nvGrpSpPr>
        <p:grpSpPr>
          <a:xfrm>
            <a:off x="5161547" y="3817476"/>
            <a:ext cx="571499" cy="752246"/>
            <a:chOff x="5161547" y="3812712"/>
            <a:chExt cx="571499" cy="752246"/>
          </a:xfrm>
        </p:grpSpPr>
        <p:sp>
          <p:nvSpPr>
            <p:cNvPr id="14" name="Rectangle 13">
              <a:extLst>
                <a:ext uri="{FF2B5EF4-FFF2-40B4-BE49-F238E27FC236}">
                  <a16:creationId xmlns:a16="http://schemas.microsoft.com/office/drawing/2014/main" id="{03B3235A-0B70-4789-954A-8FD35B4E181C}"/>
                </a:ext>
              </a:extLst>
            </p:cNvPr>
            <p:cNvSpPr/>
            <p:nvPr/>
          </p:nvSpPr>
          <p:spPr>
            <a:xfrm>
              <a:off x="5161547" y="3812712"/>
              <a:ext cx="571499" cy="7522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82" name="Text Placeholder 14">
              <a:extLst>
                <a:ext uri="{FF2B5EF4-FFF2-40B4-BE49-F238E27FC236}">
                  <a16:creationId xmlns:a16="http://schemas.microsoft.com/office/drawing/2014/main" id="{66C8891F-5E16-4AC7-AF7B-2A62A473845E}"/>
                </a:ext>
              </a:extLst>
            </p:cNvPr>
            <p:cNvSpPr txBox="1">
              <a:spLocks/>
            </p:cNvSpPr>
            <p:nvPr/>
          </p:nvSpPr>
          <p:spPr>
            <a:xfrm>
              <a:off x="5241544" y="4367381"/>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65000"/>
                      <a:lumOff val="35000"/>
                    </a:srgbClr>
                  </a:solidFill>
                  <a:effectLst/>
                  <a:uLnTx/>
                  <a:uFillTx/>
                  <a:latin typeface="Helvetica" panose="020B7200000000000000" pitchFamily="34" charset="0"/>
                  <a:ea typeface="Open Sans" panose="020B0606030504020204" pitchFamily="34" charset="0"/>
                  <a:cs typeface="Open Sans" panose="020B0606030504020204" pitchFamily="34" charset="0"/>
                </a:rPr>
                <a:t>-10%</a:t>
              </a:r>
            </a:p>
          </p:txBody>
        </p:sp>
      </p:grpSp>
      <p:grpSp>
        <p:nvGrpSpPr>
          <p:cNvPr id="19" name="Group 18">
            <a:extLst>
              <a:ext uri="{FF2B5EF4-FFF2-40B4-BE49-F238E27FC236}">
                <a16:creationId xmlns:a16="http://schemas.microsoft.com/office/drawing/2014/main" id="{DA9B678B-6191-405F-800D-F71DDCD58F3B}"/>
              </a:ext>
            </a:extLst>
          </p:cNvPr>
          <p:cNvGrpSpPr/>
          <p:nvPr/>
        </p:nvGrpSpPr>
        <p:grpSpPr>
          <a:xfrm>
            <a:off x="7636193" y="3817476"/>
            <a:ext cx="571499" cy="434015"/>
            <a:chOff x="7636193" y="3817473"/>
            <a:chExt cx="571499" cy="434015"/>
          </a:xfrm>
        </p:grpSpPr>
        <p:sp>
          <p:nvSpPr>
            <p:cNvPr id="15" name="Rectangle 14">
              <a:extLst>
                <a:ext uri="{FF2B5EF4-FFF2-40B4-BE49-F238E27FC236}">
                  <a16:creationId xmlns:a16="http://schemas.microsoft.com/office/drawing/2014/main" id="{9A6336A2-30C1-44A6-B058-61CB4B092019}"/>
                </a:ext>
              </a:extLst>
            </p:cNvPr>
            <p:cNvSpPr/>
            <p:nvPr/>
          </p:nvSpPr>
          <p:spPr>
            <a:xfrm>
              <a:off x="7636193" y="3817473"/>
              <a:ext cx="571499" cy="43401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84" name="Text Placeholder 14">
              <a:extLst>
                <a:ext uri="{FF2B5EF4-FFF2-40B4-BE49-F238E27FC236}">
                  <a16:creationId xmlns:a16="http://schemas.microsoft.com/office/drawing/2014/main" id="{48673C57-41A1-4C65-8DAE-B98B06A16653}"/>
                </a:ext>
              </a:extLst>
            </p:cNvPr>
            <p:cNvSpPr txBox="1">
              <a:spLocks/>
            </p:cNvSpPr>
            <p:nvPr/>
          </p:nvSpPr>
          <p:spPr>
            <a:xfrm>
              <a:off x="7716190" y="4021363"/>
              <a:ext cx="411504" cy="161711"/>
            </a:xfrm>
            <a:prstGeom prst="rect">
              <a:avLst/>
            </a:prstGeom>
          </p:spPr>
          <p:txBody>
            <a:bodyPr wrap="square" lIns="0" tIns="0" rIns="0" bIns="0" anchor="ctr" anchorCtr="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lumMod val="9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9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9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9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IN" sz="1051" b="0" i="0" u="none" strike="noStrike" kern="1200" cap="none" spc="0" normalizeH="0" baseline="0" noProof="0" dirty="0">
                  <a:ln>
                    <a:noFill/>
                  </a:ln>
                  <a:solidFill>
                    <a:srgbClr val="000000">
                      <a:lumMod val="75000"/>
                      <a:lumOff val="25000"/>
                    </a:srgbClr>
                  </a:solidFill>
                  <a:effectLst/>
                  <a:uLnTx/>
                  <a:uFillTx/>
                  <a:latin typeface="Helvetica" panose="020B7200000000000000" pitchFamily="34" charset="0"/>
                  <a:ea typeface="Open Sans" panose="020B0606030504020204" pitchFamily="34" charset="0"/>
                  <a:cs typeface="Open Sans" panose="020B0606030504020204" pitchFamily="34" charset="0"/>
                </a:rPr>
                <a:t>-20%</a:t>
              </a:r>
            </a:p>
          </p:txBody>
        </p:sp>
      </p:grpSp>
      <p:sp>
        <p:nvSpPr>
          <p:cNvPr id="2" name="Título 1">
            <a:extLst>
              <a:ext uri="{FF2B5EF4-FFF2-40B4-BE49-F238E27FC236}">
                <a16:creationId xmlns:a16="http://schemas.microsoft.com/office/drawing/2014/main" id="{A26668E0-725D-4FE9-8DEB-11CC315A3510}"/>
              </a:ext>
            </a:extLst>
          </p:cNvPr>
          <p:cNvSpPr>
            <a:spLocks noGrp="1"/>
          </p:cNvSpPr>
          <p:nvPr>
            <p:ph type="title"/>
          </p:nvPr>
        </p:nvSpPr>
        <p:spPr/>
        <p:txBody>
          <a:bodyPr/>
          <a:lstStyle/>
          <a:p>
            <a:r>
              <a:rPr lang="es-ES" dirty="0" err="1">
                <a:solidFill>
                  <a:srgbClr val="5EABA0"/>
                </a:solidFill>
              </a:rPr>
              <a:t>Custom</a:t>
            </a:r>
            <a:r>
              <a:rPr lang="es-ES" dirty="0"/>
              <a:t> Chart</a:t>
            </a:r>
            <a:endParaRPr lang="es-SV" dirty="0"/>
          </a:p>
        </p:txBody>
      </p:sp>
    </p:spTree>
    <p:extLst>
      <p:ext uri="{BB962C8B-B14F-4D97-AF65-F5344CB8AC3E}">
        <p14:creationId xmlns:p14="http://schemas.microsoft.com/office/powerpoint/2010/main" val="1415238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6B9A8B24-3BC4-40C0-88E0-B833D7180605}"/>
              </a:ext>
            </a:extLst>
          </p:cNvPr>
          <p:cNvSpPr>
            <a:spLocks noGrp="1"/>
          </p:cNvSpPr>
          <p:nvPr>
            <p:ph type="title"/>
          </p:nvPr>
        </p:nvSpPr>
        <p:spPr/>
        <p:txBody>
          <a:bodyPr/>
          <a:lstStyle/>
          <a:p>
            <a:r>
              <a:rPr lang="en-US" dirty="0">
                <a:solidFill>
                  <a:srgbClr val="5EABA0"/>
                </a:solidFill>
              </a:rPr>
              <a:t>Chart</a:t>
            </a:r>
            <a:r>
              <a:rPr lang="es-ES" dirty="0"/>
              <a:t> </a:t>
            </a:r>
            <a:r>
              <a:rPr lang="en-US" dirty="0"/>
              <a:t>Slide</a:t>
            </a:r>
          </a:p>
        </p:txBody>
      </p:sp>
      <p:graphicFrame>
        <p:nvGraphicFramePr>
          <p:cNvPr id="650" name="2D Donut Chart"/>
          <p:cNvGraphicFramePr/>
          <p:nvPr>
            <p:extLst>
              <p:ext uri="{D42A27DB-BD31-4B8C-83A1-F6EECF244321}">
                <p14:modId xmlns:p14="http://schemas.microsoft.com/office/powerpoint/2010/main" val="68924386"/>
              </p:ext>
            </p:extLst>
          </p:nvPr>
        </p:nvGraphicFramePr>
        <p:xfrm>
          <a:off x="9460451" y="2479037"/>
          <a:ext cx="1337767" cy="1337767"/>
        </p:xfrm>
        <a:graphic>
          <a:graphicData uri="http://schemas.openxmlformats.org/drawingml/2006/chart">
            <c:chart xmlns:c="http://schemas.openxmlformats.org/drawingml/2006/chart" xmlns:r="http://schemas.openxmlformats.org/officeDocument/2006/relationships" r:id="rId2"/>
          </a:graphicData>
        </a:graphic>
      </p:graphicFrame>
      <p:sp>
        <p:nvSpPr>
          <p:cNvPr id="651" name="80%"/>
          <p:cNvSpPr txBox="1"/>
          <p:nvPr/>
        </p:nvSpPr>
        <p:spPr>
          <a:xfrm>
            <a:off x="9929761" y="2968673"/>
            <a:ext cx="399148" cy="3584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nchor="ctr">
            <a:spAutoFit/>
          </a:bodyPr>
          <a:lstStyle/>
          <a:p>
            <a:pPr algn="ctr" defTabSz="1219169" hangingPunct="0">
              <a:lnSpc>
                <a:spcPct val="130000"/>
              </a:lnSpc>
              <a:defRPr sz="4000" b="1">
                <a:solidFill>
                  <a:srgbClr val="4C5056"/>
                </a:solidFill>
                <a:latin typeface="Roboto"/>
                <a:ea typeface="Roboto"/>
                <a:cs typeface="Roboto"/>
                <a:sym typeface="Roboto"/>
              </a:defRPr>
            </a:pPr>
            <a:r>
              <a:rPr sz="2000" b="1" kern="0">
                <a:solidFill>
                  <a:srgbClr val="4C5056"/>
                </a:solidFill>
                <a:latin typeface="Helvetica" panose="020B7200000000000000" pitchFamily="34" charset="0"/>
                <a:ea typeface="Roboto"/>
                <a:sym typeface="Roboto"/>
              </a:rPr>
              <a:t>80</a:t>
            </a:r>
            <a:r>
              <a:rPr sz="1000" b="1" kern="0">
                <a:solidFill>
                  <a:srgbClr val="4C5056"/>
                </a:solidFill>
                <a:latin typeface="Helvetica" panose="020B7200000000000000" pitchFamily="34" charset="0"/>
                <a:ea typeface="Roboto"/>
                <a:sym typeface="Roboto"/>
              </a:rPr>
              <a:t>%</a:t>
            </a:r>
          </a:p>
        </p:txBody>
      </p:sp>
      <p:graphicFrame>
        <p:nvGraphicFramePr>
          <p:cNvPr id="652" name="2D Donut Chart"/>
          <p:cNvGraphicFramePr/>
          <p:nvPr>
            <p:extLst>
              <p:ext uri="{D42A27DB-BD31-4B8C-83A1-F6EECF244321}">
                <p14:modId xmlns:p14="http://schemas.microsoft.com/office/powerpoint/2010/main" val="2610964662"/>
              </p:ext>
            </p:extLst>
          </p:nvPr>
        </p:nvGraphicFramePr>
        <p:xfrm>
          <a:off x="5917483" y="2479037"/>
          <a:ext cx="1337767" cy="1337767"/>
        </p:xfrm>
        <a:graphic>
          <a:graphicData uri="http://schemas.openxmlformats.org/drawingml/2006/chart">
            <c:chart xmlns:c="http://schemas.openxmlformats.org/drawingml/2006/chart" xmlns:r="http://schemas.openxmlformats.org/officeDocument/2006/relationships" r:id="rId3"/>
          </a:graphicData>
        </a:graphic>
      </p:graphicFrame>
      <p:sp>
        <p:nvSpPr>
          <p:cNvPr id="653" name="60%"/>
          <p:cNvSpPr txBox="1"/>
          <p:nvPr/>
        </p:nvSpPr>
        <p:spPr>
          <a:xfrm>
            <a:off x="6386793" y="2968673"/>
            <a:ext cx="399148" cy="3584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nchor="ctr">
            <a:spAutoFit/>
          </a:bodyPr>
          <a:lstStyle/>
          <a:p>
            <a:pPr algn="ctr" defTabSz="1219169" hangingPunct="0">
              <a:lnSpc>
                <a:spcPct val="130000"/>
              </a:lnSpc>
              <a:defRPr sz="4000" b="1">
                <a:solidFill>
                  <a:srgbClr val="4C5056"/>
                </a:solidFill>
                <a:latin typeface="Roboto"/>
                <a:ea typeface="Roboto"/>
                <a:cs typeface="Roboto"/>
                <a:sym typeface="Roboto"/>
              </a:defRPr>
            </a:pPr>
            <a:r>
              <a:rPr sz="2000" b="1" kern="0" dirty="0">
                <a:solidFill>
                  <a:srgbClr val="4C5056"/>
                </a:solidFill>
                <a:latin typeface="Helvetica" panose="020B7200000000000000" pitchFamily="34" charset="0"/>
                <a:ea typeface="Roboto"/>
                <a:sym typeface="Roboto"/>
              </a:rPr>
              <a:t>60</a:t>
            </a:r>
            <a:r>
              <a:rPr sz="1000" b="1" kern="0" dirty="0">
                <a:solidFill>
                  <a:srgbClr val="4C5056"/>
                </a:solidFill>
                <a:latin typeface="Helvetica" panose="020B7200000000000000" pitchFamily="34" charset="0"/>
                <a:ea typeface="Roboto"/>
                <a:sym typeface="Roboto"/>
              </a:rPr>
              <a:t>%</a:t>
            </a:r>
          </a:p>
        </p:txBody>
      </p:sp>
      <p:graphicFrame>
        <p:nvGraphicFramePr>
          <p:cNvPr id="654" name="2D Donut Chart"/>
          <p:cNvGraphicFramePr/>
          <p:nvPr>
            <p:extLst>
              <p:ext uri="{D42A27DB-BD31-4B8C-83A1-F6EECF244321}">
                <p14:modId xmlns:p14="http://schemas.microsoft.com/office/powerpoint/2010/main" val="2088349694"/>
              </p:ext>
            </p:extLst>
          </p:nvPr>
        </p:nvGraphicFramePr>
        <p:xfrm>
          <a:off x="7688967" y="2479037"/>
          <a:ext cx="1337767" cy="1337767"/>
        </p:xfrm>
        <a:graphic>
          <a:graphicData uri="http://schemas.openxmlformats.org/drawingml/2006/chart">
            <c:chart xmlns:c="http://schemas.openxmlformats.org/drawingml/2006/chart" xmlns:r="http://schemas.openxmlformats.org/officeDocument/2006/relationships" r:id="rId4"/>
          </a:graphicData>
        </a:graphic>
      </p:graphicFrame>
      <p:sp>
        <p:nvSpPr>
          <p:cNvPr id="655" name="30%"/>
          <p:cNvSpPr txBox="1"/>
          <p:nvPr/>
        </p:nvSpPr>
        <p:spPr>
          <a:xfrm>
            <a:off x="8158277" y="2968673"/>
            <a:ext cx="399148" cy="3584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nchor="ctr">
            <a:spAutoFit/>
          </a:bodyPr>
          <a:lstStyle/>
          <a:p>
            <a:pPr algn="ctr" defTabSz="1219169" hangingPunct="0">
              <a:lnSpc>
                <a:spcPct val="130000"/>
              </a:lnSpc>
              <a:defRPr sz="4000" b="1">
                <a:solidFill>
                  <a:srgbClr val="4C5056"/>
                </a:solidFill>
                <a:latin typeface="Roboto"/>
                <a:ea typeface="Roboto"/>
                <a:cs typeface="Roboto"/>
                <a:sym typeface="Roboto"/>
              </a:defRPr>
            </a:pPr>
            <a:r>
              <a:rPr sz="2000" b="1" kern="0">
                <a:solidFill>
                  <a:srgbClr val="4C5056"/>
                </a:solidFill>
                <a:latin typeface="Helvetica" panose="020B7200000000000000" pitchFamily="34" charset="0"/>
                <a:ea typeface="Roboto"/>
                <a:sym typeface="Roboto"/>
              </a:rPr>
              <a:t>30</a:t>
            </a:r>
            <a:r>
              <a:rPr sz="1000" b="1" kern="0">
                <a:solidFill>
                  <a:srgbClr val="4C5056"/>
                </a:solidFill>
                <a:latin typeface="Helvetica" panose="020B7200000000000000" pitchFamily="34" charset="0"/>
                <a:ea typeface="Roboto"/>
                <a:sym typeface="Roboto"/>
              </a:rPr>
              <a:t>%</a:t>
            </a:r>
          </a:p>
        </p:txBody>
      </p:sp>
      <p:sp>
        <p:nvSpPr>
          <p:cNvPr id="15" name="TextBox 36">
            <a:extLst>
              <a:ext uri="{FF2B5EF4-FFF2-40B4-BE49-F238E27FC236}">
                <a16:creationId xmlns:a16="http://schemas.microsoft.com/office/drawing/2014/main" id="{D72177A5-29F3-4792-BE4F-57A6F2B1E08C}"/>
              </a:ext>
            </a:extLst>
          </p:cNvPr>
          <p:cNvSpPr txBox="1"/>
          <p:nvPr/>
        </p:nvSpPr>
        <p:spPr>
          <a:xfrm>
            <a:off x="463550" y="2181553"/>
            <a:ext cx="4394281" cy="1409873"/>
          </a:xfrm>
          <a:prstGeom prst="rect">
            <a:avLst/>
          </a:prstGeom>
          <a:noFill/>
        </p:spPr>
        <p:txBody>
          <a:bodyPr wrap="square" rtlCol="0" anchor="t">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dirty="0">
              <a:latin typeface="HelvLight" pitchFamily="2" charset="0"/>
            </a:endParaRPr>
          </a:p>
        </p:txBody>
      </p:sp>
      <p:sp>
        <p:nvSpPr>
          <p:cNvPr id="16" name="Textbox 1">
            <a:extLst>
              <a:ext uri="{FF2B5EF4-FFF2-40B4-BE49-F238E27FC236}">
                <a16:creationId xmlns:a16="http://schemas.microsoft.com/office/drawing/2014/main" id="{41A1F9AE-CE37-4EC3-AE8B-69D212A12C77}"/>
              </a:ext>
            </a:extLst>
          </p:cNvPr>
          <p:cNvSpPr/>
          <p:nvPr/>
        </p:nvSpPr>
        <p:spPr>
          <a:xfrm>
            <a:off x="7142158" y="3953798"/>
            <a:ext cx="2431384" cy="759171"/>
          </a:xfrm>
          <a:prstGeom prst="rect">
            <a:avLst/>
          </a:prstGeom>
        </p:spPr>
        <p:txBody>
          <a:bodyPr wrap="square" lIns="35972" tIns="60383" rIns="35972" bIns="60383">
            <a:spAutoFit/>
          </a:bodyPr>
          <a:lstStyle/>
          <a:p>
            <a:pPr algn="ctr">
              <a:lnSpc>
                <a:spcPct val="125000"/>
              </a:lnSpc>
            </a:pPr>
            <a:r>
              <a:rPr lang="en-US" sz="1400" b="1" dirty="0">
                <a:solidFill>
                  <a:srgbClr val="5EABA0"/>
                </a:solidFill>
                <a:latin typeface="Helvetica" panose="020B7200000000000000" pitchFamily="34" charset="0"/>
              </a:rPr>
              <a:t>Replace  your text here</a:t>
            </a:r>
          </a:p>
          <a:p>
            <a:pPr algn="ctr">
              <a:lnSpc>
                <a:spcPct val="114000"/>
              </a:lnSpc>
            </a:pPr>
            <a:r>
              <a:rPr lang="en-US" sz="1100" dirty="0">
                <a:latin typeface="HelvLight" pitchFamily="2" charset="0"/>
              </a:rPr>
              <a:t>Duis arcu tortor, suscipit eget, imperdiet nec, imperdiet.</a:t>
            </a:r>
          </a:p>
        </p:txBody>
      </p:sp>
      <p:sp>
        <p:nvSpPr>
          <p:cNvPr id="17" name="Textbox 1">
            <a:extLst>
              <a:ext uri="{FF2B5EF4-FFF2-40B4-BE49-F238E27FC236}">
                <a16:creationId xmlns:a16="http://schemas.microsoft.com/office/drawing/2014/main" id="{33202C38-10BB-46C6-984A-889C50BA4C8E}"/>
              </a:ext>
            </a:extLst>
          </p:cNvPr>
          <p:cNvSpPr/>
          <p:nvPr/>
        </p:nvSpPr>
        <p:spPr>
          <a:xfrm>
            <a:off x="5370674" y="1469321"/>
            <a:ext cx="2431384" cy="759171"/>
          </a:xfrm>
          <a:prstGeom prst="rect">
            <a:avLst/>
          </a:prstGeom>
        </p:spPr>
        <p:txBody>
          <a:bodyPr wrap="square" lIns="35972" tIns="60383" rIns="35972" bIns="60383">
            <a:spAutoFit/>
          </a:bodyPr>
          <a:lstStyle/>
          <a:p>
            <a:pPr lvl="0" algn="ctr">
              <a:lnSpc>
                <a:spcPct val="125000"/>
              </a:lnSpc>
            </a:pPr>
            <a:r>
              <a:rPr lang="en-US" sz="1400" b="1" dirty="0">
                <a:solidFill>
                  <a:srgbClr val="0088B2"/>
                </a:solidFill>
                <a:latin typeface="Helvetica" panose="020B7200000000000000" pitchFamily="34" charset="0"/>
              </a:rPr>
              <a:t>Replace  your text here</a:t>
            </a:r>
          </a:p>
          <a:p>
            <a:pPr lvl="0" algn="ctr">
              <a:lnSpc>
                <a:spcPct val="114000"/>
              </a:lnSpc>
            </a:pPr>
            <a:r>
              <a:rPr lang="en-US" sz="1100" dirty="0">
                <a:solidFill>
                  <a:srgbClr val="3C3C3C"/>
                </a:solidFill>
                <a:latin typeface="HelvLight" pitchFamily="2" charset="0"/>
              </a:rPr>
              <a:t>Duis arcu tortor, suscipit eget, imperdiet nec, imperdiet.</a:t>
            </a:r>
          </a:p>
        </p:txBody>
      </p:sp>
      <p:sp>
        <p:nvSpPr>
          <p:cNvPr id="18" name="Textbox 1">
            <a:extLst>
              <a:ext uri="{FF2B5EF4-FFF2-40B4-BE49-F238E27FC236}">
                <a16:creationId xmlns:a16="http://schemas.microsoft.com/office/drawing/2014/main" id="{02707307-3735-436C-AF7E-3EEEC4B1A3A9}"/>
              </a:ext>
            </a:extLst>
          </p:cNvPr>
          <p:cNvSpPr/>
          <p:nvPr/>
        </p:nvSpPr>
        <p:spPr>
          <a:xfrm>
            <a:off x="8913642" y="1474627"/>
            <a:ext cx="2431384" cy="759171"/>
          </a:xfrm>
          <a:prstGeom prst="rect">
            <a:avLst/>
          </a:prstGeom>
        </p:spPr>
        <p:txBody>
          <a:bodyPr wrap="square" lIns="35972" tIns="60383" rIns="35972" bIns="60383">
            <a:spAutoFit/>
          </a:bodyPr>
          <a:lstStyle/>
          <a:p>
            <a:pPr lvl="0" algn="ctr">
              <a:lnSpc>
                <a:spcPct val="125000"/>
              </a:lnSpc>
            </a:pPr>
            <a:r>
              <a:rPr lang="en-US" sz="1400" b="1" dirty="0">
                <a:solidFill>
                  <a:srgbClr val="0088B2"/>
                </a:solidFill>
                <a:latin typeface="Helvetica" panose="020B7200000000000000" pitchFamily="34" charset="0"/>
              </a:rPr>
              <a:t>Replace  your text here</a:t>
            </a:r>
          </a:p>
          <a:p>
            <a:pPr lvl="0" algn="ctr">
              <a:lnSpc>
                <a:spcPct val="114000"/>
              </a:lnSpc>
            </a:pPr>
            <a:r>
              <a:rPr lang="en-US" sz="1100" dirty="0">
                <a:solidFill>
                  <a:srgbClr val="3C3C3C"/>
                </a:solidFill>
                <a:latin typeface="HelvLight" pitchFamily="2" charset="0"/>
              </a:rPr>
              <a:t>Duis arcu tortor, suscipit eget, imperdiet nec, imperdiet.</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a:extLst>
              <a:ext uri="{FF2B5EF4-FFF2-40B4-BE49-F238E27FC236}">
                <a16:creationId xmlns:a16="http://schemas.microsoft.com/office/drawing/2014/main" id="{91A15511-8DB2-4564-81FF-4E505133E45A}"/>
              </a:ext>
            </a:extLst>
          </p:cNvPr>
          <p:cNvSpPr/>
          <p:nvPr/>
        </p:nvSpPr>
        <p:spPr>
          <a:xfrm>
            <a:off x="1177722" y="2219914"/>
            <a:ext cx="2379133" cy="3442330"/>
          </a:xfrm>
          <a:prstGeom prst="rect">
            <a:avLst/>
          </a:prstGeom>
          <a:solidFill>
            <a:schemeClr val="bg1"/>
          </a:solidFill>
          <a:ln w="19050"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45" name="Rectangle 129">
            <a:extLst>
              <a:ext uri="{FF2B5EF4-FFF2-40B4-BE49-F238E27FC236}">
                <a16:creationId xmlns:a16="http://schemas.microsoft.com/office/drawing/2014/main" id="{1C228AAC-84B2-4387-9BE2-633D12213C5F}"/>
              </a:ext>
            </a:extLst>
          </p:cNvPr>
          <p:cNvSpPr>
            <a:spLocks/>
          </p:cNvSpPr>
          <p:nvPr/>
        </p:nvSpPr>
        <p:spPr bwMode="auto">
          <a:xfrm>
            <a:off x="1722666" y="5484788"/>
            <a:ext cx="1289244" cy="346029"/>
          </a:xfrm>
          <a:prstGeom prst="rect">
            <a:avLst/>
          </a:prstGeom>
          <a:solidFill>
            <a:srgbClr val="0088B2"/>
          </a:solidFill>
          <a:ln w="12700">
            <a:noFill/>
            <a:miter lim="800000"/>
            <a:headEnd/>
            <a:tailEnd/>
          </a:ln>
        </p:spPr>
        <p:txBody>
          <a:bodyPr lIns="0" tIns="0" rIns="0" bIns="0" anchor="ctr"/>
          <a:lstStyle/>
          <a:p>
            <a:pPr marL="0" marR="0" lvl="0" indent="0" algn="ctr" defTabSz="914400" rtl="0" eaLnBrk="1" fontAlgn="auto" latinLnBrk="0" hangingPunct="1">
              <a:lnSpc>
                <a:spcPct val="90000"/>
              </a:lnSpc>
              <a:spcBef>
                <a:spcPts val="0"/>
              </a:spcBef>
              <a:spcAft>
                <a:spcPts val="0"/>
              </a:spcAft>
              <a:buClrTx/>
              <a:buSzTx/>
              <a:buFontTx/>
              <a:buNone/>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defRPr/>
            </a:pPr>
            <a:r>
              <a:rPr kumimoji="0" lang="en-US" sz="1400" b="1" i="0" u="none" strike="noStrike" kern="1200" cap="none" spc="0" normalizeH="0" baseline="0" noProof="0" dirty="0">
                <a:ln>
                  <a:noFill/>
                </a:ln>
                <a:solidFill>
                  <a:srgbClr val="FFFFFF"/>
                </a:solidFill>
                <a:effectLst/>
                <a:uLnTx/>
                <a:uFillTx/>
                <a:latin typeface="Helvetica" panose="020B7200000000000000" pitchFamily="34" charset="0"/>
                <a:ea typeface="ＭＳ Ｐゴシック" charset="0"/>
                <a:cs typeface="Open Sans"/>
                <a:sym typeface="Helvetica" charset="0"/>
              </a:rPr>
              <a:t>BASIC</a:t>
            </a:r>
          </a:p>
        </p:txBody>
      </p:sp>
      <p:sp>
        <p:nvSpPr>
          <p:cNvPr id="46" name="Rectangle 45">
            <a:extLst>
              <a:ext uri="{FF2B5EF4-FFF2-40B4-BE49-F238E27FC236}">
                <a16:creationId xmlns:a16="http://schemas.microsoft.com/office/drawing/2014/main" id="{AB830B1F-82E9-4030-A98C-66DD09171F38}"/>
              </a:ext>
            </a:extLst>
          </p:cNvPr>
          <p:cNvSpPr/>
          <p:nvPr/>
        </p:nvSpPr>
        <p:spPr>
          <a:xfrm>
            <a:off x="3685235" y="2215474"/>
            <a:ext cx="2379133" cy="3442330"/>
          </a:xfrm>
          <a:prstGeom prst="rect">
            <a:avLst/>
          </a:prstGeom>
          <a:noFill/>
          <a:ln w="19050"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47" name="Rectangle 129">
            <a:extLst>
              <a:ext uri="{FF2B5EF4-FFF2-40B4-BE49-F238E27FC236}">
                <a16:creationId xmlns:a16="http://schemas.microsoft.com/office/drawing/2014/main" id="{25BC8DDD-6846-4283-AB51-7BB4ECAA58F9}"/>
              </a:ext>
            </a:extLst>
          </p:cNvPr>
          <p:cNvSpPr>
            <a:spLocks/>
          </p:cNvSpPr>
          <p:nvPr/>
        </p:nvSpPr>
        <p:spPr bwMode="auto">
          <a:xfrm>
            <a:off x="4230179" y="5480348"/>
            <a:ext cx="1289244" cy="346029"/>
          </a:xfrm>
          <a:prstGeom prst="rect">
            <a:avLst/>
          </a:prstGeom>
          <a:solidFill>
            <a:srgbClr val="5EABA0"/>
          </a:solidFill>
          <a:ln w="12700">
            <a:noFill/>
            <a:miter lim="800000"/>
            <a:headEnd/>
            <a:tailEnd/>
          </a:ln>
        </p:spPr>
        <p:txBody>
          <a:bodyPr lIns="0" tIns="0" rIns="0" bIns="0" anchor="ctr"/>
          <a:lstStyle/>
          <a:p>
            <a:pPr marL="0" marR="0" lvl="0" indent="0" algn="ctr" defTabSz="914400" rtl="0" eaLnBrk="1" fontAlgn="auto" latinLnBrk="0" hangingPunct="1">
              <a:lnSpc>
                <a:spcPct val="90000"/>
              </a:lnSpc>
              <a:spcBef>
                <a:spcPts val="0"/>
              </a:spcBef>
              <a:spcAft>
                <a:spcPts val="0"/>
              </a:spcAft>
              <a:buClrTx/>
              <a:buSzTx/>
              <a:buFontTx/>
              <a:buNone/>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defRPr/>
            </a:pPr>
            <a:r>
              <a:rPr kumimoji="0" lang="en-US" sz="1400" b="1" i="0" u="none" strike="noStrike" kern="1200" cap="none" spc="0" normalizeH="0" baseline="0" noProof="0" dirty="0">
                <a:ln>
                  <a:noFill/>
                </a:ln>
                <a:solidFill>
                  <a:srgbClr val="FFFFFF"/>
                </a:solidFill>
                <a:effectLst/>
                <a:uLnTx/>
                <a:uFillTx/>
                <a:latin typeface="Helvetica" panose="020B7200000000000000" pitchFamily="34" charset="0"/>
                <a:ea typeface="ＭＳ Ｐゴシック" charset="0"/>
                <a:cs typeface="Open Sans"/>
                <a:sym typeface="Helvetica" charset="0"/>
              </a:rPr>
              <a:t>MODERATE</a:t>
            </a:r>
          </a:p>
        </p:txBody>
      </p:sp>
      <p:sp>
        <p:nvSpPr>
          <p:cNvPr id="48" name="Rectangle 47">
            <a:extLst>
              <a:ext uri="{FF2B5EF4-FFF2-40B4-BE49-F238E27FC236}">
                <a16:creationId xmlns:a16="http://schemas.microsoft.com/office/drawing/2014/main" id="{3BABD4D4-13A3-4016-8F98-BB9BCD2C214B}"/>
              </a:ext>
            </a:extLst>
          </p:cNvPr>
          <p:cNvSpPr/>
          <p:nvPr/>
        </p:nvSpPr>
        <p:spPr>
          <a:xfrm>
            <a:off x="6196795" y="2215474"/>
            <a:ext cx="2379133" cy="3442330"/>
          </a:xfrm>
          <a:prstGeom prst="rect">
            <a:avLst/>
          </a:prstGeom>
          <a:noFill/>
          <a:ln w="19050"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49" name="Rectangle 129">
            <a:extLst>
              <a:ext uri="{FF2B5EF4-FFF2-40B4-BE49-F238E27FC236}">
                <a16:creationId xmlns:a16="http://schemas.microsoft.com/office/drawing/2014/main" id="{72EE0011-43BA-4392-8437-DC7CA2E450DD}"/>
              </a:ext>
            </a:extLst>
          </p:cNvPr>
          <p:cNvSpPr>
            <a:spLocks/>
          </p:cNvSpPr>
          <p:nvPr/>
        </p:nvSpPr>
        <p:spPr bwMode="auto">
          <a:xfrm>
            <a:off x="6741739" y="5480348"/>
            <a:ext cx="1289244" cy="346029"/>
          </a:xfrm>
          <a:prstGeom prst="rect">
            <a:avLst/>
          </a:prstGeom>
          <a:solidFill>
            <a:srgbClr val="0088B2"/>
          </a:solidFill>
          <a:ln w="12700">
            <a:noFill/>
            <a:miter lim="800000"/>
            <a:headEnd/>
            <a:tailEnd/>
          </a:ln>
        </p:spPr>
        <p:txBody>
          <a:bodyPr lIns="0" tIns="0" rIns="0" bIns="0" anchor="ctr"/>
          <a:lstStyle/>
          <a:p>
            <a:pPr marL="0" marR="0" lvl="0" indent="0" algn="ctr" defTabSz="914400" rtl="0" eaLnBrk="1" fontAlgn="auto" latinLnBrk="0" hangingPunct="1">
              <a:lnSpc>
                <a:spcPct val="90000"/>
              </a:lnSpc>
              <a:spcBef>
                <a:spcPts val="0"/>
              </a:spcBef>
              <a:spcAft>
                <a:spcPts val="0"/>
              </a:spcAft>
              <a:buClrTx/>
              <a:buSzTx/>
              <a:buFontTx/>
              <a:buNone/>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defRPr/>
            </a:pPr>
            <a:r>
              <a:rPr kumimoji="0" lang="en-US" sz="1400" b="1" i="0" u="none" strike="noStrike" kern="1200" cap="none" spc="0" normalizeH="0" baseline="0" noProof="0" dirty="0">
                <a:ln>
                  <a:noFill/>
                </a:ln>
                <a:solidFill>
                  <a:srgbClr val="FFFFFF"/>
                </a:solidFill>
                <a:effectLst/>
                <a:uLnTx/>
                <a:uFillTx/>
                <a:latin typeface="Helvetica" panose="020B7200000000000000" pitchFamily="34" charset="0"/>
                <a:ea typeface="ＭＳ Ｐゴシック" charset="0"/>
                <a:cs typeface="Open Sans"/>
                <a:sym typeface="Helvetica" charset="0"/>
              </a:rPr>
              <a:t>PRO</a:t>
            </a:r>
          </a:p>
        </p:txBody>
      </p:sp>
      <p:sp>
        <p:nvSpPr>
          <p:cNvPr id="50" name="Rectangle 49">
            <a:extLst>
              <a:ext uri="{FF2B5EF4-FFF2-40B4-BE49-F238E27FC236}">
                <a16:creationId xmlns:a16="http://schemas.microsoft.com/office/drawing/2014/main" id="{66B527DD-5943-42EC-BB70-AA12561DAFBA}"/>
              </a:ext>
            </a:extLst>
          </p:cNvPr>
          <p:cNvSpPr/>
          <p:nvPr/>
        </p:nvSpPr>
        <p:spPr>
          <a:xfrm>
            <a:off x="8698394" y="2216415"/>
            <a:ext cx="2379133" cy="3442330"/>
          </a:xfrm>
          <a:prstGeom prst="rect">
            <a:avLst/>
          </a:prstGeom>
          <a:noFill/>
          <a:ln w="19050"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Helvetica" panose="020B7200000000000000" pitchFamily="34" charset="0"/>
            </a:endParaRPr>
          </a:p>
        </p:txBody>
      </p:sp>
      <p:sp>
        <p:nvSpPr>
          <p:cNvPr id="51" name="Rectangle 129">
            <a:extLst>
              <a:ext uri="{FF2B5EF4-FFF2-40B4-BE49-F238E27FC236}">
                <a16:creationId xmlns:a16="http://schemas.microsoft.com/office/drawing/2014/main" id="{D7FFDFFE-573B-478E-B05E-79732D899221}"/>
              </a:ext>
            </a:extLst>
          </p:cNvPr>
          <p:cNvSpPr>
            <a:spLocks/>
          </p:cNvSpPr>
          <p:nvPr/>
        </p:nvSpPr>
        <p:spPr bwMode="auto">
          <a:xfrm>
            <a:off x="9243338" y="5484789"/>
            <a:ext cx="1289244" cy="346029"/>
          </a:xfrm>
          <a:prstGeom prst="rect">
            <a:avLst/>
          </a:prstGeom>
          <a:solidFill>
            <a:srgbClr val="5EABA0"/>
          </a:solidFill>
          <a:ln w="12700">
            <a:noFill/>
            <a:miter lim="800000"/>
            <a:headEnd/>
            <a:tailEnd/>
          </a:ln>
        </p:spPr>
        <p:txBody>
          <a:bodyPr lIns="0" tIns="0" rIns="0" bIns="0" anchor="ctr"/>
          <a:lstStyle/>
          <a:p>
            <a:pPr marL="0" marR="0" lvl="0" indent="0" algn="ctr" defTabSz="914400" rtl="0" eaLnBrk="1" fontAlgn="auto" latinLnBrk="0" hangingPunct="1">
              <a:lnSpc>
                <a:spcPct val="90000"/>
              </a:lnSpc>
              <a:spcBef>
                <a:spcPts val="0"/>
              </a:spcBef>
              <a:spcAft>
                <a:spcPts val="0"/>
              </a:spcAft>
              <a:buClrTx/>
              <a:buSzTx/>
              <a:buFontTx/>
              <a:buNone/>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defRPr/>
            </a:pPr>
            <a:r>
              <a:rPr kumimoji="0" lang="en-US" sz="1400" b="1" i="0" u="none" strike="noStrike" kern="1200" cap="none" spc="0" normalizeH="0" baseline="0" noProof="0" dirty="0">
                <a:ln>
                  <a:noFill/>
                </a:ln>
                <a:solidFill>
                  <a:srgbClr val="FFFFFF"/>
                </a:solidFill>
                <a:effectLst/>
                <a:uLnTx/>
                <a:uFillTx/>
                <a:latin typeface="Helvetica" panose="020B7200000000000000" pitchFamily="34" charset="0"/>
                <a:ea typeface="ＭＳ Ｐゴシック" charset="0"/>
                <a:cs typeface="Open Sans"/>
                <a:sym typeface="Helvetica" charset="0"/>
              </a:rPr>
              <a:t>EXTREME</a:t>
            </a:r>
          </a:p>
        </p:txBody>
      </p:sp>
      <p:sp>
        <p:nvSpPr>
          <p:cNvPr id="52" name="Rectangle 129">
            <a:extLst>
              <a:ext uri="{FF2B5EF4-FFF2-40B4-BE49-F238E27FC236}">
                <a16:creationId xmlns:a16="http://schemas.microsoft.com/office/drawing/2014/main" id="{0A237C9B-B882-4ADF-84DE-D98568285D80}"/>
              </a:ext>
            </a:extLst>
          </p:cNvPr>
          <p:cNvSpPr>
            <a:spLocks/>
          </p:cNvSpPr>
          <p:nvPr/>
        </p:nvSpPr>
        <p:spPr bwMode="auto">
          <a:xfrm>
            <a:off x="1391409" y="2021279"/>
            <a:ext cx="1951759" cy="741514"/>
          </a:xfrm>
          <a:prstGeom prst="rect">
            <a:avLst/>
          </a:prstGeom>
          <a:solidFill>
            <a:srgbClr val="0088B2"/>
          </a:solidFill>
          <a:ln w="12700">
            <a:noFill/>
            <a:miter lim="800000"/>
            <a:headEnd/>
            <a:tailEnd/>
          </a:ln>
        </p:spPr>
        <p:txBody>
          <a:bodyPr lIns="0" tIns="0" rIns="0" bIns="0" anchor="ctr"/>
          <a:lstStyle/>
          <a:p>
            <a:pPr marL="0" marR="0" lvl="0" indent="0" algn="ctr" defTabSz="914400" rtl="0" eaLnBrk="1" fontAlgn="auto" latinLnBrk="0" hangingPunct="1">
              <a:lnSpc>
                <a:spcPct val="90000"/>
              </a:lnSpc>
              <a:spcBef>
                <a:spcPts val="0"/>
              </a:spcBef>
              <a:spcAft>
                <a:spcPts val="0"/>
              </a:spcAft>
              <a:buClrTx/>
              <a:buSzTx/>
              <a:buFontTx/>
              <a:buNone/>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defRPr/>
            </a:pP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ＭＳ Ｐゴシック" charset="0"/>
                <a:cs typeface="Open Sans"/>
                <a:sym typeface="Helvetica" charset="0"/>
              </a:rPr>
              <a:t>$1000</a:t>
            </a:r>
          </a:p>
        </p:txBody>
      </p:sp>
      <p:sp>
        <p:nvSpPr>
          <p:cNvPr id="53" name="Rectangle 129">
            <a:extLst>
              <a:ext uri="{FF2B5EF4-FFF2-40B4-BE49-F238E27FC236}">
                <a16:creationId xmlns:a16="http://schemas.microsoft.com/office/drawing/2014/main" id="{04CABA08-621D-4CFC-914B-7F76882B9FB1}"/>
              </a:ext>
            </a:extLst>
          </p:cNvPr>
          <p:cNvSpPr>
            <a:spLocks/>
          </p:cNvSpPr>
          <p:nvPr/>
        </p:nvSpPr>
        <p:spPr bwMode="auto">
          <a:xfrm>
            <a:off x="3898922" y="2016839"/>
            <a:ext cx="1951759" cy="741514"/>
          </a:xfrm>
          <a:prstGeom prst="rect">
            <a:avLst/>
          </a:prstGeom>
          <a:solidFill>
            <a:srgbClr val="5EABA0"/>
          </a:solidFill>
          <a:ln w="12700">
            <a:noFill/>
            <a:miter lim="800000"/>
            <a:headEnd/>
            <a:tailEnd/>
          </a:ln>
        </p:spPr>
        <p:txBody>
          <a:bodyPr lIns="0" tIns="0" rIns="0" bIns="0" anchor="ctr"/>
          <a:lstStyle/>
          <a:p>
            <a:pPr marL="0" marR="0" lvl="0" indent="0" algn="ctr" defTabSz="914400" rtl="0" eaLnBrk="1" fontAlgn="auto" latinLnBrk="0" hangingPunct="1">
              <a:lnSpc>
                <a:spcPct val="90000"/>
              </a:lnSpc>
              <a:spcBef>
                <a:spcPts val="0"/>
              </a:spcBef>
              <a:spcAft>
                <a:spcPts val="0"/>
              </a:spcAft>
              <a:buClrTx/>
              <a:buSzTx/>
              <a:buFontTx/>
              <a:buNone/>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defRPr/>
            </a:pP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ＭＳ Ｐゴシック" charset="0"/>
                <a:cs typeface="Open Sans"/>
                <a:sym typeface="Helvetica" charset="0"/>
              </a:rPr>
              <a:t>$3000</a:t>
            </a:r>
          </a:p>
        </p:txBody>
      </p:sp>
      <p:sp>
        <p:nvSpPr>
          <p:cNvPr id="54" name="Rectangle 129">
            <a:extLst>
              <a:ext uri="{FF2B5EF4-FFF2-40B4-BE49-F238E27FC236}">
                <a16:creationId xmlns:a16="http://schemas.microsoft.com/office/drawing/2014/main" id="{396C3A2C-A3E4-464E-AA88-545992C5F9D8}"/>
              </a:ext>
            </a:extLst>
          </p:cNvPr>
          <p:cNvSpPr>
            <a:spLocks/>
          </p:cNvSpPr>
          <p:nvPr/>
        </p:nvSpPr>
        <p:spPr bwMode="auto">
          <a:xfrm>
            <a:off x="6410482" y="2016839"/>
            <a:ext cx="1951759" cy="741514"/>
          </a:xfrm>
          <a:prstGeom prst="rect">
            <a:avLst/>
          </a:prstGeom>
          <a:solidFill>
            <a:srgbClr val="0088B2"/>
          </a:solidFill>
          <a:ln w="12700">
            <a:noFill/>
            <a:miter lim="800000"/>
            <a:headEnd/>
            <a:tailEnd/>
          </a:ln>
        </p:spPr>
        <p:txBody>
          <a:bodyPr lIns="0" tIns="0" rIns="0" bIns="0" anchor="ctr"/>
          <a:lstStyle/>
          <a:p>
            <a:pPr marL="0" marR="0" lvl="0" indent="0" algn="ctr" defTabSz="914400" rtl="0" eaLnBrk="1" fontAlgn="auto" latinLnBrk="0" hangingPunct="1">
              <a:lnSpc>
                <a:spcPct val="90000"/>
              </a:lnSpc>
              <a:spcBef>
                <a:spcPts val="0"/>
              </a:spcBef>
              <a:spcAft>
                <a:spcPts val="0"/>
              </a:spcAft>
              <a:buClrTx/>
              <a:buSzTx/>
              <a:buFontTx/>
              <a:buNone/>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defRPr/>
            </a:pP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ＭＳ Ｐゴシック" charset="0"/>
                <a:cs typeface="Open Sans"/>
                <a:sym typeface="Helvetica" charset="0"/>
              </a:rPr>
              <a:t>$5000</a:t>
            </a:r>
          </a:p>
        </p:txBody>
      </p:sp>
      <p:sp>
        <p:nvSpPr>
          <p:cNvPr id="55" name="Rectangle 129">
            <a:extLst>
              <a:ext uri="{FF2B5EF4-FFF2-40B4-BE49-F238E27FC236}">
                <a16:creationId xmlns:a16="http://schemas.microsoft.com/office/drawing/2014/main" id="{B4A86442-D597-42D2-B3DA-E63502564D41}"/>
              </a:ext>
            </a:extLst>
          </p:cNvPr>
          <p:cNvSpPr>
            <a:spLocks/>
          </p:cNvSpPr>
          <p:nvPr/>
        </p:nvSpPr>
        <p:spPr bwMode="auto">
          <a:xfrm>
            <a:off x="8912081" y="2021280"/>
            <a:ext cx="1951759" cy="741514"/>
          </a:xfrm>
          <a:prstGeom prst="rect">
            <a:avLst/>
          </a:prstGeom>
          <a:solidFill>
            <a:srgbClr val="5EABA0"/>
          </a:solidFill>
          <a:ln w="12700">
            <a:noFill/>
            <a:miter lim="800000"/>
            <a:headEnd/>
            <a:tailEnd/>
          </a:ln>
        </p:spPr>
        <p:txBody>
          <a:bodyPr lIns="0" tIns="0" rIns="0" bIns="0" anchor="ctr"/>
          <a:lstStyle/>
          <a:p>
            <a:pPr marL="0" marR="0" lvl="0" indent="0" algn="ctr" defTabSz="914400" rtl="0" eaLnBrk="1" fontAlgn="auto" latinLnBrk="0" hangingPunct="1">
              <a:lnSpc>
                <a:spcPct val="90000"/>
              </a:lnSpc>
              <a:spcBef>
                <a:spcPts val="0"/>
              </a:spcBef>
              <a:spcAft>
                <a:spcPts val="0"/>
              </a:spcAft>
              <a:buClrTx/>
              <a:buSzTx/>
              <a:buFontTx/>
              <a:buNone/>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defRPr/>
            </a:pPr>
            <a:r>
              <a:rPr kumimoji="0" lang="en-US" sz="2400" b="1" i="0" u="none" strike="noStrike" kern="1200" cap="none" spc="0" normalizeH="0" baseline="0" noProof="0" dirty="0">
                <a:ln>
                  <a:noFill/>
                </a:ln>
                <a:solidFill>
                  <a:srgbClr val="FFFFFF"/>
                </a:solidFill>
                <a:effectLst/>
                <a:uLnTx/>
                <a:uFillTx/>
                <a:latin typeface="Helvetica" panose="020B7200000000000000" pitchFamily="34" charset="0"/>
                <a:ea typeface="ＭＳ Ｐゴシック" charset="0"/>
                <a:cs typeface="Open Sans"/>
                <a:sym typeface="Helvetica" charset="0"/>
              </a:rPr>
              <a:t>$12000</a:t>
            </a:r>
          </a:p>
        </p:txBody>
      </p:sp>
      <p:sp>
        <p:nvSpPr>
          <p:cNvPr id="56" name="Text Box 10">
            <a:extLst>
              <a:ext uri="{FF2B5EF4-FFF2-40B4-BE49-F238E27FC236}">
                <a16:creationId xmlns:a16="http://schemas.microsoft.com/office/drawing/2014/main" id="{C4265E2F-0509-4329-A1FE-B96CBAD88422}"/>
              </a:ext>
            </a:extLst>
          </p:cNvPr>
          <p:cNvSpPr txBox="1">
            <a:spLocks noChangeArrowheads="1"/>
          </p:cNvSpPr>
          <p:nvPr/>
        </p:nvSpPr>
        <p:spPr bwMode="auto">
          <a:xfrm>
            <a:off x="1390360" y="3117764"/>
            <a:ext cx="1953857" cy="1410194"/>
          </a:xfrm>
          <a:prstGeom prst="rect">
            <a:avLst/>
          </a:prstGeom>
          <a:noFill/>
          <a:ln w="9525">
            <a:noFill/>
            <a:miter lim="800000"/>
            <a:headEnd/>
            <a:tailEnd/>
          </a:ln>
        </p:spPr>
        <p:txBody>
          <a:bodyPr wrap="square" lIns="60960" tIns="30480" rIns="60960" bIns="30480">
            <a:spAutoFit/>
          </a:bodyPr>
          <a:lstStyle/>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Mauris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quam dolor</a:t>
            </a:r>
          </a:p>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cursus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porta</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et,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luctus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Nunc</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tempor</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luctus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libero</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accumsan</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eu</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viverra</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et </a:t>
            </a:r>
          </a:p>
        </p:txBody>
      </p:sp>
      <p:sp>
        <p:nvSpPr>
          <p:cNvPr id="57" name="Text Box 10">
            <a:extLst>
              <a:ext uri="{FF2B5EF4-FFF2-40B4-BE49-F238E27FC236}">
                <a16:creationId xmlns:a16="http://schemas.microsoft.com/office/drawing/2014/main" id="{19ECDD38-5BA5-4B11-829F-B8E2E5A6A675}"/>
              </a:ext>
            </a:extLst>
          </p:cNvPr>
          <p:cNvSpPr txBox="1">
            <a:spLocks noChangeArrowheads="1"/>
          </p:cNvSpPr>
          <p:nvPr/>
        </p:nvSpPr>
        <p:spPr bwMode="auto">
          <a:xfrm>
            <a:off x="3897873" y="3117764"/>
            <a:ext cx="1953857" cy="1687193"/>
          </a:xfrm>
          <a:prstGeom prst="rect">
            <a:avLst/>
          </a:prstGeom>
          <a:noFill/>
          <a:ln w="9525">
            <a:noFill/>
            <a:miter lim="800000"/>
            <a:headEnd/>
            <a:tailEnd/>
          </a:ln>
        </p:spPr>
        <p:txBody>
          <a:bodyPr wrap="square" lIns="60960" tIns="30480" rIns="60960" bIns="30480">
            <a:spAutoFit/>
          </a:bodyPr>
          <a:lstStyle/>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Mauris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quam dolor</a:t>
            </a:r>
          </a:p>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cursus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porta</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et,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luctus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Nunc</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tempor</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luctus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libero</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accumsan</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eu</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viverra</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et </a:t>
            </a:r>
          </a:p>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Nunc</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rhoncus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tellus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in </a:t>
            </a:r>
          </a:p>
        </p:txBody>
      </p:sp>
      <p:sp>
        <p:nvSpPr>
          <p:cNvPr id="58" name="Text Box 10">
            <a:extLst>
              <a:ext uri="{FF2B5EF4-FFF2-40B4-BE49-F238E27FC236}">
                <a16:creationId xmlns:a16="http://schemas.microsoft.com/office/drawing/2014/main" id="{F408E5FC-C747-4CC9-A437-65AB24D68529}"/>
              </a:ext>
            </a:extLst>
          </p:cNvPr>
          <p:cNvSpPr txBox="1">
            <a:spLocks noChangeArrowheads="1"/>
          </p:cNvSpPr>
          <p:nvPr/>
        </p:nvSpPr>
        <p:spPr bwMode="auto">
          <a:xfrm>
            <a:off x="6409433" y="3117764"/>
            <a:ext cx="1953857" cy="2241191"/>
          </a:xfrm>
          <a:prstGeom prst="rect">
            <a:avLst/>
          </a:prstGeom>
          <a:noFill/>
          <a:ln w="9525">
            <a:noFill/>
            <a:miter lim="800000"/>
            <a:headEnd/>
            <a:tailEnd/>
          </a:ln>
        </p:spPr>
        <p:txBody>
          <a:bodyPr wrap="square" lIns="60960" tIns="30480" rIns="60960" bIns="30480">
            <a:spAutoFit/>
          </a:bodyPr>
          <a:lstStyle/>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Mauris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quam dolor</a:t>
            </a:r>
          </a:p>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cursus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porta</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et,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luctus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Nunc</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tempor</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luctus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libero</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accumsan</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eu</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viverra</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et </a:t>
            </a:r>
          </a:p>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Nunc</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rhoncus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tellus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in </a:t>
            </a:r>
          </a:p>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ipsum</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molestie</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et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gravida</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p>
        </p:txBody>
      </p:sp>
      <p:sp>
        <p:nvSpPr>
          <p:cNvPr id="59" name="Text Box 10">
            <a:extLst>
              <a:ext uri="{FF2B5EF4-FFF2-40B4-BE49-F238E27FC236}">
                <a16:creationId xmlns:a16="http://schemas.microsoft.com/office/drawing/2014/main" id="{1A1AB7AF-68E4-40A5-BD5D-C53F91C0C0E8}"/>
              </a:ext>
            </a:extLst>
          </p:cNvPr>
          <p:cNvSpPr txBox="1">
            <a:spLocks noChangeArrowheads="1"/>
          </p:cNvSpPr>
          <p:nvPr/>
        </p:nvSpPr>
        <p:spPr bwMode="auto">
          <a:xfrm>
            <a:off x="8911032" y="3117764"/>
            <a:ext cx="1953857" cy="2241191"/>
          </a:xfrm>
          <a:prstGeom prst="rect">
            <a:avLst/>
          </a:prstGeom>
          <a:noFill/>
          <a:ln w="9525">
            <a:noFill/>
            <a:miter lim="800000"/>
            <a:headEnd/>
            <a:tailEnd/>
          </a:ln>
        </p:spPr>
        <p:txBody>
          <a:bodyPr wrap="square" lIns="60960" tIns="30480" rIns="60960" bIns="30480">
            <a:spAutoFit/>
          </a:bodyPr>
          <a:lstStyle/>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Mauris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quam dolor</a:t>
            </a:r>
          </a:p>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cursus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porta</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et,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luctus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Nunc</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tempor</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luctus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libero</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accumsan</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eu</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viverra</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et </a:t>
            </a:r>
          </a:p>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Nunc</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rhoncus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tellus</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in </a:t>
            </a:r>
          </a:p>
          <a:p>
            <a:pPr marL="171450" marR="0" lvl="0" indent="-171450" algn="l" defTabSz="1450904"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ipsum</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molestie</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et </a:t>
            </a:r>
            <a:r>
              <a:rPr kumimoji="0" lang="en-US" sz="1200" b="0" i="0" u="none" strike="noStrike" kern="1200" cap="none" spc="0" normalizeH="0" baseline="0" noProof="0" dirty="0" err="1">
                <a:ln>
                  <a:noFill/>
                </a:ln>
                <a:effectLst/>
                <a:uLnTx/>
                <a:uFillTx/>
                <a:latin typeface="HelvLight" pitchFamily="2" charset="0"/>
                <a:ea typeface="Open Sans" pitchFamily="34" charset="0"/>
                <a:cs typeface="Open Sans" pitchFamily="34" charset="0"/>
              </a:rPr>
              <a:t>gravida</a:t>
            </a:r>
            <a:r>
              <a:rPr kumimoji="0" lang="en-US" sz="1200" b="0" i="0" u="none" strike="noStrike" kern="1200" cap="none" spc="0" normalizeH="0" baseline="0" noProof="0" dirty="0">
                <a:ln>
                  <a:noFill/>
                </a:ln>
                <a:effectLst/>
                <a:uLnTx/>
                <a:uFillTx/>
                <a:latin typeface="HelvLight" pitchFamily="2" charset="0"/>
                <a:ea typeface="Open Sans" pitchFamily="34" charset="0"/>
                <a:cs typeface="Open Sans" pitchFamily="34" charset="0"/>
              </a:rPr>
              <a:t> </a:t>
            </a:r>
          </a:p>
        </p:txBody>
      </p:sp>
      <p:sp>
        <p:nvSpPr>
          <p:cNvPr id="2" name="Título 1">
            <a:extLst>
              <a:ext uri="{FF2B5EF4-FFF2-40B4-BE49-F238E27FC236}">
                <a16:creationId xmlns:a16="http://schemas.microsoft.com/office/drawing/2014/main" id="{DE3074BF-729D-4503-B00A-2DBC727D39EF}"/>
              </a:ext>
            </a:extLst>
          </p:cNvPr>
          <p:cNvSpPr>
            <a:spLocks noGrp="1"/>
          </p:cNvSpPr>
          <p:nvPr>
            <p:ph type="title"/>
          </p:nvPr>
        </p:nvSpPr>
        <p:spPr/>
        <p:txBody>
          <a:bodyPr/>
          <a:lstStyle/>
          <a:p>
            <a:r>
              <a:rPr lang="es-ES" dirty="0">
                <a:solidFill>
                  <a:srgbClr val="5EABA0"/>
                </a:solidFill>
              </a:rPr>
              <a:t>Table </a:t>
            </a:r>
            <a:r>
              <a:rPr lang="es-ES" dirty="0" err="1"/>
              <a:t>of</a:t>
            </a:r>
            <a:r>
              <a:rPr lang="es-ES" dirty="0"/>
              <a:t> </a:t>
            </a:r>
            <a:r>
              <a:rPr lang="es-ES" dirty="0" err="1"/>
              <a:t>price</a:t>
            </a:r>
            <a:endParaRPr lang="en-US" dirty="0"/>
          </a:p>
        </p:txBody>
      </p:sp>
    </p:spTree>
    <p:extLst>
      <p:ext uri="{BB962C8B-B14F-4D97-AF65-F5344CB8AC3E}">
        <p14:creationId xmlns:p14="http://schemas.microsoft.com/office/powerpoint/2010/main" val="3223084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flipV="1">
            <a:off x="7009095" y="2177232"/>
            <a:ext cx="1382830" cy="931576"/>
          </a:xfrm>
          <a:prstGeom prst="line">
            <a:avLst/>
          </a:prstGeom>
          <a:ln w="12700">
            <a:solidFill>
              <a:srgbClr val="5EABA0"/>
            </a:solidFill>
            <a:prstDash val="dash"/>
            <a:tailEnd type="oval" w="lg" len="lg"/>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7009095" y="4047879"/>
            <a:ext cx="1382830" cy="931576"/>
          </a:xfrm>
          <a:prstGeom prst="line">
            <a:avLst/>
          </a:prstGeom>
          <a:ln w="12700">
            <a:solidFill>
              <a:srgbClr val="0088B2"/>
            </a:solidFill>
            <a:prstDash val="dash"/>
            <a:tailEnd type="oval" w="lg" len="lg"/>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H="1" flipV="1">
            <a:off x="3800076" y="2177232"/>
            <a:ext cx="1382830" cy="931576"/>
          </a:xfrm>
          <a:prstGeom prst="line">
            <a:avLst/>
          </a:prstGeom>
          <a:ln w="12700">
            <a:solidFill>
              <a:srgbClr val="0088B2"/>
            </a:solidFill>
            <a:prstDash val="dash"/>
            <a:tailEnd type="oval" w="lg" len="lg"/>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H="1">
            <a:off x="3800076" y="4047879"/>
            <a:ext cx="1382830" cy="931576"/>
          </a:xfrm>
          <a:prstGeom prst="line">
            <a:avLst/>
          </a:prstGeom>
          <a:ln w="12700">
            <a:solidFill>
              <a:srgbClr val="5EABA0"/>
            </a:solidFill>
            <a:prstDash val="dash"/>
            <a:tailEnd type="oval" w="lg" len="lg"/>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5112987" y="2255923"/>
            <a:ext cx="393056"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Light" panose="020F0302020204030204"/>
                <a:ea typeface="+mn-ea"/>
                <a:cs typeface="+mn-cs"/>
              </a:rPr>
              <a:t></a:t>
            </a:r>
          </a:p>
        </p:txBody>
      </p:sp>
      <p:sp>
        <p:nvSpPr>
          <p:cNvPr id="19" name="TextBox 18"/>
          <p:cNvSpPr txBox="1"/>
          <p:nvPr/>
        </p:nvSpPr>
        <p:spPr>
          <a:xfrm>
            <a:off x="4908576" y="3982202"/>
            <a:ext cx="393056"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Light" panose="020F0302020204030204"/>
                <a:ea typeface="+mn-ea"/>
                <a:cs typeface="+mn-cs"/>
              </a:rPr>
              <a:t></a:t>
            </a:r>
          </a:p>
        </p:txBody>
      </p:sp>
      <p:sp>
        <p:nvSpPr>
          <p:cNvPr id="20" name="TextBox 19"/>
          <p:cNvSpPr txBox="1"/>
          <p:nvPr/>
        </p:nvSpPr>
        <p:spPr>
          <a:xfrm>
            <a:off x="6840076" y="2434466"/>
            <a:ext cx="393056"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Light" panose="020F0302020204030204"/>
                <a:ea typeface="+mn-ea"/>
                <a:cs typeface="+mn-cs"/>
              </a:rPr>
              <a:t></a:t>
            </a:r>
          </a:p>
        </p:txBody>
      </p:sp>
      <p:sp>
        <p:nvSpPr>
          <p:cNvPr id="21" name="TextBox 20"/>
          <p:cNvSpPr txBox="1"/>
          <p:nvPr/>
        </p:nvSpPr>
        <p:spPr>
          <a:xfrm>
            <a:off x="6691244" y="4210553"/>
            <a:ext cx="393056"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Light" panose="020F0302020204030204"/>
                <a:ea typeface="+mn-ea"/>
                <a:cs typeface="+mn-cs"/>
              </a:rPr>
              <a:t></a:t>
            </a:r>
          </a:p>
        </p:txBody>
      </p:sp>
      <p:grpSp>
        <p:nvGrpSpPr>
          <p:cNvPr id="22" name="Group 21"/>
          <p:cNvGrpSpPr/>
          <p:nvPr/>
        </p:nvGrpSpPr>
        <p:grpSpPr>
          <a:xfrm>
            <a:off x="4211144" y="1706198"/>
            <a:ext cx="3769712" cy="3761161"/>
            <a:chOff x="4092253" y="1838975"/>
            <a:chExt cx="3961788" cy="3970156"/>
          </a:xfrm>
        </p:grpSpPr>
        <p:sp>
          <p:nvSpPr>
            <p:cNvPr id="23" name="Shape 2021"/>
            <p:cNvSpPr/>
            <p:nvPr/>
          </p:nvSpPr>
          <p:spPr>
            <a:xfrm>
              <a:off x="5671528" y="3836603"/>
              <a:ext cx="2382513" cy="1972528"/>
            </a:xfrm>
            <a:custGeom>
              <a:avLst/>
              <a:gdLst/>
              <a:ahLst/>
              <a:cxnLst>
                <a:cxn ang="0">
                  <a:pos x="wd2" y="hd2"/>
                </a:cxn>
                <a:cxn ang="5400000">
                  <a:pos x="wd2" y="hd2"/>
                </a:cxn>
                <a:cxn ang="10800000">
                  <a:pos x="wd2" y="hd2"/>
                </a:cxn>
                <a:cxn ang="16200000">
                  <a:pos x="wd2" y="hd2"/>
                </a:cxn>
              </a:cxnLst>
              <a:rect l="0" t="0" r="r" b="b"/>
              <a:pathLst>
                <a:path w="21600" h="21600" extrusionOk="0">
                  <a:moveTo>
                    <a:pt x="3560" y="9082"/>
                  </a:moveTo>
                  <a:cubicBezTo>
                    <a:pt x="5629" y="9082"/>
                    <a:pt x="7457" y="8209"/>
                    <a:pt x="8900" y="6404"/>
                  </a:cubicBezTo>
                  <a:cubicBezTo>
                    <a:pt x="10391" y="4658"/>
                    <a:pt x="11113" y="2504"/>
                    <a:pt x="11161" y="0"/>
                  </a:cubicBezTo>
                  <a:cubicBezTo>
                    <a:pt x="13181" y="0"/>
                    <a:pt x="13181" y="0"/>
                    <a:pt x="13181" y="0"/>
                  </a:cubicBezTo>
                  <a:cubicBezTo>
                    <a:pt x="13181" y="0"/>
                    <a:pt x="13181" y="58"/>
                    <a:pt x="13181" y="58"/>
                  </a:cubicBezTo>
                  <a:cubicBezTo>
                    <a:pt x="12796" y="524"/>
                    <a:pt x="12604" y="1106"/>
                    <a:pt x="12604" y="1747"/>
                  </a:cubicBezTo>
                  <a:cubicBezTo>
                    <a:pt x="12604" y="2387"/>
                    <a:pt x="12796" y="2969"/>
                    <a:pt x="13181" y="3377"/>
                  </a:cubicBezTo>
                  <a:cubicBezTo>
                    <a:pt x="13566" y="3843"/>
                    <a:pt x="13999" y="4075"/>
                    <a:pt x="14528" y="4075"/>
                  </a:cubicBezTo>
                  <a:cubicBezTo>
                    <a:pt x="15106" y="4075"/>
                    <a:pt x="15539" y="3843"/>
                    <a:pt x="15923" y="3377"/>
                  </a:cubicBezTo>
                  <a:cubicBezTo>
                    <a:pt x="16308" y="2969"/>
                    <a:pt x="16501" y="2387"/>
                    <a:pt x="16501" y="1747"/>
                  </a:cubicBezTo>
                  <a:cubicBezTo>
                    <a:pt x="16501" y="1106"/>
                    <a:pt x="16308" y="524"/>
                    <a:pt x="15923" y="58"/>
                  </a:cubicBezTo>
                  <a:cubicBezTo>
                    <a:pt x="15923" y="58"/>
                    <a:pt x="15875" y="0"/>
                    <a:pt x="15875" y="0"/>
                  </a:cubicBezTo>
                  <a:cubicBezTo>
                    <a:pt x="18665" y="0"/>
                    <a:pt x="18665" y="0"/>
                    <a:pt x="18665" y="0"/>
                  </a:cubicBezTo>
                  <a:cubicBezTo>
                    <a:pt x="18665" y="640"/>
                    <a:pt x="18665" y="1281"/>
                    <a:pt x="18617" y="1863"/>
                  </a:cubicBezTo>
                  <a:cubicBezTo>
                    <a:pt x="21600" y="3843"/>
                    <a:pt x="21600" y="3843"/>
                    <a:pt x="21600" y="3843"/>
                  </a:cubicBezTo>
                  <a:cubicBezTo>
                    <a:pt x="21456" y="4949"/>
                    <a:pt x="21215" y="5997"/>
                    <a:pt x="20927" y="7045"/>
                  </a:cubicBezTo>
                  <a:cubicBezTo>
                    <a:pt x="17415" y="7278"/>
                    <a:pt x="17415" y="7278"/>
                    <a:pt x="17415" y="7278"/>
                  </a:cubicBezTo>
                  <a:cubicBezTo>
                    <a:pt x="16982" y="8442"/>
                    <a:pt x="16453" y="9548"/>
                    <a:pt x="15779" y="10654"/>
                  </a:cubicBezTo>
                  <a:cubicBezTo>
                    <a:pt x="17559" y="14148"/>
                    <a:pt x="17559" y="14148"/>
                    <a:pt x="17559" y="14148"/>
                  </a:cubicBezTo>
                  <a:cubicBezTo>
                    <a:pt x="17222" y="14613"/>
                    <a:pt x="16886" y="15021"/>
                    <a:pt x="16549" y="15487"/>
                  </a:cubicBezTo>
                  <a:cubicBezTo>
                    <a:pt x="16164" y="15894"/>
                    <a:pt x="15827" y="16302"/>
                    <a:pt x="15442" y="16709"/>
                  </a:cubicBezTo>
                  <a:cubicBezTo>
                    <a:pt x="12508" y="14613"/>
                    <a:pt x="12508" y="14613"/>
                    <a:pt x="12508" y="14613"/>
                  </a:cubicBezTo>
                  <a:cubicBezTo>
                    <a:pt x="11594" y="15429"/>
                    <a:pt x="10680" y="16069"/>
                    <a:pt x="9718" y="16593"/>
                  </a:cubicBezTo>
                  <a:cubicBezTo>
                    <a:pt x="9718" y="20727"/>
                    <a:pt x="9718" y="20727"/>
                    <a:pt x="9718" y="20727"/>
                  </a:cubicBezTo>
                  <a:cubicBezTo>
                    <a:pt x="8804" y="21134"/>
                    <a:pt x="7890" y="21425"/>
                    <a:pt x="6927" y="21600"/>
                  </a:cubicBezTo>
                  <a:cubicBezTo>
                    <a:pt x="5196" y="17990"/>
                    <a:pt x="5196" y="17990"/>
                    <a:pt x="5196" y="17990"/>
                  </a:cubicBezTo>
                  <a:cubicBezTo>
                    <a:pt x="4666" y="18049"/>
                    <a:pt x="4137" y="18107"/>
                    <a:pt x="3656" y="18107"/>
                  </a:cubicBezTo>
                  <a:cubicBezTo>
                    <a:pt x="3608" y="18107"/>
                    <a:pt x="3608" y="18107"/>
                    <a:pt x="3560" y="18107"/>
                  </a:cubicBezTo>
                  <a:cubicBezTo>
                    <a:pt x="3560" y="14439"/>
                    <a:pt x="3560" y="14439"/>
                    <a:pt x="3560" y="14439"/>
                  </a:cubicBezTo>
                  <a:cubicBezTo>
                    <a:pt x="3512" y="14555"/>
                    <a:pt x="3416" y="14672"/>
                    <a:pt x="3319" y="14788"/>
                  </a:cubicBezTo>
                  <a:cubicBezTo>
                    <a:pt x="2935" y="15254"/>
                    <a:pt x="2453" y="15487"/>
                    <a:pt x="1924" y="15487"/>
                  </a:cubicBezTo>
                  <a:cubicBezTo>
                    <a:pt x="1395" y="15487"/>
                    <a:pt x="914" y="15254"/>
                    <a:pt x="529" y="14788"/>
                  </a:cubicBezTo>
                  <a:cubicBezTo>
                    <a:pt x="192" y="14381"/>
                    <a:pt x="0" y="13798"/>
                    <a:pt x="0" y="13158"/>
                  </a:cubicBezTo>
                  <a:cubicBezTo>
                    <a:pt x="0" y="12518"/>
                    <a:pt x="192" y="11935"/>
                    <a:pt x="529" y="11470"/>
                  </a:cubicBezTo>
                  <a:cubicBezTo>
                    <a:pt x="914" y="11004"/>
                    <a:pt x="1395" y="10771"/>
                    <a:pt x="1924" y="10771"/>
                  </a:cubicBezTo>
                  <a:cubicBezTo>
                    <a:pt x="2453" y="10771"/>
                    <a:pt x="2935" y="11004"/>
                    <a:pt x="3319" y="11470"/>
                  </a:cubicBezTo>
                  <a:cubicBezTo>
                    <a:pt x="3416" y="11586"/>
                    <a:pt x="3512" y="11702"/>
                    <a:pt x="3560" y="11819"/>
                  </a:cubicBezTo>
                  <a:lnTo>
                    <a:pt x="3560" y="9082"/>
                  </a:lnTo>
                  <a:close/>
                </a:path>
              </a:pathLst>
            </a:custGeom>
            <a:solidFill>
              <a:srgbClr val="0088B2"/>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24" name="Shape 2024"/>
            <p:cNvSpPr/>
            <p:nvPr/>
          </p:nvSpPr>
          <p:spPr>
            <a:xfrm>
              <a:off x="6064776" y="1838975"/>
              <a:ext cx="1982988" cy="2369963"/>
            </a:xfrm>
            <a:custGeom>
              <a:avLst/>
              <a:gdLst/>
              <a:ahLst/>
              <a:cxnLst>
                <a:cxn ang="0">
                  <a:pos x="wd2" y="hd2"/>
                </a:cxn>
                <a:cxn ang="5400000">
                  <a:pos x="wd2" y="hd2"/>
                </a:cxn>
                <a:cxn ang="10800000">
                  <a:pos x="wd2" y="hd2"/>
                </a:cxn>
                <a:cxn ang="16200000">
                  <a:pos x="wd2" y="hd2"/>
                </a:cxn>
              </a:cxnLst>
              <a:rect l="0" t="0" r="r" b="b"/>
              <a:pathLst>
                <a:path w="21600" h="21600" extrusionOk="0">
                  <a:moveTo>
                    <a:pt x="18135" y="18210"/>
                  </a:moveTo>
                  <a:cubicBezTo>
                    <a:pt x="14785" y="18210"/>
                    <a:pt x="14785" y="18210"/>
                    <a:pt x="14785" y="18210"/>
                  </a:cubicBezTo>
                  <a:cubicBezTo>
                    <a:pt x="14785" y="18210"/>
                    <a:pt x="14843" y="18258"/>
                    <a:pt x="14843" y="18258"/>
                  </a:cubicBezTo>
                  <a:cubicBezTo>
                    <a:pt x="15305" y="18646"/>
                    <a:pt x="15536" y="19130"/>
                    <a:pt x="15536" y="19663"/>
                  </a:cubicBezTo>
                  <a:cubicBezTo>
                    <a:pt x="15536" y="20196"/>
                    <a:pt x="15305" y="20680"/>
                    <a:pt x="14843" y="21019"/>
                  </a:cubicBezTo>
                  <a:cubicBezTo>
                    <a:pt x="14381" y="21406"/>
                    <a:pt x="13861" y="21600"/>
                    <a:pt x="13168" y="21600"/>
                  </a:cubicBezTo>
                  <a:cubicBezTo>
                    <a:pt x="12533" y="21600"/>
                    <a:pt x="12013" y="21406"/>
                    <a:pt x="11551" y="21019"/>
                  </a:cubicBezTo>
                  <a:cubicBezTo>
                    <a:pt x="11089" y="20680"/>
                    <a:pt x="10858" y="20196"/>
                    <a:pt x="10858" y="19663"/>
                  </a:cubicBezTo>
                  <a:cubicBezTo>
                    <a:pt x="10858" y="19130"/>
                    <a:pt x="11089" y="18646"/>
                    <a:pt x="11551" y="18258"/>
                  </a:cubicBezTo>
                  <a:cubicBezTo>
                    <a:pt x="11551" y="18258"/>
                    <a:pt x="11551" y="18210"/>
                    <a:pt x="11551" y="18210"/>
                  </a:cubicBezTo>
                  <a:cubicBezTo>
                    <a:pt x="9125" y="18210"/>
                    <a:pt x="9125" y="18210"/>
                    <a:pt x="9125" y="18210"/>
                  </a:cubicBezTo>
                  <a:cubicBezTo>
                    <a:pt x="9125" y="18210"/>
                    <a:pt x="9125" y="18161"/>
                    <a:pt x="9125" y="18113"/>
                  </a:cubicBezTo>
                  <a:cubicBezTo>
                    <a:pt x="9125" y="16030"/>
                    <a:pt x="8201" y="14190"/>
                    <a:pt x="6411" y="12737"/>
                  </a:cubicBezTo>
                  <a:cubicBezTo>
                    <a:pt x="4678" y="11236"/>
                    <a:pt x="2483" y="10461"/>
                    <a:pt x="0" y="10461"/>
                  </a:cubicBezTo>
                  <a:cubicBezTo>
                    <a:pt x="0" y="8282"/>
                    <a:pt x="0" y="8282"/>
                    <a:pt x="0" y="8282"/>
                  </a:cubicBezTo>
                  <a:cubicBezTo>
                    <a:pt x="58" y="8378"/>
                    <a:pt x="116" y="8427"/>
                    <a:pt x="173" y="8475"/>
                  </a:cubicBezTo>
                  <a:cubicBezTo>
                    <a:pt x="635" y="8863"/>
                    <a:pt x="1213" y="9057"/>
                    <a:pt x="1848" y="9057"/>
                  </a:cubicBezTo>
                  <a:cubicBezTo>
                    <a:pt x="2483" y="9057"/>
                    <a:pt x="3061" y="8863"/>
                    <a:pt x="3523" y="8475"/>
                  </a:cubicBezTo>
                  <a:cubicBezTo>
                    <a:pt x="3985" y="8088"/>
                    <a:pt x="4216" y="7652"/>
                    <a:pt x="4216" y="7071"/>
                  </a:cubicBezTo>
                  <a:cubicBezTo>
                    <a:pt x="4216" y="6538"/>
                    <a:pt x="3985" y="6102"/>
                    <a:pt x="3523" y="5715"/>
                  </a:cubicBezTo>
                  <a:cubicBezTo>
                    <a:pt x="3061" y="5327"/>
                    <a:pt x="2483" y="5134"/>
                    <a:pt x="1848" y="5134"/>
                  </a:cubicBezTo>
                  <a:cubicBezTo>
                    <a:pt x="1213" y="5134"/>
                    <a:pt x="635" y="5327"/>
                    <a:pt x="173" y="5715"/>
                  </a:cubicBezTo>
                  <a:cubicBezTo>
                    <a:pt x="116" y="5763"/>
                    <a:pt x="58" y="5812"/>
                    <a:pt x="0" y="5909"/>
                  </a:cubicBezTo>
                  <a:cubicBezTo>
                    <a:pt x="0" y="2954"/>
                    <a:pt x="0" y="2954"/>
                    <a:pt x="0" y="2954"/>
                  </a:cubicBezTo>
                  <a:cubicBezTo>
                    <a:pt x="58" y="2954"/>
                    <a:pt x="58" y="2954"/>
                    <a:pt x="116" y="2954"/>
                  </a:cubicBezTo>
                  <a:cubicBezTo>
                    <a:pt x="693" y="2954"/>
                    <a:pt x="1271" y="2954"/>
                    <a:pt x="1848" y="3003"/>
                  </a:cubicBezTo>
                  <a:cubicBezTo>
                    <a:pt x="3870" y="0"/>
                    <a:pt x="3870" y="0"/>
                    <a:pt x="3870" y="0"/>
                  </a:cubicBezTo>
                  <a:cubicBezTo>
                    <a:pt x="5025" y="194"/>
                    <a:pt x="6180" y="387"/>
                    <a:pt x="7277" y="726"/>
                  </a:cubicBezTo>
                  <a:cubicBezTo>
                    <a:pt x="7277" y="4165"/>
                    <a:pt x="7277" y="4165"/>
                    <a:pt x="7277" y="4165"/>
                  </a:cubicBezTo>
                  <a:cubicBezTo>
                    <a:pt x="8490" y="4601"/>
                    <a:pt x="9645" y="5134"/>
                    <a:pt x="10742" y="5812"/>
                  </a:cubicBezTo>
                  <a:cubicBezTo>
                    <a:pt x="14207" y="4068"/>
                    <a:pt x="14207" y="4068"/>
                    <a:pt x="14207" y="4068"/>
                  </a:cubicBezTo>
                  <a:cubicBezTo>
                    <a:pt x="14670" y="4407"/>
                    <a:pt x="15132" y="4746"/>
                    <a:pt x="15594" y="5134"/>
                  </a:cubicBezTo>
                  <a:cubicBezTo>
                    <a:pt x="15940" y="5473"/>
                    <a:pt x="16287" y="5763"/>
                    <a:pt x="16633" y="6102"/>
                  </a:cubicBezTo>
                  <a:cubicBezTo>
                    <a:pt x="14554" y="9008"/>
                    <a:pt x="14554" y="9008"/>
                    <a:pt x="14554" y="9008"/>
                  </a:cubicBezTo>
                  <a:cubicBezTo>
                    <a:pt x="15363" y="9880"/>
                    <a:pt x="16056" y="10848"/>
                    <a:pt x="16633" y="11817"/>
                  </a:cubicBezTo>
                  <a:cubicBezTo>
                    <a:pt x="20734" y="11817"/>
                    <a:pt x="20734" y="11817"/>
                    <a:pt x="20734" y="11817"/>
                  </a:cubicBezTo>
                  <a:cubicBezTo>
                    <a:pt x="21080" y="12737"/>
                    <a:pt x="21369" y="13657"/>
                    <a:pt x="21600" y="14578"/>
                  </a:cubicBezTo>
                  <a:cubicBezTo>
                    <a:pt x="18077" y="16515"/>
                    <a:pt x="18077" y="16515"/>
                    <a:pt x="18077" y="16515"/>
                  </a:cubicBezTo>
                  <a:cubicBezTo>
                    <a:pt x="18135" y="17048"/>
                    <a:pt x="18135" y="17580"/>
                    <a:pt x="18135" y="18113"/>
                  </a:cubicBezTo>
                  <a:cubicBezTo>
                    <a:pt x="18135" y="18161"/>
                    <a:pt x="18135" y="18161"/>
                    <a:pt x="18135" y="18210"/>
                  </a:cubicBezTo>
                  <a:close/>
                </a:path>
              </a:pathLst>
            </a:custGeom>
            <a:solidFill>
              <a:srgbClr val="5EABA0"/>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25" name="Shape 2027"/>
            <p:cNvSpPr/>
            <p:nvPr/>
          </p:nvSpPr>
          <p:spPr>
            <a:xfrm>
              <a:off x="4092254" y="3432893"/>
              <a:ext cx="1972529" cy="2369962"/>
            </a:xfrm>
            <a:custGeom>
              <a:avLst/>
              <a:gdLst/>
              <a:ahLst/>
              <a:cxnLst>
                <a:cxn ang="0">
                  <a:pos x="wd2" y="hd2"/>
                </a:cxn>
                <a:cxn ang="5400000">
                  <a:pos x="wd2" y="hd2"/>
                </a:cxn>
                <a:cxn ang="10800000">
                  <a:pos x="wd2" y="hd2"/>
                </a:cxn>
                <a:cxn ang="16200000">
                  <a:pos x="wd2" y="hd2"/>
                </a:cxn>
              </a:cxnLst>
              <a:rect l="0" t="0" r="r" b="b"/>
              <a:pathLst>
                <a:path w="21600" h="21600" extrusionOk="0">
                  <a:moveTo>
                    <a:pt x="21600" y="11236"/>
                  </a:moveTo>
                  <a:cubicBezTo>
                    <a:pt x="21600" y="13512"/>
                    <a:pt x="21600" y="13512"/>
                    <a:pt x="21600" y="13512"/>
                  </a:cubicBezTo>
                  <a:cubicBezTo>
                    <a:pt x="21542" y="13415"/>
                    <a:pt x="21426" y="13318"/>
                    <a:pt x="21310" y="13222"/>
                  </a:cubicBezTo>
                  <a:cubicBezTo>
                    <a:pt x="20845" y="12834"/>
                    <a:pt x="20265" y="12640"/>
                    <a:pt x="19626" y="12640"/>
                  </a:cubicBezTo>
                  <a:cubicBezTo>
                    <a:pt x="18987" y="12640"/>
                    <a:pt x="18406" y="12834"/>
                    <a:pt x="17942" y="13222"/>
                  </a:cubicBezTo>
                  <a:cubicBezTo>
                    <a:pt x="17535" y="13609"/>
                    <a:pt x="17303" y="14093"/>
                    <a:pt x="17303" y="14626"/>
                  </a:cubicBezTo>
                  <a:cubicBezTo>
                    <a:pt x="17303" y="15159"/>
                    <a:pt x="17535" y="15643"/>
                    <a:pt x="17942" y="15982"/>
                  </a:cubicBezTo>
                  <a:cubicBezTo>
                    <a:pt x="18406" y="16370"/>
                    <a:pt x="18987" y="16563"/>
                    <a:pt x="19626" y="16563"/>
                  </a:cubicBezTo>
                  <a:cubicBezTo>
                    <a:pt x="20265" y="16563"/>
                    <a:pt x="20845" y="16370"/>
                    <a:pt x="21310" y="15982"/>
                  </a:cubicBezTo>
                  <a:cubicBezTo>
                    <a:pt x="21426" y="15885"/>
                    <a:pt x="21542" y="15788"/>
                    <a:pt x="21600" y="15691"/>
                  </a:cubicBezTo>
                  <a:cubicBezTo>
                    <a:pt x="21600" y="18743"/>
                    <a:pt x="21600" y="18743"/>
                    <a:pt x="21600" y="18743"/>
                  </a:cubicBezTo>
                  <a:cubicBezTo>
                    <a:pt x="20961" y="18743"/>
                    <a:pt x="20381" y="18694"/>
                    <a:pt x="19742" y="18646"/>
                  </a:cubicBezTo>
                  <a:cubicBezTo>
                    <a:pt x="17535" y="21600"/>
                    <a:pt x="17535" y="21600"/>
                    <a:pt x="17535" y="21600"/>
                  </a:cubicBezTo>
                  <a:cubicBezTo>
                    <a:pt x="16316" y="21455"/>
                    <a:pt x="15155" y="21164"/>
                    <a:pt x="14052" y="20825"/>
                  </a:cubicBezTo>
                  <a:cubicBezTo>
                    <a:pt x="14342" y="17483"/>
                    <a:pt x="14342" y="17483"/>
                    <a:pt x="14342" y="17483"/>
                  </a:cubicBezTo>
                  <a:cubicBezTo>
                    <a:pt x="13065" y="16999"/>
                    <a:pt x="11845" y="16370"/>
                    <a:pt x="10684" y="15643"/>
                  </a:cubicBezTo>
                  <a:cubicBezTo>
                    <a:pt x="7490" y="17580"/>
                    <a:pt x="7490" y="17580"/>
                    <a:pt x="7490" y="17580"/>
                  </a:cubicBezTo>
                  <a:cubicBezTo>
                    <a:pt x="7026" y="17241"/>
                    <a:pt x="6561" y="16902"/>
                    <a:pt x="6155" y="16563"/>
                  </a:cubicBezTo>
                  <a:cubicBezTo>
                    <a:pt x="5632" y="16127"/>
                    <a:pt x="5168" y="15740"/>
                    <a:pt x="4761" y="15304"/>
                  </a:cubicBezTo>
                  <a:cubicBezTo>
                    <a:pt x="6852" y="12301"/>
                    <a:pt x="6852" y="12301"/>
                    <a:pt x="6852" y="12301"/>
                  </a:cubicBezTo>
                  <a:cubicBezTo>
                    <a:pt x="6097" y="11478"/>
                    <a:pt x="5516" y="10606"/>
                    <a:pt x="4994" y="9638"/>
                  </a:cubicBezTo>
                  <a:cubicBezTo>
                    <a:pt x="871" y="9638"/>
                    <a:pt x="871" y="9638"/>
                    <a:pt x="871" y="9638"/>
                  </a:cubicBezTo>
                  <a:cubicBezTo>
                    <a:pt x="465" y="8717"/>
                    <a:pt x="232" y="7797"/>
                    <a:pt x="0" y="6829"/>
                  </a:cubicBezTo>
                  <a:cubicBezTo>
                    <a:pt x="3600" y="5037"/>
                    <a:pt x="3600" y="5037"/>
                    <a:pt x="3600" y="5037"/>
                  </a:cubicBezTo>
                  <a:cubicBezTo>
                    <a:pt x="3600" y="4746"/>
                    <a:pt x="3542" y="4407"/>
                    <a:pt x="3542" y="4068"/>
                  </a:cubicBezTo>
                  <a:cubicBezTo>
                    <a:pt x="3542" y="3971"/>
                    <a:pt x="3542" y="3826"/>
                    <a:pt x="3542" y="3681"/>
                  </a:cubicBezTo>
                  <a:cubicBezTo>
                    <a:pt x="6852" y="3681"/>
                    <a:pt x="6852" y="3681"/>
                    <a:pt x="6852" y="3681"/>
                  </a:cubicBezTo>
                  <a:cubicBezTo>
                    <a:pt x="6677" y="3584"/>
                    <a:pt x="6503" y="3487"/>
                    <a:pt x="6329" y="3342"/>
                  </a:cubicBezTo>
                  <a:cubicBezTo>
                    <a:pt x="5865" y="2954"/>
                    <a:pt x="5632" y="2518"/>
                    <a:pt x="5632" y="1986"/>
                  </a:cubicBezTo>
                  <a:cubicBezTo>
                    <a:pt x="5632" y="1404"/>
                    <a:pt x="5865" y="969"/>
                    <a:pt x="6329" y="581"/>
                  </a:cubicBezTo>
                  <a:cubicBezTo>
                    <a:pt x="6794" y="194"/>
                    <a:pt x="7374" y="0"/>
                    <a:pt x="8013" y="0"/>
                  </a:cubicBezTo>
                  <a:cubicBezTo>
                    <a:pt x="8652" y="0"/>
                    <a:pt x="9232" y="194"/>
                    <a:pt x="9697" y="581"/>
                  </a:cubicBezTo>
                  <a:cubicBezTo>
                    <a:pt x="10161" y="969"/>
                    <a:pt x="10394" y="1404"/>
                    <a:pt x="10394" y="1986"/>
                  </a:cubicBezTo>
                  <a:cubicBezTo>
                    <a:pt x="10394" y="2518"/>
                    <a:pt x="10161" y="2954"/>
                    <a:pt x="9697" y="3342"/>
                  </a:cubicBezTo>
                  <a:cubicBezTo>
                    <a:pt x="9523" y="3487"/>
                    <a:pt x="9348" y="3584"/>
                    <a:pt x="9174" y="3681"/>
                  </a:cubicBezTo>
                  <a:cubicBezTo>
                    <a:pt x="12426" y="3681"/>
                    <a:pt x="12426" y="3681"/>
                    <a:pt x="12426" y="3681"/>
                  </a:cubicBezTo>
                  <a:cubicBezTo>
                    <a:pt x="12426" y="5763"/>
                    <a:pt x="13297" y="7555"/>
                    <a:pt x="15097" y="9008"/>
                  </a:cubicBezTo>
                  <a:cubicBezTo>
                    <a:pt x="16897" y="10509"/>
                    <a:pt x="19045" y="11236"/>
                    <a:pt x="21600" y="11236"/>
                  </a:cubicBezTo>
                  <a:cubicBezTo>
                    <a:pt x="21600" y="11236"/>
                    <a:pt x="21600" y="11236"/>
                    <a:pt x="21600" y="11236"/>
                  </a:cubicBezTo>
                  <a:close/>
                </a:path>
              </a:pathLst>
            </a:custGeom>
            <a:solidFill>
              <a:srgbClr val="5EABA0"/>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26" name="Shape 2030"/>
            <p:cNvSpPr/>
            <p:nvPr/>
          </p:nvSpPr>
          <p:spPr>
            <a:xfrm>
              <a:off x="4092253" y="1845253"/>
              <a:ext cx="2359504" cy="1991353"/>
            </a:xfrm>
            <a:custGeom>
              <a:avLst/>
              <a:gdLst/>
              <a:ahLst/>
              <a:cxnLst>
                <a:cxn ang="0">
                  <a:pos x="wd2" y="hd2"/>
                </a:cxn>
                <a:cxn ang="5400000">
                  <a:pos x="wd2" y="hd2"/>
                </a:cxn>
                <a:cxn ang="10800000">
                  <a:pos x="wd2" y="hd2"/>
                </a:cxn>
                <a:cxn ang="16200000">
                  <a:pos x="wd2" y="hd2"/>
                </a:cxn>
              </a:cxnLst>
              <a:rect l="0" t="0" r="r" b="b"/>
              <a:pathLst>
                <a:path w="21600" h="21600" extrusionOk="0">
                  <a:moveTo>
                    <a:pt x="18057" y="12384"/>
                  </a:moveTo>
                  <a:cubicBezTo>
                    <a:pt x="18057" y="12384"/>
                    <a:pt x="18057" y="12384"/>
                    <a:pt x="18057" y="12384"/>
                  </a:cubicBezTo>
                  <a:cubicBezTo>
                    <a:pt x="15921" y="12384"/>
                    <a:pt x="14125" y="13306"/>
                    <a:pt x="12620" y="15091"/>
                  </a:cubicBezTo>
                  <a:cubicBezTo>
                    <a:pt x="11116" y="16819"/>
                    <a:pt x="10387" y="19008"/>
                    <a:pt x="10387" y="21485"/>
                  </a:cubicBezTo>
                  <a:cubicBezTo>
                    <a:pt x="10387" y="21542"/>
                    <a:pt x="10387" y="21600"/>
                    <a:pt x="10387" y="21600"/>
                  </a:cubicBezTo>
                  <a:cubicBezTo>
                    <a:pt x="7669" y="21600"/>
                    <a:pt x="7669" y="21600"/>
                    <a:pt x="7669" y="21600"/>
                  </a:cubicBezTo>
                  <a:cubicBezTo>
                    <a:pt x="7815" y="21485"/>
                    <a:pt x="7960" y="21370"/>
                    <a:pt x="8106" y="21197"/>
                  </a:cubicBezTo>
                  <a:cubicBezTo>
                    <a:pt x="8494" y="20736"/>
                    <a:pt x="8689" y="20218"/>
                    <a:pt x="8689" y="19584"/>
                  </a:cubicBezTo>
                  <a:cubicBezTo>
                    <a:pt x="8689" y="18893"/>
                    <a:pt x="8494" y="18374"/>
                    <a:pt x="8106" y="17914"/>
                  </a:cubicBezTo>
                  <a:cubicBezTo>
                    <a:pt x="7718" y="17453"/>
                    <a:pt x="7232" y="17222"/>
                    <a:pt x="6698" y="17222"/>
                  </a:cubicBezTo>
                  <a:cubicBezTo>
                    <a:pt x="6164" y="17222"/>
                    <a:pt x="5679" y="17453"/>
                    <a:pt x="5291" y="17914"/>
                  </a:cubicBezTo>
                  <a:cubicBezTo>
                    <a:pt x="4902" y="18374"/>
                    <a:pt x="4708" y="18893"/>
                    <a:pt x="4708" y="19584"/>
                  </a:cubicBezTo>
                  <a:cubicBezTo>
                    <a:pt x="4708" y="20218"/>
                    <a:pt x="4902" y="20736"/>
                    <a:pt x="5291" y="21197"/>
                  </a:cubicBezTo>
                  <a:cubicBezTo>
                    <a:pt x="5436" y="21370"/>
                    <a:pt x="5582" y="21485"/>
                    <a:pt x="5728" y="21600"/>
                  </a:cubicBezTo>
                  <a:cubicBezTo>
                    <a:pt x="2961" y="21600"/>
                    <a:pt x="2961" y="21600"/>
                    <a:pt x="2961" y="21600"/>
                  </a:cubicBezTo>
                  <a:cubicBezTo>
                    <a:pt x="2961" y="21542"/>
                    <a:pt x="2961" y="21542"/>
                    <a:pt x="2961" y="21485"/>
                  </a:cubicBezTo>
                  <a:cubicBezTo>
                    <a:pt x="2961" y="21370"/>
                    <a:pt x="2961" y="21254"/>
                    <a:pt x="2961" y="21139"/>
                  </a:cubicBezTo>
                  <a:cubicBezTo>
                    <a:pt x="2961" y="20678"/>
                    <a:pt x="3009" y="20160"/>
                    <a:pt x="3009" y="19699"/>
                  </a:cubicBezTo>
                  <a:cubicBezTo>
                    <a:pt x="0" y="17683"/>
                    <a:pt x="0" y="17683"/>
                    <a:pt x="0" y="17683"/>
                  </a:cubicBezTo>
                  <a:cubicBezTo>
                    <a:pt x="194" y="16416"/>
                    <a:pt x="437" y="15149"/>
                    <a:pt x="825" y="13997"/>
                  </a:cubicBezTo>
                  <a:cubicBezTo>
                    <a:pt x="4174" y="14227"/>
                    <a:pt x="4174" y="14227"/>
                    <a:pt x="4174" y="14227"/>
                  </a:cubicBezTo>
                  <a:cubicBezTo>
                    <a:pt x="4611" y="13075"/>
                    <a:pt x="5145" y="12038"/>
                    <a:pt x="5776" y="11002"/>
                  </a:cubicBezTo>
                  <a:cubicBezTo>
                    <a:pt x="4126" y="7315"/>
                    <a:pt x="4126" y="7315"/>
                    <a:pt x="4126" y="7315"/>
                  </a:cubicBezTo>
                  <a:cubicBezTo>
                    <a:pt x="4466" y="6912"/>
                    <a:pt x="4805" y="6451"/>
                    <a:pt x="5145" y="6048"/>
                  </a:cubicBezTo>
                  <a:cubicBezTo>
                    <a:pt x="5485" y="5645"/>
                    <a:pt x="5825" y="5242"/>
                    <a:pt x="6213" y="4838"/>
                  </a:cubicBezTo>
                  <a:cubicBezTo>
                    <a:pt x="9125" y="6912"/>
                    <a:pt x="9125" y="6912"/>
                    <a:pt x="9125" y="6912"/>
                  </a:cubicBezTo>
                  <a:cubicBezTo>
                    <a:pt x="9999" y="6163"/>
                    <a:pt x="10873" y="5530"/>
                    <a:pt x="11795" y="5069"/>
                  </a:cubicBezTo>
                  <a:cubicBezTo>
                    <a:pt x="11795" y="922"/>
                    <a:pt x="11795" y="922"/>
                    <a:pt x="11795" y="922"/>
                  </a:cubicBezTo>
                  <a:cubicBezTo>
                    <a:pt x="12717" y="518"/>
                    <a:pt x="13737" y="230"/>
                    <a:pt x="14707" y="0"/>
                  </a:cubicBezTo>
                  <a:cubicBezTo>
                    <a:pt x="16455" y="3571"/>
                    <a:pt x="16455" y="3571"/>
                    <a:pt x="16455" y="3571"/>
                  </a:cubicBezTo>
                  <a:cubicBezTo>
                    <a:pt x="16989" y="3514"/>
                    <a:pt x="17523" y="3456"/>
                    <a:pt x="18057" y="3456"/>
                  </a:cubicBezTo>
                  <a:cubicBezTo>
                    <a:pt x="18057" y="6970"/>
                    <a:pt x="18057" y="6970"/>
                    <a:pt x="18057" y="6970"/>
                  </a:cubicBezTo>
                  <a:cubicBezTo>
                    <a:pt x="18105" y="6854"/>
                    <a:pt x="18154" y="6797"/>
                    <a:pt x="18202" y="6739"/>
                  </a:cubicBezTo>
                  <a:cubicBezTo>
                    <a:pt x="18591" y="6278"/>
                    <a:pt x="19076" y="6048"/>
                    <a:pt x="19610" y="6048"/>
                  </a:cubicBezTo>
                  <a:cubicBezTo>
                    <a:pt x="20144" y="6048"/>
                    <a:pt x="20629" y="6278"/>
                    <a:pt x="21018" y="6739"/>
                  </a:cubicBezTo>
                  <a:cubicBezTo>
                    <a:pt x="21406" y="7200"/>
                    <a:pt x="21600" y="7718"/>
                    <a:pt x="21600" y="8352"/>
                  </a:cubicBezTo>
                  <a:cubicBezTo>
                    <a:pt x="21600" y="9043"/>
                    <a:pt x="21406" y="9562"/>
                    <a:pt x="21018" y="10022"/>
                  </a:cubicBezTo>
                  <a:cubicBezTo>
                    <a:pt x="20629" y="10483"/>
                    <a:pt x="20144" y="10714"/>
                    <a:pt x="19610" y="10714"/>
                  </a:cubicBezTo>
                  <a:cubicBezTo>
                    <a:pt x="19076" y="10714"/>
                    <a:pt x="18591" y="10483"/>
                    <a:pt x="18202" y="10022"/>
                  </a:cubicBezTo>
                  <a:cubicBezTo>
                    <a:pt x="18154" y="9965"/>
                    <a:pt x="18105" y="9907"/>
                    <a:pt x="18057" y="9792"/>
                  </a:cubicBezTo>
                  <a:lnTo>
                    <a:pt x="18057" y="12384"/>
                  </a:lnTo>
                  <a:close/>
                </a:path>
              </a:pathLst>
            </a:custGeom>
            <a:solidFill>
              <a:srgbClr val="0088B2"/>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3F3F3F"/>
                </a:solidFill>
                <a:effectLst/>
                <a:uLnTx/>
                <a:uFillTx/>
                <a:latin typeface="Calibri Light" panose="020F0302020204030204"/>
                <a:ea typeface="+mn-ea"/>
                <a:cs typeface="+mn-cs"/>
              </a:endParaRPr>
            </a:p>
          </p:txBody>
        </p:sp>
      </p:grpSp>
      <p:sp>
        <p:nvSpPr>
          <p:cNvPr id="27" name="TextBox 26"/>
          <p:cNvSpPr txBox="1"/>
          <p:nvPr/>
        </p:nvSpPr>
        <p:spPr>
          <a:xfrm>
            <a:off x="4915076" y="2389978"/>
            <a:ext cx="639919" cy="584775"/>
          </a:xfrm>
          <a:prstGeom prst="rect">
            <a:avLst/>
          </a:prstGeom>
          <a:noFill/>
        </p:spPr>
        <p:txBody>
          <a:bodyPr wrap="none" rtlCol="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Helvetica" panose="020B7200000000000000" pitchFamily="34" charset="0"/>
                <a:ea typeface="Roboto Bk" pitchFamily="2" charset="0"/>
              </a:rPr>
              <a:t>01</a:t>
            </a:r>
            <a:endParaRPr kumimoji="0" lang="ar-IQ" sz="3200" b="1" i="0" u="none" strike="noStrike" kern="1200" cap="none" spc="0" normalizeH="0" baseline="0" noProof="0" dirty="0">
              <a:ln>
                <a:noFill/>
              </a:ln>
              <a:solidFill>
                <a:srgbClr val="FFFFFF"/>
              </a:solidFill>
              <a:effectLst/>
              <a:uLnTx/>
              <a:uFillTx/>
              <a:latin typeface="Helvetica" panose="020B7200000000000000" pitchFamily="34" charset="0"/>
              <a:ea typeface="Roboto Bk" pitchFamily="2" charset="0"/>
              <a:cs typeface="Arial" panose="020B0604020202020204" pitchFamily="34" charset="0"/>
            </a:endParaRPr>
          </a:p>
        </p:txBody>
      </p:sp>
      <p:sp>
        <p:nvSpPr>
          <p:cNvPr id="28" name="TextBox 27"/>
          <p:cNvSpPr txBox="1"/>
          <p:nvPr/>
        </p:nvSpPr>
        <p:spPr>
          <a:xfrm>
            <a:off x="6696518" y="2389978"/>
            <a:ext cx="639919" cy="584775"/>
          </a:xfrm>
          <a:prstGeom prst="rect">
            <a:avLst/>
          </a:prstGeom>
          <a:noFill/>
        </p:spPr>
        <p:txBody>
          <a:bodyPr wrap="none" rtlCol="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Helvetica" panose="020B7200000000000000" pitchFamily="34" charset="0"/>
                <a:ea typeface="Roboto Bk" pitchFamily="2" charset="0"/>
              </a:rPr>
              <a:t>02</a:t>
            </a:r>
            <a:endParaRPr kumimoji="0" lang="ar-IQ" sz="3200" b="1" i="0" u="none" strike="noStrike" kern="1200" cap="none" spc="0" normalizeH="0" baseline="0" noProof="0" dirty="0">
              <a:ln>
                <a:noFill/>
              </a:ln>
              <a:solidFill>
                <a:srgbClr val="FFFFFF"/>
              </a:solidFill>
              <a:effectLst/>
              <a:uLnTx/>
              <a:uFillTx/>
              <a:latin typeface="Helvetica" panose="020B7200000000000000" pitchFamily="34" charset="0"/>
              <a:ea typeface="Roboto Bk" pitchFamily="2" charset="0"/>
              <a:cs typeface="Arial" panose="020B0604020202020204" pitchFamily="34" charset="0"/>
            </a:endParaRPr>
          </a:p>
        </p:txBody>
      </p:sp>
      <p:sp>
        <p:nvSpPr>
          <p:cNvPr id="29" name="TextBox 28"/>
          <p:cNvSpPr txBox="1"/>
          <p:nvPr/>
        </p:nvSpPr>
        <p:spPr>
          <a:xfrm>
            <a:off x="4915076" y="4106102"/>
            <a:ext cx="639919" cy="584775"/>
          </a:xfrm>
          <a:prstGeom prst="rect">
            <a:avLst/>
          </a:prstGeom>
          <a:noFill/>
        </p:spPr>
        <p:txBody>
          <a:bodyPr wrap="none" rtlCol="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Helvetica" panose="020B7200000000000000" pitchFamily="34" charset="0"/>
                <a:ea typeface="Roboto Bk" pitchFamily="2" charset="0"/>
              </a:rPr>
              <a:t>04</a:t>
            </a:r>
            <a:endParaRPr kumimoji="0" lang="ar-IQ" sz="3200" b="1" i="0" u="none" strike="noStrike" kern="1200" cap="none" spc="0" normalizeH="0" baseline="0" noProof="0" dirty="0">
              <a:ln>
                <a:noFill/>
              </a:ln>
              <a:solidFill>
                <a:srgbClr val="FFFFFF"/>
              </a:solidFill>
              <a:effectLst/>
              <a:uLnTx/>
              <a:uFillTx/>
              <a:latin typeface="Helvetica" panose="020B7200000000000000" pitchFamily="34" charset="0"/>
              <a:ea typeface="Roboto Bk" pitchFamily="2" charset="0"/>
              <a:cs typeface="Arial" panose="020B0604020202020204" pitchFamily="34" charset="0"/>
            </a:endParaRPr>
          </a:p>
        </p:txBody>
      </p:sp>
      <p:sp>
        <p:nvSpPr>
          <p:cNvPr id="30" name="TextBox 29"/>
          <p:cNvSpPr txBox="1"/>
          <p:nvPr/>
        </p:nvSpPr>
        <p:spPr>
          <a:xfrm>
            <a:off x="6696518" y="4106102"/>
            <a:ext cx="639919" cy="584775"/>
          </a:xfrm>
          <a:prstGeom prst="rect">
            <a:avLst/>
          </a:prstGeom>
          <a:noFill/>
        </p:spPr>
        <p:txBody>
          <a:bodyPr wrap="none" rtlCol="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Helvetica" panose="020B7200000000000000" pitchFamily="34" charset="0"/>
                <a:ea typeface="Roboto Bk" pitchFamily="2" charset="0"/>
              </a:rPr>
              <a:t>03</a:t>
            </a:r>
            <a:endParaRPr kumimoji="0" lang="ar-IQ" sz="3200" b="1" i="0" u="none" strike="noStrike" kern="1200" cap="none" spc="0" normalizeH="0" baseline="0" noProof="0" dirty="0">
              <a:ln>
                <a:noFill/>
              </a:ln>
              <a:solidFill>
                <a:srgbClr val="FFFFFF"/>
              </a:solidFill>
              <a:effectLst/>
              <a:uLnTx/>
              <a:uFillTx/>
              <a:latin typeface="Helvetica" panose="020B7200000000000000" pitchFamily="34" charset="0"/>
              <a:ea typeface="Roboto Bk" pitchFamily="2" charset="0"/>
              <a:cs typeface="Arial" panose="020B0604020202020204" pitchFamily="34" charset="0"/>
            </a:endParaRPr>
          </a:p>
        </p:txBody>
      </p:sp>
      <p:sp>
        <p:nvSpPr>
          <p:cNvPr id="2" name="Título 1">
            <a:extLst>
              <a:ext uri="{FF2B5EF4-FFF2-40B4-BE49-F238E27FC236}">
                <a16:creationId xmlns:a16="http://schemas.microsoft.com/office/drawing/2014/main" id="{ED9B1B32-AA7E-4C43-986C-69D3685CF454}"/>
              </a:ext>
            </a:extLst>
          </p:cNvPr>
          <p:cNvSpPr>
            <a:spLocks noGrp="1"/>
          </p:cNvSpPr>
          <p:nvPr>
            <p:ph type="title"/>
          </p:nvPr>
        </p:nvSpPr>
        <p:spPr/>
        <p:txBody>
          <a:bodyPr/>
          <a:lstStyle/>
          <a:p>
            <a:r>
              <a:rPr lang="en-US" dirty="0">
                <a:solidFill>
                  <a:srgbClr val="5EABA0"/>
                </a:solidFill>
              </a:rPr>
              <a:t>Infographic</a:t>
            </a:r>
            <a:r>
              <a:rPr lang="es-ES" dirty="0"/>
              <a:t> </a:t>
            </a:r>
            <a:r>
              <a:rPr lang="en-US" dirty="0"/>
              <a:t>Slide</a:t>
            </a:r>
          </a:p>
        </p:txBody>
      </p:sp>
      <p:sp>
        <p:nvSpPr>
          <p:cNvPr id="36" name="TextBox 7">
            <a:extLst>
              <a:ext uri="{FF2B5EF4-FFF2-40B4-BE49-F238E27FC236}">
                <a16:creationId xmlns:a16="http://schemas.microsoft.com/office/drawing/2014/main" id="{58D55BFD-78A9-42F2-81DC-E11D6F6CCB6C}"/>
              </a:ext>
            </a:extLst>
          </p:cNvPr>
          <p:cNvSpPr txBox="1"/>
          <p:nvPr/>
        </p:nvSpPr>
        <p:spPr>
          <a:xfrm>
            <a:off x="8654021" y="1797609"/>
            <a:ext cx="2327082" cy="29360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2</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37" name="TextBox 8">
            <a:extLst>
              <a:ext uri="{FF2B5EF4-FFF2-40B4-BE49-F238E27FC236}">
                <a16:creationId xmlns:a16="http://schemas.microsoft.com/office/drawing/2014/main" id="{028A10E6-481B-4DA4-83D2-3A7854558904}"/>
              </a:ext>
            </a:extLst>
          </p:cNvPr>
          <p:cNvSpPr txBox="1"/>
          <p:nvPr/>
        </p:nvSpPr>
        <p:spPr>
          <a:xfrm>
            <a:off x="8654021" y="4806514"/>
            <a:ext cx="2327082" cy="29360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4</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38" name="TextBox 9">
            <a:extLst>
              <a:ext uri="{FF2B5EF4-FFF2-40B4-BE49-F238E27FC236}">
                <a16:creationId xmlns:a16="http://schemas.microsoft.com/office/drawing/2014/main" id="{A2782A3C-1D83-4DC3-8194-D340A0EF228D}"/>
              </a:ext>
            </a:extLst>
          </p:cNvPr>
          <p:cNvSpPr txBox="1"/>
          <p:nvPr/>
        </p:nvSpPr>
        <p:spPr>
          <a:xfrm>
            <a:off x="1194973" y="1797609"/>
            <a:ext cx="2327082" cy="293607"/>
          </a:xfrm>
          <a:prstGeom prst="rect">
            <a:avLst/>
          </a:prstGeom>
          <a:noFill/>
        </p:spPr>
        <p:txBody>
          <a:bodyPr wrap="square" rtlCol="0">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1</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39" name="TextBox 10">
            <a:extLst>
              <a:ext uri="{FF2B5EF4-FFF2-40B4-BE49-F238E27FC236}">
                <a16:creationId xmlns:a16="http://schemas.microsoft.com/office/drawing/2014/main" id="{976F2459-AC5C-4B0E-B248-9FC45EBEC987}"/>
              </a:ext>
            </a:extLst>
          </p:cNvPr>
          <p:cNvSpPr txBox="1"/>
          <p:nvPr/>
        </p:nvSpPr>
        <p:spPr>
          <a:xfrm>
            <a:off x="1194973" y="4806514"/>
            <a:ext cx="2327082" cy="293607"/>
          </a:xfrm>
          <a:prstGeom prst="rect">
            <a:avLst/>
          </a:prstGeom>
          <a:noFill/>
        </p:spPr>
        <p:txBody>
          <a:bodyPr wrap="square" rtlCol="0">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3</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40" name="TextBox 22">
            <a:extLst>
              <a:ext uri="{FF2B5EF4-FFF2-40B4-BE49-F238E27FC236}">
                <a16:creationId xmlns:a16="http://schemas.microsoft.com/office/drawing/2014/main" id="{EC338821-16B7-45E3-8C7B-58A55B917221}"/>
              </a:ext>
            </a:extLst>
          </p:cNvPr>
          <p:cNvSpPr txBox="1"/>
          <p:nvPr/>
        </p:nvSpPr>
        <p:spPr>
          <a:xfrm>
            <a:off x="8654021" y="2081789"/>
            <a:ext cx="2494402" cy="760016"/>
          </a:xfrm>
          <a:prstGeom prst="rect">
            <a:avLst/>
          </a:prstGeom>
          <a:noFill/>
        </p:spPr>
        <p:txBody>
          <a:bodyPr wrap="square" rtlCol="0">
            <a:spAutoFit/>
          </a:bodyPr>
          <a:lstStyle/>
          <a:p>
            <a:pPr marL="0" marR="0" lvl="0" indent="0"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41" name="TextBox 23">
            <a:extLst>
              <a:ext uri="{FF2B5EF4-FFF2-40B4-BE49-F238E27FC236}">
                <a16:creationId xmlns:a16="http://schemas.microsoft.com/office/drawing/2014/main" id="{CF1E0BD4-02A0-42B7-9F86-FCBF2F8BB878}"/>
              </a:ext>
            </a:extLst>
          </p:cNvPr>
          <p:cNvSpPr txBox="1"/>
          <p:nvPr/>
        </p:nvSpPr>
        <p:spPr>
          <a:xfrm>
            <a:off x="8654021" y="5090694"/>
            <a:ext cx="2494402" cy="760016"/>
          </a:xfrm>
          <a:prstGeom prst="rect">
            <a:avLst/>
          </a:prstGeom>
          <a:noFill/>
        </p:spPr>
        <p:txBody>
          <a:bodyPr wrap="square" rtlCol="0">
            <a:spAutoFit/>
          </a:bodyPr>
          <a:lstStyle/>
          <a:p>
            <a:pPr marL="0" marR="0" lvl="0" indent="0" algn="l"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42" name="TextBox 24">
            <a:extLst>
              <a:ext uri="{FF2B5EF4-FFF2-40B4-BE49-F238E27FC236}">
                <a16:creationId xmlns:a16="http://schemas.microsoft.com/office/drawing/2014/main" id="{C635E449-9E5B-4D52-B158-7AC30EFA689D}"/>
              </a:ext>
            </a:extLst>
          </p:cNvPr>
          <p:cNvSpPr txBox="1"/>
          <p:nvPr/>
        </p:nvSpPr>
        <p:spPr>
          <a:xfrm>
            <a:off x="1194974" y="2081789"/>
            <a:ext cx="2327082" cy="760016"/>
          </a:xfrm>
          <a:prstGeom prst="rect">
            <a:avLst/>
          </a:prstGeom>
          <a:noFill/>
        </p:spPr>
        <p:txBody>
          <a:bodyPr wrap="square" rtlCol="0">
            <a:spAutoFit/>
          </a:bodyPr>
          <a:lstStyle/>
          <a:p>
            <a:pPr marL="0" marR="0" lvl="0" indent="0" algn="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43" name="TextBox 25">
            <a:extLst>
              <a:ext uri="{FF2B5EF4-FFF2-40B4-BE49-F238E27FC236}">
                <a16:creationId xmlns:a16="http://schemas.microsoft.com/office/drawing/2014/main" id="{1F404FCB-FB0B-4F64-8824-B672DCC5B951}"/>
              </a:ext>
            </a:extLst>
          </p:cNvPr>
          <p:cNvSpPr txBox="1"/>
          <p:nvPr/>
        </p:nvSpPr>
        <p:spPr>
          <a:xfrm>
            <a:off x="1194974" y="5090694"/>
            <a:ext cx="2327082" cy="760016"/>
          </a:xfrm>
          <a:prstGeom prst="rect">
            <a:avLst/>
          </a:prstGeom>
          <a:noFill/>
        </p:spPr>
        <p:txBody>
          <a:bodyPr wrap="square" rtlCol="0">
            <a:spAutoFit/>
          </a:bodyPr>
          <a:lstStyle/>
          <a:p>
            <a:pPr marL="0" marR="0" lvl="0" indent="0" algn="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Tree>
    <p:extLst>
      <p:ext uri="{BB962C8B-B14F-4D97-AF65-F5344CB8AC3E}">
        <p14:creationId xmlns:p14="http://schemas.microsoft.com/office/powerpoint/2010/main" val="1022093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1965" y="1786641"/>
            <a:ext cx="4593266" cy="4014129"/>
            <a:chOff x="1133990" y="1903188"/>
            <a:chExt cx="4537762" cy="3965623"/>
          </a:xfrm>
        </p:grpSpPr>
        <p:sp>
          <p:nvSpPr>
            <p:cNvPr id="6" name="Freeform 5"/>
            <p:cNvSpPr>
              <a:spLocks/>
            </p:cNvSpPr>
            <p:nvPr/>
          </p:nvSpPr>
          <p:spPr bwMode="auto">
            <a:xfrm>
              <a:off x="2097117" y="2654017"/>
              <a:ext cx="322136" cy="1069685"/>
            </a:xfrm>
            <a:custGeom>
              <a:avLst/>
              <a:gdLst>
                <a:gd name="T0" fmla="*/ 10 w 393"/>
                <a:gd name="T1" fmla="*/ 0 h 1305"/>
                <a:gd name="T2" fmla="*/ 0 w 393"/>
                <a:gd name="T3" fmla="*/ 965 h 1305"/>
                <a:gd name="T4" fmla="*/ 0 w 393"/>
                <a:gd name="T5" fmla="*/ 995 h 1305"/>
                <a:gd name="T6" fmla="*/ 0 w 393"/>
                <a:gd name="T7" fmla="*/ 1029 h 1305"/>
                <a:gd name="T8" fmla="*/ 388 w 393"/>
                <a:gd name="T9" fmla="*/ 1305 h 1305"/>
                <a:gd name="T10" fmla="*/ 388 w 393"/>
                <a:gd name="T11" fmla="*/ 1279 h 1305"/>
                <a:gd name="T12" fmla="*/ 388 w 393"/>
                <a:gd name="T13" fmla="*/ 1258 h 1305"/>
                <a:gd name="T14" fmla="*/ 393 w 393"/>
                <a:gd name="T15" fmla="*/ 508 h 1305"/>
                <a:gd name="T16" fmla="*/ 10 w 393"/>
                <a:gd name="T17"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3" h="1305">
                  <a:moveTo>
                    <a:pt x="10" y="0"/>
                  </a:moveTo>
                  <a:lnTo>
                    <a:pt x="0" y="965"/>
                  </a:lnTo>
                  <a:lnTo>
                    <a:pt x="0" y="995"/>
                  </a:lnTo>
                  <a:lnTo>
                    <a:pt x="0" y="1029"/>
                  </a:lnTo>
                  <a:lnTo>
                    <a:pt x="388" y="1305"/>
                  </a:lnTo>
                  <a:lnTo>
                    <a:pt x="388" y="1279"/>
                  </a:lnTo>
                  <a:lnTo>
                    <a:pt x="388" y="1258"/>
                  </a:lnTo>
                  <a:lnTo>
                    <a:pt x="393" y="508"/>
                  </a:lnTo>
                  <a:lnTo>
                    <a:pt x="10" y="0"/>
                  </a:lnTo>
                  <a:close/>
                </a:path>
              </a:pathLst>
            </a:custGeom>
            <a:solidFill>
              <a:srgbClr val="1F608B"/>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7" name="Freeform 6"/>
            <p:cNvSpPr>
              <a:spLocks/>
            </p:cNvSpPr>
            <p:nvPr/>
          </p:nvSpPr>
          <p:spPr bwMode="auto">
            <a:xfrm>
              <a:off x="2126381" y="3332715"/>
              <a:ext cx="647792" cy="352463"/>
            </a:xfrm>
            <a:custGeom>
              <a:avLst/>
              <a:gdLst>
                <a:gd name="T0" fmla="*/ 223 w 332"/>
                <a:gd name="T1" fmla="*/ 53 h 177"/>
                <a:gd name="T2" fmla="*/ 198 w 332"/>
                <a:gd name="T3" fmla="*/ 31 h 177"/>
                <a:gd name="T4" fmla="*/ 170 w 332"/>
                <a:gd name="T5" fmla="*/ 14 h 177"/>
                <a:gd name="T6" fmla="*/ 138 w 332"/>
                <a:gd name="T7" fmla="*/ 4 h 177"/>
                <a:gd name="T8" fmla="*/ 103 w 332"/>
                <a:gd name="T9" fmla="*/ 0 h 177"/>
                <a:gd name="T10" fmla="*/ 74 w 332"/>
                <a:gd name="T11" fmla="*/ 3 h 177"/>
                <a:gd name="T12" fmla="*/ 47 w 332"/>
                <a:gd name="T13" fmla="*/ 10 h 177"/>
                <a:gd name="T14" fmla="*/ 23 w 332"/>
                <a:gd name="T15" fmla="*/ 22 h 177"/>
                <a:gd name="T16" fmla="*/ 0 w 332"/>
                <a:gd name="T17" fmla="*/ 37 h 177"/>
                <a:gd name="T18" fmla="*/ 160 w 332"/>
                <a:gd name="T19" fmla="*/ 164 h 177"/>
                <a:gd name="T20" fmla="*/ 177 w 332"/>
                <a:gd name="T21" fmla="*/ 152 h 177"/>
                <a:gd name="T22" fmla="*/ 196 w 332"/>
                <a:gd name="T23" fmla="*/ 143 h 177"/>
                <a:gd name="T24" fmla="*/ 217 w 332"/>
                <a:gd name="T25" fmla="*/ 137 h 177"/>
                <a:gd name="T26" fmla="*/ 239 w 332"/>
                <a:gd name="T27" fmla="*/ 135 h 177"/>
                <a:gd name="T28" fmla="*/ 266 w 332"/>
                <a:gd name="T29" fmla="*/ 138 h 177"/>
                <a:gd name="T30" fmla="*/ 291 w 332"/>
                <a:gd name="T31" fmla="*/ 146 h 177"/>
                <a:gd name="T32" fmla="*/ 313 w 332"/>
                <a:gd name="T33" fmla="*/ 160 h 177"/>
                <a:gd name="T34" fmla="*/ 332 w 332"/>
                <a:gd name="T35" fmla="*/ 177 h 177"/>
                <a:gd name="T36" fmla="*/ 223 w 332"/>
                <a:gd name="T37" fmla="*/ 5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177">
                  <a:moveTo>
                    <a:pt x="223" y="53"/>
                  </a:moveTo>
                  <a:cubicBezTo>
                    <a:pt x="215" y="45"/>
                    <a:pt x="207" y="38"/>
                    <a:pt x="198" y="31"/>
                  </a:cubicBezTo>
                  <a:cubicBezTo>
                    <a:pt x="189" y="25"/>
                    <a:pt x="180" y="19"/>
                    <a:pt x="170" y="14"/>
                  </a:cubicBezTo>
                  <a:cubicBezTo>
                    <a:pt x="160" y="10"/>
                    <a:pt x="149" y="6"/>
                    <a:pt x="138" y="4"/>
                  </a:cubicBezTo>
                  <a:cubicBezTo>
                    <a:pt x="126" y="1"/>
                    <a:pt x="115" y="0"/>
                    <a:pt x="103" y="0"/>
                  </a:cubicBezTo>
                  <a:cubicBezTo>
                    <a:pt x="93" y="0"/>
                    <a:pt x="84" y="1"/>
                    <a:pt x="74" y="3"/>
                  </a:cubicBezTo>
                  <a:cubicBezTo>
                    <a:pt x="65" y="4"/>
                    <a:pt x="56" y="7"/>
                    <a:pt x="47" y="10"/>
                  </a:cubicBezTo>
                  <a:cubicBezTo>
                    <a:pt x="39" y="13"/>
                    <a:pt x="30" y="17"/>
                    <a:pt x="23" y="22"/>
                  </a:cubicBezTo>
                  <a:cubicBezTo>
                    <a:pt x="15" y="26"/>
                    <a:pt x="7" y="32"/>
                    <a:pt x="0" y="37"/>
                  </a:cubicBezTo>
                  <a:cubicBezTo>
                    <a:pt x="160" y="164"/>
                    <a:pt x="160" y="164"/>
                    <a:pt x="160" y="164"/>
                  </a:cubicBezTo>
                  <a:cubicBezTo>
                    <a:pt x="165" y="160"/>
                    <a:pt x="171" y="156"/>
                    <a:pt x="177" y="152"/>
                  </a:cubicBezTo>
                  <a:cubicBezTo>
                    <a:pt x="183" y="149"/>
                    <a:pt x="190" y="146"/>
                    <a:pt x="196" y="143"/>
                  </a:cubicBezTo>
                  <a:cubicBezTo>
                    <a:pt x="203" y="141"/>
                    <a:pt x="210" y="139"/>
                    <a:pt x="217" y="137"/>
                  </a:cubicBezTo>
                  <a:cubicBezTo>
                    <a:pt x="224" y="136"/>
                    <a:pt x="232" y="135"/>
                    <a:pt x="239" y="135"/>
                  </a:cubicBezTo>
                  <a:cubicBezTo>
                    <a:pt x="249" y="135"/>
                    <a:pt x="258" y="136"/>
                    <a:pt x="266" y="138"/>
                  </a:cubicBezTo>
                  <a:cubicBezTo>
                    <a:pt x="275" y="140"/>
                    <a:pt x="283" y="143"/>
                    <a:pt x="291" y="146"/>
                  </a:cubicBezTo>
                  <a:cubicBezTo>
                    <a:pt x="299" y="150"/>
                    <a:pt x="306" y="154"/>
                    <a:pt x="313" y="160"/>
                  </a:cubicBezTo>
                  <a:cubicBezTo>
                    <a:pt x="320" y="165"/>
                    <a:pt x="326" y="170"/>
                    <a:pt x="332" y="177"/>
                  </a:cubicBezTo>
                  <a:cubicBezTo>
                    <a:pt x="296" y="136"/>
                    <a:pt x="259" y="95"/>
                    <a:pt x="223" y="53"/>
                  </a:cubicBezTo>
                  <a:close/>
                </a:path>
              </a:pathLst>
            </a:custGeom>
            <a:solidFill>
              <a:schemeClr val="accent2">
                <a:lumMod val="75000"/>
              </a:schemeClr>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8" name="Freeform 7"/>
            <p:cNvSpPr>
              <a:spLocks/>
            </p:cNvSpPr>
            <p:nvPr/>
          </p:nvSpPr>
          <p:spPr bwMode="auto">
            <a:xfrm>
              <a:off x="3258607" y="2620410"/>
              <a:ext cx="54099" cy="1107391"/>
            </a:xfrm>
            <a:custGeom>
              <a:avLst/>
              <a:gdLst>
                <a:gd name="T0" fmla="*/ 66 w 66"/>
                <a:gd name="T1" fmla="*/ 1325 h 1351"/>
                <a:gd name="T2" fmla="*/ 66 w 66"/>
                <a:gd name="T3" fmla="*/ 1299 h 1351"/>
                <a:gd name="T4" fmla="*/ 66 w 66"/>
                <a:gd name="T5" fmla="*/ 518 h 1351"/>
                <a:gd name="T6" fmla="*/ 0 w 66"/>
                <a:gd name="T7" fmla="*/ 0 h 1351"/>
                <a:gd name="T8" fmla="*/ 2 w 66"/>
                <a:gd name="T9" fmla="*/ 1008 h 1351"/>
                <a:gd name="T10" fmla="*/ 2 w 66"/>
                <a:gd name="T11" fmla="*/ 1039 h 1351"/>
                <a:gd name="T12" fmla="*/ 2 w 66"/>
                <a:gd name="T13" fmla="*/ 1074 h 1351"/>
                <a:gd name="T14" fmla="*/ 66 w 66"/>
                <a:gd name="T15" fmla="*/ 1351 h 1351"/>
                <a:gd name="T16" fmla="*/ 66 w 66"/>
                <a:gd name="T17" fmla="*/ 1325 h 1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351">
                  <a:moveTo>
                    <a:pt x="66" y="1325"/>
                  </a:moveTo>
                  <a:lnTo>
                    <a:pt x="66" y="1299"/>
                  </a:lnTo>
                  <a:lnTo>
                    <a:pt x="66" y="518"/>
                  </a:lnTo>
                  <a:lnTo>
                    <a:pt x="0" y="0"/>
                  </a:lnTo>
                  <a:lnTo>
                    <a:pt x="2" y="1008"/>
                  </a:lnTo>
                  <a:lnTo>
                    <a:pt x="2" y="1039"/>
                  </a:lnTo>
                  <a:lnTo>
                    <a:pt x="2" y="1074"/>
                  </a:lnTo>
                  <a:lnTo>
                    <a:pt x="66" y="1351"/>
                  </a:lnTo>
                  <a:lnTo>
                    <a:pt x="66" y="1325"/>
                  </a:lnTo>
                  <a:close/>
                </a:path>
              </a:pathLst>
            </a:custGeom>
            <a:solidFill>
              <a:srgbClr val="488A81"/>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9" name="Freeform 8"/>
            <p:cNvSpPr>
              <a:spLocks/>
            </p:cNvSpPr>
            <p:nvPr/>
          </p:nvSpPr>
          <p:spPr bwMode="auto">
            <a:xfrm>
              <a:off x="4231570" y="2195816"/>
              <a:ext cx="228692" cy="1462312"/>
            </a:xfrm>
            <a:custGeom>
              <a:avLst/>
              <a:gdLst>
                <a:gd name="T0" fmla="*/ 263 w 279"/>
                <a:gd name="T1" fmla="*/ 0 h 1784"/>
                <a:gd name="T2" fmla="*/ 0 w 279"/>
                <a:gd name="T3" fmla="*/ 634 h 1784"/>
                <a:gd name="T4" fmla="*/ 12 w 279"/>
                <a:gd name="T5" fmla="*/ 1784 h 1784"/>
                <a:gd name="T6" fmla="*/ 279 w 279"/>
                <a:gd name="T7" fmla="*/ 1484 h 1784"/>
                <a:gd name="T8" fmla="*/ 263 w 279"/>
                <a:gd name="T9" fmla="*/ 0 h 1784"/>
              </a:gdLst>
              <a:ahLst/>
              <a:cxnLst>
                <a:cxn ang="0">
                  <a:pos x="T0" y="T1"/>
                </a:cxn>
                <a:cxn ang="0">
                  <a:pos x="T2" y="T3"/>
                </a:cxn>
                <a:cxn ang="0">
                  <a:pos x="T4" y="T5"/>
                </a:cxn>
                <a:cxn ang="0">
                  <a:pos x="T6" y="T7"/>
                </a:cxn>
                <a:cxn ang="0">
                  <a:pos x="T8" y="T9"/>
                </a:cxn>
              </a:cxnLst>
              <a:rect l="0" t="0" r="r" b="b"/>
              <a:pathLst>
                <a:path w="279" h="1784">
                  <a:moveTo>
                    <a:pt x="263" y="0"/>
                  </a:moveTo>
                  <a:lnTo>
                    <a:pt x="0" y="634"/>
                  </a:lnTo>
                  <a:lnTo>
                    <a:pt x="12" y="1784"/>
                  </a:lnTo>
                  <a:lnTo>
                    <a:pt x="279" y="1484"/>
                  </a:lnTo>
                  <a:lnTo>
                    <a:pt x="263" y="0"/>
                  </a:lnTo>
                  <a:close/>
                </a:path>
              </a:pathLst>
            </a:custGeom>
            <a:solidFill>
              <a:srgbClr val="1F608B"/>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10" name="Freeform 9"/>
            <p:cNvSpPr>
              <a:spLocks/>
            </p:cNvSpPr>
            <p:nvPr/>
          </p:nvSpPr>
          <p:spPr bwMode="auto">
            <a:xfrm>
              <a:off x="4241407" y="3334353"/>
              <a:ext cx="742632" cy="727059"/>
            </a:xfrm>
            <a:custGeom>
              <a:avLst/>
              <a:gdLst>
                <a:gd name="T0" fmla="*/ 369 w 383"/>
                <a:gd name="T1" fmla="*/ 97 h 375"/>
                <a:gd name="T2" fmla="*/ 333 w 383"/>
                <a:gd name="T3" fmla="*/ 47 h 375"/>
                <a:gd name="T4" fmla="*/ 281 w 383"/>
                <a:gd name="T5" fmla="*/ 12 h 375"/>
                <a:gd name="T6" fmla="*/ 218 w 383"/>
                <a:gd name="T7" fmla="*/ 0 h 375"/>
                <a:gd name="T8" fmla="*/ 189 w 383"/>
                <a:gd name="T9" fmla="*/ 3 h 375"/>
                <a:gd name="T10" fmla="*/ 161 w 383"/>
                <a:gd name="T11" fmla="*/ 11 h 375"/>
                <a:gd name="T12" fmla="*/ 136 w 383"/>
                <a:gd name="T13" fmla="*/ 23 h 375"/>
                <a:gd name="T14" fmla="*/ 113 w 383"/>
                <a:gd name="T15" fmla="*/ 40 h 375"/>
                <a:gd name="T16" fmla="*/ 0 w 383"/>
                <a:gd name="T17" fmla="*/ 167 h 375"/>
                <a:gd name="T18" fmla="*/ 17 w 383"/>
                <a:gd name="T19" fmla="*/ 155 h 375"/>
                <a:gd name="T20" fmla="*/ 37 w 383"/>
                <a:gd name="T21" fmla="*/ 145 h 375"/>
                <a:gd name="T22" fmla="*/ 58 w 383"/>
                <a:gd name="T23" fmla="*/ 139 h 375"/>
                <a:gd name="T24" fmla="*/ 81 w 383"/>
                <a:gd name="T25" fmla="*/ 137 h 375"/>
                <a:gd name="T26" fmla="*/ 130 w 383"/>
                <a:gd name="T27" fmla="*/ 146 h 375"/>
                <a:gd name="T28" fmla="*/ 170 w 383"/>
                <a:gd name="T29" fmla="*/ 173 h 375"/>
                <a:gd name="T30" fmla="*/ 197 w 383"/>
                <a:gd name="T31" fmla="*/ 212 h 375"/>
                <a:gd name="T32" fmla="*/ 207 w 383"/>
                <a:gd name="T33" fmla="*/ 260 h 375"/>
                <a:gd name="T34" fmla="*/ 202 w 383"/>
                <a:gd name="T35" fmla="*/ 297 h 375"/>
                <a:gd name="T36" fmla="*/ 187 w 383"/>
                <a:gd name="T37" fmla="*/ 329 h 375"/>
                <a:gd name="T38" fmla="*/ 163 w 383"/>
                <a:gd name="T39" fmla="*/ 356 h 375"/>
                <a:gd name="T40" fmla="*/ 133 w 383"/>
                <a:gd name="T41" fmla="*/ 375 h 375"/>
                <a:gd name="T42" fmla="*/ 287 w 383"/>
                <a:gd name="T43" fmla="*/ 308 h 375"/>
                <a:gd name="T44" fmla="*/ 326 w 383"/>
                <a:gd name="T45" fmla="*/ 284 h 375"/>
                <a:gd name="T46" fmla="*/ 356 w 383"/>
                <a:gd name="T47" fmla="*/ 249 h 375"/>
                <a:gd name="T48" fmla="*/ 376 w 383"/>
                <a:gd name="T49" fmla="*/ 207 h 375"/>
                <a:gd name="T50" fmla="*/ 382 w 383"/>
                <a:gd name="T51" fmla="*/ 160 h 375"/>
                <a:gd name="T52" fmla="*/ 369 w 383"/>
                <a:gd name="T53" fmla="*/ 97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3" h="375">
                  <a:moveTo>
                    <a:pt x="369" y="97"/>
                  </a:moveTo>
                  <a:cubicBezTo>
                    <a:pt x="360" y="78"/>
                    <a:pt x="348" y="61"/>
                    <a:pt x="333" y="47"/>
                  </a:cubicBezTo>
                  <a:cubicBezTo>
                    <a:pt x="318" y="32"/>
                    <a:pt x="301" y="20"/>
                    <a:pt x="281" y="12"/>
                  </a:cubicBezTo>
                  <a:cubicBezTo>
                    <a:pt x="262" y="4"/>
                    <a:pt x="241" y="0"/>
                    <a:pt x="218" y="0"/>
                  </a:cubicBezTo>
                  <a:cubicBezTo>
                    <a:pt x="208" y="0"/>
                    <a:pt x="199" y="1"/>
                    <a:pt x="189" y="3"/>
                  </a:cubicBezTo>
                  <a:cubicBezTo>
                    <a:pt x="179" y="5"/>
                    <a:pt x="170" y="7"/>
                    <a:pt x="161" y="11"/>
                  </a:cubicBezTo>
                  <a:cubicBezTo>
                    <a:pt x="152" y="14"/>
                    <a:pt x="144" y="18"/>
                    <a:pt x="136" y="23"/>
                  </a:cubicBezTo>
                  <a:cubicBezTo>
                    <a:pt x="128" y="28"/>
                    <a:pt x="120" y="34"/>
                    <a:pt x="113" y="40"/>
                  </a:cubicBezTo>
                  <a:cubicBezTo>
                    <a:pt x="0" y="167"/>
                    <a:pt x="0" y="167"/>
                    <a:pt x="0" y="167"/>
                  </a:cubicBezTo>
                  <a:cubicBezTo>
                    <a:pt x="5" y="163"/>
                    <a:pt x="11" y="158"/>
                    <a:pt x="17" y="155"/>
                  </a:cubicBezTo>
                  <a:cubicBezTo>
                    <a:pt x="23" y="151"/>
                    <a:pt x="30" y="148"/>
                    <a:pt x="37" y="145"/>
                  </a:cubicBezTo>
                  <a:cubicBezTo>
                    <a:pt x="44" y="142"/>
                    <a:pt x="51" y="140"/>
                    <a:pt x="58" y="139"/>
                  </a:cubicBezTo>
                  <a:cubicBezTo>
                    <a:pt x="66" y="137"/>
                    <a:pt x="73" y="137"/>
                    <a:pt x="81" y="137"/>
                  </a:cubicBezTo>
                  <a:cubicBezTo>
                    <a:pt x="98" y="137"/>
                    <a:pt x="115" y="140"/>
                    <a:pt x="130" y="146"/>
                  </a:cubicBezTo>
                  <a:cubicBezTo>
                    <a:pt x="145" y="152"/>
                    <a:pt x="158" y="161"/>
                    <a:pt x="170" y="173"/>
                  </a:cubicBezTo>
                  <a:cubicBezTo>
                    <a:pt x="181" y="184"/>
                    <a:pt x="190" y="197"/>
                    <a:pt x="197" y="212"/>
                  </a:cubicBezTo>
                  <a:cubicBezTo>
                    <a:pt x="203" y="227"/>
                    <a:pt x="207" y="243"/>
                    <a:pt x="207" y="260"/>
                  </a:cubicBezTo>
                  <a:cubicBezTo>
                    <a:pt x="207" y="273"/>
                    <a:pt x="205" y="285"/>
                    <a:pt x="202" y="297"/>
                  </a:cubicBezTo>
                  <a:cubicBezTo>
                    <a:pt x="199" y="309"/>
                    <a:pt x="193" y="320"/>
                    <a:pt x="187" y="329"/>
                  </a:cubicBezTo>
                  <a:cubicBezTo>
                    <a:pt x="180" y="339"/>
                    <a:pt x="172" y="348"/>
                    <a:pt x="163" y="356"/>
                  </a:cubicBezTo>
                  <a:cubicBezTo>
                    <a:pt x="154" y="364"/>
                    <a:pt x="144" y="370"/>
                    <a:pt x="133" y="375"/>
                  </a:cubicBezTo>
                  <a:cubicBezTo>
                    <a:pt x="184" y="352"/>
                    <a:pt x="235" y="330"/>
                    <a:pt x="287" y="308"/>
                  </a:cubicBezTo>
                  <a:cubicBezTo>
                    <a:pt x="301" y="302"/>
                    <a:pt x="314" y="293"/>
                    <a:pt x="326" y="284"/>
                  </a:cubicBezTo>
                  <a:cubicBezTo>
                    <a:pt x="338" y="274"/>
                    <a:pt x="348" y="262"/>
                    <a:pt x="356" y="249"/>
                  </a:cubicBezTo>
                  <a:cubicBezTo>
                    <a:pt x="365" y="236"/>
                    <a:pt x="371" y="222"/>
                    <a:pt x="376" y="207"/>
                  </a:cubicBezTo>
                  <a:cubicBezTo>
                    <a:pt x="380" y="192"/>
                    <a:pt x="383" y="176"/>
                    <a:pt x="382" y="160"/>
                  </a:cubicBezTo>
                  <a:cubicBezTo>
                    <a:pt x="382" y="138"/>
                    <a:pt x="377" y="117"/>
                    <a:pt x="369" y="97"/>
                  </a:cubicBezTo>
                  <a:close/>
                </a:path>
              </a:pathLst>
            </a:custGeom>
            <a:solidFill>
              <a:srgbClr val="1F608B"/>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11" name="Freeform 10"/>
            <p:cNvSpPr>
              <a:spLocks/>
            </p:cNvSpPr>
            <p:nvPr/>
          </p:nvSpPr>
          <p:spPr bwMode="auto">
            <a:xfrm>
              <a:off x="2075806" y="3808949"/>
              <a:ext cx="337709" cy="1918057"/>
            </a:xfrm>
            <a:custGeom>
              <a:avLst/>
              <a:gdLst>
                <a:gd name="T0" fmla="*/ 24 w 412"/>
                <a:gd name="T1" fmla="*/ 0 h 2340"/>
                <a:gd name="T2" fmla="*/ 22 w 412"/>
                <a:gd name="T3" fmla="*/ 34 h 2340"/>
                <a:gd name="T4" fmla="*/ 22 w 412"/>
                <a:gd name="T5" fmla="*/ 62 h 2340"/>
                <a:gd name="T6" fmla="*/ 0 w 412"/>
                <a:gd name="T7" fmla="*/ 2340 h 2340"/>
                <a:gd name="T8" fmla="*/ 400 w 412"/>
                <a:gd name="T9" fmla="*/ 1995 h 2340"/>
                <a:gd name="T10" fmla="*/ 412 w 412"/>
                <a:gd name="T11" fmla="*/ 239 h 2340"/>
                <a:gd name="T12" fmla="*/ 412 w 412"/>
                <a:gd name="T13" fmla="*/ 216 h 2340"/>
                <a:gd name="T14" fmla="*/ 412 w 412"/>
                <a:gd name="T15" fmla="*/ 192 h 2340"/>
                <a:gd name="T16" fmla="*/ 24 w 412"/>
                <a:gd name="T17" fmla="*/ 0 h 2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2340">
                  <a:moveTo>
                    <a:pt x="24" y="0"/>
                  </a:moveTo>
                  <a:lnTo>
                    <a:pt x="22" y="34"/>
                  </a:lnTo>
                  <a:lnTo>
                    <a:pt x="22" y="62"/>
                  </a:lnTo>
                  <a:lnTo>
                    <a:pt x="0" y="2340"/>
                  </a:lnTo>
                  <a:lnTo>
                    <a:pt x="400" y="1995"/>
                  </a:lnTo>
                  <a:lnTo>
                    <a:pt x="412" y="239"/>
                  </a:lnTo>
                  <a:lnTo>
                    <a:pt x="412" y="216"/>
                  </a:lnTo>
                  <a:lnTo>
                    <a:pt x="412" y="192"/>
                  </a:lnTo>
                  <a:lnTo>
                    <a:pt x="24" y="0"/>
                  </a:lnTo>
                  <a:close/>
                </a:path>
              </a:pathLst>
            </a:custGeom>
            <a:solidFill>
              <a:srgbClr val="1F608B"/>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12" name="Freeform 11"/>
            <p:cNvSpPr>
              <a:spLocks/>
            </p:cNvSpPr>
            <p:nvPr/>
          </p:nvSpPr>
          <p:spPr bwMode="auto">
            <a:xfrm>
              <a:off x="2126625" y="3890917"/>
              <a:ext cx="370496" cy="174593"/>
            </a:xfrm>
            <a:custGeom>
              <a:avLst/>
              <a:gdLst>
                <a:gd name="T0" fmla="*/ 183 w 191"/>
                <a:gd name="T1" fmla="*/ 87 h 90"/>
                <a:gd name="T2" fmla="*/ 182 w 191"/>
                <a:gd name="T3" fmla="*/ 86 h 90"/>
                <a:gd name="T4" fmla="*/ 176 w 191"/>
                <a:gd name="T5" fmla="*/ 82 h 90"/>
                <a:gd name="T6" fmla="*/ 174 w 191"/>
                <a:gd name="T7" fmla="*/ 81 h 90"/>
                <a:gd name="T8" fmla="*/ 168 w 191"/>
                <a:gd name="T9" fmla="*/ 77 h 90"/>
                <a:gd name="T10" fmla="*/ 167 w 191"/>
                <a:gd name="T11" fmla="*/ 77 h 90"/>
                <a:gd name="T12" fmla="*/ 161 w 191"/>
                <a:gd name="T13" fmla="*/ 72 h 90"/>
                <a:gd name="T14" fmla="*/ 0 w 191"/>
                <a:gd name="T15" fmla="*/ 0 h 90"/>
                <a:gd name="T16" fmla="*/ 4 w 191"/>
                <a:gd name="T17" fmla="*/ 3 h 90"/>
                <a:gd name="T18" fmla="*/ 7 w 191"/>
                <a:gd name="T19" fmla="*/ 6 h 90"/>
                <a:gd name="T20" fmla="*/ 8 w 191"/>
                <a:gd name="T21" fmla="*/ 7 h 90"/>
                <a:gd name="T22" fmla="*/ 9 w 191"/>
                <a:gd name="T23" fmla="*/ 7 h 90"/>
                <a:gd name="T24" fmla="*/ 9 w 191"/>
                <a:gd name="T25" fmla="*/ 8 h 90"/>
                <a:gd name="T26" fmla="*/ 11 w 191"/>
                <a:gd name="T27" fmla="*/ 9 h 90"/>
                <a:gd name="T28" fmla="*/ 15 w 191"/>
                <a:gd name="T29" fmla="*/ 12 h 90"/>
                <a:gd name="T30" fmla="*/ 17 w 191"/>
                <a:gd name="T31" fmla="*/ 13 h 90"/>
                <a:gd name="T32" fmla="*/ 18 w 191"/>
                <a:gd name="T33" fmla="*/ 14 h 90"/>
                <a:gd name="T34" fmla="*/ 19 w 191"/>
                <a:gd name="T35" fmla="*/ 14 h 90"/>
                <a:gd name="T36" fmla="*/ 21 w 191"/>
                <a:gd name="T37" fmla="*/ 15 h 90"/>
                <a:gd name="T38" fmla="*/ 27 w 191"/>
                <a:gd name="T39" fmla="*/ 18 h 90"/>
                <a:gd name="T40" fmla="*/ 28 w 191"/>
                <a:gd name="T41" fmla="*/ 19 h 90"/>
                <a:gd name="T42" fmla="*/ 28 w 191"/>
                <a:gd name="T43" fmla="*/ 19 h 90"/>
                <a:gd name="T44" fmla="*/ 29 w 191"/>
                <a:gd name="T45" fmla="*/ 20 h 90"/>
                <a:gd name="T46" fmla="*/ 33 w 191"/>
                <a:gd name="T47" fmla="*/ 21 h 90"/>
                <a:gd name="T48" fmla="*/ 39 w 191"/>
                <a:gd name="T49" fmla="*/ 24 h 90"/>
                <a:gd name="T50" fmla="*/ 191 w 191"/>
                <a:gd name="T51" fmla="*/ 90 h 90"/>
                <a:gd name="T52" fmla="*/ 183 w 191"/>
                <a:gd name="T53"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1" h="90">
                  <a:moveTo>
                    <a:pt x="183" y="87"/>
                  </a:moveTo>
                  <a:cubicBezTo>
                    <a:pt x="183" y="86"/>
                    <a:pt x="183" y="86"/>
                    <a:pt x="182" y="86"/>
                  </a:cubicBezTo>
                  <a:cubicBezTo>
                    <a:pt x="180" y="85"/>
                    <a:pt x="178" y="84"/>
                    <a:pt x="176" y="82"/>
                  </a:cubicBezTo>
                  <a:cubicBezTo>
                    <a:pt x="175" y="82"/>
                    <a:pt x="175" y="82"/>
                    <a:pt x="174" y="81"/>
                  </a:cubicBezTo>
                  <a:cubicBezTo>
                    <a:pt x="172" y="80"/>
                    <a:pt x="170" y="79"/>
                    <a:pt x="168" y="77"/>
                  </a:cubicBezTo>
                  <a:cubicBezTo>
                    <a:pt x="168" y="77"/>
                    <a:pt x="168" y="77"/>
                    <a:pt x="167" y="77"/>
                  </a:cubicBezTo>
                  <a:cubicBezTo>
                    <a:pt x="165" y="75"/>
                    <a:pt x="163" y="73"/>
                    <a:pt x="161" y="72"/>
                  </a:cubicBezTo>
                  <a:cubicBezTo>
                    <a:pt x="0" y="0"/>
                    <a:pt x="0" y="0"/>
                    <a:pt x="0" y="0"/>
                  </a:cubicBezTo>
                  <a:cubicBezTo>
                    <a:pt x="1" y="1"/>
                    <a:pt x="2" y="2"/>
                    <a:pt x="4" y="3"/>
                  </a:cubicBezTo>
                  <a:cubicBezTo>
                    <a:pt x="5" y="4"/>
                    <a:pt x="6" y="5"/>
                    <a:pt x="7" y="6"/>
                  </a:cubicBezTo>
                  <a:cubicBezTo>
                    <a:pt x="8" y="6"/>
                    <a:pt x="8" y="7"/>
                    <a:pt x="8" y="7"/>
                  </a:cubicBezTo>
                  <a:cubicBezTo>
                    <a:pt x="9" y="7"/>
                    <a:pt x="9" y="7"/>
                    <a:pt x="9" y="7"/>
                  </a:cubicBezTo>
                  <a:cubicBezTo>
                    <a:pt x="9" y="7"/>
                    <a:pt x="9" y="7"/>
                    <a:pt x="9" y="8"/>
                  </a:cubicBezTo>
                  <a:cubicBezTo>
                    <a:pt x="10" y="8"/>
                    <a:pt x="11" y="8"/>
                    <a:pt x="11" y="9"/>
                  </a:cubicBezTo>
                  <a:cubicBezTo>
                    <a:pt x="13" y="10"/>
                    <a:pt x="14" y="11"/>
                    <a:pt x="15" y="12"/>
                  </a:cubicBezTo>
                  <a:cubicBezTo>
                    <a:pt x="16" y="12"/>
                    <a:pt x="17" y="13"/>
                    <a:pt x="17" y="13"/>
                  </a:cubicBezTo>
                  <a:cubicBezTo>
                    <a:pt x="18" y="13"/>
                    <a:pt x="18" y="13"/>
                    <a:pt x="18" y="14"/>
                  </a:cubicBezTo>
                  <a:cubicBezTo>
                    <a:pt x="19" y="14"/>
                    <a:pt x="19" y="14"/>
                    <a:pt x="19" y="14"/>
                  </a:cubicBezTo>
                  <a:cubicBezTo>
                    <a:pt x="20" y="14"/>
                    <a:pt x="20" y="15"/>
                    <a:pt x="21" y="15"/>
                  </a:cubicBezTo>
                  <a:cubicBezTo>
                    <a:pt x="23" y="16"/>
                    <a:pt x="25" y="17"/>
                    <a:pt x="27" y="18"/>
                  </a:cubicBezTo>
                  <a:cubicBezTo>
                    <a:pt x="27" y="19"/>
                    <a:pt x="27" y="19"/>
                    <a:pt x="28" y="19"/>
                  </a:cubicBezTo>
                  <a:cubicBezTo>
                    <a:pt x="28" y="19"/>
                    <a:pt x="28" y="19"/>
                    <a:pt x="28" y="19"/>
                  </a:cubicBezTo>
                  <a:cubicBezTo>
                    <a:pt x="29" y="19"/>
                    <a:pt x="29" y="20"/>
                    <a:pt x="29" y="20"/>
                  </a:cubicBezTo>
                  <a:cubicBezTo>
                    <a:pt x="30" y="20"/>
                    <a:pt x="31" y="21"/>
                    <a:pt x="33" y="21"/>
                  </a:cubicBezTo>
                  <a:cubicBezTo>
                    <a:pt x="35" y="22"/>
                    <a:pt x="37" y="23"/>
                    <a:pt x="39" y="24"/>
                  </a:cubicBezTo>
                  <a:cubicBezTo>
                    <a:pt x="89" y="46"/>
                    <a:pt x="140" y="68"/>
                    <a:pt x="191" y="90"/>
                  </a:cubicBezTo>
                  <a:cubicBezTo>
                    <a:pt x="188" y="89"/>
                    <a:pt x="186" y="88"/>
                    <a:pt x="183" y="87"/>
                  </a:cubicBezTo>
                  <a:close/>
                </a:path>
              </a:pathLst>
            </a:custGeom>
            <a:solidFill>
              <a:schemeClr val="accent2">
                <a:lumMod val="75000"/>
              </a:schemeClr>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13" name="Freeform 12"/>
            <p:cNvSpPr>
              <a:spLocks/>
            </p:cNvSpPr>
            <p:nvPr/>
          </p:nvSpPr>
          <p:spPr bwMode="auto">
            <a:xfrm>
              <a:off x="2207774" y="3462225"/>
              <a:ext cx="600828" cy="597549"/>
            </a:xfrm>
            <a:custGeom>
              <a:avLst/>
              <a:gdLst>
                <a:gd name="T0" fmla="*/ 310 w 310"/>
                <a:gd name="T1" fmla="*/ 186 h 308"/>
                <a:gd name="T2" fmla="*/ 310 w 310"/>
                <a:gd name="T3" fmla="*/ 186 h 308"/>
                <a:gd name="T4" fmla="*/ 308 w 310"/>
                <a:gd name="T5" fmla="*/ 176 h 308"/>
                <a:gd name="T6" fmla="*/ 308 w 310"/>
                <a:gd name="T7" fmla="*/ 175 h 308"/>
                <a:gd name="T8" fmla="*/ 304 w 310"/>
                <a:gd name="T9" fmla="*/ 160 h 308"/>
                <a:gd name="T10" fmla="*/ 302 w 310"/>
                <a:gd name="T11" fmla="*/ 156 h 308"/>
                <a:gd name="T12" fmla="*/ 291 w 310"/>
                <a:gd name="T13" fmla="*/ 135 h 308"/>
                <a:gd name="T14" fmla="*/ 289 w 310"/>
                <a:gd name="T15" fmla="*/ 132 h 308"/>
                <a:gd name="T16" fmla="*/ 168 w 310"/>
                <a:gd name="T17" fmla="*/ 0 h 308"/>
                <a:gd name="T18" fmla="*/ 181 w 310"/>
                <a:gd name="T19" fmla="*/ 17 h 308"/>
                <a:gd name="T20" fmla="*/ 190 w 310"/>
                <a:gd name="T21" fmla="*/ 32 h 308"/>
                <a:gd name="T22" fmla="*/ 199 w 310"/>
                <a:gd name="T23" fmla="*/ 55 h 308"/>
                <a:gd name="T24" fmla="*/ 203 w 310"/>
                <a:gd name="T25" fmla="*/ 70 h 308"/>
                <a:gd name="T26" fmla="*/ 205 w 310"/>
                <a:gd name="T27" fmla="*/ 83 h 308"/>
                <a:gd name="T28" fmla="*/ 206 w 310"/>
                <a:gd name="T29" fmla="*/ 97 h 308"/>
                <a:gd name="T30" fmla="*/ 205 w 310"/>
                <a:gd name="T31" fmla="*/ 112 h 308"/>
                <a:gd name="T32" fmla="*/ 203 w 310"/>
                <a:gd name="T33" fmla="*/ 127 h 308"/>
                <a:gd name="T34" fmla="*/ 199 w 310"/>
                <a:gd name="T35" fmla="*/ 141 h 308"/>
                <a:gd name="T36" fmla="*/ 194 w 310"/>
                <a:gd name="T37" fmla="*/ 154 h 308"/>
                <a:gd name="T38" fmla="*/ 188 w 310"/>
                <a:gd name="T39" fmla="*/ 166 h 308"/>
                <a:gd name="T40" fmla="*/ 175 w 310"/>
                <a:gd name="T41" fmla="*/ 185 h 308"/>
                <a:gd name="T42" fmla="*/ 162 w 310"/>
                <a:gd name="T43" fmla="*/ 200 h 308"/>
                <a:gd name="T44" fmla="*/ 149 w 310"/>
                <a:gd name="T45" fmla="*/ 211 h 308"/>
                <a:gd name="T46" fmla="*/ 135 w 310"/>
                <a:gd name="T47" fmla="*/ 221 h 308"/>
                <a:gd name="T48" fmla="*/ 116 w 310"/>
                <a:gd name="T49" fmla="*/ 230 h 308"/>
                <a:gd name="T50" fmla="*/ 100 w 310"/>
                <a:gd name="T51" fmla="*/ 236 h 308"/>
                <a:gd name="T52" fmla="*/ 83 w 310"/>
                <a:gd name="T53" fmla="*/ 240 h 308"/>
                <a:gd name="T54" fmla="*/ 61 w 310"/>
                <a:gd name="T55" fmla="*/ 242 h 308"/>
                <a:gd name="T56" fmla="*/ 29 w 310"/>
                <a:gd name="T57" fmla="*/ 238 h 308"/>
                <a:gd name="T58" fmla="*/ 0 w 310"/>
                <a:gd name="T59" fmla="*/ 229 h 308"/>
                <a:gd name="T60" fmla="*/ 162 w 310"/>
                <a:gd name="T61" fmla="*/ 303 h 308"/>
                <a:gd name="T62" fmla="*/ 186 w 310"/>
                <a:gd name="T63" fmla="*/ 308 h 308"/>
                <a:gd name="T64" fmla="*/ 212 w 310"/>
                <a:gd name="T65" fmla="*/ 307 h 308"/>
                <a:gd name="T66" fmla="*/ 225 w 310"/>
                <a:gd name="T67" fmla="*/ 305 h 308"/>
                <a:gd name="T68" fmla="*/ 229 w 310"/>
                <a:gd name="T69" fmla="*/ 304 h 308"/>
                <a:gd name="T70" fmla="*/ 241 w 310"/>
                <a:gd name="T71" fmla="*/ 300 h 308"/>
                <a:gd name="T72" fmla="*/ 252 w 310"/>
                <a:gd name="T73" fmla="*/ 294 h 308"/>
                <a:gd name="T74" fmla="*/ 255 w 310"/>
                <a:gd name="T75" fmla="*/ 292 h 308"/>
                <a:gd name="T76" fmla="*/ 267 w 310"/>
                <a:gd name="T77" fmla="*/ 285 h 308"/>
                <a:gd name="T78" fmla="*/ 276 w 310"/>
                <a:gd name="T79" fmla="*/ 277 h 308"/>
                <a:gd name="T80" fmla="*/ 277 w 310"/>
                <a:gd name="T81" fmla="*/ 275 h 308"/>
                <a:gd name="T82" fmla="*/ 286 w 310"/>
                <a:gd name="T83" fmla="*/ 265 h 308"/>
                <a:gd name="T84" fmla="*/ 293 w 310"/>
                <a:gd name="T85" fmla="*/ 255 h 308"/>
                <a:gd name="T86" fmla="*/ 296 w 310"/>
                <a:gd name="T87" fmla="*/ 250 h 308"/>
                <a:gd name="T88" fmla="*/ 299 w 310"/>
                <a:gd name="T89" fmla="*/ 246 h 308"/>
                <a:gd name="T90" fmla="*/ 301 w 310"/>
                <a:gd name="T91" fmla="*/ 240 h 308"/>
                <a:gd name="T92" fmla="*/ 301 w 310"/>
                <a:gd name="T93" fmla="*/ 240 h 308"/>
                <a:gd name="T94" fmla="*/ 305 w 310"/>
                <a:gd name="T95" fmla="*/ 231 h 308"/>
                <a:gd name="T96" fmla="*/ 305 w 310"/>
                <a:gd name="T97" fmla="*/ 229 h 308"/>
                <a:gd name="T98" fmla="*/ 307 w 310"/>
                <a:gd name="T99" fmla="*/ 222 h 308"/>
                <a:gd name="T100" fmla="*/ 308 w 310"/>
                <a:gd name="T101" fmla="*/ 219 h 308"/>
                <a:gd name="T102" fmla="*/ 309 w 310"/>
                <a:gd name="T103" fmla="*/ 213 h 308"/>
                <a:gd name="T104" fmla="*/ 309 w 310"/>
                <a:gd name="T105" fmla="*/ 208 h 308"/>
                <a:gd name="T106" fmla="*/ 310 w 310"/>
                <a:gd name="T107" fmla="*/ 203 h 308"/>
                <a:gd name="T108" fmla="*/ 310 w 310"/>
                <a:gd name="T109" fmla="*/ 198 h 308"/>
                <a:gd name="T110" fmla="*/ 310 w 310"/>
                <a:gd name="T111" fmla="*/ 197 h 308"/>
                <a:gd name="T112" fmla="*/ 310 w 310"/>
                <a:gd name="T113" fmla="*/ 191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0" h="308">
                  <a:moveTo>
                    <a:pt x="310" y="191"/>
                  </a:moveTo>
                  <a:cubicBezTo>
                    <a:pt x="310" y="190"/>
                    <a:pt x="310" y="188"/>
                    <a:pt x="310" y="186"/>
                  </a:cubicBezTo>
                  <a:cubicBezTo>
                    <a:pt x="310" y="186"/>
                    <a:pt x="310" y="186"/>
                    <a:pt x="310" y="186"/>
                  </a:cubicBezTo>
                  <a:cubicBezTo>
                    <a:pt x="310" y="186"/>
                    <a:pt x="310" y="186"/>
                    <a:pt x="310" y="186"/>
                  </a:cubicBezTo>
                  <a:cubicBezTo>
                    <a:pt x="309" y="184"/>
                    <a:pt x="309" y="182"/>
                    <a:pt x="309" y="181"/>
                  </a:cubicBezTo>
                  <a:cubicBezTo>
                    <a:pt x="309" y="179"/>
                    <a:pt x="308" y="177"/>
                    <a:pt x="308" y="176"/>
                  </a:cubicBezTo>
                  <a:cubicBezTo>
                    <a:pt x="308" y="176"/>
                    <a:pt x="308" y="176"/>
                    <a:pt x="308" y="176"/>
                  </a:cubicBezTo>
                  <a:cubicBezTo>
                    <a:pt x="308" y="175"/>
                    <a:pt x="308" y="175"/>
                    <a:pt x="308" y="175"/>
                  </a:cubicBezTo>
                  <a:cubicBezTo>
                    <a:pt x="307" y="171"/>
                    <a:pt x="306" y="166"/>
                    <a:pt x="305" y="162"/>
                  </a:cubicBezTo>
                  <a:cubicBezTo>
                    <a:pt x="304" y="162"/>
                    <a:pt x="304" y="161"/>
                    <a:pt x="304" y="160"/>
                  </a:cubicBezTo>
                  <a:cubicBezTo>
                    <a:pt x="304" y="160"/>
                    <a:pt x="304" y="159"/>
                    <a:pt x="303" y="159"/>
                  </a:cubicBezTo>
                  <a:cubicBezTo>
                    <a:pt x="303" y="158"/>
                    <a:pt x="303" y="157"/>
                    <a:pt x="302" y="156"/>
                  </a:cubicBezTo>
                  <a:cubicBezTo>
                    <a:pt x="300" y="149"/>
                    <a:pt x="297" y="143"/>
                    <a:pt x="293" y="137"/>
                  </a:cubicBezTo>
                  <a:cubicBezTo>
                    <a:pt x="292" y="136"/>
                    <a:pt x="292" y="136"/>
                    <a:pt x="291" y="135"/>
                  </a:cubicBezTo>
                  <a:cubicBezTo>
                    <a:pt x="291" y="134"/>
                    <a:pt x="291" y="134"/>
                    <a:pt x="290" y="133"/>
                  </a:cubicBezTo>
                  <a:cubicBezTo>
                    <a:pt x="290" y="133"/>
                    <a:pt x="289" y="132"/>
                    <a:pt x="289" y="132"/>
                  </a:cubicBezTo>
                  <a:cubicBezTo>
                    <a:pt x="286" y="128"/>
                    <a:pt x="284" y="125"/>
                    <a:pt x="281" y="121"/>
                  </a:cubicBezTo>
                  <a:cubicBezTo>
                    <a:pt x="243" y="81"/>
                    <a:pt x="206" y="40"/>
                    <a:pt x="168" y="0"/>
                  </a:cubicBezTo>
                  <a:cubicBezTo>
                    <a:pt x="172" y="4"/>
                    <a:pt x="175" y="9"/>
                    <a:pt x="179" y="13"/>
                  </a:cubicBezTo>
                  <a:cubicBezTo>
                    <a:pt x="180" y="15"/>
                    <a:pt x="181" y="16"/>
                    <a:pt x="181" y="17"/>
                  </a:cubicBezTo>
                  <a:cubicBezTo>
                    <a:pt x="185" y="22"/>
                    <a:pt x="188" y="27"/>
                    <a:pt x="190" y="32"/>
                  </a:cubicBezTo>
                  <a:cubicBezTo>
                    <a:pt x="190" y="32"/>
                    <a:pt x="190" y="32"/>
                    <a:pt x="190" y="32"/>
                  </a:cubicBezTo>
                  <a:cubicBezTo>
                    <a:pt x="193" y="37"/>
                    <a:pt x="195" y="43"/>
                    <a:pt x="197" y="48"/>
                  </a:cubicBezTo>
                  <a:cubicBezTo>
                    <a:pt x="198" y="50"/>
                    <a:pt x="199" y="52"/>
                    <a:pt x="199" y="55"/>
                  </a:cubicBezTo>
                  <a:cubicBezTo>
                    <a:pt x="200" y="56"/>
                    <a:pt x="200" y="57"/>
                    <a:pt x="200" y="58"/>
                  </a:cubicBezTo>
                  <a:cubicBezTo>
                    <a:pt x="202" y="62"/>
                    <a:pt x="203" y="66"/>
                    <a:pt x="203" y="70"/>
                  </a:cubicBezTo>
                  <a:cubicBezTo>
                    <a:pt x="203" y="70"/>
                    <a:pt x="203" y="70"/>
                    <a:pt x="203" y="70"/>
                  </a:cubicBezTo>
                  <a:cubicBezTo>
                    <a:pt x="204" y="74"/>
                    <a:pt x="205" y="79"/>
                    <a:pt x="205" y="83"/>
                  </a:cubicBezTo>
                  <a:cubicBezTo>
                    <a:pt x="205" y="83"/>
                    <a:pt x="205" y="83"/>
                    <a:pt x="205" y="83"/>
                  </a:cubicBezTo>
                  <a:cubicBezTo>
                    <a:pt x="206" y="88"/>
                    <a:pt x="206" y="93"/>
                    <a:pt x="206" y="97"/>
                  </a:cubicBezTo>
                  <a:cubicBezTo>
                    <a:pt x="206" y="102"/>
                    <a:pt x="206" y="107"/>
                    <a:pt x="205" y="112"/>
                  </a:cubicBezTo>
                  <a:cubicBezTo>
                    <a:pt x="205" y="112"/>
                    <a:pt x="205" y="112"/>
                    <a:pt x="205" y="112"/>
                  </a:cubicBezTo>
                  <a:cubicBezTo>
                    <a:pt x="204" y="117"/>
                    <a:pt x="204" y="121"/>
                    <a:pt x="203" y="126"/>
                  </a:cubicBezTo>
                  <a:cubicBezTo>
                    <a:pt x="203" y="126"/>
                    <a:pt x="203" y="127"/>
                    <a:pt x="203" y="127"/>
                  </a:cubicBezTo>
                  <a:cubicBezTo>
                    <a:pt x="202" y="131"/>
                    <a:pt x="201" y="135"/>
                    <a:pt x="199" y="139"/>
                  </a:cubicBezTo>
                  <a:cubicBezTo>
                    <a:pt x="199" y="140"/>
                    <a:pt x="199" y="140"/>
                    <a:pt x="199" y="141"/>
                  </a:cubicBezTo>
                  <a:cubicBezTo>
                    <a:pt x="198" y="145"/>
                    <a:pt x="196" y="149"/>
                    <a:pt x="194" y="153"/>
                  </a:cubicBezTo>
                  <a:cubicBezTo>
                    <a:pt x="194" y="153"/>
                    <a:pt x="194" y="153"/>
                    <a:pt x="194" y="154"/>
                  </a:cubicBezTo>
                  <a:cubicBezTo>
                    <a:pt x="192" y="158"/>
                    <a:pt x="190" y="162"/>
                    <a:pt x="188" y="165"/>
                  </a:cubicBezTo>
                  <a:cubicBezTo>
                    <a:pt x="188" y="166"/>
                    <a:pt x="188" y="166"/>
                    <a:pt x="188" y="166"/>
                  </a:cubicBezTo>
                  <a:cubicBezTo>
                    <a:pt x="186" y="169"/>
                    <a:pt x="184" y="172"/>
                    <a:pt x="183" y="175"/>
                  </a:cubicBezTo>
                  <a:cubicBezTo>
                    <a:pt x="180" y="178"/>
                    <a:pt x="178" y="182"/>
                    <a:pt x="175" y="185"/>
                  </a:cubicBezTo>
                  <a:cubicBezTo>
                    <a:pt x="174" y="186"/>
                    <a:pt x="174" y="187"/>
                    <a:pt x="173" y="188"/>
                  </a:cubicBezTo>
                  <a:cubicBezTo>
                    <a:pt x="169" y="192"/>
                    <a:pt x="166" y="196"/>
                    <a:pt x="162" y="200"/>
                  </a:cubicBezTo>
                  <a:cubicBezTo>
                    <a:pt x="161" y="201"/>
                    <a:pt x="160" y="202"/>
                    <a:pt x="159" y="203"/>
                  </a:cubicBezTo>
                  <a:cubicBezTo>
                    <a:pt x="156" y="206"/>
                    <a:pt x="153" y="208"/>
                    <a:pt x="149" y="211"/>
                  </a:cubicBezTo>
                  <a:cubicBezTo>
                    <a:pt x="148" y="212"/>
                    <a:pt x="146" y="213"/>
                    <a:pt x="145" y="214"/>
                  </a:cubicBezTo>
                  <a:cubicBezTo>
                    <a:pt x="142" y="217"/>
                    <a:pt x="138" y="219"/>
                    <a:pt x="135" y="221"/>
                  </a:cubicBezTo>
                  <a:cubicBezTo>
                    <a:pt x="133" y="222"/>
                    <a:pt x="132" y="222"/>
                    <a:pt x="131" y="223"/>
                  </a:cubicBezTo>
                  <a:cubicBezTo>
                    <a:pt x="126" y="226"/>
                    <a:pt x="121" y="228"/>
                    <a:pt x="116" y="230"/>
                  </a:cubicBezTo>
                  <a:cubicBezTo>
                    <a:pt x="115" y="231"/>
                    <a:pt x="114" y="231"/>
                    <a:pt x="113" y="231"/>
                  </a:cubicBezTo>
                  <a:cubicBezTo>
                    <a:pt x="109" y="233"/>
                    <a:pt x="105" y="235"/>
                    <a:pt x="100" y="236"/>
                  </a:cubicBezTo>
                  <a:cubicBezTo>
                    <a:pt x="99" y="236"/>
                    <a:pt x="97" y="237"/>
                    <a:pt x="95" y="237"/>
                  </a:cubicBezTo>
                  <a:cubicBezTo>
                    <a:pt x="91" y="238"/>
                    <a:pt x="87" y="239"/>
                    <a:pt x="83" y="240"/>
                  </a:cubicBezTo>
                  <a:cubicBezTo>
                    <a:pt x="81" y="240"/>
                    <a:pt x="80" y="240"/>
                    <a:pt x="78" y="240"/>
                  </a:cubicBezTo>
                  <a:cubicBezTo>
                    <a:pt x="72" y="241"/>
                    <a:pt x="66" y="242"/>
                    <a:pt x="61" y="242"/>
                  </a:cubicBezTo>
                  <a:cubicBezTo>
                    <a:pt x="55" y="242"/>
                    <a:pt x="50" y="241"/>
                    <a:pt x="45" y="241"/>
                  </a:cubicBezTo>
                  <a:cubicBezTo>
                    <a:pt x="39" y="240"/>
                    <a:pt x="34" y="239"/>
                    <a:pt x="29" y="238"/>
                  </a:cubicBezTo>
                  <a:cubicBezTo>
                    <a:pt x="24" y="237"/>
                    <a:pt x="19" y="236"/>
                    <a:pt x="14" y="234"/>
                  </a:cubicBezTo>
                  <a:cubicBezTo>
                    <a:pt x="10" y="233"/>
                    <a:pt x="5" y="231"/>
                    <a:pt x="0" y="229"/>
                  </a:cubicBezTo>
                  <a:cubicBezTo>
                    <a:pt x="51" y="252"/>
                    <a:pt x="101" y="275"/>
                    <a:pt x="152" y="298"/>
                  </a:cubicBezTo>
                  <a:cubicBezTo>
                    <a:pt x="155" y="300"/>
                    <a:pt x="159" y="301"/>
                    <a:pt x="162" y="303"/>
                  </a:cubicBezTo>
                  <a:cubicBezTo>
                    <a:pt x="166" y="304"/>
                    <a:pt x="170" y="305"/>
                    <a:pt x="174" y="306"/>
                  </a:cubicBezTo>
                  <a:cubicBezTo>
                    <a:pt x="178" y="307"/>
                    <a:pt x="182" y="307"/>
                    <a:pt x="186" y="308"/>
                  </a:cubicBezTo>
                  <a:cubicBezTo>
                    <a:pt x="190" y="308"/>
                    <a:pt x="194" y="308"/>
                    <a:pt x="198" y="308"/>
                  </a:cubicBezTo>
                  <a:cubicBezTo>
                    <a:pt x="203" y="308"/>
                    <a:pt x="207" y="308"/>
                    <a:pt x="212" y="307"/>
                  </a:cubicBezTo>
                  <a:cubicBezTo>
                    <a:pt x="213" y="307"/>
                    <a:pt x="214" y="307"/>
                    <a:pt x="215" y="307"/>
                  </a:cubicBezTo>
                  <a:cubicBezTo>
                    <a:pt x="219" y="306"/>
                    <a:pt x="222" y="306"/>
                    <a:pt x="225" y="305"/>
                  </a:cubicBezTo>
                  <a:cubicBezTo>
                    <a:pt x="226" y="305"/>
                    <a:pt x="226" y="305"/>
                    <a:pt x="227" y="304"/>
                  </a:cubicBezTo>
                  <a:cubicBezTo>
                    <a:pt x="228" y="304"/>
                    <a:pt x="228" y="304"/>
                    <a:pt x="229" y="304"/>
                  </a:cubicBezTo>
                  <a:cubicBezTo>
                    <a:pt x="232" y="303"/>
                    <a:pt x="236" y="302"/>
                    <a:pt x="239" y="300"/>
                  </a:cubicBezTo>
                  <a:cubicBezTo>
                    <a:pt x="240" y="300"/>
                    <a:pt x="240" y="300"/>
                    <a:pt x="241" y="300"/>
                  </a:cubicBezTo>
                  <a:cubicBezTo>
                    <a:pt x="241" y="300"/>
                    <a:pt x="241" y="300"/>
                    <a:pt x="242" y="299"/>
                  </a:cubicBezTo>
                  <a:cubicBezTo>
                    <a:pt x="245" y="298"/>
                    <a:pt x="249" y="296"/>
                    <a:pt x="252" y="294"/>
                  </a:cubicBezTo>
                  <a:cubicBezTo>
                    <a:pt x="253" y="294"/>
                    <a:pt x="253" y="294"/>
                    <a:pt x="253" y="294"/>
                  </a:cubicBezTo>
                  <a:cubicBezTo>
                    <a:pt x="254" y="293"/>
                    <a:pt x="255" y="293"/>
                    <a:pt x="255" y="292"/>
                  </a:cubicBezTo>
                  <a:cubicBezTo>
                    <a:pt x="258" y="291"/>
                    <a:pt x="261" y="289"/>
                    <a:pt x="263" y="287"/>
                  </a:cubicBezTo>
                  <a:cubicBezTo>
                    <a:pt x="264" y="286"/>
                    <a:pt x="265" y="285"/>
                    <a:pt x="267" y="285"/>
                  </a:cubicBezTo>
                  <a:cubicBezTo>
                    <a:pt x="269" y="283"/>
                    <a:pt x="272" y="281"/>
                    <a:pt x="274" y="278"/>
                  </a:cubicBezTo>
                  <a:cubicBezTo>
                    <a:pt x="274" y="278"/>
                    <a:pt x="275" y="277"/>
                    <a:pt x="276" y="277"/>
                  </a:cubicBezTo>
                  <a:cubicBezTo>
                    <a:pt x="276" y="277"/>
                    <a:pt x="276" y="276"/>
                    <a:pt x="276" y="276"/>
                  </a:cubicBezTo>
                  <a:cubicBezTo>
                    <a:pt x="277" y="276"/>
                    <a:pt x="277" y="276"/>
                    <a:pt x="277" y="275"/>
                  </a:cubicBezTo>
                  <a:cubicBezTo>
                    <a:pt x="280" y="273"/>
                    <a:pt x="282" y="270"/>
                    <a:pt x="285" y="267"/>
                  </a:cubicBezTo>
                  <a:cubicBezTo>
                    <a:pt x="285" y="266"/>
                    <a:pt x="286" y="266"/>
                    <a:pt x="286" y="265"/>
                  </a:cubicBezTo>
                  <a:cubicBezTo>
                    <a:pt x="288" y="262"/>
                    <a:pt x="290" y="259"/>
                    <a:pt x="292" y="257"/>
                  </a:cubicBezTo>
                  <a:cubicBezTo>
                    <a:pt x="293" y="256"/>
                    <a:pt x="293" y="256"/>
                    <a:pt x="293" y="255"/>
                  </a:cubicBezTo>
                  <a:cubicBezTo>
                    <a:pt x="294" y="254"/>
                    <a:pt x="295" y="252"/>
                    <a:pt x="296" y="250"/>
                  </a:cubicBezTo>
                  <a:cubicBezTo>
                    <a:pt x="296" y="250"/>
                    <a:pt x="296" y="250"/>
                    <a:pt x="296" y="250"/>
                  </a:cubicBezTo>
                  <a:cubicBezTo>
                    <a:pt x="296" y="250"/>
                    <a:pt x="297" y="250"/>
                    <a:pt x="297" y="249"/>
                  </a:cubicBezTo>
                  <a:cubicBezTo>
                    <a:pt x="297" y="248"/>
                    <a:pt x="298" y="247"/>
                    <a:pt x="299" y="246"/>
                  </a:cubicBezTo>
                  <a:cubicBezTo>
                    <a:pt x="299" y="244"/>
                    <a:pt x="300" y="242"/>
                    <a:pt x="301" y="241"/>
                  </a:cubicBezTo>
                  <a:cubicBezTo>
                    <a:pt x="301" y="241"/>
                    <a:pt x="301" y="240"/>
                    <a:pt x="301" y="240"/>
                  </a:cubicBezTo>
                  <a:cubicBezTo>
                    <a:pt x="301" y="240"/>
                    <a:pt x="301" y="240"/>
                    <a:pt x="301" y="240"/>
                  </a:cubicBezTo>
                  <a:cubicBezTo>
                    <a:pt x="301" y="240"/>
                    <a:pt x="301" y="240"/>
                    <a:pt x="301" y="240"/>
                  </a:cubicBezTo>
                  <a:cubicBezTo>
                    <a:pt x="302" y="238"/>
                    <a:pt x="302" y="237"/>
                    <a:pt x="303" y="236"/>
                  </a:cubicBezTo>
                  <a:cubicBezTo>
                    <a:pt x="303" y="234"/>
                    <a:pt x="304" y="233"/>
                    <a:pt x="305" y="231"/>
                  </a:cubicBezTo>
                  <a:cubicBezTo>
                    <a:pt x="305" y="231"/>
                    <a:pt x="305" y="230"/>
                    <a:pt x="305" y="230"/>
                  </a:cubicBezTo>
                  <a:cubicBezTo>
                    <a:pt x="305" y="230"/>
                    <a:pt x="305" y="230"/>
                    <a:pt x="305" y="229"/>
                  </a:cubicBezTo>
                  <a:cubicBezTo>
                    <a:pt x="305" y="228"/>
                    <a:pt x="306" y="227"/>
                    <a:pt x="306" y="227"/>
                  </a:cubicBezTo>
                  <a:cubicBezTo>
                    <a:pt x="306" y="225"/>
                    <a:pt x="307" y="223"/>
                    <a:pt x="307" y="222"/>
                  </a:cubicBezTo>
                  <a:cubicBezTo>
                    <a:pt x="307" y="221"/>
                    <a:pt x="307" y="220"/>
                    <a:pt x="308" y="220"/>
                  </a:cubicBezTo>
                  <a:cubicBezTo>
                    <a:pt x="308" y="219"/>
                    <a:pt x="308" y="219"/>
                    <a:pt x="308" y="219"/>
                  </a:cubicBezTo>
                  <a:cubicBezTo>
                    <a:pt x="308" y="218"/>
                    <a:pt x="308" y="218"/>
                    <a:pt x="308" y="217"/>
                  </a:cubicBezTo>
                  <a:cubicBezTo>
                    <a:pt x="308" y="216"/>
                    <a:pt x="309" y="214"/>
                    <a:pt x="309" y="213"/>
                  </a:cubicBezTo>
                  <a:cubicBezTo>
                    <a:pt x="309" y="211"/>
                    <a:pt x="309" y="210"/>
                    <a:pt x="309" y="208"/>
                  </a:cubicBezTo>
                  <a:cubicBezTo>
                    <a:pt x="309" y="208"/>
                    <a:pt x="309" y="208"/>
                    <a:pt x="309" y="208"/>
                  </a:cubicBezTo>
                  <a:cubicBezTo>
                    <a:pt x="309" y="208"/>
                    <a:pt x="309" y="208"/>
                    <a:pt x="309" y="208"/>
                  </a:cubicBezTo>
                  <a:cubicBezTo>
                    <a:pt x="310" y="206"/>
                    <a:pt x="310" y="205"/>
                    <a:pt x="310" y="203"/>
                  </a:cubicBezTo>
                  <a:cubicBezTo>
                    <a:pt x="310" y="201"/>
                    <a:pt x="310" y="200"/>
                    <a:pt x="310" y="198"/>
                  </a:cubicBezTo>
                  <a:cubicBezTo>
                    <a:pt x="310" y="198"/>
                    <a:pt x="310" y="198"/>
                    <a:pt x="310" y="198"/>
                  </a:cubicBezTo>
                  <a:cubicBezTo>
                    <a:pt x="310" y="198"/>
                    <a:pt x="310" y="197"/>
                    <a:pt x="310" y="197"/>
                  </a:cubicBezTo>
                  <a:cubicBezTo>
                    <a:pt x="310" y="197"/>
                    <a:pt x="310" y="197"/>
                    <a:pt x="310" y="197"/>
                  </a:cubicBezTo>
                  <a:cubicBezTo>
                    <a:pt x="310" y="197"/>
                    <a:pt x="310" y="197"/>
                    <a:pt x="310" y="197"/>
                  </a:cubicBezTo>
                  <a:cubicBezTo>
                    <a:pt x="310" y="195"/>
                    <a:pt x="310" y="193"/>
                    <a:pt x="310" y="191"/>
                  </a:cubicBezTo>
                  <a:close/>
                </a:path>
              </a:pathLst>
            </a:custGeom>
            <a:solidFill>
              <a:srgbClr val="1F608B"/>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14" name="Freeform 13"/>
            <p:cNvSpPr>
              <a:spLocks/>
            </p:cNvSpPr>
            <p:nvPr/>
          </p:nvSpPr>
          <p:spPr bwMode="auto">
            <a:xfrm>
              <a:off x="3291395" y="3338452"/>
              <a:ext cx="518039" cy="592630"/>
            </a:xfrm>
            <a:custGeom>
              <a:avLst/>
              <a:gdLst>
                <a:gd name="T0" fmla="*/ 254 w 267"/>
                <a:gd name="T1" fmla="*/ 97 h 306"/>
                <a:gd name="T2" fmla="*/ 219 w 267"/>
                <a:gd name="T3" fmla="*/ 46 h 306"/>
                <a:gd name="T4" fmla="*/ 168 w 267"/>
                <a:gd name="T5" fmla="*/ 12 h 306"/>
                <a:gd name="T6" fmla="*/ 105 w 267"/>
                <a:gd name="T7" fmla="*/ 0 h 306"/>
                <a:gd name="T8" fmla="*/ 76 w 267"/>
                <a:gd name="T9" fmla="*/ 3 h 306"/>
                <a:gd name="T10" fmla="*/ 48 w 267"/>
                <a:gd name="T11" fmla="*/ 11 h 306"/>
                <a:gd name="T12" fmla="*/ 23 w 267"/>
                <a:gd name="T13" fmla="*/ 23 h 306"/>
                <a:gd name="T14" fmla="*/ 0 w 267"/>
                <a:gd name="T15" fmla="*/ 40 h 306"/>
                <a:gd name="T16" fmla="*/ 24 w 267"/>
                <a:gd name="T17" fmla="*/ 167 h 306"/>
                <a:gd name="T18" fmla="*/ 41 w 267"/>
                <a:gd name="T19" fmla="*/ 154 h 306"/>
                <a:gd name="T20" fmla="*/ 61 w 267"/>
                <a:gd name="T21" fmla="*/ 144 h 306"/>
                <a:gd name="T22" fmla="*/ 82 w 267"/>
                <a:gd name="T23" fmla="*/ 138 h 306"/>
                <a:gd name="T24" fmla="*/ 105 w 267"/>
                <a:gd name="T25" fmla="*/ 136 h 306"/>
                <a:gd name="T26" fmla="*/ 153 w 267"/>
                <a:gd name="T27" fmla="*/ 146 h 306"/>
                <a:gd name="T28" fmla="*/ 193 w 267"/>
                <a:gd name="T29" fmla="*/ 172 h 306"/>
                <a:gd name="T30" fmla="*/ 220 w 267"/>
                <a:gd name="T31" fmla="*/ 211 h 306"/>
                <a:gd name="T32" fmla="*/ 230 w 267"/>
                <a:gd name="T33" fmla="*/ 259 h 306"/>
                <a:gd name="T34" fmla="*/ 229 w 267"/>
                <a:gd name="T35" fmla="*/ 272 h 306"/>
                <a:gd name="T36" fmla="*/ 228 w 267"/>
                <a:gd name="T37" fmla="*/ 283 h 306"/>
                <a:gd name="T38" fmla="*/ 225 w 267"/>
                <a:gd name="T39" fmla="*/ 295 h 306"/>
                <a:gd name="T40" fmla="*/ 221 w 267"/>
                <a:gd name="T41" fmla="*/ 306 h 306"/>
                <a:gd name="T42" fmla="*/ 256 w 267"/>
                <a:gd name="T43" fmla="*/ 219 h 306"/>
                <a:gd name="T44" fmla="*/ 261 w 267"/>
                <a:gd name="T45" fmla="*/ 205 h 306"/>
                <a:gd name="T46" fmla="*/ 264 w 267"/>
                <a:gd name="T47" fmla="*/ 190 h 306"/>
                <a:gd name="T48" fmla="*/ 266 w 267"/>
                <a:gd name="T49" fmla="*/ 175 h 306"/>
                <a:gd name="T50" fmla="*/ 267 w 267"/>
                <a:gd name="T51" fmla="*/ 160 h 306"/>
                <a:gd name="T52" fmla="*/ 254 w 267"/>
                <a:gd name="T53" fmla="*/ 9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7" h="306">
                  <a:moveTo>
                    <a:pt x="254" y="97"/>
                  </a:moveTo>
                  <a:cubicBezTo>
                    <a:pt x="246" y="78"/>
                    <a:pt x="234" y="61"/>
                    <a:pt x="219" y="46"/>
                  </a:cubicBezTo>
                  <a:cubicBezTo>
                    <a:pt x="205" y="32"/>
                    <a:pt x="187" y="20"/>
                    <a:pt x="168" y="12"/>
                  </a:cubicBezTo>
                  <a:cubicBezTo>
                    <a:pt x="149" y="4"/>
                    <a:pt x="127" y="0"/>
                    <a:pt x="105" y="0"/>
                  </a:cubicBezTo>
                  <a:cubicBezTo>
                    <a:pt x="95" y="0"/>
                    <a:pt x="85" y="1"/>
                    <a:pt x="76" y="3"/>
                  </a:cubicBezTo>
                  <a:cubicBezTo>
                    <a:pt x="66" y="5"/>
                    <a:pt x="57" y="7"/>
                    <a:pt x="48" y="11"/>
                  </a:cubicBezTo>
                  <a:cubicBezTo>
                    <a:pt x="39" y="14"/>
                    <a:pt x="31" y="18"/>
                    <a:pt x="23" y="23"/>
                  </a:cubicBezTo>
                  <a:cubicBezTo>
                    <a:pt x="15" y="28"/>
                    <a:pt x="7" y="34"/>
                    <a:pt x="0" y="40"/>
                  </a:cubicBezTo>
                  <a:cubicBezTo>
                    <a:pt x="24" y="167"/>
                    <a:pt x="24" y="167"/>
                    <a:pt x="24" y="167"/>
                  </a:cubicBezTo>
                  <a:cubicBezTo>
                    <a:pt x="29" y="162"/>
                    <a:pt x="35" y="158"/>
                    <a:pt x="41" y="154"/>
                  </a:cubicBezTo>
                  <a:cubicBezTo>
                    <a:pt x="48" y="150"/>
                    <a:pt x="54" y="147"/>
                    <a:pt x="61" y="144"/>
                  </a:cubicBezTo>
                  <a:cubicBezTo>
                    <a:pt x="68" y="142"/>
                    <a:pt x="75" y="140"/>
                    <a:pt x="82" y="138"/>
                  </a:cubicBezTo>
                  <a:cubicBezTo>
                    <a:pt x="90" y="137"/>
                    <a:pt x="97" y="136"/>
                    <a:pt x="105" y="136"/>
                  </a:cubicBezTo>
                  <a:cubicBezTo>
                    <a:pt x="122" y="136"/>
                    <a:pt x="139" y="139"/>
                    <a:pt x="153" y="146"/>
                  </a:cubicBezTo>
                  <a:cubicBezTo>
                    <a:pt x="168" y="152"/>
                    <a:pt x="182" y="161"/>
                    <a:pt x="193" y="172"/>
                  </a:cubicBezTo>
                  <a:cubicBezTo>
                    <a:pt x="204" y="183"/>
                    <a:pt x="214" y="196"/>
                    <a:pt x="220" y="211"/>
                  </a:cubicBezTo>
                  <a:cubicBezTo>
                    <a:pt x="226" y="226"/>
                    <a:pt x="230" y="242"/>
                    <a:pt x="230" y="259"/>
                  </a:cubicBezTo>
                  <a:cubicBezTo>
                    <a:pt x="230" y="264"/>
                    <a:pt x="230" y="268"/>
                    <a:pt x="229" y="272"/>
                  </a:cubicBezTo>
                  <a:cubicBezTo>
                    <a:pt x="229" y="276"/>
                    <a:pt x="229" y="279"/>
                    <a:pt x="228" y="283"/>
                  </a:cubicBezTo>
                  <a:cubicBezTo>
                    <a:pt x="227" y="287"/>
                    <a:pt x="226" y="291"/>
                    <a:pt x="225" y="295"/>
                  </a:cubicBezTo>
                  <a:cubicBezTo>
                    <a:pt x="224" y="298"/>
                    <a:pt x="223" y="302"/>
                    <a:pt x="221" y="306"/>
                  </a:cubicBezTo>
                  <a:cubicBezTo>
                    <a:pt x="233" y="277"/>
                    <a:pt x="244" y="248"/>
                    <a:pt x="256" y="219"/>
                  </a:cubicBezTo>
                  <a:cubicBezTo>
                    <a:pt x="258" y="215"/>
                    <a:pt x="259" y="210"/>
                    <a:pt x="261" y="205"/>
                  </a:cubicBezTo>
                  <a:cubicBezTo>
                    <a:pt x="262" y="200"/>
                    <a:pt x="263" y="195"/>
                    <a:pt x="264" y="190"/>
                  </a:cubicBezTo>
                  <a:cubicBezTo>
                    <a:pt x="265" y="185"/>
                    <a:pt x="266" y="180"/>
                    <a:pt x="266" y="175"/>
                  </a:cubicBezTo>
                  <a:cubicBezTo>
                    <a:pt x="267" y="170"/>
                    <a:pt x="267" y="165"/>
                    <a:pt x="267" y="160"/>
                  </a:cubicBezTo>
                  <a:cubicBezTo>
                    <a:pt x="267" y="137"/>
                    <a:pt x="262" y="116"/>
                    <a:pt x="254" y="97"/>
                  </a:cubicBezTo>
                  <a:close/>
                </a:path>
              </a:pathLst>
            </a:custGeom>
            <a:solidFill>
              <a:srgbClr val="488A81"/>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15" name="Freeform 14"/>
            <p:cNvSpPr>
              <a:spLocks/>
            </p:cNvSpPr>
            <p:nvPr/>
          </p:nvSpPr>
          <p:spPr bwMode="auto">
            <a:xfrm>
              <a:off x="3260246" y="3741735"/>
              <a:ext cx="500826" cy="315578"/>
            </a:xfrm>
            <a:custGeom>
              <a:avLst/>
              <a:gdLst>
                <a:gd name="T0" fmla="*/ 254 w 258"/>
                <a:gd name="T1" fmla="*/ 10 h 163"/>
                <a:gd name="T2" fmla="*/ 250 w 258"/>
                <a:gd name="T3" fmla="*/ 19 h 163"/>
                <a:gd name="T4" fmla="*/ 245 w 258"/>
                <a:gd name="T5" fmla="*/ 28 h 163"/>
                <a:gd name="T6" fmla="*/ 225 w 258"/>
                <a:gd name="T7" fmla="*/ 53 h 163"/>
                <a:gd name="T8" fmla="*/ 207 w 258"/>
                <a:gd name="T9" fmla="*/ 68 h 163"/>
                <a:gd name="T10" fmla="*/ 192 w 258"/>
                <a:gd name="T11" fmla="*/ 78 h 163"/>
                <a:gd name="T12" fmla="*/ 177 w 258"/>
                <a:gd name="T13" fmla="*/ 85 h 163"/>
                <a:gd name="T14" fmla="*/ 159 w 258"/>
                <a:gd name="T15" fmla="*/ 91 h 163"/>
                <a:gd name="T16" fmla="*/ 139 w 258"/>
                <a:gd name="T17" fmla="*/ 95 h 163"/>
                <a:gd name="T18" fmla="*/ 92 w 258"/>
                <a:gd name="T19" fmla="*/ 93 h 163"/>
                <a:gd name="T20" fmla="*/ 38 w 258"/>
                <a:gd name="T21" fmla="*/ 69 h 163"/>
                <a:gd name="T22" fmla="*/ 12 w 258"/>
                <a:gd name="T23" fmla="*/ 45 h 163"/>
                <a:gd name="T24" fmla="*/ 3 w 258"/>
                <a:gd name="T25" fmla="*/ 35 h 163"/>
                <a:gd name="T26" fmla="*/ 27 w 258"/>
                <a:gd name="T27" fmla="*/ 111 h 163"/>
                <a:gd name="T28" fmla="*/ 33 w 258"/>
                <a:gd name="T29" fmla="*/ 120 h 163"/>
                <a:gd name="T30" fmla="*/ 40 w 258"/>
                <a:gd name="T31" fmla="*/ 128 h 163"/>
                <a:gd name="T32" fmla="*/ 76 w 258"/>
                <a:gd name="T33" fmla="*/ 154 h 163"/>
                <a:gd name="T34" fmla="*/ 122 w 258"/>
                <a:gd name="T35" fmla="*/ 163 h 163"/>
                <a:gd name="T36" fmla="*/ 138 w 258"/>
                <a:gd name="T37" fmla="*/ 162 h 163"/>
                <a:gd name="T38" fmla="*/ 151 w 258"/>
                <a:gd name="T39" fmla="*/ 159 h 163"/>
                <a:gd name="T40" fmla="*/ 157 w 258"/>
                <a:gd name="T41" fmla="*/ 158 h 163"/>
                <a:gd name="T42" fmla="*/ 169 w 258"/>
                <a:gd name="T43" fmla="*/ 152 h 163"/>
                <a:gd name="T44" fmla="*/ 177 w 258"/>
                <a:gd name="T45" fmla="*/ 149 h 163"/>
                <a:gd name="T46" fmla="*/ 187 w 258"/>
                <a:gd name="T47" fmla="*/ 142 h 163"/>
                <a:gd name="T48" fmla="*/ 199 w 258"/>
                <a:gd name="T49" fmla="*/ 132 h 163"/>
                <a:gd name="T50" fmla="*/ 201 w 258"/>
                <a:gd name="T51" fmla="*/ 130 h 163"/>
                <a:gd name="T52" fmla="*/ 211 w 258"/>
                <a:gd name="T53" fmla="*/ 119 h 163"/>
                <a:gd name="T54" fmla="*/ 217 w 258"/>
                <a:gd name="T55" fmla="*/ 110 h 163"/>
                <a:gd name="T56" fmla="*/ 220 w 258"/>
                <a:gd name="T57" fmla="*/ 105 h 163"/>
                <a:gd name="T58" fmla="*/ 222 w 258"/>
                <a:gd name="T59" fmla="*/ 100 h 163"/>
                <a:gd name="T60" fmla="*/ 226 w 258"/>
                <a:gd name="T61" fmla="*/ 90 h 163"/>
                <a:gd name="T62" fmla="*/ 227 w 258"/>
                <a:gd name="T63" fmla="*/ 90 h 163"/>
                <a:gd name="T64" fmla="*/ 227 w 258"/>
                <a:gd name="T65" fmla="*/ 89 h 163"/>
                <a:gd name="T66" fmla="*/ 258 w 258"/>
                <a:gd name="T6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8" h="163">
                  <a:moveTo>
                    <a:pt x="258" y="0"/>
                  </a:moveTo>
                  <a:cubicBezTo>
                    <a:pt x="257" y="3"/>
                    <a:pt x="256" y="6"/>
                    <a:pt x="254" y="10"/>
                  </a:cubicBezTo>
                  <a:cubicBezTo>
                    <a:pt x="254" y="10"/>
                    <a:pt x="254" y="11"/>
                    <a:pt x="254" y="11"/>
                  </a:cubicBezTo>
                  <a:cubicBezTo>
                    <a:pt x="252" y="14"/>
                    <a:pt x="251" y="16"/>
                    <a:pt x="250" y="19"/>
                  </a:cubicBezTo>
                  <a:cubicBezTo>
                    <a:pt x="250" y="19"/>
                    <a:pt x="249" y="20"/>
                    <a:pt x="249" y="20"/>
                  </a:cubicBezTo>
                  <a:cubicBezTo>
                    <a:pt x="248" y="23"/>
                    <a:pt x="246" y="25"/>
                    <a:pt x="245" y="28"/>
                  </a:cubicBezTo>
                  <a:cubicBezTo>
                    <a:pt x="242" y="32"/>
                    <a:pt x="239" y="36"/>
                    <a:pt x="236" y="40"/>
                  </a:cubicBezTo>
                  <a:cubicBezTo>
                    <a:pt x="233" y="44"/>
                    <a:pt x="229" y="49"/>
                    <a:pt x="225" y="53"/>
                  </a:cubicBezTo>
                  <a:cubicBezTo>
                    <a:pt x="224" y="53"/>
                    <a:pt x="224" y="54"/>
                    <a:pt x="223" y="55"/>
                  </a:cubicBezTo>
                  <a:cubicBezTo>
                    <a:pt x="218" y="60"/>
                    <a:pt x="213" y="64"/>
                    <a:pt x="207" y="68"/>
                  </a:cubicBezTo>
                  <a:cubicBezTo>
                    <a:pt x="203" y="71"/>
                    <a:pt x="199" y="74"/>
                    <a:pt x="195" y="76"/>
                  </a:cubicBezTo>
                  <a:cubicBezTo>
                    <a:pt x="194" y="77"/>
                    <a:pt x="193" y="77"/>
                    <a:pt x="192" y="78"/>
                  </a:cubicBezTo>
                  <a:cubicBezTo>
                    <a:pt x="187" y="80"/>
                    <a:pt x="182" y="83"/>
                    <a:pt x="177" y="85"/>
                  </a:cubicBezTo>
                  <a:cubicBezTo>
                    <a:pt x="177" y="85"/>
                    <a:pt x="177" y="85"/>
                    <a:pt x="177" y="85"/>
                  </a:cubicBezTo>
                  <a:cubicBezTo>
                    <a:pt x="172" y="87"/>
                    <a:pt x="167" y="89"/>
                    <a:pt x="162" y="90"/>
                  </a:cubicBezTo>
                  <a:cubicBezTo>
                    <a:pt x="161" y="91"/>
                    <a:pt x="160" y="91"/>
                    <a:pt x="159" y="91"/>
                  </a:cubicBezTo>
                  <a:cubicBezTo>
                    <a:pt x="153" y="93"/>
                    <a:pt x="148" y="94"/>
                    <a:pt x="143" y="95"/>
                  </a:cubicBezTo>
                  <a:cubicBezTo>
                    <a:pt x="141" y="95"/>
                    <a:pt x="140" y="95"/>
                    <a:pt x="139" y="95"/>
                  </a:cubicBezTo>
                  <a:cubicBezTo>
                    <a:pt x="134" y="96"/>
                    <a:pt x="128" y="96"/>
                    <a:pt x="122" y="96"/>
                  </a:cubicBezTo>
                  <a:cubicBezTo>
                    <a:pt x="112" y="96"/>
                    <a:pt x="101" y="95"/>
                    <a:pt x="92" y="93"/>
                  </a:cubicBezTo>
                  <a:cubicBezTo>
                    <a:pt x="82" y="91"/>
                    <a:pt x="72" y="88"/>
                    <a:pt x="63" y="84"/>
                  </a:cubicBezTo>
                  <a:cubicBezTo>
                    <a:pt x="54" y="80"/>
                    <a:pt x="46" y="75"/>
                    <a:pt x="38" y="69"/>
                  </a:cubicBezTo>
                  <a:cubicBezTo>
                    <a:pt x="30" y="64"/>
                    <a:pt x="23" y="57"/>
                    <a:pt x="16" y="50"/>
                  </a:cubicBezTo>
                  <a:cubicBezTo>
                    <a:pt x="15" y="49"/>
                    <a:pt x="13" y="47"/>
                    <a:pt x="12" y="45"/>
                  </a:cubicBezTo>
                  <a:cubicBezTo>
                    <a:pt x="10" y="44"/>
                    <a:pt x="9" y="42"/>
                    <a:pt x="7" y="40"/>
                  </a:cubicBezTo>
                  <a:cubicBezTo>
                    <a:pt x="6" y="38"/>
                    <a:pt x="5" y="36"/>
                    <a:pt x="3" y="35"/>
                  </a:cubicBezTo>
                  <a:cubicBezTo>
                    <a:pt x="2" y="33"/>
                    <a:pt x="1" y="31"/>
                    <a:pt x="0" y="29"/>
                  </a:cubicBezTo>
                  <a:cubicBezTo>
                    <a:pt x="27" y="111"/>
                    <a:pt x="27" y="111"/>
                    <a:pt x="27" y="111"/>
                  </a:cubicBezTo>
                  <a:cubicBezTo>
                    <a:pt x="28" y="113"/>
                    <a:pt x="29" y="114"/>
                    <a:pt x="30" y="116"/>
                  </a:cubicBezTo>
                  <a:cubicBezTo>
                    <a:pt x="31" y="117"/>
                    <a:pt x="32" y="119"/>
                    <a:pt x="33" y="120"/>
                  </a:cubicBezTo>
                  <a:cubicBezTo>
                    <a:pt x="34" y="121"/>
                    <a:pt x="35" y="123"/>
                    <a:pt x="37" y="124"/>
                  </a:cubicBezTo>
                  <a:cubicBezTo>
                    <a:pt x="38" y="125"/>
                    <a:pt x="39" y="127"/>
                    <a:pt x="40" y="128"/>
                  </a:cubicBezTo>
                  <a:cubicBezTo>
                    <a:pt x="45" y="133"/>
                    <a:pt x="51" y="138"/>
                    <a:pt x="57" y="143"/>
                  </a:cubicBezTo>
                  <a:cubicBezTo>
                    <a:pt x="63" y="147"/>
                    <a:pt x="70" y="151"/>
                    <a:pt x="76" y="154"/>
                  </a:cubicBezTo>
                  <a:cubicBezTo>
                    <a:pt x="83" y="157"/>
                    <a:pt x="91" y="159"/>
                    <a:pt x="98" y="161"/>
                  </a:cubicBezTo>
                  <a:cubicBezTo>
                    <a:pt x="106" y="162"/>
                    <a:pt x="114" y="163"/>
                    <a:pt x="122" y="163"/>
                  </a:cubicBezTo>
                  <a:cubicBezTo>
                    <a:pt x="126" y="163"/>
                    <a:pt x="131" y="163"/>
                    <a:pt x="135" y="162"/>
                  </a:cubicBezTo>
                  <a:cubicBezTo>
                    <a:pt x="136" y="162"/>
                    <a:pt x="137" y="162"/>
                    <a:pt x="138" y="162"/>
                  </a:cubicBezTo>
                  <a:cubicBezTo>
                    <a:pt x="142" y="161"/>
                    <a:pt x="146" y="161"/>
                    <a:pt x="150" y="160"/>
                  </a:cubicBezTo>
                  <a:cubicBezTo>
                    <a:pt x="150" y="159"/>
                    <a:pt x="150" y="159"/>
                    <a:pt x="151" y="159"/>
                  </a:cubicBezTo>
                  <a:cubicBezTo>
                    <a:pt x="151" y="159"/>
                    <a:pt x="152" y="159"/>
                    <a:pt x="152" y="159"/>
                  </a:cubicBezTo>
                  <a:cubicBezTo>
                    <a:pt x="154" y="158"/>
                    <a:pt x="155" y="158"/>
                    <a:pt x="157" y="158"/>
                  </a:cubicBezTo>
                  <a:cubicBezTo>
                    <a:pt x="158" y="157"/>
                    <a:pt x="159" y="157"/>
                    <a:pt x="160" y="156"/>
                  </a:cubicBezTo>
                  <a:cubicBezTo>
                    <a:pt x="163" y="155"/>
                    <a:pt x="166" y="154"/>
                    <a:pt x="169" y="152"/>
                  </a:cubicBezTo>
                  <a:cubicBezTo>
                    <a:pt x="171" y="152"/>
                    <a:pt x="173" y="151"/>
                    <a:pt x="174" y="150"/>
                  </a:cubicBezTo>
                  <a:cubicBezTo>
                    <a:pt x="175" y="149"/>
                    <a:pt x="176" y="149"/>
                    <a:pt x="177" y="149"/>
                  </a:cubicBezTo>
                  <a:cubicBezTo>
                    <a:pt x="179" y="147"/>
                    <a:pt x="181" y="146"/>
                    <a:pt x="184" y="144"/>
                  </a:cubicBezTo>
                  <a:cubicBezTo>
                    <a:pt x="185" y="143"/>
                    <a:pt x="186" y="143"/>
                    <a:pt x="187" y="142"/>
                  </a:cubicBezTo>
                  <a:cubicBezTo>
                    <a:pt x="187" y="142"/>
                    <a:pt x="187" y="142"/>
                    <a:pt x="188" y="141"/>
                  </a:cubicBezTo>
                  <a:cubicBezTo>
                    <a:pt x="192" y="138"/>
                    <a:pt x="196" y="135"/>
                    <a:pt x="199" y="132"/>
                  </a:cubicBezTo>
                  <a:cubicBezTo>
                    <a:pt x="199" y="132"/>
                    <a:pt x="199" y="132"/>
                    <a:pt x="200" y="131"/>
                  </a:cubicBezTo>
                  <a:cubicBezTo>
                    <a:pt x="200" y="131"/>
                    <a:pt x="201" y="130"/>
                    <a:pt x="201" y="130"/>
                  </a:cubicBezTo>
                  <a:cubicBezTo>
                    <a:pt x="204" y="127"/>
                    <a:pt x="207" y="123"/>
                    <a:pt x="210" y="120"/>
                  </a:cubicBezTo>
                  <a:cubicBezTo>
                    <a:pt x="210" y="119"/>
                    <a:pt x="211" y="119"/>
                    <a:pt x="211" y="119"/>
                  </a:cubicBezTo>
                  <a:cubicBezTo>
                    <a:pt x="212" y="118"/>
                    <a:pt x="212" y="117"/>
                    <a:pt x="213" y="116"/>
                  </a:cubicBezTo>
                  <a:cubicBezTo>
                    <a:pt x="214" y="114"/>
                    <a:pt x="216" y="112"/>
                    <a:pt x="217" y="110"/>
                  </a:cubicBezTo>
                  <a:cubicBezTo>
                    <a:pt x="218" y="108"/>
                    <a:pt x="219" y="107"/>
                    <a:pt x="219" y="105"/>
                  </a:cubicBezTo>
                  <a:cubicBezTo>
                    <a:pt x="220" y="105"/>
                    <a:pt x="220" y="105"/>
                    <a:pt x="220" y="105"/>
                  </a:cubicBezTo>
                  <a:cubicBezTo>
                    <a:pt x="220" y="104"/>
                    <a:pt x="220" y="104"/>
                    <a:pt x="220" y="104"/>
                  </a:cubicBezTo>
                  <a:cubicBezTo>
                    <a:pt x="221" y="103"/>
                    <a:pt x="221" y="102"/>
                    <a:pt x="222" y="100"/>
                  </a:cubicBezTo>
                  <a:cubicBezTo>
                    <a:pt x="223" y="99"/>
                    <a:pt x="224" y="97"/>
                    <a:pt x="224" y="95"/>
                  </a:cubicBezTo>
                  <a:cubicBezTo>
                    <a:pt x="225" y="94"/>
                    <a:pt x="226" y="92"/>
                    <a:pt x="226" y="90"/>
                  </a:cubicBezTo>
                  <a:cubicBezTo>
                    <a:pt x="226" y="90"/>
                    <a:pt x="226" y="90"/>
                    <a:pt x="226" y="90"/>
                  </a:cubicBezTo>
                  <a:cubicBezTo>
                    <a:pt x="226" y="90"/>
                    <a:pt x="227" y="90"/>
                    <a:pt x="227" y="90"/>
                  </a:cubicBezTo>
                  <a:cubicBezTo>
                    <a:pt x="227" y="89"/>
                    <a:pt x="227" y="89"/>
                    <a:pt x="227" y="89"/>
                  </a:cubicBezTo>
                  <a:cubicBezTo>
                    <a:pt x="227" y="89"/>
                    <a:pt x="227" y="89"/>
                    <a:pt x="227" y="89"/>
                  </a:cubicBezTo>
                  <a:cubicBezTo>
                    <a:pt x="258" y="1"/>
                    <a:pt x="258" y="1"/>
                    <a:pt x="258" y="1"/>
                  </a:cubicBezTo>
                  <a:cubicBezTo>
                    <a:pt x="258" y="0"/>
                    <a:pt x="258" y="0"/>
                    <a:pt x="258" y="0"/>
                  </a:cubicBezTo>
                  <a:cubicBezTo>
                    <a:pt x="258" y="0"/>
                    <a:pt x="258" y="0"/>
                    <a:pt x="258" y="0"/>
                  </a:cubicBezTo>
                  <a:close/>
                </a:path>
              </a:pathLst>
            </a:custGeom>
            <a:solidFill>
              <a:srgbClr val="488A81"/>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16" name="Freeform 15"/>
            <p:cNvSpPr>
              <a:spLocks/>
            </p:cNvSpPr>
            <p:nvPr/>
          </p:nvSpPr>
          <p:spPr bwMode="auto">
            <a:xfrm>
              <a:off x="4218456" y="3794196"/>
              <a:ext cx="571318" cy="261479"/>
            </a:xfrm>
            <a:custGeom>
              <a:avLst/>
              <a:gdLst>
                <a:gd name="T0" fmla="*/ 281 w 295"/>
                <a:gd name="T1" fmla="*/ 60 h 135"/>
                <a:gd name="T2" fmla="*/ 266 w 295"/>
                <a:gd name="T3" fmla="*/ 64 h 135"/>
                <a:gd name="T4" fmla="*/ 250 w 295"/>
                <a:gd name="T5" fmla="*/ 67 h 135"/>
                <a:gd name="T6" fmla="*/ 234 w 295"/>
                <a:gd name="T7" fmla="*/ 68 h 135"/>
                <a:gd name="T8" fmla="*/ 204 w 295"/>
                <a:gd name="T9" fmla="*/ 64 h 135"/>
                <a:gd name="T10" fmla="*/ 175 w 295"/>
                <a:gd name="T11" fmla="*/ 55 h 135"/>
                <a:gd name="T12" fmla="*/ 150 w 295"/>
                <a:gd name="T13" fmla="*/ 41 h 135"/>
                <a:gd name="T14" fmla="*/ 128 w 295"/>
                <a:gd name="T15" fmla="*/ 22 h 135"/>
                <a:gd name="T16" fmla="*/ 123 w 295"/>
                <a:gd name="T17" fmla="*/ 17 h 135"/>
                <a:gd name="T18" fmla="*/ 119 w 295"/>
                <a:gd name="T19" fmla="*/ 11 h 135"/>
                <a:gd name="T20" fmla="*/ 115 w 295"/>
                <a:gd name="T21" fmla="*/ 6 h 135"/>
                <a:gd name="T22" fmla="*/ 111 w 295"/>
                <a:gd name="T23" fmla="*/ 0 h 135"/>
                <a:gd name="T24" fmla="*/ 0 w 295"/>
                <a:gd name="T25" fmla="*/ 83 h 135"/>
                <a:gd name="T26" fmla="*/ 3 w 295"/>
                <a:gd name="T27" fmla="*/ 87 h 135"/>
                <a:gd name="T28" fmla="*/ 6 w 295"/>
                <a:gd name="T29" fmla="*/ 92 h 135"/>
                <a:gd name="T30" fmla="*/ 10 w 295"/>
                <a:gd name="T31" fmla="*/ 96 h 135"/>
                <a:gd name="T32" fmla="*/ 13 w 295"/>
                <a:gd name="T33" fmla="*/ 100 h 135"/>
                <a:gd name="T34" fmla="*/ 30 w 295"/>
                <a:gd name="T35" fmla="*/ 114 h 135"/>
                <a:gd name="T36" fmla="*/ 50 w 295"/>
                <a:gd name="T37" fmla="*/ 126 h 135"/>
                <a:gd name="T38" fmla="*/ 72 w 295"/>
                <a:gd name="T39" fmla="*/ 133 h 135"/>
                <a:gd name="T40" fmla="*/ 95 w 295"/>
                <a:gd name="T41" fmla="*/ 135 h 135"/>
                <a:gd name="T42" fmla="*/ 108 w 295"/>
                <a:gd name="T43" fmla="*/ 134 h 135"/>
                <a:gd name="T44" fmla="*/ 120 w 295"/>
                <a:gd name="T45" fmla="*/ 132 h 135"/>
                <a:gd name="T46" fmla="*/ 131 w 295"/>
                <a:gd name="T47" fmla="*/ 129 h 135"/>
                <a:gd name="T48" fmla="*/ 142 w 295"/>
                <a:gd name="T49" fmla="*/ 125 h 135"/>
                <a:gd name="T50" fmla="*/ 295 w 295"/>
                <a:gd name="T51" fmla="*/ 54 h 135"/>
                <a:gd name="T52" fmla="*/ 281 w 295"/>
                <a:gd name="T53" fmla="*/ 6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5" h="135">
                  <a:moveTo>
                    <a:pt x="281" y="60"/>
                  </a:moveTo>
                  <a:cubicBezTo>
                    <a:pt x="276" y="62"/>
                    <a:pt x="271" y="63"/>
                    <a:pt x="266" y="64"/>
                  </a:cubicBezTo>
                  <a:cubicBezTo>
                    <a:pt x="261" y="65"/>
                    <a:pt x="256" y="66"/>
                    <a:pt x="250" y="67"/>
                  </a:cubicBezTo>
                  <a:cubicBezTo>
                    <a:pt x="245" y="67"/>
                    <a:pt x="240" y="68"/>
                    <a:pt x="234" y="68"/>
                  </a:cubicBezTo>
                  <a:cubicBezTo>
                    <a:pt x="224" y="68"/>
                    <a:pt x="214" y="67"/>
                    <a:pt x="204" y="64"/>
                  </a:cubicBezTo>
                  <a:cubicBezTo>
                    <a:pt x="194" y="62"/>
                    <a:pt x="184" y="59"/>
                    <a:pt x="175" y="55"/>
                  </a:cubicBezTo>
                  <a:cubicBezTo>
                    <a:pt x="166" y="51"/>
                    <a:pt x="158" y="47"/>
                    <a:pt x="150" y="41"/>
                  </a:cubicBezTo>
                  <a:cubicBezTo>
                    <a:pt x="142" y="35"/>
                    <a:pt x="134" y="29"/>
                    <a:pt x="128" y="22"/>
                  </a:cubicBezTo>
                  <a:cubicBezTo>
                    <a:pt x="126" y="20"/>
                    <a:pt x="125" y="18"/>
                    <a:pt x="123" y="17"/>
                  </a:cubicBezTo>
                  <a:cubicBezTo>
                    <a:pt x="122" y="15"/>
                    <a:pt x="120" y="13"/>
                    <a:pt x="119" y="11"/>
                  </a:cubicBezTo>
                  <a:cubicBezTo>
                    <a:pt x="117" y="10"/>
                    <a:pt x="116" y="8"/>
                    <a:pt x="115" y="6"/>
                  </a:cubicBezTo>
                  <a:cubicBezTo>
                    <a:pt x="113" y="4"/>
                    <a:pt x="112" y="2"/>
                    <a:pt x="111" y="0"/>
                  </a:cubicBezTo>
                  <a:cubicBezTo>
                    <a:pt x="0" y="83"/>
                    <a:pt x="0" y="83"/>
                    <a:pt x="0" y="83"/>
                  </a:cubicBezTo>
                  <a:cubicBezTo>
                    <a:pt x="1" y="85"/>
                    <a:pt x="2" y="86"/>
                    <a:pt x="3" y="87"/>
                  </a:cubicBezTo>
                  <a:cubicBezTo>
                    <a:pt x="4" y="89"/>
                    <a:pt x="5" y="90"/>
                    <a:pt x="6" y="92"/>
                  </a:cubicBezTo>
                  <a:cubicBezTo>
                    <a:pt x="8" y="93"/>
                    <a:pt x="9" y="94"/>
                    <a:pt x="10" y="96"/>
                  </a:cubicBezTo>
                  <a:cubicBezTo>
                    <a:pt x="11" y="97"/>
                    <a:pt x="12" y="98"/>
                    <a:pt x="13" y="100"/>
                  </a:cubicBezTo>
                  <a:cubicBezTo>
                    <a:pt x="19" y="105"/>
                    <a:pt x="24" y="110"/>
                    <a:pt x="30" y="114"/>
                  </a:cubicBezTo>
                  <a:cubicBezTo>
                    <a:pt x="36" y="119"/>
                    <a:pt x="43" y="123"/>
                    <a:pt x="50" y="126"/>
                  </a:cubicBezTo>
                  <a:cubicBezTo>
                    <a:pt x="57" y="129"/>
                    <a:pt x="64" y="131"/>
                    <a:pt x="72" y="133"/>
                  </a:cubicBezTo>
                  <a:cubicBezTo>
                    <a:pt x="80" y="134"/>
                    <a:pt x="87" y="135"/>
                    <a:pt x="95" y="135"/>
                  </a:cubicBezTo>
                  <a:cubicBezTo>
                    <a:pt x="100" y="135"/>
                    <a:pt x="104" y="135"/>
                    <a:pt x="108" y="134"/>
                  </a:cubicBezTo>
                  <a:cubicBezTo>
                    <a:pt x="112" y="134"/>
                    <a:pt x="116" y="133"/>
                    <a:pt x="120" y="132"/>
                  </a:cubicBezTo>
                  <a:cubicBezTo>
                    <a:pt x="124" y="132"/>
                    <a:pt x="127" y="130"/>
                    <a:pt x="131" y="129"/>
                  </a:cubicBezTo>
                  <a:cubicBezTo>
                    <a:pt x="135" y="128"/>
                    <a:pt x="138" y="127"/>
                    <a:pt x="142" y="125"/>
                  </a:cubicBezTo>
                  <a:cubicBezTo>
                    <a:pt x="193" y="101"/>
                    <a:pt x="244" y="78"/>
                    <a:pt x="295" y="54"/>
                  </a:cubicBezTo>
                  <a:cubicBezTo>
                    <a:pt x="290" y="56"/>
                    <a:pt x="285" y="58"/>
                    <a:pt x="281" y="60"/>
                  </a:cubicBezTo>
                  <a:close/>
                </a:path>
              </a:pathLst>
            </a:custGeom>
            <a:solidFill>
              <a:srgbClr val="1F608B"/>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17" name="Freeform 16"/>
            <p:cNvSpPr>
              <a:spLocks/>
            </p:cNvSpPr>
            <p:nvPr/>
          </p:nvSpPr>
          <p:spPr bwMode="auto">
            <a:xfrm>
              <a:off x="4954529" y="4026165"/>
              <a:ext cx="559024" cy="113116"/>
            </a:xfrm>
            <a:custGeom>
              <a:avLst/>
              <a:gdLst>
                <a:gd name="T0" fmla="*/ 282 w 288"/>
                <a:gd name="T1" fmla="*/ 1 h 58"/>
                <a:gd name="T2" fmla="*/ 276 w 288"/>
                <a:gd name="T3" fmla="*/ 2 h 58"/>
                <a:gd name="T4" fmla="*/ 269 w 288"/>
                <a:gd name="T5" fmla="*/ 3 h 58"/>
                <a:gd name="T6" fmla="*/ 263 w 288"/>
                <a:gd name="T7" fmla="*/ 3 h 58"/>
                <a:gd name="T8" fmla="*/ 223 w 288"/>
                <a:gd name="T9" fmla="*/ 3 h 58"/>
                <a:gd name="T10" fmla="*/ 0 w 288"/>
                <a:gd name="T11" fmla="*/ 58 h 58"/>
                <a:gd name="T12" fmla="*/ 31 w 288"/>
                <a:gd name="T13" fmla="*/ 58 h 58"/>
                <a:gd name="T14" fmla="*/ 35 w 288"/>
                <a:gd name="T15" fmla="*/ 58 h 58"/>
                <a:gd name="T16" fmla="*/ 40 w 288"/>
                <a:gd name="T17" fmla="*/ 57 h 58"/>
                <a:gd name="T18" fmla="*/ 45 w 288"/>
                <a:gd name="T19" fmla="*/ 56 h 58"/>
                <a:gd name="T20" fmla="*/ 49 w 288"/>
                <a:gd name="T21" fmla="*/ 56 h 58"/>
                <a:gd name="T22" fmla="*/ 288 w 288"/>
                <a:gd name="T23" fmla="*/ 0 h 58"/>
                <a:gd name="T24" fmla="*/ 282 w 288"/>
                <a:gd name="T25"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8" h="58">
                  <a:moveTo>
                    <a:pt x="282" y="1"/>
                  </a:moveTo>
                  <a:cubicBezTo>
                    <a:pt x="280" y="1"/>
                    <a:pt x="278" y="2"/>
                    <a:pt x="276" y="2"/>
                  </a:cubicBezTo>
                  <a:cubicBezTo>
                    <a:pt x="274" y="2"/>
                    <a:pt x="272" y="2"/>
                    <a:pt x="269" y="3"/>
                  </a:cubicBezTo>
                  <a:cubicBezTo>
                    <a:pt x="267" y="3"/>
                    <a:pt x="265" y="3"/>
                    <a:pt x="263" y="3"/>
                  </a:cubicBezTo>
                  <a:cubicBezTo>
                    <a:pt x="223" y="3"/>
                    <a:pt x="223" y="3"/>
                    <a:pt x="223" y="3"/>
                  </a:cubicBezTo>
                  <a:cubicBezTo>
                    <a:pt x="0" y="58"/>
                    <a:pt x="0" y="58"/>
                    <a:pt x="0" y="58"/>
                  </a:cubicBezTo>
                  <a:cubicBezTo>
                    <a:pt x="31" y="58"/>
                    <a:pt x="31" y="58"/>
                    <a:pt x="31" y="58"/>
                  </a:cubicBezTo>
                  <a:cubicBezTo>
                    <a:pt x="32" y="58"/>
                    <a:pt x="34" y="58"/>
                    <a:pt x="35" y="58"/>
                  </a:cubicBezTo>
                  <a:cubicBezTo>
                    <a:pt x="37" y="57"/>
                    <a:pt x="39" y="57"/>
                    <a:pt x="40" y="57"/>
                  </a:cubicBezTo>
                  <a:cubicBezTo>
                    <a:pt x="42" y="57"/>
                    <a:pt x="43" y="57"/>
                    <a:pt x="45" y="56"/>
                  </a:cubicBezTo>
                  <a:cubicBezTo>
                    <a:pt x="46" y="56"/>
                    <a:pt x="48" y="56"/>
                    <a:pt x="49" y="56"/>
                  </a:cubicBezTo>
                  <a:cubicBezTo>
                    <a:pt x="129" y="37"/>
                    <a:pt x="208" y="18"/>
                    <a:pt x="288" y="0"/>
                  </a:cubicBezTo>
                  <a:cubicBezTo>
                    <a:pt x="286" y="0"/>
                    <a:pt x="284" y="1"/>
                    <a:pt x="282" y="1"/>
                  </a:cubicBezTo>
                  <a:close/>
                </a:path>
              </a:pathLst>
            </a:custGeom>
            <a:solidFill>
              <a:srgbClr val="488A81"/>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18" name="Freeform 17"/>
            <p:cNvSpPr>
              <a:spLocks/>
            </p:cNvSpPr>
            <p:nvPr/>
          </p:nvSpPr>
          <p:spPr bwMode="auto">
            <a:xfrm>
              <a:off x="3260246" y="3797475"/>
              <a:ext cx="54919" cy="864765"/>
            </a:xfrm>
            <a:custGeom>
              <a:avLst/>
              <a:gdLst>
                <a:gd name="T0" fmla="*/ 64 w 67"/>
                <a:gd name="T1" fmla="*/ 246 h 1055"/>
                <a:gd name="T2" fmla="*/ 64 w 67"/>
                <a:gd name="T3" fmla="*/ 223 h 1055"/>
                <a:gd name="T4" fmla="*/ 64 w 67"/>
                <a:gd name="T5" fmla="*/ 194 h 1055"/>
                <a:gd name="T6" fmla="*/ 0 w 67"/>
                <a:gd name="T7" fmla="*/ 0 h 1055"/>
                <a:gd name="T8" fmla="*/ 0 w 67"/>
                <a:gd name="T9" fmla="*/ 36 h 1055"/>
                <a:gd name="T10" fmla="*/ 0 w 67"/>
                <a:gd name="T11" fmla="*/ 66 h 1055"/>
                <a:gd name="T12" fmla="*/ 0 w 67"/>
                <a:gd name="T13" fmla="*/ 1055 h 1055"/>
                <a:gd name="T14" fmla="*/ 67 w 67"/>
                <a:gd name="T15" fmla="*/ 1008 h 1055"/>
                <a:gd name="T16" fmla="*/ 64 w 67"/>
                <a:gd name="T17" fmla="*/ 24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055">
                  <a:moveTo>
                    <a:pt x="64" y="246"/>
                  </a:moveTo>
                  <a:lnTo>
                    <a:pt x="64" y="223"/>
                  </a:lnTo>
                  <a:lnTo>
                    <a:pt x="64" y="194"/>
                  </a:lnTo>
                  <a:lnTo>
                    <a:pt x="0" y="0"/>
                  </a:lnTo>
                  <a:lnTo>
                    <a:pt x="0" y="36"/>
                  </a:lnTo>
                  <a:lnTo>
                    <a:pt x="0" y="66"/>
                  </a:lnTo>
                  <a:lnTo>
                    <a:pt x="0" y="1055"/>
                  </a:lnTo>
                  <a:lnTo>
                    <a:pt x="67" y="1008"/>
                  </a:lnTo>
                  <a:lnTo>
                    <a:pt x="64" y="246"/>
                  </a:lnTo>
                  <a:close/>
                </a:path>
              </a:pathLst>
            </a:custGeom>
            <a:solidFill>
              <a:srgbClr val="488A81"/>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19" name="Freeform 18"/>
            <p:cNvSpPr>
              <a:spLocks/>
            </p:cNvSpPr>
            <p:nvPr/>
          </p:nvSpPr>
          <p:spPr bwMode="auto">
            <a:xfrm>
              <a:off x="4243045" y="3881082"/>
              <a:ext cx="236888" cy="1250836"/>
            </a:xfrm>
            <a:custGeom>
              <a:avLst/>
              <a:gdLst>
                <a:gd name="T0" fmla="*/ 272 w 289"/>
                <a:gd name="T1" fmla="*/ 0 h 1526"/>
                <a:gd name="T2" fmla="*/ 0 w 289"/>
                <a:gd name="T3" fmla="*/ 173 h 1526"/>
                <a:gd name="T4" fmla="*/ 12 w 289"/>
                <a:gd name="T5" fmla="*/ 1348 h 1526"/>
                <a:gd name="T6" fmla="*/ 289 w 289"/>
                <a:gd name="T7" fmla="*/ 1526 h 1526"/>
                <a:gd name="T8" fmla="*/ 272 w 289"/>
                <a:gd name="T9" fmla="*/ 0 h 1526"/>
              </a:gdLst>
              <a:ahLst/>
              <a:cxnLst>
                <a:cxn ang="0">
                  <a:pos x="T0" y="T1"/>
                </a:cxn>
                <a:cxn ang="0">
                  <a:pos x="T2" y="T3"/>
                </a:cxn>
                <a:cxn ang="0">
                  <a:pos x="T4" y="T5"/>
                </a:cxn>
                <a:cxn ang="0">
                  <a:pos x="T6" y="T7"/>
                </a:cxn>
                <a:cxn ang="0">
                  <a:pos x="T8" y="T9"/>
                </a:cxn>
              </a:cxnLst>
              <a:rect l="0" t="0" r="r" b="b"/>
              <a:pathLst>
                <a:path w="289" h="1526">
                  <a:moveTo>
                    <a:pt x="272" y="0"/>
                  </a:moveTo>
                  <a:lnTo>
                    <a:pt x="0" y="173"/>
                  </a:lnTo>
                  <a:lnTo>
                    <a:pt x="12" y="1348"/>
                  </a:lnTo>
                  <a:lnTo>
                    <a:pt x="289" y="1526"/>
                  </a:lnTo>
                  <a:lnTo>
                    <a:pt x="272" y="0"/>
                  </a:lnTo>
                  <a:close/>
                </a:path>
              </a:pathLst>
            </a:custGeom>
            <a:solidFill>
              <a:srgbClr val="1F608B"/>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21" name="Freeform 20"/>
            <p:cNvSpPr>
              <a:spLocks/>
            </p:cNvSpPr>
            <p:nvPr/>
          </p:nvSpPr>
          <p:spPr bwMode="auto">
            <a:xfrm>
              <a:off x="2454499" y="4609779"/>
              <a:ext cx="589351" cy="1259032"/>
            </a:xfrm>
            <a:custGeom>
              <a:avLst/>
              <a:gdLst>
                <a:gd name="T0" fmla="*/ 296 w 304"/>
                <a:gd name="T1" fmla="*/ 502 h 649"/>
                <a:gd name="T2" fmla="*/ 287 w 304"/>
                <a:gd name="T3" fmla="*/ 475 h 649"/>
                <a:gd name="T4" fmla="*/ 210 w 304"/>
                <a:gd name="T5" fmla="*/ 323 h 649"/>
                <a:gd name="T6" fmla="*/ 203 w 304"/>
                <a:gd name="T7" fmla="*/ 208 h 649"/>
                <a:gd name="T8" fmla="*/ 304 w 304"/>
                <a:gd name="T9" fmla="*/ 0 h 649"/>
                <a:gd name="T10" fmla="*/ 200 w 304"/>
                <a:gd name="T11" fmla="*/ 32 h 649"/>
                <a:gd name="T12" fmla="*/ 145 w 304"/>
                <a:gd name="T13" fmla="*/ 96 h 649"/>
                <a:gd name="T14" fmla="*/ 105 w 304"/>
                <a:gd name="T15" fmla="*/ 264 h 649"/>
                <a:gd name="T16" fmla="*/ 112 w 304"/>
                <a:gd name="T17" fmla="*/ 437 h 649"/>
                <a:gd name="T18" fmla="*/ 141 w 304"/>
                <a:gd name="T19" fmla="*/ 509 h 649"/>
                <a:gd name="T20" fmla="*/ 138 w 304"/>
                <a:gd name="T21" fmla="*/ 580 h 649"/>
                <a:gd name="T22" fmla="*/ 0 w 304"/>
                <a:gd name="T23" fmla="*/ 647 h 649"/>
                <a:gd name="T24" fmla="*/ 281 w 304"/>
                <a:gd name="T25" fmla="*/ 547 h 649"/>
                <a:gd name="T26" fmla="*/ 296 w 304"/>
                <a:gd name="T27" fmla="*/ 502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649">
                  <a:moveTo>
                    <a:pt x="296" y="502"/>
                  </a:moveTo>
                  <a:cubicBezTo>
                    <a:pt x="296" y="492"/>
                    <a:pt x="292" y="484"/>
                    <a:pt x="287" y="475"/>
                  </a:cubicBezTo>
                  <a:cubicBezTo>
                    <a:pt x="276" y="457"/>
                    <a:pt x="215" y="344"/>
                    <a:pt x="210" y="323"/>
                  </a:cubicBezTo>
                  <a:cubicBezTo>
                    <a:pt x="200" y="285"/>
                    <a:pt x="199" y="247"/>
                    <a:pt x="203" y="208"/>
                  </a:cubicBezTo>
                  <a:cubicBezTo>
                    <a:pt x="209" y="137"/>
                    <a:pt x="219" y="22"/>
                    <a:pt x="304" y="0"/>
                  </a:cubicBezTo>
                  <a:cubicBezTo>
                    <a:pt x="270" y="9"/>
                    <a:pt x="230" y="13"/>
                    <a:pt x="200" y="32"/>
                  </a:cubicBezTo>
                  <a:cubicBezTo>
                    <a:pt x="176" y="47"/>
                    <a:pt x="158" y="71"/>
                    <a:pt x="145" y="96"/>
                  </a:cubicBezTo>
                  <a:cubicBezTo>
                    <a:pt x="119" y="148"/>
                    <a:pt x="111" y="207"/>
                    <a:pt x="105" y="264"/>
                  </a:cubicBezTo>
                  <a:cubicBezTo>
                    <a:pt x="99" y="323"/>
                    <a:pt x="98" y="379"/>
                    <a:pt x="112" y="437"/>
                  </a:cubicBezTo>
                  <a:cubicBezTo>
                    <a:pt x="118" y="462"/>
                    <a:pt x="128" y="487"/>
                    <a:pt x="141" y="509"/>
                  </a:cubicBezTo>
                  <a:cubicBezTo>
                    <a:pt x="153" y="532"/>
                    <a:pt x="148" y="554"/>
                    <a:pt x="138" y="580"/>
                  </a:cubicBezTo>
                  <a:cubicBezTo>
                    <a:pt x="137" y="583"/>
                    <a:pt x="2" y="643"/>
                    <a:pt x="0" y="647"/>
                  </a:cubicBezTo>
                  <a:cubicBezTo>
                    <a:pt x="197" y="649"/>
                    <a:pt x="254" y="593"/>
                    <a:pt x="281" y="547"/>
                  </a:cubicBezTo>
                  <a:cubicBezTo>
                    <a:pt x="290" y="532"/>
                    <a:pt x="298" y="520"/>
                    <a:pt x="296" y="502"/>
                  </a:cubicBezTo>
                  <a:close/>
                </a:path>
              </a:pathLst>
            </a:custGeom>
            <a:solidFill>
              <a:srgbClr val="488A81"/>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22" name="Freeform 21"/>
            <p:cNvSpPr>
              <a:spLocks/>
            </p:cNvSpPr>
            <p:nvPr/>
          </p:nvSpPr>
          <p:spPr bwMode="auto">
            <a:xfrm>
              <a:off x="1133990" y="2654017"/>
              <a:ext cx="1472970" cy="3072989"/>
            </a:xfrm>
            <a:custGeom>
              <a:avLst/>
              <a:gdLst>
                <a:gd name="T0" fmla="*/ 501 w 760"/>
                <a:gd name="T1" fmla="*/ 0 h 1585"/>
                <a:gd name="T2" fmla="*/ 497 w 760"/>
                <a:gd name="T3" fmla="*/ 408 h 1585"/>
                <a:gd name="T4" fmla="*/ 497 w 760"/>
                <a:gd name="T5" fmla="*/ 421 h 1585"/>
                <a:gd name="T6" fmla="*/ 497 w 760"/>
                <a:gd name="T7" fmla="*/ 435 h 1585"/>
                <a:gd name="T8" fmla="*/ 501 w 760"/>
                <a:gd name="T9" fmla="*/ 429 h 1585"/>
                <a:gd name="T10" fmla="*/ 505 w 760"/>
                <a:gd name="T11" fmla="*/ 424 h 1585"/>
                <a:gd name="T12" fmla="*/ 509 w 760"/>
                <a:gd name="T13" fmla="*/ 419 h 1585"/>
                <a:gd name="T14" fmla="*/ 514 w 760"/>
                <a:gd name="T15" fmla="*/ 415 h 1585"/>
                <a:gd name="T16" fmla="*/ 535 w 760"/>
                <a:gd name="T17" fmla="*/ 397 h 1585"/>
                <a:gd name="T18" fmla="*/ 560 w 760"/>
                <a:gd name="T19" fmla="*/ 383 h 1585"/>
                <a:gd name="T20" fmla="*/ 587 w 760"/>
                <a:gd name="T21" fmla="*/ 375 h 1585"/>
                <a:gd name="T22" fmla="*/ 617 w 760"/>
                <a:gd name="T23" fmla="*/ 371 h 1585"/>
                <a:gd name="T24" fmla="*/ 673 w 760"/>
                <a:gd name="T25" fmla="*/ 383 h 1585"/>
                <a:gd name="T26" fmla="*/ 718 w 760"/>
                <a:gd name="T27" fmla="*/ 413 h 1585"/>
                <a:gd name="T28" fmla="*/ 749 w 760"/>
                <a:gd name="T29" fmla="*/ 459 h 1585"/>
                <a:gd name="T30" fmla="*/ 760 w 760"/>
                <a:gd name="T31" fmla="*/ 514 h 1585"/>
                <a:gd name="T32" fmla="*/ 748 w 760"/>
                <a:gd name="T33" fmla="*/ 570 h 1585"/>
                <a:gd name="T34" fmla="*/ 717 w 760"/>
                <a:gd name="T35" fmla="*/ 616 h 1585"/>
                <a:gd name="T36" fmla="*/ 671 w 760"/>
                <a:gd name="T37" fmla="*/ 647 h 1585"/>
                <a:gd name="T38" fmla="*/ 615 w 760"/>
                <a:gd name="T39" fmla="*/ 659 h 1585"/>
                <a:gd name="T40" fmla="*/ 585 w 760"/>
                <a:gd name="T41" fmla="*/ 656 h 1585"/>
                <a:gd name="T42" fmla="*/ 558 w 760"/>
                <a:gd name="T43" fmla="*/ 647 h 1585"/>
                <a:gd name="T44" fmla="*/ 533 w 760"/>
                <a:gd name="T45" fmla="*/ 634 h 1585"/>
                <a:gd name="T46" fmla="*/ 512 w 760"/>
                <a:gd name="T47" fmla="*/ 616 h 1585"/>
                <a:gd name="T48" fmla="*/ 508 w 760"/>
                <a:gd name="T49" fmla="*/ 611 h 1585"/>
                <a:gd name="T50" fmla="*/ 503 w 760"/>
                <a:gd name="T51" fmla="*/ 606 h 1585"/>
                <a:gd name="T52" fmla="*/ 499 w 760"/>
                <a:gd name="T53" fmla="*/ 601 h 1585"/>
                <a:gd name="T54" fmla="*/ 496 w 760"/>
                <a:gd name="T55" fmla="*/ 596 h 1585"/>
                <a:gd name="T56" fmla="*/ 495 w 760"/>
                <a:gd name="T57" fmla="*/ 610 h 1585"/>
                <a:gd name="T58" fmla="*/ 495 w 760"/>
                <a:gd name="T59" fmla="*/ 622 h 1585"/>
                <a:gd name="T60" fmla="*/ 486 w 760"/>
                <a:gd name="T61" fmla="*/ 1585 h 1585"/>
                <a:gd name="T62" fmla="*/ 455 w 760"/>
                <a:gd name="T63" fmla="*/ 1507 h 1585"/>
                <a:gd name="T64" fmla="*/ 434 w 760"/>
                <a:gd name="T65" fmla="*/ 1421 h 1585"/>
                <a:gd name="T66" fmla="*/ 421 w 760"/>
                <a:gd name="T67" fmla="*/ 1348 h 1585"/>
                <a:gd name="T68" fmla="*/ 416 w 760"/>
                <a:gd name="T69" fmla="*/ 1307 h 1585"/>
                <a:gd name="T70" fmla="*/ 416 w 760"/>
                <a:gd name="T71" fmla="*/ 1305 h 1585"/>
                <a:gd name="T72" fmla="*/ 416 w 760"/>
                <a:gd name="T73" fmla="*/ 1304 h 1585"/>
                <a:gd name="T74" fmla="*/ 416 w 760"/>
                <a:gd name="T75" fmla="*/ 1302 h 1585"/>
                <a:gd name="T76" fmla="*/ 415 w 760"/>
                <a:gd name="T77" fmla="*/ 1301 h 1585"/>
                <a:gd name="T78" fmla="*/ 407 w 760"/>
                <a:gd name="T79" fmla="*/ 1249 h 1585"/>
                <a:gd name="T80" fmla="*/ 398 w 760"/>
                <a:gd name="T81" fmla="*/ 1188 h 1585"/>
                <a:gd name="T82" fmla="*/ 386 w 760"/>
                <a:gd name="T83" fmla="*/ 1125 h 1585"/>
                <a:gd name="T84" fmla="*/ 368 w 760"/>
                <a:gd name="T85" fmla="*/ 1065 h 1585"/>
                <a:gd name="T86" fmla="*/ 339 w 760"/>
                <a:gd name="T87" fmla="*/ 1029 h 1585"/>
                <a:gd name="T88" fmla="*/ 289 w 760"/>
                <a:gd name="T89" fmla="*/ 989 h 1585"/>
                <a:gd name="T90" fmla="*/ 236 w 760"/>
                <a:gd name="T91" fmla="*/ 952 h 1585"/>
                <a:gd name="T92" fmla="*/ 195 w 760"/>
                <a:gd name="T93" fmla="*/ 926 h 1585"/>
                <a:gd name="T94" fmla="*/ 79 w 760"/>
                <a:gd name="T95" fmla="*/ 840 h 1585"/>
                <a:gd name="T96" fmla="*/ 21 w 760"/>
                <a:gd name="T97" fmla="*/ 751 h 1585"/>
                <a:gd name="T98" fmla="*/ 2 w 760"/>
                <a:gd name="T99" fmla="*/ 615 h 1585"/>
                <a:gd name="T100" fmla="*/ 4 w 760"/>
                <a:gd name="T101" fmla="*/ 393 h 1585"/>
                <a:gd name="T102" fmla="*/ 80 w 760"/>
                <a:gd name="T103" fmla="*/ 171 h 1585"/>
                <a:gd name="T104" fmla="*/ 242 w 760"/>
                <a:gd name="T105" fmla="*/ 54 h 1585"/>
                <a:gd name="T106" fmla="*/ 407 w 760"/>
                <a:gd name="T107" fmla="*/ 9 h 1585"/>
                <a:gd name="T108" fmla="*/ 492 w 760"/>
                <a:gd name="T109" fmla="*/ 1 h 1585"/>
                <a:gd name="T110" fmla="*/ 493 w 760"/>
                <a:gd name="T111" fmla="*/ 1 h 1585"/>
                <a:gd name="T112" fmla="*/ 495 w 760"/>
                <a:gd name="T113" fmla="*/ 1 h 1585"/>
                <a:gd name="T114" fmla="*/ 497 w 760"/>
                <a:gd name="T115" fmla="*/ 1 h 1585"/>
                <a:gd name="T116" fmla="*/ 501 w 760"/>
                <a:gd name="T117" fmla="*/ 0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0" h="1585">
                  <a:moveTo>
                    <a:pt x="501" y="0"/>
                  </a:moveTo>
                  <a:cubicBezTo>
                    <a:pt x="497" y="408"/>
                    <a:pt x="497" y="408"/>
                    <a:pt x="497" y="408"/>
                  </a:cubicBezTo>
                  <a:cubicBezTo>
                    <a:pt x="497" y="421"/>
                    <a:pt x="497" y="421"/>
                    <a:pt x="497" y="421"/>
                  </a:cubicBezTo>
                  <a:cubicBezTo>
                    <a:pt x="497" y="435"/>
                    <a:pt x="497" y="435"/>
                    <a:pt x="497" y="435"/>
                  </a:cubicBezTo>
                  <a:cubicBezTo>
                    <a:pt x="498" y="433"/>
                    <a:pt x="500" y="431"/>
                    <a:pt x="501" y="429"/>
                  </a:cubicBezTo>
                  <a:cubicBezTo>
                    <a:pt x="502" y="428"/>
                    <a:pt x="504" y="426"/>
                    <a:pt x="505" y="424"/>
                  </a:cubicBezTo>
                  <a:cubicBezTo>
                    <a:pt x="506" y="423"/>
                    <a:pt x="508" y="421"/>
                    <a:pt x="509" y="419"/>
                  </a:cubicBezTo>
                  <a:cubicBezTo>
                    <a:pt x="511" y="418"/>
                    <a:pt x="512" y="416"/>
                    <a:pt x="514" y="415"/>
                  </a:cubicBezTo>
                  <a:cubicBezTo>
                    <a:pt x="520" y="408"/>
                    <a:pt x="528" y="402"/>
                    <a:pt x="535" y="397"/>
                  </a:cubicBezTo>
                  <a:cubicBezTo>
                    <a:pt x="543" y="391"/>
                    <a:pt x="551" y="387"/>
                    <a:pt x="560" y="383"/>
                  </a:cubicBezTo>
                  <a:cubicBezTo>
                    <a:pt x="569" y="379"/>
                    <a:pt x="578" y="376"/>
                    <a:pt x="587" y="375"/>
                  </a:cubicBezTo>
                  <a:cubicBezTo>
                    <a:pt x="597" y="373"/>
                    <a:pt x="607" y="371"/>
                    <a:pt x="617" y="371"/>
                  </a:cubicBezTo>
                  <a:cubicBezTo>
                    <a:pt x="637" y="371"/>
                    <a:pt x="655" y="375"/>
                    <a:pt x="673" y="383"/>
                  </a:cubicBezTo>
                  <a:cubicBezTo>
                    <a:pt x="690" y="390"/>
                    <a:pt x="705" y="400"/>
                    <a:pt x="718" y="413"/>
                  </a:cubicBezTo>
                  <a:cubicBezTo>
                    <a:pt x="731" y="426"/>
                    <a:pt x="742" y="441"/>
                    <a:pt x="749" y="459"/>
                  </a:cubicBezTo>
                  <a:cubicBezTo>
                    <a:pt x="756" y="476"/>
                    <a:pt x="760" y="495"/>
                    <a:pt x="760" y="514"/>
                  </a:cubicBezTo>
                  <a:cubicBezTo>
                    <a:pt x="760" y="534"/>
                    <a:pt x="756" y="553"/>
                    <a:pt x="748" y="570"/>
                  </a:cubicBezTo>
                  <a:cubicBezTo>
                    <a:pt x="741" y="588"/>
                    <a:pt x="730" y="603"/>
                    <a:pt x="717" y="616"/>
                  </a:cubicBezTo>
                  <a:cubicBezTo>
                    <a:pt x="704" y="629"/>
                    <a:pt x="688" y="640"/>
                    <a:pt x="671" y="647"/>
                  </a:cubicBezTo>
                  <a:cubicBezTo>
                    <a:pt x="654" y="655"/>
                    <a:pt x="635" y="659"/>
                    <a:pt x="615" y="659"/>
                  </a:cubicBezTo>
                  <a:cubicBezTo>
                    <a:pt x="605" y="659"/>
                    <a:pt x="595" y="658"/>
                    <a:pt x="585" y="656"/>
                  </a:cubicBezTo>
                  <a:cubicBezTo>
                    <a:pt x="576" y="654"/>
                    <a:pt x="567" y="651"/>
                    <a:pt x="558" y="647"/>
                  </a:cubicBezTo>
                  <a:cubicBezTo>
                    <a:pt x="549" y="643"/>
                    <a:pt x="541" y="639"/>
                    <a:pt x="533" y="634"/>
                  </a:cubicBezTo>
                  <a:cubicBezTo>
                    <a:pt x="526" y="628"/>
                    <a:pt x="519" y="622"/>
                    <a:pt x="512" y="616"/>
                  </a:cubicBezTo>
                  <a:cubicBezTo>
                    <a:pt x="511" y="614"/>
                    <a:pt x="509" y="613"/>
                    <a:pt x="508" y="611"/>
                  </a:cubicBezTo>
                  <a:cubicBezTo>
                    <a:pt x="506" y="609"/>
                    <a:pt x="505" y="608"/>
                    <a:pt x="503" y="606"/>
                  </a:cubicBezTo>
                  <a:cubicBezTo>
                    <a:pt x="502" y="604"/>
                    <a:pt x="501" y="603"/>
                    <a:pt x="499" y="601"/>
                  </a:cubicBezTo>
                  <a:cubicBezTo>
                    <a:pt x="498" y="599"/>
                    <a:pt x="497" y="597"/>
                    <a:pt x="496" y="596"/>
                  </a:cubicBezTo>
                  <a:cubicBezTo>
                    <a:pt x="495" y="610"/>
                    <a:pt x="495" y="610"/>
                    <a:pt x="495" y="610"/>
                  </a:cubicBezTo>
                  <a:cubicBezTo>
                    <a:pt x="495" y="622"/>
                    <a:pt x="495" y="622"/>
                    <a:pt x="495" y="622"/>
                  </a:cubicBezTo>
                  <a:cubicBezTo>
                    <a:pt x="486" y="1585"/>
                    <a:pt x="486" y="1585"/>
                    <a:pt x="486" y="1585"/>
                  </a:cubicBezTo>
                  <a:cubicBezTo>
                    <a:pt x="474" y="1562"/>
                    <a:pt x="463" y="1535"/>
                    <a:pt x="455" y="1507"/>
                  </a:cubicBezTo>
                  <a:cubicBezTo>
                    <a:pt x="446" y="1478"/>
                    <a:pt x="439" y="1448"/>
                    <a:pt x="434" y="1421"/>
                  </a:cubicBezTo>
                  <a:cubicBezTo>
                    <a:pt x="428" y="1393"/>
                    <a:pt x="424" y="1368"/>
                    <a:pt x="421" y="1348"/>
                  </a:cubicBezTo>
                  <a:cubicBezTo>
                    <a:pt x="418" y="1328"/>
                    <a:pt x="417" y="1313"/>
                    <a:pt x="416" y="1307"/>
                  </a:cubicBezTo>
                  <a:cubicBezTo>
                    <a:pt x="416" y="1306"/>
                    <a:pt x="416" y="1306"/>
                    <a:pt x="416" y="1305"/>
                  </a:cubicBezTo>
                  <a:cubicBezTo>
                    <a:pt x="416" y="1305"/>
                    <a:pt x="416" y="1304"/>
                    <a:pt x="416" y="1304"/>
                  </a:cubicBezTo>
                  <a:cubicBezTo>
                    <a:pt x="416" y="1303"/>
                    <a:pt x="416" y="1303"/>
                    <a:pt x="416" y="1302"/>
                  </a:cubicBezTo>
                  <a:cubicBezTo>
                    <a:pt x="415" y="1302"/>
                    <a:pt x="415" y="1302"/>
                    <a:pt x="415" y="1301"/>
                  </a:cubicBezTo>
                  <a:cubicBezTo>
                    <a:pt x="412" y="1286"/>
                    <a:pt x="409" y="1268"/>
                    <a:pt x="407" y="1249"/>
                  </a:cubicBezTo>
                  <a:cubicBezTo>
                    <a:pt x="404" y="1230"/>
                    <a:pt x="401" y="1209"/>
                    <a:pt x="398" y="1188"/>
                  </a:cubicBezTo>
                  <a:cubicBezTo>
                    <a:pt x="394" y="1168"/>
                    <a:pt x="391" y="1146"/>
                    <a:pt x="386" y="1125"/>
                  </a:cubicBezTo>
                  <a:cubicBezTo>
                    <a:pt x="381" y="1105"/>
                    <a:pt x="375" y="1084"/>
                    <a:pt x="368" y="1065"/>
                  </a:cubicBezTo>
                  <a:cubicBezTo>
                    <a:pt x="364" y="1055"/>
                    <a:pt x="353" y="1042"/>
                    <a:pt x="339" y="1029"/>
                  </a:cubicBezTo>
                  <a:cubicBezTo>
                    <a:pt x="325" y="1016"/>
                    <a:pt x="308" y="1002"/>
                    <a:pt x="289" y="989"/>
                  </a:cubicBezTo>
                  <a:cubicBezTo>
                    <a:pt x="271" y="976"/>
                    <a:pt x="252" y="963"/>
                    <a:pt x="236" y="952"/>
                  </a:cubicBezTo>
                  <a:cubicBezTo>
                    <a:pt x="219" y="941"/>
                    <a:pt x="205" y="932"/>
                    <a:pt x="195" y="926"/>
                  </a:cubicBezTo>
                  <a:cubicBezTo>
                    <a:pt x="145" y="893"/>
                    <a:pt x="107" y="867"/>
                    <a:pt x="79" y="840"/>
                  </a:cubicBezTo>
                  <a:cubicBezTo>
                    <a:pt x="51" y="813"/>
                    <a:pt x="33" y="786"/>
                    <a:pt x="21" y="751"/>
                  </a:cubicBezTo>
                  <a:cubicBezTo>
                    <a:pt x="10" y="715"/>
                    <a:pt x="4" y="673"/>
                    <a:pt x="2" y="615"/>
                  </a:cubicBezTo>
                  <a:cubicBezTo>
                    <a:pt x="0" y="558"/>
                    <a:pt x="2" y="486"/>
                    <a:pt x="4" y="393"/>
                  </a:cubicBezTo>
                  <a:cubicBezTo>
                    <a:pt x="5" y="298"/>
                    <a:pt x="35" y="225"/>
                    <a:pt x="80" y="171"/>
                  </a:cubicBezTo>
                  <a:cubicBezTo>
                    <a:pt x="124" y="116"/>
                    <a:pt x="182" y="79"/>
                    <a:pt x="242" y="54"/>
                  </a:cubicBezTo>
                  <a:cubicBezTo>
                    <a:pt x="301" y="29"/>
                    <a:pt x="360" y="16"/>
                    <a:pt x="407" y="9"/>
                  </a:cubicBezTo>
                  <a:cubicBezTo>
                    <a:pt x="453" y="2"/>
                    <a:pt x="486" y="1"/>
                    <a:pt x="492" y="1"/>
                  </a:cubicBezTo>
                  <a:cubicBezTo>
                    <a:pt x="492" y="1"/>
                    <a:pt x="492" y="1"/>
                    <a:pt x="493" y="1"/>
                  </a:cubicBezTo>
                  <a:cubicBezTo>
                    <a:pt x="493" y="1"/>
                    <a:pt x="494" y="1"/>
                    <a:pt x="495" y="1"/>
                  </a:cubicBezTo>
                  <a:cubicBezTo>
                    <a:pt x="495" y="1"/>
                    <a:pt x="496" y="1"/>
                    <a:pt x="497" y="1"/>
                  </a:cubicBezTo>
                  <a:cubicBezTo>
                    <a:pt x="499" y="1"/>
                    <a:pt x="500" y="1"/>
                    <a:pt x="501" y="0"/>
                  </a:cubicBezTo>
                  <a:close/>
                </a:path>
              </a:pathLst>
            </a:custGeom>
            <a:solidFill>
              <a:srgbClr val="0088B2"/>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23" name="Freeform 22"/>
            <p:cNvSpPr>
              <a:spLocks/>
            </p:cNvSpPr>
            <p:nvPr/>
          </p:nvSpPr>
          <p:spPr bwMode="auto">
            <a:xfrm>
              <a:off x="4447146" y="1903188"/>
              <a:ext cx="1224606" cy="3486109"/>
            </a:xfrm>
            <a:custGeom>
              <a:avLst/>
              <a:gdLst>
                <a:gd name="T0" fmla="*/ 329 w 632"/>
                <a:gd name="T1" fmla="*/ 0 h 1798"/>
                <a:gd name="T2" fmla="*/ 345 w 632"/>
                <a:gd name="T3" fmla="*/ 2 h 1798"/>
                <a:gd name="T4" fmla="*/ 359 w 632"/>
                <a:gd name="T5" fmla="*/ 7 h 1798"/>
                <a:gd name="T6" fmla="*/ 372 w 632"/>
                <a:gd name="T7" fmla="*/ 17 h 1798"/>
                <a:gd name="T8" fmla="*/ 382 w 632"/>
                <a:gd name="T9" fmla="*/ 29 h 1798"/>
                <a:gd name="T10" fmla="*/ 409 w 632"/>
                <a:gd name="T11" fmla="*/ 94 h 1798"/>
                <a:gd name="T12" fmla="*/ 435 w 632"/>
                <a:gd name="T13" fmla="*/ 211 h 1798"/>
                <a:gd name="T14" fmla="*/ 456 w 632"/>
                <a:gd name="T15" fmla="*/ 399 h 1798"/>
                <a:gd name="T16" fmla="*/ 473 w 632"/>
                <a:gd name="T17" fmla="*/ 680 h 1798"/>
                <a:gd name="T18" fmla="*/ 517 w 632"/>
                <a:gd name="T19" fmla="*/ 680 h 1798"/>
                <a:gd name="T20" fmla="*/ 559 w 632"/>
                <a:gd name="T21" fmla="*/ 688 h 1798"/>
                <a:gd name="T22" fmla="*/ 594 w 632"/>
                <a:gd name="T23" fmla="*/ 711 h 1798"/>
                <a:gd name="T24" fmla="*/ 618 w 632"/>
                <a:gd name="T25" fmla="*/ 745 h 1798"/>
                <a:gd name="T26" fmla="*/ 627 w 632"/>
                <a:gd name="T27" fmla="*/ 787 h 1798"/>
                <a:gd name="T28" fmla="*/ 632 w 632"/>
                <a:gd name="T29" fmla="*/ 989 h 1798"/>
                <a:gd name="T30" fmla="*/ 624 w 632"/>
                <a:gd name="T31" fmla="*/ 1031 h 1798"/>
                <a:gd name="T32" fmla="*/ 601 w 632"/>
                <a:gd name="T33" fmla="*/ 1066 h 1798"/>
                <a:gd name="T34" fmla="*/ 567 w 632"/>
                <a:gd name="T35" fmla="*/ 1089 h 1798"/>
                <a:gd name="T36" fmla="*/ 525 w 632"/>
                <a:gd name="T37" fmla="*/ 1098 h 1798"/>
                <a:gd name="T38" fmla="*/ 485 w 632"/>
                <a:gd name="T39" fmla="*/ 1098 h 1798"/>
                <a:gd name="T40" fmla="*/ 469 w 632"/>
                <a:gd name="T41" fmla="*/ 1492 h 1798"/>
                <a:gd name="T42" fmla="*/ 421 w 632"/>
                <a:gd name="T43" fmla="*/ 1702 h 1798"/>
                <a:gd name="T44" fmla="*/ 367 w 632"/>
                <a:gd name="T45" fmla="*/ 1784 h 1798"/>
                <a:gd name="T46" fmla="*/ 335 w 632"/>
                <a:gd name="T47" fmla="*/ 1798 h 1798"/>
                <a:gd name="T48" fmla="*/ 195 w 632"/>
                <a:gd name="T49" fmla="*/ 1798 h 1798"/>
                <a:gd name="T50" fmla="*/ 184 w 632"/>
                <a:gd name="T51" fmla="*/ 1796 h 1798"/>
                <a:gd name="T52" fmla="*/ 173 w 632"/>
                <a:gd name="T53" fmla="*/ 1791 h 1798"/>
                <a:gd name="T54" fmla="*/ 164 w 632"/>
                <a:gd name="T55" fmla="*/ 1784 h 1798"/>
                <a:gd name="T56" fmla="*/ 155 w 632"/>
                <a:gd name="T57" fmla="*/ 1777 h 1798"/>
                <a:gd name="T58" fmla="*/ 121 w 632"/>
                <a:gd name="T59" fmla="*/ 1747 h 1798"/>
                <a:gd name="T60" fmla="*/ 87 w 632"/>
                <a:gd name="T61" fmla="*/ 1718 h 1798"/>
                <a:gd name="T62" fmla="*/ 52 w 632"/>
                <a:gd name="T63" fmla="*/ 1691 h 1798"/>
                <a:gd name="T64" fmla="*/ 17 w 632"/>
                <a:gd name="T65" fmla="*/ 1665 h 1798"/>
                <a:gd name="T66" fmla="*/ 10 w 632"/>
                <a:gd name="T67" fmla="*/ 1020 h 1798"/>
                <a:gd name="T68" fmla="*/ 33 w 632"/>
                <a:gd name="T69" fmla="*/ 1036 h 1798"/>
                <a:gd name="T70" fmla="*/ 59 w 632"/>
                <a:gd name="T71" fmla="*/ 1049 h 1798"/>
                <a:gd name="T72" fmla="*/ 87 w 632"/>
                <a:gd name="T73" fmla="*/ 1057 h 1798"/>
                <a:gd name="T74" fmla="*/ 117 w 632"/>
                <a:gd name="T75" fmla="*/ 1059 h 1798"/>
                <a:gd name="T76" fmla="*/ 179 w 632"/>
                <a:gd name="T77" fmla="*/ 1046 h 1798"/>
                <a:gd name="T78" fmla="*/ 231 w 632"/>
                <a:gd name="T79" fmla="*/ 1012 h 1798"/>
                <a:gd name="T80" fmla="*/ 265 w 632"/>
                <a:gd name="T81" fmla="*/ 960 h 1798"/>
                <a:gd name="T82" fmla="*/ 276 w 632"/>
                <a:gd name="T83" fmla="*/ 898 h 1798"/>
                <a:gd name="T84" fmla="*/ 263 w 632"/>
                <a:gd name="T85" fmla="*/ 835 h 1798"/>
                <a:gd name="T86" fmla="*/ 227 w 632"/>
                <a:gd name="T87" fmla="*/ 785 h 1798"/>
                <a:gd name="T88" fmla="*/ 175 w 632"/>
                <a:gd name="T89" fmla="*/ 750 h 1798"/>
                <a:gd name="T90" fmla="*/ 112 w 632"/>
                <a:gd name="T91" fmla="*/ 738 h 1798"/>
                <a:gd name="T92" fmla="*/ 83 w 632"/>
                <a:gd name="T93" fmla="*/ 741 h 1798"/>
                <a:gd name="T94" fmla="*/ 55 w 632"/>
                <a:gd name="T95" fmla="*/ 749 h 1798"/>
                <a:gd name="T96" fmla="*/ 30 w 632"/>
                <a:gd name="T97" fmla="*/ 761 h 1798"/>
                <a:gd name="T98" fmla="*/ 7 w 632"/>
                <a:gd name="T99" fmla="*/ 778 h 1798"/>
                <a:gd name="T100" fmla="*/ 0 w 632"/>
                <a:gd name="T101" fmla="*/ 151 h 1798"/>
                <a:gd name="T102" fmla="*/ 64 w 632"/>
                <a:gd name="T103" fmla="*/ 109 h 1798"/>
                <a:gd name="T104" fmla="*/ 115 w 632"/>
                <a:gd name="T105" fmla="*/ 72 h 1798"/>
                <a:gd name="T106" fmla="*/ 154 w 632"/>
                <a:gd name="T107" fmla="*/ 40 h 1798"/>
                <a:gd name="T108" fmla="*/ 181 w 632"/>
                <a:gd name="T109" fmla="*/ 17 h 1798"/>
                <a:gd name="T110" fmla="*/ 190 w 632"/>
                <a:gd name="T111" fmla="*/ 11 h 1798"/>
                <a:gd name="T112" fmla="*/ 199 w 632"/>
                <a:gd name="T113" fmla="*/ 6 h 1798"/>
                <a:gd name="T114" fmla="*/ 209 w 632"/>
                <a:gd name="T115" fmla="*/ 3 h 1798"/>
                <a:gd name="T116" fmla="*/ 220 w 632"/>
                <a:gd name="T117" fmla="*/ 2 h 1798"/>
                <a:gd name="T118" fmla="*/ 244 w 632"/>
                <a:gd name="T119" fmla="*/ 1 h 1798"/>
                <a:gd name="T120" fmla="*/ 273 w 632"/>
                <a:gd name="T121" fmla="*/ 1 h 1798"/>
                <a:gd name="T122" fmla="*/ 302 w 632"/>
                <a:gd name="T123" fmla="*/ 0 h 1798"/>
                <a:gd name="T124" fmla="*/ 329 w 632"/>
                <a:gd name="T125" fmla="*/ 0 h 1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2" h="1798">
                  <a:moveTo>
                    <a:pt x="329" y="0"/>
                  </a:moveTo>
                  <a:cubicBezTo>
                    <a:pt x="334" y="0"/>
                    <a:pt x="340" y="0"/>
                    <a:pt x="345" y="2"/>
                  </a:cubicBezTo>
                  <a:cubicBezTo>
                    <a:pt x="350" y="3"/>
                    <a:pt x="355" y="5"/>
                    <a:pt x="359" y="7"/>
                  </a:cubicBezTo>
                  <a:cubicBezTo>
                    <a:pt x="364" y="10"/>
                    <a:pt x="368" y="13"/>
                    <a:pt x="372" y="17"/>
                  </a:cubicBezTo>
                  <a:cubicBezTo>
                    <a:pt x="376" y="20"/>
                    <a:pt x="379" y="24"/>
                    <a:pt x="382" y="29"/>
                  </a:cubicBezTo>
                  <a:cubicBezTo>
                    <a:pt x="391" y="44"/>
                    <a:pt x="400" y="65"/>
                    <a:pt x="409" y="94"/>
                  </a:cubicBezTo>
                  <a:cubicBezTo>
                    <a:pt x="418" y="123"/>
                    <a:pt x="427" y="161"/>
                    <a:pt x="435" y="211"/>
                  </a:cubicBezTo>
                  <a:cubicBezTo>
                    <a:pt x="443" y="260"/>
                    <a:pt x="450" y="322"/>
                    <a:pt x="456" y="399"/>
                  </a:cubicBezTo>
                  <a:cubicBezTo>
                    <a:pt x="463" y="476"/>
                    <a:pt x="469" y="568"/>
                    <a:pt x="473" y="680"/>
                  </a:cubicBezTo>
                  <a:cubicBezTo>
                    <a:pt x="517" y="680"/>
                    <a:pt x="517" y="680"/>
                    <a:pt x="517" y="680"/>
                  </a:cubicBezTo>
                  <a:cubicBezTo>
                    <a:pt x="532" y="680"/>
                    <a:pt x="546" y="683"/>
                    <a:pt x="559" y="688"/>
                  </a:cubicBezTo>
                  <a:cubicBezTo>
                    <a:pt x="572" y="694"/>
                    <a:pt x="584" y="701"/>
                    <a:pt x="594" y="711"/>
                  </a:cubicBezTo>
                  <a:cubicBezTo>
                    <a:pt x="604" y="721"/>
                    <a:pt x="612" y="732"/>
                    <a:pt x="618" y="745"/>
                  </a:cubicBezTo>
                  <a:cubicBezTo>
                    <a:pt x="624" y="758"/>
                    <a:pt x="627" y="772"/>
                    <a:pt x="627" y="787"/>
                  </a:cubicBezTo>
                  <a:cubicBezTo>
                    <a:pt x="632" y="989"/>
                    <a:pt x="632" y="989"/>
                    <a:pt x="632" y="989"/>
                  </a:cubicBezTo>
                  <a:cubicBezTo>
                    <a:pt x="632" y="1004"/>
                    <a:pt x="629" y="1019"/>
                    <a:pt x="624" y="1031"/>
                  </a:cubicBezTo>
                  <a:cubicBezTo>
                    <a:pt x="619" y="1044"/>
                    <a:pt x="611" y="1056"/>
                    <a:pt x="601" y="1066"/>
                  </a:cubicBezTo>
                  <a:cubicBezTo>
                    <a:pt x="592" y="1076"/>
                    <a:pt x="580" y="1084"/>
                    <a:pt x="567" y="1089"/>
                  </a:cubicBezTo>
                  <a:cubicBezTo>
                    <a:pt x="554" y="1095"/>
                    <a:pt x="540" y="1098"/>
                    <a:pt x="525" y="1098"/>
                  </a:cubicBezTo>
                  <a:cubicBezTo>
                    <a:pt x="485" y="1098"/>
                    <a:pt x="485" y="1098"/>
                    <a:pt x="485" y="1098"/>
                  </a:cubicBezTo>
                  <a:cubicBezTo>
                    <a:pt x="488" y="1266"/>
                    <a:pt x="481" y="1395"/>
                    <a:pt x="469" y="1492"/>
                  </a:cubicBezTo>
                  <a:cubicBezTo>
                    <a:pt x="457" y="1590"/>
                    <a:pt x="440" y="1657"/>
                    <a:pt x="421" y="1702"/>
                  </a:cubicBezTo>
                  <a:cubicBezTo>
                    <a:pt x="403" y="1747"/>
                    <a:pt x="383" y="1771"/>
                    <a:pt x="367" y="1784"/>
                  </a:cubicBezTo>
                  <a:cubicBezTo>
                    <a:pt x="351" y="1797"/>
                    <a:pt x="339" y="1798"/>
                    <a:pt x="335" y="1798"/>
                  </a:cubicBezTo>
                  <a:cubicBezTo>
                    <a:pt x="195" y="1798"/>
                    <a:pt x="195" y="1798"/>
                    <a:pt x="195" y="1798"/>
                  </a:cubicBezTo>
                  <a:cubicBezTo>
                    <a:pt x="191" y="1798"/>
                    <a:pt x="188" y="1797"/>
                    <a:pt x="184" y="1796"/>
                  </a:cubicBezTo>
                  <a:cubicBezTo>
                    <a:pt x="180" y="1795"/>
                    <a:pt x="177" y="1793"/>
                    <a:pt x="173" y="1791"/>
                  </a:cubicBezTo>
                  <a:cubicBezTo>
                    <a:pt x="170" y="1789"/>
                    <a:pt x="167" y="1787"/>
                    <a:pt x="164" y="1784"/>
                  </a:cubicBezTo>
                  <a:cubicBezTo>
                    <a:pt x="161" y="1782"/>
                    <a:pt x="158" y="1779"/>
                    <a:pt x="155" y="1777"/>
                  </a:cubicBezTo>
                  <a:cubicBezTo>
                    <a:pt x="144" y="1766"/>
                    <a:pt x="133" y="1756"/>
                    <a:pt x="121" y="1747"/>
                  </a:cubicBezTo>
                  <a:cubicBezTo>
                    <a:pt x="110" y="1737"/>
                    <a:pt x="99" y="1727"/>
                    <a:pt x="87" y="1718"/>
                  </a:cubicBezTo>
                  <a:cubicBezTo>
                    <a:pt x="76" y="1709"/>
                    <a:pt x="64" y="1700"/>
                    <a:pt x="52" y="1691"/>
                  </a:cubicBezTo>
                  <a:cubicBezTo>
                    <a:pt x="41" y="1682"/>
                    <a:pt x="29" y="1674"/>
                    <a:pt x="17" y="1665"/>
                  </a:cubicBezTo>
                  <a:cubicBezTo>
                    <a:pt x="10" y="1020"/>
                    <a:pt x="10" y="1020"/>
                    <a:pt x="10" y="1020"/>
                  </a:cubicBezTo>
                  <a:cubicBezTo>
                    <a:pt x="17" y="1026"/>
                    <a:pt x="25" y="1032"/>
                    <a:pt x="33" y="1036"/>
                  </a:cubicBezTo>
                  <a:cubicBezTo>
                    <a:pt x="41" y="1041"/>
                    <a:pt x="50" y="1045"/>
                    <a:pt x="59" y="1049"/>
                  </a:cubicBezTo>
                  <a:cubicBezTo>
                    <a:pt x="68" y="1052"/>
                    <a:pt x="77" y="1055"/>
                    <a:pt x="87" y="1057"/>
                  </a:cubicBezTo>
                  <a:cubicBezTo>
                    <a:pt x="96" y="1058"/>
                    <a:pt x="106" y="1059"/>
                    <a:pt x="117" y="1059"/>
                  </a:cubicBezTo>
                  <a:cubicBezTo>
                    <a:pt x="139" y="1059"/>
                    <a:pt x="160" y="1055"/>
                    <a:pt x="179" y="1046"/>
                  </a:cubicBezTo>
                  <a:cubicBezTo>
                    <a:pt x="199" y="1038"/>
                    <a:pt x="216" y="1026"/>
                    <a:pt x="231" y="1012"/>
                  </a:cubicBezTo>
                  <a:cubicBezTo>
                    <a:pt x="245" y="997"/>
                    <a:pt x="257" y="980"/>
                    <a:pt x="265" y="960"/>
                  </a:cubicBezTo>
                  <a:cubicBezTo>
                    <a:pt x="272" y="941"/>
                    <a:pt x="277" y="920"/>
                    <a:pt x="276" y="898"/>
                  </a:cubicBezTo>
                  <a:cubicBezTo>
                    <a:pt x="276" y="876"/>
                    <a:pt x="271" y="855"/>
                    <a:pt x="263" y="835"/>
                  </a:cubicBezTo>
                  <a:cubicBezTo>
                    <a:pt x="254" y="816"/>
                    <a:pt x="242" y="799"/>
                    <a:pt x="227" y="785"/>
                  </a:cubicBezTo>
                  <a:cubicBezTo>
                    <a:pt x="212" y="770"/>
                    <a:pt x="195" y="758"/>
                    <a:pt x="175" y="750"/>
                  </a:cubicBezTo>
                  <a:cubicBezTo>
                    <a:pt x="156" y="742"/>
                    <a:pt x="135" y="738"/>
                    <a:pt x="112" y="738"/>
                  </a:cubicBezTo>
                  <a:cubicBezTo>
                    <a:pt x="102" y="738"/>
                    <a:pt x="93" y="739"/>
                    <a:pt x="83" y="741"/>
                  </a:cubicBezTo>
                  <a:cubicBezTo>
                    <a:pt x="73" y="743"/>
                    <a:pt x="64" y="745"/>
                    <a:pt x="55" y="749"/>
                  </a:cubicBezTo>
                  <a:cubicBezTo>
                    <a:pt x="46" y="752"/>
                    <a:pt x="38" y="756"/>
                    <a:pt x="30" y="761"/>
                  </a:cubicBezTo>
                  <a:cubicBezTo>
                    <a:pt x="22" y="766"/>
                    <a:pt x="14" y="772"/>
                    <a:pt x="7" y="778"/>
                  </a:cubicBezTo>
                  <a:cubicBezTo>
                    <a:pt x="0" y="151"/>
                    <a:pt x="0" y="151"/>
                    <a:pt x="0" y="151"/>
                  </a:cubicBezTo>
                  <a:cubicBezTo>
                    <a:pt x="23" y="136"/>
                    <a:pt x="44" y="122"/>
                    <a:pt x="64" y="109"/>
                  </a:cubicBezTo>
                  <a:cubicBezTo>
                    <a:pt x="83" y="96"/>
                    <a:pt x="100" y="83"/>
                    <a:pt x="115" y="72"/>
                  </a:cubicBezTo>
                  <a:cubicBezTo>
                    <a:pt x="130" y="60"/>
                    <a:pt x="143" y="49"/>
                    <a:pt x="154" y="40"/>
                  </a:cubicBezTo>
                  <a:cubicBezTo>
                    <a:pt x="165" y="31"/>
                    <a:pt x="174" y="23"/>
                    <a:pt x="181" y="17"/>
                  </a:cubicBezTo>
                  <a:cubicBezTo>
                    <a:pt x="184" y="15"/>
                    <a:pt x="187" y="13"/>
                    <a:pt x="190" y="11"/>
                  </a:cubicBezTo>
                  <a:cubicBezTo>
                    <a:pt x="193" y="9"/>
                    <a:pt x="196" y="7"/>
                    <a:pt x="199" y="6"/>
                  </a:cubicBezTo>
                  <a:cubicBezTo>
                    <a:pt x="202" y="5"/>
                    <a:pt x="206" y="4"/>
                    <a:pt x="209" y="3"/>
                  </a:cubicBezTo>
                  <a:cubicBezTo>
                    <a:pt x="213" y="2"/>
                    <a:pt x="216" y="2"/>
                    <a:pt x="220" y="2"/>
                  </a:cubicBezTo>
                  <a:cubicBezTo>
                    <a:pt x="227" y="2"/>
                    <a:pt x="235" y="2"/>
                    <a:pt x="244" y="1"/>
                  </a:cubicBezTo>
                  <a:cubicBezTo>
                    <a:pt x="253" y="1"/>
                    <a:pt x="263" y="1"/>
                    <a:pt x="273" y="1"/>
                  </a:cubicBezTo>
                  <a:cubicBezTo>
                    <a:pt x="283" y="1"/>
                    <a:pt x="293" y="0"/>
                    <a:pt x="302" y="0"/>
                  </a:cubicBezTo>
                  <a:cubicBezTo>
                    <a:pt x="312" y="0"/>
                    <a:pt x="321" y="0"/>
                    <a:pt x="329" y="0"/>
                  </a:cubicBezTo>
                  <a:close/>
                </a:path>
              </a:pathLst>
            </a:custGeom>
            <a:solidFill>
              <a:srgbClr val="5EABA0"/>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24" name="Freeform 23"/>
            <p:cNvSpPr>
              <a:spLocks/>
            </p:cNvSpPr>
            <p:nvPr/>
          </p:nvSpPr>
          <p:spPr bwMode="auto">
            <a:xfrm>
              <a:off x="2109412" y="2620410"/>
              <a:ext cx="1667234" cy="3248401"/>
            </a:xfrm>
            <a:custGeom>
              <a:avLst/>
              <a:gdLst>
                <a:gd name="T0" fmla="*/ 594 w 860"/>
                <a:gd name="T1" fmla="*/ 426 h 1675"/>
                <a:gd name="T2" fmla="*/ 594 w 860"/>
                <a:gd name="T3" fmla="*/ 454 h 1675"/>
                <a:gd name="T4" fmla="*/ 601 w 860"/>
                <a:gd name="T5" fmla="*/ 443 h 1675"/>
                <a:gd name="T6" fmla="*/ 610 w 860"/>
                <a:gd name="T7" fmla="*/ 433 h 1675"/>
                <a:gd name="T8" fmla="*/ 657 w 860"/>
                <a:gd name="T9" fmla="*/ 399 h 1675"/>
                <a:gd name="T10" fmla="*/ 715 w 860"/>
                <a:gd name="T11" fmla="*/ 386 h 1675"/>
                <a:gd name="T12" fmla="*/ 817 w 860"/>
                <a:gd name="T13" fmla="*/ 428 h 1675"/>
                <a:gd name="T14" fmla="*/ 860 w 860"/>
                <a:gd name="T15" fmla="*/ 530 h 1675"/>
                <a:gd name="T16" fmla="*/ 818 w 860"/>
                <a:gd name="T17" fmla="*/ 632 h 1675"/>
                <a:gd name="T18" fmla="*/ 716 w 860"/>
                <a:gd name="T19" fmla="*/ 674 h 1675"/>
                <a:gd name="T20" fmla="*/ 657 w 860"/>
                <a:gd name="T21" fmla="*/ 662 h 1675"/>
                <a:gd name="T22" fmla="*/ 610 w 860"/>
                <a:gd name="T23" fmla="*/ 628 h 1675"/>
                <a:gd name="T24" fmla="*/ 601 w 860"/>
                <a:gd name="T25" fmla="*/ 618 h 1675"/>
                <a:gd name="T26" fmla="*/ 594 w 860"/>
                <a:gd name="T27" fmla="*/ 607 h 1675"/>
                <a:gd name="T28" fmla="*/ 594 w 860"/>
                <a:gd name="T29" fmla="*/ 635 h 1675"/>
                <a:gd name="T30" fmla="*/ 550 w 860"/>
                <a:gd name="T31" fmla="*/ 1047 h 1675"/>
                <a:gd name="T32" fmla="*/ 477 w 860"/>
                <a:gd name="T33" fmla="*/ 1040 h 1675"/>
                <a:gd name="T34" fmla="*/ 369 w 860"/>
                <a:gd name="T35" fmla="*/ 1065 h 1675"/>
                <a:gd name="T36" fmla="*/ 292 w 860"/>
                <a:gd name="T37" fmla="*/ 1226 h 1675"/>
                <a:gd name="T38" fmla="*/ 280 w 860"/>
                <a:gd name="T39" fmla="*/ 1408 h 1675"/>
                <a:gd name="T40" fmla="*/ 307 w 860"/>
                <a:gd name="T41" fmla="*/ 1512 h 1675"/>
                <a:gd name="T42" fmla="*/ 330 w 860"/>
                <a:gd name="T43" fmla="*/ 1557 h 1675"/>
                <a:gd name="T44" fmla="*/ 333 w 860"/>
                <a:gd name="T45" fmla="*/ 1587 h 1675"/>
                <a:gd name="T46" fmla="*/ 323 w 860"/>
                <a:gd name="T47" fmla="*/ 1617 h 1675"/>
                <a:gd name="T48" fmla="*/ 302 w 860"/>
                <a:gd name="T49" fmla="*/ 1639 h 1675"/>
                <a:gd name="T50" fmla="*/ 247 w 860"/>
                <a:gd name="T51" fmla="*/ 1659 h 1675"/>
                <a:gd name="T52" fmla="*/ 178 w 860"/>
                <a:gd name="T53" fmla="*/ 1673 h 1675"/>
                <a:gd name="T54" fmla="*/ 160 w 860"/>
                <a:gd name="T55" fmla="*/ 1675 h 1675"/>
                <a:gd name="T56" fmla="*/ 154 w 860"/>
                <a:gd name="T57" fmla="*/ 1675 h 1675"/>
                <a:gd name="T58" fmla="*/ 126 w 860"/>
                <a:gd name="T59" fmla="*/ 1674 h 1675"/>
                <a:gd name="T60" fmla="*/ 61 w 860"/>
                <a:gd name="T61" fmla="*/ 1664 h 1675"/>
                <a:gd name="T62" fmla="*/ 21 w 860"/>
                <a:gd name="T63" fmla="*/ 1646 h 1675"/>
                <a:gd name="T64" fmla="*/ 6 w 860"/>
                <a:gd name="T65" fmla="*/ 1634 h 1675"/>
                <a:gd name="T66" fmla="*/ 9 w 860"/>
                <a:gd name="T67" fmla="*/ 655 h 1675"/>
                <a:gd name="T68" fmla="*/ 56 w 860"/>
                <a:gd name="T69" fmla="*/ 682 h 1675"/>
                <a:gd name="T70" fmla="*/ 111 w 860"/>
                <a:gd name="T71" fmla="*/ 692 h 1675"/>
                <a:gd name="T72" fmla="*/ 226 w 860"/>
                <a:gd name="T73" fmla="*/ 645 h 1675"/>
                <a:gd name="T74" fmla="*/ 273 w 860"/>
                <a:gd name="T75" fmla="*/ 531 h 1675"/>
                <a:gd name="T76" fmla="*/ 227 w 860"/>
                <a:gd name="T77" fmla="*/ 418 h 1675"/>
                <a:gd name="T78" fmla="*/ 114 w 860"/>
                <a:gd name="T79" fmla="*/ 372 h 1675"/>
                <a:gd name="T80" fmla="*/ 58 w 860"/>
                <a:gd name="T81" fmla="*/ 382 h 1675"/>
                <a:gd name="T82" fmla="*/ 11 w 860"/>
                <a:gd name="T83" fmla="*/ 409 h 1675"/>
                <a:gd name="T84" fmla="*/ 68 w 860"/>
                <a:gd name="T85" fmla="*/ 15 h 1675"/>
                <a:gd name="T86" fmla="*/ 263 w 860"/>
                <a:gd name="T87" fmla="*/ 10 h 1675"/>
                <a:gd name="T88" fmla="*/ 413 w 860"/>
                <a:gd name="T89" fmla="*/ 9 h 1675"/>
                <a:gd name="T90" fmla="*/ 430 w 860"/>
                <a:gd name="T91" fmla="*/ 9 h 1675"/>
                <a:gd name="T92" fmla="*/ 478 w 860"/>
                <a:gd name="T93" fmla="*/ 8 h 1675"/>
                <a:gd name="T94" fmla="*/ 556 w 860"/>
                <a:gd name="T95" fmla="*/ 4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0" h="1675">
                  <a:moveTo>
                    <a:pt x="593" y="0"/>
                  </a:moveTo>
                  <a:cubicBezTo>
                    <a:pt x="594" y="426"/>
                    <a:pt x="594" y="426"/>
                    <a:pt x="594" y="426"/>
                  </a:cubicBezTo>
                  <a:cubicBezTo>
                    <a:pt x="594" y="439"/>
                    <a:pt x="594" y="439"/>
                    <a:pt x="594" y="439"/>
                  </a:cubicBezTo>
                  <a:cubicBezTo>
                    <a:pt x="594" y="454"/>
                    <a:pt x="594" y="454"/>
                    <a:pt x="594" y="454"/>
                  </a:cubicBezTo>
                  <a:cubicBezTo>
                    <a:pt x="595" y="452"/>
                    <a:pt x="596" y="450"/>
                    <a:pt x="597" y="448"/>
                  </a:cubicBezTo>
                  <a:cubicBezTo>
                    <a:pt x="599" y="446"/>
                    <a:pt x="600" y="445"/>
                    <a:pt x="601" y="443"/>
                  </a:cubicBezTo>
                  <a:cubicBezTo>
                    <a:pt x="603" y="441"/>
                    <a:pt x="604" y="439"/>
                    <a:pt x="606" y="438"/>
                  </a:cubicBezTo>
                  <a:cubicBezTo>
                    <a:pt x="607" y="436"/>
                    <a:pt x="609" y="434"/>
                    <a:pt x="610" y="433"/>
                  </a:cubicBezTo>
                  <a:cubicBezTo>
                    <a:pt x="617" y="425"/>
                    <a:pt x="624" y="419"/>
                    <a:pt x="632" y="413"/>
                  </a:cubicBezTo>
                  <a:cubicBezTo>
                    <a:pt x="640" y="408"/>
                    <a:pt x="648" y="403"/>
                    <a:pt x="657" y="399"/>
                  </a:cubicBezTo>
                  <a:cubicBezTo>
                    <a:pt x="666" y="395"/>
                    <a:pt x="675" y="392"/>
                    <a:pt x="685" y="390"/>
                  </a:cubicBezTo>
                  <a:cubicBezTo>
                    <a:pt x="695" y="388"/>
                    <a:pt x="705" y="386"/>
                    <a:pt x="715" y="386"/>
                  </a:cubicBezTo>
                  <a:cubicBezTo>
                    <a:pt x="735" y="386"/>
                    <a:pt x="754" y="390"/>
                    <a:pt x="771" y="398"/>
                  </a:cubicBezTo>
                  <a:cubicBezTo>
                    <a:pt x="789" y="405"/>
                    <a:pt x="804" y="415"/>
                    <a:pt x="817" y="428"/>
                  </a:cubicBezTo>
                  <a:cubicBezTo>
                    <a:pt x="831" y="441"/>
                    <a:pt x="841" y="457"/>
                    <a:pt x="849" y="474"/>
                  </a:cubicBezTo>
                  <a:cubicBezTo>
                    <a:pt x="856" y="491"/>
                    <a:pt x="860" y="510"/>
                    <a:pt x="860" y="530"/>
                  </a:cubicBezTo>
                  <a:cubicBezTo>
                    <a:pt x="860" y="549"/>
                    <a:pt x="856" y="568"/>
                    <a:pt x="849" y="586"/>
                  </a:cubicBezTo>
                  <a:cubicBezTo>
                    <a:pt x="842" y="603"/>
                    <a:pt x="831" y="618"/>
                    <a:pt x="818" y="632"/>
                  </a:cubicBezTo>
                  <a:cubicBezTo>
                    <a:pt x="805" y="645"/>
                    <a:pt x="790" y="655"/>
                    <a:pt x="772" y="663"/>
                  </a:cubicBezTo>
                  <a:cubicBezTo>
                    <a:pt x="755" y="670"/>
                    <a:pt x="736" y="674"/>
                    <a:pt x="716" y="674"/>
                  </a:cubicBezTo>
                  <a:cubicBezTo>
                    <a:pt x="706" y="674"/>
                    <a:pt x="695" y="673"/>
                    <a:pt x="686" y="671"/>
                  </a:cubicBezTo>
                  <a:cubicBezTo>
                    <a:pt x="676" y="669"/>
                    <a:pt x="666" y="666"/>
                    <a:pt x="657" y="662"/>
                  </a:cubicBezTo>
                  <a:cubicBezTo>
                    <a:pt x="648" y="658"/>
                    <a:pt x="640" y="653"/>
                    <a:pt x="632" y="647"/>
                  </a:cubicBezTo>
                  <a:cubicBezTo>
                    <a:pt x="624" y="642"/>
                    <a:pt x="617" y="635"/>
                    <a:pt x="610" y="628"/>
                  </a:cubicBezTo>
                  <a:cubicBezTo>
                    <a:pt x="609" y="627"/>
                    <a:pt x="607" y="625"/>
                    <a:pt x="606" y="623"/>
                  </a:cubicBezTo>
                  <a:cubicBezTo>
                    <a:pt x="604" y="622"/>
                    <a:pt x="603" y="620"/>
                    <a:pt x="601" y="618"/>
                  </a:cubicBezTo>
                  <a:cubicBezTo>
                    <a:pt x="600" y="616"/>
                    <a:pt x="599" y="614"/>
                    <a:pt x="597" y="613"/>
                  </a:cubicBezTo>
                  <a:cubicBezTo>
                    <a:pt x="596" y="611"/>
                    <a:pt x="595" y="609"/>
                    <a:pt x="594" y="607"/>
                  </a:cubicBezTo>
                  <a:cubicBezTo>
                    <a:pt x="594" y="622"/>
                    <a:pt x="594" y="622"/>
                    <a:pt x="594" y="622"/>
                  </a:cubicBezTo>
                  <a:cubicBezTo>
                    <a:pt x="594" y="635"/>
                    <a:pt x="594" y="635"/>
                    <a:pt x="594" y="635"/>
                  </a:cubicBezTo>
                  <a:cubicBezTo>
                    <a:pt x="594" y="1053"/>
                    <a:pt x="594" y="1053"/>
                    <a:pt x="594" y="1053"/>
                  </a:cubicBezTo>
                  <a:cubicBezTo>
                    <a:pt x="578" y="1050"/>
                    <a:pt x="564" y="1048"/>
                    <a:pt x="550" y="1047"/>
                  </a:cubicBezTo>
                  <a:cubicBezTo>
                    <a:pt x="536" y="1045"/>
                    <a:pt x="523" y="1044"/>
                    <a:pt x="510" y="1043"/>
                  </a:cubicBezTo>
                  <a:cubicBezTo>
                    <a:pt x="498" y="1042"/>
                    <a:pt x="487" y="1041"/>
                    <a:pt x="477" y="1040"/>
                  </a:cubicBezTo>
                  <a:cubicBezTo>
                    <a:pt x="467" y="1040"/>
                    <a:pt x="458" y="1039"/>
                    <a:pt x="450" y="1039"/>
                  </a:cubicBezTo>
                  <a:cubicBezTo>
                    <a:pt x="417" y="1039"/>
                    <a:pt x="390" y="1048"/>
                    <a:pt x="369" y="1065"/>
                  </a:cubicBezTo>
                  <a:cubicBezTo>
                    <a:pt x="348" y="1081"/>
                    <a:pt x="331" y="1104"/>
                    <a:pt x="319" y="1131"/>
                  </a:cubicBezTo>
                  <a:cubicBezTo>
                    <a:pt x="307" y="1159"/>
                    <a:pt x="298" y="1191"/>
                    <a:pt x="292" y="1226"/>
                  </a:cubicBezTo>
                  <a:cubicBezTo>
                    <a:pt x="285" y="1261"/>
                    <a:pt x="282" y="1298"/>
                    <a:pt x="279" y="1336"/>
                  </a:cubicBezTo>
                  <a:cubicBezTo>
                    <a:pt x="277" y="1362"/>
                    <a:pt x="278" y="1386"/>
                    <a:pt x="280" y="1408"/>
                  </a:cubicBezTo>
                  <a:cubicBezTo>
                    <a:pt x="282" y="1430"/>
                    <a:pt x="286" y="1449"/>
                    <a:pt x="291" y="1466"/>
                  </a:cubicBezTo>
                  <a:cubicBezTo>
                    <a:pt x="295" y="1484"/>
                    <a:pt x="301" y="1499"/>
                    <a:pt x="307" y="1512"/>
                  </a:cubicBezTo>
                  <a:cubicBezTo>
                    <a:pt x="312" y="1524"/>
                    <a:pt x="318" y="1535"/>
                    <a:pt x="323" y="1543"/>
                  </a:cubicBezTo>
                  <a:cubicBezTo>
                    <a:pt x="326" y="1548"/>
                    <a:pt x="328" y="1552"/>
                    <a:pt x="330" y="1557"/>
                  </a:cubicBezTo>
                  <a:cubicBezTo>
                    <a:pt x="331" y="1562"/>
                    <a:pt x="332" y="1567"/>
                    <a:pt x="333" y="1572"/>
                  </a:cubicBezTo>
                  <a:cubicBezTo>
                    <a:pt x="334" y="1577"/>
                    <a:pt x="334" y="1582"/>
                    <a:pt x="333" y="1587"/>
                  </a:cubicBezTo>
                  <a:cubicBezTo>
                    <a:pt x="332" y="1593"/>
                    <a:pt x="331" y="1598"/>
                    <a:pt x="330" y="1603"/>
                  </a:cubicBezTo>
                  <a:cubicBezTo>
                    <a:pt x="328" y="1608"/>
                    <a:pt x="326" y="1612"/>
                    <a:pt x="323" y="1617"/>
                  </a:cubicBezTo>
                  <a:cubicBezTo>
                    <a:pt x="321" y="1621"/>
                    <a:pt x="317" y="1625"/>
                    <a:pt x="314" y="1629"/>
                  </a:cubicBezTo>
                  <a:cubicBezTo>
                    <a:pt x="310" y="1633"/>
                    <a:pt x="307" y="1636"/>
                    <a:pt x="302" y="1639"/>
                  </a:cubicBezTo>
                  <a:cubicBezTo>
                    <a:pt x="298" y="1642"/>
                    <a:pt x="294" y="1644"/>
                    <a:pt x="289" y="1646"/>
                  </a:cubicBezTo>
                  <a:cubicBezTo>
                    <a:pt x="275" y="1651"/>
                    <a:pt x="261" y="1655"/>
                    <a:pt x="247" y="1659"/>
                  </a:cubicBezTo>
                  <a:cubicBezTo>
                    <a:pt x="233" y="1663"/>
                    <a:pt x="220" y="1666"/>
                    <a:pt x="208" y="1668"/>
                  </a:cubicBezTo>
                  <a:cubicBezTo>
                    <a:pt x="196" y="1670"/>
                    <a:pt x="186" y="1672"/>
                    <a:pt x="178" y="1673"/>
                  </a:cubicBezTo>
                  <a:cubicBezTo>
                    <a:pt x="170" y="1674"/>
                    <a:pt x="166" y="1674"/>
                    <a:pt x="165" y="1675"/>
                  </a:cubicBezTo>
                  <a:cubicBezTo>
                    <a:pt x="163" y="1675"/>
                    <a:pt x="162" y="1675"/>
                    <a:pt x="160" y="1675"/>
                  </a:cubicBezTo>
                  <a:cubicBezTo>
                    <a:pt x="159" y="1675"/>
                    <a:pt x="158" y="1675"/>
                    <a:pt x="157" y="1675"/>
                  </a:cubicBezTo>
                  <a:cubicBezTo>
                    <a:pt x="156" y="1675"/>
                    <a:pt x="155" y="1675"/>
                    <a:pt x="154" y="1675"/>
                  </a:cubicBezTo>
                  <a:cubicBezTo>
                    <a:pt x="152" y="1675"/>
                    <a:pt x="151" y="1675"/>
                    <a:pt x="150" y="1675"/>
                  </a:cubicBezTo>
                  <a:cubicBezTo>
                    <a:pt x="144" y="1675"/>
                    <a:pt x="136" y="1675"/>
                    <a:pt x="126" y="1674"/>
                  </a:cubicBezTo>
                  <a:cubicBezTo>
                    <a:pt x="117" y="1673"/>
                    <a:pt x="106" y="1672"/>
                    <a:pt x="95" y="1671"/>
                  </a:cubicBezTo>
                  <a:cubicBezTo>
                    <a:pt x="84" y="1669"/>
                    <a:pt x="73" y="1667"/>
                    <a:pt x="61" y="1664"/>
                  </a:cubicBezTo>
                  <a:cubicBezTo>
                    <a:pt x="50" y="1660"/>
                    <a:pt x="39" y="1656"/>
                    <a:pt x="29" y="1651"/>
                  </a:cubicBezTo>
                  <a:cubicBezTo>
                    <a:pt x="27" y="1650"/>
                    <a:pt x="24" y="1648"/>
                    <a:pt x="21" y="1646"/>
                  </a:cubicBezTo>
                  <a:cubicBezTo>
                    <a:pt x="18" y="1644"/>
                    <a:pt x="16" y="1642"/>
                    <a:pt x="13" y="1640"/>
                  </a:cubicBezTo>
                  <a:cubicBezTo>
                    <a:pt x="11" y="1638"/>
                    <a:pt x="9" y="1636"/>
                    <a:pt x="6" y="1634"/>
                  </a:cubicBezTo>
                  <a:cubicBezTo>
                    <a:pt x="4" y="1632"/>
                    <a:pt x="2" y="1630"/>
                    <a:pt x="0" y="1627"/>
                  </a:cubicBezTo>
                  <a:cubicBezTo>
                    <a:pt x="9" y="655"/>
                    <a:pt x="9" y="655"/>
                    <a:pt x="9" y="655"/>
                  </a:cubicBezTo>
                  <a:cubicBezTo>
                    <a:pt x="16" y="661"/>
                    <a:pt x="23" y="666"/>
                    <a:pt x="31" y="671"/>
                  </a:cubicBezTo>
                  <a:cubicBezTo>
                    <a:pt x="39" y="675"/>
                    <a:pt x="47" y="679"/>
                    <a:pt x="56" y="682"/>
                  </a:cubicBezTo>
                  <a:cubicBezTo>
                    <a:pt x="65" y="686"/>
                    <a:pt x="74" y="688"/>
                    <a:pt x="83" y="690"/>
                  </a:cubicBezTo>
                  <a:cubicBezTo>
                    <a:pt x="92" y="691"/>
                    <a:pt x="102" y="692"/>
                    <a:pt x="111" y="692"/>
                  </a:cubicBezTo>
                  <a:cubicBezTo>
                    <a:pt x="134" y="692"/>
                    <a:pt x="155" y="688"/>
                    <a:pt x="174" y="679"/>
                  </a:cubicBezTo>
                  <a:cubicBezTo>
                    <a:pt x="194" y="671"/>
                    <a:pt x="211" y="659"/>
                    <a:pt x="226" y="645"/>
                  </a:cubicBezTo>
                  <a:cubicBezTo>
                    <a:pt x="240" y="630"/>
                    <a:pt x="252" y="613"/>
                    <a:pt x="260" y="594"/>
                  </a:cubicBezTo>
                  <a:cubicBezTo>
                    <a:pt x="269" y="574"/>
                    <a:pt x="273" y="553"/>
                    <a:pt x="273" y="531"/>
                  </a:cubicBezTo>
                  <a:cubicBezTo>
                    <a:pt x="274" y="509"/>
                    <a:pt x="269" y="488"/>
                    <a:pt x="261" y="469"/>
                  </a:cubicBezTo>
                  <a:cubicBezTo>
                    <a:pt x="253" y="450"/>
                    <a:pt x="241" y="433"/>
                    <a:pt x="227" y="418"/>
                  </a:cubicBezTo>
                  <a:cubicBezTo>
                    <a:pt x="213" y="404"/>
                    <a:pt x="195" y="392"/>
                    <a:pt x="176" y="384"/>
                  </a:cubicBezTo>
                  <a:cubicBezTo>
                    <a:pt x="157" y="376"/>
                    <a:pt x="136" y="372"/>
                    <a:pt x="114" y="372"/>
                  </a:cubicBezTo>
                  <a:cubicBezTo>
                    <a:pt x="104" y="372"/>
                    <a:pt x="95" y="373"/>
                    <a:pt x="85" y="375"/>
                  </a:cubicBezTo>
                  <a:cubicBezTo>
                    <a:pt x="76" y="376"/>
                    <a:pt x="67" y="379"/>
                    <a:pt x="58" y="382"/>
                  </a:cubicBezTo>
                  <a:cubicBezTo>
                    <a:pt x="50" y="385"/>
                    <a:pt x="41" y="389"/>
                    <a:pt x="34" y="394"/>
                  </a:cubicBezTo>
                  <a:cubicBezTo>
                    <a:pt x="26" y="398"/>
                    <a:pt x="18" y="404"/>
                    <a:pt x="11" y="409"/>
                  </a:cubicBezTo>
                  <a:cubicBezTo>
                    <a:pt x="15" y="17"/>
                    <a:pt x="15" y="17"/>
                    <a:pt x="15" y="17"/>
                  </a:cubicBezTo>
                  <a:cubicBezTo>
                    <a:pt x="28" y="16"/>
                    <a:pt x="45" y="15"/>
                    <a:pt x="68" y="15"/>
                  </a:cubicBezTo>
                  <a:cubicBezTo>
                    <a:pt x="91" y="14"/>
                    <a:pt x="118" y="13"/>
                    <a:pt x="151" y="12"/>
                  </a:cubicBezTo>
                  <a:cubicBezTo>
                    <a:pt x="183" y="11"/>
                    <a:pt x="220" y="11"/>
                    <a:pt x="263" y="10"/>
                  </a:cubicBezTo>
                  <a:cubicBezTo>
                    <a:pt x="305" y="9"/>
                    <a:pt x="352" y="9"/>
                    <a:pt x="405" y="9"/>
                  </a:cubicBezTo>
                  <a:cubicBezTo>
                    <a:pt x="408" y="9"/>
                    <a:pt x="410" y="9"/>
                    <a:pt x="413" y="9"/>
                  </a:cubicBezTo>
                  <a:cubicBezTo>
                    <a:pt x="416" y="9"/>
                    <a:pt x="419" y="9"/>
                    <a:pt x="422" y="9"/>
                  </a:cubicBezTo>
                  <a:cubicBezTo>
                    <a:pt x="424" y="9"/>
                    <a:pt x="427" y="9"/>
                    <a:pt x="430" y="9"/>
                  </a:cubicBezTo>
                  <a:cubicBezTo>
                    <a:pt x="433" y="9"/>
                    <a:pt x="436" y="9"/>
                    <a:pt x="439" y="9"/>
                  </a:cubicBezTo>
                  <a:cubicBezTo>
                    <a:pt x="452" y="9"/>
                    <a:pt x="465" y="9"/>
                    <a:pt x="478" y="8"/>
                  </a:cubicBezTo>
                  <a:cubicBezTo>
                    <a:pt x="491" y="8"/>
                    <a:pt x="504" y="7"/>
                    <a:pt x="517" y="6"/>
                  </a:cubicBezTo>
                  <a:cubicBezTo>
                    <a:pt x="530" y="6"/>
                    <a:pt x="543" y="5"/>
                    <a:pt x="556" y="4"/>
                  </a:cubicBezTo>
                  <a:cubicBezTo>
                    <a:pt x="568" y="2"/>
                    <a:pt x="581" y="1"/>
                    <a:pt x="593" y="0"/>
                  </a:cubicBezTo>
                  <a:close/>
                </a:path>
              </a:pathLst>
            </a:custGeom>
            <a:solidFill>
              <a:srgbClr val="5EABA0"/>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sp>
          <p:nvSpPr>
            <p:cNvPr id="25" name="Freeform 24"/>
            <p:cNvSpPr>
              <a:spLocks/>
            </p:cNvSpPr>
            <p:nvPr/>
          </p:nvSpPr>
          <p:spPr bwMode="auto">
            <a:xfrm>
              <a:off x="3291395" y="2215487"/>
              <a:ext cx="1659857" cy="2895118"/>
            </a:xfrm>
            <a:custGeom>
              <a:avLst/>
              <a:gdLst>
                <a:gd name="T0" fmla="*/ 580 w 856"/>
                <a:gd name="T1" fmla="*/ 0 h 1493"/>
                <a:gd name="T2" fmla="*/ 587 w 856"/>
                <a:gd name="T3" fmla="*/ 633 h 1493"/>
                <a:gd name="T4" fmla="*/ 587 w 856"/>
                <a:gd name="T5" fmla="*/ 646 h 1493"/>
                <a:gd name="T6" fmla="*/ 587 w 856"/>
                <a:gd name="T7" fmla="*/ 661 h 1493"/>
                <a:gd name="T8" fmla="*/ 591 w 856"/>
                <a:gd name="T9" fmla="*/ 655 h 1493"/>
                <a:gd name="T10" fmla="*/ 595 w 856"/>
                <a:gd name="T11" fmla="*/ 650 h 1493"/>
                <a:gd name="T12" fmla="*/ 599 w 856"/>
                <a:gd name="T13" fmla="*/ 645 h 1493"/>
                <a:gd name="T14" fmla="*/ 604 w 856"/>
                <a:gd name="T15" fmla="*/ 640 h 1493"/>
                <a:gd name="T16" fmla="*/ 625 w 856"/>
                <a:gd name="T17" fmla="*/ 621 h 1493"/>
                <a:gd name="T18" fmla="*/ 650 w 856"/>
                <a:gd name="T19" fmla="*/ 606 h 1493"/>
                <a:gd name="T20" fmla="*/ 678 w 856"/>
                <a:gd name="T21" fmla="*/ 597 h 1493"/>
                <a:gd name="T22" fmla="*/ 709 w 856"/>
                <a:gd name="T23" fmla="*/ 593 h 1493"/>
                <a:gd name="T24" fmla="*/ 765 w 856"/>
                <a:gd name="T25" fmla="*/ 605 h 1493"/>
                <a:gd name="T26" fmla="*/ 812 w 856"/>
                <a:gd name="T27" fmla="*/ 635 h 1493"/>
                <a:gd name="T28" fmla="*/ 843 w 856"/>
                <a:gd name="T29" fmla="*/ 681 h 1493"/>
                <a:gd name="T30" fmla="*/ 856 w 856"/>
                <a:gd name="T31" fmla="*/ 737 h 1493"/>
                <a:gd name="T32" fmla="*/ 845 w 856"/>
                <a:gd name="T33" fmla="*/ 793 h 1493"/>
                <a:gd name="T34" fmla="*/ 815 w 856"/>
                <a:gd name="T35" fmla="*/ 839 h 1493"/>
                <a:gd name="T36" fmla="*/ 769 w 856"/>
                <a:gd name="T37" fmla="*/ 870 h 1493"/>
                <a:gd name="T38" fmla="*/ 712 w 856"/>
                <a:gd name="T39" fmla="*/ 882 h 1493"/>
                <a:gd name="T40" fmla="*/ 682 w 856"/>
                <a:gd name="T41" fmla="*/ 878 h 1493"/>
                <a:gd name="T42" fmla="*/ 653 w 856"/>
                <a:gd name="T43" fmla="*/ 869 h 1493"/>
                <a:gd name="T44" fmla="*/ 628 w 856"/>
                <a:gd name="T45" fmla="*/ 855 h 1493"/>
                <a:gd name="T46" fmla="*/ 606 w 856"/>
                <a:gd name="T47" fmla="*/ 836 h 1493"/>
                <a:gd name="T48" fmla="*/ 601 w 856"/>
                <a:gd name="T49" fmla="*/ 831 h 1493"/>
                <a:gd name="T50" fmla="*/ 597 w 856"/>
                <a:gd name="T51" fmla="*/ 825 h 1493"/>
                <a:gd name="T52" fmla="*/ 593 w 856"/>
                <a:gd name="T53" fmla="*/ 820 h 1493"/>
                <a:gd name="T54" fmla="*/ 589 w 856"/>
                <a:gd name="T55" fmla="*/ 814 h 1493"/>
                <a:gd name="T56" fmla="*/ 589 w 856"/>
                <a:gd name="T57" fmla="*/ 829 h 1493"/>
                <a:gd name="T58" fmla="*/ 589 w 856"/>
                <a:gd name="T59" fmla="*/ 842 h 1493"/>
                <a:gd name="T60" fmla="*/ 596 w 856"/>
                <a:gd name="T61" fmla="*/ 1493 h 1493"/>
                <a:gd name="T62" fmla="*/ 437 w 856"/>
                <a:gd name="T63" fmla="*/ 1402 h 1493"/>
                <a:gd name="T64" fmla="*/ 279 w 856"/>
                <a:gd name="T65" fmla="*/ 1336 h 1493"/>
                <a:gd name="T66" fmla="*/ 131 w 856"/>
                <a:gd name="T67" fmla="*/ 1291 h 1493"/>
                <a:gd name="T68" fmla="*/ 1 w 856"/>
                <a:gd name="T69" fmla="*/ 1264 h 1493"/>
                <a:gd name="T70" fmla="*/ 0 w 856"/>
                <a:gd name="T71" fmla="*/ 860 h 1493"/>
                <a:gd name="T72" fmla="*/ 23 w 856"/>
                <a:gd name="T73" fmla="*/ 877 h 1493"/>
                <a:gd name="T74" fmla="*/ 49 w 856"/>
                <a:gd name="T75" fmla="*/ 889 h 1493"/>
                <a:gd name="T76" fmla="*/ 76 w 856"/>
                <a:gd name="T77" fmla="*/ 897 h 1493"/>
                <a:gd name="T78" fmla="*/ 106 w 856"/>
                <a:gd name="T79" fmla="*/ 900 h 1493"/>
                <a:gd name="T80" fmla="*/ 169 w 856"/>
                <a:gd name="T81" fmla="*/ 887 h 1493"/>
                <a:gd name="T82" fmla="*/ 220 w 856"/>
                <a:gd name="T83" fmla="*/ 852 h 1493"/>
                <a:gd name="T84" fmla="*/ 255 w 856"/>
                <a:gd name="T85" fmla="*/ 801 h 1493"/>
                <a:gd name="T86" fmla="*/ 267 w 856"/>
                <a:gd name="T87" fmla="*/ 739 h 1493"/>
                <a:gd name="T88" fmla="*/ 254 w 856"/>
                <a:gd name="T89" fmla="*/ 676 h 1493"/>
                <a:gd name="T90" fmla="*/ 219 w 856"/>
                <a:gd name="T91" fmla="*/ 625 h 1493"/>
                <a:gd name="T92" fmla="*/ 168 w 856"/>
                <a:gd name="T93" fmla="*/ 591 h 1493"/>
                <a:gd name="T94" fmla="*/ 105 w 856"/>
                <a:gd name="T95" fmla="*/ 579 h 1493"/>
                <a:gd name="T96" fmla="*/ 76 w 856"/>
                <a:gd name="T97" fmla="*/ 582 h 1493"/>
                <a:gd name="T98" fmla="*/ 48 w 856"/>
                <a:gd name="T99" fmla="*/ 590 h 1493"/>
                <a:gd name="T100" fmla="*/ 23 w 856"/>
                <a:gd name="T101" fmla="*/ 602 h 1493"/>
                <a:gd name="T102" fmla="*/ 0 w 856"/>
                <a:gd name="T103" fmla="*/ 619 h 1493"/>
                <a:gd name="T104" fmla="*/ 0 w 856"/>
                <a:gd name="T105" fmla="*/ 207 h 1493"/>
                <a:gd name="T106" fmla="*/ 174 w 856"/>
                <a:gd name="T107" fmla="*/ 173 h 1493"/>
                <a:gd name="T108" fmla="*/ 330 w 856"/>
                <a:gd name="T109" fmla="*/ 123 h 1493"/>
                <a:gd name="T110" fmla="*/ 466 w 856"/>
                <a:gd name="T111" fmla="*/ 63 h 1493"/>
                <a:gd name="T112" fmla="*/ 580 w 856"/>
                <a:gd name="T113"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6" h="1493">
                  <a:moveTo>
                    <a:pt x="580" y="0"/>
                  </a:moveTo>
                  <a:cubicBezTo>
                    <a:pt x="587" y="633"/>
                    <a:pt x="587" y="633"/>
                    <a:pt x="587" y="633"/>
                  </a:cubicBezTo>
                  <a:cubicBezTo>
                    <a:pt x="587" y="646"/>
                    <a:pt x="587" y="646"/>
                    <a:pt x="587" y="646"/>
                  </a:cubicBezTo>
                  <a:cubicBezTo>
                    <a:pt x="587" y="661"/>
                    <a:pt x="587" y="661"/>
                    <a:pt x="587" y="661"/>
                  </a:cubicBezTo>
                  <a:cubicBezTo>
                    <a:pt x="588" y="659"/>
                    <a:pt x="590" y="657"/>
                    <a:pt x="591" y="655"/>
                  </a:cubicBezTo>
                  <a:cubicBezTo>
                    <a:pt x="592" y="654"/>
                    <a:pt x="594" y="652"/>
                    <a:pt x="595" y="650"/>
                  </a:cubicBezTo>
                  <a:cubicBezTo>
                    <a:pt x="596" y="648"/>
                    <a:pt x="598" y="646"/>
                    <a:pt x="599" y="645"/>
                  </a:cubicBezTo>
                  <a:cubicBezTo>
                    <a:pt x="601" y="643"/>
                    <a:pt x="602" y="641"/>
                    <a:pt x="604" y="640"/>
                  </a:cubicBezTo>
                  <a:cubicBezTo>
                    <a:pt x="610" y="633"/>
                    <a:pt x="617" y="626"/>
                    <a:pt x="625" y="621"/>
                  </a:cubicBezTo>
                  <a:cubicBezTo>
                    <a:pt x="633" y="615"/>
                    <a:pt x="641" y="610"/>
                    <a:pt x="650" y="606"/>
                  </a:cubicBezTo>
                  <a:cubicBezTo>
                    <a:pt x="659" y="602"/>
                    <a:pt x="669" y="599"/>
                    <a:pt x="678" y="597"/>
                  </a:cubicBezTo>
                  <a:cubicBezTo>
                    <a:pt x="688" y="595"/>
                    <a:pt x="698" y="594"/>
                    <a:pt x="709" y="593"/>
                  </a:cubicBezTo>
                  <a:cubicBezTo>
                    <a:pt x="729" y="593"/>
                    <a:pt x="748" y="597"/>
                    <a:pt x="765" y="605"/>
                  </a:cubicBezTo>
                  <a:cubicBezTo>
                    <a:pt x="783" y="612"/>
                    <a:pt x="798" y="622"/>
                    <a:pt x="812" y="635"/>
                  </a:cubicBezTo>
                  <a:cubicBezTo>
                    <a:pt x="825" y="648"/>
                    <a:pt x="836" y="664"/>
                    <a:pt x="843" y="681"/>
                  </a:cubicBezTo>
                  <a:cubicBezTo>
                    <a:pt x="851" y="698"/>
                    <a:pt x="855" y="717"/>
                    <a:pt x="856" y="737"/>
                  </a:cubicBezTo>
                  <a:cubicBezTo>
                    <a:pt x="856" y="757"/>
                    <a:pt x="852" y="776"/>
                    <a:pt x="845" y="793"/>
                  </a:cubicBezTo>
                  <a:cubicBezTo>
                    <a:pt x="838" y="810"/>
                    <a:pt x="827" y="826"/>
                    <a:pt x="815" y="839"/>
                  </a:cubicBezTo>
                  <a:cubicBezTo>
                    <a:pt x="802" y="852"/>
                    <a:pt x="786" y="863"/>
                    <a:pt x="769" y="870"/>
                  </a:cubicBezTo>
                  <a:cubicBezTo>
                    <a:pt x="751" y="877"/>
                    <a:pt x="732" y="882"/>
                    <a:pt x="712" y="882"/>
                  </a:cubicBezTo>
                  <a:cubicBezTo>
                    <a:pt x="702" y="882"/>
                    <a:pt x="692" y="881"/>
                    <a:pt x="682" y="878"/>
                  </a:cubicBezTo>
                  <a:cubicBezTo>
                    <a:pt x="672" y="876"/>
                    <a:pt x="662" y="873"/>
                    <a:pt x="653" y="869"/>
                  </a:cubicBezTo>
                  <a:cubicBezTo>
                    <a:pt x="644" y="865"/>
                    <a:pt x="636" y="861"/>
                    <a:pt x="628" y="855"/>
                  </a:cubicBezTo>
                  <a:cubicBezTo>
                    <a:pt x="620" y="849"/>
                    <a:pt x="612" y="843"/>
                    <a:pt x="606" y="836"/>
                  </a:cubicBezTo>
                  <a:cubicBezTo>
                    <a:pt x="604" y="834"/>
                    <a:pt x="603" y="832"/>
                    <a:pt x="601" y="831"/>
                  </a:cubicBezTo>
                  <a:cubicBezTo>
                    <a:pt x="600" y="829"/>
                    <a:pt x="598" y="827"/>
                    <a:pt x="597" y="825"/>
                  </a:cubicBezTo>
                  <a:cubicBezTo>
                    <a:pt x="595" y="824"/>
                    <a:pt x="594" y="822"/>
                    <a:pt x="593" y="820"/>
                  </a:cubicBezTo>
                  <a:cubicBezTo>
                    <a:pt x="591" y="818"/>
                    <a:pt x="590" y="816"/>
                    <a:pt x="589" y="814"/>
                  </a:cubicBezTo>
                  <a:cubicBezTo>
                    <a:pt x="589" y="829"/>
                    <a:pt x="589" y="829"/>
                    <a:pt x="589" y="829"/>
                  </a:cubicBezTo>
                  <a:cubicBezTo>
                    <a:pt x="589" y="842"/>
                    <a:pt x="589" y="842"/>
                    <a:pt x="589" y="842"/>
                  </a:cubicBezTo>
                  <a:cubicBezTo>
                    <a:pt x="596" y="1493"/>
                    <a:pt x="596" y="1493"/>
                    <a:pt x="596" y="1493"/>
                  </a:cubicBezTo>
                  <a:cubicBezTo>
                    <a:pt x="544" y="1458"/>
                    <a:pt x="490" y="1428"/>
                    <a:pt x="437" y="1402"/>
                  </a:cubicBezTo>
                  <a:cubicBezTo>
                    <a:pt x="383" y="1376"/>
                    <a:pt x="330" y="1354"/>
                    <a:pt x="279" y="1336"/>
                  </a:cubicBezTo>
                  <a:cubicBezTo>
                    <a:pt x="227" y="1318"/>
                    <a:pt x="178" y="1303"/>
                    <a:pt x="131" y="1291"/>
                  </a:cubicBezTo>
                  <a:cubicBezTo>
                    <a:pt x="84" y="1280"/>
                    <a:pt x="40" y="1271"/>
                    <a:pt x="1" y="1264"/>
                  </a:cubicBezTo>
                  <a:cubicBezTo>
                    <a:pt x="0" y="860"/>
                    <a:pt x="0" y="860"/>
                    <a:pt x="0" y="860"/>
                  </a:cubicBezTo>
                  <a:cubicBezTo>
                    <a:pt x="7" y="867"/>
                    <a:pt x="15" y="872"/>
                    <a:pt x="23" y="877"/>
                  </a:cubicBezTo>
                  <a:cubicBezTo>
                    <a:pt x="31" y="882"/>
                    <a:pt x="40" y="886"/>
                    <a:pt x="49" y="889"/>
                  </a:cubicBezTo>
                  <a:cubicBezTo>
                    <a:pt x="58" y="893"/>
                    <a:pt x="67" y="895"/>
                    <a:pt x="76" y="897"/>
                  </a:cubicBezTo>
                  <a:cubicBezTo>
                    <a:pt x="86" y="899"/>
                    <a:pt x="96" y="900"/>
                    <a:pt x="106" y="900"/>
                  </a:cubicBezTo>
                  <a:cubicBezTo>
                    <a:pt x="128" y="900"/>
                    <a:pt x="150" y="895"/>
                    <a:pt x="169" y="887"/>
                  </a:cubicBezTo>
                  <a:cubicBezTo>
                    <a:pt x="188" y="879"/>
                    <a:pt x="206" y="867"/>
                    <a:pt x="220" y="852"/>
                  </a:cubicBezTo>
                  <a:cubicBezTo>
                    <a:pt x="235" y="838"/>
                    <a:pt x="247" y="820"/>
                    <a:pt x="255" y="801"/>
                  </a:cubicBezTo>
                  <a:cubicBezTo>
                    <a:pt x="263" y="782"/>
                    <a:pt x="267" y="761"/>
                    <a:pt x="267" y="739"/>
                  </a:cubicBezTo>
                  <a:cubicBezTo>
                    <a:pt x="267" y="716"/>
                    <a:pt x="262" y="695"/>
                    <a:pt x="254" y="676"/>
                  </a:cubicBezTo>
                  <a:cubicBezTo>
                    <a:pt x="246" y="657"/>
                    <a:pt x="234" y="640"/>
                    <a:pt x="219" y="625"/>
                  </a:cubicBezTo>
                  <a:cubicBezTo>
                    <a:pt x="205" y="611"/>
                    <a:pt x="187" y="599"/>
                    <a:pt x="168" y="591"/>
                  </a:cubicBezTo>
                  <a:cubicBezTo>
                    <a:pt x="149" y="583"/>
                    <a:pt x="127" y="579"/>
                    <a:pt x="105" y="579"/>
                  </a:cubicBezTo>
                  <a:cubicBezTo>
                    <a:pt x="95" y="579"/>
                    <a:pt x="85" y="580"/>
                    <a:pt x="76" y="582"/>
                  </a:cubicBezTo>
                  <a:cubicBezTo>
                    <a:pt x="66" y="584"/>
                    <a:pt x="57" y="586"/>
                    <a:pt x="48" y="590"/>
                  </a:cubicBezTo>
                  <a:cubicBezTo>
                    <a:pt x="39" y="593"/>
                    <a:pt x="31" y="597"/>
                    <a:pt x="23" y="602"/>
                  </a:cubicBezTo>
                  <a:cubicBezTo>
                    <a:pt x="15" y="607"/>
                    <a:pt x="7" y="613"/>
                    <a:pt x="0" y="619"/>
                  </a:cubicBezTo>
                  <a:cubicBezTo>
                    <a:pt x="0" y="207"/>
                    <a:pt x="0" y="207"/>
                    <a:pt x="0" y="207"/>
                  </a:cubicBezTo>
                  <a:cubicBezTo>
                    <a:pt x="61" y="199"/>
                    <a:pt x="119" y="187"/>
                    <a:pt x="174" y="173"/>
                  </a:cubicBezTo>
                  <a:cubicBezTo>
                    <a:pt x="229" y="158"/>
                    <a:pt x="281" y="141"/>
                    <a:pt x="330" y="123"/>
                  </a:cubicBezTo>
                  <a:cubicBezTo>
                    <a:pt x="379" y="104"/>
                    <a:pt x="424" y="84"/>
                    <a:pt x="466" y="63"/>
                  </a:cubicBezTo>
                  <a:cubicBezTo>
                    <a:pt x="508" y="42"/>
                    <a:pt x="546" y="21"/>
                    <a:pt x="580" y="0"/>
                  </a:cubicBezTo>
                  <a:close/>
                </a:path>
              </a:pathLst>
            </a:custGeom>
            <a:solidFill>
              <a:srgbClr val="0088B2"/>
            </a:solidFill>
            <a:ln w="3175" cap="rnd">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F3F3F"/>
                </a:solidFill>
                <a:effectLst/>
                <a:uLnTx/>
                <a:uFillTx/>
                <a:latin typeface="Calibri Light" panose="020F0302020204030204"/>
                <a:ea typeface="+mn-ea"/>
                <a:cs typeface="+mn-cs"/>
              </a:endParaRPr>
            </a:p>
          </p:txBody>
        </p:sp>
      </p:grpSp>
      <p:sp>
        <p:nvSpPr>
          <p:cNvPr id="26" name="TextBox 25"/>
          <p:cNvSpPr txBox="1"/>
          <p:nvPr/>
        </p:nvSpPr>
        <p:spPr>
          <a:xfrm>
            <a:off x="939530" y="3264041"/>
            <a:ext cx="639919"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FFFFFF"/>
                </a:solidFill>
                <a:effectLst/>
                <a:uLnTx/>
                <a:uFillTx/>
                <a:latin typeface="Helvetica" panose="020B7200000000000000" pitchFamily="34" charset="0"/>
              </a:rPr>
              <a:t>01</a:t>
            </a:r>
          </a:p>
        </p:txBody>
      </p:sp>
      <p:sp>
        <p:nvSpPr>
          <p:cNvPr id="27" name="TextBox 26"/>
          <p:cNvSpPr txBox="1"/>
          <p:nvPr/>
        </p:nvSpPr>
        <p:spPr>
          <a:xfrm>
            <a:off x="2133158" y="3264041"/>
            <a:ext cx="639919"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FFFFFF"/>
                </a:solidFill>
                <a:effectLst/>
                <a:uLnTx/>
                <a:uFillTx/>
                <a:latin typeface="Helvetica" panose="020B7200000000000000" pitchFamily="34" charset="0"/>
              </a:rPr>
              <a:t>02</a:t>
            </a:r>
          </a:p>
        </p:txBody>
      </p:sp>
      <p:sp>
        <p:nvSpPr>
          <p:cNvPr id="28" name="TextBox 27"/>
          <p:cNvSpPr txBox="1"/>
          <p:nvPr/>
        </p:nvSpPr>
        <p:spPr>
          <a:xfrm>
            <a:off x="3326786" y="3264041"/>
            <a:ext cx="639919"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FFFFFF"/>
                </a:solidFill>
                <a:effectLst/>
                <a:uLnTx/>
                <a:uFillTx/>
                <a:latin typeface="Helvetica" panose="020B7200000000000000" pitchFamily="34" charset="0"/>
              </a:rPr>
              <a:t>03</a:t>
            </a:r>
          </a:p>
        </p:txBody>
      </p:sp>
      <p:sp>
        <p:nvSpPr>
          <p:cNvPr id="29" name="TextBox 28"/>
          <p:cNvSpPr txBox="1"/>
          <p:nvPr/>
        </p:nvSpPr>
        <p:spPr>
          <a:xfrm>
            <a:off x="4520414" y="3264041"/>
            <a:ext cx="639919"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FFFFFF"/>
                </a:solidFill>
                <a:effectLst/>
                <a:uLnTx/>
                <a:uFillTx/>
                <a:latin typeface="Helvetica" panose="020B7200000000000000" pitchFamily="34" charset="0"/>
              </a:rPr>
              <a:t>04</a:t>
            </a:r>
          </a:p>
        </p:txBody>
      </p:sp>
      <p:sp>
        <p:nvSpPr>
          <p:cNvPr id="2" name="Título 1">
            <a:extLst>
              <a:ext uri="{FF2B5EF4-FFF2-40B4-BE49-F238E27FC236}">
                <a16:creationId xmlns:a16="http://schemas.microsoft.com/office/drawing/2014/main" id="{670BE09F-E9C4-4A7D-B7C1-C2FB2F4DDA01}"/>
              </a:ext>
            </a:extLst>
          </p:cNvPr>
          <p:cNvSpPr>
            <a:spLocks noGrp="1"/>
          </p:cNvSpPr>
          <p:nvPr>
            <p:ph type="title"/>
          </p:nvPr>
        </p:nvSpPr>
        <p:spPr/>
        <p:txBody>
          <a:bodyPr/>
          <a:lstStyle/>
          <a:p>
            <a:r>
              <a:rPr lang="en-US" dirty="0">
                <a:solidFill>
                  <a:srgbClr val="5EABA0"/>
                </a:solidFill>
              </a:rPr>
              <a:t>Infographic</a:t>
            </a:r>
            <a:r>
              <a:rPr lang="es-ES" dirty="0"/>
              <a:t> </a:t>
            </a:r>
            <a:r>
              <a:rPr lang="en-US" dirty="0"/>
              <a:t>Slide</a:t>
            </a:r>
          </a:p>
        </p:txBody>
      </p:sp>
      <p:grpSp>
        <p:nvGrpSpPr>
          <p:cNvPr id="55" name="Group 40">
            <a:extLst>
              <a:ext uri="{FF2B5EF4-FFF2-40B4-BE49-F238E27FC236}">
                <a16:creationId xmlns:a16="http://schemas.microsoft.com/office/drawing/2014/main" id="{F8BEABFB-C537-4969-9F74-5F55FFF318FB}"/>
              </a:ext>
            </a:extLst>
          </p:cNvPr>
          <p:cNvGrpSpPr/>
          <p:nvPr/>
        </p:nvGrpSpPr>
        <p:grpSpPr>
          <a:xfrm>
            <a:off x="9592180" y="1906237"/>
            <a:ext cx="993648" cy="604301"/>
            <a:chOff x="1296465" y="4489931"/>
            <a:chExt cx="993648" cy="604301"/>
          </a:xfrm>
        </p:grpSpPr>
        <p:sp>
          <p:nvSpPr>
            <p:cNvPr id="56" name="Oval 41">
              <a:extLst>
                <a:ext uri="{FF2B5EF4-FFF2-40B4-BE49-F238E27FC236}">
                  <a16:creationId xmlns:a16="http://schemas.microsoft.com/office/drawing/2014/main" id="{3B30832B-033F-4572-B3A0-521C8466228E}"/>
                </a:ext>
              </a:extLst>
            </p:cNvPr>
            <p:cNvSpPr/>
            <p:nvPr/>
          </p:nvSpPr>
          <p:spPr>
            <a:xfrm>
              <a:off x="1491139" y="4489931"/>
              <a:ext cx="604301" cy="604301"/>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57" name="TextBox 42">
              <a:extLst>
                <a:ext uri="{FF2B5EF4-FFF2-40B4-BE49-F238E27FC236}">
                  <a16:creationId xmlns:a16="http://schemas.microsoft.com/office/drawing/2014/main" id="{8AE138A5-6769-4A03-912F-C1F95B234292}"/>
                </a:ext>
              </a:extLst>
            </p:cNvPr>
            <p:cNvSpPr txBox="1"/>
            <p:nvPr/>
          </p:nvSpPr>
          <p:spPr>
            <a:xfrm>
              <a:off x="1296465" y="4607415"/>
              <a:ext cx="9936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rPr>
                <a:t>03</a:t>
              </a:r>
            </a:p>
          </p:txBody>
        </p:sp>
      </p:grpSp>
      <p:grpSp>
        <p:nvGrpSpPr>
          <p:cNvPr id="58" name="Group 44">
            <a:extLst>
              <a:ext uri="{FF2B5EF4-FFF2-40B4-BE49-F238E27FC236}">
                <a16:creationId xmlns:a16="http://schemas.microsoft.com/office/drawing/2014/main" id="{041164AE-BD36-4552-89DA-702015EBD62E}"/>
              </a:ext>
            </a:extLst>
          </p:cNvPr>
          <p:cNvGrpSpPr/>
          <p:nvPr/>
        </p:nvGrpSpPr>
        <p:grpSpPr>
          <a:xfrm>
            <a:off x="9592180" y="4019122"/>
            <a:ext cx="993648" cy="604301"/>
            <a:chOff x="1296465" y="4489931"/>
            <a:chExt cx="993648" cy="604301"/>
          </a:xfrm>
        </p:grpSpPr>
        <p:sp>
          <p:nvSpPr>
            <p:cNvPr id="59" name="Oval 45">
              <a:extLst>
                <a:ext uri="{FF2B5EF4-FFF2-40B4-BE49-F238E27FC236}">
                  <a16:creationId xmlns:a16="http://schemas.microsoft.com/office/drawing/2014/main" id="{3CA51979-C536-4E32-B6D7-D42A5C320CA1}"/>
                </a:ext>
              </a:extLst>
            </p:cNvPr>
            <p:cNvSpPr/>
            <p:nvPr/>
          </p:nvSpPr>
          <p:spPr>
            <a:xfrm>
              <a:off x="1491139" y="4489931"/>
              <a:ext cx="604301" cy="604301"/>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60" name="TextBox 46">
              <a:extLst>
                <a:ext uri="{FF2B5EF4-FFF2-40B4-BE49-F238E27FC236}">
                  <a16:creationId xmlns:a16="http://schemas.microsoft.com/office/drawing/2014/main" id="{2077F967-6211-4AA7-A946-D97AD67034EA}"/>
                </a:ext>
              </a:extLst>
            </p:cNvPr>
            <p:cNvSpPr txBox="1"/>
            <p:nvPr/>
          </p:nvSpPr>
          <p:spPr>
            <a:xfrm>
              <a:off x="1296465" y="4607415"/>
              <a:ext cx="993648" cy="400110"/>
            </a:xfrm>
            <a:prstGeom prst="rect">
              <a:avLst/>
            </a:prstGeom>
            <a:noFill/>
          </p:spPr>
          <p:txBody>
            <a:bodyPr wrap="square" rtlCol="0">
              <a:spAutoFit/>
            </a:bodyPr>
            <a:lstStyle/>
            <a:p>
              <a:pPr algn="ctr" defTabSz="914400">
                <a:defRPr/>
              </a:pPr>
              <a:r>
                <a:rPr lang="en-US" sz="2000" b="1" dirty="0">
                  <a:solidFill>
                    <a:prstClr val="white"/>
                  </a:solidFill>
                  <a:latin typeface="Helvetica" panose="020B7200000000000000" pitchFamily="34" charset="0"/>
                </a:rPr>
                <a:t>04</a:t>
              </a:r>
            </a:p>
          </p:txBody>
        </p:sp>
      </p:grpSp>
      <p:sp>
        <p:nvSpPr>
          <p:cNvPr id="61" name="Rectangle 28">
            <a:extLst>
              <a:ext uri="{FF2B5EF4-FFF2-40B4-BE49-F238E27FC236}">
                <a16:creationId xmlns:a16="http://schemas.microsoft.com/office/drawing/2014/main" id="{D0709856-C8C5-4286-A295-D9D7328C02C4}"/>
              </a:ext>
            </a:extLst>
          </p:cNvPr>
          <p:cNvSpPr/>
          <p:nvPr/>
        </p:nvSpPr>
        <p:spPr>
          <a:xfrm>
            <a:off x="8821385" y="2661243"/>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62" name="Rectangle 28">
            <a:extLst>
              <a:ext uri="{FF2B5EF4-FFF2-40B4-BE49-F238E27FC236}">
                <a16:creationId xmlns:a16="http://schemas.microsoft.com/office/drawing/2014/main" id="{70E1641D-3721-475F-A1F3-75D4B96407FC}"/>
              </a:ext>
            </a:extLst>
          </p:cNvPr>
          <p:cNvSpPr/>
          <p:nvPr/>
        </p:nvSpPr>
        <p:spPr>
          <a:xfrm>
            <a:off x="8821385" y="4786079"/>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grpSp>
        <p:nvGrpSpPr>
          <p:cNvPr id="63" name="Group 40">
            <a:extLst>
              <a:ext uri="{FF2B5EF4-FFF2-40B4-BE49-F238E27FC236}">
                <a16:creationId xmlns:a16="http://schemas.microsoft.com/office/drawing/2014/main" id="{88633AA2-0E74-4A94-8D93-56D2E889E1BD}"/>
              </a:ext>
            </a:extLst>
          </p:cNvPr>
          <p:cNvGrpSpPr/>
          <p:nvPr/>
        </p:nvGrpSpPr>
        <p:grpSpPr>
          <a:xfrm>
            <a:off x="6398778" y="1906237"/>
            <a:ext cx="993648" cy="604301"/>
            <a:chOff x="1296465" y="4489931"/>
            <a:chExt cx="993648" cy="604301"/>
          </a:xfrm>
        </p:grpSpPr>
        <p:sp>
          <p:nvSpPr>
            <p:cNvPr id="64" name="Oval 41">
              <a:extLst>
                <a:ext uri="{FF2B5EF4-FFF2-40B4-BE49-F238E27FC236}">
                  <a16:creationId xmlns:a16="http://schemas.microsoft.com/office/drawing/2014/main" id="{BA193D7C-642B-485D-820A-97875EA064F9}"/>
                </a:ext>
              </a:extLst>
            </p:cNvPr>
            <p:cNvSpPr/>
            <p:nvPr/>
          </p:nvSpPr>
          <p:spPr>
            <a:xfrm>
              <a:off x="1491139" y="4489931"/>
              <a:ext cx="604301" cy="604301"/>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65" name="TextBox 42">
              <a:extLst>
                <a:ext uri="{FF2B5EF4-FFF2-40B4-BE49-F238E27FC236}">
                  <a16:creationId xmlns:a16="http://schemas.microsoft.com/office/drawing/2014/main" id="{4A172E5C-3E70-4A5C-8B55-C604EF86AD03}"/>
                </a:ext>
              </a:extLst>
            </p:cNvPr>
            <p:cNvSpPr txBox="1"/>
            <p:nvPr/>
          </p:nvSpPr>
          <p:spPr>
            <a:xfrm>
              <a:off x="1296465" y="4607415"/>
              <a:ext cx="9936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rPr>
                <a:t>01</a:t>
              </a:r>
            </a:p>
          </p:txBody>
        </p:sp>
      </p:grpSp>
      <p:grpSp>
        <p:nvGrpSpPr>
          <p:cNvPr id="66" name="Group 44">
            <a:extLst>
              <a:ext uri="{FF2B5EF4-FFF2-40B4-BE49-F238E27FC236}">
                <a16:creationId xmlns:a16="http://schemas.microsoft.com/office/drawing/2014/main" id="{707432DA-8E59-42FA-8184-A52501F694EA}"/>
              </a:ext>
            </a:extLst>
          </p:cNvPr>
          <p:cNvGrpSpPr/>
          <p:nvPr/>
        </p:nvGrpSpPr>
        <p:grpSpPr>
          <a:xfrm>
            <a:off x="6398778" y="4019122"/>
            <a:ext cx="993648" cy="604301"/>
            <a:chOff x="1296465" y="4489931"/>
            <a:chExt cx="993648" cy="604301"/>
          </a:xfrm>
        </p:grpSpPr>
        <p:sp>
          <p:nvSpPr>
            <p:cNvPr id="67" name="Oval 45">
              <a:extLst>
                <a:ext uri="{FF2B5EF4-FFF2-40B4-BE49-F238E27FC236}">
                  <a16:creationId xmlns:a16="http://schemas.microsoft.com/office/drawing/2014/main" id="{56DC5458-F170-4258-A5C0-64328940D3B3}"/>
                </a:ext>
              </a:extLst>
            </p:cNvPr>
            <p:cNvSpPr/>
            <p:nvPr/>
          </p:nvSpPr>
          <p:spPr>
            <a:xfrm>
              <a:off x="1491139" y="4489931"/>
              <a:ext cx="604301" cy="604301"/>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68" name="TextBox 46">
              <a:extLst>
                <a:ext uri="{FF2B5EF4-FFF2-40B4-BE49-F238E27FC236}">
                  <a16:creationId xmlns:a16="http://schemas.microsoft.com/office/drawing/2014/main" id="{FB8A6CF3-D486-4480-A3AB-4F91901E6EAA}"/>
                </a:ext>
              </a:extLst>
            </p:cNvPr>
            <p:cNvSpPr txBox="1"/>
            <p:nvPr/>
          </p:nvSpPr>
          <p:spPr>
            <a:xfrm>
              <a:off x="1296465" y="4607415"/>
              <a:ext cx="993648" cy="400110"/>
            </a:xfrm>
            <a:prstGeom prst="rect">
              <a:avLst/>
            </a:prstGeom>
            <a:noFill/>
          </p:spPr>
          <p:txBody>
            <a:bodyPr wrap="square" rtlCol="0">
              <a:spAutoFit/>
            </a:bodyPr>
            <a:lstStyle/>
            <a:p>
              <a:pPr algn="ctr" defTabSz="914400">
                <a:defRPr/>
              </a:pPr>
              <a:r>
                <a:rPr lang="en-US" sz="2000" b="1" dirty="0">
                  <a:solidFill>
                    <a:prstClr val="white"/>
                  </a:solidFill>
                  <a:latin typeface="Helvetica" panose="020B7200000000000000" pitchFamily="34" charset="0"/>
                </a:rPr>
                <a:t>02</a:t>
              </a:r>
            </a:p>
          </p:txBody>
        </p:sp>
      </p:grpSp>
      <p:sp>
        <p:nvSpPr>
          <p:cNvPr id="69" name="Rectangle 28">
            <a:extLst>
              <a:ext uri="{FF2B5EF4-FFF2-40B4-BE49-F238E27FC236}">
                <a16:creationId xmlns:a16="http://schemas.microsoft.com/office/drawing/2014/main" id="{1E145968-C07F-4263-8303-D3388E0A2CEE}"/>
              </a:ext>
            </a:extLst>
          </p:cNvPr>
          <p:cNvSpPr/>
          <p:nvPr/>
        </p:nvSpPr>
        <p:spPr>
          <a:xfrm>
            <a:off x="5627983" y="2661243"/>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70" name="Rectangle 28">
            <a:extLst>
              <a:ext uri="{FF2B5EF4-FFF2-40B4-BE49-F238E27FC236}">
                <a16:creationId xmlns:a16="http://schemas.microsoft.com/office/drawing/2014/main" id="{6A54675A-ABB7-44F5-AB36-DAD5FBBFAB33}"/>
              </a:ext>
            </a:extLst>
          </p:cNvPr>
          <p:cNvSpPr/>
          <p:nvPr/>
        </p:nvSpPr>
        <p:spPr>
          <a:xfrm>
            <a:off x="5627983" y="4786079"/>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Tree>
    <p:extLst>
      <p:ext uri="{BB962C8B-B14F-4D97-AF65-F5344CB8AC3E}">
        <p14:creationId xmlns:p14="http://schemas.microsoft.com/office/powerpoint/2010/main" val="2275396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E9EADE5-C3B1-4751-84F0-CC64FF796D0A}"/>
              </a:ext>
            </a:extLst>
          </p:cNvPr>
          <p:cNvSpPr>
            <a:spLocks noGrp="1"/>
          </p:cNvSpPr>
          <p:nvPr>
            <p:ph type="title"/>
          </p:nvPr>
        </p:nvSpPr>
        <p:spPr/>
        <p:txBody>
          <a:bodyPr/>
          <a:lstStyle/>
          <a:p>
            <a:r>
              <a:rPr lang="en-US" dirty="0">
                <a:solidFill>
                  <a:srgbClr val="5EABA0"/>
                </a:solidFill>
              </a:rPr>
              <a:t>Infographic</a:t>
            </a:r>
            <a:r>
              <a:rPr lang="es-ES" dirty="0"/>
              <a:t> </a:t>
            </a:r>
            <a:r>
              <a:rPr lang="en-US" dirty="0"/>
              <a:t>Slide</a:t>
            </a:r>
          </a:p>
        </p:txBody>
      </p:sp>
      <p:sp>
        <p:nvSpPr>
          <p:cNvPr id="514" name="Freeform 60"/>
          <p:cNvSpPr/>
          <p:nvPr/>
        </p:nvSpPr>
        <p:spPr>
          <a:xfrm rot="13500000">
            <a:off x="4306288" y="3371121"/>
            <a:ext cx="2906464" cy="871793"/>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cubicBezTo>
                  <a:pt x="15132" y="0"/>
                  <a:pt x="18958" y="2290"/>
                  <a:pt x="21217" y="5773"/>
                </a:cubicBezTo>
                <a:lnTo>
                  <a:pt x="21600" y="6430"/>
                </a:lnTo>
                <a:lnTo>
                  <a:pt x="10889" y="21600"/>
                </a:lnTo>
                <a:lnTo>
                  <a:pt x="0" y="6406"/>
                </a:lnTo>
                <a:lnTo>
                  <a:pt x="369" y="5773"/>
                </a:lnTo>
                <a:cubicBezTo>
                  <a:pt x="2628" y="2290"/>
                  <a:pt x="6454" y="0"/>
                  <a:pt x="10793" y="0"/>
                </a:cubicBezTo>
                <a:close/>
              </a:path>
            </a:pathLst>
          </a:custGeom>
          <a:solidFill>
            <a:srgbClr val="488A81"/>
          </a:solidFill>
          <a:ln w="12700">
            <a:miter lim="400000"/>
          </a:ln>
        </p:spPr>
        <p:txBody>
          <a:bodyPr lIns="22859" tIns="22859" rIns="22859" bIns="22859" anchor="ctr"/>
          <a:lstStyle/>
          <a:p>
            <a:pPr algn="ctr" defTabSz="914446" hangingPunct="0">
              <a:defRPr sz="7200">
                <a:solidFill>
                  <a:srgbClr val="F7F9FF"/>
                </a:solidFill>
                <a:latin typeface="Calibri"/>
                <a:ea typeface="Calibri"/>
                <a:cs typeface="Calibri"/>
                <a:sym typeface="Calibri"/>
              </a:defRPr>
            </a:pPr>
            <a:endParaRPr sz="3600" kern="0" dirty="0">
              <a:solidFill>
                <a:srgbClr val="F7F9FF"/>
              </a:solidFill>
              <a:latin typeface="Helvetica" panose="020B7200000000000000" pitchFamily="34" charset="0"/>
              <a:cs typeface="Calibri"/>
              <a:sym typeface="Calibri"/>
            </a:endParaRPr>
          </a:p>
        </p:txBody>
      </p:sp>
      <p:sp>
        <p:nvSpPr>
          <p:cNvPr id="515" name="Freeform 55"/>
          <p:cNvSpPr/>
          <p:nvPr/>
        </p:nvSpPr>
        <p:spPr>
          <a:xfrm rot="13500000">
            <a:off x="5770332" y="2281811"/>
            <a:ext cx="2407099" cy="607783"/>
          </a:xfrm>
          <a:custGeom>
            <a:avLst/>
            <a:gdLst/>
            <a:ahLst/>
            <a:cxnLst>
              <a:cxn ang="0">
                <a:pos x="wd2" y="hd2"/>
              </a:cxn>
              <a:cxn ang="5400000">
                <a:pos x="wd2" y="hd2"/>
              </a:cxn>
              <a:cxn ang="10800000">
                <a:pos x="wd2" y="hd2"/>
              </a:cxn>
              <a:cxn ang="16200000">
                <a:pos x="wd2" y="hd2"/>
              </a:cxn>
            </a:cxnLst>
            <a:rect l="0" t="0" r="r" b="b"/>
            <a:pathLst>
              <a:path w="21600" h="21600" extrusionOk="0">
                <a:moveTo>
                  <a:pt x="10706" y="0"/>
                </a:moveTo>
                <a:cubicBezTo>
                  <a:pt x="14693" y="0"/>
                  <a:pt x="18303" y="1968"/>
                  <a:pt x="20916" y="5151"/>
                </a:cubicBezTo>
                <a:lnTo>
                  <a:pt x="21600" y="6067"/>
                </a:lnTo>
                <a:lnTo>
                  <a:pt x="10991" y="21600"/>
                </a:lnTo>
                <a:lnTo>
                  <a:pt x="0" y="5814"/>
                </a:lnTo>
                <a:lnTo>
                  <a:pt x="495" y="5151"/>
                </a:lnTo>
                <a:cubicBezTo>
                  <a:pt x="3108" y="1968"/>
                  <a:pt x="6718" y="0"/>
                  <a:pt x="10706" y="0"/>
                </a:cubicBezTo>
                <a:close/>
              </a:path>
            </a:pathLst>
          </a:custGeom>
          <a:solidFill>
            <a:srgbClr val="488A81"/>
          </a:solidFill>
          <a:ln w="12700">
            <a:miter lim="400000"/>
          </a:ln>
        </p:spPr>
        <p:txBody>
          <a:bodyPr lIns="22859" tIns="22859" rIns="22859" bIns="22859" anchor="ctr"/>
          <a:lstStyle/>
          <a:p>
            <a:pPr algn="ctr" defTabSz="914446" hangingPunct="0">
              <a:defRPr sz="7200">
                <a:solidFill>
                  <a:srgbClr val="F7F9FF"/>
                </a:solidFill>
                <a:latin typeface="Calibri"/>
                <a:ea typeface="Calibri"/>
                <a:cs typeface="Calibri"/>
                <a:sym typeface="Calibri"/>
              </a:defRPr>
            </a:pPr>
            <a:endParaRPr sz="3600" kern="0" dirty="0">
              <a:solidFill>
                <a:srgbClr val="F7F9FF"/>
              </a:solidFill>
              <a:latin typeface="Helvetica" panose="020B7200000000000000" pitchFamily="34" charset="0"/>
              <a:cs typeface="Calibri"/>
              <a:sym typeface="Calibri"/>
            </a:endParaRPr>
          </a:p>
        </p:txBody>
      </p:sp>
      <p:sp>
        <p:nvSpPr>
          <p:cNvPr id="516" name="Freeform 57"/>
          <p:cNvSpPr/>
          <p:nvPr/>
        </p:nvSpPr>
        <p:spPr>
          <a:xfrm rot="13500000">
            <a:off x="4795793" y="2729960"/>
            <a:ext cx="3227617" cy="837904"/>
          </a:xfrm>
          <a:custGeom>
            <a:avLst/>
            <a:gdLst/>
            <a:ahLst/>
            <a:cxnLst>
              <a:cxn ang="0">
                <a:pos x="wd2" y="hd2"/>
              </a:cxn>
              <a:cxn ang="5400000">
                <a:pos x="wd2" y="hd2"/>
              </a:cxn>
              <a:cxn ang="10800000">
                <a:pos x="wd2" y="hd2"/>
              </a:cxn>
              <a:cxn ang="16200000">
                <a:pos x="wd2" y="hd2"/>
              </a:cxn>
            </a:cxnLst>
            <a:rect l="0" t="0" r="r" b="b"/>
            <a:pathLst>
              <a:path w="21600" h="21600" extrusionOk="0">
                <a:moveTo>
                  <a:pt x="10752" y="0"/>
                </a:moveTo>
                <a:cubicBezTo>
                  <a:pt x="14614" y="0"/>
                  <a:pt x="18248" y="1814"/>
                  <a:pt x="21419" y="5007"/>
                </a:cubicBezTo>
                <a:lnTo>
                  <a:pt x="21600" y="5211"/>
                </a:lnTo>
                <a:lnTo>
                  <a:pt x="10754" y="21600"/>
                </a:lnTo>
                <a:lnTo>
                  <a:pt x="0" y="5104"/>
                </a:lnTo>
                <a:lnTo>
                  <a:pt x="86" y="5007"/>
                </a:lnTo>
                <a:cubicBezTo>
                  <a:pt x="3257" y="1814"/>
                  <a:pt x="6890" y="0"/>
                  <a:pt x="10752" y="0"/>
                </a:cubicBezTo>
                <a:close/>
              </a:path>
            </a:pathLst>
          </a:custGeom>
          <a:solidFill>
            <a:srgbClr val="1F608B"/>
          </a:solidFill>
          <a:ln w="12700">
            <a:miter lim="400000"/>
          </a:ln>
        </p:spPr>
        <p:txBody>
          <a:bodyPr lIns="22859" tIns="22859" rIns="22859" bIns="22859" anchor="ctr"/>
          <a:lstStyle/>
          <a:p>
            <a:pPr algn="ctr" defTabSz="914446" hangingPunct="0">
              <a:defRPr sz="7200">
                <a:solidFill>
                  <a:srgbClr val="F7F9FF"/>
                </a:solidFill>
                <a:latin typeface="Calibri"/>
                <a:ea typeface="Calibri"/>
                <a:cs typeface="Calibri"/>
                <a:sym typeface="Calibri"/>
              </a:defRPr>
            </a:pPr>
            <a:endParaRPr sz="3600" kern="0" dirty="0">
              <a:solidFill>
                <a:srgbClr val="F7F9FF"/>
              </a:solidFill>
              <a:latin typeface="Helvetica" panose="020B7200000000000000" pitchFamily="34" charset="0"/>
              <a:cs typeface="Calibri"/>
              <a:sym typeface="Calibri"/>
            </a:endParaRPr>
          </a:p>
        </p:txBody>
      </p:sp>
      <p:sp>
        <p:nvSpPr>
          <p:cNvPr id="517" name="Freeform 53"/>
          <p:cNvSpPr/>
          <p:nvPr/>
        </p:nvSpPr>
        <p:spPr>
          <a:xfrm rot="13500000">
            <a:off x="5868298" y="2216943"/>
            <a:ext cx="2414924" cy="5517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38" y="1030"/>
                </a:lnTo>
                <a:cubicBezTo>
                  <a:pt x="4461" y="2870"/>
                  <a:pt x="7676" y="3862"/>
                  <a:pt x="11010" y="3862"/>
                </a:cubicBezTo>
                <a:cubicBezTo>
                  <a:pt x="14343" y="3862"/>
                  <a:pt x="17558" y="2870"/>
                  <a:pt x="20582" y="1030"/>
                </a:cubicBezTo>
                <a:lnTo>
                  <a:pt x="21600" y="301"/>
                </a:lnTo>
                <a:lnTo>
                  <a:pt x="21009" y="3148"/>
                </a:lnTo>
                <a:cubicBezTo>
                  <a:pt x="18404" y="14549"/>
                  <a:pt x="14806" y="21600"/>
                  <a:pt x="10831" y="21600"/>
                </a:cubicBezTo>
                <a:cubicBezTo>
                  <a:pt x="6857" y="21600"/>
                  <a:pt x="3258" y="14549"/>
                  <a:pt x="654" y="3148"/>
                </a:cubicBezTo>
                <a:close/>
              </a:path>
            </a:pathLst>
          </a:custGeom>
          <a:solidFill>
            <a:srgbClr val="5EABA0"/>
          </a:solidFill>
          <a:ln w="12700">
            <a:miter lim="400000"/>
          </a:ln>
        </p:spPr>
        <p:txBody>
          <a:bodyPr lIns="22859" tIns="22859" rIns="22859" bIns="22859" anchor="ctr"/>
          <a:lstStyle/>
          <a:p>
            <a:pPr algn="ctr" defTabSz="914446" hangingPunct="0">
              <a:defRPr sz="7200">
                <a:solidFill>
                  <a:srgbClr val="F7F9FF"/>
                </a:solidFill>
                <a:latin typeface="Calibri"/>
                <a:ea typeface="Calibri"/>
                <a:cs typeface="Calibri"/>
                <a:sym typeface="Calibri"/>
              </a:defRPr>
            </a:pPr>
            <a:endParaRPr sz="3600" kern="0" dirty="0">
              <a:solidFill>
                <a:srgbClr val="F7F9FF"/>
              </a:solidFill>
              <a:latin typeface="Helvetica" panose="020B7200000000000000" pitchFamily="34" charset="0"/>
              <a:cs typeface="Calibri"/>
              <a:sym typeface="Calibri"/>
            </a:endParaRPr>
          </a:p>
        </p:txBody>
      </p:sp>
      <p:sp>
        <p:nvSpPr>
          <p:cNvPr id="518" name="Freeform 39"/>
          <p:cNvSpPr/>
          <p:nvPr/>
        </p:nvSpPr>
        <p:spPr>
          <a:xfrm rot="13500000">
            <a:off x="3948211" y="3934528"/>
            <a:ext cx="2608114" cy="742339"/>
          </a:xfrm>
          <a:custGeom>
            <a:avLst/>
            <a:gdLst/>
            <a:ahLst/>
            <a:cxnLst>
              <a:cxn ang="0">
                <a:pos x="wd2" y="hd2"/>
              </a:cxn>
              <a:cxn ang="5400000">
                <a:pos x="wd2" y="hd2"/>
              </a:cxn>
              <a:cxn ang="10800000">
                <a:pos x="wd2" y="hd2"/>
              </a:cxn>
              <a:cxn ang="16200000">
                <a:pos x="wd2" y="hd2"/>
              </a:cxn>
            </a:cxnLst>
            <a:rect l="0" t="0" r="r" b="b"/>
            <a:pathLst>
              <a:path w="21600" h="21600" extrusionOk="0">
                <a:moveTo>
                  <a:pt x="10767" y="0"/>
                </a:moveTo>
                <a:cubicBezTo>
                  <a:pt x="14907" y="0"/>
                  <a:pt x="18606" y="6633"/>
                  <a:pt x="21050" y="17039"/>
                </a:cubicBezTo>
                <a:lnTo>
                  <a:pt x="21600" y="19621"/>
                </a:lnTo>
                <a:lnTo>
                  <a:pt x="19276" y="20431"/>
                </a:lnTo>
                <a:cubicBezTo>
                  <a:pt x="16713" y="21191"/>
                  <a:pt x="13988" y="21600"/>
                  <a:pt x="11162" y="21600"/>
                </a:cubicBezTo>
                <a:cubicBezTo>
                  <a:pt x="7395" y="21600"/>
                  <a:pt x="3806" y="20873"/>
                  <a:pt x="541" y="19557"/>
                </a:cubicBezTo>
                <a:lnTo>
                  <a:pt x="0" y="19309"/>
                </a:lnTo>
                <a:lnTo>
                  <a:pt x="483" y="17039"/>
                </a:lnTo>
                <a:cubicBezTo>
                  <a:pt x="2927" y="6633"/>
                  <a:pt x="6627" y="0"/>
                  <a:pt x="10767" y="0"/>
                </a:cubicBezTo>
                <a:close/>
              </a:path>
            </a:pathLst>
          </a:custGeom>
          <a:solidFill>
            <a:srgbClr val="0088B2"/>
          </a:solidFill>
          <a:ln w="12700">
            <a:miter lim="400000"/>
          </a:ln>
        </p:spPr>
        <p:txBody>
          <a:bodyPr lIns="22859" tIns="22859" rIns="22859" bIns="22859" anchor="ctr"/>
          <a:lstStyle/>
          <a:p>
            <a:pPr algn="ctr" defTabSz="914446" hangingPunct="0">
              <a:defRPr sz="7200">
                <a:solidFill>
                  <a:srgbClr val="F7F9FF"/>
                </a:solidFill>
                <a:latin typeface="Calibri"/>
                <a:ea typeface="Calibri"/>
                <a:cs typeface="Calibri"/>
                <a:sym typeface="Calibri"/>
              </a:defRPr>
            </a:pPr>
            <a:endParaRPr sz="3600" kern="0" dirty="0">
              <a:solidFill>
                <a:srgbClr val="F7F9FF"/>
              </a:solidFill>
              <a:latin typeface="Helvetica" panose="020B7200000000000000" pitchFamily="34" charset="0"/>
              <a:cs typeface="Calibri"/>
              <a:sym typeface="Calibri"/>
            </a:endParaRPr>
          </a:p>
        </p:txBody>
      </p:sp>
      <p:sp>
        <p:nvSpPr>
          <p:cNvPr id="519" name="Freeform 52"/>
          <p:cNvSpPr/>
          <p:nvPr/>
        </p:nvSpPr>
        <p:spPr>
          <a:xfrm rot="13500000">
            <a:off x="4900751" y="2709789"/>
            <a:ext cx="3203517" cy="70333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9" y="116"/>
                </a:lnTo>
                <a:cubicBezTo>
                  <a:pt x="3022" y="4030"/>
                  <a:pt x="6794" y="6381"/>
                  <a:pt x="10908" y="6381"/>
                </a:cubicBezTo>
                <a:cubicBezTo>
                  <a:pt x="14434" y="6381"/>
                  <a:pt x="17709" y="4654"/>
                  <a:pt x="20426" y="1695"/>
                </a:cubicBezTo>
                <a:lnTo>
                  <a:pt x="21600" y="281"/>
                </a:lnTo>
                <a:lnTo>
                  <a:pt x="21596" y="683"/>
                </a:lnTo>
                <a:cubicBezTo>
                  <a:pt x="21457" y="6913"/>
                  <a:pt x="21064" y="12801"/>
                  <a:pt x="20465" y="18128"/>
                </a:cubicBezTo>
                <a:lnTo>
                  <a:pt x="20368" y="18901"/>
                </a:lnTo>
                <a:lnTo>
                  <a:pt x="19464" y="19444"/>
                </a:lnTo>
                <a:cubicBezTo>
                  <a:pt x="16831" y="20832"/>
                  <a:pt x="13935" y="21600"/>
                  <a:pt x="10896" y="21600"/>
                </a:cubicBezTo>
                <a:cubicBezTo>
                  <a:pt x="7857" y="21600"/>
                  <a:pt x="4961" y="20832"/>
                  <a:pt x="2328" y="19444"/>
                </a:cubicBezTo>
                <a:lnTo>
                  <a:pt x="1220" y="18778"/>
                </a:lnTo>
                <a:lnTo>
                  <a:pt x="1139" y="18128"/>
                </a:lnTo>
                <a:cubicBezTo>
                  <a:pt x="539" y="12801"/>
                  <a:pt x="146" y="6913"/>
                  <a:pt x="8" y="683"/>
                </a:cubicBezTo>
                <a:close/>
              </a:path>
            </a:pathLst>
          </a:custGeom>
          <a:solidFill>
            <a:srgbClr val="0088B2"/>
          </a:solidFill>
          <a:ln w="12700">
            <a:miter lim="400000"/>
          </a:ln>
        </p:spPr>
        <p:txBody>
          <a:bodyPr lIns="22859" tIns="22859" rIns="22859" bIns="22859" anchor="ctr"/>
          <a:lstStyle/>
          <a:p>
            <a:pPr algn="ctr" defTabSz="914446" hangingPunct="0">
              <a:defRPr sz="7200">
                <a:solidFill>
                  <a:srgbClr val="F7F9FF"/>
                </a:solidFill>
                <a:latin typeface="Calibri"/>
                <a:ea typeface="Calibri"/>
                <a:cs typeface="Calibri"/>
                <a:sym typeface="Calibri"/>
              </a:defRPr>
            </a:pPr>
            <a:endParaRPr sz="3600" kern="0" dirty="0">
              <a:solidFill>
                <a:srgbClr val="F7F9FF"/>
              </a:solidFill>
              <a:latin typeface="Helvetica" panose="020B7200000000000000" pitchFamily="34" charset="0"/>
              <a:cs typeface="Calibri"/>
              <a:sym typeface="Calibri"/>
            </a:endParaRPr>
          </a:p>
        </p:txBody>
      </p:sp>
      <p:sp>
        <p:nvSpPr>
          <p:cNvPr id="520" name="Freeform 43"/>
          <p:cNvSpPr/>
          <p:nvPr/>
        </p:nvSpPr>
        <p:spPr>
          <a:xfrm rot="13500000">
            <a:off x="4312122" y="3241997"/>
            <a:ext cx="3208114" cy="811419"/>
          </a:xfrm>
          <a:custGeom>
            <a:avLst/>
            <a:gdLst/>
            <a:ahLst/>
            <a:cxnLst>
              <a:cxn ang="0">
                <a:pos x="wd2" y="hd2"/>
              </a:cxn>
              <a:cxn ang="5400000">
                <a:pos x="wd2" y="hd2"/>
              </a:cxn>
              <a:cxn ang="10800000">
                <a:pos x="wd2" y="hd2"/>
              </a:cxn>
              <a:cxn ang="16200000">
                <a:pos x="wd2" y="hd2"/>
              </a:cxn>
            </a:cxnLst>
            <a:rect l="0" t="0" r="r" b="b"/>
            <a:pathLst>
              <a:path w="21600" h="21600" extrusionOk="0">
                <a:moveTo>
                  <a:pt x="1086" y="0"/>
                </a:moveTo>
                <a:lnTo>
                  <a:pt x="2273" y="951"/>
                </a:lnTo>
                <a:cubicBezTo>
                  <a:pt x="4830" y="2781"/>
                  <a:pt x="7759" y="3821"/>
                  <a:pt x="10873" y="3821"/>
                </a:cubicBezTo>
                <a:cubicBezTo>
                  <a:pt x="13987" y="3821"/>
                  <a:pt x="16916" y="2781"/>
                  <a:pt x="19473" y="951"/>
                </a:cubicBezTo>
                <a:lnTo>
                  <a:pt x="20529" y="105"/>
                </a:lnTo>
                <a:lnTo>
                  <a:pt x="20784" y="2199"/>
                </a:lnTo>
                <a:cubicBezTo>
                  <a:pt x="21195" y="6043"/>
                  <a:pt x="21469" y="10173"/>
                  <a:pt x="21580" y="14494"/>
                </a:cubicBezTo>
                <a:lnTo>
                  <a:pt x="21600" y="16084"/>
                </a:lnTo>
                <a:lnTo>
                  <a:pt x="21533" y="16169"/>
                </a:lnTo>
                <a:cubicBezTo>
                  <a:pt x="18595" y="19562"/>
                  <a:pt x="14827" y="21600"/>
                  <a:pt x="10720" y="21600"/>
                </a:cubicBezTo>
                <a:cubicBezTo>
                  <a:pt x="7199" y="21600"/>
                  <a:pt x="3928" y="20103"/>
                  <a:pt x="1215" y="17538"/>
                </a:cubicBezTo>
                <a:lnTo>
                  <a:pt x="0" y="16267"/>
                </a:lnTo>
                <a:lnTo>
                  <a:pt x="23" y="14494"/>
                </a:lnTo>
                <a:cubicBezTo>
                  <a:pt x="134" y="10173"/>
                  <a:pt x="407" y="6043"/>
                  <a:pt x="818" y="2199"/>
                </a:cubicBezTo>
                <a:close/>
              </a:path>
            </a:pathLst>
          </a:custGeom>
          <a:solidFill>
            <a:srgbClr val="5EABA0"/>
          </a:solidFill>
          <a:ln w="12700">
            <a:miter lim="400000"/>
          </a:ln>
        </p:spPr>
        <p:txBody>
          <a:bodyPr lIns="22859" tIns="22859" rIns="22859" bIns="22859" anchor="ctr"/>
          <a:lstStyle/>
          <a:p>
            <a:pPr algn="ctr" defTabSz="914446" hangingPunct="0">
              <a:defRPr sz="7200">
                <a:solidFill>
                  <a:srgbClr val="F7F9FF"/>
                </a:solidFill>
                <a:latin typeface="Calibri"/>
                <a:ea typeface="Calibri"/>
                <a:cs typeface="Calibri"/>
                <a:sym typeface="Calibri"/>
              </a:defRPr>
            </a:pPr>
            <a:endParaRPr sz="3600" kern="0" dirty="0">
              <a:solidFill>
                <a:srgbClr val="F7F9FF"/>
              </a:solidFill>
              <a:latin typeface="Helvetica" panose="020B7200000000000000" pitchFamily="34" charset="0"/>
              <a:cs typeface="Calibri"/>
              <a:sym typeface="Calibri"/>
            </a:endParaRPr>
          </a:p>
        </p:txBody>
      </p:sp>
      <p:grpSp>
        <p:nvGrpSpPr>
          <p:cNvPr id="23" name="Group 40">
            <a:extLst>
              <a:ext uri="{FF2B5EF4-FFF2-40B4-BE49-F238E27FC236}">
                <a16:creationId xmlns:a16="http://schemas.microsoft.com/office/drawing/2014/main" id="{7719C9D3-CF2A-4B55-BA0E-7281EBFE7C87}"/>
              </a:ext>
            </a:extLst>
          </p:cNvPr>
          <p:cNvGrpSpPr/>
          <p:nvPr/>
        </p:nvGrpSpPr>
        <p:grpSpPr>
          <a:xfrm>
            <a:off x="9168267" y="1906237"/>
            <a:ext cx="993648" cy="604301"/>
            <a:chOff x="1296465" y="4489931"/>
            <a:chExt cx="993648" cy="604301"/>
          </a:xfrm>
        </p:grpSpPr>
        <p:sp>
          <p:nvSpPr>
            <p:cNvPr id="24" name="Oval 41">
              <a:extLst>
                <a:ext uri="{FF2B5EF4-FFF2-40B4-BE49-F238E27FC236}">
                  <a16:creationId xmlns:a16="http://schemas.microsoft.com/office/drawing/2014/main" id="{259FBA8D-9BE3-4E21-B4C8-E7EE15D81751}"/>
                </a:ext>
              </a:extLst>
            </p:cNvPr>
            <p:cNvSpPr/>
            <p:nvPr/>
          </p:nvSpPr>
          <p:spPr>
            <a:xfrm>
              <a:off x="1491139" y="4489931"/>
              <a:ext cx="604301" cy="604301"/>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25" name="TextBox 42">
              <a:extLst>
                <a:ext uri="{FF2B5EF4-FFF2-40B4-BE49-F238E27FC236}">
                  <a16:creationId xmlns:a16="http://schemas.microsoft.com/office/drawing/2014/main" id="{2F1A9F90-39D0-4DD8-9613-0831F0A598C8}"/>
                </a:ext>
              </a:extLst>
            </p:cNvPr>
            <p:cNvSpPr txBox="1"/>
            <p:nvPr/>
          </p:nvSpPr>
          <p:spPr>
            <a:xfrm>
              <a:off x="1296465" y="4607415"/>
              <a:ext cx="9936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rPr>
                <a:t>03</a:t>
              </a:r>
            </a:p>
          </p:txBody>
        </p:sp>
      </p:grpSp>
      <p:grpSp>
        <p:nvGrpSpPr>
          <p:cNvPr id="26" name="Group 44">
            <a:extLst>
              <a:ext uri="{FF2B5EF4-FFF2-40B4-BE49-F238E27FC236}">
                <a16:creationId xmlns:a16="http://schemas.microsoft.com/office/drawing/2014/main" id="{8D38C97D-AE34-4494-896D-ED788577A010}"/>
              </a:ext>
            </a:extLst>
          </p:cNvPr>
          <p:cNvGrpSpPr/>
          <p:nvPr/>
        </p:nvGrpSpPr>
        <p:grpSpPr>
          <a:xfrm>
            <a:off x="9168267" y="4019122"/>
            <a:ext cx="993648" cy="604301"/>
            <a:chOff x="1296465" y="4489931"/>
            <a:chExt cx="993648" cy="604301"/>
          </a:xfrm>
        </p:grpSpPr>
        <p:sp>
          <p:nvSpPr>
            <p:cNvPr id="27" name="Oval 45">
              <a:extLst>
                <a:ext uri="{FF2B5EF4-FFF2-40B4-BE49-F238E27FC236}">
                  <a16:creationId xmlns:a16="http://schemas.microsoft.com/office/drawing/2014/main" id="{80D2C820-7E32-4F2A-AA1A-AF0754F697D8}"/>
                </a:ext>
              </a:extLst>
            </p:cNvPr>
            <p:cNvSpPr/>
            <p:nvPr/>
          </p:nvSpPr>
          <p:spPr>
            <a:xfrm>
              <a:off x="1491139" y="4489931"/>
              <a:ext cx="604301" cy="604301"/>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28" name="TextBox 46">
              <a:extLst>
                <a:ext uri="{FF2B5EF4-FFF2-40B4-BE49-F238E27FC236}">
                  <a16:creationId xmlns:a16="http://schemas.microsoft.com/office/drawing/2014/main" id="{60DFE47D-5706-40E7-A0C1-0C8A181273D3}"/>
                </a:ext>
              </a:extLst>
            </p:cNvPr>
            <p:cNvSpPr txBox="1"/>
            <p:nvPr/>
          </p:nvSpPr>
          <p:spPr>
            <a:xfrm>
              <a:off x="1296465" y="4607415"/>
              <a:ext cx="993648" cy="400110"/>
            </a:xfrm>
            <a:prstGeom prst="rect">
              <a:avLst/>
            </a:prstGeom>
            <a:noFill/>
          </p:spPr>
          <p:txBody>
            <a:bodyPr wrap="square" rtlCol="0">
              <a:spAutoFit/>
            </a:bodyPr>
            <a:lstStyle/>
            <a:p>
              <a:pPr algn="ctr" defTabSz="914400">
                <a:defRPr/>
              </a:pPr>
              <a:r>
                <a:rPr lang="en-US" sz="2000" b="1" dirty="0">
                  <a:solidFill>
                    <a:prstClr val="white"/>
                  </a:solidFill>
                  <a:latin typeface="Helvetica" panose="020B7200000000000000" pitchFamily="34" charset="0"/>
                </a:rPr>
                <a:t>04</a:t>
              </a:r>
            </a:p>
          </p:txBody>
        </p:sp>
      </p:grpSp>
      <p:sp>
        <p:nvSpPr>
          <p:cNvPr id="29" name="Rectangle 28">
            <a:extLst>
              <a:ext uri="{FF2B5EF4-FFF2-40B4-BE49-F238E27FC236}">
                <a16:creationId xmlns:a16="http://schemas.microsoft.com/office/drawing/2014/main" id="{BCAA2D84-9604-4E02-9A1D-7BF4FCD51C1B}"/>
              </a:ext>
            </a:extLst>
          </p:cNvPr>
          <p:cNvSpPr/>
          <p:nvPr/>
        </p:nvSpPr>
        <p:spPr>
          <a:xfrm>
            <a:off x="8397472" y="2661243"/>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30" name="Rectangle 28">
            <a:extLst>
              <a:ext uri="{FF2B5EF4-FFF2-40B4-BE49-F238E27FC236}">
                <a16:creationId xmlns:a16="http://schemas.microsoft.com/office/drawing/2014/main" id="{1DA0E222-5A0E-43BE-97D9-37AA09DAFABB}"/>
              </a:ext>
            </a:extLst>
          </p:cNvPr>
          <p:cNvSpPr/>
          <p:nvPr/>
        </p:nvSpPr>
        <p:spPr>
          <a:xfrm>
            <a:off x="8397472" y="4786079"/>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grpSp>
        <p:nvGrpSpPr>
          <p:cNvPr id="31" name="Group 40">
            <a:extLst>
              <a:ext uri="{FF2B5EF4-FFF2-40B4-BE49-F238E27FC236}">
                <a16:creationId xmlns:a16="http://schemas.microsoft.com/office/drawing/2014/main" id="{7B1B17F6-2FA7-4F6D-8EB3-A890701B45EC}"/>
              </a:ext>
            </a:extLst>
          </p:cNvPr>
          <p:cNvGrpSpPr/>
          <p:nvPr/>
        </p:nvGrpSpPr>
        <p:grpSpPr>
          <a:xfrm>
            <a:off x="2030087" y="1906237"/>
            <a:ext cx="993648" cy="604301"/>
            <a:chOff x="1296465" y="4489931"/>
            <a:chExt cx="993648" cy="604301"/>
          </a:xfrm>
        </p:grpSpPr>
        <p:sp>
          <p:nvSpPr>
            <p:cNvPr id="32" name="Oval 41">
              <a:extLst>
                <a:ext uri="{FF2B5EF4-FFF2-40B4-BE49-F238E27FC236}">
                  <a16:creationId xmlns:a16="http://schemas.microsoft.com/office/drawing/2014/main" id="{46EC09A7-FA0C-4948-92FD-C51CDE19293F}"/>
                </a:ext>
              </a:extLst>
            </p:cNvPr>
            <p:cNvSpPr/>
            <p:nvPr/>
          </p:nvSpPr>
          <p:spPr>
            <a:xfrm>
              <a:off x="1491139" y="4489931"/>
              <a:ext cx="604301" cy="604301"/>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33" name="TextBox 42">
              <a:extLst>
                <a:ext uri="{FF2B5EF4-FFF2-40B4-BE49-F238E27FC236}">
                  <a16:creationId xmlns:a16="http://schemas.microsoft.com/office/drawing/2014/main" id="{9A9FF922-B612-426C-9090-B8D433D213AD}"/>
                </a:ext>
              </a:extLst>
            </p:cNvPr>
            <p:cNvSpPr txBox="1"/>
            <p:nvPr/>
          </p:nvSpPr>
          <p:spPr>
            <a:xfrm>
              <a:off x="1296465" y="4607415"/>
              <a:ext cx="9936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rPr>
                <a:t>01</a:t>
              </a:r>
            </a:p>
          </p:txBody>
        </p:sp>
      </p:grpSp>
      <p:grpSp>
        <p:nvGrpSpPr>
          <p:cNvPr id="34" name="Group 44">
            <a:extLst>
              <a:ext uri="{FF2B5EF4-FFF2-40B4-BE49-F238E27FC236}">
                <a16:creationId xmlns:a16="http://schemas.microsoft.com/office/drawing/2014/main" id="{43260116-D7C4-4C8A-BBBA-FE3CAE74C576}"/>
              </a:ext>
            </a:extLst>
          </p:cNvPr>
          <p:cNvGrpSpPr/>
          <p:nvPr/>
        </p:nvGrpSpPr>
        <p:grpSpPr>
          <a:xfrm>
            <a:off x="2030087" y="4019122"/>
            <a:ext cx="993648" cy="604301"/>
            <a:chOff x="1296465" y="4489931"/>
            <a:chExt cx="993648" cy="604301"/>
          </a:xfrm>
        </p:grpSpPr>
        <p:sp>
          <p:nvSpPr>
            <p:cNvPr id="35" name="Oval 45">
              <a:extLst>
                <a:ext uri="{FF2B5EF4-FFF2-40B4-BE49-F238E27FC236}">
                  <a16:creationId xmlns:a16="http://schemas.microsoft.com/office/drawing/2014/main" id="{E5AFCF47-73CD-410A-80F5-A03A00329A46}"/>
                </a:ext>
              </a:extLst>
            </p:cNvPr>
            <p:cNvSpPr/>
            <p:nvPr/>
          </p:nvSpPr>
          <p:spPr>
            <a:xfrm>
              <a:off x="1491139" y="4489931"/>
              <a:ext cx="604301" cy="604301"/>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36" name="TextBox 46">
              <a:extLst>
                <a:ext uri="{FF2B5EF4-FFF2-40B4-BE49-F238E27FC236}">
                  <a16:creationId xmlns:a16="http://schemas.microsoft.com/office/drawing/2014/main" id="{8A88F98B-8497-48E8-B82A-AD0F9BAB2BE4}"/>
                </a:ext>
              </a:extLst>
            </p:cNvPr>
            <p:cNvSpPr txBox="1"/>
            <p:nvPr/>
          </p:nvSpPr>
          <p:spPr>
            <a:xfrm>
              <a:off x="1296465" y="4607415"/>
              <a:ext cx="993648" cy="400110"/>
            </a:xfrm>
            <a:prstGeom prst="rect">
              <a:avLst/>
            </a:prstGeom>
            <a:noFill/>
          </p:spPr>
          <p:txBody>
            <a:bodyPr wrap="square" rtlCol="0">
              <a:spAutoFit/>
            </a:bodyPr>
            <a:lstStyle/>
            <a:p>
              <a:pPr algn="ctr" defTabSz="914400">
                <a:defRPr/>
              </a:pPr>
              <a:r>
                <a:rPr lang="en-US" sz="2000" b="1" dirty="0">
                  <a:solidFill>
                    <a:prstClr val="white"/>
                  </a:solidFill>
                  <a:latin typeface="Helvetica" panose="020B7200000000000000" pitchFamily="34" charset="0"/>
                </a:rPr>
                <a:t>02</a:t>
              </a:r>
            </a:p>
          </p:txBody>
        </p:sp>
      </p:grpSp>
      <p:sp>
        <p:nvSpPr>
          <p:cNvPr id="37" name="Rectangle 28">
            <a:extLst>
              <a:ext uri="{FF2B5EF4-FFF2-40B4-BE49-F238E27FC236}">
                <a16:creationId xmlns:a16="http://schemas.microsoft.com/office/drawing/2014/main" id="{23328CF6-B8DE-4BF8-A33E-5872A863D15F}"/>
              </a:ext>
            </a:extLst>
          </p:cNvPr>
          <p:cNvSpPr/>
          <p:nvPr/>
        </p:nvSpPr>
        <p:spPr>
          <a:xfrm>
            <a:off x="1259292" y="2661243"/>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38" name="Rectangle 28">
            <a:extLst>
              <a:ext uri="{FF2B5EF4-FFF2-40B4-BE49-F238E27FC236}">
                <a16:creationId xmlns:a16="http://schemas.microsoft.com/office/drawing/2014/main" id="{63697C62-24C8-4717-AC5B-3CC176D0F456}"/>
              </a:ext>
            </a:extLst>
          </p:cNvPr>
          <p:cNvSpPr/>
          <p:nvPr/>
        </p:nvSpPr>
        <p:spPr>
          <a:xfrm>
            <a:off x="1259292" y="4786079"/>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1FB5902-DF52-4038-A1E2-86BA5051AD5C}"/>
              </a:ext>
            </a:extLst>
          </p:cNvPr>
          <p:cNvSpPr>
            <a:spLocks noGrp="1"/>
          </p:cNvSpPr>
          <p:nvPr>
            <p:ph type="title"/>
          </p:nvPr>
        </p:nvSpPr>
        <p:spPr/>
        <p:txBody>
          <a:bodyPr/>
          <a:lstStyle/>
          <a:p>
            <a:r>
              <a:rPr lang="en-US" dirty="0">
                <a:solidFill>
                  <a:srgbClr val="5EABA0"/>
                </a:solidFill>
              </a:rPr>
              <a:t>Infographic</a:t>
            </a:r>
            <a:r>
              <a:rPr lang="es-ES" dirty="0"/>
              <a:t> </a:t>
            </a:r>
            <a:r>
              <a:rPr lang="en-US" dirty="0"/>
              <a:t>Slide</a:t>
            </a:r>
          </a:p>
        </p:txBody>
      </p:sp>
      <p:sp>
        <p:nvSpPr>
          <p:cNvPr id="535" name="Shape 5166"/>
          <p:cNvSpPr/>
          <p:nvPr/>
        </p:nvSpPr>
        <p:spPr>
          <a:xfrm>
            <a:off x="4993530" y="1938855"/>
            <a:ext cx="1679711" cy="1488492"/>
          </a:xfrm>
          <a:custGeom>
            <a:avLst/>
            <a:gdLst/>
            <a:ahLst/>
            <a:cxnLst>
              <a:cxn ang="0">
                <a:pos x="wd2" y="hd2"/>
              </a:cxn>
              <a:cxn ang="5400000">
                <a:pos x="wd2" y="hd2"/>
              </a:cxn>
              <a:cxn ang="10800000">
                <a:pos x="wd2" y="hd2"/>
              </a:cxn>
              <a:cxn ang="16200000">
                <a:pos x="wd2" y="hd2"/>
              </a:cxn>
            </a:cxnLst>
            <a:rect l="0" t="0" r="r" b="b"/>
            <a:pathLst>
              <a:path w="21600" h="21600" extrusionOk="0">
                <a:moveTo>
                  <a:pt x="17131" y="0"/>
                </a:moveTo>
                <a:lnTo>
                  <a:pt x="4125" y="12945"/>
                </a:lnTo>
                <a:lnTo>
                  <a:pt x="0" y="21600"/>
                </a:lnTo>
                <a:lnTo>
                  <a:pt x="21600" y="7769"/>
                </a:lnTo>
                <a:lnTo>
                  <a:pt x="17131" y="0"/>
                </a:lnTo>
                <a:close/>
              </a:path>
            </a:pathLst>
          </a:custGeom>
          <a:solidFill>
            <a:srgbClr val="1F608B"/>
          </a:solidFill>
          <a:ln w="12700">
            <a:miter lim="400000"/>
          </a:ln>
        </p:spPr>
        <p:txBody>
          <a:bodyPr lIns="22859" tIns="22859" rIns="22859" bIns="22859" anchor="ctr"/>
          <a:lstStyle/>
          <a:p>
            <a:pPr algn="ctr" defTabSz="914446" hangingPunct="0">
              <a:defRPr>
                <a:solidFill>
                  <a:srgbClr val="FFFFFF"/>
                </a:solidFill>
                <a:effectLst>
                  <a:outerShdw blurRad="38100" dist="12700" dir="5400000" rotWithShape="0">
                    <a:srgbClr val="000000">
                      <a:alpha val="50000"/>
                    </a:srgbClr>
                  </a:outerShdw>
                </a:effectLst>
                <a:latin typeface="Lato-Light"/>
                <a:ea typeface="Lato-Light"/>
                <a:cs typeface="Lato-Light"/>
                <a:sym typeface="Lato-Light"/>
              </a:defRPr>
            </a:pPr>
            <a:endParaRPr sz="2400" kern="0">
              <a:solidFill>
                <a:srgbClr val="FFFFFF"/>
              </a:solidFill>
              <a:effectLst>
                <a:outerShdw blurRad="38100" dist="12700" dir="5400000" rotWithShape="0">
                  <a:srgbClr val="000000">
                    <a:alpha val="50000"/>
                  </a:srgbClr>
                </a:outerShdw>
              </a:effectLst>
              <a:latin typeface="Lato-Light"/>
              <a:sym typeface="Lato-Light"/>
            </a:endParaRPr>
          </a:p>
        </p:txBody>
      </p:sp>
      <p:sp>
        <p:nvSpPr>
          <p:cNvPr id="536" name="Shape 5167"/>
          <p:cNvSpPr/>
          <p:nvPr/>
        </p:nvSpPr>
        <p:spPr>
          <a:xfrm>
            <a:off x="4484140" y="2821326"/>
            <a:ext cx="2704832" cy="1549604"/>
          </a:xfrm>
          <a:custGeom>
            <a:avLst/>
            <a:gdLst/>
            <a:ahLst/>
            <a:cxnLst>
              <a:cxn ang="0">
                <a:pos x="wd2" y="hd2"/>
              </a:cxn>
              <a:cxn ang="5400000">
                <a:pos x="wd2" y="hd2"/>
              </a:cxn>
              <a:cxn ang="10800000">
                <a:pos x="wd2" y="hd2"/>
              </a:cxn>
              <a:cxn ang="16200000">
                <a:pos x="wd2" y="hd2"/>
              </a:cxn>
            </a:cxnLst>
            <a:rect l="0" t="0" r="r" b="b"/>
            <a:pathLst>
              <a:path w="21600" h="21600" extrusionOk="0">
                <a:moveTo>
                  <a:pt x="19039" y="0"/>
                </a:moveTo>
                <a:lnTo>
                  <a:pt x="2561" y="13286"/>
                </a:lnTo>
                <a:lnTo>
                  <a:pt x="0" y="21600"/>
                </a:lnTo>
                <a:lnTo>
                  <a:pt x="21600" y="8314"/>
                </a:lnTo>
                <a:cubicBezTo>
                  <a:pt x="21600" y="8314"/>
                  <a:pt x="19039" y="0"/>
                  <a:pt x="19039" y="0"/>
                </a:cubicBezTo>
                <a:close/>
              </a:path>
            </a:pathLst>
          </a:custGeom>
          <a:solidFill>
            <a:srgbClr val="488A81"/>
          </a:solidFill>
          <a:ln w="12700">
            <a:miter lim="400000"/>
          </a:ln>
        </p:spPr>
        <p:txBody>
          <a:bodyPr lIns="22859" tIns="22859" rIns="22859" bIns="22859" anchor="ctr"/>
          <a:lstStyle/>
          <a:p>
            <a:pPr algn="ctr" defTabSz="914446" hangingPunct="0">
              <a:defRPr>
                <a:solidFill>
                  <a:srgbClr val="FFFFFF"/>
                </a:solidFill>
                <a:effectLst>
                  <a:outerShdw blurRad="38100" dist="12700" dir="5400000" rotWithShape="0">
                    <a:srgbClr val="000000">
                      <a:alpha val="50000"/>
                    </a:srgbClr>
                  </a:outerShdw>
                </a:effectLst>
                <a:latin typeface="Lato-Light"/>
                <a:ea typeface="Lato-Light"/>
                <a:cs typeface="Lato-Light"/>
                <a:sym typeface="Lato-Light"/>
              </a:defRPr>
            </a:pPr>
            <a:endParaRPr sz="2400" kern="0">
              <a:solidFill>
                <a:srgbClr val="FFFFFF"/>
              </a:solidFill>
              <a:effectLst>
                <a:outerShdw blurRad="38100" dist="12700" dir="5400000" rotWithShape="0">
                  <a:srgbClr val="000000">
                    <a:alpha val="50000"/>
                  </a:srgbClr>
                </a:outerShdw>
              </a:effectLst>
              <a:latin typeface="Lato-Light"/>
              <a:sym typeface="Lato-Light"/>
            </a:endParaRPr>
          </a:p>
        </p:txBody>
      </p:sp>
      <p:sp>
        <p:nvSpPr>
          <p:cNvPr id="537" name="Shape 5168"/>
          <p:cNvSpPr/>
          <p:nvPr/>
        </p:nvSpPr>
        <p:spPr>
          <a:xfrm>
            <a:off x="3974748" y="3778192"/>
            <a:ext cx="3729954" cy="1549598"/>
          </a:xfrm>
          <a:custGeom>
            <a:avLst/>
            <a:gdLst/>
            <a:ahLst/>
            <a:cxnLst>
              <a:cxn ang="0">
                <a:pos x="wd2" y="hd2"/>
              </a:cxn>
              <a:cxn ang="5400000">
                <a:pos x="wd2" y="hd2"/>
              </a:cxn>
              <a:cxn ang="10800000">
                <a:pos x="wd2" y="hd2"/>
              </a:cxn>
              <a:cxn ang="16200000">
                <a:pos x="wd2" y="hd2"/>
              </a:cxn>
            </a:cxnLst>
            <a:rect l="0" t="0" r="r" b="b"/>
            <a:pathLst>
              <a:path w="21600" h="21600" extrusionOk="0">
                <a:moveTo>
                  <a:pt x="19743" y="0"/>
                </a:moveTo>
                <a:lnTo>
                  <a:pt x="1857" y="13286"/>
                </a:lnTo>
                <a:lnTo>
                  <a:pt x="0" y="21600"/>
                </a:lnTo>
                <a:lnTo>
                  <a:pt x="21600" y="8314"/>
                </a:lnTo>
                <a:cubicBezTo>
                  <a:pt x="21600" y="8314"/>
                  <a:pt x="19743" y="0"/>
                  <a:pt x="19743" y="0"/>
                </a:cubicBezTo>
                <a:close/>
              </a:path>
            </a:pathLst>
          </a:custGeom>
          <a:solidFill>
            <a:srgbClr val="1F608B"/>
          </a:solidFill>
          <a:ln w="12700">
            <a:miter lim="400000"/>
          </a:ln>
        </p:spPr>
        <p:txBody>
          <a:bodyPr lIns="22859" tIns="22859" rIns="22859" bIns="22859" anchor="ctr"/>
          <a:lstStyle/>
          <a:p>
            <a:pPr algn="ctr" defTabSz="914446" hangingPunct="0">
              <a:defRPr>
                <a:solidFill>
                  <a:srgbClr val="FFFFFF"/>
                </a:solidFill>
                <a:effectLst>
                  <a:outerShdw blurRad="38100" dist="12700" dir="5400000" rotWithShape="0">
                    <a:srgbClr val="000000">
                      <a:alpha val="50000"/>
                    </a:srgbClr>
                  </a:outerShdw>
                </a:effectLst>
                <a:latin typeface="Lato-Light"/>
                <a:ea typeface="Lato-Light"/>
                <a:cs typeface="Lato-Light"/>
                <a:sym typeface="Lato-Light"/>
              </a:defRPr>
            </a:pPr>
            <a:endParaRPr sz="2400" kern="0">
              <a:solidFill>
                <a:srgbClr val="FFFFFF"/>
              </a:solidFill>
              <a:effectLst>
                <a:outerShdw blurRad="38100" dist="12700" dir="5400000" rotWithShape="0">
                  <a:srgbClr val="000000">
                    <a:alpha val="50000"/>
                  </a:srgbClr>
                </a:outerShdw>
              </a:effectLst>
              <a:latin typeface="Lato-Light"/>
              <a:sym typeface="Lato-Light"/>
            </a:endParaRPr>
          </a:p>
        </p:txBody>
      </p:sp>
      <p:sp>
        <p:nvSpPr>
          <p:cNvPr id="538" name="Shape 5174"/>
          <p:cNvSpPr/>
          <p:nvPr/>
        </p:nvSpPr>
        <p:spPr>
          <a:xfrm>
            <a:off x="3974749" y="4735057"/>
            <a:ext cx="4242502" cy="5964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67" y="0"/>
                </a:lnTo>
                <a:lnTo>
                  <a:pt x="1633" y="0"/>
                </a:lnTo>
                <a:lnTo>
                  <a:pt x="0" y="21600"/>
                </a:lnTo>
                <a:cubicBezTo>
                  <a:pt x="0" y="21600"/>
                  <a:pt x="21600" y="21600"/>
                  <a:pt x="21600" y="21600"/>
                </a:cubicBezTo>
                <a:close/>
              </a:path>
            </a:pathLst>
          </a:custGeom>
          <a:solidFill>
            <a:srgbClr val="5EABA0"/>
          </a:solidFill>
          <a:ln w="12700">
            <a:miter lim="400000"/>
          </a:ln>
        </p:spPr>
        <p:txBody>
          <a:bodyPr lIns="22859" tIns="22859" rIns="22859" bIns="22859" anchor="ctr"/>
          <a:lstStyle/>
          <a:p>
            <a:pPr algn="ctr" defTabSz="914446" hangingPunct="0">
              <a:defRPr sz="7200">
                <a:solidFill>
                  <a:srgbClr val="4C4C4C"/>
                </a:solidFill>
                <a:latin typeface="Lato-Light"/>
                <a:ea typeface="Lato-Light"/>
                <a:cs typeface="Lato-Light"/>
                <a:sym typeface="Lato-Light"/>
              </a:defRPr>
            </a:pPr>
            <a:r>
              <a:rPr lang="es-ES" sz="2400" b="1" kern="0" dirty="0">
                <a:solidFill>
                  <a:schemeClr val="bg1"/>
                </a:solidFill>
                <a:latin typeface="Helvetica" panose="020B7200000000000000" pitchFamily="34" charset="0"/>
                <a:sym typeface="Lato-Light"/>
              </a:rPr>
              <a:t>04</a:t>
            </a:r>
            <a:endParaRPr sz="2400" b="1" kern="0" dirty="0">
              <a:solidFill>
                <a:schemeClr val="bg1"/>
              </a:solidFill>
              <a:latin typeface="Helvetica" panose="020B7200000000000000" pitchFamily="34" charset="0"/>
              <a:sym typeface="Lato-Light"/>
            </a:endParaRPr>
          </a:p>
        </p:txBody>
      </p:sp>
      <p:sp>
        <p:nvSpPr>
          <p:cNvPr id="539" name="Shape 5171"/>
          <p:cNvSpPr/>
          <p:nvPr/>
        </p:nvSpPr>
        <p:spPr>
          <a:xfrm>
            <a:off x="5502922" y="1526494"/>
            <a:ext cx="1171680" cy="94770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0088B2"/>
          </a:solidFill>
          <a:ln w="12700">
            <a:miter lim="400000"/>
          </a:ln>
        </p:spPr>
        <p:txBody>
          <a:bodyPr lIns="22859" tIns="180000" rIns="22859" bIns="22859" anchor="ctr"/>
          <a:lstStyle/>
          <a:p>
            <a:pPr algn="ctr" defTabSz="914446" hangingPunct="0">
              <a:defRPr sz="7200">
                <a:solidFill>
                  <a:srgbClr val="4C4C4C"/>
                </a:solidFill>
                <a:latin typeface="Lato-Light"/>
                <a:ea typeface="Lato-Light"/>
                <a:cs typeface="Lato-Light"/>
                <a:sym typeface="Lato-Light"/>
              </a:defRPr>
            </a:pPr>
            <a:r>
              <a:rPr lang="es-ES" sz="2400" b="1" kern="0" dirty="0">
                <a:solidFill>
                  <a:schemeClr val="bg1"/>
                </a:solidFill>
                <a:latin typeface="Helvetica" panose="020B7200000000000000" pitchFamily="34" charset="0"/>
                <a:sym typeface="Lato-Light"/>
              </a:rPr>
              <a:t>01</a:t>
            </a:r>
            <a:endParaRPr sz="2400" b="1" kern="0" dirty="0">
              <a:solidFill>
                <a:schemeClr val="bg1"/>
              </a:solidFill>
              <a:latin typeface="Helvetica" panose="020B7200000000000000" pitchFamily="34" charset="0"/>
              <a:sym typeface="Lato-Light"/>
            </a:endParaRPr>
          </a:p>
        </p:txBody>
      </p:sp>
      <p:sp>
        <p:nvSpPr>
          <p:cNvPr id="540" name="Shape 5173"/>
          <p:cNvSpPr/>
          <p:nvPr/>
        </p:nvSpPr>
        <p:spPr>
          <a:xfrm>
            <a:off x="4993531" y="2821326"/>
            <a:ext cx="2192271" cy="596455"/>
          </a:xfrm>
          <a:custGeom>
            <a:avLst/>
            <a:gdLst/>
            <a:ahLst/>
            <a:cxnLst>
              <a:cxn ang="0">
                <a:pos x="wd2" y="hd2"/>
              </a:cxn>
              <a:cxn ang="5400000">
                <a:pos x="wd2" y="hd2"/>
              </a:cxn>
              <a:cxn ang="10800000">
                <a:pos x="wd2" y="hd2"/>
              </a:cxn>
              <a:cxn ang="16200000">
                <a:pos x="wd2" y="hd2"/>
              </a:cxn>
            </a:cxnLst>
            <a:rect l="0" t="0" r="r" b="b"/>
            <a:pathLst>
              <a:path w="21600" h="21600" extrusionOk="0">
                <a:moveTo>
                  <a:pt x="3160" y="0"/>
                </a:moveTo>
                <a:lnTo>
                  <a:pt x="0" y="21600"/>
                </a:lnTo>
                <a:lnTo>
                  <a:pt x="21600" y="21600"/>
                </a:lnTo>
                <a:lnTo>
                  <a:pt x="18440" y="0"/>
                </a:lnTo>
                <a:cubicBezTo>
                  <a:pt x="18440" y="0"/>
                  <a:pt x="3160" y="0"/>
                  <a:pt x="3160" y="0"/>
                </a:cubicBezTo>
                <a:close/>
              </a:path>
            </a:pathLst>
          </a:custGeom>
          <a:solidFill>
            <a:srgbClr val="5EABA0"/>
          </a:solidFill>
          <a:ln w="12700">
            <a:miter lim="400000"/>
          </a:ln>
        </p:spPr>
        <p:txBody>
          <a:bodyPr lIns="22859" tIns="22859" rIns="22859" bIns="22859" anchor="ctr"/>
          <a:lstStyle/>
          <a:p>
            <a:pPr algn="ctr" defTabSz="914446" hangingPunct="0">
              <a:defRPr sz="7200">
                <a:solidFill>
                  <a:srgbClr val="4C4C4C"/>
                </a:solidFill>
                <a:latin typeface="Lato-Light"/>
                <a:ea typeface="Lato-Light"/>
                <a:cs typeface="Lato-Light"/>
                <a:sym typeface="Lato-Light"/>
              </a:defRPr>
            </a:pPr>
            <a:r>
              <a:rPr lang="es-ES" sz="2400" b="1" kern="0" dirty="0">
                <a:solidFill>
                  <a:schemeClr val="bg1"/>
                </a:solidFill>
                <a:latin typeface="Helvetica" panose="020B7200000000000000" pitchFamily="34" charset="0"/>
                <a:sym typeface="Lato-Light"/>
              </a:rPr>
              <a:t>02</a:t>
            </a:r>
            <a:endParaRPr sz="2400" b="1" kern="0" dirty="0">
              <a:solidFill>
                <a:schemeClr val="bg1"/>
              </a:solidFill>
              <a:latin typeface="Helvetica" panose="020B7200000000000000" pitchFamily="34" charset="0"/>
              <a:sym typeface="Lato-Light"/>
            </a:endParaRPr>
          </a:p>
        </p:txBody>
      </p:sp>
      <p:sp>
        <p:nvSpPr>
          <p:cNvPr id="541" name="Shape 5172"/>
          <p:cNvSpPr/>
          <p:nvPr/>
        </p:nvSpPr>
        <p:spPr>
          <a:xfrm>
            <a:off x="4484141" y="3778192"/>
            <a:ext cx="3217390" cy="596456"/>
          </a:xfrm>
          <a:custGeom>
            <a:avLst/>
            <a:gdLst/>
            <a:ahLst/>
            <a:cxnLst>
              <a:cxn ang="0">
                <a:pos x="wd2" y="hd2"/>
              </a:cxn>
              <a:cxn ang="5400000">
                <a:pos x="wd2" y="hd2"/>
              </a:cxn>
              <a:cxn ang="10800000">
                <a:pos x="wd2" y="hd2"/>
              </a:cxn>
              <a:cxn ang="16200000">
                <a:pos x="wd2" y="hd2"/>
              </a:cxn>
            </a:cxnLst>
            <a:rect l="0" t="0" r="r" b="b"/>
            <a:pathLst>
              <a:path w="21600" h="21600" extrusionOk="0">
                <a:moveTo>
                  <a:pt x="2153" y="0"/>
                </a:moveTo>
                <a:lnTo>
                  <a:pt x="0" y="21600"/>
                </a:lnTo>
                <a:lnTo>
                  <a:pt x="21600" y="21600"/>
                </a:lnTo>
                <a:lnTo>
                  <a:pt x="19447" y="0"/>
                </a:lnTo>
                <a:cubicBezTo>
                  <a:pt x="19447" y="0"/>
                  <a:pt x="2153" y="0"/>
                  <a:pt x="2153" y="0"/>
                </a:cubicBezTo>
                <a:close/>
              </a:path>
            </a:pathLst>
          </a:custGeom>
          <a:solidFill>
            <a:srgbClr val="0088B2"/>
          </a:solidFill>
          <a:ln w="12700">
            <a:miter lim="400000"/>
          </a:ln>
        </p:spPr>
        <p:txBody>
          <a:bodyPr lIns="22859" tIns="22859" rIns="22859" bIns="22859" anchor="ctr"/>
          <a:lstStyle/>
          <a:p>
            <a:pPr algn="ctr" defTabSz="914446" hangingPunct="0">
              <a:defRPr sz="7200">
                <a:solidFill>
                  <a:srgbClr val="4C4C4C"/>
                </a:solidFill>
                <a:latin typeface="Lato-Light"/>
                <a:ea typeface="Lato-Light"/>
                <a:cs typeface="Lato-Light"/>
                <a:sym typeface="Lato-Light"/>
              </a:defRPr>
            </a:pPr>
            <a:r>
              <a:rPr lang="es-ES" sz="2400" b="1" kern="0" dirty="0">
                <a:solidFill>
                  <a:schemeClr val="bg1"/>
                </a:solidFill>
                <a:latin typeface="Helvetica" panose="020B7200000000000000" pitchFamily="34" charset="0"/>
                <a:sym typeface="Lato-Light"/>
              </a:rPr>
              <a:t>03</a:t>
            </a:r>
            <a:endParaRPr sz="2400" b="1" kern="0" dirty="0">
              <a:solidFill>
                <a:schemeClr val="bg1"/>
              </a:solidFill>
              <a:latin typeface="Helvetica" panose="020B7200000000000000" pitchFamily="34" charset="0"/>
              <a:sym typeface="Lato-Light"/>
            </a:endParaRPr>
          </a:p>
        </p:txBody>
      </p:sp>
      <p:sp>
        <p:nvSpPr>
          <p:cNvPr id="24" name="TextBox 7">
            <a:extLst>
              <a:ext uri="{FF2B5EF4-FFF2-40B4-BE49-F238E27FC236}">
                <a16:creationId xmlns:a16="http://schemas.microsoft.com/office/drawing/2014/main" id="{6B7304DE-04F2-4B39-BC0C-AD8D9536A986}"/>
              </a:ext>
            </a:extLst>
          </p:cNvPr>
          <p:cNvSpPr txBox="1"/>
          <p:nvPr/>
        </p:nvSpPr>
        <p:spPr>
          <a:xfrm>
            <a:off x="8389498" y="2050651"/>
            <a:ext cx="2327082" cy="29360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2</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25" name="TextBox 8">
            <a:extLst>
              <a:ext uri="{FF2B5EF4-FFF2-40B4-BE49-F238E27FC236}">
                <a16:creationId xmlns:a16="http://schemas.microsoft.com/office/drawing/2014/main" id="{85846CCA-6A23-4F0B-A1AF-B049603700D0}"/>
              </a:ext>
            </a:extLst>
          </p:cNvPr>
          <p:cNvSpPr txBox="1"/>
          <p:nvPr/>
        </p:nvSpPr>
        <p:spPr>
          <a:xfrm>
            <a:off x="8389498" y="4189984"/>
            <a:ext cx="2327082" cy="293607"/>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4</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26" name="TextBox 9">
            <a:extLst>
              <a:ext uri="{FF2B5EF4-FFF2-40B4-BE49-F238E27FC236}">
                <a16:creationId xmlns:a16="http://schemas.microsoft.com/office/drawing/2014/main" id="{65F7E89A-0834-4554-8182-E88239187CD6}"/>
              </a:ext>
            </a:extLst>
          </p:cNvPr>
          <p:cNvSpPr txBox="1"/>
          <p:nvPr/>
        </p:nvSpPr>
        <p:spPr>
          <a:xfrm>
            <a:off x="1475420" y="2050651"/>
            <a:ext cx="2327082" cy="293607"/>
          </a:xfrm>
          <a:prstGeom prst="rect">
            <a:avLst/>
          </a:prstGeom>
          <a:noFill/>
        </p:spPr>
        <p:txBody>
          <a:bodyPr wrap="square" rtlCol="0">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1</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27" name="TextBox 10">
            <a:extLst>
              <a:ext uri="{FF2B5EF4-FFF2-40B4-BE49-F238E27FC236}">
                <a16:creationId xmlns:a16="http://schemas.microsoft.com/office/drawing/2014/main" id="{A63A6497-8E8F-45CE-8E96-DC075EFF9324}"/>
              </a:ext>
            </a:extLst>
          </p:cNvPr>
          <p:cNvSpPr txBox="1"/>
          <p:nvPr/>
        </p:nvSpPr>
        <p:spPr>
          <a:xfrm>
            <a:off x="1475420" y="4189984"/>
            <a:ext cx="2327082" cy="293607"/>
          </a:xfrm>
          <a:prstGeom prst="rect">
            <a:avLst/>
          </a:prstGeom>
          <a:noFill/>
        </p:spPr>
        <p:txBody>
          <a:bodyPr wrap="square" rtlCol="0">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3</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28" name="TextBox 22">
            <a:extLst>
              <a:ext uri="{FF2B5EF4-FFF2-40B4-BE49-F238E27FC236}">
                <a16:creationId xmlns:a16="http://schemas.microsoft.com/office/drawing/2014/main" id="{000A506D-FFE5-468F-96A3-07661AD26B56}"/>
              </a:ext>
            </a:extLst>
          </p:cNvPr>
          <p:cNvSpPr txBox="1"/>
          <p:nvPr/>
        </p:nvSpPr>
        <p:spPr>
          <a:xfrm>
            <a:off x="8389498" y="2334831"/>
            <a:ext cx="2494402" cy="760016"/>
          </a:xfrm>
          <a:prstGeom prst="rect">
            <a:avLst/>
          </a:prstGeom>
          <a:noFill/>
        </p:spPr>
        <p:txBody>
          <a:bodyPr wrap="square" rtlCol="0">
            <a:spAutoFit/>
          </a:bodyPr>
          <a:lstStyle/>
          <a:p>
            <a:pPr marL="0" marR="0" lvl="0" indent="0"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29" name="TextBox 23">
            <a:extLst>
              <a:ext uri="{FF2B5EF4-FFF2-40B4-BE49-F238E27FC236}">
                <a16:creationId xmlns:a16="http://schemas.microsoft.com/office/drawing/2014/main" id="{30E28063-38D9-4C32-91D5-EA1A12F2604C}"/>
              </a:ext>
            </a:extLst>
          </p:cNvPr>
          <p:cNvSpPr txBox="1"/>
          <p:nvPr/>
        </p:nvSpPr>
        <p:spPr>
          <a:xfrm>
            <a:off x="8389498" y="4474164"/>
            <a:ext cx="2494402" cy="760016"/>
          </a:xfrm>
          <a:prstGeom prst="rect">
            <a:avLst/>
          </a:prstGeom>
          <a:noFill/>
        </p:spPr>
        <p:txBody>
          <a:bodyPr wrap="square" rtlCol="0">
            <a:spAutoFit/>
          </a:bodyPr>
          <a:lstStyle/>
          <a:p>
            <a:pPr marL="0" marR="0" lvl="0" indent="0" algn="l"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30" name="TextBox 24">
            <a:extLst>
              <a:ext uri="{FF2B5EF4-FFF2-40B4-BE49-F238E27FC236}">
                <a16:creationId xmlns:a16="http://schemas.microsoft.com/office/drawing/2014/main" id="{48DA0C76-D15E-4A00-A637-F0552B82A78A}"/>
              </a:ext>
            </a:extLst>
          </p:cNvPr>
          <p:cNvSpPr txBox="1"/>
          <p:nvPr/>
        </p:nvSpPr>
        <p:spPr>
          <a:xfrm>
            <a:off x="1475421" y="2334831"/>
            <a:ext cx="2327082" cy="760016"/>
          </a:xfrm>
          <a:prstGeom prst="rect">
            <a:avLst/>
          </a:prstGeom>
          <a:noFill/>
        </p:spPr>
        <p:txBody>
          <a:bodyPr wrap="square" rtlCol="0">
            <a:spAutoFit/>
          </a:bodyPr>
          <a:lstStyle/>
          <a:p>
            <a:pPr marL="0" marR="0" lvl="0" indent="0" algn="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31" name="TextBox 25">
            <a:extLst>
              <a:ext uri="{FF2B5EF4-FFF2-40B4-BE49-F238E27FC236}">
                <a16:creationId xmlns:a16="http://schemas.microsoft.com/office/drawing/2014/main" id="{35AD9088-0B9F-405D-9014-48B2EEB6BE89}"/>
              </a:ext>
            </a:extLst>
          </p:cNvPr>
          <p:cNvSpPr txBox="1"/>
          <p:nvPr/>
        </p:nvSpPr>
        <p:spPr>
          <a:xfrm>
            <a:off x="1475421" y="4474164"/>
            <a:ext cx="2327082" cy="760016"/>
          </a:xfrm>
          <a:prstGeom prst="rect">
            <a:avLst/>
          </a:prstGeom>
          <a:noFill/>
        </p:spPr>
        <p:txBody>
          <a:bodyPr wrap="square" rtlCol="0">
            <a:spAutoFit/>
          </a:bodyPr>
          <a:lstStyle/>
          <a:p>
            <a:pPr marL="0" marR="0" lvl="0" indent="0" algn="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 for its team members.</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A1E50CE1-0E38-4CB4-BBE0-43A08EA8589E}"/>
              </a:ext>
            </a:extLst>
          </p:cNvPr>
          <p:cNvSpPr>
            <a:spLocks noGrp="1"/>
          </p:cNvSpPr>
          <p:nvPr>
            <p:ph type="title"/>
          </p:nvPr>
        </p:nvSpPr>
        <p:spPr/>
        <p:txBody>
          <a:bodyPr/>
          <a:lstStyle/>
          <a:p>
            <a:r>
              <a:rPr lang="en-US" dirty="0">
                <a:solidFill>
                  <a:srgbClr val="5EABA0"/>
                </a:solidFill>
              </a:rPr>
              <a:t>Infographic</a:t>
            </a:r>
            <a:r>
              <a:rPr lang="es-ES" dirty="0"/>
              <a:t> </a:t>
            </a:r>
            <a:r>
              <a:rPr lang="en-US" dirty="0"/>
              <a:t>Slide</a:t>
            </a:r>
          </a:p>
        </p:txBody>
      </p:sp>
      <p:sp>
        <p:nvSpPr>
          <p:cNvPr id="556" name="Freeform 5"/>
          <p:cNvSpPr/>
          <p:nvPr/>
        </p:nvSpPr>
        <p:spPr>
          <a:xfrm>
            <a:off x="8400040" y="4873911"/>
            <a:ext cx="2960336" cy="721681"/>
          </a:xfrm>
          <a:custGeom>
            <a:avLst/>
            <a:gdLst/>
            <a:ahLst/>
            <a:cxnLst>
              <a:cxn ang="0">
                <a:pos x="wd2" y="hd2"/>
              </a:cxn>
              <a:cxn ang="5400000">
                <a:pos x="wd2" y="hd2"/>
              </a:cxn>
              <a:cxn ang="10800000">
                <a:pos x="wd2" y="hd2"/>
              </a:cxn>
              <a:cxn ang="16200000">
                <a:pos x="wd2" y="hd2"/>
              </a:cxn>
            </a:cxnLst>
            <a:rect l="0" t="0" r="r" b="b"/>
            <a:pathLst>
              <a:path w="21600" h="21600" extrusionOk="0">
                <a:moveTo>
                  <a:pt x="21600" y="5953"/>
                </a:moveTo>
                <a:cubicBezTo>
                  <a:pt x="21600" y="6803"/>
                  <a:pt x="21366" y="7654"/>
                  <a:pt x="20899" y="8334"/>
                </a:cubicBezTo>
                <a:cubicBezTo>
                  <a:pt x="12435" y="20580"/>
                  <a:pt x="12435" y="20580"/>
                  <a:pt x="12435" y="20580"/>
                </a:cubicBezTo>
                <a:cubicBezTo>
                  <a:pt x="12026" y="21260"/>
                  <a:pt x="11384" y="21600"/>
                  <a:pt x="10800" y="21600"/>
                </a:cubicBezTo>
                <a:cubicBezTo>
                  <a:pt x="10216" y="21600"/>
                  <a:pt x="9574" y="21260"/>
                  <a:pt x="9165" y="20580"/>
                </a:cubicBezTo>
                <a:cubicBezTo>
                  <a:pt x="701" y="8334"/>
                  <a:pt x="701" y="8334"/>
                  <a:pt x="701" y="8334"/>
                </a:cubicBezTo>
                <a:cubicBezTo>
                  <a:pt x="234" y="7654"/>
                  <a:pt x="0" y="6803"/>
                  <a:pt x="0" y="5953"/>
                </a:cubicBezTo>
                <a:cubicBezTo>
                  <a:pt x="0" y="0"/>
                  <a:pt x="0" y="0"/>
                  <a:pt x="0" y="0"/>
                </a:cubicBezTo>
                <a:cubicBezTo>
                  <a:pt x="0" y="850"/>
                  <a:pt x="234" y="1701"/>
                  <a:pt x="701" y="2381"/>
                </a:cubicBezTo>
                <a:cubicBezTo>
                  <a:pt x="9165" y="14797"/>
                  <a:pt x="9165" y="14797"/>
                  <a:pt x="9165" y="14797"/>
                </a:cubicBezTo>
                <a:cubicBezTo>
                  <a:pt x="9574" y="15307"/>
                  <a:pt x="10216" y="15647"/>
                  <a:pt x="10800" y="15647"/>
                </a:cubicBezTo>
                <a:cubicBezTo>
                  <a:pt x="11384" y="15647"/>
                  <a:pt x="12026" y="15307"/>
                  <a:pt x="12435" y="14797"/>
                </a:cubicBezTo>
                <a:cubicBezTo>
                  <a:pt x="20899" y="2381"/>
                  <a:pt x="20899" y="2381"/>
                  <a:pt x="20899" y="2381"/>
                </a:cubicBezTo>
                <a:cubicBezTo>
                  <a:pt x="21366" y="1701"/>
                  <a:pt x="21600" y="850"/>
                  <a:pt x="21600" y="0"/>
                </a:cubicBezTo>
                <a:lnTo>
                  <a:pt x="21600" y="5953"/>
                </a:lnTo>
                <a:close/>
              </a:path>
            </a:pathLst>
          </a:custGeom>
          <a:solidFill>
            <a:srgbClr val="E3E6EC"/>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557" name="Freeform 6"/>
          <p:cNvSpPr/>
          <p:nvPr/>
        </p:nvSpPr>
        <p:spPr>
          <a:xfrm>
            <a:off x="8400971" y="4352352"/>
            <a:ext cx="2954323" cy="1045192"/>
          </a:xfrm>
          <a:custGeom>
            <a:avLst/>
            <a:gdLst/>
            <a:ahLst/>
            <a:cxnLst>
              <a:cxn ang="0">
                <a:pos x="wd2" y="hd2"/>
              </a:cxn>
              <a:cxn ang="5400000">
                <a:pos x="wd2" y="hd2"/>
              </a:cxn>
              <a:cxn ang="10800000">
                <a:pos x="wd2" y="hd2"/>
              </a:cxn>
              <a:cxn ang="16200000">
                <a:pos x="wd2" y="hd2"/>
              </a:cxn>
            </a:cxnLst>
            <a:rect l="0" t="0" r="r" b="b"/>
            <a:pathLst>
              <a:path w="21156" h="21600" extrusionOk="0">
                <a:moveTo>
                  <a:pt x="10600" y="0"/>
                </a:moveTo>
                <a:cubicBezTo>
                  <a:pt x="11173" y="0"/>
                  <a:pt x="11803" y="235"/>
                  <a:pt x="12204" y="704"/>
                </a:cubicBezTo>
                <a:cubicBezTo>
                  <a:pt x="20512" y="9157"/>
                  <a:pt x="20512" y="9157"/>
                  <a:pt x="20512" y="9157"/>
                </a:cubicBezTo>
                <a:cubicBezTo>
                  <a:pt x="21371" y="10096"/>
                  <a:pt x="21371" y="11504"/>
                  <a:pt x="20512" y="12443"/>
                </a:cubicBezTo>
                <a:cubicBezTo>
                  <a:pt x="12204" y="21013"/>
                  <a:pt x="12204" y="21013"/>
                  <a:pt x="12204" y="21013"/>
                </a:cubicBezTo>
                <a:cubicBezTo>
                  <a:pt x="11803" y="21365"/>
                  <a:pt x="11173" y="21600"/>
                  <a:pt x="10600" y="21600"/>
                </a:cubicBezTo>
                <a:cubicBezTo>
                  <a:pt x="10027" y="21600"/>
                  <a:pt x="9396" y="21365"/>
                  <a:pt x="8995" y="21013"/>
                </a:cubicBezTo>
                <a:cubicBezTo>
                  <a:pt x="688" y="12443"/>
                  <a:pt x="688" y="12443"/>
                  <a:pt x="688" y="12443"/>
                </a:cubicBezTo>
                <a:cubicBezTo>
                  <a:pt x="-229" y="11504"/>
                  <a:pt x="-229" y="10096"/>
                  <a:pt x="688" y="9157"/>
                </a:cubicBezTo>
                <a:cubicBezTo>
                  <a:pt x="8995" y="704"/>
                  <a:pt x="8995" y="704"/>
                  <a:pt x="8995" y="704"/>
                </a:cubicBezTo>
                <a:cubicBezTo>
                  <a:pt x="9396" y="235"/>
                  <a:pt x="10027" y="0"/>
                  <a:pt x="10600" y="0"/>
                </a:cubicBezTo>
                <a:close/>
              </a:path>
            </a:pathLst>
          </a:custGeom>
          <a:solidFill>
            <a:srgbClr val="C5C7CD"/>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558" name="Freeform 7"/>
          <p:cNvSpPr/>
          <p:nvPr/>
        </p:nvSpPr>
        <p:spPr>
          <a:xfrm>
            <a:off x="8400040" y="4278732"/>
            <a:ext cx="2960336" cy="568221"/>
          </a:xfrm>
          <a:custGeom>
            <a:avLst/>
            <a:gdLst/>
            <a:ahLst/>
            <a:cxnLst>
              <a:cxn ang="0">
                <a:pos x="wd2" y="hd2"/>
              </a:cxn>
              <a:cxn ang="5400000">
                <a:pos x="wd2" y="hd2"/>
              </a:cxn>
              <a:cxn ang="10800000">
                <a:pos x="wd2" y="hd2"/>
              </a:cxn>
              <a:cxn ang="16200000">
                <a:pos x="wd2" y="hd2"/>
              </a:cxn>
            </a:cxnLst>
            <a:rect l="0" t="0" r="r" b="b"/>
            <a:pathLst>
              <a:path w="21600" h="21600" extrusionOk="0">
                <a:moveTo>
                  <a:pt x="0" y="7992"/>
                </a:moveTo>
                <a:cubicBezTo>
                  <a:pt x="0" y="8856"/>
                  <a:pt x="234" y="9504"/>
                  <a:pt x="701" y="10152"/>
                </a:cubicBezTo>
                <a:cubicBezTo>
                  <a:pt x="9165" y="20736"/>
                  <a:pt x="9165" y="20736"/>
                  <a:pt x="9165" y="20736"/>
                </a:cubicBezTo>
                <a:cubicBezTo>
                  <a:pt x="9574" y="21384"/>
                  <a:pt x="10216" y="21600"/>
                  <a:pt x="10800" y="21600"/>
                </a:cubicBezTo>
                <a:cubicBezTo>
                  <a:pt x="11384" y="21600"/>
                  <a:pt x="12026" y="21384"/>
                  <a:pt x="12435" y="20736"/>
                </a:cubicBezTo>
                <a:cubicBezTo>
                  <a:pt x="20899" y="10152"/>
                  <a:pt x="20899" y="10152"/>
                  <a:pt x="20899" y="10152"/>
                </a:cubicBezTo>
                <a:cubicBezTo>
                  <a:pt x="21366" y="9504"/>
                  <a:pt x="21600" y="8856"/>
                  <a:pt x="21600" y="7992"/>
                </a:cubicBezTo>
                <a:cubicBezTo>
                  <a:pt x="21600" y="0"/>
                  <a:pt x="21600" y="0"/>
                  <a:pt x="21600" y="0"/>
                </a:cubicBezTo>
                <a:cubicBezTo>
                  <a:pt x="21600" y="648"/>
                  <a:pt x="21366" y="1512"/>
                  <a:pt x="20899" y="1944"/>
                </a:cubicBezTo>
                <a:cubicBezTo>
                  <a:pt x="12435" y="12744"/>
                  <a:pt x="12435" y="12744"/>
                  <a:pt x="12435" y="12744"/>
                </a:cubicBezTo>
                <a:cubicBezTo>
                  <a:pt x="12026" y="13176"/>
                  <a:pt x="11384" y="13608"/>
                  <a:pt x="10800" y="13608"/>
                </a:cubicBezTo>
                <a:cubicBezTo>
                  <a:pt x="10216" y="13608"/>
                  <a:pt x="9574" y="13176"/>
                  <a:pt x="9165" y="12744"/>
                </a:cubicBezTo>
                <a:cubicBezTo>
                  <a:pt x="701" y="1944"/>
                  <a:pt x="701" y="1944"/>
                  <a:pt x="701" y="1944"/>
                </a:cubicBezTo>
                <a:cubicBezTo>
                  <a:pt x="234" y="1512"/>
                  <a:pt x="0" y="648"/>
                  <a:pt x="0" y="0"/>
                </a:cubicBezTo>
                <a:lnTo>
                  <a:pt x="0" y="7992"/>
                </a:lnTo>
                <a:close/>
              </a:path>
            </a:pathLst>
          </a:custGeom>
          <a:solidFill>
            <a:srgbClr val="0088B2"/>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559" name="Freeform 8"/>
          <p:cNvSpPr/>
          <p:nvPr/>
        </p:nvSpPr>
        <p:spPr>
          <a:xfrm>
            <a:off x="8400971" y="3913746"/>
            <a:ext cx="2954323" cy="721680"/>
          </a:xfrm>
          <a:custGeom>
            <a:avLst/>
            <a:gdLst/>
            <a:ahLst/>
            <a:cxnLst>
              <a:cxn ang="0">
                <a:pos x="wd2" y="hd2"/>
              </a:cxn>
              <a:cxn ang="5400000">
                <a:pos x="wd2" y="hd2"/>
              </a:cxn>
              <a:cxn ang="10800000">
                <a:pos x="wd2" y="hd2"/>
              </a:cxn>
              <a:cxn ang="16200000">
                <a:pos x="wd2" y="hd2"/>
              </a:cxn>
            </a:cxnLst>
            <a:rect l="0" t="0" r="r" b="b"/>
            <a:pathLst>
              <a:path w="21156" h="21600" extrusionOk="0">
                <a:moveTo>
                  <a:pt x="10600" y="0"/>
                </a:moveTo>
                <a:cubicBezTo>
                  <a:pt x="11173" y="0"/>
                  <a:pt x="11803" y="340"/>
                  <a:pt x="12204" y="680"/>
                </a:cubicBezTo>
                <a:cubicBezTo>
                  <a:pt x="20512" y="9184"/>
                  <a:pt x="20512" y="9184"/>
                  <a:pt x="20512" y="9184"/>
                </a:cubicBezTo>
                <a:cubicBezTo>
                  <a:pt x="21371" y="10035"/>
                  <a:pt x="21371" y="11565"/>
                  <a:pt x="20512" y="12416"/>
                </a:cubicBezTo>
                <a:cubicBezTo>
                  <a:pt x="12204" y="20920"/>
                  <a:pt x="12204" y="20920"/>
                  <a:pt x="12204" y="20920"/>
                </a:cubicBezTo>
                <a:cubicBezTo>
                  <a:pt x="11803" y="21260"/>
                  <a:pt x="11173" y="21600"/>
                  <a:pt x="10600" y="21600"/>
                </a:cubicBezTo>
                <a:cubicBezTo>
                  <a:pt x="10027" y="21600"/>
                  <a:pt x="9396" y="21260"/>
                  <a:pt x="8995" y="20920"/>
                </a:cubicBezTo>
                <a:cubicBezTo>
                  <a:pt x="688" y="12416"/>
                  <a:pt x="688" y="12416"/>
                  <a:pt x="688" y="12416"/>
                </a:cubicBezTo>
                <a:cubicBezTo>
                  <a:pt x="-229" y="11565"/>
                  <a:pt x="-229" y="10035"/>
                  <a:pt x="688" y="9184"/>
                </a:cubicBezTo>
                <a:cubicBezTo>
                  <a:pt x="8995" y="680"/>
                  <a:pt x="8995" y="680"/>
                  <a:pt x="8995" y="680"/>
                </a:cubicBezTo>
                <a:cubicBezTo>
                  <a:pt x="9396" y="340"/>
                  <a:pt x="10027" y="0"/>
                  <a:pt x="10600" y="0"/>
                </a:cubicBezTo>
                <a:close/>
              </a:path>
            </a:pathLst>
          </a:custGeom>
          <a:solidFill>
            <a:srgbClr val="1F608B"/>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560" name="Freeform 8"/>
          <p:cNvSpPr/>
          <p:nvPr/>
        </p:nvSpPr>
        <p:spPr>
          <a:xfrm>
            <a:off x="8400040" y="3681482"/>
            <a:ext cx="2960336" cy="40335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304"/>
                  <a:pt x="21366" y="913"/>
                  <a:pt x="20899" y="1217"/>
                </a:cubicBezTo>
                <a:cubicBezTo>
                  <a:pt x="12435" y="9127"/>
                  <a:pt x="12435" y="9127"/>
                  <a:pt x="12435" y="9127"/>
                </a:cubicBezTo>
                <a:cubicBezTo>
                  <a:pt x="12026" y="9431"/>
                  <a:pt x="11384" y="9735"/>
                  <a:pt x="10800" y="9735"/>
                </a:cubicBezTo>
                <a:cubicBezTo>
                  <a:pt x="10216" y="9735"/>
                  <a:pt x="9574" y="9431"/>
                  <a:pt x="9165" y="9127"/>
                </a:cubicBezTo>
                <a:cubicBezTo>
                  <a:pt x="701" y="1217"/>
                  <a:pt x="701" y="1217"/>
                  <a:pt x="701" y="1217"/>
                </a:cubicBezTo>
                <a:cubicBezTo>
                  <a:pt x="234" y="913"/>
                  <a:pt x="0" y="304"/>
                  <a:pt x="0" y="0"/>
                </a:cubicBezTo>
                <a:cubicBezTo>
                  <a:pt x="0" y="11865"/>
                  <a:pt x="0" y="11865"/>
                  <a:pt x="0" y="11865"/>
                </a:cubicBezTo>
                <a:cubicBezTo>
                  <a:pt x="0" y="12473"/>
                  <a:pt x="234" y="13082"/>
                  <a:pt x="701" y="13386"/>
                </a:cubicBezTo>
                <a:cubicBezTo>
                  <a:pt x="9165" y="20992"/>
                  <a:pt x="9165" y="20992"/>
                  <a:pt x="9165" y="20992"/>
                </a:cubicBezTo>
                <a:cubicBezTo>
                  <a:pt x="9574" y="21296"/>
                  <a:pt x="10216" y="21600"/>
                  <a:pt x="10800" y="21600"/>
                </a:cubicBezTo>
                <a:cubicBezTo>
                  <a:pt x="11384" y="21600"/>
                  <a:pt x="12026" y="21296"/>
                  <a:pt x="12435" y="20992"/>
                </a:cubicBezTo>
                <a:cubicBezTo>
                  <a:pt x="20899" y="13386"/>
                  <a:pt x="20899" y="13386"/>
                  <a:pt x="20899" y="13386"/>
                </a:cubicBezTo>
                <a:cubicBezTo>
                  <a:pt x="21366" y="13082"/>
                  <a:pt x="21600" y="12473"/>
                  <a:pt x="21600" y="11865"/>
                </a:cubicBezTo>
                <a:lnTo>
                  <a:pt x="21600" y="0"/>
                </a:lnTo>
                <a:close/>
              </a:path>
            </a:pathLst>
          </a:custGeom>
          <a:solidFill>
            <a:srgbClr val="E3E6EC"/>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561" name="Freeform 9"/>
          <p:cNvSpPr/>
          <p:nvPr/>
        </p:nvSpPr>
        <p:spPr>
          <a:xfrm>
            <a:off x="8400971" y="3492767"/>
            <a:ext cx="2954323" cy="369136"/>
          </a:xfrm>
          <a:custGeom>
            <a:avLst/>
            <a:gdLst/>
            <a:ahLst/>
            <a:cxnLst>
              <a:cxn ang="0">
                <a:pos x="wd2" y="hd2"/>
              </a:cxn>
              <a:cxn ang="5400000">
                <a:pos x="wd2" y="hd2"/>
              </a:cxn>
              <a:cxn ang="10800000">
                <a:pos x="wd2" y="hd2"/>
              </a:cxn>
              <a:cxn ang="16200000">
                <a:pos x="wd2" y="hd2"/>
              </a:cxn>
            </a:cxnLst>
            <a:rect l="0" t="0" r="r" b="b"/>
            <a:pathLst>
              <a:path w="21156" h="21600" extrusionOk="0">
                <a:moveTo>
                  <a:pt x="10600" y="0"/>
                </a:moveTo>
                <a:cubicBezTo>
                  <a:pt x="11173" y="0"/>
                  <a:pt x="11803" y="332"/>
                  <a:pt x="12204" y="997"/>
                </a:cubicBezTo>
                <a:cubicBezTo>
                  <a:pt x="20512" y="9305"/>
                  <a:pt x="20512" y="9305"/>
                  <a:pt x="20512" y="9305"/>
                </a:cubicBezTo>
                <a:cubicBezTo>
                  <a:pt x="21371" y="9969"/>
                  <a:pt x="21371" y="11631"/>
                  <a:pt x="20512" y="12295"/>
                </a:cubicBezTo>
                <a:cubicBezTo>
                  <a:pt x="12204" y="20935"/>
                  <a:pt x="12204" y="20935"/>
                  <a:pt x="12204" y="20935"/>
                </a:cubicBezTo>
                <a:cubicBezTo>
                  <a:pt x="11803" y="21268"/>
                  <a:pt x="11173" y="21600"/>
                  <a:pt x="10600" y="21600"/>
                </a:cubicBezTo>
                <a:cubicBezTo>
                  <a:pt x="10027" y="21600"/>
                  <a:pt x="9396" y="21268"/>
                  <a:pt x="8995" y="20935"/>
                </a:cubicBezTo>
                <a:cubicBezTo>
                  <a:pt x="688" y="12295"/>
                  <a:pt x="688" y="12295"/>
                  <a:pt x="688" y="12295"/>
                </a:cubicBezTo>
                <a:cubicBezTo>
                  <a:pt x="-229" y="11631"/>
                  <a:pt x="-229" y="9969"/>
                  <a:pt x="688" y="9305"/>
                </a:cubicBezTo>
                <a:cubicBezTo>
                  <a:pt x="8995" y="997"/>
                  <a:pt x="8995" y="997"/>
                  <a:pt x="8995" y="997"/>
                </a:cubicBezTo>
                <a:cubicBezTo>
                  <a:pt x="9396" y="332"/>
                  <a:pt x="10027" y="0"/>
                  <a:pt x="10600" y="0"/>
                </a:cubicBezTo>
                <a:close/>
              </a:path>
            </a:pathLst>
          </a:custGeom>
          <a:solidFill>
            <a:srgbClr val="C5C7CD"/>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562" name="Freeform 11"/>
          <p:cNvSpPr/>
          <p:nvPr/>
        </p:nvSpPr>
        <p:spPr>
          <a:xfrm>
            <a:off x="8400040" y="1378539"/>
            <a:ext cx="2960336" cy="721680"/>
          </a:xfrm>
          <a:custGeom>
            <a:avLst/>
            <a:gdLst/>
            <a:ahLst/>
            <a:cxnLst>
              <a:cxn ang="0">
                <a:pos x="wd2" y="hd2"/>
              </a:cxn>
              <a:cxn ang="5400000">
                <a:pos x="wd2" y="hd2"/>
              </a:cxn>
              <a:cxn ang="10800000">
                <a:pos x="wd2" y="hd2"/>
              </a:cxn>
              <a:cxn ang="16200000">
                <a:pos x="wd2" y="hd2"/>
              </a:cxn>
            </a:cxnLst>
            <a:rect l="0" t="0" r="r" b="b"/>
            <a:pathLst>
              <a:path w="21600" h="21600" extrusionOk="0">
                <a:moveTo>
                  <a:pt x="21600" y="15647"/>
                </a:moveTo>
                <a:cubicBezTo>
                  <a:pt x="21600" y="14797"/>
                  <a:pt x="21366" y="13946"/>
                  <a:pt x="20899" y="13266"/>
                </a:cubicBezTo>
                <a:cubicBezTo>
                  <a:pt x="12435" y="1020"/>
                  <a:pt x="12435" y="1020"/>
                  <a:pt x="12435" y="1020"/>
                </a:cubicBezTo>
                <a:cubicBezTo>
                  <a:pt x="12026" y="340"/>
                  <a:pt x="11384" y="0"/>
                  <a:pt x="10800" y="0"/>
                </a:cubicBezTo>
                <a:cubicBezTo>
                  <a:pt x="10216" y="0"/>
                  <a:pt x="9574" y="340"/>
                  <a:pt x="9165" y="1020"/>
                </a:cubicBezTo>
                <a:cubicBezTo>
                  <a:pt x="701" y="13266"/>
                  <a:pt x="701" y="13266"/>
                  <a:pt x="701" y="13266"/>
                </a:cubicBezTo>
                <a:cubicBezTo>
                  <a:pt x="234" y="13946"/>
                  <a:pt x="0" y="14797"/>
                  <a:pt x="0" y="15647"/>
                </a:cubicBezTo>
                <a:cubicBezTo>
                  <a:pt x="0" y="21600"/>
                  <a:pt x="0" y="21600"/>
                  <a:pt x="0" y="21600"/>
                </a:cubicBezTo>
                <a:cubicBezTo>
                  <a:pt x="0" y="20750"/>
                  <a:pt x="234" y="19729"/>
                  <a:pt x="701" y="19219"/>
                </a:cubicBezTo>
                <a:cubicBezTo>
                  <a:pt x="9165" y="6803"/>
                  <a:pt x="9165" y="6803"/>
                  <a:pt x="9165" y="6803"/>
                </a:cubicBezTo>
                <a:cubicBezTo>
                  <a:pt x="9574" y="6123"/>
                  <a:pt x="10216" y="5783"/>
                  <a:pt x="10800" y="5783"/>
                </a:cubicBezTo>
                <a:cubicBezTo>
                  <a:pt x="11384" y="5783"/>
                  <a:pt x="12026" y="6123"/>
                  <a:pt x="12435" y="6803"/>
                </a:cubicBezTo>
                <a:cubicBezTo>
                  <a:pt x="20899" y="19219"/>
                  <a:pt x="20899" y="19219"/>
                  <a:pt x="20899" y="19219"/>
                </a:cubicBezTo>
                <a:cubicBezTo>
                  <a:pt x="21366" y="19729"/>
                  <a:pt x="21600" y="20750"/>
                  <a:pt x="21600" y="21600"/>
                </a:cubicBezTo>
                <a:lnTo>
                  <a:pt x="21600" y="15647"/>
                </a:lnTo>
                <a:close/>
              </a:path>
            </a:pathLst>
          </a:custGeom>
          <a:solidFill>
            <a:srgbClr val="0088B2"/>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563" name="Freeform 12"/>
          <p:cNvSpPr/>
          <p:nvPr/>
        </p:nvSpPr>
        <p:spPr>
          <a:xfrm>
            <a:off x="8400971" y="1572438"/>
            <a:ext cx="2954323" cy="1051413"/>
          </a:xfrm>
          <a:custGeom>
            <a:avLst/>
            <a:gdLst/>
            <a:ahLst/>
            <a:cxnLst>
              <a:cxn ang="0">
                <a:pos x="wd2" y="hd2"/>
              </a:cxn>
              <a:cxn ang="5400000">
                <a:pos x="wd2" y="hd2"/>
              </a:cxn>
              <a:cxn ang="10800000">
                <a:pos x="wd2" y="hd2"/>
              </a:cxn>
              <a:cxn ang="16200000">
                <a:pos x="wd2" y="hd2"/>
              </a:cxn>
            </a:cxnLst>
            <a:rect l="0" t="0" r="r" b="b"/>
            <a:pathLst>
              <a:path w="21156" h="21600" extrusionOk="0">
                <a:moveTo>
                  <a:pt x="10600" y="21600"/>
                </a:moveTo>
                <a:cubicBezTo>
                  <a:pt x="11173" y="21600"/>
                  <a:pt x="11803" y="21366"/>
                  <a:pt x="12204" y="20899"/>
                </a:cubicBezTo>
                <a:cubicBezTo>
                  <a:pt x="20512" y="12493"/>
                  <a:pt x="20512" y="12493"/>
                  <a:pt x="20512" y="12493"/>
                </a:cubicBezTo>
                <a:cubicBezTo>
                  <a:pt x="21371" y="11559"/>
                  <a:pt x="21371" y="10041"/>
                  <a:pt x="20512" y="9224"/>
                </a:cubicBezTo>
                <a:cubicBezTo>
                  <a:pt x="12204" y="701"/>
                  <a:pt x="12204" y="701"/>
                  <a:pt x="12204" y="701"/>
                </a:cubicBezTo>
                <a:cubicBezTo>
                  <a:pt x="11803" y="234"/>
                  <a:pt x="11173" y="0"/>
                  <a:pt x="10600" y="0"/>
                </a:cubicBezTo>
                <a:cubicBezTo>
                  <a:pt x="10027" y="0"/>
                  <a:pt x="9396" y="234"/>
                  <a:pt x="8995" y="701"/>
                </a:cubicBezTo>
                <a:cubicBezTo>
                  <a:pt x="688" y="9224"/>
                  <a:pt x="688" y="9224"/>
                  <a:pt x="688" y="9224"/>
                </a:cubicBezTo>
                <a:cubicBezTo>
                  <a:pt x="-229" y="10041"/>
                  <a:pt x="-229" y="11559"/>
                  <a:pt x="688" y="12493"/>
                </a:cubicBezTo>
                <a:cubicBezTo>
                  <a:pt x="8995" y="20899"/>
                  <a:pt x="8995" y="20899"/>
                  <a:pt x="8995" y="20899"/>
                </a:cubicBezTo>
                <a:cubicBezTo>
                  <a:pt x="9396" y="21366"/>
                  <a:pt x="10027" y="21600"/>
                  <a:pt x="10600" y="21600"/>
                </a:cubicBezTo>
                <a:close/>
              </a:path>
            </a:pathLst>
          </a:custGeom>
          <a:solidFill>
            <a:srgbClr val="1F608B"/>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564" name="Freeform 13"/>
          <p:cNvSpPr/>
          <p:nvPr/>
        </p:nvSpPr>
        <p:spPr>
          <a:xfrm>
            <a:off x="8400040" y="2129250"/>
            <a:ext cx="2960336" cy="568219"/>
          </a:xfrm>
          <a:custGeom>
            <a:avLst/>
            <a:gdLst/>
            <a:ahLst/>
            <a:cxnLst>
              <a:cxn ang="0">
                <a:pos x="wd2" y="hd2"/>
              </a:cxn>
              <a:cxn ang="5400000">
                <a:pos x="wd2" y="hd2"/>
              </a:cxn>
              <a:cxn ang="10800000">
                <a:pos x="wd2" y="hd2"/>
              </a:cxn>
              <a:cxn ang="16200000">
                <a:pos x="wd2" y="hd2"/>
              </a:cxn>
            </a:cxnLst>
            <a:rect l="0" t="0" r="r" b="b"/>
            <a:pathLst>
              <a:path w="21600" h="21600" extrusionOk="0">
                <a:moveTo>
                  <a:pt x="0" y="13608"/>
                </a:moveTo>
                <a:cubicBezTo>
                  <a:pt x="0" y="12744"/>
                  <a:pt x="234" y="12096"/>
                  <a:pt x="701" y="11448"/>
                </a:cubicBezTo>
                <a:cubicBezTo>
                  <a:pt x="9165" y="864"/>
                  <a:pt x="9165" y="864"/>
                  <a:pt x="9165" y="864"/>
                </a:cubicBezTo>
                <a:cubicBezTo>
                  <a:pt x="9574" y="216"/>
                  <a:pt x="10216" y="0"/>
                  <a:pt x="10800" y="0"/>
                </a:cubicBezTo>
                <a:cubicBezTo>
                  <a:pt x="11384" y="0"/>
                  <a:pt x="12026" y="216"/>
                  <a:pt x="12435" y="864"/>
                </a:cubicBezTo>
                <a:cubicBezTo>
                  <a:pt x="20899" y="11448"/>
                  <a:pt x="20899" y="11448"/>
                  <a:pt x="20899" y="11448"/>
                </a:cubicBezTo>
                <a:cubicBezTo>
                  <a:pt x="21366" y="12096"/>
                  <a:pt x="21600" y="12744"/>
                  <a:pt x="21600" y="13608"/>
                </a:cubicBezTo>
                <a:cubicBezTo>
                  <a:pt x="21600" y="21600"/>
                  <a:pt x="21600" y="21600"/>
                  <a:pt x="21600" y="21600"/>
                </a:cubicBezTo>
                <a:cubicBezTo>
                  <a:pt x="21600" y="20952"/>
                  <a:pt x="21366" y="20088"/>
                  <a:pt x="20899" y="19656"/>
                </a:cubicBezTo>
                <a:cubicBezTo>
                  <a:pt x="12435" y="8856"/>
                  <a:pt x="12435" y="8856"/>
                  <a:pt x="12435" y="8856"/>
                </a:cubicBezTo>
                <a:cubicBezTo>
                  <a:pt x="12026" y="8208"/>
                  <a:pt x="11384" y="7992"/>
                  <a:pt x="10800" y="7992"/>
                </a:cubicBezTo>
                <a:cubicBezTo>
                  <a:pt x="10216" y="7992"/>
                  <a:pt x="9574" y="8208"/>
                  <a:pt x="9165" y="8856"/>
                </a:cubicBezTo>
                <a:cubicBezTo>
                  <a:pt x="701" y="19656"/>
                  <a:pt x="701" y="19656"/>
                  <a:pt x="701" y="19656"/>
                </a:cubicBezTo>
                <a:cubicBezTo>
                  <a:pt x="234" y="20088"/>
                  <a:pt x="0" y="20952"/>
                  <a:pt x="0" y="21600"/>
                </a:cubicBezTo>
                <a:lnTo>
                  <a:pt x="0" y="13608"/>
                </a:lnTo>
                <a:close/>
              </a:path>
            </a:pathLst>
          </a:custGeom>
          <a:solidFill>
            <a:srgbClr val="E3E6EC"/>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565" name="Freeform 14"/>
          <p:cNvSpPr/>
          <p:nvPr/>
        </p:nvSpPr>
        <p:spPr>
          <a:xfrm>
            <a:off x="8400971" y="2340776"/>
            <a:ext cx="2954323" cy="715460"/>
          </a:xfrm>
          <a:custGeom>
            <a:avLst/>
            <a:gdLst/>
            <a:ahLst/>
            <a:cxnLst>
              <a:cxn ang="0">
                <a:pos x="wd2" y="hd2"/>
              </a:cxn>
              <a:cxn ang="5400000">
                <a:pos x="wd2" y="hd2"/>
              </a:cxn>
              <a:cxn ang="10800000">
                <a:pos x="wd2" y="hd2"/>
              </a:cxn>
              <a:cxn ang="16200000">
                <a:pos x="wd2" y="hd2"/>
              </a:cxn>
            </a:cxnLst>
            <a:rect l="0" t="0" r="r" b="b"/>
            <a:pathLst>
              <a:path w="21156" h="21600" extrusionOk="0">
                <a:moveTo>
                  <a:pt x="10600" y="21600"/>
                </a:moveTo>
                <a:cubicBezTo>
                  <a:pt x="11173" y="21600"/>
                  <a:pt x="11803" y="21429"/>
                  <a:pt x="12204" y="20914"/>
                </a:cubicBezTo>
                <a:cubicBezTo>
                  <a:pt x="20512" y="12514"/>
                  <a:pt x="20512" y="12514"/>
                  <a:pt x="20512" y="12514"/>
                </a:cubicBezTo>
                <a:cubicBezTo>
                  <a:pt x="21371" y="11657"/>
                  <a:pt x="21371" y="10114"/>
                  <a:pt x="20512" y="9257"/>
                </a:cubicBezTo>
                <a:cubicBezTo>
                  <a:pt x="12204" y="686"/>
                  <a:pt x="12204" y="686"/>
                  <a:pt x="12204" y="686"/>
                </a:cubicBezTo>
                <a:cubicBezTo>
                  <a:pt x="11803" y="171"/>
                  <a:pt x="11173" y="0"/>
                  <a:pt x="10600" y="0"/>
                </a:cubicBezTo>
                <a:cubicBezTo>
                  <a:pt x="10027" y="0"/>
                  <a:pt x="9396" y="171"/>
                  <a:pt x="8995" y="686"/>
                </a:cubicBezTo>
                <a:cubicBezTo>
                  <a:pt x="688" y="9257"/>
                  <a:pt x="688" y="9257"/>
                  <a:pt x="688" y="9257"/>
                </a:cubicBezTo>
                <a:cubicBezTo>
                  <a:pt x="-229" y="10114"/>
                  <a:pt x="-229" y="11657"/>
                  <a:pt x="688" y="12514"/>
                </a:cubicBezTo>
                <a:cubicBezTo>
                  <a:pt x="8995" y="20914"/>
                  <a:pt x="8995" y="20914"/>
                  <a:pt x="8995" y="20914"/>
                </a:cubicBezTo>
                <a:cubicBezTo>
                  <a:pt x="9396" y="21429"/>
                  <a:pt x="10027" y="21600"/>
                  <a:pt x="10600" y="21600"/>
                </a:cubicBezTo>
                <a:close/>
              </a:path>
            </a:pathLst>
          </a:custGeom>
          <a:solidFill>
            <a:srgbClr val="C5C7CD"/>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566" name="Freeform 15"/>
          <p:cNvSpPr/>
          <p:nvPr/>
        </p:nvSpPr>
        <p:spPr>
          <a:xfrm>
            <a:off x="8400040" y="2891367"/>
            <a:ext cx="2960336" cy="40335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0992"/>
                  <a:pt x="21366" y="20687"/>
                  <a:pt x="20899" y="20079"/>
                </a:cubicBezTo>
                <a:cubicBezTo>
                  <a:pt x="12435" y="12473"/>
                  <a:pt x="12435" y="12473"/>
                  <a:pt x="12435" y="12473"/>
                </a:cubicBezTo>
                <a:cubicBezTo>
                  <a:pt x="12026" y="12169"/>
                  <a:pt x="11384" y="11865"/>
                  <a:pt x="10800" y="11865"/>
                </a:cubicBezTo>
                <a:cubicBezTo>
                  <a:pt x="10216" y="11865"/>
                  <a:pt x="9574" y="12169"/>
                  <a:pt x="9165" y="12473"/>
                </a:cubicBezTo>
                <a:cubicBezTo>
                  <a:pt x="701" y="20079"/>
                  <a:pt x="701" y="20079"/>
                  <a:pt x="701" y="20079"/>
                </a:cubicBezTo>
                <a:cubicBezTo>
                  <a:pt x="234" y="20687"/>
                  <a:pt x="0" y="20992"/>
                  <a:pt x="0" y="21600"/>
                </a:cubicBezTo>
                <a:cubicBezTo>
                  <a:pt x="0" y="9735"/>
                  <a:pt x="0" y="9735"/>
                  <a:pt x="0" y="9735"/>
                </a:cubicBezTo>
                <a:cubicBezTo>
                  <a:pt x="0" y="9127"/>
                  <a:pt x="234" y="8518"/>
                  <a:pt x="701" y="8214"/>
                </a:cubicBezTo>
                <a:cubicBezTo>
                  <a:pt x="9165" y="608"/>
                  <a:pt x="9165" y="608"/>
                  <a:pt x="9165" y="608"/>
                </a:cubicBezTo>
                <a:cubicBezTo>
                  <a:pt x="9574" y="0"/>
                  <a:pt x="10216" y="0"/>
                  <a:pt x="10800" y="0"/>
                </a:cubicBezTo>
                <a:cubicBezTo>
                  <a:pt x="11384" y="0"/>
                  <a:pt x="12026" y="0"/>
                  <a:pt x="12435" y="608"/>
                </a:cubicBezTo>
                <a:cubicBezTo>
                  <a:pt x="20899" y="8214"/>
                  <a:pt x="20899" y="8214"/>
                  <a:pt x="20899" y="8214"/>
                </a:cubicBezTo>
                <a:cubicBezTo>
                  <a:pt x="21366" y="8518"/>
                  <a:pt x="21600" y="9127"/>
                  <a:pt x="21600" y="9735"/>
                </a:cubicBezTo>
                <a:lnTo>
                  <a:pt x="21600" y="21600"/>
                </a:lnTo>
                <a:close/>
              </a:path>
            </a:pathLst>
          </a:custGeom>
          <a:solidFill>
            <a:srgbClr val="5EABA0"/>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567" name="Freeform 16"/>
          <p:cNvSpPr/>
          <p:nvPr/>
        </p:nvSpPr>
        <p:spPr>
          <a:xfrm>
            <a:off x="8400971" y="3114301"/>
            <a:ext cx="2954323" cy="362915"/>
          </a:xfrm>
          <a:custGeom>
            <a:avLst/>
            <a:gdLst/>
            <a:ahLst/>
            <a:cxnLst>
              <a:cxn ang="0">
                <a:pos x="wd2" y="hd2"/>
              </a:cxn>
              <a:cxn ang="5400000">
                <a:pos x="wd2" y="hd2"/>
              </a:cxn>
              <a:cxn ang="10800000">
                <a:pos x="wd2" y="hd2"/>
              </a:cxn>
              <a:cxn ang="16200000">
                <a:pos x="wd2" y="hd2"/>
              </a:cxn>
            </a:cxnLst>
            <a:rect l="0" t="0" r="r" b="b"/>
            <a:pathLst>
              <a:path w="21156" h="21600" extrusionOk="0">
                <a:moveTo>
                  <a:pt x="10600" y="21600"/>
                </a:moveTo>
                <a:cubicBezTo>
                  <a:pt x="11173" y="21600"/>
                  <a:pt x="11803" y="21600"/>
                  <a:pt x="12204" y="20925"/>
                </a:cubicBezTo>
                <a:cubicBezTo>
                  <a:pt x="20512" y="12488"/>
                  <a:pt x="20512" y="12488"/>
                  <a:pt x="20512" y="12488"/>
                </a:cubicBezTo>
                <a:cubicBezTo>
                  <a:pt x="21371" y="11475"/>
                  <a:pt x="21371" y="10125"/>
                  <a:pt x="20512" y="9113"/>
                </a:cubicBezTo>
                <a:cubicBezTo>
                  <a:pt x="12204" y="675"/>
                  <a:pt x="12204" y="675"/>
                  <a:pt x="12204" y="675"/>
                </a:cubicBezTo>
                <a:cubicBezTo>
                  <a:pt x="11803" y="338"/>
                  <a:pt x="11173" y="0"/>
                  <a:pt x="10600" y="0"/>
                </a:cubicBezTo>
                <a:cubicBezTo>
                  <a:pt x="10027" y="0"/>
                  <a:pt x="9396" y="338"/>
                  <a:pt x="8995" y="675"/>
                </a:cubicBezTo>
                <a:cubicBezTo>
                  <a:pt x="688" y="9113"/>
                  <a:pt x="688" y="9113"/>
                  <a:pt x="688" y="9113"/>
                </a:cubicBezTo>
                <a:cubicBezTo>
                  <a:pt x="-229" y="10125"/>
                  <a:pt x="-229" y="11475"/>
                  <a:pt x="688" y="12488"/>
                </a:cubicBezTo>
                <a:cubicBezTo>
                  <a:pt x="8995" y="20925"/>
                  <a:pt x="8995" y="20925"/>
                  <a:pt x="8995" y="20925"/>
                </a:cubicBezTo>
                <a:cubicBezTo>
                  <a:pt x="9396" y="21600"/>
                  <a:pt x="10027" y="21600"/>
                  <a:pt x="10600" y="21600"/>
                </a:cubicBezTo>
                <a:close/>
              </a:path>
            </a:pathLst>
          </a:custGeom>
          <a:solidFill>
            <a:srgbClr val="488A81"/>
          </a:solidFill>
          <a:ln w="12700">
            <a:miter lim="400000"/>
          </a:ln>
        </p:spPr>
        <p:txBody>
          <a:bodyPr lIns="22859" tIns="22859" rIns="22859" bIns="22859"/>
          <a:lstStyle/>
          <a:p>
            <a:pPr defTabSz="914446" hangingPunct="0">
              <a:defRPr sz="5700">
                <a:solidFill>
                  <a:srgbClr val="1C1F25"/>
                </a:solidFill>
                <a:latin typeface="Calibri"/>
                <a:ea typeface="Calibri"/>
                <a:cs typeface="Calibri"/>
                <a:sym typeface="Calibri"/>
              </a:defRPr>
            </a:pPr>
            <a:endParaRPr sz="2850" kern="0" dirty="0">
              <a:solidFill>
                <a:srgbClr val="1C1F25"/>
              </a:solidFill>
              <a:latin typeface="Helvetica" panose="020B7200000000000000" pitchFamily="34" charset="0"/>
              <a:cs typeface="Calibri"/>
              <a:sym typeface="Calibri"/>
            </a:endParaRPr>
          </a:p>
        </p:txBody>
      </p:sp>
      <p:sp>
        <p:nvSpPr>
          <p:cNvPr id="23" name="TextBox 36">
            <a:extLst>
              <a:ext uri="{FF2B5EF4-FFF2-40B4-BE49-F238E27FC236}">
                <a16:creationId xmlns:a16="http://schemas.microsoft.com/office/drawing/2014/main" id="{EEA58A40-2392-49D6-8CF8-7069C6B9924B}"/>
              </a:ext>
            </a:extLst>
          </p:cNvPr>
          <p:cNvSpPr txBox="1"/>
          <p:nvPr/>
        </p:nvSpPr>
        <p:spPr>
          <a:xfrm>
            <a:off x="463550" y="2181553"/>
            <a:ext cx="4394281" cy="1409873"/>
          </a:xfrm>
          <a:prstGeom prst="rect">
            <a:avLst/>
          </a:prstGeom>
          <a:noFill/>
        </p:spPr>
        <p:txBody>
          <a:bodyPr wrap="square" rtlCol="0" anchor="t">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dirty="0">
              <a:latin typeface="HelvLight" pitchFamily="2" charset="0"/>
            </a:endParaRPr>
          </a:p>
        </p:txBody>
      </p:sp>
      <p:sp>
        <p:nvSpPr>
          <p:cNvPr id="32" name="TextBox 9">
            <a:extLst>
              <a:ext uri="{FF2B5EF4-FFF2-40B4-BE49-F238E27FC236}">
                <a16:creationId xmlns:a16="http://schemas.microsoft.com/office/drawing/2014/main" id="{186490E2-E562-45BB-A166-C9EE06FF2EC3}"/>
              </a:ext>
            </a:extLst>
          </p:cNvPr>
          <p:cNvSpPr txBox="1"/>
          <p:nvPr/>
        </p:nvSpPr>
        <p:spPr>
          <a:xfrm>
            <a:off x="5611556" y="1370798"/>
            <a:ext cx="2327082" cy="293607"/>
          </a:xfrm>
          <a:prstGeom prst="rect">
            <a:avLst/>
          </a:prstGeom>
          <a:noFill/>
        </p:spPr>
        <p:txBody>
          <a:bodyPr wrap="square" rtlCol="0">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1</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33" name="TextBox 24">
            <a:extLst>
              <a:ext uri="{FF2B5EF4-FFF2-40B4-BE49-F238E27FC236}">
                <a16:creationId xmlns:a16="http://schemas.microsoft.com/office/drawing/2014/main" id="{1034599F-CED9-4793-A1B0-D5F03F6DA503}"/>
              </a:ext>
            </a:extLst>
          </p:cNvPr>
          <p:cNvSpPr txBox="1"/>
          <p:nvPr/>
        </p:nvSpPr>
        <p:spPr>
          <a:xfrm>
            <a:off x="5611557" y="1654978"/>
            <a:ext cx="2327082" cy="529184"/>
          </a:xfrm>
          <a:prstGeom prst="rect">
            <a:avLst/>
          </a:prstGeom>
          <a:noFill/>
        </p:spPr>
        <p:txBody>
          <a:bodyPr wrap="square" rtlCol="0">
            <a:spAutoFit/>
          </a:bodyPr>
          <a:lstStyle/>
          <a:p>
            <a:pPr marL="0" marR="0" lvl="0" indent="0" algn="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34" name="TextBox 9">
            <a:extLst>
              <a:ext uri="{FF2B5EF4-FFF2-40B4-BE49-F238E27FC236}">
                <a16:creationId xmlns:a16="http://schemas.microsoft.com/office/drawing/2014/main" id="{CF5327E1-E8F4-4AB3-8A55-F5663B6D305F}"/>
              </a:ext>
            </a:extLst>
          </p:cNvPr>
          <p:cNvSpPr txBox="1"/>
          <p:nvPr/>
        </p:nvSpPr>
        <p:spPr>
          <a:xfrm>
            <a:off x="5611556" y="2764812"/>
            <a:ext cx="2327082" cy="293607"/>
          </a:xfrm>
          <a:prstGeom prst="rect">
            <a:avLst/>
          </a:prstGeom>
          <a:noFill/>
        </p:spPr>
        <p:txBody>
          <a:bodyPr wrap="square" rtlCol="0">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2</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35" name="TextBox 24">
            <a:extLst>
              <a:ext uri="{FF2B5EF4-FFF2-40B4-BE49-F238E27FC236}">
                <a16:creationId xmlns:a16="http://schemas.microsoft.com/office/drawing/2014/main" id="{DB9FE42D-251D-40C1-B433-BAEA1E0D4F7C}"/>
              </a:ext>
            </a:extLst>
          </p:cNvPr>
          <p:cNvSpPr txBox="1"/>
          <p:nvPr/>
        </p:nvSpPr>
        <p:spPr>
          <a:xfrm>
            <a:off x="5611557" y="3048992"/>
            <a:ext cx="2327082" cy="529184"/>
          </a:xfrm>
          <a:prstGeom prst="rect">
            <a:avLst/>
          </a:prstGeom>
          <a:noFill/>
        </p:spPr>
        <p:txBody>
          <a:bodyPr wrap="square" rtlCol="0">
            <a:spAutoFit/>
          </a:bodyPr>
          <a:lstStyle/>
          <a:p>
            <a:pPr marL="0" marR="0" lvl="0" indent="0" algn="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sp>
        <p:nvSpPr>
          <p:cNvPr id="36" name="TextBox 9">
            <a:extLst>
              <a:ext uri="{FF2B5EF4-FFF2-40B4-BE49-F238E27FC236}">
                <a16:creationId xmlns:a16="http://schemas.microsoft.com/office/drawing/2014/main" id="{20D69C1E-6190-43E5-B8C6-5720A390E12C}"/>
              </a:ext>
            </a:extLst>
          </p:cNvPr>
          <p:cNvSpPr txBox="1"/>
          <p:nvPr/>
        </p:nvSpPr>
        <p:spPr>
          <a:xfrm>
            <a:off x="5611556" y="4209723"/>
            <a:ext cx="2327082" cy="293607"/>
          </a:xfrm>
          <a:prstGeom prst="rect">
            <a:avLst/>
          </a:prstGeom>
          <a:noFill/>
        </p:spPr>
        <p:txBody>
          <a:bodyPr wrap="square" rtlCol="0">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en-US" sz="12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rPr>
              <a:t>STEP 3</a:t>
            </a:r>
            <a:endParaRPr kumimoji="0" lang="en-US" sz="1100" b="1" i="0" u="none" strike="noStrike" kern="1200" cap="none" spc="100" normalizeH="0" baseline="0" noProof="0" dirty="0">
              <a:ln>
                <a:noFill/>
              </a:ln>
              <a:solidFill>
                <a:prstClr val="black"/>
              </a:solidFill>
              <a:effectLst/>
              <a:uLnTx/>
              <a:uFillTx/>
              <a:latin typeface="Helvetica" panose="020B7200000000000000" pitchFamily="34" charset="0"/>
              <a:cs typeface="Poppins SemiBold" panose="00000700000000000000" pitchFamily="2" charset="0"/>
            </a:endParaRPr>
          </a:p>
        </p:txBody>
      </p:sp>
      <p:sp>
        <p:nvSpPr>
          <p:cNvPr id="37" name="TextBox 24">
            <a:extLst>
              <a:ext uri="{FF2B5EF4-FFF2-40B4-BE49-F238E27FC236}">
                <a16:creationId xmlns:a16="http://schemas.microsoft.com/office/drawing/2014/main" id="{459301A1-7535-469F-BACD-97EDBB881CF9}"/>
              </a:ext>
            </a:extLst>
          </p:cNvPr>
          <p:cNvSpPr txBox="1"/>
          <p:nvPr/>
        </p:nvSpPr>
        <p:spPr>
          <a:xfrm>
            <a:off x="5611557" y="4493903"/>
            <a:ext cx="2327082" cy="529184"/>
          </a:xfrm>
          <a:prstGeom prst="rect">
            <a:avLst/>
          </a:prstGeom>
          <a:noFill/>
        </p:spPr>
        <p:txBody>
          <a:bodyPr wrap="square" rtlCol="0">
            <a:spAutoFit/>
          </a:bodyPr>
          <a:lstStyle/>
          <a:p>
            <a:pPr marL="0" marR="0" lvl="0" indent="0" algn="r" defTabSz="457200" rtl="0" eaLnBrk="1" fontAlgn="auto" latinLnBrk="0" hangingPunct="1">
              <a:lnSpc>
                <a:spcPct val="12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3C3C"/>
                </a:solidFill>
                <a:effectLst/>
                <a:uLnTx/>
                <a:uFillTx/>
                <a:latin typeface="HelvLight" pitchFamily="2" charset="0"/>
                <a:ea typeface="+mn-ea"/>
                <a:cs typeface="+mn-cs"/>
              </a:rPr>
              <a:t>KMG is dedicated to cultivating a positive culture of leadership.</a:t>
            </a:r>
            <a:endParaRPr kumimoji="0" lang="en-ID" sz="1200" b="0" i="0" u="none" strike="noStrike" kern="1200" cap="none" spc="0" normalizeH="0" baseline="0" noProof="0" dirty="0">
              <a:ln>
                <a:noFill/>
              </a:ln>
              <a:solidFill>
                <a:srgbClr val="3C3C3C"/>
              </a:solidFill>
              <a:effectLst/>
              <a:uLnTx/>
              <a:uFillTx/>
              <a:latin typeface="HelvLight" pitchFamily="2" charset="0"/>
              <a:ea typeface="+mn-ea"/>
              <a:cs typeface="+mn-cs"/>
            </a:endParaRPr>
          </a:p>
        </p:txBody>
      </p:sp>
      <p:cxnSp>
        <p:nvCxnSpPr>
          <p:cNvPr id="38" name="Straight Connector 147">
            <a:extLst>
              <a:ext uri="{FF2B5EF4-FFF2-40B4-BE49-F238E27FC236}">
                <a16:creationId xmlns:a16="http://schemas.microsoft.com/office/drawing/2014/main" id="{0B4A4CC8-ED14-46B6-B601-61A17F550593}"/>
              </a:ext>
            </a:extLst>
          </p:cNvPr>
          <p:cNvCxnSpPr>
            <a:cxnSpLocks/>
          </p:cNvCxnSpPr>
          <p:nvPr/>
        </p:nvCxnSpPr>
        <p:spPr>
          <a:xfrm>
            <a:off x="7948264" y="1971360"/>
            <a:ext cx="363886"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147">
            <a:extLst>
              <a:ext uri="{FF2B5EF4-FFF2-40B4-BE49-F238E27FC236}">
                <a16:creationId xmlns:a16="http://schemas.microsoft.com/office/drawing/2014/main" id="{2831EBF2-D15E-4E11-AF33-54B40E2C7654}"/>
              </a:ext>
            </a:extLst>
          </p:cNvPr>
          <p:cNvCxnSpPr>
            <a:cxnSpLocks/>
          </p:cNvCxnSpPr>
          <p:nvPr/>
        </p:nvCxnSpPr>
        <p:spPr>
          <a:xfrm>
            <a:off x="7948264" y="3171451"/>
            <a:ext cx="363886"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147">
            <a:extLst>
              <a:ext uri="{FF2B5EF4-FFF2-40B4-BE49-F238E27FC236}">
                <a16:creationId xmlns:a16="http://schemas.microsoft.com/office/drawing/2014/main" id="{33E3A164-C9ED-4346-A526-08167CE98111}"/>
              </a:ext>
            </a:extLst>
          </p:cNvPr>
          <p:cNvCxnSpPr>
            <a:cxnSpLocks/>
          </p:cNvCxnSpPr>
          <p:nvPr/>
        </p:nvCxnSpPr>
        <p:spPr>
          <a:xfrm>
            <a:off x="7948264" y="4385888"/>
            <a:ext cx="363886"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43E6089-5986-4B3B-A669-1AAF20FD3C0A}"/>
              </a:ext>
            </a:extLst>
          </p:cNvPr>
          <p:cNvSpPr>
            <a:spLocks noGrp="1"/>
          </p:cNvSpPr>
          <p:nvPr>
            <p:ph type="title"/>
          </p:nvPr>
        </p:nvSpPr>
        <p:spPr/>
        <p:txBody>
          <a:bodyPr/>
          <a:lstStyle/>
          <a:p>
            <a:r>
              <a:rPr lang="es-ES" dirty="0">
                <a:solidFill>
                  <a:srgbClr val="5EABA0"/>
                </a:solidFill>
              </a:rPr>
              <a:t>Comparative</a:t>
            </a:r>
            <a:r>
              <a:rPr lang="es-ES" dirty="0"/>
              <a:t> </a:t>
            </a:r>
            <a:r>
              <a:rPr lang="es-ES" dirty="0" err="1"/>
              <a:t>Slide</a:t>
            </a:r>
            <a:endParaRPr lang="en-US" dirty="0"/>
          </a:p>
        </p:txBody>
      </p:sp>
      <p:sp>
        <p:nvSpPr>
          <p:cNvPr id="576" name="Triangle 40"/>
          <p:cNvSpPr/>
          <p:nvPr/>
        </p:nvSpPr>
        <p:spPr>
          <a:xfrm>
            <a:off x="4469736" y="2760989"/>
            <a:ext cx="1081011" cy="82700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230" y="0"/>
                </a:lnTo>
                <a:lnTo>
                  <a:pt x="21600" y="21600"/>
                </a:lnTo>
                <a:close/>
              </a:path>
            </a:pathLst>
          </a:custGeom>
          <a:solidFill>
            <a:srgbClr val="5EABA0"/>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577" name="Freeform 49"/>
          <p:cNvSpPr/>
          <p:nvPr/>
        </p:nvSpPr>
        <p:spPr>
          <a:xfrm rot="16200000">
            <a:off x="4715041" y="2754041"/>
            <a:ext cx="590401" cy="10810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230"/>
                </a:lnTo>
                <a:lnTo>
                  <a:pt x="0" y="21600"/>
                </a:lnTo>
                <a:close/>
              </a:path>
            </a:pathLst>
          </a:custGeom>
          <a:solidFill>
            <a:srgbClr val="488A81"/>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578" name="Freeform 46"/>
          <p:cNvSpPr/>
          <p:nvPr/>
        </p:nvSpPr>
        <p:spPr>
          <a:xfrm rot="5400000">
            <a:off x="6504438" y="1840013"/>
            <a:ext cx="102637" cy="12746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276"/>
                </a:lnTo>
                <a:cubicBezTo>
                  <a:pt x="21404" y="7672"/>
                  <a:pt x="21209" y="14069"/>
                  <a:pt x="21013" y="20466"/>
                </a:cubicBezTo>
                <a:lnTo>
                  <a:pt x="0" y="21600"/>
                </a:lnTo>
                <a:lnTo>
                  <a:pt x="0" y="0"/>
                </a:lnTo>
                <a:close/>
              </a:path>
            </a:pathLst>
          </a:custGeom>
          <a:solidFill>
            <a:srgbClr val="1F608B"/>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579" name="Freeform 45"/>
          <p:cNvSpPr/>
          <p:nvPr/>
        </p:nvSpPr>
        <p:spPr>
          <a:xfrm rot="16200000">
            <a:off x="5584927" y="4036056"/>
            <a:ext cx="102637" cy="12746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276"/>
                </a:lnTo>
                <a:cubicBezTo>
                  <a:pt x="21404" y="7672"/>
                  <a:pt x="21209" y="14069"/>
                  <a:pt x="21013" y="20466"/>
                </a:cubicBezTo>
                <a:lnTo>
                  <a:pt x="0" y="21600"/>
                </a:lnTo>
                <a:lnTo>
                  <a:pt x="0" y="0"/>
                </a:lnTo>
                <a:close/>
              </a:path>
            </a:pathLst>
          </a:custGeom>
          <a:solidFill>
            <a:srgbClr val="488A81"/>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580" name="Triangle 7"/>
          <p:cNvSpPr/>
          <p:nvPr/>
        </p:nvSpPr>
        <p:spPr>
          <a:xfrm rot="10800000">
            <a:off x="6641254" y="3562726"/>
            <a:ext cx="1081011" cy="82700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230" y="0"/>
                </a:lnTo>
                <a:lnTo>
                  <a:pt x="21600" y="21600"/>
                </a:lnTo>
                <a:close/>
              </a:path>
            </a:pathLst>
          </a:custGeom>
          <a:solidFill>
            <a:srgbClr val="0088B2"/>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581" name="Freeform 52"/>
          <p:cNvSpPr/>
          <p:nvPr/>
        </p:nvSpPr>
        <p:spPr>
          <a:xfrm rot="16200000">
            <a:off x="6896181" y="3307797"/>
            <a:ext cx="571156" cy="10810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6370"/>
                </a:lnTo>
                <a:close/>
              </a:path>
            </a:pathLst>
          </a:custGeom>
          <a:solidFill>
            <a:srgbClr val="1F608B"/>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582" name="Freeform 29"/>
          <p:cNvSpPr/>
          <p:nvPr/>
        </p:nvSpPr>
        <p:spPr>
          <a:xfrm rot="5400000">
            <a:off x="5300900" y="2497549"/>
            <a:ext cx="2509713" cy="1274650"/>
          </a:xfrm>
          <a:custGeom>
            <a:avLst/>
            <a:gdLst/>
            <a:ahLst/>
            <a:cxnLst>
              <a:cxn ang="0">
                <a:pos x="wd2" y="hd2"/>
              </a:cxn>
              <a:cxn ang="5400000">
                <a:pos x="wd2" y="hd2"/>
              </a:cxn>
              <a:cxn ang="10800000">
                <a:pos x="wd2" y="hd2"/>
              </a:cxn>
              <a:cxn ang="16200000">
                <a:pos x="wd2" y="hd2"/>
              </a:cxn>
            </a:cxnLst>
            <a:rect l="0" t="0" r="r" b="b"/>
            <a:pathLst>
              <a:path w="21600" h="21600" extrusionOk="0">
                <a:moveTo>
                  <a:pt x="4702" y="0"/>
                </a:moveTo>
                <a:lnTo>
                  <a:pt x="4702" y="3952"/>
                </a:lnTo>
                <a:lnTo>
                  <a:pt x="21600" y="3952"/>
                </a:lnTo>
                <a:lnTo>
                  <a:pt x="21600" y="17648"/>
                </a:lnTo>
                <a:lnTo>
                  <a:pt x="4702" y="17648"/>
                </a:lnTo>
                <a:lnTo>
                  <a:pt x="4702" y="21600"/>
                </a:lnTo>
                <a:lnTo>
                  <a:pt x="0" y="10800"/>
                </a:lnTo>
                <a:close/>
              </a:path>
            </a:pathLst>
          </a:custGeom>
          <a:solidFill>
            <a:srgbClr val="0088B2"/>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583" name="Freeform 41"/>
          <p:cNvSpPr/>
          <p:nvPr/>
        </p:nvSpPr>
        <p:spPr>
          <a:xfrm rot="16200000">
            <a:off x="4381390" y="3378520"/>
            <a:ext cx="2509712" cy="1274650"/>
          </a:xfrm>
          <a:custGeom>
            <a:avLst/>
            <a:gdLst/>
            <a:ahLst/>
            <a:cxnLst>
              <a:cxn ang="0">
                <a:pos x="wd2" y="hd2"/>
              </a:cxn>
              <a:cxn ang="5400000">
                <a:pos x="wd2" y="hd2"/>
              </a:cxn>
              <a:cxn ang="10800000">
                <a:pos x="wd2" y="hd2"/>
              </a:cxn>
              <a:cxn ang="16200000">
                <a:pos x="wd2" y="hd2"/>
              </a:cxn>
            </a:cxnLst>
            <a:rect l="0" t="0" r="r" b="b"/>
            <a:pathLst>
              <a:path w="21600" h="21600" extrusionOk="0">
                <a:moveTo>
                  <a:pt x="4702" y="0"/>
                </a:moveTo>
                <a:lnTo>
                  <a:pt x="4702" y="3952"/>
                </a:lnTo>
                <a:lnTo>
                  <a:pt x="21600" y="3952"/>
                </a:lnTo>
                <a:lnTo>
                  <a:pt x="21600" y="17648"/>
                </a:lnTo>
                <a:lnTo>
                  <a:pt x="4702" y="17648"/>
                </a:lnTo>
                <a:lnTo>
                  <a:pt x="4702" y="21600"/>
                </a:lnTo>
                <a:lnTo>
                  <a:pt x="0" y="10800"/>
                </a:lnTo>
                <a:close/>
              </a:path>
            </a:pathLst>
          </a:custGeom>
          <a:solidFill>
            <a:srgbClr val="5EABA0"/>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585" name="34"/>
          <p:cNvSpPr txBox="1"/>
          <p:nvPr/>
        </p:nvSpPr>
        <p:spPr>
          <a:xfrm>
            <a:off x="7560765" y="1744081"/>
            <a:ext cx="442430" cy="54630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algn="r" defTabSz="825500">
              <a:lnSpc>
                <a:spcPct val="130000"/>
              </a:lnSpc>
              <a:spcBef>
                <a:spcPts val="0"/>
              </a:spcBef>
              <a:defRPr sz="6000" b="1">
                <a:solidFill>
                  <a:srgbClr val="4C5056"/>
                </a:solidFill>
                <a:latin typeface="Roboto"/>
                <a:ea typeface="Roboto"/>
                <a:cs typeface="Roboto"/>
                <a:sym typeface="Roboto"/>
              </a:defRPr>
            </a:lvl1pPr>
          </a:lstStyle>
          <a:p>
            <a:pPr defTabSz="412750" hangingPunct="0"/>
            <a:r>
              <a:rPr sz="3000" kern="0" dirty="0">
                <a:solidFill>
                  <a:srgbClr val="0088B2"/>
                </a:solidFill>
                <a:latin typeface="Helvetica" panose="020B7200000000000000" pitchFamily="34" charset="0"/>
              </a:rPr>
              <a:t>34</a:t>
            </a:r>
          </a:p>
        </p:txBody>
      </p:sp>
      <p:sp>
        <p:nvSpPr>
          <p:cNvPr id="588" name="50"/>
          <p:cNvSpPr txBox="1"/>
          <p:nvPr/>
        </p:nvSpPr>
        <p:spPr>
          <a:xfrm>
            <a:off x="4027305" y="4106951"/>
            <a:ext cx="442430" cy="54630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algn="r" defTabSz="825500">
              <a:lnSpc>
                <a:spcPct val="130000"/>
              </a:lnSpc>
              <a:spcBef>
                <a:spcPts val="0"/>
              </a:spcBef>
              <a:defRPr sz="6000" b="1">
                <a:solidFill>
                  <a:srgbClr val="DB7774"/>
                </a:solidFill>
                <a:latin typeface="Roboto"/>
                <a:ea typeface="Roboto"/>
                <a:cs typeface="Roboto"/>
                <a:sym typeface="Roboto"/>
              </a:defRPr>
            </a:lvl1pPr>
          </a:lstStyle>
          <a:p>
            <a:pPr defTabSz="412750" hangingPunct="0"/>
            <a:r>
              <a:rPr sz="3000" kern="0" dirty="0">
                <a:solidFill>
                  <a:srgbClr val="5EABA0"/>
                </a:solidFill>
              </a:rPr>
              <a:t>50</a:t>
            </a:r>
          </a:p>
        </p:txBody>
      </p:sp>
      <p:sp>
        <p:nvSpPr>
          <p:cNvPr id="18" name="TextBox 36">
            <a:extLst>
              <a:ext uri="{FF2B5EF4-FFF2-40B4-BE49-F238E27FC236}">
                <a16:creationId xmlns:a16="http://schemas.microsoft.com/office/drawing/2014/main" id="{7435DC8C-08DB-4BC3-ACD5-A3986875A9F1}"/>
              </a:ext>
            </a:extLst>
          </p:cNvPr>
          <p:cNvSpPr txBox="1"/>
          <p:nvPr/>
        </p:nvSpPr>
        <p:spPr>
          <a:xfrm>
            <a:off x="7560765" y="2290384"/>
            <a:ext cx="3688260" cy="990849"/>
          </a:xfrm>
          <a:prstGeom prst="rect">
            <a:avLst/>
          </a:prstGeom>
          <a:noFill/>
        </p:spPr>
        <p:txBody>
          <a:bodyPr wrap="square" rtlCol="0" anchor="t">
            <a:spAutoFit/>
          </a:bodyPr>
          <a:lstStyle/>
          <a:p>
            <a:pPr>
              <a:lnSpc>
                <a:spcPct val="125000"/>
              </a:lnSpc>
            </a:pPr>
            <a:r>
              <a:rPr lang="en-US" sz="1200" dirty="0">
                <a:latin typeface="HelvLight" pitchFamily="2" charset="0"/>
              </a:rPr>
              <a:t>KMG is dedicated to cultivating a positive culture of leadership for its team members’ professional and personal development, and this person-focused mentality.</a:t>
            </a:r>
            <a:endParaRPr lang="en-ID" sz="1200" dirty="0">
              <a:latin typeface="HelvLight" pitchFamily="2" charset="0"/>
            </a:endParaRPr>
          </a:p>
        </p:txBody>
      </p:sp>
      <p:sp>
        <p:nvSpPr>
          <p:cNvPr id="19" name="TextBox 36">
            <a:extLst>
              <a:ext uri="{FF2B5EF4-FFF2-40B4-BE49-F238E27FC236}">
                <a16:creationId xmlns:a16="http://schemas.microsoft.com/office/drawing/2014/main" id="{27703AED-BA32-4C14-B167-664F28A54F06}"/>
              </a:ext>
            </a:extLst>
          </p:cNvPr>
          <p:cNvSpPr txBox="1"/>
          <p:nvPr/>
        </p:nvSpPr>
        <p:spPr>
          <a:xfrm>
            <a:off x="781475" y="4633867"/>
            <a:ext cx="3688260" cy="990849"/>
          </a:xfrm>
          <a:prstGeom prst="rect">
            <a:avLst/>
          </a:prstGeom>
          <a:noFill/>
        </p:spPr>
        <p:txBody>
          <a:bodyPr wrap="square" rtlCol="0" anchor="t">
            <a:spAutoFit/>
          </a:bodyPr>
          <a:lstStyle/>
          <a:p>
            <a:pPr algn="r">
              <a:lnSpc>
                <a:spcPct val="125000"/>
              </a:lnSpc>
            </a:pPr>
            <a:r>
              <a:rPr lang="en-US" sz="1200" dirty="0">
                <a:latin typeface="HelvLight" pitchFamily="2" charset="0"/>
              </a:rPr>
              <a:t>KMG is dedicated to cultivating a positive culture of leadership for its team members’ professional and personal development, and this person-focused mentality.</a:t>
            </a:r>
            <a:endParaRPr lang="en-ID" sz="1200" dirty="0">
              <a:latin typeface="HelvLight"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F0BB95F-077E-4026-BE5C-92A803764F1E}"/>
              </a:ext>
            </a:extLst>
          </p:cNvPr>
          <p:cNvSpPr>
            <a:spLocks noGrp="1"/>
          </p:cNvSpPr>
          <p:nvPr>
            <p:ph type="title"/>
          </p:nvPr>
        </p:nvSpPr>
        <p:spPr/>
        <p:txBody>
          <a:bodyPr/>
          <a:lstStyle/>
          <a:p>
            <a:r>
              <a:rPr lang="es-ES" dirty="0">
                <a:solidFill>
                  <a:srgbClr val="5EABA0"/>
                </a:solidFill>
              </a:rPr>
              <a:t>Circular</a:t>
            </a:r>
            <a:r>
              <a:rPr lang="es-ES" dirty="0"/>
              <a:t> </a:t>
            </a:r>
            <a:r>
              <a:rPr lang="es-ES" dirty="0" err="1"/>
              <a:t>Slide</a:t>
            </a:r>
            <a:endParaRPr lang="en-US" dirty="0"/>
          </a:p>
        </p:txBody>
      </p:sp>
      <p:sp>
        <p:nvSpPr>
          <p:cNvPr id="615" name="Freeform 42"/>
          <p:cNvSpPr/>
          <p:nvPr/>
        </p:nvSpPr>
        <p:spPr>
          <a:xfrm rot="2645162">
            <a:off x="4232457" y="3810788"/>
            <a:ext cx="2153781" cy="835296"/>
          </a:xfrm>
          <a:custGeom>
            <a:avLst/>
            <a:gdLst/>
            <a:ahLst/>
            <a:cxnLst>
              <a:cxn ang="0">
                <a:pos x="wd2" y="hd2"/>
              </a:cxn>
              <a:cxn ang="5400000">
                <a:pos x="wd2" y="hd2"/>
              </a:cxn>
              <a:cxn ang="10800000">
                <a:pos x="wd2" y="hd2"/>
              </a:cxn>
              <a:cxn ang="16200000">
                <a:pos x="wd2" y="hd2"/>
              </a:cxn>
            </a:cxnLst>
            <a:rect l="0" t="0" r="r" b="b"/>
            <a:pathLst>
              <a:path w="21600" h="21600" extrusionOk="0">
                <a:moveTo>
                  <a:pt x="3868" y="0"/>
                </a:moveTo>
                <a:lnTo>
                  <a:pt x="3900" y="90"/>
                </a:lnTo>
                <a:cubicBezTo>
                  <a:pt x="5674" y="4665"/>
                  <a:pt x="8126" y="7495"/>
                  <a:pt x="10833" y="7495"/>
                </a:cubicBezTo>
                <a:cubicBezTo>
                  <a:pt x="13202" y="7495"/>
                  <a:pt x="15375" y="5328"/>
                  <a:pt x="17070" y="1721"/>
                </a:cubicBezTo>
                <a:lnTo>
                  <a:pt x="17732" y="171"/>
                </a:lnTo>
                <a:lnTo>
                  <a:pt x="21600" y="10145"/>
                </a:lnTo>
                <a:lnTo>
                  <a:pt x="20550" y="12606"/>
                </a:lnTo>
                <a:cubicBezTo>
                  <a:pt x="17909" y="18225"/>
                  <a:pt x="14524" y="21600"/>
                  <a:pt x="10833" y="21600"/>
                </a:cubicBezTo>
                <a:cubicBezTo>
                  <a:pt x="6615" y="21600"/>
                  <a:pt x="2796" y="17191"/>
                  <a:pt x="32" y="10064"/>
                </a:cubicBezTo>
                <a:lnTo>
                  <a:pt x="0" y="9974"/>
                </a:lnTo>
                <a:close/>
              </a:path>
            </a:pathLst>
          </a:custGeom>
          <a:solidFill>
            <a:srgbClr val="5EABA0"/>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616" name="Freeform 41"/>
          <p:cNvSpPr/>
          <p:nvPr/>
        </p:nvSpPr>
        <p:spPr>
          <a:xfrm rot="2645162">
            <a:off x="4870068" y="1556466"/>
            <a:ext cx="828679" cy="2147164"/>
          </a:xfrm>
          <a:custGeom>
            <a:avLst/>
            <a:gdLst/>
            <a:ahLst/>
            <a:cxnLst>
              <a:cxn ang="0">
                <a:pos x="wd2" y="hd2"/>
              </a:cxn>
              <a:cxn ang="5400000">
                <a:pos x="wd2" y="hd2"/>
              </a:cxn>
              <a:cxn ang="10800000">
                <a:pos x="wd2" y="hd2"/>
              </a:cxn>
              <a:cxn ang="16200000">
                <a:pos x="wd2" y="hd2"/>
              </a:cxn>
            </a:cxnLst>
            <a:rect l="0" t="0" r="r" b="b"/>
            <a:pathLst>
              <a:path w="21600" h="21600" extrusionOk="0">
                <a:moveTo>
                  <a:pt x="11546" y="0"/>
                </a:moveTo>
                <a:lnTo>
                  <a:pt x="21600" y="3880"/>
                </a:lnTo>
                <a:lnTo>
                  <a:pt x="20037" y="4544"/>
                </a:lnTo>
                <a:cubicBezTo>
                  <a:pt x="16402" y="6244"/>
                  <a:pt x="14218" y="8423"/>
                  <a:pt x="14218" y="10800"/>
                </a:cubicBezTo>
                <a:cubicBezTo>
                  <a:pt x="14218" y="13177"/>
                  <a:pt x="16402" y="15356"/>
                  <a:pt x="20037" y="17056"/>
                </a:cubicBezTo>
                <a:lnTo>
                  <a:pt x="21600" y="17720"/>
                </a:lnTo>
                <a:lnTo>
                  <a:pt x="11546" y="21600"/>
                </a:lnTo>
                <a:lnTo>
                  <a:pt x="9066" y="20547"/>
                </a:lnTo>
                <a:cubicBezTo>
                  <a:pt x="3402" y="17898"/>
                  <a:pt x="0" y="14502"/>
                  <a:pt x="0" y="10800"/>
                </a:cubicBezTo>
                <a:cubicBezTo>
                  <a:pt x="0" y="7098"/>
                  <a:pt x="3402" y="3702"/>
                  <a:pt x="9066" y="1053"/>
                </a:cubicBezTo>
                <a:close/>
              </a:path>
            </a:pathLst>
          </a:custGeom>
          <a:solidFill>
            <a:srgbClr val="0088B2"/>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617" name="Freeform 39"/>
          <p:cNvSpPr/>
          <p:nvPr/>
        </p:nvSpPr>
        <p:spPr>
          <a:xfrm rot="2645162">
            <a:off x="5770773" y="2222594"/>
            <a:ext cx="2153781" cy="835296"/>
          </a:xfrm>
          <a:custGeom>
            <a:avLst/>
            <a:gdLst/>
            <a:ahLst/>
            <a:cxnLst>
              <a:cxn ang="0">
                <a:pos x="wd2" y="hd2"/>
              </a:cxn>
              <a:cxn ang="5400000">
                <a:pos x="wd2" y="hd2"/>
              </a:cxn>
              <a:cxn ang="10800000">
                <a:pos x="wd2" y="hd2"/>
              </a:cxn>
              <a:cxn ang="16200000">
                <a:pos x="wd2" y="hd2"/>
              </a:cxn>
            </a:cxnLst>
            <a:rect l="0" t="0" r="r" b="b"/>
            <a:pathLst>
              <a:path w="21600" h="21600" extrusionOk="0">
                <a:moveTo>
                  <a:pt x="10833" y="0"/>
                </a:moveTo>
                <a:cubicBezTo>
                  <a:pt x="14524" y="0"/>
                  <a:pt x="17909" y="3375"/>
                  <a:pt x="20550" y="8994"/>
                </a:cubicBezTo>
                <a:lnTo>
                  <a:pt x="21600" y="11455"/>
                </a:lnTo>
                <a:lnTo>
                  <a:pt x="17732" y="21429"/>
                </a:lnTo>
                <a:lnTo>
                  <a:pt x="17070" y="19879"/>
                </a:lnTo>
                <a:cubicBezTo>
                  <a:pt x="15375" y="16272"/>
                  <a:pt x="13202" y="14105"/>
                  <a:pt x="10833" y="14105"/>
                </a:cubicBezTo>
                <a:cubicBezTo>
                  <a:pt x="8126" y="14105"/>
                  <a:pt x="5674" y="16935"/>
                  <a:pt x="3900" y="21510"/>
                </a:cubicBezTo>
                <a:lnTo>
                  <a:pt x="3868" y="21600"/>
                </a:lnTo>
                <a:lnTo>
                  <a:pt x="0" y="11626"/>
                </a:lnTo>
                <a:lnTo>
                  <a:pt x="32" y="11536"/>
                </a:lnTo>
                <a:cubicBezTo>
                  <a:pt x="2796" y="4409"/>
                  <a:pt x="6615" y="0"/>
                  <a:pt x="10833" y="0"/>
                </a:cubicBezTo>
                <a:close/>
              </a:path>
            </a:pathLst>
          </a:custGeom>
          <a:solidFill>
            <a:srgbClr val="5EABA0"/>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618" name="Freeform 37"/>
          <p:cNvSpPr/>
          <p:nvPr/>
        </p:nvSpPr>
        <p:spPr>
          <a:xfrm rot="2645162">
            <a:off x="6457331" y="3125600"/>
            <a:ext cx="835296" cy="2160399"/>
          </a:xfrm>
          <a:custGeom>
            <a:avLst/>
            <a:gdLst/>
            <a:ahLst/>
            <a:cxnLst>
              <a:cxn ang="0">
                <a:pos x="wd2" y="hd2"/>
              </a:cxn>
              <a:cxn ang="5400000">
                <a:pos x="wd2" y="hd2"/>
              </a:cxn>
              <a:cxn ang="10800000">
                <a:pos x="wd2" y="hd2"/>
              </a:cxn>
              <a:cxn ang="16200000">
                <a:pos x="wd2" y="hd2"/>
              </a:cxn>
            </a:cxnLst>
            <a:rect l="0" t="0" r="r" b="b"/>
            <a:pathLst>
              <a:path w="21600" h="21600" extrusionOk="0">
                <a:moveTo>
                  <a:pt x="9974" y="0"/>
                </a:moveTo>
                <a:lnTo>
                  <a:pt x="10064" y="31"/>
                </a:lnTo>
                <a:cubicBezTo>
                  <a:pt x="17191" y="2787"/>
                  <a:pt x="21600" y="6595"/>
                  <a:pt x="21600" y="10800"/>
                </a:cubicBezTo>
                <a:cubicBezTo>
                  <a:pt x="21600" y="15005"/>
                  <a:pt x="17191" y="18813"/>
                  <a:pt x="10064" y="21569"/>
                </a:cubicBezTo>
                <a:lnTo>
                  <a:pt x="9974" y="21600"/>
                </a:lnTo>
                <a:lnTo>
                  <a:pt x="0" y="17744"/>
                </a:lnTo>
                <a:lnTo>
                  <a:pt x="90" y="17712"/>
                </a:lnTo>
                <a:cubicBezTo>
                  <a:pt x="4665" y="15943"/>
                  <a:pt x="7495" y="13499"/>
                  <a:pt x="7495" y="10800"/>
                </a:cubicBezTo>
                <a:cubicBezTo>
                  <a:pt x="7495" y="8101"/>
                  <a:pt x="4665" y="5657"/>
                  <a:pt x="90" y="3888"/>
                </a:cubicBezTo>
                <a:lnTo>
                  <a:pt x="0" y="3856"/>
                </a:lnTo>
                <a:close/>
              </a:path>
            </a:pathLst>
          </a:custGeom>
          <a:solidFill>
            <a:srgbClr val="0088B2"/>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619" name="Triangle 11"/>
          <p:cNvSpPr/>
          <p:nvPr/>
        </p:nvSpPr>
        <p:spPr>
          <a:xfrm rot="5388105">
            <a:off x="5878236" y="1880820"/>
            <a:ext cx="942232" cy="602646"/>
          </a:xfrm>
          <a:prstGeom prst="triangle">
            <a:avLst/>
          </a:prstGeom>
          <a:solidFill>
            <a:srgbClr val="0088B2"/>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620" name="Triangle 8"/>
          <p:cNvSpPr/>
          <p:nvPr/>
        </p:nvSpPr>
        <p:spPr>
          <a:xfrm rot="10841721">
            <a:off x="6850734" y="3398720"/>
            <a:ext cx="942232" cy="602646"/>
          </a:xfrm>
          <a:prstGeom prst="triangle">
            <a:avLst/>
          </a:prstGeom>
          <a:solidFill>
            <a:srgbClr val="5EABA0"/>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621" name="Triangle 43"/>
          <p:cNvSpPr/>
          <p:nvPr/>
        </p:nvSpPr>
        <p:spPr>
          <a:xfrm rot="16200000">
            <a:off x="5328901" y="4373489"/>
            <a:ext cx="942232" cy="602646"/>
          </a:xfrm>
          <a:prstGeom prst="triangle">
            <a:avLst/>
          </a:prstGeom>
          <a:solidFill>
            <a:srgbClr val="0088B2"/>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sp>
        <p:nvSpPr>
          <p:cNvPr id="622" name="Triangle 44"/>
          <p:cNvSpPr/>
          <p:nvPr/>
        </p:nvSpPr>
        <p:spPr>
          <a:xfrm rot="160587">
            <a:off x="4408969" y="2893773"/>
            <a:ext cx="942231" cy="602646"/>
          </a:xfrm>
          <a:prstGeom prst="triangle">
            <a:avLst/>
          </a:prstGeom>
          <a:solidFill>
            <a:srgbClr val="5EABA0"/>
          </a:solidFill>
          <a:ln w="12700">
            <a:miter lim="400000"/>
          </a:ln>
        </p:spPr>
        <p:txBody>
          <a:bodyPr lIns="22859" tIns="22859" rIns="22859" bIns="22859" anchor="ctr"/>
          <a:lstStyle/>
          <a:p>
            <a:pPr defTabSz="914446" hangingPunct="0">
              <a:defRPr sz="3600">
                <a:solidFill>
                  <a:srgbClr val="1C1F25"/>
                </a:solidFill>
                <a:latin typeface="Calibri"/>
                <a:ea typeface="Calibri"/>
                <a:cs typeface="Calibri"/>
                <a:sym typeface="Calibri"/>
              </a:defRPr>
            </a:pPr>
            <a:endParaRPr kern="0" dirty="0">
              <a:solidFill>
                <a:srgbClr val="1C1F25"/>
              </a:solidFill>
              <a:latin typeface="Helvetica" panose="020B7200000000000000" pitchFamily="34" charset="0"/>
              <a:cs typeface="Calibri"/>
              <a:sym typeface="Calibri"/>
            </a:endParaRPr>
          </a:p>
        </p:txBody>
      </p:sp>
      <p:grpSp>
        <p:nvGrpSpPr>
          <p:cNvPr id="24" name="Group 40">
            <a:extLst>
              <a:ext uri="{FF2B5EF4-FFF2-40B4-BE49-F238E27FC236}">
                <a16:creationId xmlns:a16="http://schemas.microsoft.com/office/drawing/2014/main" id="{7BC6349E-33A4-43AF-9EBE-178C7A02AE31}"/>
              </a:ext>
            </a:extLst>
          </p:cNvPr>
          <p:cNvGrpSpPr/>
          <p:nvPr/>
        </p:nvGrpSpPr>
        <p:grpSpPr>
          <a:xfrm>
            <a:off x="9168267" y="1906237"/>
            <a:ext cx="993648" cy="604301"/>
            <a:chOff x="1296465" y="4489931"/>
            <a:chExt cx="993648" cy="604301"/>
          </a:xfrm>
        </p:grpSpPr>
        <p:sp>
          <p:nvSpPr>
            <p:cNvPr id="25" name="Oval 41">
              <a:extLst>
                <a:ext uri="{FF2B5EF4-FFF2-40B4-BE49-F238E27FC236}">
                  <a16:creationId xmlns:a16="http://schemas.microsoft.com/office/drawing/2014/main" id="{F4F6B8CF-D402-4DEA-AB4C-AFA97184545D}"/>
                </a:ext>
              </a:extLst>
            </p:cNvPr>
            <p:cNvSpPr/>
            <p:nvPr/>
          </p:nvSpPr>
          <p:spPr>
            <a:xfrm>
              <a:off x="1491139" y="4489931"/>
              <a:ext cx="604301" cy="604301"/>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26" name="TextBox 42">
              <a:extLst>
                <a:ext uri="{FF2B5EF4-FFF2-40B4-BE49-F238E27FC236}">
                  <a16:creationId xmlns:a16="http://schemas.microsoft.com/office/drawing/2014/main" id="{48F8B67D-909E-43C7-A1B4-0029687A870A}"/>
                </a:ext>
              </a:extLst>
            </p:cNvPr>
            <p:cNvSpPr txBox="1"/>
            <p:nvPr/>
          </p:nvSpPr>
          <p:spPr>
            <a:xfrm>
              <a:off x="1296465" y="4607415"/>
              <a:ext cx="9936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rPr>
                <a:t>03</a:t>
              </a:r>
            </a:p>
          </p:txBody>
        </p:sp>
      </p:grpSp>
      <p:grpSp>
        <p:nvGrpSpPr>
          <p:cNvPr id="27" name="Group 44">
            <a:extLst>
              <a:ext uri="{FF2B5EF4-FFF2-40B4-BE49-F238E27FC236}">
                <a16:creationId xmlns:a16="http://schemas.microsoft.com/office/drawing/2014/main" id="{FAB204B0-1CBF-4074-8430-8CE672ED0774}"/>
              </a:ext>
            </a:extLst>
          </p:cNvPr>
          <p:cNvGrpSpPr/>
          <p:nvPr/>
        </p:nvGrpSpPr>
        <p:grpSpPr>
          <a:xfrm>
            <a:off x="9168267" y="4019122"/>
            <a:ext cx="993648" cy="604301"/>
            <a:chOff x="1296465" y="4489931"/>
            <a:chExt cx="993648" cy="604301"/>
          </a:xfrm>
        </p:grpSpPr>
        <p:sp>
          <p:nvSpPr>
            <p:cNvPr id="28" name="Oval 45">
              <a:extLst>
                <a:ext uri="{FF2B5EF4-FFF2-40B4-BE49-F238E27FC236}">
                  <a16:creationId xmlns:a16="http://schemas.microsoft.com/office/drawing/2014/main" id="{52CEF50F-E832-4160-BBB6-28F57D6B38D3}"/>
                </a:ext>
              </a:extLst>
            </p:cNvPr>
            <p:cNvSpPr/>
            <p:nvPr/>
          </p:nvSpPr>
          <p:spPr>
            <a:xfrm>
              <a:off x="1491139" y="4489931"/>
              <a:ext cx="604301" cy="604301"/>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29" name="TextBox 46">
              <a:extLst>
                <a:ext uri="{FF2B5EF4-FFF2-40B4-BE49-F238E27FC236}">
                  <a16:creationId xmlns:a16="http://schemas.microsoft.com/office/drawing/2014/main" id="{AA7932CF-05EA-42EE-BC72-8359F0BBC83A}"/>
                </a:ext>
              </a:extLst>
            </p:cNvPr>
            <p:cNvSpPr txBox="1"/>
            <p:nvPr/>
          </p:nvSpPr>
          <p:spPr>
            <a:xfrm>
              <a:off x="1296465" y="4607415"/>
              <a:ext cx="993648" cy="400110"/>
            </a:xfrm>
            <a:prstGeom prst="rect">
              <a:avLst/>
            </a:prstGeom>
            <a:noFill/>
          </p:spPr>
          <p:txBody>
            <a:bodyPr wrap="square" rtlCol="0">
              <a:spAutoFit/>
            </a:bodyPr>
            <a:lstStyle/>
            <a:p>
              <a:pPr algn="ctr" defTabSz="914400">
                <a:defRPr/>
              </a:pPr>
              <a:r>
                <a:rPr lang="en-US" sz="2000" b="1" dirty="0">
                  <a:solidFill>
                    <a:prstClr val="white"/>
                  </a:solidFill>
                  <a:latin typeface="Helvetica" panose="020B7200000000000000" pitchFamily="34" charset="0"/>
                </a:rPr>
                <a:t>04</a:t>
              </a:r>
            </a:p>
          </p:txBody>
        </p:sp>
      </p:grpSp>
      <p:sp>
        <p:nvSpPr>
          <p:cNvPr id="30" name="Rectangle 28">
            <a:extLst>
              <a:ext uri="{FF2B5EF4-FFF2-40B4-BE49-F238E27FC236}">
                <a16:creationId xmlns:a16="http://schemas.microsoft.com/office/drawing/2014/main" id="{053AECD8-BE6C-4E9B-AF3D-1ECAA8BD7761}"/>
              </a:ext>
            </a:extLst>
          </p:cNvPr>
          <p:cNvSpPr/>
          <p:nvPr/>
        </p:nvSpPr>
        <p:spPr>
          <a:xfrm>
            <a:off x="8397472" y="2661243"/>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31" name="Rectangle 28">
            <a:extLst>
              <a:ext uri="{FF2B5EF4-FFF2-40B4-BE49-F238E27FC236}">
                <a16:creationId xmlns:a16="http://schemas.microsoft.com/office/drawing/2014/main" id="{96E06E21-E305-493B-93C1-31F6BC7DF86B}"/>
              </a:ext>
            </a:extLst>
          </p:cNvPr>
          <p:cNvSpPr/>
          <p:nvPr/>
        </p:nvSpPr>
        <p:spPr>
          <a:xfrm>
            <a:off x="8397472" y="4786079"/>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grpSp>
        <p:nvGrpSpPr>
          <p:cNvPr id="32" name="Group 40">
            <a:extLst>
              <a:ext uri="{FF2B5EF4-FFF2-40B4-BE49-F238E27FC236}">
                <a16:creationId xmlns:a16="http://schemas.microsoft.com/office/drawing/2014/main" id="{CAA1F1AB-3A8D-4537-8280-5A58AFED4758}"/>
              </a:ext>
            </a:extLst>
          </p:cNvPr>
          <p:cNvGrpSpPr/>
          <p:nvPr/>
        </p:nvGrpSpPr>
        <p:grpSpPr>
          <a:xfrm>
            <a:off x="2030087" y="1906237"/>
            <a:ext cx="993648" cy="604301"/>
            <a:chOff x="1296465" y="4489931"/>
            <a:chExt cx="993648" cy="604301"/>
          </a:xfrm>
        </p:grpSpPr>
        <p:sp>
          <p:nvSpPr>
            <p:cNvPr id="33" name="Oval 41">
              <a:extLst>
                <a:ext uri="{FF2B5EF4-FFF2-40B4-BE49-F238E27FC236}">
                  <a16:creationId xmlns:a16="http://schemas.microsoft.com/office/drawing/2014/main" id="{8CBE34F3-5721-42EC-ABFA-CABD015C2E9C}"/>
                </a:ext>
              </a:extLst>
            </p:cNvPr>
            <p:cNvSpPr/>
            <p:nvPr/>
          </p:nvSpPr>
          <p:spPr>
            <a:xfrm>
              <a:off x="1491139" y="4489931"/>
              <a:ext cx="604301" cy="604301"/>
            </a:xfrm>
            <a:prstGeom prst="ellipse">
              <a:avLst/>
            </a:prstGeom>
            <a:solidFill>
              <a:srgbClr val="008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ndParaRPr>
            </a:p>
          </p:txBody>
        </p:sp>
        <p:sp>
          <p:nvSpPr>
            <p:cNvPr id="34" name="TextBox 42">
              <a:extLst>
                <a:ext uri="{FF2B5EF4-FFF2-40B4-BE49-F238E27FC236}">
                  <a16:creationId xmlns:a16="http://schemas.microsoft.com/office/drawing/2014/main" id="{78212DD3-8AFB-4219-ADD7-2D84B68620DB}"/>
                </a:ext>
              </a:extLst>
            </p:cNvPr>
            <p:cNvSpPr txBox="1"/>
            <p:nvPr/>
          </p:nvSpPr>
          <p:spPr>
            <a:xfrm>
              <a:off x="1296465" y="4607415"/>
              <a:ext cx="9936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Helvetica" panose="020B7200000000000000" pitchFamily="34" charset="0"/>
                </a:rPr>
                <a:t>01</a:t>
              </a:r>
            </a:p>
          </p:txBody>
        </p:sp>
      </p:grpSp>
      <p:grpSp>
        <p:nvGrpSpPr>
          <p:cNvPr id="35" name="Group 44">
            <a:extLst>
              <a:ext uri="{FF2B5EF4-FFF2-40B4-BE49-F238E27FC236}">
                <a16:creationId xmlns:a16="http://schemas.microsoft.com/office/drawing/2014/main" id="{DDA35229-429E-4D24-B549-F2E6E02DCD04}"/>
              </a:ext>
            </a:extLst>
          </p:cNvPr>
          <p:cNvGrpSpPr/>
          <p:nvPr/>
        </p:nvGrpSpPr>
        <p:grpSpPr>
          <a:xfrm>
            <a:off x="2030087" y="4019122"/>
            <a:ext cx="993648" cy="604301"/>
            <a:chOff x="1296465" y="4489931"/>
            <a:chExt cx="993648" cy="604301"/>
          </a:xfrm>
        </p:grpSpPr>
        <p:sp>
          <p:nvSpPr>
            <p:cNvPr id="36" name="Oval 45">
              <a:extLst>
                <a:ext uri="{FF2B5EF4-FFF2-40B4-BE49-F238E27FC236}">
                  <a16:creationId xmlns:a16="http://schemas.microsoft.com/office/drawing/2014/main" id="{F818691F-7215-474E-BB88-626E681742B2}"/>
                </a:ext>
              </a:extLst>
            </p:cNvPr>
            <p:cNvSpPr/>
            <p:nvPr/>
          </p:nvSpPr>
          <p:spPr>
            <a:xfrm>
              <a:off x="1491139" y="4489931"/>
              <a:ext cx="604301" cy="604301"/>
            </a:xfrm>
            <a:prstGeom prst="ellipse">
              <a:avLst/>
            </a:prstGeom>
            <a:solidFill>
              <a:srgbClr val="5EAB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Helvetica" panose="020B7200000000000000" pitchFamily="34" charset="0"/>
                <a:ea typeface="+mn-ea"/>
                <a:cs typeface="+mn-cs"/>
              </a:endParaRPr>
            </a:p>
          </p:txBody>
        </p:sp>
        <p:sp>
          <p:nvSpPr>
            <p:cNvPr id="37" name="TextBox 46">
              <a:extLst>
                <a:ext uri="{FF2B5EF4-FFF2-40B4-BE49-F238E27FC236}">
                  <a16:creationId xmlns:a16="http://schemas.microsoft.com/office/drawing/2014/main" id="{E99F75D0-D56C-48CE-99B5-4763DCD57EEF}"/>
                </a:ext>
              </a:extLst>
            </p:cNvPr>
            <p:cNvSpPr txBox="1"/>
            <p:nvPr/>
          </p:nvSpPr>
          <p:spPr>
            <a:xfrm>
              <a:off x="1296465" y="4607415"/>
              <a:ext cx="993648" cy="400110"/>
            </a:xfrm>
            <a:prstGeom prst="rect">
              <a:avLst/>
            </a:prstGeom>
            <a:noFill/>
          </p:spPr>
          <p:txBody>
            <a:bodyPr wrap="square" rtlCol="0">
              <a:spAutoFit/>
            </a:bodyPr>
            <a:lstStyle/>
            <a:p>
              <a:pPr algn="ctr" defTabSz="914400">
                <a:defRPr/>
              </a:pPr>
              <a:r>
                <a:rPr lang="en-US" sz="2000" b="1" dirty="0">
                  <a:solidFill>
                    <a:prstClr val="white"/>
                  </a:solidFill>
                  <a:latin typeface="Helvetica" panose="020B7200000000000000" pitchFamily="34" charset="0"/>
                </a:rPr>
                <a:t>02</a:t>
              </a:r>
            </a:p>
          </p:txBody>
        </p:sp>
      </p:grpSp>
      <p:sp>
        <p:nvSpPr>
          <p:cNvPr id="38" name="Rectangle 28">
            <a:extLst>
              <a:ext uri="{FF2B5EF4-FFF2-40B4-BE49-F238E27FC236}">
                <a16:creationId xmlns:a16="http://schemas.microsoft.com/office/drawing/2014/main" id="{3869DE56-A423-40DA-B941-3ECAE99BD751}"/>
              </a:ext>
            </a:extLst>
          </p:cNvPr>
          <p:cNvSpPr/>
          <p:nvPr/>
        </p:nvSpPr>
        <p:spPr>
          <a:xfrm>
            <a:off x="1259292" y="2661243"/>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
        <p:nvSpPr>
          <p:cNvPr id="39" name="Rectangle 28">
            <a:extLst>
              <a:ext uri="{FF2B5EF4-FFF2-40B4-BE49-F238E27FC236}">
                <a16:creationId xmlns:a16="http://schemas.microsoft.com/office/drawing/2014/main" id="{64BDF269-EF45-4DCA-9172-F58E8EDC7D98}"/>
              </a:ext>
            </a:extLst>
          </p:cNvPr>
          <p:cNvSpPr/>
          <p:nvPr/>
        </p:nvSpPr>
        <p:spPr>
          <a:xfrm>
            <a:off x="1259292" y="4786079"/>
            <a:ext cx="2535238" cy="760016"/>
          </a:xfrm>
          <a:prstGeom prst="rect">
            <a:avLst/>
          </a:prstGeom>
        </p:spPr>
        <p:txBody>
          <a:bodyPr wrap="square">
            <a:spAutoFit/>
          </a:bodyPr>
          <a:lstStyle/>
          <a:p>
            <a:pPr algn="ctr">
              <a:lnSpc>
                <a:spcPct val="125000"/>
              </a:lnSpc>
            </a:pPr>
            <a:r>
              <a:rPr lang="en-US" sz="1200" dirty="0">
                <a:latin typeface="HelvLight" pitchFamily="2" charset="0"/>
              </a:rPr>
              <a:t>KMG is dedicated to cultivating a positive culture of leadership for its team members.</a:t>
            </a:r>
            <a:endParaRPr lang="en-ID" sz="1200" dirty="0">
              <a:latin typeface="HelvLight" pitchFamily="2"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114">
            <a:extLst>
              <a:ext uri="{FF2B5EF4-FFF2-40B4-BE49-F238E27FC236}">
                <a16:creationId xmlns:a16="http://schemas.microsoft.com/office/drawing/2014/main" id="{EFB842CA-165C-4294-8F7E-C0994F6FB7F9}"/>
              </a:ext>
            </a:extLst>
          </p:cNvPr>
          <p:cNvSpPr>
            <a:spLocks noGrp="1"/>
          </p:cNvSpPr>
          <p:nvPr>
            <p:ph type="title"/>
          </p:nvPr>
        </p:nvSpPr>
        <p:spPr>
          <a:prstGeom prst="rect">
            <a:avLst/>
          </a:prstGeom>
        </p:spPr>
        <p:txBody>
          <a:bodyPr anchor="ctr"/>
          <a:lstStyle/>
          <a:p>
            <a:pPr algn="l"/>
            <a:r>
              <a:rPr lang="en-US" sz="3600" b="1" dirty="0">
                <a:solidFill>
                  <a:srgbClr val="5EABA0"/>
                </a:solidFill>
                <a:latin typeface="Helvetica" panose="020B7200000000000000" pitchFamily="34" charset="0"/>
              </a:rPr>
              <a:t>Number </a:t>
            </a:r>
            <a:r>
              <a:rPr lang="en-US" sz="3600" b="1" dirty="0">
                <a:latin typeface="Helvetica" panose="020B7200000000000000" pitchFamily="34" charset="0"/>
              </a:rPr>
              <a:t>Option</a:t>
            </a:r>
            <a:endParaRPr lang="en-ID" sz="3600" b="1" dirty="0">
              <a:latin typeface="Helvetica" panose="020B7200000000000000" pitchFamily="34" charset="0"/>
            </a:endParaRPr>
          </a:p>
        </p:txBody>
      </p:sp>
      <p:sp>
        <p:nvSpPr>
          <p:cNvPr id="52" name="53 Elipse">
            <a:extLst>
              <a:ext uri="{FF2B5EF4-FFF2-40B4-BE49-F238E27FC236}">
                <a16:creationId xmlns:a16="http://schemas.microsoft.com/office/drawing/2014/main" id="{183F9193-464E-433F-86A4-511193BC236D}"/>
              </a:ext>
            </a:extLst>
          </p:cNvPr>
          <p:cNvSpPr>
            <a:spLocks noChangeAspect="1"/>
          </p:cNvSpPr>
          <p:nvPr/>
        </p:nvSpPr>
        <p:spPr>
          <a:xfrm>
            <a:off x="493526" y="2103872"/>
            <a:ext cx="859960" cy="859889"/>
          </a:xfrm>
          <a:prstGeom prst="ellipse">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4195" tIns="17098" rIns="34195" bIns="17098" rtlCol="0" anchor="ctr"/>
          <a:lstStyle/>
          <a:p>
            <a:pPr marL="0" marR="0" lvl="0" indent="0" algn="ctr" defTabSz="1207709" rtl="0" eaLnBrk="1" fontAlgn="auto" latinLnBrk="0" hangingPunct="1">
              <a:lnSpc>
                <a:spcPct val="100000"/>
              </a:lnSpc>
              <a:spcBef>
                <a:spcPts val="0"/>
              </a:spcBef>
              <a:spcAft>
                <a:spcPts val="0"/>
              </a:spcAft>
              <a:buClrTx/>
              <a:buSzTx/>
              <a:buFontTx/>
              <a:buNone/>
              <a:tabLst/>
              <a:defRPr/>
            </a:pPr>
            <a:r>
              <a:rPr kumimoji="0" lang="es-MX" sz="2800" b="1" i="0" u="none" strike="noStrike" kern="1200" cap="none" spc="0" normalizeH="0" baseline="0" noProof="0" dirty="0">
                <a:ln>
                  <a:noFill/>
                </a:ln>
                <a:solidFill>
                  <a:srgbClr val="FFFFFF"/>
                </a:solidFill>
                <a:effectLst/>
                <a:uLnTx/>
                <a:uFillTx/>
                <a:latin typeface="Helvetica" panose="020B7200000000000000" pitchFamily="34" charset="0"/>
                <a:ea typeface="Roboto Medium" panose="02000000000000000000" pitchFamily="2" charset="0"/>
                <a:cs typeface="Roboto Medium" panose="02000000000000000000" pitchFamily="2" charset="0"/>
              </a:rPr>
              <a:t>01</a:t>
            </a:r>
          </a:p>
        </p:txBody>
      </p:sp>
      <p:sp>
        <p:nvSpPr>
          <p:cNvPr id="53" name="Textbox 1">
            <a:extLst>
              <a:ext uri="{FF2B5EF4-FFF2-40B4-BE49-F238E27FC236}">
                <a16:creationId xmlns:a16="http://schemas.microsoft.com/office/drawing/2014/main" id="{0ED20A71-FED1-4B4F-8589-2A364199DD43}"/>
              </a:ext>
            </a:extLst>
          </p:cNvPr>
          <p:cNvSpPr/>
          <p:nvPr/>
        </p:nvSpPr>
        <p:spPr>
          <a:xfrm>
            <a:off x="1466049" y="2116726"/>
            <a:ext cx="2606774" cy="1094712"/>
          </a:xfrm>
          <a:prstGeom prst="rect">
            <a:avLst/>
          </a:prstGeom>
        </p:spPr>
        <p:txBody>
          <a:bodyPr wrap="square" lIns="120766" tIns="60383" rIns="120766" bIns="60383">
            <a:spAutoFit/>
          </a:bodyPr>
          <a:lstStyle/>
          <a:p>
            <a:pPr marL="0" marR="0" lvl="0" indent="0" algn="l" defTabSz="1207709" rtl="0" eaLnBrk="1" fontAlgn="auto" latinLnBrk="0" hangingPunct="1">
              <a:lnSpc>
                <a:spcPct val="125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1F1F1F"/>
                </a:solidFill>
                <a:effectLst/>
                <a:uLnTx/>
                <a:uFillTx/>
                <a:latin typeface="Helvetica" panose="020B7200000000000000" pitchFamily="34" charset="0"/>
                <a:ea typeface="Segoe UI" panose="020B0502040204020203" pitchFamily="34" charset="0"/>
                <a:cs typeface="Helvetica" panose="020B0604020202020204" pitchFamily="34" charset="0"/>
              </a:rPr>
              <a:t>Infographics Elements</a:t>
            </a:r>
            <a:endParaRPr kumimoji="0" lang="en-US" sz="1500" b="1" i="0" u="none" strike="noStrike" kern="1200" cap="none" spc="0" normalizeH="0" baseline="0" noProof="0" dirty="0">
              <a:ln>
                <a:noFill/>
              </a:ln>
              <a:solidFill>
                <a:srgbClr val="1F1F1F"/>
              </a:solidFill>
              <a:effectLst/>
              <a:uLnTx/>
              <a:uFillTx/>
              <a:latin typeface="Helvetica" panose="020B7200000000000000" pitchFamily="34" charset="0"/>
              <a:ea typeface="Segoe UI" panose="020B0502040204020203" pitchFamily="34" charset="0"/>
              <a:cs typeface="Segoe UI" panose="020B0502040204020203" pitchFamily="34" charset="0"/>
            </a:endParaRPr>
          </a:p>
          <a:p>
            <a:pPr marL="0" marR="0" lvl="0" indent="0" algn="l" defTabSz="1207709" rtl="0" eaLnBrk="1" fontAlgn="auto" latinLnBrk="0" hangingPunct="1">
              <a:lnSpc>
                <a:spcPct val="114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Imperdiet nec, imperdiet iaculis, ipsum. </a:t>
            </a:r>
            <a:r>
              <a:rPr kumimoji="0" lang="it-IT"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Lorem ipsum dolor sit amet.</a:t>
            </a:r>
            <a:endPar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endParaRPr>
          </a:p>
        </p:txBody>
      </p:sp>
      <p:sp>
        <p:nvSpPr>
          <p:cNvPr id="54" name="53 Elipse">
            <a:extLst>
              <a:ext uri="{FF2B5EF4-FFF2-40B4-BE49-F238E27FC236}">
                <a16:creationId xmlns:a16="http://schemas.microsoft.com/office/drawing/2014/main" id="{8564EBCB-E05C-4793-B4D8-DAD256339C6B}"/>
              </a:ext>
            </a:extLst>
          </p:cNvPr>
          <p:cNvSpPr>
            <a:spLocks noChangeAspect="1"/>
          </p:cNvSpPr>
          <p:nvPr/>
        </p:nvSpPr>
        <p:spPr>
          <a:xfrm>
            <a:off x="4380135" y="2103872"/>
            <a:ext cx="859960" cy="859889"/>
          </a:xfrm>
          <a:prstGeom prst="ellipse">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4195" tIns="17098" rIns="34195" bIns="17098" rtlCol="0" anchor="ctr"/>
          <a:lstStyle/>
          <a:p>
            <a:pPr marL="0" marR="0" lvl="0" indent="0" algn="ctr" defTabSz="1207709" rtl="0" eaLnBrk="1" fontAlgn="auto" latinLnBrk="0" hangingPunct="1">
              <a:lnSpc>
                <a:spcPct val="100000"/>
              </a:lnSpc>
              <a:spcBef>
                <a:spcPts val="0"/>
              </a:spcBef>
              <a:spcAft>
                <a:spcPts val="0"/>
              </a:spcAft>
              <a:buClrTx/>
              <a:buSzTx/>
              <a:buFontTx/>
              <a:buNone/>
              <a:tabLst/>
              <a:defRPr/>
            </a:pPr>
            <a:r>
              <a:rPr kumimoji="0" lang="es-MX" sz="2800" b="1" i="0" u="none" strike="noStrike" kern="1200" cap="none" spc="0" normalizeH="0" baseline="0" noProof="0" dirty="0">
                <a:ln>
                  <a:noFill/>
                </a:ln>
                <a:solidFill>
                  <a:srgbClr val="FFFFFF"/>
                </a:solidFill>
                <a:effectLst/>
                <a:uLnTx/>
                <a:uFillTx/>
                <a:latin typeface="Helvetica" panose="020B7200000000000000" pitchFamily="34" charset="0"/>
                <a:ea typeface="Roboto Medium" panose="02000000000000000000" pitchFamily="2" charset="0"/>
                <a:cs typeface="Roboto Medium" panose="02000000000000000000" pitchFamily="2" charset="0"/>
              </a:rPr>
              <a:t>02</a:t>
            </a:r>
          </a:p>
        </p:txBody>
      </p:sp>
      <p:sp>
        <p:nvSpPr>
          <p:cNvPr id="55" name="Textbox 1">
            <a:extLst>
              <a:ext uri="{FF2B5EF4-FFF2-40B4-BE49-F238E27FC236}">
                <a16:creationId xmlns:a16="http://schemas.microsoft.com/office/drawing/2014/main" id="{F19F1006-693E-45E5-B781-09E66FC54CF0}"/>
              </a:ext>
            </a:extLst>
          </p:cNvPr>
          <p:cNvSpPr/>
          <p:nvPr/>
        </p:nvSpPr>
        <p:spPr>
          <a:xfrm>
            <a:off x="5352659" y="2116726"/>
            <a:ext cx="2606774" cy="1094712"/>
          </a:xfrm>
          <a:prstGeom prst="rect">
            <a:avLst/>
          </a:prstGeom>
        </p:spPr>
        <p:txBody>
          <a:bodyPr wrap="square" lIns="120766" tIns="60383" rIns="120766" bIns="60383">
            <a:spAutoFit/>
          </a:bodyPr>
          <a:lstStyle/>
          <a:p>
            <a:pPr marL="0" marR="0" lvl="0" indent="0" algn="l" defTabSz="1207709" rtl="0" eaLnBrk="1" fontAlgn="auto" latinLnBrk="0" hangingPunct="1">
              <a:lnSpc>
                <a:spcPct val="125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1F1F1F"/>
                </a:solidFill>
                <a:effectLst/>
                <a:uLnTx/>
                <a:uFillTx/>
                <a:latin typeface="Helvetica" panose="020B7200000000000000" pitchFamily="34" charset="0"/>
                <a:ea typeface="Segoe UI" panose="020B0502040204020203" pitchFamily="34" charset="0"/>
                <a:cs typeface="Helvetica" panose="020B0604020202020204" pitchFamily="34" charset="0"/>
              </a:rPr>
              <a:t>Awesome Works</a:t>
            </a:r>
          </a:p>
          <a:p>
            <a:pPr marL="0" marR="0" lvl="0" indent="0" algn="l" defTabSz="1207709" rtl="0" eaLnBrk="1" fontAlgn="auto" latinLnBrk="0" hangingPunct="1">
              <a:lnSpc>
                <a:spcPct val="114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Imperdiet nec, imperdiet iaculis, ipsum. </a:t>
            </a:r>
            <a:r>
              <a:rPr kumimoji="0" lang="it-IT"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Lorem ipsum dolor sit amet.</a:t>
            </a:r>
            <a:endPar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endParaRPr>
          </a:p>
        </p:txBody>
      </p:sp>
      <p:sp>
        <p:nvSpPr>
          <p:cNvPr id="56" name="53 Elipse">
            <a:extLst>
              <a:ext uri="{FF2B5EF4-FFF2-40B4-BE49-F238E27FC236}">
                <a16:creationId xmlns:a16="http://schemas.microsoft.com/office/drawing/2014/main" id="{7A337CA8-CF75-4ECB-AF97-327097AA0985}"/>
              </a:ext>
            </a:extLst>
          </p:cNvPr>
          <p:cNvSpPr>
            <a:spLocks noChangeAspect="1"/>
          </p:cNvSpPr>
          <p:nvPr/>
        </p:nvSpPr>
        <p:spPr>
          <a:xfrm>
            <a:off x="8266744" y="2103872"/>
            <a:ext cx="859960" cy="859889"/>
          </a:xfrm>
          <a:prstGeom prst="ellipse">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4195" tIns="17098" rIns="34195" bIns="17098" rtlCol="0" anchor="ctr"/>
          <a:lstStyle/>
          <a:p>
            <a:pPr marL="0" marR="0" lvl="0" indent="0" algn="ctr" defTabSz="1207709" rtl="0" eaLnBrk="1" fontAlgn="auto" latinLnBrk="0" hangingPunct="1">
              <a:lnSpc>
                <a:spcPct val="100000"/>
              </a:lnSpc>
              <a:spcBef>
                <a:spcPts val="0"/>
              </a:spcBef>
              <a:spcAft>
                <a:spcPts val="0"/>
              </a:spcAft>
              <a:buClrTx/>
              <a:buSzTx/>
              <a:buFontTx/>
              <a:buNone/>
              <a:tabLst/>
              <a:defRPr/>
            </a:pPr>
            <a:r>
              <a:rPr kumimoji="0" lang="es-MX" sz="2800" b="1" i="0" u="none" strike="noStrike" kern="1200" cap="none" spc="0" normalizeH="0" baseline="0" noProof="0" dirty="0">
                <a:ln>
                  <a:noFill/>
                </a:ln>
                <a:solidFill>
                  <a:srgbClr val="FFFFFF"/>
                </a:solidFill>
                <a:effectLst/>
                <a:uLnTx/>
                <a:uFillTx/>
                <a:latin typeface="Helvetica" panose="020B7200000000000000" pitchFamily="34" charset="0"/>
                <a:ea typeface="Roboto Medium" panose="02000000000000000000" pitchFamily="2" charset="0"/>
                <a:cs typeface="Roboto Medium" panose="02000000000000000000" pitchFamily="2" charset="0"/>
              </a:rPr>
              <a:t>03</a:t>
            </a:r>
          </a:p>
        </p:txBody>
      </p:sp>
      <p:sp>
        <p:nvSpPr>
          <p:cNvPr id="57" name="Textbox 1">
            <a:extLst>
              <a:ext uri="{FF2B5EF4-FFF2-40B4-BE49-F238E27FC236}">
                <a16:creationId xmlns:a16="http://schemas.microsoft.com/office/drawing/2014/main" id="{44224ACC-A814-42D2-B5AD-C191F95C0732}"/>
              </a:ext>
            </a:extLst>
          </p:cNvPr>
          <p:cNvSpPr/>
          <p:nvPr/>
        </p:nvSpPr>
        <p:spPr>
          <a:xfrm>
            <a:off x="9239268" y="2116726"/>
            <a:ext cx="2606774" cy="1094712"/>
          </a:xfrm>
          <a:prstGeom prst="rect">
            <a:avLst/>
          </a:prstGeom>
        </p:spPr>
        <p:txBody>
          <a:bodyPr wrap="square" lIns="120766" tIns="60383" rIns="120766" bIns="60383">
            <a:spAutoFit/>
          </a:bodyPr>
          <a:lstStyle/>
          <a:p>
            <a:pPr marL="0" marR="0" lvl="0" indent="0" algn="l" defTabSz="1207709" rtl="0" eaLnBrk="1" fontAlgn="auto" latinLnBrk="0" hangingPunct="1">
              <a:lnSpc>
                <a:spcPct val="125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1F1F1F"/>
                </a:solidFill>
                <a:effectLst/>
                <a:uLnTx/>
                <a:uFillTx/>
                <a:latin typeface="Helvetica" panose="020B7200000000000000" pitchFamily="34" charset="0"/>
                <a:ea typeface="Segoe UI" panose="020B0502040204020203" pitchFamily="34" charset="0"/>
                <a:cs typeface="Helvetica" panose="020B0604020202020204" pitchFamily="34" charset="0"/>
              </a:rPr>
              <a:t>Replace Your Text Here</a:t>
            </a:r>
            <a:endParaRPr kumimoji="0" lang="en-US" sz="1500" b="1" i="0" u="none" strike="noStrike" kern="1200" cap="none" spc="0" normalizeH="0" baseline="0" noProof="0" dirty="0">
              <a:ln>
                <a:noFill/>
              </a:ln>
              <a:solidFill>
                <a:srgbClr val="1F1F1F"/>
              </a:solidFill>
              <a:effectLst/>
              <a:uLnTx/>
              <a:uFillTx/>
              <a:latin typeface="Helvetica" panose="020B7200000000000000" pitchFamily="34" charset="0"/>
              <a:ea typeface="Segoe UI" panose="020B0502040204020203" pitchFamily="34" charset="0"/>
              <a:cs typeface="Segoe UI" panose="020B0502040204020203" pitchFamily="34" charset="0"/>
            </a:endParaRPr>
          </a:p>
          <a:p>
            <a:pPr marL="0" marR="0" lvl="0" indent="0" algn="l" defTabSz="1207709" rtl="0" eaLnBrk="1" fontAlgn="auto" latinLnBrk="0" hangingPunct="1">
              <a:lnSpc>
                <a:spcPct val="114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Imperdiet nec, Imperdiet Iaculis, ipsum. </a:t>
            </a:r>
            <a:r>
              <a:rPr kumimoji="0" lang="it-IT"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Lorem ipsum dolor sit amet.</a:t>
            </a:r>
            <a:endPar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endParaRPr>
          </a:p>
        </p:txBody>
      </p:sp>
      <p:sp>
        <p:nvSpPr>
          <p:cNvPr id="58" name="53 Elipse">
            <a:extLst>
              <a:ext uri="{FF2B5EF4-FFF2-40B4-BE49-F238E27FC236}">
                <a16:creationId xmlns:a16="http://schemas.microsoft.com/office/drawing/2014/main" id="{D41325E7-0127-4DC0-9FE0-CC214472D10B}"/>
              </a:ext>
            </a:extLst>
          </p:cNvPr>
          <p:cNvSpPr>
            <a:spLocks noChangeAspect="1"/>
          </p:cNvSpPr>
          <p:nvPr/>
        </p:nvSpPr>
        <p:spPr>
          <a:xfrm>
            <a:off x="493526" y="4054392"/>
            <a:ext cx="859960" cy="859889"/>
          </a:xfrm>
          <a:prstGeom prst="ellipse">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4195" tIns="17098" rIns="34195" bIns="17098" rtlCol="0" anchor="ctr"/>
          <a:lstStyle/>
          <a:p>
            <a:pPr marL="0" marR="0" lvl="0" indent="0" algn="ctr" defTabSz="1207709" rtl="0" eaLnBrk="1" fontAlgn="auto" latinLnBrk="0" hangingPunct="1">
              <a:lnSpc>
                <a:spcPct val="100000"/>
              </a:lnSpc>
              <a:spcBef>
                <a:spcPts val="0"/>
              </a:spcBef>
              <a:spcAft>
                <a:spcPts val="0"/>
              </a:spcAft>
              <a:buClrTx/>
              <a:buSzTx/>
              <a:buFontTx/>
              <a:buNone/>
              <a:tabLst/>
              <a:defRPr/>
            </a:pPr>
            <a:r>
              <a:rPr kumimoji="0" lang="es-MX" sz="2800" b="1" i="0" u="none" strike="noStrike" kern="1200" cap="none" spc="0" normalizeH="0" baseline="0" noProof="0" dirty="0">
                <a:ln>
                  <a:noFill/>
                </a:ln>
                <a:solidFill>
                  <a:srgbClr val="FFFFFF"/>
                </a:solidFill>
                <a:effectLst/>
                <a:uLnTx/>
                <a:uFillTx/>
                <a:latin typeface="Helvetica" panose="020B7200000000000000" pitchFamily="34" charset="0"/>
                <a:ea typeface="Roboto Medium" panose="02000000000000000000" pitchFamily="2" charset="0"/>
                <a:cs typeface="Roboto Medium" panose="02000000000000000000" pitchFamily="2" charset="0"/>
              </a:rPr>
              <a:t>04</a:t>
            </a:r>
          </a:p>
        </p:txBody>
      </p:sp>
      <p:sp>
        <p:nvSpPr>
          <p:cNvPr id="59" name="Textbox 1">
            <a:extLst>
              <a:ext uri="{FF2B5EF4-FFF2-40B4-BE49-F238E27FC236}">
                <a16:creationId xmlns:a16="http://schemas.microsoft.com/office/drawing/2014/main" id="{C112B2AE-0BC7-44BC-A4F6-636FBF744BBE}"/>
              </a:ext>
            </a:extLst>
          </p:cNvPr>
          <p:cNvSpPr/>
          <p:nvPr/>
        </p:nvSpPr>
        <p:spPr>
          <a:xfrm>
            <a:off x="1466049" y="4067246"/>
            <a:ext cx="2606774" cy="1094712"/>
          </a:xfrm>
          <a:prstGeom prst="rect">
            <a:avLst/>
          </a:prstGeom>
        </p:spPr>
        <p:txBody>
          <a:bodyPr wrap="square" lIns="120766" tIns="60383" rIns="120766" bIns="60383">
            <a:spAutoFit/>
          </a:bodyPr>
          <a:lstStyle/>
          <a:p>
            <a:pPr marL="0" marR="0" lvl="0" indent="0" algn="l" defTabSz="1207709" rtl="0" eaLnBrk="1" fontAlgn="auto" latinLnBrk="0" hangingPunct="1">
              <a:lnSpc>
                <a:spcPct val="125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1F1F1F"/>
                </a:solidFill>
                <a:effectLst/>
                <a:uLnTx/>
                <a:uFillTx/>
                <a:latin typeface="Helvetica" panose="020B7200000000000000" pitchFamily="34" charset="0"/>
                <a:ea typeface="Segoe UI" panose="020B0502040204020203" pitchFamily="34" charset="0"/>
                <a:cs typeface="Helvetica" panose="020B0604020202020204" pitchFamily="34" charset="0"/>
              </a:rPr>
              <a:t>Replace Your Text Here</a:t>
            </a:r>
            <a:endParaRPr kumimoji="0" lang="en-US" sz="1500" b="1" i="0" u="none" strike="noStrike" kern="1200" cap="none" spc="0" normalizeH="0" baseline="0" noProof="0" dirty="0">
              <a:ln>
                <a:noFill/>
              </a:ln>
              <a:solidFill>
                <a:srgbClr val="1F1F1F"/>
              </a:solidFill>
              <a:effectLst/>
              <a:uLnTx/>
              <a:uFillTx/>
              <a:latin typeface="Helvetica" panose="020B7200000000000000" pitchFamily="34" charset="0"/>
              <a:ea typeface="Segoe UI" panose="020B0502040204020203" pitchFamily="34" charset="0"/>
              <a:cs typeface="Segoe UI" panose="020B0502040204020203" pitchFamily="34" charset="0"/>
            </a:endParaRPr>
          </a:p>
          <a:p>
            <a:pPr marL="0" marR="0" lvl="0" indent="0" algn="l" defTabSz="1207709" rtl="0" eaLnBrk="1" fontAlgn="auto" latinLnBrk="0" hangingPunct="1">
              <a:lnSpc>
                <a:spcPct val="114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Imperdiet nec, imperdiet iaculis, ipsum. </a:t>
            </a:r>
            <a:r>
              <a:rPr kumimoji="0" lang="it-IT"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Lorem ipsum dolor sit amet.</a:t>
            </a:r>
            <a:endPar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endParaRPr>
          </a:p>
        </p:txBody>
      </p:sp>
      <p:sp>
        <p:nvSpPr>
          <p:cNvPr id="60" name="53 Elipse">
            <a:extLst>
              <a:ext uri="{FF2B5EF4-FFF2-40B4-BE49-F238E27FC236}">
                <a16:creationId xmlns:a16="http://schemas.microsoft.com/office/drawing/2014/main" id="{3922CE60-5019-46A6-8F6B-5572EF0B8F43}"/>
              </a:ext>
            </a:extLst>
          </p:cNvPr>
          <p:cNvSpPr>
            <a:spLocks noChangeAspect="1"/>
          </p:cNvSpPr>
          <p:nvPr/>
        </p:nvSpPr>
        <p:spPr>
          <a:xfrm>
            <a:off x="4380135" y="4054392"/>
            <a:ext cx="859960" cy="859889"/>
          </a:xfrm>
          <a:prstGeom prst="ellipse">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4195" tIns="17098" rIns="34195" bIns="17098" rtlCol="0" anchor="ctr"/>
          <a:lstStyle/>
          <a:p>
            <a:pPr marL="0" marR="0" lvl="0" indent="0" algn="ctr" defTabSz="1207709" rtl="0" eaLnBrk="1" fontAlgn="auto" latinLnBrk="0" hangingPunct="1">
              <a:lnSpc>
                <a:spcPct val="100000"/>
              </a:lnSpc>
              <a:spcBef>
                <a:spcPts val="0"/>
              </a:spcBef>
              <a:spcAft>
                <a:spcPts val="0"/>
              </a:spcAft>
              <a:buClrTx/>
              <a:buSzTx/>
              <a:buFontTx/>
              <a:buNone/>
              <a:tabLst/>
              <a:defRPr/>
            </a:pPr>
            <a:r>
              <a:rPr kumimoji="0" lang="es-MX" sz="2800" b="1" i="0" u="none" strike="noStrike" kern="1200" cap="none" spc="0" normalizeH="0" baseline="0" noProof="0" dirty="0">
                <a:ln>
                  <a:noFill/>
                </a:ln>
                <a:solidFill>
                  <a:srgbClr val="FFFFFF"/>
                </a:solidFill>
                <a:effectLst/>
                <a:uLnTx/>
                <a:uFillTx/>
                <a:latin typeface="Helvetica" panose="020B7200000000000000" pitchFamily="34" charset="0"/>
                <a:ea typeface="Roboto Medium" panose="02000000000000000000" pitchFamily="2" charset="0"/>
                <a:cs typeface="Roboto Medium" panose="02000000000000000000" pitchFamily="2" charset="0"/>
              </a:rPr>
              <a:t>05</a:t>
            </a:r>
          </a:p>
        </p:txBody>
      </p:sp>
      <p:sp>
        <p:nvSpPr>
          <p:cNvPr id="61" name="Textbox 1">
            <a:extLst>
              <a:ext uri="{FF2B5EF4-FFF2-40B4-BE49-F238E27FC236}">
                <a16:creationId xmlns:a16="http://schemas.microsoft.com/office/drawing/2014/main" id="{F3895232-E360-4CE9-AF59-24E7B829D4BC}"/>
              </a:ext>
            </a:extLst>
          </p:cNvPr>
          <p:cNvSpPr/>
          <p:nvPr/>
        </p:nvSpPr>
        <p:spPr>
          <a:xfrm>
            <a:off x="5352659" y="4067246"/>
            <a:ext cx="2606774" cy="1094712"/>
          </a:xfrm>
          <a:prstGeom prst="rect">
            <a:avLst/>
          </a:prstGeom>
        </p:spPr>
        <p:txBody>
          <a:bodyPr wrap="square" lIns="120766" tIns="60383" rIns="120766" bIns="60383">
            <a:spAutoFit/>
          </a:bodyPr>
          <a:lstStyle/>
          <a:p>
            <a:pPr marL="0" marR="0" lvl="0" indent="0" algn="l" defTabSz="1207709" rtl="0" eaLnBrk="1" fontAlgn="auto" latinLnBrk="0" hangingPunct="1">
              <a:lnSpc>
                <a:spcPct val="125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1F1F1F"/>
                </a:solidFill>
                <a:effectLst/>
                <a:uLnTx/>
                <a:uFillTx/>
                <a:latin typeface="Helvetica" panose="020B7200000000000000" pitchFamily="34" charset="0"/>
                <a:ea typeface="Segoe UI" panose="020B0502040204020203" pitchFamily="34" charset="0"/>
                <a:cs typeface="Helvetica" panose="020B0604020202020204" pitchFamily="34" charset="0"/>
              </a:rPr>
              <a:t>Infographics Elements</a:t>
            </a:r>
            <a:endParaRPr kumimoji="0" lang="en-US" sz="1500" b="1" i="0" u="none" strike="noStrike" kern="1200" cap="none" spc="0" normalizeH="0" baseline="0" noProof="0" dirty="0">
              <a:ln>
                <a:noFill/>
              </a:ln>
              <a:solidFill>
                <a:srgbClr val="1F1F1F"/>
              </a:solidFill>
              <a:effectLst/>
              <a:uLnTx/>
              <a:uFillTx/>
              <a:latin typeface="Helvetica" panose="020B7200000000000000" pitchFamily="34" charset="0"/>
              <a:ea typeface="Segoe UI" panose="020B0502040204020203" pitchFamily="34" charset="0"/>
              <a:cs typeface="Segoe UI" panose="020B0502040204020203" pitchFamily="34" charset="0"/>
            </a:endParaRPr>
          </a:p>
          <a:p>
            <a:pPr marL="0" marR="0" lvl="0" indent="0" algn="l" defTabSz="1207709" rtl="0" eaLnBrk="1" fontAlgn="auto" latinLnBrk="0" hangingPunct="1">
              <a:lnSpc>
                <a:spcPct val="114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Imperdiet nec, imperdiet iaculis, ipsum. </a:t>
            </a:r>
            <a:r>
              <a:rPr kumimoji="0" lang="it-IT"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Lorem ipsum dolor sit amet.</a:t>
            </a:r>
            <a:endPar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endParaRPr>
          </a:p>
        </p:txBody>
      </p:sp>
      <p:sp>
        <p:nvSpPr>
          <p:cNvPr id="62" name="53 Elipse">
            <a:extLst>
              <a:ext uri="{FF2B5EF4-FFF2-40B4-BE49-F238E27FC236}">
                <a16:creationId xmlns:a16="http://schemas.microsoft.com/office/drawing/2014/main" id="{1B0F5FB6-DEC1-44D2-8D2B-BE40422FF158}"/>
              </a:ext>
            </a:extLst>
          </p:cNvPr>
          <p:cNvSpPr>
            <a:spLocks noChangeAspect="1"/>
          </p:cNvSpPr>
          <p:nvPr/>
        </p:nvSpPr>
        <p:spPr>
          <a:xfrm>
            <a:off x="8266744" y="4054392"/>
            <a:ext cx="859960" cy="859889"/>
          </a:xfrm>
          <a:prstGeom prst="ellipse">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4195" tIns="17098" rIns="34195" bIns="17098" rtlCol="0" anchor="ctr"/>
          <a:lstStyle/>
          <a:p>
            <a:pPr marL="0" marR="0" lvl="0" indent="0" algn="ctr" defTabSz="1207709" rtl="0" eaLnBrk="1" fontAlgn="auto" latinLnBrk="0" hangingPunct="1">
              <a:lnSpc>
                <a:spcPct val="100000"/>
              </a:lnSpc>
              <a:spcBef>
                <a:spcPts val="0"/>
              </a:spcBef>
              <a:spcAft>
                <a:spcPts val="0"/>
              </a:spcAft>
              <a:buClrTx/>
              <a:buSzTx/>
              <a:buFontTx/>
              <a:buNone/>
              <a:tabLst/>
              <a:defRPr/>
            </a:pPr>
            <a:r>
              <a:rPr kumimoji="0" lang="es-MX" sz="2800" b="1" i="0" u="none" strike="noStrike" kern="1200" cap="none" spc="0" normalizeH="0" baseline="0" noProof="0" dirty="0">
                <a:ln>
                  <a:noFill/>
                </a:ln>
                <a:solidFill>
                  <a:srgbClr val="FFFFFF"/>
                </a:solidFill>
                <a:effectLst/>
                <a:uLnTx/>
                <a:uFillTx/>
                <a:latin typeface="Helvetica" panose="020B7200000000000000" pitchFamily="34" charset="0"/>
                <a:ea typeface="Roboto Medium" panose="02000000000000000000" pitchFamily="2" charset="0"/>
                <a:cs typeface="Roboto Medium" panose="02000000000000000000" pitchFamily="2" charset="0"/>
              </a:rPr>
              <a:t>06</a:t>
            </a:r>
          </a:p>
        </p:txBody>
      </p:sp>
      <p:sp>
        <p:nvSpPr>
          <p:cNvPr id="63" name="Textbox 1">
            <a:extLst>
              <a:ext uri="{FF2B5EF4-FFF2-40B4-BE49-F238E27FC236}">
                <a16:creationId xmlns:a16="http://schemas.microsoft.com/office/drawing/2014/main" id="{FE334397-E0CB-4632-9063-34EBDE550E84}"/>
              </a:ext>
            </a:extLst>
          </p:cNvPr>
          <p:cNvSpPr/>
          <p:nvPr/>
        </p:nvSpPr>
        <p:spPr>
          <a:xfrm>
            <a:off x="9239268" y="4067246"/>
            <a:ext cx="2606774" cy="1094712"/>
          </a:xfrm>
          <a:prstGeom prst="rect">
            <a:avLst/>
          </a:prstGeom>
        </p:spPr>
        <p:txBody>
          <a:bodyPr wrap="square" lIns="120766" tIns="60383" rIns="120766" bIns="60383">
            <a:spAutoFit/>
          </a:bodyPr>
          <a:lstStyle/>
          <a:p>
            <a:pPr marL="0" marR="0" lvl="0" indent="0" algn="l" defTabSz="1207709" rtl="0" eaLnBrk="1" fontAlgn="auto" latinLnBrk="0" hangingPunct="1">
              <a:lnSpc>
                <a:spcPct val="125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1F1F1F"/>
                </a:solidFill>
                <a:effectLst/>
                <a:uLnTx/>
                <a:uFillTx/>
                <a:latin typeface="Helvetica" panose="020B7200000000000000" pitchFamily="34" charset="0"/>
                <a:ea typeface="Segoe UI" panose="020B0502040204020203" pitchFamily="34" charset="0"/>
                <a:cs typeface="Helvetica" panose="020B0604020202020204" pitchFamily="34" charset="0"/>
              </a:rPr>
              <a:t>Infographics Elements</a:t>
            </a:r>
            <a:endParaRPr kumimoji="0" lang="en-US" sz="1500" b="1" i="0" u="none" strike="noStrike" kern="1200" cap="none" spc="0" normalizeH="0" baseline="0" noProof="0" dirty="0">
              <a:ln>
                <a:noFill/>
              </a:ln>
              <a:solidFill>
                <a:srgbClr val="1F1F1F"/>
              </a:solidFill>
              <a:effectLst/>
              <a:uLnTx/>
              <a:uFillTx/>
              <a:latin typeface="Helvetica" panose="020B7200000000000000" pitchFamily="34" charset="0"/>
              <a:ea typeface="Segoe UI" panose="020B0502040204020203" pitchFamily="34" charset="0"/>
              <a:cs typeface="Segoe UI" panose="020B0502040204020203" pitchFamily="34" charset="0"/>
            </a:endParaRPr>
          </a:p>
          <a:p>
            <a:pPr marL="0" marR="0" lvl="0" indent="0" algn="l" defTabSz="1207709" rtl="0" eaLnBrk="1" fontAlgn="auto" latinLnBrk="0" hangingPunct="1">
              <a:lnSpc>
                <a:spcPct val="114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Imperdiet nec, imperdiet iaculis, ipsum. </a:t>
            </a:r>
            <a:r>
              <a:rPr kumimoji="0" lang="it-IT"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rPr>
              <a:t>Lorem ipsum dolor sit amet.</a:t>
            </a:r>
            <a:endParaRPr kumimoji="0" lang="en-US" sz="1300" b="0" i="0" u="none" strike="noStrike" kern="1200" cap="none" spc="0" normalizeH="0" baseline="0" noProof="0" dirty="0">
              <a:ln>
                <a:noFill/>
              </a:ln>
              <a:solidFill>
                <a:srgbClr val="343434"/>
              </a:solidFill>
              <a:effectLst/>
              <a:uLnTx/>
              <a:uFillTx/>
              <a:latin typeface="HelvLight" pitchFamily="2" charset="0"/>
              <a:ea typeface="Roboto Light" panose="02000000000000000000" pitchFamily="2" charset="0"/>
            </a:endParaRPr>
          </a:p>
        </p:txBody>
      </p:sp>
    </p:spTree>
    <p:extLst>
      <p:ext uri="{BB962C8B-B14F-4D97-AF65-F5344CB8AC3E}">
        <p14:creationId xmlns:p14="http://schemas.microsoft.com/office/powerpoint/2010/main" val="1004531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Marcador de posición de imagen 5" descr="Un lago con una montaña al fondo&#10;&#10;Descripción generada automáticamente">
            <a:extLst>
              <a:ext uri="{FF2B5EF4-FFF2-40B4-BE49-F238E27FC236}">
                <a16:creationId xmlns:a16="http://schemas.microsoft.com/office/drawing/2014/main" id="{3945A88F-C0C2-4296-8330-0D459EBF1F80}"/>
              </a:ext>
            </a:extLst>
          </p:cNvPr>
          <p:cNvPicPr>
            <a:picLocks noGrp="1" noChangeAspect="1"/>
          </p:cNvPicPr>
          <p:nvPr>
            <p:ph type="pic" sz="quarter" idx="10"/>
          </p:nvPr>
        </p:nvPicPr>
        <p:blipFill>
          <a:blip r:embed="rId2"/>
          <a:srcRect t="7858" b="7858"/>
          <a:stretch>
            <a:fillRect/>
          </a:stretch>
        </p:blipFill>
        <p:spPr/>
      </p:pic>
      <p:sp>
        <p:nvSpPr>
          <p:cNvPr id="16" name="Rectangle 15">
            <a:extLst>
              <a:ext uri="{FF2B5EF4-FFF2-40B4-BE49-F238E27FC236}">
                <a16:creationId xmlns:a16="http://schemas.microsoft.com/office/drawing/2014/main" id="{29452D7B-0CBF-4C17-93F1-F061B9203153}"/>
              </a:ext>
            </a:extLst>
          </p:cNvPr>
          <p:cNvSpPr/>
          <p:nvPr/>
        </p:nvSpPr>
        <p:spPr>
          <a:xfrm>
            <a:off x="1" y="0"/>
            <a:ext cx="12191999" cy="6822488"/>
          </a:xfrm>
          <a:prstGeom prst="rect">
            <a:avLst/>
          </a:prstGeom>
          <a:solidFill>
            <a:schemeClr val="tx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1BB45668-FE6F-45F4-BC63-677595AAD74A}"/>
              </a:ext>
            </a:extLst>
          </p:cNvPr>
          <p:cNvSpPr/>
          <p:nvPr/>
        </p:nvSpPr>
        <p:spPr>
          <a:xfrm>
            <a:off x="1218406" y="990600"/>
            <a:ext cx="9755188" cy="4876802"/>
          </a:xfrm>
          <a:prstGeom prst="roundRect">
            <a:avLst>
              <a:gd name="adj" fmla="val 1740"/>
            </a:avLst>
          </a:prstGeom>
          <a:solidFill>
            <a:srgbClr val="0088B2">
              <a:alpha val="8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E77DF338-AEAD-4DAE-A5CC-8F8162729B78}"/>
              </a:ext>
            </a:extLst>
          </p:cNvPr>
          <p:cNvSpPr txBox="1"/>
          <p:nvPr/>
        </p:nvSpPr>
        <p:spPr>
          <a:xfrm>
            <a:off x="2432996" y="3837988"/>
            <a:ext cx="7326008" cy="871264"/>
          </a:xfrm>
          <a:prstGeom prst="rect">
            <a:avLst/>
          </a:prstGeom>
          <a:noFill/>
        </p:spPr>
        <p:txBody>
          <a:bodyPr wrap="square" rtlCol="0" anchor="t">
            <a:spAutoFit/>
          </a:bodyPr>
          <a:lstStyle/>
          <a:p>
            <a:pPr lvl="0" algn="ctr">
              <a:lnSpc>
                <a:spcPct val="125000"/>
              </a:lnSpc>
            </a:pPr>
            <a:r>
              <a:rPr lang="en-US" sz="1400" dirty="0">
                <a:solidFill>
                  <a:srgbClr val="FFFFFF"/>
                </a:solidFill>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dirty="0">
              <a:solidFill>
                <a:srgbClr val="FFFFFF"/>
              </a:solidFill>
              <a:latin typeface="HelvLight" pitchFamily="2" charset="0"/>
            </a:endParaRPr>
          </a:p>
        </p:txBody>
      </p:sp>
      <p:pic>
        <p:nvPicPr>
          <p:cNvPr id="17" name="Gráfico 16">
            <a:extLst>
              <a:ext uri="{FF2B5EF4-FFF2-40B4-BE49-F238E27FC236}">
                <a16:creationId xmlns:a16="http://schemas.microsoft.com/office/drawing/2014/main" id="{84714C31-80CC-4D79-88B6-C687E47C5A7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82000" y="1309649"/>
            <a:ext cx="827999" cy="1086273"/>
          </a:xfrm>
          <a:prstGeom prst="rect">
            <a:avLst/>
          </a:prstGeom>
        </p:spPr>
      </p:pic>
      <p:sp>
        <p:nvSpPr>
          <p:cNvPr id="4" name="Title 3">
            <a:extLst>
              <a:ext uri="{FF2B5EF4-FFF2-40B4-BE49-F238E27FC236}">
                <a16:creationId xmlns:a16="http://schemas.microsoft.com/office/drawing/2014/main" id="{78F5A84E-687C-4C6E-A499-BCCEABDDD45A}"/>
              </a:ext>
            </a:extLst>
          </p:cNvPr>
          <p:cNvSpPr>
            <a:spLocks noGrp="1"/>
          </p:cNvSpPr>
          <p:nvPr>
            <p:ph type="title" idx="4294967295"/>
          </p:nvPr>
        </p:nvSpPr>
        <p:spPr>
          <a:xfrm>
            <a:off x="2530475" y="2815771"/>
            <a:ext cx="7131050" cy="871264"/>
          </a:xfrm>
          <a:prstGeom prst="rect">
            <a:avLst/>
          </a:prstGeom>
        </p:spPr>
        <p:txBody>
          <a:bodyPr/>
          <a:lstStyle/>
          <a:p>
            <a:pPr algn="ctr"/>
            <a:r>
              <a:rPr lang="en-US" sz="6000" b="1" dirty="0">
                <a:solidFill>
                  <a:schemeClr val="bg2"/>
                </a:solidFill>
                <a:latin typeface="Helvetica" panose="020B7200000000000000" pitchFamily="34" charset="0"/>
              </a:rPr>
              <a:t>Thank You</a:t>
            </a:r>
            <a:endParaRPr lang="en-ID" sz="6000" dirty="0">
              <a:latin typeface="Helvetica" panose="020B7200000000000000" pitchFamily="34" charset="0"/>
            </a:endParaRPr>
          </a:p>
        </p:txBody>
      </p:sp>
    </p:spTree>
    <p:extLst>
      <p:ext uri="{BB962C8B-B14F-4D97-AF65-F5344CB8AC3E}">
        <p14:creationId xmlns:p14="http://schemas.microsoft.com/office/powerpoint/2010/main" val="2537045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FB70E4-D598-472A-9E79-7EAF11ACEB22}"/>
              </a:ext>
            </a:extLst>
          </p:cNvPr>
          <p:cNvSpPr>
            <a:spLocks noGrp="1"/>
          </p:cNvSpPr>
          <p:nvPr>
            <p:ph type="title"/>
          </p:nvPr>
        </p:nvSpPr>
        <p:spPr/>
        <p:txBody>
          <a:bodyPr/>
          <a:lstStyle/>
          <a:p>
            <a:r>
              <a:rPr lang="en-US" dirty="0">
                <a:solidFill>
                  <a:srgbClr val="5EABA0"/>
                </a:solidFill>
              </a:rPr>
              <a:t>Dotted</a:t>
            </a:r>
            <a:r>
              <a:rPr lang="es-ES" dirty="0">
                <a:solidFill>
                  <a:srgbClr val="5EABA0"/>
                </a:solidFill>
              </a:rPr>
              <a:t> </a:t>
            </a:r>
            <a:r>
              <a:rPr lang="es-ES" dirty="0"/>
              <a:t>Usa </a:t>
            </a:r>
            <a:r>
              <a:rPr lang="es-ES" dirty="0" err="1"/>
              <a:t>Map</a:t>
            </a:r>
            <a:endParaRPr lang="es-SV" dirty="0"/>
          </a:p>
        </p:txBody>
      </p:sp>
      <p:pic>
        <p:nvPicPr>
          <p:cNvPr id="3492" name="Gráfico 3491">
            <a:extLst>
              <a:ext uri="{FF2B5EF4-FFF2-40B4-BE49-F238E27FC236}">
                <a16:creationId xmlns:a16="http://schemas.microsoft.com/office/drawing/2014/main" id="{C1794D0A-6383-4A4F-8839-1B98659F0FF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681162" y="1379083"/>
            <a:ext cx="8143876" cy="4843224"/>
          </a:xfrm>
          <a:prstGeom prst="rect">
            <a:avLst/>
          </a:prstGeom>
        </p:spPr>
      </p:pic>
      <p:pic>
        <p:nvPicPr>
          <p:cNvPr id="3494" name="Gráfico 3493">
            <a:extLst>
              <a:ext uri="{FF2B5EF4-FFF2-40B4-BE49-F238E27FC236}">
                <a16:creationId xmlns:a16="http://schemas.microsoft.com/office/drawing/2014/main" id="{F39FF3A0-D1A4-4C9E-B801-87BBE4B097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5787" y="4994304"/>
            <a:ext cx="2190750" cy="1343025"/>
          </a:xfrm>
          <a:prstGeom prst="rect">
            <a:avLst/>
          </a:prstGeom>
        </p:spPr>
      </p:pic>
    </p:spTree>
    <p:extLst>
      <p:ext uri="{BB962C8B-B14F-4D97-AF65-F5344CB8AC3E}">
        <p14:creationId xmlns:p14="http://schemas.microsoft.com/office/powerpoint/2010/main" val="3967695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FB70E4-D598-472A-9E79-7EAF11ACEB22}"/>
              </a:ext>
            </a:extLst>
          </p:cNvPr>
          <p:cNvSpPr>
            <a:spLocks noGrp="1"/>
          </p:cNvSpPr>
          <p:nvPr>
            <p:ph type="title"/>
          </p:nvPr>
        </p:nvSpPr>
        <p:spPr/>
        <p:txBody>
          <a:bodyPr/>
          <a:lstStyle/>
          <a:p>
            <a:r>
              <a:rPr lang="es-ES" dirty="0" err="1">
                <a:solidFill>
                  <a:srgbClr val="509A8F"/>
                </a:solidFill>
              </a:rPr>
              <a:t>Dotted</a:t>
            </a:r>
            <a:r>
              <a:rPr lang="es-ES" dirty="0"/>
              <a:t> </a:t>
            </a:r>
            <a:r>
              <a:rPr lang="es-ES" dirty="0" err="1"/>
              <a:t>Maps</a:t>
            </a:r>
            <a:endParaRPr lang="es-SV" dirty="0"/>
          </a:p>
        </p:txBody>
      </p:sp>
      <p:pic>
        <p:nvPicPr>
          <p:cNvPr id="4" name="Gráfico 3">
            <a:extLst>
              <a:ext uri="{FF2B5EF4-FFF2-40B4-BE49-F238E27FC236}">
                <a16:creationId xmlns:a16="http://schemas.microsoft.com/office/drawing/2014/main" id="{33233DFB-3CBC-4F60-B455-0A090B94DB0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630581" y="2560172"/>
            <a:ext cx="1439190" cy="1083262"/>
          </a:xfrm>
          <a:prstGeom prst="rect">
            <a:avLst/>
          </a:prstGeom>
        </p:spPr>
      </p:pic>
      <p:sp>
        <p:nvSpPr>
          <p:cNvPr id="7" name="Textbox 1">
            <a:extLst>
              <a:ext uri="{FF2B5EF4-FFF2-40B4-BE49-F238E27FC236}">
                <a16:creationId xmlns:a16="http://schemas.microsoft.com/office/drawing/2014/main" id="{26B7DEA7-6118-4622-875E-6E6649240BA2}"/>
              </a:ext>
            </a:extLst>
          </p:cNvPr>
          <p:cNvSpPr/>
          <p:nvPr/>
        </p:nvSpPr>
        <p:spPr>
          <a:xfrm>
            <a:off x="1140724" y="4419595"/>
            <a:ext cx="2431384" cy="399457"/>
          </a:xfrm>
          <a:prstGeom prst="rect">
            <a:avLst/>
          </a:prstGeom>
        </p:spPr>
        <p:txBody>
          <a:bodyPr wrap="square" lIns="35972" tIns="60383" rIns="35972" bIns="60383">
            <a:spAutoFit/>
          </a:bodyPr>
          <a:lstStyle/>
          <a:p>
            <a:pPr algn="ctr">
              <a:lnSpc>
                <a:spcPct val="125000"/>
              </a:lnSpc>
            </a:pPr>
            <a:r>
              <a:rPr lang="en-US" sz="1600" b="1" dirty="0">
                <a:solidFill>
                  <a:srgbClr val="0088B2"/>
                </a:solidFill>
                <a:latin typeface="Helvetica" panose="020B7200000000000000" pitchFamily="34" charset="0"/>
              </a:rPr>
              <a:t>Colorado State</a:t>
            </a:r>
          </a:p>
        </p:txBody>
      </p:sp>
      <p:pic>
        <p:nvPicPr>
          <p:cNvPr id="9" name="Gráfico 8">
            <a:extLst>
              <a:ext uri="{FF2B5EF4-FFF2-40B4-BE49-F238E27FC236}">
                <a16:creationId xmlns:a16="http://schemas.microsoft.com/office/drawing/2014/main" id="{AAA21EB7-4EC2-47BB-821D-D4882CE355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960213" y="1963739"/>
            <a:ext cx="2271574" cy="2150099"/>
          </a:xfrm>
          <a:prstGeom prst="rect">
            <a:avLst/>
          </a:prstGeom>
        </p:spPr>
      </p:pic>
      <p:sp>
        <p:nvSpPr>
          <p:cNvPr id="12" name="Textbox 1">
            <a:extLst>
              <a:ext uri="{FF2B5EF4-FFF2-40B4-BE49-F238E27FC236}">
                <a16:creationId xmlns:a16="http://schemas.microsoft.com/office/drawing/2014/main" id="{5F623CCD-C7C3-4EAA-B338-A42987CCA0E0}"/>
              </a:ext>
            </a:extLst>
          </p:cNvPr>
          <p:cNvSpPr/>
          <p:nvPr/>
        </p:nvSpPr>
        <p:spPr>
          <a:xfrm>
            <a:off x="4880308" y="4419595"/>
            <a:ext cx="2431384" cy="399457"/>
          </a:xfrm>
          <a:prstGeom prst="rect">
            <a:avLst/>
          </a:prstGeom>
        </p:spPr>
        <p:txBody>
          <a:bodyPr wrap="square" lIns="35972" tIns="60383" rIns="35972" bIns="60383">
            <a:spAutoFit/>
          </a:bodyPr>
          <a:lstStyle/>
          <a:p>
            <a:pPr algn="ctr">
              <a:lnSpc>
                <a:spcPct val="125000"/>
              </a:lnSpc>
            </a:pPr>
            <a:r>
              <a:rPr lang="en-US" sz="1600" b="1" dirty="0">
                <a:solidFill>
                  <a:srgbClr val="0088B2"/>
                </a:solidFill>
                <a:latin typeface="Helvetica" panose="020B7200000000000000" pitchFamily="34" charset="0"/>
              </a:rPr>
              <a:t>Texas State</a:t>
            </a:r>
          </a:p>
        </p:txBody>
      </p:sp>
      <p:pic>
        <p:nvPicPr>
          <p:cNvPr id="11" name="Gráfico 10">
            <a:extLst>
              <a:ext uri="{FF2B5EF4-FFF2-40B4-BE49-F238E27FC236}">
                <a16:creationId xmlns:a16="http://schemas.microsoft.com/office/drawing/2014/main" id="{0A194EF5-786E-4662-B2B7-C53EBD2BEBC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797197" y="2530007"/>
            <a:ext cx="1642203" cy="1403818"/>
          </a:xfrm>
          <a:prstGeom prst="rect">
            <a:avLst/>
          </a:prstGeom>
        </p:spPr>
      </p:pic>
      <p:sp>
        <p:nvSpPr>
          <p:cNvPr id="15" name="Textbox 1">
            <a:extLst>
              <a:ext uri="{FF2B5EF4-FFF2-40B4-BE49-F238E27FC236}">
                <a16:creationId xmlns:a16="http://schemas.microsoft.com/office/drawing/2014/main" id="{C19D2884-C32C-4237-A127-693B39AB193A}"/>
              </a:ext>
            </a:extLst>
          </p:cNvPr>
          <p:cNvSpPr/>
          <p:nvPr/>
        </p:nvSpPr>
        <p:spPr>
          <a:xfrm>
            <a:off x="8463616" y="4419595"/>
            <a:ext cx="2431384" cy="399457"/>
          </a:xfrm>
          <a:prstGeom prst="rect">
            <a:avLst/>
          </a:prstGeom>
        </p:spPr>
        <p:txBody>
          <a:bodyPr wrap="square" lIns="35972" tIns="60383" rIns="35972" bIns="60383">
            <a:spAutoFit/>
          </a:bodyPr>
          <a:lstStyle/>
          <a:p>
            <a:pPr algn="ctr">
              <a:lnSpc>
                <a:spcPct val="125000"/>
              </a:lnSpc>
            </a:pPr>
            <a:r>
              <a:rPr lang="en-US" sz="1600" b="1" dirty="0">
                <a:solidFill>
                  <a:srgbClr val="0088B2"/>
                </a:solidFill>
                <a:latin typeface="Helvetica" panose="020B7200000000000000" pitchFamily="34" charset="0"/>
              </a:rPr>
              <a:t>Florida State</a:t>
            </a:r>
          </a:p>
        </p:txBody>
      </p:sp>
    </p:spTree>
    <p:extLst>
      <p:ext uri="{BB962C8B-B14F-4D97-AF65-F5344CB8AC3E}">
        <p14:creationId xmlns:p14="http://schemas.microsoft.com/office/powerpoint/2010/main" val="1876737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FB70E4-D598-472A-9E79-7EAF11ACEB22}"/>
              </a:ext>
            </a:extLst>
          </p:cNvPr>
          <p:cNvSpPr>
            <a:spLocks noGrp="1"/>
          </p:cNvSpPr>
          <p:nvPr>
            <p:ph type="title"/>
          </p:nvPr>
        </p:nvSpPr>
        <p:spPr/>
        <p:txBody>
          <a:bodyPr/>
          <a:lstStyle/>
          <a:p>
            <a:r>
              <a:rPr lang="es-ES" dirty="0" err="1"/>
              <a:t>Icons</a:t>
            </a:r>
            <a:endParaRPr lang="es-SV" dirty="0"/>
          </a:p>
        </p:txBody>
      </p:sp>
      <p:grpSp>
        <p:nvGrpSpPr>
          <p:cNvPr id="1469" name="Gráfico 1466">
            <a:extLst>
              <a:ext uri="{FF2B5EF4-FFF2-40B4-BE49-F238E27FC236}">
                <a16:creationId xmlns:a16="http://schemas.microsoft.com/office/drawing/2014/main" id="{F34D1D0A-C68C-48B9-8120-729C819F6A81}"/>
              </a:ext>
            </a:extLst>
          </p:cNvPr>
          <p:cNvGrpSpPr/>
          <p:nvPr/>
        </p:nvGrpSpPr>
        <p:grpSpPr>
          <a:xfrm>
            <a:off x="5012794" y="2493093"/>
            <a:ext cx="632858" cy="626279"/>
            <a:chOff x="5012794" y="2493093"/>
            <a:chExt cx="632858" cy="626279"/>
          </a:xfrm>
          <a:solidFill>
            <a:srgbClr val="000000"/>
          </a:solidFill>
        </p:grpSpPr>
        <p:sp>
          <p:nvSpPr>
            <p:cNvPr id="1470" name="Forma libre: forma 1469">
              <a:extLst>
                <a:ext uri="{FF2B5EF4-FFF2-40B4-BE49-F238E27FC236}">
                  <a16:creationId xmlns:a16="http://schemas.microsoft.com/office/drawing/2014/main" id="{DC29FD52-65D7-4035-B874-34D4A27BB95F}"/>
                </a:ext>
              </a:extLst>
            </p:cNvPr>
            <p:cNvSpPr/>
            <p:nvPr/>
          </p:nvSpPr>
          <p:spPr>
            <a:xfrm>
              <a:off x="5377749" y="2768563"/>
              <a:ext cx="17765" cy="108894"/>
            </a:xfrm>
            <a:custGeom>
              <a:avLst/>
              <a:gdLst>
                <a:gd name="connsiteX0" fmla="*/ 8883 w 17765"/>
                <a:gd name="connsiteY0" fmla="*/ 108894 h 108894"/>
                <a:gd name="connsiteX1" fmla="*/ 0 w 17765"/>
                <a:gd name="connsiteY1" fmla="*/ 100012 h 108894"/>
                <a:gd name="connsiteX2" fmla="*/ 0 w 17765"/>
                <a:gd name="connsiteY2" fmla="*/ 8883 h 108894"/>
                <a:gd name="connsiteX3" fmla="*/ 8883 w 17765"/>
                <a:gd name="connsiteY3" fmla="*/ 0 h 108894"/>
                <a:gd name="connsiteX4" fmla="*/ 17765 w 17765"/>
                <a:gd name="connsiteY4" fmla="*/ 8883 h 108894"/>
                <a:gd name="connsiteX5" fmla="*/ 17765 w 17765"/>
                <a:gd name="connsiteY5" fmla="*/ 100012 h 108894"/>
                <a:gd name="connsiteX6" fmla="*/ 8883 w 17765"/>
                <a:gd name="connsiteY6" fmla="*/ 108894 h 10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08894">
                  <a:moveTo>
                    <a:pt x="8883" y="108894"/>
                  </a:moveTo>
                  <a:cubicBezTo>
                    <a:pt x="3948" y="108894"/>
                    <a:pt x="0" y="104946"/>
                    <a:pt x="0" y="100012"/>
                  </a:cubicBezTo>
                  <a:lnTo>
                    <a:pt x="0" y="8883"/>
                  </a:lnTo>
                  <a:cubicBezTo>
                    <a:pt x="0" y="3948"/>
                    <a:pt x="3948" y="0"/>
                    <a:pt x="8883" y="0"/>
                  </a:cubicBezTo>
                  <a:cubicBezTo>
                    <a:pt x="13818" y="0"/>
                    <a:pt x="17765" y="3948"/>
                    <a:pt x="17765" y="8883"/>
                  </a:cubicBezTo>
                  <a:lnTo>
                    <a:pt x="17765" y="100012"/>
                  </a:lnTo>
                  <a:cubicBezTo>
                    <a:pt x="17765" y="104946"/>
                    <a:pt x="13818" y="108894"/>
                    <a:pt x="8883" y="108894"/>
                  </a:cubicBezTo>
                  <a:close/>
                </a:path>
              </a:pathLst>
            </a:custGeom>
            <a:grpFill/>
            <a:ln w="10954" cap="flat">
              <a:noFill/>
              <a:prstDash val="solid"/>
              <a:miter/>
            </a:ln>
          </p:spPr>
          <p:txBody>
            <a:bodyPr rtlCol="0" anchor="ctr"/>
            <a:lstStyle/>
            <a:p>
              <a:endParaRPr lang="en-US"/>
            </a:p>
          </p:txBody>
        </p:sp>
        <p:sp>
          <p:nvSpPr>
            <p:cNvPr id="1471" name="Forma libre: forma 1470">
              <a:extLst>
                <a:ext uri="{FF2B5EF4-FFF2-40B4-BE49-F238E27FC236}">
                  <a16:creationId xmlns:a16="http://schemas.microsoft.com/office/drawing/2014/main" id="{C460D476-A084-4190-BC80-CD087C0B324C}"/>
                </a:ext>
              </a:extLst>
            </p:cNvPr>
            <p:cNvSpPr/>
            <p:nvPr/>
          </p:nvSpPr>
          <p:spPr>
            <a:xfrm>
              <a:off x="5277518" y="2577423"/>
              <a:ext cx="103301" cy="103301"/>
            </a:xfrm>
            <a:custGeom>
              <a:avLst/>
              <a:gdLst>
                <a:gd name="connsiteX0" fmla="*/ 51651 w 103301"/>
                <a:gd name="connsiteY0" fmla="*/ 103301 h 103301"/>
                <a:gd name="connsiteX1" fmla="*/ 0 w 103301"/>
                <a:gd name="connsiteY1" fmla="*/ 51651 h 103301"/>
                <a:gd name="connsiteX2" fmla="*/ 51651 w 103301"/>
                <a:gd name="connsiteY2" fmla="*/ 0 h 103301"/>
                <a:gd name="connsiteX3" fmla="*/ 103301 w 103301"/>
                <a:gd name="connsiteY3" fmla="*/ 51651 h 103301"/>
                <a:gd name="connsiteX4" fmla="*/ 51651 w 103301"/>
                <a:gd name="connsiteY4" fmla="*/ 103301 h 103301"/>
                <a:gd name="connsiteX5" fmla="*/ 51651 w 103301"/>
                <a:gd name="connsiteY5" fmla="*/ 17875 h 103301"/>
                <a:gd name="connsiteX6" fmla="*/ 17875 w 103301"/>
                <a:gd name="connsiteY6" fmla="*/ 51651 h 103301"/>
                <a:gd name="connsiteX7" fmla="*/ 51651 w 103301"/>
                <a:gd name="connsiteY7" fmla="*/ 85427 h 103301"/>
                <a:gd name="connsiteX8" fmla="*/ 85427 w 103301"/>
                <a:gd name="connsiteY8" fmla="*/ 51651 h 103301"/>
                <a:gd name="connsiteX9" fmla="*/ 51651 w 103301"/>
                <a:gd name="connsiteY9" fmla="*/ 17875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01" h="103301">
                  <a:moveTo>
                    <a:pt x="51651" y="103301"/>
                  </a:moveTo>
                  <a:cubicBezTo>
                    <a:pt x="23139" y="103301"/>
                    <a:pt x="0" y="80163"/>
                    <a:pt x="0" y="51651"/>
                  </a:cubicBezTo>
                  <a:cubicBezTo>
                    <a:pt x="0" y="23139"/>
                    <a:pt x="23139" y="0"/>
                    <a:pt x="51651" y="0"/>
                  </a:cubicBezTo>
                  <a:cubicBezTo>
                    <a:pt x="80163" y="0"/>
                    <a:pt x="103301" y="23139"/>
                    <a:pt x="103301" y="51651"/>
                  </a:cubicBezTo>
                  <a:cubicBezTo>
                    <a:pt x="103301" y="80163"/>
                    <a:pt x="80053" y="103301"/>
                    <a:pt x="51651" y="103301"/>
                  </a:cubicBezTo>
                  <a:close/>
                  <a:moveTo>
                    <a:pt x="51651" y="17875"/>
                  </a:moveTo>
                  <a:cubicBezTo>
                    <a:pt x="33008" y="17875"/>
                    <a:pt x="17875" y="33008"/>
                    <a:pt x="17875" y="51651"/>
                  </a:cubicBezTo>
                  <a:cubicBezTo>
                    <a:pt x="17875" y="70293"/>
                    <a:pt x="33008" y="85427"/>
                    <a:pt x="51651" y="85427"/>
                  </a:cubicBezTo>
                  <a:cubicBezTo>
                    <a:pt x="70293" y="85427"/>
                    <a:pt x="85427" y="70293"/>
                    <a:pt x="85427" y="51651"/>
                  </a:cubicBezTo>
                  <a:cubicBezTo>
                    <a:pt x="85427" y="33008"/>
                    <a:pt x="70293" y="17875"/>
                    <a:pt x="51651" y="17875"/>
                  </a:cubicBezTo>
                  <a:close/>
                </a:path>
              </a:pathLst>
            </a:custGeom>
            <a:grpFill/>
            <a:ln w="10954" cap="flat">
              <a:noFill/>
              <a:prstDash val="solid"/>
              <a:miter/>
            </a:ln>
          </p:spPr>
          <p:txBody>
            <a:bodyPr rtlCol="0" anchor="ctr"/>
            <a:lstStyle/>
            <a:p>
              <a:endParaRPr lang="en-US"/>
            </a:p>
          </p:txBody>
        </p:sp>
        <p:sp>
          <p:nvSpPr>
            <p:cNvPr id="1472" name="Forma libre: forma 1471">
              <a:extLst>
                <a:ext uri="{FF2B5EF4-FFF2-40B4-BE49-F238E27FC236}">
                  <a16:creationId xmlns:a16="http://schemas.microsoft.com/office/drawing/2014/main" id="{ED73D2E4-6A88-42FB-944C-620E28DBDAC7}"/>
                </a:ext>
              </a:extLst>
            </p:cNvPr>
            <p:cNvSpPr/>
            <p:nvPr/>
          </p:nvSpPr>
          <p:spPr>
            <a:xfrm>
              <a:off x="5262823" y="2768563"/>
              <a:ext cx="17765" cy="108894"/>
            </a:xfrm>
            <a:custGeom>
              <a:avLst/>
              <a:gdLst>
                <a:gd name="connsiteX0" fmla="*/ 8883 w 17765"/>
                <a:gd name="connsiteY0" fmla="*/ 108894 h 108894"/>
                <a:gd name="connsiteX1" fmla="*/ 0 w 17765"/>
                <a:gd name="connsiteY1" fmla="*/ 100012 h 108894"/>
                <a:gd name="connsiteX2" fmla="*/ 0 w 17765"/>
                <a:gd name="connsiteY2" fmla="*/ 8883 h 108894"/>
                <a:gd name="connsiteX3" fmla="*/ 8883 w 17765"/>
                <a:gd name="connsiteY3" fmla="*/ 0 h 108894"/>
                <a:gd name="connsiteX4" fmla="*/ 17765 w 17765"/>
                <a:gd name="connsiteY4" fmla="*/ 8883 h 108894"/>
                <a:gd name="connsiteX5" fmla="*/ 17765 w 17765"/>
                <a:gd name="connsiteY5" fmla="*/ 100012 h 108894"/>
                <a:gd name="connsiteX6" fmla="*/ 8883 w 17765"/>
                <a:gd name="connsiteY6" fmla="*/ 108894 h 10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08894">
                  <a:moveTo>
                    <a:pt x="8883" y="108894"/>
                  </a:moveTo>
                  <a:cubicBezTo>
                    <a:pt x="3948" y="108894"/>
                    <a:pt x="0" y="104946"/>
                    <a:pt x="0" y="100012"/>
                  </a:cubicBezTo>
                  <a:lnTo>
                    <a:pt x="0" y="8883"/>
                  </a:lnTo>
                  <a:cubicBezTo>
                    <a:pt x="0" y="3948"/>
                    <a:pt x="3948" y="0"/>
                    <a:pt x="8883" y="0"/>
                  </a:cubicBezTo>
                  <a:cubicBezTo>
                    <a:pt x="13817" y="0"/>
                    <a:pt x="17765" y="3948"/>
                    <a:pt x="17765" y="8883"/>
                  </a:cubicBezTo>
                  <a:lnTo>
                    <a:pt x="17765" y="100012"/>
                  </a:lnTo>
                  <a:cubicBezTo>
                    <a:pt x="17765" y="104946"/>
                    <a:pt x="13708" y="108894"/>
                    <a:pt x="8883" y="108894"/>
                  </a:cubicBezTo>
                  <a:close/>
                </a:path>
              </a:pathLst>
            </a:custGeom>
            <a:grpFill/>
            <a:ln w="10954" cap="flat">
              <a:noFill/>
              <a:prstDash val="solid"/>
              <a:miter/>
            </a:ln>
          </p:spPr>
          <p:txBody>
            <a:bodyPr rtlCol="0" anchor="ctr"/>
            <a:lstStyle/>
            <a:p>
              <a:endParaRPr lang="en-US"/>
            </a:p>
          </p:txBody>
        </p:sp>
        <p:sp>
          <p:nvSpPr>
            <p:cNvPr id="1473" name="Forma libre: forma 1472">
              <a:extLst>
                <a:ext uri="{FF2B5EF4-FFF2-40B4-BE49-F238E27FC236}">
                  <a16:creationId xmlns:a16="http://schemas.microsoft.com/office/drawing/2014/main" id="{42EF7220-E899-4DA6-BC23-04BC4FC9D4D6}"/>
                </a:ext>
              </a:extLst>
            </p:cNvPr>
            <p:cNvSpPr/>
            <p:nvPr/>
          </p:nvSpPr>
          <p:spPr>
            <a:xfrm>
              <a:off x="5222687" y="2690207"/>
              <a:ext cx="213182" cy="429164"/>
            </a:xfrm>
            <a:custGeom>
              <a:avLst/>
              <a:gdLst>
                <a:gd name="connsiteX0" fmla="*/ 163944 w 213182"/>
                <a:gd name="connsiteY0" fmla="*/ 429165 h 429164"/>
                <a:gd name="connsiteX1" fmla="*/ 120738 w 213182"/>
                <a:gd name="connsiteY1" fmla="*/ 429165 h 429164"/>
                <a:gd name="connsiteX2" fmla="*/ 111855 w 213182"/>
                <a:gd name="connsiteY2" fmla="*/ 420282 h 429164"/>
                <a:gd name="connsiteX3" fmla="*/ 111855 w 213182"/>
                <a:gd name="connsiteY3" fmla="*/ 242959 h 429164"/>
                <a:gd name="connsiteX4" fmla="*/ 109991 w 213182"/>
                <a:gd name="connsiteY4" fmla="*/ 238901 h 429164"/>
                <a:gd name="connsiteX5" fmla="*/ 105604 w 213182"/>
                <a:gd name="connsiteY5" fmla="*/ 237695 h 429164"/>
                <a:gd name="connsiteX6" fmla="*/ 101218 w 213182"/>
                <a:gd name="connsiteY6" fmla="*/ 243727 h 429164"/>
                <a:gd name="connsiteX7" fmla="*/ 101218 w 213182"/>
                <a:gd name="connsiteY7" fmla="*/ 420282 h 429164"/>
                <a:gd name="connsiteX8" fmla="*/ 92335 w 213182"/>
                <a:gd name="connsiteY8" fmla="*/ 429165 h 429164"/>
                <a:gd name="connsiteX9" fmla="*/ 49129 w 213182"/>
                <a:gd name="connsiteY9" fmla="*/ 429165 h 429164"/>
                <a:gd name="connsiteX10" fmla="*/ 40246 w 213182"/>
                <a:gd name="connsiteY10" fmla="*/ 420282 h 429164"/>
                <a:gd name="connsiteX11" fmla="*/ 40246 w 213182"/>
                <a:gd name="connsiteY11" fmla="*/ 205126 h 429164"/>
                <a:gd name="connsiteX12" fmla="*/ 23358 w 213182"/>
                <a:gd name="connsiteY12" fmla="*/ 206880 h 429164"/>
                <a:gd name="connsiteX13" fmla="*/ 0 w 213182"/>
                <a:gd name="connsiteY13" fmla="*/ 177710 h 429164"/>
                <a:gd name="connsiteX14" fmla="*/ 0 w 213182"/>
                <a:gd name="connsiteY14" fmla="*/ 67610 h 429164"/>
                <a:gd name="connsiteX15" fmla="*/ 60314 w 213182"/>
                <a:gd name="connsiteY15" fmla="*/ 58 h 429164"/>
                <a:gd name="connsiteX16" fmla="*/ 70184 w 213182"/>
                <a:gd name="connsiteY16" fmla="*/ 7844 h 429164"/>
                <a:gd name="connsiteX17" fmla="*/ 62398 w 213182"/>
                <a:gd name="connsiteY17" fmla="*/ 17714 h 429164"/>
                <a:gd name="connsiteX18" fmla="*/ 17875 w 213182"/>
                <a:gd name="connsiteY18" fmla="*/ 67610 h 429164"/>
                <a:gd name="connsiteX19" fmla="*/ 17875 w 213182"/>
                <a:gd name="connsiteY19" fmla="*/ 177710 h 429164"/>
                <a:gd name="connsiteX20" fmla="*/ 26758 w 213182"/>
                <a:gd name="connsiteY20" fmla="*/ 189444 h 429164"/>
                <a:gd name="connsiteX21" fmla="*/ 36188 w 213182"/>
                <a:gd name="connsiteY21" fmla="*/ 187141 h 429164"/>
                <a:gd name="connsiteX22" fmla="*/ 40246 w 213182"/>
                <a:gd name="connsiteY22" fmla="*/ 178478 h 429164"/>
                <a:gd name="connsiteX23" fmla="*/ 49129 w 213182"/>
                <a:gd name="connsiteY23" fmla="*/ 169595 h 429164"/>
                <a:gd name="connsiteX24" fmla="*/ 58011 w 213182"/>
                <a:gd name="connsiteY24" fmla="*/ 178478 h 429164"/>
                <a:gd name="connsiteX25" fmla="*/ 58011 w 213182"/>
                <a:gd name="connsiteY25" fmla="*/ 411400 h 429164"/>
                <a:gd name="connsiteX26" fmla="*/ 83453 w 213182"/>
                <a:gd name="connsiteY26" fmla="*/ 411400 h 429164"/>
                <a:gd name="connsiteX27" fmla="*/ 83453 w 213182"/>
                <a:gd name="connsiteY27" fmla="*/ 243836 h 429164"/>
                <a:gd name="connsiteX28" fmla="*/ 102753 w 213182"/>
                <a:gd name="connsiteY28" fmla="*/ 220259 h 429164"/>
                <a:gd name="connsiteX29" fmla="*/ 121615 w 213182"/>
                <a:gd name="connsiteY29" fmla="*/ 225413 h 429164"/>
                <a:gd name="connsiteX30" fmla="*/ 129730 w 213182"/>
                <a:gd name="connsiteY30" fmla="*/ 243069 h 429164"/>
                <a:gd name="connsiteX31" fmla="*/ 129730 w 213182"/>
                <a:gd name="connsiteY31" fmla="*/ 411400 h 429164"/>
                <a:gd name="connsiteX32" fmla="*/ 155172 w 213182"/>
                <a:gd name="connsiteY32" fmla="*/ 411400 h 429164"/>
                <a:gd name="connsiteX33" fmla="*/ 155172 w 213182"/>
                <a:gd name="connsiteY33" fmla="*/ 178478 h 429164"/>
                <a:gd name="connsiteX34" fmla="*/ 164054 w 213182"/>
                <a:gd name="connsiteY34" fmla="*/ 169595 h 429164"/>
                <a:gd name="connsiteX35" fmla="*/ 172937 w 213182"/>
                <a:gd name="connsiteY35" fmla="*/ 178478 h 429164"/>
                <a:gd name="connsiteX36" fmla="*/ 176994 w 213182"/>
                <a:gd name="connsiteY36" fmla="*/ 187141 h 429164"/>
                <a:gd name="connsiteX37" fmla="*/ 186425 w 213182"/>
                <a:gd name="connsiteY37" fmla="*/ 189444 h 429164"/>
                <a:gd name="connsiteX38" fmla="*/ 195308 w 213182"/>
                <a:gd name="connsiteY38" fmla="*/ 177710 h 429164"/>
                <a:gd name="connsiteX39" fmla="*/ 195308 w 213182"/>
                <a:gd name="connsiteY39" fmla="*/ 67610 h 429164"/>
                <a:gd name="connsiteX40" fmla="*/ 150785 w 213182"/>
                <a:gd name="connsiteY40" fmla="*/ 17714 h 429164"/>
                <a:gd name="connsiteX41" fmla="*/ 142999 w 213182"/>
                <a:gd name="connsiteY41" fmla="*/ 7844 h 429164"/>
                <a:gd name="connsiteX42" fmla="*/ 152869 w 213182"/>
                <a:gd name="connsiteY42" fmla="*/ 58 h 429164"/>
                <a:gd name="connsiteX43" fmla="*/ 213183 w 213182"/>
                <a:gd name="connsiteY43" fmla="*/ 67610 h 429164"/>
                <a:gd name="connsiteX44" fmla="*/ 213183 w 213182"/>
                <a:gd name="connsiteY44" fmla="*/ 177710 h 429164"/>
                <a:gd name="connsiteX45" fmla="*/ 189825 w 213182"/>
                <a:gd name="connsiteY45" fmla="*/ 206880 h 429164"/>
                <a:gd name="connsiteX46" fmla="*/ 172937 w 213182"/>
                <a:gd name="connsiteY46" fmla="*/ 205126 h 429164"/>
                <a:gd name="connsiteX47" fmla="*/ 172937 w 213182"/>
                <a:gd name="connsiteY47" fmla="*/ 420282 h 429164"/>
                <a:gd name="connsiteX48" fmla="*/ 163944 w 213182"/>
                <a:gd name="connsiteY48" fmla="*/ 429165 h 42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13182" h="429164">
                  <a:moveTo>
                    <a:pt x="163944" y="429165"/>
                  </a:moveTo>
                  <a:lnTo>
                    <a:pt x="120738" y="429165"/>
                  </a:lnTo>
                  <a:cubicBezTo>
                    <a:pt x="115803" y="429165"/>
                    <a:pt x="111855" y="425217"/>
                    <a:pt x="111855" y="420282"/>
                  </a:cubicBezTo>
                  <a:lnTo>
                    <a:pt x="111855" y="242959"/>
                  </a:lnTo>
                  <a:cubicBezTo>
                    <a:pt x="111855" y="241424"/>
                    <a:pt x="111197" y="239888"/>
                    <a:pt x="109991" y="238901"/>
                  </a:cubicBezTo>
                  <a:cubicBezTo>
                    <a:pt x="109333" y="238353"/>
                    <a:pt x="107798" y="237366"/>
                    <a:pt x="105604" y="237695"/>
                  </a:cubicBezTo>
                  <a:cubicBezTo>
                    <a:pt x="103192" y="238134"/>
                    <a:pt x="101218" y="240766"/>
                    <a:pt x="101218" y="243727"/>
                  </a:cubicBezTo>
                  <a:lnTo>
                    <a:pt x="101218" y="420282"/>
                  </a:lnTo>
                  <a:cubicBezTo>
                    <a:pt x="101218" y="425217"/>
                    <a:pt x="97270" y="429165"/>
                    <a:pt x="92335" y="429165"/>
                  </a:cubicBezTo>
                  <a:lnTo>
                    <a:pt x="49129" y="429165"/>
                  </a:lnTo>
                  <a:cubicBezTo>
                    <a:pt x="44194" y="429165"/>
                    <a:pt x="40246" y="425217"/>
                    <a:pt x="40246" y="420282"/>
                  </a:cubicBezTo>
                  <a:lnTo>
                    <a:pt x="40246" y="205126"/>
                  </a:lnTo>
                  <a:cubicBezTo>
                    <a:pt x="34982" y="207319"/>
                    <a:pt x="29170" y="207977"/>
                    <a:pt x="23358" y="206880"/>
                  </a:cubicBezTo>
                  <a:cubicBezTo>
                    <a:pt x="9870" y="204248"/>
                    <a:pt x="0" y="191966"/>
                    <a:pt x="0" y="177710"/>
                  </a:cubicBezTo>
                  <a:lnTo>
                    <a:pt x="0" y="67610"/>
                  </a:lnTo>
                  <a:cubicBezTo>
                    <a:pt x="0" y="33066"/>
                    <a:pt x="25880" y="4006"/>
                    <a:pt x="60314" y="58"/>
                  </a:cubicBezTo>
                  <a:cubicBezTo>
                    <a:pt x="65139" y="-490"/>
                    <a:pt x="69635" y="3019"/>
                    <a:pt x="70184" y="7844"/>
                  </a:cubicBezTo>
                  <a:cubicBezTo>
                    <a:pt x="70732" y="12779"/>
                    <a:pt x="67223" y="17165"/>
                    <a:pt x="62398" y="17714"/>
                  </a:cubicBezTo>
                  <a:cubicBezTo>
                    <a:pt x="37066" y="20565"/>
                    <a:pt x="17875" y="42058"/>
                    <a:pt x="17875" y="67610"/>
                  </a:cubicBezTo>
                  <a:lnTo>
                    <a:pt x="17875" y="177710"/>
                  </a:lnTo>
                  <a:cubicBezTo>
                    <a:pt x="17875" y="183413"/>
                    <a:pt x="21713" y="188457"/>
                    <a:pt x="26758" y="189444"/>
                  </a:cubicBezTo>
                  <a:cubicBezTo>
                    <a:pt x="30267" y="190102"/>
                    <a:pt x="33557" y="189225"/>
                    <a:pt x="36188" y="187141"/>
                  </a:cubicBezTo>
                  <a:cubicBezTo>
                    <a:pt x="38820" y="185058"/>
                    <a:pt x="40246" y="181877"/>
                    <a:pt x="40246" y="178478"/>
                  </a:cubicBezTo>
                  <a:cubicBezTo>
                    <a:pt x="40246" y="173543"/>
                    <a:pt x="44194" y="169595"/>
                    <a:pt x="49129" y="169595"/>
                  </a:cubicBezTo>
                  <a:cubicBezTo>
                    <a:pt x="54063" y="169595"/>
                    <a:pt x="58011" y="173543"/>
                    <a:pt x="58011" y="178478"/>
                  </a:cubicBezTo>
                  <a:lnTo>
                    <a:pt x="58011" y="411400"/>
                  </a:lnTo>
                  <a:lnTo>
                    <a:pt x="83453" y="411400"/>
                  </a:lnTo>
                  <a:lnTo>
                    <a:pt x="83453" y="243836"/>
                  </a:lnTo>
                  <a:cubicBezTo>
                    <a:pt x="83453" y="232212"/>
                    <a:pt x="91787" y="222014"/>
                    <a:pt x="102753" y="220259"/>
                  </a:cubicBezTo>
                  <a:cubicBezTo>
                    <a:pt x="109552" y="219162"/>
                    <a:pt x="116351" y="221027"/>
                    <a:pt x="121615" y="225413"/>
                  </a:cubicBezTo>
                  <a:cubicBezTo>
                    <a:pt x="126769" y="229800"/>
                    <a:pt x="129730" y="236270"/>
                    <a:pt x="129730" y="243069"/>
                  </a:cubicBezTo>
                  <a:lnTo>
                    <a:pt x="129730" y="411400"/>
                  </a:lnTo>
                  <a:lnTo>
                    <a:pt x="155172" y="411400"/>
                  </a:lnTo>
                  <a:lnTo>
                    <a:pt x="155172" y="178478"/>
                  </a:lnTo>
                  <a:cubicBezTo>
                    <a:pt x="155172" y="173543"/>
                    <a:pt x="159119" y="169595"/>
                    <a:pt x="164054" y="169595"/>
                  </a:cubicBezTo>
                  <a:cubicBezTo>
                    <a:pt x="168989" y="169595"/>
                    <a:pt x="172937" y="173543"/>
                    <a:pt x="172937" y="178478"/>
                  </a:cubicBezTo>
                  <a:cubicBezTo>
                    <a:pt x="172937" y="181877"/>
                    <a:pt x="174472" y="184948"/>
                    <a:pt x="176994" y="187141"/>
                  </a:cubicBezTo>
                  <a:cubicBezTo>
                    <a:pt x="179626" y="189334"/>
                    <a:pt x="182916" y="190102"/>
                    <a:pt x="186425" y="189444"/>
                  </a:cubicBezTo>
                  <a:cubicBezTo>
                    <a:pt x="191470" y="188457"/>
                    <a:pt x="195308" y="183413"/>
                    <a:pt x="195308" y="177710"/>
                  </a:cubicBezTo>
                  <a:lnTo>
                    <a:pt x="195308" y="67610"/>
                  </a:lnTo>
                  <a:cubicBezTo>
                    <a:pt x="195308" y="42058"/>
                    <a:pt x="176227" y="20674"/>
                    <a:pt x="150785" y="17714"/>
                  </a:cubicBezTo>
                  <a:cubicBezTo>
                    <a:pt x="145850" y="17165"/>
                    <a:pt x="142341" y="12779"/>
                    <a:pt x="142999" y="7844"/>
                  </a:cubicBezTo>
                  <a:cubicBezTo>
                    <a:pt x="143547" y="2909"/>
                    <a:pt x="148044" y="-490"/>
                    <a:pt x="152869" y="58"/>
                  </a:cubicBezTo>
                  <a:cubicBezTo>
                    <a:pt x="187193" y="4006"/>
                    <a:pt x="213183" y="33066"/>
                    <a:pt x="213183" y="67610"/>
                  </a:cubicBezTo>
                  <a:lnTo>
                    <a:pt x="213183" y="177710"/>
                  </a:lnTo>
                  <a:cubicBezTo>
                    <a:pt x="213183" y="192076"/>
                    <a:pt x="203313" y="204358"/>
                    <a:pt x="189825" y="206880"/>
                  </a:cubicBezTo>
                  <a:cubicBezTo>
                    <a:pt x="184122" y="207977"/>
                    <a:pt x="178201" y="207319"/>
                    <a:pt x="172937" y="205126"/>
                  </a:cubicBezTo>
                  <a:lnTo>
                    <a:pt x="172937" y="420282"/>
                  </a:lnTo>
                  <a:cubicBezTo>
                    <a:pt x="172827" y="425217"/>
                    <a:pt x="168879" y="429165"/>
                    <a:pt x="163944" y="429165"/>
                  </a:cubicBezTo>
                  <a:close/>
                </a:path>
              </a:pathLst>
            </a:custGeom>
            <a:grpFill/>
            <a:ln w="10954" cap="flat">
              <a:noFill/>
              <a:prstDash val="solid"/>
              <a:miter/>
            </a:ln>
          </p:spPr>
          <p:txBody>
            <a:bodyPr rtlCol="0" anchor="ctr"/>
            <a:lstStyle/>
            <a:p>
              <a:endParaRPr lang="en-US"/>
            </a:p>
          </p:txBody>
        </p:sp>
        <p:sp>
          <p:nvSpPr>
            <p:cNvPr id="1474" name="Forma libre: forma 1473">
              <a:extLst>
                <a:ext uri="{FF2B5EF4-FFF2-40B4-BE49-F238E27FC236}">
                  <a16:creationId xmlns:a16="http://schemas.microsoft.com/office/drawing/2014/main" id="{F373F315-6F48-442F-BC8E-400538B65162}"/>
                </a:ext>
              </a:extLst>
            </p:cNvPr>
            <p:cNvSpPr/>
            <p:nvPr/>
          </p:nvSpPr>
          <p:spPr>
            <a:xfrm>
              <a:off x="5505724" y="2714281"/>
              <a:ext cx="17765" cy="87400"/>
            </a:xfrm>
            <a:custGeom>
              <a:avLst/>
              <a:gdLst>
                <a:gd name="connsiteX0" fmla="*/ 8883 w 17765"/>
                <a:gd name="connsiteY0" fmla="*/ 87401 h 87400"/>
                <a:gd name="connsiteX1" fmla="*/ 0 w 17765"/>
                <a:gd name="connsiteY1" fmla="*/ 78518 h 87400"/>
                <a:gd name="connsiteX2" fmla="*/ 0 w 17765"/>
                <a:gd name="connsiteY2" fmla="*/ 8883 h 87400"/>
                <a:gd name="connsiteX3" fmla="*/ 8883 w 17765"/>
                <a:gd name="connsiteY3" fmla="*/ 0 h 87400"/>
                <a:gd name="connsiteX4" fmla="*/ 17765 w 17765"/>
                <a:gd name="connsiteY4" fmla="*/ 8883 h 87400"/>
                <a:gd name="connsiteX5" fmla="*/ 17765 w 17765"/>
                <a:gd name="connsiteY5" fmla="*/ 78518 h 87400"/>
                <a:gd name="connsiteX6" fmla="*/ 8883 w 17765"/>
                <a:gd name="connsiteY6" fmla="*/ 87401 h 8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87400">
                  <a:moveTo>
                    <a:pt x="8883" y="87401"/>
                  </a:moveTo>
                  <a:cubicBezTo>
                    <a:pt x="3948" y="87401"/>
                    <a:pt x="0" y="83453"/>
                    <a:pt x="0" y="78518"/>
                  </a:cubicBezTo>
                  <a:lnTo>
                    <a:pt x="0" y="8883"/>
                  </a:lnTo>
                  <a:cubicBezTo>
                    <a:pt x="0" y="3948"/>
                    <a:pt x="3948" y="0"/>
                    <a:pt x="8883" y="0"/>
                  </a:cubicBezTo>
                  <a:cubicBezTo>
                    <a:pt x="13818" y="0"/>
                    <a:pt x="17765" y="3948"/>
                    <a:pt x="17765" y="8883"/>
                  </a:cubicBezTo>
                  <a:lnTo>
                    <a:pt x="17765" y="78518"/>
                  </a:lnTo>
                  <a:cubicBezTo>
                    <a:pt x="17765" y="83453"/>
                    <a:pt x="13818" y="87401"/>
                    <a:pt x="8883" y="87401"/>
                  </a:cubicBezTo>
                  <a:close/>
                </a:path>
              </a:pathLst>
            </a:custGeom>
            <a:grpFill/>
            <a:ln w="10954" cap="flat">
              <a:noFill/>
              <a:prstDash val="solid"/>
              <a:miter/>
            </a:ln>
          </p:spPr>
          <p:txBody>
            <a:bodyPr rtlCol="0" anchor="ctr"/>
            <a:lstStyle/>
            <a:p>
              <a:endParaRPr lang="en-US"/>
            </a:p>
          </p:txBody>
        </p:sp>
        <p:sp>
          <p:nvSpPr>
            <p:cNvPr id="1475" name="Forma libre: forma 1474">
              <a:extLst>
                <a:ext uri="{FF2B5EF4-FFF2-40B4-BE49-F238E27FC236}">
                  <a16:creationId xmlns:a16="http://schemas.microsoft.com/office/drawing/2014/main" id="{CA2390AF-6B9C-400F-9AE4-B00D39D5D652}"/>
                </a:ext>
              </a:extLst>
            </p:cNvPr>
            <p:cNvSpPr/>
            <p:nvPr/>
          </p:nvSpPr>
          <p:spPr>
            <a:xfrm>
              <a:off x="5429180" y="2568211"/>
              <a:ext cx="83123" cy="83123"/>
            </a:xfrm>
            <a:custGeom>
              <a:avLst/>
              <a:gdLst>
                <a:gd name="connsiteX0" fmla="*/ 41562 w 83123"/>
                <a:gd name="connsiteY0" fmla="*/ 83124 h 83123"/>
                <a:gd name="connsiteX1" fmla="*/ 0 w 83123"/>
                <a:gd name="connsiteY1" fmla="*/ 41562 h 83123"/>
                <a:gd name="connsiteX2" fmla="*/ 41562 w 83123"/>
                <a:gd name="connsiteY2" fmla="*/ 0 h 83123"/>
                <a:gd name="connsiteX3" fmla="*/ 83124 w 83123"/>
                <a:gd name="connsiteY3" fmla="*/ 41562 h 83123"/>
                <a:gd name="connsiteX4" fmla="*/ 41562 w 83123"/>
                <a:gd name="connsiteY4" fmla="*/ 83124 h 83123"/>
                <a:gd name="connsiteX5" fmla="*/ 41562 w 83123"/>
                <a:gd name="connsiteY5" fmla="*/ 17875 h 83123"/>
                <a:gd name="connsiteX6" fmla="*/ 17765 w 83123"/>
                <a:gd name="connsiteY6" fmla="*/ 41671 h 83123"/>
                <a:gd name="connsiteX7" fmla="*/ 41562 w 83123"/>
                <a:gd name="connsiteY7" fmla="*/ 65358 h 83123"/>
                <a:gd name="connsiteX8" fmla="*/ 65249 w 83123"/>
                <a:gd name="connsiteY8" fmla="*/ 41671 h 83123"/>
                <a:gd name="connsiteX9" fmla="*/ 41562 w 83123"/>
                <a:gd name="connsiteY9" fmla="*/ 17875 h 8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23" h="83123">
                  <a:moveTo>
                    <a:pt x="41562" y="83124"/>
                  </a:moveTo>
                  <a:cubicBezTo>
                    <a:pt x="18642" y="83124"/>
                    <a:pt x="0" y="64481"/>
                    <a:pt x="0" y="41562"/>
                  </a:cubicBezTo>
                  <a:cubicBezTo>
                    <a:pt x="0" y="18642"/>
                    <a:pt x="18642" y="0"/>
                    <a:pt x="41562" y="0"/>
                  </a:cubicBezTo>
                  <a:cubicBezTo>
                    <a:pt x="64481" y="0"/>
                    <a:pt x="83124" y="18642"/>
                    <a:pt x="83124" y="41562"/>
                  </a:cubicBezTo>
                  <a:cubicBezTo>
                    <a:pt x="83014" y="64481"/>
                    <a:pt x="64371" y="83124"/>
                    <a:pt x="41562" y="83124"/>
                  </a:cubicBezTo>
                  <a:close/>
                  <a:moveTo>
                    <a:pt x="41562" y="17875"/>
                  </a:moveTo>
                  <a:cubicBezTo>
                    <a:pt x="28512" y="17875"/>
                    <a:pt x="17765" y="28512"/>
                    <a:pt x="17765" y="41671"/>
                  </a:cubicBezTo>
                  <a:cubicBezTo>
                    <a:pt x="17765" y="54721"/>
                    <a:pt x="28402" y="65358"/>
                    <a:pt x="41562" y="65358"/>
                  </a:cubicBezTo>
                  <a:cubicBezTo>
                    <a:pt x="54612" y="65358"/>
                    <a:pt x="65249" y="54721"/>
                    <a:pt x="65249" y="41671"/>
                  </a:cubicBezTo>
                  <a:cubicBezTo>
                    <a:pt x="65249" y="28512"/>
                    <a:pt x="54612" y="17875"/>
                    <a:pt x="41562" y="17875"/>
                  </a:cubicBezTo>
                  <a:close/>
                </a:path>
              </a:pathLst>
            </a:custGeom>
            <a:grpFill/>
            <a:ln w="10954" cap="flat">
              <a:noFill/>
              <a:prstDash val="solid"/>
              <a:miter/>
            </a:ln>
          </p:spPr>
          <p:txBody>
            <a:bodyPr rtlCol="0" anchor="ctr"/>
            <a:lstStyle/>
            <a:p>
              <a:endParaRPr lang="en-US"/>
            </a:p>
          </p:txBody>
        </p:sp>
        <p:sp>
          <p:nvSpPr>
            <p:cNvPr id="1476" name="Forma libre: forma 1475">
              <a:extLst>
                <a:ext uri="{FF2B5EF4-FFF2-40B4-BE49-F238E27FC236}">
                  <a16:creationId xmlns:a16="http://schemas.microsoft.com/office/drawing/2014/main" id="{0536CDDA-A293-44DC-9AFB-9445503F4FD3}"/>
                </a:ext>
              </a:extLst>
            </p:cNvPr>
            <p:cNvSpPr/>
            <p:nvPr/>
          </p:nvSpPr>
          <p:spPr>
            <a:xfrm>
              <a:off x="5496434" y="2654457"/>
              <a:ext cx="57871" cy="146675"/>
            </a:xfrm>
            <a:custGeom>
              <a:avLst/>
              <a:gdLst>
                <a:gd name="connsiteX0" fmla="*/ 48879 w 57871"/>
                <a:gd name="connsiteY0" fmla="*/ 146676 h 146675"/>
                <a:gd name="connsiteX1" fmla="*/ 39996 w 57871"/>
                <a:gd name="connsiteY1" fmla="*/ 137793 h 146675"/>
                <a:gd name="connsiteX2" fmla="*/ 39996 w 57871"/>
                <a:gd name="connsiteY2" fmla="*/ 53683 h 146675"/>
                <a:gd name="connsiteX3" fmla="*/ 7865 w 57871"/>
                <a:gd name="connsiteY3" fmla="*/ 17714 h 146675"/>
                <a:gd name="connsiteX4" fmla="*/ 79 w 57871"/>
                <a:gd name="connsiteY4" fmla="*/ 7844 h 146675"/>
                <a:gd name="connsiteX5" fmla="*/ 9949 w 57871"/>
                <a:gd name="connsiteY5" fmla="*/ 58 h 146675"/>
                <a:gd name="connsiteX6" fmla="*/ 57871 w 57871"/>
                <a:gd name="connsiteY6" fmla="*/ 53792 h 146675"/>
                <a:gd name="connsiteX7" fmla="*/ 57871 w 57871"/>
                <a:gd name="connsiteY7" fmla="*/ 137903 h 146675"/>
                <a:gd name="connsiteX8" fmla="*/ 48879 w 57871"/>
                <a:gd name="connsiteY8" fmla="*/ 146676 h 14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871" h="146675">
                  <a:moveTo>
                    <a:pt x="48879" y="146676"/>
                  </a:moveTo>
                  <a:cubicBezTo>
                    <a:pt x="43944" y="146676"/>
                    <a:pt x="39996" y="142728"/>
                    <a:pt x="39996" y="137793"/>
                  </a:cubicBezTo>
                  <a:lnTo>
                    <a:pt x="39996" y="53683"/>
                  </a:lnTo>
                  <a:cubicBezTo>
                    <a:pt x="39996" y="35259"/>
                    <a:pt x="26179" y="19797"/>
                    <a:pt x="7865" y="17714"/>
                  </a:cubicBezTo>
                  <a:cubicBezTo>
                    <a:pt x="2931" y="17165"/>
                    <a:pt x="-579" y="12779"/>
                    <a:pt x="79" y="7844"/>
                  </a:cubicBezTo>
                  <a:cubicBezTo>
                    <a:pt x="628" y="2909"/>
                    <a:pt x="5124" y="-490"/>
                    <a:pt x="9949" y="58"/>
                  </a:cubicBezTo>
                  <a:cubicBezTo>
                    <a:pt x="37255" y="3238"/>
                    <a:pt x="57871" y="26267"/>
                    <a:pt x="57871" y="53792"/>
                  </a:cubicBezTo>
                  <a:lnTo>
                    <a:pt x="57871" y="137903"/>
                  </a:lnTo>
                  <a:cubicBezTo>
                    <a:pt x="57762" y="142728"/>
                    <a:pt x="53814" y="146676"/>
                    <a:pt x="48879" y="146676"/>
                  </a:cubicBezTo>
                  <a:close/>
                </a:path>
              </a:pathLst>
            </a:custGeom>
            <a:grpFill/>
            <a:ln w="10954" cap="flat">
              <a:noFill/>
              <a:prstDash val="solid"/>
              <a:miter/>
            </a:ln>
          </p:spPr>
          <p:txBody>
            <a:bodyPr rtlCol="0" anchor="ctr"/>
            <a:lstStyle/>
            <a:p>
              <a:endParaRPr lang="en-US"/>
            </a:p>
          </p:txBody>
        </p:sp>
        <p:sp>
          <p:nvSpPr>
            <p:cNvPr id="1477" name="Forma libre: forma 1476">
              <a:extLst>
                <a:ext uri="{FF2B5EF4-FFF2-40B4-BE49-F238E27FC236}">
                  <a16:creationId xmlns:a16="http://schemas.microsoft.com/office/drawing/2014/main" id="{F846289E-9AF6-4CE6-AE55-1D16CB80574B}"/>
                </a:ext>
              </a:extLst>
            </p:cNvPr>
            <p:cNvSpPr/>
            <p:nvPr/>
          </p:nvSpPr>
          <p:spPr>
            <a:xfrm>
              <a:off x="5387281" y="2654349"/>
              <a:ext cx="57747" cy="60480"/>
            </a:xfrm>
            <a:custGeom>
              <a:avLst/>
              <a:gdLst>
                <a:gd name="connsiteX0" fmla="*/ 8892 w 57747"/>
                <a:gd name="connsiteY0" fmla="*/ 60480 h 60480"/>
                <a:gd name="connsiteX1" fmla="*/ 9 w 57747"/>
                <a:gd name="connsiteY1" fmla="*/ 51159 h 60480"/>
                <a:gd name="connsiteX2" fmla="*/ 47822 w 57747"/>
                <a:gd name="connsiteY2" fmla="*/ 56 h 60480"/>
                <a:gd name="connsiteX3" fmla="*/ 57691 w 57747"/>
                <a:gd name="connsiteY3" fmla="*/ 7842 h 60480"/>
                <a:gd name="connsiteX4" fmla="*/ 49905 w 57747"/>
                <a:gd name="connsiteY4" fmla="*/ 17712 h 60480"/>
                <a:gd name="connsiteX5" fmla="*/ 17774 w 57747"/>
                <a:gd name="connsiteY5" fmla="*/ 51926 h 60480"/>
                <a:gd name="connsiteX6" fmla="*/ 8892 w 57747"/>
                <a:gd name="connsiteY6" fmla="*/ 60480 h 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47" h="60480">
                  <a:moveTo>
                    <a:pt x="8892" y="60480"/>
                  </a:moveTo>
                  <a:cubicBezTo>
                    <a:pt x="3518" y="60261"/>
                    <a:pt x="-210" y="56094"/>
                    <a:pt x="9" y="51159"/>
                  </a:cubicBezTo>
                  <a:cubicBezTo>
                    <a:pt x="1325" y="24621"/>
                    <a:pt x="21393" y="3127"/>
                    <a:pt x="47822" y="56"/>
                  </a:cubicBezTo>
                  <a:cubicBezTo>
                    <a:pt x="52647" y="-492"/>
                    <a:pt x="57143" y="3017"/>
                    <a:pt x="57691" y="7842"/>
                  </a:cubicBezTo>
                  <a:cubicBezTo>
                    <a:pt x="58240" y="12777"/>
                    <a:pt x="54730" y="17164"/>
                    <a:pt x="49905" y="17712"/>
                  </a:cubicBezTo>
                  <a:cubicBezTo>
                    <a:pt x="32140" y="19796"/>
                    <a:pt x="18652" y="34161"/>
                    <a:pt x="17774" y="51926"/>
                  </a:cubicBezTo>
                  <a:cubicBezTo>
                    <a:pt x="17555" y="56752"/>
                    <a:pt x="13607" y="60480"/>
                    <a:pt x="8892" y="60480"/>
                  </a:cubicBezTo>
                  <a:close/>
                </a:path>
              </a:pathLst>
            </a:custGeom>
            <a:grpFill/>
            <a:ln w="10954" cap="flat">
              <a:noFill/>
              <a:prstDash val="solid"/>
              <a:miter/>
            </a:ln>
          </p:spPr>
          <p:txBody>
            <a:bodyPr rtlCol="0" anchor="ctr"/>
            <a:lstStyle/>
            <a:p>
              <a:endParaRPr lang="en-US"/>
            </a:p>
          </p:txBody>
        </p:sp>
        <p:sp>
          <p:nvSpPr>
            <p:cNvPr id="1478" name="Forma libre: forma 1477">
              <a:extLst>
                <a:ext uri="{FF2B5EF4-FFF2-40B4-BE49-F238E27FC236}">
                  <a16:creationId xmlns:a16="http://schemas.microsoft.com/office/drawing/2014/main" id="{BD9F3B0C-4565-47B1-988C-D78BD2C11C02}"/>
                </a:ext>
              </a:extLst>
            </p:cNvPr>
            <p:cNvSpPr/>
            <p:nvPr/>
          </p:nvSpPr>
          <p:spPr>
            <a:xfrm>
              <a:off x="5597073" y="2639162"/>
              <a:ext cx="17765" cy="87400"/>
            </a:xfrm>
            <a:custGeom>
              <a:avLst/>
              <a:gdLst>
                <a:gd name="connsiteX0" fmla="*/ 8883 w 17765"/>
                <a:gd name="connsiteY0" fmla="*/ 87401 h 87400"/>
                <a:gd name="connsiteX1" fmla="*/ 0 w 17765"/>
                <a:gd name="connsiteY1" fmla="*/ 78518 h 87400"/>
                <a:gd name="connsiteX2" fmla="*/ 0 w 17765"/>
                <a:gd name="connsiteY2" fmla="*/ 8883 h 87400"/>
                <a:gd name="connsiteX3" fmla="*/ 8883 w 17765"/>
                <a:gd name="connsiteY3" fmla="*/ 0 h 87400"/>
                <a:gd name="connsiteX4" fmla="*/ 17765 w 17765"/>
                <a:gd name="connsiteY4" fmla="*/ 8883 h 87400"/>
                <a:gd name="connsiteX5" fmla="*/ 17765 w 17765"/>
                <a:gd name="connsiteY5" fmla="*/ 78518 h 87400"/>
                <a:gd name="connsiteX6" fmla="*/ 8883 w 17765"/>
                <a:gd name="connsiteY6" fmla="*/ 87401 h 8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87400">
                  <a:moveTo>
                    <a:pt x="8883" y="87401"/>
                  </a:moveTo>
                  <a:cubicBezTo>
                    <a:pt x="3948" y="87401"/>
                    <a:pt x="0" y="83453"/>
                    <a:pt x="0" y="78518"/>
                  </a:cubicBezTo>
                  <a:lnTo>
                    <a:pt x="0" y="8883"/>
                  </a:lnTo>
                  <a:cubicBezTo>
                    <a:pt x="0" y="3948"/>
                    <a:pt x="3948" y="0"/>
                    <a:pt x="8883" y="0"/>
                  </a:cubicBezTo>
                  <a:cubicBezTo>
                    <a:pt x="13818" y="0"/>
                    <a:pt x="17765" y="3948"/>
                    <a:pt x="17765" y="8883"/>
                  </a:cubicBezTo>
                  <a:lnTo>
                    <a:pt x="17765" y="78518"/>
                  </a:lnTo>
                  <a:cubicBezTo>
                    <a:pt x="17765" y="83343"/>
                    <a:pt x="13818" y="87401"/>
                    <a:pt x="8883" y="87401"/>
                  </a:cubicBezTo>
                  <a:close/>
                </a:path>
              </a:pathLst>
            </a:custGeom>
            <a:grpFill/>
            <a:ln w="10954" cap="flat">
              <a:noFill/>
              <a:prstDash val="solid"/>
              <a:miter/>
            </a:ln>
          </p:spPr>
          <p:txBody>
            <a:bodyPr rtlCol="0" anchor="ctr"/>
            <a:lstStyle/>
            <a:p>
              <a:endParaRPr lang="en-US"/>
            </a:p>
          </p:txBody>
        </p:sp>
        <p:sp>
          <p:nvSpPr>
            <p:cNvPr id="1479" name="Forma libre: forma 1478">
              <a:extLst>
                <a:ext uri="{FF2B5EF4-FFF2-40B4-BE49-F238E27FC236}">
                  <a16:creationId xmlns:a16="http://schemas.microsoft.com/office/drawing/2014/main" id="{02EB075E-6ED9-4A8F-AA2E-E460E6A37108}"/>
                </a:ext>
              </a:extLst>
            </p:cNvPr>
            <p:cNvSpPr/>
            <p:nvPr/>
          </p:nvSpPr>
          <p:spPr>
            <a:xfrm>
              <a:off x="5520419" y="2493093"/>
              <a:ext cx="83123" cy="83123"/>
            </a:xfrm>
            <a:custGeom>
              <a:avLst/>
              <a:gdLst>
                <a:gd name="connsiteX0" fmla="*/ 41562 w 83123"/>
                <a:gd name="connsiteY0" fmla="*/ 83124 h 83123"/>
                <a:gd name="connsiteX1" fmla="*/ 0 w 83123"/>
                <a:gd name="connsiteY1" fmla="*/ 41562 h 83123"/>
                <a:gd name="connsiteX2" fmla="*/ 41562 w 83123"/>
                <a:gd name="connsiteY2" fmla="*/ 0 h 83123"/>
                <a:gd name="connsiteX3" fmla="*/ 83124 w 83123"/>
                <a:gd name="connsiteY3" fmla="*/ 41562 h 83123"/>
                <a:gd name="connsiteX4" fmla="*/ 41562 w 83123"/>
                <a:gd name="connsiteY4" fmla="*/ 83124 h 83123"/>
                <a:gd name="connsiteX5" fmla="*/ 41562 w 83123"/>
                <a:gd name="connsiteY5" fmla="*/ 17875 h 83123"/>
                <a:gd name="connsiteX6" fmla="*/ 17765 w 83123"/>
                <a:gd name="connsiteY6" fmla="*/ 41562 h 83123"/>
                <a:gd name="connsiteX7" fmla="*/ 41562 w 83123"/>
                <a:gd name="connsiteY7" fmla="*/ 65359 h 83123"/>
                <a:gd name="connsiteX8" fmla="*/ 65249 w 83123"/>
                <a:gd name="connsiteY8" fmla="*/ 41562 h 83123"/>
                <a:gd name="connsiteX9" fmla="*/ 41562 w 83123"/>
                <a:gd name="connsiteY9" fmla="*/ 17875 h 8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23" h="83123">
                  <a:moveTo>
                    <a:pt x="41562" y="83124"/>
                  </a:moveTo>
                  <a:cubicBezTo>
                    <a:pt x="18642" y="83124"/>
                    <a:pt x="0" y="64481"/>
                    <a:pt x="0" y="41562"/>
                  </a:cubicBezTo>
                  <a:cubicBezTo>
                    <a:pt x="0" y="18643"/>
                    <a:pt x="18642" y="0"/>
                    <a:pt x="41562" y="0"/>
                  </a:cubicBezTo>
                  <a:cubicBezTo>
                    <a:pt x="64481" y="0"/>
                    <a:pt x="83124" y="18643"/>
                    <a:pt x="83124" y="41562"/>
                  </a:cubicBezTo>
                  <a:cubicBezTo>
                    <a:pt x="83124" y="64481"/>
                    <a:pt x="64481" y="83124"/>
                    <a:pt x="41562" y="83124"/>
                  </a:cubicBezTo>
                  <a:close/>
                  <a:moveTo>
                    <a:pt x="41562" y="17875"/>
                  </a:moveTo>
                  <a:cubicBezTo>
                    <a:pt x="28512" y="17875"/>
                    <a:pt x="17765" y="28512"/>
                    <a:pt x="17765" y="41562"/>
                  </a:cubicBezTo>
                  <a:cubicBezTo>
                    <a:pt x="17765" y="54612"/>
                    <a:pt x="28402" y="65359"/>
                    <a:pt x="41562" y="65359"/>
                  </a:cubicBezTo>
                  <a:cubicBezTo>
                    <a:pt x="54612" y="65359"/>
                    <a:pt x="65249" y="54721"/>
                    <a:pt x="65249" y="41562"/>
                  </a:cubicBezTo>
                  <a:cubicBezTo>
                    <a:pt x="65358" y="28512"/>
                    <a:pt x="54721" y="17875"/>
                    <a:pt x="41562" y="17875"/>
                  </a:cubicBezTo>
                  <a:close/>
                </a:path>
              </a:pathLst>
            </a:custGeom>
            <a:grpFill/>
            <a:ln w="10954" cap="flat">
              <a:noFill/>
              <a:prstDash val="solid"/>
              <a:miter/>
            </a:ln>
          </p:spPr>
          <p:txBody>
            <a:bodyPr rtlCol="0" anchor="ctr"/>
            <a:lstStyle/>
            <a:p>
              <a:endParaRPr lang="en-US"/>
            </a:p>
          </p:txBody>
        </p:sp>
        <p:sp>
          <p:nvSpPr>
            <p:cNvPr id="1480" name="Forma libre: forma 1479">
              <a:extLst>
                <a:ext uri="{FF2B5EF4-FFF2-40B4-BE49-F238E27FC236}">
                  <a16:creationId xmlns:a16="http://schemas.microsoft.com/office/drawing/2014/main" id="{C457F09D-C48F-406D-B424-FDAA778A6CC1}"/>
                </a:ext>
              </a:extLst>
            </p:cNvPr>
            <p:cNvSpPr/>
            <p:nvPr/>
          </p:nvSpPr>
          <p:spPr>
            <a:xfrm>
              <a:off x="5587782" y="2579317"/>
              <a:ext cx="57871" cy="146697"/>
            </a:xfrm>
            <a:custGeom>
              <a:avLst/>
              <a:gdLst>
                <a:gd name="connsiteX0" fmla="*/ 48879 w 57871"/>
                <a:gd name="connsiteY0" fmla="*/ 146697 h 146697"/>
                <a:gd name="connsiteX1" fmla="*/ 39996 w 57871"/>
                <a:gd name="connsiteY1" fmla="*/ 137815 h 146697"/>
                <a:gd name="connsiteX2" fmla="*/ 39996 w 57871"/>
                <a:gd name="connsiteY2" fmla="*/ 53704 h 146697"/>
                <a:gd name="connsiteX3" fmla="*/ 7865 w 57871"/>
                <a:gd name="connsiteY3" fmla="*/ 17735 h 146697"/>
                <a:gd name="connsiteX4" fmla="*/ 79 w 57871"/>
                <a:gd name="connsiteY4" fmla="*/ 7865 h 146697"/>
                <a:gd name="connsiteX5" fmla="*/ 9949 w 57871"/>
                <a:gd name="connsiteY5" fmla="*/ 79 h 146697"/>
                <a:gd name="connsiteX6" fmla="*/ 57871 w 57871"/>
                <a:gd name="connsiteY6" fmla="*/ 53814 h 146697"/>
                <a:gd name="connsiteX7" fmla="*/ 57871 w 57871"/>
                <a:gd name="connsiteY7" fmla="*/ 137924 h 146697"/>
                <a:gd name="connsiteX8" fmla="*/ 48879 w 57871"/>
                <a:gd name="connsiteY8" fmla="*/ 146697 h 14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871" h="146697">
                  <a:moveTo>
                    <a:pt x="48879" y="146697"/>
                  </a:moveTo>
                  <a:cubicBezTo>
                    <a:pt x="43944" y="146697"/>
                    <a:pt x="39996" y="142749"/>
                    <a:pt x="39996" y="137815"/>
                  </a:cubicBezTo>
                  <a:lnTo>
                    <a:pt x="39996" y="53704"/>
                  </a:lnTo>
                  <a:cubicBezTo>
                    <a:pt x="39996" y="35281"/>
                    <a:pt x="26179" y="19818"/>
                    <a:pt x="7865" y="17735"/>
                  </a:cubicBezTo>
                  <a:cubicBezTo>
                    <a:pt x="2930" y="17187"/>
                    <a:pt x="-579" y="12800"/>
                    <a:pt x="79" y="7865"/>
                  </a:cubicBezTo>
                  <a:cubicBezTo>
                    <a:pt x="628" y="2931"/>
                    <a:pt x="5014" y="-579"/>
                    <a:pt x="9949" y="79"/>
                  </a:cubicBezTo>
                  <a:cubicBezTo>
                    <a:pt x="37255" y="3260"/>
                    <a:pt x="57871" y="26288"/>
                    <a:pt x="57871" y="53814"/>
                  </a:cubicBezTo>
                  <a:lnTo>
                    <a:pt x="57871" y="137924"/>
                  </a:lnTo>
                  <a:cubicBezTo>
                    <a:pt x="57761" y="142640"/>
                    <a:pt x="53814" y="146697"/>
                    <a:pt x="48879" y="146697"/>
                  </a:cubicBezTo>
                  <a:close/>
                </a:path>
              </a:pathLst>
            </a:custGeom>
            <a:grpFill/>
            <a:ln w="10954" cap="flat">
              <a:noFill/>
              <a:prstDash val="solid"/>
              <a:miter/>
            </a:ln>
          </p:spPr>
          <p:txBody>
            <a:bodyPr rtlCol="0" anchor="ctr"/>
            <a:lstStyle/>
            <a:p>
              <a:endParaRPr lang="en-US"/>
            </a:p>
          </p:txBody>
        </p:sp>
        <p:sp>
          <p:nvSpPr>
            <p:cNvPr id="1481" name="Forma libre: forma 1480">
              <a:extLst>
                <a:ext uri="{FF2B5EF4-FFF2-40B4-BE49-F238E27FC236}">
                  <a16:creationId xmlns:a16="http://schemas.microsoft.com/office/drawing/2014/main" id="{D2FEB7D9-D762-47A7-ADA5-3766A17C2E1A}"/>
                </a:ext>
              </a:extLst>
            </p:cNvPr>
            <p:cNvSpPr/>
            <p:nvPr/>
          </p:nvSpPr>
          <p:spPr>
            <a:xfrm>
              <a:off x="5492888" y="2579121"/>
              <a:ext cx="43488" cy="29665"/>
            </a:xfrm>
            <a:custGeom>
              <a:avLst/>
              <a:gdLst>
                <a:gd name="connsiteX0" fmla="*/ 8888 w 43488"/>
                <a:gd name="connsiteY0" fmla="*/ 29665 h 29665"/>
                <a:gd name="connsiteX1" fmla="*/ 2418 w 43488"/>
                <a:gd name="connsiteY1" fmla="*/ 26814 h 29665"/>
                <a:gd name="connsiteX2" fmla="*/ 2857 w 43488"/>
                <a:gd name="connsiteY2" fmla="*/ 14203 h 29665"/>
                <a:gd name="connsiteX3" fmla="*/ 33562 w 43488"/>
                <a:gd name="connsiteY3" fmla="*/ 56 h 29665"/>
                <a:gd name="connsiteX4" fmla="*/ 43432 w 43488"/>
                <a:gd name="connsiteY4" fmla="*/ 7842 h 29665"/>
                <a:gd name="connsiteX5" fmla="*/ 35646 w 43488"/>
                <a:gd name="connsiteY5" fmla="*/ 17712 h 29665"/>
                <a:gd name="connsiteX6" fmla="*/ 15139 w 43488"/>
                <a:gd name="connsiteY6" fmla="*/ 27143 h 29665"/>
                <a:gd name="connsiteX7" fmla="*/ 8888 w 43488"/>
                <a:gd name="connsiteY7" fmla="*/ 29665 h 2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88" h="29665">
                  <a:moveTo>
                    <a:pt x="8888" y="29665"/>
                  </a:moveTo>
                  <a:cubicBezTo>
                    <a:pt x="6476" y="29665"/>
                    <a:pt x="4173" y="28678"/>
                    <a:pt x="2418" y="26814"/>
                  </a:cubicBezTo>
                  <a:cubicBezTo>
                    <a:pt x="-981" y="23195"/>
                    <a:pt x="-762" y="17602"/>
                    <a:pt x="2857" y="14203"/>
                  </a:cubicBezTo>
                  <a:cubicBezTo>
                    <a:pt x="11411" y="6307"/>
                    <a:pt x="21938" y="1372"/>
                    <a:pt x="33562" y="56"/>
                  </a:cubicBezTo>
                  <a:cubicBezTo>
                    <a:pt x="38387" y="-492"/>
                    <a:pt x="42884" y="3017"/>
                    <a:pt x="43432" y="7842"/>
                  </a:cubicBezTo>
                  <a:cubicBezTo>
                    <a:pt x="43980" y="12777"/>
                    <a:pt x="40471" y="17164"/>
                    <a:pt x="35646" y="17712"/>
                  </a:cubicBezTo>
                  <a:cubicBezTo>
                    <a:pt x="27860" y="18589"/>
                    <a:pt x="20842" y="21879"/>
                    <a:pt x="15139" y="27143"/>
                  </a:cubicBezTo>
                  <a:cubicBezTo>
                    <a:pt x="13275" y="28897"/>
                    <a:pt x="11082" y="29665"/>
                    <a:pt x="8888" y="29665"/>
                  </a:cubicBezTo>
                  <a:close/>
                </a:path>
              </a:pathLst>
            </a:custGeom>
            <a:grpFill/>
            <a:ln w="10954" cap="flat">
              <a:noFill/>
              <a:prstDash val="solid"/>
              <a:miter/>
            </a:ln>
          </p:spPr>
          <p:txBody>
            <a:bodyPr rtlCol="0" anchor="ctr"/>
            <a:lstStyle/>
            <a:p>
              <a:endParaRPr lang="en-US"/>
            </a:p>
          </p:txBody>
        </p:sp>
        <p:sp>
          <p:nvSpPr>
            <p:cNvPr id="1482" name="Forma libre: forma 1481">
              <a:extLst>
                <a:ext uri="{FF2B5EF4-FFF2-40B4-BE49-F238E27FC236}">
                  <a16:creationId xmlns:a16="http://schemas.microsoft.com/office/drawing/2014/main" id="{2AFB4BD3-C67D-4F37-9D88-8C82854B9083}"/>
                </a:ext>
              </a:extLst>
            </p:cNvPr>
            <p:cNvSpPr/>
            <p:nvPr/>
          </p:nvSpPr>
          <p:spPr>
            <a:xfrm>
              <a:off x="5134848" y="2714281"/>
              <a:ext cx="17765" cy="87400"/>
            </a:xfrm>
            <a:custGeom>
              <a:avLst/>
              <a:gdLst>
                <a:gd name="connsiteX0" fmla="*/ 8883 w 17765"/>
                <a:gd name="connsiteY0" fmla="*/ 87401 h 87400"/>
                <a:gd name="connsiteX1" fmla="*/ 0 w 17765"/>
                <a:gd name="connsiteY1" fmla="*/ 78518 h 87400"/>
                <a:gd name="connsiteX2" fmla="*/ 0 w 17765"/>
                <a:gd name="connsiteY2" fmla="*/ 8883 h 87400"/>
                <a:gd name="connsiteX3" fmla="*/ 8883 w 17765"/>
                <a:gd name="connsiteY3" fmla="*/ 0 h 87400"/>
                <a:gd name="connsiteX4" fmla="*/ 17765 w 17765"/>
                <a:gd name="connsiteY4" fmla="*/ 8883 h 87400"/>
                <a:gd name="connsiteX5" fmla="*/ 17765 w 17765"/>
                <a:gd name="connsiteY5" fmla="*/ 78518 h 87400"/>
                <a:gd name="connsiteX6" fmla="*/ 8883 w 17765"/>
                <a:gd name="connsiteY6" fmla="*/ 87401 h 8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87400">
                  <a:moveTo>
                    <a:pt x="8883" y="87401"/>
                  </a:moveTo>
                  <a:cubicBezTo>
                    <a:pt x="3948" y="87401"/>
                    <a:pt x="0" y="83453"/>
                    <a:pt x="0" y="78518"/>
                  </a:cubicBezTo>
                  <a:lnTo>
                    <a:pt x="0" y="8883"/>
                  </a:lnTo>
                  <a:cubicBezTo>
                    <a:pt x="0" y="3948"/>
                    <a:pt x="3948" y="0"/>
                    <a:pt x="8883" y="0"/>
                  </a:cubicBezTo>
                  <a:cubicBezTo>
                    <a:pt x="13817" y="0"/>
                    <a:pt x="17765" y="3948"/>
                    <a:pt x="17765" y="8883"/>
                  </a:cubicBezTo>
                  <a:lnTo>
                    <a:pt x="17765" y="78518"/>
                  </a:lnTo>
                  <a:cubicBezTo>
                    <a:pt x="17765" y="83453"/>
                    <a:pt x="13708" y="87401"/>
                    <a:pt x="8883" y="87401"/>
                  </a:cubicBezTo>
                  <a:close/>
                </a:path>
              </a:pathLst>
            </a:custGeom>
            <a:grpFill/>
            <a:ln w="10954" cap="flat">
              <a:noFill/>
              <a:prstDash val="solid"/>
              <a:miter/>
            </a:ln>
          </p:spPr>
          <p:txBody>
            <a:bodyPr rtlCol="0" anchor="ctr"/>
            <a:lstStyle/>
            <a:p>
              <a:endParaRPr lang="en-US"/>
            </a:p>
          </p:txBody>
        </p:sp>
        <p:sp>
          <p:nvSpPr>
            <p:cNvPr id="1483" name="Forma libre: forma 1482">
              <a:extLst>
                <a:ext uri="{FF2B5EF4-FFF2-40B4-BE49-F238E27FC236}">
                  <a16:creationId xmlns:a16="http://schemas.microsoft.com/office/drawing/2014/main" id="{D2CB9C04-B978-406F-823A-621D497179B7}"/>
                </a:ext>
              </a:extLst>
            </p:cNvPr>
            <p:cNvSpPr/>
            <p:nvPr/>
          </p:nvSpPr>
          <p:spPr>
            <a:xfrm>
              <a:off x="5146034" y="2568211"/>
              <a:ext cx="83123" cy="83123"/>
            </a:xfrm>
            <a:custGeom>
              <a:avLst/>
              <a:gdLst>
                <a:gd name="connsiteX0" fmla="*/ 41562 w 83123"/>
                <a:gd name="connsiteY0" fmla="*/ 83124 h 83123"/>
                <a:gd name="connsiteX1" fmla="*/ 0 w 83123"/>
                <a:gd name="connsiteY1" fmla="*/ 41562 h 83123"/>
                <a:gd name="connsiteX2" fmla="*/ 41562 w 83123"/>
                <a:gd name="connsiteY2" fmla="*/ 0 h 83123"/>
                <a:gd name="connsiteX3" fmla="*/ 83124 w 83123"/>
                <a:gd name="connsiteY3" fmla="*/ 41562 h 83123"/>
                <a:gd name="connsiteX4" fmla="*/ 41562 w 83123"/>
                <a:gd name="connsiteY4" fmla="*/ 83124 h 83123"/>
                <a:gd name="connsiteX5" fmla="*/ 41562 w 83123"/>
                <a:gd name="connsiteY5" fmla="*/ 17875 h 83123"/>
                <a:gd name="connsiteX6" fmla="*/ 17875 w 83123"/>
                <a:gd name="connsiteY6" fmla="*/ 41671 h 83123"/>
                <a:gd name="connsiteX7" fmla="*/ 41562 w 83123"/>
                <a:gd name="connsiteY7" fmla="*/ 65358 h 83123"/>
                <a:gd name="connsiteX8" fmla="*/ 65358 w 83123"/>
                <a:gd name="connsiteY8" fmla="*/ 41671 h 83123"/>
                <a:gd name="connsiteX9" fmla="*/ 41562 w 83123"/>
                <a:gd name="connsiteY9" fmla="*/ 17875 h 8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23" h="83123">
                  <a:moveTo>
                    <a:pt x="41562" y="83124"/>
                  </a:moveTo>
                  <a:cubicBezTo>
                    <a:pt x="18642" y="83124"/>
                    <a:pt x="0" y="64481"/>
                    <a:pt x="0" y="41562"/>
                  </a:cubicBezTo>
                  <a:cubicBezTo>
                    <a:pt x="0" y="18642"/>
                    <a:pt x="18642" y="0"/>
                    <a:pt x="41562" y="0"/>
                  </a:cubicBezTo>
                  <a:cubicBezTo>
                    <a:pt x="64481" y="0"/>
                    <a:pt x="83124" y="18642"/>
                    <a:pt x="83124" y="41562"/>
                  </a:cubicBezTo>
                  <a:cubicBezTo>
                    <a:pt x="83124" y="64481"/>
                    <a:pt x="64481" y="83124"/>
                    <a:pt x="41562" y="83124"/>
                  </a:cubicBezTo>
                  <a:close/>
                  <a:moveTo>
                    <a:pt x="41562" y="17875"/>
                  </a:moveTo>
                  <a:cubicBezTo>
                    <a:pt x="28512" y="17875"/>
                    <a:pt x="17875" y="28512"/>
                    <a:pt x="17875" y="41671"/>
                  </a:cubicBezTo>
                  <a:cubicBezTo>
                    <a:pt x="17875" y="54721"/>
                    <a:pt x="28512" y="65358"/>
                    <a:pt x="41562" y="65358"/>
                  </a:cubicBezTo>
                  <a:cubicBezTo>
                    <a:pt x="54612" y="65358"/>
                    <a:pt x="65358" y="54721"/>
                    <a:pt x="65358" y="41671"/>
                  </a:cubicBezTo>
                  <a:cubicBezTo>
                    <a:pt x="65358" y="28512"/>
                    <a:pt x="54612" y="17875"/>
                    <a:pt x="41562" y="17875"/>
                  </a:cubicBezTo>
                  <a:close/>
                </a:path>
              </a:pathLst>
            </a:custGeom>
            <a:grpFill/>
            <a:ln w="10954" cap="flat">
              <a:noFill/>
              <a:prstDash val="solid"/>
              <a:miter/>
            </a:ln>
          </p:spPr>
          <p:txBody>
            <a:bodyPr rtlCol="0" anchor="ctr"/>
            <a:lstStyle/>
            <a:p>
              <a:endParaRPr lang="en-US"/>
            </a:p>
          </p:txBody>
        </p:sp>
        <p:sp>
          <p:nvSpPr>
            <p:cNvPr id="1484" name="Forma libre: forma 1483">
              <a:extLst>
                <a:ext uri="{FF2B5EF4-FFF2-40B4-BE49-F238E27FC236}">
                  <a16:creationId xmlns:a16="http://schemas.microsoft.com/office/drawing/2014/main" id="{6E544B65-34EE-4158-A8B0-95843B9FF5E5}"/>
                </a:ext>
              </a:extLst>
            </p:cNvPr>
            <p:cNvSpPr/>
            <p:nvPr/>
          </p:nvSpPr>
          <p:spPr>
            <a:xfrm>
              <a:off x="5104143" y="2654349"/>
              <a:ext cx="57848" cy="146784"/>
            </a:xfrm>
            <a:custGeom>
              <a:avLst/>
              <a:gdLst>
                <a:gd name="connsiteX0" fmla="*/ 8883 w 57848"/>
                <a:gd name="connsiteY0" fmla="*/ 146784 h 146784"/>
                <a:gd name="connsiteX1" fmla="*/ 0 w 57848"/>
                <a:gd name="connsiteY1" fmla="*/ 137901 h 146784"/>
                <a:gd name="connsiteX2" fmla="*/ 0 w 57848"/>
                <a:gd name="connsiteY2" fmla="*/ 53791 h 146784"/>
                <a:gd name="connsiteX3" fmla="*/ 47922 w 57848"/>
                <a:gd name="connsiteY3" fmla="*/ 56 h 146784"/>
                <a:gd name="connsiteX4" fmla="*/ 57792 w 57848"/>
                <a:gd name="connsiteY4" fmla="*/ 7842 h 146784"/>
                <a:gd name="connsiteX5" fmla="*/ 50006 w 57848"/>
                <a:gd name="connsiteY5" fmla="*/ 17712 h 146784"/>
                <a:gd name="connsiteX6" fmla="*/ 17875 w 57848"/>
                <a:gd name="connsiteY6" fmla="*/ 53681 h 146784"/>
                <a:gd name="connsiteX7" fmla="*/ 17875 w 57848"/>
                <a:gd name="connsiteY7" fmla="*/ 137792 h 146784"/>
                <a:gd name="connsiteX8" fmla="*/ 8883 w 57848"/>
                <a:gd name="connsiteY8" fmla="*/ 146784 h 14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848" h="146784">
                  <a:moveTo>
                    <a:pt x="8883" y="146784"/>
                  </a:moveTo>
                  <a:cubicBezTo>
                    <a:pt x="3948" y="146784"/>
                    <a:pt x="0" y="142836"/>
                    <a:pt x="0" y="137901"/>
                  </a:cubicBezTo>
                  <a:lnTo>
                    <a:pt x="0" y="53791"/>
                  </a:lnTo>
                  <a:cubicBezTo>
                    <a:pt x="0" y="26266"/>
                    <a:pt x="20616" y="3237"/>
                    <a:pt x="47922" y="56"/>
                  </a:cubicBezTo>
                  <a:cubicBezTo>
                    <a:pt x="52857" y="-492"/>
                    <a:pt x="57244" y="3017"/>
                    <a:pt x="57792" y="7842"/>
                  </a:cubicBezTo>
                  <a:cubicBezTo>
                    <a:pt x="58340" y="12777"/>
                    <a:pt x="54831" y="17164"/>
                    <a:pt x="50006" y="17712"/>
                  </a:cubicBezTo>
                  <a:cubicBezTo>
                    <a:pt x="31692" y="19796"/>
                    <a:pt x="17875" y="35258"/>
                    <a:pt x="17875" y="53681"/>
                  </a:cubicBezTo>
                  <a:lnTo>
                    <a:pt x="17875" y="137792"/>
                  </a:lnTo>
                  <a:cubicBezTo>
                    <a:pt x="17765" y="142836"/>
                    <a:pt x="13708" y="146784"/>
                    <a:pt x="8883" y="146784"/>
                  </a:cubicBezTo>
                  <a:close/>
                </a:path>
              </a:pathLst>
            </a:custGeom>
            <a:grpFill/>
            <a:ln w="10954" cap="flat">
              <a:noFill/>
              <a:prstDash val="solid"/>
              <a:miter/>
            </a:ln>
          </p:spPr>
          <p:txBody>
            <a:bodyPr rtlCol="0" anchor="ctr"/>
            <a:lstStyle/>
            <a:p>
              <a:endParaRPr lang="en-US"/>
            </a:p>
          </p:txBody>
        </p:sp>
        <p:sp>
          <p:nvSpPr>
            <p:cNvPr id="1485" name="Forma libre: forma 1484">
              <a:extLst>
                <a:ext uri="{FF2B5EF4-FFF2-40B4-BE49-F238E27FC236}">
                  <a16:creationId xmlns:a16="http://schemas.microsoft.com/office/drawing/2014/main" id="{8F42C1FB-64A3-43CC-BD16-2E459D49ED1E}"/>
                </a:ext>
              </a:extLst>
            </p:cNvPr>
            <p:cNvSpPr/>
            <p:nvPr/>
          </p:nvSpPr>
          <p:spPr>
            <a:xfrm>
              <a:off x="5213287" y="2654457"/>
              <a:ext cx="57770" cy="60481"/>
            </a:xfrm>
            <a:custGeom>
              <a:avLst/>
              <a:gdLst>
                <a:gd name="connsiteX0" fmla="*/ 48879 w 57770"/>
                <a:gd name="connsiteY0" fmla="*/ 60372 h 60481"/>
                <a:gd name="connsiteX1" fmla="*/ 39996 w 57770"/>
                <a:gd name="connsiteY1" fmla="*/ 51928 h 60481"/>
                <a:gd name="connsiteX2" fmla="*/ 7865 w 57770"/>
                <a:gd name="connsiteY2" fmla="*/ 17714 h 60481"/>
                <a:gd name="connsiteX3" fmla="*/ 79 w 57770"/>
                <a:gd name="connsiteY3" fmla="*/ 7844 h 60481"/>
                <a:gd name="connsiteX4" fmla="*/ 9949 w 57770"/>
                <a:gd name="connsiteY4" fmla="*/ 58 h 60481"/>
                <a:gd name="connsiteX5" fmla="*/ 57761 w 57770"/>
                <a:gd name="connsiteY5" fmla="*/ 51160 h 60481"/>
                <a:gd name="connsiteX6" fmla="*/ 49317 w 57770"/>
                <a:gd name="connsiteY6" fmla="*/ 60482 h 60481"/>
                <a:gd name="connsiteX7" fmla="*/ 48879 w 57770"/>
                <a:gd name="connsiteY7" fmla="*/ 60372 h 6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770" h="60481">
                  <a:moveTo>
                    <a:pt x="48879" y="60372"/>
                  </a:moveTo>
                  <a:cubicBezTo>
                    <a:pt x="44163" y="60372"/>
                    <a:pt x="40215" y="56644"/>
                    <a:pt x="39996" y="51928"/>
                  </a:cubicBezTo>
                  <a:cubicBezTo>
                    <a:pt x="39119" y="34163"/>
                    <a:pt x="25631" y="19687"/>
                    <a:pt x="7865" y="17714"/>
                  </a:cubicBezTo>
                  <a:cubicBezTo>
                    <a:pt x="2931" y="17165"/>
                    <a:pt x="-579" y="12779"/>
                    <a:pt x="79" y="7844"/>
                  </a:cubicBezTo>
                  <a:cubicBezTo>
                    <a:pt x="628" y="2909"/>
                    <a:pt x="5124" y="-490"/>
                    <a:pt x="9949" y="58"/>
                  </a:cubicBezTo>
                  <a:cubicBezTo>
                    <a:pt x="36377" y="3128"/>
                    <a:pt x="56555" y="24622"/>
                    <a:pt x="57761" y="51160"/>
                  </a:cubicBezTo>
                  <a:cubicBezTo>
                    <a:pt x="57981" y="56095"/>
                    <a:pt x="54252" y="60262"/>
                    <a:pt x="49317" y="60482"/>
                  </a:cubicBezTo>
                  <a:cubicBezTo>
                    <a:pt x="49208" y="60372"/>
                    <a:pt x="48988" y="60372"/>
                    <a:pt x="48879" y="60372"/>
                  </a:cubicBezTo>
                  <a:close/>
                </a:path>
              </a:pathLst>
            </a:custGeom>
            <a:grpFill/>
            <a:ln w="10954" cap="flat">
              <a:noFill/>
              <a:prstDash val="solid"/>
              <a:miter/>
            </a:ln>
          </p:spPr>
          <p:txBody>
            <a:bodyPr rtlCol="0" anchor="ctr"/>
            <a:lstStyle/>
            <a:p>
              <a:endParaRPr lang="en-US"/>
            </a:p>
          </p:txBody>
        </p:sp>
        <p:sp>
          <p:nvSpPr>
            <p:cNvPr id="1486" name="Forma libre: forma 1485">
              <a:extLst>
                <a:ext uri="{FF2B5EF4-FFF2-40B4-BE49-F238E27FC236}">
                  <a16:creationId xmlns:a16="http://schemas.microsoft.com/office/drawing/2014/main" id="{FDAF57FF-688C-4DC0-B87E-6752F9E337FA}"/>
                </a:ext>
              </a:extLst>
            </p:cNvPr>
            <p:cNvSpPr/>
            <p:nvPr/>
          </p:nvSpPr>
          <p:spPr>
            <a:xfrm>
              <a:off x="5043500" y="2639162"/>
              <a:ext cx="17765" cy="87400"/>
            </a:xfrm>
            <a:custGeom>
              <a:avLst/>
              <a:gdLst>
                <a:gd name="connsiteX0" fmla="*/ 8883 w 17765"/>
                <a:gd name="connsiteY0" fmla="*/ 87401 h 87400"/>
                <a:gd name="connsiteX1" fmla="*/ 0 w 17765"/>
                <a:gd name="connsiteY1" fmla="*/ 78518 h 87400"/>
                <a:gd name="connsiteX2" fmla="*/ 0 w 17765"/>
                <a:gd name="connsiteY2" fmla="*/ 8883 h 87400"/>
                <a:gd name="connsiteX3" fmla="*/ 8883 w 17765"/>
                <a:gd name="connsiteY3" fmla="*/ 0 h 87400"/>
                <a:gd name="connsiteX4" fmla="*/ 17765 w 17765"/>
                <a:gd name="connsiteY4" fmla="*/ 8883 h 87400"/>
                <a:gd name="connsiteX5" fmla="*/ 17765 w 17765"/>
                <a:gd name="connsiteY5" fmla="*/ 78518 h 87400"/>
                <a:gd name="connsiteX6" fmla="*/ 8883 w 17765"/>
                <a:gd name="connsiteY6" fmla="*/ 87401 h 8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87400">
                  <a:moveTo>
                    <a:pt x="8883" y="87401"/>
                  </a:moveTo>
                  <a:cubicBezTo>
                    <a:pt x="3948" y="87401"/>
                    <a:pt x="0" y="83453"/>
                    <a:pt x="0" y="78518"/>
                  </a:cubicBezTo>
                  <a:lnTo>
                    <a:pt x="0" y="8883"/>
                  </a:lnTo>
                  <a:cubicBezTo>
                    <a:pt x="0" y="3948"/>
                    <a:pt x="3948" y="0"/>
                    <a:pt x="8883" y="0"/>
                  </a:cubicBezTo>
                  <a:cubicBezTo>
                    <a:pt x="13817" y="0"/>
                    <a:pt x="17765" y="3948"/>
                    <a:pt x="17765" y="8883"/>
                  </a:cubicBezTo>
                  <a:lnTo>
                    <a:pt x="17765" y="78518"/>
                  </a:lnTo>
                  <a:cubicBezTo>
                    <a:pt x="17765" y="83343"/>
                    <a:pt x="13817" y="87401"/>
                    <a:pt x="8883" y="87401"/>
                  </a:cubicBezTo>
                  <a:close/>
                </a:path>
              </a:pathLst>
            </a:custGeom>
            <a:grpFill/>
            <a:ln w="10954" cap="flat">
              <a:noFill/>
              <a:prstDash val="solid"/>
              <a:miter/>
            </a:ln>
          </p:spPr>
          <p:txBody>
            <a:bodyPr rtlCol="0" anchor="ctr"/>
            <a:lstStyle/>
            <a:p>
              <a:endParaRPr lang="en-US"/>
            </a:p>
          </p:txBody>
        </p:sp>
        <p:sp>
          <p:nvSpPr>
            <p:cNvPr id="1487" name="Forma libre: forma 1486">
              <a:extLst>
                <a:ext uri="{FF2B5EF4-FFF2-40B4-BE49-F238E27FC236}">
                  <a16:creationId xmlns:a16="http://schemas.microsoft.com/office/drawing/2014/main" id="{64324CB3-F16A-47FA-ADC8-F23DA2E276A4}"/>
                </a:ext>
              </a:extLst>
            </p:cNvPr>
            <p:cNvSpPr/>
            <p:nvPr/>
          </p:nvSpPr>
          <p:spPr>
            <a:xfrm>
              <a:off x="5054685" y="2493093"/>
              <a:ext cx="83123" cy="83123"/>
            </a:xfrm>
            <a:custGeom>
              <a:avLst/>
              <a:gdLst>
                <a:gd name="connsiteX0" fmla="*/ 41562 w 83123"/>
                <a:gd name="connsiteY0" fmla="*/ 83124 h 83123"/>
                <a:gd name="connsiteX1" fmla="*/ 0 w 83123"/>
                <a:gd name="connsiteY1" fmla="*/ 41562 h 83123"/>
                <a:gd name="connsiteX2" fmla="*/ 41562 w 83123"/>
                <a:gd name="connsiteY2" fmla="*/ 0 h 83123"/>
                <a:gd name="connsiteX3" fmla="*/ 83124 w 83123"/>
                <a:gd name="connsiteY3" fmla="*/ 41562 h 83123"/>
                <a:gd name="connsiteX4" fmla="*/ 41562 w 83123"/>
                <a:gd name="connsiteY4" fmla="*/ 83124 h 83123"/>
                <a:gd name="connsiteX5" fmla="*/ 41562 w 83123"/>
                <a:gd name="connsiteY5" fmla="*/ 17875 h 83123"/>
                <a:gd name="connsiteX6" fmla="*/ 17765 w 83123"/>
                <a:gd name="connsiteY6" fmla="*/ 41562 h 83123"/>
                <a:gd name="connsiteX7" fmla="*/ 41562 w 83123"/>
                <a:gd name="connsiteY7" fmla="*/ 65359 h 83123"/>
                <a:gd name="connsiteX8" fmla="*/ 65249 w 83123"/>
                <a:gd name="connsiteY8" fmla="*/ 41562 h 83123"/>
                <a:gd name="connsiteX9" fmla="*/ 41562 w 83123"/>
                <a:gd name="connsiteY9" fmla="*/ 17875 h 8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23" h="83123">
                  <a:moveTo>
                    <a:pt x="41562" y="83124"/>
                  </a:moveTo>
                  <a:cubicBezTo>
                    <a:pt x="18642" y="83124"/>
                    <a:pt x="0" y="64481"/>
                    <a:pt x="0" y="41562"/>
                  </a:cubicBezTo>
                  <a:cubicBezTo>
                    <a:pt x="0" y="18643"/>
                    <a:pt x="18642" y="0"/>
                    <a:pt x="41562" y="0"/>
                  </a:cubicBezTo>
                  <a:cubicBezTo>
                    <a:pt x="64481" y="0"/>
                    <a:pt x="83124" y="18643"/>
                    <a:pt x="83124" y="41562"/>
                  </a:cubicBezTo>
                  <a:cubicBezTo>
                    <a:pt x="83124" y="64481"/>
                    <a:pt x="64481" y="83124"/>
                    <a:pt x="41562" y="83124"/>
                  </a:cubicBezTo>
                  <a:close/>
                  <a:moveTo>
                    <a:pt x="41562" y="17875"/>
                  </a:moveTo>
                  <a:cubicBezTo>
                    <a:pt x="28512" y="17875"/>
                    <a:pt x="17765" y="28512"/>
                    <a:pt x="17765" y="41562"/>
                  </a:cubicBezTo>
                  <a:cubicBezTo>
                    <a:pt x="17765" y="54612"/>
                    <a:pt x="28402" y="65359"/>
                    <a:pt x="41562" y="65359"/>
                  </a:cubicBezTo>
                  <a:cubicBezTo>
                    <a:pt x="54612" y="65359"/>
                    <a:pt x="65249" y="54721"/>
                    <a:pt x="65249" y="41562"/>
                  </a:cubicBezTo>
                  <a:cubicBezTo>
                    <a:pt x="65358" y="28512"/>
                    <a:pt x="54721" y="17875"/>
                    <a:pt x="41562" y="17875"/>
                  </a:cubicBezTo>
                  <a:close/>
                </a:path>
              </a:pathLst>
            </a:custGeom>
            <a:grpFill/>
            <a:ln w="10954" cap="flat">
              <a:noFill/>
              <a:prstDash val="solid"/>
              <a:miter/>
            </a:ln>
          </p:spPr>
          <p:txBody>
            <a:bodyPr rtlCol="0" anchor="ctr"/>
            <a:lstStyle/>
            <a:p>
              <a:endParaRPr lang="en-US"/>
            </a:p>
          </p:txBody>
        </p:sp>
        <p:sp>
          <p:nvSpPr>
            <p:cNvPr id="1488" name="Forma libre: forma 1487">
              <a:extLst>
                <a:ext uri="{FF2B5EF4-FFF2-40B4-BE49-F238E27FC236}">
                  <a16:creationId xmlns:a16="http://schemas.microsoft.com/office/drawing/2014/main" id="{E46AA24F-A0DD-4112-BCA1-B8A33517E416}"/>
                </a:ext>
              </a:extLst>
            </p:cNvPr>
            <p:cNvSpPr/>
            <p:nvPr/>
          </p:nvSpPr>
          <p:spPr>
            <a:xfrm>
              <a:off x="5012794" y="2579230"/>
              <a:ext cx="57848" cy="146784"/>
            </a:xfrm>
            <a:custGeom>
              <a:avLst/>
              <a:gdLst>
                <a:gd name="connsiteX0" fmla="*/ 8883 w 57848"/>
                <a:gd name="connsiteY0" fmla="*/ 146784 h 146784"/>
                <a:gd name="connsiteX1" fmla="*/ 0 w 57848"/>
                <a:gd name="connsiteY1" fmla="*/ 137901 h 146784"/>
                <a:gd name="connsiteX2" fmla="*/ 0 w 57848"/>
                <a:gd name="connsiteY2" fmla="*/ 53791 h 146784"/>
                <a:gd name="connsiteX3" fmla="*/ 47922 w 57848"/>
                <a:gd name="connsiteY3" fmla="*/ 56 h 146784"/>
                <a:gd name="connsiteX4" fmla="*/ 57792 w 57848"/>
                <a:gd name="connsiteY4" fmla="*/ 7842 h 146784"/>
                <a:gd name="connsiteX5" fmla="*/ 50006 w 57848"/>
                <a:gd name="connsiteY5" fmla="*/ 17712 h 146784"/>
                <a:gd name="connsiteX6" fmla="*/ 17875 w 57848"/>
                <a:gd name="connsiteY6" fmla="*/ 53681 h 146784"/>
                <a:gd name="connsiteX7" fmla="*/ 17875 w 57848"/>
                <a:gd name="connsiteY7" fmla="*/ 137792 h 146784"/>
                <a:gd name="connsiteX8" fmla="*/ 8883 w 57848"/>
                <a:gd name="connsiteY8" fmla="*/ 146784 h 14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848" h="146784">
                  <a:moveTo>
                    <a:pt x="8883" y="146784"/>
                  </a:moveTo>
                  <a:cubicBezTo>
                    <a:pt x="3948" y="146784"/>
                    <a:pt x="0" y="142836"/>
                    <a:pt x="0" y="137901"/>
                  </a:cubicBezTo>
                  <a:lnTo>
                    <a:pt x="0" y="53791"/>
                  </a:lnTo>
                  <a:cubicBezTo>
                    <a:pt x="0" y="26266"/>
                    <a:pt x="20616" y="3237"/>
                    <a:pt x="47922" y="56"/>
                  </a:cubicBezTo>
                  <a:cubicBezTo>
                    <a:pt x="52857" y="-492"/>
                    <a:pt x="57244" y="3017"/>
                    <a:pt x="57792" y="7842"/>
                  </a:cubicBezTo>
                  <a:cubicBezTo>
                    <a:pt x="58340" y="12777"/>
                    <a:pt x="54831" y="17164"/>
                    <a:pt x="50006" y="17712"/>
                  </a:cubicBezTo>
                  <a:cubicBezTo>
                    <a:pt x="31692" y="19796"/>
                    <a:pt x="17875" y="35258"/>
                    <a:pt x="17875" y="53681"/>
                  </a:cubicBezTo>
                  <a:lnTo>
                    <a:pt x="17875" y="137792"/>
                  </a:lnTo>
                  <a:cubicBezTo>
                    <a:pt x="17765" y="142727"/>
                    <a:pt x="13818" y="146784"/>
                    <a:pt x="8883" y="146784"/>
                  </a:cubicBezTo>
                  <a:close/>
                </a:path>
              </a:pathLst>
            </a:custGeom>
            <a:grpFill/>
            <a:ln w="10954" cap="flat">
              <a:noFill/>
              <a:prstDash val="solid"/>
              <a:miter/>
            </a:ln>
          </p:spPr>
          <p:txBody>
            <a:bodyPr rtlCol="0" anchor="ctr"/>
            <a:lstStyle/>
            <a:p>
              <a:endParaRPr lang="en-US"/>
            </a:p>
          </p:txBody>
        </p:sp>
        <p:sp>
          <p:nvSpPr>
            <p:cNvPr id="1489" name="Forma libre: forma 1488">
              <a:extLst>
                <a:ext uri="{FF2B5EF4-FFF2-40B4-BE49-F238E27FC236}">
                  <a16:creationId xmlns:a16="http://schemas.microsoft.com/office/drawing/2014/main" id="{FB20B013-EC29-4791-85F9-2D860F516850}"/>
                </a:ext>
              </a:extLst>
            </p:cNvPr>
            <p:cNvSpPr/>
            <p:nvPr/>
          </p:nvSpPr>
          <p:spPr>
            <a:xfrm>
              <a:off x="5122048" y="2579208"/>
              <a:ext cx="43511" cy="29578"/>
            </a:xfrm>
            <a:custGeom>
              <a:avLst/>
              <a:gdLst>
                <a:gd name="connsiteX0" fmla="*/ 34404 w 43511"/>
                <a:gd name="connsiteY0" fmla="*/ 29578 h 29578"/>
                <a:gd name="connsiteX1" fmla="*/ 28372 w 43511"/>
                <a:gd name="connsiteY1" fmla="*/ 27166 h 29578"/>
                <a:gd name="connsiteX2" fmla="*/ 7865 w 43511"/>
                <a:gd name="connsiteY2" fmla="*/ 17735 h 29578"/>
                <a:gd name="connsiteX3" fmla="*/ 79 w 43511"/>
                <a:gd name="connsiteY3" fmla="*/ 7865 h 29578"/>
                <a:gd name="connsiteX4" fmla="*/ 9949 w 43511"/>
                <a:gd name="connsiteY4" fmla="*/ 79 h 29578"/>
                <a:gd name="connsiteX5" fmla="*/ 40654 w 43511"/>
                <a:gd name="connsiteY5" fmla="*/ 14226 h 29578"/>
                <a:gd name="connsiteX6" fmla="*/ 41093 w 43511"/>
                <a:gd name="connsiteY6" fmla="*/ 26837 h 29578"/>
                <a:gd name="connsiteX7" fmla="*/ 34404 w 43511"/>
                <a:gd name="connsiteY7" fmla="*/ 29578 h 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1" h="29578">
                  <a:moveTo>
                    <a:pt x="34404" y="29578"/>
                  </a:moveTo>
                  <a:cubicBezTo>
                    <a:pt x="32210" y="29578"/>
                    <a:pt x="30017" y="28811"/>
                    <a:pt x="28372" y="27166"/>
                  </a:cubicBezTo>
                  <a:cubicBezTo>
                    <a:pt x="22670" y="21902"/>
                    <a:pt x="15542" y="18612"/>
                    <a:pt x="7865" y="17735"/>
                  </a:cubicBezTo>
                  <a:cubicBezTo>
                    <a:pt x="2930" y="17187"/>
                    <a:pt x="-579" y="12800"/>
                    <a:pt x="79" y="7865"/>
                  </a:cubicBezTo>
                  <a:cubicBezTo>
                    <a:pt x="628" y="2931"/>
                    <a:pt x="5124" y="-579"/>
                    <a:pt x="9949" y="79"/>
                  </a:cubicBezTo>
                  <a:cubicBezTo>
                    <a:pt x="21463" y="1395"/>
                    <a:pt x="32101" y="6330"/>
                    <a:pt x="40654" y="14226"/>
                  </a:cubicBezTo>
                  <a:cubicBezTo>
                    <a:pt x="44273" y="17625"/>
                    <a:pt x="44492" y="23218"/>
                    <a:pt x="41093" y="26837"/>
                  </a:cubicBezTo>
                  <a:cubicBezTo>
                    <a:pt x="39229" y="28591"/>
                    <a:pt x="36816" y="29578"/>
                    <a:pt x="34404" y="29578"/>
                  </a:cubicBezTo>
                  <a:close/>
                </a:path>
              </a:pathLst>
            </a:custGeom>
            <a:grpFill/>
            <a:ln w="10954" cap="flat">
              <a:noFill/>
              <a:prstDash val="solid"/>
              <a:miter/>
            </a:ln>
          </p:spPr>
          <p:txBody>
            <a:bodyPr rtlCol="0" anchor="ctr"/>
            <a:lstStyle/>
            <a:p>
              <a:endParaRPr lang="en-US"/>
            </a:p>
          </p:txBody>
        </p:sp>
      </p:grpSp>
      <p:grpSp>
        <p:nvGrpSpPr>
          <p:cNvPr id="1490" name="Gráfico 1466">
            <a:extLst>
              <a:ext uri="{FF2B5EF4-FFF2-40B4-BE49-F238E27FC236}">
                <a16:creationId xmlns:a16="http://schemas.microsoft.com/office/drawing/2014/main" id="{2787CD21-EEBA-42BF-A49C-76552E1F8B15}"/>
              </a:ext>
            </a:extLst>
          </p:cNvPr>
          <p:cNvGrpSpPr/>
          <p:nvPr/>
        </p:nvGrpSpPr>
        <p:grpSpPr>
          <a:xfrm>
            <a:off x="5952706" y="3283671"/>
            <a:ext cx="512120" cy="611887"/>
            <a:chOff x="5952706" y="3283671"/>
            <a:chExt cx="512120" cy="611887"/>
          </a:xfrm>
          <a:solidFill>
            <a:srgbClr val="000000"/>
          </a:solidFill>
        </p:grpSpPr>
        <p:sp>
          <p:nvSpPr>
            <p:cNvPr id="1491" name="Forma libre: forma 1490">
              <a:extLst>
                <a:ext uri="{FF2B5EF4-FFF2-40B4-BE49-F238E27FC236}">
                  <a16:creationId xmlns:a16="http://schemas.microsoft.com/office/drawing/2014/main" id="{C7908A47-9B07-4653-8B36-CF38424766D7}"/>
                </a:ext>
              </a:extLst>
            </p:cNvPr>
            <p:cNvSpPr/>
            <p:nvPr/>
          </p:nvSpPr>
          <p:spPr>
            <a:xfrm>
              <a:off x="5952706" y="3574030"/>
              <a:ext cx="464637" cy="150017"/>
            </a:xfrm>
            <a:custGeom>
              <a:avLst/>
              <a:gdLst>
                <a:gd name="connsiteX0" fmla="*/ 455755 w 464637"/>
                <a:gd name="connsiteY0" fmla="*/ 150018 h 150017"/>
                <a:gd name="connsiteX1" fmla="*/ 75009 w 464637"/>
                <a:gd name="connsiteY1" fmla="*/ 150018 h 150017"/>
                <a:gd name="connsiteX2" fmla="*/ 0 w 464637"/>
                <a:gd name="connsiteY2" fmla="*/ 75009 h 150017"/>
                <a:gd name="connsiteX3" fmla="*/ 75009 w 464637"/>
                <a:gd name="connsiteY3" fmla="*/ 0 h 150017"/>
                <a:gd name="connsiteX4" fmla="*/ 455755 w 464637"/>
                <a:gd name="connsiteY4" fmla="*/ 0 h 150017"/>
                <a:gd name="connsiteX5" fmla="*/ 464637 w 464637"/>
                <a:gd name="connsiteY5" fmla="*/ 8883 h 150017"/>
                <a:gd name="connsiteX6" fmla="*/ 455755 w 464637"/>
                <a:gd name="connsiteY6" fmla="*/ 17765 h 150017"/>
                <a:gd name="connsiteX7" fmla="*/ 75009 w 464637"/>
                <a:gd name="connsiteY7" fmla="*/ 17765 h 150017"/>
                <a:gd name="connsiteX8" fmla="*/ 17875 w 464637"/>
                <a:gd name="connsiteY8" fmla="*/ 74899 h 150017"/>
                <a:gd name="connsiteX9" fmla="*/ 75009 w 464637"/>
                <a:gd name="connsiteY9" fmla="*/ 132033 h 150017"/>
                <a:gd name="connsiteX10" fmla="*/ 455755 w 464637"/>
                <a:gd name="connsiteY10" fmla="*/ 132033 h 150017"/>
                <a:gd name="connsiteX11" fmla="*/ 464637 w 464637"/>
                <a:gd name="connsiteY11" fmla="*/ 140916 h 150017"/>
                <a:gd name="connsiteX12" fmla="*/ 455755 w 464637"/>
                <a:gd name="connsiteY12" fmla="*/ 150018 h 15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4637" h="150017">
                  <a:moveTo>
                    <a:pt x="455755" y="150018"/>
                  </a:moveTo>
                  <a:lnTo>
                    <a:pt x="75009" y="150018"/>
                  </a:lnTo>
                  <a:cubicBezTo>
                    <a:pt x="33666" y="150018"/>
                    <a:pt x="0" y="116351"/>
                    <a:pt x="0" y="75009"/>
                  </a:cubicBezTo>
                  <a:cubicBezTo>
                    <a:pt x="0" y="33666"/>
                    <a:pt x="33666" y="0"/>
                    <a:pt x="75009" y="0"/>
                  </a:cubicBezTo>
                  <a:lnTo>
                    <a:pt x="455755" y="0"/>
                  </a:lnTo>
                  <a:cubicBezTo>
                    <a:pt x="460690" y="0"/>
                    <a:pt x="464637" y="3948"/>
                    <a:pt x="464637" y="8883"/>
                  </a:cubicBezTo>
                  <a:cubicBezTo>
                    <a:pt x="464637" y="13818"/>
                    <a:pt x="460690" y="17765"/>
                    <a:pt x="455755" y="17765"/>
                  </a:cubicBezTo>
                  <a:lnTo>
                    <a:pt x="75009" y="17765"/>
                  </a:lnTo>
                  <a:cubicBezTo>
                    <a:pt x="43536" y="17765"/>
                    <a:pt x="17875" y="43426"/>
                    <a:pt x="17875" y="74899"/>
                  </a:cubicBezTo>
                  <a:cubicBezTo>
                    <a:pt x="17875" y="106372"/>
                    <a:pt x="43536" y="132033"/>
                    <a:pt x="75009" y="132033"/>
                  </a:cubicBezTo>
                  <a:lnTo>
                    <a:pt x="455755" y="132033"/>
                  </a:lnTo>
                  <a:cubicBezTo>
                    <a:pt x="460690" y="132033"/>
                    <a:pt x="464637" y="135981"/>
                    <a:pt x="464637" y="140916"/>
                  </a:cubicBezTo>
                  <a:cubicBezTo>
                    <a:pt x="464637" y="146070"/>
                    <a:pt x="460580" y="150018"/>
                    <a:pt x="455755" y="150018"/>
                  </a:cubicBezTo>
                  <a:close/>
                </a:path>
              </a:pathLst>
            </a:custGeom>
            <a:grpFill/>
            <a:ln w="10954" cap="flat">
              <a:noFill/>
              <a:prstDash val="solid"/>
              <a:miter/>
            </a:ln>
          </p:spPr>
          <p:txBody>
            <a:bodyPr rtlCol="0" anchor="ctr"/>
            <a:lstStyle/>
            <a:p>
              <a:endParaRPr lang="en-US"/>
            </a:p>
          </p:txBody>
        </p:sp>
        <p:sp>
          <p:nvSpPr>
            <p:cNvPr id="1492" name="Forma libre: forma 1491">
              <a:extLst>
                <a:ext uri="{FF2B5EF4-FFF2-40B4-BE49-F238E27FC236}">
                  <a16:creationId xmlns:a16="http://schemas.microsoft.com/office/drawing/2014/main" id="{5229B1D3-EC94-41EF-9F0A-5C2F79B85F68}"/>
                </a:ext>
              </a:extLst>
            </p:cNvPr>
            <p:cNvSpPr/>
            <p:nvPr/>
          </p:nvSpPr>
          <p:spPr>
            <a:xfrm>
              <a:off x="6369531" y="3574186"/>
              <a:ext cx="32193" cy="149861"/>
            </a:xfrm>
            <a:custGeom>
              <a:avLst/>
              <a:gdLst>
                <a:gd name="connsiteX0" fmla="*/ 23249 w 32193"/>
                <a:gd name="connsiteY0" fmla="*/ 149861 h 149861"/>
                <a:gd name="connsiteX1" fmla="*/ 15133 w 32193"/>
                <a:gd name="connsiteY1" fmla="*/ 144707 h 149861"/>
                <a:gd name="connsiteX2" fmla="*/ 15133 w 32193"/>
                <a:gd name="connsiteY2" fmla="*/ 5217 h 149861"/>
                <a:gd name="connsiteX3" fmla="*/ 26977 w 32193"/>
                <a:gd name="connsiteY3" fmla="*/ 830 h 149861"/>
                <a:gd name="connsiteX4" fmla="*/ 31363 w 32193"/>
                <a:gd name="connsiteY4" fmla="*/ 12674 h 149861"/>
                <a:gd name="connsiteX5" fmla="*/ 31363 w 32193"/>
                <a:gd name="connsiteY5" fmla="*/ 137360 h 149861"/>
                <a:gd name="connsiteX6" fmla="*/ 26977 w 32193"/>
                <a:gd name="connsiteY6" fmla="*/ 149203 h 149861"/>
                <a:gd name="connsiteX7" fmla="*/ 23249 w 32193"/>
                <a:gd name="connsiteY7" fmla="*/ 149861 h 14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93" h="149861">
                  <a:moveTo>
                    <a:pt x="23249" y="149861"/>
                  </a:moveTo>
                  <a:cubicBezTo>
                    <a:pt x="19849" y="149861"/>
                    <a:pt x="16669" y="147887"/>
                    <a:pt x="15133" y="144707"/>
                  </a:cubicBezTo>
                  <a:cubicBezTo>
                    <a:pt x="-5044" y="100403"/>
                    <a:pt x="-5044" y="49520"/>
                    <a:pt x="15133" y="5217"/>
                  </a:cubicBezTo>
                  <a:cubicBezTo>
                    <a:pt x="17217" y="721"/>
                    <a:pt x="22481" y="-1253"/>
                    <a:pt x="26977" y="830"/>
                  </a:cubicBezTo>
                  <a:cubicBezTo>
                    <a:pt x="31473" y="2914"/>
                    <a:pt x="33447" y="8178"/>
                    <a:pt x="31363" y="12674"/>
                  </a:cubicBezTo>
                  <a:cubicBezTo>
                    <a:pt x="13269" y="52262"/>
                    <a:pt x="13269" y="97772"/>
                    <a:pt x="31363" y="137360"/>
                  </a:cubicBezTo>
                  <a:cubicBezTo>
                    <a:pt x="33447" y="141856"/>
                    <a:pt x="31473" y="147120"/>
                    <a:pt x="26977" y="149203"/>
                  </a:cubicBezTo>
                  <a:cubicBezTo>
                    <a:pt x="25771" y="149642"/>
                    <a:pt x="24455" y="149861"/>
                    <a:pt x="23249" y="149861"/>
                  </a:cubicBezTo>
                  <a:close/>
                </a:path>
              </a:pathLst>
            </a:custGeom>
            <a:grpFill/>
            <a:ln w="10954" cap="flat">
              <a:noFill/>
              <a:prstDash val="solid"/>
              <a:miter/>
            </a:ln>
          </p:spPr>
          <p:txBody>
            <a:bodyPr rtlCol="0" anchor="ctr"/>
            <a:lstStyle/>
            <a:p>
              <a:endParaRPr lang="en-US"/>
            </a:p>
          </p:txBody>
        </p:sp>
        <p:sp>
          <p:nvSpPr>
            <p:cNvPr id="1493" name="Forma libre: forma 1492">
              <a:extLst>
                <a:ext uri="{FF2B5EF4-FFF2-40B4-BE49-F238E27FC236}">
                  <a16:creationId xmlns:a16="http://schemas.microsoft.com/office/drawing/2014/main" id="{B3AC767D-8CD7-420C-82E1-8DB95C5BF19F}"/>
                </a:ext>
              </a:extLst>
            </p:cNvPr>
            <p:cNvSpPr/>
            <p:nvPr/>
          </p:nvSpPr>
          <p:spPr>
            <a:xfrm>
              <a:off x="6102833" y="3627435"/>
              <a:ext cx="51323" cy="64152"/>
            </a:xfrm>
            <a:custGeom>
              <a:avLst/>
              <a:gdLst>
                <a:gd name="connsiteX0" fmla="*/ 42439 w 51323"/>
                <a:gd name="connsiteY0" fmla="*/ 64152 h 64152"/>
                <a:gd name="connsiteX1" fmla="*/ 8883 w 51323"/>
                <a:gd name="connsiteY1" fmla="*/ 64152 h 64152"/>
                <a:gd name="connsiteX2" fmla="*/ 0 w 51323"/>
                <a:gd name="connsiteY2" fmla="*/ 55270 h 64152"/>
                <a:gd name="connsiteX3" fmla="*/ 0 w 51323"/>
                <a:gd name="connsiteY3" fmla="*/ 8883 h 64152"/>
                <a:gd name="connsiteX4" fmla="*/ 8883 w 51323"/>
                <a:gd name="connsiteY4" fmla="*/ 0 h 64152"/>
                <a:gd name="connsiteX5" fmla="*/ 42439 w 51323"/>
                <a:gd name="connsiteY5" fmla="*/ 0 h 64152"/>
                <a:gd name="connsiteX6" fmla="*/ 51322 w 51323"/>
                <a:gd name="connsiteY6" fmla="*/ 8883 h 64152"/>
                <a:gd name="connsiteX7" fmla="*/ 51322 w 51323"/>
                <a:gd name="connsiteY7" fmla="*/ 55270 h 64152"/>
                <a:gd name="connsiteX8" fmla="*/ 42439 w 51323"/>
                <a:gd name="connsiteY8" fmla="*/ 64152 h 64152"/>
                <a:gd name="connsiteX9" fmla="*/ 17765 w 51323"/>
                <a:gd name="connsiteY9" fmla="*/ 46387 h 64152"/>
                <a:gd name="connsiteX10" fmla="*/ 33557 w 51323"/>
                <a:gd name="connsiteY10" fmla="*/ 46387 h 64152"/>
                <a:gd name="connsiteX11" fmla="*/ 33557 w 51323"/>
                <a:gd name="connsiteY11" fmla="*/ 17875 h 64152"/>
                <a:gd name="connsiteX12" fmla="*/ 17765 w 51323"/>
                <a:gd name="connsiteY12" fmla="*/ 17875 h 64152"/>
                <a:gd name="connsiteX13" fmla="*/ 17765 w 51323"/>
                <a:gd name="connsiteY13" fmla="*/ 46387 h 6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3" h="64152">
                  <a:moveTo>
                    <a:pt x="42439" y="64152"/>
                  </a:moveTo>
                  <a:lnTo>
                    <a:pt x="8883" y="64152"/>
                  </a:lnTo>
                  <a:cubicBezTo>
                    <a:pt x="3948" y="64152"/>
                    <a:pt x="0" y="60204"/>
                    <a:pt x="0" y="55270"/>
                  </a:cubicBezTo>
                  <a:lnTo>
                    <a:pt x="0" y="8883"/>
                  </a:lnTo>
                  <a:cubicBezTo>
                    <a:pt x="0" y="3948"/>
                    <a:pt x="3948" y="0"/>
                    <a:pt x="8883" y="0"/>
                  </a:cubicBezTo>
                  <a:lnTo>
                    <a:pt x="42439" y="0"/>
                  </a:lnTo>
                  <a:cubicBezTo>
                    <a:pt x="47374" y="0"/>
                    <a:pt x="51322" y="3948"/>
                    <a:pt x="51322" y="8883"/>
                  </a:cubicBezTo>
                  <a:lnTo>
                    <a:pt x="51322" y="55270"/>
                  </a:lnTo>
                  <a:cubicBezTo>
                    <a:pt x="51431" y="60204"/>
                    <a:pt x="47374" y="64152"/>
                    <a:pt x="42439" y="64152"/>
                  </a:cubicBezTo>
                  <a:close/>
                  <a:moveTo>
                    <a:pt x="17765" y="46387"/>
                  </a:moveTo>
                  <a:lnTo>
                    <a:pt x="33557" y="46387"/>
                  </a:lnTo>
                  <a:lnTo>
                    <a:pt x="33557" y="17875"/>
                  </a:lnTo>
                  <a:lnTo>
                    <a:pt x="17765" y="17875"/>
                  </a:lnTo>
                  <a:lnTo>
                    <a:pt x="17765" y="46387"/>
                  </a:lnTo>
                  <a:close/>
                </a:path>
              </a:pathLst>
            </a:custGeom>
            <a:grpFill/>
            <a:ln w="10954" cap="flat">
              <a:noFill/>
              <a:prstDash val="solid"/>
              <a:miter/>
            </a:ln>
          </p:spPr>
          <p:txBody>
            <a:bodyPr rtlCol="0" anchor="ctr"/>
            <a:lstStyle/>
            <a:p>
              <a:endParaRPr lang="en-US"/>
            </a:p>
          </p:txBody>
        </p:sp>
        <p:sp>
          <p:nvSpPr>
            <p:cNvPr id="1494" name="Forma libre: forma 1493">
              <a:extLst>
                <a:ext uri="{FF2B5EF4-FFF2-40B4-BE49-F238E27FC236}">
                  <a16:creationId xmlns:a16="http://schemas.microsoft.com/office/drawing/2014/main" id="{80A44A37-C274-4CC4-8047-30D6B3FD288E}"/>
                </a:ext>
              </a:extLst>
            </p:cNvPr>
            <p:cNvSpPr/>
            <p:nvPr/>
          </p:nvSpPr>
          <p:spPr>
            <a:xfrm>
              <a:off x="6034514" y="3627545"/>
              <a:ext cx="197939" cy="17765"/>
            </a:xfrm>
            <a:custGeom>
              <a:avLst/>
              <a:gdLst>
                <a:gd name="connsiteX0" fmla="*/ 189057 w 197939"/>
                <a:gd name="connsiteY0" fmla="*/ 17765 h 17765"/>
                <a:gd name="connsiteX1" fmla="*/ 8883 w 197939"/>
                <a:gd name="connsiteY1" fmla="*/ 17765 h 17765"/>
                <a:gd name="connsiteX2" fmla="*/ 0 w 197939"/>
                <a:gd name="connsiteY2" fmla="*/ 8883 h 17765"/>
                <a:gd name="connsiteX3" fmla="*/ 8883 w 197939"/>
                <a:gd name="connsiteY3" fmla="*/ 0 h 17765"/>
                <a:gd name="connsiteX4" fmla="*/ 189057 w 197939"/>
                <a:gd name="connsiteY4" fmla="*/ 0 h 17765"/>
                <a:gd name="connsiteX5" fmla="*/ 197940 w 197939"/>
                <a:gd name="connsiteY5" fmla="*/ 8883 h 17765"/>
                <a:gd name="connsiteX6" fmla="*/ 189057 w 197939"/>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939" h="17765">
                  <a:moveTo>
                    <a:pt x="189057" y="17765"/>
                  </a:moveTo>
                  <a:lnTo>
                    <a:pt x="8883" y="17765"/>
                  </a:lnTo>
                  <a:cubicBezTo>
                    <a:pt x="3948" y="17765"/>
                    <a:pt x="0" y="13817"/>
                    <a:pt x="0" y="8883"/>
                  </a:cubicBezTo>
                  <a:cubicBezTo>
                    <a:pt x="0" y="3948"/>
                    <a:pt x="3948" y="0"/>
                    <a:pt x="8883" y="0"/>
                  </a:cubicBezTo>
                  <a:lnTo>
                    <a:pt x="189057" y="0"/>
                  </a:lnTo>
                  <a:cubicBezTo>
                    <a:pt x="193992" y="0"/>
                    <a:pt x="197940" y="3948"/>
                    <a:pt x="197940" y="8883"/>
                  </a:cubicBezTo>
                  <a:cubicBezTo>
                    <a:pt x="197940" y="13708"/>
                    <a:pt x="193992" y="17765"/>
                    <a:pt x="189057" y="17765"/>
                  </a:cubicBezTo>
                  <a:close/>
                </a:path>
              </a:pathLst>
            </a:custGeom>
            <a:grpFill/>
            <a:ln w="10954" cap="flat">
              <a:noFill/>
              <a:prstDash val="solid"/>
              <a:miter/>
            </a:ln>
          </p:spPr>
          <p:txBody>
            <a:bodyPr rtlCol="0" anchor="ctr"/>
            <a:lstStyle/>
            <a:p>
              <a:endParaRPr lang="en-US"/>
            </a:p>
          </p:txBody>
        </p:sp>
        <p:sp>
          <p:nvSpPr>
            <p:cNvPr id="1495" name="Forma libre: forma 1494">
              <a:extLst>
                <a:ext uri="{FF2B5EF4-FFF2-40B4-BE49-F238E27FC236}">
                  <a16:creationId xmlns:a16="http://schemas.microsoft.com/office/drawing/2014/main" id="{0B39BC2D-DB7E-418B-A3A5-ECDC4ECFDB0D}"/>
                </a:ext>
              </a:extLst>
            </p:cNvPr>
            <p:cNvSpPr/>
            <p:nvPr/>
          </p:nvSpPr>
          <p:spPr>
            <a:xfrm>
              <a:off x="6288930" y="3838424"/>
              <a:ext cx="175897" cy="17765"/>
            </a:xfrm>
            <a:custGeom>
              <a:avLst/>
              <a:gdLst>
                <a:gd name="connsiteX0" fmla="*/ 167015 w 175897"/>
                <a:gd name="connsiteY0" fmla="*/ 17765 h 17765"/>
                <a:gd name="connsiteX1" fmla="*/ 8883 w 175897"/>
                <a:gd name="connsiteY1" fmla="*/ 17765 h 17765"/>
                <a:gd name="connsiteX2" fmla="*/ 0 w 175897"/>
                <a:gd name="connsiteY2" fmla="*/ 8883 h 17765"/>
                <a:gd name="connsiteX3" fmla="*/ 8883 w 175897"/>
                <a:gd name="connsiteY3" fmla="*/ 0 h 17765"/>
                <a:gd name="connsiteX4" fmla="*/ 167015 w 175897"/>
                <a:gd name="connsiteY4" fmla="*/ 0 h 17765"/>
                <a:gd name="connsiteX5" fmla="*/ 175897 w 175897"/>
                <a:gd name="connsiteY5" fmla="*/ 8883 h 17765"/>
                <a:gd name="connsiteX6" fmla="*/ 167015 w 175897"/>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897" h="17765">
                  <a:moveTo>
                    <a:pt x="167015" y="17765"/>
                  </a:moveTo>
                  <a:lnTo>
                    <a:pt x="8883" y="17765"/>
                  </a:lnTo>
                  <a:cubicBezTo>
                    <a:pt x="3948" y="17765"/>
                    <a:pt x="0" y="13818"/>
                    <a:pt x="0" y="8883"/>
                  </a:cubicBezTo>
                  <a:cubicBezTo>
                    <a:pt x="0" y="3948"/>
                    <a:pt x="3948" y="0"/>
                    <a:pt x="8883" y="0"/>
                  </a:cubicBezTo>
                  <a:lnTo>
                    <a:pt x="167015" y="0"/>
                  </a:lnTo>
                  <a:cubicBezTo>
                    <a:pt x="171950" y="0"/>
                    <a:pt x="175897" y="3948"/>
                    <a:pt x="175897" y="8883"/>
                  </a:cubicBezTo>
                  <a:cubicBezTo>
                    <a:pt x="175897" y="13818"/>
                    <a:pt x="171950" y="17765"/>
                    <a:pt x="167015" y="17765"/>
                  </a:cubicBezTo>
                  <a:close/>
                </a:path>
              </a:pathLst>
            </a:custGeom>
            <a:grpFill/>
            <a:ln w="10954" cap="flat">
              <a:noFill/>
              <a:prstDash val="solid"/>
              <a:miter/>
            </a:ln>
          </p:spPr>
          <p:txBody>
            <a:bodyPr rtlCol="0" anchor="ctr"/>
            <a:lstStyle/>
            <a:p>
              <a:endParaRPr lang="en-US"/>
            </a:p>
          </p:txBody>
        </p:sp>
        <p:sp>
          <p:nvSpPr>
            <p:cNvPr id="1496" name="Forma libre: forma 1495">
              <a:extLst>
                <a:ext uri="{FF2B5EF4-FFF2-40B4-BE49-F238E27FC236}">
                  <a16:creationId xmlns:a16="http://schemas.microsoft.com/office/drawing/2014/main" id="{5FEB0C1B-C2F8-41D5-B8A6-C679378D8872}"/>
                </a:ext>
              </a:extLst>
            </p:cNvPr>
            <p:cNvSpPr/>
            <p:nvPr/>
          </p:nvSpPr>
          <p:spPr>
            <a:xfrm>
              <a:off x="6000190" y="3706172"/>
              <a:ext cx="464637" cy="150017"/>
            </a:xfrm>
            <a:custGeom>
              <a:avLst/>
              <a:gdLst>
                <a:gd name="connsiteX0" fmla="*/ 232373 w 464637"/>
                <a:gd name="connsiteY0" fmla="*/ 150018 h 150017"/>
                <a:gd name="connsiteX1" fmla="*/ 75009 w 464637"/>
                <a:gd name="connsiteY1" fmla="*/ 150018 h 150017"/>
                <a:gd name="connsiteX2" fmla="*/ 0 w 464637"/>
                <a:gd name="connsiteY2" fmla="*/ 75009 h 150017"/>
                <a:gd name="connsiteX3" fmla="*/ 75009 w 464637"/>
                <a:gd name="connsiteY3" fmla="*/ 0 h 150017"/>
                <a:gd name="connsiteX4" fmla="*/ 455755 w 464637"/>
                <a:gd name="connsiteY4" fmla="*/ 0 h 150017"/>
                <a:gd name="connsiteX5" fmla="*/ 464637 w 464637"/>
                <a:gd name="connsiteY5" fmla="*/ 8883 h 150017"/>
                <a:gd name="connsiteX6" fmla="*/ 455755 w 464637"/>
                <a:gd name="connsiteY6" fmla="*/ 17765 h 150017"/>
                <a:gd name="connsiteX7" fmla="*/ 75009 w 464637"/>
                <a:gd name="connsiteY7" fmla="*/ 17765 h 150017"/>
                <a:gd name="connsiteX8" fmla="*/ 17875 w 464637"/>
                <a:gd name="connsiteY8" fmla="*/ 74899 h 150017"/>
                <a:gd name="connsiteX9" fmla="*/ 75009 w 464637"/>
                <a:gd name="connsiteY9" fmla="*/ 132033 h 150017"/>
                <a:gd name="connsiteX10" fmla="*/ 232373 w 464637"/>
                <a:gd name="connsiteY10" fmla="*/ 132033 h 150017"/>
                <a:gd name="connsiteX11" fmla="*/ 241256 w 464637"/>
                <a:gd name="connsiteY11" fmla="*/ 140916 h 150017"/>
                <a:gd name="connsiteX12" fmla="*/ 232373 w 464637"/>
                <a:gd name="connsiteY12" fmla="*/ 150018 h 15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4637" h="150017">
                  <a:moveTo>
                    <a:pt x="232373" y="150018"/>
                  </a:moveTo>
                  <a:lnTo>
                    <a:pt x="75009" y="150018"/>
                  </a:lnTo>
                  <a:cubicBezTo>
                    <a:pt x="33666" y="150018"/>
                    <a:pt x="0" y="116351"/>
                    <a:pt x="0" y="75009"/>
                  </a:cubicBezTo>
                  <a:cubicBezTo>
                    <a:pt x="0" y="33666"/>
                    <a:pt x="33666" y="0"/>
                    <a:pt x="75009" y="0"/>
                  </a:cubicBezTo>
                  <a:lnTo>
                    <a:pt x="455755" y="0"/>
                  </a:lnTo>
                  <a:cubicBezTo>
                    <a:pt x="460689" y="0"/>
                    <a:pt x="464637" y="3948"/>
                    <a:pt x="464637" y="8883"/>
                  </a:cubicBezTo>
                  <a:cubicBezTo>
                    <a:pt x="464637" y="13817"/>
                    <a:pt x="460689" y="17765"/>
                    <a:pt x="455755" y="17765"/>
                  </a:cubicBezTo>
                  <a:lnTo>
                    <a:pt x="75009" y="17765"/>
                  </a:lnTo>
                  <a:cubicBezTo>
                    <a:pt x="43536" y="17765"/>
                    <a:pt x="17875" y="43426"/>
                    <a:pt x="17875" y="74899"/>
                  </a:cubicBezTo>
                  <a:cubicBezTo>
                    <a:pt x="17875" y="106372"/>
                    <a:pt x="43536" y="132033"/>
                    <a:pt x="75009" y="132033"/>
                  </a:cubicBezTo>
                  <a:lnTo>
                    <a:pt x="232373" y="132033"/>
                  </a:lnTo>
                  <a:cubicBezTo>
                    <a:pt x="237308" y="132033"/>
                    <a:pt x="241256" y="135981"/>
                    <a:pt x="241256" y="140916"/>
                  </a:cubicBezTo>
                  <a:cubicBezTo>
                    <a:pt x="241256" y="146070"/>
                    <a:pt x="237308" y="150018"/>
                    <a:pt x="232373" y="150018"/>
                  </a:cubicBezTo>
                  <a:close/>
                </a:path>
              </a:pathLst>
            </a:custGeom>
            <a:grpFill/>
            <a:ln w="10954" cap="flat">
              <a:noFill/>
              <a:prstDash val="solid"/>
              <a:miter/>
            </a:ln>
          </p:spPr>
          <p:txBody>
            <a:bodyPr rtlCol="0" anchor="ctr"/>
            <a:lstStyle/>
            <a:p>
              <a:endParaRPr lang="en-US"/>
            </a:p>
          </p:txBody>
        </p:sp>
        <p:sp>
          <p:nvSpPr>
            <p:cNvPr id="1497" name="Forma libre: forma 1496">
              <a:extLst>
                <a:ext uri="{FF2B5EF4-FFF2-40B4-BE49-F238E27FC236}">
                  <a16:creationId xmlns:a16="http://schemas.microsoft.com/office/drawing/2014/main" id="{D5AD8C03-D44D-455E-8B63-A95DBED25D78}"/>
                </a:ext>
              </a:extLst>
            </p:cNvPr>
            <p:cNvSpPr/>
            <p:nvPr/>
          </p:nvSpPr>
          <p:spPr>
            <a:xfrm>
              <a:off x="6417015" y="3706219"/>
              <a:ext cx="32193" cy="149970"/>
            </a:xfrm>
            <a:custGeom>
              <a:avLst/>
              <a:gdLst>
                <a:gd name="connsiteX0" fmla="*/ 23248 w 32193"/>
                <a:gd name="connsiteY0" fmla="*/ 149971 h 149970"/>
                <a:gd name="connsiteX1" fmla="*/ 15133 w 32193"/>
                <a:gd name="connsiteY1" fmla="*/ 144707 h 149970"/>
                <a:gd name="connsiteX2" fmla="*/ 15133 w 32193"/>
                <a:gd name="connsiteY2" fmla="*/ 5217 h 149970"/>
                <a:gd name="connsiteX3" fmla="*/ 26977 w 32193"/>
                <a:gd name="connsiteY3" fmla="*/ 831 h 149970"/>
                <a:gd name="connsiteX4" fmla="*/ 31363 w 32193"/>
                <a:gd name="connsiteY4" fmla="*/ 12674 h 149970"/>
                <a:gd name="connsiteX5" fmla="*/ 31363 w 32193"/>
                <a:gd name="connsiteY5" fmla="*/ 137360 h 149970"/>
                <a:gd name="connsiteX6" fmla="*/ 26977 w 32193"/>
                <a:gd name="connsiteY6" fmla="*/ 149203 h 149970"/>
                <a:gd name="connsiteX7" fmla="*/ 23248 w 32193"/>
                <a:gd name="connsiteY7" fmla="*/ 149971 h 14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93" h="149970">
                  <a:moveTo>
                    <a:pt x="23248" y="149971"/>
                  </a:moveTo>
                  <a:cubicBezTo>
                    <a:pt x="19849" y="149971"/>
                    <a:pt x="16668" y="147997"/>
                    <a:pt x="15133" y="144707"/>
                  </a:cubicBezTo>
                  <a:cubicBezTo>
                    <a:pt x="-5044" y="100404"/>
                    <a:pt x="-5044" y="49520"/>
                    <a:pt x="15133" y="5217"/>
                  </a:cubicBezTo>
                  <a:cubicBezTo>
                    <a:pt x="17217" y="721"/>
                    <a:pt x="22480" y="-1253"/>
                    <a:pt x="26977" y="831"/>
                  </a:cubicBezTo>
                  <a:cubicBezTo>
                    <a:pt x="31473" y="2914"/>
                    <a:pt x="33447" y="8178"/>
                    <a:pt x="31363" y="12674"/>
                  </a:cubicBezTo>
                  <a:cubicBezTo>
                    <a:pt x="13269" y="52262"/>
                    <a:pt x="13269" y="97772"/>
                    <a:pt x="31363" y="137360"/>
                  </a:cubicBezTo>
                  <a:cubicBezTo>
                    <a:pt x="33447" y="141856"/>
                    <a:pt x="31473" y="147119"/>
                    <a:pt x="26977" y="149203"/>
                  </a:cubicBezTo>
                  <a:cubicBezTo>
                    <a:pt x="25771" y="149751"/>
                    <a:pt x="24564" y="149971"/>
                    <a:pt x="23248" y="149971"/>
                  </a:cubicBezTo>
                  <a:close/>
                </a:path>
              </a:pathLst>
            </a:custGeom>
            <a:grpFill/>
            <a:ln w="10954" cap="flat">
              <a:noFill/>
              <a:prstDash val="solid"/>
              <a:miter/>
            </a:ln>
          </p:spPr>
          <p:txBody>
            <a:bodyPr rtlCol="0" anchor="ctr"/>
            <a:lstStyle/>
            <a:p>
              <a:endParaRPr lang="en-US"/>
            </a:p>
          </p:txBody>
        </p:sp>
        <p:sp>
          <p:nvSpPr>
            <p:cNvPr id="1498" name="Forma libre: forma 1497">
              <a:extLst>
                <a:ext uri="{FF2B5EF4-FFF2-40B4-BE49-F238E27FC236}">
                  <a16:creationId xmlns:a16="http://schemas.microsoft.com/office/drawing/2014/main" id="{04B93E61-3888-424F-924A-8E5CA7F11D0B}"/>
                </a:ext>
              </a:extLst>
            </p:cNvPr>
            <p:cNvSpPr/>
            <p:nvPr/>
          </p:nvSpPr>
          <p:spPr>
            <a:xfrm>
              <a:off x="6168411" y="3759578"/>
              <a:ext cx="197939" cy="17765"/>
            </a:xfrm>
            <a:custGeom>
              <a:avLst/>
              <a:gdLst>
                <a:gd name="connsiteX0" fmla="*/ 189057 w 197939"/>
                <a:gd name="connsiteY0" fmla="*/ 17765 h 17765"/>
                <a:gd name="connsiteX1" fmla="*/ 8883 w 197939"/>
                <a:gd name="connsiteY1" fmla="*/ 17765 h 17765"/>
                <a:gd name="connsiteX2" fmla="*/ 0 w 197939"/>
                <a:gd name="connsiteY2" fmla="*/ 8883 h 17765"/>
                <a:gd name="connsiteX3" fmla="*/ 8883 w 197939"/>
                <a:gd name="connsiteY3" fmla="*/ 0 h 17765"/>
                <a:gd name="connsiteX4" fmla="*/ 189057 w 197939"/>
                <a:gd name="connsiteY4" fmla="*/ 0 h 17765"/>
                <a:gd name="connsiteX5" fmla="*/ 197940 w 197939"/>
                <a:gd name="connsiteY5" fmla="*/ 8883 h 17765"/>
                <a:gd name="connsiteX6" fmla="*/ 189057 w 197939"/>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939" h="17765">
                  <a:moveTo>
                    <a:pt x="189057" y="17765"/>
                  </a:moveTo>
                  <a:lnTo>
                    <a:pt x="8883" y="17765"/>
                  </a:lnTo>
                  <a:cubicBezTo>
                    <a:pt x="3948" y="17765"/>
                    <a:pt x="0" y="13818"/>
                    <a:pt x="0" y="8883"/>
                  </a:cubicBezTo>
                  <a:cubicBezTo>
                    <a:pt x="0" y="3948"/>
                    <a:pt x="3948" y="0"/>
                    <a:pt x="8883" y="0"/>
                  </a:cubicBezTo>
                  <a:lnTo>
                    <a:pt x="189057" y="0"/>
                  </a:lnTo>
                  <a:cubicBezTo>
                    <a:pt x="193992" y="0"/>
                    <a:pt x="197940" y="3948"/>
                    <a:pt x="197940" y="8883"/>
                  </a:cubicBezTo>
                  <a:cubicBezTo>
                    <a:pt x="197940" y="13818"/>
                    <a:pt x="193882" y="17765"/>
                    <a:pt x="189057" y="17765"/>
                  </a:cubicBezTo>
                  <a:close/>
                </a:path>
              </a:pathLst>
            </a:custGeom>
            <a:grpFill/>
            <a:ln w="10954" cap="flat">
              <a:noFill/>
              <a:prstDash val="solid"/>
              <a:miter/>
            </a:ln>
          </p:spPr>
          <p:txBody>
            <a:bodyPr rtlCol="0" anchor="ctr"/>
            <a:lstStyle/>
            <a:p>
              <a:endParaRPr lang="en-US"/>
            </a:p>
          </p:txBody>
        </p:sp>
        <p:sp>
          <p:nvSpPr>
            <p:cNvPr id="1499" name="Forma libre: forma 1498">
              <a:extLst>
                <a:ext uri="{FF2B5EF4-FFF2-40B4-BE49-F238E27FC236}">
                  <a16:creationId xmlns:a16="http://schemas.microsoft.com/office/drawing/2014/main" id="{EA93A5A8-519F-4C54-961E-C095D4E63FF3}"/>
                </a:ext>
              </a:extLst>
            </p:cNvPr>
            <p:cNvSpPr/>
            <p:nvPr/>
          </p:nvSpPr>
          <p:spPr>
            <a:xfrm>
              <a:off x="6225983" y="3759578"/>
              <a:ext cx="80601" cy="135980"/>
            </a:xfrm>
            <a:custGeom>
              <a:avLst/>
              <a:gdLst>
                <a:gd name="connsiteX0" fmla="*/ 8883 w 80601"/>
                <a:gd name="connsiteY0" fmla="*/ 135981 h 135980"/>
                <a:gd name="connsiteX1" fmla="*/ 5483 w 80601"/>
                <a:gd name="connsiteY1" fmla="*/ 135323 h 135980"/>
                <a:gd name="connsiteX2" fmla="*/ 0 w 80601"/>
                <a:gd name="connsiteY2" fmla="*/ 127098 h 135980"/>
                <a:gd name="connsiteX3" fmla="*/ 0 w 80601"/>
                <a:gd name="connsiteY3" fmla="*/ 8883 h 135980"/>
                <a:gd name="connsiteX4" fmla="*/ 8883 w 80601"/>
                <a:gd name="connsiteY4" fmla="*/ 0 h 135980"/>
                <a:gd name="connsiteX5" fmla="*/ 71719 w 80601"/>
                <a:gd name="connsiteY5" fmla="*/ 0 h 135980"/>
                <a:gd name="connsiteX6" fmla="*/ 80602 w 80601"/>
                <a:gd name="connsiteY6" fmla="*/ 8883 h 135980"/>
                <a:gd name="connsiteX7" fmla="*/ 80602 w 80601"/>
                <a:gd name="connsiteY7" fmla="*/ 126879 h 135980"/>
                <a:gd name="connsiteX8" fmla="*/ 75118 w 80601"/>
                <a:gd name="connsiteY8" fmla="*/ 135104 h 135980"/>
                <a:gd name="connsiteX9" fmla="*/ 65359 w 80601"/>
                <a:gd name="connsiteY9" fmla="*/ 133130 h 135980"/>
                <a:gd name="connsiteX10" fmla="*/ 40356 w 80601"/>
                <a:gd name="connsiteY10" fmla="*/ 108127 h 135980"/>
                <a:gd name="connsiteX11" fmla="*/ 15133 w 80601"/>
                <a:gd name="connsiteY11" fmla="*/ 133349 h 135980"/>
                <a:gd name="connsiteX12" fmla="*/ 8883 w 80601"/>
                <a:gd name="connsiteY12" fmla="*/ 135981 h 135980"/>
                <a:gd name="connsiteX13" fmla="*/ 17875 w 80601"/>
                <a:gd name="connsiteY13" fmla="*/ 17765 h 135980"/>
                <a:gd name="connsiteX14" fmla="*/ 17875 w 80601"/>
                <a:gd name="connsiteY14" fmla="*/ 105604 h 135980"/>
                <a:gd name="connsiteX15" fmla="*/ 34215 w 80601"/>
                <a:gd name="connsiteY15" fmla="*/ 89265 h 135980"/>
                <a:gd name="connsiteX16" fmla="*/ 46826 w 80601"/>
                <a:gd name="connsiteY16" fmla="*/ 89265 h 135980"/>
                <a:gd name="connsiteX17" fmla="*/ 62946 w 80601"/>
                <a:gd name="connsiteY17" fmla="*/ 105385 h 135980"/>
                <a:gd name="connsiteX18" fmla="*/ 62946 w 80601"/>
                <a:gd name="connsiteY18" fmla="*/ 17875 h 135980"/>
                <a:gd name="connsiteX19" fmla="*/ 17875 w 80601"/>
                <a:gd name="connsiteY19" fmla="*/ 17875 h 13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0601" h="135980">
                  <a:moveTo>
                    <a:pt x="8883" y="135981"/>
                  </a:moveTo>
                  <a:cubicBezTo>
                    <a:pt x="7786" y="135981"/>
                    <a:pt x="6580" y="135761"/>
                    <a:pt x="5483" y="135323"/>
                  </a:cubicBezTo>
                  <a:cubicBezTo>
                    <a:pt x="2193" y="133897"/>
                    <a:pt x="0" y="130717"/>
                    <a:pt x="0" y="127098"/>
                  </a:cubicBezTo>
                  <a:lnTo>
                    <a:pt x="0" y="8883"/>
                  </a:lnTo>
                  <a:cubicBezTo>
                    <a:pt x="0" y="3948"/>
                    <a:pt x="3948" y="0"/>
                    <a:pt x="8883" y="0"/>
                  </a:cubicBezTo>
                  <a:lnTo>
                    <a:pt x="71719" y="0"/>
                  </a:lnTo>
                  <a:cubicBezTo>
                    <a:pt x="76654" y="0"/>
                    <a:pt x="80602" y="3948"/>
                    <a:pt x="80602" y="8883"/>
                  </a:cubicBezTo>
                  <a:lnTo>
                    <a:pt x="80602" y="126879"/>
                  </a:lnTo>
                  <a:cubicBezTo>
                    <a:pt x="80602" y="130498"/>
                    <a:pt x="78409" y="133678"/>
                    <a:pt x="75118" y="135104"/>
                  </a:cubicBezTo>
                  <a:cubicBezTo>
                    <a:pt x="71829" y="136529"/>
                    <a:pt x="67990" y="135761"/>
                    <a:pt x="65359" y="133130"/>
                  </a:cubicBezTo>
                  <a:lnTo>
                    <a:pt x="40356" y="108127"/>
                  </a:lnTo>
                  <a:lnTo>
                    <a:pt x="15133" y="133349"/>
                  </a:lnTo>
                  <a:cubicBezTo>
                    <a:pt x="13489" y="135104"/>
                    <a:pt x="11295" y="135981"/>
                    <a:pt x="8883" y="135981"/>
                  </a:cubicBezTo>
                  <a:close/>
                  <a:moveTo>
                    <a:pt x="17875" y="17765"/>
                  </a:moveTo>
                  <a:lnTo>
                    <a:pt x="17875" y="105604"/>
                  </a:lnTo>
                  <a:lnTo>
                    <a:pt x="34215" y="89265"/>
                  </a:lnTo>
                  <a:cubicBezTo>
                    <a:pt x="37505" y="85975"/>
                    <a:pt x="43426" y="85975"/>
                    <a:pt x="46826" y="89265"/>
                  </a:cubicBezTo>
                  <a:lnTo>
                    <a:pt x="62946" y="105385"/>
                  </a:lnTo>
                  <a:lnTo>
                    <a:pt x="62946" y="17875"/>
                  </a:lnTo>
                  <a:lnTo>
                    <a:pt x="17875" y="17875"/>
                  </a:lnTo>
                  <a:close/>
                </a:path>
              </a:pathLst>
            </a:custGeom>
            <a:grpFill/>
            <a:ln w="10954" cap="flat">
              <a:noFill/>
              <a:prstDash val="solid"/>
              <a:miter/>
            </a:ln>
          </p:spPr>
          <p:txBody>
            <a:bodyPr rtlCol="0" anchor="ctr"/>
            <a:lstStyle/>
            <a:p>
              <a:endParaRPr lang="en-US"/>
            </a:p>
          </p:txBody>
        </p:sp>
        <p:sp>
          <p:nvSpPr>
            <p:cNvPr id="1500" name="Forma libre: forma 1499">
              <a:extLst>
                <a:ext uri="{FF2B5EF4-FFF2-40B4-BE49-F238E27FC236}">
                  <a16:creationId xmlns:a16="http://schemas.microsoft.com/office/drawing/2014/main" id="{952E0459-7304-429B-9615-21B7BBDE9C7C}"/>
                </a:ext>
              </a:extLst>
            </p:cNvPr>
            <p:cNvSpPr/>
            <p:nvPr/>
          </p:nvSpPr>
          <p:spPr>
            <a:xfrm>
              <a:off x="6049099" y="3386702"/>
              <a:ext cx="254964" cy="205203"/>
            </a:xfrm>
            <a:custGeom>
              <a:avLst/>
              <a:gdLst>
                <a:gd name="connsiteX0" fmla="*/ 92774 w 254964"/>
                <a:gd name="connsiteY0" fmla="*/ 205203 h 205203"/>
                <a:gd name="connsiteX1" fmla="*/ 40575 w 254964"/>
                <a:gd name="connsiteY1" fmla="*/ 185244 h 205203"/>
                <a:gd name="connsiteX2" fmla="*/ 0 w 254964"/>
                <a:gd name="connsiteY2" fmla="*/ 86330 h 205203"/>
                <a:gd name="connsiteX3" fmla="*/ 24674 w 254964"/>
                <a:gd name="connsiteY3" fmla="*/ 21739 h 205203"/>
                <a:gd name="connsiteX4" fmla="*/ 109662 w 254964"/>
                <a:gd name="connsiteY4" fmla="*/ 903 h 205203"/>
                <a:gd name="connsiteX5" fmla="*/ 145631 w 254964"/>
                <a:gd name="connsiteY5" fmla="*/ 1013 h 205203"/>
                <a:gd name="connsiteX6" fmla="*/ 230619 w 254964"/>
                <a:gd name="connsiteY6" fmla="*/ 22506 h 205203"/>
                <a:gd name="connsiteX7" fmla="*/ 254964 w 254964"/>
                <a:gd name="connsiteY7" fmla="*/ 86330 h 205203"/>
                <a:gd name="connsiteX8" fmla="*/ 214389 w 254964"/>
                <a:gd name="connsiteY8" fmla="*/ 185244 h 205203"/>
                <a:gd name="connsiteX9" fmla="*/ 149908 w 254964"/>
                <a:gd name="connsiteY9" fmla="*/ 204106 h 205203"/>
                <a:gd name="connsiteX10" fmla="*/ 105166 w 254964"/>
                <a:gd name="connsiteY10" fmla="*/ 204106 h 205203"/>
                <a:gd name="connsiteX11" fmla="*/ 92774 w 254964"/>
                <a:gd name="connsiteY11" fmla="*/ 205203 h 205203"/>
                <a:gd name="connsiteX12" fmla="*/ 92226 w 254964"/>
                <a:gd name="connsiteY12" fmla="*/ 17901 h 205203"/>
                <a:gd name="connsiteX13" fmla="*/ 36517 w 254964"/>
                <a:gd name="connsiteY13" fmla="*/ 35008 h 205203"/>
                <a:gd name="connsiteX14" fmla="*/ 17656 w 254964"/>
                <a:gd name="connsiteY14" fmla="*/ 86330 h 205203"/>
                <a:gd name="connsiteX15" fmla="*/ 51870 w 254964"/>
                <a:gd name="connsiteY15" fmla="*/ 171537 h 205203"/>
                <a:gd name="connsiteX16" fmla="*/ 101766 w 254964"/>
                <a:gd name="connsiteY16" fmla="*/ 186561 h 205203"/>
                <a:gd name="connsiteX17" fmla="*/ 152759 w 254964"/>
                <a:gd name="connsiteY17" fmla="*/ 186561 h 205203"/>
                <a:gd name="connsiteX18" fmla="*/ 202655 w 254964"/>
                <a:gd name="connsiteY18" fmla="*/ 171537 h 205203"/>
                <a:gd name="connsiteX19" fmla="*/ 236870 w 254964"/>
                <a:gd name="connsiteY19" fmla="*/ 86330 h 205203"/>
                <a:gd name="connsiteX20" fmla="*/ 218337 w 254964"/>
                <a:gd name="connsiteY20" fmla="*/ 35666 h 205203"/>
                <a:gd name="connsiteX21" fmla="*/ 146947 w 254964"/>
                <a:gd name="connsiteY21" fmla="*/ 18778 h 205203"/>
                <a:gd name="connsiteX22" fmla="*/ 107578 w 254964"/>
                <a:gd name="connsiteY22" fmla="*/ 18668 h 205203"/>
                <a:gd name="connsiteX23" fmla="*/ 92226 w 254964"/>
                <a:gd name="connsiteY23" fmla="*/ 17901 h 20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4964" h="205203">
                  <a:moveTo>
                    <a:pt x="92774" y="205203"/>
                  </a:moveTo>
                  <a:cubicBezTo>
                    <a:pt x="74570" y="205203"/>
                    <a:pt x="56037" y="198185"/>
                    <a:pt x="40575" y="185244"/>
                  </a:cubicBezTo>
                  <a:cubicBezTo>
                    <a:pt x="14366" y="163312"/>
                    <a:pt x="0" y="128220"/>
                    <a:pt x="0" y="86330"/>
                  </a:cubicBezTo>
                  <a:cubicBezTo>
                    <a:pt x="0" y="58366"/>
                    <a:pt x="8334" y="36653"/>
                    <a:pt x="24674" y="21739"/>
                  </a:cubicBezTo>
                  <a:cubicBezTo>
                    <a:pt x="48800" y="-84"/>
                    <a:pt x="84220" y="-1619"/>
                    <a:pt x="109662" y="903"/>
                  </a:cubicBezTo>
                  <a:cubicBezTo>
                    <a:pt x="121505" y="2109"/>
                    <a:pt x="133568" y="2109"/>
                    <a:pt x="145631" y="1013"/>
                  </a:cubicBezTo>
                  <a:cubicBezTo>
                    <a:pt x="171182" y="-1290"/>
                    <a:pt x="206603" y="574"/>
                    <a:pt x="230619" y="22506"/>
                  </a:cubicBezTo>
                  <a:cubicBezTo>
                    <a:pt x="246739" y="37311"/>
                    <a:pt x="254964" y="58695"/>
                    <a:pt x="254964" y="86330"/>
                  </a:cubicBezTo>
                  <a:cubicBezTo>
                    <a:pt x="254964" y="128220"/>
                    <a:pt x="240598" y="163312"/>
                    <a:pt x="214389" y="185244"/>
                  </a:cubicBezTo>
                  <a:cubicBezTo>
                    <a:pt x="195308" y="201146"/>
                    <a:pt x="171840" y="208054"/>
                    <a:pt x="149908" y="204106"/>
                  </a:cubicBezTo>
                  <a:cubicBezTo>
                    <a:pt x="135103" y="201475"/>
                    <a:pt x="119970" y="201475"/>
                    <a:pt x="105166" y="204106"/>
                  </a:cubicBezTo>
                  <a:cubicBezTo>
                    <a:pt x="100999" y="204874"/>
                    <a:pt x="96831" y="205203"/>
                    <a:pt x="92774" y="205203"/>
                  </a:cubicBezTo>
                  <a:close/>
                  <a:moveTo>
                    <a:pt x="92226" y="17901"/>
                  </a:moveTo>
                  <a:cubicBezTo>
                    <a:pt x="74351" y="17901"/>
                    <a:pt x="51870" y="21190"/>
                    <a:pt x="36517" y="35008"/>
                  </a:cubicBezTo>
                  <a:cubicBezTo>
                    <a:pt x="24016" y="46303"/>
                    <a:pt x="17656" y="63520"/>
                    <a:pt x="17656" y="86330"/>
                  </a:cubicBezTo>
                  <a:cubicBezTo>
                    <a:pt x="17656" y="122847"/>
                    <a:pt x="29828" y="153114"/>
                    <a:pt x="51870" y="171537"/>
                  </a:cubicBezTo>
                  <a:cubicBezTo>
                    <a:pt x="66894" y="184038"/>
                    <a:pt x="85098" y="189631"/>
                    <a:pt x="101766" y="186561"/>
                  </a:cubicBezTo>
                  <a:cubicBezTo>
                    <a:pt x="118654" y="183490"/>
                    <a:pt x="135871" y="183490"/>
                    <a:pt x="152759" y="186561"/>
                  </a:cubicBezTo>
                  <a:cubicBezTo>
                    <a:pt x="169537" y="189631"/>
                    <a:pt x="187631" y="184038"/>
                    <a:pt x="202655" y="171537"/>
                  </a:cubicBezTo>
                  <a:cubicBezTo>
                    <a:pt x="224697" y="153114"/>
                    <a:pt x="236870" y="122847"/>
                    <a:pt x="236870" y="86330"/>
                  </a:cubicBezTo>
                  <a:cubicBezTo>
                    <a:pt x="236870" y="63958"/>
                    <a:pt x="230619" y="46961"/>
                    <a:pt x="218337" y="35666"/>
                  </a:cubicBezTo>
                  <a:cubicBezTo>
                    <a:pt x="198049" y="17133"/>
                    <a:pt x="164931" y="17133"/>
                    <a:pt x="146947" y="18778"/>
                  </a:cubicBezTo>
                  <a:cubicBezTo>
                    <a:pt x="133787" y="19984"/>
                    <a:pt x="120628" y="19984"/>
                    <a:pt x="107578" y="18668"/>
                  </a:cubicBezTo>
                  <a:cubicBezTo>
                    <a:pt x="103411" y="18339"/>
                    <a:pt x="98038" y="17901"/>
                    <a:pt x="92226" y="17901"/>
                  </a:cubicBezTo>
                  <a:close/>
                </a:path>
              </a:pathLst>
            </a:custGeom>
            <a:grpFill/>
            <a:ln w="10954" cap="flat">
              <a:noFill/>
              <a:prstDash val="solid"/>
              <a:miter/>
            </a:ln>
          </p:spPr>
          <p:txBody>
            <a:bodyPr rtlCol="0" anchor="ctr"/>
            <a:lstStyle/>
            <a:p>
              <a:endParaRPr lang="en-US"/>
            </a:p>
          </p:txBody>
        </p:sp>
        <p:sp>
          <p:nvSpPr>
            <p:cNvPr id="1501" name="Forma libre: forma 1500">
              <a:extLst>
                <a:ext uri="{FF2B5EF4-FFF2-40B4-BE49-F238E27FC236}">
                  <a16:creationId xmlns:a16="http://schemas.microsoft.com/office/drawing/2014/main" id="{C6ACB8DC-015F-4115-BDE9-7C39FB4512B2}"/>
                </a:ext>
              </a:extLst>
            </p:cNvPr>
            <p:cNvSpPr/>
            <p:nvPr/>
          </p:nvSpPr>
          <p:spPr>
            <a:xfrm>
              <a:off x="6181425" y="3412580"/>
              <a:ext cx="90287" cy="73829"/>
            </a:xfrm>
            <a:custGeom>
              <a:avLst/>
              <a:gdLst>
                <a:gd name="connsiteX0" fmla="*/ 81295 w 90287"/>
                <a:gd name="connsiteY0" fmla="*/ 73830 h 73829"/>
                <a:gd name="connsiteX1" fmla="*/ 72413 w 90287"/>
                <a:gd name="connsiteY1" fmla="*/ 64947 h 73829"/>
                <a:gd name="connsiteX2" fmla="*/ 59692 w 90287"/>
                <a:gd name="connsiteY2" fmla="*/ 29855 h 73829"/>
                <a:gd name="connsiteX3" fmla="*/ 9686 w 90287"/>
                <a:gd name="connsiteY3" fmla="*/ 18231 h 73829"/>
                <a:gd name="connsiteX4" fmla="*/ 36 w 90287"/>
                <a:gd name="connsiteY4" fmla="*/ 10226 h 73829"/>
                <a:gd name="connsiteX5" fmla="*/ 8041 w 90287"/>
                <a:gd name="connsiteY5" fmla="*/ 576 h 73829"/>
                <a:gd name="connsiteX6" fmla="*/ 71755 w 90287"/>
                <a:gd name="connsiteY6" fmla="*/ 16805 h 73829"/>
                <a:gd name="connsiteX7" fmla="*/ 90288 w 90287"/>
                <a:gd name="connsiteY7" fmla="*/ 64947 h 73829"/>
                <a:gd name="connsiteX8" fmla="*/ 81295 w 90287"/>
                <a:gd name="connsiteY8" fmla="*/ 73830 h 7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87" h="73829">
                  <a:moveTo>
                    <a:pt x="81295" y="73830"/>
                  </a:moveTo>
                  <a:cubicBezTo>
                    <a:pt x="76361" y="73830"/>
                    <a:pt x="72413" y="69882"/>
                    <a:pt x="72413" y="64947"/>
                  </a:cubicBezTo>
                  <a:cubicBezTo>
                    <a:pt x="72413" y="49375"/>
                    <a:pt x="68136" y="37641"/>
                    <a:pt x="59692" y="29855"/>
                  </a:cubicBezTo>
                  <a:cubicBezTo>
                    <a:pt x="45655" y="17025"/>
                    <a:pt x="22297" y="17025"/>
                    <a:pt x="9686" y="18231"/>
                  </a:cubicBezTo>
                  <a:cubicBezTo>
                    <a:pt x="4861" y="18670"/>
                    <a:pt x="475" y="15051"/>
                    <a:pt x="36" y="10226"/>
                  </a:cubicBezTo>
                  <a:cubicBezTo>
                    <a:pt x="-402" y="5291"/>
                    <a:pt x="3216" y="1014"/>
                    <a:pt x="8041" y="576"/>
                  </a:cubicBezTo>
                  <a:cubicBezTo>
                    <a:pt x="27122" y="-1179"/>
                    <a:pt x="53551" y="247"/>
                    <a:pt x="71755" y="16805"/>
                  </a:cubicBezTo>
                  <a:cubicBezTo>
                    <a:pt x="84037" y="27991"/>
                    <a:pt x="90288" y="44221"/>
                    <a:pt x="90288" y="64947"/>
                  </a:cubicBezTo>
                  <a:cubicBezTo>
                    <a:pt x="90178" y="69882"/>
                    <a:pt x="86230" y="73830"/>
                    <a:pt x="81295" y="73830"/>
                  </a:cubicBezTo>
                  <a:close/>
                </a:path>
              </a:pathLst>
            </a:custGeom>
            <a:grpFill/>
            <a:ln w="10954" cap="flat">
              <a:noFill/>
              <a:prstDash val="solid"/>
              <a:miter/>
            </a:ln>
          </p:spPr>
          <p:txBody>
            <a:bodyPr rtlCol="0" anchor="ctr"/>
            <a:lstStyle/>
            <a:p>
              <a:endParaRPr lang="en-US"/>
            </a:p>
          </p:txBody>
        </p:sp>
        <p:sp>
          <p:nvSpPr>
            <p:cNvPr id="1502" name="Forma libre: forma 1501">
              <a:extLst>
                <a:ext uri="{FF2B5EF4-FFF2-40B4-BE49-F238E27FC236}">
                  <a16:creationId xmlns:a16="http://schemas.microsoft.com/office/drawing/2014/main" id="{324240CC-1F86-42C2-975B-30DB179D1A26}"/>
                </a:ext>
              </a:extLst>
            </p:cNvPr>
            <p:cNvSpPr/>
            <p:nvPr/>
          </p:nvSpPr>
          <p:spPr>
            <a:xfrm>
              <a:off x="6128205" y="3313074"/>
              <a:ext cx="57388" cy="93282"/>
            </a:xfrm>
            <a:custGeom>
              <a:avLst/>
              <a:gdLst>
                <a:gd name="connsiteX0" fmla="*/ 48321 w 57388"/>
                <a:gd name="connsiteY0" fmla="*/ 93283 h 93282"/>
                <a:gd name="connsiteX1" fmla="*/ 39658 w 57388"/>
                <a:gd name="connsiteY1" fmla="*/ 86154 h 93282"/>
                <a:gd name="connsiteX2" fmla="*/ 2483 w 57388"/>
                <a:gd name="connsiteY2" fmla="*/ 15094 h 93282"/>
                <a:gd name="connsiteX3" fmla="*/ 2702 w 57388"/>
                <a:gd name="connsiteY3" fmla="*/ 2483 h 93282"/>
                <a:gd name="connsiteX4" fmla="*/ 15313 w 57388"/>
                <a:gd name="connsiteY4" fmla="*/ 2702 h 93282"/>
                <a:gd name="connsiteX5" fmla="*/ 57204 w 57388"/>
                <a:gd name="connsiteY5" fmla="*/ 82645 h 93282"/>
                <a:gd name="connsiteX6" fmla="*/ 50295 w 57388"/>
                <a:gd name="connsiteY6" fmla="*/ 93173 h 93282"/>
                <a:gd name="connsiteX7" fmla="*/ 48321 w 57388"/>
                <a:gd name="connsiteY7" fmla="*/ 93283 h 9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88" h="93282">
                  <a:moveTo>
                    <a:pt x="48321" y="93283"/>
                  </a:moveTo>
                  <a:cubicBezTo>
                    <a:pt x="44154" y="93283"/>
                    <a:pt x="40426" y="90322"/>
                    <a:pt x="39658" y="86154"/>
                  </a:cubicBezTo>
                  <a:cubicBezTo>
                    <a:pt x="39548" y="85716"/>
                    <a:pt x="30775" y="44264"/>
                    <a:pt x="2483" y="15094"/>
                  </a:cubicBezTo>
                  <a:cubicBezTo>
                    <a:pt x="-917" y="11585"/>
                    <a:pt x="-807" y="5882"/>
                    <a:pt x="2702" y="2483"/>
                  </a:cubicBezTo>
                  <a:cubicBezTo>
                    <a:pt x="6211" y="-917"/>
                    <a:pt x="11914" y="-807"/>
                    <a:pt x="15313" y="2702"/>
                  </a:cubicBezTo>
                  <a:cubicBezTo>
                    <a:pt x="47444" y="35820"/>
                    <a:pt x="56765" y="80781"/>
                    <a:pt x="57204" y="82645"/>
                  </a:cubicBezTo>
                  <a:cubicBezTo>
                    <a:pt x="58191" y="87471"/>
                    <a:pt x="55120" y="92186"/>
                    <a:pt x="50295" y="93173"/>
                  </a:cubicBezTo>
                  <a:cubicBezTo>
                    <a:pt x="49527" y="93283"/>
                    <a:pt x="48870" y="93283"/>
                    <a:pt x="48321" y="93283"/>
                  </a:cubicBezTo>
                  <a:close/>
                </a:path>
              </a:pathLst>
            </a:custGeom>
            <a:grpFill/>
            <a:ln w="10954" cap="flat">
              <a:noFill/>
              <a:prstDash val="solid"/>
              <a:miter/>
            </a:ln>
          </p:spPr>
          <p:txBody>
            <a:bodyPr rtlCol="0" anchor="ctr"/>
            <a:lstStyle/>
            <a:p>
              <a:endParaRPr lang="en-US"/>
            </a:p>
          </p:txBody>
        </p:sp>
        <p:sp>
          <p:nvSpPr>
            <p:cNvPr id="1503" name="Forma libre: forma 1502">
              <a:extLst>
                <a:ext uri="{FF2B5EF4-FFF2-40B4-BE49-F238E27FC236}">
                  <a16:creationId xmlns:a16="http://schemas.microsoft.com/office/drawing/2014/main" id="{0E39E228-0EB1-450C-B6CA-4A328A8C6B7E}"/>
                </a:ext>
              </a:extLst>
            </p:cNvPr>
            <p:cNvSpPr/>
            <p:nvPr/>
          </p:nvSpPr>
          <p:spPr>
            <a:xfrm>
              <a:off x="6152817" y="3283671"/>
              <a:ext cx="118806" cy="82111"/>
            </a:xfrm>
            <a:custGeom>
              <a:avLst/>
              <a:gdLst>
                <a:gd name="connsiteX0" fmla="*/ 31825 w 118806"/>
                <a:gd name="connsiteY0" fmla="*/ 82111 h 82111"/>
                <a:gd name="connsiteX1" fmla="*/ 7589 w 118806"/>
                <a:gd name="connsiteY1" fmla="*/ 80247 h 82111"/>
                <a:gd name="connsiteX2" fmla="*/ 23 w 118806"/>
                <a:gd name="connsiteY2" fmla="*/ 70816 h 82111"/>
                <a:gd name="connsiteX3" fmla="*/ 110562 w 118806"/>
                <a:gd name="connsiteY3" fmla="*/ 523 h 82111"/>
                <a:gd name="connsiteX4" fmla="*/ 118786 w 118806"/>
                <a:gd name="connsiteY4" fmla="*/ 9954 h 82111"/>
                <a:gd name="connsiteX5" fmla="*/ 90274 w 118806"/>
                <a:gd name="connsiteY5" fmla="*/ 63797 h 82111"/>
                <a:gd name="connsiteX6" fmla="*/ 31825 w 118806"/>
                <a:gd name="connsiteY6" fmla="*/ 82111 h 82111"/>
                <a:gd name="connsiteX7" fmla="*/ 19433 w 118806"/>
                <a:gd name="connsiteY7" fmla="*/ 63688 h 82111"/>
                <a:gd name="connsiteX8" fmla="*/ 78979 w 118806"/>
                <a:gd name="connsiteY8" fmla="*/ 49980 h 82111"/>
                <a:gd name="connsiteX9" fmla="*/ 99267 w 118806"/>
                <a:gd name="connsiteY9" fmla="*/ 17739 h 82111"/>
                <a:gd name="connsiteX10" fmla="*/ 19433 w 118806"/>
                <a:gd name="connsiteY10" fmla="*/ 63688 h 8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806" h="82111">
                  <a:moveTo>
                    <a:pt x="31825" y="82111"/>
                  </a:moveTo>
                  <a:cubicBezTo>
                    <a:pt x="24148" y="82111"/>
                    <a:pt x="16143" y="81453"/>
                    <a:pt x="7589" y="80247"/>
                  </a:cubicBezTo>
                  <a:cubicBezTo>
                    <a:pt x="2983" y="79589"/>
                    <a:pt x="-306" y="75422"/>
                    <a:pt x="23" y="70816"/>
                  </a:cubicBezTo>
                  <a:cubicBezTo>
                    <a:pt x="132" y="70048"/>
                    <a:pt x="6931" y="-7044"/>
                    <a:pt x="110562" y="523"/>
                  </a:cubicBezTo>
                  <a:cubicBezTo>
                    <a:pt x="115387" y="852"/>
                    <a:pt x="119115" y="5128"/>
                    <a:pt x="118786" y="9954"/>
                  </a:cubicBezTo>
                  <a:cubicBezTo>
                    <a:pt x="118677" y="11269"/>
                    <a:pt x="116484" y="42633"/>
                    <a:pt x="90274" y="63797"/>
                  </a:cubicBezTo>
                  <a:cubicBezTo>
                    <a:pt x="75251" y="75970"/>
                    <a:pt x="55621" y="82111"/>
                    <a:pt x="31825" y="82111"/>
                  </a:cubicBezTo>
                  <a:close/>
                  <a:moveTo>
                    <a:pt x="19433" y="63688"/>
                  </a:moveTo>
                  <a:cubicBezTo>
                    <a:pt x="44765" y="65991"/>
                    <a:pt x="64723" y="61385"/>
                    <a:pt x="78979" y="49980"/>
                  </a:cubicBezTo>
                  <a:cubicBezTo>
                    <a:pt x="91481" y="40001"/>
                    <a:pt x="96964" y="26512"/>
                    <a:pt x="99267" y="17739"/>
                  </a:cubicBezTo>
                  <a:cubicBezTo>
                    <a:pt x="40488" y="16643"/>
                    <a:pt x="23929" y="48225"/>
                    <a:pt x="19433" y="63688"/>
                  </a:cubicBezTo>
                  <a:close/>
                </a:path>
              </a:pathLst>
            </a:custGeom>
            <a:grpFill/>
            <a:ln w="10954" cap="flat">
              <a:noFill/>
              <a:prstDash val="solid"/>
              <a:miter/>
            </a:ln>
          </p:spPr>
          <p:txBody>
            <a:bodyPr rtlCol="0" anchor="ctr"/>
            <a:lstStyle/>
            <a:p>
              <a:endParaRPr lang="en-US"/>
            </a:p>
          </p:txBody>
        </p:sp>
      </p:grpSp>
      <p:grpSp>
        <p:nvGrpSpPr>
          <p:cNvPr id="1504" name="Gráfico 1466">
            <a:extLst>
              <a:ext uri="{FF2B5EF4-FFF2-40B4-BE49-F238E27FC236}">
                <a16:creationId xmlns:a16="http://schemas.microsoft.com/office/drawing/2014/main" id="{91F155B5-CA45-4CCF-A4E6-68A382278478}"/>
              </a:ext>
            </a:extLst>
          </p:cNvPr>
          <p:cNvGrpSpPr/>
          <p:nvPr/>
        </p:nvGrpSpPr>
        <p:grpSpPr>
          <a:xfrm>
            <a:off x="6928697" y="4071785"/>
            <a:ext cx="311329" cy="609610"/>
            <a:chOff x="6928697" y="4071785"/>
            <a:chExt cx="311329" cy="609610"/>
          </a:xfrm>
          <a:solidFill>
            <a:srgbClr val="000000"/>
          </a:solidFill>
        </p:grpSpPr>
        <p:sp>
          <p:nvSpPr>
            <p:cNvPr id="1505" name="Forma libre: forma 1504">
              <a:extLst>
                <a:ext uri="{FF2B5EF4-FFF2-40B4-BE49-F238E27FC236}">
                  <a16:creationId xmlns:a16="http://schemas.microsoft.com/office/drawing/2014/main" id="{597E8AA5-7332-484A-BDE6-5B4473B5ED10}"/>
                </a:ext>
              </a:extLst>
            </p:cNvPr>
            <p:cNvSpPr/>
            <p:nvPr/>
          </p:nvSpPr>
          <p:spPr>
            <a:xfrm>
              <a:off x="6957209" y="4387721"/>
              <a:ext cx="254305" cy="293674"/>
            </a:xfrm>
            <a:custGeom>
              <a:avLst/>
              <a:gdLst>
                <a:gd name="connsiteX0" fmla="*/ 245423 w 254305"/>
                <a:gd name="connsiteY0" fmla="*/ 293675 h 293674"/>
                <a:gd name="connsiteX1" fmla="*/ 8883 w 254305"/>
                <a:gd name="connsiteY1" fmla="*/ 293675 h 293674"/>
                <a:gd name="connsiteX2" fmla="*/ 0 w 254305"/>
                <a:gd name="connsiteY2" fmla="*/ 284792 h 293674"/>
                <a:gd name="connsiteX3" fmla="*/ 0 w 254305"/>
                <a:gd name="connsiteY3" fmla="*/ 8883 h 293674"/>
                <a:gd name="connsiteX4" fmla="*/ 8883 w 254305"/>
                <a:gd name="connsiteY4" fmla="*/ 0 h 293674"/>
                <a:gd name="connsiteX5" fmla="*/ 245423 w 254305"/>
                <a:gd name="connsiteY5" fmla="*/ 0 h 293674"/>
                <a:gd name="connsiteX6" fmla="*/ 254306 w 254305"/>
                <a:gd name="connsiteY6" fmla="*/ 8883 h 293674"/>
                <a:gd name="connsiteX7" fmla="*/ 254306 w 254305"/>
                <a:gd name="connsiteY7" fmla="*/ 284792 h 293674"/>
                <a:gd name="connsiteX8" fmla="*/ 245423 w 254305"/>
                <a:gd name="connsiteY8" fmla="*/ 293675 h 293674"/>
                <a:gd name="connsiteX9" fmla="*/ 17875 w 254305"/>
                <a:gd name="connsiteY9" fmla="*/ 275800 h 293674"/>
                <a:gd name="connsiteX10" fmla="*/ 236540 w 254305"/>
                <a:gd name="connsiteY10" fmla="*/ 275800 h 293674"/>
                <a:gd name="connsiteX11" fmla="*/ 236540 w 254305"/>
                <a:gd name="connsiteY11" fmla="*/ 17656 h 293674"/>
                <a:gd name="connsiteX12" fmla="*/ 17875 w 254305"/>
                <a:gd name="connsiteY12" fmla="*/ 17656 h 293674"/>
                <a:gd name="connsiteX13" fmla="*/ 17875 w 254305"/>
                <a:gd name="connsiteY13" fmla="*/ 275800 h 29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4305" h="293674">
                  <a:moveTo>
                    <a:pt x="245423" y="293675"/>
                  </a:moveTo>
                  <a:lnTo>
                    <a:pt x="8883" y="293675"/>
                  </a:lnTo>
                  <a:cubicBezTo>
                    <a:pt x="3948" y="293675"/>
                    <a:pt x="0" y="289727"/>
                    <a:pt x="0" y="284792"/>
                  </a:cubicBezTo>
                  <a:lnTo>
                    <a:pt x="0" y="8883"/>
                  </a:lnTo>
                  <a:cubicBezTo>
                    <a:pt x="0" y="3948"/>
                    <a:pt x="3948" y="0"/>
                    <a:pt x="8883" y="0"/>
                  </a:cubicBezTo>
                  <a:lnTo>
                    <a:pt x="245423" y="0"/>
                  </a:lnTo>
                  <a:cubicBezTo>
                    <a:pt x="250358" y="0"/>
                    <a:pt x="254306" y="3948"/>
                    <a:pt x="254306" y="8883"/>
                  </a:cubicBezTo>
                  <a:lnTo>
                    <a:pt x="254306" y="284792"/>
                  </a:lnTo>
                  <a:cubicBezTo>
                    <a:pt x="254306" y="289617"/>
                    <a:pt x="250358" y="293675"/>
                    <a:pt x="245423" y="293675"/>
                  </a:cubicBezTo>
                  <a:close/>
                  <a:moveTo>
                    <a:pt x="17875" y="275800"/>
                  </a:moveTo>
                  <a:lnTo>
                    <a:pt x="236540" y="275800"/>
                  </a:lnTo>
                  <a:lnTo>
                    <a:pt x="236540" y="17656"/>
                  </a:lnTo>
                  <a:lnTo>
                    <a:pt x="17875" y="17656"/>
                  </a:lnTo>
                  <a:lnTo>
                    <a:pt x="17875" y="275800"/>
                  </a:lnTo>
                  <a:close/>
                </a:path>
              </a:pathLst>
            </a:custGeom>
            <a:grpFill/>
            <a:ln w="10954" cap="flat">
              <a:noFill/>
              <a:prstDash val="solid"/>
              <a:miter/>
            </a:ln>
          </p:spPr>
          <p:txBody>
            <a:bodyPr rtlCol="0" anchor="ctr"/>
            <a:lstStyle/>
            <a:p>
              <a:endParaRPr lang="en-US"/>
            </a:p>
          </p:txBody>
        </p:sp>
        <p:sp>
          <p:nvSpPr>
            <p:cNvPr id="1506" name="Forma libre: forma 1505">
              <a:extLst>
                <a:ext uri="{FF2B5EF4-FFF2-40B4-BE49-F238E27FC236}">
                  <a16:creationId xmlns:a16="http://schemas.microsoft.com/office/drawing/2014/main" id="{847371F4-B675-4B91-8C20-0FE3537E9E31}"/>
                </a:ext>
              </a:extLst>
            </p:cNvPr>
            <p:cNvSpPr/>
            <p:nvPr/>
          </p:nvSpPr>
          <p:spPr>
            <a:xfrm>
              <a:off x="6928697" y="4333658"/>
              <a:ext cx="311329" cy="71828"/>
            </a:xfrm>
            <a:custGeom>
              <a:avLst/>
              <a:gdLst>
                <a:gd name="connsiteX0" fmla="*/ 302447 w 311329"/>
                <a:gd name="connsiteY0" fmla="*/ 71829 h 71828"/>
                <a:gd name="connsiteX1" fmla="*/ 8883 w 311329"/>
                <a:gd name="connsiteY1" fmla="*/ 71829 h 71828"/>
                <a:gd name="connsiteX2" fmla="*/ 0 w 311329"/>
                <a:gd name="connsiteY2" fmla="*/ 62946 h 71828"/>
                <a:gd name="connsiteX3" fmla="*/ 0 w 311329"/>
                <a:gd name="connsiteY3" fmla="*/ 8883 h 71828"/>
                <a:gd name="connsiteX4" fmla="*/ 8883 w 311329"/>
                <a:gd name="connsiteY4" fmla="*/ 0 h 71828"/>
                <a:gd name="connsiteX5" fmla="*/ 302447 w 311329"/>
                <a:gd name="connsiteY5" fmla="*/ 0 h 71828"/>
                <a:gd name="connsiteX6" fmla="*/ 311330 w 311329"/>
                <a:gd name="connsiteY6" fmla="*/ 8883 h 71828"/>
                <a:gd name="connsiteX7" fmla="*/ 311330 w 311329"/>
                <a:gd name="connsiteY7" fmla="*/ 62946 h 71828"/>
                <a:gd name="connsiteX8" fmla="*/ 302447 w 311329"/>
                <a:gd name="connsiteY8" fmla="*/ 71829 h 71828"/>
                <a:gd name="connsiteX9" fmla="*/ 17875 w 311329"/>
                <a:gd name="connsiteY9" fmla="*/ 53954 h 71828"/>
                <a:gd name="connsiteX10" fmla="*/ 293565 w 311329"/>
                <a:gd name="connsiteY10" fmla="*/ 53954 h 71828"/>
                <a:gd name="connsiteX11" fmla="*/ 293565 w 311329"/>
                <a:gd name="connsiteY11" fmla="*/ 17656 h 71828"/>
                <a:gd name="connsiteX12" fmla="*/ 17875 w 311329"/>
                <a:gd name="connsiteY12" fmla="*/ 17656 h 71828"/>
                <a:gd name="connsiteX13" fmla="*/ 17875 w 311329"/>
                <a:gd name="connsiteY13" fmla="*/ 53954 h 7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329" h="71828">
                  <a:moveTo>
                    <a:pt x="302447" y="71829"/>
                  </a:moveTo>
                  <a:lnTo>
                    <a:pt x="8883" y="71829"/>
                  </a:lnTo>
                  <a:cubicBezTo>
                    <a:pt x="3948" y="71829"/>
                    <a:pt x="0" y="67881"/>
                    <a:pt x="0" y="62946"/>
                  </a:cubicBezTo>
                  <a:lnTo>
                    <a:pt x="0" y="8883"/>
                  </a:lnTo>
                  <a:cubicBezTo>
                    <a:pt x="0" y="3948"/>
                    <a:pt x="3948" y="0"/>
                    <a:pt x="8883" y="0"/>
                  </a:cubicBezTo>
                  <a:lnTo>
                    <a:pt x="302447" y="0"/>
                  </a:lnTo>
                  <a:cubicBezTo>
                    <a:pt x="307382" y="0"/>
                    <a:pt x="311330" y="3948"/>
                    <a:pt x="311330" y="8883"/>
                  </a:cubicBezTo>
                  <a:lnTo>
                    <a:pt x="311330" y="62946"/>
                  </a:lnTo>
                  <a:cubicBezTo>
                    <a:pt x="311330" y="67771"/>
                    <a:pt x="307382" y="71829"/>
                    <a:pt x="302447" y="71829"/>
                  </a:cubicBezTo>
                  <a:close/>
                  <a:moveTo>
                    <a:pt x="17875" y="53954"/>
                  </a:moveTo>
                  <a:lnTo>
                    <a:pt x="293565" y="53954"/>
                  </a:lnTo>
                  <a:lnTo>
                    <a:pt x="293565" y="17656"/>
                  </a:lnTo>
                  <a:lnTo>
                    <a:pt x="17875" y="17656"/>
                  </a:lnTo>
                  <a:lnTo>
                    <a:pt x="17875" y="53954"/>
                  </a:lnTo>
                  <a:close/>
                </a:path>
              </a:pathLst>
            </a:custGeom>
            <a:grpFill/>
            <a:ln w="10954" cap="flat">
              <a:noFill/>
              <a:prstDash val="solid"/>
              <a:miter/>
            </a:ln>
          </p:spPr>
          <p:txBody>
            <a:bodyPr rtlCol="0" anchor="ctr"/>
            <a:lstStyle/>
            <a:p>
              <a:endParaRPr lang="en-US"/>
            </a:p>
          </p:txBody>
        </p:sp>
        <p:sp>
          <p:nvSpPr>
            <p:cNvPr id="1507" name="Forma libre: forma 1506">
              <a:extLst>
                <a:ext uri="{FF2B5EF4-FFF2-40B4-BE49-F238E27FC236}">
                  <a16:creationId xmlns:a16="http://schemas.microsoft.com/office/drawing/2014/main" id="{08F9805D-8922-4205-8EC8-222449D01032}"/>
                </a:ext>
              </a:extLst>
            </p:cNvPr>
            <p:cNvSpPr/>
            <p:nvPr/>
          </p:nvSpPr>
          <p:spPr>
            <a:xfrm>
              <a:off x="6960389" y="4199743"/>
              <a:ext cx="48159" cy="151570"/>
            </a:xfrm>
            <a:custGeom>
              <a:avLst/>
              <a:gdLst>
                <a:gd name="connsiteX0" fmla="*/ 8883 w 48159"/>
                <a:gd name="connsiteY0" fmla="*/ 151571 h 151570"/>
                <a:gd name="connsiteX1" fmla="*/ 0 w 48159"/>
                <a:gd name="connsiteY1" fmla="*/ 142688 h 151570"/>
                <a:gd name="connsiteX2" fmla="*/ 0 w 48159"/>
                <a:gd name="connsiteY2" fmla="*/ 84786 h 151570"/>
                <a:gd name="connsiteX3" fmla="*/ 32789 w 48159"/>
                <a:gd name="connsiteY3" fmla="*/ 2759 h 151570"/>
                <a:gd name="connsiteX4" fmla="*/ 45400 w 48159"/>
                <a:gd name="connsiteY4" fmla="*/ 2430 h 151570"/>
                <a:gd name="connsiteX5" fmla="*/ 45729 w 48159"/>
                <a:gd name="connsiteY5" fmla="*/ 15042 h 151570"/>
                <a:gd name="connsiteX6" fmla="*/ 17875 w 48159"/>
                <a:gd name="connsiteY6" fmla="*/ 84786 h 151570"/>
                <a:gd name="connsiteX7" fmla="*/ 17875 w 48159"/>
                <a:gd name="connsiteY7" fmla="*/ 142688 h 151570"/>
                <a:gd name="connsiteX8" fmla="*/ 8883 w 48159"/>
                <a:gd name="connsiteY8" fmla="*/ 151571 h 15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59" h="151570">
                  <a:moveTo>
                    <a:pt x="8883" y="151571"/>
                  </a:moveTo>
                  <a:cubicBezTo>
                    <a:pt x="3948" y="151571"/>
                    <a:pt x="0" y="147623"/>
                    <a:pt x="0" y="142688"/>
                  </a:cubicBezTo>
                  <a:lnTo>
                    <a:pt x="0" y="84786"/>
                  </a:lnTo>
                  <a:cubicBezTo>
                    <a:pt x="0" y="54081"/>
                    <a:pt x="11624" y="24911"/>
                    <a:pt x="32789" y="2759"/>
                  </a:cubicBezTo>
                  <a:cubicBezTo>
                    <a:pt x="36189" y="-750"/>
                    <a:pt x="41781" y="-969"/>
                    <a:pt x="45400" y="2430"/>
                  </a:cubicBezTo>
                  <a:cubicBezTo>
                    <a:pt x="48909" y="5830"/>
                    <a:pt x="49129" y="11423"/>
                    <a:pt x="45729" y="15042"/>
                  </a:cubicBezTo>
                  <a:cubicBezTo>
                    <a:pt x="27744" y="33903"/>
                    <a:pt x="17875" y="58687"/>
                    <a:pt x="17875" y="84786"/>
                  </a:cubicBezTo>
                  <a:lnTo>
                    <a:pt x="17875" y="142688"/>
                  </a:lnTo>
                  <a:cubicBezTo>
                    <a:pt x="17766" y="147623"/>
                    <a:pt x="13818" y="151571"/>
                    <a:pt x="8883" y="151571"/>
                  </a:cubicBezTo>
                  <a:close/>
                </a:path>
              </a:pathLst>
            </a:custGeom>
            <a:grpFill/>
            <a:ln w="10954" cap="flat">
              <a:noFill/>
              <a:prstDash val="solid"/>
              <a:miter/>
            </a:ln>
          </p:spPr>
          <p:txBody>
            <a:bodyPr rtlCol="0" anchor="ctr"/>
            <a:lstStyle/>
            <a:p>
              <a:endParaRPr lang="en-US"/>
            </a:p>
          </p:txBody>
        </p:sp>
        <p:sp>
          <p:nvSpPr>
            <p:cNvPr id="1508" name="Forma libre: forma 1507">
              <a:extLst>
                <a:ext uri="{FF2B5EF4-FFF2-40B4-BE49-F238E27FC236}">
                  <a16:creationId xmlns:a16="http://schemas.microsoft.com/office/drawing/2014/main" id="{EC9F2CF0-A57C-48D3-941A-AA3759A64F68}"/>
                </a:ext>
              </a:extLst>
            </p:cNvPr>
            <p:cNvSpPr/>
            <p:nvPr/>
          </p:nvSpPr>
          <p:spPr>
            <a:xfrm>
              <a:off x="6978755" y="4169984"/>
              <a:ext cx="55604" cy="59384"/>
            </a:xfrm>
            <a:custGeom>
              <a:avLst/>
              <a:gdLst>
                <a:gd name="connsiteX0" fmla="*/ 20784 w 55604"/>
                <a:gd name="connsiteY0" fmla="*/ 59385 h 59384"/>
                <a:gd name="connsiteX1" fmla="*/ 7954 w 55604"/>
                <a:gd name="connsiteY1" fmla="*/ 54998 h 59384"/>
                <a:gd name="connsiteX2" fmla="*/ 4444 w 55604"/>
                <a:gd name="connsiteY2" fmla="*/ 25828 h 59384"/>
                <a:gd name="connsiteX3" fmla="*/ 18481 w 55604"/>
                <a:gd name="connsiteY3" fmla="*/ 7954 h 59384"/>
                <a:gd name="connsiteX4" fmla="*/ 47651 w 55604"/>
                <a:gd name="connsiteY4" fmla="*/ 4444 h 59384"/>
                <a:gd name="connsiteX5" fmla="*/ 51160 w 55604"/>
                <a:gd name="connsiteY5" fmla="*/ 33614 h 59384"/>
                <a:gd name="connsiteX6" fmla="*/ 37123 w 55604"/>
                <a:gd name="connsiteY6" fmla="*/ 51489 h 59384"/>
                <a:gd name="connsiteX7" fmla="*/ 20784 w 55604"/>
                <a:gd name="connsiteY7" fmla="*/ 59385 h 5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4" h="59384">
                  <a:moveTo>
                    <a:pt x="20784" y="59385"/>
                  </a:moveTo>
                  <a:cubicBezTo>
                    <a:pt x="16288" y="59385"/>
                    <a:pt x="11791" y="57959"/>
                    <a:pt x="7954" y="54998"/>
                  </a:cubicBezTo>
                  <a:cubicBezTo>
                    <a:pt x="-1039" y="47980"/>
                    <a:pt x="-2684" y="34821"/>
                    <a:pt x="4444" y="25828"/>
                  </a:cubicBezTo>
                  <a:lnTo>
                    <a:pt x="18481" y="7954"/>
                  </a:lnTo>
                  <a:cubicBezTo>
                    <a:pt x="25499" y="-1039"/>
                    <a:pt x="38549" y="-2684"/>
                    <a:pt x="47651" y="4444"/>
                  </a:cubicBezTo>
                  <a:cubicBezTo>
                    <a:pt x="56643" y="11463"/>
                    <a:pt x="58288" y="24622"/>
                    <a:pt x="51160" y="33614"/>
                  </a:cubicBezTo>
                  <a:lnTo>
                    <a:pt x="37123" y="51489"/>
                  </a:lnTo>
                  <a:cubicBezTo>
                    <a:pt x="33066" y="56643"/>
                    <a:pt x="27035" y="59385"/>
                    <a:pt x="20784" y="59385"/>
                  </a:cubicBezTo>
                  <a:close/>
                </a:path>
              </a:pathLst>
            </a:custGeom>
            <a:grpFill/>
            <a:ln w="10954" cap="flat">
              <a:noFill/>
              <a:prstDash val="solid"/>
              <a:miter/>
            </a:ln>
          </p:spPr>
          <p:txBody>
            <a:bodyPr rtlCol="0" anchor="ctr"/>
            <a:lstStyle/>
            <a:p>
              <a:endParaRPr lang="en-US"/>
            </a:p>
          </p:txBody>
        </p:sp>
        <p:sp>
          <p:nvSpPr>
            <p:cNvPr id="1509" name="Forma libre: forma 1508">
              <a:extLst>
                <a:ext uri="{FF2B5EF4-FFF2-40B4-BE49-F238E27FC236}">
                  <a16:creationId xmlns:a16="http://schemas.microsoft.com/office/drawing/2014/main" id="{8CFC0599-2006-4691-992F-47EBFF9AC118}"/>
                </a:ext>
              </a:extLst>
            </p:cNvPr>
            <p:cNvSpPr/>
            <p:nvPr/>
          </p:nvSpPr>
          <p:spPr>
            <a:xfrm>
              <a:off x="7078714" y="4071785"/>
              <a:ext cx="90361" cy="90361"/>
            </a:xfrm>
            <a:custGeom>
              <a:avLst/>
              <a:gdLst>
                <a:gd name="connsiteX0" fmla="*/ 45181 w 90361"/>
                <a:gd name="connsiteY0" fmla="*/ 90361 h 90361"/>
                <a:gd name="connsiteX1" fmla="*/ 0 w 90361"/>
                <a:gd name="connsiteY1" fmla="*/ 45181 h 90361"/>
                <a:gd name="connsiteX2" fmla="*/ 45181 w 90361"/>
                <a:gd name="connsiteY2" fmla="*/ 0 h 90361"/>
                <a:gd name="connsiteX3" fmla="*/ 90361 w 90361"/>
                <a:gd name="connsiteY3" fmla="*/ 45181 h 90361"/>
                <a:gd name="connsiteX4" fmla="*/ 45181 w 90361"/>
                <a:gd name="connsiteY4" fmla="*/ 90361 h 90361"/>
                <a:gd name="connsiteX5" fmla="*/ 45181 w 90361"/>
                <a:gd name="connsiteY5" fmla="*/ 17765 h 90361"/>
                <a:gd name="connsiteX6" fmla="*/ 17765 w 90361"/>
                <a:gd name="connsiteY6" fmla="*/ 45181 h 90361"/>
                <a:gd name="connsiteX7" fmla="*/ 45181 w 90361"/>
                <a:gd name="connsiteY7" fmla="*/ 72596 h 90361"/>
                <a:gd name="connsiteX8" fmla="*/ 72596 w 90361"/>
                <a:gd name="connsiteY8" fmla="*/ 45181 h 90361"/>
                <a:gd name="connsiteX9" fmla="*/ 45181 w 90361"/>
                <a:gd name="connsiteY9" fmla="*/ 17765 h 9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361" h="90361">
                  <a:moveTo>
                    <a:pt x="45181" y="90361"/>
                  </a:moveTo>
                  <a:cubicBezTo>
                    <a:pt x="20288" y="90361"/>
                    <a:pt x="0" y="70074"/>
                    <a:pt x="0" y="45181"/>
                  </a:cubicBezTo>
                  <a:cubicBezTo>
                    <a:pt x="0" y="20288"/>
                    <a:pt x="20288" y="0"/>
                    <a:pt x="45181" y="0"/>
                  </a:cubicBezTo>
                  <a:cubicBezTo>
                    <a:pt x="70074" y="0"/>
                    <a:pt x="90361" y="20288"/>
                    <a:pt x="90361" y="45181"/>
                  </a:cubicBezTo>
                  <a:cubicBezTo>
                    <a:pt x="90361" y="70074"/>
                    <a:pt x="70074" y="90361"/>
                    <a:pt x="45181" y="90361"/>
                  </a:cubicBezTo>
                  <a:close/>
                  <a:moveTo>
                    <a:pt x="45181" y="17765"/>
                  </a:moveTo>
                  <a:cubicBezTo>
                    <a:pt x="30047" y="17765"/>
                    <a:pt x="17765" y="30047"/>
                    <a:pt x="17765" y="45181"/>
                  </a:cubicBezTo>
                  <a:cubicBezTo>
                    <a:pt x="17765" y="60314"/>
                    <a:pt x="30047" y="72596"/>
                    <a:pt x="45181" y="72596"/>
                  </a:cubicBezTo>
                  <a:cubicBezTo>
                    <a:pt x="60314" y="72596"/>
                    <a:pt x="72596" y="60314"/>
                    <a:pt x="72596" y="45181"/>
                  </a:cubicBezTo>
                  <a:cubicBezTo>
                    <a:pt x="72596" y="30047"/>
                    <a:pt x="60314" y="17765"/>
                    <a:pt x="45181" y="17765"/>
                  </a:cubicBezTo>
                  <a:close/>
                </a:path>
              </a:pathLst>
            </a:custGeom>
            <a:grpFill/>
            <a:ln w="10954" cap="flat">
              <a:noFill/>
              <a:prstDash val="solid"/>
              <a:miter/>
            </a:ln>
          </p:spPr>
          <p:txBody>
            <a:bodyPr rtlCol="0" anchor="ctr"/>
            <a:lstStyle/>
            <a:p>
              <a:endParaRPr lang="en-US"/>
            </a:p>
          </p:txBody>
        </p:sp>
        <p:sp>
          <p:nvSpPr>
            <p:cNvPr id="1510" name="Forma libre: forma 1509">
              <a:extLst>
                <a:ext uri="{FF2B5EF4-FFF2-40B4-BE49-F238E27FC236}">
                  <a16:creationId xmlns:a16="http://schemas.microsoft.com/office/drawing/2014/main" id="{CA0379BF-99E3-4408-9EFC-553E2C4AF140}"/>
                </a:ext>
              </a:extLst>
            </p:cNvPr>
            <p:cNvSpPr/>
            <p:nvPr/>
          </p:nvSpPr>
          <p:spPr>
            <a:xfrm>
              <a:off x="7032108" y="4171228"/>
              <a:ext cx="183793" cy="180084"/>
            </a:xfrm>
            <a:custGeom>
              <a:avLst/>
              <a:gdLst>
                <a:gd name="connsiteX0" fmla="*/ 174691 w 183793"/>
                <a:gd name="connsiteY0" fmla="*/ 180085 h 180084"/>
                <a:gd name="connsiteX1" fmla="*/ 8883 w 183793"/>
                <a:gd name="connsiteY1" fmla="*/ 180085 h 180084"/>
                <a:gd name="connsiteX2" fmla="*/ 0 w 183793"/>
                <a:gd name="connsiteY2" fmla="*/ 171202 h 180084"/>
                <a:gd name="connsiteX3" fmla="*/ 0 w 183793"/>
                <a:gd name="connsiteY3" fmla="*/ 60005 h 180084"/>
                <a:gd name="connsiteX4" fmla="*/ 52418 w 183793"/>
                <a:gd name="connsiteY4" fmla="*/ 1336 h 180084"/>
                <a:gd name="connsiteX5" fmla="*/ 92006 w 183793"/>
                <a:gd name="connsiteY5" fmla="*/ 20 h 180084"/>
                <a:gd name="connsiteX6" fmla="*/ 131375 w 183793"/>
                <a:gd name="connsiteY6" fmla="*/ 1336 h 180084"/>
                <a:gd name="connsiteX7" fmla="*/ 183793 w 183793"/>
                <a:gd name="connsiteY7" fmla="*/ 60005 h 180084"/>
                <a:gd name="connsiteX8" fmla="*/ 183793 w 183793"/>
                <a:gd name="connsiteY8" fmla="*/ 171202 h 180084"/>
                <a:gd name="connsiteX9" fmla="*/ 174691 w 183793"/>
                <a:gd name="connsiteY9" fmla="*/ 180085 h 180084"/>
                <a:gd name="connsiteX10" fmla="*/ 17765 w 183793"/>
                <a:gd name="connsiteY10" fmla="*/ 162320 h 180084"/>
                <a:gd name="connsiteX11" fmla="*/ 165809 w 183793"/>
                <a:gd name="connsiteY11" fmla="*/ 162320 h 180084"/>
                <a:gd name="connsiteX12" fmla="*/ 165809 w 183793"/>
                <a:gd name="connsiteY12" fmla="*/ 60005 h 180084"/>
                <a:gd name="connsiteX13" fmla="*/ 129182 w 183793"/>
                <a:gd name="connsiteY13" fmla="*/ 18991 h 180084"/>
                <a:gd name="connsiteX14" fmla="*/ 91787 w 183793"/>
                <a:gd name="connsiteY14" fmla="*/ 17785 h 180084"/>
                <a:gd name="connsiteX15" fmla="*/ 54283 w 183793"/>
                <a:gd name="connsiteY15" fmla="*/ 18991 h 180084"/>
                <a:gd name="connsiteX16" fmla="*/ 17656 w 183793"/>
                <a:gd name="connsiteY16" fmla="*/ 60005 h 180084"/>
                <a:gd name="connsiteX17" fmla="*/ 17656 w 183793"/>
                <a:gd name="connsiteY17" fmla="*/ 162320 h 18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3793" h="180084">
                  <a:moveTo>
                    <a:pt x="174691" y="180085"/>
                  </a:moveTo>
                  <a:lnTo>
                    <a:pt x="8883" y="180085"/>
                  </a:lnTo>
                  <a:cubicBezTo>
                    <a:pt x="3948" y="180085"/>
                    <a:pt x="0" y="176137"/>
                    <a:pt x="0" y="171202"/>
                  </a:cubicBezTo>
                  <a:lnTo>
                    <a:pt x="0" y="60005"/>
                  </a:lnTo>
                  <a:cubicBezTo>
                    <a:pt x="0" y="29958"/>
                    <a:pt x="22481" y="4735"/>
                    <a:pt x="52418" y="1336"/>
                  </a:cubicBezTo>
                  <a:cubicBezTo>
                    <a:pt x="61630" y="239"/>
                    <a:pt x="74899" y="-90"/>
                    <a:pt x="92006" y="20"/>
                  </a:cubicBezTo>
                  <a:cubicBezTo>
                    <a:pt x="108894" y="-90"/>
                    <a:pt x="122163" y="239"/>
                    <a:pt x="131375" y="1336"/>
                  </a:cubicBezTo>
                  <a:cubicBezTo>
                    <a:pt x="161203" y="4735"/>
                    <a:pt x="183793" y="29958"/>
                    <a:pt x="183793" y="60005"/>
                  </a:cubicBezTo>
                  <a:lnTo>
                    <a:pt x="183793" y="171202"/>
                  </a:lnTo>
                  <a:cubicBezTo>
                    <a:pt x="183684" y="176137"/>
                    <a:pt x="179626" y="180085"/>
                    <a:pt x="174691" y="180085"/>
                  </a:cubicBezTo>
                  <a:close/>
                  <a:moveTo>
                    <a:pt x="17765" y="162320"/>
                  </a:moveTo>
                  <a:lnTo>
                    <a:pt x="165809" y="162320"/>
                  </a:lnTo>
                  <a:lnTo>
                    <a:pt x="165809" y="60005"/>
                  </a:lnTo>
                  <a:cubicBezTo>
                    <a:pt x="165809" y="39060"/>
                    <a:pt x="150127" y="21404"/>
                    <a:pt x="129182" y="18991"/>
                  </a:cubicBezTo>
                  <a:cubicBezTo>
                    <a:pt x="120738" y="18005"/>
                    <a:pt x="108127" y="17566"/>
                    <a:pt x="91787" y="17785"/>
                  </a:cubicBezTo>
                  <a:cubicBezTo>
                    <a:pt x="75228" y="17566"/>
                    <a:pt x="62727" y="18005"/>
                    <a:pt x="54283" y="18991"/>
                  </a:cubicBezTo>
                  <a:cubicBezTo>
                    <a:pt x="33447" y="21404"/>
                    <a:pt x="17656" y="39060"/>
                    <a:pt x="17656" y="60005"/>
                  </a:cubicBezTo>
                  <a:lnTo>
                    <a:pt x="17656" y="162320"/>
                  </a:lnTo>
                  <a:close/>
                </a:path>
              </a:pathLst>
            </a:custGeom>
            <a:grpFill/>
            <a:ln w="10954" cap="flat">
              <a:noFill/>
              <a:prstDash val="solid"/>
              <a:miter/>
            </a:ln>
          </p:spPr>
          <p:txBody>
            <a:bodyPr rtlCol="0" anchor="ctr"/>
            <a:lstStyle/>
            <a:p>
              <a:endParaRPr lang="en-US"/>
            </a:p>
          </p:txBody>
        </p:sp>
        <p:sp>
          <p:nvSpPr>
            <p:cNvPr id="1511" name="Forma libre: forma 1510">
              <a:extLst>
                <a:ext uri="{FF2B5EF4-FFF2-40B4-BE49-F238E27FC236}">
                  <a16:creationId xmlns:a16="http://schemas.microsoft.com/office/drawing/2014/main" id="{DA7E8F6D-0FFD-4850-AD65-E876AC709FB1}"/>
                </a:ext>
              </a:extLst>
            </p:cNvPr>
            <p:cNvSpPr/>
            <p:nvPr/>
          </p:nvSpPr>
          <p:spPr>
            <a:xfrm>
              <a:off x="7074438" y="4244831"/>
              <a:ext cx="17765" cy="106481"/>
            </a:xfrm>
            <a:custGeom>
              <a:avLst/>
              <a:gdLst>
                <a:gd name="connsiteX0" fmla="*/ 8883 w 17765"/>
                <a:gd name="connsiteY0" fmla="*/ 106482 h 106481"/>
                <a:gd name="connsiteX1" fmla="*/ 0 w 17765"/>
                <a:gd name="connsiteY1" fmla="*/ 97599 h 106481"/>
                <a:gd name="connsiteX2" fmla="*/ 0 w 17765"/>
                <a:gd name="connsiteY2" fmla="*/ 8883 h 106481"/>
                <a:gd name="connsiteX3" fmla="*/ 8883 w 17765"/>
                <a:gd name="connsiteY3" fmla="*/ 0 h 106481"/>
                <a:gd name="connsiteX4" fmla="*/ 17765 w 17765"/>
                <a:gd name="connsiteY4" fmla="*/ 8883 h 106481"/>
                <a:gd name="connsiteX5" fmla="*/ 17765 w 17765"/>
                <a:gd name="connsiteY5" fmla="*/ 97599 h 106481"/>
                <a:gd name="connsiteX6" fmla="*/ 8883 w 17765"/>
                <a:gd name="connsiteY6" fmla="*/ 106482 h 10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06481">
                  <a:moveTo>
                    <a:pt x="8883" y="106482"/>
                  </a:moveTo>
                  <a:cubicBezTo>
                    <a:pt x="3948" y="106482"/>
                    <a:pt x="0" y="102534"/>
                    <a:pt x="0" y="97599"/>
                  </a:cubicBezTo>
                  <a:lnTo>
                    <a:pt x="0" y="8883"/>
                  </a:lnTo>
                  <a:cubicBezTo>
                    <a:pt x="0" y="3948"/>
                    <a:pt x="3948" y="0"/>
                    <a:pt x="8883" y="0"/>
                  </a:cubicBezTo>
                  <a:cubicBezTo>
                    <a:pt x="13817" y="0"/>
                    <a:pt x="17765" y="3948"/>
                    <a:pt x="17765" y="8883"/>
                  </a:cubicBezTo>
                  <a:lnTo>
                    <a:pt x="17765" y="97599"/>
                  </a:lnTo>
                  <a:cubicBezTo>
                    <a:pt x="17765" y="102534"/>
                    <a:pt x="13817" y="106482"/>
                    <a:pt x="8883" y="106482"/>
                  </a:cubicBezTo>
                  <a:close/>
                </a:path>
              </a:pathLst>
            </a:custGeom>
            <a:grpFill/>
            <a:ln w="10954" cap="flat">
              <a:noFill/>
              <a:prstDash val="solid"/>
              <a:miter/>
            </a:ln>
          </p:spPr>
          <p:txBody>
            <a:bodyPr rtlCol="0" anchor="ctr"/>
            <a:lstStyle/>
            <a:p>
              <a:endParaRPr lang="en-US"/>
            </a:p>
          </p:txBody>
        </p:sp>
        <p:sp>
          <p:nvSpPr>
            <p:cNvPr id="1512" name="Forma libre: forma 1511">
              <a:extLst>
                <a:ext uri="{FF2B5EF4-FFF2-40B4-BE49-F238E27FC236}">
                  <a16:creationId xmlns:a16="http://schemas.microsoft.com/office/drawing/2014/main" id="{B523F2EC-7160-4238-B2F5-1B5754897958}"/>
                </a:ext>
              </a:extLst>
            </p:cNvPr>
            <p:cNvSpPr/>
            <p:nvPr/>
          </p:nvSpPr>
          <p:spPr>
            <a:xfrm>
              <a:off x="7155587" y="4244831"/>
              <a:ext cx="17767" cy="106481"/>
            </a:xfrm>
            <a:custGeom>
              <a:avLst/>
              <a:gdLst>
                <a:gd name="connsiteX0" fmla="*/ 8883 w 17767"/>
                <a:gd name="connsiteY0" fmla="*/ 106482 h 106481"/>
                <a:gd name="connsiteX1" fmla="*/ 0 w 17767"/>
                <a:gd name="connsiteY1" fmla="*/ 97599 h 106481"/>
                <a:gd name="connsiteX2" fmla="*/ 0 w 17767"/>
                <a:gd name="connsiteY2" fmla="*/ 8883 h 106481"/>
                <a:gd name="connsiteX3" fmla="*/ 8883 w 17767"/>
                <a:gd name="connsiteY3" fmla="*/ 0 h 106481"/>
                <a:gd name="connsiteX4" fmla="*/ 17765 w 17767"/>
                <a:gd name="connsiteY4" fmla="*/ 8883 h 106481"/>
                <a:gd name="connsiteX5" fmla="*/ 17765 w 17767"/>
                <a:gd name="connsiteY5" fmla="*/ 97599 h 106481"/>
                <a:gd name="connsiteX6" fmla="*/ 8883 w 17767"/>
                <a:gd name="connsiteY6" fmla="*/ 106482 h 10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7" h="106481">
                  <a:moveTo>
                    <a:pt x="8883" y="106482"/>
                  </a:moveTo>
                  <a:cubicBezTo>
                    <a:pt x="3948" y="106482"/>
                    <a:pt x="0" y="102534"/>
                    <a:pt x="0" y="97599"/>
                  </a:cubicBezTo>
                  <a:lnTo>
                    <a:pt x="0" y="8883"/>
                  </a:lnTo>
                  <a:cubicBezTo>
                    <a:pt x="0" y="3948"/>
                    <a:pt x="3948" y="0"/>
                    <a:pt x="8883" y="0"/>
                  </a:cubicBezTo>
                  <a:cubicBezTo>
                    <a:pt x="13817" y="0"/>
                    <a:pt x="17765" y="3948"/>
                    <a:pt x="17765" y="8883"/>
                  </a:cubicBezTo>
                  <a:lnTo>
                    <a:pt x="17765" y="97599"/>
                  </a:lnTo>
                  <a:cubicBezTo>
                    <a:pt x="17875" y="102534"/>
                    <a:pt x="13817" y="106482"/>
                    <a:pt x="8883" y="106482"/>
                  </a:cubicBezTo>
                  <a:close/>
                </a:path>
              </a:pathLst>
            </a:custGeom>
            <a:grpFill/>
            <a:ln w="10954" cap="flat">
              <a:noFill/>
              <a:prstDash val="solid"/>
              <a:miter/>
            </a:ln>
          </p:spPr>
          <p:txBody>
            <a:bodyPr rtlCol="0" anchor="ctr"/>
            <a:lstStyle/>
            <a:p>
              <a:endParaRPr lang="en-US"/>
            </a:p>
          </p:txBody>
        </p:sp>
      </p:grpSp>
      <p:grpSp>
        <p:nvGrpSpPr>
          <p:cNvPr id="1513" name="Gráfico 1466">
            <a:extLst>
              <a:ext uri="{FF2B5EF4-FFF2-40B4-BE49-F238E27FC236}">
                <a16:creationId xmlns:a16="http://schemas.microsoft.com/office/drawing/2014/main" id="{B10B43AA-C7DF-4267-8F77-1F55F849FAFA}"/>
              </a:ext>
            </a:extLst>
          </p:cNvPr>
          <p:cNvGrpSpPr/>
          <p:nvPr/>
        </p:nvGrpSpPr>
        <p:grpSpPr>
          <a:xfrm>
            <a:off x="4129358" y="4056213"/>
            <a:ext cx="634504" cy="640754"/>
            <a:chOff x="4129358" y="4056213"/>
            <a:chExt cx="634504" cy="640754"/>
          </a:xfrm>
          <a:solidFill>
            <a:srgbClr val="000000"/>
          </a:solidFill>
        </p:grpSpPr>
        <p:sp>
          <p:nvSpPr>
            <p:cNvPr id="1514" name="Forma libre: forma 1513">
              <a:extLst>
                <a:ext uri="{FF2B5EF4-FFF2-40B4-BE49-F238E27FC236}">
                  <a16:creationId xmlns:a16="http://schemas.microsoft.com/office/drawing/2014/main" id="{243B3A92-84E7-46D2-B1A0-46A0743FAE43}"/>
                </a:ext>
              </a:extLst>
            </p:cNvPr>
            <p:cNvSpPr/>
            <p:nvPr/>
          </p:nvSpPr>
          <p:spPr>
            <a:xfrm>
              <a:off x="4276525" y="4363047"/>
              <a:ext cx="17765" cy="104288"/>
            </a:xfrm>
            <a:custGeom>
              <a:avLst/>
              <a:gdLst>
                <a:gd name="connsiteX0" fmla="*/ 8883 w 17765"/>
                <a:gd name="connsiteY0" fmla="*/ 104289 h 104288"/>
                <a:gd name="connsiteX1" fmla="*/ 0 w 17765"/>
                <a:gd name="connsiteY1" fmla="*/ 95406 h 104288"/>
                <a:gd name="connsiteX2" fmla="*/ 0 w 17765"/>
                <a:gd name="connsiteY2" fmla="*/ 8883 h 104288"/>
                <a:gd name="connsiteX3" fmla="*/ 8883 w 17765"/>
                <a:gd name="connsiteY3" fmla="*/ 0 h 104288"/>
                <a:gd name="connsiteX4" fmla="*/ 17765 w 17765"/>
                <a:gd name="connsiteY4" fmla="*/ 8883 h 104288"/>
                <a:gd name="connsiteX5" fmla="*/ 17765 w 17765"/>
                <a:gd name="connsiteY5" fmla="*/ 95406 h 104288"/>
                <a:gd name="connsiteX6" fmla="*/ 8883 w 17765"/>
                <a:gd name="connsiteY6" fmla="*/ 104289 h 1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04288">
                  <a:moveTo>
                    <a:pt x="8883" y="104289"/>
                  </a:moveTo>
                  <a:cubicBezTo>
                    <a:pt x="3948" y="104289"/>
                    <a:pt x="0" y="100341"/>
                    <a:pt x="0" y="95406"/>
                  </a:cubicBezTo>
                  <a:lnTo>
                    <a:pt x="0" y="8883"/>
                  </a:lnTo>
                  <a:cubicBezTo>
                    <a:pt x="0" y="3948"/>
                    <a:pt x="3948" y="0"/>
                    <a:pt x="8883" y="0"/>
                  </a:cubicBezTo>
                  <a:cubicBezTo>
                    <a:pt x="13817" y="0"/>
                    <a:pt x="17765" y="3948"/>
                    <a:pt x="17765" y="8883"/>
                  </a:cubicBezTo>
                  <a:lnTo>
                    <a:pt x="17765" y="95406"/>
                  </a:lnTo>
                  <a:cubicBezTo>
                    <a:pt x="17765" y="100341"/>
                    <a:pt x="13708" y="104289"/>
                    <a:pt x="8883" y="104289"/>
                  </a:cubicBezTo>
                  <a:close/>
                </a:path>
              </a:pathLst>
            </a:custGeom>
            <a:grpFill/>
            <a:ln w="10954" cap="flat">
              <a:noFill/>
              <a:prstDash val="solid"/>
              <a:miter/>
            </a:ln>
          </p:spPr>
          <p:txBody>
            <a:bodyPr rtlCol="0" anchor="ctr"/>
            <a:lstStyle/>
            <a:p>
              <a:endParaRPr lang="en-US"/>
            </a:p>
          </p:txBody>
        </p:sp>
        <p:sp>
          <p:nvSpPr>
            <p:cNvPr id="1515" name="Forma libre: forma 1514">
              <a:extLst>
                <a:ext uri="{FF2B5EF4-FFF2-40B4-BE49-F238E27FC236}">
                  <a16:creationId xmlns:a16="http://schemas.microsoft.com/office/drawing/2014/main" id="{122B4EDC-8644-496D-9F67-A0B6F1C243CC}"/>
                </a:ext>
              </a:extLst>
            </p:cNvPr>
            <p:cNvSpPr/>
            <p:nvPr/>
          </p:nvSpPr>
          <p:spPr>
            <a:xfrm>
              <a:off x="4181338" y="4175964"/>
              <a:ext cx="98915" cy="98915"/>
            </a:xfrm>
            <a:custGeom>
              <a:avLst/>
              <a:gdLst>
                <a:gd name="connsiteX0" fmla="*/ 49458 w 98915"/>
                <a:gd name="connsiteY0" fmla="*/ 98915 h 98915"/>
                <a:gd name="connsiteX1" fmla="*/ 0 w 98915"/>
                <a:gd name="connsiteY1" fmla="*/ 49458 h 98915"/>
                <a:gd name="connsiteX2" fmla="*/ 49458 w 98915"/>
                <a:gd name="connsiteY2" fmla="*/ 0 h 98915"/>
                <a:gd name="connsiteX3" fmla="*/ 98915 w 98915"/>
                <a:gd name="connsiteY3" fmla="*/ 49458 h 98915"/>
                <a:gd name="connsiteX4" fmla="*/ 49458 w 98915"/>
                <a:gd name="connsiteY4" fmla="*/ 98915 h 98915"/>
                <a:gd name="connsiteX5" fmla="*/ 49458 w 98915"/>
                <a:gd name="connsiteY5" fmla="*/ 17765 h 98915"/>
                <a:gd name="connsiteX6" fmla="*/ 17765 w 98915"/>
                <a:gd name="connsiteY6" fmla="*/ 49458 h 98915"/>
                <a:gd name="connsiteX7" fmla="*/ 49458 w 98915"/>
                <a:gd name="connsiteY7" fmla="*/ 81150 h 98915"/>
                <a:gd name="connsiteX8" fmla="*/ 81150 w 98915"/>
                <a:gd name="connsiteY8" fmla="*/ 49458 h 98915"/>
                <a:gd name="connsiteX9" fmla="*/ 49458 w 98915"/>
                <a:gd name="connsiteY9" fmla="*/ 17765 h 9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915" h="98915">
                  <a:moveTo>
                    <a:pt x="49458" y="98915"/>
                  </a:moveTo>
                  <a:cubicBezTo>
                    <a:pt x="22152" y="98915"/>
                    <a:pt x="0" y="76763"/>
                    <a:pt x="0" y="49458"/>
                  </a:cubicBezTo>
                  <a:cubicBezTo>
                    <a:pt x="0" y="22152"/>
                    <a:pt x="22152" y="0"/>
                    <a:pt x="49458" y="0"/>
                  </a:cubicBezTo>
                  <a:cubicBezTo>
                    <a:pt x="76763" y="0"/>
                    <a:pt x="98915" y="22152"/>
                    <a:pt x="98915" y="49458"/>
                  </a:cubicBezTo>
                  <a:cubicBezTo>
                    <a:pt x="98915" y="76763"/>
                    <a:pt x="76763" y="98915"/>
                    <a:pt x="49458" y="98915"/>
                  </a:cubicBezTo>
                  <a:close/>
                  <a:moveTo>
                    <a:pt x="49458" y="17765"/>
                  </a:moveTo>
                  <a:cubicBezTo>
                    <a:pt x="32021" y="17765"/>
                    <a:pt x="17765" y="32021"/>
                    <a:pt x="17765" y="49458"/>
                  </a:cubicBezTo>
                  <a:cubicBezTo>
                    <a:pt x="17765" y="66894"/>
                    <a:pt x="32021" y="81150"/>
                    <a:pt x="49458" y="81150"/>
                  </a:cubicBezTo>
                  <a:cubicBezTo>
                    <a:pt x="66894" y="81150"/>
                    <a:pt x="81150" y="66894"/>
                    <a:pt x="81150" y="49458"/>
                  </a:cubicBezTo>
                  <a:cubicBezTo>
                    <a:pt x="81150" y="32021"/>
                    <a:pt x="66894" y="17765"/>
                    <a:pt x="49458" y="17765"/>
                  </a:cubicBezTo>
                  <a:close/>
                </a:path>
              </a:pathLst>
            </a:custGeom>
            <a:grpFill/>
            <a:ln w="10954" cap="flat">
              <a:noFill/>
              <a:prstDash val="solid"/>
              <a:miter/>
            </a:ln>
          </p:spPr>
          <p:txBody>
            <a:bodyPr rtlCol="0" anchor="ctr"/>
            <a:lstStyle/>
            <a:p>
              <a:endParaRPr lang="en-US"/>
            </a:p>
          </p:txBody>
        </p:sp>
        <p:sp>
          <p:nvSpPr>
            <p:cNvPr id="1516" name="Forma libre: forma 1515">
              <a:extLst>
                <a:ext uri="{FF2B5EF4-FFF2-40B4-BE49-F238E27FC236}">
                  <a16:creationId xmlns:a16="http://schemas.microsoft.com/office/drawing/2014/main" id="{ECA2D0B9-C940-464D-9636-C72F06EA9D1B}"/>
                </a:ext>
              </a:extLst>
            </p:cNvPr>
            <p:cNvSpPr/>
            <p:nvPr/>
          </p:nvSpPr>
          <p:spPr>
            <a:xfrm>
              <a:off x="4167301" y="4363047"/>
              <a:ext cx="17765" cy="104288"/>
            </a:xfrm>
            <a:custGeom>
              <a:avLst/>
              <a:gdLst>
                <a:gd name="connsiteX0" fmla="*/ 8883 w 17765"/>
                <a:gd name="connsiteY0" fmla="*/ 104289 h 104288"/>
                <a:gd name="connsiteX1" fmla="*/ 0 w 17765"/>
                <a:gd name="connsiteY1" fmla="*/ 95406 h 104288"/>
                <a:gd name="connsiteX2" fmla="*/ 0 w 17765"/>
                <a:gd name="connsiteY2" fmla="*/ 8883 h 104288"/>
                <a:gd name="connsiteX3" fmla="*/ 8883 w 17765"/>
                <a:gd name="connsiteY3" fmla="*/ 0 h 104288"/>
                <a:gd name="connsiteX4" fmla="*/ 17765 w 17765"/>
                <a:gd name="connsiteY4" fmla="*/ 8883 h 104288"/>
                <a:gd name="connsiteX5" fmla="*/ 17765 w 17765"/>
                <a:gd name="connsiteY5" fmla="*/ 95406 h 104288"/>
                <a:gd name="connsiteX6" fmla="*/ 8883 w 17765"/>
                <a:gd name="connsiteY6" fmla="*/ 104289 h 1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04288">
                  <a:moveTo>
                    <a:pt x="8883" y="104289"/>
                  </a:moveTo>
                  <a:cubicBezTo>
                    <a:pt x="3948" y="104289"/>
                    <a:pt x="0" y="100341"/>
                    <a:pt x="0" y="95406"/>
                  </a:cubicBezTo>
                  <a:lnTo>
                    <a:pt x="0" y="8883"/>
                  </a:lnTo>
                  <a:cubicBezTo>
                    <a:pt x="0" y="3948"/>
                    <a:pt x="3948" y="0"/>
                    <a:pt x="8883" y="0"/>
                  </a:cubicBezTo>
                  <a:cubicBezTo>
                    <a:pt x="13817" y="0"/>
                    <a:pt x="17765" y="3948"/>
                    <a:pt x="17765" y="8883"/>
                  </a:cubicBezTo>
                  <a:lnTo>
                    <a:pt x="17765" y="95406"/>
                  </a:lnTo>
                  <a:cubicBezTo>
                    <a:pt x="17765" y="100341"/>
                    <a:pt x="13817" y="104289"/>
                    <a:pt x="8883" y="104289"/>
                  </a:cubicBezTo>
                  <a:close/>
                </a:path>
              </a:pathLst>
            </a:custGeom>
            <a:grpFill/>
            <a:ln w="10954" cap="flat">
              <a:noFill/>
              <a:prstDash val="solid"/>
              <a:miter/>
            </a:ln>
          </p:spPr>
          <p:txBody>
            <a:bodyPr rtlCol="0" anchor="ctr"/>
            <a:lstStyle/>
            <a:p>
              <a:endParaRPr lang="en-US"/>
            </a:p>
          </p:txBody>
        </p:sp>
        <p:sp>
          <p:nvSpPr>
            <p:cNvPr id="1517" name="Forma libre: forma 1516">
              <a:extLst>
                <a:ext uri="{FF2B5EF4-FFF2-40B4-BE49-F238E27FC236}">
                  <a16:creationId xmlns:a16="http://schemas.microsoft.com/office/drawing/2014/main" id="{EC0FE827-22D2-4AF7-936E-F174DD8D30D6}"/>
                </a:ext>
              </a:extLst>
            </p:cNvPr>
            <p:cNvSpPr/>
            <p:nvPr/>
          </p:nvSpPr>
          <p:spPr>
            <a:xfrm>
              <a:off x="4167411" y="4461414"/>
              <a:ext cx="126878" cy="17765"/>
            </a:xfrm>
            <a:custGeom>
              <a:avLst/>
              <a:gdLst>
                <a:gd name="connsiteX0" fmla="*/ 117996 w 126878"/>
                <a:gd name="connsiteY0" fmla="*/ 17765 h 17765"/>
                <a:gd name="connsiteX1" fmla="*/ 8883 w 126878"/>
                <a:gd name="connsiteY1" fmla="*/ 17765 h 17765"/>
                <a:gd name="connsiteX2" fmla="*/ 0 w 126878"/>
                <a:gd name="connsiteY2" fmla="*/ 8883 h 17765"/>
                <a:gd name="connsiteX3" fmla="*/ 8883 w 126878"/>
                <a:gd name="connsiteY3" fmla="*/ 0 h 17765"/>
                <a:gd name="connsiteX4" fmla="*/ 117996 w 126878"/>
                <a:gd name="connsiteY4" fmla="*/ 0 h 17765"/>
                <a:gd name="connsiteX5" fmla="*/ 126879 w 126878"/>
                <a:gd name="connsiteY5" fmla="*/ 8883 h 17765"/>
                <a:gd name="connsiteX6" fmla="*/ 117996 w 126878"/>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78" h="17765">
                  <a:moveTo>
                    <a:pt x="117996" y="17765"/>
                  </a:moveTo>
                  <a:lnTo>
                    <a:pt x="8883" y="17765"/>
                  </a:lnTo>
                  <a:cubicBezTo>
                    <a:pt x="3948" y="17765"/>
                    <a:pt x="0" y="13818"/>
                    <a:pt x="0" y="8883"/>
                  </a:cubicBezTo>
                  <a:cubicBezTo>
                    <a:pt x="0" y="3948"/>
                    <a:pt x="3948" y="0"/>
                    <a:pt x="8883" y="0"/>
                  </a:cubicBezTo>
                  <a:lnTo>
                    <a:pt x="117996" y="0"/>
                  </a:lnTo>
                  <a:cubicBezTo>
                    <a:pt x="122931" y="0"/>
                    <a:pt x="126879" y="3948"/>
                    <a:pt x="126879" y="8883"/>
                  </a:cubicBezTo>
                  <a:cubicBezTo>
                    <a:pt x="126879" y="13818"/>
                    <a:pt x="122821" y="17765"/>
                    <a:pt x="117996" y="17765"/>
                  </a:cubicBezTo>
                  <a:close/>
                </a:path>
              </a:pathLst>
            </a:custGeom>
            <a:grpFill/>
            <a:ln w="10954" cap="flat">
              <a:noFill/>
              <a:prstDash val="solid"/>
              <a:miter/>
            </a:ln>
          </p:spPr>
          <p:txBody>
            <a:bodyPr rtlCol="0" anchor="ctr"/>
            <a:lstStyle/>
            <a:p>
              <a:endParaRPr lang="en-US"/>
            </a:p>
          </p:txBody>
        </p:sp>
        <p:sp>
          <p:nvSpPr>
            <p:cNvPr id="1518" name="Forma libre: forma 1517">
              <a:extLst>
                <a:ext uri="{FF2B5EF4-FFF2-40B4-BE49-F238E27FC236}">
                  <a16:creationId xmlns:a16="http://schemas.microsoft.com/office/drawing/2014/main" id="{7036FF0D-298A-4323-873D-A1F5E31E4784}"/>
                </a:ext>
              </a:extLst>
            </p:cNvPr>
            <p:cNvSpPr/>
            <p:nvPr/>
          </p:nvSpPr>
          <p:spPr>
            <a:xfrm>
              <a:off x="4129358" y="4288529"/>
              <a:ext cx="203093" cy="408438"/>
            </a:xfrm>
            <a:custGeom>
              <a:avLst/>
              <a:gdLst>
                <a:gd name="connsiteX0" fmla="*/ 156049 w 203093"/>
                <a:gd name="connsiteY0" fmla="*/ 408438 h 408438"/>
                <a:gd name="connsiteX1" fmla="*/ 115035 w 203093"/>
                <a:gd name="connsiteY1" fmla="*/ 408438 h 408438"/>
                <a:gd name="connsiteX2" fmla="*/ 106153 w 203093"/>
                <a:gd name="connsiteY2" fmla="*/ 399556 h 408438"/>
                <a:gd name="connsiteX3" fmla="*/ 106153 w 203093"/>
                <a:gd name="connsiteY3" fmla="*/ 231225 h 408438"/>
                <a:gd name="connsiteX4" fmla="*/ 104508 w 203093"/>
                <a:gd name="connsiteY4" fmla="*/ 227716 h 408438"/>
                <a:gd name="connsiteX5" fmla="*/ 100670 w 203093"/>
                <a:gd name="connsiteY5" fmla="*/ 226729 h 408438"/>
                <a:gd name="connsiteX6" fmla="*/ 96941 w 203093"/>
                <a:gd name="connsiteY6" fmla="*/ 231992 h 408438"/>
                <a:gd name="connsiteX7" fmla="*/ 96941 w 203093"/>
                <a:gd name="connsiteY7" fmla="*/ 399556 h 408438"/>
                <a:gd name="connsiteX8" fmla="*/ 88058 w 203093"/>
                <a:gd name="connsiteY8" fmla="*/ 408438 h 408438"/>
                <a:gd name="connsiteX9" fmla="*/ 47045 w 203093"/>
                <a:gd name="connsiteY9" fmla="*/ 408438 h 408438"/>
                <a:gd name="connsiteX10" fmla="*/ 38162 w 203093"/>
                <a:gd name="connsiteY10" fmla="*/ 399556 h 408438"/>
                <a:gd name="connsiteX11" fmla="*/ 38162 w 203093"/>
                <a:gd name="connsiteY11" fmla="*/ 195914 h 408438"/>
                <a:gd name="connsiteX12" fmla="*/ 22481 w 203093"/>
                <a:gd name="connsiteY12" fmla="*/ 197339 h 408438"/>
                <a:gd name="connsiteX13" fmla="*/ 0 w 203093"/>
                <a:gd name="connsiteY13" fmla="*/ 169156 h 408438"/>
                <a:gd name="connsiteX14" fmla="*/ 0 w 203093"/>
                <a:gd name="connsiteY14" fmla="*/ 64648 h 408438"/>
                <a:gd name="connsiteX15" fmla="*/ 57572 w 203093"/>
                <a:gd name="connsiteY15" fmla="*/ 58 h 408438"/>
                <a:gd name="connsiteX16" fmla="*/ 65139 w 203093"/>
                <a:gd name="connsiteY16" fmla="*/ 2909 h 408438"/>
                <a:gd name="connsiteX17" fmla="*/ 101547 w 203093"/>
                <a:gd name="connsiteY17" fmla="*/ 42606 h 408438"/>
                <a:gd name="connsiteX18" fmla="*/ 137955 w 203093"/>
                <a:gd name="connsiteY18" fmla="*/ 2909 h 408438"/>
                <a:gd name="connsiteX19" fmla="*/ 145521 w 203093"/>
                <a:gd name="connsiteY19" fmla="*/ 58 h 408438"/>
                <a:gd name="connsiteX20" fmla="*/ 203094 w 203093"/>
                <a:gd name="connsiteY20" fmla="*/ 64648 h 408438"/>
                <a:gd name="connsiteX21" fmla="*/ 203094 w 203093"/>
                <a:gd name="connsiteY21" fmla="*/ 169156 h 408438"/>
                <a:gd name="connsiteX22" fmla="*/ 180613 w 203093"/>
                <a:gd name="connsiteY22" fmla="*/ 197339 h 408438"/>
                <a:gd name="connsiteX23" fmla="*/ 164931 w 203093"/>
                <a:gd name="connsiteY23" fmla="*/ 195914 h 408438"/>
                <a:gd name="connsiteX24" fmla="*/ 164931 w 203093"/>
                <a:gd name="connsiteY24" fmla="*/ 399556 h 408438"/>
                <a:gd name="connsiteX25" fmla="*/ 156049 w 203093"/>
                <a:gd name="connsiteY25" fmla="*/ 408438 h 408438"/>
                <a:gd name="connsiteX26" fmla="*/ 123808 w 203093"/>
                <a:gd name="connsiteY26" fmla="*/ 390673 h 408438"/>
                <a:gd name="connsiteX27" fmla="*/ 147057 w 203093"/>
                <a:gd name="connsiteY27" fmla="*/ 390673 h 408438"/>
                <a:gd name="connsiteX28" fmla="*/ 147057 w 203093"/>
                <a:gd name="connsiteY28" fmla="*/ 169924 h 408438"/>
                <a:gd name="connsiteX29" fmla="*/ 155939 w 203093"/>
                <a:gd name="connsiteY29" fmla="*/ 161041 h 408438"/>
                <a:gd name="connsiteX30" fmla="*/ 164822 w 203093"/>
                <a:gd name="connsiteY30" fmla="*/ 169924 h 408438"/>
                <a:gd name="connsiteX31" fmla="*/ 168550 w 203093"/>
                <a:gd name="connsiteY31" fmla="*/ 177820 h 408438"/>
                <a:gd name="connsiteX32" fmla="*/ 177104 w 203093"/>
                <a:gd name="connsiteY32" fmla="*/ 179903 h 408438"/>
                <a:gd name="connsiteX33" fmla="*/ 185219 w 203093"/>
                <a:gd name="connsiteY33" fmla="*/ 169266 h 408438"/>
                <a:gd name="connsiteX34" fmla="*/ 185219 w 203093"/>
                <a:gd name="connsiteY34" fmla="*/ 64758 h 408438"/>
                <a:gd name="connsiteX35" fmla="*/ 147715 w 203093"/>
                <a:gd name="connsiteY35" fmla="*/ 18591 h 408438"/>
                <a:gd name="connsiteX36" fmla="*/ 107907 w 203093"/>
                <a:gd name="connsiteY36" fmla="*/ 61907 h 408438"/>
                <a:gd name="connsiteX37" fmla="*/ 94748 w 203093"/>
                <a:gd name="connsiteY37" fmla="*/ 61907 h 408438"/>
                <a:gd name="connsiteX38" fmla="*/ 54941 w 203093"/>
                <a:gd name="connsiteY38" fmla="*/ 18591 h 408438"/>
                <a:gd name="connsiteX39" fmla="*/ 17436 w 203093"/>
                <a:gd name="connsiteY39" fmla="*/ 64758 h 408438"/>
                <a:gd name="connsiteX40" fmla="*/ 17436 w 203093"/>
                <a:gd name="connsiteY40" fmla="*/ 169266 h 408438"/>
                <a:gd name="connsiteX41" fmla="*/ 25551 w 203093"/>
                <a:gd name="connsiteY41" fmla="*/ 179903 h 408438"/>
                <a:gd name="connsiteX42" fmla="*/ 34105 w 203093"/>
                <a:gd name="connsiteY42" fmla="*/ 177820 h 408438"/>
                <a:gd name="connsiteX43" fmla="*/ 37833 w 203093"/>
                <a:gd name="connsiteY43" fmla="*/ 169924 h 408438"/>
                <a:gd name="connsiteX44" fmla="*/ 46716 w 203093"/>
                <a:gd name="connsiteY44" fmla="*/ 161041 h 408438"/>
                <a:gd name="connsiteX45" fmla="*/ 55599 w 203093"/>
                <a:gd name="connsiteY45" fmla="*/ 169924 h 408438"/>
                <a:gd name="connsiteX46" fmla="*/ 55599 w 203093"/>
                <a:gd name="connsiteY46" fmla="*/ 390673 h 408438"/>
                <a:gd name="connsiteX47" fmla="*/ 78847 w 203093"/>
                <a:gd name="connsiteY47" fmla="*/ 390673 h 408438"/>
                <a:gd name="connsiteX48" fmla="*/ 78847 w 203093"/>
                <a:gd name="connsiteY48" fmla="*/ 231992 h 408438"/>
                <a:gd name="connsiteX49" fmla="*/ 97599 w 203093"/>
                <a:gd name="connsiteY49" fmla="*/ 209183 h 408438"/>
                <a:gd name="connsiteX50" fmla="*/ 115803 w 203093"/>
                <a:gd name="connsiteY50" fmla="*/ 214227 h 408438"/>
                <a:gd name="connsiteX51" fmla="*/ 123699 w 203093"/>
                <a:gd name="connsiteY51" fmla="*/ 231334 h 408438"/>
                <a:gd name="connsiteX52" fmla="*/ 123699 w 203093"/>
                <a:gd name="connsiteY52" fmla="*/ 390673 h 40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03093" h="408438">
                  <a:moveTo>
                    <a:pt x="156049" y="408438"/>
                  </a:moveTo>
                  <a:lnTo>
                    <a:pt x="115035" y="408438"/>
                  </a:lnTo>
                  <a:cubicBezTo>
                    <a:pt x="110101" y="408438"/>
                    <a:pt x="106153" y="404491"/>
                    <a:pt x="106153" y="399556"/>
                  </a:cubicBezTo>
                  <a:lnTo>
                    <a:pt x="106153" y="231225"/>
                  </a:lnTo>
                  <a:cubicBezTo>
                    <a:pt x="106153" y="229909"/>
                    <a:pt x="105604" y="228593"/>
                    <a:pt x="104508" y="227716"/>
                  </a:cubicBezTo>
                  <a:cubicBezTo>
                    <a:pt x="103850" y="227167"/>
                    <a:pt x="102534" y="226400"/>
                    <a:pt x="100670" y="226729"/>
                  </a:cubicBezTo>
                  <a:cubicBezTo>
                    <a:pt x="98586" y="227058"/>
                    <a:pt x="96941" y="229470"/>
                    <a:pt x="96941" y="231992"/>
                  </a:cubicBezTo>
                  <a:lnTo>
                    <a:pt x="96941" y="399556"/>
                  </a:lnTo>
                  <a:cubicBezTo>
                    <a:pt x="96941" y="404491"/>
                    <a:pt x="92993" y="408438"/>
                    <a:pt x="88058" y="408438"/>
                  </a:cubicBezTo>
                  <a:lnTo>
                    <a:pt x="47045" y="408438"/>
                  </a:lnTo>
                  <a:cubicBezTo>
                    <a:pt x="42110" y="408438"/>
                    <a:pt x="38162" y="404491"/>
                    <a:pt x="38162" y="399556"/>
                  </a:cubicBezTo>
                  <a:lnTo>
                    <a:pt x="38162" y="195914"/>
                  </a:lnTo>
                  <a:cubicBezTo>
                    <a:pt x="33228" y="197778"/>
                    <a:pt x="27854" y="198326"/>
                    <a:pt x="22481" y="197339"/>
                  </a:cubicBezTo>
                  <a:cubicBezTo>
                    <a:pt x="9431" y="194817"/>
                    <a:pt x="0" y="182974"/>
                    <a:pt x="0" y="169156"/>
                  </a:cubicBezTo>
                  <a:lnTo>
                    <a:pt x="0" y="64648"/>
                  </a:lnTo>
                  <a:cubicBezTo>
                    <a:pt x="0" y="31531"/>
                    <a:pt x="24784" y="3786"/>
                    <a:pt x="57572" y="58"/>
                  </a:cubicBezTo>
                  <a:cubicBezTo>
                    <a:pt x="60424" y="-271"/>
                    <a:pt x="63165" y="825"/>
                    <a:pt x="65139" y="2909"/>
                  </a:cubicBezTo>
                  <a:lnTo>
                    <a:pt x="101547" y="42606"/>
                  </a:lnTo>
                  <a:lnTo>
                    <a:pt x="137955" y="2909"/>
                  </a:lnTo>
                  <a:cubicBezTo>
                    <a:pt x="139929" y="825"/>
                    <a:pt x="142670" y="-271"/>
                    <a:pt x="145521" y="58"/>
                  </a:cubicBezTo>
                  <a:cubicBezTo>
                    <a:pt x="178420" y="3786"/>
                    <a:pt x="203094" y="31640"/>
                    <a:pt x="203094" y="64648"/>
                  </a:cubicBezTo>
                  <a:lnTo>
                    <a:pt x="203094" y="169156"/>
                  </a:lnTo>
                  <a:cubicBezTo>
                    <a:pt x="203094" y="182974"/>
                    <a:pt x="193663" y="194817"/>
                    <a:pt x="180613" y="197339"/>
                  </a:cubicBezTo>
                  <a:cubicBezTo>
                    <a:pt x="175240" y="198326"/>
                    <a:pt x="169866" y="197888"/>
                    <a:pt x="164931" y="195914"/>
                  </a:cubicBezTo>
                  <a:lnTo>
                    <a:pt x="164931" y="399556"/>
                  </a:lnTo>
                  <a:cubicBezTo>
                    <a:pt x="164931" y="404491"/>
                    <a:pt x="160874" y="408438"/>
                    <a:pt x="156049" y="408438"/>
                  </a:cubicBezTo>
                  <a:close/>
                  <a:moveTo>
                    <a:pt x="123808" y="390673"/>
                  </a:moveTo>
                  <a:lnTo>
                    <a:pt x="147057" y="390673"/>
                  </a:lnTo>
                  <a:lnTo>
                    <a:pt x="147057" y="169924"/>
                  </a:lnTo>
                  <a:cubicBezTo>
                    <a:pt x="147057" y="164989"/>
                    <a:pt x="151004" y="161041"/>
                    <a:pt x="155939" y="161041"/>
                  </a:cubicBezTo>
                  <a:cubicBezTo>
                    <a:pt x="160874" y="161041"/>
                    <a:pt x="164822" y="164989"/>
                    <a:pt x="164822" y="169924"/>
                  </a:cubicBezTo>
                  <a:cubicBezTo>
                    <a:pt x="164822" y="172994"/>
                    <a:pt x="166138" y="175846"/>
                    <a:pt x="168550" y="177820"/>
                  </a:cubicBezTo>
                  <a:cubicBezTo>
                    <a:pt x="170963" y="179793"/>
                    <a:pt x="173924" y="180561"/>
                    <a:pt x="177104" y="179903"/>
                  </a:cubicBezTo>
                  <a:cubicBezTo>
                    <a:pt x="181710" y="179026"/>
                    <a:pt x="185219" y="174420"/>
                    <a:pt x="185219" y="169266"/>
                  </a:cubicBezTo>
                  <a:lnTo>
                    <a:pt x="185219" y="64758"/>
                  </a:lnTo>
                  <a:cubicBezTo>
                    <a:pt x="185219" y="42278"/>
                    <a:pt x="169428" y="23087"/>
                    <a:pt x="147715" y="18591"/>
                  </a:cubicBezTo>
                  <a:lnTo>
                    <a:pt x="107907" y="61907"/>
                  </a:lnTo>
                  <a:cubicBezTo>
                    <a:pt x="104508" y="65635"/>
                    <a:pt x="98147" y="65635"/>
                    <a:pt x="94748" y="61907"/>
                  </a:cubicBezTo>
                  <a:lnTo>
                    <a:pt x="54941" y="18591"/>
                  </a:lnTo>
                  <a:cubicBezTo>
                    <a:pt x="33228" y="23087"/>
                    <a:pt x="17436" y="42278"/>
                    <a:pt x="17436" y="64758"/>
                  </a:cubicBezTo>
                  <a:lnTo>
                    <a:pt x="17436" y="169266"/>
                  </a:lnTo>
                  <a:cubicBezTo>
                    <a:pt x="17436" y="174420"/>
                    <a:pt x="20945" y="179026"/>
                    <a:pt x="25551" y="179903"/>
                  </a:cubicBezTo>
                  <a:cubicBezTo>
                    <a:pt x="28731" y="180451"/>
                    <a:pt x="31692" y="179793"/>
                    <a:pt x="34105" y="177820"/>
                  </a:cubicBezTo>
                  <a:cubicBezTo>
                    <a:pt x="36408" y="175846"/>
                    <a:pt x="37833" y="172994"/>
                    <a:pt x="37833" y="169924"/>
                  </a:cubicBezTo>
                  <a:cubicBezTo>
                    <a:pt x="37833" y="164989"/>
                    <a:pt x="41781" y="161041"/>
                    <a:pt x="46716" y="161041"/>
                  </a:cubicBezTo>
                  <a:cubicBezTo>
                    <a:pt x="51651" y="161041"/>
                    <a:pt x="55599" y="164989"/>
                    <a:pt x="55599" y="169924"/>
                  </a:cubicBezTo>
                  <a:lnTo>
                    <a:pt x="55599" y="390673"/>
                  </a:lnTo>
                  <a:lnTo>
                    <a:pt x="78847" y="390673"/>
                  </a:lnTo>
                  <a:lnTo>
                    <a:pt x="78847" y="231992"/>
                  </a:lnTo>
                  <a:cubicBezTo>
                    <a:pt x="78847" y="220697"/>
                    <a:pt x="86852" y="210828"/>
                    <a:pt x="97599" y="209183"/>
                  </a:cubicBezTo>
                  <a:cubicBezTo>
                    <a:pt x="104179" y="208086"/>
                    <a:pt x="110758" y="209950"/>
                    <a:pt x="115803" y="214227"/>
                  </a:cubicBezTo>
                  <a:cubicBezTo>
                    <a:pt x="120847" y="218504"/>
                    <a:pt x="123699" y="224755"/>
                    <a:pt x="123699" y="231334"/>
                  </a:cubicBezTo>
                  <a:lnTo>
                    <a:pt x="123699" y="390673"/>
                  </a:lnTo>
                  <a:close/>
                </a:path>
              </a:pathLst>
            </a:custGeom>
            <a:grpFill/>
            <a:ln w="10954" cap="flat">
              <a:noFill/>
              <a:prstDash val="solid"/>
              <a:miter/>
            </a:ln>
          </p:spPr>
          <p:txBody>
            <a:bodyPr rtlCol="0" anchor="ctr"/>
            <a:lstStyle/>
            <a:p>
              <a:endParaRPr lang="en-US"/>
            </a:p>
          </p:txBody>
        </p:sp>
        <p:sp>
          <p:nvSpPr>
            <p:cNvPr id="1519" name="Forma libre: forma 1518">
              <a:extLst>
                <a:ext uri="{FF2B5EF4-FFF2-40B4-BE49-F238E27FC236}">
                  <a16:creationId xmlns:a16="http://schemas.microsoft.com/office/drawing/2014/main" id="{AC660147-3E4B-4362-B67B-246EE6CFE560}"/>
                </a:ext>
              </a:extLst>
            </p:cNvPr>
            <p:cNvSpPr/>
            <p:nvPr/>
          </p:nvSpPr>
          <p:spPr>
            <a:xfrm>
              <a:off x="4221913" y="4335412"/>
              <a:ext cx="17765" cy="143766"/>
            </a:xfrm>
            <a:custGeom>
              <a:avLst/>
              <a:gdLst>
                <a:gd name="connsiteX0" fmla="*/ 8883 w 17765"/>
                <a:gd name="connsiteY0" fmla="*/ 143767 h 143766"/>
                <a:gd name="connsiteX1" fmla="*/ 0 w 17765"/>
                <a:gd name="connsiteY1" fmla="*/ 134884 h 143766"/>
                <a:gd name="connsiteX2" fmla="*/ 0 w 17765"/>
                <a:gd name="connsiteY2" fmla="*/ 8883 h 143766"/>
                <a:gd name="connsiteX3" fmla="*/ 8883 w 17765"/>
                <a:gd name="connsiteY3" fmla="*/ 0 h 143766"/>
                <a:gd name="connsiteX4" fmla="*/ 17765 w 17765"/>
                <a:gd name="connsiteY4" fmla="*/ 8883 h 143766"/>
                <a:gd name="connsiteX5" fmla="*/ 17765 w 17765"/>
                <a:gd name="connsiteY5" fmla="*/ 134884 h 143766"/>
                <a:gd name="connsiteX6" fmla="*/ 8883 w 17765"/>
                <a:gd name="connsiteY6" fmla="*/ 143767 h 14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43766">
                  <a:moveTo>
                    <a:pt x="8883" y="143767"/>
                  </a:moveTo>
                  <a:cubicBezTo>
                    <a:pt x="3948" y="143767"/>
                    <a:pt x="0" y="139819"/>
                    <a:pt x="0" y="134884"/>
                  </a:cubicBezTo>
                  <a:lnTo>
                    <a:pt x="0" y="8883"/>
                  </a:lnTo>
                  <a:cubicBezTo>
                    <a:pt x="0" y="3948"/>
                    <a:pt x="3948" y="0"/>
                    <a:pt x="8883" y="0"/>
                  </a:cubicBezTo>
                  <a:cubicBezTo>
                    <a:pt x="13817" y="0"/>
                    <a:pt x="17765" y="3948"/>
                    <a:pt x="17765" y="8883"/>
                  </a:cubicBezTo>
                  <a:lnTo>
                    <a:pt x="17765" y="134884"/>
                  </a:lnTo>
                  <a:cubicBezTo>
                    <a:pt x="17765" y="139819"/>
                    <a:pt x="13817" y="143767"/>
                    <a:pt x="8883" y="143767"/>
                  </a:cubicBezTo>
                  <a:close/>
                </a:path>
              </a:pathLst>
            </a:custGeom>
            <a:grpFill/>
            <a:ln w="10954" cap="flat">
              <a:noFill/>
              <a:prstDash val="solid"/>
              <a:miter/>
            </a:ln>
          </p:spPr>
          <p:txBody>
            <a:bodyPr rtlCol="0" anchor="ctr"/>
            <a:lstStyle/>
            <a:p>
              <a:endParaRPr lang="en-US"/>
            </a:p>
          </p:txBody>
        </p:sp>
        <p:sp>
          <p:nvSpPr>
            <p:cNvPr id="1520" name="Forma libre: forma 1519">
              <a:extLst>
                <a:ext uri="{FF2B5EF4-FFF2-40B4-BE49-F238E27FC236}">
                  <a16:creationId xmlns:a16="http://schemas.microsoft.com/office/drawing/2014/main" id="{B7F58E95-B7DB-4619-A1B3-D25D86DE9174}"/>
                </a:ext>
              </a:extLst>
            </p:cNvPr>
            <p:cNvSpPr/>
            <p:nvPr/>
          </p:nvSpPr>
          <p:spPr>
            <a:xfrm>
              <a:off x="4174100" y="4115869"/>
              <a:ext cx="560920" cy="385351"/>
            </a:xfrm>
            <a:custGeom>
              <a:avLst/>
              <a:gdLst>
                <a:gd name="connsiteX0" fmla="*/ 552038 w 560920"/>
                <a:gd name="connsiteY0" fmla="*/ 385352 h 385351"/>
                <a:gd name="connsiteX1" fmla="*/ 192237 w 560920"/>
                <a:gd name="connsiteY1" fmla="*/ 385352 h 385351"/>
                <a:gd name="connsiteX2" fmla="*/ 183355 w 560920"/>
                <a:gd name="connsiteY2" fmla="*/ 376469 h 385351"/>
                <a:gd name="connsiteX3" fmla="*/ 192237 w 560920"/>
                <a:gd name="connsiteY3" fmla="*/ 367587 h 385351"/>
                <a:gd name="connsiteX4" fmla="*/ 543046 w 560920"/>
                <a:gd name="connsiteY4" fmla="*/ 367587 h 385351"/>
                <a:gd name="connsiteX5" fmla="*/ 543046 w 560920"/>
                <a:gd name="connsiteY5" fmla="*/ 17765 h 385351"/>
                <a:gd name="connsiteX6" fmla="*/ 17765 w 560920"/>
                <a:gd name="connsiteY6" fmla="*/ 17765 h 385351"/>
                <a:gd name="connsiteX7" fmla="*/ 17765 w 560920"/>
                <a:gd name="connsiteY7" fmla="*/ 45290 h 385351"/>
                <a:gd name="connsiteX8" fmla="*/ 8883 w 560920"/>
                <a:gd name="connsiteY8" fmla="*/ 54173 h 385351"/>
                <a:gd name="connsiteX9" fmla="*/ 0 w 560920"/>
                <a:gd name="connsiteY9" fmla="*/ 45290 h 385351"/>
                <a:gd name="connsiteX10" fmla="*/ 0 w 560920"/>
                <a:gd name="connsiteY10" fmla="*/ 8883 h 385351"/>
                <a:gd name="connsiteX11" fmla="*/ 8883 w 560920"/>
                <a:gd name="connsiteY11" fmla="*/ 0 h 385351"/>
                <a:gd name="connsiteX12" fmla="*/ 552038 w 560920"/>
                <a:gd name="connsiteY12" fmla="*/ 0 h 385351"/>
                <a:gd name="connsiteX13" fmla="*/ 560920 w 560920"/>
                <a:gd name="connsiteY13" fmla="*/ 8883 h 385351"/>
                <a:gd name="connsiteX14" fmla="*/ 560920 w 560920"/>
                <a:gd name="connsiteY14" fmla="*/ 376469 h 385351"/>
                <a:gd name="connsiteX15" fmla="*/ 552038 w 560920"/>
                <a:gd name="connsiteY15" fmla="*/ 385352 h 38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0920" h="385351">
                  <a:moveTo>
                    <a:pt x="552038" y="385352"/>
                  </a:moveTo>
                  <a:lnTo>
                    <a:pt x="192237" y="385352"/>
                  </a:lnTo>
                  <a:cubicBezTo>
                    <a:pt x="187303" y="385352"/>
                    <a:pt x="183355" y="381404"/>
                    <a:pt x="183355" y="376469"/>
                  </a:cubicBezTo>
                  <a:cubicBezTo>
                    <a:pt x="183355" y="371534"/>
                    <a:pt x="187303" y="367587"/>
                    <a:pt x="192237" y="367587"/>
                  </a:cubicBezTo>
                  <a:lnTo>
                    <a:pt x="543046" y="367587"/>
                  </a:lnTo>
                  <a:lnTo>
                    <a:pt x="543046" y="17765"/>
                  </a:lnTo>
                  <a:lnTo>
                    <a:pt x="17765" y="17765"/>
                  </a:lnTo>
                  <a:lnTo>
                    <a:pt x="17765" y="45290"/>
                  </a:lnTo>
                  <a:cubicBezTo>
                    <a:pt x="17765" y="50225"/>
                    <a:pt x="13817" y="54173"/>
                    <a:pt x="8883" y="54173"/>
                  </a:cubicBezTo>
                  <a:cubicBezTo>
                    <a:pt x="3948" y="54173"/>
                    <a:pt x="0" y="50225"/>
                    <a:pt x="0" y="45290"/>
                  </a:cubicBezTo>
                  <a:lnTo>
                    <a:pt x="0" y="8883"/>
                  </a:lnTo>
                  <a:cubicBezTo>
                    <a:pt x="0" y="3948"/>
                    <a:pt x="3948" y="0"/>
                    <a:pt x="8883" y="0"/>
                  </a:cubicBezTo>
                  <a:lnTo>
                    <a:pt x="552038" y="0"/>
                  </a:lnTo>
                  <a:cubicBezTo>
                    <a:pt x="556973" y="0"/>
                    <a:pt x="560920" y="3948"/>
                    <a:pt x="560920" y="8883"/>
                  </a:cubicBezTo>
                  <a:lnTo>
                    <a:pt x="560920" y="376469"/>
                  </a:lnTo>
                  <a:cubicBezTo>
                    <a:pt x="560920" y="381294"/>
                    <a:pt x="556863" y="385352"/>
                    <a:pt x="552038" y="385352"/>
                  </a:cubicBezTo>
                  <a:close/>
                </a:path>
              </a:pathLst>
            </a:custGeom>
            <a:grpFill/>
            <a:ln w="10954" cap="flat">
              <a:noFill/>
              <a:prstDash val="solid"/>
              <a:miter/>
            </a:ln>
          </p:spPr>
          <p:txBody>
            <a:bodyPr rtlCol="0" anchor="ctr"/>
            <a:lstStyle/>
            <a:p>
              <a:endParaRPr lang="en-US"/>
            </a:p>
          </p:txBody>
        </p:sp>
        <p:sp>
          <p:nvSpPr>
            <p:cNvPr id="1521" name="Forma libre: forma 1520">
              <a:extLst>
                <a:ext uri="{FF2B5EF4-FFF2-40B4-BE49-F238E27FC236}">
                  <a16:creationId xmlns:a16="http://schemas.microsoft.com/office/drawing/2014/main" id="{4FDC81F2-7495-47C5-9824-114E7B301FDB}"/>
                </a:ext>
              </a:extLst>
            </p:cNvPr>
            <p:cNvSpPr/>
            <p:nvPr/>
          </p:nvSpPr>
          <p:spPr>
            <a:xfrm>
              <a:off x="4145040" y="4056213"/>
              <a:ext cx="618823" cy="77311"/>
            </a:xfrm>
            <a:custGeom>
              <a:avLst/>
              <a:gdLst>
                <a:gd name="connsiteX0" fmla="*/ 604127 w 618823"/>
                <a:gd name="connsiteY0" fmla="*/ 77312 h 77311"/>
                <a:gd name="connsiteX1" fmla="*/ 14804 w 618823"/>
                <a:gd name="connsiteY1" fmla="*/ 77312 h 77311"/>
                <a:gd name="connsiteX2" fmla="*/ 0 w 618823"/>
                <a:gd name="connsiteY2" fmla="*/ 62507 h 77311"/>
                <a:gd name="connsiteX3" fmla="*/ 0 w 618823"/>
                <a:gd name="connsiteY3" fmla="*/ 14804 h 77311"/>
                <a:gd name="connsiteX4" fmla="*/ 14804 w 618823"/>
                <a:gd name="connsiteY4" fmla="*/ 0 h 77311"/>
                <a:gd name="connsiteX5" fmla="*/ 604018 w 618823"/>
                <a:gd name="connsiteY5" fmla="*/ 0 h 77311"/>
                <a:gd name="connsiteX6" fmla="*/ 618822 w 618823"/>
                <a:gd name="connsiteY6" fmla="*/ 14804 h 77311"/>
                <a:gd name="connsiteX7" fmla="*/ 618822 w 618823"/>
                <a:gd name="connsiteY7" fmla="*/ 62507 h 77311"/>
                <a:gd name="connsiteX8" fmla="*/ 604127 w 618823"/>
                <a:gd name="connsiteY8" fmla="*/ 77312 h 77311"/>
                <a:gd name="connsiteX9" fmla="*/ 17875 w 618823"/>
                <a:gd name="connsiteY9" fmla="*/ 59546 h 77311"/>
                <a:gd name="connsiteX10" fmla="*/ 601166 w 618823"/>
                <a:gd name="connsiteY10" fmla="*/ 59546 h 77311"/>
                <a:gd name="connsiteX11" fmla="*/ 601166 w 618823"/>
                <a:gd name="connsiteY11" fmla="*/ 17765 h 77311"/>
                <a:gd name="connsiteX12" fmla="*/ 17875 w 618823"/>
                <a:gd name="connsiteY12" fmla="*/ 17765 h 77311"/>
                <a:gd name="connsiteX13" fmla="*/ 17875 w 618823"/>
                <a:gd name="connsiteY13" fmla="*/ 59546 h 7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8823" h="77311">
                  <a:moveTo>
                    <a:pt x="604127" y="77312"/>
                  </a:moveTo>
                  <a:lnTo>
                    <a:pt x="14804" y="77312"/>
                  </a:lnTo>
                  <a:cubicBezTo>
                    <a:pt x="6580" y="77312"/>
                    <a:pt x="0" y="70622"/>
                    <a:pt x="0" y="62507"/>
                  </a:cubicBezTo>
                  <a:lnTo>
                    <a:pt x="0" y="14804"/>
                  </a:lnTo>
                  <a:cubicBezTo>
                    <a:pt x="0" y="6580"/>
                    <a:pt x="6689" y="0"/>
                    <a:pt x="14804" y="0"/>
                  </a:cubicBezTo>
                  <a:lnTo>
                    <a:pt x="604018" y="0"/>
                  </a:lnTo>
                  <a:cubicBezTo>
                    <a:pt x="612242" y="0"/>
                    <a:pt x="618822" y="6689"/>
                    <a:pt x="618822" y="14804"/>
                  </a:cubicBezTo>
                  <a:lnTo>
                    <a:pt x="618822" y="62507"/>
                  </a:lnTo>
                  <a:cubicBezTo>
                    <a:pt x="618932" y="70732"/>
                    <a:pt x="612242" y="77312"/>
                    <a:pt x="604127" y="77312"/>
                  </a:cubicBezTo>
                  <a:close/>
                  <a:moveTo>
                    <a:pt x="17875" y="59546"/>
                  </a:moveTo>
                  <a:lnTo>
                    <a:pt x="601166" y="59546"/>
                  </a:lnTo>
                  <a:lnTo>
                    <a:pt x="601166" y="17765"/>
                  </a:lnTo>
                  <a:lnTo>
                    <a:pt x="17875" y="17765"/>
                  </a:lnTo>
                  <a:lnTo>
                    <a:pt x="17875" y="59546"/>
                  </a:lnTo>
                  <a:close/>
                </a:path>
              </a:pathLst>
            </a:custGeom>
            <a:grpFill/>
            <a:ln w="10954" cap="flat">
              <a:noFill/>
              <a:prstDash val="solid"/>
              <a:miter/>
            </a:ln>
          </p:spPr>
          <p:txBody>
            <a:bodyPr rtlCol="0" anchor="ctr"/>
            <a:lstStyle/>
            <a:p>
              <a:endParaRPr lang="en-US"/>
            </a:p>
          </p:txBody>
        </p:sp>
        <p:sp>
          <p:nvSpPr>
            <p:cNvPr id="1522" name="Forma libre: forma 1521">
              <a:extLst>
                <a:ext uri="{FF2B5EF4-FFF2-40B4-BE49-F238E27FC236}">
                  <a16:creationId xmlns:a16="http://schemas.microsoft.com/office/drawing/2014/main" id="{1090861D-957B-4100-B901-A1BDE4630F9E}"/>
                </a:ext>
              </a:extLst>
            </p:cNvPr>
            <p:cNvSpPr/>
            <p:nvPr/>
          </p:nvSpPr>
          <p:spPr>
            <a:xfrm>
              <a:off x="4592570" y="4175964"/>
              <a:ext cx="70734" cy="246300"/>
            </a:xfrm>
            <a:custGeom>
              <a:avLst/>
              <a:gdLst>
                <a:gd name="connsiteX0" fmla="*/ 61849 w 70734"/>
                <a:gd name="connsiteY0" fmla="*/ 246301 h 246300"/>
                <a:gd name="connsiteX1" fmla="*/ 8883 w 70734"/>
                <a:gd name="connsiteY1" fmla="*/ 246301 h 246300"/>
                <a:gd name="connsiteX2" fmla="*/ 0 w 70734"/>
                <a:gd name="connsiteY2" fmla="*/ 237418 h 246300"/>
                <a:gd name="connsiteX3" fmla="*/ 0 w 70734"/>
                <a:gd name="connsiteY3" fmla="*/ 8883 h 246300"/>
                <a:gd name="connsiteX4" fmla="*/ 8883 w 70734"/>
                <a:gd name="connsiteY4" fmla="*/ 0 h 246300"/>
                <a:gd name="connsiteX5" fmla="*/ 61849 w 70734"/>
                <a:gd name="connsiteY5" fmla="*/ 0 h 246300"/>
                <a:gd name="connsiteX6" fmla="*/ 70732 w 70734"/>
                <a:gd name="connsiteY6" fmla="*/ 8883 h 246300"/>
                <a:gd name="connsiteX7" fmla="*/ 70732 w 70734"/>
                <a:gd name="connsiteY7" fmla="*/ 237418 h 246300"/>
                <a:gd name="connsiteX8" fmla="*/ 61849 w 70734"/>
                <a:gd name="connsiteY8" fmla="*/ 246301 h 246300"/>
                <a:gd name="connsiteX9" fmla="*/ 17765 w 70734"/>
                <a:gd name="connsiteY9" fmla="*/ 228535 h 246300"/>
                <a:gd name="connsiteX10" fmla="*/ 52967 w 70734"/>
                <a:gd name="connsiteY10" fmla="*/ 228535 h 246300"/>
                <a:gd name="connsiteX11" fmla="*/ 52967 w 70734"/>
                <a:gd name="connsiteY11" fmla="*/ 17875 h 246300"/>
                <a:gd name="connsiteX12" fmla="*/ 17765 w 70734"/>
                <a:gd name="connsiteY12" fmla="*/ 17875 h 246300"/>
                <a:gd name="connsiteX13" fmla="*/ 17765 w 70734"/>
                <a:gd name="connsiteY13" fmla="*/ 228535 h 24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734" h="246300">
                  <a:moveTo>
                    <a:pt x="61849" y="246301"/>
                  </a:moveTo>
                  <a:lnTo>
                    <a:pt x="8883" y="246301"/>
                  </a:lnTo>
                  <a:cubicBezTo>
                    <a:pt x="3948" y="246301"/>
                    <a:pt x="0" y="242353"/>
                    <a:pt x="0" y="237418"/>
                  </a:cubicBezTo>
                  <a:lnTo>
                    <a:pt x="0" y="8883"/>
                  </a:lnTo>
                  <a:cubicBezTo>
                    <a:pt x="0" y="3948"/>
                    <a:pt x="3948" y="0"/>
                    <a:pt x="8883" y="0"/>
                  </a:cubicBezTo>
                  <a:lnTo>
                    <a:pt x="61849" y="0"/>
                  </a:lnTo>
                  <a:cubicBezTo>
                    <a:pt x="66784" y="0"/>
                    <a:pt x="70732" y="3948"/>
                    <a:pt x="70732" y="8883"/>
                  </a:cubicBezTo>
                  <a:lnTo>
                    <a:pt x="70732" y="237418"/>
                  </a:lnTo>
                  <a:cubicBezTo>
                    <a:pt x="70842" y="242353"/>
                    <a:pt x="66784" y="246301"/>
                    <a:pt x="61849" y="246301"/>
                  </a:cubicBezTo>
                  <a:close/>
                  <a:moveTo>
                    <a:pt x="17765" y="228535"/>
                  </a:moveTo>
                  <a:lnTo>
                    <a:pt x="52967" y="228535"/>
                  </a:lnTo>
                  <a:lnTo>
                    <a:pt x="52967" y="17875"/>
                  </a:lnTo>
                  <a:lnTo>
                    <a:pt x="17765" y="17875"/>
                  </a:lnTo>
                  <a:lnTo>
                    <a:pt x="17765" y="228535"/>
                  </a:lnTo>
                  <a:close/>
                </a:path>
              </a:pathLst>
            </a:custGeom>
            <a:grpFill/>
            <a:ln w="10954" cap="flat">
              <a:noFill/>
              <a:prstDash val="solid"/>
              <a:miter/>
            </a:ln>
          </p:spPr>
          <p:txBody>
            <a:bodyPr rtlCol="0" anchor="ctr"/>
            <a:lstStyle/>
            <a:p>
              <a:endParaRPr lang="en-US"/>
            </a:p>
          </p:txBody>
        </p:sp>
        <p:sp>
          <p:nvSpPr>
            <p:cNvPr id="1523" name="Forma libre: forma 1522">
              <a:extLst>
                <a:ext uri="{FF2B5EF4-FFF2-40B4-BE49-F238E27FC236}">
                  <a16:creationId xmlns:a16="http://schemas.microsoft.com/office/drawing/2014/main" id="{F250A67B-E210-4267-B170-CF1365166DE5}"/>
                </a:ext>
              </a:extLst>
            </p:cNvPr>
            <p:cNvSpPr/>
            <p:nvPr/>
          </p:nvSpPr>
          <p:spPr>
            <a:xfrm>
              <a:off x="4478960" y="4262048"/>
              <a:ext cx="70731" cy="160215"/>
            </a:xfrm>
            <a:custGeom>
              <a:avLst/>
              <a:gdLst>
                <a:gd name="connsiteX0" fmla="*/ 61849 w 70731"/>
                <a:gd name="connsiteY0" fmla="*/ 160216 h 160215"/>
                <a:gd name="connsiteX1" fmla="*/ 8883 w 70731"/>
                <a:gd name="connsiteY1" fmla="*/ 160216 h 160215"/>
                <a:gd name="connsiteX2" fmla="*/ 0 w 70731"/>
                <a:gd name="connsiteY2" fmla="*/ 151333 h 160215"/>
                <a:gd name="connsiteX3" fmla="*/ 0 w 70731"/>
                <a:gd name="connsiteY3" fmla="*/ 8883 h 160215"/>
                <a:gd name="connsiteX4" fmla="*/ 8883 w 70731"/>
                <a:gd name="connsiteY4" fmla="*/ 0 h 160215"/>
                <a:gd name="connsiteX5" fmla="*/ 61849 w 70731"/>
                <a:gd name="connsiteY5" fmla="*/ 0 h 160215"/>
                <a:gd name="connsiteX6" fmla="*/ 70732 w 70731"/>
                <a:gd name="connsiteY6" fmla="*/ 8883 h 160215"/>
                <a:gd name="connsiteX7" fmla="*/ 70732 w 70731"/>
                <a:gd name="connsiteY7" fmla="*/ 151333 h 160215"/>
                <a:gd name="connsiteX8" fmla="*/ 61849 w 70731"/>
                <a:gd name="connsiteY8" fmla="*/ 160216 h 160215"/>
                <a:gd name="connsiteX9" fmla="*/ 17765 w 70731"/>
                <a:gd name="connsiteY9" fmla="*/ 142451 h 160215"/>
                <a:gd name="connsiteX10" fmla="*/ 52967 w 70731"/>
                <a:gd name="connsiteY10" fmla="*/ 142451 h 160215"/>
                <a:gd name="connsiteX11" fmla="*/ 52967 w 70731"/>
                <a:gd name="connsiteY11" fmla="*/ 17765 h 160215"/>
                <a:gd name="connsiteX12" fmla="*/ 17765 w 70731"/>
                <a:gd name="connsiteY12" fmla="*/ 17765 h 160215"/>
                <a:gd name="connsiteX13" fmla="*/ 17765 w 70731"/>
                <a:gd name="connsiteY13" fmla="*/ 142451 h 1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731" h="160215">
                  <a:moveTo>
                    <a:pt x="61849" y="160216"/>
                  </a:moveTo>
                  <a:lnTo>
                    <a:pt x="8883" y="160216"/>
                  </a:lnTo>
                  <a:cubicBezTo>
                    <a:pt x="3948" y="160216"/>
                    <a:pt x="0" y="156268"/>
                    <a:pt x="0" y="151333"/>
                  </a:cubicBezTo>
                  <a:lnTo>
                    <a:pt x="0" y="8883"/>
                  </a:lnTo>
                  <a:cubicBezTo>
                    <a:pt x="0" y="3948"/>
                    <a:pt x="3948" y="0"/>
                    <a:pt x="8883" y="0"/>
                  </a:cubicBezTo>
                  <a:lnTo>
                    <a:pt x="61849" y="0"/>
                  </a:lnTo>
                  <a:cubicBezTo>
                    <a:pt x="66784" y="0"/>
                    <a:pt x="70732" y="3948"/>
                    <a:pt x="70732" y="8883"/>
                  </a:cubicBezTo>
                  <a:lnTo>
                    <a:pt x="70732" y="151333"/>
                  </a:lnTo>
                  <a:cubicBezTo>
                    <a:pt x="70732" y="156268"/>
                    <a:pt x="66674" y="160216"/>
                    <a:pt x="61849" y="160216"/>
                  </a:cubicBezTo>
                  <a:close/>
                  <a:moveTo>
                    <a:pt x="17765" y="142451"/>
                  </a:moveTo>
                  <a:lnTo>
                    <a:pt x="52967" y="142451"/>
                  </a:lnTo>
                  <a:lnTo>
                    <a:pt x="52967" y="17765"/>
                  </a:lnTo>
                  <a:lnTo>
                    <a:pt x="17765" y="17765"/>
                  </a:lnTo>
                  <a:lnTo>
                    <a:pt x="17765" y="142451"/>
                  </a:lnTo>
                  <a:close/>
                </a:path>
              </a:pathLst>
            </a:custGeom>
            <a:grpFill/>
            <a:ln w="10954" cap="flat">
              <a:noFill/>
              <a:prstDash val="solid"/>
              <a:miter/>
            </a:ln>
          </p:spPr>
          <p:txBody>
            <a:bodyPr rtlCol="0" anchor="ctr"/>
            <a:lstStyle/>
            <a:p>
              <a:endParaRPr lang="en-US"/>
            </a:p>
          </p:txBody>
        </p:sp>
        <p:sp>
          <p:nvSpPr>
            <p:cNvPr id="1524" name="Forma libre: forma 1523">
              <a:extLst>
                <a:ext uri="{FF2B5EF4-FFF2-40B4-BE49-F238E27FC236}">
                  <a16:creationId xmlns:a16="http://schemas.microsoft.com/office/drawing/2014/main" id="{BF5C10F7-2D5C-4459-9AA3-4CBBE5AE1C02}"/>
                </a:ext>
              </a:extLst>
            </p:cNvPr>
            <p:cNvSpPr/>
            <p:nvPr/>
          </p:nvSpPr>
          <p:spPr>
            <a:xfrm>
              <a:off x="4450010" y="4404499"/>
              <a:ext cx="244219" cy="17765"/>
            </a:xfrm>
            <a:custGeom>
              <a:avLst/>
              <a:gdLst>
                <a:gd name="connsiteX0" fmla="*/ 235334 w 244219"/>
                <a:gd name="connsiteY0" fmla="*/ 17765 h 17765"/>
                <a:gd name="connsiteX1" fmla="*/ 8883 w 244219"/>
                <a:gd name="connsiteY1" fmla="*/ 17765 h 17765"/>
                <a:gd name="connsiteX2" fmla="*/ 0 w 244219"/>
                <a:gd name="connsiteY2" fmla="*/ 8883 h 17765"/>
                <a:gd name="connsiteX3" fmla="*/ 8883 w 244219"/>
                <a:gd name="connsiteY3" fmla="*/ 0 h 17765"/>
                <a:gd name="connsiteX4" fmla="*/ 235334 w 244219"/>
                <a:gd name="connsiteY4" fmla="*/ 0 h 17765"/>
                <a:gd name="connsiteX5" fmla="*/ 244217 w 244219"/>
                <a:gd name="connsiteY5" fmla="*/ 8883 h 17765"/>
                <a:gd name="connsiteX6" fmla="*/ 235334 w 244219"/>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219" h="17765">
                  <a:moveTo>
                    <a:pt x="235334" y="17765"/>
                  </a:moveTo>
                  <a:lnTo>
                    <a:pt x="8883" y="17765"/>
                  </a:lnTo>
                  <a:cubicBezTo>
                    <a:pt x="3948" y="17765"/>
                    <a:pt x="0" y="13817"/>
                    <a:pt x="0" y="8883"/>
                  </a:cubicBezTo>
                  <a:cubicBezTo>
                    <a:pt x="0" y="3948"/>
                    <a:pt x="3948" y="0"/>
                    <a:pt x="8883" y="0"/>
                  </a:cubicBezTo>
                  <a:lnTo>
                    <a:pt x="235334" y="0"/>
                  </a:lnTo>
                  <a:cubicBezTo>
                    <a:pt x="240269" y="0"/>
                    <a:pt x="244217" y="3948"/>
                    <a:pt x="244217" y="8883"/>
                  </a:cubicBezTo>
                  <a:cubicBezTo>
                    <a:pt x="244327" y="13817"/>
                    <a:pt x="240269" y="17765"/>
                    <a:pt x="235334" y="17765"/>
                  </a:cubicBezTo>
                  <a:close/>
                </a:path>
              </a:pathLst>
            </a:custGeom>
            <a:grpFill/>
            <a:ln w="10954" cap="flat">
              <a:noFill/>
              <a:prstDash val="solid"/>
              <a:miter/>
            </a:ln>
          </p:spPr>
          <p:txBody>
            <a:bodyPr rtlCol="0" anchor="ctr"/>
            <a:lstStyle/>
            <a:p>
              <a:endParaRPr lang="en-US"/>
            </a:p>
          </p:txBody>
        </p:sp>
      </p:grpSp>
      <p:grpSp>
        <p:nvGrpSpPr>
          <p:cNvPr id="1525" name="Gráfico 1466">
            <a:extLst>
              <a:ext uri="{FF2B5EF4-FFF2-40B4-BE49-F238E27FC236}">
                <a16:creationId xmlns:a16="http://schemas.microsoft.com/office/drawing/2014/main" id="{725F27F3-1425-4462-A53F-84F33DC39D7B}"/>
              </a:ext>
            </a:extLst>
          </p:cNvPr>
          <p:cNvGrpSpPr/>
          <p:nvPr/>
        </p:nvGrpSpPr>
        <p:grpSpPr>
          <a:xfrm>
            <a:off x="4122559" y="3297353"/>
            <a:ext cx="647992" cy="584497"/>
            <a:chOff x="4122559" y="3297353"/>
            <a:chExt cx="647992" cy="584497"/>
          </a:xfrm>
          <a:solidFill>
            <a:srgbClr val="000000"/>
          </a:solidFill>
        </p:grpSpPr>
        <p:sp>
          <p:nvSpPr>
            <p:cNvPr id="1526" name="Forma libre: forma 1525">
              <a:extLst>
                <a:ext uri="{FF2B5EF4-FFF2-40B4-BE49-F238E27FC236}">
                  <a16:creationId xmlns:a16="http://schemas.microsoft.com/office/drawing/2014/main" id="{B16CF957-7E00-4441-8630-0D3C7BA75EE7}"/>
                </a:ext>
              </a:extLst>
            </p:cNvPr>
            <p:cNvSpPr/>
            <p:nvPr/>
          </p:nvSpPr>
          <p:spPr>
            <a:xfrm>
              <a:off x="4332562" y="3759029"/>
              <a:ext cx="227879" cy="122821"/>
            </a:xfrm>
            <a:custGeom>
              <a:avLst/>
              <a:gdLst>
                <a:gd name="connsiteX0" fmla="*/ 218995 w 227879"/>
                <a:gd name="connsiteY0" fmla="*/ 122821 h 122821"/>
                <a:gd name="connsiteX1" fmla="*/ 8883 w 227879"/>
                <a:gd name="connsiteY1" fmla="*/ 122821 h 122821"/>
                <a:gd name="connsiteX2" fmla="*/ 0 w 227879"/>
                <a:gd name="connsiteY2" fmla="*/ 113939 h 122821"/>
                <a:gd name="connsiteX3" fmla="*/ 113939 w 227879"/>
                <a:gd name="connsiteY3" fmla="*/ 0 h 122821"/>
                <a:gd name="connsiteX4" fmla="*/ 227877 w 227879"/>
                <a:gd name="connsiteY4" fmla="*/ 113939 h 122821"/>
                <a:gd name="connsiteX5" fmla="*/ 218995 w 227879"/>
                <a:gd name="connsiteY5" fmla="*/ 122821 h 122821"/>
                <a:gd name="connsiteX6" fmla="*/ 18314 w 227879"/>
                <a:gd name="connsiteY6" fmla="*/ 105056 h 122821"/>
                <a:gd name="connsiteX7" fmla="*/ 209783 w 227879"/>
                <a:gd name="connsiteY7" fmla="*/ 105056 h 122821"/>
                <a:gd name="connsiteX8" fmla="*/ 114048 w 227879"/>
                <a:gd name="connsiteY8" fmla="*/ 17875 h 122821"/>
                <a:gd name="connsiteX9" fmla="*/ 18314 w 227879"/>
                <a:gd name="connsiteY9" fmla="*/ 105056 h 12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879" h="122821">
                  <a:moveTo>
                    <a:pt x="218995" y="122821"/>
                  </a:moveTo>
                  <a:lnTo>
                    <a:pt x="8883" y="122821"/>
                  </a:lnTo>
                  <a:cubicBezTo>
                    <a:pt x="3948" y="122821"/>
                    <a:pt x="0" y="118873"/>
                    <a:pt x="0" y="113939"/>
                  </a:cubicBezTo>
                  <a:cubicBezTo>
                    <a:pt x="0" y="51102"/>
                    <a:pt x="51102" y="0"/>
                    <a:pt x="113939" y="0"/>
                  </a:cubicBezTo>
                  <a:cubicBezTo>
                    <a:pt x="176775" y="0"/>
                    <a:pt x="227877" y="51102"/>
                    <a:pt x="227877" y="113939"/>
                  </a:cubicBezTo>
                  <a:cubicBezTo>
                    <a:pt x="227987" y="118873"/>
                    <a:pt x="223930" y="122821"/>
                    <a:pt x="218995" y="122821"/>
                  </a:cubicBezTo>
                  <a:close/>
                  <a:moveTo>
                    <a:pt x="18314" y="105056"/>
                  </a:moveTo>
                  <a:lnTo>
                    <a:pt x="209783" y="105056"/>
                  </a:lnTo>
                  <a:cubicBezTo>
                    <a:pt x="205287" y="56256"/>
                    <a:pt x="164054" y="17875"/>
                    <a:pt x="114048" y="17875"/>
                  </a:cubicBezTo>
                  <a:cubicBezTo>
                    <a:pt x="64043" y="17765"/>
                    <a:pt x="22810" y="56147"/>
                    <a:pt x="18314" y="105056"/>
                  </a:cubicBezTo>
                  <a:close/>
                </a:path>
              </a:pathLst>
            </a:custGeom>
            <a:grpFill/>
            <a:ln w="10954" cap="flat">
              <a:noFill/>
              <a:prstDash val="solid"/>
              <a:miter/>
            </a:ln>
          </p:spPr>
          <p:txBody>
            <a:bodyPr rtlCol="0" anchor="ctr"/>
            <a:lstStyle/>
            <a:p>
              <a:endParaRPr lang="en-US"/>
            </a:p>
          </p:txBody>
        </p:sp>
        <p:sp>
          <p:nvSpPr>
            <p:cNvPr id="1527" name="Forma libre: forma 1526">
              <a:extLst>
                <a:ext uri="{FF2B5EF4-FFF2-40B4-BE49-F238E27FC236}">
                  <a16:creationId xmlns:a16="http://schemas.microsoft.com/office/drawing/2014/main" id="{28A54F82-F534-48CE-A582-5A58DCCA14F7}"/>
                </a:ext>
              </a:extLst>
            </p:cNvPr>
            <p:cNvSpPr/>
            <p:nvPr/>
          </p:nvSpPr>
          <p:spPr>
            <a:xfrm>
              <a:off x="4392437" y="3639937"/>
              <a:ext cx="108345" cy="108345"/>
            </a:xfrm>
            <a:custGeom>
              <a:avLst/>
              <a:gdLst>
                <a:gd name="connsiteX0" fmla="*/ 54173 w 108345"/>
                <a:gd name="connsiteY0" fmla="*/ 108346 h 108345"/>
                <a:gd name="connsiteX1" fmla="*/ 0 w 108345"/>
                <a:gd name="connsiteY1" fmla="*/ 54173 h 108345"/>
                <a:gd name="connsiteX2" fmla="*/ 54173 w 108345"/>
                <a:gd name="connsiteY2" fmla="*/ 0 h 108345"/>
                <a:gd name="connsiteX3" fmla="*/ 108346 w 108345"/>
                <a:gd name="connsiteY3" fmla="*/ 54173 h 108345"/>
                <a:gd name="connsiteX4" fmla="*/ 54173 w 108345"/>
                <a:gd name="connsiteY4" fmla="*/ 108346 h 108345"/>
                <a:gd name="connsiteX5" fmla="*/ 54173 w 108345"/>
                <a:gd name="connsiteY5" fmla="*/ 17765 h 108345"/>
                <a:gd name="connsiteX6" fmla="*/ 17765 w 108345"/>
                <a:gd name="connsiteY6" fmla="*/ 54173 h 108345"/>
                <a:gd name="connsiteX7" fmla="*/ 54173 w 108345"/>
                <a:gd name="connsiteY7" fmla="*/ 90581 h 108345"/>
                <a:gd name="connsiteX8" fmla="*/ 90581 w 108345"/>
                <a:gd name="connsiteY8" fmla="*/ 54173 h 108345"/>
                <a:gd name="connsiteX9" fmla="*/ 54173 w 108345"/>
                <a:gd name="connsiteY9" fmla="*/ 17765 h 10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45" h="108345">
                  <a:moveTo>
                    <a:pt x="54173" y="108346"/>
                  </a:moveTo>
                  <a:cubicBezTo>
                    <a:pt x="24235" y="108346"/>
                    <a:pt x="0" y="84001"/>
                    <a:pt x="0" y="54173"/>
                  </a:cubicBezTo>
                  <a:cubicBezTo>
                    <a:pt x="0" y="24235"/>
                    <a:pt x="24345" y="0"/>
                    <a:pt x="54173" y="0"/>
                  </a:cubicBezTo>
                  <a:cubicBezTo>
                    <a:pt x="84111" y="0"/>
                    <a:pt x="108346" y="24345"/>
                    <a:pt x="108346" y="54173"/>
                  </a:cubicBezTo>
                  <a:cubicBezTo>
                    <a:pt x="108346" y="84001"/>
                    <a:pt x="84001" y="108346"/>
                    <a:pt x="54173" y="108346"/>
                  </a:cubicBezTo>
                  <a:close/>
                  <a:moveTo>
                    <a:pt x="54173" y="17765"/>
                  </a:moveTo>
                  <a:cubicBezTo>
                    <a:pt x="34105" y="17765"/>
                    <a:pt x="17765" y="34105"/>
                    <a:pt x="17765" y="54173"/>
                  </a:cubicBezTo>
                  <a:cubicBezTo>
                    <a:pt x="17765" y="74241"/>
                    <a:pt x="34105" y="90581"/>
                    <a:pt x="54173" y="90581"/>
                  </a:cubicBezTo>
                  <a:cubicBezTo>
                    <a:pt x="74241" y="90581"/>
                    <a:pt x="90581" y="74241"/>
                    <a:pt x="90581" y="54173"/>
                  </a:cubicBezTo>
                  <a:cubicBezTo>
                    <a:pt x="90471" y="34105"/>
                    <a:pt x="74241" y="17765"/>
                    <a:pt x="54173" y="17765"/>
                  </a:cubicBezTo>
                  <a:close/>
                </a:path>
              </a:pathLst>
            </a:custGeom>
            <a:grpFill/>
            <a:ln w="10954" cap="flat">
              <a:noFill/>
              <a:prstDash val="solid"/>
              <a:miter/>
            </a:ln>
          </p:spPr>
          <p:txBody>
            <a:bodyPr rtlCol="0" anchor="ctr"/>
            <a:lstStyle/>
            <a:p>
              <a:endParaRPr lang="en-US"/>
            </a:p>
          </p:txBody>
        </p:sp>
        <p:sp>
          <p:nvSpPr>
            <p:cNvPr id="1528" name="Forma libre: forma 1527">
              <a:extLst>
                <a:ext uri="{FF2B5EF4-FFF2-40B4-BE49-F238E27FC236}">
                  <a16:creationId xmlns:a16="http://schemas.microsoft.com/office/drawing/2014/main" id="{A4599BEC-30CF-40B2-972F-0ED2069FC58B}"/>
                </a:ext>
              </a:extLst>
            </p:cNvPr>
            <p:cNvSpPr/>
            <p:nvPr/>
          </p:nvSpPr>
          <p:spPr>
            <a:xfrm>
              <a:off x="4542674" y="3759029"/>
              <a:ext cx="227877" cy="122821"/>
            </a:xfrm>
            <a:custGeom>
              <a:avLst/>
              <a:gdLst>
                <a:gd name="connsiteX0" fmla="*/ 218995 w 227877"/>
                <a:gd name="connsiteY0" fmla="*/ 122821 h 122821"/>
                <a:gd name="connsiteX1" fmla="*/ 8883 w 227877"/>
                <a:gd name="connsiteY1" fmla="*/ 122821 h 122821"/>
                <a:gd name="connsiteX2" fmla="*/ 0 w 227877"/>
                <a:gd name="connsiteY2" fmla="*/ 113939 h 122821"/>
                <a:gd name="connsiteX3" fmla="*/ 113939 w 227877"/>
                <a:gd name="connsiteY3" fmla="*/ 0 h 122821"/>
                <a:gd name="connsiteX4" fmla="*/ 227877 w 227877"/>
                <a:gd name="connsiteY4" fmla="*/ 113939 h 122821"/>
                <a:gd name="connsiteX5" fmla="*/ 218995 w 227877"/>
                <a:gd name="connsiteY5" fmla="*/ 122821 h 122821"/>
                <a:gd name="connsiteX6" fmla="*/ 18204 w 227877"/>
                <a:gd name="connsiteY6" fmla="*/ 105056 h 122821"/>
                <a:gd name="connsiteX7" fmla="*/ 209673 w 227877"/>
                <a:gd name="connsiteY7" fmla="*/ 105056 h 122821"/>
                <a:gd name="connsiteX8" fmla="*/ 113939 w 227877"/>
                <a:gd name="connsiteY8" fmla="*/ 17875 h 122821"/>
                <a:gd name="connsiteX9" fmla="*/ 18204 w 227877"/>
                <a:gd name="connsiteY9" fmla="*/ 105056 h 12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877" h="122821">
                  <a:moveTo>
                    <a:pt x="218995" y="122821"/>
                  </a:moveTo>
                  <a:lnTo>
                    <a:pt x="8883" y="122821"/>
                  </a:lnTo>
                  <a:cubicBezTo>
                    <a:pt x="3948" y="122821"/>
                    <a:pt x="0" y="118873"/>
                    <a:pt x="0" y="113939"/>
                  </a:cubicBezTo>
                  <a:cubicBezTo>
                    <a:pt x="0" y="51102"/>
                    <a:pt x="51102" y="0"/>
                    <a:pt x="113939" y="0"/>
                  </a:cubicBezTo>
                  <a:cubicBezTo>
                    <a:pt x="176775" y="0"/>
                    <a:pt x="227877" y="51102"/>
                    <a:pt x="227877" y="113939"/>
                  </a:cubicBezTo>
                  <a:cubicBezTo>
                    <a:pt x="227877" y="118873"/>
                    <a:pt x="223930" y="122821"/>
                    <a:pt x="218995" y="122821"/>
                  </a:cubicBezTo>
                  <a:close/>
                  <a:moveTo>
                    <a:pt x="18204" y="105056"/>
                  </a:moveTo>
                  <a:lnTo>
                    <a:pt x="209673" y="105056"/>
                  </a:lnTo>
                  <a:cubicBezTo>
                    <a:pt x="205177" y="56256"/>
                    <a:pt x="163944" y="17875"/>
                    <a:pt x="113939" y="17875"/>
                  </a:cubicBezTo>
                  <a:cubicBezTo>
                    <a:pt x="63933" y="17765"/>
                    <a:pt x="22700" y="56147"/>
                    <a:pt x="18204" y="105056"/>
                  </a:cubicBezTo>
                  <a:close/>
                </a:path>
              </a:pathLst>
            </a:custGeom>
            <a:grpFill/>
            <a:ln w="10954" cap="flat">
              <a:noFill/>
              <a:prstDash val="solid"/>
              <a:miter/>
            </a:ln>
          </p:spPr>
          <p:txBody>
            <a:bodyPr rtlCol="0" anchor="ctr"/>
            <a:lstStyle/>
            <a:p>
              <a:endParaRPr lang="en-US"/>
            </a:p>
          </p:txBody>
        </p:sp>
        <p:sp>
          <p:nvSpPr>
            <p:cNvPr id="1529" name="Forma libre: forma 1528">
              <a:extLst>
                <a:ext uri="{FF2B5EF4-FFF2-40B4-BE49-F238E27FC236}">
                  <a16:creationId xmlns:a16="http://schemas.microsoft.com/office/drawing/2014/main" id="{02FF069B-284E-44FF-AC45-9C91E8D28EE9}"/>
                </a:ext>
              </a:extLst>
            </p:cNvPr>
            <p:cNvSpPr/>
            <p:nvPr/>
          </p:nvSpPr>
          <p:spPr>
            <a:xfrm>
              <a:off x="4602440" y="3639937"/>
              <a:ext cx="108345" cy="108345"/>
            </a:xfrm>
            <a:custGeom>
              <a:avLst/>
              <a:gdLst>
                <a:gd name="connsiteX0" fmla="*/ 54173 w 108345"/>
                <a:gd name="connsiteY0" fmla="*/ 108346 h 108345"/>
                <a:gd name="connsiteX1" fmla="*/ 0 w 108345"/>
                <a:gd name="connsiteY1" fmla="*/ 54173 h 108345"/>
                <a:gd name="connsiteX2" fmla="*/ 54173 w 108345"/>
                <a:gd name="connsiteY2" fmla="*/ 0 h 108345"/>
                <a:gd name="connsiteX3" fmla="*/ 108346 w 108345"/>
                <a:gd name="connsiteY3" fmla="*/ 54173 h 108345"/>
                <a:gd name="connsiteX4" fmla="*/ 54173 w 108345"/>
                <a:gd name="connsiteY4" fmla="*/ 108346 h 108345"/>
                <a:gd name="connsiteX5" fmla="*/ 54173 w 108345"/>
                <a:gd name="connsiteY5" fmla="*/ 17765 h 108345"/>
                <a:gd name="connsiteX6" fmla="*/ 17765 w 108345"/>
                <a:gd name="connsiteY6" fmla="*/ 54173 h 108345"/>
                <a:gd name="connsiteX7" fmla="*/ 54173 w 108345"/>
                <a:gd name="connsiteY7" fmla="*/ 90581 h 108345"/>
                <a:gd name="connsiteX8" fmla="*/ 90581 w 108345"/>
                <a:gd name="connsiteY8" fmla="*/ 54173 h 108345"/>
                <a:gd name="connsiteX9" fmla="*/ 54173 w 108345"/>
                <a:gd name="connsiteY9" fmla="*/ 17765 h 10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45" h="108345">
                  <a:moveTo>
                    <a:pt x="54173" y="108346"/>
                  </a:moveTo>
                  <a:cubicBezTo>
                    <a:pt x="24235" y="108346"/>
                    <a:pt x="0" y="84001"/>
                    <a:pt x="0" y="54173"/>
                  </a:cubicBezTo>
                  <a:cubicBezTo>
                    <a:pt x="0" y="24235"/>
                    <a:pt x="24345" y="0"/>
                    <a:pt x="54173" y="0"/>
                  </a:cubicBezTo>
                  <a:cubicBezTo>
                    <a:pt x="84111" y="0"/>
                    <a:pt x="108346" y="24345"/>
                    <a:pt x="108346" y="54173"/>
                  </a:cubicBezTo>
                  <a:cubicBezTo>
                    <a:pt x="108346" y="84001"/>
                    <a:pt x="84111" y="108346"/>
                    <a:pt x="54173" y="108346"/>
                  </a:cubicBezTo>
                  <a:close/>
                  <a:moveTo>
                    <a:pt x="54173" y="17765"/>
                  </a:moveTo>
                  <a:cubicBezTo>
                    <a:pt x="34105" y="17765"/>
                    <a:pt x="17765" y="34105"/>
                    <a:pt x="17765" y="54173"/>
                  </a:cubicBezTo>
                  <a:cubicBezTo>
                    <a:pt x="17765" y="74241"/>
                    <a:pt x="34105" y="90581"/>
                    <a:pt x="54173" y="90581"/>
                  </a:cubicBezTo>
                  <a:cubicBezTo>
                    <a:pt x="74241" y="90581"/>
                    <a:pt x="90581" y="74241"/>
                    <a:pt x="90581" y="54173"/>
                  </a:cubicBezTo>
                  <a:cubicBezTo>
                    <a:pt x="90581" y="34105"/>
                    <a:pt x="74241" y="17765"/>
                    <a:pt x="54173" y="17765"/>
                  </a:cubicBezTo>
                  <a:close/>
                </a:path>
              </a:pathLst>
            </a:custGeom>
            <a:grpFill/>
            <a:ln w="10954" cap="flat">
              <a:noFill/>
              <a:prstDash val="solid"/>
              <a:miter/>
            </a:ln>
          </p:spPr>
          <p:txBody>
            <a:bodyPr rtlCol="0" anchor="ctr"/>
            <a:lstStyle/>
            <a:p>
              <a:endParaRPr lang="en-US"/>
            </a:p>
          </p:txBody>
        </p:sp>
        <p:sp>
          <p:nvSpPr>
            <p:cNvPr id="1530" name="Forma libre: forma 1529">
              <a:extLst>
                <a:ext uri="{FF2B5EF4-FFF2-40B4-BE49-F238E27FC236}">
                  <a16:creationId xmlns:a16="http://schemas.microsoft.com/office/drawing/2014/main" id="{AEAF621F-6F3B-4DE0-8731-067511237358}"/>
                </a:ext>
              </a:extLst>
            </p:cNvPr>
            <p:cNvSpPr/>
            <p:nvPr/>
          </p:nvSpPr>
          <p:spPr>
            <a:xfrm>
              <a:off x="4122559" y="3759029"/>
              <a:ext cx="227877" cy="122821"/>
            </a:xfrm>
            <a:custGeom>
              <a:avLst/>
              <a:gdLst>
                <a:gd name="connsiteX0" fmla="*/ 218995 w 227877"/>
                <a:gd name="connsiteY0" fmla="*/ 122821 h 122821"/>
                <a:gd name="connsiteX1" fmla="*/ 8883 w 227877"/>
                <a:gd name="connsiteY1" fmla="*/ 122821 h 122821"/>
                <a:gd name="connsiteX2" fmla="*/ 0 w 227877"/>
                <a:gd name="connsiteY2" fmla="*/ 113939 h 122821"/>
                <a:gd name="connsiteX3" fmla="*/ 113939 w 227877"/>
                <a:gd name="connsiteY3" fmla="*/ 0 h 122821"/>
                <a:gd name="connsiteX4" fmla="*/ 227877 w 227877"/>
                <a:gd name="connsiteY4" fmla="*/ 113939 h 122821"/>
                <a:gd name="connsiteX5" fmla="*/ 218995 w 227877"/>
                <a:gd name="connsiteY5" fmla="*/ 122821 h 122821"/>
                <a:gd name="connsiteX6" fmla="*/ 18204 w 227877"/>
                <a:gd name="connsiteY6" fmla="*/ 105056 h 122821"/>
                <a:gd name="connsiteX7" fmla="*/ 209674 w 227877"/>
                <a:gd name="connsiteY7" fmla="*/ 105056 h 122821"/>
                <a:gd name="connsiteX8" fmla="*/ 113939 w 227877"/>
                <a:gd name="connsiteY8" fmla="*/ 17875 h 122821"/>
                <a:gd name="connsiteX9" fmla="*/ 18204 w 227877"/>
                <a:gd name="connsiteY9" fmla="*/ 105056 h 12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877" h="122821">
                  <a:moveTo>
                    <a:pt x="218995" y="122821"/>
                  </a:moveTo>
                  <a:lnTo>
                    <a:pt x="8883" y="122821"/>
                  </a:lnTo>
                  <a:cubicBezTo>
                    <a:pt x="3948" y="122821"/>
                    <a:pt x="0" y="118873"/>
                    <a:pt x="0" y="113939"/>
                  </a:cubicBezTo>
                  <a:cubicBezTo>
                    <a:pt x="0" y="51102"/>
                    <a:pt x="51102" y="0"/>
                    <a:pt x="113939" y="0"/>
                  </a:cubicBezTo>
                  <a:cubicBezTo>
                    <a:pt x="176775" y="0"/>
                    <a:pt x="227877" y="51102"/>
                    <a:pt x="227877" y="113939"/>
                  </a:cubicBezTo>
                  <a:cubicBezTo>
                    <a:pt x="227877" y="118873"/>
                    <a:pt x="223930" y="122821"/>
                    <a:pt x="218995" y="122821"/>
                  </a:cubicBezTo>
                  <a:close/>
                  <a:moveTo>
                    <a:pt x="18204" y="105056"/>
                  </a:moveTo>
                  <a:lnTo>
                    <a:pt x="209674" y="105056"/>
                  </a:lnTo>
                  <a:cubicBezTo>
                    <a:pt x="205177" y="56256"/>
                    <a:pt x="163945" y="17875"/>
                    <a:pt x="113939" y="17875"/>
                  </a:cubicBezTo>
                  <a:cubicBezTo>
                    <a:pt x="63933" y="17875"/>
                    <a:pt x="22700" y="56147"/>
                    <a:pt x="18204" y="105056"/>
                  </a:cubicBezTo>
                  <a:close/>
                </a:path>
              </a:pathLst>
            </a:custGeom>
            <a:grpFill/>
            <a:ln w="10954" cap="flat">
              <a:noFill/>
              <a:prstDash val="solid"/>
              <a:miter/>
            </a:ln>
          </p:spPr>
          <p:txBody>
            <a:bodyPr rtlCol="0" anchor="ctr"/>
            <a:lstStyle/>
            <a:p>
              <a:endParaRPr lang="en-US"/>
            </a:p>
          </p:txBody>
        </p:sp>
        <p:sp>
          <p:nvSpPr>
            <p:cNvPr id="1531" name="Forma libre: forma 1530">
              <a:extLst>
                <a:ext uri="{FF2B5EF4-FFF2-40B4-BE49-F238E27FC236}">
                  <a16:creationId xmlns:a16="http://schemas.microsoft.com/office/drawing/2014/main" id="{57E93E96-8866-427D-BA61-9CA0D4326414}"/>
                </a:ext>
              </a:extLst>
            </p:cNvPr>
            <p:cNvSpPr/>
            <p:nvPr/>
          </p:nvSpPr>
          <p:spPr>
            <a:xfrm>
              <a:off x="4182325" y="3639937"/>
              <a:ext cx="108345" cy="108345"/>
            </a:xfrm>
            <a:custGeom>
              <a:avLst/>
              <a:gdLst>
                <a:gd name="connsiteX0" fmla="*/ 54173 w 108345"/>
                <a:gd name="connsiteY0" fmla="*/ 108346 h 108345"/>
                <a:gd name="connsiteX1" fmla="*/ 0 w 108345"/>
                <a:gd name="connsiteY1" fmla="*/ 54173 h 108345"/>
                <a:gd name="connsiteX2" fmla="*/ 54173 w 108345"/>
                <a:gd name="connsiteY2" fmla="*/ 0 h 108345"/>
                <a:gd name="connsiteX3" fmla="*/ 108346 w 108345"/>
                <a:gd name="connsiteY3" fmla="*/ 54173 h 108345"/>
                <a:gd name="connsiteX4" fmla="*/ 54173 w 108345"/>
                <a:gd name="connsiteY4" fmla="*/ 108346 h 108345"/>
                <a:gd name="connsiteX5" fmla="*/ 54173 w 108345"/>
                <a:gd name="connsiteY5" fmla="*/ 17765 h 108345"/>
                <a:gd name="connsiteX6" fmla="*/ 17765 w 108345"/>
                <a:gd name="connsiteY6" fmla="*/ 54173 h 108345"/>
                <a:gd name="connsiteX7" fmla="*/ 54173 w 108345"/>
                <a:gd name="connsiteY7" fmla="*/ 90581 h 108345"/>
                <a:gd name="connsiteX8" fmla="*/ 90581 w 108345"/>
                <a:gd name="connsiteY8" fmla="*/ 54173 h 108345"/>
                <a:gd name="connsiteX9" fmla="*/ 54173 w 108345"/>
                <a:gd name="connsiteY9" fmla="*/ 17765 h 10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45" h="108345">
                  <a:moveTo>
                    <a:pt x="54173" y="108346"/>
                  </a:moveTo>
                  <a:cubicBezTo>
                    <a:pt x="24235" y="108346"/>
                    <a:pt x="0" y="84001"/>
                    <a:pt x="0" y="54173"/>
                  </a:cubicBezTo>
                  <a:cubicBezTo>
                    <a:pt x="0" y="24235"/>
                    <a:pt x="24345" y="0"/>
                    <a:pt x="54173" y="0"/>
                  </a:cubicBezTo>
                  <a:cubicBezTo>
                    <a:pt x="84111" y="0"/>
                    <a:pt x="108346" y="24345"/>
                    <a:pt x="108346" y="54173"/>
                  </a:cubicBezTo>
                  <a:cubicBezTo>
                    <a:pt x="108346" y="84001"/>
                    <a:pt x="84001" y="108346"/>
                    <a:pt x="54173" y="108346"/>
                  </a:cubicBezTo>
                  <a:close/>
                  <a:moveTo>
                    <a:pt x="54173" y="17765"/>
                  </a:moveTo>
                  <a:cubicBezTo>
                    <a:pt x="34105" y="17765"/>
                    <a:pt x="17765" y="34105"/>
                    <a:pt x="17765" y="54173"/>
                  </a:cubicBezTo>
                  <a:cubicBezTo>
                    <a:pt x="17765" y="74241"/>
                    <a:pt x="34105" y="90581"/>
                    <a:pt x="54173" y="90581"/>
                  </a:cubicBezTo>
                  <a:cubicBezTo>
                    <a:pt x="74241" y="90581"/>
                    <a:pt x="90581" y="74241"/>
                    <a:pt x="90581" y="54173"/>
                  </a:cubicBezTo>
                  <a:cubicBezTo>
                    <a:pt x="90581" y="34105"/>
                    <a:pt x="74241" y="17765"/>
                    <a:pt x="54173" y="17765"/>
                  </a:cubicBezTo>
                  <a:close/>
                </a:path>
              </a:pathLst>
            </a:custGeom>
            <a:grpFill/>
            <a:ln w="10954" cap="flat">
              <a:noFill/>
              <a:prstDash val="solid"/>
              <a:miter/>
            </a:ln>
          </p:spPr>
          <p:txBody>
            <a:bodyPr rtlCol="0" anchor="ctr"/>
            <a:lstStyle/>
            <a:p>
              <a:endParaRPr lang="en-US"/>
            </a:p>
          </p:txBody>
        </p:sp>
        <p:sp>
          <p:nvSpPr>
            <p:cNvPr id="1532" name="Forma libre: forma 1531">
              <a:extLst>
                <a:ext uri="{FF2B5EF4-FFF2-40B4-BE49-F238E27FC236}">
                  <a16:creationId xmlns:a16="http://schemas.microsoft.com/office/drawing/2014/main" id="{CE4D4B9D-B022-46C4-A40E-8EFB062D60DF}"/>
                </a:ext>
              </a:extLst>
            </p:cNvPr>
            <p:cNvSpPr/>
            <p:nvPr/>
          </p:nvSpPr>
          <p:spPr>
            <a:xfrm>
              <a:off x="4403074" y="3297353"/>
              <a:ext cx="87071" cy="87071"/>
            </a:xfrm>
            <a:custGeom>
              <a:avLst/>
              <a:gdLst>
                <a:gd name="connsiteX0" fmla="*/ 43536 w 87071"/>
                <a:gd name="connsiteY0" fmla="*/ 87072 h 87071"/>
                <a:gd name="connsiteX1" fmla="*/ 0 w 87071"/>
                <a:gd name="connsiteY1" fmla="*/ 43536 h 87071"/>
                <a:gd name="connsiteX2" fmla="*/ 43536 w 87071"/>
                <a:gd name="connsiteY2" fmla="*/ 0 h 87071"/>
                <a:gd name="connsiteX3" fmla="*/ 87072 w 87071"/>
                <a:gd name="connsiteY3" fmla="*/ 43536 h 87071"/>
                <a:gd name="connsiteX4" fmla="*/ 43536 w 87071"/>
                <a:gd name="connsiteY4" fmla="*/ 87072 h 87071"/>
                <a:gd name="connsiteX5" fmla="*/ 43536 w 87071"/>
                <a:gd name="connsiteY5" fmla="*/ 17875 h 87071"/>
                <a:gd name="connsiteX6" fmla="*/ 17875 w 87071"/>
                <a:gd name="connsiteY6" fmla="*/ 43536 h 87071"/>
                <a:gd name="connsiteX7" fmla="*/ 43536 w 87071"/>
                <a:gd name="connsiteY7" fmla="*/ 69197 h 87071"/>
                <a:gd name="connsiteX8" fmla="*/ 69197 w 87071"/>
                <a:gd name="connsiteY8" fmla="*/ 43536 h 87071"/>
                <a:gd name="connsiteX9" fmla="*/ 43536 w 87071"/>
                <a:gd name="connsiteY9" fmla="*/ 17875 h 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071" h="87071">
                  <a:moveTo>
                    <a:pt x="43536" y="87072"/>
                  </a:moveTo>
                  <a:cubicBezTo>
                    <a:pt x="19520" y="87072"/>
                    <a:pt x="0" y="67552"/>
                    <a:pt x="0" y="43536"/>
                  </a:cubicBezTo>
                  <a:cubicBezTo>
                    <a:pt x="0" y="19520"/>
                    <a:pt x="19520" y="0"/>
                    <a:pt x="43536" y="0"/>
                  </a:cubicBezTo>
                  <a:cubicBezTo>
                    <a:pt x="67552" y="0"/>
                    <a:pt x="87072" y="19520"/>
                    <a:pt x="87072" y="43536"/>
                  </a:cubicBezTo>
                  <a:cubicBezTo>
                    <a:pt x="86962" y="67552"/>
                    <a:pt x="67442" y="87072"/>
                    <a:pt x="43536" y="87072"/>
                  </a:cubicBezTo>
                  <a:close/>
                  <a:moveTo>
                    <a:pt x="43536" y="17875"/>
                  </a:moveTo>
                  <a:cubicBezTo>
                    <a:pt x="29389" y="17875"/>
                    <a:pt x="17875" y="29389"/>
                    <a:pt x="17875" y="43536"/>
                  </a:cubicBezTo>
                  <a:cubicBezTo>
                    <a:pt x="17875" y="57682"/>
                    <a:pt x="29389" y="69197"/>
                    <a:pt x="43536" y="69197"/>
                  </a:cubicBezTo>
                  <a:cubicBezTo>
                    <a:pt x="57682" y="69197"/>
                    <a:pt x="69197" y="57682"/>
                    <a:pt x="69197" y="43536"/>
                  </a:cubicBezTo>
                  <a:cubicBezTo>
                    <a:pt x="69197" y="29389"/>
                    <a:pt x="57682" y="17875"/>
                    <a:pt x="43536" y="17875"/>
                  </a:cubicBezTo>
                  <a:close/>
                </a:path>
              </a:pathLst>
            </a:custGeom>
            <a:grpFill/>
            <a:ln w="10954" cap="flat">
              <a:noFill/>
              <a:prstDash val="solid"/>
              <a:miter/>
            </a:ln>
          </p:spPr>
          <p:txBody>
            <a:bodyPr rtlCol="0" anchor="ctr"/>
            <a:lstStyle/>
            <a:p>
              <a:endParaRPr lang="en-US"/>
            </a:p>
          </p:txBody>
        </p:sp>
        <p:sp>
          <p:nvSpPr>
            <p:cNvPr id="1533" name="Forma libre: forma 1532">
              <a:extLst>
                <a:ext uri="{FF2B5EF4-FFF2-40B4-BE49-F238E27FC236}">
                  <a16:creationId xmlns:a16="http://schemas.microsoft.com/office/drawing/2014/main" id="{28BA5613-8DF1-4993-A8D4-9E7E71F10999}"/>
                </a:ext>
              </a:extLst>
            </p:cNvPr>
            <p:cNvSpPr/>
            <p:nvPr/>
          </p:nvSpPr>
          <p:spPr>
            <a:xfrm>
              <a:off x="4391121" y="3547163"/>
              <a:ext cx="110868" cy="17765"/>
            </a:xfrm>
            <a:custGeom>
              <a:avLst/>
              <a:gdLst>
                <a:gd name="connsiteX0" fmla="*/ 101985 w 110868"/>
                <a:gd name="connsiteY0" fmla="*/ 17765 h 17765"/>
                <a:gd name="connsiteX1" fmla="*/ 8883 w 110868"/>
                <a:gd name="connsiteY1" fmla="*/ 17765 h 17765"/>
                <a:gd name="connsiteX2" fmla="*/ 0 w 110868"/>
                <a:gd name="connsiteY2" fmla="*/ 8883 h 17765"/>
                <a:gd name="connsiteX3" fmla="*/ 8883 w 110868"/>
                <a:gd name="connsiteY3" fmla="*/ 0 h 17765"/>
                <a:gd name="connsiteX4" fmla="*/ 101985 w 110868"/>
                <a:gd name="connsiteY4" fmla="*/ 0 h 17765"/>
                <a:gd name="connsiteX5" fmla="*/ 110868 w 110868"/>
                <a:gd name="connsiteY5" fmla="*/ 8883 h 17765"/>
                <a:gd name="connsiteX6" fmla="*/ 101985 w 110868"/>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68" h="17765">
                  <a:moveTo>
                    <a:pt x="101985" y="17765"/>
                  </a:moveTo>
                  <a:lnTo>
                    <a:pt x="8883" y="17765"/>
                  </a:lnTo>
                  <a:cubicBezTo>
                    <a:pt x="3948" y="17765"/>
                    <a:pt x="0" y="13817"/>
                    <a:pt x="0" y="8883"/>
                  </a:cubicBezTo>
                  <a:cubicBezTo>
                    <a:pt x="0" y="3948"/>
                    <a:pt x="3948" y="0"/>
                    <a:pt x="8883" y="0"/>
                  </a:cubicBezTo>
                  <a:lnTo>
                    <a:pt x="101985" y="0"/>
                  </a:lnTo>
                  <a:cubicBezTo>
                    <a:pt x="106920" y="0"/>
                    <a:pt x="110868" y="3948"/>
                    <a:pt x="110868" y="8883"/>
                  </a:cubicBezTo>
                  <a:cubicBezTo>
                    <a:pt x="110868" y="13817"/>
                    <a:pt x="106920" y="17765"/>
                    <a:pt x="101985" y="17765"/>
                  </a:cubicBezTo>
                  <a:close/>
                </a:path>
              </a:pathLst>
            </a:custGeom>
            <a:grpFill/>
            <a:ln w="10954" cap="flat">
              <a:noFill/>
              <a:prstDash val="solid"/>
              <a:miter/>
            </a:ln>
          </p:spPr>
          <p:txBody>
            <a:bodyPr rtlCol="0" anchor="ctr"/>
            <a:lstStyle/>
            <a:p>
              <a:endParaRPr lang="en-US"/>
            </a:p>
          </p:txBody>
        </p:sp>
        <p:sp>
          <p:nvSpPr>
            <p:cNvPr id="1534" name="Forma libre: forma 1533">
              <a:extLst>
                <a:ext uri="{FF2B5EF4-FFF2-40B4-BE49-F238E27FC236}">
                  <a16:creationId xmlns:a16="http://schemas.microsoft.com/office/drawing/2014/main" id="{044DD480-F57A-4EDB-A559-65FA2C9C2577}"/>
                </a:ext>
              </a:extLst>
            </p:cNvPr>
            <p:cNvSpPr/>
            <p:nvPr/>
          </p:nvSpPr>
          <p:spPr>
            <a:xfrm>
              <a:off x="4358552" y="3392374"/>
              <a:ext cx="176116" cy="172575"/>
            </a:xfrm>
            <a:custGeom>
              <a:avLst/>
              <a:gdLst>
                <a:gd name="connsiteX0" fmla="*/ 38382 w 176116"/>
                <a:gd name="connsiteY0" fmla="*/ 172553 h 172575"/>
                <a:gd name="connsiteX1" fmla="*/ 20287 w 176116"/>
                <a:gd name="connsiteY1" fmla="*/ 172115 h 172575"/>
                <a:gd name="connsiteX2" fmla="*/ 0 w 176116"/>
                <a:gd name="connsiteY2" fmla="*/ 146783 h 172575"/>
                <a:gd name="connsiteX3" fmla="*/ 0 w 176116"/>
                <a:gd name="connsiteY3" fmla="*/ 57628 h 172575"/>
                <a:gd name="connsiteX4" fmla="*/ 50335 w 176116"/>
                <a:gd name="connsiteY4" fmla="*/ 1262 h 172575"/>
                <a:gd name="connsiteX5" fmla="*/ 88168 w 176116"/>
                <a:gd name="connsiteY5" fmla="*/ 55 h 172575"/>
                <a:gd name="connsiteX6" fmla="*/ 125782 w 176116"/>
                <a:gd name="connsiteY6" fmla="*/ 1262 h 172575"/>
                <a:gd name="connsiteX7" fmla="*/ 176117 w 176116"/>
                <a:gd name="connsiteY7" fmla="*/ 57628 h 172575"/>
                <a:gd name="connsiteX8" fmla="*/ 176117 w 176116"/>
                <a:gd name="connsiteY8" fmla="*/ 146783 h 172575"/>
                <a:gd name="connsiteX9" fmla="*/ 155830 w 176116"/>
                <a:gd name="connsiteY9" fmla="*/ 172115 h 172575"/>
                <a:gd name="connsiteX10" fmla="*/ 134665 w 176116"/>
                <a:gd name="connsiteY10" fmla="*/ 172553 h 172575"/>
                <a:gd name="connsiteX11" fmla="*/ 125782 w 176116"/>
                <a:gd name="connsiteY11" fmla="*/ 163671 h 172575"/>
                <a:gd name="connsiteX12" fmla="*/ 125782 w 176116"/>
                <a:gd name="connsiteY12" fmla="*/ 73529 h 172575"/>
                <a:gd name="connsiteX13" fmla="*/ 134665 w 176116"/>
                <a:gd name="connsiteY13" fmla="*/ 64646 h 172575"/>
                <a:gd name="connsiteX14" fmla="*/ 143547 w 176116"/>
                <a:gd name="connsiteY14" fmla="*/ 73529 h 172575"/>
                <a:gd name="connsiteX15" fmla="*/ 143547 w 176116"/>
                <a:gd name="connsiteY15" fmla="*/ 154788 h 172575"/>
                <a:gd name="connsiteX16" fmla="*/ 152978 w 176116"/>
                <a:gd name="connsiteY16" fmla="*/ 154569 h 172575"/>
                <a:gd name="connsiteX17" fmla="*/ 158352 w 176116"/>
                <a:gd name="connsiteY17" fmla="*/ 146783 h 172575"/>
                <a:gd name="connsiteX18" fmla="*/ 158352 w 176116"/>
                <a:gd name="connsiteY18" fmla="*/ 57628 h 172575"/>
                <a:gd name="connsiteX19" fmla="*/ 123808 w 176116"/>
                <a:gd name="connsiteY19" fmla="*/ 18917 h 172575"/>
                <a:gd name="connsiteX20" fmla="*/ 88278 w 176116"/>
                <a:gd name="connsiteY20" fmla="*/ 17821 h 172575"/>
                <a:gd name="connsiteX21" fmla="*/ 52528 w 176116"/>
                <a:gd name="connsiteY21" fmla="*/ 18917 h 172575"/>
                <a:gd name="connsiteX22" fmla="*/ 17985 w 176116"/>
                <a:gd name="connsiteY22" fmla="*/ 57628 h 172575"/>
                <a:gd name="connsiteX23" fmla="*/ 17985 w 176116"/>
                <a:gd name="connsiteY23" fmla="*/ 146783 h 172575"/>
                <a:gd name="connsiteX24" fmla="*/ 23797 w 176116"/>
                <a:gd name="connsiteY24" fmla="*/ 154569 h 172575"/>
                <a:gd name="connsiteX25" fmla="*/ 32679 w 176116"/>
                <a:gd name="connsiteY25" fmla="*/ 154679 h 172575"/>
                <a:gd name="connsiteX26" fmla="*/ 32679 w 176116"/>
                <a:gd name="connsiteY26" fmla="*/ 73419 h 172575"/>
                <a:gd name="connsiteX27" fmla="*/ 41562 w 176116"/>
                <a:gd name="connsiteY27" fmla="*/ 64537 h 172575"/>
                <a:gd name="connsiteX28" fmla="*/ 50444 w 176116"/>
                <a:gd name="connsiteY28" fmla="*/ 73419 h 172575"/>
                <a:gd name="connsiteX29" fmla="*/ 50444 w 176116"/>
                <a:gd name="connsiteY29" fmla="*/ 163561 h 172575"/>
                <a:gd name="connsiteX30" fmla="*/ 41562 w 176116"/>
                <a:gd name="connsiteY30" fmla="*/ 172444 h 172575"/>
                <a:gd name="connsiteX31" fmla="*/ 38382 w 176116"/>
                <a:gd name="connsiteY31" fmla="*/ 172553 h 17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6116" h="172575">
                  <a:moveTo>
                    <a:pt x="38382" y="172553"/>
                  </a:moveTo>
                  <a:cubicBezTo>
                    <a:pt x="22700" y="172553"/>
                    <a:pt x="21055" y="172224"/>
                    <a:pt x="20287" y="172115"/>
                  </a:cubicBezTo>
                  <a:cubicBezTo>
                    <a:pt x="8554" y="169812"/>
                    <a:pt x="0" y="159175"/>
                    <a:pt x="0" y="146783"/>
                  </a:cubicBezTo>
                  <a:lnTo>
                    <a:pt x="0" y="57628"/>
                  </a:lnTo>
                  <a:cubicBezTo>
                    <a:pt x="0" y="28787"/>
                    <a:pt x="21603" y="4552"/>
                    <a:pt x="50335" y="1262"/>
                  </a:cubicBezTo>
                  <a:cubicBezTo>
                    <a:pt x="59108" y="275"/>
                    <a:pt x="71828" y="-164"/>
                    <a:pt x="88168" y="55"/>
                  </a:cubicBezTo>
                  <a:cubicBezTo>
                    <a:pt x="104179" y="-164"/>
                    <a:pt x="117009" y="275"/>
                    <a:pt x="125782" y="1262"/>
                  </a:cubicBezTo>
                  <a:cubicBezTo>
                    <a:pt x="154514" y="4552"/>
                    <a:pt x="176117" y="28787"/>
                    <a:pt x="176117" y="57628"/>
                  </a:cubicBezTo>
                  <a:lnTo>
                    <a:pt x="176117" y="146783"/>
                  </a:lnTo>
                  <a:cubicBezTo>
                    <a:pt x="176117" y="159175"/>
                    <a:pt x="167563" y="169812"/>
                    <a:pt x="155830" y="172115"/>
                  </a:cubicBezTo>
                  <a:cubicBezTo>
                    <a:pt x="154952" y="172334"/>
                    <a:pt x="153198" y="172663"/>
                    <a:pt x="134665" y="172553"/>
                  </a:cubicBezTo>
                  <a:cubicBezTo>
                    <a:pt x="129730" y="172553"/>
                    <a:pt x="125782" y="168606"/>
                    <a:pt x="125782" y="163671"/>
                  </a:cubicBezTo>
                  <a:lnTo>
                    <a:pt x="125782" y="73529"/>
                  </a:lnTo>
                  <a:cubicBezTo>
                    <a:pt x="125782" y="68594"/>
                    <a:pt x="129730" y="64646"/>
                    <a:pt x="134665" y="64646"/>
                  </a:cubicBezTo>
                  <a:cubicBezTo>
                    <a:pt x="139600" y="64646"/>
                    <a:pt x="143547" y="68594"/>
                    <a:pt x="143547" y="73529"/>
                  </a:cubicBezTo>
                  <a:lnTo>
                    <a:pt x="143547" y="154788"/>
                  </a:lnTo>
                  <a:cubicBezTo>
                    <a:pt x="148153" y="154788"/>
                    <a:pt x="151991" y="154679"/>
                    <a:pt x="152978" y="154569"/>
                  </a:cubicBezTo>
                  <a:cubicBezTo>
                    <a:pt x="155830" y="154021"/>
                    <a:pt x="158352" y="150621"/>
                    <a:pt x="158352" y="146783"/>
                  </a:cubicBezTo>
                  <a:lnTo>
                    <a:pt x="158352" y="57628"/>
                  </a:lnTo>
                  <a:cubicBezTo>
                    <a:pt x="158352" y="37779"/>
                    <a:pt x="143547" y="21110"/>
                    <a:pt x="123808" y="18917"/>
                  </a:cubicBezTo>
                  <a:cubicBezTo>
                    <a:pt x="115693" y="18040"/>
                    <a:pt x="103740" y="17601"/>
                    <a:pt x="88278" y="17821"/>
                  </a:cubicBezTo>
                  <a:cubicBezTo>
                    <a:pt x="72596" y="17601"/>
                    <a:pt x="60533" y="18040"/>
                    <a:pt x="52528" y="18917"/>
                  </a:cubicBezTo>
                  <a:cubicBezTo>
                    <a:pt x="32789" y="21220"/>
                    <a:pt x="17985" y="37779"/>
                    <a:pt x="17985" y="57628"/>
                  </a:cubicBezTo>
                  <a:lnTo>
                    <a:pt x="17985" y="146783"/>
                  </a:lnTo>
                  <a:cubicBezTo>
                    <a:pt x="17985" y="150621"/>
                    <a:pt x="20507" y="154021"/>
                    <a:pt x="23797" y="154569"/>
                  </a:cubicBezTo>
                  <a:cubicBezTo>
                    <a:pt x="24564" y="154569"/>
                    <a:pt x="28183" y="154679"/>
                    <a:pt x="32679" y="154679"/>
                  </a:cubicBezTo>
                  <a:lnTo>
                    <a:pt x="32679" y="73419"/>
                  </a:lnTo>
                  <a:cubicBezTo>
                    <a:pt x="32679" y="68484"/>
                    <a:pt x="36627" y="64537"/>
                    <a:pt x="41562" y="64537"/>
                  </a:cubicBezTo>
                  <a:cubicBezTo>
                    <a:pt x="46497" y="64537"/>
                    <a:pt x="50444" y="68484"/>
                    <a:pt x="50444" y="73419"/>
                  </a:cubicBezTo>
                  <a:lnTo>
                    <a:pt x="50444" y="163561"/>
                  </a:lnTo>
                  <a:cubicBezTo>
                    <a:pt x="50444" y="168496"/>
                    <a:pt x="46497" y="172444"/>
                    <a:pt x="41562" y="172444"/>
                  </a:cubicBezTo>
                  <a:cubicBezTo>
                    <a:pt x="40356" y="172553"/>
                    <a:pt x="39369" y="172553"/>
                    <a:pt x="38382" y="172553"/>
                  </a:cubicBezTo>
                  <a:close/>
                </a:path>
              </a:pathLst>
            </a:custGeom>
            <a:grpFill/>
            <a:ln w="10954" cap="flat">
              <a:noFill/>
              <a:prstDash val="solid"/>
              <a:miter/>
            </a:ln>
          </p:spPr>
          <p:txBody>
            <a:bodyPr rtlCol="0" anchor="ctr"/>
            <a:lstStyle/>
            <a:p>
              <a:endParaRPr lang="en-US"/>
            </a:p>
          </p:txBody>
        </p:sp>
        <p:sp>
          <p:nvSpPr>
            <p:cNvPr id="1535" name="Forma libre: forma 1534">
              <a:extLst>
                <a:ext uri="{FF2B5EF4-FFF2-40B4-BE49-F238E27FC236}">
                  <a16:creationId xmlns:a16="http://schemas.microsoft.com/office/drawing/2014/main" id="{1F8F5897-D4CE-4BD5-ADAF-F6951AB84E6E}"/>
                </a:ext>
              </a:extLst>
            </p:cNvPr>
            <p:cNvSpPr/>
            <p:nvPr/>
          </p:nvSpPr>
          <p:spPr>
            <a:xfrm>
              <a:off x="4288258" y="3547163"/>
              <a:ext cx="316593" cy="58778"/>
            </a:xfrm>
            <a:custGeom>
              <a:avLst/>
              <a:gdLst>
                <a:gd name="connsiteX0" fmla="*/ 301790 w 316593"/>
                <a:gd name="connsiteY0" fmla="*/ 58779 h 58778"/>
                <a:gd name="connsiteX1" fmla="*/ 14804 w 316593"/>
                <a:gd name="connsiteY1" fmla="*/ 58779 h 58778"/>
                <a:gd name="connsiteX2" fmla="*/ 0 w 316593"/>
                <a:gd name="connsiteY2" fmla="*/ 43974 h 58778"/>
                <a:gd name="connsiteX3" fmla="*/ 0 w 316593"/>
                <a:gd name="connsiteY3" fmla="*/ 14804 h 58778"/>
                <a:gd name="connsiteX4" fmla="*/ 14804 w 316593"/>
                <a:gd name="connsiteY4" fmla="*/ 0 h 58778"/>
                <a:gd name="connsiteX5" fmla="*/ 301790 w 316593"/>
                <a:gd name="connsiteY5" fmla="*/ 0 h 58778"/>
                <a:gd name="connsiteX6" fmla="*/ 316594 w 316593"/>
                <a:gd name="connsiteY6" fmla="*/ 14804 h 58778"/>
                <a:gd name="connsiteX7" fmla="*/ 316594 w 316593"/>
                <a:gd name="connsiteY7" fmla="*/ 43974 h 58778"/>
                <a:gd name="connsiteX8" fmla="*/ 301790 w 316593"/>
                <a:gd name="connsiteY8" fmla="*/ 58779 h 58778"/>
                <a:gd name="connsiteX9" fmla="*/ 17765 w 316593"/>
                <a:gd name="connsiteY9" fmla="*/ 41014 h 58778"/>
                <a:gd name="connsiteX10" fmla="*/ 298829 w 316593"/>
                <a:gd name="connsiteY10" fmla="*/ 41014 h 58778"/>
                <a:gd name="connsiteX11" fmla="*/ 298829 w 316593"/>
                <a:gd name="connsiteY11" fmla="*/ 17765 h 58778"/>
                <a:gd name="connsiteX12" fmla="*/ 17765 w 316593"/>
                <a:gd name="connsiteY12" fmla="*/ 17765 h 58778"/>
                <a:gd name="connsiteX13" fmla="*/ 17765 w 316593"/>
                <a:gd name="connsiteY13" fmla="*/ 41014 h 5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6593" h="58778">
                  <a:moveTo>
                    <a:pt x="301790" y="58779"/>
                  </a:moveTo>
                  <a:lnTo>
                    <a:pt x="14804" y="58779"/>
                  </a:lnTo>
                  <a:cubicBezTo>
                    <a:pt x="6580" y="58779"/>
                    <a:pt x="0" y="52089"/>
                    <a:pt x="0" y="43974"/>
                  </a:cubicBezTo>
                  <a:lnTo>
                    <a:pt x="0" y="14804"/>
                  </a:lnTo>
                  <a:cubicBezTo>
                    <a:pt x="0" y="6580"/>
                    <a:pt x="6689" y="0"/>
                    <a:pt x="14804" y="0"/>
                  </a:cubicBezTo>
                  <a:lnTo>
                    <a:pt x="301790" y="0"/>
                  </a:lnTo>
                  <a:cubicBezTo>
                    <a:pt x="310014" y="0"/>
                    <a:pt x="316594" y="6689"/>
                    <a:pt x="316594" y="14804"/>
                  </a:cubicBezTo>
                  <a:lnTo>
                    <a:pt x="316594" y="43974"/>
                  </a:lnTo>
                  <a:cubicBezTo>
                    <a:pt x="316594" y="52199"/>
                    <a:pt x="310014" y="58779"/>
                    <a:pt x="301790" y="58779"/>
                  </a:cubicBezTo>
                  <a:close/>
                  <a:moveTo>
                    <a:pt x="17765" y="41014"/>
                  </a:moveTo>
                  <a:lnTo>
                    <a:pt x="298829" y="41014"/>
                  </a:lnTo>
                  <a:lnTo>
                    <a:pt x="298829" y="17765"/>
                  </a:lnTo>
                  <a:lnTo>
                    <a:pt x="17765" y="17765"/>
                  </a:lnTo>
                  <a:lnTo>
                    <a:pt x="17765" y="41014"/>
                  </a:lnTo>
                  <a:close/>
                </a:path>
              </a:pathLst>
            </a:custGeom>
            <a:grpFill/>
            <a:ln w="10954" cap="flat">
              <a:noFill/>
              <a:prstDash val="solid"/>
              <a:miter/>
            </a:ln>
          </p:spPr>
          <p:txBody>
            <a:bodyPr rtlCol="0" anchor="ctr"/>
            <a:lstStyle/>
            <a:p>
              <a:endParaRPr lang="en-US"/>
            </a:p>
          </p:txBody>
        </p:sp>
      </p:grpSp>
      <p:grpSp>
        <p:nvGrpSpPr>
          <p:cNvPr id="1536" name="Gráfico 1466">
            <a:extLst>
              <a:ext uri="{FF2B5EF4-FFF2-40B4-BE49-F238E27FC236}">
                <a16:creationId xmlns:a16="http://schemas.microsoft.com/office/drawing/2014/main" id="{E6178B9F-B3BE-4D8D-AA00-9116A4FD53EF}"/>
              </a:ext>
            </a:extLst>
          </p:cNvPr>
          <p:cNvGrpSpPr/>
          <p:nvPr/>
        </p:nvGrpSpPr>
        <p:grpSpPr>
          <a:xfrm>
            <a:off x="5111929" y="4064876"/>
            <a:ext cx="434370" cy="623318"/>
            <a:chOff x="5111929" y="4064876"/>
            <a:chExt cx="434370" cy="623318"/>
          </a:xfrm>
          <a:solidFill>
            <a:srgbClr val="000000"/>
          </a:solidFill>
        </p:grpSpPr>
        <p:sp>
          <p:nvSpPr>
            <p:cNvPr id="1537" name="Forma libre: forma 1536">
              <a:extLst>
                <a:ext uri="{FF2B5EF4-FFF2-40B4-BE49-F238E27FC236}">
                  <a16:creationId xmlns:a16="http://schemas.microsoft.com/office/drawing/2014/main" id="{E62900BD-4444-403F-8CBA-466927F6E4E7}"/>
                </a:ext>
              </a:extLst>
            </p:cNvPr>
            <p:cNvSpPr/>
            <p:nvPr/>
          </p:nvSpPr>
          <p:spPr>
            <a:xfrm>
              <a:off x="5314693" y="4303829"/>
              <a:ext cx="17765" cy="118105"/>
            </a:xfrm>
            <a:custGeom>
              <a:avLst/>
              <a:gdLst>
                <a:gd name="connsiteX0" fmla="*/ 8883 w 17765"/>
                <a:gd name="connsiteY0" fmla="*/ 118106 h 118105"/>
                <a:gd name="connsiteX1" fmla="*/ 0 w 17765"/>
                <a:gd name="connsiteY1" fmla="*/ 109223 h 118105"/>
                <a:gd name="connsiteX2" fmla="*/ 0 w 17765"/>
                <a:gd name="connsiteY2" fmla="*/ 8883 h 118105"/>
                <a:gd name="connsiteX3" fmla="*/ 8883 w 17765"/>
                <a:gd name="connsiteY3" fmla="*/ 0 h 118105"/>
                <a:gd name="connsiteX4" fmla="*/ 17765 w 17765"/>
                <a:gd name="connsiteY4" fmla="*/ 8883 h 118105"/>
                <a:gd name="connsiteX5" fmla="*/ 17765 w 17765"/>
                <a:gd name="connsiteY5" fmla="*/ 109223 h 118105"/>
                <a:gd name="connsiteX6" fmla="*/ 8883 w 17765"/>
                <a:gd name="connsiteY6" fmla="*/ 118106 h 118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18105">
                  <a:moveTo>
                    <a:pt x="8883" y="118106"/>
                  </a:moveTo>
                  <a:cubicBezTo>
                    <a:pt x="3948" y="118106"/>
                    <a:pt x="0" y="114158"/>
                    <a:pt x="0" y="109223"/>
                  </a:cubicBezTo>
                  <a:lnTo>
                    <a:pt x="0" y="8883"/>
                  </a:lnTo>
                  <a:cubicBezTo>
                    <a:pt x="0" y="3948"/>
                    <a:pt x="3948" y="0"/>
                    <a:pt x="8883" y="0"/>
                  </a:cubicBezTo>
                  <a:cubicBezTo>
                    <a:pt x="13818" y="0"/>
                    <a:pt x="17765" y="3948"/>
                    <a:pt x="17765" y="8883"/>
                  </a:cubicBezTo>
                  <a:lnTo>
                    <a:pt x="17765" y="109223"/>
                  </a:lnTo>
                  <a:cubicBezTo>
                    <a:pt x="17765" y="114158"/>
                    <a:pt x="13818" y="118106"/>
                    <a:pt x="8883" y="118106"/>
                  </a:cubicBezTo>
                  <a:close/>
                </a:path>
              </a:pathLst>
            </a:custGeom>
            <a:grpFill/>
            <a:ln w="10954" cap="flat">
              <a:noFill/>
              <a:prstDash val="solid"/>
              <a:miter/>
            </a:ln>
          </p:spPr>
          <p:txBody>
            <a:bodyPr rtlCol="0" anchor="ctr"/>
            <a:lstStyle/>
            <a:p>
              <a:endParaRPr lang="en-US"/>
            </a:p>
          </p:txBody>
        </p:sp>
        <p:sp>
          <p:nvSpPr>
            <p:cNvPr id="1538" name="Forma libre: forma 1537">
              <a:extLst>
                <a:ext uri="{FF2B5EF4-FFF2-40B4-BE49-F238E27FC236}">
                  <a16:creationId xmlns:a16="http://schemas.microsoft.com/office/drawing/2014/main" id="{B6CDB946-D297-4AA2-A69E-901D1F7213BF}"/>
                </a:ext>
              </a:extLst>
            </p:cNvPr>
            <p:cNvSpPr/>
            <p:nvPr/>
          </p:nvSpPr>
          <p:spPr>
            <a:xfrm>
              <a:off x="5204374" y="4093498"/>
              <a:ext cx="111855" cy="111855"/>
            </a:xfrm>
            <a:custGeom>
              <a:avLst/>
              <a:gdLst>
                <a:gd name="connsiteX0" fmla="*/ 55928 w 111855"/>
                <a:gd name="connsiteY0" fmla="*/ 111855 h 111855"/>
                <a:gd name="connsiteX1" fmla="*/ 0 w 111855"/>
                <a:gd name="connsiteY1" fmla="*/ 55927 h 111855"/>
                <a:gd name="connsiteX2" fmla="*/ 55928 w 111855"/>
                <a:gd name="connsiteY2" fmla="*/ 0 h 111855"/>
                <a:gd name="connsiteX3" fmla="*/ 111855 w 111855"/>
                <a:gd name="connsiteY3" fmla="*/ 55927 h 111855"/>
                <a:gd name="connsiteX4" fmla="*/ 55928 w 111855"/>
                <a:gd name="connsiteY4" fmla="*/ 111855 h 111855"/>
                <a:gd name="connsiteX5" fmla="*/ 55928 w 111855"/>
                <a:gd name="connsiteY5" fmla="*/ 17765 h 111855"/>
                <a:gd name="connsiteX6" fmla="*/ 17765 w 111855"/>
                <a:gd name="connsiteY6" fmla="*/ 55927 h 111855"/>
                <a:gd name="connsiteX7" fmla="*/ 55928 w 111855"/>
                <a:gd name="connsiteY7" fmla="*/ 94090 h 111855"/>
                <a:gd name="connsiteX8" fmla="*/ 94090 w 111855"/>
                <a:gd name="connsiteY8" fmla="*/ 55927 h 111855"/>
                <a:gd name="connsiteX9" fmla="*/ 55928 w 111855"/>
                <a:gd name="connsiteY9" fmla="*/ 17765 h 11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55" h="111855">
                  <a:moveTo>
                    <a:pt x="55928" y="111855"/>
                  </a:moveTo>
                  <a:cubicBezTo>
                    <a:pt x="25113" y="111855"/>
                    <a:pt x="0" y="86742"/>
                    <a:pt x="0" y="55927"/>
                  </a:cubicBezTo>
                  <a:cubicBezTo>
                    <a:pt x="0" y="25112"/>
                    <a:pt x="25113" y="0"/>
                    <a:pt x="55928" y="0"/>
                  </a:cubicBezTo>
                  <a:cubicBezTo>
                    <a:pt x="86743" y="0"/>
                    <a:pt x="111855" y="25112"/>
                    <a:pt x="111855" y="55927"/>
                  </a:cubicBezTo>
                  <a:cubicBezTo>
                    <a:pt x="111855" y="86742"/>
                    <a:pt x="86743" y="111855"/>
                    <a:pt x="55928" y="111855"/>
                  </a:cubicBezTo>
                  <a:close/>
                  <a:moveTo>
                    <a:pt x="55928" y="17765"/>
                  </a:moveTo>
                  <a:cubicBezTo>
                    <a:pt x="34873" y="17765"/>
                    <a:pt x="17765" y="34872"/>
                    <a:pt x="17765" y="55927"/>
                  </a:cubicBezTo>
                  <a:cubicBezTo>
                    <a:pt x="17765" y="76983"/>
                    <a:pt x="34873" y="94090"/>
                    <a:pt x="55928" y="94090"/>
                  </a:cubicBezTo>
                  <a:cubicBezTo>
                    <a:pt x="76983" y="94090"/>
                    <a:pt x="94090" y="76983"/>
                    <a:pt x="94090" y="55927"/>
                  </a:cubicBezTo>
                  <a:cubicBezTo>
                    <a:pt x="94090" y="34872"/>
                    <a:pt x="76983" y="17765"/>
                    <a:pt x="55928" y="17765"/>
                  </a:cubicBezTo>
                  <a:close/>
                </a:path>
              </a:pathLst>
            </a:custGeom>
            <a:grpFill/>
            <a:ln w="10954" cap="flat">
              <a:noFill/>
              <a:prstDash val="solid"/>
              <a:miter/>
            </a:ln>
          </p:spPr>
          <p:txBody>
            <a:bodyPr rtlCol="0" anchor="ctr"/>
            <a:lstStyle/>
            <a:p>
              <a:endParaRPr lang="en-US"/>
            </a:p>
          </p:txBody>
        </p:sp>
        <p:sp>
          <p:nvSpPr>
            <p:cNvPr id="1539" name="Forma libre: forma 1538">
              <a:extLst>
                <a:ext uri="{FF2B5EF4-FFF2-40B4-BE49-F238E27FC236}">
                  <a16:creationId xmlns:a16="http://schemas.microsoft.com/office/drawing/2014/main" id="{8283030E-E28E-4C18-8A3D-5B7DA6043A00}"/>
                </a:ext>
              </a:extLst>
            </p:cNvPr>
            <p:cNvSpPr/>
            <p:nvPr/>
          </p:nvSpPr>
          <p:spPr>
            <a:xfrm>
              <a:off x="5188144" y="4303829"/>
              <a:ext cx="17765" cy="118105"/>
            </a:xfrm>
            <a:custGeom>
              <a:avLst/>
              <a:gdLst>
                <a:gd name="connsiteX0" fmla="*/ 8883 w 17765"/>
                <a:gd name="connsiteY0" fmla="*/ 118106 h 118105"/>
                <a:gd name="connsiteX1" fmla="*/ 0 w 17765"/>
                <a:gd name="connsiteY1" fmla="*/ 109223 h 118105"/>
                <a:gd name="connsiteX2" fmla="*/ 0 w 17765"/>
                <a:gd name="connsiteY2" fmla="*/ 8883 h 118105"/>
                <a:gd name="connsiteX3" fmla="*/ 8883 w 17765"/>
                <a:gd name="connsiteY3" fmla="*/ 0 h 118105"/>
                <a:gd name="connsiteX4" fmla="*/ 17765 w 17765"/>
                <a:gd name="connsiteY4" fmla="*/ 8883 h 118105"/>
                <a:gd name="connsiteX5" fmla="*/ 17765 w 17765"/>
                <a:gd name="connsiteY5" fmla="*/ 109223 h 118105"/>
                <a:gd name="connsiteX6" fmla="*/ 8883 w 17765"/>
                <a:gd name="connsiteY6" fmla="*/ 118106 h 118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18105">
                  <a:moveTo>
                    <a:pt x="8883" y="118106"/>
                  </a:moveTo>
                  <a:cubicBezTo>
                    <a:pt x="3948" y="118106"/>
                    <a:pt x="0" y="114158"/>
                    <a:pt x="0" y="109223"/>
                  </a:cubicBezTo>
                  <a:lnTo>
                    <a:pt x="0" y="8883"/>
                  </a:lnTo>
                  <a:cubicBezTo>
                    <a:pt x="0" y="3948"/>
                    <a:pt x="3948" y="0"/>
                    <a:pt x="8883" y="0"/>
                  </a:cubicBezTo>
                  <a:cubicBezTo>
                    <a:pt x="13817" y="0"/>
                    <a:pt x="17765" y="3948"/>
                    <a:pt x="17765" y="8883"/>
                  </a:cubicBezTo>
                  <a:lnTo>
                    <a:pt x="17765" y="109223"/>
                  </a:lnTo>
                  <a:cubicBezTo>
                    <a:pt x="17765" y="114158"/>
                    <a:pt x="13817" y="118106"/>
                    <a:pt x="8883" y="118106"/>
                  </a:cubicBezTo>
                  <a:close/>
                </a:path>
              </a:pathLst>
            </a:custGeom>
            <a:grpFill/>
            <a:ln w="10954" cap="flat">
              <a:noFill/>
              <a:prstDash val="solid"/>
              <a:miter/>
            </a:ln>
          </p:spPr>
          <p:txBody>
            <a:bodyPr rtlCol="0" anchor="ctr"/>
            <a:lstStyle/>
            <a:p>
              <a:endParaRPr lang="en-US"/>
            </a:p>
          </p:txBody>
        </p:sp>
        <p:sp>
          <p:nvSpPr>
            <p:cNvPr id="1540" name="Forma libre: forma 1539">
              <a:extLst>
                <a:ext uri="{FF2B5EF4-FFF2-40B4-BE49-F238E27FC236}">
                  <a16:creationId xmlns:a16="http://schemas.microsoft.com/office/drawing/2014/main" id="{DB692B4A-BA98-42DC-A2DB-E8813A430221}"/>
                </a:ext>
              </a:extLst>
            </p:cNvPr>
            <p:cNvSpPr/>
            <p:nvPr/>
          </p:nvSpPr>
          <p:spPr>
            <a:xfrm>
              <a:off x="5143840" y="4217577"/>
              <a:ext cx="232921" cy="470617"/>
            </a:xfrm>
            <a:custGeom>
              <a:avLst/>
              <a:gdLst>
                <a:gd name="connsiteX0" fmla="*/ 179736 w 232921"/>
                <a:gd name="connsiteY0" fmla="*/ 470617 h 470617"/>
                <a:gd name="connsiteX1" fmla="*/ 132143 w 232921"/>
                <a:gd name="connsiteY1" fmla="*/ 470617 h 470617"/>
                <a:gd name="connsiteX2" fmla="*/ 123260 w 232921"/>
                <a:gd name="connsiteY2" fmla="*/ 461735 h 470617"/>
                <a:gd name="connsiteX3" fmla="*/ 123260 w 232921"/>
                <a:gd name="connsiteY3" fmla="*/ 266536 h 470617"/>
                <a:gd name="connsiteX4" fmla="*/ 120847 w 232921"/>
                <a:gd name="connsiteY4" fmla="*/ 261382 h 470617"/>
                <a:gd name="connsiteX5" fmla="*/ 115255 w 232921"/>
                <a:gd name="connsiteY5" fmla="*/ 259847 h 470617"/>
                <a:gd name="connsiteX6" fmla="*/ 109662 w 232921"/>
                <a:gd name="connsiteY6" fmla="*/ 267414 h 470617"/>
                <a:gd name="connsiteX7" fmla="*/ 109662 w 232921"/>
                <a:gd name="connsiteY7" fmla="*/ 461735 h 470617"/>
                <a:gd name="connsiteX8" fmla="*/ 100779 w 232921"/>
                <a:gd name="connsiteY8" fmla="*/ 470617 h 470617"/>
                <a:gd name="connsiteX9" fmla="*/ 53186 w 232921"/>
                <a:gd name="connsiteY9" fmla="*/ 470617 h 470617"/>
                <a:gd name="connsiteX10" fmla="*/ 44303 w 232921"/>
                <a:gd name="connsiteY10" fmla="*/ 461735 h 470617"/>
                <a:gd name="connsiteX11" fmla="*/ 44303 w 232921"/>
                <a:gd name="connsiteY11" fmla="*/ 223549 h 470617"/>
                <a:gd name="connsiteX12" fmla="*/ 25003 w 232921"/>
                <a:gd name="connsiteY12" fmla="*/ 225961 h 470617"/>
                <a:gd name="connsiteX13" fmla="*/ 0 w 232921"/>
                <a:gd name="connsiteY13" fmla="*/ 194708 h 470617"/>
                <a:gd name="connsiteX14" fmla="*/ 0 w 232921"/>
                <a:gd name="connsiteY14" fmla="*/ 73531 h 470617"/>
                <a:gd name="connsiteX15" fmla="*/ 65578 w 232921"/>
                <a:gd name="connsiteY15" fmla="*/ 58 h 470617"/>
                <a:gd name="connsiteX16" fmla="*/ 75447 w 232921"/>
                <a:gd name="connsiteY16" fmla="*/ 7844 h 470617"/>
                <a:gd name="connsiteX17" fmla="*/ 67662 w 232921"/>
                <a:gd name="connsiteY17" fmla="*/ 17714 h 470617"/>
                <a:gd name="connsiteX18" fmla="*/ 17875 w 232921"/>
                <a:gd name="connsiteY18" fmla="*/ 73531 h 470617"/>
                <a:gd name="connsiteX19" fmla="*/ 17875 w 232921"/>
                <a:gd name="connsiteY19" fmla="*/ 194708 h 470617"/>
                <a:gd name="connsiteX20" fmla="*/ 28403 w 232921"/>
                <a:gd name="connsiteY20" fmla="*/ 208525 h 470617"/>
                <a:gd name="connsiteX21" fmla="*/ 39478 w 232921"/>
                <a:gd name="connsiteY21" fmla="*/ 205784 h 470617"/>
                <a:gd name="connsiteX22" fmla="*/ 44303 w 232921"/>
                <a:gd name="connsiteY22" fmla="*/ 195585 h 470617"/>
                <a:gd name="connsiteX23" fmla="*/ 53186 w 232921"/>
                <a:gd name="connsiteY23" fmla="*/ 186703 h 470617"/>
                <a:gd name="connsiteX24" fmla="*/ 62069 w 232921"/>
                <a:gd name="connsiteY24" fmla="*/ 195585 h 470617"/>
                <a:gd name="connsiteX25" fmla="*/ 62069 w 232921"/>
                <a:gd name="connsiteY25" fmla="*/ 452961 h 470617"/>
                <a:gd name="connsiteX26" fmla="*/ 91897 w 232921"/>
                <a:gd name="connsiteY26" fmla="*/ 452961 h 470617"/>
                <a:gd name="connsiteX27" fmla="*/ 91897 w 232921"/>
                <a:gd name="connsiteY27" fmla="*/ 267523 h 470617"/>
                <a:gd name="connsiteX28" fmla="*/ 112403 w 232921"/>
                <a:gd name="connsiteY28" fmla="*/ 242411 h 470617"/>
                <a:gd name="connsiteX29" fmla="*/ 132362 w 232921"/>
                <a:gd name="connsiteY29" fmla="*/ 247894 h 470617"/>
                <a:gd name="connsiteX30" fmla="*/ 141025 w 232921"/>
                <a:gd name="connsiteY30" fmla="*/ 266646 h 470617"/>
                <a:gd name="connsiteX31" fmla="*/ 141025 w 232921"/>
                <a:gd name="connsiteY31" fmla="*/ 452961 h 470617"/>
                <a:gd name="connsiteX32" fmla="*/ 170853 w 232921"/>
                <a:gd name="connsiteY32" fmla="*/ 452961 h 470617"/>
                <a:gd name="connsiteX33" fmla="*/ 170853 w 232921"/>
                <a:gd name="connsiteY33" fmla="*/ 195585 h 470617"/>
                <a:gd name="connsiteX34" fmla="*/ 179736 w 232921"/>
                <a:gd name="connsiteY34" fmla="*/ 186703 h 470617"/>
                <a:gd name="connsiteX35" fmla="*/ 188619 w 232921"/>
                <a:gd name="connsiteY35" fmla="*/ 195585 h 470617"/>
                <a:gd name="connsiteX36" fmla="*/ 193444 w 232921"/>
                <a:gd name="connsiteY36" fmla="*/ 205784 h 470617"/>
                <a:gd name="connsiteX37" fmla="*/ 204519 w 232921"/>
                <a:gd name="connsiteY37" fmla="*/ 208525 h 470617"/>
                <a:gd name="connsiteX38" fmla="*/ 215047 w 232921"/>
                <a:gd name="connsiteY38" fmla="*/ 194708 h 470617"/>
                <a:gd name="connsiteX39" fmla="*/ 215047 w 232921"/>
                <a:gd name="connsiteY39" fmla="*/ 73531 h 470617"/>
                <a:gd name="connsiteX40" fmla="*/ 165261 w 232921"/>
                <a:gd name="connsiteY40" fmla="*/ 17714 h 470617"/>
                <a:gd name="connsiteX41" fmla="*/ 157474 w 232921"/>
                <a:gd name="connsiteY41" fmla="*/ 7844 h 470617"/>
                <a:gd name="connsiteX42" fmla="*/ 167344 w 232921"/>
                <a:gd name="connsiteY42" fmla="*/ 58 h 470617"/>
                <a:gd name="connsiteX43" fmla="*/ 232922 w 232921"/>
                <a:gd name="connsiteY43" fmla="*/ 73531 h 470617"/>
                <a:gd name="connsiteX44" fmla="*/ 232922 w 232921"/>
                <a:gd name="connsiteY44" fmla="*/ 194708 h 470617"/>
                <a:gd name="connsiteX45" fmla="*/ 207919 w 232921"/>
                <a:gd name="connsiteY45" fmla="*/ 225961 h 470617"/>
                <a:gd name="connsiteX46" fmla="*/ 188619 w 232921"/>
                <a:gd name="connsiteY46" fmla="*/ 223549 h 470617"/>
                <a:gd name="connsiteX47" fmla="*/ 188619 w 232921"/>
                <a:gd name="connsiteY47" fmla="*/ 461735 h 470617"/>
                <a:gd name="connsiteX48" fmla="*/ 179736 w 232921"/>
                <a:gd name="connsiteY48" fmla="*/ 470617 h 47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921" h="470617">
                  <a:moveTo>
                    <a:pt x="179736" y="470617"/>
                  </a:moveTo>
                  <a:lnTo>
                    <a:pt x="132143" y="470617"/>
                  </a:lnTo>
                  <a:cubicBezTo>
                    <a:pt x="127208" y="470617"/>
                    <a:pt x="123260" y="466669"/>
                    <a:pt x="123260" y="461735"/>
                  </a:cubicBezTo>
                  <a:lnTo>
                    <a:pt x="123260" y="266536"/>
                  </a:lnTo>
                  <a:cubicBezTo>
                    <a:pt x="123260" y="264562"/>
                    <a:pt x="122383" y="262698"/>
                    <a:pt x="120847" y="261382"/>
                  </a:cubicBezTo>
                  <a:cubicBezTo>
                    <a:pt x="119970" y="260615"/>
                    <a:pt x="117996" y="259408"/>
                    <a:pt x="115255" y="259847"/>
                  </a:cubicBezTo>
                  <a:cubicBezTo>
                    <a:pt x="112074" y="260395"/>
                    <a:pt x="109662" y="263685"/>
                    <a:pt x="109662" y="267414"/>
                  </a:cubicBezTo>
                  <a:lnTo>
                    <a:pt x="109662" y="461735"/>
                  </a:lnTo>
                  <a:cubicBezTo>
                    <a:pt x="109662" y="466669"/>
                    <a:pt x="105714" y="470617"/>
                    <a:pt x="100779" y="470617"/>
                  </a:cubicBezTo>
                  <a:lnTo>
                    <a:pt x="53186" y="470617"/>
                  </a:lnTo>
                  <a:cubicBezTo>
                    <a:pt x="48251" y="470617"/>
                    <a:pt x="44303" y="466669"/>
                    <a:pt x="44303" y="461735"/>
                  </a:cubicBezTo>
                  <a:lnTo>
                    <a:pt x="44303" y="223549"/>
                  </a:lnTo>
                  <a:cubicBezTo>
                    <a:pt x="38382" y="226290"/>
                    <a:pt x="31692" y="227168"/>
                    <a:pt x="25003" y="225961"/>
                  </a:cubicBezTo>
                  <a:cubicBezTo>
                    <a:pt x="10528" y="223220"/>
                    <a:pt x="0" y="210060"/>
                    <a:pt x="0" y="194708"/>
                  </a:cubicBezTo>
                  <a:lnTo>
                    <a:pt x="0" y="73531"/>
                  </a:lnTo>
                  <a:cubicBezTo>
                    <a:pt x="0" y="35917"/>
                    <a:pt x="28183" y="4335"/>
                    <a:pt x="65578" y="58"/>
                  </a:cubicBezTo>
                  <a:cubicBezTo>
                    <a:pt x="70403" y="-490"/>
                    <a:pt x="74899" y="3019"/>
                    <a:pt x="75447" y="7844"/>
                  </a:cubicBezTo>
                  <a:cubicBezTo>
                    <a:pt x="75996" y="12779"/>
                    <a:pt x="72487" y="17165"/>
                    <a:pt x="67662" y="17714"/>
                  </a:cubicBezTo>
                  <a:cubicBezTo>
                    <a:pt x="39259" y="21003"/>
                    <a:pt x="17875" y="44910"/>
                    <a:pt x="17875" y="73531"/>
                  </a:cubicBezTo>
                  <a:lnTo>
                    <a:pt x="17875" y="194708"/>
                  </a:lnTo>
                  <a:cubicBezTo>
                    <a:pt x="17875" y="201397"/>
                    <a:pt x="22371" y="207319"/>
                    <a:pt x="28403" y="208525"/>
                  </a:cubicBezTo>
                  <a:cubicBezTo>
                    <a:pt x="32460" y="209293"/>
                    <a:pt x="36408" y="208306"/>
                    <a:pt x="39478" y="205784"/>
                  </a:cubicBezTo>
                  <a:cubicBezTo>
                    <a:pt x="42549" y="203261"/>
                    <a:pt x="44303" y="199533"/>
                    <a:pt x="44303" y="195585"/>
                  </a:cubicBezTo>
                  <a:cubicBezTo>
                    <a:pt x="44303" y="190650"/>
                    <a:pt x="48251" y="186703"/>
                    <a:pt x="53186" y="186703"/>
                  </a:cubicBezTo>
                  <a:cubicBezTo>
                    <a:pt x="58121" y="186703"/>
                    <a:pt x="62069" y="190650"/>
                    <a:pt x="62069" y="195585"/>
                  </a:cubicBezTo>
                  <a:lnTo>
                    <a:pt x="62069" y="452961"/>
                  </a:lnTo>
                  <a:lnTo>
                    <a:pt x="91897" y="452961"/>
                  </a:lnTo>
                  <a:lnTo>
                    <a:pt x="91897" y="267523"/>
                  </a:lnTo>
                  <a:cubicBezTo>
                    <a:pt x="91897" y="255131"/>
                    <a:pt x="100670" y="244385"/>
                    <a:pt x="112403" y="242411"/>
                  </a:cubicBezTo>
                  <a:cubicBezTo>
                    <a:pt x="119641" y="241204"/>
                    <a:pt x="126879" y="243288"/>
                    <a:pt x="132362" y="247894"/>
                  </a:cubicBezTo>
                  <a:cubicBezTo>
                    <a:pt x="137845" y="252609"/>
                    <a:pt x="141025" y="259408"/>
                    <a:pt x="141025" y="266646"/>
                  </a:cubicBezTo>
                  <a:lnTo>
                    <a:pt x="141025" y="452961"/>
                  </a:lnTo>
                  <a:lnTo>
                    <a:pt x="170853" y="452961"/>
                  </a:lnTo>
                  <a:lnTo>
                    <a:pt x="170853" y="195585"/>
                  </a:lnTo>
                  <a:cubicBezTo>
                    <a:pt x="170853" y="190650"/>
                    <a:pt x="174801" y="186703"/>
                    <a:pt x="179736" y="186703"/>
                  </a:cubicBezTo>
                  <a:cubicBezTo>
                    <a:pt x="184671" y="186703"/>
                    <a:pt x="188619" y="190650"/>
                    <a:pt x="188619" y="195585"/>
                  </a:cubicBezTo>
                  <a:cubicBezTo>
                    <a:pt x="188619" y="199533"/>
                    <a:pt x="190373" y="203261"/>
                    <a:pt x="193444" y="205784"/>
                  </a:cubicBezTo>
                  <a:cubicBezTo>
                    <a:pt x="196514" y="208306"/>
                    <a:pt x="200462" y="209293"/>
                    <a:pt x="204519" y="208525"/>
                  </a:cubicBezTo>
                  <a:cubicBezTo>
                    <a:pt x="210551" y="207429"/>
                    <a:pt x="215047" y="201507"/>
                    <a:pt x="215047" y="194708"/>
                  </a:cubicBezTo>
                  <a:lnTo>
                    <a:pt x="215047" y="73531"/>
                  </a:lnTo>
                  <a:cubicBezTo>
                    <a:pt x="215047" y="45019"/>
                    <a:pt x="193663" y="21003"/>
                    <a:pt x="165261" y="17714"/>
                  </a:cubicBezTo>
                  <a:cubicBezTo>
                    <a:pt x="160326" y="17165"/>
                    <a:pt x="156817" y="12779"/>
                    <a:pt x="157474" y="7844"/>
                  </a:cubicBezTo>
                  <a:cubicBezTo>
                    <a:pt x="158023" y="2909"/>
                    <a:pt x="162519" y="-490"/>
                    <a:pt x="167344" y="58"/>
                  </a:cubicBezTo>
                  <a:cubicBezTo>
                    <a:pt x="204739" y="4335"/>
                    <a:pt x="232922" y="35917"/>
                    <a:pt x="232922" y="73531"/>
                  </a:cubicBezTo>
                  <a:lnTo>
                    <a:pt x="232922" y="194708"/>
                  </a:lnTo>
                  <a:cubicBezTo>
                    <a:pt x="232922" y="210060"/>
                    <a:pt x="222394" y="223220"/>
                    <a:pt x="207919" y="225961"/>
                  </a:cubicBezTo>
                  <a:cubicBezTo>
                    <a:pt x="201230" y="227277"/>
                    <a:pt x="194540" y="226400"/>
                    <a:pt x="188619" y="223549"/>
                  </a:cubicBezTo>
                  <a:lnTo>
                    <a:pt x="188619" y="461735"/>
                  </a:lnTo>
                  <a:cubicBezTo>
                    <a:pt x="188619" y="466669"/>
                    <a:pt x="184671" y="470617"/>
                    <a:pt x="179736" y="470617"/>
                  </a:cubicBezTo>
                  <a:close/>
                </a:path>
              </a:pathLst>
            </a:custGeom>
            <a:grpFill/>
            <a:ln w="10954" cap="flat">
              <a:noFill/>
              <a:prstDash val="solid"/>
              <a:miter/>
            </a:ln>
          </p:spPr>
          <p:txBody>
            <a:bodyPr rtlCol="0" anchor="ctr"/>
            <a:lstStyle/>
            <a:p>
              <a:endParaRPr lang="en-US"/>
            </a:p>
          </p:txBody>
        </p:sp>
        <p:sp>
          <p:nvSpPr>
            <p:cNvPr id="1541" name="Forma libre: forma 1540">
              <a:extLst>
                <a:ext uri="{FF2B5EF4-FFF2-40B4-BE49-F238E27FC236}">
                  <a16:creationId xmlns:a16="http://schemas.microsoft.com/office/drawing/2014/main" id="{6C587716-9708-4739-857E-15F074796D6C}"/>
                </a:ext>
              </a:extLst>
            </p:cNvPr>
            <p:cNvSpPr/>
            <p:nvPr/>
          </p:nvSpPr>
          <p:spPr>
            <a:xfrm>
              <a:off x="5466685" y="4262268"/>
              <a:ext cx="17765" cy="111964"/>
            </a:xfrm>
            <a:custGeom>
              <a:avLst/>
              <a:gdLst>
                <a:gd name="connsiteX0" fmla="*/ 8883 w 17765"/>
                <a:gd name="connsiteY0" fmla="*/ 111965 h 111964"/>
                <a:gd name="connsiteX1" fmla="*/ 0 w 17765"/>
                <a:gd name="connsiteY1" fmla="*/ 103082 h 111964"/>
                <a:gd name="connsiteX2" fmla="*/ 0 w 17765"/>
                <a:gd name="connsiteY2" fmla="*/ 8883 h 111964"/>
                <a:gd name="connsiteX3" fmla="*/ 8883 w 17765"/>
                <a:gd name="connsiteY3" fmla="*/ 0 h 111964"/>
                <a:gd name="connsiteX4" fmla="*/ 17765 w 17765"/>
                <a:gd name="connsiteY4" fmla="*/ 8883 h 111964"/>
                <a:gd name="connsiteX5" fmla="*/ 17765 w 17765"/>
                <a:gd name="connsiteY5" fmla="*/ 103082 h 111964"/>
                <a:gd name="connsiteX6" fmla="*/ 8883 w 17765"/>
                <a:gd name="connsiteY6" fmla="*/ 111965 h 11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11964">
                  <a:moveTo>
                    <a:pt x="8883" y="111965"/>
                  </a:moveTo>
                  <a:cubicBezTo>
                    <a:pt x="3948" y="111965"/>
                    <a:pt x="0" y="108017"/>
                    <a:pt x="0" y="103082"/>
                  </a:cubicBezTo>
                  <a:lnTo>
                    <a:pt x="0" y="8883"/>
                  </a:lnTo>
                  <a:cubicBezTo>
                    <a:pt x="0" y="3948"/>
                    <a:pt x="3948" y="0"/>
                    <a:pt x="8883" y="0"/>
                  </a:cubicBezTo>
                  <a:cubicBezTo>
                    <a:pt x="13818" y="0"/>
                    <a:pt x="17765" y="3948"/>
                    <a:pt x="17765" y="8883"/>
                  </a:cubicBezTo>
                  <a:lnTo>
                    <a:pt x="17765" y="103082"/>
                  </a:lnTo>
                  <a:cubicBezTo>
                    <a:pt x="17765" y="107907"/>
                    <a:pt x="13708" y="111965"/>
                    <a:pt x="8883" y="111965"/>
                  </a:cubicBezTo>
                  <a:close/>
                </a:path>
              </a:pathLst>
            </a:custGeom>
            <a:grpFill/>
            <a:ln w="10954" cap="flat">
              <a:noFill/>
              <a:prstDash val="solid"/>
              <a:miter/>
            </a:ln>
          </p:spPr>
          <p:txBody>
            <a:bodyPr rtlCol="0" anchor="ctr"/>
            <a:lstStyle/>
            <a:p>
              <a:endParaRPr lang="en-US"/>
            </a:p>
          </p:txBody>
        </p:sp>
        <p:sp>
          <p:nvSpPr>
            <p:cNvPr id="1542" name="Forma libre: forma 1541">
              <a:extLst>
                <a:ext uri="{FF2B5EF4-FFF2-40B4-BE49-F238E27FC236}">
                  <a16:creationId xmlns:a16="http://schemas.microsoft.com/office/drawing/2014/main" id="{F973F582-34A7-4B3A-864E-2972A691387C}"/>
                </a:ext>
              </a:extLst>
            </p:cNvPr>
            <p:cNvSpPr/>
            <p:nvPr/>
          </p:nvSpPr>
          <p:spPr>
            <a:xfrm>
              <a:off x="5363054" y="4064876"/>
              <a:ext cx="106152" cy="106152"/>
            </a:xfrm>
            <a:custGeom>
              <a:avLst/>
              <a:gdLst>
                <a:gd name="connsiteX0" fmla="*/ 53076 w 106152"/>
                <a:gd name="connsiteY0" fmla="*/ 106153 h 106152"/>
                <a:gd name="connsiteX1" fmla="*/ 0 w 106152"/>
                <a:gd name="connsiteY1" fmla="*/ 53076 h 106152"/>
                <a:gd name="connsiteX2" fmla="*/ 53076 w 106152"/>
                <a:gd name="connsiteY2" fmla="*/ 0 h 106152"/>
                <a:gd name="connsiteX3" fmla="*/ 106153 w 106152"/>
                <a:gd name="connsiteY3" fmla="*/ 53076 h 106152"/>
                <a:gd name="connsiteX4" fmla="*/ 53076 w 106152"/>
                <a:gd name="connsiteY4" fmla="*/ 106153 h 106152"/>
                <a:gd name="connsiteX5" fmla="*/ 53076 w 106152"/>
                <a:gd name="connsiteY5" fmla="*/ 17875 h 106152"/>
                <a:gd name="connsiteX6" fmla="*/ 17875 w 106152"/>
                <a:gd name="connsiteY6" fmla="*/ 53076 h 106152"/>
                <a:gd name="connsiteX7" fmla="*/ 53076 w 106152"/>
                <a:gd name="connsiteY7" fmla="*/ 88278 h 106152"/>
                <a:gd name="connsiteX8" fmla="*/ 88278 w 106152"/>
                <a:gd name="connsiteY8" fmla="*/ 53076 h 106152"/>
                <a:gd name="connsiteX9" fmla="*/ 53076 w 106152"/>
                <a:gd name="connsiteY9" fmla="*/ 17875 h 10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152" h="106152">
                  <a:moveTo>
                    <a:pt x="53076" y="106153"/>
                  </a:moveTo>
                  <a:cubicBezTo>
                    <a:pt x="23797" y="106153"/>
                    <a:pt x="0" y="82356"/>
                    <a:pt x="0" y="53076"/>
                  </a:cubicBezTo>
                  <a:cubicBezTo>
                    <a:pt x="0" y="23797"/>
                    <a:pt x="23797" y="0"/>
                    <a:pt x="53076" y="0"/>
                  </a:cubicBezTo>
                  <a:cubicBezTo>
                    <a:pt x="82356" y="0"/>
                    <a:pt x="106153" y="23797"/>
                    <a:pt x="106153" y="53076"/>
                  </a:cubicBezTo>
                  <a:cubicBezTo>
                    <a:pt x="106153" y="82356"/>
                    <a:pt x="82356" y="106153"/>
                    <a:pt x="53076" y="106153"/>
                  </a:cubicBezTo>
                  <a:close/>
                  <a:moveTo>
                    <a:pt x="53076" y="17875"/>
                  </a:moveTo>
                  <a:cubicBezTo>
                    <a:pt x="33666" y="17875"/>
                    <a:pt x="17875" y="33666"/>
                    <a:pt x="17875" y="53076"/>
                  </a:cubicBezTo>
                  <a:cubicBezTo>
                    <a:pt x="17875" y="72487"/>
                    <a:pt x="33666" y="88278"/>
                    <a:pt x="53076" y="88278"/>
                  </a:cubicBezTo>
                  <a:cubicBezTo>
                    <a:pt x="72487" y="88278"/>
                    <a:pt x="88278" y="72487"/>
                    <a:pt x="88278" y="53076"/>
                  </a:cubicBezTo>
                  <a:cubicBezTo>
                    <a:pt x="88278" y="33666"/>
                    <a:pt x="72487" y="17875"/>
                    <a:pt x="53076" y="17875"/>
                  </a:cubicBezTo>
                  <a:close/>
                </a:path>
              </a:pathLst>
            </a:custGeom>
            <a:grpFill/>
            <a:ln w="10954" cap="flat">
              <a:noFill/>
              <a:prstDash val="solid"/>
              <a:miter/>
            </a:ln>
          </p:spPr>
          <p:txBody>
            <a:bodyPr rtlCol="0" anchor="ctr"/>
            <a:lstStyle/>
            <a:p>
              <a:endParaRPr lang="en-US"/>
            </a:p>
          </p:txBody>
        </p:sp>
        <p:sp>
          <p:nvSpPr>
            <p:cNvPr id="1543" name="Forma libre: forma 1542">
              <a:extLst>
                <a:ext uri="{FF2B5EF4-FFF2-40B4-BE49-F238E27FC236}">
                  <a16:creationId xmlns:a16="http://schemas.microsoft.com/office/drawing/2014/main" id="{8F3C086C-1F62-4442-A68C-E5E1C2BB539A}"/>
                </a:ext>
              </a:extLst>
            </p:cNvPr>
            <p:cNvSpPr/>
            <p:nvPr/>
          </p:nvSpPr>
          <p:spPr>
            <a:xfrm>
              <a:off x="5348031" y="4181367"/>
              <a:ext cx="178090" cy="442674"/>
            </a:xfrm>
            <a:custGeom>
              <a:avLst/>
              <a:gdLst>
                <a:gd name="connsiteX0" fmla="*/ 127537 w 178090"/>
                <a:gd name="connsiteY0" fmla="*/ 442675 h 442674"/>
                <a:gd name="connsiteX1" fmla="*/ 82904 w 178090"/>
                <a:gd name="connsiteY1" fmla="*/ 442675 h 442674"/>
                <a:gd name="connsiteX2" fmla="*/ 74022 w 178090"/>
                <a:gd name="connsiteY2" fmla="*/ 433792 h 442674"/>
                <a:gd name="connsiteX3" fmla="*/ 74022 w 178090"/>
                <a:gd name="connsiteY3" fmla="*/ 250657 h 442674"/>
                <a:gd name="connsiteX4" fmla="*/ 71938 w 178090"/>
                <a:gd name="connsiteY4" fmla="*/ 246270 h 442674"/>
                <a:gd name="connsiteX5" fmla="*/ 67113 w 178090"/>
                <a:gd name="connsiteY5" fmla="*/ 244954 h 442674"/>
                <a:gd name="connsiteX6" fmla="*/ 62398 w 178090"/>
                <a:gd name="connsiteY6" fmla="*/ 251424 h 442674"/>
                <a:gd name="connsiteX7" fmla="*/ 62398 w 178090"/>
                <a:gd name="connsiteY7" fmla="*/ 433792 h 442674"/>
                <a:gd name="connsiteX8" fmla="*/ 53515 w 178090"/>
                <a:gd name="connsiteY8" fmla="*/ 442675 h 442674"/>
                <a:gd name="connsiteX9" fmla="*/ 8883 w 178090"/>
                <a:gd name="connsiteY9" fmla="*/ 442675 h 442674"/>
                <a:gd name="connsiteX10" fmla="*/ 0 w 178090"/>
                <a:gd name="connsiteY10" fmla="*/ 433792 h 442674"/>
                <a:gd name="connsiteX11" fmla="*/ 0 w 178090"/>
                <a:gd name="connsiteY11" fmla="*/ 250766 h 442674"/>
                <a:gd name="connsiteX12" fmla="*/ 8883 w 178090"/>
                <a:gd name="connsiteY12" fmla="*/ 241884 h 442674"/>
                <a:gd name="connsiteX13" fmla="*/ 17765 w 178090"/>
                <a:gd name="connsiteY13" fmla="*/ 250766 h 442674"/>
                <a:gd name="connsiteX14" fmla="*/ 17765 w 178090"/>
                <a:gd name="connsiteY14" fmla="*/ 424909 h 442674"/>
                <a:gd name="connsiteX15" fmla="*/ 44632 w 178090"/>
                <a:gd name="connsiteY15" fmla="*/ 424909 h 442674"/>
                <a:gd name="connsiteX16" fmla="*/ 44632 w 178090"/>
                <a:gd name="connsiteY16" fmla="*/ 251534 h 442674"/>
                <a:gd name="connsiteX17" fmla="*/ 64371 w 178090"/>
                <a:gd name="connsiteY17" fmla="*/ 227408 h 442674"/>
                <a:gd name="connsiteX18" fmla="*/ 83562 w 178090"/>
                <a:gd name="connsiteY18" fmla="*/ 232672 h 442674"/>
                <a:gd name="connsiteX19" fmla="*/ 91897 w 178090"/>
                <a:gd name="connsiteY19" fmla="*/ 250657 h 442674"/>
                <a:gd name="connsiteX20" fmla="*/ 91897 w 178090"/>
                <a:gd name="connsiteY20" fmla="*/ 424909 h 442674"/>
                <a:gd name="connsiteX21" fmla="*/ 118764 w 178090"/>
                <a:gd name="connsiteY21" fmla="*/ 424909 h 442674"/>
                <a:gd name="connsiteX22" fmla="*/ 118764 w 178090"/>
                <a:gd name="connsiteY22" fmla="*/ 183982 h 442674"/>
                <a:gd name="connsiteX23" fmla="*/ 127646 w 178090"/>
                <a:gd name="connsiteY23" fmla="*/ 175100 h 442674"/>
                <a:gd name="connsiteX24" fmla="*/ 136529 w 178090"/>
                <a:gd name="connsiteY24" fmla="*/ 183982 h 442674"/>
                <a:gd name="connsiteX25" fmla="*/ 140806 w 178090"/>
                <a:gd name="connsiteY25" fmla="*/ 193084 h 442674"/>
                <a:gd name="connsiteX26" fmla="*/ 150785 w 178090"/>
                <a:gd name="connsiteY26" fmla="*/ 195606 h 442674"/>
                <a:gd name="connsiteX27" fmla="*/ 160216 w 178090"/>
                <a:gd name="connsiteY27" fmla="*/ 183215 h 442674"/>
                <a:gd name="connsiteX28" fmla="*/ 160216 w 178090"/>
                <a:gd name="connsiteY28" fmla="*/ 69495 h 442674"/>
                <a:gd name="connsiteX29" fmla="*/ 114048 w 178090"/>
                <a:gd name="connsiteY29" fmla="*/ 17735 h 442674"/>
                <a:gd name="connsiteX30" fmla="*/ 106262 w 178090"/>
                <a:gd name="connsiteY30" fmla="*/ 7865 h 442674"/>
                <a:gd name="connsiteX31" fmla="*/ 116132 w 178090"/>
                <a:gd name="connsiteY31" fmla="*/ 79 h 442674"/>
                <a:gd name="connsiteX32" fmla="*/ 178091 w 178090"/>
                <a:gd name="connsiteY32" fmla="*/ 69605 h 442674"/>
                <a:gd name="connsiteX33" fmla="*/ 178091 w 178090"/>
                <a:gd name="connsiteY33" fmla="*/ 183324 h 442674"/>
                <a:gd name="connsiteX34" fmla="*/ 154185 w 178090"/>
                <a:gd name="connsiteY34" fmla="*/ 213152 h 442674"/>
                <a:gd name="connsiteX35" fmla="*/ 136529 w 178090"/>
                <a:gd name="connsiteY35" fmla="*/ 211288 h 442674"/>
                <a:gd name="connsiteX36" fmla="*/ 136529 w 178090"/>
                <a:gd name="connsiteY36" fmla="*/ 433902 h 442674"/>
                <a:gd name="connsiteX37" fmla="*/ 127537 w 178090"/>
                <a:gd name="connsiteY37" fmla="*/ 442675 h 44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8090" h="442674">
                  <a:moveTo>
                    <a:pt x="127537" y="442675"/>
                  </a:moveTo>
                  <a:lnTo>
                    <a:pt x="82904" y="442675"/>
                  </a:lnTo>
                  <a:cubicBezTo>
                    <a:pt x="77970" y="442675"/>
                    <a:pt x="74022" y="438727"/>
                    <a:pt x="74022" y="433792"/>
                  </a:cubicBezTo>
                  <a:lnTo>
                    <a:pt x="74022" y="250657"/>
                  </a:lnTo>
                  <a:cubicBezTo>
                    <a:pt x="74022" y="248902"/>
                    <a:pt x="73254" y="247367"/>
                    <a:pt x="71938" y="246270"/>
                  </a:cubicBezTo>
                  <a:cubicBezTo>
                    <a:pt x="71170" y="245612"/>
                    <a:pt x="69526" y="244625"/>
                    <a:pt x="67113" y="244954"/>
                  </a:cubicBezTo>
                  <a:cubicBezTo>
                    <a:pt x="64481" y="245393"/>
                    <a:pt x="62398" y="248244"/>
                    <a:pt x="62398" y="251424"/>
                  </a:cubicBezTo>
                  <a:lnTo>
                    <a:pt x="62398" y="433792"/>
                  </a:lnTo>
                  <a:cubicBezTo>
                    <a:pt x="62398" y="438727"/>
                    <a:pt x="58450" y="442675"/>
                    <a:pt x="53515" y="442675"/>
                  </a:cubicBezTo>
                  <a:lnTo>
                    <a:pt x="8883" y="442675"/>
                  </a:lnTo>
                  <a:cubicBezTo>
                    <a:pt x="3948" y="442675"/>
                    <a:pt x="0" y="438727"/>
                    <a:pt x="0" y="433792"/>
                  </a:cubicBezTo>
                  <a:lnTo>
                    <a:pt x="0" y="250766"/>
                  </a:lnTo>
                  <a:cubicBezTo>
                    <a:pt x="0" y="245832"/>
                    <a:pt x="3948" y="241884"/>
                    <a:pt x="8883" y="241884"/>
                  </a:cubicBezTo>
                  <a:cubicBezTo>
                    <a:pt x="13817" y="241884"/>
                    <a:pt x="17765" y="245832"/>
                    <a:pt x="17765" y="250766"/>
                  </a:cubicBezTo>
                  <a:lnTo>
                    <a:pt x="17765" y="424909"/>
                  </a:lnTo>
                  <a:lnTo>
                    <a:pt x="44632" y="424909"/>
                  </a:lnTo>
                  <a:lnTo>
                    <a:pt x="44632" y="251534"/>
                  </a:lnTo>
                  <a:cubicBezTo>
                    <a:pt x="44632" y="239581"/>
                    <a:pt x="53076" y="229273"/>
                    <a:pt x="64371" y="227408"/>
                  </a:cubicBezTo>
                  <a:cubicBezTo>
                    <a:pt x="71280" y="226312"/>
                    <a:pt x="78299" y="228176"/>
                    <a:pt x="83562" y="232672"/>
                  </a:cubicBezTo>
                  <a:cubicBezTo>
                    <a:pt x="88826" y="237168"/>
                    <a:pt x="91897" y="243748"/>
                    <a:pt x="91897" y="250657"/>
                  </a:cubicBezTo>
                  <a:lnTo>
                    <a:pt x="91897" y="424909"/>
                  </a:lnTo>
                  <a:lnTo>
                    <a:pt x="118764" y="424909"/>
                  </a:lnTo>
                  <a:lnTo>
                    <a:pt x="118764" y="183982"/>
                  </a:lnTo>
                  <a:cubicBezTo>
                    <a:pt x="118764" y="179048"/>
                    <a:pt x="122712" y="175100"/>
                    <a:pt x="127646" y="175100"/>
                  </a:cubicBezTo>
                  <a:cubicBezTo>
                    <a:pt x="132581" y="175100"/>
                    <a:pt x="136529" y="179048"/>
                    <a:pt x="136529" y="183982"/>
                  </a:cubicBezTo>
                  <a:cubicBezTo>
                    <a:pt x="136529" y="187492"/>
                    <a:pt x="138064" y="190891"/>
                    <a:pt x="140806" y="193084"/>
                  </a:cubicBezTo>
                  <a:cubicBezTo>
                    <a:pt x="143547" y="195387"/>
                    <a:pt x="147166" y="196264"/>
                    <a:pt x="150785" y="195606"/>
                  </a:cubicBezTo>
                  <a:cubicBezTo>
                    <a:pt x="156158" y="194620"/>
                    <a:pt x="160216" y="189246"/>
                    <a:pt x="160216" y="183215"/>
                  </a:cubicBezTo>
                  <a:lnTo>
                    <a:pt x="160216" y="69495"/>
                  </a:lnTo>
                  <a:cubicBezTo>
                    <a:pt x="160216" y="42957"/>
                    <a:pt x="140367" y="20696"/>
                    <a:pt x="114048" y="17735"/>
                  </a:cubicBezTo>
                  <a:cubicBezTo>
                    <a:pt x="109114" y="17187"/>
                    <a:pt x="105604" y="12800"/>
                    <a:pt x="106262" y="7865"/>
                  </a:cubicBezTo>
                  <a:cubicBezTo>
                    <a:pt x="106811" y="2931"/>
                    <a:pt x="111197" y="-579"/>
                    <a:pt x="116132" y="79"/>
                  </a:cubicBezTo>
                  <a:cubicBezTo>
                    <a:pt x="151443" y="4137"/>
                    <a:pt x="178091" y="33965"/>
                    <a:pt x="178091" y="69605"/>
                  </a:cubicBezTo>
                  <a:lnTo>
                    <a:pt x="178091" y="183324"/>
                  </a:lnTo>
                  <a:cubicBezTo>
                    <a:pt x="178091" y="198019"/>
                    <a:pt x="168002" y="210520"/>
                    <a:pt x="154185" y="213152"/>
                  </a:cubicBezTo>
                  <a:cubicBezTo>
                    <a:pt x="148153" y="214359"/>
                    <a:pt x="142012" y="213591"/>
                    <a:pt x="136529" y="211288"/>
                  </a:cubicBezTo>
                  <a:lnTo>
                    <a:pt x="136529" y="433902"/>
                  </a:lnTo>
                  <a:cubicBezTo>
                    <a:pt x="136419" y="438727"/>
                    <a:pt x="132362" y="442675"/>
                    <a:pt x="127537" y="442675"/>
                  </a:cubicBezTo>
                  <a:close/>
                </a:path>
              </a:pathLst>
            </a:custGeom>
            <a:grpFill/>
            <a:ln w="10954" cap="flat">
              <a:noFill/>
              <a:prstDash val="solid"/>
              <a:miter/>
            </a:ln>
          </p:spPr>
          <p:txBody>
            <a:bodyPr rtlCol="0" anchor="ctr"/>
            <a:lstStyle/>
            <a:p>
              <a:endParaRPr lang="en-US"/>
            </a:p>
          </p:txBody>
        </p:sp>
        <p:sp>
          <p:nvSpPr>
            <p:cNvPr id="1544" name="Forma libre: forma 1543">
              <a:extLst>
                <a:ext uri="{FF2B5EF4-FFF2-40B4-BE49-F238E27FC236}">
                  <a16:creationId xmlns:a16="http://schemas.microsoft.com/office/drawing/2014/main" id="{6659C7C9-D211-441B-853A-BD547424E213}"/>
                </a:ext>
              </a:extLst>
            </p:cNvPr>
            <p:cNvSpPr/>
            <p:nvPr/>
          </p:nvSpPr>
          <p:spPr>
            <a:xfrm>
              <a:off x="5310740" y="4181281"/>
              <a:ext cx="67614" cy="55874"/>
            </a:xfrm>
            <a:custGeom>
              <a:avLst/>
              <a:gdLst>
                <a:gd name="connsiteX0" fmla="*/ 8889 w 67614"/>
                <a:gd name="connsiteY0" fmla="*/ 55874 h 55874"/>
                <a:gd name="connsiteX1" fmla="*/ 5599 w 67614"/>
                <a:gd name="connsiteY1" fmla="*/ 55216 h 55874"/>
                <a:gd name="connsiteX2" fmla="*/ 664 w 67614"/>
                <a:gd name="connsiteY2" fmla="*/ 43592 h 55874"/>
                <a:gd name="connsiteX3" fmla="*/ 57688 w 67614"/>
                <a:gd name="connsiteY3" fmla="*/ 56 h 55874"/>
                <a:gd name="connsiteX4" fmla="*/ 67558 w 67614"/>
                <a:gd name="connsiteY4" fmla="*/ 7842 h 55874"/>
                <a:gd name="connsiteX5" fmla="*/ 59772 w 67614"/>
                <a:gd name="connsiteY5" fmla="*/ 17712 h 55874"/>
                <a:gd name="connsiteX6" fmla="*/ 17223 w 67614"/>
                <a:gd name="connsiteY6" fmla="*/ 50172 h 55874"/>
                <a:gd name="connsiteX7" fmla="*/ 8889 w 67614"/>
                <a:gd name="connsiteY7" fmla="*/ 55874 h 5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14" h="55874">
                  <a:moveTo>
                    <a:pt x="8889" y="55874"/>
                  </a:moveTo>
                  <a:cubicBezTo>
                    <a:pt x="7792" y="55874"/>
                    <a:pt x="6695" y="55655"/>
                    <a:pt x="5599" y="55216"/>
                  </a:cubicBezTo>
                  <a:cubicBezTo>
                    <a:pt x="993" y="53352"/>
                    <a:pt x="-1200" y="48198"/>
                    <a:pt x="664" y="43592"/>
                  </a:cubicBezTo>
                  <a:cubicBezTo>
                    <a:pt x="10205" y="19686"/>
                    <a:pt x="32027" y="2908"/>
                    <a:pt x="57688" y="56"/>
                  </a:cubicBezTo>
                  <a:cubicBezTo>
                    <a:pt x="62513" y="-492"/>
                    <a:pt x="67009" y="3017"/>
                    <a:pt x="67558" y="7842"/>
                  </a:cubicBezTo>
                  <a:cubicBezTo>
                    <a:pt x="68106" y="12777"/>
                    <a:pt x="64597" y="17164"/>
                    <a:pt x="59772" y="17712"/>
                  </a:cubicBezTo>
                  <a:cubicBezTo>
                    <a:pt x="40691" y="19905"/>
                    <a:pt x="24351" y="32297"/>
                    <a:pt x="17223" y="50172"/>
                  </a:cubicBezTo>
                  <a:cubicBezTo>
                    <a:pt x="15688" y="53681"/>
                    <a:pt x="12398" y="55874"/>
                    <a:pt x="8889" y="55874"/>
                  </a:cubicBezTo>
                  <a:close/>
                </a:path>
              </a:pathLst>
            </a:custGeom>
            <a:grpFill/>
            <a:ln w="10954" cap="flat">
              <a:noFill/>
              <a:prstDash val="solid"/>
              <a:miter/>
            </a:ln>
          </p:spPr>
          <p:txBody>
            <a:bodyPr rtlCol="0" anchor="ctr"/>
            <a:lstStyle/>
            <a:p>
              <a:endParaRPr lang="en-US"/>
            </a:p>
          </p:txBody>
        </p:sp>
        <p:sp>
          <p:nvSpPr>
            <p:cNvPr id="1545" name="Forma libre: forma 1544">
              <a:extLst>
                <a:ext uri="{FF2B5EF4-FFF2-40B4-BE49-F238E27FC236}">
                  <a16:creationId xmlns:a16="http://schemas.microsoft.com/office/drawing/2014/main" id="{1725FD2A-D818-4F4E-AAE8-0E11C64BE27E}"/>
                </a:ext>
              </a:extLst>
            </p:cNvPr>
            <p:cNvSpPr/>
            <p:nvPr/>
          </p:nvSpPr>
          <p:spPr>
            <a:xfrm>
              <a:off x="5111929" y="4670429"/>
              <a:ext cx="296637" cy="17765"/>
            </a:xfrm>
            <a:custGeom>
              <a:avLst/>
              <a:gdLst>
                <a:gd name="connsiteX0" fmla="*/ 287862 w 296637"/>
                <a:gd name="connsiteY0" fmla="*/ 17765 h 17765"/>
                <a:gd name="connsiteX1" fmla="*/ 8883 w 296637"/>
                <a:gd name="connsiteY1" fmla="*/ 17765 h 17765"/>
                <a:gd name="connsiteX2" fmla="*/ 0 w 296637"/>
                <a:gd name="connsiteY2" fmla="*/ 8883 h 17765"/>
                <a:gd name="connsiteX3" fmla="*/ 8883 w 296637"/>
                <a:gd name="connsiteY3" fmla="*/ 0 h 17765"/>
                <a:gd name="connsiteX4" fmla="*/ 287753 w 296637"/>
                <a:gd name="connsiteY4" fmla="*/ 0 h 17765"/>
                <a:gd name="connsiteX5" fmla="*/ 296635 w 296637"/>
                <a:gd name="connsiteY5" fmla="*/ 8883 h 17765"/>
                <a:gd name="connsiteX6" fmla="*/ 287862 w 296637"/>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637" h="17765">
                  <a:moveTo>
                    <a:pt x="287862" y="17765"/>
                  </a:moveTo>
                  <a:lnTo>
                    <a:pt x="8883" y="17765"/>
                  </a:lnTo>
                  <a:cubicBezTo>
                    <a:pt x="3948" y="17765"/>
                    <a:pt x="0" y="13817"/>
                    <a:pt x="0" y="8883"/>
                  </a:cubicBezTo>
                  <a:cubicBezTo>
                    <a:pt x="0" y="3948"/>
                    <a:pt x="3948" y="0"/>
                    <a:pt x="8883" y="0"/>
                  </a:cubicBezTo>
                  <a:lnTo>
                    <a:pt x="287753" y="0"/>
                  </a:lnTo>
                  <a:cubicBezTo>
                    <a:pt x="292687" y="0"/>
                    <a:pt x="296635" y="3948"/>
                    <a:pt x="296635" y="8883"/>
                  </a:cubicBezTo>
                  <a:cubicBezTo>
                    <a:pt x="296745" y="13817"/>
                    <a:pt x="292797" y="17765"/>
                    <a:pt x="287862" y="17765"/>
                  </a:cubicBezTo>
                  <a:close/>
                </a:path>
              </a:pathLst>
            </a:custGeom>
            <a:grpFill/>
            <a:ln w="10954" cap="flat">
              <a:noFill/>
              <a:prstDash val="solid"/>
              <a:miter/>
            </a:ln>
          </p:spPr>
          <p:txBody>
            <a:bodyPr rtlCol="0" anchor="ctr"/>
            <a:lstStyle/>
            <a:p>
              <a:endParaRPr lang="en-US"/>
            </a:p>
          </p:txBody>
        </p:sp>
        <p:sp>
          <p:nvSpPr>
            <p:cNvPr id="1546" name="Forma libre: forma 1545">
              <a:extLst>
                <a:ext uri="{FF2B5EF4-FFF2-40B4-BE49-F238E27FC236}">
                  <a16:creationId xmlns:a16="http://schemas.microsoft.com/office/drawing/2014/main" id="{F07F2B6D-9050-4113-B48D-2FAB409887DF}"/>
                </a:ext>
              </a:extLst>
            </p:cNvPr>
            <p:cNvSpPr/>
            <p:nvPr/>
          </p:nvSpPr>
          <p:spPr>
            <a:xfrm>
              <a:off x="5314693" y="4606277"/>
              <a:ext cx="231605" cy="17765"/>
            </a:xfrm>
            <a:custGeom>
              <a:avLst/>
              <a:gdLst>
                <a:gd name="connsiteX0" fmla="*/ 222723 w 231605"/>
                <a:gd name="connsiteY0" fmla="*/ 17765 h 17765"/>
                <a:gd name="connsiteX1" fmla="*/ 8883 w 231605"/>
                <a:gd name="connsiteY1" fmla="*/ 17765 h 17765"/>
                <a:gd name="connsiteX2" fmla="*/ 0 w 231605"/>
                <a:gd name="connsiteY2" fmla="*/ 8883 h 17765"/>
                <a:gd name="connsiteX3" fmla="*/ 8883 w 231605"/>
                <a:gd name="connsiteY3" fmla="*/ 0 h 17765"/>
                <a:gd name="connsiteX4" fmla="*/ 222723 w 231605"/>
                <a:gd name="connsiteY4" fmla="*/ 0 h 17765"/>
                <a:gd name="connsiteX5" fmla="*/ 231606 w 231605"/>
                <a:gd name="connsiteY5" fmla="*/ 8883 h 17765"/>
                <a:gd name="connsiteX6" fmla="*/ 222723 w 231605"/>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05" h="17765">
                  <a:moveTo>
                    <a:pt x="222723" y="17765"/>
                  </a:moveTo>
                  <a:lnTo>
                    <a:pt x="8883" y="17765"/>
                  </a:lnTo>
                  <a:cubicBezTo>
                    <a:pt x="3948" y="17765"/>
                    <a:pt x="0" y="13818"/>
                    <a:pt x="0" y="8883"/>
                  </a:cubicBezTo>
                  <a:cubicBezTo>
                    <a:pt x="0" y="3948"/>
                    <a:pt x="3948" y="0"/>
                    <a:pt x="8883" y="0"/>
                  </a:cubicBezTo>
                  <a:lnTo>
                    <a:pt x="222723" y="0"/>
                  </a:lnTo>
                  <a:cubicBezTo>
                    <a:pt x="227658" y="0"/>
                    <a:pt x="231606" y="3948"/>
                    <a:pt x="231606" y="8883"/>
                  </a:cubicBezTo>
                  <a:cubicBezTo>
                    <a:pt x="231606" y="13818"/>
                    <a:pt x="227658" y="17765"/>
                    <a:pt x="222723" y="17765"/>
                  </a:cubicBezTo>
                  <a:close/>
                </a:path>
              </a:pathLst>
            </a:custGeom>
            <a:grpFill/>
            <a:ln w="10954" cap="flat">
              <a:noFill/>
              <a:prstDash val="solid"/>
              <a:miter/>
            </a:ln>
          </p:spPr>
          <p:txBody>
            <a:bodyPr rtlCol="0" anchor="ctr"/>
            <a:lstStyle/>
            <a:p>
              <a:endParaRPr lang="en-US"/>
            </a:p>
          </p:txBody>
        </p:sp>
      </p:grpSp>
      <p:grpSp>
        <p:nvGrpSpPr>
          <p:cNvPr id="1547" name="Gráfico 1466">
            <a:extLst>
              <a:ext uri="{FF2B5EF4-FFF2-40B4-BE49-F238E27FC236}">
                <a16:creationId xmlns:a16="http://schemas.microsoft.com/office/drawing/2014/main" id="{7A1F341A-17E0-4659-9612-0867AB720D21}"/>
              </a:ext>
            </a:extLst>
          </p:cNvPr>
          <p:cNvGrpSpPr/>
          <p:nvPr/>
        </p:nvGrpSpPr>
        <p:grpSpPr>
          <a:xfrm>
            <a:off x="7662859" y="1763951"/>
            <a:ext cx="619200" cy="524512"/>
            <a:chOff x="7662859" y="1763951"/>
            <a:chExt cx="619200" cy="524512"/>
          </a:xfrm>
          <a:solidFill>
            <a:srgbClr val="000000"/>
          </a:solidFill>
        </p:grpSpPr>
        <p:sp>
          <p:nvSpPr>
            <p:cNvPr id="1548" name="Forma libre: forma 1547">
              <a:extLst>
                <a:ext uri="{FF2B5EF4-FFF2-40B4-BE49-F238E27FC236}">
                  <a16:creationId xmlns:a16="http://schemas.microsoft.com/office/drawing/2014/main" id="{94AE2B02-BFA7-4077-9315-B64C4BD9BFE5}"/>
                </a:ext>
              </a:extLst>
            </p:cNvPr>
            <p:cNvSpPr/>
            <p:nvPr/>
          </p:nvSpPr>
          <p:spPr>
            <a:xfrm>
              <a:off x="7861810" y="2171893"/>
              <a:ext cx="215376" cy="116570"/>
            </a:xfrm>
            <a:custGeom>
              <a:avLst/>
              <a:gdLst>
                <a:gd name="connsiteX0" fmla="*/ 206274 w 215376"/>
                <a:gd name="connsiteY0" fmla="*/ 116571 h 116570"/>
                <a:gd name="connsiteX1" fmla="*/ 197391 w 215376"/>
                <a:gd name="connsiteY1" fmla="*/ 107688 h 116570"/>
                <a:gd name="connsiteX2" fmla="*/ 107578 w 215376"/>
                <a:gd name="connsiteY2" fmla="*/ 17875 h 116570"/>
                <a:gd name="connsiteX3" fmla="*/ 17765 w 215376"/>
                <a:gd name="connsiteY3" fmla="*/ 107688 h 116570"/>
                <a:gd name="connsiteX4" fmla="*/ 8883 w 215376"/>
                <a:gd name="connsiteY4" fmla="*/ 116571 h 116570"/>
                <a:gd name="connsiteX5" fmla="*/ 0 w 215376"/>
                <a:gd name="connsiteY5" fmla="*/ 107688 h 116570"/>
                <a:gd name="connsiteX6" fmla="*/ 107688 w 215376"/>
                <a:gd name="connsiteY6" fmla="*/ 0 h 116570"/>
                <a:gd name="connsiteX7" fmla="*/ 215376 w 215376"/>
                <a:gd name="connsiteY7" fmla="*/ 107688 h 116570"/>
                <a:gd name="connsiteX8" fmla="*/ 206274 w 215376"/>
                <a:gd name="connsiteY8" fmla="*/ 116571 h 11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376" h="116570">
                  <a:moveTo>
                    <a:pt x="206274" y="116571"/>
                  </a:moveTo>
                  <a:cubicBezTo>
                    <a:pt x="201339" y="116571"/>
                    <a:pt x="197391" y="112623"/>
                    <a:pt x="197391" y="107688"/>
                  </a:cubicBezTo>
                  <a:cubicBezTo>
                    <a:pt x="197391" y="58121"/>
                    <a:pt x="157036" y="17875"/>
                    <a:pt x="107578" y="17875"/>
                  </a:cubicBezTo>
                  <a:cubicBezTo>
                    <a:pt x="58011" y="17875"/>
                    <a:pt x="17765" y="58230"/>
                    <a:pt x="17765" y="107688"/>
                  </a:cubicBezTo>
                  <a:cubicBezTo>
                    <a:pt x="17765" y="112623"/>
                    <a:pt x="13818" y="116571"/>
                    <a:pt x="8883" y="116571"/>
                  </a:cubicBezTo>
                  <a:cubicBezTo>
                    <a:pt x="3948" y="116571"/>
                    <a:pt x="0" y="112623"/>
                    <a:pt x="0" y="107688"/>
                  </a:cubicBezTo>
                  <a:cubicBezTo>
                    <a:pt x="0" y="48361"/>
                    <a:pt x="48251" y="0"/>
                    <a:pt x="107688" y="0"/>
                  </a:cubicBezTo>
                  <a:cubicBezTo>
                    <a:pt x="167015" y="0"/>
                    <a:pt x="215376" y="48251"/>
                    <a:pt x="215376" y="107688"/>
                  </a:cubicBezTo>
                  <a:cubicBezTo>
                    <a:pt x="215266" y="112623"/>
                    <a:pt x="211209" y="116571"/>
                    <a:pt x="206274" y="116571"/>
                  </a:cubicBezTo>
                  <a:close/>
                </a:path>
              </a:pathLst>
            </a:custGeom>
            <a:grpFill/>
            <a:ln w="10954" cap="flat">
              <a:noFill/>
              <a:prstDash val="solid"/>
              <a:miter/>
            </a:ln>
          </p:spPr>
          <p:txBody>
            <a:bodyPr rtlCol="0" anchor="ctr"/>
            <a:lstStyle/>
            <a:p>
              <a:endParaRPr lang="en-US"/>
            </a:p>
          </p:txBody>
        </p:sp>
        <p:sp>
          <p:nvSpPr>
            <p:cNvPr id="1549" name="Forma libre: forma 1548">
              <a:extLst>
                <a:ext uri="{FF2B5EF4-FFF2-40B4-BE49-F238E27FC236}">
                  <a16:creationId xmlns:a16="http://schemas.microsoft.com/office/drawing/2014/main" id="{D4FF0D08-166C-433B-B4E9-1A209B3561E1}"/>
                </a:ext>
              </a:extLst>
            </p:cNvPr>
            <p:cNvSpPr/>
            <p:nvPr/>
          </p:nvSpPr>
          <p:spPr>
            <a:xfrm>
              <a:off x="7917847" y="2059819"/>
              <a:ext cx="103082" cy="103082"/>
            </a:xfrm>
            <a:custGeom>
              <a:avLst/>
              <a:gdLst>
                <a:gd name="connsiteX0" fmla="*/ 51541 w 103082"/>
                <a:gd name="connsiteY0" fmla="*/ 103082 h 103082"/>
                <a:gd name="connsiteX1" fmla="*/ 0 w 103082"/>
                <a:gd name="connsiteY1" fmla="*/ 51541 h 103082"/>
                <a:gd name="connsiteX2" fmla="*/ 51541 w 103082"/>
                <a:gd name="connsiteY2" fmla="*/ 0 h 103082"/>
                <a:gd name="connsiteX3" fmla="*/ 103082 w 103082"/>
                <a:gd name="connsiteY3" fmla="*/ 51541 h 103082"/>
                <a:gd name="connsiteX4" fmla="*/ 51541 w 103082"/>
                <a:gd name="connsiteY4" fmla="*/ 103082 h 103082"/>
                <a:gd name="connsiteX5" fmla="*/ 51541 w 103082"/>
                <a:gd name="connsiteY5" fmla="*/ 17875 h 103082"/>
                <a:gd name="connsiteX6" fmla="*/ 17875 w 103082"/>
                <a:gd name="connsiteY6" fmla="*/ 51541 h 103082"/>
                <a:gd name="connsiteX7" fmla="*/ 51541 w 103082"/>
                <a:gd name="connsiteY7" fmla="*/ 85207 h 103082"/>
                <a:gd name="connsiteX8" fmla="*/ 85207 w 103082"/>
                <a:gd name="connsiteY8" fmla="*/ 51541 h 103082"/>
                <a:gd name="connsiteX9" fmla="*/ 51541 w 103082"/>
                <a:gd name="connsiteY9" fmla="*/ 17875 h 1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082" h="103082">
                  <a:moveTo>
                    <a:pt x="51541" y="103082"/>
                  </a:moveTo>
                  <a:cubicBezTo>
                    <a:pt x="23139" y="103082"/>
                    <a:pt x="0" y="79944"/>
                    <a:pt x="0" y="51541"/>
                  </a:cubicBezTo>
                  <a:cubicBezTo>
                    <a:pt x="0" y="23139"/>
                    <a:pt x="23139" y="0"/>
                    <a:pt x="51541" y="0"/>
                  </a:cubicBezTo>
                  <a:cubicBezTo>
                    <a:pt x="79944" y="0"/>
                    <a:pt x="103082" y="23139"/>
                    <a:pt x="103082" y="51541"/>
                  </a:cubicBezTo>
                  <a:cubicBezTo>
                    <a:pt x="102973" y="79944"/>
                    <a:pt x="79944" y="103082"/>
                    <a:pt x="51541" y="103082"/>
                  </a:cubicBezTo>
                  <a:close/>
                  <a:moveTo>
                    <a:pt x="51541" y="17875"/>
                  </a:moveTo>
                  <a:cubicBezTo>
                    <a:pt x="33008" y="17875"/>
                    <a:pt x="17875" y="33008"/>
                    <a:pt x="17875" y="51541"/>
                  </a:cubicBezTo>
                  <a:cubicBezTo>
                    <a:pt x="17875" y="70074"/>
                    <a:pt x="33008" y="85207"/>
                    <a:pt x="51541" y="85207"/>
                  </a:cubicBezTo>
                  <a:cubicBezTo>
                    <a:pt x="70074" y="85207"/>
                    <a:pt x="85207" y="70074"/>
                    <a:pt x="85207" y="51541"/>
                  </a:cubicBezTo>
                  <a:cubicBezTo>
                    <a:pt x="85207" y="33008"/>
                    <a:pt x="70074" y="17875"/>
                    <a:pt x="51541" y="17875"/>
                  </a:cubicBezTo>
                  <a:close/>
                </a:path>
              </a:pathLst>
            </a:custGeom>
            <a:grpFill/>
            <a:ln w="10954" cap="flat">
              <a:noFill/>
              <a:prstDash val="solid"/>
              <a:miter/>
            </a:ln>
          </p:spPr>
          <p:txBody>
            <a:bodyPr rtlCol="0" anchor="ctr"/>
            <a:lstStyle/>
            <a:p>
              <a:endParaRPr lang="en-US"/>
            </a:p>
          </p:txBody>
        </p:sp>
        <p:sp>
          <p:nvSpPr>
            <p:cNvPr id="1550" name="Forma libre: forma 1549">
              <a:extLst>
                <a:ext uri="{FF2B5EF4-FFF2-40B4-BE49-F238E27FC236}">
                  <a16:creationId xmlns:a16="http://schemas.microsoft.com/office/drawing/2014/main" id="{864DCE65-C8D1-4C51-AEC1-921999DDA107}"/>
                </a:ext>
              </a:extLst>
            </p:cNvPr>
            <p:cNvSpPr/>
            <p:nvPr/>
          </p:nvSpPr>
          <p:spPr>
            <a:xfrm>
              <a:off x="8059420" y="2171893"/>
              <a:ext cx="215376" cy="116570"/>
            </a:xfrm>
            <a:custGeom>
              <a:avLst/>
              <a:gdLst>
                <a:gd name="connsiteX0" fmla="*/ 206274 w 215376"/>
                <a:gd name="connsiteY0" fmla="*/ 116571 h 116570"/>
                <a:gd name="connsiteX1" fmla="*/ 197391 w 215376"/>
                <a:gd name="connsiteY1" fmla="*/ 107688 h 116570"/>
                <a:gd name="connsiteX2" fmla="*/ 107578 w 215376"/>
                <a:gd name="connsiteY2" fmla="*/ 17875 h 116570"/>
                <a:gd name="connsiteX3" fmla="*/ 17766 w 215376"/>
                <a:gd name="connsiteY3" fmla="*/ 107688 h 116570"/>
                <a:gd name="connsiteX4" fmla="*/ 8883 w 215376"/>
                <a:gd name="connsiteY4" fmla="*/ 116571 h 116570"/>
                <a:gd name="connsiteX5" fmla="*/ 0 w 215376"/>
                <a:gd name="connsiteY5" fmla="*/ 107688 h 116570"/>
                <a:gd name="connsiteX6" fmla="*/ 107688 w 215376"/>
                <a:gd name="connsiteY6" fmla="*/ 0 h 116570"/>
                <a:gd name="connsiteX7" fmla="*/ 215376 w 215376"/>
                <a:gd name="connsiteY7" fmla="*/ 107688 h 116570"/>
                <a:gd name="connsiteX8" fmla="*/ 206274 w 215376"/>
                <a:gd name="connsiteY8" fmla="*/ 116571 h 11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376" h="116570">
                  <a:moveTo>
                    <a:pt x="206274" y="116571"/>
                  </a:moveTo>
                  <a:cubicBezTo>
                    <a:pt x="201339" y="116571"/>
                    <a:pt x="197391" y="112623"/>
                    <a:pt x="197391" y="107688"/>
                  </a:cubicBezTo>
                  <a:cubicBezTo>
                    <a:pt x="197391" y="58121"/>
                    <a:pt x="157036" y="17875"/>
                    <a:pt x="107578" y="17875"/>
                  </a:cubicBezTo>
                  <a:cubicBezTo>
                    <a:pt x="58011" y="17875"/>
                    <a:pt x="17766" y="58230"/>
                    <a:pt x="17766" y="107688"/>
                  </a:cubicBezTo>
                  <a:cubicBezTo>
                    <a:pt x="17766" y="112623"/>
                    <a:pt x="13818" y="116571"/>
                    <a:pt x="8883" y="116571"/>
                  </a:cubicBezTo>
                  <a:cubicBezTo>
                    <a:pt x="3948" y="116571"/>
                    <a:pt x="0" y="112623"/>
                    <a:pt x="0" y="107688"/>
                  </a:cubicBezTo>
                  <a:cubicBezTo>
                    <a:pt x="0" y="48361"/>
                    <a:pt x="48251" y="0"/>
                    <a:pt x="107688" y="0"/>
                  </a:cubicBezTo>
                  <a:cubicBezTo>
                    <a:pt x="167015" y="0"/>
                    <a:pt x="215376" y="48251"/>
                    <a:pt x="215376" y="107688"/>
                  </a:cubicBezTo>
                  <a:cubicBezTo>
                    <a:pt x="215157" y="112623"/>
                    <a:pt x="211209" y="116571"/>
                    <a:pt x="206274" y="116571"/>
                  </a:cubicBezTo>
                  <a:close/>
                </a:path>
              </a:pathLst>
            </a:custGeom>
            <a:grpFill/>
            <a:ln w="10954" cap="flat">
              <a:noFill/>
              <a:prstDash val="solid"/>
              <a:miter/>
            </a:ln>
          </p:spPr>
          <p:txBody>
            <a:bodyPr rtlCol="0" anchor="ctr"/>
            <a:lstStyle/>
            <a:p>
              <a:endParaRPr lang="en-US"/>
            </a:p>
          </p:txBody>
        </p:sp>
        <p:sp>
          <p:nvSpPr>
            <p:cNvPr id="1551" name="Forma libre: forma 1550">
              <a:extLst>
                <a:ext uri="{FF2B5EF4-FFF2-40B4-BE49-F238E27FC236}">
                  <a16:creationId xmlns:a16="http://schemas.microsoft.com/office/drawing/2014/main" id="{72B2928E-3A87-473C-9F3F-8E52C181CCB9}"/>
                </a:ext>
              </a:extLst>
            </p:cNvPr>
            <p:cNvSpPr/>
            <p:nvPr/>
          </p:nvSpPr>
          <p:spPr>
            <a:xfrm>
              <a:off x="8115348" y="2059819"/>
              <a:ext cx="103082" cy="103082"/>
            </a:xfrm>
            <a:custGeom>
              <a:avLst/>
              <a:gdLst>
                <a:gd name="connsiteX0" fmla="*/ 51541 w 103082"/>
                <a:gd name="connsiteY0" fmla="*/ 103082 h 103082"/>
                <a:gd name="connsiteX1" fmla="*/ 0 w 103082"/>
                <a:gd name="connsiteY1" fmla="*/ 51541 h 103082"/>
                <a:gd name="connsiteX2" fmla="*/ 51541 w 103082"/>
                <a:gd name="connsiteY2" fmla="*/ 0 h 103082"/>
                <a:gd name="connsiteX3" fmla="*/ 103082 w 103082"/>
                <a:gd name="connsiteY3" fmla="*/ 51541 h 103082"/>
                <a:gd name="connsiteX4" fmla="*/ 51541 w 103082"/>
                <a:gd name="connsiteY4" fmla="*/ 103082 h 103082"/>
                <a:gd name="connsiteX5" fmla="*/ 51541 w 103082"/>
                <a:gd name="connsiteY5" fmla="*/ 17875 h 103082"/>
                <a:gd name="connsiteX6" fmla="*/ 17875 w 103082"/>
                <a:gd name="connsiteY6" fmla="*/ 51541 h 103082"/>
                <a:gd name="connsiteX7" fmla="*/ 51541 w 103082"/>
                <a:gd name="connsiteY7" fmla="*/ 85207 h 103082"/>
                <a:gd name="connsiteX8" fmla="*/ 85207 w 103082"/>
                <a:gd name="connsiteY8" fmla="*/ 51541 h 103082"/>
                <a:gd name="connsiteX9" fmla="*/ 51541 w 103082"/>
                <a:gd name="connsiteY9" fmla="*/ 17875 h 1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082" h="103082">
                  <a:moveTo>
                    <a:pt x="51541" y="103082"/>
                  </a:moveTo>
                  <a:cubicBezTo>
                    <a:pt x="23139" y="103082"/>
                    <a:pt x="0" y="79944"/>
                    <a:pt x="0" y="51541"/>
                  </a:cubicBezTo>
                  <a:cubicBezTo>
                    <a:pt x="0" y="23139"/>
                    <a:pt x="23139" y="0"/>
                    <a:pt x="51541" y="0"/>
                  </a:cubicBezTo>
                  <a:cubicBezTo>
                    <a:pt x="79944" y="0"/>
                    <a:pt x="103082" y="23139"/>
                    <a:pt x="103082" y="51541"/>
                  </a:cubicBezTo>
                  <a:cubicBezTo>
                    <a:pt x="103082" y="79944"/>
                    <a:pt x="79944" y="103082"/>
                    <a:pt x="51541" y="103082"/>
                  </a:cubicBezTo>
                  <a:close/>
                  <a:moveTo>
                    <a:pt x="51541" y="17875"/>
                  </a:moveTo>
                  <a:cubicBezTo>
                    <a:pt x="33008" y="17875"/>
                    <a:pt x="17875" y="33008"/>
                    <a:pt x="17875" y="51541"/>
                  </a:cubicBezTo>
                  <a:cubicBezTo>
                    <a:pt x="17875" y="70074"/>
                    <a:pt x="33008" y="85207"/>
                    <a:pt x="51541" y="85207"/>
                  </a:cubicBezTo>
                  <a:cubicBezTo>
                    <a:pt x="70074" y="85207"/>
                    <a:pt x="85207" y="70074"/>
                    <a:pt x="85207" y="51541"/>
                  </a:cubicBezTo>
                  <a:cubicBezTo>
                    <a:pt x="85207" y="33008"/>
                    <a:pt x="70074" y="17875"/>
                    <a:pt x="51541" y="17875"/>
                  </a:cubicBezTo>
                  <a:close/>
                </a:path>
              </a:pathLst>
            </a:custGeom>
            <a:grpFill/>
            <a:ln w="10954" cap="flat">
              <a:noFill/>
              <a:prstDash val="solid"/>
              <a:miter/>
            </a:ln>
          </p:spPr>
          <p:txBody>
            <a:bodyPr rtlCol="0" anchor="ctr"/>
            <a:lstStyle/>
            <a:p>
              <a:endParaRPr lang="en-US"/>
            </a:p>
          </p:txBody>
        </p:sp>
        <p:sp>
          <p:nvSpPr>
            <p:cNvPr id="1552" name="Forma libre: forma 1551">
              <a:extLst>
                <a:ext uri="{FF2B5EF4-FFF2-40B4-BE49-F238E27FC236}">
                  <a16:creationId xmlns:a16="http://schemas.microsoft.com/office/drawing/2014/main" id="{9848134D-8B07-40C4-BDD2-21A807C1750F}"/>
                </a:ext>
              </a:extLst>
            </p:cNvPr>
            <p:cNvSpPr/>
            <p:nvPr/>
          </p:nvSpPr>
          <p:spPr>
            <a:xfrm>
              <a:off x="7664309" y="2171893"/>
              <a:ext cx="215376" cy="116570"/>
            </a:xfrm>
            <a:custGeom>
              <a:avLst/>
              <a:gdLst>
                <a:gd name="connsiteX0" fmla="*/ 206274 w 215376"/>
                <a:gd name="connsiteY0" fmla="*/ 116571 h 116570"/>
                <a:gd name="connsiteX1" fmla="*/ 197391 w 215376"/>
                <a:gd name="connsiteY1" fmla="*/ 107688 h 116570"/>
                <a:gd name="connsiteX2" fmla="*/ 107578 w 215376"/>
                <a:gd name="connsiteY2" fmla="*/ 17875 h 116570"/>
                <a:gd name="connsiteX3" fmla="*/ 17765 w 215376"/>
                <a:gd name="connsiteY3" fmla="*/ 107688 h 116570"/>
                <a:gd name="connsiteX4" fmla="*/ 8883 w 215376"/>
                <a:gd name="connsiteY4" fmla="*/ 116571 h 116570"/>
                <a:gd name="connsiteX5" fmla="*/ 0 w 215376"/>
                <a:gd name="connsiteY5" fmla="*/ 107688 h 116570"/>
                <a:gd name="connsiteX6" fmla="*/ 107688 w 215376"/>
                <a:gd name="connsiteY6" fmla="*/ 0 h 116570"/>
                <a:gd name="connsiteX7" fmla="*/ 215376 w 215376"/>
                <a:gd name="connsiteY7" fmla="*/ 107688 h 116570"/>
                <a:gd name="connsiteX8" fmla="*/ 206274 w 215376"/>
                <a:gd name="connsiteY8" fmla="*/ 116571 h 11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376" h="116570">
                  <a:moveTo>
                    <a:pt x="206274" y="116571"/>
                  </a:moveTo>
                  <a:cubicBezTo>
                    <a:pt x="201339" y="116571"/>
                    <a:pt x="197391" y="112623"/>
                    <a:pt x="197391" y="107688"/>
                  </a:cubicBezTo>
                  <a:cubicBezTo>
                    <a:pt x="197391" y="58121"/>
                    <a:pt x="157036" y="17875"/>
                    <a:pt x="107578" y="17875"/>
                  </a:cubicBezTo>
                  <a:cubicBezTo>
                    <a:pt x="58121" y="17875"/>
                    <a:pt x="17765" y="58230"/>
                    <a:pt x="17765" y="107688"/>
                  </a:cubicBezTo>
                  <a:cubicBezTo>
                    <a:pt x="17765" y="112623"/>
                    <a:pt x="13818" y="116571"/>
                    <a:pt x="8883" y="116571"/>
                  </a:cubicBezTo>
                  <a:cubicBezTo>
                    <a:pt x="3948" y="116571"/>
                    <a:pt x="0" y="112623"/>
                    <a:pt x="0" y="107688"/>
                  </a:cubicBezTo>
                  <a:cubicBezTo>
                    <a:pt x="0" y="48361"/>
                    <a:pt x="48251" y="0"/>
                    <a:pt x="107688" y="0"/>
                  </a:cubicBezTo>
                  <a:cubicBezTo>
                    <a:pt x="167125" y="0"/>
                    <a:pt x="215376" y="48251"/>
                    <a:pt x="215376" y="107688"/>
                  </a:cubicBezTo>
                  <a:cubicBezTo>
                    <a:pt x="215157" y="112623"/>
                    <a:pt x="211209" y="116571"/>
                    <a:pt x="206274" y="116571"/>
                  </a:cubicBezTo>
                  <a:close/>
                </a:path>
              </a:pathLst>
            </a:custGeom>
            <a:grpFill/>
            <a:ln w="10954" cap="flat">
              <a:noFill/>
              <a:prstDash val="solid"/>
              <a:miter/>
            </a:ln>
          </p:spPr>
          <p:txBody>
            <a:bodyPr rtlCol="0" anchor="ctr"/>
            <a:lstStyle/>
            <a:p>
              <a:endParaRPr lang="en-US"/>
            </a:p>
          </p:txBody>
        </p:sp>
        <p:sp>
          <p:nvSpPr>
            <p:cNvPr id="1553" name="Forma libre: forma 1552">
              <a:extLst>
                <a:ext uri="{FF2B5EF4-FFF2-40B4-BE49-F238E27FC236}">
                  <a16:creationId xmlns:a16="http://schemas.microsoft.com/office/drawing/2014/main" id="{7561035F-8B60-444D-A2A8-66CF9D24888F}"/>
                </a:ext>
              </a:extLst>
            </p:cNvPr>
            <p:cNvSpPr/>
            <p:nvPr/>
          </p:nvSpPr>
          <p:spPr>
            <a:xfrm>
              <a:off x="7720236" y="2059819"/>
              <a:ext cx="103082" cy="103082"/>
            </a:xfrm>
            <a:custGeom>
              <a:avLst/>
              <a:gdLst>
                <a:gd name="connsiteX0" fmla="*/ 51541 w 103082"/>
                <a:gd name="connsiteY0" fmla="*/ 103082 h 103082"/>
                <a:gd name="connsiteX1" fmla="*/ 0 w 103082"/>
                <a:gd name="connsiteY1" fmla="*/ 51541 h 103082"/>
                <a:gd name="connsiteX2" fmla="*/ 51541 w 103082"/>
                <a:gd name="connsiteY2" fmla="*/ 0 h 103082"/>
                <a:gd name="connsiteX3" fmla="*/ 103082 w 103082"/>
                <a:gd name="connsiteY3" fmla="*/ 51541 h 103082"/>
                <a:gd name="connsiteX4" fmla="*/ 51541 w 103082"/>
                <a:gd name="connsiteY4" fmla="*/ 103082 h 103082"/>
                <a:gd name="connsiteX5" fmla="*/ 51541 w 103082"/>
                <a:gd name="connsiteY5" fmla="*/ 17875 h 103082"/>
                <a:gd name="connsiteX6" fmla="*/ 17875 w 103082"/>
                <a:gd name="connsiteY6" fmla="*/ 51541 h 103082"/>
                <a:gd name="connsiteX7" fmla="*/ 51541 w 103082"/>
                <a:gd name="connsiteY7" fmla="*/ 85207 h 103082"/>
                <a:gd name="connsiteX8" fmla="*/ 85207 w 103082"/>
                <a:gd name="connsiteY8" fmla="*/ 51541 h 103082"/>
                <a:gd name="connsiteX9" fmla="*/ 51541 w 103082"/>
                <a:gd name="connsiteY9" fmla="*/ 17875 h 1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082" h="103082">
                  <a:moveTo>
                    <a:pt x="51541" y="103082"/>
                  </a:moveTo>
                  <a:cubicBezTo>
                    <a:pt x="23139" y="103082"/>
                    <a:pt x="0" y="79944"/>
                    <a:pt x="0" y="51541"/>
                  </a:cubicBezTo>
                  <a:cubicBezTo>
                    <a:pt x="0" y="23139"/>
                    <a:pt x="23139" y="0"/>
                    <a:pt x="51541" y="0"/>
                  </a:cubicBezTo>
                  <a:cubicBezTo>
                    <a:pt x="79944" y="0"/>
                    <a:pt x="103082" y="23139"/>
                    <a:pt x="103082" y="51541"/>
                  </a:cubicBezTo>
                  <a:cubicBezTo>
                    <a:pt x="103082" y="79944"/>
                    <a:pt x="79944" y="103082"/>
                    <a:pt x="51541" y="103082"/>
                  </a:cubicBezTo>
                  <a:close/>
                  <a:moveTo>
                    <a:pt x="51541" y="17875"/>
                  </a:moveTo>
                  <a:cubicBezTo>
                    <a:pt x="33008" y="17875"/>
                    <a:pt x="17875" y="33008"/>
                    <a:pt x="17875" y="51541"/>
                  </a:cubicBezTo>
                  <a:cubicBezTo>
                    <a:pt x="17875" y="70074"/>
                    <a:pt x="33008" y="85207"/>
                    <a:pt x="51541" y="85207"/>
                  </a:cubicBezTo>
                  <a:cubicBezTo>
                    <a:pt x="70074" y="85207"/>
                    <a:pt x="85207" y="70074"/>
                    <a:pt x="85207" y="51541"/>
                  </a:cubicBezTo>
                  <a:cubicBezTo>
                    <a:pt x="85207" y="33008"/>
                    <a:pt x="70184" y="17875"/>
                    <a:pt x="51541" y="17875"/>
                  </a:cubicBezTo>
                  <a:close/>
                </a:path>
              </a:pathLst>
            </a:custGeom>
            <a:grpFill/>
            <a:ln w="10954" cap="flat">
              <a:noFill/>
              <a:prstDash val="solid"/>
              <a:miter/>
            </a:ln>
          </p:spPr>
          <p:txBody>
            <a:bodyPr rtlCol="0" anchor="ctr"/>
            <a:lstStyle/>
            <a:p>
              <a:endParaRPr lang="en-US"/>
            </a:p>
          </p:txBody>
        </p:sp>
        <p:sp>
          <p:nvSpPr>
            <p:cNvPr id="1554" name="Forma libre: forma 1553">
              <a:extLst>
                <a:ext uri="{FF2B5EF4-FFF2-40B4-BE49-F238E27FC236}">
                  <a16:creationId xmlns:a16="http://schemas.microsoft.com/office/drawing/2014/main" id="{CBB3732B-39A7-4140-85C0-E233617E08AF}"/>
                </a:ext>
              </a:extLst>
            </p:cNvPr>
            <p:cNvSpPr/>
            <p:nvPr/>
          </p:nvSpPr>
          <p:spPr>
            <a:xfrm>
              <a:off x="7662859" y="1785335"/>
              <a:ext cx="265296" cy="244436"/>
            </a:xfrm>
            <a:custGeom>
              <a:avLst/>
              <a:gdLst>
                <a:gd name="connsiteX0" fmla="*/ 8907 w 265296"/>
                <a:gd name="connsiteY0" fmla="*/ 244436 h 244436"/>
                <a:gd name="connsiteX1" fmla="*/ 3424 w 265296"/>
                <a:gd name="connsiteY1" fmla="*/ 242572 h 244436"/>
                <a:gd name="connsiteX2" fmla="*/ 463 w 265296"/>
                <a:gd name="connsiteY2" fmla="*/ 232703 h 244436"/>
                <a:gd name="connsiteX3" fmla="*/ 25905 w 265296"/>
                <a:gd name="connsiteY3" fmla="*/ 158352 h 244436"/>
                <a:gd name="connsiteX4" fmla="*/ 4959 w 265296"/>
                <a:gd name="connsiteY4" fmla="*/ 102534 h 244436"/>
                <a:gd name="connsiteX5" fmla="*/ 135128 w 265296"/>
                <a:gd name="connsiteY5" fmla="*/ 0 h 244436"/>
                <a:gd name="connsiteX6" fmla="*/ 265296 w 265296"/>
                <a:gd name="connsiteY6" fmla="*/ 102534 h 244436"/>
                <a:gd name="connsiteX7" fmla="*/ 135128 w 265296"/>
                <a:gd name="connsiteY7" fmla="*/ 205068 h 244436"/>
                <a:gd name="connsiteX8" fmla="*/ 84903 w 265296"/>
                <a:gd name="connsiteY8" fmla="*/ 197172 h 244436"/>
                <a:gd name="connsiteX9" fmla="*/ 13732 w 265296"/>
                <a:gd name="connsiteY9" fmla="*/ 243120 h 244436"/>
                <a:gd name="connsiteX10" fmla="*/ 8907 w 265296"/>
                <a:gd name="connsiteY10" fmla="*/ 244436 h 244436"/>
                <a:gd name="connsiteX11" fmla="*/ 135128 w 265296"/>
                <a:gd name="connsiteY11" fmla="*/ 17765 h 244436"/>
                <a:gd name="connsiteX12" fmla="*/ 22724 w 265296"/>
                <a:gd name="connsiteY12" fmla="*/ 102534 h 244436"/>
                <a:gd name="connsiteX13" fmla="*/ 42464 w 265296"/>
                <a:gd name="connsiteY13" fmla="*/ 150346 h 244436"/>
                <a:gd name="connsiteX14" fmla="*/ 44328 w 265296"/>
                <a:gd name="connsiteY14" fmla="*/ 159229 h 244436"/>
                <a:gd name="connsiteX15" fmla="*/ 25576 w 265296"/>
                <a:gd name="connsiteY15" fmla="*/ 214170 h 244436"/>
                <a:gd name="connsiteX16" fmla="*/ 78871 w 265296"/>
                <a:gd name="connsiteY16" fmla="*/ 179845 h 244436"/>
                <a:gd name="connsiteX17" fmla="*/ 86767 w 265296"/>
                <a:gd name="connsiteY17" fmla="*/ 178968 h 244436"/>
                <a:gd name="connsiteX18" fmla="*/ 135128 w 265296"/>
                <a:gd name="connsiteY18" fmla="*/ 187302 h 244436"/>
                <a:gd name="connsiteX19" fmla="*/ 247531 w 265296"/>
                <a:gd name="connsiteY19" fmla="*/ 102534 h 244436"/>
                <a:gd name="connsiteX20" fmla="*/ 135128 w 265296"/>
                <a:gd name="connsiteY20" fmla="*/ 17765 h 24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5296" h="244436">
                  <a:moveTo>
                    <a:pt x="8907" y="244436"/>
                  </a:moveTo>
                  <a:cubicBezTo>
                    <a:pt x="6933" y="244436"/>
                    <a:pt x="5069" y="243778"/>
                    <a:pt x="3424" y="242572"/>
                  </a:cubicBezTo>
                  <a:cubicBezTo>
                    <a:pt x="463" y="240269"/>
                    <a:pt x="-743" y="236212"/>
                    <a:pt x="463" y="232703"/>
                  </a:cubicBezTo>
                  <a:lnTo>
                    <a:pt x="25905" y="158352"/>
                  </a:lnTo>
                  <a:cubicBezTo>
                    <a:pt x="12197" y="141683"/>
                    <a:pt x="4959" y="122492"/>
                    <a:pt x="4959" y="102534"/>
                  </a:cubicBezTo>
                  <a:cubicBezTo>
                    <a:pt x="4959" y="45948"/>
                    <a:pt x="63300" y="0"/>
                    <a:pt x="135128" y="0"/>
                  </a:cubicBezTo>
                  <a:cubicBezTo>
                    <a:pt x="206847" y="0"/>
                    <a:pt x="265296" y="45948"/>
                    <a:pt x="265296" y="102534"/>
                  </a:cubicBezTo>
                  <a:cubicBezTo>
                    <a:pt x="265296" y="159119"/>
                    <a:pt x="206957" y="205068"/>
                    <a:pt x="135128" y="205068"/>
                  </a:cubicBezTo>
                  <a:cubicBezTo>
                    <a:pt x="117692" y="205068"/>
                    <a:pt x="100804" y="202436"/>
                    <a:pt x="84903" y="197172"/>
                  </a:cubicBezTo>
                  <a:lnTo>
                    <a:pt x="13732" y="243120"/>
                  </a:lnTo>
                  <a:cubicBezTo>
                    <a:pt x="12197" y="243998"/>
                    <a:pt x="10552" y="244436"/>
                    <a:pt x="8907" y="244436"/>
                  </a:cubicBezTo>
                  <a:close/>
                  <a:moveTo>
                    <a:pt x="135128" y="17765"/>
                  </a:moveTo>
                  <a:cubicBezTo>
                    <a:pt x="73169" y="17765"/>
                    <a:pt x="22724" y="55818"/>
                    <a:pt x="22724" y="102534"/>
                  </a:cubicBezTo>
                  <a:cubicBezTo>
                    <a:pt x="22724" y="119641"/>
                    <a:pt x="29523" y="136200"/>
                    <a:pt x="42464" y="150346"/>
                  </a:cubicBezTo>
                  <a:cubicBezTo>
                    <a:pt x="44657" y="152759"/>
                    <a:pt x="45315" y="156159"/>
                    <a:pt x="44328" y="159229"/>
                  </a:cubicBezTo>
                  <a:lnTo>
                    <a:pt x="25576" y="214170"/>
                  </a:lnTo>
                  <a:lnTo>
                    <a:pt x="78871" y="179845"/>
                  </a:lnTo>
                  <a:cubicBezTo>
                    <a:pt x="81174" y="178310"/>
                    <a:pt x="84135" y="177981"/>
                    <a:pt x="86767" y="178968"/>
                  </a:cubicBezTo>
                  <a:cubicBezTo>
                    <a:pt x="102010" y="184451"/>
                    <a:pt x="118240" y="187302"/>
                    <a:pt x="135128" y="187302"/>
                  </a:cubicBezTo>
                  <a:cubicBezTo>
                    <a:pt x="197087" y="187302"/>
                    <a:pt x="247531" y="149250"/>
                    <a:pt x="247531" y="102534"/>
                  </a:cubicBezTo>
                  <a:cubicBezTo>
                    <a:pt x="247422" y="55818"/>
                    <a:pt x="197087" y="17765"/>
                    <a:pt x="135128" y="17765"/>
                  </a:cubicBezTo>
                  <a:close/>
                </a:path>
              </a:pathLst>
            </a:custGeom>
            <a:grpFill/>
            <a:ln w="10954" cap="flat">
              <a:noFill/>
              <a:prstDash val="solid"/>
              <a:miter/>
            </a:ln>
          </p:spPr>
          <p:txBody>
            <a:bodyPr rtlCol="0" anchor="ctr"/>
            <a:lstStyle/>
            <a:p>
              <a:endParaRPr lang="en-US"/>
            </a:p>
          </p:txBody>
        </p:sp>
        <p:sp>
          <p:nvSpPr>
            <p:cNvPr id="1555" name="Forma libre: forma 1554">
              <a:extLst>
                <a:ext uri="{FF2B5EF4-FFF2-40B4-BE49-F238E27FC236}">
                  <a16:creationId xmlns:a16="http://schemas.microsoft.com/office/drawing/2014/main" id="{E2D5C6CC-31B9-4DC0-983E-F9A2A804CBF1}"/>
                </a:ext>
              </a:extLst>
            </p:cNvPr>
            <p:cNvSpPr/>
            <p:nvPr/>
          </p:nvSpPr>
          <p:spPr>
            <a:xfrm>
              <a:off x="7781757" y="1869446"/>
              <a:ext cx="33556" cy="33556"/>
            </a:xfrm>
            <a:custGeom>
              <a:avLst/>
              <a:gdLst>
                <a:gd name="connsiteX0" fmla="*/ 33557 w 33556"/>
                <a:gd name="connsiteY0" fmla="*/ 16778 h 33556"/>
                <a:gd name="connsiteX1" fmla="*/ 16778 w 33556"/>
                <a:gd name="connsiteY1" fmla="*/ 33557 h 33556"/>
                <a:gd name="connsiteX2" fmla="*/ 0 w 33556"/>
                <a:gd name="connsiteY2" fmla="*/ 16778 h 33556"/>
                <a:gd name="connsiteX3" fmla="*/ 16778 w 33556"/>
                <a:gd name="connsiteY3" fmla="*/ 0 h 33556"/>
                <a:gd name="connsiteX4" fmla="*/ 33557 w 33556"/>
                <a:gd name="connsiteY4" fmla="*/ 16778 h 33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6" h="33556">
                  <a:moveTo>
                    <a:pt x="33557" y="16778"/>
                  </a:moveTo>
                  <a:cubicBezTo>
                    <a:pt x="33557" y="26045"/>
                    <a:pt x="26045" y="33557"/>
                    <a:pt x="16778" y="33557"/>
                  </a:cubicBezTo>
                  <a:cubicBezTo>
                    <a:pt x="7512" y="33557"/>
                    <a:pt x="0" y="26045"/>
                    <a:pt x="0" y="16778"/>
                  </a:cubicBezTo>
                  <a:cubicBezTo>
                    <a:pt x="0" y="7512"/>
                    <a:pt x="7512" y="0"/>
                    <a:pt x="16778" y="0"/>
                  </a:cubicBezTo>
                  <a:cubicBezTo>
                    <a:pt x="26045" y="0"/>
                    <a:pt x="33557" y="7512"/>
                    <a:pt x="33557" y="16778"/>
                  </a:cubicBezTo>
                  <a:close/>
                </a:path>
              </a:pathLst>
            </a:custGeom>
            <a:grpFill/>
            <a:ln w="10954" cap="flat">
              <a:noFill/>
              <a:prstDash val="solid"/>
              <a:miter/>
            </a:ln>
          </p:spPr>
          <p:txBody>
            <a:bodyPr rtlCol="0" anchor="ctr"/>
            <a:lstStyle/>
            <a:p>
              <a:endParaRPr lang="en-US"/>
            </a:p>
          </p:txBody>
        </p:sp>
        <p:sp>
          <p:nvSpPr>
            <p:cNvPr id="1556" name="Forma libre: forma 1555">
              <a:extLst>
                <a:ext uri="{FF2B5EF4-FFF2-40B4-BE49-F238E27FC236}">
                  <a16:creationId xmlns:a16="http://schemas.microsoft.com/office/drawing/2014/main" id="{FBCE01A5-6AE3-4C10-84DE-03EE10FCF145}"/>
                </a:ext>
              </a:extLst>
            </p:cNvPr>
            <p:cNvSpPr/>
            <p:nvPr/>
          </p:nvSpPr>
          <p:spPr>
            <a:xfrm>
              <a:off x="7833736" y="1869446"/>
              <a:ext cx="33556" cy="33556"/>
            </a:xfrm>
            <a:custGeom>
              <a:avLst/>
              <a:gdLst>
                <a:gd name="connsiteX0" fmla="*/ 33557 w 33556"/>
                <a:gd name="connsiteY0" fmla="*/ 16778 h 33556"/>
                <a:gd name="connsiteX1" fmla="*/ 16778 w 33556"/>
                <a:gd name="connsiteY1" fmla="*/ 33557 h 33556"/>
                <a:gd name="connsiteX2" fmla="*/ 0 w 33556"/>
                <a:gd name="connsiteY2" fmla="*/ 16778 h 33556"/>
                <a:gd name="connsiteX3" fmla="*/ 16778 w 33556"/>
                <a:gd name="connsiteY3" fmla="*/ 0 h 33556"/>
                <a:gd name="connsiteX4" fmla="*/ 33557 w 33556"/>
                <a:gd name="connsiteY4" fmla="*/ 16778 h 33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6" h="33556">
                  <a:moveTo>
                    <a:pt x="33557" y="16778"/>
                  </a:moveTo>
                  <a:cubicBezTo>
                    <a:pt x="33557" y="26045"/>
                    <a:pt x="26045" y="33557"/>
                    <a:pt x="16778" y="33557"/>
                  </a:cubicBezTo>
                  <a:cubicBezTo>
                    <a:pt x="7512" y="33557"/>
                    <a:pt x="0" y="26045"/>
                    <a:pt x="0" y="16778"/>
                  </a:cubicBezTo>
                  <a:cubicBezTo>
                    <a:pt x="0" y="7512"/>
                    <a:pt x="7512" y="0"/>
                    <a:pt x="16778" y="0"/>
                  </a:cubicBezTo>
                  <a:cubicBezTo>
                    <a:pt x="26045" y="0"/>
                    <a:pt x="33557" y="7512"/>
                    <a:pt x="33557" y="16778"/>
                  </a:cubicBezTo>
                  <a:close/>
                </a:path>
              </a:pathLst>
            </a:custGeom>
            <a:grpFill/>
            <a:ln w="10954" cap="flat">
              <a:noFill/>
              <a:prstDash val="solid"/>
              <a:miter/>
            </a:ln>
          </p:spPr>
          <p:txBody>
            <a:bodyPr rtlCol="0" anchor="ctr"/>
            <a:lstStyle/>
            <a:p>
              <a:endParaRPr lang="en-US"/>
            </a:p>
          </p:txBody>
        </p:sp>
        <p:sp>
          <p:nvSpPr>
            <p:cNvPr id="1557" name="Forma libre: forma 1556">
              <a:extLst>
                <a:ext uri="{FF2B5EF4-FFF2-40B4-BE49-F238E27FC236}">
                  <a16:creationId xmlns:a16="http://schemas.microsoft.com/office/drawing/2014/main" id="{D6E0F810-B43D-451D-8617-3464D18BF80A}"/>
                </a:ext>
              </a:extLst>
            </p:cNvPr>
            <p:cNvSpPr/>
            <p:nvPr/>
          </p:nvSpPr>
          <p:spPr>
            <a:xfrm>
              <a:off x="7729777" y="1869446"/>
              <a:ext cx="33556" cy="33556"/>
            </a:xfrm>
            <a:custGeom>
              <a:avLst/>
              <a:gdLst>
                <a:gd name="connsiteX0" fmla="*/ 33556 w 33556"/>
                <a:gd name="connsiteY0" fmla="*/ 16778 h 33556"/>
                <a:gd name="connsiteX1" fmla="*/ 16778 w 33556"/>
                <a:gd name="connsiteY1" fmla="*/ 33557 h 33556"/>
                <a:gd name="connsiteX2" fmla="*/ 0 w 33556"/>
                <a:gd name="connsiteY2" fmla="*/ 16778 h 33556"/>
                <a:gd name="connsiteX3" fmla="*/ 16778 w 33556"/>
                <a:gd name="connsiteY3" fmla="*/ 0 h 33556"/>
                <a:gd name="connsiteX4" fmla="*/ 33556 w 33556"/>
                <a:gd name="connsiteY4" fmla="*/ 16778 h 33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6" h="33556">
                  <a:moveTo>
                    <a:pt x="33556" y="16778"/>
                  </a:moveTo>
                  <a:cubicBezTo>
                    <a:pt x="33556" y="26045"/>
                    <a:pt x="26045" y="33557"/>
                    <a:pt x="16778" y="33557"/>
                  </a:cubicBezTo>
                  <a:cubicBezTo>
                    <a:pt x="7512" y="33557"/>
                    <a:pt x="0" y="26045"/>
                    <a:pt x="0" y="16778"/>
                  </a:cubicBezTo>
                  <a:cubicBezTo>
                    <a:pt x="0" y="7512"/>
                    <a:pt x="7512" y="0"/>
                    <a:pt x="16778" y="0"/>
                  </a:cubicBezTo>
                  <a:cubicBezTo>
                    <a:pt x="26045" y="0"/>
                    <a:pt x="33556" y="7512"/>
                    <a:pt x="33556" y="16778"/>
                  </a:cubicBezTo>
                  <a:close/>
                </a:path>
              </a:pathLst>
            </a:custGeom>
            <a:grpFill/>
            <a:ln w="10954" cap="flat">
              <a:noFill/>
              <a:prstDash val="solid"/>
              <a:miter/>
            </a:ln>
          </p:spPr>
          <p:txBody>
            <a:bodyPr rtlCol="0" anchor="ctr"/>
            <a:lstStyle/>
            <a:p>
              <a:endParaRPr lang="en-US"/>
            </a:p>
          </p:txBody>
        </p:sp>
        <p:sp>
          <p:nvSpPr>
            <p:cNvPr id="1558" name="Forma libre: forma 1557">
              <a:extLst>
                <a:ext uri="{FF2B5EF4-FFF2-40B4-BE49-F238E27FC236}">
                  <a16:creationId xmlns:a16="http://schemas.microsoft.com/office/drawing/2014/main" id="{E94DC686-110D-416C-BD39-8953DB91C473}"/>
                </a:ext>
              </a:extLst>
            </p:cNvPr>
            <p:cNvSpPr/>
            <p:nvPr/>
          </p:nvSpPr>
          <p:spPr>
            <a:xfrm>
              <a:off x="8016762" y="1763951"/>
              <a:ext cx="265296" cy="244545"/>
            </a:xfrm>
            <a:custGeom>
              <a:avLst/>
              <a:gdLst>
                <a:gd name="connsiteX0" fmla="*/ 256390 w 265296"/>
                <a:gd name="connsiteY0" fmla="*/ 244546 h 244545"/>
                <a:gd name="connsiteX1" fmla="*/ 251564 w 265296"/>
                <a:gd name="connsiteY1" fmla="*/ 243120 h 244545"/>
                <a:gd name="connsiteX2" fmla="*/ 180394 w 265296"/>
                <a:gd name="connsiteY2" fmla="*/ 197172 h 244545"/>
                <a:gd name="connsiteX3" fmla="*/ 130169 w 265296"/>
                <a:gd name="connsiteY3" fmla="*/ 205068 h 244545"/>
                <a:gd name="connsiteX4" fmla="*/ 0 w 265296"/>
                <a:gd name="connsiteY4" fmla="*/ 102534 h 244545"/>
                <a:gd name="connsiteX5" fmla="*/ 130169 w 265296"/>
                <a:gd name="connsiteY5" fmla="*/ 0 h 244545"/>
                <a:gd name="connsiteX6" fmla="*/ 260337 w 265296"/>
                <a:gd name="connsiteY6" fmla="*/ 102534 h 244545"/>
                <a:gd name="connsiteX7" fmla="*/ 239392 w 265296"/>
                <a:gd name="connsiteY7" fmla="*/ 158352 h 244545"/>
                <a:gd name="connsiteX8" fmla="*/ 264833 w 265296"/>
                <a:gd name="connsiteY8" fmla="*/ 232702 h 244545"/>
                <a:gd name="connsiteX9" fmla="*/ 261873 w 265296"/>
                <a:gd name="connsiteY9" fmla="*/ 242572 h 244545"/>
                <a:gd name="connsiteX10" fmla="*/ 256390 w 265296"/>
                <a:gd name="connsiteY10" fmla="*/ 244546 h 244545"/>
                <a:gd name="connsiteX11" fmla="*/ 181490 w 265296"/>
                <a:gd name="connsiteY11" fmla="*/ 178420 h 244545"/>
                <a:gd name="connsiteX12" fmla="*/ 186315 w 265296"/>
                <a:gd name="connsiteY12" fmla="*/ 179845 h 244545"/>
                <a:gd name="connsiteX13" fmla="*/ 239611 w 265296"/>
                <a:gd name="connsiteY13" fmla="*/ 214170 h 244545"/>
                <a:gd name="connsiteX14" fmla="*/ 220859 w 265296"/>
                <a:gd name="connsiteY14" fmla="*/ 159229 h 244545"/>
                <a:gd name="connsiteX15" fmla="*/ 222723 w 265296"/>
                <a:gd name="connsiteY15" fmla="*/ 150346 h 244545"/>
                <a:gd name="connsiteX16" fmla="*/ 242462 w 265296"/>
                <a:gd name="connsiteY16" fmla="*/ 102534 h 244545"/>
                <a:gd name="connsiteX17" fmla="*/ 130169 w 265296"/>
                <a:gd name="connsiteY17" fmla="*/ 17765 h 244545"/>
                <a:gd name="connsiteX18" fmla="*/ 17765 w 265296"/>
                <a:gd name="connsiteY18" fmla="*/ 102534 h 244545"/>
                <a:gd name="connsiteX19" fmla="*/ 130169 w 265296"/>
                <a:gd name="connsiteY19" fmla="*/ 187302 h 244545"/>
                <a:gd name="connsiteX20" fmla="*/ 178530 w 265296"/>
                <a:gd name="connsiteY20" fmla="*/ 178968 h 244545"/>
                <a:gd name="connsiteX21" fmla="*/ 181490 w 265296"/>
                <a:gd name="connsiteY21" fmla="*/ 178420 h 244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296" h="244545">
                  <a:moveTo>
                    <a:pt x="256390" y="244546"/>
                  </a:moveTo>
                  <a:cubicBezTo>
                    <a:pt x="254744" y="244546"/>
                    <a:pt x="252990" y="244107"/>
                    <a:pt x="251564" y="243120"/>
                  </a:cubicBezTo>
                  <a:lnTo>
                    <a:pt x="180394" y="197172"/>
                  </a:lnTo>
                  <a:cubicBezTo>
                    <a:pt x="164493" y="202436"/>
                    <a:pt x="147605" y="205068"/>
                    <a:pt x="130169" y="205068"/>
                  </a:cubicBezTo>
                  <a:cubicBezTo>
                    <a:pt x="58450" y="205068"/>
                    <a:pt x="0" y="159119"/>
                    <a:pt x="0" y="102534"/>
                  </a:cubicBezTo>
                  <a:cubicBezTo>
                    <a:pt x="0" y="45948"/>
                    <a:pt x="58340" y="0"/>
                    <a:pt x="130169" y="0"/>
                  </a:cubicBezTo>
                  <a:cubicBezTo>
                    <a:pt x="201888" y="0"/>
                    <a:pt x="260337" y="45948"/>
                    <a:pt x="260337" y="102534"/>
                  </a:cubicBezTo>
                  <a:cubicBezTo>
                    <a:pt x="260337" y="122492"/>
                    <a:pt x="253099" y="141793"/>
                    <a:pt x="239392" y="158352"/>
                  </a:cubicBezTo>
                  <a:lnTo>
                    <a:pt x="264833" y="232702"/>
                  </a:lnTo>
                  <a:cubicBezTo>
                    <a:pt x="266040" y="236321"/>
                    <a:pt x="264833" y="240269"/>
                    <a:pt x="261873" y="242572"/>
                  </a:cubicBezTo>
                  <a:cubicBezTo>
                    <a:pt x="260227" y="243888"/>
                    <a:pt x="258254" y="244546"/>
                    <a:pt x="256390" y="244546"/>
                  </a:cubicBezTo>
                  <a:close/>
                  <a:moveTo>
                    <a:pt x="181490" y="178420"/>
                  </a:moveTo>
                  <a:cubicBezTo>
                    <a:pt x="183135" y="178420"/>
                    <a:pt x="184890" y="178859"/>
                    <a:pt x="186315" y="179845"/>
                  </a:cubicBezTo>
                  <a:lnTo>
                    <a:pt x="239611" y="214170"/>
                  </a:lnTo>
                  <a:lnTo>
                    <a:pt x="220859" y="159229"/>
                  </a:lnTo>
                  <a:cubicBezTo>
                    <a:pt x="219762" y="156159"/>
                    <a:pt x="220530" y="152759"/>
                    <a:pt x="222723" y="150346"/>
                  </a:cubicBezTo>
                  <a:cubicBezTo>
                    <a:pt x="235663" y="136200"/>
                    <a:pt x="242462" y="119641"/>
                    <a:pt x="242462" y="102534"/>
                  </a:cubicBezTo>
                  <a:cubicBezTo>
                    <a:pt x="242462" y="55818"/>
                    <a:pt x="192018" y="17765"/>
                    <a:pt x="130169" y="17765"/>
                  </a:cubicBezTo>
                  <a:cubicBezTo>
                    <a:pt x="68210" y="17765"/>
                    <a:pt x="17765" y="55818"/>
                    <a:pt x="17765" y="102534"/>
                  </a:cubicBezTo>
                  <a:cubicBezTo>
                    <a:pt x="17765" y="149250"/>
                    <a:pt x="68210" y="187302"/>
                    <a:pt x="130169" y="187302"/>
                  </a:cubicBezTo>
                  <a:cubicBezTo>
                    <a:pt x="147057" y="187302"/>
                    <a:pt x="163396" y="184561"/>
                    <a:pt x="178530" y="178968"/>
                  </a:cubicBezTo>
                  <a:cubicBezTo>
                    <a:pt x="179516" y="178639"/>
                    <a:pt x="180503" y="178420"/>
                    <a:pt x="181490" y="178420"/>
                  </a:cubicBezTo>
                  <a:close/>
                </a:path>
              </a:pathLst>
            </a:custGeom>
            <a:grpFill/>
            <a:ln w="10954" cap="flat">
              <a:noFill/>
              <a:prstDash val="solid"/>
              <a:miter/>
            </a:ln>
          </p:spPr>
          <p:txBody>
            <a:bodyPr rtlCol="0" anchor="ctr"/>
            <a:lstStyle/>
            <a:p>
              <a:endParaRPr lang="en-US"/>
            </a:p>
          </p:txBody>
        </p:sp>
        <p:sp>
          <p:nvSpPr>
            <p:cNvPr id="1559" name="Forma libre: forma 1558">
              <a:extLst>
                <a:ext uri="{FF2B5EF4-FFF2-40B4-BE49-F238E27FC236}">
                  <a16:creationId xmlns:a16="http://schemas.microsoft.com/office/drawing/2014/main" id="{FFC7A0F8-4AAA-4581-A2E0-88588EE181FD}"/>
                </a:ext>
              </a:extLst>
            </p:cNvPr>
            <p:cNvSpPr/>
            <p:nvPr/>
          </p:nvSpPr>
          <p:spPr>
            <a:xfrm>
              <a:off x="8129494" y="1848062"/>
              <a:ext cx="33556" cy="33556"/>
            </a:xfrm>
            <a:custGeom>
              <a:avLst/>
              <a:gdLst>
                <a:gd name="connsiteX0" fmla="*/ 33557 w 33556"/>
                <a:gd name="connsiteY0" fmla="*/ 16778 h 33556"/>
                <a:gd name="connsiteX1" fmla="*/ 16778 w 33556"/>
                <a:gd name="connsiteY1" fmla="*/ 33557 h 33556"/>
                <a:gd name="connsiteX2" fmla="*/ 0 w 33556"/>
                <a:gd name="connsiteY2" fmla="*/ 16778 h 33556"/>
                <a:gd name="connsiteX3" fmla="*/ 16778 w 33556"/>
                <a:gd name="connsiteY3" fmla="*/ 0 h 33556"/>
                <a:gd name="connsiteX4" fmla="*/ 33557 w 33556"/>
                <a:gd name="connsiteY4" fmla="*/ 16778 h 33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6" h="33556">
                  <a:moveTo>
                    <a:pt x="33557" y="16778"/>
                  </a:moveTo>
                  <a:cubicBezTo>
                    <a:pt x="33557" y="26045"/>
                    <a:pt x="26045" y="33557"/>
                    <a:pt x="16778" y="33557"/>
                  </a:cubicBezTo>
                  <a:cubicBezTo>
                    <a:pt x="7512" y="33557"/>
                    <a:pt x="0" y="26045"/>
                    <a:pt x="0" y="16778"/>
                  </a:cubicBezTo>
                  <a:cubicBezTo>
                    <a:pt x="0" y="7512"/>
                    <a:pt x="7512" y="0"/>
                    <a:pt x="16778" y="0"/>
                  </a:cubicBezTo>
                  <a:cubicBezTo>
                    <a:pt x="26045" y="0"/>
                    <a:pt x="33557" y="7512"/>
                    <a:pt x="33557" y="16778"/>
                  </a:cubicBezTo>
                  <a:close/>
                </a:path>
              </a:pathLst>
            </a:custGeom>
            <a:grpFill/>
            <a:ln w="10954" cap="flat">
              <a:noFill/>
              <a:prstDash val="solid"/>
              <a:miter/>
            </a:ln>
          </p:spPr>
          <p:txBody>
            <a:bodyPr rtlCol="0" anchor="ctr"/>
            <a:lstStyle/>
            <a:p>
              <a:endParaRPr lang="en-US"/>
            </a:p>
          </p:txBody>
        </p:sp>
        <p:sp>
          <p:nvSpPr>
            <p:cNvPr id="1560" name="Forma libre: forma 1559">
              <a:extLst>
                <a:ext uri="{FF2B5EF4-FFF2-40B4-BE49-F238E27FC236}">
                  <a16:creationId xmlns:a16="http://schemas.microsoft.com/office/drawing/2014/main" id="{EA32E528-3EE3-483E-A414-980680E27398}"/>
                </a:ext>
              </a:extLst>
            </p:cNvPr>
            <p:cNvSpPr/>
            <p:nvPr/>
          </p:nvSpPr>
          <p:spPr>
            <a:xfrm>
              <a:off x="8077515" y="1848062"/>
              <a:ext cx="33556" cy="33556"/>
            </a:xfrm>
            <a:custGeom>
              <a:avLst/>
              <a:gdLst>
                <a:gd name="connsiteX0" fmla="*/ 0 w 33556"/>
                <a:gd name="connsiteY0" fmla="*/ 16778 h 33556"/>
                <a:gd name="connsiteX1" fmla="*/ 16778 w 33556"/>
                <a:gd name="connsiteY1" fmla="*/ 33557 h 33556"/>
                <a:gd name="connsiteX2" fmla="*/ 33557 w 33556"/>
                <a:gd name="connsiteY2" fmla="*/ 16778 h 33556"/>
                <a:gd name="connsiteX3" fmla="*/ 16778 w 33556"/>
                <a:gd name="connsiteY3" fmla="*/ 0 h 33556"/>
                <a:gd name="connsiteX4" fmla="*/ 0 w 33556"/>
                <a:gd name="connsiteY4" fmla="*/ 16778 h 33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6" h="33556">
                  <a:moveTo>
                    <a:pt x="0" y="16778"/>
                  </a:moveTo>
                  <a:cubicBezTo>
                    <a:pt x="0" y="25990"/>
                    <a:pt x="7457" y="33557"/>
                    <a:pt x="16778" y="33557"/>
                  </a:cubicBezTo>
                  <a:cubicBezTo>
                    <a:pt x="25990" y="33557"/>
                    <a:pt x="33557" y="26100"/>
                    <a:pt x="33557" y="16778"/>
                  </a:cubicBezTo>
                  <a:cubicBezTo>
                    <a:pt x="33557" y="7567"/>
                    <a:pt x="26099" y="0"/>
                    <a:pt x="16778" y="0"/>
                  </a:cubicBezTo>
                  <a:cubicBezTo>
                    <a:pt x="7566" y="0"/>
                    <a:pt x="0" y="7567"/>
                    <a:pt x="0" y="16778"/>
                  </a:cubicBezTo>
                  <a:close/>
                </a:path>
              </a:pathLst>
            </a:custGeom>
            <a:grpFill/>
            <a:ln w="10954" cap="flat">
              <a:noFill/>
              <a:prstDash val="solid"/>
              <a:miter/>
            </a:ln>
          </p:spPr>
          <p:txBody>
            <a:bodyPr rtlCol="0" anchor="ctr"/>
            <a:lstStyle/>
            <a:p>
              <a:endParaRPr lang="en-US"/>
            </a:p>
          </p:txBody>
        </p:sp>
        <p:sp>
          <p:nvSpPr>
            <p:cNvPr id="1561" name="Forma libre: forma 1560">
              <a:extLst>
                <a:ext uri="{FF2B5EF4-FFF2-40B4-BE49-F238E27FC236}">
                  <a16:creationId xmlns:a16="http://schemas.microsoft.com/office/drawing/2014/main" id="{16DBD723-5FF1-4DC0-87C3-A28F20F97BC0}"/>
                </a:ext>
              </a:extLst>
            </p:cNvPr>
            <p:cNvSpPr/>
            <p:nvPr/>
          </p:nvSpPr>
          <p:spPr>
            <a:xfrm>
              <a:off x="8181584" y="1848062"/>
              <a:ext cx="33556" cy="33556"/>
            </a:xfrm>
            <a:custGeom>
              <a:avLst/>
              <a:gdLst>
                <a:gd name="connsiteX0" fmla="*/ 33557 w 33556"/>
                <a:gd name="connsiteY0" fmla="*/ 16778 h 33556"/>
                <a:gd name="connsiteX1" fmla="*/ 16778 w 33556"/>
                <a:gd name="connsiteY1" fmla="*/ 33557 h 33556"/>
                <a:gd name="connsiteX2" fmla="*/ 0 w 33556"/>
                <a:gd name="connsiteY2" fmla="*/ 16778 h 33556"/>
                <a:gd name="connsiteX3" fmla="*/ 16778 w 33556"/>
                <a:gd name="connsiteY3" fmla="*/ 0 h 33556"/>
                <a:gd name="connsiteX4" fmla="*/ 33557 w 33556"/>
                <a:gd name="connsiteY4" fmla="*/ 16778 h 33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6" h="33556">
                  <a:moveTo>
                    <a:pt x="33557" y="16778"/>
                  </a:moveTo>
                  <a:cubicBezTo>
                    <a:pt x="33557" y="26045"/>
                    <a:pt x="26045" y="33557"/>
                    <a:pt x="16778" y="33557"/>
                  </a:cubicBezTo>
                  <a:cubicBezTo>
                    <a:pt x="7512" y="33557"/>
                    <a:pt x="0" y="26045"/>
                    <a:pt x="0" y="16778"/>
                  </a:cubicBezTo>
                  <a:cubicBezTo>
                    <a:pt x="0" y="7512"/>
                    <a:pt x="7512" y="0"/>
                    <a:pt x="16778" y="0"/>
                  </a:cubicBezTo>
                  <a:cubicBezTo>
                    <a:pt x="26045" y="0"/>
                    <a:pt x="33557" y="7512"/>
                    <a:pt x="33557" y="16778"/>
                  </a:cubicBezTo>
                  <a:close/>
                </a:path>
              </a:pathLst>
            </a:custGeom>
            <a:grpFill/>
            <a:ln w="10954" cap="flat">
              <a:noFill/>
              <a:prstDash val="solid"/>
              <a:miter/>
            </a:ln>
          </p:spPr>
          <p:txBody>
            <a:bodyPr rtlCol="0" anchor="ctr"/>
            <a:lstStyle/>
            <a:p>
              <a:endParaRPr lang="en-US"/>
            </a:p>
          </p:txBody>
        </p:sp>
        <p:sp>
          <p:nvSpPr>
            <p:cNvPr id="1562" name="Forma libre: forma 1561">
              <a:extLst>
                <a:ext uri="{FF2B5EF4-FFF2-40B4-BE49-F238E27FC236}">
                  <a16:creationId xmlns:a16="http://schemas.microsoft.com/office/drawing/2014/main" id="{69F029F5-7067-4397-ABFD-30AB52BB0764}"/>
                </a:ext>
              </a:extLst>
            </p:cNvPr>
            <p:cNvSpPr/>
            <p:nvPr/>
          </p:nvSpPr>
          <p:spPr>
            <a:xfrm>
              <a:off x="7955680" y="1863195"/>
              <a:ext cx="33556" cy="33556"/>
            </a:xfrm>
            <a:custGeom>
              <a:avLst/>
              <a:gdLst>
                <a:gd name="connsiteX0" fmla="*/ 33556 w 33556"/>
                <a:gd name="connsiteY0" fmla="*/ 16778 h 33556"/>
                <a:gd name="connsiteX1" fmla="*/ 16778 w 33556"/>
                <a:gd name="connsiteY1" fmla="*/ 33557 h 33556"/>
                <a:gd name="connsiteX2" fmla="*/ 0 w 33556"/>
                <a:gd name="connsiteY2" fmla="*/ 16778 h 33556"/>
                <a:gd name="connsiteX3" fmla="*/ 16778 w 33556"/>
                <a:gd name="connsiteY3" fmla="*/ 0 h 33556"/>
                <a:gd name="connsiteX4" fmla="*/ 33556 w 33556"/>
                <a:gd name="connsiteY4" fmla="*/ 16778 h 33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6" h="33556">
                  <a:moveTo>
                    <a:pt x="33556" y="16778"/>
                  </a:moveTo>
                  <a:cubicBezTo>
                    <a:pt x="33556" y="26045"/>
                    <a:pt x="26045" y="33557"/>
                    <a:pt x="16778" y="33557"/>
                  </a:cubicBezTo>
                  <a:cubicBezTo>
                    <a:pt x="7512" y="33557"/>
                    <a:pt x="0" y="26045"/>
                    <a:pt x="0" y="16778"/>
                  </a:cubicBezTo>
                  <a:cubicBezTo>
                    <a:pt x="0" y="7512"/>
                    <a:pt x="7512" y="0"/>
                    <a:pt x="16778" y="0"/>
                  </a:cubicBezTo>
                  <a:cubicBezTo>
                    <a:pt x="26045" y="0"/>
                    <a:pt x="33556" y="7512"/>
                    <a:pt x="33556" y="16778"/>
                  </a:cubicBezTo>
                  <a:close/>
                </a:path>
              </a:pathLst>
            </a:custGeom>
            <a:grpFill/>
            <a:ln w="10954" cap="flat">
              <a:noFill/>
              <a:prstDash val="solid"/>
              <a:miter/>
            </a:ln>
          </p:spPr>
          <p:txBody>
            <a:bodyPr rtlCol="0" anchor="ctr"/>
            <a:lstStyle/>
            <a:p>
              <a:endParaRPr lang="en-US"/>
            </a:p>
          </p:txBody>
        </p:sp>
        <p:sp>
          <p:nvSpPr>
            <p:cNvPr id="1563" name="Forma libre: forma 1562">
              <a:extLst>
                <a:ext uri="{FF2B5EF4-FFF2-40B4-BE49-F238E27FC236}">
                  <a16:creationId xmlns:a16="http://schemas.microsoft.com/office/drawing/2014/main" id="{903195D4-5BC0-453B-AED8-3636F0EEF092}"/>
                </a:ext>
              </a:extLst>
            </p:cNvPr>
            <p:cNvSpPr/>
            <p:nvPr/>
          </p:nvSpPr>
          <p:spPr>
            <a:xfrm>
              <a:off x="7872659" y="1779194"/>
              <a:ext cx="205576" cy="204958"/>
            </a:xfrm>
            <a:custGeom>
              <a:avLst/>
              <a:gdLst>
                <a:gd name="connsiteX0" fmla="*/ 100348 w 205576"/>
                <a:gd name="connsiteY0" fmla="*/ 204958 h 204958"/>
                <a:gd name="connsiteX1" fmla="*/ 11412 w 205576"/>
                <a:gd name="connsiteY1" fmla="*/ 177323 h 204958"/>
                <a:gd name="connsiteX2" fmla="*/ 7794 w 205576"/>
                <a:gd name="connsiteY2" fmla="*/ 170524 h 204958"/>
                <a:gd name="connsiteX3" fmla="*/ 10754 w 205576"/>
                <a:gd name="connsiteY3" fmla="*/ 163506 h 204958"/>
                <a:gd name="connsiteX4" fmla="*/ 37622 w 205576"/>
                <a:gd name="connsiteY4" fmla="*/ 108675 h 204958"/>
                <a:gd name="connsiteX5" fmla="*/ 3627 w 205576"/>
                <a:gd name="connsiteY5" fmla="*/ 48142 h 204958"/>
                <a:gd name="connsiteX6" fmla="*/ 7 w 205576"/>
                <a:gd name="connsiteY6" fmla="*/ 41343 h 204958"/>
                <a:gd name="connsiteX7" fmla="*/ 2969 w 205576"/>
                <a:gd name="connsiteY7" fmla="*/ 34324 h 204958"/>
                <a:gd name="connsiteX8" fmla="*/ 100239 w 205576"/>
                <a:gd name="connsiteY8" fmla="*/ 0 h 204958"/>
                <a:gd name="connsiteX9" fmla="*/ 182595 w 205576"/>
                <a:gd name="connsiteY9" fmla="*/ 23029 h 204958"/>
                <a:gd name="connsiteX10" fmla="*/ 186652 w 205576"/>
                <a:gd name="connsiteY10" fmla="*/ 29499 h 204958"/>
                <a:gd name="connsiteX11" fmla="*/ 184130 w 205576"/>
                <a:gd name="connsiteY11" fmla="*/ 36737 h 204958"/>
                <a:gd name="connsiteX12" fmla="*/ 183582 w 205576"/>
                <a:gd name="connsiteY12" fmla="*/ 37285 h 204958"/>
                <a:gd name="connsiteX13" fmla="*/ 177441 w 205576"/>
                <a:gd name="connsiteY13" fmla="*/ 44303 h 204958"/>
                <a:gd name="connsiteX14" fmla="*/ 172396 w 205576"/>
                <a:gd name="connsiteY14" fmla="*/ 51431 h 204958"/>
                <a:gd name="connsiteX15" fmla="*/ 161759 w 205576"/>
                <a:gd name="connsiteY15" fmla="*/ 87291 h 204958"/>
                <a:gd name="connsiteX16" fmla="*/ 183362 w 205576"/>
                <a:gd name="connsiteY16" fmla="*/ 137077 h 204958"/>
                <a:gd name="connsiteX17" fmla="*/ 186652 w 205576"/>
                <a:gd name="connsiteY17" fmla="*/ 140258 h 204958"/>
                <a:gd name="connsiteX18" fmla="*/ 201456 w 205576"/>
                <a:gd name="connsiteY18" fmla="*/ 151662 h 204958"/>
                <a:gd name="connsiteX19" fmla="*/ 205514 w 205576"/>
                <a:gd name="connsiteY19" fmla="*/ 158132 h 204958"/>
                <a:gd name="connsiteX20" fmla="*/ 202992 w 205576"/>
                <a:gd name="connsiteY20" fmla="*/ 165370 h 204958"/>
                <a:gd name="connsiteX21" fmla="*/ 100348 w 205576"/>
                <a:gd name="connsiteY21" fmla="*/ 204958 h 204958"/>
                <a:gd name="connsiteX22" fmla="*/ 30713 w 205576"/>
                <a:gd name="connsiteY22" fmla="*/ 168770 h 204958"/>
                <a:gd name="connsiteX23" fmla="*/ 100348 w 205576"/>
                <a:gd name="connsiteY23" fmla="*/ 187083 h 204958"/>
                <a:gd name="connsiteX24" fmla="*/ 182485 w 205576"/>
                <a:gd name="connsiteY24" fmla="*/ 160106 h 204958"/>
                <a:gd name="connsiteX25" fmla="*/ 174589 w 205576"/>
                <a:gd name="connsiteY25" fmla="*/ 153307 h 204958"/>
                <a:gd name="connsiteX26" fmla="*/ 170641 w 205576"/>
                <a:gd name="connsiteY26" fmla="*/ 149469 h 204958"/>
                <a:gd name="connsiteX27" fmla="*/ 143994 w 205576"/>
                <a:gd name="connsiteY27" fmla="*/ 87291 h 204958"/>
                <a:gd name="connsiteX28" fmla="*/ 157263 w 205576"/>
                <a:gd name="connsiteY28" fmla="*/ 42000 h 204958"/>
                <a:gd name="connsiteX29" fmla="*/ 163404 w 205576"/>
                <a:gd name="connsiteY29" fmla="*/ 33228 h 204958"/>
                <a:gd name="connsiteX30" fmla="*/ 163842 w 205576"/>
                <a:gd name="connsiteY30" fmla="*/ 32679 h 204958"/>
                <a:gd name="connsiteX31" fmla="*/ 100239 w 205576"/>
                <a:gd name="connsiteY31" fmla="*/ 17765 h 204958"/>
                <a:gd name="connsiteX32" fmla="*/ 23037 w 205576"/>
                <a:gd name="connsiteY32" fmla="*/ 41014 h 204958"/>
                <a:gd name="connsiteX33" fmla="*/ 55387 w 205576"/>
                <a:gd name="connsiteY33" fmla="*/ 108675 h 204958"/>
                <a:gd name="connsiteX34" fmla="*/ 30713 w 205576"/>
                <a:gd name="connsiteY34" fmla="*/ 168770 h 2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05576" h="204958">
                  <a:moveTo>
                    <a:pt x="100348" y="204958"/>
                  </a:moveTo>
                  <a:cubicBezTo>
                    <a:pt x="67120" y="204958"/>
                    <a:pt x="35538" y="195088"/>
                    <a:pt x="11412" y="177323"/>
                  </a:cubicBezTo>
                  <a:cubicBezTo>
                    <a:pt x="9219" y="175678"/>
                    <a:pt x="7903" y="173266"/>
                    <a:pt x="7794" y="170524"/>
                  </a:cubicBezTo>
                  <a:cubicBezTo>
                    <a:pt x="7684" y="167892"/>
                    <a:pt x="8781" y="165260"/>
                    <a:pt x="10754" y="163506"/>
                  </a:cubicBezTo>
                  <a:cubicBezTo>
                    <a:pt x="28081" y="148153"/>
                    <a:pt x="37622" y="128743"/>
                    <a:pt x="37622" y="108675"/>
                  </a:cubicBezTo>
                  <a:cubicBezTo>
                    <a:pt x="37622" y="85756"/>
                    <a:pt x="25559" y="64262"/>
                    <a:pt x="3627" y="48142"/>
                  </a:cubicBezTo>
                  <a:cubicBezTo>
                    <a:pt x="1433" y="46497"/>
                    <a:pt x="117" y="44084"/>
                    <a:pt x="7" y="41343"/>
                  </a:cubicBezTo>
                  <a:cubicBezTo>
                    <a:pt x="-102" y="38711"/>
                    <a:pt x="994" y="36079"/>
                    <a:pt x="2969" y="34324"/>
                  </a:cubicBezTo>
                  <a:cubicBezTo>
                    <a:pt x="27642" y="12501"/>
                    <a:pt x="63063" y="0"/>
                    <a:pt x="100239" y="0"/>
                  </a:cubicBezTo>
                  <a:cubicBezTo>
                    <a:pt x="130176" y="0"/>
                    <a:pt x="159456" y="8225"/>
                    <a:pt x="182595" y="23029"/>
                  </a:cubicBezTo>
                  <a:cubicBezTo>
                    <a:pt x="184898" y="24455"/>
                    <a:pt x="186323" y="26867"/>
                    <a:pt x="186652" y="29499"/>
                  </a:cubicBezTo>
                  <a:cubicBezTo>
                    <a:pt x="186981" y="32131"/>
                    <a:pt x="185994" y="34872"/>
                    <a:pt x="184130" y="36737"/>
                  </a:cubicBezTo>
                  <a:cubicBezTo>
                    <a:pt x="184130" y="36737"/>
                    <a:pt x="183691" y="37175"/>
                    <a:pt x="183582" y="37285"/>
                  </a:cubicBezTo>
                  <a:cubicBezTo>
                    <a:pt x="181169" y="39698"/>
                    <a:pt x="179195" y="42000"/>
                    <a:pt x="177441" y="44303"/>
                  </a:cubicBezTo>
                  <a:cubicBezTo>
                    <a:pt x="175576" y="46606"/>
                    <a:pt x="173931" y="49019"/>
                    <a:pt x="172396" y="51431"/>
                  </a:cubicBezTo>
                  <a:cubicBezTo>
                    <a:pt x="165378" y="62727"/>
                    <a:pt x="161759" y="74789"/>
                    <a:pt x="161759" y="87291"/>
                  </a:cubicBezTo>
                  <a:cubicBezTo>
                    <a:pt x="161759" y="105275"/>
                    <a:pt x="169216" y="122492"/>
                    <a:pt x="183362" y="137077"/>
                  </a:cubicBezTo>
                  <a:cubicBezTo>
                    <a:pt x="184459" y="138174"/>
                    <a:pt x="185556" y="139271"/>
                    <a:pt x="186652" y="140258"/>
                  </a:cubicBezTo>
                  <a:cubicBezTo>
                    <a:pt x="191039" y="144425"/>
                    <a:pt x="195973" y="148263"/>
                    <a:pt x="201456" y="151662"/>
                  </a:cubicBezTo>
                  <a:cubicBezTo>
                    <a:pt x="203759" y="153088"/>
                    <a:pt x="205185" y="155501"/>
                    <a:pt x="205514" y="158132"/>
                  </a:cubicBezTo>
                  <a:cubicBezTo>
                    <a:pt x="205843" y="160764"/>
                    <a:pt x="204856" y="163506"/>
                    <a:pt x="202992" y="165370"/>
                  </a:cubicBezTo>
                  <a:cubicBezTo>
                    <a:pt x="178208" y="190592"/>
                    <a:pt x="140813" y="204958"/>
                    <a:pt x="100348" y="204958"/>
                  </a:cubicBezTo>
                  <a:close/>
                  <a:moveTo>
                    <a:pt x="30713" y="168770"/>
                  </a:moveTo>
                  <a:cubicBezTo>
                    <a:pt x="50562" y="180613"/>
                    <a:pt x="74797" y="187083"/>
                    <a:pt x="100348" y="187083"/>
                  </a:cubicBezTo>
                  <a:cubicBezTo>
                    <a:pt x="131931" y="187083"/>
                    <a:pt x="161211" y="177323"/>
                    <a:pt x="182485" y="160106"/>
                  </a:cubicBezTo>
                  <a:cubicBezTo>
                    <a:pt x="179743" y="157913"/>
                    <a:pt x="177002" y="155720"/>
                    <a:pt x="174589" y="153307"/>
                  </a:cubicBezTo>
                  <a:cubicBezTo>
                    <a:pt x="173273" y="152101"/>
                    <a:pt x="171958" y="150785"/>
                    <a:pt x="170641" y="149469"/>
                  </a:cubicBezTo>
                  <a:cubicBezTo>
                    <a:pt x="153205" y="131485"/>
                    <a:pt x="143994" y="109991"/>
                    <a:pt x="143994" y="87291"/>
                  </a:cubicBezTo>
                  <a:cubicBezTo>
                    <a:pt x="143994" y="71390"/>
                    <a:pt x="148490" y="56147"/>
                    <a:pt x="157263" y="42000"/>
                  </a:cubicBezTo>
                  <a:cubicBezTo>
                    <a:pt x="159127" y="39040"/>
                    <a:pt x="161211" y="36079"/>
                    <a:pt x="163404" y="33228"/>
                  </a:cubicBezTo>
                  <a:cubicBezTo>
                    <a:pt x="163513" y="33008"/>
                    <a:pt x="163733" y="32789"/>
                    <a:pt x="163842" y="32679"/>
                  </a:cubicBezTo>
                  <a:cubicBezTo>
                    <a:pt x="145200" y="23029"/>
                    <a:pt x="123048" y="17765"/>
                    <a:pt x="100239" y="17765"/>
                  </a:cubicBezTo>
                  <a:cubicBezTo>
                    <a:pt x="71397" y="17765"/>
                    <a:pt x="43872" y="26209"/>
                    <a:pt x="23037" y="41014"/>
                  </a:cubicBezTo>
                  <a:cubicBezTo>
                    <a:pt x="43653" y="59546"/>
                    <a:pt x="55387" y="83782"/>
                    <a:pt x="55387" y="108675"/>
                  </a:cubicBezTo>
                  <a:cubicBezTo>
                    <a:pt x="55496" y="130388"/>
                    <a:pt x="46724" y="151443"/>
                    <a:pt x="30713" y="168770"/>
                  </a:cubicBezTo>
                  <a:close/>
                </a:path>
              </a:pathLst>
            </a:custGeom>
            <a:grpFill/>
            <a:ln w="10954" cap="flat">
              <a:noFill/>
              <a:prstDash val="solid"/>
              <a:miter/>
            </a:ln>
          </p:spPr>
          <p:txBody>
            <a:bodyPr rtlCol="0" anchor="ctr"/>
            <a:lstStyle/>
            <a:p>
              <a:endParaRPr lang="en-US"/>
            </a:p>
          </p:txBody>
        </p:sp>
        <p:sp>
          <p:nvSpPr>
            <p:cNvPr id="1564" name="Forma libre: forma 1563">
              <a:extLst>
                <a:ext uri="{FF2B5EF4-FFF2-40B4-BE49-F238E27FC236}">
                  <a16:creationId xmlns:a16="http://schemas.microsoft.com/office/drawing/2014/main" id="{17FDE44A-6698-447F-B27E-60DE5A1370FB}"/>
                </a:ext>
              </a:extLst>
            </p:cNvPr>
            <p:cNvSpPr/>
            <p:nvPr/>
          </p:nvSpPr>
          <p:spPr>
            <a:xfrm>
              <a:off x="8007770" y="1863305"/>
              <a:ext cx="23687" cy="33446"/>
            </a:xfrm>
            <a:custGeom>
              <a:avLst/>
              <a:gdLst>
                <a:gd name="connsiteX0" fmla="*/ 16668 w 23687"/>
                <a:gd name="connsiteY0" fmla="*/ 33447 h 33446"/>
                <a:gd name="connsiteX1" fmla="*/ 23687 w 23687"/>
                <a:gd name="connsiteY1" fmla="*/ 31912 h 33446"/>
                <a:gd name="connsiteX2" fmla="*/ 17875 w 23687"/>
                <a:gd name="connsiteY2" fmla="*/ 3290 h 33446"/>
                <a:gd name="connsiteX3" fmla="*/ 17985 w 23687"/>
                <a:gd name="connsiteY3" fmla="*/ 110 h 33446"/>
                <a:gd name="connsiteX4" fmla="*/ 16778 w 23687"/>
                <a:gd name="connsiteY4" fmla="*/ 0 h 33446"/>
                <a:gd name="connsiteX5" fmla="*/ 0 w 23687"/>
                <a:gd name="connsiteY5" fmla="*/ 16778 h 33446"/>
                <a:gd name="connsiteX6" fmla="*/ 16668 w 23687"/>
                <a:gd name="connsiteY6" fmla="*/ 33447 h 3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87" h="33446">
                  <a:moveTo>
                    <a:pt x="16668" y="33447"/>
                  </a:moveTo>
                  <a:cubicBezTo>
                    <a:pt x="19191" y="33447"/>
                    <a:pt x="21494" y="32899"/>
                    <a:pt x="23687" y="31912"/>
                  </a:cubicBezTo>
                  <a:cubicBezTo>
                    <a:pt x="19959" y="22919"/>
                    <a:pt x="17875" y="13269"/>
                    <a:pt x="17875" y="3290"/>
                  </a:cubicBezTo>
                  <a:cubicBezTo>
                    <a:pt x="17875" y="2193"/>
                    <a:pt x="17985" y="1206"/>
                    <a:pt x="17985" y="110"/>
                  </a:cubicBezTo>
                  <a:cubicBezTo>
                    <a:pt x="17546" y="110"/>
                    <a:pt x="17107" y="0"/>
                    <a:pt x="16778" y="0"/>
                  </a:cubicBezTo>
                  <a:cubicBezTo>
                    <a:pt x="7567" y="0"/>
                    <a:pt x="0" y="7457"/>
                    <a:pt x="0" y="16778"/>
                  </a:cubicBezTo>
                  <a:cubicBezTo>
                    <a:pt x="0" y="25880"/>
                    <a:pt x="7457" y="33447"/>
                    <a:pt x="16668" y="33447"/>
                  </a:cubicBezTo>
                  <a:close/>
                </a:path>
              </a:pathLst>
            </a:custGeom>
            <a:grpFill/>
            <a:ln w="10954" cap="flat">
              <a:noFill/>
              <a:prstDash val="solid"/>
              <a:miter/>
            </a:ln>
          </p:spPr>
          <p:txBody>
            <a:bodyPr rtlCol="0" anchor="ctr"/>
            <a:lstStyle/>
            <a:p>
              <a:endParaRPr lang="en-US"/>
            </a:p>
          </p:txBody>
        </p:sp>
        <p:sp>
          <p:nvSpPr>
            <p:cNvPr id="1565" name="Forma libre: forma 1564">
              <a:extLst>
                <a:ext uri="{FF2B5EF4-FFF2-40B4-BE49-F238E27FC236}">
                  <a16:creationId xmlns:a16="http://schemas.microsoft.com/office/drawing/2014/main" id="{10FF91DE-26C3-4D89-B4CE-9A49BD3CB36B}"/>
                </a:ext>
              </a:extLst>
            </p:cNvPr>
            <p:cNvSpPr/>
            <p:nvPr/>
          </p:nvSpPr>
          <p:spPr>
            <a:xfrm>
              <a:off x="7915325" y="1863195"/>
              <a:ext cx="21932" cy="33446"/>
            </a:xfrm>
            <a:custGeom>
              <a:avLst/>
              <a:gdLst>
                <a:gd name="connsiteX0" fmla="*/ 5154 w 21932"/>
                <a:gd name="connsiteY0" fmla="*/ 0 h 33446"/>
                <a:gd name="connsiteX1" fmla="*/ 0 w 21932"/>
                <a:gd name="connsiteY1" fmla="*/ 877 h 33446"/>
                <a:gd name="connsiteX2" fmla="*/ 3948 w 21932"/>
                <a:gd name="connsiteY2" fmla="*/ 24564 h 33446"/>
                <a:gd name="connsiteX3" fmla="*/ 3399 w 21932"/>
                <a:gd name="connsiteY3" fmla="*/ 33228 h 33446"/>
                <a:gd name="connsiteX4" fmla="*/ 5154 w 21932"/>
                <a:gd name="connsiteY4" fmla="*/ 33447 h 33446"/>
                <a:gd name="connsiteX5" fmla="*/ 21932 w 21932"/>
                <a:gd name="connsiteY5" fmla="*/ 16669 h 33446"/>
                <a:gd name="connsiteX6" fmla="*/ 5154 w 21932"/>
                <a:gd name="connsiteY6" fmla="*/ 0 h 3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32" h="33446">
                  <a:moveTo>
                    <a:pt x="5154" y="0"/>
                  </a:moveTo>
                  <a:cubicBezTo>
                    <a:pt x="3290" y="0"/>
                    <a:pt x="1645" y="329"/>
                    <a:pt x="0" y="877"/>
                  </a:cubicBezTo>
                  <a:cubicBezTo>
                    <a:pt x="2522" y="8444"/>
                    <a:pt x="3948" y="16340"/>
                    <a:pt x="3948" y="24564"/>
                  </a:cubicBezTo>
                  <a:cubicBezTo>
                    <a:pt x="3948" y="27525"/>
                    <a:pt x="3728" y="30376"/>
                    <a:pt x="3399" y="33228"/>
                  </a:cubicBezTo>
                  <a:cubicBezTo>
                    <a:pt x="3948" y="33337"/>
                    <a:pt x="4496" y="33447"/>
                    <a:pt x="5154" y="33447"/>
                  </a:cubicBezTo>
                  <a:cubicBezTo>
                    <a:pt x="14366" y="33447"/>
                    <a:pt x="21932" y="25990"/>
                    <a:pt x="21932" y="16669"/>
                  </a:cubicBezTo>
                  <a:cubicBezTo>
                    <a:pt x="21823" y="7567"/>
                    <a:pt x="14366" y="0"/>
                    <a:pt x="5154" y="0"/>
                  </a:cubicBezTo>
                  <a:close/>
                </a:path>
              </a:pathLst>
            </a:custGeom>
            <a:grpFill/>
            <a:ln w="10954" cap="flat">
              <a:noFill/>
              <a:prstDash val="solid"/>
              <a:miter/>
            </a:ln>
          </p:spPr>
          <p:txBody>
            <a:bodyPr rtlCol="0" anchor="ctr"/>
            <a:lstStyle/>
            <a:p>
              <a:endParaRPr lang="en-US"/>
            </a:p>
          </p:txBody>
        </p:sp>
      </p:grpSp>
      <p:grpSp>
        <p:nvGrpSpPr>
          <p:cNvPr id="1566" name="Gráfico 1466">
            <a:extLst>
              <a:ext uri="{FF2B5EF4-FFF2-40B4-BE49-F238E27FC236}">
                <a16:creationId xmlns:a16="http://schemas.microsoft.com/office/drawing/2014/main" id="{290B35DD-E867-419D-A685-F76FF7D53FF8}"/>
              </a:ext>
            </a:extLst>
          </p:cNvPr>
          <p:cNvGrpSpPr/>
          <p:nvPr/>
        </p:nvGrpSpPr>
        <p:grpSpPr>
          <a:xfrm>
            <a:off x="6814539" y="3303165"/>
            <a:ext cx="539647" cy="572873"/>
            <a:chOff x="6814539" y="3303165"/>
            <a:chExt cx="539647" cy="572873"/>
          </a:xfrm>
          <a:solidFill>
            <a:srgbClr val="000000"/>
          </a:solidFill>
        </p:grpSpPr>
        <p:sp>
          <p:nvSpPr>
            <p:cNvPr id="1567" name="Forma libre: forma 1566">
              <a:extLst>
                <a:ext uri="{FF2B5EF4-FFF2-40B4-BE49-F238E27FC236}">
                  <a16:creationId xmlns:a16="http://schemas.microsoft.com/office/drawing/2014/main" id="{49710426-10AF-4C68-B61F-D530D9B79DD9}"/>
                </a:ext>
              </a:extLst>
            </p:cNvPr>
            <p:cNvSpPr/>
            <p:nvPr/>
          </p:nvSpPr>
          <p:spPr>
            <a:xfrm>
              <a:off x="7040881" y="3303165"/>
              <a:ext cx="87071" cy="87071"/>
            </a:xfrm>
            <a:custGeom>
              <a:avLst/>
              <a:gdLst>
                <a:gd name="connsiteX0" fmla="*/ 43535 w 87071"/>
                <a:gd name="connsiteY0" fmla="*/ 87072 h 87071"/>
                <a:gd name="connsiteX1" fmla="*/ 0 w 87071"/>
                <a:gd name="connsiteY1" fmla="*/ 43536 h 87071"/>
                <a:gd name="connsiteX2" fmla="*/ 43535 w 87071"/>
                <a:gd name="connsiteY2" fmla="*/ 0 h 87071"/>
                <a:gd name="connsiteX3" fmla="*/ 87071 w 87071"/>
                <a:gd name="connsiteY3" fmla="*/ 43536 h 87071"/>
                <a:gd name="connsiteX4" fmla="*/ 43535 w 87071"/>
                <a:gd name="connsiteY4" fmla="*/ 87072 h 87071"/>
                <a:gd name="connsiteX5" fmla="*/ 43535 w 87071"/>
                <a:gd name="connsiteY5" fmla="*/ 17765 h 87071"/>
                <a:gd name="connsiteX6" fmla="*/ 17875 w 87071"/>
                <a:gd name="connsiteY6" fmla="*/ 43426 h 87071"/>
                <a:gd name="connsiteX7" fmla="*/ 43535 w 87071"/>
                <a:gd name="connsiteY7" fmla="*/ 69087 h 87071"/>
                <a:gd name="connsiteX8" fmla="*/ 69197 w 87071"/>
                <a:gd name="connsiteY8" fmla="*/ 43426 h 87071"/>
                <a:gd name="connsiteX9" fmla="*/ 43535 w 87071"/>
                <a:gd name="connsiteY9" fmla="*/ 17765 h 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071" h="87071">
                  <a:moveTo>
                    <a:pt x="43535" y="87072"/>
                  </a:moveTo>
                  <a:cubicBezTo>
                    <a:pt x="19520" y="87072"/>
                    <a:pt x="0" y="67552"/>
                    <a:pt x="0" y="43536"/>
                  </a:cubicBezTo>
                  <a:cubicBezTo>
                    <a:pt x="0" y="19520"/>
                    <a:pt x="19520" y="0"/>
                    <a:pt x="43535" y="0"/>
                  </a:cubicBezTo>
                  <a:cubicBezTo>
                    <a:pt x="67551" y="0"/>
                    <a:pt x="87071" y="19520"/>
                    <a:pt x="87071" y="43536"/>
                  </a:cubicBezTo>
                  <a:cubicBezTo>
                    <a:pt x="87071" y="67552"/>
                    <a:pt x="67551" y="87072"/>
                    <a:pt x="43535" y="87072"/>
                  </a:cubicBezTo>
                  <a:close/>
                  <a:moveTo>
                    <a:pt x="43535" y="17765"/>
                  </a:moveTo>
                  <a:cubicBezTo>
                    <a:pt x="29389" y="17765"/>
                    <a:pt x="17875" y="29280"/>
                    <a:pt x="17875" y="43426"/>
                  </a:cubicBezTo>
                  <a:cubicBezTo>
                    <a:pt x="17875" y="57572"/>
                    <a:pt x="29389" y="69087"/>
                    <a:pt x="43535" y="69087"/>
                  </a:cubicBezTo>
                  <a:cubicBezTo>
                    <a:pt x="57682" y="69087"/>
                    <a:pt x="69197" y="57572"/>
                    <a:pt x="69197" y="43426"/>
                  </a:cubicBezTo>
                  <a:cubicBezTo>
                    <a:pt x="69197" y="29389"/>
                    <a:pt x="57682" y="17765"/>
                    <a:pt x="43535" y="17765"/>
                  </a:cubicBezTo>
                  <a:close/>
                </a:path>
              </a:pathLst>
            </a:custGeom>
            <a:grpFill/>
            <a:ln w="10954" cap="flat">
              <a:noFill/>
              <a:prstDash val="solid"/>
              <a:miter/>
            </a:ln>
          </p:spPr>
          <p:txBody>
            <a:bodyPr rtlCol="0" anchor="ctr"/>
            <a:lstStyle/>
            <a:p>
              <a:endParaRPr lang="en-US"/>
            </a:p>
          </p:txBody>
        </p:sp>
        <p:sp>
          <p:nvSpPr>
            <p:cNvPr id="1568" name="Forma libre: forma 1567">
              <a:extLst>
                <a:ext uri="{FF2B5EF4-FFF2-40B4-BE49-F238E27FC236}">
                  <a16:creationId xmlns:a16="http://schemas.microsoft.com/office/drawing/2014/main" id="{EBBAF15D-13B8-48AC-B773-15B925DD4762}"/>
                </a:ext>
              </a:extLst>
            </p:cNvPr>
            <p:cNvSpPr/>
            <p:nvPr/>
          </p:nvSpPr>
          <p:spPr>
            <a:xfrm>
              <a:off x="7028928" y="3552865"/>
              <a:ext cx="110870" cy="17765"/>
            </a:xfrm>
            <a:custGeom>
              <a:avLst/>
              <a:gdLst>
                <a:gd name="connsiteX0" fmla="*/ 101986 w 110870"/>
                <a:gd name="connsiteY0" fmla="*/ 17765 h 17765"/>
                <a:gd name="connsiteX1" fmla="*/ 8883 w 110870"/>
                <a:gd name="connsiteY1" fmla="*/ 17765 h 17765"/>
                <a:gd name="connsiteX2" fmla="*/ 0 w 110870"/>
                <a:gd name="connsiteY2" fmla="*/ 8883 h 17765"/>
                <a:gd name="connsiteX3" fmla="*/ 8883 w 110870"/>
                <a:gd name="connsiteY3" fmla="*/ 0 h 17765"/>
                <a:gd name="connsiteX4" fmla="*/ 101986 w 110870"/>
                <a:gd name="connsiteY4" fmla="*/ 0 h 17765"/>
                <a:gd name="connsiteX5" fmla="*/ 110868 w 110870"/>
                <a:gd name="connsiteY5" fmla="*/ 8883 h 17765"/>
                <a:gd name="connsiteX6" fmla="*/ 101986 w 110870"/>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70" h="17765">
                  <a:moveTo>
                    <a:pt x="101986" y="17765"/>
                  </a:moveTo>
                  <a:lnTo>
                    <a:pt x="8883" y="17765"/>
                  </a:lnTo>
                  <a:cubicBezTo>
                    <a:pt x="3948" y="17765"/>
                    <a:pt x="0" y="13817"/>
                    <a:pt x="0" y="8883"/>
                  </a:cubicBezTo>
                  <a:cubicBezTo>
                    <a:pt x="0" y="3948"/>
                    <a:pt x="3948" y="0"/>
                    <a:pt x="8883" y="0"/>
                  </a:cubicBezTo>
                  <a:lnTo>
                    <a:pt x="101986" y="0"/>
                  </a:lnTo>
                  <a:cubicBezTo>
                    <a:pt x="106920" y="0"/>
                    <a:pt x="110868" y="3948"/>
                    <a:pt x="110868" y="8883"/>
                  </a:cubicBezTo>
                  <a:cubicBezTo>
                    <a:pt x="110978" y="13817"/>
                    <a:pt x="106920" y="17765"/>
                    <a:pt x="101986" y="17765"/>
                  </a:cubicBezTo>
                  <a:close/>
                </a:path>
              </a:pathLst>
            </a:custGeom>
            <a:grpFill/>
            <a:ln w="10954" cap="flat">
              <a:noFill/>
              <a:prstDash val="solid"/>
              <a:miter/>
            </a:ln>
          </p:spPr>
          <p:txBody>
            <a:bodyPr rtlCol="0" anchor="ctr"/>
            <a:lstStyle/>
            <a:p>
              <a:endParaRPr lang="en-US"/>
            </a:p>
          </p:txBody>
        </p:sp>
        <p:sp>
          <p:nvSpPr>
            <p:cNvPr id="1569" name="Forma libre: forma 1568">
              <a:extLst>
                <a:ext uri="{FF2B5EF4-FFF2-40B4-BE49-F238E27FC236}">
                  <a16:creationId xmlns:a16="http://schemas.microsoft.com/office/drawing/2014/main" id="{EE80F180-613C-4185-9F06-06E48CB41656}"/>
                </a:ext>
              </a:extLst>
            </p:cNvPr>
            <p:cNvSpPr/>
            <p:nvPr/>
          </p:nvSpPr>
          <p:spPr>
            <a:xfrm>
              <a:off x="6996358" y="3398077"/>
              <a:ext cx="176117" cy="172553"/>
            </a:xfrm>
            <a:custGeom>
              <a:avLst/>
              <a:gdLst>
                <a:gd name="connsiteX0" fmla="*/ 38382 w 176117"/>
                <a:gd name="connsiteY0" fmla="*/ 172553 h 172553"/>
                <a:gd name="connsiteX1" fmla="*/ 20288 w 176117"/>
                <a:gd name="connsiteY1" fmla="*/ 172115 h 172553"/>
                <a:gd name="connsiteX2" fmla="*/ 0 w 176117"/>
                <a:gd name="connsiteY2" fmla="*/ 146783 h 172553"/>
                <a:gd name="connsiteX3" fmla="*/ 0 w 176117"/>
                <a:gd name="connsiteY3" fmla="*/ 57628 h 172553"/>
                <a:gd name="connsiteX4" fmla="*/ 50335 w 176117"/>
                <a:gd name="connsiteY4" fmla="*/ 1262 h 172553"/>
                <a:gd name="connsiteX5" fmla="*/ 88168 w 176117"/>
                <a:gd name="connsiteY5" fmla="*/ 55 h 172553"/>
                <a:gd name="connsiteX6" fmla="*/ 125782 w 176117"/>
                <a:gd name="connsiteY6" fmla="*/ 1262 h 172553"/>
                <a:gd name="connsiteX7" fmla="*/ 176117 w 176117"/>
                <a:gd name="connsiteY7" fmla="*/ 57628 h 172553"/>
                <a:gd name="connsiteX8" fmla="*/ 176117 w 176117"/>
                <a:gd name="connsiteY8" fmla="*/ 146783 h 172553"/>
                <a:gd name="connsiteX9" fmla="*/ 155830 w 176117"/>
                <a:gd name="connsiteY9" fmla="*/ 172115 h 172553"/>
                <a:gd name="connsiteX10" fmla="*/ 134665 w 176117"/>
                <a:gd name="connsiteY10" fmla="*/ 172553 h 172553"/>
                <a:gd name="connsiteX11" fmla="*/ 125782 w 176117"/>
                <a:gd name="connsiteY11" fmla="*/ 163671 h 172553"/>
                <a:gd name="connsiteX12" fmla="*/ 125782 w 176117"/>
                <a:gd name="connsiteY12" fmla="*/ 73529 h 172553"/>
                <a:gd name="connsiteX13" fmla="*/ 134665 w 176117"/>
                <a:gd name="connsiteY13" fmla="*/ 64646 h 172553"/>
                <a:gd name="connsiteX14" fmla="*/ 143548 w 176117"/>
                <a:gd name="connsiteY14" fmla="*/ 73529 h 172553"/>
                <a:gd name="connsiteX15" fmla="*/ 143548 w 176117"/>
                <a:gd name="connsiteY15" fmla="*/ 154788 h 172553"/>
                <a:gd name="connsiteX16" fmla="*/ 152978 w 176117"/>
                <a:gd name="connsiteY16" fmla="*/ 154569 h 172553"/>
                <a:gd name="connsiteX17" fmla="*/ 158352 w 176117"/>
                <a:gd name="connsiteY17" fmla="*/ 146783 h 172553"/>
                <a:gd name="connsiteX18" fmla="*/ 158352 w 176117"/>
                <a:gd name="connsiteY18" fmla="*/ 57628 h 172553"/>
                <a:gd name="connsiteX19" fmla="*/ 123808 w 176117"/>
                <a:gd name="connsiteY19" fmla="*/ 18917 h 172553"/>
                <a:gd name="connsiteX20" fmla="*/ 88278 w 176117"/>
                <a:gd name="connsiteY20" fmla="*/ 17821 h 172553"/>
                <a:gd name="connsiteX21" fmla="*/ 52528 w 176117"/>
                <a:gd name="connsiteY21" fmla="*/ 18917 h 172553"/>
                <a:gd name="connsiteX22" fmla="*/ 17985 w 176117"/>
                <a:gd name="connsiteY22" fmla="*/ 57628 h 172553"/>
                <a:gd name="connsiteX23" fmla="*/ 17985 w 176117"/>
                <a:gd name="connsiteY23" fmla="*/ 146783 h 172553"/>
                <a:gd name="connsiteX24" fmla="*/ 23797 w 176117"/>
                <a:gd name="connsiteY24" fmla="*/ 154569 h 172553"/>
                <a:gd name="connsiteX25" fmla="*/ 32679 w 176117"/>
                <a:gd name="connsiteY25" fmla="*/ 154679 h 172553"/>
                <a:gd name="connsiteX26" fmla="*/ 32679 w 176117"/>
                <a:gd name="connsiteY26" fmla="*/ 73529 h 172553"/>
                <a:gd name="connsiteX27" fmla="*/ 41562 w 176117"/>
                <a:gd name="connsiteY27" fmla="*/ 64646 h 172553"/>
                <a:gd name="connsiteX28" fmla="*/ 50445 w 176117"/>
                <a:gd name="connsiteY28" fmla="*/ 73529 h 172553"/>
                <a:gd name="connsiteX29" fmla="*/ 50445 w 176117"/>
                <a:gd name="connsiteY29" fmla="*/ 163671 h 172553"/>
                <a:gd name="connsiteX30" fmla="*/ 41562 w 176117"/>
                <a:gd name="connsiteY30" fmla="*/ 172553 h 172553"/>
                <a:gd name="connsiteX31" fmla="*/ 38382 w 176117"/>
                <a:gd name="connsiteY31" fmla="*/ 172553 h 17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6117" h="172553">
                  <a:moveTo>
                    <a:pt x="38382" y="172553"/>
                  </a:moveTo>
                  <a:cubicBezTo>
                    <a:pt x="22700" y="172553"/>
                    <a:pt x="21055" y="172224"/>
                    <a:pt x="20288" y="172115"/>
                  </a:cubicBezTo>
                  <a:cubicBezTo>
                    <a:pt x="8554" y="169812"/>
                    <a:pt x="0" y="159175"/>
                    <a:pt x="0" y="146783"/>
                  </a:cubicBezTo>
                  <a:lnTo>
                    <a:pt x="0" y="57628"/>
                  </a:lnTo>
                  <a:cubicBezTo>
                    <a:pt x="0" y="28787"/>
                    <a:pt x="21603" y="4552"/>
                    <a:pt x="50335" y="1262"/>
                  </a:cubicBezTo>
                  <a:cubicBezTo>
                    <a:pt x="59108" y="275"/>
                    <a:pt x="71829" y="-164"/>
                    <a:pt x="88168" y="55"/>
                  </a:cubicBezTo>
                  <a:cubicBezTo>
                    <a:pt x="104179" y="-164"/>
                    <a:pt x="117009" y="275"/>
                    <a:pt x="125782" y="1262"/>
                  </a:cubicBezTo>
                  <a:cubicBezTo>
                    <a:pt x="154514" y="4552"/>
                    <a:pt x="176117" y="28787"/>
                    <a:pt x="176117" y="57628"/>
                  </a:cubicBezTo>
                  <a:lnTo>
                    <a:pt x="176117" y="146783"/>
                  </a:lnTo>
                  <a:cubicBezTo>
                    <a:pt x="176117" y="159175"/>
                    <a:pt x="167563" y="169812"/>
                    <a:pt x="155830" y="172115"/>
                  </a:cubicBezTo>
                  <a:cubicBezTo>
                    <a:pt x="154952" y="172224"/>
                    <a:pt x="153198" y="172553"/>
                    <a:pt x="134665" y="172553"/>
                  </a:cubicBezTo>
                  <a:cubicBezTo>
                    <a:pt x="129730" y="172553"/>
                    <a:pt x="125782" y="168606"/>
                    <a:pt x="125782" y="163671"/>
                  </a:cubicBezTo>
                  <a:lnTo>
                    <a:pt x="125782" y="73529"/>
                  </a:lnTo>
                  <a:cubicBezTo>
                    <a:pt x="125782" y="68594"/>
                    <a:pt x="129730" y="64646"/>
                    <a:pt x="134665" y="64646"/>
                  </a:cubicBezTo>
                  <a:cubicBezTo>
                    <a:pt x="139600" y="64646"/>
                    <a:pt x="143548" y="68594"/>
                    <a:pt x="143548" y="73529"/>
                  </a:cubicBezTo>
                  <a:lnTo>
                    <a:pt x="143548" y="154788"/>
                  </a:lnTo>
                  <a:cubicBezTo>
                    <a:pt x="148153" y="154788"/>
                    <a:pt x="151992" y="154679"/>
                    <a:pt x="152978" y="154569"/>
                  </a:cubicBezTo>
                  <a:cubicBezTo>
                    <a:pt x="155830" y="154021"/>
                    <a:pt x="158352" y="150621"/>
                    <a:pt x="158352" y="146783"/>
                  </a:cubicBezTo>
                  <a:lnTo>
                    <a:pt x="158352" y="57628"/>
                  </a:lnTo>
                  <a:cubicBezTo>
                    <a:pt x="158352" y="37779"/>
                    <a:pt x="143548" y="21110"/>
                    <a:pt x="123808" y="18917"/>
                  </a:cubicBezTo>
                  <a:cubicBezTo>
                    <a:pt x="115693" y="18040"/>
                    <a:pt x="103740" y="17601"/>
                    <a:pt x="88278" y="17821"/>
                  </a:cubicBezTo>
                  <a:cubicBezTo>
                    <a:pt x="72596" y="17601"/>
                    <a:pt x="60534" y="18040"/>
                    <a:pt x="52528" y="18917"/>
                  </a:cubicBezTo>
                  <a:cubicBezTo>
                    <a:pt x="32789" y="21220"/>
                    <a:pt x="17985" y="37779"/>
                    <a:pt x="17985" y="57628"/>
                  </a:cubicBezTo>
                  <a:lnTo>
                    <a:pt x="17985" y="146783"/>
                  </a:lnTo>
                  <a:cubicBezTo>
                    <a:pt x="17985" y="150621"/>
                    <a:pt x="20507" y="154021"/>
                    <a:pt x="23797" y="154569"/>
                  </a:cubicBezTo>
                  <a:cubicBezTo>
                    <a:pt x="24564" y="154569"/>
                    <a:pt x="28183" y="154679"/>
                    <a:pt x="32679" y="154679"/>
                  </a:cubicBezTo>
                  <a:lnTo>
                    <a:pt x="32679" y="73529"/>
                  </a:lnTo>
                  <a:cubicBezTo>
                    <a:pt x="32679" y="68594"/>
                    <a:pt x="36627" y="64646"/>
                    <a:pt x="41562" y="64646"/>
                  </a:cubicBezTo>
                  <a:cubicBezTo>
                    <a:pt x="46497" y="64646"/>
                    <a:pt x="50445" y="68594"/>
                    <a:pt x="50445" y="73529"/>
                  </a:cubicBezTo>
                  <a:lnTo>
                    <a:pt x="50445" y="163671"/>
                  </a:lnTo>
                  <a:cubicBezTo>
                    <a:pt x="50445" y="168606"/>
                    <a:pt x="46497" y="172553"/>
                    <a:pt x="41562" y="172553"/>
                  </a:cubicBezTo>
                  <a:cubicBezTo>
                    <a:pt x="40356" y="172553"/>
                    <a:pt x="39369" y="172553"/>
                    <a:pt x="38382" y="172553"/>
                  </a:cubicBezTo>
                  <a:close/>
                </a:path>
              </a:pathLst>
            </a:custGeom>
            <a:grpFill/>
            <a:ln w="10954" cap="flat">
              <a:noFill/>
              <a:prstDash val="solid"/>
              <a:miter/>
            </a:ln>
          </p:spPr>
          <p:txBody>
            <a:bodyPr rtlCol="0" anchor="ctr"/>
            <a:lstStyle/>
            <a:p>
              <a:endParaRPr lang="en-US"/>
            </a:p>
          </p:txBody>
        </p:sp>
        <p:sp>
          <p:nvSpPr>
            <p:cNvPr id="1570" name="Forma libre: forma 1569">
              <a:extLst>
                <a:ext uri="{FF2B5EF4-FFF2-40B4-BE49-F238E27FC236}">
                  <a16:creationId xmlns:a16="http://schemas.microsoft.com/office/drawing/2014/main" id="{46FAF21F-9898-4855-B2C2-158D8E455874}"/>
                </a:ext>
              </a:extLst>
            </p:cNvPr>
            <p:cNvSpPr/>
            <p:nvPr/>
          </p:nvSpPr>
          <p:spPr>
            <a:xfrm>
              <a:off x="6932864" y="3815725"/>
              <a:ext cx="17765" cy="60314"/>
            </a:xfrm>
            <a:custGeom>
              <a:avLst/>
              <a:gdLst>
                <a:gd name="connsiteX0" fmla="*/ 8883 w 17765"/>
                <a:gd name="connsiteY0" fmla="*/ 60314 h 60314"/>
                <a:gd name="connsiteX1" fmla="*/ 0 w 17765"/>
                <a:gd name="connsiteY1" fmla="*/ 51431 h 60314"/>
                <a:gd name="connsiteX2" fmla="*/ 0 w 17765"/>
                <a:gd name="connsiteY2" fmla="*/ 8883 h 60314"/>
                <a:gd name="connsiteX3" fmla="*/ 8883 w 17765"/>
                <a:gd name="connsiteY3" fmla="*/ 0 h 60314"/>
                <a:gd name="connsiteX4" fmla="*/ 17765 w 17765"/>
                <a:gd name="connsiteY4" fmla="*/ 8883 h 60314"/>
                <a:gd name="connsiteX5" fmla="*/ 17765 w 17765"/>
                <a:gd name="connsiteY5" fmla="*/ 51431 h 60314"/>
                <a:gd name="connsiteX6" fmla="*/ 8883 w 17765"/>
                <a:gd name="connsiteY6" fmla="*/ 60314 h 6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0314">
                  <a:moveTo>
                    <a:pt x="8883" y="60314"/>
                  </a:moveTo>
                  <a:cubicBezTo>
                    <a:pt x="3948" y="60314"/>
                    <a:pt x="0" y="56366"/>
                    <a:pt x="0" y="51431"/>
                  </a:cubicBezTo>
                  <a:lnTo>
                    <a:pt x="0" y="8883"/>
                  </a:lnTo>
                  <a:cubicBezTo>
                    <a:pt x="0" y="3948"/>
                    <a:pt x="3948" y="0"/>
                    <a:pt x="8883" y="0"/>
                  </a:cubicBezTo>
                  <a:cubicBezTo>
                    <a:pt x="13817" y="0"/>
                    <a:pt x="17765" y="3948"/>
                    <a:pt x="17765" y="8883"/>
                  </a:cubicBezTo>
                  <a:lnTo>
                    <a:pt x="17765" y="51431"/>
                  </a:lnTo>
                  <a:cubicBezTo>
                    <a:pt x="17765" y="56366"/>
                    <a:pt x="13817" y="60314"/>
                    <a:pt x="8883" y="60314"/>
                  </a:cubicBezTo>
                  <a:close/>
                </a:path>
              </a:pathLst>
            </a:custGeom>
            <a:grpFill/>
            <a:ln w="10954" cap="flat">
              <a:noFill/>
              <a:prstDash val="solid"/>
              <a:miter/>
            </a:ln>
          </p:spPr>
          <p:txBody>
            <a:bodyPr rtlCol="0" anchor="ctr"/>
            <a:lstStyle/>
            <a:p>
              <a:endParaRPr lang="en-US"/>
            </a:p>
          </p:txBody>
        </p:sp>
        <p:sp>
          <p:nvSpPr>
            <p:cNvPr id="1571" name="Forma libre: forma 1570">
              <a:extLst>
                <a:ext uri="{FF2B5EF4-FFF2-40B4-BE49-F238E27FC236}">
                  <a16:creationId xmlns:a16="http://schemas.microsoft.com/office/drawing/2014/main" id="{2FB4CF2B-B948-4403-9117-8AB09852C10F}"/>
                </a:ext>
              </a:extLst>
            </p:cNvPr>
            <p:cNvSpPr/>
            <p:nvPr/>
          </p:nvSpPr>
          <p:spPr>
            <a:xfrm>
              <a:off x="6859939" y="3651561"/>
              <a:ext cx="85097" cy="85097"/>
            </a:xfrm>
            <a:custGeom>
              <a:avLst/>
              <a:gdLst>
                <a:gd name="connsiteX0" fmla="*/ 42549 w 85097"/>
                <a:gd name="connsiteY0" fmla="*/ 85098 h 85097"/>
                <a:gd name="connsiteX1" fmla="*/ 0 w 85097"/>
                <a:gd name="connsiteY1" fmla="*/ 42549 h 85097"/>
                <a:gd name="connsiteX2" fmla="*/ 42549 w 85097"/>
                <a:gd name="connsiteY2" fmla="*/ 0 h 85097"/>
                <a:gd name="connsiteX3" fmla="*/ 85097 w 85097"/>
                <a:gd name="connsiteY3" fmla="*/ 42549 h 85097"/>
                <a:gd name="connsiteX4" fmla="*/ 42549 w 85097"/>
                <a:gd name="connsiteY4" fmla="*/ 85098 h 85097"/>
                <a:gd name="connsiteX5" fmla="*/ 42549 w 85097"/>
                <a:gd name="connsiteY5" fmla="*/ 17765 h 85097"/>
                <a:gd name="connsiteX6" fmla="*/ 17765 w 85097"/>
                <a:gd name="connsiteY6" fmla="*/ 42549 h 85097"/>
                <a:gd name="connsiteX7" fmla="*/ 42549 w 85097"/>
                <a:gd name="connsiteY7" fmla="*/ 67332 h 85097"/>
                <a:gd name="connsiteX8" fmla="*/ 67332 w 85097"/>
                <a:gd name="connsiteY8" fmla="*/ 42549 h 85097"/>
                <a:gd name="connsiteX9" fmla="*/ 42549 w 85097"/>
                <a:gd name="connsiteY9" fmla="*/ 17765 h 8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97" h="85097">
                  <a:moveTo>
                    <a:pt x="42549" y="85098"/>
                  </a:moveTo>
                  <a:cubicBezTo>
                    <a:pt x="19081" y="85098"/>
                    <a:pt x="0" y="66016"/>
                    <a:pt x="0" y="42549"/>
                  </a:cubicBezTo>
                  <a:cubicBezTo>
                    <a:pt x="0" y="19081"/>
                    <a:pt x="19081" y="0"/>
                    <a:pt x="42549" y="0"/>
                  </a:cubicBezTo>
                  <a:cubicBezTo>
                    <a:pt x="66016" y="0"/>
                    <a:pt x="85097" y="19081"/>
                    <a:pt x="85097" y="42549"/>
                  </a:cubicBezTo>
                  <a:cubicBezTo>
                    <a:pt x="85097" y="66016"/>
                    <a:pt x="66016" y="85098"/>
                    <a:pt x="42549" y="85098"/>
                  </a:cubicBezTo>
                  <a:close/>
                  <a:moveTo>
                    <a:pt x="42549" y="17765"/>
                  </a:moveTo>
                  <a:cubicBezTo>
                    <a:pt x="28951" y="17765"/>
                    <a:pt x="17765" y="28841"/>
                    <a:pt x="17765" y="42549"/>
                  </a:cubicBezTo>
                  <a:cubicBezTo>
                    <a:pt x="17765" y="56147"/>
                    <a:pt x="28841" y="67332"/>
                    <a:pt x="42549" y="67332"/>
                  </a:cubicBezTo>
                  <a:cubicBezTo>
                    <a:pt x="56256" y="67332"/>
                    <a:pt x="67332" y="56256"/>
                    <a:pt x="67332" y="42549"/>
                  </a:cubicBezTo>
                  <a:cubicBezTo>
                    <a:pt x="67222" y="28841"/>
                    <a:pt x="56147" y="17765"/>
                    <a:pt x="42549" y="17765"/>
                  </a:cubicBezTo>
                  <a:close/>
                </a:path>
              </a:pathLst>
            </a:custGeom>
            <a:grpFill/>
            <a:ln w="10954" cap="flat">
              <a:noFill/>
              <a:prstDash val="solid"/>
              <a:miter/>
            </a:ln>
          </p:spPr>
          <p:txBody>
            <a:bodyPr rtlCol="0" anchor="ctr"/>
            <a:lstStyle/>
            <a:p>
              <a:endParaRPr lang="en-US"/>
            </a:p>
          </p:txBody>
        </p:sp>
        <p:sp>
          <p:nvSpPr>
            <p:cNvPr id="1572" name="Forma libre: forma 1571">
              <a:extLst>
                <a:ext uri="{FF2B5EF4-FFF2-40B4-BE49-F238E27FC236}">
                  <a16:creationId xmlns:a16="http://schemas.microsoft.com/office/drawing/2014/main" id="{04C7A6BA-42E3-4FB6-8C86-FF4F0CA7CFC5}"/>
                </a:ext>
              </a:extLst>
            </p:cNvPr>
            <p:cNvSpPr/>
            <p:nvPr/>
          </p:nvSpPr>
          <p:spPr>
            <a:xfrm>
              <a:off x="6854236" y="3815725"/>
              <a:ext cx="17765" cy="60314"/>
            </a:xfrm>
            <a:custGeom>
              <a:avLst/>
              <a:gdLst>
                <a:gd name="connsiteX0" fmla="*/ 8883 w 17765"/>
                <a:gd name="connsiteY0" fmla="*/ 60314 h 60314"/>
                <a:gd name="connsiteX1" fmla="*/ 0 w 17765"/>
                <a:gd name="connsiteY1" fmla="*/ 51431 h 60314"/>
                <a:gd name="connsiteX2" fmla="*/ 0 w 17765"/>
                <a:gd name="connsiteY2" fmla="*/ 8883 h 60314"/>
                <a:gd name="connsiteX3" fmla="*/ 8883 w 17765"/>
                <a:gd name="connsiteY3" fmla="*/ 0 h 60314"/>
                <a:gd name="connsiteX4" fmla="*/ 17765 w 17765"/>
                <a:gd name="connsiteY4" fmla="*/ 8883 h 60314"/>
                <a:gd name="connsiteX5" fmla="*/ 17765 w 17765"/>
                <a:gd name="connsiteY5" fmla="*/ 51431 h 60314"/>
                <a:gd name="connsiteX6" fmla="*/ 8883 w 17765"/>
                <a:gd name="connsiteY6" fmla="*/ 60314 h 6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0314">
                  <a:moveTo>
                    <a:pt x="8883" y="60314"/>
                  </a:moveTo>
                  <a:cubicBezTo>
                    <a:pt x="3948" y="60314"/>
                    <a:pt x="0" y="56366"/>
                    <a:pt x="0" y="51431"/>
                  </a:cubicBezTo>
                  <a:lnTo>
                    <a:pt x="0" y="8883"/>
                  </a:lnTo>
                  <a:cubicBezTo>
                    <a:pt x="0" y="3948"/>
                    <a:pt x="3948" y="0"/>
                    <a:pt x="8883" y="0"/>
                  </a:cubicBezTo>
                  <a:cubicBezTo>
                    <a:pt x="13818" y="0"/>
                    <a:pt x="17765" y="3948"/>
                    <a:pt x="17765" y="8883"/>
                  </a:cubicBezTo>
                  <a:lnTo>
                    <a:pt x="17765" y="51431"/>
                  </a:lnTo>
                  <a:cubicBezTo>
                    <a:pt x="17765" y="56366"/>
                    <a:pt x="13818" y="60314"/>
                    <a:pt x="8883" y="60314"/>
                  </a:cubicBezTo>
                  <a:close/>
                </a:path>
              </a:pathLst>
            </a:custGeom>
            <a:grpFill/>
            <a:ln w="10954" cap="flat">
              <a:noFill/>
              <a:prstDash val="solid"/>
              <a:miter/>
            </a:ln>
          </p:spPr>
          <p:txBody>
            <a:bodyPr rtlCol="0" anchor="ctr"/>
            <a:lstStyle/>
            <a:p>
              <a:endParaRPr lang="en-US"/>
            </a:p>
          </p:txBody>
        </p:sp>
        <p:sp>
          <p:nvSpPr>
            <p:cNvPr id="1573" name="Forma libre: forma 1572">
              <a:extLst>
                <a:ext uri="{FF2B5EF4-FFF2-40B4-BE49-F238E27FC236}">
                  <a16:creationId xmlns:a16="http://schemas.microsoft.com/office/drawing/2014/main" id="{40F742B4-B594-466D-9961-8F46E8396CAF}"/>
                </a:ext>
              </a:extLst>
            </p:cNvPr>
            <p:cNvSpPr/>
            <p:nvPr/>
          </p:nvSpPr>
          <p:spPr>
            <a:xfrm>
              <a:off x="7114793" y="3815725"/>
              <a:ext cx="17765" cy="60314"/>
            </a:xfrm>
            <a:custGeom>
              <a:avLst/>
              <a:gdLst>
                <a:gd name="connsiteX0" fmla="*/ 8883 w 17765"/>
                <a:gd name="connsiteY0" fmla="*/ 60314 h 60314"/>
                <a:gd name="connsiteX1" fmla="*/ 0 w 17765"/>
                <a:gd name="connsiteY1" fmla="*/ 51431 h 60314"/>
                <a:gd name="connsiteX2" fmla="*/ 0 w 17765"/>
                <a:gd name="connsiteY2" fmla="*/ 8883 h 60314"/>
                <a:gd name="connsiteX3" fmla="*/ 8883 w 17765"/>
                <a:gd name="connsiteY3" fmla="*/ 0 h 60314"/>
                <a:gd name="connsiteX4" fmla="*/ 17765 w 17765"/>
                <a:gd name="connsiteY4" fmla="*/ 8883 h 60314"/>
                <a:gd name="connsiteX5" fmla="*/ 17765 w 17765"/>
                <a:gd name="connsiteY5" fmla="*/ 51431 h 60314"/>
                <a:gd name="connsiteX6" fmla="*/ 8883 w 17765"/>
                <a:gd name="connsiteY6" fmla="*/ 60314 h 6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0314">
                  <a:moveTo>
                    <a:pt x="8883" y="60314"/>
                  </a:moveTo>
                  <a:cubicBezTo>
                    <a:pt x="3948" y="60314"/>
                    <a:pt x="0" y="56366"/>
                    <a:pt x="0" y="51431"/>
                  </a:cubicBezTo>
                  <a:lnTo>
                    <a:pt x="0" y="8883"/>
                  </a:lnTo>
                  <a:cubicBezTo>
                    <a:pt x="0" y="3948"/>
                    <a:pt x="3948" y="0"/>
                    <a:pt x="8883" y="0"/>
                  </a:cubicBezTo>
                  <a:cubicBezTo>
                    <a:pt x="13818" y="0"/>
                    <a:pt x="17765" y="3948"/>
                    <a:pt x="17765" y="8883"/>
                  </a:cubicBezTo>
                  <a:lnTo>
                    <a:pt x="17765" y="51431"/>
                  </a:lnTo>
                  <a:cubicBezTo>
                    <a:pt x="17765" y="56366"/>
                    <a:pt x="13818" y="60314"/>
                    <a:pt x="8883" y="60314"/>
                  </a:cubicBezTo>
                  <a:close/>
                </a:path>
              </a:pathLst>
            </a:custGeom>
            <a:grpFill/>
            <a:ln w="10954" cap="flat">
              <a:noFill/>
              <a:prstDash val="solid"/>
              <a:miter/>
            </a:ln>
          </p:spPr>
          <p:txBody>
            <a:bodyPr rtlCol="0" anchor="ctr"/>
            <a:lstStyle/>
            <a:p>
              <a:endParaRPr lang="en-US"/>
            </a:p>
          </p:txBody>
        </p:sp>
        <p:sp>
          <p:nvSpPr>
            <p:cNvPr id="1574" name="Forma libre: forma 1573">
              <a:extLst>
                <a:ext uri="{FF2B5EF4-FFF2-40B4-BE49-F238E27FC236}">
                  <a16:creationId xmlns:a16="http://schemas.microsoft.com/office/drawing/2014/main" id="{FDEF3A63-D34C-40C5-83DF-29535352A86B}"/>
                </a:ext>
              </a:extLst>
            </p:cNvPr>
            <p:cNvSpPr/>
            <p:nvPr/>
          </p:nvSpPr>
          <p:spPr>
            <a:xfrm>
              <a:off x="7041868" y="3651561"/>
              <a:ext cx="85097" cy="85097"/>
            </a:xfrm>
            <a:custGeom>
              <a:avLst/>
              <a:gdLst>
                <a:gd name="connsiteX0" fmla="*/ 42549 w 85097"/>
                <a:gd name="connsiteY0" fmla="*/ 85098 h 85097"/>
                <a:gd name="connsiteX1" fmla="*/ 0 w 85097"/>
                <a:gd name="connsiteY1" fmla="*/ 42549 h 85097"/>
                <a:gd name="connsiteX2" fmla="*/ 42549 w 85097"/>
                <a:gd name="connsiteY2" fmla="*/ 0 h 85097"/>
                <a:gd name="connsiteX3" fmla="*/ 85097 w 85097"/>
                <a:gd name="connsiteY3" fmla="*/ 42549 h 85097"/>
                <a:gd name="connsiteX4" fmla="*/ 42549 w 85097"/>
                <a:gd name="connsiteY4" fmla="*/ 85098 h 85097"/>
                <a:gd name="connsiteX5" fmla="*/ 42549 w 85097"/>
                <a:gd name="connsiteY5" fmla="*/ 17765 h 85097"/>
                <a:gd name="connsiteX6" fmla="*/ 17765 w 85097"/>
                <a:gd name="connsiteY6" fmla="*/ 42549 h 85097"/>
                <a:gd name="connsiteX7" fmla="*/ 42549 w 85097"/>
                <a:gd name="connsiteY7" fmla="*/ 67332 h 85097"/>
                <a:gd name="connsiteX8" fmla="*/ 67332 w 85097"/>
                <a:gd name="connsiteY8" fmla="*/ 42549 h 85097"/>
                <a:gd name="connsiteX9" fmla="*/ 42549 w 85097"/>
                <a:gd name="connsiteY9" fmla="*/ 17765 h 8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97" h="85097">
                  <a:moveTo>
                    <a:pt x="42549" y="85098"/>
                  </a:moveTo>
                  <a:cubicBezTo>
                    <a:pt x="19081" y="85098"/>
                    <a:pt x="0" y="66016"/>
                    <a:pt x="0" y="42549"/>
                  </a:cubicBezTo>
                  <a:cubicBezTo>
                    <a:pt x="0" y="19081"/>
                    <a:pt x="19081" y="0"/>
                    <a:pt x="42549" y="0"/>
                  </a:cubicBezTo>
                  <a:cubicBezTo>
                    <a:pt x="66016" y="0"/>
                    <a:pt x="85097" y="19081"/>
                    <a:pt x="85097" y="42549"/>
                  </a:cubicBezTo>
                  <a:cubicBezTo>
                    <a:pt x="85097" y="66016"/>
                    <a:pt x="66016" y="85098"/>
                    <a:pt x="42549" y="85098"/>
                  </a:cubicBezTo>
                  <a:close/>
                  <a:moveTo>
                    <a:pt x="42549" y="17765"/>
                  </a:moveTo>
                  <a:cubicBezTo>
                    <a:pt x="28951" y="17765"/>
                    <a:pt x="17765" y="28841"/>
                    <a:pt x="17765" y="42549"/>
                  </a:cubicBezTo>
                  <a:cubicBezTo>
                    <a:pt x="17765" y="56147"/>
                    <a:pt x="28841" y="67332"/>
                    <a:pt x="42549" y="67332"/>
                  </a:cubicBezTo>
                  <a:cubicBezTo>
                    <a:pt x="56256" y="67332"/>
                    <a:pt x="67332" y="56256"/>
                    <a:pt x="67332" y="42549"/>
                  </a:cubicBezTo>
                  <a:cubicBezTo>
                    <a:pt x="67222" y="28841"/>
                    <a:pt x="56147" y="17765"/>
                    <a:pt x="42549" y="17765"/>
                  </a:cubicBezTo>
                  <a:close/>
                </a:path>
              </a:pathLst>
            </a:custGeom>
            <a:grpFill/>
            <a:ln w="10954" cap="flat">
              <a:noFill/>
              <a:prstDash val="solid"/>
              <a:miter/>
            </a:ln>
          </p:spPr>
          <p:txBody>
            <a:bodyPr rtlCol="0" anchor="ctr"/>
            <a:lstStyle/>
            <a:p>
              <a:endParaRPr lang="en-US"/>
            </a:p>
          </p:txBody>
        </p:sp>
        <p:sp>
          <p:nvSpPr>
            <p:cNvPr id="1575" name="Forma libre: forma 1574">
              <a:extLst>
                <a:ext uri="{FF2B5EF4-FFF2-40B4-BE49-F238E27FC236}">
                  <a16:creationId xmlns:a16="http://schemas.microsoft.com/office/drawing/2014/main" id="{83DE10AA-7413-41B2-A04C-D588294848D8}"/>
                </a:ext>
              </a:extLst>
            </p:cNvPr>
            <p:cNvSpPr/>
            <p:nvPr/>
          </p:nvSpPr>
          <p:spPr>
            <a:xfrm>
              <a:off x="7036165" y="3815725"/>
              <a:ext cx="17765" cy="60314"/>
            </a:xfrm>
            <a:custGeom>
              <a:avLst/>
              <a:gdLst>
                <a:gd name="connsiteX0" fmla="*/ 8883 w 17765"/>
                <a:gd name="connsiteY0" fmla="*/ 60314 h 60314"/>
                <a:gd name="connsiteX1" fmla="*/ 0 w 17765"/>
                <a:gd name="connsiteY1" fmla="*/ 51431 h 60314"/>
                <a:gd name="connsiteX2" fmla="*/ 0 w 17765"/>
                <a:gd name="connsiteY2" fmla="*/ 8883 h 60314"/>
                <a:gd name="connsiteX3" fmla="*/ 8883 w 17765"/>
                <a:gd name="connsiteY3" fmla="*/ 0 h 60314"/>
                <a:gd name="connsiteX4" fmla="*/ 17765 w 17765"/>
                <a:gd name="connsiteY4" fmla="*/ 8883 h 60314"/>
                <a:gd name="connsiteX5" fmla="*/ 17765 w 17765"/>
                <a:gd name="connsiteY5" fmla="*/ 51431 h 60314"/>
                <a:gd name="connsiteX6" fmla="*/ 8883 w 17765"/>
                <a:gd name="connsiteY6" fmla="*/ 60314 h 6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0314">
                  <a:moveTo>
                    <a:pt x="8883" y="60314"/>
                  </a:moveTo>
                  <a:cubicBezTo>
                    <a:pt x="3948" y="60314"/>
                    <a:pt x="0" y="56366"/>
                    <a:pt x="0" y="51431"/>
                  </a:cubicBezTo>
                  <a:lnTo>
                    <a:pt x="0" y="8883"/>
                  </a:lnTo>
                  <a:cubicBezTo>
                    <a:pt x="0" y="3948"/>
                    <a:pt x="3948" y="0"/>
                    <a:pt x="8883" y="0"/>
                  </a:cubicBezTo>
                  <a:cubicBezTo>
                    <a:pt x="13818" y="0"/>
                    <a:pt x="17765" y="3948"/>
                    <a:pt x="17765" y="8883"/>
                  </a:cubicBezTo>
                  <a:lnTo>
                    <a:pt x="17765" y="51431"/>
                  </a:lnTo>
                  <a:cubicBezTo>
                    <a:pt x="17765" y="56366"/>
                    <a:pt x="13818" y="60314"/>
                    <a:pt x="8883" y="60314"/>
                  </a:cubicBezTo>
                  <a:close/>
                </a:path>
              </a:pathLst>
            </a:custGeom>
            <a:grpFill/>
            <a:ln w="10954" cap="flat">
              <a:noFill/>
              <a:prstDash val="solid"/>
              <a:miter/>
            </a:ln>
          </p:spPr>
          <p:txBody>
            <a:bodyPr rtlCol="0" anchor="ctr"/>
            <a:lstStyle/>
            <a:p>
              <a:endParaRPr lang="en-US"/>
            </a:p>
          </p:txBody>
        </p:sp>
        <p:sp>
          <p:nvSpPr>
            <p:cNvPr id="1576" name="Forma libre: forma 1575">
              <a:extLst>
                <a:ext uri="{FF2B5EF4-FFF2-40B4-BE49-F238E27FC236}">
                  <a16:creationId xmlns:a16="http://schemas.microsoft.com/office/drawing/2014/main" id="{C4C8F266-33F3-421D-8B2F-9EC6CEF4C9D5}"/>
                </a:ext>
              </a:extLst>
            </p:cNvPr>
            <p:cNvSpPr/>
            <p:nvPr/>
          </p:nvSpPr>
          <p:spPr>
            <a:xfrm>
              <a:off x="7296722" y="3815725"/>
              <a:ext cx="17765" cy="60314"/>
            </a:xfrm>
            <a:custGeom>
              <a:avLst/>
              <a:gdLst>
                <a:gd name="connsiteX0" fmla="*/ 8883 w 17765"/>
                <a:gd name="connsiteY0" fmla="*/ 60314 h 60314"/>
                <a:gd name="connsiteX1" fmla="*/ 0 w 17765"/>
                <a:gd name="connsiteY1" fmla="*/ 51431 h 60314"/>
                <a:gd name="connsiteX2" fmla="*/ 0 w 17765"/>
                <a:gd name="connsiteY2" fmla="*/ 8883 h 60314"/>
                <a:gd name="connsiteX3" fmla="*/ 8883 w 17765"/>
                <a:gd name="connsiteY3" fmla="*/ 0 h 60314"/>
                <a:gd name="connsiteX4" fmla="*/ 17765 w 17765"/>
                <a:gd name="connsiteY4" fmla="*/ 8883 h 60314"/>
                <a:gd name="connsiteX5" fmla="*/ 17765 w 17765"/>
                <a:gd name="connsiteY5" fmla="*/ 51431 h 60314"/>
                <a:gd name="connsiteX6" fmla="*/ 8883 w 17765"/>
                <a:gd name="connsiteY6" fmla="*/ 60314 h 6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0314">
                  <a:moveTo>
                    <a:pt x="8883" y="60314"/>
                  </a:moveTo>
                  <a:cubicBezTo>
                    <a:pt x="3948" y="60314"/>
                    <a:pt x="0" y="56366"/>
                    <a:pt x="0" y="51431"/>
                  </a:cubicBezTo>
                  <a:lnTo>
                    <a:pt x="0" y="8883"/>
                  </a:lnTo>
                  <a:cubicBezTo>
                    <a:pt x="0" y="3948"/>
                    <a:pt x="3948" y="0"/>
                    <a:pt x="8883" y="0"/>
                  </a:cubicBezTo>
                  <a:cubicBezTo>
                    <a:pt x="13818" y="0"/>
                    <a:pt x="17765" y="3948"/>
                    <a:pt x="17765" y="8883"/>
                  </a:cubicBezTo>
                  <a:lnTo>
                    <a:pt x="17765" y="51431"/>
                  </a:lnTo>
                  <a:cubicBezTo>
                    <a:pt x="17765" y="56366"/>
                    <a:pt x="13818" y="60314"/>
                    <a:pt x="8883" y="60314"/>
                  </a:cubicBezTo>
                  <a:close/>
                </a:path>
              </a:pathLst>
            </a:custGeom>
            <a:grpFill/>
            <a:ln w="10954" cap="flat">
              <a:noFill/>
              <a:prstDash val="solid"/>
              <a:miter/>
            </a:ln>
          </p:spPr>
          <p:txBody>
            <a:bodyPr rtlCol="0" anchor="ctr"/>
            <a:lstStyle/>
            <a:p>
              <a:endParaRPr lang="en-US"/>
            </a:p>
          </p:txBody>
        </p:sp>
        <p:sp>
          <p:nvSpPr>
            <p:cNvPr id="1577" name="Forma libre: forma 1576">
              <a:extLst>
                <a:ext uri="{FF2B5EF4-FFF2-40B4-BE49-F238E27FC236}">
                  <a16:creationId xmlns:a16="http://schemas.microsoft.com/office/drawing/2014/main" id="{983DA76B-FE66-438A-9477-4058A020D0B0}"/>
                </a:ext>
              </a:extLst>
            </p:cNvPr>
            <p:cNvSpPr/>
            <p:nvPr/>
          </p:nvSpPr>
          <p:spPr>
            <a:xfrm>
              <a:off x="7223797" y="3651561"/>
              <a:ext cx="85097" cy="85097"/>
            </a:xfrm>
            <a:custGeom>
              <a:avLst/>
              <a:gdLst>
                <a:gd name="connsiteX0" fmla="*/ 42549 w 85097"/>
                <a:gd name="connsiteY0" fmla="*/ 85098 h 85097"/>
                <a:gd name="connsiteX1" fmla="*/ 0 w 85097"/>
                <a:gd name="connsiteY1" fmla="*/ 42549 h 85097"/>
                <a:gd name="connsiteX2" fmla="*/ 42549 w 85097"/>
                <a:gd name="connsiteY2" fmla="*/ 0 h 85097"/>
                <a:gd name="connsiteX3" fmla="*/ 85097 w 85097"/>
                <a:gd name="connsiteY3" fmla="*/ 42549 h 85097"/>
                <a:gd name="connsiteX4" fmla="*/ 42549 w 85097"/>
                <a:gd name="connsiteY4" fmla="*/ 85098 h 85097"/>
                <a:gd name="connsiteX5" fmla="*/ 42549 w 85097"/>
                <a:gd name="connsiteY5" fmla="*/ 17765 h 85097"/>
                <a:gd name="connsiteX6" fmla="*/ 17765 w 85097"/>
                <a:gd name="connsiteY6" fmla="*/ 42549 h 85097"/>
                <a:gd name="connsiteX7" fmla="*/ 42549 w 85097"/>
                <a:gd name="connsiteY7" fmla="*/ 67332 h 85097"/>
                <a:gd name="connsiteX8" fmla="*/ 67332 w 85097"/>
                <a:gd name="connsiteY8" fmla="*/ 42549 h 85097"/>
                <a:gd name="connsiteX9" fmla="*/ 42549 w 85097"/>
                <a:gd name="connsiteY9" fmla="*/ 17765 h 8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97" h="85097">
                  <a:moveTo>
                    <a:pt x="42549" y="85098"/>
                  </a:moveTo>
                  <a:cubicBezTo>
                    <a:pt x="19081" y="85098"/>
                    <a:pt x="0" y="66016"/>
                    <a:pt x="0" y="42549"/>
                  </a:cubicBezTo>
                  <a:cubicBezTo>
                    <a:pt x="0" y="19081"/>
                    <a:pt x="19081" y="0"/>
                    <a:pt x="42549" y="0"/>
                  </a:cubicBezTo>
                  <a:cubicBezTo>
                    <a:pt x="66016" y="0"/>
                    <a:pt x="85097" y="19081"/>
                    <a:pt x="85097" y="42549"/>
                  </a:cubicBezTo>
                  <a:cubicBezTo>
                    <a:pt x="85097" y="66016"/>
                    <a:pt x="66016" y="85098"/>
                    <a:pt x="42549" y="85098"/>
                  </a:cubicBezTo>
                  <a:close/>
                  <a:moveTo>
                    <a:pt x="42549" y="17765"/>
                  </a:moveTo>
                  <a:cubicBezTo>
                    <a:pt x="28951" y="17765"/>
                    <a:pt x="17765" y="28841"/>
                    <a:pt x="17765" y="42549"/>
                  </a:cubicBezTo>
                  <a:cubicBezTo>
                    <a:pt x="17765" y="56147"/>
                    <a:pt x="28841" y="67332"/>
                    <a:pt x="42549" y="67332"/>
                  </a:cubicBezTo>
                  <a:cubicBezTo>
                    <a:pt x="56257" y="67332"/>
                    <a:pt x="67332" y="56256"/>
                    <a:pt x="67332" y="42549"/>
                  </a:cubicBezTo>
                  <a:cubicBezTo>
                    <a:pt x="67223" y="28841"/>
                    <a:pt x="56147" y="17765"/>
                    <a:pt x="42549" y="17765"/>
                  </a:cubicBezTo>
                  <a:close/>
                </a:path>
              </a:pathLst>
            </a:custGeom>
            <a:grpFill/>
            <a:ln w="10954" cap="flat">
              <a:noFill/>
              <a:prstDash val="solid"/>
              <a:miter/>
            </a:ln>
          </p:spPr>
          <p:txBody>
            <a:bodyPr rtlCol="0" anchor="ctr"/>
            <a:lstStyle/>
            <a:p>
              <a:endParaRPr lang="en-US"/>
            </a:p>
          </p:txBody>
        </p:sp>
        <p:sp>
          <p:nvSpPr>
            <p:cNvPr id="1578" name="Forma libre: forma 1577">
              <a:extLst>
                <a:ext uri="{FF2B5EF4-FFF2-40B4-BE49-F238E27FC236}">
                  <a16:creationId xmlns:a16="http://schemas.microsoft.com/office/drawing/2014/main" id="{1E037858-4206-427B-9575-5A032168950A}"/>
                </a:ext>
              </a:extLst>
            </p:cNvPr>
            <p:cNvSpPr/>
            <p:nvPr/>
          </p:nvSpPr>
          <p:spPr>
            <a:xfrm>
              <a:off x="7218094" y="3815725"/>
              <a:ext cx="17765" cy="60314"/>
            </a:xfrm>
            <a:custGeom>
              <a:avLst/>
              <a:gdLst>
                <a:gd name="connsiteX0" fmla="*/ 8883 w 17765"/>
                <a:gd name="connsiteY0" fmla="*/ 60314 h 60314"/>
                <a:gd name="connsiteX1" fmla="*/ 0 w 17765"/>
                <a:gd name="connsiteY1" fmla="*/ 51431 h 60314"/>
                <a:gd name="connsiteX2" fmla="*/ 0 w 17765"/>
                <a:gd name="connsiteY2" fmla="*/ 8883 h 60314"/>
                <a:gd name="connsiteX3" fmla="*/ 8883 w 17765"/>
                <a:gd name="connsiteY3" fmla="*/ 0 h 60314"/>
                <a:gd name="connsiteX4" fmla="*/ 17766 w 17765"/>
                <a:gd name="connsiteY4" fmla="*/ 8883 h 60314"/>
                <a:gd name="connsiteX5" fmla="*/ 17766 w 17765"/>
                <a:gd name="connsiteY5" fmla="*/ 51431 h 60314"/>
                <a:gd name="connsiteX6" fmla="*/ 8883 w 17765"/>
                <a:gd name="connsiteY6" fmla="*/ 60314 h 6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0314">
                  <a:moveTo>
                    <a:pt x="8883" y="60314"/>
                  </a:moveTo>
                  <a:cubicBezTo>
                    <a:pt x="3948" y="60314"/>
                    <a:pt x="0" y="56366"/>
                    <a:pt x="0" y="51431"/>
                  </a:cubicBezTo>
                  <a:lnTo>
                    <a:pt x="0" y="8883"/>
                  </a:lnTo>
                  <a:cubicBezTo>
                    <a:pt x="0" y="3948"/>
                    <a:pt x="3948" y="0"/>
                    <a:pt x="8883" y="0"/>
                  </a:cubicBezTo>
                  <a:cubicBezTo>
                    <a:pt x="13818" y="0"/>
                    <a:pt x="17766" y="3948"/>
                    <a:pt x="17766" y="8883"/>
                  </a:cubicBezTo>
                  <a:lnTo>
                    <a:pt x="17766" y="51431"/>
                  </a:lnTo>
                  <a:cubicBezTo>
                    <a:pt x="17766" y="56366"/>
                    <a:pt x="13818" y="60314"/>
                    <a:pt x="8883" y="60314"/>
                  </a:cubicBezTo>
                  <a:close/>
                </a:path>
              </a:pathLst>
            </a:custGeom>
            <a:grpFill/>
            <a:ln w="10954" cap="flat">
              <a:noFill/>
              <a:prstDash val="solid"/>
              <a:miter/>
            </a:ln>
          </p:spPr>
          <p:txBody>
            <a:bodyPr rtlCol="0" anchor="ctr"/>
            <a:lstStyle/>
            <a:p>
              <a:endParaRPr lang="en-US"/>
            </a:p>
          </p:txBody>
        </p:sp>
        <p:sp>
          <p:nvSpPr>
            <p:cNvPr id="1579" name="Forma libre: forma 1578">
              <a:extLst>
                <a:ext uri="{FF2B5EF4-FFF2-40B4-BE49-F238E27FC236}">
                  <a16:creationId xmlns:a16="http://schemas.microsoft.com/office/drawing/2014/main" id="{EEFCF7BD-CB70-48FA-B698-EFCCCA676F6D}"/>
                </a:ext>
              </a:extLst>
            </p:cNvPr>
            <p:cNvSpPr/>
            <p:nvPr/>
          </p:nvSpPr>
          <p:spPr>
            <a:xfrm>
              <a:off x="6814539" y="3552975"/>
              <a:ext cx="539647" cy="64919"/>
            </a:xfrm>
            <a:custGeom>
              <a:avLst/>
              <a:gdLst>
                <a:gd name="connsiteX0" fmla="*/ 524842 w 539647"/>
                <a:gd name="connsiteY0" fmla="*/ 64920 h 64919"/>
                <a:gd name="connsiteX1" fmla="*/ 14804 w 539647"/>
                <a:gd name="connsiteY1" fmla="*/ 64920 h 64919"/>
                <a:gd name="connsiteX2" fmla="*/ 0 w 539647"/>
                <a:gd name="connsiteY2" fmla="*/ 50116 h 64919"/>
                <a:gd name="connsiteX3" fmla="*/ 0 w 539647"/>
                <a:gd name="connsiteY3" fmla="*/ 14804 h 64919"/>
                <a:gd name="connsiteX4" fmla="*/ 14804 w 539647"/>
                <a:gd name="connsiteY4" fmla="*/ 0 h 64919"/>
                <a:gd name="connsiteX5" fmla="*/ 524842 w 539647"/>
                <a:gd name="connsiteY5" fmla="*/ 0 h 64919"/>
                <a:gd name="connsiteX6" fmla="*/ 539646 w 539647"/>
                <a:gd name="connsiteY6" fmla="*/ 14804 h 64919"/>
                <a:gd name="connsiteX7" fmla="*/ 539646 w 539647"/>
                <a:gd name="connsiteY7" fmla="*/ 50116 h 64919"/>
                <a:gd name="connsiteX8" fmla="*/ 524842 w 539647"/>
                <a:gd name="connsiteY8" fmla="*/ 64920 h 64919"/>
                <a:gd name="connsiteX9" fmla="*/ 17765 w 539647"/>
                <a:gd name="connsiteY9" fmla="*/ 47045 h 64919"/>
                <a:gd name="connsiteX10" fmla="*/ 521881 w 539647"/>
                <a:gd name="connsiteY10" fmla="*/ 47045 h 64919"/>
                <a:gd name="connsiteX11" fmla="*/ 521881 w 539647"/>
                <a:gd name="connsiteY11" fmla="*/ 17656 h 64919"/>
                <a:gd name="connsiteX12" fmla="*/ 17765 w 539647"/>
                <a:gd name="connsiteY12" fmla="*/ 17656 h 64919"/>
                <a:gd name="connsiteX13" fmla="*/ 17765 w 539647"/>
                <a:gd name="connsiteY13" fmla="*/ 47045 h 6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9647" h="64919">
                  <a:moveTo>
                    <a:pt x="524842" y="64920"/>
                  </a:moveTo>
                  <a:lnTo>
                    <a:pt x="14804" y="64920"/>
                  </a:lnTo>
                  <a:cubicBezTo>
                    <a:pt x="6580" y="64920"/>
                    <a:pt x="0" y="58230"/>
                    <a:pt x="0" y="50116"/>
                  </a:cubicBezTo>
                  <a:lnTo>
                    <a:pt x="0" y="14804"/>
                  </a:lnTo>
                  <a:cubicBezTo>
                    <a:pt x="0" y="6580"/>
                    <a:pt x="6689" y="0"/>
                    <a:pt x="14804" y="0"/>
                  </a:cubicBezTo>
                  <a:lnTo>
                    <a:pt x="524842" y="0"/>
                  </a:lnTo>
                  <a:cubicBezTo>
                    <a:pt x="533066" y="0"/>
                    <a:pt x="539646" y="6689"/>
                    <a:pt x="539646" y="14804"/>
                  </a:cubicBezTo>
                  <a:lnTo>
                    <a:pt x="539646" y="50116"/>
                  </a:lnTo>
                  <a:cubicBezTo>
                    <a:pt x="539756" y="58230"/>
                    <a:pt x="533066" y="64920"/>
                    <a:pt x="524842" y="64920"/>
                  </a:cubicBezTo>
                  <a:close/>
                  <a:moveTo>
                    <a:pt x="17765" y="47045"/>
                  </a:moveTo>
                  <a:lnTo>
                    <a:pt x="521881" y="47045"/>
                  </a:lnTo>
                  <a:lnTo>
                    <a:pt x="521881" y="17656"/>
                  </a:lnTo>
                  <a:lnTo>
                    <a:pt x="17765" y="17656"/>
                  </a:lnTo>
                  <a:lnTo>
                    <a:pt x="17765" y="47045"/>
                  </a:lnTo>
                  <a:close/>
                </a:path>
              </a:pathLst>
            </a:custGeom>
            <a:grpFill/>
            <a:ln w="10954" cap="flat">
              <a:noFill/>
              <a:prstDash val="solid"/>
              <a:miter/>
            </a:ln>
          </p:spPr>
          <p:txBody>
            <a:bodyPr rtlCol="0" anchor="ctr"/>
            <a:lstStyle/>
            <a:p>
              <a:endParaRPr lang="en-US"/>
            </a:p>
          </p:txBody>
        </p:sp>
        <p:sp>
          <p:nvSpPr>
            <p:cNvPr id="1580" name="Forma libre: forma 1579">
              <a:extLst>
                <a:ext uri="{FF2B5EF4-FFF2-40B4-BE49-F238E27FC236}">
                  <a16:creationId xmlns:a16="http://schemas.microsoft.com/office/drawing/2014/main" id="{A1944954-2D75-4273-BD75-5B3BDE7B5F88}"/>
                </a:ext>
              </a:extLst>
            </p:cNvPr>
            <p:cNvSpPr/>
            <p:nvPr/>
          </p:nvSpPr>
          <p:spPr>
            <a:xfrm>
              <a:off x="6826382" y="3600129"/>
              <a:ext cx="17765" cy="85755"/>
            </a:xfrm>
            <a:custGeom>
              <a:avLst/>
              <a:gdLst>
                <a:gd name="connsiteX0" fmla="*/ 8883 w 17765"/>
                <a:gd name="connsiteY0" fmla="*/ 85755 h 85755"/>
                <a:gd name="connsiteX1" fmla="*/ 0 w 17765"/>
                <a:gd name="connsiteY1" fmla="*/ 76873 h 85755"/>
                <a:gd name="connsiteX2" fmla="*/ 0 w 17765"/>
                <a:gd name="connsiteY2" fmla="*/ 8883 h 85755"/>
                <a:gd name="connsiteX3" fmla="*/ 8883 w 17765"/>
                <a:gd name="connsiteY3" fmla="*/ 0 h 85755"/>
                <a:gd name="connsiteX4" fmla="*/ 17766 w 17765"/>
                <a:gd name="connsiteY4" fmla="*/ 8883 h 85755"/>
                <a:gd name="connsiteX5" fmla="*/ 17766 w 17765"/>
                <a:gd name="connsiteY5" fmla="*/ 76873 h 85755"/>
                <a:gd name="connsiteX6" fmla="*/ 8883 w 17765"/>
                <a:gd name="connsiteY6" fmla="*/ 85755 h 8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85755">
                  <a:moveTo>
                    <a:pt x="8883" y="85755"/>
                  </a:moveTo>
                  <a:cubicBezTo>
                    <a:pt x="3948" y="85755"/>
                    <a:pt x="0" y="81808"/>
                    <a:pt x="0" y="76873"/>
                  </a:cubicBezTo>
                  <a:lnTo>
                    <a:pt x="0" y="8883"/>
                  </a:lnTo>
                  <a:cubicBezTo>
                    <a:pt x="0" y="3948"/>
                    <a:pt x="3948" y="0"/>
                    <a:pt x="8883" y="0"/>
                  </a:cubicBezTo>
                  <a:cubicBezTo>
                    <a:pt x="13818" y="0"/>
                    <a:pt x="17766" y="3948"/>
                    <a:pt x="17766" y="8883"/>
                  </a:cubicBezTo>
                  <a:lnTo>
                    <a:pt x="17766" y="76873"/>
                  </a:lnTo>
                  <a:cubicBezTo>
                    <a:pt x="17766" y="81808"/>
                    <a:pt x="13818" y="85755"/>
                    <a:pt x="8883" y="85755"/>
                  </a:cubicBezTo>
                  <a:close/>
                </a:path>
              </a:pathLst>
            </a:custGeom>
            <a:grpFill/>
            <a:ln w="10954" cap="flat">
              <a:noFill/>
              <a:prstDash val="solid"/>
              <a:miter/>
            </a:ln>
          </p:spPr>
          <p:txBody>
            <a:bodyPr rtlCol="0" anchor="ctr"/>
            <a:lstStyle/>
            <a:p>
              <a:endParaRPr lang="en-US"/>
            </a:p>
          </p:txBody>
        </p:sp>
        <p:sp>
          <p:nvSpPr>
            <p:cNvPr id="1581" name="Forma libre: forma 1580">
              <a:extLst>
                <a:ext uri="{FF2B5EF4-FFF2-40B4-BE49-F238E27FC236}">
                  <a16:creationId xmlns:a16="http://schemas.microsoft.com/office/drawing/2014/main" id="{23EB9B7E-364C-40CD-9DD3-B15525A4A0B2}"/>
                </a:ext>
              </a:extLst>
            </p:cNvPr>
            <p:cNvSpPr/>
            <p:nvPr/>
          </p:nvSpPr>
          <p:spPr>
            <a:xfrm>
              <a:off x="7324686" y="3600129"/>
              <a:ext cx="17765" cy="85755"/>
            </a:xfrm>
            <a:custGeom>
              <a:avLst/>
              <a:gdLst>
                <a:gd name="connsiteX0" fmla="*/ 8883 w 17765"/>
                <a:gd name="connsiteY0" fmla="*/ 85755 h 85755"/>
                <a:gd name="connsiteX1" fmla="*/ 0 w 17765"/>
                <a:gd name="connsiteY1" fmla="*/ 76873 h 85755"/>
                <a:gd name="connsiteX2" fmla="*/ 0 w 17765"/>
                <a:gd name="connsiteY2" fmla="*/ 8883 h 85755"/>
                <a:gd name="connsiteX3" fmla="*/ 8883 w 17765"/>
                <a:gd name="connsiteY3" fmla="*/ 0 h 85755"/>
                <a:gd name="connsiteX4" fmla="*/ 17766 w 17765"/>
                <a:gd name="connsiteY4" fmla="*/ 8883 h 85755"/>
                <a:gd name="connsiteX5" fmla="*/ 17766 w 17765"/>
                <a:gd name="connsiteY5" fmla="*/ 76873 h 85755"/>
                <a:gd name="connsiteX6" fmla="*/ 8883 w 17765"/>
                <a:gd name="connsiteY6" fmla="*/ 85755 h 8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85755">
                  <a:moveTo>
                    <a:pt x="8883" y="85755"/>
                  </a:moveTo>
                  <a:cubicBezTo>
                    <a:pt x="3948" y="85755"/>
                    <a:pt x="0" y="81808"/>
                    <a:pt x="0" y="76873"/>
                  </a:cubicBezTo>
                  <a:lnTo>
                    <a:pt x="0" y="8883"/>
                  </a:lnTo>
                  <a:cubicBezTo>
                    <a:pt x="0" y="3948"/>
                    <a:pt x="3948" y="0"/>
                    <a:pt x="8883" y="0"/>
                  </a:cubicBezTo>
                  <a:cubicBezTo>
                    <a:pt x="13818" y="0"/>
                    <a:pt x="17766" y="3948"/>
                    <a:pt x="17766" y="8883"/>
                  </a:cubicBezTo>
                  <a:lnTo>
                    <a:pt x="17766" y="76873"/>
                  </a:lnTo>
                  <a:cubicBezTo>
                    <a:pt x="17766" y="81808"/>
                    <a:pt x="13708" y="85755"/>
                    <a:pt x="8883" y="85755"/>
                  </a:cubicBezTo>
                  <a:close/>
                </a:path>
              </a:pathLst>
            </a:custGeom>
            <a:grpFill/>
            <a:ln w="10954" cap="flat">
              <a:noFill/>
              <a:prstDash val="solid"/>
              <a:miter/>
            </a:ln>
          </p:spPr>
          <p:txBody>
            <a:bodyPr rtlCol="0" anchor="ctr"/>
            <a:lstStyle/>
            <a:p>
              <a:endParaRPr lang="en-US"/>
            </a:p>
          </p:txBody>
        </p:sp>
        <p:sp>
          <p:nvSpPr>
            <p:cNvPr id="1582" name="Forma libre: forma 1581">
              <a:extLst>
                <a:ext uri="{FF2B5EF4-FFF2-40B4-BE49-F238E27FC236}">
                  <a16:creationId xmlns:a16="http://schemas.microsoft.com/office/drawing/2014/main" id="{326380B2-82BC-4C5B-A774-F8B3B8E6A5E9}"/>
                </a:ext>
              </a:extLst>
            </p:cNvPr>
            <p:cNvSpPr/>
            <p:nvPr/>
          </p:nvSpPr>
          <p:spPr>
            <a:xfrm>
              <a:off x="6816732" y="3744913"/>
              <a:ext cx="171730" cy="131125"/>
            </a:xfrm>
            <a:custGeom>
              <a:avLst/>
              <a:gdLst>
                <a:gd name="connsiteX0" fmla="*/ 162628 w 171730"/>
                <a:gd name="connsiteY0" fmla="*/ 131125 h 131125"/>
                <a:gd name="connsiteX1" fmla="*/ 8883 w 171730"/>
                <a:gd name="connsiteY1" fmla="*/ 131125 h 131125"/>
                <a:gd name="connsiteX2" fmla="*/ 0 w 171730"/>
                <a:gd name="connsiteY2" fmla="*/ 122243 h 131125"/>
                <a:gd name="connsiteX3" fmla="*/ 0 w 171730"/>
                <a:gd name="connsiteY3" fmla="*/ 55130 h 131125"/>
                <a:gd name="connsiteX4" fmla="*/ 49128 w 171730"/>
                <a:gd name="connsiteY4" fmla="*/ 79 h 131125"/>
                <a:gd name="connsiteX5" fmla="*/ 58998 w 171730"/>
                <a:gd name="connsiteY5" fmla="*/ 7865 h 131125"/>
                <a:gd name="connsiteX6" fmla="*/ 51212 w 171730"/>
                <a:gd name="connsiteY6" fmla="*/ 17735 h 131125"/>
                <a:gd name="connsiteX7" fmla="*/ 17875 w 171730"/>
                <a:gd name="connsiteY7" fmla="*/ 55130 h 131125"/>
                <a:gd name="connsiteX8" fmla="*/ 17875 w 171730"/>
                <a:gd name="connsiteY8" fmla="*/ 113360 h 131125"/>
                <a:gd name="connsiteX9" fmla="*/ 153856 w 171730"/>
                <a:gd name="connsiteY9" fmla="*/ 113360 h 131125"/>
                <a:gd name="connsiteX10" fmla="*/ 153856 w 171730"/>
                <a:gd name="connsiteY10" fmla="*/ 55130 h 131125"/>
                <a:gd name="connsiteX11" fmla="*/ 120518 w 171730"/>
                <a:gd name="connsiteY11" fmla="*/ 17735 h 131125"/>
                <a:gd name="connsiteX12" fmla="*/ 112732 w 171730"/>
                <a:gd name="connsiteY12" fmla="*/ 7865 h 131125"/>
                <a:gd name="connsiteX13" fmla="*/ 122602 w 171730"/>
                <a:gd name="connsiteY13" fmla="*/ 79 h 131125"/>
                <a:gd name="connsiteX14" fmla="*/ 171730 w 171730"/>
                <a:gd name="connsiteY14" fmla="*/ 55130 h 131125"/>
                <a:gd name="connsiteX15" fmla="*/ 171730 w 171730"/>
                <a:gd name="connsiteY15" fmla="*/ 122243 h 131125"/>
                <a:gd name="connsiteX16" fmla="*/ 162628 w 171730"/>
                <a:gd name="connsiteY16" fmla="*/ 131125 h 13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730" h="131125">
                  <a:moveTo>
                    <a:pt x="162628" y="131125"/>
                  </a:moveTo>
                  <a:lnTo>
                    <a:pt x="8883" y="131125"/>
                  </a:lnTo>
                  <a:cubicBezTo>
                    <a:pt x="3948" y="131125"/>
                    <a:pt x="0" y="127178"/>
                    <a:pt x="0" y="122243"/>
                  </a:cubicBezTo>
                  <a:lnTo>
                    <a:pt x="0" y="55130"/>
                  </a:lnTo>
                  <a:cubicBezTo>
                    <a:pt x="0" y="26947"/>
                    <a:pt x="21165" y="3260"/>
                    <a:pt x="49128" y="79"/>
                  </a:cubicBezTo>
                  <a:cubicBezTo>
                    <a:pt x="53953" y="-579"/>
                    <a:pt x="58450" y="3040"/>
                    <a:pt x="58998" y="7865"/>
                  </a:cubicBezTo>
                  <a:cubicBezTo>
                    <a:pt x="59546" y="12800"/>
                    <a:pt x="56037" y="17187"/>
                    <a:pt x="51212" y="17735"/>
                  </a:cubicBezTo>
                  <a:cubicBezTo>
                    <a:pt x="32241" y="19928"/>
                    <a:pt x="17875" y="35939"/>
                    <a:pt x="17875" y="55130"/>
                  </a:cubicBezTo>
                  <a:lnTo>
                    <a:pt x="17875" y="113360"/>
                  </a:lnTo>
                  <a:lnTo>
                    <a:pt x="153856" y="113360"/>
                  </a:lnTo>
                  <a:lnTo>
                    <a:pt x="153856" y="55130"/>
                  </a:lnTo>
                  <a:cubicBezTo>
                    <a:pt x="153856" y="35939"/>
                    <a:pt x="139490" y="19928"/>
                    <a:pt x="120518" y="17735"/>
                  </a:cubicBezTo>
                  <a:cubicBezTo>
                    <a:pt x="115583" y="17187"/>
                    <a:pt x="112074" y="12800"/>
                    <a:pt x="112732" y="7865"/>
                  </a:cubicBezTo>
                  <a:cubicBezTo>
                    <a:pt x="113281" y="2931"/>
                    <a:pt x="117777" y="-579"/>
                    <a:pt x="122602" y="79"/>
                  </a:cubicBezTo>
                  <a:cubicBezTo>
                    <a:pt x="150566" y="3260"/>
                    <a:pt x="171730" y="26947"/>
                    <a:pt x="171730" y="55130"/>
                  </a:cubicBezTo>
                  <a:lnTo>
                    <a:pt x="171730" y="122243"/>
                  </a:lnTo>
                  <a:cubicBezTo>
                    <a:pt x="171511" y="127178"/>
                    <a:pt x="167563" y="131125"/>
                    <a:pt x="162628" y="131125"/>
                  </a:cubicBezTo>
                  <a:close/>
                </a:path>
              </a:pathLst>
            </a:custGeom>
            <a:grpFill/>
            <a:ln w="10954" cap="flat">
              <a:noFill/>
              <a:prstDash val="solid"/>
              <a:miter/>
            </a:ln>
          </p:spPr>
          <p:txBody>
            <a:bodyPr rtlCol="0" anchor="ctr"/>
            <a:lstStyle/>
            <a:p>
              <a:endParaRPr lang="en-US"/>
            </a:p>
          </p:txBody>
        </p:sp>
        <p:sp>
          <p:nvSpPr>
            <p:cNvPr id="1583" name="Forma libre: forma 1582">
              <a:extLst>
                <a:ext uri="{FF2B5EF4-FFF2-40B4-BE49-F238E27FC236}">
                  <a16:creationId xmlns:a16="http://schemas.microsoft.com/office/drawing/2014/main" id="{6DE06114-449E-447B-A49E-FA03CF631D92}"/>
                </a:ext>
              </a:extLst>
            </p:cNvPr>
            <p:cNvSpPr/>
            <p:nvPr/>
          </p:nvSpPr>
          <p:spPr>
            <a:xfrm>
              <a:off x="6998661" y="3744913"/>
              <a:ext cx="171730" cy="131125"/>
            </a:xfrm>
            <a:custGeom>
              <a:avLst/>
              <a:gdLst>
                <a:gd name="connsiteX0" fmla="*/ 162628 w 171730"/>
                <a:gd name="connsiteY0" fmla="*/ 131125 h 131125"/>
                <a:gd name="connsiteX1" fmla="*/ 8883 w 171730"/>
                <a:gd name="connsiteY1" fmla="*/ 131125 h 131125"/>
                <a:gd name="connsiteX2" fmla="*/ 0 w 171730"/>
                <a:gd name="connsiteY2" fmla="*/ 122243 h 131125"/>
                <a:gd name="connsiteX3" fmla="*/ 0 w 171730"/>
                <a:gd name="connsiteY3" fmla="*/ 55130 h 131125"/>
                <a:gd name="connsiteX4" fmla="*/ 49128 w 171730"/>
                <a:gd name="connsiteY4" fmla="*/ 79 h 131125"/>
                <a:gd name="connsiteX5" fmla="*/ 58998 w 171730"/>
                <a:gd name="connsiteY5" fmla="*/ 7865 h 131125"/>
                <a:gd name="connsiteX6" fmla="*/ 51212 w 171730"/>
                <a:gd name="connsiteY6" fmla="*/ 17735 h 131125"/>
                <a:gd name="connsiteX7" fmla="*/ 17875 w 171730"/>
                <a:gd name="connsiteY7" fmla="*/ 55130 h 131125"/>
                <a:gd name="connsiteX8" fmla="*/ 17875 w 171730"/>
                <a:gd name="connsiteY8" fmla="*/ 113360 h 131125"/>
                <a:gd name="connsiteX9" fmla="*/ 153856 w 171730"/>
                <a:gd name="connsiteY9" fmla="*/ 113360 h 131125"/>
                <a:gd name="connsiteX10" fmla="*/ 153856 w 171730"/>
                <a:gd name="connsiteY10" fmla="*/ 55130 h 131125"/>
                <a:gd name="connsiteX11" fmla="*/ 120518 w 171730"/>
                <a:gd name="connsiteY11" fmla="*/ 17735 h 131125"/>
                <a:gd name="connsiteX12" fmla="*/ 112732 w 171730"/>
                <a:gd name="connsiteY12" fmla="*/ 7865 h 131125"/>
                <a:gd name="connsiteX13" fmla="*/ 122602 w 171730"/>
                <a:gd name="connsiteY13" fmla="*/ 79 h 131125"/>
                <a:gd name="connsiteX14" fmla="*/ 171731 w 171730"/>
                <a:gd name="connsiteY14" fmla="*/ 55130 h 131125"/>
                <a:gd name="connsiteX15" fmla="*/ 171731 w 171730"/>
                <a:gd name="connsiteY15" fmla="*/ 122243 h 131125"/>
                <a:gd name="connsiteX16" fmla="*/ 162628 w 171730"/>
                <a:gd name="connsiteY16" fmla="*/ 131125 h 13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730" h="131125">
                  <a:moveTo>
                    <a:pt x="162628" y="131125"/>
                  </a:moveTo>
                  <a:lnTo>
                    <a:pt x="8883" y="131125"/>
                  </a:lnTo>
                  <a:cubicBezTo>
                    <a:pt x="3948" y="131125"/>
                    <a:pt x="0" y="127178"/>
                    <a:pt x="0" y="122243"/>
                  </a:cubicBezTo>
                  <a:lnTo>
                    <a:pt x="0" y="55130"/>
                  </a:lnTo>
                  <a:cubicBezTo>
                    <a:pt x="0" y="26947"/>
                    <a:pt x="21165" y="3260"/>
                    <a:pt x="49128" y="79"/>
                  </a:cubicBezTo>
                  <a:cubicBezTo>
                    <a:pt x="53953" y="-579"/>
                    <a:pt x="58450" y="3040"/>
                    <a:pt x="58998" y="7865"/>
                  </a:cubicBezTo>
                  <a:cubicBezTo>
                    <a:pt x="59546" y="12800"/>
                    <a:pt x="56037" y="17187"/>
                    <a:pt x="51212" y="17735"/>
                  </a:cubicBezTo>
                  <a:cubicBezTo>
                    <a:pt x="32241" y="19928"/>
                    <a:pt x="17875" y="35939"/>
                    <a:pt x="17875" y="55130"/>
                  </a:cubicBezTo>
                  <a:lnTo>
                    <a:pt x="17875" y="113360"/>
                  </a:lnTo>
                  <a:lnTo>
                    <a:pt x="153856" y="113360"/>
                  </a:lnTo>
                  <a:lnTo>
                    <a:pt x="153856" y="55130"/>
                  </a:lnTo>
                  <a:cubicBezTo>
                    <a:pt x="153856" y="35939"/>
                    <a:pt x="139490" y="19928"/>
                    <a:pt x="120518" y="17735"/>
                  </a:cubicBezTo>
                  <a:cubicBezTo>
                    <a:pt x="115583" y="17187"/>
                    <a:pt x="112074" y="12800"/>
                    <a:pt x="112732" y="7865"/>
                  </a:cubicBezTo>
                  <a:cubicBezTo>
                    <a:pt x="113281" y="2931"/>
                    <a:pt x="117777" y="-579"/>
                    <a:pt x="122602" y="79"/>
                  </a:cubicBezTo>
                  <a:cubicBezTo>
                    <a:pt x="150566" y="3260"/>
                    <a:pt x="171731" y="26947"/>
                    <a:pt x="171731" y="55130"/>
                  </a:cubicBezTo>
                  <a:lnTo>
                    <a:pt x="171731" y="122243"/>
                  </a:lnTo>
                  <a:cubicBezTo>
                    <a:pt x="171511" y="127178"/>
                    <a:pt x="167563" y="131125"/>
                    <a:pt x="162628" y="131125"/>
                  </a:cubicBezTo>
                  <a:close/>
                </a:path>
              </a:pathLst>
            </a:custGeom>
            <a:grpFill/>
            <a:ln w="10954" cap="flat">
              <a:noFill/>
              <a:prstDash val="solid"/>
              <a:miter/>
            </a:ln>
          </p:spPr>
          <p:txBody>
            <a:bodyPr rtlCol="0" anchor="ctr"/>
            <a:lstStyle/>
            <a:p>
              <a:endParaRPr lang="en-US"/>
            </a:p>
          </p:txBody>
        </p:sp>
        <p:sp>
          <p:nvSpPr>
            <p:cNvPr id="1584" name="Forma libre: forma 1583">
              <a:extLst>
                <a:ext uri="{FF2B5EF4-FFF2-40B4-BE49-F238E27FC236}">
                  <a16:creationId xmlns:a16="http://schemas.microsoft.com/office/drawing/2014/main" id="{2B295685-C452-48DC-9D3D-B8D672C69A6A}"/>
                </a:ext>
              </a:extLst>
            </p:cNvPr>
            <p:cNvSpPr/>
            <p:nvPr/>
          </p:nvSpPr>
          <p:spPr>
            <a:xfrm>
              <a:off x="7180590" y="3744913"/>
              <a:ext cx="171730" cy="131125"/>
            </a:xfrm>
            <a:custGeom>
              <a:avLst/>
              <a:gdLst>
                <a:gd name="connsiteX0" fmla="*/ 162628 w 171730"/>
                <a:gd name="connsiteY0" fmla="*/ 131125 h 131125"/>
                <a:gd name="connsiteX1" fmla="*/ 8883 w 171730"/>
                <a:gd name="connsiteY1" fmla="*/ 131125 h 131125"/>
                <a:gd name="connsiteX2" fmla="*/ 0 w 171730"/>
                <a:gd name="connsiteY2" fmla="*/ 122243 h 131125"/>
                <a:gd name="connsiteX3" fmla="*/ 0 w 171730"/>
                <a:gd name="connsiteY3" fmla="*/ 55130 h 131125"/>
                <a:gd name="connsiteX4" fmla="*/ 49128 w 171730"/>
                <a:gd name="connsiteY4" fmla="*/ 79 h 131125"/>
                <a:gd name="connsiteX5" fmla="*/ 58998 w 171730"/>
                <a:gd name="connsiteY5" fmla="*/ 7865 h 131125"/>
                <a:gd name="connsiteX6" fmla="*/ 51212 w 171730"/>
                <a:gd name="connsiteY6" fmla="*/ 17735 h 131125"/>
                <a:gd name="connsiteX7" fmla="*/ 17875 w 171730"/>
                <a:gd name="connsiteY7" fmla="*/ 55130 h 131125"/>
                <a:gd name="connsiteX8" fmla="*/ 17875 w 171730"/>
                <a:gd name="connsiteY8" fmla="*/ 113360 h 131125"/>
                <a:gd name="connsiteX9" fmla="*/ 153856 w 171730"/>
                <a:gd name="connsiteY9" fmla="*/ 113360 h 131125"/>
                <a:gd name="connsiteX10" fmla="*/ 153856 w 171730"/>
                <a:gd name="connsiteY10" fmla="*/ 55130 h 131125"/>
                <a:gd name="connsiteX11" fmla="*/ 120518 w 171730"/>
                <a:gd name="connsiteY11" fmla="*/ 17735 h 131125"/>
                <a:gd name="connsiteX12" fmla="*/ 112732 w 171730"/>
                <a:gd name="connsiteY12" fmla="*/ 7865 h 131125"/>
                <a:gd name="connsiteX13" fmla="*/ 122602 w 171730"/>
                <a:gd name="connsiteY13" fmla="*/ 79 h 131125"/>
                <a:gd name="connsiteX14" fmla="*/ 171731 w 171730"/>
                <a:gd name="connsiteY14" fmla="*/ 55130 h 131125"/>
                <a:gd name="connsiteX15" fmla="*/ 171731 w 171730"/>
                <a:gd name="connsiteY15" fmla="*/ 122243 h 131125"/>
                <a:gd name="connsiteX16" fmla="*/ 162628 w 171730"/>
                <a:gd name="connsiteY16" fmla="*/ 131125 h 13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730" h="131125">
                  <a:moveTo>
                    <a:pt x="162628" y="131125"/>
                  </a:moveTo>
                  <a:lnTo>
                    <a:pt x="8883" y="131125"/>
                  </a:lnTo>
                  <a:cubicBezTo>
                    <a:pt x="3948" y="131125"/>
                    <a:pt x="0" y="127178"/>
                    <a:pt x="0" y="122243"/>
                  </a:cubicBezTo>
                  <a:lnTo>
                    <a:pt x="0" y="55130"/>
                  </a:lnTo>
                  <a:cubicBezTo>
                    <a:pt x="0" y="26947"/>
                    <a:pt x="21165" y="3260"/>
                    <a:pt x="49128" y="79"/>
                  </a:cubicBezTo>
                  <a:cubicBezTo>
                    <a:pt x="53953" y="-579"/>
                    <a:pt x="58450" y="3040"/>
                    <a:pt x="58998" y="7865"/>
                  </a:cubicBezTo>
                  <a:cubicBezTo>
                    <a:pt x="59546" y="12800"/>
                    <a:pt x="56037" y="17187"/>
                    <a:pt x="51212" y="17735"/>
                  </a:cubicBezTo>
                  <a:cubicBezTo>
                    <a:pt x="32241" y="19928"/>
                    <a:pt x="17875" y="35939"/>
                    <a:pt x="17875" y="55130"/>
                  </a:cubicBezTo>
                  <a:lnTo>
                    <a:pt x="17875" y="113360"/>
                  </a:lnTo>
                  <a:lnTo>
                    <a:pt x="153856" y="113360"/>
                  </a:lnTo>
                  <a:lnTo>
                    <a:pt x="153856" y="55130"/>
                  </a:lnTo>
                  <a:cubicBezTo>
                    <a:pt x="153856" y="35939"/>
                    <a:pt x="139490" y="19928"/>
                    <a:pt x="120518" y="17735"/>
                  </a:cubicBezTo>
                  <a:cubicBezTo>
                    <a:pt x="115584" y="17187"/>
                    <a:pt x="112074" y="12800"/>
                    <a:pt x="112732" y="7865"/>
                  </a:cubicBezTo>
                  <a:cubicBezTo>
                    <a:pt x="113281" y="2931"/>
                    <a:pt x="117777" y="-579"/>
                    <a:pt x="122602" y="79"/>
                  </a:cubicBezTo>
                  <a:cubicBezTo>
                    <a:pt x="150566" y="3260"/>
                    <a:pt x="171731" y="26947"/>
                    <a:pt x="171731" y="55130"/>
                  </a:cubicBezTo>
                  <a:lnTo>
                    <a:pt x="171731" y="122243"/>
                  </a:lnTo>
                  <a:cubicBezTo>
                    <a:pt x="171511" y="127178"/>
                    <a:pt x="167563" y="131125"/>
                    <a:pt x="162628" y="131125"/>
                  </a:cubicBezTo>
                  <a:close/>
                </a:path>
              </a:pathLst>
            </a:custGeom>
            <a:grpFill/>
            <a:ln w="10954" cap="flat">
              <a:noFill/>
              <a:prstDash val="solid"/>
              <a:miter/>
            </a:ln>
          </p:spPr>
          <p:txBody>
            <a:bodyPr rtlCol="0" anchor="ctr"/>
            <a:lstStyle/>
            <a:p>
              <a:endParaRPr lang="en-US"/>
            </a:p>
          </p:txBody>
        </p:sp>
      </p:grpSp>
      <p:grpSp>
        <p:nvGrpSpPr>
          <p:cNvPr id="1585" name="Gráfico 1466">
            <a:extLst>
              <a:ext uri="{FF2B5EF4-FFF2-40B4-BE49-F238E27FC236}">
                <a16:creationId xmlns:a16="http://schemas.microsoft.com/office/drawing/2014/main" id="{2A6B26BC-FC8E-4FB3-BEC1-F2EB866B0F14}"/>
              </a:ext>
            </a:extLst>
          </p:cNvPr>
          <p:cNvGrpSpPr/>
          <p:nvPr/>
        </p:nvGrpSpPr>
        <p:grpSpPr>
          <a:xfrm>
            <a:off x="3242304" y="2563715"/>
            <a:ext cx="644044" cy="485144"/>
            <a:chOff x="3242304" y="2563715"/>
            <a:chExt cx="644044" cy="485144"/>
          </a:xfrm>
          <a:solidFill>
            <a:srgbClr val="000000"/>
          </a:solidFill>
        </p:grpSpPr>
        <p:sp>
          <p:nvSpPr>
            <p:cNvPr id="1586" name="Forma libre: forma 1585">
              <a:extLst>
                <a:ext uri="{FF2B5EF4-FFF2-40B4-BE49-F238E27FC236}">
                  <a16:creationId xmlns:a16="http://schemas.microsoft.com/office/drawing/2014/main" id="{A169A6D2-0B0A-4937-8634-A876EE2EE51B}"/>
                </a:ext>
              </a:extLst>
            </p:cNvPr>
            <p:cNvSpPr/>
            <p:nvPr/>
          </p:nvSpPr>
          <p:spPr>
            <a:xfrm>
              <a:off x="3242304" y="2955098"/>
              <a:ext cx="644044" cy="93760"/>
            </a:xfrm>
            <a:custGeom>
              <a:avLst/>
              <a:gdLst>
                <a:gd name="connsiteX0" fmla="*/ 594367 w 644044"/>
                <a:gd name="connsiteY0" fmla="*/ 93761 h 93760"/>
                <a:gd name="connsiteX1" fmla="*/ 49677 w 644044"/>
                <a:gd name="connsiteY1" fmla="*/ 93761 h 93760"/>
                <a:gd name="connsiteX2" fmla="*/ 0 w 644044"/>
                <a:gd name="connsiteY2" fmla="*/ 44084 h 93760"/>
                <a:gd name="connsiteX3" fmla="*/ 0 w 644044"/>
                <a:gd name="connsiteY3" fmla="*/ 14804 h 93760"/>
                <a:gd name="connsiteX4" fmla="*/ 14804 w 644044"/>
                <a:gd name="connsiteY4" fmla="*/ 0 h 93760"/>
                <a:gd name="connsiteX5" fmla="*/ 629240 w 644044"/>
                <a:gd name="connsiteY5" fmla="*/ 0 h 93760"/>
                <a:gd name="connsiteX6" fmla="*/ 644044 w 644044"/>
                <a:gd name="connsiteY6" fmla="*/ 14804 h 93760"/>
                <a:gd name="connsiteX7" fmla="*/ 644044 w 644044"/>
                <a:gd name="connsiteY7" fmla="*/ 44084 h 93760"/>
                <a:gd name="connsiteX8" fmla="*/ 594367 w 644044"/>
                <a:gd name="connsiteY8" fmla="*/ 93761 h 93760"/>
                <a:gd name="connsiteX9" fmla="*/ 17765 w 644044"/>
                <a:gd name="connsiteY9" fmla="*/ 17656 h 93760"/>
                <a:gd name="connsiteX10" fmla="*/ 17765 w 644044"/>
                <a:gd name="connsiteY10" fmla="*/ 43974 h 93760"/>
                <a:gd name="connsiteX11" fmla="*/ 49677 w 644044"/>
                <a:gd name="connsiteY11" fmla="*/ 75886 h 93760"/>
                <a:gd name="connsiteX12" fmla="*/ 594367 w 644044"/>
                <a:gd name="connsiteY12" fmla="*/ 75886 h 93760"/>
                <a:gd name="connsiteX13" fmla="*/ 626279 w 644044"/>
                <a:gd name="connsiteY13" fmla="*/ 43974 h 93760"/>
                <a:gd name="connsiteX14" fmla="*/ 626279 w 644044"/>
                <a:gd name="connsiteY14" fmla="*/ 17656 h 93760"/>
                <a:gd name="connsiteX15" fmla="*/ 17765 w 644044"/>
                <a:gd name="connsiteY15" fmla="*/ 17656 h 9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4044" h="93760">
                  <a:moveTo>
                    <a:pt x="594367" y="93761"/>
                  </a:moveTo>
                  <a:lnTo>
                    <a:pt x="49677" y="93761"/>
                  </a:lnTo>
                  <a:cubicBezTo>
                    <a:pt x="22261" y="93761"/>
                    <a:pt x="0" y="71500"/>
                    <a:pt x="0" y="44084"/>
                  </a:cubicBezTo>
                  <a:lnTo>
                    <a:pt x="0" y="14804"/>
                  </a:lnTo>
                  <a:cubicBezTo>
                    <a:pt x="0" y="6580"/>
                    <a:pt x="6689" y="0"/>
                    <a:pt x="14804" y="0"/>
                  </a:cubicBezTo>
                  <a:lnTo>
                    <a:pt x="629240" y="0"/>
                  </a:lnTo>
                  <a:cubicBezTo>
                    <a:pt x="637464" y="0"/>
                    <a:pt x="644044" y="6689"/>
                    <a:pt x="644044" y="14804"/>
                  </a:cubicBezTo>
                  <a:lnTo>
                    <a:pt x="644044" y="44084"/>
                  </a:lnTo>
                  <a:cubicBezTo>
                    <a:pt x="644044" y="71500"/>
                    <a:pt x="621783" y="93761"/>
                    <a:pt x="594367" y="93761"/>
                  </a:cubicBezTo>
                  <a:close/>
                  <a:moveTo>
                    <a:pt x="17765" y="17656"/>
                  </a:moveTo>
                  <a:lnTo>
                    <a:pt x="17765" y="43974"/>
                  </a:lnTo>
                  <a:cubicBezTo>
                    <a:pt x="17765" y="61520"/>
                    <a:pt x="32021" y="75886"/>
                    <a:pt x="49677" y="75886"/>
                  </a:cubicBezTo>
                  <a:lnTo>
                    <a:pt x="594367" y="75886"/>
                  </a:lnTo>
                  <a:cubicBezTo>
                    <a:pt x="611913" y="75886"/>
                    <a:pt x="626279" y="61630"/>
                    <a:pt x="626279" y="43974"/>
                  </a:cubicBezTo>
                  <a:lnTo>
                    <a:pt x="626279" y="17656"/>
                  </a:lnTo>
                  <a:lnTo>
                    <a:pt x="17765" y="17656"/>
                  </a:lnTo>
                  <a:close/>
                </a:path>
              </a:pathLst>
            </a:custGeom>
            <a:grpFill/>
            <a:ln w="10954" cap="flat">
              <a:noFill/>
              <a:prstDash val="solid"/>
              <a:miter/>
            </a:ln>
          </p:spPr>
          <p:txBody>
            <a:bodyPr rtlCol="0" anchor="ctr"/>
            <a:lstStyle/>
            <a:p>
              <a:endParaRPr lang="en-US"/>
            </a:p>
          </p:txBody>
        </p:sp>
        <p:sp>
          <p:nvSpPr>
            <p:cNvPr id="1587" name="Forma libre: forma 1586">
              <a:extLst>
                <a:ext uri="{FF2B5EF4-FFF2-40B4-BE49-F238E27FC236}">
                  <a16:creationId xmlns:a16="http://schemas.microsoft.com/office/drawing/2014/main" id="{ECFB060C-4083-4B49-B626-1A0AC5CA26CC}"/>
                </a:ext>
              </a:extLst>
            </p:cNvPr>
            <p:cNvSpPr/>
            <p:nvPr/>
          </p:nvSpPr>
          <p:spPr>
            <a:xfrm>
              <a:off x="3262481" y="2563715"/>
              <a:ext cx="603688" cy="409038"/>
            </a:xfrm>
            <a:custGeom>
              <a:avLst/>
              <a:gdLst>
                <a:gd name="connsiteX0" fmla="*/ 594806 w 603688"/>
                <a:gd name="connsiteY0" fmla="*/ 409039 h 409038"/>
                <a:gd name="connsiteX1" fmla="*/ 8883 w 603688"/>
                <a:gd name="connsiteY1" fmla="*/ 409039 h 409038"/>
                <a:gd name="connsiteX2" fmla="*/ 0 w 603688"/>
                <a:gd name="connsiteY2" fmla="*/ 400156 h 409038"/>
                <a:gd name="connsiteX3" fmla="*/ 0 w 603688"/>
                <a:gd name="connsiteY3" fmla="*/ 8883 h 409038"/>
                <a:gd name="connsiteX4" fmla="*/ 8883 w 603688"/>
                <a:gd name="connsiteY4" fmla="*/ 0 h 409038"/>
                <a:gd name="connsiteX5" fmla="*/ 594806 w 603688"/>
                <a:gd name="connsiteY5" fmla="*/ 0 h 409038"/>
                <a:gd name="connsiteX6" fmla="*/ 603689 w 603688"/>
                <a:gd name="connsiteY6" fmla="*/ 8883 h 409038"/>
                <a:gd name="connsiteX7" fmla="*/ 603689 w 603688"/>
                <a:gd name="connsiteY7" fmla="*/ 400266 h 409038"/>
                <a:gd name="connsiteX8" fmla="*/ 594806 w 603688"/>
                <a:gd name="connsiteY8" fmla="*/ 409039 h 409038"/>
                <a:gd name="connsiteX9" fmla="*/ 17875 w 603688"/>
                <a:gd name="connsiteY9" fmla="*/ 391274 h 409038"/>
                <a:gd name="connsiteX10" fmla="*/ 585923 w 603688"/>
                <a:gd name="connsiteY10" fmla="*/ 391274 h 409038"/>
                <a:gd name="connsiteX11" fmla="*/ 585923 w 603688"/>
                <a:gd name="connsiteY11" fmla="*/ 17765 h 409038"/>
                <a:gd name="connsiteX12" fmla="*/ 17875 w 603688"/>
                <a:gd name="connsiteY12" fmla="*/ 17765 h 409038"/>
                <a:gd name="connsiteX13" fmla="*/ 17875 w 603688"/>
                <a:gd name="connsiteY13" fmla="*/ 391274 h 40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3688" h="409038">
                  <a:moveTo>
                    <a:pt x="594806" y="409039"/>
                  </a:moveTo>
                  <a:lnTo>
                    <a:pt x="8883" y="409039"/>
                  </a:lnTo>
                  <a:cubicBezTo>
                    <a:pt x="3948" y="409039"/>
                    <a:pt x="0" y="405091"/>
                    <a:pt x="0" y="400156"/>
                  </a:cubicBezTo>
                  <a:lnTo>
                    <a:pt x="0" y="8883"/>
                  </a:lnTo>
                  <a:cubicBezTo>
                    <a:pt x="0" y="3948"/>
                    <a:pt x="3948" y="0"/>
                    <a:pt x="8883" y="0"/>
                  </a:cubicBezTo>
                  <a:lnTo>
                    <a:pt x="594806" y="0"/>
                  </a:lnTo>
                  <a:cubicBezTo>
                    <a:pt x="599741" y="0"/>
                    <a:pt x="603689" y="3948"/>
                    <a:pt x="603689" y="8883"/>
                  </a:cubicBezTo>
                  <a:lnTo>
                    <a:pt x="603689" y="400266"/>
                  </a:lnTo>
                  <a:cubicBezTo>
                    <a:pt x="603689" y="405091"/>
                    <a:pt x="599741" y="409039"/>
                    <a:pt x="594806" y="409039"/>
                  </a:cubicBezTo>
                  <a:close/>
                  <a:moveTo>
                    <a:pt x="17875" y="391274"/>
                  </a:moveTo>
                  <a:lnTo>
                    <a:pt x="585923" y="391274"/>
                  </a:lnTo>
                  <a:lnTo>
                    <a:pt x="585923" y="17765"/>
                  </a:lnTo>
                  <a:lnTo>
                    <a:pt x="17875" y="17765"/>
                  </a:lnTo>
                  <a:lnTo>
                    <a:pt x="17875" y="391274"/>
                  </a:lnTo>
                  <a:close/>
                </a:path>
              </a:pathLst>
            </a:custGeom>
            <a:grpFill/>
            <a:ln w="10954" cap="flat">
              <a:noFill/>
              <a:prstDash val="solid"/>
              <a:miter/>
            </a:ln>
          </p:spPr>
          <p:txBody>
            <a:bodyPr rtlCol="0" anchor="ctr"/>
            <a:lstStyle/>
            <a:p>
              <a:endParaRPr lang="en-US"/>
            </a:p>
          </p:txBody>
        </p:sp>
        <p:sp>
          <p:nvSpPr>
            <p:cNvPr id="1588" name="Forma libre: forma 1587">
              <a:extLst>
                <a:ext uri="{FF2B5EF4-FFF2-40B4-BE49-F238E27FC236}">
                  <a16:creationId xmlns:a16="http://schemas.microsoft.com/office/drawing/2014/main" id="{3A5C3A50-8584-4C28-9CD7-DE8E0224A9EE}"/>
                </a:ext>
              </a:extLst>
            </p:cNvPr>
            <p:cNvSpPr/>
            <p:nvPr/>
          </p:nvSpPr>
          <p:spPr>
            <a:xfrm>
              <a:off x="3305359" y="2604619"/>
              <a:ext cx="518042" cy="327230"/>
            </a:xfrm>
            <a:custGeom>
              <a:avLst/>
              <a:gdLst>
                <a:gd name="connsiteX0" fmla="*/ 509160 w 518042"/>
                <a:gd name="connsiteY0" fmla="*/ 327231 h 327230"/>
                <a:gd name="connsiteX1" fmla="*/ 8883 w 518042"/>
                <a:gd name="connsiteY1" fmla="*/ 327231 h 327230"/>
                <a:gd name="connsiteX2" fmla="*/ 0 w 518042"/>
                <a:gd name="connsiteY2" fmla="*/ 318348 h 327230"/>
                <a:gd name="connsiteX3" fmla="*/ 0 w 518042"/>
                <a:gd name="connsiteY3" fmla="*/ 8883 h 327230"/>
                <a:gd name="connsiteX4" fmla="*/ 8883 w 518042"/>
                <a:gd name="connsiteY4" fmla="*/ 0 h 327230"/>
                <a:gd name="connsiteX5" fmla="*/ 509160 w 518042"/>
                <a:gd name="connsiteY5" fmla="*/ 0 h 327230"/>
                <a:gd name="connsiteX6" fmla="*/ 518043 w 518042"/>
                <a:gd name="connsiteY6" fmla="*/ 8883 h 327230"/>
                <a:gd name="connsiteX7" fmla="*/ 518043 w 518042"/>
                <a:gd name="connsiteY7" fmla="*/ 318348 h 327230"/>
                <a:gd name="connsiteX8" fmla="*/ 509160 w 518042"/>
                <a:gd name="connsiteY8" fmla="*/ 327231 h 327230"/>
                <a:gd name="connsiteX9" fmla="*/ 17765 w 518042"/>
                <a:gd name="connsiteY9" fmla="*/ 309356 h 327230"/>
                <a:gd name="connsiteX10" fmla="*/ 500277 w 518042"/>
                <a:gd name="connsiteY10" fmla="*/ 309356 h 327230"/>
                <a:gd name="connsiteX11" fmla="*/ 500277 w 518042"/>
                <a:gd name="connsiteY11" fmla="*/ 17765 h 327230"/>
                <a:gd name="connsiteX12" fmla="*/ 17765 w 518042"/>
                <a:gd name="connsiteY12" fmla="*/ 17765 h 327230"/>
                <a:gd name="connsiteX13" fmla="*/ 17765 w 518042"/>
                <a:gd name="connsiteY13" fmla="*/ 309356 h 327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8042" h="327230">
                  <a:moveTo>
                    <a:pt x="509160" y="327231"/>
                  </a:moveTo>
                  <a:lnTo>
                    <a:pt x="8883" y="327231"/>
                  </a:lnTo>
                  <a:cubicBezTo>
                    <a:pt x="3948" y="327231"/>
                    <a:pt x="0" y="323283"/>
                    <a:pt x="0" y="318348"/>
                  </a:cubicBezTo>
                  <a:lnTo>
                    <a:pt x="0" y="8883"/>
                  </a:lnTo>
                  <a:cubicBezTo>
                    <a:pt x="0" y="3948"/>
                    <a:pt x="3948" y="0"/>
                    <a:pt x="8883" y="0"/>
                  </a:cubicBezTo>
                  <a:lnTo>
                    <a:pt x="509160" y="0"/>
                  </a:lnTo>
                  <a:cubicBezTo>
                    <a:pt x="514095" y="0"/>
                    <a:pt x="518043" y="3948"/>
                    <a:pt x="518043" y="8883"/>
                  </a:cubicBezTo>
                  <a:lnTo>
                    <a:pt x="518043" y="318348"/>
                  </a:lnTo>
                  <a:cubicBezTo>
                    <a:pt x="518043" y="323283"/>
                    <a:pt x="513985" y="327231"/>
                    <a:pt x="509160" y="327231"/>
                  </a:cubicBezTo>
                  <a:close/>
                  <a:moveTo>
                    <a:pt x="17765" y="309356"/>
                  </a:moveTo>
                  <a:lnTo>
                    <a:pt x="500277" y="309356"/>
                  </a:lnTo>
                  <a:lnTo>
                    <a:pt x="500277" y="17765"/>
                  </a:lnTo>
                  <a:lnTo>
                    <a:pt x="17765" y="17765"/>
                  </a:lnTo>
                  <a:lnTo>
                    <a:pt x="17765" y="309356"/>
                  </a:lnTo>
                  <a:close/>
                </a:path>
              </a:pathLst>
            </a:custGeom>
            <a:grpFill/>
            <a:ln w="10954" cap="flat">
              <a:noFill/>
              <a:prstDash val="solid"/>
              <a:miter/>
            </a:ln>
          </p:spPr>
          <p:txBody>
            <a:bodyPr rtlCol="0" anchor="ctr"/>
            <a:lstStyle/>
            <a:p>
              <a:endParaRPr lang="en-US"/>
            </a:p>
          </p:txBody>
        </p:sp>
        <p:sp>
          <p:nvSpPr>
            <p:cNvPr id="1589" name="Forma libre: forma 1588">
              <a:extLst>
                <a:ext uri="{FF2B5EF4-FFF2-40B4-BE49-F238E27FC236}">
                  <a16:creationId xmlns:a16="http://schemas.microsoft.com/office/drawing/2014/main" id="{BEF7DC67-B640-498E-B74E-0490B4C96688}"/>
                </a:ext>
              </a:extLst>
            </p:cNvPr>
            <p:cNvSpPr/>
            <p:nvPr/>
          </p:nvSpPr>
          <p:spPr>
            <a:xfrm>
              <a:off x="3600678" y="2831948"/>
              <a:ext cx="17765" cy="66674"/>
            </a:xfrm>
            <a:custGeom>
              <a:avLst/>
              <a:gdLst>
                <a:gd name="connsiteX0" fmla="*/ 8883 w 17765"/>
                <a:gd name="connsiteY0" fmla="*/ 66674 h 66674"/>
                <a:gd name="connsiteX1" fmla="*/ 0 w 17765"/>
                <a:gd name="connsiteY1" fmla="*/ 57792 h 66674"/>
                <a:gd name="connsiteX2" fmla="*/ 0 w 17765"/>
                <a:gd name="connsiteY2" fmla="*/ 8883 h 66674"/>
                <a:gd name="connsiteX3" fmla="*/ 8883 w 17765"/>
                <a:gd name="connsiteY3" fmla="*/ 0 h 66674"/>
                <a:gd name="connsiteX4" fmla="*/ 17765 w 17765"/>
                <a:gd name="connsiteY4" fmla="*/ 8883 h 66674"/>
                <a:gd name="connsiteX5" fmla="*/ 17765 w 17765"/>
                <a:gd name="connsiteY5" fmla="*/ 57792 h 66674"/>
                <a:gd name="connsiteX6" fmla="*/ 8883 w 17765"/>
                <a:gd name="connsiteY6" fmla="*/ 66674 h 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6674">
                  <a:moveTo>
                    <a:pt x="8883" y="66674"/>
                  </a:moveTo>
                  <a:cubicBezTo>
                    <a:pt x="3948" y="66674"/>
                    <a:pt x="0" y="62727"/>
                    <a:pt x="0" y="57792"/>
                  </a:cubicBezTo>
                  <a:lnTo>
                    <a:pt x="0" y="8883"/>
                  </a:lnTo>
                  <a:cubicBezTo>
                    <a:pt x="0" y="3948"/>
                    <a:pt x="3948" y="0"/>
                    <a:pt x="8883" y="0"/>
                  </a:cubicBezTo>
                  <a:cubicBezTo>
                    <a:pt x="13817" y="0"/>
                    <a:pt x="17765" y="3948"/>
                    <a:pt x="17765" y="8883"/>
                  </a:cubicBezTo>
                  <a:lnTo>
                    <a:pt x="17765" y="57792"/>
                  </a:lnTo>
                  <a:cubicBezTo>
                    <a:pt x="17765" y="62727"/>
                    <a:pt x="13817" y="66674"/>
                    <a:pt x="8883" y="66674"/>
                  </a:cubicBezTo>
                  <a:close/>
                </a:path>
              </a:pathLst>
            </a:custGeom>
            <a:grpFill/>
            <a:ln w="10954" cap="flat">
              <a:noFill/>
              <a:prstDash val="solid"/>
              <a:miter/>
            </a:ln>
          </p:spPr>
          <p:txBody>
            <a:bodyPr rtlCol="0" anchor="ctr"/>
            <a:lstStyle/>
            <a:p>
              <a:endParaRPr lang="en-US"/>
            </a:p>
          </p:txBody>
        </p:sp>
        <p:sp>
          <p:nvSpPr>
            <p:cNvPr id="1590" name="Forma libre: forma 1589">
              <a:extLst>
                <a:ext uri="{FF2B5EF4-FFF2-40B4-BE49-F238E27FC236}">
                  <a16:creationId xmlns:a16="http://schemas.microsoft.com/office/drawing/2014/main" id="{0A29E66B-2BBA-4CD0-8D1B-8B2D767F30B4}"/>
                </a:ext>
              </a:extLst>
            </p:cNvPr>
            <p:cNvSpPr/>
            <p:nvPr/>
          </p:nvSpPr>
          <p:spPr>
            <a:xfrm>
              <a:off x="3516787" y="2643110"/>
              <a:ext cx="95186" cy="95186"/>
            </a:xfrm>
            <a:custGeom>
              <a:avLst/>
              <a:gdLst>
                <a:gd name="connsiteX0" fmla="*/ 47593 w 95186"/>
                <a:gd name="connsiteY0" fmla="*/ 95187 h 95186"/>
                <a:gd name="connsiteX1" fmla="*/ 0 w 95186"/>
                <a:gd name="connsiteY1" fmla="*/ 47593 h 95186"/>
                <a:gd name="connsiteX2" fmla="*/ 47593 w 95186"/>
                <a:gd name="connsiteY2" fmla="*/ 0 h 95186"/>
                <a:gd name="connsiteX3" fmla="*/ 95186 w 95186"/>
                <a:gd name="connsiteY3" fmla="*/ 47593 h 95186"/>
                <a:gd name="connsiteX4" fmla="*/ 47593 w 95186"/>
                <a:gd name="connsiteY4" fmla="*/ 95187 h 95186"/>
                <a:gd name="connsiteX5" fmla="*/ 47593 w 95186"/>
                <a:gd name="connsiteY5" fmla="*/ 17875 h 95186"/>
                <a:gd name="connsiteX6" fmla="*/ 17875 w 95186"/>
                <a:gd name="connsiteY6" fmla="*/ 47593 h 95186"/>
                <a:gd name="connsiteX7" fmla="*/ 47593 w 95186"/>
                <a:gd name="connsiteY7" fmla="*/ 77312 h 95186"/>
                <a:gd name="connsiteX8" fmla="*/ 77312 w 95186"/>
                <a:gd name="connsiteY8" fmla="*/ 47593 h 95186"/>
                <a:gd name="connsiteX9" fmla="*/ 47593 w 95186"/>
                <a:gd name="connsiteY9" fmla="*/ 17875 h 9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86" h="95186">
                  <a:moveTo>
                    <a:pt x="47593" y="95187"/>
                  </a:moveTo>
                  <a:cubicBezTo>
                    <a:pt x="21384" y="95187"/>
                    <a:pt x="0" y="73802"/>
                    <a:pt x="0" y="47593"/>
                  </a:cubicBezTo>
                  <a:cubicBezTo>
                    <a:pt x="0" y="21384"/>
                    <a:pt x="21384" y="0"/>
                    <a:pt x="47593" y="0"/>
                  </a:cubicBezTo>
                  <a:cubicBezTo>
                    <a:pt x="73802" y="0"/>
                    <a:pt x="95186" y="21384"/>
                    <a:pt x="95186" y="47593"/>
                  </a:cubicBezTo>
                  <a:cubicBezTo>
                    <a:pt x="95186" y="73912"/>
                    <a:pt x="73802" y="95187"/>
                    <a:pt x="47593" y="95187"/>
                  </a:cubicBezTo>
                  <a:close/>
                  <a:moveTo>
                    <a:pt x="47593" y="17875"/>
                  </a:moveTo>
                  <a:cubicBezTo>
                    <a:pt x="31144" y="17875"/>
                    <a:pt x="17875" y="31254"/>
                    <a:pt x="17875" y="47593"/>
                  </a:cubicBezTo>
                  <a:cubicBezTo>
                    <a:pt x="17875" y="64043"/>
                    <a:pt x="31254" y="77312"/>
                    <a:pt x="47593" y="77312"/>
                  </a:cubicBezTo>
                  <a:cubicBezTo>
                    <a:pt x="64043" y="77312"/>
                    <a:pt x="77312" y="63933"/>
                    <a:pt x="77312" y="47593"/>
                  </a:cubicBezTo>
                  <a:cubicBezTo>
                    <a:pt x="77312" y="31254"/>
                    <a:pt x="63933" y="17875"/>
                    <a:pt x="47593" y="17875"/>
                  </a:cubicBezTo>
                  <a:close/>
                </a:path>
              </a:pathLst>
            </a:custGeom>
            <a:grpFill/>
            <a:ln w="10954" cap="flat">
              <a:noFill/>
              <a:prstDash val="solid"/>
              <a:miter/>
            </a:ln>
          </p:spPr>
          <p:txBody>
            <a:bodyPr rtlCol="0" anchor="ctr"/>
            <a:lstStyle/>
            <a:p>
              <a:endParaRPr lang="en-US"/>
            </a:p>
          </p:txBody>
        </p:sp>
        <p:sp>
          <p:nvSpPr>
            <p:cNvPr id="1591" name="Forma libre: forma 1590">
              <a:extLst>
                <a:ext uri="{FF2B5EF4-FFF2-40B4-BE49-F238E27FC236}">
                  <a16:creationId xmlns:a16="http://schemas.microsoft.com/office/drawing/2014/main" id="{44D48447-512D-41AF-A90B-4786B444EA65}"/>
                </a:ext>
              </a:extLst>
            </p:cNvPr>
            <p:cNvSpPr/>
            <p:nvPr/>
          </p:nvSpPr>
          <p:spPr>
            <a:xfrm>
              <a:off x="3510207" y="2831948"/>
              <a:ext cx="17767" cy="66674"/>
            </a:xfrm>
            <a:custGeom>
              <a:avLst/>
              <a:gdLst>
                <a:gd name="connsiteX0" fmla="*/ 8883 w 17767"/>
                <a:gd name="connsiteY0" fmla="*/ 66674 h 66674"/>
                <a:gd name="connsiteX1" fmla="*/ 0 w 17767"/>
                <a:gd name="connsiteY1" fmla="*/ 57792 h 66674"/>
                <a:gd name="connsiteX2" fmla="*/ 0 w 17767"/>
                <a:gd name="connsiteY2" fmla="*/ 8883 h 66674"/>
                <a:gd name="connsiteX3" fmla="*/ 8883 w 17767"/>
                <a:gd name="connsiteY3" fmla="*/ 0 h 66674"/>
                <a:gd name="connsiteX4" fmla="*/ 17765 w 17767"/>
                <a:gd name="connsiteY4" fmla="*/ 8883 h 66674"/>
                <a:gd name="connsiteX5" fmla="*/ 17765 w 17767"/>
                <a:gd name="connsiteY5" fmla="*/ 57792 h 66674"/>
                <a:gd name="connsiteX6" fmla="*/ 8883 w 17767"/>
                <a:gd name="connsiteY6" fmla="*/ 66674 h 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7" h="66674">
                  <a:moveTo>
                    <a:pt x="8883" y="66674"/>
                  </a:moveTo>
                  <a:cubicBezTo>
                    <a:pt x="3948" y="66674"/>
                    <a:pt x="0" y="62727"/>
                    <a:pt x="0" y="57792"/>
                  </a:cubicBezTo>
                  <a:lnTo>
                    <a:pt x="0" y="8883"/>
                  </a:lnTo>
                  <a:cubicBezTo>
                    <a:pt x="0" y="3948"/>
                    <a:pt x="3948" y="0"/>
                    <a:pt x="8883" y="0"/>
                  </a:cubicBezTo>
                  <a:cubicBezTo>
                    <a:pt x="13817" y="0"/>
                    <a:pt x="17765" y="3948"/>
                    <a:pt x="17765" y="8883"/>
                  </a:cubicBezTo>
                  <a:lnTo>
                    <a:pt x="17765" y="57792"/>
                  </a:lnTo>
                  <a:cubicBezTo>
                    <a:pt x="17875" y="62727"/>
                    <a:pt x="13817" y="66674"/>
                    <a:pt x="8883" y="66674"/>
                  </a:cubicBezTo>
                  <a:close/>
                </a:path>
              </a:pathLst>
            </a:custGeom>
            <a:grpFill/>
            <a:ln w="10954" cap="flat">
              <a:noFill/>
              <a:prstDash val="solid"/>
              <a:miter/>
            </a:ln>
          </p:spPr>
          <p:txBody>
            <a:bodyPr rtlCol="0" anchor="ctr"/>
            <a:lstStyle/>
            <a:p>
              <a:endParaRPr lang="en-US"/>
            </a:p>
          </p:txBody>
        </p:sp>
        <p:sp>
          <p:nvSpPr>
            <p:cNvPr id="1592" name="Forma libre: forma 1591">
              <a:extLst>
                <a:ext uri="{FF2B5EF4-FFF2-40B4-BE49-F238E27FC236}">
                  <a16:creationId xmlns:a16="http://schemas.microsoft.com/office/drawing/2014/main" id="{1D4B6997-2000-492A-9DE3-C3EA2A8B5899}"/>
                </a:ext>
              </a:extLst>
            </p:cNvPr>
            <p:cNvSpPr/>
            <p:nvPr/>
          </p:nvSpPr>
          <p:spPr>
            <a:xfrm>
              <a:off x="3467001" y="2750499"/>
              <a:ext cx="194759" cy="148122"/>
            </a:xfrm>
            <a:custGeom>
              <a:avLst/>
              <a:gdLst>
                <a:gd name="connsiteX0" fmla="*/ 185767 w 194759"/>
                <a:gd name="connsiteY0" fmla="*/ 148123 h 148122"/>
                <a:gd name="connsiteX1" fmla="*/ 8883 w 194759"/>
                <a:gd name="connsiteY1" fmla="*/ 148123 h 148122"/>
                <a:gd name="connsiteX2" fmla="*/ 0 w 194759"/>
                <a:gd name="connsiteY2" fmla="*/ 139240 h 148122"/>
                <a:gd name="connsiteX3" fmla="*/ 0 w 194759"/>
                <a:gd name="connsiteY3" fmla="*/ 62038 h 148122"/>
                <a:gd name="connsiteX4" fmla="*/ 55270 w 194759"/>
                <a:gd name="connsiteY4" fmla="*/ 79 h 148122"/>
                <a:gd name="connsiteX5" fmla="*/ 65139 w 194759"/>
                <a:gd name="connsiteY5" fmla="*/ 7865 h 148122"/>
                <a:gd name="connsiteX6" fmla="*/ 57353 w 194759"/>
                <a:gd name="connsiteY6" fmla="*/ 17735 h 148122"/>
                <a:gd name="connsiteX7" fmla="*/ 17875 w 194759"/>
                <a:gd name="connsiteY7" fmla="*/ 62038 h 148122"/>
                <a:gd name="connsiteX8" fmla="*/ 17875 w 194759"/>
                <a:gd name="connsiteY8" fmla="*/ 130358 h 148122"/>
                <a:gd name="connsiteX9" fmla="*/ 176885 w 194759"/>
                <a:gd name="connsiteY9" fmla="*/ 130358 h 148122"/>
                <a:gd name="connsiteX10" fmla="*/ 176885 w 194759"/>
                <a:gd name="connsiteY10" fmla="*/ 62038 h 148122"/>
                <a:gd name="connsiteX11" fmla="*/ 137406 w 194759"/>
                <a:gd name="connsiteY11" fmla="*/ 17735 h 148122"/>
                <a:gd name="connsiteX12" fmla="*/ 129620 w 194759"/>
                <a:gd name="connsiteY12" fmla="*/ 7865 h 148122"/>
                <a:gd name="connsiteX13" fmla="*/ 139490 w 194759"/>
                <a:gd name="connsiteY13" fmla="*/ 79 h 148122"/>
                <a:gd name="connsiteX14" fmla="*/ 194759 w 194759"/>
                <a:gd name="connsiteY14" fmla="*/ 62038 h 148122"/>
                <a:gd name="connsiteX15" fmla="*/ 194759 w 194759"/>
                <a:gd name="connsiteY15" fmla="*/ 139240 h 148122"/>
                <a:gd name="connsiteX16" fmla="*/ 185767 w 194759"/>
                <a:gd name="connsiteY16" fmla="*/ 148123 h 14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4759" h="148122">
                  <a:moveTo>
                    <a:pt x="185767" y="148123"/>
                  </a:moveTo>
                  <a:lnTo>
                    <a:pt x="8883" y="148123"/>
                  </a:lnTo>
                  <a:cubicBezTo>
                    <a:pt x="3948" y="148123"/>
                    <a:pt x="0" y="144175"/>
                    <a:pt x="0" y="139240"/>
                  </a:cubicBezTo>
                  <a:lnTo>
                    <a:pt x="0" y="62038"/>
                  </a:lnTo>
                  <a:cubicBezTo>
                    <a:pt x="0" y="30346"/>
                    <a:pt x="23797" y="3698"/>
                    <a:pt x="55270" y="79"/>
                  </a:cubicBezTo>
                  <a:cubicBezTo>
                    <a:pt x="60095" y="-469"/>
                    <a:pt x="64591" y="3040"/>
                    <a:pt x="65139" y="7865"/>
                  </a:cubicBezTo>
                  <a:cubicBezTo>
                    <a:pt x="65687" y="12800"/>
                    <a:pt x="62178" y="17187"/>
                    <a:pt x="57353" y="17735"/>
                  </a:cubicBezTo>
                  <a:cubicBezTo>
                    <a:pt x="34872" y="20367"/>
                    <a:pt x="17875" y="39338"/>
                    <a:pt x="17875" y="62038"/>
                  </a:cubicBezTo>
                  <a:lnTo>
                    <a:pt x="17875" y="130358"/>
                  </a:lnTo>
                  <a:lnTo>
                    <a:pt x="176885" y="130358"/>
                  </a:lnTo>
                  <a:lnTo>
                    <a:pt x="176885" y="62038"/>
                  </a:lnTo>
                  <a:cubicBezTo>
                    <a:pt x="176885" y="39338"/>
                    <a:pt x="159887" y="20367"/>
                    <a:pt x="137406" y="17735"/>
                  </a:cubicBezTo>
                  <a:cubicBezTo>
                    <a:pt x="132472" y="17187"/>
                    <a:pt x="128962" y="12800"/>
                    <a:pt x="129620" y="7865"/>
                  </a:cubicBezTo>
                  <a:cubicBezTo>
                    <a:pt x="130169" y="2931"/>
                    <a:pt x="134665" y="-579"/>
                    <a:pt x="139490" y="79"/>
                  </a:cubicBezTo>
                  <a:cubicBezTo>
                    <a:pt x="170963" y="3698"/>
                    <a:pt x="194759" y="30346"/>
                    <a:pt x="194759" y="62038"/>
                  </a:cubicBezTo>
                  <a:lnTo>
                    <a:pt x="194759" y="139240"/>
                  </a:lnTo>
                  <a:cubicBezTo>
                    <a:pt x="194650" y="144175"/>
                    <a:pt x="190702" y="148123"/>
                    <a:pt x="185767" y="148123"/>
                  </a:cubicBezTo>
                  <a:close/>
                </a:path>
              </a:pathLst>
            </a:custGeom>
            <a:grpFill/>
            <a:ln w="10954" cap="flat">
              <a:noFill/>
              <a:prstDash val="solid"/>
              <a:miter/>
            </a:ln>
          </p:spPr>
          <p:txBody>
            <a:bodyPr rtlCol="0" anchor="ctr"/>
            <a:lstStyle/>
            <a:p>
              <a:endParaRPr lang="en-US"/>
            </a:p>
          </p:txBody>
        </p:sp>
        <p:sp>
          <p:nvSpPr>
            <p:cNvPr id="1593" name="Forma libre: forma 1592">
              <a:extLst>
                <a:ext uri="{FF2B5EF4-FFF2-40B4-BE49-F238E27FC236}">
                  <a16:creationId xmlns:a16="http://schemas.microsoft.com/office/drawing/2014/main" id="{1167C5D3-9163-4E8F-9179-14875184151D}"/>
                </a:ext>
              </a:extLst>
            </p:cNvPr>
            <p:cNvSpPr/>
            <p:nvPr/>
          </p:nvSpPr>
          <p:spPr>
            <a:xfrm>
              <a:off x="3454719" y="2954879"/>
              <a:ext cx="219104" cy="64810"/>
            </a:xfrm>
            <a:custGeom>
              <a:avLst/>
              <a:gdLst>
                <a:gd name="connsiteX0" fmla="*/ 180942 w 219104"/>
                <a:gd name="connsiteY0" fmla="*/ 64810 h 64810"/>
                <a:gd name="connsiteX1" fmla="*/ 38272 w 219104"/>
                <a:gd name="connsiteY1" fmla="*/ 64810 h 64810"/>
                <a:gd name="connsiteX2" fmla="*/ 0 w 219104"/>
                <a:gd name="connsiteY2" fmla="*/ 26538 h 64810"/>
                <a:gd name="connsiteX3" fmla="*/ 0 w 219104"/>
                <a:gd name="connsiteY3" fmla="*/ 8883 h 64810"/>
                <a:gd name="connsiteX4" fmla="*/ 8883 w 219104"/>
                <a:gd name="connsiteY4" fmla="*/ 0 h 64810"/>
                <a:gd name="connsiteX5" fmla="*/ 210222 w 219104"/>
                <a:gd name="connsiteY5" fmla="*/ 0 h 64810"/>
                <a:gd name="connsiteX6" fmla="*/ 219104 w 219104"/>
                <a:gd name="connsiteY6" fmla="*/ 8883 h 64810"/>
                <a:gd name="connsiteX7" fmla="*/ 219104 w 219104"/>
                <a:gd name="connsiteY7" fmla="*/ 26538 h 64810"/>
                <a:gd name="connsiteX8" fmla="*/ 180942 w 219104"/>
                <a:gd name="connsiteY8" fmla="*/ 64810 h 64810"/>
                <a:gd name="connsiteX9" fmla="*/ 17875 w 219104"/>
                <a:gd name="connsiteY9" fmla="*/ 17875 h 64810"/>
                <a:gd name="connsiteX10" fmla="*/ 17875 w 219104"/>
                <a:gd name="connsiteY10" fmla="*/ 26538 h 64810"/>
                <a:gd name="connsiteX11" fmla="*/ 38272 w 219104"/>
                <a:gd name="connsiteY11" fmla="*/ 46935 h 64810"/>
                <a:gd name="connsiteX12" fmla="*/ 181052 w 219104"/>
                <a:gd name="connsiteY12" fmla="*/ 46935 h 64810"/>
                <a:gd name="connsiteX13" fmla="*/ 201449 w 219104"/>
                <a:gd name="connsiteY13" fmla="*/ 26538 h 64810"/>
                <a:gd name="connsiteX14" fmla="*/ 201449 w 219104"/>
                <a:gd name="connsiteY14" fmla="*/ 17875 h 64810"/>
                <a:gd name="connsiteX15" fmla="*/ 17875 w 219104"/>
                <a:gd name="connsiteY15" fmla="*/ 17875 h 6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9104" h="64810">
                  <a:moveTo>
                    <a:pt x="180942" y="64810"/>
                  </a:moveTo>
                  <a:lnTo>
                    <a:pt x="38272" y="64810"/>
                  </a:lnTo>
                  <a:cubicBezTo>
                    <a:pt x="17217" y="64810"/>
                    <a:pt x="0" y="47703"/>
                    <a:pt x="0" y="26538"/>
                  </a:cubicBezTo>
                  <a:lnTo>
                    <a:pt x="0" y="8883"/>
                  </a:lnTo>
                  <a:cubicBezTo>
                    <a:pt x="0" y="3948"/>
                    <a:pt x="3948" y="0"/>
                    <a:pt x="8883" y="0"/>
                  </a:cubicBezTo>
                  <a:lnTo>
                    <a:pt x="210222" y="0"/>
                  </a:lnTo>
                  <a:cubicBezTo>
                    <a:pt x="215157" y="0"/>
                    <a:pt x="219104" y="3948"/>
                    <a:pt x="219104" y="8883"/>
                  </a:cubicBezTo>
                  <a:lnTo>
                    <a:pt x="219104" y="26538"/>
                  </a:lnTo>
                  <a:cubicBezTo>
                    <a:pt x="219214" y="47703"/>
                    <a:pt x="202107" y="64810"/>
                    <a:pt x="180942" y="64810"/>
                  </a:cubicBezTo>
                  <a:close/>
                  <a:moveTo>
                    <a:pt x="17875" y="17875"/>
                  </a:moveTo>
                  <a:lnTo>
                    <a:pt x="17875" y="26538"/>
                  </a:lnTo>
                  <a:cubicBezTo>
                    <a:pt x="17875" y="37833"/>
                    <a:pt x="26977" y="46935"/>
                    <a:pt x="38272" y="46935"/>
                  </a:cubicBezTo>
                  <a:lnTo>
                    <a:pt x="181052" y="46935"/>
                  </a:lnTo>
                  <a:cubicBezTo>
                    <a:pt x="192347" y="46935"/>
                    <a:pt x="201449" y="37833"/>
                    <a:pt x="201449" y="26538"/>
                  </a:cubicBezTo>
                  <a:lnTo>
                    <a:pt x="201449" y="17875"/>
                  </a:lnTo>
                  <a:lnTo>
                    <a:pt x="17875" y="17875"/>
                  </a:lnTo>
                  <a:close/>
                </a:path>
              </a:pathLst>
            </a:custGeom>
            <a:grpFill/>
            <a:ln w="10954" cap="flat">
              <a:noFill/>
              <a:prstDash val="solid"/>
              <a:miter/>
            </a:ln>
          </p:spPr>
          <p:txBody>
            <a:bodyPr rtlCol="0" anchor="ctr"/>
            <a:lstStyle/>
            <a:p>
              <a:endParaRPr lang="en-US"/>
            </a:p>
          </p:txBody>
        </p:sp>
      </p:grpSp>
      <p:grpSp>
        <p:nvGrpSpPr>
          <p:cNvPr id="1594" name="Gráfico 1466">
            <a:extLst>
              <a:ext uri="{FF2B5EF4-FFF2-40B4-BE49-F238E27FC236}">
                <a16:creationId xmlns:a16="http://schemas.microsoft.com/office/drawing/2014/main" id="{BEDFFF8A-57F8-4018-8233-37FC0907671D}"/>
              </a:ext>
            </a:extLst>
          </p:cNvPr>
          <p:cNvGrpSpPr/>
          <p:nvPr/>
        </p:nvGrpSpPr>
        <p:grpSpPr>
          <a:xfrm>
            <a:off x="4233098" y="2491695"/>
            <a:ext cx="426702" cy="629322"/>
            <a:chOff x="4233098" y="2491695"/>
            <a:chExt cx="426702" cy="629322"/>
          </a:xfrm>
          <a:solidFill>
            <a:srgbClr val="000000"/>
          </a:solidFill>
        </p:grpSpPr>
        <p:sp>
          <p:nvSpPr>
            <p:cNvPr id="1595" name="Forma libre: forma 1594">
              <a:extLst>
                <a:ext uri="{FF2B5EF4-FFF2-40B4-BE49-F238E27FC236}">
                  <a16:creationId xmlns:a16="http://schemas.microsoft.com/office/drawing/2014/main" id="{C6B86A38-CA8A-487D-9768-ECAEFADEAEC1}"/>
                </a:ext>
              </a:extLst>
            </p:cNvPr>
            <p:cNvSpPr/>
            <p:nvPr/>
          </p:nvSpPr>
          <p:spPr>
            <a:xfrm>
              <a:off x="4233098" y="2764187"/>
              <a:ext cx="426702" cy="356829"/>
            </a:xfrm>
            <a:custGeom>
              <a:avLst/>
              <a:gdLst>
                <a:gd name="connsiteX0" fmla="*/ 417921 w 426702"/>
                <a:gd name="connsiteY0" fmla="*/ 356830 h 356829"/>
                <a:gd name="connsiteX1" fmla="*/ 8883 w 426702"/>
                <a:gd name="connsiteY1" fmla="*/ 356830 h 356829"/>
                <a:gd name="connsiteX2" fmla="*/ 0 w 426702"/>
                <a:gd name="connsiteY2" fmla="*/ 347947 h 356829"/>
                <a:gd name="connsiteX3" fmla="*/ 0 w 426702"/>
                <a:gd name="connsiteY3" fmla="*/ 85965 h 356829"/>
                <a:gd name="connsiteX4" fmla="*/ 36517 w 426702"/>
                <a:gd name="connsiteY4" fmla="*/ 32560 h 356829"/>
                <a:gd name="connsiteX5" fmla="*/ 118874 w 426702"/>
                <a:gd name="connsiteY5" fmla="*/ 648 h 356829"/>
                <a:gd name="connsiteX6" fmla="*/ 130388 w 426702"/>
                <a:gd name="connsiteY6" fmla="*/ 5693 h 356829"/>
                <a:gd name="connsiteX7" fmla="*/ 125344 w 426702"/>
                <a:gd name="connsiteY7" fmla="*/ 17207 h 356829"/>
                <a:gd name="connsiteX8" fmla="*/ 42987 w 426702"/>
                <a:gd name="connsiteY8" fmla="*/ 49119 h 356829"/>
                <a:gd name="connsiteX9" fmla="*/ 17765 w 426702"/>
                <a:gd name="connsiteY9" fmla="*/ 85855 h 356829"/>
                <a:gd name="connsiteX10" fmla="*/ 17765 w 426702"/>
                <a:gd name="connsiteY10" fmla="*/ 338955 h 356829"/>
                <a:gd name="connsiteX11" fmla="*/ 408929 w 426702"/>
                <a:gd name="connsiteY11" fmla="*/ 338955 h 356829"/>
                <a:gd name="connsiteX12" fmla="*/ 408929 w 426702"/>
                <a:gd name="connsiteY12" fmla="*/ 85855 h 356829"/>
                <a:gd name="connsiteX13" fmla="*/ 383707 w 426702"/>
                <a:gd name="connsiteY13" fmla="*/ 49119 h 356829"/>
                <a:gd name="connsiteX14" fmla="*/ 301351 w 426702"/>
                <a:gd name="connsiteY14" fmla="*/ 17207 h 356829"/>
                <a:gd name="connsiteX15" fmla="*/ 296306 w 426702"/>
                <a:gd name="connsiteY15" fmla="*/ 5693 h 356829"/>
                <a:gd name="connsiteX16" fmla="*/ 307821 w 426702"/>
                <a:gd name="connsiteY16" fmla="*/ 648 h 356829"/>
                <a:gd name="connsiteX17" fmla="*/ 390177 w 426702"/>
                <a:gd name="connsiteY17" fmla="*/ 32560 h 356829"/>
                <a:gd name="connsiteX18" fmla="*/ 426694 w 426702"/>
                <a:gd name="connsiteY18" fmla="*/ 85965 h 356829"/>
                <a:gd name="connsiteX19" fmla="*/ 426694 w 426702"/>
                <a:gd name="connsiteY19" fmla="*/ 347947 h 356829"/>
                <a:gd name="connsiteX20" fmla="*/ 417921 w 426702"/>
                <a:gd name="connsiteY20" fmla="*/ 356830 h 35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6702" h="356829">
                  <a:moveTo>
                    <a:pt x="417921" y="356830"/>
                  </a:moveTo>
                  <a:lnTo>
                    <a:pt x="8883" y="356830"/>
                  </a:lnTo>
                  <a:cubicBezTo>
                    <a:pt x="3948" y="356830"/>
                    <a:pt x="0" y="352882"/>
                    <a:pt x="0" y="347947"/>
                  </a:cubicBezTo>
                  <a:lnTo>
                    <a:pt x="0" y="85965"/>
                  </a:lnTo>
                  <a:cubicBezTo>
                    <a:pt x="0" y="62497"/>
                    <a:pt x="14695" y="41113"/>
                    <a:pt x="36517" y="32560"/>
                  </a:cubicBezTo>
                  <a:lnTo>
                    <a:pt x="118874" y="648"/>
                  </a:lnTo>
                  <a:cubicBezTo>
                    <a:pt x="123479" y="-1106"/>
                    <a:pt x="128633" y="1196"/>
                    <a:pt x="130388" y="5693"/>
                  </a:cubicBezTo>
                  <a:cubicBezTo>
                    <a:pt x="132143" y="10298"/>
                    <a:pt x="129840" y="15452"/>
                    <a:pt x="125344" y="17207"/>
                  </a:cubicBezTo>
                  <a:lnTo>
                    <a:pt x="42987" y="49119"/>
                  </a:lnTo>
                  <a:cubicBezTo>
                    <a:pt x="27964" y="54931"/>
                    <a:pt x="17765" y="69735"/>
                    <a:pt x="17765" y="85855"/>
                  </a:cubicBezTo>
                  <a:lnTo>
                    <a:pt x="17765" y="338955"/>
                  </a:lnTo>
                  <a:lnTo>
                    <a:pt x="408929" y="338955"/>
                  </a:lnTo>
                  <a:lnTo>
                    <a:pt x="408929" y="85855"/>
                  </a:lnTo>
                  <a:cubicBezTo>
                    <a:pt x="408929" y="69735"/>
                    <a:pt x="398840" y="54931"/>
                    <a:pt x="383707" y="49119"/>
                  </a:cubicBezTo>
                  <a:lnTo>
                    <a:pt x="301351" y="17207"/>
                  </a:lnTo>
                  <a:cubicBezTo>
                    <a:pt x="296745" y="15452"/>
                    <a:pt x="294442" y="10298"/>
                    <a:pt x="296306" y="5693"/>
                  </a:cubicBezTo>
                  <a:cubicBezTo>
                    <a:pt x="298061" y="1087"/>
                    <a:pt x="303215" y="-1216"/>
                    <a:pt x="307821" y="648"/>
                  </a:cubicBezTo>
                  <a:lnTo>
                    <a:pt x="390177" y="32560"/>
                  </a:lnTo>
                  <a:cubicBezTo>
                    <a:pt x="412000" y="41004"/>
                    <a:pt x="426694" y="62497"/>
                    <a:pt x="426694" y="85965"/>
                  </a:cubicBezTo>
                  <a:lnTo>
                    <a:pt x="426694" y="347947"/>
                  </a:lnTo>
                  <a:cubicBezTo>
                    <a:pt x="426914" y="352882"/>
                    <a:pt x="422856" y="356830"/>
                    <a:pt x="417921" y="356830"/>
                  </a:cubicBezTo>
                  <a:close/>
                </a:path>
              </a:pathLst>
            </a:custGeom>
            <a:grpFill/>
            <a:ln w="10954" cap="flat">
              <a:noFill/>
              <a:prstDash val="solid"/>
              <a:miter/>
            </a:ln>
          </p:spPr>
          <p:txBody>
            <a:bodyPr rtlCol="0" anchor="ctr"/>
            <a:lstStyle/>
            <a:p>
              <a:endParaRPr lang="en-US"/>
            </a:p>
          </p:txBody>
        </p:sp>
        <p:sp>
          <p:nvSpPr>
            <p:cNvPr id="1596" name="Forma libre: forma 1595">
              <a:extLst>
                <a:ext uri="{FF2B5EF4-FFF2-40B4-BE49-F238E27FC236}">
                  <a16:creationId xmlns:a16="http://schemas.microsoft.com/office/drawing/2014/main" id="{B6826A99-497E-49A7-956C-12081588B8D2}"/>
                </a:ext>
              </a:extLst>
            </p:cNvPr>
            <p:cNvSpPr/>
            <p:nvPr/>
          </p:nvSpPr>
          <p:spPr>
            <a:xfrm>
              <a:off x="4312165" y="2940952"/>
              <a:ext cx="17765" cy="180064"/>
            </a:xfrm>
            <a:custGeom>
              <a:avLst/>
              <a:gdLst>
                <a:gd name="connsiteX0" fmla="*/ 8883 w 17765"/>
                <a:gd name="connsiteY0" fmla="*/ 180065 h 180064"/>
                <a:gd name="connsiteX1" fmla="*/ 0 w 17765"/>
                <a:gd name="connsiteY1" fmla="*/ 171182 h 180064"/>
                <a:gd name="connsiteX2" fmla="*/ 0 w 17765"/>
                <a:gd name="connsiteY2" fmla="*/ 8883 h 180064"/>
                <a:gd name="connsiteX3" fmla="*/ 8883 w 17765"/>
                <a:gd name="connsiteY3" fmla="*/ 0 h 180064"/>
                <a:gd name="connsiteX4" fmla="*/ 17765 w 17765"/>
                <a:gd name="connsiteY4" fmla="*/ 8883 h 180064"/>
                <a:gd name="connsiteX5" fmla="*/ 17765 w 17765"/>
                <a:gd name="connsiteY5" fmla="*/ 171182 h 180064"/>
                <a:gd name="connsiteX6" fmla="*/ 8883 w 17765"/>
                <a:gd name="connsiteY6" fmla="*/ 180065 h 18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80064">
                  <a:moveTo>
                    <a:pt x="8883" y="180065"/>
                  </a:moveTo>
                  <a:cubicBezTo>
                    <a:pt x="3948" y="180065"/>
                    <a:pt x="0" y="176117"/>
                    <a:pt x="0" y="171182"/>
                  </a:cubicBezTo>
                  <a:lnTo>
                    <a:pt x="0" y="8883"/>
                  </a:lnTo>
                  <a:cubicBezTo>
                    <a:pt x="0" y="3948"/>
                    <a:pt x="3948" y="0"/>
                    <a:pt x="8883" y="0"/>
                  </a:cubicBezTo>
                  <a:cubicBezTo>
                    <a:pt x="13817" y="0"/>
                    <a:pt x="17765" y="3948"/>
                    <a:pt x="17765" y="8883"/>
                  </a:cubicBezTo>
                  <a:lnTo>
                    <a:pt x="17765" y="171182"/>
                  </a:lnTo>
                  <a:cubicBezTo>
                    <a:pt x="17765" y="176117"/>
                    <a:pt x="13817" y="180065"/>
                    <a:pt x="8883" y="180065"/>
                  </a:cubicBezTo>
                  <a:close/>
                </a:path>
              </a:pathLst>
            </a:custGeom>
            <a:grpFill/>
            <a:ln w="10954" cap="flat">
              <a:noFill/>
              <a:prstDash val="solid"/>
              <a:miter/>
            </a:ln>
          </p:spPr>
          <p:txBody>
            <a:bodyPr rtlCol="0" anchor="ctr"/>
            <a:lstStyle/>
            <a:p>
              <a:endParaRPr lang="en-US"/>
            </a:p>
          </p:txBody>
        </p:sp>
        <p:sp>
          <p:nvSpPr>
            <p:cNvPr id="1597" name="Forma libre: forma 1596">
              <a:extLst>
                <a:ext uri="{FF2B5EF4-FFF2-40B4-BE49-F238E27FC236}">
                  <a16:creationId xmlns:a16="http://schemas.microsoft.com/office/drawing/2014/main" id="{8AAED78B-AA4C-496C-ADA0-5320849AE66E}"/>
                </a:ext>
              </a:extLst>
            </p:cNvPr>
            <p:cNvSpPr/>
            <p:nvPr/>
          </p:nvSpPr>
          <p:spPr>
            <a:xfrm>
              <a:off x="4563181" y="2940952"/>
              <a:ext cx="17765" cy="180064"/>
            </a:xfrm>
            <a:custGeom>
              <a:avLst/>
              <a:gdLst>
                <a:gd name="connsiteX0" fmla="*/ 8883 w 17765"/>
                <a:gd name="connsiteY0" fmla="*/ 180065 h 180064"/>
                <a:gd name="connsiteX1" fmla="*/ 0 w 17765"/>
                <a:gd name="connsiteY1" fmla="*/ 171182 h 180064"/>
                <a:gd name="connsiteX2" fmla="*/ 0 w 17765"/>
                <a:gd name="connsiteY2" fmla="*/ 8883 h 180064"/>
                <a:gd name="connsiteX3" fmla="*/ 8883 w 17765"/>
                <a:gd name="connsiteY3" fmla="*/ 0 h 180064"/>
                <a:gd name="connsiteX4" fmla="*/ 17765 w 17765"/>
                <a:gd name="connsiteY4" fmla="*/ 8883 h 180064"/>
                <a:gd name="connsiteX5" fmla="*/ 17765 w 17765"/>
                <a:gd name="connsiteY5" fmla="*/ 171182 h 180064"/>
                <a:gd name="connsiteX6" fmla="*/ 8883 w 17765"/>
                <a:gd name="connsiteY6" fmla="*/ 180065 h 18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80064">
                  <a:moveTo>
                    <a:pt x="8883" y="180065"/>
                  </a:moveTo>
                  <a:cubicBezTo>
                    <a:pt x="3948" y="180065"/>
                    <a:pt x="0" y="176117"/>
                    <a:pt x="0" y="171182"/>
                  </a:cubicBezTo>
                  <a:lnTo>
                    <a:pt x="0" y="8883"/>
                  </a:lnTo>
                  <a:cubicBezTo>
                    <a:pt x="0" y="3948"/>
                    <a:pt x="3948" y="0"/>
                    <a:pt x="8883" y="0"/>
                  </a:cubicBezTo>
                  <a:cubicBezTo>
                    <a:pt x="13817" y="0"/>
                    <a:pt x="17765" y="3948"/>
                    <a:pt x="17765" y="8883"/>
                  </a:cubicBezTo>
                  <a:lnTo>
                    <a:pt x="17765" y="171182"/>
                  </a:lnTo>
                  <a:cubicBezTo>
                    <a:pt x="17765" y="176117"/>
                    <a:pt x="13817" y="180065"/>
                    <a:pt x="8883" y="180065"/>
                  </a:cubicBezTo>
                  <a:close/>
                </a:path>
              </a:pathLst>
            </a:custGeom>
            <a:grpFill/>
            <a:ln w="10954" cap="flat">
              <a:noFill/>
              <a:prstDash val="solid"/>
              <a:miter/>
            </a:ln>
          </p:spPr>
          <p:txBody>
            <a:bodyPr rtlCol="0" anchor="ctr"/>
            <a:lstStyle/>
            <a:p>
              <a:endParaRPr lang="en-US"/>
            </a:p>
          </p:txBody>
        </p:sp>
        <p:sp>
          <p:nvSpPr>
            <p:cNvPr id="1598" name="Forma libre: forma 1597">
              <a:extLst>
                <a:ext uri="{FF2B5EF4-FFF2-40B4-BE49-F238E27FC236}">
                  <a16:creationId xmlns:a16="http://schemas.microsoft.com/office/drawing/2014/main" id="{E470027A-E6D0-474C-82D0-01504F4C97B6}"/>
                </a:ext>
              </a:extLst>
            </p:cNvPr>
            <p:cNvSpPr/>
            <p:nvPr/>
          </p:nvSpPr>
          <p:spPr>
            <a:xfrm>
              <a:off x="4326064" y="2491695"/>
              <a:ext cx="305738" cy="219186"/>
            </a:xfrm>
            <a:custGeom>
              <a:avLst/>
              <a:gdLst>
                <a:gd name="connsiteX0" fmla="*/ 117037 w 305738"/>
                <a:gd name="connsiteY0" fmla="*/ 219187 h 219186"/>
                <a:gd name="connsiteX1" fmla="*/ 114735 w 305738"/>
                <a:gd name="connsiteY1" fmla="*/ 219077 h 219186"/>
                <a:gd name="connsiteX2" fmla="*/ 92364 w 305738"/>
                <a:gd name="connsiteY2" fmla="*/ 206795 h 219186"/>
                <a:gd name="connsiteX3" fmla="*/ 5950 w 305738"/>
                <a:gd name="connsiteY3" fmla="*/ 89895 h 219186"/>
                <a:gd name="connsiteX4" fmla="*/ 12420 w 305738"/>
                <a:gd name="connsiteY4" fmla="*/ 47127 h 219186"/>
                <a:gd name="connsiteX5" fmla="*/ 55188 w 305738"/>
                <a:gd name="connsiteY5" fmla="*/ 53597 h 219186"/>
                <a:gd name="connsiteX6" fmla="*/ 120437 w 305738"/>
                <a:gd name="connsiteY6" fmla="*/ 141985 h 219186"/>
                <a:gd name="connsiteX7" fmla="*/ 253457 w 305738"/>
                <a:gd name="connsiteY7" fmla="*/ 8965 h 219186"/>
                <a:gd name="connsiteX8" fmla="*/ 296773 w 305738"/>
                <a:gd name="connsiteY8" fmla="*/ 8965 h 219186"/>
                <a:gd name="connsiteX9" fmla="*/ 296773 w 305738"/>
                <a:gd name="connsiteY9" fmla="*/ 52281 h 219186"/>
                <a:gd name="connsiteX10" fmla="*/ 138641 w 305738"/>
                <a:gd name="connsiteY10" fmla="*/ 210414 h 219186"/>
                <a:gd name="connsiteX11" fmla="*/ 117037 w 305738"/>
                <a:gd name="connsiteY11" fmla="*/ 219187 h 219186"/>
                <a:gd name="connsiteX12" fmla="*/ 30734 w 305738"/>
                <a:gd name="connsiteY12" fmla="*/ 58861 h 219186"/>
                <a:gd name="connsiteX13" fmla="*/ 23167 w 305738"/>
                <a:gd name="connsiteY13" fmla="*/ 61383 h 219186"/>
                <a:gd name="connsiteX14" fmla="*/ 18122 w 305738"/>
                <a:gd name="connsiteY14" fmla="*/ 69718 h 219186"/>
                <a:gd name="connsiteX15" fmla="*/ 20535 w 305738"/>
                <a:gd name="connsiteY15" fmla="*/ 79258 h 219186"/>
                <a:gd name="connsiteX16" fmla="*/ 106949 w 305738"/>
                <a:gd name="connsiteY16" fmla="*/ 196158 h 219186"/>
                <a:gd name="connsiteX17" fmla="*/ 116270 w 305738"/>
                <a:gd name="connsiteY17" fmla="*/ 201312 h 219186"/>
                <a:gd name="connsiteX18" fmla="*/ 126249 w 305738"/>
                <a:gd name="connsiteY18" fmla="*/ 197583 h 219186"/>
                <a:gd name="connsiteX19" fmla="*/ 284381 w 305738"/>
                <a:gd name="connsiteY19" fmla="*/ 39451 h 219186"/>
                <a:gd name="connsiteX20" fmla="*/ 284381 w 305738"/>
                <a:gd name="connsiteY20" fmla="*/ 21357 h 219186"/>
                <a:gd name="connsiteX21" fmla="*/ 266287 w 305738"/>
                <a:gd name="connsiteY21" fmla="*/ 21357 h 219186"/>
                <a:gd name="connsiteX22" fmla="*/ 118573 w 305738"/>
                <a:gd name="connsiteY22" fmla="*/ 169071 h 219186"/>
                <a:gd name="connsiteX23" fmla="*/ 41042 w 305738"/>
                <a:gd name="connsiteY23" fmla="*/ 64125 h 219186"/>
                <a:gd name="connsiteX24" fmla="*/ 30734 w 305738"/>
                <a:gd name="connsiteY24" fmla="*/ 58861 h 21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5738" h="219186">
                  <a:moveTo>
                    <a:pt x="117037" y="219187"/>
                  </a:moveTo>
                  <a:cubicBezTo>
                    <a:pt x="116270" y="219187"/>
                    <a:pt x="115502" y="219187"/>
                    <a:pt x="114735" y="219077"/>
                  </a:cubicBezTo>
                  <a:cubicBezTo>
                    <a:pt x="105852" y="218419"/>
                    <a:pt x="97737" y="213923"/>
                    <a:pt x="92364" y="206795"/>
                  </a:cubicBezTo>
                  <a:lnTo>
                    <a:pt x="5950" y="89895"/>
                  </a:lnTo>
                  <a:cubicBezTo>
                    <a:pt x="-4029" y="76297"/>
                    <a:pt x="-1178" y="57106"/>
                    <a:pt x="12420" y="47127"/>
                  </a:cubicBezTo>
                  <a:cubicBezTo>
                    <a:pt x="26018" y="37148"/>
                    <a:pt x="45209" y="39999"/>
                    <a:pt x="55188" y="53597"/>
                  </a:cubicBezTo>
                  <a:lnTo>
                    <a:pt x="120437" y="141985"/>
                  </a:lnTo>
                  <a:lnTo>
                    <a:pt x="253457" y="8965"/>
                  </a:lnTo>
                  <a:cubicBezTo>
                    <a:pt x="265410" y="-2988"/>
                    <a:pt x="284820" y="-2988"/>
                    <a:pt x="296773" y="8965"/>
                  </a:cubicBezTo>
                  <a:cubicBezTo>
                    <a:pt x="308726" y="20918"/>
                    <a:pt x="308726" y="40328"/>
                    <a:pt x="296773" y="52281"/>
                  </a:cubicBezTo>
                  <a:lnTo>
                    <a:pt x="138641" y="210414"/>
                  </a:lnTo>
                  <a:cubicBezTo>
                    <a:pt x="132938" y="216006"/>
                    <a:pt x="125262" y="219187"/>
                    <a:pt x="117037" y="219187"/>
                  </a:cubicBezTo>
                  <a:close/>
                  <a:moveTo>
                    <a:pt x="30734" y="58861"/>
                  </a:moveTo>
                  <a:cubicBezTo>
                    <a:pt x="28102" y="58861"/>
                    <a:pt x="25470" y="59629"/>
                    <a:pt x="23167" y="61383"/>
                  </a:cubicBezTo>
                  <a:cubicBezTo>
                    <a:pt x="20425" y="63467"/>
                    <a:pt x="18671" y="66428"/>
                    <a:pt x="18122" y="69718"/>
                  </a:cubicBezTo>
                  <a:cubicBezTo>
                    <a:pt x="17574" y="73117"/>
                    <a:pt x="18451" y="76517"/>
                    <a:pt x="20535" y="79258"/>
                  </a:cubicBezTo>
                  <a:lnTo>
                    <a:pt x="106949" y="196158"/>
                  </a:lnTo>
                  <a:cubicBezTo>
                    <a:pt x="109142" y="199119"/>
                    <a:pt x="112541" y="200983"/>
                    <a:pt x="116270" y="201312"/>
                  </a:cubicBezTo>
                  <a:cubicBezTo>
                    <a:pt x="119998" y="201641"/>
                    <a:pt x="123617" y="200215"/>
                    <a:pt x="126249" y="197583"/>
                  </a:cubicBezTo>
                  <a:lnTo>
                    <a:pt x="284381" y="39451"/>
                  </a:lnTo>
                  <a:cubicBezTo>
                    <a:pt x="289316" y="34516"/>
                    <a:pt x="289316" y="26401"/>
                    <a:pt x="284381" y="21357"/>
                  </a:cubicBezTo>
                  <a:cubicBezTo>
                    <a:pt x="279447" y="16422"/>
                    <a:pt x="271332" y="16422"/>
                    <a:pt x="266287" y="21357"/>
                  </a:cubicBezTo>
                  <a:lnTo>
                    <a:pt x="118573" y="169071"/>
                  </a:lnTo>
                  <a:lnTo>
                    <a:pt x="41042" y="64125"/>
                  </a:lnTo>
                  <a:cubicBezTo>
                    <a:pt x="38519" y="60616"/>
                    <a:pt x="34572" y="58861"/>
                    <a:pt x="30734" y="58861"/>
                  </a:cubicBezTo>
                  <a:close/>
                </a:path>
              </a:pathLst>
            </a:custGeom>
            <a:grpFill/>
            <a:ln w="10954" cap="flat">
              <a:noFill/>
              <a:prstDash val="solid"/>
              <a:miter/>
            </a:ln>
          </p:spPr>
          <p:txBody>
            <a:bodyPr rtlCol="0" anchor="ctr"/>
            <a:lstStyle/>
            <a:p>
              <a:endParaRPr lang="en-US"/>
            </a:p>
          </p:txBody>
        </p:sp>
        <p:sp>
          <p:nvSpPr>
            <p:cNvPr id="1599" name="Forma libre: forma 1598">
              <a:extLst>
                <a:ext uri="{FF2B5EF4-FFF2-40B4-BE49-F238E27FC236}">
                  <a16:creationId xmlns:a16="http://schemas.microsoft.com/office/drawing/2014/main" id="{BC63601E-0F11-4D6E-9AC5-5C1DCA0B0EAB}"/>
                </a:ext>
              </a:extLst>
            </p:cNvPr>
            <p:cNvSpPr/>
            <p:nvPr/>
          </p:nvSpPr>
          <p:spPr>
            <a:xfrm>
              <a:off x="4374360" y="2532790"/>
              <a:ext cx="155593" cy="123259"/>
            </a:xfrm>
            <a:custGeom>
              <a:avLst/>
              <a:gdLst>
                <a:gd name="connsiteX0" fmla="*/ 71263 w 155593"/>
                <a:gd name="connsiteY0" fmla="*/ 123260 h 123259"/>
                <a:gd name="connsiteX1" fmla="*/ 70605 w 155593"/>
                <a:gd name="connsiteY1" fmla="*/ 123260 h 123259"/>
                <a:gd name="connsiteX2" fmla="*/ 64135 w 155593"/>
                <a:gd name="connsiteY2" fmla="*/ 119641 h 123259"/>
                <a:gd name="connsiteX3" fmla="*/ 1737 w 155593"/>
                <a:gd name="connsiteY3" fmla="*/ 35092 h 123259"/>
                <a:gd name="connsiteX4" fmla="*/ 93 w 155593"/>
                <a:gd name="connsiteY4" fmla="*/ 28512 h 123259"/>
                <a:gd name="connsiteX5" fmla="*/ 3602 w 155593"/>
                <a:gd name="connsiteY5" fmla="*/ 22700 h 123259"/>
                <a:gd name="connsiteX6" fmla="*/ 72250 w 155593"/>
                <a:gd name="connsiteY6" fmla="*/ 0 h 123259"/>
                <a:gd name="connsiteX7" fmla="*/ 152852 w 155593"/>
                <a:gd name="connsiteY7" fmla="*/ 32679 h 123259"/>
                <a:gd name="connsiteX8" fmla="*/ 155593 w 155593"/>
                <a:gd name="connsiteY8" fmla="*/ 39040 h 123259"/>
                <a:gd name="connsiteX9" fmla="*/ 152961 w 155593"/>
                <a:gd name="connsiteY9" fmla="*/ 45400 h 123259"/>
                <a:gd name="connsiteX10" fmla="*/ 77623 w 155593"/>
                <a:gd name="connsiteY10" fmla="*/ 120738 h 123259"/>
                <a:gd name="connsiteX11" fmla="*/ 71263 w 155593"/>
                <a:gd name="connsiteY11" fmla="*/ 123260 h 123259"/>
                <a:gd name="connsiteX12" fmla="*/ 21477 w 155593"/>
                <a:gd name="connsiteY12" fmla="*/ 32021 h 123259"/>
                <a:gd name="connsiteX13" fmla="*/ 72250 w 155593"/>
                <a:gd name="connsiteY13" fmla="*/ 100779 h 123259"/>
                <a:gd name="connsiteX14" fmla="*/ 133551 w 155593"/>
                <a:gd name="connsiteY14" fmla="*/ 39478 h 123259"/>
                <a:gd name="connsiteX15" fmla="*/ 72140 w 155593"/>
                <a:gd name="connsiteY15" fmla="*/ 17875 h 123259"/>
                <a:gd name="connsiteX16" fmla="*/ 21477 w 155593"/>
                <a:gd name="connsiteY16" fmla="*/ 32021 h 12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593" h="123259">
                  <a:moveTo>
                    <a:pt x="71263" y="123260"/>
                  </a:moveTo>
                  <a:cubicBezTo>
                    <a:pt x="71044" y="123260"/>
                    <a:pt x="70824" y="123260"/>
                    <a:pt x="70605" y="123260"/>
                  </a:cubicBezTo>
                  <a:cubicBezTo>
                    <a:pt x="67973" y="123041"/>
                    <a:pt x="65670" y="121725"/>
                    <a:pt x="64135" y="119641"/>
                  </a:cubicBezTo>
                  <a:lnTo>
                    <a:pt x="1737" y="35092"/>
                  </a:lnTo>
                  <a:cubicBezTo>
                    <a:pt x="312" y="33228"/>
                    <a:pt x="-236" y="30815"/>
                    <a:pt x="93" y="28512"/>
                  </a:cubicBezTo>
                  <a:cubicBezTo>
                    <a:pt x="421" y="26209"/>
                    <a:pt x="1737" y="24126"/>
                    <a:pt x="3602" y="22700"/>
                  </a:cubicBezTo>
                  <a:cubicBezTo>
                    <a:pt x="23670" y="7896"/>
                    <a:pt x="47466" y="0"/>
                    <a:pt x="72250" y="0"/>
                  </a:cubicBezTo>
                  <a:cubicBezTo>
                    <a:pt x="102407" y="0"/>
                    <a:pt x="131029" y="11624"/>
                    <a:pt x="152852" y="32679"/>
                  </a:cubicBezTo>
                  <a:cubicBezTo>
                    <a:pt x="154606" y="34324"/>
                    <a:pt x="155593" y="36627"/>
                    <a:pt x="155593" y="39040"/>
                  </a:cubicBezTo>
                  <a:cubicBezTo>
                    <a:pt x="155593" y="41452"/>
                    <a:pt x="154716" y="43755"/>
                    <a:pt x="152961" y="45400"/>
                  </a:cubicBezTo>
                  <a:lnTo>
                    <a:pt x="77623" y="120738"/>
                  </a:lnTo>
                  <a:cubicBezTo>
                    <a:pt x="75869" y="122273"/>
                    <a:pt x="73676" y="123260"/>
                    <a:pt x="71263" y="123260"/>
                  </a:cubicBezTo>
                  <a:close/>
                  <a:moveTo>
                    <a:pt x="21477" y="32021"/>
                  </a:moveTo>
                  <a:lnTo>
                    <a:pt x="72250" y="100779"/>
                  </a:lnTo>
                  <a:lnTo>
                    <a:pt x="133551" y="39478"/>
                  </a:lnTo>
                  <a:cubicBezTo>
                    <a:pt x="116115" y="25442"/>
                    <a:pt x="94731" y="17875"/>
                    <a:pt x="72140" y="17875"/>
                  </a:cubicBezTo>
                  <a:cubicBezTo>
                    <a:pt x="54156" y="17765"/>
                    <a:pt x="36829" y="22700"/>
                    <a:pt x="21477" y="32021"/>
                  </a:cubicBezTo>
                  <a:close/>
                </a:path>
              </a:pathLst>
            </a:custGeom>
            <a:grpFill/>
            <a:ln w="10954" cap="flat">
              <a:noFill/>
              <a:prstDash val="solid"/>
              <a:miter/>
            </a:ln>
          </p:spPr>
          <p:txBody>
            <a:bodyPr rtlCol="0" anchor="ctr"/>
            <a:lstStyle/>
            <a:p>
              <a:endParaRPr lang="en-US"/>
            </a:p>
          </p:txBody>
        </p:sp>
        <p:sp>
          <p:nvSpPr>
            <p:cNvPr id="1600" name="Forma libre: forma 1599">
              <a:extLst>
                <a:ext uri="{FF2B5EF4-FFF2-40B4-BE49-F238E27FC236}">
                  <a16:creationId xmlns:a16="http://schemas.microsoft.com/office/drawing/2014/main" id="{5A6640F5-D4E4-4854-885F-AB54BF4DB98C}"/>
                </a:ext>
              </a:extLst>
            </p:cNvPr>
            <p:cNvSpPr/>
            <p:nvPr/>
          </p:nvSpPr>
          <p:spPr>
            <a:xfrm>
              <a:off x="4330698" y="2586738"/>
              <a:ext cx="231825" cy="177768"/>
            </a:xfrm>
            <a:custGeom>
              <a:avLst/>
              <a:gdLst>
                <a:gd name="connsiteX0" fmla="*/ 115913 w 231825"/>
                <a:gd name="connsiteY0" fmla="*/ 177768 h 177768"/>
                <a:gd name="connsiteX1" fmla="*/ 0 w 231825"/>
                <a:gd name="connsiteY1" fmla="*/ 61856 h 177768"/>
                <a:gd name="connsiteX2" fmla="*/ 15243 w 231825"/>
                <a:gd name="connsiteY2" fmla="*/ 4503 h 177768"/>
                <a:gd name="connsiteX3" fmla="*/ 22481 w 231825"/>
                <a:gd name="connsiteY3" fmla="*/ 6 h 177768"/>
                <a:gd name="connsiteX4" fmla="*/ 30157 w 231825"/>
                <a:gd name="connsiteY4" fmla="*/ 3625 h 177768"/>
                <a:gd name="connsiteX5" fmla="*/ 102205 w 231825"/>
                <a:gd name="connsiteY5" fmla="*/ 101115 h 177768"/>
                <a:gd name="connsiteX6" fmla="*/ 111526 w 231825"/>
                <a:gd name="connsiteY6" fmla="*/ 106269 h 177768"/>
                <a:gd name="connsiteX7" fmla="*/ 121505 w 231825"/>
                <a:gd name="connsiteY7" fmla="*/ 102540 h 177768"/>
                <a:gd name="connsiteX8" fmla="*/ 208687 w 231825"/>
                <a:gd name="connsiteY8" fmla="*/ 15359 h 177768"/>
                <a:gd name="connsiteX9" fmla="*/ 216801 w 231825"/>
                <a:gd name="connsiteY9" fmla="*/ 12946 h 177768"/>
                <a:gd name="connsiteX10" fmla="*/ 223272 w 231825"/>
                <a:gd name="connsiteY10" fmla="*/ 18320 h 177768"/>
                <a:gd name="connsiteX11" fmla="*/ 231825 w 231825"/>
                <a:gd name="connsiteY11" fmla="*/ 61856 h 177768"/>
                <a:gd name="connsiteX12" fmla="*/ 115913 w 231825"/>
                <a:gd name="connsiteY12" fmla="*/ 177768 h 177768"/>
                <a:gd name="connsiteX13" fmla="*/ 24564 w 231825"/>
                <a:gd name="connsiteY13" fmla="*/ 26106 h 177768"/>
                <a:gd name="connsiteX14" fmla="*/ 17765 w 231825"/>
                <a:gd name="connsiteY14" fmla="*/ 61965 h 177768"/>
                <a:gd name="connsiteX15" fmla="*/ 115913 w 231825"/>
                <a:gd name="connsiteY15" fmla="*/ 160113 h 177768"/>
                <a:gd name="connsiteX16" fmla="*/ 214060 w 231825"/>
                <a:gd name="connsiteY16" fmla="*/ 61965 h 177768"/>
                <a:gd name="connsiteX17" fmla="*/ 211099 w 231825"/>
                <a:gd name="connsiteY17" fmla="*/ 38278 h 177768"/>
                <a:gd name="connsiteX18" fmla="*/ 134117 w 231825"/>
                <a:gd name="connsiteY18" fmla="*/ 115261 h 177768"/>
                <a:gd name="connsiteX19" fmla="*/ 110210 w 231825"/>
                <a:gd name="connsiteY19" fmla="*/ 124144 h 177768"/>
                <a:gd name="connsiteX20" fmla="*/ 87839 w 231825"/>
                <a:gd name="connsiteY20" fmla="*/ 111861 h 177768"/>
                <a:gd name="connsiteX21" fmla="*/ 24564 w 231825"/>
                <a:gd name="connsiteY21" fmla="*/ 26106 h 17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825" h="177768">
                  <a:moveTo>
                    <a:pt x="115913" y="177768"/>
                  </a:moveTo>
                  <a:cubicBezTo>
                    <a:pt x="51980" y="177768"/>
                    <a:pt x="0" y="125789"/>
                    <a:pt x="0" y="61856"/>
                  </a:cubicBezTo>
                  <a:cubicBezTo>
                    <a:pt x="0" y="41788"/>
                    <a:pt x="5264" y="21939"/>
                    <a:pt x="15243" y="4503"/>
                  </a:cubicBezTo>
                  <a:cubicBezTo>
                    <a:pt x="16778" y="1871"/>
                    <a:pt x="19410" y="226"/>
                    <a:pt x="22481" y="6"/>
                  </a:cubicBezTo>
                  <a:cubicBezTo>
                    <a:pt x="25551" y="-103"/>
                    <a:pt x="28402" y="1213"/>
                    <a:pt x="30157" y="3625"/>
                  </a:cubicBezTo>
                  <a:lnTo>
                    <a:pt x="102205" y="101115"/>
                  </a:lnTo>
                  <a:cubicBezTo>
                    <a:pt x="104398" y="104076"/>
                    <a:pt x="107798" y="105940"/>
                    <a:pt x="111526" y="106269"/>
                  </a:cubicBezTo>
                  <a:cubicBezTo>
                    <a:pt x="115255" y="106598"/>
                    <a:pt x="118873" y="105172"/>
                    <a:pt x="121505" y="102540"/>
                  </a:cubicBezTo>
                  <a:lnTo>
                    <a:pt x="208687" y="15359"/>
                  </a:lnTo>
                  <a:cubicBezTo>
                    <a:pt x="210770" y="13275"/>
                    <a:pt x="213841" y="12288"/>
                    <a:pt x="216801" y="12946"/>
                  </a:cubicBezTo>
                  <a:cubicBezTo>
                    <a:pt x="219762" y="13495"/>
                    <a:pt x="222175" y="15578"/>
                    <a:pt x="223272" y="18320"/>
                  </a:cubicBezTo>
                  <a:cubicBezTo>
                    <a:pt x="228974" y="32247"/>
                    <a:pt x="231825" y="46942"/>
                    <a:pt x="231825" y="61856"/>
                  </a:cubicBezTo>
                  <a:cubicBezTo>
                    <a:pt x="231825" y="125789"/>
                    <a:pt x="179736" y="177768"/>
                    <a:pt x="115913" y="177768"/>
                  </a:cubicBezTo>
                  <a:close/>
                  <a:moveTo>
                    <a:pt x="24564" y="26106"/>
                  </a:moveTo>
                  <a:cubicBezTo>
                    <a:pt x="20068" y="37511"/>
                    <a:pt x="17765" y="49683"/>
                    <a:pt x="17765" y="61965"/>
                  </a:cubicBezTo>
                  <a:cubicBezTo>
                    <a:pt x="17765" y="116029"/>
                    <a:pt x="61740" y="160113"/>
                    <a:pt x="115913" y="160113"/>
                  </a:cubicBezTo>
                  <a:cubicBezTo>
                    <a:pt x="169976" y="160113"/>
                    <a:pt x="214060" y="116138"/>
                    <a:pt x="214060" y="61965"/>
                  </a:cubicBezTo>
                  <a:cubicBezTo>
                    <a:pt x="214060" y="53960"/>
                    <a:pt x="213073" y="46064"/>
                    <a:pt x="211099" y="38278"/>
                  </a:cubicBezTo>
                  <a:lnTo>
                    <a:pt x="134117" y="115261"/>
                  </a:lnTo>
                  <a:cubicBezTo>
                    <a:pt x="127756" y="121621"/>
                    <a:pt x="119093" y="124802"/>
                    <a:pt x="110210" y="124144"/>
                  </a:cubicBezTo>
                  <a:cubicBezTo>
                    <a:pt x="101328" y="123486"/>
                    <a:pt x="93213" y="118990"/>
                    <a:pt x="87839" y="111861"/>
                  </a:cubicBezTo>
                  <a:lnTo>
                    <a:pt x="24564" y="26106"/>
                  </a:lnTo>
                  <a:close/>
                </a:path>
              </a:pathLst>
            </a:custGeom>
            <a:grpFill/>
            <a:ln w="10954" cap="flat">
              <a:noFill/>
              <a:prstDash val="solid"/>
              <a:miter/>
            </a:ln>
          </p:spPr>
          <p:txBody>
            <a:bodyPr rtlCol="0" anchor="ctr"/>
            <a:lstStyle/>
            <a:p>
              <a:endParaRPr lang="en-US"/>
            </a:p>
          </p:txBody>
        </p:sp>
        <p:sp>
          <p:nvSpPr>
            <p:cNvPr id="1601" name="Forma libre: forma 1600">
              <a:extLst>
                <a:ext uri="{FF2B5EF4-FFF2-40B4-BE49-F238E27FC236}">
                  <a16:creationId xmlns:a16="http://schemas.microsoft.com/office/drawing/2014/main" id="{C00C9285-740A-490D-A358-0C81BBD2AC50}"/>
                </a:ext>
              </a:extLst>
            </p:cNvPr>
            <p:cNvSpPr/>
            <p:nvPr/>
          </p:nvSpPr>
          <p:spPr>
            <a:xfrm>
              <a:off x="4398029" y="2824130"/>
              <a:ext cx="108127" cy="215736"/>
            </a:xfrm>
            <a:custGeom>
              <a:avLst/>
              <a:gdLst>
                <a:gd name="connsiteX0" fmla="*/ 54064 w 108127"/>
                <a:gd name="connsiteY0" fmla="*/ 215737 h 215736"/>
                <a:gd name="connsiteX1" fmla="*/ 47813 w 108127"/>
                <a:gd name="connsiteY1" fmla="*/ 213105 h 215736"/>
                <a:gd name="connsiteX2" fmla="*/ 2632 w 108127"/>
                <a:gd name="connsiteY2" fmla="*/ 167924 h 215736"/>
                <a:gd name="connsiteX3" fmla="*/ 110 w 108127"/>
                <a:gd name="connsiteY3" fmla="*/ 160138 h 215736"/>
                <a:gd name="connsiteX4" fmla="*/ 26319 w 108127"/>
                <a:gd name="connsiteY4" fmla="*/ 7379 h 215736"/>
                <a:gd name="connsiteX5" fmla="*/ 36628 w 108127"/>
                <a:gd name="connsiteY5" fmla="*/ 142 h 215736"/>
                <a:gd name="connsiteX6" fmla="*/ 43865 w 108127"/>
                <a:gd name="connsiteY6" fmla="*/ 10450 h 215736"/>
                <a:gd name="connsiteX7" fmla="*/ 18424 w 108127"/>
                <a:gd name="connsiteY7" fmla="*/ 158713 h 215736"/>
                <a:gd name="connsiteX8" fmla="*/ 54064 w 108127"/>
                <a:gd name="connsiteY8" fmla="*/ 194353 h 215736"/>
                <a:gd name="connsiteX9" fmla="*/ 89704 w 108127"/>
                <a:gd name="connsiteY9" fmla="*/ 158713 h 215736"/>
                <a:gd name="connsiteX10" fmla="*/ 64262 w 108127"/>
                <a:gd name="connsiteY10" fmla="*/ 10450 h 215736"/>
                <a:gd name="connsiteX11" fmla="*/ 71500 w 108127"/>
                <a:gd name="connsiteY11" fmla="*/ 142 h 215736"/>
                <a:gd name="connsiteX12" fmla="*/ 81808 w 108127"/>
                <a:gd name="connsiteY12" fmla="*/ 7379 h 215736"/>
                <a:gd name="connsiteX13" fmla="*/ 108017 w 108127"/>
                <a:gd name="connsiteY13" fmla="*/ 160138 h 215736"/>
                <a:gd name="connsiteX14" fmla="*/ 105495 w 108127"/>
                <a:gd name="connsiteY14" fmla="*/ 167924 h 215736"/>
                <a:gd name="connsiteX15" fmla="*/ 60315 w 108127"/>
                <a:gd name="connsiteY15" fmla="*/ 213105 h 215736"/>
                <a:gd name="connsiteX16" fmla="*/ 54064 w 108127"/>
                <a:gd name="connsiteY16" fmla="*/ 215737 h 2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127" h="215736">
                  <a:moveTo>
                    <a:pt x="54064" y="215737"/>
                  </a:moveTo>
                  <a:cubicBezTo>
                    <a:pt x="51761" y="215737"/>
                    <a:pt x="49458" y="214860"/>
                    <a:pt x="47813" y="213105"/>
                  </a:cubicBezTo>
                  <a:lnTo>
                    <a:pt x="2632" y="167924"/>
                  </a:lnTo>
                  <a:cubicBezTo>
                    <a:pt x="549" y="165841"/>
                    <a:pt x="-328" y="162990"/>
                    <a:pt x="110" y="160138"/>
                  </a:cubicBezTo>
                  <a:lnTo>
                    <a:pt x="26319" y="7379"/>
                  </a:lnTo>
                  <a:cubicBezTo>
                    <a:pt x="27197" y="2554"/>
                    <a:pt x="31802" y="-736"/>
                    <a:pt x="36628" y="142"/>
                  </a:cubicBezTo>
                  <a:cubicBezTo>
                    <a:pt x="41453" y="1019"/>
                    <a:pt x="44743" y="5625"/>
                    <a:pt x="43865" y="10450"/>
                  </a:cubicBezTo>
                  <a:lnTo>
                    <a:pt x="18424" y="158713"/>
                  </a:lnTo>
                  <a:lnTo>
                    <a:pt x="54064" y="194353"/>
                  </a:lnTo>
                  <a:lnTo>
                    <a:pt x="89704" y="158713"/>
                  </a:lnTo>
                  <a:lnTo>
                    <a:pt x="64262" y="10450"/>
                  </a:lnTo>
                  <a:cubicBezTo>
                    <a:pt x="63385" y="5625"/>
                    <a:pt x="66675" y="1019"/>
                    <a:pt x="71500" y="142"/>
                  </a:cubicBezTo>
                  <a:cubicBezTo>
                    <a:pt x="76325" y="-736"/>
                    <a:pt x="80931" y="2554"/>
                    <a:pt x="81808" y="7379"/>
                  </a:cubicBezTo>
                  <a:lnTo>
                    <a:pt x="108017" y="160138"/>
                  </a:lnTo>
                  <a:cubicBezTo>
                    <a:pt x="108456" y="162990"/>
                    <a:pt x="107579" y="165950"/>
                    <a:pt x="105495" y="167924"/>
                  </a:cubicBezTo>
                  <a:lnTo>
                    <a:pt x="60315" y="213105"/>
                  </a:lnTo>
                  <a:cubicBezTo>
                    <a:pt x="58560" y="214860"/>
                    <a:pt x="56257" y="215737"/>
                    <a:pt x="54064" y="215737"/>
                  </a:cubicBezTo>
                  <a:close/>
                </a:path>
              </a:pathLst>
            </a:custGeom>
            <a:grpFill/>
            <a:ln w="10954" cap="flat">
              <a:noFill/>
              <a:prstDash val="solid"/>
              <a:miter/>
            </a:ln>
          </p:spPr>
          <p:txBody>
            <a:bodyPr rtlCol="0" anchor="ctr"/>
            <a:lstStyle/>
            <a:p>
              <a:endParaRPr lang="en-US"/>
            </a:p>
          </p:txBody>
        </p:sp>
      </p:grpSp>
      <p:grpSp>
        <p:nvGrpSpPr>
          <p:cNvPr id="1602" name="Gráfico 1466">
            <a:extLst>
              <a:ext uri="{FF2B5EF4-FFF2-40B4-BE49-F238E27FC236}">
                <a16:creationId xmlns:a16="http://schemas.microsoft.com/office/drawing/2014/main" id="{5253C225-3D24-4C58-BDB5-DEFBA5A9B7FB}"/>
              </a:ext>
            </a:extLst>
          </p:cNvPr>
          <p:cNvGrpSpPr/>
          <p:nvPr/>
        </p:nvGrpSpPr>
        <p:grpSpPr>
          <a:xfrm>
            <a:off x="5962466" y="1706050"/>
            <a:ext cx="492820" cy="640315"/>
            <a:chOff x="5962466" y="1706050"/>
            <a:chExt cx="492820" cy="640315"/>
          </a:xfrm>
          <a:solidFill>
            <a:srgbClr val="000000"/>
          </a:solidFill>
        </p:grpSpPr>
        <p:sp>
          <p:nvSpPr>
            <p:cNvPr id="1603" name="Forma libre: forma 1602">
              <a:extLst>
                <a:ext uri="{FF2B5EF4-FFF2-40B4-BE49-F238E27FC236}">
                  <a16:creationId xmlns:a16="http://schemas.microsoft.com/office/drawing/2014/main" id="{4DB2A40F-3C6C-40F6-A6E9-D854BAF187E6}"/>
                </a:ext>
              </a:extLst>
            </p:cNvPr>
            <p:cNvSpPr/>
            <p:nvPr/>
          </p:nvSpPr>
          <p:spPr>
            <a:xfrm>
              <a:off x="6028812" y="1999614"/>
              <a:ext cx="130936" cy="130936"/>
            </a:xfrm>
            <a:custGeom>
              <a:avLst/>
              <a:gdLst>
                <a:gd name="connsiteX0" fmla="*/ 65468 w 130936"/>
                <a:gd name="connsiteY0" fmla="*/ 130936 h 130936"/>
                <a:gd name="connsiteX1" fmla="*/ 0 w 130936"/>
                <a:gd name="connsiteY1" fmla="*/ 65468 h 130936"/>
                <a:gd name="connsiteX2" fmla="*/ 65468 w 130936"/>
                <a:gd name="connsiteY2" fmla="*/ 0 h 130936"/>
                <a:gd name="connsiteX3" fmla="*/ 130936 w 130936"/>
                <a:gd name="connsiteY3" fmla="*/ 65468 h 130936"/>
                <a:gd name="connsiteX4" fmla="*/ 65468 w 130936"/>
                <a:gd name="connsiteY4" fmla="*/ 130936 h 130936"/>
                <a:gd name="connsiteX5" fmla="*/ 65468 w 130936"/>
                <a:gd name="connsiteY5" fmla="*/ 17765 h 130936"/>
                <a:gd name="connsiteX6" fmla="*/ 17875 w 130936"/>
                <a:gd name="connsiteY6" fmla="*/ 65358 h 130936"/>
                <a:gd name="connsiteX7" fmla="*/ 65468 w 130936"/>
                <a:gd name="connsiteY7" fmla="*/ 112952 h 130936"/>
                <a:gd name="connsiteX8" fmla="*/ 113061 w 130936"/>
                <a:gd name="connsiteY8" fmla="*/ 65358 h 130936"/>
                <a:gd name="connsiteX9" fmla="*/ 65468 w 130936"/>
                <a:gd name="connsiteY9" fmla="*/ 17765 h 130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936" h="130936">
                  <a:moveTo>
                    <a:pt x="65468" y="130936"/>
                  </a:moveTo>
                  <a:cubicBezTo>
                    <a:pt x="29389" y="130936"/>
                    <a:pt x="0" y="101547"/>
                    <a:pt x="0" y="65468"/>
                  </a:cubicBezTo>
                  <a:cubicBezTo>
                    <a:pt x="0" y="29389"/>
                    <a:pt x="29389" y="0"/>
                    <a:pt x="65468" y="0"/>
                  </a:cubicBezTo>
                  <a:cubicBezTo>
                    <a:pt x="101547" y="0"/>
                    <a:pt x="130936" y="29389"/>
                    <a:pt x="130936" y="65468"/>
                  </a:cubicBezTo>
                  <a:cubicBezTo>
                    <a:pt x="130936" y="101547"/>
                    <a:pt x="101547" y="130936"/>
                    <a:pt x="65468" y="130936"/>
                  </a:cubicBezTo>
                  <a:close/>
                  <a:moveTo>
                    <a:pt x="65468" y="17765"/>
                  </a:moveTo>
                  <a:cubicBezTo>
                    <a:pt x="39149" y="17765"/>
                    <a:pt x="17875" y="39149"/>
                    <a:pt x="17875" y="65358"/>
                  </a:cubicBezTo>
                  <a:cubicBezTo>
                    <a:pt x="17875" y="91677"/>
                    <a:pt x="39259" y="112952"/>
                    <a:pt x="65468" y="112952"/>
                  </a:cubicBezTo>
                  <a:cubicBezTo>
                    <a:pt x="91787" y="112952"/>
                    <a:pt x="113061" y="91568"/>
                    <a:pt x="113061" y="65358"/>
                  </a:cubicBezTo>
                  <a:cubicBezTo>
                    <a:pt x="113061" y="39149"/>
                    <a:pt x="91787" y="17765"/>
                    <a:pt x="65468" y="17765"/>
                  </a:cubicBezTo>
                  <a:close/>
                </a:path>
              </a:pathLst>
            </a:custGeom>
            <a:grpFill/>
            <a:ln w="10954" cap="flat">
              <a:noFill/>
              <a:prstDash val="solid"/>
              <a:miter/>
            </a:ln>
          </p:spPr>
          <p:txBody>
            <a:bodyPr rtlCol="0" anchor="ctr"/>
            <a:lstStyle/>
            <a:p>
              <a:endParaRPr lang="en-US"/>
            </a:p>
          </p:txBody>
        </p:sp>
        <p:sp>
          <p:nvSpPr>
            <p:cNvPr id="1604" name="Forma libre: forma 1603">
              <a:extLst>
                <a:ext uri="{FF2B5EF4-FFF2-40B4-BE49-F238E27FC236}">
                  <a16:creationId xmlns:a16="http://schemas.microsoft.com/office/drawing/2014/main" id="{0CB82FE4-37DE-4FE4-B484-39ADDA66F85B}"/>
                </a:ext>
              </a:extLst>
            </p:cNvPr>
            <p:cNvSpPr/>
            <p:nvPr/>
          </p:nvSpPr>
          <p:spPr>
            <a:xfrm>
              <a:off x="5962466" y="2124697"/>
              <a:ext cx="85796" cy="221667"/>
            </a:xfrm>
            <a:custGeom>
              <a:avLst/>
              <a:gdLst>
                <a:gd name="connsiteX0" fmla="*/ 8883 w 85796"/>
                <a:gd name="connsiteY0" fmla="*/ 221668 h 221667"/>
                <a:gd name="connsiteX1" fmla="*/ 0 w 85796"/>
                <a:gd name="connsiteY1" fmla="*/ 212785 h 221667"/>
                <a:gd name="connsiteX2" fmla="*/ 0 w 85796"/>
                <a:gd name="connsiteY2" fmla="*/ 55201 h 221667"/>
                <a:gd name="connsiteX3" fmla="*/ 24235 w 85796"/>
                <a:gd name="connsiteY3" fmla="*/ 19780 h 221667"/>
                <a:gd name="connsiteX4" fmla="*/ 73693 w 85796"/>
                <a:gd name="connsiteY4" fmla="*/ 589 h 221667"/>
                <a:gd name="connsiteX5" fmla="*/ 85207 w 85796"/>
                <a:gd name="connsiteY5" fmla="*/ 5634 h 221667"/>
                <a:gd name="connsiteX6" fmla="*/ 80163 w 85796"/>
                <a:gd name="connsiteY6" fmla="*/ 17148 h 221667"/>
                <a:gd name="connsiteX7" fmla="*/ 30705 w 85796"/>
                <a:gd name="connsiteY7" fmla="*/ 36339 h 221667"/>
                <a:gd name="connsiteX8" fmla="*/ 17875 w 85796"/>
                <a:gd name="connsiteY8" fmla="*/ 55091 h 221667"/>
                <a:gd name="connsiteX9" fmla="*/ 17875 w 85796"/>
                <a:gd name="connsiteY9" fmla="*/ 212676 h 221667"/>
                <a:gd name="connsiteX10" fmla="*/ 8883 w 85796"/>
                <a:gd name="connsiteY10" fmla="*/ 221668 h 2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96" h="221667">
                  <a:moveTo>
                    <a:pt x="8883" y="221668"/>
                  </a:moveTo>
                  <a:cubicBezTo>
                    <a:pt x="3948" y="221668"/>
                    <a:pt x="0" y="217720"/>
                    <a:pt x="0" y="212785"/>
                  </a:cubicBezTo>
                  <a:lnTo>
                    <a:pt x="0" y="55201"/>
                  </a:lnTo>
                  <a:cubicBezTo>
                    <a:pt x="0" y="39629"/>
                    <a:pt x="9760" y="25373"/>
                    <a:pt x="24235" y="19780"/>
                  </a:cubicBezTo>
                  <a:lnTo>
                    <a:pt x="73693" y="589"/>
                  </a:lnTo>
                  <a:cubicBezTo>
                    <a:pt x="78299" y="-1165"/>
                    <a:pt x="83453" y="1138"/>
                    <a:pt x="85207" y="5634"/>
                  </a:cubicBezTo>
                  <a:cubicBezTo>
                    <a:pt x="86962" y="10240"/>
                    <a:pt x="84659" y="15394"/>
                    <a:pt x="80163" y="17148"/>
                  </a:cubicBezTo>
                  <a:lnTo>
                    <a:pt x="30705" y="36339"/>
                  </a:lnTo>
                  <a:cubicBezTo>
                    <a:pt x="23029" y="39300"/>
                    <a:pt x="17875" y="46867"/>
                    <a:pt x="17875" y="55091"/>
                  </a:cubicBezTo>
                  <a:lnTo>
                    <a:pt x="17875" y="212676"/>
                  </a:lnTo>
                  <a:cubicBezTo>
                    <a:pt x="17765" y="217720"/>
                    <a:pt x="13817" y="221668"/>
                    <a:pt x="8883" y="221668"/>
                  </a:cubicBezTo>
                  <a:close/>
                </a:path>
              </a:pathLst>
            </a:custGeom>
            <a:grpFill/>
            <a:ln w="10954" cap="flat">
              <a:noFill/>
              <a:prstDash val="solid"/>
              <a:miter/>
            </a:ln>
          </p:spPr>
          <p:txBody>
            <a:bodyPr rtlCol="0" anchor="ctr"/>
            <a:lstStyle/>
            <a:p>
              <a:endParaRPr lang="en-US"/>
            </a:p>
          </p:txBody>
        </p:sp>
        <p:sp>
          <p:nvSpPr>
            <p:cNvPr id="1605" name="Forma libre: forma 1604">
              <a:extLst>
                <a:ext uri="{FF2B5EF4-FFF2-40B4-BE49-F238E27FC236}">
                  <a16:creationId xmlns:a16="http://schemas.microsoft.com/office/drawing/2014/main" id="{9E5E21A2-2C21-4DE0-8650-47352B745D2D}"/>
                </a:ext>
              </a:extLst>
            </p:cNvPr>
            <p:cNvSpPr/>
            <p:nvPr/>
          </p:nvSpPr>
          <p:spPr>
            <a:xfrm>
              <a:off x="6140348" y="2124748"/>
              <a:ext cx="85855" cy="221616"/>
            </a:xfrm>
            <a:custGeom>
              <a:avLst/>
              <a:gdLst>
                <a:gd name="connsiteX0" fmla="*/ 76863 w 85855"/>
                <a:gd name="connsiteY0" fmla="*/ 221617 h 221616"/>
                <a:gd name="connsiteX1" fmla="*/ 67981 w 85855"/>
                <a:gd name="connsiteY1" fmla="*/ 212734 h 221616"/>
                <a:gd name="connsiteX2" fmla="*/ 67981 w 85855"/>
                <a:gd name="connsiteY2" fmla="*/ 55150 h 221616"/>
                <a:gd name="connsiteX3" fmla="*/ 55150 w 85855"/>
                <a:gd name="connsiteY3" fmla="*/ 36398 h 221616"/>
                <a:gd name="connsiteX4" fmla="*/ 5693 w 85855"/>
                <a:gd name="connsiteY4" fmla="*/ 17207 h 221616"/>
                <a:gd name="connsiteX5" fmla="*/ 648 w 85855"/>
                <a:gd name="connsiteY5" fmla="*/ 5693 h 221616"/>
                <a:gd name="connsiteX6" fmla="*/ 12163 w 85855"/>
                <a:gd name="connsiteY6" fmla="*/ 648 h 221616"/>
                <a:gd name="connsiteX7" fmla="*/ 61620 w 85855"/>
                <a:gd name="connsiteY7" fmla="*/ 19839 h 221616"/>
                <a:gd name="connsiteX8" fmla="*/ 85856 w 85855"/>
                <a:gd name="connsiteY8" fmla="*/ 55260 h 221616"/>
                <a:gd name="connsiteX9" fmla="*/ 85856 w 85855"/>
                <a:gd name="connsiteY9" fmla="*/ 212844 h 221616"/>
                <a:gd name="connsiteX10" fmla="*/ 76863 w 85855"/>
                <a:gd name="connsiteY10" fmla="*/ 221617 h 2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855" h="221616">
                  <a:moveTo>
                    <a:pt x="76863" y="221617"/>
                  </a:moveTo>
                  <a:cubicBezTo>
                    <a:pt x="71928" y="221617"/>
                    <a:pt x="67981" y="217669"/>
                    <a:pt x="67981" y="212734"/>
                  </a:cubicBezTo>
                  <a:lnTo>
                    <a:pt x="67981" y="55150"/>
                  </a:lnTo>
                  <a:cubicBezTo>
                    <a:pt x="67981" y="46925"/>
                    <a:pt x="62826" y="39359"/>
                    <a:pt x="55150" y="36398"/>
                  </a:cubicBezTo>
                  <a:lnTo>
                    <a:pt x="5693" y="17207"/>
                  </a:lnTo>
                  <a:cubicBezTo>
                    <a:pt x="1087" y="15452"/>
                    <a:pt x="-1216" y="10298"/>
                    <a:pt x="648" y="5693"/>
                  </a:cubicBezTo>
                  <a:cubicBezTo>
                    <a:pt x="2403" y="1087"/>
                    <a:pt x="7557" y="-1216"/>
                    <a:pt x="12163" y="648"/>
                  </a:cubicBezTo>
                  <a:lnTo>
                    <a:pt x="61620" y="19839"/>
                  </a:lnTo>
                  <a:cubicBezTo>
                    <a:pt x="76095" y="25432"/>
                    <a:pt x="85856" y="39688"/>
                    <a:pt x="85856" y="55260"/>
                  </a:cubicBezTo>
                  <a:lnTo>
                    <a:pt x="85856" y="212844"/>
                  </a:lnTo>
                  <a:cubicBezTo>
                    <a:pt x="85856" y="217669"/>
                    <a:pt x="81798" y="221617"/>
                    <a:pt x="76863" y="221617"/>
                  </a:cubicBezTo>
                  <a:close/>
                </a:path>
              </a:pathLst>
            </a:custGeom>
            <a:grpFill/>
            <a:ln w="10954" cap="flat">
              <a:noFill/>
              <a:prstDash val="solid"/>
              <a:miter/>
            </a:ln>
          </p:spPr>
          <p:txBody>
            <a:bodyPr rtlCol="0" anchor="ctr"/>
            <a:lstStyle/>
            <a:p>
              <a:endParaRPr lang="en-US"/>
            </a:p>
          </p:txBody>
        </p:sp>
        <p:sp>
          <p:nvSpPr>
            <p:cNvPr id="1606" name="Forma libre: forma 1605">
              <a:extLst>
                <a:ext uri="{FF2B5EF4-FFF2-40B4-BE49-F238E27FC236}">
                  <a16:creationId xmlns:a16="http://schemas.microsoft.com/office/drawing/2014/main" id="{B98E441F-87F2-4058-B9B6-39503BEAA332}"/>
                </a:ext>
              </a:extLst>
            </p:cNvPr>
            <p:cNvSpPr/>
            <p:nvPr/>
          </p:nvSpPr>
          <p:spPr>
            <a:xfrm>
              <a:off x="6009950" y="2231001"/>
              <a:ext cx="17765" cy="115364"/>
            </a:xfrm>
            <a:custGeom>
              <a:avLst/>
              <a:gdLst>
                <a:gd name="connsiteX0" fmla="*/ 8883 w 17765"/>
                <a:gd name="connsiteY0" fmla="*/ 115364 h 115364"/>
                <a:gd name="connsiteX1" fmla="*/ 0 w 17765"/>
                <a:gd name="connsiteY1" fmla="*/ 106482 h 115364"/>
                <a:gd name="connsiteX2" fmla="*/ 0 w 17765"/>
                <a:gd name="connsiteY2" fmla="*/ 8883 h 115364"/>
                <a:gd name="connsiteX3" fmla="*/ 8883 w 17765"/>
                <a:gd name="connsiteY3" fmla="*/ 0 h 115364"/>
                <a:gd name="connsiteX4" fmla="*/ 17765 w 17765"/>
                <a:gd name="connsiteY4" fmla="*/ 8883 h 115364"/>
                <a:gd name="connsiteX5" fmla="*/ 17765 w 17765"/>
                <a:gd name="connsiteY5" fmla="*/ 106482 h 115364"/>
                <a:gd name="connsiteX6" fmla="*/ 8883 w 17765"/>
                <a:gd name="connsiteY6" fmla="*/ 115364 h 11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15364">
                  <a:moveTo>
                    <a:pt x="8883" y="115364"/>
                  </a:moveTo>
                  <a:cubicBezTo>
                    <a:pt x="3948" y="115364"/>
                    <a:pt x="0" y="111416"/>
                    <a:pt x="0" y="106482"/>
                  </a:cubicBezTo>
                  <a:lnTo>
                    <a:pt x="0" y="8883"/>
                  </a:lnTo>
                  <a:cubicBezTo>
                    <a:pt x="0" y="3948"/>
                    <a:pt x="3948" y="0"/>
                    <a:pt x="8883" y="0"/>
                  </a:cubicBezTo>
                  <a:cubicBezTo>
                    <a:pt x="13817" y="0"/>
                    <a:pt x="17765" y="3948"/>
                    <a:pt x="17765" y="8883"/>
                  </a:cubicBezTo>
                  <a:lnTo>
                    <a:pt x="17765" y="106482"/>
                  </a:lnTo>
                  <a:cubicBezTo>
                    <a:pt x="17765" y="111416"/>
                    <a:pt x="13817" y="115364"/>
                    <a:pt x="8883" y="115364"/>
                  </a:cubicBezTo>
                  <a:close/>
                </a:path>
              </a:pathLst>
            </a:custGeom>
            <a:grpFill/>
            <a:ln w="10954" cap="flat">
              <a:noFill/>
              <a:prstDash val="solid"/>
              <a:miter/>
            </a:ln>
          </p:spPr>
          <p:txBody>
            <a:bodyPr rtlCol="0" anchor="ctr"/>
            <a:lstStyle/>
            <a:p>
              <a:endParaRPr lang="en-US"/>
            </a:p>
          </p:txBody>
        </p:sp>
        <p:sp>
          <p:nvSpPr>
            <p:cNvPr id="1607" name="Forma libre: forma 1606">
              <a:extLst>
                <a:ext uri="{FF2B5EF4-FFF2-40B4-BE49-F238E27FC236}">
                  <a16:creationId xmlns:a16="http://schemas.microsoft.com/office/drawing/2014/main" id="{600A80EF-50C4-419C-94ED-19A0EE1425BD}"/>
                </a:ext>
              </a:extLst>
            </p:cNvPr>
            <p:cNvSpPr/>
            <p:nvPr/>
          </p:nvSpPr>
          <p:spPr>
            <a:xfrm>
              <a:off x="6160845" y="2231001"/>
              <a:ext cx="17765" cy="115364"/>
            </a:xfrm>
            <a:custGeom>
              <a:avLst/>
              <a:gdLst>
                <a:gd name="connsiteX0" fmla="*/ 8883 w 17765"/>
                <a:gd name="connsiteY0" fmla="*/ 115364 h 115364"/>
                <a:gd name="connsiteX1" fmla="*/ 0 w 17765"/>
                <a:gd name="connsiteY1" fmla="*/ 106482 h 115364"/>
                <a:gd name="connsiteX2" fmla="*/ 0 w 17765"/>
                <a:gd name="connsiteY2" fmla="*/ 8883 h 115364"/>
                <a:gd name="connsiteX3" fmla="*/ 8883 w 17765"/>
                <a:gd name="connsiteY3" fmla="*/ 0 h 115364"/>
                <a:gd name="connsiteX4" fmla="*/ 17765 w 17765"/>
                <a:gd name="connsiteY4" fmla="*/ 8883 h 115364"/>
                <a:gd name="connsiteX5" fmla="*/ 17765 w 17765"/>
                <a:gd name="connsiteY5" fmla="*/ 106482 h 115364"/>
                <a:gd name="connsiteX6" fmla="*/ 8883 w 17765"/>
                <a:gd name="connsiteY6" fmla="*/ 115364 h 11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15364">
                  <a:moveTo>
                    <a:pt x="8883" y="115364"/>
                  </a:moveTo>
                  <a:cubicBezTo>
                    <a:pt x="3948" y="115364"/>
                    <a:pt x="0" y="111416"/>
                    <a:pt x="0" y="106482"/>
                  </a:cubicBezTo>
                  <a:lnTo>
                    <a:pt x="0" y="8883"/>
                  </a:lnTo>
                  <a:cubicBezTo>
                    <a:pt x="0" y="3948"/>
                    <a:pt x="3948" y="0"/>
                    <a:pt x="8883" y="0"/>
                  </a:cubicBezTo>
                  <a:cubicBezTo>
                    <a:pt x="13817" y="0"/>
                    <a:pt x="17765" y="3948"/>
                    <a:pt x="17765" y="8883"/>
                  </a:cubicBezTo>
                  <a:lnTo>
                    <a:pt x="17765" y="106482"/>
                  </a:lnTo>
                  <a:cubicBezTo>
                    <a:pt x="17765" y="111416"/>
                    <a:pt x="13817" y="115364"/>
                    <a:pt x="8883" y="115364"/>
                  </a:cubicBezTo>
                  <a:close/>
                </a:path>
              </a:pathLst>
            </a:custGeom>
            <a:grpFill/>
            <a:ln w="10954" cap="flat">
              <a:noFill/>
              <a:prstDash val="solid"/>
              <a:miter/>
            </a:ln>
          </p:spPr>
          <p:txBody>
            <a:bodyPr rtlCol="0" anchor="ctr"/>
            <a:lstStyle/>
            <a:p>
              <a:endParaRPr lang="en-US"/>
            </a:p>
          </p:txBody>
        </p:sp>
        <p:sp>
          <p:nvSpPr>
            <p:cNvPr id="1608" name="Forma libre: forma 1607">
              <a:extLst>
                <a:ext uri="{FF2B5EF4-FFF2-40B4-BE49-F238E27FC236}">
                  <a16:creationId xmlns:a16="http://schemas.microsoft.com/office/drawing/2014/main" id="{5BF03954-E6E0-4823-9F60-45044BF8D53B}"/>
                </a:ext>
              </a:extLst>
            </p:cNvPr>
            <p:cNvSpPr/>
            <p:nvPr/>
          </p:nvSpPr>
          <p:spPr>
            <a:xfrm>
              <a:off x="6257786" y="1920438"/>
              <a:ext cx="130936" cy="130936"/>
            </a:xfrm>
            <a:custGeom>
              <a:avLst/>
              <a:gdLst>
                <a:gd name="connsiteX0" fmla="*/ 65468 w 130936"/>
                <a:gd name="connsiteY0" fmla="*/ 130936 h 130936"/>
                <a:gd name="connsiteX1" fmla="*/ 0 w 130936"/>
                <a:gd name="connsiteY1" fmla="*/ 65468 h 130936"/>
                <a:gd name="connsiteX2" fmla="*/ 65468 w 130936"/>
                <a:gd name="connsiteY2" fmla="*/ 0 h 130936"/>
                <a:gd name="connsiteX3" fmla="*/ 130936 w 130936"/>
                <a:gd name="connsiteY3" fmla="*/ 65468 h 130936"/>
                <a:gd name="connsiteX4" fmla="*/ 65468 w 130936"/>
                <a:gd name="connsiteY4" fmla="*/ 130936 h 130936"/>
                <a:gd name="connsiteX5" fmla="*/ 65468 w 130936"/>
                <a:gd name="connsiteY5" fmla="*/ 17875 h 130936"/>
                <a:gd name="connsiteX6" fmla="*/ 17875 w 130936"/>
                <a:gd name="connsiteY6" fmla="*/ 65468 h 130936"/>
                <a:gd name="connsiteX7" fmla="*/ 65468 w 130936"/>
                <a:gd name="connsiteY7" fmla="*/ 113061 h 130936"/>
                <a:gd name="connsiteX8" fmla="*/ 113061 w 130936"/>
                <a:gd name="connsiteY8" fmla="*/ 65468 h 130936"/>
                <a:gd name="connsiteX9" fmla="*/ 65468 w 130936"/>
                <a:gd name="connsiteY9" fmla="*/ 17875 h 130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936" h="130936">
                  <a:moveTo>
                    <a:pt x="65468" y="130936"/>
                  </a:moveTo>
                  <a:cubicBezTo>
                    <a:pt x="29389" y="130936"/>
                    <a:pt x="0" y="101547"/>
                    <a:pt x="0" y="65468"/>
                  </a:cubicBezTo>
                  <a:cubicBezTo>
                    <a:pt x="0" y="29389"/>
                    <a:pt x="29389" y="0"/>
                    <a:pt x="65468" y="0"/>
                  </a:cubicBezTo>
                  <a:cubicBezTo>
                    <a:pt x="101547" y="0"/>
                    <a:pt x="130936" y="29389"/>
                    <a:pt x="130936" y="65468"/>
                  </a:cubicBezTo>
                  <a:cubicBezTo>
                    <a:pt x="130936" y="101547"/>
                    <a:pt x="101547" y="130936"/>
                    <a:pt x="65468" y="130936"/>
                  </a:cubicBezTo>
                  <a:close/>
                  <a:moveTo>
                    <a:pt x="65468" y="17875"/>
                  </a:moveTo>
                  <a:cubicBezTo>
                    <a:pt x="39149" y="17875"/>
                    <a:pt x="17875" y="39259"/>
                    <a:pt x="17875" y="65468"/>
                  </a:cubicBezTo>
                  <a:cubicBezTo>
                    <a:pt x="17875" y="91787"/>
                    <a:pt x="39259" y="113061"/>
                    <a:pt x="65468" y="113061"/>
                  </a:cubicBezTo>
                  <a:cubicBezTo>
                    <a:pt x="91787" y="113061"/>
                    <a:pt x="113061" y="91677"/>
                    <a:pt x="113061" y="65468"/>
                  </a:cubicBezTo>
                  <a:cubicBezTo>
                    <a:pt x="113171" y="39259"/>
                    <a:pt x="91787" y="17875"/>
                    <a:pt x="65468" y="17875"/>
                  </a:cubicBezTo>
                  <a:close/>
                </a:path>
              </a:pathLst>
            </a:custGeom>
            <a:grpFill/>
            <a:ln w="10954" cap="flat">
              <a:noFill/>
              <a:prstDash val="solid"/>
              <a:miter/>
            </a:ln>
          </p:spPr>
          <p:txBody>
            <a:bodyPr rtlCol="0" anchor="ctr"/>
            <a:lstStyle/>
            <a:p>
              <a:endParaRPr lang="en-US"/>
            </a:p>
          </p:txBody>
        </p:sp>
        <p:sp>
          <p:nvSpPr>
            <p:cNvPr id="1609" name="Forma libre: forma 1608">
              <a:extLst>
                <a:ext uri="{FF2B5EF4-FFF2-40B4-BE49-F238E27FC236}">
                  <a16:creationId xmlns:a16="http://schemas.microsoft.com/office/drawing/2014/main" id="{66EE41B2-7E82-464F-BEB3-D0882E63AA85}"/>
                </a:ext>
              </a:extLst>
            </p:cNvPr>
            <p:cNvSpPr/>
            <p:nvPr/>
          </p:nvSpPr>
          <p:spPr>
            <a:xfrm>
              <a:off x="6238924" y="2151935"/>
              <a:ext cx="17765" cy="115364"/>
            </a:xfrm>
            <a:custGeom>
              <a:avLst/>
              <a:gdLst>
                <a:gd name="connsiteX0" fmla="*/ 8883 w 17765"/>
                <a:gd name="connsiteY0" fmla="*/ 115364 h 115364"/>
                <a:gd name="connsiteX1" fmla="*/ 0 w 17765"/>
                <a:gd name="connsiteY1" fmla="*/ 106482 h 115364"/>
                <a:gd name="connsiteX2" fmla="*/ 0 w 17765"/>
                <a:gd name="connsiteY2" fmla="*/ 8883 h 115364"/>
                <a:gd name="connsiteX3" fmla="*/ 8883 w 17765"/>
                <a:gd name="connsiteY3" fmla="*/ 0 h 115364"/>
                <a:gd name="connsiteX4" fmla="*/ 17765 w 17765"/>
                <a:gd name="connsiteY4" fmla="*/ 8883 h 115364"/>
                <a:gd name="connsiteX5" fmla="*/ 17765 w 17765"/>
                <a:gd name="connsiteY5" fmla="*/ 106482 h 115364"/>
                <a:gd name="connsiteX6" fmla="*/ 8883 w 17765"/>
                <a:gd name="connsiteY6" fmla="*/ 115364 h 11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15364">
                  <a:moveTo>
                    <a:pt x="8883" y="115364"/>
                  </a:moveTo>
                  <a:cubicBezTo>
                    <a:pt x="3948" y="115364"/>
                    <a:pt x="0" y="111416"/>
                    <a:pt x="0" y="106482"/>
                  </a:cubicBezTo>
                  <a:lnTo>
                    <a:pt x="0" y="8883"/>
                  </a:lnTo>
                  <a:cubicBezTo>
                    <a:pt x="0" y="3948"/>
                    <a:pt x="3948" y="0"/>
                    <a:pt x="8883" y="0"/>
                  </a:cubicBezTo>
                  <a:cubicBezTo>
                    <a:pt x="13817" y="0"/>
                    <a:pt x="17765" y="3948"/>
                    <a:pt x="17765" y="8883"/>
                  </a:cubicBezTo>
                  <a:lnTo>
                    <a:pt x="17765" y="106482"/>
                  </a:lnTo>
                  <a:cubicBezTo>
                    <a:pt x="17765" y="111416"/>
                    <a:pt x="13817" y="115364"/>
                    <a:pt x="8883" y="115364"/>
                  </a:cubicBezTo>
                  <a:close/>
                </a:path>
              </a:pathLst>
            </a:custGeom>
            <a:grpFill/>
            <a:ln w="10954" cap="flat">
              <a:noFill/>
              <a:prstDash val="solid"/>
              <a:miter/>
            </a:ln>
          </p:spPr>
          <p:txBody>
            <a:bodyPr rtlCol="0" anchor="ctr"/>
            <a:lstStyle/>
            <a:p>
              <a:endParaRPr lang="en-US"/>
            </a:p>
          </p:txBody>
        </p:sp>
        <p:sp>
          <p:nvSpPr>
            <p:cNvPr id="1610" name="Forma libre: forma 1609">
              <a:extLst>
                <a:ext uri="{FF2B5EF4-FFF2-40B4-BE49-F238E27FC236}">
                  <a16:creationId xmlns:a16="http://schemas.microsoft.com/office/drawing/2014/main" id="{6FE111E8-E6C0-4169-8DA3-DEC53910952E}"/>
                </a:ext>
              </a:extLst>
            </p:cNvPr>
            <p:cNvSpPr/>
            <p:nvPr/>
          </p:nvSpPr>
          <p:spPr>
            <a:xfrm>
              <a:off x="6389818" y="2151935"/>
              <a:ext cx="17767" cy="115364"/>
            </a:xfrm>
            <a:custGeom>
              <a:avLst/>
              <a:gdLst>
                <a:gd name="connsiteX0" fmla="*/ 8883 w 17767"/>
                <a:gd name="connsiteY0" fmla="*/ 115364 h 115364"/>
                <a:gd name="connsiteX1" fmla="*/ 0 w 17767"/>
                <a:gd name="connsiteY1" fmla="*/ 106482 h 115364"/>
                <a:gd name="connsiteX2" fmla="*/ 0 w 17767"/>
                <a:gd name="connsiteY2" fmla="*/ 8883 h 115364"/>
                <a:gd name="connsiteX3" fmla="*/ 8883 w 17767"/>
                <a:gd name="connsiteY3" fmla="*/ 0 h 115364"/>
                <a:gd name="connsiteX4" fmla="*/ 17766 w 17767"/>
                <a:gd name="connsiteY4" fmla="*/ 8883 h 115364"/>
                <a:gd name="connsiteX5" fmla="*/ 17766 w 17767"/>
                <a:gd name="connsiteY5" fmla="*/ 106482 h 115364"/>
                <a:gd name="connsiteX6" fmla="*/ 8883 w 17767"/>
                <a:gd name="connsiteY6" fmla="*/ 115364 h 11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7" h="115364">
                  <a:moveTo>
                    <a:pt x="8883" y="115364"/>
                  </a:moveTo>
                  <a:cubicBezTo>
                    <a:pt x="3948" y="115364"/>
                    <a:pt x="0" y="111416"/>
                    <a:pt x="0" y="106482"/>
                  </a:cubicBezTo>
                  <a:lnTo>
                    <a:pt x="0" y="8883"/>
                  </a:lnTo>
                  <a:cubicBezTo>
                    <a:pt x="0" y="3948"/>
                    <a:pt x="3948" y="0"/>
                    <a:pt x="8883" y="0"/>
                  </a:cubicBezTo>
                  <a:cubicBezTo>
                    <a:pt x="13818" y="0"/>
                    <a:pt x="17766" y="3948"/>
                    <a:pt x="17766" y="8883"/>
                  </a:cubicBezTo>
                  <a:lnTo>
                    <a:pt x="17766" y="106482"/>
                  </a:lnTo>
                  <a:cubicBezTo>
                    <a:pt x="17875" y="111416"/>
                    <a:pt x="13818" y="115364"/>
                    <a:pt x="8883" y="115364"/>
                  </a:cubicBezTo>
                  <a:close/>
                </a:path>
              </a:pathLst>
            </a:custGeom>
            <a:grpFill/>
            <a:ln w="10954" cap="flat">
              <a:noFill/>
              <a:prstDash val="solid"/>
              <a:miter/>
            </a:ln>
          </p:spPr>
          <p:txBody>
            <a:bodyPr rtlCol="0" anchor="ctr"/>
            <a:lstStyle/>
            <a:p>
              <a:endParaRPr lang="en-US"/>
            </a:p>
          </p:txBody>
        </p:sp>
        <p:sp>
          <p:nvSpPr>
            <p:cNvPr id="1611" name="Forma libre: forma 1610">
              <a:extLst>
                <a:ext uri="{FF2B5EF4-FFF2-40B4-BE49-F238E27FC236}">
                  <a16:creationId xmlns:a16="http://schemas.microsoft.com/office/drawing/2014/main" id="{F85EB8C6-C0F4-424D-BC49-37EC4E4E1721}"/>
                </a:ext>
              </a:extLst>
            </p:cNvPr>
            <p:cNvSpPr/>
            <p:nvPr/>
          </p:nvSpPr>
          <p:spPr>
            <a:xfrm>
              <a:off x="6191440" y="2045631"/>
              <a:ext cx="85796" cy="221667"/>
            </a:xfrm>
            <a:custGeom>
              <a:avLst/>
              <a:gdLst>
                <a:gd name="connsiteX0" fmla="*/ 25771 w 85796"/>
                <a:gd name="connsiteY0" fmla="*/ 221668 h 221667"/>
                <a:gd name="connsiteX1" fmla="*/ 16888 w 85796"/>
                <a:gd name="connsiteY1" fmla="*/ 212785 h 221667"/>
                <a:gd name="connsiteX2" fmla="*/ 16888 w 85796"/>
                <a:gd name="connsiteY2" fmla="*/ 134377 h 221667"/>
                <a:gd name="connsiteX3" fmla="*/ 5154 w 85796"/>
                <a:gd name="connsiteY3" fmla="*/ 116173 h 221667"/>
                <a:gd name="connsiteX4" fmla="*/ 0 w 85796"/>
                <a:gd name="connsiteY4" fmla="*/ 108058 h 221667"/>
                <a:gd name="connsiteX5" fmla="*/ 0 w 85796"/>
                <a:gd name="connsiteY5" fmla="*/ 55201 h 221667"/>
                <a:gd name="connsiteX6" fmla="*/ 24236 w 85796"/>
                <a:gd name="connsiteY6" fmla="*/ 19780 h 221667"/>
                <a:gd name="connsiteX7" fmla="*/ 73693 w 85796"/>
                <a:gd name="connsiteY7" fmla="*/ 589 h 221667"/>
                <a:gd name="connsiteX8" fmla="*/ 85207 w 85796"/>
                <a:gd name="connsiteY8" fmla="*/ 5634 h 221667"/>
                <a:gd name="connsiteX9" fmla="*/ 80163 w 85796"/>
                <a:gd name="connsiteY9" fmla="*/ 17148 h 221667"/>
                <a:gd name="connsiteX10" fmla="*/ 30706 w 85796"/>
                <a:gd name="connsiteY10" fmla="*/ 36339 h 221667"/>
                <a:gd name="connsiteX11" fmla="*/ 17875 w 85796"/>
                <a:gd name="connsiteY11" fmla="*/ 55091 h 221667"/>
                <a:gd name="connsiteX12" fmla="*/ 17875 w 85796"/>
                <a:gd name="connsiteY12" fmla="*/ 102685 h 221667"/>
                <a:gd name="connsiteX13" fmla="*/ 34763 w 85796"/>
                <a:gd name="connsiteY13" fmla="*/ 134158 h 221667"/>
                <a:gd name="connsiteX14" fmla="*/ 34763 w 85796"/>
                <a:gd name="connsiteY14" fmla="*/ 212566 h 221667"/>
                <a:gd name="connsiteX15" fmla="*/ 25771 w 85796"/>
                <a:gd name="connsiteY15" fmla="*/ 221668 h 2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796" h="221667">
                  <a:moveTo>
                    <a:pt x="25771" y="221668"/>
                  </a:moveTo>
                  <a:cubicBezTo>
                    <a:pt x="20836" y="221668"/>
                    <a:pt x="16888" y="217720"/>
                    <a:pt x="16888" y="212785"/>
                  </a:cubicBezTo>
                  <a:lnTo>
                    <a:pt x="16888" y="134377"/>
                  </a:lnTo>
                  <a:cubicBezTo>
                    <a:pt x="16888" y="126591"/>
                    <a:pt x="12282" y="119463"/>
                    <a:pt x="5154" y="116173"/>
                  </a:cubicBezTo>
                  <a:cubicBezTo>
                    <a:pt x="1974" y="114747"/>
                    <a:pt x="0" y="111567"/>
                    <a:pt x="0" y="108058"/>
                  </a:cubicBezTo>
                  <a:lnTo>
                    <a:pt x="0" y="55201"/>
                  </a:lnTo>
                  <a:cubicBezTo>
                    <a:pt x="0" y="39629"/>
                    <a:pt x="9760" y="25373"/>
                    <a:pt x="24236" y="19780"/>
                  </a:cubicBezTo>
                  <a:lnTo>
                    <a:pt x="73693" y="589"/>
                  </a:lnTo>
                  <a:cubicBezTo>
                    <a:pt x="78299" y="-1165"/>
                    <a:pt x="83453" y="1138"/>
                    <a:pt x="85207" y="5634"/>
                  </a:cubicBezTo>
                  <a:cubicBezTo>
                    <a:pt x="86962" y="10240"/>
                    <a:pt x="84659" y="15394"/>
                    <a:pt x="80163" y="17148"/>
                  </a:cubicBezTo>
                  <a:lnTo>
                    <a:pt x="30706" y="36339"/>
                  </a:lnTo>
                  <a:cubicBezTo>
                    <a:pt x="23029" y="39300"/>
                    <a:pt x="17875" y="46867"/>
                    <a:pt x="17875" y="55091"/>
                  </a:cubicBezTo>
                  <a:lnTo>
                    <a:pt x="17875" y="102685"/>
                  </a:lnTo>
                  <a:cubicBezTo>
                    <a:pt x="28293" y="109703"/>
                    <a:pt x="34763" y="121437"/>
                    <a:pt x="34763" y="134158"/>
                  </a:cubicBezTo>
                  <a:lnTo>
                    <a:pt x="34763" y="212566"/>
                  </a:lnTo>
                  <a:cubicBezTo>
                    <a:pt x="34763" y="217720"/>
                    <a:pt x="30706" y="221668"/>
                    <a:pt x="25771" y="221668"/>
                  </a:cubicBezTo>
                  <a:close/>
                </a:path>
              </a:pathLst>
            </a:custGeom>
            <a:grpFill/>
            <a:ln w="10954" cap="flat">
              <a:noFill/>
              <a:prstDash val="solid"/>
              <a:miter/>
            </a:ln>
          </p:spPr>
          <p:txBody>
            <a:bodyPr rtlCol="0" anchor="ctr"/>
            <a:lstStyle/>
            <a:p>
              <a:endParaRPr lang="en-US"/>
            </a:p>
          </p:txBody>
        </p:sp>
        <p:sp>
          <p:nvSpPr>
            <p:cNvPr id="1612" name="Forma libre: forma 1611">
              <a:extLst>
                <a:ext uri="{FF2B5EF4-FFF2-40B4-BE49-F238E27FC236}">
                  <a16:creationId xmlns:a16="http://schemas.microsoft.com/office/drawing/2014/main" id="{72E5408D-7802-4575-AE82-BCAAE1547CB6}"/>
                </a:ext>
              </a:extLst>
            </p:cNvPr>
            <p:cNvSpPr/>
            <p:nvPr/>
          </p:nvSpPr>
          <p:spPr>
            <a:xfrm>
              <a:off x="6369431" y="2045682"/>
              <a:ext cx="85855" cy="221616"/>
            </a:xfrm>
            <a:custGeom>
              <a:avLst/>
              <a:gdLst>
                <a:gd name="connsiteX0" fmla="*/ 76863 w 85855"/>
                <a:gd name="connsiteY0" fmla="*/ 221617 h 221616"/>
                <a:gd name="connsiteX1" fmla="*/ 67980 w 85855"/>
                <a:gd name="connsiteY1" fmla="*/ 212734 h 221616"/>
                <a:gd name="connsiteX2" fmla="*/ 67980 w 85855"/>
                <a:gd name="connsiteY2" fmla="*/ 55150 h 221616"/>
                <a:gd name="connsiteX3" fmla="*/ 55150 w 85855"/>
                <a:gd name="connsiteY3" fmla="*/ 36398 h 221616"/>
                <a:gd name="connsiteX4" fmla="*/ 5693 w 85855"/>
                <a:gd name="connsiteY4" fmla="*/ 17207 h 221616"/>
                <a:gd name="connsiteX5" fmla="*/ 648 w 85855"/>
                <a:gd name="connsiteY5" fmla="*/ 5693 h 221616"/>
                <a:gd name="connsiteX6" fmla="*/ 12163 w 85855"/>
                <a:gd name="connsiteY6" fmla="*/ 648 h 221616"/>
                <a:gd name="connsiteX7" fmla="*/ 61620 w 85855"/>
                <a:gd name="connsiteY7" fmla="*/ 19839 h 221616"/>
                <a:gd name="connsiteX8" fmla="*/ 85855 w 85855"/>
                <a:gd name="connsiteY8" fmla="*/ 55260 h 221616"/>
                <a:gd name="connsiteX9" fmla="*/ 85855 w 85855"/>
                <a:gd name="connsiteY9" fmla="*/ 212844 h 221616"/>
                <a:gd name="connsiteX10" fmla="*/ 76863 w 85855"/>
                <a:gd name="connsiteY10" fmla="*/ 221617 h 2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855" h="221616">
                  <a:moveTo>
                    <a:pt x="76863" y="221617"/>
                  </a:moveTo>
                  <a:cubicBezTo>
                    <a:pt x="71928" y="221617"/>
                    <a:pt x="67980" y="217669"/>
                    <a:pt x="67980" y="212734"/>
                  </a:cubicBezTo>
                  <a:lnTo>
                    <a:pt x="67980" y="55150"/>
                  </a:lnTo>
                  <a:cubicBezTo>
                    <a:pt x="67980" y="46925"/>
                    <a:pt x="62827" y="39359"/>
                    <a:pt x="55150" y="36398"/>
                  </a:cubicBezTo>
                  <a:lnTo>
                    <a:pt x="5693" y="17207"/>
                  </a:lnTo>
                  <a:cubicBezTo>
                    <a:pt x="1087" y="15452"/>
                    <a:pt x="-1216" y="10298"/>
                    <a:pt x="648" y="5693"/>
                  </a:cubicBezTo>
                  <a:cubicBezTo>
                    <a:pt x="2403" y="1087"/>
                    <a:pt x="7557" y="-1216"/>
                    <a:pt x="12163" y="648"/>
                  </a:cubicBezTo>
                  <a:lnTo>
                    <a:pt x="61620" y="19839"/>
                  </a:lnTo>
                  <a:cubicBezTo>
                    <a:pt x="76096" y="25432"/>
                    <a:pt x="85855" y="39688"/>
                    <a:pt x="85855" y="55260"/>
                  </a:cubicBezTo>
                  <a:lnTo>
                    <a:pt x="85855" y="212844"/>
                  </a:lnTo>
                  <a:cubicBezTo>
                    <a:pt x="85746" y="217669"/>
                    <a:pt x="81798" y="221617"/>
                    <a:pt x="76863" y="221617"/>
                  </a:cubicBezTo>
                  <a:close/>
                </a:path>
              </a:pathLst>
            </a:custGeom>
            <a:grpFill/>
            <a:ln w="10954" cap="flat">
              <a:noFill/>
              <a:prstDash val="solid"/>
              <a:miter/>
            </a:ln>
          </p:spPr>
          <p:txBody>
            <a:bodyPr rtlCol="0" anchor="ctr"/>
            <a:lstStyle/>
            <a:p>
              <a:endParaRPr lang="en-US"/>
            </a:p>
          </p:txBody>
        </p:sp>
        <p:sp>
          <p:nvSpPr>
            <p:cNvPr id="1613" name="Forma libre: forma 1612">
              <a:extLst>
                <a:ext uri="{FF2B5EF4-FFF2-40B4-BE49-F238E27FC236}">
                  <a16:creationId xmlns:a16="http://schemas.microsoft.com/office/drawing/2014/main" id="{A832FFA5-41B5-4FC7-B642-3B3A18A15642}"/>
                </a:ext>
              </a:extLst>
            </p:cNvPr>
            <p:cNvSpPr/>
            <p:nvPr/>
          </p:nvSpPr>
          <p:spPr>
            <a:xfrm>
              <a:off x="5996391" y="1835779"/>
              <a:ext cx="237817" cy="174033"/>
            </a:xfrm>
            <a:custGeom>
              <a:avLst/>
              <a:gdLst>
                <a:gd name="connsiteX0" fmla="*/ 8953 w 237817"/>
                <a:gd name="connsiteY0" fmla="*/ 174033 h 174033"/>
                <a:gd name="connsiteX1" fmla="*/ 3470 w 237817"/>
                <a:gd name="connsiteY1" fmla="*/ 172169 h 174033"/>
                <a:gd name="connsiteX2" fmla="*/ 399 w 237817"/>
                <a:gd name="connsiteY2" fmla="*/ 162519 h 174033"/>
                <a:gd name="connsiteX3" fmla="*/ 19810 w 237817"/>
                <a:gd name="connsiteY3" fmla="*/ 100012 h 174033"/>
                <a:gd name="connsiteX4" fmla="*/ 13449 w 237817"/>
                <a:gd name="connsiteY4" fmla="*/ 75009 h 174033"/>
                <a:gd name="connsiteX5" fmla="*/ 125633 w 237817"/>
                <a:gd name="connsiteY5" fmla="*/ 0 h 174033"/>
                <a:gd name="connsiteX6" fmla="*/ 237817 w 237817"/>
                <a:gd name="connsiteY6" fmla="*/ 75009 h 174033"/>
                <a:gd name="connsiteX7" fmla="*/ 125633 w 237817"/>
                <a:gd name="connsiteY7" fmla="*/ 150017 h 174033"/>
                <a:gd name="connsiteX8" fmla="*/ 67951 w 237817"/>
                <a:gd name="connsiteY8" fmla="*/ 139490 h 174033"/>
                <a:gd name="connsiteX9" fmla="*/ 13559 w 237817"/>
                <a:gd name="connsiteY9" fmla="*/ 172827 h 174033"/>
                <a:gd name="connsiteX10" fmla="*/ 8953 w 237817"/>
                <a:gd name="connsiteY10" fmla="*/ 174033 h 174033"/>
                <a:gd name="connsiteX11" fmla="*/ 125633 w 237817"/>
                <a:gd name="connsiteY11" fmla="*/ 17656 h 174033"/>
                <a:gd name="connsiteX12" fmla="*/ 31324 w 237817"/>
                <a:gd name="connsiteY12" fmla="*/ 74899 h 174033"/>
                <a:gd name="connsiteX13" fmla="*/ 37136 w 237817"/>
                <a:gd name="connsiteY13" fmla="*/ 94200 h 174033"/>
                <a:gd name="connsiteX14" fmla="*/ 38013 w 237817"/>
                <a:gd name="connsiteY14" fmla="*/ 101437 h 174033"/>
                <a:gd name="connsiteX15" fmla="*/ 24415 w 237817"/>
                <a:gd name="connsiteY15" fmla="*/ 145083 h 174033"/>
                <a:gd name="connsiteX16" fmla="*/ 62578 w 237817"/>
                <a:gd name="connsiteY16" fmla="*/ 121725 h 174033"/>
                <a:gd name="connsiteX17" fmla="*/ 70802 w 237817"/>
                <a:gd name="connsiteY17" fmla="*/ 121176 h 174033"/>
                <a:gd name="connsiteX18" fmla="*/ 125633 w 237817"/>
                <a:gd name="connsiteY18" fmla="*/ 132033 h 174033"/>
                <a:gd name="connsiteX19" fmla="*/ 219943 w 237817"/>
                <a:gd name="connsiteY19" fmla="*/ 74789 h 174033"/>
                <a:gd name="connsiteX20" fmla="*/ 125633 w 237817"/>
                <a:gd name="connsiteY20" fmla="*/ 17656 h 17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7817" h="174033">
                  <a:moveTo>
                    <a:pt x="8953" y="174033"/>
                  </a:moveTo>
                  <a:cubicBezTo>
                    <a:pt x="6979" y="174033"/>
                    <a:pt x="5115" y="173375"/>
                    <a:pt x="3470" y="172169"/>
                  </a:cubicBezTo>
                  <a:cubicBezTo>
                    <a:pt x="509" y="169866"/>
                    <a:pt x="-697" y="166028"/>
                    <a:pt x="399" y="162519"/>
                  </a:cubicBezTo>
                  <a:lnTo>
                    <a:pt x="19810" y="100012"/>
                  </a:lnTo>
                  <a:cubicBezTo>
                    <a:pt x="15533" y="91897"/>
                    <a:pt x="13449" y="83562"/>
                    <a:pt x="13449" y="75009"/>
                  </a:cubicBezTo>
                  <a:cubicBezTo>
                    <a:pt x="13449" y="32899"/>
                    <a:pt x="62687" y="0"/>
                    <a:pt x="125633" y="0"/>
                  </a:cubicBezTo>
                  <a:cubicBezTo>
                    <a:pt x="188469" y="0"/>
                    <a:pt x="237817" y="33008"/>
                    <a:pt x="237817" y="75009"/>
                  </a:cubicBezTo>
                  <a:cubicBezTo>
                    <a:pt x="237817" y="117119"/>
                    <a:pt x="188579" y="150017"/>
                    <a:pt x="125633" y="150017"/>
                  </a:cubicBezTo>
                  <a:cubicBezTo>
                    <a:pt x="105127" y="150017"/>
                    <a:pt x="85387" y="146399"/>
                    <a:pt x="67951" y="139490"/>
                  </a:cubicBezTo>
                  <a:lnTo>
                    <a:pt x="13559" y="172827"/>
                  </a:lnTo>
                  <a:cubicBezTo>
                    <a:pt x="12133" y="173595"/>
                    <a:pt x="10598" y="174033"/>
                    <a:pt x="8953" y="174033"/>
                  </a:cubicBezTo>
                  <a:close/>
                  <a:moveTo>
                    <a:pt x="125633" y="17656"/>
                  </a:moveTo>
                  <a:cubicBezTo>
                    <a:pt x="74531" y="17656"/>
                    <a:pt x="31324" y="43865"/>
                    <a:pt x="31324" y="74899"/>
                  </a:cubicBezTo>
                  <a:cubicBezTo>
                    <a:pt x="31324" y="81369"/>
                    <a:pt x="33298" y="87949"/>
                    <a:pt x="37136" y="94200"/>
                  </a:cubicBezTo>
                  <a:cubicBezTo>
                    <a:pt x="38452" y="96393"/>
                    <a:pt x="38781" y="99025"/>
                    <a:pt x="38013" y="101437"/>
                  </a:cubicBezTo>
                  <a:lnTo>
                    <a:pt x="24415" y="145083"/>
                  </a:lnTo>
                  <a:lnTo>
                    <a:pt x="62578" y="121725"/>
                  </a:lnTo>
                  <a:cubicBezTo>
                    <a:pt x="65100" y="120189"/>
                    <a:pt x="68170" y="119970"/>
                    <a:pt x="70802" y="121176"/>
                  </a:cubicBezTo>
                  <a:cubicBezTo>
                    <a:pt x="86923" y="128304"/>
                    <a:pt x="105894" y="132033"/>
                    <a:pt x="125633" y="132033"/>
                  </a:cubicBezTo>
                  <a:cubicBezTo>
                    <a:pt x="176736" y="132033"/>
                    <a:pt x="219943" y="105824"/>
                    <a:pt x="219943" y="74789"/>
                  </a:cubicBezTo>
                  <a:cubicBezTo>
                    <a:pt x="220052" y="43865"/>
                    <a:pt x="176845" y="17656"/>
                    <a:pt x="125633" y="17656"/>
                  </a:cubicBezTo>
                  <a:close/>
                </a:path>
              </a:pathLst>
            </a:custGeom>
            <a:grpFill/>
            <a:ln w="10954" cap="flat">
              <a:noFill/>
              <a:prstDash val="solid"/>
              <a:miter/>
            </a:ln>
          </p:spPr>
          <p:txBody>
            <a:bodyPr rtlCol="0" anchor="ctr"/>
            <a:lstStyle/>
            <a:p>
              <a:endParaRPr lang="en-US"/>
            </a:p>
          </p:txBody>
        </p:sp>
        <p:sp>
          <p:nvSpPr>
            <p:cNvPr id="1614" name="Forma libre: forma 1613">
              <a:extLst>
                <a:ext uri="{FF2B5EF4-FFF2-40B4-BE49-F238E27FC236}">
                  <a16:creationId xmlns:a16="http://schemas.microsoft.com/office/drawing/2014/main" id="{49BCBF03-F3B1-4F35-A788-18870185D8E1}"/>
                </a:ext>
              </a:extLst>
            </p:cNvPr>
            <p:cNvSpPr/>
            <p:nvPr/>
          </p:nvSpPr>
          <p:spPr>
            <a:xfrm>
              <a:off x="6102724" y="1894010"/>
              <a:ext cx="35969" cy="35969"/>
            </a:xfrm>
            <a:custGeom>
              <a:avLst/>
              <a:gdLst>
                <a:gd name="connsiteX0" fmla="*/ 35969 w 35969"/>
                <a:gd name="connsiteY0" fmla="*/ 17985 h 35969"/>
                <a:gd name="connsiteX1" fmla="*/ 17984 w 35969"/>
                <a:gd name="connsiteY1" fmla="*/ 35969 h 35969"/>
                <a:gd name="connsiteX2" fmla="*/ 0 w 35969"/>
                <a:gd name="connsiteY2" fmla="*/ 17985 h 35969"/>
                <a:gd name="connsiteX3" fmla="*/ 17984 w 35969"/>
                <a:gd name="connsiteY3" fmla="*/ 0 h 35969"/>
                <a:gd name="connsiteX4" fmla="*/ 35969 w 35969"/>
                <a:gd name="connsiteY4" fmla="*/ 17985 h 3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5969">
                  <a:moveTo>
                    <a:pt x="35969" y="17985"/>
                  </a:moveTo>
                  <a:cubicBezTo>
                    <a:pt x="35969" y="27917"/>
                    <a:pt x="27917" y="35969"/>
                    <a:pt x="17984" y="35969"/>
                  </a:cubicBezTo>
                  <a:cubicBezTo>
                    <a:pt x="8052" y="35969"/>
                    <a:pt x="0" y="27917"/>
                    <a:pt x="0" y="17985"/>
                  </a:cubicBezTo>
                  <a:cubicBezTo>
                    <a:pt x="0" y="8052"/>
                    <a:pt x="8052" y="0"/>
                    <a:pt x="17984" y="0"/>
                  </a:cubicBezTo>
                  <a:cubicBezTo>
                    <a:pt x="27917" y="0"/>
                    <a:pt x="35969" y="8052"/>
                    <a:pt x="35969" y="17985"/>
                  </a:cubicBezTo>
                  <a:close/>
                </a:path>
              </a:pathLst>
            </a:custGeom>
            <a:grpFill/>
            <a:ln w="10954" cap="flat">
              <a:noFill/>
              <a:prstDash val="solid"/>
              <a:miter/>
            </a:ln>
          </p:spPr>
          <p:txBody>
            <a:bodyPr rtlCol="0" anchor="ctr"/>
            <a:lstStyle/>
            <a:p>
              <a:endParaRPr lang="en-US"/>
            </a:p>
          </p:txBody>
        </p:sp>
        <p:sp>
          <p:nvSpPr>
            <p:cNvPr id="1615" name="Forma libre: forma 1614">
              <a:extLst>
                <a:ext uri="{FF2B5EF4-FFF2-40B4-BE49-F238E27FC236}">
                  <a16:creationId xmlns:a16="http://schemas.microsoft.com/office/drawing/2014/main" id="{485566B5-7677-4E36-81F0-EBC2F9D40F9D}"/>
                </a:ext>
              </a:extLst>
            </p:cNvPr>
            <p:cNvSpPr/>
            <p:nvPr/>
          </p:nvSpPr>
          <p:spPr>
            <a:xfrm>
              <a:off x="6159200" y="1894010"/>
              <a:ext cx="35969" cy="35969"/>
            </a:xfrm>
            <a:custGeom>
              <a:avLst/>
              <a:gdLst>
                <a:gd name="connsiteX0" fmla="*/ 35969 w 35969"/>
                <a:gd name="connsiteY0" fmla="*/ 17985 h 35969"/>
                <a:gd name="connsiteX1" fmla="*/ 17984 w 35969"/>
                <a:gd name="connsiteY1" fmla="*/ 35969 h 35969"/>
                <a:gd name="connsiteX2" fmla="*/ 0 w 35969"/>
                <a:gd name="connsiteY2" fmla="*/ 17985 h 35969"/>
                <a:gd name="connsiteX3" fmla="*/ 17984 w 35969"/>
                <a:gd name="connsiteY3" fmla="*/ 0 h 35969"/>
                <a:gd name="connsiteX4" fmla="*/ 35969 w 35969"/>
                <a:gd name="connsiteY4" fmla="*/ 17985 h 3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5969">
                  <a:moveTo>
                    <a:pt x="35969" y="17985"/>
                  </a:moveTo>
                  <a:cubicBezTo>
                    <a:pt x="35969" y="27917"/>
                    <a:pt x="27917" y="35969"/>
                    <a:pt x="17984" y="35969"/>
                  </a:cubicBezTo>
                  <a:cubicBezTo>
                    <a:pt x="8052" y="35969"/>
                    <a:pt x="0" y="27917"/>
                    <a:pt x="0" y="17985"/>
                  </a:cubicBezTo>
                  <a:cubicBezTo>
                    <a:pt x="0" y="8052"/>
                    <a:pt x="8052" y="0"/>
                    <a:pt x="17984" y="0"/>
                  </a:cubicBezTo>
                  <a:cubicBezTo>
                    <a:pt x="27917" y="0"/>
                    <a:pt x="35969" y="8052"/>
                    <a:pt x="35969" y="17985"/>
                  </a:cubicBezTo>
                  <a:close/>
                </a:path>
              </a:pathLst>
            </a:custGeom>
            <a:grpFill/>
            <a:ln w="10954" cap="flat">
              <a:noFill/>
              <a:prstDash val="solid"/>
              <a:miter/>
            </a:ln>
          </p:spPr>
          <p:txBody>
            <a:bodyPr rtlCol="0" anchor="ctr"/>
            <a:lstStyle/>
            <a:p>
              <a:endParaRPr lang="en-US"/>
            </a:p>
          </p:txBody>
        </p:sp>
        <p:sp>
          <p:nvSpPr>
            <p:cNvPr id="1616" name="Forma libre: forma 1615">
              <a:extLst>
                <a:ext uri="{FF2B5EF4-FFF2-40B4-BE49-F238E27FC236}">
                  <a16:creationId xmlns:a16="http://schemas.microsoft.com/office/drawing/2014/main" id="{0A228DCB-09E5-4939-83E6-BDB179018F51}"/>
                </a:ext>
              </a:extLst>
            </p:cNvPr>
            <p:cNvSpPr/>
            <p:nvPr/>
          </p:nvSpPr>
          <p:spPr>
            <a:xfrm>
              <a:off x="6046248" y="1894010"/>
              <a:ext cx="35969" cy="35969"/>
            </a:xfrm>
            <a:custGeom>
              <a:avLst/>
              <a:gdLst>
                <a:gd name="connsiteX0" fmla="*/ 35969 w 35969"/>
                <a:gd name="connsiteY0" fmla="*/ 17985 h 35969"/>
                <a:gd name="connsiteX1" fmla="*/ 17984 w 35969"/>
                <a:gd name="connsiteY1" fmla="*/ 35969 h 35969"/>
                <a:gd name="connsiteX2" fmla="*/ 0 w 35969"/>
                <a:gd name="connsiteY2" fmla="*/ 17985 h 35969"/>
                <a:gd name="connsiteX3" fmla="*/ 17984 w 35969"/>
                <a:gd name="connsiteY3" fmla="*/ 0 h 35969"/>
                <a:gd name="connsiteX4" fmla="*/ 35969 w 35969"/>
                <a:gd name="connsiteY4" fmla="*/ 17985 h 3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5969">
                  <a:moveTo>
                    <a:pt x="35969" y="17985"/>
                  </a:moveTo>
                  <a:cubicBezTo>
                    <a:pt x="35969" y="27964"/>
                    <a:pt x="27854" y="35969"/>
                    <a:pt x="17984" y="35969"/>
                  </a:cubicBezTo>
                  <a:cubicBezTo>
                    <a:pt x="8005" y="35969"/>
                    <a:pt x="0" y="27854"/>
                    <a:pt x="0" y="17985"/>
                  </a:cubicBezTo>
                  <a:cubicBezTo>
                    <a:pt x="0" y="8005"/>
                    <a:pt x="8115" y="0"/>
                    <a:pt x="17984" y="0"/>
                  </a:cubicBezTo>
                  <a:cubicBezTo>
                    <a:pt x="27854" y="0"/>
                    <a:pt x="35969" y="8115"/>
                    <a:pt x="35969" y="17985"/>
                  </a:cubicBezTo>
                  <a:close/>
                </a:path>
              </a:pathLst>
            </a:custGeom>
            <a:grpFill/>
            <a:ln w="10954" cap="flat">
              <a:noFill/>
              <a:prstDash val="solid"/>
              <a:miter/>
            </a:ln>
          </p:spPr>
          <p:txBody>
            <a:bodyPr rtlCol="0" anchor="ctr"/>
            <a:lstStyle/>
            <a:p>
              <a:endParaRPr lang="en-US"/>
            </a:p>
          </p:txBody>
        </p:sp>
        <p:sp>
          <p:nvSpPr>
            <p:cNvPr id="1617" name="Forma libre: forma 1616">
              <a:extLst>
                <a:ext uri="{FF2B5EF4-FFF2-40B4-BE49-F238E27FC236}">
                  <a16:creationId xmlns:a16="http://schemas.microsoft.com/office/drawing/2014/main" id="{B2A00229-AFDF-43EB-93E8-35627E0F3D63}"/>
                </a:ext>
              </a:extLst>
            </p:cNvPr>
            <p:cNvSpPr/>
            <p:nvPr/>
          </p:nvSpPr>
          <p:spPr>
            <a:xfrm>
              <a:off x="6200981" y="1706050"/>
              <a:ext cx="237817" cy="174143"/>
            </a:xfrm>
            <a:custGeom>
              <a:avLst/>
              <a:gdLst>
                <a:gd name="connsiteX0" fmla="*/ 228865 w 237817"/>
                <a:gd name="connsiteY0" fmla="*/ 174143 h 174143"/>
                <a:gd name="connsiteX1" fmla="*/ 224259 w 237817"/>
                <a:gd name="connsiteY1" fmla="*/ 172827 h 174143"/>
                <a:gd name="connsiteX2" fmla="*/ 169866 w 237817"/>
                <a:gd name="connsiteY2" fmla="*/ 139490 h 174143"/>
                <a:gd name="connsiteX3" fmla="*/ 112184 w 237817"/>
                <a:gd name="connsiteY3" fmla="*/ 150017 h 174143"/>
                <a:gd name="connsiteX4" fmla="*/ 0 w 237817"/>
                <a:gd name="connsiteY4" fmla="*/ 75009 h 174143"/>
                <a:gd name="connsiteX5" fmla="*/ 112184 w 237817"/>
                <a:gd name="connsiteY5" fmla="*/ 0 h 174143"/>
                <a:gd name="connsiteX6" fmla="*/ 224368 w 237817"/>
                <a:gd name="connsiteY6" fmla="*/ 75009 h 174143"/>
                <a:gd name="connsiteX7" fmla="*/ 218008 w 237817"/>
                <a:gd name="connsiteY7" fmla="*/ 100012 h 174143"/>
                <a:gd name="connsiteX8" fmla="*/ 237418 w 237817"/>
                <a:gd name="connsiteY8" fmla="*/ 162519 h 174143"/>
                <a:gd name="connsiteX9" fmla="*/ 234348 w 237817"/>
                <a:gd name="connsiteY9" fmla="*/ 172169 h 174143"/>
                <a:gd name="connsiteX10" fmla="*/ 228865 w 237817"/>
                <a:gd name="connsiteY10" fmla="*/ 174143 h 174143"/>
                <a:gd name="connsiteX11" fmla="*/ 170524 w 237817"/>
                <a:gd name="connsiteY11" fmla="*/ 120628 h 174143"/>
                <a:gd name="connsiteX12" fmla="*/ 175130 w 237817"/>
                <a:gd name="connsiteY12" fmla="*/ 121944 h 174143"/>
                <a:gd name="connsiteX13" fmla="*/ 213292 w 237817"/>
                <a:gd name="connsiteY13" fmla="*/ 145302 h 174143"/>
                <a:gd name="connsiteX14" fmla="*/ 199695 w 237817"/>
                <a:gd name="connsiteY14" fmla="*/ 101657 h 174143"/>
                <a:gd name="connsiteX15" fmla="*/ 200572 w 237817"/>
                <a:gd name="connsiteY15" fmla="*/ 94419 h 174143"/>
                <a:gd name="connsiteX16" fmla="*/ 206384 w 237817"/>
                <a:gd name="connsiteY16" fmla="*/ 75118 h 174143"/>
                <a:gd name="connsiteX17" fmla="*/ 112074 w 237817"/>
                <a:gd name="connsiteY17" fmla="*/ 17875 h 174143"/>
                <a:gd name="connsiteX18" fmla="*/ 17766 w 237817"/>
                <a:gd name="connsiteY18" fmla="*/ 75118 h 174143"/>
                <a:gd name="connsiteX19" fmla="*/ 112074 w 237817"/>
                <a:gd name="connsiteY19" fmla="*/ 132362 h 174143"/>
                <a:gd name="connsiteX20" fmla="*/ 166905 w 237817"/>
                <a:gd name="connsiteY20" fmla="*/ 121505 h 174143"/>
                <a:gd name="connsiteX21" fmla="*/ 170524 w 237817"/>
                <a:gd name="connsiteY21" fmla="*/ 120628 h 17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7817" h="174143">
                  <a:moveTo>
                    <a:pt x="228865" y="174143"/>
                  </a:moveTo>
                  <a:cubicBezTo>
                    <a:pt x="227219" y="174143"/>
                    <a:pt x="225684" y="173704"/>
                    <a:pt x="224259" y="172827"/>
                  </a:cubicBezTo>
                  <a:lnTo>
                    <a:pt x="169866" y="139490"/>
                  </a:lnTo>
                  <a:cubicBezTo>
                    <a:pt x="152430" y="146399"/>
                    <a:pt x="132691" y="150017"/>
                    <a:pt x="112184" y="150017"/>
                  </a:cubicBezTo>
                  <a:cubicBezTo>
                    <a:pt x="49348" y="150017"/>
                    <a:pt x="0" y="117009"/>
                    <a:pt x="0" y="75009"/>
                  </a:cubicBezTo>
                  <a:cubicBezTo>
                    <a:pt x="0" y="32899"/>
                    <a:pt x="49238" y="0"/>
                    <a:pt x="112184" y="0"/>
                  </a:cubicBezTo>
                  <a:cubicBezTo>
                    <a:pt x="175021" y="0"/>
                    <a:pt x="224368" y="33008"/>
                    <a:pt x="224368" y="75009"/>
                  </a:cubicBezTo>
                  <a:cubicBezTo>
                    <a:pt x="224368" y="83562"/>
                    <a:pt x="222285" y="91897"/>
                    <a:pt x="218008" y="100012"/>
                  </a:cubicBezTo>
                  <a:lnTo>
                    <a:pt x="237418" y="162519"/>
                  </a:lnTo>
                  <a:cubicBezTo>
                    <a:pt x="238515" y="166028"/>
                    <a:pt x="237308" y="169866"/>
                    <a:pt x="234348" y="172169"/>
                  </a:cubicBezTo>
                  <a:cubicBezTo>
                    <a:pt x="232703" y="173485"/>
                    <a:pt x="230838" y="174143"/>
                    <a:pt x="228865" y="174143"/>
                  </a:cubicBezTo>
                  <a:close/>
                  <a:moveTo>
                    <a:pt x="170524" y="120628"/>
                  </a:moveTo>
                  <a:cubicBezTo>
                    <a:pt x="172169" y="120628"/>
                    <a:pt x="173705" y="121067"/>
                    <a:pt x="175130" y="121944"/>
                  </a:cubicBezTo>
                  <a:lnTo>
                    <a:pt x="213292" y="145302"/>
                  </a:lnTo>
                  <a:lnTo>
                    <a:pt x="199695" y="101657"/>
                  </a:lnTo>
                  <a:cubicBezTo>
                    <a:pt x="198927" y="99244"/>
                    <a:pt x="199256" y="96612"/>
                    <a:pt x="200572" y="94419"/>
                  </a:cubicBezTo>
                  <a:cubicBezTo>
                    <a:pt x="204410" y="88058"/>
                    <a:pt x="206384" y="81588"/>
                    <a:pt x="206384" y="75118"/>
                  </a:cubicBezTo>
                  <a:cubicBezTo>
                    <a:pt x="206384" y="44084"/>
                    <a:pt x="163177" y="17875"/>
                    <a:pt x="112074" y="17875"/>
                  </a:cubicBezTo>
                  <a:cubicBezTo>
                    <a:pt x="60972" y="17875"/>
                    <a:pt x="17766" y="44084"/>
                    <a:pt x="17766" y="75118"/>
                  </a:cubicBezTo>
                  <a:cubicBezTo>
                    <a:pt x="17766" y="106153"/>
                    <a:pt x="60972" y="132362"/>
                    <a:pt x="112074" y="132362"/>
                  </a:cubicBezTo>
                  <a:cubicBezTo>
                    <a:pt x="131814" y="132362"/>
                    <a:pt x="150785" y="128633"/>
                    <a:pt x="166905" y="121505"/>
                  </a:cubicBezTo>
                  <a:cubicBezTo>
                    <a:pt x="168112" y="120847"/>
                    <a:pt x="169318" y="120628"/>
                    <a:pt x="170524" y="120628"/>
                  </a:cubicBezTo>
                  <a:close/>
                </a:path>
              </a:pathLst>
            </a:custGeom>
            <a:grpFill/>
            <a:ln w="10954" cap="flat">
              <a:noFill/>
              <a:prstDash val="solid"/>
              <a:miter/>
            </a:ln>
          </p:spPr>
          <p:txBody>
            <a:bodyPr rtlCol="0" anchor="ctr"/>
            <a:lstStyle/>
            <a:p>
              <a:endParaRPr lang="en-US"/>
            </a:p>
          </p:txBody>
        </p:sp>
        <p:sp>
          <p:nvSpPr>
            <p:cNvPr id="1618" name="Forma libre: forma 1617">
              <a:extLst>
                <a:ext uri="{FF2B5EF4-FFF2-40B4-BE49-F238E27FC236}">
                  <a16:creationId xmlns:a16="http://schemas.microsoft.com/office/drawing/2014/main" id="{72301E8B-9D7B-48F0-9BAE-3CDB7530FA78}"/>
                </a:ext>
              </a:extLst>
            </p:cNvPr>
            <p:cNvSpPr/>
            <p:nvPr/>
          </p:nvSpPr>
          <p:spPr>
            <a:xfrm>
              <a:off x="6296496" y="1764498"/>
              <a:ext cx="35969" cy="35970"/>
            </a:xfrm>
            <a:custGeom>
              <a:avLst/>
              <a:gdLst>
                <a:gd name="connsiteX0" fmla="*/ 0 w 35969"/>
                <a:gd name="connsiteY0" fmla="*/ 17986 h 35970"/>
                <a:gd name="connsiteX1" fmla="*/ 17984 w 35969"/>
                <a:gd name="connsiteY1" fmla="*/ 35970 h 35970"/>
                <a:gd name="connsiteX2" fmla="*/ 35969 w 35969"/>
                <a:gd name="connsiteY2" fmla="*/ 17986 h 35970"/>
                <a:gd name="connsiteX3" fmla="*/ 17984 w 35969"/>
                <a:gd name="connsiteY3" fmla="*/ 1 h 35970"/>
                <a:gd name="connsiteX4" fmla="*/ 0 w 35969"/>
                <a:gd name="connsiteY4" fmla="*/ 17986 h 35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5970">
                  <a:moveTo>
                    <a:pt x="0" y="17986"/>
                  </a:moveTo>
                  <a:cubicBezTo>
                    <a:pt x="0" y="27965"/>
                    <a:pt x="8115" y="35970"/>
                    <a:pt x="17984" y="35970"/>
                  </a:cubicBezTo>
                  <a:cubicBezTo>
                    <a:pt x="27964" y="35970"/>
                    <a:pt x="35969" y="27855"/>
                    <a:pt x="35969" y="17986"/>
                  </a:cubicBezTo>
                  <a:cubicBezTo>
                    <a:pt x="35969" y="8006"/>
                    <a:pt x="27854" y="1"/>
                    <a:pt x="17984" y="1"/>
                  </a:cubicBezTo>
                  <a:cubicBezTo>
                    <a:pt x="8115" y="-109"/>
                    <a:pt x="0" y="8006"/>
                    <a:pt x="0" y="17986"/>
                  </a:cubicBezTo>
                  <a:close/>
                </a:path>
              </a:pathLst>
            </a:custGeom>
            <a:grpFill/>
            <a:ln w="10954" cap="flat">
              <a:noFill/>
              <a:prstDash val="solid"/>
              <a:miter/>
            </a:ln>
          </p:spPr>
          <p:txBody>
            <a:bodyPr rtlCol="0" anchor="ctr"/>
            <a:lstStyle/>
            <a:p>
              <a:endParaRPr lang="en-US"/>
            </a:p>
          </p:txBody>
        </p:sp>
        <p:sp>
          <p:nvSpPr>
            <p:cNvPr id="1619" name="Forma libre: forma 1618">
              <a:extLst>
                <a:ext uri="{FF2B5EF4-FFF2-40B4-BE49-F238E27FC236}">
                  <a16:creationId xmlns:a16="http://schemas.microsoft.com/office/drawing/2014/main" id="{E7C83591-4963-42EC-A64F-BCFF1ADC2CA1}"/>
                </a:ext>
              </a:extLst>
            </p:cNvPr>
            <p:cNvSpPr/>
            <p:nvPr/>
          </p:nvSpPr>
          <p:spPr>
            <a:xfrm>
              <a:off x="6239911" y="1764498"/>
              <a:ext cx="35969" cy="35970"/>
            </a:xfrm>
            <a:custGeom>
              <a:avLst/>
              <a:gdLst>
                <a:gd name="connsiteX0" fmla="*/ 0 w 35969"/>
                <a:gd name="connsiteY0" fmla="*/ 17986 h 35970"/>
                <a:gd name="connsiteX1" fmla="*/ 17984 w 35969"/>
                <a:gd name="connsiteY1" fmla="*/ 35970 h 35970"/>
                <a:gd name="connsiteX2" fmla="*/ 35969 w 35969"/>
                <a:gd name="connsiteY2" fmla="*/ 17986 h 35970"/>
                <a:gd name="connsiteX3" fmla="*/ 17984 w 35969"/>
                <a:gd name="connsiteY3" fmla="*/ 1 h 35970"/>
                <a:gd name="connsiteX4" fmla="*/ 0 w 35969"/>
                <a:gd name="connsiteY4" fmla="*/ 17986 h 35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5970">
                  <a:moveTo>
                    <a:pt x="0" y="17986"/>
                  </a:moveTo>
                  <a:cubicBezTo>
                    <a:pt x="0" y="27965"/>
                    <a:pt x="8115" y="35970"/>
                    <a:pt x="17984" y="35970"/>
                  </a:cubicBezTo>
                  <a:cubicBezTo>
                    <a:pt x="27964" y="35970"/>
                    <a:pt x="35969" y="27855"/>
                    <a:pt x="35969" y="17986"/>
                  </a:cubicBezTo>
                  <a:cubicBezTo>
                    <a:pt x="35969" y="8006"/>
                    <a:pt x="27854" y="1"/>
                    <a:pt x="17984" y="1"/>
                  </a:cubicBezTo>
                  <a:cubicBezTo>
                    <a:pt x="8115" y="-109"/>
                    <a:pt x="0" y="8006"/>
                    <a:pt x="0" y="17986"/>
                  </a:cubicBezTo>
                  <a:close/>
                </a:path>
              </a:pathLst>
            </a:custGeom>
            <a:grpFill/>
            <a:ln w="10954" cap="flat">
              <a:noFill/>
              <a:prstDash val="solid"/>
              <a:miter/>
            </a:ln>
          </p:spPr>
          <p:txBody>
            <a:bodyPr rtlCol="0" anchor="ctr"/>
            <a:lstStyle/>
            <a:p>
              <a:endParaRPr lang="en-US"/>
            </a:p>
          </p:txBody>
        </p:sp>
        <p:sp>
          <p:nvSpPr>
            <p:cNvPr id="1620" name="Forma libre: forma 1619">
              <a:extLst>
                <a:ext uri="{FF2B5EF4-FFF2-40B4-BE49-F238E27FC236}">
                  <a16:creationId xmlns:a16="http://schemas.microsoft.com/office/drawing/2014/main" id="{F241C7E1-A209-4774-9385-DD28AA19A7B8}"/>
                </a:ext>
              </a:extLst>
            </p:cNvPr>
            <p:cNvSpPr/>
            <p:nvPr/>
          </p:nvSpPr>
          <p:spPr>
            <a:xfrm>
              <a:off x="6352972" y="1764498"/>
              <a:ext cx="35969" cy="35970"/>
            </a:xfrm>
            <a:custGeom>
              <a:avLst/>
              <a:gdLst>
                <a:gd name="connsiteX0" fmla="*/ 0 w 35969"/>
                <a:gd name="connsiteY0" fmla="*/ 17986 h 35970"/>
                <a:gd name="connsiteX1" fmla="*/ 17984 w 35969"/>
                <a:gd name="connsiteY1" fmla="*/ 35970 h 35970"/>
                <a:gd name="connsiteX2" fmla="*/ 35969 w 35969"/>
                <a:gd name="connsiteY2" fmla="*/ 17986 h 35970"/>
                <a:gd name="connsiteX3" fmla="*/ 17984 w 35969"/>
                <a:gd name="connsiteY3" fmla="*/ 1 h 35970"/>
                <a:gd name="connsiteX4" fmla="*/ 0 w 35969"/>
                <a:gd name="connsiteY4" fmla="*/ 17986 h 35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5970">
                  <a:moveTo>
                    <a:pt x="0" y="17986"/>
                  </a:moveTo>
                  <a:cubicBezTo>
                    <a:pt x="0" y="27965"/>
                    <a:pt x="8115" y="35970"/>
                    <a:pt x="17984" y="35970"/>
                  </a:cubicBezTo>
                  <a:cubicBezTo>
                    <a:pt x="27964" y="35970"/>
                    <a:pt x="35969" y="27855"/>
                    <a:pt x="35969" y="17986"/>
                  </a:cubicBezTo>
                  <a:cubicBezTo>
                    <a:pt x="35969" y="8006"/>
                    <a:pt x="27854" y="1"/>
                    <a:pt x="17984" y="1"/>
                  </a:cubicBezTo>
                  <a:cubicBezTo>
                    <a:pt x="8115" y="-109"/>
                    <a:pt x="0" y="8006"/>
                    <a:pt x="0" y="17986"/>
                  </a:cubicBezTo>
                  <a:close/>
                </a:path>
              </a:pathLst>
            </a:custGeom>
            <a:grpFill/>
            <a:ln w="10954" cap="flat">
              <a:noFill/>
              <a:prstDash val="solid"/>
              <a:miter/>
            </a:ln>
          </p:spPr>
          <p:txBody>
            <a:bodyPr rtlCol="0" anchor="ctr"/>
            <a:lstStyle/>
            <a:p>
              <a:endParaRPr lang="en-US"/>
            </a:p>
          </p:txBody>
        </p:sp>
      </p:grpSp>
      <p:grpSp>
        <p:nvGrpSpPr>
          <p:cNvPr id="1621" name="Gráfico 1466">
            <a:extLst>
              <a:ext uri="{FF2B5EF4-FFF2-40B4-BE49-F238E27FC236}">
                <a16:creationId xmlns:a16="http://schemas.microsoft.com/office/drawing/2014/main" id="{9F37CA4B-F6FB-4C74-B574-CDEB33A34B5C}"/>
              </a:ext>
            </a:extLst>
          </p:cNvPr>
          <p:cNvGrpSpPr/>
          <p:nvPr/>
        </p:nvGrpSpPr>
        <p:grpSpPr>
          <a:xfrm>
            <a:off x="6768591" y="1820646"/>
            <a:ext cx="631653" cy="501922"/>
            <a:chOff x="6768591" y="1820646"/>
            <a:chExt cx="631653" cy="501922"/>
          </a:xfrm>
          <a:solidFill>
            <a:srgbClr val="000000"/>
          </a:solidFill>
        </p:grpSpPr>
        <p:sp>
          <p:nvSpPr>
            <p:cNvPr id="1622" name="Forma libre: forma 1621">
              <a:extLst>
                <a:ext uri="{FF2B5EF4-FFF2-40B4-BE49-F238E27FC236}">
                  <a16:creationId xmlns:a16="http://schemas.microsoft.com/office/drawing/2014/main" id="{848666D6-1B69-4863-A4F7-B1A9D4A62B07}"/>
                </a:ext>
              </a:extLst>
            </p:cNvPr>
            <p:cNvSpPr/>
            <p:nvPr/>
          </p:nvSpPr>
          <p:spPr>
            <a:xfrm>
              <a:off x="6815745" y="1848939"/>
              <a:ext cx="91238" cy="91238"/>
            </a:xfrm>
            <a:custGeom>
              <a:avLst/>
              <a:gdLst>
                <a:gd name="connsiteX0" fmla="*/ 45619 w 91238"/>
                <a:gd name="connsiteY0" fmla="*/ 91239 h 91238"/>
                <a:gd name="connsiteX1" fmla="*/ 0 w 91238"/>
                <a:gd name="connsiteY1" fmla="*/ 45619 h 91238"/>
                <a:gd name="connsiteX2" fmla="*/ 45619 w 91238"/>
                <a:gd name="connsiteY2" fmla="*/ 0 h 91238"/>
                <a:gd name="connsiteX3" fmla="*/ 91239 w 91238"/>
                <a:gd name="connsiteY3" fmla="*/ 45619 h 91238"/>
                <a:gd name="connsiteX4" fmla="*/ 45619 w 91238"/>
                <a:gd name="connsiteY4" fmla="*/ 91239 h 91238"/>
                <a:gd name="connsiteX5" fmla="*/ 45619 w 91238"/>
                <a:gd name="connsiteY5" fmla="*/ 17765 h 91238"/>
                <a:gd name="connsiteX6" fmla="*/ 17766 w 91238"/>
                <a:gd name="connsiteY6" fmla="*/ 45619 h 91238"/>
                <a:gd name="connsiteX7" fmla="*/ 45619 w 91238"/>
                <a:gd name="connsiteY7" fmla="*/ 73473 h 91238"/>
                <a:gd name="connsiteX8" fmla="*/ 73474 w 91238"/>
                <a:gd name="connsiteY8" fmla="*/ 45619 h 91238"/>
                <a:gd name="connsiteX9" fmla="*/ 45619 w 91238"/>
                <a:gd name="connsiteY9" fmla="*/ 17765 h 9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238" h="91238">
                  <a:moveTo>
                    <a:pt x="45619" y="91239"/>
                  </a:moveTo>
                  <a:cubicBezTo>
                    <a:pt x="20397" y="91239"/>
                    <a:pt x="0" y="70732"/>
                    <a:pt x="0" y="45619"/>
                  </a:cubicBezTo>
                  <a:cubicBezTo>
                    <a:pt x="0" y="20507"/>
                    <a:pt x="20507" y="0"/>
                    <a:pt x="45619" y="0"/>
                  </a:cubicBezTo>
                  <a:cubicBezTo>
                    <a:pt x="70842" y="0"/>
                    <a:pt x="91239" y="20507"/>
                    <a:pt x="91239" y="45619"/>
                  </a:cubicBezTo>
                  <a:cubicBezTo>
                    <a:pt x="91239" y="70732"/>
                    <a:pt x="70842" y="91239"/>
                    <a:pt x="45619" y="91239"/>
                  </a:cubicBezTo>
                  <a:close/>
                  <a:moveTo>
                    <a:pt x="45619" y="17765"/>
                  </a:moveTo>
                  <a:cubicBezTo>
                    <a:pt x="30267" y="17765"/>
                    <a:pt x="17766" y="30267"/>
                    <a:pt x="17766" y="45619"/>
                  </a:cubicBezTo>
                  <a:cubicBezTo>
                    <a:pt x="17766" y="60972"/>
                    <a:pt x="30267" y="73473"/>
                    <a:pt x="45619" y="73473"/>
                  </a:cubicBezTo>
                  <a:cubicBezTo>
                    <a:pt x="60972" y="73473"/>
                    <a:pt x="73474" y="60972"/>
                    <a:pt x="73474" y="45619"/>
                  </a:cubicBezTo>
                  <a:cubicBezTo>
                    <a:pt x="73474" y="30267"/>
                    <a:pt x="60972" y="17765"/>
                    <a:pt x="45619" y="17765"/>
                  </a:cubicBezTo>
                  <a:close/>
                </a:path>
              </a:pathLst>
            </a:custGeom>
            <a:grpFill/>
            <a:ln w="10954" cap="flat">
              <a:noFill/>
              <a:prstDash val="solid"/>
              <a:miter/>
            </a:ln>
          </p:spPr>
          <p:txBody>
            <a:bodyPr rtlCol="0" anchor="ctr"/>
            <a:lstStyle/>
            <a:p>
              <a:endParaRPr lang="en-US"/>
            </a:p>
          </p:txBody>
        </p:sp>
        <p:sp>
          <p:nvSpPr>
            <p:cNvPr id="1623" name="Forma libre: forma 1622">
              <a:extLst>
                <a:ext uri="{FF2B5EF4-FFF2-40B4-BE49-F238E27FC236}">
                  <a16:creationId xmlns:a16="http://schemas.microsoft.com/office/drawing/2014/main" id="{08AE9642-3ACA-4848-8D3B-A68258CD60A0}"/>
                </a:ext>
              </a:extLst>
            </p:cNvPr>
            <p:cNvSpPr/>
            <p:nvPr/>
          </p:nvSpPr>
          <p:spPr>
            <a:xfrm>
              <a:off x="6803025" y="2002575"/>
              <a:ext cx="17765" cy="111964"/>
            </a:xfrm>
            <a:custGeom>
              <a:avLst/>
              <a:gdLst>
                <a:gd name="connsiteX0" fmla="*/ 8883 w 17765"/>
                <a:gd name="connsiteY0" fmla="*/ 111965 h 111964"/>
                <a:gd name="connsiteX1" fmla="*/ 0 w 17765"/>
                <a:gd name="connsiteY1" fmla="*/ 103082 h 111964"/>
                <a:gd name="connsiteX2" fmla="*/ 0 w 17765"/>
                <a:gd name="connsiteY2" fmla="*/ 8883 h 111964"/>
                <a:gd name="connsiteX3" fmla="*/ 8883 w 17765"/>
                <a:gd name="connsiteY3" fmla="*/ 0 h 111964"/>
                <a:gd name="connsiteX4" fmla="*/ 17765 w 17765"/>
                <a:gd name="connsiteY4" fmla="*/ 8883 h 111964"/>
                <a:gd name="connsiteX5" fmla="*/ 17765 w 17765"/>
                <a:gd name="connsiteY5" fmla="*/ 103082 h 111964"/>
                <a:gd name="connsiteX6" fmla="*/ 8883 w 17765"/>
                <a:gd name="connsiteY6" fmla="*/ 111965 h 11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11964">
                  <a:moveTo>
                    <a:pt x="8883" y="111965"/>
                  </a:moveTo>
                  <a:cubicBezTo>
                    <a:pt x="3948" y="111965"/>
                    <a:pt x="0" y="108017"/>
                    <a:pt x="0" y="103082"/>
                  </a:cubicBezTo>
                  <a:lnTo>
                    <a:pt x="0" y="8883"/>
                  </a:lnTo>
                  <a:cubicBezTo>
                    <a:pt x="0" y="3948"/>
                    <a:pt x="3948" y="0"/>
                    <a:pt x="8883" y="0"/>
                  </a:cubicBezTo>
                  <a:cubicBezTo>
                    <a:pt x="13817" y="0"/>
                    <a:pt x="17765" y="3948"/>
                    <a:pt x="17765" y="8883"/>
                  </a:cubicBezTo>
                  <a:lnTo>
                    <a:pt x="17765" y="103082"/>
                  </a:lnTo>
                  <a:cubicBezTo>
                    <a:pt x="17765" y="108017"/>
                    <a:pt x="13817" y="111965"/>
                    <a:pt x="8883" y="111965"/>
                  </a:cubicBezTo>
                  <a:close/>
                </a:path>
              </a:pathLst>
            </a:custGeom>
            <a:grpFill/>
            <a:ln w="10954" cap="flat">
              <a:noFill/>
              <a:prstDash val="solid"/>
              <a:miter/>
            </a:ln>
          </p:spPr>
          <p:txBody>
            <a:bodyPr rtlCol="0" anchor="ctr"/>
            <a:lstStyle/>
            <a:p>
              <a:endParaRPr lang="en-US"/>
            </a:p>
          </p:txBody>
        </p:sp>
        <p:sp>
          <p:nvSpPr>
            <p:cNvPr id="1624" name="Forma libre: forma 1623">
              <a:extLst>
                <a:ext uri="{FF2B5EF4-FFF2-40B4-BE49-F238E27FC236}">
                  <a16:creationId xmlns:a16="http://schemas.microsoft.com/office/drawing/2014/main" id="{BFA86455-F3DD-462D-ACDA-87DAB4D379BB}"/>
                </a:ext>
              </a:extLst>
            </p:cNvPr>
            <p:cNvSpPr/>
            <p:nvPr/>
          </p:nvSpPr>
          <p:spPr>
            <a:xfrm>
              <a:off x="6768591" y="1949663"/>
              <a:ext cx="151114" cy="372905"/>
            </a:xfrm>
            <a:custGeom>
              <a:avLst/>
              <a:gdLst>
                <a:gd name="connsiteX0" fmla="*/ 142231 w 151114"/>
                <a:gd name="connsiteY0" fmla="*/ 372905 h 372905"/>
                <a:gd name="connsiteX1" fmla="*/ 105056 w 151114"/>
                <a:gd name="connsiteY1" fmla="*/ 372905 h 372905"/>
                <a:gd name="connsiteX2" fmla="*/ 96173 w 151114"/>
                <a:gd name="connsiteY2" fmla="*/ 364023 h 372905"/>
                <a:gd name="connsiteX3" fmla="*/ 96173 w 151114"/>
                <a:gd name="connsiteY3" fmla="*/ 211483 h 372905"/>
                <a:gd name="connsiteX4" fmla="*/ 94967 w 151114"/>
                <a:gd name="connsiteY4" fmla="*/ 208961 h 372905"/>
                <a:gd name="connsiteX5" fmla="*/ 92226 w 151114"/>
                <a:gd name="connsiteY5" fmla="*/ 208193 h 372905"/>
                <a:gd name="connsiteX6" fmla="*/ 89484 w 151114"/>
                <a:gd name="connsiteY6" fmla="*/ 212141 h 372905"/>
                <a:gd name="connsiteX7" fmla="*/ 89484 w 151114"/>
                <a:gd name="connsiteY7" fmla="*/ 363913 h 372905"/>
                <a:gd name="connsiteX8" fmla="*/ 80602 w 151114"/>
                <a:gd name="connsiteY8" fmla="*/ 372796 h 372905"/>
                <a:gd name="connsiteX9" fmla="*/ 43426 w 151114"/>
                <a:gd name="connsiteY9" fmla="*/ 372796 h 372905"/>
                <a:gd name="connsiteX10" fmla="*/ 34543 w 151114"/>
                <a:gd name="connsiteY10" fmla="*/ 363913 h 372905"/>
                <a:gd name="connsiteX11" fmla="*/ 34543 w 151114"/>
                <a:gd name="connsiteY11" fmla="*/ 180778 h 372905"/>
                <a:gd name="connsiteX12" fmla="*/ 21055 w 151114"/>
                <a:gd name="connsiteY12" fmla="*/ 181655 h 372905"/>
                <a:gd name="connsiteX13" fmla="*/ 0 w 151114"/>
                <a:gd name="connsiteY13" fmla="*/ 155336 h 372905"/>
                <a:gd name="connsiteX14" fmla="*/ 0 w 151114"/>
                <a:gd name="connsiteY14" fmla="*/ 60698 h 372905"/>
                <a:gd name="connsiteX15" fmla="*/ 52967 w 151114"/>
                <a:gd name="connsiteY15" fmla="*/ 1371 h 372905"/>
                <a:gd name="connsiteX16" fmla="*/ 92993 w 151114"/>
                <a:gd name="connsiteY16" fmla="*/ 55 h 372905"/>
                <a:gd name="connsiteX17" fmla="*/ 101766 w 151114"/>
                <a:gd name="connsiteY17" fmla="*/ 9047 h 372905"/>
                <a:gd name="connsiteX18" fmla="*/ 92884 w 151114"/>
                <a:gd name="connsiteY18" fmla="*/ 17820 h 372905"/>
                <a:gd name="connsiteX19" fmla="*/ 54941 w 151114"/>
                <a:gd name="connsiteY19" fmla="*/ 19026 h 372905"/>
                <a:gd name="connsiteX20" fmla="*/ 17765 w 151114"/>
                <a:gd name="connsiteY20" fmla="*/ 60698 h 372905"/>
                <a:gd name="connsiteX21" fmla="*/ 17765 w 151114"/>
                <a:gd name="connsiteY21" fmla="*/ 155336 h 372905"/>
                <a:gd name="connsiteX22" fmla="*/ 24345 w 151114"/>
                <a:gd name="connsiteY22" fmla="*/ 164219 h 372905"/>
                <a:gd name="connsiteX23" fmla="*/ 31363 w 151114"/>
                <a:gd name="connsiteY23" fmla="*/ 162464 h 372905"/>
                <a:gd name="connsiteX24" fmla="*/ 34434 w 151114"/>
                <a:gd name="connsiteY24" fmla="*/ 155994 h 372905"/>
                <a:gd name="connsiteX25" fmla="*/ 43317 w 151114"/>
                <a:gd name="connsiteY25" fmla="*/ 147111 h 372905"/>
                <a:gd name="connsiteX26" fmla="*/ 52199 w 151114"/>
                <a:gd name="connsiteY26" fmla="*/ 155994 h 372905"/>
                <a:gd name="connsiteX27" fmla="*/ 52199 w 151114"/>
                <a:gd name="connsiteY27" fmla="*/ 355140 h 372905"/>
                <a:gd name="connsiteX28" fmla="*/ 71609 w 151114"/>
                <a:gd name="connsiteY28" fmla="*/ 355140 h 372905"/>
                <a:gd name="connsiteX29" fmla="*/ 71609 w 151114"/>
                <a:gd name="connsiteY29" fmla="*/ 212141 h 372905"/>
                <a:gd name="connsiteX30" fmla="*/ 89265 w 151114"/>
                <a:gd name="connsiteY30" fmla="*/ 190647 h 372905"/>
                <a:gd name="connsiteX31" fmla="*/ 106482 w 151114"/>
                <a:gd name="connsiteY31" fmla="*/ 195363 h 372905"/>
                <a:gd name="connsiteX32" fmla="*/ 113939 w 151114"/>
                <a:gd name="connsiteY32" fmla="*/ 211483 h 372905"/>
                <a:gd name="connsiteX33" fmla="*/ 113939 w 151114"/>
                <a:gd name="connsiteY33" fmla="*/ 355030 h 372905"/>
                <a:gd name="connsiteX34" fmla="*/ 133349 w 151114"/>
                <a:gd name="connsiteY34" fmla="*/ 355030 h 372905"/>
                <a:gd name="connsiteX35" fmla="*/ 133349 w 151114"/>
                <a:gd name="connsiteY35" fmla="*/ 155994 h 372905"/>
                <a:gd name="connsiteX36" fmla="*/ 142231 w 151114"/>
                <a:gd name="connsiteY36" fmla="*/ 147111 h 372905"/>
                <a:gd name="connsiteX37" fmla="*/ 151114 w 151114"/>
                <a:gd name="connsiteY37" fmla="*/ 155994 h 372905"/>
                <a:gd name="connsiteX38" fmla="*/ 151114 w 151114"/>
                <a:gd name="connsiteY38" fmla="*/ 364023 h 372905"/>
                <a:gd name="connsiteX39" fmla="*/ 142231 w 151114"/>
                <a:gd name="connsiteY39" fmla="*/ 372905 h 37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1114" h="372905">
                  <a:moveTo>
                    <a:pt x="142231" y="372905"/>
                  </a:moveTo>
                  <a:lnTo>
                    <a:pt x="105056" y="372905"/>
                  </a:lnTo>
                  <a:cubicBezTo>
                    <a:pt x="100121" y="372905"/>
                    <a:pt x="96173" y="368957"/>
                    <a:pt x="96173" y="364023"/>
                  </a:cubicBezTo>
                  <a:lnTo>
                    <a:pt x="96173" y="211483"/>
                  </a:lnTo>
                  <a:cubicBezTo>
                    <a:pt x="96173" y="210167"/>
                    <a:pt x="95406" y="209290"/>
                    <a:pt x="94967" y="208961"/>
                  </a:cubicBezTo>
                  <a:cubicBezTo>
                    <a:pt x="94419" y="208522"/>
                    <a:pt x="93542" y="207974"/>
                    <a:pt x="92226" y="208193"/>
                  </a:cubicBezTo>
                  <a:cubicBezTo>
                    <a:pt x="90690" y="208412"/>
                    <a:pt x="89484" y="210167"/>
                    <a:pt x="89484" y="212141"/>
                  </a:cubicBezTo>
                  <a:lnTo>
                    <a:pt x="89484" y="363913"/>
                  </a:lnTo>
                  <a:cubicBezTo>
                    <a:pt x="89484" y="368848"/>
                    <a:pt x="85536" y="372796"/>
                    <a:pt x="80602" y="372796"/>
                  </a:cubicBezTo>
                  <a:lnTo>
                    <a:pt x="43426" y="372796"/>
                  </a:lnTo>
                  <a:cubicBezTo>
                    <a:pt x="38491" y="372796"/>
                    <a:pt x="34543" y="368848"/>
                    <a:pt x="34543" y="363913"/>
                  </a:cubicBezTo>
                  <a:lnTo>
                    <a:pt x="34543" y="180778"/>
                  </a:lnTo>
                  <a:cubicBezTo>
                    <a:pt x="30267" y="182203"/>
                    <a:pt x="25661" y="182532"/>
                    <a:pt x="21055" y="181655"/>
                  </a:cubicBezTo>
                  <a:cubicBezTo>
                    <a:pt x="8883" y="179352"/>
                    <a:pt x="0" y="168276"/>
                    <a:pt x="0" y="155336"/>
                  </a:cubicBezTo>
                  <a:lnTo>
                    <a:pt x="0" y="60698"/>
                  </a:lnTo>
                  <a:cubicBezTo>
                    <a:pt x="0" y="30322"/>
                    <a:pt x="22810" y="4770"/>
                    <a:pt x="52967" y="1371"/>
                  </a:cubicBezTo>
                  <a:cubicBezTo>
                    <a:pt x="62288" y="274"/>
                    <a:pt x="75776" y="-164"/>
                    <a:pt x="92993" y="55"/>
                  </a:cubicBezTo>
                  <a:cubicBezTo>
                    <a:pt x="97928" y="55"/>
                    <a:pt x="101876" y="4112"/>
                    <a:pt x="101766" y="9047"/>
                  </a:cubicBezTo>
                  <a:cubicBezTo>
                    <a:pt x="101656" y="13982"/>
                    <a:pt x="97709" y="17820"/>
                    <a:pt x="92884" y="17820"/>
                  </a:cubicBezTo>
                  <a:cubicBezTo>
                    <a:pt x="76215" y="17601"/>
                    <a:pt x="63604" y="18039"/>
                    <a:pt x="54941" y="19026"/>
                  </a:cubicBezTo>
                  <a:cubicBezTo>
                    <a:pt x="33776" y="21439"/>
                    <a:pt x="17765" y="39314"/>
                    <a:pt x="17765" y="60698"/>
                  </a:cubicBezTo>
                  <a:lnTo>
                    <a:pt x="17765" y="155336"/>
                  </a:lnTo>
                  <a:cubicBezTo>
                    <a:pt x="17765" y="159613"/>
                    <a:pt x="20616" y="163451"/>
                    <a:pt x="24345" y="164219"/>
                  </a:cubicBezTo>
                  <a:cubicBezTo>
                    <a:pt x="27854" y="164877"/>
                    <a:pt x="30267" y="163451"/>
                    <a:pt x="31363" y="162464"/>
                  </a:cubicBezTo>
                  <a:cubicBezTo>
                    <a:pt x="33337" y="160819"/>
                    <a:pt x="34434" y="158516"/>
                    <a:pt x="34434" y="155994"/>
                  </a:cubicBezTo>
                  <a:cubicBezTo>
                    <a:pt x="34434" y="151059"/>
                    <a:pt x="38382" y="147111"/>
                    <a:pt x="43317" y="147111"/>
                  </a:cubicBezTo>
                  <a:cubicBezTo>
                    <a:pt x="48251" y="147111"/>
                    <a:pt x="52199" y="151059"/>
                    <a:pt x="52199" y="155994"/>
                  </a:cubicBezTo>
                  <a:lnTo>
                    <a:pt x="52199" y="355140"/>
                  </a:lnTo>
                  <a:lnTo>
                    <a:pt x="71609" y="355140"/>
                  </a:lnTo>
                  <a:lnTo>
                    <a:pt x="71609" y="212141"/>
                  </a:lnTo>
                  <a:cubicBezTo>
                    <a:pt x="71609" y="201504"/>
                    <a:pt x="79176" y="192292"/>
                    <a:pt x="89265" y="190647"/>
                  </a:cubicBezTo>
                  <a:cubicBezTo>
                    <a:pt x="95406" y="189660"/>
                    <a:pt x="101766" y="191415"/>
                    <a:pt x="106482" y="195363"/>
                  </a:cubicBezTo>
                  <a:cubicBezTo>
                    <a:pt x="111197" y="199420"/>
                    <a:pt x="113939" y="205232"/>
                    <a:pt x="113939" y="211483"/>
                  </a:cubicBezTo>
                  <a:lnTo>
                    <a:pt x="113939" y="355030"/>
                  </a:lnTo>
                  <a:lnTo>
                    <a:pt x="133349" y="355030"/>
                  </a:lnTo>
                  <a:lnTo>
                    <a:pt x="133349" y="155994"/>
                  </a:lnTo>
                  <a:cubicBezTo>
                    <a:pt x="133349" y="151059"/>
                    <a:pt x="137297" y="147111"/>
                    <a:pt x="142231" y="147111"/>
                  </a:cubicBezTo>
                  <a:cubicBezTo>
                    <a:pt x="147166" y="147111"/>
                    <a:pt x="151114" y="151059"/>
                    <a:pt x="151114" y="155994"/>
                  </a:cubicBezTo>
                  <a:lnTo>
                    <a:pt x="151114" y="364023"/>
                  </a:lnTo>
                  <a:cubicBezTo>
                    <a:pt x="151114" y="368848"/>
                    <a:pt x="147166" y="372905"/>
                    <a:pt x="142231" y="372905"/>
                  </a:cubicBezTo>
                  <a:close/>
                </a:path>
              </a:pathLst>
            </a:custGeom>
            <a:grpFill/>
            <a:ln w="10954" cap="flat">
              <a:noFill/>
              <a:prstDash val="solid"/>
              <a:miter/>
            </a:ln>
          </p:spPr>
          <p:txBody>
            <a:bodyPr rtlCol="0" anchor="ctr"/>
            <a:lstStyle/>
            <a:p>
              <a:endParaRPr lang="en-US"/>
            </a:p>
          </p:txBody>
        </p:sp>
        <p:sp>
          <p:nvSpPr>
            <p:cNvPr id="1625" name="Forma libre: forma 1624">
              <a:extLst>
                <a:ext uri="{FF2B5EF4-FFF2-40B4-BE49-F238E27FC236}">
                  <a16:creationId xmlns:a16="http://schemas.microsoft.com/office/drawing/2014/main" id="{8461CDED-11FB-432E-95DD-B8DB7E23A026}"/>
                </a:ext>
              </a:extLst>
            </p:cNvPr>
            <p:cNvSpPr/>
            <p:nvPr/>
          </p:nvSpPr>
          <p:spPr>
            <a:xfrm>
              <a:off x="6835856" y="1996707"/>
              <a:ext cx="51126" cy="99519"/>
            </a:xfrm>
            <a:custGeom>
              <a:avLst/>
              <a:gdLst>
                <a:gd name="connsiteX0" fmla="*/ 25508 w 51126"/>
                <a:gd name="connsiteY0" fmla="*/ 99520 h 99519"/>
                <a:gd name="connsiteX1" fmla="*/ 17612 w 51126"/>
                <a:gd name="connsiteY1" fmla="*/ 94695 h 99519"/>
                <a:gd name="connsiteX2" fmla="*/ 944 w 51126"/>
                <a:gd name="connsiteY2" fmla="*/ 61906 h 99519"/>
                <a:gd name="connsiteX3" fmla="*/ 67 w 51126"/>
                <a:gd name="connsiteY3" fmla="*/ 56861 h 99519"/>
                <a:gd name="connsiteX4" fmla="*/ 5330 w 51126"/>
                <a:gd name="connsiteY4" fmla="*/ 7952 h 99519"/>
                <a:gd name="connsiteX5" fmla="*/ 15090 w 51126"/>
                <a:gd name="connsiteY5" fmla="*/ 56 h 99519"/>
                <a:gd name="connsiteX6" fmla="*/ 22986 w 51126"/>
                <a:gd name="connsiteY6" fmla="*/ 9816 h 99519"/>
                <a:gd name="connsiteX7" fmla="*/ 17941 w 51126"/>
                <a:gd name="connsiteY7" fmla="*/ 56094 h 99519"/>
                <a:gd name="connsiteX8" fmla="*/ 25508 w 51126"/>
                <a:gd name="connsiteY8" fmla="*/ 70898 h 99519"/>
                <a:gd name="connsiteX9" fmla="*/ 33075 w 51126"/>
                <a:gd name="connsiteY9" fmla="*/ 56094 h 99519"/>
                <a:gd name="connsiteX10" fmla="*/ 28140 w 51126"/>
                <a:gd name="connsiteY10" fmla="*/ 10145 h 99519"/>
                <a:gd name="connsiteX11" fmla="*/ 36036 w 51126"/>
                <a:gd name="connsiteY11" fmla="*/ 385 h 99519"/>
                <a:gd name="connsiteX12" fmla="*/ 45796 w 51126"/>
                <a:gd name="connsiteY12" fmla="*/ 8281 h 99519"/>
                <a:gd name="connsiteX13" fmla="*/ 51060 w 51126"/>
                <a:gd name="connsiteY13" fmla="*/ 56861 h 99519"/>
                <a:gd name="connsiteX14" fmla="*/ 50182 w 51126"/>
                <a:gd name="connsiteY14" fmla="*/ 61906 h 99519"/>
                <a:gd name="connsiteX15" fmla="*/ 33514 w 51126"/>
                <a:gd name="connsiteY15" fmla="*/ 94695 h 99519"/>
                <a:gd name="connsiteX16" fmla="*/ 25508 w 51126"/>
                <a:gd name="connsiteY16" fmla="*/ 99520 h 9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126" h="99519">
                  <a:moveTo>
                    <a:pt x="25508" y="99520"/>
                  </a:moveTo>
                  <a:cubicBezTo>
                    <a:pt x="22109" y="99520"/>
                    <a:pt x="19148" y="97655"/>
                    <a:pt x="17612" y="94695"/>
                  </a:cubicBezTo>
                  <a:lnTo>
                    <a:pt x="944" y="61906"/>
                  </a:lnTo>
                  <a:cubicBezTo>
                    <a:pt x="176" y="60370"/>
                    <a:pt x="-153" y="58616"/>
                    <a:pt x="67" y="56861"/>
                  </a:cubicBezTo>
                  <a:lnTo>
                    <a:pt x="5330" y="7952"/>
                  </a:lnTo>
                  <a:cubicBezTo>
                    <a:pt x="5879" y="3017"/>
                    <a:pt x="10265" y="-492"/>
                    <a:pt x="15090" y="56"/>
                  </a:cubicBezTo>
                  <a:cubicBezTo>
                    <a:pt x="20025" y="605"/>
                    <a:pt x="23534" y="4991"/>
                    <a:pt x="22986" y="9816"/>
                  </a:cubicBezTo>
                  <a:lnTo>
                    <a:pt x="17941" y="56094"/>
                  </a:lnTo>
                  <a:lnTo>
                    <a:pt x="25508" y="70898"/>
                  </a:lnTo>
                  <a:lnTo>
                    <a:pt x="33075" y="56094"/>
                  </a:lnTo>
                  <a:lnTo>
                    <a:pt x="28140" y="10145"/>
                  </a:lnTo>
                  <a:cubicBezTo>
                    <a:pt x="27592" y="5211"/>
                    <a:pt x="31101" y="824"/>
                    <a:pt x="36036" y="385"/>
                  </a:cubicBezTo>
                  <a:cubicBezTo>
                    <a:pt x="40970" y="-163"/>
                    <a:pt x="45357" y="3346"/>
                    <a:pt x="45796" y="8281"/>
                  </a:cubicBezTo>
                  <a:lnTo>
                    <a:pt x="51060" y="56861"/>
                  </a:lnTo>
                  <a:cubicBezTo>
                    <a:pt x="51279" y="58616"/>
                    <a:pt x="50950" y="60370"/>
                    <a:pt x="50182" y="61906"/>
                  </a:cubicBezTo>
                  <a:lnTo>
                    <a:pt x="33514" y="94695"/>
                  </a:lnTo>
                  <a:cubicBezTo>
                    <a:pt x="31978" y="97655"/>
                    <a:pt x="28908" y="99520"/>
                    <a:pt x="25508" y="99520"/>
                  </a:cubicBezTo>
                  <a:close/>
                </a:path>
              </a:pathLst>
            </a:custGeom>
            <a:grpFill/>
            <a:ln w="10954" cap="flat">
              <a:noFill/>
              <a:prstDash val="solid"/>
              <a:miter/>
            </a:ln>
          </p:spPr>
          <p:txBody>
            <a:bodyPr rtlCol="0" anchor="ctr"/>
            <a:lstStyle/>
            <a:p>
              <a:endParaRPr lang="en-US"/>
            </a:p>
          </p:txBody>
        </p:sp>
        <p:sp>
          <p:nvSpPr>
            <p:cNvPr id="1626" name="Forma libre: forma 1625">
              <a:extLst>
                <a:ext uri="{FF2B5EF4-FFF2-40B4-BE49-F238E27FC236}">
                  <a16:creationId xmlns:a16="http://schemas.microsoft.com/office/drawing/2014/main" id="{AB63659C-1A20-4584-AC25-BCD0C67D21F2}"/>
                </a:ext>
              </a:extLst>
            </p:cNvPr>
            <p:cNvSpPr/>
            <p:nvPr/>
          </p:nvSpPr>
          <p:spPr>
            <a:xfrm>
              <a:off x="6803025" y="2107522"/>
              <a:ext cx="116680" cy="17765"/>
            </a:xfrm>
            <a:custGeom>
              <a:avLst/>
              <a:gdLst>
                <a:gd name="connsiteX0" fmla="*/ 107797 w 116680"/>
                <a:gd name="connsiteY0" fmla="*/ 17765 h 17765"/>
                <a:gd name="connsiteX1" fmla="*/ 8883 w 116680"/>
                <a:gd name="connsiteY1" fmla="*/ 17765 h 17765"/>
                <a:gd name="connsiteX2" fmla="*/ 0 w 116680"/>
                <a:gd name="connsiteY2" fmla="*/ 8883 h 17765"/>
                <a:gd name="connsiteX3" fmla="*/ 8883 w 116680"/>
                <a:gd name="connsiteY3" fmla="*/ 0 h 17765"/>
                <a:gd name="connsiteX4" fmla="*/ 107797 w 116680"/>
                <a:gd name="connsiteY4" fmla="*/ 0 h 17765"/>
                <a:gd name="connsiteX5" fmla="*/ 116680 w 116680"/>
                <a:gd name="connsiteY5" fmla="*/ 8883 h 17765"/>
                <a:gd name="connsiteX6" fmla="*/ 107797 w 116680"/>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0" h="17765">
                  <a:moveTo>
                    <a:pt x="107797" y="17765"/>
                  </a:moveTo>
                  <a:lnTo>
                    <a:pt x="8883" y="17765"/>
                  </a:lnTo>
                  <a:cubicBezTo>
                    <a:pt x="3948" y="17765"/>
                    <a:pt x="0" y="13817"/>
                    <a:pt x="0" y="8883"/>
                  </a:cubicBezTo>
                  <a:cubicBezTo>
                    <a:pt x="0" y="3948"/>
                    <a:pt x="3948" y="0"/>
                    <a:pt x="8883" y="0"/>
                  </a:cubicBezTo>
                  <a:lnTo>
                    <a:pt x="107797" y="0"/>
                  </a:lnTo>
                  <a:cubicBezTo>
                    <a:pt x="112732" y="0"/>
                    <a:pt x="116680" y="3948"/>
                    <a:pt x="116680" y="8883"/>
                  </a:cubicBezTo>
                  <a:cubicBezTo>
                    <a:pt x="116680" y="13817"/>
                    <a:pt x="112732" y="17765"/>
                    <a:pt x="107797" y="17765"/>
                  </a:cubicBezTo>
                  <a:close/>
                </a:path>
              </a:pathLst>
            </a:custGeom>
            <a:grpFill/>
            <a:ln w="10954" cap="flat">
              <a:noFill/>
              <a:prstDash val="solid"/>
              <a:miter/>
            </a:ln>
          </p:spPr>
          <p:txBody>
            <a:bodyPr rtlCol="0" anchor="ctr"/>
            <a:lstStyle/>
            <a:p>
              <a:endParaRPr lang="en-US"/>
            </a:p>
          </p:txBody>
        </p:sp>
        <p:sp>
          <p:nvSpPr>
            <p:cNvPr id="1627" name="Forma libre: forma 1626">
              <a:extLst>
                <a:ext uri="{FF2B5EF4-FFF2-40B4-BE49-F238E27FC236}">
                  <a16:creationId xmlns:a16="http://schemas.microsoft.com/office/drawing/2014/main" id="{8BFAF5D3-3FB9-4DC9-B59C-0042FCBACFCC}"/>
                </a:ext>
              </a:extLst>
            </p:cNvPr>
            <p:cNvSpPr/>
            <p:nvPr/>
          </p:nvSpPr>
          <p:spPr>
            <a:xfrm>
              <a:off x="6852482" y="1949718"/>
              <a:ext cx="186644" cy="164821"/>
            </a:xfrm>
            <a:custGeom>
              <a:avLst/>
              <a:gdLst>
                <a:gd name="connsiteX0" fmla="*/ 58340 w 186644"/>
                <a:gd name="connsiteY0" fmla="*/ 164822 h 164821"/>
                <a:gd name="connsiteX1" fmla="*/ 49458 w 186644"/>
                <a:gd name="connsiteY1" fmla="*/ 155939 h 164821"/>
                <a:gd name="connsiteX2" fmla="*/ 49458 w 186644"/>
                <a:gd name="connsiteY2" fmla="*/ 46387 h 164821"/>
                <a:gd name="connsiteX3" fmla="*/ 58340 w 186644"/>
                <a:gd name="connsiteY3" fmla="*/ 37504 h 164821"/>
                <a:gd name="connsiteX4" fmla="*/ 159010 w 186644"/>
                <a:gd name="connsiteY4" fmla="*/ 37504 h 164821"/>
                <a:gd name="connsiteX5" fmla="*/ 168879 w 186644"/>
                <a:gd name="connsiteY5" fmla="*/ 27635 h 164821"/>
                <a:gd name="connsiteX6" fmla="*/ 159010 w 186644"/>
                <a:gd name="connsiteY6" fmla="*/ 17765 h 164821"/>
                <a:gd name="connsiteX7" fmla="*/ 8883 w 186644"/>
                <a:gd name="connsiteY7" fmla="*/ 17765 h 164821"/>
                <a:gd name="connsiteX8" fmla="*/ 0 w 186644"/>
                <a:gd name="connsiteY8" fmla="*/ 8883 h 164821"/>
                <a:gd name="connsiteX9" fmla="*/ 8883 w 186644"/>
                <a:gd name="connsiteY9" fmla="*/ 0 h 164821"/>
                <a:gd name="connsiteX10" fmla="*/ 159010 w 186644"/>
                <a:gd name="connsiteY10" fmla="*/ 0 h 164821"/>
                <a:gd name="connsiteX11" fmla="*/ 186645 w 186644"/>
                <a:gd name="connsiteY11" fmla="*/ 27744 h 164821"/>
                <a:gd name="connsiteX12" fmla="*/ 159010 w 186644"/>
                <a:gd name="connsiteY12" fmla="*/ 55379 h 164821"/>
                <a:gd name="connsiteX13" fmla="*/ 67223 w 186644"/>
                <a:gd name="connsiteY13" fmla="*/ 55379 h 164821"/>
                <a:gd name="connsiteX14" fmla="*/ 67223 w 186644"/>
                <a:gd name="connsiteY14" fmla="*/ 155939 h 164821"/>
                <a:gd name="connsiteX15" fmla="*/ 58340 w 186644"/>
                <a:gd name="connsiteY15" fmla="*/ 164822 h 16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644" h="164821">
                  <a:moveTo>
                    <a:pt x="58340" y="164822"/>
                  </a:moveTo>
                  <a:cubicBezTo>
                    <a:pt x="53405" y="164822"/>
                    <a:pt x="49458" y="160874"/>
                    <a:pt x="49458" y="155939"/>
                  </a:cubicBezTo>
                  <a:lnTo>
                    <a:pt x="49458" y="46387"/>
                  </a:lnTo>
                  <a:cubicBezTo>
                    <a:pt x="49458" y="41452"/>
                    <a:pt x="53405" y="37504"/>
                    <a:pt x="58340" y="37504"/>
                  </a:cubicBezTo>
                  <a:lnTo>
                    <a:pt x="159010" y="37504"/>
                  </a:lnTo>
                  <a:cubicBezTo>
                    <a:pt x="164493" y="37504"/>
                    <a:pt x="168879" y="33118"/>
                    <a:pt x="168879" y="27635"/>
                  </a:cubicBezTo>
                  <a:cubicBezTo>
                    <a:pt x="168879" y="22152"/>
                    <a:pt x="164493" y="17765"/>
                    <a:pt x="159010" y="17765"/>
                  </a:cubicBezTo>
                  <a:lnTo>
                    <a:pt x="8883" y="17765"/>
                  </a:lnTo>
                  <a:cubicBezTo>
                    <a:pt x="3948" y="17765"/>
                    <a:pt x="0" y="13817"/>
                    <a:pt x="0" y="8883"/>
                  </a:cubicBezTo>
                  <a:cubicBezTo>
                    <a:pt x="0" y="3948"/>
                    <a:pt x="3948" y="0"/>
                    <a:pt x="8883" y="0"/>
                  </a:cubicBezTo>
                  <a:lnTo>
                    <a:pt x="159010" y="0"/>
                  </a:lnTo>
                  <a:cubicBezTo>
                    <a:pt x="174253" y="0"/>
                    <a:pt x="186645" y="12392"/>
                    <a:pt x="186645" y="27744"/>
                  </a:cubicBezTo>
                  <a:cubicBezTo>
                    <a:pt x="186645" y="42987"/>
                    <a:pt x="174253" y="55379"/>
                    <a:pt x="159010" y="55379"/>
                  </a:cubicBezTo>
                  <a:lnTo>
                    <a:pt x="67223" y="55379"/>
                  </a:lnTo>
                  <a:lnTo>
                    <a:pt x="67223" y="155939"/>
                  </a:lnTo>
                  <a:cubicBezTo>
                    <a:pt x="67223" y="160874"/>
                    <a:pt x="63275" y="164822"/>
                    <a:pt x="58340" y="164822"/>
                  </a:cubicBezTo>
                  <a:close/>
                </a:path>
              </a:pathLst>
            </a:custGeom>
            <a:grpFill/>
            <a:ln w="10954" cap="flat">
              <a:noFill/>
              <a:prstDash val="solid"/>
              <a:miter/>
            </a:ln>
          </p:spPr>
          <p:txBody>
            <a:bodyPr rtlCol="0" anchor="ctr"/>
            <a:lstStyle/>
            <a:p>
              <a:endParaRPr lang="en-US"/>
            </a:p>
          </p:txBody>
        </p:sp>
        <p:sp>
          <p:nvSpPr>
            <p:cNvPr id="1628" name="Forma libre: forma 1627">
              <a:extLst>
                <a:ext uri="{FF2B5EF4-FFF2-40B4-BE49-F238E27FC236}">
                  <a16:creationId xmlns:a16="http://schemas.microsoft.com/office/drawing/2014/main" id="{895AB01A-4B8A-4209-AFA6-3E09EF4BE918}"/>
                </a:ext>
              </a:extLst>
            </p:cNvPr>
            <p:cNvSpPr/>
            <p:nvPr/>
          </p:nvSpPr>
          <p:spPr>
            <a:xfrm>
              <a:off x="6989011" y="1820646"/>
              <a:ext cx="387983" cy="307930"/>
            </a:xfrm>
            <a:custGeom>
              <a:avLst/>
              <a:gdLst>
                <a:gd name="connsiteX0" fmla="*/ 379101 w 387983"/>
                <a:gd name="connsiteY0" fmla="*/ 307931 h 307930"/>
                <a:gd name="connsiteX1" fmla="*/ 8883 w 387983"/>
                <a:gd name="connsiteY1" fmla="*/ 307931 h 307930"/>
                <a:gd name="connsiteX2" fmla="*/ 0 w 387983"/>
                <a:gd name="connsiteY2" fmla="*/ 299048 h 307930"/>
                <a:gd name="connsiteX3" fmla="*/ 0 w 387983"/>
                <a:gd name="connsiteY3" fmla="*/ 175459 h 307930"/>
                <a:gd name="connsiteX4" fmla="*/ 8883 w 387983"/>
                <a:gd name="connsiteY4" fmla="*/ 166576 h 307930"/>
                <a:gd name="connsiteX5" fmla="*/ 22481 w 387983"/>
                <a:gd name="connsiteY5" fmla="*/ 166576 h 307930"/>
                <a:gd name="connsiteX6" fmla="*/ 32350 w 387983"/>
                <a:gd name="connsiteY6" fmla="*/ 156707 h 307930"/>
                <a:gd name="connsiteX7" fmla="*/ 22481 w 387983"/>
                <a:gd name="connsiteY7" fmla="*/ 146837 h 307930"/>
                <a:gd name="connsiteX8" fmla="*/ 8883 w 387983"/>
                <a:gd name="connsiteY8" fmla="*/ 146837 h 307930"/>
                <a:gd name="connsiteX9" fmla="*/ 0 w 387983"/>
                <a:gd name="connsiteY9" fmla="*/ 137955 h 307930"/>
                <a:gd name="connsiteX10" fmla="*/ 0 w 387983"/>
                <a:gd name="connsiteY10" fmla="*/ 8883 h 307930"/>
                <a:gd name="connsiteX11" fmla="*/ 8883 w 387983"/>
                <a:gd name="connsiteY11" fmla="*/ 0 h 307930"/>
                <a:gd name="connsiteX12" fmla="*/ 379101 w 387983"/>
                <a:gd name="connsiteY12" fmla="*/ 0 h 307930"/>
                <a:gd name="connsiteX13" fmla="*/ 387984 w 387983"/>
                <a:gd name="connsiteY13" fmla="*/ 8883 h 307930"/>
                <a:gd name="connsiteX14" fmla="*/ 387984 w 387983"/>
                <a:gd name="connsiteY14" fmla="*/ 299048 h 307930"/>
                <a:gd name="connsiteX15" fmla="*/ 379101 w 387983"/>
                <a:gd name="connsiteY15" fmla="*/ 307931 h 307930"/>
                <a:gd name="connsiteX16" fmla="*/ 17765 w 387983"/>
                <a:gd name="connsiteY16" fmla="*/ 290165 h 307930"/>
                <a:gd name="connsiteX17" fmla="*/ 370109 w 387983"/>
                <a:gd name="connsiteY17" fmla="*/ 290165 h 307930"/>
                <a:gd name="connsiteX18" fmla="*/ 370109 w 387983"/>
                <a:gd name="connsiteY18" fmla="*/ 17765 h 307930"/>
                <a:gd name="connsiteX19" fmla="*/ 17765 w 387983"/>
                <a:gd name="connsiteY19" fmla="*/ 17765 h 307930"/>
                <a:gd name="connsiteX20" fmla="*/ 17765 w 387983"/>
                <a:gd name="connsiteY20" fmla="*/ 128962 h 307930"/>
                <a:gd name="connsiteX21" fmla="*/ 22371 w 387983"/>
                <a:gd name="connsiteY21" fmla="*/ 128962 h 307930"/>
                <a:gd name="connsiteX22" fmla="*/ 50006 w 387983"/>
                <a:gd name="connsiteY22" fmla="*/ 156707 h 307930"/>
                <a:gd name="connsiteX23" fmla="*/ 22371 w 387983"/>
                <a:gd name="connsiteY23" fmla="*/ 184342 h 307930"/>
                <a:gd name="connsiteX24" fmla="*/ 17765 w 387983"/>
                <a:gd name="connsiteY24" fmla="*/ 184342 h 307930"/>
                <a:gd name="connsiteX25" fmla="*/ 17765 w 387983"/>
                <a:gd name="connsiteY25" fmla="*/ 290165 h 30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7983" h="307930">
                  <a:moveTo>
                    <a:pt x="379101" y="307931"/>
                  </a:moveTo>
                  <a:lnTo>
                    <a:pt x="8883" y="307931"/>
                  </a:lnTo>
                  <a:cubicBezTo>
                    <a:pt x="3948" y="307931"/>
                    <a:pt x="0" y="303983"/>
                    <a:pt x="0" y="299048"/>
                  </a:cubicBezTo>
                  <a:lnTo>
                    <a:pt x="0" y="175459"/>
                  </a:lnTo>
                  <a:cubicBezTo>
                    <a:pt x="0" y="170524"/>
                    <a:pt x="3948" y="166576"/>
                    <a:pt x="8883" y="166576"/>
                  </a:cubicBezTo>
                  <a:lnTo>
                    <a:pt x="22481" y="166576"/>
                  </a:lnTo>
                  <a:cubicBezTo>
                    <a:pt x="27964" y="166576"/>
                    <a:pt x="32350" y="162190"/>
                    <a:pt x="32350" y="156707"/>
                  </a:cubicBezTo>
                  <a:cubicBezTo>
                    <a:pt x="32350" y="151224"/>
                    <a:pt x="27964" y="146837"/>
                    <a:pt x="22481" y="146837"/>
                  </a:cubicBezTo>
                  <a:lnTo>
                    <a:pt x="8883" y="146837"/>
                  </a:lnTo>
                  <a:cubicBezTo>
                    <a:pt x="3948" y="146837"/>
                    <a:pt x="0" y="142889"/>
                    <a:pt x="0" y="137955"/>
                  </a:cubicBezTo>
                  <a:lnTo>
                    <a:pt x="0" y="8883"/>
                  </a:lnTo>
                  <a:cubicBezTo>
                    <a:pt x="0" y="3948"/>
                    <a:pt x="3948" y="0"/>
                    <a:pt x="8883" y="0"/>
                  </a:cubicBezTo>
                  <a:lnTo>
                    <a:pt x="379101" y="0"/>
                  </a:lnTo>
                  <a:cubicBezTo>
                    <a:pt x="384036" y="0"/>
                    <a:pt x="387984" y="3948"/>
                    <a:pt x="387984" y="8883"/>
                  </a:cubicBezTo>
                  <a:lnTo>
                    <a:pt x="387984" y="299048"/>
                  </a:lnTo>
                  <a:cubicBezTo>
                    <a:pt x="387984" y="303983"/>
                    <a:pt x="384036" y="307931"/>
                    <a:pt x="379101" y="307931"/>
                  </a:cubicBezTo>
                  <a:close/>
                  <a:moveTo>
                    <a:pt x="17765" y="290165"/>
                  </a:moveTo>
                  <a:lnTo>
                    <a:pt x="370109" y="290165"/>
                  </a:lnTo>
                  <a:lnTo>
                    <a:pt x="370109" y="17765"/>
                  </a:lnTo>
                  <a:lnTo>
                    <a:pt x="17765" y="17765"/>
                  </a:lnTo>
                  <a:lnTo>
                    <a:pt x="17765" y="128962"/>
                  </a:lnTo>
                  <a:lnTo>
                    <a:pt x="22371" y="128962"/>
                  </a:lnTo>
                  <a:cubicBezTo>
                    <a:pt x="37614" y="128962"/>
                    <a:pt x="50006" y="141354"/>
                    <a:pt x="50006" y="156707"/>
                  </a:cubicBezTo>
                  <a:cubicBezTo>
                    <a:pt x="50006" y="171950"/>
                    <a:pt x="37614" y="184342"/>
                    <a:pt x="22371" y="184342"/>
                  </a:cubicBezTo>
                  <a:lnTo>
                    <a:pt x="17765" y="184342"/>
                  </a:lnTo>
                  <a:lnTo>
                    <a:pt x="17765" y="290165"/>
                  </a:lnTo>
                  <a:close/>
                </a:path>
              </a:pathLst>
            </a:custGeom>
            <a:grpFill/>
            <a:ln w="10954" cap="flat">
              <a:noFill/>
              <a:prstDash val="solid"/>
              <a:miter/>
            </a:ln>
          </p:spPr>
          <p:txBody>
            <a:bodyPr rtlCol="0" anchor="ctr"/>
            <a:lstStyle/>
            <a:p>
              <a:endParaRPr lang="en-US"/>
            </a:p>
          </p:txBody>
        </p:sp>
        <p:sp>
          <p:nvSpPr>
            <p:cNvPr id="1629" name="Forma libre: forma 1628">
              <a:extLst>
                <a:ext uri="{FF2B5EF4-FFF2-40B4-BE49-F238E27FC236}">
                  <a16:creationId xmlns:a16="http://schemas.microsoft.com/office/drawing/2014/main" id="{5E93B5B8-8777-419B-9A97-6964843F9F7F}"/>
                </a:ext>
              </a:extLst>
            </p:cNvPr>
            <p:cNvSpPr/>
            <p:nvPr/>
          </p:nvSpPr>
          <p:spPr>
            <a:xfrm>
              <a:off x="7218423" y="1849816"/>
              <a:ext cx="85317" cy="113280"/>
            </a:xfrm>
            <a:custGeom>
              <a:avLst/>
              <a:gdLst>
                <a:gd name="connsiteX0" fmla="*/ 8883 w 85317"/>
                <a:gd name="connsiteY0" fmla="*/ 113281 h 113280"/>
                <a:gd name="connsiteX1" fmla="*/ 5483 w 85317"/>
                <a:gd name="connsiteY1" fmla="*/ 112623 h 113280"/>
                <a:gd name="connsiteX2" fmla="*/ 0 w 85317"/>
                <a:gd name="connsiteY2" fmla="*/ 104398 h 113280"/>
                <a:gd name="connsiteX3" fmla="*/ 0 w 85317"/>
                <a:gd name="connsiteY3" fmla="*/ 8883 h 113280"/>
                <a:gd name="connsiteX4" fmla="*/ 8883 w 85317"/>
                <a:gd name="connsiteY4" fmla="*/ 0 h 113280"/>
                <a:gd name="connsiteX5" fmla="*/ 82685 w 85317"/>
                <a:gd name="connsiteY5" fmla="*/ 30596 h 113280"/>
                <a:gd name="connsiteX6" fmla="*/ 82685 w 85317"/>
                <a:gd name="connsiteY6" fmla="*/ 43207 h 113280"/>
                <a:gd name="connsiteX7" fmla="*/ 15133 w 85317"/>
                <a:gd name="connsiteY7" fmla="*/ 110758 h 113280"/>
                <a:gd name="connsiteX8" fmla="*/ 8883 w 85317"/>
                <a:gd name="connsiteY8" fmla="*/ 113281 h 113280"/>
                <a:gd name="connsiteX9" fmla="*/ 17766 w 85317"/>
                <a:gd name="connsiteY9" fmla="*/ 18204 h 113280"/>
                <a:gd name="connsiteX10" fmla="*/ 17766 w 85317"/>
                <a:gd name="connsiteY10" fmla="*/ 82904 h 113280"/>
                <a:gd name="connsiteX11" fmla="*/ 63494 w 85317"/>
                <a:gd name="connsiteY11" fmla="*/ 37175 h 113280"/>
                <a:gd name="connsiteX12" fmla="*/ 17766 w 85317"/>
                <a:gd name="connsiteY12" fmla="*/ 18204 h 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17" h="113280">
                  <a:moveTo>
                    <a:pt x="8883" y="113281"/>
                  </a:moveTo>
                  <a:cubicBezTo>
                    <a:pt x="7786" y="113281"/>
                    <a:pt x="6580" y="113061"/>
                    <a:pt x="5483" y="112623"/>
                  </a:cubicBezTo>
                  <a:cubicBezTo>
                    <a:pt x="2193" y="111197"/>
                    <a:pt x="0" y="108017"/>
                    <a:pt x="0" y="104398"/>
                  </a:cubicBezTo>
                  <a:lnTo>
                    <a:pt x="0" y="8883"/>
                  </a:lnTo>
                  <a:cubicBezTo>
                    <a:pt x="0" y="3948"/>
                    <a:pt x="3948" y="0"/>
                    <a:pt x="8883" y="0"/>
                  </a:cubicBezTo>
                  <a:cubicBezTo>
                    <a:pt x="36737" y="0"/>
                    <a:pt x="63056" y="10857"/>
                    <a:pt x="82685" y="30596"/>
                  </a:cubicBezTo>
                  <a:cubicBezTo>
                    <a:pt x="86194" y="34105"/>
                    <a:pt x="86194" y="39698"/>
                    <a:pt x="82685" y="43207"/>
                  </a:cubicBezTo>
                  <a:lnTo>
                    <a:pt x="15133" y="110758"/>
                  </a:lnTo>
                  <a:cubicBezTo>
                    <a:pt x="13489" y="112403"/>
                    <a:pt x="11186" y="113281"/>
                    <a:pt x="8883" y="113281"/>
                  </a:cubicBezTo>
                  <a:close/>
                  <a:moveTo>
                    <a:pt x="17766" y="18204"/>
                  </a:moveTo>
                  <a:lnTo>
                    <a:pt x="17766" y="82904"/>
                  </a:lnTo>
                  <a:lnTo>
                    <a:pt x="63494" y="37175"/>
                  </a:lnTo>
                  <a:cubicBezTo>
                    <a:pt x="50335" y="26429"/>
                    <a:pt x="34544" y="19958"/>
                    <a:pt x="17766" y="18204"/>
                  </a:cubicBezTo>
                  <a:close/>
                </a:path>
              </a:pathLst>
            </a:custGeom>
            <a:grpFill/>
            <a:ln w="10954" cap="flat">
              <a:noFill/>
              <a:prstDash val="solid"/>
              <a:miter/>
            </a:ln>
          </p:spPr>
          <p:txBody>
            <a:bodyPr rtlCol="0" anchor="ctr"/>
            <a:lstStyle/>
            <a:p>
              <a:endParaRPr lang="en-US"/>
            </a:p>
          </p:txBody>
        </p:sp>
        <p:sp>
          <p:nvSpPr>
            <p:cNvPr id="1630" name="Forma libre: forma 1629">
              <a:extLst>
                <a:ext uri="{FF2B5EF4-FFF2-40B4-BE49-F238E27FC236}">
                  <a16:creationId xmlns:a16="http://schemas.microsoft.com/office/drawing/2014/main" id="{4F1F8F9B-03A6-442D-B1F3-02C2A9CCAC37}"/>
                </a:ext>
              </a:extLst>
            </p:cNvPr>
            <p:cNvSpPr/>
            <p:nvPr/>
          </p:nvSpPr>
          <p:spPr>
            <a:xfrm>
              <a:off x="7096479" y="1870213"/>
              <a:ext cx="180832" cy="208796"/>
            </a:xfrm>
            <a:custGeom>
              <a:avLst/>
              <a:gdLst>
                <a:gd name="connsiteX0" fmla="*/ 104398 w 180832"/>
                <a:gd name="connsiteY0" fmla="*/ 208796 h 208796"/>
                <a:gd name="connsiteX1" fmla="*/ 0 w 180832"/>
                <a:gd name="connsiteY1" fmla="*/ 104398 h 208796"/>
                <a:gd name="connsiteX2" fmla="*/ 104398 w 180832"/>
                <a:gd name="connsiteY2" fmla="*/ 0 h 208796"/>
                <a:gd name="connsiteX3" fmla="*/ 113281 w 180832"/>
                <a:gd name="connsiteY3" fmla="*/ 8883 h 208796"/>
                <a:gd name="connsiteX4" fmla="*/ 113281 w 180832"/>
                <a:gd name="connsiteY4" fmla="*/ 100670 h 208796"/>
                <a:gd name="connsiteX5" fmla="*/ 178201 w 180832"/>
                <a:gd name="connsiteY5" fmla="*/ 165589 h 208796"/>
                <a:gd name="connsiteX6" fmla="*/ 180833 w 180832"/>
                <a:gd name="connsiteY6" fmla="*/ 171840 h 208796"/>
                <a:gd name="connsiteX7" fmla="*/ 178201 w 180832"/>
                <a:gd name="connsiteY7" fmla="*/ 178091 h 208796"/>
                <a:gd name="connsiteX8" fmla="*/ 104398 w 180832"/>
                <a:gd name="connsiteY8" fmla="*/ 208796 h 208796"/>
                <a:gd name="connsiteX9" fmla="*/ 95516 w 180832"/>
                <a:gd name="connsiteY9" fmla="*/ 18204 h 208796"/>
                <a:gd name="connsiteX10" fmla="*/ 17765 w 180832"/>
                <a:gd name="connsiteY10" fmla="*/ 104398 h 208796"/>
                <a:gd name="connsiteX11" fmla="*/ 104398 w 180832"/>
                <a:gd name="connsiteY11" fmla="*/ 191031 h 208796"/>
                <a:gd name="connsiteX12" fmla="*/ 159010 w 180832"/>
                <a:gd name="connsiteY12" fmla="*/ 171621 h 208796"/>
                <a:gd name="connsiteX13" fmla="*/ 98038 w 180832"/>
                <a:gd name="connsiteY13" fmla="*/ 110649 h 208796"/>
                <a:gd name="connsiteX14" fmla="*/ 95406 w 180832"/>
                <a:gd name="connsiteY14" fmla="*/ 104398 h 208796"/>
                <a:gd name="connsiteX15" fmla="*/ 95406 w 180832"/>
                <a:gd name="connsiteY15" fmla="*/ 18204 h 20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832" h="208796">
                  <a:moveTo>
                    <a:pt x="104398" y="208796"/>
                  </a:moveTo>
                  <a:cubicBezTo>
                    <a:pt x="46826" y="208796"/>
                    <a:pt x="0" y="161971"/>
                    <a:pt x="0" y="104398"/>
                  </a:cubicBezTo>
                  <a:cubicBezTo>
                    <a:pt x="0" y="46826"/>
                    <a:pt x="46826" y="0"/>
                    <a:pt x="104398" y="0"/>
                  </a:cubicBezTo>
                  <a:cubicBezTo>
                    <a:pt x="109333" y="0"/>
                    <a:pt x="113281" y="3948"/>
                    <a:pt x="113281" y="8883"/>
                  </a:cubicBezTo>
                  <a:lnTo>
                    <a:pt x="113281" y="100670"/>
                  </a:lnTo>
                  <a:lnTo>
                    <a:pt x="178201" y="165589"/>
                  </a:lnTo>
                  <a:cubicBezTo>
                    <a:pt x="179845" y="167234"/>
                    <a:pt x="180833" y="169537"/>
                    <a:pt x="180833" y="171840"/>
                  </a:cubicBezTo>
                  <a:cubicBezTo>
                    <a:pt x="180833" y="174253"/>
                    <a:pt x="179845" y="176446"/>
                    <a:pt x="178201" y="178091"/>
                  </a:cubicBezTo>
                  <a:cubicBezTo>
                    <a:pt x="158571" y="197940"/>
                    <a:pt x="132362" y="208796"/>
                    <a:pt x="104398" y="208796"/>
                  </a:cubicBezTo>
                  <a:close/>
                  <a:moveTo>
                    <a:pt x="95516" y="18204"/>
                  </a:moveTo>
                  <a:cubicBezTo>
                    <a:pt x="51870" y="22700"/>
                    <a:pt x="17765" y="59656"/>
                    <a:pt x="17765" y="104398"/>
                  </a:cubicBezTo>
                  <a:cubicBezTo>
                    <a:pt x="17765" y="152101"/>
                    <a:pt x="56586" y="191031"/>
                    <a:pt x="104398" y="191031"/>
                  </a:cubicBezTo>
                  <a:cubicBezTo>
                    <a:pt x="124576" y="191031"/>
                    <a:pt x="143657" y="184232"/>
                    <a:pt x="159010" y="171621"/>
                  </a:cubicBezTo>
                  <a:lnTo>
                    <a:pt x="98038" y="110649"/>
                  </a:lnTo>
                  <a:cubicBezTo>
                    <a:pt x="96393" y="109004"/>
                    <a:pt x="95406" y="106701"/>
                    <a:pt x="95406" y="104398"/>
                  </a:cubicBezTo>
                  <a:lnTo>
                    <a:pt x="95406" y="18204"/>
                  </a:lnTo>
                  <a:close/>
                </a:path>
              </a:pathLst>
            </a:custGeom>
            <a:grpFill/>
            <a:ln w="10954" cap="flat">
              <a:noFill/>
              <a:prstDash val="solid"/>
              <a:miter/>
            </a:ln>
          </p:spPr>
          <p:txBody>
            <a:bodyPr rtlCol="0" anchor="ctr"/>
            <a:lstStyle/>
            <a:p>
              <a:endParaRPr lang="en-US"/>
            </a:p>
          </p:txBody>
        </p:sp>
        <p:sp>
          <p:nvSpPr>
            <p:cNvPr id="1631" name="Forma libre: forma 1630">
              <a:extLst>
                <a:ext uri="{FF2B5EF4-FFF2-40B4-BE49-F238E27FC236}">
                  <a16:creationId xmlns:a16="http://schemas.microsoft.com/office/drawing/2014/main" id="{0F0D5CF7-10C9-4028-B724-EBE42EDB1696}"/>
                </a:ext>
              </a:extLst>
            </p:cNvPr>
            <p:cNvSpPr/>
            <p:nvPr/>
          </p:nvSpPr>
          <p:spPr>
            <a:xfrm>
              <a:off x="7234544" y="1898076"/>
              <a:ext cx="113390" cy="152969"/>
            </a:xfrm>
            <a:custGeom>
              <a:avLst/>
              <a:gdLst>
                <a:gd name="connsiteX0" fmla="*/ 76434 w 113390"/>
                <a:gd name="connsiteY0" fmla="*/ 152970 h 152969"/>
                <a:gd name="connsiteX1" fmla="*/ 70184 w 113390"/>
                <a:gd name="connsiteY1" fmla="*/ 150338 h 152969"/>
                <a:gd name="connsiteX2" fmla="*/ 2632 w 113390"/>
                <a:gd name="connsiteY2" fmla="*/ 82786 h 152969"/>
                <a:gd name="connsiteX3" fmla="*/ 2632 w 113390"/>
                <a:gd name="connsiteY3" fmla="*/ 70175 h 152969"/>
                <a:gd name="connsiteX4" fmla="*/ 70184 w 113390"/>
                <a:gd name="connsiteY4" fmla="*/ 2623 h 152969"/>
                <a:gd name="connsiteX5" fmla="*/ 81917 w 113390"/>
                <a:gd name="connsiteY5" fmla="*/ 1856 h 152969"/>
                <a:gd name="connsiteX6" fmla="*/ 113391 w 113390"/>
                <a:gd name="connsiteY6" fmla="*/ 76426 h 152969"/>
                <a:gd name="connsiteX7" fmla="*/ 82795 w 113390"/>
                <a:gd name="connsiteY7" fmla="*/ 150228 h 152969"/>
                <a:gd name="connsiteX8" fmla="*/ 76434 w 113390"/>
                <a:gd name="connsiteY8" fmla="*/ 152970 h 152969"/>
                <a:gd name="connsiteX9" fmla="*/ 21494 w 113390"/>
                <a:gd name="connsiteY9" fmla="*/ 76536 h 152969"/>
                <a:gd name="connsiteX10" fmla="*/ 76105 w 113390"/>
                <a:gd name="connsiteY10" fmla="*/ 131147 h 152969"/>
                <a:gd name="connsiteX11" fmla="*/ 95516 w 113390"/>
                <a:gd name="connsiteY11" fmla="*/ 76536 h 152969"/>
                <a:gd name="connsiteX12" fmla="*/ 76544 w 113390"/>
                <a:gd name="connsiteY12" fmla="*/ 21485 h 152969"/>
                <a:gd name="connsiteX13" fmla="*/ 21494 w 113390"/>
                <a:gd name="connsiteY13" fmla="*/ 76536 h 15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390" h="152969">
                  <a:moveTo>
                    <a:pt x="76434" y="152970"/>
                  </a:moveTo>
                  <a:cubicBezTo>
                    <a:pt x="74022" y="152970"/>
                    <a:pt x="71829" y="151983"/>
                    <a:pt x="70184" y="150338"/>
                  </a:cubicBezTo>
                  <a:lnTo>
                    <a:pt x="2632" y="82786"/>
                  </a:lnTo>
                  <a:cubicBezTo>
                    <a:pt x="-877" y="79277"/>
                    <a:pt x="-877" y="73684"/>
                    <a:pt x="2632" y="70175"/>
                  </a:cubicBezTo>
                  <a:lnTo>
                    <a:pt x="70184" y="2623"/>
                  </a:lnTo>
                  <a:cubicBezTo>
                    <a:pt x="73364" y="-557"/>
                    <a:pt x="78299" y="-886"/>
                    <a:pt x="81917" y="1856"/>
                  </a:cubicBezTo>
                  <a:cubicBezTo>
                    <a:pt x="83233" y="2843"/>
                    <a:pt x="113391" y="26530"/>
                    <a:pt x="113391" y="76426"/>
                  </a:cubicBezTo>
                  <a:cubicBezTo>
                    <a:pt x="113391" y="104280"/>
                    <a:pt x="102534" y="130489"/>
                    <a:pt x="82795" y="150228"/>
                  </a:cubicBezTo>
                  <a:cubicBezTo>
                    <a:pt x="81040" y="152093"/>
                    <a:pt x="78737" y="152970"/>
                    <a:pt x="76434" y="152970"/>
                  </a:cubicBezTo>
                  <a:close/>
                  <a:moveTo>
                    <a:pt x="21494" y="76536"/>
                  </a:moveTo>
                  <a:lnTo>
                    <a:pt x="76105" y="131147"/>
                  </a:lnTo>
                  <a:cubicBezTo>
                    <a:pt x="88717" y="115795"/>
                    <a:pt x="95516" y="96604"/>
                    <a:pt x="95516" y="76536"/>
                  </a:cubicBezTo>
                  <a:cubicBezTo>
                    <a:pt x="95516" y="47804"/>
                    <a:pt x="83782" y="29820"/>
                    <a:pt x="76544" y="21485"/>
                  </a:cubicBezTo>
                  <a:lnTo>
                    <a:pt x="21494" y="76536"/>
                  </a:lnTo>
                  <a:close/>
                </a:path>
              </a:pathLst>
            </a:custGeom>
            <a:grpFill/>
            <a:ln w="10954" cap="flat">
              <a:noFill/>
              <a:prstDash val="solid"/>
              <a:miter/>
            </a:ln>
          </p:spPr>
          <p:txBody>
            <a:bodyPr rtlCol="0" anchor="ctr"/>
            <a:lstStyle/>
            <a:p>
              <a:endParaRPr lang="en-US"/>
            </a:p>
          </p:txBody>
        </p:sp>
        <p:sp>
          <p:nvSpPr>
            <p:cNvPr id="1632" name="Forma libre: forma 1631">
              <a:extLst>
                <a:ext uri="{FF2B5EF4-FFF2-40B4-BE49-F238E27FC236}">
                  <a16:creationId xmlns:a16="http://schemas.microsoft.com/office/drawing/2014/main" id="{3AA1E839-E226-4A2B-846F-1DAD854D1148}"/>
                </a:ext>
              </a:extLst>
            </p:cNvPr>
            <p:cNvSpPr/>
            <p:nvPr/>
          </p:nvSpPr>
          <p:spPr>
            <a:xfrm>
              <a:off x="6965653" y="2110811"/>
              <a:ext cx="434590" cy="48909"/>
            </a:xfrm>
            <a:custGeom>
              <a:avLst/>
              <a:gdLst>
                <a:gd name="connsiteX0" fmla="*/ 410135 w 434590"/>
                <a:gd name="connsiteY0" fmla="*/ 48909 h 48909"/>
                <a:gd name="connsiteX1" fmla="*/ 24455 w 434590"/>
                <a:gd name="connsiteY1" fmla="*/ 48909 h 48909"/>
                <a:gd name="connsiteX2" fmla="*/ 0 w 434590"/>
                <a:gd name="connsiteY2" fmla="*/ 24455 h 48909"/>
                <a:gd name="connsiteX3" fmla="*/ 24455 w 434590"/>
                <a:gd name="connsiteY3" fmla="*/ 0 h 48909"/>
                <a:gd name="connsiteX4" fmla="*/ 410135 w 434590"/>
                <a:gd name="connsiteY4" fmla="*/ 0 h 48909"/>
                <a:gd name="connsiteX5" fmla="*/ 434590 w 434590"/>
                <a:gd name="connsiteY5" fmla="*/ 24455 h 48909"/>
                <a:gd name="connsiteX6" fmla="*/ 410135 w 434590"/>
                <a:gd name="connsiteY6" fmla="*/ 48909 h 48909"/>
                <a:gd name="connsiteX7" fmla="*/ 24564 w 434590"/>
                <a:gd name="connsiteY7" fmla="*/ 17765 h 48909"/>
                <a:gd name="connsiteX8" fmla="*/ 17875 w 434590"/>
                <a:gd name="connsiteY8" fmla="*/ 24455 h 48909"/>
                <a:gd name="connsiteX9" fmla="*/ 24564 w 434590"/>
                <a:gd name="connsiteY9" fmla="*/ 31144 h 48909"/>
                <a:gd name="connsiteX10" fmla="*/ 410245 w 434590"/>
                <a:gd name="connsiteY10" fmla="*/ 31144 h 48909"/>
                <a:gd name="connsiteX11" fmla="*/ 416934 w 434590"/>
                <a:gd name="connsiteY11" fmla="*/ 24455 h 48909"/>
                <a:gd name="connsiteX12" fmla="*/ 410245 w 434590"/>
                <a:gd name="connsiteY12" fmla="*/ 17765 h 48909"/>
                <a:gd name="connsiteX13" fmla="*/ 24564 w 434590"/>
                <a:gd name="connsiteY13" fmla="*/ 17765 h 4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590" h="48909">
                  <a:moveTo>
                    <a:pt x="410135" y="48909"/>
                  </a:moveTo>
                  <a:lnTo>
                    <a:pt x="24455" y="48909"/>
                  </a:lnTo>
                  <a:cubicBezTo>
                    <a:pt x="10966" y="48909"/>
                    <a:pt x="0" y="37943"/>
                    <a:pt x="0" y="24455"/>
                  </a:cubicBezTo>
                  <a:cubicBezTo>
                    <a:pt x="0" y="10966"/>
                    <a:pt x="10966" y="0"/>
                    <a:pt x="24455" y="0"/>
                  </a:cubicBezTo>
                  <a:lnTo>
                    <a:pt x="410135" y="0"/>
                  </a:lnTo>
                  <a:cubicBezTo>
                    <a:pt x="423624" y="0"/>
                    <a:pt x="434590" y="10966"/>
                    <a:pt x="434590" y="24455"/>
                  </a:cubicBezTo>
                  <a:cubicBezTo>
                    <a:pt x="434700" y="37943"/>
                    <a:pt x="423624" y="48909"/>
                    <a:pt x="410135" y="48909"/>
                  </a:cubicBezTo>
                  <a:close/>
                  <a:moveTo>
                    <a:pt x="24564" y="17765"/>
                  </a:moveTo>
                  <a:cubicBezTo>
                    <a:pt x="20836" y="17765"/>
                    <a:pt x="17875" y="20726"/>
                    <a:pt x="17875" y="24455"/>
                  </a:cubicBezTo>
                  <a:cubicBezTo>
                    <a:pt x="17875" y="28183"/>
                    <a:pt x="20836" y="31144"/>
                    <a:pt x="24564" y="31144"/>
                  </a:cubicBezTo>
                  <a:lnTo>
                    <a:pt x="410245" y="31144"/>
                  </a:lnTo>
                  <a:cubicBezTo>
                    <a:pt x="413974" y="31144"/>
                    <a:pt x="416934" y="28183"/>
                    <a:pt x="416934" y="24455"/>
                  </a:cubicBezTo>
                  <a:cubicBezTo>
                    <a:pt x="416934" y="20726"/>
                    <a:pt x="413974" y="17765"/>
                    <a:pt x="410245" y="17765"/>
                  </a:cubicBezTo>
                  <a:lnTo>
                    <a:pt x="24564" y="17765"/>
                  </a:lnTo>
                  <a:close/>
                </a:path>
              </a:pathLst>
            </a:custGeom>
            <a:grpFill/>
            <a:ln w="10954" cap="flat">
              <a:noFill/>
              <a:prstDash val="solid"/>
              <a:miter/>
            </a:ln>
          </p:spPr>
          <p:txBody>
            <a:bodyPr rtlCol="0" anchor="ctr"/>
            <a:lstStyle/>
            <a:p>
              <a:endParaRPr lang="en-US"/>
            </a:p>
          </p:txBody>
        </p:sp>
      </p:grpSp>
      <p:grpSp>
        <p:nvGrpSpPr>
          <p:cNvPr id="1633" name="Gráfico 1466">
            <a:extLst>
              <a:ext uri="{FF2B5EF4-FFF2-40B4-BE49-F238E27FC236}">
                <a16:creationId xmlns:a16="http://schemas.microsoft.com/office/drawing/2014/main" id="{6CC4D83F-1673-4DA2-BC4E-7A2DBC736616}"/>
              </a:ext>
            </a:extLst>
          </p:cNvPr>
          <p:cNvGrpSpPr/>
          <p:nvPr/>
        </p:nvGrpSpPr>
        <p:grpSpPr>
          <a:xfrm>
            <a:off x="6800917" y="2529720"/>
            <a:ext cx="566866" cy="553024"/>
            <a:chOff x="6800917" y="2529720"/>
            <a:chExt cx="566866" cy="553024"/>
          </a:xfrm>
          <a:solidFill>
            <a:srgbClr val="000000"/>
          </a:solidFill>
        </p:grpSpPr>
        <p:sp>
          <p:nvSpPr>
            <p:cNvPr id="1634" name="Forma libre: forma 1633">
              <a:extLst>
                <a:ext uri="{FF2B5EF4-FFF2-40B4-BE49-F238E27FC236}">
                  <a16:creationId xmlns:a16="http://schemas.microsoft.com/office/drawing/2014/main" id="{74B3AAAD-9DF2-4F7D-ABF2-71D50F040ABF}"/>
                </a:ext>
              </a:extLst>
            </p:cNvPr>
            <p:cNvSpPr/>
            <p:nvPr/>
          </p:nvSpPr>
          <p:spPr>
            <a:xfrm>
              <a:off x="6973110" y="2668990"/>
              <a:ext cx="128962" cy="128962"/>
            </a:xfrm>
            <a:custGeom>
              <a:avLst/>
              <a:gdLst>
                <a:gd name="connsiteX0" fmla="*/ 64481 w 128962"/>
                <a:gd name="connsiteY0" fmla="*/ 128962 h 128962"/>
                <a:gd name="connsiteX1" fmla="*/ 0 w 128962"/>
                <a:gd name="connsiteY1" fmla="*/ 64481 h 128962"/>
                <a:gd name="connsiteX2" fmla="*/ 64481 w 128962"/>
                <a:gd name="connsiteY2" fmla="*/ 0 h 128962"/>
                <a:gd name="connsiteX3" fmla="*/ 128962 w 128962"/>
                <a:gd name="connsiteY3" fmla="*/ 64481 h 128962"/>
                <a:gd name="connsiteX4" fmla="*/ 64481 w 128962"/>
                <a:gd name="connsiteY4" fmla="*/ 128962 h 128962"/>
                <a:gd name="connsiteX5" fmla="*/ 64481 w 128962"/>
                <a:gd name="connsiteY5" fmla="*/ 17765 h 128962"/>
                <a:gd name="connsiteX6" fmla="*/ 17765 w 128962"/>
                <a:gd name="connsiteY6" fmla="*/ 64481 h 128962"/>
                <a:gd name="connsiteX7" fmla="*/ 64481 w 128962"/>
                <a:gd name="connsiteY7" fmla="*/ 111197 h 128962"/>
                <a:gd name="connsiteX8" fmla="*/ 111197 w 128962"/>
                <a:gd name="connsiteY8" fmla="*/ 64481 h 128962"/>
                <a:gd name="connsiteX9" fmla="*/ 64481 w 128962"/>
                <a:gd name="connsiteY9" fmla="*/ 17765 h 12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62" h="128962">
                  <a:moveTo>
                    <a:pt x="64481" y="128962"/>
                  </a:moveTo>
                  <a:cubicBezTo>
                    <a:pt x="28951" y="128962"/>
                    <a:pt x="0" y="100012"/>
                    <a:pt x="0" y="64481"/>
                  </a:cubicBezTo>
                  <a:cubicBezTo>
                    <a:pt x="0" y="28951"/>
                    <a:pt x="28951" y="0"/>
                    <a:pt x="64481" y="0"/>
                  </a:cubicBezTo>
                  <a:cubicBezTo>
                    <a:pt x="100012" y="0"/>
                    <a:pt x="128962" y="28951"/>
                    <a:pt x="128962" y="64481"/>
                  </a:cubicBezTo>
                  <a:cubicBezTo>
                    <a:pt x="128962" y="100012"/>
                    <a:pt x="100012" y="128962"/>
                    <a:pt x="64481" y="128962"/>
                  </a:cubicBezTo>
                  <a:close/>
                  <a:moveTo>
                    <a:pt x="64481" y="17765"/>
                  </a:moveTo>
                  <a:cubicBezTo>
                    <a:pt x="38711" y="17765"/>
                    <a:pt x="17765" y="38711"/>
                    <a:pt x="17765" y="64481"/>
                  </a:cubicBezTo>
                  <a:cubicBezTo>
                    <a:pt x="17765" y="90252"/>
                    <a:pt x="38711" y="111197"/>
                    <a:pt x="64481" y="111197"/>
                  </a:cubicBezTo>
                  <a:cubicBezTo>
                    <a:pt x="90252" y="111197"/>
                    <a:pt x="111197" y="90252"/>
                    <a:pt x="111197" y="64481"/>
                  </a:cubicBezTo>
                  <a:cubicBezTo>
                    <a:pt x="111197" y="38711"/>
                    <a:pt x="90252" y="17765"/>
                    <a:pt x="64481" y="17765"/>
                  </a:cubicBezTo>
                  <a:close/>
                </a:path>
              </a:pathLst>
            </a:custGeom>
            <a:grpFill/>
            <a:ln w="10954" cap="flat">
              <a:noFill/>
              <a:prstDash val="solid"/>
              <a:miter/>
            </a:ln>
          </p:spPr>
          <p:txBody>
            <a:bodyPr rtlCol="0" anchor="ctr"/>
            <a:lstStyle/>
            <a:p>
              <a:endParaRPr lang="en-US"/>
            </a:p>
          </p:txBody>
        </p:sp>
        <p:sp>
          <p:nvSpPr>
            <p:cNvPr id="1635" name="Forma libre: forma 1634">
              <a:extLst>
                <a:ext uri="{FF2B5EF4-FFF2-40B4-BE49-F238E27FC236}">
                  <a16:creationId xmlns:a16="http://schemas.microsoft.com/office/drawing/2014/main" id="{024F9370-E43B-431B-BF02-8288FD772410}"/>
                </a:ext>
              </a:extLst>
            </p:cNvPr>
            <p:cNvSpPr/>
            <p:nvPr/>
          </p:nvSpPr>
          <p:spPr>
            <a:xfrm>
              <a:off x="6874743" y="3033397"/>
              <a:ext cx="325695" cy="49347"/>
            </a:xfrm>
            <a:custGeom>
              <a:avLst/>
              <a:gdLst>
                <a:gd name="connsiteX0" fmla="*/ 302338 w 325695"/>
                <a:gd name="connsiteY0" fmla="*/ 49348 h 49347"/>
                <a:gd name="connsiteX1" fmla="*/ 23358 w 325695"/>
                <a:gd name="connsiteY1" fmla="*/ 49348 h 49347"/>
                <a:gd name="connsiteX2" fmla="*/ 0 w 325695"/>
                <a:gd name="connsiteY2" fmla="*/ 25990 h 49347"/>
                <a:gd name="connsiteX3" fmla="*/ 0 w 325695"/>
                <a:gd name="connsiteY3" fmla="*/ 23358 h 49347"/>
                <a:gd name="connsiteX4" fmla="*/ 23358 w 325695"/>
                <a:gd name="connsiteY4" fmla="*/ 0 h 49347"/>
                <a:gd name="connsiteX5" fmla="*/ 302338 w 325695"/>
                <a:gd name="connsiteY5" fmla="*/ 0 h 49347"/>
                <a:gd name="connsiteX6" fmla="*/ 325696 w 325695"/>
                <a:gd name="connsiteY6" fmla="*/ 23358 h 49347"/>
                <a:gd name="connsiteX7" fmla="*/ 325696 w 325695"/>
                <a:gd name="connsiteY7" fmla="*/ 25990 h 49347"/>
                <a:gd name="connsiteX8" fmla="*/ 302338 w 325695"/>
                <a:gd name="connsiteY8" fmla="*/ 49348 h 49347"/>
                <a:gd name="connsiteX9" fmla="*/ 23358 w 325695"/>
                <a:gd name="connsiteY9" fmla="*/ 17765 h 49347"/>
                <a:gd name="connsiteX10" fmla="*/ 17765 w 325695"/>
                <a:gd name="connsiteY10" fmla="*/ 23358 h 49347"/>
                <a:gd name="connsiteX11" fmla="*/ 17765 w 325695"/>
                <a:gd name="connsiteY11" fmla="*/ 25990 h 49347"/>
                <a:gd name="connsiteX12" fmla="*/ 23358 w 325695"/>
                <a:gd name="connsiteY12" fmla="*/ 31583 h 49347"/>
                <a:gd name="connsiteX13" fmla="*/ 302338 w 325695"/>
                <a:gd name="connsiteY13" fmla="*/ 31583 h 49347"/>
                <a:gd name="connsiteX14" fmla="*/ 307931 w 325695"/>
                <a:gd name="connsiteY14" fmla="*/ 25990 h 49347"/>
                <a:gd name="connsiteX15" fmla="*/ 307931 w 325695"/>
                <a:gd name="connsiteY15" fmla="*/ 23358 h 49347"/>
                <a:gd name="connsiteX16" fmla="*/ 302338 w 325695"/>
                <a:gd name="connsiteY16" fmla="*/ 17765 h 49347"/>
                <a:gd name="connsiteX17" fmla="*/ 23358 w 325695"/>
                <a:gd name="connsiteY17" fmla="*/ 17765 h 4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5695" h="49347">
                  <a:moveTo>
                    <a:pt x="302338" y="49348"/>
                  </a:moveTo>
                  <a:lnTo>
                    <a:pt x="23358" y="49348"/>
                  </a:lnTo>
                  <a:cubicBezTo>
                    <a:pt x="10418" y="49348"/>
                    <a:pt x="0" y="38820"/>
                    <a:pt x="0" y="25990"/>
                  </a:cubicBezTo>
                  <a:lnTo>
                    <a:pt x="0" y="23358"/>
                  </a:lnTo>
                  <a:cubicBezTo>
                    <a:pt x="0" y="10418"/>
                    <a:pt x="10528" y="0"/>
                    <a:pt x="23358" y="0"/>
                  </a:cubicBezTo>
                  <a:lnTo>
                    <a:pt x="302338" y="0"/>
                  </a:lnTo>
                  <a:cubicBezTo>
                    <a:pt x="315278" y="0"/>
                    <a:pt x="325696" y="10528"/>
                    <a:pt x="325696" y="23358"/>
                  </a:cubicBezTo>
                  <a:lnTo>
                    <a:pt x="325696" y="25990"/>
                  </a:lnTo>
                  <a:cubicBezTo>
                    <a:pt x="325696" y="38930"/>
                    <a:pt x="315278" y="49348"/>
                    <a:pt x="302338" y="49348"/>
                  </a:cubicBezTo>
                  <a:close/>
                  <a:moveTo>
                    <a:pt x="23358" y="17765"/>
                  </a:moveTo>
                  <a:cubicBezTo>
                    <a:pt x="20288" y="17765"/>
                    <a:pt x="17765" y="20287"/>
                    <a:pt x="17765" y="23358"/>
                  </a:cubicBezTo>
                  <a:lnTo>
                    <a:pt x="17765" y="25990"/>
                  </a:lnTo>
                  <a:cubicBezTo>
                    <a:pt x="17765" y="29060"/>
                    <a:pt x="20288" y="31583"/>
                    <a:pt x="23358" y="31583"/>
                  </a:cubicBezTo>
                  <a:lnTo>
                    <a:pt x="302338" y="31583"/>
                  </a:lnTo>
                  <a:cubicBezTo>
                    <a:pt x="305408" y="31583"/>
                    <a:pt x="307931" y="29060"/>
                    <a:pt x="307931" y="25990"/>
                  </a:cubicBezTo>
                  <a:lnTo>
                    <a:pt x="307931" y="23358"/>
                  </a:lnTo>
                  <a:cubicBezTo>
                    <a:pt x="307931" y="20287"/>
                    <a:pt x="305408" y="17765"/>
                    <a:pt x="302338" y="17765"/>
                  </a:cubicBezTo>
                  <a:lnTo>
                    <a:pt x="23358" y="17765"/>
                  </a:lnTo>
                  <a:close/>
                </a:path>
              </a:pathLst>
            </a:custGeom>
            <a:grpFill/>
            <a:ln w="10954" cap="flat">
              <a:noFill/>
              <a:prstDash val="solid"/>
              <a:miter/>
            </a:ln>
          </p:spPr>
          <p:txBody>
            <a:bodyPr rtlCol="0" anchor="ctr"/>
            <a:lstStyle/>
            <a:p>
              <a:endParaRPr lang="en-US"/>
            </a:p>
          </p:txBody>
        </p:sp>
        <p:sp>
          <p:nvSpPr>
            <p:cNvPr id="1636" name="Forma libre: forma 1635">
              <a:extLst>
                <a:ext uri="{FF2B5EF4-FFF2-40B4-BE49-F238E27FC236}">
                  <a16:creationId xmlns:a16="http://schemas.microsoft.com/office/drawing/2014/main" id="{F256F9CE-4BC8-42AF-B7DD-F0C9C482255A}"/>
                </a:ext>
              </a:extLst>
            </p:cNvPr>
            <p:cNvSpPr/>
            <p:nvPr/>
          </p:nvSpPr>
          <p:spPr>
            <a:xfrm>
              <a:off x="6800917" y="2687687"/>
              <a:ext cx="421064" cy="363475"/>
            </a:xfrm>
            <a:custGeom>
              <a:avLst/>
              <a:gdLst>
                <a:gd name="connsiteX0" fmla="*/ 311903 w 421064"/>
                <a:gd name="connsiteY0" fmla="*/ 363475 h 363475"/>
                <a:gd name="connsiteX1" fmla="*/ 161337 w 421064"/>
                <a:gd name="connsiteY1" fmla="*/ 363475 h 363475"/>
                <a:gd name="connsiteX2" fmla="*/ 152454 w 421064"/>
                <a:gd name="connsiteY2" fmla="*/ 354593 h 363475"/>
                <a:gd name="connsiteX3" fmla="*/ 152454 w 421064"/>
                <a:gd name="connsiteY3" fmla="*/ 212471 h 363475"/>
                <a:gd name="connsiteX4" fmla="*/ 145655 w 421064"/>
                <a:gd name="connsiteY4" fmla="*/ 195693 h 363475"/>
                <a:gd name="connsiteX5" fmla="*/ 12416 w 421064"/>
                <a:gd name="connsiteY5" fmla="*/ 57738 h 363475"/>
                <a:gd name="connsiteX6" fmla="*/ 7372 w 421064"/>
                <a:gd name="connsiteY6" fmla="*/ 11790 h 363475"/>
                <a:gd name="connsiteX7" fmla="*/ 30510 w 421064"/>
                <a:gd name="connsiteY7" fmla="*/ 56 h 363475"/>
                <a:gd name="connsiteX8" fmla="*/ 55075 w 421064"/>
                <a:gd name="connsiteY8" fmla="*/ 9706 h 363475"/>
                <a:gd name="connsiteX9" fmla="*/ 150481 w 421064"/>
                <a:gd name="connsiteY9" fmla="*/ 107305 h 363475"/>
                <a:gd name="connsiteX10" fmla="*/ 185792 w 421064"/>
                <a:gd name="connsiteY10" fmla="*/ 122219 h 363475"/>
                <a:gd name="connsiteX11" fmla="*/ 279881 w 421064"/>
                <a:gd name="connsiteY11" fmla="*/ 122219 h 363475"/>
                <a:gd name="connsiteX12" fmla="*/ 336577 w 421064"/>
                <a:gd name="connsiteY12" fmla="*/ 153034 h 363475"/>
                <a:gd name="connsiteX13" fmla="*/ 415314 w 421064"/>
                <a:gd name="connsiteY13" fmla="*/ 274540 h 363475"/>
                <a:gd name="connsiteX14" fmla="*/ 418165 w 421064"/>
                <a:gd name="connsiteY14" fmla="*/ 307109 h 363475"/>
                <a:gd name="connsiteX15" fmla="*/ 390091 w 421064"/>
                <a:gd name="connsiteY15" fmla="*/ 326410 h 363475"/>
                <a:gd name="connsiteX16" fmla="*/ 359934 w 421064"/>
                <a:gd name="connsiteY16" fmla="*/ 310728 h 363475"/>
                <a:gd name="connsiteX17" fmla="*/ 320785 w 421064"/>
                <a:gd name="connsiteY17" fmla="*/ 247124 h 363475"/>
                <a:gd name="connsiteX18" fmla="*/ 320785 w 421064"/>
                <a:gd name="connsiteY18" fmla="*/ 354593 h 363475"/>
                <a:gd name="connsiteX19" fmla="*/ 311903 w 421064"/>
                <a:gd name="connsiteY19" fmla="*/ 363475 h 363475"/>
                <a:gd name="connsiteX20" fmla="*/ 170329 w 421064"/>
                <a:gd name="connsiteY20" fmla="*/ 345600 h 363475"/>
                <a:gd name="connsiteX21" fmla="*/ 303020 w 421064"/>
                <a:gd name="connsiteY21" fmla="*/ 345600 h 363475"/>
                <a:gd name="connsiteX22" fmla="*/ 303020 w 421064"/>
                <a:gd name="connsiteY22" fmla="*/ 215651 h 363475"/>
                <a:gd name="connsiteX23" fmla="*/ 309490 w 421064"/>
                <a:gd name="connsiteY23" fmla="*/ 207098 h 363475"/>
                <a:gd name="connsiteX24" fmla="*/ 319470 w 421064"/>
                <a:gd name="connsiteY24" fmla="*/ 211045 h 363475"/>
                <a:gd name="connsiteX25" fmla="*/ 375178 w 421064"/>
                <a:gd name="connsiteY25" fmla="*/ 301407 h 363475"/>
                <a:gd name="connsiteX26" fmla="*/ 389105 w 421064"/>
                <a:gd name="connsiteY26" fmla="*/ 308644 h 363475"/>
                <a:gd name="connsiteX27" fmla="*/ 402045 w 421064"/>
                <a:gd name="connsiteY27" fmla="*/ 299652 h 363475"/>
                <a:gd name="connsiteX28" fmla="*/ 400400 w 421064"/>
                <a:gd name="connsiteY28" fmla="*/ 284190 h 363475"/>
                <a:gd name="connsiteX29" fmla="*/ 321663 w 421064"/>
                <a:gd name="connsiteY29" fmla="*/ 162684 h 363475"/>
                <a:gd name="connsiteX30" fmla="*/ 279991 w 421064"/>
                <a:gd name="connsiteY30" fmla="*/ 139984 h 363475"/>
                <a:gd name="connsiteX31" fmla="*/ 185901 w 421064"/>
                <a:gd name="connsiteY31" fmla="*/ 139984 h 363475"/>
                <a:gd name="connsiteX32" fmla="*/ 137869 w 421064"/>
                <a:gd name="connsiteY32" fmla="*/ 119697 h 363475"/>
                <a:gd name="connsiteX33" fmla="*/ 42464 w 421064"/>
                <a:gd name="connsiteY33" fmla="*/ 22098 h 363475"/>
                <a:gd name="connsiteX34" fmla="*/ 31497 w 421064"/>
                <a:gd name="connsiteY34" fmla="*/ 17821 h 363475"/>
                <a:gd name="connsiteX35" fmla="*/ 21079 w 421064"/>
                <a:gd name="connsiteY35" fmla="*/ 23194 h 363475"/>
                <a:gd name="connsiteX36" fmla="*/ 25027 w 421064"/>
                <a:gd name="connsiteY36" fmla="*/ 45017 h 363475"/>
                <a:gd name="connsiteX37" fmla="*/ 158486 w 421064"/>
                <a:gd name="connsiteY37" fmla="*/ 183082 h 363475"/>
                <a:gd name="connsiteX38" fmla="*/ 170220 w 421064"/>
                <a:gd name="connsiteY38" fmla="*/ 212252 h 363475"/>
                <a:gd name="connsiteX39" fmla="*/ 170220 w 421064"/>
                <a:gd name="connsiteY39" fmla="*/ 345600 h 36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21064" h="363475">
                  <a:moveTo>
                    <a:pt x="311903" y="363475"/>
                  </a:moveTo>
                  <a:lnTo>
                    <a:pt x="161337" y="363475"/>
                  </a:lnTo>
                  <a:cubicBezTo>
                    <a:pt x="156402" y="363475"/>
                    <a:pt x="152454" y="359528"/>
                    <a:pt x="152454" y="354593"/>
                  </a:cubicBezTo>
                  <a:lnTo>
                    <a:pt x="152454" y="212471"/>
                  </a:lnTo>
                  <a:cubicBezTo>
                    <a:pt x="152454" y="206220"/>
                    <a:pt x="150042" y="200189"/>
                    <a:pt x="145655" y="195693"/>
                  </a:cubicBezTo>
                  <a:lnTo>
                    <a:pt x="12416" y="57738"/>
                  </a:lnTo>
                  <a:cubicBezTo>
                    <a:pt x="-7104" y="38876"/>
                    <a:pt x="573" y="19466"/>
                    <a:pt x="7372" y="11790"/>
                  </a:cubicBezTo>
                  <a:cubicBezTo>
                    <a:pt x="12745" y="4991"/>
                    <a:pt x="21299" y="494"/>
                    <a:pt x="30510" y="56"/>
                  </a:cubicBezTo>
                  <a:cubicBezTo>
                    <a:pt x="39722" y="-492"/>
                    <a:pt x="48714" y="3017"/>
                    <a:pt x="55075" y="9706"/>
                  </a:cubicBezTo>
                  <a:lnTo>
                    <a:pt x="150481" y="107305"/>
                  </a:lnTo>
                  <a:cubicBezTo>
                    <a:pt x="159692" y="116736"/>
                    <a:pt x="172632" y="122219"/>
                    <a:pt x="185792" y="122219"/>
                  </a:cubicBezTo>
                  <a:lnTo>
                    <a:pt x="279881" y="122219"/>
                  </a:lnTo>
                  <a:cubicBezTo>
                    <a:pt x="302910" y="122219"/>
                    <a:pt x="324075" y="133734"/>
                    <a:pt x="336577" y="153034"/>
                  </a:cubicBezTo>
                  <a:lnTo>
                    <a:pt x="415314" y="274540"/>
                  </a:lnTo>
                  <a:cubicBezTo>
                    <a:pt x="421784" y="284519"/>
                    <a:pt x="422881" y="296911"/>
                    <a:pt x="418165" y="307109"/>
                  </a:cubicBezTo>
                  <a:cubicBezTo>
                    <a:pt x="413011" y="318404"/>
                    <a:pt x="402483" y="325642"/>
                    <a:pt x="390091" y="326410"/>
                  </a:cubicBezTo>
                  <a:cubicBezTo>
                    <a:pt x="377809" y="327177"/>
                    <a:pt x="366295" y="321146"/>
                    <a:pt x="359934" y="310728"/>
                  </a:cubicBezTo>
                  <a:lnTo>
                    <a:pt x="320785" y="247124"/>
                  </a:lnTo>
                  <a:lnTo>
                    <a:pt x="320785" y="354593"/>
                  </a:lnTo>
                  <a:cubicBezTo>
                    <a:pt x="320785" y="359418"/>
                    <a:pt x="316837" y="363475"/>
                    <a:pt x="311903" y="363475"/>
                  </a:cubicBezTo>
                  <a:close/>
                  <a:moveTo>
                    <a:pt x="170329" y="345600"/>
                  </a:moveTo>
                  <a:lnTo>
                    <a:pt x="303020" y="345600"/>
                  </a:lnTo>
                  <a:lnTo>
                    <a:pt x="303020" y="215651"/>
                  </a:lnTo>
                  <a:cubicBezTo>
                    <a:pt x="303020" y="211703"/>
                    <a:pt x="305652" y="208194"/>
                    <a:pt x="309490" y="207098"/>
                  </a:cubicBezTo>
                  <a:cubicBezTo>
                    <a:pt x="313328" y="206001"/>
                    <a:pt x="317386" y="207646"/>
                    <a:pt x="319470" y="211045"/>
                  </a:cubicBezTo>
                  <a:lnTo>
                    <a:pt x="375178" y="301407"/>
                  </a:lnTo>
                  <a:cubicBezTo>
                    <a:pt x="378138" y="306341"/>
                    <a:pt x="383402" y="308973"/>
                    <a:pt x="389105" y="308644"/>
                  </a:cubicBezTo>
                  <a:cubicBezTo>
                    <a:pt x="394807" y="308315"/>
                    <a:pt x="399632" y="304916"/>
                    <a:pt x="402045" y="299652"/>
                  </a:cubicBezTo>
                  <a:cubicBezTo>
                    <a:pt x="404128" y="294937"/>
                    <a:pt x="403580" y="289015"/>
                    <a:pt x="400400" y="284190"/>
                  </a:cubicBezTo>
                  <a:cubicBezTo>
                    <a:pt x="400400" y="284190"/>
                    <a:pt x="321663" y="162684"/>
                    <a:pt x="321663" y="162684"/>
                  </a:cubicBezTo>
                  <a:cubicBezTo>
                    <a:pt x="312451" y="148538"/>
                    <a:pt x="296879" y="139984"/>
                    <a:pt x="279991" y="139984"/>
                  </a:cubicBezTo>
                  <a:lnTo>
                    <a:pt x="185901" y="139984"/>
                  </a:lnTo>
                  <a:cubicBezTo>
                    <a:pt x="167917" y="139984"/>
                    <a:pt x="150371" y="132637"/>
                    <a:pt x="137869" y="119697"/>
                  </a:cubicBezTo>
                  <a:lnTo>
                    <a:pt x="42464" y="22098"/>
                  </a:lnTo>
                  <a:cubicBezTo>
                    <a:pt x="39612" y="19137"/>
                    <a:pt x="35665" y="17602"/>
                    <a:pt x="31497" y="17821"/>
                  </a:cubicBezTo>
                  <a:cubicBezTo>
                    <a:pt x="27330" y="18040"/>
                    <a:pt x="23602" y="20014"/>
                    <a:pt x="21079" y="23194"/>
                  </a:cubicBezTo>
                  <a:cubicBezTo>
                    <a:pt x="18886" y="25717"/>
                    <a:pt x="13622" y="34051"/>
                    <a:pt x="25027" y="45017"/>
                  </a:cubicBezTo>
                  <a:lnTo>
                    <a:pt x="158486" y="183082"/>
                  </a:lnTo>
                  <a:cubicBezTo>
                    <a:pt x="166052" y="190977"/>
                    <a:pt x="170220" y="201285"/>
                    <a:pt x="170220" y="212252"/>
                  </a:cubicBezTo>
                  <a:lnTo>
                    <a:pt x="170220" y="345600"/>
                  </a:lnTo>
                  <a:close/>
                </a:path>
              </a:pathLst>
            </a:custGeom>
            <a:grpFill/>
            <a:ln w="10954" cap="flat">
              <a:noFill/>
              <a:prstDash val="solid"/>
              <a:miter/>
            </a:ln>
          </p:spPr>
          <p:txBody>
            <a:bodyPr rtlCol="0" anchor="ctr"/>
            <a:lstStyle/>
            <a:p>
              <a:endParaRPr lang="en-US"/>
            </a:p>
          </p:txBody>
        </p:sp>
        <p:sp>
          <p:nvSpPr>
            <p:cNvPr id="1637" name="Forma libre: forma 1636">
              <a:extLst>
                <a:ext uri="{FF2B5EF4-FFF2-40B4-BE49-F238E27FC236}">
                  <a16:creationId xmlns:a16="http://schemas.microsoft.com/office/drawing/2014/main" id="{87196FE6-A916-447B-B124-490D0A5F2892}"/>
                </a:ext>
              </a:extLst>
            </p:cNvPr>
            <p:cNvSpPr/>
            <p:nvPr/>
          </p:nvSpPr>
          <p:spPr>
            <a:xfrm>
              <a:off x="7195285" y="2745096"/>
              <a:ext cx="77750" cy="65577"/>
            </a:xfrm>
            <a:custGeom>
              <a:avLst/>
              <a:gdLst>
                <a:gd name="connsiteX0" fmla="*/ 62617 w 77750"/>
                <a:gd name="connsiteY0" fmla="*/ 65578 h 65577"/>
                <a:gd name="connsiteX1" fmla="*/ 15133 w 77750"/>
                <a:gd name="connsiteY1" fmla="*/ 65578 h 65577"/>
                <a:gd name="connsiteX2" fmla="*/ 0 w 77750"/>
                <a:gd name="connsiteY2" fmla="*/ 50444 h 65577"/>
                <a:gd name="connsiteX3" fmla="*/ 0 w 77750"/>
                <a:gd name="connsiteY3" fmla="*/ 15133 h 65577"/>
                <a:gd name="connsiteX4" fmla="*/ 15133 w 77750"/>
                <a:gd name="connsiteY4" fmla="*/ 0 h 65577"/>
                <a:gd name="connsiteX5" fmla="*/ 62617 w 77750"/>
                <a:gd name="connsiteY5" fmla="*/ 0 h 65577"/>
                <a:gd name="connsiteX6" fmla="*/ 77750 w 77750"/>
                <a:gd name="connsiteY6" fmla="*/ 15133 h 65577"/>
                <a:gd name="connsiteX7" fmla="*/ 77750 w 77750"/>
                <a:gd name="connsiteY7" fmla="*/ 50444 h 65577"/>
                <a:gd name="connsiteX8" fmla="*/ 62617 w 77750"/>
                <a:gd name="connsiteY8" fmla="*/ 65578 h 65577"/>
                <a:gd name="connsiteX9" fmla="*/ 17765 w 77750"/>
                <a:gd name="connsiteY9" fmla="*/ 47813 h 65577"/>
                <a:gd name="connsiteX10" fmla="*/ 59985 w 77750"/>
                <a:gd name="connsiteY10" fmla="*/ 47813 h 65577"/>
                <a:gd name="connsiteX11" fmla="*/ 59985 w 77750"/>
                <a:gd name="connsiteY11" fmla="*/ 17765 h 65577"/>
                <a:gd name="connsiteX12" fmla="*/ 17765 w 77750"/>
                <a:gd name="connsiteY12" fmla="*/ 17765 h 65577"/>
                <a:gd name="connsiteX13" fmla="*/ 17765 w 77750"/>
                <a:gd name="connsiteY13" fmla="*/ 47813 h 65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750" h="65577">
                  <a:moveTo>
                    <a:pt x="62617" y="65578"/>
                  </a:moveTo>
                  <a:lnTo>
                    <a:pt x="15133" y="65578"/>
                  </a:lnTo>
                  <a:cubicBezTo>
                    <a:pt x="6799" y="65578"/>
                    <a:pt x="0" y="58779"/>
                    <a:pt x="0" y="50444"/>
                  </a:cubicBezTo>
                  <a:lnTo>
                    <a:pt x="0" y="15133"/>
                  </a:lnTo>
                  <a:cubicBezTo>
                    <a:pt x="0" y="6799"/>
                    <a:pt x="6799" y="0"/>
                    <a:pt x="15133" y="0"/>
                  </a:cubicBezTo>
                  <a:lnTo>
                    <a:pt x="62617" y="0"/>
                  </a:lnTo>
                  <a:cubicBezTo>
                    <a:pt x="70951" y="0"/>
                    <a:pt x="77750" y="6799"/>
                    <a:pt x="77750" y="15133"/>
                  </a:cubicBezTo>
                  <a:lnTo>
                    <a:pt x="77750" y="50444"/>
                  </a:lnTo>
                  <a:cubicBezTo>
                    <a:pt x="77750" y="58779"/>
                    <a:pt x="70951" y="65578"/>
                    <a:pt x="62617" y="65578"/>
                  </a:cubicBezTo>
                  <a:close/>
                  <a:moveTo>
                    <a:pt x="17765" y="47813"/>
                  </a:moveTo>
                  <a:lnTo>
                    <a:pt x="59985" y="47813"/>
                  </a:lnTo>
                  <a:lnTo>
                    <a:pt x="59985" y="17765"/>
                  </a:lnTo>
                  <a:lnTo>
                    <a:pt x="17765" y="17765"/>
                  </a:lnTo>
                  <a:lnTo>
                    <a:pt x="17765" y="47813"/>
                  </a:lnTo>
                  <a:close/>
                </a:path>
              </a:pathLst>
            </a:custGeom>
            <a:grpFill/>
            <a:ln w="10954" cap="flat">
              <a:noFill/>
              <a:prstDash val="solid"/>
              <a:miter/>
            </a:ln>
          </p:spPr>
          <p:txBody>
            <a:bodyPr rtlCol="0" anchor="ctr"/>
            <a:lstStyle/>
            <a:p>
              <a:endParaRPr lang="en-US"/>
            </a:p>
          </p:txBody>
        </p:sp>
        <p:sp>
          <p:nvSpPr>
            <p:cNvPr id="1638" name="Forma libre: forma 1637">
              <a:extLst>
                <a:ext uri="{FF2B5EF4-FFF2-40B4-BE49-F238E27FC236}">
                  <a16:creationId xmlns:a16="http://schemas.microsoft.com/office/drawing/2014/main" id="{9158E63B-D9C1-438E-A9DF-CE339EDABED4}"/>
                </a:ext>
              </a:extLst>
            </p:cNvPr>
            <p:cNvSpPr/>
            <p:nvPr/>
          </p:nvSpPr>
          <p:spPr>
            <a:xfrm>
              <a:off x="7216121" y="2769002"/>
              <a:ext cx="36078" cy="17765"/>
            </a:xfrm>
            <a:custGeom>
              <a:avLst/>
              <a:gdLst>
                <a:gd name="connsiteX0" fmla="*/ 27196 w 36078"/>
                <a:gd name="connsiteY0" fmla="*/ 17765 h 17765"/>
                <a:gd name="connsiteX1" fmla="*/ 8883 w 36078"/>
                <a:gd name="connsiteY1" fmla="*/ 17765 h 17765"/>
                <a:gd name="connsiteX2" fmla="*/ 0 w 36078"/>
                <a:gd name="connsiteY2" fmla="*/ 8883 h 17765"/>
                <a:gd name="connsiteX3" fmla="*/ 8883 w 36078"/>
                <a:gd name="connsiteY3" fmla="*/ 0 h 17765"/>
                <a:gd name="connsiteX4" fmla="*/ 27196 w 36078"/>
                <a:gd name="connsiteY4" fmla="*/ 0 h 17765"/>
                <a:gd name="connsiteX5" fmla="*/ 36079 w 36078"/>
                <a:gd name="connsiteY5" fmla="*/ 8883 h 17765"/>
                <a:gd name="connsiteX6" fmla="*/ 27196 w 36078"/>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078" h="17765">
                  <a:moveTo>
                    <a:pt x="27196" y="17765"/>
                  </a:moveTo>
                  <a:lnTo>
                    <a:pt x="8883" y="17765"/>
                  </a:lnTo>
                  <a:cubicBezTo>
                    <a:pt x="3948" y="17765"/>
                    <a:pt x="0" y="13817"/>
                    <a:pt x="0" y="8883"/>
                  </a:cubicBezTo>
                  <a:cubicBezTo>
                    <a:pt x="0" y="3948"/>
                    <a:pt x="3948" y="0"/>
                    <a:pt x="8883" y="0"/>
                  </a:cubicBezTo>
                  <a:lnTo>
                    <a:pt x="27196" y="0"/>
                  </a:lnTo>
                  <a:cubicBezTo>
                    <a:pt x="32131" y="0"/>
                    <a:pt x="36079" y="3948"/>
                    <a:pt x="36079" y="8883"/>
                  </a:cubicBezTo>
                  <a:cubicBezTo>
                    <a:pt x="36079" y="13817"/>
                    <a:pt x="32131" y="17765"/>
                    <a:pt x="27196" y="17765"/>
                  </a:cubicBezTo>
                  <a:close/>
                </a:path>
              </a:pathLst>
            </a:custGeom>
            <a:grpFill/>
            <a:ln w="10954" cap="flat">
              <a:noFill/>
              <a:prstDash val="solid"/>
              <a:miter/>
            </a:ln>
          </p:spPr>
          <p:txBody>
            <a:bodyPr rtlCol="0" anchor="ctr"/>
            <a:lstStyle/>
            <a:p>
              <a:endParaRPr lang="en-US"/>
            </a:p>
          </p:txBody>
        </p:sp>
        <p:sp>
          <p:nvSpPr>
            <p:cNvPr id="1639" name="Forma libre: forma 1638">
              <a:extLst>
                <a:ext uri="{FF2B5EF4-FFF2-40B4-BE49-F238E27FC236}">
                  <a16:creationId xmlns:a16="http://schemas.microsoft.com/office/drawing/2014/main" id="{C9393C0F-F2D8-473B-B96F-A81DBCD2BE85}"/>
                </a:ext>
              </a:extLst>
            </p:cNvPr>
            <p:cNvSpPr/>
            <p:nvPr/>
          </p:nvSpPr>
          <p:spPr>
            <a:xfrm>
              <a:off x="7163224" y="2593688"/>
              <a:ext cx="141722" cy="169173"/>
            </a:xfrm>
            <a:custGeom>
              <a:avLst/>
              <a:gdLst>
                <a:gd name="connsiteX0" fmla="*/ 96871 w 141722"/>
                <a:gd name="connsiteY0" fmla="*/ 169173 h 169173"/>
                <a:gd name="connsiteX1" fmla="*/ 44891 w 141722"/>
                <a:gd name="connsiteY1" fmla="*/ 169173 h 169173"/>
                <a:gd name="connsiteX2" fmla="*/ 36008 w 141722"/>
                <a:gd name="connsiteY2" fmla="*/ 160290 h 169173"/>
                <a:gd name="connsiteX3" fmla="*/ 36008 w 141722"/>
                <a:gd name="connsiteY3" fmla="*/ 158426 h 169173"/>
                <a:gd name="connsiteX4" fmla="*/ 19998 w 141722"/>
                <a:gd name="connsiteY4" fmla="*/ 120154 h 169173"/>
                <a:gd name="connsiteX5" fmla="*/ 259 w 141722"/>
                <a:gd name="connsiteY5" fmla="*/ 64665 h 169173"/>
                <a:gd name="connsiteX6" fmla="*/ 67481 w 141722"/>
                <a:gd name="connsiteY6" fmla="*/ 74 h 169173"/>
                <a:gd name="connsiteX7" fmla="*/ 119790 w 141722"/>
                <a:gd name="connsiteY7" fmla="*/ 19594 h 169173"/>
                <a:gd name="connsiteX8" fmla="*/ 141722 w 141722"/>
                <a:gd name="connsiteY8" fmla="*/ 70916 h 169173"/>
                <a:gd name="connsiteX9" fmla="*/ 121983 w 141722"/>
                <a:gd name="connsiteY9" fmla="*/ 119935 h 169173"/>
                <a:gd name="connsiteX10" fmla="*/ 105644 w 141722"/>
                <a:gd name="connsiteY10" fmla="*/ 158426 h 169173"/>
                <a:gd name="connsiteX11" fmla="*/ 105644 w 141722"/>
                <a:gd name="connsiteY11" fmla="*/ 160290 h 169173"/>
                <a:gd name="connsiteX12" fmla="*/ 96871 w 141722"/>
                <a:gd name="connsiteY12" fmla="*/ 169173 h 169173"/>
                <a:gd name="connsiteX13" fmla="*/ 53445 w 141722"/>
                <a:gd name="connsiteY13" fmla="*/ 151298 h 169173"/>
                <a:gd name="connsiteX14" fmla="*/ 88317 w 141722"/>
                <a:gd name="connsiteY14" fmla="*/ 151298 h 169173"/>
                <a:gd name="connsiteX15" fmla="*/ 109263 w 141722"/>
                <a:gd name="connsiteY15" fmla="*/ 107433 h 169173"/>
                <a:gd name="connsiteX16" fmla="*/ 124067 w 141722"/>
                <a:gd name="connsiteY16" fmla="*/ 70806 h 169173"/>
                <a:gd name="connsiteX17" fmla="*/ 107617 w 141722"/>
                <a:gd name="connsiteY17" fmla="*/ 32425 h 169173"/>
                <a:gd name="connsiteX18" fmla="*/ 68359 w 141722"/>
                <a:gd name="connsiteY18" fmla="*/ 17840 h 169173"/>
                <a:gd name="connsiteX19" fmla="*/ 18024 w 141722"/>
                <a:gd name="connsiteY19" fmla="*/ 66201 h 169173"/>
                <a:gd name="connsiteX20" fmla="*/ 32828 w 141722"/>
                <a:gd name="connsiteY20" fmla="*/ 107762 h 169173"/>
                <a:gd name="connsiteX21" fmla="*/ 53445 w 141722"/>
                <a:gd name="connsiteY21" fmla="*/ 151298 h 169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722" h="169173">
                  <a:moveTo>
                    <a:pt x="96871" y="169173"/>
                  </a:moveTo>
                  <a:lnTo>
                    <a:pt x="44891" y="169173"/>
                  </a:lnTo>
                  <a:cubicBezTo>
                    <a:pt x="39956" y="169173"/>
                    <a:pt x="36008" y="165225"/>
                    <a:pt x="36008" y="160290"/>
                  </a:cubicBezTo>
                  <a:lnTo>
                    <a:pt x="36008" y="158426"/>
                  </a:lnTo>
                  <a:cubicBezTo>
                    <a:pt x="36008" y="144389"/>
                    <a:pt x="30306" y="130791"/>
                    <a:pt x="19998" y="120154"/>
                  </a:cubicBezTo>
                  <a:cubicBezTo>
                    <a:pt x="5742" y="105459"/>
                    <a:pt x="-1496" y="85172"/>
                    <a:pt x="259" y="64665"/>
                  </a:cubicBezTo>
                  <a:cubicBezTo>
                    <a:pt x="3329" y="29464"/>
                    <a:pt x="32170" y="1719"/>
                    <a:pt x="67481" y="74"/>
                  </a:cubicBezTo>
                  <a:cubicBezTo>
                    <a:pt x="87111" y="-803"/>
                    <a:pt x="105644" y="6106"/>
                    <a:pt x="119790" y="19594"/>
                  </a:cubicBezTo>
                  <a:cubicBezTo>
                    <a:pt x="133936" y="33083"/>
                    <a:pt x="141722" y="51287"/>
                    <a:pt x="141722" y="70916"/>
                  </a:cubicBezTo>
                  <a:cubicBezTo>
                    <a:pt x="141722" y="89230"/>
                    <a:pt x="134704" y="106666"/>
                    <a:pt x="121983" y="119935"/>
                  </a:cubicBezTo>
                  <a:cubicBezTo>
                    <a:pt x="111456" y="130901"/>
                    <a:pt x="105644" y="144609"/>
                    <a:pt x="105644" y="158426"/>
                  </a:cubicBezTo>
                  <a:lnTo>
                    <a:pt x="105644" y="160290"/>
                  </a:lnTo>
                  <a:cubicBezTo>
                    <a:pt x="105863" y="165115"/>
                    <a:pt x="101805" y="169173"/>
                    <a:pt x="96871" y="169173"/>
                  </a:cubicBezTo>
                  <a:close/>
                  <a:moveTo>
                    <a:pt x="53445" y="151298"/>
                  </a:moveTo>
                  <a:lnTo>
                    <a:pt x="88317" y="151298"/>
                  </a:lnTo>
                  <a:cubicBezTo>
                    <a:pt x="89962" y="135287"/>
                    <a:pt x="97200" y="119935"/>
                    <a:pt x="109263" y="107433"/>
                  </a:cubicBezTo>
                  <a:cubicBezTo>
                    <a:pt x="118803" y="97564"/>
                    <a:pt x="124067" y="84514"/>
                    <a:pt x="124067" y="70806"/>
                  </a:cubicBezTo>
                  <a:cubicBezTo>
                    <a:pt x="124067" y="56112"/>
                    <a:pt x="118255" y="42514"/>
                    <a:pt x="107617" y="32425"/>
                  </a:cubicBezTo>
                  <a:cubicBezTo>
                    <a:pt x="96980" y="22336"/>
                    <a:pt x="83053" y="17182"/>
                    <a:pt x="68359" y="17840"/>
                  </a:cubicBezTo>
                  <a:cubicBezTo>
                    <a:pt x="42369" y="19046"/>
                    <a:pt x="20217" y="40320"/>
                    <a:pt x="18024" y="66201"/>
                  </a:cubicBezTo>
                  <a:cubicBezTo>
                    <a:pt x="16708" y="81553"/>
                    <a:pt x="22081" y="96796"/>
                    <a:pt x="32828" y="107762"/>
                  </a:cubicBezTo>
                  <a:cubicBezTo>
                    <a:pt x="44672" y="119935"/>
                    <a:pt x="51800" y="135178"/>
                    <a:pt x="53445" y="151298"/>
                  </a:cubicBezTo>
                  <a:close/>
                </a:path>
              </a:pathLst>
            </a:custGeom>
            <a:grpFill/>
            <a:ln w="10954" cap="flat">
              <a:noFill/>
              <a:prstDash val="solid"/>
              <a:miter/>
            </a:ln>
          </p:spPr>
          <p:txBody>
            <a:bodyPr rtlCol="0" anchor="ctr"/>
            <a:lstStyle/>
            <a:p>
              <a:endParaRPr lang="en-US"/>
            </a:p>
          </p:txBody>
        </p:sp>
        <p:sp>
          <p:nvSpPr>
            <p:cNvPr id="1640" name="Forma libre: forma 1639">
              <a:extLst>
                <a:ext uri="{FF2B5EF4-FFF2-40B4-BE49-F238E27FC236}">
                  <a16:creationId xmlns:a16="http://schemas.microsoft.com/office/drawing/2014/main" id="{B889F3DC-5447-4144-8F08-FDB047032D83}"/>
                </a:ext>
              </a:extLst>
            </p:cNvPr>
            <p:cNvSpPr/>
            <p:nvPr/>
          </p:nvSpPr>
          <p:spPr>
            <a:xfrm>
              <a:off x="7225223" y="2529720"/>
              <a:ext cx="17767" cy="52637"/>
            </a:xfrm>
            <a:custGeom>
              <a:avLst/>
              <a:gdLst>
                <a:gd name="connsiteX0" fmla="*/ 8883 w 17767"/>
                <a:gd name="connsiteY0" fmla="*/ 52638 h 52637"/>
                <a:gd name="connsiteX1" fmla="*/ 0 w 17767"/>
                <a:gd name="connsiteY1" fmla="*/ 43755 h 52637"/>
                <a:gd name="connsiteX2" fmla="*/ 0 w 17767"/>
                <a:gd name="connsiteY2" fmla="*/ 8883 h 52637"/>
                <a:gd name="connsiteX3" fmla="*/ 8883 w 17767"/>
                <a:gd name="connsiteY3" fmla="*/ 0 h 52637"/>
                <a:gd name="connsiteX4" fmla="*/ 17765 w 17767"/>
                <a:gd name="connsiteY4" fmla="*/ 8883 h 52637"/>
                <a:gd name="connsiteX5" fmla="*/ 17765 w 17767"/>
                <a:gd name="connsiteY5" fmla="*/ 43755 h 52637"/>
                <a:gd name="connsiteX6" fmla="*/ 8883 w 17767"/>
                <a:gd name="connsiteY6" fmla="*/ 52638 h 5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7" h="52637">
                  <a:moveTo>
                    <a:pt x="8883" y="52638"/>
                  </a:moveTo>
                  <a:cubicBezTo>
                    <a:pt x="3948" y="52638"/>
                    <a:pt x="0" y="48690"/>
                    <a:pt x="0" y="43755"/>
                  </a:cubicBezTo>
                  <a:lnTo>
                    <a:pt x="0" y="8883"/>
                  </a:lnTo>
                  <a:cubicBezTo>
                    <a:pt x="0" y="3948"/>
                    <a:pt x="3948" y="0"/>
                    <a:pt x="8883" y="0"/>
                  </a:cubicBezTo>
                  <a:cubicBezTo>
                    <a:pt x="13817" y="0"/>
                    <a:pt x="17765" y="3948"/>
                    <a:pt x="17765" y="8883"/>
                  </a:cubicBezTo>
                  <a:lnTo>
                    <a:pt x="17765" y="43755"/>
                  </a:lnTo>
                  <a:cubicBezTo>
                    <a:pt x="17875" y="48690"/>
                    <a:pt x="13817" y="52638"/>
                    <a:pt x="8883" y="52638"/>
                  </a:cubicBezTo>
                  <a:close/>
                </a:path>
              </a:pathLst>
            </a:custGeom>
            <a:grpFill/>
            <a:ln w="10954" cap="flat">
              <a:noFill/>
              <a:prstDash val="solid"/>
              <a:miter/>
            </a:ln>
          </p:spPr>
          <p:txBody>
            <a:bodyPr rtlCol="0" anchor="ctr"/>
            <a:lstStyle/>
            <a:p>
              <a:endParaRPr lang="en-US"/>
            </a:p>
          </p:txBody>
        </p:sp>
        <p:sp>
          <p:nvSpPr>
            <p:cNvPr id="1641" name="Forma libre: forma 1640">
              <a:extLst>
                <a:ext uri="{FF2B5EF4-FFF2-40B4-BE49-F238E27FC236}">
                  <a16:creationId xmlns:a16="http://schemas.microsoft.com/office/drawing/2014/main" id="{C0984126-E716-4EAF-9D0D-F6ED4C48B795}"/>
                </a:ext>
              </a:extLst>
            </p:cNvPr>
            <p:cNvSpPr/>
            <p:nvPr/>
          </p:nvSpPr>
          <p:spPr>
            <a:xfrm>
              <a:off x="7270111" y="2546425"/>
              <a:ext cx="35238" cy="47995"/>
            </a:xfrm>
            <a:custGeom>
              <a:avLst/>
              <a:gdLst>
                <a:gd name="connsiteX0" fmla="*/ 8956 w 35238"/>
                <a:gd name="connsiteY0" fmla="*/ 47996 h 47995"/>
                <a:gd name="connsiteX1" fmla="*/ 4460 w 35238"/>
                <a:gd name="connsiteY1" fmla="*/ 46789 h 47995"/>
                <a:gd name="connsiteX2" fmla="*/ 1170 w 35238"/>
                <a:gd name="connsiteY2" fmla="*/ 34617 h 47995"/>
                <a:gd name="connsiteX3" fmla="*/ 18606 w 35238"/>
                <a:gd name="connsiteY3" fmla="*/ 4460 h 47995"/>
                <a:gd name="connsiteX4" fmla="*/ 30779 w 35238"/>
                <a:gd name="connsiteY4" fmla="*/ 1170 h 47995"/>
                <a:gd name="connsiteX5" fmla="*/ 34069 w 35238"/>
                <a:gd name="connsiteY5" fmla="*/ 13342 h 47995"/>
                <a:gd name="connsiteX6" fmla="*/ 16632 w 35238"/>
                <a:gd name="connsiteY6" fmla="*/ 43499 h 47995"/>
                <a:gd name="connsiteX7" fmla="*/ 8956 w 35238"/>
                <a:gd name="connsiteY7" fmla="*/ 47996 h 4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8" h="47995">
                  <a:moveTo>
                    <a:pt x="8956" y="47996"/>
                  </a:moveTo>
                  <a:cubicBezTo>
                    <a:pt x="7421" y="47996"/>
                    <a:pt x="5885" y="47557"/>
                    <a:pt x="4460" y="46789"/>
                  </a:cubicBezTo>
                  <a:cubicBezTo>
                    <a:pt x="183" y="44377"/>
                    <a:pt x="-1243" y="38894"/>
                    <a:pt x="1170" y="34617"/>
                  </a:cubicBezTo>
                  <a:lnTo>
                    <a:pt x="18606" y="4460"/>
                  </a:lnTo>
                  <a:cubicBezTo>
                    <a:pt x="21019" y="183"/>
                    <a:pt x="26502" y="-1243"/>
                    <a:pt x="30779" y="1170"/>
                  </a:cubicBezTo>
                  <a:cubicBezTo>
                    <a:pt x="35055" y="3583"/>
                    <a:pt x="36481" y="9066"/>
                    <a:pt x="34069" y="13342"/>
                  </a:cubicBezTo>
                  <a:lnTo>
                    <a:pt x="16632" y="43499"/>
                  </a:lnTo>
                  <a:cubicBezTo>
                    <a:pt x="14988" y="46351"/>
                    <a:pt x="12027" y="47996"/>
                    <a:pt x="8956" y="47996"/>
                  </a:cubicBezTo>
                  <a:close/>
                </a:path>
              </a:pathLst>
            </a:custGeom>
            <a:grpFill/>
            <a:ln w="10954" cap="flat">
              <a:noFill/>
              <a:prstDash val="solid"/>
              <a:miter/>
            </a:ln>
          </p:spPr>
          <p:txBody>
            <a:bodyPr rtlCol="0" anchor="ctr"/>
            <a:lstStyle/>
            <a:p>
              <a:endParaRPr lang="en-US"/>
            </a:p>
          </p:txBody>
        </p:sp>
        <p:sp>
          <p:nvSpPr>
            <p:cNvPr id="1642" name="Forma libre: forma 1641">
              <a:extLst>
                <a:ext uri="{FF2B5EF4-FFF2-40B4-BE49-F238E27FC236}">
                  <a16:creationId xmlns:a16="http://schemas.microsoft.com/office/drawing/2014/main" id="{B3BD5A21-7E9D-4469-B04C-4BBA9B376350}"/>
                </a:ext>
              </a:extLst>
            </p:cNvPr>
            <p:cNvSpPr/>
            <p:nvPr/>
          </p:nvSpPr>
          <p:spPr>
            <a:xfrm>
              <a:off x="7303119" y="2592044"/>
              <a:ext cx="47959" cy="35274"/>
            </a:xfrm>
            <a:custGeom>
              <a:avLst/>
              <a:gdLst>
                <a:gd name="connsiteX0" fmla="*/ 8846 w 47959"/>
                <a:gd name="connsiteY0" fmla="*/ 35275 h 35274"/>
                <a:gd name="connsiteX1" fmla="*/ 1170 w 47959"/>
                <a:gd name="connsiteY1" fmla="*/ 30779 h 35274"/>
                <a:gd name="connsiteX2" fmla="*/ 4460 w 47959"/>
                <a:gd name="connsiteY2" fmla="*/ 18606 h 35274"/>
                <a:gd name="connsiteX3" fmla="*/ 34617 w 47959"/>
                <a:gd name="connsiteY3" fmla="*/ 1170 h 35274"/>
                <a:gd name="connsiteX4" fmla="*/ 46789 w 47959"/>
                <a:gd name="connsiteY4" fmla="*/ 4460 h 35274"/>
                <a:gd name="connsiteX5" fmla="*/ 43499 w 47959"/>
                <a:gd name="connsiteY5" fmla="*/ 16632 h 35274"/>
                <a:gd name="connsiteX6" fmla="*/ 13342 w 47959"/>
                <a:gd name="connsiteY6" fmla="*/ 34069 h 35274"/>
                <a:gd name="connsiteX7" fmla="*/ 8846 w 47959"/>
                <a:gd name="connsiteY7" fmla="*/ 35275 h 3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59" h="35274">
                  <a:moveTo>
                    <a:pt x="8846" y="35275"/>
                  </a:moveTo>
                  <a:cubicBezTo>
                    <a:pt x="5776" y="35275"/>
                    <a:pt x="2815" y="33630"/>
                    <a:pt x="1170" y="30779"/>
                  </a:cubicBezTo>
                  <a:cubicBezTo>
                    <a:pt x="-1243" y="26502"/>
                    <a:pt x="183" y="21019"/>
                    <a:pt x="4460" y="18606"/>
                  </a:cubicBezTo>
                  <a:lnTo>
                    <a:pt x="34617" y="1170"/>
                  </a:lnTo>
                  <a:cubicBezTo>
                    <a:pt x="38894" y="-1243"/>
                    <a:pt x="44377" y="183"/>
                    <a:pt x="46789" y="4460"/>
                  </a:cubicBezTo>
                  <a:cubicBezTo>
                    <a:pt x="49202" y="8737"/>
                    <a:pt x="47776" y="14220"/>
                    <a:pt x="43499" y="16632"/>
                  </a:cubicBezTo>
                  <a:lnTo>
                    <a:pt x="13342" y="34069"/>
                  </a:lnTo>
                  <a:cubicBezTo>
                    <a:pt x="11917" y="34836"/>
                    <a:pt x="10382" y="35275"/>
                    <a:pt x="8846" y="35275"/>
                  </a:cubicBezTo>
                  <a:close/>
                </a:path>
              </a:pathLst>
            </a:custGeom>
            <a:grpFill/>
            <a:ln w="10954" cap="flat">
              <a:noFill/>
              <a:prstDash val="solid"/>
              <a:miter/>
            </a:ln>
          </p:spPr>
          <p:txBody>
            <a:bodyPr rtlCol="0" anchor="ctr"/>
            <a:lstStyle/>
            <a:p>
              <a:endParaRPr lang="en-US"/>
            </a:p>
          </p:txBody>
        </p:sp>
        <p:sp>
          <p:nvSpPr>
            <p:cNvPr id="1643" name="Forma libre: forma 1642">
              <a:extLst>
                <a:ext uri="{FF2B5EF4-FFF2-40B4-BE49-F238E27FC236}">
                  <a16:creationId xmlns:a16="http://schemas.microsoft.com/office/drawing/2014/main" id="{56071DB7-021C-4B07-8D38-CD34555154BF}"/>
                </a:ext>
              </a:extLst>
            </p:cNvPr>
            <p:cNvSpPr/>
            <p:nvPr/>
          </p:nvSpPr>
          <p:spPr>
            <a:xfrm>
              <a:off x="7315145" y="2654515"/>
              <a:ext cx="52637" cy="17765"/>
            </a:xfrm>
            <a:custGeom>
              <a:avLst/>
              <a:gdLst>
                <a:gd name="connsiteX0" fmla="*/ 43755 w 52637"/>
                <a:gd name="connsiteY0" fmla="*/ 17765 h 17765"/>
                <a:gd name="connsiteX1" fmla="*/ 8883 w 52637"/>
                <a:gd name="connsiteY1" fmla="*/ 17765 h 17765"/>
                <a:gd name="connsiteX2" fmla="*/ 0 w 52637"/>
                <a:gd name="connsiteY2" fmla="*/ 8883 h 17765"/>
                <a:gd name="connsiteX3" fmla="*/ 8883 w 52637"/>
                <a:gd name="connsiteY3" fmla="*/ 0 h 17765"/>
                <a:gd name="connsiteX4" fmla="*/ 43755 w 52637"/>
                <a:gd name="connsiteY4" fmla="*/ 0 h 17765"/>
                <a:gd name="connsiteX5" fmla="*/ 52638 w 52637"/>
                <a:gd name="connsiteY5" fmla="*/ 8883 h 17765"/>
                <a:gd name="connsiteX6" fmla="*/ 43755 w 52637"/>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37" h="17765">
                  <a:moveTo>
                    <a:pt x="43755" y="17765"/>
                  </a:moveTo>
                  <a:lnTo>
                    <a:pt x="8883" y="17765"/>
                  </a:lnTo>
                  <a:cubicBezTo>
                    <a:pt x="3948" y="17765"/>
                    <a:pt x="0" y="13817"/>
                    <a:pt x="0" y="8883"/>
                  </a:cubicBezTo>
                  <a:cubicBezTo>
                    <a:pt x="0" y="3948"/>
                    <a:pt x="3948" y="0"/>
                    <a:pt x="8883" y="0"/>
                  </a:cubicBezTo>
                  <a:lnTo>
                    <a:pt x="43755" y="0"/>
                  </a:lnTo>
                  <a:cubicBezTo>
                    <a:pt x="48690" y="0"/>
                    <a:pt x="52638" y="3948"/>
                    <a:pt x="52638" y="8883"/>
                  </a:cubicBezTo>
                  <a:cubicBezTo>
                    <a:pt x="52638" y="13708"/>
                    <a:pt x="48580" y="17765"/>
                    <a:pt x="43755" y="17765"/>
                  </a:cubicBezTo>
                  <a:close/>
                </a:path>
              </a:pathLst>
            </a:custGeom>
            <a:grpFill/>
            <a:ln w="10954" cap="flat">
              <a:noFill/>
              <a:prstDash val="solid"/>
              <a:miter/>
            </a:ln>
          </p:spPr>
          <p:txBody>
            <a:bodyPr rtlCol="0" anchor="ctr"/>
            <a:lstStyle/>
            <a:p>
              <a:endParaRPr lang="en-US"/>
            </a:p>
          </p:txBody>
        </p:sp>
        <p:sp>
          <p:nvSpPr>
            <p:cNvPr id="1644" name="Forma libre: forma 1643">
              <a:extLst>
                <a:ext uri="{FF2B5EF4-FFF2-40B4-BE49-F238E27FC236}">
                  <a16:creationId xmlns:a16="http://schemas.microsoft.com/office/drawing/2014/main" id="{1723D42F-A04F-4FE0-A10F-D90BB324ECBA}"/>
                </a:ext>
              </a:extLst>
            </p:cNvPr>
            <p:cNvSpPr/>
            <p:nvPr/>
          </p:nvSpPr>
          <p:spPr>
            <a:xfrm>
              <a:off x="7100537" y="2654515"/>
              <a:ext cx="52637" cy="17765"/>
            </a:xfrm>
            <a:custGeom>
              <a:avLst/>
              <a:gdLst>
                <a:gd name="connsiteX0" fmla="*/ 43755 w 52637"/>
                <a:gd name="connsiteY0" fmla="*/ 17765 h 17765"/>
                <a:gd name="connsiteX1" fmla="*/ 8883 w 52637"/>
                <a:gd name="connsiteY1" fmla="*/ 17765 h 17765"/>
                <a:gd name="connsiteX2" fmla="*/ 0 w 52637"/>
                <a:gd name="connsiteY2" fmla="*/ 8883 h 17765"/>
                <a:gd name="connsiteX3" fmla="*/ 8883 w 52637"/>
                <a:gd name="connsiteY3" fmla="*/ 0 h 17765"/>
                <a:gd name="connsiteX4" fmla="*/ 43755 w 52637"/>
                <a:gd name="connsiteY4" fmla="*/ 0 h 17765"/>
                <a:gd name="connsiteX5" fmla="*/ 52638 w 52637"/>
                <a:gd name="connsiteY5" fmla="*/ 8883 h 17765"/>
                <a:gd name="connsiteX6" fmla="*/ 43755 w 52637"/>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37" h="17765">
                  <a:moveTo>
                    <a:pt x="43755" y="17765"/>
                  </a:moveTo>
                  <a:lnTo>
                    <a:pt x="8883" y="17765"/>
                  </a:lnTo>
                  <a:cubicBezTo>
                    <a:pt x="3948" y="17765"/>
                    <a:pt x="0" y="13817"/>
                    <a:pt x="0" y="8883"/>
                  </a:cubicBezTo>
                  <a:cubicBezTo>
                    <a:pt x="0" y="3948"/>
                    <a:pt x="3948" y="0"/>
                    <a:pt x="8883" y="0"/>
                  </a:cubicBezTo>
                  <a:lnTo>
                    <a:pt x="43755" y="0"/>
                  </a:lnTo>
                  <a:cubicBezTo>
                    <a:pt x="48690" y="0"/>
                    <a:pt x="52638" y="3948"/>
                    <a:pt x="52638" y="8883"/>
                  </a:cubicBezTo>
                  <a:cubicBezTo>
                    <a:pt x="52638" y="13708"/>
                    <a:pt x="48690" y="17765"/>
                    <a:pt x="43755" y="17765"/>
                  </a:cubicBezTo>
                  <a:close/>
                </a:path>
              </a:pathLst>
            </a:custGeom>
            <a:grpFill/>
            <a:ln w="10954" cap="flat">
              <a:noFill/>
              <a:prstDash val="solid"/>
              <a:miter/>
            </a:ln>
          </p:spPr>
          <p:txBody>
            <a:bodyPr rtlCol="0" anchor="ctr"/>
            <a:lstStyle/>
            <a:p>
              <a:endParaRPr lang="en-US"/>
            </a:p>
          </p:txBody>
        </p:sp>
        <p:sp>
          <p:nvSpPr>
            <p:cNvPr id="1645" name="Forma libre: forma 1644">
              <a:extLst>
                <a:ext uri="{FF2B5EF4-FFF2-40B4-BE49-F238E27FC236}">
                  <a16:creationId xmlns:a16="http://schemas.microsoft.com/office/drawing/2014/main" id="{8413DB2A-940F-41E9-809A-BA9E71B94485}"/>
                </a:ext>
              </a:extLst>
            </p:cNvPr>
            <p:cNvSpPr/>
            <p:nvPr/>
          </p:nvSpPr>
          <p:spPr>
            <a:xfrm>
              <a:off x="7117242" y="2592044"/>
              <a:ext cx="47959" cy="35274"/>
            </a:xfrm>
            <a:custGeom>
              <a:avLst/>
              <a:gdLst>
                <a:gd name="connsiteX0" fmla="*/ 39113 w 47959"/>
                <a:gd name="connsiteY0" fmla="*/ 35275 h 35274"/>
                <a:gd name="connsiteX1" fmla="*/ 34617 w 47959"/>
                <a:gd name="connsiteY1" fmla="*/ 34069 h 35274"/>
                <a:gd name="connsiteX2" fmla="*/ 4460 w 47959"/>
                <a:gd name="connsiteY2" fmla="*/ 16632 h 35274"/>
                <a:gd name="connsiteX3" fmla="*/ 1170 w 47959"/>
                <a:gd name="connsiteY3" fmla="*/ 4460 h 35274"/>
                <a:gd name="connsiteX4" fmla="*/ 13343 w 47959"/>
                <a:gd name="connsiteY4" fmla="*/ 1170 h 35274"/>
                <a:gd name="connsiteX5" fmla="*/ 43500 w 47959"/>
                <a:gd name="connsiteY5" fmla="*/ 18606 h 35274"/>
                <a:gd name="connsiteX6" fmla="*/ 46789 w 47959"/>
                <a:gd name="connsiteY6" fmla="*/ 30779 h 35274"/>
                <a:gd name="connsiteX7" fmla="*/ 39113 w 47959"/>
                <a:gd name="connsiteY7" fmla="*/ 35275 h 3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59" h="35274">
                  <a:moveTo>
                    <a:pt x="39113" y="35275"/>
                  </a:moveTo>
                  <a:cubicBezTo>
                    <a:pt x="37578" y="35275"/>
                    <a:pt x="36043" y="34836"/>
                    <a:pt x="34617" y="34069"/>
                  </a:cubicBezTo>
                  <a:lnTo>
                    <a:pt x="4460" y="16632"/>
                  </a:lnTo>
                  <a:cubicBezTo>
                    <a:pt x="183" y="14220"/>
                    <a:pt x="-1243" y="8737"/>
                    <a:pt x="1170" y="4460"/>
                  </a:cubicBezTo>
                  <a:cubicBezTo>
                    <a:pt x="3583" y="183"/>
                    <a:pt x="9066" y="-1243"/>
                    <a:pt x="13343" y="1170"/>
                  </a:cubicBezTo>
                  <a:lnTo>
                    <a:pt x="43500" y="18606"/>
                  </a:lnTo>
                  <a:cubicBezTo>
                    <a:pt x="47776" y="21019"/>
                    <a:pt x="49202" y="26502"/>
                    <a:pt x="46789" y="30779"/>
                  </a:cubicBezTo>
                  <a:cubicBezTo>
                    <a:pt x="45145" y="33630"/>
                    <a:pt x="42184" y="35275"/>
                    <a:pt x="39113" y="35275"/>
                  </a:cubicBezTo>
                  <a:close/>
                </a:path>
              </a:pathLst>
            </a:custGeom>
            <a:grpFill/>
            <a:ln w="10954" cap="flat">
              <a:noFill/>
              <a:prstDash val="solid"/>
              <a:miter/>
            </a:ln>
          </p:spPr>
          <p:txBody>
            <a:bodyPr rtlCol="0" anchor="ctr"/>
            <a:lstStyle/>
            <a:p>
              <a:endParaRPr lang="en-US"/>
            </a:p>
          </p:txBody>
        </p:sp>
        <p:sp>
          <p:nvSpPr>
            <p:cNvPr id="1646" name="Forma libre: forma 1645">
              <a:extLst>
                <a:ext uri="{FF2B5EF4-FFF2-40B4-BE49-F238E27FC236}">
                  <a16:creationId xmlns:a16="http://schemas.microsoft.com/office/drawing/2014/main" id="{8A3660F5-9FFD-4A85-AB2E-759145058935}"/>
                </a:ext>
              </a:extLst>
            </p:cNvPr>
            <p:cNvSpPr/>
            <p:nvPr/>
          </p:nvSpPr>
          <p:spPr>
            <a:xfrm>
              <a:off x="7162971" y="2546425"/>
              <a:ext cx="35238" cy="47995"/>
            </a:xfrm>
            <a:custGeom>
              <a:avLst/>
              <a:gdLst>
                <a:gd name="connsiteX0" fmla="*/ 26283 w 35238"/>
                <a:gd name="connsiteY0" fmla="*/ 47996 h 47995"/>
                <a:gd name="connsiteX1" fmla="*/ 18606 w 35238"/>
                <a:gd name="connsiteY1" fmla="*/ 43499 h 47995"/>
                <a:gd name="connsiteX2" fmla="*/ 1170 w 35238"/>
                <a:gd name="connsiteY2" fmla="*/ 13342 h 47995"/>
                <a:gd name="connsiteX3" fmla="*/ 4460 w 35238"/>
                <a:gd name="connsiteY3" fmla="*/ 1170 h 47995"/>
                <a:gd name="connsiteX4" fmla="*/ 16632 w 35238"/>
                <a:gd name="connsiteY4" fmla="*/ 4460 h 47995"/>
                <a:gd name="connsiteX5" fmla="*/ 34069 w 35238"/>
                <a:gd name="connsiteY5" fmla="*/ 34617 h 47995"/>
                <a:gd name="connsiteX6" fmla="*/ 30779 w 35238"/>
                <a:gd name="connsiteY6" fmla="*/ 46789 h 47995"/>
                <a:gd name="connsiteX7" fmla="*/ 26283 w 35238"/>
                <a:gd name="connsiteY7" fmla="*/ 47996 h 4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8" h="47995">
                  <a:moveTo>
                    <a:pt x="26283" y="47996"/>
                  </a:moveTo>
                  <a:cubicBezTo>
                    <a:pt x="23212" y="47996"/>
                    <a:pt x="20251" y="46351"/>
                    <a:pt x="18606" y="43499"/>
                  </a:cubicBezTo>
                  <a:lnTo>
                    <a:pt x="1170" y="13342"/>
                  </a:lnTo>
                  <a:cubicBezTo>
                    <a:pt x="-1243" y="9066"/>
                    <a:pt x="183" y="3583"/>
                    <a:pt x="4460" y="1170"/>
                  </a:cubicBezTo>
                  <a:cubicBezTo>
                    <a:pt x="8737" y="-1243"/>
                    <a:pt x="14220" y="183"/>
                    <a:pt x="16632" y="4460"/>
                  </a:cubicBezTo>
                  <a:lnTo>
                    <a:pt x="34069" y="34617"/>
                  </a:lnTo>
                  <a:cubicBezTo>
                    <a:pt x="36481" y="38894"/>
                    <a:pt x="35055" y="44377"/>
                    <a:pt x="30779" y="46789"/>
                  </a:cubicBezTo>
                  <a:cubicBezTo>
                    <a:pt x="29353" y="47667"/>
                    <a:pt x="27818" y="47996"/>
                    <a:pt x="26283" y="47996"/>
                  </a:cubicBezTo>
                  <a:close/>
                </a:path>
              </a:pathLst>
            </a:custGeom>
            <a:grpFill/>
            <a:ln w="10954" cap="flat">
              <a:noFill/>
              <a:prstDash val="solid"/>
              <a:miter/>
            </a:ln>
          </p:spPr>
          <p:txBody>
            <a:bodyPr rtlCol="0" anchor="ctr"/>
            <a:lstStyle/>
            <a:p>
              <a:endParaRPr lang="en-US"/>
            </a:p>
          </p:txBody>
        </p:sp>
      </p:grpSp>
      <p:grpSp>
        <p:nvGrpSpPr>
          <p:cNvPr id="1647" name="Gráfico 1466">
            <a:extLst>
              <a:ext uri="{FF2B5EF4-FFF2-40B4-BE49-F238E27FC236}">
                <a16:creationId xmlns:a16="http://schemas.microsoft.com/office/drawing/2014/main" id="{17930742-B2CA-49E2-9777-DDF7F59C3CA9}"/>
              </a:ext>
            </a:extLst>
          </p:cNvPr>
          <p:cNvGrpSpPr/>
          <p:nvPr/>
        </p:nvGrpSpPr>
        <p:grpSpPr>
          <a:xfrm>
            <a:off x="7653891" y="2507239"/>
            <a:ext cx="637244" cy="598095"/>
            <a:chOff x="7653891" y="2507239"/>
            <a:chExt cx="637244" cy="598095"/>
          </a:xfrm>
          <a:solidFill>
            <a:srgbClr val="000000"/>
          </a:solidFill>
        </p:grpSpPr>
        <p:sp>
          <p:nvSpPr>
            <p:cNvPr id="1648" name="Forma libre: forma 1647">
              <a:extLst>
                <a:ext uri="{FF2B5EF4-FFF2-40B4-BE49-F238E27FC236}">
                  <a16:creationId xmlns:a16="http://schemas.microsoft.com/office/drawing/2014/main" id="{F7C409F9-DB64-4B8B-9330-6615AEF83741}"/>
                </a:ext>
              </a:extLst>
            </p:cNvPr>
            <p:cNvSpPr/>
            <p:nvPr/>
          </p:nvSpPr>
          <p:spPr>
            <a:xfrm>
              <a:off x="7944056" y="2588828"/>
              <a:ext cx="17765" cy="61520"/>
            </a:xfrm>
            <a:custGeom>
              <a:avLst/>
              <a:gdLst>
                <a:gd name="connsiteX0" fmla="*/ 8883 w 17765"/>
                <a:gd name="connsiteY0" fmla="*/ 61520 h 61520"/>
                <a:gd name="connsiteX1" fmla="*/ 0 w 17765"/>
                <a:gd name="connsiteY1" fmla="*/ 52638 h 61520"/>
                <a:gd name="connsiteX2" fmla="*/ 0 w 17765"/>
                <a:gd name="connsiteY2" fmla="*/ 8883 h 61520"/>
                <a:gd name="connsiteX3" fmla="*/ 8883 w 17765"/>
                <a:gd name="connsiteY3" fmla="*/ 0 h 61520"/>
                <a:gd name="connsiteX4" fmla="*/ 17765 w 17765"/>
                <a:gd name="connsiteY4" fmla="*/ 8883 h 61520"/>
                <a:gd name="connsiteX5" fmla="*/ 17765 w 17765"/>
                <a:gd name="connsiteY5" fmla="*/ 52638 h 61520"/>
                <a:gd name="connsiteX6" fmla="*/ 8883 w 17765"/>
                <a:gd name="connsiteY6" fmla="*/ 61520 h 6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1520">
                  <a:moveTo>
                    <a:pt x="8883" y="61520"/>
                  </a:moveTo>
                  <a:cubicBezTo>
                    <a:pt x="3948" y="61520"/>
                    <a:pt x="0" y="57572"/>
                    <a:pt x="0" y="52638"/>
                  </a:cubicBezTo>
                  <a:lnTo>
                    <a:pt x="0" y="8883"/>
                  </a:lnTo>
                  <a:cubicBezTo>
                    <a:pt x="0" y="3948"/>
                    <a:pt x="3948" y="0"/>
                    <a:pt x="8883" y="0"/>
                  </a:cubicBezTo>
                  <a:cubicBezTo>
                    <a:pt x="13818" y="0"/>
                    <a:pt x="17765" y="3948"/>
                    <a:pt x="17765" y="8883"/>
                  </a:cubicBezTo>
                  <a:lnTo>
                    <a:pt x="17765" y="52638"/>
                  </a:lnTo>
                  <a:cubicBezTo>
                    <a:pt x="17765" y="57572"/>
                    <a:pt x="13818" y="61520"/>
                    <a:pt x="8883" y="61520"/>
                  </a:cubicBezTo>
                  <a:close/>
                </a:path>
              </a:pathLst>
            </a:custGeom>
            <a:grpFill/>
            <a:ln w="10954" cap="flat">
              <a:noFill/>
              <a:prstDash val="solid"/>
              <a:miter/>
            </a:ln>
          </p:spPr>
          <p:txBody>
            <a:bodyPr rtlCol="0" anchor="ctr"/>
            <a:lstStyle/>
            <a:p>
              <a:endParaRPr lang="en-US"/>
            </a:p>
          </p:txBody>
        </p:sp>
        <p:sp>
          <p:nvSpPr>
            <p:cNvPr id="1649" name="Forma libre: forma 1648">
              <a:extLst>
                <a:ext uri="{FF2B5EF4-FFF2-40B4-BE49-F238E27FC236}">
                  <a16:creationId xmlns:a16="http://schemas.microsoft.com/office/drawing/2014/main" id="{B4CEE607-A560-4A1B-B8AE-AB5110D615A8}"/>
                </a:ext>
              </a:extLst>
            </p:cNvPr>
            <p:cNvSpPr/>
            <p:nvPr/>
          </p:nvSpPr>
          <p:spPr>
            <a:xfrm>
              <a:off x="7839804" y="2616718"/>
              <a:ext cx="39624" cy="55671"/>
            </a:xfrm>
            <a:custGeom>
              <a:avLst/>
              <a:gdLst>
                <a:gd name="connsiteX0" fmla="*/ 30669 w 39624"/>
                <a:gd name="connsiteY0" fmla="*/ 55672 h 55671"/>
                <a:gd name="connsiteX1" fmla="*/ 22993 w 39624"/>
                <a:gd name="connsiteY1" fmla="*/ 51176 h 55671"/>
                <a:gd name="connsiteX2" fmla="*/ 1170 w 39624"/>
                <a:gd name="connsiteY2" fmla="*/ 13343 h 55671"/>
                <a:gd name="connsiteX3" fmla="*/ 4460 w 39624"/>
                <a:gd name="connsiteY3" fmla="*/ 1170 h 55671"/>
                <a:gd name="connsiteX4" fmla="*/ 16632 w 39624"/>
                <a:gd name="connsiteY4" fmla="*/ 4460 h 55671"/>
                <a:gd name="connsiteX5" fmla="*/ 38455 w 39624"/>
                <a:gd name="connsiteY5" fmla="*/ 42293 h 55671"/>
                <a:gd name="connsiteX6" fmla="*/ 35165 w 39624"/>
                <a:gd name="connsiteY6" fmla="*/ 54466 h 55671"/>
                <a:gd name="connsiteX7" fmla="*/ 30669 w 39624"/>
                <a:gd name="connsiteY7" fmla="*/ 55672 h 5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24" h="55671">
                  <a:moveTo>
                    <a:pt x="30669" y="55672"/>
                  </a:moveTo>
                  <a:cubicBezTo>
                    <a:pt x="27599" y="55672"/>
                    <a:pt x="24637" y="54027"/>
                    <a:pt x="22993" y="51176"/>
                  </a:cubicBezTo>
                  <a:lnTo>
                    <a:pt x="1170" y="13343"/>
                  </a:lnTo>
                  <a:cubicBezTo>
                    <a:pt x="-1243" y="9066"/>
                    <a:pt x="183" y="3583"/>
                    <a:pt x="4460" y="1170"/>
                  </a:cubicBezTo>
                  <a:cubicBezTo>
                    <a:pt x="8737" y="-1243"/>
                    <a:pt x="14220" y="183"/>
                    <a:pt x="16632" y="4460"/>
                  </a:cubicBezTo>
                  <a:lnTo>
                    <a:pt x="38455" y="42293"/>
                  </a:lnTo>
                  <a:cubicBezTo>
                    <a:pt x="40868" y="46570"/>
                    <a:pt x="39442" y="52053"/>
                    <a:pt x="35165" y="54466"/>
                  </a:cubicBezTo>
                  <a:cubicBezTo>
                    <a:pt x="33740" y="55343"/>
                    <a:pt x="32204" y="55672"/>
                    <a:pt x="30669" y="55672"/>
                  </a:cubicBezTo>
                  <a:close/>
                </a:path>
              </a:pathLst>
            </a:custGeom>
            <a:grpFill/>
            <a:ln w="10954" cap="flat">
              <a:noFill/>
              <a:prstDash val="solid"/>
              <a:miter/>
            </a:ln>
          </p:spPr>
          <p:txBody>
            <a:bodyPr rtlCol="0" anchor="ctr"/>
            <a:lstStyle/>
            <a:p>
              <a:endParaRPr lang="en-US"/>
            </a:p>
          </p:txBody>
        </p:sp>
        <p:sp>
          <p:nvSpPr>
            <p:cNvPr id="1650" name="Forma libre: forma 1649">
              <a:extLst>
                <a:ext uri="{FF2B5EF4-FFF2-40B4-BE49-F238E27FC236}">
                  <a16:creationId xmlns:a16="http://schemas.microsoft.com/office/drawing/2014/main" id="{103A7C94-7248-44C1-9C75-EDF6C2729037}"/>
                </a:ext>
              </a:extLst>
            </p:cNvPr>
            <p:cNvSpPr/>
            <p:nvPr/>
          </p:nvSpPr>
          <p:spPr>
            <a:xfrm>
              <a:off x="7763370" y="2693043"/>
              <a:ext cx="55635" cy="39661"/>
            </a:xfrm>
            <a:custGeom>
              <a:avLst/>
              <a:gdLst>
                <a:gd name="connsiteX0" fmla="*/ 46789 w 55635"/>
                <a:gd name="connsiteY0" fmla="*/ 39661 h 39661"/>
                <a:gd name="connsiteX1" fmla="*/ 42293 w 55635"/>
                <a:gd name="connsiteY1" fmla="*/ 38455 h 39661"/>
                <a:gd name="connsiteX2" fmla="*/ 4460 w 55635"/>
                <a:gd name="connsiteY2" fmla="*/ 16632 h 39661"/>
                <a:gd name="connsiteX3" fmla="*/ 1170 w 55635"/>
                <a:gd name="connsiteY3" fmla="*/ 4460 h 39661"/>
                <a:gd name="connsiteX4" fmla="*/ 13342 w 55635"/>
                <a:gd name="connsiteY4" fmla="*/ 1170 h 39661"/>
                <a:gd name="connsiteX5" fmla="*/ 51176 w 55635"/>
                <a:gd name="connsiteY5" fmla="*/ 22993 h 39661"/>
                <a:gd name="connsiteX6" fmla="*/ 54466 w 55635"/>
                <a:gd name="connsiteY6" fmla="*/ 35165 h 39661"/>
                <a:gd name="connsiteX7" fmla="*/ 46789 w 55635"/>
                <a:gd name="connsiteY7" fmla="*/ 39661 h 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35" h="39661">
                  <a:moveTo>
                    <a:pt x="46789" y="39661"/>
                  </a:moveTo>
                  <a:cubicBezTo>
                    <a:pt x="45254" y="39661"/>
                    <a:pt x="43719" y="39223"/>
                    <a:pt x="42293" y="38455"/>
                  </a:cubicBezTo>
                  <a:lnTo>
                    <a:pt x="4460" y="16632"/>
                  </a:lnTo>
                  <a:cubicBezTo>
                    <a:pt x="183" y="14220"/>
                    <a:pt x="-1243" y="8737"/>
                    <a:pt x="1170" y="4460"/>
                  </a:cubicBezTo>
                  <a:cubicBezTo>
                    <a:pt x="3583" y="183"/>
                    <a:pt x="9066" y="-1243"/>
                    <a:pt x="13342" y="1170"/>
                  </a:cubicBezTo>
                  <a:lnTo>
                    <a:pt x="51176" y="22993"/>
                  </a:lnTo>
                  <a:cubicBezTo>
                    <a:pt x="55452" y="25405"/>
                    <a:pt x="56878" y="30888"/>
                    <a:pt x="54466" y="35165"/>
                  </a:cubicBezTo>
                  <a:cubicBezTo>
                    <a:pt x="52821" y="38126"/>
                    <a:pt x="49860" y="39661"/>
                    <a:pt x="46789" y="39661"/>
                  </a:cubicBezTo>
                  <a:close/>
                </a:path>
              </a:pathLst>
            </a:custGeom>
            <a:grpFill/>
            <a:ln w="10954" cap="flat">
              <a:noFill/>
              <a:prstDash val="solid"/>
              <a:miter/>
            </a:ln>
          </p:spPr>
          <p:txBody>
            <a:bodyPr rtlCol="0" anchor="ctr"/>
            <a:lstStyle/>
            <a:p>
              <a:endParaRPr lang="en-US"/>
            </a:p>
          </p:txBody>
        </p:sp>
        <p:sp>
          <p:nvSpPr>
            <p:cNvPr id="1651" name="Forma libre: forma 1650">
              <a:extLst>
                <a:ext uri="{FF2B5EF4-FFF2-40B4-BE49-F238E27FC236}">
                  <a16:creationId xmlns:a16="http://schemas.microsoft.com/office/drawing/2014/main" id="{E4C3E261-9F44-4F5D-8524-75EC6A84FE39}"/>
                </a:ext>
              </a:extLst>
            </p:cNvPr>
            <p:cNvSpPr/>
            <p:nvPr/>
          </p:nvSpPr>
          <p:spPr>
            <a:xfrm>
              <a:off x="7735479" y="2797404"/>
              <a:ext cx="61520" cy="17765"/>
            </a:xfrm>
            <a:custGeom>
              <a:avLst/>
              <a:gdLst>
                <a:gd name="connsiteX0" fmla="*/ 52638 w 61520"/>
                <a:gd name="connsiteY0" fmla="*/ 17765 h 17765"/>
                <a:gd name="connsiteX1" fmla="*/ 8883 w 61520"/>
                <a:gd name="connsiteY1" fmla="*/ 17765 h 17765"/>
                <a:gd name="connsiteX2" fmla="*/ 0 w 61520"/>
                <a:gd name="connsiteY2" fmla="*/ 8883 h 17765"/>
                <a:gd name="connsiteX3" fmla="*/ 8883 w 61520"/>
                <a:gd name="connsiteY3" fmla="*/ 0 h 17765"/>
                <a:gd name="connsiteX4" fmla="*/ 52638 w 61520"/>
                <a:gd name="connsiteY4" fmla="*/ 0 h 17765"/>
                <a:gd name="connsiteX5" fmla="*/ 61520 w 61520"/>
                <a:gd name="connsiteY5" fmla="*/ 8883 h 17765"/>
                <a:gd name="connsiteX6" fmla="*/ 52638 w 61520"/>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20" h="17765">
                  <a:moveTo>
                    <a:pt x="52638" y="17765"/>
                  </a:moveTo>
                  <a:lnTo>
                    <a:pt x="8883" y="17765"/>
                  </a:lnTo>
                  <a:cubicBezTo>
                    <a:pt x="3948" y="17765"/>
                    <a:pt x="0" y="13817"/>
                    <a:pt x="0" y="8883"/>
                  </a:cubicBezTo>
                  <a:cubicBezTo>
                    <a:pt x="0" y="3948"/>
                    <a:pt x="3948" y="0"/>
                    <a:pt x="8883" y="0"/>
                  </a:cubicBezTo>
                  <a:lnTo>
                    <a:pt x="52638" y="0"/>
                  </a:lnTo>
                  <a:cubicBezTo>
                    <a:pt x="57572" y="0"/>
                    <a:pt x="61520" y="3948"/>
                    <a:pt x="61520" y="8883"/>
                  </a:cubicBezTo>
                  <a:cubicBezTo>
                    <a:pt x="61520" y="13817"/>
                    <a:pt x="57572" y="17765"/>
                    <a:pt x="52638" y="17765"/>
                  </a:cubicBezTo>
                  <a:close/>
                </a:path>
              </a:pathLst>
            </a:custGeom>
            <a:grpFill/>
            <a:ln w="10954" cap="flat">
              <a:noFill/>
              <a:prstDash val="solid"/>
              <a:miter/>
            </a:ln>
          </p:spPr>
          <p:txBody>
            <a:bodyPr rtlCol="0" anchor="ctr"/>
            <a:lstStyle/>
            <a:p>
              <a:endParaRPr lang="en-US"/>
            </a:p>
          </p:txBody>
        </p:sp>
        <p:sp>
          <p:nvSpPr>
            <p:cNvPr id="1652" name="Forma libre: forma 1651">
              <a:extLst>
                <a:ext uri="{FF2B5EF4-FFF2-40B4-BE49-F238E27FC236}">
                  <a16:creationId xmlns:a16="http://schemas.microsoft.com/office/drawing/2014/main" id="{3605E7CC-BFFB-4F05-BFCE-9900F7072B26}"/>
                </a:ext>
              </a:extLst>
            </p:cNvPr>
            <p:cNvSpPr/>
            <p:nvPr/>
          </p:nvSpPr>
          <p:spPr>
            <a:xfrm>
              <a:off x="7763479" y="2879797"/>
              <a:ext cx="55635" cy="39661"/>
            </a:xfrm>
            <a:custGeom>
              <a:avLst/>
              <a:gdLst>
                <a:gd name="connsiteX0" fmla="*/ 8846 w 55635"/>
                <a:gd name="connsiteY0" fmla="*/ 39661 h 39661"/>
                <a:gd name="connsiteX1" fmla="*/ 1170 w 55635"/>
                <a:gd name="connsiteY1" fmla="*/ 35165 h 39661"/>
                <a:gd name="connsiteX2" fmla="*/ 4460 w 55635"/>
                <a:gd name="connsiteY2" fmla="*/ 22993 h 39661"/>
                <a:gd name="connsiteX3" fmla="*/ 42293 w 55635"/>
                <a:gd name="connsiteY3" fmla="*/ 1170 h 39661"/>
                <a:gd name="connsiteX4" fmla="*/ 54466 w 55635"/>
                <a:gd name="connsiteY4" fmla="*/ 4460 h 39661"/>
                <a:gd name="connsiteX5" fmla="*/ 51176 w 55635"/>
                <a:gd name="connsiteY5" fmla="*/ 16632 h 39661"/>
                <a:gd name="connsiteX6" fmla="*/ 13342 w 55635"/>
                <a:gd name="connsiteY6" fmla="*/ 38455 h 39661"/>
                <a:gd name="connsiteX7" fmla="*/ 8846 w 55635"/>
                <a:gd name="connsiteY7" fmla="*/ 39661 h 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35" h="39661">
                  <a:moveTo>
                    <a:pt x="8846" y="39661"/>
                  </a:moveTo>
                  <a:cubicBezTo>
                    <a:pt x="5776" y="39661"/>
                    <a:pt x="2815" y="38016"/>
                    <a:pt x="1170" y="35165"/>
                  </a:cubicBezTo>
                  <a:cubicBezTo>
                    <a:pt x="-1242" y="30888"/>
                    <a:pt x="183" y="25405"/>
                    <a:pt x="4460" y="22993"/>
                  </a:cubicBezTo>
                  <a:lnTo>
                    <a:pt x="42293" y="1170"/>
                  </a:lnTo>
                  <a:cubicBezTo>
                    <a:pt x="46570" y="-1243"/>
                    <a:pt x="52053" y="183"/>
                    <a:pt x="54466" y="4460"/>
                  </a:cubicBezTo>
                  <a:cubicBezTo>
                    <a:pt x="56878" y="8737"/>
                    <a:pt x="55453" y="14220"/>
                    <a:pt x="51176" y="16632"/>
                  </a:cubicBezTo>
                  <a:lnTo>
                    <a:pt x="13342" y="38455"/>
                  </a:lnTo>
                  <a:cubicBezTo>
                    <a:pt x="11917" y="39223"/>
                    <a:pt x="10382" y="39661"/>
                    <a:pt x="8846" y="39661"/>
                  </a:cubicBezTo>
                  <a:close/>
                </a:path>
              </a:pathLst>
            </a:custGeom>
            <a:grpFill/>
            <a:ln w="10954" cap="flat">
              <a:noFill/>
              <a:prstDash val="solid"/>
              <a:miter/>
            </a:ln>
          </p:spPr>
          <p:txBody>
            <a:bodyPr rtlCol="0" anchor="ctr"/>
            <a:lstStyle/>
            <a:p>
              <a:endParaRPr lang="en-US"/>
            </a:p>
          </p:txBody>
        </p:sp>
        <p:sp>
          <p:nvSpPr>
            <p:cNvPr id="1653" name="Forma libre: forma 1652">
              <a:extLst>
                <a:ext uri="{FF2B5EF4-FFF2-40B4-BE49-F238E27FC236}">
                  <a16:creationId xmlns:a16="http://schemas.microsoft.com/office/drawing/2014/main" id="{7388E524-FA4B-460E-BA8F-DE2A26645BD3}"/>
                </a:ext>
              </a:extLst>
            </p:cNvPr>
            <p:cNvSpPr/>
            <p:nvPr/>
          </p:nvSpPr>
          <p:spPr>
            <a:xfrm>
              <a:off x="7839694" y="2940111"/>
              <a:ext cx="39624" cy="55671"/>
            </a:xfrm>
            <a:custGeom>
              <a:avLst/>
              <a:gdLst>
                <a:gd name="connsiteX0" fmla="*/ 8956 w 39624"/>
                <a:gd name="connsiteY0" fmla="*/ 55672 h 55671"/>
                <a:gd name="connsiteX1" fmla="*/ 4460 w 39624"/>
                <a:gd name="connsiteY1" fmla="*/ 54466 h 55671"/>
                <a:gd name="connsiteX2" fmla="*/ 1170 w 39624"/>
                <a:gd name="connsiteY2" fmla="*/ 42293 h 55671"/>
                <a:gd name="connsiteX3" fmla="*/ 22993 w 39624"/>
                <a:gd name="connsiteY3" fmla="*/ 4460 h 55671"/>
                <a:gd name="connsiteX4" fmla="*/ 35165 w 39624"/>
                <a:gd name="connsiteY4" fmla="*/ 1170 h 55671"/>
                <a:gd name="connsiteX5" fmla="*/ 38455 w 39624"/>
                <a:gd name="connsiteY5" fmla="*/ 13342 h 55671"/>
                <a:gd name="connsiteX6" fmla="*/ 16632 w 39624"/>
                <a:gd name="connsiteY6" fmla="*/ 51176 h 55671"/>
                <a:gd name="connsiteX7" fmla="*/ 8956 w 39624"/>
                <a:gd name="connsiteY7" fmla="*/ 55672 h 5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24" h="55671">
                  <a:moveTo>
                    <a:pt x="8956" y="55672"/>
                  </a:moveTo>
                  <a:cubicBezTo>
                    <a:pt x="7421" y="55672"/>
                    <a:pt x="5885" y="55233"/>
                    <a:pt x="4460" y="54466"/>
                  </a:cubicBezTo>
                  <a:cubicBezTo>
                    <a:pt x="183" y="52053"/>
                    <a:pt x="-1243" y="46570"/>
                    <a:pt x="1170" y="42293"/>
                  </a:cubicBezTo>
                  <a:lnTo>
                    <a:pt x="22993" y="4460"/>
                  </a:lnTo>
                  <a:cubicBezTo>
                    <a:pt x="25405" y="183"/>
                    <a:pt x="30888" y="-1243"/>
                    <a:pt x="35165" y="1170"/>
                  </a:cubicBezTo>
                  <a:cubicBezTo>
                    <a:pt x="39442" y="3583"/>
                    <a:pt x="40868" y="9066"/>
                    <a:pt x="38455" y="13342"/>
                  </a:cubicBezTo>
                  <a:lnTo>
                    <a:pt x="16632" y="51176"/>
                  </a:lnTo>
                  <a:cubicBezTo>
                    <a:pt x="14988" y="54027"/>
                    <a:pt x="12026" y="55672"/>
                    <a:pt x="8956" y="55672"/>
                  </a:cubicBezTo>
                  <a:close/>
                </a:path>
              </a:pathLst>
            </a:custGeom>
            <a:grpFill/>
            <a:ln w="10954" cap="flat">
              <a:noFill/>
              <a:prstDash val="solid"/>
              <a:miter/>
            </a:ln>
          </p:spPr>
          <p:txBody>
            <a:bodyPr rtlCol="0" anchor="ctr"/>
            <a:lstStyle/>
            <a:p>
              <a:endParaRPr lang="en-US"/>
            </a:p>
          </p:txBody>
        </p:sp>
        <p:sp>
          <p:nvSpPr>
            <p:cNvPr id="1654" name="Forma libre: forma 1653">
              <a:extLst>
                <a:ext uri="{FF2B5EF4-FFF2-40B4-BE49-F238E27FC236}">
                  <a16:creationId xmlns:a16="http://schemas.microsoft.com/office/drawing/2014/main" id="{4A962AD6-8660-494A-9170-929A458F047C}"/>
                </a:ext>
              </a:extLst>
            </p:cNvPr>
            <p:cNvSpPr/>
            <p:nvPr/>
          </p:nvSpPr>
          <p:spPr>
            <a:xfrm>
              <a:off x="7944056" y="2962117"/>
              <a:ext cx="17765" cy="61520"/>
            </a:xfrm>
            <a:custGeom>
              <a:avLst/>
              <a:gdLst>
                <a:gd name="connsiteX0" fmla="*/ 8883 w 17765"/>
                <a:gd name="connsiteY0" fmla="*/ 61520 h 61520"/>
                <a:gd name="connsiteX1" fmla="*/ 0 w 17765"/>
                <a:gd name="connsiteY1" fmla="*/ 52638 h 61520"/>
                <a:gd name="connsiteX2" fmla="*/ 0 w 17765"/>
                <a:gd name="connsiteY2" fmla="*/ 8883 h 61520"/>
                <a:gd name="connsiteX3" fmla="*/ 8883 w 17765"/>
                <a:gd name="connsiteY3" fmla="*/ 0 h 61520"/>
                <a:gd name="connsiteX4" fmla="*/ 17765 w 17765"/>
                <a:gd name="connsiteY4" fmla="*/ 8883 h 61520"/>
                <a:gd name="connsiteX5" fmla="*/ 17765 w 17765"/>
                <a:gd name="connsiteY5" fmla="*/ 52638 h 61520"/>
                <a:gd name="connsiteX6" fmla="*/ 8883 w 17765"/>
                <a:gd name="connsiteY6" fmla="*/ 61520 h 6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1520">
                  <a:moveTo>
                    <a:pt x="8883" y="61520"/>
                  </a:moveTo>
                  <a:cubicBezTo>
                    <a:pt x="3948" y="61520"/>
                    <a:pt x="0" y="57572"/>
                    <a:pt x="0" y="52638"/>
                  </a:cubicBezTo>
                  <a:lnTo>
                    <a:pt x="0" y="8883"/>
                  </a:lnTo>
                  <a:cubicBezTo>
                    <a:pt x="0" y="3948"/>
                    <a:pt x="3948" y="0"/>
                    <a:pt x="8883" y="0"/>
                  </a:cubicBezTo>
                  <a:cubicBezTo>
                    <a:pt x="13818" y="0"/>
                    <a:pt x="17765" y="3948"/>
                    <a:pt x="17765" y="8883"/>
                  </a:cubicBezTo>
                  <a:lnTo>
                    <a:pt x="17765" y="52638"/>
                  </a:lnTo>
                  <a:cubicBezTo>
                    <a:pt x="17765" y="57572"/>
                    <a:pt x="13818" y="61520"/>
                    <a:pt x="8883" y="61520"/>
                  </a:cubicBezTo>
                  <a:close/>
                </a:path>
              </a:pathLst>
            </a:custGeom>
            <a:grpFill/>
            <a:ln w="10954" cap="flat">
              <a:noFill/>
              <a:prstDash val="solid"/>
              <a:miter/>
            </a:ln>
          </p:spPr>
          <p:txBody>
            <a:bodyPr rtlCol="0" anchor="ctr"/>
            <a:lstStyle/>
            <a:p>
              <a:endParaRPr lang="en-US"/>
            </a:p>
          </p:txBody>
        </p:sp>
        <p:sp>
          <p:nvSpPr>
            <p:cNvPr id="1655" name="Forma libre: forma 1654">
              <a:extLst>
                <a:ext uri="{FF2B5EF4-FFF2-40B4-BE49-F238E27FC236}">
                  <a16:creationId xmlns:a16="http://schemas.microsoft.com/office/drawing/2014/main" id="{C6A696D3-718E-42C4-98E9-AA1365FAF41E}"/>
                </a:ext>
              </a:extLst>
            </p:cNvPr>
            <p:cNvSpPr/>
            <p:nvPr/>
          </p:nvSpPr>
          <p:spPr>
            <a:xfrm>
              <a:off x="8086762" y="2693043"/>
              <a:ext cx="55635" cy="39661"/>
            </a:xfrm>
            <a:custGeom>
              <a:avLst/>
              <a:gdLst>
                <a:gd name="connsiteX0" fmla="*/ 8846 w 55635"/>
                <a:gd name="connsiteY0" fmla="*/ 39661 h 39661"/>
                <a:gd name="connsiteX1" fmla="*/ 1170 w 55635"/>
                <a:gd name="connsiteY1" fmla="*/ 35165 h 39661"/>
                <a:gd name="connsiteX2" fmla="*/ 4460 w 55635"/>
                <a:gd name="connsiteY2" fmla="*/ 22993 h 39661"/>
                <a:gd name="connsiteX3" fmla="*/ 42293 w 55635"/>
                <a:gd name="connsiteY3" fmla="*/ 1170 h 39661"/>
                <a:gd name="connsiteX4" fmla="*/ 54466 w 55635"/>
                <a:gd name="connsiteY4" fmla="*/ 4460 h 39661"/>
                <a:gd name="connsiteX5" fmla="*/ 51176 w 55635"/>
                <a:gd name="connsiteY5" fmla="*/ 16632 h 39661"/>
                <a:gd name="connsiteX6" fmla="*/ 13343 w 55635"/>
                <a:gd name="connsiteY6" fmla="*/ 38455 h 39661"/>
                <a:gd name="connsiteX7" fmla="*/ 8846 w 55635"/>
                <a:gd name="connsiteY7" fmla="*/ 39661 h 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35" h="39661">
                  <a:moveTo>
                    <a:pt x="8846" y="39661"/>
                  </a:moveTo>
                  <a:cubicBezTo>
                    <a:pt x="5776" y="39661"/>
                    <a:pt x="2815" y="38016"/>
                    <a:pt x="1170" y="35165"/>
                  </a:cubicBezTo>
                  <a:cubicBezTo>
                    <a:pt x="-1243" y="30888"/>
                    <a:pt x="183" y="25515"/>
                    <a:pt x="4460" y="22993"/>
                  </a:cubicBezTo>
                  <a:lnTo>
                    <a:pt x="42293" y="1170"/>
                  </a:lnTo>
                  <a:cubicBezTo>
                    <a:pt x="46570" y="-1243"/>
                    <a:pt x="52053" y="183"/>
                    <a:pt x="54466" y="4460"/>
                  </a:cubicBezTo>
                  <a:cubicBezTo>
                    <a:pt x="56878" y="8737"/>
                    <a:pt x="55453" y="14220"/>
                    <a:pt x="51176" y="16632"/>
                  </a:cubicBezTo>
                  <a:lnTo>
                    <a:pt x="13343" y="38455"/>
                  </a:lnTo>
                  <a:cubicBezTo>
                    <a:pt x="11917" y="39332"/>
                    <a:pt x="10382" y="39661"/>
                    <a:pt x="8846" y="39661"/>
                  </a:cubicBezTo>
                  <a:close/>
                </a:path>
              </a:pathLst>
            </a:custGeom>
            <a:grpFill/>
            <a:ln w="10954" cap="flat">
              <a:noFill/>
              <a:prstDash val="solid"/>
              <a:miter/>
            </a:ln>
          </p:spPr>
          <p:txBody>
            <a:bodyPr rtlCol="0" anchor="ctr"/>
            <a:lstStyle/>
            <a:p>
              <a:endParaRPr lang="en-US"/>
            </a:p>
          </p:txBody>
        </p:sp>
        <p:sp>
          <p:nvSpPr>
            <p:cNvPr id="1656" name="Forma libre: forma 1655">
              <a:extLst>
                <a:ext uri="{FF2B5EF4-FFF2-40B4-BE49-F238E27FC236}">
                  <a16:creationId xmlns:a16="http://schemas.microsoft.com/office/drawing/2014/main" id="{7117ED89-54CD-44D2-A4E2-C0BCA0B82004}"/>
                </a:ext>
              </a:extLst>
            </p:cNvPr>
            <p:cNvSpPr/>
            <p:nvPr/>
          </p:nvSpPr>
          <p:spPr>
            <a:xfrm>
              <a:off x="8026339" y="2616718"/>
              <a:ext cx="39625" cy="55671"/>
            </a:xfrm>
            <a:custGeom>
              <a:avLst/>
              <a:gdLst>
                <a:gd name="connsiteX0" fmla="*/ 8956 w 39625"/>
                <a:gd name="connsiteY0" fmla="*/ 55672 h 55671"/>
                <a:gd name="connsiteX1" fmla="*/ 4460 w 39625"/>
                <a:gd name="connsiteY1" fmla="*/ 54466 h 55671"/>
                <a:gd name="connsiteX2" fmla="*/ 1170 w 39625"/>
                <a:gd name="connsiteY2" fmla="*/ 42293 h 55671"/>
                <a:gd name="connsiteX3" fmla="*/ 22993 w 39625"/>
                <a:gd name="connsiteY3" fmla="*/ 4460 h 55671"/>
                <a:gd name="connsiteX4" fmla="*/ 35165 w 39625"/>
                <a:gd name="connsiteY4" fmla="*/ 1170 h 55671"/>
                <a:gd name="connsiteX5" fmla="*/ 38455 w 39625"/>
                <a:gd name="connsiteY5" fmla="*/ 13343 h 55671"/>
                <a:gd name="connsiteX6" fmla="*/ 16632 w 39625"/>
                <a:gd name="connsiteY6" fmla="*/ 51176 h 55671"/>
                <a:gd name="connsiteX7" fmla="*/ 8956 w 39625"/>
                <a:gd name="connsiteY7" fmla="*/ 55672 h 5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25" h="55671">
                  <a:moveTo>
                    <a:pt x="8956" y="55672"/>
                  </a:moveTo>
                  <a:cubicBezTo>
                    <a:pt x="7421" y="55672"/>
                    <a:pt x="5886" y="55233"/>
                    <a:pt x="4460" y="54466"/>
                  </a:cubicBezTo>
                  <a:cubicBezTo>
                    <a:pt x="183" y="52053"/>
                    <a:pt x="-1242" y="46570"/>
                    <a:pt x="1170" y="42293"/>
                  </a:cubicBezTo>
                  <a:lnTo>
                    <a:pt x="22993" y="4460"/>
                  </a:lnTo>
                  <a:cubicBezTo>
                    <a:pt x="25405" y="183"/>
                    <a:pt x="30888" y="-1243"/>
                    <a:pt x="35165" y="1170"/>
                  </a:cubicBezTo>
                  <a:cubicBezTo>
                    <a:pt x="39442" y="3583"/>
                    <a:pt x="40868" y="9066"/>
                    <a:pt x="38455" y="13343"/>
                  </a:cubicBezTo>
                  <a:lnTo>
                    <a:pt x="16632" y="51176"/>
                  </a:lnTo>
                  <a:cubicBezTo>
                    <a:pt x="14987" y="54137"/>
                    <a:pt x="12027" y="55672"/>
                    <a:pt x="8956" y="55672"/>
                  </a:cubicBezTo>
                  <a:close/>
                </a:path>
              </a:pathLst>
            </a:custGeom>
            <a:grpFill/>
            <a:ln w="10954" cap="flat">
              <a:noFill/>
              <a:prstDash val="solid"/>
              <a:miter/>
            </a:ln>
          </p:spPr>
          <p:txBody>
            <a:bodyPr rtlCol="0" anchor="ctr"/>
            <a:lstStyle/>
            <a:p>
              <a:endParaRPr lang="en-US"/>
            </a:p>
          </p:txBody>
        </p:sp>
        <p:sp>
          <p:nvSpPr>
            <p:cNvPr id="1657" name="Forma libre: forma 1656">
              <a:extLst>
                <a:ext uri="{FF2B5EF4-FFF2-40B4-BE49-F238E27FC236}">
                  <a16:creationId xmlns:a16="http://schemas.microsoft.com/office/drawing/2014/main" id="{9AB237B3-CA15-41F5-9B7F-77DB9ED740A2}"/>
                </a:ext>
              </a:extLst>
            </p:cNvPr>
            <p:cNvSpPr/>
            <p:nvPr/>
          </p:nvSpPr>
          <p:spPr>
            <a:xfrm>
              <a:off x="7890110" y="2596073"/>
              <a:ext cx="21478" cy="31794"/>
            </a:xfrm>
            <a:custGeom>
              <a:avLst/>
              <a:gdLst>
                <a:gd name="connsiteX0" fmla="*/ 12604 w 21478"/>
                <a:gd name="connsiteY0" fmla="*/ 31794 h 31794"/>
                <a:gd name="connsiteX1" fmla="*/ 4050 w 21478"/>
                <a:gd name="connsiteY1" fmla="*/ 25215 h 31794"/>
                <a:gd name="connsiteX2" fmla="*/ 321 w 21478"/>
                <a:gd name="connsiteY2" fmla="*/ 11178 h 31794"/>
                <a:gd name="connsiteX3" fmla="*/ 6572 w 21478"/>
                <a:gd name="connsiteY3" fmla="*/ 321 h 31794"/>
                <a:gd name="connsiteX4" fmla="*/ 17429 w 21478"/>
                <a:gd name="connsiteY4" fmla="*/ 6572 h 31794"/>
                <a:gd name="connsiteX5" fmla="*/ 21157 w 21478"/>
                <a:gd name="connsiteY5" fmla="*/ 20609 h 31794"/>
                <a:gd name="connsiteX6" fmla="*/ 14907 w 21478"/>
                <a:gd name="connsiteY6" fmla="*/ 31465 h 31794"/>
                <a:gd name="connsiteX7" fmla="*/ 12604 w 21478"/>
                <a:gd name="connsiteY7" fmla="*/ 31794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78" h="31794">
                  <a:moveTo>
                    <a:pt x="12604" y="31794"/>
                  </a:moveTo>
                  <a:cubicBezTo>
                    <a:pt x="8656" y="31794"/>
                    <a:pt x="5037" y="29162"/>
                    <a:pt x="4050" y="25215"/>
                  </a:cubicBezTo>
                  <a:lnTo>
                    <a:pt x="321" y="11178"/>
                  </a:lnTo>
                  <a:cubicBezTo>
                    <a:pt x="-995" y="6462"/>
                    <a:pt x="1857" y="1528"/>
                    <a:pt x="6572" y="321"/>
                  </a:cubicBezTo>
                  <a:cubicBezTo>
                    <a:pt x="11288" y="-995"/>
                    <a:pt x="16222" y="1857"/>
                    <a:pt x="17429" y="6572"/>
                  </a:cubicBezTo>
                  <a:lnTo>
                    <a:pt x="21157" y="20609"/>
                  </a:lnTo>
                  <a:cubicBezTo>
                    <a:pt x="22473" y="25324"/>
                    <a:pt x="19622" y="30259"/>
                    <a:pt x="14907" y="31465"/>
                  </a:cubicBezTo>
                  <a:cubicBezTo>
                    <a:pt x="14139" y="31685"/>
                    <a:pt x="13371" y="31794"/>
                    <a:pt x="12604" y="31794"/>
                  </a:cubicBezTo>
                  <a:close/>
                </a:path>
              </a:pathLst>
            </a:custGeom>
            <a:grpFill/>
            <a:ln w="10954" cap="flat">
              <a:noFill/>
              <a:prstDash val="solid"/>
              <a:miter/>
            </a:ln>
          </p:spPr>
          <p:txBody>
            <a:bodyPr rtlCol="0" anchor="ctr"/>
            <a:lstStyle/>
            <a:p>
              <a:endParaRPr lang="en-US"/>
            </a:p>
          </p:txBody>
        </p:sp>
        <p:sp>
          <p:nvSpPr>
            <p:cNvPr id="1658" name="Forma libre: forma 1657">
              <a:extLst>
                <a:ext uri="{FF2B5EF4-FFF2-40B4-BE49-F238E27FC236}">
                  <a16:creationId xmlns:a16="http://schemas.microsoft.com/office/drawing/2014/main" id="{C16F21E9-BD1F-4B38-BDEB-D2AA812F37FB}"/>
                </a:ext>
              </a:extLst>
            </p:cNvPr>
            <p:cNvSpPr/>
            <p:nvPr/>
          </p:nvSpPr>
          <p:spPr>
            <a:xfrm>
              <a:off x="7796561" y="2649800"/>
              <a:ext cx="28183" cy="28183"/>
            </a:xfrm>
            <a:custGeom>
              <a:avLst/>
              <a:gdLst>
                <a:gd name="connsiteX0" fmla="*/ 19191 w 28183"/>
                <a:gd name="connsiteY0" fmla="*/ 28183 h 28183"/>
                <a:gd name="connsiteX1" fmla="*/ 12940 w 28183"/>
                <a:gd name="connsiteY1" fmla="*/ 25551 h 28183"/>
                <a:gd name="connsiteX2" fmla="*/ 2632 w 28183"/>
                <a:gd name="connsiteY2" fmla="*/ 15243 h 28183"/>
                <a:gd name="connsiteX3" fmla="*/ 2632 w 28183"/>
                <a:gd name="connsiteY3" fmla="*/ 2632 h 28183"/>
                <a:gd name="connsiteX4" fmla="*/ 15243 w 28183"/>
                <a:gd name="connsiteY4" fmla="*/ 2632 h 28183"/>
                <a:gd name="connsiteX5" fmla="*/ 25551 w 28183"/>
                <a:gd name="connsiteY5" fmla="*/ 12940 h 28183"/>
                <a:gd name="connsiteX6" fmla="*/ 25551 w 28183"/>
                <a:gd name="connsiteY6" fmla="*/ 25551 h 28183"/>
                <a:gd name="connsiteX7" fmla="*/ 19191 w 28183"/>
                <a:gd name="connsiteY7" fmla="*/ 28183 h 28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83" h="28183">
                  <a:moveTo>
                    <a:pt x="19191" y="28183"/>
                  </a:moveTo>
                  <a:cubicBezTo>
                    <a:pt x="16888" y="28183"/>
                    <a:pt x="14585" y="27306"/>
                    <a:pt x="12940" y="25551"/>
                  </a:cubicBezTo>
                  <a:lnTo>
                    <a:pt x="2632" y="15243"/>
                  </a:lnTo>
                  <a:cubicBezTo>
                    <a:pt x="-877" y="11734"/>
                    <a:pt x="-877" y="6141"/>
                    <a:pt x="2632" y="2632"/>
                  </a:cubicBezTo>
                  <a:cubicBezTo>
                    <a:pt x="6141" y="-877"/>
                    <a:pt x="11734" y="-877"/>
                    <a:pt x="15243" y="2632"/>
                  </a:cubicBezTo>
                  <a:lnTo>
                    <a:pt x="25551" y="12940"/>
                  </a:lnTo>
                  <a:cubicBezTo>
                    <a:pt x="29060" y="16449"/>
                    <a:pt x="29060" y="22042"/>
                    <a:pt x="25551" y="25551"/>
                  </a:cubicBezTo>
                  <a:cubicBezTo>
                    <a:pt x="23797" y="27306"/>
                    <a:pt x="21494" y="28183"/>
                    <a:pt x="19191" y="28183"/>
                  </a:cubicBezTo>
                  <a:close/>
                </a:path>
              </a:pathLst>
            </a:custGeom>
            <a:grpFill/>
            <a:ln w="10954" cap="flat">
              <a:noFill/>
              <a:prstDash val="solid"/>
              <a:miter/>
            </a:ln>
          </p:spPr>
          <p:txBody>
            <a:bodyPr rtlCol="0" anchor="ctr"/>
            <a:lstStyle/>
            <a:p>
              <a:endParaRPr lang="en-US"/>
            </a:p>
          </p:txBody>
        </p:sp>
        <p:sp>
          <p:nvSpPr>
            <p:cNvPr id="1659" name="Forma libre: forma 1658">
              <a:extLst>
                <a:ext uri="{FF2B5EF4-FFF2-40B4-BE49-F238E27FC236}">
                  <a16:creationId xmlns:a16="http://schemas.microsoft.com/office/drawing/2014/main" id="{F68A681C-A16A-413D-8C61-86B49ABC50B2}"/>
                </a:ext>
              </a:extLst>
            </p:cNvPr>
            <p:cNvSpPr/>
            <p:nvPr/>
          </p:nvSpPr>
          <p:spPr>
            <a:xfrm>
              <a:off x="7742615" y="2743458"/>
              <a:ext cx="31786" cy="21486"/>
            </a:xfrm>
            <a:custGeom>
              <a:avLst/>
              <a:gdLst>
                <a:gd name="connsiteX0" fmla="*/ 22912 w 31786"/>
                <a:gd name="connsiteY0" fmla="*/ 21486 h 21486"/>
                <a:gd name="connsiteX1" fmla="*/ 20609 w 31786"/>
                <a:gd name="connsiteY1" fmla="*/ 21157 h 21486"/>
                <a:gd name="connsiteX2" fmla="*/ 6572 w 31786"/>
                <a:gd name="connsiteY2" fmla="*/ 17429 h 21486"/>
                <a:gd name="connsiteX3" fmla="*/ 321 w 31786"/>
                <a:gd name="connsiteY3" fmla="*/ 6572 h 21486"/>
                <a:gd name="connsiteX4" fmla="*/ 11178 w 31786"/>
                <a:gd name="connsiteY4" fmla="*/ 321 h 21486"/>
                <a:gd name="connsiteX5" fmla="*/ 25215 w 31786"/>
                <a:gd name="connsiteY5" fmla="*/ 4050 h 21486"/>
                <a:gd name="connsiteX6" fmla="*/ 31465 w 31786"/>
                <a:gd name="connsiteY6" fmla="*/ 14906 h 21486"/>
                <a:gd name="connsiteX7" fmla="*/ 22912 w 31786"/>
                <a:gd name="connsiteY7" fmla="*/ 21486 h 2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86" h="21486">
                  <a:moveTo>
                    <a:pt x="22912" y="21486"/>
                  </a:moveTo>
                  <a:cubicBezTo>
                    <a:pt x="22144" y="21486"/>
                    <a:pt x="21376" y="21377"/>
                    <a:pt x="20609" y="21157"/>
                  </a:cubicBezTo>
                  <a:lnTo>
                    <a:pt x="6572" y="17429"/>
                  </a:lnTo>
                  <a:cubicBezTo>
                    <a:pt x="1856" y="16113"/>
                    <a:pt x="-995" y="11288"/>
                    <a:pt x="321" y="6572"/>
                  </a:cubicBezTo>
                  <a:cubicBezTo>
                    <a:pt x="1637" y="1857"/>
                    <a:pt x="6462" y="-995"/>
                    <a:pt x="11178" y="321"/>
                  </a:cubicBezTo>
                  <a:lnTo>
                    <a:pt x="25215" y="4050"/>
                  </a:lnTo>
                  <a:cubicBezTo>
                    <a:pt x="29930" y="5366"/>
                    <a:pt x="32781" y="10191"/>
                    <a:pt x="31465" y="14906"/>
                  </a:cubicBezTo>
                  <a:cubicBezTo>
                    <a:pt x="30478" y="18854"/>
                    <a:pt x="26859" y="21486"/>
                    <a:pt x="22912" y="21486"/>
                  </a:cubicBezTo>
                  <a:close/>
                </a:path>
              </a:pathLst>
            </a:custGeom>
            <a:grpFill/>
            <a:ln w="10954" cap="flat">
              <a:noFill/>
              <a:prstDash val="solid"/>
              <a:miter/>
            </a:ln>
          </p:spPr>
          <p:txBody>
            <a:bodyPr rtlCol="0" anchor="ctr"/>
            <a:lstStyle/>
            <a:p>
              <a:endParaRPr lang="en-US"/>
            </a:p>
          </p:txBody>
        </p:sp>
        <p:sp>
          <p:nvSpPr>
            <p:cNvPr id="1660" name="Forma libre: forma 1659">
              <a:extLst>
                <a:ext uri="{FF2B5EF4-FFF2-40B4-BE49-F238E27FC236}">
                  <a16:creationId xmlns:a16="http://schemas.microsoft.com/office/drawing/2014/main" id="{87FE280B-D065-4290-9944-7C35048A7076}"/>
                </a:ext>
              </a:extLst>
            </p:cNvPr>
            <p:cNvSpPr/>
            <p:nvPr/>
          </p:nvSpPr>
          <p:spPr>
            <a:xfrm>
              <a:off x="7742615" y="2847637"/>
              <a:ext cx="31786" cy="21486"/>
            </a:xfrm>
            <a:custGeom>
              <a:avLst/>
              <a:gdLst>
                <a:gd name="connsiteX0" fmla="*/ 8875 w 31786"/>
                <a:gd name="connsiteY0" fmla="*/ 21486 h 21486"/>
                <a:gd name="connsiteX1" fmla="*/ 321 w 31786"/>
                <a:gd name="connsiteY1" fmla="*/ 14906 h 21486"/>
                <a:gd name="connsiteX2" fmla="*/ 6572 w 31786"/>
                <a:gd name="connsiteY2" fmla="*/ 4050 h 21486"/>
                <a:gd name="connsiteX3" fmla="*/ 20609 w 31786"/>
                <a:gd name="connsiteY3" fmla="*/ 321 h 21486"/>
                <a:gd name="connsiteX4" fmla="*/ 31465 w 31786"/>
                <a:gd name="connsiteY4" fmla="*/ 6572 h 21486"/>
                <a:gd name="connsiteX5" fmla="*/ 25215 w 31786"/>
                <a:gd name="connsiteY5" fmla="*/ 17429 h 21486"/>
                <a:gd name="connsiteX6" fmla="*/ 11178 w 31786"/>
                <a:gd name="connsiteY6" fmla="*/ 21157 h 21486"/>
                <a:gd name="connsiteX7" fmla="*/ 8875 w 31786"/>
                <a:gd name="connsiteY7" fmla="*/ 21486 h 2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86" h="21486">
                  <a:moveTo>
                    <a:pt x="8875" y="21486"/>
                  </a:moveTo>
                  <a:cubicBezTo>
                    <a:pt x="4927" y="21486"/>
                    <a:pt x="1308" y="18854"/>
                    <a:pt x="321" y="14906"/>
                  </a:cubicBezTo>
                  <a:cubicBezTo>
                    <a:pt x="-995" y="10191"/>
                    <a:pt x="1856" y="5256"/>
                    <a:pt x="6572" y="4050"/>
                  </a:cubicBezTo>
                  <a:lnTo>
                    <a:pt x="20609" y="321"/>
                  </a:lnTo>
                  <a:cubicBezTo>
                    <a:pt x="25324" y="-995"/>
                    <a:pt x="30259" y="1857"/>
                    <a:pt x="31465" y="6572"/>
                  </a:cubicBezTo>
                  <a:cubicBezTo>
                    <a:pt x="32781" y="11288"/>
                    <a:pt x="29930" y="16222"/>
                    <a:pt x="25215" y="17429"/>
                  </a:cubicBezTo>
                  <a:lnTo>
                    <a:pt x="11178" y="21157"/>
                  </a:lnTo>
                  <a:cubicBezTo>
                    <a:pt x="10410" y="21377"/>
                    <a:pt x="9643" y="21486"/>
                    <a:pt x="8875" y="21486"/>
                  </a:cubicBezTo>
                  <a:close/>
                </a:path>
              </a:pathLst>
            </a:custGeom>
            <a:grpFill/>
            <a:ln w="10954" cap="flat">
              <a:noFill/>
              <a:prstDash val="solid"/>
              <a:miter/>
            </a:ln>
          </p:spPr>
          <p:txBody>
            <a:bodyPr rtlCol="0" anchor="ctr"/>
            <a:lstStyle/>
            <a:p>
              <a:endParaRPr lang="en-US"/>
            </a:p>
          </p:txBody>
        </p:sp>
        <p:sp>
          <p:nvSpPr>
            <p:cNvPr id="1661" name="Forma libre: forma 1660">
              <a:extLst>
                <a:ext uri="{FF2B5EF4-FFF2-40B4-BE49-F238E27FC236}">
                  <a16:creationId xmlns:a16="http://schemas.microsoft.com/office/drawing/2014/main" id="{C7E4BE10-E66C-479E-94E1-4332B5F57065}"/>
                </a:ext>
              </a:extLst>
            </p:cNvPr>
            <p:cNvSpPr/>
            <p:nvPr/>
          </p:nvSpPr>
          <p:spPr>
            <a:xfrm>
              <a:off x="7796561" y="2934372"/>
              <a:ext cx="28183" cy="28183"/>
            </a:xfrm>
            <a:custGeom>
              <a:avLst/>
              <a:gdLst>
                <a:gd name="connsiteX0" fmla="*/ 8882 w 28183"/>
                <a:gd name="connsiteY0" fmla="*/ 28183 h 28183"/>
                <a:gd name="connsiteX1" fmla="*/ 2632 w 28183"/>
                <a:gd name="connsiteY1" fmla="*/ 25551 h 28183"/>
                <a:gd name="connsiteX2" fmla="*/ 2632 w 28183"/>
                <a:gd name="connsiteY2" fmla="*/ 12940 h 28183"/>
                <a:gd name="connsiteX3" fmla="*/ 12940 w 28183"/>
                <a:gd name="connsiteY3" fmla="*/ 2632 h 28183"/>
                <a:gd name="connsiteX4" fmla="*/ 25551 w 28183"/>
                <a:gd name="connsiteY4" fmla="*/ 2632 h 28183"/>
                <a:gd name="connsiteX5" fmla="*/ 25551 w 28183"/>
                <a:gd name="connsiteY5" fmla="*/ 15243 h 28183"/>
                <a:gd name="connsiteX6" fmla="*/ 15243 w 28183"/>
                <a:gd name="connsiteY6" fmla="*/ 25551 h 28183"/>
                <a:gd name="connsiteX7" fmla="*/ 8882 w 28183"/>
                <a:gd name="connsiteY7" fmla="*/ 28183 h 28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83" h="28183">
                  <a:moveTo>
                    <a:pt x="8882" y="28183"/>
                  </a:moveTo>
                  <a:cubicBezTo>
                    <a:pt x="6580" y="28183"/>
                    <a:pt x="4277" y="27306"/>
                    <a:pt x="2632" y="25551"/>
                  </a:cubicBezTo>
                  <a:cubicBezTo>
                    <a:pt x="-877" y="22042"/>
                    <a:pt x="-877" y="16449"/>
                    <a:pt x="2632" y="12940"/>
                  </a:cubicBezTo>
                  <a:lnTo>
                    <a:pt x="12940" y="2632"/>
                  </a:lnTo>
                  <a:cubicBezTo>
                    <a:pt x="16449" y="-877"/>
                    <a:pt x="22042" y="-877"/>
                    <a:pt x="25551" y="2632"/>
                  </a:cubicBezTo>
                  <a:cubicBezTo>
                    <a:pt x="29060" y="6141"/>
                    <a:pt x="29060" y="11734"/>
                    <a:pt x="25551" y="15243"/>
                  </a:cubicBezTo>
                  <a:lnTo>
                    <a:pt x="15243" y="25551"/>
                  </a:lnTo>
                  <a:cubicBezTo>
                    <a:pt x="13488" y="27306"/>
                    <a:pt x="11186" y="28183"/>
                    <a:pt x="8882" y="28183"/>
                  </a:cubicBezTo>
                  <a:close/>
                </a:path>
              </a:pathLst>
            </a:custGeom>
            <a:grpFill/>
            <a:ln w="10954" cap="flat">
              <a:noFill/>
              <a:prstDash val="solid"/>
              <a:miter/>
            </a:ln>
          </p:spPr>
          <p:txBody>
            <a:bodyPr rtlCol="0" anchor="ctr"/>
            <a:lstStyle/>
            <a:p>
              <a:endParaRPr lang="en-US"/>
            </a:p>
          </p:txBody>
        </p:sp>
        <p:sp>
          <p:nvSpPr>
            <p:cNvPr id="1662" name="Forma libre: forma 1661">
              <a:extLst>
                <a:ext uri="{FF2B5EF4-FFF2-40B4-BE49-F238E27FC236}">
                  <a16:creationId xmlns:a16="http://schemas.microsoft.com/office/drawing/2014/main" id="{1F1DF105-1A27-44A2-B006-094401D8550F}"/>
                </a:ext>
              </a:extLst>
            </p:cNvPr>
            <p:cNvSpPr/>
            <p:nvPr/>
          </p:nvSpPr>
          <p:spPr>
            <a:xfrm>
              <a:off x="7890110" y="2984824"/>
              <a:ext cx="21478" cy="31794"/>
            </a:xfrm>
            <a:custGeom>
              <a:avLst/>
              <a:gdLst>
                <a:gd name="connsiteX0" fmla="*/ 8875 w 21478"/>
                <a:gd name="connsiteY0" fmla="*/ 31794 h 31794"/>
                <a:gd name="connsiteX1" fmla="*/ 6572 w 21478"/>
                <a:gd name="connsiteY1" fmla="*/ 31465 h 31794"/>
                <a:gd name="connsiteX2" fmla="*/ 321 w 21478"/>
                <a:gd name="connsiteY2" fmla="*/ 20609 h 31794"/>
                <a:gd name="connsiteX3" fmla="*/ 4050 w 21478"/>
                <a:gd name="connsiteY3" fmla="*/ 6572 h 31794"/>
                <a:gd name="connsiteX4" fmla="*/ 14907 w 21478"/>
                <a:gd name="connsiteY4" fmla="*/ 321 h 31794"/>
                <a:gd name="connsiteX5" fmla="*/ 21157 w 21478"/>
                <a:gd name="connsiteY5" fmla="*/ 11178 h 31794"/>
                <a:gd name="connsiteX6" fmla="*/ 17429 w 21478"/>
                <a:gd name="connsiteY6" fmla="*/ 25215 h 31794"/>
                <a:gd name="connsiteX7" fmla="*/ 8875 w 21478"/>
                <a:gd name="connsiteY7" fmla="*/ 31794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78" h="31794">
                  <a:moveTo>
                    <a:pt x="8875" y="31794"/>
                  </a:moveTo>
                  <a:cubicBezTo>
                    <a:pt x="8108" y="31794"/>
                    <a:pt x="7340" y="31685"/>
                    <a:pt x="6572" y="31465"/>
                  </a:cubicBezTo>
                  <a:cubicBezTo>
                    <a:pt x="1857" y="30149"/>
                    <a:pt x="-995" y="25324"/>
                    <a:pt x="321" y="20609"/>
                  </a:cubicBezTo>
                  <a:lnTo>
                    <a:pt x="4050" y="6572"/>
                  </a:lnTo>
                  <a:cubicBezTo>
                    <a:pt x="5366" y="1857"/>
                    <a:pt x="10191" y="-995"/>
                    <a:pt x="14907" y="321"/>
                  </a:cubicBezTo>
                  <a:cubicBezTo>
                    <a:pt x="19622" y="1637"/>
                    <a:pt x="22473" y="6462"/>
                    <a:pt x="21157" y="11178"/>
                  </a:cubicBezTo>
                  <a:lnTo>
                    <a:pt x="17429" y="25215"/>
                  </a:lnTo>
                  <a:cubicBezTo>
                    <a:pt x="16332" y="29162"/>
                    <a:pt x="12713" y="31794"/>
                    <a:pt x="8875" y="31794"/>
                  </a:cubicBezTo>
                  <a:close/>
                </a:path>
              </a:pathLst>
            </a:custGeom>
            <a:grpFill/>
            <a:ln w="10954" cap="flat">
              <a:noFill/>
              <a:prstDash val="solid"/>
              <a:miter/>
            </a:ln>
          </p:spPr>
          <p:txBody>
            <a:bodyPr rtlCol="0" anchor="ctr"/>
            <a:lstStyle/>
            <a:p>
              <a:endParaRPr lang="en-US"/>
            </a:p>
          </p:txBody>
        </p:sp>
        <p:sp>
          <p:nvSpPr>
            <p:cNvPr id="1663" name="Forma libre: forma 1662">
              <a:extLst>
                <a:ext uri="{FF2B5EF4-FFF2-40B4-BE49-F238E27FC236}">
                  <a16:creationId xmlns:a16="http://schemas.microsoft.com/office/drawing/2014/main" id="{85248B87-BBD4-4F5D-A8C8-62836362DD86}"/>
                </a:ext>
              </a:extLst>
            </p:cNvPr>
            <p:cNvSpPr/>
            <p:nvPr/>
          </p:nvSpPr>
          <p:spPr>
            <a:xfrm>
              <a:off x="7994289" y="2984824"/>
              <a:ext cx="21478" cy="31794"/>
            </a:xfrm>
            <a:custGeom>
              <a:avLst/>
              <a:gdLst>
                <a:gd name="connsiteX0" fmla="*/ 12604 w 21478"/>
                <a:gd name="connsiteY0" fmla="*/ 31794 h 31794"/>
                <a:gd name="connsiteX1" fmla="*/ 4050 w 21478"/>
                <a:gd name="connsiteY1" fmla="*/ 25215 h 31794"/>
                <a:gd name="connsiteX2" fmla="*/ 321 w 21478"/>
                <a:gd name="connsiteY2" fmla="*/ 11178 h 31794"/>
                <a:gd name="connsiteX3" fmla="*/ 6572 w 21478"/>
                <a:gd name="connsiteY3" fmla="*/ 321 h 31794"/>
                <a:gd name="connsiteX4" fmla="*/ 17429 w 21478"/>
                <a:gd name="connsiteY4" fmla="*/ 6572 h 31794"/>
                <a:gd name="connsiteX5" fmla="*/ 21157 w 21478"/>
                <a:gd name="connsiteY5" fmla="*/ 20609 h 31794"/>
                <a:gd name="connsiteX6" fmla="*/ 14907 w 21478"/>
                <a:gd name="connsiteY6" fmla="*/ 31465 h 31794"/>
                <a:gd name="connsiteX7" fmla="*/ 12604 w 21478"/>
                <a:gd name="connsiteY7" fmla="*/ 31794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78" h="31794">
                  <a:moveTo>
                    <a:pt x="12604" y="31794"/>
                  </a:moveTo>
                  <a:cubicBezTo>
                    <a:pt x="8656" y="31794"/>
                    <a:pt x="5037" y="29162"/>
                    <a:pt x="4050" y="25215"/>
                  </a:cubicBezTo>
                  <a:lnTo>
                    <a:pt x="321" y="11178"/>
                  </a:lnTo>
                  <a:cubicBezTo>
                    <a:pt x="-995" y="6462"/>
                    <a:pt x="1857" y="1528"/>
                    <a:pt x="6572" y="321"/>
                  </a:cubicBezTo>
                  <a:cubicBezTo>
                    <a:pt x="11288" y="-995"/>
                    <a:pt x="16222" y="1857"/>
                    <a:pt x="17429" y="6572"/>
                  </a:cubicBezTo>
                  <a:lnTo>
                    <a:pt x="21157" y="20609"/>
                  </a:lnTo>
                  <a:cubicBezTo>
                    <a:pt x="22473" y="25324"/>
                    <a:pt x="19622" y="30259"/>
                    <a:pt x="14907" y="31465"/>
                  </a:cubicBezTo>
                  <a:cubicBezTo>
                    <a:pt x="14139" y="31685"/>
                    <a:pt x="13371" y="31794"/>
                    <a:pt x="12604" y="31794"/>
                  </a:cubicBezTo>
                  <a:close/>
                </a:path>
              </a:pathLst>
            </a:custGeom>
            <a:grpFill/>
            <a:ln w="10954" cap="flat">
              <a:noFill/>
              <a:prstDash val="solid"/>
              <a:miter/>
            </a:ln>
          </p:spPr>
          <p:txBody>
            <a:bodyPr rtlCol="0" anchor="ctr"/>
            <a:lstStyle/>
            <a:p>
              <a:endParaRPr lang="en-US"/>
            </a:p>
          </p:txBody>
        </p:sp>
        <p:sp>
          <p:nvSpPr>
            <p:cNvPr id="1664" name="Forma libre: forma 1663">
              <a:extLst>
                <a:ext uri="{FF2B5EF4-FFF2-40B4-BE49-F238E27FC236}">
                  <a16:creationId xmlns:a16="http://schemas.microsoft.com/office/drawing/2014/main" id="{83D67168-6E5C-44A8-A772-A1979D237695}"/>
                </a:ext>
              </a:extLst>
            </p:cNvPr>
            <p:cNvSpPr/>
            <p:nvPr/>
          </p:nvSpPr>
          <p:spPr>
            <a:xfrm>
              <a:off x="8081134" y="2649800"/>
              <a:ext cx="28182" cy="28183"/>
            </a:xfrm>
            <a:custGeom>
              <a:avLst/>
              <a:gdLst>
                <a:gd name="connsiteX0" fmla="*/ 8883 w 28182"/>
                <a:gd name="connsiteY0" fmla="*/ 28183 h 28183"/>
                <a:gd name="connsiteX1" fmla="*/ 2632 w 28182"/>
                <a:gd name="connsiteY1" fmla="*/ 25551 h 28183"/>
                <a:gd name="connsiteX2" fmla="*/ 2632 w 28182"/>
                <a:gd name="connsiteY2" fmla="*/ 12940 h 28183"/>
                <a:gd name="connsiteX3" fmla="*/ 12940 w 28182"/>
                <a:gd name="connsiteY3" fmla="*/ 2632 h 28183"/>
                <a:gd name="connsiteX4" fmla="*/ 25551 w 28182"/>
                <a:gd name="connsiteY4" fmla="*/ 2632 h 28183"/>
                <a:gd name="connsiteX5" fmla="*/ 25551 w 28182"/>
                <a:gd name="connsiteY5" fmla="*/ 15243 h 28183"/>
                <a:gd name="connsiteX6" fmla="*/ 15243 w 28182"/>
                <a:gd name="connsiteY6" fmla="*/ 25551 h 28183"/>
                <a:gd name="connsiteX7" fmla="*/ 8883 w 28182"/>
                <a:gd name="connsiteY7" fmla="*/ 28183 h 28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82" h="28183">
                  <a:moveTo>
                    <a:pt x="8883" y="28183"/>
                  </a:moveTo>
                  <a:cubicBezTo>
                    <a:pt x="6580" y="28183"/>
                    <a:pt x="4277" y="27306"/>
                    <a:pt x="2632" y="25551"/>
                  </a:cubicBezTo>
                  <a:cubicBezTo>
                    <a:pt x="-877" y="22042"/>
                    <a:pt x="-877" y="16449"/>
                    <a:pt x="2632" y="12940"/>
                  </a:cubicBezTo>
                  <a:lnTo>
                    <a:pt x="12940" y="2632"/>
                  </a:lnTo>
                  <a:cubicBezTo>
                    <a:pt x="16449" y="-877"/>
                    <a:pt x="22042" y="-877"/>
                    <a:pt x="25551" y="2632"/>
                  </a:cubicBezTo>
                  <a:cubicBezTo>
                    <a:pt x="29060" y="6141"/>
                    <a:pt x="29060" y="11734"/>
                    <a:pt x="25551" y="15243"/>
                  </a:cubicBezTo>
                  <a:lnTo>
                    <a:pt x="15243" y="25551"/>
                  </a:lnTo>
                  <a:cubicBezTo>
                    <a:pt x="13488" y="27306"/>
                    <a:pt x="11185" y="28183"/>
                    <a:pt x="8883" y="28183"/>
                  </a:cubicBezTo>
                  <a:close/>
                </a:path>
              </a:pathLst>
            </a:custGeom>
            <a:grpFill/>
            <a:ln w="10954" cap="flat">
              <a:noFill/>
              <a:prstDash val="solid"/>
              <a:miter/>
            </a:ln>
          </p:spPr>
          <p:txBody>
            <a:bodyPr rtlCol="0" anchor="ctr"/>
            <a:lstStyle/>
            <a:p>
              <a:endParaRPr lang="en-US"/>
            </a:p>
          </p:txBody>
        </p:sp>
        <p:sp>
          <p:nvSpPr>
            <p:cNvPr id="1665" name="Forma libre: forma 1664">
              <a:extLst>
                <a:ext uri="{FF2B5EF4-FFF2-40B4-BE49-F238E27FC236}">
                  <a16:creationId xmlns:a16="http://schemas.microsoft.com/office/drawing/2014/main" id="{71F4E570-A8F1-4700-8CE2-FAD6661A43DB}"/>
                </a:ext>
              </a:extLst>
            </p:cNvPr>
            <p:cNvSpPr/>
            <p:nvPr/>
          </p:nvSpPr>
          <p:spPr>
            <a:xfrm>
              <a:off x="7994179" y="2596073"/>
              <a:ext cx="21478" cy="31794"/>
            </a:xfrm>
            <a:custGeom>
              <a:avLst/>
              <a:gdLst>
                <a:gd name="connsiteX0" fmla="*/ 8875 w 21478"/>
                <a:gd name="connsiteY0" fmla="*/ 31794 h 31794"/>
                <a:gd name="connsiteX1" fmla="*/ 6572 w 21478"/>
                <a:gd name="connsiteY1" fmla="*/ 31465 h 31794"/>
                <a:gd name="connsiteX2" fmla="*/ 321 w 21478"/>
                <a:gd name="connsiteY2" fmla="*/ 20609 h 31794"/>
                <a:gd name="connsiteX3" fmla="*/ 4050 w 21478"/>
                <a:gd name="connsiteY3" fmla="*/ 6572 h 31794"/>
                <a:gd name="connsiteX4" fmla="*/ 14906 w 21478"/>
                <a:gd name="connsiteY4" fmla="*/ 321 h 31794"/>
                <a:gd name="connsiteX5" fmla="*/ 21157 w 21478"/>
                <a:gd name="connsiteY5" fmla="*/ 11178 h 31794"/>
                <a:gd name="connsiteX6" fmla="*/ 17429 w 21478"/>
                <a:gd name="connsiteY6" fmla="*/ 25215 h 31794"/>
                <a:gd name="connsiteX7" fmla="*/ 8875 w 21478"/>
                <a:gd name="connsiteY7" fmla="*/ 31794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78" h="31794">
                  <a:moveTo>
                    <a:pt x="8875" y="31794"/>
                  </a:moveTo>
                  <a:cubicBezTo>
                    <a:pt x="8107" y="31794"/>
                    <a:pt x="7340" y="31685"/>
                    <a:pt x="6572" y="31465"/>
                  </a:cubicBezTo>
                  <a:cubicBezTo>
                    <a:pt x="1856" y="30149"/>
                    <a:pt x="-995" y="25324"/>
                    <a:pt x="321" y="20609"/>
                  </a:cubicBezTo>
                  <a:lnTo>
                    <a:pt x="4050" y="6572"/>
                  </a:lnTo>
                  <a:cubicBezTo>
                    <a:pt x="5366" y="1857"/>
                    <a:pt x="10191" y="-995"/>
                    <a:pt x="14906" y="321"/>
                  </a:cubicBezTo>
                  <a:cubicBezTo>
                    <a:pt x="19622" y="1637"/>
                    <a:pt x="22473" y="6462"/>
                    <a:pt x="21157" y="11178"/>
                  </a:cubicBezTo>
                  <a:lnTo>
                    <a:pt x="17429" y="25215"/>
                  </a:lnTo>
                  <a:cubicBezTo>
                    <a:pt x="16442" y="29162"/>
                    <a:pt x="12823" y="31794"/>
                    <a:pt x="8875" y="31794"/>
                  </a:cubicBezTo>
                  <a:close/>
                </a:path>
              </a:pathLst>
            </a:custGeom>
            <a:grpFill/>
            <a:ln w="10954" cap="flat">
              <a:noFill/>
              <a:prstDash val="solid"/>
              <a:miter/>
            </a:ln>
          </p:spPr>
          <p:txBody>
            <a:bodyPr rtlCol="0" anchor="ctr"/>
            <a:lstStyle/>
            <a:p>
              <a:endParaRPr lang="en-US"/>
            </a:p>
          </p:txBody>
        </p:sp>
        <p:sp>
          <p:nvSpPr>
            <p:cNvPr id="1666" name="Forma libre: forma 1665">
              <a:extLst>
                <a:ext uri="{FF2B5EF4-FFF2-40B4-BE49-F238E27FC236}">
                  <a16:creationId xmlns:a16="http://schemas.microsoft.com/office/drawing/2014/main" id="{A4AF1057-6458-4F6D-8E0A-7C360B30DE4B}"/>
                </a:ext>
              </a:extLst>
            </p:cNvPr>
            <p:cNvSpPr/>
            <p:nvPr/>
          </p:nvSpPr>
          <p:spPr>
            <a:xfrm>
              <a:off x="7701703" y="2555052"/>
              <a:ext cx="488050" cy="502470"/>
            </a:xfrm>
            <a:custGeom>
              <a:avLst/>
              <a:gdLst>
                <a:gd name="connsiteX0" fmla="*/ 251235 w 488050"/>
                <a:gd name="connsiteY0" fmla="*/ 502471 h 502470"/>
                <a:gd name="connsiteX1" fmla="*/ 0 w 488050"/>
                <a:gd name="connsiteY1" fmla="*/ 251235 h 502470"/>
                <a:gd name="connsiteX2" fmla="*/ 251235 w 488050"/>
                <a:gd name="connsiteY2" fmla="*/ 0 h 502470"/>
                <a:gd name="connsiteX3" fmla="*/ 487447 w 488050"/>
                <a:gd name="connsiteY3" fmla="*/ 161861 h 502470"/>
                <a:gd name="connsiteX4" fmla="*/ 482403 w 488050"/>
                <a:gd name="connsiteY4" fmla="*/ 173375 h 502470"/>
                <a:gd name="connsiteX5" fmla="*/ 470888 w 488050"/>
                <a:gd name="connsiteY5" fmla="*/ 168331 h 502470"/>
                <a:gd name="connsiteX6" fmla="*/ 251345 w 488050"/>
                <a:gd name="connsiteY6" fmla="*/ 17875 h 502470"/>
                <a:gd name="connsiteX7" fmla="*/ 17875 w 488050"/>
                <a:gd name="connsiteY7" fmla="*/ 251345 h 502470"/>
                <a:gd name="connsiteX8" fmla="*/ 251345 w 488050"/>
                <a:gd name="connsiteY8" fmla="*/ 484815 h 502470"/>
                <a:gd name="connsiteX9" fmla="*/ 351357 w 488050"/>
                <a:gd name="connsiteY9" fmla="*/ 462334 h 502470"/>
                <a:gd name="connsiteX10" fmla="*/ 363200 w 488050"/>
                <a:gd name="connsiteY10" fmla="*/ 466611 h 502470"/>
                <a:gd name="connsiteX11" fmla="*/ 358923 w 488050"/>
                <a:gd name="connsiteY11" fmla="*/ 478455 h 502470"/>
                <a:gd name="connsiteX12" fmla="*/ 251235 w 488050"/>
                <a:gd name="connsiteY12" fmla="*/ 502471 h 50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8050" h="502470">
                  <a:moveTo>
                    <a:pt x="251235" y="502471"/>
                  </a:moveTo>
                  <a:cubicBezTo>
                    <a:pt x="112623" y="502471"/>
                    <a:pt x="0" y="389738"/>
                    <a:pt x="0" y="251235"/>
                  </a:cubicBezTo>
                  <a:cubicBezTo>
                    <a:pt x="0" y="112623"/>
                    <a:pt x="112732" y="0"/>
                    <a:pt x="251235" y="0"/>
                  </a:cubicBezTo>
                  <a:cubicBezTo>
                    <a:pt x="354537" y="0"/>
                    <a:pt x="449394" y="65029"/>
                    <a:pt x="487447" y="161861"/>
                  </a:cubicBezTo>
                  <a:cubicBezTo>
                    <a:pt x="489202" y="166467"/>
                    <a:pt x="487008" y="171621"/>
                    <a:pt x="482403" y="173375"/>
                  </a:cubicBezTo>
                  <a:cubicBezTo>
                    <a:pt x="477797" y="175130"/>
                    <a:pt x="472643" y="172937"/>
                    <a:pt x="470888" y="168331"/>
                  </a:cubicBezTo>
                  <a:cubicBezTo>
                    <a:pt x="435577" y="78299"/>
                    <a:pt x="347299" y="17875"/>
                    <a:pt x="251345" y="17875"/>
                  </a:cubicBezTo>
                  <a:cubicBezTo>
                    <a:pt x="122602" y="17875"/>
                    <a:pt x="17875" y="122602"/>
                    <a:pt x="17875" y="251345"/>
                  </a:cubicBezTo>
                  <a:cubicBezTo>
                    <a:pt x="17875" y="380088"/>
                    <a:pt x="122602" y="484815"/>
                    <a:pt x="251345" y="484815"/>
                  </a:cubicBezTo>
                  <a:cubicBezTo>
                    <a:pt x="286327" y="484815"/>
                    <a:pt x="319993" y="477249"/>
                    <a:pt x="351357" y="462334"/>
                  </a:cubicBezTo>
                  <a:cubicBezTo>
                    <a:pt x="355853" y="460251"/>
                    <a:pt x="361116" y="462115"/>
                    <a:pt x="363200" y="466611"/>
                  </a:cubicBezTo>
                  <a:cubicBezTo>
                    <a:pt x="365284" y="471107"/>
                    <a:pt x="363420" y="476371"/>
                    <a:pt x="358923" y="478455"/>
                  </a:cubicBezTo>
                  <a:cubicBezTo>
                    <a:pt x="325038" y="494356"/>
                    <a:pt x="288849" y="502471"/>
                    <a:pt x="251235" y="502471"/>
                  </a:cubicBezTo>
                  <a:close/>
                </a:path>
              </a:pathLst>
            </a:custGeom>
            <a:grpFill/>
            <a:ln w="10954" cap="flat">
              <a:noFill/>
              <a:prstDash val="solid"/>
              <a:miter/>
            </a:ln>
          </p:spPr>
          <p:txBody>
            <a:bodyPr rtlCol="0" anchor="ctr"/>
            <a:lstStyle/>
            <a:p>
              <a:endParaRPr lang="en-US"/>
            </a:p>
          </p:txBody>
        </p:sp>
        <p:sp>
          <p:nvSpPr>
            <p:cNvPr id="1667" name="Forma libre: forma 1666">
              <a:extLst>
                <a:ext uri="{FF2B5EF4-FFF2-40B4-BE49-F238E27FC236}">
                  <a16:creationId xmlns:a16="http://schemas.microsoft.com/office/drawing/2014/main" id="{895ABA34-934B-4536-ADE2-2B63312D797E}"/>
                </a:ext>
              </a:extLst>
            </p:cNvPr>
            <p:cNvSpPr/>
            <p:nvPr/>
          </p:nvSpPr>
          <p:spPr>
            <a:xfrm>
              <a:off x="7907100" y="2760339"/>
              <a:ext cx="91677" cy="91677"/>
            </a:xfrm>
            <a:custGeom>
              <a:avLst/>
              <a:gdLst>
                <a:gd name="connsiteX0" fmla="*/ 45839 w 91677"/>
                <a:gd name="connsiteY0" fmla="*/ 91677 h 91677"/>
                <a:gd name="connsiteX1" fmla="*/ 0 w 91677"/>
                <a:gd name="connsiteY1" fmla="*/ 45839 h 91677"/>
                <a:gd name="connsiteX2" fmla="*/ 45839 w 91677"/>
                <a:gd name="connsiteY2" fmla="*/ 0 h 91677"/>
                <a:gd name="connsiteX3" fmla="*/ 91677 w 91677"/>
                <a:gd name="connsiteY3" fmla="*/ 45839 h 91677"/>
                <a:gd name="connsiteX4" fmla="*/ 45839 w 91677"/>
                <a:gd name="connsiteY4" fmla="*/ 91677 h 91677"/>
                <a:gd name="connsiteX5" fmla="*/ 45839 w 91677"/>
                <a:gd name="connsiteY5" fmla="*/ 17875 h 91677"/>
                <a:gd name="connsiteX6" fmla="*/ 17875 w 91677"/>
                <a:gd name="connsiteY6" fmla="*/ 45839 h 91677"/>
                <a:gd name="connsiteX7" fmla="*/ 45839 w 91677"/>
                <a:gd name="connsiteY7" fmla="*/ 73802 h 91677"/>
                <a:gd name="connsiteX8" fmla="*/ 73802 w 91677"/>
                <a:gd name="connsiteY8" fmla="*/ 45839 h 91677"/>
                <a:gd name="connsiteX9" fmla="*/ 45839 w 91677"/>
                <a:gd name="connsiteY9" fmla="*/ 17875 h 9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677" h="91677">
                  <a:moveTo>
                    <a:pt x="45839" y="91677"/>
                  </a:moveTo>
                  <a:cubicBezTo>
                    <a:pt x="20616" y="91677"/>
                    <a:pt x="0" y="71171"/>
                    <a:pt x="0" y="45839"/>
                  </a:cubicBezTo>
                  <a:cubicBezTo>
                    <a:pt x="0" y="20507"/>
                    <a:pt x="20507" y="0"/>
                    <a:pt x="45839" y="0"/>
                  </a:cubicBezTo>
                  <a:cubicBezTo>
                    <a:pt x="71170" y="0"/>
                    <a:pt x="91677" y="20507"/>
                    <a:pt x="91677" y="45839"/>
                  </a:cubicBezTo>
                  <a:cubicBezTo>
                    <a:pt x="91677" y="71171"/>
                    <a:pt x="71061" y="91677"/>
                    <a:pt x="45839" y="91677"/>
                  </a:cubicBezTo>
                  <a:close/>
                  <a:moveTo>
                    <a:pt x="45839" y="17875"/>
                  </a:moveTo>
                  <a:cubicBezTo>
                    <a:pt x="30376" y="17875"/>
                    <a:pt x="17875" y="30486"/>
                    <a:pt x="17875" y="45839"/>
                  </a:cubicBezTo>
                  <a:cubicBezTo>
                    <a:pt x="17875" y="61301"/>
                    <a:pt x="30376" y="73802"/>
                    <a:pt x="45839" y="73802"/>
                  </a:cubicBezTo>
                  <a:cubicBezTo>
                    <a:pt x="61301" y="73802"/>
                    <a:pt x="73802" y="61191"/>
                    <a:pt x="73802" y="45839"/>
                  </a:cubicBezTo>
                  <a:cubicBezTo>
                    <a:pt x="73802" y="30486"/>
                    <a:pt x="61191" y="17875"/>
                    <a:pt x="45839" y="17875"/>
                  </a:cubicBezTo>
                  <a:close/>
                </a:path>
              </a:pathLst>
            </a:custGeom>
            <a:grpFill/>
            <a:ln w="10954" cap="flat">
              <a:noFill/>
              <a:prstDash val="solid"/>
              <a:miter/>
            </a:ln>
          </p:spPr>
          <p:txBody>
            <a:bodyPr rtlCol="0" anchor="ctr"/>
            <a:lstStyle/>
            <a:p>
              <a:endParaRPr lang="en-US"/>
            </a:p>
          </p:txBody>
        </p:sp>
        <p:sp>
          <p:nvSpPr>
            <p:cNvPr id="1668" name="Forma libre: forma 1667">
              <a:extLst>
                <a:ext uri="{FF2B5EF4-FFF2-40B4-BE49-F238E27FC236}">
                  <a16:creationId xmlns:a16="http://schemas.microsoft.com/office/drawing/2014/main" id="{B8A8588F-D8E1-48E1-BAEC-5607C97F6D7E}"/>
                </a:ext>
              </a:extLst>
            </p:cNvPr>
            <p:cNvSpPr/>
            <p:nvPr/>
          </p:nvSpPr>
          <p:spPr>
            <a:xfrm>
              <a:off x="7944056" y="2684891"/>
              <a:ext cx="17765" cy="93322"/>
            </a:xfrm>
            <a:custGeom>
              <a:avLst/>
              <a:gdLst>
                <a:gd name="connsiteX0" fmla="*/ 8883 w 17765"/>
                <a:gd name="connsiteY0" fmla="*/ 93322 h 93322"/>
                <a:gd name="connsiteX1" fmla="*/ 0 w 17765"/>
                <a:gd name="connsiteY1" fmla="*/ 84440 h 93322"/>
                <a:gd name="connsiteX2" fmla="*/ 0 w 17765"/>
                <a:gd name="connsiteY2" fmla="*/ 8883 h 93322"/>
                <a:gd name="connsiteX3" fmla="*/ 8883 w 17765"/>
                <a:gd name="connsiteY3" fmla="*/ 0 h 93322"/>
                <a:gd name="connsiteX4" fmla="*/ 17765 w 17765"/>
                <a:gd name="connsiteY4" fmla="*/ 8883 h 93322"/>
                <a:gd name="connsiteX5" fmla="*/ 17765 w 17765"/>
                <a:gd name="connsiteY5" fmla="*/ 84440 h 93322"/>
                <a:gd name="connsiteX6" fmla="*/ 8883 w 17765"/>
                <a:gd name="connsiteY6" fmla="*/ 93322 h 9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93322">
                  <a:moveTo>
                    <a:pt x="8883" y="93322"/>
                  </a:moveTo>
                  <a:cubicBezTo>
                    <a:pt x="3948" y="93322"/>
                    <a:pt x="0" y="89374"/>
                    <a:pt x="0" y="84440"/>
                  </a:cubicBezTo>
                  <a:lnTo>
                    <a:pt x="0" y="8883"/>
                  </a:lnTo>
                  <a:cubicBezTo>
                    <a:pt x="0" y="3948"/>
                    <a:pt x="3948" y="0"/>
                    <a:pt x="8883" y="0"/>
                  </a:cubicBezTo>
                  <a:cubicBezTo>
                    <a:pt x="13818" y="0"/>
                    <a:pt x="17765" y="3948"/>
                    <a:pt x="17765" y="8883"/>
                  </a:cubicBezTo>
                  <a:lnTo>
                    <a:pt x="17765" y="84440"/>
                  </a:lnTo>
                  <a:cubicBezTo>
                    <a:pt x="17765" y="89374"/>
                    <a:pt x="13818" y="93322"/>
                    <a:pt x="8883" y="93322"/>
                  </a:cubicBezTo>
                  <a:close/>
                </a:path>
              </a:pathLst>
            </a:custGeom>
            <a:grpFill/>
            <a:ln w="10954" cap="flat">
              <a:noFill/>
              <a:prstDash val="solid"/>
              <a:miter/>
            </a:ln>
          </p:spPr>
          <p:txBody>
            <a:bodyPr rtlCol="0" anchor="ctr"/>
            <a:lstStyle/>
            <a:p>
              <a:endParaRPr lang="en-US"/>
            </a:p>
          </p:txBody>
        </p:sp>
        <p:sp>
          <p:nvSpPr>
            <p:cNvPr id="1669" name="Forma libre: forma 1668">
              <a:extLst>
                <a:ext uri="{FF2B5EF4-FFF2-40B4-BE49-F238E27FC236}">
                  <a16:creationId xmlns:a16="http://schemas.microsoft.com/office/drawing/2014/main" id="{4A7073C0-B84F-439C-B552-CA941D9D7972}"/>
                </a:ext>
              </a:extLst>
            </p:cNvPr>
            <p:cNvSpPr/>
            <p:nvPr/>
          </p:nvSpPr>
          <p:spPr>
            <a:xfrm>
              <a:off x="7861591" y="2797404"/>
              <a:ext cx="63274" cy="17765"/>
            </a:xfrm>
            <a:custGeom>
              <a:avLst/>
              <a:gdLst>
                <a:gd name="connsiteX0" fmla="*/ 54392 w 63274"/>
                <a:gd name="connsiteY0" fmla="*/ 17765 h 17765"/>
                <a:gd name="connsiteX1" fmla="*/ 8883 w 63274"/>
                <a:gd name="connsiteY1" fmla="*/ 17765 h 17765"/>
                <a:gd name="connsiteX2" fmla="*/ 0 w 63274"/>
                <a:gd name="connsiteY2" fmla="*/ 8883 h 17765"/>
                <a:gd name="connsiteX3" fmla="*/ 8883 w 63274"/>
                <a:gd name="connsiteY3" fmla="*/ 0 h 17765"/>
                <a:gd name="connsiteX4" fmla="*/ 54392 w 63274"/>
                <a:gd name="connsiteY4" fmla="*/ 0 h 17765"/>
                <a:gd name="connsiteX5" fmla="*/ 63275 w 63274"/>
                <a:gd name="connsiteY5" fmla="*/ 8883 h 17765"/>
                <a:gd name="connsiteX6" fmla="*/ 54392 w 63274"/>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74" h="17765">
                  <a:moveTo>
                    <a:pt x="54392" y="17765"/>
                  </a:moveTo>
                  <a:lnTo>
                    <a:pt x="8883" y="17765"/>
                  </a:lnTo>
                  <a:cubicBezTo>
                    <a:pt x="3948" y="17765"/>
                    <a:pt x="0" y="13817"/>
                    <a:pt x="0" y="8883"/>
                  </a:cubicBezTo>
                  <a:cubicBezTo>
                    <a:pt x="0" y="3948"/>
                    <a:pt x="3948" y="0"/>
                    <a:pt x="8883" y="0"/>
                  </a:cubicBezTo>
                  <a:lnTo>
                    <a:pt x="54392" y="0"/>
                  </a:lnTo>
                  <a:cubicBezTo>
                    <a:pt x="59327" y="0"/>
                    <a:pt x="63275" y="3948"/>
                    <a:pt x="63275" y="8883"/>
                  </a:cubicBezTo>
                  <a:cubicBezTo>
                    <a:pt x="63275" y="13817"/>
                    <a:pt x="59327" y="17765"/>
                    <a:pt x="54392" y="17765"/>
                  </a:cubicBezTo>
                  <a:close/>
                </a:path>
              </a:pathLst>
            </a:custGeom>
            <a:grpFill/>
            <a:ln w="10954" cap="flat">
              <a:noFill/>
              <a:prstDash val="solid"/>
              <a:miter/>
            </a:ln>
          </p:spPr>
          <p:txBody>
            <a:bodyPr rtlCol="0" anchor="ctr"/>
            <a:lstStyle/>
            <a:p>
              <a:endParaRPr lang="en-US"/>
            </a:p>
          </p:txBody>
        </p:sp>
        <p:sp>
          <p:nvSpPr>
            <p:cNvPr id="1670" name="Forma libre: forma 1669">
              <a:extLst>
                <a:ext uri="{FF2B5EF4-FFF2-40B4-BE49-F238E27FC236}">
                  <a16:creationId xmlns:a16="http://schemas.microsoft.com/office/drawing/2014/main" id="{AAA95F2A-4DF2-4A6E-A668-ADF76F59AADE}"/>
                </a:ext>
              </a:extLst>
            </p:cNvPr>
            <p:cNvSpPr/>
            <p:nvPr/>
          </p:nvSpPr>
          <p:spPr>
            <a:xfrm>
              <a:off x="8108988" y="2742135"/>
              <a:ext cx="121286" cy="121285"/>
            </a:xfrm>
            <a:custGeom>
              <a:avLst/>
              <a:gdLst>
                <a:gd name="connsiteX0" fmla="*/ 60643 w 121286"/>
                <a:gd name="connsiteY0" fmla="*/ 121286 h 121285"/>
                <a:gd name="connsiteX1" fmla="*/ 0 w 121286"/>
                <a:gd name="connsiteY1" fmla="*/ 60643 h 121285"/>
                <a:gd name="connsiteX2" fmla="*/ 60643 w 121286"/>
                <a:gd name="connsiteY2" fmla="*/ 0 h 121285"/>
                <a:gd name="connsiteX3" fmla="*/ 121286 w 121286"/>
                <a:gd name="connsiteY3" fmla="*/ 60643 h 121285"/>
                <a:gd name="connsiteX4" fmla="*/ 60643 w 121286"/>
                <a:gd name="connsiteY4" fmla="*/ 121286 h 121285"/>
                <a:gd name="connsiteX5" fmla="*/ 60643 w 121286"/>
                <a:gd name="connsiteY5" fmla="*/ 17875 h 121285"/>
                <a:gd name="connsiteX6" fmla="*/ 17875 w 121286"/>
                <a:gd name="connsiteY6" fmla="*/ 60643 h 121285"/>
                <a:gd name="connsiteX7" fmla="*/ 60643 w 121286"/>
                <a:gd name="connsiteY7" fmla="*/ 103411 h 121285"/>
                <a:gd name="connsiteX8" fmla="*/ 103411 w 121286"/>
                <a:gd name="connsiteY8" fmla="*/ 60643 h 121285"/>
                <a:gd name="connsiteX9" fmla="*/ 60643 w 121286"/>
                <a:gd name="connsiteY9" fmla="*/ 17875 h 12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86" h="121285">
                  <a:moveTo>
                    <a:pt x="60643" y="121286"/>
                  </a:moveTo>
                  <a:cubicBezTo>
                    <a:pt x="27196" y="121286"/>
                    <a:pt x="0" y="94090"/>
                    <a:pt x="0" y="60643"/>
                  </a:cubicBezTo>
                  <a:cubicBezTo>
                    <a:pt x="0" y="27196"/>
                    <a:pt x="27196" y="0"/>
                    <a:pt x="60643" y="0"/>
                  </a:cubicBezTo>
                  <a:cubicBezTo>
                    <a:pt x="94090" y="0"/>
                    <a:pt x="121286" y="27196"/>
                    <a:pt x="121286" y="60643"/>
                  </a:cubicBezTo>
                  <a:cubicBezTo>
                    <a:pt x="121286" y="94090"/>
                    <a:pt x="94090" y="121286"/>
                    <a:pt x="60643" y="121286"/>
                  </a:cubicBezTo>
                  <a:close/>
                  <a:moveTo>
                    <a:pt x="60643" y="17875"/>
                  </a:moveTo>
                  <a:cubicBezTo>
                    <a:pt x="37066" y="17875"/>
                    <a:pt x="17875" y="37066"/>
                    <a:pt x="17875" y="60643"/>
                  </a:cubicBezTo>
                  <a:cubicBezTo>
                    <a:pt x="17875" y="84220"/>
                    <a:pt x="37066" y="103411"/>
                    <a:pt x="60643" y="103411"/>
                  </a:cubicBezTo>
                  <a:cubicBezTo>
                    <a:pt x="84220" y="103411"/>
                    <a:pt x="103411" y="84220"/>
                    <a:pt x="103411" y="60643"/>
                  </a:cubicBezTo>
                  <a:cubicBezTo>
                    <a:pt x="103411" y="37066"/>
                    <a:pt x="84220" y="17875"/>
                    <a:pt x="60643" y="17875"/>
                  </a:cubicBezTo>
                  <a:close/>
                </a:path>
              </a:pathLst>
            </a:custGeom>
            <a:grpFill/>
            <a:ln w="10954" cap="flat">
              <a:noFill/>
              <a:prstDash val="solid"/>
              <a:miter/>
            </a:ln>
          </p:spPr>
          <p:txBody>
            <a:bodyPr rtlCol="0" anchor="ctr"/>
            <a:lstStyle/>
            <a:p>
              <a:endParaRPr lang="en-US"/>
            </a:p>
          </p:txBody>
        </p:sp>
        <p:sp>
          <p:nvSpPr>
            <p:cNvPr id="1671" name="Forma libre: forma 1670">
              <a:extLst>
                <a:ext uri="{FF2B5EF4-FFF2-40B4-BE49-F238E27FC236}">
                  <a16:creationId xmlns:a16="http://schemas.microsoft.com/office/drawing/2014/main" id="{52001968-C624-43CE-97A5-33126AD8F71C}"/>
                </a:ext>
              </a:extLst>
            </p:cNvPr>
            <p:cNvSpPr/>
            <p:nvPr/>
          </p:nvSpPr>
          <p:spPr>
            <a:xfrm>
              <a:off x="8048235" y="2856632"/>
              <a:ext cx="242900" cy="178519"/>
            </a:xfrm>
            <a:custGeom>
              <a:avLst/>
              <a:gdLst>
                <a:gd name="connsiteX0" fmla="*/ 227768 w 242900"/>
                <a:gd name="connsiteY0" fmla="*/ 178520 h 178519"/>
                <a:gd name="connsiteX1" fmla="*/ 14914 w 242900"/>
                <a:gd name="connsiteY1" fmla="*/ 178520 h 178519"/>
                <a:gd name="connsiteX2" fmla="*/ 0 w 242900"/>
                <a:gd name="connsiteY2" fmla="*/ 163606 h 178519"/>
                <a:gd name="connsiteX3" fmla="*/ 0 w 242900"/>
                <a:gd name="connsiteY3" fmla="*/ 51312 h 178519"/>
                <a:gd name="connsiteX4" fmla="*/ 22700 w 242900"/>
                <a:gd name="connsiteY4" fmla="*/ 18194 h 178519"/>
                <a:gd name="connsiteX5" fmla="*/ 67990 w 242900"/>
                <a:gd name="connsiteY5" fmla="*/ 648 h 178519"/>
                <a:gd name="connsiteX6" fmla="*/ 79505 w 242900"/>
                <a:gd name="connsiteY6" fmla="*/ 5693 h 178519"/>
                <a:gd name="connsiteX7" fmla="*/ 74461 w 242900"/>
                <a:gd name="connsiteY7" fmla="*/ 17207 h 178519"/>
                <a:gd name="connsiteX8" fmla="*/ 29170 w 242900"/>
                <a:gd name="connsiteY8" fmla="*/ 34753 h 178519"/>
                <a:gd name="connsiteX9" fmla="*/ 17875 w 242900"/>
                <a:gd name="connsiteY9" fmla="*/ 51202 h 178519"/>
                <a:gd name="connsiteX10" fmla="*/ 17875 w 242900"/>
                <a:gd name="connsiteY10" fmla="*/ 160645 h 178519"/>
                <a:gd name="connsiteX11" fmla="*/ 225026 w 242900"/>
                <a:gd name="connsiteY11" fmla="*/ 160645 h 178519"/>
                <a:gd name="connsiteX12" fmla="*/ 225026 w 242900"/>
                <a:gd name="connsiteY12" fmla="*/ 51202 h 178519"/>
                <a:gd name="connsiteX13" fmla="*/ 213731 w 242900"/>
                <a:gd name="connsiteY13" fmla="*/ 34753 h 178519"/>
                <a:gd name="connsiteX14" fmla="*/ 168440 w 242900"/>
                <a:gd name="connsiteY14" fmla="*/ 17207 h 178519"/>
                <a:gd name="connsiteX15" fmla="*/ 163396 w 242900"/>
                <a:gd name="connsiteY15" fmla="*/ 5693 h 178519"/>
                <a:gd name="connsiteX16" fmla="*/ 174911 w 242900"/>
                <a:gd name="connsiteY16" fmla="*/ 648 h 178519"/>
                <a:gd name="connsiteX17" fmla="*/ 220201 w 242900"/>
                <a:gd name="connsiteY17" fmla="*/ 18194 h 178519"/>
                <a:gd name="connsiteX18" fmla="*/ 242901 w 242900"/>
                <a:gd name="connsiteY18" fmla="*/ 51312 h 178519"/>
                <a:gd name="connsiteX19" fmla="*/ 242901 w 242900"/>
                <a:gd name="connsiteY19" fmla="*/ 163606 h 178519"/>
                <a:gd name="connsiteX20" fmla="*/ 227768 w 242900"/>
                <a:gd name="connsiteY20" fmla="*/ 178520 h 178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2900" h="178519">
                  <a:moveTo>
                    <a:pt x="227768" y="178520"/>
                  </a:moveTo>
                  <a:lnTo>
                    <a:pt x="14914" y="178520"/>
                  </a:lnTo>
                  <a:cubicBezTo>
                    <a:pt x="6689" y="178520"/>
                    <a:pt x="0" y="171830"/>
                    <a:pt x="0" y="163606"/>
                  </a:cubicBezTo>
                  <a:lnTo>
                    <a:pt x="0" y="51312"/>
                  </a:lnTo>
                  <a:cubicBezTo>
                    <a:pt x="0" y="36727"/>
                    <a:pt x="9102" y="23458"/>
                    <a:pt x="22700" y="18194"/>
                  </a:cubicBezTo>
                  <a:lnTo>
                    <a:pt x="67990" y="648"/>
                  </a:lnTo>
                  <a:cubicBezTo>
                    <a:pt x="72596" y="-1106"/>
                    <a:pt x="77750" y="1196"/>
                    <a:pt x="79505" y="5693"/>
                  </a:cubicBezTo>
                  <a:cubicBezTo>
                    <a:pt x="81259" y="10298"/>
                    <a:pt x="78957" y="15452"/>
                    <a:pt x="74461" y="17207"/>
                  </a:cubicBezTo>
                  <a:lnTo>
                    <a:pt x="29170" y="34753"/>
                  </a:lnTo>
                  <a:cubicBezTo>
                    <a:pt x="22371" y="37385"/>
                    <a:pt x="17875" y="43965"/>
                    <a:pt x="17875" y="51202"/>
                  </a:cubicBezTo>
                  <a:lnTo>
                    <a:pt x="17875" y="160645"/>
                  </a:lnTo>
                  <a:lnTo>
                    <a:pt x="225026" y="160645"/>
                  </a:lnTo>
                  <a:lnTo>
                    <a:pt x="225026" y="51202"/>
                  </a:lnTo>
                  <a:cubicBezTo>
                    <a:pt x="225026" y="43965"/>
                    <a:pt x="220530" y="37385"/>
                    <a:pt x="213731" y="34753"/>
                  </a:cubicBezTo>
                  <a:lnTo>
                    <a:pt x="168440" y="17207"/>
                  </a:lnTo>
                  <a:cubicBezTo>
                    <a:pt x="163835" y="15452"/>
                    <a:pt x="161532" y="10298"/>
                    <a:pt x="163396" y="5693"/>
                  </a:cubicBezTo>
                  <a:cubicBezTo>
                    <a:pt x="165151" y="1087"/>
                    <a:pt x="170305" y="-1216"/>
                    <a:pt x="174911" y="648"/>
                  </a:cubicBezTo>
                  <a:lnTo>
                    <a:pt x="220201" y="18194"/>
                  </a:lnTo>
                  <a:cubicBezTo>
                    <a:pt x="233799" y="23458"/>
                    <a:pt x="242901" y="36727"/>
                    <a:pt x="242901" y="51312"/>
                  </a:cubicBezTo>
                  <a:lnTo>
                    <a:pt x="242901" y="163606"/>
                  </a:lnTo>
                  <a:cubicBezTo>
                    <a:pt x="242792" y="171721"/>
                    <a:pt x="235992" y="178520"/>
                    <a:pt x="227768" y="178520"/>
                  </a:cubicBezTo>
                  <a:close/>
                </a:path>
              </a:pathLst>
            </a:custGeom>
            <a:grpFill/>
            <a:ln w="10954" cap="flat">
              <a:noFill/>
              <a:prstDash val="solid"/>
              <a:miter/>
            </a:ln>
          </p:spPr>
          <p:txBody>
            <a:bodyPr rtlCol="0" anchor="ctr"/>
            <a:lstStyle/>
            <a:p>
              <a:endParaRPr lang="en-US"/>
            </a:p>
          </p:txBody>
        </p:sp>
        <p:sp>
          <p:nvSpPr>
            <p:cNvPr id="1672" name="Forma libre: forma 1671">
              <a:extLst>
                <a:ext uri="{FF2B5EF4-FFF2-40B4-BE49-F238E27FC236}">
                  <a16:creationId xmlns:a16="http://schemas.microsoft.com/office/drawing/2014/main" id="{CD1DD075-6C62-4C90-9883-1F9293D1E612}"/>
                </a:ext>
              </a:extLst>
            </p:cNvPr>
            <p:cNvSpPr/>
            <p:nvPr/>
          </p:nvSpPr>
          <p:spPr>
            <a:xfrm>
              <a:off x="8226655" y="2935030"/>
              <a:ext cx="17765" cy="100121"/>
            </a:xfrm>
            <a:custGeom>
              <a:avLst/>
              <a:gdLst>
                <a:gd name="connsiteX0" fmla="*/ 8883 w 17765"/>
                <a:gd name="connsiteY0" fmla="*/ 100121 h 100121"/>
                <a:gd name="connsiteX1" fmla="*/ 0 w 17765"/>
                <a:gd name="connsiteY1" fmla="*/ 91239 h 100121"/>
                <a:gd name="connsiteX2" fmla="*/ 0 w 17765"/>
                <a:gd name="connsiteY2" fmla="*/ 8883 h 100121"/>
                <a:gd name="connsiteX3" fmla="*/ 8883 w 17765"/>
                <a:gd name="connsiteY3" fmla="*/ 0 h 100121"/>
                <a:gd name="connsiteX4" fmla="*/ 17766 w 17765"/>
                <a:gd name="connsiteY4" fmla="*/ 8883 h 100121"/>
                <a:gd name="connsiteX5" fmla="*/ 17766 w 17765"/>
                <a:gd name="connsiteY5" fmla="*/ 91239 h 100121"/>
                <a:gd name="connsiteX6" fmla="*/ 8883 w 17765"/>
                <a:gd name="connsiteY6" fmla="*/ 100121 h 10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00121">
                  <a:moveTo>
                    <a:pt x="8883" y="100121"/>
                  </a:moveTo>
                  <a:cubicBezTo>
                    <a:pt x="3948" y="100121"/>
                    <a:pt x="0" y="96173"/>
                    <a:pt x="0" y="91239"/>
                  </a:cubicBezTo>
                  <a:lnTo>
                    <a:pt x="0" y="8883"/>
                  </a:lnTo>
                  <a:cubicBezTo>
                    <a:pt x="0" y="3948"/>
                    <a:pt x="3948" y="0"/>
                    <a:pt x="8883" y="0"/>
                  </a:cubicBezTo>
                  <a:cubicBezTo>
                    <a:pt x="13818" y="0"/>
                    <a:pt x="17766" y="3948"/>
                    <a:pt x="17766" y="8883"/>
                  </a:cubicBezTo>
                  <a:lnTo>
                    <a:pt x="17766" y="91239"/>
                  </a:lnTo>
                  <a:cubicBezTo>
                    <a:pt x="17766" y="96064"/>
                    <a:pt x="13708" y="100121"/>
                    <a:pt x="8883" y="100121"/>
                  </a:cubicBezTo>
                  <a:close/>
                </a:path>
              </a:pathLst>
            </a:custGeom>
            <a:grpFill/>
            <a:ln w="10954" cap="flat">
              <a:noFill/>
              <a:prstDash val="solid"/>
              <a:miter/>
            </a:ln>
          </p:spPr>
          <p:txBody>
            <a:bodyPr rtlCol="0" anchor="ctr"/>
            <a:lstStyle/>
            <a:p>
              <a:endParaRPr lang="en-US"/>
            </a:p>
          </p:txBody>
        </p:sp>
        <p:sp>
          <p:nvSpPr>
            <p:cNvPr id="1673" name="Forma libre: forma 1672">
              <a:extLst>
                <a:ext uri="{FF2B5EF4-FFF2-40B4-BE49-F238E27FC236}">
                  <a16:creationId xmlns:a16="http://schemas.microsoft.com/office/drawing/2014/main" id="{3036BC4A-2E1D-4548-A1AE-7D90B3F0EE95}"/>
                </a:ext>
              </a:extLst>
            </p:cNvPr>
            <p:cNvSpPr/>
            <p:nvPr/>
          </p:nvSpPr>
          <p:spPr>
            <a:xfrm>
              <a:off x="8094841" y="2935030"/>
              <a:ext cx="17765" cy="100121"/>
            </a:xfrm>
            <a:custGeom>
              <a:avLst/>
              <a:gdLst>
                <a:gd name="connsiteX0" fmla="*/ 8883 w 17765"/>
                <a:gd name="connsiteY0" fmla="*/ 100121 h 100121"/>
                <a:gd name="connsiteX1" fmla="*/ 0 w 17765"/>
                <a:gd name="connsiteY1" fmla="*/ 91239 h 100121"/>
                <a:gd name="connsiteX2" fmla="*/ 0 w 17765"/>
                <a:gd name="connsiteY2" fmla="*/ 8883 h 100121"/>
                <a:gd name="connsiteX3" fmla="*/ 8883 w 17765"/>
                <a:gd name="connsiteY3" fmla="*/ 0 h 100121"/>
                <a:gd name="connsiteX4" fmla="*/ 17765 w 17765"/>
                <a:gd name="connsiteY4" fmla="*/ 8883 h 100121"/>
                <a:gd name="connsiteX5" fmla="*/ 17765 w 17765"/>
                <a:gd name="connsiteY5" fmla="*/ 91239 h 100121"/>
                <a:gd name="connsiteX6" fmla="*/ 8883 w 17765"/>
                <a:gd name="connsiteY6" fmla="*/ 100121 h 10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00121">
                  <a:moveTo>
                    <a:pt x="8883" y="100121"/>
                  </a:moveTo>
                  <a:cubicBezTo>
                    <a:pt x="3948" y="100121"/>
                    <a:pt x="0" y="96173"/>
                    <a:pt x="0" y="91239"/>
                  </a:cubicBezTo>
                  <a:lnTo>
                    <a:pt x="0" y="8883"/>
                  </a:lnTo>
                  <a:cubicBezTo>
                    <a:pt x="0" y="3948"/>
                    <a:pt x="3948" y="0"/>
                    <a:pt x="8883" y="0"/>
                  </a:cubicBezTo>
                  <a:cubicBezTo>
                    <a:pt x="13818" y="0"/>
                    <a:pt x="17765" y="3948"/>
                    <a:pt x="17765" y="8883"/>
                  </a:cubicBezTo>
                  <a:lnTo>
                    <a:pt x="17765" y="91239"/>
                  </a:lnTo>
                  <a:cubicBezTo>
                    <a:pt x="17765" y="96064"/>
                    <a:pt x="13818" y="100121"/>
                    <a:pt x="8883" y="100121"/>
                  </a:cubicBezTo>
                  <a:close/>
                </a:path>
              </a:pathLst>
            </a:custGeom>
            <a:grpFill/>
            <a:ln w="10954" cap="flat">
              <a:noFill/>
              <a:prstDash val="solid"/>
              <a:miter/>
            </a:ln>
          </p:spPr>
          <p:txBody>
            <a:bodyPr rtlCol="0" anchor="ctr"/>
            <a:lstStyle/>
            <a:p>
              <a:endParaRPr lang="en-US"/>
            </a:p>
          </p:txBody>
        </p:sp>
        <p:sp>
          <p:nvSpPr>
            <p:cNvPr id="1674" name="Forma libre: forma 1673">
              <a:extLst>
                <a:ext uri="{FF2B5EF4-FFF2-40B4-BE49-F238E27FC236}">
                  <a16:creationId xmlns:a16="http://schemas.microsoft.com/office/drawing/2014/main" id="{9E2889DD-2C08-49BB-ACB5-C136AE420318}"/>
                </a:ext>
              </a:extLst>
            </p:cNvPr>
            <p:cNvSpPr/>
            <p:nvPr/>
          </p:nvSpPr>
          <p:spPr>
            <a:xfrm>
              <a:off x="7653891" y="2507239"/>
              <a:ext cx="585433" cy="598095"/>
            </a:xfrm>
            <a:custGeom>
              <a:avLst/>
              <a:gdLst>
                <a:gd name="connsiteX0" fmla="*/ 299048 w 585433"/>
                <a:gd name="connsiteY0" fmla="*/ 598096 h 598095"/>
                <a:gd name="connsiteX1" fmla="*/ 0 w 585433"/>
                <a:gd name="connsiteY1" fmla="*/ 299048 h 598095"/>
                <a:gd name="connsiteX2" fmla="*/ 299048 w 585433"/>
                <a:gd name="connsiteY2" fmla="*/ 0 h 598095"/>
                <a:gd name="connsiteX3" fmla="*/ 585046 w 585433"/>
                <a:gd name="connsiteY3" fmla="*/ 211428 h 598095"/>
                <a:gd name="connsiteX4" fmla="*/ 579124 w 585433"/>
                <a:gd name="connsiteY4" fmla="*/ 222504 h 598095"/>
                <a:gd name="connsiteX5" fmla="*/ 568048 w 585433"/>
                <a:gd name="connsiteY5" fmla="*/ 216582 h 598095"/>
                <a:gd name="connsiteX6" fmla="*/ 299048 w 585433"/>
                <a:gd name="connsiteY6" fmla="*/ 17765 h 598095"/>
                <a:gd name="connsiteX7" fmla="*/ 17875 w 585433"/>
                <a:gd name="connsiteY7" fmla="*/ 299048 h 598095"/>
                <a:gd name="connsiteX8" fmla="*/ 299048 w 585433"/>
                <a:gd name="connsiteY8" fmla="*/ 580221 h 598095"/>
                <a:gd name="connsiteX9" fmla="*/ 482402 w 585433"/>
                <a:gd name="connsiteY9" fmla="*/ 512231 h 598095"/>
                <a:gd name="connsiteX10" fmla="*/ 495014 w 585433"/>
                <a:gd name="connsiteY10" fmla="*/ 513218 h 598095"/>
                <a:gd name="connsiteX11" fmla="*/ 494027 w 585433"/>
                <a:gd name="connsiteY11" fmla="*/ 525829 h 598095"/>
                <a:gd name="connsiteX12" fmla="*/ 299048 w 585433"/>
                <a:gd name="connsiteY12" fmla="*/ 598096 h 59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5433" h="598095">
                  <a:moveTo>
                    <a:pt x="299048" y="598096"/>
                  </a:moveTo>
                  <a:cubicBezTo>
                    <a:pt x="134116" y="598096"/>
                    <a:pt x="0" y="463979"/>
                    <a:pt x="0" y="299048"/>
                  </a:cubicBezTo>
                  <a:cubicBezTo>
                    <a:pt x="0" y="134117"/>
                    <a:pt x="134116" y="0"/>
                    <a:pt x="299048" y="0"/>
                  </a:cubicBezTo>
                  <a:cubicBezTo>
                    <a:pt x="431410" y="0"/>
                    <a:pt x="546335" y="84988"/>
                    <a:pt x="585046" y="211428"/>
                  </a:cubicBezTo>
                  <a:cubicBezTo>
                    <a:pt x="586471" y="216144"/>
                    <a:pt x="583840" y="221078"/>
                    <a:pt x="579124" y="222504"/>
                  </a:cubicBezTo>
                  <a:cubicBezTo>
                    <a:pt x="574409" y="223930"/>
                    <a:pt x="569474" y="221298"/>
                    <a:pt x="568048" y="216582"/>
                  </a:cubicBezTo>
                  <a:cubicBezTo>
                    <a:pt x="531641" y="97709"/>
                    <a:pt x="423514" y="17765"/>
                    <a:pt x="299048" y="17765"/>
                  </a:cubicBezTo>
                  <a:cubicBezTo>
                    <a:pt x="143986" y="17765"/>
                    <a:pt x="17875" y="143876"/>
                    <a:pt x="17875" y="299048"/>
                  </a:cubicBezTo>
                  <a:cubicBezTo>
                    <a:pt x="17875" y="454110"/>
                    <a:pt x="143986" y="580221"/>
                    <a:pt x="299048" y="580221"/>
                  </a:cubicBezTo>
                  <a:cubicBezTo>
                    <a:pt x="366380" y="580221"/>
                    <a:pt x="431520" y="556095"/>
                    <a:pt x="482402" y="512231"/>
                  </a:cubicBezTo>
                  <a:cubicBezTo>
                    <a:pt x="486131" y="509050"/>
                    <a:pt x="491724" y="509379"/>
                    <a:pt x="495014" y="513218"/>
                  </a:cubicBezTo>
                  <a:cubicBezTo>
                    <a:pt x="498194" y="516946"/>
                    <a:pt x="497755" y="522539"/>
                    <a:pt x="494027" y="525829"/>
                  </a:cubicBezTo>
                  <a:cubicBezTo>
                    <a:pt x="439854" y="572325"/>
                    <a:pt x="370547" y="598096"/>
                    <a:pt x="299048" y="598096"/>
                  </a:cubicBezTo>
                  <a:close/>
                </a:path>
              </a:pathLst>
            </a:custGeom>
            <a:grpFill/>
            <a:ln w="10954" cap="flat">
              <a:noFill/>
              <a:prstDash val="solid"/>
              <a:miter/>
            </a:ln>
          </p:spPr>
          <p:txBody>
            <a:bodyPr rtlCol="0" anchor="ctr"/>
            <a:lstStyle/>
            <a:p>
              <a:endParaRPr lang="en-US"/>
            </a:p>
          </p:txBody>
        </p:sp>
      </p:grpSp>
      <p:grpSp>
        <p:nvGrpSpPr>
          <p:cNvPr id="1675" name="Gráfico 1466">
            <a:extLst>
              <a:ext uri="{FF2B5EF4-FFF2-40B4-BE49-F238E27FC236}">
                <a16:creationId xmlns:a16="http://schemas.microsoft.com/office/drawing/2014/main" id="{DD9A8C9A-6E64-480D-A14B-F67D5D2C2F07}"/>
              </a:ext>
            </a:extLst>
          </p:cNvPr>
          <p:cNvGrpSpPr/>
          <p:nvPr/>
        </p:nvGrpSpPr>
        <p:grpSpPr>
          <a:xfrm>
            <a:off x="5026392" y="1834793"/>
            <a:ext cx="605443" cy="383048"/>
            <a:chOff x="5026392" y="1834793"/>
            <a:chExt cx="605443" cy="383048"/>
          </a:xfrm>
          <a:solidFill>
            <a:srgbClr val="000000"/>
          </a:solidFill>
        </p:grpSpPr>
        <p:sp>
          <p:nvSpPr>
            <p:cNvPr id="1676" name="Forma libre: forma 1675">
              <a:extLst>
                <a:ext uri="{FF2B5EF4-FFF2-40B4-BE49-F238E27FC236}">
                  <a16:creationId xmlns:a16="http://schemas.microsoft.com/office/drawing/2014/main" id="{DD3B83C3-D5FD-42B5-8D54-2082E301E68D}"/>
                </a:ext>
              </a:extLst>
            </p:cNvPr>
            <p:cNvSpPr/>
            <p:nvPr/>
          </p:nvSpPr>
          <p:spPr>
            <a:xfrm>
              <a:off x="5065871" y="1861879"/>
              <a:ext cx="526706" cy="307491"/>
            </a:xfrm>
            <a:custGeom>
              <a:avLst/>
              <a:gdLst>
                <a:gd name="connsiteX0" fmla="*/ 517714 w 526706"/>
                <a:gd name="connsiteY0" fmla="*/ 307492 h 307491"/>
                <a:gd name="connsiteX1" fmla="*/ 8883 w 526706"/>
                <a:gd name="connsiteY1" fmla="*/ 307492 h 307491"/>
                <a:gd name="connsiteX2" fmla="*/ 0 w 526706"/>
                <a:gd name="connsiteY2" fmla="*/ 298609 h 307491"/>
                <a:gd name="connsiteX3" fmla="*/ 0 w 526706"/>
                <a:gd name="connsiteY3" fmla="*/ 8883 h 307491"/>
                <a:gd name="connsiteX4" fmla="*/ 8883 w 526706"/>
                <a:gd name="connsiteY4" fmla="*/ 0 h 307491"/>
                <a:gd name="connsiteX5" fmla="*/ 46058 w 526706"/>
                <a:gd name="connsiteY5" fmla="*/ 0 h 307491"/>
                <a:gd name="connsiteX6" fmla="*/ 54941 w 526706"/>
                <a:gd name="connsiteY6" fmla="*/ 8883 h 307491"/>
                <a:gd name="connsiteX7" fmla="*/ 54941 w 526706"/>
                <a:gd name="connsiteY7" fmla="*/ 257925 h 307491"/>
                <a:gd name="connsiteX8" fmla="*/ 46058 w 526706"/>
                <a:gd name="connsiteY8" fmla="*/ 266807 h 307491"/>
                <a:gd name="connsiteX9" fmla="*/ 37175 w 526706"/>
                <a:gd name="connsiteY9" fmla="*/ 257925 h 307491"/>
                <a:gd name="connsiteX10" fmla="*/ 37175 w 526706"/>
                <a:gd name="connsiteY10" fmla="*/ 17765 h 307491"/>
                <a:gd name="connsiteX11" fmla="*/ 17875 w 526706"/>
                <a:gd name="connsiteY11" fmla="*/ 17765 h 307491"/>
                <a:gd name="connsiteX12" fmla="*/ 17875 w 526706"/>
                <a:gd name="connsiteY12" fmla="*/ 289617 h 307491"/>
                <a:gd name="connsiteX13" fmla="*/ 508831 w 526706"/>
                <a:gd name="connsiteY13" fmla="*/ 289617 h 307491"/>
                <a:gd name="connsiteX14" fmla="*/ 508831 w 526706"/>
                <a:gd name="connsiteY14" fmla="*/ 17765 h 307491"/>
                <a:gd name="connsiteX15" fmla="*/ 489531 w 526706"/>
                <a:gd name="connsiteY15" fmla="*/ 17765 h 307491"/>
                <a:gd name="connsiteX16" fmla="*/ 489531 w 526706"/>
                <a:gd name="connsiteY16" fmla="*/ 257925 h 307491"/>
                <a:gd name="connsiteX17" fmla="*/ 480648 w 526706"/>
                <a:gd name="connsiteY17" fmla="*/ 266807 h 307491"/>
                <a:gd name="connsiteX18" fmla="*/ 471765 w 526706"/>
                <a:gd name="connsiteY18" fmla="*/ 257925 h 307491"/>
                <a:gd name="connsiteX19" fmla="*/ 471765 w 526706"/>
                <a:gd name="connsiteY19" fmla="*/ 8883 h 307491"/>
                <a:gd name="connsiteX20" fmla="*/ 480648 w 526706"/>
                <a:gd name="connsiteY20" fmla="*/ 0 h 307491"/>
                <a:gd name="connsiteX21" fmla="*/ 517823 w 526706"/>
                <a:gd name="connsiteY21" fmla="*/ 0 h 307491"/>
                <a:gd name="connsiteX22" fmla="*/ 526706 w 526706"/>
                <a:gd name="connsiteY22" fmla="*/ 8883 h 307491"/>
                <a:gd name="connsiteX23" fmla="*/ 526706 w 526706"/>
                <a:gd name="connsiteY23" fmla="*/ 298500 h 307491"/>
                <a:gd name="connsiteX24" fmla="*/ 517714 w 526706"/>
                <a:gd name="connsiteY24" fmla="*/ 307492 h 30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6706" h="307491">
                  <a:moveTo>
                    <a:pt x="517714" y="307492"/>
                  </a:moveTo>
                  <a:lnTo>
                    <a:pt x="8883" y="307492"/>
                  </a:lnTo>
                  <a:cubicBezTo>
                    <a:pt x="3948" y="307492"/>
                    <a:pt x="0" y="303544"/>
                    <a:pt x="0" y="298609"/>
                  </a:cubicBezTo>
                  <a:lnTo>
                    <a:pt x="0" y="8883"/>
                  </a:lnTo>
                  <a:cubicBezTo>
                    <a:pt x="0" y="3948"/>
                    <a:pt x="3948" y="0"/>
                    <a:pt x="8883" y="0"/>
                  </a:cubicBezTo>
                  <a:lnTo>
                    <a:pt x="46058" y="0"/>
                  </a:lnTo>
                  <a:cubicBezTo>
                    <a:pt x="50993" y="0"/>
                    <a:pt x="54941" y="3948"/>
                    <a:pt x="54941" y="8883"/>
                  </a:cubicBezTo>
                  <a:lnTo>
                    <a:pt x="54941" y="257925"/>
                  </a:lnTo>
                  <a:cubicBezTo>
                    <a:pt x="54941" y="262860"/>
                    <a:pt x="50993" y="266807"/>
                    <a:pt x="46058" y="266807"/>
                  </a:cubicBezTo>
                  <a:cubicBezTo>
                    <a:pt x="41123" y="266807"/>
                    <a:pt x="37175" y="262860"/>
                    <a:pt x="37175" y="257925"/>
                  </a:cubicBezTo>
                  <a:lnTo>
                    <a:pt x="37175" y="17765"/>
                  </a:lnTo>
                  <a:lnTo>
                    <a:pt x="17875" y="17765"/>
                  </a:lnTo>
                  <a:lnTo>
                    <a:pt x="17875" y="289617"/>
                  </a:lnTo>
                  <a:lnTo>
                    <a:pt x="508831" y="289617"/>
                  </a:lnTo>
                  <a:lnTo>
                    <a:pt x="508831" y="17765"/>
                  </a:lnTo>
                  <a:lnTo>
                    <a:pt x="489531" y="17765"/>
                  </a:lnTo>
                  <a:lnTo>
                    <a:pt x="489531" y="257925"/>
                  </a:lnTo>
                  <a:cubicBezTo>
                    <a:pt x="489531" y="262860"/>
                    <a:pt x="485583" y="266807"/>
                    <a:pt x="480648" y="266807"/>
                  </a:cubicBezTo>
                  <a:cubicBezTo>
                    <a:pt x="475713" y="266807"/>
                    <a:pt x="471765" y="262860"/>
                    <a:pt x="471765" y="257925"/>
                  </a:cubicBezTo>
                  <a:lnTo>
                    <a:pt x="471765" y="8883"/>
                  </a:lnTo>
                  <a:cubicBezTo>
                    <a:pt x="471765" y="3948"/>
                    <a:pt x="475713" y="0"/>
                    <a:pt x="480648" y="0"/>
                  </a:cubicBezTo>
                  <a:lnTo>
                    <a:pt x="517823" y="0"/>
                  </a:lnTo>
                  <a:cubicBezTo>
                    <a:pt x="522758" y="0"/>
                    <a:pt x="526706" y="3948"/>
                    <a:pt x="526706" y="8883"/>
                  </a:cubicBezTo>
                  <a:lnTo>
                    <a:pt x="526706" y="298500"/>
                  </a:lnTo>
                  <a:cubicBezTo>
                    <a:pt x="526596" y="303434"/>
                    <a:pt x="522539" y="307492"/>
                    <a:pt x="517714" y="307492"/>
                  </a:cubicBezTo>
                  <a:close/>
                </a:path>
              </a:pathLst>
            </a:custGeom>
            <a:grpFill/>
            <a:ln w="10954" cap="flat">
              <a:noFill/>
              <a:prstDash val="solid"/>
              <a:miter/>
            </a:ln>
          </p:spPr>
          <p:txBody>
            <a:bodyPr rtlCol="0" anchor="ctr"/>
            <a:lstStyle/>
            <a:p>
              <a:endParaRPr lang="en-US"/>
            </a:p>
          </p:txBody>
        </p:sp>
        <p:sp>
          <p:nvSpPr>
            <p:cNvPr id="1677" name="Forma libre: forma 1676">
              <a:extLst>
                <a:ext uri="{FF2B5EF4-FFF2-40B4-BE49-F238E27FC236}">
                  <a16:creationId xmlns:a16="http://schemas.microsoft.com/office/drawing/2014/main" id="{64AF967C-A2D2-409E-B71B-8A8CC14335B6}"/>
                </a:ext>
              </a:extLst>
            </p:cNvPr>
            <p:cNvSpPr/>
            <p:nvPr/>
          </p:nvSpPr>
          <p:spPr>
            <a:xfrm>
              <a:off x="5026392" y="1895984"/>
              <a:ext cx="605443" cy="321857"/>
            </a:xfrm>
            <a:custGeom>
              <a:avLst/>
              <a:gdLst>
                <a:gd name="connsiteX0" fmla="*/ 578357 w 605443"/>
                <a:gd name="connsiteY0" fmla="*/ 321858 h 321857"/>
                <a:gd name="connsiteX1" fmla="*/ 27086 w 605443"/>
                <a:gd name="connsiteY1" fmla="*/ 321858 h 321857"/>
                <a:gd name="connsiteX2" fmla="*/ 0 w 605443"/>
                <a:gd name="connsiteY2" fmla="*/ 294771 h 321857"/>
                <a:gd name="connsiteX3" fmla="*/ 0 w 605443"/>
                <a:gd name="connsiteY3" fmla="*/ 27086 h 321857"/>
                <a:gd name="connsiteX4" fmla="*/ 27086 w 605443"/>
                <a:gd name="connsiteY4" fmla="*/ 0 h 321857"/>
                <a:gd name="connsiteX5" fmla="*/ 47813 w 605443"/>
                <a:gd name="connsiteY5" fmla="*/ 0 h 321857"/>
                <a:gd name="connsiteX6" fmla="*/ 56695 w 605443"/>
                <a:gd name="connsiteY6" fmla="*/ 8883 h 321857"/>
                <a:gd name="connsiteX7" fmla="*/ 47813 w 605443"/>
                <a:gd name="connsiteY7" fmla="*/ 17765 h 321857"/>
                <a:gd name="connsiteX8" fmla="*/ 27086 w 605443"/>
                <a:gd name="connsiteY8" fmla="*/ 17765 h 321857"/>
                <a:gd name="connsiteX9" fmla="*/ 17765 w 605443"/>
                <a:gd name="connsiteY9" fmla="*/ 27086 h 321857"/>
                <a:gd name="connsiteX10" fmla="*/ 17765 w 605443"/>
                <a:gd name="connsiteY10" fmla="*/ 294771 h 321857"/>
                <a:gd name="connsiteX11" fmla="*/ 27086 w 605443"/>
                <a:gd name="connsiteY11" fmla="*/ 304092 h 321857"/>
                <a:gd name="connsiteX12" fmla="*/ 578357 w 605443"/>
                <a:gd name="connsiteY12" fmla="*/ 304092 h 321857"/>
                <a:gd name="connsiteX13" fmla="*/ 587678 w 605443"/>
                <a:gd name="connsiteY13" fmla="*/ 294771 h 321857"/>
                <a:gd name="connsiteX14" fmla="*/ 587678 w 605443"/>
                <a:gd name="connsiteY14" fmla="*/ 27086 h 321857"/>
                <a:gd name="connsiteX15" fmla="*/ 578357 w 605443"/>
                <a:gd name="connsiteY15" fmla="*/ 17765 h 321857"/>
                <a:gd name="connsiteX16" fmla="*/ 558179 w 605443"/>
                <a:gd name="connsiteY16" fmla="*/ 17765 h 321857"/>
                <a:gd name="connsiteX17" fmla="*/ 549296 w 605443"/>
                <a:gd name="connsiteY17" fmla="*/ 8883 h 321857"/>
                <a:gd name="connsiteX18" fmla="*/ 558179 w 605443"/>
                <a:gd name="connsiteY18" fmla="*/ 0 h 321857"/>
                <a:gd name="connsiteX19" fmla="*/ 578357 w 605443"/>
                <a:gd name="connsiteY19" fmla="*/ 0 h 321857"/>
                <a:gd name="connsiteX20" fmla="*/ 605443 w 605443"/>
                <a:gd name="connsiteY20" fmla="*/ 27086 h 321857"/>
                <a:gd name="connsiteX21" fmla="*/ 605443 w 605443"/>
                <a:gd name="connsiteY21" fmla="*/ 294771 h 321857"/>
                <a:gd name="connsiteX22" fmla="*/ 578357 w 605443"/>
                <a:gd name="connsiteY22" fmla="*/ 321858 h 32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5443" h="321857">
                  <a:moveTo>
                    <a:pt x="578357" y="321858"/>
                  </a:moveTo>
                  <a:lnTo>
                    <a:pt x="27086" y="321858"/>
                  </a:lnTo>
                  <a:cubicBezTo>
                    <a:pt x="12172" y="321858"/>
                    <a:pt x="0" y="309685"/>
                    <a:pt x="0" y="294771"/>
                  </a:cubicBezTo>
                  <a:lnTo>
                    <a:pt x="0" y="27086"/>
                  </a:lnTo>
                  <a:cubicBezTo>
                    <a:pt x="0" y="12172"/>
                    <a:pt x="12172" y="0"/>
                    <a:pt x="27086" y="0"/>
                  </a:cubicBezTo>
                  <a:lnTo>
                    <a:pt x="47813" y="0"/>
                  </a:lnTo>
                  <a:cubicBezTo>
                    <a:pt x="52747" y="0"/>
                    <a:pt x="56695" y="3948"/>
                    <a:pt x="56695" y="8883"/>
                  </a:cubicBezTo>
                  <a:cubicBezTo>
                    <a:pt x="56695" y="13817"/>
                    <a:pt x="52747" y="17765"/>
                    <a:pt x="47813" y="17765"/>
                  </a:cubicBezTo>
                  <a:lnTo>
                    <a:pt x="27086" y="17765"/>
                  </a:lnTo>
                  <a:cubicBezTo>
                    <a:pt x="21932" y="17765"/>
                    <a:pt x="17765" y="21932"/>
                    <a:pt x="17765" y="27086"/>
                  </a:cubicBezTo>
                  <a:lnTo>
                    <a:pt x="17765" y="294771"/>
                  </a:lnTo>
                  <a:cubicBezTo>
                    <a:pt x="17765" y="299925"/>
                    <a:pt x="21932" y="304092"/>
                    <a:pt x="27086" y="304092"/>
                  </a:cubicBezTo>
                  <a:lnTo>
                    <a:pt x="578357" y="304092"/>
                  </a:lnTo>
                  <a:cubicBezTo>
                    <a:pt x="583511" y="304092"/>
                    <a:pt x="587678" y="299925"/>
                    <a:pt x="587678" y="294771"/>
                  </a:cubicBezTo>
                  <a:lnTo>
                    <a:pt x="587678" y="27086"/>
                  </a:lnTo>
                  <a:cubicBezTo>
                    <a:pt x="587678" y="21932"/>
                    <a:pt x="583511" y="17765"/>
                    <a:pt x="578357" y="17765"/>
                  </a:cubicBezTo>
                  <a:lnTo>
                    <a:pt x="558179" y="17765"/>
                  </a:lnTo>
                  <a:cubicBezTo>
                    <a:pt x="553244" y="17765"/>
                    <a:pt x="549296" y="13817"/>
                    <a:pt x="549296" y="8883"/>
                  </a:cubicBezTo>
                  <a:cubicBezTo>
                    <a:pt x="549296" y="3948"/>
                    <a:pt x="553244" y="0"/>
                    <a:pt x="558179" y="0"/>
                  </a:cubicBezTo>
                  <a:lnTo>
                    <a:pt x="578357" y="0"/>
                  </a:lnTo>
                  <a:cubicBezTo>
                    <a:pt x="593271" y="0"/>
                    <a:pt x="605443" y="12172"/>
                    <a:pt x="605443" y="27086"/>
                  </a:cubicBezTo>
                  <a:lnTo>
                    <a:pt x="605443" y="294771"/>
                  </a:lnTo>
                  <a:cubicBezTo>
                    <a:pt x="605443" y="309685"/>
                    <a:pt x="593271" y="321858"/>
                    <a:pt x="578357" y="321858"/>
                  </a:cubicBezTo>
                  <a:close/>
                </a:path>
              </a:pathLst>
            </a:custGeom>
            <a:grpFill/>
            <a:ln w="10954" cap="flat">
              <a:noFill/>
              <a:prstDash val="solid"/>
              <a:miter/>
            </a:ln>
          </p:spPr>
          <p:txBody>
            <a:bodyPr rtlCol="0" anchor="ctr"/>
            <a:lstStyle/>
            <a:p>
              <a:endParaRPr lang="en-US"/>
            </a:p>
          </p:txBody>
        </p:sp>
        <p:sp>
          <p:nvSpPr>
            <p:cNvPr id="1678" name="Forma libre: forma 1677">
              <a:extLst>
                <a:ext uri="{FF2B5EF4-FFF2-40B4-BE49-F238E27FC236}">
                  <a16:creationId xmlns:a16="http://schemas.microsoft.com/office/drawing/2014/main" id="{9D62E704-2163-46B7-9D6E-522AD6748064}"/>
                </a:ext>
              </a:extLst>
            </p:cNvPr>
            <p:cNvSpPr/>
            <p:nvPr/>
          </p:nvSpPr>
          <p:spPr>
            <a:xfrm>
              <a:off x="5320286" y="1846526"/>
              <a:ext cx="17765" cy="282269"/>
            </a:xfrm>
            <a:custGeom>
              <a:avLst/>
              <a:gdLst>
                <a:gd name="connsiteX0" fmla="*/ 8883 w 17765"/>
                <a:gd name="connsiteY0" fmla="*/ 282270 h 282269"/>
                <a:gd name="connsiteX1" fmla="*/ 0 w 17765"/>
                <a:gd name="connsiteY1" fmla="*/ 273387 h 282269"/>
                <a:gd name="connsiteX2" fmla="*/ 0 w 17765"/>
                <a:gd name="connsiteY2" fmla="*/ 8883 h 282269"/>
                <a:gd name="connsiteX3" fmla="*/ 8883 w 17765"/>
                <a:gd name="connsiteY3" fmla="*/ 0 h 282269"/>
                <a:gd name="connsiteX4" fmla="*/ 17765 w 17765"/>
                <a:gd name="connsiteY4" fmla="*/ 8883 h 282269"/>
                <a:gd name="connsiteX5" fmla="*/ 17765 w 17765"/>
                <a:gd name="connsiteY5" fmla="*/ 273387 h 282269"/>
                <a:gd name="connsiteX6" fmla="*/ 8883 w 17765"/>
                <a:gd name="connsiteY6" fmla="*/ 282270 h 28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282269">
                  <a:moveTo>
                    <a:pt x="8883" y="282270"/>
                  </a:moveTo>
                  <a:cubicBezTo>
                    <a:pt x="3948" y="282270"/>
                    <a:pt x="0" y="278322"/>
                    <a:pt x="0" y="273387"/>
                  </a:cubicBezTo>
                  <a:lnTo>
                    <a:pt x="0" y="8883"/>
                  </a:lnTo>
                  <a:cubicBezTo>
                    <a:pt x="0" y="3948"/>
                    <a:pt x="3948" y="0"/>
                    <a:pt x="8883" y="0"/>
                  </a:cubicBezTo>
                  <a:cubicBezTo>
                    <a:pt x="13817" y="0"/>
                    <a:pt x="17765" y="3948"/>
                    <a:pt x="17765" y="8883"/>
                  </a:cubicBezTo>
                  <a:lnTo>
                    <a:pt x="17765" y="273387"/>
                  </a:lnTo>
                  <a:cubicBezTo>
                    <a:pt x="17765" y="278212"/>
                    <a:pt x="13817" y="282270"/>
                    <a:pt x="8883" y="282270"/>
                  </a:cubicBezTo>
                  <a:close/>
                </a:path>
              </a:pathLst>
            </a:custGeom>
            <a:grpFill/>
            <a:ln w="10954" cap="flat">
              <a:noFill/>
              <a:prstDash val="solid"/>
              <a:miter/>
            </a:ln>
          </p:spPr>
          <p:txBody>
            <a:bodyPr rtlCol="0" anchor="ctr"/>
            <a:lstStyle/>
            <a:p>
              <a:endParaRPr lang="en-US"/>
            </a:p>
          </p:txBody>
        </p:sp>
        <p:sp>
          <p:nvSpPr>
            <p:cNvPr id="1679" name="Forma libre: forma 1678">
              <a:extLst>
                <a:ext uri="{FF2B5EF4-FFF2-40B4-BE49-F238E27FC236}">
                  <a16:creationId xmlns:a16="http://schemas.microsoft.com/office/drawing/2014/main" id="{9874A34E-CE71-40C3-9642-8AD7513034C5}"/>
                </a:ext>
              </a:extLst>
            </p:cNvPr>
            <p:cNvSpPr/>
            <p:nvPr/>
          </p:nvSpPr>
          <p:spPr>
            <a:xfrm>
              <a:off x="5103046" y="1834793"/>
              <a:ext cx="452245" cy="334578"/>
            </a:xfrm>
            <a:custGeom>
              <a:avLst/>
              <a:gdLst>
                <a:gd name="connsiteX0" fmla="*/ 246630 w 452245"/>
                <a:gd name="connsiteY0" fmla="*/ 334578 h 334578"/>
                <a:gd name="connsiteX1" fmla="*/ 205506 w 452245"/>
                <a:gd name="connsiteY1" fmla="*/ 334578 h 334578"/>
                <a:gd name="connsiteX2" fmla="*/ 184780 w 452245"/>
                <a:gd name="connsiteY2" fmla="*/ 313852 h 334578"/>
                <a:gd name="connsiteX3" fmla="*/ 184780 w 452245"/>
                <a:gd name="connsiteY3" fmla="*/ 302996 h 334578"/>
                <a:gd name="connsiteX4" fmla="*/ 175898 w 452245"/>
                <a:gd name="connsiteY4" fmla="*/ 294113 h 334578"/>
                <a:gd name="connsiteX5" fmla="*/ 8883 w 452245"/>
                <a:gd name="connsiteY5" fmla="*/ 294113 h 334578"/>
                <a:gd name="connsiteX6" fmla="*/ 0 w 452245"/>
                <a:gd name="connsiteY6" fmla="*/ 285231 h 334578"/>
                <a:gd name="connsiteX7" fmla="*/ 0 w 452245"/>
                <a:gd name="connsiteY7" fmla="*/ 8883 h 334578"/>
                <a:gd name="connsiteX8" fmla="*/ 8883 w 452245"/>
                <a:gd name="connsiteY8" fmla="*/ 0 h 334578"/>
                <a:gd name="connsiteX9" fmla="*/ 128853 w 452245"/>
                <a:gd name="connsiteY9" fmla="*/ 0 h 334578"/>
                <a:gd name="connsiteX10" fmla="*/ 207261 w 452245"/>
                <a:gd name="connsiteY10" fmla="*/ 7896 h 334578"/>
                <a:gd name="connsiteX11" fmla="*/ 226123 w 452245"/>
                <a:gd name="connsiteY11" fmla="*/ 11734 h 334578"/>
                <a:gd name="connsiteX12" fmla="*/ 244985 w 452245"/>
                <a:gd name="connsiteY12" fmla="*/ 7896 h 334578"/>
                <a:gd name="connsiteX13" fmla="*/ 323393 w 452245"/>
                <a:gd name="connsiteY13" fmla="*/ 0 h 334578"/>
                <a:gd name="connsiteX14" fmla="*/ 443363 w 452245"/>
                <a:gd name="connsiteY14" fmla="*/ 0 h 334578"/>
                <a:gd name="connsiteX15" fmla="*/ 452246 w 452245"/>
                <a:gd name="connsiteY15" fmla="*/ 8883 h 334578"/>
                <a:gd name="connsiteX16" fmla="*/ 452246 w 452245"/>
                <a:gd name="connsiteY16" fmla="*/ 285231 h 334578"/>
                <a:gd name="connsiteX17" fmla="*/ 443363 w 452245"/>
                <a:gd name="connsiteY17" fmla="*/ 294113 h 334578"/>
                <a:gd name="connsiteX18" fmla="*/ 276348 w 452245"/>
                <a:gd name="connsiteY18" fmla="*/ 294113 h 334578"/>
                <a:gd name="connsiteX19" fmla="*/ 267465 w 452245"/>
                <a:gd name="connsiteY19" fmla="*/ 302996 h 334578"/>
                <a:gd name="connsiteX20" fmla="*/ 267465 w 452245"/>
                <a:gd name="connsiteY20" fmla="*/ 313852 h 334578"/>
                <a:gd name="connsiteX21" fmla="*/ 246630 w 452245"/>
                <a:gd name="connsiteY21" fmla="*/ 334578 h 334578"/>
                <a:gd name="connsiteX22" fmla="*/ 17765 w 452245"/>
                <a:gd name="connsiteY22" fmla="*/ 276129 h 334578"/>
                <a:gd name="connsiteX23" fmla="*/ 175898 w 452245"/>
                <a:gd name="connsiteY23" fmla="*/ 276129 h 334578"/>
                <a:gd name="connsiteX24" fmla="*/ 202655 w 452245"/>
                <a:gd name="connsiteY24" fmla="*/ 302886 h 334578"/>
                <a:gd name="connsiteX25" fmla="*/ 202655 w 452245"/>
                <a:gd name="connsiteY25" fmla="*/ 313743 h 334578"/>
                <a:gd name="connsiteX26" fmla="*/ 205616 w 452245"/>
                <a:gd name="connsiteY26" fmla="*/ 316703 h 334578"/>
                <a:gd name="connsiteX27" fmla="*/ 246739 w 452245"/>
                <a:gd name="connsiteY27" fmla="*/ 316703 h 334578"/>
                <a:gd name="connsiteX28" fmla="*/ 249700 w 452245"/>
                <a:gd name="connsiteY28" fmla="*/ 313743 h 334578"/>
                <a:gd name="connsiteX29" fmla="*/ 249700 w 452245"/>
                <a:gd name="connsiteY29" fmla="*/ 302886 h 334578"/>
                <a:gd name="connsiteX30" fmla="*/ 276458 w 452245"/>
                <a:gd name="connsiteY30" fmla="*/ 276129 h 334578"/>
                <a:gd name="connsiteX31" fmla="*/ 434590 w 452245"/>
                <a:gd name="connsiteY31" fmla="*/ 276129 h 334578"/>
                <a:gd name="connsiteX32" fmla="*/ 434590 w 452245"/>
                <a:gd name="connsiteY32" fmla="*/ 17656 h 334578"/>
                <a:gd name="connsiteX33" fmla="*/ 323612 w 452245"/>
                <a:gd name="connsiteY33" fmla="*/ 17656 h 334578"/>
                <a:gd name="connsiteX34" fmla="*/ 248713 w 452245"/>
                <a:gd name="connsiteY34" fmla="*/ 25222 h 334578"/>
                <a:gd name="connsiteX35" fmla="*/ 228097 w 452245"/>
                <a:gd name="connsiteY35" fmla="*/ 29389 h 334578"/>
                <a:gd name="connsiteX36" fmla="*/ 224588 w 452245"/>
                <a:gd name="connsiteY36" fmla="*/ 29389 h 334578"/>
                <a:gd name="connsiteX37" fmla="*/ 203971 w 452245"/>
                <a:gd name="connsiteY37" fmla="*/ 25222 h 334578"/>
                <a:gd name="connsiteX38" fmla="*/ 129072 w 452245"/>
                <a:gd name="connsiteY38" fmla="*/ 17656 h 334578"/>
                <a:gd name="connsiteX39" fmla="*/ 17765 w 452245"/>
                <a:gd name="connsiteY39" fmla="*/ 17656 h 334578"/>
                <a:gd name="connsiteX40" fmla="*/ 17765 w 452245"/>
                <a:gd name="connsiteY40" fmla="*/ 276129 h 33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52245" h="334578">
                  <a:moveTo>
                    <a:pt x="246630" y="334578"/>
                  </a:moveTo>
                  <a:lnTo>
                    <a:pt x="205506" y="334578"/>
                  </a:lnTo>
                  <a:cubicBezTo>
                    <a:pt x="194102" y="334578"/>
                    <a:pt x="184780" y="325257"/>
                    <a:pt x="184780" y="313852"/>
                  </a:cubicBezTo>
                  <a:lnTo>
                    <a:pt x="184780" y="302996"/>
                  </a:lnTo>
                  <a:cubicBezTo>
                    <a:pt x="184780" y="298061"/>
                    <a:pt x="180832" y="294113"/>
                    <a:pt x="175898" y="294113"/>
                  </a:cubicBezTo>
                  <a:lnTo>
                    <a:pt x="8883" y="294113"/>
                  </a:lnTo>
                  <a:cubicBezTo>
                    <a:pt x="3948" y="294113"/>
                    <a:pt x="0" y="290165"/>
                    <a:pt x="0" y="285231"/>
                  </a:cubicBezTo>
                  <a:lnTo>
                    <a:pt x="0" y="8883"/>
                  </a:lnTo>
                  <a:cubicBezTo>
                    <a:pt x="0" y="3948"/>
                    <a:pt x="3948" y="0"/>
                    <a:pt x="8883" y="0"/>
                  </a:cubicBezTo>
                  <a:lnTo>
                    <a:pt x="128853" y="0"/>
                  </a:lnTo>
                  <a:cubicBezTo>
                    <a:pt x="155172" y="0"/>
                    <a:pt x="181490" y="2632"/>
                    <a:pt x="207261" y="7896"/>
                  </a:cubicBezTo>
                  <a:lnTo>
                    <a:pt x="226123" y="11734"/>
                  </a:lnTo>
                  <a:lnTo>
                    <a:pt x="244985" y="7896"/>
                  </a:lnTo>
                  <a:cubicBezTo>
                    <a:pt x="270755" y="2632"/>
                    <a:pt x="297184" y="0"/>
                    <a:pt x="323393" y="0"/>
                  </a:cubicBezTo>
                  <a:lnTo>
                    <a:pt x="443363" y="0"/>
                  </a:lnTo>
                  <a:cubicBezTo>
                    <a:pt x="448298" y="0"/>
                    <a:pt x="452246" y="3948"/>
                    <a:pt x="452246" y="8883"/>
                  </a:cubicBezTo>
                  <a:lnTo>
                    <a:pt x="452246" y="285231"/>
                  </a:lnTo>
                  <a:cubicBezTo>
                    <a:pt x="452246" y="290165"/>
                    <a:pt x="448298" y="294113"/>
                    <a:pt x="443363" y="294113"/>
                  </a:cubicBezTo>
                  <a:lnTo>
                    <a:pt x="276348" y="294113"/>
                  </a:lnTo>
                  <a:cubicBezTo>
                    <a:pt x="271413" y="294113"/>
                    <a:pt x="267465" y="298061"/>
                    <a:pt x="267465" y="302996"/>
                  </a:cubicBezTo>
                  <a:lnTo>
                    <a:pt x="267465" y="313852"/>
                  </a:lnTo>
                  <a:cubicBezTo>
                    <a:pt x="267465" y="325257"/>
                    <a:pt x="258144" y="334578"/>
                    <a:pt x="246630" y="334578"/>
                  </a:cubicBezTo>
                  <a:close/>
                  <a:moveTo>
                    <a:pt x="17765" y="276129"/>
                  </a:moveTo>
                  <a:lnTo>
                    <a:pt x="175898" y="276129"/>
                  </a:lnTo>
                  <a:cubicBezTo>
                    <a:pt x="190592" y="276129"/>
                    <a:pt x="202655" y="288082"/>
                    <a:pt x="202655" y="302886"/>
                  </a:cubicBezTo>
                  <a:lnTo>
                    <a:pt x="202655" y="313743"/>
                  </a:lnTo>
                  <a:cubicBezTo>
                    <a:pt x="202655" y="315388"/>
                    <a:pt x="203971" y="316703"/>
                    <a:pt x="205616" y="316703"/>
                  </a:cubicBezTo>
                  <a:lnTo>
                    <a:pt x="246739" y="316703"/>
                  </a:lnTo>
                  <a:cubicBezTo>
                    <a:pt x="248384" y="316703"/>
                    <a:pt x="249700" y="315388"/>
                    <a:pt x="249700" y="313743"/>
                  </a:cubicBezTo>
                  <a:lnTo>
                    <a:pt x="249700" y="302886"/>
                  </a:lnTo>
                  <a:cubicBezTo>
                    <a:pt x="249700" y="288191"/>
                    <a:pt x="261653" y="276129"/>
                    <a:pt x="276458" y="276129"/>
                  </a:cubicBezTo>
                  <a:lnTo>
                    <a:pt x="434590" y="276129"/>
                  </a:lnTo>
                  <a:lnTo>
                    <a:pt x="434590" y="17656"/>
                  </a:lnTo>
                  <a:lnTo>
                    <a:pt x="323612" y="17656"/>
                  </a:lnTo>
                  <a:cubicBezTo>
                    <a:pt x="298500" y="17656"/>
                    <a:pt x="273278" y="20178"/>
                    <a:pt x="248713" y="25222"/>
                  </a:cubicBezTo>
                  <a:lnTo>
                    <a:pt x="228097" y="29389"/>
                  </a:lnTo>
                  <a:cubicBezTo>
                    <a:pt x="226890" y="29609"/>
                    <a:pt x="225684" y="29609"/>
                    <a:pt x="224588" y="29389"/>
                  </a:cubicBezTo>
                  <a:lnTo>
                    <a:pt x="203971" y="25222"/>
                  </a:lnTo>
                  <a:cubicBezTo>
                    <a:pt x="179407" y="20287"/>
                    <a:pt x="154185" y="17656"/>
                    <a:pt x="129072" y="17656"/>
                  </a:cubicBezTo>
                  <a:lnTo>
                    <a:pt x="17765" y="17656"/>
                  </a:lnTo>
                  <a:lnTo>
                    <a:pt x="17765" y="276129"/>
                  </a:lnTo>
                  <a:close/>
                </a:path>
              </a:pathLst>
            </a:custGeom>
            <a:grpFill/>
            <a:ln w="10954" cap="flat">
              <a:noFill/>
              <a:prstDash val="solid"/>
              <a:miter/>
            </a:ln>
          </p:spPr>
          <p:txBody>
            <a:bodyPr rtlCol="0" anchor="ctr"/>
            <a:lstStyle/>
            <a:p>
              <a:endParaRPr lang="en-US"/>
            </a:p>
          </p:txBody>
        </p:sp>
        <p:sp>
          <p:nvSpPr>
            <p:cNvPr id="1680" name="Forma libre: forma 1679">
              <a:extLst>
                <a:ext uri="{FF2B5EF4-FFF2-40B4-BE49-F238E27FC236}">
                  <a16:creationId xmlns:a16="http://schemas.microsoft.com/office/drawing/2014/main" id="{CA5B9519-818C-4968-A63E-63EED2507622}"/>
                </a:ext>
              </a:extLst>
            </p:cNvPr>
            <p:cNvSpPr/>
            <p:nvPr/>
          </p:nvSpPr>
          <p:spPr>
            <a:xfrm>
              <a:off x="5150310" y="1885785"/>
              <a:ext cx="129181" cy="17765"/>
            </a:xfrm>
            <a:custGeom>
              <a:avLst/>
              <a:gdLst>
                <a:gd name="connsiteX0" fmla="*/ 120299 w 129181"/>
                <a:gd name="connsiteY0" fmla="*/ 17765 h 17765"/>
                <a:gd name="connsiteX1" fmla="*/ 8883 w 129181"/>
                <a:gd name="connsiteY1" fmla="*/ 17765 h 17765"/>
                <a:gd name="connsiteX2" fmla="*/ 0 w 129181"/>
                <a:gd name="connsiteY2" fmla="*/ 8883 h 17765"/>
                <a:gd name="connsiteX3" fmla="*/ 8883 w 129181"/>
                <a:gd name="connsiteY3" fmla="*/ 0 h 17765"/>
                <a:gd name="connsiteX4" fmla="*/ 120299 w 129181"/>
                <a:gd name="connsiteY4" fmla="*/ 0 h 17765"/>
                <a:gd name="connsiteX5" fmla="*/ 129182 w 129181"/>
                <a:gd name="connsiteY5" fmla="*/ 8883 h 17765"/>
                <a:gd name="connsiteX6" fmla="*/ 120299 w 129181"/>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1" h="17765">
                  <a:moveTo>
                    <a:pt x="120299" y="17765"/>
                  </a:moveTo>
                  <a:lnTo>
                    <a:pt x="8883" y="17765"/>
                  </a:lnTo>
                  <a:cubicBezTo>
                    <a:pt x="3948" y="17765"/>
                    <a:pt x="0" y="13817"/>
                    <a:pt x="0" y="8883"/>
                  </a:cubicBezTo>
                  <a:cubicBezTo>
                    <a:pt x="0" y="3948"/>
                    <a:pt x="3948" y="0"/>
                    <a:pt x="8883" y="0"/>
                  </a:cubicBezTo>
                  <a:lnTo>
                    <a:pt x="120299" y="0"/>
                  </a:lnTo>
                  <a:cubicBezTo>
                    <a:pt x="125234" y="0"/>
                    <a:pt x="129182" y="3948"/>
                    <a:pt x="129182" y="8883"/>
                  </a:cubicBezTo>
                  <a:cubicBezTo>
                    <a:pt x="129182" y="13817"/>
                    <a:pt x="125124" y="17765"/>
                    <a:pt x="120299" y="17765"/>
                  </a:cubicBezTo>
                  <a:close/>
                </a:path>
              </a:pathLst>
            </a:custGeom>
            <a:grpFill/>
            <a:ln w="10954" cap="flat">
              <a:noFill/>
              <a:prstDash val="solid"/>
              <a:miter/>
            </a:ln>
          </p:spPr>
          <p:txBody>
            <a:bodyPr rtlCol="0" anchor="ctr"/>
            <a:lstStyle/>
            <a:p>
              <a:endParaRPr lang="en-US"/>
            </a:p>
          </p:txBody>
        </p:sp>
        <p:sp>
          <p:nvSpPr>
            <p:cNvPr id="1681" name="Forma libre: forma 1680">
              <a:extLst>
                <a:ext uri="{FF2B5EF4-FFF2-40B4-BE49-F238E27FC236}">
                  <a16:creationId xmlns:a16="http://schemas.microsoft.com/office/drawing/2014/main" id="{72FFC9E8-C5F1-4715-8676-C3DE64A07C60}"/>
                </a:ext>
              </a:extLst>
            </p:cNvPr>
            <p:cNvSpPr/>
            <p:nvPr/>
          </p:nvSpPr>
          <p:spPr>
            <a:xfrm>
              <a:off x="5150310" y="1931843"/>
              <a:ext cx="129181" cy="17765"/>
            </a:xfrm>
            <a:custGeom>
              <a:avLst/>
              <a:gdLst>
                <a:gd name="connsiteX0" fmla="*/ 120299 w 129181"/>
                <a:gd name="connsiteY0" fmla="*/ 17765 h 17765"/>
                <a:gd name="connsiteX1" fmla="*/ 8883 w 129181"/>
                <a:gd name="connsiteY1" fmla="*/ 17765 h 17765"/>
                <a:gd name="connsiteX2" fmla="*/ 0 w 129181"/>
                <a:gd name="connsiteY2" fmla="*/ 8883 h 17765"/>
                <a:gd name="connsiteX3" fmla="*/ 8883 w 129181"/>
                <a:gd name="connsiteY3" fmla="*/ 0 h 17765"/>
                <a:gd name="connsiteX4" fmla="*/ 120299 w 129181"/>
                <a:gd name="connsiteY4" fmla="*/ 0 h 17765"/>
                <a:gd name="connsiteX5" fmla="*/ 129182 w 129181"/>
                <a:gd name="connsiteY5" fmla="*/ 8883 h 17765"/>
                <a:gd name="connsiteX6" fmla="*/ 120299 w 129181"/>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1" h="17765">
                  <a:moveTo>
                    <a:pt x="120299" y="17765"/>
                  </a:moveTo>
                  <a:lnTo>
                    <a:pt x="8883" y="17765"/>
                  </a:lnTo>
                  <a:cubicBezTo>
                    <a:pt x="3948" y="17765"/>
                    <a:pt x="0" y="13817"/>
                    <a:pt x="0" y="8883"/>
                  </a:cubicBezTo>
                  <a:cubicBezTo>
                    <a:pt x="0" y="3948"/>
                    <a:pt x="3948" y="0"/>
                    <a:pt x="8883" y="0"/>
                  </a:cubicBezTo>
                  <a:lnTo>
                    <a:pt x="120299" y="0"/>
                  </a:lnTo>
                  <a:cubicBezTo>
                    <a:pt x="125234" y="0"/>
                    <a:pt x="129182" y="3948"/>
                    <a:pt x="129182" y="8883"/>
                  </a:cubicBezTo>
                  <a:cubicBezTo>
                    <a:pt x="129182" y="13817"/>
                    <a:pt x="125124" y="17765"/>
                    <a:pt x="120299" y="17765"/>
                  </a:cubicBezTo>
                  <a:close/>
                </a:path>
              </a:pathLst>
            </a:custGeom>
            <a:grpFill/>
            <a:ln w="10954" cap="flat">
              <a:noFill/>
              <a:prstDash val="solid"/>
              <a:miter/>
            </a:ln>
          </p:spPr>
          <p:txBody>
            <a:bodyPr rtlCol="0" anchor="ctr"/>
            <a:lstStyle/>
            <a:p>
              <a:endParaRPr lang="en-US"/>
            </a:p>
          </p:txBody>
        </p:sp>
        <p:sp>
          <p:nvSpPr>
            <p:cNvPr id="1682" name="Forma libre: forma 1681">
              <a:extLst>
                <a:ext uri="{FF2B5EF4-FFF2-40B4-BE49-F238E27FC236}">
                  <a16:creationId xmlns:a16="http://schemas.microsoft.com/office/drawing/2014/main" id="{E4F37B30-A641-4524-AE1D-6B60FE34F016}"/>
                </a:ext>
              </a:extLst>
            </p:cNvPr>
            <p:cNvSpPr/>
            <p:nvPr/>
          </p:nvSpPr>
          <p:spPr>
            <a:xfrm>
              <a:off x="5150310" y="1977901"/>
              <a:ext cx="129181" cy="17765"/>
            </a:xfrm>
            <a:custGeom>
              <a:avLst/>
              <a:gdLst>
                <a:gd name="connsiteX0" fmla="*/ 120299 w 129181"/>
                <a:gd name="connsiteY0" fmla="*/ 17765 h 17765"/>
                <a:gd name="connsiteX1" fmla="*/ 8883 w 129181"/>
                <a:gd name="connsiteY1" fmla="*/ 17765 h 17765"/>
                <a:gd name="connsiteX2" fmla="*/ 0 w 129181"/>
                <a:gd name="connsiteY2" fmla="*/ 8883 h 17765"/>
                <a:gd name="connsiteX3" fmla="*/ 8883 w 129181"/>
                <a:gd name="connsiteY3" fmla="*/ 0 h 17765"/>
                <a:gd name="connsiteX4" fmla="*/ 120299 w 129181"/>
                <a:gd name="connsiteY4" fmla="*/ 0 h 17765"/>
                <a:gd name="connsiteX5" fmla="*/ 129182 w 129181"/>
                <a:gd name="connsiteY5" fmla="*/ 8883 h 17765"/>
                <a:gd name="connsiteX6" fmla="*/ 120299 w 129181"/>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1" h="17765">
                  <a:moveTo>
                    <a:pt x="120299" y="17765"/>
                  </a:moveTo>
                  <a:lnTo>
                    <a:pt x="8883" y="17765"/>
                  </a:lnTo>
                  <a:cubicBezTo>
                    <a:pt x="3948" y="17765"/>
                    <a:pt x="0" y="13817"/>
                    <a:pt x="0" y="8883"/>
                  </a:cubicBezTo>
                  <a:cubicBezTo>
                    <a:pt x="0" y="3948"/>
                    <a:pt x="3948" y="0"/>
                    <a:pt x="8883" y="0"/>
                  </a:cubicBezTo>
                  <a:lnTo>
                    <a:pt x="120299" y="0"/>
                  </a:lnTo>
                  <a:cubicBezTo>
                    <a:pt x="125234" y="0"/>
                    <a:pt x="129182" y="3948"/>
                    <a:pt x="129182" y="8883"/>
                  </a:cubicBezTo>
                  <a:cubicBezTo>
                    <a:pt x="129182" y="13817"/>
                    <a:pt x="125124" y="17765"/>
                    <a:pt x="120299" y="17765"/>
                  </a:cubicBezTo>
                  <a:close/>
                </a:path>
              </a:pathLst>
            </a:custGeom>
            <a:grpFill/>
            <a:ln w="10954" cap="flat">
              <a:noFill/>
              <a:prstDash val="solid"/>
              <a:miter/>
            </a:ln>
          </p:spPr>
          <p:txBody>
            <a:bodyPr rtlCol="0" anchor="ctr"/>
            <a:lstStyle/>
            <a:p>
              <a:endParaRPr lang="en-US"/>
            </a:p>
          </p:txBody>
        </p:sp>
        <p:sp>
          <p:nvSpPr>
            <p:cNvPr id="1683" name="Forma libre: forma 1682">
              <a:extLst>
                <a:ext uri="{FF2B5EF4-FFF2-40B4-BE49-F238E27FC236}">
                  <a16:creationId xmlns:a16="http://schemas.microsoft.com/office/drawing/2014/main" id="{2A805239-E5BA-4D7D-8F92-08D5CE312189}"/>
                </a:ext>
              </a:extLst>
            </p:cNvPr>
            <p:cNvSpPr/>
            <p:nvPr/>
          </p:nvSpPr>
          <p:spPr>
            <a:xfrm>
              <a:off x="5150310" y="2023959"/>
              <a:ext cx="129181" cy="17765"/>
            </a:xfrm>
            <a:custGeom>
              <a:avLst/>
              <a:gdLst>
                <a:gd name="connsiteX0" fmla="*/ 120299 w 129181"/>
                <a:gd name="connsiteY0" fmla="*/ 17765 h 17765"/>
                <a:gd name="connsiteX1" fmla="*/ 8883 w 129181"/>
                <a:gd name="connsiteY1" fmla="*/ 17765 h 17765"/>
                <a:gd name="connsiteX2" fmla="*/ 0 w 129181"/>
                <a:gd name="connsiteY2" fmla="*/ 8883 h 17765"/>
                <a:gd name="connsiteX3" fmla="*/ 8883 w 129181"/>
                <a:gd name="connsiteY3" fmla="*/ 0 h 17765"/>
                <a:gd name="connsiteX4" fmla="*/ 120299 w 129181"/>
                <a:gd name="connsiteY4" fmla="*/ 0 h 17765"/>
                <a:gd name="connsiteX5" fmla="*/ 129182 w 129181"/>
                <a:gd name="connsiteY5" fmla="*/ 8883 h 17765"/>
                <a:gd name="connsiteX6" fmla="*/ 120299 w 129181"/>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1" h="17765">
                  <a:moveTo>
                    <a:pt x="120299" y="17765"/>
                  </a:moveTo>
                  <a:lnTo>
                    <a:pt x="8883" y="17765"/>
                  </a:lnTo>
                  <a:cubicBezTo>
                    <a:pt x="3948" y="17765"/>
                    <a:pt x="0" y="13817"/>
                    <a:pt x="0" y="8883"/>
                  </a:cubicBezTo>
                  <a:cubicBezTo>
                    <a:pt x="0" y="3948"/>
                    <a:pt x="3948" y="0"/>
                    <a:pt x="8883" y="0"/>
                  </a:cubicBezTo>
                  <a:lnTo>
                    <a:pt x="120299" y="0"/>
                  </a:lnTo>
                  <a:cubicBezTo>
                    <a:pt x="125234" y="0"/>
                    <a:pt x="129182" y="3948"/>
                    <a:pt x="129182" y="8883"/>
                  </a:cubicBezTo>
                  <a:cubicBezTo>
                    <a:pt x="129182" y="13817"/>
                    <a:pt x="125124" y="17765"/>
                    <a:pt x="120299" y="17765"/>
                  </a:cubicBezTo>
                  <a:close/>
                </a:path>
              </a:pathLst>
            </a:custGeom>
            <a:grpFill/>
            <a:ln w="10954" cap="flat">
              <a:noFill/>
              <a:prstDash val="solid"/>
              <a:miter/>
            </a:ln>
          </p:spPr>
          <p:txBody>
            <a:bodyPr rtlCol="0" anchor="ctr"/>
            <a:lstStyle/>
            <a:p>
              <a:endParaRPr lang="en-US"/>
            </a:p>
          </p:txBody>
        </p:sp>
        <p:sp>
          <p:nvSpPr>
            <p:cNvPr id="1684" name="Forma libre: forma 1683">
              <a:extLst>
                <a:ext uri="{FF2B5EF4-FFF2-40B4-BE49-F238E27FC236}">
                  <a16:creationId xmlns:a16="http://schemas.microsoft.com/office/drawing/2014/main" id="{20C0CD03-82CA-47B7-8A7A-9729A7229C63}"/>
                </a:ext>
              </a:extLst>
            </p:cNvPr>
            <p:cNvSpPr/>
            <p:nvPr/>
          </p:nvSpPr>
          <p:spPr>
            <a:xfrm>
              <a:off x="5378846" y="1885785"/>
              <a:ext cx="129183" cy="17765"/>
            </a:xfrm>
            <a:custGeom>
              <a:avLst/>
              <a:gdLst>
                <a:gd name="connsiteX0" fmla="*/ 120299 w 129183"/>
                <a:gd name="connsiteY0" fmla="*/ 17765 h 17765"/>
                <a:gd name="connsiteX1" fmla="*/ 8883 w 129183"/>
                <a:gd name="connsiteY1" fmla="*/ 17765 h 17765"/>
                <a:gd name="connsiteX2" fmla="*/ 0 w 129183"/>
                <a:gd name="connsiteY2" fmla="*/ 8883 h 17765"/>
                <a:gd name="connsiteX3" fmla="*/ 8883 w 129183"/>
                <a:gd name="connsiteY3" fmla="*/ 0 h 17765"/>
                <a:gd name="connsiteX4" fmla="*/ 120299 w 129183"/>
                <a:gd name="connsiteY4" fmla="*/ 0 h 17765"/>
                <a:gd name="connsiteX5" fmla="*/ 129182 w 129183"/>
                <a:gd name="connsiteY5" fmla="*/ 8883 h 17765"/>
                <a:gd name="connsiteX6" fmla="*/ 120299 w 129183"/>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3" h="17765">
                  <a:moveTo>
                    <a:pt x="120299" y="17765"/>
                  </a:moveTo>
                  <a:lnTo>
                    <a:pt x="8883" y="17765"/>
                  </a:lnTo>
                  <a:cubicBezTo>
                    <a:pt x="3948" y="17765"/>
                    <a:pt x="0" y="13817"/>
                    <a:pt x="0" y="8883"/>
                  </a:cubicBezTo>
                  <a:cubicBezTo>
                    <a:pt x="0" y="3948"/>
                    <a:pt x="3948" y="0"/>
                    <a:pt x="8883" y="0"/>
                  </a:cubicBezTo>
                  <a:lnTo>
                    <a:pt x="120299" y="0"/>
                  </a:lnTo>
                  <a:cubicBezTo>
                    <a:pt x="125234" y="0"/>
                    <a:pt x="129182" y="3948"/>
                    <a:pt x="129182" y="8883"/>
                  </a:cubicBezTo>
                  <a:cubicBezTo>
                    <a:pt x="129291" y="13817"/>
                    <a:pt x="125234" y="17765"/>
                    <a:pt x="120299" y="17765"/>
                  </a:cubicBezTo>
                  <a:close/>
                </a:path>
              </a:pathLst>
            </a:custGeom>
            <a:grpFill/>
            <a:ln w="10954" cap="flat">
              <a:noFill/>
              <a:prstDash val="solid"/>
              <a:miter/>
            </a:ln>
          </p:spPr>
          <p:txBody>
            <a:bodyPr rtlCol="0" anchor="ctr"/>
            <a:lstStyle/>
            <a:p>
              <a:endParaRPr lang="en-US"/>
            </a:p>
          </p:txBody>
        </p:sp>
        <p:sp>
          <p:nvSpPr>
            <p:cNvPr id="1685" name="Forma libre: forma 1684">
              <a:extLst>
                <a:ext uri="{FF2B5EF4-FFF2-40B4-BE49-F238E27FC236}">
                  <a16:creationId xmlns:a16="http://schemas.microsoft.com/office/drawing/2014/main" id="{4D9F22D9-D2FF-4B2A-A4B4-4607792278EE}"/>
                </a:ext>
              </a:extLst>
            </p:cNvPr>
            <p:cNvSpPr/>
            <p:nvPr/>
          </p:nvSpPr>
          <p:spPr>
            <a:xfrm>
              <a:off x="5378846" y="1931843"/>
              <a:ext cx="129181" cy="17765"/>
            </a:xfrm>
            <a:custGeom>
              <a:avLst/>
              <a:gdLst>
                <a:gd name="connsiteX0" fmla="*/ 120299 w 129181"/>
                <a:gd name="connsiteY0" fmla="*/ 17765 h 17765"/>
                <a:gd name="connsiteX1" fmla="*/ 8883 w 129181"/>
                <a:gd name="connsiteY1" fmla="*/ 17765 h 17765"/>
                <a:gd name="connsiteX2" fmla="*/ 0 w 129181"/>
                <a:gd name="connsiteY2" fmla="*/ 8883 h 17765"/>
                <a:gd name="connsiteX3" fmla="*/ 8883 w 129181"/>
                <a:gd name="connsiteY3" fmla="*/ 0 h 17765"/>
                <a:gd name="connsiteX4" fmla="*/ 120299 w 129181"/>
                <a:gd name="connsiteY4" fmla="*/ 0 h 17765"/>
                <a:gd name="connsiteX5" fmla="*/ 129182 w 129181"/>
                <a:gd name="connsiteY5" fmla="*/ 8883 h 17765"/>
                <a:gd name="connsiteX6" fmla="*/ 120299 w 129181"/>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1" h="17765">
                  <a:moveTo>
                    <a:pt x="120299" y="17765"/>
                  </a:moveTo>
                  <a:lnTo>
                    <a:pt x="8883" y="17765"/>
                  </a:lnTo>
                  <a:cubicBezTo>
                    <a:pt x="3948" y="17765"/>
                    <a:pt x="0" y="13817"/>
                    <a:pt x="0" y="8883"/>
                  </a:cubicBezTo>
                  <a:cubicBezTo>
                    <a:pt x="0" y="3948"/>
                    <a:pt x="3948" y="0"/>
                    <a:pt x="8883" y="0"/>
                  </a:cubicBezTo>
                  <a:lnTo>
                    <a:pt x="120299" y="0"/>
                  </a:lnTo>
                  <a:cubicBezTo>
                    <a:pt x="125234" y="0"/>
                    <a:pt x="129182" y="3948"/>
                    <a:pt x="129182" y="8883"/>
                  </a:cubicBezTo>
                  <a:cubicBezTo>
                    <a:pt x="129182" y="13817"/>
                    <a:pt x="125234" y="17765"/>
                    <a:pt x="120299" y="17765"/>
                  </a:cubicBezTo>
                  <a:close/>
                </a:path>
              </a:pathLst>
            </a:custGeom>
            <a:grpFill/>
            <a:ln w="10954" cap="flat">
              <a:noFill/>
              <a:prstDash val="solid"/>
              <a:miter/>
            </a:ln>
          </p:spPr>
          <p:txBody>
            <a:bodyPr rtlCol="0" anchor="ctr"/>
            <a:lstStyle/>
            <a:p>
              <a:endParaRPr lang="en-US"/>
            </a:p>
          </p:txBody>
        </p:sp>
        <p:sp>
          <p:nvSpPr>
            <p:cNvPr id="1686" name="Forma libre: forma 1685">
              <a:extLst>
                <a:ext uri="{FF2B5EF4-FFF2-40B4-BE49-F238E27FC236}">
                  <a16:creationId xmlns:a16="http://schemas.microsoft.com/office/drawing/2014/main" id="{A3492E8A-5889-4B45-99CD-3BFB8D7CC4DA}"/>
                </a:ext>
              </a:extLst>
            </p:cNvPr>
            <p:cNvSpPr/>
            <p:nvPr/>
          </p:nvSpPr>
          <p:spPr>
            <a:xfrm>
              <a:off x="5378846" y="1977901"/>
              <a:ext cx="129183" cy="17765"/>
            </a:xfrm>
            <a:custGeom>
              <a:avLst/>
              <a:gdLst>
                <a:gd name="connsiteX0" fmla="*/ 120299 w 129183"/>
                <a:gd name="connsiteY0" fmla="*/ 17765 h 17765"/>
                <a:gd name="connsiteX1" fmla="*/ 8883 w 129183"/>
                <a:gd name="connsiteY1" fmla="*/ 17765 h 17765"/>
                <a:gd name="connsiteX2" fmla="*/ 0 w 129183"/>
                <a:gd name="connsiteY2" fmla="*/ 8883 h 17765"/>
                <a:gd name="connsiteX3" fmla="*/ 8883 w 129183"/>
                <a:gd name="connsiteY3" fmla="*/ 0 h 17765"/>
                <a:gd name="connsiteX4" fmla="*/ 120299 w 129183"/>
                <a:gd name="connsiteY4" fmla="*/ 0 h 17765"/>
                <a:gd name="connsiteX5" fmla="*/ 129182 w 129183"/>
                <a:gd name="connsiteY5" fmla="*/ 8883 h 17765"/>
                <a:gd name="connsiteX6" fmla="*/ 120299 w 129183"/>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3" h="17765">
                  <a:moveTo>
                    <a:pt x="120299" y="17765"/>
                  </a:moveTo>
                  <a:lnTo>
                    <a:pt x="8883" y="17765"/>
                  </a:lnTo>
                  <a:cubicBezTo>
                    <a:pt x="3948" y="17765"/>
                    <a:pt x="0" y="13817"/>
                    <a:pt x="0" y="8883"/>
                  </a:cubicBezTo>
                  <a:cubicBezTo>
                    <a:pt x="0" y="3948"/>
                    <a:pt x="3948" y="0"/>
                    <a:pt x="8883" y="0"/>
                  </a:cubicBezTo>
                  <a:lnTo>
                    <a:pt x="120299" y="0"/>
                  </a:lnTo>
                  <a:cubicBezTo>
                    <a:pt x="125234" y="0"/>
                    <a:pt x="129182" y="3948"/>
                    <a:pt x="129182" y="8883"/>
                  </a:cubicBezTo>
                  <a:cubicBezTo>
                    <a:pt x="129291" y="13817"/>
                    <a:pt x="125234" y="17765"/>
                    <a:pt x="120299" y="17765"/>
                  </a:cubicBezTo>
                  <a:close/>
                </a:path>
              </a:pathLst>
            </a:custGeom>
            <a:grpFill/>
            <a:ln w="10954" cap="flat">
              <a:noFill/>
              <a:prstDash val="solid"/>
              <a:miter/>
            </a:ln>
          </p:spPr>
          <p:txBody>
            <a:bodyPr rtlCol="0" anchor="ctr"/>
            <a:lstStyle/>
            <a:p>
              <a:endParaRPr lang="en-US"/>
            </a:p>
          </p:txBody>
        </p:sp>
        <p:sp>
          <p:nvSpPr>
            <p:cNvPr id="1687" name="Forma libre: forma 1686">
              <a:extLst>
                <a:ext uri="{FF2B5EF4-FFF2-40B4-BE49-F238E27FC236}">
                  <a16:creationId xmlns:a16="http://schemas.microsoft.com/office/drawing/2014/main" id="{B9020917-9E82-464D-A0BF-54B50BD1F37E}"/>
                </a:ext>
              </a:extLst>
            </p:cNvPr>
            <p:cNvSpPr/>
            <p:nvPr/>
          </p:nvSpPr>
          <p:spPr>
            <a:xfrm>
              <a:off x="5378846" y="2023959"/>
              <a:ext cx="129183" cy="17765"/>
            </a:xfrm>
            <a:custGeom>
              <a:avLst/>
              <a:gdLst>
                <a:gd name="connsiteX0" fmla="*/ 120299 w 129183"/>
                <a:gd name="connsiteY0" fmla="*/ 17765 h 17765"/>
                <a:gd name="connsiteX1" fmla="*/ 8883 w 129183"/>
                <a:gd name="connsiteY1" fmla="*/ 17765 h 17765"/>
                <a:gd name="connsiteX2" fmla="*/ 0 w 129183"/>
                <a:gd name="connsiteY2" fmla="*/ 8883 h 17765"/>
                <a:gd name="connsiteX3" fmla="*/ 8883 w 129183"/>
                <a:gd name="connsiteY3" fmla="*/ 0 h 17765"/>
                <a:gd name="connsiteX4" fmla="*/ 120299 w 129183"/>
                <a:gd name="connsiteY4" fmla="*/ 0 h 17765"/>
                <a:gd name="connsiteX5" fmla="*/ 129182 w 129183"/>
                <a:gd name="connsiteY5" fmla="*/ 8883 h 17765"/>
                <a:gd name="connsiteX6" fmla="*/ 120299 w 129183"/>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3" h="17765">
                  <a:moveTo>
                    <a:pt x="120299" y="17765"/>
                  </a:moveTo>
                  <a:lnTo>
                    <a:pt x="8883" y="17765"/>
                  </a:lnTo>
                  <a:cubicBezTo>
                    <a:pt x="3948" y="17765"/>
                    <a:pt x="0" y="13817"/>
                    <a:pt x="0" y="8883"/>
                  </a:cubicBezTo>
                  <a:cubicBezTo>
                    <a:pt x="0" y="3948"/>
                    <a:pt x="3948" y="0"/>
                    <a:pt x="8883" y="0"/>
                  </a:cubicBezTo>
                  <a:lnTo>
                    <a:pt x="120299" y="0"/>
                  </a:lnTo>
                  <a:cubicBezTo>
                    <a:pt x="125234" y="0"/>
                    <a:pt x="129182" y="3948"/>
                    <a:pt x="129182" y="8883"/>
                  </a:cubicBezTo>
                  <a:cubicBezTo>
                    <a:pt x="129291" y="13817"/>
                    <a:pt x="125234" y="17765"/>
                    <a:pt x="120299" y="17765"/>
                  </a:cubicBezTo>
                  <a:close/>
                </a:path>
              </a:pathLst>
            </a:custGeom>
            <a:grpFill/>
            <a:ln w="10954" cap="flat">
              <a:noFill/>
              <a:prstDash val="solid"/>
              <a:miter/>
            </a:ln>
          </p:spPr>
          <p:txBody>
            <a:bodyPr rtlCol="0" anchor="ctr"/>
            <a:lstStyle/>
            <a:p>
              <a:endParaRPr lang="en-US"/>
            </a:p>
          </p:txBody>
        </p:sp>
      </p:grpSp>
      <p:grpSp>
        <p:nvGrpSpPr>
          <p:cNvPr id="1688" name="Gráfico 1466">
            <a:extLst>
              <a:ext uri="{FF2B5EF4-FFF2-40B4-BE49-F238E27FC236}">
                <a16:creationId xmlns:a16="http://schemas.microsoft.com/office/drawing/2014/main" id="{FF12257F-79AB-4B67-831D-9E55F5BF8D04}"/>
              </a:ext>
            </a:extLst>
          </p:cNvPr>
          <p:cNvGrpSpPr/>
          <p:nvPr/>
        </p:nvGrpSpPr>
        <p:grpSpPr>
          <a:xfrm>
            <a:off x="7669682" y="4126835"/>
            <a:ext cx="605443" cy="499509"/>
            <a:chOff x="7669682" y="4126835"/>
            <a:chExt cx="605443" cy="499509"/>
          </a:xfrm>
          <a:solidFill>
            <a:srgbClr val="000000"/>
          </a:solidFill>
        </p:grpSpPr>
        <p:sp>
          <p:nvSpPr>
            <p:cNvPr id="1689" name="Forma libre: forma 1688">
              <a:extLst>
                <a:ext uri="{FF2B5EF4-FFF2-40B4-BE49-F238E27FC236}">
                  <a16:creationId xmlns:a16="http://schemas.microsoft.com/office/drawing/2014/main" id="{9594A664-38A9-4F09-8579-1815BE6D76BD}"/>
                </a:ext>
              </a:extLst>
            </p:cNvPr>
            <p:cNvSpPr/>
            <p:nvPr/>
          </p:nvSpPr>
          <p:spPr>
            <a:xfrm>
              <a:off x="8092977" y="4313370"/>
              <a:ext cx="150675" cy="150675"/>
            </a:xfrm>
            <a:custGeom>
              <a:avLst/>
              <a:gdLst>
                <a:gd name="connsiteX0" fmla="*/ 75338 w 150675"/>
                <a:gd name="connsiteY0" fmla="*/ 150675 h 150675"/>
                <a:gd name="connsiteX1" fmla="*/ 0 w 150675"/>
                <a:gd name="connsiteY1" fmla="*/ 75338 h 150675"/>
                <a:gd name="connsiteX2" fmla="*/ 75338 w 150675"/>
                <a:gd name="connsiteY2" fmla="*/ 0 h 150675"/>
                <a:gd name="connsiteX3" fmla="*/ 150676 w 150675"/>
                <a:gd name="connsiteY3" fmla="*/ 75338 h 150675"/>
                <a:gd name="connsiteX4" fmla="*/ 75338 w 150675"/>
                <a:gd name="connsiteY4" fmla="*/ 150675 h 150675"/>
                <a:gd name="connsiteX5" fmla="*/ 75338 w 150675"/>
                <a:gd name="connsiteY5" fmla="*/ 17765 h 150675"/>
                <a:gd name="connsiteX6" fmla="*/ 17766 w 150675"/>
                <a:gd name="connsiteY6" fmla="*/ 75338 h 150675"/>
                <a:gd name="connsiteX7" fmla="*/ 75338 w 150675"/>
                <a:gd name="connsiteY7" fmla="*/ 132910 h 150675"/>
                <a:gd name="connsiteX8" fmla="*/ 132910 w 150675"/>
                <a:gd name="connsiteY8" fmla="*/ 75338 h 150675"/>
                <a:gd name="connsiteX9" fmla="*/ 75338 w 150675"/>
                <a:gd name="connsiteY9" fmla="*/ 17765 h 15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675" h="150675">
                  <a:moveTo>
                    <a:pt x="75338" y="150675"/>
                  </a:moveTo>
                  <a:cubicBezTo>
                    <a:pt x="33776" y="150675"/>
                    <a:pt x="0" y="116900"/>
                    <a:pt x="0" y="75338"/>
                  </a:cubicBezTo>
                  <a:cubicBezTo>
                    <a:pt x="0" y="33776"/>
                    <a:pt x="33776" y="0"/>
                    <a:pt x="75338" y="0"/>
                  </a:cubicBezTo>
                  <a:cubicBezTo>
                    <a:pt x="116900" y="0"/>
                    <a:pt x="150676" y="33776"/>
                    <a:pt x="150676" y="75338"/>
                  </a:cubicBezTo>
                  <a:cubicBezTo>
                    <a:pt x="150676" y="116790"/>
                    <a:pt x="116790" y="150675"/>
                    <a:pt x="75338" y="150675"/>
                  </a:cubicBezTo>
                  <a:close/>
                  <a:moveTo>
                    <a:pt x="75338" y="17765"/>
                  </a:moveTo>
                  <a:cubicBezTo>
                    <a:pt x="43646" y="17765"/>
                    <a:pt x="17766" y="43536"/>
                    <a:pt x="17766" y="75338"/>
                  </a:cubicBezTo>
                  <a:cubicBezTo>
                    <a:pt x="17766" y="107030"/>
                    <a:pt x="43536" y="132910"/>
                    <a:pt x="75338" y="132910"/>
                  </a:cubicBezTo>
                  <a:cubicBezTo>
                    <a:pt x="107030" y="132910"/>
                    <a:pt x="132910" y="107140"/>
                    <a:pt x="132910" y="75338"/>
                  </a:cubicBezTo>
                  <a:cubicBezTo>
                    <a:pt x="132801" y="43536"/>
                    <a:pt x="107030" y="17765"/>
                    <a:pt x="75338" y="17765"/>
                  </a:cubicBezTo>
                  <a:close/>
                </a:path>
              </a:pathLst>
            </a:custGeom>
            <a:grpFill/>
            <a:ln w="10954" cap="flat">
              <a:noFill/>
              <a:prstDash val="solid"/>
              <a:miter/>
            </a:ln>
          </p:spPr>
          <p:txBody>
            <a:bodyPr rtlCol="0" anchor="ctr"/>
            <a:lstStyle/>
            <a:p>
              <a:endParaRPr lang="en-US"/>
            </a:p>
          </p:txBody>
        </p:sp>
        <p:sp>
          <p:nvSpPr>
            <p:cNvPr id="1690" name="Forma libre: forma 1689">
              <a:extLst>
                <a:ext uri="{FF2B5EF4-FFF2-40B4-BE49-F238E27FC236}">
                  <a16:creationId xmlns:a16="http://schemas.microsoft.com/office/drawing/2014/main" id="{04B4CF18-D2CF-49CD-B1FD-C05C70DF3261}"/>
                </a:ext>
              </a:extLst>
            </p:cNvPr>
            <p:cNvSpPr/>
            <p:nvPr/>
          </p:nvSpPr>
          <p:spPr>
            <a:xfrm>
              <a:off x="8061504" y="4281897"/>
              <a:ext cx="213621" cy="213621"/>
            </a:xfrm>
            <a:custGeom>
              <a:avLst/>
              <a:gdLst>
                <a:gd name="connsiteX0" fmla="*/ 106811 w 213621"/>
                <a:gd name="connsiteY0" fmla="*/ 213621 h 213621"/>
                <a:gd name="connsiteX1" fmla="*/ 0 w 213621"/>
                <a:gd name="connsiteY1" fmla="*/ 106811 h 213621"/>
                <a:gd name="connsiteX2" fmla="*/ 106811 w 213621"/>
                <a:gd name="connsiteY2" fmla="*/ 0 h 213621"/>
                <a:gd name="connsiteX3" fmla="*/ 213621 w 213621"/>
                <a:gd name="connsiteY3" fmla="*/ 106811 h 213621"/>
                <a:gd name="connsiteX4" fmla="*/ 106811 w 213621"/>
                <a:gd name="connsiteY4" fmla="*/ 213621 h 213621"/>
                <a:gd name="connsiteX5" fmla="*/ 106811 w 213621"/>
                <a:gd name="connsiteY5" fmla="*/ 17765 h 213621"/>
                <a:gd name="connsiteX6" fmla="*/ 17765 w 213621"/>
                <a:gd name="connsiteY6" fmla="*/ 106811 h 213621"/>
                <a:gd name="connsiteX7" fmla="*/ 106811 w 213621"/>
                <a:gd name="connsiteY7" fmla="*/ 195856 h 213621"/>
                <a:gd name="connsiteX8" fmla="*/ 195856 w 213621"/>
                <a:gd name="connsiteY8" fmla="*/ 106811 h 213621"/>
                <a:gd name="connsiteX9" fmla="*/ 106811 w 213621"/>
                <a:gd name="connsiteY9" fmla="*/ 17765 h 21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21" h="213621">
                  <a:moveTo>
                    <a:pt x="106811" y="213621"/>
                  </a:moveTo>
                  <a:cubicBezTo>
                    <a:pt x="47922" y="213621"/>
                    <a:pt x="0" y="165699"/>
                    <a:pt x="0" y="106811"/>
                  </a:cubicBezTo>
                  <a:cubicBezTo>
                    <a:pt x="0" y="47922"/>
                    <a:pt x="47922" y="0"/>
                    <a:pt x="106811" y="0"/>
                  </a:cubicBezTo>
                  <a:cubicBezTo>
                    <a:pt x="165699" y="0"/>
                    <a:pt x="213621" y="47922"/>
                    <a:pt x="213621" y="106811"/>
                  </a:cubicBezTo>
                  <a:cubicBezTo>
                    <a:pt x="213621" y="165699"/>
                    <a:pt x="165699" y="213621"/>
                    <a:pt x="106811" y="213621"/>
                  </a:cubicBezTo>
                  <a:close/>
                  <a:moveTo>
                    <a:pt x="106811" y="17765"/>
                  </a:moveTo>
                  <a:cubicBezTo>
                    <a:pt x="57682" y="17765"/>
                    <a:pt x="17765" y="57682"/>
                    <a:pt x="17765" y="106811"/>
                  </a:cubicBezTo>
                  <a:cubicBezTo>
                    <a:pt x="17765" y="155939"/>
                    <a:pt x="57682" y="195856"/>
                    <a:pt x="106811" y="195856"/>
                  </a:cubicBezTo>
                  <a:cubicBezTo>
                    <a:pt x="155939" y="195856"/>
                    <a:pt x="195856" y="155939"/>
                    <a:pt x="195856" y="106811"/>
                  </a:cubicBezTo>
                  <a:cubicBezTo>
                    <a:pt x="195856" y="57682"/>
                    <a:pt x="155830" y="17765"/>
                    <a:pt x="106811" y="17765"/>
                  </a:cubicBezTo>
                  <a:close/>
                </a:path>
              </a:pathLst>
            </a:custGeom>
            <a:grpFill/>
            <a:ln w="10954" cap="flat">
              <a:noFill/>
              <a:prstDash val="solid"/>
              <a:miter/>
            </a:ln>
          </p:spPr>
          <p:txBody>
            <a:bodyPr rtlCol="0" anchor="ctr"/>
            <a:lstStyle/>
            <a:p>
              <a:endParaRPr lang="en-US"/>
            </a:p>
          </p:txBody>
        </p:sp>
        <p:sp>
          <p:nvSpPr>
            <p:cNvPr id="1691" name="Forma libre: forma 1690">
              <a:extLst>
                <a:ext uri="{FF2B5EF4-FFF2-40B4-BE49-F238E27FC236}">
                  <a16:creationId xmlns:a16="http://schemas.microsoft.com/office/drawing/2014/main" id="{3415E708-86F1-4A02-BCF7-E89E1545E120}"/>
                </a:ext>
              </a:extLst>
            </p:cNvPr>
            <p:cNvSpPr/>
            <p:nvPr/>
          </p:nvSpPr>
          <p:spPr>
            <a:xfrm>
              <a:off x="8139145" y="4475590"/>
              <a:ext cx="58339" cy="150755"/>
            </a:xfrm>
            <a:custGeom>
              <a:avLst/>
              <a:gdLst>
                <a:gd name="connsiteX0" fmla="*/ 29170 w 58339"/>
                <a:gd name="connsiteY0" fmla="*/ 150755 h 150755"/>
                <a:gd name="connsiteX1" fmla="*/ 0 w 58339"/>
                <a:gd name="connsiteY1" fmla="*/ 121585 h 150755"/>
                <a:gd name="connsiteX2" fmla="*/ 0 w 58339"/>
                <a:gd name="connsiteY2" fmla="*/ 8853 h 150755"/>
                <a:gd name="connsiteX3" fmla="*/ 3290 w 58339"/>
                <a:gd name="connsiteY3" fmla="*/ 1944 h 150755"/>
                <a:gd name="connsiteX4" fmla="*/ 10747 w 58339"/>
                <a:gd name="connsiteY4" fmla="*/ 190 h 150755"/>
                <a:gd name="connsiteX5" fmla="*/ 47593 w 58339"/>
                <a:gd name="connsiteY5" fmla="*/ 190 h 150755"/>
                <a:gd name="connsiteX6" fmla="*/ 55050 w 58339"/>
                <a:gd name="connsiteY6" fmla="*/ 1944 h 150755"/>
                <a:gd name="connsiteX7" fmla="*/ 58340 w 58339"/>
                <a:gd name="connsiteY7" fmla="*/ 8853 h 150755"/>
                <a:gd name="connsiteX8" fmla="*/ 58340 w 58339"/>
                <a:gd name="connsiteY8" fmla="*/ 121585 h 150755"/>
                <a:gd name="connsiteX9" fmla="*/ 29170 w 58339"/>
                <a:gd name="connsiteY9" fmla="*/ 150755 h 150755"/>
                <a:gd name="connsiteX10" fmla="*/ 17765 w 58339"/>
                <a:gd name="connsiteY10" fmla="*/ 19380 h 150755"/>
                <a:gd name="connsiteX11" fmla="*/ 17765 w 58339"/>
                <a:gd name="connsiteY11" fmla="*/ 121695 h 150755"/>
                <a:gd name="connsiteX12" fmla="*/ 29060 w 58339"/>
                <a:gd name="connsiteY12" fmla="*/ 132990 h 150755"/>
                <a:gd name="connsiteX13" fmla="*/ 40355 w 58339"/>
                <a:gd name="connsiteY13" fmla="*/ 121695 h 150755"/>
                <a:gd name="connsiteX14" fmla="*/ 40355 w 58339"/>
                <a:gd name="connsiteY14" fmla="*/ 19380 h 150755"/>
                <a:gd name="connsiteX15" fmla="*/ 17765 w 58339"/>
                <a:gd name="connsiteY15" fmla="*/ 19380 h 15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39" h="150755">
                  <a:moveTo>
                    <a:pt x="29170" y="150755"/>
                  </a:moveTo>
                  <a:cubicBezTo>
                    <a:pt x="13159" y="150755"/>
                    <a:pt x="0" y="137705"/>
                    <a:pt x="0" y="121585"/>
                  </a:cubicBezTo>
                  <a:lnTo>
                    <a:pt x="0" y="8853"/>
                  </a:lnTo>
                  <a:cubicBezTo>
                    <a:pt x="0" y="6221"/>
                    <a:pt x="1206" y="3589"/>
                    <a:pt x="3290" y="1944"/>
                  </a:cubicBezTo>
                  <a:cubicBezTo>
                    <a:pt x="5373" y="299"/>
                    <a:pt x="8115" y="-359"/>
                    <a:pt x="10747" y="190"/>
                  </a:cubicBezTo>
                  <a:cubicBezTo>
                    <a:pt x="22919" y="2712"/>
                    <a:pt x="35311" y="2712"/>
                    <a:pt x="47593" y="190"/>
                  </a:cubicBezTo>
                  <a:cubicBezTo>
                    <a:pt x="50225" y="-359"/>
                    <a:pt x="52967" y="299"/>
                    <a:pt x="55050" y="1944"/>
                  </a:cubicBezTo>
                  <a:cubicBezTo>
                    <a:pt x="57134" y="3589"/>
                    <a:pt x="58340" y="6221"/>
                    <a:pt x="58340" y="8853"/>
                  </a:cubicBezTo>
                  <a:lnTo>
                    <a:pt x="58340" y="121585"/>
                  </a:lnTo>
                  <a:cubicBezTo>
                    <a:pt x="58230" y="137705"/>
                    <a:pt x="45181" y="150755"/>
                    <a:pt x="29170" y="150755"/>
                  </a:cubicBezTo>
                  <a:close/>
                  <a:moveTo>
                    <a:pt x="17765" y="19380"/>
                  </a:moveTo>
                  <a:lnTo>
                    <a:pt x="17765" y="121695"/>
                  </a:lnTo>
                  <a:cubicBezTo>
                    <a:pt x="17765" y="127946"/>
                    <a:pt x="22810" y="132990"/>
                    <a:pt x="29060" y="132990"/>
                  </a:cubicBezTo>
                  <a:cubicBezTo>
                    <a:pt x="35311" y="132990"/>
                    <a:pt x="40355" y="127946"/>
                    <a:pt x="40355" y="121695"/>
                  </a:cubicBezTo>
                  <a:lnTo>
                    <a:pt x="40355" y="19380"/>
                  </a:lnTo>
                  <a:cubicBezTo>
                    <a:pt x="32899" y="20148"/>
                    <a:pt x="25332" y="20148"/>
                    <a:pt x="17765" y="19380"/>
                  </a:cubicBezTo>
                  <a:close/>
                </a:path>
              </a:pathLst>
            </a:custGeom>
            <a:grpFill/>
            <a:ln w="10954" cap="flat">
              <a:noFill/>
              <a:prstDash val="solid"/>
              <a:miter/>
            </a:ln>
          </p:spPr>
          <p:txBody>
            <a:bodyPr rtlCol="0" anchor="ctr"/>
            <a:lstStyle/>
            <a:p>
              <a:endParaRPr lang="en-US"/>
            </a:p>
          </p:txBody>
        </p:sp>
        <p:sp>
          <p:nvSpPr>
            <p:cNvPr id="1692" name="Forma libre: forma 1691">
              <a:extLst>
                <a:ext uri="{FF2B5EF4-FFF2-40B4-BE49-F238E27FC236}">
                  <a16:creationId xmlns:a16="http://schemas.microsoft.com/office/drawing/2014/main" id="{B1133034-E5E0-49F1-AFC2-2BCB3DE8A177}"/>
                </a:ext>
              </a:extLst>
            </p:cNvPr>
            <p:cNvSpPr/>
            <p:nvPr/>
          </p:nvSpPr>
          <p:spPr>
            <a:xfrm>
              <a:off x="8177088" y="4156225"/>
              <a:ext cx="57791" cy="162189"/>
            </a:xfrm>
            <a:custGeom>
              <a:avLst/>
              <a:gdLst>
                <a:gd name="connsiteX0" fmla="*/ 48800 w 57791"/>
                <a:gd name="connsiteY0" fmla="*/ 162190 h 162189"/>
                <a:gd name="connsiteX1" fmla="*/ 39917 w 57791"/>
                <a:gd name="connsiteY1" fmla="*/ 153307 h 162189"/>
                <a:gd name="connsiteX2" fmla="*/ 39917 w 57791"/>
                <a:gd name="connsiteY2" fmla="*/ 28074 h 162189"/>
                <a:gd name="connsiteX3" fmla="*/ 29609 w 57791"/>
                <a:gd name="connsiteY3" fmla="*/ 17765 h 162189"/>
                <a:gd name="connsiteX4" fmla="*/ 17765 w 57791"/>
                <a:gd name="connsiteY4" fmla="*/ 17765 h 162189"/>
                <a:gd name="connsiteX5" fmla="*/ 17765 w 57791"/>
                <a:gd name="connsiteY5" fmla="*/ 135652 h 162189"/>
                <a:gd name="connsiteX6" fmla="*/ 8883 w 57791"/>
                <a:gd name="connsiteY6" fmla="*/ 144534 h 162189"/>
                <a:gd name="connsiteX7" fmla="*/ 0 w 57791"/>
                <a:gd name="connsiteY7" fmla="*/ 135652 h 162189"/>
                <a:gd name="connsiteX8" fmla="*/ 0 w 57791"/>
                <a:gd name="connsiteY8" fmla="*/ 8883 h 162189"/>
                <a:gd name="connsiteX9" fmla="*/ 8883 w 57791"/>
                <a:gd name="connsiteY9" fmla="*/ 0 h 162189"/>
                <a:gd name="connsiteX10" fmla="*/ 29718 w 57791"/>
                <a:gd name="connsiteY10" fmla="*/ 0 h 162189"/>
                <a:gd name="connsiteX11" fmla="*/ 57792 w 57791"/>
                <a:gd name="connsiteY11" fmla="*/ 28074 h 162189"/>
                <a:gd name="connsiteX12" fmla="*/ 57792 w 57791"/>
                <a:gd name="connsiteY12" fmla="*/ 153307 h 162189"/>
                <a:gd name="connsiteX13" fmla="*/ 48800 w 57791"/>
                <a:gd name="connsiteY13" fmla="*/ 162190 h 16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791" h="162189">
                  <a:moveTo>
                    <a:pt x="48800" y="162190"/>
                  </a:moveTo>
                  <a:cubicBezTo>
                    <a:pt x="43865" y="162190"/>
                    <a:pt x="39917" y="158242"/>
                    <a:pt x="39917" y="153307"/>
                  </a:cubicBezTo>
                  <a:lnTo>
                    <a:pt x="39917" y="28074"/>
                  </a:lnTo>
                  <a:cubicBezTo>
                    <a:pt x="39917" y="22371"/>
                    <a:pt x="35311" y="17765"/>
                    <a:pt x="29609" y="17765"/>
                  </a:cubicBezTo>
                  <a:lnTo>
                    <a:pt x="17765" y="17765"/>
                  </a:lnTo>
                  <a:lnTo>
                    <a:pt x="17765" y="135652"/>
                  </a:lnTo>
                  <a:cubicBezTo>
                    <a:pt x="17765" y="140587"/>
                    <a:pt x="13818" y="144534"/>
                    <a:pt x="8883" y="144534"/>
                  </a:cubicBezTo>
                  <a:cubicBezTo>
                    <a:pt x="3948" y="144534"/>
                    <a:pt x="0" y="140587"/>
                    <a:pt x="0" y="135652"/>
                  </a:cubicBezTo>
                  <a:lnTo>
                    <a:pt x="0" y="8883"/>
                  </a:lnTo>
                  <a:cubicBezTo>
                    <a:pt x="0" y="3948"/>
                    <a:pt x="3948" y="0"/>
                    <a:pt x="8883" y="0"/>
                  </a:cubicBezTo>
                  <a:lnTo>
                    <a:pt x="29718" y="0"/>
                  </a:lnTo>
                  <a:cubicBezTo>
                    <a:pt x="45181" y="0"/>
                    <a:pt x="57792" y="12611"/>
                    <a:pt x="57792" y="28074"/>
                  </a:cubicBezTo>
                  <a:lnTo>
                    <a:pt x="57792" y="153307"/>
                  </a:lnTo>
                  <a:cubicBezTo>
                    <a:pt x="57682" y="158133"/>
                    <a:pt x="53734" y="162190"/>
                    <a:pt x="48800" y="162190"/>
                  </a:cubicBezTo>
                  <a:close/>
                </a:path>
              </a:pathLst>
            </a:custGeom>
            <a:grpFill/>
            <a:ln w="10954" cap="flat">
              <a:noFill/>
              <a:prstDash val="solid"/>
              <a:miter/>
            </a:ln>
          </p:spPr>
          <p:txBody>
            <a:bodyPr rtlCol="0" anchor="ctr"/>
            <a:lstStyle/>
            <a:p>
              <a:endParaRPr lang="en-US"/>
            </a:p>
          </p:txBody>
        </p:sp>
        <p:sp>
          <p:nvSpPr>
            <p:cNvPr id="1693" name="Forma libre: forma 1692">
              <a:extLst>
                <a:ext uri="{FF2B5EF4-FFF2-40B4-BE49-F238E27FC236}">
                  <a16:creationId xmlns:a16="http://schemas.microsoft.com/office/drawing/2014/main" id="{E16A2F06-1161-482F-8227-18948377AEC1}"/>
                </a:ext>
              </a:extLst>
            </p:cNvPr>
            <p:cNvSpPr/>
            <p:nvPr/>
          </p:nvSpPr>
          <p:spPr>
            <a:xfrm>
              <a:off x="7669682" y="4156115"/>
              <a:ext cx="464417" cy="329424"/>
            </a:xfrm>
            <a:custGeom>
              <a:avLst/>
              <a:gdLst>
                <a:gd name="connsiteX0" fmla="*/ 455426 w 464417"/>
                <a:gd name="connsiteY0" fmla="*/ 329424 h 329424"/>
                <a:gd name="connsiteX1" fmla="*/ 28073 w 464417"/>
                <a:gd name="connsiteY1" fmla="*/ 329424 h 329424"/>
                <a:gd name="connsiteX2" fmla="*/ 0 w 464417"/>
                <a:gd name="connsiteY2" fmla="*/ 301351 h 329424"/>
                <a:gd name="connsiteX3" fmla="*/ 0 w 464417"/>
                <a:gd name="connsiteY3" fmla="*/ 28073 h 329424"/>
                <a:gd name="connsiteX4" fmla="*/ 28073 w 464417"/>
                <a:gd name="connsiteY4" fmla="*/ 0 h 329424"/>
                <a:gd name="connsiteX5" fmla="*/ 48909 w 464417"/>
                <a:gd name="connsiteY5" fmla="*/ 0 h 329424"/>
                <a:gd name="connsiteX6" fmla="*/ 57792 w 464417"/>
                <a:gd name="connsiteY6" fmla="*/ 8883 h 329424"/>
                <a:gd name="connsiteX7" fmla="*/ 57792 w 464417"/>
                <a:gd name="connsiteY7" fmla="*/ 276787 h 329424"/>
                <a:gd name="connsiteX8" fmla="*/ 48909 w 464417"/>
                <a:gd name="connsiteY8" fmla="*/ 285669 h 329424"/>
                <a:gd name="connsiteX9" fmla="*/ 40027 w 464417"/>
                <a:gd name="connsiteY9" fmla="*/ 276787 h 329424"/>
                <a:gd name="connsiteX10" fmla="*/ 40027 w 464417"/>
                <a:gd name="connsiteY10" fmla="*/ 17765 h 329424"/>
                <a:gd name="connsiteX11" fmla="*/ 28183 w 464417"/>
                <a:gd name="connsiteY11" fmla="*/ 17765 h 329424"/>
                <a:gd name="connsiteX12" fmla="*/ 17875 w 464417"/>
                <a:gd name="connsiteY12" fmla="*/ 28073 h 329424"/>
                <a:gd name="connsiteX13" fmla="*/ 17875 w 464417"/>
                <a:gd name="connsiteY13" fmla="*/ 301351 h 329424"/>
                <a:gd name="connsiteX14" fmla="*/ 28183 w 464417"/>
                <a:gd name="connsiteY14" fmla="*/ 311549 h 329424"/>
                <a:gd name="connsiteX15" fmla="*/ 455535 w 464417"/>
                <a:gd name="connsiteY15" fmla="*/ 311549 h 329424"/>
                <a:gd name="connsiteX16" fmla="*/ 464418 w 464417"/>
                <a:gd name="connsiteY16" fmla="*/ 320432 h 329424"/>
                <a:gd name="connsiteX17" fmla="*/ 455426 w 464417"/>
                <a:gd name="connsiteY17" fmla="*/ 329424 h 32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4417" h="329424">
                  <a:moveTo>
                    <a:pt x="455426" y="329424"/>
                  </a:moveTo>
                  <a:lnTo>
                    <a:pt x="28073" y="329424"/>
                  </a:lnTo>
                  <a:cubicBezTo>
                    <a:pt x="12611" y="329424"/>
                    <a:pt x="0" y="316813"/>
                    <a:pt x="0" y="301351"/>
                  </a:cubicBezTo>
                  <a:lnTo>
                    <a:pt x="0" y="28073"/>
                  </a:lnTo>
                  <a:cubicBezTo>
                    <a:pt x="0" y="12611"/>
                    <a:pt x="12611" y="0"/>
                    <a:pt x="28073" y="0"/>
                  </a:cubicBezTo>
                  <a:lnTo>
                    <a:pt x="48909" y="0"/>
                  </a:lnTo>
                  <a:cubicBezTo>
                    <a:pt x="53844" y="0"/>
                    <a:pt x="57792" y="3948"/>
                    <a:pt x="57792" y="8883"/>
                  </a:cubicBezTo>
                  <a:lnTo>
                    <a:pt x="57792" y="276787"/>
                  </a:lnTo>
                  <a:cubicBezTo>
                    <a:pt x="57792" y="281721"/>
                    <a:pt x="53844" y="285669"/>
                    <a:pt x="48909" y="285669"/>
                  </a:cubicBezTo>
                  <a:cubicBezTo>
                    <a:pt x="43974" y="285669"/>
                    <a:pt x="40027" y="281721"/>
                    <a:pt x="40027" y="276787"/>
                  </a:cubicBezTo>
                  <a:lnTo>
                    <a:pt x="40027" y="17765"/>
                  </a:lnTo>
                  <a:lnTo>
                    <a:pt x="28183" y="17765"/>
                  </a:lnTo>
                  <a:cubicBezTo>
                    <a:pt x="22481" y="17765"/>
                    <a:pt x="17875" y="22371"/>
                    <a:pt x="17875" y="28073"/>
                  </a:cubicBezTo>
                  <a:lnTo>
                    <a:pt x="17875" y="301351"/>
                  </a:lnTo>
                  <a:cubicBezTo>
                    <a:pt x="17875" y="307053"/>
                    <a:pt x="22481" y="311549"/>
                    <a:pt x="28183" y="311549"/>
                  </a:cubicBezTo>
                  <a:lnTo>
                    <a:pt x="455535" y="311549"/>
                  </a:lnTo>
                  <a:cubicBezTo>
                    <a:pt x="460470" y="311549"/>
                    <a:pt x="464418" y="315497"/>
                    <a:pt x="464418" y="320432"/>
                  </a:cubicBezTo>
                  <a:cubicBezTo>
                    <a:pt x="464308" y="325367"/>
                    <a:pt x="460360" y="329424"/>
                    <a:pt x="455426" y="329424"/>
                  </a:cubicBezTo>
                  <a:close/>
                </a:path>
              </a:pathLst>
            </a:custGeom>
            <a:grpFill/>
            <a:ln w="10954" cap="flat">
              <a:noFill/>
              <a:prstDash val="solid"/>
              <a:miter/>
            </a:ln>
          </p:spPr>
          <p:txBody>
            <a:bodyPr rtlCol="0" anchor="ctr"/>
            <a:lstStyle/>
            <a:p>
              <a:endParaRPr lang="en-US"/>
            </a:p>
          </p:txBody>
        </p:sp>
        <p:sp>
          <p:nvSpPr>
            <p:cNvPr id="1694" name="Forma libre: forma 1693">
              <a:extLst>
                <a:ext uri="{FF2B5EF4-FFF2-40B4-BE49-F238E27FC236}">
                  <a16:creationId xmlns:a16="http://schemas.microsoft.com/office/drawing/2014/main" id="{328AA92A-B0D0-40E0-9720-66C60A62403E}"/>
                </a:ext>
              </a:extLst>
            </p:cNvPr>
            <p:cNvSpPr/>
            <p:nvPr/>
          </p:nvSpPr>
          <p:spPr>
            <a:xfrm>
              <a:off x="7943398" y="4139666"/>
              <a:ext cx="17765" cy="302228"/>
            </a:xfrm>
            <a:custGeom>
              <a:avLst/>
              <a:gdLst>
                <a:gd name="connsiteX0" fmla="*/ 8883 w 17765"/>
                <a:gd name="connsiteY0" fmla="*/ 302228 h 302228"/>
                <a:gd name="connsiteX1" fmla="*/ 0 w 17765"/>
                <a:gd name="connsiteY1" fmla="*/ 293346 h 302228"/>
                <a:gd name="connsiteX2" fmla="*/ 0 w 17765"/>
                <a:gd name="connsiteY2" fmla="*/ 8883 h 302228"/>
                <a:gd name="connsiteX3" fmla="*/ 8883 w 17765"/>
                <a:gd name="connsiteY3" fmla="*/ 0 h 302228"/>
                <a:gd name="connsiteX4" fmla="*/ 17765 w 17765"/>
                <a:gd name="connsiteY4" fmla="*/ 8883 h 302228"/>
                <a:gd name="connsiteX5" fmla="*/ 17765 w 17765"/>
                <a:gd name="connsiteY5" fmla="*/ 293346 h 302228"/>
                <a:gd name="connsiteX6" fmla="*/ 8883 w 17765"/>
                <a:gd name="connsiteY6" fmla="*/ 302228 h 30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302228">
                  <a:moveTo>
                    <a:pt x="8883" y="302228"/>
                  </a:moveTo>
                  <a:cubicBezTo>
                    <a:pt x="3948" y="302228"/>
                    <a:pt x="0" y="298280"/>
                    <a:pt x="0" y="293346"/>
                  </a:cubicBezTo>
                  <a:lnTo>
                    <a:pt x="0" y="8883"/>
                  </a:lnTo>
                  <a:cubicBezTo>
                    <a:pt x="0" y="3948"/>
                    <a:pt x="3948" y="0"/>
                    <a:pt x="8883" y="0"/>
                  </a:cubicBezTo>
                  <a:cubicBezTo>
                    <a:pt x="13818" y="0"/>
                    <a:pt x="17765" y="3948"/>
                    <a:pt x="17765" y="8883"/>
                  </a:cubicBezTo>
                  <a:lnTo>
                    <a:pt x="17765" y="293346"/>
                  </a:lnTo>
                  <a:cubicBezTo>
                    <a:pt x="17765" y="298280"/>
                    <a:pt x="13818" y="302228"/>
                    <a:pt x="8883" y="302228"/>
                  </a:cubicBezTo>
                  <a:close/>
                </a:path>
              </a:pathLst>
            </a:custGeom>
            <a:grpFill/>
            <a:ln w="10954" cap="flat">
              <a:noFill/>
              <a:prstDash val="solid"/>
              <a:miter/>
            </a:ln>
          </p:spPr>
          <p:txBody>
            <a:bodyPr rtlCol="0" anchor="ctr"/>
            <a:lstStyle/>
            <a:p>
              <a:endParaRPr lang="en-US"/>
            </a:p>
          </p:txBody>
        </p:sp>
        <p:sp>
          <p:nvSpPr>
            <p:cNvPr id="1695" name="Forma libre: forma 1694">
              <a:extLst>
                <a:ext uri="{FF2B5EF4-FFF2-40B4-BE49-F238E27FC236}">
                  <a16:creationId xmlns:a16="http://schemas.microsoft.com/office/drawing/2014/main" id="{A8957429-C3DC-4192-9F4F-82F3D412B630}"/>
                </a:ext>
              </a:extLst>
            </p:cNvPr>
            <p:cNvSpPr/>
            <p:nvPr/>
          </p:nvSpPr>
          <p:spPr>
            <a:xfrm>
              <a:off x="7709709" y="4126835"/>
              <a:ext cx="485034" cy="358704"/>
            </a:xfrm>
            <a:custGeom>
              <a:avLst/>
              <a:gdLst>
                <a:gd name="connsiteX0" fmla="*/ 264614 w 485034"/>
                <a:gd name="connsiteY0" fmla="*/ 358704 h 358704"/>
                <a:gd name="connsiteX1" fmla="*/ 220420 w 485034"/>
                <a:gd name="connsiteY1" fmla="*/ 358704 h 358704"/>
                <a:gd name="connsiteX2" fmla="*/ 198707 w 485034"/>
                <a:gd name="connsiteY2" fmla="*/ 336991 h 358704"/>
                <a:gd name="connsiteX3" fmla="*/ 176775 w 485034"/>
                <a:gd name="connsiteY3" fmla="*/ 315059 h 358704"/>
                <a:gd name="connsiteX4" fmla="*/ 8883 w 485034"/>
                <a:gd name="connsiteY4" fmla="*/ 315059 h 358704"/>
                <a:gd name="connsiteX5" fmla="*/ 0 w 485034"/>
                <a:gd name="connsiteY5" fmla="*/ 306176 h 358704"/>
                <a:gd name="connsiteX6" fmla="*/ 0 w 485034"/>
                <a:gd name="connsiteY6" fmla="*/ 8883 h 358704"/>
                <a:gd name="connsiteX7" fmla="*/ 8883 w 485034"/>
                <a:gd name="connsiteY7" fmla="*/ 0 h 358704"/>
                <a:gd name="connsiteX8" fmla="*/ 137845 w 485034"/>
                <a:gd name="connsiteY8" fmla="*/ 0 h 358704"/>
                <a:gd name="connsiteX9" fmla="*/ 222065 w 485034"/>
                <a:gd name="connsiteY9" fmla="*/ 8444 h 358704"/>
                <a:gd name="connsiteX10" fmla="*/ 242462 w 485034"/>
                <a:gd name="connsiteY10" fmla="*/ 12611 h 358704"/>
                <a:gd name="connsiteX11" fmla="*/ 262860 w 485034"/>
                <a:gd name="connsiteY11" fmla="*/ 8444 h 358704"/>
                <a:gd name="connsiteX12" fmla="*/ 347080 w 485034"/>
                <a:gd name="connsiteY12" fmla="*/ 0 h 358704"/>
                <a:gd name="connsiteX13" fmla="*/ 476152 w 485034"/>
                <a:gd name="connsiteY13" fmla="*/ 0 h 358704"/>
                <a:gd name="connsiteX14" fmla="*/ 485034 w 485034"/>
                <a:gd name="connsiteY14" fmla="*/ 8883 h 358704"/>
                <a:gd name="connsiteX15" fmla="*/ 485034 w 485034"/>
                <a:gd name="connsiteY15" fmla="*/ 164931 h 358704"/>
                <a:gd name="connsiteX16" fmla="*/ 476152 w 485034"/>
                <a:gd name="connsiteY16" fmla="*/ 173814 h 358704"/>
                <a:gd name="connsiteX17" fmla="*/ 467269 w 485034"/>
                <a:gd name="connsiteY17" fmla="*/ 164931 h 358704"/>
                <a:gd name="connsiteX18" fmla="*/ 467269 w 485034"/>
                <a:gd name="connsiteY18" fmla="*/ 17765 h 358704"/>
                <a:gd name="connsiteX19" fmla="*/ 347190 w 485034"/>
                <a:gd name="connsiteY19" fmla="*/ 17765 h 358704"/>
                <a:gd name="connsiteX20" fmla="*/ 266478 w 485034"/>
                <a:gd name="connsiteY20" fmla="*/ 25880 h 358704"/>
                <a:gd name="connsiteX21" fmla="*/ 244327 w 485034"/>
                <a:gd name="connsiteY21" fmla="*/ 30376 h 358704"/>
                <a:gd name="connsiteX22" fmla="*/ 240817 w 485034"/>
                <a:gd name="connsiteY22" fmla="*/ 30376 h 358704"/>
                <a:gd name="connsiteX23" fmla="*/ 218666 w 485034"/>
                <a:gd name="connsiteY23" fmla="*/ 25880 h 358704"/>
                <a:gd name="connsiteX24" fmla="*/ 137954 w 485034"/>
                <a:gd name="connsiteY24" fmla="*/ 17765 h 358704"/>
                <a:gd name="connsiteX25" fmla="*/ 17765 w 485034"/>
                <a:gd name="connsiteY25" fmla="*/ 17765 h 358704"/>
                <a:gd name="connsiteX26" fmla="*/ 17765 w 485034"/>
                <a:gd name="connsiteY26" fmla="*/ 297293 h 358704"/>
                <a:gd name="connsiteX27" fmla="*/ 176775 w 485034"/>
                <a:gd name="connsiteY27" fmla="*/ 297293 h 358704"/>
                <a:gd name="connsiteX28" fmla="*/ 216582 w 485034"/>
                <a:gd name="connsiteY28" fmla="*/ 337101 h 358704"/>
                <a:gd name="connsiteX29" fmla="*/ 220420 w 485034"/>
                <a:gd name="connsiteY29" fmla="*/ 340939 h 358704"/>
                <a:gd name="connsiteX30" fmla="*/ 264614 w 485034"/>
                <a:gd name="connsiteY30" fmla="*/ 340939 h 358704"/>
                <a:gd name="connsiteX31" fmla="*/ 268452 w 485034"/>
                <a:gd name="connsiteY31" fmla="*/ 337101 h 358704"/>
                <a:gd name="connsiteX32" fmla="*/ 308259 w 485034"/>
                <a:gd name="connsiteY32" fmla="*/ 297293 h 358704"/>
                <a:gd name="connsiteX33" fmla="*/ 371206 w 485034"/>
                <a:gd name="connsiteY33" fmla="*/ 297293 h 358704"/>
                <a:gd name="connsiteX34" fmla="*/ 380088 w 485034"/>
                <a:gd name="connsiteY34" fmla="*/ 306176 h 358704"/>
                <a:gd name="connsiteX35" fmla="*/ 371206 w 485034"/>
                <a:gd name="connsiteY35" fmla="*/ 315059 h 358704"/>
                <a:gd name="connsiteX36" fmla="*/ 308259 w 485034"/>
                <a:gd name="connsiteY36" fmla="*/ 315059 h 358704"/>
                <a:gd name="connsiteX37" fmla="*/ 286327 w 485034"/>
                <a:gd name="connsiteY37" fmla="*/ 336991 h 358704"/>
                <a:gd name="connsiteX38" fmla="*/ 264614 w 485034"/>
                <a:gd name="connsiteY38" fmla="*/ 358704 h 35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5034" h="358704">
                  <a:moveTo>
                    <a:pt x="264614" y="358704"/>
                  </a:moveTo>
                  <a:lnTo>
                    <a:pt x="220420" y="358704"/>
                  </a:lnTo>
                  <a:cubicBezTo>
                    <a:pt x="208467" y="358704"/>
                    <a:pt x="198707" y="348944"/>
                    <a:pt x="198707" y="336991"/>
                  </a:cubicBezTo>
                  <a:cubicBezTo>
                    <a:pt x="198707" y="324928"/>
                    <a:pt x="188838" y="315059"/>
                    <a:pt x="176775" y="315059"/>
                  </a:cubicBezTo>
                  <a:lnTo>
                    <a:pt x="8883" y="315059"/>
                  </a:lnTo>
                  <a:cubicBezTo>
                    <a:pt x="3948" y="315059"/>
                    <a:pt x="0" y="311111"/>
                    <a:pt x="0" y="306176"/>
                  </a:cubicBezTo>
                  <a:lnTo>
                    <a:pt x="0" y="8883"/>
                  </a:lnTo>
                  <a:cubicBezTo>
                    <a:pt x="0" y="3948"/>
                    <a:pt x="3948" y="0"/>
                    <a:pt x="8883" y="0"/>
                  </a:cubicBezTo>
                  <a:lnTo>
                    <a:pt x="137845" y="0"/>
                  </a:lnTo>
                  <a:cubicBezTo>
                    <a:pt x="166138" y="0"/>
                    <a:pt x="194430" y="2851"/>
                    <a:pt x="222065" y="8444"/>
                  </a:cubicBezTo>
                  <a:lnTo>
                    <a:pt x="242462" y="12611"/>
                  </a:lnTo>
                  <a:lnTo>
                    <a:pt x="262860" y="8444"/>
                  </a:lnTo>
                  <a:cubicBezTo>
                    <a:pt x="290494" y="2851"/>
                    <a:pt x="318897" y="0"/>
                    <a:pt x="347080" y="0"/>
                  </a:cubicBezTo>
                  <a:lnTo>
                    <a:pt x="476152" y="0"/>
                  </a:lnTo>
                  <a:cubicBezTo>
                    <a:pt x="481087" y="0"/>
                    <a:pt x="485034" y="3948"/>
                    <a:pt x="485034" y="8883"/>
                  </a:cubicBezTo>
                  <a:lnTo>
                    <a:pt x="485034" y="164931"/>
                  </a:lnTo>
                  <a:cubicBezTo>
                    <a:pt x="485034" y="169866"/>
                    <a:pt x="481087" y="173814"/>
                    <a:pt x="476152" y="173814"/>
                  </a:cubicBezTo>
                  <a:cubicBezTo>
                    <a:pt x="471217" y="173814"/>
                    <a:pt x="467269" y="169866"/>
                    <a:pt x="467269" y="164931"/>
                  </a:cubicBezTo>
                  <a:lnTo>
                    <a:pt x="467269" y="17765"/>
                  </a:lnTo>
                  <a:lnTo>
                    <a:pt x="347190" y="17765"/>
                  </a:lnTo>
                  <a:cubicBezTo>
                    <a:pt x="320103" y="17765"/>
                    <a:pt x="293017" y="20507"/>
                    <a:pt x="266478" y="25880"/>
                  </a:cubicBezTo>
                  <a:lnTo>
                    <a:pt x="244327" y="30376"/>
                  </a:lnTo>
                  <a:cubicBezTo>
                    <a:pt x="243120" y="30596"/>
                    <a:pt x="241914" y="30596"/>
                    <a:pt x="240817" y="30376"/>
                  </a:cubicBezTo>
                  <a:lnTo>
                    <a:pt x="218666" y="25880"/>
                  </a:lnTo>
                  <a:cubicBezTo>
                    <a:pt x="192127" y="20507"/>
                    <a:pt x="165041" y="17765"/>
                    <a:pt x="137954" y="17765"/>
                  </a:cubicBezTo>
                  <a:lnTo>
                    <a:pt x="17765" y="17765"/>
                  </a:lnTo>
                  <a:lnTo>
                    <a:pt x="17765" y="297293"/>
                  </a:lnTo>
                  <a:lnTo>
                    <a:pt x="176775" y="297293"/>
                  </a:lnTo>
                  <a:cubicBezTo>
                    <a:pt x="198707" y="297293"/>
                    <a:pt x="216582" y="315168"/>
                    <a:pt x="216582" y="337101"/>
                  </a:cubicBezTo>
                  <a:cubicBezTo>
                    <a:pt x="216582" y="339184"/>
                    <a:pt x="218337" y="340939"/>
                    <a:pt x="220420" y="340939"/>
                  </a:cubicBezTo>
                  <a:lnTo>
                    <a:pt x="264614" y="340939"/>
                  </a:lnTo>
                  <a:cubicBezTo>
                    <a:pt x="266698" y="340939"/>
                    <a:pt x="268452" y="339184"/>
                    <a:pt x="268452" y="337101"/>
                  </a:cubicBezTo>
                  <a:cubicBezTo>
                    <a:pt x="268452" y="315168"/>
                    <a:pt x="286327" y="297293"/>
                    <a:pt x="308259" y="297293"/>
                  </a:cubicBezTo>
                  <a:lnTo>
                    <a:pt x="371206" y="297293"/>
                  </a:lnTo>
                  <a:cubicBezTo>
                    <a:pt x="376140" y="297293"/>
                    <a:pt x="380088" y="301241"/>
                    <a:pt x="380088" y="306176"/>
                  </a:cubicBezTo>
                  <a:cubicBezTo>
                    <a:pt x="380088" y="311111"/>
                    <a:pt x="376140" y="315059"/>
                    <a:pt x="371206" y="315059"/>
                  </a:cubicBezTo>
                  <a:lnTo>
                    <a:pt x="308259" y="315059"/>
                  </a:lnTo>
                  <a:cubicBezTo>
                    <a:pt x="296197" y="315059"/>
                    <a:pt x="286327" y="324928"/>
                    <a:pt x="286327" y="336991"/>
                  </a:cubicBezTo>
                  <a:cubicBezTo>
                    <a:pt x="286327" y="348944"/>
                    <a:pt x="276567" y="358704"/>
                    <a:pt x="264614" y="358704"/>
                  </a:cubicBezTo>
                  <a:close/>
                </a:path>
              </a:pathLst>
            </a:custGeom>
            <a:grpFill/>
            <a:ln w="10954" cap="flat">
              <a:noFill/>
              <a:prstDash val="solid"/>
              <a:miter/>
            </a:ln>
          </p:spPr>
          <p:txBody>
            <a:bodyPr rtlCol="0" anchor="ctr"/>
            <a:lstStyle/>
            <a:p>
              <a:endParaRPr lang="en-US"/>
            </a:p>
          </p:txBody>
        </p:sp>
        <p:sp>
          <p:nvSpPr>
            <p:cNvPr id="1696" name="Forma libre: forma 1695">
              <a:extLst>
                <a:ext uri="{FF2B5EF4-FFF2-40B4-BE49-F238E27FC236}">
                  <a16:creationId xmlns:a16="http://schemas.microsoft.com/office/drawing/2014/main" id="{2819F2E4-ED1E-479E-A26A-6B3992859F08}"/>
                </a:ext>
              </a:extLst>
            </p:cNvPr>
            <p:cNvSpPr/>
            <p:nvPr/>
          </p:nvSpPr>
          <p:spPr>
            <a:xfrm>
              <a:off x="7760482" y="4181886"/>
              <a:ext cx="137627" cy="17765"/>
            </a:xfrm>
            <a:custGeom>
              <a:avLst/>
              <a:gdLst>
                <a:gd name="connsiteX0" fmla="*/ 128743 w 137627"/>
                <a:gd name="connsiteY0" fmla="*/ 17765 h 17765"/>
                <a:gd name="connsiteX1" fmla="*/ 8883 w 137627"/>
                <a:gd name="connsiteY1" fmla="*/ 17765 h 17765"/>
                <a:gd name="connsiteX2" fmla="*/ 0 w 137627"/>
                <a:gd name="connsiteY2" fmla="*/ 8883 h 17765"/>
                <a:gd name="connsiteX3" fmla="*/ 8883 w 137627"/>
                <a:gd name="connsiteY3" fmla="*/ 0 h 17765"/>
                <a:gd name="connsiteX4" fmla="*/ 128743 w 137627"/>
                <a:gd name="connsiteY4" fmla="*/ 0 h 17765"/>
                <a:gd name="connsiteX5" fmla="*/ 137626 w 137627"/>
                <a:gd name="connsiteY5" fmla="*/ 8883 h 17765"/>
                <a:gd name="connsiteX6" fmla="*/ 128743 w 137627"/>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627" h="17765">
                  <a:moveTo>
                    <a:pt x="128743" y="17765"/>
                  </a:moveTo>
                  <a:lnTo>
                    <a:pt x="8883" y="17765"/>
                  </a:lnTo>
                  <a:cubicBezTo>
                    <a:pt x="3948" y="17765"/>
                    <a:pt x="0" y="13817"/>
                    <a:pt x="0" y="8883"/>
                  </a:cubicBezTo>
                  <a:cubicBezTo>
                    <a:pt x="0" y="3948"/>
                    <a:pt x="3948" y="0"/>
                    <a:pt x="8883" y="0"/>
                  </a:cubicBezTo>
                  <a:lnTo>
                    <a:pt x="128743" y="0"/>
                  </a:lnTo>
                  <a:cubicBezTo>
                    <a:pt x="133678" y="0"/>
                    <a:pt x="137626" y="3948"/>
                    <a:pt x="137626" y="8883"/>
                  </a:cubicBezTo>
                  <a:cubicBezTo>
                    <a:pt x="137735" y="13817"/>
                    <a:pt x="133678" y="17765"/>
                    <a:pt x="128743" y="17765"/>
                  </a:cubicBezTo>
                  <a:close/>
                </a:path>
              </a:pathLst>
            </a:custGeom>
            <a:grpFill/>
            <a:ln w="10954" cap="flat">
              <a:noFill/>
              <a:prstDash val="solid"/>
              <a:miter/>
            </a:ln>
          </p:spPr>
          <p:txBody>
            <a:bodyPr rtlCol="0" anchor="ctr"/>
            <a:lstStyle/>
            <a:p>
              <a:endParaRPr lang="en-US"/>
            </a:p>
          </p:txBody>
        </p:sp>
        <p:sp>
          <p:nvSpPr>
            <p:cNvPr id="1697" name="Forma libre: forma 1696">
              <a:extLst>
                <a:ext uri="{FF2B5EF4-FFF2-40B4-BE49-F238E27FC236}">
                  <a16:creationId xmlns:a16="http://schemas.microsoft.com/office/drawing/2014/main" id="{E2931C9D-B0C5-45BA-8C10-450125DCFEB4}"/>
                </a:ext>
              </a:extLst>
            </p:cNvPr>
            <p:cNvSpPr/>
            <p:nvPr/>
          </p:nvSpPr>
          <p:spPr>
            <a:xfrm>
              <a:off x="7760482" y="4231453"/>
              <a:ext cx="137627" cy="17765"/>
            </a:xfrm>
            <a:custGeom>
              <a:avLst/>
              <a:gdLst>
                <a:gd name="connsiteX0" fmla="*/ 128743 w 137627"/>
                <a:gd name="connsiteY0" fmla="*/ 17765 h 17765"/>
                <a:gd name="connsiteX1" fmla="*/ 8883 w 137627"/>
                <a:gd name="connsiteY1" fmla="*/ 17765 h 17765"/>
                <a:gd name="connsiteX2" fmla="*/ 0 w 137627"/>
                <a:gd name="connsiteY2" fmla="*/ 8883 h 17765"/>
                <a:gd name="connsiteX3" fmla="*/ 8883 w 137627"/>
                <a:gd name="connsiteY3" fmla="*/ 0 h 17765"/>
                <a:gd name="connsiteX4" fmla="*/ 128743 w 137627"/>
                <a:gd name="connsiteY4" fmla="*/ 0 h 17765"/>
                <a:gd name="connsiteX5" fmla="*/ 137626 w 137627"/>
                <a:gd name="connsiteY5" fmla="*/ 8883 h 17765"/>
                <a:gd name="connsiteX6" fmla="*/ 128743 w 137627"/>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627" h="17765">
                  <a:moveTo>
                    <a:pt x="128743" y="17765"/>
                  </a:moveTo>
                  <a:lnTo>
                    <a:pt x="8883" y="17765"/>
                  </a:lnTo>
                  <a:cubicBezTo>
                    <a:pt x="3948" y="17765"/>
                    <a:pt x="0" y="13818"/>
                    <a:pt x="0" y="8883"/>
                  </a:cubicBezTo>
                  <a:cubicBezTo>
                    <a:pt x="0" y="3948"/>
                    <a:pt x="3948" y="0"/>
                    <a:pt x="8883" y="0"/>
                  </a:cubicBezTo>
                  <a:lnTo>
                    <a:pt x="128743" y="0"/>
                  </a:lnTo>
                  <a:cubicBezTo>
                    <a:pt x="133678" y="0"/>
                    <a:pt x="137626" y="3948"/>
                    <a:pt x="137626" y="8883"/>
                  </a:cubicBezTo>
                  <a:cubicBezTo>
                    <a:pt x="137735" y="13708"/>
                    <a:pt x="133678" y="17765"/>
                    <a:pt x="128743" y="17765"/>
                  </a:cubicBezTo>
                  <a:close/>
                </a:path>
              </a:pathLst>
            </a:custGeom>
            <a:grpFill/>
            <a:ln w="10954" cap="flat">
              <a:noFill/>
              <a:prstDash val="solid"/>
              <a:miter/>
            </a:ln>
          </p:spPr>
          <p:txBody>
            <a:bodyPr rtlCol="0" anchor="ctr"/>
            <a:lstStyle/>
            <a:p>
              <a:endParaRPr lang="en-US"/>
            </a:p>
          </p:txBody>
        </p:sp>
        <p:sp>
          <p:nvSpPr>
            <p:cNvPr id="1698" name="Forma libre: forma 1697">
              <a:extLst>
                <a:ext uri="{FF2B5EF4-FFF2-40B4-BE49-F238E27FC236}">
                  <a16:creationId xmlns:a16="http://schemas.microsoft.com/office/drawing/2014/main" id="{C620400B-1616-412C-9861-8173C2B2621A}"/>
                </a:ext>
              </a:extLst>
            </p:cNvPr>
            <p:cNvSpPr/>
            <p:nvPr/>
          </p:nvSpPr>
          <p:spPr>
            <a:xfrm>
              <a:off x="7760482" y="4281020"/>
              <a:ext cx="137627" cy="17765"/>
            </a:xfrm>
            <a:custGeom>
              <a:avLst/>
              <a:gdLst>
                <a:gd name="connsiteX0" fmla="*/ 128743 w 137627"/>
                <a:gd name="connsiteY0" fmla="*/ 17765 h 17765"/>
                <a:gd name="connsiteX1" fmla="*/ 8883 w 137627"/>
                <a:gd name="connsiteY1" fmla="*/ 17765 h 17765"/>
                <a:gd name="connsiteX2" fmla="*/ 0 w 137627"/>
                <a:gd name="connsiteY2" fmla="*/ 8883 h 17765"/>
                <a:gd name="connsiteX3" fmla="*/ 8883 w 137627"/>
                <a:gd name="connsiteY3" fmla="*/ 0 h 17765"/>
                <a:gd name="connsiteX4" fmla="*/ 128743 w 137627"/>
                <a:gd name="connsiteY4" fmla="*/ 0 h 17765"/>
                <a:gd name="connsiteX5" fmla="*/ 137626 w 137627"/>
                <a:gd name="connsiteY5" fmla="*/ 8883 h 17765"/>
                <a:gd name="connsiteX6" fmla="*/ 128743 w 137627"/>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627" h="17765">
                  <a:moveTo>
                    <a:pt x="128743" y="17765"/>
                  </a:moveTo>
                  <a:lnTo>
                    <a:pt x="8883" y="17765"/>
                  </a:lnTo>
                  <a:cubicBezTo>
                    <a:pt x="3948" y="17765"/>
                    <a:pt x="0" y="13818"/>
                    <a:pt x="0" y="8883"/>
                  </a:cubicBezTo>
                  <a:cubicBezTo>
                    <a:pt x="0" y="3948"/>
                    <a:pt x="3948" y="0"/>
                    <a:pt x="8883" y="0"/>
                  </a:cubicBezTo>
                  <a:lnTo>
                    <a:pt x="128743" y="0"/>
                  </a:lnTo>
                  <a:cubicBezTo>
                    <a:pt x="133678" y="0"/>
                    <a:pt x="137626" y="3948"/>
                    <a:pt x="137626" y="8883"/>
                  </a:cubicBezTo>
                  <a:cubicBezTo>
                    <a:pt x="137735" y="13708"/>
                    <a:pt x="133678" y="17765"/>
                    <a:pt x="128743" y="17765"/>
                  </a:cubicBezTo>
                  <a:close/>
                </a:path>
              </a:pathLst>
            </a:custGeom>
            <a:grpFill/>
            <a:ln w="10954" cap="flat">
              <a:noFill/>
              <a:prstDash val="solid"/>
              <a:miter/>
            </a:ln>
          </p:spPr>
          <p:txBody>
            <a:bodyPr rtlCol="0" anchor="ctr"/>
            <a:lstStyle/>
            <a:p>
              <a:endParaRPr lang="en-US"/>
            </a:p>
          </p:txBody>
        </p:sp>
        <p:sp>
          <p:nvSpPr>
            <p:cNvPr id="1699" name="Forma libre: forma 1698">
              <a:extLst>
                <a:ext uri="{FF2B5EF4-FFF2-40B4-BE49-F238E27FC236}">
                  <a16:creationId xmlns:a16="http://schemas.microsoft.com/office/drawing/2014/main" id="{C981B072-7F64-4EBB-A41D-BFF92F22E818}"/>
                </a:ext>
              </a:extLst>
            </p:cNvPr>
            <p:cNvSpPr/>
            <p:nvPr/>
          </p:nvSpPr>
          <p:spPr>
            <a:xfrm>
              <a:off x="7760482" y="4330477"/>
              <a:ext cx="137627" cy="17765"/>
            </a:xfrm>
            <a:custGeom>
              <a:avLst/>
              <a:gdLst>
                <a:gd name="connsiteX0" fmla="*/ 128743 w 137627"/>
                <a:gd name="connsiteY0" fmla="*/ 17765 h 17765"/>
                <a:gd name="connsiteX1" fmla="*/ 8883 w 137627"/>
                <a:gd name="connsiteY1" fmla="*/ 17765 h 17765"/>
                <a:gd name="connsiteX2" fmla="*/ 0 w 137627"/>
                <a:gd name="connsiteY2" fmla="*/ 8883 h 17765"/>
                <a:gd name="connsiteX3" fmla="*/ 8883 w 137627"/>
                <a:gd name="connsiteY3" fmla="*/ 0 h 17765"/>
                <a:gd name="connsiteX4" fmla="*/ 128743 w 137627"/>
                <a:gd name="connsiteY4" fmla="*/ 0 h 17765"/>
                <a:gd name="connsiteX5" fmla="*/ 137626 w 137627"/>
                <a:gd name="connsiteY5" fmla="*/ 8883 h 17765"/>
                <a:gd name="connsiteX6" fmla="*/ 128743 w 137627"/>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627" h="17765">
                  <a:moveTo>
                    <a:pt x="128743" y="17765"/>
                  </a:moveTo>
                  <a:lnTo>
                    <a:pt x="8883" y="17765"/>
                  </a:lnTo>
                  <a:cubicBezTo>
                    <a:pt x="3948" y="17765"/>
                    <a:pt x="0" y="13817"/>
                    <a:pt x="0" y="8883"/>
                  </a:cubicBezTo>
                  <a:cubicBezTo>
                    <a:pt x="0" y="3948"/>
                    <a:pt x="3948" y="0"/>
                    <a:pt x="8883" y="0"/>
                  </a:cubicBezTo>
                  <a:lnTo>
                    <a:pt x="128743" y="0"/>
                  </a:lnTo>
                  <a:cubicBezTo>
                    <a:pt x="133678" y="0"/>
                    <a:pt x="137626" y="3948"/>
                    <a:pt x="137626" y="8883"/>
                  </a:cubicBezTo>
                  <a:cubicBezTo>
                    <a:pt x="137735" y="13817"/>
                    <a:pt x="133678" y="17765"/>
                    <a:pt x="128743" y="17765"/>
                  </a:cubicBezTo>
                  <a:close/>
                </a:path>
              </a:pathLst>
            </a:custGeom>
            <a:grpFill/>
            <a:ln w="10954" cap="flat">
              <a:noFill/>
              <a:prstDash val="solid"/>
              <a:miter/>
            </a:ln>
          </p:spPr>
          <p:txBody>
            <a:bodyPr rtlCol="0" anchor="ctr"/>
            <a:lstStyle/>
            <a:p>
              <a:endParaRPr lang="en-US"/>
            </a:p>
          </p:txBody>
        </p:sp>
        <p:sp>
          <p:nvSpPr>
            <p:cNvPr id="1700" name="Forma libre: forma 1699">
              <a:extLst>
                <a:ext uri="{FF2B5EF4-FFF2-40B4-BE49-F238E27FC236}">
                  <a16:creationId xmlns:a16="http://schemas.microsoft.com/office/drawing/2014/main" id="{46842109-51C9-4F6F-BBE3-1F554566D6BA}"/>
                </a:ext>
              </a:extLst>
            </p:cNvPr>
            <p:cNvSpPr/>
            <p:nvPr/>
          </p:nvSpPr>
          <p:spPr>
            <a:xfrm>
              <a:off x="8006454" y="4181886"/>
              <a:ext cx="137625" cy="17765"/>
            </a:xfrm>
            <a:custGeom>
              <a:avLst/>
              <a:gdLst>
                <a:gd name="connsiteX0" fmla="*/ 128743 w 137625"/>
                <a:gd name="connsiteY0" fmla="*/ 17765 h 17765"/>
                <a:gd name="connsiteX1" fmla="*/ 8883 w 137625"/>
                <a:gd name="connsiteY1" fmla="*/ 17765 h 17765"/>
                <a:gd name="connsiteX2" fmla="*/ 0 w 137625"/>
                <a:gd name="connsiteY2" fmla="*/ 8883 h 17765"/>
                <a:gd name="connsiteX3" fmla="*/ 8883 w 137625"/>
                <a:gd name="connsiteY3" fmla="*/ 0 h 17765"/>
                <a:gd name="connsiteX4" fmla="*/ 128743 w 137625"/>
                <a:gd name="connsiteY4" fmla="*/ 0 h 17765"/>
                <a:gd name="connsiteX5" fmla="*/ 137626 w 137625"/>
                <a:gd name="connsiteY5" fmla="*/ 8883 h 17765"/>
                <a:gd name="connsiteX6" fmla="*/ 128743 w 137625"/>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625" h="17765">
                  <a:moveTo>
                    <a:pt x="128743" y="17765"/>
                  </a:moveTo>
                  <a:lnTo>
                    <a:pt x="8883" y="17765"/>
                  </a:lnTo>
                  <a:cubicBezTo>
                    <a:pt x="3948" y="17765"/>
                    <a:pt x="0" y="13817"/>
                    <a:pt x="0" y="8883"/>
                  </a:cubicBezTo>
                  <a:cubicBezTo>
                    <a:pt x="0" y="3948"/>
                    <a:pt x="3948" y="0"/>
                    <a:pt x="8883" y="0"/>
                  </a:cubicBezTo>
                  <a:lnTo>
                    <a:pt x="128743" y="0"/>
                  </a:lnTo>
                  <a:cubicBezTo>
                    <a:pt x="133678" y="0"/>
                    <a:pt x="137626" y="3948"/>
                    <a:pt x="137626" y="8883"/>
                  </a:cubicBezTo>
                  <a:cubicBezTo>
                    <a:pt x="137626" y="13817"/>
                    <a:pt x="133678" y="17765"/>
                    <a:pt x="128743" y="17765"/>
                  </a:cubicBezTo>
                  <a:close/>
                </a:path>
              </a:pathLst>
            </a:custGeom>
            <a:grpFill/>
            <a:ln w="10954" cap="flat">
              <a:noFill/>
              <a:prstDash val="solid"/>
              <a:miter/>
            </a:ln>
          </p:spPr>
          <p:txBody>
            <a:bodyPr rtlCol="0" anchor="ctr"/>
            <a:lstStyle/>
            <a:p>
              <a:endParaRPr lang="en-US"/>
            </a:p>
          </p:txBody>
        </p:sp>
        <p:sp>
          <p:nvSpPr>
            <p:cNvPr id="1701" name="Forma libre: forma 1700">
              <a:extLst>
                <a:ext uri="{FF2B5EF4-FFF2-40B4-BE49-F238E27FC236}">
                  <a16:creationId xmlns:a16="http://schemas.microsoft.com/office/drawing/2014/main" id="{E1FA64F2-D6CB-4906-A504-F1DB771E9EDA}"/>
                </a:ext>
              </a:extLst>
            </p:cNvPr>
            <p:cNvSpPr/>
            <p:nvPr/>
          </p:nvSpPr>
          <p:spPr>
            <a:xfrm>
              <a:off x="8006454" y="4231453"/>
              <a:ext cx="137625" cy="17765"/>
            </a:xfrm>
            <a:custGeom>
              <a:avLst/>
              <a:gdLst>
                <a:gd name="connsiteX0" fmla="*/ 128743 w 137625"/>
                <a:gd name="connsiteY0" fmla="*/ 17765 h 17765"/>
                <a:gd name="connsiteX1" fmla="*/ 8883 w 137625"/>
                <a:gd name="connsiteY1" fmla="*/ 17765 h 17765"/>
                <a:gd name="connsiteX2" fmla="*/ 0 w 137625"/>
                <a:gd name="connsiteY2" fmla="*/ 8883 h 17765"/>
                <a:gd name="connsiteX3" fmla="*/ 8883 w 137625"/>
                <a:gd name="connsiteY3" fmla="*/ 0 h 17765"/>
                <a:gd name="connsiteX4" fmla="*/ 128743 w 137625"/>
                <a:gd name="connsiteY4" fmla="*/ 0 h 17765"/>
                <a:gd name="connsiteX5" fmla="*/ 137626 w 137625"/>
                <a:gd name="connsiteY5" fmla="*/ 8883 h 17765"/>
                <a:gd name="connsiteX6" fmla="*/ 128743 w 137625"/>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625" h="17765">
                  <a:moveTo>
                    <a:pt x="128743" y="17765"/>
                  </a:moveTo>
                  <a:lnTo>
                    <a:pt x="8883" y="17765"/>
                  </a:lnTo>
                  <a:cubicBezTo>
                    <a:pt x="3948" y="17765"/>
                    <a:pt x="0" y="13818"/>
                    <a:pt x="0" y="8883"/>
                  </a:cubicBezTo>
                  <a:cubicBezTo>
                    <a:pt x="0" y="3948"/>
                    <a:pt x="3948" y="0"/>
                    <a:pt x="8883" y="0"/>
                  </a:cubicBezTo>
                  <a:lnTo>
                    <a:pt x="128743" y="0"/>
                  </a:lnTo>
                  <a:cubicBezTo>
                    <a:pt x="133678" y="0"/>
                    <a:pt x="137626" y="3948"/>
                    <a:pt x="137626" y="8883"/>
                  </a:cubicBezTo>
                  <a:cubicBezTo>
                    <a:pt x="137626" y="13708"/>
                    <a:pt x="133678" y="17765"/>
                    <a:pt x="128743" y="17765"/>
                  </a:cubicBezTo>
                  <a:close/>
                </a:path>
              </a:pathLst>
            </a:custGeom>
            <a:grpFill/>
            <a:ln w="10954" cap="flat">
              <a:noFill/>
              <a:prstDash val="solid"/>
              <a:miter/>
            </a:ln>
          </p:spPr>
          <p:txBody>
            <a:bodyPr rtlCol="0" anchor="ctr"/>
            <a:lstStyle/>
            <a:p>
              <a:endParaRPr lang="en-US"/>
            </a:p>
          </p:txBody>
        </p:sp>
        <p:sp>
          <p:nvSpPr>
            <p:cNvPr id="1702" name="Forma libre: forma 1701">
              <a:extLst>
                <a:ext uri="{FF2B5EF4-FFF2-40B4-BE49-F238E27FC236}">
                  <a16:creationId xmlns:a16="http://schemas.microsoft.com/office/drawing/2014/main" id="{3C4100B4-BFA0-4F69-9781-1BAEBF7DE955}"/>
                </a:ext>
              </a:extLst>
            </p:cNvPr>
            <p:cNvSpPr/>
            <p:nvPr/>
          </p:nvSpPr>
          <p:spPr>
            <a:xfrm>
              <a:off x="8006344" y="4281020"/>
              <a:ext cx="165918" cy="17765"/>
            </a:xfrm>
            <a:custGeom>
              <a:avLst/>
              <a:gdLst>
                <a:gd name="connsiteX0" fmla="*/ 157036 w 165918"/>
                <a:gd name="connsiteY0" fmla="*/ 17765 h 17765"/>
                <a:gd name="connsiteX1" fmla="*/ 8883 w 165918"/>
                <a:gd name="connsiteY1" fmla="*/ 17765 h 17765"/>
                <a:gd name="connsiteX2" fmla="*/ 0 w 165918"/>
                <a:gd name="connsiteY2" fmla="*/ 8883 h 17765"/>
                <a:gd name="connsiteX3" fmla="*/ 8883 w 165918"/>
                <a:gd name="connsiteY3" fmla="*/ 0 h 17765"/>
                <a:gd name="connsiteX4" fmla="*/ 157036 w 165918"/>
                <a:gd name="connsiteY4" fmla="*/ 0 h 17765"/>
                <a:gd name="connsiteX5" fmla="*/ 165918 w 165918"/>
                <a:gd name="connsiteY5" fmla="*/ 8883 h 17765"/>
                <a:gd name="connsiteX6" fmla="*/ 157036 w 165918"/>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918" h="17765">
                  <a:moveTo>
                    <a:pt x="157036" y="17765"/>
                  </a:moveTo>
                  <a:lnTo>
                    <a:pt x="8883" y="17765"/>
                  </a:lnTo>
                  <a:cubicBezTo>
                    <a:pt x="3948" y="17765"/>
                    <a:pt x="0" y="13818"/>
                    <a:pt x="0" y="8883"/>
                  </a:cubicBezTo>
                  <a:cubicBezTo>
                    <a:pt x="0" y="3948"/>
                    <a:pt x="3948" y="0"/>
                    <a:pt x="8883" y="0"/>
                  </a:cubicBezTo>
                  <a:lnTo>
                    <a:pt x="157036" y="0"/>
                  </a:lnTo>
                  <a:cubicBezTo>
                    <a:pt x="161971" y="0"/>
                    <a:pt x="165918" y="3948"/>
                    <a:pt x="165918" y="8883"/>
                  </a:cubicBezTo>
                  <a:cubicBezTo>
                    <a:pt x="165918" y="13708"/>
                    <a:pt x="161971" y="17765"/>
                    <a:pt x="157036" y="17765"/>
                  </a:cubicBezTo>
                  <a:close/>
                </a:path>
              </a:pathLst>
            </a:custGeom>
            <a:grpFill/>
            <a:ln w="10954" cap="flat">
              <a:noFill/>
              <a:prstDash val="solid"/>
              <a:miter/>
            </a:ln>
          </p:spPr>
          <p:txBody>
            <a:bodyPr rtlCol="0" anchor="ctr"/>
            <a:lstStyle/>
            <a:p>
              <a:endParaRPr lang="en-US"/>
            </a:p>
          </p:txBody>
        </p:sp>
        <p:sp>
          <p:nvSpPr>
            <p:cNvPr id="1703" name="Forma libre: forma 1702">
              <a:extLst>
                <a:ext uri="{FF2B5EF4-FFF2-40B4-BE49-F238E27FC236}">
                  <a16:creationId xmlns:a16="http://schemas.microsoft.com/office/drawing/2014/main" id="{E9876C93-B65B-4F88-BC45-F3091E901F8D}"/>
                </a:ext>
              </a:extLst>
            </p:cNvPr>
            <p:cNvSpPr/>
            <p:nvPr/>
          </p:nvSpPr>
          <p:spPr>
            <a:xfrm>
              <a:off x="8006454" y="4330477"/>
              <a:ext cx="86084" cy="17765"/>
            </a:xfrm>
            <a:custGeom>
              <a:avLst/>
              <a:gdLst>
                <a:gd name="connsiteX0" fmla="*/ 77202 w 86084"/>
                <a:gd name="connsiteY0" fmla="*/ 17765 h 17765"/>
                <a:gd name="connsiteX1" fmla="*/ 8883 w 86084"/>
                <a:gd name="connsiteY1" fmla="*/ 17765 h 17765"/>
                <a:gd name="connsiteX2" fmla="*/ 0 w 86084"/>
                <a:gd name="connsiteY2" fmla="*/ 8883 h 17765"/>
                <a:gd name="connsiteX3" fmla="*/ 8883 w 86084"/>
                <a:gd name="connsiteY3" fmla="*/ 0 h 17765"/>
                <a:gd name="connsiteX4" fmla="*/ 77202 w 86084"/>
                <a:gd name="connsiteY4" fmla="*/ 0 h 17765"/>
                <a:gd name="connsiteX5" fmla="*/ 86085 w 86084"/>
                <a:gd name="connsiteY5" fmla="*/ 8883 h 17765"/>
                <a:gd name="connsiteX6" fmla="*/ 77202 w 86084"/>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084" h="17765">
                  <a:moveTo>
                    <a:pt x="77202" y="17765"/>
                  </a:moveTo>
                  <a:lnTo>
                    <a:pt x="8883" y="17765"/>
                  </a:lnTo>
                  <a:cubicBezTo>
                    <a:pt x="3948" y="17765"/>
                    <a:pt x="0" y="13817"/>
                    <a:pt x="0" y="8883"/>
                  </a:cubicBezTo>
                  <a:cubicBezTo>
                    <a:pt x="0" y="3948"/>
                    <a:pt x="3948" y="0"/>
                    <a:pt x="8883" y="0"/>
                  </a:cubicBezTo>
                  <a:lnTo>
                    <a:pt x="77202" y="0"/>
                  </a:lnTo>
                  <a:cubicBezTo>
                    <a:pt x="82137" y="0"/>
                    <a:pt x="86085" y="3948"/>
                    <a:pt x="86085" y="8883"/>
                  </a:cubicBezTo>
                  <a:cubicBezTo>
                    <a:pt x="86085" y="13817"/>
                    <a:pt x="82137" y="17765"/>
                    <a:pt x="77202" y="17765"/>
                  </a:cubicBezTo>
                  <a:close/>
                </a:path>
              </a:pathLst>
            </a:custGeom>
            <a:grpFill/>
            <a:ln w="10954" cap="flat">
              <a:noFill/>
              <a:prstDash val="solid"/>
              <a:miter/>
            </a:ln>
          </p:spPr>
          <p:txBody>
            <a:bodyPr rtlCol="0" anchor="ctr"/>
            <a:lstStyle/>
            <a:p>
              <a:endParaRPr lang="en-US"/>
            </a:p>
          </p:txBody>
        </p:sp>
      </p:grpSp>
      <p:grpSp>
        <p:nvGrpSpPr>
          <p:cNvPr id="1704" name="Gráfico 1466">
            <a:extLst>
              <a:ext uri="{FF2B5EF4-FFF2-40B4-BE49-F238E27FC236}">
                <a16:creationId xmlns:a16="http://schemas.microsoft.com/office/drawing/2014/main" id="{4FA72244-4283-47C4-B580-B50847F53EB2}"/>
              </a:ext>
            </a:extLst>
          </p:cNvPr>
          <p:cNvGrpSpPr/>
          <p:nvPr/>
        </p:nvGrpSpPr>
        <p:grpSpPr>
          <a:xfrm>
            <a:off x="5110873" y="3289019"/>
            <a:ext cx="436559" cy="601166"/>
            <a:chOff x="5110873" y="3289019"/>
            <a:chExt cx="436559" cy="601166"/>
          </a:xfrm>
          <a:solidFill>
            <a:srgbClr val="000000"/>
          </a:solidFill>
        </p:grpSpPr>
        <p:sp>
          <p:nvSpPr>
            <p:cNvPr id="1705" name="Forma libre: forma 1704">
              <a:extLst>
                <a:ext uri="{FF2B5EF4-FFF2-40B4-BE49-F238E27FC236}">
                  <a16:creationId xmlns:a16="http://schemas.microsoft.com/office/drawing/2014/main" id="{98C0944B-FB36-43C2-A4D6-0C50AE95D21E}"/>
                </a:ext>
              </a:extLst>
            </p:cNvPr>
            <p:cNvSpPr/>
            <p:nvPr/>
          </p:nvSpPr>
          <p:spPr>
            <a:xfrm>
              <a:off x="5110873" y="3388775"/>
              <a:ext cx="436559" cy="434186"/>
            </a:xfrm>
            <a:custGeom>
              <a:avLst/>
              <a:gdLst>
                <a:gd name="connsiteX0" fmla="*/ 409875 w 436559"/>
                <a:gd name="connsiteY0" fmla="*/ 434187 h 434186"/>
                <a:gd name="connsiteX1" fmla="*/ 26717 w 436559"/>
                <a:gd name="connsiteY1" fmla="*/ 434187 h 434186"/>
                <a:gd name="connsiteX2" fmla="*/ 4675 w 436559"/>
                <a:gd name="connsiteY2" fmla="*/ 422563 h 434186"/>
                <a:gd name="connsiteX3" fmla="*/ 1714 w 436559"/>
                <a:gd name="connsiteY3" fmla="*/ 397889 h 434186"/>
                <a:gd name="connsiteX4" fmla="*/ 23865 w 436559"/>
                <a:gd name="connsiteY4" fmla="*/ 340316 h 434186"/>
                <a:gd name="connsiteX5" fmla="*/ 56874 w 436559"/>
                <a:gd name="connsiteY5" fmla="*/ 162774 h 434186"/>
                <a:gd name="connsiteX6" fmla="*/ 56874 w 436559"/>
                <a:gd name="connsiteY6" fmla="*/ 161238 h 434186"/>
                <a:gd name="connsiteX7" fmla="*/ 116639 w 436559"/>
                <a:gd name="connsiteY7" fmla="*/ 35895 h 434186"/>
                <a:gd name="connsiteX8" fmla="*/ 253278 w 436559"/>
                <a:gd name="connsiteY8" fmla="*/ 3654 h 434186"/>
                <a:gd name="connsiteX9" fmla="*/ 379608 w 436559"/>
                <a:gd name="connsiteY9" fmla="*/ 162883 h 434186"/>
                <a:gd name="connsiteX10" fmla="*/ 412617 w 436559"/>
                <a:gd name="connsiteY10" fmla="*/ 340426 h 434186"/>
                <a:gd name="connsiteX11" fmla="*/ 434768 w 436559"/>
                <a:gd name="connsiteY11" fmla="*/ 397999 h 434186"/>
                <a:gd name="connsiteX12" fmla="*/ 431808 w 436559"/>
                <a:gd name="connsiteY12" fmla="*/ 422672 h 434186"/>
                <a:gd name="connsiteX13" fmla="*/ 409875 w 436559"/>
                <a:gd name="connsiteY13" fmla="*/ 434187 h 434186"/>
                <a:gd name="connsiteX14" fmla="*/ 218625 w 436559"/>
                <a:gd name="connsiteY14" fmla="*/ 17691 h 434186"/>
                <a:gd name="connsiteX15" fmla="*/ 127934 w 436559"/>
                <a:gd name="connsiteY15" fmla="*/ 49603 h 434186"/>
                <a:gd name="connsiteX16" fmla="*/ 74749 w 436559"/>
                <a:gd name="connsiteY16" fmla="*/ 161129 h 434186"/>
                <a:gd name="connsiteX17" fmla="*/ 74749 w 436559"/>
                <a:gd name="connsiteY17" fmla="*/ 162664 h 434186"/>
                <a:gd name="connsiteX18" fmla="*/ 40644 w 436559"/>
                <a:gd name="connsiteY18" fmla="*/ 346567 h 434186"/>
                <a:gd name="connsiteX19" fmla="*/ 18492 w 436559"/>
                <a:gd name="connsiteY19" fmla="*/ 404140 h 434186"/>
                <a:gd name="connsiteX20" fmla="*/ 19479 w 436559"/>
                <a:gd name="connsiteY20" fmla="*/ 412364 h 434186"/>
                <a:gd name="connsiteX21" fmla="*/ 26826 w 436559"/>
                <a:gd name="connsiteY21" fmla="*/ 416202 h 434186"/>
                <a:gd name="connsiteX22" fmla="*/ 409985 w 436559"/>
                <a:gd name="connsiteY22" fmla="*/ 416202 h 434186"/>
                <a:gd name="connsiteX23" fmla="*/ 417332 w 436559"/>
                <a:gd name="connsiteY23" fmla="*/ 412364 h 434186"/>
                <a:gd name="connsiteX24" fmla="*/ 418319 w 436559"/>
                <a:gd name="connsiteY24" fmla="*/ 404140 h 434186"/>
                <a:gd name="connsiteX25" fmla="*/ 396167 w 436559"/>
                <a:gd name="connsiteY25" fmla="*/ 346567 h 434186"/>
                <a:gd name="connsiteX26" fmla="*/ 362063 w 436559"/>
                <a:gd name="connsiteY26" fmla="*/ 162664 h 434186"/>
                <a:gd name="connsiteX27" fmla="*/ 249878 w 436559"/>
                <a:gd name="connsiteY27" fmla="*/ 20871 h 434186"/>
                <a:gd name="connsiteX28" fmla="*/ 218625 w 436559"/>
                <a:gd name="connsiteY28" fmla="*/ 17691 h 43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559" h="434186">
                  <a:moveTo>
                    <a:pt x="409875" y="434187"/>
                  </a:moveTo>
                  <a:lnTo>
                    <a:pt x="26717" y="434187"/>
                  </a:lnTo>
                  <a:cubicBezTo>
                    <a:pt x="17944" y="434187"/>
                    <a:pt x="9719" y="429800"/>
                    <a:pt x="4675" y="422563"/>
                  </a:cubicBezTo>
                  <a:cubicBezTo>
                    <a:pt x="-260" y="415325"/>
                    <a:pt x="-1357" y="406113"/>
                    <a:pt x="1714" y="397889"/>
                  </a:cubicBezTo>
                  <a:lnTo>
                    <a:pt x="23865" y="340316"/>
                  </a:lnTo>
                  <a:cubicBezTo>
                    <a:pt x="45688" y="283511"/>
                    <a:pt x="56874" y="223746"/>
                    <a:pt x="56874" y="162774"/>
                  </a:cubicBezTo>
                  <a:lnTo>
                    <a:pt x="56874" y="161238"/>
                  </a:lnTo>
                  <a:cubicBezTo>
                    <a:pt x="56874" y="112329"/>
                    <a:pt x="78696" y="66710"/>
                    <a:pt x="116639" y="35895"/>
                  </a:cubicBezTo>
                  <a:cubicBezTo>
                    <a:pt x="154582" y="5080"/>
                    <a:pt x="204369" y="-6654"/>
                    <a:pt x="253278" y="3654"/>
                  </a:cubicBezTo>
                  <a:cubicBezTo>
                    <a:pt x="326423" y="19117"/>
                    <a:pt x="379608" y="86010"/>
                    <a:pt x="379608" y="162883"/>
                  </a:cubicBezTo>
                  <a:cubicBezTo>
                    <a:pt x="379608" y="223855"/>
                    <a:pt x="390684" y="283511"/>
                    <a:pt x="412617" y="340426"/>
                  </a:cubicBezTo>
                  <a:lnTo>
                    <a:pt x="434768" y="397999"/>
                  </a:lnTo>
                  <a:cubicBezTo>
                    <a:pt x="437949" y="406223"/>
                    <a:pt x="436852" y="415435"/>
                    <a:pt x="431808" y="422672"/>
                  </a:cubicBezTo>
                  <a:cubicBezTo>
                    <a:pt x="426873" y="429800"/>
                    <a:pt x="418648" y="434187"/>
                    <a:pt x="409875" y="434187"/>
                  </a:cubicBezTo>
                  <a:close/>
                  <a:moveTo>
                    <a:pt x="218625" y="17691"/>
                  </a:moveTo>
                  <a:cubicBezTo>
                    <a:pt x="185617" y="17691"/>
                    <a:pt x="153705" y="28767"/>
                    <a:pt x="127934" y="49603"/>
                  </a:cubicBezTo>
                  <a:cubicBezTo>
                    <a:pt x="94159" y="77018"/>
                    <a:pt x="74749" y="117703"/>
                    <a:pt x="74749" y="161129"/>
                  </a:cubicBezTo>
                  <a:lnTo>
                    <a:pt x="74749" y="162664"/>
                  </a:lnTo>
                  <a:cubicBezTo>
                    <a:pt x="74749" y="225829"/>
                    <a:pt x="63234" y="287679"/>
                    <a:pt x="40644" y="346567"/>
                  </a:cubicBezTo>
                  <a:lnTo>
                    <a:pt x="18492" y="404140"/>
                  </a:lnTo>
                  <a:cubicBezTo>
                    <a:pt x="17395" y="406881"/>
                    <a:pt x="17724" y="409952"/>
                    <a:pt x="19479" y="412364"/>
                  </a:cubicBezTo>
                  <a:cubicBezTo>
                    <a:pt x="21124" y="414777"/>
                    <a:pt x="23865" y="416202"/>
                    <a:pt x="26826" y="416202"/>
                  </a:cubicBezTo>
                  <a:lnTo>
                    <a:pt x="409985" y="416202"/>
                  </a:lnTo>
                  <a:cubicBezTo>
                    <a:pt x="412946" y="416202"/>
                    <a:pt x="415687" y="414777"/>
                    <a:pt x="417332" y="412364"/>
                  </a:cubicBezTo>
                  <a:cubicBezTo>
                    <a:pt x="418977" y="409952"/>
                    <a:pt x="419416" y="406881"/>
                    <a:pt x="418319" y="404140"/>
                  </a:cubicBezTo>
                  <a:lnTo>
                    <a:pt x="396167" y="346567"/>
                  </a:lnTo>
                  <a:cubicBezTo>
                    <a:pt x="373467" y="287679"/>
                    <a:pt x="362063" y="225829"/>
                    <a:pt x="362063" y="162664"/>
                  </a:cubicBezTo>
                  <a:cubicBezTo>
                    <a:pt x="362063" y="94235"/>
                    <a:pt x="314908" y="34579"/>
                    <a:pt x="249878" y="20871"/>
                  </a:cubicBezTo>
                  <a:cubicBezTo>
                    <a:pt x="239241" y="18788"/>
                    <a:pt x="228933" y="17691"/>
                    <a:pt x="218625" y="17691"/>
                  </a:cubicBezTo>
                  <a:close/>
                </a:path>
              </a:pathLst>
            </a:custGeom>
            <a:grpFill/>
            <a:ln w="10954" cap="flat">
              <a:noFill/>
              <a:prstDash val="solid"/>
              <a:miter/>
            </a:ln>
          </p:spPr>
          <p:txBody>
            <a:bodyPr rtlCol="0" anchor="ctr"/>
            <a:lstStyle/>
            <a:p>
              <a:endParaRPr lang="en-US"/>
            </a:p>
          </p:txBody>
        </p:sp>
        <p:sp>
          <p:nvSpPr>
            <p:cNvPr id="1706" name="Forma libre: forma 1705">
              <a:extLst>
                <a:ext uri="{FF2B5EF4-FFF2-40B4-BE49-F238E27FC236}">
                  <a16:creationId xmlns:a16="http://schemas.microsoft.com/office/drawing/2014/main" id="{5D15E190-49FD-4DFE-AAF6-3CC397AB3894}"/>
                </a:ext>
              </a:extLst>
            </p:cNvPr>
            <p:cNvSpPr/>
            <p:nvPr/>
          </p:nvSpPr>
          <p:spPr>
            <a:xfrm>
              <a:off x="5252954" y="3805087"/>
              <a:ext cx="152320" cy="85097"/>
            </a:xfrm>
            <a:custGeom>
              <a:avLst/>
              <a:gdLst>
                <a:gd name="connsiteX0" fmla="*/ 76215 w 152320"/>
                <a:gd name="connsiteY0" fmla="*/ 85098 h 85097"/>
                <a:gd name="connsiteX1" fmla="*/ 0 w 152320"/>
                <a:gd name="connsiteY1" fmla="*/ 8883 h 85097"/>
                <a:gd name="connsiteX2" fmla="*/ 8883 w 152320"/>
                <a:gd name="connsiteY2" fmla="*/ 0 h 85097"/>
                <a:gd name="connsiteX3" fmla="*/ 143438 w 152320"/>
                <a:gd name="connsiteY3" fmla="*/ 0 h 85097"/>
                <a:gd name="connsiteX4" fmla="*/ 152320 w 152320"/>
                <a:gd name="connsiteY4" fmla="*/ 8883 h 85097"/>
                <a:gd name="connsiteX5" fmla="*/ 76215 w 152320"/>
                <a:gd name="connsiteY5" fmla="*/ 85098 h 85097"/>
                <a:gd name="connsiteX6" fmla="*/ 18533 w 152320"/>
                <a:gd name="connsiteY6" fmla="*/ 17875 h 85097"/>
                <a:gd name="connsiteX7" fmla="*/ 76215 w 152320"/>
                <a:gd name="connsiteY7" fmla="*/ 67332 h 85097"/>
                <a:gd name="connsiteX8" fmla="*/ 133897 w 152320"/>
                <a:gd name="connsiteY8" fmla="*/ 17875 h 85097"/>
                <a:gd name="connsiteX9" fmla="*/ 18533 w 152320"/>
                <a:gd name="connsiteY9" fmla="*/ 17875 h 8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20" h="85097">
                  <a:moveTo>
                    <a:pt x="76215" y="85098"/>
                  </a:moveTo>
                  <a:cubicBezTo>
                    <a:pt x="34214" y="85098"/>
                    <a:pt x="0" y="50883"/>
                    <a:pt x="0" y="8883"/>
                  </a:cubicBezTo>
                  <a:cubicBezTo>
                    <a:pt x="0" y="3948"/>
                    <a:pt x="3948" y="0"/>
                    <a:pt x="8883" y="0"/>
                  </a:cubicBezTo>
                  <a:lnTo>
                    <a:pt x="143438" y="0"/>
                  </a:lnTo>
                  <a:cubicBezTo>
                    <a:pt x="148373" y="0"/>
                    <a:pt x="152320" y="3948"/>
                    <a:pt x="152320" y="8883"/>
                  </a:cubicBezTo>
                  <a:cubicBezTo>
                    <a:pt x="152320" y="50993"/>
                    <a:pt x="118215" y="85098"/>
                    <a:pt x="76215" y="85098"/>
                  </a:cubicBezTo>
                  <a:close/>
                  <a:moveTo>
                    <a:pt x="18533" y="17875"/>
                  </a:moveTo>
                  <a:cubicBezTo>
                    <a:pt x="22810" y="45839"/>
                    <a:pt x="47045" y="67332"/>
                    <a:pt x="76215" y="67332"/>
                  </a:cubicBezTo>
                  <a:cubicBezTo>
                    <a:pt x="105385" y="67332"/>
                    <a:pt x="129620" y="45839"/>
                    <a:pt x="133897" y="17875"/>
                  </a:cubicBezTo>
                  <a:lnTo>
                    <a:pt x="18533" y="17875"/>
                  </a:lnTo>
                  <a:close/>
                </a:path>
              </a:pathLst>
            </a:custGeom>
            <a:grpFill/>
            <a:ln w="10954" cap="flat">
              <a:noFill/>
              <a:prstDash val="solid"/>
              <a:miter/>
            </a:ln>
          </p:spPr>
          <p:txBody>
            <a:bodyPr rtlCol="0" anchor="ctr"/>
            <a:lstStyle/>
            <a:p>
              <a:endParaRPr lang="en-US"/>
            </a:p>
          </p:txBody>
        </p:sp>
        <p:sp>
          <p:nvSpPr>
            <p:cNvPr id="1707" name="Forma libre: forma 1706">
              <a:extLst>
                <a:ext uri="{FF2B5EF4-FFF2-40B4-BE49-F238E27FC236}">
                  <a16:creationId xmlns:a16="http://schemas.microsoft.com/office/drawing/2014/main" id="{7C0658E0-AD38-4B62-B459-86140C511670}"/>
                </a:ext>
              </a:extLst>
            </p:cNvPr>
            <p:cNvSpPr/>
            <p:nvPr/>
          </p:nvSpPr>
          <p:spPr>
            <a:xfrm>
              <a:off x="5282453" y="3289019"/>
              <a:ext cx="93431" cy="122163"/>
            </a:xfrm>
            <a:custGeom>
              <a:avLst/>
              <a:gdLst>
                <a:gd name="connsiteX0" fmla="*/ 8883 w 93431"/>
                <a:gd name="connsiteY0" fmla="*/ 122163 h 122163"/>
                <a:gd name="connsiteX1" fmla="*/ 3400 w 93431"/>
                <a:gd name="connsiteY1" fmla="*/ 120299 h 122163"/>
                <a:gd name="connsiteX2" fmla="*/ 0 w 93431"/>
                <a:gd name="connsiteY2" fmla="*/ 113281 h 122163"/>
                <a:gd name="connsiteX3" fmla="*/ 0 w 93431"/>
                <a:gd name="connsiteY3" fmla="*/ 46716 h 122163"/>
                <a:gd name="connsiteX4" fmla="*/ 46716 w 93431"/>
                <a:gd name="connsiteY4" fmla="*/ 0 h 122163"/>
                <a:gd name="connsiteX5" fmla="*/ 93432 w 93431"/>
                <a:gd name="connsiteY5" fmla="*/ 46716 h 122163"/>
                <a:gd name="connsiteX6" fmla="*/ 93432 w 93431"/>
                <a:gd name="connsiteY6" fmla="*/ 113171 h 122163"/>
                <a:gd name="connsiteX7" fmla="*/ 90032 w 93431"/>
                <a:gd name="connsiteY7" fmla="*/ 120189 h 122163"/>
                <a:gd name="connsiteX8" fmla="*/ 82356 w 93431"/>
                <a:gd name="connsiteY8" fmla="*/ 121834 h 122163"/>
                <a:gd name="connsiteX9" fmla="*/ 80163 w 93431"/>
                <a:gd name="connsiteY9" fmla="*/ 121286 h 122163"/>
                <a:gd name="connsiteX10" fmla="*/ 75228 w 93431"/>
                <a:gd name="connsiteY10" fmla="*/ 120080 h 122163"/>
                <a:gd name="connsiteX11" fmla="*/ 11076 w 93431"/>
                <a:gd name="connsiteY11" fmla="*/ 121834 h 122163"/>
                <a:gd name="connsiteX12" fmla="*/ 8883 w 93431"/>
                <a:gd name="connsiteY12" fmla="*/ 122163 h 122163"/>
                <a:gd name="connsiteX13" fmla="*/ 46716 w 93431"/>
                <a:gd name="connsiteY13" fmla="*/ 17875 h 122163"/>
                <a:gd name="connsiteX14" fmla="*/ 17765 w 93431"/>
                <a:gd name="connsiteY14" fmla="*/ 46825 h 122163"/>
                <a:gd name="connsiteX15" fmla="*/ 17765 w 93431"/>
                <a:gd name="connsiteY15" fmla="*/ 102314 h 122163"/>
                <a:gd name="connsiteX16" fmla="*/ 75557 w 93431"/>
                <a:gd name="connsiteY16" fmla="*/ 102205 h 122163"/>
                <a:gd name="connsiteX17" fmla="*/ 75557 w 93431"/>
                <a:gd name="connsiteY17" fmla="*/ 46825 h 122163"/>
                <a:gd name="connsiteX18" fmla="*/ 46716 w 93431"/>
                <a:gd name="connsiteY18" fmla="*/ 17875 h 12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431" h="122163">
                  <a:moveTo>
                    <a:pt x="8883" y="122163"/>
                  </a:moveTo>
                  <a:cubicBezTo>
                    <a:pt x="6909" y="122163"/>
                    <a:pt x="5045" y="121505"/>
                    <a:pt x="3400" y="120299"/>
                  </a:cubicBezTo>
                  <a:cubicBezTo>
                    <a:pt x="1206" y="118654"/>
                    <a:pt x="0" y="116022"/>
                    <a:pt x="0" y="113281"/>
                  </a:cubicBezTo>
                  <a:lnTo>
                    <a:pt x="0" y="46716"/>
                  </a:lnTo>
                  <a:cubicBezTo>
                    <a:pt x="0" y="20945"/>
                    <a:pt x="20945" y="0"/>
                    <a:pt x="46716" y="0"/>
                  </a:cubicBezTo>
                  <a:cubicBezTo>
                    <a:pt x="72487" y="0"/>
                    <a:pt x="93432" y="20945"/>
                    <a:pt x="93432" y="46716"/>
                  </a:cubicBezTo>
                  <a:lnTo>
                    <a:pt x="93432" y="113171"/>
                  </a:lnTo>
                  <a:cubicBezTo>
                    <a:pt x="93432" y="115913"/>
                    <a:pt x="92116" y="118544"/>
                    <a:pt x="90032" y="120189"/>
                  </a:cubicBezTo>
                  <a:cubicBezTo>
                    <a:pt x="87839" y="121834"/>
                    <a:pt x="85098" y="122492"/>
                    <a:pt x="82356" y="121834"/>
                  </a:cubicBezTo>
                  <a:lnTo>
                    <a:pt x="80163" y="121286"/>
                  </a:lnTo>
                  <a:cubicBezTo>
                    <a:pt x="78518" y="120847"/>
                    <a:pt x="76873" y="120409"/>
                    <a:pt x="75228" y="120080"/>
                  </a:cubicBezTo>
                  <a:cubicBezTo>
                    <a:pt x="53515" y="115913"/>
                    <a:pt x="31912" y="116461"/>
                    <a:pt x="11076" y="121834"/>
                  </a:cubicBezTo>
                  <a:cubicBezTo>
                    <a:pt x="10308" y="122054"/>
                    <a:pt x="9650" y="122163"/>
                    <a:pt x="8883" y="122163"/>
                  </a:cubicBezTo>
                  <a:close/>
                  <a:moveTo>
                    <a:pt x="46716" y="17875"/>
                  </a:moveTo>
                  <a:cubicBezTo>
                    <a:pt x="30815" y="17875"/>
                    <a:pt x="17765" y="30815"/>
                    <a:pt x="17765" y="46825"/>
                  </a:cubicBezTo>
                  <a:lnTo>
                    <a:pt x="17765" y="102314"/>
                  </a:lnTo>
                  <a:cubicBezTo>
                    <a:pt x="36737" y="98915"/>
                    <a:pt x="56147" y="98805"/>
                    <a:pt x="75557" y="102205"/>
                  </a:cubicBezTo>
                  <a:lnTo>
                    <a:pt x="75557" y="46825"/>
                  </a:lnTo>
                  <a:cubicBezTo>
                    <a:pt x="75557" y="30815"/>
                    <a:pt x="62617" y="17875"/>
                    <a:pt x="46716" y="17875"/>
                  </a:cubicBezTo>
                  <a:close/>
                </a:path>
              </a:pathLst>
            </a:custGeom>
            <a:grpFill/>
            <a:ln w="10954" cap="flat">
              <a:noFill/>
              <a:prstDash val="solid"/>
              <a:miter/>
            </a:ln>
          </p:spPr>
          <p:txBody>
            <a:bodyPr rtlCol="0" anchor="ctr"/>
            <a:lstStyle/>
            <a:p>
              <a:endParaRPr lang="en-US"/>
            </a:p>
          </p:txBody>
        </p:sp>
        <p:sp>
          <p:nvSpPr>
            <p:cNvPr id="1708" name="Forma libre: forma 1707">
              <a:extLst>
                <a:ext uri="{FF2B5EF4-FFF2-40B4-BE49-F238E27FC236}">
                  <a16:creationId xmlns:a16="http://schemas.microsoft.com/office/drawing/2014/main" id="{FAAFC5E7-44FA-41A1-BAE1-DC56E836F26D}"/>
                </a:ext>
              </a:extLst>
            </p:cNvPr>
            <p:cNvSpPr/>
            <p:nvPr/>
          </p:nvSpPr>
          <p:spPr>
            <a:xfrm>
              <a:off x="5430826" y="3738194"/>
              <a:ext cx="98914" cy="17765"/>
            </a:xfrm>
            <a:custGeom>
              <a:avLst/>
              <a:gdLst>
                <a:gd name="connsiteX0" fmla="*/ 90032 w 98914"/>
                <a:gd name="connsiteY0" fmla="*/ 17765 h 17765"/>
                <a:gd name="connsiteX1" fmla="*/ 8883 w 98914"/>
                <a:gd name="connsiteY1" fmla="*/ 17765 h 17765"/>
                <a:gd name="connsiteX2" fmla="*/ 0 w 98914"/>
                <a:gd name="connsiteY2" fmla="*/ 8883 h 17765"/>
                <a:gd name="connsiteX3" fmla="*/ 8883 w 98914"/>
                <a:gd name="connsiteY3" fmla="*/ 0 h 17765"/>
                <a:gd name="connsiteX4" fmla="*/ 90032 w 98914"/>
                <a:gd name="connsiteY4" fmla="*/ 0 h 17765"/>
                <a:gd name="connsiteX5" fmla="*/ 98915 w 98914"/>
                <a:gd name="connsiteY5" fmla="*/ 8883 h 17765"/>
                <a:gd name="connsiteX6" fmla="*/ 90032 w 98914"/>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914" h="17765">
                  <a:moveTo>
                    <a:pt x="90032" y="17765"/>
                  </a:moveTo>
                  <a:lnTo>
                    <a:pt x="8883" y="17765"/>
                  </a:lnTo>
                  <a:cubicBezTo>
                    <a:pt x="3948" y="17765"/>
                    <a:pt x="0" y="13818"/>
                    <a:pt x="0" y="8883"/>
                  </a:cubicBezTo>
                  <a:cubicBezTo>
                    <a:pt x="0" y="3948"/>
                    <a:pt x="3948" y="0"/>
                    <a:pt x="8883" y="0"/>
                  </a:cubicBezTo>
                  <a:lnTo>
                    <a:pt x="90032" y="0"/>
                  </a:lnTo>
                  <a:cubicBezTo>
                    <a:pt x="94967" y="0"/>
                    <a:pt x="98915" y="3948"/>
                    <a:pt x="98915" y="8883"/>
                  </a:cubicBezTo>
                  <a:cubicBezTo>
                    <a:pt x="98915" y="13708"/>
                    <a:pt x="94967" y="17765"/>
                    <a:pt x="90032" y="17765"/>
                  </a:cubicBezTo>
                  <a:close/>
                </a:path>
              </a:pathLst>
            </a:custGeom>
            <a:grpFill/>
            <a:ln w="10954" cap="flat">
              <a:noFill/>
              <a:prstDash val="solid"/>
              <a:miter/>
            </a:ln>
          </p:spPr>
          <p:txBody>
            <a:bodyPr rtlCol="0" anchor="ctr"/>
            <a:lstStyle/>
            <a:p>
              <a:endParaRPr lang="en-US"/>
            </a:p>
          </p:txBody>
        </p:sp>
        <p:sp>
          <p:nvSpPr>
            <p:cNvPr id="1709" name="Forma libre: forma 1708">
              <a:extLst>
                <a:ext uri="{FF2B5EF4-FFF2-40B4-BE49-F238E27FC236}">
                  <a16:creationId xmlns:a16="http://schemas.microsoft.com/office/drawing/2014/main" id="{8D21B9B0-8021-4370-96AE-74E50352F66C}"/>
                </a:ext>
              </a:extLst>
            </p:cNvPr>
            <p:cNvSpPr/>
            <p:nvPr/>
          </p:nvSpPr>
          <p:spPr>
            <a:xfrm>
              <a:off x="5202290" y="3738194"/>
              <a:ext cx="35530" cy="17765"/>
            </a:xfrm>
            <a:custGeom>
              <a:avLst/>
              <a:gdLst>
                <a:gd name="connsiteX0" fmla="*/ 26648 w 35530"/>
                <a:gd name="connsiteY0" fmla="*/ 17765 h 17765"/>
                <a:gd name="connsiteX1" fmla="*/ 8883 w 35530"/>
                <a:gd name="connsiteY1" fmla="*/ 17765 h 17765"/>
                <a:gd name="connsiteX2" fmla="*/ 0 w 35530"/>
                <a:gd name="connsiteY2" fmla="*/ 8883 h 17765"/>
                <a:gd name="connsiteX3" fmla="*/ 8883 w 35530"/>
                <a:gd name="connsiteY3" fmla="*/ 0 h 17765"/>
                <a:gd name="connsiteX4" fmla="*/ 26648 w 35530"/>
                <a:gd name="connsiteY4" fmla="*/ 0 h 17765"/>
                <a:gd name="connsiteX5" fmla="*/ 35531 w 35530"/>
                <a:gd name="connsiteY5" fmla="*/ 8883 h 17765"/>
                <a:gd name="connsiteX6" fmla="*/ 26648 w 35530"/>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30" h="17765">
                  <a:moveTo>
                    <a:pt x="26648" y="17765"/>
                  </a:moveTo>
                  <a:lnTo>
                    <a:pt x="8883" y="17765"/>
                  </a:lnTo>
                  <a:cubicBezTo>
                    <a:pt x="3948" y="17765"/>
                    <a:pt x="0" y="13818"/>
                    <a:pt x="0" y="8883"/>
                  </a:cubicBezTo>
                  <a:cubicBezTo>
                    <a:pt x="0" y="3948"/>
                    <a:pt x="3948" y="0"/>
                    <a:pt x="8883" y="0"/>
                  </a:cubicBezTo>
                  <a:lnTo>
                    <a:pt x="26648" y="0"/>
                  </a:lnTo>
                  <a:cubicBezTo>
                    <a:pt x="31583" y="0"/>
                    <a:pt x="35531" y="3948"/>
                    <a:pt x="35531" y="8883"/>
                  </a:cubicBezTo>
                  <a:cubicBezTo>
                    <a:pt x="35531" y="13708"/>
                    <a:pt x="31583" y="17765"/>
                    <a:pt x="26648" y="17765"/>
                  </a:cubicBezTo>
                  <a:close/>
                </a:path>
              </a:pathLst>
            </a:custGeom>
            <a:grpFill/>
            <a:ln w="10954" cap="flat">
              <a:noFill/>
              <a:prstDash val="solid"/>
              <a:miter/>
            </a:ln>
          </p:spPr>
          <p:txBody>
            <a:bodyPr rtlCol="0" anchor="ctr"/>
            <a:lstStyle/>
            <a:p>
              <a:endParaRPr lang="en-US"/>
            </a:p>
          </p:txBody>
        </p:sp>
        <p:sp>
          <p:nvSpPr>
            <p:cNvPr id="1710" name="Forma libre: forma 1709">
              <a:extLst>
                <a:ext uri="{FF2B5EF4-FFF2-40B4-BE49-F238E27FC236}">
                  <a16:creationId xmlns:a16="http://schemas.microsoft.com/office/drawing/2014/main" id="{E0BC7878-4019-44E9-92A4-E9696975377C}"/>
                </a:ext>
              </a:extLst>
            </p:cNvPr>
            <p:cNvSpPr/>
            <p:nvPr/>
          </p:nvSpPr>
          <p:spPr>
            <a:xfrm>
              <a:off x="5258656" y="3738194"/>
              <a:ext cx="133460" cy="17765"/>
            </a:xfrm>
            <a:custGeom>
              <a:avLst/>
              <a:gdLst>
                <a:gd name="connsiteX0" fmla="*/ 124576 w 133460"/>
                <a:gd name="connsiteY0" fmla="*/ 17765 h 17765"/>
                <a:gd name="connsiteX1" fmla="*/ 85975 w 133460"/>
                <a:gd name="connsiteY1" fmla="*/ 17765 h 17765"/>
                <a:gd name="connsiteX2" fmla="*/ 77092 w 133460"/>
                <a:gd name="connsiteY2" fmla="*/ 8883 h 17765"/>
                <a:gd name="connsiteX3" fmla="*/ 85975 w 133460"/>
                <a:gd name="connsiteY3" fmla="*/ 0 h 17765"/>
                <a:gd name="connsiteX4" fmla="*/ 124576 w 133460"/>
                <a:gd name="connsiteY4" fmla="*/ 0 h 17765"/>
                <a:gd name="connsiteX5" fmla="*/ 133458 w 133460"/>
                <a:gd name="connsiteY5" fmla="*/ 8883 h 17765"/>
                <a:gd name="connsiteX6" fmla="*/ 124576 w 133460"/>
                <a:gd name="connsiteY6" fmla="*/ 17765 h 17765"/>
                <a:gd name="connsiteX7" fmla="*/ 47484 w 133460"/>
                <a:gd name="connsiteY7" fmla="*/ 17765 h 17765"/>
                <a:gd name="connsiteX8" fmla="*/ 8883 w 133460"/>
                <a:gd name="connsiteY8" fmla="*/ 17765 h 17765"/>
                <a:gd name="connsiteX9" fmla="*/ 0 w 133460"/>
                <a:gd name="connsiteY9" fmla="*/ 8883 h 17765"/>
                <a:gd name="connsiteX10" fmla="*/ 8883 w 133460"/>
                <a:gd name="connsiteY10" fmla="*/ 0 h 17765"/>
                <a:gd name="connsiteX11" fmla="*/ 47484 w 133460"/>
                <a:gd name="connsiteY11" fmla="*/ 0 h 17765"/>
                <a:gd name="connsiteX12" fmla="*/ 56366 w 133460"/>
                <a:gd name="connsiteY12" fmla="*/ 8883 h 17765"/>
                <a:gd name="connsiteX13" fmla="*/ 47484 w 133460"/>
                <a:gd name="connsiteY13"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460" h="17765">
                  <a:moveTo>
                    <a:pt x="124576" y="17765"/>
                  </a:moveTo>
                  <a:lnTo>
                    <a:pt x="85975" y="17765"/>
                  </a:lnTo>
                  <a:cubicBezTo>
                    <a:pt x="81040" y="17765"/>
                    <a:pt x="77092" y="13818"/>
                    <a:pt x="77092" y="8883"/>
                  </a:cubicBezTo>
                  <a:cubicBezTo>
                    <a:pt x="77092" y="3948"/>
                    <a:pt x="81040" y="0"/>
                    <a:pt x="85975" y="0"/>
                  </a:cubicBezTo>
                  <a:lnTo>
                    <a:pt x="124576" y="0"/>
                  </a:lnTo>
                  <a:cubicBezTo>
                    <a:pt x="129511" y="0"/>
                    <a:pt x="133458" y="3948"/>
                    <a:pt x="133458" y="8883"/>
                  </a:cubicBezTo>
                  <a:cubicBezTo>
                    <a:pt x="133568" y="13708"/>
                    <a:pt x="129511" y="17765"/>
                    <a:pt x="124576" y="17765"/>
                  </a:cubicBezTo>
                  <a:close/>
                  <a:moveTo>
                    <a:pt x="47484" y="17765"/>
                  </a:moveTo>
                  <a:lnTo>
                    <a:pt x="8883" y="17765"/>
                  </a:lnTo>
                  <a:cubicBezTo>
                    <a:pt x="3948" y="17765"/>
                    <a:pt x="0" y="13818"/>
                    <a:pt x="0" y="8883"/>
                  </a:cubicBezTo>
                  <a:cubicBezTo>
                    <a:pt x="0" y="3948"/>
                    <a:pt x="3948" y="0"/>
                    <a:pt x="8883" y="0"/>
                  </a:cubicBezTo>
                  <a:lnTo>
                    <a:pt x="47484" y="0"/>
                  </a:lnTo>
                  <a:cubicBezTo>
                    <a:pt x="52418" y="0"/>
                    <a:pt x="56366" y="3948"/>
                    <a:pt x="56366" y="8883"/>
                  </a:cubicBezTo>
                  <a:cubicBezTo>
                    <a:pt x="56366" y="13708"/>
                    <a:pt x="52309" y="17765"/>
                    <a:pt x="47484" y="17765"/>
                  </a:cubicBezTo>
                  <a:close/>
                </a:path>
              </a:pathLst>
            </a:custGeom>
            <a:grpFill/>
            <a:ln w="10954" cap="flat">
              <a:noFill/>
              <a:prstDash val="solid"/>
              <a:miter/>
            </a:ln>
          </p:spPr>
          <p:txBody>
            <a:bodyPr rtlCol="0" anchor="ctr"/>
            <a:lstStyle/>
            <a:p>
              <a:endParaRPr lang="en-US"/>
            </a:p>
          </p:txBody>
        </p:sp>
        <p:sp>
          <p:nvSpPr>
            <p:cNvPr id="1711" name="Forma libre: forma 1710">
              <a:extLst>
                <a:ext uri="{FF2B5EF4-FFF2-40B4-BE49-F238E27FC236}">
                  <a16:creationId xmlns:a16="http://schemas.microsoft.com/office/drawing/2014/main" id="{1373854B-5A68-4FB7-9F3B-2FEBC215CFA7}"/>
                </a:ext>
              </a:extLst>
            </p:cNvPr>
            <p:cNvSpPr/>
            <p:nvPr/>
          </p:nvSpPr>
          <p:spPr>
            <a:xfrm>
              <a:off x="5413060" y="3738194"/>
              <a:ext cx="35530" cy="17765"/>
            </a:xfrm>
            <a:custGeom>
              <a:avLst/>
              <a:gdLst>
                <a:gd name="connsiteX0" fmla="*/ 26648 w 35530"/>
                <a:gd name="connsiteY0" fmla="*/ 17765 h 17765"/>
                <a:gd name="connsiteX1" fmla="*/ 8883 w 35530"/>
                <a:gd name="connsiteY1" fmla="*/ 17765 h 17765"/>
                <a:gd name="connsiteX2" fmla="*/ 0 w 35530"/>
                <a:gd name="connsiteY2" fmla="*/ 8883 h 17765"/>
                <a:gd name="connsiteX3" fmla="*/ 8883 w 35530"/>
                <a:gd name="connsiteY3" fmla="*/ 0 h 17765"/>
                <a:gd name="connsiteX4" fmla="*/ 26648 w 35530"/>
                <a:gd name="connsiteY4" fmla="*/ 0 h 17765"/>
                <a:gd name="connsiteX5" fmla="*/ 35531 w 35530"/>
                <a:gd name="connsiteY5" fmla="*/ 8883 h 17765"/>
                <a:gd name="connsiteX6" fmla="*/ 26648 w 35530"/>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30" h="17765">
                  <a:moveTo>
                    <a:pt x="26648" y="17765"/>
                  </a:moveTo>
                  <a:lnTo>
                    <a:pt x="8883" y="17765"/>
                  </a:lnTo>
                  <a:cubicBezTo>
                    <a:pt x="3948" y="17765"/>
                    <a:pt x="0" y="13818"/>
                    <a:pt x="0" y="8883"/>
                  </a:cubicBezTo>
                  <a:cubicBezTo>
                    <a:pt x="0" y="3948"/>
                    <a:pt x="3948" y="0"/>
                    <a:pt x="8883" y="0"/>
                  </a:cubicBezTo>
                  <a:lnTo>
                    <a:pt x="26648" y="0"/>
                  </a:lnTo>
                  <a:cubicBezTo>
                    <a:pt x="31583" y="0"/>
                    <a:pt x="35531" y="3948"/>
                    <a:pt x="35531" y="8883"/>
                  </a:cubicBezTo>
                  <a:cubicBezTo>
                    <a:pt x="35531" y="13708"/>
                    <a:pt x="31583" y="17765"/>
                    <a:pt x="26648" y="17765"/>
                  </a:cubicBezTo>
                  <a:close/>
                </a:path>
              </a:pathLst>
            </a:custGeom>
            <a:grpFill/>
            <a:ln w="10954" cap="flat">
              <a:noFill/>
              <a:prstDash val="solid"/>
              <a:miter/>
            </a:ln>
          </p:spPr>
          <p:txBody>
            <a:bodyPr rtlCol="0" anchor="ctr"/>
            <a:lstStyle/>
            <a:p>
              <a:endParaRPr lang="en-US"/>
            </a:p>
          </p:txBody>
        </p:sp>
        <p:sp>
          <p:nvSpPr>
            <p:cNvPr id="1712" name="Forma libre: forma 1711">
              <a:extLst>
                <a:ext uri="{FF2B5EF4-FFF2-40B4-BE49-F238E27FC236}">
                  <a16:creationId xmlns:a16="http://schemas.microsoft.com/office/drawing/2014/main" id="{D1E408E3-2840-4A8C-9325-18FAD7F1FEE8}"/>
                </a:ext>
              </a:extLst>
            </p:cNvPr>
            <p:cNvSpPr/>
            <p:nvPr/>
          </p:nvSpPr>
          <p:spPr>
            <a:xfrm>
              <a:off x="5128488" y="3738194"/>
              <a:ext cx="91460" cy="17765"/>
            </a:xfrm>
            <a:custGeom>
              <a:avLst/>
              <a:gdLst>
                <a:gd name="connsiteX0" fmla="*/ 82575 w 91460"/>
                <a:gd name="connsiteY0" fmla="*/ 17765 h 17765"/>
                <a:gd name="connsiteX1" fmla="*/ 8883 w 91460"/>
                <a:gd name="connsiteY1" fmla="*/ 17765 h 17765"/>
                <a:gd name="connsiteX2" fmla="*/ 0 w 91460"/>
                <a:gd name="connsiteY2" fmla="*/ 8883 h 17765"/>
                <a:gd name="connsiteX3" fmla="*/ 8883 w 91460"/>
                <a:gd name="connsiteY3" fmla="*/ 0 h 17765"/>
                <a:gd name="connsiteX4" fmla="*/ 82575 w 91460"/>
                <a:gd name="connsiteY4" fmla="*/ 0 h 17765"/>
                <a:gd name="connsiteX5" fmla="*/ 91458 w 91460"/>
                <a:gd name="connsiteY5" fmla="*/ 8883 h 17765"/>
                <a:gd name="connsiteX6" fmla="*/ 82575 w 91460"/>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60" h="17765">
                  <a:moveTo>
                    <a:pt x="82575" y="17765"/>
                  </a:moveTo>
                  <a:lnTo>
                    <a:pt x="8883" y="17765"/>
                  </a:lnTo>
                  <a:cubicBezTo>
                    <a:pt x="3948" y="17765"/>
                    <a:pt x="0" y="13818"/>
                    <a:pt x="0" y="8883"/>
                  </a:cubicBezTo>
                  <a:cubicBezTo>
                    <a:pt x="0" y="3948"/>
                    <a:pt x="3948" y="0"/>
                    <a:pt x="8883" y="0"/>
                  </a:cubicBezTo>
                  <a:lnTo>
                    <a:pt x="82575" y="0"/>
                  </a:lnTo>
                  <a:cubicBezTo>
                    <a:pt x="87510" y="0"/>
                    <a:pt x="91458" y="3948"/>
                    <a:pt x="91458" y="8883"/>
                  </a:cubicBezTo>
                  <a:cubicBezTo>
                    <a:pt x="91568" y="13708"/>
                    <a:pt x="87510" y="17765"/>
                    <a:pt x="82575" y="17765"/>
                  </a:cubicBezTo>
                  <a:close/>
                </a:path>
              </a:pathLst>
            </a:custGeom>
            <a:grpFill/>
            <a:ln w="10954" cap="flat">
              <a:noFill/>
              <a:prstDash val="solid"/>
              <a:miter/>
            </a:ln>
          </p:spPr>
          <p:txBody>
            <a:bodyPr rtlCol="0" anchor="ctr"/>
            <a:lstStyle/>
            <a:p>
              <a:endParaRPr lang="en-US"/>
            </a:p>
          </p:txBody>
        </p:sp>
      </p:grpSp>
      <p:grpSp>
        <p:nvGrpSpPr>
          <p:cNvPr id="1713" name="Gráfico 1466">
            <a:extLst>
              <a:ext uri="{FF2B5EF4-FFF2-40B4-BE49-F238E27FC236}">
                <a16:creationId xmlns:a16="http://schemas.microsoft.com/office/drawing/2014/main" id="{98B1219E-D689-42B9-A410-9392B6F05D92}"/>
              </a:ext>
            </a:extLst>
          </p:cNvPr>
          <p:cNvGrpSpPr/>
          <p:nvPr/>
        </p:nvGrpSpPr>
        <p:grpSpPr>
          <a:xfrm>
            <a:off x="3286059" y="3287264"/>
            <a:ext cx="556534" cy="604675"/>
            <a:chOff x="3286059" y="3287264"/>
            <a:chExt cx="556534" cy="604675"/>
          </a:xfrm>
          <a:solidFill>
            <a:srgbClr val="000000"/>
          </a:solidFill>
        </p:grpSpPr>
        <p:sp>
          <p:nvSpPr>
            <p:cNvPr id="1714" name="Forma libre: forma 1713">
              <a:extLst>
                <a:ext uri="{FF2B5EF4-FFF2-40B4-BE49-F238E27FC236}">
                  <a16:creationId xmlns:a16="http://schemas.microsoft.com/office/drawing/2014/main" id="{B47E864E-26A5-4C36-BA15-BC0C1AC2A018}"/>
                </a:ext>
              </a:extLst>
            </p:cNvPr>
            <p:cNvSpPr/>
            <p:nvPr/>
          </p:nvSpPr>
          <p:spPr>
            <a:xfrm>
              <a:off x="3486082" y="3287264"/>
              <a:ext cx="165150" cy="165150"/>
            </a:xfrm>
            <a:custGeom>
              <a:avLst/>
              <a:gdLst>
                <a:gd name="connsiteX0" fmla="*/ 82575 w 165150"/>
                <a:gd name="connsiteY0" fmla="*/ 165151 h 165150"/>
                <a:gd name="connsiteX1" fmla="*/ 0 w 165150"/>
                <a:gd name="connsiteY1" fmla="*/ 82575 h 165150"/>
                <a:gd name="connsiteX2" fmla="*/ 82575 w 165150"/>
                <a:gd name="connsiteY2" fmla="*/ 0 h 165150"/>
                <a:gd name="connsiteX3" fmla="*/ 165151 w 165150"/>
                <a:gd name="connsiteY3" fmla="*/ 82575 h 165150"/>
                <a:gd name="connsiteX4" fmla="*/ 82575 w 165150"/>
                <a:gd name="connsiteY4" fmla="*/ 165151 h 165150"/>
                <a:gd name="connsiteX5" fmla="*/ 82575 w 165150"/>
                <a:gd name="connsiteY5" fmla="*/ 17875 h 165150"/>
                <a:gd name="connsiteX6" fmla="*/ 17875 w 165150"/>
                <a:gd name="connsiteY6" fmla="*/ 82575 h 165150"/>
                <a:gd name="connsiteX7" fmla="*/ 82575 w 165150"/>
                <a:gd name="connsiteY7" fmla="*/ 147276 h 165150"/>
                <a:gd name="connsiteX8" fmla="*/ 147276 w 165150"/>
                <a:gd name="connsiteY8" fmla="*/ 82575 h 165150"/>
                <a:gd name="connsiteX9" fmla="*/ 82575 w 165150"/>
                <a:gd name="connsiteY9" fmla="*/ 17875 h 1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150" h="165150">
                  <a:moveTo>
                    <a:pt x="82575" y="165151"/>
                  </a:moveTo>
                  <a:cubicBezTo>
                    <a:pt x="37066" y="165151"/>
                    <a:pt x="0" y="128085"/>
                    <a:pt x="0" y="82575"/>
                  </a:cubicBezTo>
                  <a:cubicBezTo>
                    <a:pt x="0" y="37066"/>
                    <a:pt x="37066" y="0"/>
                    <a:pt x="82575" y="0"/>
                  </a:cubicBezTo>
                  <a:cubicBezTo>
                    <a:pt x="128085" y="0"/>
                    <a:pt x="165151" y="37066"/>
                    <a:pt x="165151" y="82575"/>
                  </a:cubicBezTo>
                  <a:cubicBezTo>
                    <a:pt x="165151" y="128195"/>
                    <a:pt x="128085" y="165151"/>
                    <a:pt x="82575" y="165151"/>
                  </a:cubicBezTo>
                  <a:close/>
                  <a:moveTo>
                    <a:pt x="82575" y="17875"/>
                  </a:moveTo>
                  <a:cubicBezTo>
                    <a:pt x="46935" y="17875"/>
                    <a:pt x="17875" y="46935"/>
                    <a:pt x="17875" y="82575"/>
                  </a:cubicBezTo>
                  <a:cubicBezTo>
                    <a:pt x="17875" y="118215"/>
                    <a:pt x="46935" y="147276"/>
                    <a:pt x="82575" y="147276"/>
                  </a:cubicBezTo>
                  <a:cubicBezTo>
                    <a:pt x="118325" y="147276"/>
                    <a:pt x="147276" y="118215"/>
                    <a:pt x="147276" y="82575"/>
                  </a:cubicBezTo>
                  <a:cubicBezTo>
                    <a:pt x="147276" y="46935"/>
                    <a:pt x="118215" y="17875"/>
                    <a:pt x="82575" y="17875"/>
                  </a:cubicBezTo>
                  <a:close/>
                </a:path>
              </a:pathLst>
            </a:custGeom>
            <a:grpFill/>
            <a:ln w="10954" cap="flat">
              <a:noFill/>
              <a:prstDash val="solid"/>
              <a:miter/>
            </a:ln>
          </p:spPr>
          <p:txBody>
            <a:bodyPr rtlCol="0" anchor="ctr"/>
            <a:lstStyle/>
            <a:p>
              <a:endParaRPr lang="en-US"/>
            </a:p>
          </p:txBody>
        </p:sp>
        <p:sp>
          <p:nvSpPr>
            <p:cNvPr id="1715" name="Forma libre: forma 1714">
              <a:extLst>
                <a:ext uri="{FF2B5EF4-FFF2-40B4-BE49-F238E27FC236}">
                  <a16:creationId xmlns:a16="http://schemas.microsoft.com/office/drawing/2014/main" id="{7FBA2785-9B4B-483B-8253-DC93BFAC003E}"/>
                </a:ext>
              </a:extLst>
            </p:cNvPr>
            <p:cNvSpPr/>
            <p:nvPr/>
          </p:nvSpPr>
          <p:spPr>
            <a:xfrm>
              <a:off x="3322247" y="3607367"/>
              <a:ext cx="246739" cy="284572"/>
            </a:xfrm>
            <a:custGeom>
              <a:avLst/>
              <a:gdLst>
                <a:gd name="connsiteX0" fmla="*/ 237747 w 246739"/>
                <a:gd name="connsiteY0" fmla="*/ 284573 h 284572"/>
                <a:gd name="connsiteX1" fmla="*/ 232812 w 246739"/>
                <a:gd name="connsiteY1" fmla="*/ 283037 h 284572"/>
                <a:gd name="connsiteX2" fmla="*/ 218008 w 246739"/>
                <a:gd name="connsiteY2" fmla="*/ 273168 h 284572"/>
                <a:gd name="connsiteX3" fmla="*/ 141793 w 246739"/>
                <a:gd name="connsiteY3" fmla="*/ 250139 h 284572"/>
                <a:gd name="connsiteX4" fmla="*/ 8883 w 246739"/>
                <a:gd name="connsiteY4" fmla="*/ 250139 h 284572"/>
                <a:gd name="connsiteX5" fmla="*/ 0 w 246739"/>
                <a:gd name="connsiteY5" fmla="*/ 241256 h 284572"/>
                <a:gd name="connsiteX6" fmla="*/ 0 w 246739"/>
                <a:gd name="connsiteY6" fmla="*/ 8883 h 284572"/>
                <a:gd name="connsiteX7" fmla="*/ 8883 w 246739"/>
                <a:gd name="connsiteY7" fmla="*/ 0 h 284572"/>
                <a:gd name="connsiteX8" fmla="*/ 141902 w 246739"/>
                <a:gd name="connsiteY8" fmla="*/ 0 h 284572"/>
                <a:gd name="connsiteX9" fmla="*/ 227987 w 246739"/>
                <a:gd name="connsiteY9" fmla="*/ 26099 h 284572"/>
                <a:gd name="connsiteX10" fmla="*/ 242791 w 246739"/>
                <a:gd name="connsiteY10" fmla="*/ 35969 h 284572"/>
                <a:gd name="connsiteX11" fmla="*/ 246739 w 246739"/>
                <a:gd name="connsiteY11" fmla="*/ 43426 h 284572"/>
                <a:gd name="connsiteX12" fmla="*/ 246739 w 246739"/>
                <a:gd name="connsiteY12" fmla="*/ 275800 h 284572"/>
                <a:gd name="connsiteX13" fmla="*/ 242024 w 246739"/>
                <a:gd name="connsiteY13" fmla="*/ 283695 h 284572"/>
                <a:gd name="connsiteX14" fmla="*/ 237747 w 246739"/>
                <a:gd name="connsiteY14" fmla="*/ 284573 h 284572"/>
                <a:gd name="connsiteX15" fmla="*/ 17765 w 246739"/>
                <a:gd name="connsiteY15" fmla="*/ 232264 h 284572"/>
                <a:gd name="connsiteX16" fmla="*/ 141793 w 246739"/>
                <a:gd name="connsiteY16" fmla="*/ 232264 h 284572"/>
                <a:gd name="connsiteX17" fmla="*/ 227877 w 246739"/>
                <a:gd name="connsiteY17" fmla="*/ 258363 h 284572"/>
                <a:gd name="connsiteX18" fmla="*/ 228864 w 246739"/>
                <a:gd name="connsiteY18" fmla="*/ 259021 h 284572"/>
                <a:gd name="connsiteX19" fmla="*/ 228864 w 246739"/>
                <a:gd name="connsiteY19" fmla="*/ 48032 h 284572"/>
                <a:gd name="connsiteX20" fmla="*/ 218008 w 246739"/>
                <a:gd name="connsiteY20" fmla="*/ 40794 h 284572"/>
                <a:gd name="connsiteX21" fmla="*/ 141793 w 246739"/>
                <a:gd name="connsiteY21" fmla="*/ 17765 h 284572"/>
                <a:gd name="connsiteX22" fmla="*/ 17765 w 246739"/>
                <a:gd name="connsiteY22" fmla="*/ 17765 h 284572"/>
                <a:gd name="connsiteX23" fmla="*/ 17765 w 246739"/>
                <a:gd name="connsiteY23" fmla="*/ 232264 h 28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6739" h="284572">
                  <a:moveTo>
                    <a:pt x="237747" y="284573"/>
                  </a:moveTo>
                  <a:cubicBezTo>
                    <a:pt x="235992" y="284573"/>
                    <a:pt x="234347" y="284024"/>
                    <a:pt x="232812" y="283037"/>
                  </a:cubicBezTo>
                  <a:lnTo>
                    <a:pt x="218008" y="273168"/>
                  </a:lnTo>
                  <a:cubicBezTo>
                    <a:pt x="195417" y="258034"/>
                    <a:pt x="168989" y="250139"/>
                    <a:pt x="141793" y="250139"/>
                  </a:cubicBezTo>
                  <a:lnTo>
                    <a:pt x="8883" y="250139"/>
                  </a:lnTo>
                  <a:cubicBezTo>
                    <a:pt x="3948" y="250139"/>
                    <a:pt x="0" y="246191"/>
                    <a:pt x="0" y="241256"/>
                  </a:cubicBezTo>
                  <a:lnTo>
                    <a:pt x="0" y="8883"/>
                  </a:lnTo>
                  <a:cubicBezTo>
                    <a:pt x="0" y="3948"/>
                    <a:pt x="3948" y="0"/>
                    <a:pt x="8883" y="0"/>
                  </a:cubicBezTo>
                  <a:lnTo>
                    <a:pt x="141902" y="0"/>
                  </a:lnTo>
                  <a:cubicBezTo>
                    <a:pt x="172608" y="0"/>
                    <a:pt x="202436" y="8992"/>
                    <a:pt x="227987" y="26099"/>
                  </a:cubicBezTo>
                  <a:lnTo>
                    <a:pt x="242791" y="35969"/>
                  </a:lnTo>
                  <a:cubicBezTo>
                    <a:pt x="245314" y="37614"/>
                    <a:pt x="246739" y="40355"/>
                    <a:pt x="246739" y="43426"/>
                  </a:cubicBezTo>
                  <a:lnTo>
                    <a:pt x="246739" y="275800"/>
                  </a:lnTo>
                  <a:cubicBezTo>
                    <a:pt x="246739" y="279089"/>
                    <a:pt x="244875" y="282050"/>
                    <a:pt x="242024" y="283695"/>
                  </a:cubicBezTo>
                  <a:cubicBezTo>
                    <a:pt x="240708" y="284134"/>
                    <a:pt x="239282" y="284573"/>
                    <a:pt x="237747" y="284573"/>
                  </a:cubicBezTo>
                  <a:close/>
                  <a:moveTo>
                    <a:pt x="17765" y="232264"/>
                  </a:moveTo>
                  <a:lnTo>
                    <a:pt x="141793" y="232264"/>
                  </a:lnTo>
                  <a:cubicBezTo>
                    <a:pt x="172498" y="232264"/>
                    <a:pt x="202326" y="241256"/>
                    <a:pt x="227877" y="258363"/>
                  </a:cubicBezTo>
                  <a:lnTo>
                    <a:pt x="228864" y="259021"/>
                  </a:lnTo>
                  <a:lnTo>
                    <a:pt x="228864" y="48032"/>
                  </a:lnTo>
                  <a:lnTo>
                    <a:pt x="218008" y="40794"/>
                  </a:lnTo>
                  <a:cubicBezTo>
                    <a:pt x="195417" y="25661"/>
                    <a:pt x="168989" y="17765"/>
                    <a:pt x="141793" y="17765"/>
                  </a:cubicBezTo>
                  <a:lnTo>
                    <a:pt x="17765" y="17765"/>
                  </a:lnTo>
                  <a:lnTo>
                    <a:pt x="17765" y="232264"/>
                  </a:lnTo>
                  <a:close/>
                </a:path>
              </a:pathLst>
            </a:custGeom>
            <a:grpFill/>
            <a:ln w="10954" cap="flat">
              <a:noFill/>
              <a:prstDash val="solid"/>
              <a:miter/>
            </a:ln>
          </p:spPr>
          <p:txBody>
            <a:bodyPr rtlCol="0" anchor="ctr"/>
            <a:lstStyle/>
            <a:p>
              <a:endParaRPr lang="en-US"/>
            </a:p>
          </p:txBody>
        </p:sp>
        <p:sp>
          <p:nvSpPr>
            <p:cNvPr id="1716" name="Forma libre: forma 1715">
              <a:extLst>
                <a:ext uri="{FF2B5EF4-FFF2-40B4-BE49-F238E27FC236}">
                  <a16:creationId xmlns:a16="http://schemas.microsoft.com/office/drawing/2014/main" id="{5622265C-E579-4A90-AD37-FB88B17A6516}"/>
                </a:ext>
              </a:extLst>
            </p:cNvPr>
            <p:cNvSpPr/>
            <p:nvPr/>
          </p:nvSpPr>
          <p:spPr>
            <a:xfrm>
              <a:off x="3551111" y="3607148"/>
              <a:ext cx="255292" cy="284791"/>
            </a:xfrm>
            <a:custGeom>
              <a:avLst/>
              <a:gdLst>
                <a:gd name="connsiteX0" fmla="*/ 8883 w 255292"/>
                <a:gd name="connsiteY0" fmla="*/ 284792 h 284791"/>
                <a:gd name="connsiteX1" fmla="*/ 4715 w 255292"/>
                <a:gd name="connsiteY1" fmla="*/ 283695 h 284791"/>
                <a:gd name="connsiteX2" fmla="*/ 0 w 255292"/>
                <a:gd name="connsiteY2" fmla="*/ 275800 h 284791"/>
                <a:gd name="connsiteX3" fmla="*/ 0 w 255292"/>
                <a:gd name="connsiteY3" fmla="*/ 43426 h 284791"/>
                <a:gd name="connsiteX4" fmla="*/ 3948 w 255292"/>
                <a:gd name="connsiteY4" fmla="*/ 35969 h 284791"/>
                <a:gd name="connsiteX5" fmla="*/ 18752 w 255292"/>
                <a:gd name="connsiteY5" fmla="*/ 26100 h 284791"/>
                <a:gd name="connsiteX6" fmla="*/ 104837 w 255292"/>
                <a:gd name="connsiteY6" fmla="*/ 0 h 284791"/>
                <a:gd name="connsiteX7" fmla="*/ 246410 w 255292"/>
                <a:gd name="connsiteY7" fmla="*/ 0 h 284791"/>
                <a:gd name="connsiteX8" fmla="*/ 255293 w 255292"/>
                <a:gd name="connsiteY8" fmla="*/ 8883 h 284791"/>
                <a:gd name="connsiteX9" fmla="*/ 255293 w 255292"/>
                <a:gd name="connsiteY9" fmla="*/ 241256 h 284791"/>
                <a:gd name="connsiteX10" fmla="*/ 246410 w 255292"/>
                <a:gd name="connsiteY10" fmla="*/ 250139 h 284791"/>
                <a:gd name="connsiteX11" fmla="*/ 104837 w 255292"/>
                <a:gd name="connsiteY11" fmla="*/ 250139 h 284791"/>
                <a:gd name="connsiteX12" fmla="*/ 28622 w 255292"/>
                <a:gd name="connsiteY12" fmla="*/ 273168 h 284791"/>
                <a:gd name="connsiteX13" fmla="*/ 13817 w 255292"/>
                <a:gd name="connsiteY13" fmla="*/ 283037 h 284791"/>
                <a:gd name="connsiteX14" fmla="*/ 8883 w 255292"/>
                <a:gd name="connsiteY14" fmla="*/ 284792 h 284791"/>
                <a:gd name="connsiteX15" fmla="*/ 17875 w 255292"/>
                <a:gd name="connsiteY15" fmla="*/ 48251 h 284791"/>
                <a:gd name="connsiteX16" fmla="*/ 17875 w 255292"/>
                <a:gd name="connsiteY16" fmla="*/ 259241 h 284791"/>
                <a:gd name="connsiteX17" fmla="*/ 18862 w 255292"/>
                <a:gd name="connsiteY17" fmla="*/ 258583 h 284791"/>
                <a:gd name="connsiteX18" fmla="*/ 104946 w 255292"/>
                <a:gd name="connsiteY18" fmla="*/ 232483 h 284791"/>
                <a:gd name="connsiteX19" fmla="*/ 237637 w 255292"/>
                <a:gd name="connsiteY19" fmla="*/ 232483 h 284791"/>
                <a:gd name="connsiteX20" fmla="*/ 237637 w 255292"/>
                <a:gd name="connsiteY20" fmla="*/ 17985 h 284791"/>
                <a:gd name="connsiteX21" fmla="*/ 104946 w 255292"/>
                <a:gd name="connsiteY21" fmla="*/ 17985 h 284791"/>
                <a:gd name="connsiteX22" fmla="*/ 28731 w 255292"/>
                <a:gd name="connsiteY22" fmla="*/ 41014 h 284791"/>
                <a:gd name="connsiteX23" fmla="*/ 17875 w 255292"/>
                <a:gd name="connsiteY23" fmla="*/ 48251 h 28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292" h="284791">
                  <a:moveTo>
                    <a:pt x="8883" y="284792"/>
                  </a:moveTo>
                  <a:cubicBezTo>
                    <a:pt x="7457" y="284792"/>
                    <a:pt x="6031" y="284463"/>
                    <a:pt x="4715" y="283695"/>
                  </a:cubicBezTo>
                  <a:cubicBezTo>
                    <a:pt x="1864" y="282160"/>
                    <a:pt x="0" y="279089"/>
                    <a:pt x="0" y="275800"/>
                  </a:cubicBezTo>
                  <a:lnTo>
                    <a:pt x="0" y="43426"/>
                  </a:lnTo>
                  <a:cubicBezTo>
                    <a:pt x="0" y="40465"/>
                    <a:pt x="1535" y="37724"/>
                    <a:pt x="3948" y="35969"/>
                  </a:cubicBezTo>
                  <a:lnTo>
                    <a:pt x="18752" y="26100"/>
                  </a:lnTo>
                  <a:cubicBezTo>
                    <a:pt x="44303" y="8992"/>
                    <a:pt x="74131" y="0"/>
                    <a:pt x="104837" y="0"/>
                  </a:cubicBezTo>
                  <a:lnTo>
                    <a:pt x="246410" y="0"/>
                  </a:lnTo>
                  <a:cubicBezTo>
                    <a:pt x="251345" y="0"/>
                    <a:pt x="255293" y="3948"/>
                    <a:pt x="255293" y="8883"/>
                  </a:cubicBezTo>
                  <a:lnTo>
                    <a:pt x="255293" y="241256"/>
                  </a:lnTo>
                  <a:cubicBezTo>
                    <a:pt x="255293" y="246191"/>
                    <a:pt x="251345" y="250139"/>
                    <a:pt x="246410" y="250139"/>
                  </a:cubicBezTo>
                  <a:lnTo>
                    <a:pt x="104837" y="250139"/>
                  </a:lnTo>
                  <a:cubicBezTo>
                    <a:pt x="77641" y="250139"/>
                    <a:pt x="51212" y="258144"/>
                    <a:pt x="28622" y="273168"/>
                  </a:cubicBezTo>
                  <a:lnTo>
                    <a:pt x="13817" y="283037"/>
                  </a:lnTo>
                  <a:cubicBezTo>
                    <a:pt x="12392" y="284244"/>
                    <a:pt x="10637" y="284792"/>
                    <a:pt x="8883" y="284792"/>
                  </a:cubicBezTo>
                  <a:close/>
                  <a:moveTo>
                    <a:pt x="17875" y="48251"/>
                  </a:moveTo>
                  <a:lnTo>
                    <a:pt x="17875" y="259241"/>
                  </a:lnTo>
                  <a:lnTo>
                    <a:pt x="18862" y="258583"/>
                  </a:lnTo>
                  <a:cubicBezTo>
                    <a:pt x="44413" y="241585"/>
                    <a:pt x="74241" y="232483"/>
                    <a:pt x="104946" y="232483"/>
                  </a:cubicBezTo>
                  <a:lnTo>
                    <a:pt x="237637" y="232483"/>
                  </a:lnTo>
                  <a:lnTo>
                    <a:pt x="237637" y="17985"/>
                  </a:lnTo>
                  <a:lnTo>
                    <a:pt x="104946" y="17985"/>
                  </a:lnTo>
                  <a:cubicBezTo>
                    <a:pt x="77750" y="17985"/>
                    <a:pt x="51322" y="25990"/>
                    <a:pt x="28731" y="41014"/>
                  </a:cubicBezTo>
                  <a:lnTo>
                    <a:pt x="17875" y="48251"/>
                  </a:lnTo>
                  <a:close/>
                </a:path>
              </a:pathLst>
            </a:custGeom>
            <a:grpFill/>
            <a:ln w="10954" cap="flat">
              <a:noFill/>
              <a:prstDash val="solid"/>
              <a:miter/>
            </a:ln>
          </p:spPr>
          <p:txBody>
            <a:bodyPr rtlCol="0" anchor="ctr"/>
            <a:lstStyle/>
            <a:p>
              <a:endParaRPr lang="en-US"/>
            </a:p>
          </p:txBody>
        </p:sp>
        <p:sp>
          <p:nvSpPr>
            <p:cNvPr id="1717" name="Forma libre: forma 1716">
              <a:extLst>
                <a:ext uri="{FF2B5EF4-FFF2-40B4-BE49-F238E27FC236}">
                  <a16:creationId xmlns:a16="http://schemas.microsoft.com/office/drawing/2014/main" id="{08705836-7676-487A-8C37-04C370CB4A29}"/>
                </a:ext>
              </a:extLst>
            </p:cNvPr>
            <p:cNvSpPr/>
            <p:nvPr/>
          </p:nvSpPr>
          <p:spPr>
            <a:xfrm>
              <a:off x="3374007" y="3669765"/>
              <a:ext cx="121288" cy="17765"/>
            </a:xfrm>
            <a:custGeom>
              <a:avLst/>
              <a:gdLst>
                <a:gd name="connsiteX0" fmla="*/ 112403 w 121288"/>
                <a:gd name="connsiteY0" fmla="*/ 17765 h 17765"/>
                <a:gd name="connsiteX1" fmla="*/ 8883 w 121288"/>
                <a:gd name="connsiteY1" fmla="*/ 17765 h 17765"/>
                <a:gd name="connsiteX2" fmla="*/ 0 w 121288"/>
                <a:gd name="connsiteY2" fmla="*/ 8883 h 17765"/>
                <a:gd name="connsiteX3" fmla="*/ 8883 w 121288"/>
                <a:gd name="connsiteY3" fmla="*/ 0 h 17765"/>
                <a:gd name="connsiteX4" fmla="*/ 112403 w 121288"/>
                <a:gd name="connsiteY4" fmla="*/ 0 h 17765"/>
                <a:gd name="connsiteX5" fmla="*/ 121286 w 121288"/>
                <a:gd name="connsiteY5" fmla="*/ 8883 h 17765"/>
                <a:gd name="connsiteX6" fmla="*/ 112403 w 121288"/>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288" h="17765">
                  <a:moveTo>
                    <a:pt x="112403" y="17765"/>
                  </a:moveTo>
                  <a:lnTo>
                    <a:pt x="8883" y="17765"/>
                  </a:lnTo>
                  <a:cubicBezTo>
                    <a:pt x="3948" y="17765"/>
                    <a:pt x="0" y="13817"/>
                    <a:pt x="0" y="8883"/>
                  </a:cubicBezTo>
                  <a:cubicBezTo>
                    <a:pt x="0" y="3948"/>
                    <a:pt x="3948" y="0"/>
                    <a:pt x="8883" y="0"/>
                  </a:cubicBezTo>
                  <a:lnTo>
                    <a:pt x="112403" y="0"/>
                  </a:lnTo>
                  <a:cubicBezTo>
                    <a:pt x="117338" y="0"/>
                    <a:pt x="121286" y="3948"/>
                    <a:pt x="121286" y="8883"/>
                  </a:cubicBezTo>
                  <a:cubicBezTo>
                    <a:pt x="121396" y="13708"/>
                    <a:pt x="117338" y="17765"/>
                    <a:pt x="112403" y="17765"/>
                  </a:cubicBezTo>
                  <a:close/>
                </a:path>
              </a:pathLst>
            </a:custGeom>
            <a:grpFill/>
            <a:ln w="10954" cap="flat">
              <a:noFill/>
              <a:prstDash val="solid"/>
              <a:miter/>
            </a:ln>
          </p:spPr>
          <p:txBody>
            <a:bodyPr rtlCol="0" anchor="ctr"/>
            <a:lstStyle/>
            <a:p>
              <a:endParaRPr lang="en-US"/>
            </a:p>
          </p:txBody>
        </p:sp>
        <p:sp>
          <p:nvSpPr>
            <p:cNvPr id="1718" name="Forma libre: forma 1717">
              <a:extLst>
                <a:ext uri="{FF2B5EF4-FFF2-40B4-BE49-F238E27FC236}">
                  <a16:creationId xmlns:a16="http://schemas.microsoft.com/office/drawing/2014/main" id="{9732E20C-CF50-443D-A42A-7060E07BA2F9}"/>
                </a:ext>
              </a:extLst>
            </p:cNvPr>
            <p:cNvSpPr/>
            <p:nvPr/>
          </p:nvSpPr>
          <p:spPr>
            <a:xfrm>
              <a:off x="3374007" y="3724596"/>
              <a:ext cx="121288" cy="17765"/>
            </a:xfrm>
            <a:custGeom>
              <a:avLst/>
              <a:gdLst>
                <a:gd name="connsiteX0" fmla="*/ 112403 w 121288"/>
                <a:gd name="connsiteY0" fmla="*/ 17765 h 17765"/>
                <a:gd name="connsiteX1" fmla="*/ 8883 w 121288"/>
                <a:gd name="connsiteY1" fmla="*/ 17765 h 17765"/>
                <a:gd name="connsiteX2" fmla="*/ 0 w 121288"/>
                <a:gd name="connsiteY2" fmla="*/ 8883 h 17765"/>
                <a:gd name="connsiteX3" fmla="*/ 8883 w 121288"/>
                <a:gd name="connsiteY3" fmla="*/ 0 h 17765"/>
                <a:gd name="connsiteX4" fmla="*/ 112403 w 121288"/>
                <a:gd name="connsiteY4" fmla="*/ 0 h 17765"/>
                <a:gd name="connsiteX5" fmla="*/ 121286 w 121288"/>
                <a:gd name="connsiteY5" fmla="*/ 8883 h 17765"/>
                <a:gd name="connsiteX6" fmla="*/ 112403 w 121288"/>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288" h="17765">
                  <a:moveTo>
                    <a:pt x="112403" y="17765"/>
                  </a:moveTo>
                  <a:lnTo>
                    <a:pt x="8883" y="17765"/>
                  </a:lnTo>
                  <a:cubicBezTo>
                    <a:pt x="3948" y="17765"/>
                    <a:pt x="0" y="13817"/>
                    <a:pt x="0" y="8883"/>
                  </a:cubicBezTo>
                  <a:cubicBezTo>
                    <a:pt x="0" y="3948"/>
                    <a:pt x="3948" y="0"/>
                    <a:pt x="8883" y="0"/>
                  </a:cubicBezTo>
                  <a:lnTo>
                    <a:pt x="112403" y="0"/>
                  </a:lnTo>
                  <a:cubicBezTo>
                    <a:pt x="117338" y="0"/>
                    <a:pt x="121286" y="3948"/>
                    <a:pt x="121286" y="8883"/>
                  </a:cubicBezTo>
                  <a:cubicBezTo>
                    <a:pt x="121396" y="13817"/>
                    <a:pt x="117338" y="17765"/>
                    <a:pt x="112403" y="17765"/>
                  </a:cubicBezTo>
                  <a:close/>
                </a:path>
              </a:pathLst>
            </a:custGeom>
            <a:grpFill/>
            <a:ln w="10954" cap="flat">
              <a:noFill/>
              <a:prstDash val="solid"/>
              <a:miter/>
            </a:ln>
          </p:spPr>
          <p:txBody>
            <a:bodyPr rtlCol="0" anchor="ctr"/>
            <a:lstStyle/>
            <a:p>
              <a:endParaRPr lang="en-US"/>
            </a:p>
          </p:txBody>
        </p:sp>
        <p:sp>
          <p:nvSpPr>
            <p:cNvPr id="1719" name="Forma libre: forma 1718">
              <a:extLst>
                <a:ext uri="{FF2B5EF4-FFF2-40B4-BE49-F238E27FC236}">
                  <a16:creationId xmlns:a16="http://schemas.microsoft.com/office/drawing/2014/main" id="{9335AFF7-DD05-4904-A931-7A03272ADF63}"/>
                </a:ext>
              </a:extLst>
            </p:cNvPr>
            <p:cNvSpPr/>
            <p:nvPr/>
          </p:nvSpPr>
          <p:spPr>
            <a:xfrm>
              <a:off x="3391334" y="3489697"/>
              <a:ext cx="354317" cy="169868"/>
            </a:xfrm>
            <a:custGeom>
              <a:avLst/>
              <a:gdLst>
                <a:gd name="connsiteX0" fmla="*/ 168660 w 354317"/>
                <a:gd name="connsiteY0" fmla="*/ 169869 h 169868"/>
                <a:gd name="connsiteX1" fmla="*/ 163725 w 354317"/>
                <a:gd name="connsiteY1" fmla="*/ 168333 h 169868"/>
                <a:gd name="connsiteX2" fmla="*/ 148921 w 354317"/>
                <a:gd name="connsiteY2" fmla="*/ 158464 h 169868"/>
                <a:gd name="connsiteX3" fmla="*/ 72706 w 354317"/>
                <a:gd name="connsiteY3" fmla="*/ 135435 h 169868"/>
                <a:gd name="connsiteX4" fmla="*/ 8883 w 354317"/>
                <a:gd name="connsiteY4" fmla="*/ 135435 h 169868"/>
                <a:gd name="connsiteX5" fmla="*/ 0 w 354317"/>
                <a:gd name="connsiteY5" fmla="*/ 126552 h 169868"/>
                <a:gd name="connsiteX6" fmla="*/ 0 w 354317"/>
                <a:gd name="connsiteY6" fmla="*/ 112187 h 169868"/>
                <a:gd name="connsiteX7" fmla="*/ 98147 w 354317"/>
                <a:gd name="connsiteY7" fmla="*/ 2196 h 169868"/>
                <a:gd name="connsiteX8" fmla="*/ 130059 w 354317"/>
                <a:gd name="connsiteY8" fmla="*/ 2 h 169868"/>
                <a:gd name="connsiteX9" fmla="*/ 139271 w 354317"/>
                <a:gd name="connsiteY9" fmla="*/ 8556 h 169868"/>
                <a:gd name="connsiteX10" fmla="*/ 130717 w 354317"/>
                <a:gd name="connsiteY10" fmla="*/ 17768 h 169868"/>
                <a:gd name="connsiteX11" fmla="*/ 100121 w 354317"/>
                <a:gd name="connsiteY11" fmla="*/ 19851 h 169868"/>
                <a:gd name="connsiteX12" fmla="*/ 17765 w 354317"/>
                <a:gd name="connsiteY12" fmla="*/ 112187 h 169868"/>
                <a:gd name="connsiteX13" fmla="*/ 17765 w 354317"/>
                <a:gd name="connsiteY13" fmla="*/ 117560 h 169868"/>
                <a:gd name="connsiteX14" fmla="*/ 72596 w 354317"/>
                <a:gd name="connsiteY14" fmla="*/ 117560 h 169868"/>
                <a:gd name="connsiteX15" fmla="*/ 158681 w 354317"/>
                <a:gd name="connsiteY15" fmla="*/ 143659 h 169868"/>
                <a:gd name="connsiteX16" fmla="*/ 168550 w 354317"/>
                <a:gd name="connsiteY16" fmla="*/ 150239 h 169868"/>
                <a:gd name="connsiteX17" fmla="*/ 178420 w 354317"/>
                <a:gd name="connsiteY17" fmla="*/ 143659 h 169868"/>
                <a:gd name="connsiteX18" fmla="*/ 264504 w 354317"/>
                <a:gd name="connsiteY18" fmla="*/ 117560 h 169868"/>
                <a:gd name="connsiteX19" fmla="*/ 336552 w 354317"/>
                <a:gd name="connsiteY19" fmla="*/ 117560 h 169868"/>
                <a:gd name="connsiteX20" fmla="*/ 336552 w 354317"/>
                <a:gd name="connsiteY20" fmla="*/ 112187 h 169868"/>
                <a:gd name="connsiteX21" fmla="*/ 254196 w 354317"/>
                <a:gd name="connsiteY21" fmla="*/ 19851 h 169868"/>
                <a:gd name="connsiteX22" fmla="*/ 227439 w 354317"/>
                <a:gd name="connsiteY22" fmla="*/ 17877 h 169868"/>
                <a:gd name="connsiteX23" fmla="*/ 218885 w 354317"/>
                <a:gd name="connsiteY23" fmla="*/ 8666 h 169868"/>
                <a:gd name="connsiteX24" fmla="*/ 228097 w 354317"/>
                <a:gd name="connsiteY24" fmla="*/ 112 h 169868"/>
                <a:gd name="connsiteX25" fmla="*/ 256170 w 354317"/>
                <a:gd name="connsiteY25" fmla="*/ 2086 h 169868"/>
                <a:gd name="connsiteX26" fmla="*/ 354318 w 354317"/>
                <a:gd name="connsiteY26" fmla="*/ 112077 h 169868"/>
                <a:gd name="connsiteX27" fmla="*/ 354318 w 354317"/>
                <a:gd name="connsiteY27" fmla="*/ 126442 h 169868"/>
                <a:gd name="connsiteX28" fmla="*/ 345435 w 354317"/>
                <a:gd name="connsiteY28" fmla="*/ 135325 h 169868"/>
                <a:gd name="connsiteX29" fmla="*/ 264395 w 354317"/>
                <a:gd name="connsiteY29" fmla="*/ 135325 h 169868"/>
                <a:gd name="connsiteX30" fmla="*/ 188180 w 354317"/>
                <a:gd name="connsiteY30" fmla="*/ 158354 h 169868"/>
                <a:gd name="connsiteX31" fmla="*/ 173375 w 354317"/>
                <a:gd name="connsiteY31" fmla="*/ 168224 h 169868"/>
                <a:gd name="connsiteX32" fmla="*/ 168660 w 354317"/>
                <a:gd name="connsiteY32" fmla="*/ 169869 h 16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4317" h="169868">
                  <a:moveTo>
                    <a:pt x="168660" y="169869"/>
                  </a:moveTo>
                  <a:cubicBezTo>
                    <a:pt x="166905" y="169869"/>
                    <a:pt x="165260" y="169320"/>
                    <a:pt x="163725" y="168333"/>
                  </a:cubicBezTo>
                  <a:lnTo>
                    <a:pt x="148921" y="158464"/>
                  </a:lnTo>
                  <a:cubicBezTo>
                    <a:pt x="126330" y="143331"/>
                    <a:pt x="99902" y="135435"/>
                    <a:pt x="72706" y="135435"/>
                  </a:cubicBezTo>
                  <a:lnTo>
                    <a:pt x="8883" y="135435"/>
                  </a:lnTo>
                  <a:cubicBezTo>
                    <a:pt x="3948" y="135435"/>
                    <a:pt x="0" y="131487"/>
                    <a:pt x="0" y="126552"/>
                  </a:cubicBezTo>
                  <a:lnTo>
                    <a:pt x="0" y="112187"/>
                  </a:lnTo>
                  <a:cubicBezTo>
                    <a:pt x="0" y="55820"/>
                    <a:pt x="42220" y="8556"/>
                    <a:pt x="98147" y="2196"/>
                  </a:cubicBezTo>
                  <a:cubicBezTo>
                    <a:pt x="106920" y="1209"/>
                    <a:pt x="117667" y="441"/>
                    <a:pt x="130059" y="2"/>
                  </a:cubicBezTo>
                  <a:cubicBezTo>
                    <a:pt x="134994" y="-107"/>
                    <a:pt x="139051" y="3621"/>
                    <a:pt x="139271" y="8556"/>
                  </a:cubicBezTo>
                  <a:cubicBezTo>
                    <a:pt x="139490" y="13491"/>
                    <a:pt x="135652" y="17548"/>
                    <a:pt x="130717" y="17768"/>
                  </a:cubicBezTo>
                  <a:cubicBezTo>
                    <a:pt x="118764" y="18206"/>
                    <a:pt x="108456" y="18864"/>
                    <a:pt x="100121" y="19851"/>
                  </a:cubicBezTo>
                  <a:cubicBezTo>
                    <a:pt x="53186" y="25225"/>
                    <a:pt x="17765" y="64922"/>
                    <a:pt x="17765" y="112187"/>
                  </a:cubicBezTo>
                  <a:lnTo>
                    <a:pt x="17765" y="117560"/>
                  </a:lnTo>
                  <a:lnTo>
                    <a:pt x="72596" y="117560"/>
                  </a:lnTo>
                  <a:cubicBezTo>
                    <a:pt x="103301" y="117560"/>
                    <a:pt x="133130" y="126552"/>
                    <a:pt x="158681" y="143659"/>
                  </a:cubicBezTo>
                  <a:lnTo>
                    <a:pt x="168550" y="150239"/>
                  </a:lnTo>
                  <a:lnTo>
                    <a:pt x="178420" y="143659"/>
                  </a:lnTo>
                  <a:cubicBezTo>
                    <a:pt x="203971" y="126552"/>
                    <a:pt x="233799" y="117560"/>
                    <a:pt x="264504" y="117560"/>
                  </a:cubicBezTo>
                  <a:lnTo>
                    <a:pt x="336552" y="117560"/>
                  </a:lnTo>
                  <a:lnTo>
                    <a:pt x="336552" y="112187"/>
                  </a:lnTo>
                  <a:cubicBezTo>
                    <a:pt x="336552" y="64922"/>
                    <a:pt x="301131" y="25225"/>
                    <a:pt x="254196" y="19851"/>
                  </a:cubicBezTo>
                  <a:cubicBezTo>
                    <a:pt x="246849" y="18974"/>
                    <a:pt x="237747" y="18316"/>
                    <a:pt x="227439" y="17877"/>
                  </a:cubicBezTo>
                  <a:cubicBezTo>
                    <a:pt x="222504" y="17658"/>
                    <a:pt x="218666" y="13491"/>
                    <a:pt x="218885" y="8666"/>
                  </a:cubicBezTo>
                  <a:cubicBezTo>
                    <a:pt x="219104" y="3731"/>
                    <a:pt x="223272" y="-217"/>
                    <a:pt x="228097" y="112"/>
                  </a:cubicBezTo>
                  <a:cubicBezTo>
                    <a:pt x="238953" y="551"/>
                    <a:pt x="248384" y="1209"/>
                    <a:pt x="256170" y="2086"/>
                  </a:cubicBezTo>
                  <a:cubicBezTo>
                    <a:pt x="312098" y="8446"/>
                    <a:pt x="354318" y="55820"/>
                    <a:pt x="354318" y="112077"/>
                  </a:cubicBezTo>
                  <a:lnTo>
                    <a:pt x="354318" y="126442"/>
                  </a:lnTo>
                  <a:cubicBezTo>
                    <a:pt x="354318" y="131377"/>
                    <a:pt x="350370" y="135325"/>
                    <a:pt x="345435" y="135325"/>
                  </a:cubicBezTo>
                  <a:lnTo>
                    <a:pt x="264395" y="135325"/>
                  </a:lnTo>
                  <a:cubicBezTo>
                    <a:pt x="237199" y="135325"/>
                    <a:pt x="210770" y="143331"/>
                    <a:pt x="188180" y="158354"/>
                  </a:cubicBezTo>
                  <a:lnTo>
                    <a:pt x="173375" y="168224"/>
                  </a:lnTo>
                  <a:cubicBezTo>
                    <a:pt x="172169" y="169320"/>
                    <a:pt x="170415" y="169869"/>
                    <a:pt x="168660" y="169869"/>
                  </a:cubicBezTo>
                  <a:close/>
                </a:path>
              </a:pathLst>
            </a:custGeom>
            <a:grpFill/>
            <a:ln w="10954" cap="flat">
              <a:noFill/>
              <a:prstDash val="solid"/>
              <a:miter/>
            </a:ln>
          </p:spPr>
          <p:txBody>
            <a:bodyPr rtlCol="0" anchor="ctr"/>
            <a:lstStyle/>
            <a:p>
              <a:endParaRPr lang="en-US"/>
            </a:p>
          </p:txBody>
        </p:sp>
        <p:sp>
          <p:nvSpPr>
            <p:cNvPr id="1720" name="Forma libre: forma 1719">
              <a:extLst>
                <a:ext uri="{FF2B5EF4-FFF2-40B4-BE49-F238E27FC236}">
                  <a16:creationId xmlns:a16="http://schemas.microsoft.com/office/drawing/2014/main" id="{2C9E994F-E781-4FC3-AD9A-8D0DC156F7D2}"/>
                </a:ext>
              </a:extLst>
            </p:cNvPr>
            <p:cNvSpPr/>
            <p:nvPr/>
          </p:nvSpPr>
          <p:spPr>
            <a:xfrm>
              <a:off x="3286059" y="3710230"/>
              <a:ext cx="53953" cy="80930"/>
            </a:xfrm>
            <a:custGeom>
              <a:avLst/>
              <a:gdLst>
                <a:gd name="connsiteX0" fmla="*/ 45071 w 53953"/>
                <a:gd name="connsiteY0" fmla="*/ 80931 h 80930"/>
                <a:gd name="connsiteX1" fmla="*/ 40465 w 53953"/>
                <a:gd name="connsiteY1" fmla="*/ 80931 h 80930"/>
                <a:gd name="connsiteX2" fmla="*/ 0 w 53953"/>
                <a:gd name="connsiteY2" fmla="*/ 40465 h 80930"/>
                <a:gd name="connsiteX3" fmla="*/ 40465 w 53953"/>
                <a:gd name="connsiteY3" fmla="*/ 0 h 80930"/>
                <a:gd name="connsiteX4" fmla="*/ 45071 w 53953"/>
                <a:gd name="connsiteY4" fmla="*/ 0 h 80930"/>
                <a:gd name="connsiteX5" fmla="*/ 53954 w 53953"/>
                <a:gd name="connsiteY5" fmla="*/ 8883 h 80930"/>
                <a:gd name="connsiteX6" fmla="*/ 53954 w 53953"/>
                <a:gd name="connsiteY6" fmla="*/ 71938 h 80930"/>
                <a:gd name="connsiteX7" fmla="*/ 45071 w 53953"/>
                <a:gd name="connsiteY7" fmla="*/ 80931 h 80930"/>
                <a:gd name="connsiteX8" fmla="*/ 36188 w 53953"/>
                <a:gd name="connsiteY8" fmla="*/ 18204 h 80930"/>
                <a:gd name="connsiteX9" fmla="*/ 17875 w 53953"/>
                <a:gd name="connsiteY9" fmla="*/ 40465 h 80930"/>
                <a:gd name="connsiteX10" fmla="*/ 36188 w 53953"/>
                <a:gd name="connsiteY10" fmla="*/ 62727 h 80930"/>
                <a:gd name="connsiteX11" fmla="*/ 36188 w 53953"/>
                <a:gd name="connsiteY11" fmla="*/ 18204 h 80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953" h="80930">
                  <a:moveTo>
                    <a:pt x="45071" y="80931"/>
                  </a:moveTo>
                  <a:lnTo>
                    <a:pt x="40465" y="80931"/>
                  </a:lnTo>
                  <a:cubicBezTo>
                    <a:pt x="18204" y="80931"/>
                    <a:pt x="0" y="62836"/>
                    <a:pt x="0" y="40465"/>
                  </a:cubicBezTo>
                  <a:cubicBezTo>
                    <a:pt x="0" y="18204"/>
                    <a:pt x="18094" y="0"/>
                    <a:pt x="40465" y="0"/>
                  </a:cubicBezTo>
                  <a:lnTo>
                    <a:pt x="45071" y="0"/>
                  </a:lnTo>
                  <a:cubicBezTo>
                    <a:pt x="50006" y="0"/>
                    <a:pt x="53954" y="3948"/>
                    <a:pt x="53954" y="8883"/>
                  </a:cubicBezTo>
                  <a:lnTo>
                    <a:pt x="53954" y="71938"/>
                  </a:lnTo>
                  <a:cubicBezTo>
                    <a:pt x="53954" y="76873"/>
                    <a:pt x="50006" y="80931"/>
                    <a:pt x="45071" y="80931"/>
                  </a:cubicBezTo>
                  <a:close/>
                  <a:moveTo>
                    <a:pt x="36188" y="18204"/>
                  </a:moveTo>
                  <a:cubicBezTo>
                    <a:pt x="25771" y="20178"/>
                    <a:pt x="17875" y="29389"/>
                    <a:pt x="17875" y="40465"/>
                  </a:cubicBezTo>
                  <a:cubicBezTo>
                    <a:pt x="17875" y="51431"/>
                    <a:pt x="25771" y="60643"/>
                    <a:pt x="36188" y="62727"/>
                  </a:cubicBezTo>
                  <a:lnTo>
                    <a:pt x="36188" y="18204"/>
                  </a:lnTo>
                  <a:close/>
                </a:path>
              </a:pathLst>
            </a:custGeom>
            <a:grpFill/>
            <a:ln w="10954" cap="flat">
              <a:noFill/>
              <a:prstDash val="solid"/>
              <a:miter/>
            </a:ln>
          </p:spPr>
          <p:txBody>
            <a:bodyPr rtlCol="0" anchor="ctr"/>
            <a:lstStyle/>
            <a:p>
              <a:endParaRPr lang="en-US"/>
            </a:p>
          </p:txBody>
        </p:sp>
        <p:sp>
          <p:nvSpPr>
            <p:cNvPr id="1721" name="Forma libre: forma 1720">
              <a:extLst>
                <a:ext uri="{FF2B5EF4-FFF2-40B4-BE49-F238E27FC236}">
                  <a16:creationId xmlns:a16="http://schemas.microsoft.com/office/drawing/2014/main" id="{2DFBFE24-BF32-425D-BC02-4371C781BAA8}"/>
                </a:ext>
              </a:extLst>
            </p:cNvPr>
            <p:cNvSpPr/>
            <p:nvPr/>
          </p:nvSpPr>
          <p:spPr>
            <a:xfrm>
              <a:off x="3788639" y="3710340"/>
              <a:ext cx="53953" cy="80820"/>
            </a:xfrm>
            <a:custGeom>
              <a:avLst/>
              <a:gdLst>
                <a:gd name="connsiteX0" fmla="*/ 13488 w 53953"/>
                <a:gd name="connsiteY0" fmla="*/ 80821 h 80820"/>
                <a:gd name="connsiteX1" fmla="*/ 8883 w 53953"/>
                <a:gd name="connsiteY1" fmla="*/ 80821 h 80820"/>
                <a:gd name="connsiteX2" fmla="*/ 0 w 53953"/>
                <a:gd name="connsiteY2" fmla="*/ 71938 h 80820"/>
                <a:gd name="connsiteX3" fmla="*/ 0 w 53953"/>
                <a:gd name="connsiteY3" fmla="*/ 8883 h 80820"/>
                <a:gd name="connsiteX4" fmla="*/ 8883 w 53953"/>
                <a:gd name="connsiteY4" fmla="*/ 0 h 80820"/>
                <a:gd name="connsiteX5" fmla="*/ 13488 w 53953"/>
                <a:gd name="connsiteY5" fmla="*/ 0 h 80820"/>
                <a:gd name="connsiteX6" fmla="*/ 53954 w 53953"/>
                <a:gd name="connsiteY6" fmla="*/ 40465 h 80820"/>
                <a:gd name="connsiteX7" fmla="*/ 13488 w 53953"/>
                <a:gd name="connsiteY7" fmla="*/ 80821 h 80820"/>
                <a:gd name="connsiteX8" fmla="*/ 17765 w 53953"/>
                <a:gd name="connsiteY8" fmla="*/ 18094 h 80820"/>
                <a:gd name="connsiteX9" fmla="*/ 17765 w 53953"/>
                <a:gd name="connsiteY9" fmla="*/ 62507 h 80820"/>
                <a:gd name="connsiteX10" fmla="*/ 36079 w 53953"/>
                <a:gd name="connsiteY10" fmla="*/ 40246 h 80820"/>
                <a:gd name="connsiteX11" fmla="*/ 17765 w 53953"/>
                <a:gd name="connsiteY11" fmla="*/ 18094 h 8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953" h="80820">
                  <a:moveTo>
                    <a:pt x="13488" y="80821"/>
                  </a:moveTo>
                  <a:lnTo>
                    <a:pt x="8883" y="80821"/>
                  </a:lnTo>
                  <a:cubicBezTo>
                    <a:pt x="3948" y="80821"/>
                    <a:pt x="0" y="76873"/>
                    <a:pt x="0" y="71938"/>
                  </a:cubicBezTo>
                  <a:lnTo>
                    <a:pt x="0" y="8883"/>
                  </a:lnTo>
                  <a:cubicBezTo>
                    <a:pt x="0" y="3948"/>
                    <a:pt x="3948" y="0"/>
                    <a:pt x="8883" y="0"/>
                  </a:cubicBezTo>
                  <a:lnTo>
                    <a:pt x="13488" y="0"/>
                  </a:lnTo>
                  <a:cubicBezTo>
                    <a:pt x="35750" y="0"/>
                    <a:pt x="53954" y="18094"/>
                    <a:pt x="53954" y="40465"/>
                  </a:cubicBezTo>
                  <a:cubicBezTo>
                    <a:pt x="53954" y="62617"/>
                    <a:pt x="35859" y="80821"/>
                    <a:pt x="13488" y="80821"/>
                  </a:cubicBezTo>
                  <a:close/>
                  <a:moveTo>
                    <a:pt x="17765" y="18094"/>
                  </a:moveTo>
                  <a:lnTo>
                    <a:pt x="17765" y="62507"/>
                  </a:lnTo>
                  <a:cubicBezTo>
                    <a:pt x="28183" y="60533"/>
                    <a:pt x="36079" y="51322"/>
                    <a:pt x="36079" y="40246"/>
                  </a:cubicBezTo>
                  <a:cubicBezTo>
                    <a:pt x="36188" y="29280"/>
                    <a:pt x="28293" y="20178"/>
                    <a:pt x="17765" y="18094"/>
                  </a:cubicBezTo>
                  <a:close/>
                </a:path>
              </a:pathLst>
            </a:custGeom>
            <a:grpFill/>
            <a:ln w="10954" cap="flat">
              <a:noFill/>
              <a:prstDash val="solid"/>
              <a:miter/>
            </a:ln>
          </p:spPr>
          <p:txBody>
            <a:bodyPr rtlCol="0" anchor="ctr"/>
            <a:lstStyle/>
            <a:p>
              <a:endParaRPr lang="en-US"/>
            </a:p>
          </p:txBody>
        </p:sp>
      </p:grpSp>
      <p:grpSp>
        <p:nvGrpSpPr>
          <p:cNvPr id="1722" name="Gráfico 1466">
            <a:extLst>
              <a:ext uri="{FF2B5EF4-FFF2-40B4-BE49-F238E27FC236}">
                <a16:creationId xmlns:a16="http://schemas.microsoft.com/office/drawing/2014/main" id="{D2FB5112-A8D6-49EC-804D-962CA5E60B08}"/>
              </a:ext>
            </a:extLst>
          </p:cNvPr>
          <p:cNvGrpSpPr/>
          <p:nvPr/>
        </p:nvGrpSpPr>
        <p:grpSpPr>
          <a:xfrm>
            <a:off x="7661019" y="3431140"/>
            <a:ext cx="622660" cy="316922"/>
            <a:chOff x="7661019" y="3431140"/>
            <a:chExt cx="622660" cy="316922"/>
          </a:xfrm>
          <a:solidFill>
            <a:srgbClr val="000000"/>
          </a:solidFill>
        </p:grpSpPr>
        <p:sp>
          <p:nvSpPr>
            <p:cNvPr id="1723" name="Forma libre: forma 1722">
              <a:extLst>
                <a:ext uri="{FF2B5EF4-FFF2-40B4-BE49-F238E27FC236}">
                  <a16:creationId xmlns:a16="http://schemas.microsoft.com/office/drawing/2014/main" id="{FD283ADC-54A0-4FBC-9B48-DF0AC1F9ED86}"/>
                </a:ext>
              </a:extLst>
            </p:cNvPr>
            <p:cNvSpPr/>
            <p:nvPr/>
          </p:nvSpPr>
          <p:spPr>
            <a:xfrm>
              <a:off x="7933200" y="3660005"/>
              <a:ext cx="350479" cy="17765"/>
            </a:xfrm>
            <a:custGeom>
              <a:avLst/>
              <a:gdLst>
                <a:gd name="connsiteX0" fmla="*/ 341597 w 350479"/>
                <a:gd name="connsiteY0" fmla="*/ 17765 h 17765"/>
                <a:gd name="connsiteX1" fmla="*/ 8883 w 350479"/>
                <a:gd name="connsiteY1" fmla="*/ 17765 h 17765"/>
                <a:gd name="connsiteX2" fmla="*/ 0 w 350479"/>
                <a:gd name="connsiteY2" fmla="*/ 8883 h 17765"/>
                <a:gd name="connsiteX3" fmla="*/ 8883 w 350479"/>
                <a:gd name="connsiteY3" fmla="*/ 0 h 17765"/>
                <a:gd name="connsiteX4" fmla="*/ 341597 w 350479"/>
                <a:gd name="connsiteY4" fmla="*/ 0 h 17765"/>
                <a:gd name="connsiteX5" fmla="*/ 350479 w 350479"/>
                <a:gd name="connsiteY5" fmla="*/ 8883 h 17765"/>
                <a:gd name="connsiteX6" fmla="*/ 341597 w 350479"/>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479" h="17765">
                  <a:moveTo>
                    <a:pt x="341597" y="17765"/>
                  </a:moveTo>
                  <a:lnTo>
                    <a:pt x="8883" y="17765"/>
                  </a:lnTo>
                  <a:cubicBezTo>
                    <a:pt x="3948" y="17765"/>
                    <a:pt x="0" y="13818"/>
                    <a:pt x="0" y="8883"/>
                  </a:cubicBezTo>
                  <a:cubicBezTo>
                    <a:pt x="0" y="3948"/>
                    <a:pt x="3948" y="0"/>
                    <a:pt x="8883" y="0"/>
                  </a:cubicBezTo>
                  <a:lnTo>
                    <a:pt x="341597" y="0"/>
                  </a:lnTo>
                  <a:cubicBezTo>
                    <a:pt x="346531" y="0"/>
                    <a:pt x="350479" y="3948"/>
                    <a:pt x="350479" y="8883"/>
                  </a:cubicBezTo>
                  <a:cubicBezTo>
                    <a:pt x="350479" y="13818"/>
                    <a:pt x="346531" y="17765"/>
                    <a:pt x="341597" y="17765"/>
                  </a:cubicBezTo>
                  <a:close/>
                </a:path>
              </a:pathLst>
            </a:custGeom>
            <a:grpFill/>
            <a:ln w="10954" cap="flat">
              <a:noFill/>
              <a:prstDash val="solid"/>
              <a:miter/>
            </a:ln>
          </p:spPr>
          <p:txBody>
            <a:bodyPr rtlCol="0" anchor="ctr"/>
            <a:lstStyle/>
            <a:p>
              <a:endParaRPr lang="en-US"/>
            </a:p>
          </p:txBody>
        </p:sp>
        <p:sp>
          <p:nvSpPr>
            <p:cNvPr id="1724" name="Forma libre: forma 1723">
              <a:extLst>
                <a:ext uri="{FF2B5EF4-FFF2-40B4-BE49-F238E27FC236}">
                  <a16:creationId xmlns:a16="http://schemas.microsoft.com/office/drawing/2014/main" id="{C3E3FE51-3067-4E62-83A6-A88186CBCA17}"/>
                </a:ext>
              </a:extLst>
            </p:cNvPr>
            <p:cNvSpPr/>
            <p:nvPr/>
          </p:nvSpPr>
          <p:spPr>
            <a:xfrm>
              <a:off x="7665296" y="3660005"/>
              <a:ext cx="153857" cy="17765"/>
            </a:xfrm>
            <a:custGeom>
              <a:avLst/>
              <a:gdLst>
                <a:gd name="connsiteX0" fmla="*/ 144973 w 153857"/>
                <a:gd name="connsiteY0" fmla="*/ 17765 h 17765"/>
                <a:gd name="connsiteX1" fmla="*/ 8883 w 153857"/>
                <a:gd name="connsiteY1" fmla="*/ 17765 h 17765"/>
                <a:gd name="connsiteX2" fmla="*/ 0 w 153857"/>
                <a:gd name="connsiteY2" fmla="*/ 8883 h 17765"/>
                <a:gd name="connsiteX3" fmla="*/ 8883 w 153857"/>
                <a:gd name="connsiteY3" fmla="*/ 0 h 17765"/>
                <a:gd name="connsiteX4" fmla="*/ 144973 w 153857"/>
                <a:gd name="connsiteY4" fmla="*/ 0 h 17765"/>
                <a:gd name="connsiteX5" fmla="*/ 153856 w 153857"/>
                <a:gd name="connsiteY5" fmla="*/ 8883 h 17765"/>
                <a:gd name="connsiteX6" fmla="*/ 144973 w 153857"/>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857" h="17765">
                  <a:moveTo>
                    <a:pt x="144973" y="17765"/>
                  </a:moveTo>
                  <a:lnTo>
                    <a:pt x="8883" y="17765"/>
                  </a:lnTo>
                  <a:cubicBezTo>
                    <a:pt x="3948" y="17765"/>
                    <a:pt x="0" y="13818"/>
                    <a:pt x="0" y="8883"/>
                  </a:cubicBezTo>
                  <a:cubicBezTo>
                    <a:pt x="0" y="3948"/>
                    <a:pt x="3948" y="0"/>
                    <a:pt x="8883" y="0"/>
                  </a:cubicBezTo>
                  <a:lnTo>
                    <a:pt x="144973" y="0"/>
                  </a:lnTo>
                  <a:cubicBezTo>
                    <a:pt x="149908" y="0"/>
                    <a:pt x="153856" y="3948"/>
                    <a:pt x="153856" y="8883"/>
                  </a:cubicBezTo>
                  <a:cubicBezTo>
                    <a:pt x="153965" y="13818"/>
                    <a:pt x="149908" y="17765"/>
                    <a:pt x="144973" y="17765"/>
                  </a:cubicBezTo>
                  <a:close/>
                </a:path>
              </a:pathLst>
            </a:custGeom>
            <a:grpFill/>
            <a:ln w="10954" cap="flat">
              <a:noFill/>
              <a:prstDash val="solid"/>
              <a:miter/>
            </a:ln>
          </p:spPr>
          <p:txBody>
            <a:bodyPr rtlCol="0" anchor="ctr"/>
            <a:lstStyle/>
            <a:p>
              <a:endParaRPr lang="en-US"/>
            </a:p>
          </p:txBody>
        </p:sp>
        <p:sp>
          <p:nvSpPr>
            <p:cNvPr id="1725" name="Forma libre: forma 1724">
              <a:extLst>
                <a:ext uri="{FF2B5EF4-FFF2-40B4-BE49-F238E27FC236}">
                  <a16:creationId xmlns:a16="http://schemas.microsoft.com/office/drawing/2014/main" id="{867E1280-F8F7-46A5-96F2-D22D045610A3}"/>
                </a:ext>
              </a:extLst>
            </p:cNvPr>
            <p:cNvSpPr/>
            <p:nvPr/>
          </p:nvSpPr>
          <p:spPr>
            <a:xfrm>
              <a:off x="7665296" y="3730298"/>
              <a:ext cx="618383" cy="17765"/>
            </a:xfrm>
            <a:custGeom>
              <a:avLst/>
              <a:gdLst>
                <a:gd name="connsiteX0" fmla="*/ 609501 w 618383"/>
                <a:gd name="connsiteY0" fmla="*/ 17765 h 17765"/>
                <a:gd name="connsiteX1" fmla="*/ 8883 w 618383"/>
                <a:gd name="connsiteY1" fmla="*/ 17765 h 17765"/>
                <a:gd name="connsiteX2" fmla="*/ 0 w 618383"/>
                <a:gd name="connsiteY2" fmla="*/ 8883 h 17765"/>
                <a:gd name="connsiteX3" fmla="*/ 8883 w 618383"/>
                <a:gd name="connsiteY3" fmla="*/ 0 h 17765"/>
                <a:gd name="connsiteX4" fmla="*/ 609501 w 618383"/>
                <a:gd name="connsiteY4" fmla="*/ 0 h 17765"/>
                <a:gd name="connsiteX5" fmla="*/ 618383 w 618383"/>
                <a:gd name="connsiteY5" fmla="*/ 8883 h 17765"/>
                <a:gd name="connsiteX6" fmla="*/ 609501 w 618383"/>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8383" h="17765">
                  <a:moveTo>
                    <a:pt x="609501" y="17765"/>
                  </a:moveTo>
                  <a:lnTo>
                    <a:pt x="8883" y="17765"/>
                  </a:lnTo>
                  <a:cubicBezTo>
                    <a:pt x="3948" y="17765"/>
                    <a:pt x="0" y="13818"/>
                    <a:pt x="0" y="8883"/>
                  </a:cubicBezTo>
                  <a:cubicBezTo>
                    <a:pt x="0" y="3948"/>
                    <a:pt x="3948" y="0"/>
                    <a:pt x="8883" y="0"/>
                  </a:cubicBezTo>
                  <a:lnTo>
                    <a:pt x="609501" y="0"/>
                  </a:lnTo>
                  <a:cubicBezTo>
                    <a:pt x="614435" y="0"/>
                    <a:pt x="618383" y="3948"/>
                    <a:pt x="618383" y="8883"/>
                  </a:cubicBezTo>
                  <a:cubicBezTo>
                    <a:pt x="618383" y="13708"/>
                    <a:pt x="614435" y="17765"/>
                    <a:pt x="609501" y="17765"/>
                  </a:cubicBezTo>
                  <a:close/>
                </a:path>
              </a:pathLst>
            </a:custGeom>
            <a:grpFill/>
            <a:ln w="10954" cap="flat">
              <a:noFill/>
              <a:prstDash val="solid"/>
              <a:miter/>
            </a:ln>
          </p:spPr>
          <p:txBody>
            <a:bodyPr rtlCol="0" anchor="ctr"/>
            <a:lstStyle/>
            <a:p>
              <a:endParaRPr lang="en-US"/>
            </a:p>
          </p:txBody>
        </p:sp>
        <p:sp>
          <p:nvSpPr>
            <p:cNvPr id="1726" name="Forma libre: forma 1725">
              <a:extLst>
                <a:ext uri="{FF2B5EF4-FFF2-40B4-BE49-F238E27FC236}">
                  <a16:creationId xmlns:a16="http://schemas.microsoft.com/office/drawing/2014/main" id="{CF916FE8-5FA9-416F-8029-F4EC9A50D192}"/>
                </a:ext>
              </a:extLst>
            </p:cNvPr>
            <p:cNvSpPr/>
            <p:nvPr/>
          </p:nvSpPr>
          <p:spPr>
            <a:xfrm>
              <a:off x="8066000" y="3431140"/>
              <a:ext cx="110758" cy="110758"/>
            </a:xfrm>
            <a:custGeom>
              <a:avLst/>
              <a:gdLst>
                <a:gd name="connsiteX0" fmla="*/ 55379 w 110758"/>
                <a:gd name="connsiteY0" fmla="*/ 110759 h 110758"/>
                <a:gd name="connsiteX1" fmla="*/ 0 w 110758"/>
                <a:gd name="connsiteY1" fmla="*/ 55379 h 110758"/>
                <a:gd name="connsiteX2" fmla="*/ 55379 w 110758"/>
                <a:gd name="connsiteY2" fmla="*/ 0 h 110758"/>
                <a:gd name="connsiteX3" fmla="*/ 110759 w 110758"/>
                <a:gd name="connsiteY3" fmla="*/ 55379 h 110758"/>
                <a:gd name="connsiteX4" fmla="*/ 55379 w 110758"/>
                <a:gd name="connsiteY4" fmla="*/ 110759 h 110758"/>
                <a:gd name="connsiteX5" fmla="*/ 55379 w 110758"/>
                <a:gd name="connsiteY5" fmla="*/ 17875 h 110758"/>
                <a:gd name="connsiteX6" fmla="*/ 17875 w 110758"/>
                <a:gd name="connsiteY6" fmla="*/ 55379 h 110758"/>
                <a:gd name="connsiteX7" fmla="*/ 55379 w 110758"/>
                <a:gd name="connsiteY7" fmla="*/ 92884 h 110758"/>
                <a:gd name="connsiteX8" fmla="*/ 92884 w 110758"/>
                <a:gd name="connsiteY8" fmla="*/ 55379 h 110758"/>
                <a:gd name="connsiteX9" fmla="*/ 55379 w 110758"/>
                <a:gd name="connsiteY9" fmla="*/ 17875 h 11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 h="110758">
                  <a:moveTo>
                    <a:pt x="55379" y="110759"/>
                  </a:moveTo>
                  <a:cubicBezTo>
                    <a:pt x="24893" y="110759"/>
                    <a:pt x="0" y="85975"/>
                    <a:pt x="0" y="55379"/>
                  </a:cubicBezTo>
                  <a:cubicBezTo>
                    <a:pt x="0" y="24893"/>
                    <a:pt x="24784" y="0"/>
                    <a:pt x="55379" y="0"/>
                  </a:cubicBezTo>
                  <a:cubicBezTo>
                    <a:pt x="85865" y="0"/>
                    <a:pt x="110759" y="24784"/>
                    <a:pt x="110759" y="55379"/>
                  </a:cubicBezTo>
                  <a:cubicBezTo>
                    <a:pt x="110759" y="85975"/>
                    <a:pt x="85975" y="110759"/>
                    <a:pt x="55379" y="110759"/>
                  </a:cubicBezTo>
                  <a:close/>
                  <a:moveTo>
                    <a:pt x="55379" y="17875"/>
                  </a:moveTo>
                  <a:cubicBezTo>
                    <a:pt x="34653" y="17875"/>
                    <a:pt x="17875" y="34763"/>
                    <a:pt x="17875" y="55379"/>
                  </a:cubicBezTo>
                  <a:cubicBezTo>
                    <a:pt x="17875" y="76105"/>
                    <a:pt x="34763" y="92884"/>
                    <a:pt x="55379" y="92884"/>
                  </a:cubicBezTo>
                  <a:cubicBezTo>
                    <a:pt x="76105" y="92884"/>
                    <a:pt x="92884" y="75996"/>
                    <a:pt x="92884" y="55379"/>
                  </a:cubicBezTo>
                  <a:cubicBezTo>
                    <a:pt x="92993" y="34763"/>
                    <a:pt x="76105" y="17875"/>
                    <a:pt x="55379" y="17875"/>
                  </a:cubicBezTo>
                  <a:close/>
                </a:path>
              </a:pathLst>
            </a:custGeom>
            <a:grpFill/>
            <a:ln w="10954" cap="flat">
              <a:noFill/>
              <a:prstDash val="solid"/>
              <a:miter/>
            </a:ln>
          </p:spPr>
          <p:txBody>
            <a:bodyPr rtlCol="0" anchor="ctr"/>
            <a:lstStyle/>
            <a:p>
              <a:endParaRPr lang="en-US"/>
            </a:p>
          </p:txBody>
        </p:sp>
        <p:sp>
          <p:nvSpPr>
            <p:cNvPr id="1727" name="Forma libre: forma 1726">
              <a:extLst>
                <a:ext uri="{FF2B5EF4-FFF2-40B4-BE49-F238E27FC236}">
                  <a16:creationId xmlns:a16="http://schemas.microsoft.com/office/drawing/2014/main" id="{466E0CDE-CEDE-48FB-8321-77EEA1C519BF}"/>
                </a:ext>
              </a:extLst>
            </p:cNvPr>
            <p:cNvSpPr/>
            <p:nvPr/>
          </p:nvSpPr>
          <p:spPr>
            <a:xfrm>
              <a:off x="7997900" y="3549473"/>
              <a:ext cx="247177" cy="128296"/>
            </a:xfrm>
            <a:custGeom>
              <a:avLst/>
              <a:gdLst>
                <a:gd name="connsiteX0" fmla="*/ 238186 w 247177"/>
                <a:gd name="connsiteY0" fmla="*/ 128297 h 128296"/>
                <a:gd name="connsiteX1" fmla="*/ 8883 w 247177"/>
                <a:gd name="connsiteY1" fmla="*/ 128297 h 128296"/>
                <a:gd name="connsiteX2" fmla="*/ 0 w 247177"/>
                <a:gd name="connsiteY2" fmla="*/ 119414 h 128296"/>
                <a:gd name="connsiteX3" fmla="*/ 90800 w 247177"/>
                <a:gd name="connsiteY3" fmla="*/ 321 h 128296"/>
                <a:gd name="connsiteX4" fmla="*/ 101766 w 247177"/>
                <a:gd name="connsiteY4" fmla="*/ 6572 h 128296"/>
                <a:gd name="connsiteX5" fmla="*/ 95515 w 247177"/>
                <a:gd name="connsiteY5" fmla="*/ 17538 h 128296"/>
                <a:gd name="connsiteX6" fmla="*/ 18204 w 247177"/>
                <a:gd name="connsiteY6" fmla="*/ 110531 h 128296"/>
                <a:gd name="connsiteX7" fmla="*/ 228974 w 247177"/>
                <a:gd name="connsiteY7" fmla="*/ 110531 h 128296"/>
                <a:gd name="connsiteX8" fmla="*/ 151662 w 247177"/>
                <a:gd name="connsiteY8" fmla="*/ 17538 h 128296"/>
                <a:gd name="connsiteX9" fmla="*/ 145412 w 247177"/>
                <a:gd name="connsiteY9" fmla="*/ 6572 h 128296"/>
                <a:gd name="connsiteX10" fmla="*/ 156378 w 247177"/>
                <a:gd name="connsiteY10" fmla="*/ 321 h 128296"/>
                <a:gd name="connsiteX11" fmla="*/ 247178 w 247177"/>
                <a:gd name="connsiteY11" fmla="*/ 119414 h 128296"/>
                <a:gd name="connsiteX12" fmla="*/ 238186 w 247177"/>
                <a:gd name="connsiteY12" fmla="*/ 128297 h 12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7177" h="128296">
                  <a:moveTo>
                    <a:pt x="238186" y="128297"/>
                  </a:moveTo>
                  <a:lnTo>
                    <a:pt x="8883" y="128297"/>
                  </a:lnTo>
                  <a:cubicBezTo>
                    <a:pt x="3948" y="128297"/>
                    <a:pt x="0" y="124349"/>
                    <a:pt x="0" y="119414"/>
                  </a:cubicBezTo>
                  <a:cubicBezTo>
                    <a:pt x="0" y="64035"/>
                    <a:pt x="37395" y="15016"/>
                    <a:pt x="90800" y="321"/>
                  </a:cubicBezTo>
                  <a:cubicBezTo>
                    <a:pt x="95515" y="-995"/>
                    <a:pt x="100450" y="1857"/>
                    <a:pt x="101766" y="6572"/>
                  </a:cubicBezTo>
                  <a:cubicBezTo>
                    <a:pt x="103082" y="11288"/>
                    <a:pt x="100231" y="16222"/>
                    <a:pt x="95515" y="17538"/>
                  </a:cubicBezTo>
                  <a:cubicBezTo>
                    <a:pt x="52638" y="29272"/>
                    <a:pt x="21823" y="66776"/>
                    <a:pt x="18204" y="110531"/>
                  </a:cubicBezTo>
                  <a:lnTo>
                    <a:pt x="228974" y="110531"/>
                  </a:lnTo>
                  <a:cubicBezTo>
                    <a:pt x="225246" y="66886"/>
                    <a:pt x="194540" y="29382"/>
                    <a:pt x="151662" y="17538"/>
                  </a:cubicBezTo>
                  <a:cubicBezTo>
                    <a:pt x="146947" y="16222"/>
                    <a:pt x="144096" y="11288"/>
                    <a:pt x="145412" y="6572"/>
                  </a:cubicBezTo>
                  <a:cubicBezTo>
                    <a:pt x="146728" y="1857"/>
                    <a:pt x="151662" y="-995"/>
                    <a:pt x="156378" y="321"/>
                  </a:cubicBezTo>
                  <a:cubicBezTo>
                    <a:pt x="209893" y="15016"/>
                    <a:pt x="247178" y="63925"/>
                    <a:pt x="247178" y="119414"/>
                  </a:cubicBezTo>
                  <a:cubicBezTo>
                    <a:pt x="247068" y="124349"/>
                    <a:pt x="243120" y="128297"/>
                    <a:pt x="238186" y="128297"/>
                  </a:cubicBezTo>
                  <a:close/>
                </a:path>
              </a:pathLst>
            </a:custGeom>
            <a:grpFill/>
            <a:ln w="10954" cap="flat">
              <a:noFill/>
              <a:prstDash val="solid"/>
              <a:miter/>
            </a:ln>
          </p:spPr>
          <p:txBody>
            <a:bodyPr rtlCol="0" anchor="ctr"/>
            <a:lstStyle/>
            <a:p>
              <a:endParaRPr lang="en-US"/>
            </a:p>
          </p:txBody>
        </p:sp>
        <p:sp>
          <p:nvSpPr>
            <p:cNvPr id="1728" name="Forma libre: forma 1727">
              <a:extLst>
                <a:ext uri="{FF2B5EF4-FFF2-40B4-BE49-F238E27FC236}">
                  <a16:creationId xmlns:a16="http://schemas.microsoft.com/office/drawing/2014/main" id="{F9585148-E1FF-428D-A8D6-E2B673BC2401}"/>
                </a:ext>
              </a:extLst>
            </p:cNvPr>
            <p:cNvSpPr/>
            <p:nvPr/>
          </p:nvSpPr>
          <p:spPr>
            <a:xfrm>
              <a:off x="7703787" y="3613947"/>
              <a:ext cx="202435" cy="63823"/>
            </a:xfrm>
            <a:custGeom>
              <a:avLst/>
              <a:gdLst>
                <a:gd name="connsiteX0" fmla="*/ 193553 w 202435"/>
                <a:gd name="connsiteY0" fmla="*/ 63823 h 63823"/>
                <a:gd name="connsiteX1" fmla="*/ 31912 w 202435"/>
                <a:gd name="connsiteY1" fmla="*/ 63823 h 63823"/>
                <a:gd name="connsiteX2" fmla="*/ 0 w 202435"/>
                <a:gd name="connsiteY2" fmla="*/ 31912 h 63823"/>
                <a:gd name="connsiteX3" fmla="*/ 31912 w 202435"/>
                <a:gd name="connsiteY3" fmla="*/ 0 h 63823"/>
                <a:gd name="connsiteX4" fmla="*/ 193553 w 202435"/>
                <a:gd name="connsiteY4" fmla="*/ 0 h 63823"/>
                <a:gd name="connsiteX5" fmla="*/ 202436 w 202435"/>
                <a:gd name="connsiteY5" fmla="*/ 8883 h 63823"/>
                <a:gd name="connsiteX6" fmla="*/ 193553 w 202435"/>
                <a:gd name="connsiteY6" fmla="*/ 17765 h 63823"/>
                <a:gd name="connsiteX7" fmla="*/ 31912 w 202435"/>
                <a:gd name="connsiteY7" fmla="*/ 17765 h 63823"/>
                <a:gd name="connsiteX8" fmla="*/ 17875 w 202435"/>
                <a:gd name="connsiteY8" fmla="*/ 31802 h 63823"/>
                <a:gd name="connsiteX9" fmla="*/ 31912 w 202435"/>
                <a:gd name="connsiteY9" fmla="*/ 45839 h 63823"/>
                <a:gd name="connsiteX10" fmla="*/ 193553 w 202435"/>
                <a:gd name="connsiteY10" fmla="*/ 45839 h 63823"/>
                <a:gd name="connsiteX11" fmla="*/ 202436 w 202435"/>
                <a:gd name="connsiteY11" fmla="*/ 54721 h 63823"/>
                <a:gd name="connsiteX12" fmla="*/ 193553 w 202435"/>
                <a:gd name="connsiteY12" fmla="*/ 63823 h 6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435" h="63823">
                  <a:moveTo>
                    <a:pt x="193553" y="63823"/>
                  </a:moveTo>
                  <a:lnTo>
                    <a:pt x="31912" y="63823"/>
                  </a:lnTo>
                  <a:cubicBezTo>
                    <a:pt x="14366" y="63823"/>
                    <a:pt x="0" y="49567"/>
                    <a:pt x="0" y="31912"/>
                  </a:cubicBezTo>
                  <a:cubicBezTo>
                    <a:pt x="0" y="14256"/>
                    <a:pt x="14256" y="0"/>
                    <a:pt x="31912" y="0"/>
                  </a:cubicBezTo>
                  <a:lnTo>
                    <a:pt x="193553" y="0"/>
                  </a:lnTo>
                  <a:cubicBezTo>
                    <a:pt x="198488" y="0"/>
                    <a:pt x="202436" y="3948"/>
                    <a:pt x="202436" y="8883"/>
                  </a:cubicBezTo>
                  <a:cubicBezTo>
                    <a:pt x="202436" y="13818"/>
                    <a:pt x="198488" y="17765"/>
                    <a:pt x="193553" y="17765"/>
                  </a:cubicBezTo>
                  <a:lnTo>
                    <a:pt x="31912" y="17765"/>
                  </a:lnTo>
                  <a:cubicBezTo>
                    <a:pt x="24126" y="17765"/>
                    <a:pt x="17875" y="24016"/>
                    <a:pt x="17875" y="31802"/>
                  </a:cubicBezTo>
                  <a:cubicBezTo>
                    <a:pt x="17875" y="39588"/>
                    <a:pt x="24126" y="45839"/>
                    <a:pt x="31912" y="45839"/>
                  </a:cubicBezTo>
                  <a:lnTo>
                    <a:pt x="193553" y="45839"/>
                  </a:lnTo>
                  <a:cubicBezTo>
                    <a:pt x="198488" y="45839"/>
                    <a:pt x="202436" y="49787"/>
                    <a:pt x="202436" y="54721"/>
                  </a:cubicBezTo>
                  <a:cubicBezTo>
                    <a:pt x="202436" y="59875"/>
                    <a:pt x="198488" y="63823"/>
                    <a:pt x="193553" y="63823"/>
                  </a:cubicBezTo>
                  <a:close/>
                </a:path>
              </a:pathLst>
            </a:custGeom>
            <a:grpFill/>
            <a:ln w="10954" cap="flat">
              <a:noFill/>
              <a:prstDash val="solid"/>
              <a:miter/>
            </a:ln>
          </p:spPr>
          <p:txBody>
            <a:bodyPr rtlCol="0" anchor="ctr"/>
            <a:lstStyle/>
            <a:p>
              <a:endParaRPr lang="en-US"/>
            </a:p>
          </p:txBody>
        </p:sp>
        <p:sp>
          <p:nvSpPr>
            <p:cNvPr id="1729" name="Forma libre: forma 1728">
              <a:extLst>
                <a:ext uri="{FF2B5EF4-FFF2-40B4-BE49-F238E27FC236}">
                  <a16:creationId xmlns:a16="http://schemas.microsoft.com/office/drawing/2014/main" id="{84F357C9-07FD-4948-A48B-718B4EB0AA46}"/>
                </a:ext>
              </a:extLst>
            </p:cNvPr>
            <p:cNvSpPr/>
            <p:nvPr/>
          </p:nvSpPr>
          <p:spPr>
            <a:xfrm>
              <a:off x="7867403" y="3614056"/>
              <a:ext cx="17765" cy="63713"/>
            </a:xfrm>
            <a:custGeom>
              <a:avLst/>
              <a:gdLst>
                <a:gd name="connsiteX0" fmla="*/ 8883 w 17765"/>
                <a:gd name="connsiteY0" fmla="*/ 63714 h 63713"/>
                <a:gd name="connsiteX1" fmla="*/ 0 w 17765"/>
                <a:gd name="connsiteY1" fmla="*/ 54831 h 63713"/>
                <a:gd name="connsiteX2" fmla="*/ 0 w 17765"/>
                <a:gd name="connsiteY2" fmla="*/ 8883 h 63713"/>
                <a:gd name="connsiteX3" fmla="*/ 8883 w 17765"/>
                <a:gd name="connsiteY3" fmla="*/ 0 h 63713"/>
                <a:gd name="connsiteX4" fmla="*/ 17765 w 17765"/>
                <a:gd name="connsiteY4" fmla="*/ 8883 h 63713"/>
                <a:gd name="connsiteX5" fmla="*/ 17765 w 17765"/>
                <a:gd name="connsiteY5" fmla="*/ 54831 h 63713"/>
                <a:gd name="connsiteX6" fmla="*/ 8883 w 17765"/>
                <a:gd name="connsiteY6" fmla="*/ 63714 h 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3713">
                  <a:moveTo>
                    <a:pt x="8883" y="63714"/>
                  </a:moveTo>
                  <a:cubicBezTo>
                    <a:pt x="3948" y="63714"/>
                    <a:pt x="0" y="59766"/>
                    <a:pt x="0" y="54831"/>
                  </a:cubicBezTo>
                  <a:lnTo>
                    <a:pt x="0" y="8883"/>
                  </a:lnTo>
                  <a:cubicBezTo>
                    <a:pt x="0" y="3948"/>
                    <a:pt x="3948" y="0"/>
                    <a:pt x="8883" y="0"/>
                  </a:cubicBezTo>
                  <a:cubicBezTo>
                    <a:pt x="13817" y="0"/>
                    <a:pt x="17765" y="3948"/>
                    <a:pt x="17765" y="8883"/>
                  </a:cubicBezTo>
                  <a:lnTo>
                    <a:pt x="17765" y="54831"/>
                  </a:lnTo>
                  <a:cubicBezTo>
                    <a:pt x="17765" y="59766"/>
                    <a:pt x="13817" y="63714"/>
                    <a:pt x="8883" y="63714"/>
                  </a:cubicBezTo>
                  <a:close/>
                </a:path>
              </a:pathLst>
            </a:custGeom>
            <a:grpFill/>
            <a:ln w="10954" cap="flat">
              <a:noFill/>
              <a:prstDash val="solid"/>
              <a:miter/>
            </a:ln>
          </p:spPr>
          <p:txBody>
            <a:bodyPr rtlCol="0" anchor="ctr"/>
            <a:lstStyle/>
            <a:p>
              <a:endParaRPr lang="en-US"/>
            </a:p>
          </p:txBody>
        </p:sp>
        <p:sp>
          <p:nvSpPr>
            <p:cNvPr id="1730" name="Forma libre: forma 1729">
              <a:extLst>
                <a:ext uri="{FF2B5EF4-FFF2-40B4-BE49-F238E27FC236}">
                  <a16:creationId xmlns:a16="http://schemas.microsoft.com/office/drawing/2014/main" id="{98F4897E-ED4B-4916-96AA-2BED47F537D8}"/>
                </a:ext>
              </a:extLst>
            </p:cNvPr>
            <p:cNvSpPr/>
            <p:nvPr/>
          </p:nvSpPr>
          <p:spPr>
            <a:xfrm>
              <a:off x="7661019" y="3568108"/>
              <a:ext cx="202435" cy="63823"/>
            </a:xfrm>
            <a:custGeom>
              <a:avLst/>
              <a:gdLst>
                <a:gd name="connsiteX0" fmla="*/ 193553 w 202435"/>
                <a:gd name="connsiteY0" fmla="*/ 63823 h 63823"/>
                <a:gd name="connsiteX1" fmla="*/ 31912 w 202435"/>
                <a:gd name="connsiteY1" fmla="*/ 63823 h 63823"/>
                <a:gd name="connsiteX2" fmla="*/ 0 w 202435"/>
                <a:gd name="connsiteY2" fmla="*/ 31912 h 63823"/>
                <a:gd name="connsiteX3" fmla="*/ 31912 w 202435"/>
                <a:gd name="connsiteY3" fmla="*/ 0 h 63823"/>
                <a:gd name="connsiteX4" fmla="*/ 193553 w 202435"/>
                <a:gd name="connsiteY4" fmla="*/ 0 h 63823"/>
                <a:gd name="connsiteX5" fmla="*/ 202436 w 202435"/>
                <a:gd name="connsiteY5" fmla="*/ 8883 h 63823"/>
                <a:gd name="connsiteX6" fmla="*/ 193553 w 202435"/>
                <a:gd name="connsiteY6" fmla="*/ 17765 h 63823"/>
                <a:gd name="connsiteX7" fmla="*/ 31912 w 202435"/>
                <a:gd name="connsiteY7" fmla="*/ 17765 h 63823"/>
                <a:gd name="connsiteX8" fmla="*/ 17875 w 202435"/>
                <a:gd name="connsiteY8" fmla="*/ 31802 h 63823"/>
                <a:gd name="connsiteX9" fmla="*/ 31912 w 202435"/>
                <a:gd name="connsiteY9" fmla="*/ 45839 h 63823"/>
                <a:gd name="connsiteX10" fmla="*/ 193553 w 202435"/>
                <a:gd name="connsiteY10" fmla="*/ 45839 h 63823"/>
                <a:gd name="connsiteX11" fmla="*/ 202436 w 202435"/>
                <a:gd name="connsiteY11" fmla="*/ 54721 h 63823"/>
                <a:gd name="connsiteX12" fmla="*/ 193553 w 202435"/>
                <a:gd name="connsiteY12" fmla="*/ 63823 h 6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435" h="63823">
                  <a:moveTo>
                    <a:pt x="193553" y="63823"/>
                  </a:moveTo>
                  <a:lnTo>
                    <a:pt x="31912" y="63823"/>
                  </a:lnTo>
                  <a:cubicBezTo>
                    <a:pt x="14366" y="63823"/>
                    <a:pt x="0" y="49567"/>
                    <a:pt x="0" y="31912"/>
                  </a:cubicBezTo>
                  <a:cubicBezTo>
                    <a:pt x="0" y="14366"/>
                    <a:pt x="14256" y="0"/>
                    <a:pt x="31912" y="0"/>
                  </a:cubicBezTo>
                  <a:lnTo>
                    <a:pt x="193553" y="0"/>
                  </a:lnTo>
                  <a:cubicBezTo>
                    <a:pt x="198488" y="0"/>
                    <a:pt x="202436" y="3948"/>
                    <a:pt x="202436" y="8883"/>
                  </a:cubicBezTo>
                  <a:cubicBezTo>
                    <a:pt x="202436" y="13817"/>
                    <a:pt x="198488" y="17765"/>
                    <a:pt x="193553" y="17765"/>
                  </a:cubicBezTo>
                  <a:lnTo>
                    <a:pt x="31912" y="17765"/>
                  </a:lnTo>
                  <a:cubicBezTo>
                    <a:pt x="24126" y="17765"/>
                    <a:pt x="17875" y="24016"/>
                    <a:pt x="17875" y="31802"/>
                  </a:cubicBezTo>
                  <a:cubicBezTo>
                    <a:pt x="17875" y="39588"/>
                    <a:pt x="24126" y="45839"/>
                    <a:pt x="31912" y="45839"/>
                  </a:cubicBezTo>
                  <a:lnTo>
                    <a:pt x="193553" y="45839"/>
                  </a:lnTo>
                  <a:cubicBezTo>
                    <a:pt x="198488" y="45839"/>
                    <a:pt x="202436" y="49786"/>
                    <a:pt x="202436" y="54721"/>
                  </a:cubicBezTo>
                  <a:cubicBezTo>
                    <a:pt x="202436" y="59766"/>
                    <a:pt x="198488" y="63823"/>
                    <a:pt x="193553" y="63823"/>
                  </a:cubicBezTo>
                  <a:close/>
                </a:path>
              </a:pathLst>
            </a:custGeom>
            <a:grpFill/>
            <a:ln w="10954" cap="flat">
              <a:noFill/>
              <a:prstDash val="solid"/>
              <a:miter/>
            </a:ln>
          </p:spPr>
          <p:txBody>
            <a:bodyPr rtlCol="0" anchor="ctr"/>
            <a:lstStyle/>
            <a:p>
              <a:endParaRPr lang="en-US"/>
            </a:p>
          </p:txBody>
        </p:sp>
        <p:sp>
          <p:nvSpPr>
            <p:cNvPr id="1731" name="Forma libre: forma 1730">
              <a:extLst>
                <a:ext uri="{FF2B5EF4-FFF2-40B4-BE49-F238E27FC236}">
                  <a16:creationId xmlns:a16="http://schemas.microsoft.com/office/drawing/2014/main" id="{232DBE57-E43A-40B0-A083-F26E73B9DEBC}"/>
                </a:ext>
              </a:extLst>
            </p:cNvPr>
            <p:cNvSpPr/>
            <p:nvPr/>
          </p:nvSpPr>
          <p:spPr>
            <a:xfrm>
              <a:off x="7824634" y="3568218"/>
              <a:ext cx="17765" cy="63713"/>
            </a:xfrm>
            <a:custGeom>
              <a:avLst/>
              <a:gdLst>
                <a:gd name="connsiteX0" fmla="*/ 8883 w 17765"/>
                <a:gd name="connsiteY0" fmla="*/ 63714 h 63713"/>
                <a:gd name="connsiteX1" fmla="*/ 0 w 17765"/>
                <a:gd name="connsiteY1" fmla="*/ 54831 h 63713"/>
                <a:gd name="connsiteX2" fmla="*/ 0 w 17765"/>
                <a:gd name="connsiteY2" fmla="*/ 8883 h 63713"/>
                <a:gd name="connsiteX3" fmla="*/ 8883 w 17765"/>
                <a:gd name="connsiteY3" fmla="*/ 0 h 63713"/>
                <a:gd name="connsiteX4" fmla="*/ 17766 w 17765"/>
                <a:gd name="connsiteY4" fmla="*/ 8883 h 63713"/>
                <a:gd name="connsiteX5" fmla="*/ 17766 w 17765"/>
                <a:gd name="connsiteY5" fmla="*/ 54831 h 63713"/>
                <a:gd name="connsiteX6" fmla="*/ 8883 w 17765"/>
                <a:gd name="connsiteY6" fmla="*/ 63714 h 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3713">
                  <a:moveTo>
                    <a:pt x="8883" y="63714"/>
                  </a:moveTo>
                  <a:cubicBezTo>
                    <a:pt x="3948" y="63714"/>
                    <a:pt x="0" y="59766"/>
                    <a:pt x="0" y="54831"/>
                  </a:cubicBezTo>
                  <a:lnTo>
                    <a:pt x="0" y="8883"/>
                  </a:lnTo>
                  <a:cubicBezTo>
                    <a:pt x="0" y="3948"/>
                    <a:pt x="3948" y="0"/>
                    <a:pt x="8883" y="0"/>
                  </a:cubicBezTo>
                  <a:cubicBezTo>
                    <a:pt x="13818" y="0"/>
                    <a:pt x="17766" y="3948"/>
                    <a:pt x="17766" y="8883"/>
                  </a:cubicBezTo>
                  <a:lnTo>
                    <a:pt x="17766" y="54831"/>
                  </a:lnTo>
                  <a:cubicBezTo>
                    <a:pt x="17766" y="59656"/>
                    <a:pt x="13708" y="63714"/>
                    <a:pt x="8883" y="63714"/>
                  </a:cubicBezTo>
                  <a:close/>
                </a:path>
              </a:pathLst>
            </a:custGeom>
            <a:grpFill/>
            <a:ln w="10954" cap="flat">
              <a:noFill/>
              <a:prstDash val="solid"/>
              <a:miter/>
            </a:ln>
          </p:spPr>
          <p:txBody>
            <a:bodyPr rtlCol="0" anchor="ctr"/>
            <a:lstStyle/>
            <a:p>
              <a:endParaRPr lang="en-US"/>
            </a:p>
          </p:txBody>
        </p:sp>
        <p:sp>
          <p:nvSpPr>
            <p:cNvPr id="1732" name="Forma libre: forma 1731">
              <a:extLst>
                <a:ext uri="{FF2B5EF4-FFF2-40B4-BE49-F238E27FC236}">
                  <a16:creationId xmlns:a16="http://schemas.microsoft.com/office/drawing/2014/main" id="{91A0B609-0720-4A0B-834E-D39FD0188B43}"/>
                </a:ext>
              </a:extLst>
            </p:cNvPr>
            <p:cNvSpPr/>
            <p:nvPr/>
          </p:nvSpPr>
          <p:spPr>
            <a:xfrm>
              <a:off x="7694685" y="3522160"/>
              <a:ext cx="202435" cy="63823"/>
            </a:xfrm>
            <a:custGeom>
              <a:avLst/>
              <a:gdLst>
                <a:gd name="connsiteX0" fmla="*/ 193553 w 202435"/>
                <a:gd name="connsiteY0" fmla="*/ 63823 h 63823"/>
                <a:gd name="connsiteX1" fmla="*/ 31912 w 202435"/>
                <a:gd name="connsiteY1" fmla="*/ 63823 h 63823"/>
                <a:gd name="connsiteX2" fmla="*/ 0 w 202435"/>
                <a:gd name="connsiteY2" fmla="*/ 31912 h 63823"/>
                <a:gd name="connsiteX3" fmla="*/ 31912 w 202435"/>
                <a:gd name="connsiteY3" fmla="*/ 0 h 63823"/>
                <a:gd name="connsiteX4" fmla="*/ 193553 w 202435"/>
                <a:gd name="connsiteY4" fmla="*/ 0 h 63823"/>
                <a:gd name="connsiteX5" fmla="*/ 202436 w 202435"/>
                <a:gd name="connsiteY5" fmla="*/ 8883 h 63823"/>
                <a:gd name="connsiteX6" fmla="*/ 193553 w 202435"/>
                <a:gd name="connsiteY6" fmla="*/ 17765 h 63823"/>
                <a:gd name="connsiteX7" fmla="*/ 31912 w 202435"/>
                <a:gd name="connsiteY7" fmla="*/ 17765 h 63823"/>
                <a:gd name="connsiteX8" fmla="*/ 17875 w 202435"/>
                <a:gd name="connsiteY8" fmla="*/ 31802 h 63823"/>
                <a:gd name="connsiteX9" fmla="*/ 31912 w 202435"/>
                <a:gd name="connsiteY9" fmla="*/ 45839 h 63823"/>
                <a:gd name="connsiteX10" fmla="*/ 193553 w 202435"/>
                <a:gd name="connsiteY10" fmla="*/ 45839 h 63823"/>
                <a:gd name="connsiteX11" fmla="*/ 202436 w 202435"/>
                <a:gd name="connsiteY11" fmla="*/ 54721 h 63823"/>
                <a:gd name="connsiteX12" fmla="*/ 193553 w 202435"/>
                <a:gd name="connsiteY12" fmla="*/ 63823 h 6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435" h="63823">
                  <a:moveTo>
                    <a:pt x="193553" y="63823"/>
                  </a:moveTo>
                  <a:lnTo>
                    <a:pt x="31912" y="63823"/>
                  </a:lnTo>
                  <a:cubicBezTo>
                    <a:pt x="14366" y="63823"/>
                    <a:pt x="0" y="49567"/>
                    <a:pt x="0" y="31912"/>
                  </a:cubicBezTo>
                  <a:cubicBezTo>
                    <a:pt x="0" y="14366"/>
                    <a:pt x="14256" y="0"/>
                    <a:pt x="31912" y="0"/>
                  </a:cubicBezTo>
                  <a:lnTo>
                    <a:pt x="193553" y="0"/>
                  </a:lnTo>
                  <a:cubicBezTo>
                    <a:pt x="198488" y="0"/>
                    <a:pt x="202436" y="3948"/>
                    <a:pt x="202436" y="8883"/>
                  </a:cubicBezTo>
                  <a:cubicBezTo>
                    <a:pt x="202436" y="13817"/>
                    <a:pt x="198488" y="17765"/>
                    <a:pt x="193553" y="17765"/>
                  </a:cubicBezTo>
                  <a:lnTo>
                    <a:pt x="31912" y="17765"/>
                  </a:lnTo>
                  <a:cubicBezTo>
                    <a:pt x="24125" y="17765"/>
                    <a:pt x="17875" y="24016"/>
                    <a:pt x="17875" y="31802"/>
                  </a:cubicBezTo>
                  <a:cubicBezTo>
                    <a:pt x="17875" y="39588"/>
                    <a:pt x="24125" y="45839"/>
                    <a:pt x="31912" y="45839"/>
                  </a:cubicBezTo>
                  <a:lnTo>
                    <a:pt x="193553" y="45839"/>
                  </a:lnTo>
                  <a:cubicBezTo>
                    <a:pt x="198488" y="45839"/>
                    <a:pt x="202436" y="49786"/>
                    <a:pt x="202436" y="54721"/>
                  </a:cubicBezTo>
                  <a:cubicBezTo>
                    <a:pt x="202436" y="59875"/>
                    <a:pt x="198378" y="63823"/>
                    <a:pt x="193553" y="63823"/>
                  </a:cubicBezTo>
                  <a:close/>
                </a:path>
              </a:pathLst>
            </a:custGeom>
            <a:grpFill/>
            <a:ln w="10954" cap="flat">
              <a:noFill/>
              <a:prstDash val="solid"/>
              <a:miter/>
            </a:ln>
          </p:spPr>
          <p:txBody>
            <a:bodyPr rtlCol="0" anchor="ctr"/>
            <a:lstStyle/>
            <a:p>
              <a:endParaRPr lang="en-US"/>
            </a:p>
          </p:txBody>
        </p:sp>
        <p:sp>
          <p:nvSpPr>
            <p:cNvPr id="1733" name="Forma libre: forma 1732">
              <a:extLst>
                <a:ext uri="{FF2B5EF4-FFF2-40B4-BE49-F238E27FC236}">
                  <a16:creationId xmlns:a16="http://schemas.microsoft.com/office/drawing/2014/main" id="{886A55D8-E41D-4D62-8524-F2D7C2B969CD}"/>
                </a:ext>
              </a:extLst>
            </p:cNvPr>
            <p:cNvSpPr/>
            <p:nvPr/>
          </p:nvSpPr>
          <p:spPr>
            <a:xfrm>
              <a:off x="7858191" y="3522269"/>
              <a:ext cx="17765" cy="63713"/>
            </a:xfrm>
            <a:custGeom>
              <a:avLst/>
              <a:gdLst>
                <a:gd name="connsiteX0" fmla="*/ 8883 w 17765"/>
                <a:gd name="connsiteY0" fmla="*/ 63714 h 63713"/>
                <a:gd name="connsiteX1" fmla="*/ 0 w 17765"/>
                <a:gd name="connsiteY1" fmla="*/ 54831 h 63713"/>
                <a:gd name="connsiteX2" fmla="*/ 0 w 17765"/>
                <a:gd name="connsiteY2" fmla="*/ 8883 h 63713"/>
                <a:gd name="connsiteX3" fmla="*/ 8883 w 17765"/>
                <a:gd name="connsiteY3" fmla="*/ 0 h 63713"/>
                <a:gd name="connsiteX4" fmla="*/ 17765 w 17765"/>
                <a:gd name="connsiteY4" fmla="*/ 8883 h 63713"/>
                <a:gd name="connsiteX5" fmla="*/ 17765 w 17765"/>
                <a:gd name="connsiteY5" fmla="*/ 54831 h 63713"/>
                <a:gd name="connsiteX6" fmla="*/ 8883 w 17765"/>
                <a:gd name="connsiteY6" fmla="*/ 63714 h 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3713">
                  <a:moveTo>
                    <a:pt x="8883" y="63714"/>
                  </a:moveTo>
                  <a:cubicBezTo>
                    <a:pt x="3948" y="63714"/>
                    <a:pt x="0" y="59766"/>
                    <a:pt x="0" y="54831"/>
                  </a:cubicBezTo>
                  <a:lnTo>
                    <a:pt x="0" y="8883"/>
                  </a:lnTo>
                  <a:cubicBezTo>
                    <a:pt x="0" y="3948"/>
                    <a:pt x="3948" y="0"/>
                    <a:pt x="8883" y="0"/>
                  </a:cubicBezTo>
                  <a:cubicBezTo>
                    <a:pt x="13817" y="0"/>
                    <a:pt x="17765" y="3948"/>
                    <a:pt x="17765" y="8883"/>
                  </a:cubicBezTo>
                  <a:lnTo>
                    <a:pt x="17765" y="54831"/>
                  </a:lnTo>
                  <a:cubicBezTo>
                    <a:pt x="17765" y="59766"/>
                    <a:pt x="13817" y="63714"/>
                    <a:pt x="8883" y="63714"/>
                  </a:cubicBezTo>
                  <a:close/>
                </a:path>
              </a:pathLst>
            </a:custGeom>
            <a:grpFill/>
            <a:ln w="10954" cap="flat">
              <a:noFill/>
              <a:prstDash val="solid"/>
              <a:miter/>
            </a:ln>
          </p:spPr>
          <p:txBody>
            <a:bodyPr rtlCol="0" anchor="ctr"/>
            <a:lstStyle/>
            <a:p>
              <a:endParaRPr lang="en-US"/>
            </a:p>
          </p:txBody>
        </p:sp>
      </p:grpSp>
      <p:grpSp>
        <p:nvGrpSpPr>
          <p:cNvPr id="1734" name="Gráfico 1466">
            <a:extLst>
              <a:ext uri="{FF2B5EF4-FFF2-40B4-BE49-F238E27FC236}">
                <a16:creationId xmlns:a16="http://schemas.microsoft.com/office/drawing/2014/main" id="{67273ADE-0D4D-4106-8266-64F1CE825876}"/>
              </a:ext>
            </a:extLst>
          </p:cNvPr>
          <p:cNvGrpSpPr/>
          <p:nvPr/>
        </p:nvGrpSpPr>
        <p:grpSpPr>
          <a:xfrm>
            <a:off x="5912831" y="2498431"/>
            <a:ext cx="591913" cy="615786"/>
            <a:chOff x="5912831" y="2498431"/>
            <a:chExt cx="591913" cy="615786"/>
          </a:xfrm>
          <a:solidFill>
            <a:srgbClr val="000000"/>
          </a:solidFill>
        </p:grpSpPr>
        <p:sp>
          <p:nvSpPr>
            <p:cNvPr id="1735" name="Forma libre: forma 1734">
              <a:extLst>
                <a:ext uri="{FF2B5EF4-FFF2-40B4-BE49-F238E27FC236}">
                  <a16:creationId xmlns:a16="http://schemas.microsoft.com/office/drawing/2014/main" id="{A94B3263-C90A-43EE-8F65-0594AAEC0BED}"/>
                </a:ext>
              </a:extLst>
            </p:cNvPr>
            <p:cNvSpPr/>
            <p:nvPr/>
          </p:nvSpPr>
          <p:spPr>
            <a:xfrm>
              <a:off x="5988346" y="2946874"/>
              <a:ext cx="53626" cy="166357"/>
            </a:xfrm>
            <a:custGeom>
              <a:avLst/>
              <a:gdLst>
                <a:gd name="connsiteX0" fmla="*/ 44742 w 53626"/>
                <a:gd name="connsiteY0" fmla="*/ 166357 h 166357"/>
                <a:gd name="connsiteX1" fmla="*/ 8883 w 53626"/>
                <a:gd name="connsiteY1" fmla="*/ 166357 h 166357"/>
                <a:gd name="connsiteX2" fmla="*/ 0 w 53626"/>
                <a:gd name="connsiteY2" fmla="*/ 157474 h 166357"/>
                <a:gd name="connsiteX3" fmla="*/ 0 w 53626"/>
                <a:gd name="connsiteY3" fmla="*/ 8883 h 166357"/>
                <a:gd name="connsiteX4" fmla="*/ 8883 w 53626"/>
                <a:gd name="connsiteY4" fmla="*/ 0 h 166357"/>
                <a:gd name="connsiteX5" fmla="*/ 44742 w 53626"/>
                <a:gd name="connsiteY5" fmla="*/ 0 h 166357"/>
                <a:gd name="connsiteX6" fmla="*/ 53625 w 53626"/>
                <a:gd name="connsiteY6" fmla="*/ 8883 h 166357"/>
                <a:gd name="connsiteX7" fmla="*/ 53625 w 53626"/>
                <a:gd name="connsiteY7" fmla="*/ 157474 h 166357"/>
                <a:gd name="connsiteX8" fmla="*/ 44742 w 53626"/>
                <a:gd name="connsiteY8" fmla="*/ 166357 h 166357"/>
                <a:gd name="connsiteX9" fmla="*/ 17765 w 53626"/>
                <a:gd name="connsiteY9" fmla="*/ 148592 h 166357"/>
                <a:gd name="connsiteX10" fmla="*/ 35859 w 53626"/>
                <a:gd name="connsiteY10" fmla="*/ 148592 h 166357"/>
                <a:gd name="connsiteX11" fmla="*/ 35859 w 53626"/>
                <a:gd name="connsiteY11" fmla="*/ 17765 h 166357"/>
                <a:gd name="connsiteX12" fmla="*/ 17765 w 53626"/>
                <a:gd name="connsiteY12" fmla="*/ 17765 h 166357"/>
                <a:gd name="connsiteX13" fmla="*/ 17765 w 53626"/>
                <a:gd name="connsiteY13" fmla="*/ 148592 h 16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626" h="166357">
                  <a:moveTo>
                    <a:pt x="44742" y="166357"/>
                  </a:moveTo>
                  <a:lnTo>
                    <a:pt x="8883" y="166357"/>
                  </a:lnTo>
                  <a:cubicBezTo>
                    <a:pt x="3948" y="166357"/>
                    <a:pt x="0" y="162409"/>
                    <a:pt x="0" y="157474"/>
                  </a:cubicBezTo>
                  <a:lnTo>
                    <a:pt x="0" y="8883"/>
                  </a:lnTo>
                  <a:cubicBezTo>
                    <a:pt x="0" y="3948"/>
                    <a:pt x="3948" y="0"/>
                    <a:pt x="8883" y="0"/>
                  </a:cubicBezTo>
                  <a:lnTo>
                    <a:pt x="44742" y="0"/>
                  </a:lnTo>
                  <a:cubicBezTo>
                    <a:pt x="49677" y="0"/>
                    <a:pt x="53625" y="3948"/>
                    <a:pt x="53625" y="8883"/>
                  </a:cubicBezTo>
                  <a:lnTo>
                    <a:pt x="53625" y="157474"/>
                  </a:lnTo>
                  <a:cubicBezTo>
                    <a:pt x="53734" y="162409"/>
                    <a:pt x="49677" y="166357"/>
                    <a:pt x="44742" y="166357"/>
                  </a:cubicBezTo>
                  <a:close/>
                  <a:moveTo>
                    <a:pt x="17765" y="148592"/>
                  </a:moveTo>
                  <a:lnTo>
                    <a:pt x="35859" y="148592"/>
                  </a:lnTo>
                  <a:lnTo>
                    <a:pt x="35859" y="17765"/>
                  </a:lnTo>
                  <a:lnTo>
                    <a:pt x="17765" y="17765"/>
                  </a:lnTo>
                  <a:lnTo>
                    <a:pt x="17765" y="148592"/>
                  </a:lnTo>
                  <a:close/>
                </a:path>
              </a:pathLst>
            </a:custGeom>
            <a:grpFill/>
            <a:ln w="10954" cap="flat">
              <a:noFill/>
              <a:prstDash val="solid"/>
              <a:miter/>
            </a:ln>
          </p:spPr>
          <p:txBody>
            <a:bodyPr rtlCol="0" anchor="ctr"/>
            <a:lstStyle/>
            <a:p>
              <a:endParaRPr lang="en-US"/>
            </a:p>
          </p:txBody>
        </p:sp>
        <p:sp>
          <p:nvSpPr>
            <p:cNvPr id="1736" name="Forma libre: forma 1735">
              <a:extLst>
                <a:ext uri="{FF2B5EF4-FFF2-40B4-BE49-F238E27FC236}">
                  <a16:creationId xmlns:a16="http://schemas.microsoft.com/office/drawing/2014/main" id="{FA5DCBF6-6360-41FC-85B8-40D424D94D3D}"/>
                </a:ext>
              </a:extLst>
            </p:cNvPr>
            <p:cNvSpPr/>
            <p:nvPr/>
          </p:nvSpPr>
          <p:spPr>
            <a:xfrm>
              <a:off x="5949335" y="2498431"/>
              <a:ext cx="128859" cy="128778"/>
            </a:xfrm>
            <a:custGeom>
              <a:avLst/>
              <a:gdLst>
                <a:gd name="connsiteX0" fmla="*/ 64343 w 128859"/>
                <a:gd name="connsiteY0" fmla="*/ 128778 h 128778"/>
                <a:gd name="connsiteX1" fmla="*/ 33747 w 128859"/>
                <a:gd name="connsiteY1" fmla="*/ 120992 h 128778"/>
                <a:gd name="connsiteX2" fmla="*/ 2713 w 128859"/>
                <a:gd name="connsiteY2" fmla="*/ 82720 h 128778"/>
                <a:gd name="connsiteX3" fmla="*/ 7757 w 128859"/>
                <a:gd name="connsiteY3" fmla="*/ 33701 h 128778"/>
                <a:gd name="connsiteX4" fmla="*/ 46030 w 128859"/>
                <a:gd name="connsiteY4" fmla="*/ 2667 h 128778"/>
                <a:gd name="connsiteX5" fmla="*/ 126192 w 128859"/>
                <a:gd name="connsiteY5" fmla="*/ 46093 h 128778"/>
                <a:gd name="connsiteX6" fmla="*/ 82766 w 128859"/>
                <a:gd name="connsiteY6" fmla="*/ 126256 h 128778"/>
                <a:gd name="connsiteX7" fmla="*/ 64343 w 128859"/>
                <a:gd name="connsiteY7" fmla="*/ 128778 h 128778"/>
                <a:gd name="connsiteX8" fmla="*/ 64343 w 128859"/>
                <a:gd name="connsiteY8" fmla="*/ 17691 h 128778"/>
                <a:gd name="connsiteX9" fmla="*/ 51074 w 128859"/>
                <a:gd name="connsiteY9" fmla="*/ 19665 h 128778"/>
                <a:gd name="connsiteX10" fmla="*/ 23329 w 128859"/>
                <a:gd name="connsiteY10" fmla="*/ 42145 h 128778"/>
                <a:gd name="connsiteX11" fmla="*/ 19601 w 128859"/>
                <a:gd name="connsiteY11" fmla="*/ 77676 h 128778"/>
                <a:gd name="connsiteX12" fmla="*/ 42082 w 128859"/>
                <a:gd name="connsiteY12" fmla="*/ 105420 h 128778"/>
                <a:gd name="connsiteX13" fmla="*/ 77612 w 128859"/>
                <a:gd name="connsiteY13" fmla="*/ 109149 h 128778"/>
                <a:gd name="connsiteX14" fmla="*/ 108976 w 128859"/>
                <a:gd name="connsiteY14" fmla="*/ 51138 h 128778"/>
                <a:gd name="connsiteX15" fmla="*/ 64343 w 128859"/>
                <a:gd name="connsiteY15" fmla="*/ 17691 h 12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859" h="128778">
                  <a:moveTo>
                    <a:pt x="64343" y="128778"/>
                  </a:moveTo>
                  <a:cubicBezTo>
                    <a:pt x="53815" y="128778"/>
                    <a:pt x="43288" y="126146"/>
                    <a:pt x="33747" y="120992"/>
                  </a:cubicBezTo>
                  <a:cubicBezTo>
                    <a:pt x="18614" y="112768"/>
                    <a:pt x="7538" y="99170"/>
                    <a:pt x="2713" y="82720"/>
                  </a:cubicBezTo>
                  <a:cubicBezTo>
                    <a:pt x="-2222" y="66271"/>
                    <a:pt x="-357" y="48835"/>
                    <a:pt x="7757" y="33701"/>
                  </a:cubicBezTo>
                  <a:cubicBezTo>
                    <a:pt x="15982" y="18568"/>
                    <a:pt x="29580" y="7492"/>
                    <a:pt x="46030" y="2667"/>
                  </a:cubicBezTo>
                  <a:cubicBezTo>
                    <a:pt x="80134" y="-7422"/>
                    <a:pt x="115994" y="11988"/>
                    <a:pt x="126192" y="46093"/>
                  </a:cubicBezTo>
                  <a:cubicBezTo>
                    <a:pt x="136281" y="80198"/>
                    <a:pt x="116871" y="116057"/>
                    <a:pt x="82766" y="126256"/>
                  </a:cubicBezTo>
                  <a:cubicBezTo>
                    <a:pt x="76735" y="127901"/>
                    <a:pt x="70484" y="128778"/>
                    <a:pt x="64343" y="128778"/>
                  </a:cubicBezTo>
                  <a:close/>
                  <a:moveTo>
                    <a:pt x="64343" y="17691"/>
                  </a:moveTo>
                  <a:cubicBezTo>
                    <a:pt x="59957" y="17691"/>
                    <a:pt x="55460" y="18349"/>
                    <a:pt x="51074" y="19665"/>
                  </a:cubicBezTo>
                  <a:cubicBezTo>
                    <a:pt x="39121" y="23174"/>
                    <a:pt x="29251" y="31179"/>
                    <a:pt x="23329" y="42145"/>
                  </a:cubicBezTo>
                  <a:cubicBezTo>
                    <a:pt x="17408" y="53112"/>
                    <a:pt x="16092" y="65723"/>
                    <a:pt x="19601" y="77676"/>
                  </a:cubicBezTo>
                  <a:cubicBezTo>
                    <a:pt x="23110" y="89629"/>
                    <a:pt x="31116" y="99499"/>
                    <a:pt x="42082" y="105420"/>
                  </a:cubicBezTo>
                  <a:cubicBezTo>
                    <a:pt x="53048" y="111342"/>
                    <a:pt x="65659" y="112658"/>
                    <a:pt x="77612" y="109149"/>
                  </a:cubicBezTo>
                  <a:cubicBezTo>
                    <a:pt x="102286" y="101801"/>
                    <a:pt x="116323" y="75812"/>
                    <a:pt x="108976" y="51138"/>
                  </a:cubicBezTo>
                  <a:cubicBezTo>
                    <a:pt x="103054" y="30741"/>
                    <a:pt x="84521" y="17691"/>
                    <a:pt x="64343" y="17691"/>
                  </a:cubicBezTo>
                  <a:close/>
                </a:path>
              </a:pathLst>
            </a:custGeom>
            <a:grpFill/>
            <a:ln w="10954" cap="flat">
              <a:noFill/>
              <a:prstDash val="solid"/>
              <a:miter/>
            </a:ln>
          </p:spPr>
          <p:txBody>
            <a:bodyPr rtlCol="0" anchor="ctr"/>
            <a:lstStyle/>
            <a:p>
              <a:endParaRPr lang="en-US"/>
            </a:p>
          </p:txBody>
        </p:sp>
        <p:sp>
          <p:nvSpPr>
            <p:cNvPr id="1737" name="Forma libre: forma 1736">
              <a:extLst>
                <a:ext uri="{FF2B5EF4-FFF2-40B4-BE49-F238E27FC236}">
                  <a16:creationId xmlns:a16="http://schemas.microsoft.com/office/drawing/2014/main" id="{0BA239A8-D76A-4D52-BD0A-906077B33B87}"/>
                </a:ext>
              </a:extLst>
            </p:cNvPr>
            <p:cNvSpPr/>
            <p:nvPr/>
          </p:nvSpPr>
          <p:spPr>
            <a:xfrm>
              <a:off x="5977488" y="2634587"/>
              <a:ext cx="227879" cy="478643"/>
            </a:xfrm>
            <a:custGeom>
              <a:avLst/>
              <a:gdLst>
                <a:gd name="connsiteX0" fmla="*/ 193226 w 227879"/>
                <a:gd name="connsiteY0" fmla="*/ 478644 h 478643"/>
                <a:gd name="connsiteX1" fmla="*/ 158792 w 227879"/>
                <a:gd name="connsiteY1" fmla="*/ 444210 h 478643"/>
                <a:gd name="connsiteX2" fmla="*/ 158792 w 227879"/>
                <a:gd name="connsiteY2" fmla="*/ 296495 h 478643"/>
                <a:gd name="connsiteX3" fmla="*/ 156708 w 227879"/>
                <a:gd name="connsiteY3" fmla="*/ 294412 h 478643"/>
                <a:gd name="connsiteX4" fmla="*/ 35971 w 227879"/>
                <a:gd name="connsiteY4" fmla="*/ 294412 h 478643"/>
                <a:gd name="connsiteX5" fmla="*/ 659 w 227879"/>
                <a:gd name="connsiteY5" fmla="*/ 259100 h 478643"/>
                <a:gd name="connsiteX6" fmla="*/ 659 w 227879"/>
                <a:gd name="connsiteY6" fmla="*/ 236510 h 478643"/>
                <a:gd name="connsiteX7" fmla="*/ 2 w 227879"/>
                <a:gd name="connsiteY7" fmla="*/ 49537 h 478643"/>
                <a:gd name="connsiteX8" fmla="*/ 15793 w 227879"/>
                <a:gd name="connsiteY8" fmla="*/ 13129 h 478643"/>
                <a:gd name="connsiteX9" fmla="*/ 53407 w 227879"/>
                <a:gd name="connsiteY9" fmla="*/ 189 h 478643"/>
                <a:gd name="connsiteX10" fmla="*/ 98588 w 227879"/>
                <a:gd name="connsiteY10" fmla="*/ 51181 h 478643"/>
                <a:gd name="connsiteX11" fmla="*/ 98697 w 227879"/>
                <a:gd name="connsiteY11" fmla="*/ 81229 h 478643"/>
                <a:gd name="connsiteX12" fmla="*/ 114379 w 227879"/>
                <a:gd name="connsiteY12" fmla="*/ 101626 h 478643"/>
                <a:gd name="connsiteX13" fmla="*/ 119094 w 227879"/>
                <a:gd name="connsiteY13" fmla="*/ 103161 h 478643"/>
                <a:gd name="connsiteX14" fmla="*/ 187085 w 227879"/>
                <a:gd name="connsiteY14" fmla="*/ 82874 h 478643"/>
                <a:gd name="connsiteX15" fmla="*/ 205289 w 227879"/>
                <a:gd name="connsiteY15" fmla="*/ 84738 h 478643"/>
                <a:gd name="connsiteX16" fmla="*/ 216803 w 227879"/>
                <a:gd name="connsiteY16" fmla="*/ 98884 h 478643"/>
                <a:gd name="connsiteX17" fmla="*/ 200793 w 227879"/>
                <a:gd name="connsiteY17" fmla="*/ 128603 h 478643"/>
                <a:gd name="connsiteX18" fmla="*/ 111637 w 227879"/>
                <a:gd name="connsiteY18" fmla="*/ 155141 h 478643"/>
                <a:gd name="connsiteX19" fmla="*/ 99136 w 227879"/>
                <a:gd name="connsiteY19" fmla="*/ 155141 h 478643"/>
                <a:gd name="connsiteX20" fmla="*/ 99355 w 227879"/>
                <a:gd name="connsiteY20" fmla="*/ 220170 h 478643"/>
                <a:gd name="connsiteX21" fmla="*/ 104619 w 227879"/>
                <a:gd name="connsiteY21" fmla="*/ 225325 h 478643"/>
                <a:gd name="connsiteX22" fmla="*/ 202108 w 227879"/>
                <a:gd name="connsiteY22" fmla="*/ 225325 h 478643"/>
                <a:gd name="connsiteX23" fmla="*/ 227879 w 227879"/>
                <a:gd name="connsiteY23" fmla="*/ 251095 h 478643"/>
                <a:gd name="connsiteX24" fmla="*/ 227879 w 227879"/>
                <a:gd name="connsiteY24" fmla="*/ 443990 h 478643"/>
                <a:gd name="connsiteX25" fmla="*/ 193226 w 227879"/>
                <a:gd name="connsiteY25" fmla="*/ 478644 h 478643"/>
                <a:gd name="connsiteX26" fmla="*/ 49240 w 227879"/>
                <a:gd name="connsiteY26" fmla="*/ 17844 h 478643"/>
                <a:gd name="connsiteX27" fmla="*/ 27856 w 227879"/>
                <a:gd name="connsiteY27" fmla="*/ 26179 h 478643"/>
                <a:gd name="connsiteX28" fmla="*/ 17767 w 227879"/>
                <a:gd name="connsiteY28" fmla="*/ 49427 h 478643"/>
                <a:gd name="connsiteX29" fmla="*/ 18425 w 227879"/>
                <a:gd name="connsiteY29" fmla="*/ 258991 h 478643"/>
                <a:gd name="connsiteX30" fmla="*/ 35971 w 227879"/>
                <a:gd name="connsiteY30" fmla="*/ 276537 h 478643"/>
                <a:gd name="connsiteX31" fmla="*/ 156708 w 227879"/>
                <a:gd name="connsiteY31" fmla="*/ 276537 h 478643"/>
                <a:gd name="connsiteX32" fmla="*/ 176557 w 227879"/>
                <a:gd name="connsiteY32" fmla="*/ 296385 h 478643"/>
                <a:gd name="connsiteX33" fmla="*/ 176557 w 227879"/>
                <a:gd name="connsiteY33" fmla="*/ 444100 h 478643"/>
                <a:gd name="connsiteX34" fmla="*/ 193226 w 227879"/>
                <a:gd name="connsiteY34" fmla="*/ 460769 h 478643"/>
                <a:gd name="connsiteX35" fmla="*/ 209894 w 227879"/>
                <a:gd name="connsiteY35" fmla="*/ 444100 h 478643"/>
                <a:gd name="connsiteX36" fmla="*/ 209894 w 227879"/>
                <a:gd name="connsiteY36" fmla="*/ 251205 h 478643"/>
                <a:gd name="connsiteX37" fmla="*/ 201999 w 227879"/>
                <a:gd name="connsiteY37" fmla="*/ 243309 h 478643"/>
                <a:gd name="connsiteX38" fmla="*/ 104509 w 227879"/>
                <a:gd name="connsiteY38" fmla="*/ 243309 h 478643"/>
                <a:gd name="connsiteX39" fmla="*/ 81480 w 227879"/>
                <a:gd name="connsiteY39" fmla="*/ 220390 h 478643"/>
                <a:gd name="connsiteX40" fmla="*/ 81261 w 227879"/>
                <a:gd name="connsiteY40" fmla="*/ 139679 h 478643"/>
                <a:gd name="connsiteX41" fmla="*/ 54284 w 227879"/>
                <a:gd name="connsiteY41" fmla="*/ 107109 h 478643"/>
                <a:gd name="connsiteX42" fmla="*/ 55490 w 227879"/>
                <a:gd name="connsiteY42" fmla="*/ 94608 h 478643"/>
                <a:gd name="connsiteX43" fmla="*/ 67992 w 227879"/>
                <a:gd name="connsiteY43" fmla="*/ 95814 h 478643"/>
                <a:gd name="connsiteX44" fmla="*/ 97052 w 227879"/>
                <a:gd name="connsiteY44" fmla="*/ 130906 h 478643"/>
                <a:gd name="connsiteX45" fmla="*/ 101987 w 227879"/>
                <a:gd name="connsiteY45" fmla="*/ 136827 h 478643"/>
                <a:gd name="connsiteX46" fmla="*/ 106702 w 227879"/>
                <a:gd name="connsiteY46" fmla="*/ 138253 h 478643"/>
                <a:gd name="connsiteX47" fmla="*/ 195858 w 227879"/>
                <a:gd name="connsiteY47" fmla="*/ 111715 h 478643"/>
                <a:gd name="connsiteX48" fmla="*/ 199915 w 227879"/>
                <a:gd name="connsiteY48" fmla="*/ 104148 h 478643"/>
                <a:gd name="connsiteX49" fmla="*/ 196954 w 227879"/>
                <a:gd name="connsiteY49" fmla="*/ 100529 h 478643"/>
                <a:gd name="connsiteX50" fmla="*/ 192348 w 227879"/>
                <a:gd name="connsiteY50" fmla="*/ 100091 h 478643"/>
                <a:gd name="connsiteX51" fmla="*/ 124358 w 227879"/>
                <a:gd name="connsiteY51" fmla="*/ 120268 h 478643"/>
                <a:gd name="connsiteX52" fmla="*/ 100342 w 227879"/>
                <a:gd name="connsiteY52" fmla="*/ 112482 h 478643"/>
                <a:gd name="connsiteX53" fmla="*/ 66566 w 227879"/>
                <a:gd name="connsiteY53" fmla="*/ 68508 h 478643"/>
                <a:gd name="connsiteX54" fmla="*/ 68211 w 227879"/>
                <a:gd name="connsiteY54" fmla="*/ 56007 h 478643"/>
                <a:gd name="connsiteX55" fmla="*/ 80713 w 227879"/>
                <a:gd name="connsiteY55" fmla="*/ 57652 h 478643"/>
                <a:gd name="connsiteX56" fmla="*/ 80932 w 227879"/>
                <a:gd name="connsiteY56" fmla="*/ 51291 h 478643"/>
                <a:gd name="connsiteX57" fmla="*/ 52091 w 227879"/>
                <a:gd name="connsiteY57" fmla="*/ 17954 h 478643"/>
                <a:gd name="connsiteX58" fmla="*/ 49240 w 227879"/>
                <a:gd name="connsiteY58" fmla="*/ 17844 h 47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27879" h="478643">
                  <a:moveTo>
                    <a:pt x="193226" y="478644"/>
                  </a:moveTo>
                  <a:cubicBezTo>
                    <a:pt x="174254" y="478644"/>
                    <a:pt x="158792" y="463181"/>
                    <a:pt x="158792" y="444210"/>
                  </a:cubicBezTo>
                  <a:lnTo>
                    <a:pt x="158792" y="296495"/>
                  </a:lnTo>
                  <a:cubicBezTo>
                    <a:pt x="158792" y="295399"/>
                    <a:pt x="157915" y="294412"/>
                    <a:pt x="156708" y="294412"/>
                  </a:cubicBezTo>
                  <a:lnTo>
                    <a:pt x="35971" y="294412"/>
                  </a:lnTo>
                  <a:cubicBezTo>
                    <a:pt x="16451" y="294412"/>
                    <a:pt x="659" y="278511"/>
                    <a:pt x="659" y="259100"/>
                  </a:cubicBezTo>
                  <a:lnTo>
                    <a:pt x="659" y="236510"/>
                  </a:lnTo>
                  <a:lnTo>
                    <a:pt x="2" y="49537"/>
                  </a:lnTo>
                  <a:cubicBezTo>
                    <a:pt x="-108" y="35719"/>
                    <a:pt x="5704" y="22450"/>
                    <a:pt x="15793" y="13129"/>
                  </a:cubicBezTo>
                  <a:cubicBezTo>
                    <a:pt x="26101" y="3588"/>
                    <a:pt x="39370" y="-1018"/>
                    <a:pt x="53407" y="189"/>
                  </a:cubicBezTo>
                  <a:cubicBezTo>
                    <a:pt x="78629" y="2272"/>
                    <a:pt x="98478" y="24643"/>
                    <a:pt x="98588" y="51181"/>
                  </a:cubicBezTo>
                  <a:lnTo>
                    <a:pt x="98697" y="81229"/>
                  </a:lnTo>
                  <a:lnTo>
                    <a:pt x="114379" y="101626"/>
                  </a:lnTo>
                  <a:cubicBezTo>
                    <a:pt x="115476" y="103052"/>
                    <a:pt x="117340" y="103710"/>
                    <a:pt x="119094" y="103161"/>
                  </a:cubicBezTo>
                  <a:lnTo>
                    <a:pt x="187085" y="82874"/>
                  </a:lnTo>
                  <a:cubicBezTo>
                    <a:pt x="193226" y="81010"/>
                    <a:pt x="199696" y="81668"/>
                    <a:pt x="205289" y="84738"/>
                  </a:cubicBezTo>
                  <a:cubicBezTo>
                    <a:pt x="210881" y="87809"/>
                    <a:pt x="214939" y="92853"/>
                    <a:pt x="216803" y="98884"/>
                  </a:cubicBezTo>
                  <a:cubicBezTo>
                    <a:pt x="220532" y="111495"/>
                    <a:pt x="213404" y="124765"/>
                    <a:pt x="200793" y="128603"/>
                  </a:cubicBezTo>
                  <a:lnTo>
                    <a:pt x="111637" y="155141"/>
                  </a:lnTo>
                  <a:cubicBezTo>
                    <a:pt x="107470" y="156347"/>
                    <a:pt x="103084" y="156347"/>
                    <a:pt x="99136" y="155141"/>
                  </a:cubicBezTo>
                  <a:lnTo>
                    <a:pt x="99355" y="220170"/>
                  </a:lnTo>
                  <a:cubicBezTo>
                    <a:pt x="99355" y="223022"/>
                    <a:pt x="101658" y="225325"/>
                    <a:pt x="104619" y="225325"/>
                  </a:cubicBezTo>
                  <a:lnTo>
                    <a:pt x="202108" y="225325"/>
                  </a:lnTo>
                  <a:cubicBezTo>
                    <a:pt x="216255" y="225325"/>
                    <a:pt x="227879" y="236839"/>
                    <a:pt x="227879" y="251095"/>
                  </a:cubicBezTo>
                  <a:lnTo>
                    <a:pt x="227879" y="443990"/>
                  </a:lnTo>
                  <a:cubicBezTo>
                    <a:pt x="227660" y="463181"/>
                    <a:pt x="212197" y="478644"/>
                    <a:pt x="193226" y="478644"/>
                  </a:cubicBezTo>
                  <a:close/>
                  <a:moveTo>
                    <a:pt x="49240" y="17844"/>
                  </a:moveTo>
                  <a:cubicBezTo>
                    <a:pt x="41234" y="17844"/>
                    <a:pt x="33777" y="20805"/>
                    <a:pt x="27856" y="26179"/>
                  </a:cubicBezTo>
                  <a:cubicBezTo>
                    <a:pt x="21386" y="32210"/>
                    <a:pt x="17657" y="40654"/>
                    <a:pt x="17767" y="49427"/>
                  </a:cubicBezTo>
                  <a:lnTo>
                    <a:pt x="18425" y="258991"/>
                  </a:lnTo>
                  <a:cubicBezTo>
                    <a:pt x="18425" y="268641"/>
                    <a:pt x="26320" y="276537"/>
                    <a:pt x="35971" y="276537"/>
                  </a:cubicBezTo>
                  <a:lnTo>
                    <a:pt x="156708" y="276537"/>
                  </a:lnTo>
                  <a:cubicBezTo>
                    <a:pt x="167674" y="276537"/>
                    <a:pt x="176557" y="285419"/>
                    <a:pt x="176557" y="296385"/>
                  </a:cubicBezTo>
                  <a:lnTo>
                    <a:pt x="176557" y="444100"/>
                  </a:lnTo>
                  <a:cubicBezTo>
                    <a:pt x="176557" y="453312"/>
                    <a:pt x="184014" y="460769"/>
                    <a:pt x="193226" y="460769"/>
                  </a:cubicBezTo>
                  <a:cubicBezTo>
                    <a:pt x="202437" y="460769"/>
                    <a:pt x="209894" y="453312"/>
                    <a:pt x="209894" y="444100"/>
                  </a:cubicBezTo>
                  <a:lnTo>
                    <a:pt x="209894" y="251205"/>
                  </a:lnTo>
                  <a:cubicBezTo>
                    <a:pt x="209894" y="246818"/>
                    <a:pt x="206385" y="243309"/>
                    <a:pt x="201999" y="243309"/>
                  </a:cubicBezTo>
                  <a:lnTo>
                    <a:pt x="104509" y="243309"/>
                  </a:lnTo>
                  <a:cubicBezTo>
                    <a:pt x="91898" y="243309"/>
                    <a:pt x="81480" y="233001"/>
                    <a:pt x="81480" y="220390"/>
                  </a:cubicBezTo>
                  <a:lnTo>
                    <a:pt x="81261" y="139679"/>
                  </a:lnTo>
                  <a:lnTo>
                    <a:pt x="54284" y="107109"/>
                  </a:lnTo>
                  <a:cubicBezTo>
                    <a:pt x="51104" y="103271"/>
                    <a:pt x="51652" y="97678"/>
                    <a:pt x="55490" y="94608"/>
                  </a:cubicBezTo>
                  <a:cubicBezTo>
                    <a:pt x="59329" y="91427"/>
                    <a:pt x="64921" y="91976"/>
                    <a:pt x="67992" y="95814"/>
                  </a:cubicBezTo>
                  <a:lnTo>
                    <a:pt x="97052" y="130906"/>
                  </a:lnTo>
                  <a:cubicBezTo>
                    <a:pt x="97162" y="131015"/>
                    <a:pt x="101987" y="136827"/>
                    <a:pt x="101987" y="136827"/>
                  </a:cubicBezTo>
                  <a:cubicBezTo>
                    <a:pt x="103084" y="138143"/>
                    <a:pt x="104948" y="138801"/>
                    <a:pt x="106702" y="138253"/>
                  </a:cubicBezTo>
                  <a:lnTo>
                    <a:pt x="195858" y="111715"/>
                  </a:lnTo>
                  <a:cubicBezTo>
                    <a:pt x="199038" y="110728"/>
                    <a:pt x="200902" y="107328"/>
                    <a:pt x="199915" y="104148"/>
                  </a:cubicBezTo>
                  <a:cubicBezTo>
                    <a:pt x="199476" y="102613"/>
                    <a:pt x="198380" y="101297"/>
                    <a:pt x="196954" y="100529"/>
                  </a:cubicBezTo>
                  <a:cubicBezTo>
                    <a:pt x="195529" y="99762"/>
                    <a:pt x="193884" y="99542"/>
                    <a:pt x="192348" y="100091"/>
                  </a:cubicBezTo>
                  <a:lnTo>
                    <a:pt x="124358" y="120268"/>
                  </a:lnTo>
                  <a:cubicBezTo>
                    <a:pt x="115585" y="122900"/>
                    <a:pt x="105935" y="119720"/>
                    <a:pt x="100342" y="112482"/>
                  </a:cubicBezTo>
                  <a:lnTo>
                    <a:pt x="66566" y="68508"/>
                  </a:lnTo>
                  <a:cubicBezTo>
                    <a:pt x="63605" y="64560"/>
                    <a:pt x="64263" y="58968"/>
                    <a:pt x="68211" y="56007"/>
                  </a:cubicBezTo>
                  <a:cubicBezTo>
                    <a:pt x="72159" y="53046"/>
                    <a:pt x="77752" y="53704"/>
                    <a:pt x="80713" y="57652"/>
                  </a:cubicBezTo>
                  <a:cubicBezTo>
                    <a:pt x="80932" y="57981"/>
                    <a:pt x="80932" y="51291"/>
                    <a:pt x="80932" y="51291"/>
                  </a:cubicBezTo>
                  <a:cubicBezTo>
                    <a:pt x="80822" y="33965"/>
                    <a:pt x="68211" y="19270"/>
                    <a:pt x="52091" y="17954"/>
                  </a:cubicBezTo>
                  <a:cubicBezTo>
                    <a:pt x="50994" y="17844"/>
                    <a:pt x="50117" y="17844"/>
                    <a:pt x="49240" y="17844"/>
                  </a:cubicBezTo>
                  <a:close/>
                </a:path>
              </a:pathLst>
            </a:custGeom>
            <a:grpFill/>
            <a:ln w="10954" cap="flat">
              <a:noFill/>
              <a:prstDash val="solid"/>
              <a:miter/>
            </a:ln>
          </p:spPr>
          <p:txBody>
            <a:bodyPr rtlCol="0" anchor="ctr"/>
            <a:lstStyle/>
            <a:p>
              <a:endParaRPr lang="en-US"/>
            </a:p>
          </p:txBody>
        </p:sp>
        <p:sp>
          <p:nvSpPr>
            <p:cNvPr id="1738" name="Forma libre: forma 1737">
              <a:extLst>
                <a:ext uri="{FF2B5EF4-FFF2-40B4-BE49-F238E27FC236}">
                  <a16:creationId xmlns:a16="http://schemas.microsoft.com/office/drawing/2014/main" id="{108CF272-61AD-4F74-AC0B-08C7F470D6AD}"/>
                </a:ext>
              </a:extLst>
            </p:cNvPr>
            <p:cNvSpPr/>
            <p:nvPr/>
          </p:nvSpPr>
          <p:spPr>
            <a:xfrm>
              <a:off x="6094280" y="2820653"/>
              <a:ext cx="410464" cy="17765"/>
            </a:xfrm>
            <a:custGeom>
              <a:avLst/>
              <a:gdLst>
                <a:gd name="connsiteX0" fmla="*/ 401582 w 410464"/>
                <a:gd name="connsiteY0" fmla="*/ 17765 h 17765"/>
                <a:gd name="connsiteX1" fmla="*/ 8883 w 410464"/>
                <a:gd name="connsiteY1" fmla="*/ 17765 h 17765"/>
                <a:gd name="connsiteX2" fmla="*/ 0 w 410464"/>
                <a:gd name="connsiteY2" fmla="*/ 8883 h 17765"/>
                <a:gd name="connsiteX3" fmla="*/ 8883 w 410464"/>
                <a:gd name="connsiteY3" fmla="*/ 0 h 17765"/>
                <a:gd name="connsiteX4" fmla="*/ 401582 w 410464"/>
                <a:gd name="connsiteY4" fmla="*/ 0 h 17765"/>
                <a:gd name="connsiteX5" fmla="*/ 410464 w 410464"/>
                <a:gd name="connsiteY5" fmla="*/ 8883 h 17765"/>
                <a:gd name="connsiteX6" fmla="*/ 401582 w 410464"/>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0464" h="17765">
                  <a:moveTo>
                    <a:pt x="401582" y="17765"/>
                  </a:moveTo>
                  <a:lnTo>
                    <a:pt x="8883" y="17765"/>
                  </a:lnTo>
                  <a:cubicBezTo>
                    <a:pt x="3948" y="17765"/>
                    <a:pt x="0" y="13817"/>
                    <a:pt x="0" y="8883"/>
                  </a:cubicBezTo>
                  <a:cubicBezTo>
                    <a:pt x="0" y="3948"/>
                    <a:pt x="3948" y="0"/>
                    <a:pt x="8883" y="0"/>
                  </a:cubicBezTo>
                  <a:lnTo>
                    <a:pt x="401582" y="0"/>
                  </a:lnTo>
                  <a:cubicBezTo>
                    <a:pt x="406517" y="0"/>
                    <a:pt x="410464" y="3948"/>
                    <a:pt x="410464" y="8883"/>
                  </a:cubicBezTo>
                  <a:cubicBezTo>
                    <a:pt x="410464" y="13817"/>
                    <a:pt x="406407" y="17765"/>
                    <a:pt x="401582" y="17765"/>
                  </a:cubicBezTo>
                  <a:close/>
                </a:path>
              </a:pathLst>
            </a:custGeom>
            <a:grpFill/>
            <a:ln w="10954" cap="flat">
              <a:noFill/>
              <a:prstDash val="solid"/>
              <a:miter/>
            </a:ln>
          </p:spPr>
          <p:txBody>
            <a:bodyPr rtlCol="0" anchor="ctr"/>
            <a:lstStyle/>
            <a:p>
              <a:endParaRPr lang="en-US"/>
            </a:p>
          </p:txBody>
        </p:sp>
        <p:sp>
          <p:nvSpPr>
            <p:cNvPr id="1739" name="Forma libre: forma 1738">
              <a:extLst>
                <a:ext uri="{FF2B5EF4-FFF2-40B4-BE49-F238E27FC236}">
                  <a16:creationId xmlns:a16="http://schemas.microsoft.com/office/drawing/2014/main" id="{16ACFA03-3018-444A-9AA6-EFD68A9AB31E}"/>
                </a:ext>
              </a:extLst>
            </p:cNvPr>
            <p:cNvSpPr/>
            <p:nvPr/>
          </p:nvSpPr>
          <p:spPr>
            <a:xfrm>
              <a:off x="5936915" y="2911233"/>
              <a:ext cx="163177" cy="53405"/>
            </a:xfrm>
            <a:custGeom>
              <a:avLst/>
              <a:gdLst>
                <a:gd name="connsiteX0" fmla="*/ 144534 w 163177"/>
                <a:gd name="connsiteY0" fmla="*/ 53405 h 53405"/>
                <a:gd name="connsiteX1" fmla="*/ 18752 w 163177"/>
                <a:gd name="connsiteY1" fmla="*/ 53405 h 53405"/>
                <a:gd name="connsiteX2" fmla="*/ 0 w 163177"/>
                <a:gd name="connsiteY2" fmla="*/ 34653 h 53405"/>
                <a:gd name="connsiteX3" fmla="*/ 0 w 163177"/>
                <a:gd name="connsiteY3" fmla="*/ 8883 h 53405"/>
                <a:gd name="connsiteX4" fmla="*/ 8883 w 163177"/>
                <a:gd name="connsiteY4" fmla="*/ 0 h 53405"/>
                <a:gd name="connsiteX5" fmla="*/ 144425 w 163177"/>
                <a:gd name="connsiteY5" fmla="*/ 0 h 53405"/>
                <a:gd name="connsiteX6" fmla="*/ 163177 w 163177"/>
                <a:gd name="connsiteY6" fmla="*/ 18752 h 53405"/>
                <a:gd name="connsiteX7" fmla="*/ 163177 w 163177"/>
                <a:gd name="connsiteY7" fmla="*/ 34653 h 53405"/>
                <a:gd name="connsiteX8" fmla="*/ 144534 w 163177"/>
                <a:gd name="connsiteY8" fmla="*/ 53405 h 53405"/>
                <a:gd name="connsiteX9" fmla="*/ 17875 w 163177"/>
                <a:gd name="connsiteY9" fmla="*/ 17765 h 53405"/>
                <a:gd name="connsiteX10" fmla="*/ 17875 w 163177"/>
                <a:gd name="connsiteY10" fmla="*/ 34653 h 53405"/>
                <a:gd name="connsiteX11" fmla="*/ 18752 w 163177"/>
                <a:gd name="connsiteY11" fmla="*/ 35530 h 53405"/>
                <a:gd name="connsiteX12" fmla="*/ 144534 w 163177"/>
                <a:gd name="connsiteY12" fmla="*/ 35530 h 53405"/>
                <a:gd name="connsiteX13" fmla="*/ 145412 w 163177"/>
                <a:gd name="connsiteY13" fmla="*/ 34653 h 53405"/>
                <a:gd name="connsiteX14" fmla="*/ 145412 w 163177"/>
                <a:gd name="connsiteY14" fmla="*/ 18752 h 53405"/>
                <a:gd name="connsiteX15" fmla="*/ 144534 w 163177"/>
                <a:gd name="connsiteY15" fmla="*/ 17875 h 53405"/>
                <a:gd name="connsiteX16" fmla="*/ 17875 w 163177"/>
                <a:gd name="connsiteY16" fmla="*/ 17875 h 5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177" h="53405">
                  <a:moveTo>
                    <a:pt x="144534" y="53405"/>
                  </a:moveTo>
                  <a:lnTo>
                    <a:pt x="18752" y="53405"/>
                  </a:lnTo>
                  <a:cubicBezTo>
                    <a:pt x="8444" y="53405"/>
                    <a:pt x="0" y="44961"/>
                    <a:pt x="0" y="34653"/>
                  </a:cubicBezTo>
                  <a:lnTo>
                    <a:pt x="0" y="8883"/>
                  </a:lnTo>
                  <a:cubicBezTo>
                    <a:pt x="0" y="3948"/>
                    <a:pt x="3948" y="0"/>
                    <a:pt x="8883" y="0"/>
                  </a:cubicBezTo>
                  <a:lnTo>
                    <a:pt x="144425" y="0"/>
                  </a:lnTo>
                  <a:cubicBezTo>
                    <a:pt x="154733" y="0"/>
                    <a:pt x="163177" y="8444"/>
                    <a:pt x="163177" y="18752"/>
                  </a:cubicBezTo>
                  <a:lnTo>
                    <a:pt x="163177" y="34653"/>
                  </a:lnTo>
                  <a:cubicBezTo>
                    <a:pt x="163286" y="44961"/>
                    <a:pt x="154843" y="53405"/>
                    <a:pt x="144534" y="53405"/>
                  </a:cubicBezTo>
                  <a:close/>
                  <a:moveTo>
                    <a:pt x="17875" y="17765"/>
                  </a:moveTo>
                  <a:lnTo>
                    <a:pt x="17875" y="34653"/>
                  </a:lnTo>
                  <a:cubicBezTo>
                    <a:pt x="17875" y="35201"/>
                    <a:pt x="18314" y="35530"/>
                    <a:pt x="18752" y="35530"/>
                  </a:cubicBezTo>
                  <a:lnTo>
                    <a:pt x="144534" y="35530"/>
                  </a:lnTo>
                  <a:cubicBezTo>
                    <a:pt x="145083" y="35530"/>
                    <a:pt x="145412" y="35092"/>
                    <a:pt x="145412" y="34653"/>
                  </a:cubicBezTo>
                  <a:lnTo>
                    <a:pt x="145412" y="18752"/>
                  </a:lnTo>
                  <a:cubicBezTo>
                    <a:pt x="145412" y="18204"/>
                    <a:pt x="144973" y="17875"/>
                    <a:pt x="144534" y="17875"/>
                  </a:cubicBezTo>
                  <a:lnTo>
                    <a:pt x="17875" y="17875"/>
                  </a:lnTo>
                  <a:close/>
                </a:path>
              </a:pathLst>
            </a:custGeom>
            <a:grpFill/>
            <a:ln w="10954" cap="flat">
              <a:noFill/>
              <a:prstDash val="solid"/>
              <a:miter/>
            </a:ln>
          </p:spPr>
          <p:txBody>
            <a:bodyPr rtlCol="0" anchor="ctr"/>
            <a:lstStyle/>
            <a:p>
              <a:endParaRPr lang="en-US"/>
            </a:p>
          </p:txBody>
        </p:sp>
        <p:sp>
          <p:nvSpPr>
            <p:cNvPr id="1740" name="Forma libre: forma 1739">
              <a:extLst>
                <a:ext uri="{FF2B5EF4-FFF2-40B4-BE49-F238E27FC236}">
                  <a16:creationId xmlns:a16="http://schemas.microsoft.com/office/drawing/2014/main" id="{6F757FC9-404B-41D1-BB73-1D64C3F2D4B9}"/>
                </a:ext>
              </a:extLst>
            </p:cNvPr>
            <p:cNvSpPr/>
            <p:nvPr/>
          </p:nvSpPr>
          <p:spPr>
            <a:xfrm>
              <a:off x="5988346" y="3095465"/>
              <a:ext cx="53626" cy="17765"/>
            </a:xfrm>
            <a:custGeom>
              <a:avLst/>
              <a:gdLst>
                <a:gd name="connsiteX0" fmla="*/ 44742 w 53626"/>
                <a:gd name="connsiteY0" fmla="*/ 17765 h 17765"/>
                <a:gd name="connsiteX1" fmla="*/ 8883 w 53626"/>
                <a:gd name="connsiteY1" fmla="*/ 17765 h 17765"/>
                <a:gd name="connsiteX2" fmla="*/ 0 w 53626"/>
                <a:gd name="connsiteY2" fmla="*/ 8883 h 17765"/>
                <a:gd name="connsiteX3" fmla="*/ 8883 w 53626"/>
                <a:gd name="connsiteY3" fmla="*/ 0 h 17765"/>
                <a:gd name="connsiteX4" fmla="*/ 44742 w 53626"/>
                <a:gd name="connsiteY4" fmla="*/ 0 h 17765"/>
                <a:gd name="connsiteX5" fmla="*/ 53625 w 53626"/>
                <a:gd name="connsiteY5" fmla="*/ 8883 h 17765"/>
                <a:gd name="connsiteX6" fmla="*/ 44742 w 53626"/>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26" h="17765">
                  <a:moveTo>
                    <a:pt x="44742" y="17765"/>
                  </a:moveTo>
                  <a:lnTo>
                    <a:pt x="8883" y="17765"/>
                  </a:lnTo>
                  <a:cubicBezTo>
                    <a:pt x="3948" y="17765"/>
                    <a:pt x="0" y="13817"/>
                    <a:pt x="0" y="8883"/>
                  </a:cubicBezTo>
                  <a:cubicBezTo>
                    <a:pt x="0" y="3948"/>
                    <a:pt x="3948" y="0"/>
                    <a:pt x="8883" y="0"/>
                  </a:cubicBezTo>
                  <a:lnTo>
                    <a:pt x="44742" y="0"/>
                  </a:lnTo>
                  <a:cubicBezTo>
                    <a:pt x="49677" y="0"/>
                    <a:pt x="53625" y="3948"/>
                    <a:pt x="53625" y="8883"/>
                  </a:cubicBezTo>
                  <a:cubicBezTo>
                    <a:pt x="53734" y="13817"/>
                    <a:pt x="49677" y="17765"/>
                    <a:pt x="44742" y="17765"/>
                  </a:cubicBezTo>
                  <a:close/>
                </a:path>
              </a:pathLst>
            </a:custGeom>
            <a:grpFill/>
            <a:ln w="10954" cap="flat">
              <a:noFill/>
              <a:prstDash val="solid"/>
              <a:miter/>
            </a:ln>
          </p:spPr>
          <p:txBody>
            <a:bodyPr rtlCol="0" anchor="ctr"/>
            <a:lstStyle/>
            <a:p>
              <a:endParaRPr lang="en-US"/>
            </a:p>
          </p:txBody>
        </p:sp>
        <p:sp>
          <p:nvSpPr>
            <p:cNvPr id="1741" name="Forma libre: forma 1740">
              <a:extLst>
                <a:ext uri="{FF2B5EF4-FFF2-40B4-BE49-F238E27FC236}">
                  <a16:creationId xmlns:a16="http://schemas.microsoft.com/office/drawing/2014/main" id="{6170DF85-D978-4858-A8D1-7BB932B3C8A0}"/>
                </a:ext>
              </a:extLst>
            </p:cNvPr>
            <p:cNvSpPr/>
            <p:nvPr/>
          </p:nvSpPr>
          <p:spPr>
            <a:xfrm>
              <a:off x="6244078" y="2821640"/>
              <a:ext cx="110758" cy="292577"/>
            </a:xfrm>
            <a:custGeom>
              <a:avLst/>
              <a:gdLst>
                <a:gd name="connsiteX0" fmla="*/ 101876 w 110758"/>
                <a:gd name="connsiteY0" fmla="*/ 292578 h 292577"/>
                <a:gd name="connsiteX1" fmla="*/ 8883 w 110758"/>
                <a:gd name="connsiteY1" fmla="*/ 292578 h 292577"/>
                <a:gd name="connsiteX2" fmla="*/ 0 w 110758"/>
                <a:gd name="connsiteY2" fmla="*/ 283695 h 292577"/>
                <a:gd name="connsiteX3" fmla="*/ 0 w 110758"/>
                <a:gd name="connsiteY3" fmla="*/ 8883 h 292577"/>
                <a:gd name="connsiteX4" fmla="*/ 8883 w 110758"/>
                <a:gd name="connsiteY4" fmla="*/ 0 h 292577"/>
                <a:gd name="connsiteX5" fmla="*/ 101876 w 110758"/>
                <a:gd name="connsiteY5" fmla="*/ 0 h 292577"/>
                <a:gd name="connsiteX6" fmla="*/ 110758 w 110758"/>
                <a:gd name="connsiteY6" fmla="*/ 8883 h 292577"/>
                <a:gd name="connsiteX7" fmla="*/ 110758 w 110758"/>
                <a:gd name="connsiteY7" fmla="*/ 283695 h 292577"/>
                <a:gd name="connsiteX8" fmla="*/ 101876 w 110758"/>
                <a:gd name="connsiteY8" fmla="*/ 292578 h 292577"/>
                <a:gd name="connsiteX9" fmla="*/ 17765 w 110758"/>
                <a:gd name="connsiteY9" fmla="*/ 274813 h 292577"/>
                <a:gd name="connsiteX10" fmla="*/ 92884 w 110758"/>
                <a:gd name="connsiteY10" fmla="*/ 274813 h 292577"/>
                <a:gd name="connsiteX11" fmla="*/ 92884 w 110758"/>
                <a:gd name="connsiteY11" fmla="*/ 17875 h 292577"/>
                <a:gd name="connsiteX12" fmla="*/ 17765 w 110758"/>
                <a:gd name="connsiteY12" fmla="*/ 17875 h 292577"/>
                <a:gd name="connsiteX13" fmla="*/ 17765 w 110758"/>
                <a:gd name="connsiteY13" fmla="*/ 274813 h 29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758" h="292577">
                  <a:moveTo>
                    <a:pt x="101876" y="292578"/>
                  </a:moveTo>
                  <a:lnTo>
                    <a:pt x="8883" y="292578"/>
                  </a:lnTo>
                  <a:cubicBezTo>
                    <a:pt x="3948" y="292578"/>
                    <a:pt x="0" y="288630"/>
                    <a:pt x="0" y="283695"/>
                  </a:cubicBezTo>
                  <a:lnTo>
                    <a:pt x="0" y="8883"/>
                  </a:lnTo>
                  <a:cubicBezTo>
                    <a:pt x="0" y="3948"/>
                    <a:pt x="3948" y="0"/>
                    <a:pt x="8883" y="0"/>
                  </a:cubicBezTo>
                  <a:lnTo>
                    <a:pt x="101876" y="0"/>
                  </a:lnTo>
                  <a:cubicBezTo>
                    <a:pt x="106811" y="0"/>
                    <a:pt x="110758" y="3948"/>
                    <a:pt x="110758" y="8883"/>
                  </a:cubicBezTo>
                  <a:lnTo>
                    <a:pt x="110758" y="283695"/>
                  </a:lnTo>
                  <a:cubicBezTo>
                    <a:pt x="110758" y="288630"/>
                    <a:pt x="106811" y="292578"/>
                    <a:pt x="101876" y="292578"/>
                  </a:cubicBezTo>
                  <a:close/>
                  <a:moveTo>
                    <a:pt x="17765" y="274813"/>
                  </a:moveTo>
                  <a:lnTo>
                    <a:pt x="92884" y="274813"/>
                  </a:lnTo>
                  <a:lnTo>
                    <a:pt x="92884" y="17875"/>
                  </a:lnTo>
                  <a:lnTo>
                    <a:pt x="17765" y="17875"/>
                  </a:lnTo>
                  <a:lnTo>
                    <a:pt x="17765" y="274813"/>
                  </a:lnTo>
                  <a:close/>
                </a:path>
              </a:pathLst>
            </a:custGeom>
            <a:grpFill/>
            <a:ln w="10954" cap="flat">
              <a:noFill/>
              <a:prstDash val="solid"/>
              <a:miter/>
            </a:ln>
          </p:spPr>
          <p:txBody>
            <a:bodyPr rtlCol="0" anchor="ctr"/>
            <a:lstStyle/>
            <a:p>
              <a:endParaRPr lang="en-US"/>
            </a:p>
          </p:txBody>
        </p:sp>
        <p:sp>
          <p:nvSpPr>
            <p:cNvPr id="1742" name="Forma libre: forma 1741">
              <a:extLst>
                <a:ext uri="{FF2B5EF4-FFF2-40B4-BE49-F238E27FC236}">
                  <a16:creationId xmlns:a16="http://schemas.microsoft.com/office/drawing/2014/main" id="{82347C92-E131-4505-9D6B-23CEEA887DE5}"/>
                </a:ext>
              </a:extLst>
            </p:cNvPr>
            <p:cNvSpPr/>
            <p:nvPr/>
          </p:nvSpPr>
          <p:spPr>
            <a:xfrm>
              <a:off x="5912831" y="2698092"/>
              <a:ext cx="41959" cy="230906"/>
            </a:xfrm>
            <a:custGeom>
              <a:avLst/>
              <a:gdLst>
                <a:gd name="connsiteX0" fmla="*/ 33076 w 41959"/>
                <a:gd name="connsiteY0" fmla="*/ 230906 h 230906"/>
                <a:gd name="connsiteX1" fmla="*/ 24194 w 41959"/>
                <a:gd name="connsiteY1" fmla="*/ 222024 h 230906"/>
                <a:gd name="connsiteX2" fmla="*/ 24194 w 41959"/>
                <a:gd name="connsiteY2" fmla="*/ 166096 h 230906"/>
                <a:gd name="connsiteX3" fmla="*/ 397 w 41959"/>
                <a:gd name="connsiteY3" fmla="*/ 11583 h 230906"/>
                <a:gd name="connsiteX4" fmla="*/ 6209 w 41959"/>
                <a:gd name="connsiteY4" fmla="*/ 397 h 230906"/>
                <a:gd name="connsiteX5" fmla="*/ 17395 w 41959"/>
                <a:gd name="connsiteY5" fmla="*/ 6209 h 230906"/>
                <a:gd name="connsiteX6" fmla="*/ 41959 w 41959"/>
                <a:gd name="connsiteY6" fmla="*/ 166096 h 230906"/>
                <a:gd name="connsiteX7" fmla="*/ 41959 w 41959"/>
                <a:gd name="connsiteY7" fmla="*/ 222024 h 230906"/>
                <a:gd name="connsiteX8" fmla="*/ 33076 w 41959"/>
                <a:gd name="connsiteY8" fmla="*/ 230906 h 23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59" h="230906">
                  <a:moveTo>
                    <a:pt x="33076" y="230906"/>
                  </a:moveTo>
                  <a:cubicBezTo>
                    <a:pt x="28142" y="230906"/>
                    <a:pt x="24194" y="226959"/>
                    <a:pt x="24194" y="222024"/>
                  </a:cubicBezTo>
                  <a:lnTo>
                    <a:pt x="24194" y="166096"/>
                  </a:lnTo>
                  <a:cubicBezTo>
                    <a:pt x="24194" y="113568"/>
                    <a:pt x="16188" y="61588"/>
                    <a:pt x="397" y="11583"/>
                  </a:cubicBezTo>
                  <a:cubicBezTo>
                    <a:pt x="-1029" y="6867"/>
                    <a:pt x="1494" y="1932"/>
                    <a:pt x="6209" y="397"/>
                  </a:cubicBezTo>
                  <a:cubicBezTo>
                    <a:pt x="10925" y="-1028"/>
                    <a:pt x="15859" y="1494"/>
                    <a:pt x="17395" y="6209"/>
                  </a:cubicBezTo>
                  <a:cubicBezTo>
                    <a:pt x="33734" y="57970"/>
                    <a:pt x="41959" y="111814"/>
                    <a:pt x="41959" y="166096"/>
                  </a:cubicBezTo>
                  <a:lnTo>
                    <a:pt x="41959" y="222024"/>
                  </a:lnTo>
                  <a:cubicBezTo>
                    <a:pt x="41959" y="226959"/>
                    <a:pt x="38011" y="230906"/>
                    <a:pt x="33076" y="230906"/>
                  </a:cubicBezTo>
                  <a:close/>
                </a:path>
              </a:pathLst>
            </a:custGeom>
            <a:grpFill/>
            <a:ln w="10954" cap="flat">
              <a:noFill/>
              <a:prstDash val="solid"/>
              <a:miter/>
            </a:ln>
          </p:spPr>
          <p:txBody>
            <a:bodyPr rtlCol="0" anchor="ctr"/>
            <a:lstStyle/>
            <a:p>
              <a:endParaRPr lang="en-US"/>
            </a:p>
          </p:txBody>
        </p:sp>
        <p:sp>
          <p:nvSpPr>
            <p:cNvPr id="1743" name="Forma libre: forma 1742">
              <a:extLst>
                <a:ext uri="{FF2B5EF4-FFF2-40B4-BE49-F238E27FC236}">
                  <a16:creationId xmlns:a16="http://schemas.microsoft.com/office/drawing/2014/main" id="{747DE291-D6FE-4F8A-81EE-DBE5EC6FDAD0}"/>
                </a:ext>
              </a:extLst>
            </p:cNvPr>
            <p:cNvSpPr/>
            <p:nvPr/>
          </p:nvSpPr>
          <p:spPr>
            <a:xfrm>
              <a:off x="6165998" y="2689277"/>
              <a:ext cx="46497" cy="119422"/>
            </a:xfrm>
            <a:custGeom>
              <a:avLst/>
              <a:gdLst>
                <a:gd name="connsiteX0" fmla="*/ 37615 w 46497"/>
                <a:gd name="connsiteY0" fmla="*/ 119422 h 119422"/>
                <a:gd name="connsiteX1" fmla="*/ 29061 w 46497"/>
                <a:gd name="connsiteY1" fmla="*/ 112952 h 119422"/>
                <a:gd name="connsiteX2" fmla="*/ 330 w 46497"/>
                <a:gd name="connsiteY2" fmla="*/ 11296 h 119422"/>
                <a:gd name="connsiteX3" fmla="*/ 6471 w 46497"/>
                <a:gd name="connsiteY3" fmla="*/ 330 h 119422"/>
                <a:gd name="connsiteX4" fmla="*/ 17437 w 46497"/>
                <a:gd name="connsiteY4" fmla="*/ 6471 h 119422"/>
                <a:gd name="connsiteX5" fmla="*/ 46168 w 46497"/>
                <a:gd name="connsiteY5" fmla="*/ 108127 h 119422"/>
                <a:gd name="connsiteX6" fmla="*/ 40027 w 46497"/>
                <a:gd name="connsiteY6" fmla="*/ 119093 h 119422"/>
                <a:gd name="connsiteX7" fmla="*/ 37615 w 46497"/>
                <a:gd name="connsiteY7" fmla="*/ 119422 h 11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97" h="119422">
                  <a:moveTo>
                    <a:pt x="37615" y="119422"/>
                  </a:moveTo>
                  <a:cubicBezTo>
                    <a:pt x="33776" y="119422"/>
                    <a:pt x="30157" y="116900"/>
                    <a:pt x="29061" y="112952"/>
                  </a:cubicBezTo>
                  <a:lnTo>
                    <a:pt x="330" y="11296"/>
                  </a:lnTo>
                  <a:cubicBezTo>
                    <a:pt x="-987" y="6580"/>
                    <a:pt x="1755" y="1645"/>
                    <a:pt x="6471" y="330"/>
                  </a:cubicBezTo>
                  <a:cubicBezTo>
                    <a:pt x="11186" y="-986"/>
                    <a:pt x="16121" y="1755"/>
                    <a:pt x="17437" y="6471"/>
                  </a:cubicBezTo>
                  <a:lnTo>
                    <a:pt x="46168" y="108127"/>
                  </a:lnTo>
                  <a:cubicBezTo>
                    <a:pt x="47484" y="112843"/>
                    <a:pt x="44743" y="117777"/>
                    <a:pt x="40027" y="119093"/>
                  </a:cubicBezTo>
                  <a:cubicBezTo>
                    <a:pt x="39260" y="119313"/>
                    <a:pt x="38492" y="119422"/>
                    <a:pt x="37615" y="119422"/>
                  </a:cubicBezTo>
                  <a:close/>
                </a:path>
              </a:pathLst>
            </a:custGeom>
            <a:grpFill/>
            <a:ln w="10954" cap="flat">
              <a:noFill/>
              <a:prstDash val="solid"/>
              <a:miter/>
            </a:ln>
          </p:spPr>
          <p:txBody>
            <a:bodyPr rtlCol="0" anchor="ctr"/>
            <a:lstStyle/>
            <a:p>
              <a:endParaRPr lang="en-US"/>
            </a:p>
          </p:txBody>
        </p:sp>
        <p:sp>
          <p:nvSpPr>
            <p:cNvPr id="1744" name="Forma libre: forma 1743">
              <a:extLst>
                <a:ext uri="{FF2B5EF4-FFF2-40B4-BE49-F238E27FC236}">
                  <a16:creationId xmlns:a16="http://schemas.microsoft.com/office/drawing/2014/main" id="{3E33F570-300D-4085-A313-CDC9976557F0}"/>
                </a:ext>
              </a:extLst>
            </p:cNvPr>
            <p:cNvSpPr/>
            <p:nvPr/>
          </p:nvSpPr>
          <p:spPr>
            <a:xfrm>
              <a:off x="6134635" y="2790934"/>
              <a:ext cx="173704" cy="47483"/>
            </a:xfrm>
            <a:custGeom>
              <a:avLst/>
              <a:gdLst>
                <a:gd name="connsiteX0" fmla="*/ 158900 w 173704"/>
                <a:gd name="connsiteY0" fmla="*/ 47484 h 47483"/>
                <a:gd name="connsiteX1" fmla="*/ 14804 w 173704"/>
                <a:gd name="connsiteY1" fmla="*/ 47484 h 47483"/>
                <a:gd name="connsiteX2" fmla="*/ 0 w 173704"/>
                <a:gd name="connsiteY2" fmla="*/ 32679 h 47483"/>
                <a:gd name="connsiteX3" fmla="*/ 0 w 173704"/>
                <a:gd name="connsiteY3" fmla="*/ 14804 h 47483"/>
                <a:gd name="connsiteX4" fmla="*/ 14804 w 173704"/>
                <a:gd name="connsiteY4" fmla="*/ 0 h 47483"/>
                <a:gd name="connsiteX5" fmla="*/ 158900 w 173704"/>
                <a:gd name="connsiteY5" fmla="*/ 0 h 47483"/>
                <a:gd name="connsiteX6" fmla="*/ 173704 w 173704"/>
                <a:gd name="connsiteY6" fmla="*/ 14804 h 47483"/>
                <a:gd name="connsiteX7" fmla="*/ 173704 w 173704"/>
                <a:gd name="connsiteY7" fmla="*/ 32679 h 47483"/>
                <a:gd name="connsiteX8" fmla="*/ 158900 w 173704"/>
                <a:gd name="connsiteY8" fmla="*/ 47484 h 47483"/>
                <a:gd name="connsiteX9" fmla="*/ 17765 w 173704"/>
                <a:gd name="connsiteY9" fmla="*/ 29718 h 47483"/>
                <a:gd name="connsiteX10" fmla="*/ 155939 w 173704"/>
                <a:gd name="connsiteY10" fmla="*/ 29718 h 47483"/>
                <a:gd name="connsiteX11" fmla="*/ 155939 w 173704"/>
                <a:gd name="connsiteY11" fmla="*/ 17765 h 47483"/>
                <a:gd name="connsiteX12" fmla="*/ 17765 w 173704"/>
                <a:gd name="connsiteY12" fmla="*/ 17765 h 47483"/>
                <a:gd name="connsiteX13" fmla="*/ 17765 w 173704"/>
                <a:gd name="connsiteY13" fmla="*/ 29718 h 4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704" h="47483">
                  <a:moveTo>
                    <a:pt x="158900" y="47484"/>
                  </a:moveTo>
                  <a:lnTo>
                    <a:pt x="14804" y="47484"/>
                  </a:lnTo>
                  <a:cubicBezTo>
                    <a:pt x="6580" y="47484"/>
                    <a:pt x="0" y="40794"/>
                    <a:pt x="0" y="32679"/>
                  </a:cubicBezTo>
                  <a:lnTo>
                    <a:pt x="0" y="14804"/>
                  </a:lnTo>
                  <a:cubicBezTo>
                    <a:pt x="0" y="6580"/>
                    <a:pt x="6689" y="0"/>
                    <a:pt x="14804" y="0"/>
                  </a:cubicBezTo>
                  <a:lnTo>
                    <a:pt x="158900" y="0"/>
                  </a:lnTo>
                  <a:cubicBezTo>
                    <a:pt x="167125" y="0"/>
                    <a:pt x="173704" y="6689"/>
                    <a:pt x="173704" y="14804"/>
                  </a:cubicBezTo>
                  <a:lnTo>
                    <a:pt x="173704" y="32679"/>
                  </a:lnTo>
                  <a:cubicBezTo>
                    <a:pt x="173704" y="40904"/>
                    <a:pt x="167015" y="47484"/>
                    <a:pt x="158900" y="47484"/>
                  </a:cubicBezTo>
                  <a:close/>
                  <a:moveTo>
                    <a:pt x="17765" y="29718"/>
                  </a:moveTo>
                  <a:lnTo>
                    <a:pt x="155939" y="29718"/>
                  </a:lnTo>
                  <a:lnTo>
                    <a:pt x="155939" y="17765"/>
                  </a:lnTo>
                  <a:lnTo>
                    <a:pt x="17765" y="17765"/>
                  </a:lnTo>
                  <a:lnTo>
                    <a:pt x="17765" y="29718"/>
                  </a:lnTo>
                  <a:close/>
                </a:path>
              </a:pathLst>
            </a:custGeom>
            <a:grpFill/>
            <a:ln w="10954" cap="flat">
              <a:noFill/>
              <a:prstDash val="solid"/>
              <a:miter/>
            </a:ln>
          </p:spPr>
          <p:txBody>
            <a:bodyPr rtlCol="0" anchor="ctr"/>
            <a:lstStyle/>
            <a:p>
              <a:endParaRPr lang="en-US"/>
            </a:p>
          </p:txBody>
        </p:sp>
        <p:sp>
          <p:nvSpPr>
            <p:cNvPr id="1745" name="Forma libre: forma 1744">
              <a:extLst>
                <a:ext uri="{FF2B5EF4-FFF2-40B4-BE49-F238E27FC236}">
                  <a16:creationId xmlns:a16="http://schemas.microsoft.com/office/drawing/2014/main" id="{34EA4C7D-E9DF-4CA7-A778-8C2A87972B3E}"/>
                </a:ext>
              </a:extLst>
            </p:cNvPr>
            <p:cNvSpPr/>
            <p:nvPr/>
          </p:nvSpPr>
          <p:spPr>
            <a:xfrm>
              <a:off x="6345844" y="2775801"/>
              <a:ext cx="148372" cy="62616"/>
            </a:xfrm>
            <a:custGeom>
              <a:avLst/>
              <a:gdLst>
                <a:gd name="connsiteX0" fmla="*/ 117009 w 148372"/>
                <a:gd name="connsiteY0" fmla="*/ 62617 h 62616"/>
                <a:gd name="connsiteX1" fmla="*/ 8883 w 148372"/>
                <a:gd name="connsiteY1" fmla="*/ 62617 h 62616"/>
                <a:gd name="connsiteX2" fmla="*/ 0 w 148372"/>
                <a:gd name="connsiteY2" fmla="*/ 53734 h 62616"/>
                <a:gd name="connsiteX3" fmla="*/ 0 w 148372"/>
                <a:gd name="connsiteY3" fmla="*/ 8883 h 62616"/>
                <a:gd name="connsiteX4" fmla="*/ 8883 w 148372"/>
                <a:gd name="connsiteY4" fmla="*/ 0 h 62616"/>
                <a:gd name="connsiteX5" fmla="*/ 117009 w 148372"/>
                <a:gd name="connsiteY5" fmla="*/ 0 h 62616"/>
                <a:gd name="connsiteX6" fmla="*/ 148373 w 148372"/>
                <a:gd name="connsiteY6" fmla="*/ 31363 h 62616"/>
                <a:gd name="connsiteX7" fmla="*/ 117009 w 148372"/>
                <a:gd name="connsiteY7" fmla="*/ 62617 h 62616"/>
                <a:gd name="connsiteX8" fmla="*/ 17765 w 148372"/>
                <a:gd name="connsiteY8" fmla="*/ 44852 h 62616"/>
                <a:gd name="connsiteX9" fmla="*/ 117009 w 148372"/>
                <a:gd name="connsiteY9" fmla="*/ 44852 h 62616"/>
                <a:gd name="connsiteX10" fmla="*/ 130498 w 148372"/>
                <a:gd name="connsiteY10" fmla="*/ 31363 h 62616"/>
                <a:gd name="connsiteX11" fmla="*/ 117009 w 148372"/>
                <a:gd name="connsiteY11" fmla="*/ 17875 h 62616"/>
                <a:gd name="connsiteX12" fmla="*/ 17765 w 148372"/>
                <a:gd name="connsiteY12" fmla="*/ 17875 h 62616"/>
                <a:gd name="connsiteX13" fmla="*/ 17765 w 148372"/>
                <a:gd name="connsiteY13" fmla="*/ 44852 h 6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372" h="62616">
                  <a:moveTo>
                    <a:pt x="117009" y="62617"/>
                  </a:moveTo>
                  <a:lnTo>
                    <a:pt x="8883" y="62617"/>
                  </a:lnTo>
                  <a:cubicBezTo>
                    <a:pt x="3948" y="62617"/>
                    <a:pt x="0" y="58669"/>
                    <a:pt x="0" y="53734"/>
                  </a:cubicBezTo>
                  <a:lnTo>
                    <a:pt x="0" y="8883"/>
                  </a:lnTo>
                  <a:cubicBezTo>
                    <a:pt x="0" y="3948"/>
                    <a:pt x="3948" y="0"/>
                    <a:pt x="8883" y="0"/>
                  </a:cubicBezTo>
                  <a:lnTo>
                    <a:pt x="117009" y="0"/>
                  </a:lnTo>
                  <a:cubicBezTo>
                    <a:pt x="134226" y="0"/>
                    <a:pt x="148373" y="14037"/>
                    <a:pt x="148373" y="31363"/>
                  </a:cubicBezTo>
                  <a:cubicBezTo>
                    <a:pt x="148373" y="48690"/>
                    <a:pt x="134226" y="62617"/>
                    <a:pt x="117009" y="62617"/>
                  </a:cubicBezTo>
                  <a:close/>
                  <a:moveTo>
                    <a:pt x="17765" y="44852"/>
                  </a:moveTo>
                  <a:lnTo>
                    <a:pt x="117009" y="44852"/>
                  </a:lnTo>
                  <a:cubicBezTo>
                    <a:pt x="124466" y="44852"/>
                    <a:pt x="130498" y="38820"/>
                    <a:pt x="130498" y="31363"/>
                  </a:cubicBezTo>
                  <a:cubicBezTo>
                    <a:pt x="130498" y="23906"/>
                    <a:pt x="124466" y="17875"/>
                    <a:pt x="117009" y="17875"/>
                  </a:cubicBezTo>
                  <a:lnTo>
                    <a:pt x="17765" y="17875"/>
                  </a:lnTo>
                  <a:lnTo>
                    <a:pt x="17765" y="44852"/>
                  </a:lnTo>
                  <a:close/>
                </a:path>
              </a:pathLst>
            </a:custGeom>
            <a:grpFill/>
            <a:ln w="10954" cap="flat">
              <a:noFill/>
              <a:prstDash val="solid"/>
              <a:miter/>
            </a:ln>
          </p:spPr>
          <p:txBody>
            <a:bodyPr rtlCol="0" anchor="ctr"/>
            <a:lstStyle/>
            <a:p>
              <a:endParaRPr lang="en-US"/>
            </a:p>
          </p:txBody>
        </p:sp>
        <p:sp>
          <p:nvSpPr>
            <p:cNvPr id="1746" name="Forma libre: forma 1745">
              <a:extLst>
                <a:ext uri="{FF2B5EF4-FFF2-40B4-BE49-F238E27FC236}">
                  <a16:creationId xmlns:a16="http://schemas.microsoft.com/office/drawing/2014/main" id="{7E6797F5-3B25-4EAA-AAFE-1A670A597B1C}"/>
                </a:ext>
              </a:extLst>
            </p:cNvPr>
            <p:cNvSpPr/>
            <p:nvPr/>
          </p:nvSpPr>
          <p:spPr>
            <a:xfrm>
              <a:off x="6322157" y="2731059"/>
              <a:ext cx="148372" cy="62616"/>
            </a:xfrm>
            <a:custGeom>
              <a:avLst/>
              <a:gdLst>
                <a:gd name="connsiteX0" fmla="*/ 117009 w 148372"/>
                <a:gd name="connsiteY0" fmla="*/ 62617 h 62616"/>
                <a:gd name="connsiteX1" fmla="*/ 8883 w 148372"/>
                <a:gd name="connsiteY1" fmla="*/ 62617 h 62616"/>
                <a:gd name="connsiteX2" fmla="*/ 0 w 148372"/>
                <a:gd name="connsiteY2" fmla="*/ 53734 h 62616"/>
                <a:gd name="connsiteX3" fmla="*/ 0 w 148372"/>
                <a:gd name="connsiteY3" fmla="*/ 8883 h 62616"/>
                <a:gd name="connsiteX4" fmla="*/ 8883 w 148372"/>
                <a:gd name="connsiteY4" fmla="*/ 0 h 62616"/>
                <a:gd name="connsiteX5" fmla="*/ 117009 w 148372"/>
                <a:gd name="connsiteY5" fmla="*/ 0 h 62616"/>
                <a:gd name="connsiteX6" fmla="*/ 148373 w 148372"/>
                <a:gd name="connsiteY6" fmla="*/ 31363 h 62616"/>
                <a:gd name="connsiteX7" fmla="*/ 117009 w 148372"/>
                <a:gd name="connsiteY7" fmla="*/ 62617 h 62616"/>
                <a:gd name="connsiteX8" fmla="*/ 17765 w 148372"/>
                <a:gd name="connsiteY8" fmla="*/ 44742 h 62616"/>
                <a:gd name="connsiteX9" fmla="*/ 117009 w 148372"/>
                <a:gd name="connsiteY9" fmla="*/ 44742 h 62616"/>
                <a:gd name="connsiteX10" fmla="*/ 130498 w 148372"/>
                <a:gd name="connsiteY10" fmla="*/ 31254 h 62616"/>
                <a:gd name="connsiteX11" fmla="*/ 117009 w 148372"/>
                <a:gd name="connsiteY11" fmla="*/ 17765 h 62616"/>
                <a:gd name="connsiteX12" fmla="*/ 17765 w 148372"/>
                <a:gd name="connsiteY12" fmla="*/ 17765 h 62616"/>
                <a:gd name="connsiteX13" fmla="*/ 17765 w 148372"/>
                <a:gd name="connsiteY13" fmla="*/ 44742 h 6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372" h="62616">
                  <a:moveTo>
                    <a:pt x="117009" y="62617"/>
                  </a:moveTo>
                  <a:lnTo>
                    <a:pt x="8883" y="62617"/>
                  </a:lnTo>
                  <a:cubicBezTo>
                    <a:pt x="3948" y="62617"/>
                    <a:pt x="0" y="58669"/>
                    <a:pt x="0" y="53734"/>
                  </a:cubicBezTo>
                  <a:lnTo>
                    <a:pt x="0" y="8883"/>
                  </a:lnTo>
                  <a:cubicBezTo>
                    <a:pt x="0" y="3948"/>
                    <a:pt x="3948" y="0"/>
                    <a:pt x="8883" y="0"/>
                  </a:cubicBezTo>
                  <a:lnTo>
                    <a:pt x="117009" y="0"/>
                  </a:lnTo>
                  <a:cubicBezTo>
                    <a:pt x="134226" y="0"/>
                    <a:pt x="148373" y="14037"/>
                    <a:pt x="148373" y="31363"/>
                  </a:cubicBezTo>
                  <a:cubicBezTo>
                    <a:pt x="148373" y="48690"/>
                    <a:pt x="134336" y="62617"/>
                    <a:pt x="117009" y="62617"/>
                  </a:cubicBezTo>
                  <a:close/>
                  <a:moveTo>
                    <a:pt x="17765" y="44742"/>
                  </a:moveTo>
                  <a:lnTo>
                    <a:pt x="117009" y="44742"/>
                  </a:lnTo>
                  <a:cubicBezTo>
                    <a:pt x="124466" y="44742"/>
                    <a:pt x="130498" y="38711"/>
                    <a:pt x="130498" y="31254"/>
                  </a:cubicBezTo>
                  <a:cubicBezTo>
                    <a:pt x="130498" y="23797"/>
                    <a:pt x="124466" y="17765"/>
                    <a:pt x="117009" y="17765"/>
                  </a:cubicBezTo>
                  <a:lnTo>
                    <a:pt x="17765" y="17765"/>
                  </a:lnTo>
                  <a:lnTo>
                    <a:pt x="17765" y="44742"/>
                  </a:lnTo>
                  <a:close/>
                </a:path>
              </a:pathLst>
            </a:custGeom>
            <a:grpFill/>
            <a:ln w="10954" cap="flat">
              <a:noFill/>
              <a:prstDash val="solid"/>
              <a:miter/>
            </a:ln>
          </p:spPr>
          <p:txBody>
            <a:bodyPr rtlCol="0" anchor="ctr"/>
            <a:lstStyle/>
            <a:p>
              <a:endParaRPr lang="en-US"/>
            </a:p>
          </p:txBody>
        </p:sp>
      </p:grpSp>
      <p:grpSp>
        <p:nvGrpSpPr>
          <p:cNvPr id="1747" name="Gráfico 1466">
            <a:extLst>
              <a:ext uri="{FF2B5EF4-FFF2-40B4-BE49-F238E27FC236}">
                <a16:creationId xmlns:a16="http://schemas.microsoft.com/office/drawing/2014/main" id="{0851495D-4A99-49CD-A54B-10915ED51E9B}"/>
              </a:ext>
            </a:extLst>
          </p:cNvPr>
          <p:cNvGrpSpPr/>
          <p:nvPr/>
        </p:nvGrpSpPr>
        <p:grpSpPr>
          <a:xfrm>
            <a:off x="4153045" y="1767570"/>
            <a:ext cx="586911" cy="517275"/>
            <a:chOff x="4153045" y="1767570"/>
            <a:chExt cx="586911" cy="517275"/>
          </a:xfrm>
          <a:solidFill>
            <a:srgbClr val="000000"/>
          </a:solidFill>
        </p:grpSpPr>
        <p:sp>
          <p:nvSpPr>
            <p:cNvPr id="1748" name="Forma libre: forma 1747">
              <a:extLst>
                <a:ext uri="{FF2B5EF4-FFF2-40B4-BE49-F238E27FC236}">
                  <a16:creationId xmlns:a16="http://schemas.microsoft.com/office/drawing/2014/main" id="{00E0F6E0-8144-4CCF-9BEE-68DBB853B79B}"/>
                </a:ext>
              </a:extLst>
            </p:cNvPr>
            <p:cNvSpPr/>
            <p:nvPr/>
          </p:nvSpPr>
          <p:spPr>
            <a:xfrm>
              <a:off x="4235063" y="2050717"/>
              <a:ext cx="173613" cy="234128"/>
            </a:xfrm>
            <a:custGeom>
              <a:avLst/>
              <a:gdLst>
                <a:gd name="connsiteX0" fmla="*/ 152768 w 173613"/>
                <a:gd name="connsiteY0" fmla="*/ 234128 h 234128"/>
                <a:gd name="connsiteX1" fmla="*/ 20735 w 173613"/>
                <a:gd name="connsiteY1" fmla="*/ 234128 h 234128"/>
                <a:gd name="connsiteX2" fmla="*/ 11853 w 173613"/>
                <a:gd name="connsiteY2" fmla="*/ 225684 h 234128"/>
                <a:gd name="connsiteX3" fmla="*/ 9 w 173613"/>
                <a:gd name="connsiteY3" fmla="*/ 9321 h 234128"/>
                <a:gd name="connsiteX4" fmla="*/ 2422 w 173613"/>
                <a:gd name="connsiteY4" fmla="*/ 2742 h 234128"/>
                <a:gd name="connsiteX5" fmla="*/ 8892 w 173613"/>
                <a:gd name="connsiteY5" fmla="*/ 0 h 234128"/>
                <a:gd name="connsiteX6" fmla="*/ 164721 w 173613"/>
                <a:gd name="connsiteY6" fmla="*/ 0 h 234128"/>
                <a:gd name="connsiteX7" fmla="*/ 171191 w 173613"/>
                <a:gd name="connsiteY7" fmla="*/ 2742 h 234128"/>
                <a:gd name="connsiteX8" fmla="*/ 173604 w 173613"/>
                <a:gd name="connsiteY8" fmla="*/ 9321 h 234128"/>
                <a:gd name="connsiteX9" fmla="*/ 161760 w 173613"/>
                <a:gd name="connsiteY9" fmla="*/ 225684 h 234128"/>
                <a:gd name="connsiteX10" fmla="*/ 152768 w 173613"/>
                <a:gd name="connsiteY10" fmla="*/ 234128 h 234128"/>
                <a:gd name="connsiteX11" fmla="*/ 29070 w 173613"/>
                <a:gd name="connsiteY11" fmla="*/ 216363 h 234128"/>
                <a:gd name="connsiteX12" fmla="*/ 144324 w 173613"/>
                <a:gd name="connsiteY12" fmla="*/ 216363 h 234128"/>
                <a:gd name="connsiteX13" fmla="*/ 155181 w 173613"/>
                <a:gd name="connsiteY13" fmla="*/ 17765 h 234128"/>
                <a:gd name="connsiteX14" fmla="*/ 18103 w 173613"/>
                <a:gd name="connsiteY14" fmla="*/ 17765 h 234128"/>
                <a:gd name="connsiteX15" fmla="*/ 29070 w 173613"/>
                <a:gd name="connsiteY15" fmla="*/ 216363 h 23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613" h="234128">
                  <a:moveTo>
                    <a:pt x="152768" y="234128"/>
                  </a:moveTo>
                  <a:lnTo>
                    <a:pt x="20735" y="234128"/>
                  </a:lnTo>
                  <a:cubicBezTo>
                    <a:pt x="16020" y="234128"/>
                    <a:pt x="12072" y="230400"/>
                    <a:pt x="11853" y="225684"/>
                  </a:cubicBezTo>
                  <a:lnTo>
                    <a:pt x="9" y="9321"/>
                  </a:lnTo>
                  <a:cubicBezTo>
                    <a:pt x="-101" y="6909"/>
                    <a:pt x="777" y="4496"/>
                    <a:pt x="2422" y="2742"/>
                  </a:cubicBezTo>
                  <a:cubicBezTo>
                    <a:pt x="4067" y="987"/>
                    <a:pt x="6479" y="0"/>
                    <a:pt x="8892" y="0"/>
                  </a:cubicBezTo>
                  <a:lnTo>
                    <a:pt x="164721" y="0"/>
                  </a:lnTo>
                  <a:cubicBezTo>
                    <a:pt x="167134" y="0"/>
                    <a:pt x="169546" y="987"/>
                    <a:pt x="171191" y="2742"/>
                  </a:cubicBezTo>
                  <a:cubicBezTo>
                    <a:pt x="172836" y="4496"/>
                    <a:pt x="173714" y="6909"/>
                    <a:pt x="173604" y="9321"/>
                  </a:cubicBezTo>
                  <a:lnTo>
                    <a:pt x="161760" y="225684"/>
                  </a:lnTo>
                  <a:cubicBezTo>
                    <a:pt x="161431" y="230400"/>
                    <a:pt x="157484" y="234128"/>
                    <a:pt x="152768" y="234128"/>
                  </a:cubicBezTo>
                  <a:close/>
                  <a:moveTo>
                    <a:pt x="29070" y="216363"/>
                  </a:moveTo>
                  <a:lnTo>
                    <a:pt x="144324" y="216363"/>
                  </a:lnTo>
                  <a:lnTo>
                    <a:pt x="155181" y="17765"/>
                  </a:lnTo>
                  <a:lnTo>
                    <a:pt x="18103" y="17765"/>
                  </a:lnTo>
                  <a:lnTo>
                    <a:pt x="29070" y="216363"/>
                  </a:lnTo>
                  <a:close/>
                </a:path>
              </a:pathLst>
            </a:custGeom>
            <a:grpFill/>
            <a:ln w="10954" cap="flat">
              <a:noFill/>
              <a:prstDash val="solid"/>
              <a:miter/>
            </a:ln>
          </p:spPr>
          <p:txBody>
            <a:bodyPr rtlCol="0" anchor="ctr"/>
            <a:lstStyle/>
            <a:p>
              <a:endParaRPr lang="en-US"/>
            </a:p>
          </p:txBody>
        </p:sp>
        <p:sp>
          <p:nvSpPr>
            <p:cNvPr id="1749" name="Forma libre: forma 1748">
              <a:extLst>
                <a:ext uri="{FF2B5EF4-FFF2-40B4-BE49-F238E27FC236}">
                  <a16:creationId xmlns:a16="http://schemas.microsoft.com/office/drawing/2014/main" id="{2F0F681E-AF8D-4CDB-9421-0F98F18CC12C}"/>
                </a:ext>
              </a:extLst>
            </p:cNvPr>
            <p:cNvSpPr/>
            <p:nvPr/>
          </p:nvSpPr>
          <p:spPr>
            <a:xfrm>
              <a:off x="4485860" y="2050717"/>
              <a:ext cx="173613" cy="234128"/>
            </a:xfrm>
            <a:custGeom>
              <a:avLst/>
              <a:gdLst>
                <a:gd name="connsiteX0" fmla="*/ 152878 w 173613"/>
                <a:gd name="connsiteY0" fmla="*/ 234128 h 234128"/>
                <a:gd name="connsiteX1" fmla="*/ 20735 w 173613"/>
                <a:gd name="connsiteY1" fmla="*/ 234128 h 234128"/>
                <a:gd name="connsiteX2" fmla="*/ 11853 w 173613"/>
                <a:gd name="connsiteY2" fmla="*/ 225684 h 234128"/>
                <a:gd name="connsiteX3" fmla="*/ 9 w 173613"/>
                <a:gd name="connsiteY3" fmla="*/ 9321 h 234128"/>
                <a:gd name="connsiteX4" fmla="*/ 2422 w 173613"/>
                <a:gd name="connsiteY4" fmla="*/ 2742 h 234128"/>
                <a:gd name="connsiteX5" fmla="*/ 8892 w 173613"/>
                <a:gd name="connsiteY5" fmla="*/ 0 h 234128"/>
                <a:gd name="connsiteX6" fmla="*/ 164721 w 173613"/>
                <a:gd name="connsiteY6" fmla="*/ 0 h 234128"/>
                <a:gd name="connsiteX7" fmla="*/ 171191 w 173613"/>
                <a:gd name="connsiteY7" fmla="*/ 2742 h 234128"/>
                <a:gd name="connsiteX8" fmla="*/ 173604 w 173613"/>
                <a:gd name="connsiteY8" fmla="*/ 9321 h 234128"/>
                <a:gd name="connsiteX9" fmla="*/ 161760 w 173613"/>
                <a:gd name="connsiteY9" fmla="*/ 225684 h 234128"/>
                <a:gd name="connsiteX10" fmla="*/ 152878 w 173613"/>
                <a:gd name="connsiteY10" fmla="*/ 234128 h 234128"/>
                <a:gd name="connsiteX11" fmla="*/ 29179 w 173613"/>
                <a:gd name="connsiteY11" fmla="*/ 216363 h 234128"/>
                <a:gd name="connsiteX12" fmla="*/ 144434 w 173613"/>
                <a:gd name="connsiteY12" fmla="*/ 216363 h 234128"/>
                <a:gd name="connsiteX13" fmla="*/ 155290 w 173613"/>
                <a:gd name="connsiteY13" fmla="*/ 17765 h 234128"/>
                <a:gd name="connsiteX14" fmla="*/ 18213 w 173613"/>
                <a:gd name="connsiteY14" fmla="*/ 17765 h 234128"/>
                <a:gd name="connsiteX15" fmla="*/ 29179 w 173613"/>
                <a:gd name="connsiteY15" fmla="*/ 216363 h 23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613" h="234128">
                  <a:moveTo>
                    <a:pt x="152878" y="234128"/>
                  </a:moveTo>
                  <a:lnTo>
                    <a:pt x="20735" y="234128"/>
                  </a:lnTo>
                  <a:cubicBezTo>
                    <a:pt x="16020" y="234128"/>
                    <a:pt x="12072" y="230400"/>
                    <a:pt x="11853" y="225684"/>
                  </a:cubicBezTo>
                  <a:lnTo>
                    <a:pt x="9" y="9321"/>
                  </a:lnTo>
                  <a:cubicBezTo>
                    <a:pt x="-101" y="6909"/>
                    <a:pt x="777" y="4496"/>
                    <a:pt x="2422" y="2742"/>
                  </a:cubicBezTo>
                  <a:cubicBezTo>
                    <a:pt x="4067" y="987"/>
                    <a:pt x="6479" y="0"/>
                    <a:pt x="8892" y="0"/>
                  </a:cubicBezTo>
                  <a:lnTo>
                    <a:pt x="164721" y="0"/>
                  </a:lnTo>
                  <a:cubicBezTo>
                    <a:pt x="167134" y="0"/>
                    <a:pt x="169546" y="987"/>
                    <a:pt x="171191" y="2742"/>
                  </a:cubicBezTo>
                  <a:cubicBezTo>
                    <a:pt x="172836" y="4496"/>
                    <a:pt x="173714" y="6909"/>
                    <a:pt x="173604" y="9321"/>
                  </a:cubicBezTo>
                  <a:lnTo>
                    <a:pt x="161760" y="225684"/>
                  </a:lnTo>
                  <a:cubicBezTo>
                    <a:pt x="161431" y="230400"/>
                    <a:pt x="157593" y="234128"/>
                    <a:pt x="152878" y="234128"/>
                  </a:cubicBezTo>
                  <a:close/>
                  <a:moveTo>
                    <a:pt x="29179" y="216363"/>
                  </a:moveTo>
                  <a:lnTo>
                    <a:pt x="144434" y="216363"/>
                  </a:lnTo>
                  <a:lnTo>
                    <a:pt x="155290" y="17765"/>
                  </a:lnTo>
                  <a:lnTo>
                    <a:pt x="18213" y="17765"/>
                  </a:lnTo>
                  <a:lnTo>
                    <a:pt x="29179" y="216363"/>
                  </a:lnTo>
                  <a:close/>
                </a:path>
              </a:pathLst>
            </a:custGeom>
            <a:grpFill/>
            <a:ln w="10954" cap="flat">
              <a:noFill/>
              <a:prstDash val="solid"/>
              <a:miter/>
            </a:ln>
          </p:spPr>
          <p:txBody>
            <a:bodyPr rtlCol="0" anchor="ctr"/>
            <a:lstStyle/>
            <a:p>
              <a:endParaRPr lang="en-US"/>
            </a:p>
          </p:txBody>
        </p:sp>
        <p:sp>
          <p:nvSpPr>
            <p:cNvPr id="1750" name="Forma libre: forma 1749">
              <a:extLst>
                <a:ext uri="{FF2B5EF4-FFF2-40B4-BE49-F238E27FC236}">
                  <a16:creationId xmlns:a16="http://schemas.microsoft.com/office/drawing/2014/main" id="{28614068-1796-464E-A98D-6936330F39A1}"/>
                </a:ext>
              </a:extLst>
            </p:cNvPr>
            <p:cNvSpPr/>
            <p:nvPr/>
          </p:nvSpPr>
          <p:spPr>
            <a:xfrm>
              <a:off x="4220158" y="2020669"/>
              <a:ext cx="203313" cy="47812"/>
            </a:xfrm>
            <a:custGeom>
              <a:avLst/>
              <a:gdLst>
                <a:gd name="connsiteX0" fmla="*/ 194431 w 203313"/>
                <a:gd name="connsiteY0" fmla="*/ 47813 h 47812"/>
                <a:gd name="connsiteX1" fmla="*/ 8883 w 203313"/>
                <a:gd name="connsiteY1" fmla="*/ 47813 h 47812"/>
                <a:gd name="connsiteX2" fmla="*/ 0 w 203313"/>
                <a:gd name="connsiteY2" fmla="*/ 38930 h 47812"/>
                <a:gd name="connsiteX3" fmla="*/ 0 w 203313"/>
                <a:gd name="connsiteY3" fmla="*/ 8883 h 47812"/>
                <a:gd name="connsiteX4" fmla="*/ 8883 w 203313"/>
                <a:gd name="connsiteY4" fmla="*/ 0 h 47812"/>
                <a:gd name="connsiteX5" fmla="*/ 194431 w 203313"/>
                <a:gd name="connsiteY5" fmla="*/ 0 h 47812"/>
                <a:gd name="connsiteX6" fmla="*/ 203313 w 203313"/>
                <a:gd name="connsiteY6" fmla="*/ 8883 h 47812"/>
                <a:gd name="connsiteX7" fmla="*/ 203313 w 203313"/>
                <a:gd name="connsiteY7" fmla="*/ 38930 h 47812"/>
                <a:gd name="connsiteX8" fmla="*/ 194431 w 203313"/>
                <a:gd name="connsiteY8" fmla="*/ 47813 h 47812"/>
                <a:gd name="connsiteX9" fmla="*/ 17765 w 203313"/>
                <a:gd name="connsiteY9" fmla="*/ 29938 h 47812"/>
                <a:gd name="connsiteX10" fmla="*/ 185438 w 203313"/>
                <a:gd name="connsiteY10" fmla="*/ 29938 h 47812"/>
                <a:gd name="connsiteX11" fmla="*/ 185438 w 203313"/>
                <a:gd name="connsiteY11" fmla="*/ 17765 h 47812"/>
                <a:gd name="connsiteX12" fmla="*/ 17765 w 203313"/>
                <a:gd name="connsiteY12" fmla="*/ 17765 h 47812"/>
                <a:gd name="connsiteX13" fmla="*/ 17765 w 203313"/>
                <a:gd name="connsiteY13" fmla="*/ 29938 h 4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313" h="47812">
                  <a:moveTo>
                    <a:pt x="194431" y="47813"/>
                  </a:moveTo>
                  <a:lnTo>
                    <a:pt x="8883" y="47813"/>
                  </a:lnTo>
                  <a:cubicBezTo>
                    <a:pt x="3948" y="47813"/>
                    <a:pt x="0" y="43865"/>
                    <a:pt x="0" y="38930"/>
                  </a:cubicBezTo>
                  <a:lnTo>
                    <a:pt x="0" y="8883"/>
                  </a:lnTo>
                  <a:cubicBezTo>
                    <a:pt x="0" y="3948"/>
                    <a:pt x="3948" y="0"/>
                    <a:pt x="8883" y="0"/>
                  </a:cubicBezTo>
                  <a:lnTo>
                    <a:pt x="194431" y="0"/>
                  </a:lnTo>
                  <a:cubicBezTo>
                    <a:pt x="199365" y="0"/>
                    <a:pt x="203313" y="3948"/>
                    <a:pt x="203313" y="8883"/>
                  </a:cubicBezTo>
                  <a:lnTo>
                    <a:pt x="203313" y="38930"/>
                  </a:lnTo>
                  <a:cubicBezTo>
                    <a:pt x="203313" y="43755"/>
                    <a:pt x="199365" y="47813"/>
                    <a:pt x="194431" y="47813"/>
                  </a:cubicBezTo>
                  <a:close/>
                  <a:moveTo>
                    <a:pt x="17765" y="29938"/>
                  </a:moveTo>
                  <a:lnTo>
                    <a:pt x="185438" y="29938"/>
                  </a:lnTo>
                  <a:lnTo>
                    <a:pt x="185438" y="17765"/>
                  </a:lnTo>
                  <a:lnTo>
                    <a:pt x="17765" y="17765"/>
                  </a:lnTo>
                  <a:lnTo>
                    <a:pt x="17765" y="29938"/>
                  </a:lnTo>
                  <a:close/>
                </a:path>
              </a:pathLst>
            </a:custGeom>
            <a:grpFill/>
            <a:ln w="10954" cap="flat">
              <a:noFill/>
              <a:prstDash val="solid"/>
              <a:miter/>
            </a:ln>
          </p:spPr>
          <p:txBody>
            <a:bodyPr rtlCol="0" anchor="ctr"/>
            <a:lstStyle/>
            <a:p>
              <a:endParaRPr lang="en-US"/>
            </a:p>
          </p:txBody>
        </p:sp>
        <p:sp>
          <p:nvSpPr>
            <p:cNvPr id="1751" name="Forma libre: forma 1750">
              <a:extLst>
                <a:ext uri="{FF2B5EF4-FFF2-40B4-BE49-F238E27FC236}">
                  <a16:creationId xmlns:a16="http://schemas.microsoft.com/office/drawing/2014/main" id="{2013334E-C83D-4894-9E8B-ACC04412F6C2}"/>
                </a:ext>
              </a:extLst>
            </p:cNvPr>
            <p:cNvSpPr/>
            <p:nvPr/>
          </p:nvSpPr>
          <p:spPr>
            <a:xfrm>
              <a:off x="4470955" y="2020669"/>
              <a:ext cx="203313" cy="47812"/>
            </a:xfrm>
            <a:custGeom>
              <a:avLst/>
              <a:gdLst>
                <a:gd name="connsiteX0" fmla="*/ 194431 w 203313"/>
                <a:gd name="connsiteY0" fmla="*/ 47813 h 47812"/>
                <a:gd name="connsiteX1" fmla="*/ 8883 w 203313"/>
                <a:gd name="connsiteY1" fmla="*/ 47813 h 47812"/>
                <a:gd name="connsiteX2" fmla="*/ 0 w 203313"/>
                <a:gd name="connsiteY2" fmla="*/ 38930 h 47812"/>
                <a:gd name="connsiteX3" fmla="*/ 0 w 203313"/>
                <a:gd name="connsiteY3" fmla="*/ 8883 h 47812"/>
                <a:gd name="connsiteX4" fmla="*/ 8883 w 203313"/>
                <a:gd name="connsiteY4" fmla="*/ 0 h 47812"/>
                <a:gd name="connsiteX5" fmla="*/ 194431 w 203313"/>
                <a:gd name="connsiteY5" fmla="*/ 0 h 47812"/>
                <a:gd name="connsiteX6" fmla="*/ 203313 w 203313"/>
                <a:gd name="connsiteY6" fmla="*/ 8883 h 47812"/>
                <a:gd name="connsiteX7" fmla="*/ 203313 w 203313"/>
                <a:gd name="connsiteY7" fmla="*/ 38930 h 47812"/>
                <a:gd name="connsiteX8" fmla="*/ 194431 w 203313"/>
                <a:gd name="connsiteY8" fmla="*/ 47813 h 47812"/>
                <a:gd name="connsiteX9" fmla="*/ 17875 w 203313"/>
                <a:gd name="connsiteY9" fmla="*/ 29938 h 47812"/>
                <a:gd name="connsiteX10" fmla="*/ 185548 w 203313"/>
                <a:gd name="connsiteY10" fmla="*/ 29938 h 47812"/>
                <a:gd name="connsiteX11" fmla="*/ 185548 w 203313"/>
                <a:gd name="connsiteY11" fmla="*/ 17765 h 47812"/>
                <a:gd name="connsiteX12" fmla="*/ 17875 w 203313"/>
                <a:gd name="connsiteY12" fmla="*/ 17765 h 47812"/>
                <a:gd name="connsiteX13" fmla="*/ 17875 w 203313"/>
                <a:gd name="connsiteY13" fmla="*/ 29938 h 4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313" h="47812">
                  <a:moveTo>
                    <a:pt x="194431" y="47813"/>
                  </a:moveTo>
                  <a:lnTo>
                    <a:pt x="8883" y="47813"/>
                  </a:lnTo>
                  <a:cubicBezTo>
                    <a:pt x="3948" y="47813"/>
                    <a:pt x="0" y="43865"/>
                    <a:pt x="0" y="38930"/>
                  </a:cubicBezTo>
                  <a:lnTo>
                    <a:pt x="0" y="8883"/>
                  </a:lnTo>
                  <a:cubicBezTo>
                    <a:pt x="0" y="3948"/>
                    <a:pt x="3948" y="0"/>
                    <a:pt x="8883" y="0"/>
                  </a:cubicBezTo>
                  <a:lnTo>
                    <a:pt x="194431" y="0"/>
                  </a:lnTo>
                  <a:cubicBezTo>
                    <a:pt x="199365" y="0"/>
                    <a:pt x="203313" y="3948"/>
                    <a:pt x="203313" y="8883"/>
                  </a:cubicBezTo>
                  <a:lnTo>
                    <a:pt x="203313" y="38930"/>
                  </a:lnTo>
                  <a:cubicBezTo>
                    <a:pt x="203313" y="43755"/>
                    <a:pt x="199365" y="47813"/>
                    <a:pt x="194431" y="47813"/>
                  </a:cubicBezTo>
                  <a:close/>
                  <a:moveTo>
                    <a:pt x="17875" y="29938"/>
                  </a:moveTo>
                  <a:lnTo>
                    <a:pt x="185548" y="29938"/>
                  </a:lnTo>
                  <a:lnTo>
                    <a:pt x="185548" y="17765"/>
                  </a:lnTo>
                  <a:lnTo>
                    <a:pt x="17875" y="17765"/>
                  </a:lnTo>
                  <a:lnTo>
                    <a:pt x="17875" y="29938"/>
                  </a:lnTo>
                  <a:close/>
                </a:path>
              </a:pathLst>
            </a:custGeom>
            <a:grpFill/>
            <a:ln w="10954" cap="flat">
              <a:noFill/>
              <a:prstDash val="solid"/>
              <a:miter/>
            </a:ln>
          </p:spPr>
          <p:txBody>
            <a:bodyPr rtlCol="0" anchor="ctr"/>
            <a:lstStyle/>
            <a:p>
              <a:endParaRPr lang="en-US"/>
            </a:p>
          </p:txBody>
        </p:sp>
        <p:sp>
          <p:nvSpPr>
            <p:cNvPr id="1752" name="Forma libre: forma 1751">
              <a:extLst>
                <a:ext uri="{FF2B5EF4-FFF2-40B4-BE49-F238E27FC236}">
                  <a16:creationId xmlns:a16="http://schemas.microsoft.com/office/drawing/2014/main" id="{979E475A-BBEC-4CE3-ACA3-ED87C56574B0}"/>
                </a:ext>
              </a:extLst>
            </p:cNvPr>
            <p:cNvSpPr/>
            <p:nvPr/>
          </p:nvSpPr>
          <p:spPr>
            <a:xfrm>
              <a:off x="4284201" y="1873284"/>
              <a:ext cx="75228" cy="75228"/>
            </a:xfrm>
            <a:custGeom>
              <a:avLst/>
              <a:gdLst>
                <a:gd name="connsiteX0" fmla="*/ 37614 w 75228"/>
                <a:gd name="connsiteY0" fmla="*/ 75228 h 75228"/>
                <a:gd name="connsiteX1" fmla="*/ 0 w 75228"/>
                <a:gd name="connsiteY1" fmla="*/ 37614 h 75228"/>
                <a:gd name="connsiteX2" fmla="*/ 37614 w 75228"/>
                <a:gd name="connsiteY2" fmla="*/ 0 h 75228"/>
                <a:gd name="connsiteX3" fmla="*/ 75228 w 75228"/>
                <a:gd name="connsiteY3" fmla="*/ 37614 h 75228"/>
                <a:gd name="connsiteX4" fmla="*/ 37614 w 75228"/>
                <a:gd name="connsiteY4" fmla="*/ 75228 h 75228"/>
                <a:gd name="connsiteX5" fmla="*/ 37614 w 75228"/>
                <a:gd name="connsiteY5" fmla="*/ 17765 h 75228"/>
                <a:gd name="connsiteX6" fmla="*/ 17765 w 75228"/>
                <a:gd name="connsiteY6" fmla="*/ 37614 h 75228"/>
                <a:gd name="connsiteX7" fmla="*/ 37614 w 75228"/>
                <a:gd name="connsiteY7" fmla="*/ 57463 h 75228"/>
                <a:gd name="connsiteX8" fmla="*/ 57463 w 75228"/>
                <a:gd name="connsiteY8" fmla="*/ 37614 h 75228"/>
                <a:gd name="connsiteX9" fmla="*/ 37614 w 75228"/>
                <a:gd name="connsiteY9" fmla="*/ 17765 h 7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28" h="75228">
                  <a:moveTo>
                    <a:pt x="37614" y="75228"/>
                  </a:moveTo>
                  <a:cubicBezTo>
                    <a:pt x="16888" y="75228"/>
                    <a:pt x="0" y="58340"/>
                    <a:pt x="0" y="37614"/>
                  </a:cubicBezTo>
                  <a:cubicBezTo>
                    <a:pt x="0" y="16888"/>
                    <a:pt x="16888" y="0"/>
                    <a:pt x="37614" y="0"/>
                  </a:cubicBezTo>
                  <a:cubicBezTo>
                    <a:pt x="58340" y="0"/>
                    <a:pt x="75228" y="16888"/>
                    <a:pt x="75228" y="37614"/>
                  </a:cubicBezTo>
                  <a:cubicBezTo>
                    <a:pt x="75228" y="58340"/>
                    <a:pt x="58340" y="75228"/>
                    <a:pt x="37614" y="75228"/>
                  </a:cubicBezTo>
                  <a:close/>
                  <a:moveTo>
                    <a:pt x="37614" y="17765"/>
                  </a:moveTo>
                  <a:cubicBezTo>
                    <a:pt x="26648" y="17765"/>
                    <a:pt x="17765" y="26648"/>
                    <a:pt x="17765" y="37614"/>
                  </a:cubicBezTo>
                  <a:cubicBezTo>
                    <a:pt x="17765" y="48580"/>
                    <a:pt x="26648" y="57463"/>
                    <a:pt x="37614" y="57463"/>
                  </a:cubicBezTo>
                  <a:cubicBezTo>
                    <a:pt x="48580" y="57463"/>
                    <a:pt x="57463" y="48580"/>
                    <a:pt x="57463" y="37614"/>
                  </a:cubicBezTo>
                  <a:cubicBezTo>
                    <a:pt x="57463" y="26648"/>
                    <a:pt x="48471" y="17765"/>
                    <a:pt x="37614" y="17765"/>
                  </a:cubicBezTo>
                  <a:close/>
                </a:path>
              </a:pathLst>
            </a:custGeom>
            <a:grpFill/>
            <a:ln w="10954" cap="flat">
              <a:noFill/>
              <a:prstDash val="solid"/>
              <a:miter/>
            </a:ln>
          </p:spPr>
          <p:txBody>
            <a:bodyPr rtlCol="0" anchor="ctr"/>
            <a:lstStyle/>
            <a:p>
              <a:endParaRPr lang="en-US"/>
            </a:p>
          </p:txBody>
        </p:sp>
        <p:sp>
          <p:nvSpPr>
            <p:cNvPr id="1753" name="Forma libre: forma 1752">
              <a:extLst>
                <a:ext uri="{FF2B5EF4-FFF2-40B4-BE49-F238E27FC236}">
                  <a16:creationId xmlns:a16="http://schemas.microsoft.com/office/drawing/2014/main" id="{50B6EC5F-19BB-4BFE-AC30-232D4181DD41}"/>
                </a:ext>
              </a:extLst>
            </p:cNvPr>
            <p:cNvSpPr/>
            <p:nvPr/>
          </p:nvSpPr>
          <p:spPr>
            <a:xfrm>
              <a:off x="4241981" y="1955863"/>
              <a:ext cx="159560" cy="82571"/>
            </a:xfrm>
            <a:custGeom>
              <a:avLst/>
              <a:gdLst>
                <a:gd name="connsiteX0" fmla="*/ 150675 w 159560"/>
                <a:gd name="connsiteY0" fmla="*/ 82572 h 82571"/>
                <a:gd name="connsiteX1" fmla="*/ 8883 w 159560"/>
                <a:gd name="connsiteY1" fmla="*/ 82572 h 82571"/>
                <a:gd name="connsiteX2" fmla="*/ 0 w 159560"/>
                <a:gd name="connsiteY2" fmla="*/ 73689 h 82571"/>
                <a:gd name="connsiteX3" fmla="*/ 47484 w 159560"/>
                <a:gd name="connsiteY3" fmla="*/ 764 h 82571"/>
                <a:gd name="connsiteX4" fmla="*/ 59217 w 159560"/>
                <a:gd name="connsiteY4" fmla="*/ 5260 h 82571"/>
                <a:gd name="connsiteX5" fmla="*/ 54721 w 159560"/>
                <a:gd name="connsiteY5" fmla="*/ 16994 h 82571"/>
                <a:gd name="connsiteX6" fmla="*/ 18423 w 159560"/>
                <a:gd name="connsiteY6" fmla="*/ 64697 h 82571"/>
                <a:gd name="connsiteX7" fmla="*/ 141135 w 159560"/>
                <a:gd name="connsiteY7" fmla="*/ 64697 h 82571"/>
                <a:gd name="connsiteX8" fmla="*/ 105714 w 159560"/>
                <a:gd name="connsiteY8" fmla="*/ 17323 h 82571"/>
                <a:gd name="connsiteX9" fmla="*/ 101328 w 159560"/>
                <a:gd name="connsiteY9" fmla="*/ 5480 h 82571"/>
                <a:gd name="connsiteX10" fmla="*/ 113171 w 159560"/>
                <a:gd name="connsiteY10" fmla="*/ 1093 h 82571"/>
                <a:gd name="connsiteX11" fmla="*/ 159558 w 159560"/>
                <a:gd name="connsiteY11" fmla="*/ 73470 h 82571"/>
                <a:gd name="connsiteX12" fmla="*/ 150675 w 159560"/>
                <a:gd name="connsiteY12" fmla="*/ 82572 h 8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560" h="82571">
                  <a:moveTo>
                    <a:pt x="150675" y="82572"/>
                  </a:moveTo>
                  <a:lnTo>
                    <a:pt x="8883" y="82572"/>
                  </a:lnTo>
                  <a:cubicBezTo>
                    <a:pt x="3948" y="82572"/>
                    <a:pt x="0" y="78624"/>
                    <a:pt x="0" y="73689"/>
                  </a:cubicBezTo>
                  <a:cubicBezTo>
                    <a:pt x="0" y="42216"/>
                    <a:pt x="18642" y="13595"/>
                    <a:pt x="47484" y="764"/>
                  </a:cubicBezTo>
                  <a:cubicBezTo>
                    <a:pt x="51980" y="-1210"/>
                    <a:pt x="57243" y="764"/>
                    <a:pt x="59217" y="5260"/>
                  </a:cubicBezTo>
                  <a:cubicBezTo>
                    <a:pt x="61191" y="9756"/>
                    <a:pt x="59217" y="15020"/>
                    <a:pt x="54721" y="16994"/>
                  </a:cubicBezTo>
                  <a:cubicBezTo>
                    <a:pt x="35092" y="25657"/>
                    <a:pt x="21494" y="43861"/>
                    <a:pt x="18423" y="64697"/>
                  </a:cubicBezTo>
                  <a:lnTo>
                    <a:pt x="141135" y="64697"/>
                  </a:lnTo>
                  <a:cubicBezTo>
                    <a:pt x="138174" y="44190"/>
                    <a:pt x="124905" y="26206"/>
                    <a:pt x="105714" y="17323"/>
                  </a:cubicBezTo>
                  <a:cubicBezTo>
                    <a:pt x="101218" y="15240"/>
                    <a:pt x="99244" y="9976"/>
                    <a:pt x="101328" y="5480"/>
                  </a:cubicBezTo>
                  <a:cubicBezTo>
                    <a:pt x="103411" y="983"/>
                    <a:pt x="108675" y="-990"/>
                    <a:pt x="113171" y="1093"/>
                  </a:cubicBezTo>
                  <a:cubicBezTo>
                    <a:pt x="141354" y="14143"/>
                    <a:pt x="159558" y="42545"/>
                    <a:pt x="159558" y="73470"/>
                  </a:cubicBezTo>
                  <a:cubicBezTo>
                    <a:pt x="159668" y="78624"/>
                    <a:pt x="155610" y="82572"/>
                    <a:pt x="150675" y="82572"/>
                  </a:cubicBezTo>
                  <a:close/>
                </a:path>
              </a:pathLst>
            </a:custGeom>
            <a:grpFill/>
            <a:ln w="10954" cap="flat">
              <a:noFill/>
              <a:prstDash val="solid"/>
              <a:miter/>
            </a:ln>
          </p:spPr>
          <p:txBody>
            <a:bodyPr rtlCol="0" anchor="ctr"/>
            <a:lstStyle/>
            <a:p>
              <a:endParaRPr lang="en-US"/>
            </a:p>
          </p:txBody>
        </p:sp>
        <p:sp>
          <p:nvSpPr>
            <p:cNvPr id="1754" name="Forma libre: forma 1753">
              <a:extLst>
                <a:ext uri="{FF2B5EF4-FFF2-40B4-BE49-F238E27FC236}">
                  <a16:creationId xmlns:a16="http://schemas.microsoft.com/office/drawing/2014/main" id="{1142C836-784F-45C5-A480-C03D95E4C226}"/>
                </a:ext>
              </a:extLst>
            </p:cNvPr>
            <p:cNvSpPr/>
            <p:nvPr/>
          </p:nvSpPr>
          <p:spPr>
            <a:xfrm>
              <a:off x="4534998" y="1873284"/>
              <a:ext cx="75228" cy="75228"/>
            </a:xfrm>
            <a:custGeom>
              <a:avLst/>
              <a:gdLst>
                <a:gd name="connsiteX0" fmla="*/ 37614 w 75228"/>
                <a:gd name="connsiteY0" fmla="*/ 75228 h 75228"/>
                <a:gd name="connsiteX1" fmla="*/ 0 w 75228"/>
                <a:gd name="connsiteY1" fmla="*/ 37614 h 75228"/>
                <a:gd name="connsiteX2" fmla="*/ 37614 w 75228"/>
                <a:gd name="connsiteY2" fmla="*/ 0 h 75228"/>
                <a:gd name="connsiteX3" fmla="*/ 75228 w 75228"/>
                <a:gd name="connsiteY3" fmla="*/ 37614 h 75228"/>
                <a:gd name="connsiteX4" fmla="*/ 37614 w 75228"/>
                <a:gd name="connsiteY4" fmla="*/ 75228 h 75228"/>
                <a:gd name="connsiteX5" fmla="*/ 37614 w 75228"/>
                <a:gd name="connsiteY5" fmla="*/ 17765 h 75228"/>
                <a:gd name="connsiteX6" fmla="*/ 17765 w 75228"/>
                <a:gd name="connsiteY6" fmla="*/ 37614 h 75228"/>
                <a:gd name="connsiteX7" fmla="*/ 37614 w 75228"/>
                <a:gd name="connsiteY7" fmla="*/ 57463 h 75228"/>
                <a:gd name="connsiteX8" fmla="*/ 57463 w 75228"/>
                <a:gd name="connsiteY8" fmla="*/ 37614 h 75228"/>
                <a:gd name="connsiteX9" fmla="*/ 37614 w 75228"/>
                <a:gd name="connsiteY9" fmla="*/ 17765 h 7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28" h="75228">
                  <a:moveTo>
                    <a:pt x="37614" y="75228"/>
                  </a:moveTo>
                  <a:cubicBezTo>
                    <a:pt x="16888" y="75228"/>
                    <a:pt x="0" y="58340"/>
                    <a:pt x="0" y="37614"/>
                  </a:cubicBezTo>
                  <a:cubicBezTo>
                    <a:pt x="0" y="16888"/>
                    <a:pt x="16888" y="0"/>
                    <a:pt x="37614" y="0"/>
                  </a:cubicBezTo>
                  <a:cubicBezTo>
                    <a:pt x="58340" y="0"/>
                    <a:pt x="75228" y="16888"/>
                    <a:pt x="75228" y="37614"/>
                  </a:cubicBezTo>
                  <a:cubicBezTo>
                    <a:pt x="75228" y="58340"/>
                    <a:pt x="58340" y="75228"/>
                    <a:pt x="37614" y="75228"/>
                  </a:cubicBezTo>
                  <a:close/>
                  <a:moveTo>
                    <a:pt x="37614" y="17765"/>
                  </a:moveTo>
                  <a:cubicBezTo>
                    <a:pt x="26648" y="17765"/>
                    <a:pt x="17765" y="26648"/>
                    <a:pt x="17765" y="37614"/>
                  </a:cubicBezTo>
                  <a:cubicBezTo>
                    <a:pt x="17765" y="48580"/>
                    <a:pt x="26648" y="57463"/>
                    <a:pt x="37614" y="57463"/>
                  </a:cubicBezTo>
                  <a:cubicBezTo>
                    <a:pt x="48580" y="57463"/>
                    <a:pt x="57463" y="48580"/>
                    <a:pt x="57463" y="37614"/>
                  </a:cubicBezTo>
                  <a:cubicBezTo>
                    <a:pt x="57463" y="26648"/>
                    <a:pt x="48580" y="17765"/>
                    <a:pt x="37614" y="17765"/>
                  </a:cubicBezTo>
                  <a:close/>
                </a:path>
              </a:pathLst>
            </a:custGeom>
            <a:grpFill/>
            <a:ln w="10954" cap="flat">
              <a:noFill/>
              <a:prstDash val="solid"/>
              <a:miter/>
            </a:ln>
          </p:spPr>
          <p:txBody>
            <a:bodyPr rtlCol="0" anchor="ctr"/>
            <a:lstStyle/>
            <a:p>
              <a:endParaRPr lang="en-US"/>
            </a:p>
          </p:txBody>
        </p:sp>
        <p:sp>
          <p:nvSpPr>
            <p:cNvPr id="1755" name="Forma libre: forma 1754">
              <a:extLst>
                <a:ext uri="{FF2B5EF4-FFF2-40B4-BE49-F238E27FC236}">
                  <a16:creationId xmlns:a16="http://schemas.microsoft.com/office/drawing/2014/main" id="{D2AED202-CF33-4789-ABE7-52C8D371A010}"/>
                </a:ext>
              </a:extLst>
            </p:cNvPr>
            <p:cNvSpPr/>
            <p:nvPr/>
          </p:nvSpPr>
          <p:spPr>
            <a:xfrm>
              <a:off x="4492887" y="1955863"/>
              <a:ext cx="159557" cy="82571"/>
            </a:xfrm>
            <a:custGeom>
              <a:avLst/>
              <a:gdLst>
                <a:gd name="connsiteX0" fmla="*/ 150675 w 159557"/>
                <a:gd name="connsiteY0" fmla="*/ 82572 h 82571"/>
                <a:gd name="connsiteX1" fmla="*/ 8883 w 159557"/>
                <a:gd name="connsiteY1" fmla="*/ 82572 h 82571"/>
                <a:gd name="connsiteX2" fmla="*/ 0 w 159557"/>
                <a:gd name="connsiteY2" fmla="*/ 73689 h 82571"/>
                <a:gd name="connsiteX3" fmla="*/ 47484 w 159557"/>
                <a:gd name="connsiteY3" fmla="*/ 764 h 82571"/>
                <a:gd name="connsiteX4" fmla="*/ 59217 w 159557"/>
                <a:gd name="connsiteY4" fmla="*/ 5260 h 82571"/>
                <a:gd name="connsiteX5" fmla="*/ 54721 w 159557"/>
                <a:gd name="connsiteY5" fmla="*/ 16994 h 82571"/>
                <a:gd name="connsiteX6" fmla="*/ 18423 w 159557"/>
                <a:gd name="connsiteY6" fmla="*/ 64697 h 82571"/>
                <a:gd name="connsiteX7" fmla="*/ 141135 w 159557"/>
                <a:gd name="connsiteY7" fmla="*/ 64697 h 82571"/>
                <a:gd name="connsiteX8" fmla="*/ 105714 w 159557"/>
                <a:gd name="connsiteY8" fmla="*/ 17323 h 82571"/>
                <a:gd name="connsiteX9" fmla="*/ 101328 w 159557"/>
                <a:gd name="connsiteY9" fmla="*/ 5480 h 82571"/>
                <a:gd name="connsiteX10" fmla="*/ 113171 w 159557"/>
                <a:gd name="connsiteY10" fmla="*/ 1093 h 82571"/>
                <a:gd name="connsiteX11" fmla="*/ 159558 w 159557"/>
                <a:gd name="connsiteY11" fmla="*/ 73470 h 82571"/>
                <a:gd name="connsiteX12" fmla="*/ 150675 w 159557"/>
                <a:gd name="connsiteY12" fmla="*/ 82572 h 8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557" h="82571">
                  <a:moveTo>
                    <a:pt x="150675" y="82572"/>
                  </a:moveTo>
                  <a:lnTo>
                    <a:pt x="8883" y="82572"/>
                  </a:lnTo>
                  <a:cubicBezTo>
                    <a:pt x="3948" y="82572"/>
                    <a:pt x="0" y="78624"/>
                    <a:pt x="0" y="73689"/>
                  </a:cubicBezTo>
                  <a:cubicBezTo>
                    <a:pt x="0" y="42216"/>
                    <a:pt x="18642" y="13595"/>
                    <a:pt x="47484" y="764"/>
                  </a:cubicBezTo>
                  <a:cubicBezTo>
                    <a:pt x="51980" y="-1210"/>
                    <a:pt x="57244" y="764"/>
                    <a:pt x="59217" y="5260"/>
                  </a:cubicBezTo>
                  <a:cubicBezTo>
                    <a:pt x="61191" y="9756"/>
                    <a:pt x="59217" y="15020"/>
                    <a:pt x="54721" y="16994"/>
                  </a:cubicBezTo>
                  <a:cubicBezTo>
                    <a:pt x="35092" y="25657"/>
                    <a:pt x="21494" y="43861"/>
                    <a:pt x="18423" y="64697"/>
                  </a:cubicBezTo>
                  <a:lnTo>
                    <a:pt x="141135" y="64697"/>
                  </a:lnTo>
                  <a:cubicBezTo>
                    <a:pt x="138174" y="44190"/>
                    <a:pt x="124905" y="26206"/>
                    <a:pt x="105714" y="17323"/>
                  </a:cubicBezTo>
                  <a:cubicBezTo>
                    <a:pt x="101218" y="15240"/>
                    <a:pt x="99244" y="9976"/>
                    <a:pt x="101328" y="5480"/>
                  </a:cubicBezTo>
                  <a:cubicBezTo>
                    <a:pt x="103411" y="983"/>
                    <a:pt x="108675" y="-990"/>
                    <a:pt x="113171" y="1093"/>
                  </a:cubicBezTo>
                  <a:cubicBezTo>
                    <a:pt x="141354" y="14143"/>
                    <a:pt x="159558" y="42545"/>
                    <a:pt x="159558" y="73470"/>
                  </a:cubicBezTo>
                  <a:cubicBezTo>
                    <a:pt x="159558" y="78624"/>
                    <a:pt x="155610" y="82572"/>
                    <a:pt x="150675" y="82572"/>
                  </a:cubicBezTo>
                  <a:close/>
                </a:path>
              </a:pathLst>
            </a:custGeom>
            <a:grpFill/>
            <a:ln w="10954" cap="flat">
              <a:noFill/>
              <a:prstDash val="solid"/>
              <a:miter/>
            </a:ln>
          </p:spPr>
          <p:txBody>
            <a:bodyPr rtlCol="0" anchor="ctr"/>
            <a:lstStyle/>
            <a:p>
              <a:endParaRPr lang="en-US"/>
            </a:p>
          </p:txBody>
        </p:sp>
        <p:sp>
          <p:nvSpPr>
            <p:cNvPr id="1756" name="Forma libre: forma 1755">
              <a:extLst>
                <a:ext uri="{FF2B5EF4-FFF2-40B4-BE49-F238E27FC236}">
                  <a16:creationId xmlns:a16="http://schemas.microsoft.com/office/drawing/2014/main" id="{A1D6FB3F-1EB8-4060-9087-F7F81C439409}"/>
                </a:ext>
              </a:extLst>
            </p:cNvPr>
            <p:cNvSpPr/>
            <p:nvPr/>
          </p:nvSpPr>
          <p:spPr>
            <a:xfrm>
              <a:off x="4173552" y="1800030"/>
              <a:ext cx="546225" cy="329533"/>
            </a:xfrm>
            <a:custGeom>
              <a:avLst/>
              <a:gdLst>
                <a:gd name="connsiteX0" fmla="*/ 537234 w 546225"/>
                <a:gd name="connsiteY0" fmla="*/ 329534 h 329533"/>
                <a:gd name="connsiteX1" fmla="*/ 473630 w 546225"/>
                <a:gd name="connsiteY1" fmla="*/ 329534 h 329533"/>
                <a:gd name="connsiteX2" fmla="*/ 467160 w 546225"/>
                <a:gd name="connsiteY2" fmla="*/ 326792 h 329533"/>
                <a:gd name="connsiteX3" fmla="*/ 464747 w 546225"/>
                <a:gd name="connsiteY3" fmla="*/ 320213 h 329533"/>
                <a:gd name="connsiteX4" fmla="*/ 467598 w 546225"/>
                <a:gd name="connsiteY4" fmla="*/ 268562 h 329533"/>
                <a:gd name="connsiteX5" fmla="*/ 330521 w 546225"/>
                <a:gd name="connsiteY5" fmla="*/ 268562 h 329533"/>
                <a:gd name="connsiteX6" fmla="*/ 333372 w 546225"/>
                <a:gd name="connsiteY6" fmla="*/ 320213 h 329533"/>
                <a:gd name="connsiteX7" fmla="*/ 330960 w 546225"/>
                <a:gd name="connsiteY7" fmla="*/ 326792 h 329533"/>
                <a:gd name="connsiteX8" fmla="*/ 324490 w 546225"/>
                <a:gd name="connsiteY8" fmla="*/ 329534 h 329533"/>
                <a:gd name="connsiteX9" fmla="*/ 222833 w 546225"/>
                <a:gd name="connsiteY9" fmla="*/ 329534 h 329533"/>
                <a:gd name="connsiteX10" fmla="*/ 216363 w 546225"/>
                <a:gd name="connsiteY10" fmla="*/ 326792 h 329533"/>
                <a:gd name="connsiteX11" fmla="*/ 213950 w 546225"/>
                <a:gd name="connsiteY11" fmla="*/ 320213 h 329533"/>
                <a:gd name="connsiteX12" fmla="*/ 216802 w 546225"/>
                <a:gd name="connsiteY12" fmla="*/ 268562 h 329533"/>
                <a:gd name="connsiteX13" fmla="*/ 79724 w 546225"/>
                <a:gd name="connsiteY13" fmla="*/ 268562 h 329533"/>
                <a:gd name="connsiteX14" fmla="*/ 82575 w 546225"/>
                <a:gd name="connsiteY14" fmla="*/ 320213 h 329533"/>
                <a:gd name="connsiteX15" fmla="*/ 80163 w 546225"/>
                <a:gd name="connsiteY15" fmla="*/ 326792 h 329533"/>
                <a:gd name="connsiteX16" fmla="*/ 73693 w 546225"/>
                <a:gd name="connsiteY16" fmla="*/ 329534 h 329533"/>
                <a:gd name="connsiteX17" fmla="*/ 8883 w 546225"/>
                <a:gd name="connsiteY17" fmla="*/ 329534 h 329533"/>
                <a:gd name="connsiteX18" fmla="*/ 0 w 546225"/>
                <a:gd name="connsiteY18" fmla="*/ 320651 h 329533"/>
                <a:gd name="connsiteX19" fmla="*/ 0 w 546225"/>
                <a:gd name="connsiteY19" fmla="*/ 8883 h 329533"/>
                <a:gd name="connsiteX20" fmla="*/ 8883 w 546225"/>
                <a:gd name="connsiteY20" fmla="*/ 0 h 329533"/>
                <a:gd name="connsiteX21" fmla="*/ 537343 w 546225"/>
                <a:gd name="connsiteY21" fmla="*/ 0 h 329533"/>
                <a:gd name="connsiteX22" fmla="*/ 546226 w 546225"/>
                <a:gd name="connsiteY22" fmla="*/ 8883 h 329533"/>
                <a:gd name="connsiteX23" fmla="*/ 546226 w 546225"/>
                <a:gd name="connsiteY23" fmla="*/ 320542 h 329533"/>
                <a:gd name="connsiteX24" fmla="*/ 537234 w 546225"/>
                <a:gd name="connsiteY24" fmla="*/ 329534 h 329533"/>
                <a:gd name="connsiteX25" fmla="*/ 483061 w 546225"/>
                <a:gd name="connsiteY25" fmla="*/ 311769 h 329533"/>
                <a:gd name="connsiteX26" fmla="*/ 528351 w 546225"/>
                <a:gd name="connsiteY26" fmla="*/ 311769 h 329533"/>
                <a:gd name="connsiteX27" fmla="*/ 528351 w 546225"/>
                <a:gd name="connsiteY27" fmla="*/ 17875 h 329533"/>
                <a:gd name="connsiteX28" fmla="*/ 17765 w 546225"/>
                <a:gd name="connsiteY28" fmla="*/ 17875 h 329533"/>
                <a:gd name="connsiteX29" fmla="*/ 17765 w 546225"/>
                <a:gd name="connsiteY29" fmla="*/ 311769 h 329533"/>
                <a:gd name="connsiteX30" fmla="*/ 64262 w 546225"/>
                <a:gd name="connsiteY30" fmla="*/ 311769 h 329533"/>
                <a:gd name="connsiteX31" fmla="*/ 61411 w 546225"/>
                <a:gd name="connsiteY31" fmla="*/ 260118 h 329533"/>
                <a:gd name="connsiteX32" fmla="*/ 63823 w 546225"/>
                <a:gd name="connsiteY32" fmla="*/ 253538 h 329533"/>
                <a:gd name="connsiteX33" fmla="*/ 70293 w 546225"/>
                <a:gd name="connsiteY33" fmla="*/ 250797 h 329533"/>
                <a:gd name="connsiteX34" fmla="*/ 226123 w 546225"/>
                <a:gd name="connsiteY34" fmla="*/ 250797 h 329533"/>
                <a:gd name="connsiteX35" fmla="*/ 232593 w 546225"/>
                <a:gd name="connsiteY35" fmla="*/ 253538 h 329533"/>
                <a:gd name="connsiteX36" fmla="*/ 235005 w 546225"/>
                <a:gd name="connsiteY36" fmla="*/ 260118 h 329533"/>
                <a:gd name="connsiteX37" fmla="*/ 232264 w 546225"/>
                <a:gd name="connsiteY37" fmla="*/ 311769 h 329533"/>
                <a:gd name="connsiteX38" fmla="*/ 315168 w 546225"/>
                <a:gd name="connsiteY38" fmla="*/ 311769 h 329533"/>
                <a:gd name="connsiteX39" fmla="*/ 312317 w 546225"/>
                <a:gd name="connsiteY39" fmla="*/ 260118 h 329533"/>
                <a:gd name="connsiteX40" fmla="*/ 314730 w 546225"/>
                <a:gd name="connsiteY40" fmla="*/ 253538 h 329533"/>
                <a:gd name="connsiteX41" fmla="*/ 321200 w 546225"/>
                <a:gd name="connsiteY41" fmla="*/ 250797 h 329533"/>
                <a:gd name="connsiteX42" fmla="*/ 477029 w 546225"/>
                <a:gd name="connsiteY42" fmla="*/ 250797 h 329533"/>
                <a:gd name="connsiteX43" fmla="*/ 483499 w 546225"/>
                <a:gd name="connsiteY43" fmla="*/ 253538 h 329533"/>
                <a:gd name="connsiteX44" fmla="*/ 485912 w 546225"/>
                <a:gd name="connsiteY44" fmla="*/ 260118 h 329533"/>
                <a:gd name="connsiteX45" fmla="*/ 483061 w 546225"/>
                <a:gd name="connsiteY45" fmla="*/ 311769 h 32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46225" h="329533">
                  <a:moveTo>
                    <a:pt x="537234" y="329534"/>
                  </a:moveTo>
                  <a:lnTo>
                    <a:pt x="473630" y="329534"/>
                  </a:lnTo>
                  <a:cubicBezTo>
                    <a:pt x="471217" y="329534"/>
                    <a:pt x="468805" y="328547"/>
                    <a:pt x="467160" y="326792"/>
                  </a:cubicBezTo>
                  <a:cubicBezTo>
                    <a:pt x="465515" y="325038"/>
                    <a:pt x="464637" y="322625"/>
                    <a:pt x="464747" y="320213"/>
                  </a:cubicBezTo>
                  <a:lnTo>
                    <a:pt x="467598" y="268562"/>
                  </a:lnTo>
                  <a:lnTo>
                    <a:pt x="330521" y="268562"/>
                  </a:lnTo>
                  <a:lnTo>
                    <a:pt x="333372" y="320213"/>
                  </a:lnTo>
                  <a:cubicBezTo>
                    <a:pt x="333482" y="322625"/>
                    <a:pt x="332604" y="325038"/>
                    <a:pt x="330960" y="326792"/>
                  </a:cubicBezTo>
                  <a:cubicBezTo>
                    <a:pt x="329315" y="328547"/>
                    <a:pt x="326902" y="329534"/>
                    <a:pt x="324490" y="329534"/>
                  </a:cubicBezTo>
                  <a:lnTo>
                    <a:pt x="222833" y="329534"/>
                  </a:lnTo>
                  <a:cubicBezTo>
                    <a:pt x="220420" y="329534"/>
                    <a:pt x="218008" y="328547"/>
                    <a:pt x="216363" y="326792"/>
                  </a:cubicBezTo>
                  <a:cubicBezTo>
                    <a:pt x="214718" y="325038"/>
                    <a:pt x="213841" y="322625"/>
                    <a:pt x="213950" y="320213"/>
                  </a:cubicBezTo>
                  <a:lnTo>
                    <a:pt x="216802" y="268562"/>
                  </a:lnTo>
                  <a:lnTo>
                    <a:pt x="79724" y="268562"/>
                  </a:lnTo>
                  <a:lnTo>
                    <a:pt x="82575" y="320213"/>
                  </a:lnTo>
                  <a:cubicBezTo>
                    <a:pt x="82685" y="322625"/>
                    <a:pt x="81808" y="325038"/>
                    <a:pt x="80163" y="326792"/>
                  </a:cubicBezTo>
                  <a:cubicBezTo>
                    <a:pt x="78518" y="328547"/>
                    <a:pt x="76105" y="329534"/>
                    <a:pt x="73693" y="329534"/>
                  </a:cubicBezTo>
                  <a:lnTo>
                    <a:pt x="8883" y="329534"/>
                  </a:lnTo>
                  <a:cubicBezTo>
                    <a:pt x="3948" y="329534"/>
                    <a:pt x="0" y="325586"/>
                    <a:pt x="0" y="320651"/>
                  </a:cubicBezTo>
                  <a:lnTo>
                    <a:pt x="0" y="8883"/>
                  </a:lnTo>
                  <a:cubicBezTo>
                    <a:pt x="0" y="3948"/>
                    <a:pt x="3948" y="0"/>
                    <a:pt x="8883" y="0"/>
                  </a:cubicBezTo>
                  <a:lnTo>
                    <a:pt x="537343" y="0"/>
                  </a:lnTo>
                  <a:cubicBezTo>
                    <a:pt x="542278" y="0"/>
                    <a:pt x="546226" y="3948"/>
                    <a:pt x="546226" y="8883"/>
                  </a:cubicBezTo>
                  <a:lnTo>
                    <a:pt x="546226" y="320542"/>
                  </a:lnTo>
                  <a:cubicBezTo>
                    <a:pt x="546116" y="325586"/>
                    <a:pt x="542168" y="329534"/>
                    <a:pt x="537234" y="329534"/>
                  </a:cubicBezTo>
                  <a:close/>
                  <a:moveTo>
                    <a:pt x="483061" y="311769"/>
                  </a:moveTo>
                  <a:lnTo>
                    <a:pt x="528351" y="311769"/>
                  </a:lnTo>
                  <a:lnTo>
                    <a:pt x="528351" y="17875"/>
                  </a:lnTo>
                  <a:lnTo>
                    <a:pt x="17765" y="17875"/>
                  </a:lnTo>
                  <a:lnTo>
                    <a:pt x="17765" y="311769"/>
                  </a:lnTo>
                  <a:lnTo>
                    <a:pt x="64262" y="311769"/>
                  </a:lnTo>
                  <a:lnTo>
                    <a:pt x="61411" y="260118"/>
                  </a:lnTo>
                  <a:cubicBezTo>
                    <a:pt x="61301" y="257705"/>
                    <a:pt x="62178" y="255293"/>
                    <a:pt x="63823" y="253538"/>
                  </a:cubicBezTo>
                  <a:cubicBezTo>
                    <a:pt x="65468" y="251784"/>
                    <a:pt x="67881" y="250797"/>
                    <a:pt x="70293" y="250797"/>
                  </a:cubicBezTo>
                  <a:lnTo>
                    <a:pt x="226123" y="250797"/>
                  </a:lnTo>
                  <a:cubicBezTo>
                    <a:pt x="228535" y="250797"/>
                    <a:pt x="230948" y="251784"/>
                    <a:pt x="232593" y="253538"/>
                  </a:cubicBezTo>
                  <a:cubicBezTo>
                    <a:pt x="234238" y="255293"/>
                    <a:pt x="235115" y="257705"/>
                    <a:pt x="235005" y="260118"/>
                  </a:cubicBezTo>
                  <a:lnTo>
                    <a:pt x="232264" y="311769"/>
                  </a:lnTo>
                  <a:lnTo>
                    <a:pt x="315168" y="311769"/>
                  </a:lnTo>
                  <a:lnTo>
                    <a:pt x="312317" y="260118"/>
                  </a:lnTo>
                  <a:cubicBezTo>
                    <a:pt x="312207" y="257705"/>
                    <a:pt x="313085" y="255293"/>
                    <a:pt x="314730" y="253538"/>
                  </a:cubicBezTo>
                  <a:cubicBezTo>
                    <a:pt x="316374" y="251784"/>
                    <a:pt x="318787" y="250797"/>
                    <a:pt x="321200" y="250797"/>
                  </a:cubicBezTo>
                  <a:lnTo>
                    <a:pt x="477029" y="250797"/>
                  </a:lnTo>
                  <a:cubicBezTo>
                    <a:pt x="479442" y="250797"/>
                    <a:pt x="481854" y="251784"/>
                    <a:pt x="483499" y="253538"/>
                  </a:cubicBezTo>
                  <a:cubicBezTo>
                    <a:pt x="485144" y="255293"/>
                    <a:pt x="486022" y="257705"/>
                    <a:pt x="485912" y="260118"/>
                  </a:cubicBezTo>
                  <a:lnTo>
                    <a:pt x="483061" y="311769"/>
                  </a:lnTo>
                  <a:close/>
                </a:path>
              </a:pathLst>
            </a:custGeom>
            <a:grpFill/>
            <a:ln w="10954" cap="flat">
              <a:noFill/>
              <a:prstDash val="solid"/>
              <a:miter/>
            </a:ln>
          </p:spPr>
          <p:txBody>
            <a:bodyPr rtlCol="0" anchor="ctr"/>
            <a:lstStyle/>
            <a:p>
              <a:endParaRPr lang="en-US"/>
            </a:p>
          </p:txBody>
        </p:sp>
        <p:sp>
          <p:nvSpPr>
            <p:cNvPr id="1757" name="Forma libre: forma 1756">
              <a:extLst>
                <a:ext uri="{FF2B5EF4-FFF2-40B4-BE49-F238E27FC236}">
                  <a16:creationId xmlns:a16="http://schemas.microsoft.com/office/drawing/2014/main" id="{ED492BE6-8860-4B68-A141-2B7022AD1865}"/>
                </a:ext>
              </a:extLst>
            </p:cNvPr>
            <p:cNvSpPr/>
            <p:nvPr/>
          </p:nvSpPr>
          <p:spPr>
            <a:xfrm>
              <a:off x="4153045" y="1767570"/>
              <a:ext cx="586911" cy="50334"/>
            </a:xfrm>
            <a:custGeom>
              <a:avLst/>
              <a:gdLst>
                <a:gd name="connsiteX0" fmla="*/ 572216 w 586911"/>
                <a:gd name="connsiteY0" fmla="*/ 50335 h 50334"/>
                <a:gd name="connsiteX1" fmla="*/ 14804 w 586911"/>
                <a:gd name="connsiteY1" fmla="*/ 50335 h 50334"/>
                <a:gd name="connsiteX2" fmla="*/ 0 w 586911"/>
                <a:gd name="connsiteY2" fmla="*/ 35530 h 50334"/>
                <a:gd name="connsiteX3" fmla="*/ 0 w 586911"/>
                <a:gd name="connsiteY3" fmla="*/ 14804 h 50334"/>
                <a:gd name="connsiteX4" fmla="*/ 14804 w 586911"/>
                <a:gd name="connsiteY4" fmla="*/ 0 h 50334"/>
                <a:gd name="connsiteX5" fmla="*/ 572106 w 586911"/>
                <a:gd name="connsiteY5" fmla="*/ 0 h 50334"/>
                <a:gd name="connsiteX6" fmla="*/ 586910 w 586911"/>
                <a:gd name="connsiteY6" fmla="*/ 14804 h 50334"/>
                <a:gd name="connsiteX7" fmla="*/ 586910 w 586911"/>
                <a:gd name="connsiteY7" fmla="*/ 35421 h 50334"/>
                <a:gd name="connsiteX8" fmla="*/ 572216 w 586911"/>
                <a:gd name="connsiteY8" fmla="*/ 50335 h 50334"/>
                <a:gd name="connsiteX9" fmla="*/ 17765 w 586911"/>
                <a:gd name="connsiteY9" fmla="*/ 32460 h 50334"/>
                <a:gd name="connsiteX10" fmla="*/ 569145 w 586911"/>
                <a:gd name="connsiteY10" fmla="*/ 32460 h 50334"/>
                <a:gd name="connsiteX11" fmla="*/ 569145 w 586911"/>
                <a:gd name="connsiteY11" fmla="*/ 17875 h 50334"/>
                <a:gd name="connsiteX12" fmla="*/ 17765 w 586911"/>
                <a:gd name="connsiteY12" fmla="*/ 17875 h 50334"/>
                <a:gd name="connsiteX13" fmla="*/ 17765 w 586911"/>
                <a:gd name="connsiteY13" fmla="*/ 32460 h 5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6911" h="50334">
                  <a:moveTo>
                    <a:pt x="572216" y="50335"/>
                  </a:moveTo>
                  <a:lnTo>
                    <a:pt x="14804" y="50335"/>
                  </a:lnTo>
                  <a:cubicBezTo>
                    <a:pt x="6580" y="50335"/>
                    <a:pt x="0" y="43645"/>
                    <a:pt x="0" y="35530"/>
                  </a:cubicBezTo>
                  <a:lnTo>
                    <a:pt x="0" y="14804"/>
                  </a:lnTo>
                  <a:cubicBezTo>
                    <a:pt x="0" y="6580"/>
                    <a:pt x="6689" y="0"/>
                    <a:pt x="14804" y="0"/>
                  </a:cubicBezTo>
                  <a:lnTo>
                    <a:pt x="572106" y="0"/>
                  </a:lnTo>
                  <a:cubicBezTo>
                    <a:pt x="580331" y="0"/>
                    <a:pt x="586910" y="6689"/>
                    <a:pt x="586910" y="14804"/>
                  </a:cubicBezTo>
                  <a:lnTo>
                    <a:pt x="586910" y="35421"/>
                  </a:lnTo>
                  <a:cubicBezTo>
                    <a:pt x="587020" y="43645"/>
                    <a:pt x="580331" y="50335"/>
                    <a:pt x="572216" y="50335"/>
                  </a:cubicBezTo>
                  <a:close/>
                  <a:moveTo>
                    <a:pt x="17765" y="32460"/>
                  </a:moveTo>
                  <a:lnTo>
                    <a:pt x="569145" y="32460"/>
                  </a:lnTo>
                  <a:lnTo>
                    <a:pt x="569145" y="17875"/>
                  </a:lnTo>
                  <a:lnTo>
                    <a:pt x="17765" y="17875"/>
                  </a:lnTo>
                  <a:lnTo>
                    <a:pt x="17765" y="32460"/>
                  </a:lnTo>
                  <a:close/>
                </a:path>
              </a:pathLst>
            </a:custGeom>
            <a:grpFill/>
            <a:ln w="10954" cap="flat">
              <a:noFill/>
              <a:prstDash val="solid"/>
              <a:miter/>
            </a:ln>
          </p:spPr>
          <p:txBody>
            <a:bodyPr rtlCol="0" anchor="ctr"/>
            <a:lstStyle/>
            <a:p>
              <a:endParaRPr lang="en-US"/>
            </a:p>
          </p:txBody>
        </p:sp>
        <p:sp>
          <p:nvSpPr>
            <p:cNvPr id="1758" name="Forma libre: forma 1757">
              <a:extLst>
                <a:ext uri="{FF2B5EF4-FFF2-40B4-BE49-F238E27FC236}">
                  <a16:creationId xmlns:a16="http://schemas.microsoft.com/office/drawing/2014/main" id="{9C832BFB-91C5-4B8D-9E77-EAEA2CDB75DC}"/>
                </a:ext>
              </a:extLst>
            </p:cNvPr>
            <p:cNvSpPr/>
            <p:nvPr/>
          </p:nvSpPr>
          <p:spPr>
            <a:xfrm>
              <a:off x="4404829" y="1828761"/>
              <a:ext cx="17984" cy="138502"/>
            </a:xfrm>
            <a:custGeom>
              <a:avLst/>
              <a:gdLst>
                <a:gd name="connsiteX0" fmla="*/ 8883 w 17984"/>
                <a:gd name="connsiteY0" fmla="*/ 138503 h 138502"/>
                <a:gd name="connsiteX1" fmla="*/ 0 w 17984"/>
                <a:gd name="connsiteY1" fmla="*/ 129620 h 138502"/>
                <a:gd name="connsiteX2" fmla="*/ 219 w 17984"/>
                <a:gd name="connsiteY2" fmla="*/ 8883 h 138502"/>
                <a:gd name="connsiteX3" fmla="*/ 9102 w 17984"/>
                <a:gd name="connsiteY3" fmla="*/ 0 h 138502"/>
                <a:gd name="connsiteX4" fmla="*/ 17985 w 17984"/>
                <a:gd name="connsiteY4" fmla="*/ 8883 h 138502"/>
                <a:gd name="connsiteX5" fmla="*/ 17765 w 17984"/>
                <a:gd name="connsiteY5" fmla="*/ 129620 h 138502"/>
                <a:gd name="connsiteX6" fmla="*/ 8883 w 17984"/>
                <a:gd name="connsiteY6" fmla="*/ 138503 h 13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84" h="138502">
                  <a:moveTo>
                    <a:pt x="8883" y="138503"/>
                  </a:moveTo>
                  <a:cubicBezTo>
                    <a:pt x="3948" y="138503"/>
                    <a:pt x="0" y="134555"/>
                    <a:pt x="0" y="129620"/>
                  </a:cubicBezTo>
                  <a:lnTo>
                    <a:pt x="219" y="8883"/>
                  </a:lnTo>
                  <a:cubicBezTo>
                    <a:pt x="219" y="3948"/>
                    <a:pt x="4167" y="0"/>
                    <a:pt x="9102" y="0"/>
                  </a:cubicBezTo>
                  <a:cubicBezTo>
                    <a:pt x="14037" y="0"/>
                    <a:pt x="17985" y="3948"/>
                    <a:pt x="17985" y="8883"/>
                  </a:cubicBezTo>
                  <a:lnTo>
                    <a:pt x="17765" y="129620"/>
                  </a:lnTo>
                  <a:cubicBezTo>
                    <a:pt x="17765" y="134445"/>
                    <a:pt x="13817" y="138503"/>
                    <a:pt x="8883" y="138503"/>
                  </a:cubicBezTo>
                  <a:close/>
                </a:path>
              </a:pathLst>
            </a:custGeom>
            <a:grpFill/>
            <a:ln w="10954" cap="flat">
              <a:noFill/>
              <a:prstDash val="solid"/>
              <a:miter/>
            </a:ln>
          </p:spPr>
          <p:txBody>
            <a:bodyPr rtlCol="0" anchor="ctr"/>
            <a:lstStyle/>
            <a:p>
              <a:endParaRPr lang="en-US"/>
            </a:p>
          </p:txBody>
        </p:sp>
        <p:sp>
          <p:nvSpPr>
            <p:cNvPr id="1759" name="Forma libre: forma 1758">
              <a:extLst>
                <a:ext uri="{FF2B5EF4-FFF2-40B4-BE49-F238E27FC236}">
                  <a16:creationId xmlns:a16="http://schemas.microsoft.com/office/drawing/2014/main" id="{EF7C7E2C-F24A-41A9-80B2-BFA7E03541C7}"/>
                </a:ext>
              </a:extLst>
            </p:cNvPr>
            <p:cNvSpPr/>
            <p:nvPr/>
          </p:nvSpPr>
          <p:spPr>
            <a:xfrm>
              <a:off x="4376207" y="1828706"/>
              <a:ext cx="75337" cy="46441"/>
            </a:xfrm>
            <a:custGeom>
              <a:avLst/>
              <a:gdLst>
                <a:gd name="connsiteX0" fmla="*/ 66455 w 75337"/>
                <a:gd name="connsiteY0" fmla="*/ 46442 h 46441"/>
                <a:gd name="connsiteX1" fmla="*/ 60204 w 75337"/>
                <a:gd name="connsiteY1" fmla="*/ 43810 h 46441"/>
                <a:gd name="connsiteX2" fmla="*/ 37724 w 75337"/>
                <a:gd name="connsiteY2" fmla="*/ 21329 h 46441"/>
                <a:gd name="connsiteX3" fmla="*/ 15243 w 75337"/>
                <a:gd name="connsiteY3" fmla="*/ 43810 h 46441"/>
                <a:gd name="connsiteX4" fmla="*/ 2632 w 75337"/>
                <a:gd name="connsiteY4" fmla="*/ 43810 h 46441"/>
                <a:gd name="connsiteX5" fmla="*/ 2632 w 75337"/>
                <a:gd name="connsiteY5" fmla="*/ 31199 h 46441"/>
                <a:gd name="connsiteX6" fmla="*/ 31363 w 75337"/>
                <a:gd name="connsiteY6" fmla="*/ 2467 h 46441"/>
                <a:gd name="connsiteX7" fmla="*/ 43974 w 75337"/>
                <a:gd name="connsiteY7" fmla="*/ 2467 h 46441"/>
                <a:gd name="connsiteX8" fmla="*/ 72706 w 75337"/>
                <a:gd name="connsiteY8" fmla="*/ 31199 h 46441"/>
                <a:gd name="connsiteX9" fmla="*/ 72706 w 75337"/>
                <a:gd name="connsiteY9" fmla="*/ 43810 h 46441"/>
                <a:gd name="connsiteX10" fmla="*/ 66455 w 75337"/>
                <a:gd name="connsiteY10" fmla="*/ 46442 h 4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337" h="46441">
                  <a:moveTo>
                    <a:pt x="66455" y="46442"/>
                  </a:moveTo>
                  <a:cubicBezTo>
                    <a:pt x="64152" y="46442"/>
                    <a:pt x="61849" y="45565"/>
                    <a:pt x="60204" y="43810"/>
                  </a:cubicBezTo>
                  <a:lnTo>
                    <a:pt x="37724" y="21329"/>
                  </a:lnTo>
                  <a:lnTo>
                    <a:pt x="15243" y="43810"/>
                  </a:lnTo>
                  <a:cubicBezTo>
                    <a:pt x="11734" y="47319"/>
                    <a:pt x="6141" y="47319"/>
                    <a:pt x="2632" y="43810"/>
                  </a:cubicBezTo>
                  <a:cubicBezTo>
                    <a:pt x="-877" y="40301"/>
                    <a:pt x="-877" y="34708"/>
                    <a:pt x="2632" y="31199"/>
                  </a:cubicBezTo>
                  <a:lnTo>
                    <a:pt x="31363" y="2467"/>
                  </a:lnTo>
                  <a:cubicBezTo>
                    <a:pt x="34653" y="-822"/>
                    <a:pt x="40575" y="-822"/>
                    <a:pt x="43974" y="2467"/>
                  </a:cubicBezTo>
                  <a:lnTo>
                    <a:pt x="72706" y="31199"/>
                  </a:lnTo>
                  <a:cubicBezTo>
                    <a:pt x="76215" y="34708"/>
                    <a:pt x="76215" y="40301"/>
                    <a:pt x="72706" y="43810"/>
                  </a:cubicBezTo>
                  <a:cubicBezTo>
                    <a:pt x="70951" y="45674"/>
                    <a:pt x="68758" y="46442"/>
                    <a:pt x="66455" y="46442"/>
                  </a:cubicBezTo>
                  <a:close/>
                </a:path>
              </a:pathLst>
            </a:custGeom>
            <a:grpFill/>
            <a:ln w="10954" cap="flat">
              <a:noFill/>
              <a:prstDash val="solid"/>
              <a:miter/>
            </a:ln>
          </p:spPr>
          <p:txBody>
            <a:bodyPr rtlCol="0" anchor="ctr"/>
            <a:lstStyle/>
            <a:p>
              <a:endParaRPr lang="en-US"/>
            </a:p>
          </p:txBody>
        </p:sp>
        <p:sp>
          <p:nvSpPr>
            <p:cNvPr id="1760" name="Forma libre: forma 1759">
              <a:extLst>
                <a:ext uri="{FF2B5EF4-FFF2-40B4-BE49-F238E27FC236}">
                  <a16:creationId xmlns:a16="http://schemas.microsoft.com/office/drawing/2014/main" id="{3F75102D-4614-42E5-8715-308BC3FEA8AF}"/>
                </a:ext>
              </a:extLst>
            </p:cNvPr>
            <p:cNvSpPr/>
            <p:nvPr/>
          </p:nvSpPr>
          <p:spPr>
            <a:xfrm>
              <a:off x="4470297" y="1834573"/>
              <a:ext cx="17984" cy="138612"/>
            </a:xfrm>
            <a:custGeom>
              <a:avLst/>
              <a:gdLst>
                <a:gd name="connsiteX0" fmla="*/ 8883 w 17984"/>
                <a:gd name="connsiteY0" fmla="*/ 138613 h 138612"/>
                <a:gd name="connsiteX1" fmla="*/ 0 w 17984"/>
                <a:gd name="connsiteY1" fmla="*/ 129730 h 138612"/>
                <a:gd name="connsiteX2" fmla="*/ 219 w 17984"/>
                <a:gd name="connsiteY2" fmla="*/ 8883 h 138612"/>
                <a:gd name="connsiteX3" fmla="*/ 9102 w 17984"/>
                <a:gd name="connsiteY3" fmla="*/ 0 h 138612"/>
                <a:gd name="connsiteX4" fmla="*/ 17985 w 17984"/>
                <a:gd name="connsiteY4" fmla="*/ 8883 h 138612"/>
                <a:gd name="connsiteX5" fmla="*/ 17765 w 17984"/>
                <a:gd name="connsiteY5" fmla="*/ 129620 h 138612"/>
                <a:gd name="connsiteX6" fmla="*/ 8883 w 17984"/>
                <a:gd name="connsiteY6" fmla="*/ 138613 h 1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84" h="138612">
                  <a:moveTo>
                    <a:pt x="8883" y="138613"/>
                  </a:moveTo>
                  <a:cubicBezTo>
                    <a:pt x="3948" y="138613"/>
                    <a:pt x="0" y="134665"/>
                    <a:pt x="0" y="129730"/>
                  </a:cubicBezTo>
                  <a:lnTo>
                    <a:pt x="219" y="8883"/>
                  </a:lnTo>
                  <a:cubicBezTo>
                    <a:pt x="219" y="3948"/>
                    <a:pt x="4167" y="0"/>
                    <a:pt x="9102" y="0"/>
                  </a:cubicBezTo>
                  <a:cubicBezTo>
                    <a:pt x="14037" y="0"/>
                    <a:pt x="17985" y="3948"/>
                    <a:pt x="17985" y="8883"/>
                  </a:cubicBezTo>
                  <a:lnTo>
                    <a:pt x="17765" y="129620"/>
                  </a:lnTo>
                  <a:cubicBezTo>
                    <a:pt x="17765" y="134555"/>
                    <a:pt x="13817" y="138613"/>
                    <a:pt x="8883" y="138613"/>
                  </a:cubicBezTo>
                  <a:close/>
                </a:path>
              </a:pathLst>
            </a:custGeom>
            <a:grpFill/>
            <a:ln w="10954" cap="flat">
              <a:noFill/>
              <a:prstDash val="solid"/>
              <a:miter/>
            </a:ln>
          </p:spPr>
          <p:txBody>
            <a:bodyPr rtlCol="0" anchor="ctr"/>
            <a:lstStyle/>
            <a:p>
              <a:endParaRPr lang="en-US"/>
            </a:p>
          </p:txBody>
        </p:sp>
        <p:sp>
          <p:nvSpPr>
            <p:cNvPr id="1761" name="Forma libre: forma 1760">
              <a:extLst>
                <a:ext uri="{FF2B5EF4-FFF2-40B4-BE49-F238E27FC236}">
                  <a16:creationId xmlns:a16="http://schemas.microsoft.com/office/drawing/2014/main" id="{61169A34-1C3B-4E0D-8162-A3AE89D364C1}"/>
                </a:ext>
              </a:extLst>
            </p:cNvPr>
            <p:cNvSpPr/>
            <p:nvPr/>
          </p:nvSpPr>
          <p:spPr>
            <a:xfrm>
              <a:off x="4441566" y="1926580"/>
              <a:ext cx="75447" cy="46606"/>
            </a:xfrm>
            <a:custGeom>
              <a:avLst/>
              <a:gdLst>
                <a:gd name="connsiteX0" fmla="*/ 37614 w 75447"/>
                <a:gd name="connsiteY0" fmla="*/ 46606 h 46606"/>
                <a:gd name="connsiteX1" fmla="*/ 31363 w 75447"/>
                <a:gd name="connsiteY1" fmla="*/ 43974 h 46606"/>
                <a:gd name="connsiteX2" fmla="*/ 2632 w 75447"/>
                <a:gd name="connsiteY2" fmla="*/ 15243 h 46606"/>
                <a:gd name="connsiteX3" fmla="*/ 2632 w 75447"/>
                <a:gd name="connsiteY3" fmla="*/ 2632 h 46606"/>
                <a:gd name="connsiteX4" fmla="*/ 15243 w 75447"/>
                <a:gd name="connsiteY4" fmla="*/ 2632 h 46606"/>
                <a:gd name="connsiteX5" fmla="*/ 37724 w 75447"/>
                <a:gd name="connsiteY5" fmla="*/ 25113 h 46606"/>
                <a:gd name="connsiteX6" fmla="*/ 60204 w 75447"/>
                <a:gd name="connsiteY6" fmla="*/ 2632 h 46606"/>
                <a:gd name="connsiteX7" fmla="*/ 72815 w 75447"/>
                <a:gd name="connsiteY7" fmla="*/ 2632 h 46606"/>
                <a:gd name="connsiteX8" fmla="*/ 72815 w 75447"/>
                <a:gd name="connsiteY8" fmla="*/ 15243 h 46606"/>
                <a:gd name="connsiteX9" fmla="*/ 44084 w 75447"/>
                <a:gd name="connsiteY9" fmla="*/ 43974 h 46606"/>
                <a:gd name="connsiteX10" fmla="*/ 37614 w 75447"/>
                <a:gd name="connsiteY10" fmla="*/ 46606 h 4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47" h="46606">
                  <a:moveTo>
                    <a:pt x="37614" y="46606"/>
                  </a:moveTo>
                  <a:cubicBezTo>
                    <a:pt x="35201" y="46606"/>
                    <a:pt x="33008" y="45619"/>
                    <a:pt x="31363" y="43974"/>
                  </a:cubicBezTo>
                  <a:lnTo>
                    <a:pt x="2632" y="15243"/>
                  </a:lnTo>
                  <a:cubicBezTo>
                    <a:pt x="-877" y="11734"/>
                    <a:pt x="-877" y="6141"/>
                    <a:pt x="2632" y="2632"/>
                  </a:cubicBezTo>
                  <a:cubicBezTo>
                    <a:pt x="6141" y="-877"/>
                    <a:pt x="11734" y="-877"/>
                    <a:pt x="15243" y="2632"/>
                  </a:cubicBezTo>
                  <a:lnTo>
                    <a:pt x="37724" y="25113"/>
                  </a:lnTo>
                  <a:lnTo>
                    <a:pt x="60204" y="2632"/>
                  </a:lnTo>
                  <a:cubicBezTo>
                    <a:pt x="63714" y="-877"/>
                    <a:pt x="69306" y="-877"/>
                    <a:pt x="72815" y="2632"/>
                  </a:cubicBezTo>
                  <a:cubicBezTo>
                    <a:pt x="76325" y="6141"/>
                    <a:pt x="76325" y="11734"/>
                    <a:pt x="72815" y="15243"/>
                  </a:cubicBezTo>
                  <a:lnTo>
                    <a:pt x="44084" y="43974"/>
                  </a:lnTo>
                  <a:cubicBezTo>
                    <a:pt x="42330" y="45619"/>
                    <a:pt x="40027" y="46606"/>
                    <a:pt x="37614" y="46606"/>
                  </a:cubicBezTo>
                  <a:close/>
                </a:path>
              </a:pathLst>
            </a:custGeom>
            <a:grpFill/>
            <a:ln w="10954" cap="flat">
              <a:noFill/>
              <a:prstDash val="solid"/>
              <a:miter/>
            </a:ln>
          </p:spPr>
          <p:txBody>
            <a:bodyPr rtlCol="0" anchor="ctr"/>
            <a:lstStyle/>
            <a:p>
              <a:endParaRPr lang="en-US"/>
            </a:p>
          </p:txBody>
        </p:sp>
      </p:grpSp>
      <p:grpSp>
        <p:nvGrpSpPr>
          <p:cNvPr id="1762" name="Gráfico 1466">
            <a:extLst>
              <a:ext uri="{FF2B5EF4-FFF2-40B4-BE49-F238E27FC236}">
                <a16:creationId xmlns:a16="http://schemas.microsoft.com/office/drawing/2014/main" id="{0DD4AB95-BEB3-4CD8-A76E-07E3710B28B2}"/>
              </a:ext>
            </a:extLst>
          </p:cNvPr>
          <p:cNvGrpSpPr/>
          <p:nvPr/>
        </p:nvGrpSpPr>
        <p:grpSpPr>
          <a:xfrm>
            <a:off x="3274544" y="1720196"/>
            <a:ext cx="579782" cy="612022"/>
            <a:chOff x="3274544" y="1720196"/>
            <a:chExt cx="579782" cy="612022"/>
          </a:xfrm>
          <a:solidFill>
            <a:srgbClr val="000000"/>
          </a:solidFill>
        </p:grpSpPr>
        <p:sp>
          <p:nvSpPr>
            <p:cNvPr id="1763" name="Forma libre: forma 1762">
              <a:extLst>
                <a:ext uri="{FF2B5EF4-FFF2-40B4-BE49-F238E27FC236}">
                  <a16:creationId xmlns:a16="http://schemas.microsoft.com/office/drawing/2014/main" id="{99780ED8-E094-43EF-A769-B03C94B34FD6}"/>
                </a:ext>
              </a:extLst>
            </p:cNvPr>
            <p:cNvSpPr/>
            <p:nvPr/>
          </p:nvSpPr>
          <p:spPr>
            <a:xfrm>
              <a:off x="3400655" y="2268286"/>
              <a:ext cx="17765" cy="63932"/>
            </a:xfrm>
            <a:custGeom>
              <a:avLst/>
              <a:gdLst>
                <a:gd name="connsiteX0" fmla="*/ 8883 w 17765"/>
                <a:gd name="connsiteY0" fmla="*/ 63933 h 63932"/>
                <a:gd name="connsiteX1" fmla="*/ 0 w 17765"/>
                <a:gd name="connsiteY1" fmla="*/ 55050 h 63932"/>
                <a:gd name="connsiteX2" fmla="*/ 0 w 17765"/>
                <a:gd name="connsiteY2" fmla="*/ 8883 h 63932"/>
                <a:gd name="connsiteX3" fmla="*/ 8883 w 17765"/>
                <a:gd name="connsiteY3" fmla="*/ 0 h 63932"/>
                <a:gd name="connsiteX4" fmla="*/ 17765 w 17765"/>
                <a:gd name="connsiteY4" fmla="*/ 8883 h 63932"/>
                <a:gd name="connsiteX5" fmla="*/ 17765 w 17765"/>
                <a:gd name="connsiteY5" fmla="*/ 55050 h 63932"/>
                <a:gd name="connsiteX6" fmla="*/ 8883 w 17765"/>
                <a:gd name="connsiteY6" fmla="*/ 63933 h 6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3932">
                  <a:moveTo>
                    <a:pt x="8883" y="63933"/>
                  </a:moveTo>
                  <a:cubicBezTo>
                    <a:pt x="3948" y="63933"/>
                    <a:pt x="0" y="59985"/>
                    <a:pt x="0" y="55050"/>
                  </a:cubicBezTo>
                  <a:lnTo>
                    <a:pt x="0" y="8883"/>
                  </a:lnTo>
                  <a:cubicBezTo>
                    <a:pt x="0" y="3948"/>
                    <a:pt x="3948" y="0"/>
                    <a:pt x="8883" y="0"/>
                  </a:cubicBezTo>
                  <a:cubicBezTo>
                    <a:pt x="13817" y="0"/>
                    <a:pt x="17765" y="3948"/>
                    <a:pt x="17765" y="8883"/>
                  </a:cubicBezTo>
                  <a:lnTo>
                    <a:pt x="17765" y="55050"/>
                  </a:lnTo>
                  <a:cubicBezTo>
                    <a:pt x="17765" y="59985"/>
                    <a:pt x="13817" y="63933"/>
                    <a:pt x="8883" y="63933"/>
                  </a:cubicBezTo>
                  <a:close/>
                </a:path>
              </a:pathLst>
            </a:custGeom>
            <a:grpFill/>
            <a:ln w="10954" cap="flat">
              <a:noFill/>
              <a:prstDash val="solid"/>
              <a:miter/>
            </a:ln>
          </p:spPr>
          <p:txBody>
            <a:bodyPr rtlCol="0" anchor="ctr"/>
            <a:lstStyle/>
            <a:p>
              <a:endParaRPr lang="en-US"/>
            </a:p>
          </p:txBody>
        </p:sp>
        <p:sp>
          <p:nvSpPr>
            <p:cNvPr id="1764" name="Forma libre: forma 1763">
              <a:extLst>
                <a:ext uri="{FF2B5EF4-FFF2-40B4-BE49-F238E27FC236}">
                  <a16:creationId xmlns:a16="http://schemas.microsoft.com/office/drawing/2014/main" id="{0F28789A-C9A5-423D-98D7-E195FB84CE45}"/>
                </a:ext>
              </a:extLst>
            </p:cNvPr>
            <p:cNvSpPr/>
            <p:nvPr/>
          </p:nvSpPr>
          <p:spPr>
            <a:xfrm>
              <a:off x="3321479" y="2090085"/>
              <a:ext cx="90800" cy="90800"/>
            </a:xfrm>
            <a:custGeom>
              <a:avLst/>
              <a:gdLst>
                <a:gd name="connsiteX0" fmla="*/ 45400 w 90800"/>
                <a:gd name="connsiteY0" fmla="*/ 90800 h 90800"/>
                <a:gd name="connsiteX1" fmla="*/ 0 w 90800"/>
                <a:gd name="connsiteY1" fmla="*/ 45400 h 90800"/>
                <a:gd name="connsiteX2" fmla="*/ 45400 w 90800"/>
                <a:gd name="connsiteY2" fmla="*/ 0 h 90800"/>
                <a:gd name="connsiteX3" fmla="*/ 90800 w 90800"/>
                <a:gd name="connsiteY3" fmla="*/ 45400 h 90800"/>
                <a:gd name="connsiteX4" fmla="*/ 45400 w 90800"/>
                <a:gd name="connsiteY4" fmla="*/ 90800 h 90800"/>
                <a:gd name="connsiteX5" fmla="*/ 45400 w 90800"/>
                <a:gd name="connsiteY5" fmla="*/ 17765 h 90800"/>
                <a:gd name="connsiteX6" fmla="*/ 17765 w 90800"/>
                <a:gd name="connsiteY6" fmla="*/ 45400 h 90800"/>
                <a:gd name="connsiteX7" fmla="*/ 45400 w 90800"/>
                <a:gd name="connsiteY7" fmla="*/ 73035 h 90800"/>
                <a:gd name="connsiteX8" fmla="*/ 73035 w 90800"/>
                <a:gd name="connsiteY8" fmla="*/ 45400 h 90800"/>
                <a:gd name="connsiteX9" fmla="*/ 45400 w 90800"/>
                <a:gd name="connsiteY9" fmla="*/ 17765 h 9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800" h="90800">
                  <a:moveTo>
                    <a:pt x="45400" y="90800"/>
                  </a:moveTo>
                  <a:cubicBezTo>
                    <a:pt x="20397" y="90800"/>
                    <a:pt x="0" y="70403"/>
                    <a:pt x="0" y="45400"/>
                  </a:cubicBezTo>
                  <a:cubicBezTo>
                    <a:pt x="0" y="20397"/>
                    <a:pt x="20397" y="0"/>
                    <a:pt x="45400" y="0"/>
                  </a:cubicBezTo>
                  <a:cubicBezTo>
                    <a:pt x="70403" y="0"/>
                    <a:pt x="90800" y="20397"/>
                    <a:pt x="90800" y="45400"/>
                  </a:cubicBezTo>
                  <a:cubicBezTo>
                    <a:pt x="90800" y="70403"/>
                    <a:pt x="70513" y="90800"/>
                    <a:pt x="45400" y="90800"/>
                  </a:cubicBezTo>
                  <a:close/>
                  <a:moveTo>
                    <a:pt x="45400" y="17765"/>
                  </a:moveTo>
                  <a:cubicBezTo>
                    <a:pt x="30157" y="17765"/>
                    <a:pt x="17765" y="30157"/>
                    <a:pt x="17765" y="45400"/>
                  </a:cubicBezTo>
                  <a:cubicBezTo>
                    <a:pt x="17765" y="60643"/>
                    <a:pt x="30157" y="73035"/>
                    <a:pt x="45400" y="73035"/>
                  </a:cubicBezTo>
                  <a:cubicBezTo>
                    <a:pt x="60643" y="73035"/>
                    <a:pt x="73035" y="60643"/>
                    <a:pt x="73035" y="45400"/>
                  </a:cubicBezTo>
                  <a:cubicBezTo>
                    <a:pt x="73035" y="30157"/>
                    <a:pt x="60643" y="17765"/>
                    <a:pt x="45400" y="17765"/>
                  </a:cubicBezTo>
                  <a:close/>
                </a:path>
              </a:pathLst>
            </a:custGeom>
            <a:grpFill/>
            <a:ln w="10954" cap="flat">
              <a:noFill/>
              <a:prstDash val="solid"/>
              <a:miter/>
            </a:ln>
          </p:spPr>
          <p:txBody>
            <a:bodyPr rtlCol="0" anchor="ctr"/>
            <a:lstStyle/>
            <a:p>
              <a:endParaRPr lang="en-US"/>
            </a:p>
          </p:txBody>
        </p:sp>
        <p:sp>
          <p:nvSpPr>
            <p:cNvPr id="1765" name="Forma libre: forma 1764">
              <a:extLst>
                <a:ext uri="{FF2B5EF4-FFF2-40B4-BE49-F238E27FC236}">
                  <a16:creationId xmlns:a16="http://schemas.microsoft.com/office/drawing/2014/main" id="{2E3F779B-9245-4A19-900E-D0BBADA429D5}"/>
                </a:ext>
              </a:extLst>
            </p:cNvPr>
            <p:cNvSpPr/>
            <p:nvPr/>
          </p:nvSpPr>
          <p:spPr>
            <a:xfrm>
              <a:off x="3315338" y="2268286"/>
              <a:ext cx="17765" cy="63932"/>
            </a:xfrm>
            <a:custGeom>
              <a:avLst/>
              <a:gdLst>
                <a:gd name="connsiteX0" fmla="*/ 8883 w 17765"/>
                <a:gd name="connsiteY0" fmla="*/ 63933 h 63932"/>
                <a:gd name="connsiteX1" fmla="*/ 0 w 17765"/>
                <a:gd name="connsiteY1" fmla="*/ 55050 h 63932"/>
                <a:gd name="connsiteX2" fmla="*/ 0 w 17765"/>
                <a:gd name="connsiteY2" fmla="*/ 8883 h 63932"/>
                <a:gd name="connsiteX3" fmla="*/ 8883 w 17765"/>
                <a:gd name="connsiteY3" fmla="*/ 0 h 63932"/>
                <a:gd name="connsiteX4" fmla="*/ 17765 w 17765"/>
                <a:gd name="connsiteY4" fmla="*/ 8883 h 63932"/>
                <a:gd name="connsiteX5" fmla="*/ 17765 w 17765"/>
                <a:gd name="connsiteY5" fmla="*/ 55050 h 63932"/>
                <a:gd name="connsiteX6" fmla="*/ 8883 w 17765"/>
                <a:gd name="connsiteY6" fmla="*/ 63933 h 6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3932">
                  <a:moveTo>
                    <a:pt x="8883" y="63933"/>
                  </a:moveTo>
                  <a:cubicBezTo>
                    <a:pt x="3948" y="63933"/>
                    <a:pt x="0" y="59985"/>
                    <a:pt x="0" y="55050"/>
                  </a:cubicBezTo>
                  <a:lnTo>
                    <a:pt x="0" y="8883"/>
                  </a:lnTo>
                  <a:cubicBezTo>
                    <a:pt x="0" y="3948"/>
                    <a:pt x="3948" y="0"/>
                    <a:pt x="8883" y="0"/>
                  </a:cubicBezTo>
                  <a:cubicBezTo>
                    <a:pt x="13817" y="0"/>
                    <a:pt x="17765" y="3948"/>
                    <a:pt x="17765" y="8883"/>
                  </a:cubicBezTo>
                  <a:lnTo>
                    <a:pt x="17765" y="55050"/>
                  </a:lnTo>
                  <a:cubicBezTo>
                    <a:pt x="17765" y="59985"/>
                    <a:pt x="13817" y="63933"/>
                    <a:pt x="8883" y="63933"/>
                  </a:cubicBezTo>
                  <a:close/>
                </a:path>
              </a:pathLst>
            </a:custGeom>
            <a:grpFill/>
            <a:ln w="10954" cap="flat">
              <a:noFill/>
              <a:prstDash val="solid"/>
              <a:miter/>
            </a:ln>
          </p:spPr>
          <p:txBody>
            <a:bodyPr rtlCol="0" anchor="ctr"/>
            <a:lstStyle/>
            <a:p>
              <a:endParaRPr lang="en-US"/>
            </a:p>
          </p:txBody>
        </p:sp>
        <p:sp>
          <p:nvSpPr>
            <p:cNvPr id="1766" name="Forma libre: forma 1765">
              <a:extLst>
                <a:ext uri="{FF2B5EF4-FFF2-40B4-BE49-F238E27FC236}">
                  <a16:creationId xmlns:a16="http://schemas.microsoft.com/office/drawing/2014/main" id="{65E8D500-7660-4AC1-9EE6-5FA9B50CF93E}"/>
                </a:ext>
              </a:extLst>
            </p:cNvPr>
            <p:cNvSpPr/>
            <p:nvPr/>
          </p:nvSpPr>
          <p:spPr>
            <a:xfrm>
              <a:off x="3598156" y="2268286"/>
              <a:ext cx="17765" cy="63932"/>
            </a:xfrm>
            <a:custGeom>
              <a:avLst/>
              <a:gdLst>
                <a:gd name="connsiteX0" fmla="*/ 8883 w 17765"/>
                <a:gd name="connsiteY0" fmla="*/ 63933 h 63932"/>
                <a:gd name="connsiteX1" fmla="*/ 0 w 17765"/>
                <a:gd name="connsiteY1" fmla="*/ 55050 h 63932"/>
                <a:gd name="connsiteX2" fmla="*/ 0 w 17765"/>
                <a:gd name="connsiteY2" fmla="*/ 8883 h 63932"/>
                <a:gd name="connsiteX3" fmla="*/ 8883 w 17765"/>
                <a:gd name="connsiteY3" fmla="*/ 0 h 63932"/>
                <a:gd name="connsiteX4" fmla="*/ 17765 w 17765"/>
                <a:gd name="connsiteY4" fmla="*/ 8883 h 63932"/>
                <a:gd name="connsiteX5" fmla="*/ 17765 w 17765"/>
                <a:gd name="connsiteY5" fmla="*/ 55050 h 63932"/>
                <a:gd name="connsiteX6" fmla="*/ 8883 w 17765"/>
                <a:gd name="connsiteY6" fmla="*/ 63933 h 6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3932">
                  <a:moveTo>
                    <a:pt x="8883" y="63933"/>
                  </a:moveTo>
                  <a:cubicBezTo>
                    <a:pt x="3948" y="63933"/>
                    <a:pt x="0" y="59985"/>
                    <a:pt x="0" y="55050"/>
                  </a:cubicBezTo>
                  <a:lnTo>
                    <a:pt x="0" y="8883"/>
                  </a:lnTo>
                  <a:cubicBezTo>
                    <a:pt x="0" y="3948"/>
                    <a:pt x="3948" y="0"/>
                    <a:pt x="8883" y="0"/>
                  </a:cubicBezTo>
                  <a:cubicBezTo>
                    <a:pt x="13817" y="0"/>
                    <a:pt x="17765" y="3948"/>
                    <a:pt x="17765" y="8883"/>
                  </a:cubicBezTo>
                  <a:lnTo>
                    <a:pt x="17765" y="55050"/>
                  </a:lnTo>
                  <a:cubicBezTo>
                    <a:pt x="17765" y="59985"/>
                    <a:pt x="13817" y="63933"/>
                    <a:pt x="8883" y="63933"/>
                  </a:cubicBezTo>
                  <a:close/>
                </a:path>
              </a:pathLst>
            </a:custGeom>
            <a:grpFill/>
            <a:ln w="10954" cap="flat">
              <a:noFill/>
              <a:prstDash val="solid"/>
              <a:miter/>
            </a:ln>
          </p:spPr>
          <p:txBody>
            <a:bodyPr rtlCol="0" anchor="ctr"/>
            <a:lstStyle/>
            <a:p>
              <a:endParaRPr lang="en-US"/>
            </a:p>
          </p:txBody>
        </p:sp>
        <p:sp>
          <p:nvSpPr>
            <p:cNvPr id="1767" name="Forma libre: forma 1766">
              <a:extLst>
                <a:ext uri="{FF2B5EF4-FFF2-40B4-BE49-F238E27FC236}">
                  <a16:creationId xmlns:a16="http://schemas.microsoft.com/office/drawing/2014/main" id="{71C7912D-1494-409C-978A-2262B88F391F}"/>
                </a:ext>
              </a:extLst>
            </p:cNvPr>
            <p:cNvSpPr/>
            <p:nvPr/>
          </p:nvSpPr>
          <p:spPr>
            <a:xfrm>
              <a:off x="3518980" y="2090085"/>
              <a:ext cx="90800" cy="90800"/>
            </a:xfrm>
            <a:custGeom>
              <a:avLst/>
              <a:gdLst>
                <a:gd name="connsiteX0" fmla="*/ 45400 w 90800"/>
                <a:gd name="connsiteY0" fmla="*/ 90800 h 90800"/>
                <a:gd name="connsiteX1" fmla="*/ 0 w 90800"/>
                <a:gd name="connsiteY1" fmla="*/ 45400 h 90800"/>
                <a:gd name="connsiteX2" fmla="*/ 45400 w 90800"/>
                <a:gd name="connsiteY2" fmla="*/ 0 h 90800"/>
                <a:gd name="connsiteX3" fmla="*/ 90800 w 90800"/>
                <a:gd name="connsiteY3" fmla="*/ 45400 h 90800"/>
                <a:gd name="connsiteX4" fmla="*/ 45400 w 90800"/>
                <a:gd name="connsiteY4" fmla="*/ 90800 h 90800"/>
                <a:gd name="connsiteX5" fmla="*/ 45400 w 90800"/>
                <a:gd name="connsiteY5" fmla="*/ 17765 h 90800"/>
                <a:gd name="connsiteX6" fmla="*/ 17765 w 90800"/>
                <a:gd name="connsiteY6" fmla="*/ 45400 h 90800"/>
                <a:gd name="connsiteX7" fmla="*/ 45400 w 90800"/>
                <a:gd name="connsiteY7" fmla="*/ 73035 h 90800"/>
                <a:gd name="connsiteX8" fmla="*/ 73035 w 90800"/>
                <a:gd name="connsiteY8" fmla="*/ 45400 h 90800"/>
                <a:gd name="connsiteX9" fmla="*/ 45400 w 90800"/>
                <a:gd name="connsiteY9" fmla="*/ 17765 h 9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800" h="90800">
                  <a:moveTo>
                    <a:pt x="45400" y="90800"/>
                  </a:moveTo>
                  <a:cubicBezTo>
                    <a:pt x="20397" y="90800"/>
                    <a:pt x="0" y="70403"/>
                    <a:pt x="0" y="45400"/>
                  </a:cubicBezTo>
                  <a:cubicBezTo>
                    <a:pt x="0" y="20397"/>
                    <a:pt x="20397" y="0"/>
                    <a:pt x="45400" y="0"/>
                  </a:cubicBezTo>
                  <a:cubicBezTo>
                    <a:pt x="70403" y="0"/>
                    <a:pt x="90800" y="20397"/>
                    <a:pt x="90800" y="45400"/>
                  </a:cubicBezTo>
                  <a:cubicBezTo>
                    <a:pt x="90800" y="70403"/>
                    <a:pt x="70403" y="90800"/>
                    <a:pt x="45400" y="90800"/>
                  </a:cubicBezTo>
                  <a:close/>
                  <a:moveTo>
                    <a:pt x="45400" y="17765"/>
                  </a:moveTo>
                  <a:cubicBezTo>
                    <a:pt x="30157" y="17765"/>
                    <a:pt x="17765" y="30157"/>
                    <a:pt x="17765" y="45400"/>
                  </a:cubicBezTo>
                  <a:cubicBezTo>
                    <a:pt x="17765" y="60643"/>
                    <a:pt x="30157" y="73035"/>
                    <a:pt x="45400" y="73035"/>
                  </a:cubicBezTo>
                  <a:cubicBezTo>
                    <a:pt x="60643" y="73035"/>
                    <a:pt x="73035" y="60643"/>
                    <a:pt x="73035" y="45400"/>
                  </a:cubicBezTo>
                  <a:cubicBezTo>
                    <a:pt x="72925" y="30157"/>
                    <a:pt x="60533" y="17765"/>
                    <a:pt x="45400" y="17765"/>
                  </a:cubicBezTo>
                  <a:close/>
                </a:path>
              </a:pathLst>
            </a:custGeom>
            <a:grpFill/>
            <a:ln w="10954" cap="flat">
              <a:noFill/>
              <a:prstDash val="solid"/>
              <a:miter/>
            </a:ln>
          </p:spPr>
          <p:txBody>
            <a:bodyPr rtlCol="0" anchor="ctr"/>
            <a:lstStyle/>
            <a:p>
              <a:endParaRPr lang="en-US"/>
            </a:p>
          </p:txBody>
        </p:sp>
        <p:sp>
          <p:nvSpPr>
            <p:cNvPr id="1768" name="Forma libre: forma 1767">
              <a:extLst>
                <a:ext uri="{FF2B5EF4-FFF2-40B4-BE49-F238E27FC236}">
                  <a16:creationId xmlns:a16="http://schemas.microsoft.com/office/drawing/2014/main" id="{EAF2620F-1893-4E67-AA64-649A5096A11C}"/>
                </a:ext>
              </a:extLst>
            </p:cNvPr>
            <p:cNvSpPr/>
            <p:nvPr/>
          </p:nvSpPr>
          <p:spPr>
            <a:xfrm>
              <a:off x="3512839" y="2268286"/>
              <a:ext cx="17765" cy="63932"/>
            </a:xfrm>
            <a:custGeom>
              <a:avLst/>
              <a:gdLst>
                <a:gd name="connsiteX0" fmla="*/ 8883 w 17765"/>
                <a:gd name="connsiteY0" fmla="*/ 63933 h 63932"/>
                <a:gd name="connsiteX1" fmla="*/ 0 w 17765"/>
                <a:gd name="connsiteY1" fmla="*/ 55050 h 63932"/>
                <a:gd name="connsiteX2" fmla="*/ 0 w 17765"/>
                <a:gd name="connsiteY2" fmla="*/ 8883 h 63932"/>
                <a:gd name="connsiteX3" fmla="*/ 8883 w 17765"/>
                <a:gd name="connsiteY3" fmla="*/ 0 h 63932"/>
                <a:gd name="connsiteX4" fmla="*/ 17765 w 17765"/>
                <a:gd name="connsiteY4" fmla="*/ 8883 h 63932"/>
                <a:gd name="connsiteX5" fmla="*/ 17765 w 17765"/>
                <a:gd name="connsiteY5" fmla="*/ 55050 h 63932"/>
                <a:gd name="connsiteX6" fmla="*/ 8883 w 17765"/>
                <a:gd name="connsiteY6" fmla="*/ 63933 h 6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3932">
                  <a:moveTo>
                    <a:pt x="8883" y="63933"/>
                  </a:moveTo>
                  <a:cubicBezTo>
                    <a:pt x="3948" y="63933"/>
                    <a:pt x="0" y="59985"/>
                    <a:pt x="0" y="55050"/>
                  </a:cubicBezTo>
                  <a:lnTo>
                    <a:pt x="0" y="8883"/>
                  </a:lnTo>
                  <a:cubicBezTo>
                    <a:pt x="0" y="3948"/>
                    <a:pt x="3948" y="0"/>
                    <a:pt x="8883" y="0"/>
                  </a:cubicBezTo>
                  <a:cubicBezTo>
                    <a:pt x="13817" y="0"/>
                    <a:pt x="17765" y="3948"/>
                    <a:pt x="17765" y="8883"/>
                  </a:cubicBezTo>
                  <a:lnTo>
                    <a:pt x="17765" y="55050"/>
                  </a:lnTo>
                  <a:cubicBezTo>
                    <a:pt x="17765" y="59985"/>
                    <a:pt x="13708" y="63933"/>
                    <a:pt x="8883" y="63933"/>
                  </a:cubicBezTo>
                  <a:close/>
                </a:path>
              </a:pathLst>
            </a:custGeom>
            <a:grpFill/>
            <a:ln w="10954" cap="flat">
              <a:noFill/>
              <a:prstDash val="solid"/>
              <a:miter/>
            </a:ln>
          </p:spPr>
          <p:txBody>
            <a:bodyPr rtlCol="0" anchor="ctr"/>
            <a:lstStyle/>
            <a:p>
              <a:endParaRPr lang="en-US"/>
            </a:p>
          </p:txBody>
        </p:sp>
        <p:sp>
          <p:nvSpPr>
            <p:cNvPr id="1769" name="Forma libre: forma 1768">
              <a:extLst>
                <a:ext uri="{FF2B5EF4-FFF2-40B4-BE49-F238E27FC236}">
                  <a16:creationId xmlns:a16="http://schemas.microsoft.com/office/drawing/2014/main" id="{53AA31A8-452B-4D1A-8871-9B3232AFEEBE}"/>
                </a:ext>
              </a:extLst>
            </p:cNvPr>
            <p:cNvSpPr/>
            <p:nvPr/>
          </p:nvSpPr>
          <p:spPr>
            <a:xfrm>
              <a:off x="3795548" y="2268286"/>
              <a:ext cx="17765" cy="63932"/>
            </a:xfrm>
            <a:custGeom>
              <a:avLst/>
              <a:gdLst>
                <a:gd name="connsiteX0" fmla="*/ 8883 w 17765"/>
                <a:gd name="connsiteY0" fmla="*/ 63933 h 63932"/>
                <a:gd name="connsiteX1" fmla="*/ 0 w 17765"/>
                <a:gd name="connsiteY1" fmla="*/ 55050 h 63932"/>
                <a:gd name="connsiteX2" fmla="*/ 0 w 17765"/>
                <a:gd name="connsiteY2" fmla="*/ 8883 h 63932"/>
                <a:gd name="connsiteX3" fmla="*/ 8883 w 17765"/>
                <a:gd name="connsiteY3" fmla="*/ 0 h 63932"/>
                <a:gd name="connsiteX4" fmla="*/ 17765 w 17765"/>
                <a:gd name="connsiteY4" fmla="*/ 8883 h 63932"/>
                <a:gd name="connsiteX5" fmla="*/ 17765 w 17765"/>
                <a:gd name="connsiteY5" fmla="*/ 55050 h 63932"/>
                <a:gd name="connsiteX6" fmla="*/ 8883 w 17765"/>
                <a:gd name="connsiteY6" fmla="*/ 63933 h 6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3932">
                  <a:moveTo>
                    <a:pt x="8883" y="63933"/>
                  </a:moveTo>
                  <a:cubicBezTo>
                    <a:pt x="3948" y="63933"/>
                    <a:pt x="0" y="59985"/>
                    <a:pt x="0" y="55050"/>
                  </a:cubicBezTo>
                  <a:lnTo>
                    <a:pt x="0" y="8883"/>
                  </a:lnTo>
                  <a:cubicBezTo>
                    <a:pt x="0" y="3948"/>
                    <a:pt x="3948" y="0"/>
                    <a:pt x="8883" y="0"/>
                  </a:cubicBezTo>
                  <a:cubicBezTo>
                    <a:pt x="13817" y="0"/>
                    <a:pt x="17765" y="3948"/>
                    <a:pt x="17765" y="8883"/>
                  </a:cubicBezTo>
                  <a:lnTo>
                    <a:pt x="17765" y="55050"/>
                  </a:lnTo>
                  <a:cubicBezTo>
                    <a:pt x="17765" y="59985"/>
                    <a:pt x="13817" y="63933"/>
                    <a:pt x="8883" y="63933"/>
                  </a:cubicBezTo>
                  <a:close/>
                </a:path>
              </a:pathLst>
            </a:custGeom>
            <a:grpFill/>
            <a:ln w="10954" cap="flat">
              <a:noFill/>
              <a:prstDash val="solid"/>
              <a:miter/>
            </a:ln>
          </p:spPr>
          <p:txBody>
            <a:bodyPr rtlCol="0" anchor="ctr"/>
            <a:lstStyle/>
            <a:p>
              <a:endParaRPr lang="en-US"/>
            </a:p>
          </p:txBody>
        </p:sp>
        <p:sp>
          <p:nvSpPr>
            <p:cNvPr id="1770" name="Forma libre: forma 1769">
              <a:extLst>
                <a:ext uri="{FF2B5EF4-FFF2-40B4-BE49-F238E27FC236}">
                  <a16:creationId xmlns:a16="http://schemas.microsoft.com/office/drawing/2014/main" id="{F93B8372-14A5-4D24-9BDA-FE55FCD19CA9}"/>
                </a:ext>
              </a:extLst>
            </p:cNvPr>
            <p:cNvSpPr/>
            <p:nvPr/>
          </p:nvSpPr>
          <p:spPr>
            <a:xfrm>
              <a:off x="3716372" y="2090085"/>
              <a:ext cx="90800" cy="90800"/>
            </a:xfrm>
            <a:custGeom>
              <a:avLst/>
              <a:gdLst>
                <a:gd name="connsiteX0" fmla="*/ 45400 w 90800"/>
                <a:gd name="connsiteY0" fmla="*/ 90800 h 90800"/>
                <a:gd name="connsiteX1" fmla="*/ 0 w 90800"/>
                <a:gd name="connsiteY1" fmla="*/ 45400 h 90800"/>
                <a:gd name="connsiteX2" fmla="*/ 45400 w 90800"/>
                <a:gd name="connsiteY2" fmla="*/ 0 h 90800"/>
                <a:gd name="connsiteX3" fmla="*/ 90800 w 90800"/>
                <a:gd name="connsiteY3" fmla="*/ 45400 h 90800"/>
                <a:gd name="connsiteX4" fmla="*/ 45400 w 90800"/>
                <a:gd name="connsiteY4" fmla="*/ 90800 h 90800"/>
                <a:gd name="connsiteX5" fmla="*/ 45400 w 90800"/>
                <a:gd name="connsiteY5" fmla="*/ 17765 h 90800"/>
                <a:gd name="connsiteX6" fmla="*/ 17765 w 90800"/>
                <a:gd name="connsiteY6" fmla="*/ 45400 h 90800"/>
                <a:gd name="connsiteX7" fmla="*/ 45400 w 90800"/>
                <a:gd name="connsiteY7" fmla="*/ 73035 h 90800"/>
                <a:gd name="connsiteX8" fmla="*/ 73035 w 90800"/>
                <a:gd name="connsiteY8" fmla="*/ 45400 h 90800"/>
                <a:gd name="connsiteX9" fmla="*/ 45400 w 90800"/>
                <a:gd name="connsiteY9" fmla="*/ 17765 h 9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800" h="90800">
                  <a:moveTo>
                    <a:pt x="45400" y="90800"/>
                  </a:moveTo>
                  <a:cubicBezTo>
                    <a:pt x="20397" y="90800"/>
                    <a:pt x="0" y="70403"/>
                    <a:pt x="0" y="45400"/>
                  </a:cubicBezTo>
                  <a:cubicBezTo>
                    <a:pt x="0" y="20397"/>
                    <a:pt x="20397" y="0"/>
                    <a:pt x="45400" y="0"/>
                  </a:cubicBezTo>
                  <a:cubicBezTo>
                    <a:pt x="70403" y="0"/>
                    <a:pt x="90800" y="20397"/>
                    <a:pt x="90800" y="45400"/>
                  </a:cubicBezTo>
                  <a:cubicBezTo>
                    <a:pt x="90800" y="70403"/>
                    <a:pt x="70403" y="90800"/>
                    <a:pt x="45400" y="90800"/>
                  </a:cubicBezTo>
                  <a:close/>
                  <a:moveTo>
                    <a:pt x="45400" y="17765"/>
                  </a:moveTo>
                  <a:cubicBezTo>
                    <a:pt x="30157" y="17765"/>
                    <a:pt x="17765" y="30157"/>
                    <a:pt x="17765" y="45400"/>
                  </a:cubicBezTo>
                  <a:cubicBezTo>
                    <a:pt x="17765" y="60643"/>
                    <a:pt x="30157" y="73035"/>
                    <a:pt x="45400" y="73035"/>
                  </a:cubicBezTo>
                  <a:cubicBezTo>
                    <a:pt x="60643" y="73035"/>
                    <a:pt x="73035" y="60643"/>
                    <a:pt x="73035" y="45400"/>
                  </a:cubicBezTo>
                  <a:cubicBezTo>
                    <a:pt x="73035" y="30157"/>
                    <a:pt x="60643" y="17765"/>
                    <a:pt x="45400" y="17765"/>
                  </a:cubicBezTo>
                  <a:close/>
                </a:path>
              </a:pathLst>
            </a:custGeom>
            <a:grpFill/>
            <a:ln w="10954" cap="flat">
              <a:noFill/>
              <a:prstDash val="solid"/>
              <a:miter/>
            </a:ln>
          </p:spPr>
          <p:txBody>
            <a:bodyPr rtlCol="0" anchor="ctr"/>
            <a:lstStyle/>
            <a:p>
              <a:endParaRPr lang="en-US"/>
            </a:p>
          </p:txBody>
        </p:sp>
        <p:sp>
          <p:nvSpPr>
            <p:cNvPr id="1771" name="Forma libre: forma 1770">
              <a:extLst>
                <a:ext uri="{FF2B5EF4-FFF2-40B4-BE49-F238E27FC236}">
                  <a16:creationId xmlns:a16="http://schemas.microsoft.com/office/drawing/2014/main" id="{A84CED04-31EA-4D3A-A416-55AAADDAB992}"/>
                </a:ext>
              </a:extLst>
            </p:cNvPr>
            <p:cNvSpPr/>
            <p:nvPr/>
          </p:nvSpPr>
          <p:spPr>
            <a:xfrm>
              <a:off x="3710231" y="2268286"/>
              <a:ext cx="17765" cy="63932"/>
            </a:xfrm>
            <a:custGeom>
              <a:avLst/>
              <a:gdLst>
                <a:gd name="connsiteX0" fmla="*/ 8883 w 17765"/>
                <a:gd name="connsiteY0" fmla="*/ 63933 h 63932"/>
                <a:gd name="connsiteX1" fmla="*/ 0 w 17765"/>
                <a:gd name="connsiteY1" fmla="*/ 55050 h 63932"/>
                <a:gd name="connsiteX2" fmla="*/ 0 w 17765"/>
                <a:gd name="connsiteY2" fmla="*/ 8883 h 63932"/>
                <a:gd name="connsiteX3" fmla="*/ 8883 w 17765"/>
                <a:gd name="connsiteY3" fmla="*/ 0 h 63932"/>
                <a:gd name="connsiteX4" fmla="*/ 17765 w 17765"/>
                <a:gd name="connsiteY4" fmla="*/ 8883 h 63932"/>
                <a:gd name="connsiteX5" fmla="*/ 17765 w 17765"/>
                <a:gd name="connsiteY5" fmla="*/ 55050 h 63932"/>
                <a:gd name="connsiteX6" fmla="*/ 8883 w 17765"/>
                <a:gd name="connsiteY6" fmla="*/ 63933 h 6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3932">
                  <a:moveTo>
                    <a:pt x="8883" y="63933"/>
                  </a:moveTo>
                  <a:cubicBezTo>
                    <a:pt x="3948" y="63933"/>
                    <a:pt x="0" y="59985"/>
                    <a:pt x="0" y="55050"/>
                  </a:cubicBezTo>
                  <a:lnTo>
                    <a:pt x="0" y="8883"/>
                  </a:lnTo>
                  <a:cubicBezTo>
                    <a:pt x="0" y="3948"/>
                    <a:pt x="3948" y="0"/>
                    <a:pt x="8883" y="0"/>
                  </a:cubicBezTo>
                  <a:cubicBezTo>
                    <a:pt x="13817" y="0"/>
                    <a:pt x="17765" y="3948"/>
                    <a:pt x="17765" y="8883"/>
                  </a:cubicBezTo>
                  <a:lnTo>
                    <a:pt x="17765" y="55050"/>
                  </a:lnTo>
                  <a:cubicBezTo>
                    <a:pt x="17765" y="59985"/>
                    <a:pt x="13817" y="63933"/>
                    <a:pt x="8883" y="63933"/>
                  </a:cubicBezTo>
                  <a:close/>
                </a:path>
              </a:pathLst>
            </a:custGeom>
            <a:grpFill/>
            <a:ln w="10954" cap="flat">
              <a:noFill/>
              <a:prstDash val="solid"/>
              <a:miter/>
            </a:ln>
          </p:spPr>
          <p:txBody>
            <a:bodyPr rtlCol="0" anchor="ctr"/>
            <a:lstStyle/>
            <a:p>
              <a:endParaRPr lang="en-US"/>
            </a:p>
          </p:txBody>
        </p:sp>
        <p:sp>
          <p:nvSpPr>
            <p:cNvPr id="1772" name="Forma libre: forma 1771">
              <a:extLst>
                <a:ext uri="{FF2B5EF4-FFF2-40B4-BE49-F238E27FC236}">
                  <a16:creationId xmlns:a16="http://schemas.microsoft.com/office/drawing/2014/main" id="{925656EA-6EEB-4FE2-B87D-385E72144B3D}"/>
                </a:ext>
              </a:extLst>
            </p:cNvPr>
            <p:cNvSpPr/>
            <p:nvPr/>
          </p:nvSpPr>
          <p:spPr>
            <a:xfrm>
              <a:off x="3274544" y="2191334"/>
              <a:ext cx="184889" cy="140885"/>
            </a:xfrm>
            <a:custGeom>
              <a:avLst/>
              <a:gdLst>
                <a:gd name="connsiteX0" fmla="*/ 175788 w 184889"/>
                <a:gd name="connsiteY0" fmla="*/ 140885 h 140885"/>
                <a:gd name="connsiteX1" fmla="*/ 8883 w 184889"/>
                <a:gd name="connsiteY1" fmla="*/ 140885 h 140885"/>
                <a:gd name="connsiteX2" fmla="*/ 0 w 184889"/>
                <a:gd name="connsiteY2" fmla="*/ 132003 h 140885"/>
                <a:gd name="connsiteX3" fmla="*/ 0 w 184889"/>
                <a:gd name="connsiteY3" fmla="*/ 59077 h 140885"/>
                <a:gd name="connsiteX4" fmla="*/ 52638 w 184889"/>
                <a:gd name="connsiteY4" fmla="*/ 79 h 140885"/>
                <a:gd name="connsiteX5" fmla="*/ 62507 w 184889"/>
                <a:gd name="connsiteY5" fmla="*/ 7865 h 140885"/>
                <a:gd name="connsiteX6" fmla="*/ 54721 w 184889"/>
                <a:gd name="connsiteY6" fmla="*/ 17735 h 140885"/>
                <a:gd name="connsiteX7" fmla="*/ 17875 w 184889"/>
                <a:gd name="connsiteY7" fmla="*/ 59077 h 140885"/>
                <a:gd name="connsiteX8" fmla="*/ 17875 w 184889"/>
                <a:gd name="connsiteY8" fmla="*/ 123010 h 140885"/>
                <a:gd name="connsiteX9" fmla="*/ 167015 w 184889"/>
                <a:gd name="connsiteY9" fmla="*/ 123010 h 140885"/>
                <a:gd name="connsiteX10" fmla="*/ 167015 w 184889"/>
                <a:gd name="connsiteY10" fmla="*/ 59077 h 140885"/>
                <a:gd name="connsiteX11" fmla="*/ 130169 w 184889"/>
                <a:gd name="connsiteY11" fmla="*/ 17735 h 140885"/>
                <a:gd name="connsiteX12" fmla="*/ 122383 w 184889"/>
                <a:gd name="connsiteY12" fmla="*/ 7865 h 140885"/>
                <a:gd name="connsiteX13" fmla="*/ 132252 w 184889"/>
                <a:gd name="connsiteY13" fmla="*/ 79 h 140885"/>
                <a:gd name="connsiteX14" fmla="*/ 184890 w 184889"/>
                <a:gd name="connsiteY14" fmla="*/ 59077 h 140885"/>
                <a:gd name="connsiteX15" fmla="*/ 184890 w 184889"/>
                <a:gd name="connsiteY15" fmla="*/ 132003 h 140885"/>
                <a:gd name="connsiteX16" fmla="*/ 175788 w 184889"/>
                <a:gd name="connsiteY16" fmla="*/ 140885 h 14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889" h="140885">
                  <a:moveTo>
                    <a:pt x="175788" y="140885"/>
                  </a:moveTo>
                  <a:lnTo>
                    <a:pt x="8883" y="140885"/>
                  </a:lnTo>
                  <a:cubicBezTo>
                    <a:pt x="3948" y="140885"/>
                    <a:pt x="0" y="136937"/>
                    <a:pt x="0" y="132003"/>
                  </a:cubicBezTo>
                  <a:lnTo>
                    <a:pt x="0" y="59077"/>
                  </a:lnTo>
                  <a:cubicBezTo>
                    <a:pt x="0" y="28920"/>
                    <a:pt x="22590" y="3479"/>
                    <a:pt x="52638" y="79"/>
                  </a:cubicBezTo>
                  <a:cubicBezTo>
                    <a:pt x="57463" y="-469"/>
                    <a:pt x="61959" y="3040"/>
                    <a:pt x="62507" y="7865"/>
                  </a:cubicBezTo>
                  <a:cubicBezTo>
                    <a:pt x="63056" y="12800"/>
                    <a:pt x="59546" y="17187"/>
                    <a:pt x="54721" y="17735"/>
                  </a:cubicBezTo>
                  <a:cubicBezTo>
                    <a:pt x="33666" y="20147"/>
                    <a:pt x="17875" y="37913"/>
                    <a:pt x="17875" y="59077"/>
                  </a:cubicBezTo>
                  <a:lnTo>
                    <a:pt x="17875" y="123010"/>
                  </a:lnTo>
                  <a:lnTo>
                    <a:pt x="167015" y="123010"/>
                  </a:lnTo>
                  <a:lnTo>
                    <a:pt x="167015" y="59077"/>
                  </a:lnTo>
                  <a:cubicBezTo>
                    <a:pt x="167015" y="37913"/>
                    <a:pt x="151224" y="20147"/>
                    <a:pt x="130169" y="17735"/>
                  </a:cubicBezTo>
                  <a:cubicBezTo>
                    <a:pt x="125234" y="17187"/>
                    <a:pt x="121725" y="12800"/>
                    <a:pt x="122383" y="7865"/>
                  </a:cubicBezTo>
                  <a:cubicBezTo>
                    <a:pt x="122931" y="2931"/>
                    <a:pt x="127427" y="-579"/>
                    <a:pt x="132252" y="79"/>
                  </a:cubicBezTo>
                  <a:cubicBezTo>
                    <a:pt x="162300" y="3479"/>
                    <a:pt x="184890" y="28920"/>
                    <a:pt x="184890" y="59077"/>
                  </a:cubicBezTo>
                  <a:lnTo>
                    <a:pt x="184890" y="132003"/>
                  </a:lnTo>
                  <a:cubicBezTo>
                    <a:pt x="184671" y="136937"/>
                    <a:pt x="180723" y="140885"/>
                    <a:pt x="175788" y="140885"/>
                  </a:cubicBezTo>
                  <a:close/>
                </a:path>
              </a:pathLst>
            </a:custGeom>
            <a:grpFill/>
            <a:ln w="10954" cap="flat">
              <a:noFill/>
              <a:prstDash val="solid"/>
              <a:miter/>
            </a:ln>
          </p:spPr>
          <p:txBody>
            <a:bodyPr rtlCol="0" anchor="ctr"/>
            <a:lstStyle/>
            <a:p>
              <a:endParaRPr lang="en-US"/>
            </a:p>
          </p:txBody>
        </p:sp>
        <p:sp>
          <p:nvSpPr>
            <p:cNvPr id="1773" name="Forma libre: forma 1772">
              <a:extLst>
                <a:ext uri="{FF2B5EF4-FFF2-40B4-BE49-F238E27FC236}">
                  <a16:creationId xmlns:a16="http://schemas.microsoft.com/office/drawing/2014/main" id="{55EB4B00-06F1-4A46-9A40-8B8C8A837761}"/>
                </a:ext>
              </a:extLst>
            </p:cNvPr>
            <p:cNvSpPr/>
            <p:nvPr/>
          </p:nvSpPr>
          <p:spPr>
            <a:xfrm>
              <a:off x="3472045" y="2191334"/>
              <a:ext cx="184889" cy="140885"/>
            </a:xfrm>
            <a:custGeom>
              <a:avLst/>
              <a:gdLst>
                <a:gd name="connsiteX0" fmla="*/ 175788 w 184889"/>
                <a:gd name="connsiteY0" fmla="*/ 140885 h 140885"/>
                <a:gd name="connsiteX1" fmla="*/ 8883 w 184889"/>
                <a:gd name="connsiteY1" fmla="*/ 140885 h 140885"/>
                <a:gd name="connsiteX2" fmla="*/ 0 w 184889"/>
                <a:gd name="connsiteY2" fmla="*/ 132003 h 140885"/>
                <a:gd name="connsiteX3" fmla="*/ 0 w 184889"/>
                <a:gd name="connsiteY3" fmla="*/ 59077 h 140885"/>
                <a:gd name="connsiteX4" fmla="*/ 52638 w 184889"/>
                <a:gd name="connsiteY4" fmla="*/ 79 h 140885"/>
                <a:gd name="connsiteX5" fmla="*/ 62507 w 184889"/>
                <a:gd name="connsiteY5" fmla="*/ 7865 h 140885"/>
                <a:gd name="connsiteX6" fmla="*/ 54721 w 184889"/>
                <a:gd name="connsiteY6" fmla="*/ 17735 h 140885"/>
                <a:gd name="connsiteX7" fmla="*/ 17875 w 184889"/>
                <a:gd name="connsiteY7" fmla="*/ 59077 h 140885"/>
                <a:gd name="connsiteX8" fmla="*/ 17875 w 184889"/>
                <a:gd name="connsiteY8" fmla="*/ 123010 h 140885"/>
                <a:gd name="connsiteX9" fmla="*/ 167015 w 184889"/>
                <a:gd name="connsiteY9" fmla="*/ 123010 h 140885"/>
                <a:gd name="connsiteX10" fmla="*/ 167015 w 184889"/>
                <a:gd name="connsiteY10" fmla="*/ 59077 h 140885"/>
                <a:gd name="connsiteX11" fmla="*/ 130169 w 184889"/>
                <a:gd name="connsiteY11" fmla="*/ 17735 h 140885"/>
                <a:gd name="connsiteX12" fmla="*/ 122383 w 184889"/>
                <a:gd name="connsiteY12" fmla="*/ 7865 h 140885"/>
                <a:gd name="connsiteX13" fmla="*/ 132252 w 184889"/>
                <a:gd name="connsiteY13" fmla="*/ 79 h 140885"/>
                <a:gd name="connsiteX14" fmla="*/ 184890 w 184889"/>
                <a:gd name="connsiteY14" fmla="*/ 59077 h 140885"/>
                <a:gd name="connsiteX15" fmla="*/ 184890 w 184889"/>
                <a:gd name="connsiteY15" fmla="*/ 132003 h 140885"/>
                <a:gd name="connsiteX16" fmla="*/ 175788 w 184889"/>
                <a:gd name="connsiteY16" fmla="*/ 140885 h 14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889" h="140885">
                  <a:moveTo>
                    <a:pt x="175788" y="140885"/>
                  </a:moveTo>
                  <a:lnTo>
                    <a:pt x="8883" y="140885"/>
                  </a:lnTo>
                  <a:cubicBezTo>
                    <a:pt x="3948" y="140885"/>
                    <a:pt x="0" y="136937"/>
                    <a:pt x="0" y="132003"/>
                  </a:cubicBezTo>
                  <a:lnTo>
                    <a:pt x="0" y="59077"/>
                  </a:lnTo>
                  <a:cubicBezTo>
                    <a:pt x="0" y="28920"/>
                    <a:pt x="22590" y="3479"/>
                    <a:pt x="52638" y="79"/>
                  </a:cubicBezTo>
                  <a:cubicBezTo>
                    <a:pt x="57463" y="-469"/>
                    <a:pt x="61959" y="3040"/>
                    <a:pt x="62507" y="7865"/>
                  </a:cubicBezTo>
                  <a:cubicBezTo>
                    <a:pt x="63056" y="12800"/>
                    <a:pt x="59546" y="17187"/>
                    <a:pt x="54721" y="17735"/>
                  </a:cubicBezTo>
                  <a:cubicBezTo>
                    <a:pt x="33666" y="20147"/>
                    <a:pt x="17875" y="37913"/>
                    <a:pt x="17875" y="59077"/>
                  </a:cubicBezTo>
                  <a:lnTo>
                    <a:pt x="17875" y="123010"/>
                  </a:lnTo>
                  <a:lnTo>
                    <a:pt x="167015" y="123010"/>
                  </a:lnTo>
                  <a:lnTo>
                    <a:pt x="167015" y="59077"/>
                  </a:lnTo>
                  <a:cubicBezTo>
                    <a:pt x="167015" y="37913"/>
                    <a:pt x="151224" y="20147"/>
                    <a:pt x="130169" y="17735"/>
                  </a:cubicBezTo>
                  <a:cubicBezTo>
                    <a:pt x="125234" y="17187"/>
                    <a:pt x="121725" y="12800"/>
                    <a:pt x="122383" y="7865"/>
                  </a:cubicBezTo>
                  <a:cubicBezTo>
                    <a:pt x="122931" y="2931"/>
                    <a:pt x="127427" y="-579"/>
                    <a:pt x="132252" y="79"/>
                  </a:cubicBezTo>
                  <a:cubicBezTo>
                    <a:pt x="162300" y="3479"/>
                    <a:pt x="184890" y="28920"/>
                    <a:pt x="184890" y="59077"/>
                  </a:cubicBezTo>
                  <a:lnTo>
                    <a:pt x="184890" y="132003"/>
                  </a:lnTo>
                  <a:cubicBezTo>
                    <a:pt x="184671" y="136937"/>
                    <a:pt x="180613" y="140885"/>
                    <a:pt x="175788" y="140885"/>
                  </a:cubicBezTo>
                  <a:close/>
                </a:path>
              </a:pathLst>
            </a:custGeom>
            <a:grpFill/>
            <a:ln w="10954" cap="flat">
              <a:noFill/>
              <a:prstDash val="solid"/>
              <a:miter/>
            </a:ln>
          </p:spPr>
          <p:txBody>
            <a:bodyPr rtlCol="0" anchor="ctr"/>
            <a:lstStyle/>
            <a:p>
              <a:endParaRPr lang="en-US"/>
            </a:p>
          </p:txBody>
        </p:sp>
        <p:sp>
          <p:nvSpPr>
            <p:cNvPr id="1774" name="Forma libre: forma 1773">
              <a:extLst>
                <a:ext uri="{FF2B5EF4-FFF2-40B4-BE49-F238E27FC236}">
                  <a16:creationId xmlns:a16="http://schemas.microsoft.com/office/drawing/2014/main" id="{6D3CAF69-FC0A-483E-BEF1-6E0AF2D1E14A}"/>
                </a:ext>
              </a:extLst>
            </p:cNvPr>
            <p:cNvSpPr/>
            <p:nvPr/>
          </p:nvSpPr>
          <p:spPr>
            <a:xfrm>
              <a:off x="3669436" y="2191334"/>
              <a:ext cx="184889" cy="140885"/>
            </a:xfrm>
            <a:custGeom>
              <a:avLst/>
              <a:gdLst>
                <a:gd name="connsiteX0" fmla="*/ 175788 w 184889"/>
                <a:gd name="connsiteY0" fmla="*/ 140885 h 140885"/>
                <a:gd name="connsiteX1" fmla="*/ 8883 w 184889"/>
                <a:gd name="connsiteY1" fmla="*/ 140885 h 140885"/>
                <a:gd name="connsiteX2" fmla="*/ 0 w 184889"/>
                <a:gd name="connsiteY2" fmla="*/ 132003 h 140885"/>
                <a:gd name="connsiteX3" fmla="*/ 0 w 184889"/>
                <a:gd name="connsiteY3" fmla="*/ 59077 h 140885"/>
                <a:gd name="connsiteX4" fmla="*/ 52638 w 184889"/>
                <a:gd name="connsiteY4" fmla="*/ 79 h 140885"/>
                <a:gd name="connsiteX5" fmla="*/ 62507 w 184889"/>
                <a:gd name="connsiteY5" fmla="*/ 7865 h 140885"/>
                <a:gd name="connsiteX6" fmla="*/ 54721 w 184889"/>
                <a:gd name="connsiteY6" fmla="*/ 17735 h 140885"/>
                <a:gd name="connsiteX7" fmla="*/ 17875 w 184889"/>
                <a:gd name="connsiteY7" fmla="*/ 59077 h 140885"/>
                <a:gd name="connsiteX8" fmla="*/ 17875 w 184889"/>
                <a:gd name="connsiteY8" fmla="*/ 123010 h 140885"/>
                <a:gd name="connsiteX9" fmla="*/ 167015 w 184889"/>
                <a:gd name="connsiteY9" fmla="*/ 123010 h 140885"/>
                <a:gd name="connsiteX10" fmla="*/ 167015 w 184889"/>
                <a:gd name="connsiteY10" fmla="*/ 59077 h 140885"/>
                <a:gd name="connsiteX11" fmla="*/ 130169 w 184889"/>
                <a:gd name="connsiteY11" fmla="*/ 17735 h 140885"/>
                <a:gd name="connsiteX12" fmla="*/ 122383 w 184889"/>
                <a:gd name="connsiteY12" fmla="*/ 7865 h 140885"/>
                <a:gd name="connsiteX13" fmla="*/ 132252 w 184889"/>
                <a:gd name="connsiteY13" fmla="*/ 79 h 140885"/>
                <a:gd name="connsiteX14" fmla="*/ 184890 w 184889"/>
                <a:gd name="connsiteY14" fmla="*/ 59077 h 140885"/>
                <a:gd name="connsiteX15" fmla="*/ 184890 w 184889"/>
                <a:gd name="connsiteY15" fmla="*/ 132003 h 140885"/>
                <a:gd name="connsiteX16" fmla="*/ 175788 w 184889"/>
                <a:gd name="connsiteY16" fmla="*/ 140885 h 14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889" h="140885">
                  <a:moveTo>
                    <a:pt x="175788" y="140885"/>
                  </a:moveTo>
                  <a:lnTo>
                    <a:pt x="8883" y="140885"/>
                  </a:lnTo>
                  <a:cubicBezTo>
                    <a:pt x="3948" y="140885"/>
                    <a:pt x="0" y="136937"/>
                    <a:pt x="0" y="132003"/>
                  </a:cubicBezTo>
                  <a:lnTo>
                    <a:pt x="0" y="59077"/>
                  </a:lnTo>
                  <a:cubicBezTo>
                    <a:pt x="0" y="28920"/>
                    <a:pt x="22590" y="3479"/>
                    <a:pt x="52638" y="79"/>
                  </a:cubicBezTo>
                  <a:cubicBezTo>
                    <a:pt x="57463" y="-469"/>
                    <a:pt x="61959" y="3040"/>
                    <a:pt x="62507" y="7865"/>
                  </a:cubicBezTo>
                  <a:cubicBezTo>
                    <a:pt x="63056" y="12800"/>
                    <a:pt x="59546" y="17187"/>
                    <a:pt x="54721" y="17735"/>
                  </a:cubicBezTo>
                  <a:cubicBezTo>
                    <a:pt x="33666" y="20147"/>
                    <a:pt x="17875" y="37913"/>
                    <a:pt x="17875" y="59077"/>
                  </a:cubicBezTo>
                  <a:lnTo>
                    <a:pt x="17875" y="123010"/>
                  </a:lnTo>
                  <a:lnTo>
                    <a:pt x="167015" y="123010"/>
                  </a:lnTo>
                  <a:lnTo>
                    <a:pt x="167015" y="59077"/>
                  </a:lnTo>
                  <a:cubicBezTo>
                    <a:pt x="167015" y="37913"/>
                    <a:pt x="151224" y="20147"/>
                    <a:pt x="130169" y="17735"/>
                  </a:cubicBezTo>
                  <a:cubicBezTo>
                    <a:pt x="125234" y="17187"/>
                    <a:pt x="121725" y="12800"/>
                    <a:pt x="122383" y="7865"/>
                  </a:cubicBezTo>
                  <a:cubicBezTo>
                    <a:pt x="122931" y="2931"/>
                    <a:pt x="127427" y="-579"/>
                    <a:pt x="132252" y="79"/>
                  </a:cubicBezTo>
                  <a:cubicBezTo>
                    <a:pt x="162300" y="3479"/>
                    <a:pt x="184890" y="28920"/>
                    <a:pt x="184890" y="59077"/>
                  </a:cubicBezTo>
                  <a:lnTo>
                    <a:pt x="184890" y="132003"/>
                  </a:lnTo>
                  <a:cubicBezTo>
                    <a:pt x="184671" y="136937"/>
                    <a:pt x="180723" y="140885"/>
                    <a:pt x="175788" y="140885"/>
                  </a:cubicBezTo>
                  <a:close/>
                </a:path>
              </a:pathLst>
            </a:custGeom>
            <a:grpFill/>
            <a:ln w="10954" cap="flat">
              <a:noFill/>
              <a:prstDash val="solid"/>
              <a:miter/>
            </a:ln>
          </p:spPr>
          <p:txBody>
            <a:bodyPr rtlCol="0" anchor="ctr"/>
            <a:lstStyle/>
            <a:p>
              <a:endParaRPr lang="en-US"/>
            </a:p>
          </p:txBody>
        </p:sp>
        <p:sp>
          <p:nvSpPr>
            <p:cNvPr id="1775" name="Forma libre: forma 1774">
              <a:extLst>
                <a:ext uri="{FF2B5EF4-FFF2-40B4-BE49-F238E27FC236}">
                  <a16:creationId xmlns:a16="http://schemas.microsoft.com/office/drawing/2014/main" id="{A6E56CC2-5E5D-4F63-8737-234839698F93}"/>
                </a:ext>
              </a:extLst>
            </p:cNvPr>
            <p:cNvSpPr/>
            <p:nvPr/>
          </p:nvSpPr>
          <p:spPr>
            <a:xfrm>
              <a:off x="3514704" y="1977024"/>
              <a:ext cx="17765" cy="63932"/>
            </a:xfrm>
            <a:custGeom>
              <a:avLst/>
              <a:gdLst>
                <a:gd name="connsiteX0" fmla="*/ 8883 w 17765"/>
                <a:gd name="connsiteY0" fmla="*/ 63933 h 63932"/>
                <a:gd name="connsiteX1" fmla="*/ 0 w 17765"/>
                <a:gd name="connsiteY1" fmla="*/ 55050 h 63932"/>
                <a:gd name="connsiteX2" fmla="*/ 0 w 17765"/>
                <a:gd name="connsiteY2" fmla="*/ 8883 h 63932"/>
                <a:gd name="connsiteX3" fmla="*/ 8883 w 17765"/>
                <a:gd name="connsiteY3" fmla="*/ 0 h 63932"/>
                <a:gd name="connsiteX4" fmla="*/ 17765 w 17765"/>
                <a:gd name="connsiteY4" fmla="*/ 8883 h 63932"/>
                <a:gd name="connsiteX5" fmla="*/ 17765 w 17765"/>
                <a:gd name="connsiteY5" fmla="*/ 55050 h 63932"/>
                <a:gd name="connsiteX6" fmla="*/ 8883 w 17765"/>
                <a:gd name="connsiteY6" fmla="*/ 63933 h 6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3932">
                  <a:moveTo>
                    <a:pt x="8883" y="63933"/>
                  </a:moveTo>
                  <a:cubicBezTo>
                    <a:pt x="3948" y="63933"/>
                    <a:pt x="0" y="59985"/>
                    <a:pt x="0" y="55050"/>
                  </a:cubicBezTo>
                  <a:lnTo>
                    <a:pt x="0" y="8883"/>
                  </a:lnTo>
                  <a:cubicBezTo>
                    <a:pt x="0" y="3948"/>
                    <a:pt x="3948" y="0"/>
                    <a:pt x="8883" y="0"/>
                  </a:cubicBezTo>
                  <a:cubicBezTo>
                    <a:pt x="13817" y="0"/>
                    <a:pt x="17765" y="3948"/>
                    <a:pt x="17765" y="8883"/>
                  </a:cubicBezTo>
                  <a:lnTo>
                    <a:pt x="17765" y="55050"/>
                  </a:lnTo>
                  <a:cubicBezTo>
                    <a:pt x="17765" y="59875"/>
                    <a:pt x="13817" y="63933"/>
                    <a:pt x="8883" y="63933"/>
                  </a:cubicBezTo>
                  <a:close/>
                </a:path>
              </a:pathLst>
            </a:custGeom>
            <a:grpFill/>
            <a:ln w="10954" cap="flat">
              <a:noFill/>
              <a:prstDash val="solid"/>
              <a:miter/>
            </a:ln>
          </p:spPr>
          <p:txBody>
            <a:bodyPr rtlCol="0" anchor="ctr"/>
            <a:lstStyle/>
            <a:p>
              <a:endParaRPr lang="en-US"/>
            </a:p>
          </p:txBody>
        </p:sp>
        <p:sp>
          <p:nvSpPr>
            <p:cNvPr id="1776" name="Forma libre: forma 1775">
              <a:extLst>
                <a:ext uri="{FF2B5EF4-FFF2-40B4-BE49-F238E27FC236}">
                  <a16:creationId xmlns:a16="http://schemas.microsoft.com/office/drawing/2014/main" id="{CD39EE51-AF60-4CB4-BE87-D90D8A11E61D}"/>
                </a:ext>
              </a:extLst>
            </p:cNvPr>
            <p:cNvSpPr/>
            <p:nvPr/>
          </p:nvSpPr>
          <p:spPr>
            <a:xfrm>
              <a:off x="3435528" y="1798714"/>
              <a:ext cx="90800" cy="90800"/>
            </a:xfrm>
            <a:custGeom>
              <a:avLst/>
              <a:gdLst>
                <a:gd name="connsiteX0" fmla="*/ 45400 w 90800"/>
                <a:gd name="connsiteY0" fmla="*/ 90800 h 90800"/>
                <a:gd name="connsiteX1" fmla="*/ 0 w 90800"/>
                <a:gd name="connsiteY1" fmla="*/ 45400 h 90800"/>
                <a:gd name="connsiteX2" fmla="*/ 45400 w 90800"/>
                <a:gd name="connsiteY2" fmla="*/ 0 h 90800"/>
                <a:gd name="connsiteX3" fmla="*/ 90800 w 90800"/>
                <a:gd name="connsiteY3" fmla="*/ 45400 h 90800"/>
                <a:gd name="connsiteX4" fmla="*/ 45400 w 90800"/>
                <a:gd name="connsiteY4" fmla="*/ 90800 h 90800"/>
                <a:gd name="connsiteX5" fmla="*/ 45400 w 90800"/>
                <a:gd name="connsiteY5" fmla="*/ 17875 h 90800"/>
                <a:gd name="connsiteX6" fmla="*/ 17765 w 90800"/>
                <a:gd name="connsiteY6" fmla="*/ 45510 h 90800"/>
                <a:gd name="connsiteX7" fmla="*/ 45400 w 90800"/>
                <a:gd name="connsiteY7" fmla="*/ 73144 h 90800"/>
                <a:gd name="connsiteX8" fmla="*/ 73035 w 90800"/>
                <a:gd name="connsiteY8" fmla="*/ 45510 h 90800"/>
                <a:gd name="connsiteX9" fmla="*/ 45400 w 90800"/>
                <a:gd name="connsiteY9" fmla="*/ 17875 h 9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800" h="90800">
                  <a:moveTo>
                    <a:pt x="45400" y="90800"/>
                  </a:moveTo>
                  <a:cubicBezTo>
                    <a:pt x="20397" y="90800"/>
                    <a:pt x="0" y="70403"/>
                    <a:pt x="0" y="45400"/>
                  </a:cubicBezTo>
                  <a:cubicBezTo>
                    <a:pt x="0" y="20397"/>
                    <a:pt x="20397" y="0"/>
                    <a:pt x="45400" y="0"/>
                  </a:cubicBezTo>
                  <a:cubicBezTo>
                    <a:pt x="70403" y="0"/>
                    <a:pt x="90800" y="20397"/>
                    <a:pt x="90800" y="45400"/>
                  </a:cubicBezTo>
                  <a:cubicBezTo>
                    <a:pt x="90800" y="70513"/>
                    <a:pt x="70403" y="90800"/>
                    <a:pt x="45400" y="90800"/>
                  </a:cubicBezTo>
                  <a:close/>
                  <a:moveTo>
                    <a:pt x="45400" y="17875"/>
                  </a:moveTo>
                  <a:cubicBezTo>
                    <a:pt x="30157" y="17875"/>
                    <a:pt x="17765" y="30267"/>
                    <a:pt x="17765" y="45510"/>
                  </a:cubicBezTo>
                  <a:cubicBezTo>
                    <a:pt x="17765" y="60753"/>
                    <a:pt x="30157" y="73144"/>
                    <a:pt x="45400" y="73144"/>
                  </a:cubicBezTo>
                  <a:cubicBezTo>
                    <a:pt x="60643" y="73144"/>
                    <a:pt x="73035" y="60753"/>
                    <a:pt x="73035" y="45510"/>
                  </a:cubicBezTo>
                  <a:cubicBezTo>
                    <a:pt x="72925" y="30267"/>
                    <a:pt x="60533" y="17875"/>
                    <a:pt x="45400" y="17875"/>
                  </a:cubicBezTo>
                  <a:close/>
                </a:path>
              </a:pathLst>
            </a:custGeom>
            <a:grpFill/>
            <a:ln w="10954" cap="flat">
              <a:noFill/>
              <a:prstDash val="solid"/>
              <a:miter/>
            </a:ln>
          </p:spPr>
          <p:txBody>
            <a:bodyPr rtlCol="0" anchor="ctr"/>
            <a:lstStyle/>
            <a:p>
              <a:endParaRPr lang="en-US"/>
            </a:p>
          </p:txBody>
        </p:sp>
        <p:sp>
          <p:nvSpPr>
            <p:cNvPr id="1777" name="Forma libre: forma 1776">
              <a:extLst>
                <a:ext uri="{FF2B5EF4-FFF2-40B4-BE49-F238E27FC236}">
                  <a16:creationId xmlns:a16="http://schemas.microsoft.com/office/drawing/2014/main" id="{796DE8B8-B4DF-441A-8F33-1689200CD9D9}"/>
                </a:ext>
              </a:extLst>
            </p:cNvPr>
            <p:cNvSpPr/>
            <p:nvPr/>
          </p:nvSpPr>
          <p:spPr>
            <a:xfrm>
              <a:off x="3429387" y="1977024"/>
              <a:ext cx="17765" cy="63932"/>
            </a:xfrm>
            <a:custGeom>
              <a:avLst/>
              <a:gdLst>
                <a:gd name="connsiteX0" fmla="*/ 8883 w 17765"/>
                <a:gd name="connsiteY0" fmla="*/ 63933 h 63932"/>
                <a:gd name="connsiteX1" fmla="*/ 0 w 17765"/>
                <a:gd name="connsiteY1" fmla="*/ 55050 h 63932"/>
                <a:gd name="connsiteX2" fmla="*/ 0 w 17765"/>
                <a:gd name="connsiteY2" fmla="*/ 8883 h 63932"/>
                <a:gd name="connsiteX3" fmla="*/ 8883 w 17765"/>
                <a:gd name="connsiteY3" fmla="*/ 0 h 63932"/>
                <a:gd name="connsiteX4" fmla="*/ 17765 w 17765"/>
                <a:gd name="connsiteY4" fmla="*/ 8883 h 63932"/>
                <a:gd name="connsiteX5" fmla="*/ 17765 w 17765"/>
                <a:gd name="connsiteY5" fmla="*/ 55050 h 63932"/>
                <a:gd name="connsiteX6" fmla="*/ 8883 w 17765"/>
                <a:gd name="connsiteY6" fmla="*/ 63933 h 6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63932">
                  <a:moveTo>
                    <a:pt x="8883" y="63933"/>
                  </a:moveTo>
                  <a:cubicBezTo>
                    <a:pt x="3948" y="63933"/>
                    <a:pt x="0" y="59985"/>
                    <a:pt x="0" y="55050"/>
                  </a:cubicBezTo>
                  <a:lnTo>
                    <a:pt x="0" y="8883"/>
                  </a:lnTo>
                  <a:cubicBezTo>
                    <a:pt x="0" y="3948"/>
                    <a:pt x="3948" y="0"/>
                    <a:pt x="8883" y="0"/>
                  </a:cubicBezTo>
                  <a:cubicBezTo>
                    <a:pt x="13817" y="0"/>
                    <a:pt x="17765" y="3948"/>
                    <a:pt x="17765" y="8883"/>
                  </a:cubicBezTo>
                  <a:lnTo>
                    <a:pt x="17765" y="55050"/>
                  </a:lnTo>
                  <a:cubicBezTo>
                    <a:pt x="17765" y="59875"/>
                    <a:pt x="13708" y="63933"/>
                    <a:pt x="8883" y="63933"/>
                  </a:cubicBezTo>
                  <a:close/>
                </a:path>
              </a:pathLst>
            </a:custGeom>
            <a:grpFill/>
            <a:ln w="10954" cap="flat">
              <a:noFill/>
              <a:prstDash val="solid"/>
              <a:miter/>
            </a:ln>
          </p:spPr>
          <p:txBody>
            <a:bodyPr rtlCol="0" anchor="ctr"/>
            <a:lstStyle/>
            <a:p>
              <a:endParaRPr lang="en-US"/>
            </a:p>
          </p:txBody>
        </p:sp>
        <p:sp>
          <p:nvSpPr>
            <p:cNvPr id="1778" name="Forma libre: forma 1777">
              <a:extLst>
                <a:ext uri="{FF2B5EF4-FFF2-40B4-BE49-F238E27FC236}">
                  <a16:creationId xmlns:a16="http://schemas.microsoft.com/office/drawing/2014/main" id="{54FA8015-59CE-407C-876D-DBC1B88F6DB7}"/>
                </a:ext>
              </a:extLst>
            </p:cNvPr>
            <p:cNvSpPr/>
            <p:nvPr/>
          </p:nvSpPr>
          <p:spPr>
            <a:xfrm>
              <a:off x="3388592" y="1900072"/>
              <a:ext cx="184889" cy="140885"/>
            </a:xfrm>
            <a:custGeom>
              <a:avLst/>
              <a:gdLst>
                <a:gd name="connsiteX0" fmla="*/ 175788 w 184889"/>
                <a:gd name="connsiteY0" fmla="*/ 140885 h 140885"/>
                <a:gd name="connsiteX1" fmla="*/ 8883 w 184889"/>
                <a:gd name="connsiteY1" fmla="*/ 140885 h 140885"/>
                <a:gd name="connsiteX2" fmla="*/ 0 w 184889"/>
                <a:gd name="connsiteY2" fmla="*/ 132003 h 140885"/>
                <a:gd name="connsiteX3" fmla="*/ 0 w 184889"/>
                <a:gd name="connsiteY3" fmla="*/ 59077 h 140885"/>
                <a:gd name="connsiteX4" fmla="*/ 52638 w 184889"/>
                <a:gd name="connsiteY4" fmla="*/ 79 h 140885"/>
                <a:gd name="connsiteX5" fmla="*/ 62507 w 184889"/>
                <a:gd name="connsiteY5" fmla="*/ 7865 h 140885"/>
                <a:gd name="connsiteX6" fmla="*/ 54721 w 184889"/>
                <a:gd name="connsiteY6" fmla="*/ 17735 h 140885"/>
                <a:gd name="connsiteX7" fmla="*/ 17875 w 184889"/>
                <a:gd name="connsiteY7" fmla="*/ 59077 h 140885"/>
                <a:gd name="connsiteX8" fmla="*/ 17875 w 184889"/>
                <a:gd name="connsiteY8" fmla="*/ 123010 h 140885"/>
                <a:gd name="connsiteX9" fmla="*/ 167015 w 184889"/>
                <a:gd name="connsiteY9" fmla="*/ 123010 h 140885"/>
                <a:gd name="connsiteX10" fmla="*/ 167015 w 184889"/>
                <a:gd name="connsiteY10" fmla="*/ 59077 h 140885"/>
                <a:gd name="connsiteX11" fmla="*/ 130169 w 184889"/>
                <a:gd name="connsiteY11" fmla="*/ 17735 h 140885"/>
                <a:gd name="connsiteX12" fmla="*/ 122383 w 184889"/>
                <a:gd name="connsiteY12" fmla="*/ 7865 h 140885"/>
                <a:gd name="connsiteX13" fmla="*/ 132252 w 184889"/>
                <a:gd name="connsiteY13" fmla="*/ 79 h 140885"/>
                <a:gd name="connsiteX14" fmla="*/ 184890 w 184889"/>
                <a:gd name="connsiteY14" fmla="*/ 59077 h 140885"/>
                <a:gd name="connsiteX15" fmla="*/ 184890 w 184889"/>
                <a:gd name="connsiteY15" fmla="*/ 132003 h 140885"/>
                <a:gd name="connsiteX16" fmla="*/ 175788 w 184889"/>
                <a:gd name="connsiteY16" fmla="*/ 140885 h 14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889" h="140885">
                  <a:moveTo>
                    <a:pt x="175788" y="140885"/>
                  </a:moveTo>
                  <a:lnTo>
                    <a:pt x="8883" y="140885"/>
                  </a:lnTo>
                  <a:cubicBezTo>
                    <a:pt x="3948" y="140885"/>
                    <a:pt x="0" y="136937"/>
                    <a:pt x="0" y="132003"/>
                  </a:cubicBezTo>
                  <a:lnTo>
                    <a:pt x="0" y="59077"/>
                  </a:lnTo>
                  <a:cubicBezTo>
                    <a:pt x="0" y="28920"/>
                    <a:pt x="22590" y="3479"/>
                    <a:pt x="52638" y="79"/>
                  </a:cubicBezTo>
                  <a:cubicBezTo>
                    <a:pt x="57463" y="-579"/>
                    <a:pt x="61959" y="3040"/>
                    <a:pt x="62507" y="7865"/>
                  </a:cubicBezTo>
                  <a:cubicBezTo>
                    <a:pt x="63056" y="12800"/>
                    <a:pt x="59546" y="17187"/>
                    <a:pt x="54721" y="17735"/>
                  </a:cubicBezTo>
                  <a:cubicBezTo>
                    <a:pt x="33666" y="20147"/>
                    <a:pt x="17875" y="37913"/>
                    <a:pt x="17875" y="59077"/>
                  </a:cubicBezTo>
                  <a:lnTo>
                    <a:pt x="17875" y="123010"/>
                  </a:lnTo>
                  <a:lnTo>
                    <a:pt x="167015" y="123010"/>
                  </a:lnTo>
                  <a:lnTo>
                    <a:pt x="167015" y="59077"/>
                  </a:lnTo>
                  <a:cubicBezTo>
                    <a:pt x="167015" y="37913"/>
                    <a:pt x="151224" y="20147"/>
                    <a:pt x="130169" y="17735"/>
                  </a:cubicBezTo>
                  <a:cubicBezTo>
                    <a:pt x="125234" y="17187"/>
                    <a:pt x="121725" y="12800"/>
                    <a:pt x="122383" y="7865"/>
                  </a:cubicBezTo>
                  <a:cubicBezTo>
                    <a:pt x="122931" y="2931"/>
                    <a:pt x="127317" y="-579"/>
                    <a:pt x="132252" y="79"/>
                  </a:cubicBezTo>
                  <a:cubicBezTo>
                    <a:pt x="162300" y="3479"/>
                    <a:pt x="184890" y="28920"/>
                    <a:pt x="184890" y="59077"/>
                  </a:cubicBezTo>
                  <a:lnTo>
                    <a:pt x="184890" y="132003"/>
                  </a:lnTo>
                  <a:cubicBezTo>
                    <a:pt x="184671" y="136828"/>
                    <a:pt x="180613" y="140885"/>
                    <a:pt x="175788" y="140885"/>
                  </a:cubicBezTo>
                  <a:close/>
                </a:path>
              </a:pathLst>
            </a:custGeom>
            <a:grpFill/>
            <a:ln w="10954" cap="flat">
              <a:noFill/>
              <a:prstDash val="solid"/>
              <a:miter/>
            </a:ln>
          </p:spPr>
          <p:txBody>
            <a:bodyPr rtlCol="0" anchor="ctr"/>
            <a:lstStyle/>
            <a:p>
              <a:endParaRPr lang="en-US"/>
            </a:p>
          </p:txBody>
        </p:sp>
        <p:sp>
          <p:nvSpPr>
            <p:cNvPr id="1779" name="Forma libre: forma 1778">
              <a:extLst>
                <a:ext uri="{FF2B5EF4-FFF2-40B4-BE49-F238E27FC236}">
                  <a16:creationId xmlns:a16="http://schemas.microsoft.com/office/drawing/2014/main" id="{5967A286-98F0-4E9E-A314-3EDE0BCA22DF}"/>
                </a:ext>
              </a:extLst>
            </p:cNvPr>
            <p:cNvSpPr/>
            <p:nvPr/>
          </p:nvSpPr>
          <p:spPr>
            <a:xfrm>
              <a:off x="3362164" y="2023192"/>
              <a:ext cx="260995" cy="17765"/>
            </a:xfrm>
            <a:custGeom>
              <a:avLst/>
              <a:gdLst>
                <a:gd name="connsiteX0" fmla="*/ 252113 w 260995"/>
                <a:gd name="connsiteY0" fmla="*/ 17765 h 17765"/>
                <a:gd name="connsiteX1" fmla="*/ 8883 w 260995"/>
                <a:gd name="connsiteY1" fmla="*/ 17765 h 17765"/>
                <a:gd name="connsiteX2" fmla="*/ 0 w 260995"/>
                <a:gd name="connsiteY2" fmla="*/ 8883 h 17765"/>
                <a:gd name="connsiteX3" fmla="*/ 8883 w 260995"/>
                <a:gd name="connsiteY3" fmla="*/ 0 h 17765"/>
                <a:gd name="connsiteX4" fmla="*/ 252113 w 260995"/>
                <a:gd name="connsiteY4" fmla="*/ 0 h 17765"/>
                <a:gd name="connsiteX5" fmla="*/ 260995 w 260995"/>
                <a:gd name="connsiteY5" fmla="*/ 8883 h 17765"/>
                <a:gd name="connsiteX6" fmla="*/ 252113 w 260995"/>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995" h="17765">
                  <a:moveTo>
                    <a:pt x="252113" y="17765"/>
                  </a:moveTo>
                  <a:lnTo>
                    <a:pt x="8883" y="17765"/>
                  </a:lnTo>
                  <a:cubicBezTo>
                    <a:pt x="3948" y="17765"/>
                    <a:pt x="0" y="13817"/>
                    <a:pt x="0" y="8883"/>
                  </a:cubicBezTo>
                  <a:cubicBezTo>
                    <a:pt x="0" y="3948"/>
                    <a:pt x="3948" y="0"/>
                    <a:pt x="8883" y="0"/>
                  </a:cubicBezTo>
                  <a:lnTo>
                    <a:pt x="252113" y="0"/>
                  </a:lnTo>
                  <a:cubicBezTo>
                    <a:pt x="257047" y="0"/>
                    <a:pt x="260995" y="3948"/>
                    <a:pt x="260995" y="8883"/>
                  </a:cubicBezTo>
                  <a:cubicBezTo>
                    <a:pt x="260995" y="13817"/>
                    <a:pt x="257047" y="17765"/>
                    <a:pt x="252113" y="17765"/>
                  </a:cubicBezTo>
                  <a:close/>
                </a:path>
              </a:pathLst>
            </a:custGeom>
            <a:grpFill/>
            <a:ln w="10954" cap="flat">
              <a:noFill/>
              <a:prstDash val="solid"/>
              <a:miter/>
            </a:ln>
          </p:spPr>
          <p:txBody>
            <a:bodyPr rtlCol="0" anchor="ctr"/>
            <a:lstStyle/>
            <a:p>
              <a:endParaRPr lang="en-US"/>
            </a:p>
          </p:txBody>
        </p:sp>
        <p:sp>
          <p:nvSpPr>
            <p:cNvPr id="1780" name="Forma libre: forma 1779">
              <a:extLst>
                <a:ext uri="{FF2B5EF4-FFF2-40B4-BE49-F238E27FC236}">
                  <a16:creationId xmlns:a16="http://schemas.microsoft.com/office/drawing/2014/main" id="{6B6C5469-BDFE-44F1-8AF2-925C59A8BC77}"/>
                </a:ext>
              </a:extLst>
            </p:cNvPr>
            <p:cNvSpPr/>
            <p:nvPr/>
          </p:nvSpPr>
          <p:spPr>
            <a:xfrm>
              <a:off x="3591906" y="1720196"/>
              <a:ext cx="182916" cy="174910"/>
            </a:xfrm>
            <a:custGeom>
              <a:avLst/>
              <a:gdLst>
                <a:gd name="connsiteX0" fmla="*/ 8883 w 182916"/>
                <a:gd name="connsiteY0" fmla="*/ 174911 h 174910"/>
                <a:gd name="connsiteX1" fmla="*/ 5702 w 182916"/>
                <a:gd name="connsiteY1" fmla="*/ 174362 h 174910"/>
                <a:gd name="connsiteX2" fmla="*/ 0 w 182916"/>
                <a:gd name="connsiteY2" fmla="*/ 166028 h 174910"/>
                <a:gd name="connsiteX3" fmla="*/ 0 w 182916"/>
                <a:gd name="connsiteY3" fmla="*/ 41123 h 174910"/>
                <a:gd name="connsiteX4" fmla="*/ 41123 w 182916"/>
                <a:gd name="connsiteY4" fmla="*/ 0 h 174910"/>
                <a:gd name="connsiteX5" fmla="*/ 141793 w 182916"/>
                <a:gd name="connsiteY5" fmla="*/ 0 h 174910"/>
                <a:gd name="connsiteX6" fmla="*/ 182916 w 182916"/>
                <a:gd name="connsiteY6" fmla="*/ 41123 h 174910"/>
                <a:gd name="connsiteX7" fmla="*/ 182916 w 182916"/>
                <a:gd name="connsiteY7" fmla="*/ 78189 h 174910"/>
                <a:gd name="connsiteX8" fmla="*/ 141793 w 182916"/>
                <a:gd name="connsiteY8" fmla="*/ 119312 h 174910"/>
                <a:gd name="connsiteX9" fmla="*/ 63823 w 182916"/>
                <a:gd name="connsiteY9" fmla="*/ 119312 h 174910"/>
                <a:gd name="connsiteX10" fmla="*/ 60862 w 182916"/>
                <a:gd name="connsiteY10" fmla="*/ 120628 h 174910"/>
                <a:gd name="connsiteX11" fmla="*/ 15682 w 182916"/>
                <a:gd name="connsiteY11" fmla="*/ 171840 h 174910"/>
                <a:gd name="connsiteX12" fmla="*/ 8883 w 182916"/>
                <a:gd name="connsiteY12" fmla="*/ 174911 h 174910"/>
                <a:gd name="connsiteX13" fmla="*/ 41123 w 182916"/>
                <a:gd name="connsiteY13" fmla="*/ 17875 h 174910"/>
                <a:gd name="connsiteX14" fmla="*/ 17765 w 182916"/>
                <a:gd name="connsiteY14" fmla="*/ 41233 h 174910"/>
                <a:gd name="connsiteX15" fmla="*/ 17765 w 182916"/>
                <a:gd name="connsiteY15" fmla="*/ 142451 h 174910"/>
                <a:gd name="connsiteX16" fmla="*/ 47374 w 182916"/>
                <a:gd name="connsiteY16" fmla="*/ 108894 h 174910"/>
                <a:gd name="connsiteX17" fmla="*/ 63714 w 182916"/>
                <a:gd name="connsiteY17" fmla="*/ 101547 h 174910"/>
                <a:gd name="connsiteX18" fmla="*/ 141793 w 182916"/>
                <a:gd name="connsiteY18" fmla="*/ 101547 h 174910"/>
                <a:gd name="connsiteX19" fmla="*/ 165151 w 182916"/>
                <a:gd name="connsiteY19" fmla="*/ 78189 h 174910"/>
                <a:gd name="connsiteX20" fmla="*/ 165151 w 182916"/>
                <a:gd name="connsiteY20" fmla="*/ 41123 h 174910"/>
                <a:gd name="connsiteX21" fmla="*/ 141793 w 182916"/>
                <a:gd name="connsiteY21" fmla="*/ 17765 h 174910"/>
                <a:gd name="connsiteX22" fmla="*/ 41123 w 182916"/>
                <a:gd name="connsiteY22" fmla="*/ 17765 h 17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2916" h="174910">
                  <a:moveTo>
                    <a:pt x="8883" y="174911"/>
                  </a:moveTo>
                  <a:cubicBezTo>
                    <a:pt x="7786" y="174911"/>
                    <a:pt x="6799" y="174691"/>
                    <a:pt x="5702" y="174362"/>
                  </a:cubicBezTo>
                  <a:cubicBezTo>
                    <a:pt x="2193" y="173046"/>
                    <a:pt x="0" y="169757"/>
                    <a:pt x="0" y="166028"/>
                  </a:cubicBezTo>
                  <a:lnTo>
                    <a:pt x="0" y="41123"/>
                  </a:lnTo>
                  <a:cubicBezTo>
                    <a:pt x="0" y="18423"/>
                    <a:pt x="18423" y="0"/>
                    <a:pt x="41123" y="0"/>
                  </a:cubicBezTo>
                  <a:lnTo>
                    <a:pt x="141793" y="0"/>
                  </a:lnTo>
                  <a:cubicBezTo>
                    <a:pt x="164493" y="0"/>
                    <a:pt x="182916" y="18423"/>
                    <a:pt x="182916" y="41123"/>
                  </a:cubicBezTo>
                  <a:lnTo>
                    <a:pt x="182916" y="78189"/>
                  </a:lnTo>
                  <a:cubicBezTo>
                    <a:pt x="182916" y="100889"/>
                    <a:pt x="164493" y="119312"/>
                    <a:pt x="141793" y="119312"/>
                  </a:cubicBezTo>
                  <a:lnTo>
                    <a:pt x="63823" y="119312"/>
                  </a:lnTo>
                  <a:cubicBezTo>
                    <a:pt x="62727" y="119312"/>
                    <a:pt x="61630" y="119751"/>
                    <a:pt x="60862" y="120628"/>
                  </a:cubicBezTo>
                  <a:lnTo>
                    <a:pt x="15682" y="171840"/>
                  </a:lnTo>
                  <a:cubicBezTo>
                    <a:pt x="13927" y="173814"/>
                    <a:pt x="11405" y="174911"/>
                    <a:pt x="8883" y="174911"/>
                  </a:cubicBezTo>
                  <a:close/>
                  <a:moveTo>
                    <a:pt x="41123" y="17875"/>
                  </a:moveTo>
                  <a:cubicBezTo>
                    <a:pt x="28293" y="17875"/>
                    <a:pt x="17765" y="28293"/>
                    <a:pt x="17765" y="41233"/>
                  </a:cubicBezTo>
                  <a:lnTo>
                    <a:pt x="17765" y="142451"/>
                  </a:lnTo>
                  <a:lnTo>
                    <a:pt x="47374" y="108894"/>
                  </a:lnTo>
                  <a:cubicBezTo>
                    <a:pt x="51541" y="104179"/>
                    <a:pt x="57463" y="101547"/>
                    <a:pt x="63714" y="101547"/>
                  </a:cubicBezTo>
                  <a:lnTo>
                    <a:pt x="141793" y="101547"/>
                  </a:lnTo>
                  <a:cubicBezTo>
                    <a:pt x="154623" y="101547"/>
                    <a:pt x="165151" y="91129"/>
                    <a:pt x="165151" y="78189"/>
                  </a:cubicBezTo>
                  <a:lnTo>
                    <a:pt x="165151" y="41123"/>
                  </a:lnTo>
                  <a:cubicBezTo>
                    <a:pt x="165151" y="28293"/>
                    <a:pt x="154733" y="17765"/>
                    <a:pt x="141793" y="17765"/>
                  </a:cubicBezTo>
                  <a:lnTo>
                    <a:pt x="41123" y="17765"/>
                  </a:lnTo>
                  <a:close/>
                </a:path>
              </a:pathLst>
            </a:custGeom>
            <a:grpFill/>
            <a:ln w="10954" cap="flat">
              <a:noFill/>
              <a:prstDash val="solid"/>
              <a:miter/>
            </a:ln>
          </p:spPr>
          <p:txBody>
            <a:bodyPr rtlCol="0" anchor="ctr"/>
            <a:lstStyle/>
            <a:p>
              <a:endParaRPr lang="en-US"/>
            </a:p>
          </p:txBody>
        </p:sp>
        <p:sp>
          <p:nvSpPr>
            <p:cNvPr id="1781" name="Forma libre: forma 1780">
              <a:extLst>
                <a:ext uri="{FF2B5EF4-FFF2-40B4-BE49-F238E27FC236}">
                  <a16:creationId xmlns:a16="http://schemas.microsoft.com/office/drawing/2014/main" id="{8AF7D68C-69A1-4AEB-A904-8E7A3DE60EAD}"/>
                </a:ext>
              </a:extLst>
            </p:cNvPr>
            <p:cNvSpPr/>
            <p:nvPr/>
          </p:nvSpPr>
          <p:spPr>
            <a:xfrm>
              <a:off x="3672288" y="1770640"/>
              <a:ext cx="22151" cy="22151"/>
            </a:xfrm>
            <a:custGeom>
              <a:avLst/>
              <a:gdLst>
                <a:gd name="connsiteX0" fmla="*/ 22152 w 22151"/>
                <a:gd name="connsiteY0" fmla="*/ 11076 h 22151"/>
                <a:gd name="connsiteX1" fmla="*/ 11076 w 22151"/>
                <a:gd name="connsiteY1" fmla="*/ 22152 h 22151"/>
                <a:gd name="connsiteX2" fmla="*/ 0 w 22151"/>
                <a:gd name="connsiteY2" fmla="*/ 11076 h 22151"/>
                <a:gd name="connsiteX3" fmla="*/ 11076 w 22151"/>
                <a:gd name="connsiteY3" fmla="*/ 0 h 22151"/>
                <a:gd name="connsiteX4" fmla="*/ 22152 w 22151"/>
                <a:gd name="connsiteY4" fmla="*/ 11076 h 2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1" h="22151">
                  <a:moveTo>
                    <a:pt x="22152" y="11076"/>
                  </a:moveTo>
                  <a:cubicBezTo>
                    <a:pt x="22152" y="17217"/>
                    <a:pt x="17217" y="22152"/>
                    <a:pt x="11076" y="22152"/>
                  </a:cubicBezTo>
                  <a:cubicBezTo>
                    <a:pt x="4935" y="22152"/>
                    <a:pt x="0" y="17217"/>
                    <a:pt x="0" y="11076"/>
                  </a:cubicBezTo>
                  <a:cubicBezTo>
                    <a:pt x="0" y="4935"/>
                    <a:pt x="4935" y="0"/>
                    <a:pt x="11076" y="0"/>
                  </a:cubicBezTo>
                  <a:cubicBezTo>
                    <a:pt x="17217" y="0"/>
                    <a:pt x="22152" y="4935"/>
                    <a:pt x="22152" y="11076"/>
                  </a:cubicBezTo>
                  <a:close/>
                </a:path>
              </a:pathLst>
            </a:custGeom>
            <a:grpFill/>
            <a:ln w="10954" cap="flat">
              <a:noFill/>
              <a:prstDash val="solid"/>
              <a:miter/>
            </a:ln>
          </p:spPr>
          <p:txBody>
            <a:bodyPr rtlCol="0" anchor="ctr"/>
            <a:lstStyle/>
            <a:p>
              <a:endParaRPr lang="en-US"/>
            </a:p>
          </p:txBody>
        </p:sp>
        <p:sp>
          <p:nvSpPr>
            <p:cNvPr id="1782" name="Forma libre: forma 1781">
              <a:extLst>
                <a:ext uri="{FF2B5EF4-FFF2-40B4-BE49-F238E27FC236}">
                  <a16:creationId xmlns:a16="http://schemas.microsoft.com/office/drawing/2014/main" id="{71C664CE-939F-45CB-AD10-85C0899074CE}"/>
                </a:ext>
              </a:extLst>
            </p:cNvPr>
            <p:cNvSpPr/>
            <p:nvPr/>
          </p:nvSpPr>
          <p:spPr>
            <a:xfrm>
              <a:off x="3706831" y="1770640"/>
              <a:ext cx="22151" cy="22151"/>
            </a:xfrm>
            <a:custGeom>
              <a:avLst/>
              <a:gdLst>
                <a:gd name="connsiteX0" fmla="*/ 22152 w 22151"/>
                <a:gd name="connsiteY0" fmla="*/ 11076 h 22151"/>
                <a:gd name="connsiteX1" fmla="*/ 11076 w 22151"/>
                <a:gd name="connsiteY1" fmla="*/ 22152 h 22151"/>
                <a:gd name="connsiteX2" fmla="*/ 0 w 22151"/>
                <a:gd name="connsiteY2" fmla="*/ 11076 h 22151"/>
                <a:gd name="connsiteX3" fmla="*/ 11076 w 22151"/>
                <a:gd name="connsiteY3" fmla="*/ 0 h 22151"/>
                <a:gd name="connsiteX4" fmla="*/ 22152 w 22151"/>
                <a:gd name="connsiteY4" fmla="*/ 11076 h 2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1" h="22151">
                  <a:moveTo>
                    <a:pt x="22152" y="11076"/>
                  </a:moveTo>
                  <a:cubicBezTo>
                    <a:pt x="22152" y="17217"/>
                    <a:pt x="17217" y="22152"/>
                    <a:pt x="11076" y="22152"/>
                  </a:cubicBezTo>
                  <a:cubicBezTo>
                    <a:pt x="4935" y="22152"/>
                    <a:pt x="0" y="17217"/>
                    <a:pt x="0" y="11076"/>
                  </a:cubicBezTo>
                  <a:cubicBezTo>
                    <a:pt x="0" y="4935"/>
                    <a:pt x="4935" y="0"/>
                    <a:pt x="11076" y="0"/>
                  </a:cubicBezTo>
                  <a:cubicBezTo>
                    <a:pt x="17217" y="0"/>
                    <a:pt x="22152" y="4935"/>
                    <a:pt x="22152" y="11076"/>
                  </a:cubicBezTo>
                  <a:close/>
                </a:path>
              </a:pathLst>
            </a:custGeom>
            <a:grpFill/>
            <a:ln w="10954" cap="flat">
              <a:noFill/>
              <a:prstDash val="solid"/>
              <a:miter/>
            </a:ln>
          </p:spPr>
          <p:txBody>
            <a:bodyPr rtlCol="0" anchor="ctr"/>
            <a:lstStyle/>
            <a:p>
              <a:endParaRPr lang="en-US"/>
            </a:p>
          </p:txBody>
        </p:sp>
        <p:sp>
          <p:nvSpPr>
            <p:cNvPr id="1783" name="Forma libre: forma 1782">
              <a:extLst>
                <a:ext uri="{FF2B5EF4-FFF2-40B4-BE49-F238E27FC236}">
                  <a16:creationId xmlns:a16="http://schemas.microsoft.com/office/drawing/2014/main" id="{3667DE74-BEBE-4DB9-AF28-F74BC50BE194}"/>
                </a:ext>
              </a:extLst>
            </p:cNvPr>
            <p:cNvSpPr/>
            <p:nvPr/>
          </p:nvSpPr>
          <p:spPr>
            <a:xfrm>
              <a:off x="3637744" y="1770640"/>
              <a:ext cx="22151" cy="22151"/>
            </a:xfrm>
            <a:custGeom>
              <a:avLst/>
              <a:gdLst>
                <a:gd name="connsiteX0" fmla="*/ 22152 w 22151"/>
                <a:gd name="connsiteY0" fmla="*/ 11076 h 22151"/>
                <a:gd name="connsiteX1" fmla="*/ 11076 w 22151"/>
                <a:gd name="connsiteY1" fmla="*/ 22152 h 22151"/>
                <a:gd name="connsiteX2" fmla="*/ 0 w 22151"/>
                <a:gd name="connsiteY2" fmla="*/ 11076 h 22151"/>
                <a:gd name="connsiteX3" fmla="*/ 11076 w 22151"/>
                <a:gd name="connsiteY3" fmla="*/ 0 h 22151"/>
                <a:gd name="connsiteX4" fmla="*/ 22152 w 22151"/>
                <a:gd name="connsiteY4" fmla="*/ 11076 h 2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1" h="22151">
                  <a:moveTo>
                    <a:pt x="22152" y="11076"/>
                  </a:moveTo>
                  <a:cubicBezTo>
                    <a:pt x="22152" y="17217"/>
                    <a:pt x="17217" y="22152"/>
                    <a:pt x="11076" y="22152"/>
                  </a:cubicBezTo>
                  <a:cubicBezTo>
                    <a:pt x="4935" y="22152"/>
                    <a:pt x="0" y="17217"/>
                    <a:pt x="0" y="11076"/>
                  </a:cubicBezTo>
                  <a:cubicBezTo>
                    <a:pt x="0" y="4935"/>
                    <a:pt x="4935" y="0"/>
                    <a:pt x="11076" y="0"/>
                  </a:cubicBezTo>
                  <a:cubicBezTo>
                    <a:pt x="17217" y="0"/>
                    <a:pt x="22152" y="4935"/>
                    <a:pt x="22152" y="11076"/>
                  </a:cubicBezTo>
                  <a:close/>
                </a:path>
              </a:pathLst>
            </a:custGeom>
            <a:grpFill/>
            <a:ln w="10954" cap="flat">
              <a:noFill/>
              <a:prstDash val="solid"/>
              <a:miter/>
            </a:ln>
          </p:spPr>
          <p:txBody>
            <a:bodyPr rtlCol="0" anchor="ctr"/>
            <a:lstStyle/>
            <a:p>
              <a:endParaRPr lang="en-US"/>
            </a:p>
          </p:txBody>
        </p:sp>
      </p:grpSp>
      <p:grpSp>
        <p:nvGrpSpPr>
          <p:cNvPr id="1784" name="Gráfico 1466">
            <a:extLst>
              <a:ext uri="{FF2B5EF4-FFF2-40B4-BE49-F238E27FC236}">
                <a16:creationId xmlns:a16="http://schemas.microsoft.com/office/drawing/2014/main" id="{A2E84DC9-620B-4AD2-895C-CC8BC3098B85}"/>
              </a:ext>
            </a:extLst>
          </p:cNvPr>
          <p:cNvGrpSpPr/>
          <p:nvPr/>
        </p:nvGrpSpPr>
        <p:grpSpPr>
          <a:xfrm>
            <a:off x="5969814" y="4060270"/>
            <a:ext cx="477906" cy="632749"/>
            <a:chOff x="5969814" y="4060270"/>
            <a:chExt cx="477906" cy="632749"/>
          </a:xfrm>
          <a:solidFill>
            <a:srgbClr val="000000"/>
          </a:solidFill>
        </p:grpSpPr>
        <p:sp>
          <p:nvSpPr>
            <p:cNvPr id="1785" name="Forma libre: forma 1784">
              <a:extLst>
                <a:ext uri="{FF2B5EF4-FFF2-40B4-BE49-F238E27FC236}">
                  <a16:creationId xmlns:a16="http://schemas.microsoft.com/office/drawing/2014/main" id="{0E985AFF-A640-404C-A9F3-C18B708A1D72}"/>
                </a:ext>
              </a:extLst>
            </p:cNvPr>
            <p:cNvSpPr/>
            <p:nvPr/>
          </p:nvSpPr>
          <p:spPr>
            <a:xfrm>
              <a:off x="6349353" y="4539822"/>
              <a:ext cx="50225" cy="152210"/>
            </a:xfrm>
            <a:custGeom>
              <a:avLst/>
              <a:gdLst>
                <a:gd name="connsiteX0" fmla="*/ 41343 w 50225"/>
                <a:gd name="connsiteY0" fmla="*/ 152211 h 152210"/>
                <a:gd name="connsiteX1" fmla="*/ 8883 w 50225"/>
                <a:gd name="connsiteY1" fmla="*/ 152211 h 152210"/>
                <a:gd name="connsiteX2" fmla="*/ 0 w 50225"/>
                <a:gd name="connsiteY2" fmla="*/ 143328 h 152210"/>
                <a:gd name="connsiteX3" fmla="*/ 0 w 50225"/>
                <a:gd name="connsiteY3" fmla="*/ 8883 h 152210"/>
                <a:gd name="connsiteX4" fmla="*/ 8883 w 50225"/>
                <a:gd name="connsiteY4" fmla="*/ 0 h 152210"/>
                <a:gd name="connsiteX5" fmla="*/ 41343 w 50225"/>
                <a:gd name="connsiteY5" fmla="*/ 0 h 152210"/>
                <a:gd name="connsiteX6" fmla="*/ 50225 w 50225"/>
                <a:gd name="connsiteY6" fmla="*/ 8883 h 152210"/>
                <a:gd name="connsiteX7" fmla="*/ 50225 w 50225"/>
                <a:gd name="connsiteY7" fmla="*/ 143328 h 152210"/>
                <a:gd name="connsiteX8" fmla="*/ 41343 w 50225"/>
                <a:gd name="connsiteY8" fmla="*/ 152211 h 152210"/>
                <a:gd name="connsiteX9" fmla="*/ 17766 w 50225"/>
                <a:gd name="connsiteY9" fmla="*/ 134446 h 152210"/>
                <a:gd name="connsiteX10" fmla="*/ 32460 w 50225"/>
                <a:gd name="connsiteY10" fmla="*/ 134446 h 152210"/>
                <a:gd name="connsiteX11" fmla="*/ 32460 w 50225"/>
                <a:gd name="connsiteY11" fmla="*/ 17765 h 152210"/>
                <a:gd name="connsiteX12" fmla="*/ 17766 w 50225"/>
                <a:gd name="connsiteY12" fmla="*/ 17765 h 152210"/>
                <a:gd name="connsiteX13" fmla="*/ 17766 w 50225"/>
                <a:gd name="connsiteY13" fmla="*/ 134446 h 15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225" h="152210">
                  <a:moveTo>
                    <a:pt x="41343" y="152211"/>
                  </a:moveTo>
                  <a:lnTo>
                    <a:pt x="8883" y="152211"/>
                  </a:lnTo>
                  <a:cubicBezTo>
                    <a:pt x="3948" y="152211"/>
                    <a:pt x="0" y="148263"/>
                    <a:pt x="0" y="143328"/>
                  </a:cubicBezTo>
                  <a:lnTo>
                    <a:pt x="0" y="8883"/>
                  </a:lnTo>
                  <a:cubicBezTo>
                    <a:pt x="0" y="3948"/>
                    <a:pt x="3948" y="0"/>
                    <a:pt x="8883" y="0"/>
                  </a:cubicBezTo>
                  <a:lnTo>
                    <a:pt x="41343" y="0"/>
                  </a:lnTo>
                  <a:cubicBezTo>
                    <a:pt x="46277" y="0"/>
                    <a:pt x="50225" y="3948"/>
                    <a:pt x="50225" y="8883"/>
                  </a:cubicBezTo>
                  <a:lnTo>
                    <a:pt x="50225" y="143328"/>
                  </a:lnTo>
                  <a:cubicBezTo>
                    <a:pt x="50225" y="148263"/>
                    <a:pt x="46168" y="152211"/>
                    <a:pt x="41343" y="152211"/>
                  </a:cubicBezTo>
                  <a:close/>
                  <a:moveTo>
                    <a:pt x="17766" y="134446"/>
                  </a:moveTo>
                  <a:lnTo>
                    <a:pt x="32460" y="134446"/>
                  </a:lnTo>
                  <a:lnTo>
                    <a:pt x="32460" y="17765"/>
                  </a:lnTo>
                  <a:lnTo>
                    <a:pt x="17766" y="17765"/>
                  </a:lnTo>
                  <a:lnTo>
                    <a:pt x="17766" y="134446"/>
                  </a:lnTo>
                  <a:close/>
                </a:path>
              </a:pathLst>
            </a:custGeom>
            <a:grpFill/>
            <a:ln w="10954" cap="flat">
              <a:noFill/>
              <a:prstDash val="solid"/>
              <a:miter/>
            </a:ln>
          </p:spPr>
          <p:txBody>
            <a:bodyPr rtlCol="0" anchor="ctr"/>
            <a:lstStyle/>
            <a:p>
              <a:endParaRPr lang="en-US"/>
            </a:p>
          </p:txBody>
        </p:sp>
        <p:sp>
          <p:nvSpPr>
            <p:cNvPr id="1786" name="Forma libre: forma 1785">
              <a:extLst>
                <a:ext uri="{FF2B5EF4-FFF2-40B4-BE49-F238E27FC236}">
                  <a16:creationId xmlns:a16="http://schemas.microsoft.com/office/drawing/2014/main" id="{06D36B94-D3CF-45FF-8923-05FBA7744E87}"/>
                </a:ext>
              </a:extLst>
            </p:cNvPr>
            <p:cNvSpPr/>
            <p:nvPr/>
          </p:nvSpPr>
          <p:spPr>
            <a:xfrm>
              <a:off x="6315208" y="4131893"/>
              <a:ext cx="111167" cy="110964"/>
            </a:xfrm>
            <a:custGeom>
              <a:avLst/>
              <a:gdLst>
                <a:gd name="connsiteX0" fmla="*/ 55639 w 111167"/>
                <a:gd name="connsiteY0" fmla="*/ 110964 h 110964"/>
                <a:gd name="connsiteX1" fmla="*/ 39738 w 111167"/>
                <a:gd name="connsiteY1" fmla="*/ 108661 h 110964"/>
                <a:gd name="connsiteX2" fmla="*/ 6729 w 111167"/>
                <a:gd name="connsiteY2" fmla="*/ 81904 h 110964"/>
                <a:gd name="connsiteX3" fmla="*/ 2343 w 111167"/>
                <a:gd name="connsiteY3" fmla="*/ 39684 h 110964"/>
                <a:gd name="connsiteX4" fmla="*/ 71430 w 111167"/>
                <a:gd name="connsiteY4" fmla="*/ 2290 h 110964"/>
                <a:gd name="connsiteX5" fmla="*/ 104438 w 111167"/>
                <a:gd name="connsiteY5" fmla="*/ 29047 h 110964"/>
                <a:gd name="connsiteX6" fmla="*/ 108825 w 111167"/>
                <a:gd name="connsiteY6" fmla="*/ 71267 h 110964"/>
                <a:gd name="connsiteX7" fmla="*/ 82067 w 111167"/>
                <a:gd name="connsiteY7" fmla="*/ 104275 h 110964"/>
                <a:gd name="connsiteX8" fmla="*/ 55639 w 111167"/>
                <a:gd name="connsiteY8" fmla="*/ 110964 h 110964"/>
                <a:gd name="connsiteX9" fmla="*/ 55529 w 111167"/>
                <a:gd name="connsiteY9" fmla="*/ 17752 h 110964"/>
                <a:gd name="connsiteX10" fmla="*/ 19341 w 111167"/>
                <a:gd name="connsiteY10" fmla="*/ 44729 h 110964"/>
                <a:gd name="connsiteX11" fmla="*/ 22302 w 111167"/>
                <a:gd name="connsiteY11" fmla="*/ 73460 h 110964"/>
                <a:gd name="connsiteX12" fmla="*/ 44673 w 111167"/>
                <a:gd name="connsiteY12" fmla="*/ 91664 h 110964"/>
                <a:gd name="connsiteX13" fmla="*/ 91608 w 111167"/>
                <a:gd name="connsiteY13" fmla="*/ 66222 h 110964"/>
                <a:gd name="connsiteX14" fmla="*/ 66166 w 111167"/>
                <a:gd name="connsiteY14" fmla="*/ 19287 h 110964"/>
                <a:gd name="connsiteX15" fmla="*/ 55529 w 111167"/>
                <a:gd name="connsiteY15" fmla="*/ 17752 h 11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167" h="110964">
                  <a:moveTo>
                    <a:pt x="55639" y="110964"/>
                  </a:moveTo>
                  <a:cubicBezTo>
                    <a:pt x="50265" y="110964"/>
                    <a:pt x="45002" y="110197"/>
                    <a:pt x="39738" y="108661"/>
                  </a:cubicBezTo>
                  <a:cubicBezTo>
                    <a:pt x="25482" y="104385"/>
                    <a:pt x="13858" y="94954"/>
                    <a:pt x="6729" y="81904"/>
                  </a:cubicBezTo>
                  <a:cubicBezTo>
                    <a:pt x="-289" y="68854"/>
                    <a:pt x="-1934" y="53831"/>
                    <a:pt x="2343" y="39684"/>
                  </a:cubicBezTo>
                  <a:cubicBezTo>
                    <a:pt x="11116" y="10295"/>
                    <a:pt x="42041" y="-6374"/>
                    <a:pt x="71430" y="2290"/>
                  </a:cubicBezTo>
                  <a:cubicBezTo>
                    <a:pt x="85686" y="6566"/>
                    <a:pt x="97310" y="15997"/>
                    <a:pt x="104438" y="29047"/>
                  </a:cubicBezTo>
                  <a:cubicBezTo>
                    <a:pt x="111457" y="42097"/>
                    <a:pt x="113102" y="57120"/>
                    <a:pt x="108825" y="71267"/>
                  </a:cubicBezTo>
                  <a:cubicBezTo>
                    <a:pt x="104548" y="85523"/>
                    <a:pt x="95117" y="97257"/>
                    <a:pt x="82067" y="104275"/>
                  </a:cubicBezTo>
                  <a:cubicBezTo>
                    <a:pt x="73733" y="108771"/>
                    <a:pt x="64741" y="110964"/>
                    <a:pt x="55639" y="110964"/>
                  </a:cubicBezTo>
                  <a:close/>
                  <a:moveTo>
                    <a:pt x="55529" y="17752"/>
                  </a:moveTo>
                  <a:cubicBezTo>
                    <a:pt x="39299" y="17752"/>
                    <a:pt x="24275" y="28389"/>
                    <a:pt x="19341" y="44729"/>
                  </a:cubicBezTo>
                  <a:cubicBezTo>
                    <a:pt x="16489" y="54379"/>
                    <a:pt x="17476" y="64578"/>
                    <a:pt x="22302" y="73460"/>
                  </a:cubicBezTo>
                  <a:cubicBezTo>
                    <a:pt x="27127" y="82343"/>
                    <a:pt x="35022" y="88813"/>
                    <a:pt x="44673" y="91664"/>
                  </a:cubicBezTo>
                  <a:cubicBezTo>
                    <a:pt x="64631" y="97586"/>
                    <a:pt x="85686" y="86181"/>
                    <a:pt x="91608" y="66222"/>
                  </a:cubicBezTo>
                  <a:cubicBezTo>
                    <a:pt x="97529" y="46264"/>
                    <a:pt x="86125" y="25209"/>
                    <a:pt x="66166" y="19287"/>
                  </a:cubicBezTo>
                  <a:cubicBezTo>
                    <a:pt x="62657" y="18300"/>
                    <a:pt x="59038" y="17752"/>
                    <a:pt x="55529" y="17752"/>
                  </a:cubicBezTo>
                  <a:close/>
                </a:path>
              </a:pathLst>
            </a:custGeom>
            <a:grpFill/>
            <a:ln w="10954" cap="flat">
              <a:noFill/>
              <a:prstDash val="solid"/>
              <a:miter/>
            </a:ln>
          </p:spPr>
          <p:txBody>
            <a:bodyPr rtlCol="0" anchor="ctr"/>
            <a:lstStyle/>
            <a:p>
              <a:endParaRPr lang="en-US"/>
            </a:p>
          </p:txBody>
        </p:sp>
        <p:sp>
          <p:nvSpPr>
            <p:cNvPr id="1787" name="Forma libre: forma 1786">
              <a:extLst>
                <a:ext uri="{FF2B5EF4-FFF2-40B4-BE49-F238E27FC236}">
                  <a16:creationId xmlns:a16="http://schemas.microsoft.com/office/drawing/2014/main" id="{A374BA7C-1F5B-441E-9AA9-8EE971B52954}"/>
                </a:ext>
              </a:extLst>
            </p:cNvPr>
            <p:cNvSpPr/>
            <p:nvPr/>
          </p:nvSpPr>
          <p:spPr>
            <a:xfrm>
              <a:off x="6192318" y="4297840"/>
              <a:ext cx="171258" cy="130565"/>
            </a:xfrm>
            <a:custGeom>
              <a:avLst/>
              <a:gdLst>
                <a:gd name="connsiteX0" fmla="*/ 106701 w 171258"/>
                <a:gd name="connsiteY0" fmla="*/ 130565 h 130565"/>
                <a:gd name="connsiteX1" fmla="*/ 22481 w 171258"/>
                <a:gd name="connsiteY1" fmla="*/ 130346 h 130565"/>
                <a:gd name="connsiteX2" fmla="*/ 6579 w 171258"/>
                <a:gd name="connsiteY2" fmla="*/ 123766 h 130565"/>
                <a:gd name="connsiteX3" fmla="*/ 0 w 171258"/>
                <a:gd name="connsiteY3" fmla="*/ 107865 h 130565"/>
                <a:gd name="connsiteX4" fmla="*/ 22481 w 171258"/>
                <a:gd name="connsiteY4" fmla="*/ 85494 h 130565"/>
                <a:gd name="connsiteX5" fmla="*/ 86633 w 171258"/>
                <a:gd name="connsiteY5" fmla="*/ 85714 h 130565"/>
                <a:gd name="connsiteX6" fmla="*/ 89594 w 171258"/>
                <a:gd name="connsiteY6" fmla="*/ 83740 h 130565"/>
                <a:gd name="connsiteX7" fmla="*/ 90800 w 171258"/>
                <a:gd name="connsiteY7" fmla="*/ 81656 h 130565"/>
                <a:gd name="connsiteX8" fmla="*/ 148921 w 171258"/>
                <a:gd name="connsiteY8" fmla="*/ 3577 h 130565"/>
                <a:gd name="connsiteX9" fmla="*/ 161422 w 171258"/>
                <a:gd name="connsiteY9" fmla="*/ 1713 h 130565"/>
                <a:gd name="connsiteX10" fmla="*/ 163286 w 171258"/>
                <a:gd name="connsiteY10" fmla="*/ 14214 h 130565"/>
                <a:gd name="connsiteX11" fmla="*/ 105824 w 171258"/>
                <a:gd name="connsiteY11" fmla="*/ 91526 h 130565"/>
                <a:gd name="connsiteX12" fmla="*/ 86852 w 171258"/>
                <a:gd name="connsiteY12" fmla="*/ 103698 h 130565"/>
                <a:gd name="connsiteX13" fmla="*/ 22590 w 171258"/>
                <a:gd name="connsiteY13" fmla="*/ 103479 h 130565"/>
                <a:gd name="connsiteX14" fmla="*/ 17984 w 171258"/>
                <a:gd name="connsiteY14" fmla="*/ 108085 h 130565"/>
                <a:gd name="connsiteX15" fmla="*/ 19300 w 171258"/>
                <a:gd name="connsiteY15" fmla="*/ 111374 h 130565"/>
                <a:gd name="connsiteX16" fmla="*/ 22590 w 171258"/>
                <a:gd name="connsiteY16" fmla="*/ 112690 h 130565"/>
                <a:gd name="connsiteX17" fmla="*/ 106701 w 171258"/>
                <a:gd name="connsiteY17" fmla="*/ 112910 h 130565"/>
                <a:gd name="connsiteX18" fmla="*/ 109552 w 171258"/>
                <a:gd name="connsiteY18" fmla="*/ 111046 h 130565"/>
                <a:gd name="connsiteX19" fmla="*/ 110539 w 171258"/>
                <a:gd name="connsiteY19" fmla="*/ 109401 h 130565"/>
                <a:gd name="connsiteX20" fmla="*/ 155171 w 171258"/>
                <a:gd name="connsiteY20" fmla="*/ 47332 h 130565"/>
                <a:gd name="connsiteX21" fmla="*/ 167563 w 171258"/>
                <a:gd name="connsiteY21" fmla="*/ 45358 h 130565"/>
                <a:gd name="connsiteX22" fmla="*/ 169537 w 171258"/>
                <a:gd name="connsiteY22" fmla="*/ 57750 h 130565"/>
                <a:gd name="connsiteX23" fmla="*/ 125343 w 171258"/>
                <a:gd name="connsiteY23" fmla="*/ 119161 h 130565"/>
                <a:gd name="connsiteX24" fmla="*/ 106701 w 171258"/>
                <a:gd name="connsiteY24" fmla="*/ 130565 h 13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258" h="130565">
                  <a:moveTo>
                    <a:pt x="106701" y="130565"/>
                  </a:moveTo>
                  <a:cubicBezTo>
                    <a:pt x="106591" y="130565"/>
                    <a:pt x="22481" y="130346"/>
                    <a:pt x="22481" y="130346"/>
                  </a:cubicBezTo>
                  <a:cubicBezTo>
                    <a:pt x="16449" y="130346"/>
                    <a:pt x="10856" y="127933"/>
                    <a:pt x="6579" y="123766"/>
                  </a:cubicBezTo>
                  <a:cubicBezTo>
                    <a:pt x="2303" y="119490"/>
                    <a:pt x="0" y="113897"/>
                    <a:pt x="0" y="107865"/>
                  </a:cubicBezTo>
                  <a:cubicBezTo>
                    <a:pt x="0" y="95474"/>
                    <a:pt x="10089" y="85494"/>
                    <a:pt x="22481" y="85494"/>
                  </a:cubicBezTo>
                  <a:cubicBezTo>
                    <a:pt x="22481" y="85494"/>
                    <a:pt x="86633" y="85714"/>
                    <a:pt x="86633" y="85714"/>
                  </a:cubicBezTo>
                  <a:cubicBezTo>
                    <a:pt x="87949" y="85714"/>
                    <a:pt x="89155" y="84946"/>
                    <a:pt x="89594" y="83740"/>
                  </a:cubicBezTo>
                  <a:cubicBezTo>
                    <a:pt x="89923" y="82972"/>
                    <a:pt x="90252" y="82314"/>
                    <a:pt x="90800" y="81656"/>
                  </a:cubicBezTo>
                  <a:lnTo>
                    <a:pt x="148921" y="3577"/>
                  </a:lnTo>
                  <a:cubicBezTo>
                    <a:pt x="151881" y="-371"/>
                    <a:pt x="157474" y="-1139"/>
                    <a:pt x="161422" y="1713"/>
                  </a:cubicBezTo>
                  <a:cubicBezTo>
                    <a:pt x="165370" y="4674"/>
                    <a:pt x="166138" y="10266"/>
                    <a:pt x="163286" y="14214"/>
                  </a:cubicBezTo>
                  <a:lnTo>
                    <a:pt x="105824" y="91526"/>
                  </a:lnTo>
                  <a:cubicBezTo>
                    <a:pt x="102424" y="98873"/>
                    <a:pt x="94967" y="103698"/>
                    <a:pt x="86852" y="103698"/>
                  </a:cubicBezTo>
                  <a:cubicBezTo>
                    <a:pt x="86743" y="103698"/>
                    <a:pt x="22590" y="103479"/>
                    <a:pt x="22590" y="103479"/>
                  </a:cubicBezTo>
                  <a:cubicBezTo>
                    <a:pt x="20068" y="103479"/>
                    <a:pt x="17984" y="105562"/>
                    <a:pt x="17984" y="108085"/>
                  </a:cubicBezTo>
                  <a:cubicBezTo>
                    <a:pt x="17984" y="109291"/>
                    <a:pt x="18423" y="110497"/>
                    <a:pt x="19300" y="111374"/>
                  </a:cubicBezTo>
                  <a:cubicBezTo>
                    <a:pt x="20178" y="112252"/>
                    <a:pt x="21274" y="112690"/>
                    <a:pt x="22590" y="112690"/>
                  </a:cubicBezTo>
                  <a:lnTo>
                    <a:pt x="106701" y="112910"/>
                  </a:lnTo>
                  <a:cubicBezTo>
                    <a:pt x="108017" y="112910"/>
                    <a:pt x="109113" y="112142"/>
                    <a:pt x="109552" y="111046"/>
                  </a:cubicBezTo>
                  <a:cubicBezTo>
                    <a:pt x="109771" y="110497"/>
                    <a:pt x="110100" y="109839"/>
                    <a:pt x="110539" y="109401"/>
                  </a:cubicBezTo>
                  <a:lnTo>
                    <a:pt x="155171" y="47332"/>
                  </a:lnTo>
                  <a:cubicBezTo>
                    <a:pt x="158023" y="43384"/>
                    <a:pt x="163615" y="42397"/>
                    <a:pt x="167563" y="45358"/>
                  </a:cubicBezTo>
                  <a:cubicBezTo>
                    <a:pt x="171511" y="48209"/>
                    <a:pt x="172498" y="53802"/>
                    <a:pt x="169537" y="57750"/>
                  </a:cubicBezTo>
                  <a:lnTo>
                    <a:pt x="125343" y="119161"/>
                  </a:lnTo>
                  <a:cubicBezTo>
                    <a:pt x="121944" y="125960"/>
                    <a:pt x="114706" y="130565"/>
                    <a:pt x="106701" y="130565"/>
                  </a:cubicBezTo>
                  <a:close/>
                </a:path>
              </a:pathLst>
            </a:custGeom>
            <a:grpFill/>
            <a:ln w="10954" cap="flat">
              <a:noFill/>
              <a:prstDash val="solid"/>
              <a:miter/>
            </a:ln>
          </p:spPr>
          <p:txBody>
            <a:bodyPr rtlCol="0" anchor="ctr"/>
            <a:lstStyle/>
            <a:p>
              <a:endParaRPr lang="en-US"/>
            </a:p>
          </p:txBody>
        </p:sp>
        <p:sp>
          <p:nvSpPr>
            <p:cNvPr id="1788" name="Forma libre: forma 1787">
              <a:extLst>
                <a:ext uri="{FF2B5EF4-FFF2-40B4-BE49-F238E27FC236}">
                  <a16:creationId xmlns:a16="http://schemas.microsoft.com/office/drawing/2014/main" id="{3CC3FFA2-AC46-4A7B-A105-E644244B9D9D}"/>
                </a:ext>
              </a:extLst>
            </p:cNvPr>
            <p:cNvSpPr/>
            <p:nvPr/>
          </p:nvSpPr>
          <p:spPr>
            <a:xfrm>
              <a:off x="6000190" y="4411518"/>
              <a:ext cx="301679" cy="17765"/>
            </a:xfrm>
            <a:custGeom>
              <a:avLst/>
              <a:gdLst>
                <a:gd name="connsiteX0" fmla="*/ 292797 w 301679"/>
                <a:gd name="connsiteY0" fmla="*/ 17765 h 17765"/>
                <a:gd name="connsiteX1" fmla="*/ 8883 w 301679"/>
                <a:gd name="connsiteY1" fmla="*/ 17765 h 17765"/>
                <a:gd name="connsiteX2" fmla="*/ 0 w 301679"/>
                <a:gd name="connsiteY2" fmla="*/ 8883 h 17765"/>
                <a:gd name="connsiteX3" fmla="*/ 8883 w 301679"/>
                <a:gd name="connsiteY3" fmla="*/ 0 h 17765"/>
                <a:gd name="connsiteX4" fmla="*/ 292797 w 301679"/>
                <a:gd name="connsiteY4" fmla="*/ 0 h 17765"/>
                <a:gd name="connsiteX5" fmla="*/ 301680 w 301679"/>
                <a:gd name="connsiteY5" fmla="*/ 8883 h 17765"/>
                <a:gd name="connsiteX6" fmla="*/ 292797 w 301679"/>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79" h="17765">
                  <a:moveTo>
                    <a:pt x="292797" y="17765"/>
                  </a:moveTo>
                  <a:lnTo>
                    <a:pt x="8883" y="17765"/>
                  </a:lnTo>
                  <a:cubicBezTo>
                    <a:pt x="3948" y="17765"/>
                    <a:pt x="0" y="13817"/>
                    <a:pt x="0" y="8883"/>
                  </a:cubicBezTo>
                  <a:cubicBezTo>
                    <a:pt x="0" y="3948"/>
                    <a:pt x="3948" y="0"/>
                    <a:pt x="8883" y="0"/>
                  </a:cubicBezTo>
                  <a:lnTo>
                    <a:pt x="292797" y="0"/>
                  </a:lnTo>
                  <a:cubicBezTo>
                    <a:pt x="297732" y="0"/>
                    <a:pt x="301680" y="3948"/>
                    <a:pt x="301680" y="8883"/>
                  </a:cubicBezTo>
                  <a:cubicBezTo>
                    <a:pt x="301680" y="13817"/>
                    <a:pt x="297732" y="17765"/>
                    <a:pt x="292797" y="17765"/>
                  </a:cubicBezTo>
                  <a:close/>
                </a:path>
              </a:pathLst>
            </a:custGeom>
            <a:grpFill/>
            <a:ln w="10954" cap="flat">
              <a:noFill/>
              <a:prstDash val="solid"/>
              <a:miter/>
            </a:ln>
          </p:spPr>
          <p:txBody>
            <a:bodyPr rtlCol="0" anchor="ctr"/>
            <a:lstStyle/>
            <a:p>
              <a:endParaRPr lang="en-US"/>
            </a:p>
          </p:txBody>
        </p:sp>
        <p:sp>
          <p:nvSpPr>
            <p:cNvPr id="1789" name="Forma libre: forma 1788">
              <a:extLst>
                <a:ext uri="{FF2B5EF4-FFF2-40B4-BE49-F238E27FC236}">
                  <a16:creationId xmlns:a16="http://schemas.microsoft.com/office/drawing/2014/main" id="{87308940-924D-405E-A3B4-C62BDB1564E0}"/>
                </a:ext>
              </a:extLst>
            </p:cNvPr>
            <p:cNvSpPr/>
            <p:nvPr/>
          </p:nvSpPr>
          <p:spPr>
            <a:xfrm>
              <a:off x="6296606" y="4507581"/>
              <a:ext cx="148153" cy="50005"/>
            </a:xfrm>
            <a:custGeom>
              <a:avLst/>
              <a:gdLst>
                <a:gd name="connsiteX0" fmla="*/ 129401 w 148153"/>
                <a:gd name="connsiteY0" fmla="*/ 50006 h 50005"/>
                <a:gd name="connsiteX1" fmla="*/ 18752 w 148153"/>
                <a:gd name="connsiteY1" fmla="*/ 50006 h 50005"/>
                <a:gd name="connsiteX2" fmla="*/ 0 w 148153"/>
                <a:gd name="connsiteY2" fmla="*/ 31254 h 50005"/>
                <a:gd name="connsiteX3" fmla="*/ 0 w 148153"/>
                <a:gd name="connsiteY3" fmla="*/ 18752 h 50005"/>
                <a:gd name="connsiteX4" fmla="*/ 18752 w 148153"/>
                <a:gd name="connsiteY4" fmla="*/ 0 h 50005"/>
                <a:gd name="connsiteX5" fmla="*/ 116900 w 148153"/>
                <a:gd name="connsiteY5" fmla="*/ 0 h 50005"/>
                <a:gd name="connsiteX6" fmla="*/ 148153 w 148153"/>
                <a:gd name="connsiteY6" fmla="*/ 31254 h 50005"/>
                <a:gd name="connsiteX7" fmla="*/ 129401 w 148153"/>
                <a:gd name="connsiteY7" fmla="*/ 50006 h 50005"/>
                <a:gd name="connsiteX8" fmla="*/ 18752 w 148153"/>
                <a:gd name="connsiteY8" fmla="*/ 17875 h 50005"/>
                <a:gd name="connsiteX9" fmla="*/ 17875 w 148153"/>
                <a:gd name="connsiteY9" fmla="*/ 18752 h 50005"/>
                <a:gd name="connsiteX10" fmla="*/ 17875 w 148153"/>
                <a:gd name="connsiteY10" fmla="*/ 31254 h 50005"/>
                <a:gd name="connsiteX11" fmla="*/ 18752 w 148153"/>
                <a:gd name="connsiteY11" fmla="*/ 32131 h 50005"/>
                <a:gd name="connsiteX12" fmla="*/ 129401 w 148153"/>
                <a:gd name="connsiteY12" fmla="*/ 32131 h 50005"/>
                <a:gd name="connsiteX13" fmla="*/ 130278 w 148153"/>
                <a:gd name="connsiteY13" fmla="*/ 31254 h 50005"/>
                <a:gd name="connsiteX14" fmla="*/ 116790 w 148153"/>
                <a:gd name="connsiteY14" fmla="*/ 17765 h 50005"/>
                <a:gd name="connsiteX15" fmla="*/ 18752 w 148153"/>
                <a:gd name="connsiteY15" fmla="*/ 17765 h 5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153" h="50005">
                  <a:moveTo>
                    <a:pt x="129401" y="50006"/>
                  </a:moveTo>
                  <a:lnTo>
                    <a:pt x="18752" y="50006"/>
                  </a:lnTo>
                  <a:cubicBezTo>
                    <a:pt x="8444" y="50006"/>
                    <a:pt x="0" y="41562"/>
                    <a:pt x="0" y="31254"/>
                  </a:cubicBezTo>
                  <a:lnTo>
                    <a:pt x="0" y="18752"/>
                  </a:lnTo>
                  <a:cubicBezTo>
                    <a:pt x="0" y="8444"/>
                    <a:pt x="8444" y="0"/>
                    <a:pt x="18752" y="0"/>
                  </a:cubicBezTo>
                  <a:lnTo>
                    <a:pt x="116900" y="0"/>
                  </a:lnTo>
                  <a:cubicBezTo>
                    <a:pt x="134117" y="0"/>
                    <a:pt x="148153" y="14037"/>
                    <a:pt x="148153" y="31254"/>
                  </a:cubicBezTo>
                  <a:cubicBezTo>
                    <a:pt x="148153" y="41671"/>
                    <a:pt x="139819" y="50006"/>
                    <a:pt x="129401" y="50006"/>
                  </a:cubicBezTo>
                  <a:close/>
                  <a:moveTo>
                    <a:pt x="18752" y="17875"/>
                  </a:moveTo>
                  <a:cubicBezTo>
                    <a:pt x="18204" y="17875"/>
                    <a:pt x="17875" y="18314"/>
                    <a:pt x="17875" y="18752"/>
                  </a:cubicBezTo>
                  <a:lnTo>
                    <a:pt x="17875" y="31254"/>
                  </a:lnTo>
                  <a:cubicBezTo>
                    <a:pt x="17875" y="31802"/>
                    <a:pt x="18314" y="32131"/>
                    <a:pt x="18752" y="32131"/>
                  </a:cubicBezTo>
                  <a:lnTo>
                    <a:pt x="129401" y="32131"/>
                  </a:lnTo>
                  <a:cubicBezTo>
                    <a:pt x="129949" y="32131"/>
                    <a:pt x="130278" y="31692"/>
                    <a:pt x="130278" y="31254"/>
                  </a:cubicBezTo>
                  <a:cubicBezTo>
                    <a:pt x="130278" y="23797"/>
                    <a:pt x="124247" y="17765"/>
                    <a:pt x="116790" y="17765"/>
                  </a:cubicBezTo>
                  <a:lnTo>
                    <a:pt x="18752" y="17765"/>
                  </a:lnTo>
                  <a:close/>
                </a:path>
              </a:pathLst>
            </a:custGeom>
            <a:grpFill/>
            <a:ln w="10954" cap="flat">
              <a:noFill/>
              <a:prstDash val="solid"/>
              <a:miter/>
            </a:ln>
          </p:spPr>
          <p:txBody>
            <a:bodyPr rtlCol="0" anchor="ctr"/>
            <a:lstStyle/>
            <a:p>
              <a:endParaRPr lang="en-US"/>
            </a:p>
          </p:txBody>
        </p:sp>
        <p:sp>
          <p:nvSpPr>
            <p:cNvPr id="1790" name="Forma libre: forma 1789">
              <a:extLst>
                <a:ext uri="{FF2B5EF4-FFF2-40B4-BE49-F238E27FC236}">
                  <a16:creationId xmlns:a16="http://schemas.microsoft.com/office/drawing/2014/main" id="{A374CF56-9195-4437-9526-636D478B4134}"/>
                </a:ext>
              </a:extLst>
            </p:cNvPr>
            <p:cNvSpPr/>
            <p:nvPr/>
          </p:nvSpPr>
          <p:spPr>
            <a:xfrm>
              <a:off x="5969814" y="4674267"/>
              <a:ext cx="477906" cy="17765"/>
            </a:xfrm>
            <a:custGeom>
              <a:avLst/>
              <a:gdLst>
                <a:gd name="connsiteX0" fmla="*/ 469024 w 477906"/>
                <a:gd name="connsiteY0" fmla="*/ 17765 h 17765"/>
                <a:gd name="connsiteX1" fmla="*/ 8883 w 477906"/>
                <a:gd name="connsiteY1" fmla="*/ 17765 h 17765"/>
                <a:gd name="connsiteX2" fmla="*/ 0 w 477906"/>
                <a:gd name="connsiteY2" fmla="*/ 8883 h 17765"/>
                <a:gd name="connsiteX3" fmla="*/ 8883 w 477906"/>
                <a:gd name="connsiteY3" fmla="*/ 0 h 17765"/>
                <a:gd name="connsiteX4" fmla="*/ 469024 w 477906"/>
                <a:gd name="connsiteY4" fmla="*/ 0 h 17765"/>
                <a:gd name="connsiteX5" fmla="*/ 477906 w 477906"/>
                <a:gd name="connsiteY5" fmla="*/ 8883 h 17765"/>
                <a:gd name="connsiteX6" fmla="*/ 469024 w 477906"/>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906" h="17765">
                  <a:moveTo>
                    <a:pt x="469024" y="17765"/>
                  </a:moveTo>
                  <a:lnTo>
                    <a:pt x="8883" y="17765"/>
                  </a:lnTo>
                  <a:cubicBezTo>
                    <a:pt x="3948" y="17765"/>
                    <a:pt x="0" y="13817"/>
                    <a:pt x="0" y="8883"/>
                  </a:cubicBezTo>
                  <a:cubicBezTo>
                    <a:pt x="0" y="3948"/>
                    <a:pt x="3948" y="0"/>
                    <a:pt x="8883" y="0"/>
                  </a:cubicBezTo>
                  <a:lnTo>
                    <a:pt x="469024" y="0"/>
                  </a:lnTo>
                  <a:cubicBezTo>
                    <a:pt x="473959" y="0"/>
                    <a:pt x="477906" y="3948"/>
                    <a:pt x="477906" y="8883"/>
                  </a:cubicBezTo>
                  <a:cubicBezTo>
                    <a:pt x="477906" y="13817"/>
                    <a:pt x="473959" y="17765"/>
                    <a:pt x="469024" y="17765"/>
                  </a:cubicBezTo>
                  <a:close/>
                </a:path>
              </a:pathLst>
            </a:custGeom>
            <a:grpFill/>
            <a:ln w="10954" cap="flat">
              <a:noFill/>
              <a:prstDash val="solid"/>
              <a:miter/>
            </a:ln>
          </p:spPr>
          <p:txBody>
            <a:bodyPr rtlCol="0" anchor="ctr"/>
            <a:lstStyle/>
            <a:p>
              <a:endParaRPr lang="en-US"/>
            </a:p>
          </p:txBody>
        </p:sp>
        <p:sp>
          <p:nvSpPr>
            <p:cNvPr id="1791" name="Forma libre: forma 1790">
              <a:extLst>
                <a:ext uri="{FF2B5EF4-FFF2-40B4-BE49-F238E27FC236}">
                  <a16:creationId xmlns:a16="http://schemas.microsoft.com/office/drawing/2014/main" id="{51E6DE30-FC03-4948-8CE9-E336BC3ED38F}"/>
                </a:ext>
              </a:extLst>
            </p:cNvPr>
            <p:cNvSpPr/>
            <p:nvPr/>
          </p:nvSpPr>
          <p:spPr>
            <a:xfrm>
              <a:off x="6203174" y="4257413"/>
              <a:ext cx="207699" cy="434619"/>
            </a:xfrm>
            <a:custGeom>
              <a:avLst/>
              <a:gdLst>
                <a:gd name="connsiteX0" fmla="*/ 32021 w 207699"/>
                <a:gd name="connsiteY0" fmla="*/ 434620 h 434619"/>
                <a:gd name="connsiteX1" fmla="*/ 0 w 207699"/>
                <a:gd name="connsiteY1" fmla="*/ 402599 h 434619"/>
                <a:gd name="connsiteX2" fmla="*/ 0 w 207699"/>
                <a:gd name="connsiteY2" fmla="*/ 228127 h 434619"/>
                <a:gd name="connsiteX3" fmla="*/ 24126 w 207699"/>
                <a:gd name="connsiteY3" fmla="*/ 204001 h 434619"/>
                <a:gd name="connsiteX4" fmla="*/ 112294 w 207699"/>
                <a:gd name="connsiteY4" fmla="*/ 204001 h 434619"/>
                <a:gd name="connsiteX5" fmla="*/ 116132 w 207699"/>
                <a:gd name="connsiteY5" fmla="*/ 200163 h 434619"/>
                <a:gd name="connsiteX6" fmla="*/ 116351 w 207699"/>
                <a:gd name="connsiteY6" fmla="*/ 129102 h 434619"/>
                <a:gd name="connsiteX7" fmla="*/ 125234 w 207699"/>
                <a:gd name="connsiteY7" fmla="*/ 120219 h 434619"/>
                <a:gd name="connsiteX8" fmla="*/ 134117 w 207699"/>
                <a:gd name="connsiteY8" fmla="*/ 129102 h 434619"/>
                <a:gd name="connsiteX9" fmla="*/ 133897 w 207699"/>
                <a:gd name="connsiteY9" fmla="*/ 200163 h 434619"/>
                <a:gd name="connsiteX10" fmla="*/ 112184 w 207699"/>
                <a:gd name="connsiteY10" fmla="*/ 221766 h 434619"/>
                <a:gd name="connsiteX11" fmla="*/ 24016 w 207699"/>
                <a:gd name="connsiteY11" fmla="*/ 221766 h 434619"/>
                <a:gd name="connsiteX12" fmla="*/ 17655 w 207699"/>
                <a:gd name="connsiteY12" fmla="*/ 228127 h 434619"/>
                <a:gd name="connsiteX13" fmla="*/ 17655 w 207699"/>
                <a:gd name="connsiteY13" fmla="*/ 402599 h 434619"/>
                <a:gd name="connsiteX14" fmla="*/ 31912 w 207699"/>
                <a:gd name="connsiteY14" fmla="*/ 416855 h 434619"/>
                <a:gd name="connsiteX15" fmla="*/ 46168 w 207699"/>
                <a:gd name="connsiteY15" fmla="*/ 402599 h 434619"/>
                <a:gd name="connsiteX16" fmla="*/ 46168 w 207699"/>
                <a:gd name="connsiteY16" fmla="*/ 269030 h 434619"/>
                <a:gd name="connsiteX17" fmla="*/ 65029 w 207699"/>
                <a:gd name="connsiteY17" fmla="*/ 250169 h 434619"/>
                <a:gd name="connsiteX18" fmla="*/ 174253 w 207699"/>
                <a:gd name="connsiteY18" fmla="*/ 250169 h 434619"/>
                <a:gd name="connsiteX19" fmla="*/ 189277 w 207699"/>
                <a:gd name="connsiteY19" fmla="*/ 235145 h 434619"/>
                <a:gd name="connsiteX20" fmla="*/ 189277 w 207699"/>
                <a:gd name="connsiteY20" fmla="*/ 214748 h 434619"/>
                <a:gd name="connsiteX21" fmla="*/ 189934 w 207699"/>
                <a:gd name="connsiteY21" fmla="*/ 45540 h 434619"/>
                <a:gd name="connsiteX22" fmla="*/ 181052 w 207699"/>
                <a:gd name="connsiteY22" fmla="*/ 25142 h 434619"/>
                <a:gd name="connsiteX23" fmla="*/ 159887 w 207699"/>
                <a:gd name="connsiteY23" fmla="*/ 17905 h 434619"/>
                <a:gd name="connsiteX24" fmla="*/ 134555 w 207699"/>
                <a:gd name="connsiteY24" fmla="*/ 47185 h 434619"/>
                <a:gd name="connsiteX25" fmla="*/ 134226 w 207699"/>
                <a:gd name="connsiteY25" fmla="*/ 75916 h 434619"/>
                <a:gd name="connsiteX26" fmla="*/ 125234 w 207699"/>
                <a:gd name="connsiteY26" fmla="*/ 84689 h 434619"/>
                <a:gd name="connsiteX27" fmla="*/ 116461 w 207699"/>
                <a:gd name="connsiteY27" fmla="*/ 75697 h 434619"/>
                <a:gd name="connsiteX28" fmla="*/ 116790 w 207699"/>
                <a:gd name="connsiteY28" fmla="*/ 47075 h 434619"/>
                <a:gd name="connsiteX29" fmla="*/ 158462 w 207699"/>
                <a:gd name="connsiteY29" fmla="*/ 140 h 434619"/>
                <a:gd name="connsiteX30" fmla="*/ 193114 w 207699"/>
                <a:gd name="connsiteY30" fmla="*/ 12093 h 434619"/>
                <a:gd name="connsiteX31" fmla="*/ 207700 w 207699"/>
                <a:gd name="connsiteY31" fmla="*/ 45649 h 434619"/>
                <a:gd name="connsiteX32" fmla="*/ 207042 w 207699"/>
                <a:gd name="connsiteY32" fmla="*/ 235145 h 434619"/>
                <a:gd name="connsiteX33" fmla="*/ 174253 w 207699"/>
                <a:gd name="connsiteY33" fmla="*/ 267934 h 434619"/>
                <a:gd name="connsiteX34" fmla="*/ 65029 w 207699"/>
                <a:gd name="connsiteY34" fmla="*/ 267934 h 434619"/>
                <a:gd name="connsiteX35" fmla="*/ 64042 w 207699"/>
                <a:gd name="connsiteY35" fmla="*/ 268921 h 434619"/>
                <a:gd name="connsiteX36" fmla="*/ 64042 w 207699"/>
                <a:gd name="connsiteY36" fmla="*/ 402489 h 434619"/>
                <a:gd name="connsiteX37" fmla="*/ 32021 w 207699"/>
                <a:gd name="connsiteY37" fmla="*/ 434620 h 4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7699" h="434619">
                  <a:moveTo>
                    <a:pt x="32021" y="434620"/>
                  </a:moveTo>
                  <a:cubicBezTo>
                    <a:pt x="14366" y="434620"/>
                    <a:pt x="0" y="420254"/>
                    <a:pt x="0" y="402599"/>
                  </a:cubicBezTo>
                  <a:lnTo>
                    <a:pt x="0" y="228127"/>
                  </a:lnTo>
                  <a:cubicBezTo>
                    <a:pt x="0" y="214857"/>
                    <a:pt x="10856" y="204001"/>
                    <a:pt x="24126" y="204001"/>
                  </a:cubicBezTo>
                  <a:lnTo>
                    <a:pt x="112294" y="204001"/>
                  </a:lnTo>
                  <a:cubicBezTo>
                    <a:pt x="114377" y="204001"/>
                    <a:pt x="116132" y="202246"/>
                    <a:pt x="116132" y="200163"/>
                  </a:cubicBezTo>
                  <a:lnTo>
                    <a:pt x="116351" y="129102"/>
                  </a:lnTo>
                  <a:cubicBezTo>
                    <a:pt x="116351" y="124167"/>
                    <a:pt x="120299" y="120219"/>
                    <a:pt x="125234" y="120219"/>
                  </a:cubicBezTo>
                  <a:cubicBezTo>
                    <a:pt x="130169" y="120219"/>
                    <a:pt x="134117" y="124277"/>
                    <a:pt x="134117" y="129102"/>
                  </a:cubicBezTo>
                  <a:lnTo>
                    <a:pt x="133897" y="200163"/>
                  </a:lnTo>
                  <a:cubicBezTo>
                    <a:pt x="133897" y="212116"/>
                    <a:pt x="124137" y="221766"/>
                    <a:pt x="112184" y="221766"/>
                  </a:cubicBezTo>
                  <a:lnTo>
                    <a:pt x="24016" y="221766"/>
                  </a:lnTo>
                  <a:cubicBezTo>
                    <a:pt x="20507" y="221766"/>
                    <a:pt x="17655" y="224617"/>
                    <a:pt x="17655" y="228127"/>
                  </a:cubicBezTo>
                  <a:lnTo>
                    <a:pt x="17655" y="402599"/>
                  </a:lnTo>
                  <a:cubicBezTo>
                    <a:pt x="17655" y="410384"/>
                    <a:pt x="24016" y="416855"/>
                    <a:pt x="31912" y="416855"/>
                  </a:cubicBezTo>
                  <a:cubicBezTo>
                    <a:pt x="39807" y="416855"/>
                    <a:pt x="46168" y="410494"/>
                    <a:pt x="46168" y="402599"/>
                  </a:cubicBezTo>
                  <a:lnTo>
                    <a:pt x="46168" y="269030"/>
                  </a:lnTo>
                  <a:cubicBezTo>
                    <a:pt x="46168" y="258612"/>
                    <a:pt x="54612" y="250169"/>
                    <a:pt x="65029" y="250169"/>
                  </a:cubicBezTo>
                  <a:lnTo>
                    <a:pt x="174253" y="250169"/>
                  </a:lnTo>
                  <a:cubicBezTo>
                    <a:pt x="182478" y="250169"/>
                    <a:pt x="189277" y="243479"/>
                    <a:pt x="189277" y="235145"/>
                  </a:cubicBezTo>
                  <a:lnTo>
                    <a:pt x="189277" y="214748"/>
                  </a:lnTo>
                  <a:lnTo>
                    <a:pt x="189934" y="45540"/>
                  </a:lnTo>
                  <a:cubicBezTo>
                    <a:pt x="189934" y="37754"/>
                    <a:pt x="186754" y="30406"/>
                    <a:pt x="181052" y="25142"/>
                  </a:cubicBezTo>
                  <a:cubicBezTo>
                    <a:pt x="175349" y="19769"/>
                    <a:pt x="167783" y="17247"/>
                    <a:pt x="159887" y="17905"/>
                  </a:cubicBezTo>
                  <a:cubicBezTo>
                    <a:pt x="145741" y="19111"/>
                    <a:pt x="134665" y="31942"/>
                    <a:pt x="134555" y="47185"/>
                  </a:cubicBezTo>
                  <a:lnTo>
                    <a:pt x="134226" y="75916"/>
                  </a:lnTo>
                  <a:cubicBezTo>
                    <a:pt x="134117" y="80851"/>
                    <a:pt x="129840" y="84579"/>
                    <a:pt x="125234" y="84689"/>
                  </a:cubicBezTo>
                  <a:cubicBezTo>
                    <a:pt x="120299" y="84579"/>
                    <a:pt x="116351" y="80631"/>
                    <a:pt x="116461" y="75697"/>
                  </a:cubicBezTo>
                  <a:lnTo>
                    <a:pt x="116790" y="47075"/>
                  </a:lnTo>
                  <a:cubicBezTo>
                    <a:pt x="116900" y="22730"/>
                    <a:pt x="135213" y="2114"/>
                    <a:pt x="158462" y="140"/>
                  </a:cubicBezTo>
                  <a:cubicBezTo>
                    <a:pt x="171182" y="-847"/>
                    <a:pt x="183793" y="3429"/>
                    <a:pt x="193114" y="12093"/>
                  </a:cubicBezTo>
                  <a:cubicBezTo>
                    <a:pt x="202436" y="20756"/>
                    <a:pt x="207700" y="32928"/>
                    <a:pt x="207700" y="45649"/>
                  </a:cubicBezTo>
                  <a:lnTo>
                    <a:pt x="207042" y="235145"/>
                  </a:lnTo>
                  <a:cubicBezTo>
                    <a:pt x="207042" y="253239"/>
                    <a:pt x="192347" y="267934"/>
                    <a:pt x="174253" y="267934"/>
                  </a:cubicBezTo>
                  <a:lnTo>
                    <a:pt x="65029" y="267934"/>
                  </a:lnTo>
                  <a:cubicBezTo>
                    <a:pt x="64481" y="267934"/>
                    <a:pt x="64042" y="268373"/>
                    <a:pt x="64042" y="268921"/>
                  </a:cubicBezTo>
                  <a:lnTo>
                    <a:pt x="64042" y="402489"/>
                  </a:lnTo>
                  <a:cubicBezTo>
                    <a:pt x="64042" y="420254"/>
                    <a:pt x="49677" y="434620"/>
                    <a:pt x="32021" y="434620"/>
                  </a:cubicBezTo>
                  <a:close/>
                </a:path>
              </a:pathLst>
            </a:custGeom>
            <a:grpFill/>
            <a:ln w="10954" cap="flat">
              <a:noFill/>
              <a:prstDash val="solid"/>
              <a:miter/>
            </a:ln>
          </p:spPr>
          <p:txBody>
            <a:bodyPr rtlCol="0" anchor="ctr"/>
            <a:lstStyle/>
            <a:p>
              <a:endParaRPr lang="en-US"/>
            </a:p>
          </p:txBody>
        </p:sp>
        <p:sp>
          <p:nvSpPr>
            <p:cNvPr id="1792" name="Forma libre: forma 1791">
              <a:extLst>
                <a:ext uri="{FF2B5EF4-FFF2-40B4-BE49-F238E27FC236}">
                  <a16:creationId xmlns:a16="http://schemas.microsoft.com/office/drawing/2014/main" id="{599A7AE9-C067-470C-9AC3-796BD526EC58}"/>
                </a:ext>
              </a:extLst>
            </p:cNvPr>
            <p:cNvSpPr/>
            <p:nvPr/>
          </p:nvSpPr>
          <p:spPr>
            <a:xfrm>
              <a:off x="6349353" y="4674267"/>
              <a:ext cx="50225" cy="17765"/>
            </a:xfrm>
            <a:custGeom>
              <a:avLst/>
              <a:gdLst>
                <a:gd name="connsiteX0" fmla="*/ 41343 w 50225"/>
                <a:gd name="connsiteY0" fmla="*/ 17765 h 17765"/>
                <a:gd name="connsiteX1" fmla="*/ 8883 w 50225"/>
                <a:gd name="connsiteY1" fmla="*/ 17765 h 17765"/>
                <a:gd name="connsiteX2" fmla="*/ 0 w 50225"/>
                <a:gd name="connsiteY2" fmla="*/ 8883 h 17765"/>
                <a:gd name="connsiteX3" fmla="*/ 8883 w 50225"/>
                <a:gd name="connsiteY3" fmla="*/ 0 h 17765"/>
                <a:gd name="connsiteX4" fmla="*/ 41343 w 50225"/>
                <a:gd name="connsiteY4" fmla="*/ 0 h 17765"/>
                <a:gd name="connsiteX5" fmla="*/ 50225 w 50225"/>
                <a:gd name="connsiteY5" fmla="*/ 8883 h 17765"/>
                <a:gd name="connsiteX6" fmla="*/ 41343 w 50225"/>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25" h="17765">
                  <a:moveTo>
                    <a:pt x="41343" y="17765"/>
                  </a:moveTo>
                  <a:lnTo>
                    <a:pt x="8883" y="17765"/>
                  </a:lnTo>
                  <a:cubicBezTo>
                    <a:pt x="3948" y="17765"/>
                    <a:pt x="0" y="13817"/>
                    <a:pt x="0" y="8883"/>
                  </a:cubicBezTo>
                  <a:cubicBezTo>
                    <a:pt x="0" y="3948"/>
                    <a:pt x="3948" y="0"/>
                    <a:pt x="8883" y="0"/>
                  </a:cubicBezTo>
                  <a:lnTo>
                    <a:pt x="41343" y="0"/>
                  </a:lnTo>
                  <a:cubicBezTo>
                    <a:pt x="46277" y="0"/>
                    <a:pt x="50225" y="3948"/>
                    <a:pt x="50225" y="8883"/>
                  </a:cubicBezTo>
                  <a:cubicBezTo>
                    <a:pt x="50225" y="13817"/>
                    <a:pt x="46168" y="17765"/>
                    <a:pt x="41343" y="17765"/>
                  </a:cubicBezTo>
                  <a:close/>
                </a:path>
              </a:pathLst>
            </a:custGeom>
            <a:grpFill/>
            <a:ln w="10954" cap="flat">
              <a:noFill/>
              <a:prstDash val="solid"/>
              <a:miter/>
            </a:ln>
          </p:spPr>
          <p:txBody>
            <a:bodyPr rtlCol="0" anchor="ctr"/>
            <a:lstStyle/>
            <a:p>
              <a:endParaRPr lang="en-US"/>
            </a:p>
          </p:txBody>
        </p:sp>
        <p:sp>
          <p:nvSpPr>
            <p:cNvPr id="1793" name="Forma libre: forma 1792">
              <a:extLst>
                <a:ext uri="{FF2B5EF4-FFF2-40B4-BE49-F238E27FC236}">
                  <a16:creationId xmlns:a16="http://schemas.microsoft.com/office/drawing/2014/main" id="{CE0A440C-AF46-40C9-837D-12C86DEC1807}"/>
                </a:ext>
              </a:extLst>
            </p:cNvPr>
            <p:cNvSpPr/>
            <p:nvPr/>
          </p:nvSpPr>
          <p:spPr>
            <a:xfrm>
              <a:off x="6004247" y="4674267"/>
              <a:ext cx="40903" cy="17765"/>
            </a:xfrm>
            <a:custGeom>
              <a:avLst/>
              <a:gdLst>
                <a:gd name="connsiteX0" fmla="*/ 32021 w 40903"/>
                <a:gd name="connsiteY0" fmla="*/ 17765 h 17765"/>
                <a:gd name="connsiteX1" fmla="*/ 8883 w 40903"/>
                <a:gd name="connsiteY1" fmla="*/ 17765 h 17765"/>
                <a:gd name="connsiteX2" fmla="*/ 0 w 40903"/>
                <a:gd name="connsiteY2" fmla="*/ 8883 h 17765"/>
                <a:gd name="connsiteX3" fmla="*/ 8883 w 40903"/>
                <a:gd name="connsiteY3" fmla="*/ 0 h 17765"/>
                <a:gd name="connsiteX4" fmla="*/ 32021 w 40903"/>
                <a:gd name="connsiteY4" fmla="*/ 0 h 17765"/>
                <a:gd name="connsiteX5" fmla="*/ 40904 w 40903"/>
                <a:gd name="connsiteY5" fmla="*/ 8883 h 17765"/>
                <a:gd name="connsiteX6" fmla="*/ 32021 w 40903"/>
                <a:gd name="connsiteY6" fmla="*/ 17765 h 1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3" h="17765">
                  <a:moveTo>
                    <a:pt x="32021" y="17765"/>
                  </a:moveTo>
                  <a:lnTo>
                    <a:pt x="8883" y="17765"/>
                  </a:lnTo>
                  <a:cubicBezTo>
                    <a:pt x="3948" y="17765"/>
                    <a:pt x="0" y="13817"/>
                    <a:pt x="0" y="8883"/>
                  </a:cubicBezTo>
                  <a:cubicBezTo>
                    <a:pt x="0" y="3948"/>
                    <a:pt x="3948" y="0"/>
                    <a:pt x="8883" y="0"/>
                  </a:cubicBezTo>
                  <a:lnTo>
                    <a:pt x="32021" y="0"/>
                  </a:lnTo>
                  <a:cubicBezTo>
                    <a:pt x="36956" y="0"/>
                    <a:pt x="40904" y="3948"/>
                    <a:pt x="40904" y="8883"/>
                  </a:cubicBezTo>
                  <a:cubicBezTo>
                    <a:pt x="40904" y="13817"/>
                    <a:pt x="36956" y="17765"/>
                    <a:pt x="32021" y="17765"/>
                  </a:cubicBezTo>
                  <a:close/>
                </a:path>
              </a:pathLst>
            </a:custGeom>
            <a:grpFill/>
            <a:ln w="10954" cap="flat">
              <a:noFill/>
              <a:prstDash val="solid"/>
              <a:miter/>
            </a:ln>
          </p:spPr>
          <p:txBody>
            <a:bodyPr rtlCol="0" anchor="ctr"/>
            <a:lstStyle/>
            <a:p>
              <a:endParaRPr lang="en-US"/>
            </a:p>
          </p:txBody>
        </p:sp>
        <p:sp>
          <p:nvSpPr>
            <p:cNvPr id="1794" name="Forma libre: forma 1793">
              <a:extLst>
                <a:ext uri="{FF2B5EF4-FFF2-40B4-BE49-F238E27FC236}">
                  <a16:creationId xmlns:a16="http://schemas.microsoft.com/office/drawing/2014/main" id="{F3654BF7-AB62-4D2E-B055-FF898B5042F3}"/>
                </a:ext>
              </a:extLst>
            </p:cNvPr>
            <p:cNvSpPr/>
            <p:nvPr/>
          </p:nvSpPr>
          <p:spPr>
            <a:xfrm>
              <a:off x="6082875" y="4412395"/>
              <a:ext cx="65139" cy="280624"/>
            </a:xfrm>
            <a:custGeom>
              <a:avLst/>
              <a:gdLst>
                <a:gd name="connsiteX0" fmla="*/ 32570 w 65139"/>
                <a:gd name="connsiteY0" fmla="*/ 280625 h 280624"/>
                <a:gd name="connsiteX1" fmla="*/ 0 w 65139"/>
                <a:gd name="connsiteY1" fmla="*/ 248055 h 280624"/>
                <a:gd name="connsiteX2" fmla="*/ 0 w 65139"/>
                <a:gd name="connsiteY2" fmla="*/ 32570 h 280624"/>
                <a:gd name="connsiteX3" fmla="*/ 32570 w 65139"/>
                <a:gd name="connsiteY3" fmla="*/ 0 h 280624"/>
                <a:gd name="connsiteX4" fmla="*/ 65139 w 65139"/>
                <a:gd name="connsiteY4" fmla="*/ 32570 h 280624"/>
                <a:gd name="connsiteX5" fmla="*/ 65139 w 65139"/>
                <a:gd name="connsiteY5" fmla="*/ 248055 h 280624"/>
                <a:gd name="connsiteX6" fmla="*/ 32570 w 65139"/>
                <a:gd name="connsiteY6" fmla="*/ 280625 h 280624"/>
                <a:gd name="connsiteX7" fmla="*/ 32570 w 65139"/>
                <a:gd name="connsiteY7" fmla="*/ 17765 h 280624"/>
                <a:gd name="connsiteX8" fmla="*/ 17875 w 65139"/>
                <a:gd name="connsiteY8" fmla="*/ 32460 h 280624"/>
                <a:gd name="connsiteX9" fmla="*/ 17875 w 65139"/>
                <a:gd name="connsiteY9" fmla="*/ 247945 h 280624"/>
                <a:gd name="connsiteX10" fmla="*/ 32570 w 65139"/>
                <a:gd name="connsiteY10" fmla="*/ 262640 h 280624"/>
                <a:gd name="connsiteX11" fmla="*/ 47264 w 65139"/>
                <a:gd name="connsiteY11" fmla="*/ 247945 h 280624"/>
                <a:gd name="connsiteX12" fmla="*/ 47264 w 65139"/>
                <a:gd name="connsiteY12" fmla="*/ 32460 h 280624"/>
                <a:gd name="connsiteX13" fmla="*/ 32570 w 65139"/>
                <a:gd name="connsiteY13" fmla="*/ 17765 h 2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139" h="280624">
                  <a:moveTo>
                    <a:pt x="32570" y="280625"/>
                  </a:moveTo>
                  <a:cubicBezTo>
                    <a:pt x="14585" y="280625"/>
                    <a:pt x="0" y="266040"/>
                    <a:pt x="0" y="248055"/>
                  </a:cubicBezTo>
                  <a:lnTo>
                    <a:pt x="0" y="32570"/>
                  </a:lnTo>
                  <a:cubicBezTo>
                    <a:pt x="0" y="14585"/>
                    <a:pt x="14585" y="0"/>
                    <a:pt x="32570" y="0"/>
                  </a:cubicBezTo>
                  <a:cubicBezTo>
                    <a:pt x="50554" y="0"/>
                    <a:pt x="65139" y="14585"/>
                    <a:pt x="65139" y="32570"/>
                  </a:cubicBezTo>
                  <a:lnTo>
                    <a:pt x="65139" y="248055"/>
                  </a:lnTo>
                  <a:cubicBezTo>
                    <a:pt x="65029" y="265930"/>
                    <a:pt x="50445" y="280625"/>
                    <a:pt x="32570" y="280625"/>
                  </a:cubicBezTo>
                  <a:close/>
                  <a:moveTo>
                    <a:pt x="32570" y="17765"/>
                  </a:moveTo>
                  <a:cubicBezTo>
                    <a:pt x="24455" y="17765"/>
                    <a:pt x="17875" y="24345"/>
                    <a:pt x="17875" y="32460"/>
                  </a:cubicBezTo>
                  <a:lnTo>
                    <a:pt x="17875" y="247945"/>
                  </a:lnTo>
                  <a:cubicBezTo>
                    <a:pt x="17875" y="256061"/>
                    <a:pt x="24455" y="262640"/>
                    <a:pt x="32570" y="262640"/>
                  </a:cubicBezTo>
                  <a:cubicBezTo>
                    <a:pt x="40684" y="262640"/>
                    <a:pt x="47264" y="256061"/>
                    <a:pt x="47264" y="247945"/>
                  </a:cubicBezTo>
                  <a:lnTo>
                    <a:pt x="47264" y="32460"/>
                  </a:lnTo>
                  <a:cubicBezTo>
                    <a:pt x="47264" y="24455"/>
                    <a:pt x="40684" y="17765"/>
                    <a:pt x="32570" y="17765"/>
                  </a:cubicBezTo>
                  <a:close/>
                </a:path>
              </a:pathLst>
            </a:custGeom>
            <a:grpFill/>
            <a:ln w="10954" cap="flat">
              <a:noFill/>
              <a:prstDash val="solid"/>
              <a:miter/>
            </a:ln>
          </p:spPr>
          <p:txBody>
            <a:bodyPr rtlCol="0" anchor="ctr"/>
            <a:lstStyle/>
            <a:p>
              <a:endParaRPr lang="en-US"/>
            </a:p>
          </p:txBody>
        </p:sp>
        <p:sp>
          <p:nvSpPr>
            <p:cNvPr id="1795" name="Forma libre: forma 1794">
              <a:extLst>
                <a:ext uri="{FF2B5EF4-FFF2-40B4-BE49-F238E27FC236}">
                  <a16:creationId xmlns:a16="http://schemas.microsoft.com/office/drawing/2014/main" id="{D85C3B76-7311-49DF-9EE9-912632C9C227}"/>
                </a:ext>
              </a:extLst>
            </p:cNvPr>
            <p:cNvSpPr/>
            <p:nvPr/>
          </p:nvSpPr>
          <p:spPr>
            <a:xfrm>
              <a:off x="6426994" y="4354164"/>
              <a:ext cx="17765" cy="193663"/>
            </a:xfrm>
            <a:custGeom>
              <a:avLst/>
              <a:gdLst>
                <a:gd name="connsiteX0" fmla="*/ 8883 w 17765"/>
                <a:gd name="connsiteY0" fmla="*/ 193663 h 193663"/>
                <a:gd name="connsiteX1" fmla="*/ 0 w 17765"/>
                <a:gd name="connsiteY1" fmla="*/ 184780 h 193663"/>
                <a:gd name="connsiteX2" fmla="*/ 0 w 17765"/>
                <a:gd name="connsiteY2" fmla="*/ 8883 h 193663"/>
                <a:gd name="connsiteX3" fmla="*/ 8883 w 17765"/>
                <a:gd name="connsiteY3" fmla="*/ 0 h 193663"/>
                <a:gd name="connsiteX4" fmla="*/ 17765 w 17765"/>
                <a:gd name="connsiteY4" fmla="*/ 8883 h 193663"/>
                <a:gd name="connsiteX5" fmla="*/ 17765 w 17765"/>
                <a:gd name="connsiteY5" fmla="*/ 184780 h 193663"/>
                <a:gd name="connsiteX6" fmla="*/ 8883 w 17765"/>
                <a:gd name="connsiteY6" fmla="*/ 193663 h 19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65" h="193663">
                  <a:moveTo>
                    <a:pt x="8883" y="193663"/>
                  </a:moveTo>
                  <a:cubicBezTo>
                    <a:pt x="3948" y="193663"/>
                    <a:pt x="0" y="189715"/>
                    <a:pt x="0" y="184780"/>
                  </a:cubicBezTo>
                  <a:lnTo>
                    <a:pt x="0" y="8883"/>
                  </a:lnTo>
                  <a:cubicBezTo>
                    <a:pt x="0" y="3948"/>
                    <a:pt x="3948" y="0"/>
                    <a:pt x="8883" y="0"/>
                  </a:cubicBezTo>
                  <a:cubicBezTo>
                    <a:pt x="13818" y="0"/>
                    <a:pt x="17765" y="3948"/>
                    <a:pt x="17765" y="8883"/>
                  </a:cubicBezTo>
                  <a:lnTo>
                    <a:pt x="17765" y="184780"/>
                  </a:lnTo>
                  <a:cubicBezTo>
                    <a:pt x="17765" y="189715"/>
                    <a:pt x="13818" y="193663"/>
                    <a:pt x="8883" y="193663"/>
                  </a:cubicBezTo>
                  <a:close/>
                </a:path>
              </a:pathLst>
            </a:custGeom>
            <a:grpFill/>
            <a:ln w="10954" cap="flat">
              <a:noFill/>
              <a:prstDash val="solid"/>
              <a:miter/>
            </a:ln>
          </p:spPr>
          <p:txBody>
            <a:bodyPr rtlCol="0" anchor="ctr"/>
            <a:lstStyle/>
            <a:p>
              <a:endParaRPr lang="en-US"/>
            </a:p>
          </p:txBody>
        </p:sp>
        <p:sp>
          <p:nvSpPr>
            <p:cNvPr id="1796" name="Forma libre: forma 1795">
              <a:extLst>
                <a:ext uri="{FF2B5EF4-FFF2-40B4-BE49-F238E27FC236}">
                  <a16:creationId xmlns:a16="http://schemas.microsoft.com/office/drawing/2014/main" id="{4442B2F2-D920-4EF9-BF85-1C26F5EA1697}"/>
                </a:ext>
              </a:extLst>
            </p:cNvPr>
            <p:cNvSpPr/>
            <p:nvPr/>
          </p:nvSpPr>
          <p:spPr>
            <a:xfrm>
              <a:off x="6139570" y="4060270"/>
              <a:ext cx="47154" cy="47155"/>
            </a:xfrm>
            <a:custGeom>
              <a:avLst/>
              <a:gdLst>
                <a:gd name="connsiteX0" fmla="*/ 47154 w 47154"/>
                <a:gd name="connsiteY0" fmla="*/ 23578 h 47155"/>
                <a:gd name="connsiteX1" fmla="*/ 23577 w 47154"/>
                <a:gd name="connsiteY1" fmla="*/ 47155 h 47155"/>
                <a:gd name="connsiteX2" fmla="*/ 0 w 47154"/>
                <a:gd name="connsiteY2" fmla="*/ 23578 h 47155"/>
                <a:gd name="connsiteX3" fmla="*/ 23577 w 47154"/>
                <a:gd name="connsiteY3" fmla="*/ 1 h 47155"/>
                <a:gd name="connsiteX4" fmla="*/ 47154 w 47154"/>
                <a:gd name="connsiteY4" fmla="*/ 23578 h 4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54" h="47155">
                  <a:moveTo>
                    <a:pt x="47154" y="23578"/>
                  </a:moveTo>
                  <a:cubicBezTo>
                    <a:pt x="47154" y="36628"/>
                    <a:pt x="36627" y="47155"/>
                    <a:pt x="23577" y="47155"/>
                  </a:cubicBezTo>
                  <a:cubicBezTo>
                    <a:pt x="10527" y="47155"/>
                    <a:pt x="0" y="36628"/>
                    <a:pt x="0" y="23578"/>
                  </a:cubicBezTo>
                  <a:cubicBezTo>
                    <a:pt x="0" y="10528"/>
                    <a:pt x="10527" y="1"/>
                    <a:pt x="23577" y="1"/>
                  </a:cubicBezTo>
                  <a:cubicBezTo>
                    <a:pt x="36627" y="-109"/>
                    <a:pt x="47154" y="10528"/>
                    <a:pt x="47154" y="23578"/>
                  </a:cubicBezTo>
                  <a:close/>
                </a:path>
              </a:pathLst>
            </a:custGeom>
            <a:grpFill/>
            <a:ln w="10954" cap="flat">
              <a:noFill/>
              <a:prstDash val="solid"/>
              <a:miter/>
            </a:ln>
          </p:spPr>
          <p:txBody>
            <a:bodyPr rtlCol="0" anchor="ctr"/>
            <a:lstStyle/>
            <a:p>
              <a:endParaRPr lang="en-US"/>
            </a:p>
          </p:txBody>
        </p:sp>
        <p:sp>
          <p:nvSpPr>
            <p:cNvPr id="1797" name="Forma libre: forma 1796">
              <a:extLst>
                <a:ext uri="{FF2B5EF4-FFF2-40B4-BE49-F238E27FC236}">
                  <a16:creationId xmlns:a16="http://schemas.microsoft.com/office/drawing/2014/main" id="{7FF49E52-60DA-47AD-B350-18818A538BA5}"/>
                </a:ext>
              </a:extLst>
            </p:cNvPr>
            <p:cNvSpPr/>
            <p:nvPr/>
          </p:nvSpPr>
          <p:spPr>
            <a:xfrm>
              <a:off x="6216553" y="4060270"/>
              <a:ext cx="47264" cy="47155"/>
            </a:xfrm>
            <a:custGeom>
              <a:avLst/>
              <a:gdLst>
                <a:gd name="connsiteX0" fmla="*/ 47264 w 47264"/>
                <a:gd name="connsiteY0" fmla="*/ 23578 h 47155"/>
                <a:gd name="connsiteX1" fmla="*/ 23577 w 47264"/>
                <a:gd name="connsiteY1" fmla="*/ 47155 h 47155"/>
                <a:gd name="connsiteX2" fmla="*/ 0 w 47264"/>
                <a:gd name="connsiteY2" fmla="*/ 23578 h 47155"/>
                <a:gd name="connsiteX3" fmla="*/ 23577 w 47264"/>
                <a:gd name="connsiteY3" fmla="*/ 1 h 47155"/>
                <a:gd name="connsiteX4" fmla="*/ 47264 w 47264"/>
                <a:gd name="connsiteY4" fmla="*/ 23578 h 4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64" h="47155">
                  <a:moveTo>
                    <a:pt x="47264" y="23578"/>
                  </a:moveTo>
                  <a:cubicBezTo>
                    <a:pt x="47264" y="36628"/>
                    <a:pt x="36737" y="47155"/>
                    <a:pt x="23577" y="47155"/>
                  </a:cubicBezTo>
                  <a:cubicBezTo>
                    <a:pt x="10527" y="47155"/>
                    <a:pt x="0" y="36628"/>
                    <a:pt x="0" y="23578"/>
                  </a:cubicBezTo>
                  <a:cubicBezTo>
                    <a:pt x="0" y="10528"/>
                    <a:pt x="10527" y="1"/>
                    <a:pt x="23577" y="1"/>
                  </a:cubicBezTo>
                  <a:cubicBezTo>
                    <a:pt x="36737" y="-109"/>
                    <a:pt x="47264" y="10528"/>
                    <a:pt x="47264" y="23578"/>
                  </a:cubicBezTo>
                  <a:close/>
                </a:path>
              </a:pathLst>
            </a:custGeom>
            <a:grpFill/>
            <a:ln w="10954" cap="flat">
              <a:noFill/>
              <a:prstDash val="solid"/>
              <a:miter/>
            </a:ln>
          </p:spPr>
          <p:txBody>
            <a:bodyPr rtlCol="0" anchor="ctr"/>
            <a:lstStyle/>
            <a:p>
              <a:endParaRPr lang="en-US"/>
            </a:p>
          </p:txBody>
        </p:sp>
        <p:sp>
          <p:nvSpPr>
            <p:cNvPr id="1798" name="Forma libre: forma 1797">
              <a:extLst>
                <a:ext uri="{FF2B5EF4-FFF2-40B4-BE49-F238E27FC236}">
                  <a16:creationId xmlns:a16="http://schemas.microsoft.com/office/drawing/2014/main" id="{CC6A4D6F-033D-4875-897D-ED7BDC0BFFFE}"/>
                </a:ext>
              </a:extLst>
            </p:cNvPr>
            <p:cNvSpPr/>
            <p:nvPr/>
          </p:nvSpPr>
          <p:spPr>
            <a:xfrm>
              <a:off x="6293755" y="4060270"/>
              <a:ext cx="47154" cy="47154"/>
            </a:xfrm>
            <a:custGeom>
              <a:avLst/>
              <a:gdLst>
                <a:gd name="connsiteX0" fmla="*/ 47154 w 47154"/>
                <a:gd name="connsiteY0" fmla="*/ 23577 h 47154"/>
                <a:gd name="connsiteX1" fmla="*/ 23577 w 47154"/>
                <a:gd name="connsiteY1" fmla="*/ 47155 h 47154"/>
                <a:gd name="connsiteX2" fmla="*/ 0 w 47154"/>
                <a:gd name="connsiteY2" fmla="*/ 23577 h 47154"/>
                <a:gd name="connsiteX3" fmla="*/ 23577 w 47154"/>
                <a:gd name="connsiteY3" fmla="*/ 0 h 47154"/>
                <a:gd name="connsiteX4" fmla="*/ 47154 w 47154"/>
                <a:gd name="connsiteY4" fmla="*/ 23577 h 47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54" h="47154">
                  <a:moveTo>
                    <a:pt x="47154" y="23577"/>
                  </a:moveTo>
                  <a:cubicBezTo>
                    <a:pt x="47154" y="36627"/>
                    <a:pt x="36627" y="47155"/>
                    <a:pt x="23577" y="47155"/>
                  </a:cubicBezTo>
                  <a:cubicBezTo>
                    <a:pt x="10527" y="47155"/>
                    <a:pt x="0" y="36627"/>
                    <a:pt x="0" y="23577"/>
                  </a:cubicBezTo>
                  <a:cubicBezTo>
                    <a:pt x="0" y="10528"/>
                    <a:pt x="10527" y="0"/>
                    <a:pt x="23577" y="0"/>
                  </a:cubicBezTo>
                  <a:cubicBezTo>
                    <a:pt x="36627" y="0"/>
                    <a:pt x="47154" y="10528"/>
                    <a:pt x="47154" y="23577"/>
                  </a:cubicBezTo>
                  <a:close/>
                </a:path>
              </a:pathLst>
            </a:custGeom>
            <a:grpFill/>
            <a:ln w="10954" cap="flat">
              <a:noFill/>
              <a:prstDash val="solid"/>
              <a:miter/>
            </a:ln>
          </p:spPr>
          <p:txBody>
            <a:bodyPr rtlCol="0" anchor="ctr"/>
            <a:lstStyle/>
            <a:p>
              <a:endParaRPr lang="en-US"/>
            </a:p>
          </p:txBody>
        </p:sp>
      </p:grpSp>
      <p:grpSp>
        <p:nvGrpSpPr>
          <p:cNvPr id="1799" name="Gráfico 1466">
            <a:extLst>
              <a:ext uri="{FF2B5EF4-FFF2-40B4-BE49-F238E27FC236}">
                <a16:creationId xmlns:a16="http://schemas.microsoft.com/office/drawing/2014/main" id="{15F82BCF-5DFA-439F-A020-5350F35B4090}"/>
              </a:ext>
            </a:extLst>
          </p:cNvPr>
          <p:cNvGrpSpPr/>
          <p:nvPr/>
        </p:nvGrpSpPr>
        <p:grpSpPr>
          <a:xfrm>
            <a:off x="3276299" y="4084067"/>
            <a:ext cx="576163" cy="585046"/>
            <a:chOff x="3276299" y="4084067"/>
            <a:chExt cx="576163" cy="585046"/>
          </a:xfrm>
          <a:solidFill>
            <a:srgbClr val="000000"/>
          </a:solidFill>
        </p:grpSpPr>
        <p:sp>
          <p:nvSpPr>
            <p:cNvPr id="1800" name="Forma libre: forma 1799">
              <a:extLst>
                <a:ext uri="{FF2B5EF4-FFF2-40B4-BE49-F238E27FC236}">
                  <a16:creationId xmlns:a16="http://schemas.microsoft.com/office/drawing/2014/main" id="{396F7C99-BF01-4619-8F14-36974B8C6CB4}"/>
                </a:ext>
              </a:extLst>
            </p:cNvPr>
            <p:cNvSpPr/>
            <p:nvPr/>
          </p:nvSpPr>
          <p:spPr>
            <a:xfrm>
              <a:off x="3380368" y="4188136"/>
              <a:ext cx="356331" cy="302557"/>
            </a:xfrm>
            <a:custGeom>
              <a:avLst/>
              <a:gdLst>
                <a:gd name="connsiteX0" fmla="*/ 47593 w 356331"/>
                <a:gd name="connsiteY0" fmla="*/ 302557 h 302557"/>
                <a:gd name="connsiteX1" fmla="*/ 40685 w 356331"/>
                <a:gd name="connsiteY1" fmla="*/ 299267 h 302557"/>
                <a:gd name="connsiteX2" fmla="*/ 0 w 356331"/>
                <a:gd name="connsiteY2" fmla="*/ 184013 h 302557"/>
                <a:gd name="connsiteX3" fmla="*/ 184013 w 356331"/>
                <a:gd name="connsiteY3" fmla="*/ 0 h 302557"/>
                <a:gd name="connsiteX4" fmla="*/ 355743 w 356331"/>
                <a:gd name="connsiteY4" fmla="*/ 117777 h 302557"/>
                <a:gd name="connsiteX5" fmla="*/ 350589 w 356331"/>
                <a:gd name="connsiteY5" fmla="*/ 129291 h 302557"/>
                <a:gd name="connsiteX6" fmla="*/ 339074 w 356331"/>
                <a:gd name="connsiteY6" fmla="*/ 124137 h 302557"/>
                <a:gd name="connsiteX7" fmla="*/ 183903 w 356331"/>
                <a:gd name="connsiteY7" fmla="*/ 17765 h 302557"/>
                <a:gd name="connsiteX8" fmla="*/ 17656 w 356331"/>
                <a:gd name="connsiteY8" fmla="*/ 184013 h 302557"/>
                <a:gd name="connsiteX9" fmla="*/ 54392 w 356331"/>
                <a:gd name="connsiteY9" fmla="*/ 288191 h 302557"/>
                <a:gd name="connsiteX10" fmla="*/ 53076 w 356331"/>
                <a:gd name="connsiteY10" fmla="*/ 300693 h 302557"/>
                <a:gd name="connsiteX11" fmla="*/ 47593 w 356331"/>
                <a:gd name="connsiteY11" fmla="*/ 302557 h 30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331" h="302557">
                  <a:moveTo>
                    <a:pt x="47593" y="302557"/>
                  </a:moveTo>
                  <a:cubicBezTo>
                    <a:pt x="44961" y="302557"/>
                    <a:pt x="42439" y="301461"/>
                    <a:pt x="40685" y="299267"/>
                  </a:cubicBezTo>
                  <a:cubicBezTo>
                    <a:pt x="14037" y="266259"/>
                    <a:pt x="0" y="226342"/>
                    <a:pt x="0" y="184013"/>
                  </a:cubicBezTo>
                  <a:cubicBezTo>
                    <a:pt x="0" y="82466"/>
                    <a:pt x="82575" y="0"/>
                    <a:pt x="184013" y="0"/>
                  </a:cubicBezTo>
                  <a:cubicBezTo>
                    <a:pt x="259570" y="0"/>
                    <a:pt x="328547" y="47374"/>
                    <a:pt x="355743" y="117777"/>
                  </a:cubicBezTo>
                  <a:cubicBezTo>
                    <a:pt x="357498" y="122383"/>
                    <a:pt x="355195" y="127537"/>
                    <a:pt x="350589" y="129291"/>
                  </a:cubicBezTo>
                  <a:cubicBezTo>
                    <a:pt x="345983" y="131046"/>
                    <a:pt x="340829" y="128743"/>
                    <a:pt x="339074" y="124137"/>
                  </a:cubicBezTo>
                  <a:cubicBezTo>
                    <a:pt x="314510" y="60533"/>
                    <a:pt x="252113" y="17765"/>
                    <a:pt x="183903" y="17765"/>
                  </a:cubicBezTo>
                  <a:cubicBezTo>
                    <a:pt x="92226" y="17765"/>
                    <a:pt x="17656" y="92335"/>
                    <a:pt x="17656" y="184013"/>
                  </a:cubicBezTo>
                  <a:cubicBezTo>
                    <a:pt x="17656" y="222285"/>
                    <a:pt x="30376" y="258254"/>
                    <a:pt x="54392" y="288191"/>
                  </a:cubicBezTo>
                  <a:cubicBezTo>
                    <a:pt x="57463" y="292030"/>
                    <a:pt x="56915" y="297622"/>
                    <a:pt x="53076" y="300693"/>
                  </a:cubicBezTo>
                  <a:cubicBezTo>
                    <a:pt x="51431" y="302009"/>
                    <a:pt x="49458" y="302557"/>
                    <a:pt x="47593" y="302557"/>
                  </a:cubicBezTo>
                  <a:close/>
                </a:path>
              </a:pathLst>
            </a:custGeom>
            <a:grpFill/>
            <a:ln w="10954" cap="flat">
              <a:noFill/>
              <a:prstDash val="solid"/>
              <a:miter/>
            </a:ln>
          </p:spPr>
          <p:txBody>
            <a:bodyPr rtlCol="0" anchor="ctr"/>
            <a:lstStyle/>
            <a:p>
              <a:endParaRPr lang="en-US"/>
            </a:p>
          </p:txBody>
        </p:sp>
        <p:sp>
          <p:nvSpPr>
            <p:cNvPr id="1801" name="Forma libre: forma 1800">
              <a:extLst>
                <a:ext uri="{FF2B5EF4-FFF2-40B4-BE49-F238E27FC236}">
                  <a16:creationId xmlns:a16="http://schemas.microsoft.com/office/drawing/2014/main" id="{9BC0413F-DC93-4529-8D11-91E9C18D6C37}"/>
                </a:ext>
              </a:extLst>
            </p:cNvPr>
            <p:cNvSpPr/>
            <p:nvPr/>
          </p:nvSpPr>
          <p:spPr>
            <a:xfrm>
              <a:off x="3691911" y="4458455"/>
              <a:ext cx="28296" cy="32238"/>
            </a:xfrm>
            <a:custGeom>
              <a:avLst/>
              <a:gdLst>
                <a:gd name="connsiteX0" fmla="*/ 8889 w 28296"/>
                <a:gd name="connsiteY0" fmla="*/ 32239 h 32238"/>
                <a:gd name="connsiteX1" fmla="*/ 3296 w 28296"/>
                <a:gd name="connsiteY1" fmla="*/ 30265 h 32238"/>
                <a:gd name="connsiteX2" fmla="*/ 1980 w 28296"/>
                <a:gd name="connsiteY2" fmla="*/ 17763 h 32238"/>
                <a:gd name="connsiteX3" fmla="*/ 11959 w 28296"/>
                <a:gd name="connsiteY3" fmla="*/ 4056 h 32238"/>
                <a:gd name="connsiteX4" fmla="*/ 24241 w 28296"/>
                <a:gd name="connsiteY4" fmla="*/ 1424 h 32238"/>
                <a:gd name="connsiteX5" fmla="*/ 26873 w 28296"/>
                <a:gd name="connsiteY5" fmla="*/ 13706 h 32238"/>
                <a:gd name="connsiteX6" fmla="*/ 15907 w 28296"/>
                <a:gd name="connsiteY6" fmla="*/ 28839 h 32238"/>
                <a:gd name="connsiteX7" fmla="*/ 8889 w 28296"/>
                <a:gd name="connsiteY7" fmla="*/ 32239 h 3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96" h="32238">
                  <a:moveTo>
                    <a:pt x="8889" y="32239"/>
                  </a:moveTo>
                  <a:cubicBezTo>
                    <a:pt x="6915" y="32239"/>
                    <a:pt x="4941" y="31581"/>
                    <a:pt x="3296" y="30265"/>
                  </a:cubicBezTo>
                  <a:cubicBezTo>
                    <a:pt x="-542" y="27194"/>
                    <a:pt x="-1091" y="21602"/>
                    <a:pt x="1980" y="17763"/>
                  </a:cubicBezTo>
                  <a:cubicBezTo>
                    <a:pt x="5489" y="13377"/>
                    <a:pt x="8889" y="8771"/>
                    <a:pt x="11959" y="4056"/>
                  </a:cubicBezTo>
                  <a:cubicBezTo>
                    <a:pt x="14591" y="-112"/>
                    <a:pt x="20184" y="-1208"/>
                    <a:pt x="24241" y="1424"/>
                  </a:cubicBezTo>
                  <a:cubicBezTo>
                    <a:pt x="28408" y="4056"/>
                    <a:pt x="29505" y="9648"/>
                    <a:pt x="26873" y="13706"/>
                  </a:cubicBezTo>
                  <a:cubicBezTo>
                    <a:pt x="23474" y="18860"/>
                    <a:pt x="19745" y="24014"/>
                    <a:pt x="15907" y="28839"/>
                  </a:cubicBezTo>
                  <a:cubicBezTo>
                    <a:pt x="14043" y="31142"/>
                    <a:pt x="11411" y="32239"/>
                    <a:pt x="8889" y="32239"/>
                  </a:cubicBezTo>
                  <a:close/>
                </a:path>
              </a:pathLst>
            </a:custGeom>
            <a:grpFill/>
            <a:ln w="10954" cap="flat">
              <a:noFill/>
              <a:prstDash val="solid"/>
              <a:miter/>
            </a:ln>
          </p:spPr>
          <p:txBody>
            <a:bodyPr rtlCol="0" anchor="ctr"/>
            <a:lstStyle/>
            <a:p>
              <a:endParaRPr lang="en-US"/>
            </a:p>
          </p:txBody>
        </p:sp>
        <p:sp>
          <p:nvSpPr>
            <p:cNvPr id="1802" name="Forma libre: forma 1801">
              <a:extLst>
                <a:ext uri="{FF2B5EF4-FFF2-40B4-BE49-F238E27FC236}">
                  <a16:creationId xmlns:a16="http://schemas.microsoft.com/office/drawing/2014/main" id="{D60F8035-5398-4909-A0DF-37EEC422C588}"/>
                </a:ext>
              </a:extLst>
            </p:cNvPr>
            <p:cNvSpPr/>
            <p:nvPr/>
          </p:nvSpPr>
          <p:spPr>
            <a:xfrm>
              <a:off x="3716284" y="4346122"/>
              <a:ext cx="32218" cy="104325"/>
            </a:xfrm>
            <a:custGeom>
              <a:avLst/>
              <a:gdLst>
                <a:gd name="connsiteX0" fmla="*/ 8861 w 32218"/>
                <a:gd name="connsiteY0" fmla="*/ 104325 h 104325"/>
                <a:gd name="connsiteX1" fmla="*/ 5352 w 32218"/>
                <a:gd name="connsiteY1" fmla="*/ 103558 h 104325"/>
                <a:gd name="connsiteX2" fmla="*/ 746 w 32218"/>
                <a:gd name="connsiteY2" fmla="*/ 91824 h 104325"/>
                <a:gd name="connsiteX3" fmla="*/ 9628 w 32218"/>
                <a:gd name="connsiteY3" fmla="*/ 65396 h 104325"/>
                <a:gd name="connsiteX4" fmla="*/ 20375 w 32218"/>
                <a:gd name="connsiteY4" fmla="*/ 58816 h 104325"/>
                <a:gd name="connsiteX5" fmla="*/ 26955 w 32218"/>
                <a:gd name="connsiteY5" fmla="*/ 69563 h 104325"/>
                <a:gd name="connsiteX6" fmla="*/ 17085 w 32218"/>
                <a:gd name="connsiteY6" fmla="*/ 98952 h 104325"/>
                <a:gd name="connsiteX7" fmla="*/ 8861 w 32218"/>
                <a:gd name="connsiteY7" fmla="*/ 104325 h 104325"/>
                <a:gd name="connsiteX8" fmla="*/ 22788 w 32218"/>
                <a:gd name="connsiteY8" fmla="*/ 47301 h 104325"/>
                <a:gd name="connsiteX9" fmla="*/ 22130 w 32218"/>
                <a:gd name="connsiteY9" fmla="*/ 47301 h 104325"/>
                <a:gd name="connsiteX10" fmla="*/ 13905 w 32218"/>
                <a:gd name="connsiteY10" fmla="*/ 37761 h 104325"/>
                <a:gd name="connsiteX11" fmla="*/ 14344 w 32218"/>
                <a:gd name="connsiteY11" fmla="*/ 26027 h 104325"/>
                <a:gd name="connsiteX12" fmla="*/ 13576 w 32218"/>
                <a:gd name="connsiteY12" fmla="*/ 9797 h 104325"/>
                <a:gd name="connsiteX13" fmla="*/ 21582 w 32218"/>
                <a:gd name="connsiteY13" fmla="*/ 37 h 104325"/>
                <a:gd name="connsiteX14" fmla="*/ 31342 w 32218"/>
                <a:gd name="connsiteY14" fmla="*/ 8042 h 104325"/>
                <a:gd name="connsiteX15" fmla="*/ 32219 w 32218"/>
                <a:gd name="connsiteY15" fmla="*/ 26027 h 104325"/>
                <a:gd name="connsiteX16" fmla="*/ 31780 w 32218"/>
                <a:gd name="connsiteY16" fmla="*/ 38967 h 104325"/>
                <a:gd name="connsiteX17" fmla="*/ 22788 w 32218"/>
                <a:gd name="connsiteY17" fmla="*/ 47301 h 10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18" h="104325">
                  <a:moveTo>
                    <a:pt x="8861" y="104325"/>
                  </a:moveTo>
                  <a:cubicBezTo>
                    <a:pt x="7655" y="104325"/>
                    <a:pt x="6448" y="104106"/>
                    <a:pt x="5352" y="103558"/>
                  </a:cubicBezTo>
                  <a:cubicBezTo>
                    <a:pt x="855" y="101584"/>
                    <a:pt x="-1228" y="96320"/>
                    <a:pt x="746" y="91824"/>
                  </a:cubicBezTo>
                  <a:cubicBezTo>
                    <a:pt x="4474" y="83270"/>
                    <a:pt x="7435" y="74388"/>
                    <a:pt x="9628" y="65396"/>
                  </a:cubicBezTo>
                  <a:cubicBezTo>
                    <a:pt x="10835" y="60570"/>
                    <a:pt x="15550" y="57719"/>
                    <a:pt x="20375" y="58816"/>
                  </a:cubicBezTo>
                  <a:cubicBezTo>
                    <a:pt x="25200" y="60022"/>
                    <a:pt x="28052" y="64847"/>
                    <a:pt x="26955" y="69563"/>
                  </a:cubicBezTo>
                  <a:cubicBezTo>
                    <a:pt x="24542" y="79542"/>
                    <a:pt x="21253" y="89411"/>
                    <a:pt x="17085" y="98952"/>
                  </a:cubicBezTo>
                  <a:cubicBezTo>
                    <a:pt x="15550" y="102242"/>
                    <a:pt x="12260" y="104325"/>
                    <a:pt x="8861" y="104325"/>
                  </a:cubicBezTo>
                  <a:close/>
                  <a:moveTo>
                    <a:pt x="22788" y="47301"/>
                  </a:moveTo>
                  <a:cubicBezTo>
                    <a:pt x="22569" y="47301"/>
                    <a:pt x="22349" y="47301"/>
                    <a:pt x="22130" y="47301"/>
                  </a:cubicBezTo>
                  <a:cubicBezTo>
                    <a:pt x="17195" y="46972"/>
                    <a:pt x="13576" y="42695"/>
                    <a:pt x="13905" y="37761"/>
                  </a:cubicBezTo>
                  <a:cubicBezTo>
                    <a:pt x="14125" y="33922"/>
                    <a:pt x="14344" y="29975"/>
                    <a:pt x="14344" y="26027"/>
                  </a:cubicBezTo>
                  <a:cubicBezTo>
                    <a:pt x="14344" y="20653"/>
                    <a:pt x="14125" y="15170"/>
                    <a:pt x="13576" y="9797"/>
                  </a:cubicBezTo>
                  <a:cubicBezTo>
                    <a:pt x="13138" y="4862"/>
                    <a:pt x="16647" y="585"/>
                    <a:pt x="21582" y="37"/>
                  </a:cubicBezTo>
                  <a:cubicBezTo>
                    <a:pt x="26407" y="-402"/>
                    <a:pt x="30793" y="3108"/>
                    <a:pt x="31342" y="8042"/>
                  </a:cubicBezTo>
                  <a:cubicBezTo>
                    <a:pt x="31890" y="13964"/>
                    <a:pt x="32219" y="19996"/>
                    <a:pt x="32219" y="26027"/>
                  </a:cubicBezTo>
                  <a:cubicBezTo>
                    <a:pt x="32219" y="30413"/>
                    <a:pt x="32109" y="34690"/>
                    <a:pt x="31780" y="38967"/>
                  </a:cubicBezTo>
                  <a:cubicBezTo>
                    <a:pt x="31342" y="43682"/>
                    <a:pt x="27394" y="47301"/>
                    <a:pt x="22788" y="47301"/>
                  </a:cubicBezTo>
                  <a:close/>
                </a:path>
              </a:pathLst>
            </a:custGeom>
            <a:grpFill/>
            <a:ln w="10954" cap="flat">
              <a:noFill/>
              <a:prstDash val="solid"/>
              <a:miter/>
            </a:ln>
          </p:spPr>
          <p:txBody>
            <a:bodyPr rtlCol="0" anchor="ctr"/>
            <a:lstStyle/>
            <a:p>
              <a:endParaRPr lang="en-US"/>
            </a:p>
          </p:txBody>
        </p:sp>
        <p:sp>
          <p:nvSpPr>
            <p:cNvPr id="1803" name="Forma libre: forma 1802">
              <a:extLst>
                <a:ext uri="{FF2B5EF4-FFF2-40B4-BE49-F238E27FC236}">
                  <a16:creationId xmlns:a16="http://schemas.microsoft.com/office/drawing/2014/main" id="{07B830E9-F6C6-4B82-85F6-1248750A35D6}"/>
                </a:ext>
              </a:extLst>
            </p:cNvPr>
            <p:cNvSpPr/>
            <p:nvPr/>
          </p:nvSpPr>
          <p:spPr>
            <a:xfrm>
              <a:off x="3718964" y="4300171"/>
              <a:ext cx="23390" cy="34693"/>
            </a:xfrm>
            <a:custGeom>
              <a:avLst/>
              <a:gdLst>
                <a:gd name="connsiteX0" fmla="*/ 14406 w 23390"/>
                <a:gd name="connsiteY0" fmla="*/ 34693 h 34693"/>
                <a:gd name="connsiteX1" fmla="*/ 5852 w 23390"/>
                <a:gd name="connsiteY1" fmla="*/ 28113 h 34693"/>
                <a:gd name="connsiteX2" fmla="*/ 588 w 23390"/>
                <a:gd name="connsiteY2" fmla="*/ 12103 h 34693"/>
                <a:gd name="connsiteX3" fmla="*/ 5742 w 23390"/>
                <a:gd name="connsiteY3" fmla="*/ 588 h 34693"/>
                <a:gd name="connsiteX4" fmla="*/ 17257 w 23390"/>
                <a:gd name="connsiteY4" fmla="*/ 5742 h 34693"/>
                <a:gd name="connsiteX5" fmla="*/ 23069 w 23390"/>
                <a:gd name="connsiteY5" fmla="*/ 23507 h 34693"/>
                <a:gd name="connsiteX6" fmla="*/ 16818 w 23390"/>
                <a:gd name="connsiteY6" fmla="*/ 34474 h 34693"/>
                <a:gd name="connsiteX7" fmla="*/ 14406 w 23390"/>
                <a:gd name="connsiteY7" fmla="*/ 34693 h 34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90" h="34693">
                  <a:moveTo>
                    <a:pt x="14406" y="34693"/>
                  </a:moveTo>
                  <a:cubicBezTo>
                    <a:pt x="10458" y="34693"/>
                    <a:pt x="6949" y="32061"/>
                    <a:pt x="5852" y="28113"/>
                  </a:cubicBezTo>
                  <a:cubicBezTo>
                    <a:pt x="4426" y="22740"/>
                    <a:pt x="2562" y="17257"/>
                    <a:pt x="588" y="12103"/>
                  </a:cubicBezTo>
                  <a:cubicBezTo>
                    <a:pt x="-1166" y="7497"/>
                    <a:pt x="1136" y="2343"/>
                    <a:pt x="5742" y="588"/>
                  </a:cubicBezTo>
                  <a:cubicBezTo>
                    <a:pt x="10348" y="-1166"/>
                    <a:pt x="15502" y="1137"/>
                    <a:pt x="17257" y="5742"/>
                  </a:cubicBezTo>
                  <a:cubicBezTo>
                    <a:pt x="19450" y="11554"/>
                    <a:pt x="21424" y="17476"/>
                    <a:pt x="23069" y="23507"/>
                  </a:cubicBezTo>
                  <a:cubicBezTo>
                    <a:pt x="24385" y="28223"/>
                    <a:pt x="21534" y="33158"/>
                    <a:pt x="16818" y="34474"/>
                  </a:cubicBezTo>
                  <a:cubicBezTo>
                    <a:pt x="15941" y="34583"/>
                    <a:pt x="15173" y="34693"/>
                    <a:pt x="14406" y="34693"/>
                  </a:cubicBezTo>
                  <a:close/>
                </a:path>
              </a:pathLst>
            </a:custGeom>
            <a:grpFill/>
            <a:ln w="10954" cap="flat">
              <a:noFill/>
              <a:prstDash val="solid"/>
              <a:miter/>
            </a:ln>
          </p:spPr>
          <p:txBody>
            <a:bodyPr rtlCol="0" anchor="ctr"/>
            <a:lstStyle/>
            <a:p>
              <a:endParaRPr lang="en-US"/>
            </a:p>
          </p:txBody>
        </p:sp>
        <p:sp>
          <p:nvSpPr>
            <p:cNvPr id="1804" name="Forma libre: forma 1803">
              <a:extLst>
                <a:ext uri="{FF2B5EF4-FFF2-40B4-BE49-F238E27FC236}">
                  <a16:creationId xmlns:a16="http://schemas.microsoft.com/office/drawing/2014/main" id="{16B3EE59-FE44-4719-9455-D7FEA6D1FC9D}"/>
                </a:ext>
              </a:extLst>
            </p:cNvPr>
            <p:cNvSpPr/>
            <p:nvPr/>
          </p:nvSpPr>
          <p:spPr>
            <a:xfrm>
              <a:off x="3276299" y="4084067"/>
              <a:ext cx="576163" cy="483060"/>
            </a:xfrm>
            <a:custGeom>
              <a:avLst/>
              <a:gdLst>
                <a:gd name="connsiteX0" fmla="*/ 496768 w 576163"/>
                <a:gd name="connsiteY0" fmla="*/ 483060 h 483060"/>
                <a:gd name="connsiteX1" fmla="*/ 490518 w 576163"/>
                <a:gd name="connsiteY1" fmla="*/ 480429 h 483060"/>
                <a:gd name="connsiteX2" fmla="*/ 490518 w 576163"/>
                <a:gd name="connsiteY2" fmla="*/ 467818 h 483060"/>
                <a:gd name="connsiteX3" fmla="*/ 506638 w 576163"/>
                <a:gd name="connsiteY3" fmla="*/ 451697 h 483060"/>
                <a:gd name="connsiteX4" fmla="*/ 506638 w 576163"/>
                <a:gd name="connsiteY4" fmla="*/ 446324 h 483060"/>
                <a:gd name="connsiteX5" fmla="*/ 474726 w 576163"/>
                <a:gd name="connsiteY5" fmla="*/ 414412 h 483060"/>
                <a:gd name="connsiteX6" fmla="*/ 472423 w 576163"/>
                <a:gd name="connsiteY6" fmla="*/ 395879 h 483060"/>
                <a:gd name="connsiteX7" fmla="*/ 494685 w 576163"/>
                <a:gd name="connsiteY7" fmla="*/ 342035 h 483060"/>
                <a:gd name="connsiteX8" fmla="*/ 509379 w 576163"/>
                <a:gd name="connsiteY8" fmla="*/ 330630 h 483060"/>
                <a:gd name="connsiteX9" fmla="*/ 554560 w 576163"/>
                <a:gd name="connsiteY9" fmla="*/ 330630 h 483060"/>
                <a:gd name="connsiteX10" fmla="*/ 558398 w 576163"/>
                <a:gd name="connsiteY10" fmla="*/ 326792 h 483060"/>
                <a:gd name="connsiteX11" fmla="*/ 558398 w 576163"/>
                <a:gd name="connsiteY11" fmla="*/ 249261 h 483060"/>
                <a:gd name="connsiteX12" fmla="*/ 554560 w 576163"/>
                <a:gd name="connsiteY12" fmla="*/ 245423 h 483060"/>
                <a:gd name="connsiteX13" fmla="*/ 509379 w 576163"/>
                <a:gd name="connsiteY13" fmla="*/ 245423 h 483060"/>
                <a:gd name="connsiteX14" fmla="*/ 494685 w 576163"/>
                <a:gd name="connsiteY14" fmla="*/ 234018 h 483060"/>
                <a:gd name="connsiteX15" fmla="*/ 472423 w 576163"/>
                <a:gd name="connsiteY15" fmla="*/ 180174 h 483060"/>
                <a:gd name="connsiteX16" fmla="*/ 474726 w 576163"/>
                <a:gd name="connsiteY16" fmla="*/ 161641 h 483060"/>
                <a:gd name="connsiteX17" fmla="*/ 506638 w 576163"/>
                <a:gd name="connsiteY17" fmla="*/ 129730 h 483060"/>
                <a:gd name="connsiteX18" fmla="*/ 507734 w 576163"/>
                <a:gd name="connsiteY18" fmla="*/ 127098 h 483060"/>
                <a:gd name="connsiteX19" fmla="*/ 506638 w 576163"/>
                <a:gd name="connsiteY19" fmla="*/ 124466 h 483060"/>
                <a:gd name="connsiteX20" fmla="*/ 451807 w 576163"/>
                <a:gd name="connsiteY20" fmla="*/ 69635 h 483060"/>
                <a:gd name="connsiteX21" fmla="*/ 449175 w 576163"/>
                <a:gd name="connsiteY21" fmla="*/ 68539 h 483060"/>
                <a:gd name="connsiteX22" fmla="*/ 446543 w 576163"/>
                <a:gd name="connsiteY22" fmla="*/ 69635 h 483060"/>
                <a:gd name="connsiteX23" fmla="*/ 414632 w 576163"/>
                <a:gd name="connsiteY23" fmla="*/ 101547 h 483060"/>
                <a:gd name="connsiteX24" fmla="*/ 396099 w 576163"/>
                <a:gd name="connsiteY24" fmla="*/ 103850 h 483060"/>
                <a:gd name="connsiteX25" fmla="*/ 342255 w 576163"/>
                <a:gd name="connsiteY25" fmla="*/ 81588 h 483060"/>
                <a:gd name="connsiteX26" fmla="*/ 330850 w 576163"/>
                <a:gd name="connsiteY26" fmla="*/ 66894 h 483060"/>
                <a:gd name="connsiteX27" fmla="*/ 330850 w 576163"/>
                <a:gd name="connsiteY27" fmla="*/ 21713 h 483060"/>
                <a:gd name="connsiteX28" fmla="*/ 327012 w 576163"/>
                <a:gd name="connsiteY28" fmla="*/ 17875 h 483060"/>
                <a:gd name="connsiteX29" fmla="*/ 249481 w 576163"/>
                <a:gd name="connsiteY29" fmla="*/ 17875 h 483060"/>
                <a:gd name="connsiteX30" fmla="*/ 245643 w 576163"/>
                <a:gd name="connsiteY30" fmla="*/ 21713 h 483060"/>
                <a:gd name="connsiteX31" fmla="*/ 245643 w 576163"/>
                <a:gd name="connsiteY31" fmla="*/ 66894 h 483060"/>
                <a:gd name="connsiteX32" fmla="*/ 234238 w 576163"/>
                <a:gd name="connsiteY32" fmla="*/ 81588 h 483060"/>
                <a:gd name="connsiteX33" fmla="*/ 180394 w 576163"/>
                <a:gd name="connsiteY33" fmla="*/ 103850 h 483060"/>
                <a:gd name="connsiteX34" fmla="*/ 161861 w 576163"/>
                <a:gd name="connsiteY34" fmla="*/ 101547 h 483060"/>
                <a:gd name="connsiteX35" fmla="*/ 129949 w 576163"/>
                <a:gd name="connsiteY35" fmla="*/ 69635 h 483060"/>
                <a:gd name="connsiteX36" fmla="*/ 124576 w 576163"/>
                <a:gd name="connsiteY36" fmla="*/ 69635 h 483060"/>
                <a:gd name="connsiteX37" fmla="*/ 69745 w 576163"/>
                <a:gd name="connsiteY37" fmla="*/ 124466 h 483060"/>
                <a:gd name="connsiteX38" fmla="*/ 68648 w 576163"/>
                <a:gd name="connsiteY38" fmla="*/ 127098 h 483060"/>
                <a:gd name="connsiteX39" fmla="*/ 69745 w 576163"/>
                <a:gd name="connsiteY39" fmla="*/ 129730 h 483060"/>
                <a:gd name="connsiteX40" fmla="*/ 101657 w 576163"/>
                <a:gd name="connsiteY40" fmla="*/ 161641 h 483060"/>
                <a:gd name="connsiteX41" fmla="*/ 103959 w 576163"/>
                <a:gd name="connsiteY41" fmla="*/ 180174 h 483060"/>
                <a:gd name="connsiteX42" fmla="*/ 81698 w 576163"/>
                <a:gd name="connsiteY42" fmla="*/ 234018 h 483060"/>
                <a:gd name="connsiteX43" fmla="*/ 67003 w 576163"/>
                <a:gd name="connsiteY43" fmla="*/ 245423 h 483060"/>
                <a:gd name="connsiteX44" fmla="*/ 21603 w 576163"/>
                <a:gd name="connsiteY44" fmla="*/ 245423 h 483060"/>
                <a:gd name="connsiteX45" fmla="*/ 17765 w 576163"/>
                <a:gd name="connsiteY45" fmla="*/ 249261 h 483060"/>
                <a:gd name="connsiteX46" fmla="*/ 17765 w 576163"/>
                <a:gd name="connsiteY46" fmla="*/ 326792 h 483060"/>
                <a:gd name="connsiteX47" fmla="*/ 21603 w 576163"/>
                <a:gd name="connsiteY47" fmla="*/ 330630 h 483060"/>
                <a:gd name="connsiteX48" fmla="*/ 66784 w 576163"/>
                <a:gd name="connsiteY48" fmla="*/ 330630 h 483060"/>
                <a:gd name="connsiteX49" fmla="*/ 81479 w 576163"/>
                <a:gd name="connsiteY49" fmla="*/ 342035 h 483060"/>
                <a:gd name="connsiteX50" fmla="*/ 103740 w 576163"/>
                <a:gd name="connsiteY50" fmla="*/ 395879 h 483060"/>
                <a:gd name="connsiteX51" fmla="*/ 101437 w 576163"/>
                <a:gd name="connsiteY51" fmla="*/ 414412 h 483060"/>
                <a:gd name="connsiteX52" fmla="*/ 69526 w 576163"/>
                <a:gd name="connsiteY52" fmla="*/ 446324 h 483060"/>
                <a:gd name="connsiteX53" fmla="*/ 69526 w 576163"/>
                <a:gd name="connsiteY53" fmla="*/ 451697 h 483060"/>
                <a:gd name="connsiteX54" fmla="*/ 85646 w 576163"/>
                <a:gd name="connsiteY54" fmla="*/ 467818 h 483060"/>
                <a:gd name="connsiteX55" fmla="*/ 85646 w 576163"/>
                <a:gd name="connsiteY55" fmla="*/ 480429 h 483060"/>
                <a:gd name="connsiteX56" fmla="*/ 73035 w 576163"/>
                <a:gd name="connsiteY56" fmla="*/ 480429 h 483060"/>
                <a:gd name="connsiteX57" fmla="*/ 56915 w 576163"/>
                <a:gd name="connsiteY57" fmla="*/ 464308 h 483060"/>
                <a:gd name="connsiteX58" fmla="*/ 56915 w 576163"/>
                <a:gd name="connsiteY58" fmla="*/ 433713 h 483060"/>
                <a:gd name="connsiteX59" fmla="*/ 87401 w 576163"/>
                <a:gd name="connsiteY59" fmla="*/ 403227 h 483060"/>
                <a:gd name="connsiteX60" fmla="*/ 64701 w 576163"/>
                <a:gd name="connsiteY60" fmla="*/ 348396 h 483060"/>
                <a:gd name="connsiteX61" fmla="*/ 21603 w 576163"/>
                <a:gd name="connsiteY61" fmla="*/ 348396 h 483060"/>
                <a:gd name="connsiteX62" fmla="*/ 0 w 576163"/>
                <a:gd name="connsiteY62" fmla="*/ 326792 h 483060"/>
                <a:gd name="connsiteX63" fmla="*/ 0 w 576163"/>
                <a:gd name="connsiteY63" fmla="*/ 249261 h 483060"/>
                <a:gd name="connsiteX64" fmla="*/ 21603 w 576163"/>
                <a:gd name="connsiteY64" fmla="*/ 227658 h 483060"/>
                <a:gd name="connsiteX65" fmla="*/ 64701 w 576163"/>
                <a:gd name="connsiteY65" fmla="*/ 227658 h 483060"/>
                <a:gd name="connsiteX66" fmla="*/ 87401 w 576163"/>
                <a:gd name="connsiteY66" fmla="*/ 172827 h 483060"/>
                <a:gd name="connsiteX67" fmla="*/ 56915 w 576163"/>
                <a:gd name="connsiteY67" fmla="*/ 142341 h 483060"/>
                <a:gd name="connsiteX68" fmla="*/ 50554 w 576163"/>
                <a:gd name="connsiteY68" fmla="*/ 127098 h 483060"/>
                <a:gd name="connsiteX69" fmla="*/ 56915 w 576163"/>
                <a:gd name="connsiteY69" fmla="*/ 111855 h 483060"/>
                <a:gd name="connsiteX70" fmla="*/ 111745 w 576163"/>
                <a:gd name="connsiteY70" fmla="*/ 57024 h 483060"/>
                <a:gd name="connsiteX71" fmla="*/ 142341 w 576163"/>
                <a:gd name="connsiteY71" fmla="*/ 57024 h 483060"/>
                <a:gd name="connsiteX72" fmla="*/ 172827 w 576163"/>
                <a:gd name="connsiteY72" fmla="*/ 87510 h 483060"/>
                <a:gd name="connsiteX73" fmla="*/ 227658 w 576163"/>
                <a:gd name="connsiteY73" fmla="*/ 64810 h 483060"/>
                <a:gd name="connsiteX74" fmla="*/ 227658 w 576163"/>
                <a:gd name="connsiteY74" fmla="*/ 21603 h 483060"/>
                <a:gd name="connsiteX75" fmla="*/ 249261 w 576163"/>
                <a:gd name="connsiteY75" fmla="*/ 0 h 483060"/>
                <a:gd name="connsiteX76" fmla="*/ 326792 w 576163"/>
                <a:gd name="connsiteY76" fmla="*/ 0 h 483060"/>
                <a:gd name="connsiteX77" fmla="*/ 348396 w 576163"/>
                <a:gd name="connsiteY77" fmla="*/ 21603 h 483060"/>
                <a:gd name="connsiteX78" fmla="*/ 348396 w 576163"/>
                <a:gd name="connsiteY78" fmla="*/ 64810 h 483060"/>
                <a:gd name="connsiteX79" fmla="*/ 403227 w 576163"/>
                <a:gd name="connsiteY79" fmla="*/ 87510 h 483060"/>
                <a:gd name="connsiteX80" fmla="*/ 433713 w 576163"/>
                <a:gd name="connsiteY80" fmla="*/ 57024 h 483060"/>
                <a:gd name="connsiteX81" fmla="*/ 464308 w 576163"/>
                <a:gd name="connsiteY81" fmla="*/ 57024 h 483060"/>
                <a:gd name="connsiteX82" fmla="*/ 519139 w 576163"/>
                <a:gd name="connsiteY82" fmla="*/ 111855 h 483060"/>
                <a:gd name="connsiteX83" fmla="*/ 525500 w 576163"/>
                <a:gd name="connsiteY83" fmla="*/ 127098 h 483060"/>
                <a:gd name="connsiteX84" fmla="*/ 519139 w 576163"/>
                <a:gd name="connsiteY84" fmla="*/ 142341 h 483060"/>
                <a:gd name="connsiteX85" fmla="*/ 488653 w 576163"/>
                <a:gd name="connsiteY85" fmla="*/ 172827 h 483060"/>
                <a:gd name="connsiteX86" fmla="*/ 511353 w 576163"/>
                <a:gd name="connsiteY86" fmla="*/ 227658 h 483060"/>
                <a:gd name="connsiteX87" fmla="*/ 554560 w 576163"/>
                <a:gd name="connsiteY87" fmla="*/ 227658 h 483060"/>
                <a:gd name="connsiteX88" fmla="*/ 576163 w 576163"/>
                <a:gd name="connsiteY88" fmla="*/ 249261 h 483060"/>
                <a:gd name="connsiteX89" fmla="*/ 576163 w 576163"/>
                <a:gd name="connsiteY89" fmla="*/ 326792 h 483060"/>
                <a:gd name="connsiteX90" fmla="*/ 554560 w 576163"/>
                <a:gd name="connsiteY90" fmla="*/ 348396 h 483060"/>
                <a:gd name="connsiteX91" fmla="*/ 511353 w 576163"/>
                <a:gd name="connsiteY91" fmla="*/ 348396 h 483060"/>
                <a:gd name="connsiteX92" fmla="*/ 488653 w 576163"/>
                <a:gd name="connsiteY92" fmla="*/ 403227 h 483060"/>
                <a:gd name="connsiteX93" fmla="*/ 519139 w 576163"/>
                <a:gd name="connsiteY93" fmla="*/ 433713 h 483060"/>
                <a:gd name="connsiteX94" fmla="*/ 519139 w 576163"/>
                <a:gd name="connsiteY94" fmla="*/ 464308 h 483060"/>
                <a:gd name="connsiteX95" fmla="*/ 503019 w 576163"/>
                <a:gd name="connsiteY95" fmla="*/ 480429 h 483060"/>
                <a:gd name="connsiteX96" fmla="*/ 496768 w 576163"/>
                <a:gd name="connsiteY96" fmla="*/ 483060 h 48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76163" h="483060">
                  <a:moveTo>
                    <a:pt x="496768" y="483060"/>
                  </a:moveTo>
                  <a:cubicBezTo>
                    <a:pt x="494465" y="483060"/>
                    <a:pt x="492162" y="482183"/>
                    <a:pt x="490518" y="480429"/>
                  </a:cubicBezTo>
                  <a:cubicBezTo>
                    <a:pt x="487008" y="476919"/>
                    <a:pt x="487008" y="471327"/>
                    <a:pt x="490518" y="467818"/>
                  </a:cubicBezTo>
                  <a:lnTo>
                    <a:pt x="506638" y="451697"/>
                  </a:lnTo>
                  <a:cubicBezTo>
                    <a:pt x="508063" y="450272"/>
                    <a:pt x="508063" y="447859"/>
                    <a:pt x="506638" y="446324"/>
                  </a:cubicBezTo>
                  <a:lnTo>
                    <a:pt x="474726" y="414412"/>
                  </a:lnTo>
                  <a:cubicBezTo>
                    <a:pt x="469791" y="409477"/>
                    <a:pt x="468914" y="401911"/>
                    <a:pt x="472423" y="395879"/>
                  </a:cubicBezTo>
                  <a:cubicBezTo>
                    <a:pt x="482293" y="379101"/>
                    <a:pt x="489750" y="360897"/>
                    <a:pt x="494685" y="342035"/>
                  </a:cubicBezTo>
                  <a:cubicBezTo>
                    <a:pt x="496439" y="335346"/>
                    <a:pt x="502471" y="330630"/>
                    <a:pt x="509379" y="330630"/>
                  </a:cubicBezTo>
                  <a:lnTo>
                    <a:pt x="554560" y="330630"/>
                  </a:lnTo>
                  <a:cubicBezTo>
                    <a:pt x="556644" y="330630"/>
                    <a:pt x="558398" y="328986"/>
                    <a:pt x="558398" y="326792"/>
                  </a:cubicBezTo>
                  <a:lnTo>
                    <a:pt x="558398" y="249261"/>
                  </a:lnTo>
                  <a:cubicBezTo>
                    <a:pt x="558398" y="247178"/>
                    <a:pt x="556753" y="245423"/>
                    <a:pt x="554560" y="245423"/>
                  </a:cubicBezTo>
                  <a:lnTo>
                    <a:pt x="509379" y="245423"/>
                  </a:lnTo>
                  <a:cubicBezTo>
                    <a:pt x="502471" y="245423"/>
                    <a:pt x="496439" y="240708"/>
                    <a:pt x="494685" y="234018"/>
                  </a:cubicBezTo>
                  <a:cubicBezTo>
                    <a:pt x="489750" y="215047"/>
                    <a:pt x="482293" y="196953"/>
                    <a:pt x="472423" y="180174"/>
                  </a:cubicBezTo>
                  <a:cubicBezTo>
                    <a:pt x="468914" y="174143"/>
                    <a:pt x="469901" y="166576"/>
                    <a:pt x="474726" y="161641"/>
                  </a:cubicBezTo>
                  <a:lnTo>
                    <a:pt x="506638" y="129730"/>
                  </a:lnTo>
                  <a:cubicBezTo>
                    <a:pt x="507625" y="128743"/>
                    <a:pt x="507734" y="127646"/>
                    <a:pt x="507734" y="127098"/>
                  </a:cubicBezTo>
                  <a:cubicBezTo>
                    <a:pt x="507734" y="126550"/>
                    <a:pt x="507625" y="125343"/>
                    <a:pt x="506638" y="124466"/>
                  </a:cubicBezTo>
                  <a:lnTo>
                    <a:pt x="451807" y="69635"/>
                  </a:lnTo>
                  <a:cubicBezTo>
                    <a:pt x="450820" y="68648"/>
                    <a:pt x="449723" y="68539"/>
                    <a:pt x="449175" y="68539"/>
                  </a:cubicBezTo>
                  <a:cubicBezTo>
                    <a:pt x="448627" y="68539"/>
                    <a:pt x="447420" y="68648"/>
                    <a:pt x="446543" y="69635"/>
                  </a:cubicBezTo>
                  <a:lnTo>
                    <a:pt x="414632" y="101547"/>
                  </a:lnTo>
                  <a:cubicBezTo>
                    <a:pt x="409697" y="106372"/>
                    <a:pt x="402130" y="107359"/>
                    <a:pt x="396099" y="103850"/>
                  </a:cubicBezTo>
                  <a:cubicBezTo>
                    <a:pt x="379320" y="93980"/>
                    <a:pt x="361117" y="86523"/>
                    <a:pt x="342255" y="81588"/>
                  </a:cubicBezTo>
                  <a:cubicBezTo>
                    <a:pt x="335565" y="79834"/>
                    <a:pt x="330850" y="73802"/>
                    <a:pt x="330850" y="66894"/>
                  </a:cubicBezTo>
                  <a:lnTo>
                    <a:pt x="330850" y="21713"/>
                  </a:lnTo>
                  <a:cubicBezTo>
                    <a:pt x="330850" y="19629"/>
                    <a:pt x="329205" y="17875"/>
                    <a:pt x="327012" y="17875"/>
                  </a:cubicBezTo>
                  <a:lnTo>
                    <a:pt x="249481" y="17875"/>
                  </a:lnTo>
                  <a:cubicBezTo>
                    <a:pt x="247397" y="17875"/>
                    <a:pt x="245643" y="19520"/>
                    <a:pt x="245643" y="21713"/>
                  </a:cubicBezTo>
                  <a:lnTo>
                    <a:pt x="245643" y="66894"/>
                  </a:lnTo>
                  <a:cubicBezTo>
                    <a:pt x="245643" y="73802"/>
                    <a:pt x="240927" y="79834"/>
                    <a:pt x="234238" y="81588"/>
                  </a:cubicBezTo>
                  <a:cubicBezTo>
                    <a:pt x="215266" y="86523"/>
                    <a:pt x="197172" y="93980"/>
                    <a:pt x="180394" y="103850"/>
                  </a:cubicBezTo>
                  <a:cubicBezTo>
                    <a:pt x="174362" y="107359"/>
                    <a:pt x="166796" y="106372"/>
                    <a:pt x="161861" y="101547"/>
                  </a:cubicBezTo>
                  <a:lnTo>
                    <a:pt x="129949" y="69635"/>
                  </a:lnTo>
                  <a:cubicBezTo>
                    <a:pt x="128524" y="68210"/>
                    <a:pt x="126111" y="68210"/>
                    <a:pt x="124576" y="69635"/>
                  </a:cubicBezTo>
                  <a:lnTo>
                    <a:pt x="69745" y="124466"/>
                  </a:lnTo>
                  <a:cubicBezTo>
                    <a:pt x="68758" y="125453"/>
                    <a:pt x="68648" y="126550"/>
                    <a:pt x="68648" y="127098"/>
                  </a:cubicBezTo>
                  <a:cubicBezTo>
                    <a:pt x="68648" y="127646"/>
                    <a:pt x="68758" y="128853"/>
                    <a:pt x="69745" y="129730"/>
                  </a:cubicBezTo>
                  <a:lnTo>
                    <a:pt x="101657" y="161641"/>
                  </a:lnTo>
                  <a:cubicBezTo>
                    <a:pt x="106591" y="166576"/>
                    <a:pt x="107469" y="174143"/>
                    <a:pt x="103959" y="180174"/>
                  </a:cubicBezTo>
                  <a:cubicBezTo>
                    <a:pt x="94090" y="196953"/>
                    <a:pt x="86633" y="215157"/>
                    <a:pt x="81698" y="234018"/>
                  </a:cubicBezTo>
                  <a:cubicBezTo>
                    <a:pt x="79944" y="240708"/>
                    <a:pt x="73912" y="245423"/>
                    <a:pt x="67003" y="245423"/>
                  </a:cubicBezTo>
                  <a:lnTo>
                    <a:pt x="21603" y="245423"/>
                  </a:lnTo>
                  <a:cubicBezTo>
                    <a:pt x="19520" y="245423"/>
                    <a:pt x="17765" y="247068"/>
                    <a:pt x="17765" y="249261"/>
                  </a:cubicBezTo>
                  <a:lnTo>
                    <a:pt x="17765" y="326792"/>
                  </a:lnTo>
                  <a:cubicBezTo>
                    <a:pt x="17765" y="328876"/>
                    <a:pt x="19410" y="330630"/>
                    <a:pt x="21603" y="330630"/>
                  </a:cubicBezTo>
                  <a:lnTo>
                    <a:pt x="66784" y="330630"/>
                  </a:lnTo>
                  <a:cubicBezTo>
                    <a:pt x="73693" y="330630"/>
                    <a:pt x="79724" y="335346"/>
                    <a:pt x="81479" y="342035"/>
                  </a:cubicBezTo>
                  <a:cubicBezTo>
                    <a:pt x="86414" y="361007"/>
                    <a:pt x="93871" y="379101"/>
                    <a:pt x="103740" y="395879"/>
                  </a:cubicBezTo>
                  <a:cubicBezTo>
                    <a:pt x="107249" y="401911"/>
                    <a:pt x="106262" y="409477"/>
                    <a:pt x="101437" y="414412"/>
                  </a:cubicBezTo>
                  <a:lnTo>
                    <a:pt x="69526" y="446324"/>
                  </a:lnTo>
                  <a:cubicBezTo>
                    <a:pt x="68100" y="447749"/>
                    <a:pt x="68100" y="450162"/>
                    <a:pt x="69526" y="451697"/>
                  </a:cubicBezTo>
                  <a:lnTo>
                    <a:pt x="85646" y="467818"/>
                  </a:lnTo>
                  <a:cubicBezTo>
                    <a:pt x="89155" y="471327"/>
                    <a:pt x="89155" y="476919"/>
                    <a:pt x="85646" y="480429"/>
                  </a:cubicBezTo>
                  <a:cubicBezTo>
                    <a:pt x="82137" y="483938"/>
                    <a:pt x="76544" y="483938"/>
                    <a:pt x="73035" y="480429"/>
                  </a:cubicBezTo>
                  <a:lnTo>
                    <a:pt x="56915" y="464308"/>
                  </a:lnTo>
                  <a:cubicBezTo>
                    <a:pt x="48471" y="455864"/>
                    <a:pt x="48471" y="442157"/>
                    <a:pt x="56915" y="433713"/>
                  </a:cubicBezTo>
                  <a:lnTo>
                    <a:pt x="87401" y="403227"/>
                  </a:lnTo>
                  <a:cubicBezTo>
                    <a:pt x="77531" y="386010"/>
                    <a:pt x="69855" y="367586"/>
                    <a:pt x="64701" y="348396"/>
                  </a:cubicBezTo>
                  <a:lnTo>
                    <a:pt x="21603" y="348396"/>
                  </a:lnTo>
                  <a:cubicBezTo>
                    <a:pt x="9650" y="348396"/>
                    <a:pt x="0" y="338746"/>
                    <a:pt x="0" y="326792"/>
                  </a:cubicBezTo>
                  <a:lnTo>
                    <a:pt x="0" y="249261"/>
                  </a:lnTo>
                  <a:cubicBezTo>
                    <a:pt x="0" y="237308"/>
                    <a:pt x="9650" y="227658"/>
                    <a:pt x="21603" y="227658"/>
                  </a:cubicBezTo>
                  <a:lnTo>
                    <a:pt x="64701" y="227658"/>
                  </a:lnTo>
                  <a:cubicBezTo>
                    <a:pt x="69855" y="208467"/>
                    <a:pt x="77531" y="190044"/>
                    <a:pt x="87401" y="172827"/>
                  </a:cubicBezTo>
                  <a:lnTo>
                    <a:pt x="56915" y="142341"/>
                  </a:lnTo>
                  <a:cubicBezTo>
                    <a:pt x="52857" y="138284"/>
                    <a:pt x="50554" y="132801"/>
                    <a:pt x="50554" y="127098"/>
                  </a:cubicBezTo>
                  <a:cubicBezTo>
                    <a:pt x="50554" y="121286"/>
                    <a:pt x="52747" y="115913"/>
                    <a:pt x="56915" y="111855"/>
                  </a:cubicBezTo>
                  <a:lnTo>
                    <a:pt x="111745" y="57024"/>
                  </a:lnTo>
                  <a:cubicBezTo>
                    <a:pt x="120189" y="48580"/>
                    <a:pt x="133897" y="48580"/>
                    <a:pt x="142341" y="57024"/>
                  </a:cubicBezTo>
                  <a:lnTo>
                    <a:pt x="172827" y="87510"/>
                  </a:lnTo>
                  <a:cubicBezTo>
                    <a:pt x="190044" y="77640"/>
                    <a:pt x="208467" y="69964"/>
                    <a:pt x="227658" y="64810"/>
                  </a:cubicBezTo>
                  <a:lnTo>
                    <a:pt x="227658" y="21603"/>
                  </a:lnTo>
                  <a:cubicBezTo>
                    <a:pt x="227658" y="9650"/>
                    <a:pt x="237308" y="0"/>
                    <a:pt x="249261" y="0"/>
                  </a:cubicBezTo>
                  <a:lnTo>
                    <a:pt x="326792" y="0"/>
                  </a:lnTo>
                  <a:cubicBezTo>
                    <a:pt x="338746" y="0"/>
                    <a:pt x="348396" y="9650"/>
                    <a:pt x="348396" y="21603"/>
                  </a:cubicBezTo>
                  <a:lnTo>
                    <a:pt x="348396" y="64810"/>
                  </a:lnTo>
                  <a:cubicBezTo>
                    <a:pt x="367587" y="69964"/>
                    <a:pt x="386010" y="77640"/>
                    <a:pt x="403227" y="87510"/>
                  </a:cubicBezTo>
                  <a:lnTo>
                    <a:pt x="433713" y="57024"/>
                  </a:lnTo>
                  <a:cubicBezTo>
                    <a:pt x="441828" y="48909"/>
                    <a:pt x="456084" y="48909"/>
                    <a:pt x="464308" y="57024"/>
                  </a:cubicBezTo>
                  <a:lnTo>
                    <a:pt x="519139" y="111855"/>
                  </a:lnTo>
                  <a:cubicBezTo>
                    <a:pt x="523197" y="115913"/>
                    <a:pt x="525500" y="121396"/>
                    <a:pt x="525500" y="127098"/>
                  </a:cubicBezTo>
                  <a:cubicBezTo>
                    <a:pt x="525500" y="132910"/>
                    <a:pt x="523306" y="138284"/>
                    <a:pt x="519139" y="142341"/>
                  </a:cubicBezTo>
                  <a:lnTo>
                    <a:pt x="488653" y="172827"/>
                  </a:lnTo>
                  <a:cubicBezTo>
                    <a:pt x="498523" y="190044"/>
                    <a:pt x="506199" y="208467"/>
                    <a:pt x="511353" y="227658"/>
                  </a:cubicBezTo>
                  <a:lnTo>
                    <a:pt x="554560" y="227658"/>
                  </a:lnTo>
                  <a:cubicBezTo>
                    <a:pt x="566513" y="227658"/>
                    <a:pt x="576163" y="237308"/>
                    <a:pt x="576163" y="249261"/>
                  </a:cubicBezTo>
                  <a:lnTo>
                    <a:pt x="576163" y="326792"/>
                  </a:lnTo>
                  <a:cubicBezTo>
                    <a:pt x="576163" y="338746"/>
                    <a:pt x="566513" y="348396"/>
                    <a:pt x="554560" y="348396"/>
                  </a:cubicBezTo>
                  <a:lnTo>
                    <a:pt x="511353" y="348396"/>
                  </a:lnTo>
                  <a:cubicBezTo>
                    <a:pt x="506199" y="367586"/>
                    <a:pt x="498523" y="386010"/>
                    <a:pt x="488653" y="403227"/>
                  </a:cubicBezTo>
                  <a:lnTo>
                    <a:pt x="519139" y="433713"/>
                  </a:lnTo>
                  <a:cubicBezTo>
                    <a:pt x="527583" y="442157"/>
                    <a:pt x="527583" y="455864"/>
                    <a:pt x="519139" y="464308"/>
                  </a:cubicBezTo>
                  <a:lnTo>
                    <a:pt x="503019" y="480429"/>
                  </a:lnTo>
                  <a:cubicBezTo>
                    <a:pt x="501264" y="482183"/>
                    <a:pt x="499071" y="483060"/>
                    <a:pt x="496768" y="483060"/>
                  </a:cubicBezTo>
                  <a:close/>
                </a:path>
              </a:pathLst>
            </a:custGeom>
            <a:grpFill/>
            <a:ln w="10954" cap="flat">
              <a:noFill/>
              <a:prstDash val="solid"/>
              <a:miter/>
            </a:ln>
          </p:spPr>
          <p:txBody>
            <a:bodyPr rtlCol="0" anchor="ctr"/>
            <a:lstStyle/>
            <a:p>
              <a:endParaRPr lang="en-US"/>
            </a:p>
          </p:txBody>
        </p:sp>
        <p:sp>
          <p:nvSpPr>
            <p:cNvPr id="1805" name="Forma libre: forma 1804">
              <a:extLst>
                <a:ext uri="{FF2B5EF4-FFF2-40B4-BE49-F238E27FC236}">
                  <a16:creationId xmlns:a16="http://schemas.microsoft.com/office/drawing/2014/main" id="{78BA1EB6-13D3-4A78-A6D9-8ABA79679D20}"/>
                </a:ext>
              </a:extLst>
            </p:cNvPr>
            <p:cNvSpPr/>
            <p:nvPr/>
          </p:nvSpPr>
          <p:spPr>
            <a:xfrm>
              <a:off x="3486959" y="4313918"/>
              <a:ext cx="154842" cy="154842"/>
            </a:xfrm>
            <a:custGeom>
              <a:avLst/>
              <a:gdLst>
                <a:gd name="connsiteX0" fmla="*/ 77421 w 154842"/>
                <a:gd name="connsiteY0" fmla="*/ 154843 h 154842"/>
                <a:gd name="connsiteX1" fmla="*/ 0 w 154842"/>
                <a:gd name="connsiteY1" fmla="*/ 77421 h 154842"/>
                <a:gd name="connsiteX2" fmla="*/ 77421 w 154842"/>
                <a:gd name="connsiteY2" fmla="*/ 0 h 154842"/>
                <a:gd name="connsiteX3" fmla="*/ 154843 w 154842"/>
                <a:gd name="connsiteY3" fmla="*/ 77421 h 154842"/>
                <a:gd name="connsiteX4" fmla="*/ 77421 w 154842"/>
                <a:gd name="connsiteY4" fmla="*/ 154843 h 154842"/>
                <a:gd name="connsiteX5" fmla="*/ 77421 w 154842"/>
                <a:gd name="connsiteY5" fmla="*/ 17875 h 154842"/>
                <a:gd name="connsiteX6" fmla="*/ 17875 w 154842"/>
                <a:gd name="connsiteY6" fmla="*/ 77421 h 154842"/>
                <a:gd name="connsiteX7" fmla="*/ 77421 w 154842"/>
                <a:gd name="connsiteY7" fmla="*/ 136968 h 154842"/>
                <a:gd name="connsiteX8" fmla="*/ 136968 w 154842"/>
                <a:gd name="connsiteY8" fmla="*/ 77421 h 154842"/>
                <a:gd name="connsiteX9" fmla="*/ 77421 w 154842"/>
                <a:gd name="connsiteY9" fmla="*/ 17875 h 15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842" h="154842">
                  <a:moveTo>
                    <a:pt x="77421" y="154843"/>
                  </a:moveTo>
                  <a:cubicBezTo>
                    <a:pt x="34763" y="154843"/>
                    <a:pt x="0" y="120080"/>
                    <a:pt x="0" y="77421"/>
                  </a:cubicBezTo>
                  <a:cubicBezTo>
                    <a:pt x="0" y="34763"/>
                    <a:pt x="34763" y="0"/>
                    <a:pt x="77421" y="0"/>
                  </a:cubicBezTo>
                  <a:cubicBezTo>
                    <a:pt x="120080" y="0"/>
                    <a:pt x="154843" y="34763"/>
                    <a:pt x="154843" y="77421"/>
                  </a:cubicBezTo>
                  <a:cubicBezTo>
                    <a:pt x="154733" y="120080"/>
                    <a:pt x="120080" y="154843"/>
                    <a:pt x="77421" y="154843"/>
                  </a:cubicBezTo>
                  <a:close/>
                  <a:moveTo>
                    <a:pt x="77421" y="17875"/>
                  </a:moveTo>
                  <a:cubicBezTo>
                    <a:pt x="44523" y="17875"/>
                    <a:pt x="17875" y="44632"/>
                    <a:pt x="17875" y="77421"/>
                  </a:cubicBezTo>
                  <a:cubicBezTo>
                    <a:pt x="17875" y="110320"/>
                    <a:pt x="44632" y="136968"/>
                    <a:pt x="77421" y="136968"/>
                  </a:cubicBezTo>
                  <a:cubicBezTo>
                    <a:pt x="110320" y="136968"/>
                    <a:pt x="136968" y="110210"/>
                    <a:pt x="136968" y="77421"/>
                  </a:cubicBezTo>
                  <a:cubicBezTo>
                    <a:pt x="136968" y="44632"/>
                    <a:pt x="110210" y="17875"/>
                    <a:pt x="77421" y="17875"/>
                  </a:cubicBezTo>
                  <a:close/>
                </a:path>
              </a:pathLst>
            </a:custGeom>
            <a:grpFill/>
            <a:ln w="10954" cap="flat">
              <a:noFill/>
              <a:prstDash val="solid"/>
              <a:miter/>
            </a:ln>
          </p:spPr>
          <p:txBody>
            <a:bodyPr rtlCol="0" anchor="ctr"/>
            <a:lstStyle/>
            <a:p>
              <a:endParaRPr lang="en-US"/>
            </a:p>
          </p:txBody>
        </p:sp>
        <p:sp>
          <p:nvSpPr>
            <p:cNvPr id="1806" name="Forma libre: forma 1805">
              <a:extLst>
                <a:ext uri="{FF2B5EF4-FFF2-40B4-BE49-F238E27FC236}">
                  <a16:creationId xmlns:a16="http://schemas.microsoft.com/office/drawing/2014/main" id="{C05F014C-712E-4A0E-B452-93AB9E8FE27D}"/>
                </a:ext>
              </a:extLst>
            </p:cNvPr>
            <p:cNvSpPr/>
            <p:nvPr/>
          </p:nvSpPr>
          <p:spPr>
            <a:xfrm>
              <a:off x="3386399" y="4488398"/>
              <a:ext cx="356072" cy="180715"/>
            </a:xfrm>
            <a:custGeom>
              <a:avLst/>
              <a:gdLst>
                <a:gd name="connsiteX0" fmla="*/ 347080 w 356072"/>
                <a:gd name="connsiteY0" fmla="*/ 180715 h 180715"/>
                <a:gd name="connsiteX1" fmla="*/ 8883 w 356072"/>
                <a:gd name="connsiteY1" fmla="*/ 180715 h 180715"/>
                <a:gd name="connsiteX2" fmla="*/ 0 w 356072"/>
                <a:gd name="connsiteY2" fmla="*/ 171833 h 180715"/>
                <a:gd name="connsiteX3" fmla="*/ 130827 w 356072"/>
                <a:gd name="connsiteY3" fmla="*/ 321 h 180715"/>
                <a:gd name="connsiteX4" fmla="*/ 141793 w 356072"/>
                <a:gd name="connsiteY4" fmla="*/ 6572 h 180715"/>
                <a:gd name="connsiteX5" fmla="*/ 135542 w 356072"/>
                <a:gd name="connsiteY5" fmla="*/ 17538 h 180715"/>
                <a:gd name="connsiteX6" fmla="*/ 18094 w 356072"/>
                <a:gd name="connsiteY6" fmla="*/ 162950 h 180715"/>
                <a:gd name="connsiteX7" fmla="*/ 337978 w 356072"/>
                <a:gd name="connsiteY7" fmla="*/ 162950 h 180715"/>
                <a:gd name="connsiteX8" fmla="*/ 220530 w 356072"/>
                <a:gd name="connsiteY8" fmla="*/ 17538 h 180715"/>
                <a:gd name="connsiteX9" fmla="*/ 214279 w 356072"/>
                <a:gd name="connsiteY9" fmla="*/ 6572 h 180715"/>
                <a:gd name="connsiteX10" fmla="*/ 225245 w 356072"/>
                <a:gd name="connsiteY10" fmla="*/ 321 h 180715"/>
                <a:gd name="connsiteX11" fmla="*/ 356072 w 356072"/>
                <a:gd name="connsiteY11" fmla="*/ 171833 h 180715"/>
                <a:gd name="connsiteX12" fmla="*/ 347080 w 356072"/>
                <a:gd name="connsiteY12" fmla="*/ 180715 h 1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6072" h="180715">
                  <a:moveTo>
                    <a:pt x="347080" y="180715"/>
                  </a:moveTo>
                  <a:lnTo>
                    <a:pt x="8883" y="180715"/>
                  </a:lnTo>
                  <a:cubicBezTo>
                    <a:pt x="3948" y="180715"/>
                    <a:pt x="0" y="176767"/>
                    <a:pt x="0" y="171833"/>
                  </a:cubicBezTo>
                  <a:cubicBezTo>
                    <a:pt x="0" y="91999"/>
                    <a:pt x="53844" y="21486"/>
                    <a:pt x="130827" y="321"/>
                  </a:cubicBezTo>
                  <a:cubicBezTo>
                    <a:pt x="135542" y="-995"/>
                    <a:pt x="140477" y="1857"/>
                    <a:pt x="141793" y="6572"/>
                  </a:cubicBezTo>
                  <a:cubicBezTo>
                    <a:pt x="143109" y="11288"/>
                    <a:pt x="140258" y="16222"/>
                    <a:pt x="135542" y="17538"/>
                  </a:cubicBezTo>
                  <a:cubicBezTo>
                    <a:pt x="69087" y="35742"/>
                    <a:pt x="21823" y="94850"/>
                    <a:pt x="18094" y="162950"/>
                  </a:cubicBezTo>
                  <a:lnTo>
                    <a:pt x="337978" y="162950"/>
                  </a:lnTo>
                  <a:cubicBezTo>
                    <a:pt x="334140" y="94850"/>
                    <a:pt x="286875" y="35742"/>
                    <a:pt x="220530" y="17538"/>
                  </a:cubicBezTo>
                  <a:cubicBezTo>
                    <a:pt x="215815" y="16222"/>
                    <a:pt x="212963" y="11288"/>
                    <a:pt x="214279" y="6572"/>
                  </a:cubicBezTo>
                  <a:cubicBezTo>
                    <a:pt x="215595" y="1857"/>
                    <a:pt x="220530" y="-995"/>
                    <a:pt x="225245" y="321"/>
                  </a:cubicBezTo>
                  <a:cubicBezTo>
                    <a:pt x="302338" y="21486"/>
                    <a:pt x="356072" y="91999"/>
                    <a:pt x="356072" y="171833"/>
                  </a:cubicBezTo>
                  <a:cubicBezTo>
                    <a:pt x="355962" y="176658"/>
                    <a:pt x="352015" y="180715"/>
                    <a:pt x="347080" y="180715"/>
                  </a:cubicBezTo>
                  <a:close/>
                </a:path>
              </a:pathLst>
            </a:custGeom>
            <a:grpFill/>
            <a:ln w="10954" cap="flat">
              <a:noFill/>
              <a:prstDash val="solid"/>
              <a:miter/>
            </a:ln>
          </p:spPr>
          <p:txBody>
            <a:bodyPr rtlCol="0" anchor="ctr"/>
            <a:lstStyle/>
            <a:p>
              <a:endParaRPr lang="en-US"/>
            </a:p>
          </p:txBody>
        </p:sp>
      </p:grpSp>
    </p:spTree>
    <p:extLst>
      <p:ext uri="{BB962C8B-B14F-4D97-AF65-F5344CB8AC3E}">
        <p14:creationId xmlns:p14="http://schemas.microsoft.com/office/powerpoint/2010/main" val="1125264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FB70E4-D598-472A-9E79-7EAF11ACEB22}"/>
              </a:ext>
            </a:extLst>
          </p:cNvPr>
          <p:cNvSpPr>
            <a:spLocks noGrp="1"/>
          </p:cNvSpPr>
          <p:nvPr>
            <p:ph type="title"/>
          </p:nvPr>
        </p:nvSpPr>
        <p:spPr/>
        <p:txBody>
          <a:bodyPr/>
          <a:lstStyle/>
          <a:p>
            <a:r>
              <a:rPr lang="es-ES" dirty="0" err="1"/>
              <a:t>Icons</a:t>
            </a:r>
            <a:endParaRPr lang="es-SV" dirty="0"/>
          </a:p>
        </p:txBody>
      </p:sp>
      <p:grpSp>
        <p:nvGrpSpPr>
          <p:cNvPr id="2174" name="Gráfico 3">
            <a:extLst>
              <a:ext uri="{FF2B5EF4-FFF2-40B4-BE49-F238E27FC236}">
                <a16:creationId xmlns:a16="http://schemas.microsoft.com/office/drawing/2014/main" id="{2AF05A34-1BB9-4E22-B827-D9A262FC0900}"/>
              </a:ext>
            </a:extLst>
          </p:cNvPr>
          <p:cNvGrpSpPr/>
          <p:nvPr/>
        </p:nvGrpSpPr>
        <p:grpSpPr>
          <a:xfrm>
            <a:off x="876032" y="1651115"/>
            <a:ext cx="583707" cy="545771"/>
            <a:chOff x="876032" y="1651115"/>
            <a:chExt cx="583707" cy="545771"/>
          </a:xfrm>
          <a:solidFill>
            <a:srgbClr val="000000"/>
          </a:solidFill>
        </p:grpSpPr>
        <p:sp>
          <p:nvSpPr>
            <p:cNvPr id="2175" name="Forma libre: forma 2174">
              <a:extLst>
                <a:ext uri="{FF2B5EF4-FFF2-40B4-BE49-F238E27FC236}">
                  <a16:creationId xmlns:a16="http://schemas.microsoft.com/office/drawing/2014/main" id="{79E9C3EC-2CBE-4D69-A4FE-16AFEB8975A1}"/>
                </a:ext>
              </a:extLst>
            </p:cNvPr>
            <p:cNvSpPr/>
            <p:nvPr/>
          </p:nvSpPr>
          <p:spPr>
            <a:xfrm>
              <a:off x="876032" y="1969113"/>
              <a:ext cx="583707" cy="227773"/>
            </a:xfrm>
            <a:custGeom>
              <a:avLst/>
              <a:gdLst>
                <a:gd name="connsiteX0" fmla="*/ 582348 w 583707"/>
                <a:gd name="connsiteY0" fmla="*/ 11357 h 227773"/>
                <a:gd name="connsiteX1" fmla="*/ 565464 w 583707"/>
                <a:gd name="connsiteY1" fmla="*/ 0 h 227773"/>
                <a:gd name="connsiteX2" fmla="*/ 556036 w 583707"/>
                <a:gd name="connsiteY2" fmla="*/ 0 h 227773"/>
                <a:gd name="connsiteX3" fmla="*/ 510553 w 583707"/>
                <a:gd name="connsiteY3" fmla="*/ 11853 h 227773"/>
                <a:gd name="connsiteX4" fmla="*/ 441860 w 583707"/>
                <a:gd name="connsiteY4" fmla="*/ 50266 h 227773"/>
                <a:gd name="connsiteX5" fmla="*/ 422275 w 583707"/>
                <a:gd name="connsiteY5" fmla="*/ 50266 h 227773"/>
                <a:gd name="connsiteX6" fmla="*/ 368991 w 583707"/>
                <a:gd name="connsiteY6" fmla="*/ 5803 h 227773"/>
                <a:gd name="connsiteX7" fmla="*/ 245264 w 583707"/>
                <a:gd name="connsiteY7" fmla="*/ 5803 h 227773"/>
                <a:gd name="connsiteX8" fmla="*/ 237862 w 583707"/>
                <a:gd name="connsiteY8" fmla="*/ 9248 h 227773"/>
                <a:gd name="connsiteX9" fmla="*/ 200373 w 583707"/>
                <a:gd name="connsiteY9" fmla="*/ 53670 h 227773"/>
                <a:gd name="connsiteX10" fmla="*/ 193055 w 583707"/>
                <a:gd name="connsiteY10" fmla="*/ 50266 h 227773"/>
                <a:gd name="connsiteX11" fmla="*/ 137662 w 583707"/>
                <a:gd name="connsiteY11" fmla="*/ 50266 h 227773"/>
                <a:gd name="connsiteX12" fmla="*/ 9689 w 583707"/>
                <a:gd name="connsiteY12" fmla="*/ 50266 h 227773"/>
                <a:gd name="connsiteX13" fmla="*/ 0 w 583707"/>
                <a:gd name="connsiteY13" fmla="*/ 59941 h 227773"/>
                <a:gd name="connsiteX14" fmla="*/ 9689 w 583707"/>
                <a:gd name="connsiteY14" fmla="*/ 69630 h 227773"/>
                <a:gd name="connsiteX15" fmla="*/ 127986 w 583707"/>
                <a:gd name="connsiteY15" fmla="*/ 69630 h 227773"/>
                <a:gd name="connsiteX16" fmla="*/ 127986 w 583707"/>
                <a:gd name="connsiteY16" fmla="*/ 208409 h 227773"/>
                <a:gd name="connsiteX17" fmla="*/ 9689 w 583707"/>
                <a:gd name="connsiteY17" fmla="*/ 208409 h 227773"/>
                <a:gd name="connsiteX18" fmla="*/ 0 w 583707"/>
                <a:gd name="connsiteY18" fmla="*/ 218098 h 227773"/>
                <a:gd name="connsiteX19" fmla="*/ 9689 w 583707"/>
                <a:gd name="connsiteY19" fmla="*/ 227773 h 227773"/>
                <a:gd name="connsiteX20" fmla="*/ 137662 w 583707"/>
                <a:gd name="connsiteY20" fmla="*/ 227773 h 227773"/>
                <a:gd name="connsiteX21" fmla="*/ 193082 w 583707"/>
                <a:gd name="connsiteY21" fmla="*/ 227773 h 227773"/>
                <a:gd name="connsiteX22" fmla="*/ 202771 w 583707"/>
                <a:gd name="connsiteY22" fmla="*/ 218098 h 227773"/>
                <a:gd name="connsiteX23" fmla="*/ 202771 w 583707"/>
                <a:gd name="connsiteY23" fmla="*/ 171664 h 227773"/>
                <a:gd name="connsiteX24" fmla="*/ 400223 w 583707"/>
                <a:gd name="connsiteY24" fmla="*/ 162595 h 227773"/>
                <a:gd name="connsiteX25" fmla="*/ 400788 w 583707"/>
                <a:gd name="connsiteY25" fmla="*/ 162553 h 227773"/>
                <a:gd name="connsiteX26" fmla="*/ 483264 w 583707"/>
                <a:gd name="connsiteY26" fmla="*/ 123852 h 227773"/>
                <a:gd name="connsiteX27" fmla="*/ 578199 w 583707"/>
                <a:gd name="connsiteY27" fmla="*/ 31287 h 227773"/>
                <a:gd name="connsiteX28" fmla="*/ 582348 w 583707"/>
                <a:gd name="connsiteY28" fmla="*/ 11357 h 227773"/>
                <a:gd name="connsiteX29" fmla="*/ 183393 w 583707"/>
                <a:gd name="connsiteY29" fmla="*/ 208395 h 227773"/>
                <a:gd name="connsiteX30" fmla="*/ 147337 w 583707"/>
                <a:gd name="connsiteY30" fmla="*/ 208395 h 227773"/>
                <a:gd name="connsiteX31" fmla="*/ 147337 w 583707"/>
                <a:gd name="connsiteY31" fmla="*/ 69630 h 227773"/>
                <a:gd name="connsiteX32" fmla="*/ 183393 w 583707"/>
                <a:gd name="connsiteY32" fmla="*/ 69630 h 227773"/>
                <a:gd name="connsiteX33" fmla="*/ 183393 w 583707"/>
                <a:gd name="connsiteY33" fmla="*/ 208395 h 227773"/>
                <a:gd name="connsiteX34" fmla="*/ 469743 w 583707"/>
                <a:gd name="connsiteY34" fmla="*/ 109986 h 227773"/>
                <a:gd name="connsiteX35" fmla="*/ 399037 w 583707"/>
                <a:gd name="connsiteY35" fmla="*/ 143258 h 227773"/>
                <a:gd name="connsiteX36" fmla="*/ 202758 w 583707"/>
                <a:gd name="connsiteY36" fmla="*/ 152272 h 227773"/>
                <a:gd name="connsiteX37" fmla="*/ 202758 w 583707"/>
                <a:gd name="connsiteY37" fmla="*/ 80891 h 227773"/>
                <a:gd name="connsiteX38" fmla="*/ 249770 w 583707"/>
                <a:gd name="connsiteY38" fmla="*/ 25181 h 227773"/>
                <a:gd name="connsiteX39" fmla="*/ 368991 w 583707"/>
                <a:gd name="connsiteY39" fmla="*/ 25181 h 227773"/>
                <a:gd name="connsiteX40" fmla="*/ 402965 w 583707"/>
                <a:gd name="connsiteY40" fmla="*/ 52567 h 227773"/>
                <a:gd name="connsiteX41" fmla="*/ 304846 w 583707"/>
                <a:gd name="connsiteY41" fmla="*/ 76660 h 227773"/>
                <a:gd name="connsiteX42" fmla="*/ 297748 w 583707"/>
                <a:gd name="connsiteY42" fmla="*/ 88375 h 227773"/>
                <a:gd name="connsiteX43" fmla="*/ 307148 w 583707"/>
                <a:gd name="connsiteY43" fmla="*/ 95749 h 227773"/>
                <a:gd name="connsiteX44" fmla="*/ 309463 w 583707"/>
                <a:gd name="connsiteY44" fmla="*/ 95473 h 227773"/>
                <a:gd name="connsiteX45" fmla="*/ 414626 w 583707"/>
                <a:gd name="connsiteY45" fmla="*/ 69658 h 227773"/>
                <a:gd name="connsiteX46" fmla="*/ 444383 w 583707"/>
                <a:gd name="connsiteY46" fmla="*/ 69658 h 227773"/>
                <a:gd name="connsiteX47" fmla="*/ 449110 w 583707"/>
                <a:gd name="connsiteY47" fmla="*/ 68431 h 227773"/>
                <a:gd name="connsiteX48" fmla="*/ 520008 w 583707"/>
                <a:gd name="connsiteY48" fmla="*/ 28792 h 227773"/>
                <a:gd name="connsiteX49" fmla="*/ 556050 w 583707"/>
                <a:gd name="connsiteY49" fmla="*/ 19406 h 227773"/>
                <a:gd name="connsiteX50" fmla="*/ 562680 w 583707"/>
                <a:gd name="connsiteY50" fmla="*/ 19406 h 227773"/>
                <a:gd name="connsiteX51" fmla="*/ 469743 w 583707"/>
                <a:gd name="connsiteY51" fmla="*/ 109986 h 22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83707" h="227773">
                  <a:moveTo>
                    <a:pt x="582348" y="11357"/>
                  </a:moveTo>
                  <a:cubicBezTo>
                    <a:pt x="579536" y="4452"/>
                    <a:pt x="572906" y="0"/>
                    <a:pt x="565464" y="0"/>
                  </a:cubicBezTo>
                  <a:lnTo>
                    <a:pt x="556036" y="0"/>
                  </a:lnTo>
                  <a:cubicBezTo>
                    <a:pt x="540145" y="0"/>
                    <a:pt x="524419" y="4093"/>
                    <a:pt x="510553" y="11853"/>
                  </a:cubicBezTo>
                  <a:lnTo>
                    <a:pt x="441860" y="50266"/>
                  </a:lnTo>
                  <a:lnTo>
                    <a:pt x="422275" y="50266"/>
                  </a:lnTo>
                  <a:cubicBezTo>
                    <a:pt x="417699" y="25016"/>
                    <a:pt x="395550" y="5803"/>
                    <a:pt x="368991" y="5803"/>
                  </a:cubicBezTo>
                  <a:lnTo>
                    <a:pt x="245264" y="5803"/>
                  </a:lnTo>
                  <a:cubicBezTo>
                    <a:pt x="242411" y="5803"/>
                    <a:pt x="239709" y="7057"/>
                    <a:pt x="237862" y="9248"/>
                  </a:cubicBezTo>
                  <a:lnTo>
                    <a:pt x="200373" y="53670"/>
                  </a:lnTo>
                  <a:cubicBezTo>
                    <a:pt x="198595" y="51603"/>
                    <a:pt x="196004" y="50266"/>
                    <a:pt x="193055" y="50266"/>
                  </a:cubicBezTo>
                  <a:lnTo>
                    <a:pt x="137662" y="50266"/>
                  </a:lnTo>
                  <a:lnTo>
                    <a:pt x="9689" y="50266"/>
                  </a:lnTo>
                  <a:cubicBezTo>
                    <a:pt x="4342" y="50266"/>
                    <a:pt x="0" y="54607"/>
                    <a:pt x="0" y="59941"/>
                  </a:cubicBezTo>
                  <a:cubicBezTo>
                    <a:pt x="0" y="65289"/>
                    <a:pt x="4342" y="69630"/>
                    <a:pt x="9689" y="69630"/>
                  </a:cubicBezTo>
                  <a:lnTo>
                    <a:pt x="127986" y="69630"/>
                  </a:lnTo>
                  <a:lnTo>
                    <a:pt x="127986" y="208409"/>
                  </a:lnTo>
                  <a:lnTo>
                    <a:pt x="9689" y="208409"/>
                  </a:lnTo>
                  <a:cubicBezTo>
                    <a:pt x="4342" y="208409"/>
                    <a:pt x="0" y="212750"/>
                    <a:pt x="0" y="218098"/>
                  </a:cubicBezTo>
                  <a:cubicBezTo>
                    <a:pt x="0" y="223446"/>
                    <a:pt x="4342" y="227773"/>
                    <a:pt x="9689" y="227773"/>
                  </a:cubicBezTo>
                  <a:lnTo>
                    <a:pt x="137662" y="227773"/>
                  </a:lnTo>
                  <a:lnTo>
                    <a:pt x="193082" y="227773"/>
                  </a:lnTo>
                  <a:cubicBezTo>
                    <a:pt x="198430" y="227773"/>
                    <a:pt x="202771" y="223432"/>
                    <a:pt x="202771" y="218098"/>
                  </a:cubicBezTo>
                  <a:lnTo>
                    <a:pt x="202771" y="171664"/>
                  </a:lnTo>
                  <a:lnTo>
                    <a:pt x="400223" y="162595"/>
                  </a:lnTo>
                  <a:cubicBezTo>
                    <a:pt x="400416" y="162581"/>
                    <a:pt x="400609" y="162567"/>
                    <a:pt x="400788" y="162553"/>
                  </a:cubicBezTo>
                  <a:cubicBezTo>
                    <a:pt x="431716" y="159301"/>
                    <a:pt x="461004" y="145559"/>
                    <a:pt x="483264" y="123852"/>
                  </a:cubicBezTo>
                  <a:lnTo>
                    <a:pt x="578199" y="31287"/>
                  </a:lnTo>
                  <a:cubicBezTo>
                    <a:pt x="583533" y="26077"/>
                    <a:pt x="585159" y="18262"/>
                    <a:pt x="582348" y="11357"/>
                  </a:cubicBezTo>
                  <a:close/>
                  <a:moveTo>
                    <a:pt x="183393" y="208395"/>
                  </a:moveTo>
                  <a:lnTo>
                    <a:pt x="147337" y="208395"/>
                  </a:lnTo>
                  <a:lnTo>
                    <a:pt x="147337" y="69630"/>
                  </a:lnTo>
                  <a:lnTo>
                    <a:pt x="183393" y="69630"/>
                  </a:lnTo>
                  <a:lnTo>
                    <a:pt x="183393" y="208395"/>
                  </a:lnTo>
                  <a:close/>
                  <a:moveTo>
                    <a:pt x="469743" y="109986"/>
                  </a:moveTo>
                  <a:cubicBezTo>
                    <a:pt x="450654" y="128607"/>
                    <a:pt x="425555" y="140418"/>
                    <a:pt x="399037" y="143258"/>
                  </a:cubicBezTo>
                  <a:lnTo>
                    <a:pt x="202758" y="152272"/>
                  </a:lnTo>
                  <a:lnTo>
                    <a:pt x="202758" y="80891"/>
                  </a:lnTo>
                  <a:lnTo>
                    <a:pt x="249770" y="25181"/>
                  </a:lnTo>
                  <a:lnTo>
                    <a:pt x="368991" y="25181"/>
                  </a:lnTo>
                  <a:cubicBezTo>
                    <a:pt x="385627" y="25181"/>
                    <a:pt x="399561" y="36938"/>
                    <a:pt x="402965" y="52567"/>
                  </a:cubicBezTo>
                  <a:lnTo>
                    <a:pt x="304846" y="76660"/>
                  </a:lnTo>
                  <a:cubicBezTo>
                    <a:pt x="299650" y="77941"/>
                    <a:pt x="296480" y="83179"/>
                    <a:pt x="297748" y="88375"/>
                  </a:cubicBezTo>
                  <a:cubicBezTo>
                    <a:pt x="298837" y="92785"/>
                    <a:pt x="302793" y="95749"/>
                    <a:pt x="307148" y="95749"/>
                  </a:cubicBezTo>
                  <a:cubicBezTo>
                    <a:pt x="307906" y="95749"/>
                    <a:pt x="308692" y="95652"/>
                    <a:pt x="309463" y="95473"/>
                  </a:cubicBezTo>
                  <a:lnTo>
                    <a:pt x="414626" y="69658"/>
                  </a:lnTo>
                  <a:lnTo>
                    <a:pt x="444383" y="69658"/>
                  </a:lnTo>
                  <a:cubicBezTo>
                    <a:pt x="446036" y="69658"/>
                    <a:pt x="447663" y="69231"/>
                    <a:pt x="449110" y="68431"/>
                  </a:cubicBezTo>
                  <a:lnTo>
                    <a:pt x="520008" y="28792"/>
                  </a:lnTo>
                  <a:cubicBezTo>
                    <a:pt x="530993" y="22645"/>
                    <a:pt x="543453" y="19406"/>
                    <a:pt x="556050" y="19406"/>
                  </a:cubicBezTo>
                  <a:lnTo>
                    <a:pt x="562680" y="19406"/>
                  </a:lnTo>
                  <a:lnTo>
                    <a:pt x="469743" y="109986"/>
                  </a:lnTo>
                  <a:close/>
                </a:path>
              </a:pathLst>
            </a:custGeom>
            <a:solidFill>
              <a:srgbClr val="000000"/>
            </a:solidFill>
            <a:ln w="1378" cap="flat">
              <a:noFill/>
              <a:prstDash val="solid"/>
              <a:miter/>
            </a:ln>
          </p:spPr>
          <p:txBody>
            <a:bodyPr rtlCol="0" anchor="ctr"/>
            <a:lstStyle/>
            <a:p>
              <a:endParaRPr lang="en-US"/>
            </a:p>
          </p:txBody>
        </p:sp>
        <p:sp>
          <p:nvSpPr>
            <p:cNvPr id="2176" name="Forma libre: forma 2175">
              <a:extLst>
                <a:ext uri="{FF2B5EF4-FFF2-40B4-BE49-F238E27FC236}">
                  <a16:creationId xmlns:a16="http://schemas.microsoft.com/office/drawing/2014/main" id="{B613EE25-C740-418C-89A0-D06F77070582}"/>
                </a:ext>
              </a:extLst>
            </p:cNvPr>
            <p:cNvSpPr/>
            <p:nvPr/>
          </p:nvSpPr>
          <p:spPr>
            <a:xfrm>
              <a:off x="1112409" y="1651115"/>
              <a:ext cx="315492" cy="287028"/>
            </a:xfrm>
            <a:custGeom>
              <a:avLst/>
              <a:gdLst>
                <a:gd name="connsiteX0" fmla="*/ 24033 w 315492"/>
                <a:gd name="connsiteY0" fmla="*/ 145342 h 287028"/>
                <a:gd name="connsiteX1" fmla="*/ 29726 w 315492"/>
                <a:gd name="connsiteY1" fmla="*/ 145894 h 287028"/>
                <a:gd name="connsiteX2" fmla="*/ 42861 w 315492"/>
                <a:gd name="connsiteY2" fmla="*/ 142751 h 287028"/>
                <a:gd name="connsiteX3" fmla="*/ 42861 w 315492"/>
                <a:gd name="connsiteY3" fmla="*/ 277339 h 287028"/>
                <a:gd name="connsiteX4" fmla="*/ 52536 w 315492"/>
                <a:gd name="connsiteY4" fmla="*/ 287029 h 287028"/>
                <a:gd name="connsiteX5" fmla="*/ 262957 w 315492"/>
                <a:gd name="connsiteY5" fmla="*/ 287029 h 287028"/>
                <a:gd name="connsiteX6" fmla="*/ 272646 w 315492"/>
                <a:gd name="connsiteY6" fmla="*/ 277339 h 287028"/>
                <a:gd name="connsiteX7" fmla="*/ 272646 w 315492"/>
                <a:gd name="connsiteY7" fmla="*/ 142751 h 287028"/>
                <a:gd name="connsiteX8" fmla="*/ 285822 w 315492"/>
                <a:gd name="connsiteY8" fmla="*/ 145880 h 287028"/>
                <a:gd name="connsiteX9" fmla="*/ 310397 w 315492"/>
                <a:gd name="connsiteY9" fmla="*/ 132828 h 287028"/>
                <a:gd name="connsiteX10" fmla="*/ 314945 w 315492"/>
                <a:gd name="connsiteY10" fmla="*/ 110596 h 287028"/>
                <a:gd name="connsiteX11" fmla="*/ 302444 w 315492"/>
                <a:gd name="connsiteY11" fmla="*/ 91672 h 287028"/>
                <a:gd name="connsiteX12" fmla="*/ 174348 w 315492"/>
                <a:gd name="connsiteY12" fmla="*/ 5117 h 287028"/>
                <a:gd name="connsiteX13" fmla="*/ 141145 w 315492"/>
                <a:gd name="connsiteY13" fmla="*/ 5117 h 287028"/>
                <a:gd name="connsiteX14" fmla="*/ 13062 w 315492"/>
                <a:gd name="connsiteY14" fmla="*/ 91686 h 287028"/>
                <a:gd name="connsiteX15" fmla="*/ 548 w 315492"/>
                <a:gd name="connsiteY15" fmla="*/ 110624 h 287028"/>
                <a:gd name="connsiteX16" fmla="*/ 5096 w 315492"/>
                <a:gd name="connsiteY16" fmla="*/ 132855 h 287028"/>
                <a:gd name="connsiteX17" fmla="*/ 24033 w 315492"/>
                <a:gd name="connsiteY17" fmla="*/ 145342 h 287028"/>
                <a:gd name="connsiteX18" fmla="*/ 199212 w 315492"/>
                <a:gd name="connsiteY18" fmla="*/ 267664 h 287028"/>
                <a:gd name="connsiteX19" fmla="*/ 116281 w 315492"/>
                <a:gd name="connsiteY19" fmla="*/ 267664 h 287028"/>
                <a:gd name="connsiteX20" fmla="*/ 116281 w 315492"/>
                <a:gd name="connsiteY20" fmla="*/ 184733 h 287028"/>
                <a:gd name="connsiteX21" fmla="*/ 199212 w 315492"/>
                <a:gd name="connsiteY21" fmla="*/ 184733 h 287028"/>
                <a:gd name="connsiteX22" fmla="*/ 199212 w 315492"/>
                <a:gd name="connsiteY22" fmla="*/ 267664 h 287028"/>
                <a:gd name="connsiteX23" fmla="*/ 218576 w 315492"/>
                <a:gd name="connsiteY23" fmla="*/ 267664 h 287028"/>
                <a:gd name="connsiteX24" fmla="*/ 218576 w 315492"/>
                <a:gd name="connsiteY24" fmla="*/ 175044 h 287028"/>
                <a:gd name="connsiteX25" fmla="*/ 208887 w 315492"/>
                <a:gd name="connsiteY25" fmla="*/ 165355 h 287028"/>
                <a:gd name="connsiteX26" fmla="*/ 106592 w 315492"/>
                <a:gd name="connsiteY26" fmla="*/ 165355 h 287028"/>
                <a:gd name="connsiteX27" fmla="*/ 96903 w 315492"/>
                <a:gd name="connsiteY27" fmla="*/ 175044 h 287028"/>
                <a:gd name="connsiteX28" fmla="*/ 96903 w 315492"/>
                <a:gd name="connsiteY28" fmla="*/ 267664 h 287028"/>
                <a:gd name="connsiteX29" fmla="*/ 62211 w 315492"/>
                <a:gd name="connsiteY29" fmla="*/ 267664 h 287028"/>
                <a:gd name="connsiteX30" fmla="*/ 62211 w 315492"/>
                <a:gd name="connsiteY30" fmla="*/ 130016 h 287028"/>
                <a:gd name="connsiteX31" fmla="*/ 157740 w 315492"/>
                <a:gd name="connsiteY31" fmla="*/ 65458 h 287028"/>
                <a:gd name="connsiteX32" fmla="*/ 253268 w 315492"/>
                <a:gd name="connsiteY32" fmla="*/ 130016 h 287028"/>
                <a:gd name="connsiteX33" fmla="*/ 253268 w 315492"/>
                <a:gd name="connsiteY33" fmla="*/ 267664 h 287028"/>
                <a:gd name="connsiteX34" fmla="*/ 218576 w 315492"/>
                <a:gd name="connsiteY34" fmla="*/ 267664 h 287028"/>
                <a:gd name="connsiteX35" fmla="*/ 19568 w 315492"/>
                <a:gd name="connsiteY35" fmla="*/ 114290 h 287028"/>
                <a:gd name="connsiteX36" fmla="*/ 23909 w 315492"/>
                <a:gd name="connsiteY36" fmla="*/ 107729 h 287028"/>
                <a:gd name="connsiteX37" fmla="*/ 151992 w 315492"/>
                <a:gd name="connsiteY37" fmla="*/ 21160 h 287028"/>
                <a:gd name="connsiteX38" fmla="*/ 157740 w 315492"/>
                <a:gd name="connsiteY38" fmla="*/ 19382 h 287028"/>
                <a:gd name="connsiteX39" fmla="*/ 163487 w 315492"/>
                <a:gd name="connsiteY39" fmla="*/ 21160 h 287028"/>
                <a:gd name="connsiteX40" fmla="*/ 291570 w 315492"/>
                <a:gd name="connsiteY40" fmla="*/ 107729 h 287028"/>
                <a:gd name="connsiteX41" fmla="*/ 295911 w 315492"/>
                <a:gd name="connsiteY41" fmla="*/ 114290 h 287028"/>
                <a:gd name="connsiteX42" fmla="*/ 294340 w 315492"/>
                <a:gd name="connsiteY42" fmla="*/ 121994 h 287028"/>
                <a:gd name="connsiteX43" fmla="*/ 280075 w 315492"/>
                <a:gd name="connsiteY43" fmla="*/ 124751 h 287028"/>
                <a:gd name="connsiteX44" fmla="*/ 163170 w 315492"/>
                <a:gd name="connsiteY44" fmla="*/ 45735 h 287028"/>
                <a:gd name="connsiteX45" fmla="*/ 152323 w 315492"/>
                <a:gd name="connsiteY45" fmla="*/ 45735 h 287028"/>
                <a:gd name="connsiteX46" fmla="*/ 35418 w 315492"/>
                <a:gd name="connsiteY46" fmla="*/ 124751 h 287028"/>
                <a:gd name="connsiteX47" fmla="*/ 27713 w 315492"/>
                <a:gd name="connsiteY47" fmla="*/ 126322 h 287028"/>
                <a:gd name="connsiteX48" fmla="*/ 21153 w 315492"/>
                <a:gd name="connsiteY48" fmla="*/ 121981 h 287028"/>
                <a:gd name="connsiteX49" fmla="*/ 19568 w 315492"/>
                <a:gd name="connsiteY49" fmla="*/ 114290 h 28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15492" h="287028">
                  <a:moveTo>
                    <a:pt x="24033" y="145342"/>
                  </a:moveTo>
                  <a:cubicBezTo>
                    <a:pt x="25935" y="145714"/>
                    <a:pt x="27837" y="145894"/>
                    <a:pt x="29726" y="145894"/>
                  </a:cubicBezTo>
                  <a:cubicBezTo>
                    <a:pt x="34288" y="145894"/>
                    <a:pt x="38753" y="144805"/>
                    <a:pt x="42861" y="142751"/>
                  </a:cubicBezTo>
                  <a:lnTo>
                    <a:pt x="42861" y="277339"/>
                  </a:lnTo>
                  <a:cubicBezTo>
                    <a:pt x="42861" y="282687"/>
                    <a:pt x="47202" y="287029"/>
                    <a:pt x="52536" y="287029"/>
                  </a:cubicBezTo>
                  <a:lnTo>
                    <a:pt x="262957" y="287029"/>
                  </a:lnTo>
                  <a:cubicBezTo>
                    <a:pt x="268305" y="287029"/>
                    <a:pt x="272646" y="282687"/>
                    <a:pt x="272646" y="277339"/>
                  </a:cubicBezTo>
                  <a:lnTo>
                    <a:pt x="272646" y="142751"/>
                  </a:lnTo>
                  <a:cubicBezTo>
                    <a:pt x="276726" y="144791"/>
                    <a:pt x="281205" y="145880"/>
                    <a:pt x="285822" y="145880"/>
                  </a:cubicBezTo>
                  <a:cubicBezTo>
                    <a:pt x="295691" y="145880"/>
                    <a:pt x="304870" y="141001"/>
                    <a:pt x="310397" y="132828"/>
                  </a:cubicBezTo>
                  <a:cubicBezTo>
                    <a:pt x="314835" y="126267"/>
                    <a:pt x="316448" y="118369"/>
                    <a:pt x="314945" y="110596"/>
                  </a:cubicBezTo>
                  <a:cubicBezTo>
                    <a:pt x="313443" y="102823"/>
                    <a:pt x="309005" y="96097"/>
                    <a:pt x="302444" y="91672"/>
                  </a:cubicBezTo>
                  <a:lnTo>
                    <a:pt x="174348" y="5117"/>
                  </a:lnTo>
                  <a:cubicBezTo>
                    <a:pt x="164259" y="-1706"/>
                    <a:pt x="151234" y="-1706"/>
                    <a:pt x="141145" y="5117"/>
                  </a:cubicBezTo>
                  <a:lnTo>
                    <a:pt x="13062" y="91686"/>
                  </a:lnTo>
                  <a:cubicBezTo>
                    <a:pt x="6502" y="96124"/>
                    <a:pt x="2050" y="102850"/>
                    <a:pt x="548" y="110624"/>
                  </a:cubicBezTo>
                  <a:cubicBezTo>
                    <a:pt x="-955" y="118397"/>
                    <a:pt x="658" y="126295"/>
                    <a:pt x="5096" y="132855"/>
                  </a:cubicBezTo>
                  <a:cubicBezTo>
                    <a:pt x="9534" y="139402"/>
                    <a:pt x="16260" y="143840"/>
                    <a:pt x="24033" y="145342"/>
                  </a:cubicBezTo>
                  <a:close/>
                  <a:moveTo>
                    <a:pt x="199212" y="267664"/>
                  </a:moveTo>
                  <a:lnTo>
                    <a:pt x="116281" y="267664"/>
                  </a:lnTo>
                  <a:lnTo>
                    <a:pt x="116281" y="184733"/>
                  </a:lnTo>
                  <a:lnTo>
                    <a:pt x="199212" y="184733"/>
                  </a:lnTo>
                  <a:lnTo>
                    <a:pt x="199212" y="267664"/>
                  </a:lnTo>
                  <a:close/>
                  <a:moveTo>
                    <a:pt x="218576" y="267664"/>
                  </a:moveTo>
                  <a:lnTo>
                    <a:pt x="218576" y="175044"/>
                  </a:lnTo>
                  <a:cubicBezTo>
                    <a:pt x="218576" y="169696"/>
                    <a:pt x="214235" y="165355"/>
                    <a:pt x="208887" y="165355"/>
                  </a:cubicBezTo>
                  <a:lnTo>
                    <a:pt x="106592" y="165355"/>
                  </a:lnTo>
                  <a:cubicBezTo>
                    <a:pt x="101244" y="165355"/>
                    <a:pt x="96903" y="169696"/>
                    <a:pt x="96903" y="175044"/>
                  </a:cubicBezTo>
                  <a:lnTo>
                    <a:pt x="96903" y="267664"/>
                  </a:lnTo>
                  <a:lnTo>
                    <a:pt x="62211" y="267664"/>
                  </a:lnTo>
                  <a:lnTo>
                    <a:pt x="62211" y="130016"/>
                  </a:lnTo>
                  <a:lnTo>
                    <a:pt x="157740" y="65458"/>
                  </a:lnTo>
                  <a:lnTo>
                    <a:pt x="253268" y="130016"/>
                  </a:lnTo>
                  <a:lnTo>
                    <a:pt x="253268" y="267664"/>
                  </a:lnTo>
                  <a:lnTo>
                    <a:pt x="218576" y="267664"/>
                  </a:lnTo>
                  <a:close/>
                  <a:moveTo>
                    <a:pt x="19568" y="114290"/>
                  </a:moveTo>
                  <a:cubicBezTo>
                    <a:pt x="20091" y="111588"/>
                    <a:pt x="21635" y="109259"/>
                    <a:pt x="23909" y="107729"/>
                  </a:cubicBezTo>
                  <a:lnTo>
                    <a:pt x="151992" y="21160"/>
                  </a:lnTo>
                  <a:cubicBezTo>
                    <a:pt x="153743" y="19975"/>
                    <a:pt x="155741" y="19382"/>
                    <a:pt x="157740" y="19382"/>
                  </a:cubicBezTo>
                  <a:cubicBezTo>
                    <a:pt x="159738" y="19382"/>
                    <a:pt x="161750" y="19975"/>
                    <a:pt x="163487" y="21160"/>
                  </a:cubicBezTo>
                  <a:lnTo>
                    <a:pt x="291570" y="107729"/>
                  </a:lnTo>
                  <a:cubicBezTo>
                    <a:pt x="293844" y="109273"/>
                    <a:pt x="295388" y="111602"/>
                    <a:pt x="295911" y="114290"/>
                  </a:cubicBezTo>
                  <a:cubicBezTo>
                    <a:pt x="296435" y="116991"/>
                    <a:pt x="295870" y="119720"/>
                    <a:pt x="294340" y="121994"/>
                  </a:cubicBezTo>
                  <a:cubicBezTo>
                    <a:pt x="291280" y="126529"/>
                    <a:pt x="284637" y="127838"/>
                    <a:pt x="280075" y="124751"/>
                  </a:cubicBezTo>
                  <a:lnTo>
                    <a:pt x="163170" y="45735"/>
                  </a:lnTo>
                  <a:cubicBezTo>
                    <a:pt x="159890" y="43516"/>
                    <a:pt x="155603" y="43516"/>
                    <a:pt x="152323" y="45735"/>
                  </a:cubicBezTo>
                  <a:lnTo>
                    <a:pt x="35418" y="124751"/>
                  </a:lnTo>
                  <a:cubicBezTo>
                    <a:pt x="33144" y="126295"/>
                    <a:pt x="30401" y="126846"/>
                    <a:pt x="27713" y="126322"/>
                  </a:cubicBezTo>
                  <a:cubicBezTo>
                    <a:pt x="25012" y="125798"/>
                    <a:pt x="22683" y="124268"/>
                    <a:pt x="21153" y="121981"/>
                  </a:cubicBezTo>
                  <a:cubicBezTo>
                    <a:pt x="19609" y="119720"/>
                    <a:pt x="19058" y="116977"/>
                    <a:pt x="19568" y="114290"/>
                  </a:cubicBezTo>
                  <a:close/>
                </a:path>
              </a:pathLst>
            </a:custGeom>
            <a:solidFill>
              <a:srgbClr val="000000"/>
            </a:solidFill>
            <a:ln w="1378" cap="flat">
              <a:noFill/>
              <a:prstDash val="solid"/>
              <a:miter/>
            </a:ln>
          </p:spPr>
          <p:txBody>
            <a:bodyPr rtlCol="0" anchor="ctr"/>
            <a:lstStyle/>
            <a:p>
              <a:endParaRPr lang="en-US"/>
            </a:p>
          </p:txBody>
        </p:sp>
      </p:grpSp>
      <p:grpSp>
        <p:nvGrpSpPr>
          <p:cNvPr id="2177" name="Gráfico 3">
            <a:extLst>
              <a:ext uri="{FF2B5EF4-FFF2-40B4-BE49-F238E27FC236}">
                <a16:creationId xmlns:a16="http://schemas.microsoft.com/office/drawing/2014/main" id="{901E79C9-A655-4A05-985A-8FC21E34C2A5}"/>
              </a:ext>
            </a:extLst>
          </p:cNvPr>
          <p:cNvGrpSpPr/>
          <p:nvPr/>
        </p:nvGrpSpPr>
        <p:grpSpPr>
          <a:xfrm>
            <a:off x="1757230" y="1632166"/>
            <a:ext cx="459061" cy="583660"/>
            <a:chOff x="1757230" y="1632166"/>
            <a:chExt cx="459061" cy="583660"/>
          </a:xfrm>
          <a:solidFill>
            <a:srgbClr val="000000"/>
          </a:solidFill>
        </p:grpSpPr>
        <p:sp>
          <p:nvSpPr>
            <p:cNvPr id="2178" name="Forma libre: forma 2177">
              <a:extLst>
                <a:ext uri="{FF2B5EF4-FFF2-40B4-BE49-F238E27FC236}">
                  <a16:creationId xmlns:a16="http://schemas.microsoft.com/office/drawing/2014/main" id="{20C0FFDC-2358-44CC-9CD8-1E42DD276D10}"/>
                </a:ext>
              </a:extLst>
            </p:cNvPr>
            <p:cNvSpPr/>
            <p:nvPr/>
          </p:nvSpPr>
          <p:spPr>
            <a:xfrm>
              <a:off x="1757230" y="1632166"/>
              <a:ext cx="459061" cy="583660"/>
            </a:xfrm>
            <a:custGeom>
              <a:avLst/>
              <a:gdLst>
                <a:gd name="connsiteX0" fmla="*/ 289382 w 459061"/>
                <a:gd name="connsiteY0" fmla="*/ 169460 h 583660"/>
                <a:gd name="connsiteX1" fmla="*/ 320807 w 459061"/>
                <a:gd name="connsiteY1" fmla="*/ 21420 h 583660"/>
                <a:gd name="connsiteX2" fmla="*/ 315735 w 459061"/>
                <a:gd name="connsiteY2" fmla="*/ 10780 h 583660"/>
                <a:gd name="connsiteX3" fmla="*/ 240054 w 459061"/>
                <a:gd name="connsiteY3" fmla="*/ 3392 h 583660"/>
                <a:gd name="connsiteX4" fmla="*/ 239640 w 459061"/>
                <a:gd name="connsiteY4" fmla="*/ 3489 h 583660"/>
                <a:gd name="connsiteX5" fmla="*/ 220441 w 459061"/>
                <a:gd name="connsiteY5" fmla="*/ 10752 h 583660"/>
                <a:gd name="connsiteX6" fmla="*/ 152340 w 459061"/>
                <a:gd name="connsiteY6" fmla="*/ 10890 h 583660"/>
                <a:gd name="connsiteX7" fmla="*/ 141921 w 459061"/>
                <a:gd name="connsiteY7" fmla="*/ 11634 h 583660"/>
                <a:gd name="connsiteX8" fmla="*/ 138241 w 459061"/>
                <a:gd name="connsiteY8" fmla="*/ 21406 h 583660"/>
                <a:gd name="connsiteX9" fmla="*/ 169665 w 459061"/>
                <a:gd name="connsiteY9" fmla="*/ 169446 h 583660"/>
                <a:gd name="connsiteX10" fmla="*/ 0 w 459061"/>
                <a:gd name="connsiteY10" fmla="*/ 481970 h 583660"/>
                <a:gd name="connsiteX11" fmla="*/ 25705 w 459061"/>
                <a:gd name="connsiteY11" fmla="*/ 559815 h 583660"/>
                <a:gd name="connsiteX12" fmla="*/ 164125 w 459061"/>
                <a:gd name="connsiteY12" fmla="*/ 581715 h 583660"/>
                <a:gd name="connsiteX13" fmla="*/ 229524 w 459061"/>
                <a:gd name="connsiteY13" fmla="*/ 579386 h 583660"/>
                <a:gd name="connsiteX14" fmla="*/ 294923 w 459061"/>
                <a:gd name="connsiteY14" fmla="*/ 581715 h 583660"/>
                <a:gd name="connsiteX15" fmla="*/ 346787 w 459061"/>
                <a:gd name="connsiteY15" fmla="*/ 583659 h 583660"/>
                <a:gd name="connsiteX16" fmla="*/ 433356 w 459061"/>
                <a:gd name="connsiteY16" fmla="*/ 559815 h 583660"/>
                <a:gd name="connsiteX17" fmla="*/ 459061 w 459061"/>
                <a:gd name="connsiteY17" fmla="*/ 481970 h 583660"/>
                <a:gd name="connsiteX18" fmla="*/ 289382 w 459061"/>
                <a:gd name="connsiteY18" fmla="*/ 169460 h 583660"/>
                <a:gd name="connsiteX19" fmla="*/ 229124 w 459061"/>
                <a:gd name="connsiteY19" fmla="*/ 28063 h 583660"/>
                <a:gd name="connsiteX20" fmla="*/ 232170 w 459061"/>
                <a:gd name="connsiteY20" fmla="*/ 26671 h 583660"/>
                <a:gd name="connsiteX21" fmla="*/ 232170 w 459061"/>
                <a:gd name="connsiteY21" fmla="*/ 82202 h 583660"/>
                <a:gd name="connsiteX22" fmla="*/ 241859 w 459061"/>
                <a:gd name="connsiteY22" fmla="*/ 91891 h 583660"/>
                <a:gd name="connsiteX23" fmla="*/ 251548 w 459061"/>
                <a:gd name="connsiteY23" fmla="*/ 82202 h 583660"/>
                <a:gd name="connsiteX24" fmla="*/ 251548 w 459061"/>
                <a:gd name="connsiteY24" fmla="*/ 20703 h 583660"/>
                <a:gd name="connsiteX25" fmla="*/ 300201 w 459061"/>
                <a:gd name="connsiteY25" fmla="*/ 25293 h 583660"/>
                <a:gd name="connsiteX26" fmla="*/ 269011 w 459061"/>
                <a:gd name="connsiteY26" fmla="*/ 172244 h 583660"/>
                <a:gd name="connsiteX27" fmla="*/ 268736 w 459061"/>
                <a:gd name="connsiteY27" fmla="*/ 173375 h 583660"/>
                <a:gd name="connsiteX28" fmla="*/ 268611 w 459061"/>
                <a:gd name="connsiteY28" fmla="*/ 174546 h 583660"/>
                <a:gd name="connsiteX29" fmla="*/ 268598 w 459061"/>
                <a:gd name="connsiteY29" fmla="*/ 175001 h 583660"/>
                <a:gd name="connsiteX30" fmla="*/ 239213 w 459061"/>
                <a:gd name="connsiteY30" fmla="*/ 185669 h 583660"/>
                <a:gd name="connsiteX31" fmla="*/ 239213 w 459061"/>
                <a:gd name="connsiteY31" fmla="*/ 146870 h 583660"/>
                <a:gd name="connsiteX32" fmla="*/ 229524 w 459061"/>
                <a:gd name="connsiteY32" fmla="*/ 137181 h 583660"/>
                <a:gd name="connsiteX33" fmla="*/ 219834 w 459061"/>
                <a:gd name="connsiteY33" fmla="*/ 146870 h 583660"/>
                <a:gd name="connsiteX34" fmla="*/ 219834 w 459061"/>
                <a:gd name="connsiteY34" fmla="*/ 185669 h 583660"/>
                <a:gd name="connsiteX35" fmla="*/ 190450 w 459061"/>
                <a:gd name="connsiteY35" fmla="*/ 174987 h 583660"/>
                <a:gd name="connsiteX36" fmla="*/ 190436 w 459061"/>
                <a:gd name="connsiteY36" fmla="*/ 174574 h 583660"/>
                <a:gd name="connsiteX37" fmla="*/ 190298 w 459061"/>
                <a:gd name="connsiteY37" fmla="*/ 173319 h 583660"/>
                <a:gd name="connsiteX38" fmla="*/ 190064 w 459061"/>
                <a:gd name="connsiteY38" fmla="*/ 172313 h 583660"/>
                <a:gd name="connsiteX39" fmla="*/ 160831 w 459061"/>
                <a:gd name="connsiteY39" fmla="*/ 34583 h 583660"/>
                <a:gd name="connsiteX40" fmla="*/ 229124 w 459061"/>
                <a:gd name="connsiteY40" fmla="*/ 28063 h 583660"/>
                <a:gd name="connsiteX41" fmla="*/ 420028 w 459061"/>
                <a:gd name="connsiteY41" fmla="*/ 545770 h 583660"/>
                <a:gd name="connsiteX42" fmla="*/ 295970 w 459061"/>
                <a:gd name="connsiteY42" fmla="*/ 562392 h 583660"/>
                <a:gd name="connsiteX43" fmla="*/ 229510 w 459061"/>
                <a:gd name="connsiteY43" fmla="*/ 560035 h 583660"/>
                <a:gd name="connsiteX44" fmla="*/ 163050 w 459061"/>
                <a:gd name="connsiteY44" fmla="*/ 562392 h 583660"/>
                <a:gd name="connsiteX45" fmla="*/ 38991 w 459061"/>
                <a:gd name="connsiteY45" fmla="*/ 545770 h 583660"/>
                <a:gd name="connsiteX46" fmla="*/ 19337 w 459061"/>
                <a:gd name="connsiteY46" fmla="*/ 481997 h 583660"/>
                <a:gd name="connsiteX47" fmla="*/ 175771 w 459061"/>
                <a:gd name="connsiteY47" fmla="*/ 188012 h 583660"/>
                <a:gd name="connsiteX48" fmla="*/ 177770 w 459061"/>
                <a:gd name="connsiteY48" fmla="*/ 190396 h 583660"/>
                <a:gd name="connsiteX49" fmla="*/ 229510 w 459061"/>
                <a:gd name="connsiteY49" fmla="*/ 205350 h 583660"/>
                <a:gd name="connsiteX50" fmla="*/ 281250 w 459061"/>
                <a:gd name="connsiteY50" fmla="*/ 190396 h 583660"/>
                <a:gd name="connsiteX51" fmla="*/ 283249 w 459061"/>
                <a:gd name="connsiteY51" fmla="*/ 188012 h 583660"/>
                <a:gd name="connsiteX52" fmla="*/ 439683 w 459061"/>
                <a:gd name="connsiteY52" fmla="*/ 481983 h 583660"/>
                <a:gd name="connsiteX53" fmla="*/ 420028 w 459061"/>
                <a:gd name="connsiteY53" fmla="*/ 545770 h 58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59061" h="583660">
                  <a:moveTo>
                    <a:pt x="289382" y="169460"/>
                  </a:moveTo>
                  <a:lnTo>
                    <a:pt x="320807" y="21420"/>
                  </a:lnTo>
                  <a:cubicBezTo>
                    <a:pt x="321716" y="17134"/>
                    <a:pt x="319635" y="12778"/>
                    <a:pt x="315735" y="10780"/>
                  </a:cubicBezTo>
                  <a:cubicBezTo>
                    <a:pt x="314067" y="9925"/>
                    <a:pt x="279803" y="-7069"/>
                    <a:pt x="240054" y="3392"/>
                  </a:cubicBezTo>
                  <a:cubicBezTo>
                    <a:pt x="239916" y="3420"/>
                    <a:pt x="239778" y="3461"/>
                    <a:pt x="239640" y="3489"/>
                  </a:cubicBezTo>
                  <a:cubicBezTo>
                    <a:pt x="233328" y="5170"/>
                    <a:pt x="226905" y="7500"/>
                    <a:pt x="220441" y="10752"/>
                  </a:cubicBezTo>
                  <a:cubicBezTo>
                    <a:pt x="185653" y="28256"/>
                    <a:pt x="153664" y="11593"/>
                    <a:pt x="152340" y="10890"/>
                  </a:cubicBezTo>
                  <a:cubicBezTo>
                    <a:pt x="149019" y="9085"/>
                    <a:pt x="144953" y="9374"/>
                    <a:pt x="141921" y="11634"/>
                  </a:cubicBezTo>
                  <a:cubicBezTo>
                    <a:pt x="138889" y="13895"/>
                    <a:pt x="137455" y="17712"/>
                    <a:pt x="138241" y="21406"/>
                  </a:cubicBezTo>
                  <a:lnTo>
                    <a:pt x="169665" y="169446"/>
                  </a:lnTo>
                  <a:cubicBezTo>
                    <a:pt x="73558" y="216942"/>
                    <a:pt x="0" y="373844"/>
                    <a:pt x="0" y="481970"/>
                  </a:cubicBezTo>
                  <a:cubicBezTo>
                    <a:pt x="0" y="517970"/>
                    <a:pt x="8408" y="543427"/>
                    <a:pt x="25705" y="559815"/>
                  </a:cubicBezTo>
                  <a:cubicBezTo>
                    <a:pt x="55090" y="587656"/>
                    <a:pt x="105631" y="584913"/>
                    <a:pt x="164125" y="581715"/>
                  </a:cubicBezTo>
                  <a:cubicBezTo>
                    <a:pt x="185116" y="580571"/>
                    <a:pt x="206824" y="579386"/>
                    <a:pt x="229524" y="579386"/>
                  </a:cubicBezTo>
                  <a:cubicBezTo>
                    <a:pt x="252224" y="579386"/>
                    <a:pt x="273932" y="580571"/>
                    <a:pt x="294923" y="581715"/>
                  </a:cubicBezTo>
                  <a:cubicBezTo>
                    <a:pt x="313116" y="582708"/>
                    <a:pt x="330523" y="583659"/>
                    <a:pt x="346787" y="583659"/>
                  </a:cubicBezTo>
                  <a:cubicBezTo>
                    <a:pt x="382801" y="583659"/>
                    <a:pt x="413096" y="579000"/>
                    <a:pt x="433356" y="559815"/>
                  </a:cubicBezTo>
                  <a:cubicBezTo>
                    <a:pt x="450654" y="543441"/>
                    <a:pt x="459061" y="517970"/>
                    <a:pt x="459061" y="481970"/>
                  </a:cubicBezTo>
                  <a:cubicBezTo>
                    <a:pt x="459047" y="373858"/>
                    <a:pt x="385489" y="216969"/>
                    <a:pt x="289382" y="169460"/>
                  </a:cubicBezTo>
                  <a:close/>
                  <a:moveTo>
                    <a:pt x="229124" y="28063"/>
                  </a:moveTo>
                  <a:cubicBezTo>
                    <a:pt x="230144" y="27553"/>
                    <a:pt x="231150" y="27126"/>
                    <a:pt x="232170" y="26671"/>
                  </a:cubicBezTo>
                  <a:lnTo>
                    <a:pt x="232170" y="82202"/>
                  </a:lnTo>
                  <a:cubicBezTo>
                    <a:pt x="232170" y="87550"/>
                    <a:pt x="236512" y="91891"/>
                    <a:pt x="241859" y="91891"/>
                  </a:cubicBezTo>
                  <a:cubicBezTo>
                    <a:pt x="247207" y="91891"/>
                    <a:pt x="251548" y="87550"/>
                    <a:pt x="251548" y="82202"/>
                  </a:cubicBezTo>
                  <a:lnTo>
                    <a:pt x="251548" y="20703"/>
                  </a:lnTo>
                  <a:cubicBezTo>
                    <a:pt x="272236" y="17106"/>
                    <a:pt x="290691" y="21930"/>
                    <a:pt x="300201" y="25293"/>
                  </a:cubicBezTo>
                  <a:lnTo>
                    <a:pt x="269011" y="172244"/>
                  </a:lnTo>
                  <a:cubicBezTo>
                    <a:pt x="268901" y="172617"/>
                    <a:pt x="268804" y="173002"/>
                    <a:pt x="268736" y="173375"/>
                  </a:cubicBezTo>
                  <a:cubicBezTo>
                    <a:pt x="268598" y="173829"/>
                    <a:pt x="268543" y="174077"/>
                    <a:pt x="268611" y="174546"/>
                  </a:cubicBezTo>
                  <a:cubicBezTo>
                    <a:pt x="268611" y="174698"/>
                    <a:pt x="268598" y="174849"/>
                    <a:pt x="268598" y="175001"/>
                  </a:cubicBezTo>
                  <a:cubicBezTo>
                    <a:pt x="267578" y="177937"/>
                    <a:pt x="260700" y="184194"/>
                    <a:pt x="239213" y="185669"/>
                  </a:cubicBezTo>
                  <a:lnTo>
                    <a:pt x="239213" y="146870"/>
                  </a:lnTo>
                  <a:cubicBezTo>
                    <a:pt x="239213" y="141523"/>
                    <a:pt x="234871" y="137181"/>
                    <a:pt x="229524" y="137181"/>
                  </a:cubicBezTo>
                  <a:cubicBezTo>
                    <a:pt x="224176" y="137181"/>
                    <a:pt x="219834" y="141523"/>
                    <a:pt x="219834" y="146870"/>
                  </a:cubicBezTo>
                  <a:lnTo>
                    <a:pt x="219834" y="185669"/>
                  </a:lnTo>
                  <a:cubicBezTo>
                    <a:pt x="198320" y="184194"/>
                    <a:pt x="191442" y="177923"/>
                    <a:pt x="190450" y="174987"/>
                  </a:cubicBezTo>
                  <a:cubicBezTo>
                    <a:pt x="190450" y="174849"/>
                    <a:pt x="190436" y="174711"/>
                    <a:pt x="190436" y="174574"/>
                  </a:cubicBezTo>
                  <a:cubicBezTo>
                    <a:pt x="190505" y="174064"/>
                    <a:pt x="190450" y="173816"/>
                    <a:pt x="190298" y="173319"/>
                  </a:cubicBezTo>
                  <a:cubicBezTo>
                    <a:pt x="190243" y="172975"/>
                    <a:pt x="190146" y="172644"/>
                    <a:pt x="190064" y="172313"/>
                  </a:cubicBezTo>
                  <a:lnTo>
                    <a:pt x="160831" y="34583"/>
                  </a:lnTo>
                  <a:cubicBezTo>
                    <a:pt x="176998" y="38924"/>
                    <a:pt x="202372" y="41529"/>
                    <a:pt x="229124" y="28063"/>
                  </a:cubicBezTo>
                  <a:close/>
                  <a:moveTo>
                    <a:pt x="420028" y="545770"/>
                  </a:moveTo>
                  <a:cubicBezTo>
                    <a:pt x="396681" y="567877"/>
                    <a:pt x="352231" y="565465"/>
                    <a:pt x="295970" y="562392"/>
                  </a:cubicBezTo>
                  <a:cubicBezTo>
                    <a:pt x="274717" y="561234"/>
                    <a:pt x="252748" y="560035"/>
                    <a:pt x="229510" y="560035"/>
                  </a:cubicBezTo>
                  <a:cubicBezTo>
                    <a:pt x="206272" y="560035"/>
                    <a:pt x="184303" y="561234"/>
                    <a:pt x="163050" y="562392"/>
                  </a:cubicBezTo>
                  <a:cubicBezTo>
                    <a:pt x="106775" y="565452"/>
                    <a:pt x="62326" y="567877"/>
                    <a:pt x="38991" y="545770"/>
                  </a:cubicBezTo>
                  <a:cubicBezTo>
                    <a:pt x="25774" y="533241"/>
                    <a:pt x="19337" y="512388"/>
                    <a:pt x="19337" y="481997"/>
                  </a:cubicBezTo>
                  <a:cubicBezTo>
                    <a:pt x="19337" y="382514"/>
                    <a:pt x="88361" y="233302"/>
                    <a:pt x="175771" y="188012"/>
                  </a:cubicBezTo>
                  <a:cubicBezTo>
                    <a:pt x="176364" y="188797"/>
                    <a:pt x="177012" y="189597"/>
                    <a:pt x="177770" y="190396"/>
                  </a:cubicBezTo>
                  <a:cubicBezTo>
                    <a:pt x="187073" y="200320"/>
                    <a:pt x="204481" y="205350"/>
                    <a:pt x="229510" y="205350"/>
                  </a:cubicBezTo>
                  <a:cubicBezTo>
                    <a:pt x="254539" y="205350"/>
                    <a:pt x="271947" y="200320"/>
                    <a:pt x="281250" y="190396"/>
                  </a:cubicBezTo>
                  <a:cubicBezTo>
                    <a:pt x="281995" y="189597"/>
                    <a:pt x="282656" y="188797"/>
                    <a:pt x="283249" y="188012"/>
                  </a:cubicBezTo>
                  <a:cubicBezTo>
                    <a:pt x="370659" y="233302"/>
                    <a:pt x="439683" y="382514"/>
                    <a:pt x="439683" y="481983"/>
                  </a:cubicBezTo>
                  <a:cubicBezTo>
                    <a:pt x="439683" y="512388"/>
                    <a:pt x="433260" y="533255"/>
                    <a:pt x="420028" y="545770"/>
                  </a:cubicBezTo>
                  <a:close/>
                </a:path>
              </a:pathLst>
            </a:custGeom>
            <a:solidFill>
              <a:srgbClr val="000000"/>
            </a:solidFill>
            <a:ln w="1378" cap="flat">
              <a:noFill/>
              <a:prstDash val="solid"/>
              <a:miter/>
            </a:ln>
          </p:spPr>
          <p:txBody>
            <a:bodyPr rtlCol="0" anchor="ctr"/>
            <a:lstStyle/>
            <a:p>
              <a:endParaRPr lang="en-US"/>
            </a:p>
          </p:txBody>
        </p:sp>
        <p:sp>
          <p:nvSpPr>
            <p:cNvPr id="2179" name="Forma libre: forma 2178">
              <a:extLst>
                <a:ext uri="{FF2B5EF4-FFF2-40B4-BE49-F238E27FC236}">
                  <a16:creationId xmlns:a16="http://schemas.microsoft.com/office/drawing/2014/main" id="{C3B04740-7996-44B4-A659-92A0DB6AFCB8}"/>
                </a:ext>
              </a:extLst>
            </p:cNvPr>
            <p:cNvSpPr/>
            <p:nvPr/>
          </p:nvSpPr>
          <p:spPr>
            <a:xfrm>
              <a:off x="1867781" y="1911088"/>
              <a:ext cx="237917" cy="237917"/>
            </a:xfrm>
            <a:custGeom>
              <a:avLst/>
              <a:gdLst>
                <a:gd name="connsiteX0" fmla="*/ 118959 w 237917"/>
                <a:gd name="connsiteY0" fmla="*/ 0 h 237917"/>
                <a:gd name="connsiteX1" fmla="*/ 0 w 237917"/>
                <a:gd name="connsiteY1" fmla="*/ 118959 h 237917"/>
                <a:gd name="connsiteX2" fmla="*/ 118959 w 237917"/>
                <a:gd name="connsiteY2" fmla="*/ 237917 h 237917"/>
                <a:gd name="connsiteX3" fmla="*/ 237917 w 237917"/>
                <a:gd name="connsiteY3" fmla="*/ 118959 h 237917"/>
                <a:gd name="connsiteX4" fmla="*/ 118959 w 237917"/>
                <a:gd name="connsiteY4" fmla="*/ 0 h 237917"/>
                <a:gd name="connsiteX5" fmla="*/ 118959 w 237917"/>
                <a:gd name="connsiteY5" fmla="*/ 218553 h 237917"/>
                <a:gd name="connsiteX6" fmla="*/ 19365 w 237917"/>
                <a:gd name="connsiteY6" fmla="*/ 118959 h 237917"/>
                <a:gd name="connsiteX7" fmla="*/ 118959 w 237917"/>
                <a:gd name="connsiteY7" fmla="*/ 19365 h 237917"/>
                <a:gd name="connsiteX8" fmla="*/ 218553 w 237917"/>
                <a:gd name="connsiteY8" fmla="*/ 118959 h 237917"/>
                <a:gd name="connsiteX9" fmla="*/ 118959 w 237917"/>
                <a:gd name="connsiteY9" fmla="*/ 218553 h 23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917" h="237917">
                  <a:moveTo>
                    <a:pt x="118959" y="0"/>
                  </a:moveTo>
                  <a:cubicBezTo>
                    <a:pt x="53367" y="0"/>
                    <a:pt x="0" y="53367"/>
                    <a:pt x="0" y="118959"/>
                  </a:cubicBezTo>
                  <a:cubicBezTo>
                    <a:pt x="0" y="184551"/>
                    <a:pt x="53380" y="237917"/>
                    <a:pt x="118959" y="237917"/>
                  </a:cubicBezTo>
                  <a:cubicBezTo>
                    <a:pt x="184551" y="237917"/>
                    <a:pt x="237917" y="184551"/>
                    <a:pt x="237917" y="118959"/>
                  </a:cubicBezTo>
                  <a:cubicBezTo>
                    <a:pt x="237917" y="53367"/>
                    <a:pt x="184551" y="0"/>
                    <a:pt x="118959" y="0"/>
                  </a:cubicBezTo>
                  <a:close/>
                  <a:moveTo>
                    <a:pt x="118959" y="218553"/>
                  </a:moveTo>
                  <a:cubicBezTo>
                    <a:pt x="64048" y="218553"/>
                    <a:pt x="19365" y="173883"/>
                    <a:pt x="19365" y="118959"/>
                  </a:cubicBezTo>
                  <a:cubicBezTo>
                    <a:pt x="19365" y="64035"/>
                    <a:pt x="64035" y="19365"/>
                    <a:pt x="118959" y="19365"/>
                  </a:cubicBezTo>
                  <a:cubicBezTo>
                    <a:pt x="173869" y="19365"/>
                    <a:pt x="218553" y="64035"/>
                    <a:pt x="218553" y="118959"/>
                  </a:cubicBezTo>
                  <a:cubicBezTo>
                    <a:pt x="218553" y="173883"/>
                    <a:pt x="173883" y="218553"/>
                    <a:pt x="118959" y="218553"/>
                  </a:cubicBezTo>
                  <a:close/>
                </a:path>
              </a:pathLst>
            </a:custGeom>
            <a:solidFill>
              <a:srgbClr val="000000"/>
            </a:solidFill>
            <a:ln w="1378" cap="flat">
              <a:noFill/>
              <a:prstDash val="solid"/>
              <a:miter/>
            </a:ln>
          </p:spPr>
          <p:txBody>
            <a:bodyPr rtlCol="0" anchor="ctr"/>
            <a:lstStyle/>
            <a:p>
              <a:endParaRPr lang="en-US"/>
            </a:p>
          </p:txBody>
        </p:sp>
        <p:sp>
          <p:nvSpPr>
            <p:cNvPr id="2180" name="Forma libre: forma 2179">
              <a:extLst>
                <a:ext uri="{FF2B5EF4-FFF2-40B4-BE49-F238E27FC236}">
                  <a16:creationId xmlns:a16="http://schemas.microsoft.com/office/drawing/2014/main" id="{21D7C1E5-1621-482B-8EA4-B74C650BE48B}"/>
                </a:ext>
              </a:extLst>
            </p:cNvPr>
            <p:cNvSpPr/>
            <p:nvPr/>
          </p:nvSpPr>
          <p:spPr>
            <a:xfrm>
              <a:off x="1947735" y="1940790"/>
              <a:ext cx="78216" cy="178513"/>
            </a:xfrm>
            <a:custGeom>
              <a:avLst/>
              <a:gdLst>
                <a:gd name="connsiteX0" fmla="*/ 58825 w 78216"/>
                <a:gd name="connsiteY0" fmla="*/ 59858 h 178513"/>
                <a:gd name="connsiteX1" fmla="*/ 68514 w 78216"/>
                <a:gd name="connsiteY1" fmla="*/ 69548 h 178513"/>
                <a:gd name="connsiteX2" fmla="*/ 78203 w 78216"/>
                <a:gd name="connsiteY2" fmla="*/ 59858 h 178513"/>
                <a:gd name="connsiteX3" fmla="*/ 48708 w 78216"/>
                <a:gd name="connsiteY3" fmla="*/ 22011 h 178513"/>
                <a:gd name="connsiteX4" fmla="*/ 48708 w 78216"/>
                <a:gd name="connsiteY4" fmla="*/ 9689 h 178513"/>
                <a:gd name="connsiteX5" fmla="*/ 39019 w 78216"/>
                <a:gd name="connsiteY5" fmla="*/ 0 h 178513"/>
                <a:gd name="connsiteX6" fmla="*/ 29330 w 78216"/>
                <a:gd name="connsiteY6" fmla="*/ 9689 h 178513"/>
                <a:gd name="connsiteX7" fmla="*/ 29330 w 78216"/>
                <a:gd name="connsiteY7" fmla="*/ 22052 h 178513"/>
                <a:gd name="connsiteX8" fmla="*/ 0 w 78216"/>
                <a:gd name="connsiteY8" fmla="*/ 59858 h 178513"/>
                <a:gd name="connsiteX9" fmla="*/ 29330 w 78216"/>
                <a:gd name="connsiteY9" fmla="*/ 97664 h 178513"/>
                <a:gd name="connsiteX10" fmla="*/ 29330 w 78216"/>
                <a:gd name="connsiteY10" fmla="*/ 135705 h 178513"/>
                <a:gd name="connsiteX11" fmla="*/ 19379 w 78216"/>
                <a:gd name="connsiteY11" fmla="*/ 118669 h 178513"/>
                <a:gd name="connsiteX12" fmla="*/ 9689 w 78216"/>
                <a:gd name="connsiteY12" fmla="*/ 108980 h 178513"/>
                <a:gd name="connsiteX13" fmla="*/ 14 w 78216"/>
                <a:gd name="connsiteY13" fmla="*/ 118669 h 178513"/>
                <a:gd name="connsiteX14" fmla="*/ 29343 w 78216"/>
                <a:gd name="connsiteY14" fmla="*/ 156475 h 178513"/>
                <a:gd name="connsiteX15" fmla="*/ 29343 w 78216"/>
                <a:gd name="connsiteY15" fmla="*/ 168838 h 178513"/>
                <a:gd name="connsiteX16" fmla="*/ 39033 w 78216"/>
                <a:gd name="connsiteY16" fmla="*/ 178514 h 178513"/>
                <a:gd name="connsiteX17" fmla="*/ 48722 w 78216"/>
                <a:gd name="connsiteY17" fmla="*/ 168838 h 178513"/>
                <a:gd name="connsiteX18" fmla="*/ 48722 w 78216"/>
                <a:gd name="connsiteY18" fmla="*/ 156517 h 178513"/>
                <a:gd name="connsiteX19" fmla="*/ 78217 w 78216"/>
                <a:gd name="connsiteY19" fmla="*/ 118669 h 178513"/>
                <a:gd name="connsiteX20" fmla="*/ 48722 w 78216"/>
                <a:gd name="connsiteY20" fmla="*/ 80822 h 178513"/>
                <a:gd name="connsiteX21" fmla="*/ 48722 w 78216"/>
                <a:gd name="connsiteY21" fmla="*/ 42726 h 178513"/>
                <a:gd name="connsiteX22" fmla="*/ 58825 w 78216"/>
                <a:gd name="connsiteY22" fmla="*/ 59858 h 178513"/>
                <a:gd name="connsiteX23" fmla="*/ 19365 w 78216"/>
                <a:gd name="connsiteY23" fmla="*/ 59858 h 178513"/>
                <a:gd name="connsiteX24" fmla="*/ 29316 w 78216"/>
                <a:gd name="connsiteY24" fmla="*/ 42823 h 178513"/>
                <a:gd name="connsiteX25" fmla="*/ 29316 w 78216"/>
                <a:gd name="connsiteY25" fmla="*/ 76894 h 178513"/>
                <a:gd name="connsiteX26" fmla="*/ 19365 w 78216"/>
                <a:gd name="connsiteY26" fmla="*/ 59858 h 178513"/>
                <a:gd name="connsiteX27" fmla="*/ 58825 w 78216"/>
                <a:gd name="connsiteY27" fmla="*/ 118669 h 178513"/>
                <a:gd name="connsiteX28" fmla="*/ 48694 w 78216"/>
                <a:gd name="connsiteY28" fmla="*/ 135801 h 178513"/>
                <a:gd name="connsiteX29" fmla="*/ 48694 w 78216"/>
                <a:gd name="connsiteY29" fmla="*/ 101537 h 178513"/>
                <a:gd name="connsiteX30" fmla="*/ 58825 w 78216"/>
                <a:gd name="connsiteY30" fmla="*/ 118669 h 17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8216" h="178513">
                  <a:moveTo>
                    <a:pt x="58825" y="59858"/>
                  </a:moveTo>
                  <a:cubicBezTo>
                    <a:pt x="58825" y="65206"/>
                    <a:pt x="63166" y="69548"/>
                    <a:pt x="68514" y="69548"/>
                  </a:cubicBezTo>
                  <a:cubicBezTo>
                    <a:pt x="73862" y="69548"/>
                    <a:pt x="78203" y="65206"/>
                    <a:pt x="78203" y="59858"/>
                  </a:cubicBezTo>
                  <a:cubicBezTo>
                    <a:pt x="78203" y="41624"/>
                    <a:pt x="65633" y="26297"/>
                    <a:pt x="48708" y="22011"/>
                  </a:cubicBezTo>
                  <a:lnTo>
                    <a:pt x="48708" y="9689"/>
                  </a:lnTo>
                  <a:cubicBezTo>
                    <a:pt x="48708" y="4342"/>
                    <a:pt x="44367" y="0"/>
                    <a:pt x="39019" y="0"/>
                  </a:cubicBezTo>
                  <a:cubicBezTo>
                    <a:pt x="33671" y="0"/>
                    <a:pt x="29330" y="4342"/>
                    <a:pt x="29330" y="9689"/>
                  </a:cubicBezTo>
                  <a:lnTo>
                    <a:pt x="29330" y="22052"/>
                  </a:lnTo>
                  <a:cubicBezTo>
                    <a:pt x="12501" y="26408"/>
                    <a:pt x="0" y="41679"/>
                    <a:pt x="0" y="59858"/>
                  </a:cubicBezTo>
                  <a:cubicBezTo>
                    <a:pt x="0" y="78038"/>
                    <a:pt x="12487" y="93309"/>
                    <a:pt x="29330" y="97664"/>
                  </a:cubicBezTo>
                  <a:lnTo>
                    <a:pt x="29330" y="135705"/>
                  </a:lnTo>
                  <a:cubicBezTo>
                    <a:pt x="23417" y="132300"/>
                    <a:pt x="19379" y="125974"/>
                    <a:pt x="19379" y="118669"/>
                  </a:cubicBezTo>
                  <a:cubicBezTo>
                    <a:pt x="19379" y="113322"/>
                    <a:pt x="15037" y="108980"/>
                    <a:pt x="9689" y="108980"/>
                  </a:cubicBezTo>
                  <a:cubicBezTo>
                    <a:pt x="4342" y="108980"/>
                    <a:pt x="14" y="113322"/>
                    <a:pt x="14" y="118669"/>
                  </a:cubicBezTo>
                  <a:cubicBezTo>
                    <a:pt x="14" y="136849"/>
                    <a:pt x="12501" y="152120"/>
                    <a:pt x="29343" y="156475"/>
                  </a:cubicBezTo>
                  <a:lnTo>
                    <a:pt x="29343" y="168838"/>
                  </a:lnTo>
                  <a:cubicBezTo>
                    <a:pt x="29343" y="174186"/>
                    <a:pt x="33685" y="178514"/>
                    <a:pt x="39033" y="178514"/>
                  </a:cubicBezTo>
                  <a:cubicBezTo>
                    <a:pt x="44380" y="178514"/>
                    <a:pt x="48722" y="174172"/>
                    <a:pt x="48722" y="168838"/>
                  </a:cubicBezTo>
                  <a:lnTo>
                    <a:pt x="48722" y="156517"/>
                  </a:lnTo>
                  <a:cubicBezTo>
                    <a:pt x="65647" y="152216"/>
                    <a:pt x="78217" y="136904"/>
                    <a:pt x="78217" y="118669"/>
                  </a:cubicBezTo>
                  <a:cubicBezTo>
                    <a:pt x="78217" y="100435"/>
                    <a:pt x="65647" y="85108"/>
                    <a:pt x="48722" y="80822"/>
                  </a:cubicBezTo>
                  <a:lnTo>
                    <a:pt x="48722" y="42726"/>
                  </a:lnTo>
                  <a:cubicBezTo>
                    <a:pt x="54704" y="46103"/>
                    <a:pt x="58825" y="52471"/>
                    <a:pt x="58825" y="59858"/>
                  </a:cubicBezTo>
                  <a:close/>
                  <a:moveTo>
                    <a:pt x="19365" y="59858"/>
                  </a:moveTo>
                  <a:cubicBezTo>
                    <a:pt x="19365" y="52554"/>
                    <a:pt x="23403" y="46227"/>
                    <a:pt x="29316" y="42823"/>
                  </a:cubicBezTo>
                  <a:lnTo>
                    <a:pt x="29316" y="76894"/>
                  </a:lnTo>
                  <a:cubicBezTo>
                    <a:pt x="23417" y="73476"/>
                    <a:pt x="19365" y="67163"/>
                    <a:pt x="19365" y="59858"/>
                  </a:cubicBezTo>
                  <a:close/>
                  <a:moveTo>
                    <a:pt x="58825" y="118669"/>
                  </a:moveTo>
                  <a:cubicBezTo>
                    <a:pt x="58825" y="126043"/>
                    <a:pt x="54704" y="132411"/>
                    <a:pt x="48694" y="135801"/>
                  </a:cubicBezTo>
                  <a:lnTo>
                    <a:pt x="48694" y="101537"/>
                  </a:lnTo>
                  <a:cubicBezTo>
                    <a:pt x="54704" y="104928"/>
                    <a:pt x="58825" y="111295"/>
                    <a:pt x="58825" y="118669"/>
                  </a:cubicBezTo>
                  <a:close/>
                </a:path>
              </a:pathLst>
            </a:custGeom>
            <a:solidFill>
              <a:srgbClr val="000000"/>
            </a:solidFill>
            <a:ln w="1378" cap="flat">
              <a:noFill/>
              <a:prstDash val="solid"/>
              <a:miter/>
            </a:ln>
          </p:spPr>
          <p:txBody>
            <a:bodyPr rtlCol="0" anchor="ctr"/>
            <a:lstStyle/>
            <a:p>
              <a:endParaRPr lang="en-US"/>
            </a:p>
          </p:txBody>
        </p:sp>
      </p:grpSp>
      <p:grpSp>
        <p:nvGrpSpPr>
          <p:cNvPr id="2181" name="Gráfico 3">
            <a:extLst>
              <a:ext uri="{FF2B5EF4-FFF2-40B4-BE49-F238E27FC236}">
                <a16:creationId xmlns:a16="http://schemas.microsoft.com/office/drawing/2014/main" id="{9459F8AB-BB55-44F7-8C36-F60B64B3778E}"/>
              </a:ext>
            </a:extLst>
          </p:cNvPr>
          <p:cNvGrpSpPr/>
          <p:nvPr/>
        </p:nvGrpSpPr>
        <p:grpSpPr>
          <a:xfrm>
            <a:off x="1761296" y="2451157"/>
            <a:ext cx="450915" cy="582878"/>
            <a:chOff x="1761296" y="2451157"/>
            <a:chExt cx="450915" cy="582878"/>
          </a:xfrm>
          <a:solidFill>
            <a:srgbClr val="000000"/>
          </a:solidFill>
        </p:grpSpPr>
        <p:sp>
          <p:nvSpPr>
            <p:cNvPr id="2182" name="Forma libre: forma 2181">
              <a:extLst>
                <a:ext uri="{FF2B5EF4-FFF2-40B4-BE49-F238E27FC236}">
                  <a16:creationId xmlns:a16="http://schemas.microsoft.com/office/drawing/2014/main" id="{3A3C82D8-9E8E-4D1B-89E2-2B5F3A367B31}"/>
                </a:ext>
              </a:extLst>
            </p:cNvPr>
            <p:cNvSpPr/>
            <p:nvPr/>
          </p:nvSpPr>
          <p:spPr>
            <a:xfrm>
              <a:off x="1761296" y="2451157"/>
              <a:ext cx="450915" cy="582878"/>
            </a:xfrm>
            <a:custGeom>
              <a:avLst/>
              <a:gdLst>
                <a:gd name="connsiteX0" fmla="*/ 287149 w 450915"/>
                <a:gd name="connsiteY0" fmla="*/ 140618 h 582878"/>
                <a:gd name="connsiteX1" fmla="*/ 282877 w 450915"/>
                <a:gd name="connsiteY1" fmla="*/ 103432 h 582878"/>
                <a:gd name="connsiteX2" fmla="*/ 304653 w 450915"/>
                <a:gd name="connsiteY2" fmla="*/ 103432 h 582878"/>
                <a:gd name="connsiteX3" fmla="*/ 313543 w 450915"/>
                <a:gd name="connsiteY3" fmla="*/ 97589 h 582878"/>
                <a:gd name="connsiteX4" fmla="*/ 311710 w 450915"/>
                <a:gd name="connsiteY4" fmla="*/ 87114 h 582878"/>
                <a:gd name="connsiteX5" fmla="*/ 232515 w 450915"/>
                <a:gd name="connsiteY5" fmla="*/ 2915 h 582878"/>
                <a:gd name="connsiteX6" fmla="*/ 218401 w 450915"/>
                <a:gd name="connsiteY6" fmla="*/ 2915 h 582878"/>
                <a:gd name="connsiteX7" fmla="*/ 139205 w 450915"/>
                <a:gd name="connsiteY7" fmla="*/ 87114 h 582878"/>
                <a:gd name="connsiteX8" fmla="*/ 137372 w 450915"/>
                <a:gd name="connsiteY8" fmla="*/ 97589 h 582878"/>
                <a:gd name="connsiteX9" fmla="*/ 146262 w 450915"/>
                <a:gd name="connsiteY9" fmla="*/ 103432 h 582878"/>
                <a:gd name="connsiteX10" fmla="*/ 168039 w 450915"/>
                <a:gd name="connsiteY10" fmla="*/ 103432 h 582878"/>
                <a:gd name="connsiteX11" fmla="*/ 163766 w 450915"/>
                <a:gd name="connsiteY11" fmla="*/ 140618 h 582878"/>
                <a:gd name="connsiteX12" fmla="*/ 0 w 450915"/>
                <a:gd name="connsiteY12" fmla="*/ 357420 h 582878"/>
                <a:gd name="connsiteX13" fmla="*/ 225458 w 450915"/>
                <a:gd name="connsiteY13" fmla="*/ 582878 h 582878"/>
                <a:gd name="connsiteX14" fmla="*/ 450916 w 450915"/>
                <a:gd name="connsiteY14" fmla="*/ 357420 h 582878"/>
                <a:gd name="connsiteX15" fmla="*/ 287149 w 450915"/>
                <a:gd name="connsiteY15" fmla="*/ 140618 h 582878"/>
                <a:gd name="connsiteX16" fmla="*/ 186108 w 450915"/>
                <a:gd name="connsiteY16" fmla="*/ 87293 h 582878"/>
                <a:gd name="connsiteX17" fmla="*/ 178886 w 450915"/>
                <a:gd name="connsiteY17" fmla="*/ 84054 h 582878"/>
                <a:gd name="connsiteX18" fmla="*/ 168645 w 450915"/>
                <a:gd name="connsiteY18" fmla="*/ 84054 h 582878"/>
                <a:gd name="connsiteX19" fmla="*/ 225444 w 450915"/>
                <a:gd name="connsiteY19" fmla="*/ 23658 h 582878"/>
                <a:gd name="connsiteX20" fmla="*/ 282243 w 450915"/>
                <a:gd name="connsiteY20" fmla="*/ 84054 h 582878"/>
                <a:gd name="connsiteX21" fmla="*/ 272002 w 450915"/>
                <a:gd name="connsiteY21" fmla="*/ 84054 h 582878"/>
                <a:gd name="connsiteX22" fmla="*/ 264780 w 450915"/>
                <a:gd name="connsiteY22" fmla="*/ 87293 h 582878"/>
                <a:gd name="connsiteX23" fmla="*/ 262382 w 450915"/>
                <a:gd name="connsiteY23" fmla="*/ 94846 h 582878"/>
                <a:gd name="connsiteX24" fmla="*/ 267095 w 450915"/>
                <a:gd name="connsiteY24" fmla="*/ 135877 h 582878"/>
                <a:gd name="connsiteX25" fmla="*/ 225430 w 450915"/>
                <a:gd name="connsiteY25" fmla="*/ 131949 h 582878"/>
                <a:gd name="connsiteX26" fmla="*/ 183765 w 450915"/>
                <a:gd name="connsiteY26" fmla="*/ 135877 h 582878"/>
                <a:gd name="connsiteX27" fmla="*/ 188479 w 450915"/>
                <a:gd name="connsiteY27" fmla="*/ 94846 h 582878"/>
                <a:gd name="connsiteX28" fmla="*/ 186108 w 450915"/>
                <a:gd name="connsiteY28" fmla="*/ 87293 h 582878"/>
                <a:gd name="connsiteX29" fmla="*/ 225444 w 450915"/>
                <a:gd name="connsiteY29" fmla="*/ 563527 h 582878"/>
                <a:gd name="connsiteX30" fmla="*/ 19351 w 450915"/>
                <a:gd name="connsiteY30" fmla="*/ 357434 h 582878"/>
                <a:gd name="connsiteX31" fmla="*/ 225444 w 450915"/>
                <a:gd name="connsiteY31" fmla="*/ 151341 h 582878"/>
                <a:gd name="connsiteX32" fmla="*/ 431537 w 450915"/>
                <a:gd name="connsiteY32" fmla="*/ 357434 h 582878"/>
                <a:gd name="connsiteX33" fmla="*/ 225444 w 450915"/>
                <a:gd name="connsiteY33" fmla="*/ 563527 h 58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0915" h="582878">
                  <a:moveTo>
                    <a:pt x="287149" y="140618"/>
                  </a:moveTo>
                  <a:lnTo>
                    <a:pt x="282877" y="103432"/>
                  </a:lnTo>
                  <a:lnTo>
                    <a:pt x="304653" y="103432"/>
                  </a:lnTo>
                  <a:cubicBezTo>
                    <a:pt x="308512" y="103432"/>
                    <a:pt x="312013" y="101131"/>
                    <a:pt x="313543" y="97589"/>
                  </a:cubicBezTo>
                  <a:cubicBezTo>
                    <a:pt x="315073" y="94046"/>
                    <a:pt x="314356" y="89925"/>
                    <a:pt x="311710" y="87114"/>
                  </a:cubicBezTo>
                  <a:lnTo>
                    <a:pt x="232515" y="2915"/>
                  </a:lnTo>
                  <a:cubicBezTo>
                    <a:pt x="228848" y="-972"/>
                    <a:pt x="222067" y="-972"/>
                    <a:pt x="218401" y="2915"/>
                  </a:cubicBezTo>
                  <a:lnTo>
                    <a:pt x="139205" y="87114"/>
                  </a:lnTo>
                  <a:cubicBezTo>
                    <a:pt x="136559" y="89925"/>
                    <a:pt x="135843" y="94046"/>
                    <a:pt x="137372" y="97589"/>
                  </a:cubicBezTo>
                  <a:cubicBezTo>
                    <a:pt x="138902" y="101131"/>
                    <a:pt x="142403" y="103432"/>
                    <a:pt x="146262" y="103432"/>
                  </a:cubicBezTo>
                  <a:lnTo>
                    <a:pt x="168039" y="103432"/>
                  </a:lnTo>
                  <a:lnTo>
                    <a:pt x="163766" y="140618"/>
                  </a:lnTo>
                  <a:cubicBezTo>
                    <a:pt x="69355" y="167522"/>
                    <a:pt x="0" y="254505"/>
                    <a:pt x="0" y="357420"/>
                  </a:cubicBezTo>
                  <a:cubicBezTo>
                    <a:pt x="0" y="481741"/>
                    <a:pt x="101138" y="582878"/>
                    <a:pt x="225458" y="582878"/>
                  </a:cubicBezTo>
                  <a:cubicBezTo>
                    <a:pt x="349778" y="582878"/>
                    <a:pt x="450916" y="481741"/>
                    <a:pt x="450916" y="357420"/>
                  </a:cubicBezTo>
                  <a:cubicBezTo>
                    <a:pt x="450916" y="254491"/>
                    <a:pt x="381561" y="167522"/>
                    <a:pt x="287149" y="140618"/>
                  </a:cubicBezTo>
                  <a:close/>
                  <a:moveTo>
                    <a:pt x="186108" y="87293"/>
                  </a:moveTo>
                  <a:cubicBezTo>
                    <a:pt x="184275" y="85225"/>
                    <a:pt x="181643" y="84054"/>
                    <a:pt x="178886" y="84054"/>
                  </a:cubicBezTo>
                  <a:lnTo>
                    <a:pt x="168645" y="84054"/>
                  </a:lnTo>
                  <a:lnTo>
                    <a:pt x="225444" y="23658"/>
                  </a:lnTo>
                  <a:lnTo>
                    <a:pt x="282243" y="84054"/>
                  </a:lnTo>
                  <a:lnTo>
                    <a:pt x="272002" y="84054"/>
                  </a:lnTo>
                  <a:cubicBezTo>
                    <a:pt x="269246" y="84054"/>
                    <a:pt x="266613" y="85225"/>
                    <a:pt x="264780" y="87293"/>
                  </a:cubicBezTo>
                  <a:cubicBezTo>
                    <a:pt x="262947" y="89346"/>
                    <a:pt x="262078" y="92103"/>
                    <a:pt x="262382" y="94846"/>
                  </a:cubicBezTo>
                  <a:lnTo>
                    <a:pt x="267095" y="135877"/>
                  </a:lnTo>
                  <a:cubicBezTo>
                    <a:pt x="253588" y="133341"/>
                    <a:pt x="239668" y="131949"/>
                    <a:pt x="225430" y="131949"/>
                  </a:cubicBezTo>
                  <a:cubicBezTo>
                    <a:pt x="211193" y="131949"/>
                    <a:pt x="197286" y="133341"/>
                    <a:pt x="183765" y="135877"/>
                  </a:cubicBezTo>
                  <a:lnTo>
                    <a:pt x="188479" y="94846"/>
                  </a:lnTo>
                  <a:cubicBezTo>
                    <a:pt x="188823" y="92103"/>
                    <a:pt x="187941" y="89360"/>
                    <a:pt x="186108" y="87293"/>
                  </a:cubicBezTo>
                  <a:close/>
                  <a:moveTo>
                    <a:pt x="225444" y="563527"/>
                  </a:moveTo>
                  <a:cubicBezTo>
                    <a:pt x="111805" y="563527"/>
                    <a:pt x="19351" y="471073"/>
                    <a:pt x="19351" y="357434"/>
                  </a:cubicBezTo>
                  <a:cubicBezTo>
                    <a:pt x="19351" y="243796"/>
                    <a:pt x="111805" y="151341"/>
                    <a:pt x="225444" y="151341"/>
                  </a:cubicBezTo>
                  <a:cubicBezTo>
                    <a:pt x="339083" y="151341"/>
                    <a:pt x="431537" y="243796"/>
                    <a:pt x="431537" y="357434"/>
                  </a:cubicBezTo>
                  <a:cubicBezTo>
                    <a:pt x="431537" y="471073"/>
                    <a:pt x="339096" y="563527"/>
                    <a:pt x="225444" y="563527"/>
                  </a:cubicBezTo>
                  <a:close/>
                </a:path>
              </a:pathLst>
            </a:custGeom>
            <a:solidFill>
              <a:srgbClr val="000000"/>
            </a:solidFill>
            <a:ln w="1378" cap="flat">
              <a:noFill/>
              <a:prstDash val="solid"/>
              <a:miter/>
            </a:ln>
          </p:spPr>
          <p:txBody>
            <a:bodyPr rtlCol="0" anchor="ctr"/>
            <a:lstStyle/>
            <a:p>
              <a:endParaRPr lang="en-US"/>
            </a:p>
          </p:txBody>
        </p:sp>
        <p:sp>
          <p:nvSpPr>
            <p:cNvPr id="2183" name="Forma libre: forma 2182">
              <a:extLst>
                <a:ext uri="{FF2B5EF4-FFF2-40B4-BE49-F238E27FC236}">
                  <a16:creationId xmlns:a16="http://schemas.microsoft.com/office/drawing/2014/main" id="{FE0ADF98-4013-404B-A3E6-8AEE7CC8252B}"/>
                </a:ext>
              </a:extLst>
            </p:cNvPr>
            <p:cNvSpPr/>
            <p:nvPr/>
          </p:nvSpPr>
          <p:spPr>
            <a:xfrm>
              <a:off x="1809535" y="2631373"/>
              <a:ext cx="354408" cy="354408"/>
            </a:xfrm>
            <a:custGeom>
              <a:avLst/>
              <a:gdLst>
                <a:gd name="connsiteX0" fmla="*/ 177204 w 354408"/>
                <a:gd name="connsiteY0" fmla="*/ 0 h 354408"/>
                <a:gd name="connsiteX1" fmla="*/ 0 w 354408"/>
                <a:gd name="connsiteY1" fmla="*/ 177204 h 354408"/>
                <a:gd name="connsiteX2" fmla="*/ 177204 w 354408"/>
                <a:gd name="connsiteY2" fmla="*/ 354409 h 354408"/>
                <a:gd name="connsiteX3" fmla="*/ 354409 w 354408"/>
                <a:gd name="connsiteY3" fmla="*/ 177204 h 354408"/>
                <a:gd name="connsiteX4" fmla="*/ 177204 w 354408"/>
                <a:gd name="connsiteY4" fmla="*/ 0 h 354408"/>
                <a:gd name="connsiteX5" fmla="*/ 177204 w 354408"/>
                <a:gd name="connsiteY5" fmla="*/ 335044 h 354408"/>
                <a:gd name="connsiteX6" fmla="*/ 19365 w 354408"/>
                <a:gd name="connsiteY6" fmla="*/ 177204 h 354408"/>
                <a:gd name="connsiteX7" fmla="*/ 177204 w 354408"/>
                <a:gd name="connsiteY7" fmla="*/ 19365 h 354408"/>
                <a:gd name="connsiteX8" fmla="*/ 335058 w 354408"/>
                <a:gd name="connsiteY8" fmla="*/ 177204 h 354408"/>
                <a:gd name="connsiteX9" fmla="*/ 177204 w 354408"/>
                <a:gd name="connsiteY9" fmla="*/ 335044 h 35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4408" h="354408">
                  <a:moveTo>
                    <a:pt x="177204" y="0"/>
                  </a:moveTo>
                  <a:cubicBezTo>
                    <a:pt x="79485" y="0"/>
                    <a:pt x="0" y="79499"/>
                    <a:pt x="0" y="177204"/>
                  </a:cubicBezTo>
                  <a:cubicBezTo>
                    <a:pt x="0" y="274910"/>
                    <a:pt x="79499" y="354409"/>
                    <a:pt x="177204" y="354409"/>
                  </a:cubicBezTo>
                  <a:cubicBezTo>
                    <a:pt x="274910" y="354409"/>
                    <a:pt x="354409" y="274910"/>
                    <a:pt x="354409" y="177204"/>
                  </a:cubicBezTo>
                  <a:cubicBezTo>
                    <a:pt x="354409" y="79499"/>
                    <a:pt x="274924" y="0"/>
                    <a:pt x="177204" y="0"/>
                  </a:cubicBezTo>
                  <a:close/>
                  <a:moveTo>
                    <a:pt x="177204" y="335044"/>
                  </a:moveTo>
                  <a:cubicBezTo>
                    <a:pt x="90167" y="335044"/>
                    <a:pt x="19365" y="264242"/>
                    <a:pt x="19365" y="177204"/>
                  </a:cubicBezTo>
                  <a:cubicBezTo>
                    <a:pt x="19365" y="90167"/>
                    <a:pt x="90167" y="19365"/>
                    <a:pt x="177204" y="19365"/>
                  </a:cubicBezTo>
                  <a:cubicBezTo>
                    <a:pt x="264242" y="19365"/>
                    <a:pt x="335058" y="90167"/>
                    <a:pt x="335058" y="177204"/>
                  </a:cubicBezTo>
                  <a:cubicBezTo>
                    <a:pt x="335058" y="264242"/>
                    <a:pt x="264242" y="335044"/>
                    <a:pt x="177204" y="335044"/>
                  </a:cubicBezTo>
                  <a:close/>
                </a:path>
              </a:pathLst>
            </a:custGeom>
            <a:solidFill>
              <a:srgbClr val="000000"/>
            </a:solidFill>
            <a:ln w="1378" cap="flat">
              <a:noFill/>
              <a:prstDash val="solid"/>
              <a:miter/>
            </a:ln>
          </p:spPr>
          <p:txBody>
            <a:bodyPr rtlCol="0" anchor="ctr"/>
            <a:lstStyle/>
            <a:p>
              <a:endParaRPr lang="en-US"/>
            </a:p>
          </p:txBody>
        </p:sp>
        <p:sp>
          <p:nvSpPr>
            <p:cNvPr id="2184" name="Forma libre: forma 2183">
              <a:extLst>
                <a:ext uri="{FF2B5EF4-FFF2-40B4-BE49-F238E27FC236}">
                  <a16:creationId xmlns:a16="http://schemas.microsoft.com/office/drawing/2014/main" id="{243BB088-67A0-4D36-98A1-19FBF6D03562}"/>
                </a:ext>
              </a:extLst>
            </p:cNvPr>
            <p:cNvSpPr/>
            <p:nvPr/>
          </p:nvSpPr>
          <p:spPr>
            <a:xfrm>
              <a:off x="1929652" y="2670213"/>
              <a:ext cx="114479" cy="276729"/>
            </a:xfrm>
            <a:custGeom>
              <a:avLst/>
              <a:gdLst>
                <a:gd name="connsiteX0" fmla="*/ 95101 w 114479"/>
                <a:gd name="connsiteY0" fmla="*/ 90814 h 276729"/>
                <a:gd name="connsiteX1" fmla="*/ 104790 w 114479"/>
                <a:gd name="connsiteY1" fmla="*/ 100504 h 276729"/>
                <a:gd name="connsiteX2" fmla="*/ 114479 w 114479"/>
                <a:gd name="connsiteY2" fmla="*/ 90814 h 276729"/>
                <a:gd name="connsiteX3" fmla="*/ 66791 w 114479"/>
                <a:gd name="connsiteY3" fmla="*/ 34443 h 276729"/>
                <a:gd name="connsiteX4" fmla="*/ 66791 w 114479"/>
                <a:gd name="connsiteY4" fmla="*/ 9689 h 276729"/>
                <a:gd name="connsiteX5" fmla="*/ 57102 w 114479"/>
                <a:gd name="connsiteY5" fmla="*/ 0 h 276729"/>
                <a:gd name="connsiteX6" fmla="*/ 47413 w 114479"/>
                <a:gd name="connsiteY6" fmla="*/ 9689 h 276729"/>
                <a:gd name="connsiteX7" fmla="*/ 47413 w 114479"/>
                <a:gd name="connsiteY7" fmla="*/ 34484 h 276729"/>
                <a:gd name="connsiteX8" fmla="*/ 0 w 114479"/>
                <a:gd name="connsiteY8" fmla="*/ 90814 h 276729"/>
                <a:gd name="connsiteX9" fmla="*/ 47413 w 114479"/>
                <a:gd name="connsiteY9" fmla="*/ 147144 h 276729"/>
                <a:gd name="connsiteX10" fmla="*/ 47413 w 114479"/>
                <a:gd name="connsiteY10" fmla="*/ 222453 h 276729"/>
                <a:gd name="connsiteX11" fmla="*/ 19365 w 114479"/>
                <a:gd name="connsiteY11" fmla="*/ 185915 h 276729"/>
                <a:gd name="connsiteX12" fmla="*/ 9675 w 114479"/>
                <a:gd name="connsiteY12" fmla="*/ 176226 h 276729"/>
                <a:gd name="connsiteX13" fmla="*/ 0 w 114479"/>
                <a:gd name="connsiteY13" fmla="*/ 185915 h 276729"/>
                <a:gd name="connsiteX14" fmla="*/ 47413 w 114479"/>
                <a:gd name="connsiteY14" fmla="*/ 242245 h 276729"/>
                <a:gd name="connsiteX15" fmla="*/ 47413 w 114479"/>
                <a:gd name="connsiteY15" fmla="*/ 267040 h 276729"/>
                <a:gd name="connsiteX16" fmla="*/ 57102 w 114479"/>
                <a:gd name="connsiteY16" fmla="*/ 276730 h 276729"/>
                <a:gd name="connsiteX17" fmla="*/ 66791 w 114479"/>
                <a:gd name="connsiteY17" fmla="*/ 267040 h 276729"/>
                <a:gd name="connsiteX18" fmla="*/ 66791 w 114479"/>
                <a:gd name="connsiteY18" fmla="*/ 242287 h 276729"/>
                <a:gd name="connsiteX19" fmla="*/ 114479 w 114479"/>
                <a:gd name="connsiteY19" fmla="*/ 185915 h 276729"/>
                <a:gd name="connsiteX20" fmla="*/ 66791 w 114479"/>
                <a:gd name="connsiteY20" fmla="*/ 129544 h 276729"/>
                <a:gd name="connsiteX21" fmla="*/ 66791 w 114479"/>
                <a:gd name="connsiteY21" fmla="*/ 54207 h 276729"/>
                <a:gd name="connsiteX22" fmla="*/ 95101 w 114479"/>
                <a:gd name="connsiteY22" fmla="*/ 90814 h 276729"/>
                <a:gd name="connsiteX23" fmla="*/ 19365 w 114479"/>
                <a:gd name="connsiteY23" fmla="*/ 90814 h 276729"/>
                <a:gd name="connsiteX24" fmla="*/ 47413 w 114479"/>
                <a:gd name="connsiteY24" fmla="*/ 54276 h 276729"/>
                <a:gd name="connsiteX25" fmla="*/ 47413 w 114479"/>
                <a:gd name="connsiteY25" fmla="*/ 127352 h 276729"/>
                <a:gd name="connsiteX26" fmla="*/ 19365 w 114479"/>
                <a:gd name="connsiteY26" fmla="*/ 90814 h 276729"/>
                <a:gd name="connsiteX27" fmla="*/ 95101 w 114479"/>
                <a:gd name="connsiteY27" fmla="*/ 185915 h 276729"/>
                <a:gd name="connsiteX28" fmla="*/ 66777 w 114479"/>
                <a:gd name="connsiteY28" fmla="*/ 222522 h 276729"/>
                <a:gd name="connsiteX29" fmla="*/ 66777 w 114479"/>
                <a:gd name="connsiteY29" fmla="*/ 149322 h 276729"/>
                <a:gd name="connsiteX30" fmla="*/ 95101 w 114479"/>
                <a:gd name="connsiteY30" fmla="*/ 185915 h 27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4479" h="276729">
                  <a:moveTo>
                    <a:pt x="95101" y="90814"/>
                  </a:moveTo>
                  <a:cubicBezTo>
                    <a:pt x="95101" y="96162"/>
                    <a:pt x="99442" y="100504"/>
                    <a:pt x="104790" y="100504"/>
                  </a:cubicBezTo>
                  <a:cubicBezTo>
                    <a:pt x="110138" y="100504"/>
                    <a:pt x="114479" y="96162"/>
                    <a:pt x="114479" y="90814"/>
                  </a:cubicBezTo>
                  <a:cubicBezTo>
                    <a:pt x="114479" y="62518"/>
                    <a:pt x="93805" y="39005"/>
                    <a:pt x="66791" y="34443"/>
                  </a:cubicBezTo>
                  <a:lnTo>
                    <a:pt x="66791" y="9689"/>
                  </a:lnTo>
                  <a:cubicBezTo>
                    <a:pt x="66791" y="4342"/>
                    <a:pt x="62450" y="0"/>
                    <a:pt x="57102" y="0"/>
                  </a:cubicBezTo>
                  <a:cubicBezTo>
                    <a:pt x="51754" y="0"/>
                    <a:pt x="47413" y="4342"/>
                    <a:pt x="47413" y="9689"/>
                  </a:cubicBezTo>
                  <a:lnTo>
                    <a:pt x="47413" y="34484"/>
                  </a:lnTo>
                  <a:cubicBezTo>
                    <a:pt x="20522" y="39157"/>
                    <a:pt x="0" y="62615"/>
                    <a:pt x="0" y="90814"/>
                  </a:cubicBezTo>
                  <a:cubicBezTo>
                    <a:pt x="0" y="119028"/>
                    <a:pt x="20522" y="142472"/>
                    <a:pt x="47413" y="147144"/>
                  </a:cubicBezTo>
                  <a:lnTo>
                    <a:pt x="47413" y="222453"/>
                  </a:lnTo>
                  <a:cubicBezTo>
                    <a:pt x="31287" y="218112"/>
                    <a:pt x="19365" y="203405"/>
                    <a:pt x="19365" y="185915"/>
                  </a:cubicBezTo>
                  <a:cubicBezTo>
                    <a:pt x="19365" y="180567"/>
                    <a:pt x="15023" y="176226"/>
                    <a:pt x="9675" y="176226"/>
                  </a:cubicBezTo>
                  <a:cubicBezTo>
                    <a:pt x="4328" y="176226"/>
                    <a:pt x="0" y="180567"/>
                    <a:pt x="0" y="185915"/>
                  </a:cubicBezTo>
                  <a:cubicBezTo>
                    <a:pt x="0" y="214115"/>
                    <a:pt x="20522" y="237573"/>
                    <a:pt x="47413" y="242245"/>
                  </a:cubicBezTo>
                  <a:lnTo>
                    <a:pt x="47413" y="267040"/>
                  </a:lnTo>
                  <a:cubicBezTo>
                    <a:pt x="47413" y="272388"/>
                    <a:pt x="51754" y="276730"/>
                    <a:pt x="57102" y="276730"/>
                  </a:cubicBezTo>
                  <a:cubicBezTo>
                    <a:pt x="62450" y="276730"/>
                    <a:pt x="66791" y="272388"/>
                    <a:pt x="66791" y="267040"/>
                  </a:cubicBezTo>
                  <a:lnTo>
                    <a:pt x="66791" y="242287"/>
                  </a:lnTo>
                  <a:cubicBezTo>
                    <a:pt x="93819" y="237724"/>
                    <a:pt x="114479" y="214211"/>
                    <a:pt x="114479" y="185915"/>
                  </a:cubicBezTo>
                  <a:cubicBezTo>
                    <a:pt x="114479" y="157619"/>
                    <a:pt x="93805" y="134106"/>
                    <a:pt x="66791" y="129544"/>
                  </a:cubicBezTo>
                  <a:lnTo>
                    <a:pt x="66791" y="54207"/>
                  </a:lnTo>
                  <a:cubicBezTo>
                    <a:pt x="83041" y="58453"/>
                    <a:pt x="95101" y="73228"/>
                    <a:pt x="95101" y="90814"/>
                  </a:cubicBezTo>
                  <a:close/>
                  <a:moveTo>
                    <a:pt x="19365" y="90814"/>
                  </a:moveTo>
                  <a:cubicBezTo>
                    <a:pt x="19365" y="73338"/>
                    <a:pt x="31287" y="58618"/>
                    <a:pt x="47413" y="54276"/>
                  </a:cubicBezTo>
                  <a:lnTo>
                    <a:pt x="47413" y="127352"/>
                  </a:lnTo>
                  <a:cubicBezTo>
                    <a:pt x="31287" y="123011"/>
                    <a:pt x="19365" y="108291"/>
                    <a:pt x="19365" y="90814"/>
                  </a:cubicBezTo>
                  <a:close/>
                  <a:moveTo>
                    <a:pt x="95101" y="185915"/>
                  </a:moveTo>
                  <a:cubicBezTo>
                    <a:pt x="95101" y="203502"/>
                    <a:pt x="83041" y="218277"/>
                    <a:pt x="66777" y="222522"/>
                  </a:cubicBezTo>
                  <a:lnTo>
                    <a:pt x="66777" y="149322"/>
                  </a:lnTo>
                  <a:cubicBezTo>
                    <a:pt x="83041" y="153567"/>
                    <a:pt x="95101" y="168342"/>
                    <a:pt x="95101" y="185915"/>
                  </a:cubicBezTo>
                  <a:close/>
                </a:path>
              </a:pathLst>
            </a:custGeom>
            <a:solidFill>
              <a:srgbClr val="000000"/>
            </a:solidFill>
            <a:ln w="1378" cap="flat">
              <a:noFill/>
              <a:prstDash val="solid"/>
              <a:miter/>
            </a:ln>
          </p:spPr>
          <p:txBody>
            <a:bodyPr rtlCol="0" anchor="ctr"/>
            <a:lstStyle/>
            <a:p>
              <a:endParaRPr lang="en-US"/>
            </a:p>
          </p:txBody>
        </p:sp>
      </p:grpSp>
      <p:grpSp>
        <p:nvGrpSpPr>
          <p:cNvPr id="2185" name="Gráfico 3">
            <a:extLst>
              <a:ext uri="{FF2B5EF4-FFF2-40B4-BE49-F238E27FC236}">
                <a16:creationId xmlns:a16="http://schemas.microsoft.com/office/drawing/2014/main" id="{C57CB5F2-94E7-4042-967B-F839730EA6D3}"/>
              </a:ext>
            </a:extLst>
          </p:cNvPr>
          <p:cNvGrpSpPr/>
          <p:nvPr/>
        </p:nvGrpSpPr>
        <p:grpSpPr>
          <a:xfrm>
            <a:off x="2542611" y="3269864"/>
            <a:ext cx="525990" cy="583691"/>
            <a:chOff x="2542611" y="3269864"/>
            <a:chExt cx="525990" cy="583691"/>
          </a:xfrm>
          <a:solidFill>
            <a:srgbClr val="000000"/>
          </a:solidFill>
        </p:grpSpPr>
        <p:sp>
          <p:nvSpPr>
            <p:cNvPr id="2186" name="Forma libre: forma 2185">
              <a:extLst>
                <a:ext uri="{FF2B5EF4-FFF2-40B4-BE49-F238E27FC236}">
                  <a16:creationId xmlns:a16="http://schemas.microsoft.com/office/drawing/2014/main" id="{91E07B32-00E9-45AC-87A2-BD154B255FDE}"/>
                </a:ext>
              </a:extLst>
            </p:cNvPr>
            <p:cNvSpPr/>
            <p:nvPr/>
          </p:nvSpPr>
          <p:spPr>
            <a:xfrm>
              <a:off x="2542611" y="3307624"/>
              <a:ext cx="272689" cy="545931"/>
            </a:xfrm>
            <a:custGeom>
              <a:avLst/>
              <a:gdLst>
                <a:gd name="connsiteX0" fmla="*/ 233975 w 272689"/>
                <a:gd name="connsiteY0" fmla="*/ 468225 h 545931"/>
                <a:gd name="connsiteX1" fmla="*/ 220303 w 272689"/>
                <a:gd name="connsiteY1" fmla="*/ 468928 h 545931"/>
                <a:gd name="connsiteX2" fmla="*/ 221006 w 272689"/>
                <a:gd name="connsiteY2" fmla="*/ 482600 h 545931"/>
                <a:gd name="connsiteX3" fmla="*/ 236112 w 272689"/>
                <a:gd name="connsiteY3" fmla="*/ 496204 h 545931"/>
                <a:gd name="connsiteX4" fmla="*/ 19365 w 272689"/>
                <a:gd name="connsiteY4" fmla="*/ 254096 h 545931"/>
                <a:gd name="connsiteX5" fmla="*/ 198705 w 272689"/>
                <a:gd name="connsiteY5" fmla="*/ 19032 h 545931"/>
                <a:gd name="connsiteX6" fmla="*/ 205500 w 272689"/>
                <a:gd name="connsiteY6" fmla="*/ 7138 h 545931"/>
                <a:gd name="connsiteX7" fmla="*/ 193606 w 272689"/>
                <a:gd name="connsiteY7" fmla="*/ 343 h 545931"/>
                <a:gd name="connsiteX8" fmla="*/ 0 w 272689"/>
                <a:gd name="connsiteY8" fmla="*/ 254083 h 545931"/>
                <a:gd name="connsiteX9" fmla="*/ 233355 w 272689"/>
                <a:gd name="connsiteY9" fmla="*/ 515362 h 545931"/>
                <a:gd name="connsiteX10" fmla="*/ 213949 w 272689"/>
                <a:gd name="connsiteY10" fmla="*/ 528180 h 545931"/>
                <a:gd name="connsiteX11" fmla="*/ 211206 w 272689"/>
                <a:gd name="connsiteY11" fmla="*/ 541590 h 545931"/>
                <a:gd name="connsiteX12" fmla="*/ 219297 w 272689"/>
                <a:gd name="connsiteY12" fmla="*/ 545932 h 545931"/>
                <a:gd name="connsiteX13" fmla="*/ 224631 w 272689"/>
                <a:gd name="connsiteY13" fmla="*/ 544333 h 545931"/>
                <a:gd name="connsiteX14" fmla="*/ 268350 w 272689"/>
                <a:gd name="connsiteY14" fmla="*/ 515472 h 545931"/>
                <a:gd name="connsiteX15" fmla="*/ 272664 w 272689"/>
                <a:gd name="connsiteY15" fmla="*/ 508112 h 545931"/>
                <a:gd name="connsiteX16" fmla="*/ 269493 w 272689"/>
                <a:gd name="connsiteY16" fmla="*/ 500187 h 545931"/>
                <a:gd name="connsiteX17" fmla="*/ 233975 w 272689"/>
                <a:gd name="connsiteY17" fmla="*/ 468225 h 54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689" h="545931">
                  <a:moveTo>
                    <a:pt x="233975" y="468225"/>
                  </a:moveTo>
                  <a:cubicBezTo>
                    <a:pt x="229992" y="464641"/>
                    <a:pt x="223873" y="464958"/>
                    <a:pt x="220303" y="468928"/>
                  </a:cubicBezTo>
                  <a:cubicBezTo>
                    <a:pt x="216720" y="472897"/>
                    <a:pt x="217036" y="479030"/>
                    <a:pt x="221006" y="482600"/>
                  </a:cubicBezTo>
                  <a:lnTo>
                    <a:pt x="236112" y="496204"/>
                  </a:lnTo>
                  <a:cubicBezTo>
                    <a:pt x="114383" y="482779"/>
                    <a:pt x="19365" y="379340"/>
                    <a:pt x="19365" y="254096"/>
                  </a:cubicBezTo>
                  <a:cubicBezTo>
                    <a:pt x="19365" y="144510"/>
                    <a:pt x="93116" y="47852"/>
                    <a:pt x="198705" y="19032"/>
                  </a:cubicBezTo>
                  <a:cubicBezTo>
                    <a:pt x="203860" y="17626"/>
                    <a:pt x="206906" y="12306"/>
                    <a:pt x="205500" y="7138"/>
                  </a:cubicBezTo>
                  <a:cubicBezTo>
                    <a:pt x="204094" y="1983"/>
                    <a:pt x="198761" y="-1063"/>
                    <a:pt x="193606" y="343"/>
                  </a:cubicBezTo>
                  <a:cubicBezTo>
                    <a:pt x="79609" y="31450"/>
                    <a:pt x="0" y="135786"/>
                    <a:pt x="0" y="254083"/>
                  </a:cubicBezTo>
                  <a:cubicBezTo>
                    <a:pt x="0" y="389071"/>
                    <a:pt x="102254" y="500587"/>
                    <a:pt x="233355" y="515362"/>
                  </a:cubicBezTo>
                  <a:lnTo>
                    <a:pt x="213949" y="528180"/>
                  </a:lnTo>
                  <a:cubicBezTo>
                    <a:pt x="209484" y="531129"/>
                    <a:pt x="208257" y="537138"/>
                    <a:pt x="211206" y="541590"/>
                  </a:cubicBezTo>
                  <a:cubicBezTo>
                    <a:pt x="213067" y="544416"/>
                    <a:pt x="216154" y="545932"/>
                    <a:pt x="219297" y="545932"/>
                  </a:cubicBezTo>
                  <a:cubicBezTo>
                    <a:pt x="221130" y="545932"/>
                    <a:pt x="222977" y="545408"/>
                    <a:pt x="224631" y="544333"/>
                  </a:cubicBezTo>
                  <a:lnTo>
                    <a:pt x="268350" y="515472"/>
                  </a:lnTo>
                  <a:cubicBezTo>
                    <a:pt x="270844" y="513818"/>
                    <a:pt x="272443" y="511103"/>
                    <a:pt x="272664" y="508112"/>
                  </a:cubicBezTo>
                  <a:cubicBezTo>
                    <a:pt x="272884" y="505121"/>
                    <a:pt x="271712" y="502199"/>
                    <a:pt x="269493" y="500187"/>
                  </a:cubicBezTo>
                  <a:lnTo>
                    <a:pt x="233975" y="468225"/>
                  </a:lnTo>
                  <a:close/>
                </a:path>
              </a:pathLst>
            </a:custGeom>
            <a:solidFill>
              <a:srgbClr val="000000"/>
            </a:solidFill>
            <a:ln w="1378" cap="flat">
              <a:noFill/>
              <a:prstDash val="solid"/>
              <a:miter/>
            </a:ln>
          </p:spPr>
          <p:txBody>
            <a:bodyPr rtlCol="0" anchor="ctr"/>
            <a:lstStyle/>
            <a:p>
              <a:endParaRPr lang="en-US"/>
            </a:p>
          </p:txBody>
        </p:sp>
        <p:sp>
          <p:nvSpPr>
            <p:cNvPr id="2187" name="Forma libre: forma 2186">
              <a:extLst>
                <a:ext uri="{FF2B5EF4-FFF2-40B4-BE49-F238E27FC236}">
                  <a16:creationId xmlns:a16="http://schemas.microsoft.com/office/drawing/2014/main" id="{0EF4079B-878C-455D-BD1D-44739EC55585}"/>
                </a:ext>
              </a:extLst>
            </p:cNvPr>
            <p:cNvSpPr/>
            <p:nvPr/>
          </p:nvSpPr>
          <p:spPr>
            <a:xfrm>
              <a:off x="2795924" y="3269864"/>
              <a:ext cx="272676" cy="545127"/>
            </a:xfrm>
            <a:custGeom>
              <a:avLst/>
              <a:gdLst>
                <a:gd name="connsiteX0" fmla="*/ 39321 w 272676"/>
                <a:gd name="connsiteY0" fmla="*/ 30578 h 545127"/>
                <a:gd name="connsiteX1" fmla="*/ 58727 w 272676"/>
                <a:gd name="connsiteY1" fmla="*/ 17760 h 545127"/>
                <a:gd name="connsiteX2" fmla="*/ 61470 w 272676"/>
                <a:gd name="connsiteY2" fmla="*/ 4349 h 545127"/>
                <a:gd name="connsiteX3" fmla="*/ 48059 w 272676"/>
                <a:gd name="connsiteY3" fmla="*/ 1606 h 545127"/>
                <a:gd name="connsiteX4" fmla="*/ 4340 w 272676"/>
                <a:gd name="connsiteY4" fmla="*/ 30467 h 545127"/>
                <a:gd name="connsiteX5" fmla="*/ 26 w 272676"/>
                <a:gd name="connsiteY5" fmla="*/ 37827 h 545127"/>
                <a:gd name="connsiteX6" fmla="*/ 3196 w 272676"/>
                <a:gd name="connsiteY6" fmla="*/ 45752 h 545127"/>
                <a:gd name="connsiteX7" fmla="*/ 38701 w 272676"/>
                <a:gd name="connsiteY7" fmla="*/ 77756 h 545127"/>
                <a:gd name="connsiteX8" fmla="*/ 45179 w 272676"/>
                <a:gd name="connsiteY8" fmla="*/ 80250 h 545127"/>
                <a:gd name="connsiteX9" fmla="*/ 52373 w 272676"/>
                <a:gd name="connsiteY9" fmla="*/ 77053 h 545127"/>
                <a:gd name="connsiteX10" fmla="*/ 51670 w 272676"/>
                <a:gd name="connsiteY10" fmla="*/ 63380 h 545127"/>
                <a:gd name="connsiteX11" fmla="*/ 36564 w 272676"/>
                <a:gd name="connsiteY11" fmla="*/ 49777 h 545127"/>
                <a:gd name="connsiteX12" fmla="*/ 253311 w 272676"/>
                <a:gd name="connsiteY12" fmla="*/ 291884 h 545127"/>
                <a:gd name="connsiteX13" fmla="*/ 76865 w 272676"/>
                <a:gd name="connsiteY13" fmla="*/ 526135 h 545127"/>
                <a:gd name="connsiteX14" fmla="*/ 70222 w 272676"/>
                <a:gd name="connsiteY14" fmla="*/ 538113 h 545127"/>
                <a:gd name="connsiteX15" fmla="*/ 79525 w 272676"/>
                <a:gd name="connsiteY15" fmla="*/ 545128 h 545127"/>
                <a:gd name="connsiteX16" fmla="*/ 82199 w 272676"/>
                <a:gd name="connsiteY16" fmla="*/ 544756 h 545127"/>
                <a:gd name="connsiteX17" fmla="*/ 272676 w 272676"/>
                <a:gd name="connsiteY17" fmla="*/ 291884 h 545127"/>
                <a:gd name="connsiteX18" fmla="*/ 39321 w 272676"/>
                <a:gd name="connsiteY18" fmla="*/ 30578 h 54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676" h="545127">
                  <a:moveTo>
                    <a:pt x="39321" y="30578"/>
                  </a:moveTo>
                  <a:lnTo>
                    <a:pt x="58727" y="17760"/>
                  </a:lnTo>
                  <a:cubicBezTo>
                    <a:pt x="63193" y="14810"/>
                    <a:pt x="64419" y="8801"/>
                    <a:pt x="61470" y="4349"/>
                  </a:cubicBezTo>
                  <a:cubicBezTo>
                    <a:pt x="58534" y="-117"/>
                    <a:pt x="52525" y="-1343"/>
                    <a:pt x="48059" y="1606"/>
                  </a:cubicBezTo>
                  <a:lnTo>
                    <a:pt x="4340" y="30467"/>
                  </a:lnTo>
                  <a:cubicBezTo>
                    <a:pt x="1846" y="32121"/>
                    <a:pt x="247" y="34836"/>
                    <a:pt x="26" y="37827"/>
                  </a:cubicBezTo>
                  <a:cubicBezTo>
                    <a:pt x="-194" y="40818"/>
                    <a:pt x="977" y="43740"/>
                    <a:pt x="3196" y="45752"/>
                  </a:cubicBezTo>
                  <a:lnTo>
                    <a:pt x="38701" y="77756"/>
                  </a:lnTo>
                  <a:cubicBezTo>
                    <a:pt x="40548" y="79424"/>
                    <a:pt x="42877" y="80250"/>
                    <a:pt x="45179" y="80250"/>
                  </a:cubicBezTo>
                  <a:cubicBezTo>
                    <a:pt x="47825" y="80250"/>
                    <a:pt x="50457" y="79176"/>
                    <a:pt x="52373" y="77053"/>
                  </a:cubicBezTo>
                  <a:cubicBezTo>
                    <a:pt x="55957" y="73083"/>
                    <a:pt x="55640" y="66964"/>
                    <a:pt x="51670" y="63380"/>
                  </a:cubicBezTo>
                  <a:lnTo>
                    <a:pt x="36564" y="49777"/>
                  </a:lnTo>
                  <a:cubicBezTo>
                    <a:pt x="158293" y="63201"/>
                    <a:pt x="253311" y="166641"/>
                    <a:pt x="253311" y="291884"/>
                  </a:cubicBezTo>
                  <a:cubicBezTo>
                    <a:pt x="253311" y="400065"/>
                    <a:pt x="180759" y="496392"/>
                    <a:pt x="76865" y="526135"/>
                  </a:cubicBezTo>
                  <a:cubicBezTo>
                    <a:pt x="71724" y="527610"/>
                    <a:pt x="68747" y="532972"/>
                    <a:pt x="70222" y="538113"/>
                  </a:cubicBezTo>
                  <a:cubicBezTo>
                    <a:pt x="71435" y="542371"/>
                    <a:pt x="75321" y="545128"/>
                    <a:pt x="79525" y="545128"/>
                  </a:cubicBezTo>
                  <a:cubicBezTo>
                    <a:pt x="80407" y="545128"/>
                    <a:pt x="81303" y="545004"/>
                    <a:pt x="82199" y="544756"/>
                  </a:cubicBezTo>
                  <a:cubicBezTo>
                    <a:pt x="194349" y="512642"/>
                    <a:pt x="272676" y="408665"/>
                    <a:pt x="272676" y="291884"/>
                  </a:cubicBezTo>
                  <a:cubicBezTo>
                    <a:pt x="272676" y="156869"/>
                    <a:pt x="170422" y="45366"/>
                    <a:pt x="39321" y="30578"/>
                  </a:cubicBezTo>
                  <a:close/>
                </a:path>
              </a:pathLst>
            </a:custGeom>
            <a:solidFill>
              <a:srgbClr val="000000"/>
            </a:solidFill>
            <a:ln w="1378" cap="flat">
              <a:noFill/>
              <a:prstDash val="solid"/>
              <a:miter/>
            </a:ln>
          </p:spPr>
          <p:txBody>
            <a:bodyPr rtlCol="0" anchor="ctr"/>
            <a:lstStyle/>
            <a:p>
              <a:endParaRPr lang="en-US"/>
            </a:p>
          </p:txBody>
        </p:sp>
        <p:sp>
          <p:nvSpPr>
            <p:cNvPr id="2188" name="Forma libre: forma 2187">
              <a:extLst>
                <a:ext uri="{FF2B5EF4-FFF2-40B4-BE49-F238E27FC236}">
                  <a16:creationId xmlns:a16="http://schemas.microsoft.com/office/drawing/2014/main" id="{CDACB654-4202-4997-8708-C5575B34FAA5}"/>
                </a:ext>
              </a:extLst>
            </p:cNvPr>
            <p:cNvSpPr/>
            <p:nvPr/>
          </p:nvSpPr>
          <p:spPr>
            <a:xfrm>
              <a:off x="2598127" y="3354236"/>
              <a:ext cx="414970" cy="414970"/>
            </a:xfrm>
            <a:custGeom>
              <a:avLst/>
              <a:gdLst>
                <a:gd name="connsiteX0" fmla="*/ 0 w 414970"/>
                <a:gd name="connsiteY0" fmla="*/ 207485 h 414970"/>
                <a:gd name="connsiteX1" fmla="*/ 207485 w 414970"/>
                <a:gd name="connsiteY1" fmla="*/ 414970 h 414970"/>
                <a:gd name="connsiteX2" fmla="*/ 414970 w 414970"/>
                <a:gd name="connsiteY2" fmla="*/ 207485 h 414970"/>
                <a:gd name="connsiteX3" fmla="*/ 207485 w 414970"/>
                <a:gd name="connsiteY3" fmla="*/ 0 h 414970"/>
                <a:gd name="connsiteX4" fmla="*/ 0 w 414970"/>
                <a:gd name="connsiteY4" fmla="*/ 207485 h 414970"/>
                <a:gd name="connsiteX5" fmla="*/ 207471 w 414970"/>
                <a:gd name="connsiteY5" fmla="*/ 19379 h 414970"/>
                <a:gd name="connsiteX6" fmla="*/ 395592 w 414970"/>
                <a:gd name="connsiteY6" fmla="*/ 207499 h 414970"/>
                <a:gd name="connsiteX7" fmla="*/ 207471 w 414970"/>
                <a:gd name="connsiteY7" fmla="*/ 395619 h 414970"/>
                <a:gd name="connsiteX8" fmla="*/ 19351 w 414970"/>
                <a:gd name="connsiteY8" fmla="*/ 207499 h 414970"/>
                <a:gd name="connsiteX9" fmla="*/ 207471 w 414970"/>
                <a:gd name="connsiteY9" fmla="*/ 19379 h 4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970" h="414970">
                  <a:moveTo>
                    <a:pt x="0" y="207485"/>
                  </a:moveTo>
                  <a:cubicBezTo>
                    <a:pt x="0" y="321896"/>
                    <a:pt x="93075" y="414970"/>
                    <a:pt x="207485" y="414970"/>
                  </a:cubicBezTo>
                  <a:cubicBezTo>
                    <a:pt x="321896" y="414970"/>
                    <a:pt x="414970" y="321896"/>
                    <a:pt x="414970" y="207485"/>
                  </a:cubicBezTo>
                  <a:cubicBezTo>
                    <a:pt x="414970" y="93075"/>
                    <a:pt x="321896" y="0"/>
                    <a:pt x="207485" y="0"/>
                  </a:cubicBezTo>
                  <a:cubicBezTo>
                    <a:pt x="93075" y="0"/>
                    <a:pt x="0" y="93089"/>
                    <a:pt x="0" y="207485"/>
                  </a:cubicBezTo>
                  <a:close/>
                  <a:moveTo>
                    <a:pt x="207471" y="19379"/>
                  </a:moveTo>
                  <a:cubicBezTo>
                    <a:pt x="311200" y="19379"/>
                    <a:pt x="395592" y="103770"/>
                    <a:pt x="395592" y="207499"/>
                  </a:cubicBezTo>
                  <a:cubicBezTo>
                    <a:pt x="395592" y="311228"/>
                    <a:pt x="311200" y="395619"/>
                    <a:pt x="207471" y="395619"/>
                  </a:cubicBezTo>
                  <a:cubicBezTo>
                    <a:pt x="103743" y="395619"/>
                    <a:pt x="19351" y="311228"/>
                    <a:pt x="19351" y="207499"/>
                  </a:cubicBezTo>
                  <a:cubicBezTo>
                    <a:pt x="19365" y="103770"/>
                    <a:pt x="103756" y="19379"/>
                    <a:pt x="207471" y="19379"/>
                  </a:cubicBezTo>
                  <a:close/>
                </a:path>
              </a:pathLst>
            </a:custGeom>
            <a:solidFill>
              <a:srgbClr val="000000"/>
            </a:solidFill>
            <a:ln w="1378" cap="flat">
              <a:noFill/>
              <a:prstDash val="solid"/>
              <a:miter/>
            </a:ln>
          </p:spPr>
          <p:txBody>
            <a:bodyPr rtlCol="0" anchor="ctr"/>
            <a:lstStyle/>
            <a:p>
              <a:endParaRPr lang="en-US"/>
            </a:p>
          </p:txBody>
        </p:sp>
        <p:sp>
          <p:nvSpPr>
            <p:cNvPr id="2189" name="Forma libre: forma 2188">
              <a:extLst>
                <a:ext uri="{FF2B5EF4-FFF2-40B4-BE49-F238E27FC236}">
                  <a16:creationId xmlns:a16="http://schemas.microsoft.com/office/drawing/2014/main" id="{40C3CA3B-ED59-4253-8B8D-5C21B27DEC59}"/>
                </a:ext>
              </a:extLst>
            </p:cNvPr>
            <p:cNvSpPr/>
            <p:nvPr/>
          </p:nvSpPr>
          <p:spPr>
            <a:xfrm>
              <a:off x="2642356" y="3398492"/>
              <a:ext cx="326485" cy="326484"/>
            </a:xfrm>
            <a:custGeom>
              <a:avLst/>
              <a:gdLst>
                <a:gd name="connsiteX0" fmla="*/ 163242 w 326485"/>
                <a:gd name="connsiteY0" fmla="*/ 326485 h 326484"/>
                <a:gd name="connsiteX1" fmla="*/ 326485 w 326485"/>
                <a:gd name="connsiteY1" fmla="*/ 163242 h 326484"/>
                <a:gd name="connsiteX2" fmla="*/ 163242 w 326485"/>
                <a:gd name="connsiteY2" fmla="*/ 0 h 326484"/>
                <a:gd name="connsiteX3" fmla="*/ 0 w 326485"/>
                <a:gd name="connsiteY3" fmla="*/ 163242 h 326484"/>
                <a:gd name="connsiteX4" fmla="*/ 163242 w 326485"/>
                <a:gd name="connsiteY4" fmla="*/ 326485 h 326484"/>
                <a:gd name="connsiteX5" fmla="*/ 163242 w 326485"/>
                <a:gd name="connsiteY5" fmla="*/ 19351 h 326484"/>
                <a:gd name="connsiteX6" fmla="*/ 307120 w 326485"/>
                <a:gd name="connsiteY6" fmla="*/ 163229 h 326484"/>
                <a:gd name="connsiteX7" fmla="*/ 163242 w 326485"/>
                <a:gd name="connsiteY7" fmla="*/ 307107 h 326484"/>
                <a:gd name="connsiteX8" fmla="*/ 19365 w 326485"/>
                <a:gd name="connsiteY8" fmla="*/ 163229 h 326484"/>
                <a:gd name="connsiteX9" fmla="*/ 163242 w 326485"/>
                <a:gd name="connsiteY9" fmla="*/ 19351 h 32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485" h="326484">
                  <a:moveTo>
                    <a:pt x="163242" y="326485"/>
                  </a:moveTo>
                  <a:cubicBezTo>
                    <a:pt x="253258" y="326485"/>
                    <a:pt x="326485" y="253258"/>
                    <a:pt x="326485" y="163242"/>
                  </a:cubicBezTo>
                  <a:cubicBezTo>
                    <a:pt x="326485" y="73227"/>
                    <a:pt x="253258" y="0"/>
                    <a:pt x="163242" y="0"/>
                  </a:cubicBezTo>
                  <a:cubicBezTo>
                    <a:pt x="73228" y="0"/>
                    <a:pt x="0" y="73227"/>
                    <a:pt x="0" y="163242"/>
                  </a:cubicBezTo>
                  <a:cubicBezTo>
                    <a:pt x="0" y="253258"/>
                    <a:pt x="73228" y="326485"/>
                    <a:pt x="163242" y="326485"/>
                  </a:cubicBezTo>
                  <a:close/>
                  <a:moveTo>
                    <a:pt x="163242" y="19351"/>
                  </a:moveTo>
                  <a:cubicBezTo>
                    <a:pt x="242576" y="19351"/>
                    <a:pt x="307120" y="83895"/>
                    <a:pt x="307120" y="163229"/>
                  </a:cubicBezTo>
                  <a:cubicBezTo>
                    <a:pt x="307120" y="242562"/>
                    <a:pt x="242576" y="307107"/>
                    <a:pt x="163242" y="307107"/>
                  </a:cubicBezTo>
                  <a:cubicBezTo>
                    <a:pt x="83909" y="307107"/>
                    <a:pt x="19365" y="242562"/>
                    <a:pt x="19365" y="163229"/>
                  </a:cubicBezTo>
                  <a:cubicBezTo>
                    <a:pt x="19365" y="83895"/>
                    <a:pt x="83909" y="19351"/>
                    <a:pt x="163242" y="19351"/>
                  </a:cubicBezTo>
                  <a:close/>
                </a:path>
              </a:pathLst>
            </a:custGeom>
            <a:solidFill>
              <a:srgbClr val="000000"/>
            </a:solidFill>
            <a:ln w="1378" cap="flat">
              <a:noFill/>
              <a:prstDash val="solid"/>
              <a:miter/>
            </a:ln>
          </p:spPr>
          <p:txBody>
            <a:bodyPr rtlCol="0" anchor="ctr"/>
            <a:lstStyle/>
            <a:p>
              <a:endParaRPr lang="en-US"/>
            </a:p>
          </p:txBody>
        </p:sp>
        <p:sp>
          <p:nvSpPr>
            <p:cNvPr id="2190" name="Forma libre: forma 2189">
              <a:extLst>
                <a:ext uri="{FF2B5EF4-FFF2-40B4-BE49-F238E27FC236}">
                  <a16:creationId xmlns:a16="http://schemas.microsoft.com/office/drawing/2014/main" id="{DD965869-9F30-4562-BEFE-92C61876ECB1}"/>
                </a:ext>
              </a:extLst>
            </p:cNvPr>
            <p:cNvSpPr/>
            <p:nvPr/>
          </p:nvSpPr>
          <p:spPr>
            <a:xfrm>
              <a:off x="2752453" y="3434079"/>
              <a:ext cx="106554" cy="255297"/>
            </a:xfrm>
            <a:custGeom>
              <a:avLst/>
              <a:gdLst>
                <a:gd name="connsiteX0" fmla="*/ 19365 w 106554"/>
                <a:gd name="connsiteY0" fmla="*/ 171237 h 255297"/>
                <a:gd name="connsiteX1" fmla="*/ 9689 w 106554"/>
                <a:gd name="connsiteY1" fmla="*/ 161547 h 255297"/>
                <a:gd name="connsiteX2" fmla="*/ 0 w 106554"/>
                <a:gd name="connsiteY2" fmla="*/ 171237 h 255297"/>
                <a:gd name="connsiteX3" fmla="*/ 43457 w 106554"/>
                <a:gd name="connsiteY3" fmla="*/ 223569 h 255297"/>
                <a:gd name="connsiteX4" fmla="*/ 43457 w 106554"/>
                <a:gd name="connsiteY4" fmla="*/ 245608 h 255297"/>
                <a:gd name="connsiteX5" fmla="*/ 53146 w 106554"/>
                <a:gd name="connsiteY5" fmla="*/ 255297 h 255297"/>
                <a:gd name="connsiteX6" fmla="*/ 62835 w 106554"/>
                <a:gd name="connsiteY6" fmla="*/ 245608 h 255297"/>
                <a:gd name="connsiteX7" fmla="*/ 62835 w 106554"/>
                <a:gd name="connsiteY7" fmla="*/ 223611 h 255297"/>
                <a:gd name="connsiteX8" fmla="*/ 106554 w 106554"/>
                <a:gd name="connsiteY8" fmla="*/ 171237 h 255297"/>
                <a:gd name="connsiteX9" fmla="*/ 62835 w 106554"/>
                <a:gd name="connsiteY9" fmla="*/ 118876 h 255297"/>
                <a:gd name="connsiteX10" fmla="*/ 62835 w 106554"/>
                <a:gd name="connsiteY10" fmla="*/ 51547 h 255297"/>
                <a:gd name="connsiteX11" fmla="*/ 87189 w 106554"/>
                <a:gd name="connsiteY11" fmla="*/ 84061 h 255297"/>
                <a:gd name="connsiteX12" fmla="*/ 96865 w 106554"/>
                <a:gd name="connsiteY12" fmla="*/ 93750 h 255297"/>
                <a:gd name="connsiteX13" fmla="*/ 106554 w 106554"/>
                <a:gd name="connsiteY13" fmla="*/ 84061 h 255297"/>
                <a:gd name="connsiteX14" fmla="*/ 62835 w 106554"/>
                <a:gd name="connsiteY14" fmla="*/ 31686 h 255297"/>
                <a:gd name="connsiteX15" fmla="*/ 62835 w 106554"/>
                <a:gd name="connsiteY15" fmla="*/ 9689 h 255297"/>
                <a:gd name="connsiteX16" fmla="*/ 53146 w 106554"/>
                <a:gd name="connsiteY16" fmla="*/ 0 h 255297"/>
                <a:gd name="connsiteX17" fmla="*/ 43457 w 106554"/>
                <a:gd name="connsiteY17" fmla="*/ 9689 h 255297"/>
                <a:gd name="connsiteX18" fmla="*/ 43457 w 106554"/>
                <a:gd name="connsiteY18" fmla="*/ 31728 h 255297"/>
                <a:gd name="connsiteX19" fmla="*/ 0 w 106554"/>
                <a:gd name="connsiteY19" fmla="*/ 84061 h 255297"/>
                <a:gd name="connsiteX20" fmla="*/ 43457 w 106554"/>
                <a:gd name="connsiteY20" fmla="*/ 136394 h 255297"/>
                <a:gd name="connsiteX21" fmla="*/ 43457 w 106554"/>
                <a:gd name="connsiteY21" fmla="*/ 203695 h 255297"/>
                <a:gd name="connsiteX22" fmla="*/ 19365 w 106554"/>
                <a:gd name="connsiteY22" fmla="*/ 171237 h 255297"/>
                <a:gd name="connsiteX23" fmla="*/ 87189 w 106554"/>
                <a:gd name="connsiteY23" fmla="*/ 171237 h 255297"/>
                <a:gd name="connsiteX24" fmla="*/ 62835 w 106554"/>
                <a:gd name="connsiteY24" fmla="*/ 203750 h 255297"/>
                <a:gd name="connsiteX25" fmla="*/ 62835 w 106554"/>
                <a:gd name="connsiteY25" fmla="*/ 138723 h 255297"/>
                <a:gd name="connsiteX26" fmla="*/ 87189 w 106554"/>
                <a:gd name="connsiteY26" fmla="*/ 171237 h 255297"/>
                <a:gd name="connsiteX27" fmla="*/ 19365 w 106554"/>
                <a:gd name="connsiteY27" fmla="*/ 84061 h 255297"/>
                <a:gd name="connsiteX28" fmla="*/ 43457 w 106554"/>
                <a:gd name="connsiteY28" fmla="*/ 51616 h 255297"/>
                <a:gd name="connsiteX29" fmla="*/ 43457 w 106554"/>
                <a:gd name="connsiteY29" fmla="*/ 116519 h 255297"/>
                <a:gd name="connsiteX30" fmla="*/ 19365 w 106554"/>
                <a:gd name="connsiteY30" fmla="*/ 84061 h 25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6554" h="255297">
                  <a:moveTo>
                    <a:pt x="19365" y="171237"/>
                  </a:moveTo>
                  <a:cubicBezTo>
                    <a:pt x="19365" y="165889"/>
                    <a:pt x="15023" y="161547"/>
                    <a:pt x="9689" y="161547"/>
                  </a:cubicBezTo>
                  <a:cubicBezTo>
                    <a:pt x="4341" y="161547"/>
                    <a:pt x="0" y="165889"/>
                    <a:pt x="0" y="171237"/>
                  </a:cubicBezTo>
                  <a:cubicBezTo>
                    <a:pt x="0" y="197258"/>
                    <a:pt x="18758" y="218939"/>
                    <a:pt x="43457" y="223569"/>
                  </a:cubicBezTo>
                  <a:lnTo>
                    <a:pt x="43457" y="245608"/>
                  </a:lnTo>
                  <a:cubicBezTo>
                    <a:pt x="43457" y="250956"/>
                    <a:pt x="47798" y="255297"/>
                    <a:pt x="53146" y="255297"/>
                  </a:cubicBezTo>
                  <a:cubicBezTo>
                    <a:pt x="58494" y="255297"/>
                    <a:pt x="62835" y="250956"/>
                    <a:pt x="62835" y="245608"/>
                  </a:cubicBezTo>
                  <a:lnTo>
                    <a:pt x="62835" y="223611"/>
                  </a:lnTo>
                  <a:cubicBezTo>
                    <a:pt x="87658" y="219090"/>
                    <a:pt x="106554" y="197355"/>
                    <a:pt x="106554" y="171237"/>
                  </a:cubicBezTo>
                  <a:cubicBezTo>
                    <a:pt x="106554" y="145132"/>
                    <a:pt x="87658" y="123397"/>
                    <a:pt x="62835" y="118876"/>
                  </a:cubicBezTo>
                  <a:lnTo>
                    <a:pt x="62835" y="51547"/>
                  </a:lnTo>
                  <a:cubicBezTo>
                    <a:pt x="76894" y="55682"/>
                    <a:pt x="87189" y="68679"/>
                    <a:pt x="87189" y="84061"/>
                  </a:cubicBezTo>
                  <a:cubicBezTo>
                    <a:pt x="87189" y="89409"/>
                    <a:pt x="91517" y="93750"/>
                    <a:pt x="96865" y="93750"/>
                  </a:cubicBezTo>
                  <a:cubicBezTo>
                    <a:pt x="102213" y="93750"/>
                    <a:pt x="106554" y="89409"/>
                    <a:pt x="106554" y="84061"/>
                  </a:cubicBezTo>
                  <a:cubicBezTo>
                    <a:pt x="106554" y="57956"/>
                    <a:pt x="87658" y="36207"/>
                    <a:pt x="62835" y="31686"/>
                  </a:cubicBezTo>
                  <a:lnTo>
                    <a:pt x="62835" y="9689"/>
                  </a:lnTo>
                  <a:cubicBezTo>
                    <a:pt x="62835" y="4342"/>
                    <a:pt x="58494" y="0"/>
                    <a:pt x="53146" y="0"/>
                  </a:cubicBezTo>
                  <a:cubicBezTo>
                    <a:pt x="47798" y="0"/>
                    <a:pt x="43457" y="4342"/>
                    <a:pt x="43457" y="9689"/>
                  </a:cubicBezTo>
                  <a:lnTo>
                    <a:pt x="43457" y="31728"/>
                  </a:lnTo>
                  <a:cubicBezTo>
                    <a:pt x="18758" y="36345"/>
                    <a:pt x="0" y="58039"/>
                    <a:pt x="0" y="84061"/>
                  </a:cubicBezTo>
                  <a:cubicBezTo>
                    <a:pt x="0" y="110083"/>
                    <a:pt x="18758" y="131763"/>
                    <a:pt x="43457" y="136394"/>
                  </a:cubicBezTo>
                  <a:lnTo>
                    <a:pt x="43457" y="203695"/>
                  </a:lnTo>
                  <a:cubicBezTo>
                    <a:pt x="29536" y="199464"/>
                    <a:pt x="19365" y="186522"/>
                    <a:pt x="19365" y="171237"/>
                  </a:cubicBezTo>
                  <a:close/>
                  <a:moveTo>
                    <a:pt x="87189" y="171237"/>
                  </a:moveTo>
                  <a:cubicBezTo>
                    <a:pt x="87189" y="186618"/>
                    <a:pt x="76894" y="199615"/>
                    <a:pt x="62835" y="203750"/>
                  </a:cubicBezTo>
                  <a:lnTo>
                    <a:pt x="62835" y="138723"/>
                  </a:lnTo>
                  <a:cubicBezTo>
                    <a:pt x="76894" y="142858"/>
                    <a:pt x="87189" y="155855"/>
                    <a:pt x="87189" y="171237"/>
                  </a:cubicBezTo>
                  <a:close/>
                  <a:moveTo>
                    <a:pt x="19365" y="84061"/>
                  </a:moveTo>
                  <a:cubicBezTo>
                    <a:pt x="19365" y="68776"/>
                    <a:pt x="29536" y="55834"/>
                    <a:pt x="43457" y="51616"/>
                  </a:cubicBezTo>
                  <a:lnTo>
                    <a:pt x="43457" y="116519"/>
                  </a:lnTo>
                  <a:cubicBezTo>
                    <a:pt x="29536" y="112288"/>
                    <a:pt x="19365" y="99346"/>
                    <a:pt x="19365" y="84061"/>
                  </a:cubicBezTo>
                  <a:close/>
                </a:path>
              </a:pathLst>
            </a:custGeom>
            <a:solidFill>
              <a:srgbClr val="000000"/>
            </a:solidFill>
            <a:ln w="1378" cap="flat">
              <a:noFill/>
              <a:prstDash val="solid"/>
              <a:miter/>
            </a:ln>
          </p:spPr>
          <p:txBody>
            <a:bodyPr rtlCol="0" anchor="ctr"/>
            <a:lstStyle/>
            <a:p>
              <a:endParaRPr lang="en-US"/>
            </a:p>
          </p:txBody>
        </p:sp>
      </p:grpSp>
      <p:grpSp>
        <p:nvGrpSpPr>
          <p:cNvPr id="2191" name="Gráfico 3">
            <a:extLst>
              <a:ext uri="{FF2B5EF4-FFF2-40B4-BE49-F238E27FC236}">
                <a16:creationId xmlns:a16="http://schemas.microsoft.com/office/drawing/2014/main" id="{BC3ACD3E-CC98-40A5-8094-72A82D2A3D9B}"/>
              </a:ext>
            </a:extLst>
          </p:cNvPr>
          <p:cNvGrpSpPr/>
          <p:nvPr/>
        </p:nvGrpSpPr>
        <p:grpSpPr>
          <a:xfrm>
            <a:off x="2523852" y="1632140"/>
            <a:ext cx="563479" cy="583725"/>
            <a:chOff x="2523852" y="1632140"/>
            <a:chExt cx="563479" cy="583725"/>
          </a:xfrm>
          <a:solidFill>
            <a:srgbClr val="000000"/>
          </a:solidFill>
        </p:grpSpPr>
        <p:sp>
          <p:nvSpPr>
            <p:cNvPr id="2192" name="Forma libre: forma 2191">
              <a:extLst>
                <a:ext uri="{FF2B5EF4-FFF2-40B4-BE49-F238E27FC236}">
                  <a16:creationId xmlns:a16="http://schemas.microsoft.com/office/drawing/2014/main" id="{89E42A10-FA33-45F1-9191-6D812FC729E8}"/>
                </a:ext>
              </a:extLst>
            </p:cNvPr>
            <p:cNvSpPr/>
            <p:nvPr/>
          </p:nvSpPr>
          <p:spPr>
            <a:xfrm>
              <a:off x="2569516" y="1680903"/>
              <a:ext cx="248989" cy="226932"/>
            </a:xfrm>
            <a:custGeom>
              <a:avLst/>
              <a:gdLst>
                <a:gd name="connsiteX0" fmla="*/ 33229 w 248989"/>
                <a:gd name="connsiteY0" fmla="*/ 217257 h 226932"/>
                <a:gd name="connsiteX1" fmla="*/ 42918 w 248989"/>
                <a:gd name="connsiteY1" fmla="*/ 226933 h 226932"/>
                <a:gd name="connsiteX2" fmla="*/ 206092 w 248989"/>
                <a:gd name="connsiteY2" fmla="*/ 226933 h 226932"/>
                <a:gd name="connsiteX3" fmla="*/ 215781 w 248989"/>
                <a:gd name="connsiteY3" fmla="*/ 217257 h 226932"/>
                <a:gd name="connsiteX4" fmla="*/ 215781 w 248989"/>
                <a:gd name="connsiteY4" fmla="*/ 116119 h 226932"/>
                <a:gd name="connsiteX5" fmla="*/ 223816 w 248989"/>
                <a:gd name="connsiteY5" fmla="*/ 117484 h 226932"/>
                <a:gd name="connsiteX6" fmla="*/ 244669 w 248989"/>
                <a:gd name="connsiteY6" fmla="*/ 106416 h 226932"/>
                <a:gd name="connsiteX7" fmla="*/ 248529 w 248989"/>
                <a:gd name="connsiteY7" fmla="*/ 87548 h 226932"/>
                <a:gd name="connsiteX8" fmla="*/ 237916 w 248989"/>
                <a:gd name="connsiteY8" fmla="*/ 71477 h 226932"/>
                <a:gd name="connsiteX9" fmla="*/ 138598 w 248989"/>
                <a:gd name="connsiteY9" fmla="*/ 4342 h 226932"/>
                <a:gd name="connsiteX10" fmla="*/ 110412 w 248989"/>
                <a:gd name="connsiteY10" fmla="*/ 4342 h 226932"/>
                <a:gd name="connsiteX11" fmla="*/ 11094 w 248989"/>
                <a:gd name="connsiteY11" fmla="*/ 71477 h 226932"/>
                <a:gd name="connsiteX12" fmla="*/ 467 w 248989"/>
                <a:gd name="connsiteY12" fmla="*/ 87548 h 226932"/>
                <a:gd name="connsiteX13" fmla="*/ 4326 w 248989"/>
                <a:gd name="connsiteY13" fmla="*/ 106416 h 226932"/>
                <a:gd name="connsiteX14" fmla="*/ 20397 w 248989"/>
                <a:gd name="connsiteY14" fmla="*/ 117029 h 226932"/>
                <a:gd name="connsiteX15" fmla="*/ 25221 w 248989"/>
                <a:gd name="connsiteY15" fmla="*/ 117498 h 226932"/>
                <a:gd name="connsiteX16" fmla="*/ 33229 w 248989"/>
                <a:gd name="connsiteY16" fmla="*/ 116133 h 226932"/>
                <a:gd name="connsiteX17" fmla="*/ 33229 w 248989"/>
                <a:gd name="connsiteY17" fmla="*/ 217257 h 226932"/>
                <a:gd name="connsiteX18" fmla="*/ 154475 w 248989"/>
                <a:gd name="connsiteY18" fmla="*/ 207568 h 226932"/>
                <a:gd name="connsiteX19" fmla="*/ 94507 w 248989"/>
                <a:gd name="connsiteY19" fmla="*/ 207568 h 226932"/>
                <a:gd name="connsiteX20" fmla="*/ 94507 w 248989"/>
                <a:gd name="connsiteY20" fmla="*/ 147599 h 226932"/>
                <a:gd name="connsiteX21" fmla="*/ 154475 w 248989"/>
                <a:gd name="connsiteY21" fmla="*/ 147599 h 226932"/>
                <a:gd name="connsiteX22" fmla="*/ 154475 w 248989"/>
                <a:gd name="connsiteY22" fmla="*/ 207568 h 226932"/>
                <a:gd name="connsiteX23" fmla="*/ 173840 w 248989"/>
                <a:gd name="connsiteY23" fmla="*/ 207568 h 226932"/>
                <a:gd name="connsiteX24" fmla="*/ 173840 w 248989"/>
                <a:gd name="connsiteY24" fmla="*/ 137924 h 226932"/>
                <a:gd name="connsiteX25" fmla="*/ 164151 w 248989"/>
                <a:gd name="connsiteY25" fmla="*/ 128234 h 226932"/>
                <a:gd name="connsiteX26" fmla="*/ 84817 w 248989"/>
                <a:gd name="connsiteY26" fmla="*/ 128234 h 226932"/>
                <a:gd name="connsiteX27" fmla="*/ 75128 w 248989"/>
                <a:gd name="connsiteY27" fmla="*/ 137924 h 226932"/>
                <a:gd name="connsiteX28" fmla="*/ 75128 w 248989"/>
                <a:gd name="connsiteY28" fmla="*/ 207568 h 226932"/>
                <a:gd name="connsiteX29" fmla="*/ 52566 w 248989"/>
                <a:gd name="connsiteY29" fmla="*/ 207568 h 226932"/>
                <a:gd name="connsiteX30" fmla="*/ 52566 w 248989"/>
                <a:gd name="connsiteY30" fmla="*/ 104156 h 226932"/>
                <a:gd name="connsiteX31" fmla="*/ 124470 w 248989"/>
                <a:gd name="connsiteY31" fmla="*/ 55558 h 226932"/>
                <a:gd name="connsiteX32" fmla="*/ 196375 w 248989"/>
                <a:gd name="connsiteY32" fmla="*/ 104156 h 226932"/>
                <a:gd name="connsiteX33" fmla="*/ 196375 w 248989"/>
                <a:gd name="connsiteY33" fmla="*/ 207568 h 226932"/>
                <a:gd name="connsiteX34" fmla="*/ 173840 w 248989"/>
                <a:gd name="connsiteY34" fmla="*/ 207568 h 226932"/>
                <a:gd name="connsiteX35" fmla="*/ 24063 w 248989"/>
                <a:gd name="connsiteY35" fmla="*/ 98009 h 226932"/>
                <a:gd name="connsiteX36" fmla="*/ 20356 w 248989"/>
                <a:gd name="connsiteY36" fmla="*/ 95556 h 226932"/>
                <a:gd name="connsiteX37" fmla="*/ 19473 w 248989"/>
                <a:gd name="connsiteY37" fmla="*/ 91214 h 226932"/>
                <a:gd name="connsiteX38" fmla="*/ 21927 w 248989"/>
                <a:gd name="connsiteY38" fmla="*/ 87507 h 226932"/>
                <a:gd name="connsiteX39" fmla="*/ 121259 w 248989"/>
                <a:gd name="connsiteY39" fmla="*/ 20371 h 226932"/>
                <a:gd name="connsiteX40" fmla="*/ 124498 w 248989"/>
                <a:gd name="connsiteY40" fmla="*/ 19365 h 226932"/>
                <a:gd name="connsiteX41" fmla="*/ 127751 w 248989"/>
                <a:gd name="connsiteY41" fmla="*/ 20371 h 226932"/>
                <a:gd name="connsiteX42" fmla="*/ 227083 w 248989"/>
                <a:gd name="connsiteY42" fmla="*/ 87507 h 226932"/>
                <a:gd name="connsiteX43" fmla="*/ 229522 w 248989"/>
                <a:gd name="connsiteY43" fmla="*/ 91200 h 226932"/>
                <a:gd name="connsiteX44" fmla="*/ 228640 w 248989"/>
                <a:gd name="connsiteY44" fmla="*/ 95542 h 226932"/>
                <a:gd name="connsiteX45" fmla="*/ 223830 w 248989"/>
                <a:gd name="connsiteY45" fmla="*/ 98092 h 226932"/>
                <a:gd name="connsiteX46" fmla="*/ 220605 w 248989"/>
                <a:gd name="connsiteY46" fmla="*/ 97099 h 226932"/>
                <a:gd name="connsiteX47" fmla="*/ 211549 w 248989"/>
                <a:gd name="connsiteY47" fmla="*/ 90980 h 226932"/>
                <a:gd name="connsiteX48" fmla="*/ 211494 w 248989"/>
                <a:gd name="connsiteY48" fmla="*/ 90938 h 226932"/>
                <a:gd name="connsiteX49" fmla="*/ 129942 w 248989"/>
                <a:gd name="connsiteY49" fmla="*/ 35821 h 226932"/>
                <a:gd name="connsiteX50" fmla="*/ 119095 w 248989"/>
                <a:gd name="connsiteY50" fmla="*/ 35821 h 226932"/>
                <a:gd name="connsiteX51" fmla="*/ 37543 w 248989"/>
                <a:gd name="connsiteY51" fmla="*/ 90938 h 226932"/>
                <a:gd name="connsiteX52" fmla="*/ 37488 w 248989"/>
                <a:gd name="connsiteY52" fmla="*/ 90980 h 226932"/>
                <a:gd name="connsiteX53" fmla="*/ 28432 w 248989"/>
                <a:gd name="connsiteY53" fmla="*/ 97099 h 226932"/>
                <a:gd name="connsiteX54" fmla="*/ 24063 w 248989"/>
                <a:gd name="connsiteY54" fmla="*/ 98009 h 22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48989" h="226932">
                  <a:moveTo>
                    <a:pt x="33229" y="217257"/>
                  </a:moveTo>
                  <a:cubicBezTo>
                    <a:pt x="33229" y="222605"/>
                    <a:pt x="37570" y="226933"/>
                    <a:pt x="42918" y="226933"/>
                  </a:cubicBezTo>
                  <a:lnTo>
                    <a:pt x="206092" y="226933"/>
                  </a:lnTo>
                  <a:cubicBezTo>
                    <a:pt x="211439" y="226933"/>
                    <a:pt x="215781" y="222591"/>
                    <a:pt x="215781" y="217257"/>
                  </a:cubicBezTo>
                  <a:lnTo>
                    <a:pt x="215781" y="116119"/>
                  </a:lnTo>
                  <a:cubicBezTo>
                    <a:pt x="218358" y="116988"/>
                    <a:pt x="221060" y="117484"/>
                    <a:pt x="223816" y="117484"/>
                  </a:cubicBezTo>
                  <a:cubicBezTo>
                    <a:pt x="232196" y="117484"/>
                    <a:pt x="239997" y="113349"/>
                    <a:pt x="244669" y="106416"/>
                  </a:cubicBezTo>
                  <a:cubicBezTo>
                    <a:pt x="248432" y="100848"/>
                    <a:pt x="249797" y="94150"/>
                    <a:pt x="248529" y="87548"/>
                  </a:cubicBezTo>
                  <a:cubicBezTo>
                    <a:pt x="247247" y="80946"/>
                    <a:pt x="243484" y="75240"/>
                    <a:pt x="237916" y="71477"/>
                  </a:cubicBezTo>
                  <a:lnTo>
                    <a:pt x="138598" y="4342"/>
                  </a:lnTo>
                  <a:cubicBezTo>
                    <a:pt x="130039" y="-1447"/>
                    <a:pt x="118971" y="-1447"/>
                    <a:pt x="110412" y="4342"/>
                  </a:cubicBezTo>
                  <a:lnTo>
                    <a:pt x="11094" y="71477"/>
                  </a:lnTo>
                  <a:cubicBezTo>
                    <a:pt x="5525" y="75240"/>
                    <a:pt x="1749" y="80946"/>
                    <a:pt x="467" y="87548"/>
                  </a:cubicBezTo>
                  <a:cubicBezTo>
                    <a:pt x="-815" y="94150"/>
                    <a:pt x="564" y="100848"/>
                    <a:pt x="4326" y="106416"/>
                  </a:cubicBezTo>
                  <a:cubicBezTo>
                    <a:pt x="8089" y="111985"/>
                    <a:pt x="13795" y="115761"/>
                    <a:pt x="20397" y="117029"/>
                  </a:cubicBezTo>
                  <a:cubicBezTo>
                    <a:pt x="22010" y="117346"/>
                    <a:pt x="23622" y="117498"/>
                    <a:pt x="25221" y="117498"/>
                  </a:cubicBezTo>
                  <a:cubicBezTo>
                    <a:pt x="27950" y="117498"/>
                    <a:pt x="30651" y="117002"/>
                    <a:pt x="33229" y="116133"/>
                  </a:cubicBezTo>
                  <a:lnTo>
                    <a:pt x="33229" y="217257"/>
                  </a:lnTo>
                  <a:close/>
                  <a:moveTo>
                    <a:pt x="154475" y="207568"/>
                  </a:moveTo>
                  <a:lnTo>
                    <a:pt x="94507" y="207568"/>
                  </a:lnTo>
                  <a:lnTo>
                    <a:pt x="94507" y="147599"/>
                  </a:lnTo>
                  <a:lnTo>
                    <a:pt x="154475" y="147599"/>
                  </a:lnTo>
                  <a:lnTo>
                    <a:pt x="154475" y="207568"/>
                  </a:lnTo>
                  <a:close/>
                  <a:moveTo>
                    <a:pt x="173840" y="207568"/>
                  </a:moveTo>
                  <a:lnTo>
                    <a:pt x="173840" y="137924"/>
                  </a:lnTo>
                  <a:cubicBezTo>
                    <a:pt x="173840" y="132576"/>
                    <a:pt x="169499" y="128234"/>
                    <a:pt x="164151" y="128234"/>
                  </a:cubicBezTo>
                  <a:lnTo>
                    <a:pt x="84817" y="128234"/>
                  </a:lnTo>
                  <a:cubicBezTo>
                    <a:pt x="79470" y="128234"/>
                    <a:pt x="75128" y="132576"/>
                    <a:pt x="75128" y="137924"/>
                  </a:cubicBezTo>
                  <a:lnTo>
                    <a:pt x="75128" y="207568"/>
                  </a:lnTo>
                  <a:lnTo>
                    <a:pt x="52566" y="207568"/>
                  </a:lnTo>
                  <a:lnTo>
                    <a:pt x="52566" y="104156"/>
                  </a:lnTo>
                  <a:lnTo>
                    <a:pt x="124470" y="55558"/>
                  </a:lnTo>
                  <a:lnTo>
                    <a:pt x="196375" y="104156"/>
                  </a:lnTo>
                  <a:lnTo>
                    <a:pt x="196375" y="207568"/>
                  </a:lnTo>
                  <a:lnTo>
                    <a:pt x="173840" y="207568"/>
                  </a:lnTo>
                  <a:close/>
                  <a:moveTo>
                    <a:pt x="24063" y="98009"/>
                  </a:moveTo>
                  <a:cubicBezTo>
                    <a:pt x="22547" y="97719"/>
                    <a:pt x="21224" y="96851"/>
                    <a:pt x="20356" y="95556"/>
                  </a:cubicBezTo>
                  <a:cubicBezTo>
                    <a:pt x="19487" y="94274"/>
                    <a:pt x="19170" y="92730"/>
                    <a:pt x="19473" y="91214"/>
                  </a:cubicBezTo>
                  <a:cubicBezTo>
                    <a:pt x="19763" y="89698"/>
                    <a:pt x="20631" y="88389"/>
                    <a:pt x="21927" y="87507"/>
                  </a:cubicBezTo>
                  <a:lnTo>
                    <a:pt x="121259" y="20371"/>
                  </a:lnTo>
                  <a:cubicBezTo>
                    <a:pt x="122251" y="19709"/>
                    <a:pt x="123368" y="19365"/>
                    <a:pt x="124498" y="19365"/>
                  </a:cubicBezTo>
                  <a:cubicBezTo>
                    <a:pt x="125628" y="19365"/>
                    <a:pt x="126758" y="19696"/>
                    <a:pt x="127751" y="20371"/>
                  </a:cubicBezTo>
                  <a:lnTo>
                    <a:pt x="227083" y="87507"/>
                  </a:lnTo>
                  <a:cubicBezTo>
                    <a:pt x="228364" y="88375"/>
                    <a:pt x="229233" y="89684"/>
                    <a:pt x="229522" y="91200"/>
                  </a:cubicBezTo>
                  <a:cubicBezTo>
                    <a:pt x="229812" y="92716"/>
                    <a:pt x="229508" y="94260"/>
                    <a:pt x="228640" y="95542"/>
                  </a:cubicBezTo>
                  <a:cubicBezTo>
                    <a:pt x="227565" y="97141"/>
                    <a:pt x="225760" y="98092"/>
                    <a:pt x="223830" y="98092"/>
                  </a:cubicBezTo>
                  <a:cubicBezTo>
                    <a:pt x="223031" y="98092"/>
                    <a:pt x="221818" y="97912"/>
                    <a:pt x="220605" y="97099"/>
                  </a:cubicBezTo>
                  <a:lnTo>
                    <a:pt x="211549" y="90980"/>
                  </a:lnTo>
                  <a:cubicBezTo>
                    <a:pt x="211536" y="90966"/>
                    <a:pt x="211508" y="90952"/>
                    <a:pt x="211494" y="90938"/>
                  </a:cubicBezTo>
                  <a:lnTo>
                    <a:pt x="129942" y="35821"/>
                  </a:lnTo>
                  <a:cubicBezTo>
                    <a:pt x="126662" y="33602"/>
                    <a:pt x="122375" y="33602"/>
                    <a:pt x="119095" y="35821"/>
                  </a:cubicBezTo>
                  <a:lnTo>
                    <a:pt x="37543" y="90938"/>
                  </a:lnTo>
                  <a:cubicBezTo>
                    <a:pt x="37529" y="90952"/>
                    <a:pt x="37501" y="90966"/>
                    <a:pt x="37488" y="90980"/>
                  </a:cubicBezTo>
                  <a:lnTo>
                    <a:pt x="28432" y="97099"/>
                  </a:lnTo>
                  <a:cubicBezTo>
                    <a:pt x="27123" y="97995"/>
                    <a:pt x="25593" y="98298"/>
                    <a:pt x="24063" y="98009"/>
                  </a:cubicBezTo>
                  <a:close/>
                </a:path>
              </a:pathLst>
            </a:custGeom>
            <a:solidFill>
              <a:srgbClr val="000000"/>
            </a:solidFill>
            <a:ln w="1378" cap="flat">
              <a:noFill/>
              <a:prstDash val="solid"/>
              <a:miter/>
            </a:ln>
          </p:spPr>
          <p:txBody>
            <a:bodyPr rtlCol="0" anchor="ctr"/>
            <a:lstStyle/>
            <a:p>
              <a:endParaRPr lang="en-US"/>
            </a:p>
          </p:txBody>
        </p:sp>
        <p:sp>
          <p:nvSpPr>
            <p:cNvPr id="2193" name="Forma libre: forma 2192">
              <a:extLst>
                <a:ext uri="{FF2B5EF4-FFF2-40B4-BE49-F238E27FC236}">
                  <a16:creationId xmlns:a16="http://schemas.microsoft.com/office/drawing/2014/main" id="{8ADE4AC2-83A8-494E-A81D-55FEA1BAE177}"/>
                </a:ext>
              </a:extLst>
            </p:cNvPr>
            <p:cNvSpPr/>
            <p:nvPr/>
          </p:nvSpPr>
          <p:spPr>
            <a:xfrm>
              <a:off x="2523852" y="1632140"/>
              <a:ext cx="563479" cy="583725"/>
            </a:xfrm>
            <a:custGeom>
              <a:avLst/>
              <a:gdLst>
                <a:gd name="connsiteX0" fmla="*/ 563479 w 563479"/>
                <a:gd name="connsiteY0" fmla="*/ 406480 h 583725"/>
                <a:gd name="connsiteX1" fmla="*/ 449096 w 563479"/>
                <a:gd name="connsiteY1" fmla="*/ 284406 h 583725"/>
                <a:gd name="connsiteX2" fmla="*/ 449096 w 563479"/>
                <a:gd name="connsiteY2" fmla="*/ 87617 h 583725"/>
                <a:gd name="connsiteX3" fmla="*/ 446257 w 563479"/>
                <a:gd name="connsiteY3" fmla="*/ 80767 h 583725"/>
                <a:gd name="connsiteX4" fmla="*/ 368343 w 563479"/>
                <a:gd name="connsiteY4" fmla="*/ 2839 h 583725"/>
                <a:gd name="connsiteX5" fmla="*/ 361493 w 563479"/>
                <a:gd name="connsiteY5" fmla="*/ 0 h 583725"/>
                <a:gd name="connsiteX6" fmla="*/ 9689 w 563479"/>
                <a:gd name="connsiteY6" fmla="*/ 0 h 583725"/>
                <a:gd name="connsiteX7" fmla="*/ 0 w 563479"/>
                <a:gd name="connsiteY7" fmla="*/ 9689 h 583725"/>
                <a:gd name="connsiteX8" fmla="*/ 0 w 563479"/>
                <a:gd name="connsiteY8" fmla="*/ 574037 h 583725"/>
                <a:gd name="connsiteX9" fmla="*/ 9689 w 563479"/>
                <a:gd name="connsiteY9" fmla="*/ 583726 h 583725"/>
                <a:gd name="connsiteX10" fmla="*/ 439407 w 563479"/>
                <a:gd name="connsiteY10" fmla="*/ 583726 h 583725"/>
                <a:gd name="connsiteX11" fmla="*/ 449096 w 563479"/>
                <a:gd name="connsiteY11" fmla="*/ 574037 h 583725"/>
                <a:gd name="connsiteX12" fmla="*/ 449096 w 563479"/>
                <a:gd name="connsiteY12" fmla="*/ 528554 h 583725"/>
                <a:gd name="connsiteX13" fmla="*/ 563479 w 563479"/>
                <a:gd name="connsiteY13" fmla="*/ 406480 h 583725"/>
                <a:gd name="connsiteX14" fmla="*/ 371183 w 563479"/>
                <a:gd name="connsiteY14" fmla="*/ 33065 h 583725"/>
                <a:gd name="connsiteX15" fmla="*/ 416045 w 563479"/>
                <a:gd name="connsiteY15" fmla="*/ 77928 h 583725"/>
                <a:gd name="connsiteX16" fmla="*/ 371183 w 563479"/>
                <a:gd name="connsiteY16" fmla="*/ 77928 h 583725"/>
                <a:gd name="connsiteX17" fmla="*/ 371183 w 563479"/>
                <a:gd name="connsiteY17" fmla="*/ 33065 h 583725"/>
                <a:gd name="connsiteX18" fmla="*/ 19392 w 563479"/>
                <a:gd name="connsiteY18" fmla="*/ 564361 h 583725"/>
                <a:gd name="connsiteX19" fmla="*/ 19392 w 563479"/>
                <a:gd name="connsiteY19" fmla="*/ 19379 h 583725"/>
                <a:gd name="connsiteX20" fmla="*/ 351832 w 563479"/>
                <a:gd name="connsiteY20" fmla="*/ 19379 h 583725"/>
                <a:gd name="connsiteX21" fmla="*/ 351832 w 563479"/>
                <a:gd name="connsiteY21" fmla="*/ 87617 h 583725"/>
                <a:gd name="connsiteX22" fmla="*/ 361521 w 563479"/>
                <a:gd name="connsiteY22" fmla="*/ 97306 h 583725"/>
                <a:gd name="connsiteX23" fmla="*/ 429759 w 563479"/>
                <a:gd name="connsiteY23" fmla="*/ 97306 h 583725"/>
                <a:gd name="connsiteX24" fmla="*/ 429759 w 563479"/>
                <a:gd name="connsiteY24" fmla="*/ 284668 h 583725"/>
                <a:gd name="connsiteX25" fmla="*/ 318767 w 563479"/>
                <a:gd name="connsiteY25" fmla="*/ 406494 h 583725"/>
                <a:gd name="connsiteX26" fmla="*/ 429759 w 563479"/>
                <a:gd name="connsiteY26" fmla="*/ 528319 h 583725"/>
                <a:gd name="connsiteX27" fmla="*/ 429759 w 563479"/>
                <a:gd name="connsiteY27" fmla="*/ 564375 h 583725"/>
                <a:gd name="connsiteX28" fmla="*/ 19392 w 563479"/>
                <a:gd name="connsiteY28" fmla="*/ 564375 h 583725"/>
                <a:gd name="connsiteX29" fmla="*/ 441116 w 563479"/>
                <a:gd name="connsiteY29" fmla="*/ 509478 h 583725"/>
                <a:gd name="connsiteX30" fmla="*/ 338118 w 563479"/>
                <a:gd name="connsiteY30" fmla="*/ 406480 h 583725"/>
                <a:gd name="connsiteX31" fmla="*/ 441116 w 563479"/>
                <a:gd name="connsiteY31" fmla="*/ 303482 h 583725"/>
                <a:gd name="connsiteX32" fmla="*/ 544128 w 563479"/>
                <a:gd name="connsiteY32" fmla="*/ 406480 h 583725"/>
                <a:gd name="connsiteX33" fmla="*/ 441116 w 563479"/>
                <a:gd name="connsiteY33" fmla="*/ 509478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63479" h="583725">
                  <a:moveTo>
                    <a:pt x="563479" y="406480"/>
                  </a:moveTo>
                  <a:cubicBezTo>
                    <a:pt x="563479" y="341687"/>
                    <a:pt x="512855" y="288541"/>
                    <a:pt x="449096" y="284406"/>
                  </a:cubicBezTo>
                  <a:lnTo>
                    <a:pt x="449096" y="87617"/>
                  </a:lnTo>
                  <a:cubicBezTo>
                    <a:pt x="449096" y="85053"/>
                    <a:pt x="448076" y="82586"/>
                    <a:pt x="446257" y="80767"/>
                  </a:cubicBezTo>
                  <a:lnTo>
                    <a:pt x="368343" y="2839"/>
                  </a:lnTo>
                  <a:cubicBezTo>
                    <a:pt x="366524" y="1020"/>
                    <a:pt x="364071" y="0"/>
                    <a:pt x="361493" y="0"/>
                  </a:cubicBezTo>
                  <a:lnTo>
                    <a:pt x="9689" y="0"/>
                  </a:lnTo>
                  <a:cubicBezTo>
                    <a:pt x="4342" y="0"/>
                    <a:pt x="0" y="4342"/>
                    <a:pt x="0" y="9689"/>
                  </a:cubicBezTo>
                  <a:lnTo>
                    <a:pt x="0" y="574037"/>
                  </a:lnTo>
                  <a:cubicBezTo>
                    <a:pt x="0" y="579384"/>
                    <a:pt x="4342" y="583726"/>
                    <a:pt x="9689" y="583726"/>
                  </a:cubicBezTo>
                  <a:lnTo>
                    <a:pt x="439407" y="583726"/>
                  </a:lnTo>
                  <a:cubicBezTo>
                    <a:pt x="444755" y="583726"/>
                    <a:pt x="449096" y="579384"/>
                    <a:pt x="449096" y="574037"/>
                  </a:cubicBezTo>
                  <a:lnTo>
                    <a:pt x="449096" y="528554"/>
                  </a:lnTo>
                  <a:cubicBezTo>
                    <a:pt x="512869" y="524433"/>
                    <a:pt x="563479" y="471273"/>
                    <a:pt x="563479" y="406480"/>
                  </a:cubicBezTo>
                  <a:close/>
                  <a:moveTo>
                    <a:pt x="371183" y="33065"/>
                  </a:moveTo>
                  <a:lnTo>
                    <a:pt x="416045" y="77928"/>
                  </a:lnTo>
                  <a:lnTo>
                    <a:pt x="371183" y="77928"/>
                  </a:lnTo>
                  <a:lnTo>
                    <a:pt x="371183" y="33065"/>
                  </a:lnTo>
                  <a:close/>
                  <a:moveTo>
                    <a:pt x="19392" y="564361"/>
                  </a:moveTo>
                  <a:lnTo>
                    <a:pt x="19392" y="19379"/>
                  </a:lnTo>
                  <a:lnTo>
                    <a:pt x="351832" y="19379"/>
                  </a:lnTo>
                  <a:lnTo>
                    <a:pt x="351832" y="87617"/>
                  </a:lnTo>
                  <a:cubicBezTo>
                    <a:pt x="351832" y="92964"/>
                    <a:pt x="356159" y="97306"/>
                    <a:pt x="361521" y="97306"/>
                  </a:cubicBezTo>
                  <a:lnTo>
                    <a:pt x="429759" y="97306"/>
                  </a:lnTo>
                  <a:lnTo>
                    <a:pt x="429759" y="284668"/>
                  </a:lnTo>
                  <a:cubicBezTo>
                    <a:pt x="367599" y="290430"/>
                    <a:pt x="318767" y="342845"/>
                    <a:pt x="318767" y="406494"/>
                  </a:cubicBezTo>
                  <a:cubicBezTo>
                    <a:pt x="318767" y="470142"/>
                    <a:pt x="367599" y="522558"/>
                    <a:pt x="429759" y="528319"/>
                  </a:cubicBezTo>
                  <a:lnTo>
                    <a:pt x="429759" y="564375"/>
                  </a:lnTo>
                  <a:lnTo>
                    <a:pt x="19392" y="564375"/>
                  </a:lnTo>
                  <a:close/>
                  <a:moveTo>
                    <a:pt x="441116" y="509478"/>
                  </a:moveTo>
                  <a:cubicBezTo>
                    <a:pt x="384318" y="509478"/>
                    <a:pt x="338118" y="463265"/>
                    <a:pt x="338118" y="406480"/>
                  </a:cubicBezTo>
                  <a:cubicBezTo>
                    <a:pt x="338118" y="349681"/>
                    <a:pt x="384331" y="303482"/>
                    <a:pt x="441116" y="303482"/>
                  </a:cubicBezTo>
                  <a:cubicBezTo>
                    <a:pt x="497915" y="303482"/>
                    <a:pt x="544128" y="349695"/>
                    <a:pt x="544128" y="406480"/>
                  </a:cubicBezTo>
                  <a:cubicBezTo>
                    <a:pt x="544114" y="463279"/>
                    <a:pt x="497915" y="509478"/>
                    <a:pt x="441116" y="509478"/>
                  </a:cubicBezTo>
                  <a:close/>
                </a:path>
              </a:pathLst>
            </a:custGeom>
            <a:solidFill>
              <a:srgbClr val="000000"/>
            </a:solidFill>
            <a:ln w="1378" cap="flat">
              <a:noFill/>
              <a:prstDash val="solid"/>
              <a:miter/>
            </a:ln>
          </p:spPr>
          <p:txBody>
            <a:bodyPr rtlCol="0" anchor="ctr"/>
            <a:lstStyle/>
            <a:p>
              <a:endParaRPr lang="en-US"/>
            </a:p>
          </p:txBody>
        </p:sp>
        <p:sp>
          <p:nvSpPr>
            <p:cNvPr id="2194" name="Forma libre: forma 2193">
              <a:extLst>
                <a:ext uri="{FF2B5EF4-FFF2-40B4-BE49-F238E27FC236}">
                  <a16:creationId xmlns:a16="http://schemas.microsoft.com/office/drawing/2014/main" id="{908689BE-248B-4229-A304-CDED39088A44}"/>
                </a:ext>
              </a:extLst>
            </p:cNvPr>
            <p:cNvSpPr/>
            <p:nvPr/>
          </p:nvSpPr>
          <p:spPr>
            <a:xfrm>
              <a:off x="2924929" y="1946868"/>
              <a:ext cx="80132" cy="183516"/>
            </a:xfrm>
            <a:custGeom>
              <a:avLst/>
              <a:gdLst>
                <a:gd name="connsiteX0" fmla="*/ 60768 w 80132"/>
                <a:gd name="connsiteY0" fmla="*/ 61430 h 183516"/>
                <a:gd name="connsiteX1" fmla="*/ 70444 w 80132"/>
                <a:gd name="connsiteY1" fmla="*/ 71119 h 183516"/>
                <a:gd name="connsiteX2" fmla="*/ 80133 w 80132"/>
                <a:gd name="connsiteY2" fmla="*/ 61430 h 183516"/>
                <a:gd name="connsiteX3" fmla="*/ 49714 w 80132"/>
                <a:gd name="connsiteY3" fmla="*/ 22631 h 183516"/>
                <a:gd name="connsiteX4" fmla="*/ 49714 w 80132"/>
                <a:gd name="connsiteY4" fmla="*/ 9689 h 183516"/>
                <a:gd name="connsiteX5" fmla="*/ 40025 w 80132"/>
                <a:gd name="connsiteY5" fmla="*/ 0 h 183516"/>
                <a:gd name="connsiteX6" fmla="*/ 30336 w 80132"/>
                <a:gd name="connsiteY6" fmla="*/ 9689 h 183516"/>
                <a:gd name="connsiteX7" fmla="*/ 30336 w 80132"/>
                <a:gd name="connsiteY7" fmla="*/ 22673 h 183516"/>
                <a:gd name="connsiteX8" fmla="*/ 97 w 80132"/>
                <a:gd name="connsiteY8" fmla="*/ 61430 h 183516"/>
                <a:gd name="connsiteX9" fmla="*/ 30336 w 80132"/>
                <a:gd name="connsiteY9" fmla="*/ 100173 h 183516"/>
                <a:gd name="connsiteX10" fmla="*/ 30336 w 80132"/>
                <a:gd name="connsiteY10" fmla="*/ 140198 h 183516"/>
                <a:gd name="connsiteX11" fmla="*/ 19379 w 80132"/>
                <a:gd name="connsiteY11" fmla="*/ 122087 h 183516"/>
                <a:gd name="connsiteX12" fmla="*/ 9689 w 80132"/>
                <a:gd name="connsiteY12" fmla="*/ 112398 h 183516"/>
                <a:gd name="connsiteX13" fmla="*/ 0 w 80132"/>
                <a:gd name="connsiteY13" fmla="*/ 122087 h 183516"/>
                <a:gd name="connsiteX14" fmla="*/ 30322 w 80132"/>
                <a:gd name="connsiteY14" fmla="*/ 160858 h 183516"/>
                <a:gd name="connsiteX15" fmla="*/ 30322 w 80132"/>
                <a:gd name="connsiteY15" fmla="*/ 173828 h 183516"/>
                <a:gd name="connsiteX16" fmla="*/ 40011 w 80132"/>
                <a:gd name="connsiteY16" fmla="*/ 183517 h 183516"/>
                <a:gd name="connsiteX17" fmla="*/ 49701 w 80132"/>
                <a:gd name="connsiteY17" fmla="*/ 173828 h 183516"/>
                <a:gd name="connsiteX18" fmla="*/ 49701 w 80132"/>
                <a:gd name="connsiteY18" fmla="*/ 160858 h 183516"/>
                <a:gd name="connsiteX19" fmla="*/ 80023 w 80132"/>
                <a:gd name="connsiteY19" fmla="*/ 122087 h 183516"/>
                <a:gd name="connsiteX20" fmla="*/ 49701 w 80132"/>
                <a:gd name="connsiteY20" fmla="*/ 83317 h 183516"/>
                <a:gd name="connsiteX21" fmla="*/ 49701 w 80132"/>
                <a:gd name="connsiteY21" fmla="*/ 43264 h 183516"/>
                <a:gd name="connsiteX22" fmla="*/ 60768 w 80132"/>
                <a:gd name="connsiteY22" fmla="*/ 61430 h 183516"/>
                <a:gd name="connsiteX23" fmla="*/ 19475 w 80132"/>
                <a:gd name="connsiteY23" fmla="*/ 61430 h 183516"/>
                <a:gd name="connsiteX24" fmla="*/ 30350 w 80132"/>
                <a:gd name="connsiteY24" fmla="*/ 43360 h 183516"/>
                <a:gd name="connsiteX25" fmla="*/ 30350 w 80132"/>
                <a:gd name="connsiteY25" fmla="*/ 79499 h 183516"/>
                <a:gd name="connsiteX26" fmla="*/ 19475 w 80132"/>
                <a:gd name="connsiteY26" fmla="*/ 61430 h 183516"/>
                <a:gd name="connsiteX27" fmla="*/ 60685 w 80132"/>
                <a:gd name="connsiteY27" fmla="*/ 122087 h 183516"/>
                <a:gd name="connsiteX28" fmla="*/ 49728 w 80132"/>
                <a:gd name="connsiteY28" fmla="*/ 140212 h 183516"/>
                <a:gd name="connsiteX29" fmla="*/ 49728 w 80132"/>
                <a:gd name="connsiteY29" fmla="*/ 103977 h 183516"/>
                <a:gd name="connsiteX30" fmla="*/ 60685 w 80132"/>
                <a:gd name="connsiteY30" fmla="*/ 122087 h 18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0132" h="183516">
                  <a:moveTo>
                    <a:pt x="60768" y="61430"/>
                  </a:moveTo>
                  <a:cubicBezTo>
                    <a:pt x="60768" y="66777"/>
                    <a:pt x="65096" y="71119"/>
                    <a:pt x="70444" y="71119"/>
                  </a:cubicBezTo>
                  <a:cubicBezTo>
                    <a:pt x="75791" y="71119"/>
                    <a:pt x="80133" y="66777"/>
                    <a:pt x="80133" y="61430"/>
                  </a:cubicBezTo>
                  <a:cubicBezTo>
                    <a:pt x="80133" y="42685"/>
                    <a:pt x="67150" y="26945"/>
                    <a:pt x="49714" y="22631"/>
                  </a:cubicBezTo>
                  <a:lnTo>
                    <a:pt x="49714" y="9689"/>
                  </a:lnTo>
                  <a:cubicBezTo>
                    <a:pt x="49714" y="4342"/>
                    <a:pt x="45387" y="0"/>
                    <a:pt x="40025" y="0"/>
                  </a:cubicBezTo>
                  <a:cubicBezTo>
                    <a:pt x="34677" y="0"/>
                    <a:pt x="30336" y="4342"/>
                    <a:pt x="30336" y="9689"/>
                  </a:cubicBezTo>
                  <a:lnTo>
                    <a:pt x="30336" y="22673"/>
                  </a:lnTo>
                  <a:cubicBezTo>
                    <a:pt x="12997" y="27055"/>
                    <a:pt x="97" y="42740"/>
                    <a:pt x="97" y="61430"/>
                  </a:cubicBezTo>
                  <a:cubicBezTo>
                    <a:pt x="97" y="80119"/>
                    <a:pt x="12983" y="95804"/>
                    <a:pt x="30336" y="100173"/>
                  </a:cubicBezTo>
                  <a:lnTo>
                    <a:pt x="30336" y="140198"/>
                  </a:lnTo>
                  <a:cubicBezTo>
                    <a:pt x="23844" y="136711"/>
                    <a:pt x="19379" y="129943"/>
                    <a:pt x="19379" y="122087"/>
                  </a:cubicBezTo>
                  <a:cubicBezTo>
                    <a:pt x="19379" y="116740"/>
                    <a:pt x="15051" y="112398"/>
                    <a:pt x="9689" y="112398"/>
                  </a:cubicBezTo>
                  <a:cubicBezTo>
                    <a:pt x="4342" y="112398"/>
                    <a:pt x="0" y="116740"/>
                    <a:pt x="0" y="122087"/>
                  </a:cubicBezTo>
                  <a:cubicBezTo>
                    <a:pt x="0" y="140804"/>
                    <a:pt x="12928" y="156517"/>
                    <a:pt x="30322" y="160858"/>
                  </a:cubicBezTo>
                  <a:lnTo>
                    <a:pt x="30322" y="173828"/>
                  </a:lnTo>
                  <a:cubicBezTo>
                    <a:pt x="30322" y="179175"/>
                    <a:pt x="34650" y="183517"/>
                    <a:pt x="40011" y="183517"/>
                  </a:cubicBezTo>
                  <a:cubicBezTo>
                    <a:pt x="45359" y="183517"/>
                    <a:pt x="49701" y="179175"/>
                    <a:pt x="49701" y="173828"/>
                  </a:cubicBezTo>
                  <a:lnTo>
                    <a:pt x="49701" y="160858"/>
                  </a:lnTo>
                  <a:cubicBezTo>
                    <a:pt x="67094" y="156517"/>
                    <a:pt x="80023" y="140804"/>
                    <a:pt x="80023" y="122087"/>
                  </a:cubicBezTo>
                  <a:cubicBezTo>
                    <a:pt x="80023" y="103370"/>
                    <a:pt x="67081" y="87658"/>
                    <a:pt x="49701" y="83317"/>
                  </a:cubicBezTo>
                  <a:lnTo>
                    <a:pt x="49701" y="43264"/>
                  </a:lnTo>
                  <a:cubicBezTo>
                    <a:pt x="56261" y="46723"/>
                    <a:pt x="60768" y="53518"/>
                    <a:pt x="60768" y="61430"/>
                  </a:cubicBezTo>
                  <a:close/>
                  <a:moveTo>
                    <a:pt x="19475" y="61430"/>
                  </a:moveTo>
                  <a:cubicBezTo>
                    <a:pt x="19475" y="53601"/>
                    <a:pt x="23913" y="46861"/>
                    <a:pt x="30350" y="43360"/>
                  </a:cubicBezTo>
                  <a:lnTo>
                    <a:pt x="30350" y="79499"/>
                  </a:lnTo>
                  <a:cubicBezTo>
                    <a:pt x="23913" y="75998"/>
                    <a:pt x="19475" y="69258"/>
                    <a:pt x="19475" y="61430"/>
                  </a:cubicBezTo>
                  <a:close/>
                  <a:moveTo>
                    <a:pt x="60685" y="122087"/>
                  </a:moveTo>
                  <a:cubicBezTo>
                    <a:pt x="60685" y="129957"/>
                    <a:pt x="56206" y="136725"/>
                    <a:pt x="49728" y="140212"/>
                  </a:cubicBezTo>
                  <a:lnTo>
                    <a:pt x="49728" y="103977"/>
                  </a:lnTo>
                  <a:cubicBezTo>
                    <a:pt x="56206" y="107450"/>
                    <a:pt x="60685" y="114217"/>
                    <a:pt x="60685" y="122087"/>
                  </a:cubicBezTo>
                  <a:close/>
                </a:path>
              </a:pathLst>
            </a:custGeom>
            <a:solidFill>
              <a:srgbClr val="000000"/>
            </a:solidFill>
            <a:ln w="1378" cap="flat">
              <a:noFill/>
              <a:prstDash val="solid"/>
              <a:miter/>
            </a:ln>
          </p:spPr>
          <p:txBody>
            <a:bodyPr rtlCol="0" anchor="ctr"/>
            <a:lstStyle/>
            <a:p>
              <a:endParaRPr lang="en-US"/>
            </a:p>
          </p:txBody>
        </p:sp>
        <p:sp>
          <p:nvSpPr>
            <p:cNvPr id="2195" name="Forma libre: forma 2194">
              <a:extLst>
                <a:ext uri="{FF2B5EF4-FFF2-40B4-BE49-F238E27FC236}">
                  <a16:creationId xmlns:a16="http://schemas.microsoft.com/office/drawing/2014/main" id="{A3D68C09-C2BD-4E21-88D1-A17AC63629BE}"/>
                </a:ext>
              </a:extLst>
            </p:cNvPr>
            <p:cNvSpPr/>
            <p:nvPr/>
          </p:nvSpPr>
          <p:spPr>
            <a:xfrm>
              <a:off x="2602731" y="1959548"/>
              <a:ext cx="221763" cy="19378"/>
            </a:xfrm>
            <a:custGeom>
              <a:avLst/>
              <a:gdLst>
                <a:gd name="connsiteX0" fmla="*/ 212075 w 221763"/>
                <a:gd name="connsiteY0" fmla="*/ 0 h 19378"/>
                <a:gd name="connsiteX1" fmla="*/ 9689 w 221763"/>
                <a:gd name="connsiteY1" fmla="*/ 0 h 19378"/>
                <a:gd name="connsiteX2" fmla="*/ 0 w 221763"/>
                <a:gd name="connsiteY2" fmla="*/ 9689 h 19378"/>
                <a:gd name="connsiteX3" fmla="*/ 9689 w 221763"/>
                <a:gd name="connsiteY3" fmla="*/ 19379 h 19378"/>
                <a:gd name="connsiteX4" fmla="*/ 212075 w 221763"/>
                <a:gd name="connsiteY4" fmla="*/ 19379 h 19378"/>
                <a:gd name="connsiteX5" fmla="*/ 221764 w 221763"/>
                <a:gd name="connsiteY5" fmla="*/ 9689 h 19378"/>
                <a:gd name="connsiteX6" fmla="*/ 212075 w 221763"/>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763" h="19378">
                  <a:moveTo>
                    <a:pt x="212075" y="0"/>
                  </a:moveTo>
                  <a:lnTo>
                    <a:pt x="9689" y="0"/>
                  </a:lnTo>
                  <a:cubicBezTo>
                    <a:pt x="4341" y="0"/>
                    <a:pt x="0" y="4342"/>
                    <a:pt x="0" y="9689"/>
                  </a:cubicBezTo>
                  <a:cubicBezTo>
                    <a:pt x="0" y="15037"/>
                    <a:pt x="4341" y="19379"/>
                    <a:pt x="9689" y="19379"/>
                  </a:cubicBezTo>
                  <a:lnTo>
                    <a:pt x="212075" y="19379"/>
                  </a:lnTo>
                  <a:cubicBezTo>
                    <a:pt x="217422" y="19379"/>
                    <a:pt x="221764" y="15037"/>
                    <a:pt x="221764" y="9689"/>
                  </a:cubicBezTo>
                  <a:cubicBezTo>
                    <a:pt x="221764" y="4342"/>
                    <a:pt x="217436" y="0"/>
                    <a:pt x="212075" y="0"/>
                  </a:cubicBezTo>
                  <a:close/>
                </a:path>
              </a:pathLst>
            </a:custGeom>
            <a:solidFill>
              <a:srgbClr val="000000"/>
            </a:solidFill>
            <a:ln w="1378" cap="flat">
              <a:noFill/>
              <a:prstDash val="solid"/>
              <a:miter/>
            </a:ln>
          </p:spPr>
          <p:txBody>
            <a:bodyPr rtlCol="0" anchor="ctr"/>
            <a:lstStyle/>
            <a:p>
              <a:endParaRPr lang="en-US"/>
            </a:p>
          </p:txBody>
        </p:sp>
        <p:sp>
          <p:nvSpPr>
            <p:cNvPr id="2196" name="Forma libre: forma 2195">
              <a:extLst>
                <a:ext uri="{FF2B5EF4-FFF2-40B4-BE49-F238E27FC236}">
                  <a16:creationId xmlns:a16="http://schemas.microsoft.com/office/drawing/2014/main" id="{CF27B972-C7E1-4FD0-A1E7-81D6750ADFEE}"/>
                </a:ext>
              </a:extLst>
            </p:cNvPr>
            <p:cNvSpPr/>
            <p:nvPr/>
          </p:nvSpPr>
          <p:spPr>
            <a:xfrm>
              <a:off x="2602731" y="2017587"/>
              <a:ext cx="140638" cy="19378"/>
            </a:xfrm>
            <a:custGeom>
              <a:avLst/>
              <a:gdLst>
                <a:gd name="connsiteX0" fmla="*/ 9689 w 140638"/>
                <a:gd name="connsiteY0" fmla="*/ 19379 h 19378"/>
                <a:gd name="connsiteX1" fmla="*/ 130950 w 140638"/>
                <a:gd name="connsiteY1" fmla="*/ 19379 h 19378"/>
                <a:gd name="connsiteX2" fmla="*/ 140639 w 140638"/>
                <a:gd name="connsiteY2" fmla="*/ 9689 h 19378"/>
                <a:gd name="connsiteX3" fmla="*/ 130950 w 140638"/>
                <a:gd name="connsiteY3" fmla="*/ 0 h 19378"/>
                <a:gd name="connsiteX4" fmla="*/ 9689 w 140638"/>
                <a:gd name="connsiteY4" fmla="*/ 0 h 19378"/>
                <a:gd name="connsiteX5" fmla="*/ 0 w 140638"/>
                <a:gd name="connsiteY5" fmla="*/ 9689 h 19378"/>
                <a:gd name="connsiteX6" fmla="*/ 9689 w 140638"/>
                <a:gd name="connsiteY6" fmla="*/ 19379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638" h="19378">
                  <a:moveTo>
                    <a:pt x="9689" y="19379"/>
                  </a:moveTo>
                  <a:lnTo>
                    <a:pt x="130950" y="19379"/>
                  </a:lnTo>
                  <a:cubicBezTo>
                    <a:pt x="136297" y="19379"/>
                    <a:pt x="140639" y="15037"/>
                    <a:pt x="140639" y="9689"/>
                  </a:cubicBezTo>
                  <a:cubicBezTo>
                    <a:pt x="140639" y="4342"/>
                    <a:pt x="136297" y="0"/>
                    <a:pt x="130950" y="0"/>
                  </a:cubicBezTo>
                  <a:lnTo>
                    <a:pt x="9689" y="0"/>
                  </a:lnTo>
                  <a:cubicBezTo>
                    <a:pt x="4341" y="0"/>
                    <a:pt x="0" y="4342"/>
                    <a:pt x="0" y="9689"/>
                  </a:cubicBezTo>
                  <a:cubicBezTo>
                    <a:pt x="14" y="15051"/>
                    <a:pt x="4341" y="19379"/>
                    <a:pt x="9689" y="19379"/>
                  </a:cubicBezTo>
                  <a:close/>
                </a:path>
              </a:pathLst>
            </a:custGeom>
            <a:solidFill>
              <a:srgbClr val="000000"/>
            </a:solidFill>
            <a:ln w="1378" cap="flat">
              <a:noFill/>
              <a:prstDash val="solid"/>
              <a:miter/>
            </a:ln>
          </p:spPr>
          <p:txBody>
            <a:bodyPr rtlCol="0" anchor="ctr"/>
            <a:lstStyle/>
            <a:p>
              <a:endParaRPr lang="en-US"/>
            </a:p>
          </p:txBody>
        </p:sp>
        <p:sp>
          <p:nvSpPr>
            <p:cNvPr id="2197" name="Forma libre: forma 2196">
              <a:extLst>
                <a:ext uri="{FF2B5EF4-FFF2-40B4-BE49-F238E27FC236}">
                  <a16:creationId xmlns:a16="http://schemas.microsoft.com/office/drawing/2014/main" id="{1A196292-2BA2-4D22-B6E2-57BF22487BC4}"/>
                </a:ext>
              </a:extLst>
            </p:cNvPr>
            <p:cNvSpPr/>
            <p:nvPr/>
          </p:nvSpPr>
          <p:spPr>
            <a:xfrm>
              <a:off x="2602731" y="2075668"/>
              <a:ext cx="221763" cy="19378"/>
            </a:xfrm>
            <a:custGeom>
              <a:avLst/>
              <a:gdLst>
                <a:gd name="connsiteX0" fmla="*/ 212075 w 221763"/>
                <a:gd name="connsiteY0" fmla="*/ 0 h 19378"/>
                <a:gd name="connsiteX1" fmla="*/ 9689 w 221763"/>
                <a:gd name="connsiteY1" fmla="*/ 0 h 19378"/>
                <a:gd name="connsiteX2" fmla="*/ 0 w 221763"/>
                <a:gd name="connsiteY2" fmla="*/ 9689 h 19378"/>
                <a:gd name="connsiteX3" fmla="*/ 9689 w 221763"/>
                <a:gd name="connsiteY3" fmla="*/ 19379 h 19378"/>
                <a:gd name="connsiteX4" fmla="*/ 212075 w 221763"/>
                <a:gd name="connsiteY4" fmla="*/ 19379 h 19378"/>
                <a:gd name="connsiteX5" fmla="*/ 221764 w 221763"/>
                <a:gd name="connsiteY5" fmla="*/ 9689 h 19378"/>
                <a:gd name="connsiteX6" fmla="*/ 212075 w 221763"/>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763" h="19378">
                  <a:moveTo>
                    <a:pt x="212075" y="0"/>
                  </a:moveTo>
                  <a:lnTo>
                    <a:pt x="9689" y="0"/>
                  </a:lnTo>
                  <a:cubicBezTo>
                    <a:pt x="4341" y="0"/>
                    <a:pt x="0" y="4342"/>
                    <a:pt x="0" y="9689"/>
                  </a:cubicBezTo>
                  <a:cubicBezTo>
                    <a:pt x="0" y="15037"/>
                    <a:pt x="4341" y="19379"/>
                    <a:pt x="9689" y="19379"/>
                  </a:cubicBezTo>
                  <a:lnTo>
                    <a:pt x="212075" y="19379"/>
                  </a:lnTo>
                  <a:cubicBezTo>
                    <a:pt x="217422" y="19379"/>
                    <a:pt x="221764" y="15037"/>
                    <a:pt x="221764" y="9689"/>
                  </a:cubicBezTo>
                  <a:cubicBezTo>
                    <a:pt x="221764" y="4328"/>
                    <a:pt x="217436" y="0"/>
                    <a:pt x="212075" y="0"/>
                  </a:cubicBezTo>
                  <a:close/>
                </a:path>
              </a:pathLst>
            </a:custGeom>
            <a:solidFill>
              <a:srgbClr val="000000"/>
            </a:solidFill>
            <a:ln w="1378" cap="flat">
              <a:noFill/>
              <a:prstDash val="solid"/>
              <a:miter/>
            </a:ln>
          </p:spPr>
          <p:txBody>
            <a:bodyPr rtlCol="0" anchor="ctr"/>
            <a:lstStyle/>
            <a:p>
              <a:endParaRPr lang="en-US"/>
            </a:p>
          </p:txBody>
        </p:sp>
        <p:sp>
          <p:nvSpPr>
            <p:cNvPr id="2198" name="Forma libre: forma 2197">
              <a:extLst>
                <a:ext uri="{FF2B5EF4-FFF2-40B4-BE49-F238E27FC236}">
                  <a16:creationId xmlns:a16="http://schemas.microsoft.com/office/drawing/2014/main" id="{23A22F50-8C64-4BFE-963E-A5EB37E74EE4}"/>
                </a:ext>
              </a:extLst>
            </p:cNvPr>
            <p:cNvSpPr/>
            <p:nvPr/>
          </p:nvSpPr>
          <p:spPr>
            <a:xfrm>
              <a:off x="2602731" y="2133721"/>
              <a:ext cx="140638" cy="19378"/>
            </a:xfrm>
            <a:custGeom>
              <a:avLst/>
              <a:gdLst>
                <a:gd name="connsiteX0" fmla="*/ 130950 w 140638"/>
                <a:gd name="connsiteY0" fmla="*/ 0 h 19378"/>
                <a:gd name="connsiteX1" fmla="*/ 9689 w 140638"/>
                <a:gd name="connsiteY1" fmla="*/ 0 h 19378"/>
                <a:gd name="connsiteX2" fmla="*/ 0 w 140638"/>
                <a:gd name="connsiteY2" fmla="*/ 9689 h 19378"/>
                <a:gd name="connsiteX3" fmla="*/ 9689 w 140638"/>
                <a:gd name="connsiteY3" fmla="*/ 19379 h 19378"/>
                <a:gd name="connsiteX4" fmla="*/ 130950 w 140638"/>
                <a:gd name="connsiteY4" fmla="*/ 19379 h 19378"/>
                <a:gd name="connsiteX5" fmla="*/ 140639 w 140638"/>
                <a:gd name="connsiteY5" fmla="*/ 9689 h 19378"/>
                <a:gd name="connsiteX6" fmla="*/ 130950 w 140638"/>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638" h="19378">
                  <a:moveTo>
                    <a:pt x="130950" y="0"/>
                  </a:moveTo>
                  <a:lnTo>
                    <a:pt x="9689" y="0"/>
                  </a:lnTo>
                  <a:cubicBezTo>
                    <a:pt x="4341" y="0"/>
                    <a:pt x="0" y="4342"/>
                    <a:pt x="0" y="9689"/>
                  </a:cubicBezTo>
                  <a:cubicBezTo>
                    <a:pt x="0" y="15037"/>
                    <a:pt x="4341" y="19379"/>
                    <a:pt x="9689" y="19379"/>
                  </a:cubicBezTo>
                  <a:lnTo>
                    <a:pt x="130950" y="19379"/>
                  </a:lnTo>
                  <a:cubicBezTo>
                    <a:pt x="136297" y="19379"/>
                    <a:pt x="140639" y="15037"/>
                    <a:pt x="140639" y="9689"/>
                  </a:cubicBezTo>
                  <a:cubicBezTo>
                    <a:pt x="140625" y="4342"/>
                    <a:pt x="136297" y="0"/>
                    <a:pt x="130950" y="0"/>
                  </a:cubicBezTo>
                  <a:close/>
                </a:path>
              </a:pathLst>
            </a:custGeom>
            <a:solidFill>
              <a:srgbClr val="000000"/>
            </a:solidFill>
            <a:ln w="1378" cap="flat">
              <a:noFill/>
              <a:prstDash val="solid"/>
              <a:miter/>
            </a:ln>
          </p:spPr>
          <p:txBody>
            <a:bodyPr rtlCol="0" anchor="ctr"/>
            <a:lstStyle/>
            <a:p>
              <a:endParaRPr lang="en-US"/>
            </a:p>
          </p:txBody>
        </p:sp>
      </p:grpSp>
      <p:grpSp>
        <p:nvGrpSpPr>
          <p:cNvPr id="2199" name="Gráfico 3">
            <a:extLst>
              <a:ext uri="{FF2B5EF4-FFF2-40B4-BE49-F238E27FC236}">
                <a16:creationId xmlns:a16="http://schemas.microsoft.com/office/drawing/2014/main" id="{DAF6AF83-85C5-40A9-BF9C-8F24A9616789}"/>
              </a:ext>
            </a:extLst>
          </p:cNvPr>
          <p:cNvGrpSpPr/>
          <p:nvPr/>
        </p:nvGrpSpPr>
        <p:grpSpPr>
          <a:xfrm>
            <a:off x="3332595" y="1632154"/>
            <a:ext cx="583726" cy="583725"/>
            <a:chOff x="3332595" y="1632154"/>
            <a:chExt cx="583726" cy="583725"/>
          </a:xfrm>
          <a:solidFill>
            <a:srgbClr val="000000"/>
          </a:solidFill>
        </p:grpSpPr>
        <p:sp>
          <p:nvSpPr>
            <p:cNvPr id="2200" name="Forma libre: forma 2199">
              <a:extLst>
                <a:ext uri="{FF2B5EF4-FFF2-40B4-BE49-F238E27FC236}">
                  <a16:creationId xmlns:a16="http://schemas.microsoft.com/office/drawing/2014/main" id="{D54E1B76-B4EC-4A0D-A79D-EAED0FA553DD}"/>
                </a:ext>
              </a:extLst>
            </p:cNvPr>
            <p:cNvSpPr/>
            <p:nvPr/>
          </p:nvSpPr>
          <p:spPr>
            <a:xfrm>
              <a:off x="3390027" y="1689586"/>
              <a:ext cx="381388" cy="381381"/>
            </a:xfrm>
            <a:custGeom>
              <a:avLst/>
              <a:gdLst>
                <a:gd name="connsiteX0" fmla="*/ 182304 w 381388"/>
                <a:gd name="connsiteY0" fmla="*/ 259653 h 381381"/>
                <a:gd name="connsiteX1" fmla="*/ 182387 w 381388"/>
                <a:gd name="connsiteY1" fmla="*/ 259542 h 381381"/>
                <a:gd name="connsiteX2" fmla="*/ 378556 w 381388"/>
                <a:gd name="connsiteY2" fmla="*/ 63373 h 381381"/>
                <a:gd name="connsiteX3" fmla="*/ 381368 w 381388"/>
                <a:gd name="connsiteY3" fmla="*/ 55917 h 381381"/>
                <a:gd name="connsiteX4" fmla="*/ 377633 w 381388"/>
                <a:gd name="connsiteY4" fmla="*/ 48874 h 381381"/>
                <a:gd name="connsiteX5" fmla="*/ 234430 w 381388"/>
                <a:gd name="connsiteY5" fmla="*/ 0 h 381381"/>
                <a:gd name="connsiteX6" fmla="*/ 0 w 381388"/>
                <a:gd name="connsiteY6" fmla="*/ 234430 h 381381"/>
                <a:gd name="connsiteX7" fmla="*/ 48873 w 381388"/>
                <a:gd name="connsiteY7" fmla="*/ 377633 h 381381"/>
                <a:gd name="connsiteX8" fmla="*/ 55916 w 381388"/>
                <a:gd name="connsiteY8" fmla="*/ 381368 h 381381"/>
                <a:gd name="connsiteX9" fmla="*/ 56537 w 381388"/>
                <a:gd name="connsiteY9" fmla="*/ 381382 h 381381"/>
                <a:gd name="connsiteX10" fmla="*/ 63387 w 381388"/>
                <a:gd name="connsiteY10" fmla="*/ 378542 h 381381"/>
                <a:gd name="connsiteX11" fmla="*/ 182208 w 381388"/>
                <a:gd name="connsiteY11" fmla="*/ 259722 h 381381"/>
                <a:gd name="connsiteX12" fmla="*/ 182304 w 381388"/>
                <a:gd name="connsiteY12" fmla="*/ 259653 h 381381"/>
                <a:gd name="connsiteX13" fmla="*/ 153140 w 381388"/>
                <a:gd name="connsiteY13" fmla="*/ 261417 h 381381"/>
                <a:gd name="connsiteX14" fmla="*/ 76384 w 381388"/>
                <a:gd name="connsiteY14" fmla="*/ 183241 h 381381"/>
                <a:gd name="connsiteX15" fmla="*/ 186163 w 381388"/>
                <a:gd name="connsiteY15" fmla="*/ 75460 h 381381"/>
                <a:gd name="connsiteX16" fmla="*/ 261927 w 381388"/>
                <a:gd name="connsiteY16" fmla="*/ 152630 h 381381"/>
                <a:gd name="connsiteX17" fmla="*/ 253189 w 381388"/>
                <a:gd name="connsiteY17" fmla="*/ 161368 h 381381"/>
                <a:gd name="connsiteX18" fmla="*/ 206989 w 381388"/>
                <a:gd name="connsiteY18" fmla="*/ 114314 h 381381"/>
                <a:gd name="connsiteX19" fmla="*/ 200166 w 381388"/>
                <a:gd name="connsiteY19" fmla="*/ 111420 h 381381"/>
                <a:gd name="connsiteX20" fmla="*/ 193289 w 381388"/>
                <a:gd name="connsiteY20" fmla="*/ 114190 h 381381"/>
                <a:gd name="connsiteX21" fmla="*/ 185777 w 381388"/>
                <a:gd name="connsiteY21" fmla="*/ 117222 h 381381"/>
                <a:gd name="connsiteX22" fmla="*/ 178321 w 381388"/>
                <a:gd name="connsiteY22" fmla="*/ 114052 h 381381"/>
                <a:gd name="connsiteX23" fmla="*/ 171498 w 381388"/>
                <a:gd name="connsiteY23" fmla="*/ 111144 h 381381"/>
                <a:gd name="connsiteX24" fmla="*/ 164621 w 381388"/>
                <a:gd name="connsiteY24" fmla="*/ 113914 h 381381"/>
                <a:gd name="connsiteX25" fmla="*/ 115237 w 381388"/>
                <a:gd name="connsiteY25" fmla="*/ 162402 h 381381"/>
                <a:gd name="connsiteX26" fmla="*/ 112329 w 381388"/>
                <a:gd name="connsiteY26" fmla="*/ 169224 h 381381"/>
                <a:gd name="connsiteX27" fmla="*/ 115100 w 381388"/>
                <a:gd name="connsiteY27" fmla="*/ 176102 h 381381"/>
                <a:gd name="connsiteX28" fmla="*/ 118132 w 381388"/>
                <a:gd name="connsiteY28" fmla="*/ 183613 h 381381"/>
                <a:gd name="connsiteX29" fmla="*/ 114962 w 381388"/>
                <a:gd name="connsiteY29" fmla="*/ 191070 h 381381"/>
                <a:gd name="connsiteX30" fmla="*/ 114838 w 381388"/>
                <a:gd name="connsiteY30" fmla="*/ 204756 h 381381"/>
                <a:gd name="connsiteX31" fmla="*/ 161864 w 381388"/>
                <a:gd name="connsiteY31" fmla="*/ 252651 h 381381"/>
                <a:gd name="connsiteX32" fmla="*/ 153140 w 381388"/>
                <a:gd name="connsiteY32" fmla="*/ 261417 h 381381"/>
                <a:gd name="connsiteX33" fmla="*/ 134340 w 381388"/>
                <a:gd name="connsiteY33" fmla="*/ 196983 h 381381"/>
                <a:gd name="connsiteX34" fmla="*/ 137510 w 381388"/>
                <a:gd name="connsiteY34" fmla="*/ 183806 h 381381"/>
                <a:gd name="connsiteX35" fmla="*/ 134575 w 381388"/>
                <a:gd name="connsiteY35" fmla="*/ 170575 h 381381"/>
                <a:gd name="connsiteX36" fmla="*/ 172422 w 381388"/>
                <a:gd name="connsiteY36" fmla="*/ 133417 h 381381"/>
                <a:gd name="connsiteX37" fmla="*/ 185598 w 381388"/>
                <a:gd name="connsiteY37" fmla="*/ 136587 h 381381"/>
                <a:gd name="connsiteX38" fmla="*/ 198830 w 381388"/>
                <a:gd name="connsiteY38" fmla="*/ 133651 h 381381"/>
                <a:gd name="connsiteX39" fmla="*/ 239489 w 381388"/>
                <a:gd name="connsiteY39" fmla="*/ 175054 h 381381"/>
                <a:gd name="connsiteX40" fmla="*/ 175564 w 381388"/>
                <a:gd name="connsiteY40" fmla="*/ 238965 h 381381"/>
                <a:gd name="connsiteX41" fmla="*/ 134340 w 381388"/>
                <a:gd name="connsiteY41" fmla="*/ 196983 h 381381"/>
                <a:gd name="connsiteX42" fmla="*/ 57681 w 381388"/>
                <a:gd name="connsiteY42" fmla="*/ 356876 h 381381"/>
                <a:gd name="connsiteX43" fmla="*/ 19378 w 381388"/>
                <a:gd name="connsiteY43" fmla="*/ 234430 h 381381"/>
                <a:gd name="connsiteX44" fmla="*/ 234444 w 381388"/>
                <a:gd name="connsiteY44" fmla="*/ 19365 h 381381"/>
                <a:gd name="connsiteX45" fmla="*/ 356904 w 381388"/>
                <a:gd name="connsiteY45" fmla="*/ 57667 h 381381"/>
                <a:gd name="connsiteX46" fmla="*/ 275627 w 381388"/>
                <a:gd name="connsiteY46" fmla="*/ 138930 h 381381"/>
                <a:gd name="connsiteX47" fmla="*/ 193206 w 381388"/>
                <a:gd name="connsiteY47" fmla="*/ 54979 h 381381"/>
                <a:gd name="connsiteX48" fmla="*/ 179520 w 381388"/>
                <a:gd name="connsiteY48" fmla="*/ 54855 h 381381"/>
                <a:gd name="connsiteX49" fmla="*/ 55916 w 381388"/>
                <a:gd name="connsiteY49" fmla="*/ 176212 h 381381"/>
                <a:gd name="connsiteX50" fmla="*/ 53008 w 381388"/>
                <a:gd name="connsiteY50" fmla="*/ 183035 h 381381"/>
                <a:gd name="connsiteX51" fmla="*/ 55779 w 381388"/>
                <a:gd name="connsiteY51" fmla="*/ 189912 h 381381"/>
                <a:gd name="connsiteX52" fmla="*/ 139440 w 381388"/>
                <a:gd name="connsiteY52" fmla="*/ 275117 h 381381"/>
                <a:gd name="connsiteX53" fmla="*/ 57681 w 381388"/>
                <a:gd name="connsiteY53" fmla="*/ 356876 h 3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1388" h="381381">
                  <a:moveTo>
                    <a:pt x="182304" y="259653"/>
                  </a:moveTo>
                  <a:cubicBezTo>
                    <a:pt x="182332" y="259625"/>
                    <a:pt x="182359" y="259584"/>
                    <a:pt x="182387" y="259542"/>
                  </a:cubicBezTo>
                  <a:lnTo>
                    <a:pt x="378556" y="63373"/>
                  </a:lnTo>
                  <a:cubicBezTo>
                    <a:pt x="380527" y="61402"/>
                    <a:pt x="381547" y="58687"/>
                    <a:pt x="381368" y="55917"/>
                  </a:cubicBezTo>
                  <a:cubicBezTo>
                    <a:pt x="381189" y="53146"/>
                    <a:pt x="379824" y="50569"/>
                    <a:pt x="377633" y="48874"/>
                  </a:cubicBezTo>
                  <a:cubicBezTo>
                    <a:pt x="336257" y="16898"/>
                    <a:pt x="286736" y="0"/>
                    <a:pt x="234430" y="0"/>
                  </a:cubicBezTo>
                  <a:cubicBezTo>
                    <a:pt x="105162" y="0"/>
                    <a:pt x="0" y="105162"/>
                    <a:pt x="0" y="234430"/>
                  </a:cubicBezTo>
                  <a:cubicBezTo>
                    <a:pt x="0" y="286736"/>
                    <a:pt x="16898" y="336257"/>
                    <a:pt x="48873" y="377633"/>
                  </a:cubicBezTo>
                  <a:cubicBezTo>
                    <a:pt x="50569" y="379838"/>
                    <a:pt x="53146" y="381203"/>
                    <a:pt x="55916" y="381368"/>
                  </a:cubicBezTo>
                  <a:cubicBezTo>
                    <a:pt x="56123" y="381382"/>
                    <a:pt x="56330" y="381382"/>
                    <a:pt x="56537" y="381382"/>
                  </a:cubicBezTo>
                  <a:cubicBezTo>
                    <a:pt x="59100" y="381382"/>
                    <a:pt x="61567" y="380362"/>
                    <a:pt x="63387" y="378542"/>
                  </a:cubicBezTo>
                  <a:lnTo>
                    <a:pt x="182208" y="259722"/>
                  </a:lnTo>
                  <a:cubicBezTo>
                    <a:pt x="182235" y="259708"/>
                    <a:pt x="182276" y="259680"/>
                    <a:pt x="182304" y="259653"/>
                  </a:cubicBezTo>
                  <a:close/>
                  <a:moveTo>
                    <a:pt x="153140" y="261417"/>
                  </a:moveTo>
                  <a:lnTo>
                    <a:pt x="76384" y="183241"/>
                  </a:lnTo>
                  <a:lnTo>
                    <a:pt x="186163" y="75460"/>
                  </a:lnTo>
                  <a:lnTo>
                    <a:pt x="261927" y="152630"/>
                  </a:lnTo>
                  <a:lnTo>
                    <a:pt x="253189" y="161368"/>
                  </a:lnTo>
                  <a:lnTo>
                    <a:pt x="206989" y="114314"/>
                  </a:lnTo>
                  <a:cubicBezTo>
                    <a:pt x="205183" y="112481"/>
                    <a:pt x="202730" y="111433"/>
                    <a:pt x="200166" y="111420"/>
                  </a:cubicBezTo>
                  <a:cubicBezTo>
                    <a:pt x="197410" y="111378"/>
                    <a:pt x="195136" y="112398"/>
                    <a:pt x="193289" y="114190"/>
                  </a:cubicBezTo>
                  <a:cubicBezTo>
                    <a:pt x="191277" y="116175"/>
                    <a:pt x="188603" y="117263"/>
                    <a:pt x="185777" y="117222"/>
                  </a:cubicBezTo>
                  <a:cubicBezTo>
                    <a:pt x="182952" y="117194"/>
                    <a:pt x="180292" y="116064"/>
                    <a:pt x="178321" y="114052"/>
                  </a:cubicBezTo>
                  <a:cubicBezTo>
                    <a:pt x="176515" y="112219"/>
                    <a:pt x="174062" y="111171"/>
                    <a:pt x="171498" y="111144"/>
                  </a:cubicBezTo>
                  <a:cubicBezTo>
                    <a:pt x="169031" y="111213"/>
                    <a:pt x="166454" y="112109"/>
                    <a:pt x="164621" y="113914"/>
                  </a:cubicBezTo>
                  <a:lnTo>
                    <a:pt x="115237" y="162402"/>
                  </a:lnTo>
                  <a:cubicBezTo>
                    <a:pt x="113404" y="164207"/>
                    <a:pt x="112357" y="166661"/>
                    <a:pt x="112329" y="169224"/>
                  </a:cubicBezTo>
                  <a:cubicBezTo>
                    <a:pt x="112302" y="171788"/>
                    <a:pt x="113308" y="174269"/>
                    <a:pt x="115100" y="176102"/>
                  </a:cubicBezTo>
                  <a:cubicBezTo>
                    <a:pt x="117084" y="178114"/>
                    <a:pt x="118159" y="180788"/>
                    <a:pt x="118132" y="183613"/>
                  </a:cubicBezTo>
                  <a:cubicBezTo>
                    <a:pt x="118104" y="186439"/>
                    <a:pt x="116988" y="189085"/>
                    <a:pt x="114962" y="191070"/>
                  </a:cubicBezTo>
                  <a:cubicBezTo>
                    <a:pt x="111144" y="194819"/>
                    <a:pt x="111089" y="200952"/>
                    <a:pt x="114838" y="204756"/>
                  </a:cubicBezTo>
                  <a:lnTo>
                    <a:pt x="161864" y="252651"/>
                  </a:lnTo>
                  <a:lnTo>
                    <a:pt x="153140" y="261417"/>
                  </a:lnTo>
                  <a:close/>
                  <a:moveTo>
                    <a:pt x="134340" y="196983"/>
                  </a:moveTo>
                  <a:cubicBezTo>
                    <a:pt x="136366" y="192944"/>
                    <a:pt x="137469" y="188465"/>
                    <a:pt x="137510" y="183806"/>
                  </a:cubicBezTo>
                  <a:cubicBezTo>
                    <a:pt x="137551" y="179148"/>
                    <a:pt x="136532" y="174655"/>
                    <a:pt x="134575" y="170575"/>
                  </a:cubicBezTo>
                  <a:lnTo>
                    <a:pt x="172422" y="133417"/>
                  </a:lnTo>
                  <a:cubicBezTo>
                    <a:pt x="176460" y="135457"/>
                    <a:pt x="180940" y="136545"/>
                    <a:pt x="185598" y="136587"/>
                  </a:cubicBezTo>
                  <a:cubicBezTo>
                    <a:pt x="190284" y="136532"/>
                    <a:pt x="194750" y="135608"/>
                    <a:pt x="198830" y="133651"/>
                  </a:cubicBezTo>
                  <a:lnTo>
                    <a:pt x="239489" y="175054"/>
                  </a:lnTo>
                  <a:lnTo>
                    <a:pt x="175564" y="238965"/>
                  </a:lnTo>
                  <a:lnTo>
                    <a:pt x="134340" y="196983"/>
                  </a:lnTo>
                  <a:close/>
                  <a:moveTo>
                    <a:pt x="57681" y="356876"/>
                  </a:moveTo>
                  <a:cubicBezTo>
                    <a:pt x="32582" y="320820"/>
                    <a:pt x="19378" y="278714"/>
                    <a:pt x="19378" y="234430"/>
                  </a:cubicBezTo>
                  <a:cubicBezTo>
                    <a:pt x="19378" y="115844"/>
                    <a:pt x="115857" y="19365"/>
                    <a:pt x="234444" y="19365"/>
                  </a:cubicBezTo>
                  <a:cubicBezTo>
                    <a:pt x="278728" y="19365"/>
                    <a:pt x="320834" y="32569"/>
                    <a:pt x="356904" y="57667"/>
                  </a:cubicBezTo>
                  <a:lnTo>
                    <a:pt x="275627" y="138930"/>
                  </a:lnTo>
                  <a:lnTo>
                    <a:pt x="193206" y="54979"/>
                  </a:lnTo>
                  <a:cubicBezTo>
                    <a:pt x="189457" y="51161"/>
                    <a:pt x="183324" y="51106"/>
                    <a:pt x="179520" y="54855"/>
                  </a:cubicBezTo>
                  <a:lnTo>
                    <a:pt x="55916" y="176212"/>
                  </a:lnTo>
                  <a:cubicBezTo>
                    <a:pt x="54083" y="178018"/>
                    <a:pt x="53036" y="180471"/>
                    <a:pt x="53008" y="183035"/>
                  </a:cubicBezTo>
                  <a:cubicBezTo>
                    <a:pt x="52981" y="185598"/>
                    <a:pt x="53987" y="188079"/>
                    <a:pt x="55779" y="189912"/>
                  </a:cubicBezTo>
                  <a:lnTo>
                    <a:pt x="139440" y="275117"/>
                  </a:lnTo>
                  <a:lnTo>
                    <a:pt x="57681" y="356876"/>
                  </a:lnTo>
                  <a:close/>
                </a:path>
              </a:pathLst>
            </a:custGeom>
            <a:solidFill>
              <a:srgbClr val="000000"/>
            </a:solidFill>
            <a:ln w="1378" cap="flat">
              <a:noFill/>
              <a:prstDash val="solid"/>
              <a:miter/>
            </a:ln>
          </p:spPr>
          <p:txBody>
            <a:bodyPr rtlCol="0" anchor="ctr"/>
            <a:lstStyle/>
            <a:p>
              <a:endParaRPr lang="en-US"/>
            </a:p>
          </p:txBody>
        </p:sp>
        <p:sp>
          <p:nvSpPr>
            <p:cNvPr id="2201" name="Forma libre: forma 2200">
              <a:extLst>
                <a:ext uri="{FF2B5EF4-FFF2-40B4-BE49-F238E27FC236}">
                  <a16:creationId xmlns:a16="http://schemas.microsoft.com/office/drawing/2014/main" id="{098E2FCA-2FF4-4250-A14B-5E4E72CC7945}"/>
                </a:ext>
              </a:extLst>
            </p:cNvPr>
            <p:cNvSpPr/>
            <p:nvPr/>
          </p:nvSpPr>
          <p:spPr>
            <a:xfrm>
              <a:off x="3477514" y="1777056"/>
              <a:ext cx="381388" cy="381362"/>
            </a:xfrm>
            <a:custGeom>
              <a:avLst/>
              <a:gdLst>
                <a:gd name="connsiteX0" fmla="*/ 332501 w 381388"/>
                <a:gd name="connsiteY0" fmla="*/ 3758 h 381362"/>
                <a:gd name="connsiteX1" fmla="*/ 325458 w 381388"/>
                <a:gd name="connsiteY1" fmla="*/ 23 h 381362"/>
                <a:gd name="connsiteX2" fmla="*/ 318001 w 381388"/>
                <a:gd name="connsiteY2" fmla="*/ 2834 h 381362"/>
                <a:gd name="connsiteX3" fmla="*/ 221591 w 381388"/>
                <a:gd name="connsiteY3" fmla="*/ 99244 h 381362"/>
                <a:gd name="connsiteX4" fmla="*/ 221536 w 381388"/>
                <a:gd name="connsiteY4" fmla="*/ 99300 h 381362"/>
                <a:gd name="connsiteX5" fmla="*/ 221481 w 381388"/>
                <a:gd name="connsiteY5" fmla="*/ 99369 h 381362"/>
                <a:gd name="connsiteX6" fmla="*/ 199167 w 381388"/>
                <a:gd name="connsiteY6" fmla="*/ 121655 h 381362"/>
                <a:gd name="connsiteX7" fmla="*/ 199084 w 381388"/>
                <a:gd name="connsiteY7" fmla="*/ 121724 h 381362"/>
                <a:gd name="connsiteX8" fmla="*/ 199001 w 381388"/>
                <a:gd name="connsiteY8" fmla="*/ 121821 h 381362"/>
                <a:gd name="connsiteX9" fmla="*/ 2832 w 381388"/>
                <a:gd name="connsiteY9" fmla="*/ 317990 h 381362"/>
                <a:gd name="connsiteX10" fmla="*/ 20 w 381388"/>
                <a:gd name="connsiteY10" fmla="*/ 325447 h 381362"/>
                <a:gd name="connsiteX11" fmla="*/ 3755 w 381388"/>
                <a:gd name="connsiteY11" fmla="*/ 332489 h 381362"/>
                <a:gd name="connsiteX12" fmla="*/ 146958 w 381388"/>
                <a:gd name="connsiteY12" fmla="*/ 381363 h 381362"/>
                <a:gd name="connsiteX13" fmla="*/ 381388 w 381388"/>
                <a:gd name="connsiteY13" fmla="*/ 146933 h 381362"/>
                <a:gd name="connsiteX14" fmla="*/ 332501 w 381388"/>
                <a:gd name="connsiteY14" fmla="*/ 3758 h 381362"/>
                <a:gd name="connsiteX15" fmla="*/ 128199 w 381388"/>
                <a:gd name="connsiteY15" fmla="*/ 220009 h 381362"/>
                <a:gd name="connsiteX16" fmla="*/ 174399 w 381388"/>
                <a:gd name="connsiteY16" fmla="*/ 267063 h 381362"/>
                <a:gd name="connsiteX17" fmla="*/ 181222 w 381388"/>
                <a:gd name="connsiteY17" fmla="*/ 269957 h 381362"/>
                <a:gd name="connsiteX18" fmla="*/ 181304 w 381388"/>
                <a:gd name="connsiteY18" fmla="*/ 269957 h 381362"/>
                <a:gd name="connsiteX19" fmla="*/ 188085 w 381388"/>
                <a:gd name="connsiteY19" fmla="*/ 267187 h 381362"/>
                <a:gd name="connsiteX20" fmla="*/ 195597 w 381388"/>
                <a:gd name="connsiteY20" fmla="*/ 264155 h 381362"/>
                <a:gd name="connsiteX21" fmla="*/ 203053 w 381388"/>
                <a:gd name="connsiteY21" fmla="*/ 267325 h 381362"/>
                <a:gd name="connsiteX22" fmla="*/ 209876 w 381388"/>
                <a:gd name="connsiteY22" fmla="*/ 270233 h 381362"/>
                <a:gd name="connsiteX23" fmla="*/ 209972 w 381388"/>
                <a:gd name="connsiteY23" fmla="*/ 270233 h 381362"/>
                <a:gd name="connsiteX24" fmla="*/ 216753 w 381388"/>
                <a:gd name="connsiteY24" fmla="*/ 267463 h 381362"/>
                <a:gd name="connsiteX25" fmla="*/ 266137 w 381388"/>
                <a:gd name="connsiteY25" fmla="*/ 218975 h 381362"/>
                <a:gd name="connsiteX26" fmla="*/ 269031 w 381388"/>
                <a:gd name="connsiteY26" fmla="*/ 212153 h 381362"/>
                <a:gd name="connsiteX27" fmla="*/ 266261 w 381388"/>
                <a:gd name="connsiteY27" fmla="*/ 205275 h 381362"/>
                <a:gd name="connsiteX28" fmla="*/ 263229 w 381388"/>
                <a:gd name="connsiteY28" fmla="*/ 197763 h 381362"/>
                <a:gd name="connsiteX29" fmla="*/ 266399 w 381388"/>
                <a:gd name="connsiteY29" fmla="*/ 190307 h 381362"/>
                <a:gd name="connsiteX30" fmla="*/ 266523 w 381388"/>
                <a:gd name="connsiteY30" fmla="*/ 176621 h 381362"/>
                <a:gd name="connsiteX31" fmla="*/ 219496 w 381388"/>
                <a:gd name="connsiteY31" fmla="*/ 128726 h 381362"/>
                <a:gd name="connsiteX32" fmla="*/ 228235 w 381388"/>
                <a:gd name="connsiteY32" fmla="*/ 119987 h 381362"/>
                <a:gd name="connsiteX33" fmla="*/ 304991 w 381388"/>
                <a:gd name="connsiteY33" fmla="*/ 198163 h 381362"/>
                <a:gd name="connsiteX34" fmla="*/ 195211 w 381388"/>
                <a:gd name="connsiteY34" fmla="*/ 305944 h 381362"/>
                <a:gd name="connsiteX35" fmla="*/ 119448 w 381388"/>
                <a:gd name="connsiteY35" fmla="*/ 228774 h 381362"/>
                <a:gd name="connsiteX36" fmla="*/ 128199 w 381388"/>
                <a:gd name="connsiteY36" fmla="*/ 220009 h 381362"/>
                <a:gd name="connsiteX37" fmla="*/ 205810 w 381388"/>
                <a:gd name="connsiteY37" fmla="*/ 142398 h 381362"/>
                <a:gd name="connsiteX38" fmla="*/ 247048 w 381388"/>
                <a:gd name="connsiteY38" fmla="*/ 184394 h 381362"/>
                <a:gd name="connsiteX39" fmla="*/ 243878 w 381388"/>
                <a:gd name="connsiteY39" fmla="*/ 197570 h 381362"/>
                <a:gd name="connsiteX40" fmla="*/ 246814 w 381388"/>
                <a:gd name="connsiteY40" fmla="*/ 210802 h 381362"/>
                <a:gd name="connsiteX41" fmla="*/ 208966 w 381388"/>
                <a:gd name="connsiteY41" fmla="*/ 247960 h 381362"/>
                <a:gd name="connsiteX42" fmla="*/ 195790 w 381388"/>
                <a:gd name="connsiteY42" fmla="*/ 244790 h 381362"/>
                <a:gd name="connsiteX43" fmla="*/ 182558 w 381388"/>
                <a:gd name="connsiteY43" fmla="*/ 247726 h 381362"/>
                <a:gd name="connsiteX44" fmla="*/ 141913 w 381388"/>
                <a:gd name="connsiteY44" fmla="*/ 206322 h 381362"/>
                <a:gd name="connsiteX45" fmla="*/ 205810 w 381388"/>
                <a:gd name="connsiteY45" fmla="*/ 142398 h 381362"/>
                <a:gd name="connsiteX46" fmla="*/ 146944 w 381388"/>
                <a:gd name="connsiteY46" fmla="*/ 362012 h 381362"/>
                <a:gd name="connsiteX47" fmla="*/ 24485 w 381388"/>
                <a:gd name="connsiteY47" fmla="*/ 323710 h 381362"/>
                <a:gd name="connsiteX48" fmla="*/ 105747 w 381388"/>
                <a:gd name="connsiteY48" fmla="*/ 242447 h 381362"/>
                <a:gd name="connsiteX49" fmla="*/ 188168 w 381388"/>
                <a:gd name="connsiteY49" fmla="*/ 326398 h 381362"/>
                <a:gd name="connsiteX50" fmla="*/ 194991 w 381388"/>
                <a:gd name="connsiteY50" fmla="*/ 329292 h 381362"/>
                <a:gd name="connsiteX51" fmla="*/ 195073 w 381388"/>
                <a:gd name="connsiteY51" fmla="*/ 329292 h 381362"/>
                <a:gd name="connsiteX52" fmla="*/ 201854 w 381388"/>
                <a:gd name="connsiteY52" fmla="*/ 326522 h 381362"/>
                <a:gd name="connsiteX53" fmla="*/ 325458 w 381388"/>
                <a:gd name="connsiteY53" fmla="*/ 205165 h 381362"/>
                <a:gd name="connsiteX54" fmla="*/ 328352 w 381388"/>
                <a:gd name="connsiteY54" fmla="*/ 198342 h 381362"/>
                <a:gd name="connsiteX55" fmla="*/ 325582 w 381388"/>
                <a:gd name="connsiteY55" fmla="*/ 191465 h 381362"/>
                <a:gd name="connsiteX56" fmla="*/ 241921 w 381388"/>
                <a:gd name="connsiteY56" fmla="*/ 106260 h 381362"/>
                <a:gd name="connsiteX57" fmla="*/ 323680 w 381388"/>
                <a:gd name="connsiteY57" fmla="*/ 24501 h 381362"/>
                <a:gd name="connsiteX58" fmla="*/ 361982 w 381388"/>
                <a:gd name="connsiteY58" fmla="*/ 146946 h 381362"/>
                <a:gd name="connsiteX59" fmla="*/ 146944 w 381388"/>
                <a:gd name="connsiteY59" fmla="*/ 362012 h 38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81388" h="381362">
                  <a:moveTo>
                    <a:pt x="332501" y="3758"/>
                  </a:moveTo>
                  <a:cubicBezTo>
                    <a:pt x="330806" y="1553"/>
                    <a:pt x="328228" y="188"/>
                    <a:pt x="325458" y="23"/>
                  </a:cubicBezTo>
                  <a:cubicBezTo>
                    <a:pt x="322688" y="-170"/>
                    <a:pt x="319958" y="877"/>
                    <a:pt x="318001" y="2834"/>
                  </a:cubicBezTo>
                  <a:lnTo>
                    <a:pt x="221591" y="99244"/>
                  </a:lnTo>
                  <a:cubicBezTo>
                    <a:pt x="221577" y="99258"/>
                    <a:pt x="221550" y="99272"/>
                    <a:pt x="221536" y="99300"/>
                  </a:cubicBezTo>
                  <a:cubicBezTo>
                    <a:pt x="221508" y="99327"/>
                    <a:pt x="221495" y="99355"/>
                    <a:pt x="221481" y="99369"/>
                  </a:cubicBezTo>
                  <a:lnTo>
                    <a:pt x="199167" y="121655"/>
                  </a:lnTo>
                  <a:cubicBezTo>
                    <a:pt x="199139" y="121683"/>
                    <a:pt x="199112" y="121697"/>
                    <a:pt x="199084" y="121724"/>
                  </a:cubicBezTo>
                  <a:cubicBezTo>
                    <a:pt x="199057" y="121752"/>
                    <a:pt x="199029" y="121793"/>
                    <a:pt x="199001" y="121821"/>
                  </a:cubicBezTo>
                  <a:lnTo>
                    <a:pt x="2832" y="317990"/>
                  </a:lnTo>
                  <a:cubicBezTo>
                    <a:pt x="861" y="319961"/>
                    <a:pt x="-159" y="322676"/>
                    <a:pt x="20" y="325447"/>
                  </a:cubicBezTo>
                  <a:cubicBezTo>
                    <a:pt x="199" y="328217"/>
                    <a:pt x="1564" y="330794"/>
                    <a:pt x="3755" y="332489"/>
                  </a:cubicBezTo>
                  <a:cubicBezTo>
                    <a:pt x="45131" y="364465"/>
                    <a:pt x="94652" y="381363"/>
                    <a:pt x="146958" y="381363"/>
                  </a:cubicBezTo>
                  <a:cubicBezTo>
                    <a:pt x="276226" y="381363"/>
                    <a:pt x="381388" y="276201"/>
                    <a:pt x="381388" y="146933"/>
                  </a:cubicBezTo>
                  <a:cubicBezTo>
                    <a:pt x="381374" y="94641"/>
                    <a:pt x="364477" y="45134"/>
                    <a:pt x="332501" y="3758"/>
                  </a:cubicBezTo>
                  <a:close/>
                  <a:moveTo>
                    <a:pt x="128199" y="220009"/>
                  </a:moveTo>
                  <a:lnTo>
                    <a:pt x="174399" y="267063"/>
                  </a:lnTo>
                  <a:cubicBezTo>
                    <a:pt x="176205" y="268896"/>
                    <a:pt x="178658" y="269943"/>
                    <a:pt x="181222" y="269957"/>
                  </a:cubicBezTo>
                  <a:cubicBezTo>
                    <a:pt x="181249" y="269957"/>
                    <a:pt x="181277" y="269957"/>
                    <a:pt x="181304" y="269957"/>
                  </a:cubicBezTo>
                  <a:cubicBezTo>
                    <a:pt x="183840" y="269957"/>
                    <a:pt x="186280" y="268965"/>
                    <a:pt x="188085" y="267187"/>
                  </a:cubicBezTo>
                  <a:cubicBezTo>
                    <a:pt x="190098" y="265202"/>
                    <a:pt x="192937" y="264100"/>
                    <a:pt x="195597" y="264155"/>
                  </a:cubicBezTo>
                  <a:cubicBezTo>
                    <a:pt x="198422" y="264182"/>
                    <a:pt x="201083" y="265313"/>
                    <a:pt x="203053" y="267325"/>
                  </a:cubicBezTo>
                  <a:cubicBezTo>
                    <a:pt x="204859" y="269158"/>
                    <a:pt x="207312" y="270205"/>
                    <a:pt x="209876" y="270233"/>
                  </a:cubicBezTo>
                  <a:cubicBezTo>
                    <a:pt x="209904" y="270233"/>
                    <a:pt x="209931" y="270233"/>
                    <a:pt x="209972" y="270233"/>
                  </a:cubicBezTo>
                  <a:cubicBezTo>
                    <a:pt x="212508" y="270233"/>
                    <a:pt x="214948" y="269241"/>
                    <a:pt x="216753" y="267463"/>
                  </a:cubicBezTo>
                  <a:lnTo>
                    <a:pt x="266137" y="218975"/>
                  </a:lnTo>
                  <a:cubicBezTo>
                    <a:pt x="267970" y="217169"/>
                    <a:pt x="269017" y="214716"/>
                    <a:pt x="269031" y="212153"/>
                  </a:cubicBezTo>
                  <a:cubicBezTo>
                    <a:pt x="269059" y="209589"/>
                    <a:pt x="268053" y="207108"/>
                    <a:pt x="266261" y="205275"/>
                  </a:cubicBezTo>
                  <a:cubicBezTo>
                    <a:pt x="264276" y="203263"/>
                    <a:pt x="263201" y="200589"/>
                    <a:pt x="263229" y="197763"/>
                  </a:cubicBezTo>
                  <a:cubicBezTo>
                    <a:pt x="263256" y="194938"/>
                    <a:pt x="264373" y="192292"/>
                    <a:pt x="266399" y="190307"/>
                  </a:cubicBezTo>
                  <a:cubicBezTo>
                    <a:pt x="270217" y="186558"/>
                    <a:pt x="270272" y="180425"/>
                    <a:pt x="266523" y="176621"/>
                  </a:cubicBezTo>
                  <a:lnTo>
                    <a:pt x="219496" y="128726"/>
                  </a:lnTo>
                  <a:lnTo>
                    <a:pt x="228235" y="119987"/>
                  </a:lnTo>
                  <a:lnTo>
                    <a:pt x="304991" y="198163"/>
                  </a:lnTo>
                  <a:lnTo>
                    <a:pt x="195211" y="305944"/>
                  </a:lnTo>
                  <a:lnTo>
                    <a:pt x="119448" y="228774"/>
                  </a:lnTo>
                  <a:lnTo>
                    <a:pt x="128199" y="220009"/>
                  </a:lnTo>
                  <a:close/>
                  <a:moveTo>
                    <a:pt x="205810" y="142398"/>
                  </a:moveTo>
                  <a:lnTo>
                    <a:pt x="247048" y="184394"/>
                  </a:lnTo>
                  <a:cubicBezTo>
                    <a:pt x="245022" y="188432"/>
                    <a:pt x="243919" y="192912"/>
                    <a:pt x="243878" y="197570"/>
                  </a:cubicBezTo>
                  <a:cubicBezTo>
                    <a:pt x="243836" y="202229"/>
                    <a:pt x="244856" y="206722"/>
                    <a:pt x="246814" y="210802"/>
                  </a:cubicBezTo>
                  <a:lnTo>
                    <a:pt x="208966" y="247960"/>
                  </a:lnTo>
                  <a:cubicBezTo>
                    <a:pt x="204928" y="245920"/>
                    <a:pt x="200449" y="244831"/>
                    <a:pt x="195790" y="244790"/>
                  </a:cubicBezTo>
                  <a:cubicBezTo>
                    <a:pt x="191104" y="244638"/>
                    <a:pt x="186638" y="245755"/>
                    <a:pt x="182558" y="247726"/>
                  </a:cubicBezTo>
                  <a:lnTo>
                    <a:pt x="141913" y="206322"/>
                  </a:lnTo>
                  <a:lnTo>
                    <a:pt x="205810" y="142398"/>
                  </a:lnTo>
                  <a:close/>
                  <a:moveTo>
                    <a:pt x="146944" y="362012"/>
                  </a:moveTo>
                  <a:cubicBezTo>
                    <a:pt x="102660" y="362012"/>
                    <a:pt x="60554" y="348808"/>
                    <a:pt x="24485" y="323710"/>
                  </a:cubicBezTo>
                  <a:lnTo>
                    <a:pt x="105747" y="242447"/>
                  </a:lnTo>
                  <a:lnTo>
                    <a:pt x="188168" y="326398"/>
                  </a:lnTo>
                  <a:cubicBezTo>
                    <a:pt x="189974" y="328231"/>
                    <a:pt x="192427" y="329278"/>
                    <a:pt x="194991" y="329292"/>
                  </a:cubicBezTo>
                  <a:cubicBezTo>
                    <a:pt x="195018" y="329292"/>
                    <a:pt x="195046" y="329292"/>
                    <a:pt x="195073" y="329292"/>
                  </a:cubicBezTo>
                  <a:cubicBezTo>
                    <a:pt x="197609" y="329292"/>
                    <a:pt x="200049" y="328300"/>
                    <a:pt x="201854" y="326522"/>
                  </a:cubicBezTo>
                  <a:lnTo>
                    <a:pt x="325458" y="205165"/>
                  </a:lnTo>
                  <a:cubicBezTo>
                    <a:pt x="327291" y="203359"/>
                    <a:pt x="328338" y="200906"/>
                    <a:pt x="328352" y="198342"/>
                  </a:cubicBezTo>
                  <a:cubicBezTo>
                    <a:pt x="328380" y="195779"/>
                    <a:pt x="327374" y="193298"/>
                    <a:pt x="325582" y="191465"/>
                  </a:cubicBezTo>
                  <a:lnTo>
                    <a:pt x="241921" y="106260"/>
                  </a:lnTo>
                  <a:lnTo>
                    <a:pt x="323680" y="24501"/>
                  </a:lnTo>
                  <a:cubicBezTo>
                    <a:pt x="348778" y="60556"/>
                    <a:pt x="361982" y="102663"/>
                    <a:pt x="361982" y="146946"/>
                  </a:cubicBezTo>
                  <a:cubicBezTo>
                    <a:pt x="362009" y="265533"/>
                    <a:pt x="265530" y="362012"/>
                    <a:pt x="146944" y="362012"/>
                  </a:cubicBezTo>
                  <a:close/>
                </a:path>
              </a:pathLst>
            </a:custGeom>
            <a:solidFill>
              <a:srgbClr val="000000"/>
            </a:solidFill>
            <a:ln w="1378" cap="flat">
              <a:noFill/>
              <a:prstDash val="solid"/>
              <a:miter/>
            </a:ln>
          </p:spPr>
          <p:txBody>
            <a:bodyPr rtlCol="0" anchor="ctr"/>
            <a:lstStyle/>
            <a:p>
              <a:endParaRPr lang="en-US"/>
            </a:p>
          </p:txBody>
        </p:sp>
        <p:sp>
          <p:nvSpPr>
            <p:cNvPr id="2202" name="Forma libre: forma 2201">
              <a:extLst>
                <a:ext uri="{FF2B5EF4-FFF2-40B4-BE49-F238E27FC236}">
                  <a16:creationId xmlns:a16="http://schemas.microsoft.com/office/drawing/2014/main" id="{5E6F305E-9287-4E06-807F-E91A92F317BC}"/>
                </a:ext>
              </a:extLst>
            </p:cNvPr>
            <p:cNvSpPr/>
            <p:nvPr/>
          </p:nvSpPr>
          <p:spPr>
            <a:xfrm>
              <a:off x="3332595" y="1632154"/>
              <a:ext cx="583726" cy="583725"/>
            </a:xfrm>
            <a:custGeom>
              <a:avLst/>
              <a:gdLst>
                <a:gd name="connsiteX0" fmla="*/ 291863 w 583726"/>
                <a:gd name="connsiteY0" fmla="*/ 0 h 583725"/>
                <a:gd name="connsiteX1" fmla="*/ 0 w 583726"/>
                <a:gd name="connsiteY1" fmla="*/ 291863 h 583725"/>
                <a:gd name="connsiteX2" fmla="*/ 291863 w 583726"/>
                <a:gd name="connsiteY2" fmla="*/ 583726 h 583725"/>
                <a:gd name="connsiteX3" fmla="*/ 583726 w 583726"/>
                <a:gd name="connsiteY3" fmla="*/ 291863 h 583725"/>
                <a:gd name="connsiteX4" fmla="*/ 291863 w 583726"/>
                <a:gd name="connsiteY4" fmla="*/ 0 h 583725"/>
                <a:gd name="connsiteX5" fmla="*/ 291863 w 583726"/>
                <a:gd name="connsiteY5" fmla="*/ 564347 h 583725"/>
                <a:gd name="connsiteX6" fmla="*/ 19365 w 583726"/>
                <a:gd name="connsiteY6" fmla="*/ 291849 h 583725"/>
                <a:gd name="connsiteX7" fmla="*/ 291863 w 583726"/>
                <a:gd name="connsiteY7" fmla="*/ 19351 h 583725"/>
                <a:gd name="connsiteX8" fmla="*/ 564361 w 583726"/>
                <a:gd name="connsiteY8" fmla="*/ 291849 h 583725"/>
                <a:gd name="connsiteX9" fmla="*/ 291863 w 583726"/>
                <a:gd name="connsiteY9" fmla="*/ 564347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726" h="583725">
                  <a:moveTo>
                    <a:pt x="291863" y="0"/>
                  </a:moveTo>
                  <a:cubicBezTo>
                    <a:pt x="130936" y="0"/>
                    <a:pt x="0" y="130922"/>
                    <a:pt x="0" y="291863"/>
                  </a:cubicBezTo>
                  <a:cubicBezTo>
                    <a:pt x="0" y="452804"/>
                    <a:pt x="130922" y="583726"/>
                    <a:pt x="291863" y="583726"/>
                  </a:cubicBezTo>
                  <a:cubicBezTo>
                    <a:pt x="452790" y="583726"/>
                    <a:pt x="583726" y="452804"/>
                    <a:pt x="583726" y="291863"/>
                  </a:cubicBezTo>
                  <a:cubicBezTo>
                    <a:pt x="583726" y="130922"/>
                    <a:pt x="452804" y="0"/>
                    <a:pt x="291863" y="0"/>
                  </a:cubicBezTo>
                  <a:close/>
                  <a:moveTo>
                    <a:pt x="291863" y="564347"/>
                  </a:moveTo>
                  <a:cubicBezTo>
                    <a:pt x="141617" y="564347"/>
                    <a:pt x="19365" y="442108"/>
                    <a:pt x="19365" y="291849"/>
                  </a:cubicBezTo>
                  <a:cubicBezTo>
                    <a:pt x="19365" y="141590"/>
                    <a:pt x="141604" y="19351"/>
                    <a:pt x="291863" y="19351"/>
                  </a:cubicBezTo>
                  <a:cubicBezTo>
                    <a:pt x="442122" y="19351"/>
                    <a:pt x="564361" y="141590"/>
                    <a:pt x="564361" y="291849"/>
                  </a:cubicBezTo>
                  <a:cubicBezTo>
                    <a:pt x="564361" y="442108"/>
                    <a:pt x="442122" y="564347"/>
                    <a:pt x="291863" y="564347"/>
                  </a:cubicBezTo>
                  <a:close/>
                </a:path>
              </a:pathLst>
            </a:custGeom>
            <a:solidFill>
              <a:srgbClr val="000000"/>
            </a:solidFill>
            <a:ln w="1378" cap="flat">
              <a:noFill/>
              <a:prstDash val="solid"/>
              <a:miter/>
            </a:ln>
          </p:spPr>
          <p:txBody>
            <a:bodyPr rtlCol="0" anchor="ctr"/>
            <a:lstStyle/>
            <a:p>
              <a:endParaRPr lang="en-US"/>
            </a:p>
          </p:txBody>
        </p:sp>
      </p:grpSp>
      <p:grpSp>
        <p:nvGrpSpPr>
          <p:cNvPr id="2203" name="Gráfico 3">
            <a:extLst>
              <a:ext uri="{FF2B5EF4-FFF2-40B4-BE49-F238E27FC236}">
                <a16:creationId xmlns:a16="http://schemas.microsoft.com/office/drawing/2014/main" id="{DF25CFBE-0908-4133-90C3-D848D525FF03}"/>
              </a:ext>
            </a:extLst>
          </p:cNvPr>
          <p:cNvGrpSpPr/>
          <p:nvPr/>
        </p:nvGrpSpPr>
        <p:grpSpPr>
          <a:xfrm>
            <a:off x="4180508" y="1632154"/>
            <a:ext cx="525631" cy="583698"/>
            <a:chOff x="4180508" y="1632154"/>
            <a:chExt cx="525631" cy="583698"/>
          </a:xfrm>
          <a:solidFill>
            <a:srgbClr val="000000"/>
          </a:solidFill>
        </p:grpSpPr>
        <p:sp>
          <p:nvSpPr>
            <p:cNvPr id="2204" name="Forma libre: forma 2203">
              <a:extLst>
                <a:ext uri="{FF2B5EF4-FFF2-40B4-BE49-F238E27FC236}">
                  <a16:creationId xmlns:a16="http://schemas.microsoft.com/office/drawing/2014/main" id="{8DDD1EC8-70FF-4E56-90CF-E9EE802E07E3}"/>
                </a:ext>
              </a:extLst>
            </p:cNvPr>
            <p:cNvSpPr/>
            <p:nvPr/>
          </p:nvSpPr>
          <p:spPr>
            <a:xfrm>
              <a:off x="4180508" y="1632154"/>
              <a:ext cx="525631" cy="583698"/>
            </a:xfrm>
            <a:custGeom>
              <a:avLst/>
              <a:gdLst>
                <a:gd name="connsiteX0" fmla="*/ 492484 w 525631"/>
                <a:gd name="connsiteY0" fmla="*/ 94605 h 583698"/>
                <a:gd name="connsiteX1" fmla="*/ 355994 w 525631"/>
                <a:gd name="connsiteY1" fmla="*/ 94605 h 583698"/>
                <a:gd name="connsiteX2" fmla="*/ 355994 w 525631"/>
                <a:gd name="connsiteY2" fmla="*/ 32513 h 583698"/>
                <a:gd name="connsiteX3" fmla="*/ 323467 w 525631"/>
                <a:gd name="connsiteY3" fmla="*/ 0 h 583698"/>
                <a:gd name="connsiteX4" fmla="*/ 32527 w 525631"/>
                <a:gd name="connsiteY4" fmla="*/ 0 h 583698"/>
                <a:gd name="connsiteX5" fmla="*/ 0 w 525631"/>
                <a:gd name="connsiteY5" fmla="*/ 32513 h 583698"/>
                <a:gd name="connsiteX6" fmla="*/ 0 w 525631"/>
                <a:gd name="connsiteY6" fmla="*/ 551185 h 583698"/>
                <a:gd name="connsiteX7" fmla="*/ 32527 w 525631"/>
                <a:gd name="connsiteY7" fmla="*/ 583698 h 583698"/>
                <a:gd name="connsiteX8" fmla="*/ 323467 w 525631"/>
                <a:gd name="connsiteY8" fmla="*/ 583698 h 583698"/>
                <a:gd name="connsiteX9" fmla="*/ 355994 w 525631"/>
                <a:gd name="connsiteY9" fmla="*/ 551185 h 583698"/>
                <a:gd name="connsiteX10" fmla="*/ 355994 w 525631"/>
                <a:gd name="connsiteY10" fmla="*/ 430476 h 583698"/>
                <a:gd name="connsiteX11" fmla="*/ 492484 w 525631"/>
                <a:gd name="connsiteY11" fmla="*/ 430476 h 583698"/>
                <a:gd name="connsiteX12" fmla="*/ 525632 w 525631"/>
                <a:gd name="connsiteY12" fmla="*/ 397328 h 583698"/>
                <a:gd name="connsiteX13" fmla="*/ 525632 w 525631"/>
                <a:gd name="connsiteY13" fmla="*/ 127752 h 583698"/>
                <a:gd name="connsiteX14" fmla="*/ 492484 w 525631"/>
                <a:gd name="connsiteY14" fmla="*/ 94605 h 583698"/>
                <a:gd name="connsiteX15" fmla="*/ 453424 w 525631"/>
                <a:gd name="connsiteY15" fmla="*/ 113969 h 583698"/>
                <a:gd name="connsiteX16" fmla="*/ 453424 w 525631"/>
                <a:gd name="connsiteY16" fmla="*/ 411125 h 583698"/>
                <a:gd name="connsiteX17" fmla="*/ 434362 w 525631"/>
                <a:gd name="connsiteY17" fmla="*/ 411125 h 583698"/>
                <a:gd name="connsiteX18" fmla="*/ 434362 w 525631"/>
                <a:gd name="connsiteY18" fmla="*/ 113969 h 583698"/>
                <a:gd name="connsiteX19" fmla="*/ 453424 w 525631"/>
                <a:gd name="connsiteY19" fmla="*/ 113969 h 583698"/>
                <a:gd name="connsiteX20" fmla="*/ 336615 w 525631"/>
                <a:gd name="connsiteY20" fmla="*/ 551199 h 583698"/>
                <a:gd name="connsiteX21" fmla="*/ 323453 w 525631"/>
                <a:gd name="connsiteY21" fmla="*/ 564347 h 583698"/>
                <a:gd name="connsiteX22" fmla="*/ 32513 w 525631"/>
                <a:gd name="connsiteY22" fmla="*/ 564347 h 583698"/>
                <a:gd name="connsiteX23" fmla="*/ 19351 w 525631"/>
                <a:gd name="connsiteY23" fmla="*/ 551199 h 583698"/>
                <a:gd name="connsiteX24" fmla="*/ 19351 w 525631"/>
                <a:gd name="connsiteY24" fmla="*/ 32513 h 583698"/>
                <a:gd name="connsiteX25" fmla="*/ 32513 w 525631"/>
                <a:gd name="connsiteY25" fmla="*/ 19365 h 583698"/>
                <a:gd name="connsiteX26" fmla="*/ 323453 w 525631"/>
                <a:gd name="connsiteY26" fmla="*/ 19365 h 583698"/>
                <a:gd name="connsiteX27" fmla="*/ 336615 w 525631"/>
                <a:gd name="connsiteY27" fmla="*/ 32513 h 583698"/>
                <a:gd name="connsiteX28" fmla="*/ 336615 w 525631"/>
                <a:gd name="connsiteY28" fmla="*/ 551199 h 583698"/>
                <a:gd name="connsiteX29" fmla="*/ 355980 w 525631"/>
                <a:gd name="connsiteY29" fmla="*/ 113969 h 583698"/>
                <a:gd name="connsiteX30" fmla="*/ 414998 w 525631"/>
                <a:gd name="connsiteY30" fmla="*/ 113969 h 583698"/>
                <a:gd name="connsiteX31" fmla="*/ 414998 w 525631"/>
                <a:gd name="connsiteY31" fmla="*/ 411125 h 583698"/>
                <a:gd name="connsiteX32" fmla="*/ 355980 w 525631"/>
                <a:gd name="connsiteY32" fmla="*/ 411125 h 583698"/>
                <a:gd name="connsiteX33" fmla="*/ 355980 w 525631"/>
                <a:gd name="connsiteY33" fmla="*/ 113969 h 583698"/>
                <a:gd name="connsiteX34" fmla="*/ 506253 w 525631"/>
                <a:gd name="connsiteY34" fmla="*/ 397342 h 583698"/>
                <a:gd name="connsiteX35" fmla="*/ 492471 w 525631"/>
                <a:gd name="connsiteY35" fmla="*/ 411125 h 583698"/>
                <a:gd name="connsiteX36" fmla="*/ 472789 w 525631"/>
                <a:gd name="connsiteY36" fmla="*/ 411125 h 583698"/>
                <a:gd name="connsiteX37" fmla="*/ 472789 w 525631"/>
                <a:gd name="connsiteY37" fmla="*/ 113969 h 583698"/>
                <a:gd name="connsiteX38" fmla="*/ 492471 w 525631"/>
                <a:gd name="connsiteY38" fmla="*/ 113969 h 583698"/>
                <a:gd name="connsiteX39" fmla="*/ 506253 w 525631"/>
                <a:gd name="connsiteY39" fmla="*/ 127752 h 583698"/>
                <a:gd name="connsiteX40" fmla="*/ 506253 w 525631"/>
                <a:gd name="connsiteY40" fmla="*/ 397342 h 58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25631" h="583698">
                  <a:moveTo>
                    <a:pt x="492484" y="94605"/>
                  </a:moveTo>
                  <a:lnTo>
                    <a:pt x="355994" y="94605"/>
                  </a:lnTo>
                  <a:lnTo>
                    <a:pt x="355994" y="32513"/>
                  </a:lnTo>
                  <a:cubicBezTo>
                    <a:pt x="355994" y="14582"/>
                    <a:pt x="341412" y="0"/>
                    <a:pt x="323467" y="0"/>
                  </a:cubicBezTo>
                  <a:lnTo>
                    <a:pt x="32527" y="0"/>
                  </a:lnTo>
                  <a:cubicBezTo>
                    <a:pt x="14596" y="0"/>
                    <a:pt x="0" y="14582"/>
                    <a:pt x="0" y="32513"/>
                  </a:cubicBezTo>
                  <a:lnTo>
                    <a:pt x="0" y="551185"/>
                  </a:lnTo>
                  <a:cubicBezTo>
                    <a:pt x="0" y="569116"/>
                    <a:pt x="14582" y="583698"/>
                    <a:pt x="32527" y="583698"/>
                  </a:cubicBezTo>
                  <a:lnTo>
                    <a:pt x="323467" y="583698"/>
                  </a:lnTo>
                  <a:cubicBezTo>
                    <a:pt x="341398" y="583698"/>
                    <a:pt x="355994" y="569116"/>
                    <a:pt x="355994" y="551185"/>
                  </a:cubicBezTo>
                  <a:lnTo>
                    <a:pt x="355994" y="430476"/>
                  </a:lnTo>
                  <a:lnTo>
                    <a:pt x="492484" y="430476"/>
                  </a:lnTo>
                  <a:cubicBezTo>
                    <a:pt x="510760" y="430476"/>
                    <a:pt x="525632" y="415604"/>
                    <a:pt x="525632" y="397328"/>
                  </a:cubicBezTo>
                  <a:lnTo>
                    <a:pt x="525632" y="127752"/>
                  </a:lnTo>
                  <a:cubicBezTo>
                    <a:pt x="525618" y="109476"/>
                    <a:pt x="510746" y="94605"/>
                    <a:pt x="492484" y="94605"/>
                  </a:cubicBezTo>
                  <a:close/>
                  <a:moveTo>
                    <a:pt x="453424" y="113969"/>
                  </a:moveTo>
                  <a:lnTo>
                    <a:pt x="453424" y="411125"/>
                  </a:lnTo>
                  <a:lnTo>
                    <a:pt x="434362" y="411125"/>
                  </a:lnTo>
                  <a:lnTo>
                    <a:pt x="434362" y="113969"/>
                  </a:lnTo>
                  <a:lnTo>
                    <a:pt x="453424" y="113969"/>
                  </a:lnTo>
                  <a:close/>
                  <a:moveTo>
                    <a:pt x="336615" y="551199"/>
                  </a:moveTo>
                  <a:cubicBezTo>
                    <a:pt x="336615" y="558448"/>
                    <a:pt x="330716" y="564347"/>
                    <a:pt x="323453" y="564347"/>
                  </a:cubicBezTo>
                  <a:lnTo>
                    <a:pt x="32513" y="564347"/>
                  </a:lnTo>
                  <a:cubicBezTo>
                    <a:pt x="25264" y="564347"/>
                    <a:pt x="19351" y="558448"/>
                    <a:pt x="19351" y="551199"/>
                  </a:cubicBezTo>
                  <a:lnTo>
                    <a:pt x="19351" y="32513"/>
                  </a:lnTo>
                  <a:cubicBezTo>
                    <a:pt x="19351" y="25264"/>
                    <a:pt x="25250" y="19365"/>
                    <a:pt x="32513" y="19365"/>
                  </a:cubicBezTo>
                  <a:lnTo>
                    <a:pt x="323453" y="19365"/>
                  </a:lnTo>
                  <a:cubicBezTo>
                    <a:pt x="330703" y="19365"/>
                    <a:pt x="336615" y="25264"/>
                    <a:pt x="336615" y="32513"/>
                  </a:cubicBezTo>
                  <a:lnTo>
                    <a:pt x="336615" y="551199"/>
                  </a:lnTo>
                  <a:close/>
                  <a:moveTo>
                    <a:pt x="355980" y="113969"/>
                  </a:moveTo>
                  <a:lnTo>
                    <a:pt x="414998" y="113969"/>
                  </a:lnTo>
                  <a:lnTo>
                    <a:pt x="414998" y="411125"/>
                  </a:lnTo>
                  <a:lnTo>
                    <a:pt x="355980" y="411125"/>
                  </a:lnTo>
                  <a:lnTo>
                    <a:pt x="355980" y="113969"/>
                  </a:lnTo>
                  <a:close/>
                  <a:moveTo>
                    <a:pt x="506253" y="397342"/>
                  </a:moveTo>
                  <a:cubicBezTo>
                    <a:pt x="506253" y="404936"/>
                    <a:pt x="500078" y="411125"/>
                    <a:pt x="492471" y="411125"/>
                  </a:cubicBezTo>
                  <a:lnTo>
                    <a:pt x="472789" y="411125"/>
                  </a:lnTo>
                  <a:lnTo>
                    <a:pt x="472789" y="113969"/>
                  </a:lnTo>
                  <a:lnTo>
                    <a:pt x="492471" y="113969"/>
                  </a:lnTo>
                  <a:cubicBezTo>
                    <a:pt x="500065" y="113969"/>
                    <a:pt x="506253" y="120144"/>
                    <a:pt x="506253" y="127752"/>
                  </a:cubicBezTo>
                  <a:lnTo>
                    <a:pt x="506253" y="397342"/>
                  </a:lnTo>
                  <a:close/>
                </a:path>
              </a:pathLst>
            </a:custGeom>
            <a:solidFill>
              <a:srgbClr val="000000"/>
            </a:solidFill>
            <a:ln w="1378" cap="flat">
              <a:noFill/>
              <a:prstDash val="solid"/>
              <a:miter/>
            </a:ln>
          </p:spPr>
          <p:txBody>
            <a:bodyPr rtlCol="0" anchor="ctr"/>
            <a:lstStyle/>
            <a:p>
              <a:endParaRPr lang="en-US"/>
            </a:p>
          </p:txBody>
        </p:sp>
        <p:sp>
          <p:nvSpPr>
            <p:cNvPr id="2205" name="Forma libre: forma 2204">
              <a:extLst>
                <a:ext uri="{FF2B5EF4-FFF2-40B4-BE49-F238E27FC236}">
                  <a16:creationId xmlns:a16="http://schemas.microsoft.com/office/drawing/2014/main" id="{339B3755-8C6E-4343-89C2-EAC8DDCE746F}"/>
                </a:ext>
              </a:extLst>
            </p:cNvPr>
            <p:cNvSpPr/>
            <p:nvPr/>
          </p:nvSpPr>
          <p:spPr>
            <a:xfrm>
              <a:off x="4223207" y="1679180"/>
              <a:ext cx="270582" cy="132424"/>
            </a:xfrm>
            <a:custGeom>
              <a:avLst/>
              <a:gdLst>
                <a:gd name="connsiteX0" fmla="*/ 260893 w 270582"/>
                <a:gd name="connsiteY0" fmla="*/ 0 h 132424"/>
                <a:gd name="connsiteX1" fmla="*/ 9689 w 270582"/>
                <a:gd name="connsiteY1" fmla="*/ 0 h 132424"/>
                <a:gd name="connsiteX2" fmla="*/ 0 w 270582"/>
                <a:gd name="connsiteY2" fmla="*/ 9689 h 132424"/>
                <a:gd name="connsiteX3" fmla="*/ 0 w 270582"/>
                <a:gd name="connsiteY3" fmla="*/ 122735 h 132424"/>
                <a:gd name="connsiteX4" fmla="*/ 9689 w 270582"/>
                <a:gd name="connsiteY4" fmla="*/ 132424 h 132424"/>
                <a:gd name="connsiteX5" fmla="*/ 260893 w 270582"/>
                <a:gd name="connsiteY5" fmla="*/ 132424 h 132424"/>
                <a:gd name="connsiteX6" fmla="*/ 270582 w 270582"/>
                <a:gd name="connsiteY6" fmla="*/ 122735 h 132424"/>
                <a:gd name="connsiteX7" fmla="*/ 270582 w 270582"/>
                <a:gd name="connsiteY7" fmla="*/ 9689 h 132424"/>
                <a:gd name="connsiteX8" fmla="*/ 260893 w 270582"/>
                <a:gd name="connsiteY8" fmla="*/ 0 h 132424"/>
                <a:gd name="connsiteX9" fmla="*/ 251218 w 270582"/>
                <a:gd name="connsiteY9" fmla="*/ 113046 h 132424"/>
                <a:gd name="connsiteX10" fmla="*/ 19379 w 270582"/>
                <a:gd name="connsiteY10" fmla="*/ 113046 h 132424"/>
                <a:gd name="connsiteX11" fmla="*/ 19379 w 270582"/>
                <a:gd name="connsiteY11" fmla="*/ 19365 h 132424"/>
                <a:gd name="connsiteX12" fmla="*/ 251218 w 270582"/>
                <a:gd name="connsiteY12" fmla="*/ 19365 h 132424"/>
                <a:gd name="connsiteX13" fmla="*/ 251218 w 270582"/>
                <a:gd name="connsiteY13" fmla="*/ 113046 h 13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0582" h="132424">
                  <a:moveTo>
                    <a:pt x="260893" y="0"/>
                  </a:moveTo>
                  <a:lnTo>
                    <a:pt x="9689" y="0"/>
                  </a:lnTo>
                  <a:cubicBezTo>
                    <a:pt x="4341" y="0"/>
                    <a:pt x="0" y="4342"/>
                    <a:pt x="0" y="9689"/>
                  </a:cubicBezTo>
                  <a:lnTo>
                    <a:pt x="0" y="122735"/>
                  </a:lnTo>
                  <a:cubicBezTo>
                    <a:pt x="0" y="128083"/>
                    <a:pt x="4328" y="132424"/>
                    <a:pt x="9689" y="132424"/>
                  </a:cubicBezTo>
                  <a:lnTo>
                    <a:pt x="260893" y="132424"/>
                  </a:lnTo>
                  <a:cubicBezTo>
                    <a:pt x="266241" y="132424"/>
                    <a:pt x="270582" y="128083"/>
                    <a:pt x="270582" y="122735"/>
                  </a:cubicBezTo>
                  <a:lnTo>
                    <a:pt x="270582" y="9689"/>
                  </a:lnTo>
                  <a:cubicBezTo>
                    <a:pt x="270582" y="4342"/>
                    <a:pt x="266241" y="0"/>
                    <a:pt x="260893" y="0"/>
                  </a:cubicBezTo>
                  <a:close/>
                  <a:moveTo>
                    <a:pt x="251218" y="113046"/>
                  </a:moveTo>
                  <a:lnTo>
                    <a:pt x="19379" y="113046"/>
                  </a:lnTo>
                  <a:lnTo>
                    <a:pt x="19379" y="19365"/>
                  </a:lnTo>
                  <a:lnTo>
                    <a:pt x="251218" y="19365"/>
                  </a:lnTo>
                  <a:lnTo>
                    <a:pt x="251218" y="113046"/>
                  </a:lnTo>
                  <a:close/>
                </a:path>
              </a:pathLst>
            </a:custGeom>
            <a:solidFill>
              <a:srgbClr val="000000"/>
            </a:solidFill>
            <a:ln w="1378" cap="flat">
              <a:noFill/>
              <a:prstDash val="solid"/>
              <a:miter/>
            </a:ln>
          </p:spPr>
          <p:txBody>
            <a:bodyPr rtlCol="0" anchor="ctr"/>
            <a:lstStyle/>
            <a:p>
              <a:endParaRPr lang="en-US"/>
            </a:p>
          </p:txBody>
        </p:sp>
        <p:sp>
          <p:nvSpPr>
            <p:cNvPr id="2206" name="Forma libre: forma 2205">
              <a:extLst>
                <a:ext uri="{FF2B5EF4-FFF2-40B4-BE49-F238E27FC236}">
                  <a16:creationId xmlns:a16="http://schemas.microsoft.com/office/drawing/2014/main" id="{F426B23C-01F5-4FF7-97CB-8E6FEB4724E6}"/>
                </a:ext>
              </a:extLst>
            </p:cNvPr>
            <p:cNvSpPr/>
            <p:nvPr/>
          </p:nvSpPr>
          <p:spPr>
            <a:xfrm>
              <a:off x="4385237" y="1844973"/>
              <a:ext cx="108552" cy="65853"/>
            </a:xfrm>
            <a:custGeom>
              <a:avLst/>
              <a:gdLst>
                <a:gd name="connsiteX0" fmla="*/ 98863 w 108552"/>
                <a:gd name="connsiteY0" fmla="*/ 0 h 65853"/>
                <a:gd name="connsiteX1" fmla="*/ 9689 w 108552"/>
                <a:gd name="connsiteY1" fmla="*/ 0 h 65853"/>
                <a:gd name="connsiteX2" fmla="*/ 0 w 108552"/>
                <a:gd name="connsiteY2" fmla="*/ 9689 h 65853"/>
                <a:gd name="connsiteX3" fmla="*/ 0 w 108552"/>
                <a:gd name="connsiteY3" fmla="*/ 56165 h 65853"/>
                <a:gd name="connsiteX4" fmla="*/ 9689 w 108552"/>
                <a:gd name="connsiteY4" fmla="*/ 65854 h 65853"/>
                <a:gd name="connsiteX5" fmla="*/ 98863 w 108552"/>
                <a:gd name="connsiteY5" fmla="*/ 65854 h 65853"/>
                <a:gd name="connsiteX6" fmla="*/ 108553 w 108552"/>
                <a:gd name="connsiteY6" fmla="*/ 56165 h 65853"/>
                <a:gd name="connsiteX7" fmla="*/ 108553 w 108552"/>
                <a:gd name="connsiteY7" fmla="*/ 9689 h 65853"/>
                <a:gd name="connsiteX8" fmla="*/ 98863 w 108552"/>
                <a:gd name="connsiteY8" fmla="*/ 0 h 65853"/>
                <a:gd name="connsiteX9" fmla="*/ 89188 w 108552"/>
                <a:gd name="connsiteY9" fmla="*/ 46475 h 65853"/>
                <a:gd name="connsiteX10" fmla="*/ 19378 w 108552"/>
                <a:gd name="connsiteY10" fmla="*/ 46475 h 65853"/>
                <a:gd name="connsiteX11" fmla="*/ 19378 w 108552"/>
                <a:gd name="connsiteY11" fmla="*/ 19365 h 65853"/>
                <a:gd name="connsiteX12" fmla="*/ 89188 w 108552"/>
                <a:gd name="connsiteY12" fmla="*/ 19365 h 65853"/>
                <a:gd name="connsiteX13" fmla="*/ 89188 w 108552"/>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52" h="65853">
                  <a:moveTo>
                    <a:pt x="98863" y="0"/>
                  </a:moveTo>
                  <a:lnTo>
                    <a:pt x="9689" y="0"/>
                  </a:lnTo>
                  <a:cubicBezTo>
                    <a:pt x="4341" y="0"/>
                    <a:pt x="0" y="4342"/>
                    <a:pt x="0" y="9689"/>
                  </a:cubicBezTo>
                  <a:lnTo>
                    <a:pt x="0" y="56165"/>
                  </a:lnTo>
                  <a:cubicBezTo>
                    <a:pt x="0" y="61512"/>
                    <a:pt x="4328" y="65854"/>
                    <a:pt x="9689" y="65854"/>
                  </a:cubicBezTo>
                  <a:lnTo>
                    <a:pt x="98863" y="65854"/>
                  </a:lnTo>
                  <a:cubicBezTo>
                    <a:pt x="104211" y="65854"/>
                    <a:pt x="108553" y="61512"/>
                    <a:pt x="108553" y="56165"/>
                  </a:cubicBezTo>
                  <a:lnTo>
                    <a:pt x="108553" y="9689"/>
                  </a:lnTo>
                  <a:cubicBezTo>
                    <a:pt x="108553" y="4342"/>
                    <a:pt x="104211" y="0"/>
                    <a:pt x="98863" y="0"/>
                  </a:cubicBezTo>
                  <a:close/>
                  <a:moveTo>
                    <a:pt x="89188" y="46475"/>
                  </a:moveTo>
                  <a:lnTo>
                    <a:pt x="19378" y="46475"/>
                  </a:lnTo>
                  <a:lnTo>
                    <a:pt x="19378" y="19365"/>
                  </a:lnTo>
                  <a:lnTo>
                    <a:pt x="89188" y="19365"/>
                  </a:lnTo>
                  <a:lnTo>
                    <a:pt x="89188" y="46475"/>
                  </a:lnTo>
                  <a:close/>
                </a:path>
              </a:pathLst>
            </a:custGeom>
            <a:solidFill>
              <a:srgbClr val="000000"/>
            </a:solidFill>
            <a:ln w="1378" cap="flat">
              <a:noFill/>
              <a:prstDash val="solid"/>
              <a:miter/>
            </a:ln>
          </p:spPr>
          <p:txBody>
            <a:bodyPr rtlCol="0" anchor="ctr"/>
            <a:lstStyle/>
            <a:p>
              <a:endParaRPr lang="en-US"/>
            </a:p>
          </p:txBody>
        </p:sp>
        <p:sp>
          <p:nvSpPr>
            <p:cNvPr id="2207" name="Forma libre: forma 2206">
              <a:extLst>
                <a:ext uri="{FF2B5EF4-FFF2-40B4-BE49-F238E27FC236}">
                  <a16:creationId xmlns:a16="http://schemas.microsoft.com/office/drawing/2014/main" id="{95653B32-D6EC-4A20-A0F6-620E8081E94E}"/>
                </a:ext>
              </a:extLst>
            </p:cNvPr>
            <p:cNvSpPr/>
            <p:nvPr/>
          </p:nvSpPr>
          <p:spPr>
            <a:xfrm>
              <a:off x="4385237" y="1929543"/>
              <a:ext cx="108552" cy="65853"/>
            </a:xfrm>
            <a:custGeom>
              <a:avLst/>
              <a:gdLst>
                <a:gd name="connsiteX0" fmla="*/ 98863 w 108552"/>
                <a:gd name="connsiteY0" fmla="*/ 0 h 65853"/>
                <a:gd name="connsiteX1" fmla="*/ 9689 w 108552"/>
                <a:gd name="connsiteY1" fmla="*/ 0 h 65853"/>
                <a:gd name="connsiteX2" fmla="*/ 0 w 108552"/>
                <a:gd name="connsiteY2" fmla="*/ 9689 h 65853"/>
                <a:gd name="connsiteX3" fmla="*/ 0 w 108552"/>
                <a:gd name="connsiteY3" fmla="*/ 56165 h 65853"/>
                <a:gd name="connsiteX4" fmla="*/ 9689 w 108552"/>
                <a:gd name="connsiteY4" fmla="*/ 65854 h 65853"/>
                <a:gd name="connsiteX5" fmla="*/ 98863 w 108552"/>
                <a:gd name="connsiteY5" fmla="*/ 65854 h 65853"/>
                <a:gd name="connsiteX6" fmla="*/ 108553 w 108552"/>
                <a:gd name="connsiteY6" fmla="*/ 56165 h 65853"/>
                <a:gd name="connsiteX7" fmla="*/ 108553 w 108552"/>
                <a:gd name="connsiteY7" fmla="*/ 9689 h 65853"/>
                <a:gd name="connsiteX8" fmla="*/ 98863 w 108552"/>
                <a:gd name="connsiteY8" fmla="*/ 0 h 65853"/>
                <a:gd name="connsiteX9" fmla="*/ 89188 w 108552"/>
                <a:gd name="connsiteY9" fmla="*/ 46475 h 65853"/>
                <a:gd name="connsiteX10" fmla="*/ 19378 w 108552"/>
                <a:gd name="connsiteY10" fmla="*/ 46475 h 65853"/>
                <a:gd name="connsiteX11" fmla="*/ 19378 w 108552"/>
                <a:gd name="connsiteY11" fmla="*/ 19365 h 65853"/>
                <a:gd name="connsiteX12" fmla="*/ 89188 w 108552"/>
                <a:gd name="connsiteY12" fmla="*/ 19365 h 65853"/>
                <a:gd name="connsiteX13" fmla="*/ 89188 w 108552"/>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52" h="65853">
                  <a:moveTo>
                    <a:pt x="98863" y="0"/>
                  </a:moveTo>
                  <a:lnTo>
                    <a:pt x="9689" y="0"/>
                  </a:lnTo>
                  <a:cubicBezTo>
                    <a:pt x="4341" y="0"/>
                    <a:pt x="0" y="4342"/>
                    <a:pt x="0" y="9689"/>
                  </a:cubicBezTo>
                  <a:lnTo>
                    <a:pt x="0" y="56165"/>
                  </a:lnTo>
                  <a:cubicBezTo>
                    <a:pt x="0" y="61512"/>
                    <a:pt x="4328" y="65854"/>
                    <a:pt x="9689" y="65854"/>
                  </a:cubicBezTo>
                  <a:lnTo>
                    <a:pt x="98863" y="65854"/>
                  </a:lnTo>
                  <a:cubicBezTo>
                    <a:pt x="104211" y="65854"/>
                    <a:pt x="108553" y="61512"/>
                    <a:pt x="108553" y="56165"/>
                  </a:cubicBezTo>
                  <a:lnTo>
                    <a:pt x="108553" y="9689"/>
                  </a:lnTo>
                  <a:cubicBezTo>
                    <a:pt x="108553" y="4328"/>
                    <a:pt x="104211" y="0"/>
                    <a:pt x="98863" y="0"/>
                  </a:cubicBezTo>
                  <a:close/>
                  <a:moveTo>
                    <a:pt x="89188" y="46475"/>
                  </a:moveTo>
                  <a:lnTo>
                    <a:pt x="19378" y="46475"/>
                  </a:lnTo>
                  <a:lnTo>
                    <a:pt x="19378" y="19365"/>
                  </a:lnTo>
                  <a:lnTo>
                    <a:pt x="89188" y="19365"/>
                  </a:lnTo>
                  <a:lnTo>
                    <a:pt x="89188" y="46475"/>
                  </a:lnTo>
                  <a:close/>
                </a:path>
              </a:pathLst>
            </a:custGeom>
            <a:solidFill>
              <a:srgbClr val="000000"/>
            </a:solidFill>
            <a:ln w="1378" cap="flat">
              <a:noFill/>
              <a:prstDash val="solid"/>
              <a:miter/>
            </a:ln>
          </p:spPr>
          <p:txBody>
            <a:bodyPr rtlCol="0" anchor="ctr"/>
            <a:lstStyle/>
            <a:p>
              <a:endParaRPr lang="en-US"/>
            </a:p>
          </p:txBody>
        </p:sp>
        <p:sp>
          <p:nvSpPr>
            <p:cNvPr id="2208" name="Forma libre: forma 2207">
              <a:extLst>
                <a:ext uri="{FF2B5EF4-FFF2-40B4-BE49-F238E27FC236}">
                  <a16:creationId xmlns:a16="http://schemas.microsoft.com/office/drawing/2014/main" id="{3023D80C-4E88-48DA-86AB-E09790CD3AB1}"/>
                </a:ext>
              </a:extLst>
            </p:cNvPr>
            <p:cNvSpPr/>
            <p:nvPr/>
          </p:nvSpPr>
          <p:spPr>
            <a:xfrm>
              <a:off x="4385237" y="2014100"/>
              <a:ext cx="108552" cy="151926"/>
            </a:xfrm>
            <a:custGeom>
              <a:avLst/>
              <a:gdLst>
                <a:gd name="connsiteX0" fmla="*/ 98863 w 108552"/>
                <a:gd name="connsiteY0" fmla="*/ 0 h 151926"/>
                <a:gd name="connsiteX1" fmla="*/ 9689 w 108552"/>
                <a:gd name="connsiteY1" fmla="*/ 0 h 151926"/>
                <a:gd name="connsiteX2" fmla="*/ 0 w 108552"/>
                <a:gd name="connsiteY2" fmla="*/ 9689 h 151926"/>
                <a:gd name="connsiteX3" fmla="*/ 0 w 108552"/>
                <a:gd name="connsiteY3" fmla="*/ 142238 h 151926"/>
                <a:gd name="connsiteX4" fmla="*/ 9689 w 108552"/>
                <a:gd name="connsiteY4" fmla="*/ 151927 h 151926"/>
                <a:gd name="connsiteX5" fmla="*/ 98863 w 108552"/>
                <a:gd name="connsiteY5" fmla="*/ 151927 h 151926"/>
                <a:gd name="connsiteX6" fmla="*/ 108553 w 108552"/>
                <a:gd name="connsiteY6" fmla="*/ 142238 h 151926"/>
                <a:gd name="connsiteX7" fmla="*/ 108553 w 108552"/>
                <a:gd name="connsiteY7" fmla="*/ 9689 h 151926"/>
                <a:gd name="connsiteX8" fmla="*/ 98863 w 108552"/>
                <a:gd name="connsiteY8" fmla="*/ 0 h 151926"/>
                <a:gd name="connsiteX9" fmla="*/ 89188 w 108552"/>
                <a:gd name="connsiteY9" fmla="*/ 132562 h 151926"/>
                <a:gd name="connsiteX10" fmla="*/ 19378 w 108552"/>
                <a:gd name="connsiteY10" fmla="*/ 132562 h 151926"/>
                <a:gd name="connsiteX11" fmla="*/ 19378 w 108552"/>
                <a:gd name="connsiteY11" fmla="*/ 19379 h 151926"/>
                <a:gd name="connsiteX12" fmla="*/ 89188 w 108552"/>
                <a:gd name="connsiteY12" fmla="*/ 19379 h 151926"/>
                <a:gd name="connsiteX13" fmla="*/ 89188 w 108552"/>
                <a:gd name="connsiteY13" fmla="*/ 132562 h 15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52" h="151926">
                  <a:moveTo>
                    <a:pt x="98863" y="0"/>
                  </a:moveTo>
                  <a:lnTo>
                    <a:pt x="9689" y="0"/>
                  </a:lnTo>
                  <a:cubicBezTo>
                    <a:pt x="4341" y="0"/>
                    <a:pt x="0" y="4342"/>
                    <a:pt x="0" y="9689"/>
                  </a:cubicBezTo>
                  <a:lnTo>
                    <a:pt x="0" y="142238"/>
                  </a:lnTo>
                  <a:cubicBezTo>
                    <a:pt x="0" y="147585"/>
                    <a:pt x="4328" y="151927"/>
                    <a:pt x="9689" y="151927"/>
                  </a:cubicBezTo>
                  <a:lnTo>
                    <a:pt x="98863" y="151927"/>
                  </a:lnTo>
                  <a:cubicBezTo>
                    <a:pt x="104211" y="151927"/>
                    <a:pt x="108553" y="147585"/>
                    <a:pt x="108553" y="142238"/>
                  </a:cubicBezTo>
                  <a:lnTo>
                    <a:pt x="108553" y="9689"/>
                  </a:lnTo>
                  <a:cubicBezTo>
                    <a:pt x="108553" y="4342"/>
                    <a:pt x="104211" y="0"/>
                    <a:pt x="98863" y="0"/>
                  </a:cubicBezTo>
                  <a:close/>
                  <a:moveTo>
                    <a:pt x="89188" y="132562"/>
                  </a:moveTo>
                  <a:lnTo>
                    <a:pt x="19378" y="132562"/>
                  </a:lnTo>
                  <a:lnTo>
                    <a:pt x="19378" y="19379"/>
                  </a:lnTo>
                  <a:lnTo>
                    <a:pt x="89188" y="19379"/>
                  </a:lnTo>
                  <a:lnTo>
                    <a:pt x="89188" y="132562"/>
                  </a:lnTo>
                  <a:close/>
                </a:path>
              </a:pathLst>
            </a:custGeom>
            <a:solidFill>
              <a:srgbClr val="000000"/>
            </a:solidFill>
            <a:ln w="1378" cap="flat">
              <a:noFill/>
              <a:prstDash val="solid"/>
              <a:miter/>
            </a:ln>
          </p:spPr>
          <p:txBody>
            <a:bodyPr rtlCol="0" anchor="ctr"/>
            <a:lstStyle/>
            <a:p>
              <a:endParaRPr lang="en-US"/>
            </a:p>
          </p:txBody>
        </p:sp>
        <p:sp>
          <p:nvSpPr>
            <p:cNvPr id="2209" name="Forma libre: forma 2208">
              <a:extLst>
                <a:ext uri="{FF2B5EF4-FFF2-40B4-BE49-F238E27FC236}">
                  <a16:creationId xmlns:a16="http://schemas.microsoft.com/office/drawing/2014/main" id="{98A96E44-EC78-468C-9FA4-BFA9719999F2}"/>
                </a:ext>
              </a:extLst>
            </p:cNvPr>
            <p:cNvSpPr/>
            <p:nvPr/>
          </p:nvSpPr>
          <p:spPr>
            <a:xfrm>
              <a:off x="4223207" y="1844973"/>
              <a:ext cx="65840" cy="65853"/>
            </a:xfrm>
            <a:custGeom>
              <a:avLst/>
              <a:gdLst>
                <a:gd name="connsiteX0" fmla="*/ 56165 w 65840"/>
                <a:gd name="connsiteY0" fmla="*/ 0 h 65853"/>
                <a:gd name="connsiteX1" fmla="*/ 9689 w 65840"/>
                <a:gd name="connsiteY1" fmla="*/ 0 h 65853"/>
                <a:gd name="connsiteX2" fmla="*/ 0 w 65840"/>
                <a:gd name="connsiteY2" fmla="*/ 9689 h 65853"/>
                <a:gd name="connsiteX3" fmla="*/ 0 w 65840"/>
                <a:gd name="connsiteY3" fmla="*/ 56165 h 65853"/>
                <a:gd name="connsiteX4" fmla="*/ 9689 w 65840"/>
                <a:gd name="connsiteY4" fmla="*/ 65854 h 65853"/>
                <a:gd name="connsiteX5" fmla="*/ 56165 w 65840"/>
                <a:gd name="connsiteY5" fmla="*/ 65854 h 65853"/>
                <a:gd name="connsiteX6" fmla="*/ 65840 w 65840"/>
                <a:gd name="connsiteY6" fmla="*/ 56165 h 65853"/>
                <a:gd name="connsiteX7" fmla="*/ 65840 w 65840"/>
                <a:gd name="connsiteY7" fmla="*/ 9689 h 65853"/>
                <a:gd name="connsiteX8" fmla="*/ 56165 w 65840"/>
                <a:gd name="connsiteY8" fmla="*/ 0 h 65853"/>
                <a:gd name="connsiteX9" fmla="*/ 46489 w 65840"/>
                <a:gd name="connsiteY9" fmla="*/ 46475 h 65853"/>
                <a:gd name="connsiteX10" fmla="*/ 19379 w 65840"/>
                <a:gd name="connsiteY10" fmla="*/ 46475 h 65853"/>
                <a:gd name="connsiteX11" fmla="*/ 19379 w 65840"/>
                <a:gd name="connsiteY11" fmla="*/ 19365 h 65853"/>
                <a:gd name="connsiteX12" fmla="*/ 46489 w 65840"/>
                <a:gd name="connsiteY12" fmla="*/ 19365 h 65853"/>
                <a:gd name="connsiteX13" fmla="*/ 46489 w 65840"/>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53">
                  <a:moveTo>
                    <a:pt x="56165" y="0"/>
                  </a:moveTo>
                  <a:lnTo>
                    <a:pt x="9689" y="0"/>
                  </a:lnTo>
                  <a:cubicBezTo>
                    <a:pt x="4341" y="0"/>
                    <a:pt x="0" y="4342"/>
                    <a:pt x="0" y="9689"/>
                  </a:cubicBezTo>
                  <a:lnTo>
                    <a:pt x="0" y="56165"/>
                  </a:lnTo>
                  <a:cubicBezTo>
                    <a:pt x="0" y="61512"/>
                    <a:pt x="4328" y="65854"/>
                    <a:pt x="9689" y="65854"/>
                  </a:cubicBezTo>
                  <a:lnTo>
                    <a:pt x="56165" y="65854"/>
                  </a:lnTo>
                  <a:cubicBezTo>
                    <a:pt x="61512" y="65854"/>
                    <a:pt x="65840" y="61512"/>
                    <a:pt x="65840" y="56165"/>
                  </a:cubicBezTo>
                  <a:lnTo>
                    <a:pt x="65840" y="9689"/>
                  </a:lnTo>
                  <a:cubicBezTo>
                    <a:pt x="65854" y="4342"/>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10" name="Forma libre: forma 2209">
              <a:extLst>
                <a:ext uri="{FF2B5EF4-FFF2-40B4-BE49-F238E27FC236}">
                  <a16:creationId xmlns:a16="http://schemas.microsoft.com/office/drawing/2014/main" id="{487E4A13-E00F-4426-AD59-52CC9B41025F}"/>
                </a:ext>
              </a:extLst>
            </p:cNvPr>
            <p:cNvSpPr/>
            <p:nvPr/>
          </p:nvSpPr>
          <p:spPr>
            <a:xfrm>
              <a:off x="4304222" y="1844973"/>
              <a:ext cx="65840" cy="65853"/>
            </a:xfrm>
            <a:custGeom>
              <a:avLst/>
              <a:gdLst>
                <a:gd name="connsiteX0" fmla="*/ 56165 w 65840"/>
                <a:gd name="connsiteY0" fmla="*/ 0 h 65853"/>
                <a:gd name="connsiteX1" fmla="*/ 9689 w 65840"/>
                <a:gd name="connsiteY1" fmla="*/ 0 h 65853"/>
                <a:gd name="connsiteX2" fmla="*/ 0 w 65840"/>
                <a:gd name="connsiteY2" fmla="*/ 9689 h 65853"/>
                <a:gd name="connsiteX3" fmla="*/ 0 w 65840"/>
                <a:gd name="connsiteY3" fmla="*/ 56165 h 65853"/>
                <a:gd name="connsiteX4" fmla="*/ 9689 w 65840"/>
                <a:gd name="connsiteY4" fmla="*/ 65854 h 65853"/>
                <a:gd name="connsiteX5" fmla="*/ 56165 w 65840"/>
                <a:gd name="connsiteY5" fmla="*/ 65854 h 65853"/>
                <a:gd name="connsiteX6" fmla="*/ 65840 w 65840"/>
                <a:gd name="connsiteY6" fmla="*/ 56165 h 65853"/>
                <a:gd name="connsiteX7" fmla="*/ 65840 w 65840"/>
                <a:gd name="connsiteY7" fmla="*/ 9689 h 65853"/>
                <a:gd name="connsiteX8" fmla="*/ 56165 w 65840"/>
                <a:gd name="connsiteY8" fmla="*/ 0 h 65853"/>
                <a:gd name="connsiteX9" fmla="*/ 46489 w 65840"/>
                <a:gd name="connsiteY9" fmla="*/ 46475 h 65853"/>
                <a:gd name="connsiteX10" fmla="*/ 19379 w 65840"/>
                <a:gd name="connsiteY10" fmla="*/ 46475 h 65853"/>
                <a:gd name="connsiteX11" fmla="*/ 19379 w 65840"/>
                <a:gd name="connsiteY11" fmla="*/ 19365 h 65853"/>
                <a:gd name="connsiteX12" fmla="*/ 46489 w 65840"/>
                <a:gd name="connsiteY12" fmla="*/ 19365 h 65853"/>
                <a:gd name="connsiteX13" fmla="*/ 46489 w 65840"/>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53">
                  <a:moveTo>
                    <a:pt x="56165" y="0"/>
                  </a:moveTo>
                  <a:lnTo>
                    <a:pt x="9689" y="0"/>
                  </a:lnTo>
                  <a:cubicBezTo>
                    <a:pt x="4341" y="0"/>
                    <a:pt x="0" y="4342"/>
                    <a:pt x="0" y="9689"/>
                  </a:cubicBezTo>
                  <a:lnTo>
                    <a:pt x="0" y="56165"/>
                  </a:lnTo>
                  <a:cubicBezTo>
                    <a:pt x="0" y="61512"/>
                    <a:pt x="4328" y="65854"/>
                    <a:pt x="9689" y="65854"/>
                  </a:cubicBezTo>
                  <a:lnTo>
                    <a:pt x="56165" y="65854"/>
                  </a:lnTo>
                  <a:cubicBezTo>
                    <a:pt x="61512" y="65854"/>
                    <a:pt x="65840" y="61512"/>
                    <a:pt x="65840" y="56165"/>
                  </a:cubicBezTo>
                  <a:lnTo>
                    <a:pt x="65840" y="9689"/>
                  </a:lnTo>
                  <a:cubicBezTo>
                    <a:pt x="65854" y="4342"/>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11" name="Forma libre: forma 2210">
              <a:extLst>
                <a:ext uri="{FF2B5EF4-FFF2-40B4-BE49-F238E27FC236}">
                  <a16:creationId xmlns:a16="http://schemas.microsoft.com/office/drawing/2014/main" id="{EE8D66F2-556A-474E-83ED-25ECEF5F3660}"/>
                </a:ext>
              </a:extLst>
            </p:cNvPr>
            <p:cNvSpPr/>
            <p:nvPr/>
          </p:nvSpPr>
          <p:spPr>
            <a:xfrm>
              <a:off x="4223207" y="1929543"/>
              <a:ext cx="65840" cy="65853"/>
            </a:xfrm>
            <a:custGeom>
              <a:avLst/>
              <a:gdLst>
                <a:gd name="connsiteX0" fmla="*/ 56165 w 65840"/>
                <a:gd name="connsiteY0" fmla="*/ 0 h 65853"/>
                <a:gd name="connsiteX1" fmla="*/ 9689 w 65840"/>
                <a:gd name="connsiteY1" fmla="*/ 0 h 65853"/>
                <a:gd name="connsiteX2" fmla="*/ 0 w 65840"/>
                <a:gd name="connsiteY2" fmla="*/ 9689 h 65853"/>
                <a:gd name="connsiteX3" fmla="*/ 0 w 65840"/>
                <a:gd name="connsiteY3" fmla="*/ 56165 h 65853"/>
                <a:gd name="connsiteX4" fmla="*/ 9689 w 65840"/>
                <a:gd name="connsiteY4" fmla="*/ 65854 h 65853"/>
                <a:gd name="connsiteX5" fmla="*/ 56165 w 65840"/>
                <a:gd name="connsiteY5" fmla="*/ 65854 h 65853"/>
                <a:gd name="connsiteX6" fmla="*/ 65840 w 65840"/>
                <a:gd name="connsiteY6" fmla="*/ 56165 h 65853"/>
                <a:gd name="connsiteX7" fmla="*/ 65840 w 65840"/>
                <a:gd name="connsiteY7" fmla="*/ 9689 h 65853"/>
                <a:gd name="connsiteX8" fmla="*/ 56165 w 65840"/>
                <a:gd name="connsiteY8" fmla="*/ 0 h 65853"/>
                <a:gd name="connsiteX9" fmla="*/ 46489 w 65840"/>
                <a:gd name="connsiteY9" fmla="*/ 46475 h 65853"/>
                <a:gd name="connsiteX10" fmla="*/ 19379 w 65840"/>
                <a:gd name="connsiteY10" fmla="*/ 46475 h 65853"/>
                <a:gd name="connsiteX11" fmla="*/ 19379 w 65840"/>
                <a:gd name="connsiteY11" fmla="*/ 19365 h 65853"/>
                <a:gd name="connsiteX12" fmla="*/ 46489 w 65840"/>
                <a:gd name="connsiteY12" fmla="*/ 19365 h 65853"/>
                <a:gd name="connsiteX13" fmla="*/ 46489 w 65840"/>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53">
                  <a:moveTo>
                    <a:pt x="56165" y="0"/>
                  </a:moveTo>
                  <a:lnTo>
                    <a:pt x="9689" y="0"/>
                  </a:lnTo>
                  <a:cubicBezTo>
                    <a:pt x="4341" y="0"/>
                    <a:pt x="0" y="4342"/>
                    <a:pt x="0" y="9689"/>
                  </a:cubicBezTo>
                  <a:lnTo>
                    <a:pt x="0" y="56165"/>
                  </a:lnTo>
                  <a:cubicBezTo>
                    <a:pt x="0" y="61512"/>
                    <a:pt x="4328" y="65854"/>
                    <a:pt x="9689" y="65854"/>
                  </a:cubicBezTo>
                  <a:lnTo>
                    <a:pt x="56165" y="65854"/>
                  </a:lnTo>
                  <a:cubicBezTo>
                    <a:pt x="61512" y="65854"/>
                    <a:pt x="65840" y="61512"/>
                    <a:pt x="65840" y="56165"/>
                  </a:cubicBezTo>
                  <a:lnTo>
                    <a:pt x="65840" y="9689"/>
                  </a:lnTo>
                  <a:cubicBezTo>
                    <a:pt x="65854" y="4328"/>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12" name="Forma libre: forma 2211">
              <a:extLst>
                <a:ext uri="{FF2B5EF4-FFF2-40B4-BE49-F238E27FC236}">
                  <a16:creationId xmlns:a16="http://schemas.microsoft.com/office/drawing/2014/main" id="{2224C0D1-E827-474C-9767-025B579C8374}"/>
                </a:ext>
              </a:extLst>
            </p:cNvPr>
            <p:cNvSpPr/>
            <p:nvPr/>
          </p:nvSpPr>
          <p:spPr>
            <a:xfrm>
              <a:off x="4304222" y="1929543"/>
              <a:ext cx="65840" cy="65853"/>
            </a:xfrm>
            <a:custGeom>
              <a:avLst/>
              <a:gdLst>
                <a:gd name="connsiteX0" fmla="*/ 56165 w 65840"/>
                <a:gd name="connsiteY0" fmla="*/ 0 h 65853"/>
                <a:gd name="connsiteX1" fmla="*/ 9689 w 65840"/>
                <a:gd name="connsiteY1" fmla="*/ 0 h 65853"/>
                <a:gd name="connsiteX2" fmla="*/ 0 w 65840"/>
                <a:gd name="connsiteY2" fmla="*/ 9689 h 65853"/>
                <a:gd name="connsiteX3" fmla="*/ 0 w 65840"/>
                <a:gd name="connsiteY3" fmla="*/ 56165 h 65853"/>
                <a:gd name="connsiteX4" fmla="*/ 9689 w 65840"/>
                <a:gd name="connsiteY4" fmla="*/ 65854 h 65853"/>
                <a:gd name="connsiteX5" fmla="*/ 56165 w 65840"/>
                <a:gd name="connsiteY5" fmla="*/ 65854 h 65853"/>
                <a:gd name="connsiteX6" fmla="*/ 65840 w 65840"/>
                <a:gd name="connsiteY6" fmla="*/ 56165 h 65853"/>
                <a:gd name="connsiteX7" fmla="*/ 65840 w 65840"/>
                <a:gd name="connsiteY7" fmla="*/ 9689 h 65853"/>
                <a:gd name="connsiteX8" fmla="*/ 56165 w 65840"/>
                <a:gd name="connsiteY8" fmla="*/ 0 h 65853"/>
                <a:gd name="connsiteX9" fmla="*/ 46489 w 65840"/>
                <a:gd name="connsiteY9" fmla="*/ 46475 h 65853"/>
                <a:gd name="connsiteX10" fmla="*/ 19379 w 65840"/>
                <a:gd name="connsiteY10" fmla="*/ 46475 h 65853"/>
                <a:gd name="connsiteX11" fmla="*/ 19379 w 65840"/>
                <a:gd name="connsiteY11" fmla="*/ 19365 h 65853"/>
                <a:gd name="connsiteX12" fmla="*/ 46489 w 65840"/>
                <a:gd name="connsiteY12" fmla="*/ 19365 h 65853"/>
                <a:gd name="connsiteX13" fmla="*/ 46489 w 65840"/>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53">
                  <a:moveTo>
                    <a:pt x="56165" y="0"/>
                  </a:moveTo>
                  <a:lnTo>
                    <a:pt x="9689" y="0"/>
                  </a:lnTo>
                  <a:cubicBezTo>
                    <a:pt x="4341" y="0"/>
                    <a:pt x="0" y="4342"/>
                    <a:pt x="0" y="9689"/>
                  </a:cubicBezTo>
                  <a:lnTo>
                    <a:pt x="0" y="56165"/>
                  </a:lnTo>
                  <a:cubicBezTo>
                    <a:pt x="0" y="61512"/>
                    <a:pt x="4328" y="65854"/>
                    <a:pt x="9689" y="65854"/>
                  </a:cubicBezTo>
                  <a:lnTo>
                    <a:pt x="56165" y="65854"/>
                  </a:lnTo>
                  <a:cubicBezTo>
                    <a:pt x="61512" y="65854"/>
                    <a:pt x="65840" y="61512"/>
                    <a:pt x="65840" y="56165"/>
                  </a:cubicBezTo>
                  <a:lnTo>
                    <a:pt x="65840" y="9689"/>
                  </a:lnTo>
                  <a:cubicBezTo>
                    <a:pt x="65854" y="4328"/>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13" name="Forma libre: forma 2212">
              <a:extLst>
                <a:ext uri="{FF2B5EF4-FFF2-40B4-BE49-F238E27FC236}">
                  <a16:creationId xmlns:a16="http://schemas.microsoft.com/office/drawing/2014/main" id="{CECD52C8-3C38-4E67-B53A-A6595EA1B4D6}"/>
                </a:ext>
              </a:extLst>
            </p:cNvPr>
            <p:cNvSpPr/>
            <p:nvPr/>
          </p:nvSpPr>
          <p:spPr>
            <a:xfrm>
              <a:off x="4223207" y="2014100"/>
              <a:ext cx="65840" cy="65853"/>
            </a:xfrm>
            <a:custGeom>
              <a:avLst/>
              <a:gdLst>
                <a:gd name="connsiteX0" fmla="*/ 56165 w 65840"/>
                <a:gd name="connsiteY0" fmla="*/ 0 h 65853"/>
                <a:gd name="connsiteX1" fmla="*/ 9689 w 65840"/>
                <a:gd name="connsiteY1" fmla="*/ 0 h 65853"/>
                <a:gd name="connsiteX2" fmla="*/ 0 w 65840"/>
                <a:gd name="connsiteY2" fmla="*/ 9689 h 65853"/>
                <a:gd name="connsiteX3" fmla="*/ 0 w 65840"/>
                <a:gd name="connsiteY3" fmla="*/ 56165 h 65853"/>
                <a:gd name="connsiteX4" fmla="*/ 9689 w 65840"/>
                <a:gd name="connsiteY4" fmla="*/ 65854 h 65853"/>
                <a:gd name="connsiteX5" fmla="*/ 56165 w 65840"/>
                <a:gd name="connsiteY5" fmla="*/ 65854 h 65853"/>
                <a:gd name="connsiteX6" fmla="*/ 65840 w 65840"/>
                <a:gd name="connsiteY6" fmla="*/ 56165 h 65853"/>
                <a:gd name="connsiteX7" fmla="*/ 65840 w 65840"/>
                <a:gd name="connsiteY7" fmla="*/ 9689 h 65853"/>
                <a:gd name="connsiteX8" fmla="*/ 56165 w 65840"/>
                <a:gd name="connsiteY8" fmla="*/ 0 h 65853"/>
                <a:gd name="connsiteX9" fmla="*/ 46489 w 65840"/>
                <a:gd name="connsiteY9" fmla="*/ 46475 h 65853"/>
                <a:gd name="connsiteX10" fmla="*/ 19379 w 65840"/>
                <a:gd name="connsiteY10" fmla="*/ 46475 h 65853"/>
                <a:gd name="connsiteX11" fmla="*/ 19379 w 65840"/>
                <a:gd name="connsiteY11" fmla="*/ 19365 h 65853"/>
                <a:gd name="connsiteX12" fmla="*/ 46489 w 65840"/>
                <a:gd name="connsiteY12" fmla="*/ 19365 h 65853"/>
                <a:gd name="connsiteX13" fmla="*/ 46489 w 65840"/>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53">
                  <a:moveTo>
                    <a:pt x="56165" y="0"/>
                  </a:moveTo>
                  <a:lnTo>
                    <a:pt x="9689" y="0"/>
                  </a:lnTo>
                  <a:cubicBezTo>
                    <a:pt x="4341" y="0"/>
                    <a:pt x="0" y="4342"/>
                    <a:pt x="0" y="9689"/>
                  </a:cubicBezTo>
                  <a:lnTo>
                    <a:pt x="0" y="56165"/>
                  </a:lnTo>
                  <a:cubicBezTo>
                    <a:pt x="0" y="61512"/>
                    <a:pt x="4328" y="65854"/>
                    <a:pt x="9689" y="65854"/>
                  </a:cubicBezTo>
                  <a:lnTo>
                    <a:pt x="56165" y="65854"/>
                  </a:lnTo>
                  <a:cubicBezTo>
                    <a:pt x="61512" y="65854"/>
                    <a:pt x="65840" y="61512"/>
                    <a:pt x="65840" y="56165"/>
                  </a:cubicBezTo>
                  <a:lnTo>
                    <a:pt x="65840" y="9689"/>
                  </a:lnTo>
                  <a:cubicBezTo>
                    <a:pt x="65854" y="4342"/>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14" name="Forma libre: forma 2213">
              <a:extLst>
                <a:ext uri="{FF2B5EF4-FFF2-40B4-BE49-F238E27FC236}">
                  <a16:creationId xmlns:a16="http://schemas.microsoft.com/office/drawing/2014/main" id="{5A2D6848-6F99-4FFD-A14D-E0E2DFD6603F}"/>
                </a:ext>
              </a:extLst>
            </p:cNvPr>
            <p:cNvSpPr/>
            <p:nvPr/>
          </p:nvSpPr>
          <p:spPr>
            <a:xfrm>
              <a:off x="4304222" y="2014100"/>
              <a:ext cx="65840" cy="65853"/>
            </a:xfrm>
            <a:custGeom>
              <a:avLst/>
              <a:gdLst>
                <a:gd name="connsiteX0" fmla="*/ 56165 w 65840"/>
                <a:gd name="connsiteY0" fmla="*/ 0 h 65853"/>
                <a:gd name="connsiteX1" fmla="*/ 9689 w 65840"/>
                <a:gd name="connsiteY1" fmla="*/ 0 h 65853"/>
                <a:gd name="connsiteX2" fmla="*/ 0 w 65840"/>
                <a:gd name="connsiteY2" fmla="*/ 9689 h 65853"/>
                <a:gd name="connsiteX3" fmla="*/ 0 w 65840"/>
                <a:gd name="connsiteY3" fmla="*/ 56165 h 65853"/>
                <a:gd name="connsiteX4" fmla="*/ 9689 w 65840"/>
                <a:gd name="connsiteY4" fmla="*/ 65854 h 65853"/>
                <a:gd name="connsiteX5" fmla="*/ 56165 w 65840"/>
                <a:gd name="connsiteY5" fmla="*/ 65854 h 65853"/>
                <a:gd name="connsiteX6" fmla="*/ 65840 w 65840"/>
                <a:gd name="connsiteY6" fmla="*/ 56165 h 65853"/>
                <a:gd name="connsiteX7" fmla="*/ 65840 w 65840"/>
                <a:gd name="connsiteY7" fmla="*/ 9689 h 65853"/>
                <a:gd name="connsiteX8" fmla="*/ 56165 w 65840"/>
                <a:gd name="connsiteY8" fmla="*/ 0 h 65853"/>
                <a:gd name="connsiteX9" fmla="*/ 46489 w 65840"/>
                <a:gd name="connsiteY9" fmla="*/ 46475 h 65853"/>
                <a:gd name="connsiteX10" fmla="*/ 19379 w 65840"/>
                <a:gd name="connsiteY10" fmla="*/ 46475 h 65853"/>
                <a:gd name="connsiteX11" fmla="*/ 19379 w 65840"/>
                <a:gd name="connsiteY11" fmla="*/ 19365 h 65853"/>
                <a:gd name="connsiteX12" fmla="*/ 46489 w 65840"/>
                <a:gd name="connsiteY12" fmla="*/ 19365 h 65853"/>
                <a:gd name="connsiteX13" fmla="*/ 46489 w 65840"/>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53">
                  <a:moveTo>
                    <a:pt x="56165" y="0"/>
                  </a:moveTo>
                  <a:lnTo>
                    <a:pt x="9689" y="0"/>
                  </a:lnTo>
                  <a:cubicBezTo>
                    <a:pt x="4341" y="0"/>
                    <a:pt x="0" y="4342"/>
                    <a:pt x="0" y="9689"/>
                  </a:cubicBezTo>
                  <a:lnTo>
                    <a:pt x="0" y="56165"/>
                  </a:lnTo>
                  <a:cubicBezTo>
                    <a:pt x="0" y="61512"/>
                    <a:pt x="4328" y="65854"/>
                    <a:pt x="9689" y="65854"/>
                  </a:cubicBezTo>
                  <a:lnTo>
                    <a:pt x="56165" y="65854"/>
                  </a:lnTo>
                  <a:cubicBezTo>
                    <a:pt x="61512" y="65854"/>
                    <a:pt x="65840" y="61512"/>
                    <a:pt x="65840" y="56165"/>
                  </a:cubicBezTo>
                  <a:lnTo>
                    <a:pt x="65840" y="9689"/>
                  </a:lnTo>
                  <a:cubicBezTo>
                    <a:pt x="65854" y="4342"/>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15" name="Forma libre: forma 2214">
              <a:extLst>
                <a:ext uri="{FF2B5EF4-FFF2-40B4-BE49-F238E27FC236}">
                  <a16:creationId xmlns:a16="http://schemas.microsoft.com/office/drawing/2014/main" id="{6CC2967E-0D04-45F6-AEAD-7B91B75B0424}"/>
                </a:ext>
              </a:extLst>
            </p:cNvPr>
            <p:cNvSpPr/>
            <p:nvPr/>
          </p:nvSpPr>
          <p:spPr>
            <a:xfrm>
              <a:off x="4223207" y="2100187"/>
              <a:ext cx="65840" cy="65853"/>
            </a:xfrm>
            <a:custGeom>
              <a:avLst/>
              <a:gdLst>
                <a:gd name="connsiteX0" fmla="*/ 56165 w 65840"/>
                <a:gd name="connsiteY0" fmla="*/ 0 h 65853"/>
                <a:gd name="connsiteX1" fmla="*/ 9689 w 65840"/>
                <a:gd name="connsiteY1" fmla="*/ 0 h 65853"/>
                <a:gd name="connsiteX2" fmla="*/ 0 w 65840"/>
                <a:gd name="connsiteY2" fmla="*/ 9689 h 65853"/>
                <a:gd name="connsiteX3" fmla="*/ 0 w 65840"/>
                <a:gd name="connsiteY3" fmla="*/ 56165 h 65853"/>
                <a:gd name="connsiteX4" fmla="*/ 9689 w 65840"/>
                <a:gd name="connsiteY4" fmla="*/ 65854 h 65853"/>
                <a:gd name="connsiteX5" fmla="*/ 56165 w 65840"/>
                <a:gd name="connsiteY5" fmla="*/ 65854 h 65853"/>
                <a:gd name="connsiteX6" fmla="*/ 65840 w 65840"/>
                <a:gd name="connsiteY6" fmla="*/ 56165 h 65853"/>
                <a:gd name="connsiteX7" fmla="*/ 65840 w 65840"/>
                <a:gd name="connsiteY7" fmla="*/ 9675 h 65853"/>
                <a:gd name="connsiteX8" fmla="*/ 56165 w 65840"/>
                <a:gd name="connsiteY8" fmla="*/ 0 h 65853"/>
                <a:gd name="connsiteX9" fmla="*/ 46489 w 65840"/>
                <a:gd name="connsiteY9" fmla="*/ 46475 h 65853"/>
                <a:gd name="connsiteX10" fmla="*/ 19379 w 65840"/>
                <a:gd name="connsiteY10" fmla="*/ 46475 h 65853"/>
                <a:gd name="connsiteX11" fmla="*/ 19379 w 65840"/>
                <a:gd name="connsiteY11" fmla="*/ 19365 h 65853"/>
                <a:gd name="connsiteX12" fmla="*/ 46489 w 65840"/>
                <a:gd name="connsiteY12" fmla="*/ 19365 h 65853"/>
                <a:gd name="connsiteX13" fmla="*/ 46489 w 65840"/>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53">
                  <a:moveTo>
                    <a:pt x="56165" y="0"/>
                  </a:moveTo>
                  <a:lnTo>
                    <a:pt x="9689" y="0"/>
                  </a:lnTo>
                  <a:cubicBezTo>
                    <a:pt x="4341" y="0"/>
                    <a:pt x="0" y="4342"/>
                    <a:pt x="0" y="9689"/>
                  </a:cubicBezTo>
                  <a:lnTo>
                    <a:pt x="0" y="56165"/>
                  </a:lnTo>
                  <a:cubicBezTo>
                    <a:pt x="0" y="61512"/>
                    <a:pt x="4328" y="65854"/>
                    <a:pt x="9689" y="65854"/>
                  </a:cubicBezTo>
                  <a:lnTo>
                    <a:pt x="56165" y="65854"/>
                  </a:lnTo>
                  <a:cubicBezTo>
                    <a:pt x="61512" y="65854"/>
                    <a:pt x="65840" y="61512"/>
                    <a:pt x="65840" y="56165"/>
                  </a:cubicBezTo>
                  <a:lnTo>
                    <a:pt x="65840" y="9675"/>
                  </a:lnTo>
                  <a:cubicBezTo>
                    <a:pt x="65854" y="4328"/>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16" name="Forma libre: forma 2215">
              <a:extLst>
                <a:ext uri="{FF2B5EF4-FFF2-40B4-BE49-F238E27FC236}">
                  <a16:creationId xmlns:a16="http://schemas.microsoft.com/office/drawing/2014/main" id="{7FF63380-A21B-47F5-A860-4F4A7F237F23}"/>
                </a:ext>
              </a:extLst>
            </p:cNvPr>
            <p:cNvSpPr/>
            <p:nvPr/>
          </p:nvSpPr>
          <p:spPr>
            <a:xfrm>
              <a:off x="4304222" y="2100187"/>
              <a:ext cx="65840" cy="65853"/>
            </a:xfrm>
            <a:custGeom>
              <a:avLst/>
              <a:gdLst>
                <a:gd name="connsiteX0" fmla="*/ 56165 w 65840"/>
                <a:gd name="connsiteY0" fmla="*/ 0 h 65853"/>
                <a:gd name="connsiteX1" fmla="*/ 9689 w 65840"/>
                <a:gd name="connsiteY1" fmla="*/ 0 h 65853"/>
                <a:gd name="connsiteX2" fmla="*/ 0 w 65840"/>
                <a:gd name="connsiteY2" fmla="*/ 9689 h 65853"/>
                <a:gd name="connsiteX3" fmla="*/ 0 w 65840"/>
                <a:gd name="connsiteY3" fmla="*/ 56165 h 65853"/>
                <a:gd name="connsiteX4" fmla="*/ 9689 w 65840"/>
                <a:gd name="connsiteY4" fmla="*/ 65854 h 65853"/>
                <a:gd name="connsiteX5" fmla="*/ 56165 w 65840"/>
                <a:gd name="connsiteY5" fmla="*/ 65854 h 65853"/>
                <a:gd name="connsiteX6" fmla="*/ 65840 w 65840"/>
                <a:gd name="connsiteY6" fmla="*/ 56165 h 65853"/>
                <a:gd name="connsiteX7" fmla="*/ 65840 w 65840"/>
                <a:gd name="connsiteY7" fmla="*/ 9675 h 65853"/>
                <a:gd name="connsiteX8" fmla="*/ 56165 w 65840"/>
                <a:gd name="connsiteY8" fmla="*/ 0 h 65853"/>
                <a:gd name="connsiteX9" fmla="*/ 46489 w 65840"/>
                <a:gd name="connsiteY9" fmla="*/ 46475 h 65853"/>
                <a:gd name="connsiteX10" fmla="*/ 19379 w 65840"/>
                <a:gd name="connsiteY10" fmla="*/ 46475 h 65853"/>
                <a:gd name="connsiteX11" fmla="*/ 19379 w 65840"/>
                <a:gd name="connsiteY11" fmla="*/ 19365 h 65853"/>
                <a:gd name="connsiteX12" fmla="*/ 46489 w 65840"/>
                <a:gd name="connsiteY12" fmla="*/ 19365 h 65853"/>
                <a:gd name="connsiteX13" fmla="*/ 46489 w 65840"/>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53">
                  <a:moveTo>
                    <a:pt x="56165" y="0"/>
                  </a:moveTo>
                  <a:lnTo>
                    <a:pt x="9689" y="0"/>
                  </a:lnTo>
                  <a:cubicBezTo>
                    <a:pt x="4341" y="0"/>
                    <a:pt x="0" y="4342"/>
                    <a:pt x="0" y="9689"/>
                  </a:cubicBezTo>
                  <a:lnTo>
                    <a:pt x="0" y="56165"/>
                  </a:lnTo>
                  <a:cubicBezTo>
                    <a:pt x="0" y="61512"/>
                    <a:pt x="4328" y="65854"/>
                    <a:pt x="9689" y="65854"/>
                  </a:cubicBezTo>
                  <a:lnTo>
                    <a:pt x="56165" y="65854"/>
                  </a:lnTo>
                  <a:cubicBezTo>
                    <a:pt x="61512" y="65854"/>
                    <a:pt x="65840" y="61512"/>
                    <a:pt x="65840" y="56165"/>
                  </a:cubicBezTo>
                  <a:lnTo>
                    <a:pt x="65840" y="9675"/>
                  </a:lnTo>
                  <a:cubicBezTo>
                    <a:pt x="65854" y="4328"/>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grpSp>
      <p:grpSp>
        <p:nvGrpSpPr>
          <p:cNvPr id="2217" name="Gráfico 3">
            <a:extLst>
              <a:ext uri="{FF2B5EF4-FFF2-40B4-BE49-F238E27FC236}">
                <a16:creationId xmlns:a16="http://schemas.microsoft.com/office/drawing/2014/main" id="{0932D4F4-2C42-4C9D-B553-A2A167E38C1F}"/>
              </a:ext>
            </a:extLst>
          </p:cNvPr>
          <p:cNvGrpSpPr/>
          <p:nvPr/>
        </p:nvGrpSpPr>
        <p:grpSpPr>
          <a:xfrm>
            <a:off x="896306" y="2451013"/>
            <a:ext cx="543149" cy="583725"/>
            <a:chOff x="896306" y="2451013"/>
            <a:chExt cx="543149" cy="583725"/>
          </a:xfrm>
          <a:solidFill>
            <a:srgbClr val="000000"/>
          </a:solidFill>
        </p:grpSpPr>
        <p:sp>
          <p:nvSpPr>
            <p:cNvPr id="2218" name="Forma libre: forma 2217">
              <a:extLst>
                <a:ext uri="{FF2B5EF4-FFF2-40B4-BE49-F238E27FC236}">
                  <a16:creationId xmlns:a16="http://schemas.microsoft.com/office/drawing/2014/main" id="{66BC2380-CF50-4767-9287-51A258FC728E}"/>
                </a:ext>
              </a:extLst>
            </p:cNvPr>
            <p:cNvSpPr/>
            <p:nvPr/>
          </p:nvSpPr>
          <p:spPr>
            <a:xfrm>
              <a:off x="896306" y="2451013"/>
              <a:ext cx="543149" cy="583725"/>
            </a:xfrm>
            <a:custGeom>
              <a:avLst/>
              <a:gdLst>
                <a:gd name="connsiteX0" fmla="*/ 533474 w 543149"/>
                <a:gd name="connsiteY0" fmla="*/ 47950 h 583725"/>
                <a:gd name="connsiteX1" fmla="*/ 471259 w 543149"/>
                <a:gd name="connsiteY1" fmla="*/ 47950 h 583725"/>
                <a:gd name="connsiteX2" fmla="*/ 471259 w 543149"/>
                <a:gd name="connsiteY2" fmla="*/ 34581 h 583725"/>
                <a:gd name="connsiteX3" fmla="*/ 436678 w 543149"/>
                <a:gd name="connsiteY3" fmla="*/ 0 h 583725"/>
                <a:gd name="connsiteX4" fmla="*/ 402097 w 543149"/>
                <a:gd name="connsiteY4" fmla="*/ 34581 h 583725"/>
                <a:gd name="connsiteX5" fmla="*/ 402097 w 543149"/>
                <a:gd name="connsiteY5" fmla="*/ 47950 h 583725"/>
                <a:gd name="connsiteX6" fmla="*/ 141066 w 543149"/>
                <a:gd name="connsiteY6" fmla="*/ 47950 h 583725"/>
                <a:gd name="connsiteX7" fmla="*/ 141066 w 543149"/>
                <a:gd name="connsiteY7" fmla="*/ 34581 h 583725"/>
                <a:gd name="connsiteX8" fmla="*/ 106485 w 543149"/>
                <a:gd name="connsiteY8" fmla="*/ 0 h 583725"/>
                <a:gd name="connsiteX9" fmla="*/ 71904 w 543149"/>
                <a:gd name="connsiteY9" fmla="*/ 34581 h 583725"/>
                <a:gd name="connsiteX10" fmla="*/ 71904 w 543149"/>
                <a:gd name="connsiteY10" fmla="*/ 47950 h 583725"/>
                <a:gd name="connsiteX11" fmla="*/ 9689 w 543149"/>
                <a:gd name="connsiteY11" fmla="*/ 47950 h 583725"/>
                <a:gd name="connsiteX12" fmla="*/ 0 w 543149"/>
                <a:gd name="connsiteY12" fmla="*/ 57639 h 583725"/>
                <a:gd name="connsiteX13" fmla="*/ 0 w 543149"/>
                <a:gd name="connsiteY13" fmla="*/ 574037 h 583725"/>
                <a:gd name="connsiteX14" fmla="*/ 9689 w 543149"/>
                <a:gd name="connsiteY14" fmla="*/ 583726 h 583725"/>
                <a:gd name="connsiteX15" fmla="*/ 452776 w 543149"/>
                <a:gd name="connsiteY15" fmla="*/ 583726 h 583725"/>
                <a:gd name="connsiteX16" fmla="*/ 459626 w 543149"/>
                <a:gd name="connsiteY16" fmla="*/ 580887 h 583725"/>
                <a:gd name="connsiteX17" fmla="*/ 540310 w 543149"/>
                <a:gd name="connsiteY17" fmla="*/ 500203 h 583725"/>
                <a:gd name="connsiteX18" fmla="*/ 543150 w 543149"/>
                <a:gd name="connsiteY18" fmla="*/ 493353 h 583725"/>
                <a:gd name="connsiteX19" fmla="*/ 543150 w 543149"/>
                <a:gd name="connsiteY19" fmla="*/ 57626 h 583725"/>
                <a:gd name="connsiteX20" fmla="*/ 533474 w 543149"/>
                <a:gd name="connsiteY20" fmla="*/ 47950 h 583725"/>
                <a:gd name="connsiteX21" fmla="*/ 421462 w 543149"/>
                <a:gd name="connsiteY21" fmla="*/ 34581 h 583725"/>
                <a:gd name="connsiteX22" fmla="*/ 436678 w 543149"/>
                <a:gd name="connsiteY22" fmla="*/ 19365 h 583725"/>
                <a:gd name="connsiteX23" fmla="*/ 451894 w 543149"/>
                <a:gd name="connsiteY23" fmla="*/ 34581 h 583725"/>
                <a:gd name="connsiteX24" fmla="*/ 451894 w 543149"/>
                <a:gd name="connsiteY24" fmla="*/ 80684 h 583725"/>
                <a:gd name="connsiteX25" fmla="*/ 436678 w 543149"/>
                <a:gd name="connsiteY25" fmla="*/ 95900 h 583725"/>
                <a:gd name="connsiteX26" fmla="*/ 421462 w 543149"/>
                <a:gd name="connsiteY26" fmla="*/ 80684 h 583725"/>
                <a:gd name="connsiteX27" fmla="*/ 421462 w 543149"/>
                <a:gd name="connsiteY27" fmla="*/ 34581 h 583725"/>
                <a:gd name="connsiteX28" fmla="*/ 91269 w 543149"/>
                <a:gd name="connsiteY28" fmla="*/ 34581 h 583725"/>
                <a:gd name="connsiteX29" fmla="*/ 106485 w 543149"/>
                <a:gd name="connsiteY29" fmla="*/ 19365 h 583725"/>
                <a:gd name="connsiteX30" fmla="*/ 121701 w 543149"/>
                <a:gd name="connsiteY30" fmla="*/ 34581 h 583725"/>
                <a:gd name="connsiteX31" fmla="*/ 121701 w 543149"/>
                <a:gd name="connsiteY31" fmla="*/ 80684 h 583725"/>
                <a:gd name="connsiteX32" fmla="*/ 106485 w 543149"/>
                <a:gd name="connsiteY32" fmla="*/ 95900 h 583725"/>
                <a:gd name="connsiteX33" fmla="*/ 91269 w 543149"/>
                <a:gd name="connsiteY33" fmla="*/ 80684 h 583725"/>
                <a:gd name="connsiteX34" fmla="*/ 91269 w 543149"/>
                <a:gd name="connsiteY34" fmla="*/ 34581 h 583725"/>
                <a:gd name="connsiteX35" fmla="*/ 19379 w 543149"/>
                <a:gd name="connsiteY35" fmla="*/ 67315 h 583725"/>
                <a:gd name="connsiteX36" fmla="*/ 71904 w 543149"/>
                <a:gd name="connsiteY36" fmla="*/ 67315 h 583725"/>
                <a:gd name="connsiteX37" fmla="*/ 71904 w 543149"/>
                <a:gd name="connsiteY37" fmla="*/ 80684 h 583725"/>
                <a:gd name="connsiteX38" fmla="*/ 106485 w 543149"/>
                <a:gd name="connsiteY38" fmla="*/ 115265 h 583725"/>
                <a:gd name="connsiteX39" fmla="*/ 141066 w 543149"/>
                <a:gd name="connsiteY39" fmla="*/ 80684 h 583725"/>
                <a:gd name="connsiteX40" fmla="*/ 141066 w 543149"/>
                <a:gd name="connsiteY40" fmla="*/ 67315 h 583725"/>
                <a:gd name="connsiteX41" fmla="*/ 402097 w 543149"/>
                <a:gd name="connsiteY41" fmla="*/ 67315 h 583725"/>
                <a:gd name="connsiteX42" fmla="*/ 402097 w 543149"/>
                <a:gd name="connsiteY42" fmla="*/ 80684 h 583725"/>
                <a:gd name="connsiteX43" fmla="*/ 436678 w 543149"/>
                <a:gd name="connsiteY43" fmla="*/ 115265 h 583725"/>
                <a:gd name="connsiteX44" fmla="*/ 471259 w 543149"/>
                <a:gd name="connsiteY44" fmla="*/ 80684 h 583725"/>
                <a:gd name="connsiteX45" fmla="*/ 471259 w 543149"/>
                <a:gd name="connsiteY45" fmla="*/ 67315 h 583725"/>
                <a:gd name="connsiteX46" fmla="*/ 523785 w 543149"/>
                <a:gd name="connsiteY46" fmla="*/ 67315 h 583725"/>
                <a:gd name="connsiteX47" fmla="*/ 523785 w 543149"/>
                <a:gd name="connsiteY47" fmla="*/ 178404 h 583725"/>
                <a:gd name="connsiteX48" fmla="*/ 19379 w 543149"/>
                <a:gd name="connsiteY48" fmla="*/ 178404 h 583725"/>
                <a:gd name="connsiteX49" fmla="*/ 19379 w 543149"/>
                <a:gd name="connsiteY49" fmla="*/ 67315 h 583725"/>
                <a:gd name="connsiteX50" fmla="*/ 19379 w 543149"/>
                <a:gd name="connsiteY50" fmla="*/ 197768 h 583725"/>
                <a:gd name="connsiteX51" fmla="*/ 523785 w 543149"/>
                <a:gd name="connsiteY51" fmla="*/ 197768 h 583725"/>
                <a:gd name="connsiteX52" fmla="*/ 523785 w 543149"/>
                <a:gd name="connsiteY52" fmla="*/ 483650 h 583725"/>
                <a:gd name="connsiteX53" fmla="*/ 452776 w 543149"/>
                <a:gd name="connsiteY53" fmla="*/ 483650 h 583725"/>
                <a:gd name="connsiteX54" fmla="*/ 443087 w 543149"/>
                <a:gd name="connsiteY54" fmla="*/ 493339 h 583725"/>
                <a:gd name="connsiteX55" fmla="*/ 443087 w 543149"/>
                <a:gd name="connsiteY55" fmla="*/ 564347 h 583725"/>
                <a:gd name="connsiteX56" fmla="*/ 19379 w 543149"/>
                <a:gd name="connsiteY56" fmla="*/ 564347 h 583725"/>
                <a:gd name="connsiteX57" fmla="*/ 19379 w 543149"/>
                <a:gd name="connsiteY57" fmla="*/ 197768 h 583725"/>
                <a:gd name="connsiteX58" fmla="*/ 510099 w 543149"/>
                <a:gd name="connsiteY58" fmla="*/ 503028 h 583725"/>
                <a:gd name="connsiteX59" fmla="*/ 462465 w 543149"/>
                <a:gd name="connsiteY59" fmla="*/ 550661 h 583725"/>
                <a:gd name="connsiteX60" fmla="*/ 462465 w 543149"/>
                <a:gd name="connsiteY60" fmla="*/ 503028 h 583725"/>
                <a:gd name="connsiteX61" fmla="*/ 510099 w 543149"/>
                <a:gd name="connsiteY61" fmla="*/ 503028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43149" h="583725">
                  <a:moveTo>
                    <a:pt x="533474" y="47950"/>
                  </a:moveTo>
                  <a:lnTo>
                    <a:pt x="471259" y="47950"/>
                  </a:lnTo>
                  <a:lnTo>
                    <a:pt x="471259" y="34581"/>
                  </a:lnTo>
                  <a:cubicBezTo>
                    <a:pt x="471259" y="15519"/>
                    <a:pt x="455739" y="0"/>
                    <a:pt x="436678" y="0"/>
                  </a:cubicBezTo>
                  <a:cubicBezTo>
                    <a:pt x="417616" y="0"/>
                    <a:pt x="402097" y="15519"/>
                    <a:pt x="402097" y="34581"/>
                  </a:cubicBezTo>
                  <a:lnTo>
                    <a:pt x="402097" y="47950"/>
                  </a:lnTo>
                  <a:lnTo>
                    <a:pt x="141066" y="47950"/>
                  </a:lnTo>
                  <a:lnTo>
                    <a:pt x="141066" y="34581"/>
                  </a:lnTo>
                  <a:cubicBezTo>
                    <a:pt x="141066" y="15519"/>
                    <a:pt x="125547" y="0"/>
                    <a:pt x="106485" y="0"/>
                  </a:cubicBezTo>
                  <a:cubicBezTo>
                    <a:pt x="87424" y="0"/>
                    <a:pt x="71904" y="15519"/>
                    <a:pt x="71904" y="34581"/>
                  </a:cubicBezTo>
                  <a:lnTo>
                    <a:pt x="71904" y="47950"/>
                  </a:lnTo>
                  <a:lnTo>
                    <a:pt x="9689" y="47950"/>
                  </a:lnTo>
                  <a:cubicBezTo>
                    <a:pt x="4342" y="47950"/>
                    <a:pt x="0" y="52292"/>
                    <a:pt x="0" y="57639"/>
                  </a:cubicBezTo>
                  <a:lnTo>
                    <a:pt x="0" y="574037"/>
                  </a:lnTo>
                  <a:cubicBezTo>
                    <a:pt x="0" y="579384"/>
                    <a:pt x="4342" y="583726"/>
                    <a:pt x="9689" y="583726"/>
                  </a:cubicBezTo>
                  <a:lnTo>
                    <a:pt x="452776" y="583726"/>
                  </a:lnTo>
                  <a:cubicBezTo>
                    <a:pt x="455340" y="583726"/>
                    <a:pt x="457807" y="582706"/>
                    <a:pt x="459626" y="580887"/>
                  </a:cubicBezTo>
                  <a:lnTo>
                    <a:pt x="540310" y="500203"/>
                  </a:lnTo>
                  <a:cubicBezTo>
                    <a:pt x="542130" y="498383"/>
                    <a:pt x="543150" y="495930"/>
                    <a:pt x="543150" y="493353"/>
                  </a:cubicBezTo>
                  <a:lnTo>
                    <a:pt x="543150" y="57626"/>
                  </a:lnTo>
                  <a:cubicBezTo>
                    <a:pt x="543150" y="52292"/>
                    <a:pt x="538822" y="47950"/>
                    <a:pt x="533474" y="47950"/>
                  </a:cubicBezTo>
                  <a:close/>
                  <a:moveTo>
                    <a:pt x="421462" y="34581"/>
                  </a:moveTo>
                  <a:cubicBezTo>
                    <a:pt x="421462" y="26187"/>
                    <a:pt x="428284" y="19365"/>
                    <a:pt x="436678" y="19365"/>
                  </a:cubicBezTo>
                  <a:cubicBezTo>
                    <a:pt x="445072" y="19365"/>
                    <a:pt x="451894" y="26187"/>
                    <a:pt x="451894" y="34581"/>
                  </a:cubicBezTo>
                  <a:lnTo>
                    <a:pt x="451894" y="80684"/>
                  </a:lnTo>
                  <a:cubicBezTo>
                    <a:pt x="451894" y="89078"/>
                    <a:pt x="445072" y="95900"/>
                    <a:pt x="436678" y="95900"/>
                  </a:cubicBezTo>
                  <a:cubicBezTo>
                    <a:pt x="428284" y="95900"/>
                    <a:pt x="421462" y="89078"/>
                    <a:pt x="421462" y="80684"/>
                  </a:cubicBezTo>
                  <a:lnTo>
                    <a:pt x="421462" y="34581"/>
                  </a:lnTo>
                  <a:close/>
                  <a:moveTo>
                    <a:pt x="91269" y="34581"/>
                  </a:moveTo>
                  <a:cubicBezTo>
                    <a:pt x="91269" y="26187"/>
                    <a:pt x="98092" y="19365"/>
                    <a:pt x="106485" y="19365"/>
                  </a:cubicBezTo>
                  <a:cubicBezTo>
                    <a:pt x="114879" y="19365"/>
                    <a:pt x="121701" y="26187"/>
                    <a:pt x="121701" y="34581"/>
                  </a:cubicBezTo>
                  <a:lnTo>
                    <a:pt x="121701" y="80684"/>
                  </a:lnTo>
                  <a:cubicBezTo>
                    <a:pt x="121701" y="89078"/>
                    <a:pt x="114879" y="95900"/>
                    <a:pt x="106485" y="95900"/>
                  </a:cubicBezTo>
                  <a:cubicBezTo>
                    <a:pt x="98092" y="95900"/>
                    <a:pt x="91269" y="89078"/>
                    <a:pt x="91269" y="80684"/>
                  </a:cubicBezTo>
                  <a:lnTo>
                    <a:pt x="91269" y="34581"/>
                  </a:lnTo>
                  <a:close/>
                  <a:moveTo>
                    <a:pt x="19379" y="67315"/>
                  </a:moveTo>
                  <a:lnTo>
                    <a:pt x="71904" y="67315"/>
                  </a:lnTo>
                  <a:lnTo>
                    <a:pt x="71904" y="80684"/>
                  </a:lnTo>
                  <a:cubicBezTo>
                    <a:pt x="71904" y="99746"/>
                    <a:pt x="87410" y="115265"/>
                    <a:pt x="106485" y="115265"/>
                  </a:cubicBezTo>
                  <a:cubicBezTo>
                    <a:pt x="125561" y="115265"/>
                    <a:pt x="141066" y="99746"/>
                    <a:pt x="141066" y="80684"/>
                  </a:cubicBezTo>
                  <a:lnTo>
                    <a:pt x="141066" y="67315"/>
                  </a:lnTo>
                  <a:lnTo>
                    <a:pt x="402097" y="67315"/>
                  </a:lnTo>
                  <a:lnTo>
                    <a:pt x="402097" y="80684"/>
                  </a:lnTo>
                  <a:cubicBezTo>
                    <a:pt x="402097" y="99746"/>
                    <a:pt x="417616" y="115265"/>
                    <a:pt x="436678" y="115265"/>
                  </a:cubicBezTo>
                  <a:cubicBezTo>
                    <a:pt x="455739" y="115265"/>
                    <a:pt x="471259" y="99746"/>
                    <a:pt x="471259" y="80684"/>
                  </a:cubicBezTo>
                  <a:lnTo>
                    <a:pt x="471259" y="67315"/>
                  </a:lnTo>
                  <a:lnTo>
                    <a:pt x="523785" y="67315"/>
                  </a:lnTo>
                  <a:lnTo>
                    <a:pt x="523785" y="178404"/>
                  </a:lnTo>
                  <a:lnTo>
                    <a:pt x="19379" y="178404"/>
                  </a:lnTo>
                  <a:lnTo>
                    <a:pt x="19379" y="67315"/>
                  </a:lnTo>
                  <a:close/>
                  <a:moveTo>
                    <a:pt x="19379" y="197768"/>
                  </a:moveTo>
                  <a:lnTo>
                    <a:pt x="523785" y="197768"/>
                  </a:lnTo>
                  <a:lnTo>
                    <a:pt x="523785" y="483650"/>
                  </a:lnTo>
                  <a:lnTo>
                    <a:pt x="452776" y="483650"/>
                  </a:lnTo>
                  <a:cubicBezTo>
                    <a:pt x="447428" y="483650"/>
                    <a:pt x="443087" y="487991"/>
                    <a:pt x="443087" y="493339"/>
                  </a:cubicBezTo>
                  <a:lnTo>
                    <a:pt x="443087" y="564347"/>
                  </a:lnTo>
                  <a:lnTo>
                    <a:pt x="19379" y="564347"/>
                  </a:lnTo>
                  <a:lnTo>
                    <a:pt x="19379" y="197768"/>
                  </a:lnTo>
                  <a:close/>
                  <a:moveTo>
                    <a:pt x="510099" y="503028"/>
                  </a:moveTo>
                  <a:lnTo>
                    <a:pt x="462465" y="550661"/>
                  </a:lnTo>
                  <a:lnTo>
                    <a:pt x="462465" y="503028"/>
                  </a:lnTo>
                  <a:lnTo>
                    <a:pt x="510099" y="503028"/>
                  </a:lnTo>
                  <a:close/>
                </a:path>
              </a:pathLst>
            </a:custGeom>
            <a:solidFill>
              <a:srgbClr val="000000"/>
            </a:solidFill>
            <a:ln w="1378" cap="flat">
              <a:noFill/>
              <a:prstDash val="solid"/>
              <a:miter/>
            </a:ln>
          </p:spPr>
          <p:txBody>
            <a:bodyPr rtlCol="0" anchor="ctr"/>
            <a:lstStyle/>
            <a:p>
              <a:endParaRPr lang="en-US"/>
            </a:p>
          </p:txBody>
        </p:sp>
        <p:sp>
          <p:nvSpPr>
            <p:cNvPr id="2219" name="Forma libre: forma 2218">
              <a:extLst>
                <a:ext uri="{FF2B5EF4-FFF2-40B4-BE49-F238E27FC236}">
                  <a16:creationId xmlns:a16="http://schemas.microsoft.com/office/drawing/2014/main" id="{FEDDD68D-1971-4A1D-A302-4B5471439ADC}"/>
                </a:ext>
              </a:extLst>
            </p:cNvPr>
            <p:cNvSpPr/>
            <p:nvPr/>
          </p:nvSpPr>
          <p:spPr>
            <a:xfrm>
              <a:off x="979719" y="2699984"/>
              <a:ext cx="69175" cy="69175"/>
            </a:xfrm>
            <a:custGeom>
              <a:avLst/>
              <a:gdLst>
                <a:gd name="connsiteX0" fmla="*/ 59486 w 69175"/>
                <a:gd name="connsiteY0" fmla="*/ 0 h 69175"/>
                <a:gd name="connsiteX1" fmla="*/ 9689 w 69175"/>
                <a:gd name="connsiteY1" fmla="*/ 0 h 69175"/>
                <a:gd name="connsiteX2" fmla="*/ 0 w 69175"/>
                <a:gd name="connsiteY2" fmla="*/ 9689 h 69175"/>
                <a:gd name="connsiteX3" fmla="*/ 0 w 69175"/>
                <a:gd name="connsiteY3" fmla="*/ 59486 h 69175"/>
                <a:gd name="connsiteX4" fmla="*/ 9689 w 69175"/>
                <a:gd name="connsiteY4" fmla="*/ 69175 h 69175"/>
                <a:gd name="connsiteX5" fmla="*/ 59486 w 69175"/>
                <a:gd name="connsiteY5" fmla="*/ 69175 h 69175"/>
                <a:gd name="connsiteX6" fmla="*/ 69175 w 69175"/>
                <a:gd name="connsiteY6" fmla="*/ 59486 h 69175"/>
                <a:gd name="connsiteX7" fmla="*/ 69175 w 69175"/>
                <a:gd name="connsiteY7" fmla="*/ 9689 h 69175"/>
                <a:gd name="connsiteX8" fmla="*/ 59486 w 69175"/>
                <a:gd name="connsiteY8" fmla="*/ 0 h 69175"/>
                <a:gd name="connsiteX9" fmla="*/ 49797 w 69175"/>
                <a:gd name="connsiteY9" fmla="*/ 49797 h 69175"/>
                <a:gd name="connsiteX10" fmla="*/ 19365 w 69175"/>
                <a:gd name="connsiteY10" fmla="*/ 49797 h 69175"/>
                <a:gd name="connsiteX11" fmla="*/ 19365 w 69175"/>
                <a:gd name="connsiteY11" fmla="*/ 19365 h 69175"/>
                <a:gd name="connsiteX12" fmla="*/ 49797 w 69175"/>
                <a:gd name="connsiteY12" fmla="*/ 19365 h 69175"/>
                <a:gd name="connsiteX13" fmla="*/ 49797 w 69175"/>
                <a:gd name="connsiteY13" fmla="*/ 49797 h 6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175" h="69175">
                  <a:moveTo>
                    <a:pt x="59486" y="0"/>
                  </a:moveTo>
                  <a:lnTo>
                    <a:pt x="9689" y="0"/>
                  </a:lnTo>
                  <a:cubicBezTo>
                    <a:pt x="4342" y="0"/>
                    <a:pt x="0" y="4342"/>
                    <a:pt x="0" y="9689"/>
                  </a:cubicBezTo>
                  <a:lnTo>
                    <a:pt x="0" y="59486"/>
                  </a:lnTo>
                  <a:cubicBezTo>
                    <a:pt x="0" y="64834"/>
                    <a:pt x="4342" y="69175"/>
                    <a:pt x="9689" y="69175"/>
                  </a:cubicBezTo>
                  <a:lnTo>
                    <a:pt x="59486" y="69175"/>
                  </a:lnTo>
                  <a:cubicBezTo>
                    <a:pt x="64834" y="69175"/>
                    <a:pt x="69175" y="64834"/>
                    <a:pt x="69175" y="59486"/>
                  </a:cubicBezTo>
                  <a:lnTo>
                    <a:pt x="69175" y="9689"/>
                  </a:lnTo>
                  <a:cubicBezTo>
                    <a:pt x="69162" y="4342"/>
                    <a:pt x="64834" y="0"/>
                    <a:pt x="59486" y="0"/>
                  </a:cubicBezTo>
                  <a:close/>
                  <a:moveTo>
                    <a:pt x="49797" y="49797"/>
                  </a:moveTo>
                  <a:lnTo>
                    <a:pt x="19365" y="49797"/>
                  </a:lnTo>
                  <a:lnTo>
                    <a:pt x="19365" y="19365"/>
                  </a:lnTo>
                  <a:lnTo>
                    <a:pt x="49797" y="19365"/>
                  </a:lnTo>
                  <a:lnTo>
                    <a:pt x="49797" y="49797"/>
                  </a:lnTo>
                  <a:close/>
                </a:path>
              </a:pathLst>
            </a:custGeom>
            <a:solidFill>
              <a:srgbClr val="000000"/>
            </a:solidFill>
            <a:ln w="1378" cap="flat">
              <a:noFill/>
              <a:prstDash val="solid"/>
              <a:miter/>
            </a:ln>
          </p:spPr>
          <p:txBody>
            <a:bodyPr rtlCol="0" anchor="ctr"/>
            <a:lstStyle/>
            <a:p>
              <a:endParaRPr lang="en-US"/>
            </a:p>
          </p:txBody>
        </p:sp>
        <p:sp>
          <p:nvSpPr>
            <p:cNvPr id="2220" name="Forma libre: forma 2219">
              <a:extLst>
                <a:ext uri="{FF2B5EF4-FFF2-40B4-BE49-F238E27FC236}">
                  <a16:creationId xmlns:a16="http://schemas.microsoft.com/office/drawing/2014/main" id="{F4642AA4-F741-41EF-A1F7-2C1864EA4C63}"/>
                </a:ext>
              </a:extLst>
            </p:cNvPr>
            <p:cNvSpPr/>
            <p:nvPr/>
          </p:nvSpPr>
          <p:spPr>
            <a:xfrm>
              <a:off x="1082125" y="2699984"/>
              <a:ext cx="69161" cy="69175"/>
            </a:xfrm>
            <a:custGeom>
              <a:avLst/>
              <a:gdLst>
                <a:gd name="connsiteX0" fmla="*/ 59472 w 69161"/>
                <a:gd name="connsiteY0" fmla="*/ 0 h 69175"/>
                <a:gd name="connsiteX1" fmla="*/ 9675 w 69161"/>
                <a:gd name="connsiteY1" fmla="*/ 0 h 69175"/>
                <a:gd name="connsiteX2" fmla="*/ 0 w 69161"/>
                <a:gd name="connsiteY2" fmla="*/ 9689 h 69175"/>
                <a:gd name="connsiteX3" fmla="*/ 0 w 69161"/>
                <a:gd name="connsiteY3" fmla="*/ 59486 h 69175"/>
                <a:gd name="connsiteX4" fmla="*/ 9675 w 69161"/>
                <a:gd name="connsiteY4" fmla="*/ 69175 h 69175"/>
                <a:gd name="connsiteX5" fmla="*/ 59472 w 69161"/>
                <a:gd name="connsiteY5" fmla="*/ 69175 h 69175"/>
                <a:gd name="connsiteX6" fmla="*/ 69162 w 69161"/>
                <a:gd name="connsiteY6" fmla="*/ 59486 h 69175"/>
                <a:gd name="connsiteX7" fmla="*/ 69162 w 69161"/>
                <a:gd name="connsiteY7" fmla="*/ 9689 h 69175"/>
                <a:gd name="connsiteX8" fmla="*/ 59472 w 69161"/>
                <a:gd name="connsiteY8" fmla="*/ 0 h 69175"/>
                <a:gd name="connsiteX9" fmla="*/ 49783 w 69161"/>
                <a:gd name="connsiteY9" fmla="*/ 49797 h 69175"/>
                <a:gd name="connsiteX10" fmla="*/ 19351 w 69161"/>
                <a:gd name="connsiteY10" fmla="*/ 49797 h 69175"/>
                <a:gd name="connsiteX11" fmla="*/ 19351 w 69161"/>
                <a:gd name="connsiteY11" fmla="*/ 19365 h 69175"/>
                <a:gd name="connsiteX12" fmla="*/ 49783 w 69161"/>
                <a:gd name="connsiteY12" fmla="*/ 19365 h 69175"/>
                <a:gd name="connsiteX13" fmla="*/ 49783 w 69161"/>
                <a:gd name="connsiteY13" fmla="*/ 49797 h 6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161" h="69175">
                  <a:moveTo>
                    <a:pt x="59472" y="0"/>
                  </a:moveTo>
                  <a:lnTo>
                    <a:pt x="9675" y="0"/>
                  </a:lnTo>
                  <a:cubicBezTo>
                    <a:pt x="4328" y="0"/>
                    <a:pt x="0" y="4342"/>
                    <a:pt x="0" y="9689"/>
                  </a:cubicBezTo>
                  <a:lnTo>
                    <a:pt x="0" y="59486"/>
                  </a:lnTo>
                  <a:cubicBezTo>
                    <a:pt x="0" y="64834"/>
                    <a:pt x="4342" y="69175"/>
                    <a:pt x="9675" y="69175"/>
                  </a:cubicBezTo>
                  <a:lnTo>
                    <a:pt x="59472" y="69175"/>
                  </a:lnTo>
                  <a:cubicBezTo>
                    <a:pt x="64820" y="69175"/>
                    <a:pt x="69162" y="64834"/>
                    <a:pt x="69162" y="59486"/>
                  </a:cubicBezTo>
                  <a:lnTo>
                    <a:pt x="69162" y="9689"/>
                  </a:lnTo>
                  <a:cubicBezTo>
                    <a:pt x="69148" y="4342"/>
                    <a:pt x="64806" y="0"/>
                    <a:pt x="59472" y="0"/>
                  </a:cubicBezTo>
                  <a:close/>
                  <a:moveTo>
                    <a:pt x="49783" y="49797"/>
                  </a:moveTo>
                  <a:lnTo>
                    <a:pt x="19351" y="49797"/>
                  </a:lnTo>
                  <a:lnTo>
                    <a:pt x="19351" y="19365"/>
                  </a:lnTo>
                  <a:lnTo>
                    <a:pt x="49783" y="19365"/>
                  </a:lnTo>
                  <a:lnTo>
                    <a:pt x="49783" y="49797"/>
                  </a:lnTo>
                  <a:close/>
                </a:path>
              </a:pathLst>
            </a:custGeom>
            <a:solidFill>
              <a:srgbClr val="000000"/>
            </a:solidFill>
            <a:ln w="1378" cap="flat">
              <a:noFill/>
              <a:prstDash val="solid"/>
              <a:miter/>
            </a:ln>
          </p:spPr>
          <p:txBody>
            <a:bodyPr rtlCol="0" anchor="ctr"/>
            <a:lstStyle/>
            <a:p>
              <a:endParaRPr lang="en-US"/>
            </a:p>
          </p:txBody>
        </p:sp>
        <p:sp>
          <p:nvSpPr>
            <p:cNvPr id="2221" name="Forma libre: forma 2220">
              <a:extLst>
                <a:ext uri="{FF2B5EF4-FFF2-40B4-BE49-F238E27FC236}">
                  <a16:creationId xmlns:a16="http://schemas.microsoft.com/office/drawing/2014/main" id="{E30B78D7-372D-4437-AB70-D39F92B3044F}"/>
                </a:ext>
              </a:extLst>
            </p:cNvPr>
            <p:cNvSpPr/>
            <p:nvPr/>
          </p:nvSpPr>
          <p:spPr>
            <a:xfrm>
              <a:off x="1184489" y="2699984"/>
              <a:ext cx="69175" cy="69175"/>
            </a:xfrm>
            <a:custGeom>
              <a:avLst/>
              <a:gdLst>
                <a:gd name="connsiteX0" fmla="*/ 59486 w 69175"/>
                <a:gd name="connsiteY0" fmla="*/ 0 h 69175"/>
                <a:gd name="connsiteX1" fmla="*/ 9689 w 69175"/>
                <a:gd name="connsiteY1" fmla="*/ 0 h 69175"/>
                <a:gd name="connsiteX2" fmla="*/ 0 w 69175"/>
                <a:gd name="connsiteY2" fmla="*/ 9689 h 69175"/>
                <a:gd name="connsiteX3" fmla="*/ 0 w 69175"/>
                <a:gd name="connsiteY3" fmla="*/ 59486 h 69175"/>
                <a:gd name="connsiteX4" fmla="*/ 9689 w 69175"/>
                <a:gd name="connsiteY4" fmla="*/ 69175 h 69175"/>
                <a:gd name="connsiteX5" fmla="*/ 59486 w 69175"/>
                <a:gd name="connsiteY5" fmla="*/ 69175 h 69175"/>
                <a:gd name="connsiteX6" fmla="*/ 69175 w 69175"/>
                <a:gd name="connsiteY6" fmla="*/ 59486 h 69175"/>
                <a:gd name="connsiteX7" fmla="*/ 69175 w 69175"/>
                <a:gd name="connsiteY7" fmla="*/ 9689 h 69175"/>
                <a:gd name="connsiteX8" fmla="*/ 59486 w 69175"/>
                <a:gd name="connsiteY8" fmla="*/ 0 h 69175"/>
                <a:gd name="connsiteX9" fmla="*/ 49811 w 69175"/>
                <a:gd name="connsiteY9" fmla="*/ 49797 h 69175"/>
                <a:gd name="connsiteX10" fmla="*/ 19379 w 69175"/>
                <a:gd name="connsiteY10" fmla="*/ 49797 h 69175"/>
                <a:gd name="connsiteX11" fmla="*/ 19379 w 69175"/>
                <a:gd name="connsiteY11" fmla="*/ 19365 h 69175"/>
                <a:gd name="connsiteX12" fmla="*/ 49811 w 69175"/>
                <a:gd name="connsiteY12" fmla="*/ 19365 h 69175"/>
                <a:gd name="connsiteX13" fmla="*/ 49811 w 69175"/>
                <a:gd name="connsiteY13" fmla="*/ 49797 h 6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175" h="69175">
                  <a:moveTo>
                    <a:pt x="59486" y="0"/>
                  </a:moveTo>
                  <a:lnTo>
                    <a:pt x="9689" y="0"/>
                  </a:lnTo>
                  <a:cubicBezTo>
                    <a:pt x="4342" y="0"/>
                    <a:pt x="0" y="4342"/>
                    <a:pt x="0" y="9689"/>
                  </a:cubicBezTo>
                  <a:lnTo>
                    <a:pt x="0" y="59486"/>
                  </a:lnTo>
                  <a:cubicBezTo>
                    <a:pt x="0" y="64834"/>
                    <a:pt x="4342" y="69175"/>
                    <a:pt x="9689" y="69175"/>
                  </a:cubicBezTo>
                  <a:lnTo>
                    <a:pt x="59486" y="69175"/>
                  </a:lnTo>
                  <a:cubicBezTo>
                    <a:pt x="64834" y="69175"/>
                    <a:pt x="69175" y="64834"/>
                    <a:pt x="69175" y="59486"/>
                  </a:cubicBezTo>
                  <a:lnTo>
                    <a:pt x="69175" y="9689"/>
                  </a:lnTo>
                  <a:cubicBezTo>
                    <a:pt x="69175" y="4342"/>
                    <a:pt x="64834" y="0"/>
                    <a:pt x="59486" y="0"/>
                  </a:cubicBezTo>
                  <a:close/>
                  <a:moveTo>
                    <a:pt x="49811" y="49797"/>
                  </a:moveTo>
                  <a:lnTo>
                    <a:pt x="19379" y="49797"/>
                  </a:lnTo>
                  <a:lnTo>
                    <a:pt x="19379" y="19365"/>
                  </a:lnTo>
                  <a:lnTo>
                    <a:pt x="49811" y="19365"/>
                  </a:lnTo>
                  <a:lnTo>
                    <a:pt x="49811" y="49797"/>
                  </a:lnTo>
                  <a:close/>
                </a:path>
              </a:pathLst>
            </a:custGeom>
            <a:solidFill>
              <a:srgbClr val="000000"/>
            </a:solidFill>
            <a:ln w="1378" cap="flat">
              <a:noFill/>
              <a:prstDash val="solid"/>
              <a:miter/>
            </a:ln>
          </p:spPr>
          <p:txBody>
            <a:bodyPr rtlCol="0" anchor="ctr"/>
            <a:lstStyle/>
            <a:p>
              <a:endParaRPr lang="en-US"/>
            </a:p>
          </p:txBody>
        </p:sp>
        <p:sp>
          <p:nvSpPr>
            <p:cNvPr id="2222" name="Forma libre: forma 2221">
              <a:extLst>
                <a:ext uri="{FF2B5EF4-FFF2-40B4-BE49-F238E27FC236}">
                  <a16:creationId xmlns:a16="http://schemas.microsoft.com/office/drawing/2014/main" id="{6A057B8F-25A1-4467-A84D-DA2BF9AFF0B0}"/>
                </a:ext>
              </a:extLst>
            </p:cNvPr>
            <p:cNvSpPr/>
            <p:nvPr/>
          </p:nvSpPr>
          <p:spPr>
            <a:xfrm>
              <a:off x="1286881" y="2699970"/>
              <a:ext cx="69161" cy="69175"/>
            </a:xfrm>
            <a:custGeom>
              <a:avLst/>
              <a:gdLst>
                <a:gd name="connsiteX0" fmla="*/ 9689 w 69161"/>
                <a:gd name="connsiteY0" fmla="*/ 69175 h 69175"/>
                <a:gd name="connsiteX1" fmla="*/ 59486 w 69161"/>
                <a:gd name="connsiteY1" fmla="*/ 69175 h 69175"/>
                <a:gd name="connsiteX2" fmla="*/ 69162 w 69161"/>
                <a:gd name="connsiteY2" fmla="*/ 59486 h 69175"/>
                <a:gd name="connsiteX3" fmla="*/ 69162 w 69161"/>
                <a:gd name="connsiteY3" fmla="*/ 9689 h 69175"/>
                <a:gd name="connsiteX4" fmla="*/ 59486 w 69161"/>
                <a:gd name="connsiteY4" fmla="*/ 0 h 69175"/>
                <a:gd name="connsiteX5" fmla="*/ 9689 w 69161"/>
                <a:gd name="connsiteY5" fmla="*/ 0 h 69175"/>
                <a:gd name="connsiteX6" fmla="*/ 0 w 69161"/>
                <a:gd name="connsiteY6" fmla="*/ 9689 h 69175"/>
                <a:gd name="connsiteX7" fmla="*/ 0 w 69161"/>
                <a:gd name="connsiteY7" fmla="*/ 59486 h 69175"/>
                <a:gd name="connsiteX8" fmla="*/ 9689 w 69161"/>
                <a:gd name="connsiteY8" fmla="*/ 69175 h 69175"/>
                <a:gd name="connsiteX9" fmla="*/ 19379 w 69161"/>
                <a:gd name="connsiteY9" fmla="*/ 19379 h 69175"/>
                <a:gd name="connsiteX10" fmla="*/ 49811 w 69161"/>
                <a:gd name="connsiteY10" fmla="*/ 19379 h 69175"/>
                <a:gd name="connsiteX11" fmla="*/ 49811 w 69161"/>
                <a:gd name="connsiteY11" fmla="*/ 49811 h 69175"/>
                <a:gd name="connsiteX12" fmla="*/ 19379 w 69161"/>
                <a:gd name="connsiteY12" fmla="*/ 49811 h 69175"/>
                <a:gd name="connsiteX13" fmla="*/ 19379 w 69161"/>
                <a:gd name="connsiteY13" fmla="*/ 19379 h 6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161" h="69175">
                  <a:moveTo>
                    <a:pt x="9689" y="69175"/>
                  </a:moveTo>
                  <a:lnTo>
                    <a:pt x="59486" y="69175"/>
                  </a:lnTo>
                  <a:cubicBezTo>
                    <a:pt x="64834" y="69175"/>
                    <a:pt x="69162" y="64834"/>
                    <a:pt x="69162" y="59486"/>
                  </a:cubicBezTo>
                  <a:lnTo>
                    <a:pt x="69162" y="9689"/>
                  </a:lnTo>
                  <a:cubicBezTo>
                    <a:pt x="69162" y="4342"/>
                    <a:pt x="64820" y="0"/>
                    <a:pt x="59486" y="0"/>
                  </a:cubicBezTo>
                  <a:lnTo>
                    <a:pt x="9689" y="0"/>
                  </a:lnTo>
                  <a:cubicBezTo>
                    <a:pt x="4342" y="0"/>
                    <a:pt x="0" y="4342"/>
                    <a:pt x="0" y="9689"/>
                  </a:cubicBezTo>
                  <a:lnTo>
                    <a:pt x="0" y="59486"/>
                  </a:lnTo>
                  <a:cubicBezTo>
                    <a:pt x="14" y="64848"/>
                    <a:pt x="4342" y="69175"/>
                    <a:pt x="9689" y="69175"/>
                  </a:cubicBezTo>
                  <a:close/>
                  <a:moveTo>
                    <a:pt x="19379" y="19379"/>
                  </a:moveTo>
                  <a:lnTo>
                    <a:pt x="49811" y="19379"/>
                  </a:lnTo>
                  <a:lnTo>
                    <a:pt x="49811" y="49811"/>
                  </a:lnTo>
                  <a:lnTo>
                    <a:pt x="19379" y="49811"/>
                  </a:lnTo>
                  <a:lnTo>
                    <a:pt x="19379" y="19379"/>
                  </a:lnTo>
                  <a:close/>
                </a:path>
              </a:pathLst>
            </a:custGeom>
            <a:solidFill>
              <a:srgbClr val="000000"/>
            </a:solidFill>
            <a:ln w="1378" cap="flat">
              <a:noFill/>
              <a:prstDash val="solid"/>
              <a:miter/>
            </a:ln>
          </p:spPr>
          <p:txBody>
            <a:bodyPr rtlCol="0" anchor="ctr"/>
            <a:lstStyle/>
            <a:p>
              <a:endParaRPr lang="en-US"/>
            </a:p>
          </p:txBody>
        </p:sp>
        <p:sp>
          <p:nvSpPr>
            <p:cNvPr id="2223" name="Forma libre: forma 2222">
              <a:extLst>
                <a:ext uri="{FF2B5EF4-FFF2-40B4-BE49-F238E27FC236}">
                  <a16:creationId xmlns:a16="http://schemas.microsoft.com/office/drawing/2014/main" id="{C3D73CA2-1AC6-4CD2-B63F-81163279E589}"/>
                </a:ext>
              </a:extLst>
            </p:cNvPr>
            <p:cNvSpPr/>
            <p:nvPr/>
          </p:nvSpPr>
          <p:spPr>
            <a:xfrm>
              <a:off x="979719" y="2796807"/>
              <a:ext cx="69175" cy="69175"/>
            </a:xfrm>
            <a:custGeom>
              <a:avLst/>
              <a:gdLst>
                <a:gd name="connsiteX0" fmla="*/ 59486 w 69175"/>
                <a:gd name="connsiteY0" fmla="*/ 0 h 69175"/>
                <a:gd name="connsiteX1" fmla="*/ 9689 w 69175"/>
                <a:gd name="connsiteY1" fmla="*/ 0 h 69175"/>
                <a:gd name="connsiteX2" fmla="*/ 0 w 69175"/>
                <a:gd name="connsiteY2" fmla="*/ 9689 h 69175"/>
                <a:gd name="connsiteX3" fmla="*/ 0 w 69175"/>
                <a:gd name="connsiteY3" fmla="*/ 59486 h 69175"/>
                <a:gd name="connsiteX4" fmla="*/ 9689 w 69175"/>
                <a:gd name="connsiteY4" fmla="*/ 69175 h 69175"/>
                <a:gd name="connsiteX5" fmla="*/ 59486 w 69175"/>
                <a:gd name="connsiteY5" fmla="*/ 69175 h 69175"/>
                <a:gd name="connsiteX6" fmla="*/ 69175 w 69175"/>
                <a:gd name="connsiteY6" fmla="*/ 59486 h 69175"/>
                <a:gd name="connsiteX7" fmla="*/ 69175 w 69175"/>
                <a:gd name="connsiteY7" fmla="*/ 9689 h 69175"/>
                <a:gd name="connsiteX8" fmla="*/ 59486 w 69175"/>
                <a:gd name="connsiteY8" fmla="*/ 0 h 69175"/>
                <a:gd name="connsiteX9" fmla="*/ 49797 w 69175"/>
                <a:gd name="connsiteY9" fmla="*/ 49797 h 69175"/>
                <a:gd name="connsiteX10" fmla="*/ 19365 w 69175"/>
                <a:gd name="connsiteY10" fmla="*/ 49797 h 69175"/>
                <a:gd name="connsiteX11" fmla="*/ 19365 w 69175"/>
                <a:gd name="connsiteY11" fmla="*/ 19365 h 69175"/>
                <a:gd name="connsiteX12" fmla="*/ 49797 w 69175"/>
                <a:gd name="connsiteY12" fmla="*/ 19365 h 69175"/>
                <a:gd name="connsiteX13" fmla="*/ 49797 w 69175"/>
                <a:gd name="connsiteY13" fmla="*/ 49797 h 6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175" h="69175">
                  <a:moveTo>
                    <a:pt x="59486" y="0"/>
                  </a:moveTo>
                  <a:lnTo>
                    <a:pt x="9689" y="0"/>
                  </a:lnTo>
                  <a:cubicBezTo>
                    <a:pt x="4342" y="0"/>
                    <a:pt x="0" y="4342"/>
                    <a:pt x="0" y="9689"/>
                  </a:cubicBezTo>
                  <a:lnTo>
                    <a:pt x="0" y="59486"/>
                  </a:lnTo>
                  <a:cubicBezTo>
                    <a:pt x="0" y="64834"/>
                    <a:pt x="4342" y="69175"/>
                    <a:pt x="9689" y="69175"/>
                  </a:cubicBezTo>
                  <a:lnTo>
                    <a:pt x="59486" y="69175"/>
                  </a:lnTo>
                  <a:cubicBezTo>
                    <a:pt x="64834" y="69175"/>
                    <a:pt x="69175" y="64834"/>
                    <a:pt x="69175" y="59486"/>
                  </a:cubicBezTo>
                  <a:lnTo>
                    <a:pt x="69175" y="9689"/>
                  </a:lnTo>
                  <a:cubicBezTo>
                    <a:pt x="69162" y="4342"/>
                    <a:pt x="64834" y="0"/>
                    <a:pt x="59486" y="0"/>
                  </a:cubicBezTo>
                  <a:close/>
                  <a:moveTo>
                    <a:pt x="49797" y="49797"/>
                  </a:moveTo>
                  <a:lnTo>
                    <a:pt x="19365" y="49797"/>
                  </a:lnTo>
                  <a:lnTo>
                    <a:pt x="19365" y="19365"/>
                  </a:lnTo>
                  <a:lnTo>
                    <a:pt x="49797" y="19365"/>
                  </a:lnTo>
                  <a:lnTo>
                    <a:pt x="49797" y="49797"/>
                  </a:lnTo>
                  <a:close/>
                </a:path>
              </a:pathLst>
            </a:custGeom>
            <a:solidFill>
              <a:srgbClr val="000000"/>
            </a:solidFill>
            <a:ln w="1378" cap="flat">
              <a:noFill/>
              <a:prstDash val="solid"/>
              <a:miter/>
            </a:ln>
          </p:spPr>
          <p:txBody>
            <a:bodyPr rtlCol="0" anchor="ctr"/>
            <a:lstStyle/>
            <a:p>
              <a:endParaRPr lang="en-US"/>
            </a:p>
          </p:txBody>
        </p:sp>
        <p:sp>
          <p:nvSpPr>
            <p:cNvPr id="2224" name="Forma libre: forma 2223">
              <a:extLst>
                <a:ext uri="{FF2B5EF4-FFF2-40B4-BE49-F238E27FC236}">
                  <a16:creationId xmlns:a16="http://schemas.microsoft.com/office/drawing/2014/main" id="{75D55355-9DB3-4E8C-86A7-0135745763DA}"/>
                </a:ext>
              </a:extLst>
            </p:cNvPr>
            <p:cNvSpPr/>
            <p:nvPr/>
          </p:nvSpPr>
          <p:spPr>
            <a:xfrm>
              <a:off x="1082125" y="2796807"/>
              <a:ext cx="69161" cy="69175"/>
            </a:xfrm>
            <a:custGeom>
              <a:avLst/>
              <a:gdLst>
                <a:gd name="connsiteX0" fmla="*/ 59472 w 69161"/>
                <a:gd name="connsiteY0" fmla="*/ 0 h 69175"/>
                <a:gd name="connsiteX1" fmla="*/ 9675 w 69161"/>
                <a:gd name="connsiteY1" fmla="*/ 0 h 69175"/>
                <a:gd name="connsiteX2" fmla="*/ 0 w 69161"/>
                <a:gd name="connsiteY2" fmla="*/ 9689 h 69175"/>
                <a:gd name="connsiteX3" fmla="*/ 0 w 69161"/>
                <a:gd name="connsiteY3" fmla="*/ 59486 h 69175"/>
                <a:gd name="connsiteX4" fmla="*/ 9675 w 69161"/>
                <a:gd name="connsiteY4" fmla="*/ 69175 h 69175"/>
                <a:gd name="connsiteX5" fmla="*/ 59472 w 69161"/>
                <a:gd name="connsiteY5" fmla="*/ 69175 h 69175"/>
                <a:gd name="connsiteX6" fmla="*/ 69162 w 69161"/>
                <a:gd name="connsiteY6" fmla="*/ 59486 h 69175"/>
                <a:gd name="connsiteX7" fmla="*/ 69162 w 69161"/>
                <a:gd name="connsiteY7" fmla="*/ 9689 h 69175"/>
                <a:gd name="connsiteX8" fmla="*/ 59472 w 69161"/>
                <a:gd name="connsiteY8" fmla="*/ 0 h 69175"/>
                <a:gd name="connsiteX9" fmla="*/ 49783 w 69161"/>
                <a:gd name="connsiteY9" fmla="*/ 49797 h 69175"/>
                <a:gd name="connsiteX10" fmla="*/ 19351 w 69161"/>
                <a:gd name="connsiteY10" fmla="*/ 49797 h 69175"/>
                <a:gd name="connsiteX11" fmla="*/ 19351 w 69161"/>
                <a:gd name="connsiteY11" fmla="*/ 19365 h 69175"/>
                <a:gd name="connsiteX12" fmla="*/ 49783 w 69161"/>
                <a:gd name="connsiteY12" fmla="*/ 19365 h 69175"/>
                <a:gd name="connsiteX13" fmla="*/ 49783 w 69161"/>
                <a:gd name="connsiteY13" fmla="*/ 49797 h 6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161" h="69175">
                  <a:moveTo>
                    <a:pt x="59472" y="0"/>
                  </a:moveTo>
                  <a:lnTo>
                    <a:pt x="9675" y="0"/>
                  </a:lnTo>
                  <a:cubicBezTo>
                    <a:pt x="4328" y="0"/>
                    <a:pt x="0" y="4342"/>
                    <a:pt x="0" y="9689"/>
                  </a:cubicBezTo>
                  <a:lnTo>
                    <a:pt x="0" y="59486"/>
                  </a:lnTo>
                  <a:cubicBezTo>
                    <a:pt x="0" y="64834"/>
                    <a:pt x="4342" y="69175"/>
                    <a:pt x="9675" y="69175"/>
                  </a:cubicBezTo>
                  <a:lnTo>
                    <a:pt x="59472" y="69175"/>
                  </a:lnTo>
                  <a:cubicBezTo>
                    <a:pt x="64820" y="69175"/>
                    <a:pt x="69162" y="64834"/>
                    <a:pt x="69162" y="59486"/>
                  </a:cubicBezTo>
                  <a:lnTo>
                    <a:pt x="69162" y="9689"/>
                  </a:lnTo>
                  <a:cubicBezTo>
                    <a:pt x="69148" y="4342"/>
                    <a:pt x="64806" y="0"/>
                    <a:pt x="59472" y="0"/>
                  </a:cubicBezTo>
                  <a:close/>
                  <a:moveTo>
                    <a:pt x="49783" y="49797"/>
                  </a:moveTo>
                  <a:lnTo>
                    <a:pt x="19351" y="49797"/>
                  </a:lnTo>
                  <a:lnTo>
                    <a:pt x="19351" y="19365"/>
                  </a:lnTo>
                  <a:lnTo>
                    <a:pt x="49783" y="19365"/>
                  </a:lnTo>
                  <a:lnTo>
                    <a:pt x="49783" y="49797"/>
                  </a:lnTo>
                  <a:close/>
                </a:path>
              </a:pathLst>
            </a:custGeom>
            <a:solidFill>
              <a:srgbClr val="000000"/>
            </a:solidFill>
            <a:ln w="1378" cap="flat">
              <a:noFill/>
              <a:prstDash val="solid"/>
              <a:miter/>
            </a:ln>
          </p:spPr>
          <p:txBody>
            <a:bodyPr rtlCol="0" anchor="ctr"/>
            <a:lstStyle/>
            <a:p>
              <a:endParaRPr lang="en-US"/>
            </a:p>
          </p:txBody>
        </p:sp>
        <p:sp>
          <p:nvSpPr>
            <p:cNvPr id="2225" name="Forma libre: forma 2224">
              <a:extLst>
                <a:ext uri="{FF2B5EF4-FFF2-40B4-BE49-F238E27FC236}">
                  <a16:creationId xmlns:a16="http://schemas.microsoft.com/office/drawing/2014/main" id="{7E08F5BD-9A0F-4D6A-9E5A-673B3FA85707}"/>
                </a:ext>
              </a:extLst>
            </p:cNvPr>
            <p:cNvSpPr/>
            <p:nvPr/>
          </p:nvSpPr>
          <p:spPr>
            <a:xfrm>
              <a:off x="1184489" y="2796807"/>
              <a:ext cx="69175" cy="69175"/>
            </a:xfrm>
            <a:custGeom>
              <a:avLst/>
              <a:gdLst>
                <a:gd name="connsiteX0" fmla="*/ 59486 w 69175"/>
                <a:gd name="connsiteY0" fmla="*/ 0 h 69175"/>
                <a:gd name="connsiteX1" fmla="*/ 9689 w 69175"/>
                <a:gd name="connsiteY1" fmla="*/ 0 h 69175"/>
                <a:gd name="connsiteX2" fmla="*/ 0 w 69175"/>
                <a:gd name="connsiteY2" fmla="*/ 9689 h 69175"/>
                <a:gd name="connsiteX3" fmla="*/ 0 w 69175"/>
                <a:gd name="connsiteY3" fmla="*/ 59486 h 69175"/>
                <a:gd name="connsiteX4" fmla="*/ 9689 w 69175"/>
                <a:gd name="connsiteY4" fmla="*/ 69175 h 69175"/>
                <a:gd name="connsiteX5" fmla="*/ 59486 w 69175"/>
                <a:gd name="connsiteY5" fmla="*/ 69175 h 69175"/>
                <a:gd name="connsiteX6" fmla="*/ 69175 w 69175"/>
                <a:gd name="connsiteY6" fmla="*/ 59486 h 69175"/>
                <a:gd name="connsiteX7" fmla="*/ 69175 w 69175"/>
                <a:gd name="connsiteY7" fmla="*/ 9689 h 69175"/>
                <a:gd name="connsiteX8" fmla="*/ 59486 w 69175"/>
                <a:gd name="connsiteY8" fmla="*/ 0 h 69175"/>
                <a:gd name="connsiteX9" fmla="*/ 49811 w 69175"/>
                <a:gd name="connsiteY9" fmla="*/ 49797 h 69175"/>
                <a:gd name="connsiteX10" fmla="*/ 19379 w 69175"/>
                <a:gd name="connsiteY10" fmla="*/ 49797 h 69175"/>
                <a:gd name="connsiteX11" fmla="*/ 19379 w 69175"/>
                <a:gd name="connsiteY11" fmla="*/ 19365 h 69175"/>
                <a:gd name="connsiteX12" fmla="*/ 49811 w 69175"/>
                <a:gd name="connsiteY12" fmla="*/ 19365 h 69175"/>
                <a:gd name="connsiteX13" fmla="*/ 49811 w 69175"/>
                <a:gd name="connsiteY13" fmla="*/ 49797 h 6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175" h="69175">
                  <a:moveTo>
                    <a:pt x="59486" y="0"/>
                  </a:moveTo>
                  <a:lnTo>
                    <a:pt x="9689" y="0"/>
                  </a:lnTo>
                  <a:cubicBezTo>
                    <a:pt x="4342" y="0"/>
                    <a:pt x="0" y="4342"/>
                    <a:pt x="0" y="9689"/>
                  </a:cubicBezTo>
                  <a:lnTo>
                    <a:pt x="0" y="59486"/>
                  </a:lnTo>
                  <a:cubicBezTo>
                    <a:pt x="0" y="64834"/>
                    <a:pt x="4342" y="69175"/>
                    <a:pt x="9689" y="69175"/>
                  </a:cubicBezTo>
                  <a:lnTo>
                    <a:pt x="59486" y="69175"/>
                  </a:lnTo>
                  <a:cubicBezTo>
                    <a:pt x="64834" y="69175"/>
                    <a:pt x="69175" y="64834"/>
                    <a:pt x="69175" y="59486"/>
                  </a:cubicBezTo>
                  <a:lnTo>
                    <a:pt x="69175" y="9689"/>
                  </a:lnTo>
                  <a:cubicBezTo>
                    <a:pt x="69175" y="4342"/>
                    <a:pt x="64834" y="0"/>
                    <a:pt x="59486" y="0"/>
                  </a:cubicBezTo>
                  <a:close/>
                  <a:moveTo>
                    <a:pt x="49811" y="49797"/>
                  </a:moveTo>
                  <a:lnTo>
                    <a:pt x="19379" y="49797"/>
                  </a:lnTo>
                  <a:lnTo>
                    <a:pt x="19379" y="19365"/>
                  </a:lnTo>
                  <a:lnTo>
                    <a:pt x="49811" y="19365"/>
                  </a:lnTo>
                  <a:lnTo>
                    <a:pt x="49811" y="49797"/>
                  </a:lnTo>
                  <a:close/>
                </a:path>
              </a:pathLst>
            </a:custGeom>
            <a:solidFill>
              <a:srgbClr val="000000"/>
            </a:solidFill>
            <a:ln w="1378" cap="flat">
              <a:noFill/>
              <a:prstDash val="solid"/>
              <a:miter/>
            </a:ln>
          </p:spPr>
          <p:txBody>
            <a:bodyPr rtlCol="0" anchor="ctr"/>
            <a:lstStyle/>
            <a:p>
              <a:endParaRPr lang="en-US"/>
            </a:p>
          </p:txBody>
        </p:sp>
        <p:sp>
          <p:nvSpPr>
            <p:cNvPr id="2226" name="Forma libre: forma 2225">
              <a:extLst>
                <a:ext uri="{FF2B5EF4-FFF2-40B4-BE49-F238E27FC236}">
                  <a16:creationId xmlns:a16="http://schemas.microsoft.com/office/drawing/2014/main" id="{9FEB56FE-CCB5-4360-8A50-94C6B1BE7021}"/>
                </a:ext>
              </a:extLst>
            </p:cNvPr>
            <p:cNvSpPr/>
            <p:nvPr/>
          </p:nvSpPr>
          <p:spPr>
            <a:xfrm>
              <a:off x="1286881" y="2796793"/>
              <a:ext cx="69161" cy="69175"/>
            </a:xfrm>
            <a:custGeom>
              <a:avLst/>
              <a:gdLst>
                <a:gd name="connsiteX0" fmla="*/ 59486 w 69161"/>
                <a:gd name="connsiteY0" fmla="*/ 69175 h 69175"/>
                <a:gd name="connsiteX1" fmla="*/ 69162 w 69161"/>
                <a:gd name="connsiteY1" fmla="*/ 59486 h 69175"/>
                <a:gd name="connsiteX2" fmla="*/ 69162 w 69161"/>
                <a:gd name="connsiteY2" fmla="*/ 9689 h 69175"/>
                <a:gd name="connsiteX3" fmla="*/ 59486 w 69161"/>
                <a:gd name="connsiteY3" fmla="*/ 0 h 69175"/>
                <a:gd name="connsiteX4" fmla="*/ 9689 w 69161"/>
                <a:gd name="connsiteY4" fmla="*/ 0 h 69175"/>
                <a:gd name="connsiteX5" fmla="*/ 0 w 69161"/>
                <a:gd name="connsiteY5" fmla="*/ 9689 h 69175"/>
                <a:gd name="connsiteX6" fmla="*/ 0 w 69161"/>
                <a:gd name="connsiteY6" fmla="*/ 59486 h 69175"/>
                <a:gd name="connsiteX7" fmla="*/ 9689 w 69161"/>
                <a:gd name="connsiteY7" fmla="*/ 69175 h 69175"/>
                <a:gd name="connsiteX8" fmla="*/ 59486 w 69161"/>
                <a:gd name="connsiteY8" fmla="*/ 69175 h 69175"/>
                <a:gd name="connsiteX9" fmla="*/ 19379 w 69161"/>
                <a:gd name="connsiteY9" fmla="*/ 19379 h 69175"/>
                <a:gd name="connsiteX10" fmla="*/ 49811 w 69161"/>
                <a:gd name="connsiteY10" fmla="*/ 19379 h 69175"/>
                <a:gd name="connsiteX11" fmla="*/ 49811 w 69161"/>
                <a:gd name="connsiteY11" fmla="*/ 49811 h 69175"/>
                <a:gd name="connsiteX12" fmla="*/ 19379 w 69161"/>
                <a:gd name="connsiteY12" fmla="*/ 49811 h 69175"/>
                <a:gd name="connsiteX13" fmla="*/ 19379 w 69161"/>
                <a:gd name="connsiteY13" fmla="*/ 19379 h 6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161" h="69175">
                  <a:moveTo>
                    <a:pt x="59486" y="69175"/>
                  </a:moveTo>
                  <a:cubicBezTo>
                    <a:pt x="64834" y="69175"/>
                    <a:pt x="69162" y="64834"/>
                    <a:pt x="69162" y="59486"/>
                  </a:cubicBezTo>
                  <a:lnTo>
                    <a:pt x="69162" y="9689"/>
                  </a:lnTo>
                  <a:cubicBezTo>
                    <a:pt x="69162" y="4342"/>
                    <a:pt x="64820" y="0"/>
                    <a:pt x="59486" y="0"/>
                  </a:cubicBezTo>
                  <a:lnTo>
                    <a:pt x="9689" y="0"/>
                  </a:lnTo>
                  <a:cubicBezTo>
                    <a:pt x="4342" y="0"/>
                    <a:pt x="0" y="4342"/>
                    <a:pt x="0" y="9689"/>
                  </a:cubicBezTo>
                  <a:lnTo>
                    <a:pt x="0" y="59486"/>
                  </a:lnTo>
                  <a:cubicBezTo>
                    <a:pt x="0" y="64834"/>
                    <a:pt x="4342" y="69175"/>
                    <a:pt x="9689" y="69175"/>
                  </a:cubicBezTo>
                  <a:lnTo>
                    <a:pt x="59486" y="69175"/>
                  </a:lnTo>
                  <a:close/>
                  <a:moveTo>
                    <a:pt x="19379" y="19379"/>
                  </a:moveTo>
                  <a:lnTo>
                    <a:pt x="49811" y="19379"/>
                  </a:lnTo>
                  <a:lnTo>
                    <a:pt x="49811" y="49811"/>
                  </a:lnTo>
                  <a:lnTo>
                    <a:pt x="19379" y="49811"/>
                  </a:lnTo>
                  <a:lnTo>
                    <a:pt x="19379" y="19379"/>
                  </a:lnTo>
                  <a:close/>
                </a:path>
              </a:pathLst>
            </a:custGeom>
            <a:solidFill>
              <a:srgbClr val="000000"/>
            </a:solidFill>
            <a:ln w="1378" cap="flat">
              <a:noFill/>
              <a:prstDash val="solid"/>
              <a:miter/>
            </a:ln>
          </p:spPr>
          <p:txBody>
            <a:bodyPr rtlCol="0" anchor="ctr"/>
            <a:lstStyle/>
            <a:p>
              <a:endParaRPr lang="en-US"/>
            </a:p>
          </p:txBody>
        </p:sp>
        <p:sp>
          <p:nvSpPr>
            <p:cNvPr id="2227" name="Forma libre: forma 2226">
              <a:extLst>
                <a:ext uri="{FF2B5EF4-FFF2-40B4-BE49-F238E27FC236}">
                  <a16:creationId xmlns:a16="http://schemas.microsoft.com/office/drawing/2014/main" id="{0E7ADF4E-04B1-4566-BC70-D8FB224AA333}"/>
                </a:ext>
              </a:extLst>
            </p:cNvPr>
            <p:cNvSpPr/>
            <p:nvPr/>
          </p:nvSpPr>
          <p:spPr>
            <a:xfrm>
              <a:off x="979719" y="2893645"/>
              <a:ext cx="69175" cy="69161"/>
            </a:xfrm>
            <a:custGeom>
              <a:avLst/>
              <a:gdLst>
                <a:gd name="connsiteX0" fmla="*/ 59486 w 69175"/>
                <a:gd name="connsiteY0" fmla="*/ 0 h 69161"/>
                <a:gd name="connsiteX1" fmla="*/ 9689 w 69175"/>
                <a:gd name="connsiteY1" fmla="*/ 0 h 69161"/>
                <a:gd name="connsiteX2" fmla="*/ 0 w 69175"/>
                <a:gd name="connsiteY2" fmla="*/ 9675 h 69161"/>
                <a:gd name="connsiteX3" fmla="*/ 0 w 69175"/>
                <a:gd name="connsiteY3" fmla="*/ 59472 h 69161"/>
                <a:gd name="connsiteX4" fmla="*/ 9689 w 69175"/>
                <a:gd name="connsiteY4" fmla="*/ 69162 h 69161"/>
                <a:gd name="connsiteX5" fmla="*/ 59486 w 69175"/>
                <a:gd name="connsiteY5" fmla="*/ 69162 h 69161"/>
                <a:gd name="connsiteX6" fmla="*/ 69175 w 69175"/>
                <a:gd name="connsiteY6" fmla="*/ 59472 h 69161"/>
                <a:gd name="connsiteX7" fmla="*/ 69175 w 69175"/>
                <a:gd name="connsiteY7" fmla="*/ 9675 h 69161"/>
                <a:gd name="connsiteX8" fmla="*/ 59486 w 69175"/>
                <a:gd name="connsiteY8" fmla="*/ 0 h 69161"/>
                <a:gd name="connsiteX9" fmla="*/ 49797 w 69175"/>
                <a:gd name="connsiteY9" fmla="*/ 49783 h 69161"/>
                <a:gd name="connsiteX10" fmla="*/ 19365 w 69175"/>
                <a:gd name="connsiteY10" fmla="*/ 49783 h 69161"/>
                <a:gd name="connsiteX11" fmla="*/ 19365 w 69175"/>
                <a:gd name="connsiteY11" fmla="*/ 19351 h 69161"/>
                <a:gd name="connsiteX12" fmla="*/ 49797 w 69175"/>
                <a:gd name="connsiteY12" fmla="*/ 19351 h 69161"/>
                <a:gd name="connsiteX13" fmla="*/ 49797 w 69175"/>
                <a:gd name="connsiteY13" fmla="*/ 49783 h 6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175" h="69161">
                  <a:moveTo>
                    <a:pt x="59486" y="0"/>
                  </a:moveTo>
                  <a:lnTo>
                    <a:pt x="9689" y="0"/>
                  </a:lnTo>
                  <a:cubicBezTo>
                    <a:pt x="4342" y="0"/>
                    <a:pt x="0" y="4342"/>
                    <a:pt x="0" y="9675"/>
                  </a:cubicBezTo>
                  <a:lnTo>
                    <a:pt x="0" y="59472"/>
                  </a:lnTo>
                  <a:cubicBezTo>
                    <a:pt x="0" y="64820"/>
                    <a:pt x="4342" y="69162"/>
                    <a:pt x="9689" y="69162"/>
                  </a:cubicBezTo>
                  <a:lnTo>
                    <a:pt x="59486" y="69162"/>
                  </a:lnTo>
                  <a:cubicBezTo>
                    <a:pt x="64834" y="69162"/>
                    <a:pt x="69175" y="64820"/>
                    <a:pt x="69175" y="59472"/>
                  </a:cubicBezTo>
                  <a:lnTo>
                    <a:pt x="69175" y="9675"/>
                  </a:lnTo>
                  <a:cubicBezTo>
                    <a:pt x="69162" y="4328"/>
                    <a:pt x="64834" y="0"/>
                    <a:pt x="59486" y="0"/>
                  </a:cubicBezTo>
                  <a:close/>
                  <a:moveTo>
                    <a:pt x="49797" y="49783"/>
                  </a:moveTo>
                  <a:lnTo>
                    <a:pt x="19365" y="49783"/>
                  </a:lnTo>
                  <a:lnTo>
                    <a:pt x="19365" y="19351"/>
                  </a:lnTo>
                  <a:lnTo>
                    <a:pt x="49797" y="19351"/>
                  </a:lnTo>
                  <a:lnTo>
                    <a:pt x="49797" y="49783"/>
                  </a:lnTo>
                  <a:close/>
                </a:path>
              </a:pathLst>
            </a:custGeom>
            <a:solidFill>
              <a:srgbClr val="000000"/>
            </a:solidFill>
            <a:ln w="1378" cap="flat">
              <a:noFill/>
              <a:prstDash val="solid"/>
              <a:miter/>
            </a:ln>
          </p:spPr>
          <p:txBody>
            <a:bodyPr rtlCol="0" anchor="ctr"/>
            <a:lstStyle/>
            <a:p>
              <a:endParaRPr lang="en-US"/>
            </a:p>
          </p:txBody>
        </p:sp>
        <p:sp>
          <p:nvSpPr>
            <p:cNvPr id="2228" name="Forma libre: forma 2227">
              <a:extLst>
                <a:ext uri="{FF2B5EF4-FFF2-40B4-BE49-F238E27FC236}">
                  <a16:creationId xmlns:a16="http://schemas.microsoft.com/office/drawing/2014/main" id="{FCF96C4D-5266-4AD6-8116-8E8D99F2EC09}"/>
                </a:ext>
              </a:extLst>
            </p:cNvPr>
            <p:cNvSpPr/>
            <p:nvPr/>
          </p:nvSpPr>
          <p:spPr>
            <a:xfrm>
              <a:off x="1082125" y="2893645"/>
              <a:ext cx="69161" cy="69161"/>
            </a:xfrm>
            <a:custGeom>
              <a:avLst/>
              <a:gdLst>
                <a:gd name="connsiteX0" fmla="*/ 59472 w 69161"/>
                <a:gd name="connsiteY0" fmla="*/ 0 h 69161"/>
                <a:gd name="connsiteX1" fmla="*/ 9675 w 69161"/>
                <a:gd name="connsiteY1" fmla="*/ 0 h 69161"/>
                <a:gd name="connsiteX2" fmla="*/ 0 w 69161"/>
                <a:gd name="connsiteY2" fmla="*/ 9675 h 69161"/>
                <a:gd name="connsiteX3" fmla="*/ 0 w 69161"/>
                <a:gd name="connsiteY3" fmla="*/ 59472 h 69161"/>
                <a:gd name="connsiteX4" fmla="*/ 9675 w 69161"/>
                <a:gd name="connsiteY4" fmla="*/ 69162 h 69161"/>
                <a:gd name="connsiteX5" fmla="*/ 59472 w 69161"/>
                <a:gd name="connsiteY5" fmla="*/ 69162 h 69161"/>
                <a:gd name="connsiteX6" fmla="*/ 69162 w 69161"/>
                <a:gd name="connsiteY6" fmla="*/ 59472 h 69161"/>
                <a:gd name="connsiteX7" fmla="*/ 69162 w 69161"/>
                <a:gd name="connsiteY7" fmla="*/ 9675 h 69161"/>
                <a:gd name="connsiteX8" fmla="*/ 59472 w 69161"/>
                <a:gd name="connsiteY8" fmla="*/ 0 h 69161"/>
                <a:gd name="connsiteX9" fmla="*/ 49783 w 69161"/>
                <a:gd name="connsiteY9" fmla="*/ 49783 h 69161"/>
                <a:gd name="connsiteX10" fmla="*/ 19351 w 69161"/>
                <a:gd name="connsiteY10" fmla="*/ 49783 h 69161"/>
                <a:gd name="connsiteX11" fmla="*/ 19351 w 69161"/>
                <a:gd name="connsiteY11" fmla="*/ 19351 h 69161"/>
                <a:gd name="connsiteX12" fmla="*/ 49783 w 69161"/>
                <a:gd name="connsiteY12" fmla="*/ 19351 h 69161"/>
                <a:gd name="connsiteX13" fmla="*/ 49783 w 69161"/>
                <a:gd name="connsiteY13" fmla="*/ 49783 h 6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161" h="69161">
                  <a:moveTo>
                    <a:pt x="59472" y="0"/>
                  </a:moveTo>
                  <a:lnTo>
                    <a:pt x="9675" y="0"/>
                  </a:lnTo>
                  <a:cubicBezTo>
                    <a:pt x="4328" y="0"/>
                    <a:pt x="0" y="4342"/>
                    <a:pt x="0" y="9675"/>
                  </a:cubicBezTo>
                  <a:lnTo>
                    <a:pt x="0" y="59472"/>
                  </a:lnTo>
                  <a:cubicBezTo>
                    <a:pt x="0" y="64820"/>
                    <a:pt x="4342" y="69162"/>
                    <a:pt x="9675" y="69162"/>
                  </a:cubicBezTo>
                  <a:lnTo>
                    <a:pt x="59472" y="69162"/>
                  </a:lnTo>
                  <a:cubicBezTo>
                    <a:pt x="64820" y="69162"/>
                    <a:pt x="69162" y="64820"/>
                    <a:pt x="69162" y="59472"/>
                  </a:cubicBezTo>
                  <a:lnTo>
                    <a:pt x="69162" y="9675"/>
                  </a:lnTo>
                  <a:cubicBezTo>
                    <a:pt x="69148" y="4328"/>
                    <a:pt x="64806" y="0"/>
                    <a:pt x="59472" y="0"/>
                  </a:cubicBezTo>
                  <a:close/>
                  <a:moveTo>
                    <a:pt x="49783" y="49783"/>
                  </a:moveTo>
                  <a:lnTo>
                    <a:pt x="19351" y="49783"/>
                  </a:lnTo>
                  <a:lnTo>
                    <a:pt x="19351" y="19351"/>
                  </a:lnTo>
                  <a:lnTo>
                    <a:pt x="49783" y="19351"/>
                  </a:lnTo>
                  <a:lnTo>
                    <a:pt x="49783" y="49783"/>
                  </a:lnTo>
                  <a:close/>
                </a:path>
              </a:pathLst>
            </a:custGeom>
            <a:solidFill>
              <a:srgbClr val="000000"/>
            </a:solidFill>
            <a:ln w="1378" cap="flat">
              <a:noFill/>
              <a:prstDash val="solid"/>
              <a:miter/>
            </a:ln>
          </p:spPr>
          <p:txBody>
            <a:bodyPr rtlCol="0" anchor="ctr"/>
            <a:lstStyle/>
            <a:p>
              <a:endParaRPr lang="en-US"/>
            </a:p>
          </p:txBody>
        </p:sp>
        <p:sp>
          <p:nvSpPr>
            <p:cNvPr id="2229" name="Forma libre: forma 2228">
              <a:extLst>
                <a:ext uri="{FF2B5EF4-FFF2-40B4-BE49-F238E27FC236}">
                  <a16:creationId xmlns:a16="http://schemas.microsoft.com/office/drawing/2014/main" id="{51103E24-9E00-4850-8109-11D3487CAED5}"/>
                </a:ext>
              </a:extLst>
            </p:cNvPr>
            <p:cNvSpPr/>
            <p:nvPr/>
          </p:nvSpPr>
          <p:spPr>
            <a:xfrm>
              <a:off x="1184489" y="2893645"/>
              <a:ext cx="69175" cy="69161"/>
            </a:xfrm>
            <a:custGeom>
              <a:avLst/>
              <a:gdLst>
                <a:gd name="connsiteX0" fmla="*/ 59486 w 69175"/>
                <a:gd name="connsiteY0" fmla="*/ 0 h 69161"/>
                <a:gd name="connsiteX1" fmla="*/ 9689 w 69175"/>
                <a:gd name="connsiteY1" fmla="*/ 0 h 69161"/>
                <a:gd name="connsiteX2" fmla="*/ 0 w 69175"/>
                <a:gd name="connsiteY2" fmla="*/ 9675 h 69161"/>
                <a:gd name="connsiteX3" fmla="*/ 0 w 69175"/>
                <a:gd name="connsiteY3" fmla="*/ 59472 h 69161"/>
                <a:gd name="connsiteX4" fmla="*/ 9689 w 69175"/>
                <a:gd name="connsiteY4" fmla="*/ 69162 h 69161"/>
                <a:gd name="connsiteX5" fmla="*/ 59486 w 69175"/>
                <a:gd name="connsiteY5" fmla="*/ 69162 h 69161"/>
                <a:gd name="connsiteX6" fmla="*/ 69175 w 69175"/>
                <a:gd name="connsiteY6" fmla="*/ 59472 h 69161"/>
                <a:gd name="connsiteX7" fmla="*/ 69175 w 69175"/>
                <a:gd name="connsiteY7" fmla="*/ 9675 h 69161"/>
                <a:gd name="connsiteX8" fmla="*/ 59486 w 69175"/>
                <a:gd name="connsiteY8" fmla="*/ 0 h 69161"/>
                <a:gd name="connsiteX9" fmla="*/ 49811 w 69175"/>
                <a:gd name="connsiteY9" fmla="*/ 49783 h 69161"/>
                <a:gd name="connsiteX10" fmla="*/ 19379 w 69175"/>
                <a:gd name="connsiteY10" fmla="*/ 49783 h 69161"/>
                <a:gd name="connsiteX11" fmla="*/ 19379 w 69175"/>
                <a:gd name="connsiteY11" fmla="*/ 19351 h 69161"/>
                <a:gd name="connsiteX12" fmla="*/ 49811 w 69175"/>
                <a:gd name="connsiteY12" fmla="*/ 19351 h 69161"/>
                <a:gd name="connsiteX13" fmla="*/ 49811 w 69175"/>
                <a:gd name="connsiteY13" fmla="*/ 49783 h 6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175" h="69161">
                  <a:moveTo>
                    <a:pt x="59486" y="0"/>
                  </a:moveTo>
                  <a:lnTo>
                    <a:pt x="9689" y="0"/>
                  </a:lnTo>
                  <a:cubicBezTo>
                    <a:pt x="4342" y="0"/>
                    <a:pt x="0" y="4342"/>
                    <a:pt x="0" y="9675"/>
                  </a:cubicBezTo>
                  <a:lnTo>
                    <a:pt x="0" y="59472"/>
                  </a:lnTo>
                  <a:cubicBezTo>
                    <a:pt x="0" y="64820"/>
                    <a:pt x="4342" y="69162"/>
                    <a:pt x="9689" y="69162"/>
                  </a:cubicBezTo>
                  <a:lnTo>
                    <a:pt x="59486" y="69162"/>
                  </a:lnTo>
                  <a:cubicBezTo>
                    <a:pt x="64834" y="69162"/>
                    <a:pt x="69175" y="64820"/>
                    <a:pt x="69175" y="59472"/>
                  </a:cubicBezTo>
                  <a:lnTo>
                    <a:pt x="69175" y="9675"/>
                  </a:lnTo>
                  <a:cubicBezTo>
                    <a:pt x="69175" y="4328"/>
                    <a:pt x="64834" y="0"/>
                    <a:pt x="59486" y="0"/>
                  </a:cubicBezTo>
                  <a:close/>
                  <a:moveTo>
                    <a:pt x="49811" y="49783"/>
                  </a:moveTo>
                  <a:lnTo>
                    <a:pt x="19379" y="49783"/>
                  </a:lnTo>
                  <a:lnTo>
                    <a:pt x="19379" y="19351"/>
                  </a:lnTo>
                  <a:lnTo>
                    <a:pt x="49811" y="19351"/>
                  </a:lnTo>
                  <a:lnTo>
                    <a:pt x="49811" y="49783"/>
                  </a:lnTo>
                  <a:close/>
                </a:path>
              </a:pathLst>
            </a:custGeom>
            <a:solidFill>
              <a:srgbClr val="000000"/>
            </a:solidFill>
            <a:ln w="1378" cap="flat">
              <a:noFill/>
              <a:prstDash val="solid"/>
              <a:miter/>
            </a:ln>
          </p:spPr>
          <p:txBody>
            <a:bodyPr rtlCol="0" anchor="ctr"/>
            <a:lstStyle/>
            <a:p>
              <a:endParaRPr lang="en-US"/>
            </a:p>
          </p:txBody>
        </p:sp>
      </p:grpSp>
      <p:grpSp>
        <p:nvGrpSpPr>
          <p:cNvPr id="2230" name="Gráfico 3">
            <a:extLst>
              <a:ext uri="{FF2B5EF4-FFF2-40B4-BE49-F238E27FC236}">
                <a16:creationId xmlns:a16="http://schemas.microsoft.com/office/drawing/2014/main" id="{CD970922-CE2A-48C7-993E-A00F1424480A}"/>
              </a:ext>
            </a:extLst>
          </p:cNvPr>
          <p:cNvGrpSpPr/>
          <p:nvPr/>
        </p:nvGrpSpPr>
        <p:grpSpPr>
          <a:xfrm>
            <a:off x="2551335" y="2451013"/>
            <a:ext cx="508541" cy="583698"/>
            <a:chOff x="2551335" y="2451013"/>
            <a:chExt cx="508541" cy="583698"/>
          </a:xfrm>
          <a:solidFill>
            <a:srgbClr val="000000"/>
          </a:solidFill>
        </p:grpSpPr>
        <p:sp>
          <p:nvSpPr>
            <p:cNvPr id="2231" name="Forma libre: forma 2230">
              <a:extLst>
                <a:ext uri="{FF2B5EF4-FFF2-40B4-BE49-F238E27FC236}">
                  <a16:creationId xmlns:a16="http://schemas.microsoft.com/office/drawing/2014/main" id="{70BBF1C0-A955-40BA-B1A4-5B2C50634840}"/>
                </a:ext>
              </a:extLst>
            </p:cNvPr>
            <p:cNvSpPr/>
            <p:nvPr/>
          </p:nvSpPr>
          <p:spPr>
            <a:xfrm>
              <a:off x="2775993" y="2748402"/>
              <a:ext cx="108552" cy="65840"/>
            </a:xfrm>
            <a:custGeom>
              <a:avLst/>
              <a:gdLst>
                <a:gd name="connsiteX0" fmla="*/ 98863 w 108552"/>
                <a:gd name="connsiteY0" fmla="*/ 0 h 65840"/>
                <a:gd name="connsiteX1" fmla="*/ 9689 w 108552"/>
                <a:gd name="connsiteY1" fmla="*/ 0 h 65840"/>
                <a:gd name="connsiteX2" fmla="*/ 0 w 108552"/>
                <a:gd name="connsiteY2" fmla="*/ 9689 h 65840"/>
                <a:gd name="connsiteX3" fmla="*/ 0 w 108552"/>
                <a:gd name="connsiteY3" fmla="*/ 56165 h 65840"/>
                <a:gd name="connsiteX4" fmla="*/ 9689 w 108552"/>
                <a:gd name="connsiteY4" fmla="*/ 65840 h 65840"/>
                <a:gd name="connsiteX5" fmla="*/ 98863 w 108552"/>
                <a:gd name="connsiteY5" fmla="*/ 65840 h 65840"/>
                <a:gd name="connsiteX6" fmla="*/ 108553 w 108552"/>
                <a:gd name="connsiteY6" fmla="*/ 56165 h 65840"/>
                <a:gd name="connsiteX7" fmla="*/ 108553 w 108552"/>
                <a:gd name="connsiteY7" fmla="*/ 9689 h 65840"/>
                <a:gd name="connsiteX8" fmla="*/ 98863 w 108552"/>
                <a:gd name="connsiteY8" fmla="*/ 0 h 65840"/>
                <a:gd name="connsiteX9" fmla="*/ 89188 w 108552"/>
                <a:gd name="connsiteY9" fmla="*/ 46462 h 65840"/>
                <a:gd name="connsiteX10" fmla="*/ 19378 w 108552"/>
                <a:gd name="connsiteY10" fmla="*/ 46462 h 65840"/>
                <a:gd name="connsiteX11" fmla="*/ 19378 w 108552"/>
                <a:gd name="connsiteY11" fmla="*/ 19351 h 65840"/>
                <a:gd name="connsiteX12" fmla="*/ 89188 w 108552"/>
                <a:gd name="connsiteY12" fmla="*/ 19351 h 65840"/>
                <a:gd name="connsiteX13" fmla="*/ 89188 w 108552"/>
                <a:gd name="connsiteY13" fmla="*/ 46462 h 6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52" h="65840">
                  <a:moveTo>
                    <a:pt x="98863" y="0"/>
                  </a:moveTo>
                  <a:lnTo>
                    <a:pt x="9689" y="0"/>
                  </a:lnTo>
                  <a:cubicBezTo>
                    <a:pt x="4342" y="0"/>
                    <a:pt x="0" y="4342"/>
                    <a:pt x="0" y="9689"/>
                  </a:cubicBezTo>
                  <a:lnTo>
                    <a:pt x="0" y="56165"/>
                  </a:lnTo>
                  <a:cubicBezTo>
                    <a:pt x="0" y="61512"/>
                    <a:pt x="4342" y="65840"/>
                    <a:pt x="9689" y="65840"/>
                  </a:cubicBezTo>
                  <a:lnTo>
                    <a:pt x="98863" y="65840"/>
                  </a:lnTo>
                  <a:cubicBezTo>
                    <a:pt x="104211" y="65840"/>
                    <a:pt x="108553" y="61498"/>
                    <a:pt x="108553" y="56165"/>
                  </a:cubicBezTo>
                  <a:lnTo>
                    <a:pt x="108553" y="9689"/>
                  </a:lnTo>
                  <a:cubicBezTo>
                    <a:pt x="108553" y="4328"/>
                    <a:pt x="104211" y="0"/>
                    <a:pt x="98863" y="0"/>
                  </a:cubicBezTo>
                  <a:close/>
                  <a:moveTo>
                    <a:pt x="89188" y="46462"/>
                  </a:moveTo>
                  <a:lnTo>
                    <a:pt x="19378" y="46462"/>
                  </a:lnTo>
                  <a:lnTo>
                    <a:pt x="19378" y="19351"/>
                  </a:lnTo>
                  <a:lnTo>
                    <a:pt x="89188" y="19351"/>
                  </a:lnTo>
                  <a:lnTo>
                    <a:pt x="89188" y="46462"/>
                  </a:lnTo>
                  <a:close/>
                </a:path>
              </a:pathLst>
            </a:custGeom>
            <a:solidFill>
              <a:srgbClr val="000000"/>
            </a:solidFill>
            <a:ln w="1378" cap="flat">
              <a:noFill/>
              <a:prstDash val="solid"/>
              <a:miter/>
            </a:ln>
          </p:spPr>
          <p:txBody>
            <a:bodyPr rtlCol="0" anchor="ctr"/>
            <a:lstStyle/>
            <a:p>
              <a:endParaRPr lang="en-US"/>
            </a:p>
          </p:txBody>
        </p:sp>
        <p:sp>
          <p:nvSpPr>
            <p:cNvPr id="2232" name="Forma libre: forma 2231">
              <a:extLst>
                <a:ext uri="{FF2B5EF4-FFF2-40B4-BE49-F238E27FC236}">
                  <a16:creationId xmlns:a16="http://schemas.microsoft.com/office/drawing/2014/main" id="{77D0E2DA-9E40-4F4F-823A-58B25576940E}"/>
                </a:ext>
              </a:extLst>
            </p:cNvPr>
            <p:cNvSpPr/>
            <p:nvPr/>
          </p:nvSpPr>
          <p:spPr>
            <a:xfrm>
              <a:off x="2775993" y="2832959"/>
              <a:ext cx="108552" cy="151926"/>
            </a:xfrm>
            <a:custGeom>
              <a:avLst/>
              <a:gdLst>
                <a:gd name="connsiteX0" fmla="*/ 98863 w 108552"/>
                <a:gd name="connsiteY0" fmla="*/ 0 h 151926"/>
                <a:gd name="connsiteX1" fmla="*/ 9689 w 108552"/>
                <a:gd name="connsiteY1" fmla="*/ 0 h 151926"/>
                <a:gd name="connsiteX2" fmla="*/ 0 w 108552"/>
                <a:gd name="connsiteY2" fmla="*/ 9689 h 151926"/>
                <a:gd name="connsiteX3" fmla="*/ 0 w 108552"/>
                <a:gd name="connsiteY3" fmla="*/ 142238 h 151926"/>
                <a:gd name="connsiteX4" fmla="*/ 9689 w 108552"/>
                <a:gd name="connsiteY4" fmla="*/ 151927 h 151926"/>
                <a:gd name="connsiteX5" fmla="*/ 98863 w 108552"/>
                <a:gd name="connsiteY5" fmla="*/ 151927 h 151926"/>
                <a:gd name="connsiteX6" fmla="*/ 108553 w 108552"/>
                <a:gd name="connsiteY6" fmla="*/ 142238 h 151926"/>
                <a:gd name="connsiteX7" fmla="*/ 108553 w 108552"/>
                <a:gd name="connsiteY7" fmla="*/ 9689 h 151926"/>
                <a:gd name="connsiteX8" fmla="*/ 98863 w 108552"/>
                <a:gd name="connsiteY8" fmla="*/ 0 h 151926"/>
                <a:gd name="connsiteX9" fmla="*/ 89188 w 108552"/>
                <a:gd name="connsiteY9" fmla="*/ 132562 h 151926"/>
                <a:gd name="connsiteX10" fmla="*/ 19378 w 108552"/>
                <a:gd name="connsiteY10" fmla="*/ 132562 h 151926"/>
                <a:gd name="connsiteX11" fmla="*/ 19378 w 108552"/>
                <a:gd name="connsiteY11" fmla="*/ 19379 h 151926"/>
                <a:gd name="connsiteX12" fmla="*/ 89188 w 108552"/>
                <a:gd name="connsiteY12" fmla="*/ 19379 h 151926"/>
                <a:gd name="connsiteX13" fmla="*/ 89188 w 108552"/>
                <a:gd name="connsiteY13" fmla="*/ 132562 h 15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52" h="151926">
                  <a:moveTo>
                    <a:pt x="98863" y="0"/>
                  </a:moveTo>
                  <a:lnTo>
                    <a:pt x="9689" y="0"/>
                  </a:lnTo>
                  <a:cubicBezTo>
                    <a:pt x="4342" y="0"/>
                    <a:pt x="0" y="4342"/>
                    <a:pt x="0" y="9689"/>
                  </a:cubicBezTo>
                  <a:lnTo>
                    <a:pt x="0" y="142238"/>
                  </a:lnTo>
                  <a:cubicBezTo>
                    <a:pt x="0" y="147585"/>
                    <a:pt x="4342" y="151927"/>
                    <a:pt x="9689" y="151927"/>
                  </a:cubicBezTo>
                  <a:lnTo>
                    <a:pt x="98863" y="151927"/>
                  </a:lnTo>
                  <a:cubicBezTo>
                    <a:pt x="104211" y="151927"/>
                    <a:pt x="108553" y="147585"/>
                    <a:pt x="108553" y="142238"/>
                  </a:cubicBezTo>
                  <a:lnTo>
                    <a:pt x="108553" y="9689"/>
                  </a:lnTo>
                  <a:cubicBezTo>
                    <a:pt x="108553" y="4342"/>
                    <a:pt x="104211" y="0"/>
                    <a:pt x="98863" y="0"/>
                  </a:cubicBezTo>
                  <a:close/>
                  <a:moveTo>
                    <a:pt x="89188" y="132562"/>
                  </a:moveTo>
                  <a:lnTo>
                    <a:pt x="19378" y="132562"/>
                  </a:lnTo>
                  <a:lnTo>
                    <a:pt x="19378" y="19379"/>
                  </a:lnTo>
                  <a:lnTo>
                    <a:pt x="89188" y="19379"/>
                  </a:lnTo>
                  <a:lnTo>
                    <a:pt x="89188" y="132562"/>
                  </a:lnTo>
                  <a:close/>
                </a:path>
              </a:pathLst>
            </a:custGeom>
            <a:solidFill>
              <a:srgbClr val="000000"/>
            </a:solidFill>
            <a:ln w="1378" cap="flat">
              <a:noFill/>
              <a:prstDash val="solid"/>
              <a:miter/>
            </a:ln>
          </p:spPr>
          <p:txBody>
            <a:bodyPr rtlCol="0" anchor="ctr"/>
            <a:lstStyle/>
            <a:p>
              <a:endParaRPr lang="en-US"/>
            </a:p>
          </p:txBody>
        </p:sp>
        <p:sp>
          <p:nvSpPr>
            <p:cNvPr id="2233" name="Forma libre: forma 2232">
              <a:extLst>
                <a:ext uri="{FF2B5EF4-FFF2-40B4-BE49-F238E27FC236}">
                  <a16:creationId xmlns:a16="http://schemas.microsoft.com/office/drawing/2014/main" id="{45122957-DFEE-4F0D-9969-D197CCB4127A}"/>
                </a:ext>
              </a:extLst>
            </p:cNvPr>
            <p:cNvSpPr/>
            <p:nvPr/>
          </p:nvSpPr>
          <p:spPr>
            <a:xfrm>
              <a:off x="2613964" y="2663832"/>
              <a:ext cx="65840" cy="65853"/>
            </a:xfrm>
            <a:custGeom>
              <a:avLst/>
              <a:gdLst>
                <a:gd name="connsiteX0" fmla="*/ 56165 w 65840"/>
                <a:gd name="connsiteY0" fmla="*/ 0 h 65853"/>
                <a:gd name="connsiteX1" fmla="*/ 9689 w 65840"/>
                <a:gd name="connsiteY1" fmla="*/ 0 h 65853"/>
                <a:gd name="connsiteX2" fmla="*/ 0 w 65840"/>
                <a:gd name="connsiteY2" fmla="*/ 9689 h 65853"/>
                <a:gd name="connsiteX3" fmla="*/ 0 w 65840"/>
                <a:gd name="connsiteY3" fmla="*/ 56165 h 65853"/>
                <a:gd name="connsiteX4" fmla="*/ 9689 w 65840"/>
                <a:gd name="connsiteY4" fmla="*/ 65854 h 65853"/>
                <a:gd name="connsiteX5" fmla="*/ 56165 w 65840"/>
                <a:gd name="connsiteY5" fmla="*/ 65854 h 65853"/>
                <a:gd name="connsiteX6" fmla="*/ 65840 w 65840"/>
                <a:gd name="connsiteY6" fmla="*/ 56165 h 65853"/>
                <a:gd name="connsiteX7" fmla="*/ 65840 w 65840"/>
                <a:gd name="connsiteY7" fmla="*/ 9689 h 65853"/>
                <a:gd name="connsiteX8" fmla="*/ 56165 w 65840"/>
                <a:gd name="connsiteY8" fmla="*/ 0 h 65853"/>
                <a:gd name="connsiteX9" fmla="*/ 46489 w 65840"/>
                <a:gd name="connsiteY9" fmla="*/ 46475 h 65853"/>
                <a:gd name="connsiteX10" fmla="*/ 19379 w 65840"/>
                <a:gd name="connsiteY10" fmla="*/ 46475 h 65853"/>
                <a:gd name="connsiteX11" fmla="*/ 19379 w 65840"/>
                <a:gd name="connsiteY11" fmla="*/ 19365 h 65853"/>
                <a:gd name="connsiteX12" fmla="*/ 46489 w 65840"/>
                <a:gd name="connsiteY12" fmla="*/ 19365 h 65853"/>
                <a:gd name="connsiteX13" fmla="*/ 46489 w 65840"/>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53">
                  <a:moveTo>
                    <a:pt x="56165" y="0"/>
                  </a:moveTo>
                  <a:lnTo>
                    <a:pt x="9689" y="0"/>
                  </a:lnTo>
                  <a:cubicBezTo>
                    <a:pt x="4342" y="0"/>
                    <a:pt x="0" y="4342"/>
                    <a:pt x="0" y="9689"/>
                  </a:cubicBezTo>
                  <a:lnTo>
                    <a:pt x="0" y="56165"/>
                  </a:lnTo>
                  <a:cubicBezTo>
                    <a:pt x="0" y="61512"/>
                    <a:pt x="4342" y="65854"/>
                    <a:pt x="9689" y="65854"/>
                  </a:cubicBezTo>
                  <a:lnTo>
                    <a:pt x="56165" y="65854"/>
                  </a:lnTo>
                  <a:cubicBezTo>
                    <a:pt x="61512" y="65854"/>
                    <a:pt x="65840" y="61512"/>
                    <a:pt x="65840" y="56165"/>
                  </a:cubicBezTo>
                  <a:lnTo>
                    <a:pt x="65840" y="9689"/>
                  </a:lnTo>
                  <a:cubicBezTo>
                    <a:pt x="65854" y="4342"/>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34" name="Forma libre: forma 2233">
              <a:extLst>
                <a:ext uri="{FF2B5EF4-FFF2-40B4-BE49-F238E27FC236}">
                  <a16:creationId xmlns:a16="http://schemas.microsoft.com/office/drawing/2014/main" id="{64CDF23B-4A85-4545-B58F-DE7CEECA6697}"/>
                </a:ext>
              </a:extLst>
            </p:cNvPr>
            <p:cNvSpPr/>
            <p:nvPr/>
          </p:nvSpPr>
          <p:spPr>
            <a:xfrm>
              <a:off x="2694979" y="2663832"/>
              <a:ext cx="65853" cy="65853"/>
            </a:xfrm>
            <a:custGeom>
              <a:avLst/>
              <a:gdLst>
                <a:gd name="connsiteX0" fmla="*/ 56165 w 65853"/>
                <a:gd name="connsiteY0" fmla="*/ 0 h 65853"/>
                <a:gd name="connsiteX1" fmla="*/ 9689 w 65853"/>
                <a:gd name="connsiteY1" fmla="*/ 0 h 65853"/>
                <a:gd name="connsiteX2" fmla="*/ 0 w 65853"/>
                <a:gd name="connsiteY2" fmla="*/ 9689 h 65853"/>
                <a:gd name="connsiteX3" fmla="*/ 0 w 65853"/>
                <a:gd name="connsiteY3" fmla="*/ 56165 h 65853"/>
                <a:gd name="connsiteX4" fmla="*/ 9689 w 65853"/>
                <a:gd name="connsiteY4" fmla="*/ 65854 h 65853"/>
                <a:gd name="connsiteX5" fmla="*/ 56165 w 65853"/>
                <a:gd name="connsiteY5" fmla="*/ 65854 h 65853"/>
                <a:gd name="connsiteX6" fmla="*/ 65854 w 65853"/>
                <a:gd name="connsiteY6" fmla="*/ 56165 h 65853"/>
                <a:gd name="connsiteX7" fmla="*/ 65854 w 65853"/>
                <a:gd name="connsiteY7" fmla="*/ 9689 h 65853"/>
                <a:gd name="connsiteX8" fmla="*/ 56165 w 65853"/>
                <a:gd name="connsiteY8" fmla="*/ 0 h 65853"/>
                <a:gd name="connsiteX9" fmla="*/ 46489 w 65853"/>
                <a:gd name="connsiteY9" fmla="*/ 46475 h 65853"/>
                <a:gd name="connsiteX10" fmla="*/ 19379 w 65853"/>
                <a:gd name="connsiteY10" fmla="*/ 46475 h 65853"/>
                <a:gd name="connsiteX11" fmla="*/ 19379 w 65853"/>
                <a:gd name="connsiteY11" fmla="*/ 19365 h 65853"/>
                <a:gd name="connsiteX12" fmla="*/ 46489 w 65853"/>
                <a:gd name="connsiteY12" fmla="*/ 19365 h 65853"/>
                <a:gd name="connsiteX13" fmla="*/ 46489 w 65853"/>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53" h="65853">
                  <a:moveTo>
                    <a:pt x="56165" y="0"/>
                  </a:moveTo>
                  <a:lnTo>
                    <a:pt x="9689" y="0"/>
                  </a:lnTo>
                  <a:cubicBezTo>
                    <a:pt x="4342" y="0"/>
                    <a:pt x="0" y="4342"/>
                    <a:pt x="0" y="9689"/>
                  </a:cubicBezTo>
                  <a:lnTo>
                    <a:pt x="0" y="56165"/>
                  </a:lnTo>
                  <a:cubicBezTo>
                    <a:pt x="0" y="61512"/>
                    <a:pt x="4342" y="65854"/>
                    <a:pt x="9689" y="65854"/>
                  </a:cubicBezTo>
                  <a:lnTo>
                    <a:pt x="56165" y="65854"/>
                  </a:lnTo>
                  <a:cubicBezTo>
                    <a:pt x="61512" y="65854"/>
                    <a:pt x="65854" y="61512"/>
                    <a:pt x="65854" y="56165"/>
                  </a:cubicBezTo>
                  <a:lnTo>
                    <a:pt x="65854" y="9689"/>
                  </a:lnTo>
                  <a:cubicBezTo>
                    <a:pt x="65854" y="4342"/>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35" name="Forma libre: forma 2234">
              <a:extLst>
                <a:ext uri="{FF2B5EF4-FFF2-40B4-BE49-F238E27FC236}">
                  <a16:creationId xmlns:a16="http://schemas.microsoft.com/office/drawing/2014/main" id="{57C8186C-9BB9-44DB-993E-E7F333971DDF}"/>
                </a:ext>
              </a:extLst>
            </p:cNvPr>
            <p:cNvSpPr/>
            <p:nvPr/>
          </p:nvSpPr>
          <p:spPr>
            <a:xfrm>
              <a:off x="2613964" y="2748402"/>
              <a:ext cx="65840" cy="65840"/>
            </a:xfrm>
            <a:custGeom>
              <a:avLst/>
              <a:gdLst>
                <a:gd name="connsiteX0" fmla="*/ 56165 w 65840"/>
                <a:gd name="connsiteY0" fmla="*/ 0 h 65840"/>
                <a:gd name="connsiteX1" fmla="*/ 9689 w 65840"/>
                <a:gd name="connsiteY1" fmla="*/ 0 h 65840"/>
                <a:gd name="connsiteX2" fmla="*/ 0 w 65840"/>
                <a:gd name="connsiteY2" fmla="*/ 9689 h 65840"/>
                <a:gd name="connsiteX3" fmla="*/ 0 w 65840"/>
                <a:gd name="connsiteY3" fmla="*/ 56165 h 65840"/>
                <a:gd name="connsiteX4" fmla="*/ 9689 w 65840"/>
                <a:gd name="connsiteY4" fmla="*/ 65840 h 65840"/>
                <a:gd name="connsiteX5" fmla="*/ 56165 w 65840"/>
                <a:gd name="connsiteY5" fmla="*/ 65840 h 65840"/>
                <a:gd name="connsiteX6" fmla="*/ 65840 w 65840"/>
                <a:gd name="connsiteY6" fmla="*/ 56165 h 65840"/>
                <a:gd name="connsiteX7" fmla="*/ 65840 w 65840"/>
                <a:gd name="connsiteY7" fmla="*/ 9689 h 65840"/>
                <a:gd name="connsiteX8" fmla="*/ 56165 w 65840"/>
                <a:gd name="connsiteY8" fmla="*/ 0 h 65840"/>
                <a:gd name="connsiteX9" fmla="*/ 46489 w 65840"/>
                <a:gd name="connsiteY9" fmla="*/ 46462 h 65840"/>
                <a:gd name="connsiteX10" fmla="*/ 19379 w 65840"/>
                <a:gd name="connsiteY10" fmla="*/ 46462 h 65840"/>
                <a:gd name="connsiteX11" fmla="*/ 19379 w 65840"/>
                <a:gd name="connsiteY11" fmla="*/ 19351 h 65840"/>
                <a:gd name="connsiteX12" fmla="*/ 46489 w 65840"/>
                <a:gd name="connsiteY12" fmla="*/ 19351 h 65840"/>
                <a:gd name="connsiteX13" fmla="*/ 46489 w 65840"/>
                <a:gd name="connsiteY13" fmla="*/ 46462 h 6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40">
                  <a:moveTo>
                    <a:pt x="56165" y="0"/>
                  </a:moveTo>
                  <a:lnTo>
                    <a:pt x="9689" y="0"/>
                  </a:lnTo>
                  <a:cubicBezTo>
                    <a:pt x="4342" y="0"/>
                    <a:pt x="0" y="4342"/>
                    <a:pt x="0" y="9689"/>
                  </a:cubicBezTo>
                  <a:lnTo>
                    <a:pt x="0" y="56165"/>
                  </a:lnTo>
                  <a:cubicBezTo>
                    <a:pt x="0" y="61512"/>
                    <a:pt x="4342" y="65840"/>
                    <a:pt x="9689" y="65840"/>
                  </a:cubicBezTo>
                  <a:lnTo>
                    <a:pt x="56165" y="65840"/>
                  </a:lnTo>
                  <a:cubicBezTo>
                    <a:pt x="61512" y="65840"/>
                    <a:pt x="65840" y="61498"/>
                    <a:pt x="65840" y="56165"/>
                  </a:cubicBezTo>
                  <a:lnTo>
                    <a:pt x="65840" y="9689"/>
                  </a:lnTo>
                  <a:cubicBezTo>
                    <a:pt x="65854" y="4328"/>
                    <a:pt x="61512" y="0"/>
                    <a:pt x="56165" y="0"/>
                  </a:cubicBezTo>
                  <a:close/>
                  <a:moveTo>
                    <a:pt x="46489" y="46462"/>
                  </a:moveTo>
                  <a:lnTo>
                    <a:pt x="19379" y="46462"/>
                  </a:lnTo>
                  <a:lnTo>
                    <a:pt x="19379" y="19351"/>
                  </a:lnTo>
                  <a:lnTo>
                    <a:pt x="46489" y="19351"/>
                  </a:lnTo>
                  <a:lnTo>
                    <a:pt x="46489" y="46462"/>
                  </a:lnTo>
                  <a:close/>
                </a:path>
              </a:pathLst>
            </a:custGeom>
            <a:solidFill>
              <a:srgbClr val="000000"/>
            </a:solidFill>
            <a:ln w="1378" cap="flat">
              <a:noFill/>
              <a:prstDash val="solid"/>
              <a:miter/>
            </a:ln>
          </p:spPr>
          <p:txBody>
            <a:bodyPr rtlCol="0" anchor="ctr"/>
            <a:lstStyle/>
            <a:p>
              <a:endParaRPr lang="en-US"/>
            </a:p>
          </p:txBody>
        </p:sp>
        <p:sp>
          <p:nvSpPr>
            <p:cNvPr id="2236" name="Forma libre: forma 2235">
              <a:extLst>
                <a:ext uri="{FF2B5EF4-FFF2-40B4-BE49-F238E27FC236}">
                  <a16:creationId xmlns:a16="http://schemas.microsoft.com/office/drawing/2014/main" id="{8E204A39-C454-41D1-8B9D-BF10E26518D8}"/>
                </a:ext>
              </a:extLst>
            </p:cNvPr>
            <p:cNvSpPr/>
            <p:nvPr/>
          </p:nvSpPr>
          <p:spPr>
            <a:xfrm>
              <a:off x="2694979" y="2748402"/>
              <a:ext cx="65853" cy="65840"/>
            </a:xfrm>
            <a:custGeom>
              <a:avLst/>
              <a:gdLst>
                <a:gd name="connsiteX0" fmla="*/ 56165 w 65853"/>
                <a:gd name="connsiteY0" fmla="*/ 0 h 65840"/>
                <a:gd name="connsiteX1" fmla="*/ 9689 w 65853"/>
                <a:gd name="connsiteY1" fmla="*/ 0 h 65840"/>
                <a:gd name="connsiteX2" fmla="*/ 0 w 65853"/>
                <a:gd name="connsiteY2" fmla="*/ 9689 h 65840"/>
                <a:gd name="connsiteX3" fmla="*/ 0 w 65853"/>
                <a:gd name="connsiteY3" fmla="*/ 56165 h 65840"/>
                <a:gd name="connsiteX4" fmla="*/ 9689 w 65853"/>
                <a:gd name="connsiteY4" fmla="*/ 65840 h 65840"/>
                <a:gd name="connsiteX5" fmla="*/ 56165 w 65853"/>
                <a:gd name="connsiteY5" fmla="*/ 65840 h 65840"/>
                <a:gd name="connsiteX6" fmla="*/ 65854 w 65853"/>
                <a:gd name="connsiteY6" fmla="*/ 56165 h 65840"/>
                <a:gd name="connsiteX7" fmla="*/ 65854 w 65853"/>
                <a:gd name="connsiteY7" fmla="*/ 9689 h 65840"/>
                <a:gd name="connsiteX8" fmla="*/ 56165 w 65853"/>
                <a:gd name="connsiteY8" fmla="*/ 0 h 65840"/>
                <a:gd name="connsiteX9" fmla="*/ 46489 w 65853"/>
                <a:gd name="connsiteY9" fmla="*/ 46462 h 65840"/>
                <a:gd name="connsiteX10" fmla="*/ 19379 w 65853"/>
                <a:gd name="connsiteY10" fmla="*/ 46462 h 65840"/>
                <a:gd name="connsiteX11" fmla="*/ 19379 w 65853"/>
                <a:gd name="connsiteY11" fmla="*/ 19351 h 65840"/>
                <a:gd name="connsiteX12" fmla="*/ 46489 w 65853"/>
                <a:gd name="connsiteY12" fmla="*/ 19351 h 65840"/>
                <a:gd name="connsiteX13" fmla="*/ 46489 w 65853"/>
                <a:gd name="connsiteY13" fmla="*/ 46462 h 6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53" h="65840">
                  <a:moveTo>
                    <a:pt x="56165" y="0"/>
                  </a:moveTo>
                  <a:lnTo>
                    <a:pt x="9689" y="0"/>
                  </a:lnTo>
                  <a:cubicBezTo>
                    <a:pt x="4342" y="0"/>
                    <a:pt x="0" y="4342"/>
                    <a:pt x="0" y="9689"/>
                  </a:cubicBezTo>
                  <a:lnTo>
                    <a:pt x="0" y="56165"/>
                  </a:lnTo>
                  <a:cubicBezTo>
                    <a:pt x="0" y="61512"/>
                    <a:pt x="4342" y="65840"/>
                    <a:pt x="9689" y="65840"/>
                  </a:cubicBezTo>
                  <a:lnTo>
                    <a:pt x="56165" y="65840"/>
                  </a:lnTo>
                  <a:cubicBezTo>
                    <a:pt x="61512" y="65840"/>
                    <a:pt x="65854" y="61498"/>
                    <a:pt x="65854" y="56165"/>
                  </a:cubicBezTo>
                  <a:lnTo>
                    <a:pt x="65854" y="9689"/>
                  </a:lnTo>
                  <a:cubicBezTo>
                    <a:pt x="65854" y="4328"/>
                    <a:pt x="61512" y="0"/>
                    <a:pt x="56165" y="0"/>
                  </a:cubicBezTo>
                  <a:close/>
                  <a:moveTo>
                    <a:pt x="46489" y="46462"/>
                  </a:moveTo>
                  <a:lnTo>
                    <a:pt x="19379" y="46462"/>
                  </a:lnTo>
                  <a:lnTo>
                    <a:pt x="19379" y="19351"/>
                  </a:lnTo>
                  <a:lnTo>
                    <a:pt x="46489" y="19351"/>
                  </a:lnTo>
                  <a:lnTo>
                    <a:pt x="46489" y="46462"/>
                  </a:lnTo>
                  <a:close/>
                </a:path>
              </a:pathLst>
            </a:custGeom>
            <a:solidFill>
              <a:srgbClr val="000000"/>
            </a:solidFill>
            <a:ln w="1378" cap="flat">
              <a:noFill/>
              <a:prstDash val="solid"/>
              <a:miter/>
            </a:ln>
          </p:spPr>
          <p:txBody>
            <a:bodyPr rtlCol="0" anchor="ctr"/>
            <a:lstStyle/>
            <a:p>
              <a:endParaRPr lang="en-US"/>
            </a:p>
          </p:txBody>
        </p:sp>
        <p:sp>
          <p:nvSpPr>
            <p:cNvPr id="2237" name="Forma libre: forma 2236">
              <a:extLst>
                <a:ext uri="{FF2B5EF4-FFF2-40B4-BE49-F238E27FC236}">
                  <a16:creationId xmlns:a16="http://schemas.microsoft.com/office/drawing/2014/main" id="{58556785-66EC-45A3-B1E9-F9D8A2B6872C}"/>
                </a:ext>
              </a:extLst>
            </p:cNvPr>
            <p:cNvSpPr/>
            <p:nvPr/>
          </p:nvSpPr>
          <p:spPr>
            <a:xfrm>
              <a:off x="2613964" y="2832959"/>
              <a:ext cx="65840" cy="65840"/>
            </a:xfrm>
            <a:custGeom>
              <a:avLst/>
              <a:gdLst>
                <a:gd name="connsiteX0" fmla="*/ 56165 w 65840"/>
                <a:gd name="connsiteY0" fmla="*/ 0 h 65840"/>
                <a:gd name="connsiteX1" fmla="*/ 9689 w 65840"/>
                <a:gd name="connsiteY1" fmla="*/ 0 h 65840"/>
                <a:gd name="connsiteX2" fmla="*/ 0 w 65840"/>
                <a:gd name="connsiteY2" fmla="*/ 9689 h 65840"/>
                <a:gd name="connsiteX3" fmla="*/ 0 w 65840"/>
                <a:gd name="connsiteY3" fmla="*/ 56165 h 65840"/>
                <a:gd name="connsiteX4" fmla="*/ 9689 w 65840"/>
                <a:gd name="connsiteY4" fmla="*/ 65840 h 65840"/>
                <a:gd name="connsiteX5" fmla="*/ 56165 w 65840"/>
                <a:gd name="connsiteY5" fmla="*/ 65840 h 65840"/>
                <a:gd name="connsiteX6" fmla="*/ 65840 w 65840"/>
                <a:gd name="connsiteY6" fmla="*/ 56165 h 65840"/>
                <a:gd name="connsiteX7" fmla="*/ 65840 w 65840"/>
                <a:gd name="connsiteY7" fmla="*/ 9689 h 65840"/>
                <a:gd name="connsiteX8" fmla="*/ 56165 w 65840"/>
                <a:gd name="connsiteY8" fmla="*/ 0 h 65840"/>
                <a:gd name="connsiteX9" fmla="*/ 46489 w 65840"/>
                <a:gd name="connsiteY9" fmla="*/ 46475 h 65840"/>
                <a:gd name="connsiteX10" fmla="*/ 19379 w 65840"/>
                <a:gd name="connsiteY10" fmla="*/ 46475 h 65840"/>
                <a:gd name="connsiteX11" fmla="*/ 19379 w 65840"/>
                <a:gd name="connsiteY11" fmla="*/ 19365 h 65840"/>
                <a:gd name="connsiteX12" fmla="*/ 46489 w 65840"/>
                <a:gd name="connsiteY12" fmla="*/ 19365 h 65840"/>
                <a:gd name="connsiteX13" fmla="*/ 46489 w 65840"/>
                <a:gd name="connsiteY13" fmla="*/ 46475 h 6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40">
                  <a:moveTo>
                    <a:pt x="56165" y="0"/>
                  </a:moveTo>
                  <a:lnTo>
                    <a:pt x="9689" y="0"/>
                  </a:lnTo>
                  <a:cubicBezTo>
                    <a:pt x="4342" y="0"/>
                    <a:pt x="0" y="4342"/>
                    <a:pt x="0" y="9689"/>
                  </a:cubicBezTo>
                  <a:lnTo>
                    <a:pt x="0" y="56165"/>
                  </a:lnTo>
                  <a:cubicBezTo>
                    <a:pt x="0" y="61512"/>
                    <a:pt x="4342" y="65840"/>
                    <a:pt x="9689" y="65840"/>
                  </a:cubicBezTo>
                  <a:lnTo>
                    <a:pt x="56165" y="65840"/>
                  </a:lnTo>
                  <a:cubicBezTo>
                    <a:pt x="61512" y="65840"/>
                    <a:pt x="65840" y="61498"/>
                    <a:pt x="65840" y="56165"/>
                  </a:cubicBezTo>
                  <a:lnTo>
                    <a:pt x="65840" y="9689"/>
                  </a:lnTo>
                  <a:cubicBezTo>
                    <a:pt x="65854" y="4342"/>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38" name="Forma libre: forma 2237">
              <a:extLst>
                <a:ext uri="{FF2B5EF4-FFF2-40B4-BE49-F238E27FC236}">
                  <a16:creationId xmlns:a16="http://schemas.microsoft.com/office/drawing/2014/main" id="{CC95B18C-4EB8-4B79-A63A-DAA645A722F4}"/>
                </a:ext>
              </a:extLst>
            </p:cNvPr>
            <p:cNvSpPr/>
            <p:nvPr/>
          </p:nvSpPr>
          <p:spPr>
            <a:xfrm>
              <a:off x="2694979" y="2832959"/>
              <a:ext cx="65853" cy="65840"/>
            </a:xfrm>
            <a:custGeom>
              <a:avLst/>
              <a:gdLst>
                <a:gd name="connsiteX0" fmla="*/ 56165 w 65853"/>
                <a:gd name="connsiteY0" fmla="*/ 0 h 65840"/>
                <a:gd name="connsiteX1" fmla="*/ 9689 w 65853"/>
                <a:gd name="connsiteY1" fmla="*/ 0 h 65840"/>
                <a:gd name="connsiteX2" fmla="*/ 0 w 65853"/>
                <a:gd name="connsiteY2" fmla="*/ 9689 h 65840"/>
                <a:gd name="connsiteX3" fmla="*/ 0 w 65853"/>
                <a:gd name="connsiteY3" fmla="*/ 56165 h 65840"/>
                <a:gd name="connsiteX4" fmla="*/ 9689 w 65853"/>
                <a:gd name="connsiteY4" fmla="*/ 65840 h 65840"/>
                <a:gd name="connsiteX5" fmla="*/ 56165 w 65853"/>
                <a:gd name="connsiteY5" fmla="*/ 65840 h 65840"/>
                <a:gd name="connsiteX6" fmla="*/ 65854 w 65853"/>
                <a:gd name="connsiteY6" fmla="*/ 56165 h 65840"/>
                <a:gd name="connsiteX7" fmla="*/ 65854 w 65853"/>
                <a:gd name="connsiteY7" fmla="*/ 9689 h 65840"/>
                <a:gd name="connsiteX8" fmla="*/ 56165 w 65853"/>
                <a:gd name="connsiteY8" fmla="*/ 0 h 65840"/>
                <a:gd name="connsiteX9" fmla="*/ 46489 w 65853"/>
                <a:gd name="connsiteY9" fmla="*/ 46475 h 65840"/>
                <a:gd name="connsiteX10" fmla="*/ 19379 w 65853"/>
                <a:gd name="connsiteY10" fmla="*/ 46475 h 65840"/>
                <a:gd name="connsiteX11" fmla="*/ 19379 w 65853"/>
                <a:gd name="connsiteY11" fmla="*/ 19365 h 65840"/>
                <a:gd name="connsiteX12" fmla="*/ 46489 w 65853"/>
                <a:gd name="connsiteY12" fmla="*/ 19365 h 65840"/>
                <a:gd name="connsiteX13" fmla="*/ 46489 w 65853"/>
                <a:gd name="connsiteY13" fmla="*/ 46475 h 6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53" h="65840">
                  <a:moveTo>
                    <a:pt x="56165" y="0"/>
                  </a:moveTo>
                  <a:lnTo>
                    <a:pt x="9689" y="0"/>
                  </a:lnTo>
                  <a:cubicBezTo>
                    <a:pt x="4342" y="0"/>
                    <a:pt x="0" y="4342"/>
                    <a:pt x="0" y="9689"/>
                  </a:cubicBezTo>
                  <a:lnTo>
                    <a:pt x="0" y="56165"/>
                  </a:lnTo>
                  <a:cubicBezTo>
                    <a:pt x="0" y="61512"/>
                    <a:pt x="4342" y="65840"/>
                    <a:pt x="9689" y="65840"/>
                  </a:cubicBezTo>
                  <a:lnTo>
                    <a:pt x="56165" y="65840"/>
                  </a:lnTo>
                  <a:cubicBezTo>
                    <a:pt x="61512" y="65840"/>
                    <a:pt x="65854" y="61498"/>
                    <a:pt x="65854" y="56165"/>
                  </a:cubicBezTo>
                  <a:lnTo>
                    <a:pt x="65854" y="9689"/>
                  </a:lnTo>
                  <a:cubicBezTo>
                    <a:pt x="65854" y="4342"/>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39" name="Forma libre: forma 2238">
              <a:extLst>
                <a:ext uri="{FF2B5EF4-FFF2-40B4-BE49-F238E27FC236}">
                  <a16:creationId xmlns:a16="http://schemas.microsoft.com/office/drawing/2014/main" id="{2EDA0C1B-9F18-421E-9800-C10B9232A0CB}"/>
                </a:ext>
              </a:extLst>
            </p:cNvPr>
            <p:cNvSpPr/>
            <p:nvPr/>
          </p:nvSpPr>
          <p:spPr>
            <a:xfrm>
              <a:off x="2613964" y="2919046"/>
              <a:ext cx="65840" cy="65853"/>
            </a:xfrm>
            <a:custGeom>
              <a:avLst/>
              <a:gdLst>
                <a:gd name="connsiteX0" fmla="*/ 56165 w 65840"/>
                <a:gd name="connsiteY0" fmla="*/ 0 h 65853"/>
                <a:gd name="connsiteX1" fmla="*/ 9689 w 65840"/>
                <a:gd name="connsiteY1" fmla="*/ 0 h 65853"/>
                <a:gd name="connsiteX2" fmla="*/ 0 w 65840"/>
                <a:gd name="connsiteY2" fmla="*/ 9689 h 65853"/>
                <a:gd name="connsiteX3" fmla="*/ 0 w 65840"/>
                <a:gd name="connsiteY3" fmla="*/ 56165 h 65853"/>
                <a:gd name="connsiteX4" fmla="*/ 9689 w 65840"/>
                <a:gd name="connsiteY4" fmla="*/ 65854 h 65853"/>
                <a:gd name="connsiteX5" fmla="*/ 56165 w 65840"/>
                <a:gd name="connsiteY5" fmla="*/ 65854 h 65853"/>
                <a:gd name="connsiteX6" fmla="*/ 65840 w 65840"/>
                <a:gd name="connsiteY6" fmla="*/ 56165 h 65853"/>
                <a:gd name="connsiteX7" fmla="*/ 65840 w 65840"/>
                <a:gd name="connsiteY7" fmla="*/ 9689 h 65853"/>
                <a:gd name="connsiteX8" fmla="*/ 56165 w 65840"/>
                <a:gd name="connsiteY8" fmla="*/ 0 h 65853"/>
                <a:gd name="connsiteX9" fmla="*/ 46489 w 65840"/>
                <a:gd name="connsiteY9" fmla="*/ 46475 h 65853"/>
                <a:gd name="connsiteX10" fmla="*/ 19379 w 65840"/>
                <a:gd name="connsiteY10" fmla="*/ 46475 h 65853"/>
                <a:gd name="connsiteX11" fmla="*/ 19379 w 65840"/>
                <a:gd name="connsiteY11" fmla="*/ 19365 h 65853"/>
                <a:gd name="connsiteX12" fmla="*/ 46489 w 65840"/>
                <a:gd name="connsiteY12" fmla="*/ 19365 h 65853"/>
                <a:gd name="connsiteX13" fmla="*/ 46489 w 65840"/>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40" h="65853">
                  <a:moveTo>
                    <a:pt x="56165" y="0"/>
                  </a:moveTo>
                  <a:lnTo>
                    <a:pt x="9689" y="0"/>
                  </a:lnTo>
                  <a:cubicBezTo>
                    <a:pt x="4342" y="0"/>
                    <a:pt x="0" y="4342"/>
                    <a:pt x="0" y="9689"/>
                  </a:cubicBezTo>
                  <a:lnTo>
                    <a:pt x="0" y="56165"/>
                  </a:lnTo>
                  <a:cubicBezTo>
                    <a:pt x="0" y="61512"/>
                    <a:pt x="4342" y="65854"/>
                    <a:pt x="9689" y="65854"/>
                  </a:cubicBezTo>
                  <a:lnTo>
                    <a:pt x="56165" y="65854"/>
                  </a:lnTo>
                  <a:cubicBezTo>
                    <a:pt x="61512" y="65854"/>
                    <a:pt x="65840" y="61512"/>
                    <a:pt x="65840" y="56165"/>
                  </a:cubicBezTo>
                  <a:lnTo>
                    <a:pt x="65840" y="9689"/>
                  </a:lnTo>
                  <a:cubicBezTo>
                    <a:pt x="65854" y="4328"/>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40" name="Forma libre: forma 2239">
              <a:extLst>
                <a:ext uri="{FF2B5EF4-FFF2-40B4-BE49-F238E27FC236}">
                  <a16:creationId xmlns:a16="http://schemas.microsoft.com/office/drawing/2014/main" id="{1E8E0784-8A05-4112-826E-75872D4B9450}"/>
                </a:ext>
              </a:extLst>
            </p:cNvPr>
            <p:cNvSpPr/>
            <p:nvPr/>
          </p:nvSpPr>
          <p:spPr>
            <a:xfrm>
              <a:off x="2694979" y="2919046"/>
              <a:ext cx="65853" cy="65853"/>
            </a:xfrm>
            <a:custGeom>
              <a:avLst/>
              <a:gdLst>
                <a:gd name="connsiteX0" fmla="*/ 56165 w 65853"/>
                <a:gd name="connsiteY0" fmla="*/ 0 h 65853"/>
                <a:gd name="connsiteX1" fmla="*/ 9689 w 65853"/>
                <a:gd name="connsiteY1" fmla="*/ 0 h 65853"/>
                <a:gd name="connsiteX2" fmla="*/ 0 w 65853"/>
                <a:gd name="connsiteY2" fmla="*/ 9689 h 65853"/>
                <a:gd name="connsiteX3" fmla="*/ 0 w 65853"/>
                <a:gd name="connsiteY3" fmla="*/ 56165 h 65853"/>
                <a:gd name="connsiteX4" fmla="*/ 9689 w 65853"/>
                <a:gd name="connsiteY4" fmla="*/ 65854 h 65853"/>
                <a:gd name="connsiteX5" fmla="*/ 56165 w 65853"/>
                <a:gd name="connsiteY5" fmla="*/ 65854 h 65853"/>
                <a:gd name="connsiteX6" fmla="*/ 65854 w 65853"/>
                <a:gd name="connsiteY6" fmla="*/ 56165 h 65853"/>
                <a:gd name="connsiteX7" fmla="*/ 65854 w 65853"/>
                <a:gd name="connsiteY7" fmla="*/ 9689 h 65853"/>
                <a:gd name="connsiteX8" fmla="*/ 56165 w 65853"/>
                <a:gd name="connsiteY8" fmla="*/ 0 h 65853"/>
                <a:gd name="connsiteX9" fmla="*/ 46489 w 65853"/>
                <a:gd name="connsiteY9" fmla="*/ 46475 h 65853"/>
                <a:gd name="connsiteX10" fmla="*/ 19379 w 65853"/>
                <a:gd name="connsiteY10" fmla="*/ 46475 h 65853"/>
                <a:gd name="connsiteX11" fmla="*/ 19379 w 65853"/>
                <a:gd name="connsiteY11" fmla="*/ 19365 h 65853"/>
                <a:gd name="connsiteX12" fmla="*/ 46489 w 65853"/>
                <a:gd name="connsiteY12" fmla="*/ 19365 h 65853"/>
                <a:gd name="connsiteX13" fmla="*/ 46489 w 65853"/>
                <a:gd name="connsiteY13" fmla="*/ 46475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853" h="65853">
                  <a:moveTo>
                    <a:pt x="56165" y="0"/>
                  </a:moveTo>
                  <a:lnTo>
                    <a:pt x="9689" y="0"/>
                  </a:lnTo>
                  <a:cubicBezTo>
                    <a:pt x="4342" y="0"/>
                    <a:pt x="0" y="4342"/>
                    <a:pt x="0" y="9689"/>
                  </a:cubicBezTo>
                  <a:lnTo>
                    <a:pt x="0" y="56165"/>
                  </a:lnTo>
                  <a:cubicBezTo>
                    <a:pt x="0" y="61512"/>
                    <a:pt x="4342" y="65854"/>
                    <a:pt x="9689" y="65854"/>
                  </a:cubicBezTo>
                  <a:lnTo>
                    <a:pt x="56165" y="65854"/>
                  </a:lnTo>
                  <a:cubicBezTo>
                    <a:pt x="61512" y="65854"/>
                    <a:pt x="65854" y="61512"/>
                    <a:pt x="65854" y="56165"/>
                  </a:cubicBezTo>
                  <a:lnTo>
                    <a:pt x="65854" y="9689"/>
                  </a:lnTo>
                  <a:cubicBezTo>
                    <a:pt x="65854" y="4328"/>
                    <a:pt x="61512" y="0"/>
                    <a:pt x="56165" y="0"/>
                  </a:cubicBezTo>
                  <a:close/>
                  <a:moveTo>
                    <a:pt x="46489" y="46475"/>
                  </a:moveTo>
                  <a:lnTo>
                    <a:pt x="19379" y="46475"/>
                  </a:lnTo>
                  <a:lnTo>
                    <a:pt x="19379" y="19365"/>
                  </a:lnTo>
                  <a:lnTo>
                    <a:pt x="46489" y="19365"/>
                  </a:lnTo>
                  <a:lnTo>
                    <a:pt x="46489" y="46475"/>
                  </a:lnTo>
                  <a:close/>
                </a:path>
              </a:pathLst>
            </a:custGeom>
            <a:solidFill>
              <a:srgbClr val="000000"/>
            </a:solidFill>
            <a:ln w="1378" cap="flat">
              <a:noFill/>
              <a:prstDash val="solid"/>
              <a:miter/>
            </a:ln>
          </p:spPr>
          <p:txBody>
            <a:bodyPr rtlCol="0" anchor="ctr"/>
            <a:lstStyle/>
            <a:p>
              <a:endParaRPr lang="en-US"/>
            </a:p>
          </p:txBody>
        </p:sp>
        <p:sp>
          <p:nvSpPr>
            <p:cNvPr id="2241" name="Forma libre: forma 2240">
              <a:extLst>
                <a:ext uri="{FF2B5EF4-FFF2-40B4-BE49-F238E27FC236}">
                  <a16:creationId xmlns:a16="http://schemas.microsoft.com/office/drawing/2014/main" id="{8239F050-F9D9-4A4B-A0D2-2EF4FA191316}"/>
                </a:ext>
              </a:extLst>
            </p:cNvPr>
            <p:cNvSpPr/>
            <p:nvPr/>
          </p:nvSpPr>
          <p:spPr>
            <a:xfrm>
              <a:off x="2551335" y="2451013"/>
              <a:ext cx="508541" cy="583698"/>
            </a:xfrm>
            <a:custGeom>
              <a:avLst/>
              <a:gdLst>
                <a:gd name="connsiteX0" fmla="*/ 508541 w 508541"/>
                <a:gd name="connsiteY0" fmla="*/ 122363 h 583698"/>
                <a:gd name="connsiteX1" fmla="*/ 386178 w 508541"/>
                <a:gd name="connsiteY1" fmla="*/ 0 h 583698"/>
                <a:gd name="connsiteX2" fmla="*/ 32513 w 508541"/>
                <a:gd name="connsiteY2" fmla="*/ 0 h 583698"/>
                <a:gd name="connsiteX3" fmla="*/ 0 w 508541"/>
                <a:gd name="connsiteY3" fmla="*/ 32513 h 583698"/>
                <a:gd name="connsiteX4" fmla="*/ 0 w 508541"/>
                <a:gd name="connsiteY4" fmla="*/ 551185 h 583698"/>
                <a:gd name="connsiteX5" fmla="*/ 32513 w 508541"/>
                <a:gd name="connsiteY5" fmla="*/ 583698 h 583698"/>
                <a:gd name="connsiteX6" fmla="*/ 363340 w 508541"/>
                <a:gd name="connsiteY6" fmla="*/ 583698 h 583698"/>
                <a:gd name="connsiteX7" fmla="*/ 395867 w 508541"/>
                <a:gd name="connsiteY7" fmla="*/ 551185 h 583698"/>
                <a:gd name="connsiteX8" fmla="*/ 395867 w 508541"/>
                <a:gd name="connsiteY8" fmla="*/ 244313 h 583698"/>
                <a:gd name="connsiteX9" fmla="*/ 508541 w 508541"/>
                <a:gd name="connsiteY9" fmla="*/ 122363 h 583698"/>
                <a:gd name="connsiteX10" fmla="*/ 363340 w 508541"/>
                <a:gd name="connsiteY10" fmla="*/ 564347 h 583698"/>
                <a:gd name="connsiteX11" fmla="*/ 32513 w 508541"/>
                <a:gd name="connsiteY11" fmla="*/ 564347 h 583698"/>
                <a:gd name="connsiteX12" fmla="*/ 19365 w 508541"/>
                <a:gd name="connsiteY12" fmla="*/ 551199 h 583698"/>
                <a:gd name="connsiteX13" fmla="*/ 19365 w 508541"/>
                <a:gd name="connsiteY13" fmla="*/ 32513 h 583698"/>
                <a:gd name="connsiteX14" fmla="*/ 32513 w 508541"/>
                <a:gd name="connsiteY14" fmla="*/ 19365 h 583698"/>
                <a:gd name="connsiteX15" fmla="*/ 320242 w 508541"/>
                <a:gd name="connsiteY15" fmla="*/ 19365 h 583698"/>
                <a:gd name="connsiteX16" fmla="*/ 293861 w 508541"/>
                <a:gd name="connsiteY16" fmla="*/ 42189 h 583698"/>
                <a:gd name="connsiteX17" fmla="*/ 51575 w 508541"/>
                <a:gd name="connsiteY17" fmla="*/ 42189 h 583698"/>
                <a:gd name="connsiteX18" fmla="*/ 41886 w 508541"/>
                <a:gd name="connsiteY18" fmla="*/ 51878 h 583698"/>
                <a:gd name="connsiteX19" fmla="*/ 41886 w 508541"/>
                <a:gd name="connsiteY19" fmla="*/ 164924 h 583698"/>
                <a:gd name="connsiteX20" fmla="*/ 51575 w 508541"/>
                <a:gd name="connsiteY20" fmla="*/ 174600 h 583698"/>
                <a:gd name="connsiteX21" fmla="*/ 275558 w 508541"/>
                <a:gd name="connsiteY21" fmla="*/ 174600 h 583698"/>
                <a:gd name="connsiteX22" fmla="*/ 303868 w 508541"/>
                <a:gd name="connsiteY22" fmla="*/ 212833 h 583698"/>
                <a:gd name="connsiteX23" fmla="*/ 234375 w 508541"/>
                <a:gd name="connsiteY23" fmla="*/ 212833 h 583698"/>
                <a:gd name="connsiteX24" fmla="*/ 224686 w 508541"/>
                <a:gd name="connsiteY24" fmla="*/ 222522 h 583698"/>
                <a:gd name="connsiteX25" fmla="*/ 224686 w 508541"/>
                <a:gd name="connsiteY25" fmla="*/ 268997 h 583698"/>
                <a:gd name="connsiteX26" fmla="*/ 234375 w 508541"/>
                <a:gd name="connsiteY26" fmla="*/ 278687 h 583698"/>
                <a:gd name="connsiteX27" fmla="*/ 323549 w 508541"/>
                <a:gd name="connsiteY27" fmla="*/ 278687 h 583698"/>
                <a:gd name="connsiteX28" fmla="*/ 333239 w 508541"/>
                <a:gd name="connsiteY28" fmla="*/ 268997 h 583698"/>
                <a:gd name="connsiteX29" fmla="*/ 333239 w 508541"/>
                <a:gd name="connsiteY29" fmla="*/ 232694 h 583698"/>
                <a:gd name="connsiteX30" fmla="*/ 376530 w 508541"/>
                <a:gd name="connsiteY30" fmla="*/ 244340 h 583698"/>
                <a:gd name="connsiteX31" fmla="*/ 376530 w 508541"/>
                <a:gd name="connsiteY31" fmla="*/ 551212 h 583698"/>
                <a:gd name="connsiteX32" fmla="*/ 363340 w 508541"/>
                <a:gd name="connsiteY32" fmla="*/ 564347 h 583698"/>
                <a:gd name="connsiteX33" fmla="*/ 268322 w 508541"/>
                <a:gd name="connsiteY33" fmla="*/ 155235 h 583698"/>
                <a:gd name="connsiteX34" fmla="*/ 61237 w 508541"/>
                <a:gd name="connsiteY34" fmla="*/ 155235 h 583698"/>
                <a:gd name="connsiteX35" fmla="*/ 61237 w 508541"/>
                <a:gd name="connsiteY35" fmla="*/ 61554 h 583698"/>
                <a:gd name="connsiteX36" fmla="*/ 280051 w 508541"/>
                <a:gd name="connsiteY36" fmla="*/ 61554 h 583698"/>
                <a:gd name="connsiteX37" fmla="*/ 263801 w 508541"/>
                <a:gd name="connsiteY37" fmla="*/ 122363 h 583698"/>
                <a:gd name="connsiteX38" fmla="*/ 268322 w 508541"/>
                <a:gd name="connsiteY38" fmla="*/ 155235 h 583698"/>
                <a:gd name="connsiteX39" fmla="*/ 313846 w 508541"/>
                <a:gd name="connsiteY39" fmla="*/ 232184 h 583698"/>
                <a:gd name="connsiteX40" fmla="*/ 313846 w 508541"/>
                <a:gd name="connsiteY40" fmla="*/ 259294 h 583698"/>
                <a:gd name="connsiteX41" fmla="*/ 244037 w 508541"/>
                <a:gd name="connsiteY41" fmla="*/ 259294 h 583698"/>
                <a:gd name="connsiteX42" fmla="*/ 244037 w 508541"/>
                <a:gd name="connsiteY42" fmla="*/ 232184 h 583698"/>
                <a:gd name="connsiteX43" fmla="*/ 313846 w 508541"/>
                <a:gd name="connsiteY43" fmla="*/ 232184 h 583698"/>
                <a:gd name="connsiteX44" fmla="*/ 386206 w 508541"/>
                <a:gd name="connsiteY44" fmla="*/ 225375 h 583698"/>
                <a:gd name="connsiteX45" fmla="*/ 386164 w 508541"/>
                <a:gd name="connsiteY45" fmla="*/ 225375 h 583698"/>
                <a:gd name="connsiteX46" fmla="*/ 386123 w 508541"/>
                <a:gd name="connsiteY46" fmla="*/ 225375 h 583698"/>
                <a:gd name="connsiteX47" fmla="*/ 283152 w 508541"/>
                <a:gd name="connsiteY47" fmla="*/ 122377 h 583698"/>
                <a:gd name="connsiteX48" fmla="*/ 386164 w 508541"/>
                <a:gd name="connsiteY48" fmla="*/ 19379 h 583698"/>
                <a:gd name="connsiteX49" fmla="*/ 489163 w 508541"/>
                <a:gd name="connsiteY49" fmla="*/ 122377 h 583698"/>
                <a:gd name="connsiteX50" fmla="*/ 386206 w 508541"/>
                <a:gd name="connsiteY50" fmla="*/ 225375 h 58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8541" h="583698">
                  <a:moveTo>
                    <a:pt x="508541" y="122363"/>
                  </a:moveTo>
                  <a:cubicBezTo>
                    <a:pt x="508541" y="54883"/>
                    <a:pt x="453645" y="0"/>
                    <a:pt x="386178" y="0"/>
                  </a:cubicBezTo>
                  <a:cubicBezTo>
                    <a:pt x="384276" y="0"/>
                    <a:pt x="32513" y="0"/>
                    <a:pt x="32513" y="0"/>
                  </a:cubicBezTo>
                  <a:cubicBezTo>
                    <a:pt x="14582" y="0"/>
                    <a:pt x="0" y="14582"/>
                    <a:pt x="0" y="32513"/>
                  </a:cubicBezTo>
                  <a:lnTo>
                    <a:pt x="0" y="551185"/>
                  </a:lnTo>
                  <a:cubicBezTo>
                    <a:pt x="0" y="569116"/>
                    <a:pt x="14582" y="583698"/>
                    <a:pt x="32513" y="583698"/>
                  </a:cubicBezTo>
                  <a:lnTo>
                    <a:pt x="363340" y="583698"/>
                  </a:lnTo>
                  <a:cubicBezTo>
                    <a:pt x="381271" y="583698"/>
                    <a:pt x="395867" y="569116"/>
                    <a:pt x="395867" y="551185"/>
                  </a:cubicBezTo>
                  <a:lnTo>
                    <a:pt x="395867" y="244313"/>
                  </a:lnTo>
                  <a:cubicBezTo>
                    <a:pt x="458813" y="239365"/>
                    <a:pt x="508541" y="186577"/>
                    <a:pt x="508541" y="122363"/>
                  </a:cubicBezTo>
                  <a:close/>
                  <a:moveTo>
                    <a:pt x="363340" y="564347"/>
                  </a:moveTo>
                  <a:lnTo>
                    <a:pt x="32513" y="564347"/>
                  </a:lnTo>
                  <a:cubicBezTo>
                    <a:pt x="25264" y="564347"/>
                    <a:pt x="19365" y="558448"/>
                    <a:pt x="19365" y="551199"/>
                  </a:cubicBezTo>
                  <a:lnTo>
                    <a:pt x="19365" y="32513"/>
                  </a:lnTo>
                  <a:cubicBezTo>
                    <a:pt x="19365" y="25264"/>
                    <a:pt x="25264" y="19365"/>
                    <a:pt x="32513" y="19365"/>
                  </a:cubicBezTo>
                  <a:lnTo>
                    <a:pt x="320242" y="19365"/>
                  </a:lnTo>
                  <a:cubicBezTo>
                    <a:pt x="310387" y="25691"/>
                    <a:pt x="301511" y="33382"/>
                    <a:pt x="293861" y="42189"/>
                  </a:cubicBezTo>
                  <a:lnTo>
                    <a:pt x="51575" y="42189"/>
                  </a:lnTo>
                  <a:cubicBezTo>
                    <a:pt x="46227" y="42189"/>
                    <a:pt x="41886" y="46530"/>
                    <a:pt x="41886" y="51878"/>
                  </a:cubicBezTo>
                  <a:lnTo>
                    <a:pt x="41886" y="164924"/>
                  </a:lnTo>
                  <a:cubicBezTo>
                    <a:pt x="41886" y="170272"/>
                    <a:pt x="46227" y="174600"/>
                    <a:pt x="51575" y="174600"/>
                  </a:cubicBezTo>
                  <a:lnTo>
                    <a:pt x="275558" y="174600"/>
                  </a:lnTo>
                  <a:cubicBezTo>
                    <a:pt x="282449" y="189140"/>
                    <a:pt x="292111" y="202110"/>
                    <a:pt x="303868" y="212833"/>
                  </a:cubicBezTo>
                  <a:lnTo>
                    <a:pt x="234375" y="212833"/>
                  </a:lnTo>
                  <a:cubicBezTo>
                    <a:pt x="229028" y="212833"/>
                    <a:pt x="224686" y="217174"/>
                    <a:pt x="224686" y="222522"/>
                  </a:cubicBezTo>
                  <a:lnTo>
                    <a:pt x="224686" y="268997"/>
                  </a:lnTo>
                  <a:cubicBezTo>
                    <a:pt x="224686" y="274345"/>
                    <a:pt x="229028" y="278687"/>
                    <a:pt x="234375" y="278687"/>
                  </a:cubicBezTo>
                  <a:lnTo>
                    <a:pt x="323549" y="278687"/>
                  </a:lnTo>
                  <a:cubicBezTo>
                    <a:pt x="328897" y="278687"/>
                    <a:pt x="333239" y="274345"/>
                    <a:pt x="333239" y="268997"/>
                  </a:cubicBezTo>
                  <a:lnTo>
                    <a:pt x="333239" y="232694"/>
                  </a:lnTo>
                  <a:cubicBezTo>
                    <a:pt x="346511" y="239089"/>
                    <a:pt x="361135" y="243127"/>
                    <a:pt x="376530" y="244340"/>
                  </a:cubicBezTo>
                  <a:lnTo>
                    <a:pt x="376530" y="551212"/>
                  </a:lnTo>
                  <a:cubicBezTo>
                    <a:pt x="376489" y="558448"/>
                    <a:pt x="370590" y="564347"/>
                    <a:pt x="363340" y="564347"/>
                  </a:cubicBezTo>
                  <a:close/>
                  <a:moveTo>
                    <a:pt x="268322" y="155235"/>
                  </a:moveTo>
                  <a:lnTo>
                    <a:pt x="61237" y="155235"/>
                  </a:lnTo>
                  <a:lnTo>
                    <a:pt x="61237" y="61554"/>
                  </a:lnTo>
                  <a:lnTo>
                    <a:pt x="280051" y="61554"/>
                  </a:lnTo>
                  <a:cubicBezTo>
                    <a:pt x="269742" y="79485"/>
                    <a:pt x="263801" y="100242"/>
                    <a:pt x="263801" y="122363"/>
                  </a:cubicBezTo>
                  <a:cubicBezTo>
                    <a:pt x="263801" y="133748"/>
                    <a:pt x="265400" y="144760"/>
                    <a:pt x="268322" y="155235"/>
                  </a:cubicBezTo>
                  <a:close/>
                  <a:moveTo>
                    <a:pt x="313846" y="232184"/>
                  </a:moveTo>
                  <a:lnTo>
                    <a:pt x="313846" y="259294"/>
                  </a:lnTo>
                  <a:lnTo>
                    <a:pt x="244037" y="259294"/>
                  </a:lnTo>
                  <a:lnTo>
                    <a:pt x="244037" y="232184"/>
                  </a:lnTo>
                  <a:lnTo>
                    <a:pt x="313846" y="232184"/>
                  </a:lnTo>
                  <a:close/>
                  <a:moveTo>
                    <a:pt x="386206" y="225375"/>
                  </a:moveTo>
                  <a:cubicBezTo>
                    <a:pt x="386192" y="225375"/>
                    <a:pt x="386178" y="225375"/>
                    <a:pt x="386164" y="225375"/>
                  </a:cubicBezTo>
                  <a:cubicBezTo>
                    <a:pt x="386151" y="225375"/>
                    <a:pt x="386137" y="225375"/>
                    <a:pt x="386123" y="225375"/>
                  </a:cubicBezTo>
                  <a:cubicBezTo>
                    <a:pt x="329338" y="225361"/>
                    <a:pt x="283152" y="179162"/>
                    <a:pt x="283152" y="122377"/>
                  </a:cubicBezTo>
                  <a:cubicBezTo>
                    <a:pt x="283152" y="65578"/>
                    <a:pt x="329366" y="19379"/>
                    <a:pt x="386164" y="19379"/>
                  </a:cubicBezTo>
                  <a:cubicBezTo>
                    <a:pt x="442963" y="19379"/>
                    <a:pt x="489163" y="65592"/>
                    <a:pt x="489163" y="122377"/>
                  </a:cubicBezTo>
                  <a:cubicBezTo>
                    <a:pt x="489176" y="179148"/>
                    <a:pt x="442991" y="225348"/>
                    <a:pt x="386206" y="225375"/>
                  </a:cubicBezTo>
                  <a:close/>
                </a:path>
              </a:pathLst>
            </a:custGeom>
            <a:solidFill>
              <a:srgbClr val="000000"/>
            </a:solidFill>
            <a:ln w="1378" cap="flat">
              <a:noFill/>
              <a:prstDash val="solid"/>
              <a:miter/>
            </a:ln>
          </p:spPr>
          <p:txBody>
            <a:bodyPr rtlCol="0" anchor="ctr"/>
            <a:lstStyle/>
            <a:p>
              <a:endParaRPr lang="en-US"/>
            </a:p>
          </p:txBody>
        </p:sp>
        <p:sp>
          <p:nvSpPr>
            <p:cNvPr id="2242" name="Forma libre: forma 2241">
              <a:extLst>
                <a:ext uri="{FF2B5EF4-FFF2-40B4-BE49-F238E27FC236}">
                  <a16:creationId xmlns:a16="http://schemas.microsoft.com/office/drawing/2014/main" id="{8A3224B6-26D0-4931-AB45-E01DF6220AEF}"/>
                </a:ext>
              </a:extLst>
            </p:cNvPr>
            <p:cNvSpPr/>
            <p:nvPr/>
          </p:nvSpPr>
          <p:spPr>
            <a:xfrm>
              <a:off x="2897571" y="2481624"/>
              <a:ext cx="80050" cy="183516"/>
            </a:xfrm>
            <a:custGeom>
              <a:avLst/>
              <a:gdLst>
                <a:gd name="connsiteX0" fmla="*/ 60672 w 80050"/>
                <a:gd name="connsiteY0" fmla="*/ 61430 h 183516"/>
                <a:gd name="connsiteX1" fmla="*/ 70361 w 80050"/>
                <a:gd name="connsiteY1" fmla="*/ 71105 h 183516"/>
                <a:gd name="connsiteX2" fmla="*/ 80050 w 80050"/>
                <a:gd name="connsiteY2" fmla="*/ 61430 h 183516"/>
                <a:gd name="connsiteX3" fmla="*/ 49632 w 80050"/>
                <a:gd name="connsiteY3" fmla="*/ 22631 h 183516"/>
                <a:gd name="connsiteX4" fmla="*/ 49632 w 80050"/>
                <a:gd name="connsiteY4" fmla="*/ 9689 h 183516"/>
                <a:gd name="connsiteX5" fmla="*/ 39942 w 80050"/>
                <a:gd name="connsiteY5" fmla="*/ 0 h 183516"/>
                <a:gd name="connsiteX6" fmla="*/ 30253 w 80050"/>
                <a:gd name="connsiteY6" fmla="*/ 9689 h 183516"/>
                <a:gd name="connsiteX7" fmla="*/ 30253 w 80050"/>
                <a:gd name="connsiteY7" fmla="*/ 22673 h 183516"/>
                <a:gd name="connsiteX8" fmla="*/ 14 w 80050"/>
                <a:gd name="connsiteY8" fmla="*/ 61430 h 183516"/>
                <a:gd name="connsiteX9" fmla="*/ 30253 w 80050"/>
                <a:gd name="connsiteY9" fmla="*/ 100187 h 183516"/>
                <a:gd name="connsiteX10" fmla="*/ 30253 w 80050"/>
                <a:gd name="connsiteY10" fmla="*/ 140157 h 183516"/>
                <a:gd name="connsiteX11" fmla="*/ 19379 w 80050"/>
                <a:gd name="connsiteY11" fmla="*/ 122087 h 183516"/>
                <a:gd name="connsiteX12" fmla="*/ 9689 w 80050"/>
                <a:gd name="connsiteY12" fmla="*/ 112398 h 183516"/>
                <a:gd name="connsiteX13" fmla="*/ 0 w 80050"/>
                <a:gd name="connsiteY13" fmla="*/ 122087 h 183516"/>
                <a:gd name="connsiteX14" fmla="*/ 30239 w 80050"/>
                <a:gd name="connsiteY14" fmla="*/ 160844 h 183516"/>
                <a:gd name="connsiteX15" fmla="*/ 30239 w 80050"/>
                <a:gd name="connsiteY15" fmla="*/ 173828 h 183516"/>
                <a:gd name="connsiteX16" fmla="*/ 39929 w 80050"/>
                <a:gd name="connsiteY16" fmla="*/ 183517 h 183516"/>
                <a:gd name="connsiteX17" fmla="*/ 49618 w 80050"/>
                <a:gd name="connsiteY17" fmla="*/ 173828 h 183516"/>
                <a:gd name="connsiteX18" fmla="*/ 49618 w 80050"/>
                <a:gd name="connsiteY18" fmla="*/ 160886 h 183516"/>
                <a:gd name="connsiteX19" fmla="*/ 80036 w 80050"/>
                <a:gd name="connsiteY19" fmla="*/ 122087 h 183516"/>
                <a:gd name="connsiteX20" fmla="*/ 49618 w 80050"/>
                <a:gd name="connsiteY20" fmla="*/ 83289 h 183516"/>
                <a:gd name="connsiteX21" fmla="*/ 49618 w 80050"/>
                <a:gd name="connsiteY21" fmla="*/ 43264 h 183516"/>
                <a:gd name="connsiteX22" fmla="*/ 60672 w 80050"/>
                <a:gd name="connsiteY22" fmla="*/ 61430 h 183516"/>
                <a:gd name="connsiteX23" fmla="*/ 19379 w 80050"/>
                <a:gd name="connsiteY23" fmla="*/ 61430 h 183516"/>
                <a:gd name="connsiteX24" fmla="*/ 30253 w 80050"/>
                <a:gd name="connsiteY24" fmla="*/ 43360 h 183516"/>
                <a:gd name="connsiteX25" fmla="*/ 30253 w 80050"/>
                <a:gd name="connsiteY25" fmla="*/ 79513 h 183516"/>
                <a:gd name="connsiteX26" fmla="*/ 19379 w 80050"/>
                <a:gd name="connsiteY26" fmla="*/ 61430 h 183516"/>
                <a:gd name="connsiteX27" fmla="*/ 60672 w 80050"/>
                <a:gd name="connsiteY27" fmla="*/ 122087 h 183516"/>
                <a:gd name="connsiteX28" fmla="*/ 49618 w 80050"/>
                <a:gd name="connsiteY28" fmla="*/ 140253 h 183516"/>
                <a:gd name="connsiteX29" fmla="*/ 49618 w 80050"/>
                <a:gd name="connsiteY29" fmla="*/ 103922 h 183516"/>
                <a:gd name="connsiteX30" fmla="*/ 60672 w 80050"/>
                <a:gd name="connsiteY30" fmla="*/ 122087 h 18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0050" h="183516">
                  <a:moveTo>
                    <a:pt x="60672" y="61430"/>
                  </a:moveTo>
                  <a:cubicBezTo>
                    <a:pt x="60672" y="66777"/>
                    <a:pt x="64999" y="71105"/>
                    <a:pt x="70361" y="71105"/>
                  </a:cubicBezTo>
                  <a:cubicBezTo>
                    <a:pt x="75709" y="71105"/>
                    <a:pt x="80050" y="66764"/>
                    <a:pt x="80050" y="61430"/>
                  </a:cubicBezTo>
                  <a:cubicBezTo>
                    <a:pt x="80050" y="42685"/>
                    <a:pt x="67067" y="26945"/>
                    <a:pt x="49632" y="22631"/>
                  </a:cubicBezTo>
                  <a:lnTo>
                    <a:pt x="49632" y="9689"/>
                  </a:lnTo>
                  <a:cubicBezTo>
                    <a:pt x="49632" y="4342"/>
                    <a:pt x="45304" y="0"/>
                    <a:pt x="39942" y="0"/>
                  </a:cubicBezTo>
                  <a:cubicBezTo>
                    <a:pt x="34595" y="0"/>
                    <a:pt x="30253" y="4342"/>
                    <a:pt x="30253" y="9689"/>
                  </a:cubicBezTo>
                  <a:lnTo>
                    <a:pt x="30253" y="22673"/>
                  </a:lnTo>
                  <a:cubicBezTo>
                    <a:pt x="12901" y="27055"/>
                    <a:pt x="14" y="42740"/>
                    <a:pt x="14" y="61430"/>
                  </a:cubicBezTo>
                  <a:cubicBezTo>
                    <a:pt x="14" y="80119"/>
                    <a:pt x="12914" y="95804"/>
                    <a:pt x="30253" y="100187"/>
                  </a:cubicBezTo>
                  <a:lnTo>
                    <a:pt x="30253" y="140157"/>
                  </a:lnTo>
                  <a:cubicBezTo>
                    <a:pt x="23817" y="136656"/>
                    <a:pt x="19379" y="129916"/>
                    <a:pt x="19379" y="122087"/>
                  </a:cubicBezTo>
                  <a:cubicBezTo>
                    <a:pt x="19379" y="116740"/>
                    <a:pt x="15051" y="112398"/>
                    <a:pt x="9689" y="112398"/>
                  </a:cubicBezTo>
                  <a:cubicBezTo>
                    <a:pt x="4342" y="112398"/>
                    <a:pt x="0" y="116740"/>
                    <a:pt x="0" y="122087"/>
                  </a:cubicBezTo>
                  <a:cubicBezTo>
                    <a:pt x="0" y="140777"/>
                    <a:pt x="12901" y="156461"/>
                    <a:pt x="30239" y="160844"/>
                  </a:cubicBezTo>
                  <a:lnTo>
                    <a:pt x="30239" y="173828"/>
                  </a:lnTo>
                  <a:cubicBezTo>
                    <a:pt x="30239" y="179175"/>
                    <a:pt x="34567" y="183517"/>
                    <a:pt x="39929" y="183517"/>
                  </a:cubicBezTo>
                  <a:cubicBezTo>
                    <a:pt x="45276" y="183517"/>
                    <a:pt x="49618" y="179175"/>
                    <a:pt x="49618" y="173828"/>
                  </a:cubicBezTo>
                  <a:lnTo>
                    <a:pt x="49618" y="160886"/>
                  </a:lnTo>
                  <a:cubicBezTo>
                    <a:pt x="67053" y="156572"/>
                    <a:pt x="80036" y="140832"/>
                    <a:pt x="80036" y="122087"/>
                  </a:cubicBezTo>
                  <a:cubicBezTo>
                    <a:pt x="80036" y="103343"/>
                    <a:pt x="67053" y="87603"/>
                    <a:pt x="49618" y="83289"/>
                  </a:cubicBezTo>
                  <a:lnTo>
                    <a:pt x="49618" y="43264"/>
                  </a:lnTo>
                  <a:cubicBezTo>
                    <a:pt x="56165" y="46737"/>
                    <a:pt x="60672" y="53532"/>
                    <a:pt x="60672" y="61430"/>
                  </a:cubicBezTo>
                  <a:close/>
                  <a:moveTo>
                    <a:pt x="19379" y="61430"/>
                  </a:moveTo>
                  <a:cubicBezTo>
                    <a:pt x="19379" y="53601"/>
                    <a:pt x="23817" y="46861"/>
                    <a:pt x="30253" y="43360"/>
                  </a:cubicBezTo>
                  <a:lnTo>
                    <a:pt x="30253" y="79513"/>
                  </a:lnTo>
                  <a:cubicBezTo>
                    <a:pt x="23817" y="75998"/>
                    <a:pt x="19379" y="69258"/>
                    <a:pt x="19379" y="61430"/>
                  </a:cubicBezTo>
                  <a:close/>
                  <a:moveTo>
                    <a:pt x="60672" y="122087"/>
                  </a:moveTo>
                  <a:cubicBezTo>
                    <a:pt x="60672" y="129985"/>
                    <a:pt x="56165" y="136780"/>
                    <a:pt x="49618" y="140253"/>
                  </a:cubicBezTo>
                  <a:lnTo>
                    <a:pt x="49618" y="103922"/>
                  </a:lnTo>
                  <a:cubicBezTo>
                    <a:pt x="56165" y="107381"/>
                    <a:pt x="60672" y="114176"/>
                    <a:pt x="60672" y="122087"/>
                  </a:cubicBezTo>
                  <a:close/>
                </a:path>
              </a:pathLst>
            </a:custGeom>
            <a:solidFill>
              <a:srgbClr val="000000"/>
            </a:solidFill>
            <a:ln w="1378" cap="flat">
              <a:noFill/>
              <a:prstDash val="solid"/>
              <a:miter/>
            </a:ln>
          </p:spPr>
          <p:txBody>
            <a:bodyPr rtlCol="0" anchor="ctr"/>
            <a:lstStyle/>
            <a:p>
              <a:endParaRPr lang="en-US"/>
            </a:p>
          </p:txBody>
        </p:sp>
      </p:grpSp>
      <p:grpSp>
        <p:nvGrpSpPr>
          <p:cNvPr id="2243" name="Gráfico 3">
            <a:extLst>
              <a:ext uri="{FF2B5EF4-FFF2-40B4-BE49-F238E27FC236}">
                <a16:creationId xmlns:a16="http://schemas.microsoft.com/office/drawing/2014/main" id="{670BA4AA-1F5A-4536-A158-E8DF0A46F79B}"/>
              </a:ext>
            </a:extLst>
          </p:cNvPr>
          <p:cNvGrpSpPr/>
          <p:nvPr/>
        </p:nvGrpSpPr>
        <p:grpSpPr>
          <a:xfrm>
            <a:off x="3332594" y="2451013"/>
            <a:ext cx="583726" cy="584511"/>
            <a:chOff x="3332594" y="2451013"/>
            <a:chExt cx="583726" cy="584511"/>
          </a:xfrm>
          <a:solidFill>
            <a:srgbClr val="000000"/>
          </a:solidFill>
        </p:grpSpPr>
        <p:sp>
          <p:nvSpPr>
            <p:cNvPr id="2244" name="Forma libre: forma 2243">
              <a:extLst>
                <a:ext uri="{FF2B5EF4-FFF2-40B4-BE49-F238E27FC236}">
                  <a16:creationId xmlns:a16="http://schemas.microsoft.com/office/drawing/2014/main" id="{E789851C-7D94-4064-8B75-274CCA0B6213}"/>
                </a:ext>
              </a:extLst>
            </p:cNvPr>
            <p:cNvSpPr/>
            <p:nvPr/>
          </p:nvSpPr>
          <p:spPr>
            <a:xfrm>
              <a:off x="3332594" y="2451013"/>
              <a:ext cx="583726" cy="584511"/>
            </a:xfrm>
            <a:custGeom>
              <a:avLst/>
              <a:gdLst>
                <a:gd name="connsiteX0" fmla="*/ 574037 w 583726"/>
                <a:gd name="connsiteY0" fmla="*/ 523192 h 584511"/>
                <a:gd name="connsiteX1" fmla="*/ 554659 w 583726"/>
                <a:gd name="connsiteY1" fmla="*/ 523192 h 584511"/>
                <a:gd name="connsiteX2" fmla="*/ 554659 w 583726"/>
                <a:gd name="connsiteY2" fmla="*/ 456594 h 584511"/>
                <a:gd name="connsiteX3" fmla="*/ 544969 w 583726"/>
                <a:gd name="connsiteY3" fmla="*/ 446905 h 584511"/>
                <a:gd name="connsiteX4" fmla="*/ 533916 w 583726"/>
                <a:gd name="connsiteY4" fmla="*/ 446905 h 584511"/>
                <a:gd name="connsiteX5" fmla="*/ 533916 w 583726"/>
                <a:gd name="connsiteY5" fmla="*/ 308306 h 584511"/>
                <a:gd name="connsiteX6" fmla="*/ 544969 w 583726"/>
                <a:gd name="connsiteY6" fmla="*/ 308306 h 584511"/>
                <a:gd name="connsiteX7" fmla="*/ 554659 w 583726"/>
                <a:gd name="connsiteY7" fmla="*/ 298617 h 584511"/>
                <a:gd name="connsiteX8" fmla="*/ 554659 w 583726"/>
                <a:gd name="connsiteY8" fmla="*/ 266365 h 584511"/>
                <a:gd name="connsiteX9" fmla="*/ 574037 w 583726"/>
                <a:gd name="connsiteY9" fmla="*/ 266365 h 584511"/>
                <a:gd name="connsiteX10" fmla="*/ 583368 w 583726"/>
                <a:gd name="connsiteY10" fmla="*/ 259281 h 584511"/>
                <a:gd name="connsiteX11" fmla="*/ 579054 w 583726"/>
                <a:gd name="connsiteY11" fmla="*/ 248392 h 584511"/>
                <a:gd name="connsiteX12" fmla="*/ 411718 w 583726"/>
                <a:gd name="connsiteY12" fmla="*/ 147062 h 584511"/>
                <a:gd name="connsiteX13" fmla="*/ 414226 w 583726"/>
                <a:gd name="connsiteY13" fmla="*/ 122363 h 584511"/>
                <a:gd name="connsiteX14" fmla="*/ 291863 w 583726"/>
                <a:gd name="connsiteY14" fmla="*/ 0 h 584511"/>
                <a:gd name="connsiteX15" fmla="*/ 169500 w 583726"/>
                <a:gd name="connsiteY15" fmla="*/ 122363 h 584511"/>
                <a:gd name="connsiteX16" fmla="*/ 172009 w 583726"/>
                <a:gd name="connsiteY16" fmla="*/ 147062 h 584511"/>
                <a:gd name="connsiteX17" fmla="*/ 4673 w 583726"/>
                <a:gd name="connsiteY17" fmla="*/ 248406 h 584511"/>
                <a:gd name="connsiteX18" fmla="*/ 359 w 583726"/>
                <a:gd name="connsiteY18" fmla="*/ 259294 h 584511"/>
                <a:gd name="connsiteX19" fmla="*/ 9690 w 583726"/>
                <a:gd name="connsiteY19" fmla="*/ 266379 h 584511"/>
                <a:gd name="connsiteX20" fmla="*/ 29068 w 583726"/>
                <a:gd name="connsiteY20" fmla="*/ 266379 h 584511"/>
                <a:gd name="connsiteX21" fmla="*/ 29068 w 583726"/>
                <a:gd name="connsiteY21" fmla="*/ 298630 h 584511"/>
                <a:gd name="connsiteX22" fmla="*/ 38757 w 583726"/>
                <a:gd name="connsiteY22" fmla="*/ 308320 h 584511"/>
                <a:gd name="connsiteX23" fmla="*/ 49811 w 583726"/>
                <a:gd name="connsiteY23" fmla="*/ 308320 h 584511"/>
                <a:gd name="connsiteX24" fmla="*/ 49811 w 583726"/>
                <a:gd name="connsiteY24" fmla="*/ 446905 h 584511"/>
                <a:gd name="connsiteX25" fmla="*/ 38757 w 583726"/>
                <a:gd name="connsiteY25" fmla="*/ 446905 h 584511"/>
                <a:gd name="connsiteX26" fmla="*/ 29068 w 583726"/>
                <a:gd name="connsiteY26" fmla="*/ 456594 h 584511"/>
                <a:gd name="connsiteX27" fmla="*/ 29068 w 583726"/>
                <a:gd name="connsiteY27" fmla="*/ 523192 h 584511"/>
                <a:gd name="connsiteX28" fmla="*/ 9690 w 583726"/>
                <a:gd name="connsiteY28" fmla="*/ 523192 h 584511"/>
                <a:gd name="connsiteX29" fmla="*/ 0 w 583726"/>
                <a:gd name="connsiteY29" fmla="*/ 532881 h 584511"/>
                <a:gd name="connsiteX30" fmla="*/ 0 w 583726"/>
                <a:gd name="connsiteY30" fmla="*/ 574822 h 584511"/>
                <a:gd name="connsiteX31" fmla="*/ 9690 w 583726"/>
                <a:gd name="connsiteY31" fmla="*/ 584512 h 584511"/>
                <a:gd name="connsiteX32" fmla="*/ 574037 w 583726"/>
                <a:gd name="connsiteY32" fmla="*/ 584512 h 584511"/>
                <a:gd name="connsiteX33" fmla="*/ 583726 w 583726"/>
                <a:gd name="connsiteY33" fmla="*/ 574822 h 584511"/>
                <a:gd name="connsiteX34" fmla="*/ 583726 w 583726"/>
                <a:gd name="connsiteY34" fmla="*/ 532881 h 584511"/>
                <a:gd name="connsiteX35" fmla="*/ 574037 w 583726"/>
                <a:gd name="connsiteY35" fmla="*/ 523192 h 584511"/>
                <a:gd name="connsiteX36" fmla="*/ 535308 w 583726"/>
                <a:gd name="connsiteY36" fmla="*/ 523192 h 584511"/>
                <a:gd name="connsiteX37" fmla="*/ 477227 w 583726"/>
                <a:gd name="connsiteY37" fmla="*/ 523192 h 584511"/>
                <a:gd name="connsiteX38" fmla="*/ 477227 w 583726"/>
                <a:gd name="connsiteY38" fmla="*/ 466269 h 584511"/>
                <a:gd name="connsiteX39" fmla="*/ 535308 w 583726"/>
                <a:gd name="connsiteY39" fmla="*/ 466269 h 584511"/>
                <a:gd name="connsiteX40" fmla="*/ 535308 w 583726"/>
                <a:gd name="connsiteY40" fmla="*/ 523192 h 584511"/>
                <a:gd name="connsiteX41" fmla="*/ 420966 w 583726"/>
                <a:gd name="connsiteY41" fmla="*/ 523192 h 584511"/>
                <a:gd name="connsiteX42" fmla="*/ 420966 w 583726"/>
                <a:gd name="connsiteY42" fmla="*/ 308320 h 584511"/>
                <a:gd name="connsiteX43" fmla="*/ 478592 w 583726"/>
                <a:gd name="connsiteY43" fmla="*/ 308320 h 584511"/>
                <a:gd name="connsiteX44" fmla="*/ 478592 w 583726"/>
                <a:gd name="connsiteY44" fmla="*/ 446905 h 584511"/>
                <a:gd name="connsiteX45" fmla="*/ 467538 w 583726"/>
                <a:gd name="connsiteY45" fmla="*/ 446905 h 584511"/>
                <a:gd name="connsiteX46" fmla="*/ 457863 w 583726"/>
                <a:gd name="connsiteY46" fmla="*/ 456594 h 584511"/>
                <a:gd name="connsiteX47" fmla="*/ 457863 w 583726"/>
                <a:gd name="connsiteY47" fmla="*/ 523192 h 584511"/>
                <a:gd name="connsiteX48" fmla="*/ 420966 w 583726"/>
                <a:gd name="connsiteY48" fmla="*/ 523192 h 584511"/>
                <a:gd name="connsiteX49" fmla="*/ 218098 w 583726"/>
                <a:gd name="connsiteY49" fmla="*/ 523192 h 584511"/>
                <a:gd name="connsiteX50" fmla="*/ 218098 w 583726"/>
                <a:gd name="connsiteY50" fmla="*/ 308320 h 584511"/>
                <a:gd name="connsiteX51" fmla="*/ 365642 w 583726"/>
                <a:gd name="connsiteY51" fmla="*/ 308320 h 584511"/>
                <a:gd name="connsiteX52" fmla="*/ 365642 w 583726"/>
                <a:gd name="connsiteY52" fmla="*/ 523192 h 584511"/>
                <a:gd name="connsiteX53" fmla="*/ 218098 w 583726"/>
                <a:gd name="connsiteY53" fmla="*/ 523192 h 584511"/>
                <a:gd name="connsiteX54" fmla="*/ 125878 w 583726"/>
                <a:gd name="connsiteY54" fmla="*/ 523192 h 584511"/>
                <a:gd name="connsiteX55" fmla="*/ 125878 w 583726"/>
                <a:gd name="connsiteY55" fmla="*/ 456594 h 584511"/>
                <a:gd name="connsiteX56" fmla="*/ 116189 w 583726"/>
                <a:gd name="connsiteY56" fmla="*/ 446905 h 584511"/>
                <a:gd name="connsiteX57" fmla="*/ 105135 w 583726"/>
                <a:gd name="connsiteY57" fmla="*/ 446905 h 584511"/>
                <a:gd name="connsiteX58" fmla="*/ 105135 w 583726"/>
                <a:gd name="connsiteY58" fmla="*/ 308306 h 584511"/>
                <a:gd name="connsiteX59" fmla="*/ 162761 w 583726"/>
                <a:gd name="connsiteY59" fmla="*/ 308306 h 584511"/>
                <a:gd name="connsiteX60" fmla="*/ 162761 w 583726"/>
                <a:gd name="connsiteY60" fmla="*/ 523178 h 584511"/>
                <a:gd name="connsiteX61" fmla="*/ 125878 w 583726"/>
                <a:gd name="connsiteY61" fmla="*/ 523178 h 584511"/>
                <a:gd name="connsiteX62" fmla="*/ 182139 w 583726"/>
                <a:gd name="connsiteY62" fmla="*/ 308306 h 584511"/>
                <a:gd name="connsiteX63" fmla="*/ 198734 w 583726"/>
                <a:gd name="connsiteY63" fmla="*/ 308306 h 584511"/>
                <a:gd name="connsiteX64" fmla="*/ 198734 w 583726"/>
                <a:gd name="connsiteY64" fmla="*/ 523178 h 584511"/>
                <a:gd name="connsiteX65" fmla="*/ 182139 w 583726"/>
                <a:gd name="connsiteY65" fmla="*/ 523178 h 584511"/>
                <a:gd name="connsiteX66" fmla="*/ 182139 w 583726"/>
                <a:gd name="connsiteY66" fmla="*/ 308306 h 584511"/>
                <a:gd name="connsiteX67" fmla="*/ 385007 w 583726"/>
                <a:gd name="connsiteY67" fmla="*/ 308306 h 584511"/>
                <a:gd name="connsiteX68" fmla="*/ 401601 w 583726"/>
                <a:gd name="connsiteY68" fmla="*/ 308306 h 584511"/>
                <a:gd name="connsiteX69" fmla="*/ 401601 w 583726"/>
                <a:gd name="connsiteY69" fmla="*/ 523178 h 584511"/>
                <a:gd name="connsiteX70" fmla="*/ 385007 w 583726"/>
                <a:gd name="connsiteY70" fmla="*/ 523178 h 584511"/>
                <a:gd name="connsiteX71" fmla="*/ 385007 w 583726"/>
                <a:gd name="connsiteY71" fmla="*/ 308306 h 584511"/>
                <a:gd name="connsiteX72" fmla="*/ 514565 w 583726"/>
                <a:gd name="connsiteY72" fmla="*/ 446905 h 584511"/>
                <a:gd name="connsiteX73" fmla="*/ 497970 w 583726"/>
                <a:gd name="connsiteY73" fmla="*/ 446905 h 584511"/>
                <a:gd name="connsiteX74" fmla="*/ 497970 w 583726"/>
                <a:gd name="connsiteY74" fmla="*/ 308306 h 584511"/>
                <a:gd name="connsiteX75" fmla="*/ 514565 w 583726"/>
                <a:gd name="connsiteY75" fmla="*/ 308306 h 584511"/>
                <a:gd name="connsiteX76" fmla="*/ 514565 w 583726"/>
                <a:gd name="connsiteY76" fmla="*/ 446905 h 584511"/>
                <a:gd name="connsiteX77" fmla="*/ 291863 w 583726"/>
                <a:gd name="connsiteY77" fmla="*/ 19365 h 584511"/>
                <a:gd name="connsiteX78" fmla="*/ 394862 w 583726"/>
                <a:gd name="connsiteY78" fmla="*/ 122363 h 584511"/>
                <a:gd name="connsiteX79" fmla="*/ 291863 w 583726"/>
                <a:gd name="connsiteY79" fmla="*/ 225361 h 584511"/>
                <a:gd name="connsiteX80" fmla="*/ 188865 w 583726"/>
                <a:gd name="connsiteY80" fmla="*/ 122363 h 584511"/>
                <a:gd name="connsiteX81" fmla="*/ 291863 w 583726"/>
                <a:gd name="connsiteY81" fmla="*/ 19365 h 584511"/>
                <a:gd name="connsiteX82" fmla="*/ 177687 w 583726"/>
                <a:gd name="connsiteY82" fmla="*/ 166275 h 584511"/>
                <a:gd name="connsiteX83" fmla="*/ 291877 w 583726"/>
                <a:gd name="connsiteY83" fmla="*/ 244740 h 584511"/>
                <a:gd name="connsiteX84" fmla="*/ 406067 w 583726"/>
                <a:gd name="connsiteY84" fmla="*/ 166275 h 584511"/>
                <a:gd name="connsiteX85" fmla="*/ 539373 w 583726"/>
                <a:gd name="connsiteY85" fmla="*/ 247014 h 584511"/>
                <a:gd name="connsiteX86" fmla="*/ 44381 w 583726"/>
                <a:gd name="connsiteY86" fmla="*/ 247014 h 584511"/>
                <a:gd name="connsiteX87" fmla="*/ 177687 w 583726"/>
                <a:gd name="connsiteY87" fmla="*/ 166275 h 584511"/>
                <a:gd name="connsiteX88" fmla="*/ 48433 w 583726"/>
                <a:gd name="connsiteY88" fmla="*/ 266365 h 584511"/>
                <a:gd name="connsiteX89" fmla="*/ 535294 w 583726"/>
                <a:gd name="connsiteY89" fmla="*/ 266365 h 584511"/>
                <a:gd name="connsiteX90" fmla="*/ 535294 w 583726"/>
                <a:gd name="connsiteY90" fmla="*/ 288941 h 584511"/>
                <a:gd name="connsiteX91" fmla="*/ 48433 w 583726"/>
                <a:gd name="connsiteY91" fmla="*/ 288941 h 584511"/>
                <a:gd name="connsiteX92" fmla="*/ 48433 w 583726"/>
                <a:gd name="connsiteY92" fmla="*/ 266365 h 584511"/>
                <a:gd name="connsiteX93" fmla="*/ 69176 w 583726"/>
                <a:gd name="connsiteY93" fmla="*/ 308306 h 584511"/>
                <a:gd name="connsiteX94" fmla="*/ 85770 w 583726"/>
                <a:gd name="connsiteY94" fmla="*/ 308306 h 584511"/>
                <a:gd name="connsiteX95" fmla="*/ 85770 w 583726"/>
                <a:gd name="connsiteY95" fmla="*/ 446891 h 584511"/>
                <a:gd name="connsiteX96" fmla="*/ 69176 w 583726"/>
                <a:gd name="connsiteY96" fmla="*/ 446891 h 584511"/>
                <a:gd name="connsiteX97" fmla="*/ 69176 w 583726"/>
                <a:gd name="connsiteY97" fmla="*/ 308306 h 584511"/>
                <a:gd name="connsiteX98" fmla="*/ 48433 w 583726"/>
                <a:gd name="connsiteY98" fmla="*/ 466269 h 584511"/>
                <a:gd name="connsiteX99" fmla="*/ 106513 w 583726"/>
                <a:gd name="connsiteY99" fmla="*/ 466269 h 584511"/>
                <a:gd name="connsiteX100" fmla="*/ 106513 w 583726"/>
                <a:gd name="connsiteY100" fmla="*/ 523192 h 584511"/>
                <a:gd name="connsiteX101" fmla="*/ 48433 w 583726"/>
                <a:gd name="connsiteY101" fmla="*/ 523192 h 584511"/>
                <a:gd name="connsiteX102" fmla="*/ 48433 w 583726"/>
                <a:gd name="connsiteY102" fmla="*/ 466269 h 584511"/>
                <a:gd name="connsiteX103" fmla="*/ 564362 w 583726"/>
                <a:gd name="connsiteY103" fmla="*/ 565119 h 584511"/>
                <a:gd name="connsiteX104" fmla="*/ 19379 w 583726"/>
                <a:gd name="connsiteY104" fmla="*/ 565119 h 584511"/>
                <a:gd name="connsiteX105" fmla="*/ 19379 w 583726"/>
                <a:gd name="connsiteY105" fmla="*/ 542543 h 584511"/>
                <a:gd name="connsiteX106" fmla="*/ 564362 w 583726"/>
                <a:gd name="connsiteY106" fmla="*/ 542543 h 584511"/>
                <a:gd name="connsiteX107" fmla="*/ 564362 w 583726"/>
                <a:gd name="connsiteY107" fmla="*/ 565119 h 58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83726" h="584511">
                  <a:moveTo>
                    <a:pt x="574037" y="523192"/>
                  </a:moveTo>
                  <a:lnTo>
                    <a:pt x="554659" y="523192"/>
                  </a:lnTo>
                  <a:lnTo>
                    <a:pt x="554659" y="456594"/>
                  </a:lnTo>
                  <a:cubicBezTo>
                    <a:pt x="554659" y="451246"/>
                    <a:pt x="550331" y="446905"/>
                    <a:pt x="544969" y="446905"/>
                  </a:cubicBezTo>
                  <a:lnTo>
                    <a:pt x="533916" y="446905"/>
                  </a:lnTo>
                  <a:lnTo>
                    <a:pt x="533916" y="308306"/>
                  </a:lnTo>
                  <a:lnTo>
                    <a:pt x="544969" y="308306"/>
                  </a:lnTo>
                  <a:cubicBezTo>
                    <a:pt x="550317" y="308306"/>
                    <a:pt x="554659" y="303964"/>
                    <a:pt x="554659" y="298617"/>
                  </a:cubicBezTo>
                  <a:lnTo>
                    <a:pt x="554659" y="266365"/>
                  </a:lnTo>
                  <a:lnTo>
                    <a:pt x="574037" y="266365"/>
                  </a:lnTo>
                  <a:cubicBezTo>
                    <a:pt x="578379" y="266365"/>
                    <a:pt x="582196" y="263471"/>
                    <a:pt x="583368" y="259281"/>
                  </a:cubicBezTo>
                  <a:cubicBezTo>
                    <a:pt x="584539" y="255091"/>
                    <a:pt x="582775" y="250639"/>
                    <a:pt x="579054" y="248392"/>
                  </a:cubicBezTo>
                  <a:lnTo>
                    <a:pt x="411718" y="147062"/>
                  </a:lnTo>
                  <a:cubicBezTo>
                    <a:pt x="413358" y="139081"/>
                    <a:pt x="414226" y="130826"/>
                    <a:pt x="414226" y="122363"/>
                  </a:cubicBezTo>
                  <a:cubicBezTo>
                    <a:pt x="414226" y="54883"/>
                    <a:pt x="359330" y="0"/>
                    <a:pt x="291863" y="0"/>
                  </a:cubicBezTo>
                  <a:cubicBezTo>
                    <a:pt x="224397" y="0"/>
                    <a:pt x="169500" y="54897"/>
                    <a:pt x="169500" y="122363"/>
                  </a:cubicBezTo>
                  <a:cubicBezTo>
                    <a:pt x="169500" y="130826"/>
                    <a:pt x="170369" y="139081"/>
                    <a:pt x="172009" y="147062"/>
                  </a:cubicBezTo>
                  <a:lnTo>
                    <a:pt x="4673" y="248406"/>
                  </a:lnTo>
                  <a:cubicBezTo>
                    <a:pt x="952" y="250653"/>
                    <a:pt x="-813" y="255104"/>
                    <a:pt x="359" y="259294"/>
                  </a:cubicBezTo>
                  <a:cubicBezTo>
                    <a:pt x="1530" y="263484"/>
                    <a:pt x="5334" y="266379"/>
                    <a:pt x="9690" y="266379"/>
                  </a:cubicBezTo>
                  <a:lnTo>
                    <a:pt x="29068" y="266379"/>
                  </a:lnTo>
                  <a:lnTo>
                    <a:pt x="29068" y="298630"/>
                  </a:lnTo>
                  <a:cubicBezTo>
                    <a:pt x="29068" y="303978"/>
                    <a:pt x="33396" y="308320"/>
                    <a:pt x="38757" y="308320"/>
                  </a:cubicBezTo>
                  <a:lnTo>
                    <a:pt x="49811" y="308320"/>
                  </a:lnTo>
                  <a:lnTo>
                    <a:pt x="49811" y="446905"/>
                  </a:lnTo>
                  <a:lnTo>
                    <a:pt x="38757" y="446905"/>
                  </a:lnTo>
                  <a:cubicBezTo>
                    <a:pt x="33410" y="446905"/>
                    <a:pt x="29068" y="451246"/>
                    <a:pt x="29068" y="456594"/>
                  </a:cubicBezTo>
                  <a:lnTo>
                    <a:pt x="29068" y="523192"/>
                  </a:lnTo>
                  <a:lnTo>
                    <a:pt x="9690" y="523192"/>
                  </a:lnTo>
                  <a:cubicBezTo>
                    <a:pt x="4342" y="523192"/>
                    <a:pt x="0" y="527534"/>
                    <a:pt x="0" y="532881"/>
                  </a:cubicBezTo>
                  <a:lnTo>
                    <a:pt x="0" y="574822"/>
                  </a:lnTo>
                  <a:cubicBezTo>
                    <a:pt x="0" y="580170"/>
                    <a:pt x="4328" y="584512"/>
                    <a:pt x="9690" y="584512"/>
                  </a:cubicBezTo>
                  <a:lnTo>
                    <a:pt x="574037" y="584512"/>
                  </a:lnTo>
                  <a:cubicBezTo>
                    <a:pt x="579385" y="584512"/>
                    <a:pt x="583726" y="580170"/>
                    <a:pt x="583726" y="574822"/>
                  </a:cubicBezTo>
                  <a:lnTo>
                    <a:pt x="583726" y="532881"/>
                  </a:lnTo>
                  <a:cubicBezTo>
                    <a:pt x="583726" y="527520"/>
                    <a:pt x="579385" y="523192"/>
                    <a:pt x="574037" y="523192"/>
                  </a:cubicBezTo>
                  <a:close/>
                  <a:moveTo>
                    <a:pt x="535308" y="523192"/>
                  </a:moveTo>
                  <a:lnTo>
                    <a:pt x="477227" y="523192"/>
                  </a:lnTo>
                  <a:lnTo>
                    <a:pt x="477227" y="466269"/>
                  </a:lnTo>
                  <a:lnTo>
                    <a:pt x="535308" y="466269"/>
                  </a:lnTo>
                  <a:lnTo>
                    <a:pt x="535308" y="523192"/>
                  </a:lnTo>
                  <a:close/>
                  <a:moveTo>
                    <a:pt x="420966" y="523192"/>
                  </a:moveTo>
                  <a:lnTo>
                    <a:pt x="420966" y="308320"/>
                  </a:lnTo>
                  <a:lnTo>
                    <a:pt x="478592" y="308320"/>
                  </a:lnTo>
                  <a:lnTo>
                    <a:pt x="478592" y="446905"/>
                  </a:lnTo>
                  <a:lnTo>
                    <a:pt x="467538" y="446905"/>
                  </a:lnTo>
                  <a:cubicBezTo>
                    <a:pt x="462190" y="446905"/>
                    <a:pt x="457863" y="451246"/>
                    <a:pt x="457863" y="456594"/>
                  </a:cubicBezTo>
                  <a:lnTo>
                    <a:pt x="457863" y="523192"/>
                  </a:lnTo>
                  <a:lnTo>
                    <a:pt x="420966" y="523192"/>
                  </a:lnTo>
                  <a:close/>
                  <a:moveTo>
                    <a:pt x="218098" y="523192"/>
                  </a:moveTo>
                  <a:lnTo>
                    <a:pt x="218098" y="308320"/>
                  </a:lnTo>
                  <a:lnTo>
                    <a:pt x="365642" y="308320"/>
                  </a:lnTo>
                  <a:lnTo>
                    <a:pt x="365642" y="523192"/>
                  </a:lnTo>
                  <a:lnTo>
                    <a:pt x="218098" y="523192"/>
                  </a:lnTo>
                  <a:close/>
                  <a:moveTo>
                    <a:pt x="125878" y="523192"/>
                  </a:moveTo>
                  <a:lnTo>
                    <a:pt x="125878" y="456594"/>
                  </a:lnTo>
                  <a:cubicBezTo>
                    <a:pt x="125878" y="451246"/>
                    <a:pt x="121550" y="446905"/>
                    <a:pt x="116189" y="446905"/>
                  </a:cubicBezTo>
                  <a:lnTo>
                    <a:pt x="105135" y="446905"/>
                  </a:lnTo>
                  <a:lnTo>
                    <a:pt x="105135" y="308306"/>
                  </a:lnTo>
                  <a:lnTo>
                    <a:pt x="162761" y="308306"/>
                  </a:lnTo>
                  <a:lnTo>
                    <a:pt x="162761" y="523178"/>
                  </a:lnTo>
                  <a:lnTo>
                    <a:pt x="125878" y="523178"/>
                  </a:lnTo>
                  <a:close/>
                  <a:moveTo>
                    <a:pt x="182139" y="308306"/>
                  </a:moveTo>
                  <a:lnTo>
                    <a:pt x="198734" y="308306"/>
                  </a:lnTo>
                  <a:lnTo>
                    <a:pt x="198734" y="523178"/>
                  </a:lnTo>
                  <a:lnTo>
                    <a:pt x="182139" y="523178"/>
                  </a:lnTo>
                  <a:lnTo>
                    <a:pt x="182139" y="308306"/>
                  </a:lnTo>
                  <a:close/>
                  <a:moveTo>
                    <a:pt x="385007" y="308306"/>
                  </a:moveTo>
                  <a:lnTo>
                    <a:pt x="401601" y="308306"/>
                  </a:lnTo>
                  <a:lnTo>
                    <a:pt x="401601" y="523178"/>
                  </a:lnTo>
                  <a:lnTo>
                    <a:pt x="385007" y="523178"/>
                  </a:lnTo>
                  <a:lnTo>
                    <a:pt x="385007" y="308306"/>
                  </a:lnTo>
                  <a:close/>
                  <a:moveTo>
                    <a:pt x="514565" y="446905"/>
                  </a:moveTo>
                  <a:lnTo>
                    <a:pt x="497970" y="446905"/>
                  </a:lnTo>
                  <a:lnTo>
                    <a:pt x="497970" y="308306"/>
                  </a:lnTo>
                  <a:lnTo>
                    <a:pt x="514565" y="308306"/>
                  </a:lnTo>
                  <a:lnTo>
                    <a:pt x="514565" y="446905"/>
                  </a:lnTo>
                  <a:close/>
                  <a:moveTo>
                    <a:pt x="291863" y="19365"/>
                  </a:moveTo>
                  <a:cubicBezTo>
                    <a:pt x="348662" y="19365"/>
                    <a:pt x="394862" y="65578"/>
                    <a:pt x="394862" y="122363"/>
                  </a:cubicBezTo>
                  <a:cubicBezTo>
                    <a:pt x="394862" y="179162"/>
                    <a:pt x="348648" y="225361"/>
                    <a:pt x="291863" y="225361"/>
                  </a:cubicBezTo>
                  <a:cubicBezTo>
                    <a:pt x="235079" y="225361"/>
                    <a:pt x="188865" y="179148"/>
                    <a:pt x="188865" y="122363"/>
                  </a:cubicBezTo>
                  <a:cubicBezTo>
                    <a:pt x="188865" y="65578"/>
                    <a:pt x="235079" y="19365"/>
                    <a:pt x="291863" y="19365"/>
                  </a:cubicBezTo>
                  <a:close/>
                  <a:moveTo>
                    <a:pt x="177687" y="166275"/>
                  </a:moveTo>
                  <a:cubicBezTo>
                    <a:pt x="195371" y="212116"/>
                    <a:pt x="239875" y="244740"/>
                    <a:pt x="291877" y="244740"/>
                  </a:cubicBezTo>
                  <a:cubicBezTo>
                    <a:pt x="343879" y="244740"/>
                    <a:pt x="388384" y="212116"/>
                    <a:pt x="406067" y="166275"/>
                  </a:cubicBezTo>
                  <a:lnTo>
                    <a:pt x="539373" y="247014"/>
                  </a:lnTo>
                  <a:lnTo>
                    <a:pt x="44381" y="247014"/>
                  </a:lnTo>
                  <a:lnTo>
                    <a:pt x="177687" y="166275"/>
                  </a:lnTo>
                  <a:close/>
                  <a:moveTo>
                    <a:pt x="48433" y="266365"/>
                  </a:moveTo>
                  <a:lnTo>
                    <a:pt x="535294" y="266365"/>
                  </a:lnTo>
                  <a:lnTo>
                    <a:pt x="535294" y="288941"/>
                  </a:lnTo>
                  <a:lnTo>
                    <a:pt x="48433" y="288941"/>
                  </a:lnTo>
                  <a:lnTo>
                    <a:pt x="48433" y="266365"/>
                  </a:lnTo>
                  <a:close/>
                  <a:moveTo>
                    <a:pt x="69176" y="308306"/>
                  </a:moveTo>
                  <a:lnTo>
                    <a:pt x="85770" y="308306"/>
                  </a:lnTo>
                  <a:lnTo>
                    <a:pt x="85770" y="446891"/>
                  </a:lnTo>
                  <a:lnTo>
                    <a:pt x="69176" y="446891"/>
                  </a:lnTo>
                  <a:lnTo>
                    <a:pt x="69176" y="308306"/>
                  </a:lnTo>
                  <a:close/>
                  <a:moveTo>
                    <a:pt x="48433" y="466269"/>
                  </a:moveTo>
                  <a:lnTo>
                    <a:pt x="106513" y="466269"/>
                  </a:lnTo>
                  <a:lnTo>
                    <a:pt x="106513" y="523192"/>
                  </a:lnTo>
                  <a:lnTo>
                    <a:pt x="48433" y="523192"/>
                  </a:lnTo>
                  <a:lnTo>
                    <a:pt x="48433" y="466269"/>
                  </a:lnTo>
                  <a:close/>
                  <a:moveTo>
                    <a:pt x="564362" y="565119"/>
                  </a:moveTo>
                  <a:lnTo>
                    <a:pt x="19379" y="565119"/>
                  </a:lnTo>
                  <a:lnTo>
                    <a:pt x="19379" y="542543"/>
                  </a:lnTo>
                  <a:lnTo>
                    <a:pt x="564362" y="542543"/>
                  </a:lnTo>
                  <a:lnTo>
                    <a:pt x="564362" y="565119"/>
                  </a:lnTo>
                  <a:close/>
                </a:path>
              </a:pathLst>
            </a:custGeom>
            <a:solidFill>
              <a:srgbClr val="000000"/>
            </a:solidFill>
            <a:ln w="1378" cap="flat">
              <a:noFill/>
              <a:prstDash val="solid"/>
              <a:miter/>
            </a:ln>
          </p:spPr>
          <p:txBody>
            <a:bodyPr rtlCol="0" anchor="ctr"/>
            <a:lstStyle/>
            <a:p>
              <a:endParaRPr lang="en-US"/>
            </a:p>
          </p:txBody>
        </p:sp>
        <p:sp>
          <p:nvSpPr>
            <p:cNvPr id="2245" name="Forma libre: forma 2244">
              <a:extLst>
                <a:ext uri="{FF2B5EF4-FFF2-40B4-BE49-F238E27FC236}">
                  <a16:creationId xmlns:a16="http://schemas.microsoft.com/office/drawing/2014/main" id="{78F84D98-00A7-4B4E-8A43-7C4724063779}"/>
                </a:ext>
              </a:extLst>
            </p:cNvPr>
            <p:cNvSpPr/>
            <p:nvPr/>
          </p:nvSpPr>
          <p:spPr>
            <a:xfrm>
              <a:off x="3584433" y="2481638"/>
              <a:ext cx="80118" cy="183503"/>
            </a:xfrm>
            <a:custGeom>
              <a:avLst/>
              <a:gdLst>
                <a:gd name="connsiteX0" fmla="*/ 19379 w 80118"/>
                <a:gd name="connsiteY0" fmla="*/ 122073 h 183503"/>
                <a:gd name="connsiteX1" fmla="*/ 9689 w 80118"/>
                <a:gd name="connsiteY1" fmla="*/ 112384 h 183503"/>
                <a:gd name="connsiteX2" fmla="*/ 0 w 80118"/>
                <a:gd name="connsiteY2" fmla="*/ 122073 h 183503"/>
                <a:gd name="connsiteX3" fmla="*/ 30322 w 80118"/>
                <a:gd name="connsiteY3" fmla="*/ 160844 h 183503"/>
                <a:gd name="connsiteX4" fmla="*/ 30322 w 80118"/>
                <a:gd name="connsiteY4" fmla="*/ 173814 h 183503"/>
                <a:gd name="connsiteX5" fmla="*/ 40011 w 80118"/>
                <a:gd name="connsiteY5" fmla="*/ 183503 h 183503"/>
                <a:gd name="connsiteX6" fmla="*/ 49701 w 80118"/>
                <a:gd name="connsiteY6" fmla="*/ 173814 h 183503"/>
                <a:gd name="connsiteX7" fmla="*/ 49701 w 80118"/>
                <a:gd name="connsiteY7" fmla="*/ 160844 h 183503"/>
                <a:gd name="connsiteX8" fmla="*/ 80023 w 80118"/>
                <a:gd name="connsiteY8" fmla="*/ 122073 h 183503"/>
                <a:gd name="connsiteX9" fmla="*/ 49701 w 80118"/>
                <a:gd name="connsiteY9" fmla="*/ 83303 h 183503"/>
                <a:gd name="connsiteX10" fmla="*/ 49701 w 80118"/>
                <a:gd name="connsiteY10" fmla="*/ 43264 h 183503"/>
                <a:gd name="connsiteX11" fmla="*/ 60754 w 80118"/>
                <a:gd name="connsiteY11" fmla="*/ 61430 h 183503"/>
                <a:gd name="connsiteX12" fmla="*/ 70444 w 80118"/>
                <a:gd name="connsiteY12" fmla="*/ 71105 h 183503"/>
                <a:gd name="connsiteX13" fmla="*/ 80119 w 80118"/>
                <a:gd name="connsiteY13" fmla="*/ 61430 h 183503"/>
                <a:gd name="connsiteX14" fmla="*/ 49701 w 80118"/>
                <a:gd name="connsiteY14" fmla="*/ 22631 h 183503"/>
                <a:gd name="connsiteX15" fmla="*/ 49701 w 80118"/>
                <a:gd name="connsiteY15" fmla="*/ 9689 h 183503"/>
                <a:gd name="connsiteX16" fmla="*/ 40011 w 80118"/>
                <a:gd name="connsiteY16" fmla="*/ 0 h 183503"/>
                <a:gd name="connsiteX17" fmla="*/ 30322 w 80118"/>
                <a:gd name="connsiteY17" fmla="*/ 9689 h 183503"/>
                <a:gd name="connsiteX18" fmla="*/ 30322 w 80118"/>
                <a:gd name="connsiteY18" fmla="*/ 22673 h 183503"/>
                <a:gd name="connsiteX19" fmla="*/ 83 w 80118"/>
                <a:gd name="connsiteY19" fmla="*/ 61430 h 183503"/>
                <a:gd name="connsiteX20" fmla="*/ 30322 w 80118"/>
                <a:gd name="connsiteY20" fmla="*/ 100187 h 183503"/>
                <a:gd name="connsiteX21" fmla="*/ 30322 w 80118"/>
                <a:gd name="connsiteY21" fmla="*/ 140212 h 183503"/>
                <a:gd name="connsiteX22" fmla="*/ 19379 w 80118"/>
                <a:gd name="connsiteY22" fmla="*/ 122073 h 183503"/>
                <a:gd name="connsiteX23" fmla="*/ 60672 w 80118"/>
                <a:gd name="connsiteY23" fmla="*/ 122073 h 183503"/>
                <a:gd name="connsiteX24" fmla="*/ 49714 w 80118"/>
                <a:gd name="connsiteY24" fmla="*/ 140198 h 183503"/>
                <a:gd name="connsiteX25" fmla="*/ 49714 w 80118"/>
                <a:gd name="connsiteY25" fmla="*/ 103963 h 183503"/>
                <a:gd name="connsiteX26" fmla="*/ 60672 w 80118"/>
                <a:gd name="connsiteY26" fmla="*/ 122073 h 183503"/>
                <a:gd name="connsiteX27" fmla="*/ 19475 w 80118"/>
                <a:gd name="connsiteY27" fmla="*/ 61416 h 183503"/>
                <a:gd name="connsiteX28" fmla="*/ 30350 w 80118"/>
                <a:gd name="connsiteY28" fmla="*/ 43347 h 183503"/>
                <a:gd name="connsiteX29" fmla="*/ 30350 w 80118"/>
                <a:gd name="connsiteY29" fmla="*/ 79485 h 183503"/>
                <a:gd name="connsiteX30" fmla="*/ 19475 w 80118"/>
                <a:gd name="connsiteY30" fmla="*/ 61416 h 18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0118" h="183503">
                  <a:moveTo>
                    <a:pt x="19379" y="122073"/>
                  </a:moveTo>
                  <a:cubicBezTo>
                    <a:pt x="19379" y="116726"/>
                    <a:pt x="15051" y="112384"/>
                    <a:pt x="9689" y="112384"/>
                  </a:cubicBezTo>
                  <a:cubicBezTo>
                    <a:pt x="4342" y="112384"/>
                    <a:pt x="0" y="116726"/>
                    <a:pt x="0" y="122073"/>
                  </a:cubicBezTo>
                  <a:cubicBezTo>
                    <a:pt x="0" y="140790"/>
                    <a:pt x="12942" y="156503"/>
                    <a:pt x="30322" y="160844"/>
                  </a:cubicBezTo>
                  <a:lnTo>
                    <a:pt x="30322" y="173814"/>
                  </a:lnTo>
                  <a:cubicBezTo>
                    <a:pt x="30322" y="179162"/>
                    <a:pt x="34650" y="183503"/>
                    <a:pt x="40011" y="183503"/>
                  </a:cubicBezTo>
                  <a:cubicBezTo>
                    <a:pt x="45373" y="183503"/>
                    <a:pt x="49701" y="179162"/>
                    <a:pt x="49701" y="173814"/>
                  </a:cubicBezTo>
                  <a:lnTo>
                    <a:pt x="49701" y="160844"/>
                  </a:lnTo>
                  <a:cubicBezTo>
                    <a:pt x="67094" y="156503"/>
                    <a:pt x="80023" y="140790"/>
                    <a:pt x="80023" y="122073"/>
                  </a:cubicBezTo>
                  <a:cubicBezTo>
                    <a:pt x="80023" y="103357"/>
                    <a:pt x="67081" y="87644"/>
                    <a:pt x="49701" y="83303"/>
                  </a:cubicBezTo>
                  <a:lnTo>
                    <a:pt x="49701" y="43264"/>
                  </a:lnTo>
                  <a:cubicBezTo>
                    <a:pt x="56234" y="46737"/>
                    <a:pt x="60754" y="53532"/>
                    <a:pt x="60754" y="61430"/>
                  </a:cubicBezTo>
                  <a:cubicBezTo>
                    <a:pt x="60754" y="66777"/>
                    <a:pt x="65082" y="71105"/>
                    <a:pt x="70444" y="71105"/>
                  </a:cubicBezTo>
                  <a:cubicBezTo>
                    <a:pt x="75805" y="71105"/>
                    <a:pt x="80119" y="66764"/>
                    <a:pt x="80119" y="61430"/>
                  </a:cubicBezTo>
                  <a:cubicBezTo>
                    <a:pt x="80119" y="42685"/>
                    <a:pt x="67136" y="26945"/>
                    <a:pt x="49701" y="22631"/>
                  </a:cubicBezTo>
                  <a:lnTo>
                    <a:pt x="49701" y="9689"/>
                  </a:lnTo>
                  <a:cubicBezTo>
                    <a:pt x="49701" y="4342"/>
                    <a:pt x="45373" y="0"/>
                    <a:pt x="40011" y="0"/>
                  </a:cubicBezTo>
                  <a:cubicBezTo>
                    <a:pt x="34650" y="0"/>
                    <a:pt x="30322" y="4342"/>
                    <a:pt x="30322" y="9689"/>
                  </a:cubicBezTo>
                  <a:lnTo>
                    <a:pt x="30322" y="22673"/>
                  </a:lnTo>
                  <a:cubicBezTo>
                    <a:pt x="12983" y="27055"/>
                    <a:pt x="83" y="42740"/>
                    <a:pt x="83" y="61430"/>
                  </a:cubicBezTo>
                  <a:cubicBezTo>
                    <a:pt x="83" y="80119"/>
                    <a:pt x="12970" y="95804"/>
                    <a:pt x="30322" y="100187"/>
                  </a:cubicBezTo>
                  <a:lnTo>
                    <a:pt x="30322" y="140212"/>
                  </a:lnTo>
                  <a:cubicBezTo>
                    <a:pt x="23858" y="136697"/>
                    <a:pt x="19379" y="129930"/>
                    <a:pt x="19379" y="122073"/>
                  </a:cubicBezTo>
                  <a:close/>
                  <a:moveTo>
                    <a:pt x="60672" y="122073"/>
                  </a:moveTo>
                  <a:cubicBezTo>
                    <a:pt x="60672" y="129943"/>
                    <a:pt x="56192" y="136711"/>
                    <a:pt x="49714" y="140198"/>
                  </a:cubicBezTo>
                  <a:lnTo>
                    <a:pt x="49714" y="103963"/>
                  </a:lnTo>
                  <a:cubicBezTo>
                    <a:pt x="56206" y="107436"/>
                    <a:pt x="60672" y="114204"/>
                    <a:pt x="60672" y="122073"/>
                  </a:cubicBezTo>
                  <a:close/>
                  <a:moveTo>
                    <a:pt x="19475" y="61416"/>
                  </a:moveTo>
                  <a:cubicBezTo>
                    <a:pt x="19475" y="53587"/>
                    <a:pt x="23913" y="46847"/>
                    <a:pt x="30350" y="43347"/>
                  </a:cubicBezTo>
                  <a:lnTo>
                    <a:pt x="30350" y="79485"/>
                  </a:lnTo>
                  <a:cubicBezTo>
                    <a:pt x="23913" y="75984"/>
                    <a:pt x="19475" y="69244"/>
                    <a:pt x="19475" y="61416"/>
                  </a:cubicBezTo>
                  <a:close/>
                </a:path>
              </a:pathLst>
            </a:custGeom>
            <a:solidFill>
              <a:srgbClr val="000000"/>
            </a:solidFill>
            <a:ln w="1378" cap="flat">
              <a:noFill/>
              <a:prstDash val="solid"/>
              <a:miter/>
            </a:ln>
          </p:spPr>
          <p:txBody>
            <a:bodyPr rtlCol="0" anchor="ctr"/>
            <a:lstStyle/>
            <a:p>
              <a:endParaRPr lang="en-US"/>
            </a:p>
          </p:txBody>
        </p:sp>
      </p:grpSp>
      <p:grpSp>
        <p:nvGrpSpPr>
          <p:cNvPr id="2246" name="Gráfico 3">
            <a:extLst>
              <a:ext uri="{FF2B5EF4-FFF2-40B4-BE49-F238E27FC236}">
                <a16:creationId xmlns:a16="http://schemas.microsoft.com/office/drawing/2014/main" id="{735404C0-97FA-4752-82D8-E74D7C2A361F}"/>
              </a:ext>
            </a:extLst>
          </p:cNvPr>
          <p:cNvGrpSpPr/>
          <p:nvPr/>
        </p:nvGrpSpPr>
        <p:grpSpPr>
          <a:xfrm>
            <a:off x="4151506" y="2454624"/>
            <a:ext cx="583687" cy="580073"/>
            <a:chOff x="4151506" y="2454624"/>
            <a:chExt cx="583687" cy="580073"/>
          </a:xfrm>
          <a:solidFill>
            <a:srgbClr val="000000"/>
          </a:solidFill>
        </p:grpSpPr>
        <p:sp>
          <p:nvSpPr>
            <p:cNvPr id="2247" name="Forma libre: forma 2246">
              <a:extLst>
                <a:ext uri="{FF2B5EF4-FFF2-40B4-BE49-F238E27FC236}">
                  <a16:creationId xmlns:a16="http://schemas.microsoft.com/office/drawing/2014/main" id="{FB1B6B69-C32D-4D36-A65B-49D29CA683FF}"/>
                </a:ext>
              </a:extLst>
            </p:cNvPr>
            <p:cNvSpPr/>
            <p:nvPr/>
          </p:nvSpPr>
          <p:spPr>
            <a:xfrm>
              <a:off x="4151506" y="2454624"/>
              <a:ext cx="583687" cy="580073"/>
            </a:xfrm>
            <a:custGeom>
              <a:avLst/>
              <a:gdLst>
                <a:gd name="connsiteX0" fmla="*/ 557858 w 583687"/>
                <a:gd name="connsiteY0" fmla="*/ 305329 h 580073"/>
                <a:gd name="connsiteX1" fmla="*/ 541939 w 583687"/>
                <a:gd name="connsiteY1" fmla="*/ 305329 h 580073"/>
                <a:gd name="connsiteX2" fmla="*/ 466231 w 583687"/>
                <a:gd name="connsiteY2" fmla="*/ 212226 h 580073"/>
                <a:gd name="connsiteX3" fmla="*/ 466231 w 583687"/>
                <a:gd name="connsiteY3" fmla="*/ 150287 h 580073"/>
                <a:gd name="connsiteX4" fmla="*/ 456542 w 583687"/>
                <a:gd name="connsiteY4" fmla="*/ 140598 h 580073"/>
                <a:gd name="connsiteX5" fmla="*/ 410397 w 583687"/>
                <a:gd name="connsiteY5" fmla="*/ 152561 h 580073"/>
                <a:gd name="connsiteX6" fmla="*/ 414187 w 583687"/>
                <a:gd name="connsiteY6" fmla="*/ 122363 h 580073"/>
                <a:gd name="connsiteX7" fmla="*/ 291824 w 583687"/>
                <a:gd name="connsiteY7" fmla="*/ 0 h 580073"/>
                <a:gd name="connsiteX8" fmla="*/ 169461 w 583687"/>
                <a:gd name="connsiteY8" fmla="*/ 122363 h 580073"/>
                <a:gd name="connsiteX9" fmla="*/ 193540 w 583687"/>
                <a:gd name="connsiteY9" fmla="*/ 195287 h 580073"/>
                <a:gd name="connsiteX10" fmla="*/ 74071 w 583687"/>
                <a:gd name="connsiteY10" fmla="*/ 327326 h 580073"/>
                <a:gd name="connsiteX11" fmla="*/ 72017 w 583687"/>
                <a:gd name="connsiteY11" fmla="*/ 325383 h 580073"/>
                <a:gd name="connsiteX12" fmla="*/ 61267 w 583687"/>
                <a:gd name="connsiteY12" fmla="*/ 290747 h 580073"/>
                <a:gd name="connsiteX13" fmla="*/ 8782 w 583687"/>
                <a:gd name="connsiteY13" fmla="*/ 263994 h 580073"/>
                <a:gd name="connsiteX14" fmla="*/ 30 w 583687"/>
                <a:gd name="connsiteY14" fmla="*/ 274386 h 580073"/>
                <a:gd name="connsiteX15" fmla="*/ 10395 w 583687"/>
                <a:gd name="connsiteY15" fmla="*/ 283290 h 580073"/>
                <a:gd name="connsiteX16" fmla="*/ 45747 w 583687"/>
                <a:gd name="connsiteY16" fmla="*/ 302324 h 580073"/>
                <a:gd name="connsiteX17" fmla="*/ 51908 w 583687"/>
                <a:gd name="connsiteY17" fmla="*/ 315225 h 580073"/>
                <a:gd name="connsiteX18" fmla="*/ 40689 w 583687"/>
                <a:gd name="connsiteY18" fmla="*/ 315128 h 580073"/>
                <a:gd name="connsiteX19" fmla="*/ 16997 w 583687"/>
                <a:gd name="connsiteY19" fmla="*/ 339303 h 580073"/>
                <a:gd name="connsiteX20" fmla="*/ 38594 w 583687"/>
                <a:gd name="connsiteY20" fmla="*/ 361576 h 580073"/>
                <a:gd name="connsiteX21" fmla="*/ 40248 w 583687"/>
                <a:gd name="connsiteY21" fmla="*/ 361631 h 580073"/>
                <a:gd name="connsiteX22" fmla="*/ 65388 w 583687"/>
                <a:gd name="connsiteY22" fmla="*/ 346525 h 580073"/>
                <a:gd name="connsiteX23" fmla="*/ 70722 w 583687"/>
                <a:gd name="connsiteY23" fmla="*/ 354616 h 580073"/>
                <a:gd name="connsiteX24" fmla="*/ 70556 w 583687"/>
                <a:gd name="connsiteY24" fmla="*/ 362251 h 580073"/>
                <a:gd name="connsiteX25" fmla="*/ 143660 w 583687"/>
                <a:gd name="connsiteY25" fmla="*/ 504420 h 580073"/>
                <a:gd name="connsiteX26" fmla="*/ 176738 w 583687"/>
                <a:gd name="connsiteY26" fmla="*/ 570384 h 580073"/>
                <a:gd name="connsiteX27" fmla="*/ 186428 w 583687"/>
                <a:gd name="connsiteY27" fmla="*/ 580073 h 580073"/>
                <a:gd name="connsiteX28" fmla="*/ 275106 w 583687"/>
                <a:gd name="connsiteY28" fmla="*/ 580073 h 580073"/>
                <a:gd name="connsiteX29" fmla="*/ 284795 w 583687"/>
                <a:gd name="connsiteY29" fmla="*/ 570384 h 580073"/>
                <a:gd name="connsiteX30" fmla="*/ 284795 w 583687"/>
                <a:gd name="connsiteY30" fmla="*/ 537099 h 580073"/>
                <a:gd name="connsiteX31" fmla="*/ 337252 w 583687"/>
                <a:gd name="connsiteY31" fmla="*/ 537099 h 580073"/>
                <a:gd name="connsiteX32" fmla="*/ 337252 w 583687"/>
                <a:gd name="connsiteY32" fmla="*/ 570384 h 580073"/>
                <a:gd name="connsiteX33" fmla="*/ 346941 w 583687"/>
                <a:gd name="connsiteY33" fmla="*/ 580073 h 580073"/>
                <a:gd name="connsiteX34" fmla="*/ 435619 w 583687"/>
                <a:gd name="connsiteY34" fmla="*/ 580073 h 580073"/>
                <a:gd name="connsiteX35" fmla="*/ 445309 w 583687"/>
                <a:gd name="connsiteY35" fmla="*/ 570288 h 580073"/>
                <a:gd name="connsiteX36" fmla="*/ 480124 w 583687"/>
                <a:gd name="connsiteY36" fmla="*/ 503056 h 580073"/>
                <a:gd name="connsiteX37" fmla="*/ 541953 w 583687"/>
                <a:gd name="connsiteY37" fmla="*/ 419215 h 580073"/>
                <a:gd name="connsiteX38" fmla="*/ 557872 w 583687"/>
                <a:gd name="connsiteY38" fmla="*/ 419215 h 580073"/>
                <a:gd name="connsiteX39" fmla="*/ 583687 w 583687"/>
                <a:gd name="connsiteY39" fmla="*/ 393400 h 580073"/>
                <a:gd name="connsiteX40" fmla="*/ 583687 w 583687"/>
                <a:gd name="connsiteY40" fmla="*/ 331144 h 580073"/>
                <a:gd name="connsiteX41" fmla="*/ 557858 w 583687"/>
                <a:gd name="connsiteY41" fmla="*/ 305329 h 580073"/>
                <a:gd name="connsiteX42" fmla="*/ 49703 w 583687"/>
                <a:gd name="connsiteY42" fmla="*/ 335044 h 580073"/>
                <a:gd name="connsiteX43" fmla="*/ 39780 w 583687"/>
                <a:gd name="connsiteY43" fmla="*/ 342266 h 580073"/>
                <a:gd name="connsiteX44" fmla="*/ 36348 w 583687"/>
                <a:gd name="connsiteY44" fmla="*/ 338449 h 580073"/>
                <a:gd name="connsiteX45" fmla="*/ 43597 w 583687"/>
                <a:gd name="connsiteY45" fmla="*/ 334286 h 580073"/>
                <a:gd name="connsiteX46" fmla="*/ 45858 w 583687"/>
                <a:gd name="connsiteY46" fmla="*/ 334121 h 580073"/>
                <a:gd name="connsiteX47" fmla="*/ 49910 w 583687"/>
                <a:gd name="connsiteY47" fmla="*/ 334658 h 580073"/>
                <a:gd name="connsiteX48" fmla="*/ 49703 w 583687"/>
                <a:gd name="connsiteY48" fmla="*/ 335044 h 580073"/>
                <a:gd name="connsiteX49" fmla="*/ 291810 w 583687"/>
                <a:gd name="connsiteY49" fmla="*/ 19365 h 580073"/>
                <a:gd name="connsiteX50" fmla="*/ 394809 w 583687"/>
                <a:gd name="connsiteY50" fmla="*/ 122363 h 580073"/>
                <a:gd name="connsiteX51" fmla="*/ 377511 w 583687"/>
                <a:gd name="connsiteY51" fmla="*/ 179672 h 580073"/>
                <a:gd name="connsiteX52" fmla="*/ 369986 w 583687"/>
                <a:gd name="connsiteY52" fmla="*/ 189499 h 580073"/>
                <a:gd name="connsiteX53" fmla="*/ 332180 w 583687"/>
                <a:gd name="connsiteY53" fmla="*/ 217078 h 580073"/>
                <a:gd name="connsiteX54" fmla="*/ 295876 w 583687"/>
                <a:gd name="connsiteY54" fmla="*/ 213191 h 580073"/>
                <a:gd name="connsiteX55" fmla="*/ 301500 w 583687"/>
                <a:gd name="connsiteY55" fmla="*/ 204425 h 580073"/>
                <a:gd name="connsiteX56" fmla="*/ 301500 w 583687"/>
                <a:gd name="connsiteY56" fmla="*/ 191456 h 580073"/>
                <a:gd name="connsiteX57" fmla="*/ 331822 w 583687"/>
                <a:gd name="connsiteY57" fmla="*/ 152685 h 580073"/>
                <a:gd name="connsiteX58" fmla="*/ 301500 w 583687"/>
                <a:gd name="connsiteY58" fmla="*/ 113914 h 580073"/>
                <a:gd name="connsiteX59" fmla="*/ 301500 w 583687"/>
                <a:gd name="connsiteY59" fmla="*/ 73875 h 580073"/>
                <a:gd name="connsiteX60" fmla="*/ 312553 w 583687"/>
                <a:gd name="connsiteY60" fmla="*/ 92041 h 580073"/>
                <a:gd name="connsiteX61" fmla="*/ 322229 w 583687"/>
                <a:gd name="connsiteY61" fmla="*/ 101730 h 580073"/>
                <a:gd name="connsiteX62" fmla="*/ 331918 w 583687"/>
                <a:gd name="connsiteY62" fmla="*/ 92041 h 580073"/>
                <a:gd name="connsiteX63" fmla="*/ 301500 w 583687"/>
                <a:gd name="connsiteY63" fmla="*/ 53243 h 580073"/>
                <a:gd name="connsiteX64" fmla="*/ 301500 w 583687"/>
                <a:gd name="connsiteY64" fmla="*/ 40301 h 580073"/>
                <a:gd name="connsiteX65" fmla="*/ 291824 w 583687"/>
                <a:gd name="connsiteY65" fmla="*/ 30611 h 580073"/>
                <a:gd name="connsiteX66" fmla="*/ 282135 w 583687"/>
                <a:gd name="connsiteY66" fmla="*/ 40301 h 580073"/>
                <a:gd name="connsiteX67" fmla="*/ 282135 w 583687"/>
                <a:gd name="connsiteY67" fmla="*/ 53284 h 580073"/>
                <a:gd name="connsiteX68" fmla="*/ 251896 w 583687"/>
                <a:gd name="connsiteY68" fmla="*/ 92041 h 580073"/>
                <a:gd name="connsiteX69" fmla="*/ 282135 w 583687"/>
                <a:gd name="connsiteY69" fmla="*/ 130798 h 580073"/>
                <a:gd name="connsiteX70" fmla="*/ 282135 w 583687"/>
                <a:gd name="connsiteY70" fmla="*/ 170823 h 580073"/>
                <a:gd name="connsiteX71" fmla="*/ 271178 w 583687"/>
                <a:gd name="connsiteY71" fmla="*/ 152699 h 580073"/>
                <a:gd name="connsiteX72" fmla="*/ 261488 w 583687"/>
                <a:gd name="connsiteY72" fmla="*/ 143010 h 580073"/>
                <a:gd name="connsiteX73" fmla="*/ 251813 w 583687"/>
                <a:gd name="connsiteY73" fmla="*/ 152699 h 580073"/>
                <a:gd name="connsiteX74" fmla="*/ 282135 w 583687"/>
                <a:gd name="connsiteY74" fmla="*/ 191470 h 580073"/>
                <a:gd name="connsiteX75" fmla="*/ 282135 w 583687"/>
                <a:gd name="connsiteY75" fmla="*/ 204439 h 580073"/>
                <a:gd name="connsiteX76" fmla="*/ 287620 w 583687"/>
                <a:gd name="connsiteY76" fmla="*/ 213122 h 580073"/>
                <a:gd name="connsiteX77" fmla="*/ 250049 w 583687"/>
                <a:gd name="connsiteY77" fmla="*/ 216485 h 580073"/>
                <a:gd name="connsiteX78" fmla="*/ 188826 w 583687"/>
                <a:gd name="connsiteY78" fmla="*/ 122377 h 580073"/>
                <a:gd name="connsiteX79" fmla="*/ 291810 w 583687"/>
                <a:gd name="connsiteY79" fmla="*/ 19365 h 580073"/>
                <a:gd name="connsiteX80" fmla="*/ 312457 w 583687"/>
                <a:gd name="connsiteY80" fmla="*/ 152685 h 580073"/>
                <a:gd name="connsiteX81" fmla="*/ 301500 w 583687"/>
                <a:gd name="connsiteY81" fmla="*/ 170809 h 580073"/>
                <a:gd name="connsiteX82" fmla="*/ 301500 w 583687"/>
                <a:gd name="connsiteY82" fmla="*/ 134575 h 580073"/>
                <a:gd name="connsiteX83" fmla="*/ 312457 w 583687"/>
                <a:gd name="connsiteY83" fmla="*/ 152685 h 580073"/>
                <a:gd name="connsiteX84" fmla="*/ 282135 w 583687"/>
                <a:gd name="connsiteY84" fmla="*/ 110110 h 580073"/>
                <a:gd name="connsiteX85" fmla="*/ 271260 w 583687"/>
                <a:gd name="connsiteY85" fmla="*/ 92041 h 580073"/>
                <a:gd name="connsiteX86" fmla="*/ 282135 w 583687"/>
                <a:gd name="connsiteY86" fmla="*/ 73972 h 580073"/>
                <a:gd name="connsiteX87" fmla="*/ 282135 w 583687"/>
                <a:gd name="connsiteY87" fmla="*/ 110110 h 580073"/>
                <a:gd name="connsiteX88" fmla="*/ 564309 w 583687"/>
                <a:gd name="connsiteY88" fmla="*/ 393428 h 580073"/>
                <a:gd name="connsiteX89" fmla="*/ 557858 w 583687"/>
                <a:gd name="connsiteY89" fmla="*/ 399878 h 580073"/>
                <a:gd name="connsiteX90" fmla="*/ 534883 w 583687"/>
                <a:gd name="connsiteY90" fmla="*/ 399878 h 580073"/>
                <a:gd name="connsiteX91" fmla="*/ 525607 w 583687"/>
                <a:gd name="connsiteY91" fmla="*/ 406797 h 580073"/>
                <a:gd name="connsiteX92" fmla="*/ 468643 w 583687"/>
                <a:gd name="connsiteY92" fmla="*/ 487481 h 580073"/>
                <a:gd name="connsiteX93" fmla="*/ 426412 w 583687"/>
                <a:gd name="connsiteY93" fmla="*/ 560736 h 580073"/>
                <a:gd name="connsiteX94" fmla="*/ 356631 w 583687"/>
                <a:gd name="connsiteY94" fmla="*/ 560736 h 580073"/>
                <a:gd name="connsiteX95" fmla="*/ 356631 w 583687"/>
                <a:gd name="connsiteY95" fmla="*/ 527451 h 580073"/>
                <a:gd name="connsiteX96" fmla="*/ 346941 w 583687"/>
                <a:gd name="connsiteY96" fmla="*/ 517762 h 580073"/>
                <a:gd name="connsiteX97" fmla="*/ 275120 w 583687"/>
                <a:gd name="connsiteY97" fmla="*/ 517762 h 580073"/>
                <a:gd name="connsiteX98" fmla="*/ 265430 w 583687"/>
                <a:gd name="connsiteY98" fmla="*/ 527451 h 580073"/>
                <a:gd name="connsiteX99" fmla="*/ 265430 w 583687"/>
                <a:gd name="connsiteY99" fmla="*/ 560736 h 580073"/>
                <a:gd name="connsiteX100" fmla="*/ 195662 w 583687"/>
                <a:gd name="connsiteY100" fmla="*/ 560736 h 580073"/>
                <a:gd name="connsiteX101" fmla="*/ 154962 w 583687"/>
                <a:gd name="connsiteY101" fmla="*/ 488708 h 580073"/>
                <a:gd name="connsiteX102" fmla="*/ 89949 w 583687"/>
                <a:gd name="connsiteY102" fmla="*/ 362279 h 580073"/>
                <a:gd name="connsiteX103" fmla="*/ 207860 w 583687"/>
                <a:gd name="connsiteY103" fmla="*/ 211441 h 580073"/>
                <a:gd name="connsiteX104" fmla="*/ 222897 w 583687"/>
                <a:gd name="connsiteY104" fmla="*/ 223459 h 580073"/>
                <a:gd name="connsiteX105" fmla="*/ 192630 w 583687"/>
                <a:gd name="connsiteY105" fmla="*/ 239406 h 580073"/>
                <a:gd name="connsiteX106" fmla="*/ 191100 w 583687"/>
                <a:gd name="connsiteY106" fmla="*/ 253009 h 580073"/>
                <a:gd name="connsiteX107" fmla="*/ 198667 w 583687"/>
                <a:gd name="connsiteY107" fmla="*/ 256648 h 580073"/>
                <a:gd name="connsiteX108" fmla="*/ 204704 w 583687"/>
                <a:gd name="connsiteY108" fmla="*/ 254526 h 580073"/>
                <a:gd name="connsiteX109" fmla="*/ 289398 w 583687"/>
                <a:gd name="connsiteY109" fmla="*/ 232432 h 580073"/>
                <a:gd name="connsiteX110" fmla="*/ 374079 w 583687"/>
                <a:gd name="connsiteY110" fmla="*/ 254512 h 580073"/>
                <a:gd name="connsiteX111" fmla="*/ 387697 w 583687"/>
                <a:gd name="connsiteY111" fmla="*/ 252982 h 580073"/>
                <a:gd name="connsiteX112" fmla="*/ 386167 w 583687"/>
                <a:gd name="connsiteY112" fmla="*/ 239378 h 580073"/>
                <a:gd name="connsiteX113" fmla="*/ 359029 w 583687"/>
                <a:gd name="connsiteY113" fmla="*/ 224589 h 580073"/>
                <a:gd name="connsiteX114" fmla="*/ 382253 w 583687"/>
                <a:gd name="connsiteY114" fmla="*/ 204935 h 580073"/>
                <a:gd name="connsiteX115" fmla="*/ 384899 w 583687"/>
                <a:gd name="connsiteY115" fmla="*/ 202068 h 580073"/>
                <a:gd name="connsiteX116" fmla="*/ 385478 w 583687"/>
                <a:gd name="connsiteY116" fmla="*/ 201173 h 580073"/>
                <a:gd name="connsiteX117" fmla="*/ 392631 w 583687"/>
                <a:gd name="connsiteY117" fmla="*/ 191897 h 580073"/>
                <a:gd name="connsiteX118" fmla="*/ 446838 w 583687"/>
                <a:gd name="connsiteY118" fmla="*/ 160583 h 580073"/>
                <a:gd name="connsiteX119" fmla="*/ 446838 w 583687"/>
                <a:gd name="connsiteY119" fmla="*/ 217795 h 580073"/>
                <a:gd name="connsiteX120" fmla="*/ 451828 w 583687"/>
                <a:gd name="connsiteY120" fmla="*/ 226257 h 580073"/>
                <a:gd name="connsiteX121" fmla="*/ 525593 w 583687"/>
                <a:gd name="connsiteY121" fmla="*/ 317761 h 580073"/>
                <a:gd name="connsiteX122" fmla="*/ 534869 w 583687"/>
                <a:gd name="connsiteY122" fmla="*/ 324680 h 580073"/>
                <a:gd name="connsiteX123" fmla="*/ 557845 w 583687"/>
                <a:gd name="connsiteY123" fmla="*/ 324680 h 580073"/>
                <a:gd name="connsiteX124" fmla="*/ 564295 w 583687"/>
                <a:gd name="connsiteY124" fmla="*/ 331130 h 580073"/>
                <a:gd name="connsiteX125" fmla="*/ 564295 w 583687"/>
                <a:gd name="connsiteY125" fmla="*/ 393428 h 58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583687" h="580073">
                  <a:moveTo>
                    <a:pt x="557858" y="305329"/>
                  </a:moveTo>
                  <a:lnTo>
                    <a:pt x="541939" y="305329"/>
                  </a:lnTo>
                  <a:cubicBezTo>
                    <a:pt x="528598" y="266751"/>
                    <a:pt x="501446" y="233341"/>
                    <a:pt x="466231" y="212226"/>
                  </a:cubicBezTo>
                  <a:lnTo>
                    <a:pt x="466231" y="150287"/>
                  </a:lnTo>
                  <a:cubicBezTo>
                    <a:pt x="466231" y="144939"/>
                    <a:pt x="461903" y="140598"/>
                    <a:pt x="456542" y="140598"/>
                  </a:cubicBezTo>
                  <a:cubicBezTo>
                    <a:pt x="438404" y="140598"/>
                    <a:pt x="423022" y="145642"/>
                    <a:pt x="410397" y="152561"/>
                  </a:cubicBezTo>
                  <a:cubicBezTo>
                    <a:pt x="412837" y="142858"/>
                    <a:pt x="414187" y="132741"/>
                    <a:pt x="414187" y="122363"/>
                  </a:cubicBezTo>
                  <a:cubicBezTo>
                    <a:pt x="414187" y="54897"/>
                    <a:pt x="359291" y="0"/>
                    <a:pt x="291824" y="0"/>
                  </a:cubicBezTo>
                  <a:cubicBezTo>
                    <a:pt x="224358" y="0"/>
                    <a:pt x="169461" y="54897"/>
                    <a:pt x="169461" y="122363"/>
                  </a:cubicBezTo>
                  <a:cubicBezTo>
                    <a:pt x="169461" y="149308"/>
                    <a:pt x="178241" y="174655"/>
                    <a:pt x="193540" y="195287"/>
                  </a:cubicBezTo>
                  <a:cubicBezTo>
                    <a:pt x="131793" y="214321"/>
                    <a:pt x="86544" y="265166"/>
                    <a:pt x="74071" y="327326"/>
                  </a:cubicBezTo>
                  <a:cubicBezTo>
                    <a:pt x="73396" y="326678"/>
                    <a:pt x="72748" y="326003"/>
                    <a:pt x="72017" y="325383"/>
                  </a:cubicBezTo>
                  <a:cubicBezTo>
                    <a:pt x="72720" y="313543"/>
                    <a:pt x="69040" y="301166"/>
                    <a:pt x="61267" y="290747"/>
                  </a:cubicBezTo>
                  <a:cubicBezTo>
                    <a:pt x="39518" y="261624"/>
                    <a:pt x="10050" y="263898"/>
                    <a:pt x="8782" y="263994"/>
                  </a:cubicBezTo>
                  <a:cubicBezTo>
                    <a:pt x="3490" y="264463"/>
                    <a:pt x="-383" y="269094"/>
                    <a:pt x="30" y="274386"/>
                  </a:cubicBezTo>
                  <a:cubicBezTo>
                    <a:pt x="444" y="279679"/>
                    <a:pt x="5061" y="283676"/>
                    <a:pt x="10395" y="283290"/>
                  </a:cubicBezTo>
                  <a:cubicBezTo>
                    <a:pt x="11208" y="283249"/>
                    <a:pt x="30683" y="282160"/>
                    <a:pt x="45747" y="302324"/>
                  </a:cubicBezTo>
                  <a:cubicBezTo>
                    <a:pt x="48973" y="306638"/>
                    <a:pt x="50916" y="311035"/>
                    <a:pt x="51908" y="315225"/>
                  </a:cubicBezTo>
                  <a:cubicBezTo>
                    <a:pt x="48407" y="314618"/>
                    <a:pt x="44659" y="314536"/>
                    <a:pt x="40689" y="315128"/>
                  </a:cubicBezTo>
                  <a:cubicBezTo>
                    <a:pt x="22524" y="317885"/>
                    <a:pt x="16583" y="329876"/>
                    <a:pt x="16997" y="339303"/>
                  </a:cubicBezTo>
                  <a:cubicBezTo>
                    <a:pt x="17520" y="351087"/>
                    <a:pt x="27003" y="360873"/>
                    <a:pt x="38594" y="361576"/>
                  </a:cubicBezTo>
                  <a:cubicBezTo>
                    <a:pt x="39145" y="361617"/>
                    <a:pt x="39697" y="361631"/>
                    <a:pt x="40248" y="361631"/>
                  </a:cubicBezTo>
                  <a:cubicBezTo>
                    <a:pt x="50213" y="361631"/>
                    <a:pt x="59379" y="356118"/>
                    <a:pt x="65388" y="346525"/>
                  </a:cubicBezTo>
                  <a:cubicBezTo>
                    <a:pt x="67938" y="349805"/>
                    <a:pt x="69771" y="352893"/>
                    <a:pt x="70722" y="354616"/>
                  </a:cubicBezTo>
                  <a:cubicBezTo>
                    <a:pt x="70612" y="357152"/>
                    <a:pt x="70556" y="359701"/>
                    <a:pt x="70556" y="362251"/>
                  </a:cubicBezTo>
                  <a:cubicBezTo>
                    <a:pt x="70556" y="418471"/>
                    <a:pt x="97888" y="471617"/>
                    <a:pt x="143660" y="504420"/>
                  </a:cubicBezTo>
                  <a:cubicBezTo>
                    <a:pt x="164375" y="519264"/>
                    <a:pt x="176738" y="543921"/>
                    <a:pt x="176738" y="570384"/>
                  </a:cubicBezTo>
                  <a:cubicBezTo>
                    <a:pt x="176738" y="575732"/>
                    <a:pt x="181066" y="580073"/>
                    <a:pt x="186428" y="580073"/>
                  </a:cubicBezTo>
                  <a:lnTo>
                    <a:pt x="275106" y="580073"/>
                  </a:lnTo>
                  <a:cubicBezTo>
                    <a:pt x="280453" y="580073"/>
                    <a:pt x="284795" y="575732"/>
                    <a:pt x="284795" y="570384"/>
                  </a:cubicBezTo>
                  <a:lnTo>
                    <a:pt x="284795" y="537099"/>
                  </a:lnTo>
                  <a:lnTo>
                    <a:pt x="337252" y="537099"/>
                  </a:lnTo>
                  <a:lnTo>
                    <a:pt x="337252" y="570384"/>
                  </a:lnTo>
                  <a:cubicBezTo>
                    <a:pt x="337252" y="575732"/>
                    <a:pt x="341580" y="580073"/>
                    <a:pt x="346941" y="580073"/>
                  </a:cubicBezTo>
                  <a:lnTo>
                    <a:pt x="435619" y="580073"/>
                  </a:lnTo>
                  <a:cubicBezTo>
                    <a:pt x="440967" y="580073"/>
                    <a:pt x="445309" y="575635"/>
                    <a:pt x="445309" y="570288"/>
                  </a:cubicBezTo>
                  <a:cubicBezTo>
                    <a:pt x="445309" y="544211"/>
                    <a:pt x="458320" y="519071"/>
                    <a:pt x="480124" y="503056"/>
                  </a:cubicBezTo>
                  <a:cubicBezTo>
                    <a:pt x="508695" y="482064"/>
                    <a:pt x="530458" y="452487"/>
                    <a:pt x="541953" y="419215"/>
                  </a:cubicBezTo>
                  <a:lnTo>
                    <a:pt x="557872" y="419215"/>
                  </a:lnTo>
                  <a:cubicBezTo>
                    <a:pt x="572110" y="419215"/>
                    <a:pt x="583687" y="407638"/>
                    <a:pt x="583687" y="393400"/>
                  </a:cubicBezTo>
                  <a:lnTo>
                    <a:pt x="583687" y="331144"/>
                  </a:lnTo>
                  <a:cubicBezTo>
                    <a:pt x="583673" y="316906"/>
                    <a:pt x="572096" y="305329"/>
                    <a:pt x="557858" y="305329"/>
                  </a:cubicBezTo>
                  <a:close/>
                  <a:moveTo>
                    <a:pt x="49703" y="335044"/>
                  </a:moveTo>
                  <a:cubicBezTo>
                    <a:pt x="47140" y="339799"/>
                    <a:pt x="43487" y="342514"/>
                    <a:pt x="39780" y="342266"/>
                  </a:cubicBezTo>
                  <a:cubicBezTo>
                    <a:pt x="37974" y="342156"/>
                    <a:pt x="36430" y="340089"/>
                    <a:pt x="36348" y="338449"/>
                  </a:cubicBezTo>
                  <a:cubicBezTo>
                    <a:pt x="36224" y="335554"/>
                    <a:pt x="42357" y="334465"/>
                    <a:pt x="43597" y="334286"/>
                  </a:cubicBezTo>
                  <a:cubicBezTo>
                    <a:pt x="44355" y="334176"/>
                    <a:pt x="45113" y="334121"/>
                    <a:pt x="45858" y="334121"/>
                  </a:cubicBezTo>
                  <a:cubicBezTo>
                    <a:pt x="47250" y="334121"/>
                    <a:pt x="48601" y="334314"/>
                    <a:pt x="49910" y="334658"/>
                  </a:cubicBezTo>
                  <a:cubicBezTo>
                    <a:pt x="49841" y="334796"/>
                    <a:pt x="49772" y="334920"/>
                    <a:pt x="49703" y="335044"/>
                  </a:cubicBezTo>
                  <a:close/>
                  <a:moveTo>
                    <a:pt x="291810" y="19365"/>
                  </a:moveTo>
                  <a:cubicBezTo>
                    <a:pt x="348609" y="19365"/>
                    <a:pt x="394809" y="65564"/>
                    <a:pt x="394809" y="122363"/>
                  </a:cubicBezTo>
                  <a:cubicBezTo>
                    <a:pt x="394809" y="143354"/>
                    <a:pt x="388565" y="163132"/>
                    <a:pt x="377511" y="179672"/>
                  </a:cubicBezTo>
                  <a:cubicBezTo>
                    <a:pt x="374024" y="183779"/>
                    <a:pt x="371502" y="187252"/>
                    <a:pt x="369986" y="189499"/>
                  </a:cubicBezTo>
                  <a:cubicBezTo>
                    <a:pt x="359897" y="201228"/>
                    <a:pt x="347093" y="210724"/>
                    <a:pt x="332180" y="217078"/>
                  </a:cubicBezTo>
                  <a:cubicBezTo>
                    <a:pt x="320796" y="214845"/>
                    <a:pt x="308556" y="213522"/>
                    <a:pt x="295876" y="213191"/>
                  </a:cubicBezTo>
                  <a:cubicBezTo>
                    <a:pt x="299184" y="211647"/>
                    <a:pt x="301500" y="208326"/>
                    <a:pt x="301500" y="204425"/>
                  </a:cubicBezTo>
                  <a:lnTo>
                    <a:pt x="301500" y="191456"/>
                  </a:lnTo>
                  <a:cubicBezTo>
                    <a:pt x="318893" y="187114"/>
                    <a:pt x="331822" y="171402"/>
                    <a:pt x="331822" y="152685"/>
                  </a:cubicBezTo>
                  <a:cubicBezTo>
                    <a:pt x="331822" y="133968"/>
                    <a:pt x="318880" y="118256"/>
                    <a:pt x="301500" y="113914"/>
                  </a:cubicBezTo>
                  <a:lnTo>
                    <a:pt x="301500" y="73875"/>
                  </a:lnTo>
                  <a:cubicBezTo>
                    <a:pt x="308033" y="77349"/>
                    <a:pt x="312553" y="84144"/>
                    <a:pt x="312553" y="92041"/>
                  </a:cubicBezTo>
                  <a:cubicBezTo>
                    <a:pt x="312553" y="97389"/>
                    <a:pt x="316881" y="101730"/>
                    <a:pt x="322229" y="101730"/>
                  </a:cubicBezTo>
                  <a:cubicBezTo>
                    <a:pt x="327577" y="101730"/>
                    <a:pt x="331918" y="97389"/>
                    <a:pt x="331918" y="92041"/>
                  </a:cubicBezTo>
                  <a:cubicBezTo>
                    <a:pt x="331918" y="73297"/>
                    <a:pt x="318935" y="57557"/>
                    <a:pt x="301500" y="53243"/>
                  </a:cubicBezTo>
                  <a:lnTo>
                    <a:pt x="301500" y="40301"/>
                  </a:lnTo>
                  <a:cubicBezTo>
                    <a:pt x="301500" y="34953"/>
                    <a:pt x="297172" y="30611"/>
                    <a:pt x="291824" y="30611"/>
                  </a:cubicBezTo>
                  <a:cubicBezTo>
                    <a:pt x="286477" y="30611"/>
                    <a:pt x="282135" y="34953"/>
                    <a:pt x="282135" y="40301"/>
                  </a:cubicBezTo>
                  <a:lnTo>
                    <a:pt x="282135" y="53284"/>
                  </a:lnTo>
                  <a:cubicBezTo>
                    <a:pt x="264796" y="57667"/>
                    <a:pt x="251896" y="73352"/>
                    <a:pt x="251896" y="92041"/>
                  </a:cubicBezTo>
                  <a:cubicBezTo>
                    <a:pt x="251896" y="110730"/>
                    <a:pt x="264783" y="126415"/>
                    <a:pt x="282135" y="130798"/>
                  </a:cubicBezTo>
                  <a:lnTo>
                    <a:pt x="282135" y="170823"/>
                  </a:lnTo>
                  <a:cubicBezTo>
                    <a:pt x="275643" y="167336"/>
                    <a:pt x="271178" y="160569"/>
                    <a:pt x="271178" y="152699"/>
                  </a:cubicBezTo>
                  <a:cubicBezTo>
                    <a:pt x="271178" y="147351"/>
                    <a:pt x="266850" y="143010"/>
                    <a:pt x="261488" y="143010"/>
                  </a:cubicBezTo>
                  <a:cubicBezTo>
                    <a:pt x="256127" y="143010"/>
                    <a:pt x="251813" y="147351"/>
                    <a:pt x="251813" y="152699"/>
                  </a:cubicBezTo>
                  <a:cubicBezTo>
                    <a:pt x="251813" y="171416"/>
                    <a:pt x="264755" y="187128"/>
                    <a:pt x="282135" y="191470"/>
                  </a:cubicBezTo>
                  <a:lnTo>
                    <a:pt x="282135" y="204439"/>
                  </a:lnTo>
                  <a:cubicBezTo>
                    <a:pt x="282135" y="208271"/>
                    <a:pt x="284382" y="211565"/>
                    <a:pt x="287620" y="213122"/>
                  </a:cubicBezTo>
                  <a:cubicBezTo>
                    <a:pt x="274527" y="213219"/>
                    <a:pt x="261861" y="214377"/>
                    <a:pt x="250049" y="216485"/>
                  </a:cubicBezTo>
                  <a:cubicBezTo>
                    <a:pt x="212780" y="199946"/>
                    <a:pt x="188826" y="163325"/>
                    <a:pt x="188826" y="122377"/>
                  </a:cubicBezTo>
                  <a:cubicBezTo>
                    <a:pt x="188812" y="65564"/>
                    <a:pt x="235026" y="19365"/>
                    <a:pt x="291810" y="19365"/>
                  </a:cubicBezTo>
                  <a:close/>
                  <a:moveTo>
                    <a:pt x="312457" y="152685"/>
                  </a:moveTo>
                  <a:cubicBezTo>
                    <a:pt x="312457" y="160555"/>
                    <a:pt x="307978" y="167322"/>
                    <a:pt x="301500" y="170809"/>
                  </a:cubicBezTo>
                  <a:lnTo>
                    <a:pt x="301500" y="134575"/>
                  </a:lnTo>
                  <a:cubicBezTo>
                    <a:pt x="307991" y="138048"/>
                    <a:pt x="312457" y="144829"/>
                    <a:pt x="312457" y="152685"/>
                  </a:cubicBezTo>
                  <a:close/>
                  <a:moveTo>
                    <a:pt x="282135" y="110110"/>
                  </a:moveTo>
                  <a:cubicBezTo>
                    <a:pt x="275698" y="106609"/>
                    <a:pt x="271260" y="99870"/>
                    <a:pt x="271260" y="92041"/>
                  </a:cubicBezTo>
                  <a:cubicBezTo>
                    <a:pt x="271260" y="84212"/>
                    <a:pt x="275698" y="77473"/>
                    <a:pt x="282135" y="73972"/>
                  </a:cubicBezTo>
                  <a:lnTo>
                    <a:pt x="282135" y="110110"/>
                  </a:lnTo>
                  <a:close/>
                  <a:moveTo>
                    <a:pt x="564309" y="393428"/>
                  </a:moveTo>
                  <a:cubicBezTo>
                    <a:pt x="564309" y="396984"/>
                    <a:pt x="561414" y="399878"/>
                    <a:pt x="557858" y="399878"/>
                  </a:cubicBezTo>
                  <a:lnTo>
                    <a:pt x="534883" y="399878"/>
                  </a:lnTo>
                  <a:cubicBezTo>
                    <a:pt x="530610" y="399878"/>
                    <a:pt x="526833" y="402690"/>
                    <a:pt x="525607" y="406797"/>
                  </a:cubicBezTo>
                  <a:cubicBezTo>
                    <a:pt x="516041" y="438869"/>
                    <a:pt x="495808" y="467524"/>
                    <a:pt x="468643" y="487481"/>
                  </a:cubicBezTo>
                  <a:cubicBezTo>
                    <a:pt x="444578" y="505164"/>
                    <a:pt x="429238" y="531999"/>
                    <a:pt x="426412" y="560736"/>
                  </a:cubicBezTo>
                  <a:lnTo>
                    <a:pt x="356631" y="560736"/>
                  </a:lnTo>
                  <a:lnTo>
                    <a:pt x="356631" y="527451"/>
                  </a:lnTo>
                  <a:cubicBezTo>
                    <a:pt x="356631" y="522103"/>
                    <a:pt x="352303" y="517762"/>
                    <a:pt x="346941" y="517762"/>
                  </a:cubicBezTo>
                  <a:lnTo>
                    <a:pt x="275120" y="517762"/>
                  </a:lnTo>
                  <a:cubicBezTo>
                    <a:pt x="269772" y="517762"/>
                    <a:pt x="265430" y="522103"/>
                    <a:pt x="265430" y="527451"/>
                  </a:cubicBezTo>
                  <a:lnTo>
                    <a:pt x="265430" y="560736"/>
                  </a:lnTo>
                  <a:lnTo>
                    <a:pt x="195662" y="560736"/>
                  </a:lnTo>
                  <a:cubicBezTo>
                    <a:pt x="192947" y="531765"/>
                    <a:pt x="178172" y="505344"/>
                    <a:pt x="154962" y="488708"/>
                  </a:cubicBezTo>
                  <a:cubicBezTo>
                    <a:pt x="114247" y="459530"/>
                    <a:pt x="89949" y="412269"/>
                    <a:pt x="89949" y="362279"/>
                  </a:cubicBezTo>
                  <a:cubicBezTo>
                    <a:pt x="89949" y="290319"/>
                    <a:pt x="138340" y="228669"/>
                    <a:pt x="207860" y="211441"/>
                  </a:cubicBezTo>
                  <a:cubicBezTo>
                    <a:pt x="212518" y="215824"/>
                    <a:pt x="217549" y="219821"/>
                    <a:pt x="222897" y="223459"/>
                  </a:cubicBezTo>
                  <a:cubicBezTo>
                    <a:pt x="210947" y="227663"/>
                    <a:pt x="200610" y="233024"/>
                    <a:pt x="192630" y="239406"/>
                  </a:cubicBezTo>
                  <a:cubicBezTo>
                    <a:pt x="188454" y="242741"/>
                    <a:pt x="187765" y="248833"/>
                    <a:pt x="191100" y="253009"/>
                  </a:cubicBezTo>
                  <a:cubicBezTo>
                    <a:pt x="193016" y="255408"/>
                    <a:pt x="195828" y="256648"/>
                    <a:pt x="198667" y="256648"/>
                  </a:cubicBezTo>
                  <a:cubicBezTo>
                    <a:pt x="200789" y="256648"/>
                    <a:pt x="202926" y="255959"/>
                    <a:pt x="204704" y="254526"/>
                  </a:cubicBezTo>
                  <a:cubicBezTo>
                    <a:pt x="221767" y="240908"/>
                    <a:pt x="254211" y="232432"/>
                    <a:pt x="289398" y="232432"/>
                  </a:cubicBezTo>
                  <a:cubicBezTo>
                    <a:pt x="324572" y="232432"/>
                    <a:pt x="357017" y="240894"/>
                    <a:pt x="374079" y="254512"/>
                  </a:cubicBezTo>
                  <a:cubicBezTo>
                    <a:pt x="378256" y="257847"/>
                    <a:pt x="384348" y="257158"/>
                    <a:pt x="387697" y="252982"/>
                  </a:cubicBezTo>
                  <a:cubicBezTo>
                    <a:pt x="391032" y="248806"/>
                    <a:pt x="390343" y="242714"/>
                    <a:pt x="386167" y="239378"/>
                  </a:cubicBezTo>
                  <a:cubicBezTo>
                    <a:pt x="378890" y="233576"/>
                    <a:pt x="369655" y="228614"/>
                    <a:pt x="359029" y="224589"/>
                  </a:cubicBezTo>
                  <a:cubicBezTo>
                    <a:pt x="367643" y="218966"/>
                    <a:pt x="375444" y="212378"/>
                    <a:pt x="382253" y="204935"/>
                  </a:cubicBezTo>
                  <a:cubicBezTo>
                    <a:pt x="383286" y="204191"/>
                    <a:pt x="384196" y="203240"/>
                    <a:pt x="384899" y="202068"/>
                  </a:cubicBezTo>
                  <a:cubicBezTo>
                    <a:pt x="384913" y="202041"/>
                    <a:pt x="385147" y="201669"/>
                    <a:pt x="385478" y="201173"/>
                  </a:cubicBezTo>
                  <a:cubicBezTo>
                    <a:pt x="388000" y="198182"/>
                    <a:pt x="390412" y="195108"/>
                    <a:pt x="392631" y="191897"/>
                  </a:cubicBezTo>
                  <a:cubicBezTo>
                    <a:pt x="402265" y="180760"/>
                    <a:pt x="420706" y="164028"/>
                    <a:pt x="446838" y="160583"/>
                  </a:cubicBezTo>
                  <a:lnTo>
                    <a:pt x="446838" y="217795"/>
                  </a:lnTo>
                  <a:cubicBezTo>
                    <a:pt x="446838" y="221309"/>
                    <a:pt x="448741" y="224548"/>
                    <a:pt x="451828" y="226257"/>
                  </a:cubicBezTo>
                  <a:cubicBezTo>
                    <a:pt x="487208" y="245884"/>
                    <a:pt x="514098" y="279238"/>
                    <a:pt x="525593" y="317761"/>
                  </a:cubicBezTo>
                  <a:cubicBezTo>
                    <a:pt x="526820" y="321868"/>
                    <a:pt x="530596" y="324680"/>
                    <a:pt x="534869" y="324680"/>
                  </a:cubicBezTo>
                  <a:lnTo>
                    <a:pt x="557845" y="324680"/>
                  </a:lnTo>
                  <a:cubicBezTo>
                    <a:pt x="561401" y="324680"/>
                    <a:pt x="564295" y="327574"/>
                    <a:pt x="564295" y="331130"/>
                  </a:cubicBezTo>
                  <a:lnTo>
                    <a:pt x="564295" y="393428"/>
                  </a:lnTo>
                  <a:close/>
                </a:path>
              </a:pathLst>
            </a:custGeom>
            <a:solidFill>
              <a:srgbClr val="000000"/>
            </a:solidFill>
            <a:ln w="1378" cap="flat">
              <a:noFill/>
              <a:prstDash val="solid"/>
              <a:miter/>
            </a:ln>
          </p:spPr>
          <p:txBody>
            <a:bodyPr rtlCol="0" anchor="ctr"/>
            <a:lstStyle/>
            <a:p>
              <a:endParaRPr lang="en-US"/>
            </a:p>
          </p:txBody>
        </p:sp>
        <p:sp>
          <p:nvSpPr>
            <p:cNvPr id="2248" name="Forma libre: forma 2247">
              <a:extLst>
                <a:ext uri="{FF2B5EF4-FFF2-40B4-BE49-F238E27FC236}">
                  <a16:creationId xmlns:a16="http://schemas.microsoft.com/office/drawing/2014/main" id="{DB9A7E13-762B-48A7-9497-F50B29296748}"/>
                </a:ext>
              </a:extLst>
            </p:cNvPr>
            <p:cNvSpPr/>
            <p:nvPr/>
          </p:nvSpPr>
          <p:spPr>
            <a:xfrm>
              <a:off x="4561876" y="2754839"/>
              <a:ext cx="64668" cy="42023"/>
            </a:xfrm>
            <a:custGeom>
              <a:avLst/>
              <a:gdLst>
                <a:gd name="connsiteX0" fmla="*/ 54993 w 64668"/>
                <a:gd name="connsiteY0" fmla="*/ 0 h 42023"/>
                <a:gd name="connsiteX1" fmla="*/ 45304 w 64668"/>
                <a:gd name="connsiteY1" fmla="*/ 9689 h 42023"/>
                <a:gd name="connsiteX2" fmla="*/ 32334 w 64668"/>
                <a:gd name="connsiteY2" fmla="*/ 22659 h 42023"/>
                <a:gd name="connsiteX3" fmla="*/ 19365 w 64668"/>
                <a:gd name="connsiteY3" fmla="*/ 9689 h 42023"/>
                <a:gd name="connsiteX4" fmla="*/ 9675 w 64668"/>
                <a:gd name="connsiteY4" fmla="*/ 0 h 42023"/>
                <a:gd name="connsiteX5" fmla="*/ 0 w 64668"/>
                <a:gd name="connsiteY5" fmla="*/ 9689 h 42023"/>
                <a:gd name="connsiteX6" fmla="*/ 32334 w 64668"/>
                <a:gd name="connsiteY6" fmla="*/ 42024 h 42023"/>
                <a:gd name="connsiteX7" fmla="*/ 64668 w 64668"/>
                <a:gd name="connsiteY7" fmla="*/ 9689 h 42023"/>
                <a:gd name="connsiteX8" fmla="*/ 54993 w 64668"/>
                <a:gd name="connsiteY8" fmla="*/ 0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668" h="42023">
                  <a:moveTo>
                    <a:pt x="54993" y="0"/>
                  </a:moveTo>
                  <a:cubicBezTo>
                    <a:pt x="49645" y="0"/>
                    <a:pt x="45304" y="4342"/>
                    <a:pt x="45304" y="9689"/>
                  </a:cubicBezTo>
                  <a:cubicBezTo>
                    <a:pt x="45304" y="16843"/>
                    <a:pt x="39487" y="22659"/>
                    <a:pt x="32334" y="22659"/>
                  </a:cubicBezTo>
                  <a:cubicBezTo>
                    <a:pt x="25181" y="22659"/>
                    <a:pt x="19365" y="16843"/>
                    <a:pt x="19365" y="9689"/>
                  </a:cubicBezTo>
                  <a:cubicBezTo>
                    <a:pt x="19365" y="4342"/>
                    <a:pt x="15037" y="0"/>
                    <a:pt x="9675" y="0"/>
                  </a:cubicBezTo>
                  <a:cubicBezTo>
                    <a:pt x="4328" y="0"/>
                    <a:pt x="0" y="4342"/>
                    <a:pt x="0" y="9689"/>
                  </a:cubicBezTo>
                  <a:cubicBezTo>
                    <a:pt x="0" y="27524"/>
                    <a:pt x="14499" y="42024"/>
                    <a:pt x="32334" y="42024"/>
                  </a:cubicBezTo>
                  <a:cubicBezTo>
                    <a:pt x="50169" y="42024"/>
                    <a:pt x="64668" y="27524"/>
                    <a:pt x="64668" y="9689"/>
                  </a:cubicBezTo>
                  <a:cubicBezTo>
                    <a:pt x="64682" y="4328"/>
                    <a:pt x="60341" y="0"/>
                    <a:pt x="54993" y="0"/>
                  </a:cubicBezTo>
                  <a:close/>
                </a:path>
              </a:pathLst>
            </a:custGeom>
            <a:solidFill>
              <a:srgbClr val="000000"/>
            </a:solidFill>
            <a:ln w="1378" cap="flat">
              <a:noFill/>
              <a:prstDash val="solid"/>
              <a:miter/>
            </a:ln>
          </p:spPr>
          <p:txBody>
            <a:bodyPr rtlCol="0" anchor="ctr"/>
            <a:lstStyle/>
            <a:p>
              <a:endParaRPr lang="en-US"/>
            </a:p>
          </p:txBody>
        </p:sp>
      </p:grpSp>
      <p:grpSp>
        <p:nvGrpSpPr>
          <p:cNvPr id="2249" name="Gráfico 3">
            <a:extLst>
              <a:ext uri="{FF2B5EF4-FFF2-40B4-BE49-F238E27FC236}">
                <a16:creationId xmlns:a16="http://schemas.microsoft.com/office/drawing/2014/main" id="{9F5D972C-2942-4B71-A3B9-410696234171}"/>
              </a:ext>
            </a:extLst>
          </p:cNvPr>
          <p:cNvGrpSpPr/>
          <p:nvPr/>
        </p:nvGrpSpPr>
        <p:grpSpPr>
          <a:xfrm>
            <a:off x="4151468" y="3384654"/>
            <a:ext cx="583739" cy="354119"/>
            <a:chOff x="4151468" y="3384654"/>
            <a:chExt cx="583739" cy="354119"/>
          </a:xfrm>
          <a:solidFill>
            <a:srgbClr val="000000"/>
          </a:solidFill>
        </p:grpSpPr>
        <p:sp>
          <p:nvSpPr>
            <p:cNvPr id="2250" name="Forma libre: forma 2249">
              <a:extLst>
                <a:ext uri="{FF2B5EF4-FFF2-40B4-BE49-F238E27FC236}">
                  <a16:creationId xmlns:a16="http://schemas.microsoft.com/office/drawing/2014/main" id="{B74DEB40-2AD6-4A7E-BC4E-F8D306AFBDF9}"/>
                </a:ext>
              </a:extLst>
            </p:cNvPr>
            <p:cNvSpPr/>
            <p:nvPr/>
          </p:nvSpPr>
          <p:spPr>
            <a:xfrm>
              <a:off x="4151468" y="3384654"/>
              <a:ext cx="583739" cy="354119"/>
            </a:xfrm>
            <a:custGeom>
              <a:avLst/>
              <a:gdLst>
                <a:gd name="connsiteX0" fmla="*/ 583671 w 583739"/>
                <a:gd name="connsiteY0" fmla="*/ 61526 h 354119"/>
                <a:gd name="connsiteX1" fmla="*/ 573995 w 583739"/>
                <a:gd name="connsiteY1" fmla="*/ 51837 h 354119"/>
                <a:gd name="connsiteX2" fmla="*/ 531862 w 583739"/>
                <a:gd name="connsiteY2" fmla="*/ 51837 h 354119"/>
                <a:gd name="connsiteX3" fmla="*/ 531862 w 583739"/>
                <a:gd name="connsiteY3" fmla="*/ 9689 h 354119"/>
                <a:gd name="connsiteX4" fmla="*/ 529022 w 583739"/>
                <a:gd name="connsiteY4" fmla="*/ 2839 h 354119"/>
                <a:gd name="connsiteX5" fmla="*/ 522172 w 583739"/>
                <a:gd name="connsiteY5" fmla="*/ 0 h 354119"/>
                <a:gd name="connsiteX6" fmla="*/ 9675 w 583739"/>
                <a:gd name="connsiteY6" fmla="*/ 69 h 354119"/>
                <a:gd name="connsiteX7" fmla="*/ 0 w 583739"/>
                <a:gd name="connsiteY7" fmla="*/ 9758 h 354119"/>
                <a:gd name="connsiteX8" fmla="*/ 41 w 583739"/>
                <a:gd name="connsiteY8" fmla="*/ 292593 h 354119"/>
                <a:gd name="connsiteX9" fmla="*/ 2881 w 583739"/>
                <a:gd name="connsiteY9" fmla="*/ 299443 h 354119"/>
                <a:gd name="connsiteX10" fmla="*/ 9731 w 583739"/>
                <a:gd name="connsiteY10" fmla="*/ 302283 h 354119"/>
                <a:gd name="connsiteX11" fmla="*/ 51865 w 583739"/>
                <a:gd name="connsiteY11" fmla="*/ 302283 h 354119"/>
                <a:gd name="connsiteX12" fmla="*/ 51865 w 583739"/>
                <a:gd name="connsiteY12" fmla="*/ 344430 h 354119"/>
                <a:gd name="connsiteX13" fmla="*/ 54704 w 583739"/>
                <a:gd name="connsiteY13" fmla="*/ 351280 h 354119"/>
                <a:gd name="connsiteX14" fmla="*/ 61554 w 583739"/>
                <a:gd name="connsiteY14" fmla="*/ 354119 h 354119"/>
                <a:gd name="connsiteX15" fmla="*/ 574050 w 583739"/>
                <a:gd name="connsiteY15" fmla="*/ 354051 h 354119"/>
                <a:gd name="connsiteX16" fmla="*/ 583740 w 583739"/>
                <a:gd name="connsiteY16" fmla="*/ 344361 h 354119"/>
                <a:gd name="connsiteX17" fmla="*/ 583671 w 583739"/>
                <a:gd name="connsiteY17" fmla="*/ 61526 h 354119"/>
                <a:gd name="connsiteX18" fmla="*/ 19365 w 583739"/>
                <a:gd name="connsiteY18" fmla="*/ 19461 h 354119"/>
                <a:gd name="connsiteX19" fmla="*/ 512497 w 583739"/>
                <a:gd name="connsiteY19" fmla="*/ 19392 h 354119"/>
                <a:gd name="connsiteX20" fmla="*/ 512497 w 583739"/>
                <a:gd name="connsiteY20" fmla="*/ 61526 h 354119"/>
                <a:gd name="connsiteX21" fmla="*/ 512497 w 583739"/>
                <a:gd name="connsiteY21" fmla="*/ 61526 h 354119"/>
                <a:gd name="connsiteX22" fmla="*/ 512497 w 583739"/>
                <a:gd name="connsiteY22" fmla="*/ 61526 h 354119"/>
                <a:gd name="connsiteX23" fmla="*/ 512524 w 583739"/>
                <a:gd name="connsiteY23" fmla="*/ 282849 h 354119"/>
                <a:gd name="connsiteX24" fmla="*/ 61540 w 583739"/>
                <a:gd name="connsiteY24" fmla="*/ 282918 h 354119"/>
                <a:gd name="connsiteX25" fmla="*/ 61512 w 583739"/>
                <a:gd name="connsiteY25" fmla="*/ 282918 h 354119"/>
                <a:gd name="connsiteX26" fmla="*/ 61485 w 583739"/>
                <a:gd name="connsiteY26" fmla="*/ 282918 h 354119"/>
                <a:gd name="connsiteX27" fmla="*/ 19379 w 583739"/>
                <a:gd name="connsiteY27" fmla="*/ 282918 h 354119"/>
                <a:gd name="connsiteX28" fmla="*/ 19365 w 583739"/>
                <a:gd name="connsiteY28" fmla="*/ 19461 h 354119"/>
                <a:gd name="connsiteX29" fmla="*/ 71215 w 583739"/>
                <a:gd name="connsiteY29" fmla="*/ 334755 h 354119"/>
                <a:gd name="connsiteX30" fmla="*/ 71215 w 583739"/>
                <a:gd name="connsiteY30" fmla="*/ 302283 h 354119"/>
                <a:gd name="connsiteX31" fmla="*/ 522214 w 583739"/>
                <a:gd name="connsiteY31" fmla="*/ 302228 h 354119"/>
                <a:gd name="connsiteX32" fmla="*/ 531903 w 583739"/>
                <a:gd name="connsiteY32" fmla="*/ 292538 h 354119"/>
                <a:gd name="connsiteX33" fmla="*/ 531875 w 583739"/>
                <a:gd name="connsiteY33" fmla="*/ 71215 h 354119"/>
                <a:gd name="connsiteX34" fmla="*/ 564320 w 583739"/>
                <a:gd name="connsiteY34" fmla="*/ 71215 h 354119"/>
                <a:gd name="connsiteX35" fmla="*/ 564361 w 583739"/>
                <a:gd name="connsiteY35" fmla="*/ 334686 h 354119"/>
                <a:gd name="connsiteX36" fmla="*/ 71215 w 583739"/>
                <a:gd name="connsiteY36" fmla="*/ 334755 h 35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83739" h="354119">
                  <a:moveTo>
                    <a:pt x="583671" y="61526"/>
                  </a:moveTo>
                  <a:cubicBezTo>
                    <a:pt x="583671" y="56178"/>
                    <a:pt x="579329" y="51837"/>
                    <a:pt x="573995" y="51837"/>
                  </a:cubicBezTo>
                  <a:lnTo>
                    <a:pt x="531862" y="51837"/>
                  </a:lnTo>
                  <a:lnTo>
                    <a:pt x="531862" y="9689"/>
                  </a:lnTo>
                  <a:cubicBezTo>
                    <a:pt x="531862" y="7126"/>
                    <a:pt x="530841" y="4659"/>
                    <a:pt x="529022" y="2839"/>
                  </a:cubicBezTo>
                  <a:cubicBezTo>
                    <a:pt x="527203" y="1020"/>
                    <a:pt x="524750" y="0"/>
                    <a:pt x="522172" y="0"/>
                  </a:cubicBezTo>
                  <a:lnTo>
                    <a:pt x="9675" y="69"/>
                  </a:lnTo>
                  <a:cubicBezTo>
                    <a:pt x="4328" y="69"/>
                    <a:pt x="0" y="4410"/>
                    <a:pt x="0" y="9758"/>
                  </a:cubicBezTo>
                  <a:lnTo>
                    <a:pt x="41" y="292593"/>
                  </a:lnTo>
                  <a:cubicBezTo>
                    <a:pt x="41" y="295157"/>
                    <a:pt x="1061" y="297624"/>
                    <a:pt x="2881" y="299443"/>
                  </a:cubicBezTo>
                  <a:cubicBezTo>
                    <a:pt x="4700" y="301263"/>
                    <a:pt x="7153" y="302283"/>
                    <a:pt x="9731" y="302283"/>
                  </a:cubicBezTo>
                  <a:lnTo>
                    <a:pt x="51865" y="302283"/>
                  </a:lnTo>
                  <a:lnTo>
                    <a:pt x="51865" y="344430"/>
                  </a:lnTo>
                  <a:cubicBezTo>
                    <a:pt x="51865" y="346994"/>
                    <a:pt x="52884" y="349461"/>
                    <a:pt x="54704" y="351280"/>
                  </a:cubicBezTo>
                  <a:cubicBezTo>
                    <a:pt x="56523" y="353099"/>
                    <a:pt x="58976" y="354119"/>
                    <a:pt x="61554" y="354119"/>
                  </a:cubicBezTo>
                  <a:lnTo>
                    <a:pt x="574050" y="354051"/>
                  </a:lnTo>
                  <a:cubicBezTo>
                    <a:pt x="579398" y="354051"/>
                    <a:pt x="583740" y="349709"/>
                    <a:pt x="583740" y="344361"/>
                  </a:cubicBezTo>
                  <a:lnTo>
                    <a:pt x="583671" y="61526"/>
                  </a:lnTo>
                  <a:close/>
                  <a:moveTo>
                    <a:pt x="19365" y="19461"/>
                  </a:moveTo>
                  <a:lnTo>
                    <a:pt x="512497" y="19392"/>
                  </a:lnTo>
                  <a:lnTo>
                    <a:pt x="512497" y="61526"/>
                  </a:lnTo>
                  <a:lnTo>
                    <a:pt x="512497" y="61526"/>
                  </a:lnTo>
                  <a:cubicBezTo>
                    <a:pt x="512497" y="61526"/>
                    <a:pt x="512497" y="61526"/>
                    <a:pt x="512497" y="61526"/>
                  </a:cubicBezTo>
                  <a:lnTo>
                    <a:pt x="512524" y="282849"/>
                  </a:lnTo>
                  <a:lnTo>
                    <a:pt x="61540" y="282918"/>
                  </a:lnTo>
                  <a:cubicBezTo>
                    <a:pt x="61526" y="282918"/>
                    <a:pt x="61526" y="282918"/>
                    <a:pt x="61512" y="282918"/>
                  </a:cubicBezTo>
                  <a:cubicBezTo>
                    <a:pt x="61499" y="282918"/>
                    <a:pt x="61499" y="282918"/>
                    <a:pt x="61485" y="282918"/>
                  </a:cubicBezTo>
                  <a:lnTo>
                    <a:pt x="19379" y="282918"/>
                  </a:lnTo>
                  <a:lnTo>
                    <a:pt x="19365" y="19461"/>
                  </a:lnTo>
                  <a:close/>
                  <a:moveTo>
                    <a:pt x="71215" y="334755"/>
                  </a:moveTo>
                  <a:lnTo>
                    <a:pt x="71215" y="302283"/>
                  </a:lnTo>
                  <a:lnTo>
                    <a:pt x="522214" y="302228"/>
                  </a:lnTo>
                  <a:cubicBezTo>
                    <a:pt x="527561" y="302228"/>
                    <a:pt x="531903" y="297886"/>
                    <a:pt x="531903" y="292538"/>
                  </a:cubicBezTo>
                  <a:lnTo>
                    <a:pt x="531875" y="71215"/>
                  </a:lnTo>
                  <a:lnTo>
                    <a:pt x="564320" y="71215"/>
                  </a:lnTo>
                  <a:lnTo>
                    <a:pt x="564361" y="334686"/>
                  </a:lnTo>
                  <a:lnTo>
                    <a:pt x="71215" y="334755"/>
                  </a:lnTo>
                  <a:close/>
                </a:path>
              </a:pathLst>
            </a:custGeom>
            <a:solidFill>
              <a:srgbClr val="000000"/>
            </a:solidFill>
            <a:ln w="1378" cap="flat">
              <a:noFill/>
              <a:prstDash val="solid"/>
              <a:miter/>
            </a:ln>
          </p:spPr>
          <p:txBody>
            <a:bodyPr rtlCol="0" anchor="ctr"/>
            <a:lstStyle/>
            <a:p>
              <a:endParaRPr lang="en-US"/>
            </a:p>
          </p:txBody>
        </p:sp>
        <p:sp>
          <p:nvSpPr>
            <p:cNvPr id="2251" name="Forma libre: forma 2250">
              <a:extLst>
                <a:ext uri="{FF2B5EF4-FFF2-40B4-BE49-F238E27FC236}">
                  <a16:creationId xmlns:a16="http://schemas.microsoft.com/office/drawing/2014/main" id="{BABCA06E-0C5A-4B53-BEA0-54877C195639}"/>
                </a:ext>
              </a:extLst>
            </p:cNvPr>
            <p:cNvSpPr/>
            <p:nvPr/>
          </p:nvSpPr>
          <p:spPr>
            <a:xfrm>
              <a:off x="4203277" y="3436477"/>
              <a:ext cx="428284" cy="198650"/>
            </a:xfrm>
            <a:custGeom>
              <a:avLst/>
              <a:gdLst>
                <a:gd name="connsiteX0" fmla="*/ 9703 w 428284"/>
                <a:gd name="connsiteY0" fmla="*/ 165558 h 198650"/>
                <a:gd name="connsiteX1" fmla="*/ 33120 w 428284"/>
                <a:gd name="connsiteY1" fmla="*/ 188975 h 198650"/>
                <a:gd name="connsiteX2" fmla="*/ 42809 w 428284"/>
                <a:gd name="connsiteY2" fmla="*/ 198650 h 198650"/>
                <a:gd name="connsiteX3" fmla="*/ 213660 w 428284"/>
                <a:gd name="connsiteY3" fmla="*/ 198623 h 198650"/>
                <a:gd name="connsiteX4" fmla="*/ 214142 w 428284"/>
                <a:gd name="connsiteY4" fmla="*/ 198650 h 198650"/>
                <a:gd name="connsiteX5" fmla="*/ 214625 w 428284"/>
                <a:gd name="connsiteY5" fmla="*/ 198623 h 198650"/>
                <a:gd name="connsiteX6" fmla="*/ 385503 w 428284"/>
                <a:gd name="connsiteY6" fmla="*/ 198595 h 198650"/>
                <a:gd name="connsiteX7" fmla="*/ 392353 w 428284"/>
                <a:gd name="connsiteY7" fmla="*/ 195756 h 198650"/>
                <a:gd name="connsiteX8" fmla="*/ 395192 w 428284"/>
                <a:gd name="connsiteY8" fmla="*/ 188906 h 198650"/>
                <a:gd name="connsiteX9" fmla="*/ 402042 w 428284"/>
                <a:gd name="connsiteY9" fmla="*/ 172353 h 198650"/>
                <a:gd name="connsiteX10" fmla="*/ 418609 w 428284"/>
                <a:gd name="connsiteY10" fmla="*/ 165489 h 198650"/>
                <a:gd name="connsiteX11" fmla="*/ 428284 w 428284"/>
                <a:gd name="connsiteY11" fmla="*/ 155800 h 198650"/>
                <a:gd name="connsiteX12" fmla="*/ 428270 w 428284"/>
                <a:gd name="connsiteY12" fmla="*/ 42782 h 198650"/>
                <a:gd name="connsiteX13" fmla="*/ 425431 w 428284"/>
                <a:gd name="connsiteY13" fmla="*/ 35931 h 198650"/>
                <a:gd name="connsiteX14" fmla="*/ 418581 w 428284"/>
                <a:gd name="connsiteY14" fmla="*/ 33092 h 198650"/>
                <a:gd name="connsiteX15" fmla="*/ 402014 w 428284"/>
                <a:gd name="connsiteY15" fmla="*/ 26242 h 198650"/>
                <a:gd name="connsiteX16" fmla="*/ 395151 w 428284"/>
                <a:gd name="connsiteY16" fmla="*/ 9689 h 198650"/>
                <a:gd name="connsiteX17" fmla="*/ 392311 w 428284"/>
                <a:gd name="connsiteY17" fmla="*/ 2839 h 198650"/>
                <a:gd name="connsiteX18" fmla="*/ 385461 w 428284"/>
                <a:gd name="connsiteY18" fmla="*/ 0 h 198650"/>
                <a:gd name="connsiteX19" fmla="*/ 42782 w 428284"/>
                <a:gd name="connsiteY19" fmla="*/ 41 h 198650"/>
                <a:gd name="connsiteX20" fmla="*/ 35931 w 428284"/>
                <a:gd name="connsiteY20" fmla="*/ 2881 h 198650"/>
                <a:gd name="connsiteX21" fmla="*/ 33092 w 428284"/>
                <a:gd name="connsiteY21" fmla="*/ 9731 h 198650"/>
                <a:gd name="connsiteX22" fmla="*/ 26242 w 428284"/>
                <a:gd name="connsiteY22" fmla="*/ 26284 h 198650"/>
                <a:gd name="connsiteX23" fmla="*/ 9689 w 428284"/>
                <a:gd name="connsiteY23" fmla="*/ 33148 h 198650"/>
                <a:gd name="connsiteX24" fmla="*/ 0 w 428284"/>
                <a:gd name="connsiteY24" fmla="*/ 42837 h 198650"/>
                <a:gd name="connsiteX25" fmla="*/ 14 w 428284"/>
                <a:gd name="connsiteY25" fmla="*/ 155855 h 198650"/>
                <a:gd name="connsiteX26" fmla="*/ 2853 w 428284"/>
                <a:gd name="connsiteY26" fmla="*/ 162705 h 198650"/>
                <a:gd name="connsiteX27" fmla="*/ 9703 w 428284"/>
                <a:gd name="connsiteY27" fmla="*/ 165558 h 198650"/>
                <a:gd name="connsiteX28" fmla="*/ 134202 w 428284"/>
                <a:gd name="connsiteY28" fmla="*/ 99360 h 198650"/>
                <a:gd name="connsiteX29" fmla="*/ 214128 w 428284"/>
                <a:gd name="connsiteY29" fmla="*/ 19434 h 198650"/>
                <a:gd name="connsiteX30" fmla="*/ 294054 w 428284"/>
                <a:gd name="connsiteY30" fmla="*/ 99360 h 198650"/>
                <a:gd name="connsiteX31" fmla="*/ 214611 w 428284"/>
                <a:gd name="connsiteY31" fmla="*/ 179272 h 198650"/>
                <a:gd name="connsiteX32" fmla="*/ 213646 w 428284"/>
                <a:gd name="connsiteY32" fmla="*/ 179272 h 198650"/>
                <a:gd name="connsiteX33" fmla="*/ 134202 w 428284"/>
                <a:gd name="connsiteY33" fmla="*/ 99360 h 198650"/>
                <a:gd name="connsiteX34" fmla="*/ 388314 w 428284"/>
                <a:gd name="connsiteY34" fmla="*/ 39956 h 198650"/>
                <a:gd name="connsiteX35" fmla="*/ 408878 w 428284"/>
                <a:gd name="connsiteY35" fmla="*/ 51396 h 198650"/>
                <a:gd name="connsiteX36" fmla="*/ 408892 w 428284"/>
                <a:gd name="connsiteY36" fmla="*/ 147227 h 198650"/>
                <a:gd name="connsiteX37" fmla="*/ 388328 w 428284"/>
                <a:gd name="connsiteY37" fmla="*/ 158667 h 198650"/>
                <a:gd name="connsiteX38" fmla="*/ 376888 w 428284"/>
                <a:gd name="connsiteY38" fmla="*/ 179231 h 198650"/>
                <a:gd name="connsiteX39" fmla="*/ 272829 w 428284"/>
                <a:gd name="connsiteY39" fmla="*/ 179244 h 198650"/>
                <a:gd name="connsiteX40" fmla="*/ 313419 w 428284"/>
                <a:gd name="connsiteY40" fmla="*/ 99346 h 198650"/>
                <a:gd name="connsiteX41" fmla="*/ 272760 w 428284"/>
                <a:gd name="connsiteY41" fmla="*/ 19392 h 198650"/>
                <a:gd name="connsiteX42" fmla="*/ 376875 w 428284"/>
                <a:gd name="connsiteY42" fmla="*/ 19379 h 198650"/>
                <a:gd name="connsiteX43" fmla="*/ 388314 w 428284"/>
                <a:gd name="connsiteY43" fmla="*/ 39956 h 198650"/>
                <a:gd name="connsiteX44" fmla="*/ 39942 w 428284"/>
                <a:gd name="connsiteY44" fmla="*/ 40011 h 198650"/>
                <a:gd name="connsiteX45" fmla="*/ 51382 w 428284"/>
                <a:gd name="connsiteY45" fmla="*/ 19447 h 198650"/>
                <a:gd name="connsiteX46" fmla="*/ 155496 w 428284"/>
                <a:gd name="connsiteY46" fmla="*/ 19434 h 198650"/>
                <a:gd name="connsiteX47" fmla="*/ 114851 w 428284"/>
                <a:gd name="connsiteY47" fmla="*/ 99373 h 198650"/>
                <a:gd name="connsiteX48" fmla="*/ 155455 w 428284"/>
                <a:gd name="connsiteY48" fmla="*/ 179286 h 198650"/>
                <a:gd name="connsiteX49" fmla="*/ 51382 w 428284"/>
                <a:gd name="connsiteY49" fmla="*/ 179299 h 198650"/>
                <a:gd name="connsiteX50" fmla="*/ 19378 w 428284"/>
                <a:gd name="connsiteY50" fmla="*/ 147310 h 198650"/>
                <a:gd name="connsiteX51" fmla="*/ 19365 w 428284"/>
                <a:gd name="connsiteY51" fmla="*/ 51465 h 198650"/>
                <a:gd name="connsiteX52" fmla="*/ 39942 w 428284"/>
                <a:gd name="connsiteY52" fmla="*/ 40011 h 19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28284" h="198650">
                  <a:moveTo>
                    <a:pt x="9703" y="165558"/>
                  </a:moveTo>
                  <a:cubicBezTo>
                    <a:pt x="22617" y="165558"/>
                    <a:pt x="33120" y="176060"/>
                    <a:pt x="33120" y="188975"/>
                  </a:cubicBezTo>
                  <a:cubicBezTo>
                    <a:pt x="33120" y="194323"/>
                    <a:pt x="37461" y="198650"/>
                    <a:pt x="42809" y="198650"/>
                  </a:cubicBezTo>
                  <a:lnTo>
                    <a:pt x="213660" y="198623"/>
                  </a:lnTo>
                  <a:cubicBezTo>
                    <a:pt x="213825" y="198623"/>
                    <a:pt x="213977" y="198650"/>
                    <a:pt x="214142" y="198650"/>
                  </a:cubicBezTo>
                  <a:cubicBezTo>
                    <a:pt x="214308" y="198650"/>
                    <a:pt x="214459" y="198623"/>
                    <a:pt x="214625" y="198623"/>
                  </a:cubicBezTo>
                  <a:lnTo>
                    <a:pt x="385503" y="198595"/>
                  </a:lnTo>
                  <a:cubicBezTo>
                    <a:pt x="388080" y="198595"/>
                    <a:pt x="390533" y="197575"/>
                    <a:pt x="392353" y="195756"/>
                  </a:cubicBezTo>
                  <a:cubicBezTo>
                    <a:pt x="394172" y="193937"/>
                    <a:pt x="395192" y="191483"/>
                    <a:pt x="395192" y="188906"/>
                  </a:cubicBezTo>
                  <a:cubicBezTo>
                    <a:pt x="395192" y="182649"/>
                    <a:pt x="397618" y="176777"/>
                    <a:pt x="402042" y="172353"/>
                  </a:cubicBezTo>
                  <a:cubicBezTo>
                    <a:pt x="406466" y="167929"/>
                    <a:pt x="412351" y="165489"/>
                    <a:pt x="418609" y="165489"/>
                  </a:cubicBezTo>
                  <a:cubicBezTo>
                    <a:pt x="423956" y="165489"/>
                    <a:pt x="428284" y="161148"/>
                    <a:pt x="428284" y="155800"/>
                  </a:cubicBezTo>
                  <a:lnTo>
                    <a:pt x="428270" y="42782"/>
                  </a:lnTo>
                  <a:cubicBezTo>
                    <a:pt x="428270" y="40218"/>
                    <a:pt x="427251" y="37751"/>
                    <a:pt x="425431" y="35931"/>
                  </a:cubicBezTo>
                  <a:cubicBezTo>
                    <a:pt x="423612" y="34112"/>
                    <a:pt x="421158" y="33092"/>
                    <a:pt x="418581" y="33092"/>
                  </a:cubicBezTo>
                  <a:cubicBezTo>
                    <a:pt x="412324" y="33092"/>
                    <a:pt x="406452" y="30653"/>
                    <a:pt x="402014" y="26242"/>
                  </a:cubicBezTo>
                  <a:cubicBezTo>
                    <a:pt x="397576" y="21832"/>
                    <a:pt x="395151" y="15947"/>
                    <a:pt x="395151" y="9689"/>
                  </a:cubicBezTo>
                  <a:cubicBezTo>
                    <a:pt x="395151" y="7126"/>
                    <a:pt x="394131" y="4659"/>
                    <a:pt x="392311" y="2839"/>
                  </a:cubicBezTo>
                  <a:cubicBezTo>
                    <a:pt x="390492" y="1020"/>
                    <a:pt x="388039" y="0"/>
                    <a:pt x="385461" y="0"/>
                  </a:cubicBezTo>
                  <a:lnTo>
                    <a:pt x="42782" y="41"/>
                  </a:lnTo>
                  <a:cubicBezTo>
                    <a:pt x="40204" y="41"/>
                    <a:pt x="37751" y="1061"/>
                    <a:pt x="35931" y="2881"/>
                  </a:cubicBezTo>
                  <a:cubicBezTo>
                    <a:pt x="34112" y="4700"/>
                    <a:pt x="33092" y="7153"/>
                    <a:pt x="33092" y="9731"/>
                  </a:cubicBezTo>
                  <a:cubicBezTo>
                    <a:pt x="33092" y="15988"/>
                    <a:pt x="30667" y="21859"/>
                    <a:pt x="26242" y="26284"/>
                  </a:cubicBezTo>
                  <a:cubicBezTo>
                    <a:pt x="21818" y="30708"/>
                    <a:pt x="15933" y="33148"/>
                    <a:pt x="9689" y="33148"/>
                  </a:cubicBezTo>
                  <a:cubicBezTo>
                    <a:pt x="4341" y="33148"/>
                    <a:pt x="0" y="37489"/>
                    <a:pt x="0" y="42837"/>
                  </a:cubicBezTo>
                  <a:lnTo>
                    <a:pt x="14" y="155855"/>
                  </a:lnTo>
                  <a:cubicBezTo>
                    <a:pt x="14" y="158419"/>
                    <a:pt x="1034" y="160886"/>
                    <a:pt x="2853" y="162705"/>
                  </a:cubicBezTo>
                  <a:cubicBezTo>
                    <a:pt x="4672" y="164538"/>
                    <a:pt x="7139" y="165558"/>
                    <a:pt x="9703" y="165558"/>
                  </a:cubicBezTo>
                  <a:close/>
                  <a:moveTo>
                    <a:pt x="134202" y="99360"/>
                  </a:moveTo>
                  <a:cubicBezTo>
                    <a:pt x="134202" y="55282"/>
                    <a:pt x="170051" y="19434"/>
                    <a:pt x="214128" y="19434"/>
                  </a:cubicBezTo>
                  <a:cubicBezTo>
                    <a:pt x="258205" y="19434"/>
                    <a:pt x="294054" y="55282"/>
                    <a:pt x="294054" y="99360"/>
                  </a:cubicBezTo>
                  <a:cubicBezTo>
                    <a:pt x="294054" y="143271"/>
                    <a:pt x="258454" y="179010"/>
                    <a:pt x="214611" y="179272"/>
                  </a:cubicBezTo>
                  <a:lnTo>
                    <a:pt x="213646" y="179272"/>
                  </a:lnTo>
                  <a:cubicBezTo>
                    <a:pt x="169803" y="178996"/>
                    <a:pt x="134202" y="143271"/>
                    <a:pt x="134202" y="99360"/>
                  </a:cubicBezTo>
                  <a:close/>
                  <a:moveTo>
                    <a:pt x="388314" y="39956"/>
                  </a:moveTo>
                  <a:cubicBezTo>
                    <a:pt x="394062" y="45704"/>
                    <a:pt x="401160" y="49618"/>
                    <a:pt x="408878" y="51396"/>
                  </a:cubicBezTo>
                  <a:lnTo>
                    <a:pt x="408892" y="147227"/>
                  </a:lnTo>
                  <a:cubicBezTo>
                    <a:pt x="401160" y="149005"/>
                    <a:pt x="394062" y="152919"/>
                    <a:pt x="388328" y="158667"/>
                  </a:cubicBezTo>
                  <a:cubicBezTo>
                    <a:pt x="382581" y="164414"/>
                    <a:pt x="378666" y="171512"/>
                    <a:pt x="376888" y="179231"/>
                  </a:cubicBezTo>
                  <a:lnTo>
                    <a:pt x="272829" y="179244"/>
                  </a:lnTo>
                  <a:cubicBezTo>
                    <a:pt x="297390" y="161148"/>
                    <a:pt x="313419" y="132121"/>
                    <a:pt x="313419" y="99346"/>
                  </a:cubicBezTo>
                  <a:cubicBezTo>
                    <a:pt x="313419" y="66543"/>
                    <a:pt x="297362" y="37489"/>
                    <a:pt x="272760" y="19392"/>
                  </a:cubicBezTo>
                  <a:lnTo>
                    <a:pt x="376875" y="19379"/>
                  </a:lnTo>
                  <a:cubicBezTo>
                    <a:pt x="378653" y="27124"/>
                    <a:pt x="382567" y="34209"/>
                    <a:pt x="388314" y="39956"/>
                  </a:cubicBezTo>
                  <a:close/>
                  <a:moveTo>
                    <a:pt x="39942" y="40011"/>
                  </a:moveTo>
                  <a:cubicBezTo>
                    <a:pt x="45690" y="34264"/>
                    <a:pt x="49604" y="27166"/>
                    <a:pt x="51382" y="19447"/>
                  </a:cubicBezTo>
                  <a:lnTo>
                    <a:pt x="155496" y="19434"/>
                  </a:lnTo>
                  <a:cubicBezTo>
                    <a:pt x="130908" y="37530"/>
                    <a:pt x="114851" y="66571"/>
                    <a:pt x="114851" y="99373"/>
                  </a:cubicBezTo>
                  <a:cubicBezTo>
                    <a:pt x="114851" y="132163"/>
                    <a:pt x="130894" y="161203"/>
                    <a:pt x="155455" y="179286"/>
                  </a:cubicBezTo>
                  <a:lnTo>
                    <a:pt x="51382" y="179299"/>
                  </a:lnTo>
                  <a:cubicBezTo>
                    <a:pt x="47702" y="163463"/>
                    <a:pt x="35215" y="150976"/>
                    <a:pt x="19378" y="147310"/>
                  </a:cubicBezTo>
                  <a:lnTo>
                    <a:pt x="19365" y="51465"/>
                  </a:lnTo>
                  <a:cubicBezTo>
                    <a:pt x="27097" y="49659"/>
                    <a:pt x="34195" y="45759"/>
                    <a:pt x="39942" y="40011"/>
                  </a:cubicBezTo>
                  <a:close/>
                </a:path>
              </a:pathLst>
            </a:custGeom>
            <a:solidFill>
              <a:srgbClr val="000000"/>
            </a:solidFill>
            <a:ln w="1378" cap="flat">
              <a:noFill/>
              <a:prstDash val="solid"/>
              <a:miter/>
            </a:ln>
          </p:spPr>
          <p:txBody>
            <a:bodyPr rtlCol="0" anchor="ctr"/>
            <a:lstStyle/>
            <a:p>
              <a:endParaRPr lang="en-US"/>
            </a:p>
          </p:txBody>
        </p:sp>
      </p:grpSp>
      <p:grpSp>
        <p:nvGrpSpPr>
          <p:cNvPr id="2252" name="Gráfico 3">
            <a:extLst>
              <a:ext uri="{FF2B5EF4-FFF2-40B4-BE49-F238E27FC236}">
                <a16:creationId xmlns:a16="http://schemas.microsoft.com/office/drawing/2014/main" id="{3C30FE6F-20D0-4659-A587-CB95B6162A4D}"/>
              </a:ext>
            </a:extLst>
          </p:cNvPr>
          <p:cNvGrpSpPr/>
          <p:nvPr/>
        </p:nvGrpSpPr>
        <p:grpSpPr>
          <a:xfrm>
            <a:off x="3352897" y="4907590"/>
            <a:ext cx="543149" cy="583712"/>
            <a:chOff x="3352897" y="4907590"/>
            <a:chExt cx="543149" cy="583712"/>
          </a:xfrm>
          <a:solidFill>
            <a:srgbClr val="000000"/>
          </a:solidFill>
        </p:grpSpPr>
        <p:sp>
          <p:nvSpPr>
            <p:cNvPr id="2253" name="Forma libre: forma 2252">
              <a:extLst>
                <a:ext uri="{FF2B5EF4-FFF2-40B4-BE49-F238E27FC236}">
                  <a16:creationId xmlns:a16="http://schemas.microsoft.com/office/drawing/2014/main" id="{6559432E-A018-42F7-908F-ED3FCD57CAEA}"/>
                </a:ext>
              </a:extLst>
            </p:cNvPr>
            <p:cNvSpPr/>
            <p:nvPr/>
          </p:nvSpPr>
          <p:spPr>
            <a:xfrm>
              <a:off x="3352897" y="4907590"/>
              <a:ext cx="543149" cy="583712"/>
            </a:xfrm>
            <a:custGeom>
              <a:avLst/>
              <a:gdLst>
                <a:gd name="connsiteX0" fmla="*/ 533447 w 543149"/>
                <a:gd name="connsiteY0" fmla="*/ 47950 h 583712"/>
                <a:gd name="connsiteX1" fmla="*/ 471245 w 543149"/>
                <a:gd name="connsiteY1" fmla="*/ 47950 h 583712"/>
                <a:gd name="connsiteX2" fmla="*/ 471245 w 543149"/>
                <a:gd name="connsiteY2" fmla="*/ 34581 h 583712"/>
                <a:gd name="connsiteX3" fmla="*/ 436664 w 543149"/>
                <a:gd name="connsiteY3" fmla="*/ 0 h 583712"/>
                <a:gd name="connsiteX4" fmla="*/ 402083 w 543149"/>
                <a:gd name="connsiteY4" fmla="*/ 34581 h 583712"/>
                <a:gd name="connsiteX5" fmla="*/ 402083 w 543149"/>
                <a:gd name="connsiteY5" fmla="*/ 47950 h 583712"/>
                <a:gd name="connsiteX6" fmla="*/ 141053 w 543149"/>
                <a:gd name="connsiteY6" fmla="*/ 47950 h 583712"/>
                <a:gd name="connsiteX7" fmla="*/ 141053 w 543149"/>
                <a:gd name="connsiteY7" fmla="*/ 34581 h 583712"/>
                <a:gd name="connsiteX8" fmla="*/ 106472 w 543149"/>
                <a:gd name="connsiteY8" fmla="*/ 0 h 583712"/>
                <a:gd name="connsiteX9" fmla="*/ 71891 w 543149"/>
                <a:gd name="connsiteY9" fmla="*/ 34581 h 583712"/>
                <a:gd name="connsiteX10" fmla="*/ 71891 w 543149"/>
                <a:gd name="connsiteY10" fmla="*/ 47950 h 583712"/>
                <a:gd name="connsiteX11" fmla="*/ 9689 w 543149"/>
                <a:gd name="connsiteY11" fmla="*/ 47950 h 583712"/>
                <a:gd name="connsiteX12" fmla="*/ 0 w 543149"/>
                <a:gd name="connsiteY12" fmla="*/ 57626 h 583712"/>
                <a:gd name="connsiteX13" fmla="*/ 0 w 543149"/>
                <a:gd name="connsiteY13" fmla="*/ 574023 h 583712"/>
                <a:gd name="connsiteX14" fmla="*/ 9689 w 543149"/>
                <a:gd name="connsiteY14" fmla="*/ 583712 h 583712"/>
                <a:gd name="connsiteX15" fmla="*/ 452776 w 543149"/>
                <a:gd name="connsiteY15" fmla="*/ 583712 h 583712"/>
                <a:gd name="connsiteX16" fmla="*/ 459626 w 543149"/>
                <a:gd name="connsiteY16" fmla="*/ 580873 h 583712"/>
                <a:gd name="connsiteX17" fmla="*/ 540310 w 543149"/>
                <a:gd name="connsiteY17" fmla="*/ 500189 h 583712"/>
                <a:gd name="connsiteX18" fmla="*/ 543149 w 543149"/>
                <a:gd name="connsiteY18" fmla="*/ 493339 h 583712"/>
                <a:gd name="connsiteX19" fmla="*/ 543149 w 543149"/>
                <a:gd name="connsiteY19" fmla="*/ 57626 h 583712"/>
                <a:gd name="connsiteX20" fmla="*/ 533447 w 543149"/>
                <a:gd name="connsiteY20" fmla="*/ 47950 h 583712"/>
                <a:gd name="connsiteX21" fmla="*/ 421448 w 543149"/>
                <a:gd name="connsiteY21" fmla="*/ 34581 h 583712"/>
                <a:gd name="connsiteX22" fmla="*/ 436664 w 543149"/>
                <a:gd name="connsiteY22" fmla="*/ 19365 h 583712"/>
                <a:gd name="connsiteX23" fmla="*/ 451880 w 543149"/>
                <a:gd name="connsiteY23" fmla="*/ 34581 h 583712"/>
                <a:gd name="connsiteX24" fmla="*/ 451880 w 543149"/>
                <a:gd name="connsiteY24" fmla="*/ 80684 h 583712"/>
                <a:gd name="connsiteX25" fmla="*/ 436664 w 543149"/>
                <a:gd name="connsiteY25" fmla="*/ 95900 h 583712"/>
                <a:gd name="connsiteX26" fmla="*/ 421448 w 543149"/>
                <a:gd name="connsiteY26" fmla="*/ 80684 h 583712"/>
                <a:gd name="connsiteX27" fmla="*/ 421448 w 543149"/>
                <a:gd name="connsiteY27" fmla="*/ 34581 h 583712"/>
                <a:gd name="connsiteX28" fmla="*/ 91256 w 543149"/>
                <a:gd name="connsiteY28" fmla="*/ 34581 h 583712"/>
                <a:gd name="connsiteX29" fmla="*/ 106472 w 543149"/>
                <a:gd name="connsiteY29" fmla="*/ 19365 h 583712"/>
                <a:gd name="connsiteX30" fmla="*/ 121688 w 543149"/>
                <a:gd name="connsiteY30" fmla="*/ 34581 h 583712"/>
                <a:gd name="connsiteX31" fmla="*/ 121688 w 543149"/>
                <a:gd name="connsiteY31" fmla="*/ 80684 h 583712"/>
                <a:gd name="connsiteX32" fmla="*/ 106472 w 543149"/>
                <a:gd name="connsiteY32" fmla="*/ 95900 h 583712"/>
                <a:gd name="connsiteX33" fmla="*/ 91256 w 543149"/>
                <a:gd name="connsiteY33" fmla="*/ 80684 h 583712"/>
                <a:gd name="connsiteX34" fmla="*/ 91256 w 543149"/>
                <a:gd name="connsiteY34" fmla="*/ 34581 h 583712"/>
                <a:gd name="connsiteX35" fmla="*/ 19365 w 543149"/>
                <a:gd name="connsiteY35" fmla="*/ 67315 h 583712"/>
                <a:gd name="connsiteX36" fmla="*/ 71891 w 543149"/>
                <a:gd name="connsiteY36" fmla="*/ 67315 h 583712"/>
                <a:gd name="connsiteX37" fmla="*/ 71891 w 543149"/>
                <a:gd name="connsiteY37" fmla="*/ 80684 h 583712"/>
                <a:gd name="connsiteX38" fmla="*/ 106472 w 543149"/>
                <a:gd name="connsiteY38" fmla="*/ 115265 h 583712"/>
                <a:gd name="connsiteX39" fmla="*/ 141053 w 543149"/>
                <a:gd name="connsiteY39" fmla="*/ 80684 h 583712"/>
                <a:gd name="connsiteX40" fmla="*/ 141053 w 543149"/>
                <a:gd name="connsiteY40" fmla="*/ 67315 h 583712"/>
                <a:gd name="connsiteX41" fmla="*/ 402083 w 543149"/>
                <a:gd name="connsiteY41" fmla="*/ 67315 h 583712"/>
                <a:gd name="connsiteX42" fmla="*/ 402083 w 543149"/>
                <a:gd name="connsiteY42" fmla="*/ 80684 h 583712"/>
                <a:gd name="connsiteX43" fmla="*/ 436664 w 543149"/>
                <a:gd name="connsiteY43" fmla="*/ 115265 h 583712"/>
                <a:gd name="connsiteX44" fmla="*/ 471245 w 543149"/>
                <a:gd name="connsiteY44" fmla="*/ 80684 h 583712"/>
                <a:gd name="connsiteX45" fmla="*/ 471245 w 543149"/>
                <a:gd name="connsiteY45" fmla="*/ 67315 h 583712"/>
                <a:gd name="connsiteX46" fmla="*/ 523771 w 543149"/>
                <a:gd name="connsiteY46" fmla="*/ 67315 h 583712"/>
                <a:gd name="connsiteX47" fmla="*/ 523771 w 543149"/>
                <a:gd name="connsiteY47" fmla="*/ 178403 h 583712"/>
                <a:gd name="connsiteX48" fmla="*/ 19365 w 543149"/>
                <a:gd name="connsiteY48" fmla="*/ 178403 h 583712"/>
                <a:gd name="connsiteX49" fmla="*/ 19365 w 543149"/>
                <a:gd name="connsiteY49" fmla="*/ 67315 h 583712"/>
                <a:gd name="connsiteX50" fmla="*/ 19365 w 543149"/>
                <a:gd name="connsiteY50" fmla="*/ 197768 h 583712"/>
                <a:gd name="connsiteX51" fmla="*/ 523771 w 543149"/>
                <a:gd name="connsiteY51" fmla="*/ 197768 h 583712"/>
                <a:gd name="connsiteX52" fmla="*/ 523771 w 543149"/>
                <a:gd name="connsiteY52" fmla="*/ 483649 h 583712"/>
                <a:gd name="connsiteX53" fmla="*/ 452763 w 543149"/>
                <a:gd name="connsiteY53" fmla="*/ 483649 h 583712"/>
                <a:gd name="connsiteX54" fmla="*/ 443073 w 543149"/>
                <a:gd name="connsiteY54" fmla="*/ 493339 h 583712"/>
                <a:gd name="connsiteX55" fmla="*/ 443073 w 543149"/>
                <a:gd name="connsiteY55" fmla="*/ 564347 h 583712"/>
                <a:gd name="connsiteX56" fmla="*/ 19351 w 543149"/>
                <a:gd name="connsiteY56" fmla="*/ 564347 h 583712"/>
                <a:gd name="connsiteX57" fmla="*/ 19351 w 543149"/>
                <a:gd name="connsiteY57" fmla="*/ 197768 h 583712"/>
                <a:gd name="connsiteX58" fmla="*/ 510071 w 543149"/>
                <a:gd name="connsiteY58" fmla="*/ 503028 h 583712"/>
                <a:gd name="connsiteX59" fmla="*/ 462438 w 543149"/>
                <a:gd name="connsiteY59" fmla="*/ 550661 h 583712"/>
                <a:gd name="connsiteX60" fmla="*/ 462438 w 543149"/>
                <a:gd name="connsiteY60" fmla="*/ 503028 h 583712"/>
                <a:gd name="connsiteX61" fmla="*/ 510071 w 543149"/>
                <a:gd name="connsiteY61" fmla="*/ 503028 h 58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43149" h="583712">
                  <a:moveTo>
                    <a:pt x="533447" y="47950"/>
                  </a:moveTo>
                  <a:lnTo>
                    <a:pt x="471245" y="47950"/>
                  </a:lnTo>
                  <a:lnTo>
                    <a:pt x="471245" y="34581"/>
                  </a:lnTo>
                  <a:cubicBezTo>
                    <a:pt x="471245" y="15519"/>
                    <a:pt x="455726" y="0"/>
                    <a:pt x="436664" y="0"/>
                  </a:cubicBezTo>
                  <a:cubicBezTo>
                    <a:pt x="417603" y="0"/>
                    <a:pt x="402083" y="15506"/>
                    <a:pt x="402083" y="34581"/>
                  </a:cubicBezTo>
                  <a:lnTo>
                    <a:pt x="402083" y="47950"/>
                  </a:lnTo>
                  <a:lnTo>
                    <a:pt x="141053" y="47950"/>
                  </a:lnTo>
                  <a:lnTo>
                    <a:pt x="141053" y="34581"/>
                  </a:lnTo>
                  <a:cubicBezTo>
                    <a:pt x="141053" y="15519"/>
                    <a:pt x="125533" y="0"/>
                    <a:pt x="106472" y="0"/>
                  </a:cubicBezTo>
                  <a:cubicBezTo>
                    <a:pt x="87410" y="0"/>
                    <a:pt x="71891" y="15506"/>
                    <a:pt x="71891" y="34581"/>
                  </a:cubicBezTo>
                  <a:lnTo>
                    <a:pt x="71891" y="47950"/>
                  </a:lnTo>
                  <a:lnTo>
                    <a:pt x="9689" y="47950"/>
                  </a:lnTo>
                  <a:cubicBezTo>
                    <a:pt x="4342" y="47950"/>
                    <a:pt x="0" y="52292"/>
                    <a:pt x="0" y="57626"/>
                  </a:cubicBezTo>
                  <a:lnTo>
                    <a:pt x="0" y="574023"/>
                  </a:lnTo>
                  <a:cubicBezTo>
                    <a:pt x="0" y="579371"/>
                    <a:pt x="4328" y="583712"/>
                    <a:pt x="9689" y="583712"/>
                  </a:cubicBezTo>
                  <a:lnTo>
                    <a:pt x="452776" y="583712"/>
                  </a:lnTo>
                  <a:cubicBezTo>
                    <a:pt x="455340" y="583712"/>
                    <a:pt x="457807" y="582692"/>
                    <a:pt x="459626" y="580873"/>
                  </a:cubicBezTo>
                  <a:lnTo>
                    <a:pt x="540310" y="500189"/>
                  </a:lnTo>
                  <a:cubicBezTo>
                    <a:pt x="542130" y="498370"/>
                    <a:pt x="543149" y="495916"/>
                    <a:pt x="543149" y="493339"/>
                  </a:cubicBezTo>
                  <a:lnTo>
                    <a:pt x="543149" y="57626"/>
                  </a:lnTo>
                  <a:cubicBezTo>
                    <a:pt x="543136" y="52278"/>
                    <a:pt x="538794" y="47950"/>
                    <a:pt x="533447" y="47950"/>
                  </a:cubicBezTo>
                  <a:close/>
                  <a:moveTo>
                    <a:pt x="421448" y="34581"/>
                  </a:moveTo>
                  <a:cubicBezTo>
                    <a:pt x="421448" y="26187"/>
                    <a:pt x="428271" y="19365"/>
                    <a:pt x="436664" y="19365"/>
                  </a:cubicBezTo>
                  <a:cubicBezTo>
                    <a:pt x="445058" y="19365"/>
                    <a:pt x="451880" y="26187"/>
                    <a:pt x="451880" y="34581"/>
                  </a:cubicBezTo>
                  <a:lnTo>
                    <a:pt x="451880" y="80684"/>
                  </a:lnTo>
                  <a:cubicBezTo>
                    <a:pt x="451880" y="89078"/>
                    <a:pt x="445058" y="95900"/>
                    <a:pt x="436664" y="95900"/>
                  </a:cubicBezTo>
                  <a:cubicBezTo>
                    <a:pt x="428271" y="95900"/>
                    <a:pt x="421448" y="89078"/>
                    <a:pt x="421448" y="80684"/>
                  </a:cubicBezTo>
                  <a:lnTo>
                    <a:pt x="421448" y="34581"/>
                  </a:lnTo>
                  <a:close/>
                  <a:moveTo>
                    <a:pt x="91256" y="34581"/>
                  </a:moveTo>
                  <a:cubicBezTo>
                    <a:pt x="91256" y="26187"/>
                    <a:pt x="98078" y="19365"/>
                    <a:pt x="106472" y="19365"/>
                  </a:cubicBezTo>
                  <a:cubicBezTo>
                    <a:pt x="114865" y="19365"/>
                    <a:pt x="121688" y="26187"/>
                    <a:pt x="121688" y="34581"/>
                  </a:cubicBezTo>
                  <a:lnTo>
                    <a:pt x="121688" y="80684"/>
                  </a:lnTo>
                  <a:cubicBezTo>
                    <a:pt x="121688" y="89078"/>
                    <a:pt x="114865" y="95900"/>
                    <a:pt x="106472" y="95900"/>
                  </a:cubicBezTo>
                  <a:cubicBezTo>
                    <a:pt x="98078" y="95900"/>
                    <a:pt x="91256" y="89078"/>
                    <a:pt x="91256" y="80684"/>
                  </a:cubicBezTo>
                  <a:lnTo>
                    <a:pt x="91256" y="34581"/>
                  </a:lnTo>
                  <a:close/>
                  <a:moveTo>
                    <a:pt x="19365" y="67315"/>
                  </a:moveTo>
                  <a:lnTo>
                    <a:pt x="71891" y="67315"/>
                  </a:lnTo>
                  <a:lnTo>
                    <a:pt x="71891" y="80684"/>
                  </a:lnTo>
                  <a:cubicBezTo>
                    <a:pt x="71891" y="99746"/>
                    <a:pt x="87410" y="115265"/>
                    <a:pt x="106472" y="115265"/>
                  </a:cubicBezTo>
                  <a:cubicBezTo>
                    <a:pt x="125533" y="115265"/>
                    <a:pt x="141053" y="99746"/>
                    <a:pt x="141053" y="80684"/>
                  </a:cubicBezTo>
                  <a:lnTo>
                    <a:pt x="141053" y="67315"/>
                  </a:lnTo>
                  <a:lnTo>
                    <a:pt x="402083" y="67315"/>
                  </a:lnTo>
                  <a:lnTo>
                    <a:pt x="402083" y="80684"/>
                  </a:lnTo>
                  <a:cubicBezTo>
                    <a:pt x="402083" y="99746"/>
                    <a:pt x="417589" y="115265"/>
                    <a:pt x="436664" y="115265"/>
                  </a:cubicBezTo>
                  <a:cubicBezTo>
                    <a:pt x="455740" y="115265"/>
                    <a:pt x="471245" y="99746"/>
                    <a:pt x="471245" y="80684"/>
                  </a:cubicBezTo>
                  <a:lnTo>
                    <a:pt x="471245" y="67315"/>
                  </a:lnTo>
                  <a:lnTo>
                    <a:pt x="523771" y="67315"/>
                  </a:lnTo>
                  <a:lnTo>
                    <a:pt x="523771" y="178403"/>
                  </a:lnTo>
                  <a:lnTo>
                    <a:pt x="19365" y="178403"/>
                  </a:lnTo>
                  <a:lnTo>
                    <a:pt x="19365" y="67315"/>
                  </a:lnTo>
                  <a:close/>
                  <a:moveTo>
                    <a:pt x="19365" y="197768"/>
                  </a:moveTo>
                  <a:lnTo>
                    <a:pt x="523771" y="197768"/>
                  </a:lnTo>
                  <a:lnTo>
                    <a:pt x="523771" y="483649"/>
                  </a:lnTo>
                  <a:lnTo>
                    <a:pt x="452763" y="483649"/>
                  </a:lnTo>
                  <a:cubicBezTo>
                    <a:pt x="447415" y="483649"/>
                    <a:pt x="443073" y="487991"/>
                    <a:pt x="443073" y="493339"/>
                  </a:cubicBezTo>
                  <a:lnTo>
                    <a:pt x="443073" y="564347"/>
                  </a:lnTo>
                  <a:lnTo>
                    <a:pt x="19351" y="564347"/>
                  </a:lnTo>
                  <a:lnTo>
                    <a:pt x="19351" y="197768"/>
                  </a:lnTo>
                  <a:close/>
                  <a:moveTo>
                    <a:pt x="510071" y="503028"/>
                  </a:moveTo>
                  <a:lnTo>
                    <a:pt x="462438" y="550661"/>
                  </a:lnTo>
                  <a:lnTo>
                    <a:pt x="462438" y="503028"/>
                  </a:lnTo>
                  <a:lnTo>
                    <a:pt x="510071" y="503028"/>
                  </a:lnTo>
                  <a:close/>
                </a:path>
              </a:pathLst>
            </a:custGeom>
            <a:solidFill>
              <a:srgbClr val="000000"/>
            </a:solidFill>
            <a:ln w="1378" cap="flat">
              <a:noFill/>
              <a:prstDash val="solid"/>
              <a:miter/>
            </a:ln>
          </p:spPr>
          <p:txBody>
            <a:bodyPr rtlCol="0" anchor="ctr"/>
            <a:lstStyle/>
            <a:p>
              <a:endParaRPr lang="en-US"/>
            </a:p>
          </p:txBody>
        </p:sp>
        <p:sp>
          <p:nvSpPr>
            <p:cNvPr id="2254" name="Forma libre: forma 2253">
              <a:extLst>
                <a:ext uri="{FF2B5EF4-FFF2-40B4-BE49-F238E27FC236}">
                  <a16:creationId xmlns:a16="http://schemas.microsoft.com/office/drawing/2014/main" id="{23F526E7-35F8-4C25-A804-52B5DEBD5313}"/>
                </a:ext>
              </a:extLst>
            </p:cNvPr>
            <p:cNvSpPr/>
            <p:nvPr/>
          </p:nvSpPr>
          <p:spPr>
            <a:xfrm>
              <a:off x="3476211" y="5140407"/>
              <a:ext cx="296493" cy="296494"/>
            </a:xfrm>
            <a:custGeom>
              <a:avLst/>
              <a:gdLst>
                <a:gd name="connsiteX0" fmla="*/ 148247 w 296493"/>
                <a:gd name="connsiteY0" fmla="*/ 0 h 296494"/>
                <a:gd name="connsiteX1" fmla="*/ 0 w 296493"/>
                <a:gd name="connsiteY1" fmla="*/ 148247 h 296494"/>
                <a:gd name="connsiteX2" fmla="*/ 148247 w 296493"/>
                <a:gd name="connsiteY2" fmla="*/ 296494 h 296494"/>
                <a:gd name="connsiteX3" fmla="*/ 296494 w 296493"/>
                <a:gd name="connsiteY3" fmla="*/ 148247 h 296494"/>
                <a:gd name="connsiteX4" fmla="*/ 148247 w 296493"/>
                <a:gd name="connsiteY4" fmla="*/ 0 h 296494"/>
                <a:gd name="connsiteX5" fmla="*/ 148247 w 296493"/>
                <a:gd name="connsiteY5" fmla="*/ 277115 h 296494"/>
                <a:gd name="connsiteX6" fmla="*/ 19365 w 296493"/>
                <a:gd name="connsiteY6" fmla="*/ 148233 h 296494"/>
                <a:gd name="connsiteX7" fmla="*/ 148247 w 296493"/>
                <a:gd name="connsiteY7" fmla="*/ 19351 h 296494"/>
                <a:gd name="connsiteX8" fmla="*/ 277129 w 296493"/>
                <a:gd name="connsiteY8" fmla="*/ 148233 h 296494"/>
                <a:gd name="connsiteX9" fmla="*/ 148247 w 296493"/>
                <a:gd name="connsiteY9" fmla="*/ 277115 h 29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493" h="296494">
                  <a:moveTo>
                    <a:pt x="148247" y="0"/>
                  </a:moveTo>
                  <a:cubicBezTo>
                    <a:pt x="66502" y="0"/>
                    <a:pt x="0" y="66502"/>
                    <a:pt x="0" y="148247"/>
                  </a:cubicBezTo>
                  <a:cubicBezTo>
                    <a:pt x="0" y="229992"/>
                    <a:pt x="66502" y="296494"/>
                    <a:pt x="148247" y="296494"/>
                  </a:cubicBezTo>
                  <a:cubicBezTo>
                    <a:pt x="229992" y="296494"/>
                    <a:pt x="296494" y="229992"/>
                    <a:pt x="296494" y="148247"/>
                  </a:cubicBezTo>
                  <a:cubicBezTo>
                    <a:pt x="296494" y="66502"/>
                    <a:pt x="229992" y="0"/>
                    <a:pt x="148247" y="0"/>
                  </a:cubicBezTo>
                  <a:close/>
                  <a:moveTo>
                    <a:pt x="148247" y="277115"/>
                  </a:moveTo>
                  <a:cubicBezTo>
                    <a:pt x="77183" y="277115"/>
                    <a:pt x="19365" y="219297"/>
                    <a:pt x="19365" y="148233"/>
                  </a:cubicBezTo>
                  <a:cubicBezTo>
                    <a:pt x="19365" y="77169"/>
                    <a:pt x="77183" y="19351"/>
                    <a:pt x="148247" y="19351"/>
                  </a:cubicBezTo>
                  <a:cubicBezTo>
                    <a:pt x="219311" y="19351"/>
                    <a:pt x="277129" y="77169"/>
                    <a:pt x="277129" y="148233"/>
                  </a:cubicBezTo>
                  <a:cubicBezTo>
                    <a:pt x="277129" y="219311"/>
                    <a:pt x="219324" y="277115"/>
                    <a:pt x="148247" y="277115"/>
                  </a:cubicBezTo>
                  <a:close/>
                </a:path>
              </a:pathLst>
            </a:custGeom>
            <a:solidFill>
              <a:srgbClr val="000000"/>
            </a:solidFill>
            <a:ln w="1378" cap="flat">
              <a:noFill/>
              <a:prstDash val="solid"/>
              <a:miter/>
            </a:ln>
          </p:spPr>
          <p:txBody>
            <a:bodyPr rtlCol="0" anchor="ctr"/>
            <a:lstStyle/>
            <a:p>
              <a:endParaRPr lang="en-US"/>
            </a:p>
          </p:txBody>
        </p:sp>
        <p:sp>
          <p:nvSpPr>
            <p:cNvPr id="2255" name="Forma libre: forma 2254">
              <a:extLst>
                <a:ext uri="{FF2B5EF4-FFF2-40B4-BE49-F238E27FC236}">
                  <a16:creationId xmlns:a16="http://schemas.microsoft.com/office/drawing/2014/main" id="{4D275464-A9F9-4871-AFBF-C17E08110975}"/>
                </a:ext>
              </a:extLst>
            </p:cNvPr>
            <p:cNvSpPr/>
            <p:nvPr/>
          </p:nvSpPr>
          <p:spPr>
            <a:xfrm>
              <a:off x="3577459" y="5178048"/>
              <a:ext cx="94094" cy="221212"/>
            </a:xfrm>
            <a:custGeom>
              <a:avLst/>
              <a:gdLst>
                <a:gd name="connsiteX0" fmla="*/ 74716 w 94094"/>
                <a:gd name="connsiteY0" fmla="*/ 73310 h 221212"/>
                <a:gd name="connsiteX1" fmla="*/ 84405 w 94094"/>
                <a:gd name="connsiteY1" fmla="*/ 83000 h 221212"/>
                <a:gd name="connsiteX2" fmla="*/ 94095 w 94094"/>
                <a:gd name="connsiteY2" fmla="*/ 73310 h 221212"/>
                <a:gd name="connsiteX3" fmla="*/ 56688 w 94094"/>
                <a:gd name="connsiteY3" fmla="*/ 27331 h 221212"/>
                <a:gd name="connsiteX4" fmla="*/ 56688 w 94094"/>
                <a:gd name="connsiteY4" fmla="*/ 9689 h 221212"/>
                <a:gd name="connsiteX5" fmla="*/ 46999 w 94094"/>
                <a:gd name="connsiteY5" fmla="*/ 0 h 221212"/>
                <a:gd name="connsiteX6" fmla="*/ 37310 w 94094"/>
                <a:gd name="connsiteY6" fmla="*/ 9689 h 221212"/>
                <a:gd name="connsiteX7" fmla="*/ 37310 w 94094"/>
                <a:gd name="connsiteY7" fmla="*/ 27386 h 221212"/>
                <a:gd name="connsiteX8" fmla="*/ 124 w 94094"/>
                <a:gd name="connsiteY8" fmla="*/ 73310 h 221212"/>
                <a:gd name="connsiteX9" fmla="*/ 37310 w 94094"/>
                <a:gd name="connsiteY9" fmla="*/ 119248 h 221212"/>
                <a:gd name="connsiteX10" fmla="*/ 37310 w 94094"/>
                <a:gd name="connsiteY10" fmla="*/ 173662 h 221212"/>
                <a:gd name="connsiteX11" fmla="*/ 19378 w 94094"/>
                <a:gd name="connsiteY11" fmla="*/ 147902 h 221212"/>
                <a:gd name="connsiteX12" fmla="*/ 9689 w 94094"/>
                <a:gd name="connsiteY12" fmla="*/ 138213 h 221212"/>
                <a:gd name="connsiteX13" fmla="*/ 0 w 94094"/>
                <a:gd name="connsiteY13" fmla="*/ 147902 h 221212"/>
                <a:gd name="connsiteX14" fmla="*/ 37296 w 94094"/>
                <a:gd name="connsiteY14" fmla="*/ 193854 h 221212"/>
                <a:gd name="connsiteX15" fmla="*/ 37296 w 94094"/>
                <a:gd name="connsiteY15" fmla="*/ 211523 h 221212"/>
                <a:gd name="connsiteX16" fmla="*/ 46985 w 94094"/>
                <a:gd name="connsiteY16" fmla="*/ 221213 h 221212"/>
                <a:gd name="connsiteX17" fmla="*/ 56675 w 94094"/>
                <a:gd name="connsiteY17" fmla="*/ 211523 h 221212"/>
                <a:gd name="connsiteX18" fmla="*/ 56675 w 94094"/>
                <a:gd name="connsiteY18" fmla="*/ 193854 h 221212"/>
                <a:gd name="connsiteX19" fmla="*/ 93971 w 94094"/>
                <a:gd name="connsiteY19" fmla="*/ 147902 h 221212"/>
                <a:gd name="connsiteX20" fmla="*/ 56675 w 94094"/>
                <a:gd name="connsiteY20" fmla="*/ 101951 h 221212"/>
                <a:gd name="connsiteX21" fmla="*/ 56675 w 94094"/>
                <a:gd name="connsiteY21" fmla="*/ 47523 h 221212"/>
                <a:gd name="connsiteX22" fmla="*/ 74716 w 94094"/>
                <a:gd name="connsiteY22" fmla="*/ 73310 h 221212"/>
                <a:gd name="connsiteX23" fmla="*/ 19503 w 94094"/>
                <a:gd name="connsiteY23" fmla="*/ 73310 h 221212"/>
                <a:gd name="connsiteX24" fmla="*/ 37324 w 94094"/>
                <a:gd name="connsiteY24" fmla="*/ 47578 h 221212"/>
                <a:gd name="connsiteX25" fmla="*/ 37324 w 94094"/>
                <a:gd name="connsiteY25" fmla="*/ 99043 h 221212"/>
                <a:gd name="connsiteX26" fmla="*/ 19503 w 94094"/>
                <a:gd name="connsiteY26" fmla="*/ 73310 h 221212"/>
                <a:gd name="connsiteX27" fmla="*/ 74620 w 94094"/>
                <a:gd name="connsiteY27" fmla="*/ 147889 h 221212"/>
                <a:gd name="connsiteX28" fmla="*/ 56688 w 94094"/>
                <a:gd name="connsiteY28" fmla="*/ 173649 h 221212"/>
                <a:gd name="connsiteX29" fmla="*/ 56688 w 94094"/>
                <a:gd name="connsiteY29" fmla="*/ 122129 h 221212"/>
                <a:gd name="connsiteX30" fmla="*/ 74620 w 94094"/>
                <a:gd name="connsiteY30" fmla="*/ 147889 h 22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4094" h="221212">
                  <a:moveTo>
                    <a:pt x="74716" y="73310"/>
                  </a:moveTo>
                  <a:cubicBezTo>
                    <a:pt x="74716" y="78658"/>
                    <a:pt x="79044" y="83000"/>
                    <a:pt x="84405" y="83000"/>
                  </a:cubicBezTo>
                  <a:cubicBezTo>
                    <a:pt x="89753" y="83000"/>
                    <a:pt x="94095" y="78658"/>
                    <a:pt x="94095" y="73310"/>
                  </a:cubicBezTo>
                  <a:cubicBezTo>
                    <a:pt x="94095" y="50693"/>
                    <a:pt x="78024" y="31755"/>
                    <a:pt x="56688" y="27331"/>
                  </a:cubicBezTo>
                  <a:lnTo>
                    <a:pt x="56688" y="9689"/>
                  </a:lnTo>
                  <a:cubicBezTo>
                    <a:pt x="56688" y="4342"/>
                    <a:pt x="52361" y="0"/>
                    <a:pt x="46999" y="0"/>
                  </a:cubicBezTo>
                  <a:cubicBezTo>
                    <a:pt x="41638" y="0"/>
                    <a:pt x="37310" y="4342"/>
                    <a:pt x="37310" y="9689"/>
                  </a:cubicBezTo>
                  <a:lnTo>
                    <a:pt x="37310" y="27386"/>
                  </a:lnTo>
                  <a:cubicBezTo>
                    <a:pt x="16098" y="31907"/>
                    <a:pt x="124" y="50776"/>
                    <a:pt x="124" y="73310"/>
                  </a:cubicBezTo>
                  <a:cubicBezTo>
                    <a:pt x="124" y="95859"/>
                    <a:pt x="16098" y="114727"/>
                    <a:pt x="37310" y="119248"/>
                  </a:cubicBezTo>
                  <a:lnTo>
                    <a:pt x="37310" y="173662"/>
                  </a:lnTo>
                  <a:cubicBezTo>
                    <a:pt x="26863" y="169721"/>
                    <a:pt x="19378" y="159701"/>
                    <a:pt x="19378" y="147902"/>
                  </a:cubicBezTo>
                  <a:cubicBezTo>
                    <a:pt x="19378" y="142555"/>
                    <a:pt x="15051" y="138213"/>
                    <a:pt x="9689" y="138213"/>
                  </a:cubicBezTo>
                  <a:cubicBezTo>
                    <a:pt x="4342" y="138213"/>
                    <a:pt x="0" y="142555"/>
                    <a:pt x="0" y="147902"/>
                  </a:cubicBezTo>
                  <a:cubicBezTo>
                    <a:pt x="0" y="170478"/>
                    <a:pt x="16016" y="189389"/>
                    <a:pt x="37296" y="193854"/>
                  </a:cubicBezTo>
                  <a:lnTo>
                    <a:pt x="37296" y="211523"/>
                  </a:lnTo>
                  <a:cubicBezTo>
                    <a:pt x="37296" y="216871"/>
                    <a:pt x="41624" y="221213"/>
                    <a:pt x="46985" y="221213"/>
                  </a:cubicBezTo>
                  <a:cubicBezTo>
                    <a:pt x="52347" y="221213"/>
                    <a:pt x="56675" y="216871"/>
                    <a:pt x="56675" y="211523"/>
                  </a:cubicBezTo>
                  <a:lnTo>
                    <a:pt x="56675" y="193854"/>
                  </a:lnTo>
                  <a:cubicBezTo>
                    <a:pt x="77941" y="189375"/>
                    <a:pt x="93971" y="170478"/>
                    <a:pt x="93971" y="147902"/>
                  </a:cubicBezTo>
                  <a:cubicBezTo>
                    <a:pt x="93971" y="125326"/>
                    <a:pt x="77955" y="106416"/>
                    <a:pt x="56675" y="101951"/>
                  </a:cubicBezTo>
                  <a:lnTo>
                    <a:pt x="56675" y="47523"/>
                  </a:lnTo>
                  <a:cubicBezTo>
                    <a:pt x="67191" y="51423"/>
                    <a:pt x="74716" y="61457"/>
                    <a:pt x="74716" y="73310"/>
                  </a:cubicBezTo>
                  <a:close/>
                  <a:moveTo>
                    <a:pt x="19503" y="73310"/>
                  </a:moveTo>
                  <a:cubicBezTo>
                    <a:pt x="19503" y="61540"/>
                    <a:pt x="26931" y="51548"/>
                    <a:pt x="37324" y="47578"/>
                  </a:cubicBezTo>
                  <a:lnTo>
                    <a:pt x="37324" y="99043"/>
                  </a:lnTo>
                  <a:cubicBezTo>
                    <a:pt x="26931" y="95073"/>
                    <a:pt x="19503" y="85067"/>
                    <a:pt x="19503" y="73310"/>
                  </a:cubicBezTo>
                  <a:close/>
                  <a:moveTo>
                    <a:pt x="74620" y="147889"/>
                  </a:moveTo>
                  <a:cubicBezTo>
                    <a:pt x="74620" y="159701"/>
                    <a:pt x="67136" y="169707"/>
                    <a:pt x="56688" y="173649"/>
                  </a:cubicBezTo>
                  <a:lnTo>
                    <a:pt x="56688" y="122129"/>
                  </a:lnTo>
                  <a:cubicBezTo>
                    <a:pt x="67136" y="126071"/>
                    <a:pt x="74620" y="136091"/>
                    <a:pt x="74620" y="147889"/>
                  </a:cubicBezTo>
                  <a:close/>
                </a:path>
              </a:pathLst>
            </a:custGeom>
            <a:solidFill>
              <a:srgbClr val="000000"/>
            </a:solidFill>
            <a:ln w="1378" cap="flat">
              <a:noFill/>
              <a:prstDash val="solid"/>
              <a:miter/>
            </a:ln>
          </p:spPr>
          <p:txBody>
            <a:bodyPr rtlCol="0" anchor="ctr"/>
            <a:lstStyle/>
            <a:p>
              <a:endParaRPr lang="en-US"/>
            </a:p>
          </p:txBody>
        </p:sp>
      </p:grpSp>
      <p:grpSp>
        <p:nvGrpSpPr>
          <p:cNvPr id="2256" name="Gráfico 3">
            <a:extLst>
              <a:ext uri="{FF2B5EF4-FFF2-40B4-BE49-F238E27FC236}">
                <a16:creationId xmlns:a16="http://schemas.microsoft.com/office/drawing/2014/main" id="{678582E7-2269-448D-BE5D-4B800A193C8D}"/>
              </a:ext>
            </a:extLst>
          </p:cNvPr>
          <p:cNvGrpSpPr/>
          <p:nvPr/>
        </p:nvGrpSpPr>
        <p:grpSpPr>
          <a:xfrm>
            <a:off x="3342711" y="3269858"/>
            <a:ext cx="563479" cy="583725"/>
            <a:chOff x="3342711" y="3269858"/>
            <a:chExt cx="563479" cy="583725"/>
          </a:xfrm>
          <a:solidFill>
            <a:srgbClr val="000000"/>
          </a:solidFill>
        </p:grpSpPr>
        <p:sp>
          <p:nvSpPr>
            <p:cNvPr id="2257" name="Forma libre: forma 2256">
              <a:extLst>
                <a:ext uri="{FF2B5EF4-FFF2-40B4-BE49-F238E27FC236}">
                  <a16:creationId xmlns:a16="http://schemas.microsoft.com/office/drawing/2014/main" id="{A5D41961-38E3-48EA-88E0-1C8E5C78BA80}"/>
                </a:ext>
              </a:extLst>
            </p:cNvPr>
            <p:cNvSpPr/>
            <p:nvPr/>
          </p:nvSpPr>
          <p:spPr>
            <a:xfrm>
              <a:off x="3342711" y="3269858"/>
              <a:ext cx="563479" cy="583725"/>
            </a:xfrm>
            <a:custGeom>
              <a:avLst/>
              <a:gdLst>
                <a:gd name="connsiteX0" fmla="*/ 563479 w 563479"/>
                <a:gd name="connsiteY0" fmla="*/ 406480 h 583725"/>
                <a:gd name="connsiteX1" fmla="*/ 449096 w 563479"/>
                <a:gd name="connsiteY1" fmla="*/ 284406 h 583725"/>
                <a:gd name="connsiteX2" fmla="*/ 449096 w 563479"/>
                <a:gd name="connsiteY2" fmla="*/ 87617 h 583725"/>
                <a:gd name="connsiteX3" fmla="*/ 446257 w 563479"/>
                <a:gd name="connsiteY3" fmla="*/ 80767 h 583725"/>
                <a:gd name="connsiteX4" fmla="*/ 368343 w 563479"/>
                <a:gd name="connsiteY4" fmla="*/ 2839 h 583725"/>
                <a:gd name="connsiteX5" fmla="*/ 361493 w 563479"/>
                <a:gd name="connsiteY5" fmla="*/ 0 h 583725"/>
                <a:gd name="connsiteX6" fmla="*/ 9689 w 563479"/>
                <a:gd name="connsiteY6" fmla="*/ 0 h 583725"/>
                <a:gd name="connsiteX7" fmla="*/ 0 w 563479"/>
                <a:gd name="connsiteY7" fmla="*/ 9689 h 583725"/>
                <a:gd name="connsiteX8" fmla="*/ 0 w 563479"/>
                <a:gd name="connsiteY8" fmla="*/ 574037 h 583725"/>
                <a:gd name="connsiteX9" fmla="*/ 9689 w 563479"/>
                <a:gd name="connsiteY9" fmla="*/ 583726 h 583725"/>
                <a:gd name="connsiteX10" fmla="*/ 439407 w 563479"/>
                <a:gd name="connsiteY10" fmla="*/ 583726 h 583725"/>
                <a:gd name="connsiteX11" fmla="*/ 449096 w 563479"/>
                <a:gd name="connsiteY11" fmla="*/ 574037 h 583725"/>
                <a:gd name="connsiteX12" fmla="*/ 449096 w 563479"/>
                <a:gd name="connsiteY12" fmla="*/ 528554 h 583725"/>
                <a:gd name="connsiteX13" fmla="*/ 563479 w 563479"/>
                <a:gd name="connsiteY13" fmla="*/ 406480 h 583725"/>
                <a:gd name="connsiteX14" fmla="*/ 371183 w 563479"/>
                <a:gd name="connsiteY14" fmla="*/ 33065 h 583725"/>
                <a:gd name="connsiteX15" fmla="*/ 416045 w 563479"/>
                <a:gd name="connsiteY15" fmla="*/ 77928 h 583725"/>
                <a:gd name="connsiteX16" fmla="*/ 371183 w 563479"/>
                <a:gd name="connsiteY16" fmla="*/ 77928 h 583725"/>
                <a:gd name="connsiteX17" fmla="*/ 371183 w 563479"/>
                <a:gd name="connsiteY17" fmla="*/ 33065 h 583725"/>
                <a:gd name="connsiteX18" fmla="*/ 19379 w 563479"/>
                <a:gd name="connsiteY18" fmla="*/ 564361 h 583725"/>
                <a:gd name="connsiteX19" fmla="*/ 19379 w 563479"/>
                <a:gd name="connsiteY19" fmla="*/ 19379 h 583725"/>
                <a:gd name="connsiteX20" fmla="*/ 351818 w 563479"/>
                <a:gd name="connsiteY20" fmla="*/ 19379 h 583725"/>
                <a:gd name="connsiteX21" fmla="*/ 351818 w 563479"/>
                <a:gd name="connsiteY21" fmla="*/ 87617 h 583725"/>
                <a:gd name="connsiteX22" fmla="*/ 361507 w 563479"/>
                <a:gd name="connsiteY22" fmla="*/ 97306 h 583725"/>
                <a:gd name="connsiteX23" fmla="*/ 429745 w 563479"/>
                <a:gd name="connsiteY23" fmla="*/ 97306 h 583725"/>
                <a:gd name="connsiteX24" fmla="*/ 429745 w 563479"/>
                <a:gd name="connsiteY24" fmla="*/ 284668 h 583725"/>
                <a:gd name="connsiteX25" fmla="*/ 318753 w 563479"/>
                <a:gd name="connsiteY25" fmla="*/ 406494 h 583725"/>
                <a:gd name="connsiteX26" fmla="*/ 429745 w 563479"/>
                <a:gd name="connsiteY26" fmla="*/ 528319 h 583725"/>
                <a:gd name="connsiteX27" fmla="*/ 429745 w 563479"/>
                <a:gd name="connsiteY27" fmla="*/ 564375 h 583725"/>
                <a:gd name="connsiteX28" fmla="*/ 19379 w 563479"/>
                <a:gd name="connsiteY28" fmla="*/ 564375 h 583725"/>
                <a:gd name="connsiteX29" fmla="*/ 441116 w 563479"/>
                <a:gd name="connsiteY29" fmla="*/ 509478 h 583725"/>
                <a:gd name="connsiteX30" fmla="*/ 338118 w 563479"/>
                <a:gd name="connsiteY30" fmla="*/ 406480 h 583725"/>
                <a:gd name="connsiteX31" fmla="*/ 441116 w 563479"/>
                <a:gd name="connsiteY31" fmla="*/ 303482 h 583725"/>
                <a:gd name="connsiteX32" fmla="*/ 544128 w 563479"/>
                <a:gd name="connsiteY32" fmla="*/ 406480 h 583725"/>
                <a:gd name="connsiteX33" fmla="*/ 441116 w 563479"/>
                <a:gd name="connsiteY33" fmla="*/ 509478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63479" h="583725">
                  <a:moveTo>
                    <a:pt x="563479" y="406480"/>
                  </a:moveTo>
                  <a:cubicBezTo>
                    <a:pt x="563479" y="341688"/>
                    <a:pt x="512855" y="288541"/>
                    <a:pt x="449096" y="284406"/>
                  </a:cubicBezTo>
                  <a:lnTo>
                    <a:pt x="449096" y="87617"/>
                  </a:lnTo>
                  <a:cubicBezTo>
                    <a:pt x="449096" y="85053"/>
                    <a:pt x="448076" y="82586"/>
                    <a:pt x="446257" y="80767"/>
                  </a:cubicBezTo>
                  <a:lnTo>
                    <a:pt x="368343" y="2839"/>
                  </a:lnTo>
                  <a:cubicBezTo>
                    <a:pt x="366524" y="1020"/>
                    <a:pt x="364071" y="0"/>
                    <a:pt x="361493" y="0"/>
                  </a:cubicBezTo>
                  <a:lnTo>
                    <a:pt x="9689" y="0"/>
                  </a:lnTo>
                  <a:cubicBezTo>
                    <a:pt x="4342" y="0"/>
                    <a:pt x="0" y="4342"/>
                    <a:pt x="0" y="9689"/>
                  </a:cubicBezTo>
                  <a:lnTo>
                    <a:pt x="0" y="574037"/>
                  </a:lnTo>
                  <a:cubicBezTo>
                    <a:pt x="0" y="579384"/>
                    <a:pt x="4328" y="583726"/>
                    <a:pt x="9689" y="583726"/>
                  </a:cubicBezTo>
                  <a:lnTo>
                    <a:pt x="439407" y="583726"/>
                  </a:lnTo>
                  <a:cubicBezTo>
                    <a:pt x="444755" y="583726"/>
                    <a:pt x="449096" y="579384"/>
                    <a:pt x="449096" y="574037"/>
                  </a:cubicBezTo>
                  <a:lnTo>
                    <a:pt x="449096" y="528554"/>
                  </a:lnTo>
                  <a:cubicBezTo>
                    <a:pt x="512869" y="524419"/>
                    <a:pt x="563479" y="471273"/>
                    <a:pt x="563479" y="406480"/>
                  </a:cubicBezTo>
                  <a:close/>
                  <a:moveTo>
                    <a:pt x="371183" y="33065"/>
                  </a:moveTo>
                  <a:lnTo>
                    <a:pt x="416045" y="77928"/>
                  </a:lnTo>
                  <a:lnTo>
                    <a:pt x="371183" y="77928"/>
                  </a:lnTo>
                  <a:lnTo>
                    <a:pt x="371183" y="33065"/>
                  </a:lnTo>
                  <a:close/>
                  <a:moveTo>
                    <a:pt x="19379" y="564361"/>
                  </a:moveTo>
                  <a:lnTo>
                    <a:pt x="19379" y="19379"/>
                  </a:lnTo>
                  <a:lnTo>
                    <a:pt x="351818" y="19379"/>
                  </a:lnTo>
                  <a:lnTo>
                    <a:pt x="351818" y="87617"/>
                  </a:lnTo>
                  <a:cubicBezTo>
                    <a:pt x="351818" y="92965"/>
                    <a:pt x="356146" y="97306"/>
                    <a:pt x="361507" y="97306"/>
                  </a:cubicBezTo>
                  <a:lnTo>
                    <a:pt x="429745" y="97306"/>
                  </a:lnTo>
                  <a:lnTo>
                    <a:pt x="429745" y="284668"/>
                  </a:lnTo>
                  <a:cubicBezTo>
                    <a:pt x="367585" y="290429"/>
                    <a:pt x="318753" y="342845"/>
                    <a:pt x="318753" y="406494"/>
                  </a:cubicBezTo>
                  <a:cubicBezTo>
                    <a:pt x="318753" y="470129"/>
                    <a:pt x="367585" y="522558"/>
                    <a:pt x="429745" y="528319"/>
                  </a:cubicBezTo>
                  <a:lnTo>
                    <a:pt x="429745" y="564375"/>
                  </a:lnTo>
                  <a:lnTo>
                    <a:pt x="19379" y="564375"/>
                  </a:lnTo>
                  <a:close/>
                  <a:moveTo>
                    <a:pt x="441116" y="509478"/>
                  </a:moveTo>
                  <a:cubicBezTo>
                    <a:pt x="384318" y="509478"/>
                    <a:pt x="338118" y="463265"/>
                    <a:pt x="338118" y="406480"/>
                  </a:cubicBezTo>
                  <a:cubicBezTo>
                    <a:pt x="338118" y="349695"/>
                    <a:pt x="384331" y="303482"/>
                    <a:pt x="441116" y="303482"/>
                  </a:cubicBezTo>
                  <a:cubicBezTo>
                    <a:pt x="497915" y="303482"/>
                    <a:pt x="544128" y="349695"/>
                    <a:pt x="544128" y="406480"/>
                  </a:cubicBezTo>
                  <a:cubicBezTo>
                    <a:pt x="544128" y="463265"/>
                    <a:pt x="497915" y="509478"/>
                    <a:pt x="441116" y="509478"/>
                  </a:cubicBezTo>
                  <a:close/>
                </a:path>
              </a:pathLst>
            </a:custGeom>
            <a:solidFill>
              <a:srgbClr val="000000"/>
            </a:solidFill>
            <a:ln w="1378" cap="flat">
              <a:noFill/>
              <a:prstDash val="solid"/>
              <a:miter/>
            </a:ln>
          </p:spPr>
          <p:txBody>
            <a:bodyPr rtlCol="0" anchor="ctr"/>
            <a:lstStyle/>
            <a:p>
              <a:endParaRPr lang="en-US"/>
            </a:p>
          </p:txBody>
        </p:sp>
        <p:sp>
          <p:nvSpPr>
            <p:cNvPr id="2258" name="Forma libre: forma 2257">
              <a:extLst>
                <a:ext uri="{FF2B5EF4-FFF2-40B4-BE49-F238E27FC236}">
                  <a16:creationId xmlns:a16="http://schemas.microsoft.com/office/drawing/2014/main" id="{3544A72D-3045-442C-B3B9-10C0A9EC2191}"/>
                </a:ext>
              </a:extLst>
            </p:cNvPr>
            <p:cNvSpPr/>
            <p:nvPr/>
          </p:nvSpPr>
          <p:spPr>
            <a:xfrm>
              <a:off x="3743802" y="3584600"/>
              <a:ext cx="80119" cy="183503"/>
            </a:xfrm>
            <a:custGeom>
              <a:avLst/>
              <a:gdLst>
                <a:gd name="connsiteX0" fmla="*/ 60754 w 80119"/>
                <a:gd name="connsiteY0" fmla="*/ 61416 h 183503"/>
                <a:gd name="connsiteX1" fmla="*/ 70444 w 80119"/>
                <a:gd name="connsiteY1" fmla="*/ 71105 h 183503"/>
                <a:gd name="connsiteX2" fmla="*/ 80119 w 80119"/>
                <a:gd name="connsiteY2" fmla="*/ 61416 h 183503"/>
                <a:gd name="connsiteX3" fmla="*/ 49701 w 80119"/>
                <a:gd name="connsiteY3" fmla="*/ 22617 h 183503"/>
                <a:gd name="connsiteX4" fmla="*/ 49701 w 80119"/>
                <a:gd name="connsiteY4" fmla="*/ 9675 h 183503"/>
                <a:gd name="connsiteX5" fmla="*/ 40011 w 80119"/>
                <a:gd name="connsiteY5" fmla="*/ 0 h 183503"/>
                <a:gd name="connsiteX6" fmla="*/ 30336 w 80119"/>
                <a:gd name="connsiteY6" fmla="*/ 9675 h 183503"/>
                <a:gd name="connsiteX7" fmla="*/ 30336 w 80119"/>
                <a:gd name="connsiteY7" fmla="*/ 22659 h 183503"/>
                <a:gd name="connsiteX8" fmla="*/ 97 w 80119"/>
                <a:gd name="connsiteY8" fmla="*/ 61416 h 183503"/>
                <a:gd name="connsiteX9" fmla="*/ 30336 w 80119"/>
                <a:gd name="connsiteY9" fmla="*/ 100159 h 183503"/>
                <a:gd name="connsiteX10" fmla="*/ 30336 w 80119"/>
                <a:gd name="connsiteY10" fmla="*/ 140184 h 183503"/>
                <a:gd name="connsiteX11" fmla="*/ 19379 w 80119"/>
                <a:gd name="connsiteY11" fmla="*/ 122074 h 183503"/>
                <a:gd name="connsiteX12" fmla="*/ 9689 w 80119"/>
                <a:gd name="connsiteY12" fmla="*/ 112384 h 183503"/>
                <a:gd name="connsiteX13" fmla="*/ 0 w 80119"/>
                <a:gd name="connsiteY13" fmla="*/ 122074 h 183503"/>
                <a:gd name="connsiteX14" fmla="*/ 30322 w 80119"/>
                <a:gd name="connsiteY14" fmla="*/ 160844 h 183503"/>
                <a:gd name="connsiteX15" fmla="*/ 30322 w 80119"/>
                <a:gd name="connsiteY15" fmla="*/ 173814 h 183503"/>
                <a:gd name="connsiteX16" fmla="*/ 39997 w 80119"/>
                <a:gd name="connsiteY16" fmla="*/ 183503 h 183503"/>
                <a:gd name="connsiteX17" fmla="*/ 49687 w 80119"/>
                <a:gd name="connsiteY17" fmla="*/ 173814 h 183503"/>
                <a:gd name="connsiteX18" fmla="*/ 49687 w 80119"/>
                <a:gd name="connsiteY18" fmla="*/ 160844 h 183503"/>
                <a:gd name="connsiteX19" fmla="*/ 80009 w 80119"/>
                <a:gd name="connsiteY19" fmla="*/ 122074 h 183503"/>
                <a:gd name="connsiteX20" fmla="*/ 49687 w 80119"/>
                <a:gd name="connsiteY20" fmla="*/ 83303 h 183503"/>
                <a:gd name="connsiteX21" fmla="*/ 49687 w 80119"/>
                <a:gd name="connsiteY21" fmla="*/ 43250 h 183503"/>
                <a:gd name="connsiteX22" fmla="*/ 60754 w 80119"/>
                <a:gd name="connsiteY22" fmla="*/ 61416 h 183503"/>
                <a:gd name="connsiteX23" fmla="*/ 19461 w 80119"/>
                <a:gd name="connsiteY23" fmla="*/ 61416 h 183503"/>
                <a:gd name="connsiteX24" fmla="*/ 30336 w 80119"/>
                <a:gd name="connsiteY24" fmla="*/ 43347 h 183503"/>
                <a:gd name="connsiteX25" fmla="*/ 30336 w 80119"/>
                <a:gd name="connsiteY25" fmla="*/ 79485 h 183503"/>
                <a:gd name="connsiteX26" fmla="*/ 19461 w 80119"/>
                <a:gd name="connsiteY26" fmla="*/ 61416 h 183503"/>
                <a:gd name="connsiteX27" fmla="*/ 60672 w 80119"/>
                <a:gd name="connsiteY27" fmla="*/ 122060 h 183503"/>
                <a:gd name="connsiteX28" fmla="*/ 49714 w 80119"/>
                <a:gd name="connsiteY28" fmla="*/ 140184 h 183503"/>
                <a:gd name="connsiteX29" fmla="*/ 49714 w 80119"/>
                <a:gd name="connsiteY29" fmla="*/ 103949 h 183503"/>
                <a:gd name="connsiteX30" fmla="*/ 60672 w 80119"/>
                <a:gd name="connsiteY30" fmla="*/ 122060 h 18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0119" h="183503">
                  <a:moveTo>
                    <a:pt x="60754" y="61416"/>
                  </a:moveTo>
                  <a:cubicBezTo>
                    <a:pt x="60754" y="66764"/>
                    <a:pt x="65082" y="71105"/>
                    <a:pt x="70444" y="71105"/>
                  </a:cubicBezTo>
                  <a:cubicBezTo>
                    <a:pt x="75791" y="71105"/>
                    <a:pt x="80119" y="66764"/>
                    <a:pt x="80119" y="61416"/>
                  </a:cubicBezTo>
                  <a:cubicBezTo>
                    <a:pt x="80119" y="42671"/>
                    <a:pt x="67136" y="26931"/>
                    <a:pt x="49701" y="22617"/>
                  </a:cubicBezTo>
                  <a:lnTo>
                    <a:pt x="49701" y="9675"/>
                  </a:lnTo>
                  <a:cubicBezTo>
                    <a:pt x="49701" y="4328"/>
                    <a:pt x="45373" y="0"/>
                    <a:pt x="40011" y="0"/>
                  </a:cubicBezTo>
                  <a:cubicBezTo>
                    <a:pt x="34664" y="0"/>
                    <a:pt x="30336" y="4342"/>
                    <a:pt x="30336" y="9675"/>
                  </a:cubicBezTo>
                  <a:lnTo>
                    <a:pt x="30336" y="22659"/>
                  </a:lnTo>
                  <a:cubicBezTo>
                    <a:pt x="12997" y="27042"/>
                    <a:pt x="97" y="42726"/>
                    <a:pt x="97" y="61416"/>
                  </a:cubicBezTo>
                  <a:cubicBezTo>
                    <a:pt x="97" y="80105"/>
                    <a:pt x="12984" y="95790"/>
                    <a:pt x="30336" y="100159"/>
                  </a:cubicBezTo>
                  <a:lnTo>
                    <a:pt x="30336" y="140184"/>
                  </a:lnTo>
                  <a:cubicBezTo>
                    <a:pt x="23844" y="136697"/>
                    <a:pt x="19379" y="129930"/>
                    <a:pt x="19379" y="122074"/>
                  </a:cubicBezTo>
                  <a:cubicBezTo>
                    <a:pt x="19379" y="116726"/>
                    <a:pt x="15051" y="112384"/>
                    <a:pt x="9689" y="112384"/>
                  </a:cubicBezTo>
                  <a:cubicBezTo>
                    <a:pt x="4328" y="112384"/>
                    <a:pt x="0" y="116726"/>
                    <a:pt x="0" y="122074"/>
                  </a:cubicBezTo>
                  <a:cubicBezTo>
                    <a:pt x="0" y="140791"/>
                    <a:pt x="12928" y="156503"/>
                    <a:pt x="30322" y="160844"/>
                  </a:cubicBezTo>
                  <a:lnTo>
                    <a:pt x="30322" y="173814"/>
                  </a:lnTo>
                  <a:cubicBezTo>
                    <a:pt x="30322" y="179162"/>
                    <a:pt x="34650" y="183503"/>
                    <a:pt x="39997" y="183503"/>
                  </a:cubicBezTo>
                  <a:cubicBezTo>
                    <a:pt x="45345" y="183503"/>
                    <a:pt x="49687" y="179162"/>
                    <a:pt x="49687" y="173814"/>
                  </a:cubicBezTo>
                  <a:lnTo>
                    <a:pt x="49687" y="160844"/>
                  </a:lnTo>
                  <a:cubicBezTo>
                    <a:pt x="67081" y="156503"/>
                    <a:pt x="80009" y="140791"/>
                    <a:pt x="80009" y="122074"/>
                  </a:cubicBezTo>
                  <a:cubicBezTo>
                    <a:pt x="80009" y="103357"/>
                    <a:pt x="67067" y="87644"/>
                    <a:pt x="49687" y="83303"/>
                  </a:cubicBezTo>
                  <a:lnTo>
                    <a:pt x="49687" y="43250"/>
                  </a:lnTo>
                  <a:cubicBezTo>
                    <a:pt x="56234" y="46710"/>
                    <a:pt x="60754" y="53505"/>
                    <a:pt x="60754" y="61416"/>
                  </a:cubicBezTo>
                  <a:close/>
                  <a:moveTo>
                    <a:pt x="19461" y="61416"/>
                  </a:moveTo>
                  <a:cubicBezTo>
                    <a:pt x="19461" y="53587"/>
                    <a:pt x="23899" y="46847"/>
                    <a:pt x="30336" y="43347"/>
                  </a:cubicBezTo>
                  <a:lnTo>
                    <a:pt x="30336" y="79485"/>
                  </a:lnTo>
                  <a:cubicBezTo>
                    <a:pt x="23899" y="75984"/>
                    <a:pt x="19461" y="69244"/>
                    <a:pt x="19461" y="61416"/>
                  </a:cubicBezTo>
                  <a:close/>
                  <a:moveTo>
                    <a:pt x="60672" y="122060"/>
                  </a:moveTo>
                  <a:cubicBezTo>
                    <a:pt x="60672" y="129930"/>
                    <a:pt x="56192" y="136697"/>
                    <a:pt x="49714" y="140184"/>
                  </a:cubicBezTo>
                  <a:lnTo>
                    <a:pt x="49714" y="103949"/>
                  </a:lnTo>
                  <a:cubicBezTo>
                    <a:pt x="56192" y="107423"/>
                    <a:pt x="60672" y="114204"/>
                    <a:pt x="60672" y="122060"/>
                  </a:cubicBezTo>
                  <a:close/>
                </a:path>
              </a:pathLst>
            </a:custGeom>
            <a:solidFill>
              <a:srgbClr val="000000"/>
            </a:solidFill>
            <a:ln w="1378" cap="flat">
              <a:noFill/>
              <a:prstDash val="solid"/>
              <a:miter/>
            </a:ln>
          </p:spPr>
          <p:txBody>
            <a:bodyPr rtlCol="0" anchor="ctr"/>
            <a:lstStyle/>
            <a:p>
              <a:endParaRPr lang="en-US"/>
            </a:p>
          </p:txBody>
        </p:sp>
        <p:sp>
          <p:nvSpPr>
            <p:cNvPr id="2259" name="Forma libre: forma 2258">
              <a:extLst>
                <a:ext uri="{FF2B5EF4-FFF2-40B4-BE49-F238E27FC236}">
                  <a16:creationId xmlns:a16="http://schemas.microsoft.com/office/drawing/2014/main" id="{8E32C1E1-119B-4AD4-815A-EA733663E869}"/>
                </a:ext>
              </a:extLst>
            </p:cNvPr>
            <p:cNvSpPr/>
            <p:nvPr/>
          </p:nvSpPr>
          <p:spPr>
            <a:xfrm>
              <a:off x="3421604" y="3597266"/>
              <a:ext cx="221750" cy="19378"/>
            </a:xfrm>
            <a:custGeom>
              <a:avLst/>
              <a:gdLst>
                <a:gd name="connsiteX0" fmla="*/ 212061 w 221750"/>
                <a:gd name="connsiteY0" fmla="*/ 0 h 19378"/>
                <a:gd name="connsiteX1" fmla="*/ 9675 w 221750"/>
                <a:gd name="connsiteY1" fmla="*/ 0 h 19378"/>
                <a:gd name="connsiteX2" fmla="*/ 0 w 221750"/>
                <a:gd name="connsiteY2" fmla="*/ 9689 h 19378"/>
                <a:gd name="connsiteX3" fmla="*/ 9675 w 221750"/>
                <a:gd name="connsiteY3" fmla="*/ 19378 h 19378"/>
                <a:gd name="connsiteX4" fmla="*/ 212061 w 221750"/>
                <a:gd name="connsiteY4" fmla="*/ 19378 h 19378"/>
                <a:gd name="connsiteX5" fmla="*/ 221750 w 221750"/>
                <a:gd name="connsiteY5" fmla="*/ 9689 h 19378"/>
                <a:gd name="connsiteX6" fmla="*/ 212061 w 221750"/>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750" h="19378">
                  <a:moveTo>
                    <a:pt x="212061" y="0"/>
                  </a:moveTo>
                  <a:lnTo>
                    <a:pt x="9675" y="0"/>
                  </a:lnTo>
                  <a:cubicBezTo>
                    <a:pt x="4328" y="0"/>
                    <a:pt x="0" y="4342"/>
                    <a:pt x="0" y="9689"/>
                  </a:cubicBezTo>
                  <a:cubicBezTo>
                    <a:pt x="0" y="15037"/>
                    <a:pt x="4328" y="19378"/>
                    <a:pt x="9675" y="19378"/>
                  </a:cubicBezTo>
                  <a:lnTo>
                    <a:pt x="212061" y="19378"/>
                  </a:lnTo>
                  <a:cubicBezTo>
                    <a:pt x="217409" y="19378"/>
                    <a:pt x="221750" y="15037"/>
                    <a:pt x="221750" y="9689"/>
                  </a:cubicBezTo>
                  <a:cubicBezTo>
                    <a:pt x="221750" y="4342"/>
                    <a:pt x="217409" y="0"/>
                    <a:pt x="212061" y="0"/>
                  </a:cubicBezTo>
                  <a:close/>
                </a:path>
              </a:pathLst>
            </a:custGeom>
            <a:solidFill>
              <a:srgbClr val="000000"/>
            </a:solidFill>
            <a:ln w="1378" cap="flat">
              <a:noFill/>
              <a:prstDash val="solid"/>
              <a:miter/>
            </a:ln>
          </p:spPr>
          <p:txBody>
            <a:bodyPr rtlCol="0" anchor="ctr"/>
            <a:lstStyle/>
            <a:p>
              <a:endParaRPr lang="en-US"/>
            </a:p>
          </p:txBody>
        </p:sp>
        <p:sp>
          <p:nvSpPr>
            <p:cNvPr id="2260" name="Forma libre: forma 2259">
              <a:extLst>
                <a:ext uri="{FF2B5EF4-FFF2-40B4-BE49-F238E27FC236}">
                  <a16:creationId xmlns:a16="http://schemas.microsoft.com/office/drawing/2014/main" id="{BEA9E2ED-C695-4FD7-9D61-06D5F826CA81}"/>
                </a:ext>
              </a:extLst>
            </p:cNvPr>
            <p:cNvSpPr/>
            <p:nvPr/>
          </p:nvSpPr>
          <p:spPr>
            <a:xfrm>
              <a:off x="3421604" y="3655305"/>
              <a:ext cx="140611" cy="19378"/>
            </a:xfrm>
            <a:custGeom>
              <a:avLst/>
              <a:gdLst>
                <a:gd name="connsiteX0" fmla="*/ 9675 w 140611"/>
                <a:gd name="connsiteY0" fmla="*/ 19378 h 19378"/>
                <a:gd name="connsiteX1" fmla="*/ 130922 w 140611"/>
                <a:gd name="connsiteY1" fmla="*/ 19378 h 19378"/>
                <a:gd name="connsiteX2" fmla="*/ 140611 w 140611"/>
                <a:gd name="connsiteY2" fmla="*/ 9689 h 19378"/>
                <a:gd name="connsiteX3" fmla="*/ 130922 w 140611"/>
                <a:gd name="connsiteY3" fmla="*/ 0 h 19378"/>
                <a:gd name="connsiteX4" fmla="*/ 9675 w 140611"/>
                <a:gd name="connsiteY4" fmla="*/ 0 h 19378"/>
                <a:gd name="connsiteX5" fmla="*/ 0 w 140611"/>
                <a:gd name="connsiteY5" fmla="*/ 9689 h 19378"/>
                <a:gd name="connsiteX6" fmla="*/ 9675 w 140611"/>
                <a:gd name="connsiteY6" fmla="*/ 19378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611" h="19378">
                  <a:moveTo>
                    <a:pt x="9675" y="19378"/>
                  </a:moveTo>
                  <a:lnTo>
                    <a:pt x="130922" y="19378"/>
                  </a:lnTo>
                  <a:cubicBezTo>
                    <a:pt x="136270" y="19378"/>
                    <a:pt x="140611" y="15037"/>
                    <a:pt x="140611" y="9689"/>
                  </a:cubicBezTo>
                  <a:cubicBezTo>
                    <a:pt x="140611" y="4342"/>
                    <a:pt x="136284" y="0"/>
                    <a:pt x="130922" y="0"/>
                  </a:cubicBezTo>
                  <a:lnTo>
                    <a:pt x="9675" y="0"/>
                  </a:lnTo>
                  <a:cubicBezTo>
                    <a:pt x="4328" y="0"/>
                    <a:pt x="0" y="4342"/>
                    <a:pt x="0" y="9689"/>
                  </a:cubicBezTo>
                  <a:cubicBezTo>
                    <a:pt x="-14" y="15051"/>
                    <a:pt x="4328" y="19378"/>
                    <a:pt x="9675" y="19378"/>
                  </a:cubicBezTo>
                  <a:close/>
                </a:path>
              </a:pathLst>
            </a:custGeom>
            <a:solidFill>
              <a:srgbClr val="000000"/>
            </a:solidFill>
            <a:ln w="1378" cap="flat">
              <a:noFill/>
              <a:prstDash val="solid"/>
              <a:miter/>
            </a:ln>
          </p:spPr>
          <p:txBody>
            <a:bodyPr rtlCol="0" anchor="ctr"/>
            <a:lstStyle/>
            <a:p>
              <a:endParaRPr lang="en-US"/>
            </a:p>
          </p:txBody>
        </p:sp>
        <p:sp>
          <p:nvSpPr>
            <p:cNvPr id="2261" name="Forma libre: forma 2260">
              <a:extLst>
                <a:ext uri="{FF2B5EF4-FFF2-40B4-BE49-F238E27FC236}">
                  <a16:creationId xmlns:a16="http://schemas.microsoft.com/office/drawing/2014/main" id="{7CD85F39-398A-4DB9-8E1A-AA58BF4C28B2}"/>
                </a:ext>
              </a:extLst>
            </p:cNvPr>
            <p:cNvSpPr/>
            <p:nvPr/>
          </p:nvSpPr>
          <p:spPr>
            <a:xfrm>
              <a:off x="3421604" y="3713386"/>
              <a:ext cx="221750" cy="19378"/>
            </a:xfrm>
            <a:custGeom>
              <a:avLst/>
              <a:gdLst>
                <a:gd name="connsiteX0" fmla="*/ 212061 w 221750"/>
                <a:gd name="connsiteY0" fmla="*/ 0 h 19378"/>
                <a:gd name="connsiteX1" fmla="*/ 9675 w 221750"/>
                <a:gd name="connsiteY1" fmla="*/ 0 h 19378"/>
                <a:gd name="connsiteX2" fmla="*/ 0 w 221750"/>
                <a:gd name="connsiteY2" fmla="*/ 9689 h 19378"/>
                <a:gd name="connsiteX3" fmla="*/ 9675 w 221750"/>
                <a:gd name="connsiteY3" fmla="*/ 19378 h 19378"/>
                <a:gd name="connsiteX4" fmla="*/ 212061 w 221750"/>
                <a:gd name="connsiteY4" fmla="*/ 19378 h 19378"/>
                <a:gd name="connsiteX5" fmla="*/ 221750 w 221750"/>
                <a:gd name="connsiteY5" fmla="*/ 9689 h 19378"/>
                <a:gd name="connsiteX6" fmla="*/ 212061 w 221750"/>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750" h="19378">
                  <a:moveTo>
                    <a:pt x="212061" y="0"/>
                  </a:moveTo>
                  <a:lnTo>
                    <a:pt x="9675" y="0"/>
                  </a:lnTo>
                  <a:cubicBezTo>
                    <a:pt x="4328" y="0"/>
                    <a:pt x="0" y="4342"/>
                    <a:pt x="0" y="9689"/>
                  </a:cubicBezTo>
                  <a:cubicBezTo>
                    <a:pt x="0" y="15037"/>
                    <a:pt x="4328" y="19378"/>
                    <a:pt x="9675" y="19378"/>
                  </a:cubicBezTo>
                  <a:lnTo>
                    <a:pt x="212061" y="19378"/>
                  </a:lnTo>
                  <a:cubicBezTo>
                    <a:pt x="217409" y="19378"/>
                    <a:pt x="221750" y="15037"/>
                    <a:pt x="221750" y="9689"/>
                  </a:cubicBezTo>
                  <a:cubicBezTo>
                    <a:pt x="221750" y="4328"/>
                    <a:pt x="217409" y="0"/>
                    <a:pt x="212061" y="0"/>
                  </a:cubicBezTo>
                  <a:close/>
                </a:path>
              </a:pathLst>
            </a:custGeom>
            <a:solidFill>
              <a:srgbClr val="000000"/>
            </a:solidFill>
            <a:ln w="1378" cap="flat">
              <a:noFill/>
              <a:prstDash val="solid"/>
              <a:miter/>
            </a:ln>
          </p:spPr>
          <p:txBody>
            <a:bodyPr rtlCol="0" anchor="ctr"/>
            <a:lstStyle/>
            <a:p>
              <a:endParaRPr lang="en-US"/>
            </a:p>
          </p:txBody>
        </p:sp>
        <p:sp>
          <p:nvSpPr>
            <p:cNvPr id="2262" name="Forma libre: forma 2261">
              <a:extLst>
                <a:ext uri="{FF2B5EF4-FFF2-40B4-BE49-F238E27FC236}">
                  <a16:creationId xmlns:a16="http://schemas.microsoft.com/office/drawing/2014/main" id="{C4D9A060-2C4A-4788-8909-0D2D16D58A1E}"/>
                </a:ext>
              </a:extLst>
            </p:cNvPr>
            <p:cNvSpPr/>
            <p:nvPr/>
          </p:nvSpPr>
          <p:spPr>
            <a:xfrm>
              <a:off x="3421604" y="3771439"/>
              <a:ext cx="140611" cy="19364"/>
            </a:xfrm>
            <a:custGeom>
              <a:avLst/>
              <a:gdLst>
                <a:gd name="connsiteX0" fmla="*/ 130922 w 140611"/>
                <a:gd name="connsiteY0" fmla="*/ 0 h 19364"/>
                <a:gd name="connsiteX1" fmla="*/ 9675 w 140611"/>
                <a:gd name="connsiteY1" fmla="*/ 0 h 19364"/>
                <a:gd name="connsiteX2" fmla="*/ 0 w 140611"/>
                <a:gd name="connsiteY2" fmla="*/ 9689 h 19364"/>
                <a:gd name="connsiteX3" fmla="*/ 9675 w 140611"/>
                <a:gd name="connsiteY3" fmla="*/ 19365 h 19364"/>
                <a:gd name="connsiteX4" fmla="*/ 130922 w 140611"/>
                <a:gd name="connsiteY4" fmla="*/ 19365 h 19364"/>
                <a:gd name="connsiteX5" fmla="*/ 140611 w 140611"/>
                <a:gd name="connsiteY5" fmla="*/ 9689 h 19364"/>
                <a:gd name="connsiteX6" fmla="*/ 130922 w 140611"/>
                <a:gd name="connsiteY6" fmla="*/ 0 h 1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611" h="19364">
                  <a:moveTo>
                    <a:pt x="130922" y="0"/>
                  </a:moveTo>
                  <a:lnTo>
                    <a:pt x="9675" y="0"/>
                  </a:lnTo>
                  <a:cubicBezTo>
                    <a:pt x="4328" y="0"/>
                    <a:pt x="0" y="4342"/>
                    <a:pt x="0" y="9689"/>
                  </a:cubicBezTo>
                  <a:cubicBezTo>
                    <a:pt x="0" y="15037"/>
                    <a:pt x="4328" y="19365"/>
                    <a:pt x="9675" y="19365"/>
                  </a:cubicBezTo>
                  <a:lnTo>
                    <a:pt x="130922" y="19365"/>
                  </a:lnTo>
                  <a:cubicBezTo>
                    <a:pt x="136270" y="19365"/>
                    <a:pt x="140611" y="15023"/>
                    <a:pt x="140611" y="9689"/>
                  </a:cubicBezTo>
                  <a:cubicBezTo>
                    <a:pt x="140611" y="4328"/>
                    <a:pt x="136270" y="0"/>
                    <a:pt x="130922" y="0"/>
                  </a:cubicBezTo>
                  <a:close/>
                </a:path>
              </a:pathLst>
            </a:custGeom>
            <a:solidFill>
              <a:srgbClr val="000000"/>
            </a:solidFill>
            <a:ln w="1378" cap="flat">
              <a:noFill/>
              <a:prstDash val="solid"/>
              <a:miter/>
            </a:ln>
          </p:spPr>
          <p:txBody>
            <a:bodyPr rtlCol="0" anchor="ctr"/>
            <a:lstStyle/>
            <a:p>
              <a:endParaRPr lang="en-US"/>
            </a:p>
          </p:txBody>
        </p:sp>
        <p:sp>
          <p:nvSpPr>
            <p:cNvPr id="2263" name="Forma libre: forma 2262">
              <a:extLst>
                <a:ext uri="{FF2B5EF4-FFF2-40B4-BE49-F238E27FC236}">
                  <a16:creationId xmlns:a16="http://schemas.microsoft.com/office/drawing/2014/main" id="{988E705B-5F34-47E7-9164-3E384CE24014}"/>
                </a:ext>
              </a:extLst>
            </p:cNvPr>
            <p:cNvSpPr/>
            <p:nvPr/>
          </p:nvSpPr>
          <p:spPr>
            <a:xfrm>
              <a:off x="3421604" y="3394619"/>
              <a:ext cx="292303" cy="157426"/>
            </a:xfrm>
            <a:custGeom>
              <a:avLst/>
              <a:gdLst>
                <a:gd name="connsiteX0" fmla="*/ 9675 w 292303"/>
                <a:gd name="connsiteY0" fmla="*/ 157426 h 157426"/>
                <a:gd name="connsiteX1" fmla="*/ 282615 w 292303"/>
                <a:gd name="connsiteY1" fmla="*/ 157426 h 157426"/>
                <a:gd name="connsiteX2" fmla="*/ 292304 w 292303"/>
                <a:gd name="connsiteY2" fmla="*/ 147737 h 157426"/>
                <a:gd name="connsiteX3" fmla="*/ 292304 w 292303"/>
                <a:gd name="connsiteY3" fmla="*/ 9689 h 157426"/>
                <a:gd name="connsiteX4" fmla="*/ 282615 w 292303"/>
                <a:gd name="connsiteY4" fmla="*/ 0 h 157426"/>
                <a:gd name="connsiteX5" fmla="*/ 9675 w 292303"/>
                <a:gd name="connsiteY5" fmla="*/ 0 h 157426"/>
                <a:gd name="connsiteX6" fmla="*/ 0 w 292303"/>
                <a:gd name="connsiteY6" fmla="*/ 9689 h 157426"/>
                <a:gd name="connsiteX7" fmla="*/ 0 w 292303"/>
                <a:gd name="connsiteY7" fmla="*/ 147737 h 157426"/>
                <a:gd name="connsiteX8" fmla="*/ 9675 w 292303"/>
                <a:gd name="connsiteY8" fmla="*/ 157426 h 157426"/>
                <a:gd name="connsiteX9" fmla="*/ 19351 w 292303"/>
                <a:gd name="connsiteY9" fmla="*/ 19379 h 157426"/>
                <a:gd name="connsiteX10" fmla="*/ 272925 w 292303"/>
                <a:gd name="connsiteY10" fmla="*/ 19379 h 157426"/>
                <a:gd name="connsiteX11" fmla="*/ 272925 w 292303"/>
                <a:gd name="connsiteY11" fmla="*/ 138062 h 157426"/>
                <a:gd name="connsiteX12" fmla="*/ 19351 w 292303"/>
                <a:gd name="connsiteY12" fmla="*/ 138062 h 157426"/>
                <a:gd name="connsiteX13" fmla="*/ 19351 w 292303"/>
                <a:gd name="connsiteY13" fmla="*/ 19379 h 15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303" h="157426">
                  <a:moveTo>
                    <a:pt x="9675" y="157426"/>
                  </a:moveTo>
                  <a:lnTo>
                    <a:pt x="282615" y="157426"/>
                  </a:lnTo>
                  <a:cubicBezTo>
                    <a:pt x="287963" y="157426"/>
                    <a:pt x="292304" y="153085"/>
                    <a:pt x="292304" y="147737"/>
                  </a:cubicBezTo>
                  <a:lnTo>
                    <a:pt x="292304" y="9689"/>
                  </a:lnTo>
                  <a:cubicBezTo>
                    <a:pt x="292304" y="4342"/>
                    <a:pt x="287976" y="0"/>
                    <a:pt x="282615" y="0"/>
                  </a:cubicBezTo>
                  <a:lnTo>
                    <a:pt x="9675" y="0"/>
                  </a:lnTo>
                  <a:cubicBezTo>
                    <a:pt x="4328" y="0"/>
                    <a:pt x="0" y="4342"/>
                    <a:pt x="0" y="9689"/>
                  </a:cubicBezTo>
                  <a:lnTo>
                    <a:pt x="0" y="147737"/>
                  </a:lnTo>
                  <a:cubicBezTo>
                    <a:pt x="-14" y="153085"/>
                    <a:pt x="4328" y="157426"/>
                    <a:pt x="9675" y="157426"/>
                  </a:cubicBezTo>
                  <a:close/>
                  <a:moveTo>
                    <a:pt x="19351" y="19379"/>
                  </a:moveTo>
                  <a:lnTo>
                    <a:pt x="272925" y="19379"/>
                  </a:lnTo>
                  <a:lnTo>
                    <a:pt x="272925" y="138062"/>
                  </a:lnTo>
                  <a:lnTo>
                    <a:pt x="19351" y="138062"/>
                  </a:lnTo>
                  <a:lnTo>
                    <a:pt x="19351" y="19379"/>
                  </a:lnTo>
                  <a:close/>
                </a:path>
              </a:pathLst>
            </a:custGeom>
            <a:solidFill>
              <a:srgbClr val="000000"/>
            </a:solidFill>
            <a:ln w="1378" cap="flat">
              <a:noFill/>
              <a:prstDash val="solid"/>
              <a:miter/>
            </a:ln>
          </p:spPr>
          <p:txBody>
            <a:bodyPr rtlCol="0" anchor="ctr"/>
            <a:lstStyle/>
            <a:p>
              <a:endParaRPr lang="en-US"/>
            </a:p>
          </p:txBody>
        </p:sp>
      </p:grpSp>
      <p:grpSp>
        <p:nvGrpSpPr>
          <p:cNvPr id="2264" name="Gráfico 3">
            <a:extLst>
              <a:ext uri="{FF2B5EF4-FFF2-40B4-BE49-F238E27FC236}">
                <a16:creationId xmlns:a16="http://schemas.microsoft.com/office/drawing/2014/main" id="{C02594B4-51FE-4CB5-BB6F-3F17002DCB24}"/>
              </a:ext>
            </a:extLst>
          </p:cNvPr>
          <p:cNvGrpSpPr/>
          <p:nvPr/>
        </p:nvGrpSpPr>
        <p:grpSpPr>
          <a:xfrm>
            <a:off x="934305" y="3269858"/>
            <a:ext cx="467192" cy="583643"/>
            <a:chOff x="934305" y="3269858"/>
            <a:chExt cx="467192" cy="583643"/>
          </a:xfrm>
          <a:solidFill>
            <a:srgbClr val="000000"/>
          </a:solidFill>
        </p:grpSpPr>
        <p:sp>
          <p:nvSpPr>
            <p:cNvPr id="2265" name="Forma libre: forma 2264">
              <a:extLst>
                <a:ext uri="{FF2B5EF4-FFF2-40B4-BE49-F238E27FC236}">
                  <a16:creationId xmlns:a16="http://schemas.microsoft.com/office/drawing/2014/main" id="{92FC284D-6734-4B26-80C8-BAC9DCBEF1D2}"/>
                </a:ext>
              </a:extLst>
            </p:cNvPr>
            <p:cNvSpPr/>
            <p:nvPr/>
          </p:nvSpPr>
          <p:spPr>
            <a:xfrm>
              <a:off x="934305" y="3269858"/>
              <a:ext cx="467192" cy="583643"/>
            </a:xfrm>
            <a:custGeom>
              <a:avLst/>
              <a:gdLst>
                <a:gd name="connsiteX0" fmla="*/ 463182 w 467192"/>
                <a:gd name="connsiteY0" fmla="*/ 50872 h 583643"/>
                <a:gd name="connsiteX1" fmla="*/ 454485 w 467192"/>
                <a:gd name="connsiteY1" fmla="*/ 49508 h 583643"/>
                <a:gd name="connsiteX2" fmla="*/ 242355 w 467192"/>
                <a:gd name="connsiteY2" fmla="*/ 5582 h 583643"/>
                <a:gd name="connsiteX3" fmla="*/ 233590 w 467192"/>
                <a:gd name="connsiteY3" fmla="*/ 0 h 583643"/>
                <a:gd name="connsiteX4" fmla="*/ 224824 w 467192"/>
                <a:gd name="connsiteY4" fmla="*/ 5582 h 583643"/>
                <a:gd name="connsiteX5" fmla="*/ 12694 w 467192"/>
                <a:gd name="connsiteY5" fmla="*/ 49508 h 583643"/>
                <a:gd name="connsiteX6" fmla="*/ 3997 w 467192"/>
                <a:gd name="connsiteY6" fmla="*/ 50872 h 583643"/>
                <a:gd name="connsiteX7" fmla="*/ 0 w 467192"/>
                <a:gd name="connsiteY7" fmla="*/ 58714 h 583643"/>
                <a:gd name="connsiteX8" fmla="*/ 0 w 467192"/>
                <a:gd name="connsiteY8" fmla="*/ 342170 h 583643"/>
                <a:gd name="connsiteX9" fmla="*/ 105631 w 467192"/>
                <a:gd name="connsiteY9" fmla="*/ 493628 h 583643"/>
                <a:gd name="connsiteX10" fmla="*/ 224893 w 467192"/>
                <a:gd name="connsiteY10" fmla="*/ 578282 h 583643"/>
                <a:gd name="connsiteX11" fmla="*/ 233438 w 467192"/>
                <a:gd name="connsiteY11" fmla="*/ 583643 h 583643"/>
                <a:gd name="connsiteX12" fmla="*/ 233631 w 467192"/>
                <a:gd name="connsiteY12" fmla="*/ 583643 h 583643"/>
                <a:gd name="connsiteX13" fmla="*/ 242204 w 467192"/>
                <a:gd name="connsiteY13" fmla="*/ 578475 h 583643"/>
                <a:gd name="connsiteX14" fmla="*/ 361562 w 467192"/>
                <a:gd name="connsiteY14" fmla="*/ 493628 h 583643"/>
                <a:gd name="connsiteX15" fmla="*/ 467193 w 467192"/>
                <a:gd name="connsiteY15" fmla="*/ 342170 h 583643"/>
                <a:gd name="connsiteX16" fmla="*/ 467193 w 467192"/>
                <a:gd name="connsiteY16" fmla="*/ 58714 h 583643"/>
                <a:gd name="connsiteX17" fmla="*/ 463182 w 467192"/>
                <a:gd name="connsiteY17" fmla="*/ 50872 h 583643"/>
                <a:gd name="connsiteX18" fmla="*/ 447828 w 467192"/>
                <a:gd name="connsiteY18" fmla="*/ 342142 h 583643"/>
                <a:gd name="connsiteX19" fmla="*/ 352534 w 467192"/>
                <a:gd name="connsiteY19" fmla="*/ 476496 h 583643"/>
                <a:gd name="connsiteX20" fmla="*/ 233576 w 467192"/>
                <a:gd name="connsiteY20" fmla="*/ 558007 h 583643"/>
                <a:gd name="connsiteX21" fmla="*/ 114617 w 467192"/>
                <a:gd name="connsiteY21" fmla="*/ 476496 h 583643"/>
                <a:gd name="connsiteX22" fmla="*/ 19323 w 467192"/>
                <a:gd name="connsiteY22" fmla="*/ 342170 h 583643"/>
                <a:gd name="connsiteX23" fmla="*/ 19323 w 467192"/>
                <a:gd name="connsiteY23" fmla="*/ 71725 h 583643"/>
                <a:gd name="connsiteX24" fmla="*/ 233562 w 467192"/>
                <a:gd name="connsiteY24" fmla="*/ 27745 h 583643"/>
                <a:gd name="connsiteX25" fmla="*/ 447801 w 467192"/>
                <a:gd name="connsiteY25" fmla="*/ 71725 h 583643"/>
                <a:gd name="connsiteX26" fmla="*/ 447801 w 467192"/>
                <a:gd name="connsiteY26" fmla="*/ 342142 h 58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67192" h="583643">
                  <a:moveTo>
                    <a:pt x="463182" y="50872"/>
                  </a:moveTo>
                  <a:cubicBezTo>
                    <a:pt x="460660" y="49053"/>
                    <a:pt x="457421" y="48543"/>
                    <a:pt x="454485" y="49508"/>
                  </a:cubicBezTo>
                  <a:cubicBezTo>
                    <a:pt x="365035" y="78851"/>
                    <a:pt x="263071" y="49880"/>
                    <a:pt x="242355" y="5582"/>
                  </a:cubicBezTo>
                  <a:cubicBezTo>
                    <a:pt x="240770" y="2178"/>
                    <a:pt x="237338" y="0"/>
                    <a:pt x="233590" y="0"/>
                  </a:cubicBezTo>
                  <a:cubicBezTo>
                    <a:pt x="229841" y="0"/>
                    <a:pt x="226409" y="2178"/>
                    <a:pt x="224824" y="5582"/>
                  </a:cubicBezTo>
                  <a:cubicBezTo>
                    <a:pt x="204108" y="49880"/>
                    <a:pt x="102144" y="78851"/>
                    <a:pt x="12694" y="49508"/>
                  </a:cubicBezTo>
                  <a:cubicBezTo>
                    <a:pt x="9744" y="48543"/>
                    <a:pt x="6505" y="49039"/>
                    <a:pt x="3997" y="50872"/>
                  </a:cubicBezTo>
                  <a:cubicBezTo>
                    <a:pt x="1489" y="52691"/>
                    <a:pt x="0" y="55613"/>
                    <a:pt x="0" y="58714"/>
                  </a:cubicBezTo>
                  <a:lnTo>
                    <a:pt x="0" y="342170"/>
                  </a:lnTo>
                  <a:cubicBezTo>
                    <a:pt x="0" y="346084"/>
                    <a:pt x="1199" y="438621"/>
                    <a:pt x="105631" y="493628"/>
                  </a:cubicBezTo>
                  <a:cubicBezTo>
                    <a:pt x="207237" y="547146"/>
                    <a:pt x="224824" y="578158"/>
                    <a:pt x="224893" y="578282"/>
                  </a:cubicBezTo>
                  <a:cubicBezTo>
                    <a:pt x="226478" y="581548"/>
                    <a:pt x="229813" y="583560"/>
                    <a:pt x="233438" y="583643"/>
                  </a:cubicBezTo>
                  <a:cubicBezTo>
                    <a:pt x="233507" y="583643"/>
                    <a:pt x="233576" y="583643"/>
                    <a:pt x="233631" y="583643"/>
                  </a:cubicBezTo>
                  <a:cubicBezTo>
                    <a:pt x="237187" y="583643"/>
                    <a:pt x="240508" y="581603"/>
                    <a:pt x="242204" y="578475"/>
                  </a:cubicBezTo>
                  <a:cubicBezTo>
                    <a:pt x="242369" y="578171"/>
                    <a:pt x="259956" y="547146"/>
                    <a:pt x="361562" y="493628"/>
                  </a:cubicBezTo>
                  <a:cubicBezTo>
                    <a:pt x="465994" y="438621"/>
                    <a:pt x="467193" y="346084"/>
                    <a:pt x="467193" y="342170"/>
                  </a:cubicBezTo>
                  <a:lnTo>
                    <a:pt x="467193" y="58714"/>
                  </a:lnTo>
                  <a:cubicBezTo>
                    <a:pt x="467193" y="55613"/>
                    <a:pt x="465704" y="52691"/>
                    <a:pt x="463182" y="50872"/>
                  </a:cubicBezTo>
                  <a:close/>
                  <a:moveTo>
                    <a:pt x="447828" y="342142"/>
                  </a:moveTo>
                  <a:cubicBezTo>
                    <a:pt x="447814" y="345588"/>
                    <a:pt x="446271" y="427127"/>
                    <a:pt x="352534" y="476496"/>
                  </a:cubicBezTo>
                  <a:cubicBezTo>
                    <a:pt x="278590" y="515446"/>
                    <a:pt x="246793" y="543260"/>
                    <a:pt x="233576" y="558007"/>
                  </a:cubicBezTo>
                  <a:cubicBezTo>
                    <a:pt x="220372" y="543274"/>
                    <a:pt x="188575" y="515446"/>
                    <a:pt x="114617" y="476496"/>
                  </a:cubicBezTo>
                  <a:cubicBezTo>
                    <a:pt x="20895" y="427127"/>
                    <a:pt x="19351" y="345588"/>
                    <a:pt x="19323" y="342170"/>
                  </a:cubicBezTo>
                  <a:lnTo>
                    <a:pt x="19323" y="71725"/>
                  </a:lnTo>
                  <a:cubicBezTo>
                    <a:pt x="108718" y="96121"/>
                    <a:pt x="199574" y="70306"/>
                    <a:pt x="233562" y="27745"/>
                  </a:cubicBezTo>
                  <a:cubicBezTo>
                    <a:pt x="267550" y="70306"/>
                    <a:pt x="358406" y="96107"/>
                    <a:pt x="447801" y="71725"/>
                  </a:cubicBezTo>
                  <a:lnTo>
                    <a:pt x="447801" y="342142"/>
                  </a:lnTo>
                  <a:close/>
                </a:path>
              </a:pathLst>
            </a:custGeom>
            <a:solidFill>
              <a:srgbClr val="000000"/>
            </a:solidFill>
            <a:ln w="1378" cap="flat">
              <a:noFill/>
              <a:prstDash val="solid"/>
              <a:miter/>
            </a:ln>
          </p:spPr>
          <p:txBody>
            <a:bodyPr rtlCol="0" anchor="ctr"/>
            <a:lstStyle/>
            <a:p>
              <a:endParaRPr lang="en-US"/>
            </a:p>
          </p:txBody>
        </p:sp>
        <p:sp>
          <p:nvSpPr>
            <p:cNvPr id="2266" name="Forma libre: forma 2265">
              <a:extLst>
                <a:ext uri="{FF2B5EF4-FFF2-40B4-BE49-F238E27FC236}">
                  <a16:creationId xmlns:a16="http://schemas.microsoft.com/office/drawing/2014/main" id="{5DE0FB2F-3A66-4CFC-9726-075D5498295A}"/>
                </a:ext>
              </a:extLst>
            </p:cNvPr>
            <p:cNvSpPr/>
            <p:nvPr/>
          </p:nvSpPr>
          <p:spPr>
            <a:xfrm>
              <a:off x="980711" y="3341921"/>
              <a:ext cx="374366" cy="445836"/>
            </a:xfrm>
            <a:custGeom>
              <a:avLst/>
              <a:gdLst>
                <a:gd name="connsiteX0" fmla="*/ 192007 w 374366"/>
                <a:gd name="connsiteY0" fmla="*/ 1289 h 445836"/>
                <a:gd name="connsiteX1" fmla="*/ 182318 w 374366"/>
                <a:gd name="connsiteY1" fmla="*/ 1316 h 445836"/>
                <a:gd name="connsiteX2" fmla="*/ 12570 w 374366"/>
                <a:gd name="connsiteY2" fmla="*/ 32190 h 445836"/>
                <a:gd name="connsiteX3" fmla="*/ 10075 w 374366"/>
                <a:gd name="connsiteY3" fmla="*/ 31928 h 445836"/>
                <a:gd name="connsiteX4" fmla="*/ 2977 w 374366"/>
                <a:gd name="connsiteY4" fmla="*/ 34615 h 445836"/>
                <a:gd name="connsiteX5" fmla="*/ 0 w 374366"/>
                <a:gd name="connsiteY5" fmla="*/ 41589 h 445836"/>
                <a:gd name="connsiteX6" fmla="*/ 0 w 374366"/>
                <a:gd name="connsiteY6" fmla="*/ 270093 h 445836"/>
                <a:gd name="connsiteX7" fmla="*/ 80836 w 374366"/>
                <a:gd name="connsiteY7" fmla="*/ 380479 h 445836"/>
                <a:gd name="connsiteX8" fmla="*/ 181105 w 374366"/>
                <a:gd name="connsiteY8" fmla="*/ 443700 h 445836"/>
                <a:gd name="connsiteX9" fmla="*/ 187183 w 374366"/>
                <a:gd name="connsiteY9" fmla="*/ 445837 h 445836"/>
                <a:gd name="connsiteX10" fmla="*/ 193261 w 374366"/>
                <a:gd name="connsiteY10" fmla="*/ 443700 h 445836"/>
                <a:gd name="connsiteX11" fmla="*/ 293531 w 374366"/>
                <a:gd name="connsiteY11" fmla="*/ 380479 h 445836"/>
                <a:gd name="connsiteX12" fmla="*/ 374366 w 374366"/>
                <a:gd name="connsiteY12" fmla="*/ 269597 h 445836"/>
                <a:gd name="connsiteX13" fmla="*/ 374366 w 374366"/>
                <a:gd name="connsiteY13" fmla="*/ 41589 h 445836"/>
                <a:gd name="connsiteX14" fmla="*/ 371389 w 374366"/>
                <a:gd name="connsiteY14" fmla="*/ 34615 h 445836"/>
                <a:gd name="connsiteX15" fmla="*/ 364291 w 374366"/>
                <a:gd name="connsiteY15" fmla="*/ 31928 h 445836"/>
                <a:gd name="connsiteX16" fmla="*/ 361659 w 374366"/>
                <a:gd name="connsiteY16" fmla="*/ 32217 h 445836"/>
                <a:gd name="connsiteX17" fmla="*/ 192007 w 374366"/>
                <a:gd name="connsiteY17" fmla="*/ 1289 h 445836"/>
                <a:gd name="connsiteX18" fmla="*/ 354988 w 374366"/>
                <a:gd name="connsiteY18" fmla="*/ 52478 h 445836"/>
                <a:gd name="connsiteX19" fmla="*/ 355002 w 374366"/>
                <a:gd name="connsiteY19" fmla="*/ 269197 h 445836"/>
                <a:gd name="connsiteX20" fmla="*/ 284489 w 374366"/>
                <a:gd name="connsiteY20" fmla="*/ 363361 h 445836"/>
                <a:gd name="connsiteX21" fmla="*/ 187169 w 374366"/>
                <a:gd name="connsiteY21" fmla="*/ 423839 h 445836"/>
                <a:gd name="connsiteX22" fmla="*/ 89850 w 374366"/>
                <a:gd name="connsiteY22" fmla="*/ 363361 h 445836"/>
                <a:gd name="connsiteX23" fmla="*/ 19365 w 374366"/>
                <a:gd name="connsiteY23" fmla="*/ 270107 h 445836"/>
                <a:gd name="connsiteX24" fmla="*/ 19365 w 374366"/>
                <a:gd name="connsiteY24" fmla="*/ 52409 h 445836"/>
                <a:gd name="connsiteX25" fmla="*/ 187211 w 374366"/>
                <a:gd name="connsiteY25" fmla="*/ 20805 h 445836"/>
                <a:gd name="connsiteX26" fmla="*/ 354988 w 374366"/>
                <a:gd name="connsiteY26" fmla="*/ 52478 h 44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4366" h="445836">
                  <a:moveTo>
                    <a:pt x="192007" y="1289"/>
                  </a:moveTo>
                  <a:cubicBezTo>
                    <a:pt x="189002" y="-434"/>
                    <a:pt x="185309" y="-434"/>
                    <a:pt x="182318" y="1316"/>
                  </a:cubicBezTo>
                  <a:cubicBezTo>
                    <a:pt x="115623" y="40073"/>
                    <a:pt x="41390" y="35814"/>
                    <a:pt x="12570" y="32190"/>
                  </a:cubicBezTo>
                  <a:cubicBezTo>
                    <a:pt x="11219" y="32024"/>
                    <a:pt x="10365" y="31941"/>
                    <a:pt x="10075" y="31928"/>
                  </a:cubicBezTo>
                  <a:cubicBezTo>
                    <a:pt x="7388" y="31790"/>
                    <a:pt x="4879" y="32796"/>
                    <a:pt x="2977" y="34615"/>
                  </a:cubicBezTo>
                  <a:cubicBezTo>
                    <a:pt x="1075" y="36448"/>
                    <a:pt x="0" y="38957"/>
                    <a:pt x="0" y="41589"/>
                  </a:cubicBezTo>
                  <a:lnTo>
                    <a:pt x="0" y="270093"/>
                  </a:lnTo>
                  <a:cubicBezTo>
                    <a:pt x="0" y="270769"/>
                    <a:pt x="2205" y="339062"/>
                    <a:pt x="80836" y="380479"/>
                  </a:cubicBezTo>
                  <a:cubicBezTo>
                    <a:pt x="122570" y="402462"/>
                    <a:pt x="156310" y="423729"/>
                    <a:pt x="181105" y="443700"/>
                  </a:cubicBezTo>
                  <a:cubicBezTo>
                    <a:pt x="182883" y="445120"/>
                    <a:pt x="185033" y="445837"/>
                    <a:pt x="187183" y="445837"/>
                  </a:cubicBezTo>
                  <a:cubicBezTo>
                    <a:pt x="189333" y="445837"/>
                    <a:pt x="191483" y="445120"/>
                    <a:pt x="193261" y="443700"/>
                  </a:cubicBezTo>
                  <a:cubicBezTo>
                    <a:pt x="218056" y="423729"/>
                    <a:pt x="251797" y="402462"/>
                    <a:pt x="293531" y="380479"/>
                  </a:cubicBezTo>
                  <a:cubicBezTo>
                    <a:pt x="369239" y="340592"/>
                    <a:pt x="374063" y="277109"/>
                    <a:pt x="374366" y="269597"/>
                  </a:cubicBezTo>
                  <a:lnTo>
                    <a:pt x="374366" y="41589"/>
                  </a:lnTo>
                  <a:cubicBezTo>
                    <a:pt x="374366" y="38957"/>
                    <a:pt x="373291" y="36435"/>
                    <a:pt x="371389" y="34615"/>
                  </a:cubicBezTo>
                  <a:cubicBezTo>
                    <a:pt x="369487" y="32796"/>
                    <a:pt x="366979" y="31776"/>
                    <a:pt x="364291" y="31928"/>
                  </a:cubicBezTo>
                  <a:cubicBezTo>
                    <a:pt x="363974" y="31941"/>
                    <a:pt x="363078" y="32024"/>
                    <a:pt x="361659" y="32217"/>
                  </a:cubicBezTo>
                  <a:cubicBezTo>
                    <a:pt x="333432" y="35994"/>
                    <a:pt x="260369" y="40583"/>
                    <a:pt x="192007" y="1289"/>
                  </a:cubicBezTo>
                  <a:close/>
                  <a:moveTo>
                    <a:pt x="354988" y="52478"/>
                  </a:moveTo>
                  <a:lnTo>
                    <a:pt x="355002" y="269197"/>
                  </a:lnTo>
                  <a:cubicBezTo>
                    <a:pt x="354905" y="271582"/>
                    <a:pt x="351763" y="327925"/>
                    <a:pt x="284489" y="363361"/>
                  </a:cubicBezTo>
                  <a:cubicBezTo>
                    <a:pt x="244933" y="384200"/>
                    <a:pt x="212226" y="404516"/>
                    <a:pt x="187169" y="423839"/>
                  </a:cubicBezTo>
                  <a:cubicBezTo>
                    <a:pt x="162112" y="404516"/>
                    <a:pt x="129406" y="384200"/>
                    <a:pt x="89850" y="363361"/>
                  </a:cubicBezTo>
                  <a:cubicBezTo>
                    <a:pt x="22121" y="327677"/>
                    <a:pt x="19379" y="270438"/>
                    <a:pt x="19365" y="270107"/>
                  </a:cubicBezTo>
                  <a:lnTo>
                    <a:pt x="19365" y="52409"/>
                  </a:lnTo>
                  <a:cubicBezTo>
                    <a:pt x="53959" y="55634"/>
                    <a:pt x="123066" y="56103"/>
                    <a:pt x="187211" y="20805"/>
                  </a:cubicBezTo>
                  <a:cubicBezTo>
                    <a:pt x="252665" y="56502"/>
                    <a:pt x="320903" y="55868"/>
                    <a:pt x="354988" y="52478"/>
                  </a:cubicBezTo>
                  <a:close/>
                </a:path>
              </a:pathLst>
            </a:custGeom>
            <a:solidFill>
              <a:srgbClr val="000000"/>
            </a:solidFill>
            <a:ln w="1378" cap="flat">
              <a:noFill/>
              <a:prstDash val="solid"/>
              <a:miter/>
            </a:ln>
          </p:spPr>
          <p:txBody>
            <a:bodyPr rtlCol="0" anchor="ctr"/>
            <a:lstStyle/>
            <a:p>
              <a:endParaRPr lang="en-US"/>
            </a:p>
          </p:txBody>
        </p:sp>
        <p:sp>
          <p:nvSpPr>
            <p:cNvPr id="2267" name="Forma libre: forma 2266">
              <a:extLst>
                <a:ext uri="{FF2B5EF4-FFF2-40B4-BE49-F238E27FC236}">
                  <a16:creationId xmlns:a16="http://schemas.microsoft.com/office/drawing/2014/main" id="{65105A92-9978-40AD-8927-995D0501447E}"/>
                </a:ext>
              </a:extLst>
            </p:cNvPr>
            <p:cNvSpPr/>
            <p:nvPr/>
          </p:nvSpPr>
          <p:spPr>
            <a:xfrm>
              <a:off x="1040018" y="3420062"/>
              <a:ext cx="255752" cy="255752"/>
            </a:xfrm>
            <a:custGeom>
              <a:avLst/>
              <a:gdLst>
                <a:gd name="connsiteX0" fmla="*/ 0 w 255752"/>
                <a:gd name="connsiteY0" fmla="*/ 127876 h 255752"/>
                <a:gd name="connsiteX1" fmla="*/ 127876 w 255752"/>
                <a:gd name="connsiteY1" fmla="*/ 255752 h 255752"/>
                <a:gd name="connsiteX2" fmla="*/ 255752 w 255752"/>
                <a:gd name="connsiteY2" fmla="*/ 127876 h 255752"/>
                <a:gd name="connsiteX3" fmla="*/ 127876 w 255752"/>
                <a:gd name="connsiteY3" fmla="*/ 0 h 255752"/>
                <a:gd name="connsiteX4" fmla="*/ 0 w 255752"/>
                <a:gd name="connsiteY4" fmla="*/ 127876 h 255752"/>
                <a:gd name="connsiteX5" fmla="*/ 236374 w 255752"/>
                <a:gd name="connsiteY5" fmla="*/ 127876 h 255752"/>
                <a:gd name="connsiteX6" fmla="*/ 127862 w 255752"/>
                <a:gd name="connsiteY6" fmla="*/ 236387 h 255752"/>
                <a:gd name="connsiteX7" fmla="*/ 19351 w 255752"/>
                <a:gd name="connsiteY7" fmla="*/ 127876 h 255752"/>
                <a:gd name="connsiteX8" fmla="*/ 127862 w 255752"/>
                <a:gd name="connsiteY8" fmla="*/ 19365 h 255752"/>
                <a:gd name="connsiteX9" fmla="*/ 236374 w 255752"/>
                <a:gd name="connsiteY9" fmla="*/ 127876 h 25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752" h="255752">
                  <a:moveTo>
                    <a:pt x="0" y="127876"/>
                  </a:moveTo>
                  <a:cubicBezTo>
                    <a:pt x="0" y="198389"/>
                    <a:pt x="57364" y="255752"/>
                    <a:pt x="127876" y="255752"/>
                  </a:cubicBezTo>
                  <a:cubicBezTo>
                    <a:pt x="198389" y="255752"/>
                    <a:pt x="255752" y="198389"/>
                    <a:pt x="255752" y="127876"/>
                  </a:cubicBezTo>
                  <a:cubicBezTo>
                    <a:pt x="255752" y="57364"/>
                    <a:pt x="198389" y="0"/>
                    <a:pt x="127876" y="0"/>
                  </a:cubicBezTo>
                  <a:cubicBezTo>
                    <a:pt x="57364" y="0"/>
                    <a:pt x="0" y="57377"/>
                    <a:pt x="0" y="127876"/>
                  </a:cubicBezTo>
                  <a:close/>
                  <a:moveTo>
                    <a:pt x="236374" y="127876"/>
                  </a:moveTo>
                  <a:cubicBezTo>
                    <a:pt x="236374" y="187707"/>
                    <a:pt x="187693" y="236387"/>
                    <a:pt x="127862" y="236387"/>
                  </a:cubicBezTo>
                  <a:cubicBezTo>
                    <a:pt x="68032" y="236387"/>
                    <a:pt x="19351" y="187707"/>
                    <a:pt x="19351" y="127876"/>
                  </a:cubicBezTo>
                  <a:cubicBezTo>
                    <a:pt x="19351" y="68045"/>
                    <a:pt x="68032" y="19365"/>
                    <a:pt x="127862" y="19365"/>
                  </a:cubicBezTo>
                  <a:cubicBezTo>
                    <a:pt x="187693" y="19379"/>
                    <a:pt x="236374" y="68045"/>
                    <a:pt x="236374" y="127876"/>
                  </a:cubicBezTo>
                  <a:close/>
                </a:path>
              </a:pathLst>
            </a:custGeom>
            <a:solidFill>
              <a:srgbClr val="000000"/>
            </a:solidFill>
            <a:ln w="1378" cap="flat">
              <a:noFill/>
              <a:prstDash val="solid"/>
              <a:miter/>
            </a:ln>
          </p:spPr>
          <p:txBody>
            <a:bodyPr rtlCol="0" anchor="ctr"/>
            <a:lstStyle/>
            <a:p>
              <a:endParaRPr lang="en-US"/>
            </a:p>
          </p:txBody>
        </p:sp>
        <p:sp>
          <p:nvSpPr>
            <p:cNvPr id="2268" name="Forma libre: forma 2267">
              <a:extLst>
                <a:ext uri="{FF2B5EF4-FFF2-40B4-BE49-F238E27FC236}">
                  <a16:creationId xmlns:a16="http://schemas.microsoft.com/office/drawing/2014/main" id="{4C5889E0-081C-4DB2-BE85-93DD7982E760}"/>
                </a:ext>
              </a:extLst>
            </p:cNvPr>
            <p:cNvSpPr/>
            <p:nvPr/>
          </p:nvSpPr>
          <p:spPr>
            <a:xfrm>
              <a:off x="1126477" y="3452162"/>
              <a:ext cx="82999" cy="191510"/>
            </a:xfrm>
            <a:custGeom>
              <a:avLst/>
              <a:gdLst>
                <a:gd name="connsiteX0" fmla="*/ 31728 w 82999"/>
                <a:gd name="connsiteY0" fmla="*/ 9703 h 191510"/>
                <a:gd name="connsiteX1" fmla="*/ 31728 w 82999"/>
                <a:gd name="connsiteY1" fmla="*/ 23692 h 191510"/>
                <a:gd name="connsiteX2" fmla="*/ 14 w 82999"/>
                <a:gd name="connsiteY2" fmla="*/ 63966 h 191510"/>
                <a:gd name="connsiteX3" fmla="*/ 31728 w 82999"/>
                <a:gd name="connsiteY3" fmla="*/ 104239 h 191510"/>
                <a:gd name="connsiteX4" fmla="*/ 31728 w 82999"/>
                <a:gd name="connsiteY4" fmla="*/ 147324 h 191510"/>
                <a:gd name="connsiteX5" fmla="*/ 19379 w 82999"/>
                <a:gd name="connsiteY5" fmla="*/ 127573 h 191510"/>
                <a:gd name="connsiteX6" fmla="*/ 9689 w 82999"/>
                <a:gd name="connsiteY6" fmla="*/ 117884 h 191510"/>
                <a:gd name="connsiteX7" fmla="*/ 0 w 82999"/>
                <a:gd name="connsiteY7" fmla="*/ 127573 h 191510"/>
                <a:gd name="connsiteX8" fmla="*/ 31714 w 82999"/>
                <a:gd name="connsiteY8" fmla="*/ 167846 h 191510"/>
                <a:gd name="connsiteX9" fmla="*/ 31714 w 82999"/>
                <a:gd name="connsiteY9" fmla="*/ 181836 h 191510"/>
                <a:gd name="connsiteX10" fmla="*/ 41403 w 82999"/>
                <a:gd name="connsiteY10" fmla="*/ 191511 h 191510"/>
                <a:gd name="connsiteX11" fmla="*/ 51093 w 82999"/>
                <a:gd name="connsiteY11" fmla="*/ 181836 h 191510"/>
                <a:gd name="connsiteX12" fmla="*/ 51093 w 82999"/>
                <a:gd name="connsiteY12" fmla="*/ 167901 h 191510"/>
                <a:gd name="connsiteX13" fmla="*/ 83000 w 82999"/>
                <a:gd name="connsiteY13" fmla="*/ 127573 h 191510"/>
                <a:gd name="connsiteX14" fmla="*/ 51093 w 82999"/>
                <a:gd name="connsiteY14" fmla="*/ 87245 h 191510"/>
                <a:gd name="connsiteX15" fmla="*/ 51093 w 82999"/>
                <a:gd name="connsiteY15" fmla="*/ 44105 h 191510"/>
                <a:gd name="connsiteX16" fmla="*/ 63635 w 82999"/>
                <a:gd name="connsiteY16" fmla="*/ 63952 h 191510"/>
                <a:gd name="connsiteX17" fmla="*/ 73310 w 82999"/>
                <a:gd name="connsiteY17" fmla="*/ 73641 h 191510"/>
                <a:gd name="connsiteX18" fmla="*/ 83000 w 82999"/>
                <a:gd name="connsiteY18" fmla="*/ 63952 h 191510"/>
                <a:gd name="connsiteX19" fmla="*/ 51093 w 82999"/>
                <a:gd name="connsiteY19" fmla="*/ 23624 h 191510"/>
                <a:gd name="connsiteX20" fmla="*/ 51093 w 82999"/>
                <a:gd name="connsiteY20" fmla="*/ 9689 h 191510"/>
                <a:gd name="connsiteX21" fmla="*/ 41403 w 82999"/>
                <a:gd name="connsiteY21" fmla="*/ 0 h 191510"/>
                <a:gd name="connsiteX22" fmla="*/ 31728 w 82999"/>
                <a:gd name="connsiteY22" fmla="*/ 9703 h 191510"/>
                <a:gd name="connsiteX23" fmla="*/ 19379 w 82999"/>
                <a:gd name="connsiteY23" fmla="*/ 63979 h 191510"/>
                <a:gd name="connsiteX24" fmla="*/ 31728 w 82999"/>
                <a:gd name="connsiteY24" fmla="*/ 44229 h 191510"/>
                <a:gd name="connsiteX25" fmla="*/ 31728 w 82999"/>
                <a:gd name="connsiteY25" fmla="*/ 83716 h 191510"/>
                <a:gd name="connsiteX26" fmla="*/ 19379 w 82999"/>
                <a:gd name="connsiteY26" fmla="*/ 63979 h 191510"/>
                <a:gd name="connsiteX27" fmla="*/ 63635 w 82999"/>
                <a:gd name="connsiteY27" fmla="*/ 127587 h 191510"/>
                <a:gd name="connsiteX28" fmla="*/ 51093 w 82999"/>
                <a:gd name="connsiteY28" fmla="*/ 147434 h 191510"/>
                <a:gd name="connsiteX29" fmla="*/ 51093 w 82999"/>
                <a:gd name="connsiteY29" fmla="*/ 107740 h 191510"/>
                <a:gd name="connsiteX30" fmla="*/ 63635 w 82999"/>
                <a:gd name="connsiteY30" fmla="*/ 127587 h 19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999" h="191510">
                  <a:moveTo>
                    <a:pt x="31728" y="9703"/>
                  </a:moveTo>
                  <a:lnTo>
                    <a:pt x="31728" y="23692"/>
                  </a:lnTo>
                  <a:cubicBezTo>
                    <a:pt x="13562" y="28103"/>
                    <a:pt x="14" y="44463"/>
                    <a:pt x="14" y="63966"/>
                  </a:cubicBezTo>
                  <a:cubicBezTo>
                    <a:pt x="14" y="83468"/>
                    <a:pt x="13562" y="99828"/>
                    <a:pt x="31728" y="104239"/>
                  </a:cubicBezTo>
                  <a:lnTo>
                    <a:pt x="31728" y="147324"/>
                  </a:lnTo>
                  <a:cubicBezTo>
                    <a:pt x="24437" y="143699"/>
                    <a:pt x="19379" y="136256"/>
                    <a:pt x="19379" y="127573"/>
                  </a:cubicBezTo>
                  <a:cubicBezTo>
                    <a:pt x="19379" y="122225"/>
                    <a:pt x="15037" y="117884"/>
                    <a:pt x="9689" y="117884"/>
                  </a:cubicBezTo>
                  <a:cubicBezTo>
                    <a:pt x="4342" y="117884"/>
                    <a:pt x="0" y="122225"/>
                    <a:pt x="0" y="127573"/>
                  </a:cubicBezTo>
                  <a:cubicBezTo>
                    <a:pt x="0" y="147075"/>
                    <a:pt x="13548" y="163435"/>
                    <a:pt x="31714" y="167846"/>
                  </a:cubicBezTo>
                  <a:lnTo>
                    <a:pt x="31714" y="181836"/>
                  </a:lnTo>
                  <a:cubicBezTo>
                    <a:pt x="31714" y="187183"/>
                    <a:pt x="36056" y="191511"/>
                    <a:pt x="41403" y="191511"/>
                  </a:cubicBezTo>
                  <a:cubicBezTo>
                    <a:pt x="46751" y="191511"/>
                    <a:pt x="51093" y="187169"/>
                    <a:pt x="51093" y="181836"/>
                  </a:cubicBezTo>
                  <a:lnTo>
                    <a:pt x="51093" y="167901"/>
                  </a:lnTo>
                  <a:cubicBezTo>
                    <a:pt x="69355" y="163560"/>
                    <a:pt x="83000" y="147144"/>
                    <a:pt x="83000" y="127573"/>
                  </a:cubicBezTo>
                  <a:cubicBezTo>
                    <a:pt x="83000" y="108001"/>
                    <a:pt x="69355" y="91586"/>
                    <a:pt x="51093" y="87245"/>
                  </a:cubicBezTo>
                  <a:lnTo>
                    <a:pt x="51093" y="44105"/>
                  </a:lnTo>
                  <a:cubicBezTo>
                    <a:pt x="58480" y="47688"/>
                    <a:pt x="63635" y="55200"/>
                    <a:pt x="63635" y="63952"/>
                  </a:cubicBezTo>
                  <a:cubicBezTo>
                    <a:pt x="63635" y="69300"/>
                    <a:pt x="67976" y="73641"/>
                    <a:pt x="73310" y="73641"/>
                  </a:cubicBezTo>
                  <a:cubicBezTo>
                    <a:pt x="78658" y="73641"/>
                    <a:pt x="83000" y="69300"/>
                    <a:pt x="83000" y="63952"/>
                  </a:cubicBezTo>
                  <a:cubicBezTo>
                    <a:pt x="83000" y="44380"/>
                    <a:pt x="69355" y="27965"/>
                    <a:pt x="51093" y="23624"/>
                  </a:cubicBezTo>
                  <a:lnTo>
                    <a:pt x="51093" y="9689"/>
                  </a:lnTo>
                  <a:cubicBezTo>
                    <a:pt x="51093" y="4342"/>
                    <a:pt x="46751" y="0"/>
                    <a:pt x="41403" y="0"/>
                  </a:cubicBezTo>
                  <a:cubicBezTo>
                    <a:pt x="36069" y="28"/>
                    <a:pt x="31728" y="4369"/>
                    <a:pt x="31728" y="9703"/>
                  </a:cubicBezTo>
                  <a:close/>
                  <a:moveTo>
                    <a:pt x="19379" y="63979"/>
                  </a:moveTo>
                  <a:cubicBezTo>
                    <a:pt x="19379" y="55310"/>
                    <a:pt x="24437" y="47854"/>
                    <a:pt x="31728" y="44229"/>
                  </a:cubicBezTo>
                  <a:lnTo>
                    <a:pt x="31728" y="83716"/>
                  </a:lnTo>
                  <a:cubicBezTo>
                    <a:pt x="24437" y="80091"/>
                    <a:pt x="19379" y="72649"/>
                    <a:pt x="19379" y="63979"/>
                  </a:cubicBezTo>
                  <a:close/>
                  <a:moveTo>
                    <a:pt x="63635" y="127587"/>
                  </a:moveTo>
                  <a:cubicBezTo>
                    <a:pt x="63635" y="136339"/>
                    <a:pt x="58494" y="143850"/>
                    <a:pt x="51093" y="147434"/>
                  </a:cubicBezTo>
                  <a:lnTo>
                    <a:pt x="51093" y="107740"/>
                  </a:lnTo>
                  <a:cubicBezTo>
                    <a:pt x="58480" y="111323"/>
                    <a:pt x="63635" y="118835"/>
                    <a:pt x="63635" y="127587"/>
                  </a:cubicBezTo>
                  <a:close/>
                </a:path>
              </a:pathLst>
            </a:custGeom>
            <a:solidFill>
              <a:srgbClr val="000000"/>
            </a:solidFill>
            <a:ln w="1378" cap="flat">
              <a:noFill/>
              <a:prstDash val="solid"/>
              <a:miter/>
            </a:ln>
          </p:spPr>
          <p:txBody>
            <a:bodyPr rtlCol="0" anchor="ctr"/>
            <a:lstStyle/>
            <a:p>
              <a:endParaRPr lang="en-US"/>
            </a:p>
          </p:txBody>
        </p:sp>
      </p:grpSp>
      <p:grpSp>
        <p:nvGrpSpPr>
          <p:cNvPr id="2269" name="Gráfico 3">
            <a:extLst>
              <a:ext uri="{FF2B5EF4-FFF2-40B4-BE49-F238E27FC236}">
                <a16:creationId xmlns:a16="http://schemas.microsoft.com/office/drawing/2014/main" id="{FDCC52C0-623C-4194-A659-0BC9F232D0AC}"/>
              </a:ext>
            </a:extLst>
          </p:cNvPr>
          <p:cNvGrpSpPr/>
          <p:nvPr/>
        </p:nvGrpSpPr>
        <p:grpSpPr>
          <a:xfrm>
            <a:off x="977472" y="4088731"/>
            <a:ext cx="380830" cy="583698"/>
            <a:chOff x="977472" y="4088731"/>
            <a:chExt cx="380830" cy="583698"/>
          </a:xfrm>
          <a:solidFill>
            <a:srgbClr val="000000"/>
          </a:solidFill>
        </p:grpSpPr>
        <p:sp>
          <p:nvSpPr>
            <p:cNvPr id="2270" name="Forma libre: forma 2269">
              <a:extLst>
                <a:ext uri="{FF2B5EF4-FFF2-40B4-BE49-F238E27FC236}">
                  <a16:creationId xmlns:a16="http://schemas.microsoft.com/office/drawing/2014/main" id="{389BF52F-C80D-418B-92D2-84094A889FCC}"/>
                </a:ext>
              </a:extLst>
            </p:cNvPr>
            <p:cNvSpPr/>
            <p:nvPr/>
          </p:nvSpPr>
          <p:spPr>
            <a:xfrm>
              <a:off x="1040018" y="4187994"/>
              <a:ext cx="255752" cy="255752"/>
            </a:xfrm>
            <a:custGeom>
              <a:avLst/>
              <a:gdLst>
                <a:gd name="connsiteX0" fmla="*/ 127876 w 255752"/>
                <a:gd name="connsiteY0" fmla="*/ 255752 h 255752"/>
                <a:gd name="connsiteX1" fmla="*/ 255752 w 255752"/>
                <a:gd name="connsiteY1" fmla="*/ 127876 h 255752"/>
                <a:gd name="connsiteX2" fmla="*/ 127876 w 255752"/>
                <a:gd name="connsiteY2" fmla="*/ 0 h 255752"/>
                <a:gd name="connsiteX3" fmla="*/ 0 w 255752"/>
                <a:gd name="connsiteY3" fmla="*/ 127876 h 255752"/>
                <a:gd name="connsiteX4" fmla="*/ 127876 w 255752"/>
                <a:gd name="connsiteY4" fmla="*/ 255752 h 255752"/>
                <a:gd name="connsiteX5" fmla="*/ 127876 w 255752"/>
                <a:gd name="connsiteY5" fmla="*/ 19365 h 255752"/>
                <a:gd name="connsiteX6" fmla="*/ 236387 w 255752"/>
                <a:gd name="connsiteY6" fmla="*/ 127876 h 255752"/>
                <a:gd name="connsiteX7" fmla="*/ 127876 w 255752"/>
                <a:gd name="connsiteY7" fmla="*/ 236387 h 255752"/>
                <a:gd name="connsiteX8" fmla="*/ 19365 w 255752"/>
                <a:gd name="connsiteY8" fmla="*/ 127876 h 255752"/>
                <a:gd name="connsiteX9" fmla="*/ 127876 w 255752"/>
                <a:gd name="connsiteY9" fmla="*/ 19365 h 25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752" h="255752">
                  <a:moveTo>
                    <a:pt x="127876" y="255752"/>
                  </a:moveTo>
                  <a:cubicBezTo>
                    <a:pt x="198389" y="255752"/>
                    <a:pt x="255752" y="198388"/>
                    <a:pt x="255752" y="127876"/>
                  </a:cubicBezTo>
                  <a:cubicBezTo>
                    <a:pt x="255752" y="57364"/>
                    <a:pt x="198389" y="0"/>
                    <a:pt x="127876" y="0"/>
                  </a:cubicBezTo>
                  <a:cubicBezTo>
                    <a:pt x="57364" y="0"/>
                    <a:pt x="0" y="57364"/>
                    <a:pt x="0" y="127876"/>
                  </a:cubicBezTo>
                  <a:cubicBezTo>
                    <a:pt x="0" y="198388"/>
                    <a:pt x="57364" y="255752"/>
                    <a:pt x="127876" y="255752"/>
                  </a:cubicBezTo>
                  <a:close/>
                  <a:moveTo>
                    <a:pt x="127876" y="19365"/>
                  </a:moveTo>
                  <a:cubicBezTo>
                    <a:pt x="187707" y="19365"/>
                    <a:pt x="236387" y="68045"/>
                    <a:pt x="236387" y="127876"/>
                  </a:cubicBezTo>
                  <a:cubicBezTo>
                    <a:pt x="236387" y="187707"/>
                    <a:pt x="187707" y="236387"/>
                    <a:pt x="127876" y="236387"/>
                  </a:cubicBezTo>
                  <a:cubicBezTo>
                    <a:pt x="68045" y="236387"/>
                    <a:pt x="19365" y="187707"/>
                    <a:pt x="19365" y="127876"/>
                  </a:cubicBezTo>
                  <a:cubicBezTo>
                    <a:pt x="19365" y="68045"/>
                    <a:pt x="68045" y="19365"/>
                    <a:pt x="127876" y="19365"/>
                  </a:cubicBezTo>
                  <a:close/>
                </a:path>
              </a:pathLst>
            </a:custGeom>
            <a:solidFill>
              <a:srgbClr val="000000"/>
            </a:solidFill>
            <a:ln w="1378" cap="flat">
              <a:noFill/>
              <a:prstDash val="solid"/>
              <a:miter/>
            </a:ln>
          </p:spPr>
          <p:txBody>
            <a:bodyPr rtlCol="0" anchor="ctr"/>
            <a:lstStyle/>
            <a:p>
              <a:endParaRPr lang="en-US"/>
            </a:p>
          </p:txBody>
        </p:sp>
        <p:sp>
          <p:nvSpPr>
            <p:cNvPr id="2271" name="Forma libre: forma 2270">
              <a:extLst>
                <a:ext uri="{FF2B5EF4-FFF2-40B4-BE49-F238E27FC236}">
                  <a16:creationId xmlns:a16="http://schemas.microsoft.com/office/drawing/2014/main" id="{A093ABB5-2792-4A14-8571-625A34DE191B}"/>
                </a:ext>
              </a:extLst>
            </p:cNvPr>
            <p:cNvSpPr/>
            <p:nvPr/>
          </p:nvSpPr>
          <p:spPr>
            <a:xfrm>
              <a:off x="1126477" y="4220080"/>
              <a:ext cx="82999" cy="191552"/>
            </a:xfrm>
            <a:custGeom>
              <a:avLst/>
              <a:gdLst>
                <a:gd name="connsiteX0" fmla="*/ 19379 w 82999"/>
                <a:gd name="connsiteY0" fmla="*/ 127600 h 191552"/>
                <a:gd name="connsiteX1" fmla="*/ 9689 w 82999"/>
                <a:gd name="connsiteY1" fmla="*/ 117911 h 191552"/>
                <a:gd name="connsiteX2" fmla="*/ 0 w 82999"/>
                <a:gd name="connsiteY2" fmla="*/ 127600 h 191552"/>
                <a:gd name="connsiteX3" fmla="*/ 31714 w 82999"/>
                <a:gd name="connsiteY3" fmla="*/ 167873 h 191552"/>
                <a:gd name="connsiteX4" fmla="*/ 31714 w 82999"/>
                <a:gd name="connsiteY4" fmla="*/ 181863 h 191552"/>
                <a:gd name="connsiteX5" fmla="*/ 41403 w 82999"/>
                <a:gd name="connsiteY5" fmla="*/ 191552 h 191552"/>
                <a:gd name="connsiteX6" fmla="*/ 51093 w 82999"/>
                <a:gd name="connsiteY6" fmla="*/ 181863 h 191552"/>
                <a:gd name="connsiteX7" fmla="*/ 51093 w 82999"/>
                <a:gd name="connsiteY7" fmla="*/ 167915 h 191552"/>
                <a:gd name="connsiteX8" fmla="*/ 83000 w 82999"/>
                <a:gd name="connsiteY8" fmla="*/ 127587 h 191552"/>
                <a:gd name="connsiteX9" fmla="*/ 51093 w 82999"/>
                <a:gd name="connsiteY9" fmla="*/ 87258 h 191552"/>
                <a:gd name="connsiteX10" fmla="*/ 51093 w 82999"/>
                <a:gd name="connsiteY10" fmla="*/ 44119 h 191552"/>
                <a:gd name="connsiteX11" fmla="*/ 63635 w 82999"/>
                <a:gd name="connsiteY11" fmla="*/ 63965 h 191552"/>
                <a:gd name="connsiteX12" fmla="*/ 73310 w 82999"/>
                <a:gd name="connsiteY12" fmla="*/ 73655 h 191552"/>
                <a:gd name="connsiteX13" fmla="*/ 83000 w 82999"/>
                <a:gd name="connsiteY13" fmla="*/ 63965 h 191552"/>
                <a:gd name="connsiteX14" fmla="*/ 51093 w 82999"/>
                <a:gd name="connsiteY14" fmla="*/ 23637 h 191552"/>
                <a:gd name="connsiteX15" fmla="*/ 51093 w 82999"/>
                <a:gd name="connsiteY15" fmla="*/ 9689 h 191552"/>
                <a:gd name="connsiteX16" fmla="*/ 41403 w 82999"/>
                <a:gd name="connsiteY16" fmla="*/ 0 h 191552"/>
                <a:gd name="connsiteX17" fmla="*/ 31714 w 82999"/>
                <a:gd name="connsiteY17" fmla="*/ 9689 h 191552"/>
                <a:gd name="connsiteX18" fmla="*/ 31714 w 82999"/>
                <a:gd name="connsiteY18" fmla="*/ 23679 h 191552"/>
                <a:gd name="connsiteX19" fmla="*/ 0 w 82999"/>
                <a:gd name="connsiteY19" fmla="*/ 63952 h 191552"/>
                <a:gd name="connsiteX20" fmla="*/ 31714 w 82999"/>
                <a:gd name="connsiteY20" fmla="*/ 104225 h 191552"/>
                <a:gd name="connsiteX21" fmla="*/ 31714 w 82999"/>
                <a:gd name="connsiteY21" fmla="*/ 147310 h 191552"/>
                <a:gd name="connsiteX22" fmla="*/ 19379 w 82999"/>
                <a:gd name="connsiteY22" fmla="*/ 127600 h 191552"/>
                <a:gd name="connsiteX23" fmla="*/ 63635 w 82999"/>
                <a:gd name="connsiteY23" fmla="*/ 127600 h 191552"/>
                <a:gd name="connsiteX24" fmla="*/ 51093 w 82999"/>
                <a:gd name="connsiteY24" fmla="*/ 147448 h 191552"/>
                <a:gd name="connsiteX25" fmla="*/ 51093 w 82999"/>
                <a:gd name="connsiteY25" fmla="*/ 107753 h 191552"/>
                <a:gd name="connsiteX26" fmla="*/ 63635 w 82999"/>
                <a:gd name="connsiteY26" fmla="*/ 127600 h 191552"/>
                <a:gd name="connsiteX27" fmla="*/ 19379 w 82999"/>
                <a:gd name="connsiteY27" fmla="*/ 63979 h 191552"/>
                <a:gd name="connsiteX28" fmla="*/ 31728 w 82999"/>
                <a:gd name="connsiteY28" fmla="*/ 44229 h 191552"/>
                <a:gd name="connsiteX29" fmla="*/ 31728 w 82999"/>
                <a:gd name="connsiteY29" fmla="*/ 83716 h 191552"/>
                <a:gd name="connsiteX30" fmla="*/ 19379 w 82999"/>
                <a:gd name="connsiteY30" fmla="*/ 63979 h 19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999" h="191552">
                  <a:moveTo>
                    <a:pt x="19379" y="127600"/>
                  </a:moveTo>
                  <a:cubicBezTo>
                    <a:pt x="19379" y="122253"/>
                    <a:pt x="15037" y="117911"/>
                    <a:pt x="9689" y="117911"/>
                  </a:cubicBezTo>
                  <a:cubicBezTo>
                    <a:pt x="4342" y="117911"/>
                    <a:pt x="0" y="122253"/>
                    <a:pt x="0" y="127600"/>
                  </a:cubicBezTo>
                  <a:cubicBezTo>
                    <a:pt x="0" y="147103"/>
                    <a:pt x="13548" y="163463"/>
                    <a:pt x="31714" y="167873"/>
                  </a:cubicBezTo>
                  <a:lnTo>
                    <a:pt x="31714" y="181863"/>
                  </a:lnTo>
                  <a:cubicBezTo>
                    <a:pt x="31714" y="187211"/>
                    <a:pt x="36056" y="191552"/>
                    <a:pt x="41403" y="191552"/>
                  </a:cubicBezTo>
                  <a:cubicBezTo>
                    <a:pt x="46751" y="191552"/>
                    <a:pt x="51093" y="187211"/>
                    <a:pt x="51093" y="181863"/>
                  </a:cubicBezTo>
                  <a:lnTo>
                    <a:pt x="51093" y="167915"/>
                  </a:lnTo>
                  <a:cubicBezTo>
                    <a:pt x="69355" y="163573"/>
                    <a:pt x="83000" y="147158"/>
                    <a:pt x="83000" y="127587"/>
                  </a:cubicBezTo>
                  <a:cubicBezTo>
                    <a:pt x="83000" y="108015"/>
                    <a:pt x="69355" y="91600"/>
                    <a:pt x="51093" y="87258"/>
                  </a:cubicBezTo>
                  <a:lnTo>
                    <a:pt x="51093" y="44119"/>
                  </a:lnTo>
                  <a:cubicBezTo>
                    <a:pt x="58480" y="47702"/>
                    <a:pt x="63635" y="55213"/>
                    <a:pt x="63635" y="63965"/>
                  </a:cubicBezTo>
                  <a:cubicBezTo>
                    <a:pt x="63635" y="69313"/>
                    <a:pt x="67976" y="73655"/>
                    <a:pt x="73310" y="73655"/>
                  </a:cubicBezTo>
                  <a:cubicBezTo>
                    <a:pt x="78658" y="73655"/>
                    <a:pt x="83000" y="69313"/>
                    <a:pt x="83000" y="63965"/>
                  </a:cubicBezTo>
                  <a:cubicBezTo>
                    <a:pt x="83000" y="44394"/>
                    <a:pt x="69355" y="27993"/>
                    <a:pt x="51093" y="23637"/>
                  </a:cubicBezTo>
                  <a:lnTo>
                    <a:pt x="51093" y="9689"/>
                  </a:lnTo>
                  <a:cubicBezTo>
                    <a:pt x="51093" y="4342"/>
                    <a:pt x="46751" y="0"/>
                    <a:pt x="41403" y="0"/>
                  </a:cubicBezTo>
                  <a:cubicBezTo>
                    <a:pt x="36056" y="0"/>
                    <a:pt x="31714" y="4342"/>
                    <a:pt x="31714" y="9689"/>
                  </a:cubicBezTo>
                  <a:lnTo>
                    <a:pt x="31714" y="23679"/>
                  </a:lnTo>
                  <a:cubicBezTo>
                    <a:pt x="13548" y="28089"/>
                    <a:pt x="0" y="44449"/>
                    <a:pt x="0" y="63952"/>
                  </a:cubicBezTo>
                  <a:cubicBezTo>
                    <a:pt x="0" y="83454"/>
                    <a:pt x="13548" y="99814"/>
                    <a:pt x="31714" y="104225"/>
                  </a:cubicBezTo>
                  <a:lnTo>
                    <a:pt x="31714" y="147310"/>
                  </a:lnTo>
                  <a:cubicBezTo>
                    <a:pt x="24437" y="143712"/>
                    <a:pt x="19379" y="136270"/>
                    <a:pt x="19379" y="127600"/>
                  </a:cubicBezTo>
                  <a:close/>
                  <a:moveTo>
                    <a:pt x="63635" y="127600"/>
                  </a:moveTo>
                  <a:cubicBezTo>
                    <a:pt x="63635" y="136352"/>
                    <a:pt x="58494" y="143864"/>
                    <a:pt x="51093" y="147448"/>
                  </a:cubicBezTo>
                  <a:lnTo>
                    <a:pt x="51093" y="107753"/>
                  </a:lnTo>
                  <a:cubicBezTo>
                    <a:pt x="58480" y="111337"/>
                    <a:pt x="63635" y="118848"/>
                    <a:pt x="63635" y="127600"/>
                  </a:cubicBezTo>
                  <a:close/>
                  <a:moveTo>
                    <a:pt x="19379" y="63979"/>
                  </a:moveTo>
                  <a:cubicBezTo>
                    <a:pt x="19379" y="55310"/>
                    <a:pt x="24437" y="47854"/>
                    <a:pt x="31728" y="44229"/>
                  </a:cubicBezTo>
                  <a:lnTo>
                    <a:pt x="31728" y="83716"/>
                  </a:lnTo>
                  <a:cubicBezTo>
                    <a:pt x="24437" y="80105"/>
                    <a:pt x="19379" y="72649"/>
                    <a:pt x="19379" y="63979"/>
                  </a:cubicBezTo>
                  <a:close/>
                </a:path>
              </a:pathLst>
            </a:custGeom>
            <a:solidFill>
              <a:srgbClr val="000000"/>
            </a:solidFill>
            <a:ln w="1378" cap="flat">
              <a:noFill/>
              <a:prstDash val="solid"/>
              <a:miter/>
            </a:ln>
          </p:spPr>
          <p:txBody>
            <a:bodyPr rtlCol="0" anchor="ctr"/>
            <a:lstStyle/>
            <a:p>
              <a:endParaRPr lang="en-US"/>
            </a:p>
          </p:txBody>
        </p:sp>
        <p:sp>
          <p:nvSpPr>
            <p:cNvPr id="2272" name="Forma libre: forma 2271">
              <a:extLst>
                <a:ext uri="{FF2B5EF4-FFF2-40B4-BE49-F238E27FC236}">
                  <a16:creationId xmlns:a16="http://schemas.microsoft.com/office/drawing/2014/main" id="{14D944AB-A010-45BD-AD48-93DE1267B66D}"/>
                </a:ext>
              </a:extLst>
            </p:cNvPr>
            <p:cNvSpPr/>
            <p:nvPr/>
          </p:nvSpPr>
          <p:spPr>
            <a:xfrm>
              <a:off x="977472" y="4088731"/>
              <a:ext cx="380830" cy="583698"/>
            </a:xfrm>
            <a:custGeom>
              <a:avLst/>
              <a:gdLst>
                <a:gd name="connsiteX0" fmla="*/ 348579 w 380830"/>
                <a:gd name="connsiteY0" fmla="*/ 0 h 583698"/>
                <a:gd name="connsiteX1" fmla="*/ 32252 w 380830"/>
                <a:gd name="connsiteY1" fmla="*/ 0 h 583698"/>
                <a:gd name="connsiteX2" fmla="*/ 0 w 380830"/>
                <a:gd name="connsiteY2" fmla="*/ 32252 h 583698"/>
                <a:gd name="connsiteX3" fmla="*/ 0 w 380830"/>
                <a:gd name="connsiteY3" fmla="*/ 551447 h 583698"/>
                <a:gd name="connsiteX4" fmla="*/ 32252 w 380830"/>
                <a:gd name="connsiteY4" fmla="*/ 583698 h 583698"/>
                <a:gd name="connsiteX5" fmla="*/ 348579 w 380830"/>
                <a:gd name="connsiteY5" fmla="*/ 583698 h 583698"/>
                <a:gd name="connsiteX6" fmla="*/ 380830 w 380830"/>
                <a:gd name="connsiteY6" fmla="*/ 551447 h 583698"/>
                <a:gd name="connsiteX7" fmla="*/ 380830 w 380830"/>
                <a:gd name="connsiteY7" fmla="*/ 32252 h 583698"/>
                <a:gd name="connsiteX8" fmla="*/ 348579 w 380830"/>
                <a:gd name="connsiteY8" fmla="*/ 0 h 583698"/>
                <a:gd name="connsiteX9" fmla="*/ 19365 w 380830"/>
                <a:gd name="connsiteY9" fmla="*/ 61774 h 583698"/>
                <a:gd name="connsiteX10" fmla="*/ 361479 w 380830"/>
                <a:gd name="connsiteY10" fmla="*/ 61774 h 583698"/>
                <a:gd name="connsiteX11" fmla="*/ 361479 w 380830"/>
                <a:gd name="connsiteY11" fmla="*/ 501636 h 583698"/>
                <a:gd name="connsiteX12" fmla="*/ 19365 w 380830"/>
                <a:gd name="connsiteY12" fmla="*/ 501636 h 583698"/>
                <a:gd name="connsiteX13" fmla="*/ 19365 w 380830"/>
                <a:gd name="connsiteY13" fmla="*/ 61774 h 583698"/>
                <a:gd name="connsiteX14" fmla="*/ 32252 w 380830"/>
                <a:gd name="connsiteY14" fmla="*/ 19365 h 583698"/>
                <a:gd name="connsiteX15" fmla="*/ 348579 w 380830"/>
                <a:gd name="connsiteY15" fmla="*/ 19365 h 583698"/>
                <a:gd name="connsiteX16" fmla="*/ 361466 w 380830"/>
                <a:gd name="connsiteY16" fmla="*/ 32252 h 583698"/>
                <a:gd name="connsiteX17" fmla="*/ 361466 w 380830"/>
                <a:gd name="connsiteY17" fmla="*/ 42409 h 583698"/>
                <a:gd name="connsiteX18" fmla="*/ 19365 w 380830"/>
                <a:gd name="connsiteY18" fmla="*/ 42409 h 583698"/>
                <a:gd name="connsiteX19" fmla="*/ 19365 w 380830"/>
                <a:gd name="connsiteY19" fmla="*/ 32252 h 583698"/>
                <a:gd name="connsiteX20" fmla="*/ 32252 w 380830"/>
                <a:gd name="connsiteY20" fmla="*/ 19365 h 583698"/>
                <a:gd name="connsiteX21" fmla="*/ 348579 w 380830"/>
                <a:gd name="connsiteY21" fmla="*/ 564347 h 583698"/>
                <a:gd name="connsiteX22" fmla="*/ 32252 w 380830"/>
                <a:gd name="connsiteY22" fmla="*/ 564347 h 583698"/>
                <a:gd name="connsiteX23" fmla="*/ 19365 w 380830"/>
                <a:gd name="connsiteY23" fmla="*/ 551460 h 583698"/>
                <a:gd name="connsiteX24" fmla="*/ 19365 w 380830"/>
                <a:gd name="connsiteY24" fmla="*/ 521014 h 583698"/>
                <a:gd name="connsiteX25" fmla="*/ 361479 w 380830"/>
                <a:gd name="connsiteY25" fmla="*/ 521014 h 583698"/>
                <a:gd name="connsiteX26" fmla="*/ 361479 w 380830"/>
                <a:gd name="connsiteY26" fmla="*/ 551460 h 583698"/>
                <a:gd name="connsiteX27" fmla="*/ 348579 w 380830"/>
                <a:gd name="connsiteY27" fmla="*/ 564347 h 58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0830" h="583698">
                  <a:moveTo>
                    <a:pt x="348579" y="0"/>
                  </a:moveTo>
                  <a:lnTo>
                    <a:pt x="32252" y="0"/>
                  </a:lnTo>
                  <a:cubicBezTo>
                    <a:pt x="14458" y="0"/>
                    <a:pt x="0" y="14472"/>
                    <a:pt x="0" y="32252"/>
                  </a:cubicBezTo>
                  <a:lnTo>
                    <a:pt x="0" y="551447"/>
                  </a:lnTo>
                  <a:cubicBezTo>
                    <a:pt x="0" y="569240"/>
                    <a:pt x="14472" y="583698"/>
                    <a:pt x="32252" y="583698"/>
                  </a:cubicBezTo>
                  <a:lnTo>
                    <a:pt x="348579" y="583698"/>
                  </a:lnTo>
                  <a:cubicBezTo>
                    <a:pt x="366372" y="583698"/>
                    <a:pt x="380830" y="569227"/>
                    <a:pt x="380830" y="551447"/>
                  </a:cubicBezTo>
                  <a:lnTo>
                    <a:pt x="380830" y="32252"/>
                  </a:lnTo>
                  <a:cubicBezTo>
                    <a:pt x="380830" y="14472"/>
                    <a:pt x="366372" y="0"/>
                    <a:pt x="348579" y="0"/>
                  </a:cubicBezTo>
                  <a:close/>
                  <a:moveTo>
                    <a:pt x="19365" y="61774"/>
                  </a:moveTo>
                  <a:lnTo>
                    <a:pt x="361479" y="61774"/>
                  </a:lnTo>
                  <a:lnTo>
                    <a:pt x="361479" y="501636"/>
                  </a:lnTo>
                  <a:lnTo>
                    <a:pt x="19365" y="501636"/>
                  </a:lnTo>
                  <a:lnTo>
                    <a:pt x="19365" y="61774"/>
                  </a:lnTo>
                  <a:close/>
                  <a:moveTo>
                    <a:pt x="32252" y="19365"/>
                  </a:moveTo>
                  <a:lnTo>
                    <a:pt x="348579" y="19365"/>
                  </a:lnTo>
                  <a:cubicBezTo>
                    <a:pt x="355691" y="19365"/>
                    <a:pt x="361466" y="25153"/>
                    <a:pt x="361466" y="32252"/>
                  </a:cubicBezTo>
                  <a:lnTo>
                    <a:pt x="361466" y="42409"/>
                  </a:lnTo>
                  <a:lnTo>
                    <a:pt x="19365" y="42409"/>
                  </a:lnTo>
                  <a:lnTo>
                    <a:pt x="19365" y="32252"/>
                  </a:lnTo>
                  <a:cubicBezTo>
                    <a:pt x="19365" y="25140"/>
                    <a:pt x="25140" y="19365"/>
                    <a:pt x="32252" y="19365"/>
                  </a:cubicBezTo>
                  <a:close/>
                  <a:moveTo>
                    <a:pt x="348579" y="564347"/>
                  </a:moveTo>
                  <a:lnTo>
                    <a:pt x="32252" y="564347"/>
                  </a:lnTo>
                  <a:cubicBezTo>
                    <a:pt x="25140" y="564347"/>
                    <a:pt x="19365" y="558559"/>
                    <a:pt x="19365" y="551460"/>
                  </a:cubicBezTo>
                  <a:lnTo>
                    <a:pt x="19365" y="521014"/>
                  </a:lnTo>
                  <a:lnTo>
                    <a:pt x="361479" y="521014"/>
                  </a:lnTo>
                  <a:lnTo>
                    <a:pt x="361479" y="551460"/>
                  </a:lnTo>
                  <a:cubicBezTo>
                    <a:pt x="361466" y="558559"/>
                    <a:pt x="355691" y="564347"/>
                    <a:pt x="348579" y="564347"/>
                  </a:cubicBezTo>
                  <a:close/>
                </a:path>
              </a:pathLst>
            </a:custGeom>
            <a:solidFill>
              <a:srgbClr val="000000"/>
            </a:solidFill>
            <a:ln w="1378" cap="flat">
              <a:noFill/>
              <a:prstDash val="solid"/>
              <a:miter/>
            </a:ln>
          </p:spPr>
          <p:txBody>
            <a:bodyPr rtlCol="0" anchor="ctr"/>
            <a:lstStyle/>
            <a:p>
              <a:endParaRPr lang="en-US"/>
            </a:p>
          </p:txBody>
        </p:sp>
        <p:sp>
          <p:nvSpPr>
            <p:cNvPr id="2273" name="Forma libre: forma 2272">
              <a:extLst>
                <a:ext uri="{FF2B5EF4-FFF2-40B4-BE49-F238E27FC236}">
                  <a16:creationId xmlns:a16="http://schemas.microsoft.com/office/drawing/2014/main" id="{8760D5E0-AF69-47AB-A398-570F38A7274B}"/>
                </a:ext>
              </a:extLst>
            </p:cNvPr>
            <p:cNvSpPr/>
            <p:nvPr/>
          </p:nvSpPr>
          <p:spPr>
            <a:xfrm>
              <a:off x="1155104" y="4617684"/>
              <a:ext cx="25580" cy="25580"/>
            </a:xfrm>
            <a:custGeom>
              <a:avLst/>
              <a:gdLst>
                <a:gd name="connsiteX0" fmla="*/ 12790 w 25580"/>
                <a:gd name="connsiteY0" fmla="*/ 0 h 25580"/>
                <a:gd name="connsiteX1" fmla="*/ 0 w 25580"/>
                <a:gd name="connsiteY1" fmla="*/ 12790 h 25580"/>
                <a:gd name="connsiteX2" fmla="*/ 12790 w 25580"/>
                <a:gd name="connsiteY2" fmla="*/ 25581 h 25580"/>
                <a:gd name="connsiteX3" fmla="*/ 25581 w 25580"/>
                <a:gd name="connsiteY3" fmla="*/ 12790 h 25580"/>
                <a:gd name="connsiteX4" fmla="*/ 12790 w 25580"/>
                <a:gd name="connsiteY4" fmla="*/ 0 h 25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0" h="25580">
                  <a:moveTo>
                    <a:pt x="12790" y="0"/>
                  </a:moveTo>
                  <a:cubicBezTo>
                    <a:pt x="5734" y="0"/>
                    <a:pt x="0" y="5748"/>
                    <a:pt x="0" y="12790"/>
                  </a:cubicBezTo>
                  <a:cubicBezTo>
                    <a:pt x="0" y="19834"/>
                    <a:pt x="5747" y="25581"/>
                    <a:pt x="12790" y="25581"/>
                  </a:cubicBezTo>
                  <a:cubicBezTo>
                    <a:pt x="19847" y="25581"/>
                    <a:pt x="25581" y="19834"/>
                    <a:pt x="25581" y="12790"/>
                  </a:cubicBezTo>
                  <a:cubicBezTo>
                    <a:pt x="25581" y="5748"/>
                    <a:pt x="19833" y="0"/>
                    <a:pt x="12790" y="0"/>
                  </a:cubicBezTo>
                  <a:close/>
                </a:path>
              </a:pathLst>
            </a:custGeom>
            <a:solidFill>
              <a:srgbClr val="000000"/>
            </a:solidFill>
            <a:ln w="1378" cap="flat">
              <a:noFill/>
              <a:prstDash val="solid"/>
              <a:miter/>
            </a:ln>
          </p:spPr>
          <p:txBody>
            <a:bodyPr rtlCol="0" anchor="ctr"/>
            <a:lstStyle/>
            <a:p>
              <a:endParaRPr lang="en-US"/>
            </a:p>
          </p:txBody>
        </p:sp>
        <p:sp>
          <p:nvSpPr>
            <p:cNvPr id="2274" name="Forma libre: forma 2273">
              <a:extLst>
                <a:ext uri="{FF2B5EF4-FFF2-40B4-BE49-F238E27FC236}">
                  <a16:creationId xmlns:a16="http://schemas.microsoft.com/office/drawing/2014/main" id="{7EE13554-E73A-40E7-844D-AFD425162075}"/>
                </a:ext>
              </a:extLst>
            </p:cNvPr>
            <p:cNvSpPr/>
            <p:nvPr/>
          </p:nvSpPr>
          <p:spPr>
            <a:xfrm>
              <a:off x="1040005" y="4482944"/>
              <a:ext cx="137565" cy="19364"/>
            </a:xfrm>
            <a:custGeom>
              <a:avLst/>
              <a:gdLst>
                <a:gd name="connsiteX0" fmla="*/ 9689 w 137565"/>
                <a:gd name="connsiteY0" fmla="*/ 19365 h 19364"/>
                <a:gd name="connsiteX1" fmla="*/ 127876 w 137565"/>
                <a:gd name="connsiteY1" fmla="*/ 19365 h 19364"/>
                <a:gd name="connsiteX2" fmla="*/ 137565 w 137565"/>
                <a:gd name="connsiteY2" fmla="*/ 9675 h 19364"/>
                <a:gd name="connsiteX3" fmla="*/ 127876 w 137565"/>
                <a:gd name="connsiteY3" fmla="*/ 0 h 19364"/>
                <a:gd name="connsiteX4" fmla="*/ 9689 w 137565"/>
                <a:gd name="connsiteY4" fmla="*/ 0 h 19364"/>
                <a:gd name="connsiteX5" fmla="*/ 0 w 137565"/>
                <a:gd name="connsiteY5" fmla="*/ 9675 h 19364"/>
                <a:gd name="connsiteX6" fmla="*/ 9689 w 137565"/>
                <a:gd name="connsiteY6" fmla="*/ 19365 h 1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565" h="19364">
                  <a:moveTo>
                    <a:pt x="9689" y="19365"/>
                  </a:moveTo>
                  <a:lnTo>
                    <a:pt x="127876" y="19365"/>
                  </a:lnTo>
                  <a:cubicBezTo>
                    <a:pt x="133224" y="19365"/>
                    <a:pt x="137565" y="15023"/>
                    <a:pt x="137565" y="9675"/>
                  </a:cubicBezTo>
                  <a:cubicBezTo>
                    <a:pt x="137565" y="4328"/>
                    <a:pt x="133224" y="0"/>
                    <a:pt x="127876" y="0"/>
                  </a:cubicBezTo>
                  <a:lnTo>
                    <a:pt x="9689" y="0"/>
                  </a:lnTo>
                  <a:cubicBezTo>
                    <a:pt x="4342" y="0"/>
                    <a:pt x="0" y="4342"/>
                    <a:pt x="0" y="9675"/>
                  </a:cubicBezTo>
                  <a:cubicBezTo>
                    <a:pt x="14" y="15023"/>
                    <a:pt x="4355" y="19365"/>
                    <a:pt x="9689" y="19365"/>
                  </a:cubicBezTo>
                  <a:close/>
                </a:path>
              </a:pathLst>
            </a:custGeom>
            <a:solidFill>
              <a:srgbClr val="000000"/>
            </a:solidFill>
            <a:ln w="1378" cap="flat">
              <a:noFill/>
              <a:prstDash val="solid"/>
              <a:miter/>
            </a:ln>
          </p:spPr>
          <p:txBody>
            <a:bodyPr rtlCol="0" anchor="ctr"/>
            <a:lstStyle/>
            <a:p>
              <a:endParaRPr lang="en-US"/>
            </a:p>
          </p:txBody>
        </p:sp>
        <p:sp>
          <p:nvSpPr>
            <p:cNvPr id="2275" name="Forma libre: forma 2274">
              <a:extLst>
                <a:ext uri="{FF2B5EF4-FFF2-40B4-BE49-F238E27FC236}">
                  <a16:creationId xmlns:a16="http://schemas.microsoft.com/office/drawing/2014/main" id="{3A6A00D6-A188-4498-984F-0971F797223B}"/>
                </a:ext>
              </a:extLst>
            </p:cNvPr>
            <p:cNvSpPr/>
            <p:nvPr/>
          </p:nvSpPr>
          <p:spPr>
            <a:xfrm>
              <a:off x="1040005" y="4524913"/>
              <a:ext cx="255752" cy="19364"/>
            </a:xfrm>
            <a:custGeom>
              <a:avLst/>
              <a:gdLst>
                <a:gd name="connsiteX0" fmla="*/ 246077 w 255752"/>
                <a:gd name="connsiteY0" fmla="*/ 0 h 19364"/>
                <a:gd name="connsiteX1" fmla="*/ 9689 w 255752"/>
                <a:gd name="connsiteY1" fmla="*/ 0 h 19364"/>
                <a:gd name="connsiteX2" fmla="*/ 0 w 255752"/>
                <a:gd name="connsiteY2" fmla="*/ 9689 h 19364"/>
                <a:gd name="connsiteX3" fmla="*/ 9689 w 255752"/>
                <a:gd name="connsiteY3" fmla="*/ 19364 h 19364"/>
                <a:gd name="connsiteX4" fmla="*/ 246063 w 255752"/>
                <a:gd name="connsiteY4" fmla="*/ 19364 h 19364"/>
                <a:gd name="connsiteX5" fmla="*/ 255752 w 255752"/>
                <a:gd name="connsiteY5" fmla="*/ 9689 h 19364"/>
                <a:gd name="connsiteX6" fmla="*/ 246077 w 255752"/>
                <a:gd name="connsiteY6" fmla="*/ 0 h 1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752" h="19364">
                  <a:moveTo>
                    <a:pt x="246077" y="0"/>
                  </a:moveTo>
                  <a:lnTo>
                    <a:pt x="9689" y="0"/>
                  </a:lnTo>
                  <a:cubicBezTo>
                    <a:pt x="4342" y="0"/>
                    <a:pt x="0" y="4341"/>
                    <a:pt x="0" y="9689"/>
                  </a:cubicBezTo>
                  <a:cubicBezTo>
                    <a:pt x="0" y="15037"/>
                    <a:pt x="4342" y="19364"/>
                    <a:pt x="9689" y="19364"/>
                  </a:cubicBezTo>
                  <a:lnTo>
                    <a:pt x="246063" y="19364"/>
                  </a:lnTo>
                  <a:cubicBezTo>
                    <a:pt x="251411" y="19364"/>
                    <a:pt x="255752" y="15023"/>
                    <a:pt x="255752" y="9689"/>
                  </a:cubicBezTo>
                  <a:cubicBezTo>
                    <a:pt x="255752" y="4328"/>
                    <a:pt x="251424" y="0"/>
                    <a:pt x="246077" y="0"/>
                  </a:cubicBezTo>
                  <a:close/>
                </a:path>
              </a:pathLst>
            </a:custGeom>
            <a:solidFill>
              <a:srgbClr val="000000"/>
            </a:solidFill>
            <a:ln w="1378" cap="flat">
              <a:noFill/>
              <a:prstDash val="solid"/>
              <a:miter/>
            </a:ln>
          </p:spPr>
          <p:txBody>
            <a:bodyPr rtlCol="0" anchor="ctr"/>
            <a:lstStyle/>
            <a:p>
              <a:endParaRPr lang="en-US"/>
            </a:p>
          </p:txBody>
        </p:sp>
      </p:grpSp>
      <p:grpSp>
        <p:nvGrpSpPr>
          <p:cNvPr id="2276" name="Gráfico 3">
            <a:extLst>
              <a:ext uri="{FF2B5EF4-FFF2-40B4-BE49-F238E27FC236}">
                <a16:creationId xmlns:a16="http://schemas.microsoft.com/office/drawing/2014/main" id="{F98B6CDE-1EAD-4C0C-B42A-6CAD10053D8D}"/>
              </a:ext>
            </a:extLst>
          </p:cNvPr>
          <p:cNvGrpSpPr/>
          <p:nvPr/>
        </p:nvGrpSpPr>
        <p:grpSpPr>
          <a:xfrm>
            <a:off x="1716061" y="4088731"/>
            <a:ext cx="541385" cy="583725"/>
            <a:chOff x="1716061" y="4088731"/>
            <a:chExt cx="541385" cy="583725"/>
          </a:xfrm>
          <a:solidFill>
            <a:srgbClr val="000000"/>
          </a:solidFill>
        </p:grpSpPr>
        <p:sp>
          <p:nvSpPr>
            <p:cNvPr id="2277" name="Forma libre: forma 2276">
              <a:extLst>
                <a:ext uri="{FF2B5EF4-FFF2-40B4-BE49-F238E27FC236}">
                  <a16:creationId xmlns:a16="http://schemas.microsoft.com/office/drawing/2014/main" id="{8F4FA3E9-4675-461C-91F7-FE4B799224B8}"/>
                </a:ext>
              </a:extLst>
            </p:cNvPr>
            <p:cNvSpPr/>
            <p:nvPr/>
          </p:nvSpPr>
          <p:spPr>
            <a:xfrm>
              <a:off x="1716061" y="4088731"/>
              <a:ext cx="541385" cy="583725"/>
            </a:xfrm>
            <a:custGeom>
              <a:avLst/>
              <a:gdLst>
                <a:gd name="connsiteX0" fmla="*/ 510305 w 541385"/>
                <a:gd name="connsiteY0" fmla="*/ 0 h 583725"/>
                <a:gd name="connsiteX1" fmla="*/ 31066 w 541385"/>
                <a:gd name="connsiteY1" fmla="*/ 0 h 583725"/>
                <a:gd name="connsiteX2" fmla="*/ 0 w 541385"/>
                <a:gd name="connsiteY2" fmla="*/ 31066 h 583725"/>
                <a:gd name="connsiteX3" fmla="*/ 0 w 541385"/>
                <a:gd name="connsiteY3" fmla="*/ 510305 h 583725"/>
                <a:gd name="connsiteX4" fmla="*/ 30722 w 541385"/>
                <a:gd name="connsiteY4" fmla="*/ 541344 h 583725"/>
                <a:gd name="connsiteX5" fmla="*/ 30722 w 541385"/>
                <a:gd name="connsiteY5" fmla="*/ 574037 h 583725"/>
                <a:gd name="connsiteX6" fmla="*/ 40397 w 541385"/>
                <a:gd name="connsiteY6" fmla="*/ 583726 h 583725"/>
                <a:gd name="connsiteX7" fmla="*/ 106279 w 541385"/>
                <a:gd name="connsiteY7" fmla="*/ 583726 h 583725"/>
                <a:gd name="connsiteX8" fmla="*/ 115968 w 541385"/>
                <a:gd name="connsiteY8" fmla="*/ 574037 h 583725"/>
                <a:gd name="connsiteX9" fmla="*/ 115968 w 541385"/>
                <a:gd name="connsiteY9" fmla="*/ 541371 h 583725"/>
                <a:gd name="connsiteX10" fmla="*/ 425404 w 541385"/>
                <a:gd name="connsiteY10" fmla="*/ 541371 h 583725"/>
                <a:gd name="connsiteX11" fmla="*/ 425404 w 541385"/>
                <a:gd name="connsiteY11" fmla="*/ 574037 h 583725"/>
                <a:gd name="connsiteX12" fmla="*/ 435093 w 541385"/>
                <a:gd name="connsiteY12" fmla="*/ 583726 h 583725"/>
                <a:gd name="connsiteX13" fmla="*/ 500974 w 541385"/>
                <a:gd name="connsiteY13" fmla="*/ 583726 h 583725"/>
                <a:gd name="connsiteX14" fmla="*/ 510664 w 541385"/>
                <a:gd name="connsiteY14" fmla="*/ 574037 h 583725"/>
                <a:gd name="connsiteX15" fmla="*/ 510664 w 541385"/>
                <a:gd name="connsiteY15" fmla="*/ 541344 h 583725"/>
                <a:gd name="connsiteX16" fmla="*/ 541385 w 541385"/>
                <a:gd name="connsiteY16" fmla="*/ 510305 h 583725"/>
                <a:gd name="connsiteX17" fmla="*/ 541385 w 541385"/>
                <a:gd name="connsiteY17" fmla="*/ 31066 h 583725"/>
                <a:gd name="connsiteX18" fmla="*/ 510305 w 541385"/>
                <a:gd name="connsiteY18" fmla="*/ 0 h 583725"/>
                <a:gd name="connsiteX19" fmla="*/ 96603 w 541385"/>
                <a:gd name="connsiteY19" fmla="*/ 564347 h 583725"/>
                <a:gd name="connsiteX20" fmla="*/ 50086 w 541385"/>
                <a:gd name="connsiteY20" fmla="*/ 564347 h 583725"/>
                <a:gd name="connsiteX21" fmla="*/ 50086 w 541385"/>
                <a:gd name="connsiteY21" fmla="*/ 541358 h 583725"/>
                <a:gd name="connsiteX22" fmla="*/ 96603 w 541385"/>
                <a:gd name="connsiteY22" fmla="*/ 541358 h 583725"/>
                <a:gd name="connsiteX23" fmla="*/ 96603 w 541385"/>
                <a:gd name="connsiteY23" fmla="*/ 564347 h 583725"/>
                <a:gd name="connsiteX24" fmla="*/ 444768 w 541385"/>
                <a:gd name="connsiteY24" fmla="*/ 564347 h 583725"/>
                <a:gd name="connsiteX25" fmla="*/ 444768 w 541385"/>
                <a:gd name="connsiteY25" fmla="*/ 541358 h 583725"/>
                <a:gd name="connsiteX26" fmla="*/ 491285 w 541385"/>
                <a:gd name="connsiteY26" fmla="*/ 541358 h 583725"/>
                <a:gd name="connsiteX27" fmla="*/ 491285 w 541385"/>
                <a:gd name="connsiteY27" fmla="*/ 564347 h 583725"/>
                <a:gd name="connsiteX28" fmla="*/ 444768 w 541385"/>
                <a:gd name="connsiteY28" fmla="*/ 564347 h 583725"/>
                <a:gd name="connsiteX29" fmla="*/ 522007 w 541385"/>
                <a:gd name="connsiteY29" fmla="*/ 510292 h 583725"/>
                <a:gd name="connsiteX30" fmla="*/ 510305 w 541385"/>
                <a:gd name="connsiteY30" fmla="*/ 521993 h 583725"/>
                <a:gd name="connsiteX31" fmla="*/ 31066 w 541385"/>
                <a:gd name="connsiteY31" fmla="*/ 521993 h 583725"/>
                <a:gd name="connsiteX32" fmla="*/ 19365 w 541385"/>
                <a:gd name="connsiteY32" fmla="*/ 510292 h 583725"/>
                <a:gd name="connsiteX33" fmla="*/ 19365 w 541385"/>
                <a:gd name="connsiteY33" fmla="*/ 31066 h 583725"/>
                <a:gd name="connsiteX34" fmla="*/ 31066 w 541385"/>
                <a:gd name="connsiteY34" fmla="*/ 19365 h 583725"/>
                <a:gd name="connsiteX35" fmla="*/ 510305 w 541385"/>
                <a:gd name="connsiteY35" fmla="*/ 19365 h 583725"/>
                <a:gd name="connsiteX36" fmla="*/ 522007 w 541385"/>
                <a:gd name="connsiteY36" fmla="*/ 31066 h 583725"/>
                <a:gd name="connsiteX37" fmla="*/ 522007 w 541385"/>
                <a:gd name="connsiteY37" fmla="*/ 510292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1385" h="583725">
                  <a:moveTo>
                    <a:pt x="510305" y="0"/>
                  </a:moveTo>
                  <a:lnTo>
                    <a:pt x="31066" y="0"/>
                  </a:lnTo>
                  <a:cubicBezTo>
                    <a:pt x="13934" y="0"/>
                    <a:pt x="0" y="13934"/>
                    <a:pt x="0" y="31066"/>
                  </a:cubicBezTo>
                  <a:lnTo>
                    <a:pt x="0" y="510305"/>
                  </a:lnTo>
                  <a:cubicBezTo>
                    <a:pt x="0" y="527313"/>
                    <a:pt x="13755" y="541165"/>
                    <a:pt x="30722" y="541344"/>
                  </a:cubicBezTo>
                  <a:lnTo>
                    <a:pt x="30722" y="574037"/>
                  </a:lnTo>
                  <a:cubicBezTo>
                    <a:pt x="30722" y="579384"/>
                    <a:pt x="35063" y="583726"/>
                    <a:pt x="40397" y="583726"/>
                  </a:cubicBezTo>
                  <a:lnTo>
                    <a:pt x="106279" y="583726"/>
                  </a:lnTo>
                  <a:cubicBezTo>
                    <a:pt x="111626" y="583726"/>
                    <a:pt x="115968" y="579384"/>
                    <a:pt x="115968" y="574037"/>
                  </a:cubicBezTo>
                  <a:lnTo>
                    <a:pt x="115968" y="541371"/>
                  </a:lnTo>
                  <a:lnTo>
                    <a:pt x="425404" y="541371"/>
                  </a:lnTo>
                  <a:lnTo>
                    <a:pt x="425404" y="574037"/>
                  </a:lnTo>
                  <a:cubicBezTo>
                    <a:pt x="425404" y="579384"/>
                    <a:pt x="429745" y="583726"/>
                    <a:pt x="435093" y="583726"/>
                  </a:cubicBezTo>
                  <a:lnTo>
                    <a:pt x="500974" y="583726"/>
                  </a:lnTo>
                  <a:cubicBezTo>
                    <a:pt x="506322" y="583726"/>
                    <a:pt x="510664" y="579384"/>
                    <a:pt x="510664" y="574037"/>
                  </a:cubicBezTo>
                  <a:lnTo>
                    <a:pt x="510664" y="541344"/>
                  </a:lnTo>
                  <a:cubicBezTo>
                    <a:pt x="527630" y="541165"/>
                    <a:pt x="541385" y="527313"/>
                    <a:pt x="541385" y="510305"/>
                  </a:cubicBezTo>
                  <a:lnTo>
                    <a:pt x="541385" y="31066"/>
                  </a:lnTo>
                  <a:cubicBezTo>
                    <a:pt x="541372" y="13934"/>
                    <a:pt x="527437" y="0"/>
                    <a:pt x="510305" y="0"/>
                  </a:cubicBezTo>
                  <a:close/>
                  <a:moveTo>
                    <a:pt x="96603" y="564347"/>
                  </a:moveTo>
                  <a:lnTo>
                    <a:pt x="50086" y="564347"/>
                  </a:lnTo>
                  <a:lnTo>
                    <a:pt x="50086" y="541358"/>
                  </a:lnTo>
                  <a:lnTo>
                    <a:pt x="96603" y="541358"/>
                  </a:lnTo>
                  <a:lnTo>
                    <a:pt x="96603" y="564347"/>
                  </a:lnTo>
                  <a:close/>
                  <a:moveTo>
                    <a:pt x="444768" y="564347"/>
                  </a:moveTo>
                  <a:lnTo>
                    <a:pt x="444768" y="541358"/>
                  </a:lnTo>
                  <a:lnTo>
                    <a:pt x="491285" y="541358"/>
                  </a:lnTo>
                  <a:lnTo>
                    <a:pt x="491285" y="564347"/>
                  </a:lnTo>
                  <a:lnTo>
                    <a:pt x="444768" y="564347"/>
                  </a:lnTo>
                  <a:close/>
                  <a:moveTo>
                    <a:pt x="522007" y="510292"/>
                  </a:moveTo>
                  <a:cubicBezTo>
                    <a:pt x="522007" y="516742"/>
                    <a:pt x="516756" y="521993"/>
                    <a:pt x="510305" y="521993"/>
                  </a:cubicBezTo>
                  <a:lnTo>
                    <a:pt x="31066" y="521993"/>
                  </a:lnTo>
                  <a:cubicBezTo>
                    <a:pt x="24616" y="521993"/>
                    <a:pt x="19365" y="516742"/>
                    <a:pt x="19365" y="510292"/>
                  </a:cubicBezTo>
                  <a:lnTo>
                    <a:pt x="19365" y="31066"/>
                  </a:lnTo>
                  <a:cubicBezTo>
                    <a:pt x="19365" y="24616"/>
                    <a:pt x="24616" y="19365"/>
                    <a:pt x="31066" y="19365"/>
                  </a:cubicBezTo>
                  <a:lnTo>
                    <a:pt x="510305" y="19365"/>
                  </a:lnTo>
                  <a:cubicBezTo>
                    <a:pt x="516756" y="19365"/>
                    <a:pt x="522007" y="24616"/>
                    <a:pt x="522007" y="31066"/>
                  </a:cubicBezTo>
                  <a:lnTo>
                    <a:pt x="522007" y="510292"/>
                  </a:lnTo>
                  <a:close/>
                </a:path>
              </a:pathLst>
            </a:custGeom>
            <a:solidFill>
              <a:srgbClr val="000000"/>
            </a:solidFill>
            <a:ln w="1378" cap="flat">
              <a:noFill/>
              <a:prstDash val="solid"/>
              <a:miter/>
            </a:ln>
          </p:spPr>
          <p:txBody>
            <a:bodyPr rtlCol="0" anchor="ctr"/>
            <a:lstStyle/>
            <a:p>
              <a:endParaRPr lang="en-US"/>
            </a:p>
          </p:txBody>
        </p:sp>
        <p:sp>
          <p:nvSpPr>
            <p:cNvPr id="2278" name="Forma libre: forma 2277">
              <a:extLst>
                <a:ext uri="{FF2B5EF4-FFF2-40B4-BE49-F238E27FC236}">
                  <a16:creationId xmlns:a16="http://schemas.microsoft.com/office/drawing/2014/main" id="{26ED7EA6-A956-46CC-B892-40940C962807}"/>
                </a:ext>
              </a:extLst>
            </p:cNvPr>
            <p:cNvSpPr/>
            <p:nvPr/>
          </p:nvSpPr>
          <p:spPr>
            <a:xfrm>
              <a:off x="1868718" y="4241374"/>
              <a:ext cx="236098" cy="236056"/>
            </a:xfrm>
            <a:custGeom>
              <a:avLst/>
              <a:gdLst>
                <a:gd name="connsiteX0" fmla="*/ 202165 w 236098"/>
                <a:gd name="connsiteY0" fmla="*/ 35380 h 236056"/>
                <a:gd name="connsiteX1" fmla="*/ 201503 w 236098"/>
                <a:gd name="connsiteY1" fmla="*/ 34567 h 236056"/>
                <a:gd name="connsiteX2" fmla="*/ 200690 w 236098"/>
                <a:gd name="connsiteY2" fmla="*/ 33905 h 236056"/>
                <a:gd name="connsiteX3" fmla="*/ 118035 w 236098"/>
                <a:gd name="connsiteY3" fmla="*/ 0 h 236056"/>
                <a:gd name="connsiteX4" fmla="*/ 35380 w 236098"/>
                <a:gd name="connsiteY4" fmla="*/ 33905 h 236056"/>
                <a:gd name="connsiteX5" fmla="*/ 34567 w 236098"/>
                <a:gd name="connsiteY5" fmla="*/ 34567 h 236056"/>
                <a:gd name="connsiteX6" fmla="*/ 33906 w 236098"/>
                <a:gd name="connsiteY6" fmla="*/ 35380 h 236056"/>
                <a:gd name="connsiteX7" fmla="*/ 0 w 236098"/>
                <a:gd name="connsiteY7" fmla="*/ 118035 h 236056"/>
                <a:gd name="connsiteX8" fmla="*/ 33933 w 236098"/>
                <a:gd name="connsiteY8" fmla="*/ 200704 h 236056"/>
                <a:gd name="connsiteX9" fmla="*/ 34581 w 236098"/>
                <a:gd name="connsiteY9" fmla="*/ 201490 h 236056"/>
                <a:gd name="connsiteX10" fmla="*/ 35367 w 236098"/>
                <a:gd name="connsiteY10" fmla="*/ 202124 h 236056"/>
                <a:gd name="connsiteX11" fmla="*/ 118049 w 236098"/>
                <a:gd name="connsiteY11" fmla="*/ 236057 h 236056"/>
                <a:gd name="connsiteX12" fmla="*/ 200732 w 236098"/>
                <a:gd name="connsiteY12" fmla="*/ 202124 h 236056"/>
                <a:gd name="connsiteX13" fmla="*/ 201517 w 236098"/>
                <a:gd name="connsiteY13" fmla="*/ 201490 h 236056"/>
                <a:gd name="connsiteX14" fmla="*/ 202165 w 236098"/>
                <a:gd name="connsiteY14" fmla="*/ 200704 h 236056"/>
                <a:gd name="connsiteX15" fmla="*/ 236098 w 236098"/>
                <a:gd name="connsiteY15" fmla="*/ 118035 h 236056"/>
                <a:gd name="connsiteX16" fmla="*/ 202165 w 236098"/>
                <a:gd name="connsiteY16" fmla="*/ 35380 h 236056"/>
                <a:gd name="connsiteX17" fmla="*/ 194267 w 236098"/>
                <a:gd name="connsiteY17" fmla="*/ 180581 h 236056"/>
                <a:gd name="connsiteX18" fmla="*/ 176433 w 236098"/>
                <a:gd name="connsiteY18" fmla="*/ 162746 h 236056"/>
                <a:gd name="connsiteX19" fmla="*/ 190973 w 236098"/>
                <a:gd name="connsiteY19" fmla="*/ 127725 h 236056"/>
                <a:gd name="connsiteX20" fmla="*/ 216210 w 236098"/>
                <a:gd name="connsiteY20" fmla="*/ 127725 h 236056"/>
                <a:gd name="connsiteX21" fmla="*/ 194267 w 236098"/>
                <a:gd name="connsiteY21" fmla="*/ 180581 h 236056"/>
                <a:gd name="connsiteX22" fmla="*/ 19847 w 236098"/>
                <a:gd name="connsiteY22" fmla="*/ 127725 h 236056"/>
                <a:gd name="connsiteX23" fmla="*/ 45083 w 236098"/>
                <a:gd name="connsiteY23" fmla="*/ 127725 h 236056"/>
                <a:gd name="connsiteX24" fmla="*/ 59624 w 236098"/>
                <a:gd name="connsiteY24" fmla="*/ 162746 h 236056"/>
                <a:gd name="connsiteX25" fmla="*/ 41789 w 236098"/>
                <a:gd name="connsiteY25" fmla="*/ 180581 h 236056"/>
                <a:gd name="connsiteX26" fmla="*/ 19847 w 236098"/>
                <a:gd name="connsiteY26" fmla="*/ 127725 h 236056"/>
                <a:gd name="connsiteX27" fmla="*/ 41789 w 236098"/>
                <a:gd name="connsiteY27" fmla="*/ 55489 h 236056"/>
                <a:gd name="connsiteX28" fmla="*/ 59624 w 236098"/>
                <a:gd name="connsiteY28" fmla="*/ 73324 h 236056"/>
                <a:gd name="connsiteX29" fmla="*/ 45083 w 236098"/>
                <a:gd name="connsiteY29" fmla="*/ 108360 h 236056"/>
                <a:gd name="connsiteX30" fmla="*/ 19847 w 236098"/>
                <a:gd name="connsiteY30" fmla="*/ 108360 h 236056"/>
                <a:gd name="connsiteX31" fmla="*/ 41789 w 236098"/>
                <a:gd name="connsiteY31" fmla="*/ 55489 h 236056"/>
                <a:gd name="connsiteX32" fmla="*/ 118021 w 236098"/>
                <a:gd name="connsiteY32" fmla="*/ 172325 h 236056"/>
                <a:gd name="connsiteX33" fmla="*/ 63731 w 236098"/>
                <a:gd name="connsiteY33" fmla="*/ 118035 h 236056"/>
                <a:gd name="connsiteX34" fmla="*/ 118021 w 236098"/>
                <a:gd name="connsiteY34" fmla="*/ 63745 h 236056"/>
                <a:gd name="connsiteX35" fmla="*/ 172312 w 236098"/>
                <a:gd name="connsiteY35" fmla="*/ 118035 h 236056"/>
                <a:gd name="connsiteX36" fmla="*/ 118021 w 236098"/>
                <a:gd name="connsiteY36" fmla="*/ 172325 h 236056"/>
                <a:gd name="connsiteX37" fmla="*/ 162746 w 236098"/>
                <a:gd name="connsiteY37" fmla="*/ 59638 h 236056"/>
                <a:gd name="connsiteX38" fmla="*/ 127711 w 236098"/>
                <a:gd name="connsiteY38" fmla="*/ 45097 h 236056"/>
                <a:gd name="connsiteX39" fmla="*/ 127711 w 236098"/>
                <a:gd name="connsiteY39" fmla="*/ 19861 h 236056"/>
                <a:gd name="connsiteX40" fmla="*/ 180581 w 236098"/>
                <a:gd name="connsiteY40" fmla="*/ 41803 h 236056"/>
                <a:gd name="connsiteX41" fmla="*/ 162746 w 236098"/>
                <a:gd name="connsiteY41" fmla="*/ 59638 h 236056"/>
                <a:gd name="connsiteX42" fmla="*/ 108346 w 236098"/>
                <a:gd name="connsiteY42" fmla="*/ 45083 h 236056"/>
                <a:gd name="connsiteX43" fmla="*/ 73310 w 236098"/>
                <a:gd name="connsiteY43" fmla="*/ 59624 h 236056"/>
                <a:gd name="connsiteX44" fmla="*/ 55475 w 236098"/>
                <a:gd name="connsiteY44" fmla="*/ 41789 h 236056"/>
                <a:gd name="connsiteX45" fmla="*/ 108346 w 236098"/>
                <a:gd name="connsiteY45" fmla="*/ 19847 h 236056"/>
                <a:gd name="connsiteX46" fmla="*/ 108346 w 236098"/>
                <a:gd name="connsiteY46" fmla="*/ 45083 h 236056"/>
                <a:gd name="connsiteX47" fmla="*/ 73310 w 236098"/>
                <a:gd name="connsiteY47" fmla="*/ 176433 h 236056"/>
                <a:gd name="connsiteX48" fmla="*/ 108346 w 236098"/>
                <a:gd name="connsiteY48" fmla="*/ 190973 h 236056"/>
                <a:gd name="connsiteX49" fmla="*/ 108346 w 236098"/>
                <a:gd name="connsiteY49" fmla="*/ 216210 h 236056"/>
                <a:gd name="connsiteX50" fmla="*/ 55475 w 236098"/>
                <a:gd name="connsiteY50" fmla="*/ 194268 h 236056"/>
                <a:gd name="connsiteX51" fmla="*/ 73310 w 236098"/>
                <a:gd name="connsiteY51" fmla="*/ 176433 h 236056"/>
                <a:gd name="connsiteX52" fmla="*/ 127711 w 236098"/>
                <a:gd name="connsiteY52" fmla="*/ 190987 h 236056"/>
                <a:gd name="connsiteX53" fmla="*/ 162746 w 236098"/>
                <a:gd name="connsiteY53" fmla="*/ 176446 h 236056"/>
                <a:gd name="connsiteX54" fmla="*/ 180581 w 236098"/>
                <a:gd name="connsiteY54" fmla="*/ 194281 h 236056"/>
                <a:gd name="connsiteX55" fmla="*/ 127711 w 236098"/>
                <a:gd name="connsiteY55" fmla="*/ 216223 h 236056"/>
                <a:gd name="connsiteX56" fmla="*/ 127711 w 236098"/>
                <a:gd name="connsiteY56" fmla="*/ 190987 h 236056"/>
                <a:gd name="connsiteX57" fmla="*/ 190973 w 236098"/>
                <a:gd name="connsiteY57" fmla="*/ 108346 h 236056"/>
                <a:gd name="connsiteX58" fmla="*/ 176433 w 236098"/>
                <a:gd name="connsiteY58" fmla="*/ 73310 h 236056"/>
                <a:gd name="connsiteX59" fmla="*/ 194267 w 236098"/>
                <a:gd name="connsiteY59" fmla="*/ 55475 h 236056"/>
                <a:gd name="connsiteX60" fmla="*/ 216210 w 236098"/>
                <a:gd name="connsiteY60" fmla="*/ 108346 h 236056"/>
                <a:gd name="connsiteX61" fmla="*/ 190973 w 236098"/>
                <a:gd name="connsiteY61" fmla="*/ 108346 h 236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6098" h="236056">
                  <a:moveTo>
                    <a:pt x="202165" y="35380"/>
                  </a:moveTo>
                  <a:cubicBezTo>
                    <a:pt x="201944" y="35105"/>
                    <a:pt x="201751" y="34815"/>
                    <a:pt x="201503" y="34567"/>
                  </a:cubicBezTo>
                  <a:cubicBezTo>
                    <a:pt x="201255" y="34319"/>
                    <a:pt x="200966" y="34126"/>
                    <a:pt x="200690" y="33905"/>
                  </a:cubicBezTo>
                  <a:cubicBezTo>
                    <a:pt x="179382" y="12970"/>
                    <a:pt x="150204" y="0"/>
                    <a:pt x="118035" y="0"/>
                  </a:cubicBezTo>
                  <a:cubicBezTo>
                    <a:pt x="85866" y="0"/>
                    <a:pt x="56688" y="12970"/>
                    <a:pt x="35380" y="33905"/>
                  </a:cubicBezTo>
                  <a:cubicBezTo>
                    <a:pt x="35105" y="34126"/>
                    <a:pt x="34815" y="34319"/>
                    <a:pt x="34567" y="34567"/>
                  </a:cubicBezTo>
                  <a:cubicBezTo>
                    <a:pt x="34319" y="34815"/>
                    <a:pt x="34126" y="35105"/>
                    <a:pt x="33906" y="35380"/>
                  </a:cubicBezTo>
                  <a:cubicBezTo>
                    <a:pt x="12970" y="56688"/>
                    <a:pt x="0" y="85866"/>
                    <a:pt x="0" y="118035"/>
                  </a:cubicBezTo>
                  <a:cubicBezTo>
                    <a:pt x="0" y="150218"/>
                    <a:pt x="12970" y="179396"/>
                    <a:pt x="33933" y="200704"/>
                  </a:cubicBezTo>
                  <a:cubicBezTo>
                    <a:pt x="34154" y="200966"/>
                    <a:pt x="34333" y="201242"/>
                    <a:pt x="34581" y="201490"/>
                  </a:cubicBezTo>
                  <a:cubicBezTo>
                    <a:pt x="34829" y="201738"/>
                    <a:pt x="35105" y="201917"/>
                    <a:pt x="35367" y="202124"/>
                  </a:cubicBezTo>
                  <a:cubicBezTo>
                    <a:pt x="56675" y="223087"/>
                    <a:pt x="85866" y="236057"/>
                    <a:pt x="118049" y="236057"/>
                  </a:cubicBezTo>
                  <a:cubicBezTo>
                    <a:pt x="150232" y="236057"/>
                    <a:pt x="179423" y="223073"/>
                    <a:pt x="200732" y="202124"/>
                  </a:cubicBezTo>
                  <a:cubicBezTo>
                    <a:pt x="200993" y="201917"/>
                    <a:pt x="201269" y="201724"/>
                    <a:pt x="201517" y="201490"/>
                  </a:cubicBezTo>
                  <a:cubicBezTo>
                    <a:pt x="201765" y="201242"/>
                    <a:pt x="201944" y="200966"/>
                    <a:pt x="202165" y="200704"/>
                  </a:cubicBezTo>
                  <a:cubicBezTo>
                    <a:pt x="223115" y="179396"/>
                    <a:pt x="236098" y="150204"/>
                    <a:pt x="236098" y="118035"/>
                  </a:cubicBezTo>
                  <a:cubicBezTo>
                    <a:pt x="236071" y="85866"/>
                    <a:pt x="223101" y="56702"/>
                    <a:pt x="202165" y="35380"/>
                  </a:cubicBezTo>
                  <a:close/>
                  <a:moveTo>
                    <a:pt x="194267" y="180581"/>
                  </a:moveTo>
                  <a:lnTo>
                    <a:pt x="176433" y="162746"/>
                  </a:lnTo>
                  <a:cubicBezTo>
                    <a:pt x="184096" y="152754"/>
                    <a:pt x="189251" y="140791"/>
                    <a:pt x="190973" y="127725"/>
                  </a:cubicBezTo>
                  <a:lnTo>
                    <a:pt x="216210" y="127725"/>
                  </a:lnTo>
                  <a:cubicBezTo>
                    <a:pt x="214252" y="147668"/>
                    <a:pt x="206341" y="165889"/>
                    <a:pt x="194267" y="180581"/>
                  </a:cubicBezTo>
                  <a:close/>
                  <a:moveTo>
                    <a:pt x="19847" y="127725"/>
                  </a:moveTo>
                  <a:lnTo>
                    <a:pt x="45083" y="127725"/>
                  </a:lnTo>
                  <a:cubicBezTo>
                    <a:pt x="46806" y="140791"/>
                    <a:pt x="51961" y="152768"/>
                    <a:pt x="59624" y="162746"/>
                  </a:cubicBezTo>
                  <a:lnTo>
                    <a:pt x="41789" y="180581"/>
                  </a:lnTo>
                  <a:cubicBezTo>
                    <a:pt x="29716" y="165889"/>
                    <a:pt x="21804" y="147668"/>
                    <a:pt x="19847" y="127725"/>
                  </a:cubicBezTo>
                  <a:close/>
                  <a:moveTo>
                    <a:pt x="41789" y="55489"/>
                  </a:moveTo>
                  <a:lnTo>
                    <a:pt x="59624" y="73324"/>
                  </a:lnTo>
                  <a:cubicBezTo>
                    <a:pt x="51961" y="83317"/>
                    <a:pt x="46806" y="95280"/>
                    <a:pt x="45083" y="108360"/>
                  </a:cubicBezTo>
                  <a:lnTo>
                    <a:pt x="19847" y="108360"/>
                  </a:lnTo>
                  <a:cubicBezTo>
                    <a:pt x="21804" y="88402"/>
                    <a:pt x="29716" y="70168"/>
                    <a:pt x="41789" y="55489"/>
                  </a:cubicBezTo>
                  <a:close/>
                  <a:moveTo>
                    <a:pt x="118021" y="172325"/>
                  </a:moveTo>
                  <a:cubicBezTo>
                    <a:pt x="88085" y="172325"/>
                    <a:pt x="63731" y="147971"/>
                    <a:pt x="63731" y="118035"/>
                  </a:cubicBezTo>
                  <a:cubicBezTo>
                    <a:pt x="63731" y="88099"/>
                    <a:pt x="88085" y="63745"/>
                    <a:pt x="118021" y="63745"/>
                  </a:cubicBezTo>
                  <a:cubicBezTo>
                    <a:pt x="147958" y="63745"/>
                    <a:pt x="172312" y="88099"/>
                    <a:pt x="172312" y="118035"/>
                  </a:cubicBezTo>
                  <a:cubicBezTo>
                    <a:pt x="172325" y="147971"/>
                    <a:pt x="147971" y="172325"/>
                    <a:pt x="118021" y="172325"/>
                  </a:cubicBezTo>
                  <a:close/>
                  <a:moveTo>
                    <a:pt x="162746" y="59638"/>
                  </a:moveTo>
                  <a:cubicBezTo>
                    <a:pt x="152754" y="51975"/>
                    <a:pt x="140791" y="46820"/>
                    <a:pt x="127711" y="45097"/>
                  </a:cubicBezTo>
                  <a:lnTo>
                    <a:pt x="127711" y="19861"/>
                  </a:lnTo>
                  <a:cubicBezTo>
                    <a:pt x="147668" y="21818"/>
                    <a:pt x="165889" y="29729"/>
                    <a:pt x="180581" y="41803"/>
                  </a:cubicBezTo>
                  <a:lnTo>
                    <a:pt x="162746" y="59638"/>
                  </a:lnTo>
                  <a:close/>
                  <a:moveTo>
                    <a:pt x="108346" y="45083"/>
                  </a:moveTo>
                  <a:cubicBezTo>
                    <a:pt x="95280" y="46806"/>
                    <a:pt x="83303" y="51961"/>
                    <a:pt x="73310" y="59624"/>
                  </a:cubicBezTo>
                  <a:lnTo>
                    <a:pt x="55475" y="41789"/>
                  </a:lnTo>
                  <a:cubicBezTo>
                    <a:pt x="70168" y="29716"/>
                    <a:pt x="88389" y="21804"/>
                    <a:pt x="108346" y="19847"/>
                  </a:cubicBezTo>
                  <a:lnTo>
                    <a:pt x="108346" y="45083"/>
                  </a:lnTo>
                  <a:close/>
                  <a:moveTo>
                    <a:pt x="73310" y="176433"/>
                  </a:moveTo>
                  <a:cubicBezTo>
                    <a:pt x="83303" y="184096"/>
                    <a:pt x="95266" y="189251"/>
                    <a:pt x="108346" y="190973"/>
                  </a:cubicBezTo>
                  <a:lnTo>
                    <a:pt x="108346" y="216210"/>
                  </a:lnTo>
                  <a:cubicBezTo>
                    <a:pt x="88389" y="214253"/>
                    <a:pt x="70168" y="206341"/>
                    <a:pt x="55475" y="194268"/>
                  </a:cubicBezTo>
                  <a:lnTo>
                    <a:pt x="73310" y="176433"/>
                  </a:lnTo>
                  <a:close/>
                  <a:moveTo>
                    <a:pt x="127711" y="190987"/>
                  </a:moveTo>
                  <a:cubicBezTo>
                    <a:pt x="140777" y="189264"/>
                    <a:pt x="152754" y="184110"/>
                    <a:pt x="162746" y="176446"/>
                  </a:cubicBezTo>
                  <a:lnTo>
                    <a:pt x="180581" y="194281"/>
                  </a:lnTo>
                  <a:cubicBezTo>
                    <a:pt x="165889" y="206355"/>
                    <a:pt x="147668" y="214266"/>
                    <a:pt x="127711" y="216223"/>
                  </a:cubicBezTo>
                  <a:lnTo>
                    <a:pt x="127711" y="190987"/>
                  </a:lnTo>
                  <a:close/>
                  <a:moveTo>
                    <a:pt x="190973" y="108346"/>
                  </a:moveTo>
                  <a:cubicBezTo>
                    <a:pt x="189251" y="95280"/>
                    <a:pt x="184096" y="83303"/>
                    <a:pt x="176433" y="73310"/>
                  </a:cubicBezTo>
                  <a:lnTo>
                    <a:pt x="194267" y="55475"/>
                  </a:lnTo>
                  <a:cubicBezTo>
                    <a:pt x="206341" y="70168"/>
                    <a:pt x="214252" y="88389"/>
                    <a:pt x="216210" y="108346"/>
                  </a:cubicBezTo>
                  <a:lnTo>
                    <a:pt x="190973" y="108346"/>
                  </a:lnTo>
                  <a:close/>
                </a:path>
              </a:pathLst>
            </a:custGeom>
            <a:solidFill>
              <a:srgbClr val="000000"/>
            </a:solidFill>
            <a:ln w="1378" cap="flat">
              <a:noFill/>
              <a:prstDash val="solid"/>
              <a:miter/>
            </a:ln>
          </p:spPr>
          <p:txBody>
            <a:bodyPr rtlCol="0" anchor="ctr"/>
            <a:lstStyle/>
            <a:p>
              <a:endParaRPr lang="en-US"/>
            </a:p>
          </p:txBody>
        </p:sp>
        <p:sp>
          <p:nvSpPr>
            <p:cNvPr id="2279" name="Forma libre: forma 2278">
              <a:extLst>
                <a:ext uri="{FF2B5EF4-FFF2-40B4-BE49-F238E27FC236}">
                  <a16:creationId xmlns:a16="http://schemas.microsoft.com/office/drawing/2014/main" id="{BA4748B8-7F15-45C8-B695-0E68B06AE20D}"/>
                </a:ext>
              </a:extLst>
            </p:cNvPr>
            <p:cNvSpPr/>
            <p:nvPr/>
          </p:nvSpPr>
          <p:spPr>
            <a:xfrm>
              <a:off x="1963419" y="4336089"/>
              <a:ext cx="46640" cy="46640"/>
            </a:xfrm>
            <a:custGeom>
              <a:avLst/>
              <a:gdLst>
                <a:gd name="connsiteX0" fmla="*/ 23320 w 46640"/>
                <a:gd name="connsiteY0" fmla="*/ 0 h 46640"/>
                <a:gd name="connsiteX1" fmla="*/ 0 w 46640"/>
                <a:gd name="connsiteY1" fmla="*/ 23320 h 46640"/>
                <a:gd name="connsiteX2" fmla="*/ 23320 w 46640"/>
                <a:gd name="connsiteY2" fmla="*/ 46641 h 46640"/>
                <a:gd name="connsiteX3" fmla="*/ 46641 w 46640"/>
                <a:gd name="connsiteY3" fmla="*/ 23320 h 46640"/>
                <a:gd name="connsiteX4" fmla="*/ 23320 w 46640"/>
                <a:gd name="connsiteY4" fmla="*/ 0 h 46640"/>
                <a:gd name="connsiteX5" fmla="*/ 23320 w 46640"/>
                <a:gd name="connsiteY5" fmla="*/ 27276 h 46640"/>
                <a:gd name="connsiteX6" fmla="*/ 19365 w 46640"/>
                <a:gd name="connsiteY6" fmla="*/ 23320 h 46640"/>
                <a:gd name="connsiteX7" fmla="*/ 23320 w 46640"/>
                <a:gd name="connsiteY7" fmla="*/ 19365 h 46640"/>
                <a:gd name="connsiteX8" fmla="*/ 27276 w 46640"/>
                <a:gd name="connsiteY8" fmla="*/ 23320 h 46640"/>
                <a:gd name="connsiteX9" fmla="*/ 23320 w 46640"/>
                <a:gd name="connsiteY9" fmla="*/ 27276 h 4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640" h="46640">
                  <a:moveTo>
                    <a:pt x="23320" y="0"/>
                  </a:moveTo>
                  <a:cubicBezTo>
                    <a:pt x="10461" y="0"/>
                    <a:pt x="0" y="10461"/>
                    <a:pt x="0" y="23320"/>
                  </a:cubicBezTo>
                  <a:cubicBezTo>
                    <a:pt x="0" y="36180"/>
                    <a:pt x="10461" y="46641"/>
                    <a:pt x="23320" y="46641"/>
                  </a:cubicBezTo>
                  <a:cubicBezTo>
                    <a:pt x="36180" y="46641"/>
                    <a:pt x="46641" y="36180"/>
                    <a:pt x="46641" y="23320"/>
                  </a:cubicBezTo>
                  <a:cubicBezTo>
                    <a:pt x="46654" y="10461"/>
                    <a:pt x="36193" y="0"/>
                    <a:pt x="23320" y="0"/>
                  </a:cubicBezTo>
                  <a:close/>
                  <a:moveTo>
                    <a:pt x="23320" y="27276"/>
                  </a:moveTo>
                  <a:cubicBezTo>
                    <a:pt x="21143" y="27276"/>
                    <a:pt x="19365" y="25498"/>
                    <a:pt x="19365" y="23320"/>
                  </a:cubicBezTo>
                  <a:cubicBezTo>
                    <a:pt x="19365" y="21143"/>
                    <a:pt x="21143" y="19365"/>
                    <a:pt x="23320" y="19365"/>
                  </a:cubicBezTo>
                  <a:cubicBezTo>
                    <a:pt x="25498" y="19365"/>
                    <a:pt x="27276" y="21143"/>
                    <a:pt x="27276" y="23320"/>
                  </a:cubicBezTo>
                  <a:cubicBezTo>
                    <a:pt x="27290" y="25498"/>
                    <a:pt x="25512" y="27276"/>
                    <a:pt x="23320" y="27276"/>
                  </a:cubicBezTo>
                  <a:close/>
                </a:path>
              </a:pathLst>
            </a:custGeom>
            <a:solidFill>
              <a:srgbClr val="000000"/>
            </a:solidFill>
            <a:ln w="1378" cap="flat">
              <a:noFill/>
              <a:prstDash val="solid"/>
              <a:miter/>
            </a:ln>
          </p:spPr>
          <p:txBody>
            <a:bodyPr rtlCol="0" anchor="ctr"/>
            <a:lstStyle/>
            <a:p>
              <a:endParaRPr lang="en-US"/>
            </a:p>
          </p:txBody>
        </p:sp>
        <p:sp>
          <p:nvSpPr>
            <p:cNvPr id="2280" name="Forma libre: forma 2279">
              <a:extLst>
                <a:ext uri="{FF2B5EF4-FFF2-40B4-BE49-F238E27FC236}">
                  <a16:creationId xmlns:a16="http://schemas.microsoft.com/office/drawing/2014/main" id="{5B904877-AD37-4310-90FA-1F4C5D21A17B}"/>
                </a:ext>
              </a:extLst>
            </p:cNvPr>
            <p:cNvSpPr/>
            <p:nvPr/>
          </p:nvSpPr>
          <p:spPr>
            <a:xfrm>
              <a:off x="1751979" y="4162523"/>
              <a:ext cx="465732" cy="393758"/>
            </a:xfrm>
            <a:custGeom>
              <a:avLst/>
              <a:gdLst>
                <a:gd name="connsiteX0" fmla="*/ 456057 w 465732"/>
                <a:gd name="connsiteY0" fmla="*/ 151210 h 393758"/>
                <a:gd name="connsiteX1" fmla="*/ 449138 w 465732"/>
                <a:gd name="connsiteY1" fmla="*/ 151210 h 393758"/>
                <a:gd name="connsiteX2" fmla="*/ 449138 w 465732"/>
                <a:gd name="connsiteY2" fmla="*/ 9689 h 393758"/>
                <a:gd name="connsiteX3" fmla="*/ 439462 w 465732"/>
                <a:gd name="connsiteY3" fmla="*/ 0 h 393758"/>
                <a:gd name="connsiteX4" fmla="*/ 30074 w 465732"/>
                <a:gd name="connsiteY4" fmla="*/ 0 h 393758"/>
                <a:gd name="connsiteX5" fmla="*/ 20385 w 465732"/>
                <a:gd name="connsiteY5" fmla="*/ 9689 h 393758"/>
                <a:gd name="connsiteX6" fmla="*/ 20385 w 465732"/>
                <a:gd name="connsiteY6" fmla="*/ 42781 h 393758"/>
                <a:gd name="connsiteX7" fmla="*/ 0 w 465732"/>
                <a:gd name="connsiteY7" fmla="*/ 71215 h 393758"/>
                <a:gd name="connsiteX8" fmla="*/ 0 w 465732"/>
                <a:gd name="connsiteY8" fmla="*/ 112522 h 393758"/>
                <a:gd name="connsiteX9" fmla="*/ 20385 w 465732"/>
                <a:gd name="connsiteY9" fmla="*/ 140956 h 393758"/>
                <a:gd name="connsiteX10" fmla="*/ 20385 w 465732"/>
                <a:gd name="connsiteY10" fmla="*/ 252803 h 393758"/>
                <a:gd name="connsiteX11" fmla="*/ 0 w 465732"/>
                <a:gd name="connsiteY11" fmla="*/ 281236 h 393758"/>
                <a:gd name="connsiteX12" fmla="*/ 0 w 465732"/>
                <a:gd name="connsiteY12" fmla="*/ 322543 h 393758"/>
                <a:gd name="connsiteX13" fmla="*/ 20385 w 465732"/>
                <a:gd name="connsiteY13" fmla="*/ 350977 h 393758"/>
                <a:gd name="connsiteX14" fmla="*/ 20385 w 465732"/>
                <a:gd name="connsiteY14" fmla="*/ 384069 h 393758"/>
                <a:gd name="connsiteX15" fmla="*/ 30074 w 465732"/>
                <a:gd name="connsiteY15" fmla="*/ 393759 h 393758"/>
                <a:gd name="connsiteX16" fmla="*/ 439448 w 465732"/>
                <a:gd name="connsiteY16" fmla="*/ 393759 h 393758"/>
                <a:gd name="connsiteX17" fmla="*/ 449124 w 465732"/>
                <a:gd name="connsiteY17" fmla="*/ 384069 h 393758"/>
                <a:gd name="connsiteX18" fmla="*/ 449124 w 465732"/>
                <a:gd name="connsiteY18" fmla="*/ 242548 h 393758"/>
                <a:gd name="connsiteX19" fmla="*/ 456043 w 465732"/>
                <a:gd name="connsiteY19" fmla="*/ 242548 h 393758"/>
                <a:gd name="connsiteX20" fmla="*/ 465732 w 465732"/>
                <a:gd name="connsiteY20" fmla="*/ 232859 h 393758"/>
                <a:gd name="connsiteX21" fmla="*/ 465732 w 465732"/>
                <a:gd name="connsiteY21" fmla="*/ 160872 h 393758"/>
                <a:gd name="connsiteX22" fmla="*/ 456057 w 465732"/>
                <a:gd name="connsiteY22" fmla="*/ 151210 h 393758"/>
                <a:gd name="connsiteX23" fmla="*/ 446367 w 465732"/>
                <a:gd name="connsiteY23" fmla="*/ 223197 h 393758"/>
                <a:gd name="connsiteX24" fmla="*/ 418953 w 465732"/>
                <a:gd name="connsiteY24" fmla="*/ 223197 h 393758"/>
                <a:gd name="connsiteX25" fmla="*/ 418953 w 465732"/>
                <a:gd name="connsiteY25" fmla="*/ 170575 h 393758"/>
                <a:gd name="connsiteX26" fmla="*/ 439421 w 465732"/>
                <a:gd name="connsiteY26" fmla="*/ 170575 h 393758"/>
                <a:gd name="connsiteX27" fmla="*/ 439448 w 465732"/>
                <a:gd name="connsiteY27" fmla="*/ 170575 h 393758"/>
                <a:gd name="connsiteX28" fmla="*/ 439476 w 465732"/>
                <a:gd name="connsiteY28" fmla="*/ 170575 h 393758"/>
                <a:gd name="connsiteX29" fmla="*/ 446367 w 465732"/>
                <a:gd name="connsiteY29" fmla="*/ 170575 h 393758"/>
                <a:gd name="connsiteX30" fmla="*/ 446367 w 465732"/>
                <a:gd name="connsiteY30" fmla="*/ 223197 h 393758"/>
                <a:gd name="connsiteX31" fmla="*/ 19379 w 465732"/>
                <a:gd name="connsiteY31" fmla="*/ 71215 h 393758"/>
                <a:gd name="connsiteX32" fmla="*/ 30074 w 465732"/>
                <a:gd name="connsiteY32" fmla="*/ 60520 h 393758"/>
                <a:gd name="connsiteX33" fmla="*/ 40769 w 465732"/>
                <a:gd name="connsiteY33" fmla="*/ 71215 h 393758"/>
                <a:gd name="connsiteX34" fmla="*/ 40769 w 465732"/>
                <a:gd name="connsiteY34" fmla="*/ 112522 h 393758"/>
                <a:gd name="connsiteX35" fmla="*/ 30088 w 465732"/>
                <a:gd name="connsiteY35" fmla="*/ 123218 h 393758"/>
                <a:gd name="connsiteX36" fmla="*/ 30074 w 465732"/>
                <a:gd name="connsiteY36" fmla="*/ 123218 h 393758"/>
                <a:gd name="connsiteX37" fmla="*/ 30060 w 465732"/>
                <a:gd name="connsiteY37" fmla="*/ 123218 h 393758"/>
                <a:gd name="connsiteX38" fmla="*/ 19379 w 465732"/>
                <a:gd name="connsiteY38" fmla="*/ 112522 h 393758"/>
                <a:gd name="connsiteX39" fmla="*/ 19379 w 465732"/>
                <a:gd name="connsiteY39" fmla="*/ 71215 h 393758"/>
                <a:gd name="connsiteX40" fmla="*/ 19379 w 465732"/>
                <a:gd name="connsiteY40" fmla="*/ 281236 h 393758"/>
                <a:gd name="connsiteX41" fmla="*/ 30074 w 465732"/>
                <a:gd name="connsiteY41" fmla="*/ 270541 h 393758"/>
                <a:gd name="connsiteX42" fmla="*/ 40769 w 465732"/>
                <a:gd name="connsiteY42" fmla="*/ 281236 h 393758"/>
                <a:gd name="connsiteX43" fmla="*/ 40769 w 465732"/>
                <a:gd name="connsiteY43" fmla="*/ 322543 h 393758"/>
                <a:gd name="connsiteX44" fmla="*/ 30074 w 465732"/>
                <a:gd name="connsiteY44" fmla="*/ 333239 h 393758"/>
                <a:gd name="connsiteX45" fmla="*/ 19379 w 465732"/>
                <a:gd name="connsiteY45" fmla="*/ 322543 h 393758"/>
                <a:gd name="connsiteX46" fmla="*/ 19379 w 465732"/>
                <a:gd name="connsiteY46" fmla="*/ 281236 h 393758"/>
                <a:gd name="connsiteX47" fmla="*/ 429773 w 465732"/>
                <a:gd name="connsiteY47" fmla="*/ 374394 h 393758"/>
                <a:gd name="connsiteX48" fmla="*/ 39763 w 465732"/>
                <a:gd name="connsiteY48" fmla="*/ 374394 h 393758"/>
                <a:gd name="connsiteX49" fmla="*/ 39763 w 465732"/>
                <a:gd name="connsiteY49" fmla="*/ 350977 h 393758"/>
                <a:gd name="connsiteX50" fmla="*/ 60148 w 465732"/>
                <a:gd name="connsiteY50" fmla="*/ 322543 h 393758"/>
                <a:gd name="connsiteX51" fmla="*/ 60148 w 465732"/>
                <a:gd name="connsiteY51" fmla="*/ 281236 h 393758"/>
                <a:gd name="connsiteX52" fmla="*/ 39763 w 465732"/>
                <a:gd name="connsiteY52" fmla="*/ 252803 h 393758"/>
                <a:gd name="connsiteX53" fmla="*/ 39763 w 465732"/>
                <a:gd name="connsiteY53" fmla="*/ 140956 h 393758"/>
                <a:gd name="connsiteX54" fmla="*/ 60148 w 465732"/>
                <a:gd name="connsiteY54" fmla="*/ 112522 h 393758"/>
                <a:gd name="connsiteX55" fmla="*/ 60148 w 465732"/>
                <a:gd name="connsiteY55" fmla="*/ 71215 h 393758"/>
                <a:gd name="connsiteX56" fmla="*/ 39763 w 465732"/>
                <a:gd name="connsiteY56" fmla="*/ 42781 h 393758"/>
                <a:gd name="connsiteX57" fmla="*/ 39763 w 465732"/>
                <a:gd name="connsiteY57" fmla="*/ 19365 h 393758"/>
                <a:gd name="connsiteX58" fmla="*/ 429773 w 465732"/>
                <a:gd name="connsiteY58" fmla="*/ 19365 h 393758"/>
                <a:gd name="connsiteX59" fmla="*/ 429773 w 465732"/>
                <a:gd name="connsiteY59" fmla="*/ 151196 h 393758"/>
                <a:gd name="connsiteX60" fmla="*/ 409278 w 465732"/>
                <a:gd name="connsiteY60" fmla="*/ 151196 h 393758"/>
                <a:gd name="connsiteX61" fmla="*/ 399602 w 465732"/>
                <a:gd name="connsiteY61" fmla="*/ 160886 h 393758"/>
                <a:gd name="connsiteX62" fmla="*/ 399602 w 465732"/>
                <a:gd name="connsiteY62" fmla="*/ 232873 h 393758"/>
                <a:gd name="connsiteX63" fmla="*/ 409278 w 465732"/>
                <a:gd name="connsiteY63" fmla="*/ 242562 h 393758"/>
                <a:gd name="connsiteX64" fmla="*/ 429773 w 465732"/>
                <a:gd name="connsiteY64" fmla="*/ 242562 h 393758"/>
                <a:gd name="connsiteX65" fmla="*/ 429773 w 465732"/>
                <a:gd name="connsiteY65" fmla="*/ 374394 h 39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65732" h="393758">
                  <a:moveTo>
                    <a:pt x="456057" y="151210"/>
                  </a:moveTo>
                  <a:lnTo>
                    <a:pt x="449138" y="151210"/>
                  </a:lnTo>
                  <a:lnTo>
                    <a:pt x="449138" y="9689"/>
                  </a:lnTo>
                  <a:cubicBezTo>
                    <a:pt x="449138" y="4342"/>
                    <a:pt x="444796" y="0"/>
                    <a:pt x="439462" y="0"/>
                  </a:cubicBezTo>
                  <a:lnTo>
                    <a:pt x="30074" y="0"/>
                  </a:lnTo>
                  <a:cubicBezTo>
                    <a:pt x="24726" y="0"/>
                    <a:pt x="20385" y="4342"/>
                    <a:pt x="20385" y="9689"/>
                  </a:cubicBezTo>
                  <a:lnTo>
                    <a:pt x="20385" y="42781"/>
                  </a:lnTo>
                  <a:cubicBezTo>
                    <a:pt x="8545" y="46820"/>
                    <a:pt x="0" y="58025"/>
                    <a:pt x="0" y="71215"/>
                  </a:cubicBezTo>
                  <a:lnTo>
                    <a:pt x="0" y="112522"/>
                  </a:lnTo>
                  <a:cubicBezTo>
                    <a:pt x="0" y="125712"/>
                    <a:pt x="8545" y="136918"/>
                    <a:pt x="20385" y="140956"/>
                  </a:cubicBezTo>
                  <a:lnTo>
                    <a:pt x="20385" y="252803"/>
                  </a:lnTo>
                  <a:cubicBezTo>
                    <a:pt x="8545" y="256841"/>
                    <a:pt x="0" y="268046"/>
                    <a:pt x="0" y="281236"/>
                  </a:cubicBezTo>
                  <a:lnTo>
                    <a:pt x="0" y="322543"/>
                  </a:lnTo>
                  <a:cubicBezTo>
                    <a:pt x="0" y="335733"/>
                    <a:pt x="8545" y="346939"/>
                    <a:pt x="20385" y="350977"/>
                  </a:cubicBezTo>
                  <a:lnTo>
                    <a:pt x="20385" y="384069"/>
                  </a:lnTo>
                  <a:cubicBezTo>
                    <a:pt x="20385" y="389417"/>
                    <a:pt x="24726" y="393759"/>
                    <a:pt x="30074" y="393759"/>
                  </a:cubicBezTo>
                  <a:lnTo>
                    <a:pt x="439448" y="393759"/>
                  </a:lnTo>
                  <a:cubicBezTo>
                    <a:pt x="444796" y="393759"/>
                    <a:pt x="449124" y="389417"/>
                    <a:pt x="449124" y="384069"/>
                  </a:cubicBezTo>
                  <a:lnTo>
                    <a:pt x="449124" y="242548"/>
                  </a:lnTo>
                  <a:lnTo>
                    <a:pt x="456043" y="242548"/>
                  </a:lnTo>
                  <a:cubicBezTo>
                    <a:pt x="461390" y="242548"/>
                    <a:pt x="465732" y="238207"/>
                    <a:pt x="465732" y="232859"/>
                  </a:cubicBezTo>
                  <a:lnTo>
                    <a:pt x="465732" y="160872"/>
                  </a:lnTo>
                  <a:cubicBezTo>
                    <a:pt x="465746" y="155552"/>
                    <a:pt x="461404" y="151210"/>
                    <a:pt x="456057" y="151210"/>
                  </a:cubicBezTo>
                  <a:close/>
                  <a:moveTo>
                    <a:pt x="446367" y="223197"/>
                  </a:moveTo>
                  <a:lnTo>
                    <a:pt x="418953" y="223197"/>
                  </a:lnTo>
                  <a:lnTo>
                    <a:pt x="418953" y="170575"/>
                  </a:lnTo>
                  <a:lnTo>
                    <a:pt x="439421" y="170575"/>
                  </a:lnTo>
                  <a:cubicBezTo>
                    <a:pt x="439435" y="170575"/>
                    <a:pt x="439435" y="170575"/>
                    <a:pt x="439448" y="170575"/>
                  </a:cubicBezTo>
                  <a:cubicBezTo>
                    <a:pt x="439462" y="170575"/>
                    <a:pt x="439462" y="170575"/>
                    <a:pt x="439476" y="170575"/>
                  </a:cubicBezTo>
                  <a:lnTo>
                    <a:pt x="446367" y="170575"/>
                  </a:lnTo>
                  <a:lnTo>
                    <a:pt x="446367" y="223197"/>
                  </a:lnTo>
                  <a:close/>
                  <a:moveTo>
                    <a:pt x="19379" y="71215"/>
                  </a:moveTo>
                  <a:cubicBezTo>
                    <a:pt x="19379" y="65316"/>
                    <a:pt x="24175" y="60520"/>
                    <a:pt x="30074" y="60520"/>
                  </a:cubicBezTo>
                  <a:cubicBezTo>
                    <a:pt x="35973" y="60520"/>
                    <a:pt x="40769" y="65316"/>
                    <a:pt x="40769" y="71215"/>
                  </a:cubicBezTo>
                  <a:lnTo>
                    <a:pt x="40769" y="112522"/>
                  </a:lnTo>
                  <a:cubicBezTo>
                    <a:pt x="40769" y="118421"/>
                    <a:pt x="35973" y="123218"/>
                    <a:pt x="30088" y="123218"/>
                  </a:cubicBezTo>
                  <a:cubicBezTo>
                    <a:pt x="30088" y="123218"/>
                    <a:pt x="30074" y="123218"/>
                    <a:pt x="30074" y="123218"/>
                  </a:cubicBezTo>
                  <a:cubicBezTo>
                    <a:pt x="30074" y="123218"/>
                    <a:pt x="30060" y="123218"/>
                    <a:pt x="30060" y="123218"/>
                  </a:cubicBezTo>
                  <a:cubicBezTo>
                    <a:pt x="24161" y="123204"/>
                    <a:pt x="19379" y="118421"/>
                    <a:pt x="19379" y="112522"/>
                  </a:cubicBezTo>
                  <a:lnTo>
                    <a:pt x="19379" y="71215"/>
                  </a:lnTo>
                  <a:close/>
                  <a:moveTo>
                    <a:pt x="19379" y="281236"/>
                  </a:moveTo>
                  <a:cubicBezTo>
                    <a:pt x="19379" y="275337"/>
                    <a:pt x="24175" y="270541"/>
                    <a:pt x="30074" y="270541"/>
                  </a:cubicBezTo>
                  <a:cubicBezTo>
                    <a:pt x="35973" y="270541"/>
                    <a:pt x="40769" y="275337"/>
                    <a:pt x="40769" y="281236"/>
                  </a:cubicBezTo>
                  <a:lnTo>
                    <a:pt x="40769" y="322543"/>
                  </a:lnTo>
                  <a:cubicBezTo>
                    <a:pt x="40769" y="328442"/>
                    <a:pt x="35973" y="333239"/>
                    <a:pt x="30074" y="333239"/>
                  </a:cubicBezTo>
                  <a:cubicBezTo>
                    <a:pt x="24175" y="333239"/>
                    <a:pt x="19379" y="328442"/>
                    <a:pt x="19379" y="322543"/>
                  </a:cubicBezTo>
                  <a:lnTo>
                    <a:pt x="19379" y="281236"/>
                  </a:lnTo>
                  <a:close/>
                  <a:moveTo>
                    <a:pt x="429773" y="374394"/>
                  </a:moveTo>
                  <a:lnTo>
                    <a:pt x="39763" y="374394"/>
                  </a:lnTo>
                  <a:lnTo>
                    <a:pt x="39763" y="350977"/>
                  </a:lnTo>
                  <a:cubicBezTo>
                    <a:pt x="51603" y="346939"/>
                    <a:pt x="60148" y="335733"/>
                    <a:pt x="60148" y="322543"/>
                  </a:cubicBezTo>
                  <a:lnTo>
                    <a:pt x="60148" y="281236"/>
                  </a:lnTo>
                  <a:cubicBezTo>
                    <a:pt x="60148" y="268046"/>
                    <a:pt x="51603" y="256855"/>
                    <a:pt x="39763" y="252803"/>
                  </a:cubicBezTo>
                  <a:lnTo>
                    <a:pt x="39763" y="140956"/>
                  </a:lnTo>
                  <a:cubicBezTo>
                    <a:pt x="51603" y="136918"/>
                    <a:pt x="60148" y="125712"/>
                    <a:pt x="60148" y="112522"/>
                  </a:cubicBezTo>
                  <a:lnTo>
                    <a:pt x="60148" y="71215"/>
                  </a:lnTo>
                  <a:cubicBezTo>
                    <a:pt x="60148" y="58025"/>
                    <a:pt x="51603" y="46834"/>
                    <a:pt x="39763" y="42781"/>
                  </a:cubicBezTo>
                  <a:lnTo>
                    <a:pt x="39763" y="19365"/>
                  </a:lnTo>
                  <a:lnTo>
                    <a:pt x="429773" y="19365"/>
                  </a:lnTo>
                  <a:lnTo>
                    <a:pt x="429773" y="151196"/>
                  </a:lnTo>
                  <a:lnTo>
                    <a:pt x="409278" y="151196"/>
                  </a:lnTo>
                  <a:cubicBezTo>
                    <a:pt x="403930" y="151196"/>
                    <a:pt x="399602" y="155538"/>
                    <a:pt x="399602" y="160886"/>
                  </a:cubicBezTo>
                  <a:lnTo>
                    <a:pt x="399602" y="232873"/>
                  </a:lnTo>
                  <a:cubicBezTo>
                    <a:pt x="399602" y="238221"/>
                    <a:pt x="403944" y="242562"/>
                    <a:pt x="409278" y="242562"/>
                  </a:cubicBezTo>
                  <a:lnTo>
                    <a:pt x="429773" y="242562"/>
                  </a:lnTo>
                  <a:lnTo>
                    <a:pt x="429773" y="374394"/>
                  </a:lnTo>
                  <a:close/>
                </a:path>
              </a:pathLst>
            </a:custGeom>
            <a:solidFill>
              <a:srgbClr val="000000"/>
            </a:solidFill>
            <a:ln w="1378" cap="flat">
              <a:noFill/>
              <a:prstDash val="solid"/>
              <a:miter/>
            </a:ln>
          </p:spPr>
          <p:txBody>
            <a:bodyPr rtlCol="0" anchor="ctr"/>
            <a:lstStyle/>
            <a:p>
              <a:endParaRPr lang="en-US"/>
            </a:p>
          </p:txBody>
        </p:sp>
      </p:grpSp>
      <p:sp>
        <p:nvSpPr>
          <p:cNvPr id="2281" name="Forma libre: forma 2280">
            <a:extLst>
              <a:ext uri="{FF2B5EF4-FFF2-40B4-BE49-F238E27FC236}">
                <a16:creationId xmlns:a16="http://schemas.microsoft.com/office/drawing/2014/main" id="{2F2AA817-9C8C-4AC6-8090-BF905C154880}"/>
              </a:ext>
            </a:extLst>
          </p:cNvPr>
          <p:cNvSpPr/>
          <p:nvPr/>
        </p:nvSpPr>
        <p:spPr>
          <a:xfrm>
            <a:off x="3332622" y="4088717"/>
            <a:ext cx="572839" cy="583712"/>
          </a:xfrm>
          <a:custGeom>
            <a:avLst/>
            <a:gdLst>
              <a:gd name="connsiteX0" fmla="*/ 571928 w 572839"/>
              <a:gd name="connsiteY0" fmla="*/ 192752 h 583712"/>
              <a:gd name="connsiteX1" fmla="*/ 484656 w 572839"/>
              <a:gd name="connsiteY1" fmla="*/ 5596 h 583712"/>
              <a:gd name="connsiteX2" fmla="*/ 471797 w 572839"/>
              <a:gd name="connsiteY2" fmla="*/ 910 h 583712"/>
              <a:gd name="connsiteX3" fmla="*/ 132673 w 572839"/>
              <a:gd name="connsiteY3" fmla="*/ 159053 h 583712"/>
              <a:gd name="connsiteX4" fmla="*/ 127670 w 572839"/>
              <a:gd name="connsiteY4" fmla="*/ 164511 h 583712"/>
              <a:gd name="connsiteX5" fmla="*/ 128000 w 572839"/>
              <a:gd name="connsiteY5" fmla="*/ 171912 h 583712"/>
              <a:gd name="connsiteX6" fmla="*/ 163284 w 572839"/>
              <a:gd name="connsiteY6" fmla="*/ 247579 h 583712"/>
              <a:gd name="connsiteX7" fmla="*/ 162457 w 572839"/>
              <a:gd name="connsiteY7" fmla="*/ 247965 h 583712"/>
              <a:gd name="connsiteX8" fmla="*/ 127546 w 572839"/>
              <a:gd name="connsiteY8" fmla="*/ 284806 h 583712"/>
              <a:gd name="connsiteX9" fmla="*/ 99580 w 572839"/>
              <a:gd name="connsiteY9" fmla="*/ 354327 h 583712"/>
              <a:gd name="connsiteX10" fmla="*/ 5596 w 572839"/>
              <a:gd name="connsiteY10" fmla="*/ 398128 h 583712"/>
              <a:gd name="connsiteX11" fmla="*/ 910 w 572839"/>
              <a:gd name="connsiteY11" fmla="*/ 410987 h 583712"/>
              <a:gd name="connsiteX12" fmla="*/ 13769 w 572839"/>
              <a:gd name="connsiteY12" fmla="*/ 415673 h 583712"/>
              <a:gd name="connsiteX13" fmla="*/ 48943 w 572839"/>
              <a:gd name="connsiteY13" fmla="*/ 399286 h 583712"/>
              <a:gd name="connsiteX14" fmla="*/ 121026 w 572839"/>
              <a:gd name="connsiteY14" fmla="*/ 553928 h 583712"/>
              <a:gd name="connsiteX15" fmla="*/ 96727 w 572839"/>
              <a:gd name="connsiteY15" fmla="*/ 565257 h 583712"/>
              <a:gd name="connsiteX16" fmla="*/ 92041 w 572839"/>
              <a:gd name="connsiteY16" fmla="*/ 578117 h 583712"/>
              <a:gd name="connsiteX17" fmla="*/ 100821 w 572839"/>
              <a:gd name="connsiteY17" fmla="*/ 583713 h 583712"/>
              <a:gd name="connsiteX18" fmla="*/ 104901 w 572839"/>
              <a:gd name="connsiteY18" fmla="*/ 582803 h 583712"/>
              <a:gd name="connsiteX19" fmla="*/ 191456 w 572839"/>
              <a:gd name="connsiteY19" fmla="*/ 542447 h 583712"/>
              <a:gd name="connsiteX20" fmla="*/ 196142 w 572839"/>
              <a:gd name="connsiteY20" fmla="*/ 529588 h 583712"/>
              <a:gd name="connsiteX21" fmla="*/ 188865 w 572839"/>
              <a:gd name="connsiteY21" fmla="*/ 513972 h 583712"/>
              <a:gd name="connsiteX22" fmla="*/ 204081 w 572839"/>
              <a:gd name="connsiteY22" fmla="*/ 506888 h 583712"/>
              <a:gd name="connsiteX23" fmla="*/ 207789 w 572839"/>
              <a:gd name="connsiteY23" fmla="*/ 503855 h 583712"/>
              <a:gd name="connsiteX24" fmla="*/ 262961 w 572839"/>
              <a:gd name="connsiteY24" fmla="*/ 429043 h 583712"/>
              <a:gd name="connsiteX25" fmla="*/ 286970 w 572839"/>
              <a:gd name="connsiteY25" fmla="*/ 358641 h 583712"/>
              <a:gd name="connsiteX26" fmla="*/ 287466 w 572839"/>
              <a:gd name="connsiteY26" fmla="*/ 336106 h 583712"/>
              <a:gd name="connsiteX27" fmla="*/ 567269 w 572839"/>
              <a:gd name="connsiteY27" fmla="*/ 205625 h 583712"/>
              <a:gd name="connsiteX28" fmla="*/ 572273 w 572839"/>
              <a:gd name="connsiteY28" fmla="*/ 200167 h 583712"/>
              <a:gd name="connsiteX29" fmla="*/ 571928 w 572839"/>
              <a:gd name="connsiteY29" fmla="*/ 192752 h 583712"/>
              <a:gd name="connsiteX30" fmla="*/ 138558 w 572839"/>
              <a:gd name="connsiteY30" fmla="*/ 545755 h 583712"/>
              <a:gd name="connsiteX31" fmla="*/ 66474 w 572839"/>
              <a:gd name="connsiteY31" fmla="*/ 391126 h 583712"/>
              <a:gd name="connsiteX32" fmla="*/ 102406 w 572839"/>
              <a:gd name="connsiteY32" fmla="*/ 374380 h 583712"/>
              <a:gd name="connsiteX33" fmla="*/ 174490 w 572839"/>
              <a:gd name="connsiteY33" fmla="*/ 529009 h 583712"/>
              <a:gd name="connsiteX34" fmla="*/ 138558 w 572839"/>
              <a:gd name="connsiteY34" fmla="*/ 545755 h 583712"/>
              <a:gd name="connsiteX35" fmla="*/ 247359 w 572839"/>
              <a:gd name="connsiteY35" fmla="*/ 417548 h 583712"/>
              <a:gd name="connsiteX36" fmla="*/ 193648 w 572839"/>
              <a:gd name="connsiteY36" fmla="*/ 490376 h 583712"/>
              <a:gd name="connsiteX37" fmla="*/ 180664 w 572839"/>
              <a:gd name="connsiteY37" fmla="*/ 496426 h 583712"/>
              <a:gd name="connsiteX38" fmla="*/ 117650 w 572839"/>
              <a:gd name="connsiteY38" fmla="*/ 361245 h 583712"/>
              <a:gd name="connsiteX39" fmla="*/ 145491 w 572839"/>
              <a:gd name="connsiteY39" fmla="*/ 292042 h 583712"/>
              <a:gd name="connsiteX40" fmla="*/ 170617 w 572839"/>
              <a:gd name="connsiteY40" fmla="*/ 265524 h 583712"/>
              <a:gd name="connsiteX41" fmla="*/ 171444 w 572839"/>
              <a:gd name="connsiteY41" fmla="*/ 265138 h 583712"/>
              <a:gd name="connsiteX42" fmla="*/ 215259 w 572839"/>
              <a:gd name="connsiteY42" fmla="*/ 359082 h 583712"/>
              <a:gd name="connsiteX43" fmla="*/ 224976 w 572839"/>
              <a:gd name="connsiteY43" fmla="*/ 364622 h 583712"/>
              <a:gd name="connsiteX44" fmla="*/ 233438 w 572839"/>
              <a:gd name="connsiteY44" fmla="*/ 357290 h 583712"/>
              <a:gd name="connsiteX45" fmla="*/ 251053 w 572839"/>
              <a:gd name="connsiteY45" fmla="*/ 285468 h 583712"/>
              <a:gd name="connsiteX46" fmla="*/ 261872 w 572839"/>
              <a:gd name="connsiteY46" fmla="*/ 272292 h 583712"/>
              <a:gd name="connsiteX47" fmla="*/ 269563 w 572839"/>
              <a:gd name="connsiteY47" fmla="*/ 268708 h 583712"/>
              <a:gd name="connsiteX48" fmla="*/ 267592 w 572839"/>
              <a:gd name="connsiteY48" fmla="*/ 358199 h 583712"/>
              <a:gd name="connsiteX49" fmla="*/ 247359 w 572839"/>
              <a:gd name="connsiteY49" fmla="*/ 417548 h 583712"/>
              <a:gd name="connsiteX50" fmla="*/ 220524 w 572839"/>
              <a:gd name="connsiteY50" fmla="*/ 181202 h 583712"/>
              <a:gd name="connsiteX51" fmla="*/ 280906 w 572839"/>
              <a:gd name="connsiteY51" fmla="*/ 153044 h 583712"/>
              <a:gd name="connsiteX52" fmla="*/ 279390 w 572839"/>
              <a:gd name="connsiteY52" fmla="*/ 156669 h 583712"/>
              <a:gd name="connsiteX53" fmla="*/ 281898 w 572839"/>
              <a:gd name="connsiteY53" fmla="*/ 214101 h 583712"/>
              <a:gd name="connsiteX54" fmla="*/ 324280 w 572839"/>
              <a:gd name="connsiteY54" fmla="*/ 252941 h 583712"/>
              <a:gd name="connsiteX55" fmla="*/ 327988 w 572839"/>
              <a:gd name="connsiteY55" fmla="*/ 254112 h 583712"/>
              <a:gd name="connsiteX56" fmla="*/ 288872 w 572839"/>
              <a:gd name="connsiteY56" fmla="*/ 272361 h 583712"/>
              <a:gd name="connsiteX57" fmla="*/ 288969 w 572839"/>
              <a:gd name="connsiteY57" fmla="*/ 268253 h 583712"/>
              <a:gd name="connsiteX58" fmla="*/ 280451 w 572839"/>
              <a:gd name="connsiteY58" fmla="*/ 252086 h 583712"/>
              <a:gd name="connsiteX59" fmla="*/ 262230 w 572839"/>
              <a:gd name="connsiteY59" fmla="*/ 250791 h 583712"/>
              <a:gd name="connsiteX60" fmla="*/ 253726 w 572839"/>
              <a:gd name="connsiteY60" fmla="*/ 254760 h 583712"/>
              <a:gd name="connsiteX61" fmla="*/ 236843 w 572839"/>
              <a:gd name="connsiteY61" fmla="*/ 269962 h 583712"/>
              <a:gd name="connsiteX62" fmla="*/ 209553 w 572839"/>
              <a:gd name="connsiteY62" fmla="*/ 211469 h 583712"/>
              <a:gd name="connsiteX63" fmla="*/ 218870 w 572839"/>
              <a:gd name="connsiteY63" fmla="*/ 197727 h 583712"/>
              <a:gd name="connsiteX64" fmla="*/ 220524 w 572839"/>
              <a:gd name="connsiteY64" fmla="*/ 181202 h 583712"/>
              <a:gd name="connsiteX65" fmla="*/ 479391 w 572839"/>
              <a:gd name="connsiteY65" fmla="*/ 183490 h 583712"/>
              <a:gd name="connsiteX66" fmla="*/ 419022 w 572839"/>
              <a:gd name="connsiteY66" fmla="*/ 211634 h 583712"/>
              <a:gd name="connsiteX67" fmla="*/ 420525 w 572839"/>
              <a:gd name="connsiteY67" fmla="*/ 208051 h 583712"/>
              <a:gd name="connsiteX68" fmla="*/ 418030 w 572839"/>
              <a:gd name="connsiteY68" fmla="*/ 150618 h 583712"/>
              <a:gd name="connsiteX69" fmla="*/ 375648 w 572839"/>
              <a:gd name="connsiteY69" fmla="*/ 111778 h 583712"/>
              <a:gd name="connsiteX70" fmla="*/ 371872 w 572839"/>
              <a:gd name="connsiteY70" fmla="*/ 110607 h 583712"/>
              <a:gd name="connsiteX71" fmla="*/ 432254 w 572839"/>
              <a:gd name="connsiteY71" fmla="*/ 82449 h 583712"/>
              <a:gd name="connsiteX72" fmla="*/ 445995 w 572839"/>
              <a:gd name="connsiteY72" fmla="*/ 91766 h 583712"/>
              <a:gd name="connsiteX73" fmla="*/ 462507 w 572839"/>
              <a:gd name="connsiteY73" fmla="*/ 93461 h 583712"/>
              <a:gd name="connsiteX74" fmla="*/ 490389 w 572839"/>
              <a:gd name="connsiteY74" fmla="*/ 153237 h 583712"/>
              <a:gd name="connsiteX75" fmla="*/ 479391 w 572839"/>
              <a:gd name="connsiteY75" fmla="*/ 183490 h 583712"/>
              <a:gd name="connsiteX76" fmla="*/ 373154 w 572839"/>
              <a:gd name="connsiteY76" fmla="*/ 233025 h 583712"/>
              <a:gd name="connsiteX77" fmla="*/ 330882 w 572839"/>
              <a:gd name="connsiteY77" fmla="*/ 234734 h 583712"/>
              <a:gd name="connsiteX78" fmla="*/ 299430 w 572839"/>
              <a:gd name="connsiteY78" fmla="*/ 205900 h 583712"/>
              <a:gd name="connsiteX79" fmla="*/ 297569 w 572839"/>
              <a:gd name="connsiteY79" fmla="*/ 163271 h 583712"/>
              <a:gd name="connsiteX80" fmla="*/ 326403 w 572839"/>
              <a:gd name="connsiteY80" fmla="*/ 131818 h 583712"/>
              <a:gd name="connsiteX81" fmla="*/ 349916 w 572839"/>
              <a:gd name="connsiteY81" fmla="*/ 126567 h 583712"/>
              <a:gd name="connsiteX82" fmla="*/ 369019 w 572839"/>
              <a:gd name="connsiteY82" fmla="*/ 129958 h 583712"/>
              <a:gd name="connsiteX83" fmla="*/ 400471 w 572839"/>
              <a:gd name="connsiteY83" fmla="*/ 158791 h 583712"/>
              <a:gd name="connsiteX84" fmla="*/ 402332 w 572839"/>
              <a:gd name="connsiteY84" fmla="*/ 201421 h 583712"/>
              <a:gd name="connsiteX85" fmla="*/ 373843 w 572839"/>
              <a:gd name="connsiteY85" fmla="*/ 232694 h 583712"/>
              <a:gd name="connsiteX86" fmla="*/ 373154 w 572839"/>
              <a:gd name="connsiteY86" fmla="*/ 233025 h 583712"/>
              <a:gd name="connsiteX87" fmla="*/ 287921 w 572839"/>
              <a:gd name="connsiteY87" fmla="*/ 314508 h 583712"/>
              <a:gd name="connsiteX88" fmla="*/ 288376 w 572839"/>
              <a:gd name="connsiteY88" fmla="*/ 293917 h 583712"/>
              <a:gd name="connsiteX89" fmla="*/ 381382 w 572839"/>
              <a:gd name="connsiteY89" fmla="*/ 250543 h 583712"/>
              <a:gd name="connsiteX90" fmla="*/ 381699 w 572839"/>
              <a:gd name="connsiteY90" fmla="*/ 250419 h 583712"/>
              <a:gd name="connsiteX91" fmla="*/ 382030 w 572839"/>
              <a:gd name="connsiteY91" fmla="*/ 250239 h 583712"/>
              <a:gd name="connsiteX92" fmla="*/ 495076 w 572839"/>
              <a:gd name="connsiteY92" fmla="*/ 197521 h 583712"/>
              <a:gd name="connsiteX93" fmla="*/ 499762 w 572839"/>
              <a:gd name="connsiteY93" fmla="*/ 184647 h 583712"/>
              <a:gd name="connsiteX94" fmla="*/ 499280 w 572839"/>
              <a:gd name="connsiteY94" fmla="*/ 173580 h 583712"/>
              <a:gd name="connsiteX95" fmla="*/ 506763 w 572839"/>
              <a:gd name="connsiteY95" fmla="*/ 165407 h 583712"/>
              <a:gd name="connsiteX96" fmla="*/ 511766 w 572839"/>
              <a:gd name="connsiteY96" fmla="*/ 159949 h 583712"/>
              <a:gd name="connsiteX97" fmla="*/ 511436 w 572839"/>
              <a:gd name="connsiteY97" fmla="*/ 152548 h 583712"/>
              <a:gd name="connsiteX98" fmla="*/ 476552 w 572839"/>
              <a:gd name="connsiteY98" fmla="*/ 77762 h 583712"/>
              <a:gd name="connsiteX99" fmla="*/ 471094 w 572839"/>
              <a:gd name="connsiteY99" fmla="*/ 72759 h 583712"/>
              <a:gd name="connsiteX100" fmla="*/ 463692 w 572839"/>
              <a:gd name="connsiteY100" fmla="*/ 73090 h 583712"/>
              <a:gd name="connsiteX101" fmla="*/ 452625 w 572839"/>
              <a:gd name="connsiteY101" fmla="*/ 73572 h 583712"/>
              <a:gd name="connsiteX102" fmla="*/ 444452 w 572839"/>
              <a:gd name="connsiteY102" fmla="*/ 66075 h 583712"/>
              <a:gd name="connsiteX103" fmla="*/ 431592 w 572839"/>
              <a:gd name="connsiteY103" fmla="*/ 61389 h 583712"/>
              <a:gd name="connsiteX104" fmla="*/ 204839 w 572839"/>
              <a:gd name="connsiteY104" fmla="*/ 167130 h 583712"/>
              <a:gd name="connsiteX105" fmla="*/ 199836 w 572839"/>
              <a:gd name="connsiteY105" fmla="*/ 172587 h 583712"/>
              <a:gd name="connsiteX106" fmla="*/ 200167 w 572839"/>
              <a:gd name="connsiteY106" fmla="*/ 179989 h 583712"/>
              <a:gd name="connsiteX107" fmla="*/ 200649 w 572839"/>
              <a:gd name="connsiteY107" fmla="*/ 191056 h 583712"/>
              <a:gd name="connsiteX108" fmla="*/ 193165 w 572839"/>
              <a:gd name="connsiteY108" fmla="*/ 199230 h 583712"/>
              <a:gd name="connsiteX109" fmla="*/ 188162 w 572839"/>
              <a:gd name="connsiteY109" fmla="*/ 204687 h 583712"/>
              <a:gd name="connsiteX110" fmla="*/ 188493 w 572839"/>
              <a:gd name="connsiteY110" fmla="*/ 212089 h 583712"/>
              <a:gd name="connsiteX111" fmla="*/ 223377 w 572839"/>
              <a:gd name="connsiteY111" fmla="*/ 286874 h 583712"/>
              <a:gd name="connsiteX112" fmla="*/ 229524 w 572839"/>
              <a:gd name="connsiteY112" fmla="*/ 292056 h 583712"/>
              <a:gd name="connsiteX113" fmla="*/ 221213 w 572839"/>
              <a:gd name="connsiteY113" fmla="*/ 325920 h 583712"/>
              <a:gd name="connsiteX114" fmla="*/ 184937 w 572839"/>
              <a:gd name="connsiteY114" fmla="*/ 248131 h 583712"/>
              <a:gd name="connsiteX115" fmla="*/ 184923 w 572839"/>
              <a:gd name="connsiteY115" fmla="*/ 248103 h 583712"/>
              <a:gd name="connsiteX116" fmla="*/ 184923 w 572839"/>
              <a:gd name="connsiteY116" fmla="*/ 248103 h 583712"/>
              <a:gd name="connsiteX117" fmla="*/ 149653 w 572839"/>
              <a:gd name="connsiteY117" fmla="*/ 172463 h 583712"/>
              <a:gd name="connsiteX118" fmla="*/ 471232 w 572839"/>
              <a:gd name="connsiteY118" fmla="*/ 22508 h 583712"/>
              <a:gd name="connsiteX119" fmla="*/ 550330 w 572839"/>
              <a:gd name="connsiteY119" fmla="*/ 192118 h 583712"/>
              <a:gd name="connsiteX120" fmla="*/ 287921 w 572839"/>
              <a:gd name="connsiteY120" fmla="*/ 314508 h 58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572839" h="583712">
                <a:moveTo>
                  <a:pt x="571928" y="192752"/>
                </a:moveTo>
                <a:lnTo>
                  <a:pt x="484656" y="5596"/>
                </a:lnTo>
                <a:cubicBezTo>
                  <a:pt x="482396" y="745"/>
                  <a:pt x="476634" y="-1350"/>
                  <a:pt x="471797" y="910"/>
                </a:cubicBezTo>
                <a:lnTo>
                  <a:pt x="132673" y="159053"/>
                </a:lnTo>
                <a:cubicBezTo>
                  <a:pt x="130343" y="160142"/>
                  <a:pt x="128538" y="162099"/>
                  <a:pt x="127670" y="164511"/>
                </a:cubicBezTo>
                <a:cubicBezTo>
                  <a:pt x="126788" y="166923"/>
                  <a:pt x="126912" y="169583"/>
                  <a:pt x="128000" y="171912"/>
                </a:cubicBezTo>
                <a:lnTo>
                  <a:pt x="163284" y="247579"/>
                </a:lnTo>
                <a:lnTo>
                  <a:pt x="162457" y="247965"/>
                </a:lnTo>
                <a:cubicBezTo>
                  <a:pt x="146511" y="255394"/>
                  <a:pt x="134106" y="268488"/>
                  <a:pt x="127546" y="284806"/>
                </a:cubicBezTo>
                <a:lnTo>
                  <a:pt x="99580" y="354327"/>
                </a:lnTo>
                <a:lnTo>
                  <a:pt x="5596" y="398128"/>
                </a:lnTo>
                <a:cubicBezTo>
                  <a:pt x="745" y="400389"/>
                  <a:pt x="-1350" y="406150"/>
                  <a:pt x="910" y="410987"/>
                </a:cubicBezTo>
                <a:cubicBezTo>
                  <a:pt x="3170" y="415839"/>
                  <a:pt x="8945" y="417934"/>
                  <a:pt x="13769" y="415673"/>
                </a:cubicBezTo>
                <a:lnTo>
                  <a:pt x="48943" y="399286"/>
                </a:lnTo>
                <a:lnTo>
                  <a:pt x="121026" y="553928"/>
                </a:lnTo>
                <a:lnTo>
                  <a:pt x="96727" y="565257"/>
                </a:lnTo>
                <a:cubicBezTo>
                  <a:pt x="91876" y="567518"/>
                  <a:pt x="89781" y="573279"/>
                  <a:pt x="92041" y="578117"/>
                </a:cubicBezTo>
                <a:cubicBezTo>
                  <a:pt x="93681" y="581645"/>
                  <a:pt x="97168" y="583713"/>
                  <a:pt x="100821" y="583713"/>
                </a:cubicBezTo>
                <a:cubicBezTo>
                  <a:pt x="102199" y="583713"/>
                  <a:pt x="103577" y="583423"/>
                  <a:pt x="104901" y="582803"/>
                </a:cubicBezTo>
                <a:lnTo>
                  <a:pt x="191456" y="542447"/>
                </a:lnTo>
                <a:cubicBezTo>
                  <a:pt x="196308" y="540187"/>
                  <a:pt x="198402" y="534425"/>
                  <a:pt x="196142" y="529588"/>
                </a:cubicBezTo>
                <a:lnTo>
                  <a:pt x="188865" y="513972"/>
                </a:lnTo>
                <a:lnTo>
                  <a:pt x="204081" y="506888"/>
                </a:lnTo>
                <a:cubicBezTo>
                  <a:pt x="205556" y="506198"/>
                  <a:pt x="206824" y="505165"/>
                  <a:pt x="207789" y="503855"/>
                </a:cubicBezTo>
                <a:lnTo>
                  <a:pt x="262961" y="429043"/>
                </a:lnTo>
                <a:cubicBezTo>
                  <a:pt x="278108" y="408506"/>
                  <a:pt x="286405" y="384152"/>
                  <a:pt x="286970" y="358641"/>
                </a:cubicBezTo>
                <a:lnTo>
                  <a:pt x="287466" y="336106"/>
                </a:lnTo>
                <a:lnTo>
                  <a:pt x="567269" y="205625"/>
                </a:lnTo>
                <a:cubicBezTo>
                  <a:pt x="569599" y="204536"/>
                  <a:pt x="571391" y="202579"/>
                  <a:pt x="572273" y="200167"/>
                </a:cubicBezTo>
                <a:cubicBezTo>
                  <a:pt x="573127" y="197755"/>
                  <a:pt x="573017" y="195081"/>
                  <a:pt x="571928" y="192752"/>
                </a:cubicBezTo>
                <a:close/>
                <a:moveTo>
                  <a:pt x="138558" y="545755"/>
                </a:moveTo>
                <a:lnTo>
                  <a:pt x="66474" y="391126"/>
                </a:lnTo>
                <a:lnTo>
                  <a:pt x="102406" y="374380"/>
                </a:lnTo>
                <a:lnTo>
                  <a:pt x="174490" y="529009"/>
                </a:lnTo>
                <a:lnTo>
                  <a:pt x="138558" y="545755"/>
                </a:lnTo>
                <a:close/>
                <a:moveTo>
                  <a:pt x="247359" y="417548"/>
                </a:moveTo>
                <a:lnTo>
                  <a:pt x="193648" y="490376"/>
                </a:lnTo>
                <a:lnTo>
                  <a:pt x="180664" y="496426"/>
                </a:lnTo>
                <a:lnTo>
                  <a:pt x="117650" y="361245"/>
                </a:lnTo>
                <a:lnTo>
                  <a:pt x="145491" y="292042"/>
                </a:lnTo>
                <a:cubicBezTo>
                  <a:pt x="150218" y="280299"/>
                  <a:pt x="159136" y="270886"/>
                  <a:pt x="170617" y="265524"/>
                </a:cubicBezTo>
                <a:lnTo>
                  <a:pt x="171444" y="265138"/>
                </a:lnTo>
                <a:lnTo>
                  <a:pt x="215259" y="359082"/>
                </a:lnTo>
                <a:cubicBezTo>
                  <a:pt x="216996" y="362803"/>
                  <a:pt x="220937" y="365008"/>
                  <a:pt x="224976" y="364622"/>
                </a:cubicBezTo>
                <a:cubicBezTo>
                  <a:pt x="229069" y="364222"/>
                  <a:pt x="232460" y="361287"/>
                  <a:pt x="233438" y="357290"/>
                </a:cubicBezTo>
                <a:lnTo>
                  <a:pt x="251053" y="285468"/>
                </a:lnTo>
                <a:cubicBezTo>
                  <a:pt x="252486" y="279638"/>
                  <a:pt x="256428" y="274842"/>
                  <a:pt x="261872" y="272292"/>
                </a:cubicBezTo>
                <a:lnTo>
                  <a:pt x="269563" y="268708"/>
                </a:lnTo>
                <a:lnTo>
                  <a:pt x="267592" y="358199"/>
                </a:lnTo>
                <a:cubicBezTo>
                  <a:pt x="267109" y="379714"/>
                  <a:pt x="260122" y="400237"/>
                  <a:pt x="247359" y="417548"/>
                </a:cubicBezTo>
                <a:close/>
                <a:moveTo>
                  <a:pt x="220524" y="181202"/>
                </a:moveTo>
                <a:lnTo>
                  <a:pt x="280906" y="153044"/>
                </a:lnTo>
                <a:cubicBezTo>
                  <a:pt x="280396" y="154243"/>
                  <a:pt x="279831" y="155428"/>
                  <a:pt x="279390" y="156669"/>
                </a:cubicBezTo>
                <a:cubicBezTo>
                  <a:pt x="272526" y="175523"/>
                  <a:pt x="273408" y="195922"/>
                  <a:pt x="281898" y="214101"/>
                </a:cubicBezTo>
                <a:cubicBezTo>
                  <a:pt x="290375" y="232281"/>
                  <a:pt x="305425" y="246077"/>
                  <a:pt x="324280" y="252941"/>
                </a:cubicBezTo>
                <a:cubicBezTo>
                  <a:pt x="325507" y="253382"/>
                  <a:pt x="326747" y="253726"/>
                  <a:pt x="327988" y="254112"/>
                </a:cubicBezTo>
                <a:lnTo>
                  <a:pt x="288872" y="272361"/>
                </a:lnTo>
                <a:lnTo>
                  <a:pt x="288969" y="268253"/>
                </a:lnTo>
                <a:cubicBezTo>
                  <a:pt x="289120" y="261707"/>
                  <a:pt x="285923" y="255670"/>
                  <a:pt x="280451" y="252086"/>
                </a:cubicBezTo>
                <a:cubicBezTo>
                  <a:pt x="274979" y="248503"/>
                  <a:pt x="268171" y="248020"/>
                  <a:pt x="262230" y="250791"/>
                </a:cubicBezTo>
                <a:lnTo>
                  <a:pt x="253726" y="254760"/>
                </a:lnTo>
                <a:cubicBezTo>
                  <a:pt x="246587" y="258082"/>
                  <a:pt x="240798" y="263402"/>
                  <a:pt x="236843" y="269962"/>
                </a:cubicBezTo>
                <a:lnTo>
                  <a:pt x="209553" y="211469"/>
                </a:lnTo>
                <a:cubicBezTo>
                  <a:pt x="213715" y="207775"/>
                  <a:pt x="216913" y="203102"/>
                  <a:pt x="218870" y="197727"/>
                </a:cubicBezTo>
                <a:cubicBezTo>
                  <a:pt x="220772" y="192338"/>
                  <a:pt x="221337" y="186687"/>
                  <a:pt x="220524" y="181202"/>
                </a:cubicBezTo>
                <a:close/>
                <a:moveTo>
                  <a:pt x="479391" y="183490"/>
                </a:moveTo>
                <a:lnTo>
                  <a:pt x="419022" y="211634"/>
                </a:lnTo>
                <a:cubicBezTo>
                  <a:pt x="419533" y="210435"/>
                  <a:pt x="420084" y="209277"/>
                  <a:pt x="420525" y="208051"/>
                </a:cubicBezTo>
                <a:cubicBezTo>
                  <a:pt x="427389" y="189196"/>
                  <a:pt x="426507" y="168797"/>
                  <a:pt x="418030" y="150618"/>
                </a:cubicBezTo>
                <a:cubicBezTo>
                  <a:pt x="409554" y="132438"/>
                  <a:pt x="394503" y="118642"/>
                  <a:pt x="375648" y="111778"/>
                </a:cubicBezTo>
                <a:cubicBezTo>
                  <a:pt x="374408" y="111323"/>
                  <a:pt x="373140" y="110993"/>
                  <a:pt x="371872" y="110607"/>
                </a:cubicBezTo>
                <a:lnTo>
                  <a:pt x="432254" y="82449"/>
                </a:lnTo>
                <a:cubicBezTo>
                  <a:pt x="435934" y="86611"/>
                  <a:pt x="440620" y="89809"/>
                  <a:pt x="445995" y="91766"/>
                </a:cubicBezTo>
                <a:cubicBezTo>
                  <a:pt x="451371" y="93723"/>
                  <a:pt x="457008" y="94288"/>
                  <a:pt x="462507" y="93461"/>
                </a:cubicBezTo>
                <a:lnTo>
                  <a:pt x="490389" y="153237"/>
                </a:lnTo>
                <a:cubicBezTo>
                  <a:pt x="481899" y="160803"/>
                  <a:pt x="477737" y="172243"/>
                  <a:pt x="479391" y="183490"/>
                </a:cubicBezTo>
                <a:close/>
                <a:moveTo>
                  <a:pt x="373154" y="233025"/>
                </a:moveTo>
                <a:cubicBezTo>
                  <a:pt x="359729" y="239158"/>
                  <a:pt x="344748" y="239778"/>
                  <a:pt x="330882" y="234734"/>
                </a:cubicBezTo>
                <a:cubicBezTo>
                  <a:pt x="316893" y="229634"/>
                  <a:pt x="305715" y="219394"/>
                  <a:pt x="299430" y="205900"/>
                </a:cubicBezTo>
                <a:cubicBezTo>
                  <a:pt x="293145" y="192407"/>
                  <a:pt x="292483" y="177260"/>
                  <a:pt x="297569" y="163271"/>
                </a:cubicBezTo>
                <a:cubicBezTo>
                  <a:pt x="302669" y="149281"/>
                  <a:pt x="312909" y="138103"/>
                  <a:pt x="326403" y="131818"/>
                </a:cubicBezTo>
                <a:cubicBezTo>
                  <a:pt x="333901" y="128331"/>
                  <a:pt x="341895" y="126567"/>
                  <a:pt x="349916" y="126567"/>
                </a:cubicBezTo>
                <a:cubicBezTo>
                  <a:pt x="356353" y="126567"/>
                  <a:pt x="362803" y="127697"/>
                  <a:pt x="369019" y="129958"/>
                </a:cubicBezTo>
                <a:cubicBezTo>
                  <a:pt x="383008" y="135057"/>
                  <a:pt x="394186" y="145298"/>
                  <a:pt x="400471" y="158791"/>
                </a:cubicBezTo>
                <a:cubicBezTo>
                  <a:pt x="406756" y="172284"/>
                  <a:pt x="407418" y="187431"/>
                  <a:pt x="402332" y="201421"/>
                </a:cubicBezTo>
                <a:cubicBezTo>
                  <a:pt x="397287" y="215286"/>
                  <a:pt x="387171" y="226368"/>
                  <a:pt x="373843" y="232694"/>
                </a:cubicBezTo>
                <a:lnTo>
                  <a:pt x="373154" y="233025"/>
                </a:lnTo>
                <a:close/>
                <a:moveTo>
                  <a:pt x="287921" y="314508"/>
                </a:moveTo>
                <a:lnTo>
                  <a:pt x="288376" y="293917"/>
                </a:lnTo>
                <a:lnTo>
                  <a:pt x="381382" y="250543"/>
                </a:lnTo>
                <a:cubicBezTo>
                  <a:pt x="381492" y="250501"/>
                  <a:pt x="381589" y="250460"/>
                  <a:pt x="381699" y="250419"/>
                </a:cubicBezTo>
                <a:cubicBezTo>
                  <a:pt x="381809" y="250363"/>
                  <a:pt x="381919" y="250294"/>
                  <a:pt x="382030" y="250239"/>
                </a:cubicBezTo>
                <a:lnTo>
                  <a:pt x="495076" y="197521"/>
                </a:lnTo>
                <a:cubicBezTo>
                  <a:pt x="499927" y="195260"/>
                  <a:pt x="502022" y="189499"/>
                  <a:pt x="499762" y="184647"/>
                </a:cubicBezTo>
                <a:cubicBezTo>
                  <a:pt x="498135" y="181147"/>
                  <a:pt x="497956" y="177205"/>
                  <a:pt x="499280" y="173580"/>
                </a:cubicBezTo>
                <a:cubicBezTo>
                  <a:pt x="500603" y="169955"/>
                  <a:pt x="503263" y="167047"/>
                  <a:pt x="506763" y="165407"/>
                </a:cubicBezTo>
                <a:cubicBezTo>
                  <a:pt x="509093" y="164318"/>
                  <a:pt x="510898" y="162361"/>
                  <a:pt x="511766" y="159949"/>
                </a:cubicBezTo>
                <a:cubicBezTo>
                  <a:pt x="512649" y="157537"/>
                  <a:pt x="512525" y="154877"/>
                  <a:pt x="511436" y="152548"/>
                </a:cubicBezTo>
                <a:lnTo>
                  <a:pt x="476552" y="77762"/>
                </a:lnTo>
                <a:cubicBezTo>
                  <a:pt x="475463" y="75433"/>
                  <a:pt x="473506" y="73628"/>
                  <a:pt x="471094" y="72759"/>
                </a:cubicBezTo>
                <a:cubicBezTo>
                  <a:pt x="468668" y="71877"/>
                  <a:pt x="466022" y="72001"/>
                  <a:pt x="463692" y="73090"/>
                </a:cubicBezTo>
                <a:cubicBezTo>
                  <a:pt x="460192" y="74730"/>
                  <a:pt x="456263" y="74896"/>
                  <a:pt x="452625" y="73572"/>
                </a:cubicBezTo>
                <a:cubicBezTo>
                  <a:pt x="448986" y="72249"/>
                  <a:pt x="446092" y="69589"/>
                  <a:pt x="444452" y="66075"/>
                </a:cubicBezTo>
                <a:cubicBezTo>
                  <a:pt x="442191" y="61237"/>
                  <a:pt x="436430" y="59128"/>
                  <a:pt x="431592" y="61389"/>
                </a:cubicBezTo>
                <a:lnTo>
                  <a:pt x="204839" y="167130"/>
                </a:lnTo>
                <a:cubicBezTo>
                  <a:pt x="202510" y="168218"/>
                  <a:pt x="200718" y="170176"/>
                  <a:pt x="199836" y="172587"/>
                </a:cubicBezTo>
                <a:cubicBezTo>
                  <a:pt x="198954" y="174999"/>
                  <a:pt x="199078" y="177660"/>
                  <a:pt x="200167" y="179989"/>
                </a:cubicBezTo>
                <a:cubicBezTo>
                  <a:pt x="201807" y="183490"/>
                  <a:pt x="201972" y="187431"/>
                  <a:pt x="200649" y="191056"/>
                </a:cubicBezTo>
                <a:cubicBezTo>
                  <a:pt x="199326" y="194695"/>
                  <a:pt x="196666" y="197589"/>
                  <a:pt x="193165" y="199230"/>
                </a:cubicBezTo>
                <a:cubicBezTo>
                  <a:pt x="190836" y="200318"/>
                  <a:pt x="189030" y="202276"/>
                  <a:pt x="188162" y="204687"/>
                </a:cubicBezTo>
                <a:cubicBezTo>
                  <a:pt x="187280" y="207099"/>
                  <a:pt x="187404" y="209760"/>
                  <a:pt x="188493" y="212089"/>
                </a:cubicBezTo>
                <a:lnTo>
                  <a:pt x="223377" y="286874"/>
                </a:lnTo>
                <a:cubicBezTo>
                  <a:pt x="224617" y="289534"/>
                  <a:pt x="226919" y="291312"/>
                  <a:pt x="229524" y="292056"/>
                </a:cubicBezTo>
                <a:lnTo>
                  <a:pt x="221213" y="325920"/>
                </a:lnTo>
                <a:lnTo>
                  <a:pt x="184937" y="248131"/>
                </a:lnTo>
                <a:cubicBezTo>
                  <a:pt x="184937" y="248117"/>
                  <a:pt x="184923" y="248117"/>
                  <a:pt x="184923" y="248103"/>
                </a:cubicBezTo>
                <a:cubicBezTo>
                  <a:pt x="184923" y="248103"/>
                  <a:pt x="184923" y="248103"/>
                  <a:pt x="184923" y="248103"/>
                </a:cubicBezTo>
                <a:lnTo>
                  <a:pt x="149653" y="172463"/>
                </a:lnTo>
                <a:lnTo>
                  <a:pt x="471232" y="22508"/>
                </a:lnTo>
                <a:lnTo>
                  <a:pt x="550330" y="192118"/>
                </a:lnTo>
                <a:lnTo>
                  <a:pt x="287921" y="314508"/>
                </a:lnTo>
                <a:close/>
              </a:path>
            </a:pathLst>
          </a:custGeom>
          <a:solidFill>
            <a:srgbClr val="000000"/>
          </a:solidFill>
          <a:ln w="1378" cap="flat">
            <a:noFill/>
            <a:prstDash val="solid"/>
            <a:miter/>
          </a:ln>
        </p:spPr>
        <p:txBody>
          <a:bodyPr rtlCol="0" anchor="ctr"/>
          <a:lstStyle/>
          <a:p>
            <a:endParaRPr lang="en-US"/>
          </a:p>
        </p:txBody>
      </p:sp>
      <p:grpSp>
        <p:nvGrpSpPr>
          <p:cNvPr id="2282" name="Gráfico 3">
            <a:extLst>
              <a:ext uri="{FF2B5EF4-FFF2-40B4-BE49-F238E27FC236}">
                <a16:creationId xmlns:a16="http://schemas.microsoft.com/office/drawing/2014/main" id="{82D34F9F-BFA2-41F9-9DEE-75BD5293BF8F}"/>
              </a:ext>
            </a:extLst>
          </p:cNvPr>
          <p:cNvGrpSpPr/>
          <p:nvPr/>
        </p:nvGrpSpPr>
        <p:grpSpPr>
          <a:xfrm>
            <a:off x="1716075" y="3269872"/>
            <a:ext cx="541357" cy="583725"/>
            <a:chOff x="1716075" y="3269872"/>
            <a:chExt cx="541357" cy="583725"/>
          </a:xfrm>
          <a:solidFill>
            <a:srgbClr val="000000"/>
          </a:solidFill>
        </p:grpSpPr>
        <p:sp>
          <p:nvSpPr>
            <p:cNvPr id="2283" name="Forma libre: forma 2282">
              <a:extLst>
                <a:ext uri="{FF2B5EF4-FFF2-40B4-BE49-F238E27FC236}">
                  <a16:creationId xmlns:a16="http://schemas.microsoft.com/office/drawing/2014/main" id="{CB64925A-B3E2-4642-B3C4-9CBA964129A5}"/>
                </a:ext>
              </a:extLst>
            </p:cNvPr>
            <p:cNvSpPr/>
            <p:nvPr/>
          </p:nvSpPr>
          <p:spPr>
            <a:xfrm>
              <a:off x="1754239" y="3336704"/>
              <a:ext cx="465001" cy="450047"/>
            </a:xfrm>
            <a:custGeom>
              <a:avLst/>
              <a:gdLst>
                <a:gd name="connsiteX0" fmla="*/ 455326 w 465001"/>
                <a:gd name="connsiteY0" fmla="*/ 0 h 450047"/>
                <a:gd name="connsiteX1" fmla="*/ 9689 w 465001"/>
                <a:gd name="connsiteY1" fmla="*/ 0 h 450047"/>
                <a:gd name="connsiteX2" fmla="*/ 0 w 465001"/>
                <a:gd name="connsiteY2" fmla="*/ 9689 h 450047"/>
                <a:gd name="connsiteX3" fmla="*/ 0 w 465001"/>
                <a:gd name="connsiteY3" fmla="*/ 128441 h 450047"/>
                <a:gd name="connsiteX4" fmla="*/ 9689 w 465001"/>
                <a:gd name="connsiteY4" fmla="*/ 138130 h 450047"/>
                <a:gd name="connsiteX5" fmla="*/ 100586 w 465001"/>
                <a:gd name="connsiteY5" fmla="*/ 138130 h 450047"/>
                <a:gd name="connsiteX6" fmla="*/ 100641 w 465001"/>
                <a:gd name="connsiteY6" fmla="*/ 440372 h 450047"/>
                <a:gd name="connsiteX7" fmla="*/ 110331 w 465001"/>
                <a:gd name="connsiteY7" fmla="*/ 450047 h 450047"/>
                <a:gd name="connsiteX8" fmla="*/ 354740 w 465001"/>
                <a:gd name="connsiteY8" fmla="*/ 450020 h 450047"/>
                <a:gd name="connsiteX9" fmla="*/ 361590 w 465001"/>
                <a:gd name="connsiteY9" fmla="*/ 447181 h 450047"/>
                <a:gd name="connsiteX10" fmla="*/ 364429 w 465001"/>
                <a:gd name="connsiteY10" fmla="*/ 440330 h 450047"/>
                <a:gd name="connsiteX11" fmla="*/ 364374 w 465001"/>
                <a:gd name="connsiteY11" fmla="*/ 138130 h 450047"/>
                <a:gd name="connsiteX12" fmla="*/ 455312 w 465001"/>
                <a:gd name="connsiteY12" fmla="*/ 138130 h 450047"/>
                <a:gd name="connsiteX13" fmla="*/ 465001 w 465001"/>
                <a:gd name="connsiteY13" fmla="*/ 128441 h 450047"/>
                <a:gd name="connsiteX14" fmla="*/ 465001 w 465001"/>
                <a:gd name="connsiteY14" fmla="*/ 9689 h 450047"/>
                <a:gd name="connsiteX15" fmla="*/ 455326 w 465001"/>
                <a:gd name="connsiteY15" fmla="*/ 0 h 450047"/>
                <a:gd name="connsiteX16" fmla="*/ 120006 w 465001"/>
                <a:gd name="connsiteY16" fmla="*/ 430682 h 450047"/>
                <a:gd name="connsiteX17" fmla="*/ 119951 w 465001"/>
                <a:gd name="connsiteY17" fmla="*/ 78754 h 450047"/>
                <a:gd name="connsiteX18" fmla="*/ 145366 w 465001"/>
                <a:gd name="connsiteY18" fmla="*/ 78754 h 450047"/>
                <a:gd name="connsiteX19" fmla="*/ 145408 w 465001"/>
                <a:gd name="connsiteY19" fmla="*/ 366993 h 450047"/>
                <a:gd name="connsiteX20" fmla="*/ 155083 w 465001"/>
                <a:gd name="connsiteY20" fmla="*/ 376682 h 450047"/>
                <a:gd name="connsiteX21" fmla="*/ 174007 w 465001"/>
                <a:gd name="connsiteY21" fmla="*/ 395606 h 450047"/>
                <a:gd name="connsiteX22" fmla="*/ 183696 w 465001"/>
                <a:gd name="connsiteY22" fmla="*/ 405281 h 450047"/>
                <a:gd name="connsiteX23" fmla="*/ 281361 w 465001"/>
                <a:gd name="connsiteY23" fmla="*/ 405267 h 450047"/>
                <a:gd name="connsiteX24" fmla="*/ 288210 w 465001"/>
                <a:gd name="connsiteY24" fmla="*/ 402428 h 450047"/>
                <a:gd name="connsiteX25" fmla="*/ 291050 w 465001"/>
                <a:gd name="connsiteY25" fmla="*/ 395578 h 450047"/>
                <a:gd name="connsiteX26" fmla="*/ 296590 w 465001"/>
                <a:gd name="connsiteY26" fmla="*/ 382195 h 450047"/>
                <a:gd name="connsiteX27" fmla="*/ 309973 w 465001"/>
                <a:gd name="connsiteY27" fmla="*/ 376654 h 450047"/>
                <a:gd name="connsiteX28" fmla="*/ 319649 w 465001"/>
                <a:gd name="connsiteY28" fmla="*/ 366965 h 450047"/>
                <a:gd name="connsiteX29" fmla="*/ 319621 w 465001"/>
                <a:gd name="connsiteY29" fmla="*/ 126966 h 450047"/>
                <a:gd name="connsiteX30" fmla="*/ 319635 w 465001"/>
                <a:gd name="connsiteY30" fmla="*/ 126636 h 450047"/>
                <a:gd name="connsiteX31" fmla="*/ 319621 w 465001"/>
                <a:gd name="connsiteY31" fmla="*/ 126319 h 450047"/>
                <a:gd name="connsiteX32" fmla="*/ 319621 w 465001"/>
                <a:gd name="connsiteY32" fmla="*/ 78741 h 450047"/>
                <a:gd name="connsiteX33" fmla="*/ 345023 w 465001"/>
                <a:gd name="connsiteY33" fmla="*/ 78741 h 450047"/>
                <a:gd name="connsiteX34" fmla="*/ 345078 w 465001"/>
                <a:gd name="connsiteY34" fmla="*/ 430641 h 450047"/>
                <a:gd name="connsiteX35" fmla="*/ 120006 w 465001"/>
                <a:gd name="connsiteY35" fmla="*/ 430682 h 450047"/>
                <a:gd name="connsiteX36" fmla="*/ 280299 w 465001"/>
                <a:gd name="connsiteY36" fmla="*/ 78741 h 450047"/>
                <a:gd name="connsiteX37" fmla="*/ 300257 w 465001"/>
                <a:gd name="connsiteY37" fmla="*/ 126332 h 450047"/>
                <a:gd name="connsiteX38" fmla="*/ 300257 w 465001"/>
                <a:gd name="connsiteY38" fmla="*/ 126966 h 450047"/>
                <a:gd name="connsiteX39" fmla="*/ 232515 w 465001"/>
                <a:gd name="connsiteY39" fmla="*/ 194392 h 450047"/>
                <a:gd name="connsiteX40" fmla="*/ 164759 w 465001"/>
                <a:gd name="connsiteY40" fmla="*/ 126636 h 450047"/>
                <a:gd name="connsiteX41" fmla="*/ 184716 w 465001"/>
                <a:gd name="connsiteY41" fmla="*/ 78741 h 450047"/>
                <a:gd name="connsiteX42" fmla="*/ 280299 w 465001"/>
                <a:gd name="connsiteY42" fmla="*/ 78741 h 450047"/>
                <a:gd name="connsiteX43" fmla="*/ 300284 w 465001"/>
                <a:gd name="connsiteY43" fmla="*/ 358502 h 450047"/>
                <a:gd name="connsiteX44" fmla="*/ 282890 w 465001"/>
                <a:gd name="connsiteY44" fmla="*/ 368495 h 450047"/>
                <a:gd name="connsiteX45" fmla="*/ 272912 w 465001"/>
                <a:gd name="connsiteY45" fmla="*/ 385889 h 450047"/>
                <a:gd name="connsiteX46" fmla="*/ 192145 w 465001"/>
                <a:gd name="connsiteY46" fmla="*/ 385902 h 450047"/>
                <a:gd name="connsiteX47" fmla="*/ 164772 w 465001"/>
                <a:gd name="connsiteY47" fmla="*/ 358544 h 450047"/>
                <a:gd name="connsiteX48" fmla="*/ 164745 w 465001"/>
                <a:gd name="connsiteY48" fmla="*/ 181284 h 450047"/>
                <a:gd name="connsiteX49" fmla="*/ 232501 w 465001"/>
                <a:gd name="connsiteY49" fmla="*/ 213756 h 450047"/>
                <a:gd name="connsiteX50" fmla="*/ 300257 w 465001"/>
                <a:gd name="connsiteY50" fmla="*/ 181298 h 450047"/>
                <a:gd name="connsiteX51" fmla="*/ 300284 w 465001"/>
                <a:gd name="connsiteY51" fmla="*/ 358502 h 450047"/>
                <a:gd name="connsiteX52" fmla="*/ 445637 w 465001"/>
                <a:gd name="connsiteY52" fmla="*/ 118752 h 450047"/>
                <a:gd name="connsiteX53" fmla="*/ 364374 w 465001"/>
                <a:gd name="connsiteY53" fmla="*/ 118752 h 450047"/>
                <a:gd name="connsiteX54" fmla="*/ 364374 w 465001"/>
                <a:gd name="connsiteY54" fmla="*/ 78741 h 450047"/>
                <a:gd name="connsiteX55" fmla="*/ 408451 w 465001"/>
                <a:gd name="connsiteY55" fmla="*/ 78741 h 450047"/>
                <a:gd name="connsiteX56" fmla="*/ 418140 w 465001"/>
                <a:gd name="connsiteY56" fmla="*/ 69051 h 450047"/>
                <a:gd name="connsiteX57" fmla="*/ 408451 w 465001"/>
                <a:gd name="connsiteY57" fmla="*/ 59362 h 450047"/>
                <a:gd name="connsiteX58" fmla="*/ 56564 w 465001"/>
                <a:gd name="connsiteY58" fmla="*/ 59362 h 450047"/>
                <a:gd name="connsiteX59" fmla="*/ 46875 w 465001"/>
                <a:gd name="connsiteY59" fmla="*/ 69051 h 450047"/>
                <a:gd name="connsiteX60" fmla="*/ 56564 w 465001"/>
                <a:gd name="connsiteY60" fmla="*/ 78741 h 450047"/>
                <a:gd name="connsiteX61" fmla="*/ 100586 w 465001"/>
                <a:gd name="connsiteY61" fmla="*/ 78741 h 450047"/>
                <a:gd name="connsiteX62" fmla="*/ 100586 w 465001"/>
                <a:gd name="connsiteY62" fmla="*/ 118752 h 450047"/>
                <a:gd name="connsiteX63" fmla="*/ 19365 w 465001"/>
                <a:gd name="connsiteY63" fmla="*/ 118752 h 450047"/>
                <a:gd name="connsiteX64" fmla="*/ 19365 w 465001"/>
                <a:gd name="connsiteY64" fmla="*/ 19365 h 450047"/>
                <a:gd name="connsiteX65" fmla="*/ 445623 w 465001"/>
                <a:gd name="connsiteY65" fmla="*/ 19365 h 450047"/>
                <a:gd name="connsiteX66" fmla="*/ 445623 w 465001"/>
                <a:gd name="connsiteY66" fmla="*/ 118752 h 45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65001" h="450047">
                  <a:moveTo>
                    <a:pt x="455326" y="0"/>
                  </a:moveTo>
                  <a:lnTo>
                    <a:pt x="9689" y="0"/>
                  </a:lnTo>
                  <a:cubicBezTo>
                    <a:pt x="4342" y="0"/>
                    <a:pt x="0" y="4342"/>
                    <a:pt x="0" y="9689"/>
                  </a:cubicBezTo>
                  <a:lnTo>
                    <a:pt x="0" y="128441"/>
                  </a:lnTo>
                  <a:cubicBezTo>
                    <a:pt x="0" y="133789"/>
                    <a:pt x="4342" y="138130"/>
                    <a:pt x="9689" y="138130"/>
                  </a:cubicBezTo>
                  <a:lnTo>
                    <a:pt x="100586" y="138130"/>
                  </a:lnTo>
                  <a:lnTo>
                    <a:pt x="100641" y="440372"/>
                  </a:lnTo>
                  <a:cubicBezTo>
                    <a:pt x="100641" y="445719"/>
                    <a:pt x="104983" y="450047"/>
                    <a:pt x="110331" y="450047"/>
                  </a:cubicBezTo>
                  <a:lnTo>
                    <a:pt x="354740" y="450020"/>
                  </a:lnTo>
                  <a:cubicBezTo>
                    <a:pt x="357303" y="450020"/>
                    <a:pt x="359770" y="449000"/>
                    <a:pt x="361590" y="447181"/>
                  </a:cubicBezTo>
                  <a:cubicBezTo>
                    <a:pt x="363409" y="445361"/>
                    <a:pt x="364429" y="442908"/>
                    <a:pt x="364429" y="440330"/>
                  </a:cubicBezTo>
                  <a:lnTo>
                    <a:pt x="364374" y="138130"/>
                  </a:lnTo>
                  <a:lnTo>
                    <a:pt x="455312" y="138130"/>
                  </a:lnTo>
                  <a:cubicBezTo>
                    <a:pt x="460660" y="138130"/>
                    <a:pt x="465001" y="133789"/>
                    <a:pt x="465001" y="128441"/>
                  </a:cubicBezTo>
                  <a:lnTo>
                    <a:pt x="465001" y="9689"/>
                  </a:lnTo>
                  <a:cubicBezTo>
                    <a:pt x="465001" y="4342"/>
                    <a:pt x="460660" y="0"/>
                    <a:pt x="455326" y="0"/>
                  </a:cubicBezTo>
                  <a:close/>
                  <a:moveTo>
                    <a:pt x="120006" y="430682"/>
                  </a:moveTo>
                  <a:lnTo>
                    <a:pt x="119951" y="78754"/>
                  </a:lnTo>
                  <a:lnTo>
                    <a:pt x="145366" y="78754"/>
                  </a:lnTo>
                  <a:lnTo>
                    <a:pt x="145408" y="366993"/>
                  </a:lnTo>
                  <a:cubicBezTo>
                    <a:pt x="145408" y="372340"/>
                    <a:pt x="149749" y="376682"/>
                    <a:pt x="155083" y="376682"/>
                  </a:cubicBezTo>
                  <a:cubicBezTo>
                    <a:pt x="165517" y="376682"/>
                    <a:pt x="174007" y="385172"/>
                    <a:pt x="174007" y="395606"/>
                  </a:cubicBezTo>
                  <a:cubicBezTo>
                    <a:pt x="174007" y="400953"/>
                    <a:pt x="178348" y="405281"/>
                    <a:pt x="183696" y="405281"/>
                  </a:cubicBezTo>
                  <a:lnTo>
                    <a:pt x="281361" y="405267"/>
                  </a:lnTo>
                  <a:cubicBezTo>
                    <a:pt x="283924" y="405267"/>
                    <a:pt x="286391" y="404247"/>
                    <a:pt x="288210" y="402428"/>
                  </a:cubicBezTo>
                  <a:cubicBezTo>
                    <a:pt x="290030" y="400609"/>
                    <a:pt x="291050" y="398155"/>
                    <a:pt x="291050" y="395578"/>
                  </a:cubicBezTo>
                  <a:cubicBezTo>
                    <a:pt x="291050" y="390520"/>
                    <a:pt x="293021" y="385765"/>
                    <a:pt x="296590" y="382195"/>
                  </a:cubicBezTo>
                  <a:cubicBezTo>
                    <a:pt x="300160" y="378625"/>
                    <a:pt x="304915" y="376654"/>
                    <a:pt x="309973" y="376654"/>
                  </a:cubicBezTo>
                  <a:cubicBezTo>
                    <a:pt x="315321" y="376654"/>
                    <a:pt x="319649" y="372313"/>
                    <a:pt x="319649" y="366965"/>
                  </a:cubicBezTo>
                  <a:lnTo>
                    <a:pt x="319621" y="126966"/>
                  </a:lnTo>
                  <a:cubicBezTo>
                    <a:pt x="319621" y="126856"/>
                    <a:pt x="319635" y="126746"/>
                    <a:pt x="319635" y="126636"/>
                  </a:cubicBezTo>
                  <a:cubicBezTo>
                    <a:pt x="319635" y="126525"/>
                    <a:pt x="319621" y="126429"/>
                    <a:pt x="319621" y="126319"/>
                  </a:cubicBezTo>
                  <a:lnTo>
                    <a:pt x="319621" y="78741"/>
                  </a:lnTo>
                  <a:lnTo>
                    <a:pt x="345023" y="78741"/>
                  </a:lnTo>
                  <a:lnTo>
                    <a:pt x="345078" y="430641"/>
                  </a:lnTo>
                  <a:lnTo>
                    <a:pt x="120006" y="430682"/>
                  </a:lnTo>
                  <a:close/>
                  <a:moveTo>
                    <a:pt x="280299" y="78741"/>
                  </a:moveTo>
                  <a:cubicBezTo>
                    <a:pt x="292910" y="91338"/>
                    <a:pt x="300160" y="108443"/>
                    <a:pt x="300257" y="126332"/>
                  </a:cubicBezTo>
                  <a:lnTo>
                    <a:pt x="300257" y="126966"/>
                  </a:lnTo>
                  <a:cubicBezTo>
                    <a:pt x="300077" y="164180"/>
                    <a:pt x="269769" y="194392"/>
                    <a:pt x="232515" y="194392"/>
                  </a:cubicBezTo>
                  <a:cubicBezTo>
                    <a:pt x="195150" y="194392"/>
                    <a:pt x="164759" y="164001"/>
                    <a:pt x="164759" y="126636"/>
                  </a:cubicBezTo>
                  <a:cubicBezTo>
                    <a:pt x="164759" y="108636"/>
                    <a:pt x="172036" y="91407"/>
                    <a:pt x="184716" y="78741"/>
                  </a:cubicBezTo>
                  <a:lnTo>
                    <a:pt x="280299" y="78741"/>
                  </a:lnTo>
                  <a:close/>
                  <a:moveTo>
                    <a:pt x="300284" y="358502"/>
                  </a:moveTo>
                  <a:cubicBezTo>
                    <a:pt x="293765" y="360198"/>
                    <a:pt x="287783" y="363602"/>
                    <a:pt x="282890" y="368495"/>
                  </a:cubicBezTo>
                  <a:cubicBezTo>
                    <a:pt x="277998" y="373388"/>
                    <a:pt x="274593" y="379369"/>
                    <a:pt x="272912" y="385889"/>
                  </a:cubicBezTo>
                  <a:lnTo>
                    <a:pt x="192145" y="385902"/>
                  </a:lnTo>
                  <a:cubicBezTo>
                    <a:pt x="188658" y="372561"/>
                    <a:pt x="178128" y="362031"/>
                    <a:pt x="164772" y="358544"/>
                  </a:cubicBezTo>
                  <a:lnTo>
                    <a:pt x="164745" y="181284"/>
                  </a:lnTo>
                  <a:cubicBezTo>
                    <a:pt x="180733" y="201062"/>
                    <a:pt x="205156" y="213756"/>
                    <a:pt x="232501" y="213756"/>
                  </a:cubicBezTo>
                  <a:cubicBezTo>
                    <a:pt x="259846" y="213756"/>
                    <a:pt x="284269" y="201062"/>
                    <a:pt x="300257" y="181298"/>
                  </a:cubicBezTo>
                  <a:lnTo>
                    <a:pt x="300284" y="358502"/>
                  </a:lnTo>
                  <a:close/>
                  <a:moveTo>
                    <a:pt x="445637" y="118752"/>
                  </a:moveTo>
                  <a:lnTo>
                    <a:pt x="364374" y="118752"/>
                  </a:lnTo>
                  <a:lnTo>
                    <a:pt x="364374" y="78741"/>
                  </a:lnTo>
                  <a:lnTo>
                    <a:pt x="408451" y="78741"/>
                  </a:lnTo>
                  <a:cubicBezTo>
                    <a:pt x="413799" y="78741"/>
                    <a:pt x="418140" y="74399"/>
                    <a:pt x="418140" y="69051"/>
                  </a:cubicBezTo>
                  <a:cubicBezTo>
                    <a:pt x="418140" y="63704"/>
                    <a:pt x="413799" y="59362"/>
                    <a:pt x="408451" y="59362"/>
                  </a:cubicBezTo>
                  <a:lnTo>
                    <a:pt x="56564" y="59362"/>
                  </a:lnTo>
                  <a:cubicBezTo>
                    <a:pt x="51217" y="59362"/>
                    <a:pt x="46875" y="63704"/>
                    <a:pt x="46875" y="69051"/>
                  </a:cubicBezTo>
                  <a:cubicBezTo>
                    <a:pt x="46875" y="74399"/>
                    <a:pt x="51217" y="78741"/>
                    <a:pt x="56564" y="78741"/>
                  </a:cubicBezTo>
                  <a:lnTo>
                    <a:pt x="100586" y="78741"/>
                  </a:lnTo>
                  <a:lnTo>
                    <a:pt x="100586" y="118752"/>
                  </a:lnTo>
                  <a:lnTo>
                    <a:pt x="19365" y="118752"/>
                  </a:lnTo>
                  <a:lnTo>
                    <a:pt x="19365" y="19365"/>
                  </a:lnTo>
                  <a:lnTo>
                    <a:pt x="445623" y="19365"/>
                  </a:lnTo>
                  <a:lnTo>
                    <a:pt x="445623" y="118752"/>
                  </a:lnTo>
                  <a:close/>
                </a:path>
              </a:pathLst>
            </a:custGeom>
            <a:solidFill>
              <a:srgbClr val="000000"/>
            </a:solidFill>
            <a:ln w="1378" cap="flat">
              <a:noFill/>
              <a:prstDash val="solid"/>
              <a:miter/>
            </a:ln>
          </p:spPr>
          <p:txBody>
            <a:bodyPr rtlCol="0" anchor="ctr"/>
            <a:lstStyle/>
            <a:p>
              <a:endParaRPr lang="en-US"/>
            </a:p>
          </p:txBody>
        </p:sp>
        <p:sp>
          <p:nvSpPr>
            <p:cNvPr id="2284" name="Forma libre: forma 2283">
              <a:extLst>
                <a:ext uri="{FF2B5EF4-FFF2-40B4-BE49-F238E27FC236}">
                  <a16:creationId xmlns:a16="http://schemas.microsoft.com/office/drawing/2014/main" id="{8F4A1591-80DA-4BB9-ABE9-CAC995378166}"/>
                </a:ext>
              </a:extLst>
            </p:cNvPr>
            <p:cNvSpPr/>
            <p:nvPr/>
          </p:nvSpPr>
          <p:spPr>
            <a:xfrm>
              <a:off x="2238054" y="3269872"/>
              <a:ext cx="19378" cy="583725"/>
            </a:xfrm>
            <a:custGeom>
              <a:avLst/>
              <a:gdLst>
                <a:gd name="connsiteX0" fmla="*/ 9689 w 19378"/>
                <a:gd name="connsiteY0" fmla="*/ 0 h 583725"/>
                <a:gd name="connsiteX1" fmla="*/ 0 w 19378"/>
                <a:gd name="connsiteY1" fmla="*/ 9689 h 583725"/>
                <a:gd name="connsiteX2" fmla="*/ 0 w 19378"/>
                <a:gd name="connsiteY2" fmla="*/ 574037 h 583725"/>
                <a:gd name="connsiteX3" fmla="*/ 9689 w 19378"/>
                <a:gd name="connsiteY3" fmla="*/ 583726 h 583725"/>
                <a:gd name="connsiteX4" fmla="*/ 19379 w 19378"/>
                <a:gd name="connsiteY4" fmla="*/ 574037 h 583725"/>
                <a:gd name="connsiteX5" fmla="*/ 19379 w 19378"/>
                <a:gd name="connsiteY5" fmla="*/ 9689 h 583725"/>
                <a:gd name="connsiteX6" fmla="*/ 9689 w 19378"/>
                <a:gd name="connsiteY6" fmla="*/ 0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78" h="583725">
                  <a:moveTo>
                    <a:pt x="9689" y="0"/>
                  </a:moveTo>
                  <a:cubicBezTo>
                    <a:pt x="4342" y="0"/>
                    <a:pt x="0" y="4342"/>
                    <a:pt x="0" y="9689"/>
                  </a:cubicBezTo>
                  <a:lnTo>
                    <a:pt x="0" y="574037"/>
                  </a:lnTo>
                  <a:cubicBezTo>
                    <a:pt x="0" y="579384"/>
                    <a:pt x="4342" y="583726"/>
                    <a:pt x="9689" y="583726"/>
                  </a:cubicBezTo>
                  <a:cubicBezTo>
                    <a:pt x="15037" y="583726"/>
                    <a:pt x="19379" y="579384"/>
                    <a:pt x="19379" y="574037"/>
                  </a:cubicBezTo>
                  <a:lnTo>
                    <a:pt x="19379" y="9689"/>
                  </a:lnTo>
                  <a:cubicBezTo>
                    <a:pt x="19379" y="4328"/>
                    <a:pt x="15037" y="0"/>
                    <a:pt x="9689" y="0"/>
                  </a:cubicBezTo>
                  <a:close/>
                </a:path>
              </a:pathLst>
            </a:custGeom>
            <a:solidFill>
              <a:srgbClr val="000000"/>
            </a:solidFill>
            <a:ln w="1378" cap="flat">
              <a:noFill/>
              <a:prstDash val="solid"/>
              <a:miter/>
            </a:ln>
          </p:spPr>
          <p:txBody>
            <a:bodyPr rtlCol="0" anchor="ctr"/>
            <a:lstStyle/>
            <a:p>
              <a:endParaRPr lang="en-US"/>
            </a:p>
          </p:txBody>
        </p:sp>
        <p:sp>
          <p:nvSpPr>
            <p:cNvPr id="2285" name="Forma libre: forma 2284">
              <a:extLst>
                <a:ext uri="{FF2B5EF4-FFF2-40B4-BE49-F238E27FC236}">
                  <a16:creationId xmlns:a16="http://schemas.microsoft.com/office/drawing/2014/main" id="{CD8D1312-FB00-4829-B234-04164C4E2394}"/>
                </a:ext>
              </a:extLst>
            </p:cNvPr>
            <p:cNvSpPr/>
            <p:nvPr/>
          </p:nvSpPr>
          <p:spPr>
            <a:xfrm>
              <a:off x="1716075" y="3269872"/>
              <a:ext cx="19364" cy="583725"/>
            </a:xfrm>
            <a:custGeom>
              <a:avLst/>
              <a:gdLst>
                <a:gd name="connsiteX0" fmla="*/ 9675 w 19364"/>
                <a:gd name="connsiteY0" fmla="*/ 0 h 583725"/>
                <a:gd name="connsiteX1" fmla="*/ 0 w 19364"/>
                <a:gd name="connsiteY1" fmla="*/ 9689 h 583725"/>
                <a:gd name="connsiteX2" fmla="*/ 0 w 19364"/>
                <a:gd name="connsiteY2" fmla="*/ 574037 h 583725"/>
                <a:gd name="connsiteX3" fmla="*/ 9675 w 19364"/>
                <a:gd name="connsiteY3" fmla="*/ 583726 h 583725"/>
                <a:gd name="connsiteX4" fmla="*/ 19365 w 19364"/>
                <a:gd name="connsiteY4" fmla="*/ 574037 h 583725"/>
                <a:gd name="connsiteX5" fmla="*/ 19365 w 19364"/>
                <a:gd name="connsiteY5" fmla="*/ 9689 h 583725"/>
                <a:gd name="connsiteX6" fmla="*/ 9675 w 19364"/>
                <a:gd name="connsiteY6" fmla="*/ 0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4" h="583725">
                  <a:moveTo>
                    <a:pt x="9675" y="0"/>
                  </a:moveTo>
                  <a:cubicBezTo>
                    <a:pt x="4328" y="0"/>
                    <a:pt x="0" y="4342"/>
                    <a:pt x="0" y="9689"/>
                  </a:cubicBezTo>
                  <a:lnTo>
                    <a:pt x="0" y="574037"/>
                  </a:lnTo>
                  <a:cubicBezTo>
                    <a:pt x="0" y="579384"/>
                    <a:pt x="4342" y="583726"/>
                    <a:pt x="9675" y="583726"/>
                  </a:cubicBezTo>
                  <a:cubicBezTo>
                    <a:pt x="15023" y="583726"/>
                    <a:pt x="19365" y="579384"/>
                    <a:pt x="19365" y="574037"/>
                  </a:cubicBezTo>
                  <a:lnTo>
                    <a:pt x="19365" y="9689"/>
                  </a:lnTo>
                  <a:cubicBezTo>
                    <a:pt x="19351" y="4328"/>
                    <a:pt x="15023" y="0"/>
                    <a:pt x="9675" y="0"/>
                  </a:cubicBezTo>
                  <a:close/>
                </a:path>
              </a:pathLst>
            </a:custGeom>
            <a:solidFill>
              <a:srgbClr val="000000"/>
            </a:solidFill>
            <a:ln w="1378" cap="flat">
              <a:noFill/>
              <a:prstDash val="solid"/>
              <a:miter/>
            </a:ln>
          </p:spPr>
          <p:txBody>
            <a:bodyPr rtlCol="0" anchor="ctr"/>
            <a:lstStyle/>
            <a:p>
              <a:endParaRPr lang="en-US"/>
            </a:p>
          </p:txBody>
        </p:sp>
      </p:grpSp>
      <p:grpSp>
        <p:nvGrpSpPr>
          <p:cNvPr id="2286" name="Gráfico 3">
            <a:extLst>
              <a:ext uri="{FF2B5EF4-FFF2-40B4-BE49-F238E27FC236}">
                <a16:creationId xmlns:a16="http://schemas.microsoft.com/office/drawing/2014/main" id="{DA2F77D9-88EC-43F5-AA9E-80D4BDAA7E20}"/>
              </a:ext>
            </a:extLst>
          </p:cNvPr>
          <p:cNvGrpSpPr/>
          <p:nvPr/>
        </p:nvGrpSpPr>
        <p:grpSpPr>
          <a:xfrm>
            <a:off x="4168517" y="4088717"/>
            <a:ext cx="549586" cy="583712"/>
            <a:chOff x="4168517" y="4088717"/>
            <a:chExt cx="549586" cy="583712"/>
          </a:xfrm>
          <a:solidFill>
            <a:srgbClr val="000000"/>
          </a:solidFill>
        </p:grpSpPr>
        <p:sp>
          <p:nvSpPr>
            <p:cNvPr id="2287" name="Forma libre: forma 2286">
              <a:extLst>
                <a:ext uri="{FF2B5EF4-FFF2-40B4-BE49-F238E27FC236}">
                  <a16:creationId xmlns:a16="http://schemas.microsoft.com/office/drawing/2014/main" id="{4291614E-80B7-4C44-960F-B223101C55FF}"/>
                </a:ext>
              </a:extLst>
            </p:cNvPr>
            <p:cNvSpPr/>
            <p:nvPr/>
          </p:nvSpPr>
          <p:spPr>
            <a:xfrm>
              <a:off x="4270688" y="4145529"/>
              <a:ext cx="244739" cy="244726"/>
            </a:xfrm>
            <a:custGeom>
              <a:avLst/>
              <a:gdLst>
                <a:gd name="connsiteX0" fmla="*/ 122377 w 244739"/>
                <a:gd name="connsiteY0" fmla="*/ 0 h 244726"/>
                <a:gd name="connsiteX1" fmla="*/ 0 w 244739"/>
                <a:gd name="connsiteY1" fmla="*/ 122363 h 244726"/>
                <a:gd name="connsiteX2" fmla="*/ 122377 w 244739"/>
                <a:gd name="connsiteY2" fmla="*/ 244726 h 244726"/>
                <a:gd name="connsiteX3" fmla="*/ 244740 w 244739"/>
                <a:gd name="connsiteY3" fmla="*/ 122363 h 244726"/>
                <a:gd name="connsiteX4" fmla="*/ 122377 w 244739"/>
                <a:gd name="connsiteY4" fmla="*/ 0 h 244726"/>
                <a:gd name="connsiteX5" fmla="*/ 122377 w 244739"/>
                <a:gd name="connsiteY5" fmla="*/ 225375 h 244726"/>
                <a:gd name="connsiteX6" fmla="*/ 19365 w 244739"/>
                <a:gd name="connsiteY6" fmla="*/ 122377 h 244726"/>
                <a:gd name="connsiteX7" fmla="*/ 122377 w 244739"/>
                <a:gd name="connsiteY7" fmla="*/ 19379 h 244726"/>
                <a:gd name="connsiteX8" fmla="*/ 225375 w 244739"/>
                <a:gd name="connsiteY8" fmla="*/ 122377 h 244726"/>
                <a:gd name="connsiteX9" fmla="*/ 122377 w 244739"/>
                <a:gd name="connsiteY9" fmla="*/ 225375 h 24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739" h="244726">
                  <a:moveTo>
                    <a:pt x="122377" y="0"/>
                  </a:moveTo>
                  <a:cubicBezTo>
                    <a:pt x="54897" y="0"/>
                    <a:pt x="0" y="54897"/>
                    <a:pt x="0" y="122363"/>
                  </a:cubicBezTo>
                  <a:cubicBezTo>
                    <a:pt x="0" y="189830"/>
                    <a:pt x="54897" y="244726"/>
                    <a:pt x="122377" y="244726"/>
                  </a:cubicBezTo>
                  <a:cubicBezTo>
                    <a:pt x="189857" y="244726"/>
                    <a:pt x="244740" y="189830"/>
                    <a:pt x="244740" y="122363"/>
                  </a:cubicBezTo>
                  <a:cubicBezTo>
                    <a:pt x="244740" y="54897"/>
                    <a:pt x="189857" y="0"/>
                    <a:pt x="122377" y="0"/>
                  </a:cubicBezTo>
                  <a:close/>
                  <a:moveTo>
                    <a:pt x="122377" y="225375"/>
                  </a:moveTo>
                  <a:cubicBezTo>
                    <a:pt x="65578" y="225375"/>
                    <a:pt x="19365" y="179162"/>
                    <a:pt x="19365" y="122377"/>
                  </a:cubicBezTo>
                  <a:cubicBezTo>
                    <a:pt x="19365" y="65578"/>
                    <a:pt x="65578" y="19379"/>
                    <a:pt x="122377" y="19379"/>
                  </a:cubicBezTo>
                  <a:cubicBezTo>
                    <a:pt x="179175" y="19379"/>
                    <a:pt x="225375" y="65592"/>
                    <a:pt x="225375" y="122377"/>
                  </a:cubicBezTo>
                  <a:cubicBezTo>
                    <a:pt x="225375" y="179162"/>
                    <a:pt x="179175" y="225375"/>
                    <a:pt x="122377" y="225375"/>
                  </a:cubicBezTo>
                  <a:close/>
                </a:path>
              </a:pathLst>
            </a:custGeom>
            <a:solidFill>
              <a:srgbClr val="000000"/>
            </a:solidFill>
            <a:ln w="1378" cap="flat">
              <a:noFill/>
              <a:prstDash val="solid"/>
              <a:miter/>
            </a:ln>
          </p:spPr>
          <p:txBody>
            <a:bodyPr rtlCol="0" anchor="ctr"/>
            <a:lstStyle/>
            <a:p>
              <a:endParaRPr lang="en-US"/>
            </a:p>
          </p:txBody>
        </p:sp>
        <p:sp>
          <p:nvSpPr>
            <p:cNvPr id="2288" name="Forma libre: forma 2287">
              <a:extLst>
                <a:ext uri="{FF2B5EF4-FFF2-40B4-BE49-F238E27FC236}">
                  <a16:creationId xmlns:a16="http://schemas.microsoft.com/office/drawing/2014/main" id="{9D57305B-FD34-4FBE-AD9B-692CB913660B}"/>
                </a:ext>
              </a:extLst>
            </p:cNvPr>
            <p:cNvSpPr/>
            <p:nvPr/>
          </p:nvSpPr>
          <p:spPr>
            <a:xfrm>
              <a:off x="4353123" y="4176141"/>
              <a:ext cx="80036" cy="183516"/>
            </a:xfrm>
            <a:custGeom>
              <a:avLst/>
              <a:gdLst>
                <a:gd name="connsiteX0" fmla="*/ 60672 w 80036"/>
                <a:gd name="connsiteY0" fmla="*/ 61430 h 183516"/>
                <a:gd name="connsiteX1" fmla="*/ 70361 w 80036"/>
                <a:gd name="connsiteY1" fmla="*/ 71119 h 183516"/>
                <a:gd name="connsiteX2" fmla="*/ 80036 w 80036"/>
                <a:gd name="connsiteY2" fmla="*/ 61430 h 183516"/>
                <a:gd name="connsiteX3" fmla="*/ 49618 w 80036"/>
                <a:gd name="connsiteY3" fmla="*/ 22631 h 183516"/>
                <a:gd name="connsiteX4" fmla="*/ 49618 w 80036"/>
                <a:gd name="connsiteY4" fmla="*/ 9689 h 183516"/>
                <a:gd name="connsiteX5" fmla="*/ 39929 w 80036"/>
                <a:gd name="connsiteY5" fmla="*/ 0 h 183516"/>
                <a:gd name="connsiteX6" fmla="*/ 30239 w 80036"/>
                <a:gd name="connsiteY6" fmla="*/ 9689 h 183516"/>
                <a:gd name="connsiteX7" fmla="*/ 30239 w 80036"/>
                <a:gd name="connsiteY7" fmla="*/ 22673 h 183516"/>
                <a:gd name="connsiteX8" fmla="*/ 0 w 80036"/>
                <a:gd name="connsiteY8" fmla="*/ 61430 h 183516"/>
                <a:gd name="connsiteX9" fmla="*/ 30239 w 80036"/>
                <a:gd name="connsiteY9" fmla="*/ 100187 h 183516"/>
                <a:gd name="connsiteX10" fmla="*/ 30239 w 80036"/>
                <a:gd name="connsiteY10" fmla="*/ 140156 h 183516"/>
                <a:gd name="connsiteX11" fmla="*/ 19365 w 80036"/>
                <a:gd name="connsiteY11" fmla="*/ 122087 h 183516"/>
                <a:gd name="connsiteX12" fmla="*/ 9675 w 80036"/>
                <a:gd name="connsiteY12" fmla="*/ 112398 h 183516"/>
                <a:gd name="connsiteX13" fmla="*/ 0 w 80036"/>
                <a:gd name="connsiteY13" fmla="*/ 122087 h 183516"/>
                <a:gd name="connsiteX14" fmla="*/ 30239 w 80036"/>
                <a:gd name="connsiteY14" fmla="*/ 160844 h 183516"/>
                <a:gd name="connsiteX15" fmla="*/ 30239 w 80036"/>
                <a:gd name="connsiteY15" fmla="*/ 173828 h 183516"/>
                <a:gd name="connsiteX16" fmla="*/ 39929 w 80036"/>
                <a:gd name="connsiteY16" fmla="*/ 183517 h 183516"/>
                <a:gd name="connsiteX17" fmla="*/ 49618 w 80036"/>
                <a:gd name="connsiteY17" fmla="*/ 173828 h 183516"/>
                <a:gd name="connsiteX18" fmla="*/ 49618 w 80036"/>
                <a:gd name="connsiteY18" fmla="*/ 160886 h 183516"/>
                <a:gd name="connsiteX19" fmla="*/ 80036 w 80036"/>
                <a:gd name="connsiteY19" fmla="*/ 122087 h 183516"/>
                <a:gd name="connsiteX20" fmla="*/ 49618 w 80036"/>
                <a:gd name="connsiteY20" fmla="*/ 83289 h 183516"/>
                <a:gd name="connsiteX21" fmla="*/ 49618 w 80036"/>
                <a:gd name="connsiteY21" fmla="*/ 43264 h 183516"/>
                <a:gd name="connsiteX22" fmla="*/ 60672 w 80036"/>
                <a:gd name="connsiteY22" fmla="*/ 61430 h 183516"/>
                <a:gd name="connsiteX23" fmla="*/ 19379 w 80036"/>
                <a:gd name="connsiteY23" fmla="*/ 61430 h 183516"/>
                <a:gd name="connsiteX24" fmla="*/ 30253 w 80036"/>
                <a:gd name="connsiteY24" fmla="*/ 43360 h 183516"/>
                <a:gd name="connsiteX25" fmla="*/ 30253 w 80036"/>
                <a:gd name="connsiteY25" fmla="*/ 79499 h 183516"/>
                <a:gd name="connsiteX26" fmla="*/ 19379 w 80036"/>
                <a:gd name="connsiteY26" fmla="*/ 61430 h 183516"/>
                <a:gd name="connsiteX27" fmla="*/ 60672 w 80036"/>
                <a:gd name="connsiteY27" fmla="*/ 122087 h 183516"/>
                <a:gd name="connsiteX28" fmla="*/ 49618 w 80036"/>
                <a:gd name="connsiteY28" fmla="*/ 140253 h 183516"/>
                <a:gd name="connsiteX29" fmla="*/ 49618 w 80036"/>
                <a:gd name="connsiteY29" fmla="*/ 103922 h 183516"/>
                <a:gd name="connsiteX30" fmla="*/ 60672 w 80036"/>
                <a:gd name="connsiteY30" fmla="*/ 122087 h 18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0036" h="183516">
                  <a:moveTo>
                    <a:pt x="60672" y="61430"/>
                  </a:moveTo>
                  <a:cubicBezTo>
                    <a:pt x="60672" y="66777"/>
                    <a:pt x="64999" y="71119"/>
                    <a:pt x="70361" y="71119"/>
                  </a:cubicBezTo>
                  <a:cubicBezTo>
                    <a:pt x="75708" y="71119"/>
                    <a:pt x="80036" y="66777"/>
                    <a:pt x="80036" y="61430"/>
                  </a:cubicBezTo>
                  <a:cubicBezTo>
                    <a:pt x="80036" y="42685"/>
                    <a:pt x="67053" y="26945"/>
                    <a:pt x="49618" y="22631"/>
                  </a:cubicBezTo>
                  <a:lnTo>
                    <a:pt x="49618" y="9689"/>
                  </a:lnTo>
                  <a:cubicBezTo>
                    <a:pt x="49618" y="4342"/>
                    <a:pt x="45290" y="0"/>
                    <a:pt x="39929" y="0"/>
                  </a:cubicBezTo>
                  <a:cubicBezTo>
                    <a:pt x="34567" y="0"/>
                    <a:pt x="30239" y="4342"/>
                    <a:pt x="30239" y="9689"/>
                  </a:cubicBezTo>
                  <a:lnTo>
                    <a:pt x="30239" y="22673"/>
                  </a:lnTo>
                  <a:cubicBezTo>
                    <a:pt x="12887" y="27055"/>
                    <a:pt x="0" y="42740"/>
                    <a:pt x="0" y="61430"/>
                  </a:cubicBezTo>
                  <a:cubicBezTo>
                    <a:pt x="0" y="80119"/>
                    <a:pt x="12900" y="95804"/>
                    <a:pt x="30239" y="100187"/>
                  </a:cubicBezTo>
                  <a:lnTo>
                    <a:pt x="30239" y="140156"/>
                  </a:lnTo>
                  <a:cubicBezTo>
                    <a:pt x="23803" y="136656"/>
                    <a:pt x="19365" y="129916"/>
                    <a:pt x="19365" y="122087"/>
                  </a:cubicBezTo>
                  <a:cubicBezTo>
                    <a:pt x="19365" y="116740"/>
                    <a:pt x="15037" y="112398"/>
                    <a:pt x="9675" y="112398"/>
                  </a:cubicBezTo>
                  <a:cubicBezTo>
                    <a:pt x="4328" y="112398"/>
                    <a:pt x="0" y="116740"/>
                    <a:pt x="0" y="122087"/>
                  </a:cubicBezTo>
                  <a:cubicBezTo>
                    <a:pt x="0" y="140777"/>
                    <a:pt x="12900" y="156461"/>
                    <a:pt x="30239" y="160844"/>
                  </a:cubicBezTo>
                  <a:lnTo>
                    <a:pt x="30239" y="173828"/>
                  </a:lnTo>
                  <a:cubicBezTo>
                    <a:pt x="30239" y="179175"/>
                    <a:pt x="34567" y="183517"/>
                    <a:pt x="39929" y="183517"/>
                  </a:cubicBezTo>
                  <a:cubicBezTo>
                    <a:pt x="45290" y="183517"/>
                    <a:pt x="49618" y="179175"/>
                    <a:pt x="49618" y="173828"/>
                  </a:cubicBezTo>
                  <a:lnTo>
                    <a:pt x="49618" y="160886"/>
                  </a:lnTo>
                  <a:cubicBezTo>
                    <a:pt x="67053" y="156572"/>
                    <a:pt x="80036" y="140832"/>
                    <a:pt x="80036" y="122087"/>
                  </a:cubicBezTo>
                  <a:cubicBezTo>
                    <a:pt x="80036" y="103343"/>
                    <a:pt x="67053" y="87603"/>
                    <a:pt x="49618" y="83289"/>
                  </a:cubicBezTo>
                  <a:lnTo>
                    <a:pt x="49618" y="43264"/>
                  </a:lnTo>
                  <a:cubicBezTo>
                    <a:pt x="56165" y="46737"/>
                    <a:pt x="60672" y="53532"/>
                    <a:pt x="60672" y="61430"/>
                  </a:cubicBezTo>
                  <a:close/>
                  <a:moveTo>
                    <a:pt x="19379" y="61430"/>
                  </a:moveTo>
                  <a:cubicBezTo>
                    <a:pt x="19379" y="53601"/>
                    <a:pt x="23817" y="46861"/>
                    <a:pt x="30253" y="43360"/>
                  </a:cubicBezTo>
                  <a:lnTo>
                    <a:pt x="30253" y="79499"/>
                  </a:lnTo>
                  <a:cubicBezTo>
                    <a:pt x="23817" y="76012"/>
                    <a:pt x="19379" y="69258"/>
                    <a:pt x="19379" y="61430"/>
                  </a:cubicBezTo>
                  <a:close/>
                  <a:moveTo>
                    <a:pt x="60672" y="122087"/>
                  </a:moveTo>
                  <a:cubicBezTo>
                    <a:pt x="60672" y="129985"/>
                    <a:pt x="56165" y="136780"/>
                    <a:pt x="49618" y="140253"/>
                  </a:cubicBezTo>
                  <a:lnTo>
                    <a:pt x="49618" y="103922"/>
                  </a:lnTo>
                  <a:cubicBezTo>
                    <a:pt x="56165" y="107381"/>
                    <a:pt x="60672" y="114190"/>
                    <a:pt x="60672" y="122087"/>
                  </a:cubicBezTo>
                  <a:close/>
                </a:path>
              </a:pathLst>
            </a:custGeom>
            <a:solidFill>
              <a:srgbClr val="000000"/>
            </a:solidFill>
            <a:ln w="1378" cap="flat">
              <a:noFill/>
              <a:prstDash val="solid"/>
              <a:miter/>
            </a:ln>
          </p:spPr>
          <p:txBody>
            <a:bodyPr rtlCol="0" anchor="ctr"/>
            <a:lstStyle/>
            <a:p>
              <a:endParaRPr lang="en-US"/>
            </a:p>
          </p:txBody>
        </p:sp>
        <p:sp>
          <p:nvSpPr>
            <p:cNvPr id="2289" name="Forma libre: forma 2288">
              <a:extLst>
                <a:ext uri="{FF2B5EF4-FFF2-40B4-BE49-F238E27FC236}">
                  <a16:creationId xmlns:a16="http://schemas.microsoft.com/office/drawing/2014/main" id="{DA27D712-5C57-489F-8E59-2E1E211C518C}"/>
                </a:ext>
              </a:extLst>
            </p:cNvPr>
            <p:cNvSpPr/>
            <p:nvPr/>
          </p:nvSpPr>
          <p:spPr>
            <a:xfrm>
              <a:off x="4247396" y="4416125"/>
              <a:ext cx="221750" cy="19378"/>
            </a:xfrm>
            <a:custGeom>
              <a:avLst/>
              <a:gdLst>
                <a:gd name="connsiteX0" fmla="*/ 212061 w 221750"/>
                <a:gd name="connsiteY0" fmla="*/ 0 h 19378"/>
                <a:gd name="connsiteX1" fmla="*/ 9675 w 221750"/>
                <a:gd name="connsiteY1" fmla="*/ 0 h 19378"/>
                <a:gd name="connsiteX2" fmla="*/ 0 w 221750"/>
                <a:gd name="connsiteY2" fmla="*/ 9689 h 19378"/>
                <a:gd name="connsiteX3" fmla="*/ 9675 w 221750"/>
                <a:gd name="connsiteY3" fmla="*/ 19378 h 19378"/>
                <a:gd name="connsiteX4" fmla="*/ 212061 w 221750"/>
                <a:gd name="connsiteY4" fmla="*/ 19378 h 19378"/>
                <a:gd name="connsiteX5" fmla="*/ 221750 w 221750"/>
                <a:gd name="connsiteY5" fmla="*/ 9689 h 19378"/>
                <a:gd name="connsiteX6" fmla="*/ 212061 w 221750"/>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750" h="19378">
                  <a:moveTo>
                    <a:pt x="212061" y="0"/>
                  </a:moveTo>
                  <a:lnTo>
                    <a:pt x="9675" y="0"/>
                  </a:lnTo>
                  <a:cubicBezTo>
                    <a:pt x="4328" y="0"/>
                    <a:pt x="0" y="4342"/>
                    <a:pt x="0" y="9689"/>
                  </a:cubicBezTo>
                  <a:cubicBezTo>
                    <a:pt x="0" y="15037"/>
                    <a:pt x="4328" y="19378"/>
                    <a:pt x="9675" y="19378"/>
                  </a:cubicBezTo>
                  <a:lnTo>
                    <a:pt x="212061" y="19378"/>
                  </a:lnTo>
                  <a:cubicBezTo>
                    <a:pt x="217409" y="19378"/>
                    <a:pt x="221750" y="15037"/>
                    <a:pt x="221750" y="9689"/>
                  </a:cubicBezTo>
                  <a:cubicBezTo>
                    <a:pt x="221750" y="4342"/>
                    <a:pt x="217409" y="0"/>
                    <a:pt x="212061" y="0"/>
                  </a:cubicBezTo>
                  <a:close/>
                </a:path>
              </a:pathLst>
            </a:custGeom>
            <a:solidFill>
              <a:srgbClr val="000000"/>
            </a:solidFill>
            <a:ln w="1378" cap="flat">
              <a:noFill/>
              <a:prstDash val="solid"/>
              <a:miter/>
            </a:ln>
          </p:spPr>
          <p:txBody>
            <a:bodyPr rtlCol="0" anchor="ctr"/>
            <a:lstStyle/>
            <a:p>
              <a:endParaRPr lang="en-US"/>
            </a:p>
          </p:txBody>
        </p:sp>
        <p:sp>
          <p:nvSpPr>
            <p:cNvPr id="2290" name="Forma libre: forma 2289">
              <a:extLst>
                <a:ext uri="{FF2B5EF4-FFF2-40B4-BE49-F238E27FC236}">
                  <a16:creationId xmlns:a16="http://schemas.microsoft.com/office/drawing/2014/main" id="{A2A684A3-F948-4894-96F0-45F3AB2940EF}"/>
                </a:ext>
              </a:extLst>
            </p:cNvPr>
            <p:cNvSpPr/>
            <p:nvPr/>
          </p:nvSpPr>
          <p:spPr>
            <a:xfrm>
              <a:off x="4247395" y="4474178"/>
              <a:ext cx="140611" cy="19364"/>
            </a:xfrm>
            <a:custGeom>
              <a:avLst/>
              <a:gdLst>
                <a:gd name="connsiteX0" fmla="*/ 9676 w 140611"/>
                <a:gd name="connsiteY0" fmla="*/ 19365 h 19364"/>
                <a:gd name="connsiteX1" fmla="*/ 130936 w 140611"/>
                <a:gd name="connsiteY1" fmla="*/ 19365 h 19364"/>
                <a:gd name="connsiteX2" fmla="*/ 140611 w 140611"/>
                <a:gd name="connsiteY2" fmla="*/ 9689 h 19364"/>
                <a:gd name="connsiteX3" fmla="*/ 130936 w 140611"/>
                <a:gd name="connsiteY3" fmla="*/ 0 h 19364"/>
                <a:gd name="connsiteX4" fmla="*/ 9676 w 140611"/>
                <a:gd name="connsiteY4" fmla="*/ 0 h 19364"/>
                <a:gd name="connsiteX5" fmla="*/ 0 w 140611"/>
                <a:gd name="connsiteY5" fmla="*/ 9689 h 19364"/>
                <a:gd name="connsiteX6" fmla="*/ 9676 w 140611"/>
                <a:gd name="connsiteY6" fmla="*/ 19365 h 1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611" h="19364">
                  <a:moveTo>
                    <a:pt x="9676" y="19365"/>
                  </a:moveTo>
                  <a:lnTo>
                    <a:pt x="130936" y="19365"/>
                  </a:lnTo>
                  <a:cubicBezTo>
                    <a:pt x="136283" y="19365"/>
                    <a:pt x="140611" y="15023"/>
                    <a:pt x="140611" y="9689"/>
                  </a:cubicBezTo>
                  <a:cubicBezTo>
                    <a:pt x="140611" y="4341"/>
                    <a:pt x="136283" y="0"/>
                    <a:pt x="130936" y="0"/>
                  </a:cubicBezTo>
                  <a:lnTo>
                    <a:pt x="9676" y="0"/>
                  </a:lnTo>
                  <a:cubicBezTo>
                    <a:pt x="4328" y="0"/>
                    <a:pt x="0" y="4341"/>
                    <a:pt x="0" y="9689"/>
                  </a:cubicBezTo>
                  <a:cubicBezTo>
                    <a:pt x="-14" y="15037"/>
                    <a:pt x="4328" y="19365"/>
                    <a:pt x="9676" y="19365"/>
                  </a:cubicBezTo>
                  <a:close/>
                </a:path>
              </a:pathLst>
            </a:custGeom>
            <a:solidFill>
              <a:srgbClr val="000000"/>
            </a:solidFill>
            <a:ln w="1378" cap="flat">
              <a:noFill/>
              <a:prstDash val="solid"/>
              <a:miter/>
            </a:ln>
          </p:spPr>
          <p:txBody>
            <a:bodyPr rtlCol="0" anchor="ctr"/>
            <a:lstStyle/>
            <a:p>
              <a:endParaRPr lang="en-US"/>
            </a:p>
          </p:txBody>
        </p:sp>
        <p:sp>
          <p:nvSpPr>
            <p:cNvPr id="2291" name="Forma libre: forma 2290">
              <a:extLst>
                <a:ext uri="{FF2B5EF4-FFF2-40B4-BE49-F238E27FC236}">
                  <a16:creationId xmlns:a16="http://schemas.microsoft.com/office/drawing/2014/main" id="{38E9DE09-5383-425C-AEAF-860B99255456}"/>
                </a:ext>
              </a:extLst>
            </p:cNvPr>
            <p:cNvSpPr/>
            <p:nvPr/>
          </p:nvSpPr>
          <p:spPr>
            <a:xfrm>
              <a:off x="4247396" y="4532231"/>
              <a:ext cx="221750" cy="19378"/>
            </a:xfrm>
            <a:custGeom>
              <a:avLst/>
              <a:gdLst>
                <a:gd name="connsiteX0" fmla="*/ 212061 w 221750"/>
                <a:gd name="connsiteY0" fmla="*/ 0 h 19378"/>
                <a:gd name="connsiteX1" fmla="*/ 9675 w 221750"/>
                <a:gd name="connsiteY1" fmla="*/ 0 h 19378"/>
                <a:gd name="connsiteX2" fmla="*/ 0 w 221750"/>
                <a:gd name="connsiteY2" fmla="*/ 9689 h 19378"/>
                <a:gd name="connsiteX3" fmla="*/ 9675 w 221750"/>
                <a:gd name="connsiteY3" fmla="*/ 19379 h 19378"/>
                <a:gd name="connsiteX4" fmla="*/ 212061 w 221750"/>
                <a:gd name="connsiteY4" fmla="*/ 19379 h 19378"/>
                <a:gd name="connsiteX5" fmla="*/ 221750 w 221750"/>
                <a:gd name="connsiteY5" fmla="*/ 9689 h 19378"/>
                <a:gd name="connsiteX6" fmla="*/ 212061 w 221750"/>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750" h="19378">
                  <a:moveTo>
                    <a:pt x="212061" y="0"/>
                  </a:moveTo>
                  <a:lnTo>
                    <a:pt x="9675" y="0"/>
                  </a:lnTo>
                  <a:cubicBezTo>
                    <a:pt x="4328" y="0"/>
                    <a:pt x="0" y="4342"/>
                    <a:pt x="0" y="9689"/>
                  </a:cubicBezTo>
                  <a:cubicBezTo>
                    <a:pt x="0" y="15037"/>
                    <a:pt x="4328" y="19379"/>
                    <a:pt x="9675" y="19379"/>
                  </a:cubicBezTo>
                  <a:lnTo>
                    <a:pt x="212061" y="19379"/>
                  </a:lnTo>
                  <a:cubicBezTo>
                    <a:pt x="217409" y="19379"/>
                    <a:pt x="221750" y="15037"/>
                    <a:pt x="221750" y="9689"/>
                  </a:cubicBezTo>
                  <a:cubicBezTo>
                    <a:pt x="221750" y="4342"/>
                    <a:pt x="217409" y="0"/>
                    <a:pt x="212061" y="0"/>
                  </a:cubicBezTo>
                  <a:close/>
                </a:path>
              </a:pathLst>
            </a:custGeom>
            <a:solidFill>
              <a:srgbClr val="000000"/>
            </a:solidFill>
            <a:ln w="1378" cap="flat">
              <a:noFill/>
              <a:prstDash val="solid"/>
              <a:miter/>
            </a:ln>
          </p:spPr>
          <p:txBody>
            <a:bodyPr rtlCol="0" anchor="ctr"/>
            <a:lstStyle/>
            <a:p>
              <a:endParaRPr lang="en-US"/>
            </a:p>
          </p:txBody>
        </p:sp>
        <p:sp>
          <p:nvSpPr>
            <p:cNvPr id="2292" name="Forma libre: forma 2291">
              <a:extLst>
                <a:ext uri="{FF2B5EF4-FFF2-40B4-BE49-F238E27FC236}">
                  <a16:creationId xmlns:a16="http://schemas.microsoft.com/office/drawing/2014/main" id="{0C05C731-5696-4DFA-8ECD-D9D9103355AD}"/>
                </a:ext>
              </a:extLst>
            </p:cNvPr>
            <p:cNvSpPr/>
            <p:nvPr/>
          </p:nvSpPr>
          <p:spPr>
            <a:xfrm>
              <a:off x="4247396" y="4590298"/>
              <a:ext cx="140611" cy="19364"/>
            </a:xfrm>
            <a:custGeom>
              <a:avLst/>
              <a:gdLst>
                <a:gd name="connsiteX0" fmla="*/ 130936 w 140611"/>
                <a:gd name="connsiteY0" fmla="*/ 0 h 19364"/>
                <a:gd name="connsiteX1" fmla="*/ 9675 w 140611"/>
                <a:gd name="connsiteY1" fmla="*/ 0 h 19364"/>
                <a:gd name="connsiteX2" fmla="*/ 0 w 140611"/>
                <a:gd name="connsiteY2" fmla="*/ 9675 h 19364"/>
                <a:gd name="connsiteX3" fmla="*/ 9675 w 140611"/>
                <a:gd name="connsiteY3" fmla="*/ 19365 h 19364"/>
                <a:gd name="connsiteX4" fmla="*/ 130936 w 140611"/>
                <a:gd name="connsiteY4" fmla="*/ 19365 h 19364"/>
                <a:gd name="connsiteX5" fmla="*/ 140611 w 140611"/>
                <a:gd name="connsiteY5" fmla="*/ 9675 h 19364"/>
                <a:gd name="connsiteX6" fmla="*/ 130936 w 140611"/>
                <a:gd name="connsiteY6" fmla="*/ 0 h 1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611" h="19364">
                  <a:moveTo>
                    <a:pt x="130936" y="0"/>
                  </a:moveTo>
                  <a:lnTo>
                    <a:pt x="9675" y="0"/>
                  </a:lnTo>
                  <a:cubicBezTo>
                    <a:pt x="4328" y="0"/>
                    <a:pt x="0" y="4341"/>
                    <a:pt x="0" y="9675"/>
                  </a:cubicBezTo>
                  <a:cubicBezTo>
                    <a:pt x="0" y="15023"/>
                    <a:pt x="4328" y="19365"/>
                    <a:pt x="9675" y="19365"/>
                  </a:cubicBezTo>
                  <a:lnTo>
                    <a:pt x="130936" y="19365"/>
                  </a:lnTo>
                  <a:cubicBezTo>
                    <a:pt x="136283" y="19365"/>
                    <a:pt x="140611" y="15023"/>
                    <a:pt x="140611" y="9675"/>
                  </a:cubicBezTo>
                  <a:cubicBezTo>
                    <a:pt x="140611" y="4328"/>
                    <a:pt x="136283" y="0"/>
                    <a:pt x="130936" y="0"/>
                  </a:cubicBezTo>
                  <a:close/>
                </a:path>
              </a:pathLst>
            </a:custGeom>
            <a:solidFill>
              <a:srgbClr val="000000"/>
            </a:solidFill>
            <a:ln w="1378" cap="flat">
              <a:noFill/>
              <a:prstDash val="solid"/>
              <a:miter/>
            </a:ln>
          </p:spPr>
          <p:txBody>
            <a:bodyPr rtlCol="0" anchor="ctr"/>
            <a:lstStyle/>
            <a:p>
              <a:endParaRPr lang="en-US"/>
            </a:p>
          </p:txBody>
        </p:sp>
        <p:sp>
          <p:nvSpPr>
            <p:cNvPr id="2293" name="Forma libre: forma 2292">
              <a:extLst>
                <a:ext uri="{FF2B5EF4-FFF2-40B4-BE49-F238E27FC236}">
                  <a16:creationId xmlns:a16="http://schemas.microsoft.com/office/drawing/2014/main" id="{6B001F02-8AD7-4E4C-AB69-D12D8F8F34A7}"/>
                </a:ext>
              </a:extLst>
            </p:cNvPr>
            <p:cNvSpPr/>
            <p:nvPr/>
          </p:nvSpPr>
          <p:spPr>
            <a:xfrm>
              <a:off x="4168517" y="4088717"/>
              <a:ext cx="549586" cy="583712"/>
            </a:xfrm>
            <a:custGeom>
              <a:avLst/>
              <a:gdLst>
                <a:gd name="connsiteX0" fmla="*/ 545603 w 549586"/>
                <a:gd name="connsiteY0" fmla="*/ 290264 h 583712"/>
                <a:gd name="connsiteX1" fmla="*/ 536906 w 549586"/>
                <a:gd name="connsiteY1" fmla="*/ 288900 h 583712"/>
                <a:gd name="connsiteX2" fmla="*/ 449082 w 549586"/>
                <a:gd name="connsiteY2" fmla="*/ 273504 h 583712"/>
                <a:gd name="connsiteX3" fmla="*/ 449082 w 549586"/>
                <a:gd name="connsiteY3" fmla="*/ 87617 h 583712"/>
                <a:gd name="connsiteX4" fmla="*/ 446243 w 549586"/>
                <a:gd name="connsiteY4" fmla="*/ 80767 h 583712"/>
                <a:gd name="connsiteX5" fmla="*/ 368329 w 549586"/>
                <a:gd name="connsiteY5" fmla="*/ 2839 h 583712"/>
                <a:gd name="connsiteX6" fmla="*/ 361479 w 549586"/>
                <a:gd name="connsiteY6" fmla="*/ 0 h 583712"/>
                <a:gd name="connsiteX7" fmla="*/ 9675 w 549586"/>
                <a:gd name="connsiteY7" fmla="*/ 0 h 583712"/>
                <a:gd name="connsiteX8" fmla="*/ 0 w 549586"/>
                <a:gd name="connsiteY8" fmla="*/ 9675 h 583712"/>
                <a:gd name="connsiteX9" fmla="*/ 0 w 549586"/>
                <a:gd name="connsiteY9" fmla="*/ 574023 h 583712"/>
                <a:gd name="connsiteX10" fmla="*/ 9675 w 549586"/>
                <a:gd name="connsiteY10" fmla="*/ 583712 h 583712"/>
                <a:gd name="connsiteX11" fmla="*/ 439393 w 549586"/>
                <a:gd name="connsiteY11" fmla="*/ 583712 h 583712"/>
                <a:gd name="connsiteX12" fmla="*/ 449068 w 549586"/>
                <a:gd name="connsiteY12" fmla="*/ 574023 h 583712"/>
                <a:gd name="connsiteX13" fmla="*/ 449068 w 549586"/>
                <a:gd name="connsiteY13" fmla="*/ 532482 h 583712"/>
                <a:gd name="connsiteX14" fmla="*/ 499320 w 549586"/>
                <a:gd name="connsiteY14" fmla="*/ 498011 h 583712"/>
                <a:gd name="connsiteX15" fmla="*/ 549586 w 549586"/>
                <a:gd name="connsiteY15" fmla="*/ 425307 h 583712"/>
                <a:gd name="connsiteX16" fmla="*/ 549586 w 549586"/>
                <a:gd name="connsiteY16" fmla="*/ 298065 h 583712"/>
                <a:gd name="connsiteX17" fmla="*/ 545603 w 549586"/>
                <a:gd name="connsiteY17" fmla="*/ 290264 h 583712"/>
                <a:gd name="connsiteX18" fmla="*/ 371168 w 549586"/>
                <a:gd name="connsiteY18" fmla="*/ 33065 h 583712"/>
                <a:gd name="connsiteX19" fmla="*/ 416031 w 549586"/>
                <a:gd name="connsiteY19" fmla="*/ 77928 h 583712"/>
                <a:gd name="connsiteX20" fmla="*/ 371168 w 549586"/>
                <a:gd name="connsiteY20" fmla="*/ 77928 h 583712"/>
                <a:gd name="connsiteX21" fmla="*/ 371168 w 549586"/>
                <a:gd name="connsiteY21" fmla="*/ 33065 h 583712"/>
                <a:gd name="connsiteX22" fmla="*/ 19364 w 549586"/>
                <a:gd name="connsiteY22" fmla="*/ 564361 h 583712"/>
                <a:gd name="connsiteX23" fmla="*/ 19364 w 549586"/>
                <a:gd name="connsiteY23" fmla="*/ 19379 h 583712"/>
                <a:gd name="connsiteX24" fmla="*/ 351804 w 549586"/>
                <a:gd name="connsiteY24" fmla="*/ 19379 h 583712"/>
                <a:gd name="connsiteX25" fmla="*/ 351804 w 549586"/>
                <a:gd name="connsiteY25" fmla="*/ 87617 h 583712"/>
                <a:gd name="connsiteX26" fmla="*/ 361493 w 549586"/>
                <a:gd name="connsiteY26" fmla="*/ 97306 h 583712"/>
                <a:gd name="connsiteX27" fmla="*/ 429731 w 549586"/>
                <a:gd name="connsiteY27" fmla="*/ 97306 h 583712"/>
                <a:gd name="connsiteX28" fmla="*/ 429731 w 549586"/>
                <a:gd name="connsiteY28" fmla="*/ 273504 h 583712"/>
                <a:gd name="connsiteX29" fmla="*/ 341908 w 549586"/>
                <a:gd name="connsiteY29" fmla="*/ 288900 h 583712"/>
                <a:gd name="connsiteX30" fmla="*/ 333211 w 549586"/>
                <a:gd name="connsiteY30" fmla="*/ 290264 h 583712"/>
                <a:gd name="connsiteX31" fmla="*/ 329214 w 549586"/>
                <a:gd name="connsiteY31" fmla="*/ 298107 h 583712"/>
                <a:gd name="connsiteX32" fmla="*/ 329214 w 549586"/>
                <a:gd name="connsiteY32" fmla="*/ 425349 h 583712"/>
                <a:gd name="connsiteX33" fmla="*/ 379479 w 549586"/>
                <a:gd name="connsiteY33" fmla="*/ 498052 h 583712"/>
                <a:gd name="connsiteX34" fmla="*/ 429731 w 549586"/>
                <a:gd name="connsiteY34" fmla="*/ 532440 h 583712"/>
                <a:gd name="connsiteX35" fmla="*/ 429731 w 549586"/>
                <a:gd name="connsiteY35" fmla="*/ 564375 h 583712"/>
                <a:gd name="connsiteX36" fmla="*/ 19364 w 549586"/>
                <a:gd name="connsiteY36" fmla="*/ 564375 h 583712"/>
                <a:gd name="connsiteX37" fmla="*/ 530235 w 549586"/>
                <a:gd name="connsiteY37" fmla="*/ 425266 h 583712"/>
                <a:gd name="connsiteX38" fmla="*/ 490307 w 549586"/>
                <a:gd name="connsiteY38" fmla="*/ 480907 h 583712"/>
                <a:gd name="connsiteX39" fmla="*/ 439393 w 549586"/>
                <a:gd name="connsiteY39" fmla="*/ 514633 h 583712"/>
                <a:gd name="connsiteX40" fmla="*/ 388480 w 549586"/>
                <a:gd name="connsiteY40" fmla="*/ 480907 h 583712"/>
                <a:gd name="connsiteX41" fmla="*/ 348551 w 549586"/>
                <a:gd name="connsiteY41" fmla="*/ 425335 h 583712"/>
                <a:gd name="connsiteX42" fmla="*/ 348551 w 549586"/>
                <a:gd name="connsiteY42" fmla="*/ 310676 h 583712"/>
                <a:gd name="connsiteX43" fmla="*/ 439379 w 549586"/>
                <a:gd name="connsiteY43" fmla="*/ 292097 h 583712"/>
                <a:gd name="connsiteX44" fmla="*/ 530207 w 549586"/>
                <a:gd name="connsiteY44" fmla="*/ 310676 h 583712"/>
                <a:gd name="connsiteX45" fmla="*/ 530207 w 549586"/>
                <a:gd name="connsiteY45" fmla="*/ 425266 h 58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49586" h="583712">
                  <a:moveTo>
                    <a:pt x="545603" y="290264"/>
                  </a:moveTo>
                  <a:cubicBezTo>
                    <a:pt x="543094" y="288445"/>
                    <a:pt x="539855" y="287949"/>
                    <a:pt x="536906" y="288900"/>
                  </a:cubicBezTo>
                  <a:cubicBezTo>
                    <a:pt x="498204" y="301594"/>
                    <a:pt x="458289" y="288569"/>
                    <a:pt x="449082" y="273504"/>
                  </a:cubicBezTo>
                  <a:lnTo>
                    <a:pt x="449082" y="87617"/>
                  </a:lnTo>
                  <a:cubicBezTo>
                    <a:pt x="449082" y="85053"/>
                    <a:pt x="448062" y="82586"/>
                    <a:pt x="446243" y="80767"/>
                  </a:cubicBezTo>
                  <a:lnTo>
                    <a:pt x="368329" y="2839"/>
                  </a:lnTo>
                  <a:cubicBezTo>
                    <a:pt x="366510" y="1020"/>
                    <a:pt x="364057" y="0"/>
                    <a:pt x="361479" y="0"/>
                  </a:cubicBezTo>
                  <a:lnTo>
                    <a:pt x="9675" y="0"/>
                  </a:lnTo>
                  <a:cubicBezTo>
                    <a:pt x="4328" y="0"/>
                    <a:pt x="0" y="4342"/>
                    <a:pt x="0" y="9675"/>
                  </a:cubicBezTo>
                  <a:lnTo>
                    <a:pt x="0" y="574023"/>
                  </a:lnTo>
                  <a:cubicBezTo>
                    <a:pt x="0" y="579370"/>
                    <a:pt x="4328" y="583712"/>
                    <a:pt x="9675" y="583712"/>
                  </a:cubicBezTo>
                  <a:lnTo>
                    <a:pt x="439393" y="583712"/>
                  </a:lnTo>
                  <a:cubicBezTo>
                    <a:pt x="444741" y="583712"/>
                    <a:pt x="449068" y="579370"/>
                    <a:pt x="449068" y="574023"/>
                  </a:cubicBezTo>
                  <a:lnTo>
                    <a:pt x="449068" y="532482"/>
                  </a:lnTo>
                  <a:cubicBezTo>
                    <a:pt x="452500" y="528402"/>
                    <a:pt x="464588" y="516315"/>
                    <a:pt x="499320" y="498011"/>
                  </a:cubicBezTo>
                  <a:cubicBezTo>
                    <a:pt x="549007" y="471838"/>
                    <a:pt x="549586" y="427196"/>
                    <a:pt x="549586" y="425307"/>
                  </a:cubicBezTo>
                  <a:lnTo>
                    <a:pt x="549586" y="298065"/>
                  </a:lnTo>
                  <a:cubicBezTo>
                    <a:pt x="549600" y="294992"/>
                    <a:pt x="548111" y="292084"/>
                    <a:pt x="545603" y="290264"/>
                  </a:cubicBezTo>
                  <a:close/>
                  <a:moveTo>
                    <a:pt x="371168" y="33065"/>
                  </a:moveTo>
                  <a:lnTo>
                    <a:pt x="416031" y="77928"/>
                  </a:lnTo>
                  <a:lnTo>
                    <a:pt x="371168" y="77928"/>
                  </a:lnTo>
                  <a:lnTo>
                    <a:pt x="371168" y="33065"/>
                  </a:lnTo>
                  <a:close/>
                  <a:moveTo>
                    <a:pt x="19364" y="564361"/>
                  </a:moveTo>
                  <a:lnTo>
                    <a:pt x="19364" y="19379"/>
                  </a:lnTo>
                  <a:lnTo>
                    <a:pt x="351804" y="19379"/>
                  </a:lnTo>
                  <a:lnTo>
                    <a:pt x="351804" y="87617"/>
                  </a:lnTo>
                  <a:cubicBezTo>
                    <a:pt x="351804" y="92965"/>
                    <a:pt x="356132" y="97306"/>
                    <a:pt x="361493" y="97306"/>
                  </a:cubicBezTo>
                  <a:lnTo>
                    <a:pt x="429731" y="97306"/>
                  </a:lnTo>
                  <a:lnTo>
                    <a:pt x="429731" y="273504"/>
                  </a:lnTo>
                  <a:cubicBezTo>
                    <a:pt x="420538" y="288569"/>
                    <a:pt x="380610" y="301594"/>
                    <a:pt x="341908" y="288900"/>
                  </a:cubicBezTo>
                  <a:cubicBezTo>
                    <a:pt x="338972" y="287935"/>
                    <a:pt x="335733" y="288431"/>
                    <a:pt x="333211" y="290264"/>
                  </a:cubicBezTo>
                  <a:cubicBezTo>
                    <a:pt x="330689" y="292084"/>
                    <a:pt x="329214" y="295005"/>
                    <a:pt x="329214" y="298107"/>
                  </a:cubicBezTo>
                  <a:lnTo>
                    <a:pt x="329214" y="425349"/>
                  </a:lnTo>
                  <a:cubicBezTo>
                    <a:pt x="329214" y="427237"/>
                    <a:pt x="329793" y="471879"/>
                    <a:pt x="379479" y="498052"/>
                  </a:cubicBezTo>
                  <a:cubicBezTo>
                    <a:pt x="414625" y="516563"/>
                    <a:pt x="426575" y="528719"/>
                    <a:pt x="429731" y="532440"/>
                  </a:cubicBezTo>
                  <a:lnTo>
                    <a:pt x="429731" y="564375"/>
                  </a:lnTo>
                  <a:lnTo>
                    <a:pt x="19364" y="564375"/>
                  </a:lnTo>
                  <a:close/>
                  <a:moveTo>
                    <a:pt x="530235" y="425266"/>
                  </a:moveTo>
                  <a:cubicBezTo>
                    <a:pt x="530221" y="426685"/>
                    <a:pt x="529325" y="460357"/>
                    <a:pt x="490307" y="480907"/>
                  </a:cubicBezTo>
                  <a:cubicBezTo>
                    <a:pt x="462465" y="495571"/>
                    <a:pt x="447428" y="506997"/>
                    <a:pt x="439393" y="514633"/>
                  </a:cubicBezTo>
                  <a:cubicBezTo>
                    <a:pt x="431358" y="506997"/>
                    <a:pt x="416334" y="495585"/>
                    <a:pt x="388480" y="480907"/>
                  </a:cubicBezTo>
                  <a:cubicBezTo>
                    <a:pt x="349474" y="460357"/>
                    <a:pt x="348579" y="426685"/>
                    <a:pt x="348551" y="425335"/>
                  </a:cubicBezTo>
                  <a:lnTo>
                    <a:pt x="348551" y="310676"/>
                  </a:lnTo>
                  <a:cubicBezTo>
                    <a:pt x="383118" y="317816"/>
                    <a:pt x="420759" y="309849"/>
                    <a:pt x="439379" y="292097"/>
                  </a:cubicBezTo>
                  <a:cubicBezTo>
                    <a:pt x="458000" y="309849"/>
                    <a:pt x="495626" y="317816"/>
                    <a:pt x="530207" y="310676"/>
                  </a:cubicBezTo>
                  <a:lnTo>
                    <a:pt x="530207" y="425266"/>
                  </a:lnTo>
                  <a:close/>
                </a:path>
              </a:pathLst>
            </a:custGeom>
            <a:solidFill>
              <a:srgbClr val="000000"/>
            </a:solidFill>
            <a:ln w="1378" cap="flat">
              <a:noFill/>
              <a:prstDash val="solid"/>
              <a:miter/>
            </a:ln>
          </p:spPr>
          <p:txBody>
            <a:bodyPr rtlCol="0" anchor="ctr"/>
            <a:lstStyle/>
            <a:p>
              <a:endParaRPr lang="en-US"/>
            </a:p>
          </p:txBody>
        </p:sp>
        <p:sp>
          <p:nvSpPr>
            <p:cNvPr id="2294" name="Forma libre: forma 2293">
              <a:extLst>
                <a:ext uri="{FF2B5EF4-FFF2-40B4-BE49-F238E27FC236}">
                  <a16:creationId xmlns:a16="http://schemas.microsoft.com/office/drawing/2014/main" id="{6B9EE6C6-AE36-4117-AA9A-31C822144869}"/>
                </a:ext>
              </a:extLst>
            </p:cNvPr>
            <p:cNvSpPr/>
            <p:nvPr/>
          </p:nvSpPr>
          <p:spPr>
            <a:xfrm>
              <a:off x="4574261" y="4444673"/>
              <a:ext cx="83916" cy="70081"/>
            </a:xfrm>
            <a:custGeom>
              <a:avLst/>
              <a:gdLst>
                <a:gd name="connsiteX0" fmla="*/ 80276 w 83916"/>
                <a:gd name="connsiteY0" fmla="*/ 2119 h 70081"/>
                <a:gd name="connsiteX1" fmla="*/ 66672 w 83916"/>
                <a:gd name="connsiteY1" fmla="*/ 3635 h 70081"/>
                <a:gd name="connsiteX2" fmla="*/ 31250 w 83916"/>
                <a:gd name="connsiteY2" fmla="*/ 47905 h 70081"/>
                <a:gd name="connsiteX3" fmla="*/ 14463 w 83916"/>
                <a:gd name="connsiteY3" fmla="*/ 38381 h 70081"/>
                <a:gd name="connsiteX4" fmla="*/ 1259 w 83916"/>
                <a:gd name="connsiteY4" fmla="*/ 42020 h 70081"/>
                <a:gd name="connsiteX5" fmla="*/ 4912 w 83916"/>
                <a:gd name="connsiteY5" fmla="*/ 55209 h 70081"/>
                <a:gd name="connsiteX6" fmla="*/ 28880 w 83916"/>
                <a:gd name="connsiteY6" fmla="*/ 68813 h 70081"/>
                <a:gd name="connsiteX7" fmla="*/ 33649 w 83916"/>
                <a:gd name="connsiteY7" fmla="*/ 70081 h 70081"/>
                <a:gd name="connsiteX8" fmla="*/ 41215 w 83916"/>
                <a:gd name="connsiteY8" fmla="*/ 66443 h 70081"/>
                <a:gd name="connsiteX9" fmla="*/ 81792 w 83916"/>
                <a:gd name="connsiteY9" fmla="*/ 15722 h 70081"/>
                <a:gd name="connsiteX10" fmla="*/ 80276 w 83916"/>
                <a:gd name="connsiteY10" fmla="*/ 2119 h 7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916" h="70081">
                  <a:moveTo>
                    <a:pt x="80276" y="2119"/>
                  </a:moveTo>
                  <a:cubicBezTo>
                    <a:pt x="76113" y="-1217"/>
                    <a:pt x="70021" y="-542"/>
                    <a:pt x="66672" y="3635"/>
                  </a:cubicBezTo>
                  <a:lnTo>
                    <a:pt x="31250" y="47905"/>
                  </a:lnTo>
                  <a:lnTo>
                    <a:pt x="14463" y="38381"/>
                  </a:lnTo>
                  <a:cubicBezTo>
                    <a:pt x="9805" y="35735"/>
                    <a:pt x="3906" y="37375"/>
                    <a:pt x="1259" y="42020"/>
                  </a:cubicBezTo>
                  <a:cubicBezTo>
                    <a:pt x="-1373" y="46664"/>
                    <a:pt x="253" y="52577"/>
                    <a:pt x="4912" y="55209"/>
                  </a:cubicBezTo>
                  <a:lnTo>
                    <a:pt x="28880" y="68813"/>
                  </a:lnTo>
                  <a:cubicBezTo>
                    <a:pt x="30382" y="69668"/>
                    <a:pt x="32022" y="70081"/>
                    <a:pt x="33649" y="70081"/>
                  </a:cubicBezTo>
                  <a:cubicBezTo>
                    <a:pt x="36516" y="70081"/>
                    <a:pt x="39327" y="68813"/>
                    <a:pt x="41215" y="66443"/>
                  </a:cubicBezTo>
                  <a:lnTo>
                    <a:pt x="81792" y="15722"/>
                  </a:lnTo>
                  <a:cubicBezTo>
                    <a:pt x="85141" y="11560"/>
                    <a:pt x="84452" y="5468"/>
                    <a:pt x="80276" y="2119"/>
                  </a:cubicBezTo>
                  <a:close/>
                </a:path>
              </a:pathLst>
            </a:custGeom>
            <a:solidFill>
              <a:srgbClr val="000000"/>
            </a:solidFill>
            <a:ln w="1378" cap="flat">
              <a:noFill/>
              <a:prstDash val="solid"/>
              <a:miter/>
            </a:ln>
          </p:spPr>
          <p:txBody>
            <a:bodyPr rtlCol="0" anchor="ctr"/>
            <a:lstStyle/>
            <a:p>
              <a:endParaRPr lang="en-US"/>
            </a:p>
          </p:txBody>
        </p:sp>
      </p:grpSp>
      <p:grpSp>
        <p:nvGrpSpPr>
          <p:cNvPr id="2295" name="Gráfico 3">
            <a:extLst>
              <a:ext uri="{FF2B5EF4-FFF2-40B4-BE49-F238E27FC236}">
                <a16:creationId xmlns:a16="http://schemas.microsoft.com/office/drawing/2014/main" id="{C1932EF1-FE55-4424-961A-B0DE852EC824}"/>
              </a:ext>
            </a:extLst>
          </p:cNvPr>
          <p:cNvGrpSpPr/>
          <p:nvPr/>
        </p:nvGrpSpPr>
        <p:grpSpPr>
          <a:xfrm>
            <a:off x="4151454" y="4959702"/>
            <a:ext cx="583753" cy="479459"/>
            <a:chOff x="4151454" y="4959702"/>
            <a:chExt cx="583753" cy="479459"/>
          </a:xfrm>
          <a:solidFill>
            <a:srgbClr val="000000"/>
          </a:solidFill>
        </p:grpSpPr>
        <p:sp>
          <p:nvSpPr>
            <p:cNvPr id="2296" name="Forma libre: forma 2295">
              <a:extLst>
                <a:ext uri="{FF2B5EF4-FFF2-40B4-BE49-F238E27FC236}">
                  <a16:creationId xmlns:a16="http://schemas.microsoft.com/office/drawing/2014/main" id="{313C63FC-8D7A-4EF2-A4ED-8E1110A82387}"/>
                </a:ext>
              </a:extLst>
            </p:cNvPr>
            <p:cNvSpPr/>
            <p:nvPr/>
          </p:nvSpPr>
          <p:spPr>
            <a:xfrm>
              <a:off x="4151454" y="4959702"/>
              <a:ext cx="583753" cy="479459"/>
            </a:xfrm>
            <a:custGeom>
              <a:avLst/>
              <a:gdLst>
                <a:gd name="connsiteX0" fmla="*/ 583684 w 583753"/>
                <a:gd name="connsiteY0" fmla="*/ 74661 h 479459"/>
                <a:gd name="connsiteX1" fmla="*/ 580845 w 583753"/>
                <a:gd name="connsiteY1" fmla="*/ 67811 h 479459"/>
                <a:gd name="connsiteX2" fmla="*/ 515874 w 583753"/>
                <a:gd name="connsiteY2" fmla="*/ 2839 h 479459"/>
                <a:gd name="connsiteX3" fmla="*/ 509024 w 583753"/>
                <a:gd name="connsiteY3" fmla="*/ 0 h 479459"/>
                <a:gd name="connsiteX4" fmla="*/ 208905 w 583753"/>
                <a:gd name="connsiteY4" fmla="*/ 41 h 479459"/>
                <a:gd name="connsiteX5" fmla="*/ 202055 w 583753"/>
                <a:gd name="connsiteY5" fmla="*/ 2880 h 479459"/>
                <a:gd name="connsiteX6" fmla="*/ 199216 w 583753"/>
                <a:gd name="connsiteY6" fmla="*/ 9731 h 479459"/>
                <a:gd name="connsiteX7" fmla="*/ 199229 w 583753"/>
                <a:gd name="connsiteY7" fmla="*/ 148991 h 479459"/>
                <a:gd name="connsiteX8" fmla="*/ 198582 w 583753"/>
                <a:gd name="connsiteY8" fmla="*/ 148991 h 479459"/>
                <a:gd name="connsiteX9" fmla="*/ 152368 w 583753"/>
                <a:gd name="connsiteY9" fmla="*/ 167239 h 479459"/>
                <a:gd name="connsiteX10" fmla="*/ 99057 w 583753"/>
                <a:gd name="connsiteY10" fmla="*/ 217119 h 479459"/>
                <a:gd name="connsiteX11" fmla="*/ 9675 w 583753"/>
                <a:gd name="connsiteY11" fmla="*/ 217119 h 479459"/>
                <a:gd name="connsiteX12" fmla="*/ 0 w 583753"/>
                <a:gd name="connsiteY12" fmla="*/ 226809 h 479459"/>
                <a:gd name="connsiteX13" fmla="*/ 9675 w 583753"/>
                <a:gd name="connsiteY13" fmla="*/ 236484 h 479459"/>
                <a:gd name="connsiteX14" fmla="*/ 93171 w 583753"/>
                <a:gd name="connsiteY14" fmla="*/ 236484 h 479459"/>
                <a:gd name="connsiteX15" fmla="*/ 93171 w 583753"/>
                <a:gd name="connsiteY15" fmla="*/ 402469 h 479459"/>
                <a:gd name="connsiteX16" fmla="*/ 9675 w 583753"/>
                <a:gd name="connsiteY16" fmla="*/ 402469 h 479459"/>
                <a:gd name="connsiteX17" fmla="*/ 0 w 583753"/>
                <a:gd name="connsiteY17" fmla="*/ 412159 h 479459"/>
                <a:gd name="connsiteX18" fmla="*/ 9675 w 583753"/>
                <a:gd name="connsiteY18" fmla="*/ 421848 h 479459"/>
                <a:gd name="connsiteX19" fmla="*/ 102861 w 583753"/>
                <a:gd name="connsiteY19" fmla="*/ 421848 h 479459"/>
                <a:gd name="connsiteX20" fmla="*/ 112550 w 583753"/>
                <a:gd name="connsiteY20" fmla="*/ 412159 h 479459"/>
                <a:gd name="connsiteX21" fmla="*/ 112550 w 583753"/>
                <a:gd name="connsiteY21" fmla="*/ 395578 h 479459"/>
                <a:gd name="connsiteX22" fmla="*/ 128689 w 583753"/>
                <a:gd name="connsiteY22" fmla="*/ 395578 h 479459"/>
                <a:gd name="connsiteX23" fmla="*/ 133320 w 583753"/>
                <a:gd name="connsiteY23" fmla="*/ 394392 h 479459"/>
                <a:gd name="connsiteX24" fmla="*/ 199284 w 583753"/>
                <a:gd name="connsiteY24" fmla="*/ 358434 h 479459"/>
                <a:gd name="connsiteX25" fmla="*/ 199298 w 583753"/>
                <a:gd name="connsiteY25" fmla="*/ 469770 h 479459"/>
                <a:gd name="connsiteX26" fmla="*/ 202137 w 583753"/>
                <a:gd name="connsiteY26" fmla="*/ 476620 h 479459"/>
                <a:gd name="connsiteX27" fmla="*/ 208988 w 583753"/>
                <a:gd name="connsiteY27" fmla="*/ 479459 h 479459"/>
                <a:gd name="connsiteX28" fmla="*/ 574064 w 583753"/>
                <a:gd name="connsiteY28" fmla="*/ 479405 h 479459"/>
                <a:gd name="connsiteX29" fmla="*/ 580914 w 583753"/>
                <a:gd name="connsiteY29" fmla="*/ 476565 h 479459"/>
                <a:gd name="connsiteX30" fmla="*/ 583753 w 583753"/>
                <a:gd name="connsiteY30" fmla="*/ 469715 h 479459"/>
                <a:gd name="connsiteX31" fmla="*/ 583684 w 583753"/>
                <a:gd name="connsiteY31" fmla="*/ 74661 h 479459"/>
                <a:gd name="connsiteX32" fmla="*/ 518713 w 583753"/>
                <a:gd name="connsiteY32" fmla="*/ 33079 h 479459"/>
                <a:gd name="connsiteX33" fmla="*/ 550620 w 583753"/>
                <a:gd name="connsiteY33" fmla="*/ 64985 h 479459"/>
                <a:gd name="connsiteX34" fmla="*/ 518713 w 583753"/>
                <a:gd name="connsiteY34" fmla="*/ 64985 h 479459"/>
                <a:gd name="connsiteX35" fmla="*/ 518713 w 583753"/>
                <a:gd name="connsiteY35" fmla="*/ 33079 h 479459"/>
                <a:gd name="connsiteX36" fmla="*/ 126208 w 583753"/>
                <a:gd name="connsiteY36" fmla="*/ 376227 h 479459"/>
                <a:gd name="connsiteX37" fmla="*/ 112536 w 583753"/>
                <a:gd name="connsiteY37" fmla="*/ 376227 h 479459"/>
                <a:gd name="connsiteX38" fmla="*/ 112536 w 583753"/>
                <a:gd name="connsiteY38" fmla="*/ 231053 h 479459"/>
                <a:gd name="connsiteX39" fmla="*/ 165600 w 583753"/>
                <a:gd name="connsiteY39" fmla="*/ 181408 h 479459"/>
                <a:gd name="connsiteX40" fmla="*/ 198595 w 583753"/>
                <a:gd name="connsiteY40" fmla="*/ 168383 h 479459"/>
                <a:gd name="connsiteX41" fmla="*/ 199243 w 583753"/>
                <a:gd name="connsiteY41" fmla="*/ 168383 h 479459"/>
                <a:gd name="connsiteX42" fmla="*/ 199271 w 583753"/>
                <a:gd name="connsiteY42" fmla="*/ 269287 h 479459"/>
                <a:gd name="connsiteX43" fmla="*/ 205735 w 583753"/>
                <a:gd name="connsiteY43" fmla="*/ 278411 h 479459"/>
                <a:gd name="connsiteX44" fmla="*/ 216499 w 583753"/>
                <a:gd name="connsiteY44" fmla="*/ 275337 h 479459"/>
                <a:gd name="connsiteX45" fmla="*/ 261679 w 583753"/>
                <a:gd name="connsiteY45" fmla="*/ 219076 h 479459"/>
                <a:gd name="connsiteX46" fmla="*/ 276482 w 583753"/>
                <a:gd name="connsiteY46" fmla="*/ 211978 h 479459"/>
                <a:gd name="connsiteX47" fmla="*/ 284393 w 583753"/>
                <a:gd name="connsiteY47" fmla="*/ 211978 h 479459"/>
                <a:gd name="connsiteX48" fmla="*/ 245939 w 583753"/>
                <a:gd name="connsiteY48" fmla="*/ 289975 h 479459"/>
                <a:gd name="connsiteX49" fmla="*/ 203681 w 583753"/>
                <a:gd name="connsiteY49" fmla="*/ 333997 h 479459"/>
                <a:gd name="connsiteX50" fmla="*/ 126208 w 583753"/>
                <a:gd name="connsiteY50" fmla="*/ 376227 h 479459"/>
                <a:gd name="connsiteX51" fmla="*/ 218663 w 583753"/>
                <a:gd name="connsiteY51" fmla="*/ 460109 h 479459"/>
                <a:gd name="connsiteX52" fmla="*/ 218649 w 583753"/>
                <a:gd name="connsiteY52" fmla="*/ 347614 h 479459"/>
                <a:gd name="connsiteX53" fmla="*/ 263305 w 583753"/>
                <a:gd name="connsiteY53" fmla="*/ 298547 h 479459"/>
                <a:gd name="connsiteX54" fmla="*/ 293889 w 583753"/>
                <a:gd name="connsiteY54" fmla="*/ 236525 h 479459"/>
                <a:gd name="connsiteX55" fmla="*/ 495199 w 583753"/>
                <a:gd name="connsiteY55" fmla="*/ 236525 h 479459"/>
                <a:gd name="connsiteX56" fmla="*/ 504889 w 583753"/>
                <a:gd name="connsiteY56" fmla="*/ 226850 h 479459"/>
                <a:gd name="connsiteX57" fmla="*/ 495199 w 583753"/>
                <a:gd name="connsiteY57" fmla="*/ 217161 h 479459"/>
                <a:gd name="connsiteX58" fmla="*/ 303096 w 583753"/>
                <a:gd name="connsiteY58" fmla="*/ 217161 h 479459"/>
                <a:gd name="connsiteX59" fmla="*/ 301428 w 583753"/>
                <a:gd name="connsiteY59" fmla="*/ 201393 h 479459"/>
                <a:gd name="connsiteX60" fmla="*/ 285647 w 583753"/>
                <a:gd name="connsiteY60" fmla="*/ 192627 h 479459"/>
                <a:gd name="connsiteX61" fmla="*/ 276482 w 583753"/>
                <a:gd name="connsiteY61" fmla="*/ 192627 h 479459"/>
                <a:gd name="connsiteX62" fmla="*/ 246587 w 583753"/>
                <a:gd name="connsiteY62" fmla="*/ 206961 h 479459"/>
                <a:gd name="connsiteX63" fmla="*/ 218635 w 583753"/>
                <a:gd name="connsiteY63" fmla="*/ 241776 h 479459"/>
                <a:gd name="connsiteX64" fmla="*/ 218622 w 583753"/>
                <a:gd name="connsiteY64" fmla="*/ 158708 h 479459"/>
                <a:gd name="connsiteX65" fmla="*/ 218594 w 583753"/>
                <a:gd name="connsiteY65" fmla="*/ 19447 h 479459"/>
                <a:gd name="connsiteX66" fmla="*/ 499348 w 583753"/>
                <a:gd name="connsiteY66" fmla="*/ 19406 h 479459"/>
                <a:gd name="connsiteX67" fmla="*/ 499348 w 583753"/>
                <a:gd name="connsiteY67" fmla="*/ 74688 h 479459"/>
                <a:gd name="connsiteX68" fmla="*/ 509024 w 583753"/>
                <a:gd name="connsiteY68" fmla="*/ 84378 h 479459"/>
                <a:gd name="connsiteX69" fmla="*/ 564306 w 583753"/>
                <a:gd name="connsiteY69" fmla="*/ 84378 h 479459"/>
                <a:gd name="connsiteX70" fmla="*/ 564361 w 583753"/>
                <a:gd name="connsiteY70" fmla="*/ 460081 h 479459"/>
                <a:gd name="connsiteX71" fmla="*/ 218663 w 583753"/>
                <a:gd name="connsiteY71" fmla="*/ 460109 h 47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83753" h="479459">
                  <a:moveTo>
                    <a:pt x="583684" y="74661"/>
                  </a:moveTo>
                  <a:cubicBezTo>
                    <a:pt x="583684" y="72098"/>
                    <a:pt x="582665" y="69630"/>
                    <a:pt x="580845" y="67811"/>
                  </a:cubicBezTo>
                  <a:lnTo>
                    <a:pt x="515874" y="2839"/>
                  </a:lnTo>
                  <a:cubicBezTo>
                    <a:pt x="514054" y="1020"/>
                    <a:pt x="511601" y="0"/>
                    <a:pt x="509024" y="0"/>
                  </a:cubicBezTo>
                  <a:lnTo>
                    <a:pt x="208905" y="41"/>
                  </a:lnTo>
                  <a:cubicBezTo>
                    <a:pt x="206327" y="41"/>
                    <a:pt x="203874" y="1061"/>
                    <a:pt x="202055" y="2880"/>
                  </a:cubicBezTo>
                  <a:cubicBezTo>
                    <a:pt x="200235" y="4700"/>
                    <a:pt x="199216" y="7153"/>
                    <a:pt x="199216" y="9731"/>
                  </a:cubicBezTo>
                  <a:lnTo>
                    <a:pt x="199229" y="148991"/>
                  </a:lnTo>
                  <a:lnTo>
                    <a:pt x="198582" y="148991"/>
                  </a:lnTo>
                  <a:cubicBezTo>
                    <a:pt x="181353" y="148991"/>
                    <a:pt x="164938" y="155469"/>
                    <a:pt x="152368" y="167239"/>
                  </a:cubicBezTo>
                  <a:lnTo>
                    <a:pt x="99057" y="217119"/>
                  </a:lnTo>
                  <a:lnTo>
                    <a:pt x="9675" y="217119"/>
                  </a:lnTo>
                  <a:cubicBezTo>
                    <a:pt x="4328" y="217119"/>
                    <a:pt x="0" y="221461"/>
                    <a:pt x="0" y="226809"/>
                  </a:cubicBezTo>
                  <a:cubicBezTo>
                    <a:pt x="0" y="232156"/>
                    <a:pt x="4328" y="236484"/>
                    <a:pt x="9675" y="236484"/>
                  </a:cubicBezTo>
                  <a:lnTo>
                    <a:pt x="93171" y="236484"/>
                  </a:lnTo>
                  <a:lnTo>
                    <a:pt x="93171" y="402469"/>
                  </a:lnTo>
                  <a:lnTo>
                    <a:pt x="9675" y="402469"/>
                  </a:lnTo>
                  <a:cubicBezTo>
                    <a:pt x="4328" y="402469"/>
                    <a:pt x="0" y="406811"/>
                    <a:pt x="0" y="412159"/>
                  </a:cubicBezTo>
                  <a:cubicBezTo>
                    <a:pt x="0" y="417506"/>
                    <a:pt x="4328" y="421848"/>
                    <a:pt x="9675" y="421848"/>
                  </a:cubicBezTo>
                  <a:lnTo>
                    <a:pt x="102861" y="421848"/>
                  </a:lnTo>
                  <a:cubicBezTo>
                    <a:pt x="108208" y="421848"/>
                    <a:pt x="112550" y="417506"/>
                    <a:pt x="112550" y="412159"/>
                  </a:cubicBezTo>
                  <a:lnTo>
                    <a:pt x="112550" y="395578"/>
                  </a:lnTo>
                  <a:lnTo>
                    <a:pt x="128689" y="395578"/>
                  </a:lnTo>
                  <a:cubicBezTo>
                    <a:pt x="130316" y="395578"/>
                    <a:pt x="131901" y="395178"/>
                    <a:pt x="133320" y="394392"/>
                  </a:cubicBezTo>
                  <a:lnTo>
                    <a:pt x="199284" y="358434"/>
                  </a:lnTo>
                  <a:lnTo>
                    <a:pt x="199298" y="469770"/>
                  </a:lnTo>
                  <a:cubicBezTo>
                    <a:pt x="199298" y="472334"/>
                    <a:pt x="200318" y="474801"/>
                    <a:pt x="202137" y="476620"/>
                  </a:cubicBezTo>
                  <a:cubicBezTo>
                    <a:pt x="203957" y="478439"/>
                    <a:pt x="206410" y="479459"/>
                    <a:pt x="208988" y="479459"/>
                  </a:cubicBezTo>
                  <a:lnTo>
                    <a:pt x="574064" y="479405"/>
                  </a:lnTo>
                  <a:cubicBezTo>
                    <a:pt x="576642" y="479405"/>
                    <a:pt x="579095" y="478384"/>
                    <a:pt x="580914" y="476565"/>
                  </a:cubicBezTo>
                  <a:cubicBezTo>
                    <a:pt x="582734" y="474746"/>
                    <a:pt x="583753" y="472292"/>
                    <a:pt x="583753" y="469715"/>
                  </a:cubicBezTo>
                  <a:lnTo>
                    <a:pt x="583684" y="74661"/>
                  </a:lnTo>
                  <a:close/>
                  <a:moveTo>
                    <a:pt x="518713" y="33079"/>
                  </a:moveTo>
                  <a:lnTo>
                    <a:pt x="550620" y="64985"/>
                  </a:lnTo>
                  <a:lnTo>
                    <a:pt x="518713" y="64985"/>
                  </a:lnTo>
                  <a:lnTo>
                    <a:pt x="518713" y="33079"/>
                  </a:lnTo>
                  <a:close/>
                  <a:moveTo>
                    <a:pt x="126208" y="376227"/>
                  </a:moveTo>
                  <a:lnTo>
                    <a:pt x="112536" y="376227"/>
                  </a:lnTo>
                  <a:lnTo>
                    <a:pt x="112536" y="231053"/>
                  </a:lnTo>
                  <a:lnTo>
                    <a:pt x="165600" y="181408"/>
                  </a:lnTo>
                  <a:cubicBezTo>
                    <a:pt x="174586" y="173015"/>
                    <a:pt x="186287" y="168383"/>
                    <a:pt x="198595" y="168383"/>
                  </a:cubicBezTo>
                  <a:lnTo>
                    <a:pt x="199243" y="168383"/>
                  </a:lnTo>
                  <a:lnTo>
                    <a:pt x="199271" y="269287"/>
                  </a:lnTo>
                  <a:cubicBezTo>
                    <a:pt x="199271" y="273394"/>
                    <a:pt x="201862" y="277060"/>
                    <a:pt x="205735" y="278411"/>
                  </a:cubicBezTo>
                  <a:cubicBezTo>
                    <a:pt x="209608" y="279762"/>
                    <a:pt x="213922" y="278549"/>
                    <a:pt x="216499" y="275337"/>
                  </a:cubicBezTo>
                  <a:lnTo>
                    <a:pt x="261679" y="219076"/>
                  </a:lnTo>
                  <a:cubicBezTo>
                    <a:pt x="265304" y="214569"/>
                    <a:pt x="270693" y="211978"/>
                    <a:pt x="276482" y="211978"/>
                  </a:cubicBezTo>
                  <a:lnTo>
                    <a:pt x="284393" y="211978"/>
                  </a:lnTo>
                  <a:lnTo>
                    <a:pt x="245939" y="289975"/>
                  </a:lnTo>
                  <a:cubicBezTo>
                    <a:pt x="236677" y="308747"/>
                    <a:pt x="222067" y="323977"/>
                    <a:pt x="203681" y="333997"/>
                  </a:cubicBezTo>
                  <a:lnTo>
                    <a:pt x="126208" y="376227"/>
                  </a:lnTo>
                  <a:close/>
                  <a:moveTo>
                    <a:pt x="218663" y="460109"/>
                  </a:moveTo>
                  <a:lnTo>
                    <a:pt x="218649" y="347614"/>
                  </a:lnTo>
                  <a:cubicBezTo>
                    <a:pt x="237862" y="335747"/>
                    <a:pt x="253258" y="318932"/>
                    <a:pt x="263305" y="298547"/>
                  </a:cubicBezTo>
                  <a:lnTo>
                    <a:pt x="293889" y="236525"/>
                  </a:lnTo>
                  <a:lnTo>
                    <a:pt x="495199" y="236525"/>
                  </a:lnTo>
                  <a:cubicBezTo>
                    <a:pt x="500547" y="236525"/>
                    <a:pt x="504889" y="232184"/>
                    <a:pt x="504889" y="226850"/>
                  </a:cubicBezTo>
                  <a:cubicBezTo>
                    <a:pt x="504889" y="221502"/>
                    <a:pt x="500561" y="217161"/>
                    <a:pt x="495199" y="217161"/>
                  </a:cubicBezTo>
                  <a:lnTo>
                    <a:pt x="303096" y="217161"/>
                  </a:lnTo>
                  <a:cubicBezTo>
                    <a:pt x="304901" y="211909"/>
                    <a:pt x="304419" y="206189"/>
                    <a:pt x="301428" y="201393"/>
                  </a:cubicBezTo>
                  <a:cubicBezTo>
                    <a:pt x="298010" y="195907"/>
                    <a:pt x="292111" y="192627"/>
                    <a:pt x="285647" y="192627"/>
                  </a:cubicBezTo>
                  <a:lnTo>
                    <a:pt x="276482" y="192627"/>
                  </a:lnTo>
                  <a:cubicBezTo>
                    <a:pt x="264794" y="192627"/>
                    <a:pt x="253891" y="197851"/>
                    <a:pt x="246587" y="206961"/>
                  </a:cubicBezTo>
                  <a:lnTo>
                    <a:pt x="218635" y="241776"/>
                  </a:lnTo>
                  <a:lnTo>
                    <a:pt x="218622" y="158708"/>
                  </a:lnTo>
                  <a:lnTo>
                    <a:pt x="218594" y="19447"/>
                  </a:lnTo>
                  <a:lnTo>
                    <a:pt x="499348" y="19406"/>
                  </a:lnTo>
                  <a:lnTo>
                    <a:pt x="499348" y="74688"/>
                  </a:lnTo>
                  <a:cubicBezTo>
                    <a:pt x="499348" y="80036"/>
                    <a:pt x="503676" y="84378"/>
                    <a:pt x="509024" y="84378"/>
                  </a:cubicBezTo>
                  <a:lnTo>
                    <a:pt x="564306" y="84378"/>
                  </a:lnTo>
                  <a:lnTo>
                    <a:pt x="564361" y="460081"/>
                  </a:lnTo>
                  <a:lnTo>
                    <a:pt x="218663" y="460109"/>
                  </a:lnTo>
                  <a:close/>
                </a:path>
              </a:pathLst>
            </a:custGeom>
            <a:solidFill>
              <a:srgbClr val="000000"/>
            </a:solidFill>
            <a:ln w="1378" cap="flat">
              <a:noFill/>
              <a:prstDash val="solid"/>
              <a:miter/>
            </a:ln>
          </p:spPr>
          <p:txBody>
            <a:bodyPr rtlCol="0" anchor="ctr"/>
            <a:lstStyle/>
            <a:p>
              <a:endParaRPr lang="en-US"/>
            </a:p>
          </p:txBody>
        </p:sp>
        <p:sp>
          <p:nvSpPr>
            <p:cNvPr id="2297" name="Forma libre: forma 2296">
              <a:extLst>
                <a:ext uri="{FF2B5EF4-FFF2-40B4-BE49-F238E27FC236}">
                  <a16:creationId xmlns:a16="http://schemas.microsoft.com/office/drawing/2014/main" id="{3FE021C3-5865-413B-B894-706960BB9CAE}"/>
                </a:ext>
              </a:extLst>
            </p:cNvPr>
            <p:cNvSpPr/>
            <p:nvPr/>
          </p:nvSpPr>
          <p:spPr>
            <a:xfrm>
              <a:off x="4436329" y="5056967"/>
              <a:ext cx="220013" cy="78837"/>
            </a:xfrm>
            <a:custGeom>
              <a:avLst/>
              <a:gdLst>
                <a:gd name="connsiteX0" fmla="*/ 210324 w 220013"/>
                <a:gd name="connsiteY0" fmla="*/ 0 h 78837"/>
                <a:gd name="connsiteX1" fmla="*/ 9689 w 220013"/>
                <a:gd name="connsiteY1" fmla="*/ 0 h 78837"/>
                <a:gd name="connsiteX2" fmla="*/ 0 w 220013"/>
                <a:gd name="connsiteY2" fmla="*/ 9689 h 78837"/>
                <a:gd name="connsiteX3" fmla="*/ 0 w 220013"/>
                <a:gd name="connsiteY3" fmla="*/ 69162 h 78837"/>
                <a:gd name="connsiteX4" fmla="*/ 9689 w 220013"/>
                <a:gd name="connsiteY4" fmla="*/ 78837 h 78837"/>
                <a:gd name="connsiteX5" fmla="*/ 210324 w 220013"/>
                <a:gd name="connsiteY5" fmla="*/ 78837 h 78837"/>
                <a:gd name="connsiteX6" fmla="*/ 220014 w 220013"/>
                <a:gd name="connsiteY6" fmla="*/ 69162 h 78837"/>
                <a:gd name="connsiteX7" fmla="*/ 220014 w 220013"/>
                <a:gd name="connsiteY7" fmla="*/ 9689 h 78837"/>
                <a:gd name="connsiteX8" fmla="*/ 210324 w 220013"/>
                <a:gd name="connsiteY8" fmla="*/ 0 h 78837"/>
                <a:gd name="connsiteX9" fmla="*/ 200635 w 220013"/>
                <a:gd name="connsiteY9" fmla="*/ 59486 h 78837"/>
                <a:gd name="connsiteX10" fmla="*/ 19365 w 220013"/>
                <a:gd name="connsiteY10" fmla="*/ 59486 h 78837"/>
                <a:gd name="connsiteX11" fmla="*/ 19365 w 220013"/>
                <a:gd name="connsiteY11" fmla="*/ 19378 h 78837"/>
                <a:gd name="connsiteX12" fmla="*/ 200635 w 220013"/>
                <a:gd name="connsiteY12" fmla="*/ 19378 h 78837"/>
                <a:gd name="connsiteX13" fmla="*/ 200635 w 220013"/>
                <a:gd name="connsiteY13" fmla="*/ 59486 h 7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013" h="78837">
                  <a:moveTo>
                    <a:pt x="210324" y="0"/>
                  </a:moveTo>
                  <a:lnTo>
                    <a:pt x="9689" y="0"/>
                  </a:lnTo>
                  <a:cubicBezTo>
                    <a:pt x="4342" y="0"/>
                    <a:pt x="0" y="4341"/>
                    <a:pt x="0" y="9689"/>
                  </a:cubicBezTo>
                  <a:lnTo>
                    <a:pt x="0" y="69162"/>
                  </a:lnTo>
                  <a:cubicBezTo>
                    <a:pt x="0" y="74509"/>
                    <a:pt x="4328" y="78837"/>
                    <a:pt x="9689" y="78837"/>
                  </a:cubicBezTo>
                  <a:lnTo>
                    <a:pt x="210324" y="78837"/>
                  </a:lnTo>
                  <a:cubicBezTo>
                    <a:pt x="215672" y="78837"/>
                    <a:pt x="220014" y="74495"/>
                    <a:pt x="220014" y="69162"/>
                  </a:cubicBezTo>
                  <a:lnTo>
                    <a:pt x="220014" y="9689"/>
                  </a:lnTo>
                  <a:cubicBezTo>
                    <a:pt x="220000" y="4341"/>
                    <a:pt x="215672" y="0"/>
                    <a:pt x="210324" y="0"/>
                  </a:cubicBezTo>
                  <a:close/>
                  <a:moveTo>
                    <a:pt x="200635" y="59486"/>
                  </a:moveTo>
                  <a:lnTo>
                    <a:pt x="19365" y="59486"/>
                  </a:lnTo>
                  <a:lnTo>
                    <a:pt x="19365" y="19378"/>
                  </a:lnTo>
                  <a:lnTo>
                    <a:pt x="200635" y="19378"/>
                  </a:lnTo>
                  <a:lnTo>
                    <a:pt x="200635" y="59486"/>
                  </a:lnTo>
                  <a:close/>
                </a:path>
              </a:pathLst>
            </a:custGeom>
            <a:solidFill>
              <a:srgbClr val="000000"/>
            </a:solidFill>
            <a:ln w="1378" cap="flat">
              <a:noFill/>
              <a:prstDash val="solid"/>
              <a:miter/>
            </a:ln>
          </p:spPr>
          <p:txBody>
            <a:bodyPr rtlCol="0" anchor="ctr"/>
            <a:lstStyle/>
            <a:p>
              <a:endParaRPr lang="en-US"/>
            </a:p>
          </p:txBody>
        </p:sp>
        <p:sp>
          <p:nvSpPr>
            <p:cNvPr id="2298" name="Forma libre: forma 2297">
              <a:extLst>
                <a:ext uri="{FF2B5EF4-FFF2-40B4-BE49-F238E27FC236}">
                  <a16:creationId xmlns:a16="http://schemas.microsoft.com/office/drawing/2014/main" id="{4D5B8C17-419F-4C1F-883A-5946637FB451}"/>
                </a:ext>
              </a:extLst>
            </p:cNvPr>
            <p:cNvSpPr/>
            <p:nvPr/>
          </p:nvSpPr>
          <p:spPr>
            <a:xfrm>
              <a:off x="4435406" y="5218983"/>
              <a:ext cx="220937" cy="19364"/>
            </a:xfrm>
            <a:custGeom>
              <a:avLst/>
              <a:gdLst>
                <a:gd name="connsiteX0" fmla="*/ 211248 w 220937"/>
                <a:gd name="connsiteY0" fmla="*/ 0 h 19364"/>
                <a:gd name="connsiteX1" fmla="*/ 9689 w 220937"/>
                <a:gd name="connsiteY1" fmla="*/ 0 h 19364"/>
                <a:gd name="connsiteX2" fmla="*/ 0 w 220937"/>
                <a:gd name="connsiteY2" fmla="*/ 9675 h 19364"/>
                <a:gd name="connsiteX3" fmla="*/ 9689 w 220937"/>
                <a:gd name="connsiteY3" fmla="*/ 19365 h 19364"/>
                <a:gd name="connsiteX4" fmla="*/ 211248 w 220937"/>
                <a:gd name="connsiteY4" fmla="*/ 19365 h 19364"/>
                <a:gd name="connsiteX5" fmla="*/ 220937 w 220937"/>
                <a:gd name="connsiteY5" fmla="*/ 9675 h 19364"/>
                <a:gd name="connsiteX6" fmla="*/ 211248 w 220937"/>
                <a:gd name="connsiteY6" fmla="*/ 0 h 1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937" h="19364">
                  <a:moveTo>
                    <a:pt x="211248" y="0"/>
                  </a:moveTo>
                  <a:lnTo>
                    <a:pt x="9689" y="0"/>
                  </a:lnTo>
                  <a:cubicBezTo>
                    <a:pt x="4341" y="0"/>
                    <a:pt x="0" y="4342"/>
                    <a:pt x="0" y="9675"/>
                  </a:cubicBezTo>
                  <a:cubicBezTo>
                    <a:pt x="0" y="15023"/>
                    <a:pt x="4328" y="19365"/>
                    <a:pt x="9689" y="19365"/>
                  </a:cubicBezTo>
                  <a:lnTo>
                    <a:pt x="211248" y="19365"/>
                  </a:lnTo>
                  <a:cubicBezTo>
                    <a:pt x="216595" y="19365"/>
                    <a:pt x="220937" y="15023"/>
                    <a:pt x="220937" y="9675"/>
                  </a:cubicBezTo>
                  <a:cubicBezTo>
                    <a:pt x="220923" y="4328"/>
                    <a:pt x="216595" y="0"/>
                    <a:pt x="211248" y="0"/>
                  </a:cubicBezTo>
                  <a:close/>
                </a:path>
              </a:pathLst>
            </a:custGeom>
            <a:solidFill>
              <a:srgbClr val="000000"/>
            </a:solidFill>
            <a:ln w="1378" cap="flat">
              <a:noFill/>
              <a:prstDash val="solid"/>
              <a:miter/>
            </a:ln>
          </p:spPr>
          <p:txBody>
            <a:bodyPr rtlCol="0" anchor="ctr"/>
            <a:lstStyle/>
            <a:p>
              <a:endParaRPr lang="en-US"/>
            </a:p>
          </p:txBody>
        </p:sp>
        <p:sp>
          <p:nvSpPr>
            <p:cNvPr id="2299" name="Forma libre: forma 2298">
              <a:extLst>
                <a:ext uri="{FF2B5EF4-FFF2-40B4-BE49-F238E27FC236}">
                  <a16:creationId xmlns:a16="http://schemas.microsoft.com/office/drawing/2014/main" id="{B0E7B20D-5A29-41EE-B8B4-08AC5B038C93}"/>
                </a:ext>
              </a:extLst>
            </p:cNvPr>
            <p:cNvSpPr/>
            <p:nvPr/>
          </p:nvSpPr>
          <p:spPr>
            <a:xfrm>
              <a:off x="4435406" y="5261103"/>
              <a:ext cx="220937" cy="19378"/>
            </a:xfrm>
            <a:custGeom>
              <a:avLst/>
              <a:gdLst>
                <a:gd name="connsiteX0" fmla="*/ 211248 w 220937"/>
                <a:gd name="connsiteY0" fmla="*/ 0 h 19378"/>
                <a:gd name="connsiteX1" fmla="*/ 9689 w 220937"/>
                <a:gd name="connsiteY1" fmla="*/ 0 h 19378"/>
                <a:gd name="connsiteX2" fmla="*/ 0 w 220937"/>
                <a:gd name="connsiteY2" fmla="*/ 9689 h 19378"/>
                <a:gd name="connsiteX3" fmla="*/ 9689 w 220937"/>
                <a:gd name="connsiteY3" fmla="*/ 19379 h 19378"/>
                <a:gd name="connsiteX4" fmla="*/ 211248 w 220937"/>
                <a:gd name="connsiteY4" fmla="*/ 19379 h 19378"/>
                <a:gd name="connsiteX5" fmla="*/ 220937 w 220937"/>
                <a:gd name="connsiteY5" fmla="*/ 9689 h 19378"/>
                <a:gd name="connsiteX6" fmla="*/ 211248 w 220937"/>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937" h="19378">
                  <a:moveTo>
                    <a:pt x="211248" y="0"/>
                  </a:moveTo>
                  <a:lnTo>
                    <a:pt x="9689" y="0"/>
                  </a:lnTo>
                  <a:cubicBezTo>
                    <a:pt x="4341" y="0"/>
                    <a:pt x="0" y="4342"/>
                    <a:pt x="0" y="9689"/>
                  </a:cubicBezTo>
                  <a:cubicBezTo>
                    <a:pt x="0" y="15037"/>
                    <a:pt x="4328" y="19379"/>
                    <a:pt x="9689" y="19379"/>
                  </a:cubicBezTo>
                  <a:lnTo>
                    <a:pt x="211248" y="19379"/>
                  </a:lnTo>
                  <a:cubicBezTo>
                    <a:pt x="216595" y="19379"/>
                    <a:pt x="220937" y="15037"/>
                    <a:pt x="220937" y="9689"/>
                  </a:cubicBezTo>
                  <a:cubicBezTo>
                    <a:pt x="220937" y="4342"/>
                    <a:pt x="216595" y="0"/>
                    <a:pt x="211248" y="0"/>
                  </a:cubicBezTo>
                  <a:close/>
                </a:path>
              </a:pathLst>
            </a:custGeom>
            <a:solidFill>
              <a:srgbClr val="000000"/>
            </a:solidFill>
            <a:ln w="1378" cap="flat">
              <a:noFill/>
              <a:prstDash val="solid"/>
              <a:miter/>
            </a:ln>
          </p:spPr>
          <p:txBody>
            <a:bodyPr rtlCol="0" anchor="ctr"/>
            <a:lstStyle/>
            <a:p>
              <a:endParaRPr lang="en-US"/>
            </a:p>
          </p:txBody>
        </p:sp>
        <p:sp>
          <p:nvSpPr>
            <p:cNvPr id="2300" name="Forma libre: forma 2299">
              <a:extLst>
                <a:ext uri="{FF2B5EF4-FFF2-40B4-BE49-F238E27FC236}">
                  <a16:creationId xmlns:a16="http://schemas.microsoft.com/office/drawing/2014/main" id="{0E2021A5-5664-4B5B-92F2-EEB7CDABA58F}"/>
                </a:ext>
              </a:extLst>
            </p:cNvPr>
            <p:cNvSpPr/>
            <p:nvPr/>
          </p:nvSpPr>
          <p:spPr>
            <a:xfrm>
              <a:off x="4435406" y="5303237"/>
              <a:ext cx="220937" cy="19378"/>
            </a:xfrm>
            <a:custGeom>
              <a:avLst/>
              <a:gdLst>
                <a:gd name="connsiteX0" fmla="*/ 211248 w 220937"/>
                <a:gd name="connsiteY0" fmla="*/ 0 h 19378"/>
                <a:gd name="connsiteX1" fmla="*/ 9689 w 220937"/>
                <a:gd name="connsiteY1" fmla="*/ 0 h 19378"/>
                <a:gd name="connsiteX2" fmla="*/ 0 w 220937"/>
                <a:gd name="connsiteY2" fmla="*/ 9689 h 19378"/>
                <a:gd name="connsiteX3" fmla="*/ 9689 w 220937"/>
                <a:gd name="connsiteY3" fmla="*/ 19379 h 19378"/>
                <a:gd name="connsiteX4" fmla="*/ 211248 w 220937"/>
                <a:gd name="connsiteY4" fmla="*/ 19379 h 19378"/>
                <a:gd name="connsiteX5" fmla="*/ 220937 w 220937"/>
                <a:gd name="connsiteY5" fmla="*/ 9689 h 19378"/>
                <a:gd name="connsiteX6" fmla="*/ 211248 w 220937"/>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937" h="19378">
                  <a:moveTo>
                    <a:pt x="211248" y="0"/>
                  </a:moveTo>
                  <a:lnTo>
                    <a:pt x="9689" y="0"/>
                  </a:lnTo>
                  <a:cubicBezTo>
                    <a:pt x="4341" y="0"/>
                    <a:pt x="0" y="4341"/>
                    <a:pt x="0" y="9689"/>
                  </a:cubicBezTo>
                  <a:cubicBezTo>
                    <a:pt x="0" y="15037"/>
                    <a:pt x="4328" y="19379"/>
                    <a:pt x="9689" y="19379"/>
                  </a:cubicBezTo>
                  <a:lnTo>
                    <a:pt x="211248" y="19379"/>
                  </a:lnTo>
                  <a:cubicBezTo>
                    <a:pt x="216595" y="19379"/>
                    <a:pt x="220937" y="15037"/>
                    <a:pt x="220937" y="9689"/>
                  </a:cubicBezTo>
                  <a:cubicBezTo>
                    <a:pt x="220923" y="4341"/>
                    <a:pt x="216595" y="0"/>
                    <a:pt x="211248" y="0"/>
                  </a:cubicBezTo>
                  <a:close/>
                </a:path>
              </a:pathLst>
            </a:custGeom>
            <a:solidFill>
              <a:srgbClr val="000000"/>
            </a:solidFill>
            <a:ln w="1378" cap="flat">
              <a:noFill/>
              <a:prstDash val="solid"/>
              <a:miter/>
            </a:ln>
          </p:spPr>
          <p:txBody>
            <a:bodyPr rtlCol="0" anchor="ctr"/>
            <a:lstStyle/>
            <a:p>
              <a:endParaRPr lang="en-US"/>
            </a:p>
          </p:txBody>
        </p:sp>
        <p:sp>
          <p:nvSpPr>
            <p:cNvPr id="2301" name="Forma libre: forma 2300">
              <a:extLst>
                <a:ext uri="{FF2B5EF4-FFF2-40B4-BE49-F238E27FC236}">
                  <a16:creationId xmlns:a16="http://schemas.microsoft.com/office/drawing/2014/main" id="{2D5F1AF5-CA69-4D2E-B6FF-620196A60605}"/>
                </a:ext>
              </a:extLst>
            </p:cNvPr>
            <p:cNvSpPr/>
            <p:nvPr/>
          </p:nvSpPr>
          <p:spPr>
            <a:xfrm>
              <a:off x="4536653" y="5345370"/>
              <a:ext cx="119689" cy="19364"/>
            </a:xfrm>
            <a:custGeom>
              <a:avLst/>
              <a:gdLst>
                <a:gd name="connsiteX0" fmla="*/ 110000 w 119689"/>
                <a:gd name="connsiteY0" fmla="*/ 0 h 19364"/>
                <a:gd name="connsiteX1" fmla="*/ 9689 w 119689"/>
                <a:gd name="connsiteY1" fmla="*/ 0 h 19364"/>
                <a:gd name="connsiteX2" fmla="*/ 0 w 119689"/>
                <a:gd name="connsiteY2" fmla="*/ 9675 h 19364"/>
                <a:gd name="connsiteX3" fmla="*/ 9689 w 119689"/>
                <a:gd name="connsiteY3" fmla="*/ 19364 h 19364"/>
                <a:gd name="connsiteX4" fmla="*/ 110000 w 119689"/>
                <a:gd name="connsiteY4" fmla="*/ 19364 h 19364"/>
                <a:gd name="connsiteX5" fmla="*/ 119689 w 119689"/>
                <a:gd name="connsiteY5" fmla="*/ 9675 h 19364"/>
                <a:gd name="connsiteX6" fmla="*/ 110000 w 119689"/>
                <a:gd name="connsiteY6" fmla="*/ 0 h 1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689" h="19364">
                  <a:moveTo>
                    <a:pt x="110000" y="0"/>
                  </a:moveTo>
                  <a:lnTo>
                    <a:pt x="9689" y="0"/>
                  </a:lnTo>
                  <a:cubicBezTo>
                    <a:pt x="4342" y="0"/>
                    <a:pt x="0" y="4341"/>
                    <a:pt x="0" y="9675"/>
                  </a:cubicBezTo>
                  <a:cubicBezTo>
                    <a:pt x="0" y="15023"/>
                    <a:pt x="4328" y="19364"/>
                    <a:pt x="9689" y="19364"/>
                  </a:cubicBezTo>
                  <a:lnTo>
                    <a:pt x="110000" y="19364"/>
                  </a:lnTo>
                  <a:cubicBezTo>
                    <a:pt x="115348" y="19364"/>
                    <a:pt x="119689" y="15023"/>
                    <a:pt x="119689" y="9675"/>
                  </a:cubicBezTo>
                  <a:cubicBezTo>
                    <a:pt x="119675" y="4328"/>
                    <a:pt x="115348" y="0"/>
                    <a:pt x="110000" y="0"/>
                  </a:cubicBezTo>
                  <a:close/>
                </a:path>
              </a:pathLst>
            </a:custGeom>
            <a:solidFill>
              <a:srgbClr val="000000"/>
            </a:solidFill>
            <a:ln w="1378" cap="flat">
              <a:noFill/>
              <a:prstDash val="solid"/>
              <a:miter/>
            </a:ln>
          </p:spPr>
          <p:txBody>
            <a:bodyPr rtlCol="0" anchor="ctr"/>
            <a:lstStyle/>
            <a:p>
              <a:endParaRPr lang="en-US"/>
            </a:p>
          </p:txBody>
        </p:sp>
      </p:grpSp>
      <p:grpSp>
        <p:nvGrpSpPr>
          <p:cNvPr id="2302" name="Gráfico 3">
            <a:extLst>
              <a:ext uri="{FF2B5EF4-FFF2-40B4-BE49-F238E27FC236}">
                <a16:creationId xmlns:a16="http://schemas.microsoft.com/office/drawing/2014/main" id="{EB9AB5FC-CFA0-4BC4-83D3-F1EA8F4EFA33}"/>
              </a:ext>
            </a:extLst>
          </p:cNvPr>
          <p:cNvGrpSpPr/>
          <p:nvPr/>
        </p:nvGrpSpPr>
        <p:grpSpPr>
          <a:xfrm>
            <a:off x="2513750" y="5011511"/>
            <a:ext cx="583712" cy="375882"/>
            <a:chOff x="2513750" y="5011511"/>
            <a:chExt cx="583712" cy="375882"/>
          </a:xfrm>
          <a:solidFill>
            <a:srgbClr val="000000"/>
          </a:solidFill>
        </p:grpSpPr>
        <p:sp>
          <p:nvSpPr>
            <p:cNvPr id="2303" name="Forma libre: forma 2302">
              <a:extLst>
                <a:ext uri="{FF2B5EF4-FFF2-40B4-BE49-F238E27FC236}">
                  <a16:creationId xmlns:a16="http://schemas.microsoft.com/office/drawing/2014/main" id="{90A03BB0-DA76-4EA1-B390-04180B2164C9}"/>
                </a:ext>
              </a:extLst>
            </p:cNvPr>
            <p:cNvSpPr/>
            <p:nvPr/>
          </p:nvSpPr>
          <p:spPr>
            <a:xfrm>
              <a:off x="2513750" y="5011511"/>
              <a:ext cx="583712" cy="375882"/>
            </a:xfrm>
            <a:custGeom>
              <a:avLst/>
              <a:gdLst>
                <a:gd name="connsiteX0" fmla="*/ 549338 w 583712"/>
                <a:gd name="connsiteY0" fmla="*/ 0 h 375882"/>
                <a:gd name="connsiteX1" fmla="*/ 34388 w 583712"/>
                <a:gd name="connsiteY1" fmla="*/ 0 h 375882"/>
                <a:gd name="connsiteX2" fmla="*/ 0 w 583712"/>
                <a:gd name="connsiteY2" fmla="*/ 34388 h 375882"/>
                <a:gd name="connsiteX3" fmla="*/ 0 w 583712"/>
                <a:gd name="connsiteY3" fmla="*/ 341495 h 375882"/>
                <a:gd name="connsiteX4" fmla="*/ 34388 w 583712"/>
                <a:gd name="connsiteY4" fmla="*/ 375883 h 375882"/>
                <a:gd name="connsiteX5" fmla="*/ 549338 w 583712"/>
                <a:gd name="connsiteY5" fmla="*/ 375883 h 375882"/>
                <a:gd name="connsiteX6" fmla="*/ 583712 w 583712"/>
                <a:gd name="connsiteY6" fmla="*/ 341495 h 375882"/>
                <a:gd name="connsiteX7" fmla="*/ 583712 w 583712"/>
                <a:gd name="connsiteY7" fmla="*/ 34388 h 375882"/>
                <a:gd name="connsiteX8" fmla="*/ 549338 w 583712"/>
                <a:gd name="connsiteY8" fmla="*/ 0 h 375882"/>
                <a:gd name="connsiteX9" fmla="*/ 19365 w 583712"/>
                <a:gd name="connsiteY9" fmla="*/ 89891 h 375882"/>
                <a:gd name="connsiteX10" fmla="*/ 564347 w 583712"/>
                <a:gd name="connsiteY10" fmla="*/ 89891 h 375882"/>
                <a:gd name="connsiteX11" fmla="*/ 564347 w 583712"/>
                <a:gd name="connsiteY11" fmla="*/ 128579 h 375882"/>
                <a:gd name="connsiteX12" fmla="*/ 19365 w 583712"/>
                <a:gd name="connsiteY12" fmla="*/ 128579 h 375882"/>
                <a:gd name="connsiteX13" fmla="*/ 19365 w 583712"/>
                <a:gd name="connsiteY13" fmla="*/ 89891 h 375882"/>
                <a:gd name="connsiteX14" fmla="*/ 34388 w 583712"/>
                <a:gd name="connsiteY14" fmla="*/ 19365 h 375882"/>
                <a:gd name="connsiteX15" fmla="*/ 549338 w 583712"/>
                <a:gd name="connsiteY15" fmla="*/ 19365 h 375882"/>
                <a:gd name="connsiteX16" fmla="*/ 564347 w 583712"/>
                <a:gd name="connsiteY16" fmla="*/ 34388 h 375882"/>
                <a:gd name="connsiteX17" fmla="*/ 564347 w 583712"/>
                <a:gd name="connsiteY17" fmla="*/ 70540 h 375882"/>
                <a:gd name="connsiteX18" fmla="*/ 19365 w 583712"/>
                <a:gd name="connsiteY18" fmla="*/ 70540 h 375882"/>
                <a:gd name="connsiteX19" fmla="*/ 19365 w 583712"/>
                <a:gd name="connsiteY19" fmla="*/ 34388 h 375882"/>
                <a:gd name="connsiteX20" fmla="*/ 34388 w 583712"/>
                <a:gd name="connsiteY20" fmla="*/ 19365 h 375882"/>
                <a:gd name="connsiteX21" fmla="*/ 549338 w 583712"/>
                <a:gd name="connsiteY21" fmla="*/ 356504 h 375882"/>
                <a:gd name="connsiteX22" fmla="*/ 34388 w 583712"/>
                <a:gd name="connsiteY22" fmla="*/ 356504 h 375882"/>
                <a:gd name="connsiteX23" fmla="*/ 19365 w 583712"/>
                <a:gd name="connsiteY23" fmla="*/ 341481 h 375882"/>
                <a:gd name="connsiteX24" fmla="*/ 19365 w 583712"/>
                <a:gd name="connsiteY24" fmla="*/ 147944 h 375882"/>
                <a:gd name="connsiteX25" fmla="*/ 564347 w 583712"/>
                <a:gd name="connsiteY25" fmla="*/ 147944 h 375882"/>
                <a:gd name="connsiteX26" fmla="*/ 564347 w 583712"/>
                <a:gd name="connsiteY26" fmla="*/ 341481 h 375882"/>
                <a:gd name="connsiteX27" fmla="*/ 549338 w 583712"/>
                <a:gd name="connsiteY27" fmla="*/ 356504 h 37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3712" h="375882">
                  <a:moveTo>
                    <a:pt x="549338" y="0"/>
                  </a:moveTo>
                  <a:lnTo>
                    <a:pt x="34388" y="0"/>
                  </a:lnTo>
                  <a:cubicBezTo>
                    <a:pt x="15423" y="0"/>
                    <a:pt x="0" y="15423"/>
                    <a:pt x="0" y="34388"/>
                  </a:cubicBezTo>
                  <a:lnTo>
                    <a:pt x="0" y="341495"/>
                  </a:lnTo>
                  <a:cubicBezTo>
                    <a:pt x="0" y="360460"/>
                    <a:pt x="15423" y="375883"/>
                    <a:pt x="34388" y="375883"/>
                  </a:cubicBezTo>
                  <a:lnTo>
                    <a:pt x="549338" y="375883"/>
                  </a:lnTo>
                  <a:cubicBezTo>
                    <a:pt x="568303" y="375883"/>
                    <a:pt x="583712" y="360460"/>
                    <a:pt x="583712" y="341495"/>
                  </a:cubicBezTo>
                  <a:lnTo>
                    <a:pt x="583712" y="34388"/>
                  </a:lnTo>
                  <a:cubicBezTo>
                    <a:pt x="583712" y="15423"/>
                    <a:pt x="568289" y="0"/>
                    <a:pt x="549338" y="0"/>
                  </a:cubicBezTo>
                  <a:close/>
                  <a:moveTo>
                    <a:pt x="19365" y="89891"/>
                  </a:moveTo>
                  <a:lnTo>
                    <a:pt x="564347" y="89891"/>
                  </a:lnTo>
                  <a:lnTo>
                    <a:pt x="564347" y="128579"/>
                  </a:lnTo>
                  <a:lnTo>
                    <a:pt x="19365" y="128579"/>
                  </a:lnTo>
                  <a:lnTo>
                    <a:pt x="19365" y="89891"/>
                  </a:lnTo>
                  <a:close/>
                  <a:moveTo>
                    <a:pt x="34388" y="19365"/>
                  </a:moveTo>
                  <a:lnTo>
                    <a:pt x="549338" y="19365"/>
                  </a:lnTo>
                  <a:cubicBezTo>
                    <a:pt x="557621" y="19365"/>
                    <a:pt x="564347" y="26105"/>
                    <a:pt x="564347" y="34388"/>
                  </a:cubicBezTo>
                  <a:lnTo>
                    <a:pt x="564347" y="70540"/>
                  </a:lnTo>
                  <a:lnTo>
                    <a:pt x="19365" y="70540"/>
                  </a:lnTo>
                  <a:lnTo>
                    <a:pt x="19365" y="34388"/>
                  </a:lnTo>
                  <a:cubicBezTo>
                    <a:pt x="19365" y="26105"/>
                    <a:pt x="26105" y="19365"/>
                    <a:pt x="34388" y="19365"/>
                  </a:cubicBezTo>
                  <a:close/>
                  <a:moveTo>
                    <a:pt x="549338" y="356504"/>
                  </a:moveTo>
                  <a:lnTo>
                    <a:pt x="34388" y="356504"/>
                  </a:lnTo>
                  <a:cubicBezTo>
                    <a:pt x="26105" y="356504"/>
                    <a:pt x="19365" y="349764"/>
                    <a:pt x="19365" y="341481"/>
                  </a:cubicBezTo>
                  <a:lnTo>
                    <a:pt x="19365" y="147944"/>
                  </a:lnTo>
                  <a:lnTo>
                    <a:pt x="564347" y="147944"/>
                  </a:lnTo>
                  <a:lnTo>
                    <a:pt x="564347" y="341481"/>
                  </a:lnTo>
                  <a:cubicBezTo>
                    <a:pt x="564347" y="349764"/>
                    <a:pt x="557608" y="356504"/>
                    <a:pt x="549338" y="356504"/>
                  </a:cubicBezTo>
                  <a:close/>
                </a:path>
              </a:pathLst>
            </a:custGeom>
            <a:solidFill>
              <a:srgbClr val="000000"/>
            </a:solidFill>
            <a:ln w="1378" cap="flat">
              <a:noFill/>
              <a:prstDash val="solid"/>
              <a:miter/>
            </a:ln>
          </p:spPr>
          <p:txBody>
            <a:bodyPr rtlCol="0" anchor="ctr"/>
            <a:lstStyle/>
            <a:p>
              <a:endParaRPr lang="en-US"/>
            </a:p>
          </p:txBody>
        </p:sp>
        <p:sp>
          <p:nvSpPr>
            <p:cNvPr id="2304" name="Forma libre: forma 2303">
              <a:extLst>
                <a:ext uri="{FF2B5EF4-FFF2-40B4-BE49-F238E27FC236}">
                  <a16:creationId xmlns:a16="http://schemas.microsoft.com/office/drawing/2014/main" id="{E066B09E-4BD8-4BD4-8934-D6F482D18595}"/>
                </a:ext>
              </a:extLst>
            </p:cNvPr>
            <p:cNvSpPr/>
            <p:nvPr/>
          </p:nvSpPr>
          <p:spPr>
            <a:xfrm>
              <a:off x="2556710" y="5267098"/>
              <a:ext cx="148467" cy="83909"/>
            </a:xfrm>
            <a:custGeom>
              <a:avLst/>
              <a:gdLst>
                <a:gd name="connsiteX0" fmla="*/ 106513 w 148467"/>
                <a:gd name="connsiteY0" fmla="*/ 0 h 83909"/>
                <a:gd name="connsiteX1" fmla="*/ 74234 w 148467"/>
                <a:gd name="connsiteY1" fmla="*/ 15189 h 83909"/>
                <a:gd name="connsiteX2" fmla="*/ 41955 w 148467"/>
                <a:gd name="connsiteY2" fmla="*/ 0 h 83909"/>
                <a:gd name="connsiteX3" fmla="*/ 0 w 148467"/>
                <a:gd name="connsiteY3" fmla="*/ 41955 h 83909"/>
                <a:gd name="connsiteX4" fmla="*/ 41955 w 148467"/>
                <a:gd name="connsiteY4" fmla="*/ 83909 h 83909"/>
                <a:gd name="connsiteX5" fmla="*/ 74234 w 148467"/>
                <a:gd name="connsiteY5" fmla="*/ 68720 h 83909"/>
                <a:gd name="connsiteX6" fmla="*/ 106513 w 148467"/>
                <a:gd name="connsiteY6" fmla="*/ 83909 h 83909"/>
                <a:gd name="connsiteX7" fmla="*/ 148467 w 148467"/>
                <a:gd name="connsiteY7" fmla="*/ 41955 h 83909"/>
                <a:gd name="connsiteX8" fmla="*/ 106513 w 148467"/>
                <a:gd name="connsiteY8" fmla="*/ 0 h 83909"/>
                <a:gd name="connsiteX9" fmla="*/ 41968 w 148467"/>
                <a:gd name="connsiteY9" fmla="*/ 64558 h 83909"/>
                <a:gd name="connsiteX10" fmla="*/ 19378 w 148467"/>
                <a:gd name="connsiteY10" fmla="*/ 41968 h 83909"/>
                <a:gd name="connsiteX11" fmla="*/ 41968 w 148467"/>
                <a:gd name="connsiteY11" fmla="*/ 19378 h 83909"/>
                <a:gd name="connsiteX12" fmla="*/ 64558 w 148467"/>
                <a:gd name="connsiteY12" fmla="*/ 41968 h 83909"/>
                <a:gd name="connsiteX13" fmla="*/ 41968 w 148467"/>
                <a:gd name="connsiteY13" fmla="*/ 64558 h 83909"/>
                <a:gd name="connsiteX14" fmla="*/ 106513 w 148467"/>
                <a:gd name="connsiteY14" fmla="*/ 64558 h 83909"/>
                <a:gd name="connsiteX15" fmla="*/ 83923 w 148467"/>
                <a:gd name="connsiteY15" fmla="*/ 41968 h 83909"/>
                <a:gd name="connsiteX16" fmla="*/ 106513 w 148467"/>
                <a:gd name="connsiteY16" fmla="*/ 19378 h 83909"/>
                <a:gd name="connsiteX17" fmla="*/ 129103 w 148467"/>
                <a:gd name="connsiteY17" fmla="*/ 41968 h 83909"/>
                <a:gd name="connsiteX18" fmla="*/ 106513 w 148467"/>
                <a:gd name="connsiteY18" fmla="*/ 64558 h 8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467" h="83909">
                  <a:moveTo>
                    <a:pt x="106513" y="0"/>
                  </a:moveTo>
                  <a:cubicBezTo>
                    <a:pt x="93543" y="0"/>
                    <a:pt x="81938" y="5913"/>
                    <a:pt x="74234" y="15189"/>
                  </a:cubicBezTo>
                  <a:cubicBezTo>
                    <a:pt x="66529" y="5913"/>
                    <a:pt x="54924" y="0"/>
                    <a:pt x="41955" y="0"/>
                  </a:cubicBezTo>
                  <a:cubicBezTo>
                    <a:pt x="18827" y="0"/>
                    <a:pt x="0" y="18827"/>
                    <a:pt x="0" y="41955"/>
                  </a:cubicBezTo>
                  <a:cubicBezTo>
                    <a:pt x="0" y="65082"/>
                    <a:pt x="18827" y="83909"/>
                    <a:pt x="41955" y="83909"/>
                  </a:cubicBezTo>
                  <a:cubicBezTo>
                    <a:pt x="54924" y="83909"/>
                    <a:pt x="66529" y="77996"/>
                    <a:pt x="74234" y="68720"/>
                  </a:cubicBezTo>
                  <a:cubicBezTo>
                    <a:pt x="81938" y="77996"/>
                    <a:pt x="93543" y="83909"/>
                    <a:pt x="106513" y="83909"/>
                  </a:cubicBezTo>
                  <a:cubicBezTo>
                    <a:pt x="129640" y="83909"/>
                    <a:pt x="148467" y="65082"/>
                    <a:pt x="148467" y="41955"/>
                  </a:cubicBezTo>
                  <a:cubicBezTo>
                    <a:pt x="148467" y="18827"/>
                    <a:pt x="129654" y="0"/>
                    <a:pt x="106513" y="0"/>
                  </a:cubicBezTo>
                  <a:close/>
                  <a:moveTo>
                    <a:pt x="41968" y="64558"/>
                  </a:moveTo>
                  <a:cubicBezTo>
                    <a:pt x="29509" y="64558"/>
                    <a:pt x="19378" y="54428"/>
                    <a:pt x="19378" y="41968"/>
                  </a:cubicBezTo>
                  <a:cubicBezTo>
                    <a:pt x="19378" y="29509"/>
                    <a:pt x="29509" y="19378"/>
                    <a:pt x="41968" y="19378"/>
                  </a:cubicBezTo>
                  <a:cubicBezTo>
                    <a:pt x="54428" y="19378"/>
                    <a:pt x="64558" y="29509"/>
                    <a:pt x="64558" y="41968"/>
                  </a:cubicBezTo>
                  <a:cubicBezTo>
                    <a:pt x="64558" y="54428"/>
                    <a:pt x="54428" y="64558"/>
                    <a:pt x="41968" y="64558"/>
                  </a:cubicBezTo>
                  <a:close/>
                  <a:moveTo>
                    <a:pt x="106513" y="64558"/>
                  </a:moveTo>
                  <a:cubicBezTo>
                    <a:pt x="94053" y="64558"/>
                    <a:pt x="83923" y="54428"/>
                    <a:pt x="83923" y="41968"/>
                  </a:cubicBezTo>
                  <a:cubicBezTo>
                    <a:pt x="83923" y="29509"/>
                    <a:pt x="94053" y="19378"/>
                    <a:pt x="106513" y="19378"/>
                  </a:cubicBezTo>
                  <a:cubicBezTo>
                    <a:pt x="118972" y="19378"/>
                    <a:pt x="129103" y="29509"/>
                    <a:pt x="129103" y="41968"/>
                  </a:cubicBezTo>
                  <a:cubicBezTo>
                    <a:pt x="129103" y="54428"/>
                    <a:pt x="118972" y="64558"/>
                    <a:pt x="106513" y="64558"/>
                  </a:cubicBezTo>
                  <a:close/>
                </a:path>
              </a:pathLst>
            </a:custGeom>
            <a:solidFill>
              <a:srgbClr val="000000"/>
            </a:solidFill>
            <a:ln w="1378" cap="flat">
              <a:noFill/>
              <a:prstDash val="solid"/>
              <a:miter/>
            </a:ln>
          </p:spPr>
          <p:txBody>
            <a:bodyPr rtlCol="0" anchor="ctr"/>
            <a:lstStyle/>
            <a:p>
              <a:endParaRPr lang="en-US"/>
            </a:p>
          </p:txBody>
        </p:sp>
        <p:sp>
          <p:nvSpPr>
            <p:cNvPr id="2305" name="Forma libre: forma 2304">
              <a:extLst>
                <a:ext uri="{FF2B5EF4-FFF2-40B4-BE49-F238E27FC236}">
                  <a16:creationId xmlns:a16="http://schemas.microsoft.com/office/drawing/2014/main" id="{E5C8E32D-CEE3-4ED8-8E78-3B1D185B34B6}"/>
                </a:ext>
              </a:extLst>
            </p:cNvPr>
            <p:cNvSpPr/>
            <p:nvPr/>
          </p:nvSpPr>
          <p:spPr>
            <a:xfrm>
              <a:off x="2952123" y="5267084"/>
              <a:ext cx="102364" cy="83909"/>
            </a:xfrm>
            <a:custGeom>
              <a:avLst/>
              <a:gdLst>
                <a:gd name="connsiteX0" fmla="*/ 98422 w 102364"/>
                <a:gd name="connsiteY0" fmla="*/ 21225 h 83909"/>
                <a:gd name="connsiteX1" fmla="*/ 72139 w 102364"/>
                <a:gd name="connsiteY1" fmla="*/ 1888 h 83909"/>
                <a:gd name="connsiteX2" fmla="*/ 66405 w 102364"/>
                <a:gd name="connsiteY2" fmla="*/ 0 h 83909"/>
                <a:gd name="connsiteX3" fmla="*/ 9689 w 102364"/>
                <a:gd name="connsiteY3" fmla="*/ 0 h 83909"/>
                <a:gd name="connsiteX4" fmla="*/ 0 w 102364"/>
                <a:gd name="connsiteY4" fmla="*/ 9689 h 83909"/>
                <a:gd name="connsiteX5" fmla="*/ 0 w 102364"/>
                <a:gd name="connsiteY5" fmla="*/ 74234 h 83909"/>
                <a:gd name="connsiteX6" fmla="*/ 9689 w 102364"/>
                <a:gd name="connsiteY6" fmla="*/ 83909 h 83909"/>
                <a:gd name="connsiteX7" fmla="*/ 92675 w 102364"/>
                <a:gd name="connsiteY7" fmla="*/ 83909 h 83909"/>
                <a:gd name="connsiteX8" fmla="*/ 102364 w 102364"/>
                <a:gd name="connsiteY8" fmla="*/ 74234 h 83909"/>
                <a:gd name="connsiteX9" fmla="*/ 102364 w 102364"/>
                <a:gd name="connsiteY9" fmla="*/ 29013 h 83909"/>
                <a:gd name="connsiteX10" fmla="*/ 98422 w 102364"/>
                <a:gd name="connsiteY10" fmla="*/ 21225 h 83909"/>
                <a:gd name="connsiteX11" fmla="*/ 83000 w 102364"/>
                <a:gd name="connsiteY11" fmla="*/ 64572 h 83909"/>
                <a:gd name="connsiteX12" fmla="*/ 19378 w 102364"/>
                <a:gd name="connsiteY12" fmla="*/ 64572 h 83909"/>
                <a:gd name="connsiteX13" fmla="*/ 19378 w 102364"/>
                <a:gd name="connsiteY13" fmla="*/ 19392 h 83909"/>
                <a:gd name="connsiteX14" fmla="*/ 63235 w 102364"/>
                <a:gd name="connsiteY14" fmla="*/ 19392 h 83909"/>
                <a:gd name="connsiteX15" fmla="*/ 83013 w 102364"/>
                <a:gd name="connsiteY15" fmla="*/ 33947 h 83909"/>
                <a:gd name="connsiteX16" fmla="*/ 83013 w 102364"/>
                <a:gd name="connsiteY16" fmla="*/ 64572 h 8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2364" h="83909">
                  <a:moveTo>
                    <a:pt x="98422" y="21225"/>
                  </a:moveTo>
                  <a:lnTo>
                    <a:pt x="72139" y="1888"/>
                  </a:lnTo>
                  <a:cubicBezTo>
                    <a:pt x="70471" y="662"/>
                    <a:pt x="68459" y="0"/>
                    <a:pt x="66405" y="0"/>
                  </a:cubicBezTo>
                  <a:lnTo>
                    <a:pt x="9689" y="0"/>
                  </a:lnTo>
                  <a:cubicBezTo>
                    <a:pt x="4341" y="0"/>
                    <a:pt x="0" y="4341"/>
                    <a:pt x="0" y="9689"/>
                  </a:cubicBezTo>
                  <a:lnTo>
                    <a:pt x="0" y="74234"/>
                  </a:lnTo>
                  <a:cubicBezTo>
                    <a:pt x="0" y="79581"/>
                    <a:pt x="4328" y="83909"/>
                    <a:pt x="9689" y="83909"/>
                  </a:cubicBezTo>
                  <a:lnTo>
                    <a:pt x="92675" y="83909"/>
                  </a:lnTo>
                  <a:cubicBezTo>
                    <a:pt x="98023" y="83909"/>
                    <a:pt x="102364" y="79568"/>
                    <a:pt x="102364" y="74234"/>
                  </a:cubicBezTo>
                  <a:lnTo>
                    <a:pt x="102364" y="29013"/>
                  </a:lnTo>
                  <a:cubicBezTo>
                    <a:pt x="102364" y="25953"/>
                    <a:pt x="100903" y="23058"/>
                    <a:pt x="98422" y="21225"/>
                  </a:cubicBezTo>
                  <a:close/>
                  <a:moveTo>
                    <a:pt x="83000" y="64572"/>
                  </a:moveTo>
                  <a:lnTo>
                    <a:pt x="19378" y="64572"/>
                  </a:lnTo>
                  <a:lnTo>
                    <a:pt x="19378" y="19392"/>
                  </a:lnTo>
                  <a:lnTo>
                    <a:pt x="63235" y="19392"/>
                  </a:lnTo>
                  <a:lnTo>
                    <a:pt x="83013" y="33947"/>
                  </a:lnTo>
                  <a:lnTo>
                    <a:pt x="83013" y="64572"/>
                  </a:lnTo>
                  <a:close/>
                </a:path>
              </a:pathLst>
            </a:custGeom>
            <a:solidFill>
              <a:srgbClr val="000000"/>
            </a:solidFill>
            <a:ln w="1378" cap="flat">
              <a:noFill/>
              <a:prstDash val="solid"/>
              <a:miter/>
            </a:ln>
          </p:spPr>
          <p:txBody>
            <a:bodyPr rtlCol="0" anchor="ctr"/>
            <a:lstStyle/>
            <a:p>
              <a:endParaRPr lang="en-US"/>
            </a:p>
          </p:txBody>
        </p:sp>
      </p:grpSp>
      <p:grpSp>
        <p:nvGrpSpPr>
          <p:cNvPr id="2306" name="Gráfico 3">
            <a:extLst>
              <a:ext uri="{FF2B5EF4-FFF2-40B4-BE49-F238E27FC236}">
                <a16:creationId xmlns:a16="http://schemas.microsoft.com/office/drawing/2014/main" id="{C6518BAB-155C-4C6A-8E1C-688C1BCEDAF9}"/>
              </a:ext>
            </a:extLst>
          </p:cNvPr>
          <p:cNvGrpSpPr/>
          <p:nvPr/>
        </p:nvGrpSpPr>
        <p:grpSpPr>
          <a:xfrm>
            <a:off x="1694863" y="4907590"/>
            <a:ext cx="583753" cy="583725"/>
            <a:chOff x="1694863" y="4907590"/>
            <a:chExt cx="583753" cy="583725"/>
          </a:xfrm>
          <a:solidFill>
            <a:srgbClr val="000000"/>
          </a:solidFill>
        </p:grpSpPr>
        <p:sp>
          <p:nvSpPr>
            <p:cNvPr id="2307" name="Forma libre: forma 2306">
              <a:extLst>
                <a:ext uri="{FF2B5EF4-FFF2-40B4-BE49-F238E27FC236}">
                  <a16:creationId xmlns:a16="http://schemas.microsoft.com/office/drawing/2014/main" id="{C2B5040A-70FF-4657-B10F-2C8378B4F70F}"/>
                </a:ext>
              </a:extLst>
            </p:cNvPr>
            <p:cNvSpPr/>
            <p:nvPr/>
          </p:nvSpPr>
          <p:spPr>
            <a:xfrm>
              <a:off x="1814497" y="5027196"/>
              <a:ext cx="344485" cy="344485"/>
            </a:xfrm>
            <a:custGeom>
              <a:avLst/>
              <a:gdLst>
                <a:gd name="connsiteX0" fmla="*/ 172243 w 344485"/>
                <a:gd name="connsiteY0" fmla="*/ 0 h 344485"/>
                <a:gd name="connsiteX1" fmla="*/ 0 w 344485"/>
                <a:gd name="connsiteY1" fmla="*/ 172243 h 344485"/>
                <a:gd name="connsiteX2" fmla="*/ 172243 w 344485"/>
                <a:gd name="connsiteY2" fmla="*/ 344485 h 344485"/>
                <a:gd name="connsiteX3" fmla="*/ 344485 w 344485"/>
                <a:gd name="connsiteY3" fmla="*/ 172243 h 344485"/>
                <a:gd name="connsiteX4" fmla="*/ 172243 w 344485"/>
                <a:gd name="connsiteY4" fmla="*/ 0 h 344485"/>
                <a:gd name="connsiteX5" fmla="*/ 172243 w 344485"/>
                <a:gd name="connsiteY5" fmla="*/ 325120 h 344485"/>
                <a:gd name="connsiteX6" fmla="*/ 19365 w 344485"/>
                <a:gd name="connsiteY6" fmla="*/ 172243 h 344485"/>
                <a:gd name="connsiteX7" fmla="*/ 172243 w 344485"/>
                <a:gd name="connsiteY7" fmla="*/ 19365 h 344485"/>
                <a:gd name="connsiteX8" fmla="*/ 325121 w 344485"/>
                <a:gd name="connsiteY8" fmla="*/ 172243 h 344485"/>
                <a:gd name="connsiteX9" fmla="*/ 172243 w 344485"/>
                <a:gd name="connsiteY9" fmla="*/ 325120 h 34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485" h="344485">
                  <a:moveTo>
                    <a:pt x="172243" y="0"/>
                  </a:moveTo>
                  <a:cubicBezTo>
                    <a:pt x="77266" y="0"/>
                    <a:pt x="0" y="77266"/>
                    <a:pt x="0" y="172243"/>
                  </a:cubicBezTo>
                  <a:cubicBezTo>
                    <a:pt x="0" y="267219"/>
                    <a:pt x="77266" y="344485"/>
                    <a:pt x="172243" y="344485"/>
                  </a:cubicBezTo>
                  <a:cubicBezTo>
                    <a:pt x="267219" y="344485"/>
                    <a:pt x="344485" y="267219"/>
                    <a:pt x="344485" y="172243"/>
                  </a:cubicBezTo>
                  <a:cubicBezTo>
                    <a:pt x="344485" y="77266"/>
                    <a:pt x="267219" y="0"/>
                    <a:pt x="172243" y="0"/>
                  </a:cubicBezTo>
                  <a:close/>
                  <a:moveTo>
                    <a:pt x="172243" y="325120"/>
                  </a:moveTo>
                  <a:cubicBezTo>
                    <a:pt x="87948" y="325120"/>
                    <a:pt x="19365" y="256538"/>
                    <a:pt x="19365" y="172243"/>
                  </a:cubicBezTo>
                  <a:cubicBezTo>
                    <a:pt x="19365" y="87948"/>
                    <a:pt x="87948" y="19365"/>
                    <a:pt x="172243" y="19365"/>
                  </a:cubicBezTo>
                  <a:cubicBezTo>
                    <a:pt x="256538" y="19365"/>
                    <a:pt x="325121" y="87948"/>
                    <a:pt x="325121" y="172243"/>
                  </a:cubicBezTo>
                  <a:cubicBezTo>
                    <a:pt x="325121" y="256538"/>
                    <a:pt x="256552" y="325120"/>
                    <a:pt x="172243" y="325120"/>
                  </a:cubicBezTo>
                  <a:close/>
                </a:path>
              </a:pathLst>
            </a:custGeom>
            <a:solidFill>
              <a:srgbClr val="000000"/>
            </a:solidFill>
            <a:ln w="1378" cap="flat">
              <a:noFill/>
              <a:prstDash val="solid"/>
              <a:miter/>
            </a:ln>
          </p:spPr>
          <p:txBody>
            <a:bodyPr rtlCol="0" anchor="ctr"/>
            <a:lstStyle/>
            <a:p>
              <a:endParaRPr lang="en-US"/>
            </a:p>
          </p:txBody>
        </p:sp>
        <p:sp>
          <p:nvSpPr>
            <p:cNvPr id="2308" name="Forma libre: forma 2307">
              <a:extLst>
                <a:ext uri="{FF2B5EF4-FFF2-40B4-BE49-F238E27FC236}">
                  <a16:creationId xmlns:a16="http://schemas.microsoft.com/office/drawing/2014/main" id="{E4CF7527-692C-4A1E-A5B0-148264EBB4DE}"/>
                </a:ext>
              </a:extLst>
            </p:cNvPr>
            <p:cNvSpPr/>
            <p:nvPr/>
          </p:nvSpPr>
          <p:spPr>
            <a:xfrm>
              <a:off x="1858367" y="5071067"/>
              <a:ext cx="256744" cy="256744"/>
            </a:xfrm>
            <a:custGeom>
              <a:avLst/>
              <a:gdLst>
                <a:gd name="connsiteX0" fmla="*/ 128372 w 256744"/>
                <a:gd name="connsiteY0" fmla="*/ 0 h 256744"/>
                <a:gd name="connsiteX1" fmla="*/ 0 w 256744"/>
                <a:gd name="connsiteY1" fmla="*/ 128372 h 256744"/>
                <a:gd name="connsiteX2" fmla="*/ 128372 w 256744"/>
                <a:gd name="connsiteY2" fmla="*/ 256745 h 256744"/>
                <a:gd name="connsiteX3" fmla="*/ 256745 w 256744"/>
                <a:gd name="connsiteY3" fmla="*/ 128372 h 256744"/>
                <a:gd name="connsiteX4" fmla="*/ 128372 w 256744"/>
                <a:gd name="connsiteY4" fmla="*/ 0 h 256744"/>
                <a:gd name="connsiteX5" fmla="*/ 128372 w 256744"/>
                <a:gd name="connsiteY5" fmla="*/ 237380 h 256744"/>
                <a:gd name="connsiteX6" fmla="*/ 19365 w 256744"/>
                <a:gd name="connsiteY6" fmla="*/ 128372 h 256744"/>
                <a:gd name="connsiteX7" fmla="*/ 128372 w 256744"/>
                <a:gd name="connsiteY7" fmla="*/ 19364 h 256744"/>
                <a:gd name="connsiteX8" fmla="*/ 237380 w 256744"/>
                <a:gd name="connsiteY8" fmla="*/ 128372 h 256744"/>
                <a:gd name="connsiteX9" fmla="*/ 128372 w 256744"/>
                <a:gd name="connsiteY9" fmla="*/ 237380 h 25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744" h="256744">
                  <a:moveTo>
                    <a:pt x="128372" y="0"/>
                  </a:moveTo>
                  <a:cubicBezTo>
                    <a:pt x="57584" y="0"/>
                    <a:pt x="0" y="57584"/>
                    <a:pt x="0" y="128372"/>
                  </a:cubicBezTo>
                  <a:cubicBezTo>
                    <a:pt x="0" y="199160"/>
                    <a:pt x="57584" y="256745"/>
                    <a:pt x="128372" y="256745"/>
                  </a:cubicBezTo>
                  <a:cubicBezTo>
                    <a:pt x="199160" y="256745"/>
                    <a:pt x="256745" y="199160"/>
                    <a:pt x="256745" y="128372"/>
                  </a:cubicBezTo>
                  <a:cubicBezTo>
                    <a:pt x="256758" y="57584"/>
                    <a:pt x="199160" y="0"/>
                    <a:pt x="128372" y="0"/>
                  </a:cubicBezTo>
                  <a:close/>
                  <a:moveTo>
                    <a:pt x="128372" y="237380"/>
                  </a:moveTo>
                  <a:cubicBezTo>
                    <a:pt x="68266" y="237380"/>
                    <a:pt x="19365" y="188479"/>
                    <a:pt x="19365" y="128372"/>
                  </a:cubicBezTo>
                  <a:cubicBezTo>
                    <a:pt x="19365" y="68266"/>
                    <a:pt x="68266" y="19364"/>
                    <a:pt x="128372" y="19364"/>
                  </a:cubicBezTo>
                  <a:cubicBezTo>
                    <a:pt x="188479" y="19364"/>
                    <a:pt x="237380" y="68266"/>
                    <a:pt x="237380" y="128372"/>
                  </a:cubicBezTo>
                  <a:cubicBezTo>
                    <a:pt x="237380" y="188479"/>
                    <a:pt x="188493" y="237380"/>
                    <a:pt x="128372" y="237380"/>
                  </a:cubicBezTo>
                  <a:close/>
                </a:path>
              </a:pathLst>
            </a:custGeom>
            <a:solidFill>
              <a:srgbClr val="000000"/>
            </a:solidFill>
            <a:ln w="1378" cap="flat">
              <a:noFill/>
              <a:prstDash val="solid"/>
              <a:miter/>
            </a:ln>
          </p:spPr>
          <p:txBody>
            <a:bodyPr rtlCol="0" anchor="ctr"/>
            <a:lstStyle/>
            <a:p>
              <a:endParaRPr lang="en-US"/>
            </a:p>
          </p:txBody>
        </p:sp>
        <p:sp>
          <p:nvSpPr>
            <p:cNvPr id="2309" name="Forma libre: forma 2308">
              <a:extLst>
                <a:ext uri="{FF2B5EF4-FFF2-40B4-BE49-F238E27FC236}">
                  <a16:creationId xmlns:a16="http://schemas.microsoft.com/office/drawing/2014/main" id="{79BE3E11-FDF2-444F-96F6-22BC445AAFAF}"/>
                </a:ext>
              </a:extLst>
            </p:cNvPr>
            <p:cNvSpPr/>
            <p:nvPr/>
          </p:nvSpPr>
          <p:spPr>
            <a:xfrm>
              <a:off x="1945102" y="5103332"/>
              <a:ext cx="83371" cy="192255"/>
            </a:xfrm>
            <a:custGeom>
              <a:avLst/>
              <a:gdLst>
                <a:gd name="connsiteX0" fmla="*/ 63993 w 83371"/>
                <a:gd name="connsiteY0" fmla="*/ 64172 h 192255"/>
                <a:gd name="connsiteX1" fmla="*/ 73682 w 83371"/>
                <a:gd name="connsiteY1" fmla="*/ 73862 h 192255"/>
                <a:gd name="connsiteX2" fmla="*/ 83372 w 83371"/>
                <a:gd name="connsiteY2" fmla="*/ 64172 h 192255"/>
                <a:gd name="connsiteX3" fmla="*/ 51341 w 83371"/>
                <a:gd name="connsiteY3" fmla="*/ 23706 h 192255"/>
                <a:gd name="connsiteX4" fmla="*/ 51341 w 83371"/>
                <a:gd name="connsiteY4" fmla="*/ 9675 h 192255"/>
                <a:gd name="connsiteX5" fmla="*/ 41651 w 83371"/>
                <a:gd name="connsiteY5" fmla="*/ 0 h 192255"/>
                <a:gd name="connsiteX6" fmla="*/ 31962 w 83371"/>
                <a:gd name="connsiteY6" fmla="*/ 9675 h 192255"/>
                <a:gd name="connsiteX7" fmla="*/ 31962 w 83371"/>
                <a:gd name="connsiteY7" fmla="*/ 23761 h 192255"/>
                <a:gd name="connsiteX8" fmla="*/ 110 w 83371"/>
                <a:gd name="connsiteY8" fmla="*/ 64186 h 192255"/>
                <a:gd name="connsiteX9" fmla="*/ 31962 w 83371"/>
                <a:gd name="connsiteY9" fmla="*/ 104611 h 192255"/>
                <a:gd name="connsiteX10" fmla="*/ 31962 w 83371"/>
                <a:gd name="connsiteY10" fmla="*/ 148026 h 192255"/>
                <a:gd name="connsiteX11" fmla="*/ 19379 w 83371"/>
                <a:gd name="connsiteY11" fmla="*/ 128069 h 192255"/>
                <a:gd name="connsiteX12" fmla="*/ 9689 w 83371"/>
                <a:gd name="connsiteY12" fmla="*/ 118393 h 192255"/>
                <a:gd name="connsiteX13" fmla="*/ 0 w 83371"/>
                <a:gd name="connsiteY13" fmla="*/ 128069 h 192255"/>
                <a:gd name="connsiteX14" fmla="*/ 31948 w 83371"/>
                <a:gd name="connsiteY14" fmla="*/ 168508 h 192255"/>
                <a:gd name="connsiteX15" fmla="*/ 31948 w 83371"/>
                <a:gd name="connsiteY15" fmla="*/ 182566 h 192255"/>
                <a:gd name="connsiteX16" fmla="*/ 41638 w 83371"/>
                <a:gd name="connsiteY16" fmla="*/ 192255 h 192255"/>
                <a:gd name="connsiteX17" fmla="*/ 51327 w 83371"/>
                <a:gd name="connsiteY17" fmla="*/ 182566 h 192255"/>
                <a:gd name="connsiteX18" fmla="*/ 51327 w 83371"/>
                <a:gd name="connsiteY18" fmla="*/ 168508 h 192255"/>
                <a:gd name="connsiteX19" fmla="*/ 83275 w 83371"/>
                <a:gd name="connsiteY19" fmla="*/ 128069 h 192255"/>
                <a:gd name="connsiteX20" fmla="*/ 51327 w 83371"/>
                <a:gd name="connsiteY20" fmla="*/ 87631 h 192255"/>
                <a:gd name="connsiteX21" fmla="*/ 51327 w 83371"/>
                <a:gd name="connsiteY21" fmla="*/ 44187 h 192255"/>
                <a:gd name="connsiteX22" fmla="*/ 63993 w 83371"/>
                <a:gd name="connsiteY22" fmla="*/ 64172 h 192255"/>
                <a:gd name="connsiteX23" fmla="*/ 19475 w 83371"/>
                <a:gd name="connsiteY23" fmla="*/ 64172 h 192255"/>
                <a:gd name="connsiteX24" fmla="*/ 31962 w 83371"/>
                <a:gd name="connsiteY24" fmla="*/ 44270 h 192255"/>
                <a:gd name="connsiteX25" fmla="*/ 31962 w 83371"/>
                <a:gd name="connsiteY25" fmla="*/ 84075 h 192255"/>
                <a:gd name="connsiteX26" fmla="*/ 19475 w 83371"/>
                <a:gd name="connsiteY26" fmla="*/ 64172 h 192255"/>
                <a:gd name="connsiteX27" fmla="*/ 63911 w 83371"/>
                <a:gd name="connsiteY27" fmla="*/ 128055 h 192255"/>
                <a:gd name="connsiteX28" fmla="*/ 51327 w 83371"/>
                <a:gd name="connsiteY28" fmla="*/ 148013 h 192255"/>
                <a:gd name="connsiteX29" fmla="*/ 51327 w 83371"/>
                <a:gd name="connsiteY29" fmla="*/ 108112 h 192255"/>
                <a:gd name="connsiteX30" fmla="*/ 63911 w 83371"/>
                <a:gd name="connsiteY30" fmla="*/ 128055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371" h="192255">
                  <a:moveTo>
                    <a:pt x="63993" y="64172"/>
                  </a:moveTo>
                  <a:cubicBezTo>
                    <a:pt x="63993" y="69520"/>
                    <a:pt x="68335" y="73862"/>
                    <a:pt x="73682" y="73862"/>
                  </a:cubicBezTo>
                  <a:cubicBezTo>
                    <a:pt x="79030" y="73862"/>
                    <a:pt x="83372" y="69520"/>
                    <a:pt x="83372" y="64172"/>
                  </a:cubicBezTo>
                  <a:cubicBezTo>
                    <a:pt x="83372" y="44532"/>
                    <a:pt x="69672" y="28048"/>
                    <a:pt x="51341" y="23706"/>
                  </a:cubicBezTo>
                  <a:lnTo>
                    <a:pt x="51341" y="9675"/>
                  </a:lnTo>
                  <a:cubicBezTo>
                    <a:pt x="51341" y="4328"/>
                    <a:pt x="46999" y="0"/>
                    <a:pt x="41651" y="0"/>
                  </a:cubicBezTo>
                  <a:cubicBezTo>
                    <a:pt x="36304" y="0"/>
                    <a:pt x="31962" y="4341"/>
                    <a:pt x="31962" y="9675"/>
                  </a:cubicBezTo>
                  <a:lnTo>
                    <a:pt x="31962" y="23761"/>
                  </a:lnTo>
                  <a:cubicBezTo>
                    <a:pt x="13714" y="28172"/>
                    <a:pt x="110" y="44601"/>
                    <a:pt x="110" y="64186"/>
                  </a:cubicBezTo>
                  <a:cubicBezTo>
                    <a:pt x="110" y="83771"/>
                    <a:pt x="13714" y="100187"/>
                    <a:pt x="31962" y="104611"/>
                  </a:cubicBezTo>
                  <a:lnTo>
                    <a:pt x="31962" y="148026"/>
                  </a:lnTo>
                  <a:cubicBezTo>
                    <a:pt x="24547" y="144415"/>
                    <a:pt x="19379" y="136862"/>
                    <a:pt x="19379" y="128069"/>
                  </a:cubicBezTo>
                  <a:cubicBezTo>
                    <a:pt x="19379" y="122721"/>
                    <a:pt x="15037" y="118393"/>
                    <a:pt x="9689" y="118393"/>
                  </a:cubicBezTo>
                  <a:cubicBezTo>
                    <a:pt x="4342" y="118393"/>
                    <a:pt x="0" y="122735"/>
                    <a:pt x="0" y="128069"/>
                  </a:cubicBezTo>
                  <a:cubicBezTo>
                    <a:pt x="0" y="147682"/>
                    <a:pt x="13659" y="164125"/>
                    <a:pt x="31948" y="168508"/>
                  </a:cubicBezTo>
                  <a:lnTo>
                    <a:pt x="31948" y="182566"/>
                  </a:lnTo>
                  <a:cubicBezTo>
                    <a:pt x="31948" y="187914"/>
                    <a:pt x="36290" y="192255"/>
                    <a:pt x="41638" y="192255"/>
                  </a:cubicBezTo>
                  <a:cubicBezTo>
                    <a:pt x="46985" y="192255"/>
                    <a:pt x="51327" y="187914"/>
                    <a:pt x="51327" y="182566"/>
                  </a:cubicBezTo>
                  <a:lnTo>
                    <a:pt x="51327" y="168508"/>
                  </a:lnTo>
                  <a:cubicBezTo>
                    <a:pt x="69617" y="164125"/>
                    <a:pt x="83275" y="147682"/>
                    <a:pt x="83275" y="128069"/>
                  </a:cubicBezTo>
                  <a:cubicBezTo>
                    <a:pt x="83275" y="108456"/>
                    <a:pt x="69617" y="92013"/>
                    <a:pt x="51327" y="87631"/>
                  </a:cubicBezTo>
                  <a:lnTo>
                    <a:pt x="51327" y="44187"/>
                  </a:lnTo>
                  <a:cubicBezTo>
                    <a:pt x="58797" y="47757"/>
                    <a:pt x="63993" y="55337"/>
                    <a:pt x="63993" y="64172"/>
                  </a:cubicBezTo>
                  <a:close/>
                  <a:moveTo>
                    <a:pt x="19475" y="64172"/>
                  </a:moveTo>
                  <a:cubicBezTo>
                    <a:pt x="19475" y="55420"/>
                    <a:pt x="24602" y="47909"/>
                    <a:pt x="31962" y="44270"/>
                  </a:cubicBezTo>
                  <a:lnTo>
                    <a:pt x="31962" y="84075"/>
                  </a:lnTo>
                  <a:cubicBezTo>
                    <a:pt x="24602" y="80436"/>
                    <a:pt x="19475" y="72924"/>
                    <a:pt x="19475" y="64172"/>
                  </a:cubicBezTo>
                  <a:close/>
                  <a:moveTo>
                    <a:pt x="63911" y="128055"/>
                  </a:moveTo>
                  <a:cubicBezTo>
                    <a:pt x="63911" y="136849"/>
                    <a:pt x="58742" y="144388"/>
                    <a:pt x="51327" y="148013"/>
                  </a:cubicBezTo>
                  <a:lnTo>
                    <a:pt x="51327" y="108112"/>
                  </a:lnTo>
                  <a:cubicBezTo>
                    <a:pt x="58742" y="111723"/>
                    <a:pt x="63911" y="119262"/>
                    <a:pt x="63911" y="128055"/>
                  </a:cubicBezTo>
                  <a:close/>
                </a:path>
              </a:pathLst>
            </a:custGeom>
            <a:solidFill>
              <a:srgbClr val="000000"/>
            </a:solidFill>
            <a:ln w="1378" cap="flat">
              <a:noFill/>
              <a:prstDash val="solid"/>
              <a:miter/>
            </a:ln>
          </p:spPr>
          <p:txBody>
            <a:bodyPr rtlCol="0" anchor="ctr"/>
            <a:lstStyle/>
            <a:p>
              <a:endParaRPr lang="en-US"/>
            </a:p>
          </p:txBody>
        </p:sp>
        <p:sp>
          <p:nvSpPr>
            <p:cNvPr id="2310" name="Forma libre: forma 2309">
              <a:extLst>
                <a:ext uri="{FF2B5EF4-FFF2-40B4-BE49-F238E27FC236}">
                  <a16:creationId xmlns:a16="http://schemas.microsoft.com/office/drawing/2014/main" id="{A17E128B-9DF3-4DC8-B72F-7B161151C684}"/>
                </a:ext>
              </a:extLst>
            </p:cNvPr>
            <p:cNvSpPr/>
            <p:nvPr/>
          </p:nvSpPr>
          <p:spPr>
            <a:xfrm>
              <a:off x="1694863" y="4907590"/>
              <a:ext cx="583753" cy="583725"/>
            </a:xfrm>
            <a:custGeom>
              <a:avLst/>
              <a:gdLst>
                <a:gd name="connsiteX0" fmla="*/ 574064 w 583753"/>
                <a:gd name="connsiteY0" fmla="*/ 238400 h 583725"/>
                <a:gd name="connsiteX1" fmla="*/ 513365 w 583753"/>
                <a:gd name="connsiteY1" fmla="*/ 238400 h 583725"/>
                <a:gd name="connsiteX2" fmla="*/ 486254 w 583753"/>
                <a:gd name="connsiteY2" fmla="*/ 173084 h 583725"/>
                <a:gd name="connsiteX3" fmla="*/ 529215 w 583753"/>
                <a:gd name="connsiteY3" fmla="*/ 130123 h 583725"/>
                <a:gd name="connsiteX4" fmla="*/ 529215 w 583753"/>
                <a:gd name="connsiteY4" fmla="*/ 116436 h 583725"/>
                <a:gd name="connsiteX5" fmla="*/ 467303 w 583753"/>
                <a:gd name="connsiteY5" fmla="*/ 54525 h 583725"/>
                <a:gd name="connsiteX6" fmla="*/ 453617 w 583753"/>
                <a:gd name="connsiteY6" fmla="*/ 54525 h 583725"/>
                <a:gd name="connsiteX7" fmla="*/ 410656 w 583753"/>
                <a:gd name="connsiteY7" fmla="*/ 97485 h 583725"/>
                <a:gd name="connsiteX8" fmla="*/ 345340 w 583753"/>
                <a:gd name="connsiteY8" fmla="*/ 70375 h 583725"/>
                <a:gd name="connsiteX9" fmla="*/ 345340 w 583753"/>
                <a:gd name="connsiteY9" fmla="*/ 9675 h 583725"/>
                <a:gd name="connsiteX10" fmla="*/ 335651 w 583753"/>
                <a:gd name="connsiteY10" fmla="*/ 0 h 583725"/>
                <a:gd name="connsiteX11" fmla="*/ 248103 w 583753"/>
                <a:gd name="connsiteY11" fmla="*/ 0 h 583725"/>
                <a:gd name="connsiteX12" fmla="*/ 238414 w 583753"/>
                <a:gd name="connsiteY12" fmla="*/ 9675 h 583725"/>
                <a:gd name="connsiteX13" fmla="*/ 238414 w 583753"/>
                <a:gd name="connsiteY13" fmla="*/ 70375 h 583725"/>
                <a:gd name="connsiteX14" fmla="*/ 173097 w 583753"/>
                <a:gd name="connsiteY14" fmla="*/ 97485 h 583725"/>
                <a:gd name="connsiteX15" fmla="*/ 130137 w 583753"/>
                <a:gd name="connsiteY15" fmla="*/ 54525 h 583725"/>
                <a:gd name="connsiteX16" fmla="*/ 116450 w 583753"/>
                <a:gd name="connsiteY16" fmla="*/ 54525 h 583725"/>
                <a:gd name="connsiteX17" fmla="*/ 54538 w 583753"/>
                <a:gd name="connsiteY17" fmla="*/ 116436 h 583725"/>
                <a:gd name="connsiteX18" fmla="*/ 54538 w 583753"/>
                <a:gd name="connsiteY18" fmla="*/ 130123 h 583725"/>
                <a:gd name="connsiteX19" fmla="*/ 97499 w 583753"/>
                <a:gd name="connsiteY19" fmla="*/ 173084 h 583725"/>
                <a:gd name="connsiteX20" fmla="*/ 70388 w 583753"/>
                <a:gd name="connsiteY20" fmla="*/ 238400 h 583725"/>
                <a:gd name="connsiteX21" fmla="*/ 9689 w 583753"/>
                <a:gd name="connsiteY21" fmla="*/ 238400 h 583725"/>
                <a:gd name="connsiteX22" fmla="*/ 0 w 583753"/>
                <a:gd name="connsiteY22" fmla="*/ 248089 h 583725"/>
                <a:gd name="connsiteX23" fmla="*/ 0 w 583753"/>
                <a:gd name="connsiteY23" fmla="*/ 335637 h 583725"/>
                <a:gd name="connsiteX24" fmla="*/ 9689 w 583753"/>
                <a:gd name="connsiteY24" fmla="*/ 345312 h 583725"/>
                <a:gd name="connsiteX25" fmla="*/ 70388 w 583753"/>
                <a:gd name="connsiteY25" fmla="*/ 345312 h 583725"/>
                <a:gd name="connsiteX26" fmla="*/ 97499 w 583753"/>
                <a:gd name="connsiteY26" fmla="*/ 410629 h 583725"/>
                <a:gd name="connsiteX27" fmla="*/ 54538 w 583753"/>
                <a:gd name="connsiteY27" fmla="*/ 453590 h 583725"/>
                <a:gd name="connsiteX28" fmla="*/ 54538 w 583753"/>
                <a:gd name="connsiteY28" fmla="*/ 467276 h 583725"/>
                <a:gd name="connsiteX29" fmla="*/ 116450 w 583753"/>
                <a:gd name="connsiteY29" fmla="*/ 529188 h 583725"/>
                <a:gd name="connsiteX30" fmla="*/ 130137 w 583753"/>
                <a:gd name="connsiteY30" fmla="*/ 529188 h 583725"/>
                <a:gd name="connsiteX31" fmla="*/ 173097 w 583753"/>
                <a:gd name="connsiteY31" fmla="*/ 486227 h 583725"/>
                <a:gd name="connsiteX32" fmla="*/ 238414 w 583753"/>
                <a:gd name="connsiteY32" fmla="*/ 513337 h 583725"/>
                <a:gd name="connsiteX33" fmla="*/ 238414 w 583753"/>
                <a:gd name="connsiteY33" fmla="*/ 574037 h 583725"/>
                <a:gd name="connsiteX34" fmla="*/ 248103 w 583753"/>
                <a:gd name="connsiteY34" fmla="*/ 583726 h 583725"/>
                <a:gd name="connsiteX35" fmla="*/ 335651 w 583753"/>
                <a:gd name="connsiteY35" fmla="*/ 583726 h 583725"/>
                <a:gd name="connsiteX36" fmla="*/ 345340 w 583753"/>
                <a:gd name="connsiteY36" fmla="*/ 574037 h 583725"/>
                <a:gd name="connsiteX37" fmla="*/ 345340 w 583753"/>
                <a:gd name="connsiteY37" fmla="*/ 513337 h 583725"/>
                <a:gd name="connsiteX38" fmla="*/ 410656 w 583753"/>
                <a:gd name="connsiteY38" fmla="*/ 486227 h 583725"/>
                <a:gd name="connsiteX39" fmla="*/ 453617 w 583753"/>
                <a:gd name="connsiteY39" fmla="*/ 529188 h 583725"/>
                <a:gd name="connsiteX40" fmla="*/ 467303 w 583753"/>
                <a:gd name="connsiteY40" fmla="*/ 529188 h 583725"/>
                <a:gd name="connsiteX41" fmla="*/ 529215 w 583753"/>
                <a:gd name="connsiteY41" fmla="*/ 467276 h 583725"/>
                <a:gd name="connsiteX42" fmla="*/ 529215 w 583753"/>
                <a:gd name="connsiteY42" fmla="*/ 453590 h 583725"/>
                <a:gd name="connsiteX43" fmla="*/ 486254 w 583753"/>
                <a:gd name="connsiteY43" fmla="*/ 410629 h 583725"/>
                <a:gd name="connsiteX44" fmla="*/ 513365 w 583753"/>
                <a:gd name="connsiteY44" fmla="*/ 345312 h 583725"/>
                <a:gd name="connsiteX45" fmla="*/ 574064 w 583753"/>
                <a:gd name="connsiteY45" fmla="*/ 345312 h 583725"/>
                <a:gd name="connsiteX46" fmla="*/ 583753 w 583753"/>
                <a:gd name="connsiteY46" fmla="*/ 335637 h 583725"/>
                <a:gd name="connsiteX47" fmla="*/ 583753 w 583753"/>
                <a:gd name="connsiteY47" fmla="*/ 248089 h 583725"/>
                <a:gd name="connsiteX48" fmla="*/ 574064 w 583753"/>
                <a:gd name="connsiteY48" fmla="*/ 238400 h 583725"/>
                <a:gd name="connsiteX49" fmla="*/ 564375 w 583753"/>
                <a:gd name="connsiteY49" fmla="*/ 325948 h 583725"/>
                <a:gd name="connsiteX50" fmla="*/ 505592 w 583753"/>
                <a:gd name="connsiteY50" fmla="*/ 325948 h 583725"/>
                <a:gd name="connsiteX51" fmla="*/ 496109 w 583753"/>
                <a:gd name="connsiteY51" fmla="*/ 333694 h 583725"/>
                <a:gd name="connsiteX52" fmla="*/ 465842 w 583753"/>
                <a:gd name="connsiteY52" fmla="*/ 406632 h 583725"/>
                <a:gd name="connsiteX53" fmla="*/ 467069 w 583753"/>
                <a:gd name="connsiteY53" fmla="*/ 418816 h 583725"/>
                <a:gd name="connsiteX54" fmla="*/ 508679 w 583753"/>
                <a:gd name="connsiteY54" fmla="*/ 460426 h 583725"/>
                <a:gd name="connsiteX55" fmla="*/ 460467 w 583753"/>
                <a:gd name="connsiteY55" fmla="*/ 508638 h 583725"/>
                <a:gd name="connsiteX56" fmla="*/ 418857 w 583753"/>
                <a:gd name="connsiteY56" fmla="*/ 467028 h 583725"/>
                <a:gd name="connsiteX57" fmla="*/ 406673 w 583753"/>
                <a:gd name="connsiteY57" fmla="*/ 465801 h 583725"/>
                <a:gd name="connsiteX58" fmla="*/ 333735 w 583753"/>
                <a:gd name="connsiteY58" fmla="*/ 496068 h 583725"/>
                <a:gd name="connsiteX59" fmla="*/ 325989 w 583753"/>
                <a:gd name="connsiteY59" fmla="*/ 505550 h 583725"/>
                <a:gd name="connsiteX60" fmla="*/ 325989 w 583753"/>
                <a:gd name="connsiteY60" fmla="*/ 564333 h 583725"/>
                <a:gd name="connsiteX61" fmla="*/ 257806 w 583753"/>
                <a:gd name="connsiteY61" fmla="*/ 564333 h 583725"/>
                <a:gd name="connsiteX62" fmla="*/ 257806 w 583753"/>
                <a:gd name="connsiteY62" fmla="*/ 505550 h 583725"/>
                <a:gd name="connsiteX63" fmla="*/ 250060 w 583753"/>
                <a:gd name="connsiteY63" fmla="*/ 496068 h 583725"/>
                <a:gd name="connsiteX64" fmla="*/ 177122 w 583753"/>
                <a:gd name="connsiteY64" fmla="*/ 465801 h 583725"/>
                <a:gd name="connsiteX65" fmla="*/ 164938 w 583753"/>
                <a:gd name="connsiteY65" fmla="*/ 467028 h 583725"/>
                <a:gd name="connsiteX66" fmla="*/ 123328 w 583753"/>
                <a:gd name="connsiteY66" fmla="*/ 508638 h 583725"/>
                <a:gd name="connsiteX67" fmla="*/ 75116 w 583753"/>
                <a:gd name="connsiteY67" fmla="*/ 460426 h 583725"/>
                <a:gd name="connsiteX68" fmla="*/ 116726 w 583753"/>
                <a:gd name="connsiteY68" fmla="*/ 418816 h 583725"/>
                <a:gd name="connsiteX69" fmla="*/ 117953 w 583753"/>
                <a:gd name="connsiteY69" fmla="*/ 406632 h 583725"/>
                <a:gd name="connsiteX70" fmla="*/ 87686 w 583753"/>
                <a:gd name="connsiteY70" fmla="*/ 333694 h 583725"/>
                <a:gd name="connsiteX71" fmla="*/ 78203 w 583753"/>
                <a:gd name="connsiteY71" fmla="*/ 325948 h 583725"/>
                <a:gd name="connsiteX72" fmla="*/ 19420 w 583753"/>
                <a:gd name="connsiteY72" fmla="*/ 325948 h 583725"/>
                <a:gd name="connsiteX73" fmla="*/ 19420 w 583753"/>
                <a:gd name="connsiteY73" fmla="*/ 257764 h 583725"/>
                <a:gd name="connsiteX74" fmla="*/ 78203 w 583753"/>
                <a:gd name="connsiteY74" fmla="*/ 257764 h 583725"/>
                <a:gd name="connsiteX75" fmla="*/ 87686 w 583753"/>
                <a:gd name="connsiteY75" fmla="*/ 250018 h 583725"/>
                <a:gd name="connsiteX76" fmla="*/ 117953 w 583753"/>
                <a:gd name="connsiteY76" fmla="*/ 177080 h 583725"/>
                <a:gd name="connsiteX77" fmla="*/ 116726 w 583753"/>
                <a:gd name="connsiteY77" fmla="*/ 164897 h 583725"/>
                <a:gd name="connsiteX78" fmla="*/ 75116 w 583753"/>
                <a:gd name="connsiteY78" fmla="*/ 123286 h 583725"/>
                <a:gd name="connsiteX79" fmla="*/ 123328 w 583753"/>
                <a:gd name="connsiteY79" fmla="*/ 75074 h 583725"/>
                <a:gd name="connsiteX80" fmla="*/ 164938 w 583753"/>
                <a:gd name="connsiteY80" fmla="*/ 116684 h 583725"/>
                <a:gd name="connsiteX81" fmla="*/ 177122 w 583753"/>
                <a:gd name="connsiteY81" fmla="*/ 117911 h 583725"/>
                <a:gd name="connsiteX82" fmla="*/ 250060 w 583753"/>
                <a:gd name="connsiteY82" fmla="*/ 87644 h 583725"/>
                <a:gd name="connsiteX83" fmla="*/ 257806 w 583753"/>
                <a:gd name="connsiteY83" fmla="*/ 78162 h 583725"/>
                <a:gd name="connsiteX84" fmla="*/ 257806 w 583753"/>
                <a:gd name="connsiteY84" fmla="*/ 19379 h 583725"/>
                <a:gd name="connsiteX85" fmla="*/ 325989 w 583753"/>
                <a:gd name="connsiteY85" fmla="*/ 19379 h 583725"/>
                <a:gd name="connsiteX86" fmla="*/ 325989 w 583753"/>
                <a:gd name="connsiteY86" fmla="*/ 78162 h 583725"/>
                <a:gd name="connsiteX87" fmla="*/ 333735 w 583753"/>
                <a:gd name="connsiteY87" fmla="*/ 87644 h 583725"/>
                <a:gd name="connsiteX88" fmla="*/ 406673 w 583753"/>
                <a:gd name="connsiteY88" fmla="*/ 117911 h 583725"/>
                <a:gd name="connsiteX89" fmla="*/ 418857 w 583753"/>
                <a:gd name="connsiteY89" fmla="*/ 116684 h 583725"/>
                <a:gd name="connsiteX90" fmla="*/ 460467 w 583753"/>
                <a:gd name="connsiteY90" fmla="*/ 75074 h 583725"/>
                <a:gd name="connsiteX91" fmla="*/ 508679 w 583753"/>
                <a:gd name="connsiteY91" fmla="*/ 123286 h 583725"/>
                <a:gd name="connsiteX92" fmla="*/ 467069 w 583753"/>
                <a:gd name="connsiteY92" fmla="*/ 164897 h 583725"/>
                <a:gd name="connsiteX93" fmla="*/ 465842 w 583753"/>
                <a:gd name="connsiteY93" fmla="*/ 177080 h 583725"/>
                <a:gd name="connsiteX94" fmla="*/ 496109 w 583753"/>
                <a:gd name="connsiteY94" fmla="*/ 250018 h 583725"/>
                <a:gd name="connsiteX95" fmla="*/ 505592 w 583753"/>
                <a:gd name="connsiteY95" fmla="*/ 257764 h 583725"/>
                <a:gd name="connsiteX96" fmla="*/ 564375 w 583753"/>
                <a:gd name="connsiteY96" fmla="*/ 257764 h 583725"/>
                <a:gd name="connsiteX97" fmla="*/ 564375 w 583753"/>
                <a:gd name="connsiteY97" fmla="*/ 325948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83753" h="583725">
                  <a:moveTo>
                    <a:pt x="574064" y="238400"/>
                  </a:moveTo>
                  <a:lnTo>
                    <a:pt x="513365" y="238400"/>
                  </a:lnTo>
                  <a:cubicBezTo>
                    <a:pt x="507824" y="215327"/>
                    <a:pt x="498728" y="193427"/>
                    <a:pt x="486254" y="173084"/>
                  </a:cubicBezTo>
                  <a:lnTo>
                    <a:pt x="529215" y="130123"/>
                  </a:lnTo>
                  <a:cubicBezTo>
                    <a:pt x="532992" y="126346"/>
                    <a:pt x="532992" y="120213"/>
                    <a:pt x="529215" y="116436"/>
                  </a:cubicBezTo>
                  <a:lnTo>
                    <a:pt x="467303" y="54525"/>
                  </a:lnTo>
                  <a:cubicBezTo>
                    <a:pt x="463527" y="50748"/>
                    <a:pt x="457393" y="50748"/>
                    <a:pt x="453617" y="54525"/>
                  </a:cubicBezTo>
                  <a:lnTo>
                    <a:pt x="410656" y="97485"/>
                  </a:lnTo>
                  <a:cubicBezTo>
                    <a:pt x="390313" y="85012"/>
                    <a:pt x="368412" y="75915"/>
                    <a:pt x="345340" y="70375"/>
                  </a:cubicBezTo>
                  <a:lnTo>
                    <a:pt x="345340" y="9675"/>
                  </a:lnTo>
                  <a:cubicBezTo>
                    <a:pt x="345340" y="4328"/>
                    <a:pt x="340998" y="0"/>
                    <a:pt x="335651" y="0"/>
                  </a:cubicBezTo>
                  <a:lnTo>
                    <a:pt x="248103" y="0"/>
                  </a:lnTo>
                  <a:cubicBezTo>
                    <a:pt x="242755" y="0"/>
                    <a:pt x="238414" y="4341"/>
                    <a:pt x="238414" y="9675"/>
                  </a:cubicBezTo>
                  <a:lnTo>
                    <a:pt x="238414" y="70375"/>
                  </a:lnTo>
                  <a:cubicBezTo>
                    <a:pt x="215355" y="75915"/>
                    <a:pt x="193441" y="85012"/>
                    <a:pt x="173097" y="97485"/>
                  </a:cubicBezTo>
                  <a:lnTo>
                    <a:pt x="130137" y="54525"/>
                  </a:lnTo>
                  <a:cubicBezTo>
                    <a:pt x="126360" y="50748"/>
                    <a:pt x="120227" y="50748"/>
                    <a:pt x="116450" y="54525"/>
                  </a:cubicBezTo>
                  <a:lnTo>
                    <a:pt x="54538" y="116436"/>
                  </a:lnTo>
                  <a:cubicBezTo>
                    <a:pt x="50762" y="120213"/>
                    <a:pt x="50762" y="126346"/>
                    <a:pt x="54538" y="130123"/>
                  </a:cubicBezTo>
                  <a:lnTo>
                    <a:pt x="97499" y="173084"/>
                  </a:lnTo>
                  <a:cubicBezTo>
                    <a:pt x="85026" y="193427"/>
                    <a:pt x="75929" y="215327"/>
                    <a:pt x="70388" y="238400"/>
                  </a:cubicBezTo>
                  <a:lnTo>
                    <a:pt x="9689" y="238400"/>
                  </a:lnTo>
                  <a:cubicBezTo>
                    <a:pt x="4342" y="238400"/>
                    <a:pt x="0" y="242741"/>
                    <a:pt x="0" y="248089"/>
                  </a:cubicBezTo>
                  <a:lnTo>
                    <a:pt x="0" y="335637"/>
                  </a:lnTo>
                  <a:cubicBezTo>
                    <a:pt x="0" y="340984"/>
                    <a:pt x="4342" y="345312"/>
                    <a:pt x="9689" y="345312"/>
                  </a:cubicBezTo>
                  <a:lnTo>
                    <a:pt x="70388" y="345312"/>
                  </a:lnTo>
                  <a:cubicBezTo>
                    <a:pt x="75929" y="368385"/>
                    <a:pt x="85026" y="390285"/>
                    <a:pt x="97499" y="410629"/>
                  </a:cubicBezTo>
                  <a:lnTo>
                    <a:pt x="54538" y="453590"/>
                  </a:lnTo>
                  <a:cubicBezTo>
                    <a:pt x="50762" y="457366"/>
                    <a:pt x="50762" y="463499"/>
                    <a:pt x="54538" y="467276"/>
                  </a:cubicBezTo>
                  <a:lnTo>
                    <a:pt x="116450" y="529188"/>
                  </a:lnTo>
                  <a:cubicBezTo>
                    <a:pt x="120227" y="532964"/>
                    <a:pt x="126360" y="532964"/>
                    <a:pt x="130137" y="529188"/>
                  </a:cubicBezTo>
                  <a:lnTo>
                    <a:pt x="173097" y="486227"/>
                  </a:lnTo>
                  <a:cubicBezTo>
                    <a:pt x="193441" y="498700"/>
                    <a:pt x="215355" y="507797"/>
                    <a:pt x="238414" y="513337"/>
                  </a:cubicBezTo>
                  <a:lnTo>
                    <a:pt x="238414" y="574037"/>
                  </a:lnTo>
                  <a:cubicBezTo>
                    <a:pt x="238414" y="579384"/>
                    <a:pt x="242755" y="583726"/>
                    <a:pt x="248103" y="583726"/>
                  </a:cubicBezTo>
                  <a:lnTo>
                    <a:pt x="335651" y="583726"/>
                  </a:lnTo>
                  <a:cubicBezTo>
                    <a:pt x="340998" y="583726"/>
                    <a:pt x="345340" y="579384"/>
                    <a:pt x="345340" y="574037"/>
                  </a:cubicBezTo>
                  <a:lnTo>
                    <a:pt x="345340" y="513337"/>
                  </a:lnTo>
                  <a:cubicBezTo>
                    <a:pt x="368398" y="507797"/>
                    <a:pt x="390299" y="498700"/>
                    <a:pt x="410656" y="486227"/>
                  </a:cubicBezTo>
                  <a:lnTo>
                    <a:pt x="453617" y="529188"/>
                  </a:lnTo>
                  <a:cubicBezTo>
                    <a:pt x="457393" y="532964"/>
                    <a:pt x="463527" y="532964"/>
                    <a:pt x="467303" y="529188"/>
                  </a:cubicBezTo>
                  <a:lnTo>
                    <a:pt x="529215" y="467276"/>
                  </a:lnTo>
                  <a:cubicBezTo>
                    <a:pt x="532992" y="463499"/>
                    <a:pt x="532992" y="457366"/>
                    <a:pt x="529215" y="453590"/>
                  </a:cubicBezTo>
                  <a:lnTo>
                    <a:pt x="486254" y="410629"/>
                  </a:lnTo>
                  <a:cubicBezTo>
                    <a:pt x="498728" y="390285"/>
                    <a:pt x="507824" y="368385"/>
                    <a:pt x="513365" y="345312"/>
                  </a:cubicBezTo>
                  <a:lnTo>
                    <a:pt x="574064" y="345312"/>
                  </a:lnTo>
                  <a:cubicBezTo>
                    <a:pt x="579412" y="345312"/>
                    <a:pt x="583753" y="340971"/>
                    <a:pt x="583753" y="335637"/>
                  </a:cubicBezTo>
                  <a:lnTo>
                    <a:pt x="583753" y="248089"/>
                  </a:lnTo>
                  <a:cubicBezTo>
                    <a:pt x="583740" y="242728"/>
                    <a:pt x="579398" y="238400"/>
                    <a:pt x="574064" y="238400"/>
                  </a:cubicBezTo>
                  <a:close/>
                  <a:moveTo>
                    <a:pt x="564375" y="325948"/>
                  </a:moveTo>
                  <a:lnTo>
                    <a:pt x="505592" y="325948"/>
                  </a:lnTo>
                  <a:cubicBezTo>
                    <a:pt x="500988" y="325948"/>
                    <a:pt x="497019" y="329187"/>
                    <a:pt x="496109" y="333694"/>
                  </a:cubicBezTo>
                  <a:cubicBezTo>
                    <a:pt x="490803" y="359743"/>
                    <a:pt x="480617" y="384290"/>
                    <a:pt x="465842" y="406632"/>
                  </a:cubicBezTo>
                  <a:cubicBezTo>
                    <a:pt x="463306" y="410477"/>
                    <a:pt x="463816" y="415563"/>
                    <a:pt x="467069" y="418816"/>
                  </a:cubicBezTo>
                  <a:lnTo>
                    <a:pt x="508679" y="460426"/>
                  </a:lnTo>
                  <a:lnTo>
                    <a:pt x="460467" y="508638"/>
                  </a:lnTo>
                  <a:lnTo>
                    <a:pt x="418857" y="467028"/>
                  </a:lnTo>
                  <a:cubicBezTo>
                    <a:pt x="415604" y="463761"/>
                    <a:pt x="410505" y="463251"/>
                    <a:pt x="406673" y="465801"/>
                  </a:cubicBezTo>
                  <a:cubicBezTo>
                    <a:pt x="384317" y="480576"/>
                    <a:pt x="359784" y="490761"/>
                    <a:pt x="333735" y="496068"/>
                  </a:cubicBezTo>
                  <a:cubicBezTo>
                    <a:pt x="329228" y="496991"/>
                    <a:pt x="325989" y="500947"/>
                    <a:pt x="325989" y="505550"/>
                  </a:cubicBezTo>
                  <a:lnTo>
                    <a:pt x="325989" y="564333"/>
                  </a:lnTo>
                  <a:lnTo>
                    <a:pt x="257806" y="564333"/>
                  </a:lnTo>
                  <a:lnTo>
                    <a:pt x="257806" y="505550"/>
                  </a:lnTo>
                  <a:cubicBezTo>
                    <a:pt x="257806" y="500947"/>
                    <a:pt x="254567" y="496977"/>
                    <a:pt x="250060" y="496068"/>
                  </a:cubicBezTo>
                  <a:cubicBezTo>
                    <a:pt x="224011" y="490761"/>
                    <a:pt x="199477" y="480576"/>
                    <a:pt x="177122" y="465801"/>
                  </a:cubicBezTo>
                  <a:cubicBezTo>
                    <a:pt x="173276" y="463265"/>
                    <a:pt x="168191" y="463775"/>
                    <a:pt x="164938" y="467028"/>
                  </a:cubicBezTo>
                  <a:lnTo>
                    <a:pt x="123328" y="508638"/>
                  </a:lnTo>
                  <a:lnTo>
                    <a:pt x="75116" y="460426"/>
                  </a:lnTo>
                  <a:lnTo>
                    <a:pt x="116726" y="418816"/>
                  </a:lnTo>
                  <a:cubicBezTo>
                    <a:pt x="119979" y="415563"/>
                    <a:pt x="120489" y="410463"/>
                    <a:pt x="117953" y="406632"/>
                  </a:cubicBezTo>
                  <a:cubicBezTo>
                    <a:pt x="103178" y="384290"/>
                    <a:pt x="92992" y="359743"/>
                    <a:pt x="87686" y="333694"/>
                  </a:cubicBezTo>
                  <a:cubicBezTo>
                    <a:pt x="86762" y="329187"/>
                    <a:pt x="82807" y="325948"/>
                    <a:pt x="78203" y="325948"/>
                  </a:cubicBezTo>
                  <a:lnTo>
                    <a:pt x="19420" y="325948"/>
                  </a:lnTo>
                  <a:lnTo>
                    <a:pt x="19420" y="257764"/>
                  </a:lnTo>
                  <a:lnTo>
                    <a:pt x="78203" y="257764"/>
                  </a:lnTo>
                  <a:cubicBezTo>
                    <a:pt x="82807" y="257764"/>
                    <a:pt x="86776" y="254525"/>
                    <a:pt x="87686" y="250018"/>
                  </a:cubicBezTo>
                  <a:cubicBezTo>
                    <a:pt x="92992" y="223969"/>
                    <a:pt x="103178" y="199422"/>
                    <a:pt x="117953" y="177080"/>
                  </a:cubicBezTo>
                  <a:cubicBezTo>
                    <a:pt x="120489" y="173235"/>
                    <a:pt x="119979" y="168149"/>
                    <a:pt x="116726" y="164897"/>
                  </a:cubicBezTo>
                  <a:lnTo>
                    <a:pt x="75116" y="123286"/>
                  </a:lnTo>
                  <a:lnTo>
                    <a:pt x="123328" y="75074"/>
                  </a:lnTo>
                  <a:lnTo>
                    <a:pt x="164938" y="116684"/>
                  </a:lnTo>
                  <a:cubicBezTo>
                    <a:pt x="168191" y="119937"/>
                    <a:pt x="173276" y="120447"/>
                    <a:pt x="177122" y="117911"/>
                  </a:cubicBezTo>
                  <a:cubicBezTo>
                    <a:pt x="199477" y="103136"/>
                    <a:pt x="224011" y="92951"/>
                    <a:pt x="250060" y="87644"/>
                  </a:cubicBezTo>
                  <a:cubicBezTo>
                    <a:pt x="254567" y="86721"/>
                    <a:pt x="257806" y="82765"/>
                    <a:pt x="257806" y="78162"/>
                  </a:cubicBezTo>
                  <a:lnTo>
                    <a:pt x="257806" y="19379"/>
                  </a:lnTo>
                  <a:lnTo>
                    <a:pt x="325989" y="19379"/>
                  </a:lnTo>
                  <a:lnTo>
                    <a:pt x="325989" y="78162"/>
                  </a:lnTo>
                  <a:cubicBezTo>
                    <a:pt x="325989" y="82765"/>
                    <a:pt x="329228" y="86735"/>
                    <a:pt x="333735" y="87644"/>
                  </a:cubicBezTo>
                  <a:cubicBezTo>
                    <a:pt x="359784" y="92951"/>
                    <a:pt x="384317" y="103136"/>
                    <a:pt x="406673" y="117911"/>
                  </a:cubicBezTo>
                  <a:cubicBezTo>
                    <a:pt x="410505" y="120434"/>
                    <a:pt x="415604" y="119937"/>
                    <a:pt x="418857" y="116684"/>
                  </a:cubicBezTo>
                  <a:lnTo>
                    <a:pt x="460467" y="75074"/>
                  </a:lnTo>
                  <a:lnTo>
                    <a:pt x="508679" y="123286"/>
                  </a:lnTo>
                  <a:lnTo>
                    <a:pt x="467069" y="164897"/>
                  </a:lnTo>
                  <a:cubicBezTo>
                    <a:pt x="463816" y="168149"/>
                    <a:pt x="463306" y="173249"/>
                    <a:pt x="465842" y="177080"/>
                  </a:cubicBezTo>
                  <a:cubicBezTo>
                    <a:pt x="480617" y="199422"/>
                    <a:pt x="490803" y="223969"/>
                    <a:pt x="496109" y="250018"/>
                  </a:cubicBezTo>
                  <a:cubicBezTo>
                    <a:pt x="497033" y="254525"/>
                    <a:pt x="500988" y="257764"/>
                    <a:pt x="505592" y="257764"/>
                  </a:cubicBezTo>
                  <a:lnTo>
                    <a:pt x="564375" y="257764"/>
                  </a:lnTo>
                  <a:lnTo>
                    <a:pt x="564375" y="325948"/>
                  </a:lnTo>
                  <a:close/>
                </a:path>
              </a:pathLst>
            </a:custGeom>
            <a:solidFill>
              <a:srgbClr val="000000"/>
            </a:solidFill>
            <a:ln w="1378" cap="flat">
              <a:noFill/>
              <a:prstDash val="solid"/>
              <a:miter/>
            </a:ln>
          </p:spPr>
          <p:txBody>
            <a:bodyPr rtlCol="0" anchor="ctr"/>
            <a:lstStyle/>
            <a:p>
              <a:endParaRPr lang="en-US"/>
            </a:p>
          </p:txBody>
        </p:sp>
      </p:grpSp>
      <p:grpSp>
        <p:nvGrpSpPr>
          <p:cNvPr id="2311" name="Gráfico 3">
            <a:extLst>
              <a:ext uri="{FF2B5EF4-FFF2-40B4-BE49-F238E27FC236}">
                <a16:creationId xmlns:a16="http://schemas.microsoft.com/office/drawing/2014/main" id="{84EF8FA2-470B-406E-92AC-4F7D86AC7957}"/>
              </a:ext>
            </a:extLst>
          </p:cNvPr>
          <p:cNvGrpSpPr/>
          <p:nvPr/>
        </p:nvGrpSpPr>
        <p:grpSpPr>
          <a:xfrm>
            <a:off x="876032" y="4907576"/>
            <a:ext cx="583822" cy="583725"/>
            <a:chOff x="876032" y="4907576"/>
            <a:chExt cx="583822" cy="583725"/>
          </a:xfrm>
          <a:solidFill>
            <a:srgbClr val="000000"/>
          </a:solidFill>
        </p:grpSpPr>
        <p:sp>
          <p:nvSpPr>
            <p:cNvPr id="2312" name="Forma libre: forma 2311">
              <a:extLst>
                <a:ext uri="{FF2B5EF4-FFF2-40B4-BE49-F238E27FC236}">
                  <a16:creationId xmlns:a16="http://schemas.microsoft.com/office/drawing/2014/main" id="{EB7D3C95-252C-417A-B1F0-141C575999FA}"/>
                </a:ext>
              </a:extLst>
            </p:cNvPr>
            <p:cNvSpPr/>
            <p:nvPr/>
          </p:nvSpPr>
          <p:spPr>
            <a:xfrm>
              <a:off x="1003094" y="4907576"/>
              <a:ext cx="329696" cy="227966"/>
            </a:xfrm>
            <a:custGeom>
              <a:avLst/>
              <a:gdLst>
                <a:gd name="connsiteX0" fmla="*/ 278287 w 329696"/>
                <a:gd name="connsiteY0" fmla="*/ 123672 h 227966"/>
                <a:gd name="connsiteX1" fmla="*/ 310318 w 329696"/>
                <a:gd name="connsiteY1" fmla="*/ 123672 h 227966"/>
                <a:gd name="connsiteX2" fmla="*/ 310318 w 329696"/>
                <a:gd name="connsiteY2" fmla="*/ 147186 h 227966"/>
                <a:gd name="connsiteX3" fmla="*/ 320007 w 329696"/>
                <a:gd name="connsiteY3" fmla="*/ 156861 h 227966"/>
                <a:gd name="connsiteX4" fmla="*/ 329696 w 329696"/>
                <a:gd name="connsiteY4" fmla="*/ 147186 h 227966"/>
                <a:gd name="connsiteX5" fmla="*/ 329696 w 329696"/>
                <a:gd name="connsiteY5" fmla="*/ 113983 h 227966"/>
                <a:gd name="connsiteX6" fmla="*/ 320007 w 329696"/>
                <a:gd name="connsiteY6" fmla="*/ 104294 h 227966"/>
                <a:gd name="connsiteX7" fmla="*/ 278287 w 329696"/>
                <a:gd name="connsiteY7" fmla="*/ 104294 h 227966"/>
                <a:gd name="connsiteX8" fmla="*/ 164800 w 329696"/>
                <a:gd name="connsiteY8" fmla="*/ 0 h 227966"/>
                <a:gd name="connsiteX9" fmla="*/ 51313 w 329696"/>
                <a:gd name="connsiteY9" fmla="*/ 104294 h 227966"/>
                <a:gd name="connsiteX10" fmla="*/ 9689 w 329696"/>
                <a:gd name="connsiteY10" fmla="*/ 104294 h 227966"/>
                <a:gd name="connsiteX11" fmla="*/ 0 w 329696"/>
                <a:gd name="connsiteY11" fmla="*/ 113983 h 227966"/>
                <a:gd name="connsiteX12" fmla="*/ 0 w 329696"/>
                <a:gd name="connsiteY12" fmla="*/ 147186 h 227966"/>
                <a:gd name="connsiteX13" fmla="*/ 9689 w 329696"/>
                <a:gd name="connsiteY13" fmla="*/ 156861 h 227966"/>
                <a:gd name="connsiteX14" fmla="*/ 19379 w 329696"/>
                <a:gd name="connsiteY14" fmla="*/ 147186 h 227966"/>
                <a:gd name="connsiteX15" fmla="*/ 19379 w 329696"/>
                <a:gd name="connsiteY15" fmla="*/ 123672 h 227966"/>
                <a:gd name="connsiteX16" fmla="*/ 51327 w 329696"/>
                <a:gd name="connsiteY16" fmla="*/ 123672 h 227966"/>
                <a:gd name="connsiteX17" fmla="*/ 164814 w 329696"/>
                <a:gd name="connsiteY17" fmla="*/ 227966 h 227966"/>
                <a:gd name="connsiteX18" fmla="*/ 278287 w 329696"/>
                <a:gd name="connsiteY18" fmla="*/ 123672 h 227966"/>
                <a:gd name="connsiteX19" fmla="*/ 164800 w 329696"/>
                <a:gd name="connsiteY19" fmla="*/ 208615 h 227966"/>
                <a:gd name="connsiteX20" fmla="*/ 70182 w 329696"/>
                <a:gd name="connsiteY20" fmla="*/ 113997 h 227966"/>
                <a:gd name="connsiteX21" fmla="*/ 164800 w 329696"/>
                <a:gd name="connsiteY21" fmla="*/ 19379 h 227966"/>
                <a:gd name="connsiteX22" fmla="*/ 259418 w 329696"/>
                <a:gd name="connsiteY22" fmla="*/ 113983 h 227966"/>
                <a:gd name="connsiteX23" fmla="*/ 259418 w 329696"/>
                <a:gd name="connsiteY23" fmla="*/ 113997 h 227966"/>
                <a:gd name="connsiteX24" fmla="*/ 259418 w 329696"/>
                <a:gd name="connsiteY24" fmla="*/ 114011 h 227966"/>
                <a:gd name="connsiteX25" fmla="*/ 164800 w 329696"/>
                <a:gd name="connsiteY25" fmla="*/ 208615 h 22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9696" h="227966">
                  <a:moveTo>
                    <a:pt x="278287" y="123672"/>
                  </a:moveTo>
                  <a:lnTo>
                    <a:pt x="310318" y="123672"/>
                  </a:lnTo>
                  <a:lnTo>
                    <a:pt x="310318" y="147186"/>
                  </a:lnTo>
                  <a:cubicBezTo>
                    <a:pt x="310318" y="152533"/>
                    <a:pt x="314660" y="156861"/>
                    <a:pt x="320007" y="156861"/>
                  </a:cubicBezTo>
                  <a:cubicBezTo>
                    <a:pt x="325355" y="156861"/>
                    <a:pt x="329696" y="152519"/>
                    <a:pt x="329696" y="147186"/>
                  </a:cubicBezTo>
                  <a:lnTo>
                    <a:pt x="329696" y="113983"/>
                  </a:lnTo>
                  <a:cubicBezTo>
                    <a:pt x="329696" y="108636"/>
                    <a:pt x="325355" y="104294"/>
                    <a:pt x="320007" y="104294"/>
                  </a:cubicBezTo>
                  <a:lnTo>
                    <a:pt x="278287" y="104294"/>
                  </a:lnTo>
                  <a:cubicBezTo>
                    <a:pt x="273353" y="45966"/>
                    <a:pt x="224383" y="0"/>
                    <a:pt x="164800" y="0"/>
                  </a:cubicBezTo>
                  <a:cubicBezTo>
                    <a:pt x="105217" y="0"/>
                    <a:pt x="56247" y="45979"/>
                    <a:pt x="51313" y="104294"/>
                  </a:cubicBezTo>
                  <a:lnTo>
                    <a:pt x="9689" y="104294"/>
                  </a:lnTo>
                  <a:cubicBezTo>
                    <a:pt x="4342" y="104294"/>
                    <a:pt x="0" y="108636"/>
                    <a:pt x="0" y="113983"/>
                  </a:cubicBezTo>
                  <a:lnTo>
                    <a:pt x="0" y="147186"/>
                  </a:lnTo>
                  <a:cubicBezTo>
                    <a:pt x="0" y="152533"/>
                    <a:pt x="4342" y="156861"/>
                    <a:pt x="9689" y="156861"/>
                  </a:cubicBezTo>
                  <a:cubicBezTo>
                    <a:pt x="15037" y="156861"/>
                    <a:pt x="19379" y="152519"/>
                    <a:pt x="19379" y="147186"/>
                  </a:cubicBezTo>
                  <a:lnTo>
                    <a:pt x="19379" y="123672"/>
                  </a:lnTo>
                  <a:lnTo>
                    <a:pt x="51327" y="123672"/>
                  </a:lnTo>
                  <a:cubicBezTo>
                    <a:pt x="56261" y="182001"/>
                    <a:pt x="105231" y="227966"/>
                    <a:pt x="164814" y="227966"/>
                  </a:cubicBezTo>
                  <a:cubicBezTo>
                    <a:pt x="224396" y="227966"/>
                    <a:pt x="273339" y="182001"/>
                    <a:pt x="278287" y="123672"/>
                  </a:cubicBezTo>
                  <a:close/>
                  <a:moveTo>
                    <a:pt x="164800" y="208615"/>
                  </a:moveTo>
                  <a:cubicBezTo>
                    <a:pt x="112632" y="208615"/>
                    <a:pt x="70182" y="166165"/>
                    <a:pt x="70182" y="113997"/>
                  </a:cubicBezTo>
                  <a:cubicBezTo>
                    <a:pt x="70182" y="61829"/>
                    <a:pt x="112632" y="19379"/>
                    <a:pt x="164800" y="19379"/>
                  </a:cubicBezTo>
                  <a:cubicBezTo>
                    <a:pt x="216968" y="19379"/>
                    <a:pt x="259405" y="61816"/>
                    <a:pt x="259418" y="113983"/>
                  </a:cubicBezTo>
                  <a:cubicBezTo>
                    <a:pt x="259418" y="113983"/>
                    <a:pt x="259418" y="113997"/>
                    <a:pt x="259418" y="113997"/>
                  </a:cubicBezTo>
                  <a:cubicBezTo>
                    <a:pt x="259418" y="113997"/>
                    <a:pt x="259418" y="114011"/>
                    <a:pt x="259418" y="114011"/>
                  </a:cubicBezTo>
                  <a:cubicBezTo>
                    <a:pt x="259405" y="166178"/>
                    <a:pt x="216954" y="208615"/>
                    <a:pt x="164800" y="208615"/>
                  </a:cubicBezTo>
                  <a:close/>
                </a:path>
              </a:pathLst>
            </a:custGeom>
            <a:solidFill>
              <a:srgbClr val="000000"/>
            </a:solidFill>
            <a:ln w="1378" cap="flat">
              <a:noFill/>
              <a:prstDash val="solid"/>
              <a:miter/>
            </a:ln>
          </p:spPr>
          <p:txBody>
            <a:bodyPr rtlCol="0" anchor="ctr"/>
            <a:lstStyle/>
            <a:p>
              <a:endParaRPr lang="en-US"/>
            </a:p>
          </p:txBody>
        </p:sp>
        <p:sp>
          <p:nvSpPr>
            <p:cNvPr id="2313" name="Forma libre: forma 2312">
              <a:extLst>
                <a:ext uri="{FF2B5EF4-FFF2-40B4-BE49-F238E27FC236}">
                  <a16:creationId xmlns:a16="http://schemas.microsoft.com/office/drawing/2014/main" id="{1D29E787-2D92-46E8-85F4-6885CB4EF783}"/>
                </a:ext>
              </a:extLst>
            </p:cNvPr>
            <p:cNvSpPr/>
            <p:nvPr/>
          </p:nvSpPr>
          <p:spPr>
            <a:xfrm>
              <a:off x="1130116" y="4935913"/>
              <a:ext cx="75612" cy="171305"/>
            </a:xfrm>
            <a:custGeom>
              <a:avLst/>
              <a:gdLst>
                <a:gd name="connsiteX0" fmla="*/ 56233 w 75612"/>
                <a:gd name="connsiteY0" fmla="*/ 57584 h 171305"/>
                <a:gd name="connsiteX1" fmla="*/ 65923 w 75612"/>
                <a:gd name="connsiteY1" fmla="*/ 67274 h 171305"/>
                <a:gd name="connsiteX2" fmla="*/ 75612 w 75612"/>
                <a:gd name="connsiteY2" fmla="*/ 57584 h 171305"/>
                <a:gd name="connsiteX3" fmla="*/ 47468 w 75612"/>
                <a:gd name="connsiteY3" fmla="*/ 21115 h 171305"/>
                <a:gd name="connsiteX4" fmla="*/ 47468 w 75612"/>
                <a:gd name="connsiteY4" fmla="*/ 9689 h 171305"/>
                <a:gd name="connsiteX5" fmla="*/ 37778 w 75612"/>
                <a:gd name="connsiteY5" fmla="*/ 0 h 171305"/>
                <a:gd name="connsiteX6" fmla="*/ 28089 w 75612"/>
                <a:gd name="connsiteY6" fmla="*/ 9689 h 171305"/>
                <a:gd name="connsiteX7" fmla="*/ 28089 w 75612"/>
                <a:gd name="connsiteY7" fmla="*/ 21156 h 171305"/>
                <a:gd name="connsiteX8" fmla="*/ 96 w 75612"/>
                <a:gd name="connsiteY8" fmla="*/ 57584 h 171305"/>
                <a:gd name="connsiteX9" fmla="*/ 28089 w 75612"/>
                <a:gd name="connsiteY9" fmla="*/ 94012 h 171305"/>
                <a:gd name="connsiteX10" fmla="*/ 28089 w 75612"/>
                <a:gd name="connsiteY10" fmla="*/ 129296 h 171305"/>
                <a:gd name="connsiteX11" fmla="*/ 19379 w 75612"/>
                <a:gd name="connsiteY11" fmla="*/ 113735 h 171305"/>
                <a:gd name="connsiteX12" fmla="*/ 9689 w 75612"/>
                <a:gd name="connsiteY12" fmla="*/ 104046 h 171305"/>
                <a:gd name="connsiteX13" fmla="*/ 0 w 75612"/>
                <a:gd name="connsiteY13" fmla="*/ 113735 h 171305"/>
                <a:gd name="connsiteX14" fmla="*/ 28075 w 75612"/>
                <a:gd name="connsiteY14" fmla="*/ 150176 h 171305"/>
                <a:gd name="connsiteX15" fmla="*/ 28075 w 75612"/>
                <a:gd name="connsiteY15" fmla="*/ 161616 h 171305"/>
                <a:gd name="connsiteX16" fmla="*/ 37765 w 75612"/>
                <a:gd name="connsiteY16" fmla="*/ 171306 h 171305"/>
                <a:gd name="connsiteX17" fmla="*/ 47454 w 75612"/>
                <a:gd name="connsiteY17" fmla="*/ 161616 h 171305"/>
                <a:gd name="connsiteX18" fmla="*/ 47454 w 75612"/>
                <a:gd name="connsiteY18" fmla="*/ 150176 h 171305"/>
                <a:gd name="connsiteX19" fmla="*/ 75529 w 75612"/>
                <a:gd name="connsiteY19" fmla="*/ 113735 h 171305"/>
                <a:gd name="connsiteX20" fmla="*/ 47454 w 75612"/>
                <a:gd name="connsiteY20" fmla="*/ 77294 h 171305"/>
                <a:gd name="connsiteX21" fmla="*/ 47454 w 75612"/>
                <a:gd name="connsiteY21" fmla="*/ 41996 h 171305"/>
                <a:gd name="connsiteX22" fmla="*/ 56233 w 75612"/>
                <a:gd name="connsiteY22" fmla="*/ 57584 h 171305"/>
                <a:gd name="connsiteX23" fmla="*/ 19461 w 75612"/>
                <a:gd name="connsiteY23" fmla="*/ 57584 h 171305"/>
                <a:gd name="connsiteX24" fmla="*/ 28089 w 75612"/>
                <a:gd name="connsiteY24" fmla="*/ 42065 h 171305"/>
                <a:gd name="connsiteX25" fmla="*/ 28089 w 75612"/>
                <a:gd name="connsiteY25" fmla="*/ 73104 h 171305"/>
                <a:gd name="connsiteX26" fmla="*/ 19461 w 75612"/>
                <a:gd name="connsiteY26" fmla="*/ 57584 h 171305"/>
                <a:gd name="connsiteX27" fmla="*/ 56165 w 75612"/>
                <a:gd name="connsiteY27" fmla="*/ 113721 h 171305"/>
                <a:gd name="connsiteX28" fmla="*/ 47454 w 75612"/>
                <a:gd name="connsiteY28" fmla="*/ 129282 h 171305"/>
                <a:gd name="connsiteX29" fmla="*/ 47454 w 75612"/>
                <a:gd name="connsiteY29" fmla="*/ 98161 h 171305"/>
                <a:gd name="connsiteX30" fmla="*/ 56165 w 75612"/>
                <a:gd name="connsiteY30" fmla="*/ 113721 h 17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5612" h="171305">
                  <a:moveTo>
                    <a:pt x="56233" y="57584"/>
                  </a:moveTo>
                  <a:cubicBezTo>
                    <a:pt x="56233" y="62932"/>
                    <a:pt x="60575" y="67274"/>
                    <a:pt x="65923" y="67274"/>
                  </a:cubicBezTo>
                  <a:cubicBezTo>
                    <a:pt x="71270" y="67274"/>
                    <a:pt x="75612" y="62932"/>
                    <a:pt x="75612" y="57584"/>
                  </a:cubicBezTo>
                  <a:cubicBezTo>
                    <a:pt x="75612" y="40094"/>
                    <a:pt x="63635" y="25388"/>
                    <a:pt x="47468" y="21115"/>
                  </a:cubicBezTo>
                  <a:lnTo>
                    <a:pt x="47468" y="9689"/>
                  </a:lnTo>
                  <a:cubicBezTo>
                    <a:pt x="47468" y="4341"/>
                    <a:pt x="43126" y="0"/>
                    <a:pt x="37778" y="0"/>
                  </a:cubicBezTo>
                  <a:cubicBezTo>
                    <a:pt x="32431" y="0"/>
                    <a:pt x="28089" y="4341"/>
                    <a:pt x="28089" y="9689"/>
                  </a:cubicBezTo>
                  <a:lnTo>
                    <a:pt x="28089" y="21156"/>
                  </a:lnTo>
                  <a:cubicBezTo>
                    <a:pt x="12005" y="25470"/>
                    <a:pt x="96" y="40149"/>
                    <a:pt x="96" y="57584"/>
                  </a:cubicBezTo>
                  <a:cubicBezTo>
                    <a:pt x="96" y="75019"/>
                    <a:pt x="11991" y="89684"/>
                    <a:pt x="28089" y="94012"/>
                  </a:cubicBezTo>
                  <a:lnTo>
                    <a:pt x="28089" y="129296"/>
                  </a:lnTo>
                  <a:cubicBezTo>
                    <a:pt x="22879" y="126043"/>
                    <a:pt x="19379" y="120309"/>
                    <a:pt x="19379" y="113735"/>
                  </a:cubicBezTo>
                  <a:cubicBezTo>
                    <a:pt x="19379" y="108387"/>
                    <a:pt x="15037" y="104046"/>
                    <a:pt x="9689" y="104046"/>
                  </a:cubicBezTo>
                  <a:cubicBezTo>
                    <a:pt x="4342" y="104046"/>
                    <a:pt x="0" y="108387"/>
                    <a:pt x="0" y="113735"/>
                  </a:cubicBezTo>
                  <a:cubicBezTo>
                    <a:pt x="0" y="131198"/>
                    <a:pt x="11936" y="145890"/>
                    <a:pt x="28075" y="150176"/>
                  </a:cubicBezTo>
                  <a:lnTo>
                    <a:pt x="28075" y="161616"/>
                  </a:lnTo>
                  <a:cubicBezTo>
                    <a:pt x="28075" y="166964"/>
                    <a:pt x="32417" y="171306"/>
                    <a:pt x="37765" y="171306"/>
                  </a:cubicBezTo>
                  <a:cubicBezTo>
                    <a:pt x="43112" y="171306"/>
                    <a:pt x="47454" y="166964"/>
                    <a:pt x="47454" y="161616"/>
                  </a:cubicBezTo>
                  <a:lnTo>
                    <a:pt x="47454" y="150176"/>
                  </a:lnTo>
                  <a:cubicBezTo>
                    <a:pt x="63580" y="145890"/>
                    <a:pt x="75529" y="131198"/>
                    <a:pt x="75529" y="113735"/>
                  </a:cubicBezTo>
                  <a:cubicBezTo>
                    <a:pt x="75529" y="96272"/>
                    <a:pt x="63593" y="81580"/>
                    <a:pt x="47454" y="77294"/>
                  </a:cubicBezTo>
                  <a:lnTo>
                    <a:pt x="47454" y="41996"/>
                  </a:lnTo>
                  <a:cubicBezTo>
                    <a:pt x="52705" y="45221"/>
                    <a:pt x="56233" y="50982"/>
                    <a:pt x="56233" y="57584"/>
                  </a:cubicBezTo>
                  <a:close/>
                  <a:moveTo>
                    <a:pt x="19461" y="57584"/>
                  </a:moveTo>
                  <a:cubicBezTo>
                    <a:pt x="19461" y="51037"/>
                    <a:pt x="22921" y="45317"/>
                    <a:pt x="28089" y="42065"/>
                  </a:cubicBezTo>
                  <a:lnTo>
                    <a:pt x="28089" y="73104"/>
                  </a:lnTo>
                  <a:cubicBezTo>
                    <a:pt x="22921" y="69851"/>
                    <a:pt x="19461" y="64131"/>
                    <a:pt x="19461" y="57584"/>
                  </a:cubicBezTo>
                  <a:close/>
                  <a:moveTo>
                    <a:pt x="56165" y="113721"/>
                  </a:moveTo>
                  <a:cubicBezTo>
                    <a:pt x="56165" y="120296"/>
                    <a:pt x="52664" y="126029"/>
                    <a:pt x="47454" y="129282"/>
                  </a:cubicBezTo>
                  <a:lnTo>
                    <a:pt x="47454" y="98161"/>
                  </a:lnTo>
                  <a:cubicBezTo>
                    <a:pt x="52664" y="101413"/>
                    <a:pt x="56165" y="107147"/>
                    <a:pt x="56165" y="113721"/>
                  </a:cubicBezTo>
                  <a:close/>
                </a:path>
              </a:pathLst>
            </a:custGeom>
            <a:solidFill>
              <a:srgbClr val="000000"/>
            </a:solidFill>
            <a:ln w="1378" cap="flat">
              <a:noFill/>
              <a:prstDash val="solid"/>
              <a:miter/>
            </a:ln>
          </p:spPr>
          <p:txBody>
            <a:bodyPr rtlCol="0" anchor="ctr"/>
            <a:lstStyle/>
            <a:p>
              <a:endParaRPr lang="en-US"/>
            </a:p>
          </p:txBody>
        </p:sp>
        <p:sp>
          <p:nvSpPr>
            <p:cNvPr id="2314" name="Forma libre: forma 2313">
              <a:extLst>
                <a:ext uri="{FF2B5EF4-FFF2-40B4-BE49-F238E27FC236}">
                  <a16:creationId xmlns:a16="http://schemas.microsoft.com/office/drawing/2014/main" id="{8EF48883-371C-4806-B1A6-6263F89516BA}"/>
                </a:ext>
              </a:extLst>
            </p:cNvPr>
            <p:cNvSpPr/>
            <p:nvPr/>
          </p:nvSpPr>
          <p:spPr>
            <a:xfrm>
              <a:off x="876032" y="5221712"/>
              <a:ext cx="273476" cy="269590"/>
            </a:xfrm>
            <a:custGeom>
              <a:avLst/>
              <a:gdLst>
                <a:gd name="connsiteX0" fmla="*/ 177742 w 273476"/>
                <a:gd name="connsiteY0" fmla="*/ 129461 h 269590"/>
                <a:gd name="connsiteX1" fmla="*/ 208009 w 273476"/>
                <a:gd name="connsiteY1" fmla="*/ 71271 h 269590"/>
                <a:gd name="connsiteX2" fmla="*/ 136738 w 273476"/>
                <a:gd name="connsiteY2" fmla="*/ 0 h 269590"/>
                <a:gd name="connsiteX3" fmla="*/ 65468 w 273476"/>
                <a:gd name="connsiteY3" fmla="*/ 71271 h 269590"/>
                <a:gd name="connsiteX4" fmla="*/ 95735 w 273476"/>
                <a:gd name="connsiteY4" fmla="*/ 129461 h 269590"/>
                <a:gd name="connsiteX5" fmla="*/ 0 w 273476"/>
                <a:gd name="connsiteY5" fmla="*/ 259901 h 269590"/>
                <a:gd name="connsiteX6" fmla="*/ 9689 w 273476"/>
                <a:gd name="connsiteY6" fmla="*/ 269590 h 269590"/>
                <a:gd name="connsiteX7" fmla="*/ 263801 w 273476"/>
                <a:gd name="connsiteY7" fmla="*/ 269590 h 269590"/>
                <a:gd name="connsiteX8" fmla="*/ 273477 w 273476"/>
                <a:gd name="connsiteY8" fmla="*/ 259901 h 269590"/>
                <a:gd name="connsiteX9" fmla="*/ 177742 w 273476"/>
                <a:gd name="connsiteY9" fmla="*/ 129461 h 269590"/>
                <a:gd name="connsiteX10" fmla="*/ 84833 w 273476"/>
                <a:gd name="connsiteY10" fmla="*/ 71257 h 269590"/>
                <a:gd name="connsiteX11" fmla="*/ 136738 w 273476"/>
                <a:gd name="connsiteY11" fmla="*/ 19351 h 269590"/>
                <a:gd name="connsiteX12" fmla="*/ 188644 w 273476"/>
                <a:gd name="connsiteY12" fmla="*/ 71257 h 269590"/>
                <a:gd name="connsiteX13" fmla="*/ 136738 w 273476"/>
                <a:gd name="connsiteY13" fmla="*/ 123163 h 269590"/>
                <a:gd name="connsiteX14" fmla="*/ 84833 w 273476"/>
                <a:gd name="connsiteY14" fmla="*/ 71257 h 269590"/>
                <a:gd name="connsiteX15" fmla="*/ 19764 w 273476"/>
                <a:gd name="connsiteY15" fmla="*/ 250225 h 269590"/>
                <a:gd name="connsiteX16" fmla="*/ 136752 w 273476"/>
                <a:gd name="connsiteY16" fmla="*/ 142527 h 269590"/>
                <a:gd name="connsiteX17" fmla="*/ 253740 w 273476"/>
                <a:gd name="connsiteY17" fmla="*/ 250225 h 269590"/>
                <a:gd name="connsiteX18" fmla="*/ 19764 w 273476"/>
                <a:gd name="connsiteY18" fmla="*/ 250225 h 269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3476" h="269590">
                  <a:moveTo>
                    <a:pt x="177742" y="129461"/>
                  </a:moveTo>
                  <a:cubicBezTo>
                    <a:pt x="196018" y="116547"/>
                    <a:pt x="208009" y="95294"/>
                    <a:pt x="208009" y="71271"/>
                  </a:cubicBezTo>
                  <a:cubicBezTo>
                    <a:pt x="208009" y="31976"/>
                    <a:pt x="176033" y="0"/>
                    <a:pt x="136738" y="0"/>
                  </a:cubicBezTo>
                  <a:cubicBezTo>
                    <a:pt x="97444" y="0"/>
                    <a:pt x="65468" y="31976"/>
                    <a:pt x="65468" y="71271"/>
                  </a:cubicBezTo>
                  <a:cubicBezTo>
                    <a:pt x="65468" y="95308"/>
                    <a:pt x="77459" y="116547"/>
                    <a:pt x="95735" y="129461"/>
                  </a:cubicBezTo>
                  <a:cubicBezTo>
                    <a:pt x="40314" y="146910"/>
                    <a:pt x="0" y="198789"/>
                    <a:pt x="0" y="259901"/>
                  </a:cubicBezTo>
                  <a:cubicBezTo>
                    <a:pt x="0" y="265249"/>
                    <a:pt x="4342" y="269590"/>
                    <a:pt x="9689" y="269590"/>
                  </a:cubicBezTo>
                  <a:lnTo>
                    <a:pt x="263801" y="269590"/>
                  </a:lnTo>
                  <a:cubicBezTo>
                    <a:pt x="269149" y="269590"/>
                    <a:pt x="273477" y="265249"/>
                    <a:pt x="273477" y="259901"/>
                  </a:cubicBezTo>
                  <a:cubicBezTo>
                    <a:pt x="273477" y="198789"/>
                    <a:pt x="233176" y="146910"/>
                    <a:pt x="177742" y="129461"/>
                  </a:cubicBezTo>
                  <a:close/>
                  <a:moveTo>
                    <a:pt x="84833" y="71257"/>
                  </a:moveTo>
                  <a:cubicBezTo>
                    <a:pt x="84833" y="42630"/>
                    <a:pt x="108112" y="19351"/>
                    <a:pt x="136738" y="19351"/>
                  </a:cubicBezTo>
                  <a:cubicBezTo>
                    <a:pt x="165365" y="19351"/>
                    <a:pt x="188644" y="42630"/>
                    <a:pt x="188644" y="71257"/>
                  </a:cubicBezTo>
                  <a:cubicBezTo>
                    <a:pt x="188644" y="99884"/>
                    <a:pt x="165365" y="123163"/>
                    <a:pt x="136738" y="123163"/>
                  </a:cubicBezTo>
                  <a:cubicBezTo>
                    <a:pt x="108125" y="123163"/>
                    <a:pt x="84833" y="99884"/>
                    <a:pt x="84833" y="71257"/>
                  </a:cubicBezTo>
                  <a:close/>
                  <a:moveTo>
                    <a:pt x="19764" y="250225"/>
                  </a:moveTo>
                  <a:cubicBezTo>
                    <a:pt x="24699" y="190009"/>
                    <a:pt x="75281" y="142527"/>
                    <a:pt x="136752" y="142527"/>
                  </a:cubicBezTo>
                  <a:cubicBezTo>
                    <a:pt x="198209" y="142527"/>
                    <a:pt x="248792" y="190009"/>
                    <a:pt x="253740" y="250225"/>
                  </a:cubicBezTo>
                  <a:lnTo>
                    <a:pt x="19764" y="250225"/>
                  </a:lnTo>
                  <a:close/>
                </a:path>
              </a:pathLst>
            </a:custGeom>
            <a:solidFill>
              <a:srgbClr val="000000"/>
            </a:solidFill>
            <a:ln w="1378" cap="flat">
              <a:noFill/>
              <a:prstDash val="solid"/>
              <a:miter/>
            </a:ln>
          </p:spPr>
          <p:txBody>
            <a:bodyPr rtlCol="0" anchor="ctr"/>
            <a:lstStyle/>
            <a:p>
              <a:endParaRPr lang="en-US"/>
            </a:p>
          </p:txBody>
        </p:sp>
        <p:sp>
          <p:nvSpPr>
            <p:cNvPr id="2315" name="Forma libre: forma 2314">
              <a:extLst>
                <a:ext uri="{FF2B5EF4-FFF2-40B4-BE49-F238E27FC236}">
                  <a16:creationId xmlns:a16="http://schemas.microsoft.com/office/drawing/2014/main" id="{14E669F0-540D-42A9-BC6E-BFD03BCDA174}"/>
                </a:ext>
              </a:extLst>
            </p:cNvPr>
            <p:cNvSpPr/>
            <p:nvPr/>
          </p:nvSpPr>
          <p:spPr>
            <a:xfrm>
              <a:off x="1186363" y="5221698"/>
              <a:ext cx="273490" cy="269603"/>
            </a:xfrm>
            <a:custGeom>
              <a:avLst/>
              <a:gdLst>
                <a:gd name="connsiteX0" fmla="*/ 177742 w 273490"/>
                <a:gd name="connsiteY0" fmla="*/ 129461 h 269603"/>
                <a:gd name="connsiteX1" fmla="*/ 208009 w 273490"/>
                <a:gd name="connsiteY1" fmla="*/ 71271 h 269603"/>
                <a:gd name="connsiteX2" fmla="*/ 136738 w 273490"/>
                <a:gd name="connsiteY2" fmla="*/ 0 h 269603"/>
                <a:gd name="connsiteX3" fmla="*/ 65468 w 273490"/>
                <a:gd name="connsiteY3" fmla="*/ 71271 h 269603"/>
                <a:gd name="connsiteX4" fmla="*/ 95735 w 273490"/>
                <a:gd name="connsiteY4" fmla="*/ 129461 h 269603"/>
                <a:gd name="connsiteX5" fmla="*/ 0 w 273490"/>
                <a:gd name="connsiteY5" fmla="*/ 259915 h 269603"/>
                <a:gd name="connsiteX6" fmla="*/ 9689 w 273490"/>
                <a:gd name="connsiteY6" fmla="*/ 269604 h 269603"/>
                <a:gd name="connsiteX7" fmla="*/ 263801 w 273490"/>
                <a:gd name="connsiteY7" fmla="*/ 269604 h 269603"/>
                <a:gd name="connsiteX8" fmla="*/ 273491 w 273490"/>
                <a:gd name="connsiteY8" fmla="*/ 259915 h 269603"/>
                <a:gd name="connsiteX9" fmla="*/ 177742 w 273490"/>
                <a:gd name="connsiteY9" fmla="*/ 129461 h 269603"/>
                <a:gd name="connsiteX10" fmla="*/ 84833 w 273490"/>
                <a:gd name="connsiteY10" fmla="*/ 71271 h 269603"/>
                <a:gd name="connsiteX11" fmla="*/ 136738 w 273490"/>
                <a:gd name="connsiteY11" fmla="*/ 19365 h 269603"/>
                <a:gd name="connsiteX12" fmla="*/ 188644 w 273490"/>
                <a:gd name="connsiteY12" fmla="*/ 71271 h 269603"/>
                <a:gd name="connsiteX13" fmla="*/ 136738 w 273490"/>
                <a:gd name="connsiteY13" fmla="*/ 123176 h 269603"/>
                <a:gd name="connsiteX14" fmla="*/ 84833 w 273490"/>
                <a:gd name="connsiteY14" fmla="*/ 71271 h 269603"/>
                <a:gd name="connsiteX15" fmla="*/ 19751 w 273490"/>
                <a:gd name="connsiteY15" fmla="*/ 250239 h 269603"/>
                <a:gd name="connsiteX16" fmla="*/ 136738 w 273490"/>
                <a:gd name="connsiteY16" fmla="*/ 142541 h 269603"/>
                <a:gd name="connsiteX17" fmla="*/ 253726 w 273490"/>
                <a:gd name="connsiteY17" fmla="*/ 250239 h 269603"/>
                <a:gd name="connsiteX18" fmla="*/ 19751 w 273490"/>
                <a:gd name="connsiteY18" fmla="*/ 250239 h 2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3490" h="269603">
                  <a:moveTo>
                    <a:pt x="177742" y="129461"/>
                  </a:moveTo>
                  <a:cubicBezTo>
                    <a:pt x="196018" y="116547"/>
                    <a:pt x="208009" y="95294"/>
                    <a:pt x="208009" y="71271"/>
                  </a:cubicBezTo>
                  <a:cubicBezTo>
                    <a:pt x="208009" y="31976"/>
                    <a:pt x="176033" y="0"/>
                    <a:pt x="136738" y="0"/>
                  </a:cubicBezTo>
                  <a:cubicBezTo>
                    <a:pt x="97444" y="0"/>
                    <a:pt x="65468" y="31976"/>
                    <a:pt x="65468" y="71271"/>
                  </a:cubicBezTo>
                  <a:cubicBezTo>
                    <a:pt x="65468" y="95308"/>
                    <a:pt x="77459" y="116547"/>
                    <a:pt x="95735" y="129461"/>
                  </a:cubicBezTo>
                  <a:cubicBezTo>
                    <a:pt x="40314" y="146924"/>
                    <a:pt x="0" y="198789"/>
                    <a:pt x="0" y="259915"/>
                  </a:cubicBezTo>
                  <a:cubicBezTo>
                    <a:pt x="0" y="265263"/>
                    <a:pt x="4342" y="269604"/>
                    <a:pt x="9689" y="269604"/>
                  </a:cubicBezTo>
                  <a:lnTo>
                    <a:pt x="263801" y="269604"/>
                  </a:lnTo>
                  <a:cubicBezTo>
                    <a:pt x="269149" y="269604"/>
                    <a:pt x="273491" y="265263"/>
                    <a:pt x="273491" y="259915"/>
                  </a:cubicBezTo>
                  <a:cubicBezTo>
                    <a:pt x="273477" y="198802"/>
                    <a:pt x="233162" y="146924"/>
                    <a:pt x="177742" y="129461"/>
                  </a:cubicBezTo>
                  <a:close/>
                  <a:moveTo>
                    <a:pt x="84833" y="71271"/>
                  </a:moveTo>
                  <a:cubicBezTo>
                    <a:pt x="84833" y="42644"/>
                    <a:pt x="108112" y="19365"/>
                    <a:pt x="136738" y="19365"/>
                  </a:cubicBezTo>
                  <a:cubicBezTo>
                    <a:pt x="165365" y="19365"/>
                    <a:pt x="188644" y="42644"/>
                    <a:pt x="188644" y="71271"/>
                  </a:cubicBezTo>
                  <a:cubicBezTo>
                    <a:pt x="188644" y="99897"/>
                    <a:pt x="165365" y="123176"/>
                    <a:pt x="136738" y="123176"/>
                  </a:cubicBezTo>
                  <a:cubicBezTo>
                    <a:pt x="108112" y="123176"/>
                    <a:pt x="84833" y="99897"/>
                    <a:pt x="84833" y="71271"/>
                  </a:cubicBezTo>
                  <a:close/>
                  <a:moveTo>
                    <a:pt x="19751" y="250239"/>
                  </a:moveTo>
                  <a:cubicBezTo>
                    <a:pt x="24685" y="190023"/>
                    <a:pt x="75267" y="142541"/>
                    <a:pt x="136738" y="142541"/>
                  </a:cubicBezTo>
                  <a:cubicBezTo>
                    <a:pt x="198196" y="142541"/>
                    <a:pt x="248778" y="190023"/>
                    <a:pt x="253726" y="250239"/>
                  </a:cubicBezTo>
                  <a:lnTo>
                    <a:pt x="19751" y="250239"/>
                  </a:lnTo>
                  <a:close/>
                </a:path>
              </a:pathLst>
            </a:custGeom>
            <a:solidFill>
              <a:srgbClr val="000000"/>
            </a:solidFill>
            <a:ln w="1378" cap="flat">
              <a:noFill/>
              <a:prstDash val="solid"/>
              <a:miter/>
            </a:ln>
          </p:spPr>
          <p:txBody>
            <a:bodyPr rtlCol="0" anchor="ctr"/>
            <a:lstStyle/>
            <a:p>
              <a:endParaRPr lang="en-US"/>
            </a:p>
          </p:txBody>
        </p:sp>
        <p:sp>
          <p:nvSpPr>
            <p:cNvPr id="2316" name="Forma libre: forma 2315">
              <a:extLst>
                <a:ext uri="{FF2B5EF4-FFF2-40B4-BE49-F238E27FC236}">
                  <a16:creationId xmlns:a16="http://schemas.microsoft.com/office/drawing/2014/main" id="{9DB6D5EC-F54C-44B1-9432-0D544E306231}"/>
                </a:ext>
              </a:extLst>
            </p:cNvPr>
            <p:cNvSpPr/>
            <p:nvPr/>
          </p:nvSpPr>
          <p:spPr>
            <a:xfrm>
              <a:off x="1313412" y="5156561"/>
              <a:ext cx="19378" cy="52567"/>
            </a:xfrm>
            <a:custGeom>
              <a:avLst/>
              <a:gdLst>
                <a:gd name="connsiteX0" fmla="*/ 9689 w 19378"/>
                <a:gd name="connsiteY0" fmla="*/ 0 h 52567"/>
                <a:gd name="connsiteX1" fmla="*/ 0 w 19378"/>
                <a:gd name="connsiteY1" fmla="*/ 9689 h 52567"/>
                <a:gd name="connsiteX2" fmla="*/ 0 w 19378"/>
                <a:gd name="connsiteY2" fmla="*/ 42892 h 52567"/>
                <a:gd name="connsiteX3" fmla="*/ 9689 w 19378"/>
                <a:gd name="connsiteY3" fmla="*/ 52567 h 52567"/>
                <a:gd name="connsiteX4" fmla="*/ 19379 w 19378"/>
                <a:gd name="connsiteY4" fmla="*/ 42892 h 52567"/>
                <a:gd name="connsiteX5" fmla="*/ 19379 w 19378"/>
                <a:gd name="connsiteY5" fmla="*/ 9689 h 52567"/>
                <a:gd name="connsiteX6" fmla="*/ 9689 w 19378"/>
                <a:gd name="connsiteY6" fmla="*/ 0 h 5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78" h="52567">
                  <a:moveTo>
                    <a:pt x="9689" y="0"/>
                  </a:moveTo>
                  <a:cubicBezTo>
                    <a:pt x="4342" y="0"/>
                    <a:pt x="0" y="4341"/>
                    <a:pt x="0" y="9689"/>
                  </a:cubicBezTo>
                  <a:lnTo>
                    <a:pt x="0" y="42892"/>
                  </a:lnTo>
                  <a:cubicBezTo>
                    <a:pt x="0" y="48240"/>
                    <a:pt x="4342" y="52567"/>
                    <a:pt x="9689" y="52567"/>
                  </a:cubicBezTo>
                  <a:cubicBezTo>
                    <a:pt x="15037" y="52567"/>
                    <a:pt x="19379" y="48226"/>
                    <a:pt x="19379" y="42892"/>
                  </a:cubicBezTo>
                  <a:lnTo>
                    <a:pt x="19379" y="9689"/>
                  </a:lnTo>
                  <a:cubicBezTo>
                    <a:pt x="19365" y="4341"/>
                    <a:pt x="15037" y="0"/>
                    <a:pt x="9689" y="0"/>
                  </a:cubicBezTo>
                  <a:close/>
                </a:path>
              </a:pathLst>
            </a:custGeom>
            <a:solidFill>
              <a:srgbClr val="000000"/>
            </a:solidFill>
            <a:ln w="1378" cap="flat">
              <a:noFill/>
              <a:prstDash val="solid"/>
              <a:miter/>
            </a:ln>
          </p:spPr>
          <p:txBody>
            <a:bodyPr rtlCol="0" anchor="ctr"/>
            <a:lstStyle/>
            <a:p>
              <a:endParaRPr lang="en-US"/>
            </a:p>
          </p:txBody>
        </p:sp>
        <p:sp>
          <p:nvSpPr>
            <p:cNvPr id="2317" name="Forma libre: forma 2316">
              <a:extLst>
                <a:ext uri="{FF2B5EF4-FFF2-40B4-BE49-F238E27FC236}">
                  <a16:creationId xmlns:a16="http://schemas.microsoft.com/office/drawing/2014/main" id="{0E917A8C-2FCA-43E2-9901-70C39F2FD8BE}"/>
                </a:ext>
              </a:extLst>
            </p:cNvPr>
            <p:cNvSpPr/>
            <p:nvPr/>
          </p:nvSpPr>
          <p:spPr>
            <a:xfrm>
              <a:off x="1313399" y="5082230"/>
              <a:ext cx="19378" cy="56536"/>
            </a:xfrm>
            <a:custGeom>
              <a:avLst/>
              <a:gdLst>
                <a:gd name="connsiteX0" fmla="*/ 19379 w 19378"/>
                <a:gd name="connsiteY0" fmla="*/ 9689 h 56536"/>
                <a:gd name="connsiteX1" fmla="*/ 9689 w 19378"/>
                <a:gd name="connsiteY1" fmla="*/ 0 h 56536"/>
                <a:gd name="connsiteX2" fmla="*/ 0 w 19378"/>
                <a:gd name="connsiteY2" fmla="*/ 9689 h 56536"/>
                <a:gd name="connsiteX3" fmla="*/ 0 w 19378"/>
                <a:gd name="connsiteY3" fmla="*/ 46847 h 56536"/>
                <a:gd name="connsiteX4" fmla="*/ 9689 w 19378"/>
                <a:gd name="connsiteY4" fmla="*/ 56537 h 56536"/>
                <a:gd name="connsiteX5" fmla="*/ 19379 w 19378"/>
                <a:gd name="connsiteY5" fmla="*/ 46847 h 56536"/>
                <a:gd name="connsiteX6" fmla="*/ 19379 w 19378"/>
                <a:gd name="connsiteY6" fmla="*/ 9689 h 5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78" h="56536">
                  <a:moveTo>
                    <a:pt x="19379" y="9689"/>
                  </a:moveTo>
                  <a:cubicBezTo>
                    <a:pt x="19379" y="4342"/>
                    <a:pt x="15037" y="0"/>
                    <a:pt x="9689" y="0"/>
                  </a:cubicBezTo>
                  <a:cubicBezTo>
                    <a:pt x="4342" y="0"/>
                    <a:pt x="0" y="4342"/>
                    <a:pt x="0" y="9689"/>
                  </a:cubicBezTo>
                  <a:lnTo>
                    <a:pt x="0" y="46847"/>
                  </a:lnTo>
                  <a:cubicBezTo>
                    <a:pt x="0" y="52195"/>
                    <a:pt x="4342" y="56537"/>
                    <a:pt x="9689" y="56537"/>
                  </a:cubicBezTo>
                  <a:cubicBezTo>
                    <a:pt x="15037" y="56537"/>
                    <a:pt x="19379" y="52195"/>
                    <a:pt x="19379" y="46847"/>
                  </a:cubicBezTo>
                  <a:lnTo>
                    <a:pt x="19379" y="9689"/>
                  </a:lnTo>
                  <a:close/>
                </a:path>
              </a:pathLst>
            </a:custGeom>
            <a:solidFill>
              <a:srgbClr val="000000"/>
            </a:solidFill>
            <a:ln w="1378" cap="flat">
              <a:noFill/>
              <a:prstDash val="solid"/>
              <a:miter/>
            </a:ln>
          </p:spPr>
          <p:txBody>
            <a:bodyPr rtlCol="0" anchor="ctr"/>
            <a:lstStyle/>
            <a:p>
              <a:endParaRPr lang="en-US"/>
            </a:p>
          </p:txBody>
        </p:sp>
        <p:sp>
          <p:nvSpPr>
            <p:cNvPr id="2318" name="Forma libre: forma 2317">
              <a:extLst>
                <a:ext uri="{FF2B5EF4-FFF2-40B4-BE49-F238E27FC236}">
                  <a16:creationId xmlns:a16="http://schemas.microsoft.com/office/drawing/2014/main" id="{E2D1742B-A6C4-4C5E-9CF6-6F268A501F27}"/>
                </a:ext>
              </a:extLst>
            </p:cNvPr>
            <p:cNvSpPr/>
            <p:nvPr/>
          </p:nvSpPr>
          <p:spPr>
            <a:xfrm>
              <a:off x="1003081" y="5082230"/>
              <a:ext cx="19378" cy="56536"/>
            </a:xfrm>
            <a:custGeom>
              <a:avLst/>
              <a:gdLst>
                <a:gd name="connsiteX0" fmla="*/ 9689 w 19378"/>
                <a:gd name="connsiteY0" fmla="*/ 56537 h 56536"/>
                <a:gd name="connsiteX1" fmla="*/ 19379 w 19378"/>
                <a:gd name="connsiteY1" fmla="*/ 46847 h 56536"/>
                <a:gd name="connsiteX2" fmla="*/ 19379 w 19378"/>
                <a:gd name="connsiteY2" fmla="*/ 9689 h 56536"/>
                <a:gd name="connsiteX3" fmla="*/ 9689 w 19378"/>
                <a:gd name="connsiteY3" fmla="*/ 0 h 56536"/>
                <a:gd name="connsiteX4" fmla="*/ 0 w 19378"/>
                <a:gd name="connsiteY4" fmla="*/ 9689 h 56536"/>
                <a:gd name="connsiteX5" fmla="*/ 0 w 19378"/>
                <a:gd name="connsiteY5" fmla="*/ 46847 h 56536"/>
                <a:gd name="connsiteX6" fmla="*/ 9689 w 19378"/>
                <a:gd name="connsiteY6" fmla="*/ 56537 h 5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78" h="56536">
                  <a:moveTo>
                    <a:pt x="9689" y="56537"/>
                  </a:moveTo>
                  <a:cubicBezTo>
                    <a:pt x="15037" y="56537"/>
                    <a:pt x="19379" y="52195"/>
                    <a:pt x="19379" y="46847"/>
                  </a:cubicBezTo>
                  <a:lnTo>
                    <a:pt x="19379" y="9689"/>
                  </a:lnTo>
                  <a:cubicBezTo>
                    <a:pt x="19379" y="4342"/>
                    <a:pt x="15037" y="0"/>
                    <a:pt x="9689" y="0"/>
                  </a:cubicBezTo>
                  <a:cubicBezTo>
                    <a:pt x="4342" y="0"/>
                    <a:pt x="0" y="4342"/>
                    <a:pt x="0" y="9689"/>
                  </a:cubicBezTo>
                  <a:lnTo>
                    <a:pt x="0" y="46847"/>
                  </a:lnTo>
                  <a:cubicBezTo>
                    <a:pt x="14" y="52195"/>
                    <a:pt x="4342" y="56537"/>
                    <a:pt x="9689" y="56537"/>
                  </a:cubicBezTo>
                  <a:close/>
                </a:path>
              </a:pathLst>
            </a:custGeom>
            <a:solidFill>
              <a:srgbClr val="000000"/>
            </a:solidFill>
            <a:ln w="1378" cap="flat">
              <a:noFill/>
              <a:prstDash val="solid"/>
              <a:miter/>
            </a:ln>
          </p:spPr>
          <p:txBody>
            <a:bodyPr rtlCol="0" anchor="ctr"/>
            <a:lstStyle/>
            <a:p>
              <a:endParaRPr lang="en-US"/>
            </a:p>
          </p:txBody>
        </p:sp>
        <p:sp>
          <p:nvSpPr>
            <p:cNvPr id="2319" name="Forma libre: forma 2318">
              <a:extLst>
                <a:ext uri="{FF2B5EF4-FFF2-40B4-BE49-F238E27FC236}">
                  <a16:creationId xmlns:a16="http://schemas.microsoft.com/office/drawing/2014/main" id="{214CFB40-73CB-4A1D-A5FF-BD835A6D7B27}"/>
                </a:ext>
              </a:extLst>
            </p:cNvPr>
            <p:cNvSpPr/>
            <p:nvPr/>
          </p:nvSpPr>
          <p:spPr>
            <a:xfrm>
              <a:off x="1003081" y="5156561"/>
              <a:ext cx="19378" cy="52567"/>
            </a:xfrm>
            <a:custGeom>
              <a:avLst/>
              <a:gdLst>
                <a:gd name="connsiteX0" fmla="*/ 9689 w 19378"/>
                <a:gd name="connsiteY0" fmla="*/ 52567 h 52567"/>
                <a:gd name="connsiteX1" fmla="*/ 19379 w 19378"/>
                <a:gd name="connsiteY1" fmla="*/ 42892 h 52567"/>
                <a:gd name="connsiteX2" fmla="*/ 19379 w 19378"/>
                <a:gd name="connsiteY2" fmla="*/ 9689 h 52567"/>
                <a:gd name="connsiteX3" fmla="*/ 9689 w 19378"/>
                <a:gd name="connsiteY3" fmla="*/ 0 h 52567"/>
                <a:gd name="connsiteX4" fmla="*/ 0 w 19378"/>
                <a:gd name="connsiteY4" fmla="*/ 9689 h 52567"/>
                <a:gd name="connsiteX5" fmla="*/ 0 w 19378"/>
                <a:gd name="connsiteY5" fmla="*/ 42892 h 52567"/>
                <a:gd name="connsiteX6" fmla="*/ 9689 w 19378"/>
                <a:gd name="connsiteY6" fmla="*/ 52567 h 5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78" h="52567">
                  <a:moveTo>
                    <a:pt x="9689" y="52567"/>
                  </a:moveTo>
                  <a:cubicBezTo>
                    <a:pt x="15037" y="52567"/>
                    <a:pt x="19379" y="48226"/>
                    <a:pt x="19379" y="42892"/>
                  </a:cubicBezTo>
                  <a:lnTo>
                    <a:pt x="19379" y="9689"/>
                  </a:lnTo>
                  <a:cubicBezTo>
                    <a:pt x="19379" y="4341"/>
                    <a:pt x="15037" y="0"/>
                    <a:pt x="9689" y="0"/>
                  </a:cubicBezTo>
                  <a:cubicBezTo>
                    <a:pt x="4342" y="0"/>
                    <a:pt x="0" y="4341"/>
                    <a:pt x="0" y="9689"/>
                  </a:cubicBezTo>
                  <a:lnTo>
                    <a:pt x="0" y="42892"/>
                  </a:lnTo>
                  <a:cubicBezTo>
                    <a:pt x="14" y="48226"/>
                    <a:pt x="4342" y="52567"/>
                    <a:pt x="9689" y="52567"/>
                  </a:cubicBezTo>
                  <a:close/>
                </a:path>
              </a:pathLst>
            </a:custGeom>
            <a:solidFill>
              <a:srgbClr val="000000"/>
            </a:solidFill>
            <a:ln w="1378" cap="flat">
              <a:noFill/>
              <a:prstDash val="solid"/>
              <a:miter/>
            </a:ln>
          </p:spPr>
          <p:txBody>
            <a:bodyPr rtlCol="0" anchor="ctr"/>
            <a:lstStyle/>
            <a:p>
              <a:endParaRPr lang="en-US"/>
            </a:p>
          </p:txBody>
        </p:sp>
      </p:grpSp>
      <p:grpSp>
        <p:nvGrpSpPr>
          <p:cNvPr id="2320" name="Gráfico 3">
            <a:extLst>
              <a:ext uri="{FF2B5EF4-FFF2-40B4-BE49-F238E27FC236}">
                <a16:creationId xmlns:a16="http://schemas.microsoft.com/office/drawing/2014/main" id="{D4584A69-181E-4215-8CCB-E76962C1D873}"/>
              </a:ext>
            </a:extLst>
          </p:cNvPr>
          <p:cNvGrpSpPr/>
          <p:nvPr/>
        </p:nvGrpSpPr>
        <p:grpSpPr>
          <a:xfrm>
            <a:off x="2597659" y="4088731"/>
            <a:ext cx="415866" cy="583712"/>
            <a:chOff x="2597659" y="4088731"/>
            <a:chExt cx="415866" cy="583712"/>
          </a:xfrm>
          <a:solidFill>
            <a:srgbClr val="000000"/>
          </a:solidFill>
        </p:grpSpPr>
        <p:sp>
          <p:nvSpPr>
            <p:cNvPr id="2321" name="Forma libre: forma 2320">
              <a:extLst>
                <a:ext uri="{FF2B5EF4-FFF2-40B4-BE49-F238E27FC236}">
                  <a16:creationId xmlns:a16="http://schemas.microsoft.com/office/drawing/2014/main" id="{F4E09A96-47DF-47DF-A4C3-F1E86EE04684}"/>
                </a:ext>
              </a:extLst>
            </p:cNvPr>
            <p:cNvSpPr/>
            <p:nvPr/>
          </p:nvSpPr>
          <p:spPr>
            <a:xfrm>
              <a:off x="2597659" y="4088731"/>
              <a:ext cx="415866" cy="583712"/>
            </a:xfrm>
            <a:custGeom>
              <a:avLst/>
              <a:gdLst>
                <a:gd name="connsiteX0" fmla="*/ 415811 w 415866"/>
                <a:gd name="connsiteY0" fmla="*/ 80229 h 583712"/>
                <a:gd name="connsiteX1" fmla="*/ 412972 w 415866"/>
                <a:gd name="connsiteY1" fmla="*/ 73379 h 583712"/>
                <a:gd name="connsiteX2" fmla="*/ 342432 w 415866"/>
                <a:gd name="connsiteY2" fmla="*/ 2839 h 583712"/>
                <a:gd name="connsiteX3" fmla="*/ 335582 w 415866"/>
                <a:gd name="connsiteY3" fmla="*/ 0 h 583712"/>
                <a:gd name="connsiteX4" fmla="*/ 9689 w 415866"/>
                <a:gd name="connsiteY4" fmla="*/ 41 h 583712"/>
                <a:gd name="connsiteX5" fmla="*/ 0 w 415866"/>
                <a:gd name="connsiteY5" fmla="*/ 9731 h 583712"/>
                <a:gd name="connsiteX6" fmla="*/ 69 w 415866"/>
                <a:gd name="connsiteY6" fmla="*/ 509286 h 583712"/>
                <a:gd name="connsiteX7" fmla="*/ 9758 w 415866"/>
                <a:gd name="connsiteY7" fmla="*/ 518974 h 583712"/>
                <a:gd name="connsiteX8" fmla="*/ 280092 w 415866"/>
                <a:gd name="connsiteY8" fmla="*/ 518933 h 583712"/>
                <a:gd name="connsiteX9" fmla="*/ 280092 w 415866"/>
                <a:gd name="connsiteY9" fmla="*/ 574037 h 583712"/>
                <a:gd name="connsiteX10" fmla="*/ 285523 w 415866"/>
                <a:gd name="connsiteY10" fmla="*/ 582733 h 583712"/>
                <a:gd name="connsiteX11" fmla="*/ 295722 w 415866"/>
                <a:gd name="connsiteY11" fmla="*/ 581672 h 583712"/>
                <a:gd name="connsiteX12" fmla="*/ 320545 w 415866"/>
                <a:gd name="connsiteY12" fmla="*/ 562335 h 583712"/>
                <a:gd name="connsiteX13" fmla="*/ 345367 w 415866"/>
                <a:gd name="connsiteY13" fmla="*/ 581672 h 583712"/>
                <a:gd name="connsiteX14" fmla="*/ 351322 w 415866"/>
                <a:gd name="connsiteY14" fmla="*/ 583712 h 583712"/>
                <a:gd name="connsiteX15" fmla="*/ 355580 w 415866"/>
                <a:gd name="connsiteY15" fmla="*/ 582733 h 583712"/>
                <a:gd name="connsiteX16" fmla="*/ 361011 w 415866"/>
                <a:gd name="connsiteY16" fmla="*/ 574037 h 583712"/>
                <a:gd name="connsiteX17" fmla="*/ 361011 w 415866"/>
                <a:gd name="connsiteY17" fmla="*/ 518920 h 583712"/>
                <a:gd name="connsiteX18" fmla="*/ 406177 w 415866"/>
                <a:gd name="connsiteY18" fmla="*/ 518920 h 583712"/>
                <a:gd name="connsiteX19" fmla="*/ 415866 w 415866"/>
                <a:gd name="connsiteY19" fmla="*/ 509230 h 583712"/>
                <a:gd name="connsiteX20" fmla="*/ 415811 w 415866"/>
                <a:gd name="connsiteY20" fmla="*/ 80229 h 583712"/>
                <a:gd name="connsiteX21" fmla="*/ 345271 w 415866"/>
                <a:gd name="connsiteY21" fmla="*/ 33051 h 583712"/>
                <a:gd name="connsiteX22" fmla="*/ 382760 w 415866"/>
                <a:gd name="connsiteY22" fmla="*/ 70540 h 583712"/>
                <a:gd name="connsiteX23" fmla="*/ 345271 w 415866"/>
                <a:gd name="connsiteY23" fmla="*/ 70540 h 583712"/>
                <a:gd name="connsiteX24" fmla="*/ 345271 w 415866"/>
                <a:gd name="connsiteY24" fmla="*/ 33051 h 583712"/>
                <a:gd name="connsiteX25" fmla="*/ 320558 w 415866"/>
                <a:gd name="connsiteY25" fmla="*/ 499596 h 583712"/>
                <a:gd name="connsiteX26" fmla="*/ 283910 w 415866"/>
                <a:gd name="connsiteY26" fmla="*/ 462948 h 583712"/>
                <a:gd name="connsiteX27" fmla="*/ 320558 w 415866"/>
                <a:gd name="connsiteY27" fmla="*/ 426299 h 583712"/>
                <a:gd name="connsiteX28" fmla="*/ 357207 w 415866"/>
                <a:gd name="connsiteY28" fmla="*/ 462948 h 583712"/>
                <a:gd name="connsiteX29" fmla="*/ 320558 w 415866"/>
                <a:gd name="connsiteY29" fmla="*/ 499596 h 583712"/>
                <a:gd name="connsiteX30" fmla="*/ 326513 w 415866"/>
                <a:gd name="connsiteY30" fmla="*/ 542419 h 583712"/>
                <a:gd name="connsiteX31" fmla="*/ 314618 w 415866"/>
                <a:gd name="connsiteY31" fmla="*/ 542419 h 583712"/>
                <a:gd name="connsiteX32" fmla="*/ 299471 w 415866"/>
                <a:gd name="connsiteY32" fmla="*/ 554217 h 583712"/>
                <a:gd name="connsiteX33" fmla="*/ 299471 w 415866"/>
                <a:gd name="connsiteY33" fmla="*/ 514812 h 583712"/>
                <a:gd name="connsiteX34" fmla="*/ 320558 w 415866"/>
                <a:gd name="connsiteY34" fmla="*/ 518974 h 583712"/>
                <a:gd name="connsiteX35" fmla="*/ 341646 w 415866"/>
                <a:gd name="connsiteY35" fmla="*/ 514812 h 583712"/>
                <a:gd name="connsiteX36" fmla="*/ 341646 w 415866"/>
                <a:gd name="connsiteY36" fmla="*/ 554217 h 583712"/>
                <a:gd name="connsiteX37" fmla="*/ 326513 w 415866"/>
                <a:gd name="connsiteY37" fmla="*/ 542419 h 583712"/>
                <a:gd name="connsiteX38" fmla="*/ 362872 w 415866"/>
                <a:gd name="connsiteY38" fmla="*/ 499541 h 583712"/>
                <a:gd name="connsiteX39" fmla="*/ 376585 w 415866"/>
                <a:gd name="connsiteY39" fmla="*/ 462934 h 583712"/>
                <a:gd name="connsiteX40" fmla="*/ 320558 w 415866"/>
                <a:gd name="connsiteY40" fmla="*/ 406907 h 583712"/>
                <a:gd name="connsiteX41" fmla="*/ 264532 w 415866"/>
                <a:gd name="connsiteY41" fmla="*/ 462934 h 583712"/>
                <a:gd name="connsiteX42" fmla="*/ 278259 w 415866"/>
                <a:gd name="connsiteY42" fmla="*/ 499555 h 583712"/>
                <a:gd name="connsiteX43" fmla="*/ 19434 w 415866"/>
                <a:gd name="connsiteY43" fmla="*/ 499596 h 583712"/>
                <a:gd name="connsiteX44" fmla="*/ 19365 w 415866"/>
                <a:gd name="connsiteY44" fmla="*/ 19406 h 583712"/>
                <a:gd name="connsiteX45" fmla="*/ 325879 w 415866"/>
                <a:gd name="connsiteY45" fmla="*/ 19365 h 583712"/>
                <a:gd name="connsiteX46" fmla="*/ 325879 w 415866"/>
                <a:gd name="connsiteY46" fmla="*/ 80229 h 583712"/>
                <a:gd name="connsiteX47" fmla="*/ 335568 w 415866"/>
                <a:gd name="connsiteY47" fmla="*/ 89918 h 583712"/>
                <a:gd name="connsiteX48" fmla="*/ 396432 w 415866"/>
                <a:gd name="connsiteY48" fmla="*/ 89918 h 583712"/>
                <a:gd name="connsiteX49" fmla="*/ 396488 w 415866"/>
                <a:gd name="connsiteY49" fmla="*/ 499555 h 583712"/>
                <a:gd name="connsiteX50" fmla="*/ 362872 w 415866"/>
                <a:gd name="connsiteY50" fmla="*/ 499541 h 58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5866" h="583712">
                  <a:moveTo>
                    <a:pt x="415811" y="80229"/>
                  </a:moveTo>
                  <a:cubicBezTo>
                    <a:pt x="415811" y="77666"/>
                    <a:pt x="414791" y="75199"/>
                    <a:pt x="412972" y="73379"/>
                  </a:cubicBezTo>
                  <a:lnTo>
                    <a:pt x="342432" y="2839"/>
                  </a:lnTo>
                  <a:cubicBezTo>
                    <a:pt x="340612" y="1020"/>
                    <a:pt x="338159" y="0"/>
                    <a:pt x="335582" y="0"/>
                  </a:cubicBezTo>
                  <a:lnTo>
                    <a:pt x="9689" y="41"/>
                  </a:lnTo>
                  <a:cubicBezTo>
                    <a:pt x="4342" y="41"/>
                    <a:pt x="0" y="4383"/>
                    <a:pt x="0" y="9731"/>
                  </a:cubicBezTo>
                  <a:lnTo>
                    <a:pt x="69" y="509286"/>
                  </a:lnTo>
                  <a:cubicBezTo>
                    <a:pt x="69" y="514633"/>
                    <a:pt x="4410" y="518974"/>
                    <a:pt x="9758" y="518974"/>
                  </a:cubicBezTo>
                  <a:lnTo>
                    <a:pt x="280092" y="518933"/>
                  </a:lnTo>
                  <a:lnTo>
                    <a:pt x="280092" y="574037"/>
                  </a:lnTo>
                  <a:cubicBezTo>
                    <a:pt x="280092" y="577730"/>
                    <a:pt x="282201" y="581107"/>
                    <a:pt x="285523" y="582733"/>
                  </a:cubicBezTo>
                  <a:cubicBezTo>
                    <a:pt x="288844" y="584346"/>
                    <a:pt x="292800" y="583946"/>
                    <a:pt x="295722" y="581672"/>
                  </a:cubicBezTo>
                  <a:lnTo>
                    <a:pt x="320545" y="562335"/>
                  </a:lnTo>
                  <a:lnTo>
                    <a:pt x="345367" y="581672"/>
                  </a:lnTo>
                  <a:cubicBezTo>
                    <a:pt x="347104" y="583023"/>
                    <a:pt x="349199" y="583712"/>
                    <a:pt x="351322" y="583712"/>
                  </a:cubicBezTo>
                  <a:cubicBezTo>
                    <a:pt x="352769" y="583712"/>
                    <a:pt x="354230" y="583381"/>
                    <a:pt x="355580" y="582733"/>
                  </a:cubicBezTo>
                  <a:cubicBezTo>
                    <a:pt x="358902" y="581107"/>
                    <a:pt x="361011" y="577730"/>
                    <a:pt x="361011" y="574037"/>
                  </a:cubicBezTo>
                  <a:lnTo>
                    <a:pt x="361011" y="518920"/>
                  </a:lnTo>
                  <a:lnTo>
                    <a:pt x="406177" y="518920"/>
                  </a:lnTo>
                  <a:cubicBezTo>
                    <a:pt x="411524" y="518920"/>
                    <a:pt x="415866" y="514578"/>
                    <a:pt x="415866" y="509230"/>
                  </a:cubicBezTo>
                  <a:lnTo>
                    <a:pt x="415811" y="80229"/>
                  </a:lnTo>
                  <a:close/>
                  <a:moveTo>
                    <a:pt x="345271" y="33051"/>
                  </a:moveTo>
                  <a:lnTo>
                    <a:pt x="382760" y="70540"/>
                  </a:lnTo>
                  <a:lnTo>
                    <a:pt x="345271" y="70540"/>
                  </a:lnTo>
                  <a:lnTo>
                    <a:pt x="345271" y="33051"/>
                  </a:lnTo>
                  <a:close/>
                  <a:moveTo>
                    <a:pt x="320558" y="499596"/>
                  </a:moveTo>
                  <a:cubicBezTo>
                    <a:pt x="300339" y="499596"/>
                    <a:pt x="283910" y="483153"/>
                    <a:pt x="283910" y="462948"/>
                  </a:cubicBezTo>
                  <a:cubicBezTo>
                    <a:pt x="283910" y="442743"/>
                    <a:pt x="300353" y="426299"/>
                    <a:pt x="320558" y="426299"/>
                  </a:cubicBezTo>
                  <a:cubicBezTo>
                    <a:pt x="340778" y="426299"/>
                    <a:pt x="357207" y="442743"/>
                    <a:pt x="357207" y="462948"/>
                  </a:cubicBezTo>
                  <a:cubicBezTo>
                    <a:pt x="357221" y="483153"/>
                    <a:pt x="340778" y="499596"/>
                    <a:pt x="320558" y="499596"/>
                  </a:cubicBezTo>
                  <a:close/>
                  <a:moveTo>
                    <a:pt x="326513" y="542419"/>
                  </a:moveTo>
                  <a:cubicBezTo>
                    <a:pt x="323026" y="539690"/>
                    <a:pt x="318105" y="539690"/>
                    <a:pt x="314618" y="542419"/>
                  </a:cubicBezTo>
                  <a:lnTo>
                    <a:pt x="299471" y="554217"/>
                  </a:lnTo>
                  <a:lnTo>
                    <a:pt x="299471" y="514812"/>
                  </a:lnTo>
                  <a:cubicBezTo>
                    <a:pt x="305990" y="517472"/>
                    <a:pt x="313102" y="518974"/>
                    <a:pt x="320558" y="518974"/>
                  </a:cubicBezTo>
                  <a:cubicBezTo>
                    <a:pt x="328015" y="518974"/>
                    <a:pt x="335141" y="517472"/>
                    <a:pt x="341646" y="514812"/>
                  </a:cubicBezTo>
                  <a:lnTo>
                    <a:pt x="341646" y="554217"/>
                  </a:lnTo>
                  <a:lnTo>
                    <a:pt x="326513" y="542419"/>
                  </a:lnTo>
                  <a:close/>
                  <a:moveTo>
                    <a:pt x="362872" y="499541"/>
                  </a:moveTo>
                  <a:cubicBezTo>
                    <a:pt x="371389" y="489714"/>
                    <a:pt x="376585" y="476923"/>
                    <a:pt x="376585" y="462934"/>
                  </a:cubicBezTo>
                  <a:cubicBezTo>
                    <a:pt x="376585" y="432047"/>
                    <a:pt x="351459" y="406907"/>
                    <a:pt x="320558" y="406907"/>
                  </a:cubicBezTo>
                  <a:cubicBezTo>
                    <a:pt x="289672" y="406907"/>
                    <a:pt x="264532" y="432033"/>
                    <a:pt x="264532" y="462934"/>
                  </a:cubicBezTo>
                  <a:cubicBezTo>
                    <a:pt x="264532" y="476937"/>
                    <a:pt x="269728" y="489728"/>
                    <a:pt x="278259" y="499555"/>
                  </a:cubicBezTo>
                  <a:lnTo>
                    <a:pt x="19434" y="499596"/>
                  </a:lnTo>
                  <a:lnTo>
                    <a:pt x="19365" y="19406"/>
                  </a:lnTo>
                  <a:lnTo>
                    <a:pt x="325879" y="19365"/>
                  </a:lnTo>
                  <a:lnTo>
                    <a:pt x="325879" y="80229"/>
                  </a:lnTo>
                  <a:cubicBezTo>
                    <a:pt x="325879" y="85577"/>
                    <a:pt x="330206" y="89918"/>
                    <a:pt x="335568" y="89918"/>
                  </a:cubicBezTo>
                  <a:lnTo>
                    <a:pt x="396432" y="89918"/>
                  </a:lnTo>
                  <a:lnTo>
                    <a:pt x="396488" y="499555"/>
                  </a:lnTo>
                  <a:lnTo>
                    <a:pt x="362872" y="499541"/>
                  </a:lnTo>
                  <a:close/>
                </a:path>
              </a:pathLst>
            </a:custGeom>
            <a:solidFill>
              <a:srgbClr val="000000"/>
            </a:solidFill>
            <a:ln w="1378" cap="flat">
              <a:noFill/>
              <a:prstDash val="solid"/>
              <a:miter/>
            </a:ln>
          </p:spPr>
          <p:txBody>
            <a:bodyPr rtlCol="0" anchor="ctr"/>
            <a:lstStyle/>
            <a:p>
              <a:endParaRPr lang="en-US"/>
            </a:p>
          </p:txBody>
        </p:sp>
        <p:sp>
          <p:nvSpPr>
            <p:cNvPr id="2322" name="Forma libre: forma 2321">
              <a:extLst>
                <a:ext uri="{FF2B5EF4-FFF2-40B4-BE49-F238E27FC236}">
                  <a16:creationId xmlns:a16="http://schemas.microsoft.com/office/drawing/2014/main" id="{B86E0C97-0492-4E37-A408-D80A8426F270}"/>
                </a:ext>
              </a:extLst>
            </p:cNvPr>
            <p:cNvSpPr/>
            <p:nvPr/>
          </p:nvSpPr>
          <p:spPr>
            <a:xfrm>
              <a:off x="2690665" y="4194334"/>
              <a:ext cx="237241" cy="83964"/>
            </a:xfrm>
            <a:custGeom>
              <a:avLst/>
              <a:gdLst>
                <a:gd name="connsiteX0" fmla="*/ 227553 w 237241"/>
                <a:gd name="connsiteY0" fmla="*/ 0 h 83964"/>
                <a:gd name="connsiteX1" fmla="*/ 9689 w 237241"/>
                <a:gd name="connsiteY1" fmla="*/ 0 h 83964"/>
                <a:gd name="connsiteX2" fmla="*/ 0 w 237241"/>
                <a:gd name="connsiteY2" fmla="*/ 9689 h 83964"/>
                <a:gd name="connsiteX3" fmla="*/ 0 w 237241"/>
                <a:gd name="connsiteY3" fmla="*/ 74275 h 83964"/>
                <a:gd name="connsiteX4" fmla="*/ 9689 w 237241"/>
                <a:gd name="connsiteY4" fmla="*/ 83964 h 83964"/>
                <a:gd name="connsiteX5" fmla="*/ 227553 w 237241"/>
                <a:gd name="connsiteY5" fmla="*/ 83964 h 83964"/>
                <a:gd name="connsiteX6" fmla="*/ 237242 w 237241"/>
                <a:gd name="connsiteY6" fmla="*/ 74275 h 83964"/>
                <a:gd name="connsiteX7" fmla="*/ 237242 w 237241"/>
                <a:gd name="connsiteY7" fmla="*/ 9675 h 83964"/>
                <a:gd name="connsiteX8" fmla="*/ 227553 w 237241"/>
                <a:gd name="connsiteY8" fmla="*/ 0 h 83964"/>
                <a:gd name="connsiteX9" fmla="*/ 217877 w 237241"/>
                <a:gd name="connsiteY9" fmla="*/ 64586 h 83964"/>
                <a:gd name="connsiteX10" fmla="*/ 19379 w 237241"/>
                <a:gd name="connsiteY10" fmla="*/ 64586 h 83964"/>
                <a:gd name="connsiteX11" fmla="*/ 19379 w 237241"/>
                <a:gd name="connsiteY11" fmla="*/ 19365 h 83964"/>
                <a:gd name="connsiteX12" fmla="*/ 217877 w 237241"/>
                <a:gd name="connsiteY12" fmla="*/ 19365 h 83964"/>
                <a:gd name="connsiteX13" fmla="*/ 217877 w 237241"/>
                <a:gd name="connsiteY13" fmla="*/ 64586 h 8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7241" h="83964">
                  <a:moveTo>
                    <a:pt x="227553" y="0"/>
                  </a:moveTo>
                  <a:lnTo>
                    <a:pt x="9689" y="0"/>
                  </a:lnTo>
                  <a:cubicBezTo>
                    <a:pt x="4342" y="0"/>
                    <a:pt x="0" y="4342"/>
                    <a:pt x="0" y="9689"/>
                  </a:cubicBezTo>
                  <a:lnTo>
                    <a:pt x="0" y="74275"/>
                  </a:lnTo>
                  <a:cubicBezTo>
                    <a:pt x="0" y="79623"/>
                    <a:pt x="4342" y="83964"/>
                    <a:pt x="9689" y="83964"/>
                  </a:cubicBezTo>
                  <a:lnTo>
                    <a:pt x="227553" y="83964"/>
                  </a:lnTo>
                  <a:cubicBezTo>
                    <a:pt x="232900" y="83964"/>
                    <a:pt x="237242" y="79623"/>
                    <a:pt x="237242" y="74275"/>
                  </a:cubicBezTo>
                  <a:lnTo>
                    <a:pt x="237242" y="9675"/>
                  </a:lnTo>
                  <a:cubicBezTo>
                    <a:pt x="237242" y="4328"/>
                    <a:pt x="232900" y="0"/>
                    <a:pt x="227553" y="0"/>
                  </a:cubicBezTo>
                  <a:close/>
                  <a:moveTo>
                    <a:pt x="217877" y="64586"/>
                  </a:moveTo>
                  <a:lnTo>
                    <a:pt x="19379" y="64586"/>
                  </a:lnTo>
                  <a:lnTo>
                    <a:pt x="19379" y="19365"/>
                  </a:lnTo>
                  <a:lnTo>
                    <a:pt x="217877" y="19365"/>
                  </a:lnTo>
                  <a:lnTo>
                    <a:pt x="217877" y="64586"/>
                  </a:lnTo>
                  <a:close/>
                </a:path>
              </a:pathLst>
            </a:custGeom>
            <a:solidFill>
              <a:srgbClr val="000000"/>
            </a:solidFill>
            <a:ln w="1378" cap="flat">
              <a:noFill/>
              <a:prstDash val="solid"/>
              <a:miter/>
            </a:ln>
          </p:spPr>
          <p:txBody>
            <a:bodyPr rtlCol="0" anchor="ctr"/>
            <a:lstStyle/>
            <a:p>
              <a:endParaRPr lang="en-US"/>
            </a:p>
          </p:txBody>
        </p:sp>
        <p:sp>
          <p:nvSpPr>
            <p:cNvPr id="2323" name="Forma libre: forma 2322">
              <a:extLst>
                <a:ext uri="{FF2B5EF4-FFF2-40B4-BE49-F238E27FC236}">
                  <a16:creationId xmlns:a16="http://schemas.microsoft.com/office/drawing/2014/main" id="{5FCCDD6A-38B6-47D1-864D-13A2A6773070}"/>
                </a:ext>
              </a:extLst>
            </p:cNvPr>
            <p:cNvSpPr/>
            <p:nvPr/>
          </p:nvSpPr>
          <p:spPr>
            <a:xfrm>
              <a:off x="2689658" y="4324498"/>
              <a:ext cx="238248" cy="19378"/>
            </a:xfrm>
            <a:custGeom>
              <a:avLst/>
              <a:gdLst>
                <a:gd name="connsiteX0" fmla="*/ 228559 w 238248"/>
                <a:gd name="connsiteY0" fmla="*/ 0 h 19378"/>
                <a:gd name="connsiteX1" fmla="*/ 9689 w 238248"/>
                <a:gd name="connsiteY1" fmla="*/ 0 h 19378"/>
                <a:gd name="connsiteX2" fmla="*/ 0 w 238248"/>
                <a:gd name="connsiteY2" fmla="*/ 9689 h 19378"/>
                <a:gd name="connsiteX3" fmla="*/ 9689 w 238248"/>
                <a:gd name="connsiteY3" fmla="*/ 19378 h 19378"/>
                <a:gd name="connsiteX4" fmla="*/ 228559 w 238248"/>
                <a:gd name="connsiteY4" fmla="*/ 19378 h 19378"/>
                <a:gd name="connsiteX5" fmla="*/ 238248 w 238248"/>
                <a:gd name="connsiteY5" fmla="*/ 9689 h 19378"/>
                <a:gd name="connsiteX6" fmla="*/ 228559 w 238248"/>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248" h="19378">
                  <a:moveTo>
                    <a:pt x="228559" y="0"/>
                  </a:moveTo>
                  <a:lnTo>
                    <a:pt x="9689" y="0"/>
                  </a:lnTo>
                  <a:cubicBezTo>
                    <a:pt x="4342" y="0"/>
                    <a:pt x="0" y="4341"/>
                    <a:pt x="0" y="9689"/>
                  </a:cubicBezTo>
                  <a:cubicBezTo>
                    <a:pt x="0" y="15037"/>
                    <a:pt x="4342" y="19378"/>
                    <a:pt x="9689" y="19378"/>
                  </a:cubicBezTo>
                  <a:lnTo>
                    <a:pt x="228559" y="19378"/>
                  </a:lnTo>
                  <a:cubicBezTo>
                    <a:pt x="233907" y="19378"/>
                    <a:pt x="238248" y="15037"/>
                    <a:pt x="238248" y="9689"/>
                  </a:cubicBezTo>
                  <a:cubicBezTo>
                    <a:pt x="238248" y="4341"/>
                    <a:pt x="233907" y="0"/>
                    <a:pt x="228559" y="0"/>
                  </a:cubicBezTo>
                  <a:close/>
                </a:path>
              </a:pathLst>
            </a:custGeom>
            <a:solidFill>
              <a:srgbClr val="000000"/>
            </a:solidFill>
            <a:ln w="1378" cap="flat">
              <a:noFill/>
              <a:prstDash val="solid"/>
              <a:miter/>
            </a:ln>
          </p:spPr>
          <p:txBody>
            <a:bodyPr rtlCol="0" anchor="ctr"/>
            <a:lstStyle/>
            <a:p>
              <a:endParaRPr lang="en-US"/>
            </a:p>
          </p:txBody>
        </p:sp>
        <p:sp>
          <p:nvSpPr>
            <p:cNvPr id="2324" name="Forma libre: forma 2323">
              <a:extLst>
                <a:ext uri="{FF2B5EF4-FFF2-40B4-BE49-F238E27FC236}">
                  <a16:creationId xmlns:a16="http://schemas.microsoft.com/office/drawing/2014/main" id="{F5E74298-6070-488C-B02C-3A29DE9A3E83}"/>
                </a:ext>
              </a:extLst>
            </p:cNvPr>
            <p:cNvSpPr/>
            <p:nvPr/>
          </p:nvSpPr>
          <p:spPr>
            <a:xfrm>
              <a:off x="2689658" y="4370243"/>
              <a:ext cx="238248" cy="19378"/>
            </a:xfrm>
            <a:custGeom>
              <a:avLst/>
              <a:gdLst>
                <a:gd name="connsiteX0" fmla="*/ 228559 w 238248"/>
                <a:gd name="connsiteY0" fmla="*/ 0 h 19378"/>
                <a:gd name="connsiteX1" fmla="*/ 9689 w 238248"/>
                <a:gd name="connsiteY1" fmla="*/ 0 h 19378"/>
                <a:gd name="connsiteX2" fmla="*/ 0 w 238248"/>
                <a:gd name="connsiteY2" fmla="*/ 9689 h 19378"/>
                <a:gd name="connsiteX3" fmla="*/ 9689 w 238248"/>
                <a:gd name="connsiteY3" fmla="*/ 19379 h 19378"/>
                <a:gd name="connsiteX4" fmla="*/ 228559 w 238248"/>
                <a:gd name="connsiteY4" fmla="*/ 19379 h 19378"/>
                <a:gd name="connsiteX5" fmla="*/ 238248 w 238248"/>
                <a:gd name="connsiteY5" fmla="*/ 9689 h 19378"/>
                <a:gd name="connsiteX6" fmla="*/ 228559 w 238248"/>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248" h="19378">
                  <a:moveTo>
                    <a:pt x="228559" y="0"/>
                  </a:moveTo>
                  <a:lnTo>
                    <a:pt x="9689" y="0"/>
                  </a:lnTo>
                  <a:cubicBezTo>
                    <a:pt x="4342" y="0"/>
                    <a:pt x="0" y="4342"/>
                    <a:pt x="0" y="9689"/>
                  </a:cubicBezTo>
                  <a:cubicBezTo>
                    <a:pt x="0" y="15037"/>
                    <a:pt x="4342" y="19379"/>
                    <a:pt x="9689" y="19379"/>
                  </a:cubicBezTo>
                  <a:lnTo>
                    <a:pt x="228559" y="19379"/>
                  </a:lnTo>
                  <a:cubicBezTo>
                    <a:pt x="233907" y="19379"/>
                    <a:pt x="238248" y="15037"/>
                    <a:pt x="238248" y="9689"/>
                  </a:cubicBezTo>
                  <a:cubicBezTo>
                    <a:pt x="238248" y="4342"/>
                    <a:pt x="233907" y="0"/>
                    <a:pt x="228559" y="0"/>
                  </a:cubicBezTo>
                  <a:close/>
                </a:path>
              </a:pathLst>
            </a:custGeom>
            <a:solidFill>
              <a:srgbClr val="000000"/>
            </a:solidFill>
            <a:ln w="1378" cap="flat">
              <a:noFill/>
              <a:prstDash val="solid"/>
              <a:miter/>
            </a:ln>
          </p:spPr>
          <p:txBody>
            <a:bodyPr rtlCol="0" anchor="ctr"/>
            <a:lstStyle/>
            <a:p>
              <a:endParaRPr lang="en-US"/>
            </a:p>
          </p:txBody>
        </p:sp>
        <p:sp>
          <p:nvSpPr>
            <p:cNvPr id="2325" name="Forma libre: forma 2324">
              <a:extLst>
                <a:ext uri="{FF2B5EF4-FFF2-40B4-BE49-F238E27FC236}">
                  <a16:creationId xmlns:a16="http://schemas.microsoft.com/office/drawing/2014/main" id="{0FB6BA7D-718E-48D8-A4C7-E5E5DDCAAEBC}"/>
                </a:ext>
              </a:extLst>
            </p:cNvPr>
            <p:cNvSpPr/>
            <p:nvPr/>
          </p:nvSpPr>
          <p:spPr>
            <a:xfrm>
              <a:off x="2689658" y="4416001"/>
              <a:ext cx="238248" cy="19378"/>
            </a:xfrm>
            <a:custGeom>
              <a:avLst/>
              <a:gdLst>
                <a:gd name="connsiteX0" fmla="*/ 228559 w 238248"/>
                <a:gd name="connsiteY0" fmla="*/ 0 h 19378"/>
                <a:gd name="connsiteX1" fmla="*/ 9689 w 238248"/>
                <a:gd name="connsiteY1" fmla="*/ 0 h 19378"/>
                <a:gd name="connsiteX2" fmla="*/ 0 w 238248"/>
                <a:gd name="connsiteY2" fmla="*/ 9689 h 19378"/>
                <a:gd name="connsiteX3" fmla="*/ 9689 w 238248"/>
                <a:gd name="connsiteY3" fmla="*/ 19378 h 19378"/>
                <a:gd name="connsiteX4" fmla="*/ 228559 w 238248"/>
                <a:gd name="connsiteY4" fmla="*/ 19378 h 19378"/>
                <a:gd name="connsiteX5" fmla="*/ 238248 w 238248"/>
                <a:gd name="connsiteY5" fmla="*/ 9689 h 19378"/>
                <a:gd name="connsiteX6" fmla="*/ 228559 w 238248"/>
                <a:gd name="connsiteY6" fmla="*/ 0 h 1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248" h="19378">
                  <a:moveTo>
                    <a:pt x="228559" y="0"/>
                  </a:moveTo>
                  <a:lnTo>
                    <a:pt x="9689" y="0"/>
                  </a:lnTo>
                  <a:cubicBezTo>
                    <a:pt x="4342" y="0"/>
                    <a:pt x="0" y="4341"/>
                    <a:pt x="0" y="9689"/>
                  </a:cubicBezTo>
                  <a:cubicBezTo>
                    <a:pt x="0" y="15037"/>
                    <a:pt x="4342" y="19378"/>
                    <a:pt x="9689" y="19378"/>
                  </a:cubicBezTo>
                  <a:lnTo>
                    <a:pt x="228559" y="19378"/>
                  </a:lnTo>
                  <a:cubicBezTo>
                    <a:pt x="233907" y="19378"/>
                    <a:pt x="238248" y="15037"/>
                    <a:pt x="238248" y="9689"/>
                  </a:cubicBezTo>
                  <a:cubicBezTo>
                    <a:pt x="238248" y="4328"/>
                    <a:pt x="233907" y="0"/>
                    <a:pt x="228559" y="0"/>
                  </a:cubicBezTo>
                  <a:close/>
                </a:path>
              </a:pathLst>
            </a:custGeom>
            <a:solidFill>
              <a:srgbClr val="000000"/>
            </a:solidFill>
            <a:ln w="1378" cap="flat">
              <a:noFill/>
              <a:prstDash val="solid"/>
              <a:miter/>
            </a:ln>
          </p:spPr>
          <p:txBody>
            <a:bodyPr rtlCol="0" anchor="ctr"/>
            <a:lstStyle/>
            <a:p>
              <a:endParaRPr lang="en-US"/>
            </a:p>
          </p:txBody>
        </p:sp>
        <p:sp>
          <p:nvSpPr>
            <p:cNvPr id="2326" name="Forma libre: forma 2325">
              <a:extLst>
                <a:ext uri="{FF2B5EF4-FFF2-40B4-BE49-F238E27FC236}">
                  <a16:creationId xmlns:a16="http://schemas.microsoft.com/office/drawing/2014/main" id="{9458168B-9AC6-4092-A31B-1B51A25A1EB1}"/>
                </a:ext>
              </a:extLst>
            </p:cNvPr>
            <p:cNvSpPr/>
            <p:nvPr/>
          </p:nvSpPr>
          <p:spPr>
            <a:xfrm>
              <a:off x="2689658" y="4461746"/>
              <a:ext cx="238248" cy="19364"/>
            </a:xfrm>
            <a:custGeom>
              <a:avLst/>
              <a:gdLst>
                <a:gd name="connsiteX0" fmla="*/ 228559 w 238248"/>
                <a:gd name="connsiteY0" fmla="*/ 0 h 19364"/>
                <a:gd name="connsiteX1" fmla="*/ 9689 w 238248"/>
                <a:gd name="connsiteY1" fmla="*/ 0 h 19364"/>
                <a:gd name="connsiteX2" fmla="*/ 0 w 238248"/>
                <a:gd name="connsiteY2" fmla="*/ 9689 h 19364"/>
                <a:gd name="connsiteX3" fmla="*/ 9689 w 238248"/>
                <a:gd name="connsiteY3" fmla="*/ 19365 h 19364"/>
                <a:gd name="connsiteX4" fmla="*/ 228559 w 238248"/>
                <a:gd name="connsiteY4" fmla="*/ 19365 h 19364"/>
                <a:gd name="connsiteX5" fmla="*/ 238248 w 238248"/>
                <a:gd name="connsiteY5" fmla="*/ 9689 h 19364"/>
                <a:gd name="connsiteX6" fmla="*/ 228559 w 238248"/>
                <a:gd name="connsiteY6" fmla="*/ 0 h 1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248" h="19364">
                  <a:moveTo>
                    <a:pt x="228559" y="0"/>
                  </a:moveTo>
                  <a:lnTo>
                    <a:pt x="9689" y="0"/>
                  </a:lnTo>
                  <a:cubicBezTo>
                    <a:pt x="4342" y="0"/>
                    <a:pt x="0" y="4341"/>
                    <a:pt x="0" y="9689"/>
                  </a:cubicBezTo>
                  <a:cubicBezTo>
                    <a:pt x="0" y="15037"/>
                    <a:pt x="4342" y="19365"/>
                    <a:pt x="9689" y="19365"/>
                  </a:cubicBezTo>
                  <a:lnTo>
                    <a:pt x="228559" y="19365"/>
                  </a:lnTo>
                  <a:cubicBezTo>
                    <a:pt x="233907" y="19365"/>
                    <a:pt x="238248" y="15023"/>
                    <a:pt x="238248" y="9689"/>
                  </a:cubicBezTo>
                  <a:cubicBezTo>
                    <a:pt x="238248" y="4341"/>
                    <a:pt x="233907" y="0"/>
                    <a:pt x="228559" y="0"/>
                  </a:cubicBezTo>
                  <a:close/>
                </a:path>
              </a:pathLst>
            </a:custGeom>
            <a:solidFill>
              <a:srgbClr val="000000"/>
            </a:solidFill>
            <a:ln w="1378" cap="flat">
              <a:noFill/>
              <a:prstDash val="solid"/>
              <a:miter/>
            </a:ln>
          </p:spPr>
          <p:txBody>
            <a:bodyPr rtlCol="0" anchor="ctr"/>
            <a:lstStyle/>
            <a:p>
              <a:endParaRPr lang="en-US"/>
            </a:p>
          </p:txBody>
        </p:sp>
      </p:grpSp>
      <p:grpSp>
        <p:nvGrpSpPr>
          <p:cNvPr id="8" name="Gráfico 5">
            <a:extLst>
              <a:ext uri="{FF2B5EF4-FFF2-40B4-BE49-F238E27FC236}">
                <a16:creationId xmlns:a16="http://schemas.microsoft.com/office/drawing/2014/main" id="{B47A4968-A98F-4841-89F2-3901FB7B919F}"/>
              </a:ext>
            </a:extLst>
          </p:cNvPr>
          <p:cNvGrpSpPr/>
          <p:nvPr/>
        </p:nvGrpSpPr>
        <p:grpSpPr>
          <a:xfrm>
            <a:off x="8872513" y="2545683"/>
            <a:ext cx="486271" cy="286228"/>
            <a:chOff x="8872513" y="2545683"/>
            <a:chExt cx="486271" cy="286228"/>
          </a:xfrm>
          <a:solidFill>
            <a:srgbClr val="000000"/>
          </a:solidFill>
        </p:grpSpPr>
        <p:sp>
          <p:nvSpPr>
            <p:cNvPr id="9" name="Forma libre: forma 8">
              <a:extLst>
                <a:ext uri="{FF2B5EF4-FFF2-40B4-BE49-F238E27FC236}">
                  <a16:creationId xmlns:a16="http://schemas.microsoft.com/office/drawing/2014/main" id="{AF5BA134-C18C-4CB7-8476-C6E5B9CE8795}"/>
                </a:ext>
              </a:extLst>
            </p:cNvPr>
            <p:cNvSpPr/>
            <p:nvPr/>
          </p:nvSpPr>
          <p:spPr>
            <a:xfrm>
              <a:off x="8903353" y="2638120"/>
              <a:ext cx="350992" cy="166285"/>
            </a:xfrm>
            <a:custGeom>
              <a:avLst/>
              <a:gdLst>
                <a:gd name="connsiteX0" fmla="*/ 309817 w 350992"/>
                <a:gd name="connsiteY0" fmla="*/ 166286 h 166285"/>
                <a:gd name="connsiteX1" fmla="*/ 41176 w 350992"/>
                <a:gd name="connsiteY1" fmla="*/ 166286 h 166285"/>
                <a:gd name="connsiteX2" fmla="*/ 33507 w 350992"/>
                <a:gd name="connsiteY2" fmla="*/ 161201 h 166285"/>
                <a:gd name="connsiteX3" fmla="*/ 4668 w 350992"/>
                <a:gd name="connsiteY3" fmla="*/ 130861 h 166285"/>
                <a:gd name="connsiteX4" fmla="*/ 0 w 350992"/>
                <a:gd name="connsiteY4" fmla="*/ 123360 h 166285"/>
                <a:gd name="connsiteX5" fmla="*/ 0 w 350992"/>
                <a:gd name="connsiteY5" fmla="*/ 42926 h 166285"/>
                <a:gd name="connsiteX6" fmla="*/ 4668 w 350992"/>
                <a:gd name="connsiteY6" fmla="*/ 35424 h 166285"/>
                <a:gd name="connsiteX7" fmla="*/ 33507 w 350992"/>
                <a:gd name="connsiteY7" fmla="*/ 5084 h 166285"/>
                <a:gd name="connsiteX8" fmla="*/ 41176 w 350992"/>
                <a:gd name="connsiteY8" fmla="*/ 0 h 166285"/>
                <a:gd name="connsiteX9" fmla="*/ 309817 w 350992"/>
                <a:gd name="connsiteY9" fmla="*/ 0 h 166285"/>
                <a:gd name="connsiteX10" fmla="*/ 317485 w 350992"/>
                <a:gd name="connsiteY10" fmla="*/ 5084 h 166285"/>
                <a:gd name="connsiteX11" fmla="*/ 346325 w 350992"/>
                <a:gd name="connsiteY11" fmla="*/ 35424 h 166285"/>
                <a:gd name="connsiteX12" fmla="*/ 350992 w 350992"/>
                <a:gd name="connsiteY12" fmla="*/ 42926 h 166285"/>
                <a:gd name="connsiteX13" fmla="*/ 350992 w 350992"/>
                <a:gd name="connsiteY13" fmla="*/ 123360 h 166285"/>
                <a:gd name="connsiteX14" fmla="*/ 346325 w 350992"/>
                <a:gd name="connsiteY14" fmla="*/ 130861 h 166285"/>
                <a:gd name="connsiteX15" fmla="*/ 317485 w 350992"/>
                <a:gd name="connsiteY15" fmla="*/ 161201 h 166285"/>
                <a:gd name="connsiteX16" fmla="*/ 309817 w 350992"/>
                <a:gd name="connsiteY16" fmla="*/ 166286 h 166285"/>
                <a:gd name="connsiteX17" fmla="*/ 46427 w 350992"/>
                <a:gd name="connsiteY17" fmla="*/ 149449 h 166285"/>
                <a:gd name="connsiteX18" fmla="*/ 304565 w 350992"/>
                <a:gd name="connsiteY18" fmla="*/ 149449 h 166285"/>
                <a:gd name="connsiteX19" fmla="*/ 334238 w 350992"/>
                <a:gd name="connsiteY19" fmla="*/ 118359 h 166285"/>
                <a:gd name="connsiteX20" fmla="*/ 334238 w 350992"/>
                <a:gd name="connsiteY20" fmla="*/ 47927 h 166285"/>
                <a:gd name="connsiteX21" fmla="*/ 304565 w 350992"/>
                <a:gd name="connsiteY21" fmla="*/ 16837 h 166285"/>
                <a:gd name="connsiteX22" fmla="*/ 46427 w 350992"/>
                <a:gd name="connsiteY22" fmla="*/ 16837 h 166285"/>
                <a:gd name="connsiteX23" fmla="*/ 16754 w 350992"/>
                <a:gd name="connsiteY23" fmla="*/ 47927 h 166285"/>
                <a:gd name="connsiteX24" fmla="*/ 16754 w 350992"/>
                <a:gd name="connsiteY24" fmla="*/ 118359 h 166285"/>
                <a:gd name="connsiteX25" fmla="*/ 46427 w 350992"/>
                <a:gd name="connsiteY25" fmla="*/ 149449 h 16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0992" h="166285">
                  <a:moveTo>
                    <a:pt x="309817" y="166286"/>
                  </a:moveTo>
                  <a:lnTo>
                    <a:pt x="41176" y="166286"/>
                  </a:lnTo>
                  <a:cubicBezTo>
                    <a:pt x="37842" y="166286"/>
                    <a:pt x="34841" y="164285"/>
                    <a:pt x="33507" y="161201"/>
                  </a:cubicBezTo>
                  <a:cubicBezTo>
                    <a:pt x="27839" y="148115"/>
                    <a:pt x="17587" y="137279"/>
                    <a:pt x="4668" y="130861"/>
                  </a:cubicBezTo>
                  <a:cubicBezTo>
                    <a:pt x="1834" y="129444"/>
                    <a:pt x="0" y="126527"/>
                    <a:pt x="0" y="123360"/>
                  </a:cubicBezTo>
                  <a:lnTo>
                    <a:pt x="0" y="42926"/>
                  </a:lnTo>
                  <a:cubicBezTo>
                    <a:pt x="0" y="39759"/>
                    <a:pt x="1834" y="36841"/>
                    <a:pt x="4668" y="35424"/>
                  </a:cubicBezTo>
                  <a:cubicBezTo>
                    <a:pt x="17587" y="29006"/>
                    <a:pt x="27839" y="18254"/>
                    <a:pt x="33507" y="5084"/>
                  </a:cubicBezTo>
                  <a:cubicBezTo>
                    <a:pt x="34841" y="2000"/>
                    <a:pt x="37842" y="0"/>
                    <a:pt x="41176" y="0"/>
                  </a:cubicBezTo>
                  <a:lnTo>
                    <a:pt x="309817" y="0"/>
                  </a:lnTo>
                  <a:cubicBezTo>
                    <a:pt x="313151" y="0"/>
                    <a:pt x="316151" y="2000"/>
                    <a:pt x="317485" y="5084"/>
                  </a:cubicBezTo>
                  <a:cubicBezTo>
                    <a:pt x="323153" y="18171"/>
                    <a:pt x="333405" y="29006"/>
                    <a:pt x="346325" y="35424"/>
                  </a:cubicBezTo>
                  <a:cubicBezTo>
                    <a:pt x="349158" y="36841"/>
                    <a:pt x="350992" y="39759"/>
                    <a:pt x="350992" y="42926"/>
                  </a:cubicBezTo>
                  <a:lnTo>
                    <a:pt x="350992" y="123360"/>
                  </a:lnTo>
                  <a:cubicBezTo>
                    <a:pt x="350992" y="126527"/>
                    <a:pt x="349158" y="129444"/>
                    <a:pt x="346325" y="130861"/>
                  </a:cubicBezTo>
                  <a:cubicBezTo>
                    <a:pt x="333405" y="137279"/>
                    <a:pt x="323153" y="148032"/>
                    <a:pt x="317485" y="161201"/>
                  </a:cubicBezTo>
                  <a:cubicBezTo>
                    <a:pt x="316235" y="164285"/>
                    <a:pt x="313151" y="166286"/>
                    <a:pt x="309817" y="166286"/>
                  </a:cubicBezTo>
                  <a:close/>
                  <a:moveTo>
                    <a:pt x="46427" y="149449"/>
                  </a:moveTo>
                  <a:lnTo>
                    <a:pt x="304565" y="149449"/>
                  </a:lnTo>
                  <a:cubicBezTo>
                    <a:pt x="311317" y="136529"/>
                    <a:pt x="321652" y="125777"/>
                    <a:pt x="334238" y="118359"/>
                  </a:cubicBezTo>
                  <a:lnTo>
                    <a:pt x="334238" y="47927"/>
                  </a:lnTo>
                  <a:cubicBezTo>
                    <a:pt x="321652" y="40509"/>
                    <a:pt x="311317" y="29756"/>
                    <a:pt x="304565" y="16837"/>
                  </a:cubicBezTo>
                  <a:lnTo>
                    <a:pt x="46427" y="16837"/>
                  </a:lnTo>
                  <a:cubicBezTo>
                    <a:pt x="39675" y="29756"/>
                    <a:pt x="29340" y="40509"/>
                    <a:pt x="16754" y="47927"/>
                  </a:cubicBezTo>
                  <a:lnTo>
                    <a:pt x="16754" y="118359"/>
                  </a:lnTo>
                  <a:cubicBezTo>
                    <a:pt x="29423" y="125777"/>
                    <a:pt x="39675" y="136613"/>
                    <a:pt x="46427" y="149449"/>
                  </a:cubicBezTo>
                  <a:close/>
                </a:path>
              </a:pathLst>
            </a:custGeom>
            <a:grpFill/>
            <a:ln w="8334" cap="flat">
              <a:noFill/>
              <a:prstDash val="solid"/>
              <a:miter/>
            </a:ln>
          </p:spPr>
          <p:txBody>
            <a:bodyPr rtlCol="0" anchor="ctr"/>
            <a:lstStyle/>
            <a:p>
              <a:endParaRPr lang="en-US"/>
            </a:p>
          </p:txBody>
        </p:sp>
        <p:sp>
          <p:nvSpPr>
            <p:cNvPr id="10" name="Forma libre: forma 9">
              <a:extLst>
                <a:ext uri="{FF2B5EF4-FFF2-40B4-BE49-F238E27FC236}">
                  <a16:creationId xmlns:a16="http://schemas.microsoft.com/office/drawing/2014/main" id="{1BECD54D-21EF-491F-83C9-CE8AD772D8F4}"/>
                </a:ext>
              </a:extLst>
            </p:cNvPr>
            <p:cNvSpPr/>
            <p:nvPr/>
          </p:nvSpPr>
          <p:spPr>
            <a:xfrm>
              <a:off x="9044383" y="2671043"/>
              <a:ext cx="69014" cy="100604"/>
            </a:xfrm>
            <a:custGeom>
              <a:avLst/>
              <a:gdLst>
                <a:gd name="connsiteX0" fmla="*/ 54428 w 69014"/>
                <a:gd name="connsiteY0" fmla="*/ 100605 h 100604"/>
                <a:gd name="connsiteX1" fmla="*/ 14503 w 69014"/>
                <a:gd name="connsiteY1" fmla="*/ 100605 h 100604"/>
                <a:gd name="connsiteX2" fmla="*/ 0 w 69014"/>
                <a:gd name="connsiteY2" fmla="*/ 86102 h 100604"/>
                <a:gd name="connsiteX3" fmla="*/ 0 w 69014"/>
                <a:gd name="connsiteY3" fmla="*/ 76350 h 100604"/>
                <a:gd name="connsiteX4" fmla="*/ 8419 w 69014"/>
                <a:gd name="connsiteY4" fmla="*/ 67931 h 100604"/>
                <a:gd name="connsiteX5" fmla="*/ 16837 w 69014"/>
                <a:gd name="connsiteY5" fmla="*/ 76350 h 100604"/>
                <a:gd name="connsiteX6" fmla="*/ 16837 w 69014"/>
                <a:gd name="connsiteY6" fmla="*/ 83851 h 100604"/>
                <a:gd name="connsiteX7" fmla="*/ 52261 w 69014"/>
                <a:gd name="connsiteY7" fmla="*/ 83851 h 100604"/>
                <a:gd name="connsiteX8" fmla="*/ 52261 w 69014"/>
                <a:gd name="connsiteY8" fmla="*/ 58679 h 100604"/>
                <a:gd name="connsiteX9" fmla="*/ 14586 w 69014"/>
                <a:gd name="connsiteY9" fmla="*/ 58679 h 100604"/>
                <a:gd name="connsiteX10" fmla="*/ 83 w 69014"/>
                <a:gd name="connsiteY10" fmla="*/ 44176 h 100604"/>
                <a:gd name="connsiteX11" fmla="*/ 83 w 69014"/>
                <a:gd name="connsiteY11" fmla="*/ 14503 h 100604"/>
                <a:gd name="connsiteX12" fmla="*/ 14586 w 69014"/>
                <a:gd name="connsiteY12" fmla="*/ 0 h 100604"/>
                <a:gd name="connsiteX13" fmla="*/ 54512 w 69014"/>
                <a:gd name="connsiteY13" fmla="*/ 0 h 100604"/>
                <a:gd name="connsiteX14" fmla="*/ 69015 w 69014"/>
                <a:gd name="connsiteY14" fmla="*/ 14503 h 100604"/>
                <a:gd name="connsiteX15" fmla="*/ 69015 w 69014"/>
                <a:gd name="connsiteY15" fmla="*/ 24255 h 100604"/>
                <a:gd name="connsiteX16" fmla="*/ 60596 w 69014"/>
                <a:gd name="connsiteY16" fmla="*/ 32674 h 100604"/>
                <a:gd name="connsiteX17" fmla="*/ 52178 w 69014"/>
                <a:gd name="connsiteY17" fmla="*/ 24255 h 100604"/>
                <a:gd name="connsiteX18" fmla="*/ 52178 w 69014"/>
                <a:gd name="connsiteY18" fmla="*/ 16754 h 100604"/>
                <a:gd name="connsiteX19" fmla="*/ 16754 w 69014"/>
                <a:gd name="connsiteY19" fmla="*/ 16754 h 100604"/>
                <a:gd name="connsiteX20" fmla="*/ 16754 w 69014"/>
                <a:gd name="connsiteY20" fmla="*/ 41926 h 100604"/>
                <a:gd name="connsiteX21" fmla="*/ 54428 w 69014"/>
                <a:gd name="connsiteY21" fmla="*/ 41926 h 100604"/>
                <a:gd name="connsiteX22" fmla="*/ 68931 w 69014"/>
                <a:gd name="connsiteY22" fmla="*/ 56429 h 100604"/>
                <a:gd name="connsiteX23" fmla="*/ 68931 w 69014"/>
                <a:gd name="connsiteY23" fmla="*/ 86102 h 100604"/>
                <a:gd name="connsiteX24" fmla="*/ 54428 w 69014"/>
                <a:gd name="connsiteY24" fmla="*/ 100605 h 10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9014" h="100604">
                  <a:moveTo>
                    <a:pt x="54428" y="100605"/>
                  </a:moveTo>
                  <a:lnTo>
                    <a:pt x="14503" y="100605"/>
                  </a:lnTo>
                  <a:cubicBezTo>
                    <a:pt x="6501" y="100605"/>
                    <a:pt x="0" y="94103"/>
                    <a:pt x="0" y="86102"/>
                  </a:cubicBezTo>
                  <a:lnTo>
                    <a:pt x="0" y="76350"/>
                  </a:lnTo>
                  <a:cubicBezTo>
                    <a:pt x="0" y="71682"/>
                    <a:pt x="3751" y="67931"/>
                    <a:pt x="8419" y="67931"/>
                  </a:cubicBezTo>
                  <a:cubicBezTo>
                    <a:pt x="13086" y="67931"/>
                    <a:pt x="16837" y="71682"/>
                    <a:pt x="16837" y="76350"/>
                  </a:cubicBezTo>
                  <a:lnTo>
                    <a:pt x="16837" y="83851"/>
                  </a:lnTo>
                  <a:lnTo>
                    <a:pt x="52261" y="83851"/>
                  </a:lnTo>
                  <a:lnTo>
                    <a:pt x="52261" y="58679"/>
                  </a:lnTo>
                  <a:lnTo>
                    <a:pt x="14586" y="58679"/>
                  </a:lnTo>
                  <a:cubicBezTo>
                    <a:pt x="6585" y="58679"/>
                    <a:pt x="83" y="52178"/>
                    <a:pt x="83" y="44176"/>
                  </a:cubicBezTo>
                  <a:lnTo>
                    <a:pt x="83" y="14503"/>
                  </a:lnTo>
                  <a:cubicBezTo>
                    <a:pt x="83" y="6501"/>
                    <a:pt x="6585" y="0"/>
                    <a:pt x="14586" y="0"/>
                  </a:cubicBezTo>
                  <a:lnTo>
                    <a:pt x="54512" y="0"/>
                  </a:lnTo>
                  <a:cubicBezTo>
                    <a:pt x="62513" y="0"/>
                    <a:pt x="69015" y="6501"/>
                    <a:pt x="69015" y="14503"/>
                  </a:cubicBezTo>
                  <a:lnTo>
                    <a:pt x="69015" y="24255"/>
                  </a:lnTo>
                  <a:cubicBezTo>
                    <a:pt x="69015" y="28923"/>
                    <a:pt x="65264" y="32674"/>
                    <a:pt x="60596" y="32674"/>
                  </a:cubicBezTo>
                  <a:cubicBezTo>
                    <a:pt x="55929" y="32674"/>
                    <a:pt x="52178" y="28923"/>
                    <a:pt x="52178" y="24255"/>
                  </a:cubicBezTo>
                  <a:lnTo>
                    <a:pt x="52178" y="16754"/>
                  </a:lnTo>
                  <a:lnTo>
                    <a:pt x="16754" y="16754"/>
                  </a:lnTo>
                  <a:lnTo>
                    <a:pt x="16754" y="41926"/>
                  </a:lnTo>
                  <a:lnTo>
                    <a:pt x="54428" y="41926"/>
                  </a:lnTo>
                  <a:cubicBezTo>
                    <a:pt x="62430" y="41926"/>
                    <a:pt x="68931" y="48427"/>
                    <a:pt x="68931" y="56429"/>
                  </a:cubicBezTo>
                  <a:lnTo>
                    <a:pt x="68931" y="86102"/>
                  </a:lnTo>
                  <a:cubicBezTo>
                    <a:pt x="68931" y="94103"/>
                    <a:pt x="62430" y="100605"/>
                    <a:pt x="54428" y="100605"/>
                  </a:cubicBezTo>
                  <a:close/>
                </a:path>
              </a:pathLst>
            </a:custGeom>
            <a:grpFill/>
            <a:ln w="8334" cap="flat">
              <a:noFill/>
              <a:prstDash val="solid"/>
              <a:miter/>
            </a:ln>
          </p:spPr>
          <p:txBody>
            <a:bodyPr rtlCol="0" anchor="ctr"/>
            <a:lstStyle/>
            <a:p>
              <a:endParaRPr lang="en-US"/>
            </a:p>
          </p:txBody>
        </p:sp>
        <p:sp>
          <p:nvSpPr>
            <p:cNvPr id="11" name="Forma libre: forma 10">
              <a:extLst>
                <a:ext uri="{FF2B5EF4-FFF2-40B4-BE49-F238E27FC236}">
                  <a16:creationId xmlns:a16="http://schemas.microsoft.com/office/drawing/2014/main" id="{FB89E6EA-8465-4AB4-9D5E-CCBDA294FC11}"/>
                </a:ext>
              </a:extLst>
            </p:cNvPr>
            <p:cNvSpPr/>
            <p:nvPr/>
          </p:nvSpPr>
          <p:spPr>
            <a:xfrm>
              <a:off x="9070472" y="2662375"/>
              <a:ext cx="16836" cy="117858"/>
            </a:xfrm>
            <a:custGeom>
              <a:avLst/>
              <a:gdLst>
                <a:gd name="connsiteX0" fmla="*/ 8418 w 16836"/>
                <a:gd name="connsiteY0" fmla="*/ 117859 h 117858"/>
                <a:gd name="connsiteX1" fmla="*/ 0 w 16836"/>
                <a:gd name="connsiteY1" fmla="*/ 109440 h 117858"/>
                <a:gd name="connsiteX2" fmla="*/ 0 w 16836"/>
                <a:gd name="connsiteY2" fmla="*/ 8418 h 117858"/>
                <a:gd name="connsiteX3" fmla="*/ 8418 w 16836"/>
                <a:gd name="connsiteY3" fmla="*/ 0 h 117858"/>
                <a:gd name="connsiteX4" fmla="*/ 16837 w 16836"/>
                <a:gd name="connsiteY4" fmla="*/ 8418 h 117858"/>
                <a:gd name="connsiteX5" fmla="*/ 16837 w 16836"/>
                <a:gd name="connsiteY5" fmla="*/ 109440 h 117858"/>
                <a:gd name="connsiteX6" fmla="*/ 8418 w 16836"/>
                <a:gd name="connsiteY6" fmla="*/ 117859 h 117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17858">
                  <a:moveTo>
                    <a:pt x="8418" y="117859"/>
                  </a:moveTo>
                  <a:cubicBezTo>
                    <a:pt x="3751" y="117859"/>
                    <a:pt x="0" y="114108"/>
                    <a:pt x="0" y="109440"/>
                  </a:cubicBezTo>
                  <a:lnTo>
                    <a:pt x="0" y="8418"/>
                  </a:lnTo>
                  <a:cubicBezTo>
                    <a:pt x="0" y="3751"/>
                    <a:pt x="3751" y="0"/>
                    <a:pt x="8418" y="0"/>
                  </a:cubicBezTo>
                  <a:cubicBezTo>
                    <a:pt x="13086" y="0"/>
                    <a:pt x="16837" y="3751"/>
                    <a:pt x="16837" y="8418"/>
                  </a:cubicBezTo>
                  <a:lnTo>
                    <a:pt x="16837" y="109440"/>
                  </a:lnTo>
                  <a:cubicBezTo>
                    <a:pt x="16753" y="114108"/>
                    <a:pt x="13003" y="117859"/>
                    <a:pt x="8418" y="117859"/>
                  </a:cubicBezTo>
                  <a:close/>
                </a:path>
              </a:pathLst>
            </a:custGeom>
            <a:grpFill/>
            <a:ln w="8334" cap="flat">
              <a:noFill/>
              <a:prstDash val="solid"/>
              <a:miter/>
            </a:ln>
          </p:spPr>
          <p:txBody>
            <a:bodyPr rtlCol="0" anchor="ctr"/>
            <a:lstStyle/>
            <a:p>
              <a:endParaRPr lang="en-US"/>
            </a:p>
          </p:txBody>
        </p:sp>
        <p:sp>
          <p:nvSpPr>
            <p:cNvPr id="12" name="Forma libre: forma 11">
              <a:extLst>
                <a:ext uri="{FF2B5EF4-FFF2-40B4-BE49-F238E27FC236}">
                  <a16:creationId xmlns:a16="http://schemas.microsoft.com/office/drawing/2014/main" id="{4661CB5B-43A0-4CAE-BC42-F87F50D667C4}"/>
                </a:ext>
              </a:extLst>
            </p:cNvPr>
            <p:cNvSpPr/>
            <p:nvPr/>
          </p:nvSpPr>
          <p:spPr>
            <a:xfrm>
              <a:off x="9137345" y="2665851"/>
              <a:ext cx="22729" cy="110881"/>
            </a:xfrm>
            <a:custGeom>
              <a:avLst/>
              <a:gdLst>
                <a:gd name="connsiteX0" fmla="*/ 8393 w 22729"/>
                <a:gd name="connsiteY0" fmla="*/ 110881 h 110881"/>
                <a:gd name="connsiteX1" fmla="*/ 6226 w 22729"/>
                <a:gd name="connsiteY1" fmla="*/ 110631 h 110881"/>
                <a:gd name="connsiteX2" fmla="*/ 308 w 22729"/>
                <a:gd name="connsiteY2" fmla="*/ 100379 h 110881"/>
                <a:gd name="connsiteX3" fmla="*/ 5976 w 22729"/>
                <a:gd name="connsiteY3" fmla="*/ 55453 h 110881"/>
                <a:gd name="connsiteX4" fmla="*/ 308 w 22729"/>
                <a:gd name="connsiteY4" fmla="*/ 10526 h 110881"/>
                <a:gd name="connsiteX5" fmla="*/ 6226 w 22729"/>
                <a:gd name="connsiteY5" fmla="*/ 274 h 110881"/>
                <a:gd name="connsiteX6" fmla="*/ 16478 w 22729"/>
                <a:gd name="connsiteY6" fmla="*/ 6192 h 110881"/>
                <a:gd name="connsiteX7" fmla="*/ 22730 w 22729"/>
                <a:gd name="connsiteY7" fmla="*/ 55453 h 110881"/>
                <a:gd name="connsiteX8" fmla="*/ 16478 w 22729"/>
                <a:gd name="connsiteY8" fmla="*/ 104713 h 110881"/>
                <a:gd name="connsiteX9" fmla="*/ 8393 w 22729"/>
                <a:gd name="connsiteY9" fmla="*/ 110881 h 11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29" h="110881">
                  <a:moveTo>
                    <a:pt x="8393" y="110881"/>
                  </a:moveTo>
                  <a:cubicBezTo>
                    <a:pt x="7643" y="110881"/>
                    <a:pt x="6976" y="110798"/>
                    <a:pt x="6226" y="110631"/>
                  </a:cubicBezTo>
                  <a:cubicBezTo>
                    <a:pt x="1725" y="109464"/>
                    <a:pt x="-942" y="104880"/>
                    <a:pt x="308" y="100379"/>
                  </a:cubicBezTo>
                  <a:cubicBezTo>
                    <a:pt x="4059" y="86126"/>
                    <a:pt x="5976" y="71039"/>
                    <a:pt x="5976" y="55453"/>
                  </a:cubicBezTo>
                  <a:cubicBezTo>
                    <a:pt x="5976" y="39866"/>
                    <a:pt x="4059" y="24696"/>
                    <a:pt x="308" y="10526"/>
                  </a:cubicBezTo>
                  <a:cubicBezTo>
                    <a:pt x="-859" y="6025"/>
                    <a:pt x="1809" y="1441"/>
                    <a:pt x="6226" y="274"/>
                  </a:cubicBezTo>
                  <a:cubicBezTo>
                    <a:pt x="10727" y="-893"/>
                    <a:pt x="15311" y="1775"/>
                    <a:pt x="16478" y="6192"/>
                  </a:cubicBezTo>
                  <a:cubicBezTo>
                    <a:pt x="20646" y="21779"/>
                    <a:pt x="22730" y="38366"/>
                    <a:pt x="22730" y="55453"/>
                  </a:cubicBezTo>
                  <a:cubicBezTo>
                    <a:pt x="22730" y="72540"/>
                    <a:pt x="20646" y="89043"/>
                    <a:pt x="16478" y="104713"/>
                  </a:cubicBezTo>
                  <a:cubicBezTo>
                    <a:pt x="15478" y="108464"/>
                    <a:pt x="12061" y="110881"/>
                    <a:pt x="8393" y="110881"/>
                  </a:cubicBezTo>
                  <a:close/>
                </a:path>
              </a:pathLst>
            </a:custGeom>
            <a:grpFill/>
            <a:ln w="8334" cap="flat">
              <a:noFill/>
              <a:prstDash val="solid"/>
              <a:miter/>
            </a:ln>
          </p:spPr>
          <p:txBody>
            <a:bodyPr rtlCol="0" anchor="ctr"/>
            <a:lstStyle/>
            <a:p>
              <a:endParaRPr lang="en-US"/>
            </a:p>
          </p:txBody>
        </p:sp>
        <p:sp>
          <p:nvSpPr>
            <p:cNvPr id="13" name="Forma libre: forma 12">
              <a:extLst>
                <a:ext uri="{FF2B5EF4-FFF2-40B4-BE49-F238E27FC236}">
                  <a16:creationId xmlns:a16="http://schemas.microsoft.com/office/drawing/2014/main" id="{8617776B-9B7E-4D53-B4EC-E13802548911}"/>
                </a:ext>
              </a:extLst>
            </p:cNvPr>
            <p:cNvSpPr/>
            <p:nvPr/>
          </p:nvSpPr>
          <p:spPr>
            <a:xfrm>
              <a:off x="9170852" y="2665851"/>
              <a:ext cx="22729" cy="110881"/>
            </a:xfrm>
            <a:custGeom>
              <a:avLst/>
              <a:gdLst>
                <a:gd name="connsiteX0" fmla="*/ 8393 w 22729"/>
                <a:gd name="connsiteY0" fmla="*/ 110881 h 110881"/>
                <a:gd name="connsiteX1" fmla="*/ 6226 w 22729"/>
                <a:gd name="connsiteY1" fmla="*/ 110631 h 110881"/>
                <a:gd name="connsiteX2" fmla="*/ 308 w 22729"/>
                <a:gd name="connsiteY2" fmla="*/ 100379 h 110881"/>
                <a:gd name="connsiteX3" fmla="*/ 5976 w 22729"/>
                <a:gd name="connsiteY3" fmla="*/ 55453 h 110881"/>
                <a:gd name="connsiteX4" fmla="*/ 308 w 22729"/>
                <a:gd name="connsiteY4" fmla="*/ 10526 h 110881"/>
                <a:gd name="connsiteX5" fmla="*/ 6226 w 22729"/>
                <a:gd name="connsiteY5" fmla="*/ 274 h 110881"/>
                <a:gd name="connsiteX6" fmla="*/ 16478 w 22729"/>
                <a:gd name="connsiteY6" fmla="*/ 6192 h 110881"/>
                <a:gd name="connsiteX7" fmla="*/ 22730 w 22729"/>
                <a:gd name="connsiteY7" fmla="*/ 55453 h 110881"/>
                <a:gd name="connsiteX8" fmla="*/ 16478 w 22729"/>
                <a:gd name="connsiteY8" fmla="*/ 104713 h 110881"/>
                <a:gd name="connsiteX9" fmla="*/ 8393 w 22729"/>
                <a:gd name="connsiteY9" fmla="*/ 110881 h 11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29" h="110881">
                  <a:moveTo>
                    <a:pt x="8393" y="110881"/>
                  </a:moveTo>
                  <a:cubicBezTo>
                    <a:pt x="7643" y="110881"/>
                    <a:pt x="6977" y="110798"/>
                    <a:pt x="6226" y="110631"/>
                  </a:cubicBezTo>
                  <a:cubicBezTo>
                    <a:pt x="1725" y="109464"/>
                    <a:pt x="-942" y="104880"/>
                    <a:pt x="308" y="100379"/>
                  </a:cubicBezTo>
                  <a:cubicBezTo>
                    <a:pt x="4059" y="86126"/>
                    <a:pt x="5976" y="71039"/>
                    <a:pt x="5976" y="55453"/>
                  </a:cubicBezTo>
                  <a:cubicBezTo>
                    <a:pt x="5976" y="39866"/>
                    <a:pt x="4059" y="24696"/>
                    <a:pt x="308" y="10526"/>
                  </a:cubicBezTo>
                  <a:cubicBezTo>
                    <a:pt x="-858" y="6025"/>
                    <a:pt x="1809" y="1441"/>
                    <a:pt x="6226" y="274"/>
                  </a:cubicBezTo>
                  <a:cubicBezTo>
                    <a:pt x="10727" y="-893"/>
                    <a:pt x="15312" y="1775"/>
                    <a:pt x="16478" y="6192"/>
                  </a:cubicBezTo>
                  <a:cubicBezTo>
                    <a:pt x="20646" y="21779"/>
                    <a:pt x="22730" y="38366"/>
                    <a:pt x="22730" y="55453"/>
                  </a:cubicBezTo>
                  <a:cubicBezTo>
                    <a:pt x="22730" y="72540"/>
                    <a:pt x="20646" y="89043"/>
                    <a:pt x="16478" y="104713"/>
                  </a:cubicBezTo>
                  <a:cubicBezTo>
                    <a:pt x="15562" y="108464"/>
                    <a:pt x="12144" y="110881"/>
                    <a:pt x="8393" y="110881"/>
                  </a:cubicBezTo>
                  <a:close/>
                </a:path>
              </a:pathLst>
            </a:custGeom>
            <a:grpFill/>
            <a:ln w="8334" cap="flat">
              <a:noFill/>
              <a:prstDash val="solid"/>
              <a:miter/>
            </a:ln>
          </p:spPr>
          <p:txBody>
            <a:bodyPr rtlCol="0" anchor="ctr"/>
            <a:lstStyle/>
            <a:p>
              <a:endParaRPr lang="en-US"/>
            </a:p>
          </p:txBody>
        </p:sp>
        <p:sp>
          <p:nvSpPr>
            <p:cNvPr id="14" name="Forma libre: forma 13">
              <a:extLst>
                <a:ext uri="{FF2B5EF4-FFF2-40B4-BE49-F238E27FC236}">
                  <a16:creationId xmlns:a16="http://schemas.microsoft.com/office/drawing/2014/main" id="{5DB6573F-A0C2-4F93-A01B-2C6F72714DF6}"/>
                </a:ext>
              </a:extLst>
            </p:cNvPr>
            <p:cNvSpPr/>
            <p:nvPr/>
          </p:nvSpPr>
          <p:spPr>
            <a:xfrm>
              <a:off x="8997623" y="2665734"/>
              <a:ext cx="22729" cy="110998"/>
            </a:xfrm>
            <a:custGeom>
              <a:avLst/>
              <a:gdLst>
                <a:gd name="connsiteX0" fmla="*/ 14336 w 22729"/>
                <a:gd name="connsiteY0" fmla="*/ 110999 h 110998"/>
                <a:gd name="connsiteX1" fmla="*/ 6251 w 22729"/>
                <a:gd name="connsiteY1" fmla="*/ 104747 h 110998"/>
                <a:gd name="connsiteX2" fmla="*/ 0 w 22729"/>
                <a:gd name="connsiteY2" fmla="*/ 55487 h 110998"/>
                <a:gd name="connsiteX3" fmla="*/ 6251 w 22729"/>
                <a:gd name="connsiteY3" fmla="*/ 6226 h 110998"/>
                <a:gd name="connsiteX4" fmla="*/ 16504 w 22729"/>
                <a:gd name="connsiteY4" fmla="*/ 308 h 110998"/>
                <a:gd name="connsiteX5" fmla="*/ 22422 w 22729"/>
                <a:gd name="connsiteY5" fmla="*/ 10560 h 110998"/>
                <a:gd name="connsiteX6" fmla="*/ 16754 w 22729"/>
                <a:gd name="connsiteY6" fmla="*/ 55487 h 110998"/>
                <a:gd name="connsiteX7" fmla="*/ 22422 w 22729"/>
                <a:gd name="connsiteY7" fmla="*/ 100413 h 110998"/>
                <a:gd name="connsiteX8" fmla="*/ 16504 w 22729"/>
                <a:gd name="connsiteY8" fmla="*/ 110665 h 110998"/>
                <a:gd name="connsiteX9" fmla="*/ 14336 w 22729"/>
                <a:gd name="connsiteY9" fmla="*/ 110999 h 11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29" h="110998">
                  <a:moveTo>
                    <a:pt x="14336" y="110999"/>
                  </a:moveTo>
                  <a:cubicBezTo>
                    <a:pt x="10586" y="110999"/>
                    <a:pt x="7252" y="108498"/>
                    <a:pt x="6251" y="104747"/>
                  </a:cubicBezTo>
                  <a:cubicBezTo>
                    <a:pt x="2084" y="89161"/>
                    <a:pt x="0" y="72574"/>
                    <a:pt x="0" y="55487"/>
                  </a:cubicBezTo>
                  <a:cubicBezTo>
                    <a:pt x="0" y="38400"/>
                    <a:pt x="2084" y="21896"/>
                    <a:pt x="6251" y="6226"/>
                  </a:cubicBezTo>
                  <a:cubicBezTo>
                    <a:pt x="7418" y="1725"/>
                    <a:pt x="12086" y="-942"/>
                    <a:pt x="16504" y="308"/>
                  </a:cubicBezTo>
                  <a:cubicBezTo>
                    <a:pt x="21005" y="1475"/>
                    <a:pt x="23672" y="6060"/>
                    <a:pt x="22422" y="10560"/>
                  </a:cubicBezTo>
                  <a:cubicBezTo>
                    <a:pt x="18671" y="24730"/>
                    <a:pt x="16754" y="39900"/>
                    <a:pt x="16754" y="55487"/>
                  </a:cubicBezTo>
                  <a:cubicBezTo>
                    <a:pt x="16754" y="71074"/>
                    <a:pt x="18671" y="86243"/>
                    <a:pt x="22422" y="100413"/>
                  </a:cubicBezTo>
                  <a:cubicBezTo>
                    <a:pt x="23589" y="104914"/>
                    <a:pt x="20921" y="109498"/>
                    <a:pt x="16504" y="110665"/>
                  </a:cubicBezTo>
                  <a:cubicBezTo>
                    <a:pt x="15837" y="110915"/>
                    <a:pt x="15087" y="110999"/>
                    <a:pt x="14336" y="110999"/>
                  </a:cubicBezTo>
                  <a:close/>
                </a:path>
              </a:pathLst>
            </a:custGeom>
            <a:grpFill/>
            <a:ln w="8334" cap="flat">
              <a:noFill/>
              <a:prstDash val="solid"/>
              <a:miter/>
            </a:ln>
          </p:spPr>
          <p:txBody>
            <a:bodyPr rtlCol="0" anchor="ctr"/>
            <a:lstStyle/>
            <a:p>
              <a:endParaRPr lang="en-US"/>
            </a:p>
          </p:txBody>
        </p:sp>
        <p:sp>
          <p:nvSpPr>
            <p:cNvPr id="15" name="Forma libre: forma 14">
              <a:extLst>
                <a:ext uri="{FF2B5EF4-FFF2-40B4-BE49-F238E27FC236}">
                  <a16:creationId xmlns:a16="http://schemas.microsoft.com/office/drawing/2014/main" id="{26DA025E-D11A-41FC-B361-EE125A943E1B}"/>
                </a:ext>
              </a:extLst>
            </p:cNvPr>
            <p:cNvSpPr/>
            <p:nvPr/>
          </p:nvSpPr>
          <p:spPr>
            <a:xfrm>
              <a:off x="8964116" y="2665734"/>
              <a:ext cx="22729" cy="110998"/>
            </a:xfrm>
            <a:custGeom>
              <a:avLst/>
              <a:gdLst>
                <a:gd name="connsiteX0" fmla="*/ 14336 w 22729"/>
                <a:gd name="connsiteY0" fmla="*/ 110999 h 110998"/>
                <a:gd name="connsiteX1" fmla="*/ 6251 w 22729"/>
                <a:gd name="connsiteY1" fmla="*/ 104747 h 110998"/>
                <a:gd name="connsiteX2" fmla="*/ 0 w 22729"/>
                <a:gd name="connsiteY2" fmla="*/ 55487 h 110998"/>
                <a:gd name="connsiteX3" fmla="*/ 6251 w 22729"/>
                <a:gd name="connsiteY3" fmla="*/ 6226 h 110998"/>
                <a:gd name="connsiteX4" fmla="*/ 16504 w 22729"/>
                <a:gd name="connsiteY4" fmla="*/ 308 h 110998"/>
                <a:gd name="connsiteX5" fmla="*/ 22422 w 22729"/>
                <a:gd name="connsiteY5" fmla="*/ 10560 h 110998"/>
                <a:gd name="connsiteX6" fmla="*/ 16754 w 22729"/>
                <a:gd name="connsiteY6" fmla="*/ 55487 h 110998"/>
                <a:gd name="connsiteX7" fmla="*/ 22422 w 22729"/>
                <a:gd name="connsiteY7" fmla="*/ 100413 h 110998"/>
                <a:gd name="connsiteX8" fmla="*/ 16504 w 22729"/>
                <a:gd name="connsiteY8" fmla="*/ 110665 h 110998"/>
                <a:gd name="connsiteX9" fmla="*/ 14336 w 22729"/>
                <a:gd name="connsiteY9" fmla="*/ 110999 h 11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29" h="110998">
                  <a:moveTo>
                    <a:pt x="14336" y="110999"/>
                  </a:moveTo>
                  <a:cubicBezTo>
                    <a:pt x="10586" y="110999"/>
                    <a:pt x="7252" y="108498"/>
                    <a:pt x="6251" y="104747"/>
                  </a:cubicBezTo>
                  <a:cubicBezTo>
                    <a:pt x="2084" y="89161"/>
                    <a:pt x="0" y="72574"/>
                    <a:pt x="0" y="55487"/>
                  </a:cubicBezTo>
                  <a:cubicBezTo>
                    <a:pt x="0" y="38400"/>
                    <a:pt x="2084" y="21896"/>
                    <a:pt x="6251" y="6226"/>
                  </a:cubicBezTo>
                  <a:cubicBezTo>
                    <a:pt x="7418" y="1725"/>
                    <a:pt x="12086" y="-942"/>
                    <a:pt x="16504" y="308"/>
                  </a:cubicBezTo>
                  <a:cubicBezTo>
                    <a:pt x="21004" y="1475"/>
                    <a:pt x="23672" y="6060"/>
                    <a:pt x="22422" y="10560"/>
                  </a:cubicBezTo>
                  <a:cubicBezTo>
                    <a:pt x="18671" y="24730"/>
                    <a:pt x="16754" y="39900"/>
                    <a:pt x="16754" y="55487"/>
                  </a:cubicBezTo>
                  <a:cubicBezTo>
                    <a:pt x="16754" y="71074"/>
                    <a:pt x="18671" y="86243"/>
                    <a:pt x="22422" y="100413"/>
                  </a:cubicBezTo>
                  <a:cubicBezTo>
                    <a:pt x="23589" y="104914"/>
                    <a:pt x="20921" y="109498"/>
                    <a:pt x="16504" y="110665"/>
                  </a:cubicBezTo>
                  <a:cubicBezTo>
                    <a:pt x="15754" y="110915"/>
                    <a:pt x="15003" y="110999"/>
                    <a:pt x="14336" y="110999"/>
                  </a:cubicBezTo>
                  <a:close/>
                </a:path>
              </a:pathLst>
            </a:custGeom>
            <a:grpFill/>
            <a:ln w="8334" cap="flat">
              <a:noFill/>
              <a:prstDash val="solid"/>
              <a:miter/>
            </a:ln>
          </p:spPr>
          <p:txBody>
            <a:bodyPr rtlCol="0" anchor="ctr"/>
            <a:lstStyle/>
            <a:p>
              <a:endParaRPr lang="en-US"/>
            </a:p>
          </p:txBody>
        </p:sp>
        <p:sp>
          <p:nvSpPr>
            <p:cNvPr id="16" name="Forma libre: forma 15">
              <a:extLst>
                <a:ext uri="{FF2B5EF4-FFF2-40B4-BE49-F238E27FC236}">
                  <a16:creationId xmlns:a16="http://schemas.microsoft.com/office/drawing/2014/main" id="{A09DA0D8-5EDF-45E4-A8B0-D3FC6B5CB700}"/>
                </a:ext>
              </a:extLst>
            </p:cNvPr>
            <p:cNvSpPr/>
            <p:nvPr/>
          </p:nvSpPr>
          <p:spPr>
            <a:xfrm>
              <a:off x="8946029" y="2545683"/>
              <a:ext cx="412755" cy="221380"/>
            </a:xfrm>
            <a:custGeom>
              <a:avLst/>
              <a:gdLst>
                <a:gd name="connsiteX0" fmla="*/ 404420 w 412755"/>
                <a:gd name="connsiteY0" fmla="*/ 221381 h 221380"/>
                <a:gd name="connsiteX1" fmla="*/ 396002 w 412755"/>
                <a:gd name="connsiteY1" fmla="*/ 212962 h 221380"/>
                <a:gd name="connsiteX2" fmla="*/ 396002 w 412755"/>
                <a:gd name="connsiteY2" fmla="*/ 16837 h 221380"/>
                <a:gd name="connsiteX3" fmla="*/ 8418 w 412755"/>
                <a:gd name="connsiteY3" fmla="*/ 16837 h 221380"/>
                <a:gd name="connsiteX4" fmla="*/ 0 w 412755"/>
                <a:gd name="connsiteY4" fmla="*/ 8418 h 221380"/>
                <a:gd name="connsiteX5" fmla="*/ 8418 w 412755"/>
                <a:gd name="connsiteY5" fmla="*/ 0 h 221380"/>
                <a:gd name="connsiteX6" fmla="*/ 404337 w 412755"/>
                <a:gd name="connsiteY6" fmla="*/ 0 h 221380"/>
                <a:gd name="connsiteX7" fmla="*/ 412755 w 412755"/>
                <a:gd name="connsiteY7" fmla="*/ 8418 h 221380"/>
                <a:gd name="connsiteX8" fmla="*/ 412755 w 412755"/>
                <a:gd name="connsiteY8" fmla="*/ 212962 h 221380"/>
                <a:gd name="connsiteX9" fmla="*/ 404420 w 412755"/>
                <a:gd name="connsiteY9" fmla="*/ 221381 h 2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755" h="221380">
                  <a:moveTo>
                    <a:pt x="404420" y="221381"/>
                  </a:moveTo>
                  <a:cubicBezTo>
                    <a:pt x="399752" y="221381"/>
                    <a:pt x="396002" y="217630"/>
                    <a:pt x="396002" y="212962"/>
                  </a:cubicBezTo>
                  <a:lnTo>
                    <a:pt x="396002" y="16837"/>
                  </a:lnTo>
                  <a:lnTo>
                    <a:pt x="8418" y="16837"/>
                  </a:lnTo>
                  <a:cubicBezTo>
                    <a:pt x="3751" y="16837"/>
                    <a:pt x="0" y="13086"/>
                    <a:pt x="0" y="8418"/>
                  </a:cubicBezTo>
                  <a:cubicBezTo>
                    <a:pt x="0" y="3751"/>
                    <a:pt x="3751" y="0"/>
                    <a:pt x="8418" y="0"/>
                  </a:cubicBezTo>
                  <a:lnTo>
                    <a:pt x="404337" y="0"/>
                  </a:lnTo>
                  <a:cubicBezTo>
                    <a:pt x="409004" y="0"/>
                    <a:pt x="412755" y="3751"/>
                    <a:pt x="412755" y="8418"/>
                  </a:cubicBezTo>
                  <a:lnTo>
                    <a:pt x="412755" y="212962"/>
                  </a:lnTo>
                  <a:cubicBezTo>
                    <a:pt x="412755" y="217630"/>
                    <a:pt x="409004" y="221381"/>
                    <a:pt x="404420" y="221381"/>
                  </a:cubicBezTo>
                  <a:close/>
                </a:path>
              </a:pathLst>
            </a:custGeom>
            <a:grpFill/>
            <a:ln w="8334" cap="flat">
              <a:noFill/>
              <a:prstDash val="solid"/>
              <a:miter/>
            </a:ln>
          </p:spPr>
          <p:txBody>
            <a:bodyPr rtlCol="0" anchor="ctr"/>
            <a:lstStyle/>
            <a:p>
              <a:endParaRPr lang="en-US"/>
            </a:p>
          </p:txBody>
        </p:sp>
        <p:sp>
          <p:nvSpPr>
            <p:cNvPr id="17" name="Forma libre: forma 16">
              <a:extLst>
                <a:ext uri="{FF2B5EF4-FFF2-40B4-BE49-F238E27FC236}">
                  <a16:creationId xmlns:a16="http://schemas.microsoft.com/office/drawing/2014/main" id="{A8802080-3862-4C2C-8712-89580F48DE0C}"/>
                </a:ext>
              </a:extLst>
            </p:cNvPr>
            <p:cNvSpPr/>
            <p:nvPr/>
          </p:nvSpPr>
          <p:spPr>
            <a:xfrm>
              <a:off x="8872513" y="2610614"/>
              <a:ext cx="412755" cy="221297"/>
            </a:xfrm>
            <a:custGeom>
              <a:avLst/>
              <a:gdLst>
                <a:gd name="connsiteX0" fmla="*/ 404337 w 412755"/>
                <a:gd name="connsiteY0" fmla="*/ 221298 h 221297"/>
                <a:gd name="connsiteX1" fmla="*/ 8418 w 412755"/>
                <a:gd name="connsiteY1" fmla="*/ 221298 h 221297"/>
                <a:gd name="connsiteX2" fmla="*/ 0 w 412755"/>
                <a:gd name="connsiteY2" fmla="*/ 212879 h 221297"/>
                <a:gd name="connsiteX3" fmla="*/ 0 w 412755"/>
                <a:gd name="connsiteY3" fmla="*/ 8418 h 221297"/>
                <a:gd name="connsiteX4" fmla="*/ 8418 w 412755"/>
                <a:gd name="connsiteY4" fmla="*/ 0 h 221297"/>
                <a:gd name="connsiteX5" fmla="*/ 404337 w 412755"/>
                <a:gd name="connsiteY5" fmla="*/ 0 h 221297"/>
                <a:gd name="connsiteX6" fmla="*/ 412755 w 412755"/>
                <a:gd name="connsiteY6" fmla="*/ 8418 h 221297"/>
                <a:gd name="connsiteX7" fmla="*/ 412755 w 412755"/>
                <a:gd name="connsiteY7" fmla="*/ 212962 h 221297"/>
                <a:gd name="connsiteX8" fmla="*/ 404337 w 412755"/>
                <a:gd name="connsiteY8" fmla="*/ 221298 h 221297"/>
                <a:gd name="connsiteX9" fmla="*/ 16753 w 412755"/>
                <a:gd name="connsiteY9" fmla="*/ 204544 h 221297"/>
                <a:gd name="connsiteX10" fmla="*/ 395918 w 412755"/>
                <a:gd name="connsiteY10" fmla="*/ 204544 h 221297"/>
                <a:gd name="connsiteX11" fmla="*/ 395918 w 412755"/>
                <a:gd name="connsiteY11" fmla="*/ 16837 h 221297"/>
                <a:gd name="connsiteX12" fmla="*/ 16753 w 412755"/>
                <a:gd name="connsiteY12" fmla="*/ 16837 h 221297"/>
                <a:gd name="connsiteX13" fmla="*/ 16753 w 412755"/>
                <a:gd name="connsiteY13" fmla="*/ 204544 h 2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2755" h="221297">
                  <a:moveTo>
                    <a:pt x="404337" y="221298"/>
                  </a:moveTo>
                  <a:lnTo>
                    <a:pt x="8418" y="221298"/>
                  </a:lnTo>
                  <a:cubicBezTo>
                    <a:pt x="3751" y="221298"/>
                    <a:pt x="0" y="217547"/>
                    <a:pt x="0" y="212879"/>
                  </a:cubicBezTo>
                  <a:lnTo>
                    <a:pt x="0" y="8418"/>
                  </a:lnTo>
                  <a:cubicBezTo>
                    <a:pt x="0" y="3751"/>
                    <a:pt x="3751" y="0"/>
                    <a:pt x="8418" y="0"/>
                  </a:cubicBezTo>
                  <a:lnTo>
                    <a:pt x="404337" y="0"/>
                  </a:lnTo>
                  <a:cubicBezTo>
                    <a:pt x="409005" y="0"/>
                    <a:pt x="412755" y="3751"/>
                    <a:pt x="412755" y="8418"/>
                  </a:cubicBezTo>
                  <a:lnTo>
                    <a:pt x="412755" y="212962"/>
                  </a:lnTo>
                  <a:cubicBezTo>
                    <a:pt x="412672" y="217547"/>
                    <a:pt x="408921" y="221298"/>
                    <a:pt x="404337" y="221298"/>
                  </a:cubicBezTo>
                  <a:close/>
                  <a:moveTo>
                    <a:pt x="16753" y="204544"/>
                  </a:moveTo>
                  <a:lnTo>
                    <a:pt x="395918" y="204544"/>
                  </a:lnTo>
                  <a:lnTo>
                    <a:pt x="395918" y="16837"/>
                  </a:lnTo>
                  <a:lnTo>
                    <a:pt x="16753" y="16837"/>
                  </a:lnTo>
                  <a:lnTo>
                    <a:pt x="16753" y="204544"/>
                  </a:lnTo>
                  <a:close/>
                </a:path>
              </a:pathLst>
            </a:custGeom>
            <a:grpFill/>
            <a:ln w="8334" cap="flat">
              <a:noFill/>
              <a:prstDash val="solid"/>
              <a:miter/>
            </a:ln>
          </p:spPr>
          <p:txBody>
            <a:bodyPr rtlCol="0" anchor="ctr"/>
            <a:lstStyle/>
            <a:p>
              <a:endParaRPr lang="en-US"/>
            </a:p>
          </p:txBody>
        </p:sp>
        <p:sp>
          <p:nvSpPr>
            <p:cNvPr id="18" name="Forma libre: forma 17">
              <a:extLst>
                <a:ext uri="{FF2B5EF4-FFF2-40B4-BE49-F238E27FC236}">
                  <a16:creationId xmlns:a16="http://schemas.microsoft.com/office/drawing/2014/main" id="{2B868124-D9C2-4340-B137-3CAF9427BE80}"/>
                </a:ext>
              </a:extLst>
            </p:cNvPr>
            <p:cNvSpPr/>
            <p:nvPr/>
          </p:nvSpPr>
          <p:spPr>
            <a:xfrm>
              <a:off x="8909188" y="2578107"/>
              <a:ext cx="412756" cy="221380"/>
            </a:xfrm>
            <a:custGeom>
              <a:avLst/>
              <a:gdLst>
                <a:gd name="connsiteX0" fmla="*/ 404420 w 412756"/>
                <a:gd name="connsiteY0" fmla="*/ 221381 h 221380"/>
                <a:gd name="connsiteX1" fmla="*/ 396002 w 412756"/>
                <a:gd name="connsiteY1" fmla="*/ 212962 h 221380"/>
                <a:gd name="connsiteX2" fmla="*/ 396002 w 412756"/>
                <a:gd name="connsiteY2" fmla="*/ 16837 h 221380"/>
                <a:gd name="connsiteX3" fmla="*/ 8419 w 412756"/>
                <a:gd name="connsiteY3" fmla="*/ 16837 h 221380"/>
                <a:gd name="connsiteX4" fmla="*/ 0 w 412756"/>
                <a:gd name="connsiteY4" fmla="*/ 8418 h 221380"/>
                <a:gd name="connsiteX5" fmla="*/ 8419 w 412756"/>
                <a:gd name="connsiteY5" fmla="*/ 0 h 221380"/>
                <a:gd name="connsiteX6" fmla="*/ 404337 w 412756"/>
                <a:gd name="connsiteY6" fmla="*/ 0 h 221380"/>
                <a:gd name="connsiteX7" fmla="*/ 412755 w 412756"/>
                <a:gd name="connsiteY7" fmla="*/ 8418 h 221380"/>
                <a:gd name="connsiteX8" fmla="*/ 412755 w 412756"/>
                <a:gd name="connsiteY8" fmla="*/ 212962 h 221380"/>
                <a:gd name="connsiteX9" fmla="*/ 404420 w 412756"/>
                <a:gd name="connsiteY9" fmla="*/ 221381 h 2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756" h="221380">
                  <a:moveTo>
                    <a:pt x="404420" y="221381"/>
                  </a:moveTo>
                  <a:cubicBezTo>
                    <a:pt x="399752" y="221381"/>
                    <a:pt x="396002" y="217630"/>
                    <a:pt x="396002" y="212962"/>
                  </a:cubicBezTo>
                  <a:lnTo>
                    <a:pt x="396002" y="16837"/>
                  </a:lnTo>
                  <a:lnTo>
                    <a:pt x="8419" y="16837"/>
                  </a:lnTo>
                  <a:cubicBezTo>
                    <a:pt x="3751" y="16837"/>
                    <a:pt x="0" y="13086"/>
                    <a:pt x="0" y="8418"/>
                  </a:cubicBezTo>
                  <a:cubicBezTo>
                    <a:pt x="0" y="3751"/>
                    <a:pt x="3751" y="0"/>
                    <a:pt x="8419" y="0"/>
                  </a:cubicBezTo>
                  <a:lnTo>
                    <a:pt x="404337" y="0"/>
                  </a:lnTo>
                  <a:cubicBezTo>
                    <a:pt x="409005" y="0"/>
                    <a:pt x="412755" y="3751"/>
                    <a:pt x="412755" y="8418"/>
                  </a:cubicBezTo>
                  <a:lnTo>
                    <a:pt x="412755" y="212962"/>
                  </a:lnTo>
                  <a:cubicBezTo>
                    <a:pt x="412839" y="217630"/>
                    <a:pt x="409088" y="221381"/>
                    <a:pt x="404420" y="221381"/>
                  </a:cubicBezTo>
                  <a:close/>
                </a:path>
              </a:pathLst>
            </a:custGeom>
            <a:grpFill/>
            <a:ln w="8334" cap="flat">
              <a:noFill/>
              <a:prstDash val="solid"/>
              <a:miter/>
            </a:ln>
          </p:spPr>
          <p:txBody>
            <a:bodyPr rtlCol="0" anchor="ctr"/>
            <a:lstStyle/>
            <a:p>
              <a:endParaRPr lang="en-US"/>
            </a:p>
          </p:txBody>
        </p:sp>
      </p:grpSp>
      <p:grpSp>
        <p:nvGrpSpPr>
          <p:cNvPr id="19" name="Gráfico 5">
            <a:extLst>
              <a:ext uri="{FF2B5EF4-FFF2-40B4-BE49-F238E27FC236}">
                <a16:creationId xmlns:a16="http://schemas.microsoft.com/office/drawing/2014/main" id="{5C596294-7CFC-4EB4-90CE-6B284042E091}"/>
              </a:ext>
            </a:extLst>
          </p:cNvPr>
          <p:cNvGrpSpPr/>
          <p:nvPr/>
        </p:nvGrpSpPr>
        <p:grpSpPr>
          <a:xfrm>
            <a:off x="6246783" y="1661326"/>
            <a:ext cx="410921" cy="497106"/>
            <a:chOff x="6246783" y="1661326"/>
            <a:chExt cx="410921" cy="497106"/>
          </a:xfrm>
          <a:solidFill>
            <a:srgbClr val="000000"/>
          </a:solidFill>
        </p:grpSpPr>
        <p:sp>
          <p:nvSpPr>
            <p:cNvPr id="20" name="Forma libre: forma 19">
              <a:extLst>
                <a:ext uri="{FF2B5EF4-FFF2-40B4-BE49-F238E27FC236}">
                  <a16:creationId xmlns:a16="http://schemas.microsoft.com/office/drawing/2014/main" id="{B1924C56-9AB7-4092-838C-E16A7C0753F7}"/>
                </a:ext>
              </a:extLst>
            </p:cNvPr>
            <p:cNvSpPr/>
            <p:nvPr/>
          </p:nvSpPr>
          <p:spPr>
            <a:xfrm>
              <a:off x="6246783" y="1661326"/>
              <a:ext cx="410754" cy="177288"/>
            </a:xfrm>
            <a:custGeom>
              <a:avLst/>
              <a:gdLst>
                <a:gd name="connsiteX0" fmla="*/ 205377 w 410754"/>
                <a:gd name="connsiteY0" fmla="*/ 177288 h 177288"/>
                <a:gd name="connsiteX1" fmla="*/ 0 w 410754"/>
                <a:gd name="connsiteY1" fmla="*/ 88686 h 177288"/>
                <a:gd name="connsiteX2" fmla="*/ 205377 w 410754"/>
                <a:gd name="connsiteY2" fmla="*/ 0 h 177288"/>
                <a:gd name="connsiteX3" fmla="*/ 410755 w 410754"/>
                <a:gd name="connsiteY3" fmla="*/ 88602 h 177288"/>
                <a:gd name="connsiteX4" fmla="*/ 205377 w 410754"/>
                <a:gd name="connsiteY4" fmla="*/ 177288 h 177288"/>
                <a:gd name="connsiteX5" fmla="*/ 205377 w 410754"/>
                <a:gd name="connsiteY5" fmla="*/ 16837 h 177288"/>
                <a:gd name="connsiteX6" fmla="*/ 16754 w 410754"/>
                <a:gd name="connsiteY6" fmla="*/ 88686 h 177288"/>
                <a:gd name="connsiteX7" fmla="*/ 205377 w 410754"/>
                <a:gd name="connsiteY7" fmla="*/ 160534 h 177288"/>
                <a:gd name="connsiteX8" fmla="*/ 394001 w 410754"/>
                <a:gd name="connsiteY8" fmla="*/ 88686 h 177288"/>
                <a:gd name="connsiteX9" fmla="*/ 205377 w 410754"/>
                <a:gd name="connsiteY9" fmla="*/ 16837 h 17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754" h="177288">
                  <a:moveTo>
                    <a:pt x="205377" y="177288"/>
                  </a:moveTo>
                  <a:cubicBezTo>
                    <a:pt x="90186" y="177288"/>
                    <a:pt x="0" y="138363"/>
                    <a:pt x="0" y="88686"/>
                  </a:cubicBezTo>
                  <a:cubicBezTo>
                    <a:pt x="0" y="38925"/>
                    <a:pt x="90186" y="0"/>
                    <a:pt x="205377" y="0"/>
                  </a:cubicBezTo>
                  <a:cubicBezTo>
                    <a:pt x="320569" y="0"/>
                    <a:pt x="410755" y="38925"/>
                    <a:pt x="410755" y="88602"/>
                  </a:cubicBezTo>
                  <a:cubicBezTo>
                    <a:pt x="410755" y="138363"/>
                    <a:pt x="320569" y="177288"/>
                    <a:pt x="205377" y="177288"/>
                  </a:cubicBezTo>
                  <a:close/>
                  <a:moveTo>
                    <a:pt x="205377" y="16837"/>
                  </a:moveTo>
                  <a:cubicBezTo>
                    <a:pt x="92520" y="16837"/>
                    <a:pt x="16754" y="54012"/>
                    <a:pt x="16754" y="88686"/>
                  </a:cubicBezTo>
                  <a:cubicBezTo>
                    <a:pt x="16754" y="123360"/>
                    <a:pt x="92520" y="160534"/>
                    <a:pt x="205377" y="160534"/>
                  </a:cubicBezTo>
                  <a:cubicBezTo>
                    <a:pt x="318235" y="160534"/>
                    <a:pt x="394001" y="123360"/>
                    <a:pt x="394001" y="88686"/>
                  </a:cubicBezTo>
                  <a:cubicBezTo>
                    <a:pt x="394001" y="53928"/>
                    <a:pt x="318235" y="16837"/>
                    <a:pt x="205377" y="16837"/>
                  </a:cubicBezTo>
                  <a:close/>
                </a:path>
              </a:pathLst>
            </a:custGeom>
            <a:grpFill/>
            <a:ln w="8334" cap="flat">
              <a:noFill/>
              <a:prstDash val="solid"/>
              <a:miter/>
            </a:ln>
          </p:spPr>
          <p:txBody>
            <a:bodyPr rtlCol="0" anchor="ctr"/>
            <a:lstStyle/>
            <a:p>
              <a:endParaRPr lang="en-US"/>
            </a:p>
          </p:txBody>
        </p:sp>
        <p:sp>
          <p:nvSpPr>
            <p:cNvPr id="21" name="Forma libre: forma 20">
              <a:extLst>
                <a:ext uri="{FF2B5EF4-FFF2-40B4-BE49-F238E27FC236}">
                  <a16:creationId xmlns:a16="http://schemas.microsoft.com/office/drawing/2014/main" id="{A54C8872-7368-43A2-8E5C-3BBFC8F915C1}"/>
                </a:ext>
              </a:extLst>
            </p:cNvPr>
            <p:cNvSpPr/>
            <p:nvPr/>
          </p:nvSpPr>
          <p:spPr>
            <a:xfrm>
              <a:off x="6278706" y="1693804"/>
              <a:ext cx="107468" cy="110886"/>
            </a:xfrm>
            <a:custGeom>
              <a:avLst/>
              <a:gdLst>
                <a:gd name="connsiteX0" fmla="*/ 90603 w 107468"/>
                <a:gd name="connsiteY0" fmla="*/ 110886 h 110886"/>
                <a:gd name="connsiteX1" fmla="*/ 89019 w 107468"/>
                <a:gd name="connsiteY1" fmla="*/ 110720 h 110886"/>
                <a:gd name="connsiteX2" fmla="*/ 0 w 107468"/>
                <a:gd name="connsiteY2" fmla="*/ 56208 h 110886"/>
                <a:gd name="connsiteX3" fmla="*/ 97688 w 107468"/>
                <a:gd name="connsiteY3" fmla="*/ 112 h 110886"/>
                <a:gd name="connsiteX4" fmla="*/ 107356 w 107468"/>
                <a:gd name="connsiteY4" fmla="*/ 6947 h 110886"/>
                <a:gd name="connsiteX5" fmla="*/ 100522 w 107468"/>
                <a:gd name="connsiteY5" fmla="*/ 16616 h 110886"/>
                <a:gd name="connsiteX6" fmla="*/ 16754 w 107468"/>
                <a:gd name="connsiteY6" fmla="*/ 56208 h 110886"/>
                <a:gd name="connsiteX7" fmla="*/ 92186 w 107468"/>
                <a:gd name="connsiteY7" fmla="*/ 94216 h 110886"/>
                <a:gd name="connsiteX8" fmla="*/ 98855 w 107468"/>
                <a:gd name="connsiteY8" fmla="*/ 104051 h 110886"/>
                <a:gd name="connsiteX9" fmla="*/ 90603 w 107468"/>
                <a:gd name="connsiteY9" fmla="*/ 110886 h 11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468" h="110886">
                  <a:moveTo>
                    <a:pt x="90603" y="110886"/>
                  </a:moveTo>
                  <a:cubicBezTo>
                    <a:pt x="90103" y="110886"/>
                    <a:pt x="89519" y="110803"/>
                    <a:pt x="89019" y="110720"/>
                  </a:cubicBezTo>
                  <a:cubicBezTo>
                    <a:pt x="32424" y="99717"/>
                    <a:pt x="0" y="79880"/>
                    <a:pt x="0" y="56208"/>
                  </a:cubicBezTo>
                  <a:cubicBezTo>
                    <a:pt x="0" y="31119"/>
                    <a:pt x="35591" y="10698"/>
                    <a:pt x="97688" y="112"/>
                  </a:cubicBezTo>
                  <a:cubicBezTo>
                    <a:pt x="102272" y="-638"/>
                    <a:pt x="106606" y="2446"/>
                    <a:pt x="107356" y="6947"/>
                  </a:cubicBezTo>
                  <a:cubicBezTo>
                    <a:pt x="108107" y="11532"/>
                    <a:pt x="105023" y="15866"/>
                    <a:pt x="100522" y="16616"/>
                  </a:cubicBezTo>
                  <a:cubicBezTo>
                    <a:pt x="43009" y="26451"/>
                    <a:pt x="16754" y="44039"/>
                    <a:pt x="16754" y="56208"/>
                  </a:cubicBezTo>
                  <a:cubicBezTo>
                    <a:pt x="16754" y="67460"/>
                    <a:pt x="40342" y="84214"/>
                    <a:pt x="92186" y="94216"/>
                  </a:cubicBezTo>
                  <a:cubicBezTo>
                    <a:pt x="96771" y="95133"/>
                    <a:pt x="99688" y="99467"/>
                    <a:pt x="98855" y="104051"/>
                  </a:cubicBezTo>
                  <a:cubicBezTo>
                    <a:pt x="98021" y="108052"/>
                    <a:pt x="94520" y="110886"/>
                    <a:pt x="90603" y="110886"/>
                  </a:cubicBezTo>
                  <a:close/>
                </a:path>
              </a:pathLst>
            </a:custGeom>
            <a:grpFill/>
            <a:ln w="8334" cap="flat">
              <a:noFill/>
              <a:prstDash val="solid"/>
              <a:miter/>
            </a:ln>
          </p:spPr>
          <p:txBody>
            <a:bodyPr rtlCol="0" anchor="ctr"/>
            <a:lstStyle/>
            <a:p>
              <a:endParaRPr lang="en-US"/>
            </a:p>
          </p:txBody>
        </p:sp>
        <p:sp>
          <p:nvSpPr>
            <p:cNvPr id="22" name="Forma libre: forma 21">
              <a:extLst>
                <a:ext uri="{FF2B5EF4-FFF2-40B4-BE49-F238E27FC236}">
                  <a16:creationId xmlns:a16="http://schemas.microsoft.com/office/drawing/2014/main" id="{A59445FF-3897-4C55-BE54-F3513CCA2B2A}"/>
                </a:ext>
              </a:extLst>
            </p:cNvPr>
            <p:cNvSpPr/>
            <p:nvPr/>
          </p:nvSpPr>
          <p:spPr>
            <a:xfrm>
              <a:off x="6518205" y="1693885"/>
              <a:ext cx="107492" cy="110805"/>
            </a:xfrm>
            <a:custGeom>
              <a:avLst/>
              <a:gdLst>
                <a:gd name="connsiteX0" fmla="*/ 16890 w 107492"/>
                <a:gd name="connsiteY0" fmla="*/ 110805 h 110805"/>
                <a:gd name="connsiteX1" fmla="*/ 8638 w 107492"/>
                <a:gd name="connsiteY1" fmla="*/ 104054 h 110805"/>
                <a:gd name="connsiteX2" fmla="*/ 15306 w 107492"/>
                <a:gd name="connsiteY2" fmla="*/ 94218 h 110805"/>
                <a:gd name="connsiteX3" fmla="*/ 90739 w 107492"/>
                <a:gd name="connsiteY3" fmla="*/ 56210 h 110805"/>
                <a:gd name="connsiteX4" fmla="*/ 6971 w 107492"/>
                <a:gd name="connsiteY4" fmla="*/ 16618 h 110805"/>
                <a:gd name="connsiteX5" fmla="*/ 136 w 107492"/>
                <a:gd name="connsiteY5" fmla="*/ 6950 h 110805"/>
                <a:gd name="connsiteX6" fmla="*/ 9805 w 107492"/>
                <a:gd name="connsiteY6" fmla="*/ 115 h 110805"/>
                <a:gd name="connsiteX7" fmla="*/ 107492 w 107492"/>
                <a:gd name="connsiteY7" fmla="*/ 56210 h 110805"/>
                <a:gd name="connsiteX8" fmla="*/ 18473 w 107492"/>
                <a:gd name="connsiteY8" fmla="*/ 110722 h 110805"/>
                <a:gd name="connsiteX9" fmla="*/ 16890 w 107492"/>
                <a:gd name="connsiteY9" fmla="*/ 110805 h 11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492" h="110805">
                  <a:moveTo>
                    <a:pt x="16890" y="110805"/>
                  </a:moveTo>
                  <a:cubicBezTo>
                    <a:pt x="12972" y="110805"/>
                    <a:pt x="9471" y="108055"/>
                    <a:pt x="8638" y="104054"/>
                  </a:cubicBezTo>
                  <a:cubicBezTo>
                    <a:pt x="7721" y="99469"/>
                    <a:pt x="10722" y="95135"/>
                    <a:pt x="15306" y="94218"/>
                  </a:cubicBezTo>
                  <a:cubicBezTo>
                    <a:pt x="67150" y="84133"/>
                    <a:pt x="90739" y="67463"/>
                    <a:pt x="90739" y="56210"/>
                  </a:cubicBezTo>
                  <a:cubicBezTo>
                    <a:pt x="90739" y="44041"/>
                    <a:pt x="64567" y="26454"/>
                    <a:pt x="6971" y="16618"/>
                  </a:cubicBezTo>
                  <a:cubicBezTo>
                    <a:pt x="2387" y="15868"/>
                    <a:pt x="-697" y="11534"/>
                    <a:pt x="136" y="6950"/>
                  </a:cubicBezTo>
                  <a:cubicBezTo>
                    <a:pt x="886" y="2365"/>
                    <a:pt x="5304" y="-635"/>
                    <a:pt x="9805" y="115"/>
                  </a:cubicBezTo>
                  <a:cubicBezTo>
                    <a:pt x="71901" y="10700"/>
                    <a:pt x="107492" y="31121"/>
                    <a:pt x="107492" y="56210"/>
                  </a:cubicBezTo>
                  <a:cubicBezTo>
                    <a:pt x="107492" y="79882"/>
                    <a:pt x="75069" y="99720"/>
                    <a:pt x="18473" y="110722"/>
                  </a:cubicBezTo>
                  <a:cubicBezTo>
                    <a:pt x="17890" y="110722"/>
                    <a:pt x="17390" y="110805"/>
                    <a:pt x="16890" y="110805"/>
                  </a:cubicBezTo>
                  <a:close/>
                </a:path>
              </a:pathLst>
            </a:custGeom>
            <a:grpFill/>
            <a:ln w="8334" cap="flat">
              <a:noFill/>
              <a:prstDash val="solid"/>
              <a:miter/>
            </a:ln>
          </p:spPr>
          <p:txBody>
            <a:bodyPr rtlCol="0" anchor="ctr"/>
            <a:lstStyle/>
            <a:p>
              <a:endParaRPr lang="en-US"/>
            </a:p>
          </p:txBody>
        </p:sp>
        <p:sp>
          <p:nvSpPr>
            <p:cNvPr id="23" name="Forma libre: forma 22">
              <a:extLst>
                <a:ext uri="{FF2B5EF4-FFF2-40B4-BE49-F238E27FC236}">
                  <a16:creationId xmlns:a16="http://schemas.microsoft.com/office/drawing/2014/main" id="{F167BFD1-0DC4-4117-B4E9-769EAAFF48C1}"/>
                </a:ext>
              </a:extLst>
            </p:cNvPr>
            <p:cNvSpPr/>
            <p:nvPr/>
          </p:nvSpPr>
          <p:spPr>
            <a:xfrm>
              <a:off x="6246783" y="1741594"/>
              <a:ext cx="410921" cy="203043"/>
            </a:xfrm>
            <a:custGeom>
              <a:avLst/>
              <a:gdLst>
                <a:gd name="connsiteX0" fmla="*/ 205377 w 410921"/>
                <a:gd name="connsiteY0" fmla="*/ 203044 h 203043"/>
                <a:gd name="connsiteX1" fmla="*/ 0 w 410921"/>
                <a:gd name="connsiteY1" fmla="*/ 114441 h 203043"/>
                <a:gd name="connsiteX2" fmla="*/ 0 w 410921"/>
                <a:gd name="connsiteY2" fmla="*/ 8418 h 203043"/>
                <a:gd name="connsiteX3" fmla="*/ 8418 w 410921"/>
                <a:gd name="connsiteY3" fmla="*/ 0 h 203043"/>
                <a:gd name="connsiteX4" fmla="*/ 16837 w 410921"/>
                <a:gd name="connsiteY4" fmla="*/ 8418 h 203043"/>
                <a:gd name="connsiteX5" fmla="*/ 205461 w 410921"/>
                <a:gd name="connsiteY5" fmla="*/ 80267 h 203043"/>
                <a:gd name="connsiteX6" fmla="*/ 394085 w 410921"/>
                <a:gd name="connsiteY6" fmla="*/ 8418 h 203043"/>
                <a:gd name="connsiteX7" fmla="*/ 402503 w 410921"/>
                <a:gd name="connsiteY7" fmla="*/ 0 h 203043"/>
                <a:gd name="connsiteX8" fmla="*/ 410922 w 410921"/>
                <a:gd name="connsiteY8" fmla="*/ 8418 h 203043"/>
                <a:gd name="connsiteX9" fmla="*/ 410922 w 410921"/>
                <a:gd name="connsiteY9" fmla="*/ 114441 h 203043"/>
                <a:gd name="connsiteX10" fmla="*/ 205377 w 410921"/>
                <a:gd name="connsiteY10" fmla="*/ 203044 h 203043"/>
                <a:gd name="connsiteX11" fmla="*/ 16754 w 410921"/>
                <a:gd name="connsiteY11" fmla="*/ 44093 h 203043"/>
                <a:gd name="connsiteX12" fmla="*/ 16754 w 410921"/>
                <a:gd name="connsiteY12" fmla="*/ 114358 h 203043"/>
                <a:gd name="connsiteX13" fmla="*/ 205377 w 410921"/>
                <a:gd name="connsiteY13" fmla="*/ 186207 h 203043"/>
                <a:gd name="connsiteX14" fmla="*/ 394001 w 410921"/>
                <a:gd name="connsiteY14" fmla="*/ 114358 h 203043"/>
                <a:gd name="connsiteX15" fmla="*/ 394001 w 410921"/>
                <a:gd name="connsiteY15" fmla="*/ 44093 h 203043"/>
                <a:gd name="connsiteX16" fmla="*/ 205377 w 410921"/>
                <a:gd name="connsiteY16" fmla="*/ 97021 h 203043"/>
                <a:gd name="connsiteX17" fmla="*/ 16754 w 410921"/>
                <a:gd name="connsiteY17" fmla="*/ 44093 h 20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921" h="203043">
                  <a:moveTo>
                    <a:pt x="205377" y="203044"/>
                  </a:moveTo>
                  <a:cubicBezTo>
                    <a:pt x="90186" y="203044"/>
                    <a:pt x="0" y="164119"/>
                    <a:pt x="0" y="114441"/>
                  </a:cubicBezTo>
                  <a:lnTo>
                    <a:pt x="0" y="8418"/>
                  </a:lnTo>
                  <a:cubicBezTo>
                    <a:pt x="0" y="3751"/>
                    <a:pt x="3751" y="0"/>
                    <a:pt x="8418" y="0"/>
                  </a:cubicBezTo>
                  <a:cubicBezTo>
                    <a:pt x="13086" y="0"/>
                    <a:pt x="16837" y="3751"/>
                    <a:pt x="16837" y="8418"/>
                  </a:cubicBezTo>
                  <a:cubicBezTo>
                    <a:pt x="16837" y="43093"/>
                    <a:pt x="92603" y="80267"/>
                    <a:pt x="205461" y="80267"/>
                  </a:cubicBezTo>
                  <a:cubicBezTo>
                    <a:pt x="318318" y="80267"/>
                    <a:pt x="394085" y="43093"/>
                    <a:pt x="394085" y="8418"/>
                  </a:cubicBezTo>
                  <a:cubicBezTo>
                    <a:pt x="394085" y="3751"/>
                    <a:pt x="397835" y="0"/>
                    <a:pt x="402503" y="0"/>
                  </a:cubicBezTo>
                  <a:cubicBezTo>
                    <a:pt x="407171" y="0"/>
                    <a:pt x="410922" y="3751"/>
                    <a:pt x="410922" y="8418"/>
                  </a:cubicBezTo>
                  <a:lnTo>
                    <a:pt x="410922" y="114441"/>
                  </a:lnTo>
                  <a:cubicBezTo>
                    <a:pt x="410755" y="164119"/>
                    <a:pt x="320569" y="203044"/>
                    <a:pt x="205377" y="203044"/>
                  </a:cubicBezTo>
                  <a:close/>
                  <a:moveTo>
                    <a:pt x="16754" y="44093"/>
                  </a:moveTo>
                  <a:lnTo>
                    <a:pt x="16754" y="114358"/>
                  </a:lnTo>
                  <a:cubicBezTo>
                    <a:pt x="16754" y="149032"/>
                    <a:pt x="92520" y="186207"/>
                    <a:pt x="205377" y="186207"/>
                  </a:cubicBezTo>
                  <a:cubicBezTo>
                    <a:pt x="318235" y="186207"/>
                    <a:pt x="394001" y="149032"/>
                    <a:pt x="394001" y="114358"/>
                  </a:cubicBezTo>
                  <a:lnTo>
                    <a:pt x="394001" y="44093"/>
                  </a:lnTo>
                  <a:cubicBezTo>
                    <a:pt x="362745" y="75516"/>
                    <a:pt x="290979" y="97021"/>
                    <a:pt x="205377" y="97021"/>
                  </a:cubicBezTo>
                  <a:cubicBezTo>
                    <a:pt x="119776" y="97021"/>
                    <a:pt x="48010" y="75516"/>
                    <a:pt x="16754" y="44093"/>
                  </a:cubicBezTo>
                  <a:close/>
                </a:path>
              </a:pathLst>
            </a:custGeom>
            <a:grpFill/>
            <a:ln w="8334" cap="flat">
              <a:noFill/>
              <a:prstDash val="solid"/>
              <a:miter/>
            </a:ln>
          </p:spPr>
          <p:txBody>
            <a:bodyPr rtlCol="0" anchor="ctr"/>
            <a:lstStyle/>
            <a:p>
              <a:endParaRPr lang="en-US"/>
            </a:p>
          </p:txBody>
        </p:sp>
        <p:sp>
          <p:nvSpPr>
            <p:cNvPr id="24" name="Forma libre: forma 23">
              <a:extLst>
                <a:ext uri="{FF2B5EF4-FFF2-40B4-BE49-F238E27FC236}">
                  <a16:creationId xmlns:a16="http://schemas.microsoft.com/office/drawing/2014/main" id="{BACF2CE6-4B57-4FB5-B41C-C3C68BD15726}"/>
                </a:ext>
              </a:extLst>
            </p:cNvPr>
            <p:cNvSpPr/>
            <p:nvPr/>
          </p:nvSpPr>
          <p:spPr>
            <a:xfrm>
              <a:off x="6246783" y="1848450"/>
              <a:ext cx="410921" cy="203043"/>
            </a:xfrm>
            <a:custGeom>
              <a:avLst/>
              <a:gdLst>
                <a:gd name="connsiteX0" fmla="*/ 205377 w 410921"/>
                <a:gd name="connsiteY0" fmla="*/ 203044 h 203043"/>
                <a:gd name="connsiteX1" fmla="*/ 0 w 410921"/>
                <a:gd name="connsiteY1" fmla="*/ 114441 h 203043"/>
                <a:gd name="connsiteX2" fmla="*/ 0 w 410921"/>
                <a:gd name="connsiteY2" fmla="*/ 8418 h 203043"/>
                <a:gd name="connsiteX3" fmla="*/ 8418 w 410921"/>
                <a:gd name="connsiteY3" fmla="*/ 0 h 203043"/>
                <a:gd name="connsiteX4" fmla="*/ 16837 w 410921"/>
                <a:gd name="connsiteY4" fmla="*/ 8418 h 203043"/>
                <a:gd name="connsiteX5" fmla="*/ 205461 w 410921"/>
                <a:gd name="connsiteY5" fmla="*/ 80267 h 203043"/>
                <a:gd name="connsiteX6" fmla="*/ 394085 w 410921"/>
                <a:gd name="connsiteY6" fmla="*/ 8418 h 203043"/>
                <a:gd name="connsiteX7" fmla="*/ 402503 w 410921"/>
                <a:gd name="connsiteY7" fmla="*/ 0 h 203043"/>
                <a:gd name="connsiteX8" fmla="*/ 410922 w 410921"/>
                <a:gd name="connsiteY8" fmla="*/ 8418 h 203043"/>
                <a:gd name="connsiteX9" fmla="*/ 410922 w 410921"/>
                <a:gd name="connsiteY9" fmla="*/ 114441 h 203043"/>
                <a:gd name="connsiteX10" fmla="*/ 205377 w 410921"/>
                <a:gd name="connsiteY10" fmla="*/ 203044 h 203043"/>
                <a:gd name="connsiteX11" fmla="*/ 16754 w 410921"/>
                <a:gd name="connsiteY11" fmla="*/ 44176 h 203043"/>
                <a:gd name="connsiteX12" fmla="*/ 16754 w 410921"/>
                <a:gd name="connsiteY12" fmla="*/ 114441 h 203043"/>
                <a:gd name="connsiteX13" fmla="*/ 205377 w 410921"/>
                <a:gd name="connsiteY13" fmla="*/ 186290 h 203043"/>
                <a:gd name="connsiteX14" fmla="*/ 394001 w 410921"/>
                <a:gd name="connsiteY14" fmla="*/ 114441 h 203043"/>
                <a:gd name="connsiteX15" fmla="*/ 394001 w 410921"/>
                <a:gd name="connsiteY15" fmla="*/ 44176 h 203043"/>
                <a:gd name="connsiteX16" fmla="*/ 205377 w 410921"/>
                <a:gd name="connsiteY16" fmla="*/ 97104 h 203043"/>
                <a:gd name="connsiteX17" fmla="*/ 16754 w 410921"/>
                <a:gd name="connsiteY17" fmla="*/ 44176 h 20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921" h="203043">
                  <a:moveTo>
                    <a:pt x="205377" y="203044"/>
                  </a:moveTo>
                  <a:cubicBezTo>
                    <a:pt x="90186" y="203044"/>
                    <a:pt x="0" y="164119"/>
                    <a:pt x="0" y="114441"/>
                  </a:cubicBezTo>
                  <a:lnTo>
                    <a:pt x="0" y="8418"/>
                  </a:lnTo>
                  <a:cubicBezTo>
                    <a:pt x="0" y="3751"/>
                    <a:pt x="3751" y="0"/>
                    <a:pt x="8418" y="0"/>
                  </a:cubicBezTo>
                  <a:cubicBezTo>
                    <a:pt x="13086" y="0"/>
                    <a:pt x="16837" y="3751"/>
                    <a:pt x="16837" y="8418"/>
                  </a:cubicBezTo>
                  <a:cubicBezTo>
                    <a:pt x="16837" y="43093"/>
                    <a:pt x="92603" y="80267"/>
                    <a:pt x="205461" y="80267"/>
                  </a:cubicBezTo>
                  <a:cubicBezTo>
                    <a:pt x="318318" y="80267"/>
                    <a:pt x="394085" y="43093"/>
                    <a:pt x="394085" y="8418"/>
                  </a:cubicBezTo>
                  <a:cubicBezTo>
                    <a:pt x="394085" y="3751"/>
                    <a:pt x="397835" y="0"/>
                    <a:pt x="402503" y="0"/>
                  </a:cubicBezTo>
                  <a:cubicBezTo>
                    <a:pt x="407171" y="0"/>
                    <a:pt x="410922" y="3751"/>
                    <a:pt x="410922" y="8418"/>
                  </a:cubicBezTo>
                  <a:lnTo>
                    <a:pt x="410922" y="114441"/>
                  </a:lnTo>
                  <a:cubicBezTo>
                    <a:pt x="410755" y="164119"/>
                    <a:pt x="320569" y="203044"/>
                    <a:pt x="205377" y="203044"/>
                  </a:cubicBezTo>
                  <a:close/>
                  <a:moveTo>
                    <a:pt x="16754" y="44176"/>
                  </a:moveTo>
                  <a:lnTo>
                    <a:pt x="16754" y="114441"/>
                  </a:lnTo>
                  <a:cubicBezTo>
                    <a:pt x="16754" y="149115"/>
                    <a:pt x="92520" y="186290"/>
                    <a:pt x="205377" y="186290"/>
                  </a:cubicBezTo>
                  <a:cubicBezTo>
                    <a:pt x="318235" y="186290"/>
                    <a:pt x="394001" y="149115"/>
                    <a:pt x="394001" y="114441"/>
                  </a:cubicBezTo>
                  <a:lnTo>
                    <a:pt x="394001" y="44176"/>
                  </a:lnTo>
                  <a:cubicBezTo>
                    <a:pt x="362745" y="75600"/>
                    <a:pt x="290979" y="97104"/>
                    <a:pt x="205377" y="97104"/>
                  </a:cubicBezTo>
                  <a:cubicBezTo>
                    <a:pt x="119776" y="97104"/>
                    <a:pt x="48010" y="75600"/>
                    <a:pt x="16754" y="44176"/>
                  </a:cubicBezTo>
                  <a:close/>
                </a:path>
              </a:pathLst>
            </a:custGeom>
            <a:grpFill/>
            <a:ln w="8334" cap="flat">
              <a:noFill/>
              <a:prstDash val="solid"/>
              <a:miter/>
            </a:ln>
          </p:spPr>
          <p:txBody>
            <a:bodyPr rtlCol="0" anchor="ctr"/>
            <a:lstStyle/>
            <a:p>
              <a:endParaRPr lang="en-US"/>
            </a:p>
          </p:txBody>
        </p:sp>
        <p:sp>
          <p:nvSpPr>
            <p:cNvPr id="25" name="Forma libre: forma 24">
              <a:extLst>
                <a:ext uri="{FF2B5EF4-FFF2-40B4-BE49-F238E27FC236}">
                  <a16:creationId xmlns:a16="http://schemas.microsoft.com/office/drawing/2014/main" id="{274D88DD-77A9-4FAB-B6C9-3503655287F6}"/>
                </a:ext>
              </a:extLst>
            </p:cNvPr>
            <p:cNvSpPr/>
            <p:nvPr/>
          </p:nvSpPr>
          <p:spPr>
            <a:xfrm>
              <a:off x="6246783" y="1955306"/>
              <a:ext cx="410921" cy="203126"/>
            </a:xfrm>
            <a:custGeom>
              <a:avLst/>
              <a:gdLst>
                <a:gd name="connsiteX0" fmla="*/ 205377 w 410921"/>
                <a:gd name="connsiteY0" fmla="*/ 203127 h 203126"/>
                <a:gd name="connsiteX1" fmla="*/ 0 w 410921"/>
                <a:gd name="connsiteY1" fmla="*/ 114525 h 203126"/>
                <a:gd name="connsiteX2" fmla="*/ 0 w 410921"/>
                <a:gd name="connsiteY2" fmla="*/ 8418 h 203126"/>
                <a:gd name="connsiteX3" fmla="*/ 8418 w 410921"/>
                <a:gd name="connsiteY3" fmla="*/ 0 h 203126"/>
                <a:gd name="connsiteX4" fmla="*/ 16837 w 410921"/>
                <a:gd name="connsiteY4" fmla="*/ 8418 h 203126"/>
                <a:gd name="connsiteX5" fmla="*/ 205461 w 410921"/>
                <a:gd name="connsiteY5" fmla="*/ 80267 h 203126"/>
                <a:gd name="connsiteX6" fmla="*/ 394085 w 410921"/>
                <a:gd name="connsiteY6" fmla="*/ 8418 h 203126"/>
                <a:gd name="connsiteX7" fmla="*/ 402503 w 410921"/>
                <a:gd name="connsiteY7" fmla="*/ 0 h 203126"/>
                <a:gd name="connsiteX8" fmla="*/ 410922 w 410921"/>
                <a:gd name="connsiteY8" fmla="*/ 8418 h 203126"/>
                <a:gd name="connsiteX9" fmla="*/ 410922 w 410921"/>
                <a:gd name="connsiteY9" fmla="*/ 114441 h 203126"/>
                <a:gd name="connsiteX10" fmla="*/ 205377 w 410921"/>
                <a:gd name="connsiteY10" fmla="*/ 203127 h 203126"/>
                <a:gd name="connsiteX11" fmla="*/ 16754 w 410921"/>
                <a:gd name="connsiteY11" fmla="*/ 44176 h 203126"/>
                <a:gd name="connsiteX12" fmla="*/ 16754 w 410921"/>
                <a:gd name="connsiteY12" fmla="*/ 114441 h 203126"/>
                <a:gd name="connsiteX13" fmla="*/ 205377 w 410921"/>
                <a:gd name="connsiteY13" fmla="*/ 186290 h 203126"/>
                <a:gd name="connsiteX14" fmla="*/ 394001 w 410921"/>
                <a:gd name="connsiteY14" fmla="*/ 114441 h 203126"/>
                <a:gd name="connsiteX15" fmla="*/ 394001 w 410921"/>
                <a:gd name="connsiteY15" fmla="*/ 44176 h 203126"/>
                <a:gd name="connsiteX16" fmla="*/ 205377 w 410921"/>
                <a:gd name="connsiteY16" fmla="*/ 97104 h 203126"/>
                <a:gd name="connsiteX17" fmla="*/ 16754 w 410921"/>
                <a:gd name="connsiteY17" fmla="*/ 44176 h 20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921" h="203126">
                  <a:moveTo>
                    <a:pt x="205377" y="203127"/>
                  </a:moveTo>
                  <a:cubicBezTo>
                    <a:pt x="90186" y="203127"/>
                    <a:pt x="0" y="164202"/>
                    <a:pt x="0" y="114525"/>
                  </a:cubicBezTo>
                  <a:lnTo>
                    <a:pt x="0" y="8418"/>
                  </a:lnTo>
                  <a:cubicBezTo>
                    <a:pt x="0" y="3751"/>
                    <a:pt x="3751" y="0"/>
                    <a:pt x="8418" y="0"/>
                  </a:cubicBezTo>
                  <a:cubicBezTo>
                    <a:pt x="13086" y="0"/>
                    <a:pt x="16837" y="3751"/>
                    <a:pt x="16837" y="8418"/>
                  </a:cubicBezTo>
                  <a:cubicBezTo>
                    <a:pt x="16837" y="43093"/>
                    <a:pt x="92603" y="80267"/>
                    <a:pt x="205461" y="80267"/>
                  </a:cubicBezTo>
                  <a:cubicBezTo>
                    <a:pt x="318318" y="80267"/>
                    <a:pt x="394085" y="43093"/>
                    <a:pt x="394085" y="8418"/>
                  </a:cubicBezTo>
                  <a:cubicBezTo>
                    <a:pt x="394085" y="3751"/>
                    <a:pt x="397835" y="0"/>
                    <a:pt x="402503" y="0"/>
                  </a:cubicBezTo>
                  <a:cubicBezTo>
                    <a:pt x="407171" y="0"/>
                    <a:pt x="410922" y="3751"/>
                    <a:pt x="410922" y="8418"/>
                  </a:cubicBezTo>
                  <a:lnTo>
                    <a:pt x="410922" y="114441"/>
                  </a:lnTo>
                  <a:cubicBezTo>
                    <a:pt x="410755" y="164202"/>
                    <a:pt x="320569" y="203127"/>
                    <a:pt x="205377" y="203127"/>
                  </a:cubicBezTo>
                  <a:close/>
                  <a:moveTo>
                    <a:pt x="16754" y="44176"/>
                  </a:moveTo>
                  <a:lnTo>
                    <a:pt x="16754" y="114441"/>
                  </a:lnTo>
                  <a:cubicBezTo>
                    <a:pt x="16754" y="149115"/>
                    <a:pt x="92520" y="186290"/>
                    <a:pt x="205377" y="186290"/>
                  </a:cubicBezTo>
                  <a:cubicBezTo>
                    <a:pt x="318235" y="186290"/>
                    <a:pt x="394001" y="149115"/>
                    <a:pt x="394001" y="114441"/>
                  </a:cubicBezTo>
                  <a:lnTo>
                    <a:pt x="394001" y="44176"/>
                  </a:lnTo>
                  <a:cubicBezTo>
                    <a:pt x="362745" y="75600"/>
                    <a:pt x="290979" y="97104"/>
                    <a:pt x="205377" y="97104"/>
                  </a:cubicBezTo>
                  <a:cubicBezTo>
                    <a:pt x="119776" y="97104"/>
                    <a:pt x="48010" y="75600"/>
                    <a:pt x="16754" y="44176"/>
                  </a:cubicBezTo>
                  <a:close/>
                </a:path>
              </a:pathLst>
            </a:custGeom>
            <a:grpFill/>
            <a:ln w="8334" cap="flat">
              <a:noFill/>
              <a:prstDash val="solid"/>
              <a:miter/>
            </a:ln>
          </p:spPr>
          <p:txBody>
            <a:bodyPr rtlCol="0" anchor="ctr"/>
            <a:lstStyle/>
            <a:p>
              <a:endParaRPr lang="en-US"/>
            </a:p>
          </p:txBody>
        </p:sp>
        <p:sp>
          <p:nvSpPr>
            <p:cNvPr id="26" name="Forma libre: forma 25">
              <a:extLst>
                <a:ext uri="{FF2B5EF4-FFF2-40B4-BE49-F238E27FC236}">
                  <a16:creationId xmlns:a16="http://schemas.microsoft.com/office/drawing/2014/main" id="{FCC416A6-0E24-46F0-85AF-4B0E69524354}"/>
                </a:ext>
              </a:extLst>
            </p:cNvPr>
            <p:cNvSpPr/>
            <p:nvPr/>
          </p:nvSpPr>
          <p:spPr>
            <a:xfrm>
              <a:off x="6286247" y="1854472"/>
              <a:ext cx="175414" cy="53574"/>
            </a:xfrm>
            <a:custGeom>
              <a:avLst/>
              <a:gdLst>
                <a:gd name="connsiteX0" fmla="*/ 167080 w 175414"/>
                <a:gd name="connsiteY0" fmla="*/ 53574 h 53574"/>
                <a:gd name="connsiteX1" fmla="*/ 4045 w 175414"/>
                <a:gd name="connsiteY1" fmla="*/ 15566 h 53574"/>
                <a:gd name="connsiteX2" fmla="*/ 1211 w 175414"/>
                <a:gd name="connsiteY2" fmla="*/ 4064 h 53574"/>
                <a:gd name="connsiteX3" fmla="*/ 12713 w 175414"/>
                <a:gd name="connsiteY3" fmla="*/ 1230 h 53574"/>
                <a:gd name="connsiteX4" fmla="*/ 166996 w 175414"/>
                <a:gd name="connsiteY4" fmla="*/ 36821 h 53574"/>
                <a:gd name="connsiteX5" fmla="*/ 175415 w 175414"/>
                <a:gd name="connsiteY5" fmla="*/ 45239 h 53574"/>
                <a:gd name="connsiteX6" fmla="*/ 167080 w 175414"/>
                <a:gd name="connsiteY6" fmla="*/ 53574 h 5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14" h="53574">
                  <a:moveTo>
                    <a:pt x="167080" y="53574"/>
                  </a:moveTo>
                  <a:cubicBezTo>
                    <a:pt x="99398" y="53574"/>
                    <a:pt x="46137" y="41155"/>
                    <a:pt x="4045" y="15566"/>
                  </a:cubicBezTo>
                  <a:cubicBezTo>
                    <a:pt x="127" y="13149"/>
                    <a:pt x="-1207" y="7981"/>
                    <a:pt x="1211" y="4064"/>
                  </a:cubicBezTo>
                  <a:cubicBezTo>
                    <a:pt x="3628" y="63"/>
                    <a:pt x="8796" y="-1187"/>
                    <a:pt x="12713" y="1230"/>
                  </a:cubicBezTo>
                  <a:cubicBezTo>
                    <a:pt x="52055" y="25152"/>
                    <a:pt x="102482" y="36821"/>
                    <a:pt x="166996" y="36821"/>
                  </a:cubicBezTo>
                  <a:cubicBezTo>
                    <a:pt x="171664" y="36821"/>
                    <a:pt x="175415" y="40572"/>
                    <a:pt x="175415" y="45239"/>
                  </a:cubicBezTo>
                  <a:cubicBezTo>
                    <a:pt x="175415" y="49824"/>
                    <a:pt x="171664" y="53574"/>
                    <a:pt x="167080" y="53574"/>
                  </a:cubicBezTo>
                  <a:close/>
                </a:path>
              </a:pathLst>
            </a:custGeom>
            <a:grpFill/>
            <a:ln w="8334" cap="flat">
              <a:noFill/>
              <a:prstDash val="solid"/>
              <a:miter/>
            </a:ln>
          </p:spPr>
          <p:txBody>
            <a:bodyPr rtlCol="0" anchor="ctr"/>
            <a:lstStyle/>
            <a:p>
              <a:endParaRPr lang="en-US"/>
            </a:p>
          </p:txBody>
        </p:sp>
        <p:sp>
          <p:nvSpPr>
            <p:cNvPr id="27" name="Forma libre: forma 26">
              <a:extLst>
                <a:ext uri="{FF2B5EF4-FFF2-40B4-BE49-F238E27FC236}">
                  <a16:creationId xmlns:a16="http://schemas.microsoft.com/office/drawing/2014/main" id="{1BA6D59A-8CDD-445E-ACB9-45FBF9E7E46D}"/>
                </a:ext>
              </a:extLst>
            </p:cNvPr>
            <p:cNvSpPr/>
            <p:nvPr/>
          </p:nvSpPr>
          <p:spPr>
            <a:xfrm>
              <a:off x="6286247" y="1955327"/>
              <a:ext cx="175414" cy="53574"/>
            </a:xfrm>
            <a:custGeom>
              <a:avLst/>
              <a:gdLst>
                <a:gd name="connsiteX0" fmla="*/ 167080 w 175414"/>
                <a:gd name="connsiteY0" fmla="*/ 53574 h 53574"/>
                <a:gd name="connsiteX1" fmla="*/ 4045 w 175414"/>
                <a:gd name="connsiteY1" fmla="*/ 15566 h 53574"/>
                <a:gd name="connsiteX2" fmla="*/ 1211 w 175414"/>
                <a:gd name="connsiteY2" fmla="*/ 4064 h 53574"/>
                <a:gd name="connsiteX3" fmla="*/ 12713 w 175414"/>
                <a:gd name="connsiteY3" fmla="*/ 1230 h 53574"/>
                <a:gd name="connsiteX4" fmla="*/ 166996 w 175414"/>
                <a:gd name="connsiteY4" fmla="*/ 36821 h 53574"/>
                <a:gd name="connsiteX5" fmla="*/ 175415 w 175414"/>
                <a:gd name="connsiteY5" fmla="*/ 45239 h 53574"/>
                <a:gd name="connsiteX6" fmla="*/ 167080 w 175414"/>
                <a:gd name="connsiteY6" fmla="*/ 53574 h 5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14" h="53574">
                  <a:moveTo>
                    <a:pt x="167080" y="53574"/>
                  </a:moveTo>
                  <a:cubicBezTo>
                    <a:pt x="99398" y="53574"/>
                    <a:pt x="46137" y="41155"/>
                    <a:pt x="4045" y="15566"/>
                  </a:cubicBezTo>
                  <a:cubicBezTo>
                    <a:pt x="127" y="13149"/>
                    <a:pt x="-1207" y="7981"/>
                    <a:pt x="1211" y="4064"/>
                  </a:cubicBezTo>
                  <a:cubicBezTo>
                    <a:pt x="3628" y="63"/>
                    <a:pt x="8796" y="-1187"/>
                    <a:pt x="12713" y="1230"/>
                  </a:cubicBezTo>
                  <a:cubicBezTo>
                    <a:pt x="52055" y="25152"/>
                    <a:pt x="102482" y="36821"/>
                    <a:pt x="166996" y="36821"/>
                  </a:cubicBezTo>
                  <a:cubicBezTo>
                    <a:pt x="171664" y="36821"/>
                    <a:pt x="175415" y="40572"/>
                    <a:pt x="175415" y="45239"/>
                  </a:cubicBezTo>
                  <a:cubicBezTo>
                    <a:pt x="175415" y="49907"/>
                    <a:pt x="171664" y="53574"/>
                    <a:pt x="167080" y="53574"/>
                  </a:cubicBezTo>
                  <a:close/>
                </a:path>
              </a:pathLst>
            </a:custGeom>
            <a:grpFill/>
            <a:ln w="8334" cap="flat">
              <a:noFill/>
              <a:prstDash val="solid"/>
              <a:miter/>
            </a:ln>
          </p:spPr>
          <p:txBody>
            <a:bodyPr rtlCol="0" anchor="ctr"/>
            <a:lstStyle/>
            <a:p>
              <a:endParaRPr lang="en-US"/>
            </a:p>
          </p:txBody>
        </p:sp>
        <p:sp>
          <p:nvSpPr>
            <p:cNvPr id="28" name="Forma libre: forma 27">
              <a:extLst>
                <a:ext uri="{FF2B5EF4-FFF2-40B4-BE49-F238E27FC236}">
                  <a16:creationId xmlns:a16="http://schemas.microsoft.com/office/drawing/2014/main" id="{A195FAF9-3DF0-4D87-93CC-2E0E5F4824B4}"/>
                </a:ext>
              </a:extLst>
            </p:cNvPr>
            <p:cNvSpPr/>
            <p:nvPr/>
          </p:nvSpPr>
          <p:spPr>
            <a:xfrm>
              <a:off x="6286247" y="2056265"/>
              <a:ext cx="175414" cy="53574"/>
            </a:xfrm>
            <a:custGeom>
              <a:avLst/>
              <a:gdLst>
                <a:gd name="connsiteX0" fmla="*/ 167080 w 175414"/>
                <a:gd name="connsiteY0" fmla="*/ 53574 h 53574"/>
                <a:gd name="connsiteX1" fmla="*/ 4045 w 175414"/>
                <a:gd name="connsiteY1" fmla="*/ 15566 h 53574"/>
                <a:gd name="connsiteX2" fmla="*/ 1211 w 175414"/>
                <a:gd name="connsiteY2" fmla="*/ 4064 h 53574"/>
                <a:gd name="connsiteX3" fmla="*/ 12713 w 175414"/>
                <a:gd name="connsiteY3" fmla="*/ 1230 h 53574"/>
                <a:gd name="connsiteX4" fmla="*/ 166996 w 175414"/>
                <a:gd name="connsiteY4" fmla="*/ 36821 h 53574"/>
                <a:gd name="connsiteX5" fmla="*/ 175415 w 175414"/>
                <a:gd name="connsiteY5" fmla="*/ 45239 h 53574"/>
                <a:gd name="connsiteX6" fmla="*/ 167080 w 175414"/>
                <a:gd name="connsiteY6" fmla="*/ 53574 h 5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14" h="53574">
                  <a:moveTo>
                    <a:pt x="167080" y="53574"/>
                  </a:moveTo>
                  <a:cubicBezTo>
                    <a:pt x="99398" y="53574"/>
                    <a:pt x="46137" y="41155"/>
                    <a:pt x="4045" y="15566"/>
                  </a:cubicBezTo>
                  <a:cubicBezTo>
                    <a:pt x="127" y="13149"/>
                    <a:pt x="-1207" y="7981"/>
                    <a:pt x="1211" y="4064"/>
                  </a:cubicBezTo>
                  <a:cubicBezTo>
                    <a:pt x="3628" y="63"/>
                    <a:pt x="8796" y="-1187"/>
                    <a:pt x="12713" y="1230"/>
                  </a:cubicBezTo>
                  <a:cubicBezTo>
                    <a:pt x="52055" y="25152"/>
                    <a:pt x="102482" y="36821"/>
                    <a:pt x="166996" y="36821"/>
                  </a:cubicBezTo>
                  <a:cubicBezTo>
                    <a:pt x="171664" y="36821"/>
                    <a:pt x="175415" y="40572"/>
                    <a:pt x="175415" y="45239"/>
                  </a:cubicBezTo>
                  <a:cubicBezTo>
                    <a:pt x="175415" y="49740"/>
                    <a:pt x="171664" y="53574"/>
                    <a:pt x="167080" y="53574"/>
                  </a:cubicBezTo>
                  <a:close/>
                </a:path>
              </a:pathLst>
            </a:custGeom>
            <a:grpFill/>
            <a:ln w="8334" cap="flat">
              <a:noFill/>
              <a:prstDash val="solid"/>
              <a:miter/>
            </a:ln>
          </p:spPr>
          <p:txBody>
            <a:bodyPr rtlCol="0" anchor="ctr"/>
            <a:lstStyle/>
            <a:p>
              <a:endParaRPr lang="en-US"/>
            </a:p>
          </p:txBody>
        </p:sp>
        <p:sp>
          <p:nvSpPr>
            <p:cNvPr id="29" name="Forma libre: forma 28">
              <a:extLst>
                <a:ext uri="{FF2B5EF4-FFF2-40B4-BE49-F238E27FC236}">
                  <a16:creationId xmlns:a16="http://schemas.microsoft.com/office/drawing/2014/main" id="{8A57B7C4-6C6C-4973-9CF3-B87BA53AF0D2}"/>
                </a:ext>
              </a:extLst>
            </p:cNvPr>
            <p:cNvSpPr/>
            <p:nvPr/>
          </p:nvSpPr>
          <p:spPr>
            <a:xfrm>
              <a:off x="6408401" y="1693417"/>
              <a:ext cx="87518" cy="115108"/>
            </a:xfrm>
            <a:custGeom>
              <a:avLst/>
              <a:gdLst>
                <a:gd name="connsiteX0" fmla="*/ 70765 w 87518"/>
                <a:gd name="connsiteY0" fmla="*/ 115108 h 115108"/>
                <a:gd name="connsiteX1" fmla="*/ 16670 w 87518"/>
                <a:gd name="connsiteY1" fmla="*/ 115108 h 115108"/>
                <a:gd name="connsiteX2" fmla="*/ 0 w 87518"/>
                <a:gd name="connsiteY2" fmla="*/ 99521 h 115108"/>
                <a:gd name="connsiteX3" fmla="*/ 0 w 87518"/>
                <a:gd name="connsiteY3" fmla="*/ 88102 h 115108"/>
                <a:gd name="connsiteX4" fmla="*/ 8418 w 87518"/>
                <a:gd name="connsiteY4" fmla="*/ 79684 h 115108"/>
                <a:gd name="connsiteX5" fmla="*/ 16837 w 87518"/>
                <a:gd name="connsiteY5" fmla="*/ 88102 h 115108"/>
                <a:gd name="connsiteX6" fmla="*/ 16837 w 87518"/>
                <a:gd name="connsiteY6" fmla="*/ 98188 h 115108"/>
                <a:gd name="connsiteX7" fmla="*/ 70765 w 87518"/>
                <a:gd name="connsiteY7" fmla="*/ 98271 h 115108"/>
                <a:gd name="connsiteX8" fmla="*/ 70765 w 87518"/>
                <a:gd name="connsiteY8" fmla="*/ 65931 h 115108"/>
                <a:gd name="connsiteX9" fmla="*/ 16754 w 87518"/>
                <a:gd name="connsiteY9" fmla="*/ 65847 h 115108"/>
                <a:gd name="connsiteX10" fmla="*/ 83 w 87518"/>
                <a:gd name="connsiteY10" fmla="*/ 50261 h 115108"/>
                <a:gd name="connsiteX11" fmla="*/ 83 w 87518"/>
                <a:gd name="connsiteY11" fmla="*/ 15587 h 115108"/>
                <a:gd name="connsiteX12" fmla="*/ 16754 w 87518"/>
                <a:gd name="connsiteY12" fmla="*/ 0 h 115108"/>
                <a:gd name="connsiteX13" fmla="*/ 70849 w 87518"/>
                <a:gd name="connsiteY13" fmla="*/ 0 h 115108"/>
                <a:gd name="connsiteX14" fmla="*/ 87519 w 87518"/>
                <a:gd name="connsiteY14" fmla="*/ 15587 h 115108"/>
                <a:gd name="connsiteX15" fmla="*/ 87519 w 87518"/>
                <a:gd name="connsiteY15" fmla="*/ 27006 h 115108"/>
                <a:gd name="connsiteX16" fmla="*/ 79100 w 87518"/>
                <a:gd name="connsiteY16" fmla="*/ 35424 h 115108"/>
                <a:gd name="connsiteX17" fmla="*/ 70682 w 87518"/>
                <a:gd name="connsiteY17" fmla="*/ 27006 h 115108"/>
                <a:gd name="connsiteX18" fmla="*/ 70682 w 87518"/>
                <a:gd name="connsiteY18" fmla="*/ 16920 h 115108"/>
                <a:gd name="connsiteX19" fmla="*/ 16754 w 87518"/>
                <a:gd name="connsiteY19" fmla="*/ 16837 h 115108"/>
                <a:gd name="connsiteX20" fmla="*/ 16754 w 87518"/>
                <a:gd name="connsiteY20" fmla="*/ 49177 h 115108"/>
                <a:gd name="connsiteX21" fmla="*/ 70765 w 87518"/>
                <a:gd name="connsiteY21" fmla="*/ 49261 h 115108"/>
                <a:gd name="connsiteX22" fmla="*/ 87435 w 87518"/>
                <a:gd name="connsiteY22" fmla="*/ 64847 h 115108"/>
                <a:gd name="connsiteX23" fmla="*/ 87435 w 87518"/>
                <a:gd name="connsiteY23" fmla="*/ 99605 h 115108"/>
                <a:gd name="connsiteX24" fmla="*/ 70765 w 87518"/>
                <a:gd name="connsiteY24" fmla="*/ 115108 h 11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7518" h="115108">
                  <a:moveTo>
                    <a:pt x="70765" y="115108"/>
                  </a:moveTo>
                  <a:lnTo>
                    <a:pt x="16670" y="115108"/>
                  </a:lnTo>
                  <a:cubicBezTo>
                    <a:pt x="7418" y="115108"/>
                    <a:pt x="0" y="108107"/>
                    <a:pt x="0" y="99521"/>
                  </a:cubicBezTo>
                  <a:lnTo>
                    <a:pt x="0" y="88102"/>
                  </a:lnTo>
                  <a:cubicBezTo>
                    <a:pt x="0" y="83435"/>
                    <a:pt x="3751" y="79684"/>
                    <a:pt x="8418" y="79684"/>
                  </a:cubicBezTo>
                  <a:cubicBezTo>
                    <a:pt x="13086" y="79684"/>
                    <a:pt x="16837" y="83435"/>
                    <a:pt x="16837" y="88102"/>
                  </a:cubicBezTo>
                  <a:lnTo>
                    <a:pt x="16837" y="98188"/>
                  </a:lnTo>
                  <a:lnTo>
                    <a:pt x="70765" y="98271"/>
                  </a:lnTo>
                  <a:lnTo>
                    <a:pt x="70765" y="65931"/>
                  </a:lnTo>
                  <a:lnTo>
                    <a:pt x="16754" y="65847"/>
                  </a:lnTo>
                  <a:cubicBezTo>
                    <a:pt x="7502" y="65847"/>
                    <a:pt x="83" y="58846"/>
                    <a:pt x="83" y="50261"/>
                  </a:cubicBezTo>
                  <a:lnTo>
                    <a:pt x="83" y="15587"/>
                  </a:lnTo>
                  <a:cubicBezTo>
                    <a:pt x="83" y="7002"/>
                    <a:pt x="7585" y="0"/>
                    <a:pt x="16754" y="0"/>
                  </a:cubicBezTo>
                  <a:lnTo>
                    <a:pt x="70849" y="0"/>
                  </a:lnTo>
                  <a:cubicBezTo>
                    <a:pt x="80101" y="0"/>
                    <a:pt x="87519" y="7002"/>
                    <a:pt x="87519" y="15587"/>
                  </a:cubicBezTo>
                  <a:lnTo>
                    <a:pt x="87519" y="27006"/>
                  </a:lnTo>
                  <a:cubicBezTo>
                    <a:pt x="87519" y="31673"/>
                    <a:pt x="83768" y="35424"/>
                    <a:pt x="79100" y="35424"/>
                  </a:cubicBezTo>
                  <a:cubicBezTo>
                    <a:pt x="74433" y="35424"/>
                    <a:pt x="70682" y="31673"/>
                    <a:pt x="70682" y="27006"/>
                  </a:cubicBezTo>
                  <a:lnTo>
                    <a:pt x="70682" y="16920"/>
                  </a:lnTo>
                  <a:lnTo>
                    <a:pt x="16754" y="16837"/>
                  </a:lnTo>
                  <a:lnTo>
                    <a:pt x="16754" y="49177"/>
                  </a:lnTo>
                  <a:lnTo>
                    <a:pt x="70765" y="49261"/>
                  </a:lnTo>
                  <a:cubicBezTo>
                    <a:pt x="80017" y="49261"/>
                    <a:pt x="87435" y="56262"/>
                    <a:pt x="87435" y="64847"/>
                  </a:cubicBezTo>
                  <a:lnTo>
                    <a:pt x="87435" y="99605"/>
                  </a:lnTo>
                  <a:cubicBezTo>
                    <a:pt x="87519" y="108107"/>
                    <a:pt x="80017" y="115108"/>
                    <a:pt x="70765" y="115108"/>
                  </a:cubicBezTo>
                  <a:close/>
                </a:path>
              </a:pathLst>
            </a:custGeom>
            <a:grpFill/>
            <a:ln w="8334" cap="flat">
              <a:noFill/>
              <a:prstDash val="solid"/>
              <a:miter/>
            </a:ln>
          </p:spPr>
          <p:txBody>
            <a:bodyPr rtlCol="0" anchor="ctr"/>
            <a:lstStyle/>
            <a:p>
              <a:endParaRPr lang="en-US"/>
            </a:p>
          </p:txBody>
        </p:sp>
        <p:sp>
          <p:nvSpPr>
            <p:cNvPr id="30" name="Forma libre: forma 29">
              <a:extLst>
                <a:ext uri="{FF2B5EF4-FFF2-40B4-BE49-F238E27FC236}">
                  <a16:creationId xmlns:a16="http://schemas.microsoft.com/office/drawing/2014/main" id="{105521C6-9526-4B25-BF69-894337377CA9}"/>
                </a:ext>
              </a:extLst>
            </p:cNvPr>
            <p:cNvSpPr/>
            <p:nvPr/>
          </p:nvSpPr>
          <p:spPr>
            <a:xfrm>
              <a:off x="6443742" y="1683415"/>
              <a:ext cx="16836" cy="135195"/>
            </a:xfrm>
            <a:custGeom>
              <a:avLst/>
              <a:gdLst>
                <a:gd name="connsiteX0" fmla="*/ 8418 w 16836"/>
                <a:gd name="connsiteY0" fmla="*/ 135196 h 135195"/>
                <a:gd name="connsiteX1" fmla="*/ 0 w 16836"/>
                <a:gd name="connsiteY1" fmla="*/ 126777 h 135195"/>
                <a:gd name="connsiteX2" fmla="*/ 0 w 16836"/>
                <a:gd name="connsiteY2" fmla="*/ 8418 h 135195"/>
                <a:gd name="connsiteX3" fmla="*/ 8418 w 16836"/>
                <a:gd name="connsiteY3" fmla="*/ 0 h 135195"/>
                <a:gd name="connsiteX4" fmla="*/ 16837 w 16836"/>
                <a:gd name="connsiteY4" fmla="*/ 8418 h 135195"/>
                <a:gd name="connsiteX5" fmla="*/ 16837 w 16836"/>
                <a:gd name="connsiteY5" fmla="*/ 126861 h 135195"/>
                <a:gd name="connsiteX6" fmla="*/ 8418 w 16836"/>
                <a:gd name="connsiteY6" fmla="*/ 135196 h 13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35195">
                  <a:moveTo>
                    <a:pt x="8418" y="135196"/>
                  </a:moveTo>
                  <a:cubicBezTo>
                    <a:pt x="3751" y="135196"/>
                    <a:pt x="0" y="131445"/>
                    <a:pt x="0" y="126777"/>
                  </a:cubicBezTo>
                  <a:lnTo>
                    <a:pt x="0" y="8418"/>
                  </a:lnTo>
                  <a:cubicBezTo>
                    <a:pt x="0" y="3751"/>
                    <a:pt x="3751" y="0"/>
                    <a:pt x="8418" y="0"/>
                  </a:cubicBezTo>
                  <a:cubicBezTo>
                    <a:pt x="13086" y="0"/>
                    <a:pt x="16837" y="3751"/>
                    <a:pt x="16837" y="8418"/>
                  </a:cubicBezTo>
                  <a:lnTo>
                    <a:pt x="16837" y="126861"/>
                  </a:lnTo>
                  <a:cubicBezTo>
                    <a:pt x="16837" y="131445"/>
                    <a:pt x="13086" y="135196"/>
                    <a:pt x="8418" y="135196"/>
                  </a:cubicBezTo>
                  <a:close/>
                </a:path>
              </a:pathLst>
            </a:custGeom>
            <a:grpFill/>
            <a:ln w="8334" cap="flat">
              <a:noFill/>
              <a:prstDash val="solid"/>
              <a:miter/>
            </a:ln>
          </p:spPr>
          <p:txBody>
            <a:bodyPr rtlCol="0" anchor="ctr"/>
            <a:lstStyle/>
            <a:p>
              <a:endParaRPr lang="en-US"/>
            </a:p>
          </p:txBody>
        </p:sp>
        <p:sp>
          <p:nvSpPr>
            <p:cNvPr id="31" name="Forma libre: forma 30">
              <a:extLst>
                <a:ext uri="{FF2B5EF4-FFF2-40B4-BE49-F238E27FC236}">
                  <a16:creationId xmlns:a16="http://schemas.microsoft.com/office/drawing/2014/main" id="{FCFB65CB-9B0F-44D5-B547-C8D20A039656}"/>
                </a:ext>
              </a:extLst>
            </p:cNvPr>
            <p:cNvSpPr/>
            <p:nvPr/>
          </p:nvSpPr>
          <p:spPr>
            <a:xfrm>
              <a:off x="6531761" y="1813359"/>
              <a:ext cx="16836" cy="71515"/>
            </a:xfrm>
            <a:custGeom>
              <a:avLst/>
              <a:gdLst>
                <a:gd name="connsiteX0" fmla="*/ 8418 w 16836"/>
                <a:gd name="connsiteY0" fmla="*/ 71515 h 71515"/>
                <a:gd name="connsiteX1" fmla="*/ 0 w 16836"/>
                <a:gd name="connsiteY1" fmla="*/ 63097 h 71515"/>
                <a:gd name="connsiteX2" fmla="*/ 0 w 16836"/>
                <a:gd name="connsiteY2" fmla="*/ 8418 h 71515"/>
                <a:gd name="connsiteX3" fmla="*/ 8418 w 16836"/>
                <a:gd name="connsiteY3" fmla="*/ 0 h 71515"/>
                <a:gd name="connsiteX4" fmla="*/ 16837 w 16836"/>
                <a:gd name="connsiteY4" fmla="*/ 8418 h 71515"/>
                <a:gd name="connsiteX5" fmla="*/ 16837 w 16836"/>
                <a:gd name="connsiteY5" fmla="*/ 63097 h 71515"/>
                <a:gd name="connsiteX6" fmla="*/ 8418 w 16836"/>
                <a:gd name="connsiteY6" fmla="*/ 71515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71515">
                  <a:moveTo>
                    <a:pt x="8418" y="71515"/>
                  </a:moveTo>
                  <a:cubicBezTo>
                    <a:pt x="3751" y="71515"/>
                    <a:pt x="0" y="67765"/>
                    <a:pt x="0" y="63097"/>
                  </a:cubicBezTo>
                  <a:lnTo>
                    <a:pt x="0" y="8418"/>
                  </a:lnTo>
                  <a:cubicBezTo>
                    <a:pt x="0" y="3751"/>
                    <a:pt x="3751" y="0"/>
                    <a:pt x="8418" y="0"/>
                  </a:cubicBezTo>
                  <a:cubicBezTo>
                    <a:pt x="13086" y="0"/>
                    <a:pt x="16837" y="3751"/>
                    <a:pt x="16837" y="8418"/>
                  </a:cubicBezTo>
                  <a:lnTo>
                    <a:pt x="16837" y="63097"/>
                  </a:lnTo>
                  <a:cubicBezTo>
                    <a:pt x="16837" y="67765"/>
                    <a:pt x="13086" y="71515"/>
                    <a:pt x="8418" y="71515"/>
                  </a:cubicBezTo>
                  <a:close/>
                </a:path>
              </a:pathLst>
            </a:custGeom>
            <a:grpFill/>
            <a:ln w="8334" cap="flat">
              <a:noFill/>
              <a:prstDash val="solid"/>
              <a:miter/>
            </a:ln>
          </p:spPr>
          <p:txBody>
            <a:bodyPr rtlCol="0" anchor="ctr"/>
            <a:lstStyle/>
            <a:p>
              <a:endParaRPr lang="en-US"/>
            </a:p>
          </p:txBody>
        </p:sp>
        <p:sp>
          <p:nvSpPr>
            <p:cNvPr id="32" name="Forma libre: forma 31">
              <a:extLst>
                <a:ext uri="{FF2B5EF4-FFF2-40B4-BE49-F238E27FC236}">
                  <a16:creationId xmlns:a16="http://schemas.microsoft.com/office/drawing/2014/main" id="{293D536D-39B3-4468-A7F6-91DB44656B35}"/>
                </a:ext>
              </a:extLst>
            </p:cNvPr>
            <p:cNvSpPr/>
            <p:nvPr/>
          </p:nvSpPr>
          <p:spPr>
            <a:xfrm>
              <a:off x="6595941" y="1899378"/>
              <a:ext cx="16836" cy="72765"/>
            </a:xfrm>
            <a:custGeom>
              <a:avLst/>
              <a:gdLst>
                <a:gd name="connsiteX0" fmla="*/ 8418 w 16836"/>
                <a:gd name="connsiteY0" fmla="*/ 72766 h 72765"/>
                <a:gd name="connsiteX1" fmla="*/ 0 w 16836"/>
                <a:gd name="connsiteY1" fmla="*/ 64347 h 72765"/>
                <a:gd name="connsiteX2" fmla="*/ 0 w 16836"/>
                <a:gd name="connsiteY2" fmla="*/ 8418 h 72765"/>
                <a:gd name="connsiteX3" fmla="*/ 8418 w 16836"/>
                <a:gd name="connsiteY3" fmla="*/ 0 h 72765"/>
                <a:gd name="connsiteX4" fmla="*/ 16837 w 16836"/>
                <a:gd name="connsiteY4" fmla="*/ 8418 h 72765"/>
                <a:gd name="connsiteX5" fmla="*/ 16837 w 16836"/>
                <a:gd name="connsiteY5" fmla="*/ 64347 h 72765"/>
                <a:gd name="connsiteX6" fmla="*/ 8418 w 16836"/>
                <a:gd name="connsiteY6" fmla="*/ 72766 h 7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72765">
                  <a:moveTo>
                    <a:pt x="8418" y="72766"/>
                  </a:moveTo>
                  <a:cubicBezTo>
                    <a:pt x="3751" y="72766"/>
                    <a:pt x="0" y="69015"/>
                    <a:pt x="0" y="64347"/>
                  </a:cubicBezTo>
                  <a:lnTo>
                    <a:pt x="0" y="8418"/>
                  </a:lnTo>
                  <a:cubicBezTo>
                    <a:pt x="0" y="3751"/>
                    <a:pt x="3751" y="0"/>
                    <a:pt x="8418" y="0"/>
                  </a:cubicBezTo>
                  <a:cubicBezTo>
                    <a:pt x="13086" y="0"/>
                    <a:pt x="16837" y="3751"/>
                    <a:pt x="16837" y="8418"/>
                  </a:cubicBezTo>
                  <a:lnTo>
                    <a:pt x="16837" y="64347"/>
                  </a:lnTo>
                  <a:cubicBezTo>
                    <a:pt x="16837" y="69015"/>
                    <a:pt x="13086" y="72766"/>
                    <a:pt x="8418" y="72766"/>
                  </a:cubicBezTo>
                  <a:close/>
                </a:path>
              </a:pathLst>
            </a:custGeom>
            <a:grpFill/>
            <a:ln w="8334" cap="flat">
              <a:noFill/>
              <a:prstDash val="solid"/>
              <a:miter/>
            </a:ln>
          </p:spPr>
          <p:txBody>
            <a:bodyPr rtlCol="0" anchor="ctr"/>
            <a:lstStyle/>
            <a:p>
              <a:endParaRPr lang="en-US"/>
            </a:p>
          </p:txBody>
        </p:sp>
        <p:sp>
          <p:nvSpPr>
            <p:cNvPr id="33" name="Forma libre: forma 32">
              <a:extLst>
                <a:ext uri="{FF2B5EF4-FFF2-40B4-BE49-F238E27FC236}">
                  <a16:creationId xmlns:a16="http://schemas.microsoft.com/office/drawing/2014/main" id="{013A0978-6435-4044-9CBF-CE3AE8A08A30}"/>
                </a:ext>
              </a:extLst>
            </p:cNvPr>
            <p:cNvSpPr/>
            <p:nvPr/>
          </p:nvSpPr>
          <p:spPr>
            <a:xfrm>
              <a:off x="6504671" y="2030822"/>
              <a:ext cx="16836" cy="70015"/>
            </a:xfrm>
            <a:custGeom>
              <a:avLst/>
              <a:gdLst>
                <a:gd name="connsiteX0" fmla="*/ 8418 w 16836"/>
                <a:gd name="connsiteY0" fmla="*/ 70015 h 70015"/>
                <a:gd name="connsiteX1" fmla="*/ 0 w 16836"/>
                <a:gd name="connsiteY1" fmla="*/ 61597 h 70015"/>
                <a:gd name="connsiteX2" fmla="*/ 0 w 16836"/>
                <a:gd name="connsiteY2" fmla="*/ 8418 h 70015"/>
                <a:gd name="connsiteX3" fmla="*/ 8418 w 16836"/>
                <a:gd name="connsiteY3" fmla="*/ 0 h 70015"/>
                <a:gd name="connsiteX4" fmla="*/ 16837 w 16836"/>
                <a:gd name="connsiteY4" fmla="*/ 8418 h 70015"/>
                <a:gd name="connsiteX5" fmla="*/ 16837 w 16836"/>
                <a:gd name="connsiteY5" fmla="*/ 61597 h 70015"/>
                <a:gd name="connsiteX6" fmla="*/ 8418 w 16836"/>
                <a:gd name="connsiteY6" fmla="*/ 70015 h 7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70015">
                  <a:moveTo>
                    <a:pt x="8418" y="70015"/>
                  </a:moveTo>
                  <a:cubicBezTo>
                    <a:pt x="3751" y="70015"/>
                    <a:pt x="0" y="66264"/>
                    <a:pt x="0" y="61597"/>
                  </a:cubicBezTo>
                  <a:lnTo>
                    <a:pt x="0" y="8418"/>
                  </a:lnTo>
                  <a:cubicBezTo>
                    <a:pt x="0" y="3751"/>
                    <a:pt x="3751" y="0"/>
                    <a:pt x="8418" y="0"/>
                  </a:cubicBezTo>
                  <a:cubicBezTo>
                    <a:pt x="13086" y="0"/>
                    <a:pt x="16837" y="3751"/>
                    <a:pt x="16837" y="8418"/>
                  </a:cubicBezTo>
                  <a:lnTo>
                    <a:pt x="16837" y="61597"/>
                  </a:lnTo>
                  <a:cubicBezTo>
                    <a:pt x="16837" y="66264"/>
                    <a:pt x="13086" y="70015"/>
                    <a:pt x="8418" y="70015"/>
                  </a:cubicBezTo>
                  <a:close/>
                </a:path>
              </a:pathLst>
            </a:custGeom>
            <a:grpFill/>
            <a:ln w="8334" cap="flat">
              <a:noFill/>
              <a:prstDash val="solid"/>
              <a:miter/>
            </a:ln>
          </p:spPr>
          <p:txBody>
            <a:bodyPr rtlCol="0" anchor="ctr"/>
            <a:lstStyle/>
            <a:p>
              <a:endParaRPr lang="en-US"/>
            </a:p>
          </p:txBody>
        </p:sp>
      </p:grpSp>
      <p:grpSp>
        <p:nvGrpSpPr>
          <p:cNvPr id="34" name="Gráfico 5">
            <a:extLst>
              <a:ext uri="{FF2B5EF4-FFF2-40B4-BE49-F238E27FC236}">
                <a16:creationId xmlns:a16="http://schemas.microsoft.com/office/drawing/2014/main" id="{0F4BC6EB-1EBE-4ED4-8575-A75CC238323C}"/>
              </a:ext>
            </a:extLst>
          </p:cNvPr>
          <p:cNvGrpSpPr/>
          <p:nvPr/>
        </p:nvGrpSpPr>
        <p:grpSpPr>
          <a:xfrm>
            <a:off x="8851092" y="3731938"/>
            <a:ext cx="529113" cy="428175"/>
            <a:chOff x="8851092" y="3731938"/>
            <a:chExt cx="529113" cy="428175"/>
          </a:xfrm>
          <a:solidFill>
            <a:srgbClr val="000000"/>
          </a:solidFill>
        </p:grpSpPr>
        <p:sp>
          <p:nvSpPr>
            <p:cNvPr id="35" name="Forma libre: forma 34">
              <a:extLst>
                <a:ext uri="{FF2B5EF4-FFF2-40B4-BE49-F238E27FC236}">
                  <a16:creationId xmlns:a16="http://schemas.microsoft.com/office/drawing/2014/main" id="{F6629283-CB42-428E-B9E5-C786E4E09E25}"/>
                </a:ext>
              </a:extLst>
            </p:cNvPr>
            <p:cNvSpPr/>
            <p:nvPr/>
          </p:nvSpPr>
          <p:spPr>
            <a:xfrm>
              <a:off x="9128399" y="4012498"/>
              <a:ext cx="210306" cy="147615"/>
            </a:xfrm>
            <a:custGeom>
              <a:avLst/>
              <a:gdLst>
                <a:gd name="connsiteX0" fmla="*/ 195294 w 210306"/>
                <a:gd name="connsiteY0" fmla="*/ 147615 h 147615"/>
                <a:gd name="connsiteX1" fmla="*/ 15172 w 210306"/>
                <a:gd name="connsiteY1" fmla="*/ 147615 h 147615"/>
                <a:gd name="connsiteX2" fmla="*/ 3670 w 210306"/>
                <a:gd name="connsiteY2" fmla="*/ 142364 h 147615"/>
                <a:gd name="connsiteX3" fmla="*/ 169 w 210306"/>
                <a:gd name="connsiteY3" fmla="*/ 130278 h 147615"/>
                <a:gd name="connsiteX4" fmla="*/ 16506 w 210306"/>
                <a:gd name="connsiteY4" fmla="*/ 24172 h 147615"/>
                <a:gd name="connsiteX5" fmla="*/ 44679 w 210306"/>
                <a:gd name="connsiteY5" fmla="*/ 0 h 147615"/>
                <a:gd name="connsiteX6" fmla="*/ 165621 w 210306"/>
                <a:gd name="connsiteY6" fmla="*/ 0 h 147615"/>
                <a:gd name="connsiteX7" fmla="*/ 193794 w 210306"/>
                <a:gd name="connsiteY7" fmla="*/ 24172 h 147615"/>
                <a:gd name="connsiteX8" fmla="*/ 210131 w 210306"/>
                <a:gd name="connsiteY8" fmla="*/ 130278 h 147615"/>
                <a:gd name="connsiteX9" fmla="*/ 206630 w 210306"/>
                <a:gd name="connsiteY9" fmla="*/ 142364 h 147615"/>
                <a:gd name="connsiteX10" fmla="*/ 195294 w 210306"/>
                <a:gd name="connsiteY10" fmla="*/ 147615 h 147615"/>
                <a:gd name="connsiteX11" fmla="*/ 17173 w 210306"/>
                <a:gd name="connsiteY11" fmla="*/ 130862 h 147615"/>
                <a:gd name="connsiteX12" fmla="*/ 193377 w 210306"/>
                <a:gd name="connsiteY12" fmla="*/ 130862 h 147615"/>
                <a:gd name="connsiteX13" fmla="*/ 177374 w 210306"/>
                <a:gd name="connsiteY13" fmla="*/ 26756 h 147615"/>
                <a:gd name="connsiteX14" fmla="*/ 165788 w 210306"/>
                <a:gd name="connsiteY14" fmla="*/ 16754 h 147615"/>
                <a:gd name="connsiteX15" fmla="*/ 44845 w 210306"/>
                <a:gd name="connsiteY15" fmla="*/ 16754 h 147615"/>
                <a:gd name="connsiteX16" fmla="*/ 33260 w 210306"/>
                <a:gd name="connsiteY16" fmla="*/ 26756 h 147615"/>
                <a:gd name="connsiteX17" fmla="*/ 17173 w 210306"/>
                <a:gd name="connsiteY17" fmla="*/ 130862 h 14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06" h="147615">
                  <a:moveTo>
                    <a:pt x="195294" y="147615"/>
                  </a:moveTo>
                  <a:lnTo>
                    <a:pt x="15172" y="147615"/>
                  </a:lnTo>
                  <a:cubicBezTo>
                    <a:pt x="10755" y="147615"/>
                    <a:pt x="6587" y="145698"/>
                    <a:pt x="3670" y="142364"/>
                  </a:cubicBezTo>
                  <a:cubicBezTo>
                    <a:pt x="836" y="139030"/>
                    <a:pt x="-498" y="134612"/>
                    <a:pt x="169" y="130278"/>
                  </a:cubicBezTo>
                  <a:lnTo>
                    <a:pt x="16506" y="24172"/>
                  </a:lnTo>
                  <a:cubicBezTo>
                    <a:pt x="18673" y="10169"/>
                    <a:pt x="30509" y="0"/>
                    <a:pt x="44679" y="0"/>
                  </a:cubicBezTo>
                  <a:lnTo>
                    <a:pt x="165621" y="0"/>
                  </a:lnTo>
                  <a:cubicBezTo>
                    <a:pt x="179791" y="0"/>
                    <a:pt x="191627" y="10169"/>
                    <a:pt x="193794" y="24172"/>
                  </a:cubicBezTo>
                  <a:lnTo>
                    <a:pt x="210131" y="130278"/>
                  </a:lnTo>
                  <a:cubicBezTo>
                    <a:pt x="210798" y="134612"/>
                    <a:pt x="209547" y="139030"/>
                    <a:pt x="206630" y="142364"/>
                  </a:cubicBezTo>
                  <a:cubicBezTo>
                    <a:pt x="203880" y="145698"/>
                    <a:pt x="199712" y="147615"/>
                    <a:pt x="195294" y="147615"/>
                  </a:cubicBezTo>
                  <a:close/>
                  <a:moveTo>
                    <a:pt x="17173" y="130862"/>
                  </a:moveTo>
                  <a:lnTo>
                    <a:pt x="193377" y="130862"/>
                  </a:lnTo>
                  <a:lnTo>
                    <a:pt x="177374" y="26756"/>
                  </a:lnTo>
                  <a:cubicBezTo>
                    <a:pt x="176457" y="21005"/>
                    <a:pt x="171622" y="16754"/>
                    <a:pt x="165788" y="16754"/>
                  </a:cubicBezTo>
                  <a:lnTo>
                    <a:pt x="44845" y="16754"/>
                  </a:lnTo>
                  <a:cubicBezTo>
                    <a:pt x="39011" y="16754"/>
                    <a:pt x="34093" y="20921"/>
                    <a:pt x="33260" y="26756"/>
                  </a:cubicBezTo>
                  <a:lnTo>
                    <a:pt x="17173" y="130862"/>
                  </a:lnTo>
                  <a:close/>
                </a:path>
              </a:pathLst>
            </a:custGeom>
            <a:grpFill/>
            <a:ln w="8334" cap="flat">
              <a:noFill/>
              <a:prstDash val="solid"/>
              <a:miter/>
            </a:ln>
          </p:spPr>
          <p:txBody>
            <a:bodyPr rtlCol="0" anchor="ctr"/>
            <a:lstStyle/>
            <a:p>
              <a:endParaRPr lang="en-US"/>
            </a:p>
          </p:txBody>
        </p:sp>
        <p:sp>
          <p:nvSpPr>
            <p:cNvPr id="36" name="Forma libre: forma 35">
              <a:extLst>
                <a:ext uri="{FF2B5EF4-FFF2-40B4-BE49-F238E27FC236}">
                  <a16:creationId xmlns:a16="http://schemas.microsoft.com/office/drawing/2014/main" id="{9FD6BB9F-0622-4582-A5DF-748A80B88992}"/>
                </a:ext>
              </a:extLst>
            </p:cNvPr>
            <p:cNvSpPr/>
            <p:nvPr/>
          </p:nvSpPr>
          <p:spPr>
            <a:xfrm>
              <a:off x="8892432" y="4012498"/>
              <a:ext cx="210306" cy="147615"/>
            </a:xfrm>
            <a:custGeom>
              <a:avLst/>
              <a:gdLst>
                <a:gd name="connsiteX0" fmla="*/ 195294 w 210306"/>
                <a:gd name="connsiteY0" fmla="*/ 147615 h 147615"/>
                <a:gd name="connsiteX1" fmla="*/ 15172 w 210306"/>
                <a:gd name="connsiteY1" fmla="*/ 147615 h 147615"/>
                <a:gd name="connsiteX2" fmla="*/ 3670 w 210306"/>
                <a:gd name="connsiteY2" fmla="*/ 142364 h 147615"/>
                <a:gd name="connsiteX3" fmla="*/ 169 w 210306"/>
                <a:gd name="connsiteY3" fmla="*/ 130278 h 147615"/>
                <a:gd name="connsiteX4" fmla="*/ 16506 w 210306"/>
                <a:gd name="connsiteY4" fmla="*/ 24172 h 147615"/>
                <a:gd name="connsiteX5" fmla="*/ 44679 w 210306"/>
                <a:gd name="connsiteY5" fmla="*/ 0 h 147615"/>
                <a:gd name="connsiteX6" fmla="*/ 165621 w 210306"/>
                <a:gd name="connsiteY6" fmla="*/ 0 h 147615"/>
                <a:gd name="connsiteX7" fmla="*/ 193794 w 210306"/>
                <a:gd name="connsiteY7" fmla="*/ 24172 h 147615"/>
                <a:gd name="connsiteX8" fmla="*/ 210131 w 210306"/>
                <a:gd name="connsiteY8" fmla="*/ 130278 h 147615"/>
                <a:gd name="connsiteX9" fmla="*/ 206630 w 210306"/>
                <a:gd name="connsiteY9" fmla="*/ 142364 h 147615"/>
                <a:gd name="connsiteX10" fmla="*/ 195294 w 210306"/>
                <a:gd name="connsiteY10" fmla="*/ 147615 h 147615"/>
                <a:gd name="connsiteX11" fmla="*/ 17089 w 210306"/>
                <a:gd name="connsiteY11" fmla="*/ 130862 h 147615"/>
                <a:gd name="connsiteX12" fmla="*/ 193294 w 210306"/>
                <a:gd name="connsiteY12" fmla="*/ 130862 h 147615"/>
                <a:gd name="connsiteX13" fmla="*/ 177291 w 210306"/>
                <a:gd name="connsiteY13" fmla="*/ 26756 h 147615"/>
                <a:gd name="connsiteX14" fmla="*/ 165705 w 210306"/>
                <a:gd name="connsiteY14" fmla="*/ 16754 h 147615"/>
                <a:gd name="connsiteX15" fmla="*/ 44762 w 210306"/>
                <a:gd name="connsiteY15" fmla="*/ 16754 h 147615"/>
                <a:gd name="connsiteX16" fmla="*/ 33176 w 210306"/>
                <a:gd name="connsiteY16" fmla="*/ 26756 h 147615"/>
                <a:gd name="connsiteX17" fmla="*/ 17089 w 210306"/>
                <a:gd name="connsiteY17" fmla="*/ 130862 h 14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06" h="147615">
                  <a:moveTo>
                    <a:pt x="195294" y="147615"/>
                  </a:moveTo>
                  <a:lnTo>
                    <a:pt x="15172" y="147615"/>
                  </a:lnTo>
                  <a:cubicBezTo>
                    <a:pt x="10755" y="147615"/>
                    <a:pt x="6587" y="145698"/>
                    <a:pt x="3670" y="142364"/>
                  </a:cubicBezTo>
                  <a:cubicBezTo>
                    <a:pt x="836" y="139030"/>
                    <a:pt x="-498" y="134612"/>
                    <a:pt x="169" y="130278"/>
                  </a:cubicBezTo>
                  <a:lnTo>
                    <a:pt x="16506" y="24172"/>
                  </a:lnTo>
                  <a:cubicBezTo>
                    <a:pt x="18673" y="10169"/>
                    <a:pt x="30509" y="0"/>
                    <a:pt x="44679" y="0"/>
                  </a:cubicBezTo>
                  <a:lnTo>
                    <a:pt x="165621" y="0"/>
                  </a:lnTo>
                  <a:cubicBezTo>
                    <a:pt x="179791" y="0"/>
                    <a:pt x="191627" y="10169"/>
                    <a:pt x="193794" y="24172"/>
                  </a:cubicBezTo>
                  <a:lnTo>
                    <a:pt x="210131" y="130278"/>
                  </a:lnTo>
                  <a:cubicBezTo>
                    <a:pt x="210798" y="134612"/>
                    <a:pt x="209547" y="139030"/>
                    <a:pt x="206630" y="142364"/>
                  </a:cubicBezTo>
                  <a:cubicBezTo>
                    <a:pt x="203880" y="145698"/>
                    <a:pt x="199712" y="147615"/>
                    <a:pt x="195294" y="147615"/>
                  </a:cubicBezTo>
                  <a:close/>
                  <a:moveTo>
                    <a:pt x="17089" y="130862"/>
                  </a:moveTo>
                  <a:lnTo>
                    <a:pt x="193294" y="130862"/>
                  </a:lnTo>
                  <a:lnTo>
                    <a:pt x="177291" y="26756"/>
                  </a:lnTo>
                  <a:cubicBezTo>
                    <a:pt x="176374" y="21005"/>
                    <a:pt x="171539" y="16754"/>
                    <a:pt x="165705" y="16754"/>
                  </a:cubicBezTo>
                  <a:lnTo>
                    <a:pt x="44762" y="16754"/>
                  </a:lnTo>
                  <a:cubicBezTo>
                    <a:pt x="38927" y="16754"/>
                    <a:pt x="34010" y="20921"/>
                    <a:pt x="33176" y="26756"/>
                  </a:cubicBezTo>
                  <a:lnTo>
                    <a:pt x="17089" y="130862"/>
                  </a:lnTo>
                  <a:close/>
                </a:path>
              </a:pathLst>
            </a:custGeom>
            <a:grpFill/>
            <a:ln w="8334" cap="flat">
              <a:noFill/>
              <a:prstDash val="solid"/>
              <a:miter/>
            </a:ln>
          </p:spPr>
          <p:txBody>
            <a:bodyPr rtlCol="0" anchor="ctr"/>
            <a:lstStyle/>
            <a:p>
              <a:endParaRPr lang="en-US"/>
            </a:p>
          </p:txBody>
        </p:sp>
        <p:sp>
          <p:nvSpPr>
            <p:cNvPr id="37" name="Forma libre: forma 36">
              <a:extLst>
                <a:ext uri="{FF2B5EF4-FFF2-40B4-BE49-F238E27FC236}">
                  <a16:creationId xmlns:a16="http://schemas.microsoft.com/office/drawing/2014/main" id="{C4728283-73CC-4A95-B796-3C32688C51FB}"/>
                </a:ext>
              </a:extLst>
            </p:cNvPr>
            <p:cNvSpPr/>
            <p:nvPr/>
          </p:nvSpPr>
          <p:spPr>
            <a:xfrm>
              <a:off x="9010374" y="3881637"/>
              <a:ext cx="210306" cy="147614"/>
            </a:xfrm>
            <a:custGeom>
              <a:avLst/>
              <a:gdLst>
                <a:gd name="connsiteX0" fmla="*/ 195294 w 210306"/>
                <a:gd name="connsiteY0" fmla="*/ 147615 h 147614"/>
                <a:gd name="connsiteX1" fmla="*/ 15172 w 210306"/>
                <a:gd name="connsiteY1" fmla="*/ 147615 h 147614"/>
                <a:gd name="connsiteX2" fmla="*/ 3670 w 210306"/>
                <a:gd name="connsiteY2" fmla="*/ 142364 h 147614"/>
                <a:gd name="connsiteX3" fmla="*/ 169 w 210306"/>
                <a:gd name="connsiteY3" fmla="*/ 130278 h 147614"/>
                <a:gd name="connsiteX4" fmla="*/ 16506 w 210306"/>
                <a:gd name="connsiteY4" fmla="*/ 24172 h 147614"/>
                <a:gd name="connsiteX5" fmla="*/ 44679 w 210306"/>
                <a:gd name="connsiteY5" fmla="*/ 0 h 147614"/>
                <a:gd name="connsiteX6" fmla="*/ 165621 w 210306"/>
                <a:gd name="connsiteY6" fmla="*/ 0 h 147614"/>
                <a:gd name="connsiteX7" fmla="*/ 193794 w 210306"/>
                <a:gd name="connsiteY7" fmla="*/ 24172 h 147614"/>
                <a:gd name="connsiteX8" fmla="*/ 210131 w 210306"/>
                <a:gd name="connsiteY8" fmla="*/ 130278 h 147614"/>
                <a:gd name="connsiteX9" fmla="*/ 206630 w 210306"/>
                <a:gd name="connsiteY9" fmla="*/ 142447 h 147614"/>
                <a:gd name="connsiteX10" fmla="*/ 195294 w 210306"/>
                <a:gd name="connsiteY10" fmla="*/ 147615 h 147614"/>
                <a:gd name="connsiteX11" fmla="*/ 17173 w 210306"/>
                <a:gd name="connsiteY11" fmla="*/ 130778 h 147614"/>
                <a:gd name="connsiteX12" fmla="*/ 193377 w 210306"/>
                <a:gd name="connsiteY12" fmla="*/ 130778 h 147614"/>
                <a:gd name="connsiteX13" fmla="*/ 177374 w 210306"/>
                <a:gd name="connsiteY13" fmla="*/ 26672 h 147614"/>
                <a:gd name="connsiteX14" fmla="*/ 165788 w 210306"/>
                <a:gd name="connsiteY14" fmla="*/ 16670 h 147614"/>
                <a:gd name="connsiteX15" fmla="*/ 44845 w 210306"/>
                <a:gd name="connsiteY15" fmla="*/ 16670 h 147614"/>
                <a:gd name="connsiteX16" fmla="*/ 33260 w 210306"/>
                <a:gd name="connsiteY16" fmla="*/ 26672 h 147614"/>
                <a:gd name="connsiteX17" fmla="*/ 17173 w 210306"/>
                <a:gd name="connsiteY17" fmla="*/ 130778 h 14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06" h="147614">
                  <a:moveTo>
                    <a:pt x="195294" y="147615"/>
                  </a:moveTo>
                  <a:lnTo>
                    <a:pt x="15172" y="147615"/>
                  </a:lnTo>
                  <a:cubicBezTo>
                    <a:pt x="10755" y="147615"/>
                    <a:pt x="6587" y="145698"/>
                    <a:pt x="3670" y="142364"/>
                  </a:cubicBezTo>
                  <a:cubicBezTo>
                    <a:pt x="836" y="139030"/>
                    <a:pt x="-498" y="134612"/>
                    <a:pt x="169" y="130278"/>
                  </a:cubicBezTo>
                  <a:lnTo>
                    <a:pt x="16506" y="24172"/>
                  </a:lnTo>
                  <a:cubicBezTo>
                    <a:pt x="18673" y="10169"/>
                    <a:pt x="30509" y="0"/>
                    <a:pt x="44679" y="0"/>
                  </a:cubicBezTo>
                  <a:lnTo>
                    <a:pt x="165621" y="0"/>
                  </a:lnTo>
                  <a:cubicBezTo>
                    <a:pt x="179791" y="0"/>
                    <a:pt x="191627" y="10169"/>
                    <a:pt x="193794" y="24172"/>
                  </a:cubicBezTo>
                  <a:lnTo>
                    <a:pt x="210131" y="130278"/>
                  </a:lnTo>
                  <a:cubicBezTo>
                    <a:pt x="210798" y="134612"/>
                    <a:pt x="209547" y="139030"/>
                    <a:pt x="206630" y="142447"/>
                  </a:cubicBezTo>
                  <a:cubicBezTo>
                    <a:pt x="203880" y="145698"/>
                    <a:pt x="199712" y="147615"/>
                    <a:pt x="195294" y="147615"/>
                  </a:cubicBezTo>
                  <a:close/>
                  <a:moveTo>
                    <a:pt x="17173" y="130778"/>
                  </a:moveTo>
                  <a:lnTo>
                    <a:pt x="193377" y="130778"/>
                  </a:lnTo>
                  <a:lnTo>
                    <a:pt x="177374" y="26672"/>
                  </a:lnTo>
                  <a:cubicBezTo>
                    <a:pt x="176457" y="20921"/>
                    <a:pt x="171623" y="16670"/>
                    <a:pt x="165788" y="16670"/>
                  </a:cubicBezTo>
                  <a:lnTo>
                    <a:pt x="44845" y="16670"/>
                  </a:lnTo>
                  <a:cubicBezTo>
                    <a:pt x="39011" y="16670"/>
                    <a:pt x="34093" y="20838"/>
                    <a:pt x="33260" y="26672"/>
                  </a:cubicBezTo>
                  <a:lnTo>
                    <a:pt x="17173" y="130778"/>
                  </a:lnTo>
                  <a:close/>
                </a:path>
              </a:pathLst>
            </a:custGeom>
            <a:grpFill/>
            <a:ln w="8334" cap="flat">
              <a:noFill/>
              <a:prstDash val="solid"/>
              <a:miter/>
            </a:ln>
          </p:spPr>
          <p:txBody>
            <a:bodyPr rtlCol="0" anchor="ctr"/>
            <a:lstStyle/>
            <a:p>
              <a:endParaRPr lang="en-US"/>
            </a:p>
          </p:txBody>
        </p:sp>
        <p:sp>
          <p:nvSpPr>
            <p:cNvPr id="38" name="Forma libre: forma 37">
              <a:extLst>
                <a:ext uri="{FF2B5EF4-FFF2-40B4-BE49-F238E27FC236}">
                  <a16:creationId xmlns:a16="http://schemas.microsoft.com/office/drawing/2014/main" id="{3481C021-A1B6-40E4-A393-1FB6D2C13603}"/>
                </a:ext>
              </a:extLst>
            </p:cNvPr>
            <p:cNvSpPr/>
            <p:nvPr/>
          </p:nvSpPr>
          <p:spPr>
            <a:xfrm>
              <a:off x="8851092" y="4143276"/>
              <a:ext cx="529113" cy="16837"/>
            </a:xfrm>
            <a:custGeom>
              <a:avLst/>
              <a:gdLst>
                <a:gd name="connsiteX0" fmla="*/ 520695 w 529113"/>
                <a:gd name="connsiteY0" fmla="*/ 16837 h 16837"/>
                <a:gd name="connsiteX1" fmla="*/ 8419 w 529113"/>
                <a:gd name="connsiteY1" fmla="*/ 16837 h 16837"/>
                <a:gd name="connsiteX2" fmla="*/ 0 w 529113"/>
                <a:gd name="connsiteY2" fmla="*/ 8419 h 16837"/>
                <a:gd name="connsiteX3" fmla="*/ 8419 w 529113"/>
                <a:gd name="connsiteY3" fmla="*/ 0 h 16837"/>
                <a:gd name="connsiteX4" fmla="*/ 520695 w 529113"/>
                <a:gd name="connsiteY4" fmla="*/ 0 h 16837"/>
                <a:gd name="connsiteX5" fmla="*/ 529114 w 529113"/>
                <a:gd name="connsiteY5" fmla="*/ 8419 h 16837"/>
                <a:gd name="connsiteX6" fmla="*/ 520695 w 529113"/>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9113" h="16837">
                  <a:moveTo>
                    <a:pt x="520695" y="16837"/>
                  </a:moveTo>
                  <a:lnTo>
                    <a:pt x="8419" y="16837"/>
                  </a:lnTo>
                  <a:cubicBezTo>
                    <a:pt x="3751" y="16837"/>
                    <a:pt x="0" y="13086"/>
                    <a:pt x="0" y="8419"/>
                  </a:cubicBezTo>
                  <a:cubicBezTo>
                    <a:pt x="0" y="3751"/>
                    <a:pt x="3751" y="0"/>
                    <a:pt x="8419" y="0"/>
                  </a:cubicBezTo>
                  <a:lnTo>
                    <a:pt x="520695" y="0"/>
                  </a:lnTo>
                  <a:cubicBezTo>
                    <a:pt x="525363" y="0"/>
                    <a:pt x="529114" y="3751"/>
                    <a:pt x="529114" y="8419"/>
                  </a:cubicBezTo>
                  <a:cubicBezTo>
                    <a:pt x="529114" y="13086"/>
                    <a:pt x="525363" y="16837"/>
                    <a:pt x="520695" y="16837"/>
                  </a:cubicBezTo>
                  <a:close/>
                </a:path>
              </a:pathLst>
            </a:custGeom>
            <a:grpFill/>
            <a:ln w="8334" cap="flat">
              <a:noFill/>
              <a:prstDash val="solid"/>
              <a:miter/>
            </a:ln>
          </p:spPr>
          <p:txBody>
            <a:bodyPr rtlCol="0" anchor="ctr"/>
            <a:lstStyle/>
            <a:p>
              <a:endParaRPr lang="en-US"/>
            </a:p>
          </p:txBody>
        </p:sp>
        <p:sp>
          <p:nvSpPr>
            <p:cNvPr id="39" name="Forma libre: forma 38">
              <a:extLst>
                <a:ext uri="{FF2B5EF4-FFF2-40B4-BE49-F238E27FC236}">
                  <a16:creationId xmlns:a16="http://schemas.microsoft.com/office/drawing/2014/main" id="{17A5C4A8-B037-4CE6-B3F3-9C61F6AB2EFC}"/>
                </a:ext>
              </a:extLst>
            </p:cNvPr>
            <p:cNvSpPr/>
            <p:nvPr/>
          </p:nvSpPr>
          <p:spPr>
            <a:xfrm>
              <a:off x="9059136" y="3916727"/>
              <a:ext cx="88435" cy="16836"/>
            </a:xfrm>
            <a:custGeom>
              <a:avLst/>
              <a:gdLst>
                <a:gd name="connsiteX0" fmla="*/ 80017 w 88435"/>
                <a:gd name="connsiteY0" fmla="*/ 16837 h 16836"/>
                <a:gd name="connsiteX1" fmla="*/ 8419 w 88435"/>
                <a:gd name="connsiteY1" fmla="*/ 16837 h 16836"/>
                <a:gd name="connsiteX2" fmla="*/ 0 w 88435"/>
                <a:gd name="connsiteY2" fmla="*/ 8419 h 16836"/>
                <a:gd name="connsiteX3" fmla="*/ 8419 w 88435"/>
                <a:gd name="connsiteY3" fmla="*/ 0 h 16836"/>
                <a:gd name="connsiteX4" fmla="*/ 80017 w 88435"/>
                <a:gd name="connsiteY4" fmla="*/ 0 h 16836"/>
                <a:gd name="connsiteX5" fmla="*/ 88436 w 88435"/>
                <a:gd name="connsiteY5" fmla="*/ 8419 h 16836"/>
                <a:gd name="connsiteX6" fmla="*/ 80017 w 8843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35" h="16836">
                  <a:moveTo>
                    <a:pt x="80017" y="16837"/>
                  </a:moveTo>
                  <a:lnTo>
                    <a:pt x="8419" y="16837"/>
                  </a:lnTo>
                  <a:cubicBezTo>
                    <a:pt x="3751" y="16837"/>
                    <a:pt x="0" y="13086"/>
                    <a:pt x="0" y="8419"/>
                  </a:cubicBezTo>
                  <a:cubicBezTo>
                    <a:pt x="0" y="3751"/>
                    <a:pt x="3751" y="0"/>
                    <a:pt x="8419" y="0"/>
                  </a:cubicBezTo>
                  <a:lnTo>
                    <a:pt x="80017" y="0"/>
                  </a:lnTo>
                  <a:cubicBezTo>
                    <a:pt x="84685" y="0"/>
                    <a:pt x="88436" y="3751"/>
                    <a:pt x="88436" y="8419"/>
                  </a:cubicBezTo>
                  <a:cubicBezTo>
                    <a:pt x="88352" y="13086"/>
                    <a:pt x="84601" y="16837"/>
                    <a:pt x="80017" y="16837"/>
                  </a:cubicBezTo>
                  <a:close/>
                </a:path>
              </a:pathLst>
            </a:custGeom>
            <a:grpFill/>
            <a:ln w="8334" cap="flat">
              <a:noFill/>
              <a:prstDash val="solid"/>
              <a:miter/>
            </a:ln>
          </p:spPr>
          <p:txBody>
            <a:bodyPr rtlCol="0" anchor="ctr"/>
            <a:lstStyle/>
            <a:p>
              <a:endParaRPr lang="en-US"/>
            </a:p>
          </p:txBody>
        </p:sp>
        <p:sp>
          <p:nvSpPr>
            <p:cNvPr id="40" name="Forma libre: forma 39">
              <a:extLst>
                <a:ext uri="{FF2B5EF4-FFF2-40B4-BE49-F238E27FC236}">
                  <a16:creationId xmlns:a16="http://schemas.microsoft.com/office/drawing/2014/main" id="{A5EEDC3A-70C8-4188-9509-7253C2F251D8}"/>
                </a:ext>
              </a:extLst>
            </p:cNvPr>
            <p:cNvSpPr/>
            <p:nvPr/>
          </p:nvSpPr>
          <p:spPr>
            <a:xfrm>
              <a:off x="8941111" y="4047589"/>
              <a:ext cx="88435" cy="16836"/>
            </a:xfrm>
            <a:custGeom>
              <a:avLst/>
              <a:gdLst>
                <a:gd name="connsiteX0" fmla="*/ 80017 w 88435"/>
                <a:gd name="connsiteY0" fmla="*/ 16837 h 16836"/>
                <a:gd name="connsiteX1" fmla="*/ 8419 w 88435"/>
                <a:gd name="connsiteY1" fmla="*/ 16837 h 16836"/>
                <a:gd name="connsiteX2" fmla="*/ 0 w 88435"/>
                <a:gd name="connsiteY2" fmla="*/ 8418 h 16836"/>
                <a:gd name="connsiteX3" fmla="*/ 8419 w 88435"/>
                <a:gd name="connsiteY3" fmla="*/ 0 h 16836"/>
                <a:gd name="connsiteX4" fmla="*/ 80017 w 88435"/>
                <a:gd name="connsiteY4" fmla="*/ 0 h 16836"/>
                <a:gd name="connsiteX5" fmla="*/ 88436 w 88435"/>
                <a:gd name="connsiteY5" fmla="*/ 8418 h 16836"/>
                <a:gd name="connsiteX6" fmla="*/ 80017 w 8843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35" h="16836">
                  <a:moveTo>
                    <a:pt x="80017" y="16837"/>
                  </a:moveTo>
                  <a:lnTo>
                    <a:pt x="8419" y="16837"/>
                  </a:lnTo>
                  <a:cubicBezTo>
                    <a:pt x="3751" y="16837"/>
                    <a:pt x="0" y="13086"/>
                    <a:pt x="0" y="8418"/>
                  </a:cubicBezTo>
                  <a:cubicBezTo>
                    <a:pt x="0" y="3751"/>
                    <a:pt x="3751" y="0"/>
                    <a:pt x="8419" y="0"/>
                  </a:cubicBezTo>
                  <a:lnTo>
                    <a:pt x="80017" y="0"/>
                  </a:lnTo>
                  <a:cubicBezTo>
                    <a:pt x="84685" y="0"/>
                    <a:pt x="88436" y="3751"/>
                    <a:pt x="88436" y="8418"/>
                  </a:cubicBezTo>
                  <a:cubicBezTo>
                    <a:pt x="88436" y="13086"/>
                    <a:pt x="84685" y="16837"/>
                    <a:pt x="80017" y="16837"/>
                  </a:cubicBezTo>
                  <a:close/>
                </a:path>
              </a:pathLst>
            </a:custGeom>
            <a:grpFill/>
            <a:ln w="8334" cap="flat">
              <a:noFill/>
              <a:prstDash val="solid"/>
              <a:miter/>
            </a:ln>
          </p:spPr>
          <p:txBody>
            <a:bodyPr rtlCol="0" anchor="ctr"/>
            <a:lstStyle/>
            <a:p>
              <a:endParaRPr lang="en-US"/>
            </a:p>
          </p:txBody>
        </p:sp>
        <p:sp>
          <p:nvSpPr>
            <p:cNvPr id="41" name="Forma libre: forma 40">
              <a:extLst>
                <a:ext uri="{FF2B5EF4-FFF2-40B4-BE49-F238E27FC236}">
                  <a16:creationId xmlns:a16="http://schemas.microsoft.com/office/drawing/2014/main" id="{AECD159D-5A9D-4975-A50E-0C073F995C25}"/>
                </a:ext>
              </a:extLst>
            </p:cNvPr>
            <p:cNvSpPr/>
            <p:nvPr/>
          </p:nvSpPr>
          <p:spPr>
            <a:xfrm>
              <a:off x="9201750" y="4047589"/>
              <a:ext cx="88435" cy="16836"/>
            </a:xfrm>
            <a:custGeom>
              <a:avLst/>
              <a:gdLst>
                <a:gd name="connsiteX0" fmla="*/ 80017 w 88435"/>
                <a:gd name="connsiteY0" fmla="*/ 16837 h 16836"/>
                <a:gd name="connsiteX1" fmla="*/ 8418 w 88435"/>
                <a:gd name="connsiteY1" fmla="*/ 16837 h 16836"/>
                <a:gd name="connsiteX2" fmla="*/ 0 w 88435"/>
                <a:gd name="connsiteY2" fmla="*/ 8418 h 16836"/>
                <a:gd name="connsiteX3" fmla="*/ 8418 w 88435"/>
                <a:gd name="connsiteY3" fmla="*/ 0 h 16836"/>
                <a:gd name="connsiteX4" fmla="*/ 80017 w 88435"/>
                <a:gd name="connsiteY4" fmla="*/ 0 h 16836"/>
                <a:gd name="connsiteX5" fmla="*/ 88436 w 88435"/>
                <a:gd name="connsiteY5" fmla="*/ 8418 h 16836"/>
                <a:gd name="connsiteX6" fmla="*/ 80017 w 8843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35" h="16836">
                  <a:moveTo>
                    <a:pt x="80017" y="16837"/>
                  </a:moveTo>
                  <a:lnTo>
                    <a:pt x="8418" y="16837"/>
                  </a:lnTo>
                  <a:cubicBezTo>
                    <a:pt x="3751" y="16837"/>
                    <a:pt x="0" y="13086"/>
                    <a:pt x="0" y="8418"/>
                  </a:cubicBezTo>
                  <a:cubicBezTo>
                    <a:pt x="0" y="3751"/>
                    <a:pt x="3751" y="0"/>
                    <a:pt x="8418" y="0"/>
                  </a:cubicBezTo>
                  <a:lnTo>
                    <a:pt x="80017" y="0"/>
                  </a:lnTo>
                  <a:cubicBezTo>
                    <a:pt x="84685" y="0"/>
                    <a:pt x="88436" y="3751"/>
                    <a:pt x="88436" y="8418"/>
                  </a:cubicBezTo>
                  <a:cubicBezTo>
                    <a:pt x="88352" y="13086"/>
                    <a:pt x="84601" y="16837"/>
                    <a:pt x="80017" y="16837"/>
                  </a:cubicBezTo>
                  <a:close/>
                </a:path>
              </a:pathLst>
            </a:custGeom>
            <a:grpFill/>
            <a:ln w="8334" cap="flat">
              <a:noFill/>
              <a:prstDash val="solid"/>
              <a:miter/>
            </a:ln>
          </p:spPr>
          <p:txBody>
            <a:bodyPr rtlCol="0" anchor="ctr"/>
            <a:lstStyle/>
            <a:p>
              <a:endParaRPr lang="en-US"/>
            </a:p>
          </p:txBody>
        </p:sp>
        <p:sp>
          <p:nvSpPr>
            <p:cNvPr id="42" name="Forma libre: forma 41">
              <a:extLst>
                <a:ext uri="{FF2B5EF4-FFF2-40B4-BE49-F238E27FC236}">
                  <a16:creationId xmlns:a16="http://schemas.microsoft.com/office/drawing/2014/main" id="{6A03F0A6-89C7-47A1-AB6E-60F0AF255488}"/>
                </a:ext>
              </a:extLst>
            </p:cNvPr>
            <p:cNvSpPr/>
            <p:nvPr/>
          </p:nvSpPr>
          <p:spPr>
            <a:xfrm>
              <a:off x="8882765" y="3845045"/>
              <a:ext cx="115358" cy="115358"/>
            </a:xfrm>
            <a:custGeom>
              <a:avLst/>
              <a:gdLst>
                <a:gd name="connsiteX0" fmla="*/ 57679 w 115358"/>
                <a:gd name="connsiteY0" fmla="*/ 115358 h 115358"/>
                <a:gd name="connsiteX1" fmla="*/ 50344 w 115358"/>
                <a:gd name="connsiteY1" fmla="*/ 111024 h 115358"/>
                <a:gd name="connsiteX2" fmla="*/ 34091 w 115358"/>
                <a:gd name="connsiteY2" fmla="*/ 81267 h 115358"/>
                <a:gd name="connsiteX3" fmla="*/ 4334 w 115358"/>
                <a:gd name="connsiteY3" fmla="*/ 65014 h 115358"/>
                <a:gd name="connsiteX4" fmla="*/ 0 w 115358"/>
                <a:gd name="connsiteY4" fmla="*/ 57679 h 115358"/>
                <a:gd name="connsiteX5" fmla="*/ 4334 w 115358"/>
                <a:gd name="connsiteY5" fmla="*/ 50344 h 115358"/>
                <a:gd name="connsiteX6" fmla="*/ 34091 w 115358"/>
                <a:gd name="connsiteY6" fmla="*/ 34091 h 115358"/>
                <a:gd name="connsiteX7" fmla="*/ 50344 w 115358"/>
                <a:gd name="connsiteY7" fmla="*/ 4334 h 115358"/>
                <a:gd name="connsiteX8" fmla="*/ 57679 w 115358"/>
                <a:gd name="connsiteY8" fmla="*/ 0 h 115358"/>
                <a:gd name="connsiteX9" fmla="*/ 65014 w 115358"/>
                <a:gd name="connsiteY9" fmla="*/ 4334 h 115358"/>
                <a:gd name="connsiteX10" fmla="*/ 81267 w 115358"/>
                <a:gd name="connsiteY10" fmla="*/ 34091 h 115358"/>
                <a:gd name="connsiteX11" fmla="*/ 111024 w 115358"/>
                <a:gd name="connsiteY11" fmla="*/ 50344 h 115358"/>
                <a:gd name="connsiteX12" fmla="*/ 115358 w 115358"/>
                <a:gd name="connsiteY12" fmla="*/ 57679 h 115358"/>
                <a:gd name="connsiteX13" fmla="*/ 111024 w 115358"/>
                <a:gd name="connsiteY13" fmla="*/ 65014 h 115358"/>
                <a:gd name="connsiteX14" fmla="*/ 81267 w 115358"/>
                <a:gd name="connsiteY14" fmla="*/ 81267 h 115358"/>
                <a:gd name="connsiteX15" fmla="*/ 65014 w 115358"/>
                <a:gd name="connsiteY15" fmla="*/ 111024 h 115358"/>
                <a:gd name="connsiteX16" fmla="*/ 57679 w 115358"/>
                <a:gd name="connsiteY16" fmla="*/ 115358 h 115358"/>
                <a:gd name="connsiteX17" fmla="*/ 25839 w 115358"/>
                <a:gd name="connsiteY17" fmla="*/ 57679 h 115358"/>
                <a:gd name="connsiteX18" fmla="*/ 44259 w 115358"/>
                <a:gd name="connsiteY18" fmla="*/ 67765 h 115358"/>
                <a:gd name="connsiteX19" fmla="*/ 47594 w 115358"/>
                <a:gd name="connsiteY19" fmla="*/ 71099 h 115358"/>
                <a:gd name="connsiteX20" fmla="*/ 57679 w 115358"/>
                <a:gd name="connsiteY20" fmla="*/ 89519 h 115358"/>
                <a:gd name="connsiteX21" fmla="*/ 67765 w 115358"/>
                <a:gd name="connsiteY21" fmla="*/ 71099 h 115358"/>
                <a:gd name="connsiteX22" fmla="*/ 71099 w 115358"/>
                <a:gd name="connsiteY22" fmla="*/ 67765 h 115358"/>
                <a:gd name="connsiteX23" fmla="*/ 89519 w 115358"/>
                <a:gd name="connsiteY23" fmla="*/ 57679 h 115358"/>
                <a:gd name="connsiteX24" fmla="*/ 71099 w 115358"/>
                <a:gd name="connsiteY24" fmla="*/ 47594 h 115358"/>
                <a:gd name="connsiteX25" fmla="*/ 67765 w 115358"/>
                <a:gd name="connsiteY25" fmla="*/ 44259 h 115358"/>
                <a:gd name="connsiteX26" fmla="*/ 57679 w 115358"/>
                <a:gd name="connsiteY26" fmla="*/ 25839 h 115358"/>
                <a:gd name="connsiteX27" fmla="*/ 47594 w 115358"/>
                <a:gd name="connsiteY27" fmla="*/ 44259 h 115358"/>
                <a:gd name="connsiteX28" fmla="*/ 44259 w 115358"/>
                <a:gd name="connsiteY28" fmla="*/ 47594 h 115358"/>
                <a:gd name="connsiteX29" fmla="*/ 25839 w 115358"/>
                <a:gd name="connsiteY29" fmla="*/ 57679 h 115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358" h="115358">
                  <a:moveTo>
                    <a:pt x="57679" y="115358"/>
                  </a:moveTo>
                  <a:cubicBezTo>
                    <a:pt x="54595" y="115358"/>
                    <a:pt x="51761" y="113691"/>
                    <a:pt x="50344" y="111024"/>
                  </a:cubicBezTo>
                  <a:lnTo>
                    <a:pt x="34091" y="81267"/>
                  </a:lnTo>
                  <a:lnTo>
                    <a:pt x="4334" y="65014"/>
                  </a:lnTo>
                  <a:cubicBezTo>
                    <a:pt x="1667" y="63514"/>
                    <a:pt x="0" y="60680"/>
                    <a:pt x="0" y="57679"/>
                  </a:cubicBezTo>
                  <a:cubicBezTo>
                    <a:pt x="0" y="54595"/>
                    <a:pt x="1667" y="51761"/>
                    <a:pt x="4334" y="50344"/>
                  </a:cubicBezTo>
                  <a:lnTo>
                    <a:pt x="34091" y="34091"/>
                  </a:lnTo>
                  <a:lnTo>
                    <a:pt x="50344" y="4334"/>
                  </a:lnTo>
                  <a:cubicBezTo>
                    <a:pt x="51844" y="1667"/>
                    <a:pt x="54595" y="0"/>
                    <a:pt x="57679" y="0"/>
                  </a:cubicBezTo>
                  <a:cubicBezTo>
                    <a:pt x="60763" y="0"/>
                    <a:pt x="63597" y="1667"/>
                    <a:pt x="65014" y="4334"/>
                  </a:cubicBezTo>
                  <a:lnTo>
                    <a:pt x="81267" y="34091"/>
                  </a:lnTo>
                  <a:lnTo>
                    <a:pt x="111024" y="50344"/>
                  </a:lnTo>
                  <a:cubicBezTo>
                    <a:pt x="113691" y="51844"/>
                    <a:pt x="115358" y="54595"/>
                    <a:pt x="115358" y="57679"/>
                  </a:cubicBezTo>
                  <a:cubicBezTo>
                    <a:pt x="115358" y="60763"/>
                    <a:pt x="113691" y="63597"/>
                    <a:pt x="111024" y="65014"/>
                  </a:cubicBezTo>
                  <a:lnTo>
                    <a:pt x="81267" y="81267"/>
                  </a:lnTo>
                  <a:lnTo>
                    <a:pt x="65014" y="111024"/>
                  </a:lnTo>
                  <a:cubicBezTo>
                    <a:pt x="63597" y="113691"/>
                    <a:pt x="60763" y="115358"/>
                    <a:pt x="57679" y="115358"/>
                  </a:cubicBezTo>
                  <a:close/>
                  <a:moveTo>
                    <a:pt x="25839" y="57679"/>
                  </a:moveTo>
                  <a:lnTo>
                    <a:pt x="44259" y="67765"/>
                  </a:lnTo>
                  <a:cubicBezTo>
                    <a:pt x="45677" y="68515"/>
                    <a:pt x="46844" y="69682"/>
                    <a:pt x="47594" y="71099"/>
                  </a:cubicBezTo>
                  <a:lnTo>
                    <a:pt x="57679" y="89519"/>
                  </a:lnTo>
                  <a:lnTo>
                    <a:pt x="67765" y="71099"/>
                  </a:lnTo>
                  <a:cubicBezTo>
                    <a:pt x="68515" y="69682"/>
                    <a:pt x="69682" y="68515"/>
                    <a:pt x="71099" y="67765"/>
                  </a:cubicBezTo>
                  <a:lnTo>
                    <a:pt x="89519" y="57679"/>
                  </a:lnTo>
                  <a:lnTo>
                    <a:pt x="71099" y="47594"/>
                  </a:lnTo>
                  <a:cubicBezTo>
                    <a:pt x="69682" y="46843"/>
                    <a:pt x="68515" y="45677"/>
                    <a:pt x="67765" y="44259"/>
                  </a:cubicBezTo>
                  <a:lnTo>
                    <a:pt x="57679" y="25839"/>
                  </a:lnTo>
                  <a:lnTo>
                    <a:pt x="47594" y="44259"/>
                  </a:lnTo>
                  <a:cubicBezTo>
                    <a:pt x="46844" y="45677"/>
                    <a:pt x="45677" y="46843"/>
                    <a:pt x="44259" y="47594"/>
                  </a:cubicBezTo>
                  <a:lnTo>
                    <a:pt x="25839" y="57679"/>
                  </a:lnTo>
                  <a:close/>
                </a:path>
              </a:pathLst>
            </a:custGeom>
            <a:grpFill/>
            <a:ln w="8334" cap="flat">
              <a:noFill/>
              <a:prstDash val="solid"/>
              <a:miter/>
            </a:ln>
          </p:spPr>
          <p:txBody>
            <a:bodyPr rtlCol="0" anchor="ctr"/>
            <a:lstStyle/>
            <a:p>
              <a:endParaRPr lang="en-US"/>
            </a:p>
          </p:txBody>
        </p:sp>
        <p:sp>
          <p:nvSpPr>
            <p:cNvPr id="43" name="Forma libre: forma 42">
              <a:extLst>
                <a:ext uri="{FF2B5EF4-FFF2-40B4-BE49-F238E27FC236}">
                  <a16:creationId xmlns:a16="http://schemas.microsoft.com/office/drawing/2014/main" id="{5A8F869B-151B-4B8E-9B1A-65ED09E6479C}"/>
                </a:ext>
              </a:extLst>
            </p:cNvPr>
            <p:cNvSpPr/>
            <p:nvPr/>
          </p:nvSpPr>
          <p:spPr>
            <a:xfrm>
              <a:off x="9219087" y="3824791"/>
              <a:ext cx="109023" cy="109023"/>
            </a:xfrm>
            <a:custGeom>
              <a:avLst/>
              <a:gdLst>
                <a:gd name="connsiteX0" fmla="*/ 54512 w 109023"/>
                <a:gd name="connsiteY0" fmla="*/ 109024 h 109023"/>
                <a:gd name="connsiteX1" fmla="*/ 47177 w 109023"/>
                <a:gd name="connsiteY1" fmla="*/ 104689 h 109023"/>
                <a:gd name="connsiteX2" fmla="*/ 32007 w 109023"/>
                <a:gd name="connsiteY2" fmla="*/ 77016 h 109023"/>
                <a:gd name="connsiteX3" fmla="*/ 4334 w 109023"/>
                <a:gd name="connsiteY3" fmla="*/ 61847 h 109023"/>
                <a:gd name="connsiteX4" fmla="*/ 0 w 109023"/>
                <a:gd name="connsiteY4" fmla="*/ 54512 h 109023"/>
                <a:gd name="connsiteX5" fmla="*/ 4334 w 109023"/>
                <a:gd name="connsiteY5" fmla="*/ 47177 h 109023"/>
                <a:gd name="connsiteX6" fmla="*/ 32007 w 109023"/>
                <a:gd name="connsiteY6" fmla="*/ 32007 h 109023"/>
                <a:gd name="connsiteX7" fmla="*/ 47177 w 109023"/>
                <a:gd name="connsiteY7" fmla="*/ 4334 h 109023"/>
                <a:gd name="connsiteX8" fmla="*/ 54512 w 109023"/>
                <a:gd name="connsiteY8" fmla="*/ 0 h 109023"/>
                <a:gd name="connsiteX9" fmla="*/ 61847 w 109023"/>
                <a:gd name="connsiteY9" fmla="*/ 4334 h 109023"/>
                <a:gd name="connsiteX10" fmla="*/ 77017 w 109023"/>
                <a:gd name="connsiteY10" fmla="*/ 32007 h 109023"/>
                <a:gd name="connsiteX11" fmla="*/ 104689 w 109023"/>
                <a:gd name="connsiteY11" fmla="*/ 47177 h 109023"/>
                <a:gd name="connsiteX12" fmla="*/ 109024 w 109023"/>
                <a:gd name="connsiteY12" fmla="*/ 54512 h 109023"/>
                <a:gd name="connsiteX13" fmla="*/ 104689 w 109023"/>
                <a:gd name="connsiteY13" fmla="*/ 61847 h 109023"/>
                <a:gd name="connsiteX14" fmla="*/ 77017 w 109023"/>
                <a:gd name="connsiteY14" fmla="*/ 77016 h 109023"/>
                <a:gd name="connsiteX15" fmla="*/ 61847 w 109023"/>
                <a:gd name="connsiteY15" fmla="*/ 104689 h 109023"/>
                <a:gd name="connsiteX16" fmla="*/ 54512 w 109023"/>
                <a:gd name="connsiteY16" fmla="*/ 109024 h 109023"/>
                <a:gd name="connsiteX17" fmla="*/ 25756 w 109023"/>
                <a:gd name="connsiteY17" fmla="*/ 54428 h 109023"/>
                <a:gd name="connsiteX18" fmla="*/ 42176 w 109023"/>
                <a:gd name="connsiteY18" fmla="*/ 63430 h 109023"/>
                <a:gd name="connsiteX19" fmla="*/ 45510 w 109023"/>
                <a:gd name="connsiteY19" fmla="*/ 66764 h 109023"/>
                <a:gd name="connsiteX20" fmla="*/ 54512 w 109023"/>
                <a:gd name="connsiteY20" fmla="*/ 83185 h 109023"/>
                <a:gd name="connsiteX21" fmla="*/ 63514 w 109023"/>
                <a:gd name="connsiteY21" fmla="*/ 66764 h 109023"/>
                <a:gd name="connsiteX22" fmla="*/ 66848 w 109023"/>
                <a:gd name="connsiteY22" fmla="*/ 63430 h 109023"/>
                <a:gd name="connsiteX23" fmla="*/ 83268 w 109023"/>
                <a:gd name="connsiteY23" fmla="*/ 54428 h 109023"/>
                <a:gd name="connsiteX24" fmla="*/ 66848 w 109023"/>
                <a:gd name="connsiteY24" fmla="*/ 45427 h 109023"/>
                <a:gd name="connsiteX25" fmla="*/ 63514 w 109023"/>
                <a:gd name="connsiteY25" fmla="*/ 42092 h 109023"/>
                <a:gd name="connsiteX26" fmla="*/ 54512 w 109023"/>
                <a:gd name="connsiteY26" fmla="*/ 25672 h 109023"/>
                <a:gd name="connsiteX27" fmla="*/ 45510 w 109023"/>
                <a:gd name="connsiteY27" fmla="*/ 42092 h 109023"/>
                <a:gd name="connsiteX28" fmla="*/ 42176 w 109023"/>
                <a:gd name="connsiteY28" fmla="*/ 45427 h 109023"/>
                <a:gd name="connsiteX29" fmla="*/ 25756 w 109023"/>
                <a:gd name="connsiteY29" fmla="*/ 54428 h 10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23" h="109023">
                  <a:moveTo>
                    <a:pt x="54512" y="109024"/>
                  </a:moveTo>
                  <a:cubicBezTo>
                    <a:pt x="51428" y="109024"/>
                    <a:pt x="48594" y="107356"/>
                    <a:pt x="47177" y="104689"/>
                  </a:cubicBezTo>
                  <a:lnTo>
                    <a:pt x="32007" y="77016"/>
                  </a:lnTo>
                  <a:lnTo>
                    <a:pt x="4334" y="61847"/>
                  </a:lnTo>
                  <a:cubicBezTo>
                    <a:pt x="1667" y="60346"/>
                    <a:pt x="0" y="57512"/>
                    <a:pt x="0" y="54512"/>
                  </a:cubicBezTo>
                  <a:cubicBezTo>
                    <a:pt x="0" y="51428"/>
                    <a:pt x="1667" y="48594"/>
                    <a:pt x="4334" y="47177"/>
                  </a:cubicBezTo>
                  <a:lnTo>
                    <a:pt x="32007" y="32007"/>
                  </a:lnTo>
                  <a:lnTo>
                    <a:pt x="47177" y="4334"/>
                  </a:lnTo>
                  <a:cubicBezTo>
                    <a:pt x="48677" y="1667"/>
                    <a:pt x="51428" y="0"/>
                    <a:pt x="54512" y="0"/>
                  </a:cubicBezTo>
                  <a:cubicBezTo>
                    <a:pt x="57596" y="0"/>
                    <a:pt x="60430" y="1667"/>
                    <a:pt x="61847" y="4334"/>
                  </a:cubicBezTo>
                  <a:lnTo>
                    <a:pt x="77017" y="32007"/>
                  </a:lnTo>
                  <a:lnTo>
                    <a:pt x="104689" y="47177"/>
                  </a:lnTo>
                  <a:cubicBezTo>
                    <a:pt x="107356" y="48677"/>
                    <a:pt x="109024" y="51511"/>
                    <a:pt x="109024" y="54512"/>
                  </a:cubicBezTo>
                  <a:cubicBezTo>
                    <a:pt x="109024" y="57596"/>
                    <a:pt x="107356" y="60430"/>
                    <a:pt x="104689" y="61847"/>
                  </a:cubicBezTo>
                  <a:lnTo>
                    <a:pt x="77017" y="77016"/>
                  </a:lnTo>
                  <a:lnTo>
                    <a:pt x="61847" y="104689"/>
                  </a:lnTo>
                  <a:cubicBezTo>
                    <a:pt x="60346" y="107356"/>
                    <a:pt x="57512" y="109024"/>
                    <a:pt x="54512" y="109024"/>
                  </a:cubicBezTo>
                  <a:close/>
                  <a:moveTo>
                    <a:pt x="25756" y="54428"/>
                  </a:moveTo>
                  <a:lnTo>
                    <a:pt x="42176" y="63430"/>
                  </a:lnTo>
                  <a:cubicBezTo>
                    <a:pt x="43593" y="64181"/>
                    <a:pt x="44760" y="65347"/>
                    <a:pt x="45510" y="66764"/>
                  </a:cubicBezTo>
                  <a:lnTo>
                    <a:pt x="54512" y="83185"/>
                  </a:lnTo>
                  <a:lnTo>
                    <a:pt x="63514" y="66764"/>
                  </a:lnTo>
                  <a:cubicBezTo>
                    <a:pt x="64264" y="65347"/>
                    <a:pt x="65431" y="64181"/>
                    <a:pt x="66848" y="63430"/>
                  </a:cubicBezTo>
                  <a:lnTo>
                    <a:pt x="83268" y="54428"/>
                  </a:lnTo>
                  <a:lnTo>
                    <a:pt x="66848" y="45427"/>
                  </a:lnTo>
                  <a:cubicBezTo>
                    <a:pt x="65431" y="44676"/>
                    <a:pt x="64264" y="43509"/>
                    <a:pt x="63514" y="42092"/>
                  </a:cubicBezTo>
                  <a:lnTo>
                    <a:pt x="54512" y="25672"/>
                  </a:lnTo>
                  <a:lnTo>
                    <a:pt x="45510" y="42092"/>
                  </a:lnTo>
                  <a:cubicBezTo>
                    <a:pt x="44760" y="43509"/>
                    <a:pt x="43593" y="44676"/>
                    <a:pt x="42176" y="45427"/>
                  </a:cubicBezTo>
                  <a:lnTo>
                    <a:pt x="25756" y="54428"/>
                  </a:lnTo>
                  <a:close/>
                </a:path>
              </a:pathLst>
            </a:custGeom>
            <a:grpFill/>
            <a:ln w="8334" cap="flat">
              <a:noFill/>
              <a:prstDash val="solid"/>
              <a:miter/>
            </a:ln>
          </p:spPr>
          <p:txBody>
            <a:bodyPr rtlCol="0" anchor="ctr"/>
            <a:lstStyle/>
            <a:p>
              <a:endParaRPr lang="en-US"/>
            </a:p>
          </p:txBody>
        </p:sp>
        <p:sp>
          <p:nvSpPr>
            <p:cNvPr id="44" name="Forma libre: forma 43">
              <a:extLst>
                <a:ext uri="{FF2B5EF4-FFF2-40B4-BE49-F238E27FC236}">
                  <a16:creationId xmlns:a16="http://schemas.microsoft.com/office/drawing/2014/main" id="{38F4532D-0FF4-4F6D-BA3D-C4E2549BE0A7}"/>
                </a:ext>
              </a:extLst>
            </p:cNvPr>
            <p:cNvSpPr/>
            <p:nvPr/>
          </p:nvSpPr>
          <p:spPr>
            <a:xfrm>
              <a:off x="9048551" y="3731938"/>
              <a:ext cx="109523" cy="109523"/>
            </a:xfrm>
            <a:custGeom>
              <a:avLst/>
              <a:gdLst>
                <a:gd name="connsiteX0" fmla="*/ 54762 w 109523"/>
                <a:gd name="connsiteY0" fmla="*/ 109524 h 109523"/>
                <a:gd name="connsiteX1" fmla="*/ 47427 w 109523"/>
                <a:gd name="connsiteY1" fmla="*/ 105189 h 109523"/>
                <a:gd name="connsiteX2" fmla="*/ 32173 w 109523"/>
                <a:gd name="connsiteY2" fmla="*/ 77350 h 109523"/>
                <a:gd name="connsiteX3" fmla="*/ 4334 w 109523"/>
                <a:gd name="connsiteY3" fmla="*/ 62097 h 109523"/>
                <a:gd name="connsiteX4" fmla="*/ 0 w 109523"/>
                <a:gd name="connsiteY4" fmla="*/ 54762 h 109523"/>
                <a:gd name="connsiteX5" fmla="*/ 4334 w 109523"/>
                <a:gd name="connsiteY5" fmla="*/ 47427 h 109523"/>
                <a:gd name="connsiteX6" fmla="*/ 32173 w 109523"/>
                <a:gd name="connsiteY6" fmla="*/ 32174 h 109523"/>
                <a:gd name="connsiteX7" fmla="*/ 47427 w 109523"/>
                <a:gd name="connsiteY7" fmla="*/ 4334 h 109523"/>
                <a:gd name="connsiteX8" fmla="*/ 54762 w 109523"/>
                <a:gd name="connsiteY8" fmla="*/ 0 h 109523"/>
                <a:gd name="connsiteX9" fmla="*/ 62097 w 109523"/>
                <a:gd name="connsiteY9" fmla="*/ 4334 h 109523"/>
                <a:gd name="connsiteX10" fmla="*/ 77350 w 109523"/>
                <a:gd name="connsiteY10" fmla="*/ 32174 h 109523"/>
                <a:gd name="connsiteX11" fmla="*/ 105189 w 109523"/>
                <a:gd name="connsiteY11" fmla="*/ 47427 h 109523"/>
                <a:gd name="connsiteX12" fmla="*/ 109523 w 109523"/>
                <a:gd name="connsiteY12" fmla="*/ 54762 h 109523"/>
                <a:gd name="connsiteX13" fmla="*/ 105189 w 109523"/>
                <a:gd name="connsiteY13" fmla="*/ 62097 h 109523"/>
                <a:gd name="connsiteX14" fmla="*/ 77350 w 109523"/>
                <a:gd name="connsiteY14" fmla="*/ 77350 h 109523"/>
                <a:gd name="connsiteX15" fmla="*/ 62097 w 109523"/>
                <a:gd name="connsiteY15" fmla="*/ 105189 h 109523"/>
                <a:gd name="connsiteX16" fmla="*/ 54762 w 109523"/>
                <a:gd name="connsiteY16" fmla="*/ 109524 h 109523"/>
                <a:gd name="connsiteX17" fmla="*/ 25839 w 109523"/>
                <a:gd name="connsiteY17" fmla="*/ 54679 h 109523"/>
                <a:gd name="connsiteX18" fmla="*/ 42426 w 109523"/>
                <a:gd name="connsiteY18" fmla="*/ 63764 h 109523"/>
                <a:gd name="connsiteX19" fmla="*/ 45760 w 109523"/>
                <a:gd name="connsiteY19" fmla="*/ 67098 h 109523"/>
                <a:gd name="connsiteX20" fmla="*/ 54845 w 109523"/>
                <a:gd name="connsiteY20" fmla="*/ 83685 h 109523"/>
                <a:gd name="connsiteX21" fmla="*/ 63930 w 109523"/>
                <a:gd name="connsiteY21" fmla="*/ 67098 h 109523"/>
                <a:gd name="connsiteX22" fmla="*/ 67265 w 109523"/>
                <a:gd name="connsiteY22" fmla="*/ 63764 h 109523"/>
                <a:gd name="connsiteX23" fmla="*/ 83851 w 109523"/>
                <a:gd name="connsiteY23" fmla="*/ 54679 h 109523"/>
                <a:gd name="connsiteX24" fmla="*/ 67265 w 109523"/>
                <a:gd name="connsiteY24" fmla="*/ 45593 h 109523"/>
                <a:gd name="connsiteX25" fmla="*/ 63930 w 109523"/>
                <a:gd name="connsiteY25" fmla="*/ 42259 h 109523"/>
                <a:gd name="connsiteX26" fmla="*/ 54845 w 109523"/>
                <a:gd name="connsiteY26" fmla="*/ 25672 h 109523"/>
                <a:gd name="connsiteX27" fmla="*/ 45760 w 109523"/>
                <a:gd name="connsiteY27" fmla="*/ 42259 h 109523"/>
                <a:gd name="connsiteX28" fmla="*/ 42426 w 109523"/>
                <a:gd name="connsiteY28" fmla="*/ 45593 h 109523"/>
                <a:gd name="connsiteX29" fmla="*/ 25839 w 109523"/>
                <a:gd name="connsiteY29" fmla="*/ 54679 h 10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523" h="109523">
                  <a:moveTo>
                    <a:pt x="54762" y="109524"/>
                  </a:moveTo>
                  <a:cubicBezTo>
                    <a:pt x="51678" y="109524"/>
                    <a:pt x="48844" y="107856"/>
                    <a:pt x="47427" y="105189"/>
                  </a:cubicBezTo>
                  <a:lnTo>
                    <a:pt x="32173" y="77350"/>
                  </a:lnTo>
                  <a:lnTo>
                    <a:pt x="4334" y="62097"/>
                  </a:lnTo>
                  <a:cubicBezTo>
                    <a:pt x="1667" y="60596"/>
                    <a:pt x="0" y="57762"/>
                    <a:pt x="0" y="54762"/>
                  </a:cubicBezTo>
                  <a:cubicBezTo>
                    <a:pt x="0" y="51678"/>
                    <a:pt x="1667" y="48844"/>
                    <a:pt x="4334" y="47427"/>
                  </a:cubicBezTo>
                  <a:lnTo>
                    <a:pt x="32173" y="32174"/>
                  </a:lnTo>
                  <a:lnTo>
                    <a:pt x="47427" y="4334"/>
                  </a:lnTo>
                  <a:cubicBezTo>
                    <a:pt x="48927" y="1667"/>
                    <a:pt x="51678" y="0"/>
                    <a:pt x="54762" y="0"/>
                  </a:cubicBezTo>
                  <a:cubicBezTo>
                    <a:pt x="57846" y="0"/>
                    <a:pt x="60680" y="1667"/>
                    <a:pt x="62097" y="4334"/>
                  </a:cubicBezTo>
                  <a:lnTo>
                    <a:pt x="77350" y="32174"/>
                  </a:lnTo>
                  <a:lnTo>
                    <a:pt x="105189" y="47427"/>
                  </a:lnTo>
                  <a:cubicBezTo>
                    <a:pt x="107857" y="48927"/>
                    <a:pt x="109523" y="51761"/>
                    <a:pt x="109523" y="54762"/>
                  </a:cubicBezTo>
                  <a:cubicBezTo>
                    <a:pt x="109523" y="57846"/>
                    <a:pt x="107857" y="60680"/>
                    <a:pt x="105189" y="62097"/>
                  </a:cubicBezTo>
                  <a:lnTo>
                    <a:pt x="77350" y="77350"/>
                  </a:lnTo>
                  <a:lnTo>
                    <a:pt x="62097" y="105189"/>
                  </a:lnTo>
                  <a:cubicBezTo>
                    <a:pt x="60680" y="107856"/>
                    <a:pt x="57846" y="109524"/>
                    <a:pt x="54762" y="109524"/>
                  </a:cubicBezTo>
                  <a:close/>
                  <a:moveTo>
                    <a:pt x="25839" y="54679"/>
                  </a:moveTo>
                  <a:lnTo>
                    <a:pt x="42426" y="63764"/>
                  </a:lnTo>
                  <a:cubicBezTo>
                    <a:pt x="43843" y="64514"/>
                    <a:pt x="45010" y="65681"/>
                    <a:pt x="45760" y="67098"/>
                  </a:cubicBezTo>
                  <a:lnTo>
                    <a:pt x="54845" y="83685"/>
                  </a:lnTo>
                  <a:lnTo>
                    <a:pt x="63930" y="67098"/>
                  </a:lnTo>
                  <a:cubicBezTo>
                    <a:pt x="64681" y="65681"/>
                    <a:pt x="65847" y="64514"/>
                    <a:pt x="67265" y="63764"/>
                  </a:cubicBezTo>
                  <a:lnTo>
                    <a:pt x="83851" y="54679"/>
                  </a:lnTo>
                  <a:lnTo>
                    <a:pt x="67265" y="45593"/>
                  </a:lnTo>
                  <a:cubicBezTo>
                    <a:pt x="65847" y="44843"/>
                    <a:pt x="64681" y="43676"/>
                    <a:pt x="63930" y="42259"/>
                  </a:cubicBezTo>
                  <a:lnTo>
                    <a:pt x="54845" y="25672"/>
                  </a:lnTo>
                  <a:lnTo>
                    <a:pt x="45760" y="42259"/>
                  </a:lnTo>
                  <a:cubicBezTo>
                    <a:pt x="45010" y="43676"/>
                    <a:pt x="43843" y="44843"/>
                    <a:pt x="42426" y="45593"/>
                  </a:cubicBezTo>
                  <a:lnTo>
                    <a:pt x="25839" y="54679"/>
                  </a:lnTo>
                  <a:close/>
                </a:path>
              </a:pathLst>
            </a:custGeom>
            <a:grpFill/>
            <a:ln w="8334" cap="flat">
              <a:noFill/>
              <a:prstDash val="solid"/>
              <a:miter/>
            </a:ln>
          </p:spPr>
          <p:txBody>
            <a:bodyPr rtlCol="0" anchor="ctr"/>
            <a:lstStyle/>
            <a:p>
              <a:endParaRPr lang="en-US"/>
            </a:p>
          </p:txBody>
        </p:sp>
      </p:grpSp>
      <p:grpSp>
        <p:nvGrpSpPr>
          <p:cNvPr id="45" name="Gráfico 5">
            <a:extLst>
              <a:ext uri="{FF2B5EF4-FFF2-40B4-BE49-F238E27FC236}">
                <a16:creationId xmlns:a16="http://schemas.microsoft.com/office/drawing/2014/main" id="{71AABE52-B499-4F17-9270-73B97394D91D}"/>
              </a:ext>
            </a:extLst>
          </p:cNvPr>
          <p:cNvGrpSpPr/>
          <p:nvPr/>
        </p:nvGrpSpPr>
        <p:grpSpPr>
          <a:xfrm>
            <a:off x="9521403" y="4958034"/>
            <a:ext cx="520194" cy="536281"/>
            <a:chOff x="9521403" y="4958034"/>
            <a:chExt cx="520194" cy="536281"/>
          </a:xfrm>
          <a:solidFill>
            <a:srgbClr val="000000"/>
          </a:solidFill>
        </p:grpSpPr>
        <p:sp>
          <p:nvSpPr>
            <p:cNvPr id="46" name="Forma libre: forma 45">
              <a:extLst>
                <a:ext uri="{FF2B5EF4-FFF2-40B4-BE49-F238E27FC236}">
                  <a16:creationId xmlns:a16="http://schemas.microsoft.com/office/drawing/2014/main" id="{05041026-D98B-4BE5-82BE-B47B5D197FA0}"/>
                </a:ext>
              </a:extLst>
            </p:cNvPr>
            <p:cNvSpPr/>
            <p:nvPr/>
          </p:nvSpPr>
          <p:spPr>
            <a:xfrm>
              <a:off x="9698357" y="4988874"/>
              <a:ext cx="166285" cy="237217"/>
            </a:xfrm>
            <a:custGeom>
              <a:avLst/>
              <a:gdLst>
                <a:gd name="connsiteX0" fmla="*/ 157867 w 166285"/>
                <a:gd name="connsiteY0" fmla="*/ 237218 h 237217"/>
                <a:gd name="connsiteX1" fmla="*/ 149449 w 166285"/>
                <a:gd name="connsiteY1" fmla="*/ 228799 h 237217"/>
                <a:gd name="connsiteX2" fmla="*/ 149449 w 166285"/>
                <a:gd name="connsiteY2" fmla="*/ 46510 h 237217"/>
                <a:gd name="connsiteX3" fmla="*/ 118359 w 166285"/>
                <a:gd name="connsiteY3" fmla="*/ 16837 h 237217"/>
                <a:gd name="connsiteX4" fmla="*/ 47927 w 166285"/>
                <a:gd name="connsiteY4" fmla="*/ 16837 h 237217"/>
                <a:gd name="connsiteX5" fmla="*/ 16837 w 166285"/>
                <a:gd name="connsiteY5" fmla="*/ 46510 h 237217"/>
                <a:gd name="connsiteX6" fmla="*/ 16837 w 166285"/>
                <a:gd name="connsiteY6" fmla="*/ 228799 h 237217"/>
                <a:gd name="connsiteX7" fmla="*/ 8419 w 166285"/>
                <a:gd name="connsiteY7" fmla="*/ 237218 h 237217"/>
                <a:gd name="connsiteX8" fmla="*/ 0 w 166285"/>
                <a:gd name="connsiteY8" fmla="*/ 228799 h 237217"/>
                <a:gd name="connsiteX9" fmla="*/ 0 w 166285"/>
                <a:gd name="connsiteY9" fmla="*/ 41176 h 237217"/>
                <a:gd name="connsiteX10" fmla="*/ 5085 w 166285"/>
                <a:gd name="connsiteY10" fmla="*/ 33507 h 237217"/>
                <a:gd name="connsiteX11" fmla="*/ 35424 w 166285"/>
                <a:gd name="connsiteY11" fmla="*/ 4668 h 237217"/>
                <a:gd name="connsiteX12" fmla="*/ 42926 w 166285"/>
                <a:gd name="connsiteY12" fmla="*/ 0 h 237217"/>
                <a:gd name="connsiteX13" fmla="*/ 123360 w 166285"/>
                <a:gd name="connsiteY13" fmla="*/ 0 h 237217"/>
                <a:gd name="connsiteX14" fmla="*/ 130862 w 166285"/>
                <a:gd name="connsiteY14" fmla="*/ 4668 h 237217"/>
                <a:gd name="connsiteX15" fmla="*/ 161201 w 166285"/>
                <a:gd name="connsiteY15" fmla="*/ 33507 h 237217"/>
                <a:gd name="connsiteX16" fmla="*/ 166286 w 166285"/>
                <a:gd name="connsiteY16" fmla="*/ 41176 h 237217"/>
                <a:gd name="connsiteX17" fmla="*/ 166286 w 166285"/>
                <a:gd name="connsiteY17" fmla="*/ 228799 h 237217"/>
                <a:gd name="connsiteX18" fmla="*/ 157867 w 166285"/>
                <a:gd name="connsiteY18" fmla="*/ 237218 h 23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285" h="237217">
                  <a:moveTo>
                    <a:pt x="157867" y="237218"/>
                  </a:moveTo>
                  <a:cubicBezTo>
                    <a:pt x="153200" y="237218"/>
                    <a:pt x="149449" y="233467"/>
                    <a:pt x="149449" y="228799"/>
                  </a:cubicBezTo>
                  <a:lnTo>
                    <a:pt x="149449" y="46510"/>
                  </a:lnTo>
                  <a:cubicBezTo>
                    <a:pt x="136529" y="39758"/>
                    <a:pt x="125777" y="29423"/>
                    <a:pt x="118359" y="16837"/>
                  </a:cubicBezTo>
                  <a:lnTo>
                    <a:pt x="47927" y="16837"/>
                  </a:lnTo>
                  <a:cubicBezTo>
                    <a:pt x="40509" y="29423"/>
                    <a:pt x="29756" y="39758"/>
                    <a:pt x="16837" y="46510"/>
                  </a:cubicBezTo>
                  <a:lnTo>
                    <a:pt x="16837" y="228799"/>
                  </a:lnTo>
                  <a:cubicBezTo>
                    <a:pt x="16837" y="233467"/>
                    <a:pt x="13086" y="237218"/>
                    <a:pt x="8419" y="237218"/>
                  </a:cubicBezTo>
                  <a:cubicBezTo>
                    <a:pt x="3751" y="237218"/>
                    <a:pt x="0" y="233467"/>
                    <a:pt x="0" y="228799"/>
                  </a:cubicBezTo>
                  <a:lnTo>
                    <a:pt x="0" y="41176"/>
                  </a:lnTo>
                  <a:cubicBezTo>
                    <a:pt x="0" y="37842"/>
                    <a:pt x="2001" y="34841"/>
                    <a:pt x="5085" y="33507"/>
                  </a:cubicBezTo>
                  <a:cubicBezTo>
                    <a:pt x="18254" y="27839"/>
                    <a:pt x="29006" y="17587"/>
                    <a:pt x="35424" y="4668"/>
                  </a:cubicBezTo>
                  <a:cubicBezTo>
                    <a:pt x="36841" y="1834"/>
                    <a:pt x="39759" y="0"/>
                    <a:pt x="42926" y="0"/>
                  </a:cubicBezTo>
                  <a:lnTo>
                    <a:pt x="123360" y="0"/>
                  </a:lnTo>
                  <a:cubicBezTo>
                    <a:pt x="126527" y="0"/>
                    <a:pt x="129444" y="1834"/>
                    <a:pt x="130862" y="4668"/>
                  </a:cubicBezTo>
                  <a:cubicBezTo>
                    <a:pt x="137279" y="17587"/>
                    <a:pt x="148032" y="27839"/>
                    <a:pt x="161201" y="33507"/>
                  </a:cubicBezTo>
                  <a:cubicBezTo>
                    <a:pt x="164285" y="34841"/>
                    <a:pt x="166286" y="37842"/>
                    <a:pt x="166286" y="41176"/>
                  </a:cubicBezTo>
                  <a:lnTo>
                    <a:pt x="166286" y="228799"/>
                  </a:lnTo>
                  <a:cubicBezTo>
                    <a:pt x="166286" y="233383"/>
                    <a:pt x="162535" y="237218"/>
                    <a:pt x="157867" y="237218"/>
                  </a:cubicBezTo>
                  <a:close/>
                </a:path>
              </a:pathLst>
            </a:custGeom>
            <a:grpFill/>
            <a:ln w="8334" cap="flat">
              <a:noFill/>
              <a:prstDash val="solid"/>
              <a:miter/>
            </a:ln>
          </p:spPr>
          <p:txBody>
            <a:bodyPr rtlCol="0" anchor="ctr"/>
            <a:lstStyle/>
            <a:p>
              <a:endParaRPr lang="en-US"/>
            </a:p>
          </p:txBody>
        </p:sp>
        <p:sp>
          <p:nvSpPr>
            <p:cNvPr id="47" name="Forma libre: forma 46">
              <a:extLst>
                <a:ext uri="{FF2B5EF4-FFF2-40B4-BE49-F238E27FC236}">
                  <a16:creationId xmlns:a16="http://schemas.microsoft.com/office/drawing/2014/main" id="{373AED1B-0D6F-4ADA-8FE0-B5C9E4E696F8}"/>
                </a:ext>
              </a:extLst>
            </p:cNvPr>
            <p:cNvSpPr/>
            <p:nvPr/>
          </p:nvSpPr>
          <p:spPr>
            <a:xfrm>
              <a:off x="9731197" y="5129821"/>
              <a:ext cx="100605" cy="69014"/>
            </a:xfrm>
            <a:custGeom>
              <a:avLst/>
              <a:gdLst>
                <a:gd name="connsiteX0" fmla="*/ 86102 w 100605"/>
                <a:gd name="connsiteY0" fmla="*/ 69015 h 69014"/>
                <a:gd name="connsiteX1" fmla="*/ 76350 w 100605"/>
                <a:gd name="connsiteY1" fmla="*/ 69015 h 69014"/>
                <a:gd name="connsiteX2" fmla="*/ 67931 w 100605"/>
                <a:gd name="connsiteY2" fmla="*/ 60596 h 69014"/>
                <a:gd name="connsiteX3" fmla="*/ 76350 w 100605"/>
                <a:gd name="connsiteY3" fmla="*/ 52178 h 69014"/>
                <a:gd name="connsiteX4" fmla="*/ 83851 w 100605"/>
                <a:gd name="connsiteY4" fmla="*/ 52178 h 69014"/>
                <a:gd name="connsiteX5" fmla="*/ 83851 w 100605"/>
                <a:gd name="connsiteY5" fmla="*/ 16754 h 69014"/>
                <a:gd name="connsiteX6" fmla="*/ 58679 w 100605"/>
                <a:gd name="connsiteY6" fmla="*/ 16754 h 69014"/>
                <a:gd name="connsiteX7" fmla="*/ 58679 w 100605"/>
                <a:gd name="connsiteY7" fmla="*/ 54428 h 69014"/>
                <a:gd name="connsiteX8" fmla="*/ 44176 w 100605"/>
                <a:gd name="connsiteY8" fmla="*/ 68931 h 69014"/>
                <a:gd name="connsiteX9" fmla="*/ 14503 w 100605"/>
                <a:gd name="connsiteY9" fmla="*/ 68931 h 69014"/>
                <a:gd name="connsiteX10" fmla="*/ 0 w 100605"/>
                <a:gd name="connsiteY10" fmla="*/ 54428 h 69014"/>
                <a:gd name="connsiteX11" fmla="*/ 0 w 100605"/>
                <a:gd name="connsiteY11" fmla="*/ 14503 h 69014"/>
                <a:gd name="connsiteX12" fmla="*/ 14503 w 100605"/>
                <a:gd name="connsiteY12" fmla="*/ 0 h 69014"/>
                <a:gd name="connsiteX13" fmla="*/ 24255 w 100605"/>
                <a:gd name="connsiteY13" fmla="*/ 0 h 69014"/>
                <a:gd name="connsiteX14" fmla="*/ 32674 w 100605"/>
                <a:gd name="connsiteY14" fmla="*/ 8419 h 69014"/>
                <a:gd name="connsiteX15" fmla="*/ 24255 w 100605"/>
                <a:gd name="connsiteY15" fmla="*/ 16837 h 69014"/>
                <a:gd name="connsiteX16" fmla="*/ 16754 w 100605"/>
                <a:gd name="connsiteY16" fmla="*/ 16837 h 69014"/>
                <a:gd name="connsiteX17" fmla="*/ 16754 w 100605"/>
                <a:gd name="connsiteY17" fmla="*/ 52261 h 69014"/>
                <a:gd name="connsiteX18" fmla="*/ 41926 w 100605"/>
                <a:gd name="connsiteY18" fmla="*/ 52261 h 69014"/>
                <a:gd name="connsiteX19" fmla="*/ 41926 w 100605"/>
                <a:gd name="connsiteY19" fmla="*/ 14586 h 69014"/>
                <a:gd name="connsiteX20" fmla="*/ 56429 w 100605"/>
                <a:gd name="connsiteY20" fmla="*/ 83 h 69014"/>
                <a:gd name="connsiteX21" fmla="*/ 86102 w 100605"/>
                <a:gd name="connsiteY21" fmla="*/ 83 h 69014"/>
                <a:gd name="connsiteX22" fmla="*/ 100605 w 100605"/>
                <a:gd name="connsiteY22" fmla="*/ 14586 h 69014"/>
                <a:gd name="connsiteX23" fmla="*/ 100605 w 100605"/>
                <a:gd name="connsiteY23" fmla="*/ 54512 h 69014"/>
                <a:gd name="connsiteX24" fmla="*/ 86102 w 100605"/>
                <a:gd name="connsiteY24" fmla="*/ 69015 h 6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605" h="69014">
                  <a:moveTo>
                    <a:pt x="86102" y="69015"/>
                  </a:moveTo>
                  <a:lnTo>
                    <a:pt x="76350" y="69015"/>
                  </a:lnTo>
                  <a:cubicBezTo>
                    <a:pt x="71682" y="69015"/>
                    <a:pt x="67931" y="65264"/>
                    <a:pt x="67931" y="60596"/>
                  </a:cubicBezTo>
                  <a:cubicBezTo>
                    <a:pt x="67931" y="55929"/>
                    <a:pt x="71682" y="52178"/>
                    <a:pt x="76350" y="52178"/>
                  </a:cubicBezTo>
                  <a:lnTo>
                    <a:pt x="83851" y="52178"/>
                  </a:lnTo>
                  <a:lnTo>
                    <a:pt x="83851" y="16754"/>
                  </a:lnTo>
                  <a:lnTo>
                    <a:pt x="58679" y="16754"/>
                  </a:lnTo>
                  <a:lnTo>
                    <a:pt x="58679" y="54428"/>
                  </a:lnTo>
                  <a:cubicBezTo>
                    <a:pt x="58679" y="62430"/>
                    <a:pt x="52178" y="68931"/>
                    <a:pt x="44176" y="68931"/>
                  </a:cubicBezTo>
                  <a:lnTo>
                    <a:pt x="14503" y="68931"/>
                  </a:lnTo>
                  <a:cubicBezTo>
                    <a:pt x="6501" y="68931"/>
                    <a:pt x="0" y="62430"/>
                    <a:pt x="0" y="54428"/>
                  </a:cubicBezTo>
                  <a:lnTo>
                    <a:pt x="0" y="14503"/>
                  </a:lnTo>
                  <a:cubicBezTo>
                    <a:pt x="0" y="6501"/>
                    <a:pt x="6501" y="0"/>
                    <a:pt x="14503" y="0"/>
                  </a:cubicBezTo>
                  <a:lnTo>
                    <a:pt x="24255" y="0"/>
                  </a:lnTo>
                  <a:cubicBezTo>
                    <a:pt x="28923" y="0"/>
                    <a:pt x="32674" y="3751"/>
                    <a:pt x="32674" y="8419"/>
                  </a:cubicBezTo>
                  <a:cubicBezTo>
                    <a:pt x="32674" y="13086"/>
                    <a:pt x="28923" y="16837"/>
                    <a:pt x="24255" y="16837"/>
                  </a:cubicBezTo>
                  <a:lnTo>
                    <a:pt x="16754" y="16837"/>
                  </a:lnTo>
                  <a:lnTo>
                    <a:pt x="16754" y="52261"/>
                  </a:lnTo>
                  <a:lnTo>
                    <a:pt x="41926" y="52261"/>
                  </a:lnTo>
                  <a:lnTo>
                    <a:pt x="41926" y="14586"/>
                  </a:lnTo>
                  <a:cubicBezTo>
                    <a:pt x="41926" y="6585"/>
                    <a:pt x="48427" y="83"/>
                    <a:pt x="56429" y="83"/>
                  </a:cubicBezTo>
                  <a:lnTo>
                    <a:pt x="86102" y="83"/>
                  </a:lnTo>
                  <a:cubicBezTo>
                    <a:pt x="94104" y="83"/>
                    <a:pt x="100605" y="6585"/>
                    <a:pt x="100605" y="14586"/>
                  </a:cubicBezTo>
                  <a:lnTo>
                    <a:pt x="100605" y="54512"/>
                  </a:lnTo>
                  <a:cubicBezTo>
                    <a:pt x="100688" y="62513"/>
                    <a:pt x="94187" y="69015"/>
                    <a:pt x="86102" y="69015"/>
                  </a:cubicBezTo>
                  <a:close/>
                </a:path>
              </a:pathLst>
            </a:custGeom>
            <a:grpFill/>
            <a:ln w="8334" cap="flat">
              <a:noFill/>
              <a:prstDash val="solid"/>
              <a:miter/>
            </a:ln>
          </p:spPr>
          <p:txBody>
            <a:bodyPr rtlCol="0" anchor="ctr"/>
            <a:lstStyle/>
            <a:p>
              <a:endParaRPr lang="en-US"/>
            </a:p>
          </p:txBody>
        </p:sp>
        <p:sp>
          <p:nvSpPr>
            <p:cNvPr id="48" name="Forma libre: forma 47">
              <a:extLst>
                <a:ext uri="{FF2B5EF4-FFF2-40B4-BE49-F238E27FC236}">
                  <a16:creationId xmlns:a16="http://schemas.microsoft.com/office/drawing/2014/main" id="{FC62A7FB-38E1-4504-8122-1A7447FF692D}"/>
                </a:ext>
              </a:extLst>
            </p:cNvPr>
            <p:cNvSpPr/>
            <p:nvPr/>
          </p:nvSpPr>
          <p:spPr>
            <a:xfrm>
              <a:off x="9722612" y="5155910"/>
              <a:ext cx="117858" cy="16836"/>
            </a:xfrm>
            <a:custGeom>
              <a:avLst/>
              <a:gdLst>
                <a:gd name="connsiteX0" fmla="*/ 109440 w 117858"/>
                <a:gd name="connsiteY0" fmla="*/ 16837 h 16836"/>
                <a:gd name="connsiteX1" fmla="*/ 8419 w 117858"/>
                <a:gd name="connsiteY1" fmla="*/ 16837 h 16836"/>
                <a:gd name="connsiteX2" fmla="*/ 0 w 117858"/>
                <a:gd name="connsiteY2" fmla="*/ 8418 h 16836"/>
                <a:gd name="connsiteX3" fmla="*/ 8419 w 117858"/>
                <a:gd name="connsiteY3" fmla="*/ 0 h 16836"/>
                <a:gd name="connsiteX4" fmla="*/ 109440 w 117858"/>
                <a:gd name="connsiteY4" fmla="*/ 0 h 16836"/>
                <a:gd name="connsiteX5" fmla="*/ 117859 w 117858"/>
                <a:gd name="connsiteY5" fmla="*/ 8418 h 16836"/>
                <a:gd name="connsiteX6" fmla="*/ 109440 w 117858"/>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858" h="16836">
                  <a:moveTo>
                    <a:pt x="109440" y="16837"/>
                  </a:moveTo>
                  <a:lnTo>
                    <a:pt x="8419" y="16837"/>
                  </a:lnTo>
                  <a:cubicBezTo>
                    <a:pt x="3751" y="16837"/>
                    <a:pt x="0" y="13086"/>
                    <a:pt x="0" y="8418"/>
                  </a:cubicBezTo>
                  <a:cubicBezTo>
                    <a:pt x="0" y="3751"/>
                    <a:pt x="3751" y="0"/>
                    <a:pt x="8419" y="0"/>
                  </a:cubicBezTo>
                  <a:lnTo>
                    <a:pt x="109440" y="0"/>
                  </a:lnTo>
                  <a:cubicBezTo>
                    <a:pt x="114108" y="0"/>
                    <a:pt x="117859" y="3751"/>
                    <a:pt x="117859" y="8418"/>
                  </a:cubicBezTo>
                  <a:cubicBezTo>
                    <a:pt x="117859" y="13086"/>
                    <a:pt x="114108" y="16837"/>
                    <a:pt x="109440" y="16837"/>
                  </a:cubicBezTo>
                  <a:close/>
                </a:path>
              </a:pathLst>
            </a:custGeom>
            <a:grpFill/>
            <a:ln w="8334" cap="flat">
              <a:noFill/>
              <a:prstDash val="solid"/>
              <a:miter/>
            </a:ln>
          </p:spPr>
          <p:txBody>
            <a:bodyPr rtlCol="0" anchor="ctr"/>
            <a:lstStyle/>
            <a:p>
              <a:endParaRPr lang="en-US"/>
            </a:p>
          </p:txBody>
        </p:sp>
        <p:sp>
          <p:nvSpPr>
            <p:cNvPr id="49" name="Forma libre: forma 48">
              <a:extLst>
                <a:ext uri="{FF2B5EF4-FFF2-40B4-BE49-F238E27FC236}">
                  <a16:creationId xmlns:a16="http://schemas.microsoft.com/office/drawing/2014/main" id="{DE6B49AF-FEFC-4FDA-80B1-CE252E02790F}"/>
                </a:ext>
              </a:extLst>
            </p:cNvPr>
            <p:cNvSpPr/>
            <p:nvPr/>
          </p:nvSpPr>
          <p:spPr>
            <a:xfrm>
              <a:off x="9726089" y="5083176"/>
              <a:ext cx="110939" cy="22723"/>
            </a:xfrm>
            <a:custGeom>
              <a:avLst/>
              <a:gdLst>
                <a:gd name="connsiteX0" fmla="*/ 8359 w 110939"/>
                <a:gd name="connsiteY0" fmla="*/ 22724 h 22723"/>
                <a:gd name="connsiteX1" fmla="*/ 274 w 110939"/>
                <a:gd name="connsiteY1" fmla="*/ 16472 h 22723"/>
                <a:gd name="connsiteX2" fmla="*/ 6192 w 110939"/>
                <a:gd name="connsiteY2" fmla="*/ 6220 h 22723"/>
                <a:gd name="connsiteX3" fmla="*/ 104713 w 110939"/>
                <a:gd name="connsiteY3" fmla="*/ 6220 h 22723"/>
                <a:gd name="connsiteX4" fmla="*/ 110631 w 110939"/>
                <a:gd name="connsiteY4" fmla="*/ 16472 h 22723"/>
                <a:gd name="connsiteX5" fmla="*/ 100379 w 110939"/>
                <a:gd name="connsiteY5" fmla="*/ 22390 h 22723"/>
                <a:gd name="connsiteX6" fmla="*/ 10526 w 110939"/>
                <a:gd name="connsiteY6" fmla="*/ 22390 h 22723"/>
                <a:gd name="connsiteX7" fmla="*/ 8359 w 110939"/>
                <a:gd name="connsiteY7" fmla="*/ 22724 h 2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939" h="22723">
                  <a:moveTo>
                    <a:pt x="8359" y="22724"/>
                  </a:moveTo>
                  <a:cubicBezTo>
                    <a:pt x="4608" y="22724"/>
                    <a:pt x="1274" y="20223"/>
                    <a:pt x="274" y="16472"/>
                  </a:cubicBezTo>
                  <a:cubicBezTo>
                    <a:pt x="-893" y="11971"/>
                    <a:pt x="1775" y="7387"/>
                    <a:pt x="6192" y="6220"/>
                  </a:cubicBezTo>
                  <a:cubicBezTo>
                    <a:pt x="37449" y="-2115"/>
                    <a:pt x="73457" y="-2032"/>
                    <a:pt x="104713" y="6220"/>
                  </a:cubicBezTo>
                  <a:cubicBezTo>
                    <a:pt x="109214" y="7387"/>
                    <a:pt x="111881" y="11971"/>
                    <a:pt x="110631" y="16472"/>
                  </a:cubicBezTo>
                  <a:cubicBezTo>
                    <a:pt x="109464" y="20973"/>
                    <a:pt x="104880" y="23640"/>
                    <a:pt x="100379" y="22390"/>
                  </a:cubicBezTo>
                  <a:cubicBezTo>
                    <a:pt x="71956" y="14805"/>
                    <a:pt x="38949" y="14805"/>
                    <a:pt x="10526" y="22390"/>
                  </a:cubicBezTo>
                  <a:cubicBezTo>
                    <a:pt x="9776" y="22640"/>
                    <a:pt x="9026" y="22724"/>
                    <a:pt x="8359" y="22724"/>
                  </a:cubicBezTo>
                  <a:close/>
                </a:path>
              </a:pathLst>
            </a:custGeom>
            <a:grpFill/>
            <a:ln w="8334" cap="flat">
              <a:noFill/>
              <a:prstDash val="solid"/>
              <a:miter/>
            </a:ln>
          </p:spPr>
          <p:txBody>
            <a:bodyPr rtlCol="0" anchor="ctr"/>
            <a:lstStyle/>
            <a:p>
              <a:endParaRPr lang="en-US"/>
            </a:p>
          </p:txBody>
        </p:sp>
        <p:sp>
          <p:nvSpPr>
            <p:cNvPr id="50" name="Forma libre: forma 49">
              <a:extLst>
                <a:ext uri="{FF2B5EF4-FFF2-40B4-BE49-F238E27FC236}">
                  <a16:creationId xmlns:a16="http://schemas.microsoft.com/office/drawing/2014/main" id="{EA248963-8A3C-4FA6-95C9-68DF569D965C}"/>
                </a:ext>
              </a:extLst>
            </p:cNvPr>
            <p:cNvSpPr/>
            <p:nvPr/>
          </p:nvSpPr>
          <p:spPr>
            <a:xfrm>
              <a:off x="9726089" y="5049669"/>
              <a:ext cx="110939" cy="22723"/>
            </a:xfrm>
            <a:custGeom>
              <a:avLst/>
              <a:gdLst>
                <a:gd name="connsiteX0" fmla="*/ 8359 w 110939"/>
                <a:gd name="connsiteY0" fmla="*/ 22724 h 22723"/>
                <a:gd name="connsiteX1" fmla="*/ 274 w 110939"/>
                <a:gd name="connsiteY1" fmla="*/ 16472 h 22723"/>
                <a:gd name="connsiteX2" fmla="*/ 6192 w 110939"/>
                <a:gd name="connsiteY2" fmla="*/ 6220 h 22723"/>
                <a:gd name="connsiteX3" fmla="*/ 104713 w 110939"/>
                <a:gd name="connsiteY3" fmla="*/ 6220 h 22723"/>
                <a:gd name="connsiteX4" fmla="*/ 110631 w 110939"/>
                <a:gd name="connsiteY4" fmla="*/ 16472 h 22723"/>
                <a:gd name="connsiteX5" fmla="*/ 100379 w 110939"/>
                <a:gd name="connsiteY5" fmla="*/ 22390 h 22723"/>
                <a:gd name="connsiteX6" fmla="*/ 10526 w 110939"/>
                <a:gd name="connsiteY6" fmla="*/ 22390 h 22723"/>
                <a:gd name="connsiteX7" fmla="*/ 8359 w 110939"/>
                <a:gd name="connsiteY7" fmla="*/ 22724 h 2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939" h="22723">
                  <a:moveTo>
                    <a:pt x="8359" y="22724"/>
                  </a:moveTo>
                  <a:cubicBezTo>
                    <a:pt x="4608" y="22724"/>
                    <a:pt x="1274" y="20223"/>
                    <a:pt x="274" y="16472"/>
                  </a:cubicBezTo>
                  <a:cubicBezTo>
                    <a:pt x="-893" y="11971"/>
                    <a:pt x="1775" y="7387"/>
                    <a:pt x="6192" y="6220"/>
                  </a:cubicBezTo>
                  <a:cubicBezTo>
                    <a:pt x="37449" y="-2115"/>
                    <a:pt x="73457" y="-2032"/>
                    <a:pt x="104713" y="6220"/>
                  </a:cubicBezTo>
                  <a:cubicBezTo>
                    <a:pt x="109214" y="7387"/>
                    <a:pt x="111881" y="11971"/>
                    <a:pt x="110631" y="16472"/>
                  </a:cubicBezTo>
                  <a:cubicBezTo>
                    <a:pt x="109464" y="20973"/>
                    <a:pt x="104880" y="23641"/>
                    <a:pt x="100379" y="22390"/>
                  </a:cubicBezTo>
                  <a:cubicBezTo>
                    <a:pt x="71956" y="14805"/>
                    <a:pt x="38949" y="14805"/>
                    <a:pt x="10526" y="22390"/>
                  </a:cubicBezTo>
                  <a:cubicBezTo>
                    <a:pt x="9776" y="22640"/>
                    <a:pt x="9026" y="22724"/>
                    <a:pt x="8359" y="22724"/>
                  </a:cubicBezTo>
                  <a:close/>
                </a:path>
              </a:pathLst>
            </a:custGeom>
            <a:grpFill/>
            <a:ln w="8334" cap="flat">
              <a:noFill/>
              <a:prstDash val="solid"/>
              <a:miter/>
            </a:ln>
          </p:spPr>
          <p:txBody>
            <a:bodyPr rtlCol="0" anchor="ctr"/>
            <a:lstStyle/>
            <a:p>
              <a:endParaRPr lang="en-US"/>
            </a:p>
          </p:txBody>
        </p:sp>
        <p:sp>
          <p:nvSpPr>
            <p:cNvPr id="51" name="Forma libre: forma 50">
              <a:extLst>
                <a:ext uri="{FF2B5EF4-FFF2-40B4-BE49-F238E27FC236}">
                  <a16:creationId xmlns:a16="http://schemas.microsoft.com/office/drawing/2014/main" id="{6229A854-E385-40B5-A41D-7290787F9D61}"/>
                </a:ext>
              </a:extLst>
            </p:cNvPr>
            <p:cNvSpPr/>
            <p:nvPr/>
          </p:nvSpPr>
          <p:spPr>
            <a:xfrm>
              <a:off x="9670851" y="4958034"/>
              <a:ext cx="221380" cy="268057"/>
            </a:xfrm>
            <a:custGeom>
              <a:avLst/>
              <a:gdLst>
                <a:gd name="connsiteX0" fmla="*/ 212962 w 221380"/>
                <a:gd name="connsiteY0" fmla="*/ 268058 h 268057"/>
                <a:gd name="connsiteX1" fmla="*/ 204544 w 221380"/>
                <a:gd name="connsiteY1" fmla="*/ 259639 h 268057"/>
                <a:gd name="connsiteX2" fmla="*/ 204544 w 221380"/>
                <a:gd name="connsiteY2" fmla="*/ 16754 h 268057"/>
                <a:gd name="connsiteX3" fmla="*/ 16837 w 221380"/>
                <a:gd name="connsiteY3" fmla="*/ 16754 h 268057"/>
                <a:gd name="connsiteX4" fmla="*/ 16837 w 221380"/>
                <a:gd name="connsiteY4" fmla="*/ 259639 h 268057"/>
                <a:gd name="connsiteX5" fmla="*/ 8418 w 221380"/>
                <a:gd name="connsiteY5" fmla="*/ 268058 h 268057"/>
                <a:gd name="connsiteX6" fmla="*/ 0 w 221380"/>
                <a:gd name="connsiteY6" fmla="*/ 259639 h 268057"/>
                <a:gd name="connsiteX7" fmla="*/ 0 w 221380"/>
                <a:gd name="connsiteY7" fmla="*/ 8419 h 268057"/>
                <a:gd name="connsiteX8" fmla="*/ 8418 w 221380"/>
                <a:gd name="connsiteY8" fmla="*/ 0 h 268057"/>
                <a:gd name="connsiteX9" fmla="*/ 212962 w 221380"/>
                <a:gd name="connsiteY9" fmla="*/ 0 h 268057"/>
                <a:gd name="connsiteX10" fmla="*/ 221381 w 221380"/>
                <a:gd name="connsiteY10" fmla="*/ 8419 h 268057"/>
                <a:gd name="connsiteX11" fmla="*/ 221381 w 221380"/>
                <a:gd name="connsiteY11" fmla="*/ 259639 h 268057"/>
                <a:gd name="connsiteX12" fmla="*/ 212962 w 221380"/>
                <a:gd name="connsiteY12" fmla="*/ 268058 h 26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1380" h="268057">
                  <a:moveTo>
                    <a:pt x="212962" y="268058"/>
                  </a:moveTo>
                  <a:cubicBezTo>
                    <a:pt x="208295" y="268058"/>
                    <a:pt x="204544" y="264307"/>
                    <a:pt x="204544" y="259639"/>
                  </a:cubicBezTo>
                  <a:lnTo>
                    <a:pt x="204544" y="16754"/>
                  </a:lnTo>
                  <a:lnTo>
                    <a:pt x="16837" y="16754"/>
                  </a:lnTo>
                  <a:lnTo>
                    <a:pt x="16837" y="259639"/>
                  </a:lnTo>
                  <a:cubicBezTo>
                    <a:pt x="16837" y="264307"/>
                    <a:pt x="13086" y="268058"/>
                    <a:pt x="8418" y="268058"/>
                  </a:cubicBezTo>
                  <a:cubicBezTo>
                    <a:pt x="3751" y="268058"/>
                    <a:pt x="0" y="264307"/>
                    <a:pt x="0" y="259639"/>
                  </a:cubicBezTo>
                  <a:lnTo>
                    <a:pt x="0" y="8419"/>
                  </a:lnTo>
                  <a:cubicBezTo>
                    <a:pt x="0" y="3751"/>
                    <a:pt x="3751" y="0"/>
                    <a:pt x="8418" y="0"/>
                  </a:cubicBezTo>
                  <a:lnTo>
                    <a:pt x="212962" y="0"/>
                  </a:lnTo>
                  <a:cubicBezTo>
                    <a:pt x="217630" y="0"/>
                    <a:pt x="221381" y="3751"/>
                    <a:pt x="221381" y="8419"/>
                  </a:cubicBezTo>
                  <a:lnTo>
                    <a:pt x="221381" y="259639"/>
                  </a:lnTo>
                  <a:cubicBezTo>
                    <a:pt x="221297" y="264224"/>
                    <a:pt x="217547" y="268058"/>
                    <a:pt x="212962" y="268058"/>
                  </a:cubicBezTo>
                  <a:close/>
                </a:path>
              </a:pathLst>
            </a:custGeom>
            <a:grpFill/>
            <a:ln w="8334" cap="flat">
              <a:noFill/>
              <a:prstDash val="solid"/>
              <a:miter/>
            </a:ln>
          </p:spPr>
          <p:txBody>
            <a:bodyPr rtlCol="0" anchor="ctr"/>
            <a:lstStyle/>
            <a:p>
              <a:endParaRPr lang="en-US"/>
            </a:p>
          </p:txBody>
        </p:sp>
        <p:sp>
          <p:nvSpPr>
            <p:cNvPr id="52" name="Forma libre: forma 51">
              <a:extLst>
                <a:ext uri="{FF2B5EF4-FFF2-40B4-BE49-F238E27FC236}">
                  <a16:creationId xmlns:a16="http://schemas.microsoft.com/office/drawing/2014/main" id="{3017392F-F595-483A-8A5A-9D3603BFA2E9}"/>
                </a:ext>
              </a:extLst>
            </p:cNvPr>
            <p:cNvSpPr/>
            <p:nvPr/>
          </p:nvSpPr>
          <p:spPr>
            <a:xfrm>
              <a:off x="9908235" y="4988791"/>
              <a:ext cx="16837" cy="206377"/>
            </a:xfrm>
            <a:custGeom>
              <a:avLst/>
              <a:gdLst>
                <a:gd name="connsiteX0" fmla="*/ 8419 w 16837"/>
                <a:gd name="connsiteY0" fmla="*/ 206378 h 206377"/>
                <a:gd name="connsiteX1" fmla="*/ 0 w 16837"/>
                <a:gd name="connsiteY1" fmla="*/ 197959 h 206377"/>
                <a:gd name="connsiteX2" fmla="*/ 0 w 16837"/>
                <a:gd name="connsiteY2" fmla="*/ 8419 h 206377"/>
                <a:gd name="connsiteX3" fmla="*/ 8419 w 16837"/>
                <a:gd name="connsiteY3" fmla="*/ 0 h 206377"/>
                <a:gd name="connsiteX4" fmla="*/ 16837 w 16837"/>
                <a:gd name="connsiteY4" fmla="*/ 8419 h 206377"/>
                <a:gd name="connsiteX5" fmla="*/ 16837 w 16837"/>
                <a:gd name="connsiteY5" fmla="*/ 197959 h 206377"/>
                <a:gd name="connsiteX6" fmla="*/ 8419 w 16837"/>
                <a:gd name="connsiteY6" fmla="*/ 206378 h 20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7" h="206377">
                  <a:moveTo>
                    <a:pt x="8419" y="206378"/>
                  </a:moveTo>
                  <a:cubicBezTo>
                    <a:pt x="3751" y="206378"/>
                    <a:pt x="0" y="202627"/>
                    <a:pt x="0" y="197959"/>
                  </a:cubicBezTo>
                  <a:lnTo>
                    <a:pt x="0" y="8419"/>
                  </a:lnTo>
                  <a:cubicBezTo>
                    <a:pt x="0" y="3751"/>
                    <a:pt x="3751" y="0"/>
                    <a:pt x="8419" y="0"/>
                  </a:cubicBezTo>
                  <a:cubicBezTo>
                    <a:pt x="13086" y="0"/>
                    <a:pt x="16837" y="3751"/>
                    <a:pt x="16837" y="8419"/>
                  </a:cubicBezTo>
                  <a:lnTo>
                    <a:pt x="16837" y="197959"/>
                  </a:lnTo>
                  <a:cubicBezTo>
                    <a:pt x="16837" y="202627"/>
                    <a:pt x="13086" y="206378"/>
                    <a:pt x="8419" y="206378"/>
                  </a:cubicBezTo>
                  <a:close/>
                </a:path>
              </a:pathLst>
            </a:custGeom>
            <a:grpFill/>
            <a:ln w="8334" cap="flat">
              <a:noFill/>
              <a:prstDash val="solid"/>
              <a:miter/>
            </a:ln>
          </p:spPr>
          <p:txBody>
            <a:bodyPr rtlCol="0" anchor="ctr"/>
            <a:lstStyle/>
            <a:p>
              <a:endParaRPr lang="en-US"/>
            </a:p>
          </p:txBody>
        </p:sp>
        <p:sp>
          <p:nvSpPr>
            <p:cNvPr id="53" name="Forma libre: forma 52">
              <a:extLst>
                <a:ext uri="{FF2B5EF4-FFF2-40B4-BE49-F238E27FC236}">
                  <a16:creationId xmlns:a16="http://schemas.microsoft.com/office/drawing/2014/main" id="{581B636D-1E5C-4851-9F4D-4E4FE93183AF}"/>
                </a:ext>
              </a:extLst>
            </p:cNvPr>
            <p:cNvSpPr/>
            <p:nvPr/>
          </p:nvSpPr>
          <p:spPr>
            <a:xfrm>
              <a:off x="9941159" y="5008879"/>
              <a:ext cx="16836" cy="166202"/>
            </a:xfrm>
            <a:custGeom>
              <a:avLst/>
              <a:gdLst>
                <a:gd name="connsiteX0" fmla="*/ 8419 w 16836"/>
                <a:gd name="connsiteY0" fmla="*/ 166202 h 166202"/>
                <a:gd name="connsiteX1" fmla="*/ 0 w 16836"/>
                <a:gd name="connsiteY1" fmla="*/ 157784 h 166202"/>
                <a:gd name="connsiteX2" fmla="*/ 0 w 16836"/>
                <a:gd name="connsiteY2" fmla="*/ 8419 h 166202"/>
                <a:gd name="connsiteX3" fmla="*/ 8419 w 16836"/>
                <a:gd name="connsiteY3" fmla="*/ 0 h 166202"/>
                <a:gd name="connsiteX4" fmla="*/ 16837 w 16836"/>
                <a:gd name="connsiteY4" fmla="*/ 8419 h 166202"/>
                <a:gd name="connsiteX5" fmla="*/ 16837 w 16836"/>
                <a:gd name="connsiteY5" fmla="*/ 157784 h 166202"/>
                <a:gd name="connsiteX6" fmla="*/ 8419 w 16836"/>
                <a:gd name="connsiteY6" fmla="*/ 166202 h 16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66202">
                  <a:moveTo>
                    <a:pt x="8419" y="166202"/>
                  </a:moveTo>
                  <a:cubicBezTo>
                    <a:pt x="3751" y="166202"/>
                    <a:pt x="0" y="162451"/>
                    <a:pt x="0" y="157784"/>
                  </a:cubicBezTo>
                  <a:lnTo>
                    <a:pt x="0" y="8419"/>
                  </a:lnTo>
                  <a:cubicBezTo>
                    <a:pt x="0" y="3751"/>
                    <a:pt x="3751" y="0"/>
                    <a:pt x="8419" y="0"/>
                  </a:cubicBezTo>
                  <a:cubicBezTo>
                    <a:pt x="13086" y="0"/>
                    <a:pt x="16837" y="3751"/>
                    <a:pt x="16837" y="8419"/>
                  </a:cubicBezTo>
                  <a:lnTo>
                    <a:pt x="16837" y="157784"/>
                  </a:lnTo>
                  <a:cubicBezTo>
                    <a:pt x="16754" y="162451"/>
                    <a:pt x="13003" y="166202"/>
                    <a:pt x="8419" y="166202"/>
                  </a:cubicBezTo>
                  <a:close/>
                </a:path>
              </a:pathLst>
            </a:custGeom>
            <a:grpFill/>
            <a:ln w="8334" cap="flat">
              <a:noFill/>
              <a:prstDash val="solid"/>
              <a:miter/>
            </a:ln>
          </p:spPr>
          <p:txBody>
            <a:bodyPr rtlCol="0" anchor="ctr"/>
            <a:lstStyle/>
            <a:p>
              <a:endParaRPr lang="en-US"/>
            </a:p>
          </p:txBody>
        </p:sp>
        <p:sp>
          <p:nvSpPr>
            <p:cNvPr id="54" name="Forma libre: forma 53">
              <a:extLst>
                <a:ext uri="{FF2B5EF4-FFF2-40B4-BE49-F238E27FC236}">
                  <a16:creationId xmlns:a16="http://schemas.microsoft.com/office/drawing/2014/main" id="{085C560C-8BE4-43C8-88FF-0218167913E4}"/>
                </a:ext>
              </a:extLst>
            </p:cNvPr>
            <p:cNvSpPr/>
            <p:nvPr/>
          </p:nvSpPr>
          <p:spPr>
            <a:xfrm>
              <a:off x="9637927" y="4988791"/>
              <a:ext cx="16837" cy="206377"/>
            </a:xfrm>
            <a:custGeom>
              <a:avLst/>
              <a:gdLst>
                <a:gd name="connsiteX0" fmla="*/ 8419 w 16837"/>
                <a:gd name="connsiteY0" fmla="*/ 206378 h 206377"/>
                <a:gd name="connsiteX1" fmla="*/ 0 w 16837"/>
                <a:gd name="connsiteY1" fmla="*/ 197959 h 206377"/>
                <a:gd name="connsiteX2" fmla="*/ 0 w 16837"/>
                <a:gd name="connsiteY2" fmla="*/ 8419 h 206377"/>
                <a:gd name="connsiteX3" fmla="*/ 8419 w 16837"/>
                <a:gd name="connsiteY3" fmla="*/ 0 h 206377"/>
                <a:gd name="connsiteX4" fmla="*/ 16837 w 16837"/>
                <a:gd name="connsiteY4" fmla="*/ 8419 h 206377"/>
                <a:gd name="connsiteX5" fmla="*/ 16837 w 16837"/>
                <a:gd name="connsiteY5" fmla="*/ 197959 h 206377"/>
                <a:gd name="connsiteX6" fmla="*/ 8419 w 16837"/>
                <a:gd name="connsiteY6" fmla="*/ 206378 h 20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7" h="206377">
                  <a:moveTo>
                    <a:pt x="8419" y="206378"/>
                  </a:moveTo>
                  <a:cubicBezTo>
                    <a:pt x="3751" y="206378"/>
                    <a:pt x="0" y="202627"/>
                    <a:pt x="0" y="197959"/>
                  </a:cubicBezTo>
                  <a:lnTo>
                    <a:pt x="0" y="8419"/>
                  </a:lnTo>
                  <a:cubicBezTo>
                    <a:pt x="0" y="3751"/>
                    <a:pt x="3751" y="0"/>
                    <a:pt x="8419" y="0"/>
                  </a:cubicBezTo>
                  <a:cubicBezTo>
                    <a:pt x="13086" y="0"/>
                    <a:pt x="16837" y="3751"/>
                    <a:pt x="16837" y="8419"/>
                  </a:cubicBezTo>
                  <a:lnTo>
                    <a:pt x="16837" y="197959"/>
                  </a:lnTo>
                  <a:cubicBezTo>
                    <a:pt x="16837" y="202627"/>
                    <a:pt x="13086" y="206378"/>
                    <a:pt x="8419" y="206378"/>
                  </a:cubicBezTo>
                  <a:close/>
                </a:path>
              </a:pathLst>
            </a:custGeom>
            <a:grpFill/>
            <a:ln w="8334" cap="flat">
              <a:noFill/>
              <a:prstDash val="solid"/>
              <a:miter/>
            </a:ln>
          </p:spPr>
          <p:txBody>
            <a:bodyPr rtlCol="0" anchor="ctr"/>
            <a:lstStyle/>
            <a:p>
              <a:endParaRPr lang="en-US"/>
            </a:p>
          </p:txBody>
        </p:sp>
        <p:sp>
          <p:nvSpPr>
            <p:cNvPr id="55" name="Forma libre: forma 54">
              <a:extLst>
                <a:ext uri="{FF2B5EF4-FFF2-40B4-BE49-F238E27FC236}">
                  <a16:creationId xmlns:a16="http://schemas.microsoft.com/office/drawing/2014/main" id="{6FBFCD8B-C0BF-4717-9876-EFE1FA80ABC2}"/>
                </a:ext>
              </a:extLst>
            </p:cNvPr>
            <p:cNvSpPr/>
            <p:nvPr/>
          </p:nvSpPr>
          <p:spPr>
            <a:xfrm>
              <a:off x="9605087" y="5008879"/>
              <a:ext cx="16837" cy="166202"/>
            </a:xfrm>
            <a:custGeom>
              <a:avLst/>
              <a:gdLst>
                <a:gd name="connsiteX0" fmla="*/ 8419 w 16837"/>
                <a:gd name="connsiteY0" fmla="*/ 166202 h 166202"/>
                <a:gd name="connsiteX1" fmla="*/ 0 w 16837"/>
                <a:gd name="connsiteY1" fmla="*/ 157784 h 166202"/>
                <a:gd name="connsiteX2" fmla="*/ 0 w 16837"/>
                <a:gd name="connsiteY2" fmla="*/ 8419 h 166202"/>
                <a:gd name="connsiteX3" fmla="*/ 8419 w 16837"/>
                <a:gd name="connsiteY3" fmla="*/ 0 h 166202"/>
                <a:gd name="connsiteX4" fmla="*/ 16837 w 16837"/>
                <a:gd name="connsiteY4" fmla="*/ 8419 h 166202"/>
                <a:gd name="connsiteX5" fmla="*/ 16837 w 16837"/>
                <a:gd name="connsiteY5" fmla="*/ 157784 h 166202"/>
                <a:gd name="connsiteX6" fmla="*/ 8419 w 16837"/>
                <a:gd name="connsiteY6" fmla="*/ 166202 h 16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7" h="166202">
                  <a:moveTo>
                    <a:pt x="8419" y="166202"/>
                  </a:moveTo>
                  <a:cubicBezTo>
                    <a:pt x="3751" y="166202"/>
                    <a:pt x="0" y="162451"/>
                    <a:pt x="0" y="157784"/>
                  </a:cubicBezTo>
                  <a:lnTo>
                    <a:pt x="0" y="8419"/>
                  </a:lnTo>
                  <a:cubicBezTo>
                    <a:pt x="0" y="3751"/>
                    <a:pt x="3751" y="0"/>
                    <a:pt x="8419" y="0"/>
                  </a:cubicBezTo>
                  <a:cubicBezTo>
                    <a:pt x="13086" y="0"/>
                    <a:pt x="16837" y="3751"/>
                    <a:pt x="16837" y="8419"/>
                  </a:cubicBezTo>
                  <a:lnTo>
                    <a:pt x="16837" y="157784"/>
                  </a:lnTo>
                  <a:cubicBezTo>
                    <a:pt x="16754" y="162451"/>
                    <a:pt x="13003" y="166202"/>
                    <a:pt x="8419" y="166202"/>
                  </a:cubicBezTo>
                  <a:close/>
                </a:path>
              </a:pathLst>
            </a:custGeom>
            <a:grpFill/>
            <a:ln w="8334" cap="flat">
              <a:noFill/>
              <a:prstDash val="solid"/>
              <a:miter/>
            </a:ln>
          </p:spPr>
          <p:txBody>
            <a:bodyPr rtlCol="0" anchor="ctr"/>
            <a:lstStyle/>
            <a:p>
              <a:endParaRPr lang="en-US"/>
            </a:p>
          </p:txBody>
        </p:sp>
        <p:sp>
          <p:nvSpPr>
            <p:cNvPr id="56" name="Forma libre: forma 55">
              <a:extLst>
                <a:ext uri="{FF2B5EF4-FFF2-40B4-BE49-F238E27FC236}">
                  <a16:creationId xmlns:a16="http://schemas.microsoft.com/office/drawing/2014/main" id="{9862E5BF-9798-4DBD-ACBC-C5E0E0EA06D4}"/>
                </a:ext>
              </a:extLst>
            </p:cNvPr>
            <p:cNvSpPr/>
            <p:nvPr/>
          </p:nvSpPr>
          <p:spPr>
            <a:xfrm>
              <a:off x="9555666" y="5209338"/>
              <a:ext cx="451394" cy="284977"/>
            </a:xfrm>
            <a:custGeom>
              <a:avLst/>
              <a:gdLst>
                <a:gd name="connsiteX0" fmla="*/ 400663 w 451394"/>
                <a:gd name="connsiteY0" fmla="*/ 284978 h 284977"/>
                <a:gd name="connsiteX1" fmla="*/ 392495 w 451394"/>
                <a:gd name="connsiteY1" fmla="*/ 284644 h 284977"/>
                <a:gd name="connsiteX2" fmla="*/ 338983 w 451394"/>
                <a:gd name="connsiteY2" fmla="*/ 269308 h 284977"/>
                <a:gd name="connsiteX3" fmla="*/ 225792 w 451394"/>
                <a:gd name="connsiteY3" fmla="*/ 246636 h 284977"/>
                <a:gd name="connsiteX4" fmla="*/ 112601 w 451394"/>
                <a:gd name="connsiteY4" fmla="*/ 269308 h 284977"/>
                <a:gd name="connsiteX5" fmla="*/ 59090 w 451394"/>
                <a:gd name="connsiteY5" fmla="*/ 284644 h 284977"/>
                <a:gd name="connsiteX6" fmla="*/ 5328 w 451394"/>
                <a:gd name="connsiteY6" fmla="*/ 264223 h 284977"/>
                <a:gd name="connsiteX7" fmla="*/ 12913 w 451394"/>
                <a:gd name="connsiteY7" fmla="*/ 205294 h 284977"/>
                <a:gd name="connsiteX8" fmla="*/ 37252 w 451394"/>
                <a:gd name="connsiteY8" fmla="*/ 80434 h 284977"/>
                <a:gd name="connsiteX9" fmla="*/ 11496 w 451394"/>
                <a:gd name="connsiteY9" fmla="*/ 41842 h 284977"/>
                <a:gd name="connsiteX10" fmla="*/ 53338 w 451394"/>
                <a:gd name="connsiteY10" fmla="*/ 0 h 284977"/>
                <a:gd name="connsiteX11" fmla="*/ 398079 w 451394"/>
                <a:gd name="connsiteY11" fmla="*/ 0 h 284977"/>
                <a:gd name="connsiteX12" fmla="*/ 439921 w 451394"/>
                <a:gd name="connsiteY12" fmla="*/ 41842 h 284977"/>
                <a:gd name="connsiteX13" fmla="*/ 414166 w 451394"/>
                <a:gd name="connsiteY13" fmla="*/ 80434 h 284977"/>
                <a:gd name="connsiteX14" fmla="*/ 438505 w 451394"/>
                <a:gd name="connsiteY14" fmla="*/ 205377 h 284977"/>
                <a:gd name="connsiteX15" fmla="*/ 446089 w 451394"/>
                <a:gd name="connsiteY15" fmla="*/ 264307 h 284977"/>
                <a:gd name="connsiteX16" fmla="*/ 400663 w 451394"/>
                <a:gd name="connsiteY16" fmla="*/ 284978 h 284977"/>
                <a:gd name="connsiteX17" fmla="*/ 225876 w 451394"/>
                <a:gd name="connsiteY17" fmla="*/ 229883 h 284977"/>
                <a:gd name="connsiteX18" fmla="*/ 345651 w 451394"/>
                <a:gd name="connsiteY18" fmla="*/ 253888 h 284977"/>
                <a:gd name="connsiteX19" fmla="*/ 393828 w 451394"/>
                <a:gd name="connsiteY19" fmla="*/ 267891 h 284977"/>
                <a:gd name="connsiteX20" fmla="*/ 431836 w 451394"/>
                <a:gd name="connsiteY20" fmla="*/ 255638 h 284977"/>
                <a:gd name="connsiteX21" fmla="*/ 424668 w 451394"/>
                <a:gd name="connsiteY21" fmla="*/ 214463 h 284977"/>
                <a:gd name="connsiteX22" fmla="*/ 397246 w 451394"/>
                <a:gd name="connsiteY22" fmla="*/ 74849 h 284977"/>
                <a:gd name="connsiteX23" fmla="*/ 403830 w 451394"/>
                <a:gd name="connsiteY23" fmla="*/ 66181 h 284977"/>
                <a:gd name="connsiteX24" fmla="*/ 423418 w 451394"/>
                <a:gd name="connsiteY24" fmla="*/ 41759 h 284977"/>
                <a:gd name="connsiteX25" fmla="*/ 398329 w 451394"/>
                <a:gd name="connsiteY25" fmla="*/ 16670 h 284977"/>
                <a:gd name="connsiteX26" fmla="*/ 53588 w 451394"/>
                <a:gd name="connsiteY26" fmla="*/ 16670 h 284977"/>
                <a:gd name="connsiteX27" fmla="*/ 28500 w 451394"/>
                <a:gd name="connsiteY27" fmla="*/ 41759 h 284977"/>
                <a:gd name="connsiteX28" fmla="*/ 48087 w 451394"/>
                <a:gd name="connsiteY28" fmla="*/ 66181 h 284977"/>
                <a:gd name="connsiteX29" fmla="*/ 54589 w 451394"/>
                <a:gd name="connsiteY29" fmla="*/ 74849 h 284977"/>
                <a:gd name="connsiteX30" fmla="*/ 27166 w 451394"/>
                <a:gd name="connsiteY30" fmla="*/ 214463 h 284977"/>
                <a:gd name="connsiteX31" fmla="*/ 19998 w 451394"/>
                <a:gd name="connsiteY31" fmla="*/ 255638 h 284977"/>
                <a:gd name="connsiteX32" fmla="*/ 58006 w 451394"/>
                <a:gd name="connsiteY32" fmla="*/ 267891 h 284977"/>
                <a:gd name="connsiteX33" fmla="*/ 106183 w 451394"/>
                <a:gd name="connsiteY33" fmla="*/ 253888 h 284977"/>
                <a:gd name="connsiteX34" fmla="*/ 225876 w 451394"/>
                <a:gd name="connsiteY34" fmla="*/ 229883 h 28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1394" h="284977">
                  <a:moveTo>
                    <a:pt x="400663" y="284978"/>
                  </a:moveTo>
                  <a:cubicBezTo>
                    <a:pt x="398079" y="284978"/>
                    <a:pt x="395328" y="284894"/>
                    <a:pt x="392495" y="284644"/>
                  </a:cubicBezTo>
                  <a:cubicBezTo>
                    <a:pt x="370823" y="282977"/>
                    <a:pt x="355320" y="276309"/>
                    <a:pt x="338983" y="269308"/>
                  </a:cubicBezTo>
                  <a:cubicBezTo>
                    <a:pt x="314311" y="258722"/>
                    <a:pt x="286305" y="246636"/>
                    <a:pt x="225792" y="246636"/>
                  </a:cubicBezTo>
                  <a:cubicBezTo>
                    <a:pt x="165362" y="246636"/>
                    <a:pt x="137357" y="258639"/>
                    <a:pt x="112601" y="269308"/>
                  </a:cubicBezTo>
                  <a:cubicBezTo>
                    <a:pt x="96264" y="276309"/>
                    <a:pt x="80844" y="282977"/>
                    <a:pt x="59090" y="284644"/>
                  </a:cubicBezTo>
                  <a:cubicBezTo>
                    <a:pt x="24415" y="287312"/>
                    <a:pt x="10579" y="272975"/>
                    <a:pt x="5328" y="264223"/>
                  </a:cubicBezTo>
                  <a:cubicBezTo>
                    <a:pt x="-3840" y="248637"/>
                    <a:pt x="-1090" y="226632"/>
                    <a:pt x="12913" y="205294"/>
                  </a:cubicBezTo>
                  <a:cubicBezTo>
                    <a:pt x="29167" y="180455"/>
                    <a:pt x="35334" y="109940"/>
                    <a:pt x="37252" y="80434"/>
                  </a:cubicBezTo>
                  <a:cubicBezTo>
                    <a:pt x="21748" y="74099"/>
                    <a:pt x="11496" y="59096"/>
                    <a:pt x="11496" y="41842"/>
                  </a:cubicBezTo>
                  <a:cubicBezTo>
                    <a:pt x="11496" y="18754"/>
                    <a:pt x="30250" y="0"/>
                    <a:pt x="53338" y="0"/>
                  </a:cubicBezTo>
                  <a:lnTo>
                    <a:pt x="398079" y="0"/>
                  </a:lnTo>
                  <a:cubicBezTo>
                    <a:pt x="421167" y="0"/>
                    <a:pt x="439921" y="18754"/>
                    <a:pt x="439921" y="41842"/>
                  </a:cubicBezTo>
                  <a:cubicBezTo>
                    <a:pt x="439921" y="59096"/>
                    <a:pt x="429669" y="74099"/>
                    <a:pt x="414166" y="80434"/>
                  </a:cubicBezTo>
                  <a:cubicBezTo>
                    <a:pt x="416083" y="110023"/>
                    <a:pt x="422251" y="180455"/>
                    <a:pt x="438505" y="205377"/>
                  </a:cubicBezTo>
                  <a:cubicBezTo>
                    <a:pt x="452424" y="226715"/>
                    <a:pt x="455258" y="248720"/>
                    <a:pt x="446089" y="264307"/>
                  </a:cubicBezTo>
                  <a:cubicBezTo>
                    <a:pt x="441505" y="272225"/>
                    <a:pt x="429419" y="284978"/>
                    <a:pt x="400663" y="284978"/>
                  </a:cubicBezTo>
                  <a:close/>
                  <a:moveTo>
                    <a:pt x="225876" y="229883"/>
                  </a:moveTo>
                  <a:cubicBezTo>
                    <a:pt x="289806" y="229883"/>
                    <a:pt x="320729" y="243219"/>
                    <a:pt x="345651" y="253888"/>
                  </a:cubicBezTo>
                  <a:cubicBezTo>
                    <a:pt x="361321" y="260639"/>
                    <a:pt x="374908" y="266474"/>
                    <a:pt x="393828" y="267891"/>
                  </a:cubicBezTo>
                  <a:cubicBezTo>
                    <a:pt x="412832" y="269308"/>
                    <a:pt x="426252" y="264973"/>
                    <a:pt x="431836" y="255638"/>
                  </a:cubicBezTo>
                  <a:cubicBezTo>
                    <a:pt x="437588" y="245886"/>
                    <a:pt x="434920" y="230049"/>
                    <a:pt x="424668" y="214463"/>
                  </a:cubicBezTo>
                  <a:cubicBezTo>
                    <a:pt x="405331" y="184873"/>
                    <a:pt x="398996" y="106940"/>
                    <a:pt x="397246" y="74849"/>
                  </a:cubicBezTo>
                  <a:cubicBezTo>
                    <a:pt x="396996" y="70765"/>
                    <a:pt x="399746" y="67098"/>
                    <a:pt x="403830" y="66181"/>
                  </a:cubicBezTo>
                  <a:cubicBezTo>
                    <a:pt x="415333" y="63597"/>
                    <a:pt x="423418" y="53595"/>
                    <a:pt x="423418" y="41759"/>
                  </a:cubicBezTo>
                  <a:cubicBezTo>
                    <a:pt x="423418" y="27922"/>
                    <a:pt x="412166" y="16670"/>
                    <a:pt x="398329" y="16670"/>
                  </a:cubicBezTo>
                  <a:lnTo>
                    <a:pt x="53588" y="16670"/>
                  </a:lnTo>
                  <a:cubicBezTo>
                    <a:pt x="39752" y="16670"/>
                    <a:pt x="28500" y="27922"/>
                    <a:pt x="28500" y="41759"/>
                  </a:cubicBezTo>
                  <a:cubicBezTo>
                    <a:pt x="28500" y="53595"/>
                    <a:pt x="36585" y="63597"/>
                    <a:pt x="48087" y="66181"/>
                  </a:cubicBezTo>
                  <a:cubicBezTo>
                    <a:pt x="52088" y="67098"/>
                    <a:pt x="54839" y="70765"/>
                    <a:pt x="54589" y="74849"/>
                  </a:cubicBezTo>
                  <a:cubicBezTo>
                    <a:pt x="52755" y="106940"/>
                    <a:pt x="46504" y="184873"/>
                    <a:pt x="27166" y="214463"/>
                  </a:cubicBezTo>
                  <a:cubicBezTo>
                    <a:pt x="16997" y="230049"/>
                    <a:pt x="14247" y="245886"/>
                    <a:pt x="19998" y="255638"/>
                  </a:cubicBezTo>
                  <a:cubicBezTo>
                    <a:pt x="25499" y="264973"/>
                    <a:pt x="39002" y="269308"/>
                    <a:pt x="58006" y="267891"/>
                  </a:cubicBezTo>
                  <a:cubicBezTo>
                    <a:pt x="76927" y="266474"/>
                    <a:pt x="90430" y="260639"/>
                    <a:pt x="106183" y="253888"/>
                  </a:cubicBezTo>
                  <a:cubicBezTo>
                    <a:pt x="130938" y="243219"/>
                    <a:pt x="161945" y="229883"/>
                    <a:pt x="225876" y="229883"/>
                  </a:cubicBezTo>
                  <a:close/>
                </a:path>
              </a:pathLst>
            </a:custGeom>
            <a:grpFill/>
            <a:ln w="8334" cap="flat">
              <a:noFill/>
              <a:prstDash val="solid"/>
              <a:miter/>
            </a:ln>
          </p:spPr>
          <p:txBody>
            <a:bodyPr rtlCol="0" anchor="ctr"/>
            <a:lstStyle/>
            <a:p>
              <a:endParaRPr lang="en-US"/>
            </a:p>
          </p:txBody>
        </p:sp>
        <p:sp>
          <p:nvSpPr>
            <p:cNvPr id="57" name="Forma libre: forma 56">
              <a:extLst>
                <a:ext uri="{FF2B5EF4-FFF2-40B4-BE49-F238E27FC236}">
                  <a16:creationId xmlns:a16="http://schemas.microsoft.com/office/drawing/2014/main" id="{E379E8C9-2E18-44F3-A5CC-391F6B91D72E}"/>
                </a:ext>
              </a:extLst>
            </p:cNvPr>
            <p:cNvSpPr/>
            <p:nvPr/>
          </p:nvSpPr>
          <p:spPr>
            <a:xfrm>
              <a:off x="9593418" y="5275269"/>
              <a:ext cx="116608" cy="16837"/>
            </a:xfrm>
            <a:custGeom>
              <a:avLst/>
              <a:gdLst>
                <a:gd name="connsiteX0" fmla="*/ 108190 w 116608"/>
                <a:gd name="connsiteY0" fmla="*/ 16837 h 16837"/>
                <a:gd name="connsiteX1" fmla="*/ 8419 w 116608"/>
                <a:gd name="connsiteY1" fmla="*/ 16837 h 16837"/>
                <a:gd name="connsiteX2" fmla="*/ 0 w 116608"/>
                <a:gd name="connsiteY2" fmla="*/ 8419 h 16837"/>
                <a:gd name="connsiteX3" fmla="*/ 8419 w 116608"/>
                <a:gd name="connsiteY3" fmla="*/ 0 h 16837"/>
                <a:gd name="connsiteX4" fmla="*/ 108190 w 116608"/>
                <a:gd name="connsiteY4" fmla="*/ 0 h 16837"/>
                <a:gd name="connsiteX5" fmla="*/ 116608 w 116608"/>
                <a:gd name="connsiteY5" fmla="*/ 8419 h 16837"/>
                <a:gd name="connsiteX6" fmla="*/ 108190 w 116608"/>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08" h="16837">
                  <a:moveTo>
                    <a:pt x="108190" y="16837"/>
                  </a:moveTo>
                  <a:lnTo>
                    <a:pt x="8419" y="16837"/>
                  </a:lnTo>
                  <a:cubicBezTo>
                    <a:pt x="3751" y="16837"/>
                    <a:pt x="0" y="13086"/>
                    <a:pt x="0" y="8419"/>
                  </a:cubicBezTo>
                  <a:cubicBezTo>
                    <a:pt x="0" y="3751"/>
                    <a:pt x="3751" y="0"/>
                    <a:pt x="8419" y="0"/>
                  </a:cubicBezTo>
                  <a:lnTo>
                    <a:pt x="108190" y="0"/>
                  </a:lnTo>
                  <a:cubicBezTo>
                    <a:pt x="112858" y="0"/>
                    <a:pt x="116608" y="3751"/>
                    <a:pt x="116608" y="8419"/>
                  </a:cubicBezTo>
                  <a:cubicBezTo>
                    <a:pt x="116608" y="13086"/>
                    <a:pt x="112858" y="16837"/>
                    <a:pt x="108190" y="16837"/>
                  </a:cubicBezTo>
                  <a:close/>
                </a:path>
              </a:pathLst>
            </a:custGeom>
            <a:grpFill/>
            <a:ln w="8334" cap="flat">
              <a:noFill/>
              <a:prstDash val="solid"/>
              <a:miter/>
            </a:ln>
          </p:spPr>
          <p:txBody>
            <a:bodyPr rtlCol="0" anchor="ctr"/>
            <a:lstStyle/>
            <a:p>
              <a:endParaRPr lang="en-US"/>
            </a:p>
          </p:txBody>
        </p:sp>
        <p:sp>
          <p:nvSpPr>
            <p:cNvPr id="58" name="Forma libre: forma 57">
              <a:extLst>
                <a:ext uri="{FF2B5EF4-FFF2-40B4-BE49-F238E27FC236}">
                  <a16:creationId xmlns:a16="http://schemas.microsoft.com/office/drawing/2014/main" id="{11767A42-6FB6-417D-9A5C-9234CB8C69A7}"/>
                </a:ext>
              </a:extLst>
            </p:cNvPr>
            <p:cNvSpPr/>
            <p:nvPr/>
          </p:nvSpPr>
          <p:spPr>
            <a:xfrm>
              <a:off x="9773123" y="5275269"/>
              <a:ext cx="196542" cy="16837"/>
            </a:xfrm>
            <a:custGeom>
              <a:avLst/>
              <a:gdLst>
                <a:gd name="connsiteX0" fmla="*/ 188124 w 196542"/>
                <a:gd name="connsiteY0" fmla="*/ 16837 h 16837"/>
                <a:gd name="connsiteX1" fmla="*/ 8419 w 196542"/>
                <a:gd name="connsiteY1" fmla="*/ 16837 h 16837"/>
                <a:gd name="connsiteX2" fmla="*/ 0 w 196542"/>
                <a:gd name="connsiteY2" fmla="*/ 8419 h 16837"/>
                <a:gd name="connsiteX3" fmla="*/ 8419 w 196542"/>
                <a:gd name="connsiteY3" fmla="*/ 0 h 16837"/>
                <a:gd name="connsiteX4" fmla="*/ 188124 w 196542"/>
                <a:gd name="connsiteY4" fmla="*/ 0 h 16837"/>
                <a:gd name="connsiteX5" fmla="*/ 196542 w 196542"/>
                <a:gd name="connsiteY5" fmla="*/ 8419 h 16837"/>
                <a:gd name="connsiteX6" fmla="*/ 188124 w 196542"/>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542" h="16837">
                  <a:moveTo>
                    <a:pt x="188124" y="16837"/>
                  </a:moveTo>
                  <a:lnTo>
                    <a:pt x="8419" y="16837"/>
                  </a:lnTo>
                  <a:cubicBezTo>
                    <a:pt x="3751" y="16837"/>
                    <a:pt x="0" y="13086"/>
                    <a:pt x="0" y="8419"/>
                  </a:cubicBezTo>
                  <a:cubicBezTo>
                    <a:pt x="0" y="3751"/>
                    <a:pt x="3751" y="0"/>
                    <a:pt x="8419" y="0"/>
                  </a:cubicBezTo>
                  <a:lnTo>
                    <a:pt x="188124" y="0"/>
                  </a:lnTo>
                  <a:cubicBezTo>
                    <a:pt x="192791" y="0"/>
                    <a:pt x="196542" y="3751"/>
                    <a:pt x="196542" y="8419"/>
                  </a:cubicBezTo>
                  <a:cubicBezTo>
                    <a:pt x="196459" y="13086"/>
                    <a:pt x="192708" y="16837"/>
                    <a:pt x="188124" y="16837"/>
                  </a:cubicBezTo>
                  <a:close/>
                </a:path>
              </a:pathLst>
            </a:custGeom>
            <a:grpFill/>
            <a:ln w="8334" cap="flat">
              <a:noFill/>
              <a:prstDash val="solid"/>
              <a:miter/>
            </a:ln>
          </p:spPr>
          <p:txBody>
            <a:bodyPr rtlCol="0" anchor="ctr"/>
            <a:lstStyle/>
            <a:p>
              <a:endParaRPr lang="en-US"/>
            </a:p>
          </p:txBody>
        </p:sp>
        <p:sp>
          <p:nvSpPr>
            <p:cNvPr id="59" name="Forma libre: forma 58">
              <a:extLst>
                <a:ext uri="{FF2B5EF4-FFF2-40B4-BE49-F238E27FC236}">
                  <a16:creationId xmlns:a16="http://schemas.microsoft.com/office/drawing/2014/main" id="{C96F7F80-9DF5-4CA4-8144-D4C8C1906C4C}"/>
                </a:ext>
              </a:extLst>
            </p:cNvPr>
            <p:cNvSpPr/>
            <p:nvPr/>
          </p:nvSpPr>
          <p:spPr>
            <a:xfrm>
              <a:off x="9521403" y="5477479"/>
              <a:ext cx="520194" cy="16836"/>
            </a:xfrm>
            <a:custGeom>
              <a:avLst/>
              <a:gdLst>
                <a:gd name="connsiteX0" fmla="*/ 511777 w 520194"/>
                <a:gd name="connsiteY0" fmla="*/ 16837 h 16836"/>
                <a:gd name="connsiteX1" fmla="*/ 8418 w 520194"/>
                <a:gd name="connsiteY1" fmla="*/ 16837 h 16836"/>
                <a:gd name="connsiteX2" fmla="*/ 0 w 520194"/>
                <a:gd name="connsiteY2" fmla="*/ 8419 h 16836"/>
                <a:gd name="connsiteX3" fmla="*/ 8418 w 520194"/>
                <a:gd name="connsiteY3" fmla="*/ 0 h 16836"/>
                <a:gd name="connsiteX4" fmla="*/ 511777 w 520194"/>
                <a:gd name="connsiteY4" fmla="*/ 0 h 16836"/>
                <a:gd name="connsiteX5" fmla="*/ 520195 w 520194"/>
                <a:gd name="connsiteY5" fmla="*/ 8419 h 16836"/>
                <a:gd name="connsiteX6" fmla="*/ 511777 w 520194"/>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194" h="16836">
                  <a:moveTo>
                    <a:pt x="511777" y="16837"/>
                  </a:moveTo>
                  <a:lnTo>
                    <a:pt x="8418" y="16837"/>
                  </a:lnTo>
                  <a:cubicBezTo>
                    <a:pt x="3751" y="16837"/>
                    <a:pt x="0" y="13086"/>
                    <a:pt x="0" y="8419"/>
                  </a:cubicBezTo>
                  <a:cubicBezTo>
                    <a:pt x="0" y="3751"/>
                    <a:pt x="3751" y="0"/>
                    <a:pt x="8418" y="0"/>
                  </a:cubicBezTo>
                  <a:lnTo>
                    <a:pt x="511777" y="0"/>
                  </a:lnTo>
                  <a:cubicBezTo>
                    <a:pt x="516444" y="0"/>
                    <a:pt x="520195" y="3751"/>
                    <a:pt x="520195" y="8419"/>
                  </a:cubicBezTo>
                  <a:cubicBezTo>
                    <a:pt x="520195" y="13086"/>
                    <a:pt x="516444" y="16837"/>
                    <a:pt x="511777" y="16837"/>
                  </a:cubicBezTo>
                  <a:close/>
                </a:path>
              </a:pathLst>
            </a:custGeom>
            <a:grpFill/>
            <a:ln w="8334" cap="flat">
              <a:noFill/>
              <a:prstDash val="solid"/>
              <a:miter/>
            </a:ln>
          </p:spPr>
          <p:txBody>
            <a:bodyPr rtlCol="0" anchor="ctr"/>
            <a:lstStyle/>
            <a:p>
              <a:endParaRPr lang="en-US"/>
            </a:p>
          </p:txBody>
        </p:sp>
        <p:sp>
          <p:nvSpPr>
            <p:cNvPr id="60" name="Forma libre: forma 59">
              <a:extLst>
                <a:ext uri="{FF2B5EF4-FFF2-40B4-BE49-F238E27FC236}">
                  <a16:creationId xmlns:a16="http://schemas.microsoft.com/office/drawing/2014/main" id="{382521AF-9560-4F85-B1F4-E7B7777882A4}"/>
                </a:ext>
              </a:extLst>
            </p:cNvPr>
            <p:cNvSpPr/>
            <p:nvPr/>
          </p:nvSpPr>
          <p:spPr>
            <a:xfrm>
              <a:off x="9784125" y="5307526"/>
              <a:ext cx="134278" cy="16836"/>
            </a:xfrm>
            <a:custGeom>
              <a:avLst/>
              <a:gdLst>
                <a:gd name="connsiteX0" fmla="*/ 125860 w 134278"/>
                <a:gd name="connsiteY0" fmla="*/ 16837 h 16836"/>
                <a:gd name="connsiteX1" fmla="*/ 8419 w 134278"/>
                <a:gd name="connsiteY1" fmla="*/ 16837 h 16836"/>
                <a:gd name="connsiteX2" fmla="*/ 0 w 134278"/>
                <a:gd name="connsiteY2" fmla="*/ 8418 h 16836"/>
                <a:gd name="connsiteX3" fmla="*/ 8419 w 134278"/>
                <a:gd name="connsiteY3" fmla="*/ 0 h 16836"/>
                <a:gd name="connsiteX4" fmla="*/ 125860 w 134278"/>
                <a:gd name="connsiteY4" fmla="*/ 0 h 16836"/>
                <a:gd name="connsiteX5" fmla="*/ 134279 w 134278"/>
                <a:gd name="connsiteY5" fmla="*/ 8418 h 16836"/>
                <a:gd name="connsiteX6" fmla="*/ 125860 w 134278"/>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78" h="16836">
                  <a:moveTo>
                    <a:pt x="125860" y="16837"/>
                  </a:moveTo>
                  <a:lnTo>
                    <a:pt x="8419" y="16837"/>
                  </a:lnTo>
                  <a:cubicBezTo>
                    <a:pt x="3751" y="16837"/>
                    <a:pt x="0" y="13086"/>
                    <a:pt x="0" y="8418"/>
                  </a:cubicBezTo>
                  <a:cubicBezTo>
                    <a:pt x="0" y="3751"/>
                    <a:pt x="3751" y="0"/>
                    <a:pt x="8419" y="0"/>
                  </a:cubicBezTo>
                  <a:lnTo>
                    <a:pt x="125860" y="0"/>
                  </a:lnTo>
                  <a:cubicBezTo>
                    <a:pt x="130528" y="0"/>
                    <a:pt x="134279" y="3751"/>
                    <a:pt x="134279" y="8418"/>
                  </a:cubicBezTo>
                  <a:cubicBezTo>
                    <a:pt x="134279" y="13086"/>
                    <a:pt x="130528" y="16837"/>
                    <a:pt x="125860" y="16837"/>
                  </a:cubicBezTo>
                  <a:close/>
                </a:path>
              </a:pathLst>
            </a:custGeom>
            <a:grpFill/>
            <a:ln w="8334" cap="flat">
              <a:noFill/>
              <a:prstDash val="solid"/>
              <a:miter/>
            </a:ln>
          </p:spPr>
          <p:txBody>
            <a:bodyPr rtlCol="0" anchor="ctr"/>
            <a:lstStyle/>
            <a:p>
              <a:endParaRPr lang="en-US"/>
            </a:p>
          </p:txBody>
        </p:sp>
      </p:grpSp>
      <p:grpSp>
        <p:nvGrpSpPr>
          <p:cNvPr id="61" name="Gráfico 5">
            <a:extLst>
              <a:ext uri="{FF2B5EF4-FFF2-40B4-BE49-F238E27FC236}">
                <a16:creationId xmlns:a16="http://schemas.microsoft.com/office/drawing/2014/main" id="{92C0894F-25D1-42AE-BD06-F7EF2791478B}"/>
              </a:ext>
            </a:extLst>
          </p:cNvPr>
          <p:cNvGrpSpPr/>
          <p:nvPr/>
        </p:nvGrpSpPr>
        <p:grpSpPr>
          <a:xfrm>
            <a:off x="7519056" y="1789521"/>
            <a:ext cx="529697" cy="368912"/>
            <a:chOff x="7519056" y="1789521"/>
            <a:chExt cx="529697" cy="368912"/>
          </a:xfrm>
          <a:solidFill>
            <a:srgbClr val="000000"/>
          </a:solidFill>
        </p:grpSpPr>
        <p:sp>
          <p:nvSpPr>
            <p:cNvPr id="62" name="Forma libre: forma 61">
              <a:extLst>
                <a:ext uri="{FF2B5EF4-FFF2-40B4-BE49-F238E27FC236}">
                  <a16:creationId xmlns:a16="http://schemas.microsoft.com/office/drawing/2014/main" id="{B1912E97-0141-4A66-AF1D-704BE26F2720}"/>
                </a:ext>
              </a:extLst>
            </p:cNvPr>
            <p:cNvSpPr/>
            <p:nvPr/>
          </p:nvSpPr>
          <p:spPr>
            <a:xfrm>
              <a:off x="7893553" y="1851867"/>
              <a:ext cx="67597" cy="118275"/>
            </a:xfrm>
            <a:custGeom>
              <a:avLst/>
              <a:gdLst>
                <a:gd name="connsiteX0" fmla="*/ 33757 w 67597"/>
                <a:gd name="connsiteY0" fmla="*/ 118275 h 118275"/>
                <a:gd name="connsiteX1" fmla="*/ 0 w 67597"/>
                <a:gd name="connsiteY1" fmla="*/ 84518 h 118275"/>
                <a:gd name="connsiteX2" fmla="*/ 8419 w 67597"/>
                <a:gd name="connsiteY2" fmla="*/ 76100 h 118275"/>
                <a:gd name="connsiteX3" fmla="*/ 16837 w 67597"/>
                <a:gd name="connsiteY3" fmla="*/ 84518 h 118275"/>
                <a:gd name="connsiteX4" fmla="*/ 33841 w 67597"/>
                <a:gd name="connsiteY4" fmla="*/ 101522 h 118275"/>
                <a:gd name="connsiteX5" fmla="*/ 50844 w 67597"/>
                <a:gd name="connsiteY5" fmla="*/ 84518 h 118275"/>
                <a:gd name="connsiteX6" fmla="*/ 33841 w 67597"/>
                <a:gd name="connsiteY6" fmla="*/ 67514 h 118275"/>
                <a:gd name="connsiteX7" fmla="*/ 83 w 67597"/>
                <a:gd name="connsiteY7" fmla="*/ 33757 h 118275"/>
                <a:gd name="connsiteX8" fmla="*/ 33841 w 67597"/>
                <a:gd name="connsiteY8" fmla="*/ 0 h 118275"/>
                <a:gd name="connsiteX9" fmla="*/ 67598 w 67597"/>
                <a:gd name="connsiteY9" fmla="*/ 33757 h 118275"/>
                <a:gd name="connsiteX10" fmla="*/ 59179 w 67597"/>
                <a:gd name="connsiteY10" fmla="*/ 42176 h 118275"/>
                <a:gd name="connsiteX11" fmla="*/ 50761 w 67597"/>
                <a:gd name="connsiteY11" fmla="*/ 33757 h 118275"/>
                <a:gd name="connsiteX12" fmla="*/ 33757 w 67597"/>
                <a:gd name="connsiteY12" fmla="*/ 16754 h 118275"/>
                <a:gd name="connsiteX13" fmla="*/ 16754 w 67597"/>
                <a:gd name="connsiteY13" fmla="*/ 33757 h 118275"/>
                <a:gd name="connsiteX14" fmla="*/ 33757 w 67597"/>
                <a:gd name="connsiteY14" fmla="*/ 50761 h 118275"/>
                <a:gd name="connsiteX15" fmla="*/ 67515 w 67597"/>
                <a:gd name="connsiteY15" fmla="*/ 84518 h 118275"/>
                <a:gd name="connsiteX16" fmla="*/ 33757 w 67597"/>
                <a:gd name="connsiteY16" fmla="*/ 118275 h 11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597" h="118275">
                  <a:moveTo>
                    <a:pt x="33757" y="118275"/>
                  </a:moveTo>
                  <a:cubicBezTo>
                    <a:pt x="15170" y="118275"/>
                    <a:pt x="0" y="103105"/>
                    <a:pt x="0" y="84518"/>
                  </a:cubicBezTo>
                  <a:cubicBezTo>
                    <a:pt x="0" y="79850"/>
                    <a:pt x="3751" y="76100"/>
                    <a:pt x="8419" y="76100"/>
                  </a:cubicBezTo>
                  <a:cubicBezTo>
                    <a:pt x="13086" y="76100"/>
                    <a:pt x="16837" y="79850"/>
                    <a:pt x="16837" y="84518"/>
                  </a:cubicBezTo>
                  <a:cubicBezTo>
                    <a:pt x="16837" y="93853"/>
                    <a:pt x="24505" y="101522"/>
                    <a:pt x="33841" y="101522"/>
                  </a:cubicBezTo>
                  <a:cubicBezTo>
                    <a:pt x="43176" y="101522"/>
                    <a:pt x="50844" y="93853"/>
                    <a:pt x="50844" y="84518"/>
                  </a:cubicBezTo>
                  <a:cubicBezTo>
                    <a:pt x="50844" y="75183"/>
                    <a:pt x="43176" y="67514"/>
                    <a:pt x="33841" y="67514"/>
                  </a:cubicBezTo>
                  <a:cubicBezTo>
                    <a:pt x="15253" y="67514"/>
                    <a:pt x="83" y="52345"/>
                    <a:pt x="83" y="33757"/>
                  </a:cubicBezTo>
                  <a:cubicBezTo>
                    <a:pt x="83" y="15170"/>
                    <a:pt x="15253" y="0"/>
                    <a:pt x="33841" y="0"/>
                  </a:cubicBezTo>
                  <a:cubicBezTo>
                    <a:pt x="52428" y="0"/>
                    <a:pt x="67598" y="15170"/>
                    <a:pt x="67598" y="33757"/>
                  </a:cubicBezTo>
                  <a:cubicBezTo>
                    <a:pt x="67598" y="38425"/>
                    <a:pt x="63847" y="42176"/>
                    <a:pt x="59179" y="42176"/>
                  </a:cubicBezTo>
                  <a:cubicBezTo>
                    <a:pt x="54512" y="42176"/>
                    <a:pt x="50761" y="38425"/>
                    <a:pt x="50761" y="33757"/>
                  </a:cubicBezTo>
                  <a:cubicBezTo>
                    <a:pt x="50761" y="24422"/>
                    <a:pt x="43093" y="16754"/>
                    <a:pt x="33757" y="16754"/>
                  </a:cubicBezTo>
                  <a:cubicBezTo>
                    <a:pt x="24422" y="16754"/>
                    <a:pt x="16754" y="24422"/>
                    <a:pt x="16754" y="33757"/>
                  </a:cubicBezTo>
                  <a:cubicBezTo>
                    <a:pt x="16754" y="43093"/>
                    <a:pt x="24422" y="50761"/>
                    <a:pt x="33757" y="50761"/>
                  </a:cubicBezTo>
                  <a:cubicBezTo>
                    <a:pt x="52345" y="50761"/>
                    <a:pt x="67515" y="65931"/>
                    <a:pt x="67515" y="84518"/>
                  </a:cubicBezTo>
                  <a:cubicBezTo>
                    <a:pt x="67598" y="103189"/>
                    <a:pt x="52428" y="118275"/>
                    <a:pt x="33757" y="118275"/>
                  </a:cubicBezTo>
                  <a:close/>
                </a:path>
              </a:pathLst>
            </a:custGeom>
            <a:grpFill/>
            <a:ln w="8334" cap="flat">
              <a:noFill/>
              <a:prstDash val="solid"/>
              <a:miter/>
            </a:ln>
          </p:spPr>
          <p:txBody>
            <a:bodyPr rtlCol="0" anchor="ctr"/>
            <a:lstStyle/>
            <a:p>
              <a:endParaRPr lang="en-US"/>
            </a:p>
          </p:txBody>
        </p:sp>
        <p:sp>
          <p:nvSpPr>
            <p:cNvPr id="63" name="Forma libre: forma 62">
              <a:extLst>
                <a:ext uri="{FF2B5EF4-FFF2-40B4-BE49-F238E27FC236}">
                  <a16:creationId xmlns:a16="http://schemas.microsoft.com/office/drawing/2014/main" id="{8A65D7DA-97AB-4104-AAF7-4044045810D4}"/>
                </a:ext>
              </a:extLst>
            </p:cNvPr>
            <p:cNvSpPr/>
            <p:nvPr/>
          </p:nvSpPr>
          <p:spPr>
            <a:xfrm>
              <a:off x="7918892" y="1844616"/>
              <a:ext cx="16836" cy="132695"/>
            </a:xfrm>
            <a:custGeom>
              <a:avLst/>
              <a:gdLst>
                <a:gd name="connsiteX0" fmla="*/ 8418 w 16836"/>
                <a:gd name="connsiteY0" fmla="*/ 132695 h 132695"/>
                <a:gd name="connsiteX1" fmla="*/ 0 w 16836"/>
                <a:gd name="connsiteY1" fmla="*/ 124277 h 132695"/>
                <a:gd name="connsiteX2" fmla="*/ 0 w 16836"/>
                <a:gd name="connsiteY2" fmla="*/ 8418 h 132695"/>
                <a:gd name="connsiteX3" fmla="*/ 8418 w 16836"/>
                <a:gd name="connsiteY3" fmla="*/ 0 h 132695"/>
                <a:gd name="connsiteX4" fmla="*/ 16837 w 16836"/>
                <a:gd name="connsiteY4" fmla="*/ 8418 h 132695"/>
                <a:gd name="connsiteX5" fmla="*/ 16837 w 16836"/>
                <a:gd name="connsiteY5" fmla="*/ 124277 h 132695"/>
                <a:gd name="connsiteX6" fmla="*/ 8418 w 16836"/>
                <a:gd name="connsiteY6" fmla="*/ 132695 h 1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32695">
                  <a:moveTo>
                    <a:pt x="8418" y="132695"/>
                  </a:moveTo>
                  <a:cubicBezTo>
                    <a:pt x="3751" y="132695"/>
                    <a:pt x="0" y="128944"/>
                    <a:pt x="0" y="124277"/>
                  </a:cubicBezTo>
                  <a:lnTo>
                    <a:pt x="0" y="8418"/>
                  </a:lnTo>
                  <a:cubicBezTo>
                    <a:pt x="0" y="3751"/>
                    <a:pt x="3751" y="0"/>
                    <a:pt x="8418" y="0"/>
                  </a:cubicBezTo>
                  <a:cubicBezTo>
                    <a:pt x="13086" y="0"/>
                    <a:pt x="16837" y="3751"/>
                    <a:pt x="16837" y="8418"/>
                  </a:cubicBezTo>
                  <a:lnTo>
                    <a:pt x="16837" y="124277"/>
                  </a:lnTo>
                  <a:cubicBezTo>
                    <a:pt x="16837" y="128944"/>
                    <a:pt x="13086" y="132695"/>
                    <a:pt x="8418" y="132695"/>
                  </a:cubicBezTo>
                  <a:close/>
                </a:path>
              </a:pathLst>
            </a:custGeom>
            <a:grpFill/>
            <a:ln w="8334" cap="flat">
              <a:noFill/>
              <a:prstDash val="solid"/>
              <a:miter/>
            </a:ln>
          </p:spPr>
          <p:txBody>
            <a:bodyPr rtlCol="0" anchor="ctr"/>
            <a:lstStyle/>
            <a:p>
              <a:endParaRPr lang="en-US"/>
            </a:p>
          </p:txBody>
        </p:sp>
        <p:sp>
          <p:nvSpPr>
            <p:cNvPr id="1807" name="Forma libre: forma 1806">
              <a:extLst>
                <a:ext uri="{FF2B5EF4-FFF2-40B4-BE49-F238E27FC236}">
                  <a16:creationId xmlns:a16="http://schemas.microsoft.com/office/drawing/2014/main" id="{04519B49-07B2-4155-BAA3-B590AD9C5BF9}"/>
                </a:ext>
              </a:extLst>
            </p:cNvPr>
            <p:cNvSpPr/>
            <p:nvPr/>
          </p:nvSpPr>
          <p:spPr>
            <a:xfrm>
              <a:off x="7836041" y="1819777"/>
              <a:ext cx="182539" cy="182539"/>
            </a:xfrm>
            <a:custGeom>
              <a:avLst/>
              <a:gdLst>
                <a:gd name="connsiteX0" fmla="*/ 91270 w 182539"/>
                <a:gd name="connsiteY0" fmla="*/ 182539 h 182539"/>
                <a:gd name="connsiteX1" fmla="*/ 0 w 182539"/>
                <a:gd name="connsiteY1" fmla="*/ 91270 h 182539"/>
                <a:gd name="connsiteX2" fmla="*/ 91270 w 182539"/>
                <a:gd name="connsiteY2" fmla="*/ 0 h 182539"/>
                <a:gd name="connsiteX3" fmla="*/ 182539 w 182539"/>
                <a:gd name="connsiteY3" fmla="*/ 91270 h 182539"/>
                <a:gd name="connsiteX4" fmla="*/ 91270 w 182539"/>
                <a:gd name="connsiteY4" fmla="*/ 182539 h 182539"/>
                <a:gd name="connsiteX5" fmla="*/ 91270 w 182539"/>
                <a:gd name="connsiteY5" fmla="*/ 16670 h 182539"/>
                <a:gd name="connsiteX6" fmla="*/ 16754 w 182539"/>
                <a:gd name="connsiteY6" fmla="*/ 91186 h 182539"/>
                <a:gd name="connsiteX7" fmla="*/ 91270 w 182539"/>
                <a:gd name="connsiteY7" fmla="*/ 165702 h 182539"/>
                <a:gd name="connsiteX8" fmla="*/ 165786 w 182539"/>
                <a:gd name="connsiteY8" fmla="*/ 91186 h 182539"/>
                <a:gd name="connsiteX9" fmla="*/ 91270 w 182539"/>
                <a:gd name="connsiteY9" fmla="*/ 16670 h 18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39" h="182539">
                  <a:moveTo>
                    <a:pt x="91270" y="182539"/>
                  </a:moveTo>
                  <a:cubicBezTo>
                    <a:pt x="40925" y="182539"/>
                    <a:pt x="0" y="141614"/>
                    <a:pt x="0" y="91270"/>
                  </a:cubicBezTo>
                  <a:cubicBezTo>
                    <a:pt x="0" y="40925"/>
                    <a:pt x="40925" y="0"/>
                    <a:pt x="91270" y="0"/>
                  </a:cubicBezTo>
                  <a:cubicBezTo>
                    <a:pt x="141614" y="0"/>
                    <a:pt x="182539" y="40925"/>
                    <a:pt x="182539" y="91270"/>
                  </a:cubicBezTo>
                  <a:cubicBezTo>
                    <a:pt x="182539" y="141614"/>
                    <a:pt x="141614" y="182539"/>
                    <a:pt x="91270" y="182539"/>
                  </a:cubicBezTo>
                  <a:close/>
                  <a:moveTo>
                    <a:pt x="91270" y="16670"/>
                  </a:moveTo>
                  <a:cubicBezTo>
                    <a:pt x="50177" y="16670"/>
                    <a:pt x="16754" y="50094"/>
                    <a:pt x="16754" y="91186"/>
                  </a:cubicBezTo>
                  <a:cubicBezTo>
                    <a:pt x="16754" y="132278"/>
                    <a:pt x="50177" y="165702"/>
                    <a:pt x="91270" y="165702"/>
                  </a:cubicBezTo>
                  <a:cubicBezTo>
                    <a:pt x="132362" y="165702"/>
                    <a:pt x="165786" y="132278"/>
                    <a:pt x="165786" y="91186"/>
                  </a:cubicBezTo>
                  <a:cubicBezTo>
                    <a:pt x="165869" y="50094"/>
                    <a:pt x="132362" y="16670"/>
                    <a:pt x="91270" y="16670"/>
                  </a:cubicBezTo>
                  <a:close/>
                </a:path>
              </a:pathLst>
            </a:custGeom>
            <a:grpFill/>
            <a:ln w="8334" cap="flat">
              <a:noFill/>
              <a:prstDash val="solid"/>
              <a:miter/>
            </a:ln>
          </p:spPr>
          <p:txBody>
            <a:bodyPr rtlCol="0" anchor="ctr"/>
            <a:lstStyle/>
            <a:p>
              <a:endParaRPr lang="en-US"/>
            </a:p>
          </p:txBody>
        </p:sp>
        <p:sp>
          <p:nvSpPr>
            <p:cNvPr id="1808" name="Forma libre: forma 1807">
              <a:extLst>
                <a:ext uri="{FF2B5EF4-FFF2-40B4-BE49-F238E27FC236}">
                  <a16:creationId xmlns:a16="http://schemas.microsoft.com/office/drawing/2014/main" id="{9795C56A-9589-488F-80BF-5EB4DF352754}"/>
                </a:ext>
              </a:extLst>
            </p:cNvPr>
            <p:cNvSpPr/>
            <p:nvPr/>
          </p:nvSpPr>
          <p:spPr>
            <a:xfrm>
              <a:off x="7805867" y="1789521"/>
              <a:ext cx="242885" cy="242885"/>
            </a:xfrm>
            <a:custGeom>
              <a:avLst/>
              <a:gdLst>
                <a:gd name="connsiteX0" fmla="*/ 121443 w 242885"/>
                <a:gd name="connsiteY0" fmla="*/ 242886 h 242885"/>
                <a:gd name="connsiteX1" fmla="*/ 0 w 242885"/>
                <a:gd name="connsiteY1" fmla="*/ 121443 h 242885"/>
                <a:gd name="connsiteX2" fmla="*/ 121443 w 242885"/>
                <a:gd name="connsiteY2" fmla="*/ 0 h 242885"/>
                <a:gd name="connsiteX3" fmla="*/ 242885 w 242885"/>
                <a:gd name="connsiteY3" fmla="*/ 121443 h 242885"/>
                <a:gd name="connsiteX4" fmla="*/ 121443 w 242885"/>
                <a:gd name="connsiteY4" fmla="*/ 242886 h 242885"/>
                <a:gd name="connsiteX5" fmla="*/ 121443 w 242885"/>
                <a:gd name="connsiteY5" fmla="*/ 16837 h 242885"/>
                <a:gd name="connsiteX6" fmla="*/ 16837 w 242885"/>
                <a:gd name="connsiteY6" fmla="*/ 121443 h 242885"/>
                <a:gd name="connsiteX7" fmla="*/ 121443 w 242885"/>
                <a:gd name="connsiteY7" fmla="*/ 226049 h 242885"/>
                <a:gd name="connsiteX8" fmla="*/ 226048 w 242885"/>
                <a:gd name="connsiteY8" fmla="*/ 121443 h 242885"/>
                <a:gd name="connsiteX9" fmla="*/ 121443 w 242885"/>
                <a:gd name="connsiteY9" fmla="*/ 16837 h 242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885" h="242885">
                  <a:moveTo>
                    <a:pt x="121443" y="242886"/>
                  </a:moveTo>
                  <a:cubicBezTo>
                    <a:pt x="54512" y="242886"/>
                    <a:pt x="0" y="188457"/>
                    <a:pt x="0" y="121443"/>
                  </a:cubicBezTo>
                  <a:cubicBezTo>
                    <a:pt x="0" y="54512"/>
                    <a:pt x="54512" y="0"/>
                    <a:pt x="121443" y="0"/>
                  </a:cubicBezTo>
                  <a:cubicBezTo>
                    <a:pt x="188374" y="0"/>
                    <a:pt x="242885" y="54512"/>
                    <a:pt x="242885" y="121443"/>
                  </a:cubicBezTo>
                  <a:cubicBezTo>
                    <a:pt x="242885" y="188457"/>
                    <a:pt x="188457" y="242886"/>
                    <a:pt x="121443" y="242886"/>
                  </a:cubicBezTo>
                  <a:close/>
                  <a:moveTo>
                    <a:pt x="121443" y="16837"/>
                  </a:moveTo>
                  <a:cubicBezTo>
                    <a:pt x="63764" y="16837"/>
                    <a:pt x="16837" y="63764"/>
                    <a:pt x="16837" y="121443"/>
                  </a:cubicBezTo>
                  <a:cubicBezTo>
                    <a:pt x="16837" y="179122"/>
                    <a:pt x="63764" y="226049"/>
                    <a:pt x="121443" y="226049"/>
                  </a:cubicBezTo>
                  <a:cubicBezTo>
                    <a:pt x="179122" y="226049"/>
                    <a:pt x="226048" y="179122"/>
                    <a:pt x="226048" y="121443"/>
                  </a:cubicBezTo>
                  <a:cubicBezTo>
                    <a:pt x="226132" y="63764"/>
                    <a:pt x="179205" y="16837"/>
                    <a:pt x="121443" y="16837"/>
                  </a:cubicBezTo>
                  <a:close/>
                </a:path>
              </a:pathLst>
            </a:custGeom>
            <a:grpFill/>
            <a:ln w="8334" cap="flat">
              <a:noFill/>
              <a:prstDash val="solid"/>
              <a:miter/>
            </a:ln>
          </p:spPr>
          <p:txBody>
            <a:bodyPr rtlCol="0" anchor="ctr"/>
            <a:lstStyle/>
            <a:p>
              <a:endParaRPr lang="en-US"/>
            </a:p>
          </p:txBody>
        </p:sp>
        <p:sp>
          <p:nvSpPr>
            <p:cNvPr id="1809" name="Forma libre: forma 1808">
              <a:extLst>
                <a:ext uri="{FF2B5EF4-FFF2-40B4-BE49-F238E27FC236}">
                  <a16:creationId xmlns:a16="http://schemas.microsoft.com/office/drawing/2014/main" id="{F526B230-4DA2-44E8-A2DE-44B57CB48FB0}"/>
                </a:ext>
              </a:extLst>
            </p:cNvPr>
            <p:cNvSpPr/>
            <p:nvPr/>
          </p:nvSpPr>
          <p:spPr>
            <a:xfrm>
              <a:off x="7642666" y="2034907"/>
              <a:ext cx="123526" cy="123526"/>
            </a:xfrm>
            <a:custGeom>
              <a:avLst/>
              <a:gdLst>
                <a:gd name="connsiteX0" fmla="*/ 61763 w 123526"/>
                <a:gd name="connsiteY0" fmla="*/ 123527 h 123526"/>
                <a:gd name="connsiteX1" fmla="*/ 0 w 123526"/>
                <a:gd name="connsiteY1" fmla="*/ 61763 h 123526"/>
                <a:gd name="connsiteX2" fmla="*/ 61763 w 123526"/>
                <a:gd name="connsiteY2" fmla="*/ 0 h 123526"/>
                <a:gd name="connsiteX3" fmla="*/ 123526 w 123526"/>
                <a:gd name="connsiteY3" fmla="*/ 61763 h 123526"/>
                <a:gd name="connsiteX4" fmla="*/ 61763 w 123526"/>
                <a:gd name="connsiteY4" fmla="*/ 123527 h 123526"/>
                <a:gd name="connsiteX5" fmla="*/ 61763 w 123526"/>
                <a:gd name="connsiteY5" fmla="*/ 16754 h 123526"/>
                <a:gd name="connsiteX6" fmla="*/ 16754 w 123526"/>
                <a:gd name="connsiteY6" fmla="*/ 61763 h 123526"/>
                <a:gd name="connsiteX7" fmla="*/ 61763 w 123526"/>
                <a:gd name="connsiteY7" fmla="*/ 106773 h 123526"/>
                <a:gd name="connsiteX8" fmla="*/ 106773 w 123526"/>
                <a:gd name="connsiteY8" fmla="*/ 61763 h 123526"/>
                <a:gd name="connsiteX9" fmla="*/ 61763 w 123526"/>
                <a:gd name="connsiteY9" fmla="*/ 16754 h 1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526" h="123526">
                  <a:moveTo>
                    <a:pt x="61763" y="123527"/>
                  </a:moveTo>
                  <a:cubicBezTo>
                    <a:pt x="27673" y="123527"/>
                    <a:pt x="0" y="95854"/>
                    <a:pt x="0" y="61763"/>
                  </a:cubicBezTo>
                  <a:cubicBezTo>
                    <a:pt x="0" y="27673"/>
                    <a:pt x="27673" y="0"/>
                    <a:pt x="61763" y="0"/>
                  </a:cubicBezTo>
                  <a:cubicBezTo>
                    <a:pt x="95854" y="0"/>
                    <a:pt x="123526" y="27673"/>
                    <a:pt x="123526" y="61763"/>
                  </a:cubicBezTo>
                  <a:cubicBezTo>
                    <a:pt x="123526" y="95854"/>
                    <a:pt x="95854" y="123527"/>
                    <a:pt x="61763" y="123527"/>
                  </a:cubicBezTo>
                  <a:close/>
                  <a:moveTo>
                    <a:pt x="61763" y="16754"/>
                  </a:moveTo>
                  <a:cubicBezTo>
                    <a:pt x="36925" y="16754"/>
                    <a:pt x="16754" y="36925"/>
                    <a:pt x="16754" y="61763"/>
                  </a:cubicBezTo>
                  <a:cubicBezTo>
                    <a:pt x="16754" y="86602"/>
                    <a:pt x="36925" y="106773"/>
                    <a:pt x="61763" y="106773"/>
                  </a:cubicBezTo>
                  <a:cubicBezTo>
                    <a:pt x="86602" y="106773"/>
                    <a:pt x="106773" y="86602"/>
                    <a:pt x="106773" y="61763"/>
                  </a:cubicBezTo>
                  <a:cubicBezTo>
                    <a:pt x="106773" y="36925"/>
                    <a:pt x="86602" y="16754"/>
                    <a:pt x="61763" y="16754"/>
                  </a:cubicBezTo>
                  <a:close/>
                </a:path>
              </a:pathLst>
            </a:custGeom>
            <a:grpFill/>
            <a:ln w="8334" cap="flat">
              <a:noFill/>
              <a:prstDash val="solid"/>
              <a:miter/>
            </a:ln>
          </p:spPr>
          <p:txBody>
            <a:bodyPr rtlCol="0" anchor="ctr"/>
            <a:lstStyle/>
            <a:p>
              <a:endParaRPr lang="en-US"/>
            </a:p>
          </p:txBody>
        </p:sp>
        <p:sp>
          <p:nvSpPr>
            <p:cNvPr id="1810" name="Forma libre: forma 1809">
              <a:extLst>
                <a:ext uri="{FF2B5EF4-FFF2-40B4-BE49-F238E27FC236}">
                  <a16:creationId xmlns:a16="http://schemas.microsoft.com/office/drawing/2014/main" id="{BF25304D-F58E-4A43-A6B7-D74DF169B46A}"/>
                </a:ext>
              </a:extLst>
            </p:cNvPr>
            <p:cNvSpPr/>
            <p:nvPr/>
          </p:nvSpPr>
          <p:spPr>
            <a:xfrm>
              <a:off x="7696010" y="2056828"/>
              <a:ext cx="48176" cy="48177"/>
            </a:xfrm>
            <a:custGeom>
              <a:avLst/>
              <a:gdLst>
                <a:gd name="connsiteX0" fmla="*/ 39759 w 48176"/>
                <a:gd name="connsiteY0" fmla="*/ 48177 h 48177"/>
                <a:gd name="connsiteX1" fmla="*/ 31340 w 48176"/>
                <a:gd name="connsiteY1" fmla="*/ 39759 h 48177"/>
                <a:gd name="connsiteX2" fmla="*/ 8418 w 48176"/>
                <a:gd name="connsiteY2" fmla="*/ 16837 h 48177"/>
                <a:gd name="connsiteX3" fmla="*/ 0 w 48176"/>
                <a:gd name="connsiteY3" fmla="*/ 8418 h 48177"/>
                <a:gd name="connsiteX4" fmla="*/ 8418 w 48176"/>
                <a:gd name="connsiteY4" fmla="*/ 0 h 48177"/>
                <a:gd name="connsiteX5" fmla="*/ 48177 w 48176"/>
                <a:gd name="connsiteY5" fmla="*/ 39759 h 48177"/>
                <a:gd name="connsiteX6" fmla="*/ 39759 w 48176"/>
                <a:gd name="connsiteY6" fmla="*/ 48177 h 48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76" h="48177">
                  <a:moveTo>
                    <a:pt x="39759" y="48177"/>
                  </a:moveTo>
                  <a:cubicBezTo>
                    <a:pt x="35091" y="48177"/>
                    <a:pt x="31340" y="44426"/>
                    <a:pt x="31340" y="39759"/>
                  </a:cubicBezTo>
                  <a:cubicBezTo>
                    <a:pt x="31340" y="27089"/>
                    <a:pt x="21005" y="16837"/>
                    <a:pt x="8418" y="16837"/>
                  </a:cubicBezTo>
                  <a:cubicBezTo>
                    <a:pt x="3751" y="16837"/>
                    <a:pt x="0" y="13086"/>
                    <a:pt x="0" y="8418"/>
                  </a:cubicBezTo>
                  <a:cubicBezTo>
                    <a:pt x="0" y="3751"/>
                    <a:pt x="3751" y="0"/>
                    <a:pt x="8418" y="0"/>
                  </a:cubicBezTo>
                  <a:cubicBezTo>
                    <a:pt x="30340" y="0"/>
                    <a:pt x="48177" y="17837"/>
                    <a:pt x="48177" y="39759"/>
                  </a:cubicBezTo>
                  <a:cubicBezTo>
                    <a:pt x="48177" y="44426"/>
                    <a:pt x="44426" y="48177"/>
                    <a:pt x="39759" y="48177"/>
                  </a:cubicBezTo>
                  <a:close/>
                </a:path>
              </a:pathLst>
            </a:custGeom>
            <a:grpFill/>
            <a:ln w="8334" cap="flat">
              <a:noFill/>
              <a:prstDash val="solid"/>
              <a:miter/>
            </a:ln>
          </p:spPr>
          <p:txBody>
            <a:bodyPr rtlCol="0" anchor="ctr"/>
            <a:lstStyle/>
            <a:p>
              <a:endParaRPr lang="en-US"/>
            </a:p>
          </p:txBody>
        </p:sp>
        <p:sp>
          <p:nvSpPr>
            <p:cNvPr id="1811" name="Forma libre: forma 1810">
              <a:extLst>
                <a:ext uri="{FF2B5EF4-FFF2-40B4-BE49-F238E27FC236}">
                  <a16:creationId xmlns:a16="http://schemas.microsoft.com/office/drawing/2014/main" id="{0E830F0A-928A-4F98-A33B-0F1168D3D0CC}"/>
                </a:ext>
              </a:extLst>
            </p:cNvPr>
            <p:cNvSpPr/>
            <p:nvPr/>
          </p:nvSpPr>
          <p:spPr>
            <a:xfrm>
              <a:off x="7519056" y="1818610"/>
              <a:ext cx="92186" cy="92186"/>
            </a:xfrm>
            <a:custGeom>
              <a:avLst/>
              <a:gdLst>
                <a:gd name="connsiteX0" fmla="*/ 46093 w 92186"/>
                <a:gd name="connsiteY0" fmla="*/ 92186 h 92186"/>
                <a:gd name="connsiteX1" fmla="*/ 0 w 92186"/>
                <a:gd name="connsiteY1" fmla="*/ 46093 h 92186"/>
                <a:gd name="connsiteX2" fmla="*/ 46093 w 92186"/>
                <a:gd name="connsiteY2" fmla="*/ 0 h 92186"/>
                <a:gd name="connsiteX3" fmla="*/ 92186 w 92186"/>
                <a:gd name="connsiteY3" fmla="*/ 46093 h 92186"/>
                <a:gd name="connsiteX4" fmla="*/ 46093 w 92186"/>
                <a:gd name="connsiteY4" fmla="*/ 92186 h 92186"/>
                <a:gd name="connsiteX5" fmla="*/ 46093 w 92186"/>
                <a:gd name="connsiteY5" fmla="*/ 16754 h 92186"/>
                <a:gd name="connsiteX6" fmla="*/ 16754 w 92186"/>
                <a:gd name="connsiteY6" fmla="*/ 46093 h 92186"/>
                <a:gd name="connsiteX7" fmla="*/ 46093 w 92186"/>
                <a:gd name="connsiteY7" fmla="*/ 75433 h 92186"/>
                <a:gd name="connsiteX8" fmla="*/ 75433 w 92186"/>
                <a:gd name="connsiteY8" fmla="*/ 46093 h 92186"/>
                <a:gd name="connsiteX9" fmla="*/ 46093 w 92186"/>
                <a:gd name="connsiteY9" fmla="*/ 16754 h 9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186" h="92186">
                  <a:moveTo>
                    <a:pt x="46093" y="92186"/>
                  </a:moveTo>
                  <a:cubicBezTo>
                    <a:pt x="20671" y="92186"/>
                    <a:pt x="0" y="71515"/>
                    <a:pt x="0" y="46093"/>
                  </a:cubicBezTo>
                  <a:cubicBezTo>
                    <a:pt x="0" y="20671"/>
                    <a:pt x="20671" y="0"/>
                    <a:pt x="46093" y="0"/>
                  </a:cubicBezTo>
                  <a:cubicBezTo>
                    <a:pt x="71515" y="0"/>
                    <a:pt x="92186" y="20671"/>
                    <a:pt x="92186" y="46093"/>
                  </a:cubicBezTo>
                  <a:cubicBezTo>
                    <a:pt x="92270" y="71515"/>
                    <a:pt x="71515" y="92186"/>
                    <a:pt x="46093" y="92186"/>
                  </a:cubicBezTo>
                  <a:close/>
                  <a:moveTo>
                    <a:pt x="46093" y="16754"/>
                  </a:moveTo>
                  <a:cubicBezTo>
                    <a:pt x="29923" y="16754"/>
                    <a:pt x="16754" y="29923"/>
                    <a:pt x="16754" y="46093"/>
                  </a:cubicBezTo>
                  <a:cubicBezTo>
                    <a:pt x="16754" y="62263"/>
                    <a:pt x="29923" y="75433"/>
                    <a:pt x="46093" y="75433"/>
                  </a:cubicBezTo>
                  <a:cubicBezTo>
                    <a:pt x="62263" y="75433"/>
                    <a:pt x="75433" y="62263"/>
                    <a:pt x="75433" y="46093"/>
                  </a:cubicBezTo>
                  <a:cubicBezTo>
                    <a:pt x="75433" y="29923"/>
                    <a:pt x="62263" y="16754"/>
                    <a:pt x="46093" y="16754"/>
                  </a:cubicBezTo>
                  <a:close/>
                </a:path>
              </a:pathLst>
            </a:custGeom>
            <a:grpFill/>
            <a:ln w="8334" cap="flat">
              <a:noFill/>
              <a:prstDash val="solid"/>
              <a:miter/>
            </a:ln>
          </p:spPr>
          <p:txBody>
            <a:bodyPr rtlCol="0" anchor="ctr"/>
            <a:lstStyle/>
            <a:p>
              <a:endParaRPr lang="en-US"/>
            </a:p>
          </p:txBody>
        </p:sp>
        <p:sp>
          <p:nvSpPr>
            <p:cNvPr id="1812" name="Forma libre: forma 1811">
              <a:extLst>
                <a:ext uri="{FF2B5EF4-FFF2-40B4-BE49-F238E27FC236}">
                  <a16:creationId xmlns:a16="http://schemas.microsoft.com/office/drawing/2014/main" id="{B6A6F6C5-7585-4C95-84E2-F3A5CDF00BFC}"/>
                </a:ext>
              </a:extLst>
            </p:cNvPr>
            <p:cNvSpPr/>
            <p:nvPr/>
          </p:nvSpPr>
          <p:spPr>
            <a:xfrm>
              <a:off x="7541227" y="1840782"/>
              <a:ext cx="32340" cy="32340"/>
            </a:xfrm>
            <a:custGeom>
              <a:avLst/>
              <a:gdLst>
                <a:gd name="connsiteX0" fmla="*/ 8418 w 32340"/>
                <a:gd name="connsiteY0" fmla="*/ 32340 h 32340"/>
                <a:gd name="connsiteX1" fmla="*/ 0 w 32340"/>
                <a:gd name="connsiteY1" fmla="*/ 23922 h 32340"/>
                <a:gd name="connsiteX2" fmla="*/ 23922 w 32340"/>
                <a:gd name="connsiteY2" fmla="*/ 0 h 32340"/>
                <a:gd name="connsiteX3" fmla="*/ 32340 w 32340"/>
                <a:gd name="connsiteY3" fmla="*/ 8418 h 32340"/>
                <a:gd name="connsiteX4" fmla="*/ 23922 w 32340"/>
                <a:gd name="connsiteY4" fmla="*/ 16837 h 32340"/>
                <a:gd name="connsiteX5" fmla="*/ 16837 w 32340"/>
                <a:gd name="connsiteY5" fmla="*/ 23922 h 32340"/>
                <a:gd name="connsiteX6" fmla="*/ 8418 w 32340"/>
                <a:gd name="connsiteY6" fmla="*/ 32340 h 32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40" h="32340">
                  <a:moveTo>
                    <a:pt x="8418" y="32340"/>
                  </a:moveTo>
                  <a:cubicBezTo>
                    <a:pt x="3751" y="32340"/>
                    <a:pt x="0" y="28589"/>
                    <a:pt x="0" y="23922"/>
                  </a:cubicBezTo>
                  <a:cubicBezTo>
                    <a:pt x="0" y="10752"/>
                    <a:pt x="10752" y="0"/>
                    <a:pt x="23922" y="0"/>
                  </a:cubicBezTo>
                  <a:cubicBezTo>
                    <a:pt x="28589" y="0"/>
                    <a:pt x="32340" y="3751"/>
                    <a:pt x="32340" y="8418"/>
                  </a:cubicBezTo>
                  <a:cubicBezTo>
                    <a:pt x="32340" y="13086"/>
                    <a:pt x="28589" y="16837"/>
                    <a:pt x="23922" y="16837"/>
                  </a:cubicBezTo>
                  <a:cubicBezTo>
                    <a:pt x="20004" y="16837"/>
                    <a:pt x="16837" y="20004"/>
                    <a:pt x="16837" y="23922"/>
                  </a:cubicBezTo>
                  <a:cubicBezTo>
                    <a:pt x="16837" y="28589"/>
                    <a:pt x="13086" y="32340"/>
                    <a:pt x="8418" y="32340"/>
                  </a:cubicBezTo>
                  <a:close/>
                </a:path>
              </a:pathLst>
            </a:custGeom>
            <a:grpFill/>
            <a:ln w="8334" cap="flat">
              <a:noFill/>
              <a:prstDash val="solid"/>
              <a:miter/>
            </a:ln>
          </p:spPr>
          <p:txBody>
            <a:bodyPr rtlCol="0" anchor="ctr"/>
            <a:lstStyle/>
            <a:p>
              <a:endParaRPr lang="en-US"/>
            </a:p>
          </p:txBody>
        </p:sp>
        <p:sp>
          <p:nvSpPr>
            <p:cNvPr id="1813" name="Forma libre: forma 1812">
              <a:extLst>
                <a:ext uri="{FF2B5EF4-FFF2-40B4-BE49-F238E27FC236}">
                  <a16:creationId xmlns:a16="http://schemas.microsoft.com/office/drawing/2014/main" id="{E03EDDF3-8E06-4F52-A9F4-3899AC137E97}"/>
                </a:ext>
              </a:extLst>
            </p:cNvPr>
            <p:cNvSpPr/>
            <p:nvPr/>
          </p:nvSpPr>
          <p:spPr>
            <a:xfrm>
              <a:off x="7569249" y="1891956"/>
              <a:ext cx="108909" cy="172540"/>
            </a:xfrm>
            <a:custGeom>
              <a:avLst/>
              <a:gdLst>
                <a:gd name="connsiteX0" fmla="*/ 100589 w 108909"/>
                <a:gd name="connsiteY0" fmla="*/ 172540 h 172540"/>
                <a:gd name="connsiteX1" fmla="*/ 93338 w 108909"/>
                <a:gd name="connsiteY1" fmla="*/ 168456 h 172540"/>
                <a:gd name="connsiteX2" fmla="*/ 1152 w 108909"/>
                <a:gd name="connsiteY2" fmla="*/ 12673 h 172540"/>
                <a:gd name="connsiteX3" fmla="*/ 4069 w 108909"/>
                <a:gd name="connsiteY3" fmla="*/ 1170 h 172540"/>
                <a:gd name="connsiteX4" fmla="*/ 15571 w 108909"/>
                <a:gd name="connsiteY4" fmla="*/ 4088 h 172540"/>
                <a:gd name="connsiteX5" fmla="*/ 107758 w 108909"/>
                <a:gd name="connsiteY5" fmla="*/ 159871 h 172540"/>
                <a:gd name="connsiteX6" fmla="*/ 104840 w 108909"/>
                <a:gd name="connsiteY6" fmla="*/ 171374 h 172540"/>
                <a:gd name="connsiteX7" fmla="*/ 100589 w 108909"/>
                <a:gd name="connsiteY7" fmla="*/ 172540 h 17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09" h="172540">
                  <a:moveTo>
                    <a:pt x="100589" y="172540"/>
                  </a:moveTo>
                  <a:cubicBezTo>
                    <a:pt x="97756" y="172540"/>
                    <a:pt x="94922" y="171040"/>
                    <a:pt x="93338" y="168456"/>
                  </a:cubicBezTo>
                  <a:lnTo>
                    <a:pt x="1152" y="12673"/>
                  </a:lnTo>
                  <a:cubicBezTo>
                    <a:pt x="-1182" y="8672"/>
                    <a:pt x="151" y="3504"/>
                    <a:pt x="4069" y="1170"/>
                  </a:cubicBezTo>
                  <a:cubicBezTo>
                    <a:pt x="8070" y="-1164"/>
                    <a:pt x="13237" y="87"/>
                    <a:pt x="15571" y="4088"/>
                  </a:cubicBezTo>
                  <a:lnTo>
                    <a:pt x="107758" y="159871"/>
                  </a:lnTo>
                  <a:cubicBezTo>
                    <a:pt x="110092" y="163872"/>
                    <a:pt x="108758" y="169040"/>
                    <a:pt x="104840" y="171374"/>
                  </a:cubicBezTo>
                  <a:cubicBezTo>
                    <a:pt x="103507" y="172124"/>
                    <a:pt x="102006" y="172540"/>
                    <a:pt x="100589" y="172540"/>
                  </a:cubicBezTo>
                  <a:close/>
                </a:path>
              </a:pathLst>
            </a:custGeom>
            <a:grpFill/>
            <a:ln w="8334" cap="flat">
              <a:noFill/>
              <a:prstDash val="solid"/>
              <a:miter/>
            </a:ln>
          </p:spPr>
          <p:txBody>
            <a:bodyPr rtlCol="0" anchor="ctr"/>
            <a:lstStyle/>
            <a:p>
              <a:endParaRPr lang="en-US"/>
            </a:p>
          </p:txBody>
        </p:sp>
        <p:sp>
          <p:nvSpPr>
            <p:cNvPr id="1814" name="Forma libre: forma 1813">
              <a:extLst>
                <a:ext uri="{FF2B5EF4-FFF2-40B4-BE49-F238E27FC236}">
                  <a16:creationId xmlns:a16="http://schemas.microsoft.com/office/drawing/2014/main" id="{DA8AE60D-80EB-4FC9-9478-085C7A644306}"/>
                </a:ext>
              </a:extLst>
            </p:cNvPr>
            <p:cNvSpPr/>
            <p:nvPr/>
          </p:nvSpPr>
          <p:spPr>
            <a:xfrm>
              <a:off x="7749384" y="1992540"/>
              <a:ext cx="117801" cy="112465"/>
            </a:xfrm>
            <a:custGeom>
              <a:avLst/>
              <a:gdLst>
                <a:gd name="connsiteX0" fmla="*/ 8390 w 117801"/>
                <a:gd name="connsiteY0" fmla="*/ 112465 h 112465"/>
                <a:gd name="connsiteX1" fmla="*/ 2305 w 117801"/>
                <a:gd name="connsiteY1" fmla="*/ 109881 h 112465"/>
                <a:gd name="connsiteX2" fmla="*/ 2638 w 117801"/>
                <a:gd name="connsiteY2" fmla="*/ 98045 h 112465"/>
                <a:gd name="connsiteX3" fmla="*/ 103660 w 117801"/>
                <a:gd name="connsiteY3" fmla="*/ 2275 h 112465"/>
                <a:gd name="connsiteX4" fmla="*/ 115496 w 117801"/>
                <a:gd name="connsiteY4" fmla="*/ 2608 h 112465"/>
                <a:gd name="connsiteX5" fmla="*/ 115163 w 117801"/>
                <a:gd name="connsiteY5" fmla="*/ 14444 h 112465"/>
                <a:gd name="connsiteX6" fmla="*/ 14141 w 117801"/>
                <a:gd name="connsiteY6" fmla="*/ 110215 h 112465"/>
                <a:gd name="connsiteX7" fmla="*/ 8390 w 117801"/>
                <a:gd name="connsiteY7" fmla="*/ 112465 h 11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801" h="112465">
                  <a:moveTo>
                    <a:pt x="8390" y="112465"/>
                  </a:moveTo>
                  <a:cubicBezTo>
                    <a:pt x="6139" y="112465"/>
                    <a:pt x="3972" y="111548"/>
                    <a:pt x="2305" y="109881"/>
                  </a:cubicBezTo>
                  <a:cubicBezTo>
                    <a:pt x="-862" y="106547"/>
                    <a:pt x="-779" y="101213"/>
                    <a:pt x="2638" y="98045"/>
                  </a:cubicBezTo>
                  <a:lnTo>
                    <a:pt x="103660" y="2275"/>
                  </a:lnTo>
                  <a:cubicBezTo>
                    <a:pt x="106994" y="-892"/>
                    <a:pt x="112329" y="-726"/>
                    <a:pt x="115496" y="2608"/>
                  </a:cubicBezTo>
                  <a:cubicBezTo>
                    <a:pt x="118663" y="5942"/>
                    <a:pt x="118580" y="11277"/>
                    <a:pt x="115163" y="14444"/>
                  </a:cubicBezTo>
                  <a:lnTo>
                    <a:pt x="14141" y="110215"/>
                  </a:lnTo>
                  <a:cubicBezTo>
                    <a:pt x="12557" y="111715"/>
                    <a:pt x="10473" y="112465"/>
                    <a:pt x="8390" y="112465"/>
                  </a:cubicBezTo>
                  <a:close/>
                </a:path>
              </a:pathLst>
            </a:custGeom>
            <a:grpFill/>
            <a:ln w="8334" cap="flat">
              <a:noFill/>
              <a:prstDash val="solid"/>
              <a:miter/>
            </a:ln>
          </p:spPr>
          <p:txBody>
            <a:bodyPr rtlCol="0" anchor="ctr"/>
            <a:lstStyle/>
            <a:p>
              <a:endParaRPr lang="en-US"/>
            </a:p>
          </p:txBody>
        </p:sp>
        <p:sp>
          <p:nvSpPr>
            <p:cNvPr id="1815" name="Forma libre: forma 1814">
              <a:extLst>
                <a:ext uri="{FF2B5EF4-FFF2-40B4-BE49-F238E27FC236}">
                  <a16:creationId xmlns:a16="http://schemas.microsoft.com/office/drawing/2014/main" id="{9DED8FBE-D0F4-4E8A-8746-F46FCCF53601}"/>
                </a:ext>
              </a:extLst>
            </p:cNvPr>
            <p:cNvSpPr/>
            <p:nvPr/>
          </p:nvSpPr>
          <p:spPr>
            <a:xfrm>
              <a:off x="7589654" y="2141596"/>
              <a:ext cx="388666" cy="16836"/>
            </a:xfrm>
            <a:custGeom>
              <a:avLst/>
              <a:gdLst>
                <a:gd name="connsiteX0" fmla="*/ 380248 w 388666"/>
                <a:gd name="connsiteY0" fmla="*/ 16837 h 16836"/>
                <a:gd name="connsiteX1" fmla="*/ 8418 w 388666"/>
                <a:gd name="connsiteY1" fmla="*/ 16837 h 16836"/>
                <a:gd name="connsiteX2" fmla="*/ 0 w 388666"/>
                <a:gd name="connsiteY2" fmla="*/ 8418 h 16836"/>
                <a:gd name="connsiteX3" fmla="*/ 8418 w 388666"/>
                <a:gd name="connsiteY3" fmla="*/ 0 h 16836"/>
                <a:gd name="connsiteX4" fmla="*/ 380248 w 388666"/>
                <a:gd name="connsiteY4" fmla="*/ 0 h 16836"/>
                <a:gd name="connsiteX5" fmla="*/ 388667 w 388666"/>
                <a:gd name="connsiteY5" fmla="*/ 8418 h 16836"/>
                <a:gd name="connsiteX6" fmla="*/ 380248 w 388666"/>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666" h="16836">
                  <a:moveTo>
                    <a:pt x="380248" y="16837"/>
                  </a:moveTo>
                  <a:lnTo>
                    <a:pt x="8418" y="16837"/>
                  </a:lnTo>
                  <a:cubicBezTo>
                    <a:pt x="3751" y="16837"/>
                    <a:pt x="0" y="13086"/>
                    <a:pt x="0" y="8418"/>
                  </a:cubicBezTo>
                  <a:cubicBezTo>
                    <a:pt x="0" y="3751"/>
                    <a:pt x="3751" y="0"/>
                    <a:pt x="8418" y="0"/>
                  </a:cubicBezTo>
                  <a:lnTo>
                    <a:pt x="380248" y="0"/>
                  </a:lnTo>
                  <a:cubicBezTo>
                    <a:pt x="384916" y="0"/>
                    <a:pt x="388667" y="3751"/>
                    <a:pt x="388667" y="8418"/>
                  </a:cubicBezTo>
                  <a:cubicBezTo>
                    <a:pt x="388667" y="13086"/>
                    <a:pt x="384916" y="16837"/>
                    <a:pt x="380248" y="16837"/>
                  </a:cubicBezTo>
                  <a:close/>
                </a:path>
              </a:pathLst>
            </a:custGeom>
            <a:grpFill/>
            <a:ln w="8334" cap="flat">
              <a:noFill/>
              <a:prstDash val="solid"/>
              <a:miter/>
            </a:ln>
          </p:spPr>
          <p:txBody>
            <a:bodyPr rtlCol="0" anchor="ctr"/>
            <a:lstStyle/>
            <a:p>
              <a:endParaRPr lang="en-US"/>
            </a:p>
          </p:txBody>
        </p:sp>
      </p:grpSp>
      <p:grpSp>
        <p:nvGrpSpPr>
          <p:cNvPr id="1816" name="Gráfico 5">
            <a:extLst>
              <a:ext uri="{FF2B5EF4-FFF2-40B4-BE49-F238E27FC236}">
                <a16:creationId xmlns:a16="http://schemas.microsoft.com/office/drawing/2014/main" id="{316DF042-7FA3-4BAB-A8FF-A31E6EC58AB4}"/>
              </a:ext>
            </a:extLst>
          </p:cNvPr>
          <p:cNvGrpSpPr/>
          <p:nvPr/>
        </p:nvGrpSpPr>
        <p:grpSpPr>
          <a:xfrm>
            <a:off x="9525320" y="1702585"/>
            <a:ext cx="512359" cy="455847"/>
            <a:chOff x="9525320" y="1702585"/>
            <a:chExt cx="512359" cy="455847"/>
          </a:xfrm>
          <a:solidFill>
            <a:srgbClr val="000000"/>
          </a:solidFill>
        </p:grpSpPr>
        <p:sp>
          <p:nvSpPr>
            <p:cNvPr id="1817" name="Forma libre: forma 1816">
              <a:extLst>
                <a:ext uri="{FF2B5EF4-FFF2-40B4-BE49-F238E27FC236}">
                  <a16:creationId xmlns:a16="http://schemas.microsoft.com/office/drawing/2014/main" id="{79859048-A313-40F9-BC84-793519B301B1}"/>
                </a:ext>
              </a:extLst>
            </p:cNvPr>
            <p:cNvSpPr/>
            <p:nvPr/>
          </p:nvSpPr>
          <p:spPr>
            <a:xfrm>
              <a:off x="9607254" y="1702585"/>
              <a:ext cx="349158" cy="455847"/>
            </a:xfrm>
            <a:custGeom>
              <a:avLst/>
              <a:gdLst>
                <a:gd name="connsiteX0" fmla="*/ 319735 w 349158"/>
                <a:gd name="connsiteY0" fmla="*/ 455848 h 455847"/>
                <a:gd name="connsiteX1" fmla="*/ 29506 w 349158"/>
                <a:gd name="connsiteY1" fmla="*/ 455848 h 455847"/>
                <a:gd name="connsiteX2" fmla="*/ 21088 w 349158"/>
                <a:gd name="connsiteY2" fmla="*/ 447429 h 455847"/>
                <a:gd name="connsiteX3" fmla="*/ 21088 w 349158"/>
                <a:gd name="connsiteY3" fmla="*/ 80017 h 455847"/>
                <a:gd name="connsiteX4" fmla="*/ 8419 w 349158"/>
                <a:gd name="connsiteY4" fmla="*/ 80017 h 455847"/>
                <a:gd name="connsiteX5" fmla="*/ 0 w 349158"/>
                <a:gd name="connsiteY5" fmla="*/ 71599 h 455847"/>
                <a:gd name="connsiteX6" fmla="*/ 0 w 349158"/>
                <a:gd name="connsiteY6" fmla="*/ 8418 h 455847"/>
                <a:gd name="connsiteX7" fmla="*/ 8419 w 349158"/>
                <a:gd name="connsiteY7" fmla="*/ 0 h 455847"/>
                <a:gd name="connsiteX8" fmla="*/ 340740 w 349158"/>
                <a:gd name="connsiteY8" fmla="*/ 0 h 455847"/>
                <a:gd name="connsiteX9" fmla="*/ 349158 w 349158"/>
                <a:gd name="connsiteY9" fmla="*/ 8418 h 455847"/>
                <a:gd name="connsiteX10" fmla="*/ 349158 w 349158"/>
                <a:gd name="connsiteY10" fmla="*/ 71599 h 455847"/>
                <a:gd name="connsiteX11" fmla="*/ 340740 w 349158"/>
                <a:gd name="connsiteY11" fmla="*/ 80017 h 455847"/>
                <a:gd name="connsiteX12" fmla="*/ 328070 w 349158"/>
                <a:gd name="connsiteY12" fmla="*/ 80017 h 455847"/>
                <a:gd name="connsiteX13" fmla="*/ 328070 w 349158"/>
                <a:gd name="connsiteY13" fmla="*/ 447429 h 455847"/>
                <a:gd name="connsiteX14" fmla="*/ 319735 w 349158"/>
                <a:gd name="connsiteY14" fmla="*/ 455848 h 455847"/>
                <a:gd name="connsiteX15" fmla="*/ 37925 w 349158"/>
                <a:gd name="connsiteY15" fmla="*/ 439011 h 455847"/>
                <a:gd name="connsiteX16" fmla="*/ 311400 w 349158"/>
                <a:gd name="connsiteY16" fmla="*/ 439011 h 455847"/>
                <a:gd name="connsiteX17" fmla="*/ 311400 w 349158"/>
                <a:gd name="connsiteY17" fmla="*/ 71599 h 455847"/>
                <a:gd name="connsiteX18" fmla="*/ 319819 w 349158"/>
                <a:gd name="connsiteY18" fmla="*/ 63180 h 455847"/>
                <a:gd name="connsiteX19" fmla="*/ 332488 w 349158"/>
                <a:gd name="connsiteY19" fmla="*/ 63180 h 455847"/>
                <a:gd name="connsiteX20" fmla="*/ 332488 w 349158"/>
                <a:gd name="connsiteY20" fmla="*/ 16754 h 455847"/>
                <a:gd name="connsiteX21" fmla="*/ 16920 w 349158"/>
                <a:gd name="connsiteY21" fmla="*/ 16754 h 455847"/>
                <a:gd name="connsiteX22" fmla="*/ 16920 w 349158"/>
                <a:gd name="connsiteY22" fmla="*/ 63180 h 455847"/>
                <a:gd name="connsiteX23" fmla="*/ 29590 w 349158"/>
                <a:gd name="connsiteY23" fmla="*/ 63180 h 455847"/>
                <a:gd name="connsiteX24" fmla="*/ 38008 w 349158"/>
                <a:gd name="connsiteY24" fmla="*/ 71599 h 455847"/>
                <a:gd name="connsiteX25" fmla="*/ 38008 w 349158"/>
                <a:gd name="connsiteY25" fmla="*/ 439011 h 45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9158" h="455847">
                  <a:moveTo>
                    <a:pt x="319735" y="455848"/>
                  </a:moveTo>
                  <a:lnTo>
                    <a:pt x="29506" y="455848"/>
                  </a:lnTo>
                  <a:cubicBezTo>
                    <a:pt x="24839" y="455848"/>
                    <a:pt x="21088" y="452097"/>
                    <a:pt x="21088" y="447429"/>
                  </a:cubicBezTo>
                  <a:lnTo>
                    <a:pt x="21088" y="80017"/>
                  </a:lnTo>
                  <a:lnTo>
                    <a:pt x="8419" y="80017"/>
                  </a:lnTo>
                  <a:cubicBezTo>
                    <a:pt x="3751" y="80017"/>
                    <a:pt x="0" y="76266"/>
                    <a:pt x="0" y="71599"/>
                  </a:cubicBezTo>
                  <a:lnTo>
                    <a:pt x="0" y="8418"/>
                  </a:lnTo>
                  <a:cubicBezTo>
                    <a:pt x="0" y="3751"/>
                    <a:pt x="3751" y="0"/>
                    <a:pt x="8419" y="0"/>
                  </a:cubicBezTo>
                  <a:lnTo>
                    <a:pt x="340740" y="0"/>
                  </a:lnTo>
                  <a:cubicBezTo>
                    <a:pt x="345408" y="0"/>
                    <a:pt x="349158" y="3751"/>
                    <a:pt x="349158" y="8418"/>
                  </a:cubicBezTo>
                  <a:lnTo>
                    <a:pt x="349158" y="71599"/>
                  </a:lnTo>
                  <a:cubicBezTo>
                    <a:pt x="349158" y="76266"/>
                    <a:pt x="345408" y="80017"/>
                    <a:pt x="340740" y="80017"/>
                  </a:cubicBezTo>
                  <a:lnTo>
                    <a:pt x="328070" y="80017"/>
                  </a:lnTo>
                  <a:lnTo>
                    <a:pt x="328070" y="447429"/>
                  </a:lnTo>
                  <a:cubicBezTo>
                    <a:pt x="328154" y="452097"/>
                    <a:pt x="324403" y="455848"/>
                    <a:pt x="319735" y="455848"/>
                  </a:cubicBezTo>
                  <a:close/>
                  <a:moveTo>
                    <a:pt x="37925" y="439011"/>
                  </a:moveTo>
                  <a:lnTo>
                    <a:pt x="311400" y="439011"/>
                  </a:lnTo>
                  <a:lnTo>
                    <a:pt x="311400" y="71599"/>
                  </a:lnTo>
                  <a:cubicBezTo>
                    <a:pt x="311400" y="66931"/>
                    <a:pt x="315151" y="63180"/>
                    <a:pt x="319819" y="63180"/>
                  </a:cubicBezTo>
                  <a:lnTo>
                    <a:pt x="332488" y="63180"/>
                  </a:lnTo>
                  <a:lnTo>
                    <a:pt x="332488" y="16754"/>
                  </a:lnTo>
                  <a:lnTo>
                    <a:pt x="16920" y="16754"/>
                  </a:lnTo>
                  <a:lnTo>
                    <a:pt x="16920" y="63180"/>
                  </a:lnTo>
                  <a:lnTo>
                    <a:pt x="29590" y="63180"/>
                  </a:lnTo>
                  <a:cubicBezTo>
                    <a:pt x="34257" y="63180"/>
                    <a:pt x="38008" y="66931"/>
                    <a:pt x="38008" y="71599"/>
                  </a:cubicBezTo>
                  <a:lnTo>
                    <a:pt x="38008" y="439011"/>
                  </a:lnTo>
                  <a:close/>
                </a:path>
              </a:pathLst>
            </a:custGeom>
            <a:grpFill/>
            <a:ln w="8334" cap="flat">
              <a:noFill/>
              <a:prstDash val="solid"/>
              <a:miter/>
            </a:ln>
          </p:spPr>
          <p:txBody>
            <a:bodyPr rtlCol="0" anchor="ctr"/>
            <a:lstStyle/>
            <a:p>
              <a:endParaRPr lang="en-US"/>
            </a:p>
          </p:txBody>
        </p:sp>
        <p:sp>
          <p:nvSpPr>
            <p:cNvPr id="1818" name="Forma libre: forma 1817">
              <a:extLst>
                <a:ext uri="{FF2B5EF4-FFF2-40B4-BE49-F238E27FC236}">
                  <a16:creationId xmlns:a16="http://schemas.microsoft.com/office/drawing/2014/main" id="{9D35A94A-E369-4CBE-9046-D4DD42E9EAC4}"/>
                </a:ext>
              </a:extLst>
            </p:cNvPr>
            <p:cNvSpPr/>
            <p:nvPr/>
          </p:nvSpPr>
          <p:spPr>
            <a:xfrm>
              <a:off x="9918571" y="1869788"/>
              <a:ext cx="94186" cy="288645"/>
            </a:xfrm>
            <a:custGeom>
              <a:avLst/>
              <a:gdLst>
                <a:gd name="connsiteX0" fmla="*/ 85768 w 94186"/>
                <a:gd name="connsiteY0" fmla="*/ 288645 h 288645"/>
                <a:gd name="connsiteX1" fmla="*/ 8418 w 94186"/>
                <a:gd name="connsiteY1" fmla="*/ 288645 h 288645"/>
                <a:gd name="connsiteX2" fmla="*/ 0 w 94186"/>
                <a:gd name="connsiteY2" fmla="*/ 280227 h 288645"/>
                <a:gd name="connsiteX3" fmla="*/ 0 w 94186"/>
                <a:gd name="connsiteY3" fmla="*/ 8418 h 288645"/>
                <a:gd name="connsiteX4" fmla="*/ 8418 w 94186"/>
                <a:gd name="connsiteY4" fmla="*/ 0 h 288645"/>
                <a:gd name="connsiteX5" fmla="*/ 85768 w 94186"/>
                <a:gd name="connsiteY5" fmla="*/ 0 h 288645"/>
                <a:gd name="connsiteX6" fmla="*/ 94187 w 94186"/>
                <a:gd name="connsiteY6" fmla="*/ 8418 h 288645"/>
                <a:gd name="connsiteX7" fmla="*/ 94187 w 94186"/>
                <a:gd name="connsiteY7" fmla="*/ 280227 h 288645"/>
                <a:gd name="connsiteX8" fmla="*/ 85768 w 94186"/>
                <a:gd name="connsiteY8" fmla="*/ 288645 h 288645"/>
                <a:gd name="connsiteX9" fmla="*/ 16837 w 94186"/>
                <a:gd name="connsiteY9" fmla="*/ 271808 h 288645"/>
                <a:gd name="connsiteX10" fmla="*/ 77350 w 94186"/>
                <a:gd name="connsiteY10" fmla="*/ 271808 h 288645"/>
                <a:gd name="connsiteX11" fmla="*/ 77350 w 94186"/>
                <a:gd name="connsiteY11" fmla="*/ 16754 h 288645"/>
                <a:gd name="connsiteX12" fmla="*/ 16837 w 94186"/>
                <a:gd name="connsiteY12" fmla="*/ 16754 h 288645"/>
                <a:gd name="connsiteX13" fmla="*/ 16837 w 94186"/>
                <a:gd name="connsiteY13" fmla="*/ 271808 h 28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186" h="288645">
                  <a:moveTo>
                    <a:pt x="85768" y="288645"/>
                  </a:moveTo>
                  <a:lnTo>
                    <a:pt x="8418" y="288645"/>
                  </a:lnTo>
                  <a:cubicBezTo>
                    <a:pt x="3751" y="288645"/>
                    <a:pt x="0" y="284895"/>
                    <a:pt x="0" y="280227"/>
                  </a:cubicBezTo>
                  <a:lnTo>
                    <a:pt x="0" y="8418"/>
                  </a:lnTo>
                  <a:cubicBezTo>
                    <a:pt x="0" y="3751"/>
                    <a:pt x="3751" y="0"/>
                    <a:pt x="8418" y="0"/>
                  </a:cubicBezTo>
                  <a:lnTo>
                    <a:pt x="85768" y="0"/>
                  </a:lnTo>
                  <a:cubicBezTo>
                    <a:pt x="90436" y="0"/>
                    <a:pt x="94187" y="3751"/>
                    <a:pt x="94187" y="8418"/>
                  </a:cubicBezTo>
                  <a:lnTo>
                    <a:pt x="94187" y="280227"/>
                  </a:lnTo>
                  <a:cubicBezTo>
                    <a:pt x="94187" y="284895"/>
                    <a:pt x="90436" y="288645"/>
                    <a:pt x="85768" y="288645"/>
                  </a:cubicBezTo>
                  <a:close/>
                  <a:moveTo>
                    <a:pt x="16837" y="271808"/>
                  </a:moveTo>
                  <a:lnTo>
                    <a:pt x="77350" y="271808"/>
                  </a:lnTo>
                  <a:lnTo>
                    <a:pt x="77350" y="16754"/>
                  </a:lnTo>
                  <a:lnTo>
                    <a:pt x="16837" y="16754"/>
                  </a:lnTo>
                  <a:lnTo>
                    <a:pt x="16837" y="271808"/>
                  </a:lnTo>
                  <a:close/>
                </a:path>
              </a:pathLst>
            </a:custGeom>
            <a:grpFill/>
            <a:ln w="8334" cap="flat">
              <a:noFill/>
              <a:prstDash val="solid"/>
              <a:miter/>
            </a:ln>
          </p:spPr>
          <p:txBody>
            <a:bodyPr rtlCol="0" anchor="ctr"/>
            <a:lstStyle/>
            <a:p>
              <a:endParaRPr lang="en-US"/>
            </a:p>
          </p:txBody>
        </p:sp>
        <p:sp>
          <p:nvSpPr>
            <p:cNvPr id="1819" name="Forma libre: forma 1818">
              <a:extLst>
                <a:ext uri="{FF2B5EF4-FFF2-40B4-BE49-F238E27FC236}">
                  <a16:creationId xmlns:a16="http://schemas.microsoft.com/office/drawing/2014/main" id="{088831E1-54FE-4E5A-82E0-DF10FDE6AF77}"/>
                </a:ext>
              </a:extLst>
            </p:cNvPr>
            <p:cNvSpPr/>
            <p:nvPr/>
          </p:nvSpPr>
          <p:spPr>
            <a:xfrm>
              <a:off x="9550242" y="1869788"/>
              <a:ext cx="94186" cy="288645"/>
            </a:xfrm>
            <a:custGeom>
              <a:avLst/>
              <a:gdLst>
                <a:gd name="connsiteX0" fmla="*/ 85768 w 94186"/>
                <a:gd name="connsiteY0" fmla="*/ 288645 h 288645"/>
                <a:gd name="connsiteX1" fmla="*/ 8419 w 94186"/>
                <a:gd name="connsiteY1" fmla="*/ 288645 h 288645"/>
                <a:gd name="connsiteX2" fmla="*/ 0 w 94186"/>
                <a:gd name="connsiteY2" fmla="*/ 280227 h 288645"/>
                <a:gd name="connsiteX3" fmla="*/ 0 w 94186"/>
                <a:gd name="connsiteY3" fmla="*/ 8418 h 288645"/>
                <a:gd name="connsiteX4" fmla="*/ 8419 w 94186"/>
                <a:gd name="connsiteY4" fmla="*/ 0 h 288645"/>
                <a:gd name="connsiteX5" fmla="*/ 85768 w 94186"/>
                <a:gd name="connsiteY5" fmla="*/ 0 h 288645"/>
                <a:gd name="connsiteX6" fmla="*/ 94187 w 94186"/>
                <a:gd name="connsiteY6" fmla="*/ 8418 h 288645"/>
                <a:gd name="connsiteX7" fmla="*/ 94187 w 94186"/>
                <a:gd name="connsiteY7" fmla="*/ 280227 h 288645"/>
                <a:gd name="connsiteX8" fmla="*/ 85768 w 94186"/>
                <a:gd name="connsiteY8" fmla="*/ 288645 h 288645"/>
                <a:gd name="connsiteX9" fmla="*/ 16837 w 94186"/>
                <a:gd name="connsiteY9" fmla="*/ 271808 h 288645"/>
                <a:gd name="connsiteX10" fmla="*/ 77350 w 94186"/>
                <a:gd name="connsiteY10" fmla="*/ 271808 h 288645"/>
                <a:gd name="connsiteX11" fmla="*/ 77350 w 94186"/>
                <a:gd name="connsiteY11" fmla="*/ 16754 h 288645"/>
                <a:gd name="connsiteX12" fmla="*/ 16837 w 94186"/>
                <a:gd name="connsiteY12" fmla="*/ 16754 h 288645"/>
                <a:gd name="connsiteX13" fmla="*/ 16837 w 94186"/>
                <a:gd name="connsiteY13" fmla="*/ 271808 h 28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186" h="288645">
                  <a:moveTo>
                    <a:pt x="85768" y="288645"/>
                  </a:moveTo>
                  <a:lnTo>
                    <a:pt x="8419" y="288645"/>
                  </a:lnTo>
                  <a:cubicBezTo>
                    <a:pt x="3751" y="288645"/>
                    <a:pt x="0" y="284895"/>
                    <a:pt x="0" y="280227"/>
                  </a:cubicBezTo>
                  <a:lnTo>
                    <a:pt x="0" y="8418"/>
                  </a:lnTo>
                  <a:cubicBezTo>
                    <a:pt x="0" y="3751"/>
                    <a:pt x="3751" y="0"/>
                    <a:pt x="8419" y="0"/>
                  </a:cubicBezTo>
                  <a:lnTo>
                    <a:pt x="85768" y="0"/>
                  </a:lnTo>
                  <a:cubicBezTo>
                    <a:pt x="90436" y="0"/>
                    <a:pt x="94187" y="3751"/>
                    <a:pt x="94187" y="8418"/>
                  </a:cubicBezTo>
                  <a:lnTo>
                    <a:pt x="94187" y="280227"/>
                  </a:lnTo>
                  <a:cubicBezTo>
                    <a:pt x="94187" y="284895"/>
                    <a:pt x="90436" y="288645"/>
                    <a:pt x="85768" y="288645"/>
                  </a:cubicBezTo>
                  <a:close/>
                  <a:moveTo>
                    <a:pt x="16837" y="271808"/>
                  </a:moveTo>
                  <a:lnTo>
                    <a:pt x="77350" y="271808"/>
                  </a:lnTo>
                  <a:lnTo>
                    <a:pt x="77350" y="16754"/>
                  </a:lnTo>
                  <a:lnTo>
                    <a:pt x="16837" y="16754"/>
                  </a:lnTo>
                  <a:lnTo>
                    <a:pt x="16837" y="271808"/>
                  </a:lnTo>
                  <a:close/>
                </a:path>
              </a:pathLst>
            </a:custGeom>
            <a:grpFill/>
            <a:ln w="8334" cap="flat">
              <a:noFill/>
              <a:prstDash val="solid"/>
              <a:miter/>
            </a:ln>
          </p:spPr>
          <p:txBody>
            <a:bodyPr rtlCol="0" anchor="ctr"/>
            <a:lstStyle/>
            <a:p>
              <a:endParaRPr lang="en-US"/>
            </a:p>
          </p:txBody>
        </p:sp>
        <p:sp>
          <p:nvSpPr>
            <p:cNvPr id="1820" name="Forma libre: forma 1819">
              <a:extLst>
                <a:ext uri="{FF2B5EF4-FFF2-40B4-BE49-F238E27FC236}">
                  <a16:creationId xmlns:a16="http://schemas.microsoft.com/office/drawing/2014/main" id="{82B6F9C2-230A-497F-9E98-0315D606F058}"/>
                </a:ext>
              </a:extLst>
            </p:cNvPr>
            <p:cNvSpPr/>
            <p:nvPr/>
          </p:nvSpPr>
          <p:spPr>
            <a:xfrm>
              <a:off x="9723362" y="1994815"/>
              <a:ext cx="116275" cy="163618"/>
            </a:xfrm>
            <a:custGeom>
              <a:avLst/>
              <a:gdLst>
                <a:gd name="connsiteX0" fmla="*/ 107857 w 116275"/>
                <a:gd name="connsiteY0" fmla="*/ 163618 h 163618"/>
                <a:gd name="connsiteX1" fmla="*/ 8419 w 116275"/>
                <a:gd name="connsiteY1" fmla="*/ 163618 h 163618"/>
                <a:gd name="connsiteX2" fmla="*/ 0 w 116275"/>
                <a:gd name="connsiteY2" fmla="*/ 155200 h 163618"/>
                <a:gd name="connsiteX3" fmla="*/ 0 w 116275"/>
                <a:gd name="connsiteY3" fmla="*/ 8418 h 163618"/>
                <a:gd name="connsiteX4" fmla="*/ 8419 w 116275"/>
                <a:gd name="connsiteY4" fmla="*/ 0 h 163618"/>
                <a:gd name="connsiteX5" fmla="*/ 107857 w 116275"/>
                <a:gd name="connsiteY5" fmla="*/ 0 h 163618"/>
                <a:gd name="connsiteX6" fmla="*/ 116275 w 116275"/>
                <a:gd name="connsiteY6" fmla="*/ 8418 h 163618"/>
                <a:gd name="connsiteX7" fmla="*/ 116275 w 116275"/>
                <a:gd name="connsiteY7" fmla="*/ 155200 h 163618"/>
                <a:gd name="connsiteX8" fmla="*/ 107857 w 116275"/>
                <a:gd name="connsiteY8" fmla="*/ 163618 h 163618"/>
                <a:gd name="connsiteX9" fmla="*/ 16837 w 116275"/>
                <a:gd name="connsiteY9" fmla="*/ 146782 h 163618"/>
                <a:gd name="connsiteX10" fmla="*/ 99521 w 116275"/>
                <a:gd name="connsiteY10" fmla="*/ 146782 h 163618"/>
                <a:gd name="connsiteX11" fmla="*/ 99521 w 116275"/>
                <a:gd name="connsiteY11" fmla="*/ 16754 h 163618"/>
                <a:gd name="connsiteX12" fmla="*/ 16837 w 116275"/>
                <a:gd name="connsiteY12" fmla="*/ 16754 h 163618"/>
                <a:gd name="connsiteX13" fmla="*/ 16837 w 116275"/>
                <a:gd name="connsiteY13" fmla="*/ 146782 h 16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275" h="163618">
                  <a:moveTo>
                    <a:pt x="107857" y="163618"/>
                  </a:moveTo>
                  <a:lnTo>
                    <a:pt x="8419" y="163618"/>
                  </a:lnTo>
                  <a:cubicBezTo>
                    <a:pt x="3751" y="163618"/>
                    <a:pt x="0" y="159868"/>
                    <a:pt x="0" y="155200"/>
                  </a:cubicBezTo>
                  <a:lnTo>
                    <a:pt x="0" y="8418"/>
                  </a:lnTo>
                  <a:cubicBezTo>
                    <a:pt x="0" y="3751"/>
                    <a:pt x="3751" y="0"/>
                    <a:pt x="8419" y="0"/>
                  </a:cubicBezTo>
                  <a:lnTo>
                    <a:pt x="107857" y="0"/>
                  </a:lnTo>
                  <a:cubicBezTo>
                    <a:pt x="112524" y="0"/>
                    <a:pt x="116275" y="3751"/>
                    <a:pt x="116275" y="8418"/>
                  </a:cubicBezTo>
                  <a:lnTo>
                    <a:pt x="116275" y="155200"/>
                  </a:lnTo>
                  <a:cubicBezTo>
                    <a:pt x="116275" y="159868"/>
                    <a:pt x="112524" y="163618"/>
                    <a:pt x="107857" y="163618"/>
                  </a:cubicBezTo>
                  <a:close/>
                  <a:moveTo>
                    <a:pt x="16837" y="146782"/>
                  </a:moveTo>
                  <a:lnTo>
                    <a:pt x="99521" y="146782"/>
                  </a:lnTo>
                  <a:lnTo>
                    <a:pt x="99521" y="16754"/>
                  </a:lnTo>
                  <a:lnTo>
                    <a:pt x="16837" y="16754"/>
                  </a:lnTo>
                  <a:lnTo>
                    <a:pt x="16837" y="146782"/>
                  </a:lnTo>
                  <a:close/>
                </a:path>
              </a:pathLst>
            </a:custGeom>
            <a:grpFill/>
            <a:ln w="8334" cap="flat">
              <a:noFill/>
              <a:prstDash val="solid"/>
              <a:miter/>
            </a:ln>
          </p:spPr>
          <p:txBody>
            <a:bodyPr rtlCol="0" anchor="ctr"/>
            <a:lstStyle/>
            <a:p>
              <a:endParaRPr lang="en-US"/>
            </a:p>
          </p:txBody>
        </p:sp>
        <p:sp>
          <p:nvSpPr>
            <p:cNvPr id="1821" name="Forma libre: forma 1820">
              <a:extLst>
                <a:ext uri="{FF2B5EF4-FFF2-40B4-BE49-F238E27FC236}">
                  <a16:creationId xmlns:a16="http://schemas.microsoft.com/office/drawing/2014/main" id="{810F5872-9CE5-4C1C-A184-A3F8948A0EC0}"/>
                </a:ext>
              </a:extLst>
            </p:cNvPr>
            <p:cNvSpPr/>
            <p:nvPr/>
          </p:nvSpPr>
          <p:spPr>
            <a:xfrm>
              <a:off x="9661432" y="1796522"/>
              <a:ext cx="65513" cy="90019"/>
            </a:xfrm>
            <a:custGeom>
              <a:avLst/>
              <a:gdLst>
                <a:gd name="connsiteX0" fmla="*/ 57096 w 65513"/>
                <a:gd name="connsiteY0" fmla="*/ 90019 h 90019"/>
                <a:gd name="connsiteX1" fmla="*/ 8419 w 65513"/>
                <a:gd name="connsiteY1" fmla="*/ 90019 h 90019"/>
                <a:gd name="connsiteX2" fmla="*/ 0 w 65513"/>
                <a:gd name="connsiteY2" fmla="*/ 81601 h 90019"/>
                <a:gd name="connsiteX3" fmla="*/ 0 w 65513"/>
                <a:gd name="connsiteY3" fmla="*/ 8418 h 90019"/>
                <a:gd name="connsiteX4" fmla="*/ 8419 w 65513"/>
                <a:gd name="connsiteY4" fmla="*/ 0 h 90019"/>
                <a:gd name="connsiteX5" fmla="*/ 57096 w 65513"/>
                <a:gd name="connsiteY5" fmla="*/ 0 h 90019"/>
                <a:gd name="connsiteX6" fmla="*/ 65514 w 65513"/>
                <a:gd name="connsiteY6" fmla="*/ 8418 h 90019"/>
                <a:gd name="connsiteX7" fmla="*/ 65514 w 65513"/>
                <a:gd name="connsiteY7" fmla="*/ 81601 h 90019"/>
                <a:gd name="connsiteX8" fmla="*/ 57096 w 65513"/>
                <a:gd name="connsiteY8" fmla="*/ 90019 h 90019"/>
                <a:gd name="connsiteX9" fmla="*/ 16837 w 65513"/>
                <a:gd name="connsiteY9" fmla="*/ 73266 h 90019"/>
                <a:gd name="connsiteX10" fmla="*/ 48677 w 65513"/>
                <a:gd name="connsiteY10" fmla="*/ 73266 h 90019"/>
                <a:gd name="connsiteX11" fmla="*/ 48677 w 65513"/>
                <a:gd name="connsiteY11" fmla="*/ 16837 h 90019"/>
                <a:gd name="connsiteX12" fmla="*/ 16837 w 65513"/>
                <a:gd name="connsiteY12" fmla="*/ 16837 h 90019"/>
                <a:gd name="connsiteX13" fmla="*/ 16837 w 65513"/>
                <a:gd name="connsiteY13" fmla="*/ 73266 h 9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513" h="90019">
                  <a:moveTo>
                    <a:pt x="57096" y="90019"/>
                  </a:moveTo>
                  <a:lnTo>
                    <a:pt x="8419" y="90019"/>
                  </a:lnTo>
                  <a:cubicBezTo>
                    <a:pt x="3751" y="90019"/>
                    <a:pt x="0" y="86269"/>
                    <a:pt x="0" y="81601"/>
                  </a:cubicBezTo>
                  <a:lnTo>
                    <a:pt x="0" y="8418"/>
                  </a:lnTo>
                  <a:cubicBezTo>
                    <a:pt x="0" y="3751"/>
                    <a:pt x="3751" y="0"/>
                    <a:pt x="8419" y="0"/>
                  </a:cubicBezTo>
                  <a:lnTo>
                    <a:pt x="57096" y="0"/>
                  </a:lnTo>
                  <a:cubicBezTo>
                    <a:pt x="61763" y="0"/>
                    <a:pt x="65514" y="3751"/>
                    <a:pt x="65514" y="8418"/>
                  </a:cubicBezTo>
                  <a:lnTo>
                    <a:pt x="65514" y="81601"/>
                  </a:lnTo>
                  <a:cubicBezTo>
                    <a:pt x="65514" y="86269"/>
                    <a:pt x="61763" y="90019"/>
                    <a:pt x="57096" y="90019"/>
                  </a:cubicBezTo>
                  <a:close/>
                  <a:moveTo>
                    <a:pt x="16837" y="73266"/>
                  </a:moveTo>
                  <a:lnTo>
                    <a:pt x="48677" y="73266"/>
                  </a:lnTo>
                  <a:lnTo>
                    <a:pt x="48677" y="16837"/>
                  </a:lnTo>
                  <a:lnTo>
                    <a:pt x="16837" y="16837"/>
                  </a:lnTo>
                  <a:lnTo>
                    <a:pt x="16837" y="73266"/>
                  </a:lnTo>
                  <a:close/>
                </a:path>
              </a:pathLst>
            </a:custGeom>
            <a:grpFill/>
            <a:ln w="8334" cap="flat">
              <a:noFill/>
              <a:prstDash val="solid"/>
              <a:miter/>
            </a:ln>
          </p:spPr>
          <p:txBody>
            <a:bodyPr rtlCol="0" anchor="ctr"/>
            <a:lstStyle/>
            <a:p>
              <a:endParaRPr lang="en-US"/>
            </a:p>
          </p:txBody>
        </p:sp>
        <p:sp>
          <p:nvSpPr>
            <p:cNvPr id="1822" name="Forma libre: forma 1821">
              <a:extLst>
                <a:ext uri="{FF2B5EF4-FFF2-40B4-BE49-F238E27FC236}">
                  <a16:creationId xmlns:a16="http://schemas.microsoft.com/office/drawing/2014/main" id="{5CB78BCF-EB74-4AC9-9BEA-BC1557A2BB1A}"/>
                </a:ext>
              </a:extLst>
            </p:cNvPr>
            <p:cNvSpPr/>
            <p:nvPr/>
          </p:nvSpPr>
          <p:spPr>
            <a:xfrm>
              <a:off x="9748785" y="1796522"/>
              <a:ext cx="65513" cy="90019"/>
            </a:xfrm>
            <a:custGeom>
              <a:avLst/>
              <a:gdLst>
                <a:gd name="connsiteX0" fmla="*/ 57095 w 65513"/>
                <a:gd name="connsiteY0" fmla="*/ 90019 h 90019"/>
                <a:gd name="connsiteX1" fmla="*/ 8418 w 65513"/>
                <a:gd name="connsiteY1" fmla="*/ 90019 h 90019"/>
                <a:gd name="connsiteX2" fmla="*/ 0 w 65513"/>
                <a:gd name="connsiteY2" fmla="*/ 81601 h 90019"/>
                <a:gd name="connsiteX3" fmla="*/ 0 w 65513"/>
                <a:gd name="connsiteY3" fmla="*/ 8418 h 90019"/>
                <a:gd name="connsiteX4" fmla="*/ 8418 w 65513"/>
                <a:gd name="connsiteY4" fmla="*/ 0 h 90019"/>
                <a:gd name="connsiteX5" fmla="*/ 57095 w 65513"/>
                <a:gd name="connsiteY5" fmla="*/ 0 h 90019"/>
                <a:gd name="connsiteX6" fmla="*/ 65514 w 65513"/>
                <a:gd name="connsiteY6" fmla="*/ 8418 h 90019"/>
                <a:gd name="connsiteX7" fmla="*/ 65514 w 65513"/>
                <a:gd name="connsiteY7" fmla="*/ 81601 h 90019"/>
                <a:gd name="connsiteX8" fmla="*/ 57095 w 65513"/>
                <a:gd name="connsiteY8" fmla="*/ 90019 h 90019"/>
                <a:gd name="connsiteX9" fmla="*/ 16837 w 65513"/>
                <a:gd name="connsiteY9" fmla="*/ 73266 h 90019"/>
                <a:gd name="connsiteX10" fmla="*/ 48677 w 65513"/>
                <a:gd name="connsiteY10" fmla="*/ 73266 h 90019"/>
                <a:gd name="connsiteX11" fmla="*/ 48677 w 65513"/>
                <a:gd name="connsiteY11" fmla="*/ 16837 h 90019"/>
                <a:gd name="connsiteX12" fmla="*/ 16837 w 65513"/>
                <a:gd name="connsiteY12" fmla="*/ 16837 h 90019"/>
                <a:gd name="connsiteX13" fmla="*/ 16837 w 65513"/>
                <a:gd name="connsiteY13" fmla="*/ 73266 h 9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513" h="90019">
                  <a:moveTo>
                    <a:pt x="57095" y="90019"/>
                  </a:moveTo>
                  <a:lnTo>
                    <a:pt x="8418" y="90019"/>
                  </a:lnTo>
                  <a:cubicBezTo>
                    <a:pt x="3751" y="90019"/>
                    <a:pt x="0" y="86269"/>
                    <a:pt x="0" y="81601"/>
                  </a:cubicBezTo>
                  <a:lnTo>
                    <a:pt x="0" y="8418"/>
                  </a:lnTo>
                  <a:cubicBezTo>
                    <a:pt x="0" y="3751"/>
                    <a:pt x="3751" y="0"/>
                    <a:pt x="8418" y="0"/>
                  </a:cubicBezTo>
                  <a:lnTo>
                    <a:pt x="57095" y="0"/>
                  </a:lnTo>
                  <a:cubicBezTo>
                    <a:pt x="61763" y="0"/>
                    <a:pt x="65514" y="3751"/>
                    <a:pt x="65514" y="8418"/>
                  </a:cubicBezTo>
                  <a:lnTo>
                    <a:pt x="65514" y="81601"/>
                  </a:lnTo>
                  <a:cubicBezTo>
                    <a:pt x="65431" y="86269"/>
                    <a:pt x="61680" y="90019"/>
                    <a:pt x="57095" y="90019"/>
                  </a:cubicBezTo>
                  <a:close/>
                  <a:moveTo>
                    <a:pt x="16837" y="73266"/>
                  </a:moveTo>
                  <a:lnTo>
                    <a:pt x="48677" y="73266"/>
                  </a:lnTo>
                  <a:lnTo>
                    <a:pt x="48677" y="16837"/>
                  </a:lnTo>
                  <a:lnTo>
                    <a:pt x="16837" y="16837"/>
                  </a:lnTo>
                  <a:lnTo>
                    <a:pt x="16837" y="73266"/>
                  </a:lnTo>
                  <a:close/>
                </a:path>
              </a:pathLst>
            </a:custGeom>
            <a:grpFill/>
            <a:ln w="8334" cap="flat">
              <a:noFill/>
              <a:prstDash val="solid"/>
              <a:miter/>
            </a:ln>
          </p:spPr>
          <p:txBody>
            <a:bodyPr rtlCol="0" anchor="ctr"/>
            <a:lstStyle/>
            <a:p>
              <a:endParaRPr lang="en-US"/>
            </a:p>
          </p:txBody>
        </p:sp>
        <p:sp>
          <p:nvSpPr>
            <p:cNvPr id="1823" name="Forma libre: forma 1822">
              <a:extLst>
                <a:ext uri="{FF2B5EF4-FFF2-40B4-BE49-F238E27FC236}">
                  <a16:creationId xmlns:a16="http://schemas.microsoft.com/office/drawing/2014/main" id="{3F394BA3-8468-413B-961C-DAF4F117EF60}"/>
                </a:ext>
              </a:extLst>
            </p:cNvPr>
            <p:cNvSpPr/>
            <p:nvPr/>
          </p:nvSpPr>
          <p:spPr>
            <a:xfrm>
              <a:off x="9836053" y="1796522"/>
              <a:ext cx="65513" cy="90019"/>
            </a:xfrm>
            <a:custGeom>
              <a:avLst/>
              <a:gdLst>
                <a:gd name="connsiteX0" fmla="*/ 57095 w 65513"/>
                <a:gd name="connsiteY0" fmla="*/ 90019 h 90019"/>
                <a:gd name="connsiteX1" fmla="*/ 8418 w 65513"/>
                <a:gd name="connsiteY1" fmla="*/ 90019 h 90019"/>
                <a:gd name="connsiteX2" fmla="*/ 0 w 65513"/>
                <a:gd name="connsiteY2" fmla="*/ 81601 h 90019"/>
                <a:gd name="connsiteX3" fmla="*/ 0 w 65513"/>
                <a:gd name="connsiteY3" fmla="*/ 8418 h 90019"/>
                <a:gd name="connsiteX4" fmla="*/ 8418 w 65513"/>
                <a:gd name="connsiteY4" fmla="*/ 0 h 90019"/>
                <a:gd name="connsiteX5" fmla="*/ 57095 w 65513"/>
                <a:gd name="connsiteY5" fmla="*/ 0 h 90019"/>
                <a:gd name="connsiteX6" fmla="*/ 65514 w 65513"/>
                <a:gd name="connsiteY6" fmla="*/ 8418 h 90019"/>
                <a:gd name="connsiteX7" fmla="*/ 65514 w 65513"/>
                <a:gd name="connsiteY7" fmla="*/ 81601 h 90019"/>
                <a:gd name="connsiteX8" fmla="*/ 57095 w 65513"/>
                <a:gd name="connsiteY8" fmla="*/ 90019 h 90019"/>
                <a:gd name="connsiteX9" fmla="*/ 16837 w 65513"/>
                <a:gd name="connsiteY9" fmla="*/ 73266 h 90019"/>
                <a:gd name="connsiteX10" fmla="*/ 48677 w 65513"/>
                <a:gd name="connsiteY10" fmla="*/ 73266 h 90019"/>
                <a:gd name="connsiteX11" fmla="*/ 48677 w 65513"/>
                <a:gd name="connsiteY11" fmla="*/ 16837 h 90019"/>
                <a:gd name="connsiteX12" fmla="*/ 16837 w 65513"/>
                <a:gd name="connsiteY12" fmla="*/ 16837 h 90019"/>
                <a:gd name="connsiteX13" fmla="*/ 16837 w 65513"/>
                <a:gd name="connsiteY13" fmla="*/ 73266 h 9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513" h="90019">
                  <a:moveTo>
                    <a:pt x="57095" y="90019"/>
                  </a:moveTo>
                  <a:lnTo>
                    <a:pt x="8418" y="90019"/>
                  </a:lnTo>
                  <a:cubicBezTo>
                    <a:pt x="3751" y="90019"/>
                    <a:pt x="0" y="86269"/>
                    <a:pt x="0" y="81601"/>
                  </a:cubicBezTo>
                  <a:lnTo>
                    <a:pt x="0" y="8418"/>
                  </a:lnTo>
                  <a:cubicBezTo>
                    <a:pt x="0" y="3751"/>
                    <a:pt x="3751" y="0"/>
                    <a:pt x="8418" y="0"/>
                  </a:cubicBezTo>
                  <a:lnTo>
                    <a:pt x="57095" y="0"/>
                  </a:lnTo>
                  <a:cubicBezTo>
                    <a:pt x="61763" y="0"/>
                    <a:pt x="65514" y="3751"/>
                    <a:pt x="65514" y="8418"/>
                  </a:cubicBezTo>
                  <a:lnTo>
                    <a:pt x="65514" y="81601"/>
                  </a:lnTo>
                  <a:cubicBezTo>
                    <a:pt x="65431" y="86269"/>
                    <a:pt x="61680" y="90019"/>
                    <a:pt x="57095" y="90019"/>
                  </a:cubicBezTo>
                  <a:close/>
                  <a:moveTo>
                    <a:pt x="16837" y="73266"/>
                  </a:moveTo>
                  <a:lnTo>
                    <a:pt x="48677" y="73266"/>
                  </a:lnTo>
                  <a:lnTo>
                    <a:pt x="48677" y="16837"/>
                  </a:lnTo>
                  <a:lnTo>
                    <a:pt x="16837" y="16837"/>
                  </a:lnTo>
                  <a:lnTo>
                    <a:pt x="16837" y="73266"/>
                  </a:lnTo>
                  <a:close/>
                </a:path>
              </a:pathLst>
            </a:custGeom>
            <a:grpFill/>
            <a:ln w="8334" cap="flat">
              <a:noFill/>
              <a:prstDash val="solid"/>
              <a:miter/>
            </a:ln>
          </p:spPr>
          <p:txBody>
            <a:bodyPr rtlCol="0" anchor="ctr"/>
            <a:lstStyle/>
            <a:p>
              <a:endParaRPr lang="en-US"/>
            </a:p>
          </p:txBody>
        </p:sp>
        <p:sp>
          <p:nvSpPr>
            <p:cNvPr id="1824" name="Forma libre: forma 1823">
              <a:extLst>
                <a:ext uri="{FF2B5EF4-FFF2-40B4-BE49-F238E27FC236}">
                  <a16:creationId xmlns:a16="http://schemas.microsoft.com/office/drawing/2014/main" id="{55EAC7F0-0B16-4795-8456-C96CC2ABEDB6}"/>
                </a:ext>
              </a:extLst>
            </p:cNvPr>
            <p:cNvSpPr/>
            <p:nvPr/>
          </p:nvSpPr>
          <p:spPr>
            <a:xfrm>
              <a:off x="9661516" y="1899294"/>
              <a:ext cx="240051" cy="82767"/>
            </a:xfrm>
            <a:custGeom>
              <a:avLst/>
              <a:gdLst>
                <a:gd name="connsiteX0" fmla="*/ 231633 w 240051"/>
                <a:gd name="connsiteY0" fmla="*/ 82768 h 82767"/>
                <a:gd name="connsiteX1" fmla="*/ 8418 w 240051"/>
                <a:gd name="connsiteY1" fmla="*/ 82768 h 82767"/>
                <a:gd name="connsiteX2" fmla="*/ 0 w 240051"/>
                <a:gd name="connsiteY2" fmla="*/ 74349 h 82767"/>
                <a:gd name="connsiteX3" fmla="*/ 0 w 240051"/>
                <a:gd name="connsiteY3" fmla="*/ 8418 h 82767"/>
                <a:gd name="connsiteX4" fmla="*/ 8418 w 240051"/>
                <a:gd name="connsiteY4" fmla="*/ 0 h 82767"/>
                <a:gd name="connsiteX5" fmla="*/ 231633 w 240051"/>
                <a:gd name="connsiteY5" fmla="*/ 0 h 82767"/>
                <a:gd name="connsiteX6" fmla="*/ 240051 w 240051"/>
                <a:gd name="connsiteY6" fmla="*/ 8418 h 82767"/>
                <a:gd name="connsiteX7" fmla="*/ 240051 w 240051"/>
                <a:gd name="connsiteY7" fmla="*/ 74349 h 82767"/>
                <a:gd name="connsiteX8" fmla="*/ 231633 w 240051"/>
                <a:gd name="connsiteY8" fmla="*/ 82768 h 82767"/>
                <a:gd name="connsiteX9" fmla="*/ 16753 w 240051"/>
                <a:gd name="connsiteY9" fmla="*/ 66014 h 82767"/>
                <a:gd name="connsiteX10" fmla="*/ 223215 w 240051"/>
                <a:gd name="connsiteY10" fmla="*/ 66014 h 82767"/>
                <a:gd name="connsiteX11" fmla="*/ 223215 w 240051"/>
                <a:gd name="connsiteY11" fmla="*/ 16837 h 82767"/>
                <a:gd name="connsiteX12" fmla="*/ 16753 w 240051"/>
                <a:gd name="connsiteY12" fmla="*/ 16837 h 82767"/>
                <a:gd name="connsiteX13" fmla="*/ 16753 w 240051"/>
                <a:gd name="connsiteY13" fmla="*/ 66014 h 8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0051" h="82767">
                  <a:moveTo>
                    <a:pt x="231633" y="82768"/>
                  </a:moveTo>
                  <a:lnTo>
                    <a:pt x="8418" y="82768"/>
                  </a:lnTo>
                  <a:cubicBezTo>
                    <a:pt x="3751" y="82768"/>
                    <a:pt x="0" y="79017"/>
                    <a:pt x="0" y="74349"/>
                  </a:cubicBezTo>
                  <a:lnTo>
                    <a:pt x="0" y="8418"/>
                  </a:lnTo>
                  <a:cubicBezTo>
                    <a:pt x="0" y="3751"/>
                    <a:pt x="3751" y="0"/>
                    <a:pt x="8418" y="0"/>
                  </a:cubicBezTo>
                  <a:lnTo>
                    <a:pt x="231633" y="0"/>
                  </a:lnTo>
                  <a:cubicBezTo>
                    <a:pt x="236301" y="0"/>
                    <a:pt x="240051" y="3751"/>
                    <a:pt x="240051" y="8418"/>
                  </a:cubicBezTo>
                  <a:lnTo>
                    <a:pt x="240051" y="74349"/>
                  </a:lnTo>
                  <a:cubicBezTo>
                    <a:pt x="239968" y="79017"/>
                    <a:pt x="236217" y="82768"/>
                    <a:pt x="231633" y="82768"/>
                  </a:cubicBezTo>
                  <a:close/>
                  <a:moveTo>
                    <a:pt x="16753" y="66014"/>
                  </a:moveTo>
                  <a:lnTo>
                    <a:pt x="223215" y="66014"/>
                  </a:lnTo>
                  <a:lnTo>
                    <a:pt x="223215" y="16837"/>
                  </a:lnTo>
                  <a:lnTo>
                    <a:pt x="16753" y="16837"/>
                  </a:lnTo>
                  <a:lnTo>
                    <a:pt x="16753" y="66014"/>
                  </a:lnTo>
                  <a:close/>
                </a:path>
              </a:pathLst>
            </a:custGeom>
            <a:grpFill/>
            <a:ln w="8334" cap="flat">
              <a:noFill/>
              <a:prstDash val="solid"/>
              <a:miter/>
            </a:ln>
          </p:spPr>
          <p:txBody>
            <a:bodyPr rtlCol="0" anchor="ctr"/>
            <a:lstStyle/>
            <a:p>
              <a:endParaRPr lang="en-US"/>
            </a:p>
          </p:txBody>
        </p:sp>
        <p:sp>
          <p:nvSpPr>
            <p:cNvPr id="1825" name="Forma libre: forma 1824">
              <a:extLst>
                <a:ext uri="{FF2B5EF4-FFF2-40B4-BE49-F238E27FC236}">
                  <a16:creationId xmlns:a16="http://schemas.microsoft.com/office/drawing/2014/main" id="{CBCCD7B4-7B37-4A9A-8829-D41F714EDFB0}"/>
                </a:ext>
              </a:extLst>
            </p:cNvPr>
            <p:cNvSpPr/>
            <p:nvPr/>
          </p:nvSpPr>
          <p:spPr>
            <a:xfrm>
              <a:off x="9661516" y="2011902"/>
              <a:ext cx="49843" cy="90019"/>
            </a:xfrm>
            <a:custGeom>
              <a:avLst/>
              <a:gdLst>
                <a:gd name="connsiteX0" fmla="*/ 41426 w 49843"/>
                <a:gd name="connsiteY0" fmla="*/ 90019 h 90019"/>
                <a:gd name="connsiteX1" fmla="*/ 8418 w 49843"/>
                <a:gd name="connsiteY1" fmla="*/ 90019 h 90019"/>
                <a:gd name="connsiteX2" fmla="*/ 0 w 49843"/>
                <a:gd name="connsiteY2" fmla="*/ 81601 h 90019"/>
                <a:gd name="connsiteX3" fmla="*/ 0 w 49843"/>
                <a:gd name="connsiteY3" fmla="*/ 8418 h 90019"/>
                <a:gd name="connsiteX4" fmla="*/ 8418 w 49843"/>
                <a:gd name="connsiteY4" fmla="*/ 0 h 90019"/>
                <a:gd name="connsiteX5" fmla="*/ 41426 w 49843"/>
                <a:gd name="connsiteY5" fmla="*/ 0 h 90019"/>
                <a:gd name="connsiteX6" fmla="*/ 49844 w 49843"/>
                <a:gd name="connsiteY6" fmla="*/ 8418 h 90019"/>
                <a:gd name="connsiteX7" fmla="*/ 49844 w 49843"/>
                <a:gd name="connsiteY7" fmla="*/ 81601 h 90019"/>
                <a:gd name="connsiteX8" fmla="*/ 41426 w 49843"/>
                <a:gd name="connsiteY8" fmla="*/ 90019 h 90019"/>
                <a:gd name="connsiteX9" fmla="*/ 16753 w 49843"/>
                <a:gd name="connsiteY9" fmla="*/ 73266 h 90019"/>
                <a:gd name="connsiteX10" fmla="*/ 33007 w 49843"/>
                <a:gd name="connsiteY10" fmla="*/ 73266 h 90019"/>
                <a:gd name="connsiteX11" fmla="*/ 33007 w 49843"/>
                <a:gd name="connsiteY11" fmla="*/ 16837 h 90019"/>
                <a:gd name="connsiteX12" fmla="*/ 16753 w 49843"/>
                <a:gd name="connsiteY12" fmla="*/ 16837 h 90019"/>
                <a:gd name="connsiteX13" fmla="*/ 16753 w 49843"/>
                <a:gd name="connsiteY13" fmla="*/ 73266 h 9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43" h="90019">
                  <a:moveTo>
                    <a:pt x="41426" y="90019"/>
                  </a:moveTo>
                  <a:lnTo>
                    <a:pt x="8418" y="90019"/>
                  </a:lnTo>
                  <a:cubicBezTo>
                    <a:pt x="3751" y="90019"/>
                    <a:pt x="0" y="86269"/>
                    <a:pt x="0" y="81601"/>
                  </a:cubicBezTo>
                  <a:lnTo>
                    <a:pt x="0" y="8418"/>
                  </a:lnTo>
                  <a:cubicBezTo>
                    <a:pt x="0" y="3751"/>
                    <a:pt x="3751" y="0"/>
                    <a:pt x="8418" y="0"/>
                  </a:cubicBezTo>
                  <a:lnTo>
                    <a:pt x="41426" y="0"/>
                  </a:lnTo>
                  <a:cubicBezTo>
                    <a:pt x="46093" y="0"/>
                    <a:pt x="49844" y="3751"/>
                    <a:pt x="49844" y="8418"/>
                  </a:cubicBezTo>
                  <a:lnTo>
                    <a:pt x="49844" y="81601"/>
                  </a:lnTo>
                  <a:cubicBezTo>
                    <a:pt x="49761" y="86269"/>
                    <a:pt x="46010" y="90019"/>
                    <a:pt x="41426" y="90019"/>
                  </a:cubicBezTo>
                  <a:close/>
                  <a:moveTo>
                    <a:pt x="16753" y="73266"/>
                  </a:moveTo>
                  <a:lnTo>
                    <a:pt x="33007" y="73266"/>
                  </a:lnTo>
                  <a:lnTo>
                    <a:pt x="33007" y="16837"/>
                  </a:lnTo>
                  <a:lnTo>
                    <a:pt x="16753" y="16837"/>
                  </a:lnTo>
                  <a:lnTo>
                    <a:pt x="16753" y="73266"/>
                  </a:lnTo>
                  <a:close/>
                </a:path>
              </a:pathLst>
            </a:custGeom>
            <a:grpFill/>
            <a:ln w="8334" cap="flat">
              <a:noFill/>
              <a:prstDash val="solid"/>
              <a:miter/>
            </a:ln>
          </p:spPr>
          <p:txBody>
            <a:bodyPr rtlCol="0" anchor="ctr"/>
            <a:lstStyle/>
            <a:p>
              <a:endParaRPr lang="en-US"/>
            </a:p>
          </p:txBody>
        </p:sp>
        <p:sp>
          <p:nvSpPr>
            <p:cNvPr id="1826" name="Forma libre: forma 1825">
              <a:extLst>
                <a:ext uri="{FF2B5EF4-FFF2-40B4-BE49-F238E27FC236}">
                  <a16:creationId xmlns:a16="http://schemas.microsoft.com/office/drawing/2014/main" id="{C9CB1329-F5A0-4BEB-8E1E-73281ECAA07E}"/>
                </a:ext>
              </a:extLst>
            </p:cNvPr>
            <p:cNvSpPr/>
            <p:nvPr/>
          </p:nvSpPr>
          <p:spPr>
            <a:xfrm>
              <a:off x="9852474" y="2011902"/>
              <a:ext cx="49843" cy="90019"/>
            </a:xfrm>
            <a:custGeom>
              <a:avLst/>
              <a:gdLst>
                <a:gd name="connsiteX0" fmla="*/ 41425 w 49843"/>
                <a:gd name="connsiteY0" fmla="*/ 90019 h 90019"/>
                <a:gd name="connsiteX1" fmla="*/ 8418 w 49843"/>
                <a:gd name="connsiteY1" fmla="*/ 90019 h 90019"/>
                <a:gd name="connsiteX2" fmla="*/ 0 w 49843"/>
                <a:gd name="connsiteY2" fmla="*/ 81601 h 90019"/>
                <a:gd name="connsiteX3" fmla="*/ 0 w 49843"/>
                <a:gd name="connsiteY3" fmla="*/ 8418 h 90019"/>
                <a:gd name="connsiteX4" fmla="*/ 8418 w 49843"/>
                <a:gd name="connsiteY4" fmla="*/ 0 h 90019"/>
                <a:gd name="connsiteX5" fmla="*/ 41425 w 49843"/>
                <a:gd name="connsiteY5" fmla="*/ 0 h 90019"/>
                <a:gd name="connsiteX6" fmla="*/ 49844 w 49843"/>
                <a:gd name="connsiteY6" fmla="*/ 8418 h 90019"/>
                <a:gd name="connsiteX7" fmla="*/ 49844 w 49843"/>
                <a:gd name="connsiteY7" fmla="*/ 81601 h 90019"/>
                <a:gd name="connsiteX8" fmla="*/ 41425 w 49843"/>
                <a:gd name="connsiteY8" fmla="*/ 90019 h 90019"/>
                <a:gd name="connsiteX9" fmla="*/ 16837 w 49843"/>
                <a:gd name="connsiteY9" fmla="*/ 73266 h 90019"/>
                <a:gd name="connsiteX10" fmla="*/ 33090 w 49843"/>
                <a:gd name="connsiteY10" fmla="*/ 73266 h 90019"/>
                <a:gd name="connsiteX11" fmla="*/ 33090 w 49843"/>
                <a:gd name="connsiteY11" fmla="*/ 16837 h 90019"/>
                <a:gd name="connsiteX12" fmla="*/ 16837 w 49843"/>
                <a:gd name="connsiteY12" fmla="*/ 16837 h 90019"/>
                <a:gd name="connsiteX13" fmla="*/ 16837 w 49843"/>
                <a:gd name="connsiteY13" fmla="*/ 73266 h 9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43" h="90019">
                  <a:moveTo>
                    <a:pt x="41425" y="90019"/>
                  </a:moveTo>
                  <a:lnTo>
                    <a:pt x="8418" y="90019"/>
                  </a:lnTo>
                  <a:cubicBezTo>
                    <a:pt x="3751" y="90019"/>
                    <a:pt x="0" y="86269"/>
                    <a:pt x="0" y="81601"/>
                  </a:cubicBezTo>
                  <a:lnTo>
                    <a:pt x="0" y="8418"/>
                  </a:lnTo>
                  <a:cubicBezTo>
                    <a:pt x="0" y="3751"/>
                    <a:pt x="3751" y="0"/>
                    <a:pt x="8418" y="0"/>
                  </a:cubicBezTo>
                  <a:lnTo>
                    <a:pt x="41425" y="0"/>
                  </a:lnTo>
                  <a:cubicBezTo>
                    <a:pt x="46093" y="0"/>
                    <a:pt x="49844" y="3751"/>
                    <a:pt x="49844" y="8418"/>
                  </a:cubicBezTo>
                  <a:lnTo>
                    <a:pt x="49844" y="81601"/>
                  </a:lnTo>
                  <a:cubicBezTo>
                    <a:pt x="49844" y="86269"/>
                    <a:pt x="46093" y="90019"/>
                    <a:pt x="41425" y="90019"/>
                  </a:cubicBezTo>
                  <a:close/>
                  <a:moveTo>
                    <a:pt x="16837" y="73266"/>
                  </a:moveTo>
                  <a:lnTo>
                    <a:pt x="33090" y="73266"/>
                  </a:lnTo>
                  <a:lnTo>
                    <a:pt x="33090" y="16837"/>
                  </a:lnTo>
                  <a:lnTo>
                    <a:pt x="16837" y="16837"/>
                  </a:lnTo>
                  <a:lnTo>
                    <a:pt x="16837" y="73266"/>
                  </a:lnTo>
                  <a:close/>
                </a:path>
              </a:pathLst>
            </a:custGeom>
            <a:grpFill/>
            <a:ln w="8334" cap="flat">
              <a:noFill/>
              <a:prstDash val="solid"/>
              <a:miter/>
            </a:ln>
          </p:spPr>
          <p:txBody>
            <a:bodyPr rtlCol="0" anchor="ctr"/>
            <a:lstStyle/>
            <a:p>
              <a:endParaRPr lang="en-US"/>
            </a:p>
          </p:txBody>
        </p:sp>
        <p:sp>
          <p:nvSpPr>
            <p:cNvPr id="1827" name="Forma libre: forma 1826">
              <a:extLst>
                <a:ext uri="{FF2B5EF4-FFF2-40B4-BE49-F238E27FC236}">
                  <a16:creationId xmlns:a16="http://schemas.microsoft.com/office/drawing/2014/main" id="{949A3DF3-BC3A-4790-915C-F088E2E1D9B9}"/>
                </a:ext>
              </a:extLst>
            </p:cNvPr>
            <p:cNvSpPr/>
            <p:nvPr/>
          </p:nvSpPr>
          <p:spPr>
            <a:xfrm>
              <a:off x="9918571" y="1911130"/>
              <a:ext cx="58929" cy="92853"/>
            </a:xfrm>
            <a:custGeom>
              <a:avLst/>
              <a:gdLst>
                <a:gd name="connsiteX0" fmla="*/ 50511 w 58929"/>
                <a:gd name="connsiteY0" fmla="*/ 92853 h 92853"/>
                <a:gd name="connsiteX1" fmla="*/ 8418 w 58929"/>
                <a:gd name="connsiteY1" fmla="*/ 92853 h 92853"/>
                <a:gd name="connsiteX2" fmla="*/ 0 w 58929"/>
                <a:gd name="connsiteY2" fmla="*/ 84435 h 92853"/>
                <a:gd name="connsiteX3" fmla="*/ 0 w 58929"/>
                <a:gd name="connsiteY3" fmla="*/ 8418 h 92853"/>
                <a:gd name="connsiteX4" fmla="*/ 8418 w 58929"/>
                <a:gd name="connsiteY4" fmla="*/ 0 h 92853"/>
                <a:gd name="connsiteX5" fmla="*/ 50511 w 58929"/>
                <a:gd name="connsiteY5" fmla="*/ 0 h 92853"/>
                <a:gd name="connsiteX6" fmla="*/ 58929 w 58929"/>
                <a:gd name="connsiteY6" fmla="*/ 8418 h 92853"/>
                <a:gd name="connsiteX7" fmla="*/ 58929 w 58929"/>
                <a:gd name="connsiteY7" fmla="*/ 84435 h 92853"/>
                <a:gd name="connsiteX8" fmla="*/ 50511 w 58929"/>
                <a:gd name="connsiteY8" fmla="*/ 92853 h 92853"/>
                <a:gd name="connsiteX9" fmla="*/ 16837 w 58929"/>
                <a:gd name="connsiteY9" fmla="*/ 76100 h 92853"/>
                <a:gd name="connsiteX10" fmla="*/ 42176 w 58929"/>
                <a:gd name="connsiteY10" fmla="*/ 76100 h 92853"/>
                <a:gd name="connsiteX11" fmla="*/ 42176 w 58929"/>
                <a:gd name="connsiteY11" fmla="*/ 16837 h 92853"/>
                <a:gd name="connsiteX12" fmla="*/ 16837 w 58929"/>
                <a:gd name="connsiteY12" fmla="*/ 16837 h 92853"/>
                <a:gd name="connsiteX13" fmla="*/ 16837 w 58929"/>
                <a:gd name="connsiteY13" fmla="*/ 76100 h 9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29" h="92853">
                  <a:moveTo>
                    <a:pt x="50511" y="92853"/>
                  </a:moveTo>
                  <a:lnTo>
                    <a:pt x="8418" y="92853"/>
                  </a:lnTo>
                  <a:cubicBezTo>
                    <a:pt x="3751" y="92853"/>
                    <a:pt x="0" y="89102"/>
                    <a:pt x="0" y="84435"/>
                  </a:cubicBezTo>
                  <a:lnTo>
                    <a:pt x="0" y="8418"/>
                  </a:lnTo>
                  <a:cubicBezTo>
                    <a:pt x="0" y="3751"/>
                    <a:pt x="3751" y="0"/>
                    <a:pt x="8418" y="0"/>
                  </a:cubicBezTo>
                  <a:lnTo>
                    <a:pt x="50511" y="0"/>
                  </a:lnTo>
                  <a:cubicBezTo>
                    <a:pt x="55178" y="0"/>
                    <a:pt x="58929" y="3751"/>
                    <a:pt x="58929" y="8418"/>
                  </a:cubicBezTo>
                  <a:lnTo>
                    <a:pt x="58929" y="84435"/>
                  </a:lnTo>
                  <a:cubicBezTo>
                    <a:pt x="58929" y="89102"/>
                    <a:pt x="55178" y="92853"/>
                    <a:pt x="50511" y="92853"/>
                  </a:cubicBezTo>
                  <a:close/>
                  <a:moveTo>
                    <a:pt x="16837" y="76100"/>
                  </a:moveTo>
                  <a:lnTo>
                    <a:pt x="42176" y="76100"/>
                  </a:lnTo>
                  <a:lnTo>
                    <a:pt x="42176" y="16837"/>
                  </a:lnTo>
                  <a:lnTo>
                    <a:pt x="16837" y="16837"/>
                  </a:lnTo>
                  <a:lnTo>
                    <a:pt x="16837" y="76100"/>
                  </a:lnTo>
                  <a:close/>
                </a:path>
              </a:pathLst>
            </a:custGeom>
            <a:grpFill/>
            <a:ln w="8334" cap="flat">
              <a:noFill/>
              <a:prstDash val="solid"/>
              <a:miter/>
            </a:ln>
          </p:spPr>
          <p:txBody>
            <a:bodyPr rtlCol="0" anchor="ctr"/>
            <a:lstStyle/>
            <a:p>
              <a:endParaRPr lang="en-US"/>
            </a:p>
          </p:txBody>
        </p:sp>
        <p:sp>
          <p:nvSpPr>
            <p:cNvPr id="1828" name="Forma libre: forma 1827">
              <a:extLst>
                <a:ext uri="{FF2B5EF4-FFF2-40B4-BE49-F238E27FC236}">
                  <a16:creationId xmlns:a16="http://schemas.microsoft.com/office/drawing/2014/main" id="{5F14F59B-34F5-4FD2-BD19-4B6944CB69CD}"/>
                </a:ext>
              </a:extLst>
            </p:cNvPr>
            <p:cNvSpPr/>
            <p:nvPr/>
          </p:nvSpPr>
          <p:spPr>
            <a:xfrm>
              <a:off x="9918571" y="2032323"/>
              <a:ext cx="58929" cy="92853"/>
            </a:xfrm>
            <a:custGeom>
              <a:avLst/>
              <a:gdLst>
                <a:gd name="connsiteX0" fmla="*/ 50511 w 58929"/>
                <a:gd name="connsiteY0" fmla="*/ 92853 h 92853"/>
                <a:gd name="connsiteX1" fmla="*/ 8418 w 58929"/>
                <a:gd name="connsiteY1" fmla="*/ 92853 h 92853"/>
                <a:gd name="connsiteX2" fmla="*/ 0 w 58929"/>
                <a:gd name="connsiteY2" fmla="*/ 84435 h 92853"/>
                <a:gd name="connsiteX3" fmla="*/ 0 w 58929"/>
                <a:gd name="connsiteY3" fmla="*/ 8418 h 92853"/>
                <a:gd name="connsiteX4" fmla="*/ 8418 w 58929"/>
                <a:gd name="connsiteY4" fmla="*/ 0 h 92853"/>
                <a:gd name="connsiteX5" fmla="*/ 50511 w 58929"/>
                <a:gd name="connsiteY5" fmla="*/ 0 h 92853"/>
                <a:gd name="connsiteX6" fmla="*/ 58929 w 58929"/>
                <a:gd name="connsiteY6" fmla="*/ 8418 h 92853"/>
                <a:gd name="connsiteX7" fmla="*/ 58929 w 58929"/>
                <a:gd name="connsiteY7" fmla="*/ 84435 h 92853"/>
                <a:gd name="connsiteX8" fmla="*/ 50511 w 58929"/>
                <a:gd name="connsiteY8" fmla="*/ 92853 h 92853"/>
                <a:gd name="connsiteX9" fmla="*/ 16837 w 58929"/>
                <a:gd name="connsiteY9" fmla="*/ 76100 h 92853"/>
                <a:gd name="connsiteX10" fmla="*/ 42176 w 58929"/>
                <a:gd name="connsiteY10" fmla="*/ 76100 h 92853"/>
                <a:gd name="connsiteX11" fmla="*/ 42176 w 58929"/>
                <a:gd name="connsiteY11" fmla="*/ 16837 h 92853"/>
                <a:gd name="connsiteX12" fmla="*/ 16837 w 58929"/>
                <a:gd name="connsiteY12" fmla="*/ 16837 h 92853"/>
                <a:gd name="connsiteX13" fmla="*/ 16837 w 58929"/>
                <a:gd name="connsiteY13" fmla="*/ 76100 h 9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29" h="92853">
                  <a:moveTo>
                    <a:pt x="50511" y="92853"/>
                  </a:moveTo>
                  <a:lnTo>
                    <a:pt x="8418" y="92853"/>
                  </a:lnTo>
                  <a:cubicBezTo>
                    <a:pt x="3751" y="92853"/>
                    <a:pt x="0" y="89102"/>
                    <a:pt x="0" y="84435"/>
                  </a:cubicBezTo>
                  <a:lnTo>
                    <a:pt x="0" y="8418"/>
                  </a:lnTo>
                  <a:cubicBezTo>
                    <a:pt x="0" y="3751"/>
                    <a:pt x="3751" y="0"/>
                    <a:pt x="8418" y="0"/>
                  </a:cubicBezTo>
                  <a:lnTo>
                    <a:pt x="50511" y="0"/>
                  </a:lnTo>
                  <a:cubicBezTo>
                    <a:pt x="55178" y="0"/>
                    <a:pt x="58929" y="3751"/>
                    <a:pt x="58929" y="8418"/>
                  </a:cubicBezTo>
                  <a:lnTo>
                    <a:pt x="58929" y="84435"/>
                  </a:lnTo>
                  <a:cubicBezTo>
                    <a:pt x="58929" y="89102"/>
                    <a:pt x="55178" y="92853"/>
                    <a:pt x="50511" y="92853"/>
                  </a:cubicBezTo>
                  <a:close/>
                  <a:moveTo>
                    <a:pt x="16837" y="76100"/>
                  </a:moveTo>
                  <a:lnTo>
                    <a:pt x="42176" y="76100"/>
                  </a:lnTo>
                  <a:lnTo>
                    <a:pt x="42176" y="16837"/>
                  </a:lnTo>
                  <a:lnTo>
                    <a:pt x="16837" y="16837"/>
                  </a:lnTo>
                  <a:lnTo>
                    <a:pt x="16837" y="76100"/>
                  </a:lnTo>
                  <a:close/>
                </a:path>
              </a:pathLst>
            </a:custGeom>
            <a:grpFill/>
            <a:ln w="8334" cap="flat">
              <a:noFill/>
              <a:prstDash val="solid"/>
              <a:miter/>
            </a:ln>
          </p:spPr>
          <p:txBody>
            <a:bodyPr rtlCol="0" anchor="ctr"/>
            <a:lstStyle/>
            <a:p>
              <a:endParaRPr lang="en-US"/>
            </a:p>
          </p:txBody>
        </p:sp>
        <p:sp>
          <p:nvSpPr>
            <p:cNvPr id="1829" name="Forma libre: forma 1828">
              <a:extLst>
                <a:ext uri="{FF2B5EF4-FFF2-40B4-BE49-F238E27FC236}">
                  <a16:creationId xmlns:a16="http://schemas.microsoft.com/office/drawing/2014/main" id="{3D094657-D5F6-49A5-86C7-BAC6F7216722}"/>
                </a:ext>
              </a:extLst>
            </p:cNvPr>
            <p:cNvSpPr/>
            <p:nvPr/>
          </p:nvSpPr>
          <p:spPr>
            <a:xfrm>
              <a:off x="9586333" y="1911130"/>
              <a:ext cx="58929" cy="92853"/>
            </a:xfrm>
            <a:custGeom>
              <a:avLst/>
              <a:gdLst>
                <a:gd name="connsiteX0" fmla="*/ 50511 w 58929"/>
                <a:gd name="connsiteY0" fmla="*/ 92853 h 92853"/>
                <a:gd name="connsiteX1" fmla="*/ 8419 w 58929"/>
                <a:gd name="connsiteY1" fmla="*/ 92853 h 92853"/>
                <a:gd name="connsiteX2" fmla="*/ 0 w 58929"/>
                <a:gd name="connsiteY2" fmla="*/ 84435 h 92853"/>
                <a:gd name="connsiteX3" fmla="*/ 0 w 58929"/>
                <a:gd name="connsiteY3" fmla="*/ 8418 h 92853"/>
                <a:gd name="connsiteX4" fmla="*/ 8419 w 58929"/>
                <a:gd name="connsiteY4" fmla="*/ 0 h 92853"/>
                <a:gd name="connsiteX5" fmla="*/ 50511 w 58929"/>
                <a:gd name="connsiteY5" fmla="*/ 0 h 92853"/>
                <a:gd name="connsiteX6" fmla="*/ 58929 w 58929"/>
                <a:gd name="connsiteY6" fmla="*/ 8418 h 92853"/>
                <a:gd name="connsiteX7" fmla="*/ 58929 w 58929"/>
                <a:gd name="connsiteY7" fmla="*/ 84435 h 92853"/>
                <a:gd name="connsiteX8" fmla="*/ 50511 w 58929"/>
                <a:gd name="connsiteY8" fmla="*/ 92853 h 92853"/>
                <a:gd name="connsiteX9" fmla="*/ 16837 w 58929"/>
                <a:gd name="connsiteY9" fmla="*/ 76100 h 92853"/>
                <a:gd name="connsiteX10" fmla="*/ 42176 w 58929"/>
                <a:gd name="connsiteY10" fmla="*/ 76100 h 92853"/>
                <a:gd name="connsiteX11" fmla="*/ 42176 w 58929"/>
                <a:gd name="connsiteY11" fmla="*/ 16837 h 92853"/>
                <a:gd name="connsiteX12" fmla="*/ 16837 w 58929"/>
                <a:gd name="connsiteY12" fmla="*/ 16837 h 92853"/>
                <a:gd name="connsiteX13" fmla="*/ 16837 w 58929"/>
                <a:gd name="connsiteY13" fmla="*/ 76100 h 9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29" h="92853">
                  <a:moveTo>
                    <a:pt x="50511" y="92853"/>
                  </a:moveTo>
                  <a:lnTo>
                    <a:pt x="8419" y="92853"/>
                  </a:lnTo>
                  <a:cubicBezTo>
                    <a:pt x="3751" y="92853"/>
                    <a:pt x="0" y="89102"/>
                    <a:pt x="0" y="84435"/>
                  </a:cubicBezTo>
                  <a:lnTo>
                    <a:pt x="0" y="8418"/>
                  </a:lnTo>
                  <a:cubicBezTo>
                    <a:pt x="0" y="3751"/>
                    <a:pt x="3751" y="0"/>
                    <a:pt x="8419" y="0"/>
                  </a:cubicBezTo>
                  <a:lnTo>
                    <a:pt x="50511" y="0"/>
                  </a:lnTo>
                  <a:cubicBezTo>
                    <a:pt x="55178" y="0"/>
                    <a:pt x="58929" y="3751"/>
                    <a:pt x="58929" y="8418"/>
                  </a:cubicBezTo>
                  <a:lnTo>
                    <a:pt x="58929" y="84435"/>
                  </a:lnTo>
                  <a:cubicBezTo>
                    <a:pt x="58929" y="89102"/>
                    <a:pt x="55178" y="92853"/>
                    <a:pt x="50511" y="92853"/>
                  </a:cubicBezTo>
                  <a:close/>
                  <a:moveTo>
                    <a:pt x="16837" y="76100"/>
                  </a:moveTo>
                  <a:lnTo>
                    <a:pt x="42176" y="76100"/>
                  </a:lnTo>
                  <a:lnTo>
                    <a:pt x="42176" y="16837"/>
                  </a:lnTo>
                  <a:lnTo>
                    <a:pt x="16837" y="16837"/>
                  </a:lnTo>
                  <a:lnTo>
                    <a:pt x="16837" y="76100"/>
                  </a:lnTo>
                  <a:close/>
                </a:path>
              </a:pathLst>
            </a:custGeom>
            <a:grpFill/>
            <a:ln w="8334" cap="flat">
              <a:noFill/>
              <a:prstDash val="solid"/>
              <a:miter/>
            </a:ln>
          </p:spPr>
          <p:txBody>
            <a:bodyPr rtlCol="0" anchor="ctr"/>
            <a:lstStyle/>
            <a:p>
              <a:endParaRPr lang="en-US"/>
            </a:p>
          </p:txBody>
        </p:sp>
        <p:sp>
          <p:nvSpPr>
            <p:cNvPr id="1830" name="Forma libre: forma 1829">
              <a:extLst>
                <a:ext uri="{FF2B5EF4-FFF2-40B4-BE49-F238E27FC236}">
                  <a16:creationId xmlns:a16="http://schemas.microsoft.com/office/drawing/2014/main" id="{D0FDBC46-9BD7-4C4C-B08E-F19C0CB4D33B}"/>
                </a:ext>
              </a:extLst>
            </p:cNvPr>
            <p:cNvSpPr/>
            <p:nvPr/>
          </p:nvSpPr>
          <p:spPr>
            <a:xfrm>
              <a:off x="9586333" y="2032323"/>
              <a:ext cx="58929" cy="92853"/>
            </a:xfrm>
            <a:custGeom>
              <a:avLst/>
              <a:gdLst>
                <a:gd name="connsiteX0" fmla="*/ 50511 w 58929"/>
                <a:gd name="connsiteY0" fmla="*/ 92853 h 92853"/>
                <a:gd name="connsiteX1" fmla="*/ 8419 w 58929"/>
                <a:gd name="connsiteY1" fmla="*/ 92853 h 92853"/>
                <a:gd name="connsiteX2" fmla="*/ 0 w 58929"/>
                <a:gd name="connsiteY2" fmla="*/ 84435 h 92853"/>
                <a:gd name="connsiteX3" fmla="*/ 0 w 58929"/>
                <a:gd name="connsiteY3" fmla="*/ 8418 h 92853"/>
                <a:gd name="connsiteX4" fmla="*/ 8419 w 58929"/>
                <a:gd name="connsiteY4" fmla="*/ 0 h 92853"/>
                <a:gd name="connsiteX5" fmla="*/ 50511 w 58929"/>
                <a:gd name="connsiteY5" fmla="*/ 0 h 92853"/>
                <a:gd name="connsiteX6" fmla="*/ 58929 w 58929"/>
                <a:gd name="connsiteY6" fmla="*/ 8418 h 92853"/>
                <a:gd name="connsiteX7" fmla="*/ 58929 w 58929"/>
                <a:gd name="connsiteY7" fmla="*/ 84435 h 92853"/>
                <a:gd name="connsiteX8" fmla="*/ 50511 w 58929"/>
                <a:gd name="connsiteY8" fmla="*/ 92853 h 92853"/>
                <a:gd name="connsiteX9" fmla="*/ 16837 w 58929"/>
                <a:gd name="connsiteY9" fmla="*/ 76100 h 92853"/>
                <a:gd name="connsiteX10" fmla="*/ 42176 w 58929"/>
                <a:gd name="connsiteY10" fmla="*/ 76100 h 92853"/>
                <a:gd name="connsiteX11" fmla="*/ 42176 w 58929"/>
                <a:gd name="connsiteY11" fmla="*/ 16837 h 92853"/>
                <a:gd name="connsiteX12" fmla="*/ 16837 w 58929"/>
                <a:gd name="connsiteY12" fmla="*/ 16837 h 92853"/>
                <a:gd name="connsiteX13" fmla="*/ 16837 w 58929"/>
                <a:gd name="connsiteY13" fmla="*/ 76100 h 9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29" h="92853">
                  <a:moveTo>
                    <a:pt x="50511" y="92853"/>
                  </a:moveTo>
                  <a:lnTo>
                    <a:pt x="8419" y="92853"/>
                  </a:lnTo>
                  <a:cubicBezTo>
                    <a:pt x="3751" y="92853"/>
                    <a:pt x="0" y="89102"/>
                    <a:pt x="0" y="84435"/>
                  </a:cubicBezTo>
                  <a:lnTo>
                    <a:pt x="0" y="8418"/>
                  </a:lnTo>
                  <a:cubicBezTo>
                    <a:pt x="0" y="3751"/>
                    <a:pt x="3751" y="0"/>
                    <a:pt x="8419" y="0"/>
                  </a:cubicBezTo>
                  <a:lnTo>
                    <a:pt x="50511" y="0"/>
                  </a:lnTo>
                  <a:cubicBezTo>
                    <a:pt x="55178" y="0"/>
                    <a:pt x="58929" y="3751"/>
                    <a:pt x="58929" y="8418"/>
                  </a:cubicBezTo>
                  <a:lnTo>
                    <a:pt x="58929" y="84435"/>
                  </a:lnTo>
                  <a:cubicBezTo>
                    <a:pt x="58929" y="89102"/>
                    <a:pt x="55178" y="92853"/>
                    <a:pt x="50511" y="92853"/>
                  </a:cubicBezTo>
                  <a:close/>
                  <a:moveTo>
                    <a:pt x="16837" y="76100"/>
                  </a:moveTo>
                  <a:lnTo>
                    <a:pt x="42176" y="76100"/>
                  </a:lnTo>
                  <a:lnTo>
                    <a:pt x="42176" y="16837"/>
                  </a:lnTo>
                  <a:lnTo>
                    <a:pt x="16837" y="16837"/>
                  </a:lnTo>
                  <a:lnTo>
                    <a:pt x="16837" y="76100"/>
                  </a:lnTo>
                  <a:close/>
                </a:path>
              </a:pathLst>
            </a:custGeom>
            <a:grpFill/>
            <a:ln w="8334" cap="flat">
              <a:noFill/>
              <a:prstDash val="solid"/>
              <a:miter/>
            </a:ln>
          </p:spPr>
          <p:txBody>
            <a:bodyPr rtlCol="0" anchor="ctr"/>
            <a:lstStyle/>
            <a:p>
              <a:endParaRPr lang="en-US"/>
            </a:p>
          </p:txBody>
        </p:sp>
        <p:sp>
          <p:nvSpPr>
            <p:cNvPr id="1831" name="Forma libre: forma 1830">
              <a:extLst>
                <a:ext uri="{FF2B5EF4-FFF2-40B4-BE49-F238E27FC236}">
                  <a16:creationId xmlns:a16="http://schemas.microsoft.com/office/drawing/2014/main" id="{13EA4E66-4FDA-42A1-AADC-B731A047939B}"/>
                </a:ext>
              </a:extLst>
            </p:cNvPr>
            <p:cNvSpPr/>
            <p:nvPr/>
          </p:nvSpPr>
          <p:spPr>
            <a:xfrm>
              <a:off x="9628425" y="1765766"/>
              <a:ext cx="175204" cy="16836"/>
            </a:xfrm>
            <a:custGeom>
              <a:avLst/>
              <a:gdLst>
                <a:gd name="connsiteX0" fmla="*/ 166786 w 175204"/>
                <a:gd name="connsiteY0" fmla="*/ 16837 h 16836"/>
                <a:gd name="connsiteX1" fmla="*/ 8418 w 175204"/>
                <a:gd name="connsiteY1" fmla="*/ 16837 h 16836"/>
                <a:gd name="connsiteX2" fmla="*/ 0 w 175204"/>
                <a:gd name="connsiteY2" fmla="*/ 8418 h 16836"/>
                <a:gd name="connsiteX3" fmla="*/ 8418 w 175204"/>
                <a:gd name="connsiteY3" fmla="*/ 0 h 16836"/>
                <a:gd name="connsiteX4" fmla="*/ 166786 w 175204"/>
                <a:gd name="connsiteY4" fmla="*/ 0 h 16836"/>
                <a:gd name="connsiteX5" fmla="*/ 175204 w 175204"/>
                <a:gd name="connsiteY5" fmla="*/ 8418 h 16836"/>
                <a:gd name="connsiteX6" fmla="*/ 166786 w 175204"/>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204" h="16836">
                  <a:moveTo>
                    <a:pt x="166786" y="16837"/>
                  </a:moveTo>
                  <a:lnTo>
                    <a:pt x="8418" y="16837"/>
                  </a:lnTo>
                  <a:cubicBezTo>
                    <a:pt x="3751" y="16837"/>
                    <a:pt x="0" y="13086"/>
                    <a:pt x="0" y="8418"/>
                  </a:cubicBezTo>
                  <a:cubicBezTo>
                    <a:pt x="0" y="3751"/>
                    <a:pt x="3751" y="0"/>
                    <a:pt x="8418" y="0"/>
                  </a:cubicBezTo>
                  <a:lnTo>
                    <a:pt x="166786" y="0"/>
                  </a:lnTo>
                  <a:cubicBezTo>
                    <a:pt x="171453" y="0"/>
                    <a:pt x="175204" y="3751"/>
                    <a:pt x="175204" y="8418"/>
                  </a:cubicBezTo>
                  <a:cubicBezTo>
                    <a:pt x="175121" y="13086"/>
                    <a:pt x="171370" y="16837"/>
                    <a:pt x="166786" y="16837"/>
                  </a:cubicBezTo>
                  <a:close/>
                </a:path>
              </a:pathLst>
            </a:custGeom>
            <a:grpFill/>
            <a:ln w="8334" cap="flat">
              <a:noFill/>
              <a:prstDash val="solid"/>
              <a:miter/>
            </a:ln>
          </p:spPr>
          <p:txBody>
            <a:bodyPr rtlCol="0" anchor="ctr"/>
            <a:lstStyle/>
            <a:p>
              <a:endParaRPr lang="en-US"/>
            </a:p>
          </p:txBody>
        </p:sp>
        <p:sp>
          <p:nvSpPr>
            <p:cNvPr id="1832" name="Forma libre: forma 1831">
              <a:extLst>
                <a:ext uri="{FF2B5EF4-FFF2-40B4-BE49-F238E27FC236}">
                  <a16:creationId xmlns:a16="http://schemas.microsoft.com/office/drawing/2014/main" id="{406448E6-3D65-463E-ABEC-FD85FBDC5714}"/>
                </a:ext>
              </a:extLst>
            </p:cNvPr>
            <p:cNvSpPr/>
            <p:nvPr/>
          </p:nvSpPr>
          <p:spPr>
            <a:xfrm>
              <a:off x="9835970" y="1765766"/>
              <a:ext cx="99437" cy="16836"/>
            </a:xfrm>
            <a:custGeom>
              <a:avLst/>
              <a:gdLst>
                <a:gd name="connsiteX0" fmla="*/ 91019 w 99437"/>
                <a:gd name="connsiteY0" fmla="*/ 16837 h 16836"/>
                <a:gd name="connsiteX1" fmla="*/ 8419 w 99437"/>
                <a:gd name="connsiteY1" fmla="*/ 16837 h 16836"/>
                <a:gd name="connsiteX2" fmla="*/ 0 w 99437"/>
                <a:gd name="connsiteY2" fmla="*/ 8418 h 16836"/>
                <a:gd name="connsiteX3" fmla="*/ 8419 w 99437"/>
                <a:gd name="connsiteY3" fmla="*/ 0 h 16836"/>
                <a:gd name="connsiteX4" fmla="*/ 91019 w 99437"/>
                <a:gd name="connsiteY4" fmla="*/ 0 h 16836"/>
                <a:gd name="connsiteX5" fmla="*/ 99438 w 99437"/>
                <a:gd name="connsiteY5" fmla="*/ 8418 h 16836"/>
                <a:gd name="connsiteX6" fmla="*/ 91019 w 99437"/>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37" h="16836">
                  <a:moveTo>
                    <a:pt x="91019" y="16837"/>
                  </a:moveTo>
                  <a:lnTo>
                    <a:pt x="8419" y="16837"/>
                  </a:lnTo>
                  <a:cubicBezTo>
                    <a:pt x="3751" y="16837"/>
                    <a:pt x="0" y="13086"/>
                    <a:pt x="0" y="8418"/>
                  </a:cubicBezTo>
                  <a:cubicBezTo>
                    <a:pt x="0" y="3751"/>
                    <a:pt x="3751" y="0"/>
                    <a:pt x="8419" y="0"/>
                  </a:cubicBezTo>
                  <a:lnTo>
                    <a:pt x="91019" y="0"/>
                  </a:lnTo>
                  <a:cubicBezTo>
                    <a:pt x="95687" y="0"/>
                    <a:pt x="99438" y="3751"/>
                    <a:pt x="99438" y="8418"/>
                  </a:cubicBezTo>
                  <a:cubicBezTo>
                    <a:pt x="99438" y="13086"/>
                    <a:pt x="95687" y="16837"/>
                    <a:pt x="91019" y="16837"/>
                  </a:cubicBezTo>
                  <a:close/>
                </a:path>
              </a:pathLst>
            </a:custGeom>
            <a:grpFill/>
            <a:ln w="8334" cap="flat">
              <a:noFill/>
              <a:prstDash val="solid"/>
              <a:miter/>
            </a:ln>
          </p:spPr>
          <p:txBody>
            <a:bodyPr rtlCol="0" anchor="ctr"/>
            <a:lstStyle/>
            <a:p>
              <a:endParaRPr lang="en-US"/>
            </a:p>
          </p:txBody>
        </p:sp>
        <p:sp>
          <p:nvSpPr>
            <p:cNvPr id="1833" name="Forma libre: forma 1832">
              <a:extLst>
                <a:ext uri="{FF2B5EF4-FFF2-40B4-BE49-F238E27FC236}">
                  <a16:creationId xmlns:a16="http://schemas.microsoft.com/office/drawing/2014/main" id="{1856C516-7648-4D58-A737-C6E12DCE8C6E}"/>
                </a:ext>
              </a:extLst>
            </p:cNvPr>
            <p:cNvSpPr/>
            <p:nvPr/>
          </p:nvSpPr>
          <p:spPr>
            <a:xfrm>
              <a:off x="9525320" y="2141596"/>
              <a:ext cx="512359" cy="16836"/>
            </a:xfrm>
            <a:custGeom>
              <a:avLst/>
              <a:gdLst>
                <a:gd name="connsiteX0" fmla="*/ 503941 w 512359"/>
                <a:gd name="connsiteY0" fmla="*/ 16837 h 16836"/>
                <a:gd name="connsiteX1" fmla="*/ 8418 w 512359"/>
                <a:gd name="connsiteY1" fmla="*/ 16837 h 16836"/>
                <a:gd name="connsiteX2" fmla="*/ 0 w 512359"/>
                <a:gd name="connsiteY2" fmla="*/ 8418 h 16836"/>
                <a:gd name="connsiteX3" fmla="*/ 8418 w 512359"/>
                <a:gd name="connsiteY3" fmla="*/ 0 h 16836"/>
                <a:gd name="connsiteX4" fmla="*/ 503941 w 512359"/>
                <a:gd name="connsiteY4" fmla="*/ 0 h 16836"/>
                <a:gd name="connsiteX5" fmla="*/ 512360 w 512359"/>
                <a:gd name="connsiteY5" fmla="*/ 8418 h 16836"/>
                <a:gd name="connsiteX6" fmla="*/ 503941 w 512359"/>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359" h="16836">
                  <a:moveTo>
                    <a:pt x="503941" y="16837"/>
                  </a:moveTo>
                  <a:lnTo>
                    <a:pt x="8418" y="16837"/>
                  </a:lnTo>
                  <a:cubicBezTo>
                    <a:pt x="3751" y="16837"/>
                    <a:pt x="0" y="13086"/>
                    <a:pt x="0" y="8418"/>
                  </a:cubicBezTo>
                  <a:cubicBezTo>
                    <a:pt x="0" y="3751"/>
                    <a:pt x="3751" y="0"/>
                    <a:pt x="8418" y="0"/>
                  </a:cubicBezTo>
                  <a:lnTo>
                    <a:pt x="503941" y="0"/>
                  </a:lnTo>
                  <a:cubicBezTo>
                    <a:pt x="508609" y="0"/>
                    <a:pt x="512360" y="3751"/>
                    <a:pt x="512360" y="8418"/>
                  </a:cubicBezTo>
                  <a:cubicBezTo>
                    <a:pt x="512360" y="13086"/>
                    <a:pt x="508609" y="16837"/>
                    <a:pt x="503941" y="16837"/>
                  </a:cubicBezTo>
                  <a:close/>
                </a:path>
              </a:pathLst>
            </a:custGeom>
            <a:grpFill/>
            <a:ln w="8334" cap="flat">
              <a:noFill/>
              <a:prstDash val="solid"/>
              <a:miter/>
            </a:ln>
          </p:spPr>
          <p:txBody>
            <a:bodyPr rtlCol="0" anchor="ctr"/>
            <a:lstStyle/>
            <a:p>
              <a:endParaRPr lang="en-US"/>
            </a:p>
          </p:txBody>
        </p:sp>
      </p:grpSp>
      <p:grpSp>
        <p:nvGrpSpPr>
          <p:cNvPr id="1834" name="Gráfico 5">
            <a:extLst>
              <a:ext uri="{FF2B5EF4-FFF2-40B4-BE49-F238E27FC236}">
                <a16:creationId xmlns:a16="http://schemas.microsoft.com/office/drawing/2014/main" id="{501E18C5-F779-42AE-B54F-1AF2B0FCA231}"/>
              </a:ext>
            </a:extLst>
          </p:cNvPr>
          <p:cNvGrpSpPr/>
          <p:nvPr/>
        </p:nvGrpSpPr>
        <p:grpSpPr>
          <a:xfrm>
            <a:off x="6919636" y="2331702"/>
            <a:ext cx="396535" cy="500292"/>
            <a:chOff x="6919636" y="2331702"/>
            <a:chExt cx="396535" cy="500292"/>
          </a:xfrm>
          <a:solidFill>
            <a:srgbClr val="000000"/>
          </a:solidFill>
        </p:grpSpPr>
        <p:sp>
          <p:nvSpPr>
            <p:cNvPr id="1835" name="Forma libre: forma 1834">
              <a:extLst>
                <a:ext uri="{FF2B5EF4-FFF2-40B4-BE49-F238E27FC236}">
                  <a16:creationId xmlns:a16="http://schemas.microsoft.com/office/drawing/2014/main" id="{3FA6CD8E-D9E7-440F-86C3-54E9DC6160E3}"/>
                </a:ext>
              </a:extLst>
            </p:cNvPr>
            <p:cNvSpPr/>
            <p:nvPr/>
          </p:nvSpPr>
          <p:spPr>
            <a:xfrm>
              <a:off x="7077628" y="2560686"/>
              <a:ext cx="81267" cy="145614"/>
            </a:xfrm>
            <a:custGeom>
              <a:avLst/>
              <a:gdLst>
                <a:gd name="connsiteX0" fmla="*/ 40592 w 81267"/>
                <a:gd name="connsiteY0" fmla="*/ 145615 h 145614"/>
                <a:gd name="connsiteX1" fmla="*/ 0 w 81267"/>
                <a:gd name="connsiteY1" fmla="*/ 105023 h 145614"/>
                <a:gd name="connsiteX2" fmla="*/ 8418 w 81267"/>
                <a:gd name="connsiteY2" fmla="*/ 96604 h 145614"/>
                <a:gd name="connsiteX3" fmla="*/ 16837 w 81267"/>
                <a:gd name="connsiteY3" fmla="*/ 105023 h 145614"/>
                <a:gd name="connsiteX4" fmla="*/ 40675 w 81267"/>
                <a:gd name="connsiteY4" fmla="*/ 128861 h 145614"/>
                <a:gd name="connsiteX5" fmla="*/ 64514 w 81267"/>
                <a:gd name="connsiteY5" fmla="*/ 105023 h 145614"/>
                <a:gd name="connsiteX6" fmla="*/ 40675 w 81267"/>
                <a:gd name="connsiteY6" fmla="*/ 81184 h 145614"/>
                <a:gd name="connsiteX7" fmla="*/ 83 w 81267"/>
                <a:gd name="connsiteY7" fmla="*/ 40592 h 145614"/>
                <a:gd name="connsiteX8" fmla="*/ 40675 w 81267"/>
                <a:gd name="connsiteY8" fmla="*/ 0 h 145614"/>
                <a:gd name="connsiteX9" fmla="*/ 81267 w 81267"/>
                <a:gd name="connsiteY9" fmla="*/ 40592 h 145614"/>
                <a:gd name="connsiteX10" fmla="*/ 72849 w 81267"/>
                <a:gd name="connsiteY10" fmla="*/ 49011 h 145614"/>
                <a:gd name="connsiteX11" fmla="*/ 64430 w 81267"/>
                <a:gd name="connsiteY11" fmla="*/ 40592 h 145614"/>
                <a:gd name="connsiteX12" fmla="*/ 40592 w 81267"/>
                <a:gd name="connsiteY12" fmla="*/ 16754 h 145614"/>
                <a:gd name="connsiteX13" fmla="*/ 16754 w 81267"/>
                <a:gd name="connsiteY13" fmla="*/ 40592 h 145614"/>
                <a:gd name="connsiteX14" fmla="*/ 40592 w 81267"/>
                <a:gd name="connsiteY14" fmla="*/ 64430 h 145614"/>
                <a:gd name="connsiteX15" fmla="*/ 81184 w 81267"/>
                <a:gd name="connsiteY15" fmla="*/ 105023 h 145614"/>
                <a:gd name="connsiteX16" fmla="*/ 40592 w 81267"/>
                <a:gd name="connsiteY16" fmla="*/ 145615 h 14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267" h="145614">
                  <a:moveTo>
                    <a:pt x="40592" y="145615"/>
                  </a:moveTo>
                  <a:cubicBezTo>
                    <a:pt x="18171" y="145615"/>
                    <a:pt x="0" y="127444"/>
                    <a:pt x="0" y="105023"/>
                  </a:cubicBezTo>
                  <a:cubicBezTo>
                    <a:pt x="0" y="100355"/>
                    <a:pt x="3751" y="96604"/>
                    <a:pt x="8418" y="96604"/>
                  </a:cubicBezTo>
                  <a:cubicBezTo>
                    <a:pt x="13086" y="96604"/>
                    <a:pt x="16837" y="100355"/>
                    <a:pt x="16837" y="105023"/>
                  </a:cubicBezTo>
                  <a:cubicBezTo>
                    <a:pt x="16837" y="118109"/>
                    <a:pt x="27506" y="128861"/>
                    <a:pt x="40675" y="128861"/>
                  </a:cubicBezTo>
                  <a:cubicBezTo>
                    <a:pt x="53762" y="128861"/>
                    <a:pt x="64514" y="118192"/>
                    <a:pt x="64514" y="105023"/>
                  </a:cubicBezTo>
                  <a:cubicBezTo>
                    <a:pt x="64514" y="91853"/>
                    <a:pt x="53845" y="81184"/>
                    <a:pt x="40675" y="81184"/>
                  </a:cubicBezTo>
                  <a:cubicBezTo>
                    <a:pt x="18254" y="81184"/>
                    <a:pt x="83" y="63014"/>
                    <a:pt x="83" y="40592"/>
                  </a:cubicBezTo>
                  <a:cubicBezTo>
                    <a:pt x="83" y="18171"/>
                    <a:pt x="18254" y="0"/>
                    <a:pt x="40675" y="0"/>
                  </a:cubicBezTo>
                  <a:cubicBezTo>
                    <a:pt x="63097" y="0"/>
                    <a:pt x="81267" y="18171"/>
                    <a:pt x="81267" y="40592"/>
                  </a:cubicBezTo>
                  <a:cubicBezTo>
                    <a:pt x="81267" y="45260"/>
                    <a:pt x="77517" y="49011"/>
                    <a:pt x="72849" y="49011"/>
                  </a:cubicBezTo>
                  <a:cubicBezTo>
                    <a:pt x="68181" y="49011"/>
                    <a:pt x="64430" y="45260"/>
                    <a:pt x="64430" y="40592"/>
                  </a:cubicBezTo>
                  <a:cubicBezTo>
                    <a:pt x="64430" y="27423"/>
                    <a:pt x="53762" y="16754"/>
                    <a:pt x="40592" y="16754"/>
                  </a:cubicBezTo>
                  <a:cubicBezTo>
                    <a:pt x="27422" y="16754"/>
                    <a:pt x="16754" y="27423"/>
                    <a:pt x="16754" y="40592"/>
                  </a:cubicBezTo>
                  <a:cubicBezTo>
                    <a:pt x="16754" y="53678"/>
                    <a:pt x="27422" y="64430"/>
                    <a:pt x="40592" y="64430"/>
                  </a:cubicBezTo>
                  <a:cubicBezTo>
                    <a:pt x="63014" y="64430"/>
                    <a:pt x="81184" y="82601"/>
                    <a:pt x="81184" y="105023"/>
                  </a:cubicBezTo>
                  <a:cubicBezTo>
                    <a:pt x="81184" y="127361"/>
                    <a:pt x="62930" y="145615"/>
                    <a:pt x="40592" y="145615"/>
                  </a:cubicBezTo>
                  <a:close/>
                </a:path>
              </a:pathLst>
            </a:custGeom>
            <a:grpFill/>
            <a:ln w="8334" cap="flat">
              <a:noFill/>
              <a:prstDash val="solid"/>
              <a:miter/>
            </a:ln>
          </p:spPr>
          <p:txBody>
            <a:bodyPr rtlCol="0" anchor="ctr"/>
            <a:lstStyle/>
            <a:p>
              <a:endParaRPr lang="en-US"/>
            </a:p>
          </p:txBody>
        </p:sp>
        <p:sp>
          <p:nvSpPr>
            <p:cNvPr id="1836" name="Forma libre: forma 1835">
              <a:extLst>
                <a:ext uri="{FF2B5EF4-FFF2-40B4-BE49-F238E27FC236}">
                  <a16:creationId xmlns:a16="http://schemas.microsoft.com/office/drawing/2014/main" id="{92480AB6-EB0D-4F88-8467-4F77B635BC8B}"/>
                </a:ext>
              </a:extLst>
            </p:cNvPr>
            <p:cNvSpPr/>
            <p:nvPr/>
          </p:nvSpPr>
          <p:spPr>
            <a:xfrm>
              <a:off x="7109801" y="2551601"/>
              <a:ext cx="16836" cy="163701"/>
            </a:xfrm>
            <a:custGeom>
              <a:avLst/>
              <a:gdLst>
                <a:gd name="connsiteX0" fmla="*/ 8418 w 16836"/>
                <a:gd name="connsiteY0" fmla="*/ 163702 h 163701"/>
                <a:gd name="connsiteX1" fmla="*/ 0 w 16836"/>
                <a:gd name="connsiteY1" fmla="*/ 155283 h 163701"/>
                <a:gd name="connsiteX2" fmla="*/ 0 w 16836"/>
                <a:gd name="connsiteY2" fmla="*/ 8418 h 163701"/>
                <a:gd name="connsiteX3" fmla="*/ 8418 w 16836"/>
                <a:gd name="connsiteY3" fmla="*/ 0 h 163701"/>
                <a:gd name="connsiteX4" fmla="*/ 16837 w 16836"/>
                <a:gd name="connsiteY4" fmla="*/ 8418 h 163701"/>
                <a:gd name="connsiteX5" fmla="*/ 16837 w 16836"/>
                <a:gd name="connsiteY5" fmla="*/ 155283 h 163701"/>
                <a:gd name="connsiteX6" fmla="*/ 8418 w 16836"/>
                <a:gd name="connsiteY6" fmla="*/ 163702 h 16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63701">
                  <a:moveTo>
                    <a:pt x="8418" y="163702"/>
                  </a:moveTo>
                  <a:cubicBezTo>
                    <a:pt x="3751" y="163702"/>
                    <a:pt x="0" y="159951"/>
                    <a:pt x="0" y="155283"/>
                  </a:cubicBezTo>
                  <a:lnTo>
                    <a:pt x="0" y="8418"/>
                  </a:lnTo>
                  <a:cubicBezTo>
                    <a:pt x="0" y="3751"/>
                    <a:pt x="3751" y="0"/>
                    <a:pt x="8418" y="0"/>
                  </a:cubicBezTo>
                  <a:cubicBezTo>
                    <a:pt x="13086" y="0"/>
                    <a:pt x="16837" y="3751"/>
                    <a:pt x="16837" y="8418"/>
                  </a:cubicBezTo>
                  <a:lnTo>
                    <a:pt x="16837" y="155283"/>
                  </a:lnTo>
                  <a:cubicBezTo>
                    <a:pt x="16754" y="159951"/>
                    <a:pt x="13003" y="163702"/>
                    <a:pt x="8418" y="163702"/>
                  </a:cubicBezTo>
                  <a:close/>
                </a:path>
              </a:pathLst>
            </a:custGeom>
            <a:grpFill/>
            <a:ln w="8334" cap="flat">
              <a:noFill/>
              <a:prstDash val="solid"/>
              <a:miter/>
            </a:ln>
          </p:spPr>
          <p:txBody>
            <a:bodyPr rtlCol="0" anchor="ctr"/>
            <a:lstStyle/>
            <a:p>
              <a:endParaRPr lang="en-US"/>
            </a:p>
          </p:txBody>
        </p:sp>
        <p:sp>
          <p:nvSpPr>
            <p:cNvPr id="1837" name="Forma libre: forma 1836">
              <a:extLst>
                <a:ext uri="{FF2B5EF4-FFF2-40B4-BE49-F238E27FC236}">
                  <a16:creationId xmlns:a16="http://schemas.microsoft.com/office/drawing/2014/main" id="{9C4C1361-FDF2-4C78-A421-526B6F3FE8F4}"/>
                </a:ext>
              </a:extLst>
            </p:cNvPr>
            <p:cNvSpPr/>
            <p:nvPr/>
          </p:nvSpPr>
          <p:spPr>
            <a:xfrm>
              <a:off x="7004695" y="2519927"/>
              <a:ext cx="227048" cy="227048"/>
            </a:xfrm>
            <a:custGeom>
              <a:avLst/>
              <a:gdLst>
                <a:gd name="connsiteX0" fmla="*/ 113524 w 227048"/>
                <a:gd name="connsiteY0" fmla="*/ 227049 h 227048"/>
                <a:gd name="connsiteX1" fmla="*/ 0 w 227048"/>
                <a:gd name="connsiteY1" fmla="*/ 113524 h 227048"/>
                <a:gd name="connsiteX2" fmla="*/ 113524 w 227048"/>
                <a:gd name="connsiteY2" fmla="*/ 0 h 227048"/>
                <a:gd name="connsiteX3" fmla="*/ 227049 w 227048"/>
                <a:gd name="connsiteY3" fmla="*/ 113524 h 227048"/>
                <a:gd name="connsiteX4" fmla="*/ 113524 w 227048"/>
                <a:gd name="connsiteY4" fmla="*/ 227049 h 227048"/>
                <a:gd name="connsiteX5" fmla="*/ 113524 w 227048"/>
                <a:gd name="connsiteY5" fmla="*/ 16837 h 227048"/>
                <a:gd name="connsiteX6" fmla="*/ 16754 w 227048"/>
                <a:gd name="connsiteY6" fmla="*/ 113608 h 227048"/>
                <a:gd name="connsiteX7" fmla="*/ 113524 w 227048"/>
                <a:gd name="connsiteY7" fmla="*/ 210378 h 227048"/>
                <a:gd name="connsiteX8" fmla="*/ 210295 w 227048"/>
                <a:gd name="connsiteY8" fmla="*/ 113608 h 227048"/>
                <a:gd name="connsiteX9" fmla="*/ 113524 w 227048"/>
                <a:gd name="connsiteY9" fmla="*/ 16837 h 22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8" h="227048">
                  <a:moveTo>
                    <a:pt x="113524" y="227049"/>
                  </a:moveTo>
                  <a:cubicBezTo>
                    <a:pt x="50928" y="227049"/>
                    <a:pt x="0" y="176121"/>
                    <a:pt x="0" y="113524"/>
                  </a:cubicBezTo>
                  <a:cubicBezTo>
                    <a:pt x="0" y="50928"/>
                    <a:pt x="50928" y="0"/>
                    <a:pt x="113524" y="0"/>
                  </a:cubicBezTo>
                  <a:cubicBezTo>
                    <a:pt x="176121" y="0"/>
                    <a:pt x="227049" y="50928"/>
                    <a:pt x="227049" y="113524"/>
                  </a:cubicBezTo>
                  <a:cubicBezTo>
                    <a:pt x="227049" y="176121"/>
                    <a:pt x="176121" y="227049"/>
                    <a:pt x="113524" y="227049"/>
                  </a:cubicBezTo>
                  <a:close/>
                  <a:moveTo>
                    <a:pt x="113524" y="16837"/>
                  </a:moveTo>
                  <a:cubicBezTo>
                    <a:pt x="60180" y="16837"/>
                    <a:pt x="16754" y="60263"/>
                    <a:pt x="16754" y="113608"/>
                  </a:cubicBezTo>
                  <a:cubicBezTo>
                    <a:pt x="16754" y="166953"/>
                    <a:pt x="60180" y="210378"/>
                    <a:pt x="113524" y="210378"/>
                  </a:cubicBezTo>
                  <a:cubicBezTo>
                    <a:pt x="166869" y="210378"/>
                    <a:pt x="210295" y="166953"/>
                    <a:pt x="210295" y="113608"/>
                  </a:cubicBezTo>
                  <a:cubicBezTo>
                    <a:pt x="210295" y="60180"/>
                    <a:pt x="166869" y="16837"/>
                    <a:pt x="113524" y="16837"/>
                  </a:cubicBezTo>
                  <a:close/>
                </a:path>
              </a:pathLst>
            </a:custGeom>
            <a:grpFill/>
            <a:ln w="8334" cap="flat">
              <a:noFill/>
              <a:prstDash val="solid"/>
              <a:miter/>
            </a:ln>
          </p:spPr>
          <p:txBody>
            <a:bodyPr rtlCol="0" anchor="ctr"/>
            <a:lstStyle/>
            <a:p>
              <a:endParaRPr lang="en-US"/>
            </a:p>
          </p:txBody>
        </p:sp>
        <p:sp>
          <p:nvSpPr>
            <p:cNvPr id="1838" name="Forma libre: forma 1837">
              <a:extLst>
                <a:ext uri="{FF2B5EF4-FFF2-40B4-BE49-F238E27FC236}">
                  <a16:creationId xmlns:a16="http://schemas.microsoft.com/office/drawing/2014/main" id="{8C582DE4-F451-471F-A1EF-8BEFC5A64622}"/>
                </a:ext>
              </a:extLst>
            </p:cNvPr>
            <p:cNvSpPr/>
            <p:nvPr/>
          </p:nvSpPr>
          <p:spPr>
            <a:xfrm>
              <a:off x="6966521" y="2481836"/>
              <a:ext cx="303398" cy="303398"/>
            </a:xfrm>
            <a:custGeom>
              <a:avLst/>
              <a:gdLst>
                <a:gd name="connsiteX0" fmla="*/ 151699 w 303398"/>
                <a:gd name="connsiteY0" fmla="*/ 303398 h 303398"/>
                <a:gd name="connsiteX1" fmla="*/ 0 w 303398"/>
                <a:gd name="connsiteY1" fmla="*/ 151699 h 303398"/>
                <a:gd name="connsiteX2" fmla="*/ 151699 w 303398"/>
                <a:gd name="connsiteY2" fmla="*/ 0 h 303398"/>
                <a:gd name="connsiteX3" fmla="*/ 303398 w 303398"/>
                <a:gd name="connsiteY3" fmla="*/ 151699 h 303398"/>
                <a:gd name="connsiteX4" fmla="*/ 151699 w 303398"/>
                <a:gd name="connsiteY4" fmla="*/ 303398 h 303398"/>
                <a:gd name="connsiteX5" fmla="*/ 151699 w 303398"/>
                <a:gd name="connsiteY5" fmla="*/ 16670 h 303398"/>
                <a:gd name="connsiteX6" fmla="*/ 16754 w 303398"/>
                <a:gd name="connsiteY6" fmla="*/ 151616 h 303398"/>
                <a:gd name="connsiteX7" fmla="*/ 151699 w 303398"/>
                <a:gd name="connsiteY7" fmla="*/ 286562 h 303398"/>
                <a:gd name="connsiteX8" fmla="*/ 286645 w 303398"/>
                <a:gd name="connsiteY8" fmla="*/ 151616 h 303398"/>
                <a:gd name="connsiteX9" fmla="*/ 151699 w 303398"/>
                <a:gd name="connsiteY9" fmla="*/ 16670 h 30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398" h="303398">
                  <a:moveTo>
                    <a:pt x="151699" y="303398"/>
                  </a:moveTo>
                  <a:cubicBezTo>
                    <a:pt x="68015" y="303398"/>
                    <a:pt x="0" y="235300"/>
                    <a:pt x="0" y="151699"/>
                  </a:cubicBezTo>
                  <a:cubicBezTo>
                    <a:pt x="0" y="68015"/>
                    <a:pt x="68098" y="0"/>
                    <a:pt x="151699" y="0"/>
                  </a:cubicBezTo>
                  <a:cubicBezTo>
                    <a:pt x="235384" y="0"/>
                    <a:pt x="303398" y="68098"/>
                    <a:pt x="303398" y="151699"/>
                  </a:cubicBezTo>
                  <a:cubicBezTo>
                    <a:pt x="303398" y="235300"/>
                    <a:pt x="235300" y="303398"/>
                    <a:pt x="151699" y="303398"/>
                  </a:cubicBezTo>
                  <a:close/>
                  <a:moveTo>
                    <a:pt x="151699" y="16670"/>
                  </a:moveTo>
                  <a:cubicBezTo>
                    <a:pt x="77267" y="16670"/>
                    <a:pt x="16754" y="77183"/>
                    <a:pt x="16754" y="151616"/>
                  </a:cubicBezTo>
                  <a:cubicBezTo>
                    <a:pt x="16754" y="226049"/>
                    <a:pt x="77267" y="286562"/>
                    <a:pt x="151699" y="286562"/>
                  </a:cubicBezTo>
                  <a:cubicBezTo>
                    <a:pt x="226132" y="286562"/>
                    <a:pt x="286645" y="226049"/>
                    <a:pt x="286645" y="151616"/>
                  </a:cubicBezTo>
                  <a:cubicBezTo>
                    <a:pt x="286645" y="77183"/>
                    <a:pt x="226048" y="16670"/>
                    <a:pt x="151699" y="16670"/>
                  </a:cubicBezTo>
                  <a:close/>
                </a:path>
              </a:pathLst>
            </a:custGeom>
            <a:grpFill/>
            <a:ln w="8334" cap="flat">
              <a:noFill/>
              <a:prstDash val="solid"/>
              <a:miter/>
            </a:ln>
          </p:spPr>
          <p:txBody>
            <a:bodyPr rtlCol="0" anchor="ctr"/>
            <a:lstStyle/>
            <a:p>
              <a:endParaRPr lang="en-US"/>
            </a:p>
          </p:txBody>
        </p:sp>
        <p:sp>
          <p:nvSpPr>
            <p:cNvPr id="1839" name="Forma libre: forma 1838">
              <a:extLst>
                <a:ext uri="{FF2B5EF4-FFF2-40B4-BE49-F238E27FC236}">
                  <a16:creationId xmlns:a16="http://schemas.microsoft.com/office/drawing/2014/main" id="{81019DDA-BBCA-4BA3-9CB5-AEC472395C21}"/>
                </a:ext>
              </a:extLst>
            </p:cNvPr>
            <p:cNvSpPr/>
            <p:nvPr/>
          </p:nvSpPr>
          <p:spPr>
            <a:xfrm>
              <a:off x="6919636" y="2463582"/>
              <a:ext cx="396535" cy="368412"/>
            </a:xfrm>
            <a:custGeom>
              <a:avLst/>
              <a:gdLst>
                <a:gd name="connsiteX0" fmla="*/ 252929 w 396535"/>
                <a:gd name="connsiteY0" fmla="*/ 368412 h 368412"/>
                <a:gd name="connsiteX1" fmla="*/ 217922 w 396535"/>
                <a:gd name="connsiteY1" fmla="*/ 363495 h 368412"/>
                <a:gd name="connsiteX2" fmla="*/ 178830 w 396535"/>
                <a:gd name="connsiteY2" fmla="*/ 363495 h 368412"/>
                <a:gd name="connsiteX3" fmla="*/ 69556 w 396535"/>
                <a:gd name="connsiteY3" fmla="*/ 341073 h 368412"/>
                <a:gd name="connsiteX4" fmla="*/ 4376 w 396535"/>
                <a:gd name="connsiteY4" fmla="*/ 94020 h 368412"/>
                <a:gd name="connsiteX5" fmla="*/ 115816 w 396535"/>
                <a:gd name="connsiteY5" fmla="*/ 0 h 368412"/>
                <a:gd name="connsiteX6" fmla="*/ 124318 w 396535"/>
                <a:gd name="connsiteY6" fmla="*/ 8335 h 368412"/>
                <a:gd name="connsiteX7" fmla="*/ 115983 w 396535"/>
                <a:gd name="connsiteY7" fmla="*/ 16837 h 368412"/>
                <a:gd name="connsiteX8" fmla="*/ 20879 w 396535"/>
                <a:gd name="connsiteY8" fmla="*/ 97021 h 368412"/>
                <a:gd name="connsiteX9" fmla="*/ 80642 w 396535"/>
                <a:gd name="connsiteY9" fmla="*/ 328654 h 368412"/>
                <a:gd name="connsiteX10" fmla="*/ 174162 w 396535"/>
                <a:gd name="connsiteY10" fmla="*/ 347491 h 368412"/>
                <a:gd name="connsiteX11" fmla="*/ 222339 w 396535"/>
                <a:gd name="connsiteY11" fmla="*/ 347491 h 368412"/>
                <a:gd name="connsiteX12" fmla="*/ 315859 w 396535"/>
                <a:gd name="connsiteY12" fmla="*/ 328654 h 368412"/>
                <a:gd name="connsiteX13" fmla="*/ 375622 w 396535"/>
                <a:gd name="connsiteY13" fmla="*/ 97021 h 368412"/>
                <a:gd name="connsiteX14" fmla="*/ 277518 w 396535"/>
                <a:gd name="connsiteY14" fmla="*/ 16920 h 368412"/>
                <a:gd name="connsiteX15" fmla="*/ 268933 w 396535"/>
                <a:gd name="connsiteY15" fmla="*/ 8752 h 368412"/>
                <a:gd name="connsiteX16" fmla="*/ 277101 w 396535"/>
                <a:gd name="connsiteY16" fmla="*/ 167 h 368412"/>
                <a:gd name="connsiteX17" fmla="*/ 392126 w 396535"/>
                <a:gd name="connsiteY17" fmla="*/ 94187 h 368412"/>
                <a:gd name="connsiteX18" fmla="*/ 326945 w 396535"/>
                <a:gd name="connsiteY18" fmla="*/ 341240 h 368412"/>
                <a:gd name="connsiteX19" fmla="*/ 252929 w 396535"/>
                <a:gd name="connsiteY19" fmla="*/ 368412 h 36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6535" h="368412">
                  <a:moveTo>
                    <a:pt x="252929" y="368412"/>
                  </a:moveTo>
                  <a:cubicBezTo>
                    <a:pt x="241427" y="368412"/>
                    <a:pt x="229591" y="366829"/>
                    <a:pt x="217922" y="363495"/>
                  </a:cubicBezTo>
                  <a:cubicBezTo>
                    <a:pt x="204085" y="359577"/>
                    <a:pt x="192666" y="359577"/>
                    <a:pt x="178830" y="363495"/>
                  </a:cubicBezTo>
                  <a:cubicBezTo>
                    <a:pt x="138738" y="374747"/>
                    <a:pt x="97896" y="366329"/>
                    <a:pt x="69556" y="341073"/>
                  </a:cubicBezTo>
                  <a:cubicBezTo>
                    <a:pt x="625" y="279560"/>
                    <a:pt x="-7127" y="159618"/>
                    <a:pt x="4376" y="94020"/>
                  </a:cubicBezTo>
                  <a:cubicBezTo>
                    <a:pt x="15711" y="30006"/>
                    <a:pt x="70056" y="417"/>
                    <a:pt x="115816" y="0"/>
                  </a:cubicBezTo>
                  <a:cubicBezTo>
                    <a:pt x="120484" y="0"/>
                    <a:pt x="124235" y="3667"/>
                    <a:pt x="124318" y="8335"/>
                  </a:cubicBezTo>
                  <a:cubicBezTo>
                    <a:pt x="124401" y="13003"/>
                    <a:pt x="120651" y="16754"/>
                    <a:pt x="115983" y="16837"/>
                  </a:cubicBezTo>
                  <a:cubicBezTo>
                    <a:pt x="76975" y="17170"/>
                    <a:pt x="30548" y="42426"/>
                    <a:pt x="20879" y="97021"/>
                  </a:cubicBezTo>
                  <a:cubicBezTo>
                    <a:pt x="9960" y="158867"/>
                    <a:pt x="16878" y="271642"/>
                    <a:pt x="80642" y="328654"/>
                  </a:cubicBezTo>
                  <a:cubicBezTo>
                    <a:pt x="104731" y="350158"/>
                    <a:pt x="139655" y="357160"/>
                    <a:pt x="174162" y="347491"/>
                  </a:cubicBezTo>
                  <a:cubicBezTo>
                    <a:pt x="190916" y="342740"/>
                    <a:pt x="205502" y="342740"/>
                    <a:pt x="222339" y="347491"/>
                  </a:cubicBezTo>
                  <a:cubicBezTo>
                    <a:pt x="256847" y="357243"/>
                    <a:pt x="291854" y="350158"/>
                    <a:pt x="315859" y="328654"/>
                  </a:cubicBezTo>
                  <a:cubicBezTo>
                    <a:pt x="379706" y="271642"/>
                    <a:pt x="386541" y="158951"/>
                    <a:pt x="375622" y="97021"/>
                  </a:cubicBezTo>
                  <a:cubicBezTo>
                    <a:pt x="364120" y="31924"/>
                    <a:pt x="306357" y="16170"/>
                    <a:pt x="277518" y="16920"/>
                  </a:cubicBezTo>
                  <a:cubicBezTo>
                    <a:pt x="272767" y="17087"/>
                    <a:pt x="269016" y="13420"/>
                    <a:pt x="268933" y="8752"/>
                  </a:cubicBezTo>
                  <a:cubicBezTo>
                    <a:pt x="268849" y="4084"/>
                    <a:pt x="272433" y="250"/>
                    <a:pt x="277101" y="167"/>
                  </a:cubicBezTo>
                  <a:cubicBezTo>
                    <a:pt x="316276" y="-1084"/>
                    <a:pt x="379623" y="23338"/>
                    <a:pt x="392126" y="94187"/>
                  </a:cubicBezTo>
                  <a:cubicBezTo>
                    <a:pt x="403711" y="159784"/>
                    <a:pt x="395876" y="279643"/>
                    <a:pt x="326945" y="341240"/>
                  </a:cubicBezTo>
                  <a:cubicBezTo>
                    <a:pt x="307191" y="358994"/>
                    <a:pt x="280852" y="368412"/>
                    <a:pt x="252929" y="368412"/>
                  </a:cubicBezTo>
                  <a:close/>
                </a:path>
              </a:pathLst>
            </a:custGeom>
            <a:grpFill/>
            <a:ln w="8334" cap="flat">
              <a:noFill/>
              <a:prstDash val="solid"/>
              <a:miter/>
            </a:ln>
          </p:spPr>
          <p:txBody>
            <a:bodyPr rtlCol="0" anchor="ctr"/>
            <a:lstStyle/>
            <a:p>
              <a:endParaRPr lang="en-US"/>
            </a:p>
          </p:txBody>
        </p:sp>
        <p:sp>
          <p:nvSpPr>
            <p:cNvPr id="1840" name="Forma libre: forma 1839">
              <a:extLst>
                <a:ext uri="{FF2B5EF4-FFF2-40B4-BE49-F238E27FC236}">
                  <a16:creationId xmlns:a16="http://schemas.microsoft.com/office/drawing/2014/main" id="{1E2F4625-4A34-434A-AE87-66A80115B73F}"/>
                </a:ext>
              </a:extLst>
            </p:cNvPr>
            <p:cNvSpPr/>
            <p:nvPr/>
          </p:nvSpPr>
          <p:spPr>
            <a:xfrm>
              <a:off x="7048694" y="2370051"/>
              <a:ext cx="77966" cy="128454"/>
            </a:xfrm>
            <a:custGeom>
              <a:avLst/>
              <a:gdLst>
                <a:gd name="connsiteX0" fmla="*/ 69525 w 77966"/>
                <a:gd name="connsiteY0" fmla="*/ 128455 h 128454"/>
                <a:gd name="connsiteX1" fmla="*/ 61190 w 77966"/>
                <a:gd name="connsiteY1" fmla="*/ 120703 h 128454"/>
                <a:gd name="connsiteX2" fmla="*/ 2511 w 77966"/>
                <a:gd name="connsiteY2" fmla="*/ 14347 h 128454"/>
                <a:gd name="connsiteX3" fmla="*/ 2428 w 77966"/>
                <a:gd name="connsiteY3" fmla="*/ 2511 h 128454"/>
                <a:gd name="connsiteX4" fmla="*/ 14264 w 77966"/>
                <a:gd name="connsiteY4" fmla="*/ 2428 h 128454"/>
                <a:gd name="connsiteX5" fmla="*/ 77944 w 77966"/>
                <a:gd name="connsiteY5" fmla="*/ 119453 h 128454"/>
                <a:gd name="connsiteX6" fmla="*/ 70192 w 77966"/>
                <a:gd name="connsiteY6" fmla="*/ 128455 h 128454"/>
                <a:gd name="connsiteX7" fmla="*/ 69525 w 77966"/>
                <a:gd name="connsiteY7" fmla="*/ 128455 h 12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66" h="128454">
                  <a:moveTo>
                    <a:pt x="69525" y="128455"/>
                  </a:moveTo>
                  <a:cubicBezTo>
                    <a:pt x="65191" y="128455"/>
                    <a:pt x="61524" y="125121"/>
                    <a:pt x="61190" y="120703"/>
                  </a:cubicBezTo>
                  <a:cubicBezTo>
                    <a:pt x="61107" y="120203"/>
                    <a:pt x="56189" y="67108"/>
                    <a:pt x="2511" y="14347"/>
                  </a:cubicBezTo>
                  <a:cubicBezTo>
                    <a:pt x="-823" y="11096"/>
                    <a:pt x="-823" y="5762"/>
                    <a:pt x="2428" y="2511"/>
                  </a:cubicBezTo>
                  <a:cubicBezTo>
                    <a:pt x="5678" y="-823"/>
                    <a:pt x="11013" y="-823"/>
                    <a:pt x="14264" y="2428"/>
                  </a:cubicBezTo>
                  <a:cubicBezTo>
                    <a:pt x="72693" y="59773"/>
                    <a:pt x="77777" y="117036"/>
                    <a:pt x="77944" y="119453"/>
                  </a:cubicBezTo>
                  <a:cubicBezTo>
                    <a:pt x="78277" y="124037"/>
                    <a:pt x="74860" y="128121"/>
                    <a:pt x="70192" y="128455"/>
                  </a:cubicBezTo>
                  <a:cubicBezTo>
                    <a:pt x="69942" y="128455"/>
                    <a:pt x="69692" y="128455"/>
                    <a:pt x="69525" y="128455"/>
                  </a:cubicBezTo>
                  <a:close/>
                </a:path>
              </a:pathLst>
            </a:custGeom>
            <a:grpFill/>
            <a:ln w="8334" cap="flat">
              <a:noFill/>
              <a:prstDash val="solid"/>
              <a:miter/>
            </a:ln>
          </p:spPr>
          <p:txBody>
            <a:bodyPr rtlCol="0" anchor="ctr"/>
            <a:lstStyle/>
            <a:p>
              <a:endParaRPr lang="en-US"/>
            </a:p>
          </p:txBody>
        </p:sp>
        <p:sp>
          <p:nvSpPr>
            <p:cNvPr id="1841" name="Forma libre: forma 1840">
              <a:extLst>
                <a:ext uri="{FF2B5EF4-FFF2-40B4-BE49-F238E27FC236}">
                  <a16:creationId xmlns:a16="http://schemas.microsoft.com/office/drawing/2014/main" id="{5565245B-1CCE-4729-AA08-F9C0DDA76DD2}"/>
                </a:ext>
              </a:extLst>
            </p:cNvPr>
            <p:cNvSpPr/>
            <p:nvPr/>
          </p:nvSpPr>
          <p:spPr>
            <a:xfrm>
              <a:off x="7086649" y="2331702"/>
              <a:ext cx="126247" cy="110124"/>
            </a:xfrm>
            <a:custGeom>
              <a:avLst/>
              <a:gdLst>
                <a:gd name="connsiteX0" fmla="*/ 43073 w 126247"/>
                <a:gd name="connsiteY0" fmla="*/ 110125 h 110124"/>
                <a:gd name="connsiteX1" fmla="*/ 6482 w 126247"/>
                <a:gd name="connsiteY1" fmla="*/ 102290 h 110124"/>
                <a:gd name="connsiteX2" fmla="*/ 1565 w 126247"/>
                <a:gd name="connsiteY2" fmla="*/ 96705 h 110124"/>
                <a:gd name="connsiteX3" fmla="*/ 13150 w 126247"/>
                <a:gd name="connsiteY3" fmla="*/ 41444 h 110124"/>
                <a:gd name="connsiteX4" fmla="*/ 117506 w 126247"/>
                <a:gd name="connsiteY4" fmla="*/ 18 h 110124"/>
                <a:gd name="connsiteX5" fmla="*/ 124008 w 126247"/>
                <a:gd name="connsiteY5" fmla="*/ 2685 h 110124"/>
                <a:gd name="connsiteX6" fmla="*/ 126175 w 126247"/>
                <a:gd name="connsiteY6" fmla="*/ 9353 h 110124"/>
                <a:gd name="connsiteX7" fmla="*/ 76747 w 126247"/>
                <a:gd name="connsiteY7" fmla="*/ 101123 h 110124"/>
                <a:gd name="connsiteX8" fmla="*/ 43073 w 126247"/>
                <a:gd name="connsiteY8" fmla="*/ 110125 h 110124"/>
                <a:gd name="connsiteX9" fmla="*/ 17151 w 126247"/>
                <a:gd name="connsiteY9" fmla="*/ 88287 h 110124"/>
                <a:gd name="connsiteX10" fmla="*/ 68412 w 126247"/>
                <a:gd name="connsiteY10" fmla="*/ 86537 h 110124"/>
                <a:gd name="connsiteX11" fmla="*/ 108004 w 126247"/>
                <a:gd name="connsiteY11" fmla="*/ 17355 h 110124"/>
                <a:gd name="connsiteX12" fmla="*/ 26987 w 126247"/>
                <a:gd name="connsiteY12" fmla="*/ 51029 h 110124"/>
                <a:gd name="connsiteX13" fmla="*/ 17151 w 126247"/>
                <a:gd name="connsiteY13" fmla="*/ 88287 h 11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247" h="110124">
                  <a:moveTo>
                    <a:pt x="43073" y="110125"/>
                  </a:moveTo>
                  <a:cubicBezTo>
                    <a:pt x="31654" y="110125"/>
                    <a:pt x="19485" y="107541"/>
                    <a:pt x="6482" y="102290"/>
                  </a:cubicBezTo>
                  <a:cubicBezTo>
                    <a:pt x="4065" y="101290"/>
                    <a:pt x="2231" y="99206"/>
                    <a:pt x="1565" y="96705"/>
                  </a:cubicBezTo>
                  <a:cubicBezTo>
                    <a:pt x="1231" y="95538"/>
                    <a:pt x="-5854" y="67532"/>
                    <a:pt x="13150" y="41444"/>
                  </a:cubicBezTo>
                  <a:cubicBezTo>
                    <a:pt x="31404" y="16438"/>
                    <a:pt x="66495" y="2519"/>
                    <a:pt x="117506" y="18"/>
                  </a:cubicBezTo>
                  <a:cubicBezTo>
                    <a:pt x="120007" y="-149"/>
                    <a:pt x="122340" y="851"/>
                    <a:pt x="124008" y="2685"/>
                  </a:cubicBezTo>
                  <a:cubicBezTo>
                    <a:pt x="125675" y="4519"/>
                    <a:pt x="126508" y="6936"/>
                    <a:pt x="126175" y="9353"/>
                  </a:cubicBezTo>
                  <a:cubicBezTo>
                    <a:pt x="125841" y="12104"/>
                    <a:pt x="117923" y="76701"/>
                    <a:pt x="76747" y="101123"/>
                  </a:cubicBezTo>
                  <a:cubicBezTo>
                    <a:pt x="66662" y="107041"/>
                    <a:pt x="55326" y="110125"/>
                    <a:pt x="43073" y="110125"/>
                  </a:cubicBezTo>
                  <a:close/>
                  <a:moveTo>
                    <a:pt x="17151" y="88287"/>
                  </a:moveTo>
                  <a:cubicBezTo>
                    <a:pt x="37155" y="95455"/>
                    <a:pt x="54326" y="94872"/>
                    <a:pt x="68412" y="86537"/>
                  </a:cubicBezTo>
                  <a:cubicBezTo>
                    <a:pt x="93751" y="71533"/>
                    <a:pt x="104253" y="35109"/>
                    <a:pt x="108004" y="17355"/>
                  </a:cubicBezTo>
                  <a:cubicBezTo>
                    <a:pt x="68662" y="20856"/>
                    <a:pt x="40740" y="32358"/>
                    <a:pt x="26987" y="51029"/>
                  </a:cubicBezTo>
                  <a:cubicBezTo>
                    <a:pt x="16068" y="65699"/>
                    <a:pt x="16234" y="81202"/>
                    <a:pt x="17151" y="88287"/>
                  </a:cubicBezTo>
                  <a:close/>
                </a:path>
              </a:pathLst>
            </a:custGeom>
            <a:grpFill/>
            <a:ln w="8334" cap="flat">
              <a:noFill/>
              <a:prstDash val="solid"/>
              <a:miter/>
            </a:ln>
          </p:spPr>
          <p:txBody>
            <a:bodyPr rtlCol="0" anchor="ctr"/>
            <a:lstStyle/>
            <a:p>
              <a:endParaRPr lang="en-US"/>
            </a:p>
          </p:txBody>
        </p:sp>
      </p:grpSp>
      <p:grpSp>
        <p:nvGrpSpPr>
          <p:cNvPr id="1842" name="Gráfico 5">
            <a:extLst>
              <a:ext uri="{FF2B5EF4-FFF2-40B4-BE49-F238E27FC236}">
                <a16:creationId xmlns:a16="http://schemas.microsoft.com/office/drawing/2014/main" id="{71B9F021-55F3-471C-9C91-C30A0A464CD1}"/>
              </a:ext>
            </a:extLst>
          </p:cNvPr>
          <p:cNvGrpSpPr/>
          <p:nvPr/>
        </p:nvGrpSpPr>
        <p:grpSpPr>
          <a:xfrm>
            <a:off x="9525737" y="2383231"/>
            <a:ext cx="511693" cy="448679"/>
            <a:chOff x="9525737" y="2383231"/>
            <a:chExt cx="511693" cy="448679"/>
          </a:xfrm>
          <a:solidFill>
            <a:srgbClr val="000000"/>
          </a:solidFill>
        </p:grpSpPr>
        <p:sp>
          <p:nvSpPr>
            <p:cNvPr id="1843" name="Forma libre: forma 1842">
              <a:extLst>
                <a:ext uri="{FF2B5EF4-FFF2-40B4-BE49-F238E27FC236}">
                  <a16:creationId xmlns:a16="http://schemas.microsoft.com/office/drawing/2014/main" id="{C9ED99ED-D481-4426-9D90-6D10B8ACDA0F}"/>
                </a:ext>
              </a:extLst>
            </p:cNvPr>
            <p:cNvSpPr/>
            <p:nvPr/>
          </p:nvSpPr>
          <p:spPr>
            <a:xfrm>
              <a:off x="9525737" y="2383231"/>
              <a:ext cx="224798" cy="224798"/>
            </a:xfrm>
            <a:custGeom>
              <a:avLst/>
              <a:gdLst>
                <a:gd name="connsiteX0" fmla="*/ 204877 w 224798"/>
                <a:gd name="connsiteY0" fmla="*/ 224798 h 224798"/>
                <a:gd name="connsiteX1" fmla="*/ 19921 w 224798"/>
                <a:gd name="connsiteY1" fmla="*/ 224798 h 224798"/>
                <a:gd name="connsiteX2" fmla="*/ 0 w 224798"/>
                <a:gd name="connsiteY2" fmla="*/ 204877 h 224798"/>
                <a:gd name="connsiteX3" fmla="*/ 0 w 224798"/>
                <a:gd name="connsiteY3" fmla="*/ 19921 h 224798"/>
                <a:gd name="connsiteX4" fmla="*/ 19921 w 224798"/>
                <a:gd name="connsiteY4" fmla="*/ 0 h 224798"/>
                <a:gd name="connsiteX5" fmla="*/ 204877 w 224798"/>
                <a:gd name="connsiteY5" fmla="*/ 0 h 224798"/>
                <a:gd name="connsiteX6" fmla="*/ 224798 w 224798"/>
                <a:gd name="connsiteY6" fmla="*/ 19921 h 224798"/>
                <a:gd name="connsiteX7" fmla="*/ 224798 w 224798"/>
                <a:gd name="connsiteY7" fmla="*/ 204877 h 224798"/>
                <a:gd name="connsiteX8" fmla="*/ 204877 w 224798"/>
                <a:gd name="connsiteY8" fmla="*/ 224798 h 224798"/>
                <a:gd name="connsiteX9" fmla="*/ 19921 w 224798"/>
                <a:gd name="connsiteY9" fmla="*/ 16754 h 224798"/>
                <a:gd name="connsiteX10" fmla="*/ 16754 w 224798"/>
                <a:gd name="connsiteY10" fmla="*/ 19921 h 224798"/>
                <a:gd name="connsiteX11" fmla="*/ 16754 w 224798"/>
                <a:gd name="connsiteY11" fmla="*/ 204877 h 224798"/>
                <a:gd name="connsiteX12" fmla="*/ 19921 w 224798"/>
                <a:gd name="connsiteY12" fmla="*/ 208045 h 224798"/>
                <a:gd name="connsiteX13" fmla="*/ 204877 w 224798"/>
                <a:gd name="connsiteY13" fmla="*/ 208045 h 224798"/>
                <a:gd name="connsiteX14" fmla="*/ 208045 w 224798"/>
                <a:gd name="connsiteY14" fmla="*/ 204877 h 224798"/>
                <a:gd name="connsiteX15" fmla="*/ 208045 w 224798"/>
                <a:gd name="connsiteY15" fmla="*/ 19921 h 224798"/>
                <a:gd name="connsiteX16" fmla="*/ 204877 w 224798"/>
                <a:gd name="connsiteY16" fmla="*/ 16754 h 224798"/>
                <a:gd name="connsiteX17" fmla="*/ 19921 w 224798"/>
                <a:gd name="connsiteY17" fmla="*/ 16754 h 22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798" h="224798">
                  <a:moveTo>
                    <a:pt x="204877" y="224798"/>
                  </a:moveTo>
                  <a:lnTo>
                    <a:pt x="19921" y="224798"/>
                  </a:lnTo>
                  <a:cubicBezTo>
                    <a:pt x="8919" y="224798"/>
                    <a:pt x="0" y="215880"/>
                    <a:pt x="0" y="204877"/>
                  </a:cubicBezTo>
                  <a:lnTo>
                    <a:pt x="0" y="19921"/>
                  </a:lnTo>
                  <a:cubicBezTo>
                    <a:pt x="0" y="8919"/>
                    <a:pt x="8919" y="0"/>
                    <a:pt x="19921" y="0"/>
                  </a:cubicBezTo>
                  <a:lnTo>
                    <a:pt x="204877" y="0"/>
                  </a:lnTo>
                  <a:cubicBezTo>
                    <a:pt x="215880" y="0"/>
                    <a:pt x="224798" y="8919"/>
                    <a:pt x="224798" y="19921"/>
                  </a:cubicBezTo>
                  <a:lnTo>
                    <a:pt x="224798" y="204877"/>
                  </a:lnTo>
                  <a:cubicBezTo>
                    <a:pt x="224798" y="215880"/>
                    <a:pt x="215796" y="224798"/>
                    <a:pt x="204877" y="224798"/>
                  </a:cubicBezTo>
                  <a:close/>
                  <a:moveTo>
                    <a:pt x="19921" y="16754"/>
                  </a:moveTo>
                  <a:cubicBezTo>
                    <a:pt x="18171" y="16754"/>
                    <a:pt x="16754" y="18171"/>
                    <a:pt x="16754" y="19921"/>
                  </a:cubicBezTo>
                  <a:lnTo>
                    <a:pt x="16754" y="204877"/>
                  </a:lnTo>
                  <a:cubicBezTo>
                    <a:pt x="16754" y="206628"/>
                    <a:pt x="18171" y="208045"/>
                    <a:pt x="19921" y="208045"/>
                  </a:cubicBezTo>
                  <a:lnTo>
                    <a:pt x="204877" y="208045"/>
                  </a:lnTo>
                  <a:cubicBezTo>
                    <a:pt x="206628" y="208045"/>
                    <a:pt x="208045" y="206628"/>
                    <a:pt x="208045" y="204877"/>
                  </a:cubicBezTo>
                  <a:lnTo>
                    <a:pt x="208045" y="19921"/>
                  </a:lnTo>
                  <a:cubicBezTo>
                    <a:pt x="208045" y="18171"/>
                    <a:pt x="206628" y="16754"/>
                    <a:pt x="204877" y="16754"/>
                  </a:cubicBezTo>
                  <a:lnTo>
                    <a:pt x="19921" y="16754"/>
                  </a:lnTo>
                  <a:close/>
                </a:path>
              </a:pathLst>
            </a:custGeom>
            <a:grpFill/>
            <a:ln w="8334" cap="flat">
              <a:noFill/>
              <a:prstDash val="solid"/>
              <a:miter/>
            </a:ln>
          </p:spPr>
          <p:txBody>
            <a:bodyPr rtlCol="0" anchor="ctr"/>
            <a:lstStyle/>
            <a:p>
              <a:endParaRPr lang="en-US"/>
            </a:p>
          </p:txBody>
        </p:sp>
        <p:sp>
          <p:nvSpPr>
            <p:cNvPr id="1844" name="Forma libre: forma 1843">
              <a:extLst>
                <a:ext uri="{FF2B5EF4-FFF2-40B4-BE49-F238E27FC236}">
                  <a16:creationId xmlns:a16="http://schemas.microsoft.com/office/drawing/2014/main" id="{1ADDA7E4-72FA-4B53-8286-0EE9A872E64E}"/>
                </a:ext>
              </a:extLst>
            </p:cNvPr>
            <p:cNvSpPr/>
            <p:nvPr/>
          </p:nvSpPr>
          <p:spPr>
            <a:xfrm>
              <a:off x="9558494" y="2416239"/>
              <a:ext cx="74599" cy="74599"/>
            </a:xfrm>
            <a:custGeom>
              <a:avLst/>
              <a:gdLst>
                <a:gd name="connsiteX0" fmla="*/ 55679 w 74599"/>
                <a:gd name="connsiteY0" fmla="*/ 74599 h 74599"/>
                <a:gd name="connsiteX1" fmla="*/ 18921 w 74599"/>
                <a:gd name="connsiteY1" fmla="*/ 74599 h 74599"/>
                <a:gd name="connsiteX2" fmla="*/ 0 w 74599"/>
                <a:gd name="connsiteY2" fmla="*/ 55679 h 74599"/>
                <a:gd name="connsiteX3" fmla="*/ 0 w 74599"/>
                <a:gd name="connsiteY3" fmla="*/ 18921 h 74599"/>
                <a:gd name="connsiteX4" fmla="*/ 18921 w 74599"/>
                <a:gd name="connsiteY4" fmla="*/ 0 h 74599"/>
                <a:gd name="connsiteX5" fmla="*/ 55679 w 74599"/>
                <a:gd name="connsiteY5" fmla="*/ 0 h 74599"/>
                <a:gd name="connsiteX6" fmla="*/ 74599 w 74599"/>
                <a:gd name="connsiteY6" fmla="*/ 18921 h 74599"/>
                <a:gd name="connsiteX7" fmla="*/ 74599 w 74599"/>
                <a:gd name="connsiteY7" fmla="*/ 55679 h 74599"/>
                <a:gd name="connsiteX8" fmla="*/ 55679 w 74599"/>
                <a:gd name="connsiteY8" fmla="*/ 74599 h 74599"/>
                <a:gd name="connsiteX9" fmla="*/ 18921 w 74599"/>
                <a:gd name="connsiteY9" fmla="*/ 16920 h 74599"/>
                <a:gd name="connsiteX10" fmla="*/ 16837 w 74599"/>
                <a:gd name="connsiteY10" fmla="*/ 19004 h 74599"/>
                <a:gd name="connsiteX11" fmla="*/ 16837 w 74599"/>
                <a:gd name="connsiteY11" fmla="*/ 55762 h 74599"/>
                <a:gd name="connsiteX12" fmla="*/ 18921 w 74599"/>
                <a:gd name="connsiteY12" fmla="*/ 57846 h 74599"/>
                <a:gd name="connsiteX13" fmla="*/ 55679 w 74599"/>
                <a:gd name="connsiteY13" fmla="*/ 57846 h 74599"/>
                <a:gd name="connsiteX14" fmla="*/ 57762 w 74599"/>
                <a:gd name="connsiteY14" fmla="*/ 55762 h 74599"/>
                <a:gd name="connsiteX15" fmla="*/ 57762 w 74599"/>
                <a:gd name="connsiteY15" fmla="*/ 19004 h 74599"/>
                <a:gd name="connsiteX16" fmla="*/ 55679 w 74599"/>
                <a:gd name="connsiteY16" fmla="*/ 16920 h 74599"/>
                <a:gd name="connsiteX17" fmla="*/ 18921 w 74599"/>
                <a:gd name="connsiteY17" fmla="*/ 16920 h 7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599" h="74599">
                  <a:moveTo>
                    <a:pt x="55679" y="74599"/>
                  </a:moveTo>
                  <a:lnTo>
                    <a:pt x="18921" y="74599"/>
                  </a:lnTo>
                  <a:cubicBezTo>
                    <a:pt x="8502" y="74599"/>
                    <a:pt x="0" y="66098"/>
                    <a:pt x="0" y="55679"/>
                  </a:cubicBezTo>
                  <a:lnTo>
                    <a:pt x="0" y="18921"/>
                  </a:lnTo>
                  <a:cubicBezTo>
                    <a:pt x="0" y="8502"/>
                    <a:pt x="8502" y="0"/>
                    <a:pt x="18921" y="0"/>
                  </a:cubicBezTo>
                  <a:lnTo>
                    <a:pt x="55679" y="0"/>
                  </a:lnTo>
                  <a:cubicBezTo>
                    <a:pt x="66097" y="0"/>
                    <a:pt x="74599" y="8502"/>
                    <a:pt x="74599" y="18921"/>
                  </a:cubicBezTo>
                  <a:lnTo>
                    <a:pt x="74599" y="55679"/>
                  </a:lnTo>
                  <a:cubicBezTo>
                    <a:pt x="74516" y="66181"/>
                    <a:pt x="66097" y="74599"/>
                    <a:pt x="55679" y="74599"/>
                  </a:cubicBezTo>
                  <a:close/>
                  <a:moveTo>
                    <a:pt x="18921" y="16920"/>
                  </a:moveTo>
                  <a:cubicBezTo>
                    <a:pt x="17754" y="16920"/>
                    <a:pt x="16837" y="17837"/>
                    <a:pt x="16837" y="19004"/>
                  </a:cubicBezTo>
                  <a:lnTo>
                    <a:pt x="16837" y="55762"/>
                  </a:lnTo>
                  <a:cubicBezTo>
                    <a:pt x="16837" y="56929"/>
                    <a:pt x="17754" y="57846"/>
                    <a:pt x="18921" y="57846"/>
                  </a:cubicBezTo>
                  <a:lnTo>
                    <a:pt x="55679" y="57846"/>
                  </a:lnTo>
                  <a:cubicBezTo>
                    <a:pt x="56846" y="57846"/>
                    <a:pt x="57762" y="56929"/>
                    <a:pt x="57762" y="55762"/>
                  </a:cubicBezTo>
                  <a:lnTo>
                    <a:pt x="57762" y="19004"/>
                  </a:lnTo>
                  <a:cubicBezTo>
                    <a:pt x="57762" y="17837"/>
                    <a:pt x="56846" y="16920"/>
                    <a:pt x="55679" y="16920"/>
                  </a:cubicBezTo>
                  <a:lnTo>
                    <a:pt x="18921" y="16920"/>
                  </a:lnTo>
                  <a:close/>
                </a:path>
              </a:pathLst>
            </a:custGeom>
            <a:grpFill/>
            <a:ln w="8334" cap="flat">
              <a:noFill/>
              <a:prstDash val="solid"/>
              <a:miter/>
            </a:ln>
          </p:spPr>
          <p:txBody>
            <a:bodyPr rtlCol="0" anchor="ctr"/>
            <a:lstStyle/>
            <a:p>
              <a:endParaRPr lang="en-US"/>
            </a:p>
          </p:txBody>
        </p:sp>
        <p:sp>
          <p:nvSpPr>
            <p:cNvPr id="1845" name="Forma libre: forma 1844">
              <a:extLst>
                <a:ext uri="{FF2B5EF4-FFF2-40B4-BE49-F238E27FC236}">
                  <a16:creationId xmlns:a16="http://schemas.microsoft.com/office/drawing/2014/main" id="{F08C6E74-30AE-42F0-8413-CF881DCFAF51}"/>
                </a:ext>
              </a:extLst>
            </p:cNvPr>
            <p:cNvSpPr/>
            <p:nvPr/>
          </p:nvSpPr>
          <p:spPr>
            <a:xfrm>
              <a:off x="9643095" y="2416239"/>
              <a:ext cx="74599" cy="74599"/>
            </a:xfrm>
            <a:custGeom>
              <a:avLst/>
              <a:gdLst>
                <a:gd name="connsiteX0" fmla="*/ 55679 w 74599"/>
                <a:gd name="connsiteY0" fmla="*/ 74599 h 74599"/>
                <a:gd name="connsiteX1" fmla="*/ 18921 w 74599"/>
                <a:gd name="connsiteY1" fmla="*/ 74599 h 74599"/>
                <a:gd name="connsiteX2" fmla="*/ 0 w 74599"/>
                <a:gd name="connsiteY2" fmla="*/ 55679 h 74599"/>
                <a:gd name="connsiteX3" fmla="*/ 0 w 74599"/>
                <a:gd name="connsiteY3" fmla="*/ 18921 h 74599"/>
                <a:gd name="connsiteX4" fmla="*/ 18921 w 74599"/>
                <a:gd name="connsiteY4" fmla="*/ 0 h 74599"/>
                <a:gd name="connsiteX5" fmla="*/ 55679 w 74599"/>
                <a:gd name="connsiteY5" fmla="*/ 0 h 74599"/>
                <a:gd name="connsiteX6" fmla="*/ 74599 w 74599"/>
                <a:gd name="connsiteY6" fmla="*/ 18921 h 74599"/>
                <a:gd name="connsiteX7" fmla="*/ 74599 w 74599"/>
                <a:gd name="connsiteY7" fmla="*/ 55679 h 74599"/>
                <a:gd name="connsiteX8" fmla="*/ 55679 w 74599"/>
                <a:gd name="connsiteY8" fmla="*/ 74599 h 74599"/>
                <a:gd name="connsiteX9" fmla="*/ 18921 w 74599"/>
                <a:gd name="connsiteY9" fmla="*/ 16920 h 74599"/>
                <a:gd name="connsiteX10" fmla="*/ 16837 w 74599"/>
                <a:gd name="connsiteY10" fmla="*/ 19004 h 74599"/>
                <a:gd name="connsiteX11" fmla="*/ 16837 w 74599"/>
                <a:gd name="connsiteY11" fmla="*/ 55762 h 74599"/>
                <a:gd name="connsiteX12" fmla="*/ 18921 w 74599"/>
                <a:gd name="connsiteY12" fmla="*/ 57846 h 74599"/>
                <a:gd name="connsiteX13" fmla="*/ 55679 w 74599"/>
                <a:gd name="connsiteY13" fmla="*/ 57846 h 74599"/>
                <a:gd name="connsiteX14" fmla="*/ 57763 w 74599"/>
                <a:gd name="connsiteY14" fmla="*/ 55762 h 74599"/>
                <a:gd name="connsiteX15" fmla="*/ 57763 w 74599"/>
                <a:gd name="connsiteY15" fmla="*/ 19004 h 74599"/>
                <a:gd name="connsiteX16" fmla="*/ 55679 w 74599"/>
                <a:gd name="connsiteY16" fmla="*/ 16920 h 74599"/>
                <a:gd name="connsiteX17" fmla="*/ 18921 w 74599"/>
                <a:gd name="connsiteY17" fmla="*/ 16920 h 7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599" h="74599">
                  <a:moveTo>
                    <a:pt x="55679" y="74599"/>
                  </a:moveTo>
                  <a:lnTo>
                    <a:pt x="18921" y="74599"/>
                  </a:lnTo>
                  <a:cubicBezTo>
                    <a:pt x="8502" y="74599"/>
                    <a:pt x="0" y="66098"/>
                    <a:pt x="0" y="55679"/>
                  </a:cubicBezTo>
                  <a:lnTo>
                    <a:pt x="0" y="18921"/>
                  </a:lnTo>
                  <a:cubicBezTo>
                    <a:pt x="0" y="8502"/>
                    <a:pt x="8502" y="0"/>
                    <a:pt x="18921" y="0"/>
                  </a:cubicBezTo>
                  <a:lnTo>
                    <a:pt x="55679" y="0"/>
                  </a:lnTo>
                  <a:cubicBezTo>
                    <a:pt x="66098" y="0"/>
                    <a:pt x="74599" y="8502"/>
                    <a:pt x="74599" y="18921"/>
                  </a:cubicBezTo>
                  <a:lnTo>
                    <a:pt x="74599" y="55679"/>
                  </a:lnTo>
                  <a:cubicBezTo>
                    <a:pt x="74516" y="66181"/>
                    <a:pt x="66098" y="74599"/>
                    <a:pt x="55679" y="74599"/>
                  </a:cubicBezTo>
                  <a:close/>
                  <a:moveTo>
                    <a:pt x="18921" y="16920"/>
                  </a:moveTo>
                  <a:cubicBezTo>
                    <a:pt x="17754" y="16920"/>
                    <a:pt x="16837" y="17837"/>
                    <a:pt x="16837" y="19004"/>
                  </a:cubicBezTo>
                  <a:lnTo>
                    <a:pt x="16837" y="55762"/>
                  </a:lnTo>
                  <a:cubicBezTo>
                    <a:pt x="16837" y="56929"/>
                    <a:pt x="17754" y="57846"/>
                    <a:pt x="18921" y="57846"/>
                  </a:cubicBezTo>
                  <a:lnTo>
                    <a:pt x="55679" y="57846"/>
                  </a:lnTo>
                  <a:cubicBezTo>
                    <a:pt x="56846" y="57846"/>
                    <a:pt x="57763" y="56929"/>
                    <a:pt x="57763" y="55762"/>
                  </a:cubicBezTo>
                  <a:lnTo>
                    <a:pt x="57763" y="19004"/>
                  </a:lnTo>
                  <a:cubicBezTo>
                    <a:pt x="57763" y="17837"/>
                    <a:pt x="56846" y="16920"/>
                    <a:pt x="55679" y="16920"/>
                  </a:cubicBezTo>
                  <a:lnTo>
                    <a:pt x="18921" y="16920"/>
                  </a:lnTo>
                  <a:close/>
                </a:path>
              </a:pathLst>
            </a:custGeom>
            <a:grpFill/>
            <a:ln w="8334" cap="flat">
              <a:noFill/>
              <a:prstDash val="solid"/>
              <a:miter/>
            </a:ln>
          </p:spPr>
          <p:txBody>
            <a:bodyPr rtlCol="0" anchor="ctr"/>
            <a:lstStyle/>
            <a:p>
              <a:endParaRPr lang="en-US"/>
            </a:p>
          </p:txBody>
        </p:sp>
        <p:sp>
          <p:nvSpPr>
            <p:cNvPr id="1846" name="Forma libre: forma 1845">
              <a:extLst>
                <a:ext uri="{FF2B5EF4-FFF2-40B4-BE49-F238E27FC236}">
                  <a16:creationId xmlns:a16="http://schemas.microsoft.com/office/drawing/2014/main" id="{02DCFF88-2B2B-41F3-9BD7-E2725ACB2C91}"/>
                </a:ext>
              </a:extLst>
            </p:cNvPr>
            <p:cNvSpPr/>
            <p:nvPr/>
          </p:nvSpPr>
          <p:spPr>
            <a:xfrm>
              <a:off x="9558494" y="2500257"/>
              <a:ext cx="74599" cy="74599"/>
            </a:xfrm>
            <a:custGeom>
              <a:avLst/>
              <a:gdLst>
                <a:gd name="connsiteX0" fmla="*/ 55679 w 74599"/>
                <a:gd name="connsiteY0" fmla="*/ 74599 h 74599"/>
                <a:gd name="connsiteX1" fmla="*/ 18921 w 74599"/>
                <a:gd name="connsiteY1" fmla="*/ 74599 h 74599"/>
                <a:gd name="connsiteX2" fmla="*/ 0 w 74599"/>
                <a:gd name="connsiteY2" fmla="*/ 55679 h 74599"/>
                <a:gd name="connsiteX3" fmla="*/ 0 w 74599"/>
                <a:gd name="connsiteY3" fmla="*/ 18921 h 74599"/>
                <a:gd name="connsiteX4" fmla="*/ 18921 w 74599"/>
                <a:gd name="connsiteY4" fmla="*/ 0 h 74599"/>
                <a:gd name="connsiteX5" fmla="*/ 55679 w 74599"/>
                <a:gd name="connsiteY5" fmla="*/ 0 h 74599"/>
                <a:gd name="connsiteX6" fmla="*/ 74599 w 74599"/>
                <a:gd name="connsiteY6" fmla="*/ 18921 h 74599"/>
                <a:gd name="connsiteX7" fmla="*/ 74599 w 74599"/>
                <a:gd name="connsiteY7" fmla="*/ 55679 h 74599"/>
                <a:gd name="connsiteX8" fmla="*/ 55679 w 74599"/>
                <a:gd name="connsiteY8" fmla="*/ 74599 h 74599"/>
                <a:gd name="connsiteX9" fmla="*/ 18921 w 74599"/>
                <a:gd name="connsiteY9" fmla="*/ 16837 h 74599"/>
                <a:gd name="connsiteX10" fmla="*/ 16837 w 74599"/>
                <a:gd name="connsiteY10" fmla="*/ 18921 h 74599"/>
                <a:gd name="connsiteX11" fmla="*/ 16837 w 74599"/>
                <a:gd name="connsiteY11" fmla="*/ 55679 h 74599"/>
                <a:gd name="connsiteX12" fmla="*/ 18921 w 74599"/>
                <a:gd name="connsiteY12" fmla="*/ 57762 h 74599"/>
                <a:gd name="connsiteX13" fmla="*/ 55679 w 74599"/>
                <a:gd name="connsiteY13" fmla="*/ 57762 h 74599"/>
                <a:gd name="connsiteX14" fmla="*/ 57762 w 74599"/>
                <a:gd name="connsiteY14" fmla="*/ 55679 h 74599"/>
                <a:gd name="connsiteX15" fmla="*/ 57762 w 74599"/>
                <a:gd name="connsiteY15" fmla="*/ 18921 h 74599"/>
                <a:gd name="connsiteX16" fmla="*/ 55679 w 74599"/>
                <a:gd name="connsiteY16" fmla="*/ 16837 h 74599"/>
                <a:gd name="connsiteX17" fmla="*/ 18921 w 74599"/>
                <a:gd name="connsiteY17" fmla="*/ 16837 h 7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599" h="74599">
                  <a:moveTo>
                    <a:pt x="55679" y="74599"/>
                  </a:moveTo>
                  <a:lnTo>
                    <a:pt x="18921" y="74599"/>
                  </a:lnTo>
                  <a:cubicBezTo>
                    <a:pt x="8502" y="74599"/>
                    <a:pt x="0" y="66098"/>
                    <a:pt x="0" y="55679"/>
                  </a:cubicBezTo>
                  <a:lnTo>
                    <a:pt x="0" y="18921"/>
                  </a:lnTo>
                  <a:cubicBezTo>
                    <a:pt x="0" y="8502"/>
                    <a:pt x="8502" y="0"/>
                    <a:pt x="18921" y="0"/>
                  </a:cubicBezTo>
                  <a:lnTo>
                    <a:pt x="55679" y="0"/>
                  </a:lnTo>
                  <a:cubicBezTo>
                    <a:pt x="66097" y="0"/>
                    <a:pt x="74599" y="8502"/>
                    <a:pt x="74599" y="18921"/>
                  </a:cubicBezTo>
                  <a:lnTo>
                    <a:pt x="74599" y="55679"/>
                  </a:lnTo>
                  <a:cubicBezTo>
                    <a:pt x="74516" y="66098"/>
                    <a:pt x="66097" y="74599"/>
                    <a:pt x="55679" y="74599"/>
                  </a:cubicBezTo>
                  <a:close/>
                  <a:moveTo>
                    <a:pt x="18921" y="16837"/>
                  </a:moveTo>
                  <a:cubicBezTo>
                    <a:pt x="17754" y="16837"/>
                    <a:pt x="16837" y="17754"/>
                    <a:pt x="16837" y="18921"/>
                  </a:cubicBezTo>
                  <a:lnTo>
                    <a:pt x="16837" y="55679"/>
                  </a:lnTo>
                  <a:cubicBezTo>
                    <a:pt x="16837" y="56846"/>
                    <a:pt x="17754" y="57762"/>
                    <a:pt x="18921" y="57762"/>
                  </a:cubicBezTo>
                  <a:lnTo>
                    <a:pt x="55679" y="57762"/>
                  </a:lnTo>
                  <a:cubicBezTo>
                    <a:pt x="56846" y="57762"/>
                    <a:pt x="57762" y="56846"/>
                    <a:pt x="57762" y="55679"/>
                  </a:cubicBezTo>
                  <a:lnTo>
                    <a:pt x="57762" y="18921"/>
                  </a:lnTo>
                  <a:cubicBezTo>
                    <a:pt x="57762" y="17754"/>
                    <a:pt x="56846" y="16837"/>
                    <a:pt x="55679" y="16837"/>
                  </a:cubicBezTo>
                  <a:lnTo>
                    <a:pt x="18921" y="16837"/>
                  </a:lnTo>
                  <a:close/>
                </a:path>
              </a:pathLst>
            </a:custGeom>
            <a:grpFill/>
            <a:ln w="8334" cap="flat">
              <a:noFill/>
              <a:prstDash val="solid"/>
              <a:miter/>
            </a:ln>
          </p:spPr>
          <p:txBody>
            <a:bodyPr rtlCol="0" anchor="ctr"/>
            <a:lstStyle/>
            <a:p>
              <a:endParaRPr lang="en-US"/>
            </a:p>
          </p:txBody>
        </p:sp>
        <p:sp>
          <p:nvSpPr>
            <p:cNvPr id="1847" name="Forma libre: forma 1846">
              <a:extLst>
                <a:ext uri="{FF2B5EF4-FFF2-40B4-BE49-F238E27FC236}">
                  <a16:creationId xmlns:a16="http://schemas.microsoft.com/office/drawing/2014/main" id="{9733F8EB-D896-46A2-90FB-D0737ED13E1D}"/>
                </a:ext>
              </a:extLst>
            </p:cNvPr>
            <p:cNvSpPr/>
            <p:nvPr/>
          </p:nvSpPr>
          <p:spPr>
            <a:xfrm>
              <a:off x="9643095" y="2500257"/>
              <a:ext cx="74599" cy="74599"/>
            </a:xfrm>
            <a:custGeom>
              <a:avLst/>
              <a:gdLst>
                <a:gd name="connsiteX0" fmla="*/ 55679 w 74599"/>
                <a:gd name="connsiteY0" fmla="*/ 74599 h 74599"/>
                <a:gd name="connsiteX1" fmla="*/ 18921 w 74599"/>
                <a:gd name="connsiteY1" fmla="*/ 74599 h 74599"/>
                <a:gd name="connsiteX2" fmla="*/ 0 w 74599"/>
                <a:gd name="connsiteY2" fmla="*/ 55679 h 74599"/>
                <a:gd name="connsiteX3" fmla="*/ 0 w 74599"/>
                <a:gd name="connsiteY3" fmla="*/ 18921 h 74599"/>
                <a:gd name="connsiteX4" fmla="*/ 18921 w 74599"/>
                <a:gd name="connsiteY4" fmla="*/ 0 h 74599"/>
                <a:gd name="connsiteX5" fmla="*/ 55679 w 74599"/>
                <a:gd name="connsiteY5" fmla="*/ 0 h 74599"/>
                <a:gd name="connsiteX6" fmla="*/ 74599 w 74599"/>
                <a:gd name="connsiteY6" fmla="*/ 18921 h 74599"/>
                <a:gd name="connsiteX7" fmla="*/ 74599 w 74599"/>
                <a:gd name="connsiteY7" fmla="*/ 55679 h 74599"/>
                <a:gd name="connsiteX8" fmla="*/ 55679 w 74599"/>
                <a:gd name="connsiteY8" fmla="*/ 74599 h 74599"/>
                <a:gd name="connsiteX9" fmla="*/ 18921 w 74599"/>
                <a:gd name="connsiteY9" fmla="*/ 16837 h 74599"/>
                <a:gd name="connsiteX10" fmla="*/ 16837 w 74599"/>
                <a:gd name="connsiteY10" fmla="*/ 18921 h 74599"/>
                <a:gd name="connsiteX11" fmla="*/ 16837 w 74599"/>
                <a:gd name="connsiteY11" fmla="*/ 55679 h 74599"/>
                <a:gd name="connsiteX12" fmla="*/ 18921 w 74599"/>
                <a:gd name="connsiteY12" fmla="*/ 57762 h 74599"/>
                <a:gd name="connsiteX13" fmla="*/ 55679 w 74599"/>
                <a:gd name="connsiteY13" fmla="*/ 57762 h 74599"/>
                <a:gd name="connsiteX14" fmla="*/ 57763 w 74599"/>
                <a:gd name="connsiteY14" fmla="*/ 55679 h 74599"/>
                <a:gd name="connsiteX15" fmla="*/ 57763 w 74599"/>
                <a:gd name="connsiteY15" fmla="*/ 18921 h 74599"/>
                <a:gd name="connsiteX16" fmla="*/ 55679 w 74599"/>
                <a:gd name="connsiteY16" fmla="*/ 16837 h 74599"/>
                <a:gd name="connsiteX17" fmla="*/ 18921 w 74599"/>
                <a:gd name="connsiteY17" fmla="*/ 16837 h 7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599" h="74599">
                  <a:moveTo>
                    <a:pt x="55679" y="74599"/>
                  </a:moveTo>
                  <a:lnTo>
                    <a:pt x="18921" y="74599"/>
                  </a:lnTo>
                  <a:cubicBezTo>
                    <a:pt x="8502" y="74599"/>
                    <a:pt x="0" y="66098"/>
                    <a:pt x="0" y="55679"/>
                  </a:cubicBezTo>
                  <a:lnTo>
                    <a:pt x="0" y="18921"/>
                  </a:lnTo>
                  <a:cubicBezTo>
                    <a:pt x="0" y="8502"/>
                    <a:pt x="8502" y="0"/>
                    <a:pt x="18921" y="0"/>
                  </a:cubicBezTo>
                  <a:lnTo>
                    <a:pt x="55679" y="0"/>
                  </a:lnTo>
                  <a:cubicBezTo>
                    <a:pt x="66098" y="0"/>
                    <a:pt x="74599" y="8502"/>
                    <a:pt x="74599" y="18921"/>
                  </a:cubicBezTo>
                  <a:lnTo>
                    <a:pt x="74599" y="55679"/>
                  </a:lnTo>
                  <a:cubicBezTo>
                    <a:pt x="74516" y="66098"/>
                    <a:pt x="66098" y="74599"/>
                    <a:pt x="55679" y="74599"/>
                  </a:cubicBezTo>
                  <a:close/>
                  <a:moveTo>
                    <a:pt x="18921" y="16837"/>
                  </a:moveTo>
                  <a:cubicBezTo>
                    <a:pt x="17754" y="16837"/>
                    <a:pt x="16837" y="17754"/>
                    <a:pt x="16837" y="18921"/>
                  </a:cubicBezTo>
                  <a:lnTo>
                    <a:pt x="16837" y="55679"/>
                  </a:lnTo>
                  <a:cubicBezTo>
                    <a:pt x="16837" y="56846"/>
                    <a:pt x="17754" y="57762"/>
                    <a:pt x="18921" y="57762"/>
                  </a:cubicBezTo>
                  <a:lnTo>
                    <a:pt x="55679" y="57762"/>
                  </a:lnTo>
                  <a:cubicBezTo>
                    <a:pt x="56846" y="57762"/>
                    <a:pt x="57763" y="56846"/>
                    <a:pt x="57763" y="55679"/>
                  </a:cubicBezTo>
                  <a:lnTo>
                    <a:pt x="57763" y="18921"/>
                  </a:lnTo>
                  <a:cubicBezTo>
                    <a:pt x="57763" y="17754"/>
                    <a:pt x="56846" y="16837"/>
                    <a:pt x="55679" y="16837"/>
                  </a:cubicBezTo>
                  <a:lnTo>
                    <a:pt x="18921" y="16837"/>
                  </a:lnTo>
                  <a:close/>
                </a:path>
              </a:pathLst>
            </a:custGeom>
            <a:grpFill/>
            <a:ln w="8334" cap="flat">
              <a:noFill/>
              <a:prstDash val="solid"/>
              <a:miter/>
            </a:ln>
          </p:spPr>
          <p:txBody>
            <a:bodyPr rtlCol="0" anchor="ctr"/>
            <a:lstStyle/>
            <a:p>
              <a:endParaRPr lang="en-US"/>
            </a:p>
          </p:txBody>
        </p:sp>
        <p:sp>
          <p:nvSpPr>
            <p:cNvPr id="1848" name="Forma libre: forma 1847">
              <a:extLst>
                <a:ext uri="{FF2B5EF4-FFF2-40B4-BE49-F238E27FC236}">
                  <a16:creationId xmlns:a16="http://schemas.microsoft.com/office/drawing/2014/main" id="{EF9110B7-A41D-47F6-8E37-96E158D405DD}"/>
                </a:ext>
              </a:extLst>
            </p:cNvPr>
            <p:cNvSpPr/>
            <p:nvPr/>
          </p:nvSpPr>
          <p:spPr>
            <a:xfrm>
              <a:off x="9735948" y="2530721"/>
              <a:ext cx="301481" cy="301189"/>
            </a:xfrm>
            <a:custGeom>
              <a:avLst/>
              <a:gdLst>
                <a:gd name="connsiteX0" fmla="*/ 150699 w 301481"/>
                <a:gd name="connsiteY0" fmla="*/ 301190 h 301189"/>
                <a:gd name="connsiteX1" fmla="*/ 136613 w 301481"/>
                <a:gd name="connsiteY1" fmla="*/ 295355 h 301189"/>
                <a:gd name="connsiteX2" fmla="*/ 5834 w 301481"/>
                <a:gd name="connsiteY2" fmla="*/ 164577 h 301189"/>
                <a:gd name="connsiteX3" fmla="*/ 0 w 301481"/>
                <a:gd name="connsiteY3" fmla="*/ 150491 h 301189"/>
                <a:gd name="connsiteX4" fmla="*/ 5834 w 301481"/>
                <a:gd name="connsiteY4" fmla="*/ 136404 h 301189"/>
                <a:gd name="connsiteX5" fmla="*/ 136613 w 301481"/>
                <a:gd name="connsiteY5" fmla="*/ 5626 h 301189"/>
                <a:gd name="connsiteX6" fmla="*/ 164869 w 301481"/>
                <a:gd name="connsiteY6" fmla="*/ 5626 h 301189"/>
                <a:gd name="connsiteX7" fmla="*/ 295647 w 301481"/>
                <a:gd name="connsiteY7" fmla="*/ 136404 h 301189"/>
                <a:gd name="connsiteX8" fmla="*/ 301481 w 301481"/>
                <a:gd name="connsiteY8" fmla="*/ 150491 h 301189"/>
                <a:gd name="connsiteX9" fmla="*/ 295647 w 301481"/>
                <a:gd name="connsiteY9" fmla="*/ 164577 h 301189"/>
                <a:gd name="connsiteX10" fmla="*/ 164869 w 301481"/>
                <a:gd name="connsiteY10" fmla="*/ 295355 h 301189"/>
                <a:gd name="connsiteX11" fmla="*/ 150699 w 301481"/>
                <a:gd name="connsiteY11" fmla="*/ 301190 h 301189"/>
                <a:gd name="connsiteX12" fmla="*/ 150699 w 301481"/>
                <a:gd name="connsiteY12" fmla="*/ 16545 h 301189"/>
                <a:gd name="connsiteX13" fmla="*/ 148449 w 301481"/>
                <a:gd name="connsiteY13" fmla="*/ 17462 h 301189"/>
                <a:gd name="connsiteX14" fmla="*/ 17670 w 301481"/>
                <a:gd name="connsiteY14" fmla="*/ 148240 h 301189"/>
                <a:gd name="connsiteX15" fmla="*/ 16754 w 301481"/>
                <a:gd name="connsiteY15" fmla="*/ 150491 h 301189"/>
                <a:gd name="connsiteX16" fmla="*/ 17670 w 301481"/>
                <a:gd name="connsiteY16" fmla="*/ 152741 h 301189"/>
                <a:gd name="connsiteX17" fmla="*/ 148449 w 301481"/>
                <a:gd name="connsiteY17" fmla="*/ 283519 h 301189"/>
                <a:gd name="connsiteX18" fmla="*/ 150699 w 301481"/>
                <a:gd name="connsiteY18" fmla="*/ 284436 h 301189"/>
                <a:gd name="connsiteX19" fmla="*/ 152950 w 301481"/>
                <a:gd name="connsiteY19" fmla="*/ 283519 h 301189"/>
                <a:gd name="connsiteX20" fmla="*/ 283728 w 301481"/>
                <a:gd name="connsiteY20" fmla="*/ 152741 h 301189"/>
                <a:gd name="connsiteX21" fmla="*/ 284644 w 301481"/>
                <a:gd name="connsiteY21" fmla="*/ 150491 h 301189"/>
                <a:gd name="connsiteX22" fmla="*/ 283728 w 301481"/>
                <a:gd name="connsiteY22" fmla="*/ 148240 h 301189"/>
                <a:gd name="connsiteX23" fmla="*/ 152950 w 301481"/>
                <a:gd name="connsiteY23" fmla="*/ 17462 h 301189"/>
                <a:gd name="connsiteX24" fmla="*/ 150699 w 301481"/>
                <a:gd name="connsiteY24" fmla="*/ 16545 h 301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1481" h="301189">
                  <a:moveTo>
                    <a:pt x="150699" y="301190"/>
                  </a:moveTo>
                  <a:cubicBezTo>
                    <a:pt x="145365" y="301190"/>
                    <a:pt x="140363" y="299106"/>
                    <a:pt x="136613" y="295355"/>
                  </a:cubicBezTo>
                  <a:lnTo>
                    <a:pt x="5834" y="164577"/>
                  </a:lnTo>
                  <a:cubicBezTo>
                    <a:pt x="2084" y="160826"/>
                    <a:pt x="0" y="155825"/>
                    <a:pt x="0" y="150491"/>
                  </a:cubicBezTo>
                  <a:cubicBezTo>
                    <a:pt x="0" y="145156"/>
                    <a:pt x="2084" y="140155"/>
                    <a:pt x="5834" y="136404"/>
                  </a:cubicBezTo>
                  <a:lnTo>
                    <a:pt x="136613" y="5626"/>
                  </a:lnTo>
                  <a:cubicBezTo>
                    <a:pt x="144114" y="-1875"/>
                    <a:pt x="157284" y="-1875"/>
                    <a:pt x="164869" y="5626"/>
                  </a:cubicBezTo>
                  <a:lnTo>
                    <a:pt x="295647" y="136404"/>
                  </a:lnTo>
                  <a:cubicBezTo>
                    <a:pt x="299397" y="140155"/>
                    <a:pt x="301481" y="145156"/>
                    <a:pt x="301481" y="150491"/>
                  </a:cubicBezTo>
                  <a:cubicBezTo>
                    <a:pt x="301481" y="155825"/>
                    <a:pt x="299397" y="160826"/>
                    <a:pt x="295647" y="164577"/>
                  </a:cubicBezTo>
                  <a:lnTo>
                    <a:pt x="164869" y="295355"/>
                  </a:lnTo>
                  <a:cubicBezTo>
                    <a:pt x="161035" y="299106"/>
                    <a:pt x="156034" y="301190"/>
                    <a:pt x="150699" y="301190"/>
                  </a:cubicBezTo>
                  <a:close/>
                  <a:moveTo>
                    <a:pt x="150699" y="16545"/>
                  </a:moveTo>
                  <a:cubicBezTo>
                    <a:pt x="150199" y="16545"/>
                    <a:pt x="149282" y="16629"/>
                    <a:pt x="148449" y="17462"/>
                  </a:cubicBezTo>
                  <a:lnTo>
                    <a:pt x="17670" y="148240"/>
                  </a:lnTo>
                  <a:cubicBezTo>
                    <a:pt x="16837" y="149074"/>
                    <a:pt x="16754" y="149991"/>
                    <a:pt x="16754" y="150491"/>
                  </a:cubicBezTo>
                  <a:cubicBezTo>
                    <a:pt x="16754" y="150991"/>
                    <a:pt x="16837" y="151908"/>
                    <a:pt x="17670" y="152741"/>
                  </a:cubicBezTo>
                  <a:lnTo>
                    <a:pt x="148449" y="283519"/>
                  </a:lnTo>
                  <a:cubicBezTo>
                    <a:pt x="149282" y="284353"/>
                    <a:pt x="150199" y="284436"/>
                    <a:pt x="150699" y="284436"/>
                  </a:cubicBezTo>
                  <a:cubicBezTo>
                    <a:pt x="151199" y="284436"/>
                    <a:pt x="152116" y="284353"/>
                    <a:pt x="152950" y="283519"/>
                  </a:cubicBezTo>
                  <a:lnTo>
                    <a:pt x="283728" y="152741"/>
                  </a:lnTo>
                  <a:cubicBezTo>
                    <a:pt x="284561" y="151908"/>
                    <a:pt x="284644" y="150991"/>
                    <a:pt x="284644" y="150491"/>
                  </a:cubicBezTo>
                  <a:cubicBezTo>
                    <a:pt x="284644" y="149991"/>
                    <a:pt x="284561" y="149074"/>
                    <a:pt x="283728" y="148240"/>
                  </a:cubicBezTo>
                  <a:cubicBezTo>
                    <a:pt x="283728" y="148240"/>
                    <a:pt x="152950" y="17462"/>
                    <a:pt x="152950" y="17462"/>
                  </a:cubicBezTo>
                  <a:cubicBezTo>
                    <a:pt x="152116" y="16629"/>
                    <a:pt x="151199" y="16545"/>
                    <a:pt x="150699" y="16545"/>
                  </a:cubicBezTo>
                  <a:close/>
                </a:path>
              </a:pathLst>
            </a:custGeom>
            <a:grpFill/>
            <a:ln w="8334" cap="flat">
              <a:noFill/>
              <a:prstDash val="solid"/>
              <a:miter/>
            </a:ln>
          </p:spPr>
          <p:txBody>
            <a:bodyPr rtlCol="0" anchor="ctr"/>
            <a:lstStyle/>
            <a:p>
              <a:endParaRPr lang="en-US"/>
            </a:p>
          </p:txBody>
        </p:sp>
        <p:sp>
          <p:nvSpPr>
            <p:cNvPr id="1849" name="Forma libre: forma 1848">
              <a:extLst>
                <a:ext uri="{FF2B5EF4-FFF2-40B4-BE49-F238E27FC236}">
                  <a16:creationId xmlns:a16="http://schemas.microsoft.com/office/drawing/2014/main" id="{8F61690E-B49F-45A1-BFC1-AB1F2BA8359A}"/>
                </a:ext>
              </a:extLst>
            </p:cNvPr>
            <p:cNvSpPr/>
            <p:nvPr/>
          </p:nvSpPr>
          <p:spPr>
            <a:xfrm>
              <a:off x="9841554" y="2576898"/>
              <a:ext cx="89686" cy="89560"/>
            </a:xfrm>
            <a:custGeom>
              <a:avLst/>
              <a:gdLst>
                <a:gd name="connsiteX0" fmla="*/ 44843 w 89686"/>
                <a:gd name="connsiteY0" fmla="*/ 89561 h 89560"/>
                <a:gd name="connsiteX1" fmla="*/ 31507 w 89686"/>
                <a:gd name="connsiteY1" fmla="*/ 84060 h 89560"/>
                <a:gd name="connsiteX2" fmla="*/ 5501 w 89686"/>
                <a:gd name="connsiteY2" fmla="*/ 58054 h 89560"/>
                <a:gd name="connsiteX3" fmla="*/ 5501 w 89686"/>
                <a:gd name="connsiteY3" fmla="*/ 31382 h 89560"/>
                <a:gd name="connsiteX4" fmla="*/ 31507 w 89686"/>
                <a:gd name="connsiteY4" fmla="*/ 5376 h 89560"/>
                <a:gd name="connsiteX5" fmla="*/ 58179 w 89686"/>
                <a:gd name="connsiteY5" fmla="*/ 5376 h 89560"/>
                <a:gd name="connsiteX6" fmla="*/ 84185 w 89686"/>
                <a:gd name="connsiteY6" fmla="*/ 31382 h 89560"/>
                <a:gd name="connsiteX7" fmla="*/ 84185 w 89686"/>
                <a:gd name="connsiteY7" fmla="*/ 58054 h 89560"/>
                <a:gd name="connsiteX8" fmla="*/ 58179 w 89686"/>
                <a:gd name="connsiteY8" fmla="*/ 84060 h 89560"/>
                <a:gd name="connsiteX9" fmla="*/ 44843 w 89686"/>
                <a:gd name="connsiteY9" fmla="*/ 89561 h 89560"/>
                <a:gd name="connsiteX10" fmla="*/ 44843 w 89686"/>
                <a:gd name="connsiteY10" fmla="*/ 16629 h 89560"/>
                <a:gd name="connsiteX11" fmla="*/ 43343 w 89686"/>
                <a:gd name="connsiteY11" fmla="*/ 17212 h 89560"/>
                <a:gd name="connsiteX12" fmla="*/ 17337 w 89686"/>
                <a:gd name="connsiteY12" fmla="*/ 43218 h 89560"/>
                <a:gd name="connsiteX13" fmla="*/ 17337 w 89686"/>
                <a:gd name="connsiteY13" fmla="*/ 46218 h 89560"/>
                <a:gd name="connsiteX14" fmla="*/ 43343 w 89686"/>
                <a:gd name="connsiteY14" fmla="*/ 72224 h 89560"/>
                <a:gd name="connsiteX15" fmla="*/ 46344 w 89686"/>
                <a:gd name="connsiteY15" fmla="*/ 72224 h 89560"/>
                <a:gd name="connsiteX16" fmla="*/ 72349 w 89686"/>
                <a:gd name="connsiteY16" fmla="*/ 46218 h 89560"/>
                <a:gd name="connsiteX17" fmla="*/ 72349 w 89686"/>
                <a:gd name="connsiteY17" fmla="*/ 43218 h 89560"/>
                <a:gd name="connsiteX18" fmla="*/ 46344 w 89686"/>
                <a:gd name="connsiteY18" fmla="*/ 17212 h 89560"/>
                <a:gd name="connsiteX19" fmla="*/ 44843 w 89686"/>
                <a:gd name="connsiteY19" fmla="*/ 16629 h 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9686" h="89560">
                  <a:moveTo>
                    <a:pt x="44843" y="89561"/>
                  </a:moveTo>
                  <a:cubicBezTo>
                    <a:pt x="39759" y="89561"/>
                    <a:pt x="35091" y="87560"/>
                    <a:pt x="31507" y="84060"/>
                  </a:cubicBezTo>
                  <a:lnTo>
                    <a:pt x="5501" y="58054"/>
                  </a:lnTo>
                  <a:cubicBezTo>
                    <a:pt x="-1834" y="50719"/>
                    <a:pt x="-1834" y="38717"/>
                    <a:pt x="5501" y="31382"/>
                  </a:cubicBezTo>
                  <a:lnTo>
                    <a:pt x="31507" y="5376"/>
                  </a:lnTo>
                  <a:cubicBezTo>
                    <a:pt x="38592" y="-1792"/>
                    <a:pt x="51094" y="-1792"/>
                    <a:pt x="58179" y="5376"/>
                  </a:cubicBezTo>
                  <a:lnTo>
                    <a:pt x="84185" y="31382"/>
                  </a:lnTo>
                  <a:cubicBezTo>
                    <a:pt x="91520" y="38717"/>
                    <a:pt x="91520" y="50719"/>
                    <a:pt x="84185" y="58054"/>
                  </a:cubicBezTo>
                  <a:lnTo>
                    <a:pt x="58179" y="84060"/>
                  </a:lnTo>
                  <a:cubicBezTo>
                    <a:pt x="54595" y="87644"/>
                    <a:pt x="49928" y="89561"/>
                    <a:pt x="44843" y="89561"/>
                  </a:cubicBezTo>
                  <a:close/>
                  <a:moveTo>
                    <a:pt x="44843" y="16629"/>
                  </a:moveTo>
                  <a:cubicBezTo>
                    <a:pt x="44426" y="16629"/>
                    <a:pt x="43843" y="16712"/>
                    <a:pt x="43343" y="17212"/>
                  </a:cubicBezTo>
                  <a:lnTo>
                    <a:pt x="17337" y="43218"/>
                  </a:lnTo>
                  <a:cubicBezTo>
                    <a:pt x="16504" y="44051"/>
                    <a:pt x="16504" y="45385"/>
                    <a:pt x="17337" y="46218"/>
                  </a:cubicBezTo>
                  <a:lnTo>
                    <a:pt x="43343" y="72224"/>
                  </a:lnTo>
                  <a:cubicBezTo>
                    <a:pt x="44343" y="73224"/>
                    <a:pt x="45343" y="73224"/>
                    <a:pt x="46344" y="72224"/>
                  </a:cubicBezTo>
                  <a:lnTo>
                    <a:pt x="72349" y="46218"/>
                  </a:lnTo>
                  <a:cubicBezTo>
                    <a:pt x="73182" y="45385"/>
                    <a:pt x="73182" y="44051"/>
                    <a:pt x="72349" y="43218"/>
                  </a:cubicBezTo>
                  <a:lnTo>
                    <a:pt x="46344" y="17212"/>
                  </a:lnTo>
                  <a:cubicBezTo>
                    <a:pt x="45843" y="16712"/>
                    <a:pt x="45260" y="16629"/>
                    <a:pt x="44843" y="16629"/>
                  </a:cubicBezTo>
                  <a:close/>
                </a:path>
              </a:pathLst>
            </a:custGeom>
            <a:grpFill/>
            <a:ln w="8334" cap="flat">
              <a:noFill/>
              <a:prstDash val="solid"/>
              <a:miter/>
            </a:ln>
          </p:spPr>
          <p:txBody>
            <a:bodyPr rtlCol="0" anchor="ctr"/>
            <a:lstStyle/>
            <a:p>
              <a:endParaRPr lang="en-US"/>
            </a:p>
          </p:txBody>
        </p:sp>
        <p:sp>
          <p:nvSpPr>
            <p:cNvPr id="1850" name="Forma libre: forma 1849">
              <a:extLst>
                <a:ext uri="{FF2B5EF4-FFF2-40B4-BE49-F238E27FC236}">
                  <a16:creationId xmlns:a16="http://schemas.microsoft.com/office/drawing/2014/main" id="{2C23CC06-9732-4D2D-BC31-ACF9A5352271}"/>
                </a:ext>
              </a:extLst>
            </p:cNvPr>
            <p:cNvSpPr/>
            <p:nvPr/>
          </p:nvSpPr>
          <p:spPr>
            <a:xfrm>
              <a:off x="9901401" y="2636619"/>
              <a:ext cx="89685" cy="89685"/>
            </a:xfrm>
            <a:custGeom>
              <a:avLst/>
              <a:gdLst>
                <a:gd name="connsiteX0" fmla="*/ 44843 w 89685"/>
                <a:gd name="connsiteY0" fmla="*/ 89686 h 89685"/>
                <a:gd name="connsiteX1" fmla="*/ 31507 w 89685"/>
                <a:gd name="connsiteY1" fmla="*/ 84185 h 89685"/>
                <a:gd name="connsiteX2" fmla="*/ 5501 w 89685"/>
                <a:gd name="connsiteY2" fmla="*/ 58179 h 89685"/>
                <a:gd name="connsiteX3" fmla="*/ 0 w 89685"/>
                <a:gd name="connsiteY3" fmla="*/ 44843 h 89685"/>
                <a:gd name="connsiteX4" fmla="*/ 5501 w 89685"/>
                <a:gd name="connsiteY4" fmla="*/ 31507 h 89685"/>
                <a:gd name="connsiteX5" fmla="*/ 31507 w 89685"/>
                <a:gd name="connsiteY5" fmla="*/ 5501 h 89685"/>
                <a:gd name="connsiteX6" fmla="*/ 58179 w 89685"/>
                <a:gd name="connsiteY6" fmla="*/ 5501 h 89685"/>
                <a:gd name="connsiteX7" fmla="*/ 84185 w 89685"/>
                <a:gd name="connsiteY7" fmla="*/ 31507 h 89685"/>
                <a:gd name="connsiteX8" fmla="*/ 89686 w 89685"/>
                <a:gd name="connsiteY8" fmla="*/ 44843 h 89685"/>
                <a:gd name="connsiteX9" fmla="*/ 84185 w 89685"/>
                <a:gd name="connsiteY9" fmla="*/ 58179 h 89685"/>
                <a:gd name="connsiteX10" fmla="*/ 58179 w 89685"/>
                <a:gd name="connsiteY10" fmla="*/ 84185 h 89685"/>
                <a:gd name="connsiteX11" fmla="*/ 44843 w 89685"/>
                <a:gd name="connsiteY11" fmla="*/ 89686 h 89685"/>
                <a:gd name="connsiteX12" fmla="*/ 44843 w 89685"/>
                <a:gd name="connsiteY12" fmla="*/ 16754 h 89685"/>
                <a:gd name="connsiteX13" fmla="*/ 43342 w 89685"/>
                <a:gd name="connsiteY13" fmla="*/ 17337 h 89685"/>
                <a:gd name="connsiteX14" fmla="*/ 17337 w 89685"/>
                <a:gd name="connsiteY14" fmla="*/ 43343 h 89685"/>
                <a:gd name="connsiteX15" fmla="*/ 16753 w 89685"/>
                <a:gd name="connsiteY15" fmla="*/ 44843 h 89685"/>
                <a:gd name="connsiteX16" fmla="*/ 17337 w 89685"/>
                <a:gd name="connsiteY16" fmla="*/ 46343 h 89685"/>
                <a:gd name="connsiteX17" fmla="*/ 43342 w 89685"/>
                <a:gd name="connsiteY17" fmla="*/ 72349 h 89685"/>
                <a:gd name="connsiteX18" fmla="*/ 46343 w 89685"/>
                <a:gd name="connsiteY18" fmla="*/ 72349 h 89685"/>
                <a:gd name="connsiteX19" fmla="*/ 72349 w 89685"/>
                <a:gd name="connsiteY19" fmla="*/ 46343 h 89685"/>
                <a:gd name="connsiteX20" fmla="*/ 72932 w 89685"/>
                <a:gd name="connsiteY20" fmla="*/ 44843 h 89685"/>
                <a:gd name="connsiteX21" fmla="*/ 72349 w 89685"/>
                <a:gd name="connsiteY21" fmla="*/ 43343 h 89685"/>
                <a:gd name="connsiteX22" fmla="*/ 46343 w 89685"/>
                <a:gd name="connsiteY22" fmla="*/ 17337 h 89685"/>
                <a:gd name="connsiteX23" fmla="*/ 44843 w 89685"/>
                <a:gd name="connsiteY23" fmla="*/ 16754 h 8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685" h="89685">
                  <a:moveTo>
                    <a:pt x="44843" y="89686"/>
                  </a:moveTo>
                  <a:cubicBezTo>
                    <a:pt x="39758" y="89686"/>
                    <a:pt x="35091" y="87685"/>
                    <a:pt x="31507" y="84185"/>
                  </a:cubicBezTo>
                  <a:lnTo>
                    <a:pt x="5501" y="58179"/>
                  </a:lnTo>
                  <a:cubicBezTo>
                    <a:pt x="1917" y="54595"/>
                    <a:pt x="0" y="49844"/>
                    <a:pt x="0" y="44843"/>
                  </a:cubicBezTo>
                  <a:cubicBezTo>
                    <a:pt x="0" y="39759"/>
                    <a:pt x="2000" y="35091"/>
                    <a:pt x="5501" y="31507"/>
                  </a:cubicBezTo>
                  <a:lnTo>
                    <a:pt x="31507" y="5501"/>
                  </a:lnTo>
                  <a:cubicBezTo>
                    <a:pt x="38842" y="-1834"/>
                    <a:pt x="50844" y="-1834"/>
                    <a:pt x="58179" y="5501"/>
                  </a:cubicBezTo>
                  <a:lnTo>
                    <a:pt x="84185" y="31507"/>
                  </a:lnTo>
                  <a:cubicBezTo>
                    <a:pt x="87769" y="35091"/>
                    <a:pt x="89686" y="39842"/>
                    <a:pt x="89686" y="44843"/>
                  </a:cubicBezTo>
                  <a:cubicBezTo>
                    <a:pt x="89686" y="49927"/>
                    <a:pt x="87685" y="54595"/>
                    <a:pt x="84185" y="58179"/>
                  </a:cubicBezTo>
                  <a:lnTo>
                    <a:pt x="58179" y="84185"/>
                  </a:lnTo>
                  <a:cubicBezTo>
                    <a:pt x="54595" y="87685"/>
                    <a:pt x="49844" y="89686"/>
                    <a:pt x="44843" y="89686"/>
                  </a:cubicBezTo>
                  <a:close/>
                  <a:moveTo>
                    <a:pt x="44843" y="16754"/>
                  </a:moveTo>
                  <a:cubicBezTo>
                    <a:pt x="44343" y="16754"/>
                    <a:pt x="43759" y="16920"/>
                    <a:pt x="43342" y="17337"/>
                  </a:cubicBezTo>
                  <a:lnTo>
                    <a:pt x="17337" y="43343"/>
                  </a:lnTo>
                  <a:cubicBezTo>
                    <a:pt x="16837" y="43843"/>
                    <a:pt x="16753" y="44426"/>
                    <a:pt x="16753" y="44843"/>
                  </a:cubicBezTo>
                  <a:cubicBezTo>
                    <a:pt x="16753" y="45260"/>
                    <a:pt x="16837" y="45843"/>
                    <a:pt x="17337" y="46343"/>
                  </a:cubicBezTo>
                  <a:lnTo>
                    <a:pt x="43342" y="72349"/>
                  </a:lnTo>
                  <a:cubicBezTo>
                    <a:pt x="44343" y="73349"/>
                    <a:pt x="45343" y="73349"/>
                    <a:pt x="46343" y="72349"/>
                  </a:cubicBezTo>
                  <a:lnTo>
                    <a:pt x="72349" y="46343"/>
                  </a:lnTo>
                  <a:cubicBezTo>
                    <a:pt x="72849" y="45843"/>
                    <a:pt x="72932" y="45260"/>
                    <a:pt x="72932" y="44843"/>
                  </a:cubicBezTo>
                  <a:cubicBezTo>
                    <a:pt x="72932" y="44426"/>
                    <a:pt x="72849" y="43843"/>
                    <a:pt x="72349" y="43343"/>
                  </a:cubicBezTo>
                  <a:lnTo>
                    <a:pt x="46343" y="17337"/>
                  </a:lnTo>
                  <a:cubicBezTo>
                    <a:pt x="45926" y="16920"/>
                    <a:pt x="45343" y="16754"/>
                    <a:pt x="44843" y="16754"/>
                  </a:cubicBezTo>
                  <a:close/>
                </a:path>
              </a:pathLst>
            </a:custGeom>
            <a:grpFill/>
            <a:ln w="8334" cap="flat">
              <a:noFill/>
              <a:prstDash val="solid"/>
              <a:miter/>
            </a:ln>
          </p:spPr>
          <p:txBody>
            <a:bodyPr rtlCol="0" anchor="ctr"/>
            <a:lstStyle/>
            <a:p>
              <a:endParaRPr lang="en-US"/>
            </a:p>
          </p:txBody>
        </p:sp>
        <p:sp>
          <p:nvSpPr>
            <p:cNvPr id="1851" name="Forma libre: forma 1850">
              <a:extLst>
                <a:ext uri="{FF2B5EF4-FFF2-40B4-BE49-F238E27FC236}">
                  <a16:creationId xmlns:a16="http://schemas.microsoft.com/office/drawing/2014/main" id="{C697C5EE-9116-4786-A4B9-CC8CDE184CD1}"/>
                </a:ext>
              </a:extLst>
            </p:cNvPr>
            <p:cNvSpPr/>
            <p:nvPr/>
          </p:nvSpPr>
          <p:spPr>
            <a:xfrm>
              <a:off x="9782208" y="2636119"/>
              <a:ext cx="89686" cy="89685"/>
            </a:xfrm>
            <a:custGeom>
              <a:avLst/>
              <a:gdLst>
                <a:gd name="connsiteX0" fmla="*/ 44843 w 89686"/>
                <a:gd name="connsiteY0" fmla="*/ 89686 h 89685"/>
                <a:gd name="connsiteX1" fmla="*/ 31507 w 89686"/>
                <a:gd name="connsiteY1" fmla="*/ 84185 h 89685"/>
                <a:gd name="connsiteX2" fmla="*/ 5501 w 89686"/>
                <a:gd name="connsiteY2" fmla="*/ 58179 h 89685"/>
                <a:gd name="connsiteX3" fmla="*/ 0 w 89686"/>
                <a:gd name="connsiteY3" fmla="*/ 44843 h 89685"/>
                <a:gd name="connsiteX4" fmla="*/ 5501 w 89686"/>
                <a:gd name="connsiteY4" fmla="*/ 31507 h 89685"/>
                <a:gd name="connsiteX5" fmla="*/ 31507 w 89686"/>
                <a:gd name="connsiteY5" fmla="*/ 5501 h 89685"/>
                <a:gd name="connsiteX6" fmla="*/ 58179 w 89686"/>
                <a:gd name="connsiteY6" fmla="*/ 5501 h 89685"/>
                <a:gd name="connsiteX7" fmla="*/ 84185 w 89686"/>
                <a:gd name="connsiteY7" fmla="*/ 31507 h 89685"/>
                <a:gd name="connsiteX8" fmla="*/ 89686 w 89686"/>
                <a:gd name="connsiteY8" fmla="*/ 44843 h 89685"/>
                <a:gd name="connsiteX9" fmla="*/ 84185 w 89686"/>
                <a:gd name="connsiteY9" fmla="*/ 58179 h 89685"/>
                <a:gd name="connsiteX10" fmla="*/ 58179 w 89686"/>
                <a:gd name="connsiteY10" fmla="*/ 84185 h 89685"/>
                <a:gd name="connsiteX11" fmla="*/ 44843 w 89686"/>
                <a:gd name="connsiteY11" fmla="*/ 89686 h 89685"/>
                <a:gd name="connsiteX12" fmla="*/ 44843 w 89686"/>
                <a:gd name="connsiteY12" fmla="*/ 16754 h 89685"/>
                <a:gd name="connsiteX13" fmla="*/ 43343 w 89686"/>
                <a:gd name="connsiteY13" fmla="*/ 17337 h 89685"/>
                <a:gd name="connsiteX14" fmla="*/ 17337 w 89686"/>
                <a:gd name="connsiteY14" fmla="*/ 43343 h 89685"/>
                <a:gd name="connsiteX15" fmla="*/ 16754 w 89686"/>
                <a:gd name="connsiteY15" fmla="*/ 44843 h 89685"/>
                <a:gd name="connsiteX16" fmla="*/ 17337 w 89686"/>
                <a:gd name="connsiteY16" fmla="*/ 46343 h 89685"/>
                <a:gd name="connsiteX17" fmla="*/ 43343 w 89686"/>
                <a:gd name="connsiteY17" fmla="*/ 72349 h 89685"/>
                <a:gd name="connsiteX18" fmla="*/ 46343 w 89686"/>
                <a:gd name="connsiteY18" fmla="*/ 72349 h 89685"/>
                <a:gd name="connsiteX19" fmla="*/ 72349 w 89686"/>
                <a:gd name="connsiteY19" fmla="*/ 46343 h 89685"/>
                <a:gd name="connsiteX20" fmla="*/ 72932 w 89686"/>
                <a:gd name="connsiteY20" fmla="*/ 44843 h 89685"/>
                <a:gd name="connsiteX21" fmla="*/ 72349 w 89686"/>
                <a:gd name="connsiteY21" fmla="*/ 43343 h 89685"/>
                <a:gd name="connsiteX22" fmla="*/ 46343 w 89686"/>
                <a:gd name="connsiteY22" fmla="*/ 17337 h 89685"/>
                <a:gd name="connsiteX23" fmla="*/ 44843 w 89686"/>
                <a:gd name="connsiteY23" fmla="*/ 16754 h 8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686" h="89685">
                  <a:moveTo>
                    <a:pt x="44843" y="89686"/>
                  </a:moveTo>
                  <a:cubicBezTo>
                    <a:pt x="39759" y="89686"/>
                    <a:pt x="35091" y="87685"/>
                    <a:pt x="31507" y="84185"/>
                  </a:cubicBezTo>
                  <a:lnTo>
                    <a:pt x="5501" y="58179"/>
                  </a:lnTo>
                  <a:cubicBezTo>
                    <a:pt x="1917" y="54595"/>
                    <a:pt x="0" y="49844"/>
                    <a:pt x="0" y="44843"/>
                  </a:cubicBezTo>
                  <a:cubicBezTo>
                    <a:pt x="0" y="39759"/>
                    <a:pt x="2001" y="35091"/>
                    <a:pt x="5501" y="31507"/>
                  </a:cubicBezTo>
                  <a:lnTo>
                    <a:pt x="31507" y="5501"/>
                  </a:lnTo>
                  <a:cubicBezTo>
                    <a:pt x="38842" y="-1834"/>
                    <a:pt x="50844" y="-1834"/>
                    <a:pt x="58179" y="5501"/>
                  </a:cubicBezTo>
                  <a:lnTo>
                    <a:pt x="84185" y="31507"/>
                  </a:lnTo>
                  <a:cubicBezTo>
                    <a:pt x="87769" y="35091"/>
                    <a:pt x="89686" y="39842"/>
                    <a:pt x="89686" y="44843"/>
                  </a:cubicBezTo>
                  <a:cubicBezTo>
                    <a:pt x="89686" y="49927"/>
                    <a:pt x="87686" y="54595"/>
                    <a:pt x="84185" y="58179"/>
                  </a:cubicBezTo>
                  <a:lnTo>
                    <a:pt x="58179" y="84185"/>
                  </a:lnTo>
                  <a:cubicBezTo>
                    <a:pt x="54595" y="87769"/>
                    <a:pt x="49844" y="89686"/>
                    <a:pt x="44843" y="89686"/>
                  </a:cubicBezTo>
                  <a:close/>
                  <a:moveTo>
                    <a:pt x="44843" y="16754"/>
                  </a:moveTo>
                  <a:cubicBezTo>
                    <a:pt x="44343" y="16754"/>
                    <a:pt x="43759" y="16920"/>
                    <a:pt x="43343" y="17337"/>
                  </a:cubicBezTo>
                  <a:lnTo>
                    <a:pt x="17337" y="43343"/>
                  </a:lnTo>
                  <a:cubicBezTo>
                    <a:pt x="16837" y="43843"/>
                    <a:pt x="16754" y="44426"/>
                    <a:pt x="16754" y="44843"/>
                  </a:cubicBezTo>
                  <a:cubicBezTo>
                    <a:pt x="16754" y="45260"/>
                    <a:pt x="16837" y="45843"/>
                    <a:pt x="17337" y="46343"/>
                  </a:cubicBezTo>
                  <a:lnTo>
                    <a:pt x="43343" y="72349"/>
                  </a:lnTo>
                  <a:cubicBezTo>
                    <a:pt x="44176" y="73182"/>
                    <a:pt x="45510" y="73182"/>
                    <a:pt x="46343" y="72349"/>
                  </a:cubicBezTo>
                  <a:lnTo>
                    <a:pt x="72349" y="46343"/>
                  </a:lnTo>
                  <a:cubicBezTo>
                    <a:pt x="72849" y="45843"/>
                    <a:pt x="72932" y="45260"/>
                    <a:pt x="72932" y="44843"/>
                  </a:cubicBezTo>
                  <a:cubicBezTo>
                    <a:pt x="72932" y="44426"/>
                    <a:pt x="72849" y="43843"/>
                    <a:pt x="72349" y="43343"/>
                  </a:cubicBezTo>
                  <a:cubicBezTo>
                    <a:pt x="72349" y="43343"/>
                    <a:pt x="46343" y="17337"/>
                    <a:pt x="46343" y="17337"/>
                  </a:cubicBezTo>
                  <a:cubicBezTo>
                    <a:pt x="45927" y="17004"/>
                    <a:pt x="45343" y="16754"/>
                    <a:pt x="44843" y="16754"/>
                  </a:cubicBezTo>
                  <a:close/>
                </a:path>
              </a:pathLst>
            </a:custGeom>
            <a:grpFill/>
            <a:ln w="8334" cap="flat">
              <a:noFill/>
              <a:prstDash val="solid"/>
              <a:miter/>
            </a:ln>
          </p:spPr>
          <p:txBody>
            <a:bodyPr rtlCol="0" anchor="ctr"/>
            <a:lstStyle/>
            <a:p>
              <a:endParaRPr lang="en-US"/>
            </a:p>
          </p:txBody>
        </p:sp>
        <p:sp>
          <p:nvSpPr>
            <p:cNvPr id="1852" name="Forma libre: forma 1851">
              <a:extLst>
                <a:ext uri="{FF2B5EF4-FFF2-40B4-BE49-F238E27FC236}">
                  <a16:creationId xmlns:a16="http://schemas.microsoft.com/office/drawing/2014/main" id="{3D889086-32A4-4DAC-9F89-4EA9A9762391}"/>
                </a:ext>
              </a:extLst>
            </p:cNvPr>
            <p:cNvSpPr/>
            <p:nvPr/>
          </p:nvSpPr>
          <p:spPr>
            <a:xfrm>
              <a:off x="9842055" y="2696090"/>
              <a:ext cx="89685" cy="89560"/>
            </a:xfrm>
            <a:custGeom>
              <a:avLst/>
              <a:gdLst>
                <a:gd name="connsiteX0" fmla="*/ 44843 w 89685"/>
                <a:gd name="connsiteY0" fmla="*/ 89561 h 89560"/>
                <a:gd name="connsiteX1" fmla="*/ 31507 w 89685"/>
                <a:gd name="connsiteY1" fmla="*/ 84060 h 89560"/>
                <a:gd name="connsiteX2" fmla="*/ 5501 w 89685"/>
                <a:gd name="connsiteY2" fmla="*/ 58054 h 89560"/>
                <a:gd name="connsiteX3" fmla="*/ 5501 w 89685"/>
                <a:gd name="connsiteY3" fmla="*/ 31382 h 89560"/>
                <a:gd name="connsiteX4" fmla="*/ 31507 w 89685"/>
                <a:gd name="connsiteY4" fmla="*/ 5376 h 89560"/>
                <a:gd name="connsiteX5" fmla="*/ 58179 w 89685"/>
                <a:gd name="connsiteY5" fmla="*/ 5376 h 89560"/>
                <a:gd name="connsiteX6" fmla="*/ 84185 w 89685"/>
                <a:gd name="connsiteY6" fmla="*/ 31382 h 89560"/>
                <a:gd name="connsiteX7" fmla="*/ 89686 w 89685"/>
                <a:gd name="connsiteY7" fmla="*/ 44718 h 89560"/>
                <a:gd name="connsiteX8" fmla="*/ 84185 w 89685"/>
                <a:gd name="connsiteY8" fmla="*/ 58054 h 89560"/>
                <a:gd name="connsiteX9" fmla="*/ 58179 w 89685"/>
                <a:gd name="connsiteY9" fmla="*/ 84060 h 89560"/>
                <a:gd name="connsiteX10" fmla="*/ 44843 w 89685"/>
                <a:gd name="connsiteY10" fmla="*/ 89561 h 89560"/>
                <a:gd name="connsiteX11" fmla="*/ 44843 w 89685"/>
                <a:gd name="connsiteY11" fmla="*/ 16629 h 89560"/>
                <a:gd name="connsiteX12" fmla="*/ 43343 w 89685"/>
                <a:gd name="connsiteY12" fmla="*/ 17212 h 89560"/>
                <a:gd name="connsiteX13" fmla="*/ 17337 w 89685"/>
                <a:gd name="connsiteY13" fmla="*/ 43218 h 89560"/>
                <a:gd name="connsiteX14" fmla="*/ 17337 w 89685"/>
                <a:gd name="connsiteY14" fmla="*/ 46218 h 89560"/>
                <a:gd name="connsiteX15" fmla="*/ 43343 w 89685"/>
                <a:gd name="connsiteY15" fmla="*/ 72224 h 89560"/>
                <a:gd name="connsiteX16" fmla="*/ 46343 w 89685"/>
                <a:gd name="connsiteY16" fmla="*/ 72224 h 89560"/>
                <a:gd name="connsiteX17" fmla="*/ 72349 w 89685"/>
                <a:gd name="connsiteY17" fmla="*/ 46218 h 89560"/>
                <a:gd name="connsiteX18" fmla="*/ 72349 w 89685"/>
                <a:gd name="connsiteY18" fmla="*/ 43218 h 89560"/>
                <a:gd name="connsiteX19" fmla="*/ 46343 w 89685"/>
                <a:gd name="connsiteY19" fmla="*/ 17212 h 89560"/>
                <a:gd name="connsiteX20" fmla="*/ 44843 w 89685"/>
                <a:gd name="connsiteY20" fmla="*/ 16629 h 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685" h="89560">
                  <a:moveTo>
                    <a:pt x="44843" y="89561"/>
                  </a:moveTo>
                  <a:cubicBezTo>
                    <a:pt x="39759" y="89561"/>
                    <a:pt x="35091" y="87560"/>
                    <a:pt x="31507" y="84060"/>
                  </a:cubicBezTo>
                  <a:lnTo>
                    <a:pt x="5501" y="58054"/>
                  </a:lnTo>
                  <a:cubicBezTo>
                    <a:pt x="-1834" y="50719"/>
                    <a:pt x="-1834" y="38717"/>
                    <a:pt x="5501" y="31382"/>
                  </a:cubicBezTo>
                  <a:lnTo>
                    <a:pt x="31507" y="5376"/>
                  </a:lnTo>
                  <a:cubicBezTo>
                    <a:pt x="38675" y="-1792"/>
                    <a:pt x="51094" y="-1792"/>
                    <a:pt x="58179" y="5376"/>
                  </a:cubicBezTo>
                  <a:lnTo>
                    <a:pt x="84185" y="31382"/>
                  </a:lnTo>
                  <a:cubicBezTo>
                    <a:pt x="87769" y="34966"/>
                    <a:pt x="89686" y="39717"/>
                    <a:pt x="89686" y="44718"/>
                  </a:cubicBezTo>
                  <a:cubicBezTo>
                    <a:pt x="89686" y="49802"/>
                    <a:pt x="87685" y="54470"/>
                    <a:pt x="84185" y="58054"/>
                  </a:cubicBezTo>
                  <a:lnTo>
                    <a:pt x="58179" y="84060"/>
                  </a:lnTo>
                  <a:cubicBezTo>
                    <a:pt x="54595" y="87644"/>
                    <a:pt x="49844" y="89561"/>
                    <a:pt x="44843" y="89561"/>
                  </a:cubicBezTo>
                  <a:close/>
                  <a:moveTo>
                    <a:pt x="44843" y="16629"/>
                  </a:moveTo>
                  <a:cubicBezTo>
                    <a:pt x="44426" y="16629"/>
                    <a:pt x="43843" y="16712"/>
                    <a:pt x="43343" y="17212"/>
                  </a:cubicBezTo>
                  <a:lnTo>
                    <a:pt x="17337" y="43218"/>
                  </a:lnTo>
                  <a:cubicBezTo>
                    <a:pt x="16503" y="44051"/>
                    <a:pt x="16503" y="45385"/>
                    <a:pt x="17337" y="46218"/>
                  </a:cubicBezTo>
                  <a:lnTo>
                    <a:pt x="43343" y="72224"/>
                  </a:lnTo>
                  <a:cubicBezTo>
                    <a:pt x="44343" y="73224"/>
                    <a:pt x="45260" y="73224"/>
                    <a:pt x="46343" y="72224"/>
                  </a:cubicBezTo>
                  <a:lnTo>
                    <a:pt x="72349" y="46218"/>
                  </a:lnTo>
                  <a:cubicBezTo>
                    <a:pt x="73182" y="45385"/>
                    <a:pt x="73182" y="44051"/>
                    <a:pt x="72349" y="43218"/>
                  </a:cubicBezTo>
                  <a:lnTo>
                    <a:pt x="46343" y="17212"/>
                  </a:lnTo>
                  <a:cubicBezTo>
                    <a:pt x="45760" y="16712"/>
                    <a:pt x="45176" y="16629"/>
                    <a:pt x="44843" y="16629"/>
                  </a:cubicBezTo>
                  <a:close/>
                </a:path>
              </a:pathLst>
            </a:custGeom>
            <a:grpFill/>
            <a:ln w="8334" cap="flat">
              <a:noFill/>
              <a:prstDash val="solid"/>
              <a:miter/>
            </a:ln>
          </p:spPr>
          <p:txBody>
            <a:bodyPr rtlCol="0" anchor="ctr"/>
            <a:lstStyle/>
            <a:p>
              <a:endParaRPr lang="en-US"/>
            </a:p>
          </p:txBody>
        </p:sp>
        <p:sp>
          <p:nvSpPr>
            <p:cNvPr id="1853" name="Forma libre: forma 1852">
              <a:extLst>
                <a:ext uri="{FF2B5EF4-FFF2-40B4-BE49-F238E27FC236}">
                  <a16:creationId xmlns:a16="http://schemas.microsoft.com/office/drawing/2014/main" id="{EE424E1C-C751-4156-904B-21BC2E37A742}"/>
                </a:ext>
              </a:extLst>
            </p:cNvPr>
            <p:cNvSpPr/>
            <p:nvPr/>
          </p:nvSpPr>
          <p:spPr>
            <a:xfrm>
              <a:off x="9587166" y="2815074"/>
              <a:ext cx="349158" cy="16836"/>
            </a:xfrm>
            <a:custGeom>
              <a:avLst/>
              <a:gdLst>
                <a:gd name="connsiteX0" fmla="*/ 340740 w 349158"/>
                <a:gd name="connsiteY0" fmla="*/ 16837 h 16836"/>
                <a:gd name="connsiteX1" fmla="*/ 8419 w 349158"/>
                <a:gd name="connsiteY1" fmla="*/ 16837 h 16836"/>
                <a:gd name="connsiteX2" fmla="*/ 0 w 349158"/>
                <a:gd name="connsiteY2" fmla="*/ 8418 h 16836"/>
                <a:gd name="connsiteX3" fmla="*/ 8419 w 349158"/>
                <a:gd name="connsiteY3" fmla="*/ 0 h 16836"/>
                <a:gd name="connsiteX4" fmla="*/ 340740 w 349158"/>
                <a:gd name="connsiteY4" fmla="*/ 0 h 16836"/>
                <a:gd name="connsiteX5" fmla="*/ 349158 w 349158"/>
                <a:gd name="connsiteY5" fmla="*/ 8418 h 16836"/>
                <a:gd name="connsiteX6" fmla="*/ 340740 w 349158"/>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158" h="16836">
                  <a:moveTo>
                    <a:pt x="340740" y="16837"/>
                  </a:moveTo>
                  <a:lnTo>
                    <a:pt x="8419" y="16837"/>
                  </a:lnTo>
                  <a:cubicBezTo>
                    <a:pt x="3751" y="16837"/>
                    <a:pt x="0" y="13086"/>
                    <a:pt x="0" y="8418"/>
                  </a:cubicBezTo>
                  <a:cubicBezTo>
                    <a:pt x="0" y="3751"/>
                    <a:pt x="3751" y="0"/>
                    <a:pt x="8419" y="0"/>
                  </a:cubicBezTo>
                  <a:lnTo>
                    <a:pt x="340740" y="0"/>
                  </a:lnTo>
                  <a:cubicBezTo>
                    <a:pt x="345408" y="0"/>
                    <a:pt x="349158" y="3751"/>
                    <a:pt x="349158" y="8418"/>
                  </a:cubicBezTo>
                  <a:cubicBezTo>
                    <a:pt x="349158" y="13086"/>
                    <a:pt x="345408" y="16837"/>
                    <a:pt x="340740" y="16837"/>
                  </a:cubicBezTo>
                  <a:close/>
                </a:path>
              </a:pathLst>
            </a:custGeom>
            <a:grpFill/>
            <a:ln w="8334" cap="flat">
              <a:noFill/>
              <a:prstDash val="solid"/>
              <a:miter/>
            </a:ln>
          </p:spPr>
          <p:txBody>
            <a:bodyPr rtlCol="0" anchor="ctr"/>
            <a:lstStyle/>
            <a:p>
              <a:endParaRPr lang="en-US"/>
            </a:p>
          </p:txBody>
        </p:sp>
        <p:sp>
          <p:nvSpPr>
            <p:cNvPr id="1854" name="Forma libre: forma 1853">
              <a:extLst>
                <a:ext uri="{FF2B5EF4-FFF2-40B4-BE49-F238E27FC236}">
                  <a16:creationId xmlns:a16="http://schemas.microsoft.com/office/drawing/2014/main" id="{9A658DF9-6C15-468B-9EFA-1033D43BC188}"/>
                </a:ext>
              </a:extLst>
            </p:cNvPr>
            <p:cNvSpPr/>
            <p:nvPr/>
          </p:nvSpPr>
          <p:spPr>
            <a:xfrm>
              <a:off x="9576581" y="2591193"/>
              <a:ext cx="207544" cy="16836"/>
            </a:xfrm>
            <a:custGeom>
              <a:avLst/>
              <a:gdLst>
                <a:gd name="connsiteX0" fmla="*/ 199126 w 207544"/>
                <a:gd name="connsiteY0" fmla="*/ 16837 h 16836"/>
                <a:gd name="connsiteX1" fmla="*/ 8418 w 207544"/>
                <a:gd name="connsiteY1" fmla="*/ 16837 h 16836"/>
                <a:gd name="connsiteX2" fmla="*/ 0 w 207544"/>
                <a:gd name="connsiteY2" fmla="*/ 8418 h 16836"/>
                <a:gd name="connsiteX3" fmla="*/ 8418 w 207544"/>
                <a:gd name="connsiteY3" fmla="*/ 0 h 16836"/>
                <a:gd name="connsiteX4" fmla="*/ 199126 w 207544"/>
                <a:gd name="connsiteY4" fmla="*/ 0 h 16836"/>
                <a:gd name="connsiteX5" fmla="*/ 207545 w 207544"/>
                <a:gd name="connsiteY5" fmla="*/ 8418 h 16836"/>
                <a:gd name="connsiteX6" fmla="*/ 199126 w 207544"/>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544" h="16836">
                  <a:moveTo>
                    <a:pt x="199126" y="16837"/>
                  </a:moveTo>
                  <a:lnTo>
                    <a:pt x="8418" y="16837"/>
                  </a:lnTo>
                  <a:cubicBezTo>
                    <a:pt x="3751" y="16837"/>
                    <a:pt x="0" y="13086"/>
                    <a:pt x="0" y="8418"/>
                  </a:cubicBezTo>
                  <a:cubicBezTo>
                    <a:pt x="0" y="3751"/>
                    <a:pt x="3751" y="0"/>
                    <a:pt x="8418" y="0"/>
                  </a:cubicBezTo>
                  <a:lnTo>
                    <a:pt x="199126" y="0"/>
                  </a:lnTo>
                  <a:cubicBezTo>
                    <a:pt x="203794" y="0"/>
                    <a:pt x="207545" y="3751"/>
                    <a:pt x="207545" y="8418"/>
                  </a:cubicBezTo>
                  <a:cubicBezTo>
                    <a:pt x="207545" y="13086"/>
                    <a:pt x="203794" y="16837"/>
                    <a:pt x="199126" y="16837"/>
                  </a:cubicBezTo>
                  <a:close/>
                </a:path>
              </a:pathLst>
            </a:custGeom>
            <a:grpFill/>
            <a:ln w="8334" cap="flat">
              <a:noFill/>
              <a:prstDash val="solid"/>
              <a:miter/>
            </a:ln>
          </p:spPr>
          <p:txBody>
            <a:bodyPr rtlCol="0" anchor="ctr"/>
            <a:lstStyle/>
            <a:p>
              <a:endParaRPr lang="en-US"/>
            </a:p>
          </p:txBody>
        </p:sp>
      </p:grpSp>
      <p:grpSp>
        <p:nvGrpSpPr>
          <p:cNvPr id="1855" name="Gráfico 5">
            <a:extLst>
              <a:ext uri="{FF2B5EF4-FFF2-40B4-BE49-F238E27FC236}">
                <a16:creationId xmlns:a16="http://schemas.microsoft.com/office/drawing/2014/main" id="{0F4F114A-8E96-4088-BDEA-C5D337A1028C}"/>
              </a:ext>
            </a:extLst>
          </p:cNvPr>
          <p:cNvGrpSpPr/>
          <p:nvPr/>
        </p:nvGrpSpPr>
        <p:grpSpPr>
          <a:xfrm>
            <a:off x="7601073" y="2968274"/>
            <a:ext cx="365661" cy="519778"/>
            <a:chOff x="7601073" y="2968274"/>
            <a:chExt cx="365661" cy="519778"/>
          </a:xfrm>
          <a:solidFill>
            <a:srgbClr val="000000"/>
          </a:solidFill>
        </p:grpSpPr>
        <p:sp>
          <p:nvSpPr>
            <p:cNvPr id="1408" name="Forma libre: forma 1407">
              <a:extLst>
                <a:ext uri="{FF2B5EF4-FFF2-40B4-BE49-F238E27FC236}">
                  <a16:creationId xmlns:a16="http://schemas.microsoft.com/office/drawing/2014/main" id="{7A560311-8F64-4C58-AF4B-E97E76B6500F}"/>
                </a:ext>
              </a:extLst>
            </p:cNvPr>
            <p:cNvSpPr/>
            <p:nvPr/>
          </p:nvSpPr>
          <p:spPr>
            <a:xfrm>
              <a:off x="7710574" y="3277947"/>
              <a:ext cx="81567" cy="108750"/>
            </a:xfrm>
            <a:custGeom>
              <a:avLst/>
              <a:gdLst>
                <a:gd name="connsiteX0" fmla="*/ 32196 w 81567"/>
                <a:gd name="connsiteY0" fmla="*/ 108750 h 108750"/>
                <a:gd name="connsiteX1" fmla="*/ 20444 w 81567"/>
                <a:gd name="connsiteY1" fmla="*/ 106500 h 108750"/>
                <a:gd name="connsiteX2" fmla="*/ 2190 w 81567"/>
                <a:gd name="connsiteY2" fmla="*/ 64824 h 108750"/>
                <a:gd name="connsiteX3" fmla="*/ 13025 w 81567"/>
                <a:gd name="connsiteY3" fmla="*/ 60073 h 108750"/>
                <a:gd name="connsiteX4" fmla="*/ 17776 w 81567"/>
                <a:gd name="connsiteY4" fmla="*/ 70909 h 108750"/>
                <a:gd name="connsiteX5" fmla="*/ 26528 w 81567"/>
                <a:gd name="connsiteY5" fmla="*/ 90830 h 108750"/>
                <a:gd name="connsiteX6" fmla="*/ 46449 w 81567"/>
                <a:gd name="connsiteY6" fmla="*/ 82078 h 108750"/>
                <a:gd name="connsiteX7" fmla="*/ 37697 w 81567"/>
                <a:gd name="connsiteY7" fmla="*/ 62157 h 108750"/>
                <a:gd name="connsiteX8" fmla="*/ 19944 w 81567"/>
                <a:gd name="connsiteY8" fmla="*/ 45070 h 108750"/>
                <a:gd name="connsiteX9" fmla="*/ 19443 w 81567"/>
                <a:gd name="connsiteY9" fmla="*/ 20481 h 108750"/>
                <a:gd name="connsiteX10" fmla="*/ 36530 w 81567"/>
                <a:gd name="connsiteY10" fmla="*/ 2727 h 108750"/>
                <a:gd name="connsiteX11" fmla="*/ 61119 w 81567"/>
                <a:gd name="connsiteY11" fmla="*/ 2227 h 108750"/>
                <a:gd name="connsiteX12" fmla="*/ 78873 w 81567"/>
                <a:gd name="connsiteY12" fmla="*/ 19314 h 108750"/>
                <a:gd name="connsiteX13" fmla="*/ 79373 w 81567"/>
                <a:gd name="connsiteY13" fmla="*/ 43903 h 108750"/>
                <a:gd name="connsiteX14" fmla="*/ 68537 w 81567"/>
                <a:gd name="connsiteY14" fmla="*/ 48654 h 108750"/>
                <a:gd name="connsiteX15" fmla="*/ 63786 w 81567"/>
                <a:gd name="connsiteY15" fmla="*/ 37818 h 108750"/>
                <a:gd name="connsiteX16" fmla="*/ 63536 w 81567"/>
                <a:gd name="connsiteY16" fmla="*/ 26066 h 108750"/>
                <a:gd name="connsiteX17" fmla="*/ 55034 w 81567"/>
                <a:gd name="connsiteY17" fmla="*/ 17897 h 108750"/>
                <a:gd name="connsiteX18" fmla="*/ 43282 w 81567"/>
                <a:gd name="connsiteY18" fmla="*/ 18147 h 108750"/>
                <a:gd name="connsiteX19" fmla="*/ 35114 w 81567"/>
                <a:gd name="connsiteY19" fmla="*/ 26649 h 108750"/>
                <a:gd name="connsiteX20" fmla="*/ 35364 w 81567"/>
                <a:gd name="connsiteY20" fmla="*/ 38402 h 108750"/>
                <a:gd name="connsiteX21" fmla="*/ 43865 w 81567"/>
                <a:gd name="connsiteY21" fmla="*/ 46570 h 108750"/>
                <a:gd name="connsiteX22" fmla="*/ 61619 w 81567"/>
                <a:gd name="connsiteY22" fmla="*/ 63657 h 108750"/>
                <a:gd name="connsiteX23" fmla="*/ 62119 w 81567"/>
                <a:gd name="connsiteY23" fmla="*/ 88246 h 108750"/>
                <a:gd name="connsiteX24" fmla="*/ 45032 w 81567"/>
                <a:gd name="connsiteY24" fmla="*/ 106000 h 108750"/>
                <a:gd name="connsiteX25" fmla="*/ 32196 w 81567"/>
                <a:gd name="connsiteY25" fmla="*/ 108750 h 10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567" h="108750">
                  <a:moveTo>
                    <a:pt x="32196" y="108750"/>
                  </a:moveTo>
                  <a:cubicBezTo>
                    <a:pt x="28195" y="108750"/>
                    <a:pt x="24278" y="108000"/>
                    <a:pt x="20444" y="106500"/>
                  </a:cubicBezTo>
                  <a:cubicBezTo>
                    <a:pt x="3940" y="99998"/>
                    <a:pt x="-4228" y="81328"/>
                    <a:pt x="2190" y="64824"/>
                  </a:cubicBezTo>
                  <a:cubicBezTo>
                    <a:pt x="3857" y="60490"/>
                    <a:pt x="8774" y="58406"/>
                    <a:pt x="13025" y="60073"/>
                  </a:cubicBezTo>
                  <a:cubicBezTo>
                    <a:pt x="17360" y="61740"/>
                    <a:pt x="19443" y="66658"/>
                    <a:pt x="17776" y="70909"/>
                  </a:cubicBezTo>
                  <a:cubicBezTo>
                    <a:pt x="14692" y="78827"/>
                    <a:pt x="18610" y="87746"/>
                    <a:pt x="26528" y="90830"/>
                  </a:cubicBezTo>
                  <a:cubicBezTo>
                    <a:pt x="34447" y="93914"/>
                    <a:pt x="43365" y="89996"/>
                    <a:pt x="46449" y="82078"/>
                  </a:cubicBezTo>
                  <a:cubicBezTo>
                    <a:pt x="49533" y="74159"/>
                    <a:pt x="45616" y="65241"/>
                    <a:pt x="37697" y="62157"/>
                  </a:cubicBezTo>
                  <a:cubicBezTo>
                    <a:pt x="29696" y="58989"/>
                    <a:pt x="23361" y="52988"/>
                    <a:pt x="19944" y="45070"/>
                  </a:cubicBezTo>
                  <a:cubicBezTo>
                    <a:pt x="16526" y="37235"/>
                    <a:pt x="16359" y="28483"/>
                    <a:pt x="19443" y="20481"/>
                  </a:cubicBezTo>
                  <a:cubicBezTo>
                    <a:pt x="22611" y="12479"/>
                    <a:pt x="28612" y="6145"/>
                    <a:pt x="36530" y="2727"/>
                  </a:cubicBezTo>
                  <a:cubicBezTo>
                    <a:pt x="44366" y="-690"/>
                    <a:pt x="53117" y="-940"/>
                    <a:pt x="61119" y="2227"/>
                  </a:cubicBezTo>
                  <a:cubicBezTo>
                    <a:pt x="69121" y="5395"/>
                    <a:pt x="75455" y="11396"/>
                    <a:pt x="78873" y="19314"/>
                  </a:cubicBezTo>
                  <a:cubicBezTo>
                    <a:pt x="82290" y="27149"/>
                    <a:pt x="82457" y="35901"/>
                    <a:pt x="79373" y="43903"/>
                  </a:cubicBezTo>
                  <a:cubicBezTo>
                    <a:pt x="77706" y="48237"/>
                    <a:pt x="72788" y="50321"/>
                    <a:pt x="68537" y="48654"/>
                  </a:cubicBezTo>
                  <a:cubicBezTo>
                    <a:pt x="64203" y="46987"/>
                    <a:pt x="62119" y="42069"/>
                    <a:pt x="63786" y="37818"/>
                  </a:cubicBezTo>
                  <a:cubicBezTo>
                    <a:pt x="65287" y="33984"/>
                    <a:pt x="65203" y="29817"/>
                    <a:pt x="63536" y="26066"/>
                  </a:cubicBezTo>
                  <a:cubicBezTo>
                    <a:pt x="61869" y="22315"/>
                    <a:pt x="58869" y="19398"/>
                    <a:pt x="55034" y="17897"/>
                  </a:cubicBezTo>
                  <a:cubicBezTo>
                    <a:pt x="51200" y="16397"/>
                    <a:pt x="47033" y="16480"/>
                    <a:pt x="43282" y="18147"/>
                  </a:cubicBezTo>
                  <a:cubicBezTo>
                    <a:pt x="39531" y="19814"/>
                    <a:pt x="36614" y="22815"/>
                    <a:pt x="35114" y="26649"/>
                  </a:cubicBezTo>
                  <a:cubicBezTo>
                    <a:pt x="33613" y="30483"/>
                    <a:pt x="33697" y="34651"/>
                    <a:pt x="35364" y="38402"/>
                  </a:cubicBezTo>
                  <a:cubicBezTo>
                    <a:pt x="37031" y="42152"/>
                    <a:pt x="40031" y="45070"/>
                    <a:pt x="43865" y="46570"/>
                  </a:cubicBezTo>
                  <a:cubicBezTo>
                    <a:pt x="51867" y="49737"/>
                    <a:pt x="58202" y="55739"/>
                    <a:pt x="61619" y="63657"/>
                  </a:cubicBezTo>
                  <a:cubicBezTo>
                    <a:pt x="65037" y="71492"/>
                    <a:pt x="65203" y="80244"/>
                    <a:pt x="62119" y="88246"/>
                  </a:cubicBezTo>
                  <a:cubicBezTo>
                    <a:pt x="58952" y="96247"/>
                    <a:pt x="52951" y="102582"/>
                    <a:pt x="45032" y="106000"/>
                  </a:cubicBezTo>
                  <a:cubicBezTo>
                    <a:pt x="40948" y="107833"/>
                    <a:pt x="36614" y="108750"/>
                    <a:pt x="32196" y="108750"/>
                  </a:cubicBezTo>
                  <a:close/>
                </a:path>
              </a:pathLst>
            </a:custGeom>
            <a:grpFill/>
            <a:ln w="8334" cap="flat">
              <a:noFill/>
              <a:prstDash val="solid"/>
              <a:miter/>
            </a:ln>
          </p:spPr>
          <p:txBody>
            <a:bodyPr rtlCol="0" anchor="ctr"/>
            <a:lstStyle/>
            <a:p>
              <a:endParaRPr lang="en-US"/>
            </a:p>
          </p:txBody>
        </p:sp>
        <p:sp>
          <p:nvSpPr>
            <p:cNvPr id="1409" name="Forma libre: forma 1408">
              <a:extLst>
                <a:ext uri="{FF2B5EF4-FFF2-40B4-BE49-F238E27FC236}">
                  <a16:creationId xmlns:a16="http://schemas.microsoft.com/office/drawing/2014/main" id="{0090AEE5-9FD8-4B02-85DB-19D848CCCA97}"/>
                </a:ext>
              </a:extLst>
            </p:cNvPr>
            <p:cNvSpPr/>
            <p:nvPr/>
          </p:nvSpPr>
          <p:spPr>
            <a:xfrm>
              <a:off x="7733102" y="3124289"/>
              <a:ext cx="81423" cy="108708"/>
            </a:xfrm>
            <a:custGeom>
              <a:avLst/>
              <a:gdLst>
                <a:gd name="connsiteX0" fmla="*/ 49344 w 81423"/>
                <a:gd name="connsiteY0" fmla="*/ 108708 h 108708"/>
                <a:gd name="connsiteX1" fmla="*/ 36341 w 81423"/>
                <a:gd name="connsiteY1" fmla="*/ 105958 h 108708"/>
                <a:gd name="connsiteX2" fmla="*/ 19338 w 81423"/>
                <a:gd name="connsiteY2" fmla="*/ 88121 h 108708"/>
                <a:gd name="connsiteX3" fmla="*/ 24172 w 81423"/>
                <a:gd name="connsiteY3" fmla="*/ 77285 h 108708"/>
                <a:gd name="connsiteX4" fmla="*/ 35008 w 81423"/>
                <a:gd name="connsiteY4" fmla="*/ 82119 h 108708"/>
                <a:gd name="connsiteX5" fmla="*/ 43093 w 81423"/>
                <a:gd name="connsiteY5" fmla="*/ 90621 h 108708"/>
                <a:gd name="connsiteX6" fmla="*/ 54845 w 81423"/>
                <a:gd name="connsiteY6" fmla="*/ 90871 h 108708"/>
                <a:gd name="connsiteX7" fmla="*/ 63347 w 81423"/>
                <a:gd name="connsiteY7" fmla="*/ 82786 h 108708"/>
                <a:gd name="connsiteX8" fmla="*/ 63597 w 81423"/>
                <a:gd name="connsiteY8" fmla="*/ 71034 h 108708"/>
                <a:gd name="connsiteX9" fmla="*/ 55512 w 81423"/>
                <a:gd name="connsiteY9" fmla="*/ 62532 h 108708"/>
                <a:gd name="connsiteX10" fmla="*/ 43759 w 81423"/>
                <a:gd name="connsiteY10" fmla="*/ 62198 h 108708"/>
                <a:gd name="connsiteX11" fmla="*/ 19171 w 81423"/>
                <a:gd name="connsiteY11" fmla="*/ 61615 h 108708"/>
                <a:gd name="connsiteX12" fmla="*/ 2167 w 81423"/>
                <a:gd name="connsiteY12" fmla="*/ 43778 h 108708"/>
                <a:gd name="connsiteX13" fmla="*/ 20588 w 81423"/>
                <a:gd name="connsiteY13" fmla="*/ 2186 h 108708"/>
                <a:gd name="connsiteX14" fmla="*/ 45176 w 81423"/>
                <a:gd name="connsiteY14" fmla="*/ 2769 h 108708"/>
                <a:gd name="connsiteX15" fmla="*/ 62180 w 81423"/>
                <a:gd name="connsiteY15" fmla="*/ 20606 h 108708"/>
                <a:gd name="connsiteX16" fmla="*/ 57346 w 81423"/>
                <a:gd name="connsiteY16" fmla="*/ 31442 h 108708"/>
                <a:gd name="connsiteX17" fmla="*/ 46510 w 81423"/>
                <a:gd name="connsiteY17" fmla="*/ 26608 h 108708"/>
                <a:gd name="connsiteX18" fmla="*/ 38425 w 81423"/>
                <a:gd name="connsiteY18" fmla="*/ 18106 h 108708"/>
                <a:gd name="connsiteX19" fmla="*/ 26673 w 81423"/>
                <a:gd name="connsiteY19" fmla="*/ 17856 h 108708"/>
                <a:gd name="connsiteX20" fmla="*/ 17837 w 81423"/>
                <a:gd name="connsiteY20" fmla="*/ 37777 h 108708"/>
                <a:gd name="connsiteX21" fmla="*/ 25922 w 81423"/>
                <a:gd name="connsiteY21" fmla="*/ 46278 h 108708"/>
                <a:gd name="connsiteX22" fmla="*/ 37675 w 81423"/>
                <a:gd name="connsiteY22" fmla="*/ 46612 h 108708"/>
                <a:gd name="connsiteX23" fmla="*/ 62263 w 81423"/>
                <a:gd name="connsiteY23" fmla="*/ 47195 h 108708"/>
                <a:gd name="connsiteX24" fmla="*/ 79267 w 81423"/>
                <a:gd name="connsiteY24" fmla="*/ 65032 h 108708"/>
                <a:gd name="connsiteX25" fmla="*/ 78684 w 81423"/>
                <a:gd name="connsiteY25" fmla="*/ 89621 h 108708"/>
                <a:gd name="connsiteX26" fmla="*/ 60846 w 81423"/>
                <a:gd name="connsiteY26" fmla="*/ 106625 h 108708"/>
                <a:gd name="connsiteX27" fmla="*/ 49344 w 81423"/>
                <a:gd name="connsiteY27" fmla="*/ 108708 h 10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1423" h="108708">
                  <a:moveTo>
                    <a:pt x="49344" y="108708"/>
                  </a:moveTo>
                  <a:cubicBezTo>
                    <a:pt x="44926" y="108708"/>
                    <a:pt x="40509" y="107792"/>
                    <a:pt x="36341" y="105958"/>
                  </a:cubicBezTo>
                  <a:cubicBezTo>
                    <a:pt x="28506" y="102457"/>
                    <a:pt x="22422" y="96122"/>
                    <a:pt x="19338" y="88121"/>
                  </a:cubicBezTo>
                  <a:cubicBezTo>
                    <a:pt x="17671" y="83786"/>
                    <a:pt x="19838" y="78952"/>
                    <a:pt x="24172" y="77285"/>
                  </a:cubicBezTo>
                  <a:cubicBezTo>
                    <a:pt x="28506" y="75618"/>
                    <a:pt x="33341" y="77785"/>
                    <a:pt x="35008" y="82119"/>
                  </a:cubicBezTo>
                  <a:cubicBezTo>
                    <a:pt x="36508" y="85954"/>
                    <a:pt x="39342" y="88954"/>
                    <a:pt x="43093" y="90621"/>
                  </a:cubicBezTo>
                  <a:cubicBezTo>
                    <a:pt x="46844" y="92288"/>
                    <a:pt x="51011" y="92372"/>
                    <a:pt x="54845" y="90871"/>
                  </a:cubicBezTo>
                  <a:cubicBezTo>
                    <a:pt x="58679" y="89371"/>
                    <a:pt x="61680" y="86537"/>
                    <a:pt x="63347" y="82786"/>
                  </a:cubicBezTo>
                  <a:cubicBezTo>
                    <a:pt x="65014" y="79035"/>
                    <a:pt x="65097" y="74868"/>
                    <a:pt x="63597" y="71034"/>
                  </a:cubicBezTo>
                  <a:cubicBezTo>
                    <a:pt x="62097" y="67200"/>
                    <a:pt x="59263" y="64199"/>
                    <a:pt x="55512" y="62532"/>
                  </a:cubicBezTo>
                  <a:cubicBezTo>
                    <a:pt x="51761" y="60865"/>
                    <a:pt x="47594" y="60781"/>
                    <a:pt x="43759" y="62198"/>
                  </a:cubicBezTo>
                  <a:cubicBezTo>
                    <a:pt x="35758" y="65283"/>
                    <a:pt x="27006" y="65116"/>
                    <a:pt x="19171" y="61615"/>
                  </a:cubicBezTo>
                  <a:cubicBezTo>
                    <a:pt x="11336" y="58114"/>
                    <a:pt x="5251" y="51780"/>
                    <a:pt x="2167" y="43778"/>
                  </a:cubicBezTo>
                  <a:cubicBezTo>
                    <a:pt x="-4251" y="27191"/>
                    <a:pt x="4084" y="8604"/>
                    <a:pt x="20588" y="2186"/>
                  </a:cubicBezTo>
                  <a:cubicBezTo>
                    <a:pt x="28590" y="-898"/>
                    <a:pt x="37342" y="-732"/>
                    <a:pt x="45176" y="2769"/>
                  </a:cubicBezTo>
                  <a:cubicBezTo>
                    <a:pt x="53011" y="6270"/>
                    <a:pt x="59096" y="12604"/>
                    <a:pt x="62180" y="20606"/>
                  </a:cubicBezTo>
                  <a:cubicBezTo>
                    <a:pt x="63847" y="24940"/>
                    <a:pt x="61680" y="29775"/>
                    <a:pt x="57346" y="31442"/>
                  </a:cubicBezTo>
                  <a:cubicBezTo>
                    <a:pt x="53011" y="33109"/>
                    <a:pt x="48177" y="30942"/>
                    <a:pt x="46510" y="26608"/>
                  </a:cubicBezTo>
                  <a:cubicBezTo>
                    <a:pt x="45010" y="22773"/>
                    <a:pt x="42176" y="19773"/>
                    <a:pt x="38425" y="18106"/>
                  </a:cubicBezTo>
                  <a:cubicBezTo>
                    <a:pt x="34674" y="16439"/>
                    <a:pt x="30507" y="16355"/>
                    <a:pt x="26673" y="17856"/>
                  </a:cubicBezTo>
                  <a:cubicBezTo>
                    <a:pt x="18754" y="20940"/>
                    <a:pt x="14753" y="29858"/>
                    <a:pt x="17837" y="37777"/>
                  </a:cubicBezTo>
                  <a:cubicBezTo>
                    <a:pt x="19338" y="41611"/>
                    <a:pt x="22172" y="44611"/>
                    <a:pt x="25922" y="46278"/>
                  </a:cubicBezTo>
                  <a:cubicBezTo>
                    <a:pt x="29673" y="47945"/>
                    <a:pt x="33841" y="48029"/>
                    <a:pt x="37675" y="46612"/>
                  </a:cubicBezTo>
                  <a:cubicBezTo>
                    <a:pt x="45677" y="43528"/>
                    <a:pt x="54428" y="43778"/>
                    <a:pt x="62263" y="47195"/>
                  </a:cubicBezTo>
                  <a:cubicBezTo>
                    <a:pt x="70098" y="50696"/>
                    <a:pt x="76183" y="57031"/>
                    <a:pt x="79267" y="65032"/>
                  </a:cubicBezTo>
                  <a:cubicBezTo>
                    <a:pt x="82351" y="73034"/>
                    <a:pt x="82101" y="81786"/>
                    <a:pt x="78684" y="89621"/>
                  </a:cubicBezTo>
                  <a:cubicBezTo>
                    <a:pt x="75183" y="97456"/>
                    <a:pt x="68848" y="103541"/>
                    <a:pt x="60846" y="106625"/>
                  </a:cubicBezTo>
                  <a:cubicBezTo>
                    <a:pt x="57179" y="108042"/>
                    <a:pt x="53262" y="108708"/>
                    <a:pt x="49344" y="108708"/>
                  </a:cubicBezTo>
                  <a:close/>
                </a:path>
              </a:pathLst>
            </a:custGeom>
            <a:grpFill/>
            <a:ln w="8334" cap="flat">
              <a:noFill/>
              <a:prstDash val="solid"/>
              <a:miter/>
            </a:ln>
          </p:spPr>
          <p:txBody>
            <a:bodyPr rtlCol="0" anchor="ctr"/>
            <a:lstStyle/>
            <a:p>
              <a:endParaRPr lang="en-US"/>
            </a:p>
          </p:txBody>
        </p:sp>
        <p:sp>
          <p:nvSpPr>
            <p:cNvPr id="1410" name="Forma libre: forma 1409">
              <a:extLst>
                <a:ext uri="{FF2B5EF4-FFF2-40B4-BE49-F238E27FC236}">
                  <a16:creationId xmlns:a16="http://schemas.microsoft.com/office/drawing/2014/main" id="{ADB11932-A287-490B-9A12-F802D98D7425}"/>
                </a:ext>
              </a:extLst>
            </p:cNvPr>
            <p:cNvSpPr/>
            <p:nvPr/>
          </p:nvSpPr>
          <p:spPr>
            <a:xfrm>
              <a:off x="7797952" y="3328888"/>
              <a:ext cx="80637" cy="108903"/>
            </a:xfrm>
            <a:custGeom>
              <a:avLst/>
              <a:gdLst>
                <a:gd name="connsiteX0" fmla="*/ 48508 w 80637"/>
                <a:gd name="connsiteY0" fmla="*/ 108903 h 108903"/>
                <a:gd name="connsiteX1" fmla="*/ 35005 w 80637"/>
                <a:gd name="connsiteY1" fmla="*/ 105903 h 108903"/>
                <a:gd name="connsiteX2" fmla="*/ 18335 w 80637"/>
                <a:gd name="connsiteY2" fmla="*/ 87815 h 108903"/>
                <a:gd name="connsiteX3" fmla="*/ 23336 w 80637"/>
                <a:gd name="connsiteY3" fmla="*/ 77063 h 108903"/>
                <a:gd name="connsiteX4" fmla="*/ 34088 w 80637"/>
                <a:gd name="connsiteY4" fmla="*/ 82064 h 108903"/>
                <a:gd name="connsiteX5" fmla="*/ 42090 w 80637"/>
                <a:gd name="connsiteY5" fmla="*/ 90733 h 108903"/>
                <a:gd name="connsiteX6" fmla="*/ 53842 w 80637"/>
                <a:gd name="connsiteY6" fmla="*/ 91233 h 108903"/>
                <a:gd name="connsiteX7" fmla="*/ 62511 w 80637"/>
                <a:gd name="connsiteY7" fmla="*/ 83231 h 108903"/>
                <a:gd name="connsiteX8" fmla="*/ 63011 w 80637"/>
                <a:gd name="connsiteY8" fmla="*/ 71478 h 108903"/>
                <a:gd name="connsiteX9" fmla="*/ 43257 w 80637"/>
                <a:gd name="connsiteY9" fmla="*/ 62310 h 108903"/>
                <a:gd name="connsiteX10" fmla="*/ 18668 w 80637"/>
                <a:gd name="connsiteY10" fmla="*/ 61310 h 108903"/>
                <a:gd name="connsiteX11" fmla="*/ 1998 w 80637"/>
                <a:gd name="connsiteY11" fmla="*/ 43222 h 108903"/>
                <a:gd name="connsiteX12" fmla="*/ 2998 w 80637"/>
                <a:gd name="connsiteY12" fmla="*/ 18634 h 108903"/>
                <a:gd name="connsiteX13" fmla="*/ 21085 w 80637"/>
                <a:gd name="connsiteY13" fmla="*/ 1964 h 108903"/>
                <a:gd name="connsiteX14" fmla="*/ 45674 w 80637"/>
                <a:gd name="connsiteY14" fmla="*/ 2964 h 108903"/>
                <a:gd name="connsiteX15" fmla="*/ 62344 w 80637"/>
                <a:gd name="connsiteY15" fmla="*/ 21051 h 108903"/>
                <a:gd name="connsiteX16" fmla="*/ 57343 w 80637"/>
                <a:gd name="connsiteY16" fmla="*/ 31803 h 108903"/>
                <a:gd name="connsiteX17" fmla="*/ 46591 w 80637"/>
                <a:gd name="connsiteY17" fmla="*/ 26802 h 108903"/>
                <a:gd name="connsiteX18" fmla="*/ 38589 w 80637"/>
                <a:gd name="connsiteY18" fmla="*/ 18134 h 108903"/>
                <a:gd name="connsiteX19" fmla="*/ 26836 w 80637"/>
                <a:gd name="connsiteY19" fmla="*/ 17634 h 108903"/>
                <a:gd name="connsiteX20" fmla="*/ 17668 w 80637"/>
                <a:gd name="connsiteY20" fmla="*/ 37388 h 108903"/>
                <a:gd name="connsiteX21" fmla="*/ 25669 w 80637"/>
                <a:gd name="connsiteY21" fmla="*/ 46056 h 108903"/>
                <a:gd name="connsiteX22" fmla="*/ 37422 w 80637"/>
                <a:gd name="connsiteY22" fmla="*/ 46556 h 108903"/>
                <a:gd name="connsiteX23" fmla="*/ 78681 w 80637"/>
                <a:gd name="connsiteY23" fmla="*/ 65644 h 108903"/>
                <a:gd name="connsiteX24" fmla="*/ 59593 w 80637"/>
                <a:gd name="connsiteY24" fmla="*/ 106903 h 108903"/>
                <a:gd name="connsiteX25" fmla="*/ 48508 w 80637"/>
                <a:gd name="connsiteY25" fmla="*/ 108903 h 10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0637" h="108903">
                  <a:moveTo>
                    <a:pt x="48508" y="108903"/>
                  </a:moveTo>
                  <a:cubicBezTo>
                    <a:pt x="43923" y="108903"/>
                    <a:pt x="39339" y="107903"/>
                    <a:pt x="35005" y="105903"/>
                  </a:cubicBezTo>
                  <a:cubicBezTo>
                    <a:pt x="27170" y="102318"/>
                    <a:pt x="21252" y="95817"/>
                    <a:pt x="18335" y="87815"/>
                  </a:cubicBezTo>
                  <a:cubicBezTo>
                    <a:pt x="16751" y="83481"/>
                    <a:pt x="19001" y="78647"/>
                    <a:pt x="23336" y="77063"/>
                  </a:cubicBezTo>
                  <a:cubicBezTo>
                    <a:pt x="27670" y="75479"/>
                    <a:pt x="32504" y="77730"/>
                    <a:pt x="34088" y="82064"/>
                  </a:cubicBezTo>
                  <a:cubicBezTo>
                    <a:pt x="35505" y="85898"/>
                    <a:pt x="38339" y="88982"/>
                    <a:pt x="42090" y="90733"/>
                  </a:cubicBezTo>
                  <a:cubicBezTo>
                    <a:pt x="45840" y="92483"/>
                    <a:pt x="50008" y="92650"/>
                    <a:pt x="53842" y="91233"/>
                  </a:cubicBezTo>
                  <a:cubicBezTo>
                    <a:pt x="57676" y="89816"/>
                    <a:pt x="60760" y="86982"/>
                    <a:pt x="62511" y="83231"/>
                  </a:cubicBezTo>
                  <a:cubicBezTo>
                    <a:pt x="64261" y="79480"/>
                    <a:pt x="64428" y="75313"/>
                    <a:pt x="63011" y="71478"/>
                  </a:cubicBezTo>
                  <a:cubicBezTo>
                    <a:pt x="60094" y="63477"/>
                    <a:pt x="51258" y="59393"/>
                    <a:pt x="43257" y="62310"/>
                  </a:cubicBezTo>
                  <a:cubicBezTo>
                    <a:pt x="35171" y="65310"/>
                    <a:pt x="26420" y="64894"/>
                    <a:pt x="18668" y="61310"/>
                  </a:cubicBezTo>
                  <a:cubicBezTo>
                    <a:pt x="10833" y="57726"/>
                    <a:pt x="4915" y="51224"/>
                    <a:pt x="1998" y="43222"/>
                  </a:cubicBezTo>
                  <a:cubicBezTo>
                    <a:pt x="-1003" y="35137"/>
                    <a:pt x="-586" y="26385"/>
                    <a:pt x="2998" y="18634"/>
                  </a:cubicBezTo>
                  <a:cubicBezTo>
                    <a:pt x="6582" y="10799"/>
                    <a:pt x="13083" y="4881"/>
                    <a:pt x="21085" y="1964"/>
                  </a:cubicBezTo>
                  <a:cubicBezTo>
                    <a:pt x="29170" y="-954"/>
                    <a:pt x="37922" y="-620"/>
                    <a:pt x="45674" y="2964"/>
                  </a:cubicBezTo>
                  <a:cubicBezTo>
                    <a:pt x="53509" y="6548"/>
                    <a:pt x="59427" y="13049"/>
                    <a:pt x="62344" y="21051"/>
                  </a:cubicBezTo>
                  <a:cubicBezTo>
                    <a:pt x="63928" y="25385"/>
                    <a:pt x="61677" y="30220"/>
                    <a:pt x="57343" y="31803"/>
                  </a:cubicBezTo>
                  <a:cubicBezTo>
                    <a:pt x="53009" y="33387"/>
                    <a:pt x="48174" y="31137"/>
                    <a:pt x="46591" y="26802"/>
                  </a:cubicBezTo>
                  <a:cubicBezTo>
                    <a:pt x="45174" y="22968"/>
                    <a:pt x="42340" y="19884"/>
                    <a:pt x="38589" y="18134"/>
                  </a:cubicBezTo>
                  <a:cubicBezTo>
                    <a:pt x="34838" y="16383"/>
                    <a:pt x="30671" y="16217"/>
                    <a:pt x="26836" y="17634"/>
                  </a:cubicBezTo>
                  <a:cubicBezTo>
                    <a:pt x="18835" y="20551"/>
                    <a:pt x="14750" y="29386"/>
                    <a:pt x="17668" y="37388"/>
                  </a:cubicBezTo>
                  <a:cubicBezTo>
                    <a:pt x="19085" y="41222"/>
                    <a:pt x="21919" y="44306"/>
                    <a:pt x="25669" y="46056"/>
                  </a:cubicBezTo>
                  <a:cubicBezTo>
                    <a:pt x="29420" y="47807"/>
                    <a:pt x="33588" y="47973"/>
                    <a:pt x="37422" y="46556"/>
                  </a:cubicBezTo>
                  <a:cubicBezTo>
                    <a:pt x="54092" y="40472"/>
                    <a:pt x="72596" y="49057"/>
                    <a:pt x="78681" y="65644"/>
                  </a:cubicBezTo>
                  <a:cubicBezTo>
                    <a:pt x="84766" y="82314"/>
                    <a:pt x="76180" y="100818"/>
                    <a:pt x="59593" y="106903"/>
                  </a:cubicBezTo>
                  <a:cubicBezTo>
                    <a:pt x="56009" y="108236"/>
                    <a:pt x="52259" y="108903"/>
                    <a:pt x="48508" y="108903"/>
                  </a:cubicBezTo>
                  <a:close/>
                </a:path>
              </a:pathLst>
            </a:custGeom>
            <a:grpFill/>
            <a:ln w="8334" cap="flat">
              <a:noFill/>
              <a:prstDash val="solid"/>
              <a:miter/>
            </a:ln>
          </p:spPr>
          <p:txBody>
            <a:bodyPr rtlCol="0" anchor="ctr"/>
            <a:lstStyle/>
            <a:p>
              <a:endParaRPr lang="en-US"/>
            </a:p>
          </p:txBody>
        </p:sp>
        <p:sp>
          <p:nvSpPr>
            <p:cNvPr id="1411" name="Forma libre: forma 1410">
              <a:extLst>
                <a:ext uri="{FF2B5EF4-FFF2-40B4-BE49-F238E27FC236}">
                  <a16:creationId xmlns:a16="http://schemas.microsoft.com/office/drawing/2014/main" id="{DDCAA359-F852-43C1-B68D-30984E667589}"/>
                </a:ext>
              </a:extLst>
            </p:cNvPr>
            <p:cNvSpPr/>
            <p:nvPr/>
          </p:nvSpPr>
          <p:spPr>
            <a:xfrm>
              <a:off x="7638832" y="2968274"/>
              <a:ext cx="290145" cy="519778"/>
            </a:xfrm>
            <a:custGeom>
              <a:avLst/>
              <a:gdLst>
                <a:gd name="connsiteX0" fmla="*/ 256639 w 290145"/>
                <a:gd name="connsiteY0" fmla="*/ 519778 h 519778"/>
                <a:gd name="connsiteX1" fmla="*/ 33507 w 290145"/>
                <a:gd name="connsiteY1" fmla="*/ 519778 h 519778"/>
                <a:gd name="connsiteX2" fmla="*/ 0 w 290145"/>
                <a:gd name="connsiteY2" fmla="*/ 486271 h 519778"/>
                <a:gd name="connsiteX3" fmla="*/ 19338 w 290145"/>
                <a:gd name="connsiteY3" fmla="*/ 455848 h 519778"/>
                <a:gd name="connsiteX4" fmla="*/ 19338 w 290145"/>
                <a:gd name="connsiteY4" fmla="*/ 370663 h 519778"/>
                <a:gd name="connsiteX5" fmla="*/ 46427 w 290145"/>
                <a:gd name="connsiteY5" fmla="*/ 317902 h 519778"/>
                <a:gd name="connsiteX6" fmla="*/ 74266 w 290145"/>
                <a:gd name="connsiteY6" fmla="*/ 297897 h 519778"/>
                <a:gd name="connsiteX7" fmla="*/ 93770 w 290145"/>
                <a:gd name="connsiteY7" fmla="*/ 259889 h 519778"/>
                <a:gd name="connsiteX8" fmla="*/ 74266 w 290145"/>
                <a:gd name="connsiteY8" fmla="*/ 221881 h 519778"/>
                <a:gd name="connsiteX9" fmla="*/ 46427 w 290145"/>
                <a:gd name="connsiteY9" fmla="*/ 201877 h 519778"/>
                <a:gd name="connsiteX10" fmla="*/ 19338 w 290145"/>
                <a:gd name="connsiteY10" fmla="*/ 149115 h 519778"/>
                <a:gd name="connsiteX11" fmla="*/ 19338 w 290145"/>
                <a:gd name="connsiteY11" fmla="*/ 63930 h 519778"/>
                <a:gd name="connsiteX12" fmla="*/ 0 w 290145"/>
                <a:gd name="connsiteY12" fmla="*/ 33507 h 519778"/>
                <a:gd name="connsiteX13" fmla="*/ 33507 w 290145"/>
                <a:gd name="connsiteY13" fmla="*/ 0 h 519778"/>
                <a:gd name="connsiteX14" fmla="*/ 256639 w 290145"/>
                <a:gd name="connsiteY14" fmla="*/ 0 h 519778"/>
                <a:gd name="connsiteX15" fmla="*/ 290146 w 290145"/>
                <a:gd name="connsiteY15" fmla="*/ 33507 h 519778"/>
                <a:gd name="connsiteX16" fmla="*/ 270808 w 290145"/>
                <a:gd name="connsiteY16" fmla="*/ 63930 h 519778"/>
                <a:gd name="connsiteX17" fmla="*/ 270808 w 290145"/>
                <a:gd name="connsiteY17" fmla="*/ 149115 h 519778"/>
                <a:gd name="connsiteX18" fmla="*/ 243719 w 290145"/>
                <a:gd name="connsiteY18" fmla="*/ 201877 h 519778"/>
                <a:gd name="connsiteX19" fmla="*/ 215880 w 290145"/>
                <a:gd name="connsiteY19" fmla="*/ 221881 h 519778"/>
                <a:gd name="connsiteX20" fmla="*/ 196375 w 290145"/>
                <a:gd name="connsiteY20" fmla="*/ 259889 h 519778"/>
                <a:gd name="connsiteX21" fmla="*/ 215880 w 290145"/>
                <a:gd name="connsiteY21" fmla="*/ 297897 h 519778"/>
                <a:gd name="connsiteX22" fmla="*/ 243719 w 290145"/>
                <a:gd name="connsiteY22" fmla="*/ 317902 h 519778"/>
                <a:gd name="connsiteX23" fmla="*/ 270808 w 290145"/>
                <a:gd name="connsiteY23" fmla="*/ 370663 h 519778"/>
                <a:gd name="connsiteX24" fmla="*/ 270808 w 290145"/>
                <a:gd name="connsiteY24" fmla="*/ 455848 h 519778"/>
                <a:gd name="connsiteX25" fmla="*/ 290146 w 290145"/>
                <a:gd name="connsiteY25" fmla="*/ 486271 h 519778"/>
                <a:gd name="connsiteX26" fmla="*/ 256639 w 290145"/>
                <a:gd name="connsiteY26" fmla="*/ 519778 h 519778"/>
                <a:gd name="connsiteX27" fmla="*/ 33507 w 290145"/>
                <a:gd name="connsiteY27" fmla="*/ 469518 h 519778"/>
                <a:gd name="connsiteX28" fmla="*/ 16754 w 290145"/>
                <a:gd name="connsiteY28" fmla="*/ 486271 h 519778"/>
                <a:gd name="connsiteX29" fmla="*/ 33507 w 290145"/>
                <a:gd name="connsiteY29" fmla="*/ 503025 h 519778"/>
                <a:gd name="connsiteX30" fmla="*/ 256639 w 290145"/>
                <a:gd name="connsiteY30" fmla="*/ 503025 h 519778"/>
                <a:gd name="connsiteX31" fmla="*/ 273392 w 290145"/>
                <a:gd name="connsiteY31" fmla="*/ 486271 h 519778"/>
                <a:gd name="connsiteX32" fmla="*/ 256639 w 290145"/>
                <a:gd name="connsiteY32" fmla="*/ 469518 h 519778"/>
                <a:gd name="connsiteX33" fmla="*/ 248220 w 290145"/>
                <a:gd name="connsiteY33" fmla="*/ 461099 h 519778"/>
                <a:gd name="connsiteX34" fmla="*/ 253971 w 290145"/>
                <a:gd name="connsiteY34" fmla="*/ 453097 h 519778"/>
                <a:gd name="connsiteX35" fmla="*/ 253971 w 290145"/>
                <a:gd name="connsiteY35" fmla="*/ 370663 h 519778"/>
                <a:gd name="connsiteX36" fmla="*/ 233884 w 290145"/>
                <a:gd name="connsiteY36" fmla="*/ 331571 h 519778"/>
                <a:gd name="connsiteX37" fmla="*/ 206044 w 290145"/>
                <a:gd name="connsiteY37" fmla="*/ 311567 h 519778"/>
                <a:gd name="connsiteX38" fmla="*/ 179539 w 290145"/>
                <a:gd name="connsiteY38" fmla="*/ 259973 h 519778"/>
                <a:gd name="connsiteX39" fmla="*/ 206044 w 290145"/>
                <a:gd name="connsiteY39" fmla="*/ 208378 h 519778"/>
                <a:gd name="connsiteX40" fmla="*/ 233884 w 290145"/>
                <a:gd name="connsiteY40" fmla="*/ 188374 h 519778"/>
                <a:gd name="connsiteX41" fmla="*/ 253971 w 290145"/>
                <a:gd name="connsiteY41" fmla="*/ 149282 h 519778"/>
                <a:gd name="connsiteX42" fmla="*/ 253971 w 290145"/>
                <a:gd name="connsiteY42" fmla="*/ 66848 h 519778"/>
                <a:gd name="connsiteX43" fmla="*/ 248220 w 290145"/>
                <a:gd name="connsiteY43" fmla="*/ 58846 h 519778"/>
                <a:gd name="connsiteX44" fmla="*/ 256639 w 290145"/>
                <a:gd name="connsiteY44" fmla="*/ 50428 h 519778"/>
                <a:gd name="connsiteX45" fmla="*/ 273392 w 290145"/>
                <a:gd name="connsiteY45" fmla="*/ 33674 h 519778"/>
                <a:gd name="connsiteX46" fmla="*/ 256639 w 290145"/>
                <a:gd name="connsiteY46" fmla="*/ 16920 h 519778"/>
                <a:gd name="connsiteX47" fmla="*/ 33507 w 290145"/>
                <a:gd name="connsiteY47" fmla="*/ 16920 h 519778"/>
                <a:gd name="connsiteX48" fmla="*/ 16754 w 290145"/>
                <a:gd name="connsiteY48" fmla="*/ 33674 h 519778"/>
                <a:gd name="connsiteX49" fmla="*/ 33507 w 290145"/>
                <a:gd name="connsiteY49" fmla="*/ 50428 h 519778"/>
                <a:gd name="connsiteX50" fmla="*/ 41926 w 290145"/>
                <a:gd name="connsiteY50" fmla="*/ 58846 h 519778"/>
                <a:gd name="connsiteX51" fmla="*/ 36174 w 290145"/>
                <a:gd name="connsiteY51" fmla="*/ 66848 h 519778"/>
                <a:gd name="connsiteX52" fmla="*/ 36174 w 290145"/>
                <a:gd name="connsiteY52" fmla="*/ 149282 h 519778"/>
                <a:gd name="connsiteX53" fmla="*/ 56262 w 290145"/>
                <a:gd name="connsiteY53" fmla="*/ 188374 h 519778"/>
                <a:gd name="connsiteX54" fmla="*/ 84101 w 290145"/>
                <a:gd name="connsiteY54" fmla="*/ 208378 h 519778"/>
                <a:gd name="connsiteX55" fmla="*/ 110607 w 290145"/>
                <a:gd name="connsiteY55" fmla="*/ 259973 h 519778"/>
                <a:gd name="connsiteX56" fmla="*/ 84101 w 290145"/>
                <a:gd name="connsiteY56" fmla="*/ 311567 h 519778"/>
                <a:gd name="connsiteX57" fmla="*/ 56262 w 290145"/>
                <a:gd name="connsiteY57" fmla="*/ 331571 h 519778"/>
                <a:gd name="connsiteX58" fmla="*/ 36174 w 290145"/>
                <a:gd name="connsiteY58" fmla="*/ 370663 h 519778"/>
                <a:gd name="connsiteX59" fmla="*/ 36174 w 290145"/>
                <a:gd name="connsiteY59" fmla="*/ 453097 h 519778"/>
                <a:gd name="connsiteX60" fmla="*/ 41926 w 290145"/>
                <a:gd name="connsiteY60" fmla="*/ 461099 h 519778"/>
                <a:gd name="connsiteX61" fmla="*/ 33507 w 290145"/>
                <a:gd name="connsiteY61" fmla="*/ 469518 h 51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90145" h="519778">
                  <a:moveTo>
                    <a:pt x="256639" y="519778"/>
                  </a:moveTo>
                  <a:lnTo>
                    <a:pt x="33507" y="519778"/>
                  </a:lnTo>
                  <a:cubicBezTo>
                    <a:pt x="15003" y="519778"/>
                    <a:pt x="0" y="504775"/>
                    <a:pt x="0" y="486271"/>
                  </a:cubicBezTo>
                  <a:cubicBezTo>
                    <a:pt x="0" y="472852"/>
                    <a:pt x="7918" y="461182"/>
                    <a:pt x="19338" y="455848"/>
                  </a:cubicBezTo>
                  <a:lnTo>
                    <a:pt x="19338" y="370663"/>
                  </a:lnTo>
                  <a:cubicBezTo>
                    <a:pt x="19338" y="349825"/>
                    <a:pt x="29423" y="330071"/>
                    <a:pt x="46427" y="317902"/>
                  </a:cubicBezTo>
                  <a:lnTo>
                    <a:pt x="74266" y="297897"/>
                  </a:lnTo>
                  <a:cubicBezTo>
                    <a:pt x="86435" y="289145"/>
                    <a:pt x="93770" y="274976"/>
                    <a:pt x="93770" y="259889"/>
                  </a:cubicBezTo>
                  <a:cubicBezTo>
                    <a:pt x="93770" y="244886"/>
                    <a:pt x="86519" y="230716"/>
                    <a:pt x="74266" y="221881"/>
                  </a:cubicBezTo>
                  <a:lnTo>
                    <a:pt x="46427" y="201877"/>
                  </a:lnTo>
                  <a:cubicBezTo>
                    <a:pt x="29506" y="189707"/>
                    <a:pt x="19338" y="169953"/>
                    <a:pt x="19338" y="149115"/>
                  </a:cubicBezTo>
                  <a:lnTo>
                    <a:pt x="19338" y="63930"/>
                  </a:lnTo>
                  <a:cubicBezTo>
                    <a:pt x="7918" y="58596"/>
                    <a:pt x="0" y="47010"/>
                    <a:pt x="0" y="33507"/>
                  </a:cubicBezTo>
                  <a:cubicBezTo>
                    <a:pt x="0" y="15003"/>
                    <a:pt x="15003" y="0"/>
                    <a:pt x="33507" y="0"/>
                  </a:cubicBezTo>
                  <a:lnTo>
                    <a:pt x="256639" y="0"/>
                  </a:lnTo>
                  <a:cubicBezTo>
                    <a:pt x="275143" y="0"/>
                    <a:pt x="290146" y="15003"/>
                    <a:pt x="290146" y="33507"/>
                  </a:cubicBezTo>
                  <a:cubicBezTo>
                    <a:pt x="290146" y="46927"/>
                    <a:pt x="282227" y="58596"/>
                    <a:pt x="270808" y="63930"/>
                  </a:cubicBezTo>
                  <a:lnTo>
                    <a:pt x="270808" y="149115"/>
                  </a:lnTo>
                  <a:cubicBezTo>
                    <a:pt x="270808" y="169953"/>
                    <a:pt x="260723" y="189707"/>
                    <a:pt x="243719" y="201877"/>
                  </a:cubicBezTo>
                  <a:lnTo>
                    <a:pt x="215880" y="221881"/>
                  </a:lnTo>
                  <a:cubicBezTo>
                    <a:pt x="203710" y="230633"/>
                    <a:pt x="196375" y="244803"/>
                    <a:pt x="196375" y="259889"/>
                  </a:cubicBezTo>
                  <a:cubicBezTo>
                    <a:pt x="196375" y="274892"/>
                    <a:pt x="203627" y="289062"/>
                    <a:pt x="215880" y="297897"/>
                  </a:cubicBezTo>
                  <a:lnTo>
                    <a:pt x="243719" y="317902"/>
                  </a:lnTo>
                  <a:cubicBezTo>
                    <a:pt x="260639" y="330071"/>
                    <a:pt x="270808" y="349825"/>
                    <a:pt x="270808" y="370663"/>
                  </a:cubicBezTo>
                  <a:lnTo>
                    <a:pt x="270808" y="455848"/>
                  </a:lnTo>
                  <a:cubicBezTo>
                    <a:pt x="282227" y="461182"/>
                    <a:pt x="290146" y="472852"/>
                    <a:pt x="290146" y="486271"/>
                  </a:cubicBezTo>
                  <a:cubicBezTo>
                    <a:pt x="290146" y="504692"/>
                    <a:pt x="275143" y="519778"/>
                    <a:pt x="256639" y="519778"/>
                  </a:cubicBezTo>
                  <a:close/>
                  <a:moveTo>
                    <a:pt x="33507" y="469518"/>
                  </a:moveTo>
                  <a:cubicBezTo>
                    <a:pt x="24255" y="469518"/>
                    <a:pt x="16754" y="477019"/>
                    <a:pt x="16754" y="486271"/>
                  </a:cubicBezTo>
                  <a:cubicBezTo>
                    <a:pt x="16754" y="495523"/>
                    <a:pt x="24255" y="503025"/>
                    <a:pt x="33507" y="503025"/>
                  </a:cubicBezTo>
                  <a:lnTo>
                    <a:pt x="256639" y="503025"/>
                  </a:lnTo>
                  <a:cubicBezTo>
                    <a:pt x="265891" y="503025"/>
                    <a:pt x="273392" y="495523"/>
                    <a:pt x="273392" y="486271"/>
                  </a:cubicBezTo>
                  <a:cubicBezTo>
                    <a:pt x="273392" y="477019"/>
                    <a:pt x="265891" y="469518"/>
                    <a:pt x="256639" y="469518"/>
                  </a:cubicBezTo>
                  <a:cubicBezTo>
                    <a:pt x="251971" y="469518"/>
                    <a:pt x="248220" y="465767"/>
                    <a:pt x="248220" y="461099"/>
                  </a:cubicBezTo>
                  <a:cubicBezTo>
                    <a:pt x="248220" y="457348"/>
                    <a:pt x="250637" y="454264"/>
                    <a:pt x="253971" y="453097"/>
                  </a:cubicBezTo>
                  <a:lnTo>
                    <a:pt x="253971" y="370663"/>
                  </a:lnTo>
                  <a:cubicBezTo>
                    <a:pt x="253971" y="355160"/>
                    <a:pt x="246470" y="340573"/>
                    <a:pt x="233884" y="331571"/>
                  </a:cubicBezTo>
                  <a:lnTo>
                    <a:pt x="206044" y="311567"/>
                  </a:lnTo>
                  <a:cubicBezTo>
                    <a:pt x="189457" y="299648"/>
                    <a:pt x="179539" y="280394"/>
                    <a:pt x="179539" y="259973"/>
                  </a:cubicBezTo>
                  <a:cubicBezTo>
                    <a:pt x="179539" y="239551"/>
                    <a:pt x="189457" y="220297"/>
                    <a:pt x="206044" y="208378"/>
                  </a:cubicBezTo>
                  <a:lnTo>
                    <a:pt x="233884" y="188374"/>
                  </a:lnTo>
                  <a:cubicBezTo>
                    <a:pt x="246470" y="179372"/>
                    <a:pt x="253971" y="164702"/>
                    <a:pt x="253971" y="149282"/>
                  </a:cubicBezTo>
                  <a:lnTo>
                    <a:pt x="253971" y="66848"/>
                  </a:lnTo>
                  <a:cubicBezTo>
                    <a:pt x="250637" y="65764"/>
                    <a:pt x="248220" y="62597"/>
                    <a:pt x="248220" y="58846"/>
                  </a:cubicBezTo>
                  <a:cubicBezTo>
                    <a:pt x="248220" y="54178"/>
                    <a:pt x="251971" y="50428"/>
                    <a:pt x="256639" y="50428"/>
                  </a:cubicBezTo>
                  <a:cubicBezTo>
                    <a:pt x="265891" y="50428"/>
                    <a:pt x="273392" y="42926"/>
                    <a:pt x="273392" y="33674"/>
                  </a:cubicBezTo>
                  <a:cubicBezTo>
                    <a:pt x="273392" y="24422"/>
                    <a:pt x="265891" y="16920"/>
                    <a:pt x="256639" y="16920"/>
                  </a:cubicBezTo>
                  <a:lnTo>
                    <a:pt x="33507" y="16920"/>
                  </a:lnTo>
                  <a:cubicBezTo>
                    <a:pt x="24255" y="16920"/>
                    <a:pt x="16754" y="24422"/>
                    <a:pt x="16754" y="33674"/>
                  </a:cubicBezTo>
                  <a:cubicBezTo>
                    <a:pt x="16754" y="42926"/>
                    <a:pt x="24255" y="50428"/>
                    <a:pt x="33507" y="50428"/>
                  </a:cubicBezTo>
                  <a:cubicBezTo>
                    <a:pt x="38175" y="50428"/>
                    <a:pt x="41926" y="54178"/>
                    <a:pt x="41926" y="58846"/>
                  </a:cubicBezTo>
                  <a:cubicBezTo>
                    <a:pt x="41926" y="62597"/>
                    <a:pt x="39509" y="65681"/>
                    <a:pt x="36174" y="66848"/>
                  </a:cubicBezTo>
                  <a:lnTo>
                    <a:pt x="36174" y="149282"/>
                  </a:lnTo>
                  <a:cubicBezTo>
                    <a:pt x="36174" y="164785"/>
                    <a:pt x="43676" y="179372"/>
                    <a:pt x="56262" y="188374"/>
                  </a:cubicBezTo>
                  <a:lnTo>
                    <a:pt x="84101" y="208378"/>
                  </a:lnTo>
                  <a:cubicBezTo>
                    <a:pt x="100688" y="220297"/>
                    <a:pt x="110607" y="239551"/>
                    <a:pt x="110607" y="259973"/>
                  </a:cubicBezTo>
                  <a:cubicBezTo>
                    <a:pt x="110607" y="280394"/>
                    <a:pt x="100688" y="299648"/>
                    <a:pt x="84101" y="311567"/>
                  </a:cubicBezTo>
                  <a:lnTo>
                    <a:pt x="56262" y="331571"/>
                  </a:lnTo>
                  <a:cubicBezTo>
                    <a:pt x="43676" y="340573"/>
                    <a:pt x="36174" y="355243"/>
                    <a:pt x="36174" y="370663"/>
                  </a:cubicBezTo>
                  <a:lnTo>
                    <a:pt x="36174" y="453097"/>
                  </a:lnTo>
                  <a:cubicBezTo>
                    <a:pt x="39509" y="454181"/>
                    <a:pt x="41926" y="457348"/>
                    <a:pt x="41926" y="461099"/>
                  </a:cubicBezTo>
                  <a:cubicBezTo>
                    <a:pt x="41926" y="465767"/>
                    <a:pt x="38175" y="469518"/>
                    <a:pt x="33507" y="469518"/>
                  </a:cubicBezTo>
                  <a:close/>
                </a:path>
              </a:pathLst>
            </a:custGeom>
            <a:grpFill/>
            <a:ln w="8334" cap="flat">
              <a:noFill/>
              <a:prstDash val="solid"/>
              <a:miter/>
            </a:ln>
          </p:spPr>
          <p:txBody>
            <a:bodyPr rtlCol="0" anchor="ctr"/>
            <a:lstStyle/>
            <a:p>
              <a:endParaRPr lang="en-US"/>
            </a:p>
          </p:txBody>
        </p:sp>
        <p:sp>
          <p:nvSpPr>
            <p:cNvPr id="1412" name="Forma libre: forma 1411">
              <a:extLst>
                <a:ext uri="{FF2B5EF4-FFF2-40B4-BE49-F238E27FC236}">
                  <a16:creationId xmlns:a16="http://schemas.microsoft.com/office/drawing/2014/main" id="{5D229DB5-D542-4EB1-A659-BDAAEAD3275F}"/>
                </a:ext>
              </a:extLst>
            </p:cNvPr>
            <p:cNvSpPr/>
            <p:nvPr/>
          </p:nvSpPr>
          <p:spPr>
            <a:xfrm>
              <a:off x="7658162" y="3082843"/>
              <a:ext cx="251423" cy="26127"/>
            </a:xfrm>
            <a:custGeom>
              <a:avLst/>
              <a:gdLst>
                <a:gd name="connsiteX0" fmla="*/ 189215 w 251423"/>
                <a:gd name="connsiteY0" fmla="*/ 26128 h 26127"/>
                <a:gd name="connsiteX1" fmla="*/ 139704 w 251423"/>
                <a:gd name="connsiteY1" fmla="*/ 21627 h 26127"/>
                <a:gd name="connsiteX2" fmla="*/ 9676 w 251423"/>
                <a:gd name="connsiteY2" fmla="*/ 21627 h 26127"/>
                <a:gd name="connsiteX3" fmla="*/ 91 w 251423"/>
                <a:gd name="connsiteY3" fmla="*/ 14625 h 26127"/>
                <a:gd name="connsiteX4" fmla="*/ 7092 w 251423"/>
                <a:gd name="connsiteY4" fmla="*/ 5040 h 26127"/>
                <a:gd name="connsiteX5" fmla="*/ 142621 w 251423"/>
                <a:gd name="connsiteY5" fmla="*/ 5040 h 26127"/>
                <a:gd name="connsiteX6" fmla="*/ 240392 w 251423"/>
                <a:gd name="connsiteY6" fmla="*/ 2873 h 26127"/>
                <a:gd name="connsiteX7" fmla="*/ 250978 w 251423"/>
                <a:gd name="connsiteY7" fmla="*/ 8207 h 26127"/>
                <a:gd name="connsiteX8" fmla="*/ 245727 w 251423"/>
                <a:gd name="connsiteY8" fmla="*/ 18793 h 26127"/>
                <a:gd name="connsiteX9" fmla="*/ 189215 w 251423"/>
                <a:gd name="connsiteY9" fmla="*/ 26128 h 2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1423" h="26127">
                  <a:moveTo>
                    <a:pt x="189215" y="26128"/>
                  </a:moveTo>
                  <a:cubicBezTo>
                    <a:pt x="174878" y="26128"/>
                    <a:pt x="158291" y="24961"/>
                    <a:pt x="139704" y="21627"/>
                  </a:cubicBezTo>
                  <a:cubicBezTo>
                    <a:pt x="80024" y="11041"/>
                    <a:pt x="10343" y="21544"/>
                    <a:pt x="9676" y="21627"/>
                  </a:cubicBezTo>
                  <a:cubicBezTo>
                    <a:pt x="5092" y="22294"/>
                    <a:pt x="841" y="19210"/>
                    <a:pt x="91" y="14625"/>
                  </a:cubicBezTo>
                  <a:cubicBezTo>
                    <a:pt x="-576" y="10041"/>
                    <a:pt x="2508" y="5790"/>
                    <a:pt x="7092" y="5040"/>
                  </a:cubicBezTo>
                  <a:cubicBezTo>
                    <a:pt x="10009" y="4540"/>
                    <a:pt x="80191" y="-6046"/>
                    <a:pt x="142621" y="5040"/>
                  </a:cubicBezTo>
                  <a:cubicBezTo>
                    <a:pt x="201300" y="15459"/>
                    <a:pt x="239975" y="3040"/>
                    <a:pt x="240392" y="2873"/>
                  </a:cubicBezTo>
                  <a:cubicBezTo>
                    <a:pt x="244810" y="1456"/>
                    <a:pt x="249561" y="3790"/>
                    <a:pt x="250978" y="8207"/>
                  </a:cubicBezTo>
                  <a:cubicBezTo>
                    <a:pt x="252478" y="12625"/>
                    <a:pt x="250061" y="17376"/>
                    <a:pt x="245727" y="18793"/>
                  </a:cubicBezTo>
                  <a:cubicBezTo>
                    <a:pt x="244560" y="19293"/>
                    <a:pt x="223639" y="26128"/>
                    <a:pt x="189215" y="26128"/>
                  </a:cubicBezTo>
                  <a:close/>
                </a:path>
              </a:pathLst>
            </a:custGeom>
            <a:grpFill/>
            <a:ln w="8334" cap="flat">
              <a:noFill/>
              <a:prstDash val="solid"/>
              <a:miter/>
            </a:ln>
          </p:spPr>
          <p:txBody>
            <a:bodyPr rtlCol="0" anchor="ctr"/>
            <a:lstStyle/>
            <a:p>
              <a:endParaRPr lang="en-US"/>
            </a:p>
          </p:txBody>
        </p:sp>
        <p:sp>
          <p:nvSpPr>
            <p:cNvPr id="1413" name="Forma libre: forma 1412">
              <a:extLst>
                <a:ext uri="{FF2B5EF4-FFF2-40B4-BE49-F238E27FC236}">
                  <a16:creationId xmlns:a16="http://schemas.microsoft.com/office/drawing/2014/main" id="{F1D2DA38-850E-4CBB-933F-BFB78C125AEF}"/>
                </a:ext>
              </a:extLst>
            </p:cNvPr>
            <p:cNvSpPr/>
            <p:nvPr/>
          </p:nvSpPr>
          <p:spPr>
            <a:xfrm>
              <a:off x="7663920" y="3018618"/>
              <a:ext cx="193624" cy="16836"/>
            </a:xfrm>
            <a:custGeom>
              <a:avLst/>
              <a:gdLst>
                <a:gd name="connsiteX0" fmla="*/ 185206 w 193624"/>
                <a:gd name="connsiteY0" fmla="*/ 16837 h 16836"/>
                <a:gd name="connsiteX1" fmla="*/ 8418 w 193624"/>
                <a:gd name="connsiteY1" fmla="*/ 16837 h 16836"/>
                <a:gd name="connsiteX2" fmla="*/ 0 w 193624"/>
                <a:gd name="connsiteY2" fmla="*/ 8419 h 16836"/>
                <a:gd name="connsiteX3" fmla="*/ 8418 w 193624"/>
                <a:gd name="connsiteY3" fmla="*/ 0 h 16836"/>
                <a:gd name="connsiteX4" fmla="*/ 185206 w 193624"/>
                <a:gd name="connsiteY4" fmla="*/ 0 h 16836"/>
                <a:gd name="connsiteX5" fmla="*/ 193625 w 193624"/>
                <a:gd name="connsiteY5" fmla="*/ 8419 h 16836"/>
                <a:gd name="connsiteX6" fmla="*/ 185206 w 193624"/>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24" h="16836">
                  <a:moveTo>
                    <a:pt x="185206" y="16837"/>
                  </a:moveTo>
                  <a:lnTo>
                    <a:pt x="8418" y="16837"/>
                  </a:lnTo>
                  <a:cubicBezTo>
                    <a:pt x="3751" y="16837"/>
                    <a:pt x="0" y="13086"/>
                    <a:pt x="0" y="8419"/>
                  </a:cubicBezTo>
                  <a:cubicBezTo>
                    <a:pt x="0" y="3751"/>
                    <a:pt x="3751" y="0"/>
                    <a:pt x="8418" y="0"/>
                  </a:cubicBezTo>
                  <a:lnTo>
                    <a:pt x="185206" y="0"/>
                  </a:lnTo>
                  <a:cubicBezTo>
                    <a:pt x="189874" y="0"/>
                    <a:pt x="193625" y="3751"/>
                    <a:pt x="193625" y="8419"/>
                  </a:cubicBezTo>
                  <a:cubicBezTo>
                    <a:pt x="193625" y="13086"/>
                    <a:pt x="189874" y="16837"/>
                    <a:pt x="185206" y="16837"/>
                  </a:cubicBezTo>
                  <a:close/>
                </a:path>
              </a:pathLst>
            </a:custGeom>
            <a:grpFill/>
            <a:ln w="8334" cap="flat">
              <a:noFill/>
              <a:prstDash val="solid"/>
              <a:miter/>
            </a:ln>
          </p:spPr>
          <p:txBody>
            <a:bodyPr rtlCol="0" anchor="ctr"/>
            <a:lstStyle/>
            <a:p>
              <a:endParaRPr lang="en-US"/>
            </a:p>
          </p:txBody>
        </p:sp>
        <p:sp>
          <p:nvSpPr>
            <p:cNvPr id="1414" name="Forma libre: forma 1413">
              <a:extLst>
                <a:ext uri="{FF2B5EF4-FFF2-40B4-BE49-F238E27FC236}">
                  <a16:creationId xmlns:a16="http://schemas.microsoft.com/office/drawing/2014/main" id="{23292C7B-D113-46B3-8FBD-65EE42B5CA89}"/>
                </a:ext>
              </a:extLst>
            </p:cNvPr>
            <p:cNvSpPr/>
            <p:nvPr/>
          </p:nvSpPr>
          <p:spPr>
            <a:xfrm>
              <a:off x="7769443" y="3420954"/>
              <a:ext cx="134445" cy="16836"/>
            </a:xfrm>
            <a:custGeom>
              <a:avLst/>
              <a:gdLst>
                <a:gd name="connsiteX0" fmla="*/ 126027 w 134445"/>
                <a:gd name="connsiteY0" fmla="*/ 16837 h 16836"/>
                <a:gd name="connsiteX1" fmla="*/ 8419 w 134445"/>
                <a:gd name="connsiteY1" fmla="*/ 16837 h 16836"/>
                <a:gd name="connsiteX2" fmla="*/ 0 w 134445"/>
                <a:gd name="connsiteY2" fmla="*/ 8418 h 16836"/>
                <a:gd name="connsiteX3" fmla="*/ 8419 w 134445"/>
                <a:gd name="connsiteY3" fmla="*/ 0 h 16836"/>
                <a:gd name="connsiteX4" fmla="*/ 126027 w 134445"/>
                <a:gd name="connsiteY4" fmla="*/ 0 h 16836"/>
                <a:gd name="connsiteX5" fmla="*/ 134446 w 134445"/>
                <a:gd name="connsiteY5" fmla="*/ 8418 h 16836"/>
                <a:gd name="connsiteX6" fmla="*/ 126027 w 13444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45" h="16836">
                  <a:moveTo>
                    <a:pt x="126027" y="16837"/>
                  </a:moveTo>
                  <a:lnTo>
                    <a:pt x="8419" y="16837"/>
                  </a:lnTo>
                  <a:cubicBezTo>
                    <a:pt x="3751" y="16837"/>
                    <a:pt x="0" y="13086"/>
                    <a:pt x="0" y="8418"/>
                  </a:cubicBezTo>
                  <a:cubicBezTo>
                    <a:pt x="0" y="3751"/>
                    <a:pt x="3751" y="0"/>
                    <a:pt x="8419" y="0"/>
                  </a:cubicBezTo>
                  <a:lnTo>
                    <a:pt x="126027" y="0"/>
                  </a:lnTo>
                  <a:cubicBezTo>
                    <a:pt x="130695" y="0"/>
                    <a:pt x="134446" y="3751"/>
                    <a:pt x="134446" y="8418"/>
                  </a:cubicBezTo>
                  <a:cubicBezTo>
                    <a:pt x="134446" y="13086"/>
                    <a:pt x="130695" y="16837"/>
                    <a:pt x="126027" y="16837"/>
                  </a:cubicBezTo>
                  <a:close/>
                </a:path>
              </a:pathLst>
            </a:custGeom>
            <a:grpFill/>
            <a:ln w="8334" cap="flat">
              <a:noFill/>
              <a:prstDash val="solid"/>
              <a:miter/>
            </a:ln>
          </p:spPr>
          <p:txBody>
            <a:bodyPr rtlCol="0" anchor="ctr"/>
            <a:lstStyle/>
            <a:p>
              <a:endParaRPr lang="en-US"/>
            </a:p>
          </p:txBody>
        </p:sp>
        <p:sp>
          <p:nvSpPr>
            <p:cNvPr id="1415" name="Forma libre: forma 1414">
              <a:extLst>
                <a:ext uri="{FF2B5EF4-FFF2-40B4-BE49-F238E27FC236}">
                  <a16:creationId xmlns:a16="http://schemas.microsoft.com/office/drawing/2014/main" id="{29E374A5-C55E-4A16-BF97-C3C84AF957F7}"/>
                </a:ext>
              </a:extLst>
            </p:cNvPr>
            <p:cNvSpPr/>
            <p:nvPr/>
          </p:nvSpPr>
          <p:spPr>
            <a:xfrm>
              <a:off x="7663920" y="3420954"/>
              <a:ext cx="76183" cy="16836"/>
            </a:xfrm>
            <a:custGeom>
              <a:avLst/>
              <a:gdLst>
                <a:gd name="connsiteX0" fmla="*/ 67764 w 76183"/>
                <a:gd name="connsiteY0" fmla="*/ 16837 h 16836"/>
                <a:gd name="connsiteX1" fmla="*/ 8418 w 76183"/>
                <a:gd name="connsiteY1" fmla="*/ 16837 h 16836"/>
                <a:gd name="connsiteX2" fmla="*/ 0 w 76183"/>
                <a:gd name="connsiteY2" fmla="*/ 8418 h 16836"/>
                <a:gd name="connsiteX3" fmla="*/ 8418 w 76183"/>
                <a:gd name="connsiteY3" fmla="*/ 0 h 16836"/>
                <a:gd name="connsiteX4" fmla="*/ 67764 w 76183"/>
                <a:gd name="connsiteY4" fmla="*/ 0 h 16836"/>
                <a:gd name="connsiteX5" fmla="*/ 76183 w 76183"/>
                <a:gd name="connsiteY5" fmla="*/ 8418 h 16836"/>
                <a:gd name="connsiteX6" fmla="*/ 67764 w 76183"/>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83" h="16836">
                  <a:moveTo>
                    <a:pt x="67764" y="16837"/>
                  </a:moveTo>
                  <a:lnTo>
                    <a:pt x="8418" y="16837"/>
                  </a:lnTo>
                  <a:cubicBezTo>
                    <a:pt x="3751" y="16837"/>
                    <a:pt x="0" y="13086"/>
                    <a:pt x="0" y="8418"/>
                  </a:cubicBezTo>
                  <a:cubicBezTo>
                    <a:pt x="0" y="3751"/>
                    <a:pt x="3751" y="0"/>
                    <a:pt x="8418" y="0"/>
                  </a:cubicBezTo>
                  <a:lnTo>
                    <a:pt x="67764" y="0"/>
                  </a:lnTo>
                  <a:cubicBezTo>
                    <a:pt x="72432" y="0"/>
                    <a:pt x="76183" y="3751"/>
                    <a:pt x="76183" y="8418"/>
                  </a:cubicBezTo>
                  <a:cubicBezTo>
                    <a:pt x="76183" y="13086"/>
                    <a:pt x="72432" y="16837"/>
                    <a:pt x="67764" y="16837"/>
                  </a:cubicBezTo>
                  <a:close/>
                </a:path>
              </a:pathLst>
            </a:custGeom>
            <a:grpFill/>
            <a:ln w="8334" cap="flat">
              <a:noFill/>
              <a:prstDash val="solid"/>
              <a:miter/>
            </a:ln>
          </p:spPr>
          <p:txBody>
            <a:bodyPr rtlCol="0" anchor="ctr"/>
            <a:lstStyle/>
            <a:p>
              <a:endParaRPr lang="en-US"/>
            </a:p>
          </p:txBody>
        </p:sp>
        <p:sp>
          <p:nvSpPr>
            <p:cNvPr id="1416" name="Forma libre: forma 1415">
              <a:extLst>
                <a:ext uri="{FF2B5EF4-FFF2-40B4-BE49-F238E27FC236}">
                  <a16:creationId xmlns:a16="http://schemas.microsoft.com/office/drawing/2014/main" id="{5AD1A7F5-2945-44FF-AC0D-C25F0C0EAC9C}"/>
                </a:ext>
              </a:extLst>
            </p:cNvPr>
            <p:cNvSpPr/>
            <p:nvPr/>
          </p:nvSpPr>
          <p:spPr>
            <a:xfrm>
              <a:off x="7601073" y="3471215"/>
              <a:ext cx="365661" cy="16836"/>
            </a:xfrm>
            <a:custGeom>
              <a:avLst/>
              <a:gdLst>
                <a:gd name="connsiteX0" fmla="*/ 357243 w 365661"/>
                <a:gd name="connsiteY0" fmla="*/ 16837 h 16836"/>
                <a:gd name="connsiteX1" fmla="*/ 8418 w 365661"/>
                <a:gd name="connsiteY1" fmla="*/ 16837 h 16836"/>
                <a:gd name="connsiteX2" fmla="*/ 0 w 365661"/>
                <a:gd name="connsiteY2" fmla="*/ 8418 h 16836"/>
                <a:gd name="connsiteX3" fmla="*/ 8418 w 365661"/>
                <a:gd name="connsiteY3" fmla="*/ 0 h 16836"/>
                <a:gd name="connsiteX4" fmla="*/ 357243 w 365661"/>
                <a:gd name="connsiteY4" fmla="*/ 0 h 16836"/>
                <a:gd name="connsiteX5" fmla="*/ 365662 w 365661"/>
                <a:gd name="connsiteY5" fmla="*/ 8418 h 16836"/>
                <a:gd name="connsiteX6" fmla="*/ 357243 w 365661"/>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661" h="16836">
                  <a:moveTo>
                    <a:pt x="357243" y="16837"/>
                  </a:moveTo>
                  <a:lnTo>
                    <a:pt x="8418" y="16837"/>
                  </a:lnTo>
                  <a:cubicBezTo>
                    <a:pt x="3751" y="16837"/>
                    <a:pt x="0" y="13086"/>
                    <a:pt x="0" y="8418"/>
                  </a:cubicBezTo>
                  <a:cubicBezTo>
                    <a:pt x="0" y="3751"/>
                    <a:pt x="3751" y="0"/>
                    <a:pt x="8418" y="0"/>
                  </a:cubicBezTo>
                  <a:lnTo>
                    <a:pt x="357243" y="0"/>
                  </a:lnTo>
                  <a:cubicBezTo>
                    <a:pt x="361911" y="0"/>
                    <a:pt x="365662" y="3751"/>
                    <a:pt x="365662" y="8418"/>
                  </a:cubicBezTo>
                  <a:cubicBezTo>
                    <a:pt x="365662" y="13086"/>
                    <a:pt x="361911" y="16837"/>
                    <a:pt x="357243" y="16837"/>
                  </a:cubicBezTo>
                  <a:close/>
                </a:path>
              </a:pathLst>
            </a:custGeom>
            <a:grpFill/>
            <a:ln w="8334" cap="flat">
              <a:noFill/>
              <a:prstDash val="solid"/>
              <a:miter/>
            </a:ln>
          </p:spPr>
          <p:txBody>
            <a:bodyPr rtlCol="0" anchor="ctr"/>
            <a:lstStyle/>
            <a:p>
              <a:endParaRPr lang="en-US"/>
            </a:p>
          </p:txBody>
        </p:sp>
      </p:grpSp>
      <p:grpSp>
        <p:nvGrpSpPr>
          <p:cNvPr id="1417" name="Gráfico 5">
            <a:extLst>
              <a:ext uri="{FF2B5EF4-FFF2-40B4-BE49-F238E27FC236}">
                <a16:creationId xmlns:a16="http://schemas.microsoft.com/office/drawing/2014/main" id="{A616EB0D-84AB-462A-96F8-D372BBBF7B04}"/>
              </a:ext>
            </a:extLst>
          </p:cNvPr>
          <p:cNvGrpSpPr/>
          <p:nvPr/>
        </p:nvGrpSpPr>
        <p:grpSpPr>
          <a:xfrm>
            <a:off x="6929096" y="1632070"/>
            <a:ext cx="377914" cy="526363"/>
            <a:chOff x="6929096" y="1632070"/>
            <a:chExt cx="377914" cy="526363"/>
          </a:xfrm>
          <a:solidFill>
            <a:srgbClr val="000000"/>
          </a:solidFill>
        </p:grpSpPr>
        <p:sp>
          <p:nvSpPr>
            <p:cNvPr id="1418" name="Forma libre: forma 1417">
              <a:extLst>
                <a:ext uri="{FF2B5EF4-FFF2-40B4-BE49-F238E27FC236}">
                  <a16:creationId xmlns:a16="http://schemas.microsoft.com/office/drawing/2014/main" id="{D7EA44F0-FD14-4FDE-993E-CA5047B1F5D8}"/>
                </a:ext>
              </a:extLst>
            </p:cNvPr>
            <p:cNvSpPr/>
            <p:nvPr/>
          </p:nvSpPr>
          <p:spPr>
            <a:xfrm>
              <a:off x="6968521" y="1754847"/>
              <a:ext cx="50427" cy="83934"/>
            </a:xfrm>
            <a:custGeom>
              <a:avLst/>
              <a:gdLst>
                <a:gd name="connsiteX0" fmla="*/ 25172 w 50427"/>
                <a:gd name="connsiteY0" fmla="*/ 83935 h 83934"/>
                <a:gd name="connsiteX1" fmla="*/ 0 w 50427"/>
                <a:gd name="connsiteY1" fmla="*/ 58763 h 83934"/>
                <a:gd name="connsiteX2" fmla="*/ 8418 w 50427"/>
                <a:gd name="connsiteY2" fmla="*/ 50344 h 83934"/>
                <a:gd name="connsiteX3" fmla="*/ 16837 w 50427"/>
                <a:gd name="connsiteY3" fmla="*/ 58763 h 83934"/>
                <a:gd name="connsiteX4" fmla="*/ 25255 w 50427"/>
                <a:gd name="connsiteY4" fmla="*/ 67181 h 83934"/>
                <a:gd name="connsiteX5" fmla="*/ 33674 w 50427"/>
                <a:gd name="connsiteY5" fmla="*/ 58763 h 83934"/>
                <a:gd name="connsiteX6" fmla="*/ 25255 w 50427"/>
                <a:gd name="connsiteY6" fmla="*/ 50344 h 83934"/>
                <a:gd name="connsiteX7" fmla="*/ 83 w 50427"/>
                <a:gd name="connsiteY7" fmla="*/ 25172 h 83934"/>
                <a:gd name="connsiteX8" fmla="*/ 25255 w 50427"/>
                <a:gd name="connsiteY8" fmla="*/ 0 h 83934"/>
                <a:gd name="connsiteX9" fmla="*/ 50428 w 50427"/>
                <a:gd name="connsiteY9" fmla="*/ 25172 h 83934"/>
                <a:gd name="connsiteX10" fmla="*/ 42009 w 50427"/>
                <a:gd name="connsiteY10" fmla="*/ 33591 h 83934"/>
                <a:gd name="connsiteX11" fmla="*/ 33591 w 50427"/>
                <a:gd name="connsiteY11" fmla="*/ 25172 h 83934"/>
                <a:gd name="connsiteX12" fmla="*/ 25172 w 50427"/>
                <a:gd name="connsiteY12" fmla="*/ 16754 h 83934"/>
                <a:gd name="connsiteX13" fmla="*/ 16754 w 50427"/>
                <a:gd name="connsiteY13" fmla="*/ 25172 h 83934"/>
                <a:gd name="connsiteX14" fmla="*/ 25172 w 50427"/>
                <a:gd name="connsiteY14" fmla="*/ 33591 h 83934"/>
                <a:gd name="connsiteX15" fmla="*/ 50344 w 50427"/>
                <a:gd name="connsiteY15" fmla="*/ 58763 h 83934"/>
                <a:gd name="connsiteX16" fmla="*/ 25172 w 50427"/>
                <a:gd name="connsiteY16" fmla="*/ 83935 h 8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427" h="83934">
                  <a:moveTo>
                    <a:pt x="25172" y="83935"/>
                  </a:moveTo>
                  <a:cubicBezTo>
                    <a:pt x="11252" y="83935"/>
                    <a:pt x="0" y="72599"/>
                    <a:pt x="0" y="58763"/>
                  </a:cubicBezTo>
                  <a:cubicBezTo>
                    <a:pt x="0" y="54095"/>
                    <a:pt x="3751" y="50344"/>
                    <a:pt x="8418" y="50344"/>
                  </a:cubicBezTo>
                  <a:cubicBezTo>
                    <a:pt x="13086" y="50344"/>
                    <a:pt x="16837" y="54095"/>
                    <a:pt x="16837" y="58763"/>
                  </a:cubicBezTo>
                  <a:cubicBezTo>
                    <a:pt x="16837" y="63430"/>
                    <a:pt x="20588" y="67181"/>
                    <a:pt x="25255" y="67181"/>
                  </a:cubicBezTo>
                  <a:cubicBezTo>
                    <a:pt x="29923" y="67181"/>
                    <a:pt x="33674" y="63430"/>
                    <a:pt x="33674" y="58763"/>
                  </a:cubicBezTo>
                  <a:cubicBezTo>
                    <a:pt x="33674" y="54095"/>
                    <a:pt x="29923" y="50344"/>
                    <a:pt x="25255" y="50344"/>
                  </a:cubicBezTo>
                  <a:cubicBezTo>
                    <a:pt x="11336" y="50344"/>
                    <a:pt x="83" y="39008"/>
                    <a:pt x="83" y="25172"/>
                  </a:cubicBezTo>
                  <a:cubicBezTo>
                    <a:pt x="83" y="11252"/>
                    <a:pt x="11419" y="0"/>
                    <a:pt x="25255" y="0"/>
                  </a:cubicBezTo>
                  <a:cubicBezTo>
                    <a:pt x="39175" y="0"/>
                    <a:pt x="50428" y="11336"/>
                    <a:pt x="50428" y="25172"/>
                  </a:cubicBezTo>
                  <a:cubicBezTo>
                    <a:pt x="50428" y="29840"/>
                    <a:pt x="46677" y="33591"/>
                    <a:pt x="42009" y="33591"/>
                  </a:cubicBezTo>
                  <a:cubicBezTo>
                    <a:pt x="37341" y="33591"/>
                    <a:pt x="33591" y="29840"/>
                    <a:pt x="33591" y="25172"/>
                  </a:cubicBezTo>
                  <a:cubicBezTo>
                    <a:pt x="33591" y="20504"/>
                    <a:pt x="29840" y="16754"/>
                    <a:pt x="25172" y="16754"/>
                  </a:cubicBezTo>
                  <a:cubicBezTo>
                    <a:pt x="20504" y="16754"/>
                    <a:pt x="16754" y="20504"/>
                    <a:pt x="16754" y="25172"/>
                  </a:cubicBezTo>
                  <a:cubicBezTo>
                    <a:pt x="16754" y="29840"/>
                    <a:pt x="20504" y="33591"/>
                    <a:pt x="25172" y="33591"/>
                  </a:cubicBezTo>
                  <a:cubicBezTo>
                    <a:pt x="39092" y="33591"/>
                    <a:pt x="50344" y="44926"/>
                    <a:pt x="50344" y="58763"/>
                  </a:cubicBezTo>
                  <a:cubicBezTo>
                    <a:pt x="50344" y="72599"/>
                    <a:pt x="39092" y="83935"/>
                    <a:pt x="25172" y="83935"/>
                  </a:cubicBezTo>
                  <a:close/>
                </a:path>
              </a:pathLst>
            </a:custGeom>
            <a:grpFill/>
            <a:ln w="8334" cap="flat">
              <a:noFill/>
              <a:prstDash val="solid"/>
              <a:miter/>
            </a:ln>
          </p:spPr>
          <p:txBody>
            <a:bodyPr rtlCol="0" anchor="ctr"/>
            <a:lstStyle/>
            <a:p>
              <a:endParaRPr lang="en-US"/>
            </a:p>
          </p:txBody>
        </p:sp>
        <p:sp>
          <p:nvSpPr>
            <p:cNvPr id="1419" name="Forma libre: forma 1418">
              <a:extLst>
                <a:ext uri="{FF2B5EF4-FFF2-40B4-BE49-F238E27FC236}">
                  <a16:creationId xmlns:a16="http://schemas.microsoft.com/office/drawing/2014/main" id="{B7ADE00B-8A5F-4159-B7C2-FF78D3AE8822}"/>
                </a:ext>
              </a:extLst>
            </p:cNvPr>
            <p:cNvSpPr/>
            <p:nvPr/>
          </p:nvSpPr>
          <p:spPr>
            <a:xfrm>
              <a:off x="6929096" y="1732175"/>
              <a:ext cx="129194" cy="129194"/>
            </a:xfrm>
            <a:custGeom>
              <a:avLst/>
              <a:gdLst>
                <a:gd name="connsiteX0" fmla="*/ 64597 w 129194"/>
                <a:gd name="connsiteY0" fmla="*/ 129194 h 129194"/>
                <a:gd name="connsiteX1" fmla="*/ 0 w 129194"/>
                <a:gd name="connsiteY1" fmla="*/ 64597 h 129194"/>
                <a:gd name="connsiteX2" fmla="*/ 64597 w 129194"/>
                <a:gd name="connsiteY2" fmla="*/ 0 h 129194"/>
                <a:gd name="connsiteX3" fmla="*/ 129194 w 129194"/>
                <a:gd name="connsiteY3" fmla="*/ 64597 h 129194"/>
                <a:gd name="connsiteX4" fmla="*/ 64597 w 129194"/>
                <a:gd name="connsiteY4" fmla="*/ 129194 h 129194"/>
                <a:gd name="connsiteX5" fmla="*/ 64597 w 129194"/>
                <a:gd name="connsiteY5" fmla="*/ 16837 h 129194"/>
                <a:gd name="connsiteX6" fmla="*/ 16837 w 129194"/>
                <a:gd name="connsiteY6" fmla="*/ 64597 h 129194"/>
                <a:gd name="connsiteX7" fmla="*/ 64597 w 129194"/>
                <a:gd name="connsiteY7" fmla="*/ 112357 h 129194"/>
                <a:gd name="connsiteX8" fmla="*/ 112357 w 129194"/>
                <a:gd name="connsiteY8" fmla="*/ 64597 h 129194"/>
                <a:gd name="connsiteX9" fmla="*/ 64597 w 129194"/>
                <a:gd name="connsiteY9" fmla="*/ 16837 h 12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194" h="129194">
                  <a:moveTo>
                    <a:pt x="64597" y="129194"/>
                  </a:moveTo>
                  <a:cubicBezTo>
                    <a:pt x="29006" y="129194"/>
                    <a:pt x="0" y="100188"/>
                    <a:pt x="0" y="64597"/>
                  </a:cubicBezTo>
                  <a:cubicBezTo>
                    <a:pt x="0" y="29006"/>
                    <a:pt x="29006" y="0"/>
                    <a:pt x="64597" y="0"/>
                  </a:cubicBezTo>
                  <a:cubicBezTo>
                    <a:pt x="100188" y="0"/>
                    <a:pt x="129194" y="29006"/>
                    <a:pt x="129194" y="64597"/>
                  </a:cubicBezTo>
                  <a:cubicBezTo>
                    <a:pt x="129194" y="100188"/>
                    <a:pt x="100188" y="129194"/>
                    <a:pt x="64597" y="129194"/>
                  </a:cubicBezTo>
                  <a:close/>
                  <a:moveTo>
                    <a:pt x="64597" y="16837"/>
                  </a:moveTo>
                  <a:cubicBezTo>
                    <a:pt x="38258" y="16837"/>
                    <a:pt x="16837" y="38258"/>
                    <a:pt x="16837" y="64597"/>
                  </a:cubicBezTo>
                  <a:cubicBezTo>
                    <a:pt x="16837" y="90936"/>
                    <a:pt x="38258" y="112357"/>
                    <a:pt x="64597" y="112357"/>
                  </a:cubicBezTo>
                  <a:cubicBezTo>
                    <a:pt x="90936" y="112357"/>
                    <a:pt x="112357" y="90936"/>
                    <a:pt x="112357" y="64597"/>
                  </a:cubicBezTo>
                  <a:cubicBezTo>
                    <a:pt x="112357" y="38258"/>
                    <a:pt x="90936" y="16837"/>
                    <a:pt x="64597" y="16837"/>
                  </a:cubicBezTo>
                  <a:close/>
                </a:path>
              </a:pathLst>
            </a:custGeom>
            <a:grpFill/>
            <a:ln w="8334" cap="flat">
              <a:noFill/>
              <a:prstDash val="solid"/>
              <a:miter/>
            </a:ln>
          </p:spPr>
          <p:txBody>
            <a:bodyPr rtlCol="0" anchor="ctr"/>
            <a:lstStyle/>
            <a:p>
              <a:endParaRPr lang="en-US"/>
            </a:p>
          </p:txBody>
        </p:sp>
        <p:sp>
          <p:nvSpPr>
            <p:cNvPr id="1420" name="Forma libre: forma 1419">
              <a:extLst>
                <a:ext uri="{FF2B5EF4-FFF2-40B4-BE49-F238E27FC236}">
                  <a16:creationId xmlns:a16="http://schemas.microsoft.com/office/drawing/2014/main" id="{71EA7D00-AE52-4ACA-A6E2-F678D6AD1267}"/>
                </a:ext>
              </a:extLst>
            </p:cNvPr>
            <p:cNvSpPr/>
            <p:nvPr/>
          </p:nvSpPr>
          <p:spPr>
            <a:xfrm>
              <a:off x="7217241" y="1777435"/>
              <a:ext cx="50427" cy="83934"/>
            </a:xfrm>
            <a:custGeom>
              <a:avLst/>
              <a:gdLst>
                <a:gd name="connsiteX0" fmla="*/ 25172 w 50427"/>
                <a:gd name="connsiteY0" fmla="*/ 83935 h 83934"/>
                <a:gd name="connsiteX1" fmla="*/ 0 w 50427"/>
                <a:gd name="connsiteY1" fmla="*/ 58763 h 83934"/>
                <a:gd name="connsiteX2" fmla="*/ 8418 w 50427"/>
                <a:gd name="connsiteY2" fmla="*/ 50344 h 83934"/>
                <a:gd name="connsiteX3" fmla="*/ 16837 w 50427"/>
                <a:gd name="connsiteY3" fmla="*/ 58763 h 83934"/>
                <a:gd name="connsiteX4" fmla="*/ 25255 w 50427"/>
                <a:gd name="connsiteY4" fmla="*/ 67181 h 83934"/>
                <a:gd name="connsiteX5" fmla="*/ 33674 w 50427"/>
                <a:gd name="connsiteY5" fmla="*/ 58763 h 83934"/>
                <a:gd name="connsiteX6" fmla="*/ 25255 w 50427"/>
                <a:gd name="connsiteY6" fmla="*/ 50344 h 83934"/>
                <a:gd name="connsiteX7" fmla="*/ 83 w 50427"/>
                <a:gd name="connsiteY7" fmla="*/ 25172 h 83934"/>
                <a:gd name="connsiteX8" fmla="*/ 25255 w 50427"/>
                <a:gd name="connsiteY8" fmla="*/ 0 h 83934"/>
                <a:gd name="connsiteX9" fmla="*/ 50427 w 50427"/>
                <a:gd name="connsiteY9" fmla="*/ 25172 h 83934"/>
                <a:gd name="connsiteX10" fmla="*/ 42009 w 50427"/>
                <a:gd name="connsiteY10" fmla="*/ 33591 h 83934"/>
                <a:gd name="connsiteX11" fmla="*/ 33590 w 50427"/>
                <a:gd name="connsiteY11" fmla="*/ 25172 h 83934"/>
                <a:gd name="connsiteX12" fmla="*/ 25172 w 50427"/>
                <a:gd name="connsiteY12" fmla="*/ 16754 h 83934"/>
                <a:gd name="connsiteX13" fmla="*/ 16754 w 50427"/>
                <a:gd name="connsiteY13" fmla="*/ 25172 h 83934"/>
                <a:gd name="connsiteX14" fmla="*/ 25172 w 50427"/>
                <a:gd name="connsiteY14" fmla="*/ 33591 h 83934"/>
                <a:gd name="connsiteX15" fmla="*/ 50344 w 50427"/>
                <a:gd name="connsiteY15" fmla="*/ 58763 h 83934"/>
                <a:gd name="connsiteX16" fmla="*/ 25172 w 50427"/>
                <a:gd name="connsiteY16" fmla="*/ 83935 h 8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427" h="83934">
                  <a:moveTo>
                    <a:pt x="25172" y="83935"/>
                  </a:moveTo>
                  <a:cubicBezTo>
                    <a:pt x="11252" y="83935"/>
                    <a:pt x="0" y="72599"/>
                    <a:pt x="0" y="58763"/>
                  </a:cubicBezTo>
                  <a:cubicBezTo>
                    <a:pt x="0" y="54095"/>
                    <a:pt x="3751" y="50344"/>
                    <a:pt x="8418" y="50344"/>
                  </a:cubicBezTo>
                  <a:cubicBezTo>
                    <a:pt x="13086" y="50344"/>
                    <a:pt x="16837" y="54095"/>
                    <a:pt x="16837" y="58763"/>
                  </a:cubicBezTo>
                  <a:cubicBezTo>
                    <a:pt x="16837" y="63430"/>
                    <a:pt x="20588" y="67181"/>
                    <a:pt x="25255" y="67181"/>
                  </a:cubicBezTo>
                  <a:cubicBezTo>
                    <a:pt x="29923" y="67181"/>
                    <a:pt x="33674" y="63430"/>
                    <a:pt x="33674" y="58763"/>
                  </a:cubicBezTo>
                  <a:cubicBezTo>
                    <a:pt x="33674" y="54095"/>
                    <a:pt x="29923" y="50344"/>
                    <a:pt x="25255" y="50344"/>
                  </a:cubicBezTo>
                  <a:cubicBezTo>
                    <a:pt x="11336" y="50344"/>
                    <a:pt x="83" y="39008"/>
                    <a:pt x="83" y="25172"/>
                  </a:cubicBezTo>
                  <a:cubicBezTo>
                    <a:pt x="83" y="11252"/>
                    <a:pt x="11419" y="0"/>
                    <a:pt x="25255" y="0"/>
                  </a:cubicBezTo>
                  <a:cubicBezTo>
                    <a:pt x="39175" y="0"/>
                    <a:pt x="50427" y="11336"/>
                    <a:pt x="50427" y="25172"/>
                  </a:cubicBezTo>
                  <a:cubicBezTo>
                    <a:pt x="50427" y="29840"/>
                    <a:pt x="46677" y="33591"/>
                    <a:pt x="42009" y="33591"/>
                  </a:cubicBezTo>
                  <a:cubicBezTo>
                    <a:pt x="37341" y="33591"/>
                    <a:pt x="33590" y="29840"/>
                    <a:pt x="33590" y="25172"/>
                  </a:cubicBezTo>
                  <a:cubicBezTo>
                    <a:pt x="33590" y="20504"/>
                    <a:pt x="29840" y="16754"/>
                    <a:pt x="25172" y="16754"/>
                  </a:cubicBezTo>
                  <a:cubicBezTo>
                    <a:pt x="20504" y="16754"/>
                    <a:pt x="16754" y="20504"/>
                    <a:pt x="16754" y="25172"/>
                  </a:cubicBezTo>
                  <a:cubicBezTo>
                    <a:pt x="16754" y="29840"/>
                    <a:pt x="20504" y="33591"/>
                    <a:pt x="25172" y="33591"/>
                  </a:cubicBezTo>
                  <a:cubicBezTo>
                    <a:pt x="39092" y="33591"/>
                    <a:pt x="50344" y="44926"/>
                    <a:pt x="50344" y="58763"/>
                  </a:cubicBezTo>
                  <a:cubicBezTo>
                    <a:pt x="50344" y="72599"/>
                    <a:pt x="39008" y="83935"/>
                    <a:pt x="25172" y="83935"/>
                  </a:cubicBezTo>
                  <a:close/>
                </a:path>
              </a:pathLst>
            </a:custGeom>
            <a:grpFill/>
            <a:ln w="8334" cap="flat">
              <a:noFill/>
              <a:prstDash val="solid"/>
              <a:miter/>
            </a:ln>
          </p:spPr>
          <p:txBody>
            <a:bodyPr rtlCol="0" anchor="ctr"/>
            <a:lstStyle/>
            <a:p>
              <a:endParaRPr lang="en-US"/>
            </a:p>
          </p:txBody>
        </p:sp>
        <p:sp>
          <p:nvSpPr>
            <p:cNvPr id="1421" name="Forma libre: forma 1420">
              <a:extLst>
                <a:ext uri="{FF2B5EF4-FFF2-40B4-BE49-F238E27FC236}">
                  <a16:creationId xmlns:a16="http://schemas.microsoft.com/office/drawing/2014/main" id="{E4502F9D-5F4D-4624-9D23-D09428F79868}"/>
                </a:ext>
              </a:extLst>
            </p:cNvPr>
            <p:cNvSpPr/>
            <p:nvPr/>
          </p:nvSpPr>
          <p:spPr>
            <a:xfrm>
              <a:off x="7177816" y="1754763"/>
              <a:ext cx="129194" cy="129194"/>
            </a:xfrm>
            <a:custGeom>
              <a:avLst/>
              <a:gdLst>
                <a:gd name="connsiteX0" fmla="*/ 64597 w 129194"/>
                <a:gd name="connsiteY0" fmla="*/ 129194 h 129194"/>
                <a:gd name="connsiteX1" fmla="*/ 0 w 129194"/>
                <a:gd name="connsiteY1" fmla="*/ 64597 h 129194"/>
                <a:gd name="connsiteX2" fmla="*/ 64597 w 129194"/>
                <a:gd name="connsiteY2" fmla="*/ 0 h 129194"/>
                <a:gd name="connsiteX3" fmla="*/ 129194 w 129194"/>
                <a:gd name="connsiteY3" fmla="*/ 64597 h 129194"/>
                <a:gd name="connsiteX4" fmla="*/ 64597 w 129194"/>
                <a:gd name="connsiteY4" fmla="*/ 129194 h 129194"/>
                <a:gd name="connsiteX5" fmla="*/ 64597 w 129194"/>
                <a:gd name="connsiteY5" fmla="*/ 16837 h 129194"/>
                <a:gd name="connsiteX6" fmla="*/ 16837 w 129194"/>
                <a:gd name="connsiteY6" fmla="*/ 64597 h 129194"/>
                <a:gd name="connsiteX7" fmla="*/ 64597 w 129194"/>
                <a:gd name="connsiteY7" fmla="*/ 112357 h 129194"/>
                <a:gd name="connsiteX8" fmla="*/ 112357 w 129194"/>
                <a:gd name="connsiteY8" fmla="*/ 64597 h 129194"/>
                <a:gd name="connsiteX9" fmla="*/ 64597 w 129194"/>
                <a:gd name="connsiteY9" fmla="*/ 16837 h 12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194" h="129194">
                  <a:moveTo>
                    <a:pt x="64597" y="129194"/>
                  </a:moveTo>
                  <a:cubicBezTo>
                    <a:pt x="29006" y="129194"/>
                    <a:pt x="0" y="100188"/>
                    <a:pt x="0" y="64597"/>
                  </a:cubicBezTo>
                  <a:cubicBezTo>
                    <a:pt x="0" y="29006"/>
                    <a:pt x="29006" y="0"/>
                    <a:pt x="64597" y="0"/>
                  </a:cubicBezTo>
                  <a:cubicBezTo>
                    <a:pt x="100188" y="0"/>
                    <a:pt x="129194" y="29006"/>
                    <a:pt x="129194" y="64597"/>
                  </a:cubicBezTo>
                  <a:cubicBezTo>
                    <a:pt x="129111" y="100188"/>
                    <a:pt x="100188" y="129194"/>
                    <a:pt x="64597" y="129194"/>
                  </a:cubicBezTo>
                  <a:close/>
                  <a:moveTo>
                    <a:pt x="64597" y="16837"/>
                  </a:moveTo>
                  <a:cubicBezTo>
                    <a:pt x="38258" y="16837"/>
                    <a:pt x="16837" y="38258"/>
                    <a:pt x="16837" y="64597"/>
                  </a:cubicBezTo>
                  <a:cubicBezTo>
                    <a:pt x="16837" y="90936"/>
                    <a:pt x="38258" y="112357"/>
                    <a:pt x="64597" y="112357"/>
                  </a:cubicBezTo>
                  <a:cubicBezTo>
                    <a:pt x="90936" y="112357"/>
                    <a:pt x="112357" y="90936"/>
                    <a:pt x="112357" y="64597"/>
                  </a:cubicBezTo>
                  <a:cubicBezTo>
                    <a:pt x="112357" y="38258"/>
                    <a:pt x="90936" y="16837"/>
                    <a:pt x="64597" y="16837"/>
                  </a:cubicBezTo>
                  <a:close/>
                </a:path>
              </a:pathLst>
            </a:custGeom>
            <a:grpFill/>
            <a:ln w="8334" cap="flat">
              <a:noFill/>
              <a:prstDash val="solid"/>
              <a:miter/>
            </a:ln>
          </p:spPr>
          <p:txBody>
            <a:bodyPr rtlCol="0" anchor="ctr"/>
            <a:lstStyle/>
            <a:p>
              <a:endParaRPr lang="en-US"/>
            </a:p>
          </p:txBody>
        </p:sp>
        <p:sp>
          <p:nvSpPr>
            <p:cNvPr id="1422" name="Forma libre: forma 1421">
              <a:extLst>
                <a:ext uri="{FF2B5EF4-FFF2-40B4-BE49-F238E27FC236}">
                  <a16:creationId xmlns:a16="http://schemas.microsoft.com/office/drawing/2014/main" id="{92217970-7D16-4BF2-8821-06A3F0D94FB1}"/>
                </a:ext>
              </a:extLst>
            </p:cNvPr>
            <p:cNvSpPr/>
            <p:nvPr/>
          </p:nvSpPr>
          <p:spPr>
            <a:xfrm>
              <a:off x="7101049" y="1654742"/>
              <a:ext cx="50427" cy="83934"/>
            </a:xfrm>
            <a:custGeom>
              <a:avLst/>
              <a:gdLst>
                <a:gd name="connsiteX0" fmla="*/ 25172 w 50427"/>
                <a:gd name="connsiteY0" fmla="*/ 83935 h 83934"/>
                <a:gd name="connsiteX1" fmla="*/ 0 w 50427"/>
                <a:gd name="connsiteY1" fmla="*/ 58763 h 83934"/>
                <a:gd name="connsiteX2" fmla="*/ 8418 w 50427"/>
                <a:gd name="connsiteY2" fmla="*/ 50344 h 83934"/>
                <a:gd name="connsiteX3" fmla="*/ 16837 w 50427"/>
                <a:gd name="connsiteY3" fmla="*/ 58763 h 83934"/>
                <a:gd name="connsiteX4" fmla="*/ 25255 w 50427"/>
                <a:gd name="connsiteY4" fmla="*/ 67181 h 83934"/>
                <a:gd name="connsiteX5" fmla="*/ 33674 w 50427"/>
                <a:gd name="connsiteY5" fmla="*/ 58763 h 83934"/>
                <a:gd name="connsiteX6" fmla="*/ 25255 w 50427"/>
                <a:gd name="connsiteY6" fmla="*/ 50344 h 83934"/>
                <a:gd name="connsiteX7" fmla="*/ 83 w 50427"/>
                <a:gd name="connsiteY7" fmla="*/ 25172 h 83934"/>
                <a:gd name="connsiteX8" fmla="*/ 25255 w 50427"/>
                <a:gd name="connsiteY8" fmla="*/ 0 h 83934"/>
                <a:gd name="connsiteX9" fmla="*/ 50427 w 50427"/>
                <a:gd name="connsiteY9" fmla="*/ 25172 h 83934"/>
                <a:gd name="connsiteX10" fmla="*/ 42009 w 50427"/>
                <a:gd name="connsiteY10" fmla="*/ 33591 h 83934"/>
                <a:gd name="connsiteX11" fmla="*/ 33591 w 50427"/>
                <a:gd name="connsiteY11" fmla="*/ 25172 h 83934"/>
                <a:gd name="connsiteX12" fmla="*/ 25172 w 50427"/>
                <a:gd name="connsiteY12" fmla="*/ 16754 h 83934"/>
                <a:gd name="connsiteX13" fmla="*/ 16754 w 50427"/>
                <a:gd name="connsiteY13" fmla="*/ 25172 h 83934"/>
                <a:gd name="connsiteX14" fmla="*/ 25172 w 50427"/>
                <a:gd name="connsiteY14" fmla="*/ 33591 h 83934"/>
                <a:gd name="connsiteX15" fmla="*/ 50344 w 50427"/>
                <a:gd name="connsiteY15" fmla="*/ 58763 h 83934"/>
                <a:gd name="connsiteX16" fmla="*/ 25172 w 50427"/>
                <a:gd name="connsiteY16" fmla="*/ 83935 h 8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427" h="83934">
                  <a:moveTo>
                    <a:pt x="25172" y="83935"/>
                  </a:moveTo>
                  <a:cubicBezTo>
                    <a:pt x="11252" y="83935"/>
                    <a:pt x="0" y="72599"/>
                    <a:pt x="0" y="58763"/>
                  </a:cubicBezTo>
                  <a:cubicBezTo>
                    <a:pt x="0" y="54095"/>
                    <a:pt x="3751" y="50344"/>
                    <a:pt x="8418" y="50344"/>
                  </a:cubicBezTo>
                  <a:cubicBezTo>
                    <a:pt x="13086" y="50344"/>
                    <a:pt x="16837" y="54095"/>
                    <a:pt x="16837" y="58763"/>
                  </a:cubicBezTo>
                  <a:cubicBezTo>
                    <a:pt x="16837" y="63430"/>
                    <a:pt x="20588" y="67181"/>
                    <a:pt x="25255" y="67181"/>
                  </a:cubicBezTo>
                  <a:cubicBezTo>
                    <a:pt x="29923" y="67181"/>
                    <a:pt x="33674" y="63430"/>
                    <a:pt x="33674" y="58763"/>
                  </a:cubicBezTo>
                  <a:cubicBezTo>
                    <a:pt x="33674" y="54095"/>
                    <a:pt x="29923" y="50344"/>
                    <a:pt x="25255" y="50344"/>
                  </a:cubicBezTo>
                  <a:cubicBezTo>
                    <a:pt x="11336" y="50344"/>
                    <a:pt x="83" y="39008"/>
                    <a:pt x="83" y="25172"/>
                  </a:cubicBezTo>
                  <a:cubicBezTo>
                    <a:pt x="83" y="11252"/>
                    <a:pt x="11419" y="0"/>
                    <a:pt x="25255" y="0"/>
                  </a:cubicBezTo>
                  <a:cubicBezTo>
                    <a:pt x="39175" y="0"/>
                    <a:pt x="50427" y="11336"/>
                    <a:pt x="50427" y="25172"/>
                  </a:cubicBezTo>
                  <a:cubicBezTo>
                    <a:pt x="50427" y="29840"/>
                    <a:pt x="46677" y="33591"/>
                    <a:pt x="42009" y="33591"/>
                  </a:cubicBezTo>
                  <a:cubicBezTo>
                    <a:pt x="37341" y="33591"/>
                    <a:pt x="33591" y="29840"/>
                    <a:pt x="33591" y="25172"/>
                  </a:cubicBezTo>
                  <a:cubicBezTo>
                    <a:pt x="33591" y="20504"/>
                    <a:pt x="29840" y="16754"/>
                    <a:pt x="25172" y="16754"/>
                  </a:cubicBezTo>
                  <a:cubicBezTo>
                    <a:pt x="20504" y="16754"/>
                    <a:pt x="16754" y="20504"/>
                    <a:pt x="16754" y="25172"/>
                  </a:cubicBezTo>
                  <a:cubicBezTo>
                    <a:pt x="16754" y="29840"/>
                    <a:pt x="20504" y="33591"/>
                    <a:pt x="25172" y="33591"/>
                  </a:cubicBezTo>
                  <a:cubicBezTo>
                    <a:pt x="39092" y="33591"/>
                    <a:pt x="50344" y="44926"/>
                    <a:pt x="50344" y="58763"/>
                  </a:cubicBezTo>
                  <a:cubicBezTo>
                    <a:pt x="50344" y="72682"/>
                    <a:pt x="39092" y="83935"/>
                    <a:pt x="25172" y="83935"/>
                  </a:cubicBezTo>
                  <a:close/>
                </a:path>
              </a:pathLst>
            </a:custGeom>
            <a:grpFill/>
            <a:ln w="8334" cap="flat">
              <a:noFill/>
              <a:prstDash val="solid"/>
              <a:miter/>
            </a:ln>
          </p:spPr>
          <p:txBody>
            <a:bodyPr rtlCol="0" anchor="ctr"/>
            <a:lstStyle/>
            <a:p>
              <a:endParaRPr lang="en-US"/>
            </a:p>
          </p:txBody>
        </p:sp>
        <p:sp>
          <p:nvSpPr>
            <p:cNvPr id="1423" name="Forma libre: forma 1422">
              <a:extLst>
                <a:ext uri="{FF2B5EF4-FFF2-40B4-BE49-F238E27FC236}">
                  <a16:creationId xmlns:a16="http://schemas.microsoft.com/office/drawing/2014/main" id="{2D43D6AB-BF18-4CAB-9694-EE9F993E0678}"/>
                </a:ext>
              </a:extLst>
            </p:cNvPr>
            <p:cNvSpPr/>
            <p:nvPr/>
          </p:nvSpPr>
          <p:spPr>
            <a:xfrm>
              <a:off x="7061624" y="1632070"/>
              <a:ext cx="129194" cy="129194"/>
            </a:xfrm>
            <a:custGeom>
              <a:avLst/>
              <a:gdLst>
                <a:gd name="connsiteX0" fmla="*/ 64597 w 129194"/>
                <a:gd name="connsiteY0" fmla="*/ 129194 h 129194"/>
                <a:gd name="connsiteX1" fmla="*/ 0 w 129194"/>
                <a:gd name="connsiteY1" fmla="*/ 64597 h 129194"/>
                <a:gd name="connsiteX2" fmla="*/ 64597 w 129194"/>
                <a:gd name="connsiteY2" fmla="*/ 0 h 129194"/>
                <a:gd name="connsiteX3" fmla="*/ 129194 w 129194"/>
                <a:gd name="connsiteY3" fmla="*/ 64597 h 129194"/>
                <a:gd name="connsiteX4" fmla="*/ 64597 w 129194"/>
                <a:gd name="connsiteY4" fmla="*/ 129194 h 129194"/>
                <a:gd name="connsiteX5" fmla="*/ 64597 w 129194"/>
                <a:gd name="connsiteY5" fmla="*/ 16837 h 129194"/>
                <a:gd name="connsiteX6" fmla="*/ 16837 w 129194"/>
                <a:gd name="connsiteY6" fmla="*/ 64597 h 129194"/>
                <a:gd name="connsiteX7" fmla="*/ 64597 w 129194"/>
                <a:gd name="connsiteY7" fmla="*/ 112357 h 129194"/>
                <a:gd name="connsiteX8" fmla="*/ 112357 w 129194"/>
                <a:gd name="connsiteY8" fmla="*/ 64597 h 129194"/>
                <a:gd name="connsiteX9" fmla="*/ 64597 w 129194"/>
                <a:gd name="connsiteY9" fmla="*/ 16837 h 12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194" h="129194">
                  <a:moveTo>
                    <a:pt x="64597" y="129194"/>
                  </a:moveTo>
                  <a:cubicBezTo>
                    <a:pt x="29006" y="129194"/>
                    <a:pt x="0" y="100188"/>
                    <a:pt x="0" y="64597"/>
                  </a:cubicBezTo>
                  <a:cubicBezTo>
                    <a:pt x="0" y="29006"/>
                    <a:pt x="29006" y="0"/>
                    <a:pt x="64597" y="0"/>
                  </a:cubicBezTo>
                  <a:cubicBezTo>
                    <a:pt x="100188" y="0"/>
                    <a:pt x="129194" y="29006"/>
                    <a:pt x="129194" y="64597"/>
                  </a:cubicBezTo>
                  <a:cubicBezTo>
                    <a:pt x="129194" y="100272"/>
                    <a:pt x="100188" y="129194"/>
                    <a:pt x="64597" y="129194"/>
                  </a:cubicBezTo>
                  <a:close/>
                  <a:moveTo>
                    <a:pt x="64597" y="16837"/>
                  </a:moveTo>
                  <a:cubicBezTo>
                    <a:pt x="38258" y="16837"/>
                    <a:pt x="16837" y="38258"/>
                    <a:pt x="16837" y="64597"/>
                  </a:cubicBezTo>
                  <a:cubicBezTo>
                    <a:pt x="16837" y="90936"/>
                    <a:pt x="38258" y="112357"/>
                    <a:pt x="64597" y="112357"/>
                  </a:cubicBezTo>
                  <a:cubicBezTo>
                    <a:pt x="90936" y="112357"/>
                    <a:pt x="112357" y="90936"/>
                    <a:pt x="112357" y="64597"/>
                  </a:cubicBezTo>
                  <a:cubicBezTo>
                    <a:pt x="112441" y="38342"/>
                    <a:pt x="90936" y="16837"/>
                    <a:pt x="64597" y="16837"/>
                  </a:cubicBezTo>
                  <a:close/>
                </a:path>
              </a:pathLst>
            </a:custGeom>
            <a:grpFill/>
            <a:ln w="8334" cap="flat">
              <a:noFill/>
              <a:prstDash val="solid"/>
              <a:miter/>
            </a:ln>
          </p:spPr>
          <p:txBody>
            <a:bodyPr rtlCol="0" anchor="ctr"/>
            <a:lstStyle/>
            <a:p>
              <a:endParaRPr lang="en-US"/>
            </a:p>
          </p:txBody>
        </p:sp>
        <p:sp>
          <p:nvSpPr>
            <p:cNvPr id="1424" name="Forma libre: forma 1423">
              <a:extLst>
                <a:ext uri="{FF2B5EF4-FFF2-40B4-BE49-F238E27FC236}">
                  <a16:creationId xmlns:a16="http://schemas.microsoft.com/office/drawing/2014/main" id="{6C7D7342-4904-4676-A06C-5D0A902CDCD2}"/>
                </a:ext>
              </a:extLst>
            </p:cNvPr>
            <p:cNvSpPr/>
            <p:nvPr/>
          </p:nvSpPr>
          <p:spPr>
            <a:xfrm>
              <a:off x="7009030" y="1938886"/>
              <a:ext cx="226465" cy="219547"/>
            </a:xfrm>
            <a:custGeom>
              <a:avLst/>
              <a:gdLst>
                <a:gd name="connsiteX0" fmla="*/ 113191 w 226465"/>
                <a:gd name="connsiteY0" fmla="*/ 219547 h 219547"/>
                <a:gd name="connsiteX1" fmla="*/ 0 w 226465"/>
                <a:gd name="connsiteY1" fmla="*/ 106356 h 219547"/>
                <a:gd name="connsiteX2" fmla="*/ 0 w 226465"/>
                <a:gd name="connsiteY2" fmla="*/ 8418 h 219547"/>
                <a:gd name="connsiteX3" fmla="*/ 8418 w 226465"/>
                <a:gd name="connsiteY3" fmla="*/ 0 h 219547"/>
                <a:gd name="connsiteX4" fmla="*/ 60263 w 226465"/>
                <a:gd name="connsiteY4" fmla="*/ 0 h 219547"/>
                <a:gd name="connsiteX5" fmla="*/ 68681 w 226465"/>
                <a:gd name="connsiteY5" fmla="*/ 8418 h 219547"/>
                <a:gd name="connsiteX6" fmla="*/ 68681 w 226465"/>
                <a:gd name="connsiteY6" fmla="*/ 108940 h 219547"/>
                <a:gd name="connsiteX7" fmla="*/ 113191 w 226465"/>
                <a:gd name="connsiteY7" fmla="*/ 153450 h 219547"/>
                <a:gd name="connsiteX8" fmla="*/ 157784 w 226465"/>
                <a:gd name="connsiteY8" fmla="*/ 108940 h 219547"/>
                <a:gd name="connsiteX9" fmla="*/ 157784 w 226465"/>
                <a:gd name="connsiteY9" fmla="*/ 8418 h 219547"/>
                <a:gd name="connsiteX10" fmla="*/ 166202 w 226465"/>
                <a:gd name="connsiteY10" fmla="*/ 0 h 219547"/>
                <a:gd name="connsiteX11" fmla="*/ 218047 w 226465"/>
                <a:gd name="connsiteY11" fmla="*/ 0 h 219547"/>
                <a:gd name="connsiteX12" fmla="*/ 226465 w 226465"/>
                <a:gd name="connsiteY12" fmla="*/ 8418 h 219547"/>
                <a:gd name="connsiteX13" fmla="*/ 226465 w 226465"/>
                <a:gd name="connsiteY13" fmla="*/ 106356 h 219547"/>
                <a:gd name="connsiteX14" fmla="*/ 113191 w 226465"/>
                <a:gd name="connsiteY14" fmla="*/ 219547 h 219547"/>
                <a:gd name="connsiteX15" fmla="*/ 16754 w 226465"/>
                <a:gd name="connsiteY15" fmla="*/ 16754 h 219547"/>
                <a:gd name="connsiteX16" fmla="*/ 16754 w 226465"/>
                <a:gd name="connsiteY16" fmla="*/ 106273 h 219547"/>
                <a:gd name="connsiteX17" fmla="*/ 113191 w 226465"/>
                <a:gd name="connsiteY17" fmla="*/ 202710 h 219547"/>
                <a:gd name="connsiteX18" fmla="*/ 209628 w 226465"/>
                <a:gd name="connsiteY18" fmla="*/ 106273 h 219547"/>
                <a:gd name="connsiteX19" fmla="*/ 209628 w 226465"/>
                <a:gd name="connsiteY19" fmla="*/ 16754 h 219547"/>
                <a:gd name="connsiteX20" fmla="*/ 174538 w 226465"/>
                <a:gd name="connsiteY20" fmla="*/ 16754 h 219547"/>
                <a:gd name="connsiteX21" fmla="*/ 174538 w 226465"/>
                <a:gd name="connsiteY21" fmla="*/ 108857 h 219547"/>
                <a:gd name="connsiteX22" fmla="*/ 113191 w 226465"/>
                <a:gd name="connsiteY22" fmla="*/ 170203 h 219547"/>
                <a:gd name="connsiteX23" fmla="*/ 51844 w 226465"/>
                <a:gd name="connsiteY23" fmla="*/ 108857 h 219547"/>
                <a:gd name="connsiteX24" fmla="*/ 51844 w 226465"/>
                <a:gd name="connsiteY24" fmla="*/ 16754 h 219547"/>
                <a:gd name="connsiteX25" fmla="*/ 16754 w 226465"/>
                <a:gd name="connsiteY25" fmla="*/ 16754 h 21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465" h="219547">
                  <a:moveTo>
                    <a:pt x="113191" y="219547"/>
                  </a:moveTo>
                  <a:cubicBezTo>
                    <a:pt x="50761" y="219547"/>
                    <a:pt x="0" y="168786"/>
                    <a:pt x="0" y="106356"/>
                  </a:cubicBezTo>
                  <a:lnTo>
                    <a:pt x="0" y="8418"/>
                  </a:lnTo>
                  <a:cubicBezTo>
                    <a:pt x="0" y="3751"/>
                    <a:pt x="3751" y="0"/>
                    <a:pt x="8418" y="0"/>
                  </a:cubicBezTo>
                  <a:lnTo>
                    <a:pt x="60263" y="0"/>
                  </a:lnTo>
                  <a:cubicBezTo>
                    <a:pt x="64931" y="0"/>
                    <a:pt x="68681" y="3751"/>
                    <a:pt x="68681" y="8418"/>
                  </a:cubicBezTo>
                  <a:lnTo>
                    <a:pt x="68681" y="108940"/>
                  </a:lnTo>
                  <a:cubicBezTo>
                    <a:pt x="68681" y="133529"/>
                    <a:pt x="88686" y="153450"/>
                    <a:pt x="113191" y="153450"/>
                  </a:cubicBezTo>
                  <a:cubicBezTo>
                    <a:pt x="137780" y="153450"/>
                    <a:pt x="157784" y="133445"/>
                    <a:pt x="157784" y="108940"/>
                  </a:cubicBezTo>
                  <a:lnTo>
                    <a:pt x="157784" y="8418"/>
                  </a:lnTo>
                  <a:cubicBezTo>
                    <a:pt x="157784" y="3751"/>
                    <a:pt x="161535" y="0"/>
                    <a:pt x="166202" y="0"/>
                  </a:cubicBezTo>
                  <a:lnTo>
                    <a:pt x="218047" y="0"/>
                  </a:lnTo>
                  <a:cubicBezTo>
                    <a:pt x="222715" y="0"/>
                    <a:pt x="226465" y="3751"/>
                    <a:pt x="226465" y="8418"/>
                  </a:cubicBezTo>
                  <a:lnTo>
                    <a:pt x="226465" y="106356"/>
                  </a:lnTo>
                  <a:cubicBezTo>
                    <a:pt x="226382" y="168703"/>
                    <a:pt x="175621" y="219547"/>
                    <a:pt x="113191" y="219547"/>
                  </a:cubicBezTo>
                  <a:close/>
                  <a:moveTo>
                    <a:pt x="16754" y="16754"/>
                  </a:moveTo>
                  <a:lnTo>
                    <a:pt x="16754" y="106273"/>
                  </a:lnTo>
                  <a:cubicBezTo>
                    <a:pt x="16754" y="159451"/>
                    <a:pt x="60013" y="202710"/>
                    <a:pt x="113191" y="202710"/>
                  </a:cubicBezTo>
                  <a:cubicBezTo>
                    <a:pt x="166369" y="202710"/>
                    <a:pt x="209628" y="159451"/>
                    <a:pt x="209628" y="106273"/>
                  </a:cubicBezTo>
                  <a:lnTo>
                    <a:pt x="209628" y="16754"/>
                  </a:lnTo>
                  <a:lnTo>
                    <a:pt x="174538" y="16754"/>
                  </a:lnTo>
                  <a:lnTo>
                    <a:pt x="174538" y="108857"/>
                  </a:lnTo>
                  <a:cubicBezTo>
                    <a:pt x="174538" y="142697"/>
                    <a:pt x="147032" y="170203"/>
                    <a:pt x="113191" y="170203"/>
                  </a:cubicBezTo>
                  <a:cubicBezTo>
                    <a:pt x="79350" y="170203"/>
                    <a:pt x="51844" y="142697"/>
                    <a:pt x="51844" y="108857"/>
                  </a:cubicBezTo>
                  <a:lnTo>
                    <a:pt x="51844" y="16754"/>
                  </a:lnTo>
                  <a:lnTo>
                    <a:pt x="16754" y="16754"/>
                  </a:lnTo>
                  <a:close/>
                </a:path>
              </a:pathLst>
            </a:custGeom>
            <a:grpFill/>
            <a:ln w="8334" cap="flat">
              <a:noFill/>
              <a:prstDash val="solid"/>
              <a:miter/>
            </a:ln>
          </p:spPr>
          <p:txBody>
            <a:bodyPr rtlCol="0" anchor="ctr"/>
            <a:lstStyle/>
            <a:p>
              <a:endParaRPr lang="en-US"/>
            </a:p>
          </p:txBody>
        </p:sp>
        <p:sp>
          <p:nvSpPr>
            <p:cNvPr id="1425" name="Forma libre: forma 1424">
              <a:extLst>
                <a:ext uri="{FF2B5EF4-FFF2-40B4-BE49-F238E27FC236}">
                  <a16:creationId xmlns:a16="http://schemas.microsoft.com/office/drawing/2014/main" id="{3516374C-7C1F-4B99-AA13-CE597BFD7F47}"/>
                </a:ext>
              </a:extLst>
            </p:cNvPr>
            <p:cNvSpPr/>
            <p:nvPr/>
          </p:nvSpPr>
          <p:spPr>
            <a:xfrm>
              <a:off x="7009030" y="1979145"/>
              <a:ext cx="68681" cy="16836"/>
            </a:xfrm>
            <a:custGeom>
              <a:avLst/>
              <a:gdLst>
                <a:gd name="connsiteX0" fmla="*/ 60263 w 68681"/>
                <a:gd name="connsiteY0" fmla="*/ 16837 h 16836"/>
                <a:gd name="connsiteX1" fmla="*/ 8418 w 68681"/>
                <a:gd name="connsiteY1" fmla="*/ 16837 h 16836"/>
                <a:gd name="connsiteX2" fmla="*/ 0 w 68681"/>
                <a:gd name="connsiteY2" fmla="*/ 8418 h 16836"/>
                <a:gd name="connsiteX3" fmla="*/ 8418 w 68681"/>
                <a:gd name="connsiteY3" fmla="*/ 0 h 16836"/>
                <a:gd name="connsiteX4" fmla="*/ 60263 w 68681"/>
                <a:gd name="connsiteY4" fmla="*/ 0 h 16836"/>
                <a:gd name="connsiteX5" fmla="*/ 68681 w 68681"/>
                <a:gd name="connsiteY5" fmla="*/ 8418 h 16836"/>
                <a:gd name="connsiteX6" fmla="*/ 60263 w 68681"/>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81" h="16836">
                  <a:moveTo>
                    <a:pt x="60263" y="16837"/>
                  </a:moveTo>
                  <a:lnTo>
                    <a:pt x="8418" y="16837"/>
                  </a:lnTo>
                  <a:cubicBezTo>
                    <a:pt x="3751" y="16837"/>
                    <a:pt x="0" y="13086"/>
                    <a:pt x="0" y="8418"/>
                  </a:cubicBezTo>
                  <a:cubicBezTo>
                    <a:pt x="0" y="3751"/>
                    <a:pt x="3751" y="0"/>
                    <a:pt x="8418" y="0"/>
                  </a:cubicBezTo>
                  <a:lnTo>
                    <a:pt x="60263" y="0"/>
                  </a:lnTo>
                  <a:cubicBezTo>
                    <a:pt x="64931" y="0"/>
                    <a:pt x="68681" y="3751"/>
                    <a:pt x="68681" y="8418"/>
                  </a:cubicBezTo>
                  <a:cubicBezTo>
                    <a:pt x="68681" y="13086"/>
                    <a:pt x="64931" y="16837"/>
                    <a:pt x="60263" y="16837"/>
                  </a:cubicBezTo>
                  <a:close/>
                </a:path>
              </a:pathLst>
            </a:custGeom>
            <a:grpFill/>
            <a:ln w="8334" cap="flat">
              <a:noFill/>
              <a:prstDash val="solid"/>
              <a:miter/>
            </a:ln>
          </p:spPr>
          <p:txBody>
            <a:bodyPr rtlCol="0" anchor="ctr"/>
            <a:lstStyle/>
            <a:p>
              <a:endParaRPr lang="en-US"/>
            </a:p>
          </p:txBody>
        </p:sp>
        <p:sp>
          <p:nvSpPr>
            <p:cNvPr id="1426" name="Forma libre: forma 1425">
              <a:extLst>
                <a:ext uri="{FF2B5EF4-FFF2-40B4-BE49-F238E27FC236}">
                  <a16:creationId xmlns:a16="http://schemas.microsoft.com/office/drawing/2014/main" id="{73251F82-5EEA-4230-9156-B6B81E1803C3}"/>
                </a:ext>
              </a:extLst>
            </p:cNvPr>
            <p:cNvSpPr/>
            <p:nvPr/>
          </p:nvSpPr>
          <p:spPr>
            <a:xfrm>
              <a:off x="7166730" y="1979145"/>
              <a:ext cx="68681" cy="16836"/>
            </a:xfrm>
            <a:custGeom>
              <a:avLst/>
              <a:gdLst>
                <a:gd name="connsiteX0" fmla="*/ 60263 w 68681"/>
                <a:gd name="connsiteY0" fmla="*/ 16837 h 16836"/>
                <a:gd name="connsiteX1" fmla="*/ 8418 w 68681"/>
                <a:gd name="connsiteY1" fmla="*/ 16837 h 16836"/>
                <a:gd name="connsiteX2" fmla="*/ 0 w 68681"/>
                <a:gd name="connsiteY2" fmla="*/ 8418 h 16836"/>
                <a:gd name="connsiteX3" fmla="*/ 8418 w 68681"/>
                <a:gd name="connsiteY3" fmla="*/ 0 h 16836"/>
                <a:gd name="connsiteX4" fmla="*/ 60263 w 68681"/>
                <a:gd name="connsiteY4" fmla="*/ 0 h 16836"/>
                <a:gd name="connsiteX5" fmla="*/ 68681 w 68681"/>
                <a:gd name="connsiteY5" fmla="*/ 8418 h 16836"/>
                <a:gd name="connsiteX6" fmla="*/ 60263 w 68681"/>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81" h="16836">
                  <a:moveTo>
                    <a:pt x="60263" y="16837"/>
                  </a:moveTo>
                  <a:lnTo>
                    <a:pt x="8418" y="16837"/>
                  </a:lnTo>
                  <a:cubicBezTo>
                    <a:pt x="3751" y="16837"/>
                    <a:pt x="0" y="13086"/>
                    <a:pt x="0" y="8418"/>
                  </a:cubicBezTo>
                  <a:cubicBezTo>
                    <a:pt x="0" y="3751"/>
                    <a:pt x="3751" y="0"/>
                    <a:pt x="8418" y="0"/>
                  </a:cubicBezTo>
                  <a:lnTo>
                    <a:pt x="60263" y="0"/>
                  </a:lnTo>
                  <a:cubicBezTo>
                    <a:pt x="64931" y="0"/>
                    <a:pt x="68681" y="3751"/>
                    <a:pt x="68681" y="8418"/>
                  </a:cubicBezTo>
                  <a:cubicBezTo>
                    <a:pt x="68681" y="13086"/>
                    <a:pt x="64931" y="16837"/>
                    <a:pt x="60263" y="16837"/>
                  </a:cubicBezTo>
                  <a:close/>
                </a:path>
              </a:pathLst>
            </a:custGeom>
            <a:grpFill/>
            <a:ln w="8334" cap="flat">
              <a:noFill/>
              <a:prstDash val="solid"/>
              <a:miter/>
            </a:ln>
          </p:spPr>
          <p:txBody>
            <a:bodyPr rtlCol="0" anchor="ctr"/>
            <a:lstStyle/>
            <a:p>
              <a:endParaRPr lang="en-US"/>
            </a:p>
          </p:txBody>
        </p:sp>
        <p:sp>
          <p:nvSpPr>
            <p:cNvPr id="1427" name="Forma libre: forma 1426">
              <a:extLst>
                <a:ext uri="{FF2B5EF4-FFF2-40B4-BE49-F238E27FC236}">
                  <a16:creationId xmlns:a16="http://schemas.microsoft.com/office/drawing/2014/main" id="{83CFE12D-B81A-4573-865A-0BBAE7EC7864}"/>
                </a:ext>
              </a:extLst>
            </p:cNvPr>
            <p:cNvSpPr/>
            <p:nvPr/>
          </p:nvSpPr>
          <p:spPr>
            <a:xfrm>
              <a:off x="7049872" y="1853284"/>
              <a:ext cx="16836" cy="59262"/>
            </a:xfrm>
            <a:custGeom>
              <a:avLst/>
              <a:gdLst>
                <a:gd name="connsiteX0" fmla="*/ 8418 w 16836"/>
                <a:gd name="connsiteY0" fmla="*/ 59263 h 59262"/>
                <a:gd name="connsiteX1" fmla="*/ 0 w 16836"/>
                <a:gd name="connsiteY1" fmla="*/ 50844 h 59262"/>
                <a:gd name="connsiteX2" fmla="*/ 0 w 16836"/>
                <a:gd name="connsiteY2" fmla="*/ 8418 h 59262"/>
                <a:gd name="connsiteX3" fmla="*/ 8418 w 16836"/>
                <a:gd name="connsiteY3" fmla="*/ 0 h 59262"/>
                <a:gd name="connsiteX4" fmla="*/ 16837 w 16836"/>
                <a:gd name="connsiteY4" fmla="*/ 8418 h 59262"/>
                <a:gd name="connsiteX5" fmla="*/ 16837 w 16836"/>
                <a:gd name="connsiteY5" fmla="*/ 50844 h 59262"/>
                <a:gd name="connsiteX6" fmla="*/ 8418 w 16836"/>
                <a:gd name="connsiteY6" fmla="*/ 59263 h 5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9262">
                  <a:moveTo>
                    <a:pt x="8418" y="59263"/>
                  </a:moveTo>
                  <a:cubicBezTo>
                    <a:pt x="3751" y="59263"/>
                    <a:pt x="0" y="55512"/>
                    <a:pt x="0" y="50844"/>
                  </a:cubicBezTo>
                  <a:lnTo>
                    <a:pt x="0" y="8418"/>
                  </a:lnTo>
                  <a:cubicBezTo>
                    <a:pt x="0" y="3751"/>
                    <a:pt x="3751" y="0"/>
                    <a:pt x="8418" y="0"/>
                  </a:cubicBezTo>
                  <a:cubicBezTo>
                    <a:pt x="13086" y="0"/>
                    <a:pt x="16837" y="3751"/>
                    <a:pt x="16837" y="8418"/>
                  </a:cubicBezTo>
                  <a:lnTo>
                    <a:pt x="16837" y="50844"/>
                  </a:lnTo>
                  <a:cubicBezTo>
                    <a:pt x="16754" y="55512"/>
                    <a:pt x="13003" y="59263"/>
                    <a:pt x="8418" y="59263"/>
                  </a:cubicBezTo>
                  <a:close/>
                </a:path>
              </a:pathLst>
            </a:custGeom>
            <a:grpFill/>
            <a:ln w="8334" cap="flat">
              <a:noFill/>
              <a:prstDash val="solid"/>
              <a:miter/>
            </a:ln>
          </p:spPr>
          <p:txBody>
            <a:bodyPr rtlCol="0" anchor="ctr"/>
            <a:lstStyle/>
            <a:p>
              <a:endParaRPr lang="en-US"/>
            </a:p>
          </p:txBody>
        </p:sp>
        <p:sp>
          <p:nvSpPr>
            <p:cNvPr id="1428" name="Forma libre: forma 1427">
              <a:extLst>
                <a:ext uri="{FF2B5EF4-FFF2-40B4-BE49-F238E27FC236}">
                  <a16:creationId xmlns:a16="http://schemas.microsoft.com/office/drawing/2014/main" id="{7B39AD5E-2242-4D42-9B6F-0B060016D052}"/>
                </a:ext>
              </a:extLst>
            </p:cNvPr>
            <p:cNvSpPr/>
            <p:nvPr/>
          </p:nvSpPr>
          <p:spPr>
            <a:xfrm>
              <a:off x="6968521" y="1867121"/>
              <a:ext cx="16836" cy="61596"/>
            </a:xfrm>
            <a:custGeom>
              <a:avLst/>
              <a:gdLst>
                <a:gd name="connsiteX0" fmla="*/ 8418 w 16836"/>
                <a:gd name="connsiteY0" fmla="*/ 61597 h 61596"/>
                <a:gd name="connsiteX1" fmla="*/ 0 w 16836"/>
                <a:gd name="connsiteY1" fmla="*/ 53178 h 61596"/>
                <a:gd name="connsiteX2" fmla="*/ 0 w 16836"/>
                <a:gd name="connsiteY2" fmla="*/ 8418 h 61596"/>
                <a:gd name="connsiteX3" fmla="*/ 8418 w 16836"/>
                <a:gd name="connsiteY3" fmla="*/ 0 h 61596"/>
                <a:gd name="connsiteX4" fmla="*/ 16837 w 16836"/>
                <a:gd name="connsiteY4" fmla="*/ 8418 h 61596"/>
                <a:gd name="connsiteX5" fmla="*/ 16837 w 16836"/>
                <a:gd name="connsiteY5" fmla="*/ 53178 h 61596"/>
                <a:gd name="connsiteX6" fmla="*/ 8418 w 16836"/>
                <a:gd name="connsiteY6" fmla="*/ 61597 h 6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61596">
                  <a:moveTo>
                    <a:pt x="8418" y="61597"/>
                  </a:moveTo>
                  <a:cubicBezTo>
                    <a:pt x="3751" y="61597"/>
                    <a:pt x="0" y="57846"/>
                    <a:pt x="0" y="53178"/>
                  </a:cubicBezTo>
                  <a:lnTo>
                    <a:pt x="0" y="8418"/>
                  </a:lnTo>
                  <a:cubicBezTo>
                    <a:pt x="0" y="3751"/>
                    <a:pt x="3751" y="0"/>
                    <a:pt x="8418" y="0"/>
                  </a:cubicBezTo>
                  <a:cubicBezTo>
                    <a:pt x="13086" y="0"/>
                    <a:pt x="16837" y="3751"/>
                    <a:pt x="16837" y="8418"/>
                  </a:cubicBezTo>
                  <a:lnTo>
                    <a:pt x="16837" y="53178"/>
                  </a:lnTo>
                  <a:cubicBezTo>
                    <a:pt x="16754" y="57846"/>
                    <a:pt x="13003" y="61597"/>
                    <a:pt x="8418" y="61597"/>
                  </a:cubicBezTo>
                  <a:close/>
                </a:path>
              </a:pathLst>
            </a:custGeom>
            <a:grpFill/>
            <a:ln w="8334" cap="flat">
              <a:noFill/>
              <a:prstDash val="solid"/>
              <a:miter/>
            </a:ln>
          </p:spPr>
          <p:txBody>
            <a:bodyPr rtlCol="0" anchor="ctr"/>
            <a:lstStyle/>
            <a:p>
              <a:endParaRPr lang="en-US"/>
            </a:p>
          </p:txBody>
        </p:sp>
        <p:sp>
          <p:nvSpPr>
            <p:cNvPr id="1429" name="Forma libre: forma 1428">
              <a:extLst>
                <a:ext uri="{FF2B5EF4-FFF2-40B4-BE49-F238E27FC236}">
                  <a16:creationId xmlns:a16="http://schemas.microsoft.com/office/drawing/2014/main" id="{3484CEA1-374D-4C26-BF62-400F00158786}"/>
                </a:ext>
              </a:extLst>
            </p:cNvPr>
            <p:cNvSpPr/>
            <p:nvPr/>
          </p:nvSpPr>
          <p:spPr>
            <a:xfrm>
              <a:off x="7094548" y="1789687"/>
              <a:ext cx="16836" cy="122859"/>
            </a:xfrm>
            <a:custGeom>
              <a:avLst/>
              <a:gdLst>
                <a:gd name="connsiteX0" fmla="*/ 8418 w 16836"/>
                <a:gd name="connsiteY0" fmla="*/ 122860 h 122859"/>
                <a:gd name="connsiteX1" fmla="*/ 0 w 16836"/>
                <a:gd name="connsiteY1" fmla="*/ 114441 h 122859"/>
                <a:gd name="connsiteX2" fmla="*/ 0 w 16836"/>
                <a:gd name="connsiteY2" fmla="*/ 8418 h 122859"/>
                <a:gd name="connsiteX3" fmla="*/ 8418 w 16836"/>
                <a:gd name="connsiteY3" fmla="*/ 0 h 122859"/>
                <a:gd name="connsiteX4" fmla="*/ 16837 w 16836"/>
                <a:gd name="connsiteY4" fmla="*/ 8418 h 122859"/>
                <a:gd name="connsiteX5" fmla="*/ 16837 w 16836"/>
                <a:gd name="connsiteY5" fmla="*/ 114441 h 122859"/>
                <a:gd name="connsiteX6" fmla="*/ 8418 w 16836"/>
                <a:gd name="connsiteY6" fmla="*/ 122860 h 1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22859">
                  <a:moveTo>
                    <a:pt x="8418" y="122860"/>
                  </a:moveTo>
                  <a:cubicBezTo>
                    <a:pt x="3751" y="122860"/>
                    <a:pt x="0" y="119109"/>
                    <a:pt x="0" y="114441"/>
                  </a:cubicBezTo>
                  <a:lnTo>
                    <a:pt x="0" y="8418"/>
                  </a:lnTo>
                  <a:cubicBezTo>
                    <a:pt x="0" y="3751"/>
                    <a:pt x="3751" y="0"/>
                    <a:pt x="8418" y="0"/>
                  </a:cubicBezTo>
                  <a:cubicBezTo>
                    <a:pt x="13086" y="0"/>
                    <a:pt x="16837" y="3751"/>
                    <a:pt x="16837" y="8418"/>
                  </a:cubicBezTo>
                  <a:lnTo>
                    <a:pt x="16837" y="114441"/>
                  </a:lnTo>
                  <a:cubicBezTo>
                    <a:pt x="16837" y="119109"/>
                    <a:pt x="13003" y="122860"/>
                    <a:pt x="8418" y="122860"/>
                  </a:cubicBezTo>
                  <a:close/>
                </a:path>
              </a:pathLst>
            </a:custGeom>
            <a:grpFill/>
            <a:ln w="8334" cap="flat">
              <a:noFill/>
              <a:prstDash val="solid"/>
              <a:miter/>
            </a:ln>
          </p:spPr>
          <p:txBody>
            <a:bodyPr rtlCol="0" anchor="ctr"/>
            <a:lstStyle/>
            <a:p>
              <a:endParaRPr lang="en-US"/>
            </a:p>
          </p:txBody>
        </p:sp>
        <p:sp>
          <p:nvSpPr>
            <p:cNvPr id="1430" name="Forma libre: forma 1429">
              <a:extLst>
                <a:ext uri="{FF2B5EF4-FFF2-40B4-BE49-F238E27FC236}">
                  <a16:creationId xmlns:a16="http://schemas.microsoft.com/office/drawing/2014/main" id="{637BA34A-72D3-46C1-A424-349C19F4E4B3}"/>
                </a:ext>
              </a:extLst>
            </p:cNvPr>
            <p:cNvSpPr/>
            <p:nvPr/>
          </p:nvSpPr>
          <p:spPr>
            <a:xfrm>
              <a:off x="7141558" y="1783186"/>
              <a:ext cx="16836" cy="70181"/>
            </a:xfrm>
            <a:custGeom>
              <a:avLst/>
              <a:gdLst>
                <a:gd name="connsiteX0" fmla="*/ 8418 w 16836"/>
                <a:gd name="connsiteY0" fmla="*/ 70182 h 70181"/>
                <a:gd name="connsiteX1" fmla="*/ 0 w 16836"/>
                <a:gd name="connsiteY1" fmla="*/ 61763 h 70181"/>
                <a:gd name="connsiteX2" fmla="*/ 0 w 16836"/>
                <a:gd name="connsiteY2" fmla="*/ 8418 h 70181"/>
                <a:gd name="connsiteX3" fmla="*/ 8418 w 16836"/>
                <a:gd name="connsiteY3" fmla="*/ 0 h 70181"/>
                <a:gd name="connsiteX4" fmla="*/ 16837 w 16836"/>
                <a:gd name="connsiteY4" fmla="*/ 8418 h 70181"/>
                <a:gd name="connsiteX5" fmla="*/ 16837 w 16836"/>
                <a:gd name="connsiteY5" fmla="*/ 61763 h 70181"/>
                <a:gd name="connsiteX6" fmla="*/ 8418 w 16836"/>
                <a:gd name="connsiteY6" fmla="*/ 70182 h 7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70181">
                  <a:moveTo>
                    <a:pt x="8418" y="70182"/>
                  </a:moveTo>
                  <a:cubicBezTo>
                    <a:pt x="3751" y="70182"/>
                    <a:pt x="0" y="66431"/>
                    <a:pt x="0" y="61763"/>
                  </a:cubicBezTo>
                  <a:lnTo>
                    <a:pt x="0" y="8418"/>
                  </a:lnTo>
                  <a:cubicBezTo>
                    <a:pt x="0" y="3751"/>
                    <a:pt x="3751" y="0"/>
                    <a:pt x="8418" y="0"/>
                  </a:cubicBezTo>
                  <a:cubicBezTo>
                    <a:pt x="13086" y="0"/>
                    <a:pt x="16837" y="3751"/>
                    <a:pt x="16837" y="8418"/>
                  </a:cubicBezTo>
                  <a:lnTo>
                    <a:pt x="16837" y="61763"/>
                  </a:lnTo>
                  <a:cubicBezTo>
                    <a:pt x="16837" y="66431"/>
                    <a:pt x="13003" y="70182"/>
                    <a:pt x="8418" y="70182"/>
                  </a:cubicBezTo>
                  <a:close/>
                </a:path>
              </a:pathLst>
            </a:custGeom>
            <a:grpFill/>
            <a:ln w="8334" cap="flat">
              <a:noFill/>
              <a:prstDash val="solid"/>
              <a:miter/>
            </a:ln>
          </p:spPr>
          <p:txBody>
            <a:bodyPr rtlCol="0" anchor="ctr"/>
            <a:lstStyle/>
            <a:p>
              <a:endParaRPr lang="en-US"/>
            </a:p>
          </p:txBody>
        </p:sp>
        <p:sp>
          <p:nvSpPr>
            <p:cNvPr id="1431" name="Forma libre: forma 1430">
              <a:extLst>
                <a:ext uri="{FF2B5EF4-FFF2-40B4-BE49-F238E27FC236}">
                  <a16:creationId xmlns:a16="http://schemas.microsoft.com/office/drawing/2014/main" id="{C74286A7-514D-4AF8-B156-9381C4F1F80A}"/>
                </a:ext>
              </a:extLst>
            </p:cNvPr>
            <p:cNvSpPr/>
            <p:nvPr/>
          </p:nvSpPr>
          <p:spPr>
            <a:xfrm>
              <a:off x="7197070" y="1883374"/>
              <a:ext cx="16836" cy="42259"/>
            </a:xfrm>
            <a:custGeom>
              <a:avLst/>
              <a:gdLst>
                <a:gd name="connsiteX0" fmla="*/ 8418 w 16836"/>
                <a:gd name="connsiteY0" fmla="*/ 42259 h 42259"/>
                <a:gd name="connsiteX1" fmla="*/ 0 w 16836"/>
                <a:gd name="connsiteY1" fmla="*/ 33841 h 42259"/>
                <a:gd name="connsiteX2" fmla="*/ 0 w 16836"/>
                <a:gd name="connsiteY2" fmla="*/ 8418 h 42259"/>
                <a:gd name="connsiteX3" fmla="*/ 8418 w 16836"/>
                <a:gd name="connsiteY3" fmla="*/ 0 h 42259"/>
                <a:gd name="connsiteX4" fmla="*/ 16837 w 16836"/>
                <a:gd name="connsiteY4" fmla="*/ 8418 h 42259"/>
                <a:gd name="connsiteX5" fmla="*/ 16837 w 16836"/>
                <a:gd name="connsiteY5" fmla="*/ 33841 h 42259"/>
                <a:gd name="connsiteX6" fmla="*/ 8418 w 16836"/>
                <a:gd name="connsiteY6" fmla="*/ 42259 h 42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42259">
                  <a:moveTo>
                    <a:pt x="8418" y="42259"/>
                  </a:moveTo>
                  <a:cubicBezTo>
                    <a:pt x="3751" y="42259"/>
                    <a:pt x="0" y="38508"/>
                    <a:pt x="0" y="33841"/>
                  </a:cubicBezTo>
                  <a:lnTo>
                    <a:pt x="0" y="8418"/>
                  </a:lnTo>
                  <a:cubicBezTo>
                    <a:pt x="0" y="3751"/>
                    <a:pt x="3751" y="0"/>
                    <a:pt x="8418" y="0"/>
                  </a:cubicBezTo>
                  <a:cubicBezTo>
                    <a:pt x="13086" y="0"/>
                    <a:pt x="16837" y="3751"/>
                    <a:pt x="16837" y="8418"/>
                  </a:cubicBezTo>
                  <a:lnTo>
                    <a:pt x="16837" y="33841"/>
                  </a:lnTo>
                  <a:cubicBezTo>
                    <a:pt x="16754" y="38508"/>
                    <a:pt x="13003" y="42259"/>
                    <a:pt x="8418" y="42259"/>
                  </a:cubicBezTo>
                  <a:close/>
                </a:path>
              </a:pathLst>
            </a:custGeom>
            <a:grpFill/>
            <a:ln w="8334" cap="flat">
              <a:noFill/>
              <a:prstDash val="solid"/>
              <a:miter/>
            </a:ln>
          </p:spPr>
          <p:txBody>
            <a:bodyPr rtlCol="0" anchor="ctr"/>
            <a:lstStyle/>
            <a:p>
              <a:endParaRPr lang="en-US"/>
            </a:p>
          </p:txBody>
        </p:sp>
        <p:sp>
          <p:nvSpPr>
            <p:cNvPr id="1432" name="Forma libre: forma 1431">
              <a:extLst>
                <a:ext uri="{FF2B5EF4-FFF2-40B4-BE49-F238E27FC236}">
                  <a16:creationId xmlns:a16="http://schemas.microsoft.com/office/drawing/2014/main" id="{E6393836-06AB-4CF4-91B2-2FDF286F9F65}"/>
                </a:ext>
              </a:extLst>
            </p:cNvPr>
            <p:cNvSpPr/>
            <p:nvPr/>
          </p:nvSpPr>
          <p:spPr>
            <a:xfrm>
              <a:off x="7268669" y="1889459"/>
              <a:ext cx="16836" cy="72348"/>
            </a:xfrm>
            <a:custGeom>
              <a:avLst/>
              <a:gdLst>
                <a:gd name="connsiteX0" fmla="*/ 8419 w 16836"/>
                <a:gd name="connsiteY0" fmla="*/ 72349 h 72348"/>
                <a:gd name="connsiteX1" fmla="*/ 0 w 16836"/>
                <a:gd name="connsiteY1" fmla="*/ 63930 h 72348"/>
                <a:gd name="connsiteX2" fmla="*/ 0 w 16836"/>
                <a:gd name="connsiteY2" fmla="*/ 8418 h 72348"/>
                <a:gd name="connsiteX3" fmla="*/ 8419 w 16836"/>
                <a:gd name="connsiteY3" fmla="*/ 0 h 72348"/>
                <a:gd name="connsiteX4" fmla="*/ 16837 w 16836"/>
                <a:gd name="connsiteY4" fmla="*/ 8418 h 72348"/>
                <a:gd name="connsiteX5" fmla="*/ 16837 w 16836"/>
                <a:gd name="connsiteY5" fmla="*/ 63930 h 72348"/>
                <a:gd name="connsiteX6" fmla="*/ 8419 w 16836"/>
                <a:gd name="connsiteY6" fmla="*/ 72349 h 7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72348">
                  <a:moveTo>
                    <a:pt x="8419" y="72349"/>
                  </a:moveTo>
                  <a:cubicBezTo>
                    <a:pt x="3751" y="72349"/>
                    <a:pt x="0" y="68598"/>
                    <a:pt x="0" y="63930"/>
                  </a:cubicBezTo>
                  <a:lnTo>
                    <a:pt x="0" y="8418"/>
                  </a:lnTo>
                  <a:cubicBezTo>
                    <a:pt x="0" y="3751"/>
                    <a:pt x="3751" y="0"/>
                    <a:pt x="8419" y="0"/>
                  </a:cubicBezTo>
                  <a:cubicBezTo>
                    <a:pt x="13086" y="0"/>
                    <a:pt x="16837" y="3751"/>
                    <a:pt x="16837" y="8418"/>
                  </a:cubicBezTo>
                  <a:lnTo>
                    <a:pt x="16837" y="63930"/>
                  </a:lnTo>
                  <a:cubicBezTo>
                    <a:pt x="16837" y="68598"/>
                    <a:pt x="13086" y="72349"/>
                    <a:pt x="8419" y="72349"/>
                  </a:cubicBezTo>
                  <a:close/>
                </a:path>
              </a:pathLst>
            </a:custGeom>
            <a:grpFill/>
            <a:ln w="8334" cap="flat">
              <a:noFill/>
              <a:prstDash val="solid"/>
              <a:miter/>
            </a:ln>
          </p:spPr>
          <p:txBody>
            <a:bodyPr rtlCol="0" anchor="ctr"/>
            <a:lstStyle/>
            <a:p>
              <a:endParaRPr lang="en-US"/>
            </a:p>
          </p:txBody>
        </p:sp>
      </p:grpSp>
      <p:grpSp>
        <p:nvGrpSpPr>
          <p:cNvPr id="1433" name="Gráfico 5">
            <a:extLst>
              <a:ext uri="{FF2B5EF4-FFF2-40B4-BE49-F238E27FC236}">
                <a16:creationId xmlns:a16="http://schemas.microsoft.com/office/drawing/2014/main" id="{918DB98C-2548-448F-9357-C7A97537FD11}"/>
              </a:ext>
            </a:extLst>
          </p:cNvPr>
          <p:cNvGrpSpPr/>
          <p:nvPr/>
        </p:nvGrpSpPr>
        <p:grpSpPr>
          <a:xfrm>
            <a:off x="6881502" y="4989041"/>
            <a:ext cx="473018" cy="505275"/>
            <a:chOff x="6881502" y="4989041"/>
            <a:chExt cx="473018" cy="505275"/>
          </a:xfrm>
          <a:solidFill>
            <a:srgbClr val="000000"/>
          </a:solidFill>
        </p:grpSpPr>
        <p:sp>
          <p:nvSpPr>
            <p:cNvPr id="1434" name="Forma libre: forma 1433">
              <a:extLst>
                <a:ext uri="{FF2B5EF4-FFF2-40B4-BE49-F238E27FC236}">
                  <a16:creationId xmlns:a16="http://schemas.microsoft.com/office/drawing/2014/main" id="{BE275DEB-290F-4F4B-A7A3-45495C3D5671}"/>
                </a:ext>
              </a:extLst>
            </p:cNvPr>
            <p:cNvSpPr/>
            <p:nvPr/>
          </p:nvSpPr>
          <p:spPr>
            <a:xfrm>
              <a:off x="7100466" y="5152826"/>
              <a:ext cx="105189" cy="158783"/>
            </a:xfrm>
            <a:custGeom>
              <a:avLst/>
              <a:gdLst>
                <a:gd name="connsiteX0" fmla="*/ 86352 w 105189"/>
                <a:gd name="connsiteY0" fmla="*/ 158784 h 158783"/>
                <a:gd name="connsiteX1" fmla="*/ 18754 w 105189"/>
                <a:gd name="connsiteY1" fmla="*/ 158784 h 158783"/>
                <a:gd name="connsiteX2" fmla="*/ 0 w 105189"/>
                <a:gd name="connsiteY2" fmla="*/ 140030 h 158783"/>
                <a:gd name="connsiteX3" fmla="*/ 0 w 105189"/>
                <a:gd name="connsiteY3" fmla="*/ 123526 h 158783"/>
                <a:gd name="connsiteX4" fmla="*/ 8418 w 105189"/>
                <a:gd name="connsiteY4" fmla="*/ 115108 h 158783"/>
                <a:gd name="connsiteX5" fmla="*/ 16837 w 105189"/>
                <a:gd name="connsiteY5" fmla="*/ 123526 h 158783"/>
                <a:gd name="connsiteX6" fmla="*/ 16837 w 105189"/>
                <a:gd name="connsiteY6" fmla="*/ 140030 h 158783"/>
                <a:gd name="connsiteX7" fmla="*/ 18837 w 105189"/>
                <a:gd name="connsiteY7" fmla="*/ 142030 h 158783"/>
                <a:gd name="connsiteX8" fmla="*/ 86435 w 105189"/>
                <a:gd name="connsiteY8" fmla="*/ 142030 h 158783"/>
                <a:gd name="connsiteX9" fmla="*/ 88436 w 105189"/>
                <a:gd name="connsiteY9" fmla="*/ 140030 h 158783"/>
                <a:gd name="connsiteX10" fmla="*/ 88436 w 105189"/>
                <a:gd name="connsiteY10" fmla="*/ 89769 h 158783"/>
                <a:gd name="connsiteX11" fmla="*/ 86435 w 105189"/>
                <a:gd name="connsiteY11" fmla="*/ 87769 h 158783"/>
                <a:gd name="connsiteX12" fmla="*/ 18837 w 105189"/>
                <a:gd name="connsiteY12" fmla="*/ 87769 h 158783"/>
                <a:gd name="connsiteX13" fmla="*/ 83 w 105189"/>
                <a:gd name="connsiteY13" fmla="*/ 69015 h 158783"/>
                <a:gd name="connsiteX14" fmla="*/ 83 w 105189"/>
                <a:gd name="connsiteY14" fmla="*/ 18754 h 158783"/>
                <a:gd name="connsiteX15" fmla="*/ 18837 w 105189"/>
                <a:gd name="connsiteY15" fmla="*/ 0 h 158783"/>
                <a:gd name="connsiteX16" fmla="*/ 86435 w 105189"/>
                <a:gd name="connsiteY16" fmla="*/ 0 h 158783"/>
                <a:gd name="connsiteX17" fmla="*/ 105189 w 105189"/>
                <a:gd name="connsiteY17" fmla="*/ 18754 h 158783"/>
                <a:gd name="connsiteX18" fmla="*/ 105189 w 105189"/>
                <a:gd name="connsiteY18" fmla="*/ 35257 h 158783"/>
                <a:gd name="connsiteX19" fmla="*/ 96771 w 105189"/>
                <a:gd name="connsiteY19" fmla="*/ 43676 h 158783"/>
                <a:gd name="connsiteX20" fmla="*/ 88352 w 105189"/>
                <a:gd name="connsiteY20" fmla="*/ 35257 h 158783"/>
                <a:gd name="connsiteX21" fmla="*/ 88352 w 105189"/>
                <a:gd name="connsiteY21" fmla="*/ 18754 h 158783"/>
                <a:gd name="connsiteX22" fmla="*/ 86352 w 105189"/>
                <a:gd name="connsiteY22" fmla="*/ 16753 h 158783"/>
                <a:gd name="connsiteX23" fmla="*/ 18754 w 105189"/>
                <a:gd name="connsiteY23" fmla="*/ 16753 h 158783"/>
                <a:gd name="connsiteX24" fmla="*/ 16754 w 105189"/>
                <a:gd name="connsiteY24" fmla="*/ 18754 h 158783"/>
                <a:gd name="connsiteX25" fmla="*/ 16754 w 105189"/>
                <a:gd name="connsiteY25" fmla="*/ 69015 h 158783"/>
                <a:gd name="connsiteX26" fmla="*/ 18754 w 105189"/>
                <a:gd name="connsiteY26" fmla="*/ 71015 h 158783"/>
                <a:gd name="connsiteX27" fmla="*/ 86352 w 105189"/>
                <a:gd name="connsiteY27" fmla="*/ 71015 h 158783"/>
                <a:gd name="connsiteX28" fmla="*/ 105106 w 105189"/>
                <a:gd name="connsiteY28" fmla="*/ 89853 h 158783"/>
                <a:gd name="connsiteX29" fmla="*/ 105106 w 105189"/>
                <a:gd name="connsiteY29" fmla="*/ 140113 h 158783"/>
                <a:gd name="connsiteX30" fmla="*/ 86352 w 105189"/>
                <a:gd name="connsiteY30" fmla="*/ 158784 h 15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5189" h="158783">
                  <a:moveTo>
                    <a:pt x="86352" y="158784"/>
                  </a:moveTo>
                  <a:lnTo>
                    <a:pt x="18754" y="158784"/>
                  </a:lnTo>
                  <a:cubicBezTo>
                    <a:pt x="8418" y="158784"/>
                    <a:pt x="0" y="150365"/>
                    <a:pt x="0" y="140030"/>
                  </a:cubicBezTo>
                  <a:lnTo>
                    <a:pt x="0" y="123526"/>
                  </a:lnTo>
                  <a:cubicBezTo>
                    <a:pt x="0" y="118859"/>
                    <a:pt x="3751" y="115108"/>
                    <a:pt x="8418" y="115108"/>
                  </a:cubicBezTo>
                  <a:cubicBezTo>
                    <a:pt x="13086" y="115108"/>
                    <a:pt x="16837" y="118859"/>
                    <a:pt x="16837" y="123526"/>
                  </a:cubicBezTo>
                  <a:lnTo>
                    <a:pt x="16837" y="140030"/>
                  </a:lnTo>
                  <a:cubicBezTo>
                    <a:pt x="16837" y="141114"/>
                    <a:pt x="17754" y="142030"/>
                    <a:pt x="18837" y="142030"/>
                  </a:cubicBezTo>
                  <a:lnTo>
                    <a:pt x="86435" y="142030"/>
                  </a:lnTo>
                  <a:cubicBezTo>
                    <a:pt x="87519" y="142030"/>
                    <a:pt x="88436" y="141114"/>
                    <a:pt x="88436" y="140030"/>
                  </a:cubicBezTo>
                  <a:lnTo>
                    <a:pt x="88436" y="89769"/>
                  </a:lnTo>
                  <a:cubicBezTo>
                    <a:pt x="88436" y="88686"/>
                    <a:pt x="87519" y="87769"/>
                    <a:pt x="86435" y="87769"/>
                  </a:cubicBezTo>
                  <a:lnTo>
                    <a:pt x="18837" y="87769"/>
                  </a:lnTo>
                  <a:cubicBezTo>
                    <a:pt x="8502" y="87769"/>
                    <a:pt x="83" y="79350"/>
                    <a:pt x="83" y="69015"/>
                  </a:cubicBezTo>
                  <a:lnTo>
                    <a:pt x="83" y="18754"/>
                  </a:lnTo>
                  <a:cubicBezTo>
                    <a:pt x="83" y="8418"/>
                    <a:pt x="8502" y="0"/>
                    <a:pt x="18837" y="0"/>
                  </a:cubicBezTo>
                  <a:lnTo>
                    <a:pt x="86435" y="0"/>
                  </a:lnTo>
                  <a:cubicBezTo>
                    <a:pt x="96771" y="0"/>
                    <a:pt x="105189" y="8418"/>
                    <a:pt x="105189" y="18754"/>
                  </a:cubicBezTo>
                  <a:lnTo>
                    <a:pt x="105189" y="35257"/>
                  </a:lnTo>
                  <a:cubicBezTo>
                    <a:pt x="105189" y="39925"/>
                    <a:pt x="101438" y="43676"/>
                    <a:pt x="96771" y="43676"/>
                  </a:cubicBezTo>
                  <a:cubicBezTo>
                    <a:pt x="92103" y="43676"/>
                    <a:pt x="88352" y="39925"/>
                    <a:pt x="88352" y="35257"/>
                  </a:cubicBezTo>
                  <a:lnTo>
                    <a:pt x="88352" y="18754"/>
                  </a:lnTo>
                  <a:cubicBezTo>
                    <a:pt x="88352" y="17670"/>
                    <a:pt x="87435" y="16753"/>
                    <a:pt x="86352" y="16753"/>
                  </a:cubicBezTo>
                  <a:lnTo>
                    <a:pt x="18754" y="16753"/>
                  </a:lnTo>
                  <a:cubicBezTo>
                    <a:pt x="17670" y="16753"/>
                    <a:pt x="16754" y="17670"/>
                    <a:pt x="16754" y="18754"/>
                  </a:cubicBezTo>
                  <a:lnTo>
                    <a:pt x="16754" y="69015"/>
                  </a:lnTo>
                  <a:cubicBezTo>
                    <a:pt x="16754" y="70098"/>
                    <a:pt x="17670" y="71015"/>
                    <a:pt x="18754" y="71015"/>
                  </a:cubicBezTo>
                  <a:lnTo>
                    <a:pt x="86352" y="71015"/>
                  </a:lnTo>
                  <a:cubicBezTo>
                    <a:pt x="96687" y="71015"/>
                    <a:pt x="105106" y="79434"/>
                    <a:pt x="105106" y="89853"/>
                  </a:cubicBezTo>
                  <a:lnTo>
                    <a:pt x="105106" y="140113"/>
                  </a:lnTo>
                  <a:cubicBezTo>
                    <a:pt x="105189" y="150365"/>
                    <a:pt x="96771" y="158784"/>
                    <a:pt x="86352" y="158784"/>
                  </a:cubicBezTo>
                  <a:close/>
                </a:path>
              </a:pathLst>
            </a:custGeom>
            <a:grpFill/>
            <a:ln w="8334" cap="flat">
              <a:noFill/>
              <a:prstDash val="solid"/>
              <a:miter/>
            </a:ln>
          </p:spPr>
          <p:txBody>
            <a:bodyPr rtlCol="0" anchor="ctr"/>
            <a:lstStyle/>
            <a:p>
              <a:endParaRPr lang="en-US"/>
            </a:p>
          </p:txBody>
        </p:sp>
        <p:sp>
          <p:nvSpPr>
            <p:cNvPr id="1435" name="Forma libre: forma 1434">
              <a:extLst>
                <a:ext uri="{FF2B5EF4-FFF2-40B4-BE49-F238E27FC236}">
                  <a16:creationId xmlns:a16="http://schemas.microsoft.com/office/drawing/2014/main" id="{4D6EDE5F-11F1-4034-99AE-3D92B9B9D5CD}"/>
                </a:ext>
              </a:extLst>
            </p:cNvPr>
            <p:cNvSpPr/>
            <p:nvPr/>
          </p:nvSpPr>
          <p:spPr>
            <a:xfrm>
              <a:off x="7144642" y="5138156"/>
              <a:ext cx="16836" cy="188040"/>
            </a:xfrm>
            <a:custGeom>
              <a:avLst/>
              <a:gdLst>
                <a:gd name="connsiteX0" fmla="*/ 8418 w 16836"/>
                <a:gd name="connsiteY0" fmla="*/ 188040 h 188040"/>
                <a:gd name="connsiteX1" fmla="*/ 0 w 16836"/>
                <a:gd name="connsiteY1" fmla="*/ 179622 h 188040"/>
                <a:gd name="connsiteX2" fmla="*/ 0 w 16836"/>
                <a:gd name="connsiteY2" fmla="*/ 8419 h 188040"/>
                <a:gd name="connsiteX3" fmla="*/ 8418 w 16836"/>
                <a:gd name="connsiteY3" fmla="*/ 0 h 188040"/>
                <a:gd name="connsiteX4" fmla="*/ 16837 w 16836"/>
                <a:gd name="connsiteY4" fmla="*/ 8419 h 188040"/>
                <a:gd name="connsiteX5" fmla="*/ 16837 w 16836"/>
                <a:gd name="connsiteY5" fmla="*/ 179622 h 188040"/>
                <a:gd name="connsiteX6" fmla="*/ 8418 w 16836"/>
                <a:gd name="connsiteY6" fmla="*/ 188040 h 18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88040">
                  <a:moveTo>
                    <a:pt x="8418" y="188040"/>
                  </a:moveTo>
                  <a:cubicBezTo>
                    <a:pt x="3751" y="188040"/>
                    <a:pt x="0" y="184289"/>
                    <a:pt x="0" y="179622"/>
                  </a:cubicBezTo>
                  <a:lnTo>
                    <a:pt x="0" y="8419"/>
                  </a:lnTo>
                  <a:cubicBezTo>
                    <a:pt x="0" y="3751"/>
                    <a:pt x="3751" y="0"/>
                    <a:pt x="8418" y="0"/>
                  </a:cubicBezTo>
                  <a:cubicBezTo>
                    <a:pt x="13086" y="0"/>
                    <a:pt x="16837" y="3751"/>
                    <a:pt x="16837" y="8419"/>
                  </a:cubicBezTo>
                  <a:lnTo>
                    <a:pt x="16837" y="179622"/>
                  </a:lnTo>
                  <a:cubicBezTo>
                    <a:pt x="16754" y="184289"/>
                    <a:pt x="13003" y="188040"/>
                    <a:pt x="8418" y="188040"/>
                  </a:cubicBezTo>
                  <a:close/>
                </a:path>
              </a:pathLst>
            </a:custGeom>
            <a:grpFill/>
            <a:ln w="8334" cap="flat">
              <a:noFill/>
              <a:prstDash val="solid"/>
              <a:miter/>
            </a:ln>
          </p:spPr>
          <p:txBody>
            <a:bodyPr rtlCol="0" anchor="ctr"/>
            <a:lstStyle/>
            <a:p>
              <a:endParaRPr lang="en-US"/>
            </a:p>
          </p:txBody>
        </p:sp>
        <p:sp>
          <p:nvSpPr>
            <p:cNvPr id="1436" name="Forma libre: forma 1435">
              <a:extLst>
                <a:ext uri="{FF2B5EF4-FFF2-40B4-BE49-F238E27FC236}">
                  <a16:creationId xmlns:a16="http://schemas.microsoft.com/office/drawing/2014/main" id="{9636DA36-447C-493D-9D81-5F133E4EDDAD}"/>
                </a:ext>
              </a:extLst>
            </p:cNvPr>
            <p:cNvSpPr/>
            <p:nvPr/>
          </p:nvSpPr>
          <p:spPr>
            <a:xfrm>
              <a:off x="6881502" y="4989041"/>
              <a:ext cx="473018" cy="505275"/>
            </a:xfrm>
            <a:custGeom>
              <a:avLst/>
              <a:gdLst>
                <a:gd name="connsiteX0" fmla="*/ 464600 w 473018"/>
                <a:gd name="connsiteY0" fmla="*/ 505275 h 505275"/>
                <a:gd name="connsiteX1" fmla="*/ 78434 w 473018"/>
                <a:gd name="connsiteY1" fmla="*/ 505275 h 505275"/>
                <a:gd name="connsiteX2" fmla="*/ 70015 w 473018"/>
                <a:gd name="connsiteY2" fmla="*/ 496857 h 505275"/>
                <a:gd name="connsiteX3" fmla="*/ 70015 w 473018"/>
                <a:gd name="connsiteY3" fmla="*/ 130195 h 505275"/>
                <a:gd name="connsiteX4" fmla="*/ 8418 w 473018"/>
                <a:gd name="connsiteY4" fmla="*/ 130195 h 505275"/>
                <a:gd name="connsiteX5" fmla="*/ 0 w 473018"/>
                <a:gd name="connsiteY5" fmla="*/ 121776 h 505275"/>
                <a:gd name="connsiteX6" fmla="*/ 121776 w 473018"/>
                <a:gd name="connsiteY6" fmla="*/ 0 h 505275"/>
                <a:gd name="connsiteX7" fmla="*/ 387667 w 473018"/>
                <a:gd name="connsiteY7" fmla="*/ 0 h 505275"/>
                <a:gd name="connsiteX8" fmla="*/ 473018 w 473018"/>
                <a:gd name="connsiteY8" fmla="*/ 85352 h 505275"/>
                <a:gd name="connsiteX9" fmla="*/ 473018 w 473018"/>
                <a:gd name="connsiteY9" fmla="*/ 496773 h 505275"/>
                <a:gd name="connsiteX10" fmla="*/ 464600 w 473018"/>
                <a:gd name="connsiteY10" fmla="*/ 505275 h 505275"/>
                <a:gd name="connsiteX11" fmla="*/ 86769 w 473018"/>
                <a:gd name="connsiteY11" fmla="*/ 488438 h 505275"/>
                <a:gd name="connsiteX12" fmla="*/ 456265 w 473018"/>
                <a:gd name="connsiteY12" fmla="*/ 488438 h 505275"/>
                <a:gd name="connsiteX13" fmla="*/ 456265 w 473018"/>
                <a:gd name="connsiteY13" fmla="*/ 85435 h 505275"/>
                <a:gd name="connsiteX14" fmla="*/ 387667 w 473018"/>
                <a:gd name="connsiteY14" fmla="*/ 16837 h 505275"/>
                <a:gd name="connsiteX15" fmla="*/ 319069 w 473018"/>
                <a:gd name="connsiteY15" fmla="*/ 85435 h 505275"/>
                <a:gd name="connsiteX16" fmla="*/ 319069 w 473018"/>
                <a:gd name="connsiteY16" fmla="*/ 121859 h 505275"/>
                <a:gd name="connsiteX17" fmla="*/ 310650 w 473018"/>
                <a:gd name="connsiteY17" fmla="*/ 130278 h 505275"/>
                <a:gd name="connsiteX18" fmla="*/ 86769 w 473018"/>
                <a:gd name="connsiteY18" fmla="*/ 130278 h 505275"/>
                <a:gd name="connsiteX19" fmla="*/ 86769 w 473018"/>
                <a:gd name="connsiteY19" fmla="*/ 488438 h 505275"/>
                <a:gd name="connsiteX20" fmla="*/ 17170 w 473018"/>
                <a:gd name="connsiteY20" fmla="*/ 113441 h 505275"/>
                <a:gd name="connsiteX21" fmla="*/ 302315 w 473018"/>
                <a:gd name="connsiteY21" fmla="*/ 113441 h 505275"/>
                <a:gd name="connsiteX22" fmla="*/ 302315 w 473018"/>
                <a:gd name="connsiteY22" fmla="*/ 85435 h 505275"/>
                <a:gd name="connsiteX23" fmla="*/ 336906 w 473018"/>
                <a:gd name="connsiteY23" fmla="*/ 16837 h 505275"/>
                <a:gd name="connsiteX24" fmla="*/ 121776 w 473018"/>
                <a:gd name="connsiteY24" fmla="*/ 16837 h 505275"/>
                <a:gd name="connsiteX25" fmla="*/ 17170 w 473018"/>
                <a:gd name="connsiteY25" fmla="*/ 113441 h 50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3018" h="505275">
                  <a:moveTo>
                    <a:pt x="464600" y="505275"/>
                  </a:moveTo>
                  <a:lnTo>
                    <a:pt x="78434" y="505275"/>
                  </a:lnTo>
                  <a:cubicBezTo>
                    <a:pt x="73766" y="505275"/>
                    <a:pt x="70015" y="501524"/>
                    <a:pt x="70015" y="496857"/>
                  </a:cubicBezTo>
                  <a:lnTo>
                    <a:pt x="70015" y="130195"/>
                  </a:lnTo>
                  <a:lnTo>
                    <a:pt x="8418" y="130195"/>
                  </a:lnTo>
                  <a:cubicBezTo>
                    <a:pt x="3751" y="130195"/>
                    <a:pt x="0" y="126444"/>
                    <a:pt x="0" y="121776"/>
                  </a:cubicBezTo>
                  <a:cubicBezTo>
                    <a:pt x="0" y="54678"/>
                    <a:pt x="54595" y="0"/>
                    <a:pt x="121776" y="0"/>
                  </a:cubicBezTo>
                  <a:lnTo>
                    <a:pt x="387667" y="0"/>
                  </a:lnTo>
                  <a:cubicBezTo>
                    <a:pt x="434760" y="0"/>
                    <a:pt x="473018" y="38258"/>
                    <a:pt x="473018" y="85352"/>
                  </a:cubicBezTo>
                  <a:lnTo>
                    <a:pt x="473018" y="496773"/>
                  </a:lnTo>
                  <a:cubicBezTo>
                    <a:pt x="473018" y="501524"/>
                    <a:pt x="469267" y="505275"/>
                    <a:pt x="464600" y="505275"/>
                  </a:cubicBezTo>
                  <a:close/>
                  <a:moveTo>
                    <a:pt x="86769" y="488438"/>
                  </a:moveTo>
                  <a:lnTo>
                    <a:pt x="456265" y="488438"/>
                  </a:lnTo>
                  <a:lnTo>
                    <a:pt x="456265" y="85435"/>
                  </a:lnTo>
                  <a:cubicBezTo>
                    <a:pt x="456265" y="47594"/>
                    <a:pt x="425508" y="16837"/>
                    <a:pt x="387667" y="16837"/>
                  </a:cubicBezTo>
                  <a:cubicBezTo>
                    <a:pt x="349825" y="16837"/>
                    <a:pt x="319069" y="47594"/>
                    <a:pt x="319069" y="85435"/>
                  </a:cubicBezTo>
                  <a:lnTo>
                    <a:pt x="319069" y="121859"/>
                  </a:lnTo>
                  <a:cubicBezTo>
                    <a:pt x="319069" y="126527"/>
                    <a:pt x="315318" y="130278"/>
                    <a:pt x="310650" y="130278"/>
                  </a:cubicBezTo>
                  <a:lnTo>
                    <a:pt x="86769" y="130278"/>
                  </a:lnTo>
                  <a:lnTo>
                    <a:pt x="86769" y="488438"/>
                  </a:lnTo>
                  <a:close/>
                  <a:moveTo>
                    <a:pt x="17170" y="113441"/>
                  </a:moveTo>
                  <a:lnTo>
                    <a:pt x="302315" y="113441"/>
                  </a:lnTo>
                  <a:lnTo>
                    <a:pt x="302315" y="85435"/>
                  </a:lnTo>
                  <a:cubicBezTo>
                    <a:pt x="302315" y="57346"/>
                    <a:pt x="315901" y="32424"/>
                    <a:pt x="336906" y="16837"/>
                  </a:cubicBezTo>
                  <a:lnTo>
                    <a:pt x="121776" y="16837"/>
                  </a:lnTo>
                  <a:cubicBezTo>
                    <a:pt x="66764" y="16837"/>
                    <a:pt x="21421" y="59513"/>
                    <a:pt x="17170" y="113441"/>
                  </a:cubicBezTo>
                  <a:close/>
                </a:path>
              </a:pathLst>
            </a:custGeom>
            <a:grpFill/>
            <a:ln w="8334" cap="flat">
              <a:noFill/>
              <a:prstDash val="solid"/>
              <a:miter/>
            </a:ln>
          </p:spPr>
          <p:txBody>
            <a:bodyPr rtlCol="0" anchor="ctr"/>
            <a:lstStyle/>
            <a:p>
              <a:endParaRPr lang="en-US"/>
            </a:p>
          </p:txBody>
        </p:sp>
        <p:sp>
          <p:nvSpPr>
            <p:cNvPr id="1437" name="Forma libre: forma 1436">
              <a:extLst>
                <a:ext uri="{FF2B5EF4-FFF2-40B4-BE49-F238E27FC236}">
                  <a16:creationId xmlns:a16="http://schemas.microsoft.com/office/drawing/2014/main" id="{6757F246-D19A-4EDE-BF47-A846EB7643BA}"/>
                </a:ext>
              </a:extLst>
            </p:cNvPr>
            <p:cNvSpPr/>
            <p:nvPr/>
          </p:nvSpPr>
          <p:spPr>
            <a:xfrm>
              <a:off x="7002862" y="5355036"/>
              <a:ext cx="300231" cy="16837"/>
            </a:xfrm>
            <a:custGeom>
              <a:avLst/>
              <a:gdLst>
                <a:gd name="connsiteX0" fmla="*/ 291813 w 300231"/>
                <a:gd name="connsiteY0" fmla="*/ 16837 h 16837"/>
                <a:gd name="connsiteX1" fmla="*/ 8418 w 300231"/>
                <a:gd name="connsiteY1" fmla="*/ 16837 h 16837"/>
                <a:gd name="connsiteX2" fmla="*/ 0 w 300231"/>
                <a:gd name="connsiteY2" fmla="*/ 8419 h 16837"/>
                <a:gd name="connsiteX3" fmla="*/ 8418 w 300231"/>
                <a:gd name="connsiteY3" fmla="*/ 0 h 16837"/>
                <a:gd name="connsiteX4" fmla="*/ 291813 w 300231"/>
                <a:gd name="connsiteY4" fmla="*/ 0 h 16837"/>
                <a:gd name="connsiteX5" fmla="*/ 300231 w 300231"/>
                <a:gd name="connsiteY5" fmla="*/ 8419 h 16837"/>
                <a:gd name="connsiteX6" fmla="*/ 291813 w 300231"/>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231" h="16837">
                  <a:moveTo>
                    <a:pt x="291813" y="16837"/>
                  </a:moveTo>
                  <a:lnTo>
                    <a:pt x="8418" y="16837"/>
                  </a:lnTo>
                  <a:cubicBezTo>
                    <a:pt x="3751" y="16837"/>
                    <a:pt x="0" y="13086"/>
                    <a:pt x="0" y="8419"/>
                  </a:cubicBezTo>
                  <a:cubicBezTo>
                    <a:pt x="0" y="3751"/>
                    <a:pt x="3751" y="0"/>
                    <a:pt x="8418" y="0"/>
                  </a:cubicBezTo>
                  <a:lnTo>
                    <a:pt x="291813" y="0"/>
                  </a:lnTo>
                  <a:cubicBezTo>
                    <a:pt x="296480" y="0"/>
                    <a:pt x="300231" y="3751"/>
                    <a:pt x="300231" y="8419"/>
                  </a:cubicBezTo>
                  <a:cubicBezTo>
                    <a:pt x="300231" y="13086"/>
                    <a:pt x="296480" y="16837"/>
                    <a:pt x="291813" y="16837"/>
                  </a:cubicBezTo>
                  <a:close/>
                </a:path>
              </a:pathLst>
            </a:custGeom>
            <a:grpFill/>
            <a:ln w="8334" cap="flat">
              <a:noFill/>
              <a:prstDash val="solid"/>
              <a:miter/>
            </a:ln>
          </p:spPr>
          <p:txBody>
            <a:bodyPr rtlCol="0" anchor="ctr"/>
            <a:lstStyle/>
            <a:p>
              <a:endParaRPr lang="en-US"/>
            </a:p>
          </p:txBody>
        </p:sp>
        <p:sp>
          <p:nvSpPr>
            <p:cNvPr id="1438" name="Forma libre: forma 1437">
              <a:extLst>
                <a:ext uri="{FF2B5EF4-FFF2-40B4-BE49-F238E27FC236}">
                  <a16:creationId xmlns:a16="http://schemas.microsoft.com/office/drawing/2014/main" id="{66565351-B98B-44FA-8474-434167BEAADC}"/>
                </a:ext>
              </a:extLst>
            </p:cNvPr>
            <p:cNvSpPr/>
            <p:nvPr/>
          </p:nvSpPr>
          <p:spPr>
            <a:xfrm>
              <a:off x="7002862" y="5417967"/>
              <a:ext cx="300231" cy="16836"/>
            </a:xfrm>
            <a:custGeom>
              <a:avLst/>
              <a:gdLst>
                <a:gd name="connsiteX0" fmla="*/ 291813 w 300231"/>
                <a:gd name="connsiteY0" fmla="*/ 16837 h 16836"/>
                <a:gd name="connsiteX1" fmla="*/ 8418 w 300231"/>
                <a:gd name="connsiteY1" fmla="*/ 16837 h 16836"/>
                <a:gd name="connsiteX2" fmla="*/ 0 w 300231"/>
                <a:gd name="connsiteY2" fmla="*/ 8418 h 16836"/>
                <a:gd name="connsiteX3" fmla="*/ 8418 w 300231"/>
                <a:gd name="connsiteY3" fmla="*/ 0 h 16836"/>
                <a:gd name="connsiteX4" fmla="*/ 291813 w 300231"/>
                <a:gd name="connsiteY4" fmla="*/ 0 h 16836"/>
                <a:gd name="connsiteX5" fmla="*/ 300231 w 300231"/>
                <a:gd name="connsiteY5" fmla="*/ 8418 h 16836"/>
                <a:gd name="connsiteX6" fmla="*/ 291813 w 300231"/>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231" h="16836">
                  <a:moveTo>
                    <a:pt x="291813" y="16837"/>
                  </a:moveTo>
                  <a:lnTo>
                    <a:pt x="8418" y="16837"/>
                  </a:lnTo>
                  <a:cubicBezTo>
                    <a:pt x="3751" y="16837"/>
                    <a:pt x="0" y="13086"/>
                    <a:pt x="0" y="8418"/>
                  </a:cubicBezTo>
                  <a:cubicBezTo>
                    <a:pt x="0" y="3751"/>
                    <a:pt x="3751" y="0"/>
                    <a:pt x="8418" y="0"/>
                  </a:cubicBezTo>
                  <a:lnTo>
                    <a:pt x="291813" y="0"/>
                  </a:lnTo>
                  <a:cubicBezTo>
                    <a:pt x="296480" y="0"/>
                    <a:pt x="300231" y="3751"/>
                    <a:pt x="300231" y="8418"/>
                  </a:cubicBezTo>
                  <a:cubicBezTo>
                    <a:pt x="300231" y="13086"/>
                    <a:pt x="296480" y="16837"/>
                    <a:pt x="291813" y="16837"/>
                  </a:cubicBezTo>
                  <a:close/>
                </a:path>
              </a:pathLst>
            </a:custGeom>
            <a:grpFill/>
            <a:ln w="8334" cap="flat">
              <a:noFill/>
              <a:prstDash val="solid"/>
              <a:miter/>
            </a:ln>
          </p:spPr>
          <p:txBody>
            <a:bodyPr rtlCol="0" anchor="ctr"/>
            <a:lstStyle/>
            <a:p>
              <a:endParaRPr lang="en-US"/>
            </a:p>
          </p:txBody>
        </p:sp>
        <p:sp>
          <p:nvSpPr>
            <p:cNvPr id="1439" name="Forma libre: forma 1438">
              <a:extLst>
                <a:ext uri="{FF2B5EF4-FFF2-40B4-BE49-F238E27FC236}">
                  <a16:creationId xmlns:a16="http://schemas.microsoft.com/office/drawing/2014/main" id="{17E4568D-1E0F-4E6A-9438-BAE57CBA3944}"/>
                </a:ext>
              </a:extLst>
            </p:cNvPr>
            <p:cNvSpPr/>
            <p:nvPr/>
          </p:nvSpPr>
          <p:spPr>
            <a:xfrm>
              <a:off x="6979023" y="5059889"/>
              <a:ext cx="221880" cy="16837"/>
            </a:xfrm>
            <a:custGeom>
              <a:avLst/>
              <a:gdLst>
                <a:gd name="connsiteX0" fmla="*/ 213463 w 221880"/>
                <a:gd name="connsiteY0" fmla="*/ 16837 h 16837"/>
                <a:gd name="connsiteX1" fmla="*/ 8418 w 221880"/>
                <a:gd name="connsiteY1" fmla="*/ 16837 h 16837"/>
                <a:gd name="connsiteX2" fmla="*/ 0 w 221880"/>
                <a:gd name="connsiteY2" fmla="*/ 8419 h 16837"/>
                <a:gd name="connsiteX3" fmla="*/ 8418 w 221880"/>
                <a:gd name="connsiteY3" fmla="*/ 0 h 16837"/>
                <a:gd name="connsiteX4" fmla="*/ 213463 w 221880"/>
                <a:gd name="connsiteY4" fmla="*/ 0 h 16837"/>
                <a:gd name="connsiteX5" fmla="*/ 221881 w 221880"/>
                <a:gd name="connsiteY5" fmla="*/ 8419 h 16837"/>
                <a:gd name="connsiteX6" fmla="*/ 213463 w 221880"/>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880" h="16837">
                  <a:moveTo>
                    <a:pt x="213463" y="16837"/>
                  </a:moveTo>
                  <a:lnTo>
                    <a:pt x="8418" y="16837"/>
                  </a:lnTo>
                  <a:cubicBezTo>
                    <a:pt x="3751" y="16837"/>
                    <a:pt x="0" y="13086"/>
                    <a:pt x="0" y="8419"/>
                  </a:cubicBezTo>
                  <a:cubicBezTo>
                    <a:pt x="0" y="3751"/>
                    <a:pt x="3751" y="0"/>
                    <a:pt x="8418" y="0"/>
                  </a:cubicBezTo>
                  <a:lnTo>
                    <a:pt x="213463" y="0"/>
                  </a:lnTo>
                  <a:cubicBezTo>
                    <a:pt x="218130" y="0"/>
                    <a:pt x="221881" y="3751"/>
                    <a:pt x="221881" y="8419"/>
                  </a:cubicBezTo>
                  <a:cubicBezTo>
                    <a:pt x="221798" y="13086"/>
                    <a:pt x="218047" y="16837"/>
                    <a:pt x="213463" y="16837"/>
                  </a:cubicBezTo>
                  <a:close/>
                </a:path>
              </a:pathLst>
            </a:custGeom>
            <a:grpFill/>
            <a:ln w="8334" cap="flat">
              <a:noFill/>
              <a:prstDash val="solid"/>
              <a:miter/>
            </a:ln>
          </p:spPr>
          <p:txBody>
            <a:bodyPr rtlCol="0" anchor="ctr"/>
            <a:lstStyle/>
            <a:p>
              <a:endParaRPr lang="en-US"/>
            </a:p>
          </p:txBody>
        </p:sp>
      </p:grpSp>
      <p:grpSp>
        <p:nvGrpSpPr>
          <p:cNvPr id="1440" name="Gráfico 5">
            <a:extLst>
              <a:ext uri="{FF2B5EF4-FFF2-40B4-BE49-F238E27FC236}">
                <a16:creationId xmlns:a16="http://schemas.microsoft.com/office/drawing/2014/main" id="{FAD80566-CBB8-4A2F-A3FC-A3CE55135629}"/>
              </a:ext>
            </a:extLst>
          </p:cNvPr>
          <p:cNvGrpSpPr/>
          <p:nvPr/>
        </p:nvGrpSpPr>
        <p:grpSpPr>
          <a:xfrm>
            <a:off x="6199106" y="4483349"/>
            <a:ext cx="506192" cy="338406"/>
            <a:chOff x="6199106" y="4483349"/>
            <a:chExt cx="506192" cy="338406"/>
          </a:xfrm>
          <a:solidFill>
            <a:srgbClr val="000000"/>
          </a:solidFill>
        </p:grpSpPr>
        <p:sp>
          <p:nvSpPr>
            <p:cNvPr id="1441" name="Forma libre: forma 1440">
              <a:extLst>
                <a:ext uri="{FF2B5EF4-FFF2-40B4-BE49-F238E27FC236}">
                  <a16:creationId xmlns:a16="http://schemas.microsoft.com/office/drawing/2014/main" id="{ECDC1EEF-402D-4F91-8332-D2A1FFFDE571}"/>
                </a:ext>
              </a:extLst>
            </p:cNvPr>
            <p:cNvSpPr/>
            <p:nvPr/>
          </p:nvSpPr>
          <p:spPr>
            <a:xfrm>
              <a:off x="6199106" y="4483349"/>
              <a:ext cx="506192" cy="338406"/>
            </a:xfrm>
            <a:custGeom>
              <a:avLst/>
              <a:gdLst>
                <a:gd name="connsiteX0" fmla="*/ 447429 w 506192"/>
                <a:gd name="connsiteY0" fmla="*/ 338406 h 338406"/>
                <a:gd name="connsiteX1" fmla="*/ 58763 w 506192"/>
                <a:gd name="connsiteY1" fmla="*/ 338406 h 338406"/>
                <a:gd name="connsiteX2" fmla="*/ 0 w 506192"/>
                <a:gd name="connsiteY2" fmla="*/ 279643 h 338406"/>
                <a:gd name="connsiteX3" fmla="*/ 0 w 506192"/>
                <a:gd name="connsiteY3" fmla="*/ 58763 h 338406"/>
                <a:gd name="connsiteX4" fmla="*/ 58763 w 506192"/>
                <a:gd name="connsiteY4" fmla="*/ 0 h 338406"/>
                <a:gd name="connsiteX5" fmla="*/ 447429 w 506192"/>
                <a:gd name="connsiteY5" fmla="*/ 0 h 338406"/>
                <a:gd name="connsiteX6" fmla="*/ 506192 w 506192"/>
                <a:gd name="connsiteY6" fmla="*/ 58763 h 338406"/>
                <a:gd name="connsiteX7" fmla="*/ 506192 w 506192"/>
                <a:gd name="connsiteY7" fmla="*/ 279643 h 338406"/>
                <a:gd name="connsiteX8" fmla="*/ 447429 w 506192"/>
                <a:gd name="connsiteY8" fmla="*/ 338406 h 338406"/>
                <a:gd name="connsiteX9" fmla="*/ 58763 w 506192"/>
                <a:gd name="connsiteY9" fmla="*/ 16837 h 338406"/>
                <a:gd name="connsiteX10" fmla="*/ 16837 w 506192"/>
                <a:gd name="connsiteY10" fmla="*/ 58763 h 338406"/>
                <a:gd name="connsiteX11" fmla="*/ 16837 w 506192"/>
                <a:gd name="connsiteY11" fmla="*/ 279643 h 338406"/>
                <a:gd name="connsiteX12" fmla="*/ 58763 w 506192"/>
                <a:gd name="connsiteY12" fmla="*/ 321569 h 338406"/>
                <a:gd name="connsiteX13" fmla="*/ 447429 w 506192"/>
                <a:gd name="connsiteY13" fmla="*/ 321569 h 338406"/>
                <a:gd name="connsiteX14" fmla="*/ 489355 w 506192"/>
                <a:gd name="connsiteY14" fmla="*/ 279643 h 338406"/>
                <a:gd name="connsiteX15" fmla="*/ 489355 w 506192"/>
                <a:gd name="connsiteY15" fmla="*/ 58763 h 338406"/>
                <a:gd name="connsiteX16" fmla="*/ 447429 w 506192"/>
                <a:gd name="connsiteY16" fmla="*/ 16837 h 338406"/>
                <a:gd name="connsiteX17" fmla="*/ 58763 w 506192"/>
                <a:gd name="connsiteY17" fmla="*/ 16837 h 33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6192" h="338406">
                  <a:moveTo>
                    <a:pt x="447429" y="338406"/>
                  </a:moveTo>
                  <a:lnTo>
                    <a:pt x="58763" y="338406"/>
                  </a:lnTo>
                  <a:cubicBezTo>
                    <a:pt x="26422" y="338406"/>
                    <a:pt x="0" y="312067"/>
                    <a:pt x="0" y="279643"/>
                  </a:cubicBezTo>
                  <a:lnTo>
                    <a:pt x="0" y="58763"/>
                  </a:lnTo>
                  <a:cubicBezTo>
                    <a:pt x="0" y="26339"/>
                    <a:pt x="26339" y="0"/>
                    <a:pt x="58763" y="0"/>
                  </a:cubicBezTo>
                  <a:lnTo>
                    <a:pt x="447429" y="0"/>
                  </a:lnTo>
                  <a:cubicBezTo>
                    <a:pt x="479770" y="0"/>
                    <a:pt x="506192" y="26339"/>
                    <a:pt x="506192" y="58763"/>
                  </a:cubicBezTo>
                  <a:lnTo>
                    <a:pt x="506192" y="279643"/>
                  </a:lnTo>
                  <a:cubicBezTo>
                    <a:pt x="506109" y="312067"/>
                    <a:pt x="479770" y="338406"/>
                    <a:pt x="447429" y="338406"/>
                  </a:cubicBezTo>
                  <a:close/>
                  <a:moveTo>
                    <a:pt x="58763" y="16837"/>
                  </a:moveTo>
                  <a:cubicBezTo>
                    <a:pt x="35674" y="16837"/>
                    <a:pt x="16837" y="35674"/>
                    <a:pt x="16837" y="58763"/>
                  </a:cubicBezTo>
                  <a:lnTo>
                    <a:pt x="16837" y="279643"/>
                  </a:lnTo>
                  <a:cubicBezTo>
                    <a:pt x="16837" y="302732"/>
                    <a:pt x="35674" y="321569"/>
                    <a:pt x="58763" y="321569"/>
                  </a:cubicBezTo>
                  <a:lnTo>
                    <a:pt x="447429" y="321569"/>
                  </a:lnTo>
                  <a:cubicBezTo>
                    <a:pt x="470518" y="321569"/>
                    <a:pt x="489355" y="302732"/>
                    <a:pt x="489355" y="279643"/>
                  </a:cubicBezTo>
                  <a:lnTo>
                    <a:pt x="489355" y="58763"/>
                  </a:lnTo>
                  <a:cubicBezTo>
                    <a:pt x="489355" y="35674"/>
                    <a:pt x="470518" y="16837"/>
                    <a:pt x="447429" y="16837"/>
                  </a:cubicBezTo>
                  <a:lnTo>
                    <a:pt x="58763" y="16837"/>
                  </a:lnTo>
                  <a:close/>
                </a:path>
              </a:pathLst>
            </a:custGeom>
            <a:grpFill/>
            <a:ln w="8334" cap="flat">
              <a:noFill/>
              <a:prstDash val="solid"/>
              <a:miter/>
            </a:ln>
          </p:spPr>
          <p:txBody>
            <a:bodyPr rtlCol="0" anchor="ctr"/>
            <a:lstStyle/>
            <a:p>
              <a:endParaRPr lang="en-US"/>
            </a:p>
          </p:txBody>
        </p:sp>
        <p:sp>
          <p:nvSpPr>
            <p:cNvPr id="1442" name="Forma libre: forma 1441">
              <a:extLst>
                <a:ext uri="{FF2B5EF4-FFF2-40B4-BE49-F238E27FC236}">
                  <a16:creationId xmlns:a16="http://schemas.microsoft.com/office/drawing/2014/main" id="{BA2BCB9E-4272-410E-B58E-727289E8899A}"/>
                </a:ext>
              </a:extLst>
            </p:cNvPr>
            <p:cNvSpPr/>
            <p:nvPr/>
          </p:nvSpPr>
          <p:spPr>
            <a:xfrm>
              <a:off x="6257535" y="4677474"/>
              <a:ext cx="57345" cy="97854"/>
            </a:xfrm>
            <a:custGeom>
              <a:avLst/>
              <a:gdLst>
                <a:gd name="connsiteX0" fmla="*/ 28756 w 57345"/>
                <a:gd name="connsiteY0" fmla="*/ 97855 h 97854"/>
                <a:gd name="connsiteX1" fmla="*/ 3751 w 57345"/>
                <a:gd name="connsiteY1" fmla="*/ 83268 h 97854"/>
                <a:gd name="connsiteX2" fmla="*/ 6918 w 57345"/>
                <a:gd name="connsiteY2" fmla="*/ 71849 h 97854"/>
                <a:gd name="connsiteX3" fmla="*/ 18337 w 57345"/>
                <a:gd name="connsiteY3" fmla="*/ 75016 h 97854"/>
                <a:gd name="connsiteX4" fmla="*/ 28673 w 57345"/>
                <a:gd name="connsiteY4" fmla="*/ 81101 h 97854"/>
                <a:gd name="connsiteX5" fmla="*/ 40592 w 57345"/>
                <a:gd name="connsiteY5" fmla="*/ 69265 h 97854"/>
                <a:gd name="connsiteX6" fmla="*/ 28673 w 57345"/>
                <a:gd name="connsiteY6" fmla="*/ 57346 h 97854"/>
                <a:gd name="connsiteX7" fmla="*/ 0 w 57345"/>
                <a:gd name="connsiteY7" fmla="*/ 28673 h 97854"/>
                <a:gd name="connsiteX8" fmla="*/ 28673 w 57345"/>
                <a:gd name="connsiteY8" fmla="*/ 0 h 97854"/>
                <a:gd name="connsiteX9" fmla="*/ 53511 w 57345"/>
                <a:gd name="connsiteY9" fmla="*/ 14420 h 97854"/>
                <a:gd name="connsiteX10" fmla="*/ 50427 w 57345"/>
                <a:gd name="connsiteY10" fmla="*/ 25839 h 97854"/>
                <a:gd name="connsiteX11" fmla="*/ 39008 w 57345"/>
                <a:gd name="connsiteY11" fmla="*/ 22755 h 97854"/>
                <a:gd name="connsiteX12" fmla="*/ 28673 w 57345"/>
                <a:gd name="connsiteY12" fmla="*/ 16754 h 97854"/>
                <a:gd name="connsiteX13" fmla="*/ 16754 w 57345"/>
                <a:gd name="connsiteY13" fmla="*/ 28590 h 97854"/>
                <a:gd name="connsiteX14" fmla="*/ 28673 w 57345"/>
                <a:gd name="connsiteY14" fmla="*/ 40425 h 97854"/>
                <a:gd name="connsiteX15" fmla="*/ 57346 w 57345"/>
                <a:gd name="connsiteY15" fmla="*/ 69098 h 97854"/>
                <a:gd name="connsiteX16" fmla="*/ 28756 w 57345"/>
                <a:gd name="connsiteY16" fmla="*/ 97855 h 9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345" h="97854">
                  <a:moveTo>
                    <a:pt x="28756" y="97855"/>
                  </a:moveTo>
                  <a:cubicBezTo>
                    <a:pt x="18421" y="97855"/>
                    <a:pt x="8835" y="92270"/>
                    <a:pt x="3751" y="83268"/>
                  </a:cubicBezTo>
                  <a:cubicBezTo>
                    <a:pt x="1500" y="79267"/>
                    <a:pt x="2917" y="74099"/>
                    <a:pt x="6918" y="71849"/>
                  </a:cubicBezTo>
                  <a:cubicBezTo>
                    <a:pt x="10919" y="69598"/>
                    <a:pt x="16087" y="71015"/>
                    <a:pt x="18337" y="75016"/>
                  </a:cubicBezTo>
                  <a:cubicBezTo>
                    <a:pt x="20421" y="78767"/>
                    <a:pt x="24422" y="81101"/>
                    <a:pt x="28673" y="81101"/>
                  </a:cubicBezTo>
                  <a:cubicBezTo>
                    <a:pt x="35258" y="81101"/>
                    <a:pt x="40592" y="75766"/>
                    <a:pt x="40592" y="69265"/>
                  </a:cubicBezTo>
                  <a:cubicBezTo>
                    <a:pt x="40592" y="62680"/>
                    <a:pt x="35258" y="57346"/>
                    <a:pt x="28673" y="57346"/>
                  </a:cubicBezTo>
                  <a:cubicBezTo>
                    <a:pt x="12836" y="57346"/>
                    <a:pt x="0" y="44510"/>
                    <a:pt x="0" y="28673"/>
                  </a:cubicBezTo>
                  <a:cubicBezTo>
                    <a:pt x="0" y="12836"/>
                    <a:pt x="12836" y="0"/>
                    <a:pt x="28673" y="0"/>
                  </a:cubicBezTo>
                  <a:cubicBezTo>
                    <a:pt x="38925" y="0"/>
                    <a:pt x="48427" y="5501"/>
                    <a:pt x="53511" y="14420"/>
                  </a:cubicBezTo>
                  <a:cubicBezTo>
                    <a:pt x="55845" y="18421"/>
                    <a:pt x="54428" y="23589"/>
                    <a:pt x="50427" y="25839"/>
                  </a:cubicBezTo>
                  <a:cubicBezTo>
                    <a:pt x="46427" y="28173"/>
                    <a:pt x="41259" y="26756"/>
                    <a:pt x="39008" y="22755"/>
                  </a:cubicBezTo>
                  <a:cubicBezTo>
                    <a:pt x="36925" y="19088"/>
                    <a:pt x="32924" y="16754"/>
                    <a:pt x="28673" y="16754"/>
                  </a:cubicBezTo>
                  <a:cubicBezTo>
                    <a:pt x="22088" y="16754"/>
                    <a:pt x="16754" y="22088"/>
                    <a:pt x="16754" y="28590"/>
                  </a:cubicBezTo>
                  <a:cubicBezTo>
                    <a:pt x="16754" y="35174"/>
                    <a:pt x="22088" y="40425"/>
                    <a:pt x="28673" y="40425"/>
                  </a:cubicBezTo>
                  <a:cubicBezTo>
                    <a:pt x="44510" y="40425"/>
                    <a:pt x="57346" y="53262"/>
                    <a:pt x="57346" y="69098"/>
                  </a:cubicBezTo>
                  <a:cubicBezTo>
                    <a:pt x="57346" y="84935"/>
                    <a:pt x="44593" y="97855"/>
                    <a:pt x="28756" y="97855"/>
                  </a:cubicBezTo>
                  <a:close/>
                </a:path>
              </a:pathLst>
            </a:custGeom>
            <a:grpFill/>
            <a:ln w="8334" cap="flat">
              <a:noFill/>
              <a:prstDash val="solid"/>
              <a:miter/>
            </a:ln>
          </p:spPr>
          <p:txBody>
            <a:bodyPr rtlCol="0" anchor="ctr"/>
            <a:lstStyle/>
            <a:p>
              <a:endParaRPr lang="en-US"/>
            </a:p>
          </p:txBody>
        </p:sp>
        <p:sp>
          <p:nvSpPr>
            <p:cNvPr id="1443" name="Forma libre: forma 1442">
              <a:extLst>
                <a:ext uri="{FF2B5EF4-FFF2-40B4-BE49-F238E27FC236}">
                  <a16:creationId xmlns:a16="http://schemas.microsoft.com/office/drawing/2014/main" id="{046EB578-9E11-4351-B31F-54D54E54F3FD}"/>
                </a:ext>
              </a:extLst>
            </p:cNvPr>
            <p:cNvSpPr/>
            <p:nvPr/>
          </p:nvSpPr>
          <p:spPr>
            <a:xfrm>
              <a:off x="6340469" y="4677474"/>
              <a:ext cx="57345" cy="97854"/>
            </a:xfrm>
            <a:custGeom>
              <a:avLst/>
              <a:gdLst>
                <a:gd name="connsiteX0" fmla="*/ 28756 w 57345"/>
                <a:gd name="connsiteY0" fmla="*/ 97855 h 97854"/>
                <a:gd name="connsiteX1" fmla="*/ 3751 w 57345"/>
                <a:gd name="connsiteY1" fmla="*/ 83268 h 97854"/>
                <a:gd name="connsiteX2" fmla="*/ 6918 w 57345"/>
                <a:gd name="connsiteY2" fmla="*/ 71849 h 97854"/>
                <a:gd name="connsiteX3" fmla="*/ 18337 w 57345"/>
                <a:gd name="connsiteY3" fmla="*/ 75016 h 97854"/>
                <a:gd name="connsiteX4" fmla="*/ 28673 w 57345"/>
                <a:gd name="connsiteY4" fmla="*/ 81101 h 97854"/>
                <a:gd name="connsiteX5" fmla="*/ 40509 w 57345"/>
                <a:gd name="connsiteY5" fmla="*/ 69265 h 97854"/>
                <a:gd name="connsiteX6" fmla="*/ 28673 w 57345"/>
                <a:gd name="connsiteY6" fmla="*/ 57346 h 97854"/>
                <a:gd name="connsiteX7" fmla="*/ 0 w 57345"/>
                <a:gd name="connsiteY7" fmla="*/ 28673 h 97854"/>
                <a:gd name="connsiteX8" fmla="*/ 28673 w 57345"/>
                <a:gd name="connsiteY8" fmla="*/ 0 h 97854"/>
                <a:gd name="connsiteX9" fmla="*/ 53511 w 57345"/>
                <a:gd name="connsiteY9" fmla="*/ 14420 h 97854"/>
                <a:gd name="connsiteX10" fmla="*/ 50427 w 57345"/>
                <a:gd name="connsiteY10" fmla="*/ 25839 h 97854"/>
                <a:gd name="connsiteX11" fmla="*/ 39008 w 57345"/>
                <a:gd name="connsiteY11" fmla="*/ 22755 h 97854"/>
                <a:gd name="connsiteX12" fmla="*/ 28673 w 57345"/>
                <a:gd name="connsiteY12" fmla="*/ 16754 h 97854"/>
                <a:gd name="connsiteX13" fmla="*/ 16754 w 57345"/>
                <a:gd name="connsiteY13" fmla="*/ 28590 h 97854"/>
                <a:gd name="connsiteX14" fmla="*/ 28673 w 57345"/>
                <a:gd name="connsiteY14" fmla="*/ 40425 h 97854"/>
                <a:gd name="connsiteX15" fmla="*/ 57346 w 57345"/>
                <a:gd name="connsiteY15" fmla="*/ 69098 h 97854"/>
                <a:gd name="connsiteX16" fmla="*/ 28756 w 57345"/>
                <a:gd name="connsiteY16" fmla="*/ 97855 h 9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345" h="97854">
                  <a:moveTo>
                    <a:pt x="28756" y="97855"/>
                  </a:moveTo>
                  <a:cubicBezTo>
                    <a:pt x="18421" y="97855"/>
                    <a:pt x="8835" y="92270"/>
                    <a:pt x="3751" y="83268"/>
                  </a:cubicBezTo>
                  <a:cubicBezTo>
                    <a:pt x="1500" y="79267"/>
                    <a:pt x="2917" y="74099"/>
                    <a:pt x="6918" y="71849"/>
                  </a:cubicBezTo>
                  <a:cubicBezTo>
                    <a:pt x="10919" y="69598"/>
                    <a:pt x="16087" y="71015"/>
                    <a:pt x="18337" y="75016"/>
                  </a:cubicBezTo>
                  <a:cubicBezTo>
                    <a:pt x="20421" y="78767"/>
                    <a:pt x="24422" y="81101"/>
                    <a:pt x="28673" y="81101"/>
                  </a:cubicBezTo>
                  <a:cubicBezTo>
                    <a:pt x="35258" y="81101"/>
                    <a:pt x="40509" y="75766"/>
                    <a:pt x="40509" y="69265"/>
                  </a:cubicBezTo>
                  <a:cubicBezTo>
                    <a:pt x="40509" y="62680"/>
                    <a:pt x="35174" y="57346"/>
                    <a:pt x="28673" y="57346"/>
                  </a:cubicBezTo>
                  <a:cubicBezTo>
                    <a:pt x="12836" y="57346"/>
                    <a:pt x="0" y="44510"/>
                    <a:pt x="0" y="28673"/>
                  </a:cubicBezTo>
                  <a:cubicBezTo>
                    <a:pt x="0" y="12836"/>
                    <a:pt x="12836" y="0"/>
                    <a:pt x="28673" y="0"/>
                  </a:cubicBezTo>
                  <a:cubicBezTo>
                    <a:pt x="38925" y="0"/>
                    <a:pt x="48427" y="5501"/>
                    <a:pt x="53511" y="14420"/>
                  </a:cubicBezTo>
                  <a:cubicBezTo>
                    <a:pt x="55845" y="18421"/>
                    <a:pt x="54428" y="23589"/>
                    <a:pt x="50427" y="25839"/>
                  </a:cubicBezTo>
                  <a:cubicBezTo>
                    <a:pt x="46427" y="28173"/>
                    <a:pt x="41259" y="26756"/>
                    <a:pt x="39008" y="22755"/>
                  </a:cubicBezTo>
                  <a:cubicBezTo>
                    <a:pt x="36925" y="19088"/>
                    <a:pt x="32924" y="16754"/>
                    <a:pt x="28673" y="16754"/>
                  </a:cubicBezTo>
                  <a:cubicBezTo>
                    <a:pt x="22088" y="16754"/>
                    <a:pt x="16754" y="22088"/>
                    <a:pt x="16754" y="28590"/>
                  </a:cubicBezTo>
                  <a:cubicBezTo>
                    <a:pt x="16754" y="35174"/>
                    <a:pt x="22088" y="40425"/>
                    <a:pt x="28673" y="40425"/>
                  </a:cubicBezTo>
                  <a:cubicBezTo>
                    <a:pt x="44510" y="40425"/>
                    <a:pt x="57346" y="53262"/>
                    <a:pt x="57346" y="69098"/>
                  </a:cubicBezTo>
                  <a:cubicBezTo>
                    <a:pt x="57346" y="84935"/>
                    <a:pt x="44593" y="97855"/>
                    <a:pt x="28756" y="97855"/>
                  </a:cubicBezTo>
                  <a:close/>
                </a:path>
              </a:pathLst>
            </a:custGeom>
            <a:grpFill/>
            <a:ln w="8334" cap="flat">
              <a:noFill/>
              <a:prstDash val="solid"/>
              <a:miter/>
            </a:ln>
          </p:spPr>
          <p:txBody>
            <a:bodyPr rtlCol="0" anchor="ctr"/>
            <a:lstStyle/>
            <a:p>
              <a:endParaRPr lang="en-US"/>
            </a:p>
          </p:txBody>
        </p:sp>
        <p:sp>
          <p:nvSpPr>
            <p:cNvPr id="1444" name="Forma libre: forma 1443">
              <a:extLst>
                <a:ext uri="{FF2B5EF4-FFF2-40B4-BE49-F238E27FC236}">
                  <a16:creationId xmlns:a16="http://schemas.microsoft.com/office/drawing/2014/main" id="{5895C4E5-0768-4087-8230-45FBCB47961E}"/>
                </a:ext>
              </a:extLst>
            </p:cNvPr>
            <p:cNvSpPr/>
            <p:nvPr/>
          </p:nvSpPr>
          <p:spPr>
            <a:xfrm>
              <a:off x="6423404" y="4677474"/>
              <a:ext cx="57345" cy="97854"/>
            </a:xfrm>
            <a:custGeom>
              <a:avLst/>
              <a:gdLst>
                <a:gd name="connsiteX0" fmla="*/ 28756 w 57345"/>
                <a:gd name="connsiteY0" fmla="*/ 97855 h 97854"/>
                <a:gd name="connsiteX1" fmla="*/ 3751 w 57345"/>
                <a:gd name="connsiteY1" fmla="*/ 83268 h 97854"/>
                <a:gd name="connsiteX2" fmla="*/ 6918 w 57345"/>
                <a:gd name="connsiteY2" fmla="*/ 71849 h 97854"/>
                <a:gd name="connsiteX3" fmla="*/ 18337 w 57345"/>
                <a:gd name="connsiteY3" fmla="*/ 75016 h 97854"/>
                <a:gd name="connsiteX4" fmla="*/ 28673 w 57345"/>
                <a:gd name="connsiteY4" fmla="*/ 81101 h 97854"/>
                <a:gd name="connsiteX5" fmla="*/ 40592 w 57345"/>
                <a:gd name="connsiteY5" fmla="*/ 69265 h 97854"/>
                <a:gd name="connsiteX6" fmla="*/ 28673 w 57345"/>
                <a:gd name="connsiteY6" fmla="*/ 57346 h 97854"/>
                <a:gd name="connsiteX7" fmla="*/ 0 w 57345"/>
                <a:gd name="connsiteY7" fmla="*/ 28673 h 97854"/>
                <a:gd name="connsiteX8" fmla="*/ 28673 w 57345"/>
                <a:gd name="connsiteY8" fmla="*/ 0 h 97854"/>
                <a:gd name="connsiteX9" fmla="*/ 53511 w 57345"/>
                <a:gd name="connsiteY9" fmla="*/ 14420 h 97854"/>
                <a:gd name="connsiteX10" fmla="*/ 50428 w 57345"/>
                <a:gd name="connsiteY10" fmla="*/ 25839 h 97854"/>
                <a:gd name="connsiteX11" fmla="*/ 39008 w 57345"/>
                <a:gd name="connsiteY11" fmla="*/ 22755 h 97854"/>
                <a:gd name="connsiteX12" fmla="*/ 28673 w 57345"/>
                <a:gd name="connsiteY12" fmla="*/ 16754 h 97854"/>
                <a:gd name="connsiteX13" fmla="*/ 16754 w 57345"/>
                <a:gd name="connsiteY13" fmla="*/ 28590 h 97854"/>
                <a:gd name="connsiteX14" fmla="*/ 28673 w 57345"/>
                <a:gd name="connsiteY14" fmla="*/ 40425 h 97854"/>
                <a:gd name="connsiteX15" fmla="*/ 57346 w 57345"/>
                <a:gd name="connsiteY15" fmla="*/ 69098 h 97854"/>
                <a:gd name="connsiteX16" fmla="*/ 28756 w 57345"/>
                <a:gd name="connsiteY16" fmla="*/ 97855 h 9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345" h="97854">
                  <a:moveTo>
                    <a:pt x="28756" y="97855"/>
                  </a:moveTo>
                  <a:cubicBezTo>
                    <a:pt x="18421" y="97855"/>
                    <a:pt x="8835" y="92270"/>
                    <a:pt x="3751" y="83268"/>
                  </a:cubicBezTo>
                  <a:cubicBezTo>
                    <a:pt x="1500" y="79267"/>
                    <a:pt x="2917" y="74099"/>
                    <a:pt x="6918" y="71849"/>
                  </a:cubicBezTo>
                  <a:cubicBezTo>
                    <a:pt x="10919" y="69598"/>
                    <a:pt x="16087" y="71015"/>
                    <a:pt x="18337" y="75016"/>
                  </a:cubicBezTo>
                  <a:cubicBezTo>
                    <a:pt x="20421" y="78767"/>
                    <a:pt x="24422" y="81101"/>
                    <a:pt x="28673" y="81101"/>
                  </a:cubicBezTo>
                  <a:cubicBezTo>
                    <a:pt x="35258" y="81101"/>
                    <a:pt x="40592" y="75766"/>
                    <a:pt x="40592" y="69265"/>
                  </a:cubicBezTo>
                  <a:cubicBezTo>
                    <a:pt x="40592" y="62680"/>
                    <a:pt x="35258" y="57346"/>
                    <a:pt x="28673" y="57346"/>
                  </a:cubicBezTo>
                  <a:cubicBezTo>
                    <a:pt x="12836" y="57346"/>
                    <a:pt x="0" y="44510"/>
                    <a:pt x="0" y="28673"/>
                  </a:cubicBezTo>
                  <a:cubicBezTo>
                    <a:pt x="0" y="12836"/>
                    <a:pt x="12836" y="0"/>
                    <a:pt x="28673" y="0"/>
                  </a:cubicBezTo>
                  <a:cubicBezTo>
                    <a:pt x="38925" y="0"/>
                    <a:pt x="48427" y="5501"/>
                    <a:pt x="53511" y="14420"/>
                  </a:cubicBezTo>
                  <a:cubicBezTo>
                    <a:pt x="55845" y="18421"/>
                    <a:pt x="54428" y="23589"/>
                    <a:pt x="50428" y="25839"/>
                  </a:cubicBezTo>
                  <a:cubicBezTo>
                    <a:pt x="46427" y="28173"/>
                    <a:pt x="41259" y="26756"/>
                    <a:pt x="39008" y="22755"/>
                  </a:cubicBezTo>
                  <a:cubicBezTo>
                    <a:pt x="36925" y="19088"/>
                    <a:pt x="32924" y="16754"/>
                    <a:pt x="28673" y="16754"/>
                  </a:cubicBezTo>
                  <a:cubicBezTo>
                    <a:pt x="22088" y="16754"/>
                    <a:pt x="16754" y="22088"/>
                    <a:pt x="16754" y="28590"/>
                  </a:cubicBezTo>
                  <a:cubicBezTo>
                    <a:pt x="16754" y="35174"/>
                    <a:pt x="22088" y="40425"/>
                    <a:pt x="28673" y="40425"/>
                  </a:cubicBezTo>
                  <a:cubicBezTo>
                    <a:pt x="44510" y="40425"/>
                    <a:pt x="57346" y="53262"/>
                    <a:pt x="57346" y="69098"/>
                  </a:cubicBezTo>
                  <a:cubicBezTo>
                    <a:pt x="57346" y="84935"/>
                    <a:pt x="44593" y="97855"/>
                    <a:pt x="28756" y="97855"/>
                  </a:cubicBezTo>
                  <a:close/>
                </a:path>
              </a:pathLst>
            </a:custGeom>
            <a:grpFill/>
            <a:ln w="8334" cap="flat">
              <a:noFill/>
              <a:prstDash val="solid"/>
              <a:miter/>
            </a:ln>
          </p:spPr>
          <p:txBody>
            <a:bodyPr rtlCol="0" anchor="ctr"/>
            <a:lstStyle/>
            <a:p>
              <a:endParaRPr lang="en-US"/>
            </a:p>
          </p:txBody>
        </p:sp>
        <p:sp>
          <p:nvSpPr>
            <p:cNvPr id="1445" name="Forma libre: forma 1444">
              <a:extLst>
                <a:ext uri="{FF2B5EF4-FFF2-40B4-BE49-F238E27FC236}">
                  <a16:creationId xmlns:a16="http://schemas.microsoft.com/office/drawing/2014/main" id="{63E19BEF-AEA1-47EB-BD24-C1BD9BA724C1}"/>
                </a:ext>
              </a:extLst>
            </p:cNvPr>
            <p:cNvSpPr/>
            <p:nvPr/>
          </p:nvSpPr>
          <p:spPr>
            <a:xfrm>
              <a:off x="6506338" y="4677474"/>
              <a:ext cx="57345" cy="97854"/>
            </a:xfrm>
            <a:custGeom>
              <a:avLst/>
              <a:gdLst>
                <a:gd name="connsiteX0" fmla="*/ 28756 w 57345"/>
                <a:gd name="connsiteY0" fmla="*/ 97855 h 97854"/>
                <a:gd name="connsiteX1" fmla="*/ 3751 w 57345"/>
                <a:gd name="connsiteY1" fmla="*/ 83268 h 97854"/>
                <a:gd name="connsiteX2" fmla="*/ 6918 w 57345"/>
                <a:gd name="connsiteY2" fmla="*/ 71849 h 97854"/>
                <a:gd name="connsiteX3" fmla="*/ 18337 w 57345"/>
                <a:gd name="connsiteY3" fmla="*/ 75016 h 97854"/>
                <a:gd name="connsiteX4" fmla="*/ 28673 w 57345"/>
                <a:gd name="connsiteY4" fmla="*/ 81101 h 97854"/>
                <a:gd name="connsiteX5" fmla="*/ 40592 w 57345"/>
                <a:gd name="connsiteY5" fmla="*/ 69265 h 97854"/>
                <a:gd name="connsiteX6" fmla="*/ 28673 w 57345"/>
                <a:gd name="connsiteY6" fmla="*/ 57346 h 97854"/>
                <a:gd name="connsiteX7" fmla="*/ 0 w 57345"/>
                <a:gd name="connsiteY7" fmla="*/ 28673 h 97854"/>
                <a:gd name="connsiteX8" fmla="*/ 28673 w 57345"/>
                <a:gd name="connsiteY8" fmla="*/ 0 h 97854"/>
                <a:gd name="connsiteX9" fmla="*/ 53512 w 57345"/>
                <a:gd name="connsiteY9" fmla="*/ 14420 h 97854"/>
                <a:gd name="connsiteX10" fmla="*/ 50428 w 57345"/>
                <a:gd name="connsiteY10" fmla="*/ 25839 h 97854"/>
                <a:gd name="connsiteX11" fmla="*/ 39008 w 57345"/>
                <a:gd name="connsiteY11" fmla="*/ 22755 h 97854"/>
                <a:gd name="connsiteX12" fmla="*/ 28673 w 57345"/>
                <a:gd name="connsiteY12" fmla="*/ 16754 h 97854"/>
                <a:gd name="connsiteX13" fmla="*/ 16754 w 57345"/>
                <a:gd name="connsiteY13" fmla="*/ 28590 h 97854"/>
                <a:gd name="connsiteX14" fmla="*/ 28673 w 57345"/>
                <a:gd name="connsiteY14" fmla="*/ 40425 h 97854"/>
                <a:gd name="connsiteX15" fmla="*/ 57346 w 57345"/>
                <a:gd name="connsiteY15" fmla="*/ 69098 h 97854"/>
                <a:gd name="connsiteX16" fmla="*/ 28756 w 57345"/>
                <a:gd name="connsiteY16" fmla="*/ 97855 h 9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345" h="97854">
                  <a:moveTo>
                    <a:pt x="28756" y="97855"/>
                  </a:moveTo>
                  <a:cubicBezTo>
                    <a:pt x="18421" y="97855"/>
                    <a:pt x="8835" y="92270"/>
                    <a:pt x="3751" y="83268"/>
                  </a:cubicBezTo>
                  <a:cubicBezTo>
                    <a:pt x="1500" y="79267"/>
                    <a:pt x="2917" y="74099"/>
                    <a:pt x="6918" y="71849"/>
                  </a:cubicBezTo>
                  <a:cubicBezTo>
                    <a:pt x="10919" y="69598"/>
                    <a:pt x="16087" y="71015"/>
                    <a:pt x="18337" y="75016"/>
                  </a:cubicBezTo>
                  <a:cubicBezTo>
                    <a:pt x="20421" y="78767"/>
                    <a:pt x="24422" y="81101"/>
                    <a:pt x="28673" y="81101"/>
                  </a:cubicBezTo>
                  <a:cubicBezTo>
                    <a:pt x="35258" y="81101"/>
                    <a:pt x="40592" y="75766"/>
                    <a:pt x="40592" y="69265"/>
                  </a:cubicBezTo>
                  <a:cubicBezTo>
                    <a:pt x="40592" y="62680"/>
                    <a:pt x="35258" y="57346"/>
                    <a:pt x="28673" y="57346"/>
                  </a:cubicBezTo>
                  <a:cubicBezTo>
                    <a:pt x="12836" y="57346"/>
                    <a:pt x="0" y="44510"/>
                    <a:pt x="0" y="28673"/>
                  </a:cubicBezTo>
                  <a:cubicBezTo>
                    <a:pt x="0" y="12836"/>
                    <a:pt x="12836" y="0"/>
                    <a:pt x="28673" y="0"/>
                  </a:cubicBezTo>
                  <a:cubicBezTo>
                    <a:pt x="38925" y="0"/>
                    <a:pt x="48427" y="5501"/>
                    <a:pt x="53512" y="14420"/>
                  </a:cubicBezTo>
                  <a:cubicBezTo>
                    <a:pt x="55845" y="18421"/>
                    <a:pt x="54428" y="23589"/>
                    <a:pt x="50428" y="25839"/>
                  </a:cubicBezTo>
                  <a:cubicBezTo>
                    <a:pt x="46427" y="28173"/>
                    <a:pt x="41259" y="26756"/>
                    <a:pt x="39008" y="22755"/>
                  </a:cubicBezTo>
                  <a:cubicBezTo>
                    <a:pt x="36925" y="19088"/>
                    <a:pt x="32924" y="16754"/>
                    <a:pt x="28673" y="16754"/>
                  </a:cubicBezTo>
                  <a:cubicBezTo>
                    <a:pt x="22088" y="16754"/>
                    <a:pt x="16754" y="22088"/>
                    <a:pt x="16754" y="28590"/>
                  </a:cubicBezTo>
                  <a:cubicBezTo>
                    <a:pt x="16754" y="35174"/>
                    <a:pt x="22088" y="40425"/>
                    <a:pt x="28673" y="40425"/>
                  </a:cubicBezTo>
                  <a:cubicBezTo>
                    <a:pt x="44510" y="40425"/>
                    <a:pt x="57346" y="53262"/>
                    <a:pt x="57346" y="69098"/>
                  </a:cubicBezTo>
                  <a:cubicBezTo>
                    <a:pt x="57346" y="84935"/>
                    <a:pt x="44593" y="97855"/>
                    <a:pt x="28756" y="97855"/>
                  </a:cubicBezTo>
                  <a:close/>
                </a:path>
              </a:pathLst>
            </a:custGeom>
            <a:grpFill/>
            <a:ln w="8334" cap="flat">
              <a:noFill/>
              <a:prstDash val="solid"/>
              <a:miter/>
            </a:ln>
          </p:spPr>
          <p:txBody>
            <a:bodyPr rtlCol="0" anchor="ctr"/>
            <a:lstStyle/>
            <a:p>
              <a:endParaRPr lang="en-US"/>
            </a:p>
          </p:txBody>
        </p:sp>
        <p:sp>
          <p:nvSpPr>
            <p:cNvPr id="1446" name="Forma libre: forma 1445">
              <a:extLst>
                <a:ext uri="{FF2B5EF4-FFF2-40B4-BE49-F238E27FC236}">
                  <a16:creationId xmlns:a16="http://schemas.microsoft.com/office/drawing/2014/main" id="{BDFB644C-A813-4643-A159-5A7F8FA5BAEE}"/>
                </a:ext>
              </a:extLst>
            </p:cNvPr>
            <p:cNvSpPr/>
            <p:nvPr/>
          </p:nvSpPr>
          <p:spPr>
            <a:xfrm>
              <a:off x="6589273" y="4677474"/>
              <a:ext cx="57345" cy="97854"/>
            </a:xfrm>
            <a:custGeom>
              <a:avLst/>
              <a:gdLst>
                <a:gd name="connsiteX0" fmla="*/ 28756 w 57345"/>
                <a:gd name="connsiteY0" fmla="*/ 97855 h 97854"/>
                <a:gd name="connsiteX1" fmla="*/ 3751 w 57345"/>
                <a:gd name="connsiteY1" fmla="*/ 83268 h 97854"/>
                <a:gd name="connsiteX2" fmla="*/ 6918 w 57345"/>
                <a:gd name="connsiteY2" fmla="*/ 71849 h 97854"/>
                <a:gd name="connsiteX3" fmla="*/ 18337 w 57345"/>
                <a:gd name="connsiteY3" fmla="*/ 75016 h 97854"/>
                <a:gd name="connsiteX4" fmla="*/ 28673 w 57345"/>
                <a:gd name="connsiteY4" fmla="*/ 81101 h 97854"/>
                <a:gd name="connsiteX5" fmla="*/ 40592 w 57345"/>
                <a:gd name="connsiteY5" fmla="*/ 69265 h 97854"/>
                <a:gd name="connsiteX6" fmla="*/ 28673 w 57345"/>
                <a:gd name="connsiteY6" fmla="*/ 57346 h 97854"/>
                <a:gd name="connsiteX7" fmla="*/ 0 w 57345"/>
                <a:gd name="connsiteY7" fmla="*/ 28673 h 97854"/>
                <a:gd name="connsiteX8" fmla="*/ 28673 w 57345"/>
                <a:gd name="connsiteY8" fmla="*/ 0 h 97854"/>
                <a:gd name="connsiteX9" fmla="*/ 53512 w 57345"/>
                <a:gd name="connsiteY9" fmla="*/ 14420 h 97854"/>
                <a:gd name="connsiteX10" fmla="*/ 50427 w 57345"/>
                <a:gd name="connsiteY10" fmla="*/ 25839 h 97854"/>
                <a:gd name="connsiteX11" fmla="*/ 39008 w 57345"/>
                <a:gd name="connsiteY11" fmla="*/ 22755 h 97854"/>
                <a:gd name="connsiteX12" fmla="*/ 28673 w 57345"/>
                <a:gd name="connsiteY12" fmla="*/ 16754 h 97854"/>
                <a:gd name="connsiteX13" fmla="*/ 16754 w 57345"/>
                <a:gd name="connsiteY13" fmla="*/ 28590 h 97854"/>
                <a:gd name="connsiteX14" fmla="*/ 28673 w 57345"/>
                <a:gd name="connsiteY14" fmla="*/ 40425 h 97854"/>
                <a:gd name="connsiteX15" fmla="*/ 57346 w 57345"/>
                <a:gd name="connsiteY15" fmla="*/ 69098 h 97854"/>
                <a:gd name="connsiteX16" fmla="*/ 28756 w 57345"/>
                <a:gd name="connsiteY16" fmla="*/ 97855 h 9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345" h="97854">
                  <a:moveTo>
                    <a:pt x="28756" y="97855"/>
                  </a:moveTo>
                  <a:cubicBezTo>
                    <a:pt x="18421" y="97855"/>
                    <a:pt x="8835" y="92270"/>
                    <a:pt x="3751" y="83268"/>
                  </a:cubicBezTo>
                  <a:cubicBezTo>
                    <a:pt x="1500" y="79267"/>
                    <a:pt x="2917" y="74099"/>
                    <a:pt x="6918" y="71849"/>
                  </a:cubicBezTo>
                  <a:cubicBezTo>
                    <a:pt x="10919" y="69598"/>
                    <a:pt x="16087" y="71015"/>
                    <a:pt x="18337" y="75016"/>
                  </a:cubicBezTo>
                  <a:cubicBezTo>
                    <a:pt x="20421" y="78767"/>
                    <a:pt x="24422" y="81101"/>
                    <a:pt x="28673" y="81101"/>
                  </a:cubicBezTo>
                  <a:cubicBezTo>
                    <a:pt x="35258" y="81101"/>
                    <a:pt x="40592" y="75766"/>
                    <a:pt x="40592" y="69265"/>
                  </a:cubicBezTo>
                  <a:cubicBezTo>
                    <a:pt x="40592" y="62680"/>
                    <a:pt x="35258" y="57346"/>
                    <a:pt x="28673" y="57346"/>
                  </a:cubicBezTo>
                  <a:cubicBezTo>
                    <a:pt x="12836" y="57346"/>
                    <a:pt x="0" y="44510"/>
                    <a:pt x="0" y="28673"/>
                  </a:cubicBezTo>
                  <a:cubicBezTo>
                    <a:pt x="0" y="12836"/>
                    <a:pt x="12836" y="0"/>
                    <a:pt x="28673" y="0"/>
                  </a:cubicBezTo>
                  <a:cubicBezTo>
                    <a:pt x="38925" y="0"/>
                    <a:pt x="48427" y="5501"/>
                    <a:pt x="53512" y="14420"/>
                  </a:cubicBezTo>
                  <a:cubicBezTo>
                    <a:pt x="55845" y="18421"/>
                    <a:pt x="54428" y="23589"/>
                    <a:pt x="50427" y="25839"/>
                  </a:cubicBezTo>
                  <a:cubicBezTo>
                    <a:pt x="46427" y="28173"/>
                    <a:pt x="41259" y="26756"/>
                    <a:pt x="39008" y="22755"/>
                  </a:cubicBezTo>
                  <a:cubicBezTo>
                    <a:pt x="36925" y="19088"/>
                    <a:pt x="32924" y="16754"/>
                    <a:pt x="28673" y="16754"/>
                  </a:cubicBezTo>
                  <a:cubicBezTo>
                    <a:pt x="22088" y="16754"/>
                    <a:pt x="16754" y="22088"/>
                    <a:pt x="16754" y="28590"/>
                  </a:cubicBezTo>
                  <a:cubicBezTo>
                    <a:pt x="16754" y="35174"/>
                    <a:pt x="22088" y="40425"/>
                    <a:pt x="28673" y="40425"/>
                  </a:cubicBezTo>
                  <a:cubicBezTo>
                    <a:pt x="44510" y="40425"/>
                    <a:pt x="57346" y="53262"/>
                    <a:pt x="57346" y="69098"/>
                  </a:cubicBezTo>
                  <a:cubicBezTo>
                    <a:pt x="57346" y="84935"/>
                    <a:pt x="44593" y="97855"/>
                    <a:pt x="28756" y="97855"/>
                  </a:cubicBezTo>
                  <a:close/>
                </a:path>
              </a:pathLst>
            </a:custGeom>
            <a:grpFill/>
            <a:ln w="8334" cap="flat">
              <a:noFill/>
              <a:prstDash val="solid"/>
              <a:miter/>
            </a:ln>
          </p:spPr>
          <p:txBody>
            <a:bodyPr rtlCol="0" anchor="ctr"/>
            <a:lstStyle/>
            <a:p>
              <a:endParaRPr lang="en-US"/>
            </a:p>
          </p:txBody>
        </p:sp>
        <p:sp>
          <p:nvSpPr>
            <p:cNvPr id="1447" name="Forma libre: forma 1446">
              <a:extLst>
                <a:ext uri="{FF2B5EF4-FFF2-40B4-BE49-F238E27FC236}">
                  <a16:creationId xmlns:a16="http://schemas.microsoft.com/office/drawing/2014/main" id="{69CA894A-21CB-452D-B5BE-B970B1BF4E17}"/>
                </a:ext>
              </a:extLst>
            </p:cNvPr>
            <p:cNvSpPr/>
            <p:nvPr/>
          </p:nvSpPr>
          <p:spPr>
            <a:xfrm>
              <a:off x="6199106" y="4536444"/>
              <a:ext cx="506192" cy="83434"/>
            </a:xfrm>
            <a:custGeom>
              <a:avLst/>
              <a:gdLst>
                <a:gd name="connsiteX0" fmla="*/ 497774 w 506192"/>
                <a:gd name="connsiteY0" fmla="*/ 83435 h 83434"/>
                <a:gd name="connsiteX1" fmla="*/ 8418 w 506192"/>
                <a:gd name="connsiteY1" fmla="*/ 83435 h 83434"/>
                <a:gd name="connsiteX2" fmla="*/ 0 w 506192"/>
                <a:gd name="connsiteY2" fmla="*/ 75016 h 83434"/>
                <a:gd name="connsiteX3" fmla="*/ 0 w 506192"/>
                <a:gd name="connsiteY3" fmla="*/ 8419 h 83434"/>
                <a:gd name="connsiteX4" fmla="*/ 8418 w 506192"/>
                <a:gd name="connsiteY4" fmla="*/ 0 h 83434"/>
                <a:gd name="connsiteX5" fmla="*/ 497774 w 506192"/>
                <a:gd name="connsiteY5" fmla="*/ 0 h 83434"/>
                <a:gd name="connsiteX6" fmla="*/ 506192 w 506192"/>
                <a:gd name="connsiteY6" fmla="*/ 8419 h 83434"/>
                <a:gd name="connsiteX7" fmla="*/ 506192 w 506192"/>
                <a:gd name="connsiteY7" fmla="*/ 75016 h 83434"/>
                <a:gd name="connsiteX8" fmla="*/ 497774 w 506192"/>
                <a:gd name="connsiteY8" fmla="*/ 83435 h 83434"/>
                <a:gd name="connsiteX9" fmla="*/ 16754 w 506192"/>
                <a:gd name="connsiteY9" fmla="*/ 66681 h 83434"/>
                <a:gd name="connsiteX10" fmla="*/ 489355 w 506192"/>
                <a:gd name="connsiteY10" fmla="*/ 66681 h 83434"/>
                <a:gd name="connsiteX11" fmla="*/ 489355 w 506192"/>
                <a:gd name="connsiteY11" fmla="*/ 16920 h 83434"/>
                <a:gd name="connsiteX12" fmla="*/ 16754 w 506192"/>
                <a:gd name="connsiteY12" fmla="*/ 16920 h 83434"/>
                <a:gd name="connsiteX13" fmla="*/ 16754 w 506192"/>
                <a:gd name="connsiteY13" fmla="*/ 66681 h 8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192" h="83434">
                  <a:moveTo>
                    <a:pt x="497774" y="83435"/>
                  </a:moveTo>
                  <a:lnTo>
                    <a:pt x="8418" y="83435"/>
                  </a:lnTo>
                  <a:cubicBezTo>
                    <a:pt x="3751" y="83435"/>
                    <a:pt x="0" y="79684"/>
                    <a:pt x="0" y="75016"/>
                  </a:cubicBezTo>
                  <a:lnTo>
                    <a:pt x="0" y="8419"/>
                  </a:lnTo>
                  <a:cubicBezTo>
                    <a:pt x="0" y="3751"/>
                    <a:pt x="3751" y="0"/>
                    <a:pt x="8418" y="0"/>
                  </a:cubicBezTo>
                  <a:lnTo>
                    <a:pt x="497774" y="0"/>
                  </a:lnTo>
                  <a:cubicBezTo>
                    <a:pt x="502441" y="0"/>
                    <a:pt x="506192" y="3751"/>
                    <a:pt x="506192" y="8419"/>
                  </a:cubicBezTo>
                  <a:lnTo>
                    <a:pt x="506192" y="75016"/>
                  </a:lnTo>
                  <a:cubicBezTo>
                    <a:pt x="506109" y="79684"/>
                    <a:pt x="502358" y="83435"/>
                    <a:pt x="497774" y="83435"/>
                  </a:cubicBezTo>
                  <a:close/>
                  <a:moveTo>
                    <a:pt x="16754" y="66681"/>
                  </a:moveTo>
                  <a:lnTo>
                    <a:pt x="489355" y="66681"/>
                  </a:lnTo>
                  <a:lnTo>
                    <a:pt x="489355" y="16920"/>
                  </a:lnTo>
                  <a:lnTo>
                    <a:pt x="16754" y="16920"/>
                  </a:lnTo>
                  <a:lnTo>
                    <a:pt x="16754" y="66681"/>
                  </a:lnTo>
                  <a:close/>
                </a:path>
              </a:pathLst>
            </a:custGeom>
            <a:grpFill/>
            <a:ln w="8334" cap="flat">
              <a:noFill/>
              <a:prstDash val="solid"/>
              <a:miter/>
            </a:ln>
          </p:spPr>
          <p:txBody>
            <a:bodyPr rtlCol="0" anchor="ctr"/>
            <a:lstStyle/>
            <a:p>
              <a:endParaRPr lang="en-US"/>
            </a:p>
          </p:txBody>
        </p:sp>
        <p:sp>
          <p:nvSpPr>
            <p:cNvPr id="1448" name="Forma libre: forma 1447">
              <a:extLst>
                <a:ext uri="{FF2B5EF4-FFF2-40B4-BE49-F238E27FC236}">
                  <a16:creationId xmlns:a16="http://schemas.microsoft.com/office/drawing/2014/main" id="{A49FACBC-9884-44BF-B33E-E31CEB015A98}"/>
                </a:ext>
              </a:extLst>
            </p:cNvPr>
            <p:cNvSpPr/>
            <p:nvPr/>
          </p:nvSpPr>
          <p:spPr>
            <a:xfrm>
              <a:off x="6199106" y="4637382"/>
              <a:ext cx="257888" cy="16837"/>
            </a:xfrm>
            <a:custGeom>
              <a:avLst/>
              <a:gdLst>
                <a:gd name="connsiteX0" fmla="*/ 249387 w 257888"/>
                <a:gd name="connsiteY0" fmla="*/ 16837 h 16837"/>
                <a:gd name="connsiteX1" fmla="*/ 8418 w 257888"/>
                <a:gd name="connsiteY1" fmla="*/ 16837 h 16837"/>
                <a:gd name="connsiteX2" fmla="*/ 0 w 257888"/>
                <a:gd name="connsiteY2" fmla="*/ 8419 h 16837"/>
                <a:gd name="connsiteX3" fmla="*/ 8418 w 257888"/>
                <a:gd name="connsiteY3" fmla="*/ 0 h 16837"/>
                <a:gd name="connsiteX4" fmla="*/ 249470 w 257888"/>
                <a:gd name="connsiteY4" fmla="*/ 0 h 16837"/>
                <a:gd name="connsiteX5" fmla="*/ 257889 w 257888"/>
                <a:gd name="connsiteY5" fmla="*/ 8419 h 16837"/>
                <a:gd name="connsiteX6" fmla="*/ 249387 w 257888"/>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888" h="16837">
                  <a:moveTo>
                    <a:pt x="249387" y="16837"/>
                  </a:moveTo>
                  <a:lnTo>
                    <a:pt x="8418" y="16837"/>
                  </a:lnTo>
                  <a:cubicBezTo>
                    <a:pt x="3751" y="16837"/>
                    <a:pt x="0" y="13086"/>
                    <a:pt x="0" y="8419"/>
                  </a:cubicBezTo>
                  <a:cubicBezTo>
                    <a:pt x="0" y="3751"/>
                    <a:pt x="3751" y="0"/>
                    <a:pt x="8418" y="0"/>
                  </a:cubicBezTo>
                  <a:lnTo>
                    <a:pt x="249470" y="0"/>
                  </a:lnTo>
                  <a:cubicBezTo>
                    <a:pt x="254138" y="0"/>
                    <a:pt x="257889" y="3751"/>
                    <a:pt x="257889" y="8419"/>
                  </a:cubicBezTo>
                  <a:cubicBezTo>
                    <a:pt x="257805" y="13086"/>
                    <a:pt x="254055" y="16837"/>
                    <a:pt x="249387" y="16837"/>
                  </a:cubicBezTo>
                  <a:close/>
                </a:path>
              </a:pathLst>
            </a:custGeom>
            <a:grpFill/>
            <a:ln w="8334" cap="flat">
              <a:noFill/>
              <a:prstDash val="solid"/>
              <a:miter/>
            </a:ln>
          </p:spPr>
          <p:txBody>
            <a:bodyPr rtlCol="0" anchor="ctr"/>
            <a:lstStyle/>
            <a:p>
              <a:endParaRPr lang="en-US"/>
            </a:p>
          </p:txBody>
        </p:sp>
      </p:grpSp>
      <p:grpSp>
        <p:nvGrpSpPr>
          <p:cNvPr id="1449" name="Gráfico 5">
            <a:extLst>
              <a:ext uri="{FF2B5EF4-FFF2-40B4-BE49-F238E27FC236}">
                <a16:creationId xmlns:a16="http://schemas.microsoft.com/office/drawing/2014/main" id="{2B4F5169-9082-4A7B-8F8F-21DAC42E9729}"/>
              </a:ext>
            </a:extLst>
          </p:cNvPr>
          <p:cNvGrpSpPr/>
          <p:nvPr/>
        </p:nvGrpSpPr>
        <p:grpSpPr>
          <a:xfrm>
            <a:off x="7534726" y="3784532"/>
            <a:ext cx="498356" cy="375580"/>
            <a:chOff x="7534726" y="3784532"/>
            <a:chExt cx="498356" cy="375580"/>
          </a:xfrm>
          <a:solidFill>
            <a:srgbClr val="000000"/>
          </a:solidFill>
        </p:grpSpPr>
        <p:sp>
          <p:nvSpPr>
            <p:cNvPr id="1450" name="Forma libre: forma 1449">
              <a:extLst>
                <a:ext uri="{FF2B5EF4-FFF2-40B4-BE49-F238E27FC236}">
                  <a16:creationId xmlns:a16="http://schemas.microsoft.com/office/drawing/2014/main" id="{A14EB1E2-60ED-4C72-BDEE-5E273D1DD2E7}"/>
                </a:ext>
              </a:extLst>
            </p:cNvPr>
            <p:cNvSpPr/>
            <p:nvPr/>
          </p:nvSpPr>
          <p:spPr>
            <a:xfrm>
              <a:off x="7578485" y="3906225"/>
              <a:ext cx="33757" cy="92103"/>
            </a:xfrm>
            <a:custGeom>
              <a:avLst/>
              <a:gdLst>
                <a:gd name="connsiteX0" fmla="*/ 25339 w 33757"/>
                <a:gd name="connsiteY0" fmla="*/ 92103 h 92103"/>
                <a:gd name="connsiteX1" fmla="*/ 8418 w 33757"/>
                <a:gd name="connsiteY1" fmla="*/ 92103 h 92103"/>
                <a:gd name="connsiteX2" fmla="*/ 0 w 33757"/>
                <a:gd name="connsiteY2" fmla="*/ 83685 h 92103"/>
                <a:gd name="connsiteX3" fmla="*/ 8418 w 33757"/>
                <a:gd name="connsiteY3" fmla="*/ 75266 h 92103"/>
                <a:gd name="connsiteX4" fmla="*/ 17004 w 33757"/>
                <a:gd name="connsiteY4" fmla="*/ 75266 h 92103"/>
                <a:gd name="connsiteX5" fmla="*/ 17004 w 33757"/>
                <a:gd name="connsiteY5" fmla="*/ 16837 h 92103"/>
                <a:gd name="connsiteX6" fmla="*/ 8418 w 33757"/>
                <a:gd name="connsiteY6" fmla="*/ 16837 h 92103"/>
                <a:gd name="connsiteX7" fmla="*/ 0 w 33757"/>
                <a:gd name="connsiteY7" fmla="*/ 8419 h 92103"/>
                <a:gd name="connsiteX8" fmla="*/ 8418 w 33757"/>
                <a:gd name="connsiteY8" fmla="*/ 0 h 92103"/>
                <a:gd name="connsiteX9" fmla="*/ 25339 w 33757"/>
                <a:gd name="connsiteY9" fmla="*/ 0 h 92103"/>
                <a:gd name="connsiteX10" fmla="*/ 33757 w 33757"/>
                <a:gd name="connsiteY10" fmla="*/ 8419 h 92103"/>
                <a:gd name="connsiteX11" fmla="*/ 33757 w 33757"/>
                <a:gd name="connsiteY11" fmla="*/ 83601 h 92103"/>
                <a:gd name="connsiteX12" fmla="*/ 25339 w 33757"/>
                <a:gd name="connsiteY12" fmla="*/ 92103 h 9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57" h="92103">
                  <a:moveTo>
                    <a:pt x="25339" y="92103"/>
                  </a:moveTo>
                  <a:lnTo>
                    <a:pt x="8418" y="92103"/>
                  </a:lnTo>
                  <a:cubicBezTo>
                    <a:pt x="3751" y="92103"/>
                    <a:pt x="0" y="88352"/>
                    <a:pt x="0" y="83685"/>
                  </a:cubicBezTo>
                  <a:cubicBezTo>
                    <a:pt x="0" y="79017"/>
                    <a:pt x="3751" y="75266"/>
                    <a:pt x="8418" y="75266"/>
                  </a:cubicBezTo>
                  <a:lnTo>
                    <a:pt x="17004" y="75266"/>
                  </a:lnTo>
                  <a:lnTo>
                    <a:pt x="17004" y="16837"/>
                  </a:lnTo>
                  <a:lnTo>
                    <a:pt x="8418" y="16837"/>
                  </a:lnTo>
                  <a:cubicBezTo>
                    <a:pt x="3751" y="16837"/>
                    <a:pt x="0" y="13086"/>
                    <a:pt x="0" y="8419"/>
                  </a:cubicBezTo>
                  <a:cubicBezTo>
                    <a:pt x="0" y="3751"/>
                    <a:pt x="3751" y="0"/>
                    <a:pt x="8418" y="0"/>
                  </a:cubicBezTo>
                  <a:lnTo>
                    <a:pt x="25339" y="0"/>
                  </a:lnTo>
                  <a:cubicBezTo>
                    <a:pt x="30006" y="0"/>
                    <a:pt x="33757" y="3751"/>
                    <a:pt x="33757" y="8419"/>
                  </a:cubicBezTo>
                  <a:lnTo>
                    <a:pt x="33757" y="83601"/>
                  </a:lnTo>
                  <a:cubicBezTo>
                    <a:pt x="33757" y="88352"/>
                    <a:pt x="30006" y="92103"/>
                    <a:pt x="25339" y="92103"/>
                  </a:cubicBezTo>
                  <a:close/>
                </a:path>
              </a:pathLst>
            </a:custGeom>
            <a:grpFill/>
            <a:ln w="8334" cap="flat">
              <a:noFill/>
              <a:prstDash val="solid"/>
              <a:miter/>
            </a:ln>
          </p:spPr>
          <p:txBody>
            <a:bodyPr rtlCol="0" anchor="ctr"/>
            <a:lstStyle/>
            <a:p>
              <a:endParaRPr lang="en-US"/>
            </a:p>
          </p:txBody>
        </p:sp>
        <p:sp>
          <p:nvSpPr>
            <p:cNvPr id="1451" name="Forma libre: forma 1450">
              <a:extLst>
                <a:ext uri="{FF2B5EF4-FFF2-40B4-BE49-F238E27FC236}">
                  <a16:creationId xmlns:a16="http://schemas.microsoft.com/office/drawing/2014/main" id="{E521D810-0090-4456-8266-099CD158D96C}"/>
                </a:ext>
              </a:extLst>
            </p:cNvPr>
            <p:cNvSpPr/>
            <p:nvPr/>
          </p:nvSpPr>
          <p:spPr>
            <a:xfrm>
              <a:off x="7578402" y="3829792"/>
              <a:ext cx="394001" cy="245052"/>
            </a:xfrm>
            <a:custGeom>
              <a:avLst/>
              <a:gdLst>
                <a:gd name="connsiteX0" fmla="*/ 385583 w 394001"/>
                <a:gd name="connsiteY0" fmla="*/ 245053 h 245052"/>
                <a:gd name="connsiteX1" fmla="*/ 25422 w 394001"/>
                <a:gd name="connsiteY1" fmla="*/ 245053 h 245052"/>
                <a:gd name="connsiteX2" fmla="*/ 17004 w 394001"/>
                <a:gd name="connsiteY2" fmla="*/ 236634 h 245052"/>
                <a:gd name="connsiteX3" fmla="*/ 17004 w 394001"/>
                <a:gd name="connsiteY3" fmla="*/ 216797 h 245052"/>
                <a:gd name="connsiteX4" fmla="*/ 8419 w 394001"/>
                <a:gd name="connsiteY4" fmla="*/ 216797 h 245052"/>
                <a:gd name="connsiteX5" fmla="*/ 0 w 394001"/>
                <a:gd name="connsiteY5" fmla="*/ 208378 h 245052"/>
                <a:gd name="connsiteX6" fmla="*/ 8419 w 394001"/>
                <a:gd name="connsiteY6" fmla="*/ 199960 h 245052"/>
                <a:gd name="connsiteX7" fmla="*/ 25339 w 394001"/>
                <a:gd name="connsiteY7" fmla="*/ 199960 h 245052"/>
                <a:gd name="connsiteX8" fmla="*/ 33757 w 394001"/>
                <a:gd name="connsiteY8" fmla="*/ 208378 h 245052"/>
                <a:gd name="connsiteX9" fmla="*/ 33757 w 394001"/>
                <a:gd name="connsiteY9" fmla="*/ 228216 h 245052"/>
                <a:gd name="connsiteX10" fmla="*/ 377164 w 394001"/>
                <a:gd name="connsiteY10" fmla="*/ 228216 h 245052"/>
                <a:gd name="connsiteX11" fmla="*/ 377164 w 394001"/>
                <a:gd name="connsiteY11" fmla="*/ 16837 h 245052"/>
                <a:gd name="connsiteX12" fmla="*/ 33757 w 394001"/>
                <a:gd name="connsiteY12" fmla="*/ 16837 h 245052"/>
                <a:gd name="connsiteX13" fmla="*/ 33757 w 394001"/>
                <a:gd name="connsiteY13" fmla="*/ 36674 h 245052"/>
                <a:gd name="connsiteX14" fmla="*/ 25339 w 394001"/>
                <a:gd name="connsiteY14" fmla="*/ 45093 h 245052"/>
                <a:gd name="connsiteX15" fmla="*/ 8419 w 394001"/>
                <a:gd name="connsiteY15" fmla="*/ 45093 h 245052"/>
                <a:gd name="connsiteX16" fmla="*/ 0 w 394001"/>
                <a:gd name="connsiteY16" fmla="*/ 36674 h 245052"/>
                <a:gd name="connsiteX17" fmla="*/ 8419 w 394001"/>
                <a:gd name="connsiteY17" fmla="*/ 28256 h 245052"/>
                <a:gd name="connsiteX18" fmla="*/ 17004 w 394001"/>
                <a:gd name="connsiteY18" fmla="*/ 28256 h 245052"/>
                <a:gd name="connsiteX19" fmla="*/ 17004 w 394001"/>
                <a:gd name="connsiteY19" fmla="*/ 8419 h 245052"/>
                <a:gd name="connsiteX20" fmla="*/ 25422 w 394001"/>
                <a:gd name="connsiteY20" fmla="*/ 0 h 245052"/>
                <a:gd name="connsiteX21" fmla="*/ 385583 w 394001"/>
                <a:gd name="connsiteY21" fmla="*/ 0 h 245052"/>
                <a:gd name="connsiteX22" fmla="*/ 394001 w 394001"/>
                <a:gd name="connsiteY22" fmla="*/ 8419 h 245052"/>
                <a:gd name="connsiteX23" fmla="*/ 394001 w 394001"/>
                <a:gd name="connsiteY23" fmla="*/ 236634 h 245052"/>
                <a:gd name="connsiteX24" fmla="*/ 385583 w 394001"/>
                <a:gd name="connsiteY24" fmla="*/ 245053 h 24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4001" h="245052">
                  <a:moveTo>
                    <a:pt x="385583" y="245053"/>
                  </a:moveTo>
                  <a:lnTo>
                    <a:pt x="25422" y="245053"/>
                  </a:lnTo>
                  <a:cubicBezTo>
                    <a:pt x="20755" y="245053"/>
                    <a:pt x="17004" y="241302"/>
                    <a:pt x="17004" y="236634"/>
                  </a:cubicBezTo>
                  <a:lnTo>
                    <a:pt x="17004" y="216797"/>
                  </a:lnTo>
                  <a:lnTo>
                    <a:pt x="8419" y="216797"/>
                  </a:lnTo>
                  <a:cubicBezTo>
                    <a:pt x="3751" y="216797"/>
                    <a:pt x="0" y="213046"/>
                    <a:pt x="0" y="208378"/>
                  </a:cubicBezTo>
                  <a:cubicBezTo>
                    <a:pt x="0" y="203710"/>
                    <a:pt x="3751" y="199960"/>
                    <a:pt x="8419" y="199960"/>
                  </a:cubicBezTo>
                  <a:lnTo>
                    <a:pt x="25339" y="199960"/>
                  </a:lnTo>
                  <a:cubicBezTo>
                    <a:pt x="30006" y="199960"/>
                    <a:pt x="33757" y="203710"/>
                    <a:pt x="33757" y="208378"/>
                  </a:cubicBezTo>
                  <a:lnTo>
                    <a:pt x="33757" y="228216"/>
                  </a:lnTo>
                  <a:lnTo>
                    <a:pt x="377164" y="228216"/>
                  </a:lnTo>
                  <a:lnTo>
                    <a:pt x="377164" y="16837"/>
                  </a:lnTo>
                  <a:lnTo>
                    <a:pt x="33757" y="16837"/>
                  </a:lnTo>
                  <a:lnTo>
                    <a:pt x="33757" y="36674"/>
                  </a:lnTo>
                  <a:cubicBezTo>
                    <a:pt x="33757" y="41342"/>
                    <a:pt x="30006" y="45093"/>
                    <a:pt x="25339" y="45093"/>
                  </a:cubicBezTo>
                  <a:lnTo>
                    <a:pt x="8419" y="45093"/>
                  </a:lnTo>
                  <a:cubicBezTo>
                    <a:pt x="3751" y="45093"/>
                    <a:pt x="0" y="41342"/>
                    <a:pt x="0" y="36674"/>
                  </a:cubicBezTo>
                  <a:cubicBezTo>
                    <a:pt x="0" y="32007"/>
                    <a:pt x="3751" y="28256"/>
                    <a:pt x="8419" y="28256"/>
                  </a:cubicBezTo>
                  <a:lnTo>
                    <a:pt x="17004" y="28256"/>
                  </a:lnTo>
                  <a:lnTo>
                    <a:pt x="17004" y="8419"/>
                  </a:lnTo>
                  <a:cubicBezTo>
                    <a:pt x="17004" y="3751"/>
                    <a:pt x="20755" y="0"/>
                    <a:pt x="25422" y="0"/>
                  </a:cubicBezTo>
                  <a:lnTo>
                    <a:pt x="385583" y="0"/>
                  </a:lnTo>
                  <a:cubicBezTo>
                    <a:pt x="390251" y="0"/>
                    <a:pt x="394001" y="3751"/>
                    <a:pt x="394001" y="8419"/>
                  </a:cubicBezTo>
                  <a:lnTo>
                    <a:pt x="394001" y="236634"/>
                  </a:lnTo>
                  <a:cubicBezTo>
                    <a:pt x="394001" y="241302"/>
                    <a:pt x="390251" y="245053"/>
                    <a:pt x="385583" y="245053"/>
                  </a:cubicBezTo>
                  <a:close/>
                </a:path>
              </a:pathLst>
            </a:custGeom>
            <a:grpFill/>
            <a:ln w="8334" cap="flat">
              <a:noFill/>
              <a:prstDash val="solid"/>
              <a:miter/>
            </a:ln>
          </p:spPr>
          <p:txBody>
            <a:bodyPr rtlCol="0" anchor="ctr"/>
            <a:lstStyle/>
            <a:p>
              <a:endParaRPr lang="en-US"/>
            </a:p>
          </p:txBody>
        </p:sp>
        <p:sp>
          <p:nvSpPr>
            <p:cNvPr id="1452" name="Forma libre: forma 1451">
              <a:extLst>
                <a:ext uri="{FF2B5EF4-FFF2-40B4-BE49-F238E27FC236}">
                  <a16:creationId xmlns:a16="http://schemas.microsoft.com/office/drawing/2014/main" id="{D0EFEC2C-2013-4349-BC04-67C023EAC4D5}"/>
                </a:ext>
              </a:extLst>
            </p:cNvPr>
            <p:cNvSpPr/>
            <p:nvPr/>
          </p:nvSpPr>
          <p:spPr>
            <a:xfrm>
              <a:off x="7881550" y="3884887"/>
              <a:ext cx="51511" cy="134862"/>
            </a:xfrm>
            <a:custGeom>
              <a:avLst/>
              <a:gdLst>
                <a:gd name="connsiteX0" fmla="*/ 43093 w 51511"/>
                <a:gd name="connsiteY0" fmla="*/ 134862 h 134862"/>
                <a:gd name="connsiteX1" fmla="*/ 8419 w 51511"/>
                <a:gd name="connsiteY1" fmla="*/ 134862 h 134862"/>
                <a:gd name="connsiteX2" fmla="*/ 0 w 51511"/>
                <a:gd name="connsiteY2" fmla="*/ 126444 h 134862"/>
                <a:gd name="connsiteX3" fmla="*/ 0 w 51511"/>
                <a:gd name="connsiteY3" fmla="*/ 25756 h 134862"/>
                <a:gd name="connsiteX4" fmla="*/ 25756 w 51511"/>
                <a:gd name="connsiteY4" fmla="*/ 0 h 134862"/>
                <a:gd name="connsiteX5" fmla="*/ 51511 w 51511"/>
                <a:gd name="connsiteY5" fmla="*/ 25756 h 134862"/>
                <a:gd name="connsiteX6" fmla="*/ 51511 w 51511"/>
                <a:gd name="connsiteY6" fmla="*/ 126444 h 134862"/>
                <a:gd name="connsiteX7" fmla="*/ 43093 w 51511"/>
                <a:gd name="connsiteY7" fmla="*/ 134862 h 134862"/>
                <a:gd name="connsiteX8" fmla="*/ 16754 w 51511"/>
                <a:gd name="connsiteY8" fmla="*/ 118025 h 134862"/>
                <a:gd name="connsiteX9" fmla="*/ 34674 w 51511"/>
                <a:gd name="connsiteY9" fmla="*/ 118025 h 134862"/>
                <a:gd name="connsiteX10" fmla="*/ 34674 w 51511"/>
                <a:gd name="connsiteY10" fmla="*/ 25756 h 134862"/>
                <a:gd name="connsiteX11" fmla="*/ 25756 w 51511"/>
                <a:gd name="connsiteY11" fmla="*/ 16837 h 134862"/>
                <a:gd name="connsiteX12" fmla="*/ 16837 w 51511"/>
                <a:gd name="connsiteY12" fmla="*/ 25756 h 134862"/>
                <a:gd name="connsiteX13" fmla="*/ 16837 w 51511"/>
                <a:gd name="connsiteY13" fmla="*/ 118025 h 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511" h="134862">
                  <a:moveTo>
                    <a:pt x="43093" y="134862"/>
                  </a:moveTo>
                  <a:lnTo>
                    <a:pt x="8419" y="134862"/>
                  </a:lnTo>
                  <a:cubicBezTo>
                    <a:pt x="3751" y="134862"/>
                    <a:pt x="0" y="131112"/>
                    <a:pt x="0" y="126444"/>
                  </a:cubicBezTo>
                  <a:lnTo>
                    <a:pt x="0" y="25756"/>
                  </a:lnTo>
                  <a:cubicBezTo>
                    <a:pt x="0" y="11586"/>
                    <a:pt x="11503" y="0"/>
                    <a:pt x="25756" y="0"/>
                  </a:cubicBezTo>
                  <a:cubicBezTo>
                    <a:pt x="39925" y="0"/>
                    <a:pt x="51511" y="11503"/>
                    <a:pt x="51511" y="25756"/>
                  </a:cubicBezTo>
                  <a:lnTo>
                    <a:pt x="51511" y="126444"/>
                  </a:lnTo>
                  <a:cubicBezTo>
                    <a:pt x="51428" y="131112"/>
                    <a:pt x="47677" y="134862"/>
                    <a:pt x="43093" y="134862"/>
                  </a:cubicBezTo>
                  <a:close/>
                  <a:moveTo>
                    <a:pt x="16754" y="118025"/>
                  </a:moveTo>
                  <a:lnTo>
                    <a:pt x="34674" y="118025"/>
                  </a:lnTo>
                  <a:lnTo>
                    <a:pt x="34674" y="25756"/>
                  </a:lnTo>
                  <a:cubicBezTo>
                    <a:pt x="34674" y="20838"/>
                    <a:pt x="30673" y="16837"/>
                    <a:pt x="25756" y="16837"/>
                  </a:cubicBezTo>
                  <a:cubicBezTo>
                    <a:pt x="20838" y="16837"/>
                    <a:pt x="16837" y="20838"/>
                    <a:pt x="16837" y="25756"/>
                  </a:cubicBezTo>
                  <a:lnTo>
                    <a:pt x="16837" y="118025"/>
                  </a:lnTo>
                  <a:close/>
                </a:path>
              </a:pathLst>
            </a:custGeom>
            <a:grpFill/>
            <a:ln w="8334" cap="flat">
              <a:noFill/>
              <a:prstDash val="solid"/>
              <a:miter/>
            </a:ln>
          </p:spPr>
          <p:txBody>
            <a:bodyPr rtlCol="0" anchor="ctr"/>
            <a:lstStyle/>
            <a:p>
              <a:endParaRPr lang="en-US"/>
            </a:p>
          </p:txBody>
        </p:sp>
        <p:sp>
          <p:nvSpPr>
            <p:cNvPr id="1453" name="Forma libre: forma 1452">
              <a:extLst>
                <a:ext uri="{FF2B5EF4-FFF2-40B4-BE49-F238E27FC236}">
                  <a16:creationId xmlns:a16="http://schemas.microsoft.com/office/drawing/2014/main" id="{C88A675A-635D-4FA3-A556-4C360F6FE36C}"/>
                </a:ext>
              </a:extLst>
            </p:cNvPr>
            <p:cNvSpPr/>
            <p:nvPr/>
          </p:nvSpPr>
          <p:spPr>
            <a:xfrm>
              <a:off x="7639332" y="3862966"/>
              <a:ext cx="52261" cy="52261"/>
            </a:xfrm>
            <a:custGeom>
              <a:avLst/>
              <a:gdLst>
                <a:gd name="connsiteX0" fmla="*/ 43843 w 52261"/>
                <a:gd name="connsiteY0" fmla="*/ 52261 h 52261"/>
                <a:gd name="connsiteX1" fmla="*/ 8419 w 52261"/>
                <a:gd name="connsiteY1" fmla="*/ 52261 h 52261"/>
                <a:gd name="connsiteX2" fmla="*/ 0 w 52261"/>
                <a:gd name="connsiteY2" fmla="*/ 43843 h 52261"/>
                <a:gd name="connsiteX3" fmla="*/ 0 w 52261"/>
                <a:gd name="connsiteY3" fmla="*/ 8418 h 52261"/>
                <a:gd name="connsiteX4" fmla="*/ 8419 w 52261"/>
                <a:gd name="connsiteY4" fmla="*/ 0 h 52261"/>
                <a:gd name="connsiteX5" fmla="*/ 43843 w 52261"/>
                <a:gd name="connsiteY5" fmla="*/ 0 h 52261"/>
                <a:gd name="connsiteX6" fmla="*/ 52261 w 52261"/>
                <a:gd name="connsiteY6" fmla="*/ 8418 h 52261"/>
                <a:gd name="connsiteX7" fmla="*/ 52261 w 52261"/>
                <a:gd name="connsiteY7" fmla="*/ 43843 h 52261"/>
                <a:gd name="connsiteX8" fmla="*/ 43843 w 52261"/>
                <a:gd name="connsiteY8" fmla="*/ 52261 h 52261"/>
                <a:gd name="connsiteX9" fmla="*/ 16837 w 52261"/>
                <a:gd name="connsiteY9" fmla="*/ 35507 h 52261"/>
                <a:gd name="connsiteX10" fmla="*/ 35508 w 52261"/>
                <a:gd name="connsiteY10" fmla="*/ 35507 h 52261"/>
                <a:gd name="connsiteX11" fmla="*/ 35508 w 52261"/>
                <a:gd name="connsiteY11" fmla="*/ 16837 h 52261"/>
                <a:gd name="connsiteX12" fmla="*/ 16837 w 52261"/>
                <a:gd name="connsiteY12" fmla="*/ 16837 h 52261"/>
                <a:gd name="connsiteX13" fmla="*/ 16837 w 52261"/>
                <a:gd name="connsiteY13" fmla="*/ 35507 h 5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61" h="52261">
                  <a:moveTo>
                    <a:pt x="43843" y="52261"/>
                  </a:moveTo>
                  <a:lnTo>
                    <a:pt x="8419" y="52261"/>
                  </a:lnTo>
                  <a:cubicBezTo>
                    <a:pt x="3751" y="52261"/>
                    <a:pt x="0" y="48510"/>
                    <a:pt x="0" y="43843"/>
                  </a:cubicBezTo>
                  <a:lnTo>
                    <a:pt x="0" y="8418"/>
                  </a:lnTo>
                  <a:cubicBezTo>
                    <a:pt x="0" y="3751"/>
                    <a:pt x="3751" y="0"/>
                    <a:pt x="8419" y="0"/>
                  </a:cubicBezTo>
                  <a:lnTo>
                    <a:pt x="43843" y="0"/>
                  </a:lnTo>
                  <a:cubicBezTo>
                    <a:pt x="48510" y="0"/>
                    <a:pt x="52261" y="3751"/>
                    <a:pt x="52261" y="8418"/>
                  </a:cubicBezTo>
                  <a:lnTo>
                    <a:pt x="52261" y="43843"/>
                  </a:lnTo>
                  <a:cubicBezTo>
                    <a:pt x="52261" y="48510"/>
                    <a:pt x="48510" y="52261"/>
                    <a:pt x="43843" y="52261"/>
                  </a:cubicBezTo>
                  <a:close/>
                  <a:moveTo>
                    <a:pt x="16837" y="35507"/>
                  </a:moveTo>
                  <a:lnTo>
                    <a:pt x="35508" y="35507"/>
                  </a:lnTo>
                  <a:lnTo>
                    <a:pt x="35508" y="16837"/>
                  </a:lnTo>
                  <a:lnTo>
                    <a:pt x="16837" y="16837"/>
                  </a:lnTo>
                  <a:lnTo>
                    <a:pt x="16837" y="35507"/>
                  </a:lnTo>
                  <a:close/>
                </a:path>
              </a:pathLst>
            </a:custGeom>
            <a:grpFill/>
            <a:ln w="8334" cap="flat">
              <a:noFill/>
              <a:prstDash val="solid"/>
              <a:miter/>
            </a:ln>
          </p:spPr>
          <p:txBody>
            <a:bodyPr rtlCol="0" anchor="ctr"/>
            <a:lstStyle/>
            <a:p>
              <a:endParaRPr lang="en-US"/>
            </a:p>
          </p:txBody>
        </p:sp>
        <p:sp>
          <p:nvSpPr>
            <p:cNvPr id="1454" name="Forma libre: forma 1453">
              <a:extLst>
                <a:ext uri="{FF2B5EF4-FFF2-40B4-BE49-F238E27FC236}">
                  <a16:creationId xmlns:a16="http://schemas.microsoft.com/office/drawing/2014/main" id="{779BA1D6-4654-467F-91E9-C7D938D7A57E}"/>
                </a:ext>
              </a:extLst>
            </p:cNvPr>
            <p:cNvSpPr/>
            <p:nvPr/>
          </p:nvSpPr>
          <p:spPr>
            <a:xfrm>
              <a:off x="7706679" y="3862966"/>
              <a:ext cx="52261" cy="52261"/>
            </a:xfrm>
            <a:custGeom>
              <a:avLst/>
              <a:gdLst>
                <a:gd name="connsiteX0" fmla="*/ 43843 w 52261"/>
                <a:gd name="connsiteY0" fmla="*/ 52261 h 52261"/>
                <a:gd name="connsiteX1" fmla="*/ 8419 w 52261"/>
                <a:gd name="connsiteY1" fmla="*/ 52261 h 52261"/>
                <a:gd name="connsiteX2" fmla="*/ 0 w 52261"/>
                <a:gd name="connsiteY2" fmla="*/ 43843 h 52261"/>
                <a:gd name="connsiteX3" fmla="*/ 0 w 52261"/>
                <a:gd name="connsiteY3" fmla="*/ 8418 h 52261"/>
                <a:gd name="connsiteX4" fmla="*/ 8419 w 52261"/>
                <a:gd name="connsiteY4" fmla="*/ 0 h 52261"/>
                <a:gd name="connsiteX5" fmla="*/ 43843 w 52261"/>
                <a:gd name="connsiteY5" fmla="*/ 0 h 52261"/>
                <a:gd name="connsiteX6" fmla="*/ 52261 w 52261"/>
                <a:gd name="connsiteY6" fmla="*/ 8418 h 52261"/>
                <a:gd name="connsiteX7" fmla="*/ 52261 w 52261"/>
                <a:gd name="connsiteY7" fmla="*/ 43843 h 52261"/>
                <a:gd name="connsiteX8" fmla="*/ 43843 w 52261"/>
                <a:gd name="connsiteY8" fmla="*/ 52261 h 52261"/>
                <a:gd name="connsiteX9" fmla="*/ 16754 w 52261"/>
                <a:gd name="connsiteY9" fmla="*/ 35507 h 52261"/>
                <a:gd name="connsiteX10" fmla="*/ 35424 w 52261"/>
                <a:gd name="connsiteY10" fmla="*/ 35507 h 52261"/>
                <a:gd name="connsiteX11" fmla="*/ 35424 w 52261"/>
                <a:gd name="connsiteY11" fmla="*/ 16837 h 52261"/>
                <a:gd name="connsiteX12" fmla="*/ 16754 w 52261"/>
                <a:gd name="connsiteY12" fmla="*/ 16837 h 52261"/>
                <a:gd name="connsiteX13" fmla="*/ 16754 w 52261"/>
                <a:gd name="connsiteY13" fmla="*/ 35507 h 5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61" h="52261">
                  <a:moveTo>
                    <a:pt x="43843" y="52261"/>
                  </a:moveTo>
                  <a:lnTo>
                    <a:pt x="8419" y="52261"/>
                  </a:lnTo>
                  <a:cubicBezTo>
                    <a:pt x="3751" y="52261"/>
                    <a:pt x="0" y="48510"/>
                    <a:pt x="0" y="43843"/>
                  </a:cubicBezTo>
                  <a:lnTo>
                    <a:pt x="0" y="8418"/>
                  </a:lnTo>
                  <a:cubicBezTo>
                    <a:pt x="0" y="3751"/>
                    <a:pt x="3751" y="0"/>
                    <a:pt x="8419" y="0"/>
                  </a:cubicBezTo>
                  <a:lnTo>
                    <a:pt x="43843" y="0"/>
                  </a:lnTo>
                  <a:cubicBezTo>
                    <a:pt x="48510" y="0"/>
                    <a:pt x="52261" y="3751"/>
                    <a:pt x="52261" y="8418"/>
                  </a:cubicBezTo>
                  <a:lnTo>
                    <a:pt x="52261" y="43843"/>
                  </a:lnTo>
                  <a:cubicBezTo>
                    <a:pt x="52178" y="48510"/>
                    <a:pt x="48427" y="52261"/>
                    <a:pt x="43843" y="52261"/>
                  </a:cubicBezTo>
                  <a:close/>
                  <a:moveTo>
                    <a:pt x="16754" y="35507"/>
                  </a:moveTo>
                  <a:lnTo>
                    <a:pt x="35424" y="35507"/>
                  </a:lnTo>
                  <a:lnTo>
                    <a:pt x="35424" y="16837"/>
                  </a:lnTo>
                  <a:lnTo>
                    <a:pt x="16754" y="16837"/>
                  </a:lnTo>
                  <a:lnTo>
                    <a:pt x="16754" y="35507"/>
                  </a:lnTo>
                  <a:close/>
                </a:path>
              </a:pathLst>
            </a:custGeom>
            <a:grpFill/>
            <a:ln w="8334" cap="flat">
              <a:noFill/>
              <a:prstDash val="solid"/>
              <a:miter/>
            </a:ln>
          </p:spPr>
          <p:txBody>
            <a:bodyPr rtlCol="0" anchor="ctr"/>
            <a:lstStyle/>
            <a:p>
              <a:endParaRPr lang="en-US"/>
            </a:p>
          </p:txBody>
        </p:sp>
        <p:sp>
          <p:nvSpPr>
            <p:cNvPr id="1455" name="Forma libre: forma 1454">
              <a:extLst>
                <a:ext uri="{FF2B5EF4-FFF2-40B4-BE49-F238E27FC236}">
                  <a16:creationId xmlns:a16="http://schemas.microsoft.com/office/drawing/2014/main" id="{68FD5201-400E-4A1D-8CE2-8E50CEC9FE40}"/>
                </a:ext>
              </a:extLst>
            </p:cNvPr>
            <p:cNvSpPr/>
            <p:nvPr/>
          </p:nvSpPr>
          <p:spPr>
            <a:xfrm>
              <a:off x="7773944" y="3862966"/>
              <a:ext cx="52261" cy="52261"/>
            </a:xfrm>
            <a:custGeom>
              <a:avLst/>
              <a:gdLst>
                <a:gd name="connsiteX0" fmla="*/ 43843 w 52261"/>
                <a:gd name="connsiteY0" fmla="*/ 52261 h 52261"/>
                <a:gd name="connsiteX1" fmla="*/ 8418 w 52261"/>
                <a:gd name="connsiteY1" fmla="*/ 52261 h 52261"/>
                <a:gd name="connsiteX2" fmla="*/ 0 w 52261"/>
                <a:gd name="connsiteY2" fmla="*/ 43843 h 52261"/>
                <a:gd name="connsiteX3" fmla="*/ 0 w 52261"/>
                <a:gd name="connsiteY3" fmla="*/ 8418 h 52261"/>
                <a:gd name="connsiteX4" fmla="*/ 8418 w 52261"/>
                <a:gd name="connsiteY4" fmla="*/ 0 h 52261"/>
                <a:gd name="connsiteX5" fmla="*/ 43843 w 52261"/>
                <a:gd name="connsiteY5" fmla="*/ 0 h 52261"/>
                <a:gd name="connsiteX6" fmla="*/ 52261 w 52261"/>
                <a:gd name="connsiteY6" fmla="*/ 8418 h 52261"/>
                <a:gd name="connsiteX7" fmla="*/ 52261 w 52261"/>
                <a:gd name="connsiteY7" fmla="*/ 43843 h 52261"/>
                <a:gd name="connsiteX8" fmla="*/ 43843 w 52261"/>
                <a:gd name="connsiteY8" fmla="*/ 52261 h 52261"/>
                <a:gd name="connsiteX9" fmla="*/ 16837 w 52261"/>
                <a:gd name="connsiteY9" fmla="*/ 35507 h 52261"/>
                <a:gd name="connsiteX10" fmla="*/ 35508 w 52261"/>
                <a:gd name="connsiteY10" fmla="*/ 35507 h 52261"/>
                <a:gd name="connsiteX11" fmla="*/ 35508 w 52261"/>
                <a:gd name="connsiteY11" fmla="*/ 16837 h 52261"/>
                <a:gd name="connsiteX12" fmla="*/ 16837 w 52261"/>
                <a:gd name="connsiteY12" fmla="*/ 16837 h 52261"/>
                <a:gd name="connsiteX13" fmla="*/ 16837 w 52261"/>
                <a:gd name="connsiteY13" fmla="*/ 35507 h 5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61" h="52261">
                  <a:moveTo>
                    <a:pt x="43843" y="52261"/>
                  </a:moveTo>
                  <a:lnTo>
                    <a:pt x="8418" y="52261"/>
                  </a:lnTo>
                  <a:cubicBezTo>
                    <a:pt x="3751" y="52261"/>
                    <a:pt x="0" y="48510"/>
                    <a:pt x="0" y="43843"/>
                  </a:cubicBezTo>
                  <a:lnTo>
                    <a:pt x="0" y="8418"/>
                  </a:lnTo>
                  <a:cubicBezTo>
                    <a:pt x="0" y="3751"/>
                    <a:pt x="3751" y="0"/>
                    <a:pt x="8418" y="0"/>
                  </a:cubicBezTo>
                  <a:lnTo>
                    <a:pt x="43843" y="0"/>
                  </a:lnTo>
                  <a:cubicBezTo>
                    <a:pt x="48510" y="0"/>
                    <a:pt x="52261" y="3751"/>
                    <a:pt x="52261" y="8418"/>
                  </a:cubicBezTo>
                  <a:lnTo>
                    <a:pt x="52261" y="43843"/>
                  </a:lnTo>
                  <a:cubicBezTo>
                    <a:pt x="52261" y="48510"/>
                    <a:pt x="48510" y="52261"/>
                    <a:pt x="43843" y="52261"/>
                  </a:cubicBezTo>
                  <a:close/>
                  <a:moveTo>
                    <a:pt x="16837" y="35507"/>
                  </a:moveTo>
                  <a:lnTo>
                    <a:pt x="35508" y="35507"/>
                  </a:lnTo>
                  <a:lnTo>
                    <a:pt x="35508" y="16837"/>
                  </a:lnTo>
                  <a:lnTo>
                    <a:pt x="16837" y="16837"/>
                  </a:lnTo>
                  <a:lnTo>
                    <a:pt x="16837" y="35507"/>
                  </a:lnTo>
                  <a:close/>
                </a:path>
              </a:pathLst>
            </a:custGeom>
            <a:grpFill/>
            <a:ln w="8334" cap="flat">
              <a:noFill/>
              <a:prstDash val="solid"/>
              <a:miter/>
            </a:ln>
          </p:spPr>
          <p:txBody>
            <a:bodyPr rtlCol="0" anchor="ctr"/>
            <a:lstStyle/>
            <a:p>
              <a:endParaRPr lang="en-US"/>
            </a:p>
          </p:txBody>
        </p:sp>
        <p:sp>
          <p:nvSpPr>
            <p:cNvPr id="1456" name="Forma libre: forma 1455">
              <a:extLst>
                <a:ext uri="{FF2B5EF4-FFF2-40B4-BE49-F238E27FC236}">
                  <a16:creationId xmlns:a16="http://schemas.microsoft.com/office/drawing/2014/main" id="{7E2A41C0-790B-4639-82A3-6B130D0207A6}"/>
                </a:ext>
              </a:extLst>
            </p:cNvPr>
            <p:cNvSpPr/>
            <p:nvPr/>
          </p:nvSpPr>
          <p:spPr>
            <a:xfrm>
              <a:off x="7639332" y="3926146"/>
              <a:ext cx="52261" cy="52261"/>
            </a:xfrm>
            <a:custGeom>
              <a:avLst/>
              <a:gdLst>
                <a:gd name="connsiteX0" fmla="*/ 43843 w 52261"/>
                <a:gd name="connsiteY0" fmla="*/ 52261 h 52261"/>
                <a:gd name="connsiteX1" fmla="*/ 8419 w 52261"/>
                <a:gd name="connsiteY1" fmla="*/ 52261 h 52261"/>
                <a:gd name="connsiteX2" fmla="*/ 0 w 52261"/>
                <a:gd name="connsiteY2" fmla="*/ 43843 h 52261"/>
                <a:gd name="connsiteX3" fmla="*/ 0 w 52261"/>
                <a:gd name="connsiteY3" fmla="*/ 8419 h 52261"/>
                <a:gd name="connsiteX4" fmla="*/ 8419 w 52261"/>
                <a:gd name="connsiteY4" fmla="*/ 0 h 52261"/>
                <a:gd name="connsiteX5" fmla="*/ 43843 w 52261"/>
                <a:gd name="connsiteY5" fmla="*/ 0 h 52261"/>
                <a:gd name="connsiteX6" fmla="*/ 52261 w 52261"/>
                <a:gd name="connsiteY6" fmla="*/ 8419 h 52261"/>
                <a:gd name="connsiteX7" fmla="*/ 52261 w 52261"/>
                <a:gd name="connsiteY7" fmla="*/ 43843 h 52261"/>
                <a:gd name="connsiteX8" fmla="*/ 43843 w 52261"/>
                <a:gd name="connsiteY8" fmla="*/ 52261 h 52261"/>
                <a:gd name="connsiteX9" fmla="*/ 16837 w 52261"/>
                <a:gd name="connsiteY9" fmla="*/ 35508 h 52261"/>
                <a:gd name="connsiteX10" fmla="*/ 35508 w 52261"/>
                <a:gd name="connsiteY10" fmla="*/ 35508 h 52261"/>
                <a:gd name="connsiteX11" fmla="*/ 35508 w 52261"/>
                <a:gd name="connsiteY11" fmla="*/ 16837 h 52261"/>
                <a:gd name="connsiteX12" fmla="*/ 16837 w 52261"/>
                <a:gd name="connsiteY12" fmla="*/ 16837 h 52261"/>
                <a:gd name="connsiteX13" fmla="*/ 16837 w 52261"/>
                <a:gd name="connsiteY13" fmla="*/ 35508 h 5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61" h="52261">
                  <a:moveTo>
                    <a:pt x="43843" y="52261"/>
                  </a:moveTo>
                  <a:lnTo>
                    <a:pt x="8419" y="52261"/>
                  </a:lnTo>
                  <a:cubicBezTo>
                    <a:pt x="3751" y="52261"/>
                    <a:pt x="0" y="48510"/>
                    <a:pt x="0" y="43843"/>
                  </a:cubicBezTo>
                  <a:lnTo>
                    <a:pt x="0" y="8419"/>
                  </a:lnTo>
                  <a:cubicBezTo>
                    <a:pt x="0" y="3751"/>
                    <a:pt x="3751" y="0"/>
                    <a:pt x="8419" y="0"/>
                  </a:cubicBezTo>
                  <a:lnTo>
                    <a:pt x="43843" y="0"/>
                  </a:lnTo>
                  <a:cubicBezTo>
                    <a:pt x="48510" y="0"/>
                    <a:pt x="52261" y="3751"/>
                    <a:pt x="52261" y="8419"/>
                  </a:cubicBezTo>
                  <a:lnTo>
                    <a:pt x="52261" y="43843"/>
                  </a:lnTo>
                  <a:cubicBezTo>
                    <a:pt x="52261" y="48510"/>
                    <a:pt x="48510" y="52261"/>
                    <a:pt x="43843" y="52261"/>
                  </a:cubicBezTo>
                  <a:close/>
                  <a:moveTo>
                    <a:pt x="16837" y="35508"/>
                  </a:moveTo>
                  <a:lnTo>
                    <a:pt x="35508" y="35508"/>
                  </a:lnTo>
                  <a:lnTo>
                    <a:pt x="35508" y="16837"/>
                  </a:lnTo>
                  <a:lnTo>
                    <a:pt x="16837" y="16837"/>
                  </a:lnTo>
                  <a:lnTo>
                    <a:pt x="16837" y="35508"/>
                  </a:lnTo>
                  <a:close/>
                </a:path>
              </a:pathLst>
            </a:custGeom>
            <a:grpFill/>
            <a:ln w="8334" cap="flat">
              <a:noFill/>
              <a:prstDash val="solid"/>
              <a:miter/>
            </a:ln>
          </p:spPr>
          <p:txBody>
            <a:bodyPr rtlCol="0" anchor="ctr"/>
            <a:lstStyle/>
            <a:p>
              <a:endParaRPr lang="en-US"/>
            </a:p>
          </p:txBody>
        </p:sp>
        <p:sp>
          <p:nvSpPr>
            <p:cNvPr id="1457" name="Forma libre: forma 1456">
              <a:extLst>
                <a:ext uri="{FF2B5EF4-FFF2-40B4-BE49-F238E27FC236}">
                  <a16:creationId xmlns:a16="http://schemas.microsoft.com/office/drawing/2014/main" id="{8C35792F-4BAD-48FC-8810-64561F659D76}"/>
                </a:ext>
              </a:extLst>
            </p:cNvPr>
            <p:cNvSpPr/>
            <p:nvPr/>
          </p:nvSpPr>
          <p:spPr>
            <a:xfrm>
              <a:off x="7706679" y="3926146"/>
              <a:ext cx="52261" cy="52261"/>
            </a:xfrm>
            <a:custGeom>
              <a:avLst/>
              <a:gdLst>
                <a:gd name="connsiteX0" fmla="*/ 43843 w 52261"/>
                <a:gd name="connsiteY0" fmla="*/ 52261 h 52261"/>
                <a:gd name="connsiteX1" fmla="*/ 8419 w 52261"/>
                <a:gd name="connsiteY1" fmla="*/ 52261 h 52261"/>
                <a:gd name="connsiteX2" fmla="*/ 0 w 52261"/>
                <a:gd name="connsiteY2" fmla="*/ 43843 h 52261"/>
                <a:gd name="connsiteX3" fmla="*/ 0 w 52261"/>
                <a:gd name="connsiteY3" fmla="*/ 8419 h 52261"/>
                <a:gd name="connsiteX4" fmla="*/ 8419 w 52261"/>
                <a:gd name="connsiteY4" fmla="*/ 0 h 52261"/>
                <a:gd name="connsiteX5" fmla="*/ 43843 w 52261"/>
                <a:gd name="connsiteY5" fmla="*/ 0 h 52261"/>
                <a:gd name="connsiteX6" fmla="*/ 52261 w 52261"/>
                <a:gd name="connsiteY6" fmla="*/ 8419 h 52261"/>
                <a:gd name="connsiteX7" fmla="*/ 52261 w 52261"/>
                <a:gd name="connsiteY7" fmla="*/ 43843 h 52261"/>
                <a:gd name="connsiteX8" fmla="*/ 43843 w 52261"/>
                <a:gd name="connsiteY8" fmla="*/ 52261 h 52261"/>
                <a:gd name="connsiteX9" fmla="*/ 16754 w 52261"/>
                <a:gd name="connsiteY9" fmla="*/ 35508 h 52261"/>
                <a:gd name="connsiteX10" fmla="*/ 35424 w 52261"/>
                <a:gd name="connsiteY10" fmla="*/ 35508 h 52261"/>
                <a:gd name="connsiteX11" fmla="*/ 35424 w 52261"/>
                <a:gd name="connsiteY11" fmla="*/ 16837 h 52261"/>
                <a:gd name="connsiteX12" fmla="*/ 16754 w 52261"/>
                <a:gd name="connsiteY12" fmla="*/ 16837 h 52261"/>
                <a:gd name="connsiteX13" fmla="*/ 16754 w 52261"/>
                <a:gd name="connsiteY13" fmla="*/ 35508 h 5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61" h="52261">
                  <a:moveTo>
                    <a:pt x="43843" y="52261"/>
                  </a:moveTo>
                  <a:lnTo>
                    <a:pt x="8419" y="52261"/>
                  </a:lnTo>
                  <a:cubicBezTo>
                    <a:pt x="3751" y="52261"/>
                    <a:pt x="0" y="48510"/>
                    <a:pt x="0" y="43843"/>
                  </a:cubicBezTo>
                  <a:lnTo>
                    <a:pt x="0" y="8419"/>
                  </a:lnTo>
                  <a:cubicBezTo>
                    <a:pt x="0" y="3751"/>
                    <a:pt x="3751" y="0"/>
                    <a:pt x="8419" y="0"/>
                  </a:cubicBezTo>
                  <a:lnTo>
                    <a:pt x="43843" y="0"/>
                  </a:lnTo>
                  <a:cubicBezTo>
                    <a:pt x="48510" y="0"/>
                    <a:pt x="52261" y="3751"/>
                    <a:pt x="52261" y="8419"/>
                  </a:cubicBezTo>
                  <a:lnTo>
                    <a:pt x="52261" y="43843"/>
                  </a:lnTo>
                  <a:cubicBezTo>
                    <a:pt x="52178" y="48510"/>
                    <a:pt x="48427" y="52261"/>
                    <a:pt x="43843" y="52261"/>
                  </a:cubicBezTo>
                  <a:close/>
                  <a:moveTo>
                    <a:pt x="16754" y="35508"/>
                  </a:moveTo>
                  <a:lnTo>
                    <a:pt x="35424" y="35508"/>
                  </a:lnTo>
                  <a:lnTo>
                    <a:pt x="35424" y="16837"/>
                  </a:lnTo>
                  <a:lnTo>
                    <a:pt x="16754" y="16837"/>
                  </a:lnTo>
                  <a:lnTo>
                    <a:pt x="16754" y="35508"/>
                  </a:lnTo>
                  <a:close/>
                </a:path>
              </a:pathLst>
            </a:custGeom>
            <a:grpFill/>
            <a:ln w="8334" cap="flat">
              <a:noFill/>
              <a:prstDash val="solid"/>
              <a:miter/>
            </a:ln>
          </p:spPr>
          <p:txBody>
            <a:bodyPr rtlCol="0" anchor="ctr"/>
            <a:lstStyle/>
            <a:p>
              <a:endParaRPr lang="en-US"/>
            </a:p>
          </p:txBody>
        </p:sp>
        <p:sp>
          <p:nvSpPr>
            <p:cNvPr id="1458" name="Forma libre: forma 1457">
              <a:extLst>
                <a:ext uri="{FF2B5EF4-FFF2-40B4-BE49-F238E27FC236}">
                  <a16:creationId xmlns:a16="http://schemas.microsoft.com/office/drawing/2014/main" id="{9AC24966-2018-440E-841D-10F5A9FF292C}"/>
                </a:ext>
              </a:extLst>
            </p:cNvPr>
            <p:cNvSpPr/>
            <p:nvPr/>
          </p:nvSpPr>
          <p:spPr>
            <a:xfrm>
              <a:off x="7773944" y="3926146"/>
              <a:ext cx="52261" cy="52261"/>
            </a:xfrm>
            <a:custGeom>
              <a:avLst/>
              <a:gdLst>
                <a:gd name="connsiteX0" fmla="*/ 43843 w 52261"/>
                <a:gd name="connsiteY0" fmla="*/ 52261 h 52261"/>
                <a:gd name="connsiteX1" fmla="*/ 8418 w 52261"/>
                <a:gd name="connsiteY1" fmla="*/ 52261 h 52261"/>
                <a:gd name="connsiteX2" fmla="*/ 0 w 52261"/>
                <a:gd name="connsiteY2" fmla="*/ 43843 h 52261"/>
                <a:gd name="connsiteX3" fmla="*/ 0 w 52261"/>
                <a:gd name="connsiteY3" fmla="*/ 8419 h 52261"/>
                <a:gd name="connsiteX4" fmla="*/ 8418 w 52261"/>
                <a:gd name="connsiteY4" fmla="*/ 0 h 52261"/>
                <a:gd name="connsiteX5" fmla="*/ 43843 w 52261"/>
                <a:gd name="connsiteY5" fmla="*/ 0 h 52261"/>
                <a:gd name="connsiteX6" fmla="*/ 52261 w 52261"/>
                <a:gd name="connsiteY6" fmla="*/ 8419 h 52261"/>
                <a:gd name="connsiteX7" fmla="*/ 52261 w 52261"/>
                <a:gd name="connsiteY7" fmla="*/ 43843 h 52261"/>
                <a:gd name="connsiteX8" fmla="*/ 43843 w 52261"/>
                <a:gd name="connsiteY8" fmla="*/ 52261 h 52261"/>
                <a:gd name="connsiteX9" fmla="*/ 16837 w 52261"/>
                <a:gd name="connsiteY9" fmla="*/ 35508 h 52261"/>
                <a:gd name="connsiteX10" fmla="*/ 35508 w 52261"/>
                <a:gd name="connsiteY10" fmla="*/ 35508 h 52261"/>
                <a:gd name="connsiteX11" fmla="*/ 35508 w 52261"/>
                <a:gd name="connsiteY11" fmla="*/ 16837 h 52261"/>
                <a:gd name="connsiteX12" fmla="*/ 16837 w 52261"/>
                <a:gd name="connsiteY12" fmla="*/ 16837 h 52261"/>
                <a:gd name="connsiteX13" fmla="*/ 16837 w 52261"/>
                <a:gd name="connsiteY13" fmla="*/ 35508 h 5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61" h="52261">
                  <a:moveTo>
                    <a:pt x="43843" y="52261"/>
                  </a:moveTo>
                  <a:lnTo>
                    <a:pt x="8418" y="52261"/>
                  </a:lnTo>
                  <a:cubicBezTo>
                    <a:pt x="3751" y="52261"/>
                    <a:pt x="0" y="48510"/>
                    <a:pt x="0" y="43843"/>
                  </a:cubicBezTo>
                  <a:lnTo>
                    <a:pt x="0" y="8419"/>
                  </a:lnTo>
                  <a:cubicBezTo>
                    <a:pt x="0" y="3751"/>
                    <a:pt x="3751" y="0"/>
                    <a:pt x="8418" y="0"/>
                  </a:cubicBezTo>
                  <a:lnTo>
                    <a:pt x="43843" y="0"/>
                  </a:lnTo>
                  <a:cubicBezTo>
                    <a:pt x="48510" y="0"/>
                    <a:pt x="52261" y="3751"/>
                    <a:pt x="52261" y="8419"/>
                  </a:cubicBezTo>
                  <a:lnTo>
                    <a:pt x="52261" y="43843"/>
                  </a:lnTo>
                  <a:cubicBezTo>
                    <a:pt x="52261" y="48510"/>
                    <a:pt x="48510" y="52261"/>
                    <a:pt x="43843" y="52261"/>
                  </a:cubicBezTo>
                  <a:close/>
                  <a:moveTo>
                    <a:pt x="16837" y="35508"/>
                  </a:moveTo>
                  <a:lnTo>
                    <a:pt x="35508" y="35508"/>
                  </a:lnTo>
                  <a:lnTo>
                    <a:pt x="35508" y="16837"/>
                  </a:lnTo>
                  <a:lnTo>
                    <a:pt x="16837" y="16837"/>
                  </a:lnTo>
                  <a:lnTo>
                    <a:pt x="16837" y="35508"/>
                  </a:lnTo>
                  <a:close/>
                </a:path>
              </a:pathLst>
            </a:custGeom>
            <a:grpFill/>
            <a:ln w="8334" cap="flat">
              <a:noFill/>
              <a:prstDash val="solid"/>
              <a:miter/>
            </a:ln>
          </p:spPr>
          <p:txBody>
            <a:bodyPr rtlCol="0" anchor="ctr"/>
            <a:lstStyle/>
            <a:p>
              <a:endParaRPr lang="en-US"/>
            </a:p>
          </p:txBody>
        </p:sp>
        <p:sp>
          <p:nvSpPr>
            <p:cNvPr id="1459" name="Forma libre: forma 1458">
              <a:extLst>
                <a:ext uri="{FF2B5EF4-FFF2-40B4-BE49-F238E27FC236}">
                  <a16:creationId xmlns:a16="http://schemas.microsoft.com/office/drawing/2014/main" id="{C2AE3336-FA5A-4370-8DDE-19722D231F87}"/>
                </a:ext>
              </a:extLst>
            </p:cNvPr>
            <p:cNvSpPr/>
            <p:nvPr/>
          </p:nvSpPr>
          <p:spPr>
            <a:xfrm>
              <a:off x="7639332" y="3989410"/>
              <a:ext cx="52261" cy="52261"/>
            </a:xfrm>
            <a:custGeom>
              <a:avLst/>
              <a:gdLst>
                <a:gd name="connsiteX0" fmla="*/ 43843 w 52261"/>
                <a:gd name="connsiteY0" fmla="*/ 52261 h 52261"/>
                <a:gd name="connsiteX1" fmla="*/ 8419 w 52261"/>
                <a:gd name="connsiteY1" fmla="*/ 52261 h 52261"/>
                <a:gd name="connsiteX2" fmla="*/ 0 w 52261"/>
                <a:gd name="connsiteY2" fmla="*/ 43843 h 52261"/>
                <a:gd name="connsiteX3" fmla="*/ 0 w 52261"/>
                <a:gd name="connsiteY3" fmla="*/ 8419 h 52261"/>
                <a:gd name="connsiteX4" fmla="*/ 8419 w 52261"/>
                <a:gd name="connsiteY4" fmla="*/ 0 h 52261"/>
                <a:gd name="connsiteX5" fmla="*/ 43843 w 52261"/>
                <a:gd name="connsiteY5" fmla="*/ 0 h 52261"/>
                <a:gd name="connsiteX6" fmla="*/ 52261 w 52261"/>
                <a:gd name="connsiteY6" fmla="*/ 8419 h 52261"/>
                <a:gd name="connsiteX7" fmla="*/ 52261 w 52261"/>
                <a:gd name="connsiteY7" fmla="*/ 43843 h 52261"/>
                <a:gd name="connsiteX8" fmla="*/ 43843 w 52261"/>
                <a:gd name="connsiteY8" fmla="*/ 52261 h 52261"/>
                <a:gd name="connsiteX9" fmla="*/ 16837 w 52261"/>
                <a:gd name="connsiteY9" fmla="*/ 35424 h 52261"/>
                <a:gd name="connsiteX10" fmla="*/ 35508 w 52261"/>
                <a:gd name="connsiteY10" fmla="*/ 35424 h 52261"/>
                <a:gd name="connsiteX11" fmla="*/ 35508 w 52261"/>
                <a:gd name="connsiteY11" fmla="*/ 16754 h 52261"/>
                <a:gd name="connsiteX12" fmla="*/ 16837 w 52261"/>
                <a:gd name="connsiteY12" fmla="*/ 16754 h 52261"/>
                <a:gd name="connsiteX13" fmla="*/ 16837 w 52261"/>
                <a:gd name="connsiteY13" fmla="*/ 35424 h 5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61" h="52261">
                  <a:moveTo>
                    <a:pt x="43843" y="52261"/>
                  </a:moveTo>
                  <a:lnTo>
                    <a:pt x="8419" y="52261"/>
                  </a:lnTo>
                  <a:cubicBezTo>
                    <a:pt x="3751" y="52261"/>
                    <a:pt x="0" y="48510"/>
                    <a:pt x="0" y="43843"/>
                  </a:cubicBezTo>
                  <a:lnTo>
                    <a:pt x="0" y="8419"/>
                  </a:lnTo>
                  <a:cubicBezTo>
                    <a:pt x="0" y="3751"/>
                    <a:pt x="3751" y="0"/>
                    <a:pt x="8419" y="0"/>
                  </a:cubicBezTo>
                  <a:lnTo>
                    <a:pt x="43843" y="0"/>
                  </a:lnTo>
                  <a:cubicBezTo>
                    <a:pt x="48510" y="0"/>
                    <a:pt x="52261" y="3751"/>
                    <a:pt x="52261" y="8419"/>
                  </a:cubicBezTo>
                  <a:lnTo>
                    <a:pt x="52261" y="43843"/>
                  </a:lnTo>
                  <a:cubicBezTo>
                    <a:pt x="52261" y="48510"/>
                    <a:pt x="48510" y="52261"/>
                    <a:pt x="43843" y="52261"/>
                  </a:cubicBezTo>
                  <a:close/>
                  <a:moveTo>
                    <a:pt x="16837" y="35424"/>
                  </a:moveTo>
                  <a:lnTo>
                    <a:pt x="35508" y="35424"/>
                  </a:lnTo>
                  <a:lnTo>
                    <a:pt x="35508" y="16754"/>
                  </a:lnTo>
                  <a:lnTo>
                    <a:pt x="16837" y="16754"/>
                  </a:lnTo>
                  <a:lnTo>
                    <a:pt x="16837" y="35424"/>
                  </a:lnTo>
                  <a:close/>
                </a:path>
              </a:pathLst>
            </a:custGeom>
            <a:grpFill/>
            <a:ln w="8334" cap="flat">
              <a:noFill/>
              <a:prstDash val="solid"/>
              <a:miter/>
            </a:ln>
          </p:spPr>
          <p:txBody>
            <a:bodyPr rtlCol="0" anchor="ctr"/>
            <a:lstStyle/>
            <a:p>
              <a:endParaRPr lang="en-US"/>
            </a:p>
          </p:txBody>
        </p:sp>
        <p:sp>
          <p:nvSpPr>
            <p:cNvPr id="1460" name="Forma libre: forma 1459">
              <a:extLst>
                <a:ext uri="{FF2B5EF4-FFF2-40B4-BE49-F238E27FC236}">
                  <a16:creationId xmlns:a16="http://schemas.microsoft.com/office/drawing/2014/main" id="{D949DA7C-68E9-4E19-A1A5-D046FA0CF22A}"/>
                </a:ext>
              </a:extLst>
            </p:cNvPr>
            <p:cNvSpPr/>
            <p:nvPr/>
          </p:nvSpPr>
          <p:spPr>
            <a:xfrm>
              <a:off x="7706679" y="3989410"/>
              <a:ext cx="52261" cy="52261"/>
            </a:xfrm>
            <a:custGeom>
              <a:avLst/>
              <a:gdLst>
                <a:gd name="connsiteX0" fmla="*/ 43843 w 52261"/>
                <a:gd name="connsiteY0" fmla="*/ 52261 h 52261"/>
                <a:gd name="connsiteX1" fmla="*/ 8419 w 52261"/>
                <a:gd name="connsiteY1" fmla="*/ 52261 h 52261"/>
                <a:gd name="connsiteX2" fmla="*/ 0 w 52261"/>
                <a:gd name="connsiteY2" fmla="*/ 43843 h 52261"/>
                <a:gd name="connsiteX3" fmla="*/ 0 w 52261"/>
                <a:gd name="connsiteY3" fmla="*/ 8419 h 52261"/>
                <a:gd name="connsiteX4" fmla="*/ 8419 w 52261"/>
                <a:gd name="connsiteY4" fmla="*/ 0 h 52261"/>
                <a:gd name="connsiteX5" fmla="*/ 43843 w 52261"/>
                <a:gd name="connsiteY5" fmla="*/ 0 h 52261"/>
                <a:gd name="connsiteX6" fmla="*/ 52261 w 52261"/>
                <a:gd name="connsiteY6" fmla="*/ 8419 h 52261"/>
                <a:gd name="connsiteX7" fmla="*/ 52261 w 52261"/>
                <a:gd name="connsiteY7" fmla="*/ 43843 h 52261"/>
                <a:gd name="connsiteX8" fmla="*/ 43843 w 52261"/>
                <a:gd name="connsiteY8" fmla="*/ 52261 h 52261"/>
                <a:gd name="connsiteX9" fmla="*/ 16754 w 52261"/>
                <a:gd name="connsiteY9" fmla="*/ 35424 h 52261"/>
                <a:gd name="connsiteX10" fmla="*/ 35424 w 52261"/>
                <a:gd name="connsiteY10" fmla="*/ 35424 h 52261"/>
                <a:gd name="connsiteX11" fmla="*/ 35424 w 52261"/>
                <a:gd name="connsiteY11" fmla="*/ 16754 h 52261"/>
                <a:gd name="connsiteX12" fmla="*/ 16754 w 52261"/>
                <a:gd name="connsiteY12" fmla="*/ 16754 h 52261"/>
                <a:gd name="connsiteX13" fmla="*/ 16754 w 52261"/>
                <a:gd name="connsiteY13" fmla="*/ 35424 h 5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61" h="52261">
                  <a:moveTo>
                    <a:pt x="43843" y="52261"/>
                  </a:moveTo>
                  <a:lnTo>
                    <a:pt x="8419" y="52261"/>
                  </a:lnTo>
                  <a:cubicBezTo>
                    <a:pt x="3751" y="52261"/>
                    <a:pt x="0" y="48510"/>
                    <a:pt x="0" y="43843"/>
                  </a:cubicBezTo>
                  <a:lnTo>
                    <a:pt x="0" y="8419"/>
                  </a:lnTo>
                  <a:cubicBezTo>
                    <a:pt x="0" y="3751"/>
                    <a:pt x="3751" y="0"/>
                    <a:pt x="8419" y="0"/>
                  </a:cubicBezTo>
                  <a:lnTo>
                    <a:pt x="43843" y="0"/>
                  </a:lnTo>
                  <a:cubicBezTo>
                    <a:pt x="48510" y="0"/>
                    <a:pt x="52261" y="3751"/>
                    <a:pt x="52261" y="8419"/>
                  </a:cubicBezTo>
                  <a:lnTo>
                    <a:pt x="52261" y="43843"/>
                  </a:lnTo>
                  <a:cubicBezTo>
                    <a:pt x="52178" y="48510"/>
                    <a:pt x="48427" y="52261"/>
                    <a:pt x="43843" y="52261"/>
                  </a:cubicBezTo>
                  <a:close/>
                  <a:moveTo>
                    <a:pt x="16754" y="35424"/>
                  </a:moveTo>
                  <a:lnTo>
                    <a:pt x="35424" y="35424"/>
                  </a:lnTo>
                  <a:lnTo>
                    <a:pt x="35424" y="16754"/>
                  </a:lnTo>
                  <a:lnTo>
                    <a:pt x="16754" y="16754"/>
                  </a:lnTo>
                  <a:lnTo>
                    <a:pt x="16754" y="35424"/>
                  </a:lnTo>
                  <a:close/>
                </a:path>
              </a:pathLst>
            </a:custGeom>
            <a:grpFill/>
            <a:ln w="8334" cap="flat">
              <a:noFill/>
              <a:prstDash val="solid"/>
              <a:miter/>
            </a:ln>
          </p:spPr>
          <p:txBody>
            <a:bodyPr rtlCol="0" anchor="ctr"/>
            <a:lstStyle/>
            <a:p>
              <a:endParaRPr lang="en-US"/>
            </a:p>
          </p:txBody>
        </p:sp>
        <p:sp>
          <p:nvSpPr>
            <p:cNvPr id="1461" name="Forma libre: forma 1460">
              <a:extLst>
                <a:ext uri="{FF2B5EF4-FFF2-40B4-BE49-F238E27FC236}">
                  <a16:creationId xmlns:a16="http://schemas.microsoft.com/office/drawing/2014/main" id="{605AB5D9-FD55-478B-AB1D-1E50E2B08670}"/>
                </a:ext>
              </a:extLst>
            </p:cNvPr>
            <p:cNvSpPr/>
            <p:nvPr/>
          </p:nvSpPr>
          <p:spPr>
            <a:xfrm>
              <a:off x="7773944" y="3989410"/>
              <a:ext cx="52261" cy="52261"/>
            </a:xfrm>
            <a:custGeom>
              <a:avLst/>
              <a:gdLst>
                <a:gd name="connsiteX0" fmla="*/ 43843 w 52261"/>
                <a:gd name="connsiteY0" fmla="*/ 52261 h 52261"/>
                <a:gd name="connsiteX1" fmla="*/ 8418 w 52261"/>
                <a:gd name="connsiteY1" fmla="*/ 52261 h 52261"/>
                <a:gd name="connsiteX2" fmla="*/ 0 w 52261"/>
                <a:gd name="connsiteY2" fmla="*/ 43843 h 52261"/>
                <a:gd name="connsiteX3" fmla="*/ 0 w 52261"/>
                <a:gd name="connsiteY3" fmla="*/ 8419 h 52261"/>
                <a:gd name="connsiteX4" fmla="*/ 8418 w 52261"/>
                <a:gd name="connsiteY4" fmla="*/ 0 h 52261"/>
                <a:gd name="connsiteX5" fmla="*/ 43843 w 52261"/>
                <a:gd name="connsiteY5" fmla="*/ 0 h 52261"/>
                <a:gd name="connsiteX6" fmla="*/ 52261 w 52261"/>
                <a:gd name="connsiteY6" fmla="*/ 8419 h 52261"/>
                <a:gd name="connsiteX7" fmla="*/ 52261 w 52261"/>
                <a:gd name="connsiteY7" fmla="*/ 43843 h 52261"/>
                <a:gd name="connsiteX8" fmla="*/ 43843 w 52261"/>
                <a:gd name="connsiteY8" fmla="*/ 52261 h 52261"/>
                <a:gd name="connsiteX9" fmla="*/ 16837 w 52261"/>
                <a:gd name="connsiteY9" fmla="*/ 35424 h 52261"/>
                <a:gd name="connsiteX10" fmla="*/ 35508 w 52261"/>
                <a:gd name="connsiteY10" fmla="*/ 35424 h 52261"/>
                <a:gd name="connsiteX11" fmla="*/ 35508 w 52261"/>
                <a:gd name="connsiteY11" fmla="*/ 16754 h 52261"/>
                <a:gd name="connsiteX12" fmla="*/ 16837 w 52261"/>
                <a:gd name="connsiteY12" fmla="*/ 16754 h 52261"/>
                <a:gd name="connsiteX13" fmla="*/ 16837 w 52261"/>
                <a:gd name="connsiteY13" fmla="*/ 35424 h 5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61" h="52261">
                  <a:moveTo>
                    <a:pt x="43843" y="52261"/>
                  </a:moveTo>
                  <a:lnTo>
                    <a:pt x="8418" y="52261"/>
                  </a:lnTo>
                  <a:cubicBezTo>
                    <a:pt x="3751" y="52261"/>
                    <a:pt x="0" y="48510"/>
                    <a:pt x="0" y="43843"/>
                  </a:cubicBezTo>
                  <a:lnTo>
                    <a:pt x="0" y="8419"/>
                  </a:lnTo>
                  <a:cubicBezTo>
                    <a:pt x="0" y="3751"/>
                    <a:pt x="3751" y="0"/>
                    <a:pt x="8418" y="0"/>
                  </a:cubicBezTo>
                  <a:lnTo>
                    <a:pt x="43843" y="0"/>
                  </a:lnTo>
                  <a:cubicBezTo>
                    <a:pt x="48510" y="0"/>
                    <a:pt x="52261" y="3751"/>
                    <a:pt x="52261" y="8419"/>
                  </a:cubicBezTo>
                  <a:lnTo>
                    <a:pt x="52261" y="43843"/>
                  </a:lnTo>
                  <a:cubicBezTo>
                    <a:pt x="52261" y="48510"/>
                    <a:pt x="48510" y="52261"/>
                    <a:pt x="43843" y="52261"/>
                  </a:cubicBezTo>
                  <a:close/>
                  <a:moveTo>
                    <a:pt x="16837" y="35424"/>
                  </a:moveTo>
                  <a:lnTo>
                    <a:pt x="35508" y="35424"/>
                  </a:lnTo>
                  <a:lnTo>
                    <a:pt x="35508" y="16754"/>
                  </a:lnTo>
                  <a:lnTo>
                    <a:pt x="16837" y="16754"/>
                  </a:lnTo>
                  <a:lnTo>
                    <a:pt x="16837" y="35424"/>
                  </a:lnTo>
                  <a:close/>
                </a:path>
              </a:pathLst>
            </a:custGeom>
            <a:grpFill/>
            <a:ln w="8334" cap="flat">
              <a:noFill/>
              <a:prstDash val="solid"/>
              <a:miter/>
            </a:ln>
          </p:spPr>
          <p:txBody>
            <a:bodyPr rtlCol="0" anchor="ctr"/>
            <a:lstStyle/>
            <a:p>
              <a:endParaRPr lang="en-US"/>
            </a:p>
          </p:txBody>
        </p:sp>
        <p:sp>
          <p:nvSpPr>
            <p:cNvPr id="1462" name="Forma libre: forma 1461">
              <a:extLst>
                <a:ext uri="{FF2B5EF4-FFF2-40B4-BE49-F238E27FC236}">
                  <a16:creationId xmlns:a16="http://schemas.microsoft.com/office/drawing/2014/main" id="{369829EB-8F14-4F98-9145-D54CE86912E0}"/>
                </a:ext>
              </a:extLst>
            </p:cNvPr>
            <p:cNvSpPr/>
            <p:nvPr/>
          </p:nvSpPr>
          <p:spPr>
            <a:xfrm>
              <a:off x="7534726" y="3784532"/>
              <a:ext cx="498356" cy="375580"/>
            </a:xfrm>
            <a:custGeom>
              <a:avLst/>
              <a:gdLst>
                <a:gd name="connsiteX0" fmla="*/ 383582 w 498356"/>
                <a:gd name="connsiteY0" fmla="*/ 375581 h 375580"/>
                <a:gd name="connsiteX1" fmla="*/ 330488 w 498356"/>
                <a:gd name="connsiteY1" fmla="*/ 375581 h 375580"/>
                <a:gd name="connsiteX2" fmla="*/ 308650 w 498356"/>
                <a:gd name="connsiteY2" fmla="*/ 353743 h 375580"/>
                <a:gd name="connsiteX3" fmla="*/ 308650 w 498356"/>
                <a:gd name="connsiteY3" fmla="*/ 335572 h 375580"/>
                <a:gd name="connsiteX4" fmla="*/ 172787 w 498356"/>
                <a:gd name="connsiteY4" fmla="*/ 335572 h 375580"/>
                <a:gd name="connsiteX5" fmla="*/ 172787 w 498356"/>
                <a:gd name="connsiteY5" fmla="*/ 353743 h 375580"/>
                <a:gd name="connsiteX6" fmla="*/ 150949 w 498356"/>
                <a:gd name="connsiteY6" fmla="*/ 375581 h 375580"/>
                <a:gd name="connsiteX7" fmla="*/ 97854 w 498356"/>
                <a:gd name="connsiteY7" fmla="*/ 375581 h 375580"/>
                <a:gd name="connsiteX8" fmla="*/ 76016 w 498356"/>
                <a:gd name="connsiteY8" fmla="*/ 353743 h 375580"/>
                <a:gd name="connsiteX9" fmla="*/ 76016 w 498356"/>
                <a:gd name="connsiteY9" fmla="*/ 335572 h 375580"/>
                <a:gd name="connsiteX10" fmla="*/ 35258 w 498356"/>
                <a:gd name="connsiteY10" fmla="*/ 335572 h 375580"/>
                <a:gd name="connsiteX11" fmla="*/ 0 w 498356"/>
                <a:gd name="connsiteY11" fmla="*/ 300314 h 375580"/>
                <a:gd name="connsiteX12" fmla="*/ 0 w 498356"/>
                <a:gd name="connsiteY12" fmla="*/ 35257 h 375580"/>
                <a:gd name="connsiteX13" fmla="*/ 35258 w 498356"/>
                <a:gd name="connsiteY13" fmla="*/ 0 h 375580"/>
                <a:gd name="connsiteX14" fmla="*/ 463099 w 498356"/>
                <a:gd name="connsiteY14" fmla="*/ 0 h 375580"/>
                <a:gd name="connsiteX15" fmla="*/ 498357 w 498356"/>
                <a:gd name="connsiteY15" fmla="*/ 35257 h 375580"/>
                <a:gd name="connsiteX16" fmla="*/ 498357 w 498356"/>
                <a:gd name="connsiteY16" fmla="*/ 300314 h 375580"/>
                <a:gd name="connsiteX17" fmla="*/ 463099 w 498356"/>
                <a:gd name="connsiteY17" fmla="*/ 335572 h 375580"/>
                <a:gd name="connsiteX18" fmla="*/ 405420 w 498356"/>
                <a:gd name="connsiteY18" fmla="*/ 335572 h 375580"/>
                <a:gd name="connsiteX19" fmla="*/ 405420 w 498356"/>
                <a:gd name="connsiteY19" fmla="*/ 353743 h 375580"/>
                <a:gd name="connsiteX20" fmla="*/ 383582 w 498356"/>
                <a:gd name="connsiteY20" fmla="*/ 375581 h 375580"/>
                <a:gd name="connsiteX21" fmla="*/ 164369 w 498356"/>
                <a:gd name="connsiteY21" fmla="*/ 318818 h 375580"/>
                <a:gd name="connsiteX22" fmla="*/ 317068 w 498356"/>
                <a:gd name="connsiteY22" fmla="*/ 318818 h 375580"/>
                <a:gd name="connsiteX23" fmla="*/ 325486 w 498356"/>
                <a:gd name="connsiteY23" fmla="*/ 327237 h 375580"/>
                <a:gd name="connsiteX24" fmla="*/ 325486 w 498356"/>
                <a:gd name="connsiteY24" fmla="*/ 353826 h 375580"/>
                <a:gd name="connsiteX25" fmla="*/ 330488 w 498356"/>
                <a:gd name="connsiteY25" fmla="*/ 358827 h 375580"/>
                <a:gd name="connsiteX26" fmla="*/ 383582 w 498356"/>
                <a:gd name="connsiteY26" fmla="*/ 358827 h 375580"/>
                <a:gd name="connsiteX27" fmla="*/ 388583 w 498356"/>
                <a:gd name="connsiteY27" fmla="*/ 353826 h 375580"/>
                <a:gd name="connsiteX28" fmla="*/ 388583 w 498356"/>
                <a:gd name="connsiteY28" fmla="*/ 327237 h 375580"/>
                <a:gd name="connsiteX29" fmla="*/ 397002 w 498356"/>
                <a:gd name="connsiteY29" fmla="*/ 318818 h 375580"/>
                <a:gd name="connsiteX30" fmla="*/ 463099 w 498356"/>
                <a:gd name="connsiteY30" fmla="*/ 318818 h 375580"/>
                <a:gd name="connsiteX31" fmla="*/ 481520 w 498356"/>
                <a:gd name="connsiteY31" fmla="*/ 300398 h 375580"/>
                <a:gd name="connsiteX32" fmla="*/ 481520 w 498356"/>
                <a:gd name="connsiteY32" fmla="*/ 35341 h 375580"/>
                <a:gd name="connsiteX33" fmla="*/ 463099 w 498356"/>
                <a:gd name="connsiteY33" fmla="*/ 16920 h 375580"/>
                <a:gd name="connsiteX34" fmla="*/ 35258 w 498356"/>
                <a:gd name="connsiteY34" fmla="*/ 16920 h 375580"/>
                <a:gd name="connsiteX35" fmla="*/ 16837 w 498356"/>
                <a:gd name="connsiteY35" fmla="*/ 35341 h 375580"/>
                <a:gd name="connsiteX36" fmla="*/ 16837 w 498356"/>
                <a:gd name="connsiteY36" fmla="*/ 300398 h 375580"/>
                <a:gd name="connsiteX37" fmla="*/ 35258 w 498356"/>
                <a:gd name="connsiteY37" fmla="*/ 318818 h 375580"/>
                <a:gd name="connsiteX38" fmla="*/ 84351 w 498356"/>
                <a:gd name="connsiteY38" fmla="*/ 318818 h 375580"/>
                <a:gd name="connsiteX39" fmla="*/ 92770 w 498356"/>
                <a:gd name="connsiteY39" fmla="*/ 327237 h 375580"/>
                <a:gd name="connsiteX40" fmla="*/ 92770 w 498356"/>
                <a:gd name="connsiteY40" fmla="*/ 353826 h 375580"/>
                <a:gd name="connsiteX41" fmla="*/ 97771 w 498356"/>
                <a:gd name="connsiteY41" fmla="*/ 358827 h 375580"/>
                <a:gd name="connsiteX42" fmla="*/ 150866 w 498356"/>
                <a:gd name="connsiteY42" fmla="*/ 358827 h 375580"/>
                <a:gd name="connsiteX43" fmla="*/ 155867 w 498356"/>
                <a:gd name="connsiteY43" fmla="*/ 353826 h 375580"/>
                <a:gd name="connsiteX44" fmla="*/ 155867 w 498356"/>
                <a:gd name="connsiteY44" fmla="*/ 327237 h 375580"/>
                <a:gd name="connsiteX45" fmla="*/ 164369 w 498356"/>
                <a:gd name="connsiteY45" fmla="*/ 318818 h 375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8356" h="375580">
                  <a:moveTo>
                    <a:pt x="383582" y="375581"/>
                  </a:moveTo>
                  <a:lnTo>
                    <a:pt x="330488" y="375581"/>
                  </a:lnTo>
                  <a:cubicBezTo>
                    <a:pt x="318485" y="375581"/>
                    <a:pt x="308650" y="365828"/>
                    <a:pt x="308650" y="353743"/>
                  </a:cubicBezTo>
                  <a:lnTo>
                    <a:pt x="308650" y="335572"/>
                  </a:lnTo>
                  <a:lnTo>
                    <a:pt x="172787" y="335572"/>
                  </a:lnTo>
                  <a:lnTo>
                    <a:pt x="172787" y="353743"/>
                  </a:lnTo>
                  <a:cubicBezTo>
                    <a:pt x="172787" y="365745"/>
                    <a:pt x="163035" y="375581"/>
                    <a:pt x="150949" y="375581"/>
                  </a:cubicBezTo>
                  <a:lnTo>
                    <a:pt x="97854" y="375581"/>
                  </a:lnTo>
                  <a:cubicBezTo>
                    <a:pt x="85852" y="375581"/>
                    <a:pt x="76016" y="365828"/>
                    <a:pt x="76016" y="353743"/>
                  </a:cubicBezTo>
                  <a:lnTo>
                    <a:pt x="76016" y="335572"/>
                  </a:lnTo>
                  <a:lnTo>
                    <a:pt x="35258" y="335572"/>
                  </a:lnTo>
                  <a:cubicBezTo>
                    <a:pt x="15837" y="335572"/>
                    <a:pt x="0" y="319735"/>
                    <a:pt x="0" y="300314"/>
                  </a:cubicBezTo>
                  <a:lnTo>
                    <a:pt x="0" y="35257"/>
                  </a:lnTo>
                  <a:cubicBezTo>
                    <a:pt x="0" y="15837"/>
                    <a:pt x="15837" y="0"/>
                    <a:pt x="35258" y="0"/>
                  </a:cubicBezTo>
                  <a:lnTo>
                    <a:pt x="463099" y="0"/>
                  </a:lnTo>
                  <a:cubicBezTo>
                    <a:pt x="482520" y="0"/>
                    <a:pt x="498357" y="15837"/>
                    <a:pt x="498357" y="35257"/>
                  </a:cubicBezTo>
                  <a:lnTo>
                    <a:pt x="498357" y="300314"/>
                  </a:lnTo>
                  <a:cubicBezTo>
                    <a:pt x="498357" y="319735"/>
                    <a:pt x="482520" y="335572"/>
                    <a:pt x="463099" y="335572"/>
                  </a:cubicBezTo>
                  <a:lnTo>
                    <a:pt x="405420" y="335572"/>
                  </a:lnTo>
                  <a:lnTo>
                    <a:pt x="405420" y="353743"/>
                  </a:lnTo>
                  <a:cubicBezTo>
                    <a:pt x="405420" y="365745"/>
                    <a:pt x="395668" y="375581"/>
                    <a:pt x="383582" y="375581"/>
                  </a:cubicBezTo>
                  <a:close/>
                  <a:moveTo>
                    <a:pt x="164369" y="318818"/>
                  </a:moveTo>
                  <a:lnTo>
                    <a:pt x="317068" y="318818"/>
                  </a:lnTo>
                  <a:cubicBezTo>
                    <a:pt x="321736" y="318818"/>
                    <a:pt x="325486" y="322569"/>
                    <a:pt x="325486" y="327237"/>
                  </a:cubicBezTo>
                  <a:lnTo>
                    <a:pt x="325486" y="353826"/>
                  </a:lnTo>
                  <a:cubicBezTo>
                    <a:pt x="325486" y="356577"/>
                    <a:pt x="327737" y="358827"/>
                    <a:pt x="330488" y="358827"/>
                  </a:cubicBezTo>
                  <a:lnTo>
                    <a:pt x="383582" y="358827"/>
                  </a:lnTo>
                  <a:cubicBezTo>
                    <a:pt x="386333" y="358827"/>
                    <a:pt x="388583" y="356577"/>
                    <a:pt x="388583" y="353826"/>
                  </a:cubicBezTo>
                  <a:lnTo>
                    <a:pt x="388583" y="327237"/>
                  </a:lnTo>
                  <a:cubicBezTo>
                    <a:pt x="388583" y="322569"/>
                    <a:pt x="392334" y="318818"/>
                    <a:pt x="397002" y="318818"/>
                  </a:cubicBezTo>
                  <a:lnTo>
                    <a:pt x="463099" y="318818"/>
                  </a:lnTo>
                  <a:cubicBezTo>
                    <a:pt x="473268" y="318818"/>
                    <a:pt x="481520" y="310567"/>
                    <a:pt x="481520" y="300398"/>
                  </a:cubicBezTo>
                  <a:lnTo>
                    <a:pt x="481520" y="35341"/>
                  </a:lnTo>
                  <a:cubicBezTo>
                    <a:pt x="481520" y="25172"/>
                    <a:pt x="473268" y="16920"/>
                    <a:pt x="463099" y="16920"/>
                  </a:cubicBezTo>
                  <a:lnTo>
                    <a:pt x="35258" y="16920"/>
                  </a:lnTo>
                  <a:cubicBezTo>
                    <a:pt x="25089" y="16920"/>
                    <a:pt x="16837" y="25172"/>
                    <a:pt x="16837" y="35341"/>
                  </a:cubicBezTo>
                  <a:lnTo>
                    <a:pt x="16837" y="300398"/>
                  </a:lnTo>
                  <a:cubicBezTo>
                    <a:pt x="16837" y="310567"/>
                    <a:pt x="25089" y="318818"/>
                    <a:pt x="35258" y="318818"/>
                  </a:cubicBezTo>
                  <a:lnTo>
                    <a:pt x="84351" y="318818"/>
                  </a:lnTo>
                  <a:cubicBezTo>
                    <a:pt x="89019" y="318818"/>
                    <a:pt x="92770" y="322569"/>
                    <a:pt x="92770" y="327237"/>
                  </a:cubicBezTo>
                  <a:lnTo>
                    <a:pt x="92770" y="353826"/>
                  </a:lnTo>
                  <a:cubicBezTo>
                    <a:pt x="92770" y="356577"/>
                    <a:pt x="95020" y="358827"/>
                    <a:pt x="97771" y="358827"/>
                  </a:cubicBezTo>
                  <a:lnTo>
                    <a:pt x="150866" y="358827"/>
                  </a:lnTo>
                  <a:cubicBezTo>
                    <a:pt x="153616" y="358827"/>
                    <a:pt x="155867" y="356577"/>
                    <a:pt x="155867" y="353826"/>
                  </a:cubicBezTo>
                  <a:lnTo>
                    <a:pt x="155867" y="327237"/>
                  </a:lnTo>
                  <a:cubicBezTo>
                    <a:pt x="155950" y="322569"/>
                    <a:pt x="159701" y="318818"/>
                    <a:pt x="164369" y="318818"/>
                  </a:cubicBezTo>
                  <a:close/>
                </a:path>
              </a:pathLst>
            </a:custGeom>
            <a:grpFill/>
            <a:ln w="8334" cap="flat">
              <a:noFill/>
              <a:prstDash val="solid"/>
              <a:miter/>
            </a:ln>
          </p:spPr>
          <p:txBody>
            <a:bodyPr rtlCol="0" anchor="ctr"/>
            <a:lstStyle/>
            <a:p>
              <a:endParaRPr lang="en-US"/>
            </a:p>
          </p:txBody>
        </p:sp>
        <p:sp>
          <p:nvSpPr>
            <p:cNvPr id="1463" name="Forma libre: forma 1462">
              <a:extLst>
                <a:ext uri="{FF2B5EF4-FFF2-40B4-BE49-F238E27FC236}">
                  <a16:creationId xmlns:a16="http://schemas.microsoft.com/office/drawing/2014/main" id="{AE37B57B-D96C-4DDE-A97F-111C69ED641A}"/>
                </a:ext>
              </a:extLst>
            </p:cNvPr>
            <p:cNvSpPr/>
            <p:nvPr/>
          </p:nvSpPr>
          <p:spPr>
            <a:xfrm>
              <a:off x="7643249" y="4103267"/>
              <a:ext cx="64263" cy="16836"/>
            </a:xfrm>
            <a:custGeom>
              <a:avLst/>
              <a:gdLst>
                <a:gd name="connsiteX0" fmla="*/ 55845 w 64263"/>
                <a:gd name="connsiteY0" fmla="*/ 16837 h 16836"/>
                <a:gd name="connsiteX1" fmla="*/ 8419 w 64263"/>
                <a:gd name="connsiteY1" fmla="*/ 16837 h 16836"/>
                <a:gd name="connsiteX2" fmla="*/ 0 w 64263"/>
                <a:gd name="connsiteY2" fmla="*/ 8419 h 16836"/>
                <a:gd name="connsiteX3" fmla="*/ 8419 w 64263"/>
                <a:gd name="connsiteY3" fmla="*/ 0 h 16836"/>
                <a:gd name="connsiteX4" fmla="*/ 55845 w 64263"/>
                <a:gd name="connsiteY4" fmla="*/ 0 h 16836"/>
                <a:gd name="connsiteX5" fmla="*/ 64264 w 64263"/>
                <a:gd name="connsiteY5" fmla="*/ 8419 h 16836"/>
                <a:gd name="connsiteX6" fmla="*/ 55845 w 64263"/>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63" h="16836">
                  <a:moveTo>
                    <a:pt x="55845" y="16837"/>
                  </a:moveTo>
                  <a:lnTo>
                    <a:pt x="8419" y="16837"/>
                  </a:lnTo>
                  <a:cubicBezTo>
                    <a:pt x="3751" y="16837"/>
                    <a:pt x="0" y="13086"/>
                    <a:pt x="0" y="8419"/>
                  </a:cubicBezTo>
                  <a:cubicBezTo>
                    <a:pt x="0" y="3751"/>
                    <a:pt x="3751" y="0"/>
                    <a:pt x="8419" y="0"/>
                  </a:cubicBezTo>
                  <a:lnTo>
                    <a:pt x="55845" y="0"/>
                  </a:lnTo>
                  <a:cubicBezTo>
                    <a:pt x="60513" y="0"/>
                    <a:pt x="64264" y="3751"/>
                    <a:pt x="64264" y="8419"/>
                  </a:cubicBezTo>
                  <a:cubicBezTo>
                    <a:pt x="64264" y="13086"/>
                    <a:pt x="60513" y="16837"/>
                    <a:pt x="55845" y="16837"/>
                  </a:cubicBezTo>
                  <a:close/>
                </a:path>
              </a:pathLst>
            </a:custGeom>
            <a:grpFill/>
            <a:ln w="8334" cap="flat">
              <a:noFill/>
              <a:prstDash val="solid"/>
              <a:miter/>
            </a:ln>
          </p:spPr>
          <p:txBody>
            <a:bodyPr rtlCol="0" anchor="ctr"/>
            <a:lstStyle/>
            <a:p>
              <a:endParaRPr lang="en-US"/>
            </a:p>
          </p:txBody>
        </p:sp>
        <p:sp>
          <p:nvSpPr>
            <p:cNvPr id="1464" name="Forma libre: forma 1463">
              <a:extLst>
                <a:ext uri="{FF2B5EF4-FFF2-40B4-BE49-F238E27FC236}">
                  <a16:creationId xmlns:a16="http://schemas.microsoft.com/office/drawing/2014/main" id="{C6802873-F389-40EF-807A-6AADA58BF22C}"/>
                </a:ext>
              </a:extLst>
            </p:cNvPr>
            <p:cNvSpPr/>
            <p:nvPr/>
          </p:nvSpPr>
          <p:spPr>
            <a:xfrm>
              <a:off x="7875299" y="4103267"/>
              <a:ext cx="64847" cy="16836"/>
            </a:xfrm>
            <a:custGeom>
              <a:avLst/>
              <a:gdLst>
                <a:gd name="connsiteX0" fmla="*/ 56429 w 64847"/>
                <a:gd name="connsiteY0" fmla="*/ 16837 h 16836"/>
                <a:gd name="connsiteX1" fmla="*/ 8419 w 64847"/>
                <a:gd name="connsiteY1" fmla="*/ 16837 h 16836"/>
                <a:gd name="connsiteX2" fmla="*/ 0 w 64847"/>
                <a:gd name="connsiteY2" fmla="*/ 8419 h 16836"/>
                <a:gd name="connsiteX3" fmla="*/ 8419 w 64847"/>
                <a:gd name="connsiteY3" fmla="*/ 0 h 16836"/>
                <a:gd name="connsiteX4" fmla="*/ 56429 w 64847"/>
                <a:gd name="connsiteY4" fmla="*/ 0 h 16836"/>
                <a:gd name="connsiteX5" fmla="*/ 64847 w 64847"/>
                <a:gd name="connsiteY5" fmla="*/ 8419 h 16836"/>
                <a:gd name="connsiteX6" fmla="*/ 56429 w 64847"/>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847" h="16836">
                  <a:moveTo>
                    <a:pt x="56429" y="16837"/>
                  </a:moveTo>
                  <a:lnTo>
                    <a:pt x="8419" y="16837"/>
                  </a:lnTo>
                  <a:cubicBezTo>
                    <a:pt x="3751" y="16837"/>
                    <a:pt x="0" y="13086"/>
                    <a:pt x="0" y="8419"/>
                  </a:cubicBezTo>
                  <a:cubicBezTo>
                    <a:pt x="0" y="3751"/>
                    <a:pt x="3751" y="0"/>
                    <a:pt x="8419" y="0"/>
                  </a:cubicBezTo>
                  <a:lnTo>
                    <a:pt x="56429" y="0"/>
                  </a:lnTo>
                  <a:cubicBezTo>
                    <a:pt x="61096" y="0"/>
                    <a:pt x="64847" y="3751"/>
                    <a:pt x="64847" y="8419"/>
                  </a:cubicBezTo>
                  <a:cubicBezTo>
                    <a:pt x="64847" y="13086"/>
                    <a:pt x="61096" y="16837"/>
                    <a:pt x="56429" y="16837"/>
                  </a:cubicBezTo>
                  <a:close/>
                </a:path>
              </a:pathLst>
            </a:custGeom>
            <a:grpFill/>
            <a:ln w="8334" cap="flat">
              <a:noFill/>
              <a:prstDash val="solid"/>
              <a:miter/>
            </a:ln>
          </p:spPr>
          <p:txBody>
            <a:bodyPr rtlCol="0" anchor="ctr"/>
            <a:lstStyle/>
            <a:p>
              <a:endParaRPr lang="en-US"/>
            </a:p>
          </p:txBody>
        </p:sp>
      </p:grpSp>
      <p:grpSp>
        <p:nvGrpSpPr>
          <p:cNvPr id="1465" name="Gráfico 5">
            <a:extLst>
              <a:ext uri="{FF2B5EF4-FFF2-40B4-BE49-F238E27FC236}">
                <a16:creationId xmlns:a16="http://schemas.microsoft.com/office/drawing/2014/main" id="{7B16B754-9A12-421C-BD29-4E890BD174AA}"/>
              </a:ext>
            </a:extLst>
          </p:cNvPr>
          <p:cNvGrpSpPr/>
          <p:nvPr/>
        </p:nvGrpSpPr>
        <p:grpSpPr>
          <a:xfrm>
            <a:off x="8237210" y="2348053"/>
            <a:ext cx="425174" cy="485608"/>
            <a:chOff x="8237210" y="2348053"/>
            <a:chExt cx="425174" cy="485608"/>
          </a:xfrm>
          <a:solidFill>
            <a:srgbClr val="000000"/>
          </a:solidFill>
        </p:grpSpPr>
        <p:sp>
          <p:nvSpPr>
            <p:cNvPr id="1466" name="Forma libre: forma 1465">
              <a:extLst>
                <a:ext uri="{FF2B5EF4-FFF2-40B4-BE49-F238E27FC236}">
                  <a16:creationId xmlns:a16="http://schemas.microsoft.com/office/drawing/2014/main" id="{F65B0420-E107-4521-B60F-49904E48FD44}"/>
                </a:ext>
              </a:extLst>
            </p:cNvPr>
            <p:cNvSpPr/>
            <p:nvPr/>
          </p:nvSpPr>
          <p:spPr>
            <a:xfrm>
              <a:off x="8401995" y="2578190"/>
              <a:ext cx="95354" cy="174037"/>
            </a:xfrm>
            <a:custGeom>
              <a:avLst/>
              <a:gdLst>
                <a:gd name="connsiteX0" fmla="*/ 47760 w 95354"/>
                <a:gd name="connsiteY0" fmla="*/ 174037 h 174037"/>
                <a:gd name="connsiteX1" fmla="*/ 6168 w 95354"/>
                <a:gd name="connsiteY1" fmla="*/ 149699 h 174037"/>
                <a:gd name="connsiteX2" fmla="*/ 9335 w 95354"/>
                <a:gd name="connsiteY2" fmla="*/ 138280 h 174037"/>
                <a:gd name="connsiteX3" fmla="*/ 20754 w 95354"/>
                <a:gd name="connsiteY3" fmla="*/ 141447 h 174037"/>
                <a:gd name="connsiteX4" fmla="*/ 47677 w 95354"/>
                <a:gd name="connsiteY4" fmla="*/ 157200 h 174037"/>
                <a:gd name="connsiteX5" fmla="*/ 78600 w 95354"/>
                <a:gd name="connsiteY5" fmla="*/ 126277 h 174037"/>
                <a:gd name="connsiteX6" fmla="*/ 47677 w 95354"/>
                <a:gd name="connsiteY6" fmla="*/ 95354 h 174037"/>
                <a:gd name="connsiteX7" fmla="*/ 0 w 95354"/>
                <a:gd name="connsiteY7" fmla="*/ 47677 h 174037"/>
                <a:gd name="connsiteX8" fmla="*/ 47677 w 95354"/>
                <a:gd name="connsiteY8" fmla="*/ 0 h 174037"/>
                <a:gd name="connsiteX9" fmla="*/ 89019 w 95354"/>
                <a:gd name="connsiteY9" fmla="*/ 23922 h 174037"/>
                <a:gd name="connsiteX10" fmla="*/ 85935 w 95354"/>
                <a:gd name="connsiteY10" fmla="*/ 35341 h 174037"/>
                <a:gd name="connsiteX11" fmla="*/ 74516 w 95354"/>
                <a:gd name="connsiteY11" fmla="*/ 32257 h 174037"/>
                <a:gd name="connsiteX12" fmla="*/ 47677 w 95354"/>
                <a:gd name="connsiteY12" fmla="*/ 16754 h 174037"/>
                <a:gd name="connsiteX13" fmla="*/ 16754 w 95354"/>
                <a:gd name="connsiteY13" fmla="*/ 47677 h 174037"/>
                <a:gd name="connsiteX14" fmla="*/ 47677 w 95354"/>
                <a:gd name="connsiteY14" fmla="*/ 78600 h 174037"/>
                <a:gd name="connsiteX15" fmla="*/ 95354 w 95354"/>
                <a:gd name="connsiteY15" fmla="*/ 126277 h 174037"/>
                <a:gd name="connsiteX16" fmla="*/ 47760 w 95354"/>
                <a:gd name="connsiteY16" fmla="*/ 174037 h 17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354" h="174037">
                  <a:moveTo>
                    <a:pt x="47760" y="174037"/>
                  </a:moveTo>
                  <a:cubicBezTo>
                    <a:pt x="30590" y="174037"/>
                    <a:pt x="14670" y="164702"/>
                    <a:pt x="6168" y="149699"/>
                  </a:cubicBezTo>
                  <a:cubicBezTo>
                    <a:pt x="3918" y="145698"/>
                    <a:pt x="5335" y="140530"/>
                    <a:pt x="9335" y="138280"/>
                  </a:cubicBezTo>
                  <a:cubicBezTo>
                    <a:pt x="13336" y="136029"/>
                    <a:pt x="18504" y="137446"/>
                    <a:pt x="20754" y="141447"/>
                  </a:cubicBezTo>
                  <a:cubicBezTo>
                    <a:pt x="26256" y="151199"/>
                    <a:pt x="36591" y="157200"/>
                    <a:pt x="47677" y="157200"/>
                  </a:cubicBezTo>
                  <a:cubicBezTo>
                    <a:pt x="64681" y="157200"/>
                    <a:pt x="78600" y="143364"/>
                    <a:pt x="78600" y="126277"/>
                  </a:cubicBezTo>
                  <a:cubicBezTo>
                    <a:pt x="78600" y="109273"/>
                    <a:pt x="64764" y="95354"/>
                    <a:pt x="47677" y="95354"/>
                  </a:cubicBezTo>
                  <a:cubicBezTo>
                    <a:pt x="21421" y="95354"/>
                    <a:pt x="0" y="73933"/>
                    <a:pt x="0" y="47677"/>
                  </a:cubicBezTo>
                  <a:cubicBezTo>
                    <a:pt x="0" y="21421"/>
                    <a:pt x="21421" y="0"/>
                    <a:pt x="47677" y="0"/>
                  </a:cubicBezTo>
                  <a:cubicBezTo>
                    <a:pt x="64681" y="0"/>
                    <a:pt x="80517" y="9169"/>
                    <a:pt x="89019" y="23922"/>
                  </a:cubicBezTo>
                  <a:cubicBezTo>
                    <a:pt x="91353" y="27923"/>
                    <a:pt x="89936" y="33090"/>
                    <a:pt x="85935" y="35341"/>
                  </a:cubicBezTo>
                  <a:cubicBezTo>
                    <a:pt x="81934" y="37675"/>
                    <a:pt x="76766" y="36258"/>
                    <a:pt x="74516" y="32257"/>
                  </a:cubicBezTo>
                  <a:cubicBezTo>
                    <a:pt x="69015" y="22672"/>
                    <a:pt x="58763" y="16754"/>
                    <a:pt x="47677" y="16754"/>
                  </a:cubicBezTo>
                  <a:cubicBezTo>
                    <a:pt x="30673" y="16754"/>
                    <a:pt x="16754" y="30590"/>
                    <a:pt x="16754" y="47677"/>
                  </a:cubicBezTo>
                  <a:cubicBezTo>
                    <a:pt x="16754" y="64681"/>
                    <a:pt x="30590" y="78600"/>
                    <a:pt x="47677" y="78600"/>
                  </a:cubicBezTo>
                  <a:cubicBezTo>
                    <a:pt x="73933" y="78600"/>
                    <a:pt x="95354" y="100021"/>
                    <a:pt x="95354" y="126277"/>
                  </a:cubicBezTo>
                  <a:cubicBezTo>
                    <a:pt x="95437" y="152616"/>
                    <a:pt x="74099" y="174037"/>
                    <a:pt x="47760" y="174037"/>
                  </a:cubicBezTo>
                  <a:close/>
                </a:path>
              </a:pathLst>
            </a:custGeom>
            <a:grpFill/>
            <a:ln w="8334" cap="flat">
              <a:noFill/>
              <a:prstDash val="solid"/>
              <a:miter/>
            </a:ln>
          </p:spPr>
          <p:txBody>
            <a:bodyPr rtlCol="0" anchor="ctr"/>
            <a:lstStyle/>
            <a:p>
              <a:endParaRPr lang="en-US"/>
            </a:p>
          </p:txBody>
        </p:sp>
        <p:sp>
          <p:nvSpPr>
            <p:cNvPr id="1467" name="Forma libre: forma 1466">
              <a:extLst>
                <a:ext uri="{FF2B5EF4-FFF2-40B4-BE49-F238E27FC236}">
                  <a16:creationId xmlns:a16="http://schemas.microsoft.com/office/drawing/2014/main" id="{05BCC62E-8AF0-4323-90F3-F090BF072E92}"/>
                </a:ext>
              </a:extLst>
            </p:cNvPr>
            <p:cNvSpPr/>
            <p:nvPr/>
          </p:nvSpPr>
          <p:spPr>
            <a:xfrm>
              <a:off x="8277256" y="2481586"/>
              <a:ext cx="345083" cy="352075"/>
            </a:xfrm>
            <a:custGeom>
              <a:avLst/>
              <a:gdLst>
                <a:gd name="connsiteX0" fmla="*/ 172500 w 345083"/>
                <a:gd name="connsiteY0" fmla="*/ 352076 h 352075"/>
                <a:gd name="connsiteX1" fmla="*/ 83898 w 345083"/>
                <a:gd name="connsiteY1" fmla="*/ 338573 h 352075"/>
                <a:gd name="connsiteX2" fmla="*/ 62643 w 345083"/>
                <a:gd name="connsiteY2" fmla="*/ 330821 h 352075"/>
                <a:gd name="connsiteX3" fmla="*/ 2130 w 345083"/>
                <a:gd name="connsiteY3" fmla="*/ 259722 h 352075"/>
                <a:gd name="connsiteX4" fmla="*/ 122573 w 345083"/>
                <a:gd name="connsiteY4" fmla="*/ 3251 h 352075"/>
                <a:gd name="connsiteX5" fmla="*/ 125573 w 345083"/>
                <a:gd name="connsiteY5" fmla="*/ 0 h 352075"/>
                <a:gd name="connsiteX6" fmla="*/ 219510 w 345083"/>
                <a:gd name="connsiteY6" fmla="*/ 0 h 352075"/>
                <a:gd name="connsiteX7" fmla="*/ 222511 w 345083"/>
                <a:gd name="connsiteY7" fmla="*/ 3251 h 352075"/>
                <a:gd name="connsiteX8" fmla="*/ 342953 w 345083"/>
                <a:gd name="connsiteY8" fmla="*/ 259722 h 352075"/>
                <a:gd name="connsiteX9" fmla="*/ 282190 w 345083"/>
                <a:gd name="connsiteY9" fmla="*/ 330904 h 352075"/>
                <a:gd name="connsiteX10" fmla="*/ 261186 w 345083"/>
                <a:gd name="connsiteY10" fmla="*/ 338573 h 352075"/>
                <a:gd name="connsiteX11" fmla="*/ 172500 w 345083"/>
                <a:gd name="connsiteY11" fmla="*/ 352076 h 352075"/>
                <a:gd name="connsiteX12" fmla="*/ 134492 w 345083"/>
                <a:gd name="connsiteY12" fmla="*/ 20171 h 352075"/>
                <a:gd name="connsiteX13" fmla="*/ 21884 w 345083"/>
                <a:gd name="connsiteY13" fmla="*/ 255805 h 352075"/>
                <a:gd name="connsiteX14" fmla="*/ 71228 w 345083"/>
                <a:gd name="connsiteY14" fmla="*/ 312650 h 352075"/>
                <a:gd name="connsiteX15" fmla="*/ 89816 w 345083"/>
                <a:gd name="connsiteY15" fmla="*/ 319402 h 352075"/>
                <a:gd name="connsiteX16" fmla="*/ 255101 w 345083"/>
                <a:gd name="connsiteY16" fmla="*/ 319402 h 352075"/>
                <a:gd name="connsiteX17" fmla="*/ 273522 w 345083"/>
                <a:gd name="connsiteY17" fmla="*/ 312734 h 352075"/>
                <a:gd name="connsiteX18" fmla="*/ 323116 w 345083"/>
                <a:gd name="connsiteY18" fmla="*/ 255805 h 352075"/>
                <a:gd name="connsiteX19" fmla="*/ 210508 w 345083"/>
                <a:gd name="connsiteY19" fmla="*/ 20171 h 352075"/>
                <a:gd name="connsiteX20" fmla="*/ 134492 w 345083"/>
                <a:gd name="connsiteY20" fmla="*/ 20171 h 35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5083" h="352075">
                  <a:moveTo>
                    <a:pt x="172500" y="352076"/>
                  </a:moveTo>
                  <a:cubicBezTo>
                    <a:pt x="142660" y="352076"/>
                    <a:pt x="112904" y="347575"/>
                    <a:pt x="83898" y="338573"/>
                  </a:cubicBezTo>
                  <a:cubicBezTo>
                    <a:pt x="69728" y="334155"/>
                    <a:pt x="62977" y="330904"/>
                    <a:pt x="62643" y="330821"/>
                  </a:cubicBezTo>
                  <a:cubicBezTo>
                    <a:pt x="28969" y="315484"/>
                    <a:pt x="8465" y="291479"/>
                    <a:pt x="2130" y="259722"/>
                  </a:cubicBezTo>
                  <a:cubicBezTo>
                    <a:pt x="-18458" y="157534"/>
                    <a:pt x="116822" y="9502"/>
                    <a:pt x="122573" y="3251"/>
                  </a:cubicBezTo>
                  <a:lnTo>
                    <a:pt x="125573" y="0"/>
                  </a:lnTo>
                  <a:lnTo>
                    <a:pt x="219510" y="0"/>
                  </a:lnTo>
                  <a:lnTo>
                    <a:pt x="222511" y="3251"/>
                  </a:lnTo>
                  <a:cubicBezTo>
                    <a:pt x="228262" y="9502"/>
                    <a:pt x="363541" y="157534"/>
                    <a:pt x="342953" y="259722"/>
                  </a:cubicBezTo>
                  <a:cubicBezTo>
                    <a:pt x="336535" y="291479"/>
                    <a:pt x="316114" y="315401"/>
                    <a:pt x="282190" y="330904"/>
                  </a:cubicBezTo>
                  <a:cubicBezTo>
                    <a:pt x="282107" y="330904"/>
                    <a:pt x="275356" y="334155"/>
                    <a:pt x="261186" y="338573"/>
                  </a:cubicBezTo>
                  <a:cubicBezTo>
                    <a:pt x="232180" y="347575"/>
                    <a:pt x="202340" y="352076"/>
                    <a:pt x="172500" y="352076"/>
                  </a:cubicBezTo>
                  <a:close/>
                  <a:moveTo>
                    <a:pt x="134492" y="20171"/>
                  </a:moveTo>
                  <a:cubicBezTo>
                    <a:pt x="114988" y="42176"/>
                    <a:pt x="4881" y="171287"/>
                    <a:pt x="21884" y="255805"/>
                  </a:cubicBezTo>
                  <a:cubicBezTo>
                    <a:pt x="27052" y="281227"/>
                    <a:pt x="43139" y="299814"/>
                    <a:pt x="71228" y="312650"/>
                  </a:cubicBezTo>
                  <a:cubicBezTo>
                    <a:pt x="71479" y="312734"/>
                    <a:pt x="77313" y="315568"/>
                    <a:pt x="89816" y="319402"/>
                  </a:cubicBezTo>
                  <a:cubicBezTo>
                    <a:pt x="143911" y="336156"/>
                    <a:pt x="201006" y="336156"/>
                    <a:pt x="255101" y="319402"/>
                  </a:cubicBezTo>
                  <a:cubicBezTo>
                    <a:pt x="267604" y="315484"/>
                    <a:pt x="273438" y="312734"/>
                    <a:pt x="273522" y="312734"/>
                  </a:cubicBezTo>
                  <a:cubicBezTo>
                    <a:pt x="301778" y="299814"/>
                    <a:pt x="317948" y="281227"/>
                    <a:pt x="323116" y="255805"/>
                  </a:cubicBezTo>
                  <a:cubicBezTo>
                    <a:pt x="340119" y="171287"/>
                    <a:pt x="230012" y="42176"/>
                    <a:pt x="210508" y="20171"/>
                  </a:cubicBezTo>
                  <a:lnTo>
                    <a:pt x="134492" y="20171"/>
                  </a:lnTo>
                  <a:close/>
                </a:path>
              </a:pathLst>
            </a:custGeom>
            <a:grpFill/>
            <a:ln w="8334" cap="flat">
              <a:noFill/>
              <a:prstDash val="solid"/>
              <a:miter/>
            </a:ln>
          </p:spPr>
          <p:txBody>
            <a:bodyPr rtlCol="0" anchor="ctr"/>
            <a:lstStyle/>
            <a:p>
              <a:endParaRPr lang="en-US"/>
            </a:p>
          </p:txBody>
        </p:sp>
        <p:sp>
          <p:nvSpPr>
            <p:cNvPr id="1468" name="Forma libre: forma 1467">
              <a:extLst>
                <a:ext uri="{FF2B5EF4-FFF2-40B4-BE49-F238E27FC236}">
                  <a16:creationId xmlns:a16="http://schemas.microsoft.com/office/drawing/2014/main" id="{79B9175A-A059-4E70-8E5D-31A33D8D202C}"/>
                </a:ext>
              </a:extLst>
            </p:cNvPr>
            <p:cNvSpPr/>
            <p:nvPr/>
          </p:nvSpPr>
          <p:spPr>
            <a:xfrm>
              <a:off x="8373156" y="2438243"/>
              <a:ext cx="153282" cy="63513"/>
            </a:xfrm>
            <a:custGeom>
              <a:avLst/>
              <a:gdLst>
                <a:gd name="connsiteX0" fmla="*/ 121526 w 153282"/>
                <a:gd name="connsiteY0" fmla="*/ 63514 h 63513"/>
                <a:gd name="connsiteX1" fmla="*/ 31757 w 153282"/>
                <a:gd name="connsiteY1" fmla="*/ 63514 h 63513"/>
                <a:gd name="connsiteX2" fmla="*/ 0 w 153282"/>
                <a:gd name="connsiteY2" fmla="*/ 31757 h 63513"/>
                <a:gd name="connsiteX3" fmla="*/ 31757 w 153282"/>
                <a:gd name="connsiteY3" fmla="*/ 0 h 63513"/>
                <a:gd name="connsiteX4" fmla="*/ 121526 w 153282"/>
                <a:gd name="connsiteY4" fmla="*/ 0 h 63513"/>
                <a:gd name="connsiteX5" fmla="*/ 153283 w 153282"/>
                <a:gd name="connsiteY5" fmla="*/ 31757 h 63513"/>
                <a:gd name="connsiteX6" fmla="*/ 121526 w 153282"/>
                <a:gd name="connsiteY6" fmla="*/ 63514 h 63513"/>
                <a:gd name="connsiteX7" fmla="*/ 31757 w 153282"/>
                <a:gd name="connsiteY7" fmla="*/ 20088 h 63513"/>
                <a:gd name="connsiteX8" fmla="*/ 20088 w 153282"/>
                <a:gd name="connsiteY8" fmla="*/ 31757 h 63513"/>
                <a:gd name="connsiteX9" fmla="*/ 31757 w 153282"/>
                <a:gd name="connsiteY9" fmla="*/ 43426 h 63513"/>
                <a:gd name="connsiteX10" fmla="*/ 121526 w 153282"/>
                <a:gd name="connsiteY10" fmla="*/ 43426 h 63513"/>
                <a:gd name="connsiteX11" fmla="*/ 133195 w 153282"/>
                <a:gd name="connsiteY11" fmla="*/ 31757 h 63513"/>
                <a:gd name="connsiteX12" fmla="*/ 121526 w 153282"/>
                <a:gd name="connsiteY12" fmla="*/ 20088 h 63513"/>
                <a:gd name="connsiteX13" fmla="*/ 31757 w 153282"/>
                <a:gd name="connsiteY13" fmla="*/ 20088 h 6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282" h="63513">
                  <a:moveTo>
                    <a:pt x="121526" y="63514"/>
                  </a:moveTo>
                  <a:lnTo>
                    <a:pt x="31757" y="63514"/>
                  </a:lnTo>
                  <a:cubicBezTo>
                    <a:pt x="14253" y="63514"/>
                    <a:pt x="0" y="49261"/>
                    <a:pt x="0" y="31757"/>
                  </a:cubicBezTo>
                  <a:cubicBezTo>
                    <a:pt x="0" y="14253"/>
                    <a:pt x="14253" y="0"/>
                    <a:pt x="31757" y="0"/>
                  </a:cubicBezTo>
                  <a:lnTo>
                    <a:pt x="121526" y="0"/>
                  </a:lnTo>
                  <a:cubicBezTo>
                    <a:pt x="139030" y="0"/>
                    <a:pt x="153283" y="14253"/>
                    <a:pt x="153283" y="31757"/>
                  </a:cubicBezTo>
                  <a:cubicBezTo>
                    <a:pt x="153283" y="49261"/>
                    <a:pt x="139030" y="63514"/>
                    <a:pt x="121526" y="63514"/>
                  </a:cubicBezTo>
                  <a:close/>
                  <a:moveTo>
                    <a:pt x="31757" y="20088"/>
                  </a:moveTo>
                  <a:cubicBezTo>
                    <a:pt x="25339" y="20088"/>
                    <a:pt x="20088" y="25339"/>
                    <a:pt x="20088" y="31757"/>
                  </a:cubicBezTo>
                  <a:cubicBezTo>
                    <a:pt x="20088" y="38175"/>
                    <a:pt x="25339" y="43426"/>
                    <a:pt x="31757" y="43426"/>
                  </a:cubicBezTo>
                  <a:lnTo>
                    <a:pt x="121526" y="43426"/>
                  </a:lnTo>
                  <a:cubicBezTo>
                    <a:pt x="127944" y="43426"/>
                    <a:pt x="133195" y="38175"/>
                    <a:pt x="133195" y="31757"/>
                  </a:cubicBezTo>
                  <a:cubicBezTo>
                    <a:pt x="133195" y="25339"/>
                    <a:pt x="127944" y="20088"/>
                    <a:pt x="121526" y="20088"/>
                  </a:cubicBezTo>
                  <a:lnTo>
                    <a:pt x="31757" y="20088"/>
                  </a:lnTo>
                  <a:close/>
                </a:path>
              </a:pathLst>
            </a:custGeom>
            <a:grpFill/>
            <a:ln w="8334" cap="flat">
              <a:noFill/>
              <a:prstDash val="solid"/>
              <a:miter/>
            </a:ln>
          </p:spPr>
          <p:txBody>
            <a:bodyPr rtlCol="0" anchor="ctr"/>
            <a:lstStyle/>
            <a:p>
              <a:endParaRPr lang="en-US"/>
            </a:p>
          </p:txBody>
        </p:sp>
        <p:sp>
          <p:nvSpPr>
            <p:cNvPr id="1856" name="Forma libre: forma 1855">
              <a:extLst>
                <a:ext uri="{FF2B5EF4-FFF2-40B4-BE49-F238E27FC236}">
                  <a16:creationId xmlns:a16="http://schemas.microsoft.com/office/drawing/2014/main" id="{D6D3003A-955D-4439-B6D4-AD36E4D20710}"/>
                </a:ext>
              </a:extLst>
            </p:cNvPr>
            <p:cNvSpPr/>
            <p:nvPr/>
          </p:nvSpPr>
          <p:spPr>
            <a:xfrm>
              <a:off x="8349447" y="2348053"/>
              <a:ext cx="200748" cy="110278"/>
            </a:xfrm>
            <a:custGeom>
              <a:avLst/>
              <a:gdLst>
                <a:gd name="connsiteX0" fmla="*/ 148319 w 200748"/>
                <a:gd name="connsiteY0" fmla="*/ 110278 h 110278"/>
                <a:gd name="connsiteX1" fmla="*/ 52382 w 200748"/>
                <a:gd name="connsiteY1" fmla="*/ 110278 h 110278"/>
                <a:gd name="connsiteX2" fmla="*/ 49798 w 200748"/>
                <a:gd name="connsiteY2" fmla="*/ 108611 h 110278"/>
                <a:gd name="connsiteX3" fmla="*/ 5371 w 200748"/>
                <a:gd name="connsiteY3" fmla="*/ 11257 h 110278"/>
                <a:gd name="connsiteX4" fmla="*/ 42880 w 200748"/>
                <a:gd name="connsiteY4" fmla="*/ 5423 h 110278"/>
                <a:gd name="connsiteX5" fmla="*/ 76554 w 200748"/>
                <a:gd name="connsiteY5" fmla="*/ 13341 h 110278"/>
                <a:gd name="connsiteX6" fmla="*/ 124230 w 200748"/>
                <a:gd name="connsiteY6" fmla="*/ 13341 h 110278"/>
                <a:gd name="connsiteX7" fmla="*/ 157904 w 200748"/>
                <a:gd name="connsiteY7" fmla="*/ 5423 h 110278"/>
                <a:gd name="connsiteX8" fmla="*/ 195412 w 200748"/>
                <a:gd name="connsiteY8" fmla="*/ 11257 h 110278"/>
                <a:gd name="connsiteX9" fmla="*/ 150986 w 200748"/>
                <a:gd name="connsiteY9" fmla="*/ 108611 h 110278"/>
                <a:gd name="connsiteX10" fmla="*/ 148319 w 200748"/>
                <a:gd name="connsiteY10" fmla="*/ 110278 h 110278"/>
                <a:gd name="connsiteX11" fmla="*/ 58550 w 200748"/>
                <a:gd name="connsiteY11" fmla="*/ 90191 h 110278"/>
                <a:gd name="connsiteX12" fmla="*/ 142067 w 200748"/>
                <a:gd name="connsiteY12" fmla="*/ 90191 h 110278"/>
                <a:gd name="connsiteX13" fmla="*/ 178325 w 200748"/>
                <a:gd name="connsiteY13" fmla="*/ 22176 h 110278"/>
                <a:gd name="connsiteX14" fmla="*/ 168406 w 200748"/>
                <a:gd name="connsiteY14" fmla="*/ 22509 h 110278"/>
                <a:gd name="connsiteX15" fmla="*/ 121980 w 200748"/>
                <a:gd name="connsiteY15" fmla="*/ 33345 h 110278"/>
                <a:gd name="connsiteX16" fmla="*/ 78637 w 200748"/>
                <a:gd name="connsiteY16" fmla="*/ 33345 h 110278"/>
                <a:gd name="connsiteX17" fmla="*/ 32211 w 200748"/>
                <a:gd name="connsiteY17" fmla="*/ 22509 h 110278"/>
                <a:gd name="connsiteX18" fmla="*/ 22292 w 200748"/>
                <a:gd name="connsiteY18" fmla="*/ 22176 h 110278"/>
                <a:gd name="connsiteX19" fmla="*/ 58550 w 200748"/>
                <a:gd name="connsiteY19" fmla="*/ 90191 h 1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748" h="110278">
                  <a:moveTo>
                    <a:pt x="148319" y="110278"/>
                  </a:moveTo>
                  <a:lnTo>
                    <a:pt x="52382" y="110278"/>
                  </a:lnTo>
                  <a:lnTo>
                    <a:pt x="49798" y="108611"/>
                  </a:lnTo>
                  <a:cubicBezTo>
                    <a:pt x="954" y="75854"/>
                    <a:pt x="-7464" y="31011"/>
                    <a:pt x="5371" y="11257"/>
                  </a:cubicBezTo>
                  <a:cubicBezTo>
                    <a:pt x="12040" y="922"/>
                    <a:pt x="26293" y="-4913"/>
                    <a:pt x="42880" y="5423"/>
                  </a:cubicBezTo>
                  <a:cubicBezTo>
                    <a:pt x="53382" y="11924"/>
                    <a:pt x="64718" y="14591"/>
                    <a:pt x="76554" y="13341"/>
                  </a:cubicBezTo>
                  <a:cubicBezTo>
                    <a:pt x="92390" y="11591"/>
                    <a:pt x="108394" y="11591"/>
                    <a:pt x="124230" y="13341"/>
                  </a:cubicBezTo>
                  <a:cubicBezTo>
                    <a:pt x="136066" y="14591"/>
                    <a:pt x="147402" y="12007"/>
                    <a:pt x="157904" y="5423"/>
                  </a:cubicBezTo>
                  <a:cubicBezTo>
                    <a:pt x="174491" y="-4913"/>
                    <a:pt x="188661" y="922"/>
                    <a:pt x="195412" y="11257"/>
                  </a:cubicBezTo>
                  <a:cubicBezTo>
                    <a:pt x="208165" y="31011"/>
                    <a:pt x="199830" y="75854"/>
                    <a:pt x="150986" y="108611"/>
                  </a:cubicBezTo>
                  <a:lnTo>
                    <a:pt x="148319" y="110278"/>
                  </a:lnTo>
                  <a:close/>
                  <a:moveTo>
                    <a:pt x="58550" y="90191"/>
                  </a:moveTo>
                  <a:lnTo>
                    <a:pt x="142067" y="90191"/>
                  </a:lnTo>
                  <a:cubicBezTo>
                    <a:pt x="181326" y="62601"/>
                    <a:pt x="184077" y="30928"/>
                    <a:pt x="178325" y="22176"/>
                  </a:cubicBezTo>
                  <a:cubicBezTo>
                    <a:pt x="177492" y="20926"/>
                    <a:pt x="175658" y="18009"/>
                    <a:pt x="168406" y="22509"/>
                  </a:cubicBezTo>
                  <a:cubicBezTo>
                    <a:pt x="154237" y="31345"/>
                    <a:pt x="138150" y="35096"/>
                    <a:pt x="121980" y="33345"/>
                  </a:cubicBezTo>
                  <a:cubicBezTo>
                    <a:pt x="107560" y="31761"/>
                    <a:pt x="93057" y="31761"/>
                    <a:pt x="78637" y="33345"/>
                  </a:cubicBezTo>
                  <a:cubicBezTo>
                    <a:pt x="62467" y="35096"/>
                    <a:pt x="46380" y="31345"/>
                    <a:pt x="32211" y="22509"/>
                  </a:cubicBezTo>
                  <a:cubicBezTo>
                    <a:pt x="25043" y="18009"/>
                    <a:pt x="23125" y="20926"/>
                    <a:pt x="22292" y="22176"/>
                  </a:cubicBezTo>
                  <a:cubicBezTo>
                    <a:pt x="16624" y="30928"/>
                    <a:pt x="19291" y="62601"/>
                    <a:pt x="58550" y="90191"/>
                  </a:cubicBezTo>
                  <a:close/>
                </a:path>
              </a:pathLst>
            </a:custGeom>
            <a:grpFill/>
            <a:ln w="8334" cap="flat">
              <a:noFill/>
              <a:prstDash val="solid"/>
              <a:miter/>
            </a:ln>
          </p:spPr>
          <p:txBody>
            <a:bodyPr rtlCol="0" anchor="ctr"/>
            <a:lstStyle/>
            <a:p>
              <a:endParaRPr lang="en-US"/>
            </a:p>
          </p:txBody>
        </p:sp>
        <p:sp>
          <p:nvSpPr>
            <p:cNvPr id="1857" name="Forma libre: forma 1856">
              <a:extLst>
                <a:ext uri="{FF2B5EF4-FFF2-40B4-BE49-F238E27FC236}">
                  <a16:creationId xmlns:a16="http://schemas.microsoft.com/office/drawing/2014/main" id="{2C9B9E63-7FAF-4D78-A422-583B8E9CCFCC}"/>
                </a:ext>
              </a:extLst>
            </p:cNvPr>
            <p:cNvSpPr/>
            <p:nvPr/>
          </p:nvSpPr>
          <p:spPr>
            <a:xfrm>
              <a:off x="8441337" y="2560103"/>
              <a:ext cx="16836" cy="210295"/>
            </a:xfrm>
            <a:custGeom>
              <a:avLst/>
              <a:gdLst>
                <a:gd name="connsiteX0" fmla="*/ 8419 w 16836"/>
                <a:gd name="connsiteY0" fmla="*/ 210295 h 210295"/>
                <a:gd name="connsiteX1" fmla="*/ 0 w 16836"/>
                <a:gd name="connsiteY1" fmla="*/ 201877 h 210295"/>
                <a:gd name="connsiteX2" fmla="*/ 0 w 16836"/>
                <a:gd name="connsiteY2" fmla="*/ 8418 h 210295"/>
                <a:gd name="connsiteX3" fmla="*/ 8419 w 16836"/>
                <a:gd name="connsiteY3" fmla="*/ 0 h 210295"/>
                <a:gd name="connsiteX4" fmla="*/ 16837 w 16836"/>
                <a:gd name="connsiteY4" fmla="*/ 8418 h 210295"/>
                <a:gd name="connsiteX5" fmla="*/ 16837 w 16836"/>
                <a:gd name="connsiteY5" fmla="*/ 201877 h 210295"/>
                <a:gd name="connsiteX6" fmla="*/ 8419 w 16836"/>
                <a:gd name="connsiteY6" fmla="*/ 210295 h 21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210295">
                  <a:moveTo>
                    <a:pt x="8419" y="210295"/>
                  </a:moveTo>
                  <a:cubicBezTo>
                    <a:pt x="3751" y="210295"/>
                    <a:pt x="0" y="206544"/>
                    <a:pt x="0" y="201877"/>
                  </a:cubicBezTo>
                  <a:lnTo>
                    <a:pt x="0" y="8418"/>
                  </a:lnTo>
                  <a:cubicBezTo>
                    <a:pt x="0" y="3751"/>
                    <a:pt x="3751" y="0"/>
                    <a:pt x="8419" y="0"/>
                  </a:cubicBezTo>
                  <a:cubicBezTo>
                    <a:pt x="13086" y="0"/>
                    <a:pt x="16837" y="3751"/>
                    <a:pt x="16837" y="8418"/>
                  </a:cubicBezTo>
                  <a:lnTo>
                    <a:pt x="16837" y="201877"/>
                  </a:lnTo>
                  <a:cubicBezTo>
                    <a:pt x="16837" y="206544"/>
                    <a:pt x="13086" y="210295"/>
                    <a:pt x="8419" y="210295"/>
                  </a:cubicBezTo>
                  <a:close/>
                </a:path>
              </a:pathLst>
            </a:custGeom>
            <a:grpFill/>
            <a:ln w="8334" cap="flat">
              <a:noFill/>
              <a:prstDash val="solid"/>
              <a:miter/>
            </a:ln>
          </p:spPr>
          <p:txBody>
            <a:bodyPr rtlCol="0" anchor="ctr"/>
            <a:lstStyle/>
            <a:p>
              <a:endParaRPr lang="en-US"/>
            </a:p>
          </p:txBody>
        </p:sp>
        <p:sp>
          <p:nvSpPr>
            <p:cNvPr id="1858" name="Forma libre: forma 1857">
              <a:extLst>
                <a:ext uri="{FF2B5EF4-FFF2-40B4-BE49-F238E27FC236}">
                  <a16:creationId xmlns:a16="http://schemas.microsoft.com/office/drawing/2014/main" id="{F2F668EF-7138-4066-AFFD-3688A251D490}"/>
                </a:ext>
              </a:extLst>
            </p:cNvPr>
            <p:cNvSpPr/>
            <p:nvPr/>
          </p:nvSpPr>
          <p:spPr>
            <a:xfrm>
              <a:off x="8237210" y="2815074"/>
              <a:ext cx="425174" cy="16836"/>
            </a:xfrm>
            <a:custGeom>
              <a:avLst/>
              <a:gdLst>
                <a:gd name="connsiteX0" fmla="*/ 416756 w 425174"/>
                <a:gd name="connsiteY0" fmla="*/ 16837 h 16836"/>
                <a:gd name="connsiteX1" fmla="*/ 8418 w 425174"/>
                <a:gd name="connsiteY1" fmla="*/ 16837 h 16836"/>
                <a:gd name="connsiteX2" fmla="*/ 0 w 425174"/>
                <a:gd name="connsiteY2" fmla="*/ 8418 h 16836"/>
                <a:gd name="connsiteX3" fmla="*/ 8418 w 425174"/>
                <a:gd name="connsiteY3" fmla="*/ 0 h 16836"/>
                <a:gd name="connsiteX4" fmla="*/ 416756 w 425174"/>
                <a:gd name="connsiteY4" fmla="*/ 0 h 16836"/>
                <a:gd name="connsiteX5" fmla="*/ 425174 w 425174"/>
                <a:gd name="connsiteY5" fmla="*/ 8418 h 16836"/>
                <a:gd name="connsiteX6" fmla="*/ 416756 w 425174"/>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5174" h="16836">
                  <a:moveTo>
                    <a:pt x="416756" y="16837"/>
                  </a:moveTo>
                  <a:lnTo>
                    <a:pt x="8418" y="16837"/>
                  </a:lnTo>
                  <a:cubicBezTo>
                    <a:pt x="3751" y="16837"/>
                    <a:pt x="0" y="13086"/>
                    <a:pt x="0" y="8418"/>
                  </a:cubicBezTo>
                  <a:cubicBezTo>
                    <a:pt x="0" y="3751"/>
                    <a:pt x="3751" y="0"/>
                    <a:pt x="8418" y="0"/>
                  </a:cubicBezTo>
                  <a:lnTo>
                    <a:pt x="416756" y="0"/>
                  </a:lnTo>
                  <a:cubicBezTo>
                    <a:pt x="421424" y="0"/>
                    <a:pt x="425174" y="3751"/>
                    <a:pt x="425174" y="8418"/>
                  </a:cubicBezTo>
                  <a:cubicBezTo>
                    <a:pt x="425174" y="13086"/>
                    <a:pt x="421340" y="16837"/>
                    <a:pt x="416756" y="16837"/>
                  </a:cubicBezTo>
                  <a:close/>
                </a:path>
              </a:pathLst>
            </a:custGeom>
            <a:grpFill/>
            <a:ln w="8334" cap="flat">
              <a:noFill/>
              <a:prstDash val="solid"/>
              <a:miter/>
            </a:ln>
          </p:spPr>
          <p:txBody>
            <a:bodyPr rtlCol="0" anchor="ctr"/>
            <a:lstStyle/>
            <a:p>
              <a:endParaRPr lang="en-US"/>
            </a:p>
          </p:txBody>
        </p:sp>
      </p:grpSp>
      <p:grpSp>
        <p:nvGrpSpPr>
          <p:cNvPr id="1859" name="Gráfico 5">
            <a:extLst>
              <a:ext uri="{FF2B5EF4-FFF2-40B4-BE49-F238E27FC236}">
                <a16:creationId xmlns:a16="http://schemas.microsoft.com/office/drawing/2014/main" id="{F86DFFF9-9D66-404B-9BA5-E94E9142002E}"/>
              </a:ext>
            </a:extLst>
          </p:cNvPr>
          <p:cNvGrpSpPr/>
          <p:nvPr/>
        </p:nvGrpSpPr>
        <p:grpSpPr>
          <a:xfrm>
            <a:off x="6892755" y="2982847"/>
            <a:ext cx="450596" cy="505204"/>
            <a:chOff x="6892755" y="2982847"/>
            <a:chExt cx="450596" cy="505204"/>
          </a:xfrm>
          <a:solidFill>
            <a:srgbClr val="000000"/>
          </a:solidFill>
        </p:grpSpPr>
        <p:sp>
          <p:nvSpPr>
            <p:cNvPr id="1860" name="Forma libre: forma 1859">
              <a:extLst>
                <a:ext uri="{FF2B5EF4-FFF2-40B4-BE49-F238E27FC236}">
                  <a16:creationId xmlns:a16="http://schemas.microsoft.com/office/drawing/2014/main" id="{626548C7-6279-4976-A52D-DA10152B9753}"/>
                </a:ext>
              </a:extLst>
            </p:cNvPr>
            <p:cNvSpPr/>
            <p:nvPr/>
          </p:nvSpPr>
          <p:spPr>
            <a:xfrm>
              <a:off x="7192319" y="3325767"/>
              <a:ext cx="71015" cy="125276"/>
            </a:xfrm>
            <a:custGeom>
              <a:avLst/>
              <a:gdLst>
                <a:gd name="connsiteX0" fmla="*/ 35508 w 71015"/>
                <a:gd name="connsiteY0" fmla="*/ 125277 h 125276"/>
                <a:gd name="connsiteX1" fmla="*/ 0 w 71015"/>
                <a:gd name="connsiteY1" fmla="*/ 89769 h 125276"/>
                <a:gd name="connsiteX2" fmla="*/ 8418 w 71015"/>
                <a:gd name="connsiteY2" fmla="*/ 81351 h 125276"/>
                <a:gd name="connsiteX3" fmla="*/ 16837 w 71015"/>
                <a:gd name="connsiteY3" fmla="*/ 89769 h 125276"/>
                <a:gd name="connsiteX4" fmla="*/ 35508 w 71015"/>
                <a:gd name="connsiteY4" fmla="*/ 108440 h 125276"/>
                <a:gd name="connsiteX5" fmla="*/ 54262 w 71015"/>
                <a:gd name="connsiteY5" fmla="*/ 89769 h 125276"/>
                <a:gd name="connsiteX6" fmla="*/ 35508 w 71015"/>
                <a:gd name="connsiteY6" fmla="*/ 71015 h 125276"/>
                <a:gd name="connsiteX7" fmla="*/ 0 w 71015"/>
                <a:gd name="connsiteY7" fmla="*/ 35508 h 125276"/>
                <a:gd name="connsiteX8" fmla="*/ 35508 w 71015"/>
                <a:gd name="connsiteY8" fmla="*/ 0 h 125276"/>
                <a:gd name="connsiteX9" fmla="*/ 71015 w 71015"/>
                <a:gd name="connsiteY9" fmla="*/ 35508 h 125276"/>
                <a:gd name="connsiteX10" fmla="*/ 62597 w 71015"/>
                <a:gd name="connsiteY10" fmla="*/ 43926 h 125276"/>
                <a:gd name="connsiteX11" fmla="*/ 54178 w 71015"/>
                <a:gd name="connsiteY11" fmla="*/ 35508 h 125276"/>
                <a:gd name="connsiteX12" fmla="*/ 35424 w 71015"/>
                <a:gd name="connsiteY12" fmla="*/ 16754 h 125276"/>
                <a:gd name="connsiteX13" fmla="*/ 16754 w 71015"/>
                <a:gd name="connsiteY13" fmla="*/ 35508 h 125276"/>
                <a:gd name="connsiteX14" fmla="*/ 35424 w 71015"/>
                <a:gd name="connsiteY14" fmla="*/ 54262 h 125276"/>
                <a:gd name="connsiteX15" fmla="*/ 70932 w 71015"/>
                <a:gd name="connsiteY15" fmla="*/ 89769 h 125276"/>
                <a:gd name="connsiteX16" fmla="*/ 35508 w 71015"/>
                <a:gd name="connsiteY16" fmla="*/ 125277 h 12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015" h="125276">
                  <a:moveTo>
                    <a:pt x="35508" y="125277"/>
                  </a:moveTo>
                  <a:cubicBezTo>
                    <a:pt x="15920" y="125277"/>
                    <a:pt x="0" y="109357"/>
                    <a:pt x="0" y="89769"/>
                  </a:cubicBezTo>
                  <a:cubicBezTo>
                    <a:pt x="0" y="85102"/>
                    <a:pt x="3751" y="81351"/>
                    <a:pt x="8418" y="81351"/>
                  </a:cubicBezTo>
                  <a:cubicBezTo>
                    <a:pt x="13086" y="81351"/>
                    <a:pt x="16837" y="85102"/>
                    <a:pt x="16837" y="89769"/>
                  </a:cubicBezTo>
                  <a:cubicBezTo>
                    <a:pt x="16837" y="100105"/>
                    <a:pt x="25255" y="108440"/>
                    <a:pt x="35508" y="108440"/>
                  </a:cubicBezTo>
                  <a:cubicBezTo>
                    <a:pt x="45760" y="108440"/>
                    <a:pt x="54262" y="100021"/>
                    <a:pt x="54262" y="89769"/>
                  </a:cubicBezTo>
                  <a:cubicBezTo>
                    <a:pt x="54262" y="79434"/>
                    <a:pt x="45843" y="71015"/>
                    <a:pt x="35508" y="71015"/>
                  </a:cubicBezTo>
                  <a:cubicBezTo>
                    <a:pt x="15920" y="71015"/>
                    <a:pt x="0" y="55095"/>
                    <a:pt x="0" y="35508"/>
                  </a:cubicBezTo>
                  <a:cubicBezTo>
                    <a:pt x="0" y="15920"/>
                    <a:pt x="15920" y="0"/>
                    <a:pt x="35508" y="0"/>
                  </a:cubicBezTo>
                  <a:cubicBezTo>
                    <a:pt x="55095" y="0"/>
                    <a:pt x="71015" y="15920"/>
                    <a:pt x="71015" y="35508"/>
                  </a:cubicBezTo>
                  <a:cubicBezTo>
                    <a:pt x="71015" y="40175"/>
                    <a:pt x="67264" y="43926"/>
                    <a:pt x="62597" y="43926"/>
                  </a:cubicBezTo>
                  <a:cubicBezTo>
                    <a:pt x="57929" y="43926"/>
                    <a:pt x="54178" y="40175"/>
                    <a:pt x="54178" y="35508"/>
                  </a:cubicBezTo>
                  <a:cubicBezTo>
                    <a:pt x="54178" y="25172"/>
                    <a:pt x="45760" y="16754"/>
                    <a:pt x="35424" y="16754"/>
                  </a:cubicBezTo>
                  <a:cubicBezTo>
                    <a:pt x="25089" y="16754"/>
                    <a:pt x="16754" y="25172"/>
                    <a:pt x="16754" y="35508"/>
                  </a:cubicBezTo>
                  <a:cubicBezTo>
                    <a:pt x="16754" y="45843"/>
                    <a:pt x="25172" y="54262"/>
                    <a:pt x="35424" y="54262"/>
                  </a:cubicBezTo>
                  <a:cubicBezTo>
                    <a:pt x="55012" y="54262"/>
                    <a:pt x="70932" y="70182"/>
                    <a:pt x="70932" y="89769"/>
                  </a:cubicBezTo>
                  <a:cubicBezTo>
                    <a:pt x="71015" y="109357"/>
                    <a:pt x="55095" y="125277"/>
                    <a:pt x="35508" y="125277"/>
                  </a:cubicBezTo>
                  <a:close/>
                </a:path>
              </a:pathLst>
            </a:custGeom>
            <a:grpFill/>
            <a:ln w="8334" cap="flat">
              <a:noFill/>
              <a:prstDash val="solid"/>
              <a:miter/>
            </a:ln>
          </p:spPr>
          <p:txBody>
            <a:bodyPr rtlCol="0" anchor="ctr"/>
            <a:lstStyle/>
            <a:p>
              <a:endParaRPr lang="en-US"/>
            </a:p>
          </p:txBody>
        </p:sp>
        <p:sp>
          <p:nvSpPr>
            <p:cNvPr id="1861" name="Forma libre: forma 1860">
              <a:extLst>
                <a:ext uri="{FF2B5EF4-FFF2-40B4-BE49-F238E27FC236}">
                  <a16:creationId xmlns:a16="http://schemas.microsoft.com/office/drawing/2014/main" id="{E0FE4288-C995-48E0-9BD1-C656C80BE1A0}"/>
                </a:ext>
              </a:extLst>
            </p:cNvPr>
            <p:cNvSpPr/>
            <p:nvPr/>
          </p:nvSpPr>
          <p:spPr>
            <a:xfrm>
              <a:off x="7128722" y="3289343"/>
              <a:ext cx="198209" cy="198209"/>
            </a:xfrm>
            <a:custGeom>
              <a:avLst/>
              <a:gdLst>
                <a:gd name="connsiteX0" fmla="*/ 99105 w 198209"/>
                <a:gd name="connsiteY0" fmla="*/ 198209 h 198209"/>
                <a:gd name="connsiteX1" fmla="*/ 0 w 198209"/>
                <a:gd name="connsiteY1" fmla="*/ 99105 h 198209"/>
                <a:gd name="connsiteX2" fmla="*/ 99105 w 198209"/>
                <a:gd name="connsiteY2" fmla="*/ 0 h 198209"/>
                <a:gd name="connsiteX3" fmla="*/ 198209 w 198209"/>
                <a:gd name="connsiteY3" fmla="*/ 99105 h 198209"/>
                <a:gd name="connsiteX4" fmla="*/ 99105 w 198209"/>
                <a:gd name="connsiteY4" fmla="*/ 198209 h 198209"/>
                <a:gd name="connsiteX5" fmla="*/ 99105 w 198209"/>
                <a:gd name="connsiteY5" fmla="*/ 16837 h 198209"/>
                <a:gd name="connsiteX6" fmla="*/ 16837 w 198209"/>
                <a:gd name="connsiteY6" fmla="*/ 99105 h 198209"/>
                <a:gd name="connsiteX7" fmla="*/ 99105 w 198209"/>
                <a:gd name="connsiteY7" fmla="*/ 181372 h 198209"/>
                <a:gd name="connsiteX8" fmla="*/ 181372 w 198209"/>
                <a:gd name="connsiteY8" fmla="*/ 99105 h 198209"/>
                <a:gd name="connsiteX9" fmla="*/ 99105 w 198209"/>
                <a:gd name="connsiteY9" fmla="*/ 16837 h 198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209" h="198209">
                  <a:moveTo>
                    <a:pt x="99105" y="198209"/>
                  </a:moveTo>
                  <a:cubicBezTo>
                    <a:pt x="44510" y="198209"/>
                    <a:pt x="0" y="153783"/>
                    <a:pt x="0" y="99105"/>
                  </a:cubicBezTo>
                  <a:cubicBezTo>
                    <a:pt x="0" y="44426"/>
                    <a:pt x="44426" y="0"/>
                    <a:pt x="99105" y="0"/>
                  </a:cubicBezTo>
                  <a:cubicBezTo>
                    <a:pt x="153700" y="0"/>
                    <a:pt x="198209" y="44426"/>
                    <a:pt x="198209" y="99105"/>
                  </a:cubicBezTo>
                  <a:cubicBezTo>
                    <a:pt x="198209" y="153783"/>
                    <a:pt x="153700" y="198209"/>
                    <a:pt x="99105" y="198209"/>
                  </a:cubicBezTo>
                  <a:close/>
                  <a:moveTo>
                    <a:pt x="99105" y="16837"/>
                  </a:moveTo>
                  <a:cubicBezTo>
                    <a:pt x="53762" y="16837"/>
                    <a:pt x="16837" y="53762"/>
                    <a:pt x="16837" y="99105"/>
                  </a:cubicBezTo>
                  <a:cubicBezTo>
                    <a:pt x="16837" y="144531"/>
                    <a:pt x="53762" y="181372"/>
                    <a:pt x="99105" y="181372"/>
                  </a:cubicBezTo>
                  <a:cubicBezTo>
                    <a:pt x="144448" y="181372"/>
                    <a:pt x="181372" y="144448"/>
                    <a:pt x="181372" y="99105"/>
                  </a:cubicBezTo>
                  <a:cubicBezTo>
                    <a:pt x="181372" y="53762"/>
                    <a:pt x="144448" y="16837"/>
                    <a:pt x="99105" y="16837"/>
                  </a:cubicBezTo>
                  <a:close/>
                </a:path>
              </a:pathLst>
            </a:custGeom>
            <a:grpFill/>
            <a:ln w="8334" cap="flat">
              <a:noFill/>
              <a:prstDash val="solid"/>
              <a:miter/>
            </a:ln>
          </p:spPr>
          <p:txBody>
            <a:bodyPr rtlCol="0" anchor="ctr"/>
            <a:lstStyle/>
            <a:p>
              <a:endParaRPr lang="en-US"/>
            </a:p>
          </p:txBody>
        </p:sp>
        <p:sp>
          <p:nvSpPr>
            <p:cNvPr id="1862" name="Forma libre: forma 1861">
              <a:extLst>
                <a:ext uri="{FF2B5EF4-FFF2-40B4-BE49-F238E27FC236}">
                  <a16:creationId xmlns:a16="http://schemas.microsoft.com/office/drawing/2014/main" id="{0C6C1304-9C83-4ABB-9DE4-C4A4E2EE12B3}"/>
                </a:ext>
              </a:extLst>
            </p:cNvPr>
            <p:cNvSpPr/>
            <p:nvPr/>
          </p:nvSpPr>
          <p:spPr>
            <a:xfrm>
              <a:off x="6921094" y="3398449"/>
              <a:ext cx="422257" cy="89602"/>
            </a:xfrm>
            <a:custGeom>
              <a:avLst/>
              <a:gdLst>
                <a:gd name="connsiteX0" fmla="*/ 413839 w 422257"/>
                <a:gd name="connsiteY0" fmla="*/ 89603 h 89602"/>
                <a:gd name="connsiteX1" fmla="*/ 8418 w 422257"/>
                <a:gd name="connsiteY1" fmla="*/ 89603 h 89602"/>
                <a:gd name="connsiteX2" fmla="*/ 0 w 422257"/>
                <a:gd name="connsiteY2" fmla="*/ 81184 h 89602"/>
                <a:gd name="connsiteX3" fmla="*/ 0 w 422257"/>
                <a:gd name="connsiteY3" fmla="*/ 8418 h 89602"/>
                <a:gd name="connsiteX4" fmla="*/ 8418 w 422257"/>
                <a:gd name="connsiteY4" fmla="*/ 0 h 89602"/>
                <a:gd name="connsiteX5" fmla="*/ 180539 w 422257"/>
                <a:gd name="connsiteY5" fmla="*/ 0 h 89602"/>
                <a:gd name="connsiteX6" fmla="*/ 188957 w 422257"/>
                <a:gd name="connsiteY6" fmla="*/ 8418 h 89602"/>
                <a:gd name="connsiteX7" fmla="*/ 180539 w 422257"/>
                <a:gd name="connsiteY7" fmla="*/ 16837 h 89602"/>
                <a:gd name="connsiteX8" fmla="*/ 16837 w 422257"/>
                <a:gd name="connsiteY8" fmla="*/ 16837 h 89602"/>
                <a:gd name="connsiteX9" fmla="*/ 16837 w 422257"/>
                <a:gd name="connsiteY9" fmla="*/ 72766 h 89602"/>
                <a:gd name="connsiteX10" fmla="*/ 413839 w 422257"/>
                <a:gd name="connsiteY10" fmla="*/ 72766 h 89602"/>
                <a:gd name="connsiteX11" fmla="*/ 422257 w 422257"/>
                <a:gd name="connsiteY11" fmla="*/ 81184 h 89602"/>
                <a:gd name="connsiteX12" fmla="*/ 413839 w 422257"/>
                <a:gd name="connsiteY12" fmla="*/ 89603 h 8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257" h="89602">
                  <a:moveTo>
                    <a:pt x="413839" y="89603"/>
                  </a:moveTo>
                  <a:lnTo>
                    <a:pt x="8418" y="89603"/>
                  </a:lnTo>
                  <a:cubicBezTo>
                    <a:pt x="3751" y="89603"/>
                    <a:pt x="0" y="85852"/>
                    <a:pt x="0" y="81184"/>
                  </a:cubicBezTo>
                  <a:lnTo>
                    <a:pt x="0" y="8418"/>
                  </a:lnTo>
                  <a:cubicBezTo>
                    <a:pt x="0" y="3751"/>
                    <a:pt x="3751" y="0"/>
                    <a:pt x="8418" y="0"/>
                  </a:cubicBezTo>
                  <a:lnTo>
                    <a:pt x="180539" y="0"/>
                  </a:lnTo>
                  <a:cubicBezTo>
                    <a:pt x="185206" y="0"/>
                    <a:pt x="188957" y="3751"/>
                    <a:pt x="188957" y="8418"/>
                  </a:cubicBezTo>
                  <a:cubicBezTo>
                    <a:pt x="188957" y="13086"/>
                    <a:pt x="185206" y="16837"/>
                    <a:pt x="180539" y="16837"/>
                  </a:cubicBezTo>
                  <a:lnTo>
                    <a:pt x="16837" y="16837"/>
                  </a:lnTo>
                  <a:lnTo>
                    <a:pt x="16837" y="72766"/>
                  </a:lnTo>
                  <a:lnTo>
                    <a:pt x="413839" y="72766"/>
                  </a:lnTo>
                  <a:cubicBezTo>
                    <a:pt x="418507" y="72766"/>
                    <a:pt x="422257" y="76516"/>
                    <a:pt x="422257" y="81184"/>
                  </a:cubicBezTo>
                  <a:cubicBezTo>
                    <a:pt x="422257" y="85852"/>
                    <a:pt x="418507" y="89603"/>
                    <a:pt x="413839" y="89603"/>
                  </a:cubicBezTo>
                  <a:close/>
                </a:path>
              </a:pathLst>
            </a:custGeom>
            <a:grpFill/>
            <a:ln w="8334" cap="flat">
              <a:noFill/>
              <a:prstDash val="solid"/>
              <a:miter/>
            </a:ln>
          </p:spPr>
          <p:txBody>
            <a:bodyPr rtlCol="0" anchor="ctr"/>
            <a:lstStyle/>
            <a:p>
              <a:endParaRPr lang="en-US"/>
            </a:p>
          </p:txBody>
        </p:sp>
        <p:sp>
          <p:nvSpPr>
            <p:cNvPr id="1863" name="Forma libre: forma 1862">
              <a:extLst>
                <a:ext uri="{FF2B5EF4-FFF2-40B4-BE49-F238E27FC236}">
                  <a16:creationId xmlns:a16="http://schemas.microsoft.com/office/drawing/2014/main" id="{0F5BD339-22DE-4739-BD87-10E67743A907}"/>
                </a:ext>
              </a:extLst>
            </p:cNvPr>
            <p:cNvSpPr/>
            <p:nvPr/>
          </p:nvSpPr>
          <p:spPr>
            <a:xfrm>
              <a:off x="6942432" y="3325684"/>
              <a:ext cx="178871" cy="89602"/>
            </a:xfrm>
            <a:custGeom>
              <a:avLst/>
              <a:gdLst>
                <a:gd name="connsiteX0" fmla="*/ 159201 w 178871"/>
                <a:gd name="connsiteY0" fmla="*/ 89603 h 89602"/>
                <a:gd name="connsiteX1" fmla="*/ 8418 w 178871"/>
                <a:gd name="connsiteY1" fmla="*/ 89603 h 89602"/>
                <a:gd name="connsiteX2" fmla="*/ 0 w 178871"/>
                <a:gd name="connsiteY2" fmla="*/ 81184 h 89602"/>
                <a:gd name="connsiteX3" fmla="*/ 0 w 178871"/>
                <a:gd name="connsiteY3" fmla="*/ 8419 h 89602"/>
                <a:gd name="connsiteX4" fmla="*/ 8418 w 178871"/>
                <a:gd name="connsiteY4" fmla="*/ 0 h 89602"/>
                <a:gd name="connsiteX5" fmla="*/ 170453 w 178871"/>
                <a:gd name="connsiteY5" fmla="*/ 0 h 89602"/>
                <a:gd name="connsiteX6" fmla="*/ 178872 w 178871"/>
                <a:gd name="connsiteY6" fmla="*/ 8419 h 89602"/>
                <a:gd name="connsiteX7" fmla="*/ 170453 w 178871"/>
                <a:gd name="connsiteY7" fmla="*/ 16837 h 89602"/>
                <a:gd name="connsiteX8" fmla="*/ 16754 w 178871"/>
                <a:gd name="connsiteY8" fmla="*/ 16837 h 89602"/>
                <a:gd name="connsiteX9" fmla="*/ 16754 w 178871"/>
                <a:gd name="connsiteY9" fmla="*/ 72766 h 89602"/>
                <a:gd name="connsiteX10" fmla="*/ 159201 w 178871"/>
                <a:gd name="connsiteY10" fmla="*/ 72766 h 89602"/>
                <a:gd name="connsiteX11" fmla="*/ 167619 w 178871"/>
                <a:gd name="connsiteY11" fmla="*/ 81184 h 89602"/>
                <a:gd name="connsiteX12" fmla="*/ 159201 w 178871"/>
                <a:gd name="connsiteY12" fmla="*/ 89603 h 8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871" h="89602">
                  <a:moveTo>
                    <a:pt x="159201" y="89603"/>
                  </a:moveTo>
                  <a:lnTo>
                    <a:pt x="8418" y="89603"/>
                  </a:lnTo>
                  <a:cubicBezTo>
                    <a:pt x="3751" y="89603"/>
                    <a:pt x="0" y="85852"/>
                    <a:pt x="0" y="81184"/>
                  </a:cubicBezTo>
                  <a:lnTo>
                    <a:pt x="0" y="8419"/>
                  </a:lnTo>
                  <a:cubicBezTo>
                    <a:pt x="0" y="3751"/>
                    <a:pt x="3751" y="0"/>
                    <a:pt x="8418" y="0"/>
                  </a:cubicBezTo>
                  <a:lnTo>
                    <a:pt x="170453" y="0"/>
                  </a:lnTo>
                  <a:cubicBezTo>
                    <a:pt x="175121" y="0"/>
                    <a:pt x="178872" y="3751"/>
                    <a:pt x="178872" y="8419"/>
                  </a:cubicBezTo>
                  <a:cubicBezTo>
                    <a:pt x="178872" y="13086"/>
                    <a:pt x="175121" y="16837"/>
                    <a:pt x="170453" y="16837"/>
                  </a:cubicBezTo>
                  <a:lnTo>
                    <a:pt x="16754" y="16837"/>
                  </a:lnTo>
                  <a:lnTo>
                    <a:pt x="16754" y="72766"/>
                  </a:lnTo>
                  <a:lnTo>
                    <a:pt x="159201" y="72766"/>
                  </a:lnTo>
                  <a:cubicBezTo>
                    <a:pt x="163868" y="72766"/>
                    <a:pt x="167619" y="76517"/>
                    <a:pt x="167619" y="81184"/>
                  </a:cubicBezTo>
                  <a:cubicBezTo>
                    <a:pt x="167619" y="85852"/>
                    <a:pt x="163785" y="89603"/>
                    <a:pt x="159201" y="89603"/>
                  </a:cubicBezTo>
                  <a:close/>
                </a:path>
              </a:pathLst>
            </a:custGeom>
            <a:grpFill/>
            <a:ln w="8334" cap="flat">
              <a:noFill/>
              <a:prstDash val="solid"/>
              <a:miter/>
            </a:ln>
          </p:spPr>
          <p:txBody>
            <a:bodyPr rtlCol="0" anchor="ctr"/>
            <a:lstStyle/>
            <a:p>
              <a:endParaRPr lang="en-US"/>
            </a:p>
          </p:txBody>
        </p:sp>
        <p:sp>
          <p:nvSpPr>
            <p:cNvPr id="1864" name="Forma libre: forma 1863">
              <a:extLst>
                <a:ext uri="{FF2B5EF4-FFF2-40B4-BE49-F238E27FC236}">
                  <a16:creationId xmlns:a16="http://schemas.microsoft.com/office/drawing/2014/main" id="{B6B71A14-3A42-4AF6-9AB4-320171495640}"/>
                </a:ext>
              </a:extLst>
            </p:cNvPr>
            <p:cNvSpPr/>
            <p:nvPr/>
          </p:nvSpPr>
          <p:spPr>
            <a:xfrm>
              <a:off x="6892755" y="3252918"/>
              <a:ext cx="293646" cy="89602"/>
            </a:xfrm>
            <a:custGeom>
              <a:avLst/>
              <a:gdLst>
                <a:gd name="connsiteX0" fmla="*/ 220131 w 293646"/>
                <a:gd name="connsiteY0" fmla="*/ 89603 h 89602"/>
                <a:gd name="connsiteX1" fmla="*/ 8418 w 293646"/>
                <a:gd name="connsiteY1" fmla="*/ 89603 h 89602"/>
                <a:gd name="connsiteX2" fmla="*/ 0 w 293646"/>
                <a:gd name="connsiteY2" fmla="*/ 81184 h 89602"/>
                <a:gd name="connsiteX3" fmla="*/ 0 w 293646"/>
                <a:gd name="connsiteY3" fmla="*/ 8419 h 89602"/>
                <a:gd name="connsiteX4" fmla="*/ 8418 w 293646"/>
                <a:gd name="connsiteY4" fmla="*/ 0 h 89602"/>
                <a:gd name="connsiteX5" fmla="*/ 285228 w 293646"/>
                <a:gd name="connsiteY5" fmla="*/ 0 h 89602"/>
                <a:gd name="connsiteX6" fmla="*/ 293646 w 293646"/>
                <a:gd name="connsiteY6" fmla="*/ 8419 h 89602"/>
                <a:gd name="connsiteX7" fmla="*/ 293646 w 293646"/>
                <a:gd name="connsiteY7" fmla="*/ 32090 h 89602"/>
                <a:gd name="connsiteX8" fmla="*/ 285228 w 293646"/>
                <a:gd name="connsiteY8" fmla="*/ 40509 h 89602"/>
                <a:gd name="connsiteX9" fmla="*/ 276809 w 293646"/>
                <a:gd name="connsiteY9" fmla="*/ 32090 h 89602"/>
                <a:gd name="connsiteX10" fmla="*/ 276809 w 293646"/>
                <a:gd name="connsiteY10" fmla="*/ 16837 h 89602"/>
                <a:gd name="connsiteX11" fmla="*/ 16754 w 293646"/>
                <a:gd name="connsiteY11" fmla="*/ 16837 h 89602"/>
                <a:gd name="connsiteX12" fmla="*/ 16754 w 293646"/>
                <a:gd name="connsiteY12" fmla="*/ 72766 h 89602"/>
                <a:gd name="connsiteX13" fmla="*/ 220131 w 293646"/>
                <a:gd name="connsiteY13" fmla="*/ 72766 h 89602"/>
                <a:gd name="connsiteX14" fmla="*/ 228549 w 293646"/>
                <a:gd name="connsiteY14" fmla="*/ 81184 h 89602"/>
                <a:gd name="connsiteX15" fmla="*/ 220131 w 293646"/>
                <a:gd name="connsiteY15" fmla="*/ 89603 h 8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3646" h="89602">
                  <a:moveTo>
                    <a:pt x="220131" y="89603"/>
                  </a:moveTo>
                  <a:lnTo>
                    <a:pt x="8418" y="89603"/>
                  </a:lnTo>
                  <a:cubicBezTo>
                    <a:pt x="3751" y="89603"/>
                    <a:pt x="0" y="85852"/>
                    <a:pt x="0" y="81184"/>
                  </a:cubicBezTo>
                  <a:lnTo>
                    <a:pt x="0" y="8419"/>
                  </a:lnTo>
                  <a:cubicBezTo>
                    <a:pt x="0" y="3751"/>
                    <a:pt x="3751" y="0"/>
                    <a:pt x="8418" y="0"/>
                  </a:cubicBezTo>
                  <a:lnTo>
                    <a:pt x="285228" y="0"/>
                  </a:lnTo>
                  <a:cubicBezTo>
                    <a:pt x="289896" y="0"/>
                    <a:pt x="293646" y="3751"/>
                    <a:pt x="293646" y="8419"/>
                  </a:cubicBezTo>
                  <a:lnTo>
                    <a:pt x="293646" y="32090"/>
                  </a:lnTo>
                  <a:cubicBezTo>
                    <a:pt x="293646" y="36758"/>
                    <a:pt x="289896" y="40509"/>
                    <a:pt x="285228" y="40509"/>
                  </a:cubicBezTo>
                  <a:cubicBezTo>
                    <a:pt x="280560" y="40509"/>
                    <a:pt x="276809" y="36758"/>
                    <a:pt x="276809" y="32090"/>
                  </a:cubicBezTo>
                  <a:lnTo>
                    <a:pt x="276809" y="16837"/>
                  </a:lnTo>
                  <a:lnTo>
                    <a:pt x="16754" y="16837"/>
                  </a:lnTo>
                  <a:lnTo>
                    <a:pt x="16754" y="72766"/>
                  </a:lnTo>
                  <a:lnTo>
                    <a:pt x="220131" y="72766"/>
                  </a:lnTo>
                  <a:cubicBezTo>
                    <a:pt x="224798" y="72766"/>
                    <a:pt x="228549" y="76517"/>
                    <a:pt x="228549" y="81184"/>
                  </a:cubicBezTo>
                  <a:cubicBezTo>
                    <a:pt x="228466" y="85852"/>
                    <a:pt x="224715" y="89603"/>
                    <a:pt x="220131" y="89603"/>
                  </a:cubicBezTo>
                  <a:close/>
                </a:path>
              </a:pathLst>
            </a:custGeom>
            <a:grpFill/>
            <a:ln w="8334" cap="flat">
              <a:noFill/>
              <a:prstDash val="solid"/>
              <a:miter/>
            </a:ln>
          </p:spPr>
          <p:txBody>
            <a:bodyPr rtlCol="0" anchor="ctr"/>
            <a:lstStyle/>
            <a:p>
              <a:endParaRPr lang="en-US"/>
            </a:p>
          </p:txBody>
        </p:sp>
        <p:sp>
          <p:nvSpPr>
            <p:cNvPr id="1865" name="Forma libre: forma 1864">
              <a:extLst>
                <a:ext uri="{FF2B5EF4-FFF2-40B4-BE49-F238E27FC236}">
                  <a16:creationId xmlns:a16="http://schemas.microsoft.com/office/drawing/2014/main" id="{F2F19CF2-8B02-4492-B114-98C8E34C5666}"/>
                </a:ext>
              </a:extLst>
            </p:cNvPr>
            <p:cNvSpPr/>
            <p:nvPr/>
          </p:nvSpPr>
          <p:spPr>
            <a:xfrm>
              <a:off x="6921094" y="3180236"/>
              <a:ext cx="293646" cy="89602"/>
            </a:xfrm>
            <a:custGeom>
              <a:avLst/>
              <a:gdLst>
                <a:gd name="connsiteX0" fmla="*/ 285228 w 293646"/>
                <a:gd name="connsiteY0" fmla="*/ 89603 h 89602"/>
                <a:gd name="connsiteX1" fmla="*/ 8418 w 293646"/>
                <a:gd name="connsiteY1" fmla="*/ 89603 h 89602"/>
                <a:gd name="connsiteX2" fmla="*/ 0 w 293646"/>
                <a:gd name="connsiteY2" fmla="*/ 81184 h 89602"/>
                <a:gd name="connsiteX3" fmla="*/ 0 w 293646"/>
                <a:gd name="connsiteY3" fmla="*/ 8419 h 89602"/>
                <a:gd name="connsiteX4" fmla="*/ 8418 w 293646"/>
                <a:gd name="connsiteY4" fmla="*/ 0 h 89602"/>
                <a:gd name="connsiteX5" fmla="*/ 285228 w 293646"/>
                <a:gd name="connsiteY5" fmla="*/ 0 h 89602"/>
                <a:gd name="connsiteX6" fmla="*/ 293646 w 293646"/>
                <a:gd name="connsiteY6" fmla="*/ 8419 h 89602"/>
                <a:gd name="connsiteX7" fmla="*/ 293646 w 293646"/>
                <a:gd name="connsiteY7" fmla="*/ 81184 h 89602"/>
                <a:gd name="connsiteX8" fmla="*/ 285228 w 293646"/>
                <a:gd name="connsiteY8" fmla="*/ 89603 h 89602"/>
                <a:gd name="connsiteX9" fmla="*/ 16837 w 293646"/>
                <a:gd name="connsiteY9" fmla="*/ 72766 h 89602"/>
                <a:gd name="connsiteX10" fmla="*/ 276810 w 293646"/>
                <a:gd name="connsiteY10" fmla="*/ 72766 h 89602"/>
                <a:gd name="connsiteX11" fmla="*/ 276810 w 293646"/>
                <a:gd name="connsiteY11" fmla="*/ 16837 h 89602"/>
                <a:gd name="connsiteX12" fmla="*/ 16837 w 293646"/>
                <a:gd name="connsiteY12" fmla="*/ 16837 h 89602"/>
                <a:gd name="connsiteX13" fmla="*/ 16837 w 293646"/>
                <a:gd name="connsiteY13" fmla="*/ 72766 h 8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646" h="89602">
                  <a:moveTo>
                    <a:pt x="285228" y="89603"/>
                  </a:moveTo>
                  <a:lnTo>
                    <a:pt x="8418" y="89603"/>
                  </a:lnTo>
                  <a:cubicBezTo>
                    <a:pt x="3751" y="89603"/>
                    <a:pt x="0" y="85852"/>
                    <a:pt x="0" y="81184"/>
                  </a:cubicBezTo>
                  <a:lnTo>
                    <a:pt x="0" y="8419"/>
                  </a:lnTo>
                  <a:cubicBezTo>
                    <a:pt x="0" y="3751"/>
                    <a:pt x="3751" y="0"/>
                    <a:pt x="8418" y="0"/>
                  </a:cubicBezTo>
                  <a:lnTo>
                    <a:pt x="285228" y="0"/>
                  </a:lnTo>
                  <a:cubicBezTo>
                    <a:pt x="289896" y="0"/>
                    <a:pt x="293646" y="3751"/>
                    <a:pt x="293646" y="8419"/>
                  </a:cubicBezTo>
                  <a:lnTo>
                    <a:pt x="293646" y="81184"/>
                  </a:lnTo>
                  <a:cubicBezTo>
                    <a:pt x="293563" y="85852"/>
                    <a:pt x="289812" y="89603"/>
                    <a:pt x="285228" y="89603"/>
                  </a:cubicBezTo>
                  <a:close/>
                  <a:moveTo>
                    <a:pt x="16837" y="72766"/>
                  </a:moveTo>
                  <a:lnTo>
                    <a:pt x="276810" y="72766"/>
                  </a:lnTo>
                  <a:lnTo>
                    <a:pt x="276810" y="16837"/>
                  </a:lnTo>
                  <a:lnTo>
                    <a:pt x="16837" y="16837"/>
                  </a:lnTo>
                  <a:lnTo>
                    <a:pt x="16837" y="72766"/>
                  </a:lnTo>
                  <a:close/>
                </a:path>
              </a:pathLst>
            </a:custGeom>
            <a:grpFill/>
            <a:ln w="8334" cap="flat">
              <a:noFill/>
              <a:prstDash val="solid"/>
              <a:miter/>
            </a:ln>
          </p:spPr>
          <p:txBody>
            <a:bodyPr rtlCol="0" anchor="ctr"/>
            <a:lstStyle/>
            <a:p>
              <a:endParaRPr lang="en-US"/>
            </a:p>
          </p:txBody>
        </p:sp>
        <p:sp>
          <p:nvSpPr>
            <p:cNvPr id="1866" name="Forma libre: forma 1865">
              <a:extLst>
                <a:ext uri="{FF2B5EF4-FFF2-40B4-BE49-F238E27FC236}">
                  <a16:creationId xmlns:a16="http://schemas.microsoft.com/office/drawing/2014/main" id="{504151C0-BE03-4DE1-8B5B-F9164C2B2DDD}"/>
                </a:ext>
              </a:extLst>
            </p:cNvPr>
            <p:cNvSpPr/>
            <p:nvPr/>
          </p:nvSpPr>
          <p:spPr>
            <a:xfrm>
              <a:off x="6970188" y="3180236"/>
              <a:ext cx="16836" cy="44009"/>
            </a:xfrm>
            <a:custGeom>
              <a:avLst/>
              <a:gdLst>
                <a:gd name="connsiteX0" fmla="*/ 8418 w 16836"/>
                <a:gd name="connsiteY0" fmla="*/ 44009 h 44009"/>
                <a:gd name="connsiteX1" fmla="*/ 0 w 16836"/>
                <a:gd name="connsiteY1" fmla="*/ 35591 h 44009"/>
                <a:gd name="connsiteX2" fmla="*/ 0 w 16836"/>
                <a:gd name="connsiteY2" fmla="*/ 8419 h 44009"/>
                <a:gd name="connsiteX3" fmla="*/ 8418 w 16836"/>
                <a:gd name="connsiteY3" fmla="*/ 0 h 44009"/>
                <a:gd name="connsiteX4" fmla="*/ 16837 w 16836"/>
                <a:gd name="connsiteY4" fmla="*/ 8419 h 44009"/>
                <a:gd name="connsiteX5" fmla="*/ 16837 w 16836"/>
                <a:gd name="connsiteY5" fmla="*/ 35591 h 44009"/>
                <a:gd name="connsiteX6" fmla="*/ 8418 w 16836"/>
                <a:gd name="connsiteY6" fmla="*/ 44009 h 4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44009">
                  <a:moveTo>
                    <a:pt x="8418" y="44009"/>
                  </a:moveTo>
                  <a:cubicBezTo>
                    <a:pt x="3751" y="44009"/>
                    <a:pt x="0" y="40259"/>
                    <a:pt x="0" y="35591"/>
                  </a:cubicBezTo>
                  <a:lnTo>
                    <a:pt x="0" y="8419"/>
                  </a:lnTo>
                  <a:cubicBezTo>
                    <a:pt x="0" y="3751"/>
                    <a:pt x="3751" y="0"/>
                    <a:pt x="8418" y="0"/>
                  </a:cubicBezTo>
                  <a:cubicBezTo>
                    <a:pt x="13086" y="0"/>
                    <a:pt x="16837" y="3751"/>
                    <a:pt x="16837" y="8419"/>
                  </a:cubicBezTo>
                  <a:lnTo>
                    <a:pt x="16837" y="35591"/>
                  </a:lnTo>
                  <a:cubicBezTo>
                    <a:pt x="16837" y="40259"/>
                    <a:pt x="13086" y="44009"/>
                    <a:pt x="8418" y="44009"/>
                  </a:cubicBezTo>
                  <a:close/>
                </a:path>
              </a:pathLst>
            </a:custGeom>
            <a:grpFill/>
            <a:ln w="8334" cap="flat">
              <a:noFill/>
              <a:prstDash val="solid"/>
              <a:miter/>
            </a:ln>
          </p:spPr>
          <p:txBody>
            <a:bodyPr rtlCol="0" anchor="ctr"/>
            <a:lstStyle/>
            <a:p>
              <a:endParaRPr lang="en-US"/>
            </a:p>
          </p:txBody>
        </p:sp>
        <p:sp>
          <p:nvSpPr>
            <p:cNvPr id="1867" name="Forma libre: forma 1866">
              <a:extLst>
                <a:ext uri="{FF2B5EF4-FFF2-40B4-BE49-F238E27FC236}">
                  <a16:creationId xmlns:a16="http://schemas.microsoft.com/office/drawing/2014/main" id="{60088FDF-F547-4B1D-9B34-060FD984E132}"/>
                </a:ext>
              </a:extLst>
            </p:cNvPr>
            <p:cNvSpPr/>
            <p:nvPr/>
          </p:nvSpPr>
          <p:spPr>
            <a:xfrm>
              <a:off x="7011030" y="3180236"/>
              <a:ext cx="16836" cy="89602"/>
            </a:xfrm>
            <a:custGeom>
              <a:avLst/>
              <a:gdLst>
                <a:gd name="connsiteX0" fmla="*/ 8418 w 16836"/>
                <a:gd name="connsiteY0" fmla="*/ 89603 h 89602"/>
                <a:gd name="connsiteX1" fmla="*/ 0 w 16836"/>
                <a:gd name="connsiteY1" fmla="*/ 81184 h 89602"/>
                <a:gd name="connsiteX2" fmla="*/ 0 w 16836"/>
                <a:gd name="connsiteY2" fmla="*/ 8419 h 89602"/>
                <a:gd name="connsiteX3" fmla="*/ 8418 w 16836"/>
                <a:gd name="connsiteY3" fmla="*/ 0 h 89602"/>
                <a:gd name="connsiteX4" fmla="*/ 16837 w 16836"/>
                <a:gd name="connsiteY4" fmla="*/ 8419 h 89602"/>
                <a:gd name="connsiteX5" fmla="*/ 16837 w 16836"/>
                <a:gd name="connsiteY5" fmla="*/ 81184 h 89602"/>
                <a:gd name="connsiteX6" fmla="*/ 8418 w 16836"/>
                <a:gd name="connsiteY6" fmla="*/ 89603 h 8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89602">
                  <a:moveTo>
                    <a:pt x="8418" y="89603"/>
                  </a:moveTo>
                  <a:cubicBezTo>
                    <a:pt x="3751" y="89603"/>
                    <a:pt x="0" y="85852"/>
                    <a:pt x="0" y="81184"/>
                  </a:cubicBezTo>
                  <a:lnTo>
                    <a:pt x="0" y="8419"/>
                  </a:lnTo>
                  <a:cubicBezTo>
                    <a:pt x="0" y="3751"/>
                    <a:pt x="3751" y="0"/>
                    <a:pt x="8418" y="0"/>
                  </a:cubicBezTo>
                  <a:cubicBezTo>
                    <a:pt x="13086" y="0"/>
                    <a:pt x="16837" y="3751"/>
                    <a:pt x="16837" y="8419"/>
                  </a:cubicBezTo>
                  <a:lnTo>
                    <a:pt x="16837" y="81184"/>
                  </a:lnTo>
                  <a:cubicBezTo>
                    <a:pt x="16754" y="85852"/>
                    <a:pt x="13003" y="89603"/>
                    <a:pt x="8418" y="89603"/>
                  </a:cubicBezTo>
                  <a:close/>
                </a:path>
              </a:pathLst>
            </a:custGeom>
            <a:grpFill/>
            <a:ln w="8334" cap="flat">
              <a:noFill/>
              <a:prstDash val="solid"/>
              <a:miter/>
            </a:ln>
          </p:spPr>
          <p:txBody>
            <a:bodyPr rtlCol="0" anchor="ctr"/>
            <a:lstStyle/>
            <a:p>
              <a:endParaRPr lang="en-US"/>
            </a:p>
          </p:txBody>
        </p:sp>
        <p:sp>
          <p:nvSpPr>
            <p:cNvPr id="1868" name="Forma libre: forma 1867">
              <a:extLst>
                <a:ext uri="{FF2B5EF4-FFF2-40B4-BE49-F238E27FC236}">
                  <a16:creationId xmlns:a16="http://schemas.microsoft.com/office/drawing/2014/main" id="{1DAE14A1-59DB-4301-8560-BE00A5AE549C}"/>
                </a:ext>
              </a:extLst>
            </p:cNvPr>
            <p:cNvSpPr/>
            <p:nvPr/>
          </p:nvSpPr>
          <p:spPr>
            <a:xfrm>
              <a:off x="7071876" y="3253002"/>
              <a:ext cx="16836" cy="49927"/>
            </a:xfrm>
            <a:custGeom>
              <a:avLst/>
              <a:gdLst>
                <a:gd name="connsiteX0" fmla="*/ 8418 w 16836"/>
                <a:gd name="connsiteY0" fmla="*/ 49927 h 49927"/>
                <a:gd name="connsiteX1" fmla="*/ 0 w 16836"/>
                <a:gd name="connsiteY1" fmla="*/ 41509 h 49927"/>
                <a:gd name="connsiteX2" fmla="*/ 0 w 16836"/>
                <a:gd name="connsiteY2" fmla="*/ 8418 h 49927"/>
                <a:gd name="connsiteX3" fmla="*/ 8418 w 16836"/>
                <a:gd name="connsiteY3" fmla="*/ 0 h 49927"/>
                <a:gd name="connsiteX4" fmla="*/ 16837 w 16836"/>
                <a:gd name="connsiteY4" fmla="*/ 8418 h 49927"/>
                <a:gd name="connsiteX5" fmla="*/ 16837 w 16836"/>
                <a:gd name="connsiteY5" fmla="*/ 41509 h 49927"/>
                <a:gd name="connsiteX6" fmla="*/ 8418 w 16836"/>
                <a:gd name="connsiteY6" fmla="*/ 49927 h 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49927">
                  <a:moveTo>
                    <a:pt x="8418" y="49927"/>
                  </a:moveTo>
                  <a:cubicBezTo>
                    <a:pt x="3751" y="49927"/>
                    <a:pt x="0" y="46177"/>
                    <a:pt x="0" y="41509"/>
                  </a:cubicBezTo>
                  <a:lnTo>
                    <a:pt x="0" y="8418"/>
                  </a:lnTo>
                  <a:cubicBezTo>
                    <a:pt x="0" y="3751"/>
                    <a:pt x="3751" y="0"/>
                    <a:pt x="8418" y="0"/>
                  </a:cubicBezTo>
                  <a:cubicBezTo>
                    <a:pt x="13086" y="0"/>
                    <a:pt x="16837" y="3751"/>
                    <a:pt x="16837" y="8418"/>
                  </a:cubicBezTo>
                  <a:lnTo>
                    <a:pt x="16837" y="41509"/>
                  </a:lnTo>
                  <a:cubicBezTo>
                    <a:pt x="16837" y="46177"/>
                    <a:pt x="13086" y="49927"/>
                    <a:pt x="8418" y="49927"/>
                  </a:cubicBezTo>
                  <a:close/>
                </a:path>
              </a:pathLst>
            </a:custGeom>
            <a:grpFill/>
            <a:ln w="8334" cap="flat">
              <a:noFill/>
              <a:prstDash val="solid"/>
              <a:miter/>
            </a:ln>
          </p:spPr>
          <p:txBody>
            <a:bodyPr rtlCol="0" anchor="ctr"/>
            <a:lstStyle/>
            <a:p>
              <a:endParaRPr lang="en-US"/>
            </a:p>
          </p:txBody>
        </p:sp>
        <p:sp>
          <p:nvSpPr>
            <p:cNvPr id="1869" name="Forma libre: forma 1868">
              <a:extLst>
                <a:ext uri="{FF2B5EF4-FFF2-40B4-BE49-F238E27FC236}">
                  <a16:creationId xmlns:a16="http://schemas.microsoft.com/office/drawing/2014/main" id="{010BC062-CE7D-4667-B75A-CB85168D0E92}"/>
                </a:ext>
              </a:extLst>
            </p:cNvPr>
            <p:cNvSpPr/>
            <p:nvPr/>
          </p:nvSpPr>
          <p:spPr>
            <a:xfrm>
              <a:off x="6989692" y="3325767"/>
              <a:ext cx="16836" cy="49927"/>
            </a:xfrm>
            <a:custGeom>
              <a:avLst/>
              <a:gdLst>
                <a:gd name="connsiteX0" fmla="*/ 8418 w 16836"/>
                <a:gd name="connsiteY0" fmla="*/ 49927 h 49927"/>
                <a:gd name="connsiteX1" fmla="*/ 0 w 16836"/>
                <a:gd name="connsiteY1" fmla="*/ 41509 h 49927"/>
                <a:gd name="connsiteX2" fmla="*/ 0 w 16836"/>
                <a:gd name="connsiteY2" fmla="*/ 8418 h 49927"/>
                <a:gd name="connsiteX3" fmla="*/ 8418 w 16836"/>
                <a:gd name="connsiteY3" fmla="*/ 0 h 49927"/>
                <a:gd name="connsiteX4" fmla="*/ 16837 w 16836"/>
                <a:gd name="connsiteY4" fmla="*/ 8418 h 49927"/>
                <a:gd name="connsiteX5" fmla="*/ 16837 w 16836"/>
                <a:gd name="connsiteY5" fmla="*/ 41509 h 49927"/>
                <a:gd name="connsiteX6" fmla="*/ 8418 w 16836"/>
                <a:gd name="connsiteY6" fmla="*/ 49927 h 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49927">
                  <a:moveTo>
                    <a:pt x="8418" y="49927"/>
                  </a:moveTo>
                  <a:cubicBezTo>
                    <a:pt x="3751" y="49927"/>
                    <a:pt x="0" y="46177"/>
                    <a:pt x="0" y="41509"/>
                  </a:cubicBezTo>
                  <a:lnTo>
                    <a:pt x="0" y="8418"/>
                  </a:lnTo>
                  <a:cubicBezTo>
                    <a:pt x="0" y="3751"/>
                    <a:pt x="3751" y="0"/>
                    <a:pt x="8418" y="0"/>
                  </a:cubicBezTo>
                  <a:cubicBezTo>
                    <a:pt x="13086" y="0"/>
                    <a:pt x="16837" y="3751"/>
                    <a:pt x="16837" y="8418"/>
                  </a:cubicBezTo>
                  <a:lnTo>
                    <a:pt x="16837" y="41509"/>
                  </a:lnTo>
                  <a:cubicBezTo>
                    <a:pt x="16837" y="46177"/>
                    <a:pt x="13086" y="49927"/>
                    <a:pt x="8418" y="49927"/>
                  </a:cubicBezTo>
                  <a:close/>
                </a:path>
              </a:pathLst>
            </a:custGeom>
            <a:grpFill/>
            <a:ln w="8334" cap="flat">
              <a:noFill/>
              <a:prstDash val="solid"/>
              <a:miter/>
            </a:ln>
          </p:spPr>
          <p:txBody>
            <a:bodyPr rtlCol="0" anchor="ctr"/>
            <a:lstStyle/>
            <a:p>
              <a:endParaRPr lang="en-US"/>
            </a:p>
          </p:txBody>
        </p:sp>
        <p:sp>
          <p:nvSpPr>
            <p:cNvPr id="1870" name="Forma libre: forma 1869">
              <a:extLst>
                <a:ext uri="{FF2B5EF4-FFF2-40B4-BE49-F238E27FC236}">
                  <a16:creationId xmlns:a16="http://schemas.microsoft.com/office/drawing/2014/main" id="{7056A2FC-5D77-4CE4-853A-3B4CD47C9CDE}"/>
                </a:ext>
              </a:extLst>
            </p:cNvPr>
            <p:cNvSpPr/>
            <p:nvPr/>
          </p:nvSpPr>
          <p:spPr>
            <a:xfrm>
              <a:off x="7031118" y="3398533"/>
              <a:ext cx="16836" cy="53178"/>
            </a:xfrm>
            <a:custGeom>
              <a:avLst/>
              <a:gdLst>
                <a:gd name="connsiteX0" fmla="*/ 8418 w 16836"/>
                <a:gd name="connsiteY0" fmla="*/ 53178 h 53178"/>
                <a:gd name="connsiteX1" fmla="*/ 0 w 16836"/>
                <a:gd name="connsiteY1" fmla="*/ 44760 h 53178"/>
                <a:gd name="connsiteX2" fmla="*/ 0 w 16836"/>
                <a:gd name="connsiteY2" fmla="*/ 8418 h 53178"/>
                <a:gd name="connsiteX3" fmla="*/ 8418 w 16836"/>
                <a:gd name="connsiteY3" fmla="*/ 0 h 53178"/>
                <a:gd name="connsiteX4" fmla="*/ 16837 w 16836"/>
                <a:gd name="connsiteY4" fmla="*/ 8418 h 53178"/>
                <a:gd name="connsiteX5" fmla="*/ 16837 w 16836"/>
                <a:gd name="connsiteY5" fmla="*/ 44760 h 53178"/>
                <a:gd name="connsiteX6" fmla="*/ 8418 w 16836"/>
                <a:gd name="connsiteY6" fmla="*/ 53178 h 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3178">
                  <a:moveTo>
                    <a:pt x="8418" y="53178"/>
                  </a:moveTo>
                  <a:cubicBezTo>
                    <a:pt x="3751" y="53178"/>
                    <a:pt x="0" y="49427"/>
                    <a:pt x="0" y="44760"/>
                  </a:cubicBezTo>
                  <a:lnTo>
                    <a:pt x="0" y="8418"/>
                  </a:lnTo>
                  <a:cubicBezTo>
                    <a:pt x="0" y="3751"/>
                    <a:pt x="3751" y="0"/>
                    <a:pt x="8418" y="0"/>
                  </a:cubicBezTo>
                  <a:cubicBezTo>
                    <a:pt x="13086" y="0"/>
                    <a:pt x="16837" y="3751"/>
                    <a:pt x="16837" y="8418"/>
                  </a:cubicBezTo>
                  <a:lnTo>
                    <a:pt x="16837" y="44760"/>
                  </a:lnTo>
                  <a:cubicBezTo>
                    <a:pt x="16837" y="49344"/>
                    <a:pt x="13003" y="53178"/>
                    <a:pt x="8418" y="53178"/>
                  </a:cubicBezTo>
                  <a:close/>
                </a:path>
              </a:pathLst>
            </a:custGeom>
            <a:grpFill/>
            <a:ln w="8334" cap="flat">
              <a:noFill/>
              <a:prstDash val="solid"/>
              <a:miter/>
            </a:ln>
          </p:spPr>
          <p:txBody>
            <a:bodyPr rtlCol="0" anchor="ctr"/>
            <a:lstStyle/>
            <a:p>
              <a:endParaRPr lang="en-US"/>
            </a:p>
          </p:txBody>
        </p:sp>
        <p:sp>
          <p:nvSpPr>
            <p:cNvPr id="1871" name="Forma libre: forma 1870">
              <a:extLst>
                <a:ext uri="{FF2B5EF4-FFF2-40B4-BE49-F238E27FC236}">
                  <a16:creationId xmlns:a16="http://schemas.microsoft.com/office/drawing/2014/main" id="{2A2E9DFB-B6A7-4DAD-ACBA-599F82A7C6E2}"/>
                </a:ext>
              </a:extLst>
            </p:cNvPr>
            <p:cNvSpPr/>
            <p:nvPr/>
          </p:nvSpPr>
          <p:spPr>
            <a:xfrm>
              <a:off x="7074544" y="3398449"/>
              <a:ext cx="16836" cy="89602"/>
            </a:xfrm>
            <a:custGeom>
              <a:avLst/>
              <a:gdLst>
                <a:gd name="connsiteX0" fmla="*/ 8418 w 16836"/>
                <a:gd name="connsiteY0" fmla="*/ 89603 h 89602"/>
                <a:gd name="connsiteX1" fmla="*/ 0 w 16836"/>
                <a:gd name="connsiteY1" fmla="*/ 81184 h 89602"/>
                <a:gd name="connsiteX2" fmla="*/ 0 w 16836"/>
                <a:gd name="connsiteY2" fmla="*/ 8418 h 89602"/>
                <a:gd name="connsiteX3" fmla="*/ 8418 w 16836"/>
                <a:gd name="connsiteY3" fmla="*/ 0 h 89602"/>
                <a:gd name="connsiteX4" fmla="*/ 16837 w 16836"/>
                <a:gd name="connsiteY4" fmla="*/ 8418 h 89602"/>
                <a:gd name="connsiteX5" fmla="*/ 16837 w 16836"/>
                <a:gd name="connsiteY5" fmla="*/ 81184 h 89602"/>
                <a:gd name="connsiteX6" fmla="*/ 8418 w 16836"/>
                <a:gd name="connsiteY6" fmla="*/ 89603 h 8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89602">
                  <a:moveTo>
                    <a:pt x="8418" y="89603"/>
                  </a:moveTo>
                  <a:cubicBezTo>
                    <a:pt x="3751" y="89603"/>
                    <a:pt x="0" y="85852"/>
                    <a:pt x="0" y="81184"/>
                  </a:cubicBezTo>
                  <a:lnTo>
                    <a:pt x="0" y="8418"/>
                  </a:lnTo>
                  <a:cubicBezTo>
                    <a:pt x="0" y="3751"/>
                    <a:pt x="3751" y="0"/>
                    <a:pt x="8418" y="0"/>
                  </a:cubicBezTo>
                  <a:cubicBezTo>
                    <a:pt x="13086" y="0"/>
                    <a:pt x="16837" y="3751"/>
                    <a:pt x="16837" y="8418"/>
                  </a:cubicBezTo>
                  <a:lnTo>
                    <a:pt x="16837" y="81184"/>
                  </a:lnTo>
                  <a:cubicBezTo>
                    <a:pt x="16837" y="85852"/>
                    <a:pt x="13086" y="89603"/>
                    <a:pt x="8418" y="89603"/>
                  </a:cubicBezTo>
                  <a:close/>
                </a:path>
              </a:pathLst>
            </a:custGeom>
            <a:grpFill/>
            <a:ln w="8334" cap="flat">
              <a:noFill/>
              <a:prstDash val="solid"/>
              <a:miter/>
            </a:ln>
          </p:spPr>
          <p:txBody>
            <a:bodyPr rtlCol="0" anchor="ctr"/>
            <a:lstStyle/>
            <a:p>
              <a:endParaRPr lang="en-US"/>
            </a:p>
          </p:txBody>
        </p:sp>
        <p:sp>
          <p:nvSpPr>
            <p:cNvPr id="1872" name="Forma libre: forma 1871">
              <a:extLst>
                <a:ext uri="{FF2B5EF4-FFF2-40B4-BE49-F238E27FC236}">
                  <a16:creationId xmlns:a16="http://schemas.microsoft.com/office/drawing/2014/main" id="{716AE5D8-8508-48C4-AC86-14DBE0695671}"/>
                </a:ext>
              </a:extLst>
            </p:cNvPr>
            <p:cNvSpPr/>
            <p:nvPr/>
          </p:nvSpPr>
          <p:spPr>
            <a:xfrm>
              <a:off x="7097215" y="2982916"/>
              <a:ext cx="114735" cy="89213"/>
            </a:xfrm>
            <a:custGeom>
              <a:avLst/>
              <a:gdLst>
                <a:gd name="connsiteX0" fmla="*/ 33257 w 114735"/>
                <a:gd name="connsiteY0" fmla="*/ 89213 h 89213"/>
                <a:gd name="connsiteX1" fmla="*/ 5585 w 114735"/>
                <a:gd name="connsiteY1" fmla="*/ 84045 h 89213"/>
                <a:gd name="connsiteX2" fmla="*/ 0 w 114735"/>
                <a:gd name="connsiteY2" fmla="*/ 75960 h 89213"/>
                <a:gd name="connsiteX3" fmla="*/ 23005 w 114735"/>
                <a:gd name="connsiteY3" fmla="*/ 22616 h 89213"/>
                <a:gd name="connsiteX4" fmla="*/ 107273 w 114735"/>
                <a:gd name="connsiteY4" fmla="*/ 527 h 89213"/>
                <a:gd name="connsiteX5" fmla="*/ 113274 w 114735"/>
                <a:gd name="connsiteY5" fmla="*/ 4112 h 89213"/>
                <a:gd name="connsiteX6" fmla="*/ 114441 w 114735"/>
                <a:gd name="connsiteY6" fmla="*/ 11030 h 89213"/>
                <a:gd name="connsiteX7" fmla="*/ 63597 w 114735"/>
                <a:gd name="connsiteY7" fmla="*/ 81795 h 89213"/>
                <a:gd name="connsiteX8" fmla="*/ 33257 w 114735"/>
                <a:gd name="connsiteY8" fmla="*/ 89213 h 89213"/>
                <a:gd name="connsiteX9" fmla="*/ 17170 w 114735"/>
                <a:gd name="connsiteY9" fmla="*/ 70209 h 89213"/>
                <a:gd name="connsiteX10" fmla="*/ 55845 w 114735"/>
                <a:gd name="connsiteY10" fmla="*/ 66958 h 89213"/>
                <a:gd name="connsiteX11" fmla="*/ 94770 w 114735"/>
                <a:gd name="connsiteY11" fmla="*/ 16864 h 89213"/>
                <a:gd name="connsiteX12" fmla="*/ 34007 w 114735"/>
                <a:gd name="connsiteY12" fmla="*/ 35285 h 89213"/>
                <a:gd name="connsiteX13" fmla="*/ 17170 w 114735"/>
                <a:gd name="connsiteY13" fmla="*/ 70209 h 8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735" h="89213">
                  <a:moveTo>
                    <a:pt x="33257" y="89213"/>
                  </a:moveTo>
                  <a:cubicBezTo>
                    <a:pt x="24339" y="89213"/>
                    <a:pt x="15170" y="87463"/>
                    <a:pt x="5585" y="84045"/>
                  </a:cubicBezTo>
                  <a:cubicBezTo>
                    <a:pt x="2167" y="82795"/>
                    <a:pt x="0" y="79545"/>
                    <a:pt x="0" y="75960"/>
                  </a:cubicBezTo>
                  <a:cubicBezTo>
                    <a:pt x="500" y="53539"/>
                    <a:pt x="8168" y="35618"/>
                    <a:pt x="23005" y="22616"/>
                  </a:cubicBezTo>
                  <a:cubicBezTo>
                    <a:pt x="54095" y="-4807"/>
                    <a:pt x="105106" y="277"/>
                    <a:pt x="107273" y="527"/>
                  </a:cubicBezTo>
                  <a:cubicBezTo>
                    <a:pt x="109690" y="778"/>
                    <a:pt x="111941" y="2111"/>
                    <a:pt x="113274" y="4112"/>
                  </a:cubicBezTo>
                  <a:cubicBezTo>
                    <a:pt x="114608" y="6112"/>
                    <a:pt x="115108" y="8696"/>
                    <a:pt x="114441" y="11030"/>
                  </a:cubicBezTo>
                  <a:cubicBezTo>
                    <a:pt x="113858" y="13114"/>
                    <a:pt x="100355" y="62541"/>
                    <a:pt x="63597" y="81795"/>
                  </a:cubicBezTo>
                  <a:cubicBezTo>
                    <a:pt x="54095" y="86796"/>
                    <a:pt x="43926" y="89213"/>
                    <a:pt x="33257" y="89213"/>
                  </a:cubicBezTo>
                  <a:close/>
                  <a:moveTo>
                    <a:pt x="17170" y="70209"/>
                  </a:moveTo>
                  <a:cubicBezTo>
                    <a:pt x="31340" y="74043"/>
                    <a:pt x="44343" y="72960"/>
                    <a:pt x="55845" y="66958"/>
                  </a:cubicBezTo>
                  <a:cubicBezTo>
                    <a:pt x="77100" y="55873"/>
                    <a:pt x="89353" y="30951"/>
                    <a:pt x="94770" y="16864"/>
                  </a:cubicBezTo>
                  <a:cubicBezTo>
                    <a:pt x="79684" y="16948"/>
                    <a:pt x="51928" y="19532"/>
                    <a:pt x="34007" y="35285"/>
                  </a:cubicBezTo>
                  <a:cubicBezTo>
                    <a:pt x="24339" y="43870"/>
                    <a:pt x="18671" y="55623"/>
                    <a:pt x="17170" y="70209"/>
                  </a:cubicBezTo>
                  <a:close/>
                </a:path>
              </a:pathLst>
            </a:custGeom>
            <a:grpFill/>
            <a:ln w="8334" cap="flat">
              <a:noFill/>
              <a:prstDash val="solid"/>
              <a:miter/>
            </a:ln>
          </p:spPr>
          <p:txBody>
            <a:bodyPr rtlCol="0" anchor="ctr"/>
            <a:lstStyle/>
            <a:p>
              <a:endParaRPr lang="en-US"/>
            </a:p>
          </p:txBody>
        </p:sp>
        <p:sp>
          <p:nvSpPr>
            <p:cNvPr id="1873" name="Forma libre: forma 1872">
              <a:extLst>
                <a:ext uri="{FF2B5EF4-FFF2-40B4-BE49-F238E27FC236}">
                  <a16:creationId xmlns:a16="http://schemas.microsoft.com/office/drawing/2014/main" id="{04FE9EBA-203A-4A1B-81C3-6372C19CCEB0}"/>
                </a:ext>
              </a:extLst>
            </p:cNvPr>
            <p:cNvSpPr/>
            <p:nvPr/>
          </p:nvSpPr>
          <p:spPr>
            <a:xfrm>
              <a:off x="6999234" y="2982847"/>
              <a:ext cx="114737" cy="89282"/>
            </a:xfrm>
            <a:custGeom>
              <a:avLst/>
              <a:gdLst>
                <a:gd name="connsiteX0" fmla="*/ 81562 w 114737"/>
                <a:gd name="connsiteY0" fmla="*/ 89282 h 89282"/>
                <a:gd name="connsiteX1" fmla="*/ 51138 w 114737"/>
                <a:gd name="connsiteY1" fmla="*/ 81781 h 89282"/>
                <a:gd name="connsiteX2" fmla="*/ 294 w 114737"/>
                <a:gd name="connsiteY2" fmla="*/ 11015 h 89282"/>
                <a:gd name="connsiteX3" fmla="*/ 1461 w 114737"/>
                <a:gd name="connsiteY3" fmla="*/ 4097 h 89282"/>
                <a:gd name="connsiteX4" fmla="*/ 7462 w 114737"/>
                <a:gd name="connsiteY4" fmla="*/ 513 h 89282"/>
                <a:gd name="connsiteX5" fmla="*/ 91730 w 114737"/>
                <a:gd name="connsiteY5" fmla="*/ 22601 h 89282"/>
                <a:gd name="connsiteX6" fmla="*/ 114735 w 114737"/>
                <a:gd name="connsiteY6" fmla="*/ 75946 h 89282"/>
                <a:gd name="connsiteX7" fmla="*/ 109151 w 114737"/>
                <a:gd name="connsiteY7" fmla="*/ 84031 h 89282"/>
                <a:gd name="connsiteX8" fmla="*/ 81562 w 114737"/>
                <a:gd name="connsiteY8" fmla="*/ 89282 h 89282"/>
                <a:gd name="connsiteX9" fmla="*/ 19965 w 114737"/>
                <a:gd name="connsiteY9" fmla="*/ 16850 h 89282"/>
                <a:gd name="connsiteX10" fmla="*/ 58973 w 114737"/>
                <a:gd name="connsiteY10" fmla="*/ 66944 h 89282"/>
                <a:gd name="connsiteX11" fmla="*/ 97648 w 114737"/>
                <a:gd name="connsiteY11" fmla="*/ 70195 h 89282"/>
                <a:gd name="connsiteX12" fmla="*/ 80728 w 114737"/>
                <a:gd name="connsiteY12" fmla="*/ 35271 h 89282"/>
                <a:gd name="connsiteX13" fmla="*/ 19965 w 114737"/>
                <a:gd name="connsiteY13" fmla="*/ 16850 h 8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737" h="89282">
                  <a:moveTo>
                    <a:pt x="81562" y="89282"/>
                  </a:moveTo>
                  <a:cubicBezTo>
                    <a:pt x="70893" y="89282"/>
                    <a:pt x="60724" y="86782"/>
                    <a:pt x="51138" y="81781"/>
                  </a:cubicBezTo>
                  <a:cubicBezTo>
                    <a:pt x="14464" y="62610"/>
                    <a:pt x="878" y="13099"/>
                    <a:pt x="294" y="11015"/>
                  </a:cubicBezTo>
                  <a:cubicBezTo>
                    <a:pt x="-373" y="8682"/>
                    <a:pt x="127" y="6098"/>
                    <a:pt x="1461" y="4097"/>
                  </a:cubicBezTo>
                  <a:cubicBezTo>
                    <a:pt x="2878" y="2097"/>
                    <a:pt x="5045" y="763"/>
                    <a:pt x="7462" y="513"/>
                  </a:cubicBezTo>
                  <a:cubicBezTo>
                    <a:pt x="9629" y="263"/>
                    <a:pt x="60640" y="-4738"/>
                    <a:pt x="91730" y="22601"/>
                  </a:cubicBezTo>
                  <a:cubicBezTo>
                    <a:pt x="106484" y="35604"/>
                    <a:pt x="114235" y="53608"/>
                    <a:pt x="114735" y="75946"/>
                  </a:cubicBezTo>
                  <a:cubicBezTo>
                    <a:pt x="114819" y="79530"/>
                    <a:pt x="112568" y="82781"/>
                    <a:pt x="109151" y="84031"/>
                  </a:cubicBezTo>
                  <a:cubicBezTo>
                    <a:pt x="99649" y="87615"/>
                    <a:pt x="90397" y="89282"/>
                    <a:pt x="81562" y="89282"/>
                  </a:cubicBezTo>
                  <a:close/>
                  <a:moveTo>
                    <a:pt x="19965" y="16850"/>
                  </a:moveTo>
                  <a:cubicBezTo>
                    <a:pt x="25466" y="30936"/>
                    <a:pt x="37802" y="55942"/>
                    <a:pt x="58973" y="66944"/>
                  </a:cubicBezTo>
                  <a:cubicBezTo>
                    <a:pt x="70476" y="72946"/>
                    <a:pt x="83479" y="74029"/>
                    <a:pt x="97648" y="70195"/>
                  </a:cubicBezTo>
                  <a:cubicBezTo>
                    <a:pt x="96148" y="55608"/>
                    <a:pt x="90480" y="43856"/>
                    <a:pt x="80728" y="35271"/>
                  </a:cubicBezTo>
                  <a:cubicBezTo>
                    <a:pt x="62724" y="19434"/>
                    <a:pt x="35052" y="16933"/>
                    <a:pt x="19965" y="16850"/>
                  </a:cubicBezTo>
                  <a:close/>
                </a:path>
              </a:pathLst>
            </a:custGeom>
            <a:grpFill/>
            <a:ln w="8334" cap="flat">
              <a:noFill/>
              <a:prstDash val="solid"/>
              <a:miter/>
            </a:ln>
          </p:spPr>
          <p:txBody>
            <a:bodyPr rtlCol="0" anchor="ctr"/>
            <a:lstStyle/>
            <a:p>
              <a:endParaRPr lang="en-US"/>
            </a:p>
          </p:txBody>
        </p:sp>
        <p:sp>
          <p:nvSpPr>
            <p:cNvPr id="1874" name="Forma libre: forma 1873">
              <a:extLst>
                <a:ext uri="{FF2B5EF4-FFF2-40B4-BE49-F238E27FC236}">
                  <a16:creationId xmlns:a16="http://schemas.microsoft.com/office/drawing/2014/main" id="{042737E9-4492-4C7A-915D-57F647608A08}"/>
                </a:ext>
              </a:extLst>
            </p:cNvPr>
            <p:cNvSpPr/>
            <p:nvPr/>
          </p:nvSpPr>
          <p:spPr>
            <a:xfrm>
              <a:off x="7097215" y="3050708"/>
              <a:ext cx="16836" cy="146364"/>
            </a:xfrm>
            <a:custGeom>
              <a:avLst/>
              <a:gdLst>
                <a:gd name="connsiteX0" fmla="*/ 8418 w 16836"/>
                <a:gd name="connsiteY0" fmla="*/ 146365 h 146364"/>
                <a:gd name="connsiteX1" fmla="*/ 0 w 16836"/>
                <a:gd name="connsiteY1" fmla="*/ 137946 h 146364"/>
                <a:gd name="connsiteX2" fmla="*/ 0 w 16836"/>
                <a:gd name="connsiteY2" fmla="*/ 8418 h 146364"/>
                <a:gd name="connsiteX3" fmla="*/ 8418 w 16836"/>
                <a:gd name="connsiteY3" fmla="*/ 0 h 146364"/>
                <a:gd name="connsiteX4" fmla="*/ 16837 w 16836"/>
                <a:gd name="connsiteY4" fmla="*/ 8418 h 146364"/>
                <a:gd name="connsiteX5" fmla="*/ 16837 w 16836"/>
                <a:gd name="connsiteY5" fmla="*/ 137946 h 146364"/>
                <a:gd name="connsiteX6" fmla="*/ 8418 w 16836"/>
                <a:gd name="connsiteY6" fmla="*/ 146365 h 14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46364">
                  <a:moveTo>
                    <a:pt x="8418" y="146365"/>
                  </a:moveTo>
                  <a:cubicBezTo>
                    <a:pt x="3751" y="146365"/>
                    <a:pt x="0" y="142614"/>
                    <a:pt x="0" y="137946"/>
                  </a:cubicBezTo>
                  <a:lnTo>
                    <a:pt x="0" y="8418"/>
                  </a:lnTo>
                  <a:cubicBezTo>
                    <a:pt x="0" y="3751"/>
                    <a:pt x="3751" y="0"/>
                    <a:pt x="8418" y="0"/>
                  </a:cubicBezTo>
                  <a:cubicBezTo>
                    <a:pt x="13086" y="0"/>
                    <a:pt x="16837" y="3751"/>
                    <a:pt x="16837" y="8418"/>
                  </a:cubicBezTo>
                  <a:lnTo>
                    <a:pt x="16837" y="137946"/>
                  </a:lnTo>
                  <a:cubicBezTo>
                    <a:pt x="16754" y="142614"/>
                    <a:pt x="13003" y="146365"/>
                    <a:pt x="8418" y="146365"/>
                  </a:cubicBezTo>
                  <a:close/>
                </a:path>
              </a:pathLst>
            </a:custGeom>
            <a:grpFill/>
            <a:ln w="8334" cap="flat">
              <a:noFill/>
              <a:prstDash val="solid"/>
              <a:miter/>
            </a:ln>
          </p:spPr>
          <p:txBody>
            <a:bodyPr rtlCol="0" anchor="ctr"/>
            <a:lstStyle/>
            <a:p>
              <a:endParaRPr lang="en-US"/>
            </a:p>
          </p:txBody>
        </p:sp>
      </p:grpSp>
      <p:grpSp>
        <p:nvGrpSpPr>
          <p:cNvPr id="1875" name="Gráfico 5">
            <a:extLst>
              <a:ext uri="{FF2B5EF4-FFF2-40B4-BE49-F238E27FC236}">
                <a16:creationId xmlns:a16="http://schemas.microsoft.com/office/drawing/2014/main" id="{E3915D6E-3D5F-4C40-83C3-F7356E215AFC}"/>
              </a:ext>
            </a:extLst>
          </p:cNvPr>
          <p:cNvGrpSpPr/>
          <p:nvPr/>
        </p:nvGrpSpPr>
        <p:grpSpPr>
          <a:xfrm>
            <a:off x="8260132" y="4298809"/>
            <a:ext cx="379248" cy="522945"/>
            <a:chOff x="8260132" y="4298809"/>
            <a:chExt cx="379248" cy="522945"/>
          </a:xfrm>
          <a:solidFill>
            <a:srgbClr val="000000"/>
          </a:solidFill>
        </p:grpSpPr>
        <p:sp>
          <p:nvSpPr>
            <p:cNvPr id="1876" name="Forma libre: forma 1875">
              <a:extLst>
                <a:ext uri="{FF2B5EF4-FFF2-40B4-BE49-F238E27FC236}">
                  <a16:creationId xmlns:a16="http://schemas.microsoft.com/office/drawing/2014/main" id="{20B13B4C-D9B4-4582-BB11-C3C9100153BB}"/>
                </a:ext>
              </a:extLst>
            </p:cNvPr>
            <p:cNvSpPr/>
            <p:nvPr/>
          </p:nvSpPr>
          <p:spPr>
            <a:xfrm>
              <a:off x="8407747" y="4615461"/>
              <a:ext cx="84101" cy="125026"/>
            </a:xfrm>
            <a:custGeom>
              <a:avLst/>
              <a:gdLst>
                <a:gd name="connsiteX0" fmla="*/ 67765 w 84101"/>
                <a:gd name="connsiteY0" fmla="*/ 125027 h 125026"/>
                <a:gd name="connsiteX1" fmla="*/ 16337 w 84101"/>
                <a:gd name="connsiteY1" fmla="*/ 125027 h 125026"/>
                <a:gd name="connsiteX2" fmla="*/ 0 w 84101"/>
                <a:gd name="connsiteY2" fmla="*/ 108690 h 125026"/>
                <a:gd name="connsiteX3" fmla="*/ 0 w 84101"/>
                <a:gd name="connsiteY3" fmla="*/ 96187 h 125026"/>
                <a:gd name="connsiteX4" fmla="*/ 8419 w 84101"/>
                <a:gd name="connsiteY4" fmla="*/ 87769 h 125026"/>
                <a:gd name="connsiteX5" fmla="*/ 16837 w 84101"/>
                <a:gd name="connsiteY5" fmla="*/ 96187 h 125026"/>
                <a:gd name="connsiteX6" fmla="*/ 16837 w 84101"/>
                <a:gd name="connsiteY6" fmla="*/ 108690 h 125026"/>
                <a:gd name="connsiteX7" fmla="*/ 67848 w 84101"/>
                <a:gd name="connsiteY7" fmla="*/ 108190 h 125026"/>
                <a:gd name="connsiteX8" fmla="*/ 67348 w 84101"/>
                <a:gd name="connsiteY8" fmla="*/ 70432 h 125026"/>
                <a:gd name="connsiteX9" fmla="*/ 42092 w 84101"/>
                <a:gd name="connsiteY9" fmla="*/ 70932 h 125026"/>
                <a:gd name="connsiteX10" fmla="*/ 16337 w 84101"/>
                <a:gd name="connsiteY10" fmla="*/ 70932 h 125026"/>
                <a:gd name="connsiteX11" fmla="*/ 0 w 84101"/>
                <a:gd name="connsiteY11" fmla="*/ 54595 h 125026"/>
                <a:gd name="connsiteX12" fmla="*/ 0 w 84101"/>
                <a:gd name="connsiteY12" fmla="*/ 16337 h 125026"/>
                <a:gd name="connsiteX13" fmla="*/ 16337 w 84101"/>
                <a:gd name="connsiteY13" fmla="*/ 0 h 125026"/>
                <a:gd name="connsiteX14" fmla="*/ 67765 w 84101"/>
                <a:gd name="connsiteY14" fmla="*/ 0 h 125026"/>
                <a:gd name="connsiteX15" fmla="*/ 84101 w 84101"/>
                <a:gd name="connsiteY15" fmla="*/ 16337 h 125026"/>
                <a:gd name="connsiteX16" fmla="*/ 84101 w 84101"/>
                <a:gd name="connsiteY16" fmla="*/ 28839 h 125026"/>
                <a:gd name="connsiteX17" fmla="*/ 75683 w 84101"/>
                <a:gd name="connsiteY17" fmla="*/ 37258 h 125026"/>
                <a:gd name="connsiteX18" fmla="*/ 67265 w 84101"/>
                <a:gd name="connsiteY18" fmla="*/ 28839 h 125026"/>
                <a:gd name="connsiteX19" fmla="*/ 67265 w 84101"/>
                <a:gd name="connsiteY19" fmla="*/ 16337 h 125026"/>
                <a:gd name="connsiteX20" fmla="*/ 16254 w 84101"/>
                <a:gd name="connsiteY20" fmla="*/ 16837 h 125026"/>
                <a:gd name="connsiteX21" fmla="*/ 16754 w 84101"/>
                <a:gd name="connsiteY21" fmla="*/ 54595 h 125026"/>
                <a:gd name="connsiteX22" fmla="*/ 42009 w 84101"/>
                <a:gd name="connsiteY22" fmla="*/ 54095 h 125026"/>
                <a:gd name="connsiteX23" fmla="*/ 67765 w 84101"/>
                <a:gd name="connsiteY23" fmla="*/ 54095 h 125026"/>
                <a:gd name="connsiteX24" fmla="*/ 84101 w 84101"/>
                <a:gd name="connsiteY24" fmla="*/ 70432 h 125026"/>
                <a:gd name="connsiteX25" fmla="*/ 84101 w 84101"/>
                <a:gd name="connsiteY25" fmla="*/ 108690 h 125026"/>
                <a:gd name="connsiteX26" fmla="*/ 67765 w 84101"/>
                <a:gd name="connsiteY26" fmla="*/ 125027 h 12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101" h="125026">
                  <a:moveTo>
                    <a:pt x="67765" y="125027"/>
                  </a:moveTo>
                  <a:lnTo>
                    <a:pt x="16337" y="125027"/>
                  </a:lnTo>
                  <a:cubicBezTo>
                    <a:pt x="7335" y="125027"/>
                    <a:pt x="0" y="117692"/>
                    <a:pt x="0" y="108690"/>
                  </a:cubicBezTo>
                  <a:lnTo>
                    <a:pt x="0" y="96187"/>
                  </a:lnTo>
                  <a:cubicBezTo>
                    <a:pt x="0" y="91519"/>
                    <a:pt x="3751" y="87769"/>
                    <a:pt x="8419" y="87769"/>
                  </a:cubicBezTo>
                  <a:cubicBezTo>
                    <a:pt x="13086" y="87769"/>
                    <a:pt x="16837" y="91519"/>
                    <a:pt x="16837" y="96187"/>
                  </a:cubicBezTo>
                  <a:lnTo>
                    <a:pt x="16837" y="108690"/>
                  </a:lnTo>
                  <a:lnTo>
                    <a:pt x="67848" y="108190"/>
                  </a:lnTo>
                  <a:lnTo>
                    <a:pt x="67348" y="70432"/>
                  </a:lnTo>
                  <a:lnTo>
                    <a:pt x="42092" y="70932"/>
                  </a:lnTo>
                  <a:lnTo>
                    <a:pt x="16337" y="70932"/>
                  </a:lnTo>
                  <a:cubicBezTo>
                    <a:pt x="7335" y="70932"/>
                    <a:pt x="0" y="63597"/>
                    <a:pt x="0" y="54595"/>
                  </a:cubicBezTo>
                  <a:lnTo>
                    <a:pt x="0" y="16337"/>
                  </a:lnTo>
                  <a:cubicBezTo>
                    <a:pt x="0" y="7335"/>
                    <a:pt x="7335" y="0"/>
                    <a:pt x="16337" y="0"/>
                  </a:cubicBezTo>
                  <a:lnTo>
                    <a:pt x="67765" y="0"/>
                  </a:lnTo>
                  <a:cubicBezTo>
                    <a:pt x="76766" y="0"/>
                    <a:pt x="84101" y="7335"/>
                    <a:pt x="84101" y="16337"/>
                  </a:cubicBezTo>
                  <a:lnTo>
                    <a:pt x="84101" y="28839"/>
                  </a:lnTo>
                  <a:cubicBezTo>
                    <a:pt x="84101" y="33507"/>
                    <a:pt x="80351" y="37258"/>
                    <a:pt x="75683" y="37258"/>
                  </a:cubicBezTo>
                  <a:cubicBezTo>
                    <a:pt x="71015" y="37258"/>
                    <a:pt x="67265" y="33507"/>
                    <a:pt x="67265" y="28839"/>
                  </a:cubicBezTo>
                  <a:lnTo>
                    <a:pt x="67265" y="16337"/>
                  </a:lnTo>
                  <a:lnTo>
                    <a:pt x="16254" y="16837"/>
                  </a:lnTo>
                  <a:lnTo>
                    <a:pt x="16754" y="54595"/>
                  </a:lnTo>
                  <a:lnTo>
                    <a:pt x="42009" y="54095"/>
                  </a:lnTo>
                  <a:lnTo>
                    <a:pt x="67765" y="54095"/>
                  </a:lnTo>
                  <a:cubicBezTo>
                    <a:pt x="76766" y="54095"/>
                    <a:pt x="84101" y="61430"/>
                    <a:pt x="84101" y="70432"/>
                  </a:cubicBezTo>
                  <a:lnTo>
                    <a:pt x="84101" y="108690"/>
                  </a:lnTo>
                  <a:cubicBezTo>
                    <a:pt x="84101" y="117692"/>
                    <a:pt x="76766" y="125027"/>
                    <a:pt x="67765" y="125027"/>
                  </a:cubicBezTo>
                  <a:close/>
                </a:path>
              </a:pathLst>
            </a:custGeom>
            <a:grpFill/>
            <a:ln w="8334" cap="flat">
              <a:noFill/>
              <a:prstDash val="solid"/>
              <a:miter/>
            </a:ln>
          </p:spPr>
          <p:txBody>
            <a:bodyPr rtlCol="0" anchor="ctr"/>
            <a:lstStyle/>
            <a:p>
              <a:endParaRPr lang="en-US"/>
            </a:p>
          </p:txBody>
        </p:sp>
        <p:sp>
          <p:nvSpPr>
            <p:cNvPr id="1877" name="Forma libre: forma 1876">
              <a:extLst>
                <a:ext uri="{FF2B5EF4-FFF2-40B4-BE49-F238E27FC236}">
                  <a16:creationId xmlns:a16="http://schemas.microsoft.com/office/drawing/2014/main" id="{8FDE6A09-31E3-40FC-B960-32CECDD3B17B}"/>
                </a:ext>
              </a:extLst>
            </p:cNvPr>
            <p:cNvSpPr/>
            <p:nvPr/>
          </p:nvSpPr>
          <p:spPr>
            <a:xfrm>
              <a:off x="8441337" y="4604458"/>
              <a:ext cx="16836" cy="147114"/>
            </a:xfrm>
            <a:custGeom>
              <a:avLst/>
              <a:gdLst>
                <a:gd name="connsiteX0" fmla="*/ 8419 w 16836"/>
                <a:gd name="connsiteY0" fmla="*/ 147115 h 147114"/>
                <a:gd name="connsiteX1" fmla="*/ 0 w 16836"/>
                <a:gd name="connsiteY1" fmla="*/ 138696 h 147114"/>
                <a:gd name="connsiteX2" fmla="*/ 0 w 16836"/>
                <a:gd name="connsiteY2" fmla="*/ 8418 h 147114"/>
                <a:gd name="connsiteX3" fmla="*/ 8419 w 16836"/>
                <a:gd name="connsiteY3" fmla="*/ 0 h 147114"/>
                <a:gd name="connsiteX4" fmla="*/ 16837 w 16836"/>
                <a:gd name="connsiteY4" fmla="*/ 8418 h 147114"/>
                <a:gd name="connsiteX5" fmla="*/ 16837 w 16836"/>
                <a:gd name="connsiteY5" fmla="*/ 138696 h 147114"/>
                <a:gd name="connsiteX6" fmla="*/ 8419 w 16836"/>
                <a:gd name="connsiteY6" fmla="*/ 147115 h 14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47114">
                  <a:moveTo>
                    <a:pt x="8419" y="147115"/>
                  </a:moveTo>
                  <a:cubicBezTo>
                    <a:pt x="3751" y="147115"/>
                    <a:pt x="0" y="143364"/>
                    <a:pt x="0" y="138696"/>
                  </a:cubicBezTo>
                  <a:lnTo>
                    <a:pt x="0" y="8418"/>
                  </a:lnTo>
                  <a:cubicBezTo>
                    <a:pt x="0" y="3751"/>
                    <a:pt x="3751" y="0"/>
                    <a:pt x="8419" y="0"/>
                  </a:cubicBezTo>
                  <a:cubicBezTo>
                    <a:pt x="13086" y="0"/>
                    <a:pt x="16837" y="3751"/>
                    <a:pt x="16837" y="8418"/>
                  </a:cubicBezTo>
                  <a:lnTo>
                    <a:pt x="16837" y="138696"/>
                  </a:lnTo>
                  <a:cubicBezTo>
                    <a:pt x="16837" y="143364"/>
                    <a:pt x="13086" y="147115"/>
                    <a:pt x="8419" y="147115"/>
                  </a:cubicBezTo>
                  <a:close/>
                </a:path>
              </a:pathLst>
            </a:custGeom>
            <a:grpFill/>
            <a:ln w="8334" cap="flat">
              <a:noFill/>
              <a:prstDash val="solid"/>
              <a:miter/>
            </a:ln>
          </p:spPr>
          <p:txBody>
            <a:bodyPr rtlCol="0" anchor="ctr"/>
            <a:lstStyle/>
            <a:p>
              <a:endParaRPr lang="en-US"/>
            </a:p>
          </p:txBody>
        </p:sp>
        <p:sp>
          <p:nvSpPr>
            <p:cNvPr id="1878" name="Forma libre: forma 1877">
              <a:extLst>
                <a:ext uri="{FF2B5EF4-FFF2-40B4-BE49-F238E27FC236}">
                  <a16:creationId xmlns:a16="http://schemas.microsoft.com/office/drawing/2014/main" id="{580228CA-DC00-4012-B92F-2B61CD83324A}"/>
                </a:ext>
              </a:extLst>
            </p:cNvPr>
            <p:cNvSpPr/>
            <p:nvPr/>
          </p:nvSpPr>
          <p:spPr>
            <a:xfrm>
              <a:off x="8337732" y="4565783"/>
              <a:ext cx="224048" cy="224048"/>
            </a:xfrm>
            <a:custGeom>
              <a:avLst/>
              <a:gdLst>
                <a:gd name="connsiteX0" fmla="*/ 112024 w 224048"/>
                <a:gd name="connsiteY0" fmla="*/ 224048 h 224048"/>
                <a:gd name="connsiteX1" fmla="*/ 0 w 224048"/>
                <a:gd name="connsiteY1" fmla="*/ 112024 h 224048"/>
                <a:gd name="connsiteX2" fmla="*/ 112024 w 224048"/>
                <a:gd name="connsiteY2" fmla="*/ 0 h 224048"/>
                <a:gd name="connsiteX3" fmla="*/ 224048 w 224048"/>
                <a:gd name="connsiteY3" fmla="*/ 112024 h 224048"/>
                <a:gd name="connsiteX4" fmla="*/ 112024 w 224048"/>
                <a:gd name="connsiteY4" fmla="*/ 224048 h 224048"/>
                <a:gd name="connsiteX5" fmla="*/ 112024 w 224048"/>
                <a:gd name="connsiteY5" fmla="*/ 16920 h 224048"/>
                <a:gd name="connsiteX6" fmla="*/ 16837 w 224048"/>
                <a:gd name="connsiteY6" fmla="*/ 112108 h 224048"/>
                <a:gd name="connsiteX7" fmla="*/ 112024 w 224048"/>
                <a:gd name="connsiteY7" fmla="*/ 207294 h 224048"/>
                <a:gd name="connsiteX8" fmla="*/ 207211 w 224048"/>
                <a:gd name="connsiteY8" fmla="*/ 112108 h 224048"/>
                <a:gd name="connsiteX9" fmla="*/ 112024 w 224048"/>
                <a:gd name="connsiteY9" fmla="*/ 16920 h 2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48" h="224048">
                  <a:moveTo>
                    <a:pt x="112024" y="224048"/>
                  </a:moveTo>
                  <a:cubicBezTo>
                    <a:pt x="50261" y="224048"/>
                    <a:pt x="0" y="173787"/>
                    <a:pt x="0" y="112024"/>
                  </a:cubicBezTo>
                  <a:cubicBezTo>
                    <a:pt x="0" y="50261"/>
                    <a:pt x="50261" y="0"/>
                    <a:pt x="112024" y="0"/>
                  </a:cubicBezTo>
                  <a:cubicBezTo>
                    <a:pt x="173787" y="0"/>
                    <a:pt x="224048" y="50261"/>
                    <a:pt x="224048" y="112024"/>
                  </a:cubicBezTo>
                  <a:cubicBezTo>
                    <a:pt x="224048" y="173871"/>
                    <a:pt x="173787" y="224048"/>
                    <a:pt x="112024" y="224048"/>
                  </a:cubicBezTo>
                  <a:close/>
                  <a:moveTo>
                    <a:pt x="112024" y="16920"/>
                  </a:moveTo>
                  <a:cubicBezTo>
                    <a:pt x="59513" y="16920"/>
                    <a:pt x="16837" y="59596"/>
                    <a:pt x="16837" y="112108"/>
                  </a:cubicBezTo>
                  <a:cubicBezTo>
                    <a:pt x="16837" y="164619"/>
                    <a:pt x="59513" y="207294"/>
                    <a:pt x="112024" y="207294"/>
                  </a:cubicBezTo>
                  <a:cubicBezTo>
                    <a:pt x="164535" y="207294"/>
                    <a:pt x="207211" y="164619"/>
                    <a:pt x="207211" y="112108"/>
                  </a:cubicBezTo>
                  <a:cubicBezTo>
                    <a:pt x="207294" y="59596"/>
                    <a:pt x="164535" y="16920"/>
                    <a:pt x="112024" y="16920"/>
                  </a:cubicBezTo>
                  <a:close/>
                </a:path>
              </a:pathLst>
            </a:custGeom>
            <a:grpFill/>
            <a:ln w="8334" cap="flat">
              <a:noFill/>
              <a:prstDash val="solid"/>
              <a:miter/>
            </a:ln>
          </p:spPr>
          <p:txBody>
            <a:bodyPr rtlCol="0" anchor="ctr"/>
            <a:lstStyle/>
            <a:p>
              <a:endParaRPr lang="en-US"/>
            </a:p>
          </p:txBody>
        </p:sp>
        <p:sp>
          <p:nvSpPr>
            <p:cNvPr id="1879" name="Forma libre: forma 1878">
              <a:extLst>
                <a:ext uri="{FF2B5EF4-FFF2-40B4-BE49-F238E27FC236}">
                  <a16:creationId xmlns:a16="http://schemas.microsoft.com/office/drawing/2014/main" id="{953F1E86-769B-4CA4-9611-4B071BBF44E1}"/>
                </a:ext>
              </a:extLst>
            </p:cNvPr>
            <p:cNvSpPr/>
            <p:nvPr/>
          </p:nvSpPr>
          <p:spPr>
            <a:xfrm>
              <a:off x="8305891" y="4534027"/>
              <a:ext cx="287728" cy="287728"/>
            </a:xfrm>
            <a:custGeom>
              <a:avLst/>
              <a:gdLst>
                <a:gd name="connsiteX0" fmla="*/ 143864 w 287728"/>
                <a:gd name="connsiteY0" fmla="*/ 287729 h 287728"/>
                <a:gd name="connsiteX1" fmla="*/ 0 w 287728"/>
                <a:gd name="connsiteY1" fmla="*/ 143864 h 287728"/>
                <a:gd name="connsiteX2" fmla="*/ 143864 w 287728"/>
                <a:gd name="connsiteY2" fmla="*/ 0 h 287728"/>
                <a:gd name="connsiteX3" fmla="*/ 287728 w 287728"/>
                <a:gd name="connsiteY3" fmla="*/ 143864 h 287728"/>
                <a:gd name="connsiteX4" fmla="*/ 143864 w 287728"/>
                <a:gd name="connsiteY4" fmla="*/ 287729 h 287728"/>
                <a:gd name="connsiteX5" fmla="*/ 143864 w 287728"/>
                <a:gd name="connsiteY5" fmla="*/ 16754 h 287728"/>
                <a:gd name="connsiteX6" fmla="*/ 16754 w 287728"/>
                <a:gd name="connsiteY6" fmla="*/ 143864 h 287728"/>
                <a:gd name="connsiteX7" fmla="*/ 143864 w 287728"/>
                <a:gd name="connsiteY7" fmla="*/ 270975 h 287728"/>
                <a:gd name="connsiteX8" fmla="*/ 270975 w 287728"/>
                <a:gd name="connsiteY8" fmla="*/ 143864 h 287728"/>
                <a:gd name="connsiteX9" fmla="*/ 143864 w 287728"/>
                <a:gd name="connsiteY9" fmla="*/ 16754 h 287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728" h="287728">
                  <a:moveTo>
                    <a:pt x="143864" y="287729"/>
                  </a:moveTo>
                  <a:cubicBezTo>
                    <a:pt x="64514" y="287729"/>
                    <a:pt x="0" y="223215"/>
                    <a:pt x="0" y="143864"/>
                  </a:cubicBezTo>
                  <a:cubicBezTo>
                    <a:pt x="0" y="64514"/>
                    <a:pt x="64514" y="0"/>
                    <a:pt x="143864" y="0"/>
                  </a:cubicBezTo>
                  <a:cubicBezTo>
                    <a:pt x="223215" y="0"/>
                    <a:pt x="287728" y="64514"/>
                    <a:pt x="287728" y="143864"/>
                  </a:cubicBezTo>
                  <a:cubicBezTo>
                    <a:pt x="287728" y="223215"/>
                    <a:pt x="223215" y="287729"/>
                    <a:pt x="143864" y="287729"/>
                  </a:cubicBezTo>
                  <a:close/>
                  <a:moveTo>
                    <a:pt x="143864" y="16754"/>
                  </a:moveTo>
                  <a:cubicBezTo>
                    <a:pt x="73766" y="16754"/>
                    <a:pt x="16754" y="73766"/>
                    <a:pt x="16754" y="143864"/>
                  </a:cubicBezTo>
                  <a:cubicBezTo>
                    <a:pt x="16754" y="213963"/>
                    <a:pt x="73766" y="270975"/>
                    <a:pt x="143864" y="270975"/>
                  </a:cubicBezTo>
                  <a:cubicBezTo>
                    <a:pt x="213963" y="270975"/>
                    <a:pt x="270975" y="213963"/>
                    <a:pt x="270975" y="143864"/>
                  </a:cubicBezTo>
                  <a:cubicBezTo>
                    <a:pt x="270975" y="73766"/>
                    <a:pt x="213963" y="16754"/>
                    <a:pt x="143864" y="16754"/>
                  </a:cubicBezTo>
                  <a:close/>
                </a:path>
              </a:pathLst>
            </a:custGeom>
            <a:grpFill/>
            <a:ln w="8334" cap="flat">
              <a:noFill/>
              <a:prstDash val="solid"/>
              <a:miter/>
            </a:ln>
          </p:spPr>
          <p:txBody>
            <a:bodyPr rtlCol="0" anchor="ctr"/>
            <a:lstStyle/>
            <a:p>
              <a:endParaRPr lang="en-US"/>
            </a:p>
          </p:txBody>
        </p:sp>
        <p:sp>
          <p:nvSpPr>
            <p:cNvPr id="1880" name="Forma libre: forma 1879">
              <a:extLst>
                <a:ext uri="{FF2B5EF4-FFF2-40B4-BE49-F238E27FC236}">
                  <a16:creationId xmlns:a16="http://schemas.microsoft.com/office/drawing/2014/main" id="{BAF212F3-7D41-4815-93CE-D34C57EF480D}"/>
                </a:ext>
              </a:extLst>
            </p:cNvPr>
            <p:cNvSpPr/>
            <p:nvPr/>
          </p:nvSpPr>
          <p:spPr>
            <a:xfrm>
              <a:off x="8441337" y="4449592"/>
              <a:ext cx="16836" cy="101188"/>
            </a:xfrm>
            <a:custGeom>
              <a:avLst/>
              <a:gdLst>
                <a:gd name="connsiteX0" fmla="*/ 8419 w 16836"/>
                <a:gd name="connsiteY0" fmla="*/ 101189 h 101188"/>
                <a:gd name="connsiteX1" fmla="*/ 0 w 16836"/>
                <a:gd name="connsiteY1" fmla="*/ 92770 h 101188"/>
                <a:gd name="connsiteX2" fmla="*/ 0 w 16836"/>
                <a:gd name="connsiteY2" fmla="*/ 8419 h 101188"/>
                <a:gd name="connsiteX3" fmla="*/ 8419 w 16836"/>
                <a:gd name="connsiteY3" fmla="*/ 0 h 101188"/>
                <a:gd name="connsiteX4" fmla="*/ 16837 w 16836"/>
                <a:gd name="connsiteY4" fmla="*/ 8419 h 101188"/>
                <a:gd name="connsiteX5" fmla="*/ 16837 w 16836"/>
                <a:gd name="connsiteY5" fmla="*/ 92770 h 101188"/>
                <a:gd name="connsiteX6" fmla="*/ 8419 w 16836"/>
                <a:gd name="connsiteY6" fmla="*/ 101189 h 10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01188">
                  <a:moveTo>
                    <a:pt x="8419" y="101189"/>
                  </a:moveTo>
                  <a:cubicBezTo>
                    <a:pt x="3751" y="101189"/>
                    <a:pt x="0" y="97438"/>
                    <a:pt x="0" y="92770"/>
                  </a:cubicBezTo>
                  <a:lnTo>
                    <a:pt x="0" y="8419"/>
                  </a:lnTo>
                  <a:cubicBezTo>
                    <a:pt x="0" y="3751"/>
                    <a:pt x="3751" y="0"/>
                    <a:pt x="8419" y="0"/>
                  </a:cubicBezTo>
                  <a:cubicBezTo>
                    <a:pt x="13086" y="0"/>
                    <a:pt x="16837" y="3751"/>
                    <a:pt x="16837" y="8419"/>
                  </a:cubicBezTo>
                  <a:lnTo>
                    <a:pt x="16837" y="92770"/>
                  </a:lnTo>
                  <a:cubicBezTo>
                    <a:pt x="16837" y="97438"/>
                    <a:pt x="13086" y="101189"/>
                    <a:pt x="8419" y="101189"/>
                  </a:cubicBezTo>
                  <a:close/>
                </a:path>
              </a:pathLst>
            </a:custGeom>
            <a:grpFill/>
            <a:ln w="8334" cap="flat">
              <a:noFill/>
              <a:prstDash val="solid"/>
              <a:miter/>
            </a:ln>
          </p:spPr>
          <p:txBody>
            <a:bodyPr rtlCol="0" anchor="ctr"/>
            <a:lstStyle/>
            <a:p>
              <a:endParaRPr lang="en-US"/>
            </a:p>
          </p:txBody>
        </p:sp>
        <p:sp>
          <p:nvSpPr>
            <p:cNvPr id="1881" name="Forma libre: forma 1880">
              <a:extLst>
                <a:ext uri="{FF2B5EF4-FFF2-40B4-BE49-F238E27FC236}">
                  <a16:creationId xmlns:a16="http://schemas.microsoft.com/office/drawing/2014/main" id="{5DCE28EF-8DFF-465D-86F0-F4B49B3DE1D3}"/>
                </a:ext>
              </a:extLst>
            </p:cNvPr>
            <p:cNvSpPr/>
            <p:nvPr/>
          </p:nvSpPr>
          <p:spPr>
            <a:xfrm>
              <a:off x="8441421" y="4386232"/>
              <a:ext cx="131225" cy="87615"/>
            </a:xfrm>
            <a:custGeom>
              <a:avLst/>
              <a:gdLst>
                <a:gd name="connsiteX0" fmla="*/ 44176 w 131225"/>
                <a:gd name="connsiteY0" fmla="*/ 87615 h 87615"/>
                <a:gd name="connsiteX1" fmla="*/ 5334 w 131225"/>
                <a:gd name="connsiteY1" fmla="*/ 79613 h 87615"/>
                <a:gd name="connsiteX2" fmla="*/ 0 w 131225"/>
                <a:gd name="connsiteY2" fmla="*/ 71778 h 87615"/>
                <a:gd name="connsiteX3" fmla="*/ 26839 w 131225"/>
                <a:gd name="connsiteY3" fmla="*/ 16766 h 87615"/>
                <a:gd name="connsiteX4" fmla="*/ 124777 w 131225"/>
                <a:gd name="connsiteY4" fmla="*/ 5431 h 87615"/>
                <a:gd name="connsiteX5" fmla="*/ 130111 w 131225"/>
                <a:gd name="connsiteY5" fmla="*/ 9432 h 87615"/>
                <a:gd name="connsiteX6" fmla="*/ 130861 w 131225"/>
                <a:gd name="connsiteY6" fmla="*/ 16100 h 87615"/>
                <a:gd name="connsiteX7" fmla="*/ 78350 w 131225"/>
                <a:gd name="connsiteY7" fmla="*/ 79863 h 87615"/>
                <a:gd name="connsiteX8" fmla="*/ 44176 w 131225"/>
                <a:gd name="connsiteY8" fmla="*/ 87615 h 87615"/>
                <a:gd name="connsiteX9" fmla="*/ 17337 w 131225"/>
                <a:gd name="connsiteY9" fmla="*/ 66111 h 87615"/>
                <a:gd name="connsiteX10" fmla="*/ 71015 w 131225"/>
                <a:gd name="connsiteY10" fmla="*/ 64860 h 87615"/>
                <a:gd name="connsiteX11" fmla="*/ 111357 w 131225"/>
                <a:gd name="connsiteY11" fmla="*/ 19767 h 87615"/>
                <a:gd name="connsiteX12" fmla="*/ 37425 w 131225"/>
                <a:gd name="connsiteY12" fmla="*/ 29769 h 87615"/>
                <a:gd name="connsiteX13" fmla="*/ 17337 w 131225"/>
                <a:gd name="connsiteY13" fmla="*/ 66111 h 8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225" h="87615">
                  <a:moveTo>
                    <a:pt x="44176" y="87615"/>
                  </a:moveTo>
                  <a:cubicBezTo>
                    <a:pt x="31840" y="87615"/>
                    <a:pt x="18921" y="84948"/>
                    <a:pt x="5334" y="79613"/>
                  </a:cubicBezTo>
                  <a:cubicBezTo>
                    <a:pt x="2084" y="78363"/>
                    <a:pt x="0" y="75279"/>
                    <a:pt x="0" y="71778"/>
                  </a:cubicBezTo>
                  <a:cubicBezTo>
                    <a:pt x="0" y="70361"/>
                    <a:pt x="333" y="37771"/>
                    <a:pt x="26839" y="16766"/>
                  </a:cubicBezTo>
                  <a:cubicBezTo>
                    <a:pt x="49011" y="-737"/>
                    <a:pt x="81934" y="-4571"/>
                    <a:pt x="124777" y="5431"/>
                  </a:cubicBezTo>
                  <a:cubicBezTo>
                    <a:pt x="127027" y="5931"/>
                    <a:pt x="129028" y="7431"/>
                    <a:pt x="130111" y="9432"/>
                  </a:cubicBezTo>
                  <a:cubicBezTo>
                    <a:pt x="131278" y="11432"/>
                    <a:pt x="131528" y="13849"/>
                    <a:pt x="130861" y="16100"/>
                  </a:cubicBezTo>
                  <a:cubicBezTo>
                    <a:pt x="130278" y="17934"/>
                    <a:pt x="116192" y="61693"/>
                    <a:pt x="78350" y="79863"/>
                  </a:cubicBezTo>
                  <a:cubicBezTo>
                    <a:pt x="67681" y="85031"/>
                    <a:pt x="56262" y="87615"/>
                    <a:pt x="44176" y="87615"/>
                  </a:cubicBezTo>
                  <a:close/>
                  <a:moveTo>
                    <a:pt x="17337" y="66111"/>
                  </a:moveTo>
                  <a:cubicBezTo>
                    <a:pt x="37341" y="72695"/>
                    <a:pt x="55345" y="72278"/>
                    <a:pt x="71015" y="64860"/>
                  </a:cubicBezTo>
                  <a:cubicBezTo>
                    <a:pt x="93103" y="54358"/>
                    <a:pt x="105773" y="32103"/>
                    <a:pt x="111357" y="19767"/>
                  </a:cubicBezTo>
                  <a:cubicBezTo>
                    <a:pt x="78600" y="13599"/>
                    <a:pt x="53761" y="16933"/>
                    <a:pt x="37425" y="29769"/>
                  </a:cubicBezTo>
                  <a:cubicBezTo>
                    <a:pt x="23005" y="41105"/>
                    <a:pt x="18587" y="57525"/>
                    <a:pt x="17337" y="66111"/>
                  </a:cubicBezTo>
                  <a:close/>
                </a:path>
              </a:pathLst>
            </a:custGeom>
            <a:grpFill/>
            <a:ln w="8334" cap="flat">
              <a:noFill/>
              <a:prstDash val="solid"/>
              <a:miter/>
            </a:ln>
          </p:spPr>
          <p:txBody>
            <a:bodyPr rtlCol="0" anchor="ctr"/>
            <a:lstStyle/>
            <a:p>
              <a:endParaRPr lang="en-US"/>
            </a:p>
          </p:txBody>
        </p:sp>
        <p:sp>
          <p:nvSpPr>
            <p:cNvPr id="1882" name="Forma libre: forma 1881">
              <a:extLst>
                <a:ext uri="{FF2B5EF4-FFF2-40B4-BE49-F238E27FC236}">
                  <a16:creationId xmlns:a16="http://schemas.microsoft.com/office/drawing/2014/main" id="{BD57DE4E-F2F1-4955-8001-5045F63BE6D0}"/>
                </a:ext>
              </a:extLst>
            </p:cNvPr>
            <p:cNvSpPr/>
            <p:nvPr/>
          </p:nvSpPr>
          <p:spPr>
            <a:xfrm>
              <a:off x="8326866" y="4386257"/>
              <a:ext cx="131225" cy="87589"/>
            </a:xfrm>
            <a:custGeom>
              <a:avLst/>
              <a:gdLst>
                <a:gd name="connsiteX0" fmla="*/ 87049 w 131225"/>
                <a:gd name="connsiteY0" fmla="*/ 87590 h 87589"/>
                <a:gd name="connsiteX1" fmla="*/ 52875 w 131225"/>
                <a:gd name="connsiteY1" fmla="*/ 79921 h 87589"/>
                <a:gd name="connsiteX2" fmla="*/ 364 w 131225"/>
                <a:gd name="connsiteY2" fmla="*/ 16157 h 87589"/>
                <a:gd name="connsiteX3" fmla="*/ 1114 w 131225"/>
                <a:gd name="connsiteY3" fmla="*/ 9489 h 87589"/>
                <a:gd name="connsiteX4" fmla="*/ 6448 w 131225"/>
                <a:gd name="connsiteY4" fmla="*/ 5489 h 87589"/>
                <a:gd name="connsiteX5" fmla="*/ 104386 w 131225"/>
                <a:gd name="connsiteY5" fmla="*/ 16824 h 87589"/>
                <a:gd name="connsiteX6" fmla="*/ 131225 w 131225"/>
                <a:gd name="connsiteY6" fmla="*/ 71836 h 87589"/>
                <a:gd name="connsiteX7" fmla="*/ 125891 w 131225"/>
                <a:gd name="connsiteY7" fmla="*/ 79671 h 87589"/>
                <a:gd name="connsiteX8" fmla="*/ 87049 w 131225"/>
                <a:gd name="connsiteY8" fmla="*/ 87590 h 87589"/>
                <a:gd name="connsiteX9" fmla="*/ 19951 w 131225"/>
                <a:gd name="connsiteY9" fmla="*/ 19742 h 87589"/>
                <a:gd name="connsiteX10" fmla="*/ 60293 w 131225"/>
                <a:gd name="connsiteY10" fmla="*/ 64835 h 87589"/>
                <a:gd name="connsiteX11" fmla="*/ 113971 w 131225"/>
                <a:gd name="connsiteY11" fmla="*/ 66085 h 87589"/>
                <a:gd name="connsiteX12" fmla="*/ 93884 w 131225"/>
                <a:gd name="connsiteY12" fmla="*/ 29744 h 87589"/>
                <a:gd name="connsiteX13" fmla="*/ 19951 w 131225"/>
                <a:gd name="connsiteY13" fmla="*/ 19742 h 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225" h="87589">
                  <a:moveTo>
                    <a:pt x="87049" y="87590"/>
                  </a:moveTo>
                  <a:cubicBezTo>
                    <a:pt x="74963" y="87590"/>
                    <a:pt x="63544" y="85006"/>
                    <a:pt x="52875" y="79921"/>
                  </a:cubicBezTo>
                  <a:cubicBezTo>
                    <a:pt x="15034" y="61751"/>
                    <a:pt x="947" y="17991"/>
                    <a:pt x="364" y="16157"/>
                  </a:cubicBezTo>
                  <a:cubicBezTo>
                    <a:pt x="-303" y="13907"/>
                    <a:pt x="-53" y="11490"/>
                    <a:pt x="1114" y="9489"/>
                  </a:cubicBezTo>
                  <a:cubicBezTo>
                    <a:pt x="2281" y="7489"/>
                    <a:pt x="4198" y="5989"/>
                    <a:pt x="6448" y="5489"/>
                  </a:cubicBezTo>
                  <a:cubicBezTo>
                    <a:pt x="49291" y="-4597"/>
                    <a:pt x="82215" y="-763"/>
                    <a:pt x="104386" y="16824"/>
                  </a:cubicBezTo>
                  <a:cubicBezTo>
                    <a:pt x="130892" y="37829"/>
                    <a:pt x="131225" y="70503"/>
                    <a:pt x="131225" y="71836"/>
                  </a:cubicBezTo>
                  <a:cubicBezTo>
                    <a:pt x="131225" y="75254"/>
                    <a:pt x="129141" y="78421"/>
                    <a:pt x="125891" y="79671"/>
                  </a:cubicBezTo>
                  <a:cubicBezTo>
                    <a:pt x="112388" y="84922"/>
                    <a:pt x="99385" y="87590"/>
                    <a:pt x="87049" y="87590"/>
                  </a:cubicBezTo>
                  <a:close/>
                  <a:moveTo>
                    <a:pt x="19951" y="19742"/>
                  </a:moveTo>
                  <a:cubicBezTo>
                    <a:pt x="25536" y="32078"/>
                    <a:pt x="38289" y="54249"/>
                    <a:pt x="60293" y="64835"/>
                  </a:cubicBezTo>
                  <a:cubicBezTo>
                    <a:pt x="75880" y="72253"/>
                    <a:pt x="93967" y="72753"/>
                    <a:pt x="113971" y="66085"/>
                  </a:cubicBezTo>
                  <a:cubicBezTo>
                    <a:pt x="112638" y="57500"/>
                    <a:pt x="108304" y="41080"/>
                    <a:pt x="93884" y="29744"/>
                  </a:cubicBezTo>
                  <a:cubicBezTo>
                    <a:pt x="77547" y="16908"/>
                    <a:pt x="52708" y="13490"/>
                    <a:pt x="19951" y="19742"/>
                  </a:cubicBezTo>
                  <a:close/>
                </a:path>
              </a:pathLst>
            </a:custGeom>
            <a:grpFill/>
            <a:ln w="8334" cap="flat">
              <a:noFill/>
              <a:prstDash val="solid"/>
              <a:miter/>
            </a:ln>
          </p:spPr>
          <p:txBody>
            <a:bodyPr rtlCol="0" anchor="ctr"/>
            <a:lstStyle/>
            <a:p>
              <a:endParaRPr lang="en-US"/>
            </a:p>
          </p:txBody>
        </p:sp>
        <p:sp>
          <p:nvSpPr>
            <p:cNvPr id="1883" name="Forma libre: forma 1882">
              <a:extLst>
                <a:ext uri="{FF2B5EF4-FFF2-40B4-BE49-F238E27FC236}">
                  <a16:creationId xmlns:a16="http://schemas.microsoft.com/office/drawing/2014/main" id="{1CD5CED9-2F5E-4511-8651-763937A99A7F}"/>
                </a:ext>
              </a:extLst>
            </p:cNvPr>
            <p:cNvSpPr/>
            <p:nvPr/>
          </p:nvSpPr>
          <p:spPr>
            <a:xfrm>
              <a:off x="8441337" y="4333734"/>
              <a:ext cx="16836" cy="55428"/>
            </a:xfrm>
            <a:custGeom>
              <a:avLst/>
              <a:gdLst>
                <a:gd name="connsiteX0" fmla="*/ 8419 w 16836"/>
                <a:gd name="connsiteY0" fmla="*/ 55429 h 55428"/>
                <a:gd name="connsiteX1" fmla="*/ 0 w 16836"/>
                <a:gd name="connsiteY1" fmla="*/ 47010 h 55428"/>
                <a:gd name="connsiteX2" fmla="*/ 0 w 16836"/>
                <a:gd name="connsiteY2" fmla="*/ 8419 h 55428"/>
                <a:gd name="connsiteX3" fmla="*/ 8419 w 16836"/>
                <a:gd name="connsiteY3" fmla="*/ 0 h 55428"/>
                <a:gd name="connsiteX4" fmla="*/ 16837 w 16836"/>
                <a:gd name="connsiteY4" fmla="*/ 8419 h 55428"/>
                <a:gd name="connsiteX5" fmla="*/ 16837 w 16836"/>
                <a:gd name="connsiteY5" fmla="*/ 47010 h 55428"/>
                <a:gd name="connsiteX6" fmla="*/ 8419 w 16836"/>
                <a:gd name="connsiteY6" fmla="*/ 55429 h 5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5428">
                  <a:moveTo>
                    <a:pt x="8419" y="55429"/>
                  </a:moveTo>
                  <a:cubicBezTo>
                    <a:pt x="3751" y="55429"/>
                    <a:pt x="0" y="51678"/>
                    <a:pt x="0" y="47010"/>
                  </a:cubicBezTo>
                  <a:lnTo>
                    <a:pt x="0" y="8419"/>
                  </a:lnTo>
                  <a:cubicBezTo>
                    <a:pt x="0" y="3751"/>
                    <a:pt x="3751" y="0"/>
                    <a:pt x="8419" y="0"/>
                  </a:cubicBezTo>
                  <a:cubicBezTo>
                    <a:pt x="13086" y="0"/>
                    <a:pt x="16837" y="3751"/>
                    <a:pt x="16837" y="8419"/>
                  </a:cubicBezTo>
                  <a:lnTo>
                    <a:pt x="16837" y="47010"/>
                  </a:lnTo>
                  <a:cubicBezTo>
                    <a:pt x="16837" y="51678"/>
                    <a:pt x="13086" y="55429"/>
                    <a:pt x="8419" y="55429"/>
                  </a:cubicBezTo>
                  <a:close/>
                </a:path>
              </a:pathLst>
            </a:custGeom>
            <a:grpFill/>
            <a:ln w="8334" cap="flat">
              <a:noFill/>
              <a:prstDash val="solid"/>
              <a:miter/>
            </a:ln>
          </p:spPr>
          <p:txBody>
            <a:bodyPr rtlCol="0" anchor="ctr"/>
            <a:lstStyle/>
            <a:p>
              <a:endParaRPr lang="en-US"/>
            </a:p>
          </p:txBody>
        </p:sp>
        <p:sp>
          <p:nvSpPr>
            <p:cNvPr id="1884" name="Forma libre: forma 1883">
              <a:extLst>
                <a:ext uri="{FF2B5EF4-FFF2-40B4-BE49-F238E27FC236}">
                  <a16:creationId xmlns:a16="http://schemas.microsoft.com/office/drawing/2014/main" id="{162155F2-991A-4181-95D3-C7FF5C0BF6F3}"/>
                </a:ext>
              </a:extLst>
            </p:cNvPr>
            <p:cNvSpPr/>
            <p:nvPr/>
          </p:nvSpPr>
          <p:spPr>
            <a:xfrm>
              <a:off x="8488180" y="4314479"/>
              <a:ext cx="16837" cy="55428"/>
            </a:xfrm>
            <a:custGeom>
              <a:avLst/>
              <a:gdLst>
                <a:gd name="connsiteX0" fmla="*/ 8419 w 16837"/>
                <a:gd name="connsiteY0" fmla="*/ 55429 h 55428"/>
                <a:gd name="connsiteX1" fmla="*/ 0 w 16837"/>
                <a:gd name="connsiteY1" fmla="*/ 47010 h 55428"/>
                <a:gd name="connsiteX2" fmla="*/ 0 w 16837"/>
                <a:gd name="connsiteY2" fmla="*/ 8419 h 55428"/>
                <a:gd name="connsiteX3" fmla="*/ 8419 w 16837"/>
                <a:gd name="connsiteY3" fmla="*/ 0 h 55428"/>
                <a:gd name="connsiteX4" fmla="*/ 16837 w 16837"/>
                <a:gd name="connsiteY4" fmla="*/ 8419 h 55428"/>
                <a:gd name="connsiteX5" fmla="*/ 16837 w 16837"/>
                <a:gd name="connsiteY5" fmla="*/ 47010 h 55428"/>
                <a:gd name="connsiteX6" fmla="*/ 8419 w 16837"/>
                <a:gd name="connsiteY6" fmla="*/ 55429 h 5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7" h="55428">
                  <a:moveTo>
                    <a:pt x="8419" y="55429"/>
                  </a:moveTo>
                  <a:cubicBezTo>
                    <a:pt x="3751" y="55429"/>
                    <a:pt x="0" y="51678"/>
                    <a:pt x="0" y="47010"/>
                  </a:cubicBezTo>
                  <a:lnTo>
                    <a:pt x="0" y="8419"/>
                  </a:lnTo>
                  <a:cubicBezTo>
                    <a:pt x="0" y="3751"/>
                    <a:pt x="3751" y="0"/>
                    <a:pt x="8419" y="0"/>
                  </a:cubicBezTo>
                  <a:cubicBezTo>
                    <a:pt x="13086" y="0"/>
                    <a:pt x="16837" y="3751"/>
                    <a:pt x="16837" y="8419"/>
                  </a:cubicBezTo>
                  <a:lnTo>
                    <a:pt x="16837" y="47010"/>
                  </a:lnTo>
                  <a:cubicBezTo>
                    <a:pt x="16754" y="51678"/>
                    <a:pt x="13003" y="55429"/>
                    <a:pt x="8419" y="55429"/>
                  </a:cubicBezTo>
                  <a:close/>
                </a:path>
              </a:pathLst>
            </a:custGeom>
            <a:grpFill/>
            <a:ln w="8334" cap="flat">
              <a:noFill/>
              <a:prstDash val="solid"/>
              <a:miter/>
            </a:ln>
          </p:spPr>
          <p:txBody>
            <a:bodyPr rtlCol="0" anchor="ctr"/>
            <a:lstStyle/>
            <a:p>
              <a:endParaRPr lang="en-US"/>
            </a:p>
          </p:txBody>
        </p:sp>
        <p:sp>
          <p:nvSpPr>
            <p:cNvPr id="1885" name="Forma libre: forma 1884">
              <a:extLst>
                <a:ext uri="{FF2B5EF4-FFF2-40B4-BE49-F238E27FC236}">
                  <a16:creationId xmlns:a16="http://schemas.microsoft.com/office/drawing/2014/main" id="{FBD6F3AB-3383-4795-8853-2812CC08D778}"/>
                </a:ext>
              </a:extLst>
            </p:cNvPr>
            <p:cNvSpPr/>
            <p:nvPr/>
          </p:nvSpPr>
          <p:spPr>
            <a:xfrm>
              <a:off x="8531773" y="4298809"/>
              <a:ext cx="16836" cy="55428"/>
            </a:xfrm>
            <a:custGeom>
              <a:avLst/>
              <a:gdLst>
                <a:gd name="connsiteX0" fmla="*/ 8419 w 16836"/>
                <a:gd name="connsiteY0" fmla="*/ 55429 h 55428"/>
                <a:gd name="connsiteX1" fmla="*/ 0 w 16836"/>
                <a:gd name="connsiteY1" fmla="*/ 47010 h 55428"/>
                <a:gd name="connsiteX2" fmla="*/ 0 w 16836"/>
                <a:gd name="connsiteY2" fmla="*/ 8419 h 55428"/>
                <a:gd name="connsiteX3" fmla="*/ 8419 w 16836"/>
                <a:gd name="connsiteY3" fmla="*/ 0 h 55428"/>
                <a:gd name="connsiteX4" fmla="*/ 16837 w 16836"/>
                <a:gd name="connsiteY4" fmla="*/ 8419 h 55428"/>
                <a:gd name="connsiteX5" fmla="*/ 16837 w 16836"/>
                <a:gd name="connsiteY5" fmla="*/ 47010 h 55428"/>
                <a:gd name="connsiteX6" fmla="*/ 8419 w 16836"/>
                <a:gd name="connsiteY6" fmla="*/ 55429 h 5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5428">
                  <a:moveTo>
                    <a:pt x="8419" y="55429"/>
                  </a:moveTo>
                  <a:cubicBezTo>
                    <a:pt x="3751" y="55429"/>
                    <a:pt x="0" y="51678"/>
                    <a:pt x="0" y="47010"/>
                  </a:cubicBezTo>
                  <a:lnTo>
                    <a:pt x="0" y="8419"/>
                  </a:lnTo>
                  <a:cubicBezTo>
                    <a:pt x="0" y="3751"/>
                    <a:pt x="3751" y="0"/>
                    <a:pt x="8419" y="0"/>
                  </a:cubicBezTo>
                  <a:cubicBezTo>
                    <a:pt x="13086" y="0"/>
                    <a:pt x="16837" y="3751"/>
                    <a:pt x="16837" y="8419"/>
                  </a:cubicBezTo>
                  <a:lnTo>
                    <a:pt x="16837" y="47010"/>
                  </a:lnTo>
                  <a:cubicBezTo>
                    <a:pt x="16837" y="51678"/>
                    <a:pt x="13086" y="55429"/>
                    <a:pt x="8419" y="55429"/>
                  </a:cubicBezTo>
                  <a:close/>
                </a:path>
              </a:pathLst>
            </a:custGeom>
            <a:grpFill/>
            <a:ln w="8334" cap="flat">
              <a:noFill/>
              <a:prstDash val="solid"/>
              <a:miter/>
            </a:ln>
          </p:spPr>
          <p:txBody>
            <a:bodyPr rtlCol="0" anchor="ctr"/>
            <a:lstStyle/>
            <a:p>
              <a:endParaRPr lang="en-US"/>
            </a:p>
          </p:txBody>
        </p:sp>
        <p:sp>
          <p:nvSpPr>
            <p:cNvPr id="1886" name="Forma libre: forma 1885">
              <a:extLst>
                <a:ext uri="{FF2B5EF4-FFF2-40B4-BE49-F238E27FC236}">
                  <a16:creationId xmlns:a16="http://schemas.microsoft.com/office/drawing/2014/main" id="{BEF2679C-86F4-4213-B852-6E652BAA1577}"/>
                </a:ext>
              </a:extLst>
            </p:cNvPr>
            <p:cNvSpPr/>
            <p:nvPr/>
          </p:nvSpPr>
          <p:spPr>
            <a:xfrm>
              <a:off x="8394577" y="4314479"/>
              <a:ext cx="16836" cy="55428"/>
            </a:xfrm>
            <a:custGeom>
              <a:avLst/>
              <a:gdLst>
                <a:gd name="connsiteX0" fmla="*/ 8418 w 16836"/>
                <a:gd name="connsiteY0" fmla="*/ 55429 h 55428"/>
                <a:gd name="connsiteX1" fmla="*/ 0 w 16836"/>
                <a:gd name="connsiteY1" fmla="*/ 47010 h 55428"/>
                <a:gd name="connsiteX2" fmla="*/ 0 w 16836"/>
                <a:gd name="connsiteY2" fmla="*/ 8419 h 55428"/>
                <a:gd name="connsiteX3" fmla="*/ 8418 w 16836"/>
                <a:gd name="connsiteY3" fmla="*/ 0 h 55428"/>
                <a:gd name="connsiteX4" fmla="*/ 16837 w 16836"/>
                <a:gd name="connsiteY4" fmla="*/ 8419 h 55428"/>
                <a:gd name="connsiteX5" fmla="*/ 16837 w 16836"/>
                <a:gd name="connsiteY5" fmla="*/ 47010 h 55428"/>
                <a:gd name="connsiteX6" fmla="*/ 8418 w 16836"/>
                <a:gd name="connsiteY6" fmla="*/ 55429 h 5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5428">
                  <a:moveTo>
                    <a:pt x="8418" y="55429"/>
                  </a:moveTo>
                  <a:cubicBezTo>
                    <a:pt x="3751" y="55429"/>
                    <a:pt x="0" y="51678"/>
                    <a:pt x="0" y="47010"/>
                  </a:cubicBezTo>
                  <a:lnTo>
                    <a:pt x="0" y="8419"/>
                  </a:lnTo>
                  <a:cubicBezTo>
                    <a:pt x="0" y="3751"/>
                    <a:pt x="3751" y="0"/>
                    <a:pt x="8418" y="0"/>
                  </a:cubicBezTo>
                  <a:cubicBezTo>
                    <a:pt x="13086" y="0"/>
                    <a:pt x="16837" y="3751"/>
                    <a:pt x="16837" y="8419"/>
                  </a:cubicBezTo>
                  <a:lnTo>
                    <a:pt x="16837" y="47010"/>
                  </a:lnTo>
                  <a:cubicBezTo>
                    <a:pt x="16837" y="51678"/>
                    <a:pt x="13003" y="55429"/>
                    <a:pt x="8418" y="55429"/>
                  </a:cubicBezTo>
                  <a:close/>
                </a:path>
              </a:pathLst>
            </a:custGeom>
            <a:grpFill/>
            <a:ln w="8334" cap="flat">
              <a:noFill/>
              <a:prstDash val="solid"/>
              <a:miter/>
            </a:ln>
          </p:spPr>
          <p:txBody>
            <a:bodyPr rtlCol="0" anchor="ctr"/>
            <a:lstStyle/>
            <a:p>
              <a:endParaRPr lang="en-US"/>
            </a:p>
          </p:txBody>
        </p:sp>
        <p:sp>
          <p:nvSpPr>
            <p:cNvPr id="1887" name="Forma libre: forma 1886">
              <a:extLst>
                <a:ext uri="{FF2B5EF4-FFF2-40B4-BE49-F238E27FC236}">
                  <a16:creationId xmlns:a16="http://schemas.microsoft.com/office/drawing/2014/main" id="{B5D3E2B1-6FFF-47E3-8DD2-E8E5163A24CE}"/>
                </a:ext>
              </a:extLst>
            </p:cNvPr>
            <p:cNvSpPr/>
            <p:nvPr/>
          </p:nvSpPr>
          <p:spPr>
            <a:xfrm>
              <a:off x="8350984" y="4298809"/>
              <a:ext cx="16836" cy="55428"/>
            </a:xfrm>
            <a:custGeom>
              <a:avLst/>
              <a:gdLst>
                <a:gd name="connsiteX0" fmla="*/ 8419 w 16836"/>
                <a:gd name="connsiteY0" fmla="*/ 55429 h 55428"/>
                <a:gd name="connsiteX1" fmla="*/ 0 w 16836"/>
                <a:gd name="connsiteY1" fmla="*/ 47010 h 55428"/>
                <a:gd name="connsiteX2" fmla="*/ 0 w 16836"/>
                <a:gd name="connsiteY2" fmla="*/ 8419 h 55428"/>
                <a:gd name="connsiteX3" fmla="*/ 8419 w 16836"/>
                <a:gd name="connsiteY3" fmla="*/ 0 h 55428"/>
                <a:gd name="connsiteX4" fmla="*/ 16837 w 16836"/>
                <a:gd name="connsiteY4" fmla="*/ 8419 h 55428"/>
                <a:gd name="connsiteX5" fmla="*/ 16837 w 16836"/>
                <a:gd name="connsiteY5" fmla="*/ 47010 h 55428"/>
                <a:gd name="connsiteX6" fmla="*/ 8419 w 16836"/>
                <a:gd name="connsiteY6" fmla="*/ 55429 h 5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5428">
                  <a:moveTo>
                    <a:pt x="8419" y="55429"/>
                  </a:moveTo>
                  <a:cubicBezTo>
                    <a:pt x="3751" y="55429"/>
                    <a:pt x="0" y="51678"/>
                    <a:pt x="0" y="47010"/>
                  </a:cubicBezTo>
                  <a:lnTo>
                    <a:pt x="0" y="8419"/>
                  </a:lnTo>
                  <a:cubicBezTo>
                    <a:pt x="0" y="3751"/>
                    <a:pt x="3751" y="0"/>
                    <a:pt x="8419" y="0"/>
                  </a:cubicBezTo>
                  <a:cubicBezTo>
                    <a:pt x="13086" y="0"/>
                    <a:pt x="16837" y="3751"/>
                    <a:pt x="16837" y="8419"/>
                  </a:cubicBezTo>
                  <a:lnTo>
                    <a:pt x="16837" y="47010"/>
                  </a:lnTo>
                  <a:cubicBezTo>
                    <a:pt x="16754" y="51678"/>
                    <a:pt x="13003" y="55429"/>
                    <a:pt x="8419" y="55429"/>
                  </a:cubicBezTo>
                  <a:close/>
                </a:path>
              </a:pathLst>
            </a:custGeom>
            <a:grpFill/>
            <a:ln w="8334" cap="flat">
              <a:noFill/>
              <a:prstDash val="solid"/>
              <a:miter/>
            </a:ln>
          </p:spPr>
          <p:txBody>
            <a:bodyPr rtlCol="0" anchor="ctr"/>
            <a:lstStyle/>
            <a:p>
              <a:endParaRPr lang="en-US"/>
            </a:p>
          </p:txBody>
        </p:sp>
        <p:sp>
          <p:nvSpPr>
            <p:cNvPr id="1888" name="Forma libre: forma 1887">
              <a:extLst>
                <a:ext uri="{FF2B5EF4-FFF2-40B4-BE49-F238E27FC236}">
                  <a16:creationId xmlns:a16="http://schemas.microsoft.com/office/drawing/2014/main" id="{53CEA3ED-26B2-4A4C-9C4D-EAC653BA243C}"/>
                </a:ext>
              </a:extLst>
            </p:cNvPr>
            <p:cNvSpPr/>
            <p:nvPr/>
          </p:nvSpPr>
          <p:spPr>
            <a:xfrm>
              <a:off x="8260132" y="4804918"/>
              <a:ext cx="379248" cy="16837"/>
            </a:xfrm>
            <a:custGeom>
              <a:avLst/>
              <a:gdLst>
                <a:gd name="connsiteX0" fmla="*/ 370830 w 379248"/>
                <a:gd name="connsiteY0" fmla="*/ 16837 h 16837"/>
                <a:gd name="connsiteX1" fmla="*/ 8418 w 379248"/>
                <a:gd name="connsiteY1" fmla="*/ 16837 h 16837"/>
                <a:gd name="connsiteX2" fmla="*/ 0 w 379248"/>
                <a:gd name="connsiteY2" fmla="*/ 8419 h 16837"/>
                <a:gd name="connsiteX3" fmla="*/ 8418 w 379248"/>
                <a:gd name="connsiteY3" fmla="*/ 0 h 16837"/>
                <a:gd name="connsiteX4" fmla="*/ 370830 w 379248"/>
                <a:gd name="connsiteY4" fmla="*/ 0 h 16837"/>
                <a:gd name="connsiteX5" fmla="*/ 379248 w 379248"/>
                <a:gd name="connsiteY5" fmla="*/ 8419 h 16837"/>
                <a:gd name="connsiteX6" fmla="*/ 370830 w 379248"/>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248" h="16837">
                  <a:moveTo>
                    <a:pt x="370830" y="16837"/>
                  </a:moveTo>
                  <a:lnTo>
                    <a:pt x="8418" y="16837"/>
                  </a:lnTo>
                  <a:cubicBezTo>
                    <a:pt x="3751" y="16837"/>
                    <a:pt x="0" y="13086"/>
                    <a:pt x="0" y="8419"/>
                  </a:cubicBezTo>
                  <a:cubicBezTo>
                    <a:pt x="0" y="3751"/>
                    <a:pt x="3751" y="0"/>
                    <a:pt x="8418" y="0"/>
                  </a:cubicBezTo>
                  <a:lnTo>
                    <a:pt x="370830" y="0"/>
                  </a:lnTo>
                  <a:cubicBezTo>
                    <a:pt x="375497" y="0"/>
                    <a:pt x="379248" y="3751"/>
                    <a:pt x="379248" y="8419"/>
                  </a:cubicBezTo>
                  <a:cubicBezTo>
                    <a:pt x="379248" y="13086"/>
                    <a:pt x="375497" y="16837"/>
                    <a:pt x="370830" y="16837"/>
                  </a:cubicBezTo>
                  <a:close/>
                </a:path>
              </a:pathLst>
            </a:custGeom>
            <a:grpFill/>
            <a:ln w="8334" cap="flat">
              <a:noFill/>
              <a:prstDash val="solid"/>
              <a:miter/>
            </a:ln>
          </p:spPr>
          <p:txBody>
            <a:bodyPr rtlCol="0" anchor="ctr"/>
            <a:lstStyle/>
            <a:p>
              <a:endParaRPr lang="en-US"/>
            </a:p>
          </p:txBody>
        </p:sp>
      </p:grpSp>
      <p:grpSp>
        <p:nvGrpSpPr>
          <p:cNvPr id="1889" name="Gráfico 5">
            <a:extLst>
              <a:ext uri="{FF2B5EF4-FFF2-40B4-BE49-F238E27FC236}">
                <a16:creationId xmlns:a16="http://schemas.microsoft.com/office/drawing/2014/main" id="{282A8743-07FF-4AF0-B48C-0056ABB647E9}"/>
              </a:ext>
            </a:extLst>
          </p:cNvPr>
          <p:cNvGrpSpPr/>
          <p:nvPr/>
        </p:nvGrpSpPr>
        <p:grpSpPr>
          <a:xfrm>
            <a:off x="7532475" y="4318814"/>
            <a:ext cx="502857" cy="502941"/>
            <a:chOff x="7532475" y="4318814"/>
            <a:chExt cx="502857" cy="502941"/>
          </a:xfrm>
          <a:solidFill>
            <a:srgbClr val="000000"/>
          </a:solidFill>
        </p:grpSpPr>
        <p:sp>
          <p:nvSpPr>
            <p:cNvPr id="1890" name="Forma libre: forma 1889">
              <a:extLst>
                <a:ext uri="{FF2B5EF4-FFF2-40B4-BE49-F238E27FC236}">
                  <a16:creationId xmlns:a16="http://schemas.microsoft.com/office/drawing/2014/main" id="{3D137A13-C43E-41A7-8DBD-A85D2853D77E}"/>
                </a:ext>
              </a:extLst>
            </p:cNvPr>
            <p:cNvSpPr/>
            <p:nvPr/>
          </p:nvSpPr>
          <p:spPr>
            <a:xfrm>
              <a:off x="7743521" y="4510521"/>
              <a:ext cx="80767" cy="119609"/>
            </a:xfrm>
            <a:custGeom>
              <a:avLst/>
              <a:gdLst>
                <a:gd name="connsiteX0" fmla="*/ 64847 w 80767"/>
                <a:gd name="connsiteY0" fmla="*/ 119609 h 119609"/>
                <a:gd name="connsiteX1" fmla="*/ 15920 w 80767"/>
                <a:gd name="connsiteY1" fmla="*/ 119609 h 119609"/>
                <a:gd name="connsiteX2" fmla="*/ 0 w 80767"/>
                <a:gd name="connsiteY2" fmla="*/ 103689 h 119609"/>
                <a:gd name="connsiteX3" fmla="*/ 0 w 80767"/>
                <a:gd name="connsiteY3" fmla="*/ 91770 h 119609"/>
                <a:gd name="connsiteX4" fmla="*/ 8419 w 80767"/>
                <a:gd name="connsiteY4" fmla="*/ 83351 h 119609"/>
                <a:gd name="connsiteX5" fmla="*/ 16837 w 80767"/>
                <a:gd name="connsiteY5" fmla="*/ 91770 h 119609"/>
                <a:gd name="connsiteX6" fmla="*/ 16837 w 80767"/>
                <a:gd name="connsiteY6" fmla="*/ 102856 h 119609"/>
                <a:gd name="connsiteX7" fmla="*/ 64014 w 80767"/>
                <a:gd name="connsiteY7" fmla="*/ 102856 h 119609"/>
                <a:gd name="connsiteX8" fmla="*/ 64014 w 80767"/>
                <a:gd name="connsiteY8" fmla="*/ 68182 h 119609"/>
                <a:gd name="connsiteX9" fmla="*/ 15920 w 80767"/>
                <a:gd name="connsiteY9" fmla="*/ 68182 h 119609"/>
                <a:gd name="connsiteX10" fmla="*/ 0 w 80767"/>
                <a:gd name="connsiteY10" fmla="*/ 52261 h 119609"/>
                <a:gd name="connsiteX11" fmla="*/ 0 w 80767"/>
                <a:gd name="connsiteY11" fmla="*/ 15920 h 119609"/>
                <a:gd name="connsiteX12" fmla="*/ 15920 w 80767"/>
                <a:gd name="connsiteY12" fmla="*/ 0 h 119609"/>
                <a:gd name="connsiteX13" fmla="*/ 64847 w 80767"/>
                <a:gd name="connsiteY13" fmla="*/ 0 h 119609"/>
                <a:gd name="connsiteX14" fmla="*/ 80767 w 80767"/>
                <a:gd name="connsiteY14" fmla="*/ 15920 h 119609"/>
                <a:gd name="connsiteX15" fmla="*/ 80767 w 80767"/>
                <a:gd name="connsiteY15" fmla="*/ 27840 h 119609"/>
                <a:gd name="connsiteX16" fmla="*/ 72349 w 80767"/>
                <a:gd name="connsiteY16" fmla="*/ 36258 h 119609"/>
                <a:gd name="connsiteX17" fmla="*/ 63930 w 80767"/>
                <a:gd name="connsiteY17" fmla="*/ 27840 h 119609"/>
                <a:gd name="connsiteX18" fmla="*/ 63930 w 80767"/>
                <a:gd name="connsiteY18" fmla="*/ 16754 h 119609"/>
                <a:gd name="connsiteX19" fmla="*/ 16754 w 80767"/>
                <a:gd name="connsiteY19" fmla="*/ 16754 h 119609"/>
                <a:gd name="connsiteX20" fmla="*/ 16754 w 80767"/>
                <a:gd name="connsiteY20" fmla="*/ 51428 h 119609"/>
                <a:gd name="connsiteX21" fmla="*/ 64847 w 80767"/>
                <a:gd name="connsiteY21" fmla="*/ 51428 h 119609"/>
                <a:gd name="connsiteX22" fmla="*/ 80767 w 80767"/>
                <a:gd name="connsiteY22" fmla="*/ 67348 h 119609"/>
                <a:gd name="connsiteX23" fmla="*/ 80767 w 80767"/>
                <a:gd name="connsiteY23" fmla="*/ 103772 h 119609"/>
                <a:gd name="connsiteX24" fmla="*/ 64847 w 80767"/>
                <a:gd name="connsiteY24" fmla="*/ 119609 h 11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0767" h="119609">
                  <a:moveTo>
                    <a:pt x="64847" y="119609"/>
                  </a:moveTo>
                  <a:lnTo>
                    <a:pt x="15920" y="119609"/>
                  </a:lnTo>
                  <a:cubicBezTo>
                    <a:pt x="7168" y="119609"/>
                    <a:pt x="0" y="112441"/>
                    <a:pt x="0" y="103689"/>
                  </a:cubicBezTo>
                  <a:lnTo>
                    <a:pt x="0" y="91770"/>
                  </a:lnTo>
                  <a:cubicBezTo>
                    <a:pt x="0" y="87102"/>
                    <a:pt x="3751" y="83351"/>
                    <a:pt x="8419" y="83351"/>
                  </a:cubicBezTo>
                  <a:cubicBezTo>
                    <a:pt x="13086" y="83351"/>
                    <a:pt x="16837" y="87102"/>
                    <a:pt x="16837" y="91770"/>
                  </a:cubicBezTo>
                  <a:lnTo>
                    <a:pt x="16837" y="102856"/>
                  </a:lnTo>
                  <a:lnTo>
                    <a:pt x="64014" y="102856"/>
                  </a:lnTo>
                  <a:lnTo>
                    <a:pt x="64014" y="68182"/>
                  </a:lnTo>
                  <a:lnTo>
                    <a:pt x="15920" y="68182"/>
                  </a:lnTo>
                  <a:cubicBezTo>
                    <a:pt x="7168" y="68182"/>
                    <a:pt x="0" y="61013"/>
                    <a:pt x="0" y="52261"/>
                  </a:cubicBezTo>
                  <a:lnTo>
                    <a:pt x="0" y="15920"/>
                  </a:lnTo>
                  <a:cubicBezTo>
                    <a:pt x="0" y="7168"/>
                    <a:pt x="7168" y="0"/>
                    <a:pt x="15920" y="0"/>
                  </a:cubicBezTo>
                  <a:lnTo>
                    <a:pt x="64847" y="0"/>
                  </a:lnTo>
                  <a:cubicBezTo>
                    <a:pt x="73599" y="0"/>
                    <a:pt x="80767" y="7168"/>
                    <a:pt x="80767" y="15920"/>
                  </a:cubicBezTo>
                  <a:lnTo>
                    <a:pt x="80767" y="27840"/>
                  </a:lnTo>
                  <a:cubicBezTo>
                    <a:pt x="80767" y="32507"/>
                    <a:pt x="77017" y="36258"/>
                    <a:pt x="72349" y="36258"/>
                  </a:cubicBezTo>
                  <a:cubicBezTo>
                    <a:pt x="67681" y="36258"/>
                    <a:pt x="63930" y="32507"/>
                    <a:pt x="63930" y="27840"/>
                  </a:cubicBezTo>
                  <a:lnTo>
                    <a:pt x="63930" y="16754"/>
                  </a:lnTo>
                  <a:lnTo>
                    <a:pt x="16754" y="16754"/>
                  </a:lnTo>
                  <a:lnTo>
                    <a:pt x="16754" y="51428"/>
                  </a:lnTo>
                  <a:lnTo>
                    <a:pt x="64847" y="51428"/>
                  </a:lnTo>
                  <a:cubicBezTo>
                    <a:pt x="73599" y="51428"/>
                    <a:pt x="80767" y="58596"/>
                    <a:pt x="80767" y="67348"/>
                  </a:cubicBezTo>
                  <a:lnTo>
                    <a:pt x="80767" y="103772"/>
                  </a:lnTo>
                  <a:cubicBezTo>
                    <a:pt x="80767" y="112524"/>
                    <a:pt x="73599" y="119609"/>
                    <a:pt x="64847" y="119609"/>
                  </a:cubicBezTo>
                  <a:close/>
                </a:path>
              </a:pathLst>
            </a:custGeom>
            <a:grpFill/>
            <a:ln w="8334" cap="flat">
              <a:noFill/>
              <a:prstDash val="solid"/>
              <a:miter/>
            </a:ln>
          </p:spPr>
          <p:txBody>
            <a:bodyPr rtlCol="0" anchor="ctr"/>
            <a:lstStyle/>
            <a:p>
              <a:endParaRPr lang="en-US"/>
            </a:p>
          </p:txBody>
        </p:sp>
        <p:sp>
          <p:nvSpPr>
            <p:cNvPr id="1891" name="Forma libre: forma 1890">
              <a:extLst>
                <a:ext uri="{FF2B5EF4-FFF2-40B4-BE49-F238E27FC236}">
                  <a16:creationId xmlns:a16="http://schemas.microsoft.com/office/drawing/2014/main" id="{320FD860-6A7B-4632-88B6-AF1DE80FC774}"/>
                </a:ext>
              </a:extLst>
            </p:cNvPr>
            <p:cNvSpPr/>
            <p:nvPr/>
          </p:nvSpPr>
          <p:spPr>
            <a:xfrm>
              <a:off x="7775528" y="4499853"/>
              <a:ext cx="16836" cy="140780"/>
            </a:xfrm>
            <a:custGeom>
              <a:avLst/>
              <a:gdLst>
                <a:gd name="connsiteX0" fmla="*/ 8418 w 16836"/>
                <a:gd name="connsiteY0" fmla="*/ 140780 h 140780"/>
                <a:gd name="connsiteX1" fmla="*/ 0 w 16836"/>
                <a:gd name="connsiteY1" fmla="*/ 132362 h 140780"/>
                <a:gd name="connsiteX2" fmla="*/ 0 w 16836"/>
                <a:gd name="connsiteY2" fmla="*/ 8419 h 140780"/>
                <a:gd name="connsiteX3" fmla="*/ 8418 w 16836"/>
                <a:gd name="connsiteY3" fmla="*/ 0 h 140780"/>
                <a:gd name="connsiteX4" fmla="*/ 16837 w 16836"/>
                <a:gd name="connsiteY4" fmla="*/ 8419 h 140780"/>
                <a:gd name="connsiteX5" fmla="*/ 16837 w 16836"/>
                <a:gd name="connsiteY5" fmla="*/ 132362 h 140780"/>
                <a:gd name="connsiteX6" fmla="*/ 8418 w 16836"/>
                <a:gd name="connsiteY6" fmla="*/ 140780 h 14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40780">
                  <a:moveTo>
                    <a:pt x="8418" y="140780"/>
                  </a:moveTo>
                  <a:cubicBezTo>
                    <a:pt x="3751" y="140780"/>
                    <a:pt x="0" y="137029"/>
                    <a:pt x="0" y="132362"/>
                  </a:cubicBezTo>
                  <a:lnTo>
                    <a:pt x="0" y="8419"/>
                  </a:lnTo>
                  <a:cubicBezTo>
                    <a:pt x="0" y="3751"/>
                    <a:pt x="3751" y="0"/>
                    <a:pt x="8418" y="0"/>
                  </a:cubicBezTo>
                  <a:cubicBezTo>
                    <a:pt x="13086" y="0"/>
                    <a:pt x="16837" y="3751"/>
                    <a:pt x="16837" y="8419"/>
                  </a:cubicBezTo>
                  <a:lnTo>
                    <a:pt x="16837" y="132362"/>
                  </a:lnTo>
                  <a:cubicBezTo>
                    <a:pt x="16754" y="137029"/>
                    <a:pt x="13003" y="140780"/>
                    <a:pt x="8418" y="140780"/>
                  </a:cubicBezTo>
                  <a:close/>
                </a:path>
              </a:pathLst>
            </a:custGeom>
            <a:grpFill/>
            <a:ln w="8334" cap="flat">
              <a:noFill/>
              <a:prstDash val="solid"/>
              <a:miter/>
            </a:ln>
          </p:spPr>
          <p:txBody>
            <a:bodyPr rtlCol="0" anchor="ctr"/>
            <a:lstStyle/>
            <a:p>
              <a:endParaRPr lang="en-US"/>
            </a:p>
          </p:txBody>
        </p:sp>
        <p:sp>
          <p:nvSpPr>
            <p:cNvPr id="1892" name="Forma libre: forma 1891">
              <a:extLst>
                <a:ext uri="{FF2B5EF4-FFF2-40B4-BE49-F238E27FC236}">
                  <a16:creationId xmlns:a16="http://schemas.microsoft.com/office/drawing/2014/main" id="{FA40F04D-4E2C-4D10-882A-AF540D0BA9F0}"/>
                </a:ext>
              </a:extLst>
            </p:cNvPr>
            <p:cNvSpPr/>
            <p:nvPr/>
          </p:nvSpPr>
          <p:spPr>
            <a:xfrm>
              <a:off x="7677006" y="4463178"/>
              <a:ext cx="213879" cy="213879"/>
            </a:xfrm>
            <a:custGeom>
              <a:avLst/>
              <a:gdLst>
                <a:gd name="connsiteX0" fmla="*/ 106940 w 213879"/>
                <a:gd name="connsiteY0" fmla="*/ 213879 h 213879"/>
                <a:gd name="connsiteX1" fmla="*/ 0 w 213879"/>
                <a:gd name="connsiteY1" fmla="*/ 106940 h 213879"/>
                <a:gd name="connsiteX2" fmla="*/ 106940 w 213879"/>
                <a:gd name="connsiteY2" fmla="*/ 0 h 213879"/>
                <a:gd name="connsiteX3" fmla="*/ 213879 w 213879"/>
                <a:gd name="connsiteY3" fmla="*/ 106940 h 213879"/>
                <a:gd name="connsiteX4" fmla="*/ 106940 w 213879"/>
                <a:gd name="connsiteY4" fmla="*/ 213879 h 213879"/>
                <a:gd name="connsiteX5" fmla="*/ 106940 w 213879"/>
                <a:gd name="connsiteY5" fmla="*/ 16920 h 213879"/>
                <a:gd name="connsiteX6" fmla="*/ 16837 w 213879"/>
                <a:gd name="connsiteY6" fmla="*/ 107023 h 213879"/>
                <a:gd name="connsiteX7" fmla="*/ 106940 w 213879"/>
                <a:gd name="connsiteY7" fmla="*/ 197126 h 213879"/>
                <a:gd name="connsiteX8" fmla="*/ 197042 w 213879"/>
                <a:gd name="connsiteY8" fmla="*/ 107023 h 213879"/>
                <a:gd name="connsiteX9" fmla="*/ 106940 w 213879"/>
                <a:gd name="connsiteY9" fmla="*/ 16920 h 21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879" h="213879">
                  <a:moveTo>
                    <a:pt x="106940" y="213879"/>
                  </a:moveTo>
                  <a:cubicBezTo>
                    <a:pt x="48010" y="213879"/>
                    <a:pt x="0" y="165952"/>
                    <a:pt x="0" y="106940"/>
                  </a:cubicBezTo>
                  <a:cubicBezTo>
                    <a:pt x="0" y="48010"/>
                    <a:pt x="47927" y="0"/>
                    <a:pt x="106940" y="0"/>
                  </a:cubicBezTo>
                  <a:cubicBezTo>
                    <a:pt x="165869" y="0"/>
                    <a:pt x="213879" y="47927"/>
                    <a:pt x="213879" y="106940"/>
                  </a:cubicBezTo>
                  <a:cubicBezTo>
                    <a:pt x="213796" y="165952"/>
                    <a:pt x="165869" y="213879"/>
                    <a:pt x="106940" y="213879"/>
                  </a:cubicBezTo>
                  <a:close/>
                  <a:moveTo>
                    <a:pt x="106940" y="16920"/>
                  </a:moveTo>
                  <a:cubicBezTo>
                    <a:pt x="57262" y="16920"/>
                    <a:pt x="16837" y="57346"/>
                    <a:pt x="16837" y="107023"/>
                  </a:cubicBezTo>
                  <a:cubicBezTo>
                    <a:pt x="16837" y="156700"/>
                    <a:pt x="57262" y="197126"/>
                    <a:pt x="106940" y="197126"/>
                  </a:cubicBezTo>
                  <a:cubicBezTo>
                    <a:pt x="156617" y="197126"/>
                    <a:pt x="197042" y="156700"/>
                    <a:pt x="197042" y="107023"/>
                  </a:cubicBezTo>
                  <a:cubicBezTo>
                    <a:pt x="197042" y="57346"/>
                    <a:pt x="156617" y="16920"/>
                    <a:pt x="106940" y="16920"/>
                  </a:cubicBezTo>
                  <a:close/>
                </a:path>
              </a:pathLst>
            </a:custGeom>
            <a:grpFill/>
            <a:ln w="8334" cap="flat">
              <a:noFill/>
              <a:prstDash val="solid"/>
              <a:miter/>
            </a:ln>
          </p:spPr>
          <p:txBody>
            <a:bodyPr rtlCol="0" anchor="ctr"/>
            <a:lstStyle/>
            <a:p>
              <a:endParaRPr lang="en-US"/>
            </a:p>
          </p:txBody>
        </p:sp>
        <p:sp>
          <p:nvSpPr>
            <p:cNvPr id="1893" name="Forma libre: forma 1892">
              <a:extLst>
                <a:ext uri="{FF2B5EF4-FFF2-40B4-BE49-F238E27FC236}">
                  <a16:creationId xmlns:a16="http://schemas.microsoft.com/office/drawing/2014/main" id="{AB9B5F3A-E74F-4B41-AB85-08C408F2A7A3}"/>
                </a:ext>
              </a:extLst>
            </p:cNvPr>
            <p:cNvSpPr/>
            <p:nvPr/>
          </p:nvSpPr>
          <p:spPr>
            <a:xfrm>
              <a:off x="7646750" y="4433005"/>
              <a:ext cx="274392" cy="274392"/>
            </a:xfrm>
            <a:custGeom>
              <a:avLst/>
              <a:gdLst>
                <a:gd name="connsiteX0" fmla="*/ 137196 w 274392"/>
                <a:gd name="connsiteY0" fmla="*/ 274392 h 274392"/>
                <a:gd name="connsiteX1" fmla="*/ 0 w 274392"/>
                <a:gd name="connsiteY1" fmla="*/ 137196 h 274392"/>
                <a:gd name="connsiteX2" fmla="*/ 137196 w 274392"/>
                <a:gd name="connsiteY2" fmla="*/ 0 h 274392"/>
                <a:gd name="connsiteX3" fmla="*/ 274392 w 274392"/>
                <a:gd name="connsiteY3" fmla="*/ 137196 h 274392"/>
                <a:gd name="connsiteX4" fmla="*/ 137196 w 274392"/>
                <a:gd name="connsiteY4" fmla="*/ 274392 h 274392"/>
                <a:gd name="connsiteX5" fmla="*/ 137196 w 274392"/>
                <a:gd name="connsiteY5" fmla="*/ 16754 h 274392"/>
                <a:gd name="connsiteX6" fmla="*/ 16754 w 274392"/>
                <a:gd name="connsiteY6" fmla="*/ 137196 h 274392"/>
                <a:gd name="connsiteX7" fmla="*/ 137196 w 274392"/>
                <a:gd name="connsiteY7" fmla="*/ 257639 h 274392"/>
                <a:gd name="connsiteX8" fmla="*/ 257639 w 274392"/>
                <a:gd name="connsiteY8" fmla="*/ 137196 h 274392"/>
                <a:gd name="connsiteX9" fmla="*/ 137196 w 274392"/>
                <a:gd name="connsiteY9" fmla="*/ 16754 h 27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392" h="274392">
                  <a:moveTo>
                    <a:pt x="137196" y="274392"/>
                  </a:moveTo>
                  <a:cubicBezTo>
                    <a:pt x="61513" y="274392"/>
                    <a:pt x="0" y="212879"/>
                    <a:pt x="0" y="137196"/>
                  </a:cubicBezTo>
                  <a:cubicBezTo>
                    <a:pt x="0" y="61513"/>
                    <a:pt x="61597" y="0"/>
                    <a:pt x="137196" y="0"/>
                  </a:cubicBezTo>
                  <a:cubicBezTo>
                    <a:pt x="212796" y="0"/>
                    <a:pt x="274392" y="61597"/>
                    <a:pt x="274392" y="137196"/>
                  </a:cubicBezTo>
                  <a:cubicBezTo>
                    <a:pt x="274392" y="212879"/>
                    <a:pt x="212796" y="274392"/>
                    <a:pt x="137196" y="274392"/>
                  </a:cubicBezTo>
                  <a:close/>
                  <a:moveTo>
                    <a:pt x="137196" y="16754"/>
                  </a:moveTo>
                  <a:cubicBezTo>
                    <a:pt x="70765" y="16754"/>
                    <a:pt x="16754" y="70765"/>
                    <a:pt x="16754" y="137196"/>
                  </a:cubicBezTo>
                  <a:cubicBezTo>
                    <a:pt x="16754" y="203627"/>
                    <a:pt x="70765" y="257639"/>
                    <a:pt x="137196" y="257639"/>
                  </a:cubicBezTo>
                  <a:cubicBezTo>
                    <a:pt x="203627" y="257639"/>
                    <a:pt x="257639" y="203627"/>
                    <a:pt x="257639" y="137196"/>
                  </a:cubicBezTo>
                  <a:cubicBezTo>
                    <a:pt x="257639" y="70765"/>
                    <a:pt x="203544" y="16754"/>
                    <a:pt x="137196" y="16754"/>
                  </a:cubicBezTo>
                  <a:close/>
                </a:path>
              </a:pathLst>
            </a:custGeom>
            <a:grpFill/>
            <a:ln w="8334" cap="flat">
              <a:noFill/>
              <a:prstDash val="solid"/>
              <a:miter/>
            </a:ln>
          </p:spPr>
          <p:txBody>
            <a:bodyPr rtlCol="0" anchor="ctr"/>
            <a:lstStyle/>
            <a:p>
              <a:endParaRPr lang="en-US"/>
            </a:p>
          </p:txBody>
        </p:sp>
        <p:sp>
          <p:nvSpPr>
            <p:cNvPr id="1894" name="Forma libre: forma 1893">
              <a:extLst>
                <a:ext uri="{FF2B5EF4-FFF2-40B4-BE49-F238E27FC236}">
                  <a16:creationId xmlns:a16="http://schemas.microsoft.com/office/drawing/2014/main" id="{6D8536E5-3662-4414-A8A4-B8AB96095445}"/>
                </a:ext>
              </a:extLst>
            </p:cNvPr>
            <p:cNvSpPr/>
            <p:nvPr/>
          </p:nvSpPr>
          <p:spPr>
            <a:xfrm>
              <a:off x="7775528" y="4372409"/>
              <a:ext cx="16836" cy="30256"/>
            </a:xfrm>
            <a:custGeom>
              <a:avLst/>
              <a:gdLst>
                <a:gd name="connsiteX0" fmla="*/ 8418 w 16836"/>
                <a:gd name="connsiteY0" fmla="*/ 30257 h 30256"/>
                <a:gd name="connsiteX1" fmla="*/ 0 w 16836"/>
                <a:gd name="connsiteY1" fmla="*/ 21838 h 30256"/>
                <a:gd name="connsiteX2" fmla="*/ 0 w 16836"/>
                <a:gd name="connsiteY2" fmla="*/ 8418 h 30256"/>
                <a:gd name="connsiteX3" fmla="*/ 8418 w 16836"/>
                <a:gd name="connsiteY3" fmla="*/ 0 h 30256"/>
                <a:gd name="connsiteX4" fmla="*/ 16837 w 16836"/>
                <a:gd name="connsiteY4" fmla="*/ 8418 h 30256"/>
                <a:gd name="connsiteX5" fmla="*/ 16837 w 16836"/>
                <a:gd name="connsiteY5" fmla="*/ 21838 h 30256"/>
                <a:gd name="connsiteX6" fmla="*/ 8418 w 16836"/>
                <a:gd name="connsiteY6" fmla="*/ 30257 h 3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30256">
                  <a:moveTo>
                    <a:pt x="8418" y="30257"/>
                  </a:moveTo>
                  <a:cubicBezTo>
                    <a:pt x="3751" y="30257"/>
                    <a:pt x="0" y="26506"/>
                    <a:pt x="0" y="21838"/>
                  </a:cubicBezTo>
                  <a:lnTo>
                    <a:pt x="0" y="8418"/>
                  </a:lnTo>
                  <a:cubicBezTo>
                    <a:pt x="0" y="3751"/>
                    <a:pt x="3751" y="0"/>
                    <a:pt x="8418" y="0"/>
                  </a:cubicBezTo>
                  <a:cubicBezTo>
                    <a:pt x="13086" y="0"/>
                    <a:pt x="16837" y="3751"/>
                    <a:pt x="16837" y="8418"/>
                  </a:cubicBezTo>
                  <a:lnTo>
                    <a:pt x="16837" y="21838"/>
                  </a:lnTo>
                  <a:cubicBezTo>
                    <a:pt x="16754" y="26506"/>
                    <a:pt x="13003" y="30257"/>
                    <a:pt x="8418" y="30257"/>
                  </a:cubicBezTo>
                  <a:close/>
                </a:path>
              </a:pathLst>
            </a:custGeom>
            <a:grpFill/>
            <a:ln w="8334" cap="flat">
              <a:noFill/>
              <a:prstDash val="solid"/>
              <a:miter/>
            </a:ln>
          </p:spPr>
          <p:txBody>
            <a:bodyPr rtlCol="0" anchor="ctr"/>
            <a:lstStyle/>
            <a:p>
              <a:endParaRPr lang="en-US"/>
            </a:p>
          </p:txBody>
        </p:sp>
        <p:sp>
          <p:nvSpPr>
            <p:cNvPr id="1895" name="Forma libre: forma 1894">
              <a:extLst>
                <a:ext uri="{FF2B5EF4-FFF2-40B4-BE49-F238E27FC236}">
                  <a16:creationId xmlns:a16="http://schemas.microsoft.com/office/drawing/2014/main" id="{02288739-DDF9-4FD4-9214-FB76ED53407F}"/>
                </a:ext>
              </a:extLst>
            </p:cNvPr>
            <p:cNvSpPr/>
            <p:nvPr/>
          </p:nvSpPr>
          <p:spPr>
            <a:xfrm>
              <a:off x="7775528" y="4318814"/>
              <a:ext cx="16836" cy="30256"/>
            </a:xfrm>
            <a:custGeom>
              <a:avLst/>
              <a:gdLst>
                <a:gd name="connsiteX0" fmla="*/ 8418 w 16836"/>
                <a:gd name="connsiteY0" fmla="*/ 30257 h 30256"/>
                <a:gd name="connsiteX1" fmla="*/ 0 w 16836"/>
                <a:gd name="connsiteY1" fmla="*/ 21838 h 30256"/>
                <a:gd name="connsiteX2" fmla="*/ 0 w 16836"/>
                <a:gd name="connsiteY2" fmla="*/ 8419 h 30256"/>
                <a:gd name="connsiteX3" fmla="*/ 8418 w 16836"/>
                <a:gd name="connsiteY3" fmla="*/ 0 h 30256"/>
                <a:gd name="connsiteX4" fmla="*/ 16837 w 16836"/>
                <a:gd name="connsiteY4" fmla="*/ 8419 h 30256"/>
                <a:gd name="connsiteX5" fmla="*/ 16837 w 16836"/>
                <a:gd name="connsiteY5" fmla="*/ 21838 h 30256"/>
                <a:gd name="connsiteX6" fmla="*/ 8418 w 16836"/>
                <a:gd name="connsiteY6" fmla="*/ 30257 h 3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30256">
                  <a:moveTo>
                    <a:pt x="8418" y="30257"/>
                  </a:moveTo>
                  <a:cubicBezTo>
                    <a:pt x="3751" y="30257"/>
                    <a:pt x="0" y="26506"/>
                    <a:pt x="0" y="21838"/>
                  </a:cubicBezTo>
                  <a:lnTo>
                    <a:pt x="0" y="8419"/>
                  </a:lnTo>
                  <a:cubicBezTo>
                    <a:pt x="0" y="3751"/>
                    <a:pt x="3751" y="0"/>
                    <a:pt x="8418" y="0"/>
                  </a:cubicBezTo>
                  <a:cubicBezTo>
                    <a:pt x="13086" y="0"/>
                    <a:pt x="16837" y="3751"/>
                    <a:pt x="16837" y="8419"/>
                  </a:cubicBezTo>
                  <a:lnTo>
                    <a:pt x="16837" y="21838"/>
                  </a:lnTo>
                  <a:cubicBezTo>
                    <a:pt x="16754" y="26506"/>
                    <a:pt x="13003" y="30257"/>
                    <a:pt x="8418" y="30257"/>
                  </a:cubicBezTo>
                  <a:close/>
                </a:path>
              </a:pathLst>
            </a:custGeom>
            <a:grpFill/>
            <a:ln w="8334" cap="flat">
              <a:noFill/>
              <a:prstDash val="solid"/>
              <a:miter/>
            </a:ln>
          </p:spPr>
          <p:txBody>
            <a:bodyPr rtlCol="0" anchor="ctr"/>
            <a:lstStyle/>
            <a:p>
              <a:endParaRPr lang="en-US"/>
            </a:p>
          </p:txBody>
        </p:sp>
        <p:sp>
          <p:nvSpPr>
            <p:cNvPr id="1896" name="Forma libre: forma 1895">
              <a:extLst>
                <a:ext uri="{FF2B5EF4-FFF2-40B4-BE49-F238E27FC236}">
                  <a16:creationId xmlns:a16="http://schemas.microsoft.com/office/drawing/2014/main" id="{28E2DECD-6455-4F27-B79C-B0A1110DD755}"/>
                </a:ext>
              </a:extLst>
            </p:cNvPr>
            <p:cNvSpPr/>
            <p:nvPr/>
          </p:nvSpPr>
          <p:spPr>
            <a:xfrm>
              <a:off x="7863503" y="4397871"/>
              <a:ext cx="23508" cy="28382"/>
            </a:xfrm>
            <a:custGeom>
              <a:avLst/>
              <a:gdLst>
                <a:gd name="connsiteX0" fmla="*/ 8379 w 23508"/>
                <a:gd name="connsiteY0" fmla="*/ 28383 h 28382"/>
                <a:gd name="connsiteX1" fmla="*/ 4211 w 23508"/>
                <a:gd name="connsiteY1" fmla="*/ 27299 h 28382"/>
                <a:gd name="connsiteX2" fmla="*/ 1127 w 23508"/>
                <a:gd name="connsiteY2" fmla="*/ 15797 h 28382"/>
                <a:gd name="connsiteX3" fmla="*/ 7879 w 23508"/>
                <a:gd name="connsiteY3" fmla="*/ 4211 h 28382"/>
                <a:gd name="connsiteX4" fmla="*/ 19298 w 23508"/>
                <a:gd name="connsiteY4" fmla="*/ 1127 h 28382"/>
                <a:gd name="connsiteX5" fmla="*/ 22382 w 23508"/>
                <a:gd name="connsiteY5" fmla="*/ 12629 h 28382"/>
                <a:gd name="connsiteX6" fmla="*/ 15630 w 23508"/>
                <a:gd name="connsiteY6" fmla="*/ 24215 h 28382"/>
                <a:gd name="connsiteX7" fmla="*/ 8379 w 23508"/>
                <a:gd name="connsiteY7" fmla="*/ 28383 h 2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8382">
                  <a:moveTo>
                    <a:pt x="8379" y="28383"/>
                  </a:moveTo>
                  <a:cubicBezTo>
                    <a:pt x="6962" y="28383"/>
                    <a:pt x="5545" y="28049"/>
                    <a:pt x="4211" y="27299"/>
                  </a:cubicBezTo>
                  <a:cubicBezTo>
                    <a:pt x="210" y="24965"/>
                    <a:pt x="-1207" y="19881"/>
                    <a:pt x="1127" y="15797"/>
                  </a:cubicBezTo>
                  <a:lnTo>
                    <a:pt x="7879" y="4211"/>
                  </a:lnTo>
                  <a:cubicBezTo>
                    <a:pt x="10212" y="210"/>
                    <a:pt x="15297" y="-1207"/>
                    <a:pt x="19298" y="1127"/>
                  </a:cubicBezTo>
                  <a:cubicBezTo>
                    <a:pt x="23299" y="3461"/>
                    <a:pt x="24715" y="8545"/>
                    <a:pt x="22382" y="12629"/>
                  </a:cubicBezTo>
                  <a:lnTo>
                    <a:pt x="15630" y="24215"/>
                  </a:lnTo>
                  <a:cubicBezTo>
                    <a:pt x="14130" y="26883"/>
                    <a:pt x="11296" y="28383"/>
                    <a:pt x="8379" y="28383"/>
                  </a:cubicBezTo>
                  <a:close/>
                </a:path>
              </a:pathLst>
            </a:custGeom>
            <a:grpFill/>
            <a:ln w="8334" cap="flat">
              <a:noFill/>
              <a:prstDash val="solid"/>
              <a:miter/>
            </a:ln>
          </p:spPr>
          <p:txBody>
            <a:bodyPr rtlCol="0" anchor="ctr"/>
            <a:lstStyle/>
            <a:p>
              <a:endParaRPr lang="en-US"/>
            </a:p>
          </p:txBody>
        </p:sp>
        <p:sp>
          <p:nvSpPr>
            <p:cNvPr id="1897" name="Forma libre: forma 1896">
              <a:extLst>
                <a:ext uri="{FF2B5EF4-FFF2-40B4-BE49-F238E27FC236}">
                  <a16:creationId xmlns:a16="http://schemas.microsoft.com/office/drawing/2014/main" id="{D8517797-FF8C-4280-87B1-813BED143660}"/>
                </a:ext>
              </a:extLst>
            </p:cNvPr>
            <p:cNvSpPr/>
            <p:nvPr/>
          </p:nvSpPr>
          <p:spPr>
            <a:xfrm>
              <a:off x="7890342" y="4351481"/>
              <a:ext cx="23508" cy="28345"/>
            </a:xfrm>
            <a:custGeom>
              <a:avLst/>
              <a:gdLst>
                <a:gd name="connsiteX0" fmla="*/ 8379 w 23508"/>
                <a:gd name="connsiteY0" fmla="*/ 28346 h 28345"/>
                <a:gd name="connsiteX1" fmla="*/ 4211 w 23508"/>
                <a:gd name="connsiteY1" fmla="*/ 27262 h 28345"/>
                <a:gd name="connsiteX2" fmla="*/ 1127 w 23508"/>
                <a:gd name="connsiteY2" fmla="*/ 15760 h 28345"/>
                <a:gd name="connsiteX3" fmla="*/ 7879 w 23508"/>
                <a:gd name="connsiteY3" fmla="*/ 4174 h 28345"/>
                <a:gd name="connsiteX4" fmla="*/ 19298 w 23508"/>
                <a:gd name="connsiteY4" fmla="*/ 1090 h 28345"/>
                <a:gd name="connsiteX5" fmla="*/ 22382 w 23508"/>
                <a:gd name="connsiteY5" fmla="*/ 12593 h 28345"/>
                <a:gd name="connsiteX6" fmla="*/ 15630 w 23508"/>
                <a:gd name="connsiteY6" fmla="*/ 24178 h 28345"/>
                <a:gd name="connsiteX7" fmla="*/ 8379 w 23508"/>
                <a:gd name="connsiteY7" fmla="*/ 28346 h 2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8345">
                  <a:moveTo>
                    <a:pt x="8379" y="28346"/>
                  </a:moveTo>
                  <a:cubicBezTo>
                    <a:pt x="6962" y="28346"/>
                    <a:pt x="5545" y="28012"/>
                    <a:pt x="4211" y="27262"/>
                  </a:cubicBezTo>
                  <a:cubicBezTo>
                    <a:pt x="210" y="24928"/>
                    <a:pt x="-1207" y="19844"/>
                    <a:pt x="1127" y="15760"/>
                  </a:cubicBezTo>
                  <a:lnTo>
                    <a:pt x="7879" y="4174"/>
                  </a:lnTo>
                  <a:cubicBezTo>
                    <a:pt x="10212" y="173"/>
                    <a:pt x="15297" y="-1160"/>
                    <a:pt x="19298" y="1090"/>
                  </a:cubicBezTo>
                  <a:cubicBezTo>
                    <a:pt x="23299" y="3424"/>
                    <a:pt x="24715" y="8508"/>
                    <a:pt x="22382" y="12593"/>
                  </a:cubicBezTo>
                  <a:lnTo>
                    <a:pt x="15630" y="24178"/>
                  </a:lnTo>
                  <a:cubicBezTo>
                    <a:pt x="14047" y="26846"/>
                    <a:pt x="11296" y="28346"/>
                    <a:pt x="8379" y="28346"/>
                  </a:cubicBezTo>
                  <a:close/>
                </a:path>
              </a:pathLst>
            </a:custGeom>
            <a:grpFill/>
            <a:ln w="8334" cap="flat">
              <a:noFill/>
              <a:prstDash val="solid"/>
              <a:miter/>
            </a:ln>
          </p:spPr>
          <p:txBody>
            <a:bodyPr rtlCol="0" anchor="ctr"/>
            <a:lstStyle/>
            <a:p>
              <a:endParaRPr lang="en-US"/>
            </a:p>
          </p:txBody>
        </p:sp>
        <p:sp>
          <p:nvSpPr>
            <p:cNvPr id="1898" name="Forma libre: forma 1897">
              <a:extLst>
                <a:ext uri="{FF2B5EF4-FFF2-40B4-BE49-F238E27FC236}">
                  <a16:creationId xmlns:a16="http://schemas.microsoft.com/office/drawing/2014/main" id="{D9B20513-0F60-4FFE-8ED2-641599EEE1BC}"/>
                </a:ext>
              </a:extLst>
            </p:cNvPr>
            <p:cNvSpPr/>
            <p:nvPr/>
          </p:nvSpPr>
          <p:spPr>
            <a:xfrm>
              <a:off x="7928017" y="4467219"/>
              <a:ext cx="28343" cy="23465"/>
            </a:xfrm>
            <a:custGeom>
              <a:avLst/>
              <a:gdLst>
                <a:gd name="connsiteX0" fmla="*/ 8379 w 28343"/>
                <a:gd name="connsiteY0" fmla="*/ 23465 h 23465"/>
                <a:gd name="connsiteX1" fmla="*/ 1127 w 28343"/>
                <a:gd name="connsiteY1" fmla="*/ 19298 h 23465"/>
                <a:gd name="connsiteX2" fmla="*/ 4211 w 28343"/>
                <a:gd name="connsiteY2" fmla="*/ 7878 h 23465"/>
                <a:gd name="connsiteX3" fmla="*/ 15797 w 28343"/>
                <a:gd name="connsiteY3" fmla="*/ 1127 h 23465"/>
                <a:gd name="connsiteX4" fmla="*/ 27216 w 28343"/>
                <a:gd name="connsiteY4" fmla="*/ 4211 h 23465"/>
                <a:gd name="connsiteX5" fmla="*/ 24132 w 28343"/>
                <a:gd name="connsiteY5" fmla="*/ 15630 h 23465"/>
                <a:gd name="connsiteX6" fmla="*/ 12546 w 28343"/>
                <a:gd name="connsiteY6" fmla="*/ 22382 h 23465"/>
                <a:gd name="connsiteX7" fmla="*/ 8379 w 28343"/>
                <a:gd name="connsiteY7" fmla="*/ 23465 h 2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43" h="23465">
                  <a:moveTo>
                    <a:pt x="8379" y="23465"/>
                  </a:moveTo>
                  <a:cubicBezTo>
                    <a:pt x="5461" y="23465"/>
                    <a:pt x="2627" y="21965"/>
                    <a:pt x="1127" y="19298"/>
                  </a:cubicBezTo>
                  <a:cubicBezTo>
                    <a:pt x="-1207" y="15297"/>
                    <a:pt x="210" y="10129"/>
                    <a:pt x="4211" y="7878"/>
                  </a:cubicBezTo>
                  <a:lnTo>
                    <a:pt x="15797" y="1127"/>
                  </a:lnTo>
                  <a:cubicBezTo>
                    <a:pt x="19798" y="-1207"/>
                    <a:pt x="24966" y="210"/>
                    <a:pt x="27216" y="4211"/>
                  </a:cubicBezTo>
                  <a:cubicBezTo>
                    <a:pt x="29550" y="8212"/>
                    <a:pt x="28133" y="13380"/>
                    <a:pt x="24132" y="15630"/>
                  </a:cubicBezTo>
                  <a:lnTo>
                    <a:pt x="12546" y="22382"/>
                  </a:lnTo>
                  <a:cubicBezTo>
                    <a:pt x="11213" y="23132"/>
                    <a:pt x="9796" y="23465"/>
                    <a:pt x="8379" y="23465"/>
                  </a:cubicBezTo>
                  <a:close/>
                </a:path>
              </a:pathLst>
            </a:custGeom>
            <a:grpFill/>
            <a:ln w="8334" cap="flat">
              <a:noFill/>
              <a:prstDash val="solid"/>
              <a:miter/>
            </a:ln>
          </p:spPr>
          <p:txBody>
            <a:bodyPr rtlCol="0" anchor="ctr"/>
            <a:lstStyle/>
            <a:p>
              <a:endParaRPr lang="en-US"/>
            </a:p>
          </p:txBody>
        </p:sp>
        <p:sp>
          <p:nvSpPr>
            <p:cNvPr id="1899" name="Forma libre: forma 1898">
              <a:extLst>
                <a:ext uri="{FF2B5EF4-FFF2-40B4-BE49-F238E27FC236}">
                  <a16:creationId xmlns:a16="http://schemas.microsoft.com/office/drawing/2014/main" id="{444BDAE7-BDF9-49CA-8ECC-BD96A85540FC}"/>
                </a:ext>
              </a:extLst>
            </p:cNvPr>
            <p:cNvSpPr/>
            <p:nvPr/>
          </p:nvSpPr>
          <p:spPr>
            <a:xfrm>
              <a:off x="7974360" y="4440463"/>
              <a:ext cx="28343" cy="23465"/>
            </a:xfrm>
            <a:custGeom>
              <a:avLst/>
              <a:gdLst>
                <a:gd name="connsiteX0" fmla="*/ 8379 w 28343"/>
                <a:gd name="connsiteY0" fmla="*/ 23465 h 23465"/>
                <a:gd name="connsiteX1" fmla="*/ 1127 w 28343"/>
                <a:gd name="connsiteY1" fmla="*/ 19298 h 23465"/>
                <a:gd name="connsiteX2" fmla="*/ 4211 w 28343"/>
                <a:gd name="connsiteY2" fmla="*/ 7878 h 23465"/>
                <a:gd name="connsiteX3" fmla="*/ 15797 w 28343"/>
                <a:gd name="connsiteY3" fmla="*/ 1127 h 23465"/>
                <a:gd name="connsiteX4" fmla="*/ 27216 w 28343"/>
                <a:gd name="connsiteY4" fmla="*/ 4211 h 23465"/>
                <a:gd name="connsiteX5" fmla="*/ 24132 w 28343"/>
                <a:gd name="connsiteY5" fmla="*/ 15630 h 23465"/>
                <a:gd name="connsiteX6" fmla="*/ 12546 w 28343"/>
                <a:gd name="connsiteY6" fmla="*/ 22382 h 23465"/>
                <a:gd name="connsiteX7" fmla="*/ 8379 w 28343"/>
                <a:gd name="connsiteY7" fmla="*/ 23465 h 2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43" h="23465">
                  <a:moveTo>
                    <a:pt x="8379" y="23465"/>
                  </a:moveTo>
                  <a:cubicBezTo>
                    <a:pt x="5461" y="23465"/>
                    <a:pt x="2627" y="21965"/>
                    <a:pt x="1127" y="19298"/>
                  </a:cubicBezTo>
                  <a:cubicBezTo>
                    <a:pt x="-1207" y="15297"/>
                    <a:pt x="210" y="10129"/>
                    <a:pt x="4211" y="7878"/>
                  </a:cubicBezTo>
                  <a:lnTo>
                    <a:pt x="15797" y="1127"/>
                  </a:lnTo>
                  <a:cubicBezTo>
                    <a:pt x="19798" y="-1207"/>
                    <a:pt x="24966" y="210"/>
                    <a:pt x="27216" y="4211"/>
                  </a:cubicBezTo>
                  <a:cubicBezTo>
                    <a:pt x="29550" y="8212"/>
                    <a:pt x="28133" y="13380"/>
                    <a:pt x="24132" y="15630"/>
                  </a:cubicBezTo>
                  <a:lnTo>
                    <a:pt x="12546" y="22382"/>
                  </a:lnTo>
                  <a:cubicBezTo>
                    <a:pt x="11296" y="23048"/>
                    <a:pt x="9796" y="23465"/>
                    <a:pt x="8379" y="23465"/>
                  </a:cubicBezTo>
                  <a:close/>
                </a:path>
              </a:pathLst>
            </a:custGeom>
            <a:grpFill/>
            <a:ln w="8334" cap="flat">
              <a:noFill/>
              <a:prstDash val="solid"/>
              <a:miter/>
            </a:ln>
          </p:spPr>
          <p:txBody>
            <a:bodyPr rtlCol="0" anchor="ctr"/>
            <a:lstStyle/>
            <a:p>
              <a:endParaRPr lang="en-US"/>
            </a:p>
          </p:txBody>
        </p:sp>
        <p:sp>
          <p:nvSpPr>
            <p:cNvPr id="1900" name="Forma libre: forma 1899">
              <a:extLst>
                <a:ext uri="{FF2B5EF4-FFF2-40B4-BE49-F238E27FC236}">
                  <a16:creationId xmlns:a16="http://schemas.microsoft.com/office/drawing/2014/main" id="{ECF19AD8-3ADE-4B3D-BD3A-04633D40AFE5}"/>
                </a:ext>
              </a:extLst>
            </p:cNvPr>
            <p:cNvSpPr/>
            <p:nvPr/>
          </p:nvSpPr>
          <p:spPr>
            <a:xfrm>
              <a:off x="7951482" y="4561866"/>
              <a:ext cx="30256" cy="16837"/>
            </a:xfrm>
            <a:custGeom>
              <a:avLst/>
              <a:gdLst>
                <a:gd name="connsiteX0" fmla="*/ 21838 w 30256"/>
                <a:gd name="connsiteY0" fmla="*/ 16837 h 16837"/>
                <a:gd name="connsiteX1" fmla="*/ 8418 w 30256"/>
                <a:gd name="connsiteY1" fmla="*/ 16837 h 16837"/>
                <a:gd name="connsiteX2" fmla="*/ 0 w 30256"/>
                <a:gd name="connsiteY2" fmla="*/ 8419 h 16837"/>
                <a:gd name="connsiteX3" fmla="*/ 8418 w 30256"/>
                <a:gd name="connsiteY3" fmla="*/ 0 h 16837"/>
                <a:gd name="connsiteX4" fmla="*/ 21838 w 30256"/>
                <a:gd name="connsiteY4" fmla="*/ 0 h 16837"/>
                <a:gd name="connsiteX5" fmla="*/ 30256 w 30256"/>
                <a:gd name="connsiteY5" fmla="*/ 8419 h 16837"/>
                <a:gd name="connsiteX6" fmla="*/ 21838 w 30256"/>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7">
                  <a:moveTo>
                    <a:pt x="21838" y="16837"/>
                  </a:moveTo>
                  <a:lnTo>
                    <a:pt x="8418" y="16837"/>
                  </a:lnTo>
                  <a:cubicBezTo>
                    <a:pt x="3751" y="16837"/>
                    <a:pt x="0" y="13086"/>
                    <a:pt x="0" y="8419"/>
                  </a:cubicBezTo>
                  <a:cubicBezTo>
                    <a:pt x="0" y="3751"/>
                    <a:pt x="3751" y="0"/>
                    <a:pt x="8418" y="0"/>
                  </a:cubicBezTo>
                  <a:lnTo>
                    <a:pt x="21838" y="0"/>
                  </a:lnTo>
                  <a:cubicBezTo>
                    <a:pt x="26506" y="0"/>
                    <a:pt x="30256" y="3751"/>
                    <a:pt x="30256" y="8419"/>
                  </a:cubicBezTo>
                  <a:cubicBezTo>
                    <a:pt x="30256" y="13086"/>
                    <a:pt x="26506" y="16837"/>
                    <a:pt x="21838" y="16837"/>
                  </a:cubicBezTo>
                  <a:close/>
                </a:path>
              </a:pathLst>
            </a:custGeom>
            <a:grpFill/>
            <a:ln w="8334" cap="flat">
              <a:noFill/>
              <a:prstDash val="solid"/>
              <a:miter/>
            </a:ln>
          </p:spPr>
          <p:txBody>
            <a:bodyPr rtlCol="0" anchor="ctr"/>
            <a:lstStyle/>
            <a:p>
              <a:endParaRPr lang="en-US"/>
            </a:p>
          </p:txBody>
        </p:sp>
        <p:sp>
          <p:nvSpPr>
            <p:cNvPr id="1901" name="Forma libre: forma 1900">
              <a:extLst>
                <a:ext uri="{FF2B5EF4-FFF2-40B4-BE49-F238E27FC236}">
                  <a16:creationId xmlns:a16="http://schemas.microsoft.com/office/drawing/2014/main" id="{075F039F-ABCF-4ACC-B798-08268CA70EEF}"/>
                </a:ext>
              </a:extLst>
            </p:cNvPr>
            <p:cNvSpPr/>
            <p:nvPr/>
          </p:nvSpPr>
          <p:spPr>
            <a:xfrm>
              <a:off x="8005077" y="4561866"/>
              <a:ext cx="30256" cy="16837"/>
            </a:xfrm>
            <a:custGeom>
              <a:avLst/>
              <a:gdLst>
                <a:gd name="connsiteX0" fmla="*/ 21838 w 30256"/>
                <a:gd name="connsiteY0" fmla="*/ 16837 h 16837"/>
                <a:gd name="connsiteX1" fmla="*/ 8418 w 30256"/>
                <a:gd name="connsiteY1" fmla="*/ 16837 h 16837"/>
                <a:gd name="connsiteX2" fmla="*/ 0 w 30256"/>
                <a:gd name="connsiteY2" fmla="*/ 8419 h 16837"/>
                <a:gd name="connsiteX3" fmla="*/ 8418 w 30256"/>
                <a:gd name="connsiteY3" fmla="*/ 0 h 16837"/>
                <a:gd name="connsiteX4" fmla="*/ 21838 w 30256"/>
                <a:gd name="connsiteY4" fmla="*/ 0 h 16837"/>
                <a:gd name="connsiteX5" fmla="*/ 30257 w 30256"/>
                <a:gd name="connsiteY5" fmla="*/ 8419 h 16837"/>
                <a:gd name="connsiteX6" fmla="*/ 21838 w 30256"/>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7">
                  <a:moveTo>
                    <a:pt x="21838" y="16837"/>
                  </a:moveTo>
                  <a:lnTo>
                    <a:pt x="8418" y="16837"/>
                  </a:lnTo>
                  <a:cubicBezTo>
                    <a:pt x="3751" y="16837"/>
                    <a:pt x="0" y="13086"/>
                    <a:pt x="0" y="8419"/>
                  </a:cubicBezTo>
                  <a:cubicBezTo>
                    <a:pt x="0" y="3751"/>
                    <a:pt x="3751" y="0"/>
                    <a:pt x="8418" y="0"/>
                  </a:cubicBezTo>
                  <a:lnTo>
                    <a:pt x="21838" y="0"/>
                  </a:lnTo>
                  <a:cubicBezTo>
                    <a:pt x="26506" y="0"/>
                    <a:pt x="30257" y="3751"/>
                    <a:pt x="30257" y="8419"/>
                  </a:cubicBezTo>
                  <a:cubicBezTo>
                    <a:pt x="30257" y="13086"/>
                    <a:pt x="26506" y="16837"/>
                    <a:pt x="21838" y="16837"/>
                  </a:cubicBezTo>
                  <a:close/>
                </a:path>
              </a:pathLst>
            </a:custGeom>
            <a:grpFill/>
            <a:ln w="8334" cap="flat">
              <a:noFill/>
              <a:prstDash val="solid"/>
              <a:miter/>
            </a:ln>
          </p:spPr>
          <p:txBody>
            <a:bodyPr rtlCol="0" anchor="ctr"/>
            <a:lstStyle/>
            <a:p>
              <a:endParaRPr lang="en-US"/>
            </a:p>
          </p:txBody>
        </p:sp>
        <p:sp>
          <p:nvSpPr>
            <p:cNvPr id="1902" name="Forma libre: forma 1901">
              <a:extLst>
                <a:ext uri="{FF2B5EF4-FFF2-40B4-BE49-F238E27FC236}">
                  <a16:creationId xmlns:a16="http://schemas.microsoft.com/office/drawing/2014/main" id="{3290640B-19D2-40B9-8B72-DCFC53993F15}"/>
                </a:ext>
              </a:extLst>
            </p:cNvPr>
            <p:cNvSpPr/>
            <p:nvPr/>
          </p:nvSpPr>
          <p:spPr>
            <a:xfrm>
              <a:off x="7928017" y="4649925"/>
              <a:ext cx="28343" cy="23548"/>
            </a:xfrm>
            <a:custGeom>
              <a:avLst/>
              <a:gdLst>
                <a:gd name="connsiteX0" fmla="*/ 19964 w 28343"/>
                <a:gd name="connsiteY0" fmla="*/ 23549 h 23548"/>
                <a:gd name="connsiteX1" fmla="*/ 15797 w 28343"/>
                <a:gd name="connsiteY1" fmla="*/ 22382 h 23548"/>
                <a:gd name="connsiteX2" fmla="*/ 4211 w 28343"/>
                <a:gd name="connsiteY2" fmla="*/ 15630 h 23548"/>
                <a:gd name="connsiteX3" fmla="*/ 1127 w 28343"/>
                <a:gd name="connsiteY3" fmla="*/ 4211 h 23548"/>
                <a:gd name="connsiteX4" fmla="*/ 12546 w 28343"/>
                <a:gd name="connsiteY4" fmla="*/ 1127 h 23548"/>
                <a:gd name="connsiteX5" fmla="*/ 24132 w 28343"/>
                <a:gd name="connsiteY5" fmla="*/ 7879 h 23548"/>
                <a:gd name="connsiteX6" fmla="*/ 27216 w 28343"/>
                <a:gd name="connsiteY6" fmla="*/ 19298 h 23548"/>
                <a:gd name="connsiteX7" fmla="*/ 19964 w 28343"/>
                <a:gd name="connsiteY7" fmla="*/ 23549 h 2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43" h="23548">
                  <a:moveTo>
                    <a:pt x="19964" y="23549"/>
                  </a:moveTo>
                  <a:cubicBezTo>
                    <a:pt x="18547" y="23549"/>
                    <a:pt x="17131" y="23215"/>
                    <a:pt x="15797" y="22382"/>
                  </a:cubicBezTo>
                  <a:lnTo>
                    <a:pt x="4211" y="15630"/>
                  </a:lnTo>
                  <a:cubicBezTo>
                    <a:pt x="210" y="13296"/>
                    <a:pt x="-1207" y="8212"/>
                    <a:pt x="1127" y="4211"/>
                  </a:cubicBezTo>
                  <a:cubicBezTo>
                    <a:pt x="3461" y="210"/>
                    <a:pt x="8545" y="-1207"/>
                    <a:pt x="12546" y="1127"/>
                  </a:cubicBezTo>
                  <a:lnTo>
                    <a:pt x="24132" y="7879"/>
                  </a:lnTo>
                  <a:cubicBezTo>
                    <a:pt x="28133" y="10212"/>
                    <a:pt x="29550" y="15297"/>
                    <a:pt x="27216" y="19298"/>
                  </a:cubicBezTo>
                  <a:cubicBezTo>
                    <a:pt x="25632" y="22048"/>
                    <a:pt x="22882" y="23549"/>
                    <a:pt x="19964" y="23549"/>
                  </a:cubicBezTo>
                  <a:close/>
                </a:path>
              </a:pathLst>
            </a:custGeom>
            <a:grpFill/>
            <a:ln w="8334" cap="flat">
              <a:noFill/>
              <a:prstDash val="solid"/>
              <a:miter/>
            </a:ln>
          </p:spPr>
          <p:txBody>
            <a:bodyPr rtlCol="0" anchor="ctr"/>
            <a:lstStyle/>
            <a:p>
              <a:endParaRPr lang="en-US"/>
            </a:p>
          </p:txBody>
        </p:sp>
        <p:sp>
          <p:nvSpPr>
            <p:cNvPr id="1903" name="Forma libre: forma 1902">
              <a:extLst>
                <a:ext uri="{FF2B5EF4-FFF2-40B4-BE49-F238E27FC236}">
                  <a16:creationId xmlns:a16="http://schemas.microsoft.com/office/drawing/2014/main" id="{14B22484-C1CA-4A0B-9024-2ED28D165B2D}"/>
                </a:ext>
              </a:extLst>
            </p:cNvPr>
            <p:cNvSpPr/>
            <p:nvPr/>
          </p:nvSpPr>
          <p:spPr>
            <a:xfrm>
              <a:off x="7974443" y="4676680"/>
              <a:ext cx="28343" cy="23548"/>
            </a:xfrm>
            <a:custGeom>
              <a:avLst/>
              <a:gdLst>
                <a:gd name="connsiteX0" fmla="*/ 19964 w 28343"/>
                <a:gd name="connsiteY0" fmla="*/ 23549 h 23548"/>
                <a:gd name="connsiteX1" fmla="*/ 15797 w 28343"/>
                <a:gd name="connsiteY1" fmla="*/ 22382 h 23548"/>
                <a:gd name="connsiteX2" fmla="*/ 4211 w 28343"/>
                <a:gd name="connsiteY2" fmla="*/ 15630 h 23548"/>
                <a:gd name="connsiteX3" fmla="*/ 1127 w 28343"/>
                <a:gd name="connsiteY3" fmla="*/ 4211 h 23548"/>
                <a:gd name="connsiteX4" fmla="*/ 12546 w 28343"/>
                <a:gd name="connsiteY4" fmla="*/ 1127 h 23548"/>
                <a:gd name="connsiteX5" fmla="*/ 24132 w 28343"/>
                <a:gd name="connsiteY5" fmla="*/ 7878 h 23548"/>
                <a:gd name="connsiteX6" fmla="*/ 27216 w 28343"/>
                <a:gd name="connsiteY6" fmla="*/ 19298 h 23548"/>
                <a:gd name="connsiteX7" fmla="*/ 19964 w 28343"/>
                <a:gd name="connsiteY7" fmla="*/ 23549 h 2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43" h="23548">
                  <a:moveTo>
                    <a:pt x="19964" y="23549"/>
                  </a:moveTo>
                  <a:cubicBezTo>
                    <a:pt x="18548" y="23549"/>
                    <a:pt x="17131" y="23215"/>
                    <a:pt x="15797" y="22382"/>
                  </a:cubicBezTo>
                  <a:lnTo>
                    <a:pt x="4211" y="15630"/>
                  </a:lnTo>
                  <a:cubicBezTo>
                    <a:pt x="210" y="13296"/>
                    <a:pt x="-1207" y="8212"/>
                    <a:pt x="1127" y="4211"/>
                  </a:cubicBezTo>
                  <a:cubicBezTo>
                    <a:pt x="3461" y="210"/>
                    <a:pt x="8545" y="-1207"/>
                    <a:pt x="12546" y="1127"/>
                  </a:cubicBezTo>
                  <a:lnTo>
                    <a:pt x="24132" y="7878"/>
                  </a:lnTo>
                  <a:cubicBezTo>
                    <a:pt x="28133" y="10212"/>
                    <a:pt x="29550" y="15297"/>
                    <a:pt x="27216" y="19298"/>
                  </a:cubicBezTo>
                  <a:cubicBezTo>
                    <a:pt x="25632" y="22048"/>
                    <a:pt x="22798" y="23549"/>
                    <a:pt x="19964" y="23549"/>
                  </a:cubicBezTo>
                  <a:close/>
                </a:path>
              </a:pathLst>
            </a:custGeom>
            <a:grpFill/>
            <a:ln w="8334" cap="flat">
              <a:noFill/>
              <a:prstDash val="solid"/>
              <a:miter/>
            </a:ln>
          </p:spPr>
          <p:txBody>
            <a:bodyPr rtlCol="0" anchor="ctr"/>
            <a:lstStyle/>
            <a:p>
              <a:endParaRPr lang="en-US"/>
            </a:p>
          </p:txBody>
        </p:sp>
        <p:sp>
          <p:nvSpPr>
            <p:cNvPr id="1904" name="Forma libre: forma 1903">
              <a:extLst>
                <a:ext uri="{FF2B5EF4-FFF2-40B4-BE49-F238E27FC236}">
                  <a16:creationId xmlns:a16="http://schemas.microsoft.com/office/drawing/2014/main" id="{A44A4D5F-24B5-4CC5-A520-87312DCF0821}"/>
                </a:ext>
              </a:extLst>
            </p:cNvPr>
            <p:cNvSpPr/>
            <p:nvPr/>
          </p:nvSpPr>
          <p:spPr>
            <a:xfrm>
              <a:off x="7863503" y="4714438"/>
              <a:ext cx="23508" cy="28299"/>
            </a:xfrm>
            <a:custGeom>
              <a:avLst/>
              <a:gdLst>
                <a:gd name="connsiteX0" fmla="*/ 15130 w 23508"/>
                <a:gd name="connsiteY0" fmla="*/ 28300 h 28299"/>
                <a:gd name="connsiteX1" fmla="*/ 7879 w 23508"/>
                <a:gd name="connsiteY1" fmla="*/ 24132 h 28299"/>
                <a:gd name="connsiteX2" fmla="*/ 1127 w 23508"/>
                <a:gd name="connsiteY2" fmla="*/ 12546 h 28299"/>
                <a:gd name="connsiteX3" fmla="*/ 4211 w 23508"/>
                <a:gd name="connsiteY3" fmla="*/ 1127 h 28299"/>
                <a:gd name="connsiteX4" fmla="*/ 15630 w 23508"/>
                <a:gd name="connsiteY4" fmla="*/ 4211 h 28299"/>
                <a:gd name="connsiteX5" fmla="*/ 22382 w 23508"/>
                <a:gd name="connsiteY5" fmla="*/ 15797 h 28299"/>
                <a:gd name="connsiteX6" fmla="*/ 19298 w 23508"/>
                <a:gd name="connsiteY6" fmla="*/ 27216 h 28299"/>
                <a:gd name="connsiteX7" fmla="*/ 15130 w 23508"/>
                <a:gd name="connsiteY7" fmla="*/ 28300 h 2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8299">
                  <a:moveTo>
                    <a:pt x="15130" y="28300"/>
                  </a:moveTo>
                  <a:cubicBezTo>
                    <a:pt x="12213" y="28300"/>
                    <a:pt x="9379" y="26799"/>
                    <a:pt x="7879" y="24132"/>
                  </a:cubicBezTo>
                  <a:lnTo>
                    <a:pt x="1127" y="12546"/>
                  </a:lnTo>
                  <a:cubicBezTo>
                    <a:pt x="-1207" y="8545"/>
                    <a:pt x="210" y="3378"/>
                    <a:pt x="4211" y="1127"/>
                  </a:cubicBezTo>
                  <a:cubicBezTo>
                    <a:pt x="8212" y="-1207"/>
                    <a:pt x="13380" y="210"/>
                    <a:pt x="15630" y="4211"/>
                  </a:cubicBezTo>
                  <a:lnTo>
                    <a:pt x="22382" y="15797"/>
                  </a:lnTo>
                  <a:cubicBezTo>
                    <a:pt x="24715" y="19798"/>
                    <a:pt x="23299" y="24966"/>
                    <a:pt x="19298" y="27216"/>
                  </a:cubicBezTo>
                  <a:cubicBezTo>
                    <a:pt x="17964" y="27966"/>
                    <a:pt x="16547" y="28300"/>
                    <a:pt x="15130" y="28300"/>
                  </a:cubicBezTo>
                  <a:close/>
                </a:path>
              </a:pathLst>
            </a:custGeom>
            <a:grpFill/>
            <a:ln w="8334" cap="flat">
              <a:noFill/>
              <a:prstDash val="solid"/>
              <a:miter/>
            </a:ln>
          </p:spPr>
          <p:txBody>
            <a:bodyPr rtlCol="0" anchor="ctr"/>
            <a:lstStyle/>
            <a:p>
              <a:endParaRPr lang="en-US"/>
            </a:p>
          </p:txBody>
        </p:sp>
        <p:sp>
          <p:nvSpPr>
            <p:cNvPr id="1905" name="Forma libre: forma 1904">
              <a:extLst>
                <a:ext uri="{FF2B5EF4-FFF2-40B4-BE49-F238E27FC236}">
                  <a16:creationId xmlns:a16="http://schemas.microsoft.com/office/drawing/2014/main" id="{D8652C0C-7477-40E4-B38B-ED3ECC4BA355}"/>
                </a:ext>
              </a:extLst>
            </p:cNvPr>
            <p:cNvSpPr/>
            <p:nvPr/>
          </p:nvSpPr>
          <p:spPr>
            <a:xfrm>
              <a:off x="7890342" y="4760865"/>
              <a:ext cx="23508" cy="28299"/>
            </a:xfrm>
            <a:custGeom>
              <a:avLst/>
              <a:gdLst>
                <a:gd name="connsiteX0" fmla="*/ 15130 w 23508"/>
                <a:gd name="connsiteY0" fmla="*/ 28300 h 28299"/>
                <a:gd name="connsiteX1" fmla="*/ 7879 w 23508"/>
                <a:gd name="connsiteY1" fmla="*/ 24132 h 28299"/>
                <a:gd name="connsiteX2" fmla="*/ 1127 w 23508"/>
                <a:gd name="connsiteY2" fmla="*/ 12546 h 28299"/>
                <a:gd name="connsiteX3" fmla="*/ 4211 w 23508"/>
                <a:gd name="connsiteY3" fmla="*/ 1127 h 28299"/>
                <a:gd name="connsiteX4" fmla="*/ 15630 w 23508"/>
                <a:gd name="connsiteY4" fmla="*/ 4211 h 28299"/>
                <a:gd name="connsiteX5" fmla="*/ 22382 w 23508"/>
                <a:gd name="connsiteY5" fmla="*/ 15797 h 28299"/>
                <a:gd name="connsiteX6" fmla="*/ 19298 w 23508"/>
                <a:gd name="connsiteY6" fmla="*/ 27216 h 28299"/>
                <a:gd name="connsiteX7" fmla="*/ 15130 w 23508"/>
                <a:gd name="connsiteY7" fmla="*/ 28300 h 2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8299">
                  <a:moveTo>
                    <a:pt x="15130" y="28300"/>
                  </a:moveTo>
                  <a:cubicBezTo>
                    <a:pt x="12213" y="28300"/>
                    <a:pt x="9379" y="26799"/>
                    <a:pt x="7879" y="24132"/>
                  </a:cubicBezTo>
                  <a:lnTo>
                    <a:pt x="1127" y="12546"/>
                  </a:lnTo>
                  <a:cubicBezTo>
                    <a:pt x="-1207" y="8545"/>
                    <a:pt x="210" y="3377"/>
                    <a:pt x="4211" y="1127"/>
                  </a:cubicBezTo>
                  <a:cubicBezTo>
                    <a:pt x="8212" y="-1207"/>
                    <a:pt x="13380" y="210"/>
                    <a:pt x="15630" y="4211"/>
                  </a:cubicBezTo>
                  <a:lnTo>
                    <a:pt x="22382" y="15797"/>
                  </a:lnTo>
                  <a:cubicBezTo>
                    <a:pt x="24715" y="19798"/>
                    <a:pt x="23299" y="24965"/>
                    <a:pt x="19298" y="27216"/>
                  </a:cubicBezTo>
                  <a:cubicBezTo>
                    <a:pt x="17964" y="27966"/>
                    <a:pt x="16547" y="28300"/>
                    <a:pt x="15130" y="28300"/>
                  </a:cubicBezTo>
                  <a:close/>
                </a:path>
              </a:pathLst>
            </a:custGeom>
            <a:grpFill/>
            <a:ln w="8334" cap="flat">
              <a:noFill/>
              <a:prstDash val="solid"/>
              <a:miter/>
            </a:ln>
          </p:spPr>
          <p:txBody>
            <a:bodyPr rtlCol="0" anchor="ctr"/>
            <a:lstStyle/>
            <a:p>
              <a:endParaRPr lang="en-US"/>
            </a:p>
          </p:txBody>
        </p:sp>
        <p:sp>
          <p:nvSpPr>
            <p:cNvPr id="1906" name="Forma libre: forma 1905">
              <a:extLst>
                <a:ext uri="{FF2B5EF4-FFF2-40B4-BE49-F238E27FC236}">
                  <a16:creationId xmlns:a16="http://schemas.microsoft.com/office/drawing/2014/main" id="{450D2647-A31C-4031-B39C-BA62AB49FF9E}"/>
                </a:ext>
              </a:extLst>
            </p:cNvPr>
            <p:cNvSpPr/>
            <p:nvPr/>
          </p:nvSpPr>
          <p:spPr>
            <a:xfrm>
              <a:off x="7775528" y="4737904"/>
              <a:ext cx="16836" cy="30256"/>
            </a:xfrm>
            <a:custGeom>
              <a:avLst/>
              <a:gdLst>
                <a:gd name="connsiteX0" fmla="*/ 8418 w 16836"/>
                <a:gd name="connsiteY0" fmla="*/ 30257 h 30256"/>
                <a:gd name="connsiteX1" fmla="*/ 0 w 16836"/>
                <a:gd name="connsiteY1" fmla="*/ 21838 h 30256"/>
                <a:gd name="connsiteX2" fmla="*/ 0 w 16836"/>
                <a:gd name="connsiteY2" fmla="*/ 8419 h 30256"/>
                <a:gd name="connsiteX3" fmla="*/ 8418 w 16836"/>
                <a:gd name="connsiteY3" fmla="*/ 0 h 30256"/>
                <a:gd name="connsiteX4" fmla="*/ 16837 w 16836"/>
                <a:gd name="connsiteY4" fmla="*/ 8419 h 30256"/>
                <a:gd name="connsiteX5" fmla="*/ 16837 w 16836"/>
                <a:gd name="connsiteY5" fmla="*/ 21838 h 30256"/>
                <a:gd name="connsiteX6" fmla="*/ 8418 w 16836"/>
                <a:gd name="connsiteY6" fmla="*/ 30257 h 3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30256">
                  <a:moveTo>
                    <a:pt x="8418" y="30257"/>
                  </a:moveTo>
                  <a:cubicBezTo>
                    <a:pt x="3751" y="30257"/>
                    <a:pt x="0" y="26506"/>
                    <a:pt x="0" y="21838"/>
                  </a:cubicBezTo>
                  <a:lnTo>
                    <a:pt x="0" y="8419"/>
                  </a:lnTo>
                  <a:cubicBezTo>
                    <a:pt x="0" y="3751"/>
                    <a:pt x="3751" y="0"/>
                    <a:pt x="8418" y="0"/>
                  </a:cubicBezTo>
                  <a:cubicBezTo>
                    <a:pt x="13086" y="0"/>
                    <a:pt x="16837" y="3751"/>
                    <a:pt x="16837" y="8419"/>
                  </a:cubicBezTo>
                  <a:lnTo>
                    <a:pt x="16837" y="21838"/>
                  </a:lnTo>
                  <a:cubicBezTo>
                    <a:pt x="16754" y="26506"/>
                    <a:pt x="13003" y="30257"/>
                    <a:pt x="8418" y="30257"/>
                  </a:cubicBezTo>
                  <a:close/>
                </a:path>
              </a:pathLst>
            </a:custGeom>
            <a:grpFill/>
            <a:ln w="8334" cap="flat">
              <a:noFill/>
              <a:prstDash val="solid"/>
              <a:miter/>
            </a:ln>
          </p:spPr>
          <p:txBody>
            <a:bodyPr rtlCol="0" anchor="ctr"/>
            <a:lstStyle/>
            <a:p>
              <a:endParaRPr lang="en-US"/>
            </a:p>
          </p:txBody>
        </p:sp>
        <p:sp>
          <p:nvSpPr>
            <p:cNvPr id="1907" name="Forma libre: forma 1906">
              <a:extLst>
                <a:ext uri="{FF2B5EF4-FFF2-40B4-BE49-F238E27FC236}">
                  <a16:creationId xmlns:a16="http://schemas.microsoft.com/office/drawing/2014/main" id="{F2237B3F-F356-4EE5-BA5B-CB4ECC179161}"/>
                </a:ext>
              </a:extLst>
            </p:cNvPr>
            <p:cNvSpPr/>
            <p:nvPr/>
          </p:nvSpPr>
          <p:spPr>
            <a:xfrm>
              <a:off x="7775528" y="4791499"/>
              <a:ext cx="16836" cy="30256"/>
            </a:xfrm>
            <a:custGeom>
              <a:avLst/>
              <a:gdLst>
                <a:gd name="connsiteX0" fmla="*/ 8418 w 16836"/>
                <a:gd name="connsiteY0" fmla="*/ 30257 h 30256"/>
                <a:gd name="connsiteX1" fmla="*/ 0 w 16836"/>
                <a:gd name="connsiteY1" fmla="*/ 21838 h 30256"/>
                <a:gd name="connsiteX2" fmla="*/ 0 w 16836"/>
                <a:gd name="connsiteY2" fmla="*/ 8418 h 30256"/>
                <a:gd name="connsiteX3" fmla="*/ 8418 w 16836"/>
                <a:gd name="connsiteY3" fmla="*/ 0 h 30256"/>
                <a:gd name="connsiteX4" fmla="*/ 16837 w 16836"/>
                <a:gd name="connsiteY4" fmla="*/ 8418 h 30256"/>
                <a:gd name="connsiteX5" fmla="*/ 16837 w 16836"/>
                <a:gd name="connsiteY5" fmla="*/ 21838 h 30256"/>
                <a:gd name="connsiteX6" fmla="*/ 8418 w 16836"/>
                <a:gd name="connsiteY6" fmla="*/ 30257 h 3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30256">
                  <a:moveTo>
                    <a:pt x="8418" y="30257"/>
                  </a:moveTo>
                  <a:cubicBezTo>
                    <a:pt x="3751" y="30257"/>
                    <a:pt x="0" y="26506"/>
                    <a:pt x="0" y="21838"/>
                  </a:cubicBezTo>
                  <a:lnTo>
                    <a:pt x="0" y="8418"/>
                  </a:lnTo>
                  <a:cubicBezTo>
                    <a:pt x="0" y="3751"/>
                    <a:pt x="3751" y="0"/>
                    <a:pt x="8418" y="0"/>
                  </a:cubicBezTo>
                  <a:cubicBezTo>
                    <a:pt x="13086" y="0"/>
                    <a:pt x="16837" y="3751"/>
                    <a:pt x="16837" y="8418"/>
                  </a:cubicBezTo>
                  <a:lnTo>
                    <a:pt x="16837" y="21838"/>
                  </a:lnTo>
                  <a:cubicBezTo>
                    <a:pt x="16754" y="26506"/>
                    <a:pt x="13003" y="30257"/>
                    <a:pt x="8418" y="30257"/>
                  </a:cubicBezTo>
                  <a:close/>
                </a:path>
              </a:pathLst>
            </a:custGeom>
            <a:grpFill/>
            <a:ln w="8334" cap="flat">
              <a:noFill/>
              <a:prstDash val="solid"/>
              <a:miter/>
            </a:ln>
          </p:spPr>
          <p:txBody>
            <a:bodyPr rtlCol="0" anchor="ctr"/>
            <a:lstStyle/>
            <a:p>
              <a:endParaRPr lang="en-US"/>
            </a:p>
          </p:txBody>
        </p:sp>
        <p:sp>
          <p:nvSpPr>
            <p:cNvPr id="1908" name="Forma libre: forma 1907">
              <a:extLst>
                <a:ext uri="{FF2B5EF4-FFF2-40B4-BE49-F238E27FC236}">
                  <a16:creationId xmlns:a16="http://schemas.microsoft.com/office/drawing/2014/main" id="{FE741BDC-BAE2-4824-9AEC-BE4310B6A796}"/>
                </a:ext>
              </a:extLst>
            </p:cNvPr>
            <p:cNvSpPr/>
            <p:nvPr/>
          </p:nvSpPr>
          <p:spPr>
            <a:xfrm>
              <a:off x="7680797" y="4714355"/>
              <a:ext cx="23508" cy="28382"/>
            </a:xfrm>
            <a:custGeom>
              <a:avLst/>
              <a:gdLst>
                <a:gd name="connsiteX0" fmla="*/ 8379 w 23508"/>
                <a:gd name="connsiteY0" fmla="*/ 28383 h 28382"/>
                <a:gd name="connsiteX1" fmla="*/ 4211 w 23508"/>
                <a:gd name="connsiteY1" fmla="*/ 27216 h 28382"/>
                <a:gd name="connsiteX2" fmla="*/ 1127 w 23508"/>
                <a:gd name="connsiteY2" fmla="*/ 15797 h 28382"/>
                <a:gd name="connsiteX3" fmla="*/ 7879 w 23508"/>
                <a:gd name="connsiteY3" fmla="*/ 4211 h 28382"/>
                <a:gd name="connsiteX4" fmla="*/ 19298 w 23508"/>
                <a:gd name="connsiteY4" fmla="*/ 1127 h 28382"/>
                <a:gd name="connsiteX5" fmla="*/ 22382 w 23508"/>
                <a:gd name="connsiteY5" fmla="*/ 12546 h 28382"/>
                <a:gd name="connsiteX6" fmla="*/ 15630 w 23508"/>
                <a:gd name="connsiteY6" fmla="*/ 24132 h 28382"/>
                <a:gd name="connsiteX7" fmla="*/ 8379 w 23508"/>
                <a:gd name="connsiteY7" fmla="*/ 28383 h 2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8382">
                  <a:moveTo>
                    <a:pt x="8379" y="28383"/>
                  </a:moveTo>
                  <a:cubicBezTo>
                    <a:pt x="6962" y="28383"/>
                    <a:pt x="5545" y="28049"/>
                    <a:pt x="4211" y="27216"/>
                  </a:cubicBezTo>
                  <a:cubicBezTo>
                    <a:pt x="210" y="24882"/>
                    <a:pt x="-1207" y="19798"/>
                    <a:pt x="1127" y="15797"/>
                  </a:cubicBezTo>
                  <a:lnTo>
                    <a:pt x="7879" y="4211"/>
                  </a:lnTo>
                  <a:cubicBezTo>
                    <a:pt x="10212" y="210"/>
                    <a:pt x="15297" y="-1207"/>
                    <a:pt x="19298" y="1127"/>
                  </a:cubicBezTo>
                  <a:cubicBezTo>
                    <a:pt x="23299" y="3461"/>
                    <a:pt x="24715" y="8545"/>
                    <a:pt x="22382" y="12546"/>
                  </a:cubicBezTo>
                  <a:lnTo>
                    <a:pt x="15630" y="24132"/>
                  </a:lnTo>
                  <a:cubicBezTo>
                    <a:pt x="14130" y="26883"/>
                    <a:pt x="11296" y="28383"/>
                    <a:pt x="8379" y="28383"/>
                  </a:cubicBezTo>
                  <a:close/>
                </a:path>
              </a:pathLst>
            </a:custGeom>
            <a:grpFill/>
            <a:ln w="8334" cap="flat">
              <a:noFill/>
              <a:prstDash val="solid"/>
              <a:miter/>
            </a:ln>
          </p:spPr>
          <p:txBody>
            <a:bodyPr rtlCol="0" anchor="ctr"/>
            <a:lstStyle/>
            <a:p>
              <a:endParaRPr lang="en-US"/>
            </a:p>
          </p:txBody>
        </p:sp>
        <p:sp>
          <p:nvSpPr>
            <p:cNvPr id="1909" name="Forma libre: forma 1908">
              <a:extLst>
                <a:ext uri="{FF2B5EF4-FFF2-40B4-BE49-F238E27FC236}">
                  <a16:creationId xmlns:a16="http://schemas.microsoft.com/office/drawing/2014/main" id="{5D43EF45-ECBC-4D6A-B91B-09DF02D6EB2A}"/>
                </a:ext>
              </a:extLst>
            </p:cNvPr>
            <p:cNvSpPr/>
            <p:nvPr/>
          </p:nvSpPr>
          <p:spPr>
            <a:xfrm>
              <a:off x="7654041" y="4760782"/>
              <a:ext cx="23508" cy="28383"/>
            </a:xfrm>
            <a:custGeom>
              <a:avLst/>
              <a:gdLst>
                <a:gd name="connsiteX0" fmla="*/ 8379 w 23508"/>
                <a:gd name="connsiteY0" fmla="*/ 28383 h 28383"/>
                <a:gd name="connsiteX1" fmla="*/ 4211 w 23508"/>
                <a:gd name="connsiteY1" fmla="*/ 27216 h 28383"/>
                <a:gd name="connsiteX2" fmla="*/ 1127 w 23508"/>
                <a:gd name="connsiteY2" fmla="*/ 15797 h 28383"/>
                <a:gd name="connsiteX3" fmla="*/ 7879 w 23508"/>
                <a:gd name="connsiteY3" fmla="*/ 4211 h 28383"/>
                <a:gd name="connsiteX4" fmla="*/ 19298 w 23508"/>
                <a:gd name="connsiteY4" fmla="*/ 1127 h 28383"/>
                <a:gd name="connsiteX5" fmla="*/ 22382 w 23508"/>
                <a:gd name="connsiteY5" fmla="*/ 12546 h 28383"/>
                <a:gd name="connsiteX6" fmla="*/ 15630 w 23508"/>
                <a:gd name="connsiteY6" fmla="*/ 24132 h 28383"/>
                <a:gd name="connsiteX7" fmla="*/ 8379 w 23508"/>
                <a:gd name="connsiteY7" fmla="*/ 28383 h 2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8383">
                  <a:moveTo>
                    <a:pt x="8379" y="28383"/>
                  </a:moveTo>
                  <a:cubicBezTo>
                    <a:pt x="6962" y="28383"/>
                    <a:pt x="5545" y="28050"/>
                    <a:pt x="4211" y="27216"/>
                  </a:cubicBezTo>
                  <a:cubicBezTo>
                    <a:pt x="210" y="24882"/>
                    <a:pt x="-1207" y="19798"/>
                    <a:pt x="1127" y="15797"/>
                  </a:cubicBezTo>
                  <a:lnTo>
                    <a:pt x="7879" y="4211"/>
                  </a:lnTo>
                  <a:cubicBezTo>
                    <a:pt x="10212" y="210"/>
                    <a:pt x="15297" y="-1207"/>
                    <a:pt x="19298" y="1127"/>
                  </a:cubicBezTo>
                  <a:cubicBezTo>
                    <a:pt x="23298" y="3461"/>
                    <a:pt x="24716" y="8545"/>
                    <a:pt x="22382" y="12546"/>
                  </a:cubicBezTo>
                  <a:lnTo>
                    <a:pt x="15630" y="24132"/>
                  </a:lnTo>
                  <a:cubicBezTo>
                    <a:pt x="14047" y="26883"/>
                    <a:pt x="11213" y="28383"/>
                    <a:pt x="8379" y="28383"/>
                  </a:cubicBezTo>
                  <a:close/>
                </a:path>
              </a:pathLst>
            </a:custGeom>
            <a:grpFill/>
            <a:ln w="8334" cap="flat">
              <a:noFill/>
              <a:prstDash val="solid"/>
              <a:miter/>
            </a:ln>
          </p:spPr>
          <p:txBody>
            <a:bodyPr rtlCol="0" anchor="ctr"/>
            <a:lstStyle/>
            <a:p>
              <a:endParaRPr lang="en-US"/>
            </a:p>
          </p:txBody>
        </p:sp>
        <p:sp>
          <p:nvSpPr>
            <p:cNvPr id="1910" name="Forma libre: forma 1909">
              <a:extLst>
                <a:ext uri="{FF2B5EF4-FFF2-40B4-BE49-F238E27FC236}">
                  <a16:creationId xmlns:a16="http://schemas.microsoft.com/office/drawing/2014/main" id="{EDEEFE62-A3AA-4F3B-A9A3-69BBDC38E7AC}"/>
                </a:ext>
              </a:extLst>
            </p:cNvPr>
            <p:cNvSpPr/>
            <p:nvPr/>
          </p:nvSpPr>
          <p:spPr>
            <a:xfrm>
              <a:off x="7611449" y="4650008"/>
              <a:ext cx="28343" cy="23465"/>
            </a:xfrm>
            <a:custGeom>
              <a:avLst/>
              <a:gdLst>
                <a:gd name="connsiteX0" fmla="*/ 8379 w 28343"/>
                <a:gd name="connsiteY0" fmla="*/ 23465 h 23465"/>
                <a:gd name="connsiteX1" fmla="*/ 1127 w 28343"/>
                <a:gd name="connsiteY1" fmla="*/ 19298 h 23465"/>
                <a:gd name="connsiteX2" fmla="*/ 4211 w 28343"/>
                <a:gd name="connsiteY2" fmla="*/ 7879 h 23465"/>
                <a:gd name="connsiteX3" fmla="*/ 15797 w 28343"/>
                <a:gd name="connsiteY3" fmla="*/ 1127 h 23465"/>
                <a:gd name="connsiteX4" fmla="*/ 27216 w 28343"/>
                <a:gd name="connsiteY4" fmla="*/ 4211 h 23465"/>
                <a:gd name="connsiteX5" fmla="*/ 24132 w 28343"/>
                <a:gd name="connsiteY5" fmla="*/ 15630 h 23465"/>
                <a:gd name="connsiteX6" fmla="*/ 12546 w 28343"/>
                <a:gd name="connsiteY6" fmla="*/ 22382 h 23465"/>
                <a:gd name="connsiteX7" fmla="*/ 8379 w 28343"/>
                <a:gd name="connsiteY7" fmla="*/ 23465 h 2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43" h="23465">
                  <a:moveTo>
                    <a:pt x="8379" y="23465"/>
                  </a:moveTo>
                  <a:cubicBezTo>
                    <a:pt x="5461" y="23465"/>
                    <a:pt x="2627" y="21965"/>
                    <a:pt x="1127" y="19298"/>
                  </a:cubicBezTo>
                  <a:cubicBezTo>
                    <a:pt x="-1207" y="15297"/>
                    <a:pt x="210" y="10129"/>
                    <a:pt x="4211" y="7879"/>
                  </a:cubicBezTo>
                  <a:lnTo>
                    <a:pt x="15797" y="1127"/>
                  </a:lnTo>
                  <a:cubicBezTo>
                    <a:pt x="19798" y="-1207"/>
                    <a:pt x="24966" y="210"/>
                    <a:pt x="27216" y="4211"/>
                  </a:cubicBezTo>
                  <a:cubicBezTo>
                    <a:pt x="29550" y="8212"/>
                    <a:pt x="28133" y="13380"/>
                    <a:pt x="24132" y="15630"/>
                  </a:cubicBezTo>
                  <a:lnTo>
                    <a:pt x="12546" y="22382"/>
                  </a:lnTo>
                  <a:cubicBezTo>
                    <a:pt x="11296" y="23048"/>
                    <a:pt x="9796" y="23465"/>
                    <a:pt x="8379" y="23465"/>
                  </a:cubicBezTo>
                  <a:close/>
                </a:path>
              </a:pathLst>
            </a:custGeom>
            <a:grpFill/>
            <a:ln w="8334" cap="flat">
              <a:noFill/>
              <a:prstDash val="solid"/>
              <a:miter/>
            </a:ln>
          </p:spPr>
          <p:txBody>
            <a:bodyPr rtlCol="0" anchor="ctr"/>
            <a:lstStyle/>
            <a:p>
              <a:endParaRPr lang="en-US"/>
            </a:p>
          </p:txBody>
        </p:sp>
        <p:sp>
          <p:nvSpPr>
            <p:cNvPr id="1911" name="Forma libre: forma 1910">
              <a:extLst>
                <a:ext uri="{FF2B5EF4-FFF2-40B4-BE49-F238E27FC236}">
                  <a16:creationId xmlns:a16="http://schemas.microsoft.com/office/drawing/2014/main" id="{6593103A-95AE-47EB-9953-15896805A0E0}"/>
                </a:ext>
              </a:extLst>
            </p:cNvPr>
            <p:cNvSpPr/>
            <p:nvPr/>
          </p:nvSpPr>
          <p:spPr>
            <a:xfrm>
              <a:off x="7565022" y="4676764"/>
              <a:ext cx="28343" cy="23465"/>
            </a:xfrm>
            <a:custGeom>
              <a:avLst/>
              <a:gdLst>
                <a:gd name="connsiteX0" fmla="*/ 8379 w 28343"/>
                <a:gd name="connsiteY0" fmla="*/ 23465 h 23465"/>
                <a:gd name="connsiteX1" fmla="*/ 1127 w 28343"/>
                <a:gd name="connsiteY1" fmla="*/ 19298 h 23465"/>
                <a:gd name="connsiteX2" fmla="*/ 4211 w 28343"/>
                <a:gd name="connsiteY2" fmla="*/ 7879 h 23465"/>
                <a:gd name="connsiteX3" fmla="*/ 15797 w 28343"/>
                <a:gd name="connsiteY3" fmla="*/ 1127 h 23465"/>
                <a:gd name="connsiteX4" fmla="*/ 27216 w 28343"/>
                <a:gd name="connsiteY4" fmla="*/ 4211 h 23465"/>
                <a:gd name="connsiteX5" fmla="*/ 24132 w 28343"/>
                <a:gd name="connsiteY5" fmla="*/ 15630 h 23465"/>
                <a:gd name="connsiteX6" fmla="*/ 12546 w 28343"/>
                <a:gd name="connsiteY6" fmla="*/ 22382 h 23465"/>
                <a:gd name="connsiteX7" fmla="*/ 8379 w 28343"/>
                <a:gd name="connsiteY7" fmla="*/ 23465 h 2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43" h="23465">
                  <a:moveTo>
                    <a:pt x="8379" y="23465"/>
                  </a:moveTo>
                  <a:cubicBezTo>
                    <a:pt x="5461" y="23465"/>
                    <a:pt x="2627" y="21965"/>
                    <a:pt x="1127" y="19298"/>
                  </a:cubicBezTo>
                  <a:cubicBezTo>
                    <a:pt x="-1207" y="15297"/>
                    <a:pt x="210" y="10129"/>
                    <a:pt x="4211" y="7879"/>
                  </a:cubicBezTo>
                  <a:lnTo>
                    <a:pt x="15797" y="1127"/>
                  </a:lnTo>
                  <a:cubicBezTo>
                    <a:pt x="19798" y="-1207"/>
                    <a:pt x="24966" y="210"/>
                    <a:pt x="27216" y="4211"/>
                  </a:cubicBezTo>
                  <a:cubicBezTo>
                    <a:pt x="29550" y="8212"/>
                    <a:pt x="28133" y="13380"/>
                    <a:pt x="24132" y="15630"/>
                  </a:cubicBezTo>
                  <a:lnTo>
                    <a:pt x="12546" y="22382"/>
                  </a:lnTo>
                  <a:cubicBezTo>
                    <a:pt x="11296" y="23132"/>
                    <a:pt x="9879" y="23465"/>
                    <a:pt x="8379" y="23465"/>
                  </a:cubicBezTo>
                  <a:close/>
                </a:path>
              </a:pathLst>
            </a:custGeom>
            <a:grpFill/>
            <a:ln w="8334" cap="flat">
              <a:noFill/>
              <a:prstDash val="solid"/>
              <a:miter/>
            </a:ln>
          </p:spPr>
          <p:txBody>
            <a:bodyPr rtlCol="0" anchor="ctr"/>
            <a:lstStyle/>
            <a:p>
              <a:endParaRPr lang="en-US"/>
            </a:p>
          </p:txBody>
        </p:sp>
        <p:sp>
          <p:nvSpPr>
            <p:cNvPr id="1912" name="Forma libre: forma 1911">
              <a:extLst>
                <a:ext uri="{FF2B5EF4-FFF2-40B4-BE49-F238E27FC236}">
                  <a16:creationId xmlns:a16="http://schemas.microsoft.com/office/drawing/2014/main" id="{99EC748B-A737-496F-A4A1-F75F713DD82B}"/>
                </a:ext>
              </a:extLst>
            </p:cNvPr>
            <p:cNvSpPr/>
            <p:nvPr/>
          </p:nvSpPr>
          <p:spPr>
            <a:xfrm>
              <a:off x="7586070" y="4561866"/>
              <a:ext cx="30256" cy="16837"/>
            </a:xfrm>
            <a:custGeom>
              <a:avLst/>
              <a:gdLst>
                <a:gd name="connsiteX0" fmla="*/ 21838 w 30256"/>
                <a:gd name="connsiteY0" fmla="*/ 16837 h 16837"/>
                <a:gd name="connsiteX1" fmla="*/ 8419 w 30256"/>
                <a:gd name="connsiteY1" fmla="*/ 16837 h 16837"/>
                <a:gd name="connsiteX2" fmla="*/ 0 w 30256"/>
                <a:gd name="connsiteY2" fmla="*/ 8419 h 16837"/>
                <a:gd name="connsiteX3" fmla="*/ 8419 w 30256"/>
                <a:gd name="connsiteY3" fmla="*/ 0 h 16837"/>
                <a:gd name="connsiteX4" fmla="*/ 21838 w 30256"/>
                <a:gd name="connsiteY4" fmla="*/ 0 h 16837"/>
                <a:gd name="connsiteX5" fmla="*/ 30257 w 30256"/>
                <a:gd name="connsiteY5" fmla="*/ 8419 h 16837"/>
                <a:gd name="connsiteX6" fmla="*/ 21838 w 30256"/>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7">
                  <a:moveTo>
                    <a:pt x="21838" y="16837"/>
                  </a:moveTo>
                  <a:lnTo>
                    <a:pt x="8419" y="16837"/>
                  </a:lnTo>
                  <a:cubicBezTo>
                    <a:pt x="3751" y="16837"/>
                    <a:pt x="0" y="13086"/>
                    <a:pt x="0" y="8419"/>
                  </a:cubicBezTo>
                  <a:cubicBezTo>
                    <a:pt x="0" y="3751"/>
                    <a:pt x="3751" y="0"/>
                    <a:pt x="8419" y="0"/>
                  </a:cubicBezTo>
                  <a:lnTo>
                    <a:pt x="21838" y="0"/>
                  </a:lnTo>
                  <a:cubicBezTo>
                    <a:pt x="26506" y="0"/>
                    <a:pt x="30257" y="3751"/>
                    <a:pt x="30257" y="8419"/>
                  </a:cubicBezTo>
                  <a:cubicBezTo>
                    <a:pt x="30257" y="13086"/>
                    <a:pt x="26422" y="16837"/>
                    <a:pt x="21838" y="16837"/>
                  </a:cubicBezTo>
                  <a:close/>
                </a:path>
              </a:pathLst>
            </a:custGeom>
            <a:grpFill/>
            <a:ln w="8334" cap="flat">
              <a:noFill/>
              <a:prstDash val="solid"/>
              <a:miter/>
            </a:ln>
          </p:spPr>
          <p:txBody>
            <a:bodyPr rtlCol="0" anchor="ctr"/>
            <a:lstStyle/>
            <a:p>
              <a:endParaRPr lang="en-US"/>
            </a:p>
          </p:txBody>
        </p:sp>
        <p:sp>
          <p:nvSpPr>
            <p:cNvPr id="1913" name="Forma libre: forma 1912">
              <a:extLst>
                <a:ext uri="{FF2B5EF4-FFF2-40B4-BE49-F238E27FC236}">
                  <a16:creationId xmlns:a16="http://schemas.microsoft.com/office/drawing/2014/main" id="{E8EC4D07-3D53-4C3D-BBEB-00040978722C}"/>
                </a:ext>
              </a:extLst>
            </p:cNvPr>
            <p:cNvSpPr/>
            <p:nvPr/>
          </p:nvSpPr>
          <p:spPr>
            <a:xfrm>
              <a:off x="7532475" y="4561866"/>
              <a:ext cx="30256" cy="16837"/>
            </a:xfrm>
            <a:custGeom>
              <a:avLst/>
              <a:gdLst>
                <a:gd name="connsiteX0" fmla="*/ 21838 w 30256"/>
                <a:gd name="connsiteY0" fmla="*/ 16837 h 16837"/>
                <a:gd name="connsiteX1" fmla="*/ 8418 w 30256"/>
                <a:gd name="connsiteY1" fmla="*/ 16837 h 16837"/>
                <a:gd name="connsiteX2" fmla="*/ 0 w 30256"/>
                <a:gd name="connsiteY2" fmla="*/ 8419 h 16837"/>
                <a:gd name="connsiteX3" fmla="*/ 8418 w 30256"/>
                <a:gd name="connsiteY3" fmla="*/ 0 h 16837"/>
                <a:gd name="connsiteX4" fmla="*/ 21838 w 30256"/>
                <a:gd name="connsiteY4" fmla="*/ 0 h 16837"/>
                <a:gd name="connsiteX5" fmla="*/ 30256 w 30256"/>
                <a:gd name="connsiteY5" fmla="*/ 8419 h 16837"/>
                <a:gd name="connsiteX6" fmla="*/ 21838 w 30256"/>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7">
                  <a:moveTo>
                    <a:pt x="21838" y="16837"/>
                  </a:moveTo>
                  <a:lnTo>
                    <a:pt x="8418" y="16837"/>
                  </a:lnTo>
                  <a:cubicBezTo>
                    <a:pt x="3751" y="16837"/>
                    <a:pt x="0" y="13086"/>
                    <a:pt x="0" y="8419"/>
                  </a:cubicBezTo>
                  <a:cubicBezTo>
                    <a:pt x="0" y="3751"/>
                    <a:pt x="3751" y="0"/>
                    <a:pt x="8418" y="0"/>
                  </a:cubicBezTo>
                  <a:lnTo>
                    <a:pt x="21838" y="0"/>
                  </a:lnTo>
                  <a:cubicBezTo>
                    <a:pt x="26506" y="0"/>
                    <a:pt x="30256" y="3751"/>
                    <a:pt x="30256" y="8419"/>
                  </a:cubicBezTo>
                  <a:cubicBezTo>
                    <a:pt x="30256" y="13086"/>
                    <a:pt x="26422" y="16837"/>
                    <a:pt x="21838" y="16837"/>
                  </a:cubicBezTo>
                  <a:close/>
                </a:path>
              </a:pathLst>
            </a:custGeom>
            <a:grpFill/>
            <a:ln w="8334" cap="flat">
              <a:noFill/>
              <a:prstDash val="solid"/>
              <a:miter/>
            </a:ln>
          </p:spPr>
          <p:txBody>
            <a:bodyPr rtlCol="0" anchor="ctr"/>
            <a:lstStyle/>
            <a:p>
              <a:endParaRPr lang="en-US"/>
            </a:p>
          </p:txBody>
        </p:sp>
        <p:sp>
          <p:nvSpPr>
            <p:cNvPr id="1914" name="Forma libre: forma 1913">
              <a:extLst>
                <a:ext uri="{FF2B5EF4-FFF2-40B4-BE49-F238E27FC236}">
                  <a16:creationId xmlns:a16="http://schemas.microsoft.com/office/drawing/2014/main" id="{DA5A6E24-3D7A-492D-855E-FD7FDD75B188}"/>
                </a:ext>
              </a:extLst>
            </p:cNvPr>
            <p:cNvSpPr/>
            <p:nvPr/>
          </p:nvSpPr>
          <p:spPr>
            <a:xfrm>
              <a:off x="7611532" y="4467135"/>
              <a:ext cx="28343" cy="23548"/>
            </a:xfrm>
            <a:custGeom>
              <a:avLst/>
              <a:gdLst>
                <a:gd name="connsiteX0" fmla="*/ 19964 w 28343"/>
                <a:gd name="connsiteY0" fmla="*/ 23549 h 23548"/>
                <a:gd name="connsiteX1" fmla="*/ 15797 w 28343"/>
                <a:gd name="connsiteY1" fmla="*/ 22382 h 23548"/>
                <a:gd name="connsiteX2" fmla="*/ 4211 w 28343"/>
                <a:gd name="connsiteY2" fmla="*/ 15630 h 23548"/>
                <a:gd name="connsiteX3" fmla="*/ 1127 w 28343"/>
                <a:gd name="connsiteY3" fmla="*/ 4211 h 23548"/>
                <a:gd name="connsiteX4" fmla="*/ 12546 w 28343"/>
                <a:gd name="connsiteY4" fmla="*/ 1127 h 23548"/>
                <a:gd name="connsiteX5" fmla="*/ 24132 w 28343"/>
                <a:gd name="connsiteY5" fmla="*/ 7879 h 23548"/>
                <a:gd name="connsiteX6" fmla="*/ 27216 w 28343"/>
                <a:gd name="connsiteY6" fmla="*/ 19298 h 23548"/>
                <a:gd name="connsiteX7" fmla="*/ 19964 w 28343"/>
                <a:gd name="connsiteY7" fmla="*/ 23549 h 2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43" h="23548">
                  <a:moveTo>
                    <a:pt x="19964" y="23549"/>
                  </a:moveTo>
                  <a:cubicBezTo>
                    <a:pt x="18547" y="23549"/>
                    <a:pt x="17131" y="23215"/>
                    <a:pt x="15797" y="22382"/>
                  </a:cubicBezTo>
                  <a:lnTo>
                    <a:pt x="4211" y="15630"/>
                  </a:lnTo>
                  <a:cubicBezTo>
                    <a:pt x="210" y="13296"/>
                    <a:pt x="-1207" y="8212"/>
                    <a:pt x="1127" y="4211"/>
                  </a:cubicBezTo>
                  <a:cubicBezTo>
                    <a:pt x="3461" y="210"/>
                    <a:pt x="8545" y="-1207"/>
                    <a:pt x="12546" y="1127"/>
                  </a:cubicBezTo>
                  <a:lnTo>
                    <a:pt x="24132" y="7879"/>
                  </a:lnTo>
                  <a:cubicBezTo>
                    <a:pt x="28133" y="10212"/>
                    <a:pt x="29550" y="15297"/>
                    <a:pt x="27216" y="19298"/>
                  </a:cubicBezTo>
                  <a:cubicBezTo>
                    <a:pt x="25632" y="22048"/>
                    <a:pt x="22798" y="23549"/>
                    <a:pt x="19964" y="23549"/>
                  </a:cubicBezTo>
                  <a:close/>
                </a:path>
              </a:pathLst>
            </a:custGeom>
            <a:grpFill/>
            <a:ln w="8334" cap="flat">
              <a:noFill/>
              <a:prstDash val="solid"/>
              <a:miter/>
            </a:ln>
          </p:spPr>
          <p:txBody>
            <a:bodyPr rtlCol="0" anchor="ctr"/>
            <a:lstStyle/>
            <a:p>
              <a:endParaRPr lang="en-US"/>
            </a:p>
          </p:txBody>
        </p:sp>
        <p:sp>
          <p:nvSpPr>
            <p:cNvPr id="1915" name="Forma libre: forma 1914">
              <a:extLst>
                <a:ext uri="{FF2B5EF4-FFF2-40B4-BE49-F238E27FC236}">
                  <a16:creationId xmlns:a16="http://schemas.microsoft.com/office/drawing/2014/main" id="{1A4E7060-7E77-40EA-8B4A-F4669677C1FC}"/>
                </a:ext>
              </a:extLst>
            </p:cNvPr>
            <p:cNvSpPr/>
            <p:nvPr/>
          </p:nvSpPr>
          <p:spPr>
            <a:xfrm>
              <a:off x="7565106" y="4440380"/>
              <a:ext cx="28343" cy="23548"/>
            </a:xfrm>
            <a:custGeom>
              <a:avLst/>
              <a:gdLst>
                <a:gd name="connsiteX0" fmla="*/ 19964 w 28343"/>
                <a:gd name="connsiteY0" fmla="*/ 23549 h 23548"/>
                <a:gd name="connsiteX1" fmla="*/ 15797 w 28343"/>
                <a:gd name="connsiteY1" fmla="*/ 22382 h 23548"/>
                <a:gd name="connsiteX2" fmla="*/ 4211 w 28343"/>
                <a:gd name="connsiteY2" fmla="*/ 15630 h 23548"/>
                <a:gd name="connsiteX3" fmla="*/ 1127 w 28343"/>
                <a:gd name="connsiteY3" fmla="*/ 4211 h 23548"/>
                <a:gd name="connsiteX4" fmla="*/ 12546 w 28343"/>
                <a:gd name="connsiteY4" fmla="*/ 1127 h 23548"/>
                <a:gd name="connsiteX5" fmla="*/ 24132 w 28343"/>
                <a:gd name="connsiteY5" fmla="*/ 7878 h 23548"/>
                <a:gd name="connsiteX6" fmla="*/ 27216 w 28343"/>
                <a:gd name="connsiteY6" fmla="*/ 19298 h 23548"/>
                <a:gd name="connsiteX7" fmla="*/ 19964 w 28343"/>
                <a:gd name="connsiteY7" fmla="*/ 23549 h 2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43" h="23548">
                  <a:moveTo>
                    <a:pt x="19964" y="23549"/>
                  </a:moveTo>
                  <a:cubicBezTo>
                    <a:pt x="18547" y="23549"/>
                    <a:pt x="17131" y="23215"/>
                    <a:pt x="15797" y="22382"/>
                  </a:cubicBezTo>
                  <a:lnTo>
                    <a:pt x="4211" y="15630"/>
                  </a:lnTo>
                  <a:cubicBezTo>
                    <a:pt x="210" y="13297"/>
                    <a:pt x="-1207" y="8212"/>
                    <a:pt x="1127" y="4211"/>
                  </a:cubicBezTo>
                  <a:cubicBezTo>
                    <a:pt x="3461" y="210"/>
                    <a:pt x="8545" y="-1207"/>
                    <a:pt x="12546" y="1127"/>
                  </a:cubicBezTo>
                  <a:lnTo>
                    <a:pt x="24132" y="7878"/>
                  </a:lnTo>
                  <a:cubicBezTo>
                    <a:pt x="28133" y="10213"/>
                    <a:pt x="29550" y="15297"/>
                    <a:pt x="27216" y="19298"/>
                  </a:cubicBezTo>
                  <a:cubicBezTo>
                    <a:pt x="25632" y="22048"/>
                    <a:pt x="22882" y="23549"/>
                    <a:pt x="19964" y="23549"/>
                  </a:cubicBezTo>
                  <a:close/>
                </a:path>
              </a:pathLst>
            </a:custGeom>
            <a:grpFill/>
            <a:ln w="8334" cap="flat">
              <a:noFill/>
              <a:prstDash val="solid"/>
              <a:miter/>
            </a:ln>
          </p:spPr>
          <p:txBody>
            <a:bodyPr rtlCol="0" anchor="ctr"/>
            <a:lstStyle/>
            <a:p>
              <a:endParaRPr lang="en-US"/>
            </a:p>
          </p:txBody>
        </p:sp>
        <p:sp>
          <p:nvSpPr>
            <p:cNvPr id="1916" name="Forma libre: forma 1915">
              <a:extLst>
                <a:ext uri="{FF2B5EF4-FFF2-40B4-BE49-F238E27FC236}">
                  <a16:creationId xmlns:a16="http://schemas.microsoft.com/office/drawing/2014/main" id="{9D34C425-7C19-435D-B028-803ED3A9DDB8}"/>
                </a:ext>
              </a:extLst>
            </p:cNvPr>
            <p:cNvSpPr/>
            <p:nvPr/>
          </p:nvSpPr>
          <p:spPr>
            <a:xfrm>
              <a:off x="7680797" y="4397871"/>
              <a:ext cx="23508" cy="28382"/>
            </a:xfrm>
            <a:custGeom>
              <a:avLst/>
              <a:gdLst>
                <a:gd name="connsiteX0" fmla="*/ 15130 w 23508"/>
                <a:gd name="connsiteY0" fmla="*/ 28383 h 28382"/>
                <a:gd name="connsiteX1" fmla="*/ 7879 w 23508"/>
                <a:gd name="connsiteY1" fmla="*/ 24215 h 28382"/>
                <a:gd name="connsiteX2" fmla="*/ 1127 w 23508"/>
                <a:gd name="connsiteY2" fmla="*/ 12629 h 28382"/>
                <a:gd name="connsiteX3" fmla="*/ 4211 w 23508"/>
                <a:gd name="connsiteY3" fmla="*/ 1127 h 28382"/>
                <a:gd name="connsiteX4" fmla="*/ 15630 w 23508"/>
                <a:gd name="connsiteY4" fmla="*/ 4211 h 28382"/>
                <a:gd name="connsiteX5" fmla="*/ 22382 w 23508"/>
                <a:gd name="connsiteY5" fmla="*/ 15797 h 28382"/>
                <a:gd name="connsiteX6" fmla="*/ 19298 w 23508"/>
                <a:gd name="connsiteY6" fmla="*/ 27299 h 28382"/>
                <a:gd name="connsiteX7" fmla="*/ 15130 w 23508"/>
                <a:gd name="connsiteY7" fmla="*/ 28383 h 2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8382">
                  <a:moveTo>
                    <a:pt x="15130" y="28383"/>
                  </a:moveTo>
                  <a:cubicBezTo>
                    <a:pt x="12213" y="28383"/>
                    <a:pt x="9379" y="26883"/>
                    <a:pt x="7879" y="24215"/>
                  </a:cubicBezTo>
                  <a:lnTo>
                    <a:pt x="1127" y="12629"/>
                  </a:lnTo>
                  <a:cubicBezTo>
                    <a:pt x="-1207" y="8629"/>
                    <a:pt x="210" y="3461"/>
                    <a:pt x="4211" y="1127"/>
                  </a:cubicBezTo>
                  <a:cubicBezTo>
                    <a:pt x="8212" y="-1207"/>
                    <a:pt x="13380" y="210"/>
                    <a:pt x="15630" y="4211"/>
                  </a:cubicBezTo>
                  <a:lnTo>
                    <a:pt x="22382" y="15797"/>
                  </a:lnTo>
                  <a:cubicBezTo>
                    <a:pt x="24715" y="19798"/>
                    <a:pt x="23299" y="24965"/>
                    <a:pt x="19298" y="27299"/>
                  </a:cubicBezTo>
                  <a:cubicBezTo>
                    <a:pt x="17964" y="28049"/>
                    <a:pt x="16547" y="28383"/>
                    <a:pt x="15130" y="28383"/>
                  </a:cubicBezTo>
                  <a:close/>
                </a:path>
              </a:pathLst>
            </a:custGeom>
            <a:grpFill/>
            <a:ln w="8334" cap="flat">
              <a:noFill/>
              <a:prstDash val="solid"/>
              <a:miter/>
            </a:ln>
          </p:spPr>
          <p:txBody>
            <a:bodyPr rtlCol="0" anchor="ctr"/>
            <a:lstStyle/>
            <a:p>
              <a:endParaRPr lang="en-US"/>
            </a:p>
          </p:txBody>
        </p:sp>
        <p:sp>
          <p:nvSpPr>
            <p:cNvPr id="1917" name="Forma libre: forma 1916">
              <a:extLst>
                <a:ext uri="{FF2B5EF4-FFF2-40B4-BE49-F238E27FC236}">
                  <a16:creationId xmlns:a16="http://schemas.microsoft.com/office/drawing/2014/main" id="{53635E6B-1D68-4D46-9C90-EA5634069F51}"/>
                </a:ext>
              </a:extLst>
            </p:cNvPr>
            <p:cNvSpPr/>
            <p:nvPr/>
          </p:nvSpPr>
          <p:spPr>
            <a:xfrm>
              <a:off x="7653958" y="4351444"/>
              <a:ext cx="23508" cy="28382"/>
            </a:xfrm>
            <a:custGeom>
              <a:avLst/>
              <a:gdLst>
                <a:gd name="connsiteX0" fmla="*/ 15130 w 23508"/>
                <a:gd name="connsiteY0" fmla="*/ 28383 h 28382"/>
                <a:gd name="connsiteX1" fmla="*/ 7879 w 23508"/>
                <a:gd name="connsiteY1" fmla="*/ 24215 h 28382"/>
                <a:gd name="connsiteX2" fmla="*/ 1127 w 23508"/>
                <a:gd name="connsiteY2" fmla="*/ 12630 h 28382"/>
                <a:gd name="connsiteX3" fmla="*/ 4211 w 23508"/>
                <a:gd name="connsiteY3" fmla="*/ 1127 h 28382"/>
                <a:gd name="connsiteX4" fmla="*/ 15630 w 23508"/>
                <a:gd name="connsiteY4" fmla="*/ 4211 h 28382"/>
                <a:gd name="connsiteX5" fmla="*/ 22382 w 23508"/>
                <a:gd name="connsiteY5" fmla="*/ 15797 h 28382"/>
                <a:gd name="connsiteX6" fmla="*/ 19298 w 23508"/>
                <a:gd name="connsiteY6" fmla="*/ 27299 h 28382"/>
                <a:gd name="connsiteX7" fmla="*/ 15130 w 23508"/>
                <a:gd name="connsiteY7" fmla="*/ 28383 h 2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8382">
                  <a:moveTo>
                    <a:pt x="15130" y="28383"/>
                  </a:moveTo>
                  <a:cubicBezTo>
                    <a:pt x="12213" y="28383"/>
                    <a:pt x="9379" y="26883"/>
                    <a:pt x="7879" y="24215"/>
                  </a:cubicBezTo>
                  <a:lnTo>
                    <a:pt x="1127" y="12630"/>
                  </a:lnTo>
                  <a:cubicBezTo>
                    <a:pt x="-1207" y="8629"/>
                    <a:pt x="210" y="3461"/>
                    <a:pt x="4211" y="1127"/>
                  </a:cubicBezTo>
                  <a:cubicBezTo>
                    <a:pt x="8212" y="-1207"/>
                    <a:pt x="13380" y="210"/>
                    <a:pt x="15630" y="4211"/>
                  </a:cubicBezTo>
                  <a:lnTo>
                    <a:pt x="22382" y="15797"/>
                  </a:lnTo>
                  <a:cubicBezTo>
                    <a:pt x="24715" y="19798"/>
                    <a:pt x="23299" y="24965"/>
                    <a:pt x="19298" y="27299"/>
                  </a:cubicBezTo>
                  <a:cubicBezTo>
                    <a:pt x="18047" y="28049"/>
                    <a:pt x="16547" y="28383"/>
                    <a:pt x="15130" y="28383"/>
                  </a:cubicBezTo>
                  <a:close/>
                </a:path>
              </a:pathLst>
            </a:custGeom>
            <a:grpFill/>
            <a:ln w="8334" cap="flat">
              <a:noFill/>
              <a:prstDash val="solid"/>
              <a:miter/>
            </a:ln>
          </p:spPr>
          <p:txBody>
            <a:bodyPr rtlCol="0" anchor="ctr"/>
            <a:lstStyle/>
            <a:p>
              <a:endParaRPr lang="en-US"/>
            </a:p>
          </p:txBody>
        </p:sp>
      </p:grpSp>
      <p:grpSp>
        <p:nvGrpSpPr>
          <p:cNvPr id="1918" name="Gráfico 5">
            <a:extLst>
              <a:ext uri="{FF2B5EF4-FFF2-40B4-BE49-F238E27FC236}">
                <a16:creationId xmlns:a16="http://schemas.microsoft.com/office/drawing/2014/main" id="{8E5D9F30-134C-4BCA-921A-6E7909250887}"/>
              </a:ext>
            </a:extLst>
          </p:cNvPr>
          <p:cNvGrpSpPr/>
          <p:nvPr/>
        </p:nvGrpSpPr>
        <p:grpSpPr>
          <a:xfrm>
            <a:off x="9522903" y="4351654"/>
            <a:ext cx="517277" cy="470101"/>
            <a:chOff x="9522903" y="4351654"/>
            <a:chExt cx="517277" cy="470101"/>
          </a:xfrm>
          <a:solidFill>
            <a:srgbClr val="000000"/>
          </a:solidFill>
        </p:grpSpPr>
        <p:sp>
          <p:nvSpPr>
            <p:cNvPr id="1919" name="Forma libre: forma 1918">
              <a:extLst>
                <a:ext uri="{FF2B5EF4-FFF2-40B4-BE49-F238E27FC236}">
                  <a16:creationId xmlns:a16="http://schemas.microsoft.com/office/drawing/2014/main" id="{8F426A66-C3CE-48DA-A2BF-F3963F3222BC}"/>
                </a:ext>
              </a:extLst>
            </p:cNvPr>
            <p:cNvSpPr/>
            <p:nvPr/>
          </p:nvSpPr>
          <p:spPr>
            <a:xfrm>
              <a:off x="9565495" y="4474847"/>
              <a:ext cx="64430" cy="111940"/>
            </a:xfrm>
            <a:custGeom>
              <a:avLst/>
              <a:gdLst>
                <a:gd name="connsiteX0" fmla="*/ 32174 w 64430"/>
                <a:gd name="connsiteY0" fmla="*/ 111941 h 111940"/>
                <a:gd name="connsiteX1" fmla="*/ 0 w 64430"/>
                <a:gd name="connsiteY1" fmla="*/ 79767 h 111940"/>
                <a:gd name="connsiteX2" fmla="*/ 8419 w 64430"/>
                <a:gd name="connsiteY2" fmla="*/ 71349 h 111940"/>
                <a:gd name="connsiteX3" fmla="*/ 16837 w 64430"/>
                <a:gd name="connsiteY3" fmla="*/ 79767 h 111940"/>
                <a:gd name="connsiteX4" fmla="*/ 32257 w 64430"/>
                <a:gd name="connsiteY4" fmla="*/ 95187 h 111940"/>
                <a:gd name="connsiteX5" fmla="*/ 47677 w 64430"/>
                <a:gd name="connsiteY5" fmla="*/ 79767 h 111940"/>
                <a:gd name="connsiteX6" fmla="*/ 32257 w 64430"/>
                <a:gd name="connsiteY6" fmla="*/ 64347 h 111940"/>
                <a:gd name="connsiteX7" fmla="*/ 83 w 64430"/>
                <a:gd name="connsiteY7" fmla="*/ 32174 h 111940"/>
                <a:gd name="connsiteX8" fmla="*/ 32257 w 64430"/>
                <a:gd name="connsiteY8" fmla="*/ 0 h 111940"/>
                <a:gd name="connsiteX9" fmla="*/ 64431 w 64430"/>
                <a:gd name="connsiteY9" fmla="*/ 32174 h 111940"/>
                <a:gd name="connsiteX10" fmla="*/ 56012 w 64430"/>
                <a:gd name="connsiteY10" fmla="*/ 40592 h 111940"/>
                <a:gd name="connsiteX11" fmla="*/ 47594 w 64430"/>
                <a:gd name="connsiteY11" fmla="*/ 32174 h 111940"/>
                <a:gd name="connsiteX12" fmla="*/ 32174 w 64430"/>
                <a:gd name="connsiteY12" fmla="*/ 16754 h 111940"/>
                <a:gd name="connsiteX13" fmla="*/ 16754 w 64430"/>
                <a:gd name="connsiteY13" fmla="*/ 32174 h 111940"/>
                <a:gd name="connsiteX14" fmla="*/ 32174 w 64430"/>
                <a:gd name="connsiteY14" fmla="*/ 47594 h 111940"/>
                <a:gd name="connsiteX15" fmla="*/ 64347 w 64430"/>
                <a:gd name="connsiteY15" fmla="*/ 79767 h 111940"/>
                <a:gd name="connsiteX16" fmla="*/ 32174 w 64430"/>
                <a:gd name="connsiteY16" fmla="*/ 111941 h 11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430" h="111940">
                  <a:moveTo>
                    <a:pt x="32174" y="111941"/>
                  </a:moveTo>
                  <a:cubicBezTo>
                    <a:pt x="14420" y="111941"/>
                    <a:pt x="0" y="97521"/>
                    <a:pt x="0" y="79767"/>
                  </a:cubicBezTo>
                  <a:cubicBezTo>
                    <a:pt x="0" y="75100"/>
                    <a:pt x="3751" y="71349"/>
                    <a:pt x="8419" y="71349"/>
                  </a:cubicBezTo>
                  <a:cubicBezTo>
                    <a:pt x="13086" y="71349"/>
                    <a:pt x="16837" y="75100"/>
                    <a:pt x="16837" y="79767"/>
                  </a:cubicBezTo>
                  <a:cubicBezTo>
                    <a:pt x="16837" y="88269"/>
                    <a:pt x="23755" y="95187"/>
                    <a:pt x="32257" y="95187"/>
                  </a:cubicBezTo>
                  <a:cubicBezTo>
                    <a:pt x="40759" y="95187"/>
                    <a:pt x="47677" y="88269"/>
                    <a:pt x="47677" y="79767"/>
                  </a:cubicBezTo>
                  <a:cubicBezTo>
                    <a:pt x="47677" y="71265"/>
                    <a:pt x="40759" y="64347"/>
                    <a:pt x="32257" y="64347"/>
                  </a:cubicBezTo>
                  <a:cubicBezTo>
                    <a:pt x="14503" y="64347"/>
                    <a:pt x="83" y="49928"/>
                    <a:pt x="83" y="32174"/>
                  </a:cubicBezTo>
                  <a:cubicBezTo>
                    <a:pt x="83" y="14420"/>
                    <a:pt x="14503" y="0"/>
                    <a:pt x="32257" y="0"/>
                  </a:cubicBezTo>
                  <a:cubicBezTo>
                    <a:pt x="50011" y="0"/>
                    <a:pt x="64431" y="14420"/>
                    <a:pt x="64431" y="32174"/>
                  </a:cubicBezTo>
                  <a:cubicBezTo>
                    <a:pt x="64431" y="36841"/>
                    <a:pt x="60680" y="40592"/>
                    <a:pt x="56012" y="40592"/>
                  </a:cubicBezTo>
                  <a:cubicBezTo>
                    <a:pt x="51344" y="40592"/>
                    <a:pt x="47594" y="36841"/>
                    <a:pt x="47594" y="32174"/>
                  </a:cubicBezTo>
                  <a:cubicBezTo>
                    <a:pt x="47594" y="23672"/>
                    <a:pt x="40675" y="16754"/>
                    <a:pt x="32174" y="16754"/>
                  </a:cubicBezTo>
                  <a:cubicBezTo>
                    <a:pt x="23672" y="16754"/>
                    <a:pt x="16754" y="23672"/>
                    <a:pt x="16754" y="32174"/>
                  </a:cubicBezTo>
                  <a:cubicBezTo>
                    <a:pt x="16754" y="40675"/>
                    <a:pt x="23672" y="47594"/>
                    <a:pt x="32174" y="47594"/>
                  </a:cubicBezTo>
                  <a:cubicBezTo>
                    <a:pt x="49928" y="47594"/>
                    <a:pt x="64347" y="62013"/>
                    <a:pt x="64347" y="79767"/>
                  </a:cubicBezTo>
                  <a:cubicBezTo>
                    <a:pt x="64347" y="97521"/>
                    <a:pt x="49928" y="111941"/>
                    <a:pt x="32174" y="111941"/>
                  </a:cubicBezTo>
                  <a:close/>
                </a:path>
              </a:pathLst>
            </a:custGeom>
            <a:grpFill/>
            <a:ln w="8334" cap="flat">
              <a:noFill/>
              <a:prstDash val="solid"/>
              <a:miter/>
            </a:ln>
          </p:spPr>
          <p:txBody>
            <a:bodyPr rtlCol="0" anchor="ctr"/>
            <a:lstStyle/>
            <a:p>
              <a:endParaRPr lang="en-US"/>
            </a:p>
          </p:txBody>
        </p:sp>
        <p:sp>
          <p:nvSpPr>
            <p:cNvPr id="1920" name="Forma libre: forma 1919">
              <a:extLst>
                <a:ext uri="{FF2B5EF4-FFF2-40B4-BE49-F238E27FC236}">
                  <a16:creationId xmlns:a16="http://schemas.microsoft.com/office/drawing/2014/main" id="{CA56B61E-4C71-4B3E-ACD8-EE24A627C090}"/>
                </a:ext>
              </a:extLst>
            </p:cNvPr>
            <p:cNvSpPr/>
            <p:nvPr/>
          </p:nvSpPr>
          <p:spPr>
            <a:xfrm>
              <a:off x="9668851" y="4474847"/>
              <a:ext cx="64430" cy="111940"/>
            </a:xfrm>
            <a:custGeom>
              <a:avLst/>
              <a:gdLst>
                <a:gd name="connsiteX0" fmla="*/ 32174 w 64430"/>
                <a:gd name="connsiteY0" fmla="*/ 111941 h 111940"/>
                <a:gd name="connsiteX1" fmla="*/ 0 w 64430"/>
                <a:gd name="connsiteY1" fmla="*/ 79767 h 111940"/>
                <a:gd name="connsiteX2" fmla="*/ 8419 w 64430"/>
                <a:gd name="connsiteY2" fmla="*/ 71349 h 111940"/>
                <a:gd name="connsiteX3" fmla="*/ 16837 w 64430"/>
                <a:gd name="connsiteY3" fmla="*/ 79767 h 111940"/>
                <a:gd name="connsiteX4" fmla="*/ 32257 w 64430"/>
                <a:gd name="connsiteY4" fmla="*/ 95187 h 111940"/>
                <a:gd name="connsiteX5" fmla="*/ 47677 w 64430"/>
                <a:gd name="connsiteY5" fmla="*/ 79767 h 111940"/>
                <a:gd name="connsiteX6" fmla="*/ 32257 w 64430"/>
                <a:gd name="connsiteY6" fmla="*/ 64347 h 111940"/>
                <a:gd name="connsiteX7" fmla="*/ 83 w 64430"/>
                <a:gd name="connsiteY7" fmla="*/ 32174 h 111940"/>
                <a:gd name="connsiteX8" fmla="*/ 32257 w 64430"/>
                <a:gd name="connsiteY8" fmla="*/ 0 h 111940"/>
                <a:gd name="connsiteX9" fmla="*/ 64431 w 64430"/>
                <a:gd name="connsiteY9" fmla="*/ 32174 h 111940"/>
                <a:gd name="connsiteX10" fmla="*/ 56012 w 64430"/>
                <a:gd name="connsiteY10" fmla="*/ 40592 h 111940"/>
                <a:gd name="connsiteX11" fmla="*/ 47594 w 64430"/>
                <a:gd name="connsiteY11" fmla="*/ 32174 h 111940"/>
                <a:gd name="connsiteX12" fmla="*/ 32174 w 64430"/>
                <a:gd name="connsiteY12" fmla="*/ 16754 h 111940"/>
                <a:gd name="connsiteX13" fmla="*/ 16754 w 64430"/>
                <a:gd name="connsiteY13" fmla="*/ 32174 h 111940"/>
                <a:gd name="connsiteX14" fmla="*/ 32174 w 64430"/>
                <a:gd name="connsiteY14" fmla="*/ 47594 h 111940"/>
                <a:gd name="connsiteX15" fmla="*/ 64347 w 64430"/>
                <a:gd name="connsiteY15" fmla="*/ 79767 h 111940"/>
                <a:gd name="connsiteX16" fmla="*/ 32174 w 64430"/>
                <a:gd name="connsiteY16" fmla="*/ 111941 h 11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430" h="111940">
                  <a:moveTo>
                    <a:pt x="32174" y="111941"/>
                  </a:moveTo>
                  <a:cubicBezTo>
                    <a:pt x="14420" y="111941"/>
                    <a:pt x="0" y="97521"/>
                    <a:pt x="0" y="79767"/>
                  </a:cubicBezTo>
                  <a:cubicBezTo>
                    <a:pt x="0" y="75100"/>
                    <a:pt x="3751" y="71349"/>
                    <a:pt x="8419" y="71349"/>
                  </a:cubicBezTo>
                  <a:cubicBezTo>
                    <a:pt x="13086" y="71349"/>
                    <a:pt x="16837" y="75100"/>
                    <a:pt x="16837" y="79767"/>
                  </a:cubicBezTo>
                  <a:cubicBezTo>
                    <a:pt x="16837" y="88269"/>
                    <a:pt x="23755" y="95187"/>
                    <a:pt x="32257" y="95187"/>
                  </a:cubicBezTo>
                  <a:cubicBezTo>
                    <a:pt x="40759" y="95187"/>
                    <a:pt x="47677" y="88269"/>
                    <a:pt x="47677" y="79767"/>
                  </a:cubicBezTo>
                  <a:cubicBezTo>
                    <a:pt x="47677" y="71265"/>
                    <a:pt x="40759" y="64347"/>
                    <a:pt x="32257" y="64347"/>
                  </a:cubicBezTo>
                  <a:cubicBezTo>
                    <a:pt x="14503" y="64347"/>
                    <a:pt x="83" y="49928"/>
                    <a:pt x="83" y="32174"/>
                  </a:cubicBezTo>
                  <a:cubicBezTo>
                    <a:pt x="83" y="14420"/>
                    <a:pt x="14503" y="0"/>
                    <a:pt x="32257" y="0"/>
                  </a:cubicBezTo>
                  <a:cubicBezTo>
                    <a:pt x="50011" y="0"/>
                    <a:pt x="64431" y="14420"/>
                    <a:pt x="64431" y="32174"/>
                  </a:cubicBezTo>
                  <a:cubicBezTo>
                    <a:pt x="64431" y="36841"/>
                    <a:pt x="60680" y="40592"/>
                    <a:pt x="56012" y="40592"/>
                  </a:cubicBezTo>
                  <a:cubicBezTo>
                    <a:pt x="51344" y="40592"/>
                    <a:pt x="47594" y="36841"/>
                    <a:pt x="47594" y="32174"/>
                  </a:cubicBezTo>
                  <a:cubicBezTo>
                    <a:pt x="47594" y="23672"/>
                    <a:pt x="40675" y="16754"/>
                    <a:pt x="32174" y="16754"/>
                  </a:cubicBezTo>
                  <a:cubicBezTo>
                    <a:pt x="23672" y="16754"/>
                    <a:pt x="16754" y="23672"/>
                    <a:pt x="16754" y="32174"/>
                  </a:cubicBezTo>
                  <a:cubicBezTo>
                    <a:pt x="16754" y="40675"/>
                    <a:pt x="23672" y="47594"/>
                    <a:pt x="32174" y="47594"/>
                  </a:cubicBezTo>
                  <a:cubicBezTo>
                    <a:pt x="49928" y="47594"/>
                    <a:pt x="64347" y="62013"/>
                    <a:pt x="64347" y="79767"/>
                  </a:cubicBezTo>
                  <a:cubicBezTo>
                    <a:pt x="64347" y="97521"/>
                    <a:pt x="49928" y="111941"/>
                    <a:pt x="32174" y="111941"/>
                  </a:cubicBezTo>
                  <a:close/>
                </a:path>
              </a:pathLst>
            </a:custGeom>
            <a:grpFill/>
            <a:ln w="8334" cap="flat">
              <a:noFill/>
              <a:prstDash val="solid"/>
              <a:miter/>
            </a:ln>
          </p:spPr>
          <p:txBody>
            <a:bodyPr rtlCol="0" anchor="ctr"/>
            <a:lstStyle/>
            <a:p>
              <a:endParaRPr lang="en-US"/>
            </a:p>
          </p:txBody>
        </p:sp>
        <p:sp>
          <p:nvSpPr>
            <p:cNvPr id="1921" name="Forma libre: forma 1920">
              <a:extLst>
                <a:ext uri="{FF2B5EF4-FFF2-40B4-BE49-F238E27FC236}">
                  <a16:creationId xmlns:a16="http://schemas.microsoft.com/office/drawing/2014/main" id="{301A4396-854F-4F47-A385-C923403EFA44}"/>
                </a:ext>
              </a:extLst>
            </p:cNvPr>
            <p:cNvSpPr/>
            <p:nvPr/>
          </p:nvSpPr>
          <p:spPr>
            <a:xfrm>
              <a:off x="9772206" y="4474847"/>
              <a:ext cx="64430" cy="111940"/>
            </a:xfrm>
            <a:custGeom>
              <a:avLst/>
              <a:gdLst>
                <a:gd name="connsiteX0" fmla="*/ 32173 w 64430"/>
                <a:gd name="connsiteY0" fmla="*/ 111941 h 111940"/>
                <a:gd name="connsiteX1" fmla="*/ 0 w 64430"/>
                <a:gd name="connsiteY1" fmla="*/ 79767 h 111940"/>
                <a:gd name="connsiteX2" fmla="*/ 8418 w 64430"/>
                <a:gd name="connsiteY2" fmla="*/ 71349 h 111940"/>
                <a:gd name="connsiteX3" fmla="*/ 16837 w 64430"/>
                <a:gd name="connsiteY3" fmla="*/ 79767 h 111940"/>
                <a:gd name="connsiteX4" fmla="*/ 32257 w 64430"/>
                <a:gd name="connsiteY4" fmla="*/ 95187 h 111940"/>
                <a:gd name="connsiteX5" fmla="*/ 47677 w 64430"/>
                <a:gd name="connsiteY5" fmla="*/ 79767 h 111940"/>
                <a:gd name="connsiteX6" fmla="*/ 32257 w 64430"/>
                <a:gd name="connsiteY6" fmla="*/ 64347 h 111940"/>
                <a:gd name="connsiteX7" fmla="*/ 83 w 64430"/>
                <a:gd name="connsiteY7" fmla="*/ 32174 h 111940"/>
                <a:gd name="connsiteX8" fmla="*/ 32257 w 64430"/>
                <a:gd name="connsiteY8" fmla="*/ 0 h 111940"/>
                <a:gd name="connsiteX9" fmla="*/ 64430 w 64430"/>
                <a:gd name="connsiteY9" fmla="*/ 32174 h 111940"/>
                <a:gd name="connsiteX10" fmla="*/ 56012 w 64430"/>
                <a:gd name="connsiteY10" fmla="*/ 40592 h 111940"/>
                <a:gd name="connsiteX11" fmla="*/ 47593 w 64430"/>
                <a:gd name="connsiteY11" fmla="*/ 32174 h 111940"/>
                <a:gd name="connsiteX12" fmla="*/ 32173 w 64430"/>
                <a:gd name="connsiteY12" fmla="*/ 16754 h 111940"/>
                <a:gd name="connsiteX13" fmla="*/ 16753 w 64430"/>
                <a:gd name="connsiteY13" fmla="*/ 32174 h 111940"/>
                <a:gd name="connsiteX14" fmla="*/ 32173 w 64430"/>
                <a:gd name="connsiteY14" fmla="*/ 47594 h 111940"/>
                <a:gd name="connsiteX15" fmla="*/ 64347 w 64430"/>
                <a:gd name="connsiteY15" fmla="*/ 79767 h 111940"/>
                <a:gd name="connsiteX16" fmla="*/ 32173 w 64430"/>
                <a:gd name="connsiteY16" fmla="*/ 111941 h 11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430" h="111940">
                  <a:moveTo>
                    <a:pt x="32173" y="111941"/>
                  </a:moveTo>
                  <a:cubicBezTo>
                    <a:pt x="14420" y="111941"/>
                    <a:pt x="0" y="97521"/>
                    <a:pt x="0" y="79767"/>
                  </a:cubicBezTo>
                  <a:cubicBezTo>
                    <a:pt x="0" y="75100"/>
                    <a:pt x="3751" y="71349"/>
                    <a:pt x="8418" y="71349"/>
                  </a:cubicBezTo>
                  <a:cubicBezTo>
                    <a:pt x="13086" y="71349"/>
                    <a:pt x="16837" y="75100"/>
                    <a:pt x="16837" y="79767"/>
                  </a:cubicBezTo>
                  <a:cubicBezTo>
                    <a:pt x="16837" y="88269"/>
                    <a:pt x="23755" y="95187"/>
                    <a:pt x="32257" y="95187"/>
                  </a:cubicBezTo>
                  <a:cubicBezTo>
                    <a:pt x="40759" y="95187"/>
                    <a:pt x="47677" y="88269"/>
                    <a:pt x="47677" y="79767"/>
                  </a:cubicBezTo>
                  <a:cubicBezTo>
                    <a:pt x="47677" y="71265"/>
                    <a:pt x="40759" y="64347"/>
                    <a:pt x="32257" y="64347"/>
                  </a:cubicBezTo>
                  <a:cubicBezTo>
                    <a:pt x="14503" y="64347"/>
                    <a:pt x="83" y="49928"/>
                    <a:pt x="83" y="32174"/>
                  </a:cubicBezTo>
                  <a:cubicBezTo>
                    <a:pt x="83" y="14420"/>
                    <a:pt x="14503" y="0"/>
                    <a:pt x="32257" y="0"/>
                  </a:cubicBezTo>
                  <a:cubicBezTo>
                    <a:pt x="50011" y="0"/>
                    <a:pt x="64430" y="14420"/>
                    <a:pt x="64430" y="32174"/>
                  </a:cubicBezTo>
                  <a:cubicBezTo>
                    <a:pt x="64430" y="36841"/>
                    <a:pt x="60680" y="40592"/>
                    <a:pt x="56012" y="40592"/>
                  </a:cubicBezTo>
                  <a:cubicBezTo>
                    <a:pt x="51344" y="40592"/>
                    <a:pt x="47593" y="36841"/>
                    <a:pt x="47593" y="32174"/>
                  </a:cubicBezTo>
                  <a:cubicBezTo>
                    <a:pt x="47593" y="23672"/>
                    <a:pt x="40675" y="16754"/>
                    <a:pt x="32173" y="16754"/>
                  </a:cubicBezTo>
                  <a:cubicBezTo>
                    <a:pt x="23672" y="16754"/>
                    <a:pt x="16753" y="23672"/>
                    <a:pt x="16753" y="32174"/>
                  </a:cubicBezTo>
                  <a:cubicBezTo>
                    <a:pt x="16753" y="40675"/>
                    <a:pt x="23672" y="47594"/>
                    <a:pt x="32173" y="47594"/>
                  </a:cubicBezTo>
                  <a:cubicBezTo>
                    <a:pt x="49927" y="47594"/>
                    <a:pt x="64347" y="62013"/>
                    <a:pt x="64347" y="79767"/>
                  </a:cubicBezTo>
                  <a:cubicBezTo>
                    <a:pt x="64347" y="97521"/>
                    <a:pt x="49927" y="111941"/>
                    <a:pt x="32173" y="111941"/>
                  </a:cubicBezTo>
                  <a:close/>
                </a:path>
              </a:pathLst>
            </a:custGeom>
            <a:grpFill/>
            <a:ln w="8334" cap="flat">
              <a:noFill/>
              <a:prstDash val="solid"/>
              <a:miter/>
            </a:ln>
          </p:spPr>
          <p:txBody>
            <a:bodyPr rtlCol="0" anchor="ctr"/>
            <a:lstStyle/>
            <a:p>
              <a:endParaRPr lang="en-US"/>
            </a:p>
          </p:txBody>
        </p:sp>
        <p:sp>
          <p:nvSpPr>
            <p:cNvPr id="1922" name="Forma libre: forma 1921">
              <a:extLst>
                <a:ext uri="{FF2B5EF4-FFF2-40B4-BE49-F238E27FC236}">
                  <a16:creationId xmlns:a16="http://schemas.microsoft.com/office/drawing/2014/main" id="{B1CCAAA4-5553-4F61-92B5-62A20164C43D}"/>
                </a:ext>
              </a:extLst>
            </p:cNvPr>
            <p:cNvSpPr/>
            <p:nvPr/>
          </p:nvSpPr>
          <p:spPr>
            <a:xfrm>
              <a:off x="9875562" y="4474847"/>
              <a:ext cx="64430" cy="111940"/>
            </a:xfrm>
            <a:custGeom>
              <a:avLst/>
              <a:gdLst>
                <a:gd name="connsiteX0" fmla="*/ 32173 w 64430"/>
                <a:gd name="connsiteY0" fmla="*/ 111941 h 111940"/>
                <a:gd name="connsiteX1" fmla="*/ 0 w 64430"/>
                <a:gd name="connsiteY1" fmla="*/ 79767 h 111940"/>
                <a:gd name="connsiteX2" fmla="*/ 8419 w 64430"/>
                <a:gd name="connsiteY2" fmla="*/ 71349 h 111940"/>
                <a:gd name="connsiteX3" fmla="*/ 16837 w 64430"/>
                <a:gd name="connsiteY3" fmla="*/ 79767 h 111940"/>
                <a:gd name="connsiteX4" fmla="*/ 32257 w 64430"/>
                <a:gd name="connsiteY4" fmla="*/ 95187 h 111940"/>
                <a:gd name="connsiteX5" fmla="*/ 47677 w 64430"/>
                <a:gd name="connsiteY5" fmla="*/ 79767 h 111940"/>
                <a:gd name="connsiteX6" fmla="*/ 32257 w 64430"/>
                <a:gd name="connsiteY6" fmla="*/ 64347 h 111940"/>
                <a:gd name="connsiteX7" fmla="*/ 83 w 64430"/>
                <a:gd name="connsiteY7" fmla="*/ 32174 h 111940"/>
                <a:gd name="connsiteX8" fmla="*/ 32257 w 64430"/>
                <a:gd name="connsiteY8" fmla="*/ 0 h 111940"/>
                <a:gd name="connsiteX9" fmla="*/ 64431 w 64430"/>
                <a:gd name="connsiteY9" fmla="*/ 32174 h 111940"/>
                <a:gd name="connsiteX10" fmla="*/ 56012 w 64430"/>
                <a:gd name="connsiteY10" fmla="*/ 40592 h 111940"/>
                <a:gd name="connsiteX11" fmla="*/ 47593 w 64430"/>
                <a:gd name="connsiteY11" fmla="*/ 32174 h 111940"/>
                <a:gd name="connsiteX12" fmla="*/ 32173 w 64430"/>
                <a:gd name="connsiteY12" fmla="*/ 16754 h 111940"/>
                <a:gd name="connsiteX13" fmla="*/ 16754 w 64430"/>
                <a:gd name="connsiteY13" fmla="*/ 32174 h 111940"/>
                <a:gd name="connsiteX14" fmla="*/ 32173 w 64430"/>
                <a:gd name="connsiteY14" fmla="*/ 47594 h 111940"/>
                <a:gd name="connsiteX15" fmla="*/ 64347 w 64430"/>
                <a:gd name="connsiteY15" fmla="*/ 79767 h 111940"/>
                <a:gd name="connsiteX16" fmla="*/ 32173 w 64430"/>
                <a:gd name="connsiteY16" fmla="*/ 111941 h 11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430" h="111940">
                  <a:moveTo>
                    <a:pt x="32173" y="111941"/>
                  </a:moveTo>
                  <a:cubicBezTo>
                    <a:pt x="14420" y="111941"/>
                    <a:pt x="0" y="97521"/>
                    <a:pt x="0" y="79767"/>
                  </a:cubicBezTo>
                  <a:cubicBezTo>
                    <a:pt x="0" y="75100"/>
                    <a:pt x="3751" y="71349"/>
                    <a:pt x="8419" y="71349"/>
                  </a:cubicBezTo>
                  <a:cubicBezTo>
                    <a:pt x="13086" y="71349"/>
                    <a:pt x="16837" y="75100"/>
                    <a:pt x="16837" y="79767"/>
                  </a:cubicBezTo>
                  <a:cubicBezTo>
                    <a:pt x="16837" y="88269"/>
                    <a:pt x="23755" y="95187"/>
                    <a:pt x="32257" y="95187"/>
                  </a:cubicBezTo>
                  <a:cubicBezTo>
                    <a:pt x="40759" y="95187"/>
                    <a:pt x="47677" y="88269"/>
                    <a:pt x="47677" y="79767"/>
                  </a:cubicBezTo>
                  <a:cubicBezTo>
                    <a:pt x="47677" y="71265"/>
                    <a:pt x="40759" y="64347"/>
                    <a:pt x="32257" y="64347"/>
                  </a:cubicBezTo>
                  <a:cubicBezTo>
                    <a:pt x="14503" y="64347"/>
                    <a:pt x="83" y="49928"/>
                    <a:pt x="83" y="32174"/>
                  </a:cubicBezTo>
                  <a:cubicBezTo>
                    <a:pt x="83" y="14420"/>
                    <a:pt x="14503" y="0"/>
                    <a:pt x="32257" y="0"/>
                  </a:cubicBezTo>
                  <a:cubicBezTo>
                    <a:pt x="50011" y="0"/>
                    <a:pt x="64431" y="14420"/>
                    <a:pt x="64431" y="32174"/>
                  </a:cubicBezTo>
                  <a:cubicBezTo>
                    <a:pt x="64431" y="36841"/>
                    <a:pt x="60680" y="40592"/>
                    <a:pt x="56012" y="40592"/>
                  </a:cubicBezTo>
                  <a:cubicBezTo>
                    <a:pt x="51344" y="40592"/>
                    <a:pt x="47593" y="36841"/>
                    <a:pt x="47593" y="32174"/>
                  </a:cubicBezTo>
                  <a:cubicBezTo>
                    <a:pt x="47593" y="23672"/>
                    <a:pt x="40675" y="16754"/>
                    <a:pt x="32173" y="16754"/>
                  </a:cubicBezTo>
                  <a:cubicBezTo>
                    <a:pt x="23672" y="16754"/>
                    <a:pt x="16754" y="23672"/>
                    <a:pt x="16754" y="32174"/>
                  </a:cubicBezTo>
                  <a:cubicBezTo>
                    <a:pt x="16754" y="40675"/>
                    <a:pt x="23672" y="47594"/>
                    <a:pt x="32173" y="47594"/>
                  </a:cubicBezTo>
                  <a:cubicBezTo>
                    <a:pt x="49927" y="47594"/>
                    <a:pt x="64347" y="62013"/>
                    <a:pt x="64347" y="79767"/>
                  </a:cubicBezTo>
                  <a:cubicBezTo>
                    <a:pt x="64347" y="97521"/>
                    <a:pt x="49927" y="111941"/>
                    <a:pt x="32173" y="111941"/>
                  </a:cubicBezTo>
                  <a:close/>
                </a:path>
              </a:pathLst>
            </a:custGeom>
            <a:grpFill/>
            <a:ln w="8334" cap="flat">
              <a:noFill/>
              <a:prstDash val="solid"/>
              <a:miter/>
            </a:ln>
          </p:spPr>
          <p:txBody>
            <a:bodyPr rtlCol="0" anchor="ctr"/>
            <a:lstStyle/>
            <a:p>
              <a:endParaRPr lang="en-US"/>
            </a:p>
          </p:txBody>
        </p:sp>
        <p:sp>
          <p:nvSpPr>
            <p:cNvPr id="1923" name="Forma libre: forma 1922">
              <a:extLst>
                <a:ext uri="{FF2B5EF4-FFF2-40B4-BE49-F238E27FC236}">
                  <a16:creationId xmlns:a16="http://schemas.microsoft.com/office/drawing/2014/main" id="{74755AE5-1249-43D2-944E-E49FF221DE2C}"/>
                </a:ext>
              </a:extLst>
            </p:cNvPr>
            <p:cNvSpPr/>
            <p:nvPr/>
          </p:nvSpPr>
          <p:spPr>
            <a:xfrm>
              <a:off x="9574830" y="4620462"/>
              <a:ext cx="64430" cy="111940"/>
            </a:xfrm>
            <a:custGeom>
              <a:avLst/>
              <a:gdLst>
                <a:gd name="connsiteX0" fmla="*/ 32174 w 64430"/>
                <a:gd name="connsiteY0" fmla="*/ 111941 h 111940"/>
                <a:gd name="connsiteX1" fmla="*/ 0 w 64430"/>
                <a:gd name="connsiteY1" fmla="*/ 79767 h 111940"/>
                <a:gd name="connsiteX2" fmla="*/ 8419 w 64430"/>
                <a:gd name="connsiteY2" fmla="*/ 71349 h 111940"/>
                <a:gd name="connsiteX3" fmla="*/ 16837 w 64430"/>
                <a:gd name="connsiteY3" fmla="*/ 79767 h 111940"/>
                <a:gd name="connsiteX4" fmla="*/ 32257 w 64430"/>
                <a:gd name="connsiteY4" fmla="*/ 95187 h 111940"/>
                <a:gd name="connsiteX5" fmla="*/ 47677 w 64430"/>
                <a:gd name="connsiteY5" fmla="*/ 79767 h 111940"/>
                <a:gd name="connsiteX6" fmla="*/ 32257 w 64430"/>
                <a:gd name="connsiteY6" fmla="*/ 64347 h 111940"/>
                <a:gd name="connsiteX7" fmla="*/ 83 w 64430"/>
                <a:gd name="connsiteY7" fmla="*/ 32174 h 111940"/>
                <a:gd name="connsiteX8" fmla="*/ 32257 w 64430"/>
                <a:gd name="connsiteY8" fmla="*/ 0 h 111940"/>
                <a:gd name="connsiteX9" fmla="*/ 64431 w 64430"/>
                <a:gd name="connsiteY9" fmla="*/ 32174 h 111940"/>
                <a:gd name="connsiteX10" fmla="*/ 56012 w 64430"/>
                <a:gd name="connsiteY10" fmla="*/ 40592 h 111940"/>
                <a:gd name="connsiteX11" fmla="*/ 47594 w 64430"/>
                <a:gd name="connsiteY11" fmla="*/ 32174 h 111940"/>
                <a:gd name="connsiteX12" fmla="*/ 32174 w 64430"/>
                <a:gd name="connsiteY12" fmla="*/ 16754 h 111940"/>
                <a:gd name="connsiteX13" fmla="*/ 16754 w 64430"/>
                <a:gd name="connsiteY13" fmla="*/ 32174 h 111940"/>
                <a:gd name="connsiteX14" fmla="*/ 32174 w 64430"/>
                <a:gd name="connsiteY14" fmla="*/ 47594 h 111940"/>
                <a:gd name="connsiteX15" fmla="*/ 64347 w 64430"/>
                <a:gd name="connsiteY15" fmla="*/ 79767 h 111940"/>
                <a:gd name="connsiteX16" fmla="*/ 32174 w 64430"/>
                <a:gd name="connsiteY16" fmla="*/ 111941 h 11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430" h="111940">
                  <a:moveTo>
                    <a:pt x="32174" y="111941"/>
                  </a:moveTo>
                  <a:cubicBezTo>
                    <a:pt x="14420" y="111941"/>
                    <a:pt x="0" y="97521"/>
                    <a:pt x="0" y="79767"/>
                  </a:cubicBezTo>
                  <a:cubicBezTo>
                    <a:pt x="0" y="75100"/>
                    <a:pt x="3751" y="71349"/>
                    <a:pt x="8419" y="71349"/>
                  </a:cubicBezTo>
                  <a:cubicBezTo>
                    <a:pt x="13086" y="71349"/>
                    <a:pt x="16837" y="75100"/>
                    <a:pt x="16837" y="79767"/>
                  </a:cubicBezTo>
                  <a:cubicBezTo>
                    <a:pt x="16837" y="88269"/>
                    <a:pt x="23755" y="95187"/>
                    <a:pt x="32257" y="95187"/>
                  </a:cubicBezTo>
                  <a:cubicBezTo>
                    <a:pt x="40759" y="95187"/>
                    <a:pt x="47677" y="88269"/>
                    <a:pt x="47677" y="79767"/>
                  </a:cubicBezTo>
                  <a:cubicBezTo>
                    <a:pt x="47677" y="71265"/>
                    <a:pt x="40759" y="64347"/>
                    <a:pt x="32257" y="64347"/>
                  </a:cubicBezTo>
                  <a:cubicBezTo>
                    <a:pt x="14503" y="64347"/>
                    <a:pt x="83" y="49928"/>
                    <a:pt x="83" y="32174"/>
                  </a:cubicBezTo>
                  <a:cubicBezTo>
                    <a:pt x="83" y="14420"/>
                    <a:pt x="14503" y="0"/>
                    <a:pt x="32257" y="0"/>
                  </a:cubicBezTo>
                  <a:cubicBezTo>
                    <a:pt x="50011" y="0"/>
                    <a:pt x="64431" y="14420"/>
                    <a:pt x="64431" y="32174"/>
                  </a:cubicBezTo>
                  <a:cubicBezTo>
                    <a:pt x="64431" y="36841"/>
                    <a:pt x="60680" y="40592"/>
                    <a:pt x="56012" y="40592"/>
                  </a:cubicBezTo>
                  <a:cubicBezTo>
                    <a:pt x="51344" y="40592"/>
                    <a:pt x="47594" y="36841"/>
                    <a:pt x="47594" y="32174"/>
                  </a:cubicBezTo>
                  <a:cubicBezTo>
                    <a:pt x="47594" y="23672"/>
                    <a:pt x="40675" y="16754"/>
                    <a:pt x="32174" y="16754"/>
                  </a:cubicBezTo>
                  <a:cubicBezTo>
                    <a:pt x="23672" y="16754"/>
                    <a:pt x="16754" y="23672"/>
                    <a:pt x="16754" y="32174"/>
                  </a:cubicBezTo>
                  <a:cubicBezTo>
                    <a:pt x="16754" y="40675"/>
                    <a:pt x="23672" y="47594"/>
                    <a:pt x="32174" y="47594"/>
                  </a:cubicBezTo>
                  <a:cubicBezTo>
                    <a:pt x="49928" y="47594"/>
                    <a:pt x="64347" y="62013"/>
                    <a:pt x="64347" y="79767"/>
                  </a:cubicBezTo>
                  <a:cubicBezTo>
                    <a:pt x="64347" y="97438"/>
                    <a:pt x="49928" y="111941"/>
                    <a:pt x="32174" y="111941"/>
                  </a:cubicBezTo>
                  <a:close/>
                </a:path>
              </a:pathLst>
            </a:custGeom>
            <a:grpFill/>
            <a:ln w="8334" cap="flat">
              <a:noFill/>
              <a:prstDash val="solid"/>
              <a:miter/>
            </a:ln>
          </p:spPr>
          <p:txBody>
            <a:bodyPr rtlCol="0" anchor="ctr"/>
            <a:lstStyle/>
            <a:p>
              <a:endParaRPr lang="en-US"/>
            </a:p>
          </p:txBody>
        </p:sp>
        <p:sp>
          <p:nvSpPr>
            <p:cNvPr id="1924" name="Forma libre: forma 1923">
              <a:extLst>
                <a:ext uri="{FF2B5EF4-FFF2-40B4-BE49-F238E27FC236}">
                  <a16:creationId xmlns:a16="http://schemas.microsoft.com/office/drawing/2014/main" id="{31EC3530-4D4F-46F5-A23C-F1FAF551C0B2}"/>
                </a:ext>
              </a:extLst>
            </p:cNvPr>
            <p:cNvSpPr/>
            <p:nvPr/>
          </p:nvSpPr>
          <p:spPr>
            <a:xfrm>
              <a:off x="9678186" y="4620462"/>
              <a:ext cx="64430" cy="111940"/>
            </a:xfrm>
            <a:custGeom>
              <a:avLst/>
              <a:gdLst>
                <a:gd name="connsiteX0" fmla="*/ 32173 w 64430"/>
                <a:gd name="connsiteY0" fmla="*/ 111941 h 111940"/>
                <a:gd name="connsiteX1" fmla="*/ 0 w 64430"/>
                <a:gd name="connsiteY1" fmla="*/ 79767 h 111940"/>
                <a:gd name="connsiteX2" fmla="*/ 8418 w 64430"/>
                <a:gd name="connsiteY2" fmla="*/ 71349 h 111940"/>
                <a:gd name="connsiteX3" fmla="*/ 16837 w 64430"/>
                <a:gd name="connsiteY3" fmla="*/ 79767 h 111940"/>
                <a:gd name="connsiteX4" fmla="*/ 32257 w 64430"/>
                <a:gd name="connsiteY4" fmla="*/ 95187 h 111940"/>
                <a:gd name="connsiteX5" fmla="*/ 47677 w 64430"/>
                <a:gd name="connsiteY5" fmla="*/ 79767 h 111940"/>
                <a:gd name="connsiteX6" fmla="*/ 32257 w 64430"/>
                <a:gd name="connsiteY6" fmla="*/ 64347 h 111940"/>
                <a:gd name="connsiteX7" fmla="*/ 83 w 64430"/>
                <a:gd name="connsiteY7" fmla="*/ 32174 h 111940"/>
                <a:gd name="connsiteX8" fmla="*/ 32257 w 64430"/>
                <a:gd name="connsiteY8" fmla="*/ 0 h 111940"/>
                <a:gd name="connsiteX9" fmla="*/ 64430 w 64430"/>
                <a:gd name="connsiteY9" fmla="*/ 32174 h 111940"/>
                <a:gd name="connsiteX10" fmla="*/ 56012 w 64430"/>
                <a:gd name="connsiteY10" fmla="*/ 40592 h 111940"/>
                <a:gd name="connsiteX11" fmla="*/ 47593 w 64430"/>
                <a:gd name="connsiteY11" fmla="*/ 32174 h 111940"/>
                <a:gd name="connsiteX12" fmla="*/ 32173 w 64430"/>
                <a:gd name="connsiteY12" fmla="*/ 16754 h 111940"/>
                <a:gd name="connsiteX13" fmla="*/ 16753 w 64430"/>
                <a:gd name="connsiteY13" fmla="*/ 32174 h 111940"/>
                <a:gd name="connsiteX14" fmla="*/ 32173 w 64430"/>
                <a:gd name="connsiteY14" fmla="*/ 47594 h 111940"/>
                <a:gd name="connsiteX15" fmla="*/ 64347 w 64430"/>
                <a:gd name="connsiteY15" fmla="*/ 79767 h 111940"/>
                <a:gd name="connsiteX16" fmla="*/ 32173 w 64430"/>
                <a:gd name="connsiteY16" fmla="*/ 111941 h 11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430" h="111940">
                  <a:moveTo>
                    <a:pt x="32173" y="111941"/>
                  </a:moveTo>
                  <a:cubicBezTo>
                    <a:pt x="14420" y="111941"/>
                    <a:pt x="0" y="97521"/>
                    <a:pt x="0" y="79767"/>
                  </a:cubicBezTo>
                  <a:cubicBezTo>
                    <a:pt x="0" y="75100"/>
                    <a:pt x="3751" y="71349"/>
                    <a:pt x="8418" y="71349"/>
                  </a:cubicBezTo>
                  <a:cubicBezTo>
                    <a:pt x="13086" y="71349"/>
                    <a:pt x="16837" y="75100"/>
                    <a:pt x="16837" y="79767"/>
                  </a:cubicBezTo>
                  <a:cubicBezTo>
                    <a:pt x="16837" y="88269"/>
                    <a:pt x="23755" y="95187"/>
                    <a:pt x="32257" y="95187"/>
                  </a:cubicBezTo>
                  <a:cubicBezTo>
                    <a:pt x="40759" y="95187"/>
                    <a:pt x="47677" y="88269"/>
                    <a:pt x="47677" y="79767"/>
                  </a:cubicBezTo>
                  <a:cubicBezTo>
                    <a:pt x="47677" y="71265"/>
                    <a:pt x="40759" y="64347"/>
                    <a:pt x="32257" y="64347"/>
                  </a:cubicBezTo>
                  <a:cubicBezTo>
                    <a:pt x="14503" y="64347"/>
                    <a:pt x="83" y="49928"/>
                    <a:pt x="83" y="32174"/>
                  </a:cubicBezTo>
                  <a:cubicBezTo>
                    <a:pt x="83" y="14420"/>
                    <a:pt x="14503" y="0"/>
                    <a:pt x="32257" y="0"/>
                  </a:cubicBezTo>
                  <a:cubicBezTo>
                    <a:pt x="50011" y="0"/>
                    <a:pt x="64430" y="14420"/>
                    <a:pt x="64430" y="32174"/>
                  </a:cubicBezTo>
                  <a:cubicBezTo>
                    <a:pt x="64430" y="36841"/>
                    <a:pt x="60680" y="40592"/>
                    <a:pt x="56012" y="40592"/>
                  </a:cubicBezTo>
                  <a:cubicBezTo>
                    <a:pt x="51344" y="40592"/>
                    <a:pt x="47593" y="36841"/>
                    <a:pt x="47593" y="32174"/>
                  </a:cubicBezTo>
                  <a:cubicBezTo>
                    <a:pt x="47593" y="23672"/>
                    <a:pt x="40675" y="16754"/>
                    <a:pt x="32173" y="16754"/>
                  </a:cubicBezTo>
                  <a:cubicBezTo>
                    <a:pt x="23672" y="16754"/>
                    <a:pt x="16753" y="23672"/>
                    <a:pt x="16753" y="32174"/>
                  </a:cubicBezTo>
                  <a:cubicBezTo>
                    <a:pt x="16753" y="40675"/>
                    <a:pt x="23672" y="47594"/>
                    <a:pt x="32173" y="47594"/>
                  </a:cubicBezTo>
                  <a:cubicBezTo>
                    <a:pt x="49927" y="47594"/>
                    <a:pt x="64347" y="62013"/>
                    <a:pt x="64347" y="79767"/>
                  </a:cubicBezTo>
                  <a:cubicBezTo>
                    <a:pt x="64347" y="97438"/>
                    <a:pt x="49927" y="111941"/>
                    <a:pt x="32173" y="111941"/>
                  </a:cubicBezTo>
                  <a:close/>
                </a:path>
              </a:pathLst>
            </a:custGeom>
            <a:grpFill/>
            <a:ln w="8334" cap="flat">
              <a:noFill/>
              <a:prstDash val="solid"/>
              <a:miter/>
            </a:ln>
          </p:spPr>
          <p:txBody>
            <a:bodyPr rtlCol="0" anchor="ctr"/>
            <a:lstStyle/>
            <a:p>
              <a:endParaRPr lang="en-US"/>
            </a:p>
          </p:txBody>
        </p:sp>
        <p:sp>
          <p:nvSpPr>
            <p:cNvPr id="1925" name="Forma libre: forma 1924">
              <a:extLst>
                <a:ext uri="{FF2B5EF4-FFF2-40B4-BE49-F238E27FC236}">
                  <a16:creationId xmlns:a16="http://schemas.microsoft.com/office/drawing/2014/main" id="{80A5687F-C383-4FC6-9BC8-C1FE2E21CA05}"/>
                </a:ext>
              </a:extLst>
            </p:cNvPr>
            <p:cNvSpPr/>
            <p:nvPr/>
          </p:nvSpPr>
          <p:spPr>
            <a:xfrm>
              <a:off x="9781542" y="4620462"/>
              <a:ext cx="64430" cy="111940"/>
            </a:xfrm>
            <a:custGeom>
              <a:avLst/>
              <a:gdLst>
                <a:gd name="connsiteX0" fmla="*/ 32173 w 64430"/>
                <a:gd name="connsiteY0" fmla="*/ 111941 h 111940"/>
                <a:gd name="connsiteX1" fmla="*/ 0 w 64430"/>
                <a:gd name="connsiteY1" fmla="*/ 79767 h 111940"/>
                <a:gd name="connsiteX2" fmla="*/ 8419 w 64430"/>
                <a:gd name="connsiteY2" fmla="*/ 71349 h 111940"/>
                <a:gd name="connsiteX3" fmla="*/ 16837 w 64430"/>
                <a:gd name="connsiteY3" fmla="*/ 79767 h 111940"/>
                <a:gd name="connsiteX4" fmla="*/ 32257 w 64430"/>
                <a:gd name="connsiteY4" fmla="*/ 95187 h 111940"/>
                <a:gd name="connsiteX5" fmla="*/ 47677 w 64430"/>
                <a:gd name="connsiteY5" fmla="*/ 79767 h 111940"/>
                <a:gd name="connsiteX6" fmla="*/ 32257 w 64430"/>
                <a:gd name="connsiteY6" fmla="*/ 64347 h 111940"/>
                <a:gd name="connsiteX7" fmla="*/ 83 w 64430"/>
                <a:gd name="connsiteY7" fmla="*/ 32174 h 111940"/>
                <a:gd name="connsiteX8" fmla="*/ 32257 w 64430"/>
                <a:gd name="connsiteY8" fmla="*/ 0 h 111940"/>
                <a:gd name="connsiteX9" fmla="*/ 64430 w 64430"/>
                <a:gd name="connsiteY9" fmla="*/ 32174 h 111940"/>
                <a:gd name="connsiteX10" fmla="*/ 56012 w 64430"/>
                <a:gd name="connsiteY10" fmla="*/ 40592 h 111940"/>
                <a:gd name="connsiteX11" fmla="*/ 47593 w 64430"/>
                <a:gd name="connsiteY11" fmla="*/ 32174 h 111940"/>
                <a:gd name="connsiteX12" fmla="*/ 32173 w 64430"/>
                <a:gd name="connsiteY12" fmla="*/ 16754 h 111940"/>
                <a:gd name="connsiteX13" fmla="*/ 16754 w 64430"/>
                <a:gd name="connsiteY13" fmla="*/ 32174 h 111940"/>
                <a:gd name="connsiteX14" fmla="*/ 32173 w 64430"/>
                <a:gd name="connsiteY14" fmla="*/ 47594 h 111940"/>
                <a:gd name="connsiteX15" fmla="*/ 64347 w 64430"/>
                <a:gd name="connsiteY15" fmla="*/ 79767 h 111940"/>
                <a:gd name="connsiteX16" fmla="*/ 32173 w 64430"/>
                <a:gd name="connsiteY16" fmla="*/ 111941 h 11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430" h="111940">
                  <a:moveTo>
                    <a:pt x="32173" y="111941"/>
                  </a:moveTo>
                  <a:cubicBezTo>
                    <a:pt x="14420" y="111941"/>
                    <a:pt x="0" y="97521"/>
                    <a:pt x="0" y="79767"/>
                  </a:cubicBezTo>
                  <a:cubicBezTo>
                    <a:pt x="0" y="75100"/>
                    <a:pt x="3751" y="71349"/>
                    <a:pt x="8419" y="71349"/>
                  </a:cubicBezTo>
                  <a:cubicBezTo>
                    <a:pt x="13086" y="71349"/>
                    <a:pt x="16837" y="75100"/>
                    <a:pt x="16837" y="79767"/>
                  </a:cubicBezTo>
                  <a:cubicBezTo>
                    <a:pt x="16837" y="88269"/>
                    <a:pt x="23755" y="95187"/>
                    <a:pt x="32257" y="95187"/>
                  </a:cubicBezTo>
                  <a:cubicBezTo>
                    <a:pt x="40759" y="95187"/>
                    <a:pt x="47677" y="88269"/>
                    <a:pt x="47677" y="79767"/>
                  </a:cubicBezTo>
                  <a:cubicBezTo>
                    <a:pt x="47677" y="71265"/>
                    <a:pt x="40759" y="64347"/>
                    <a:pt x="32257" y="64347"/>
                  </a:cubicBezTo>
                  <a:cubicBezTo>
                    <a:pt x="14503" y="64347"/>
                    <a:pt x="83" y="49928"/>
                    <a:pt x="83" y="32174"/>
                  </a:cubicBezTo>
                  <a:cubicBezTo>
                    <a:pt x="83" y="14420"/>
                    <a:pt x="14503" y="0"/>
                    <a:pt x="32257" y="0"/>
                  </a:cubicBezTo>
                  <a:cubicBezTo>
                    <a:pt x="50011" y="0"/>
                    <a:pt x="64430" y="14420"/>
                    <a:pt x="64430" y="32174"/>
                  </a:cubicBezTo>
                  <a:cubicBezTo>
                    <a:pt x="64430" y="36841"/>
                    <a:pt x="60680" y="40592"/>
                    <a:pt x="56012" y="40592"/>
                  </a:cubicBezTo>
                  <a:cubicBezTo>
                    <a:pt x="51344" y="40592"/>
                    <a:pt x="47593" y="36841"/>
                    <a:pt x="47593" y="32174"/>
                  </a:cubicBezTo>
                  <a:cubicBezTo>
                    <a:pt x="47593" y="23672"/>
                    <a:pt x="40675" y="16754"/>
                    <a:pt x="32173" y="16754"/>
                  </a:cubicBezTo>
                  <a:cubicBezTo>
                    <a:pt x="23672" y="16754"/>
                    <a:pt x="16754" y="23672"/>
                    <a:pt x="16754" y="32174"/>
                  </a:cubicBezTo>
                  <a:cubicBezTo>
                    <a:pt x="16754" y="40675"/>
                    <a:pt x="23672" y="47594"/>
                    <a:pt x="32173" y="47594"/>
                  </a:cubicBezTo>
                  <a:cubicBezTo>
                    <a:pt x="49927" y="47594"/>
                    <a:pt x="64347" y="62013"/>
                    <a:pt x="64347" y="79767"/>
                  </a:cubicBezTo>
                  <a:cubicBezTo>
                    <a:pt x="64347" y="97438"/>
                    <a:pt x="49927" y="111941"/>
                    <a:pt x="32173" y="111941"/>
                  </a:cubicBezTo>
                  <a:close/>
                </a:path>
              </a:pathLst>
            </a:custGeom>
            <a:grpFill/>
            <a:ln w="8334" cap="flat">
              <a:noFill/>
              <a:prstDash val="solid"/>
              <a:miter/>
            </a:ln>
          </p:spPr>
          <p:txBody>
            <a:bodyPr rtlCol="0" anchor="ctr"/>
            <a:lstStyle/>
            <a:p>
              <a:endParaRPr lang="en-US"/>
            </a:p>
          </p:txBody>
        </p:sp>
        <p:sp>
          <p:nvSpPr>
            <p:cNvPr id="1926" name="Forma libre: forma 1925">
              <a:extLst>
                <a:ext uri="{FF2B5EF4-FFF2-40B4-BE49-F238E27FC236}">
                  <a16:creationId xmlns:a16="http://schemas.microsoft.com/office/drawing/2014/main" id="{BF250830-BE69-4602-8BAD-CAF2751D2A7B}"/>
                </a:ext>
              </a:extLst>
            </p:cNvPr>
            <p:cNvSpPr/>
            <p:nvPr/>
          </p:nvSpPr>
          <p:spPr>
            <a:xfrm>
              <a:off x="9884897" y="4620462"/>
              <a:ext cx="64430" cy="111940"/>
            </a:xfrm>
            <a:custGeom>
              <a:avLst/>
              <a:gdLst>
                <a:gd name="connsiteX0" fmla="*/ 32174 w 64430"/>
                <a:gd name="connsiteY0" fmla="*/ 111941 h 111940"/>
                <a:gd name="connsiteX1" fmla="*/ 0 w 64430"/>
                <a:gd name="connsiteY1" fmla="*/ 79767 h 111940"/>
                <a:gd name="connsiteX2" fmla="*/ 8419 w 64430"/>
                <a:gd name="connsiteY2" fmla="*/ 71349 h 111940"/>
                <a:gd name="connsiteX3" fmla="*/ 16837 w 64430"/>
                <a:gd name="connsiteY3" fmla="*/ 79767 h 111940"/>
                <a:gd name="connsiteX4" fmla="*/ 32257 w 64430"/>
                <a:gd name="connsiteY4" fmla="*/ 95187 h 111940"/>
                <a:gd name="connsiteX5" fmla="*/ 47677 w 64430"/>
                <a:gd name="connsiteY5" fmla="*/ 79767 h 111940"/>
                <a:gd name="connsiteX6" fmla="*/ 32257 w 64430"/>
                <a:gd name="connsiteY6" fmla="*/ 64347 h 111940"/>
                <a:gd name="connsiteX7" fmla="*/ 83 w 64430"/>
                <a:gd name="connsiteY7" fmla="*/ 32174 h 111940"/>
                <a:gd name="connsiteX8" fmla="*/ 32257 w 64430"/>
                <a:gd name="connsiteY8" fmla="*/ 0 h 111940"/>
                <a:gd name="connsiteX9" fmla="*/ 64431 w 64430"/>
                <a:gd name="connsiteY9" fmla="*/ 32174 h 111940"/>
                <a:gd name="connsiteX10" fmla="*/ 56012 w 64430"/>
                <a:gd name="connsiteY10" fmla="*/ 40592 h 111940"/>
                <a:gd name="connsiteX11" fmla="*/ 47593 w 64430"/>
                <a:gd name="connsiteY11" fmla="*/ 32174 h 111940"/>
                <a:gd name="connsiteX12" fmla="*/ 32174 w 64430"/>
                <a:gd name="connsiteY12" fmla="*/ 16754 h 111940"/>
                <a:gd name="connsiteX13" fmla="*/ 16754 w 64430"/>
                <a:gd name="connsiteY13" fmla="*/ 32174 h 111940"/>
                <a:gd name="connsiteX14" fmla="*/ 32174 w 64430"/>
                <a:gd name="connsiteY14" fmla="*/ 47594 h 111940"/>
                <a:gd name="connsiteX15" fmla="*/ 64347 w 64430"/>
                <a:gd name="connsiteY15" fmla="*/ 79767 h 111940"/>
                <a:gd name="connsiteX16" fmla="*/ 32174 w 64430"/>
                <a:gd name="connsiteY16" fmla="*/ 111941 h 11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430" h="111940">
                  <a:moveTo>
                    <a:pt x="32174" y="111941"/>
                  </a:moveTo>
                  <a:cubicBezTo>
                    <a:pt x="14420" y="111941"/>
                    <a:pt x="0" y="97521"/>
                    <a:pt x="0" y="79767"/>
                  </a:cubicBezTo>
                  <a:cubicBezTo>
                    <a:pt x="0" y="75100"/>
                    <a:pt x="3751" y="71349"/>
                    <a:pt x="8419" y="71349"/>
                  </a:cubicBezTo>
                  <a:cubicBezTo>
                    <a:pt x="13086" y="71349"/>
                    <a:pt x="16837" y="75100"/>
                    <a:pt x="16837" y="79767"/>
                  </a:cubicBezTo>
                  <a:cubicBezTo>
                    <a:pt x="16837" y="88269"/>
                    <a:pt x="23755" y="95187"/>
                    <a:pt x="32257" y="95187"/>
                  </a:cubicBezTo>
                  <a:cubicBezTo>
                    <a:pt x="40759" y="95187"/>
                    <a:pt x="47677" y="88269"/>
                    <a:pt x="47677" y="79767"/>
                  </a:cubicBezTo>
                  <a:cubicBezTo>
                    <a:pt x="47677" y="71265"/>
                    <a:pt x="40759" y="64347"/>
                    <a:pt x="32257" y="64347"/>
                  </a:cubicBezTo>
                  <a:cubicBezTo>
                    <a:pt x="14503" y="64347"/>
                    <a:pt x="83" y="49928"/>
                    <a:pt x="83" y="32174"/>
                  </a:cubicBezTo>
                  <a:cubicBezTo>
                    <a:pt x="83" y="14420"/>
                    <a:pt x="14503" y="0"/>
                    <a:pt x="32257" y="0"/>
                  </a:cubicBezTo>
                  <a:cubicBezTo>
                    <a:pt x="50011" y="0"/>
                    <a:pt x="64431" y="14420"/>
                    <a:pt x="64431" y="32174"/>
                  </a:cubicBezTo>
                  <a:cubicBezTo>
                    <a:pt x="64431" y="36841"/>
                    <a:pt x="60680" y="40592"/>
                    <a:pt x="56012" y="40592"/>
                  </a:cubicBezTo>
                  <a:cubicBezTo>
                    <a:pt x="51344" y="40592"/>
                    <a:pt x="47593" y="36841"/>
                    <a:pt x="47593" y="32174"/>
                  </a:cubicBezTo>
                  <a:cubicBezTo>
                    <a:pt x="47593" y="23672"/>
                    <a:pt x="40675" y="16754"/>
                    <a:pt x="32174" y="16754"/>
                  </a:cubicBezTo>
                  <a:cubicBezTo>
                    <a:pt x="23672" y="16754"/>
                    <a:pt x="16754" y="23672"/>
                    <a:pt x="16754" y="32174"/>
                  </a:cubicBezTo>
                  <a:cubicBezTo>
                    <a:pt x="16754" y="40675"/>
                    <a:pt x="23672" y="47594"/>
                    <a:pt x="32174" y="47594"/>
                  </a:cubicBezTo>
                  <a:cubicBezTo>
                    <a:pt x="49927" y="47594"/>
                    <a:pt x="64347" y="62013"/>
                    <a:pt x="64347" y="79767"/>
                  </a:cubicBezTo>
                  <a:cubicBezTo>
                    <a:pt x="64347" y="97438"/>
                    <a:pt x="49927" y="111941"/>
                    <a:pt x="32174" y="111941"/>
                  </a:cubicBezTo>
                  <a:close/>
                </a:path>
              </a:pathLst>
            </a:custGeom>
            <a:grpFill/>
            <a:ln w="8334" cap="flat">
              <a:noFill/>
              <a:prstDash val="solid"/>
              <a:miter/>
            </a:ln>
          </p:spPr>
          <p:txBody>
            <a:bodyPr rtlCol="0" anchor="ctr"/>
            <a:lstStyle/>
            <a:p>
              <a:endParaRPr lang="en-US"/>
            </a:p>
          </p:txBody>
        </p:sp>
        <p:sp>
          <p:nvSpPr>
            <p:cNvPr id="1927" name="Forma libre: forma 1926">
              <a:extLst>
                <a:ext uri="{FF2B5EF4-FFF2-40B4-BE49-F238E27FC236}">
                  <a16:creationId xmlns:a16="http://schemas.microsoft.com/office/drawing/2014/main" id="{08DE818B-DB18-402A-8F29-4F5ED77CD21E}"/>
                </a:ext>
              </a:extLst>
            </p:cNvPr>
            <p:cNvSpPr/>
            <p:nvPr/>
          </p:nvSpPr>
          <p:spPr>
            <a:xfrm>
              <a:off x="9563745" y="4351654"/>
              <a:ext cx="64680" cy="99021"/>
            </a:xfrm>
            <a:custGeom>
              <a:avLst/>
              <a:gdLst>
                <a:gd name="connsiteX0" fmla="*/ 42843 w 64680"/>
                <a:gd name="connsiteY0" fmla="*/ 99021 h 99021"/>
                <a:gd name="connsiteX1" fmla="*/ 21838 w 64680"/>
                <a:gd name="connsiteY1" fmla="*/ 99021 h 99021"/>
                <a:gd name="connsiteX2" fmla="*/ 0 w 64680"/>
                <a:gd name="connsiteY2" fmla="*/ 77183 h 99021"/>
                <a:gd name="connsiteX3" fmla="*/ 0 w 64680"/>
                <a:gd name="connsiteY3" fmla="*/ 8419 h 99021"/>
                <a:gd name="connsiteX4" fmla="*/ 8419 w 64680"/>
                <a:gd name="connsiteY4" fmla="*/ 0 h 99021"/>
                <a:gd name="connsiteX5" fmla="*/ 56262 w 64680"/>
                <a:gd name="connsiteY5" fmla="*/ 0 h 99021"/>
                <a:gd name="connsiteX6" fmla="*/ 64681 w 64680"/>
                <a:gd name="connsiteY6" fmla="*/ 8419 h 99021"/>
                <a:gd name="connsiteX7" fmla="*/ 64681 w 64680"/>
                <a:gd name="connsiteY7" fmla="*/ 77183 h 99021"/>
                <a:gd name="connsiteX8" fmla="*/ 42843 w 64680"/>
                <a:gd name="connsiteY8" fmla="*/ 99021 h 99021"/>
                <a:gd name="connsiteX9" fmla="*/ 16837 w 64680"/>
                <a:gd name="connsiteY9" fmla="*/ 16837 h 99021"/>
                <a:gd name="connsiteX10" fmla="*/ 16837 w 64680"/>
                <a:gd name="connsiteY10" fmla="*/ 77267 h 99021"/>
                <a:gd name="connsiteX11" fmla="*/ 21838 w 64680"/>
                <a:gd name="connsiteY11" fmla="*/ 82268 h 99021"/>
                <a:gd name="connsiteX12" fmla="*/ 42843 w 64680"/>
                <a:gd name="connsiteY12" fmla="*/ 82268 h 99021"/>
                <a:gd name="connsiteX13" fmla="*/ 47844 w 64680"/>
                <a:gd name="connsiteY13" fmla="*/ 77267 h 99021"/>
                <a:gd name="connsiteX14" fmla="*/ 47844 w 64680"/>
                <a:gd name="connsiteY14" fmla="*/ 16837 h 99021"/>
                <a:gd name="connsiteX15" fmla="*/ 16837 w 64680"/>
                <a:gd name="connsiteY15" fmla="*/ 16837 h 9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80" h="99021">
                  <a:moveTo>
                    <a:pt x="42843" y="99021"/>
                  </a:moveTo>
                  <a:lnTo>
                    <a:pt x="21838" y="99021"/>
                  </a:lnTo>
                  <a:cubicBezTo>
                    <a:pt x="9835" y="99021"/>
                    <a:pt x="0" y="89269"/>
                    <a:pt x="0" y="77183"/>
                  </a:cubicBezTo>
                  <a:lnTo>
                    <a:pt x="0" y="8419"/>
                  </a:lnTo>
                  <a:cubicBezTo>
                    <a:pt x="0" y="3751"/>
                    <a:pt x="3751" y="0"/>
                    <a:pt x="8419" y="0"/>
                  </a:cubicBezTo>
                  <a:lnTo>
                    <a:pt x="56262" y="0"/>
                  </a:lnTo>
                  <a:cubicBezTo>
                    <a:pt x="60930" y="0"/>
                    <a:pt x="64681" y="3751"/>
                    <a:pt x="64681" y="8419"/>
                  </a:cubicBezTo>
                  <a:lnTo>
                    <a:pt x="64681" y="77183"/>
                  </a:lnTo>
                  <a:cubicBezTo>
                    <a:pt x="64681" y="89269"/>
                    <a:pt x="54845" y="99021"/>
                    <a:pt x="42843" y="99021"/>
                  </a:cubicBezTo>
                  <a:close/>
                  <a:moveTo>
                    <a:pt x="16837" y="16837"/>
                  </a:moveTo>
                  <a:lnTo>
                    <a:pt x="16837" y="77267"/>
                  </a:lnTo>
                  <a:cubicBezTo>
                    <a:pt x="16837" y="80017"/>
                    <a:pt x="19088" y="82268"/>
                    <a:pt x="21838" y="82268"/>
                  </a:cubicBezTo>
                  <a:lnTo>
                    <a:pt x="42843" y="82268"/>
                  </a:lnTo>
                  <a:cubicBezTo>
                    <a:pt x="45593" y="82268"/>
                    <a:pt x="47844" y="80017"/>
                    <a:pt x="47844" y="77267"/>
                  </a:cubicBezTo>
                  <a:lnTo>
                    <a:pt x="47844" y="16837"/>
                  </a:lnTo>
                  <a:lnTo>
                    <a:pt x="16837" y="16837"/>
                  </a:lnTo>
                  <a:close/>
                </a:path>
              </a:pathLst>
            </a:custGeom>
            <a:grpFill/>
            <a:ln w="8334" cap="flat">
              <a:noFill/>
              <a:prstDash val="solid"/>
              <a:miter/>
            </a:ln>
          </p:spPr>
          <p:txBody>
            <a:bodyPr rtlCol="0" anchor="ctr"/>
            <a:lstStyle/>
            <a:p>
              <a:endParaRPr lang="en-US"/>
            </a:p>
          </p:txBody>
        </p:sp>
        <p:sp>
          <p:nvSpPr>
            <p:cNvPr id="1928" name="Forma libre: forma 1927">
              <a:extLst>
                <a:ext uri="{FF2B5EF4-FFF2-40B4-BE49-F238E27FC236}">
                  <a16:creationId xmlns:a16="http://schemas.microsoft.com/office/drawing/2014/main" id="{6CF44C50-F5F6-44A6-8092-E144FB3F84C6}"/>
                </a:ext>
              </a:extLst>
            </p:cNvPr>
            <p:cNvSpPr/>
            <p:nvPr/>
          </p:nvSpPr>
          <p:spPr>
            <a:xfrm>
              <a:off x="9674102" y="4351654"/>
              <a:ext cx="64680" cy="99021"/>
            </a:xfrm>
            <a:custGeom>
              <a:avLst/>
              <a:gdLst>
                <a:gd name="connsiteX0" fmla="*/ 42843 w 64680"/>
                <a:gd name="connsiteY0" fmla="*/ 99021 h 99021"/>
                <a:gd name="connsiteX1" fmla="*/ 21838 w 64680"/>
                <a:gd name="connsiteY1" fmla="*/ 99021 h 99021"/>
                <a:gd name="connsiteX2" fmla="*/ 0 w 64680"/>
                <a:gd name="connsiteY2" fmla="*/ 77183 h 99021"/>
                <a:gd name="connsiteX3" fmla="*/ 0 w 64680"/>
                <a:gd name="connsiteY3" fmla="*/ 8419 h 99021"/>
                <a:gd name="connsiteX4" fmla="*/ 8419 w 64680"/>
                <a:gd name="connsiteY4" fmla="*/ 0 h 99021"/>
                <a:gd name="connsiteX5" fmla="*/ 56262 w 64680"/>
                <a:gd name="connsiteY5" fmla="*/ 0 h 99021"/>
                <a:gd name="connsiteX6" fmla="*/ 64681 w 64680"/>
                <a:gd name="connsiteY6" fmla="*/ 8419 h 99021"/>
                <a:gd name="connsiteX7" fmla="*/ 64681 w 64680"/>
                <a:gd name="connsiteY7" fmla="*/ 77183 h 99021"/>
                <a:gd name="connsiteX8" fmla="*/ 42843 w 64680"/>
                <a:gd name="connsiteY8" fmla="*/ 99021 h 99021"/>
                <a:gd name="connsiteX9" fmla="*/ 16754 w 64680"/>
                <a:gd name="connsiteY9" fmla="*/ 16837 h 99021"/>
                <a:gd name="connsiteX10" fmla="*/ 16754 w 64680"/>
                <a:gd name="connsiteY10" fmla="*/ 77267 h 99021"/>
                <a:gd name="connsiteX11" fmla="*/ 21755 w 64680"/>
                <a:gd name="connsiteY11" fmla="*/ 82268 h 99021"/>
                <a:gd name="connsiteX12" fmla="*/ 42759 w 64680"/>
                <a:gd name="connsiteY12" fmla="*/ 82268 h 99021"/>
                <a:gd name="connsiteX13" fmla="*/ 47760 w 64680"/>
                <a:gd name="connsiteY13" fmla="*/ 77267 h 99021"/>
                <a:gd name="connsiteX14" fmla="*/ 47760 w 64680"/>
                <a:gd name="connsiteY14" fmla="*/ 16837 h 99021"/>
                <a:gd name="connsiteX15" fmla="*/ 16754 w 64680"/>
                <a:gd name="connsiteY15" fmla="*/ 16837 h 9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80" h="99021">
                  <a:moveTo>
                    <a:pt x="42843" y="99021"/>
                  </a:moveTo>
                  <a:lnTo>
                    <a:pt x="21838" y="99021"/>
                  </a:lnTo>
                  <a:cubicBezTo>
                    <a:pt x="9836" y="99021"/>
                    <a:pt x="0" y="89269"/>
                    <a:pt x="0" y="77183"/>
                  </a:cubicBezTo>
                  <a:lnTo>
                    <a:pt x="0" y="8419"/>
                  </a:lnTo>
                  <a:cubicBezTo>
                    <a:pt x="0" y="3751"/>
                    <a:pt x="3751" y="0"/>
                    <a:pt x="8419" y="0"/>
                  </a:cubicBezTo>
                  <a:lnTo>
                    <a:pt x="56262" y="0"/>
                  </a:lnTo>
                  <a:cubicBezTo>
                    <a:pt x="60930" y="0"/>
                    <a:pt x="64681" y="3751"/>
                    <a:pt x="64681" y="8419"/>
                  </a:cubicBezTo>
                  <a:lnTo>
                    <a:pt x="64681" y="77183"/>
                  </a:lnTo>
                  <a:cubicBezTo>
                    <a:pt x="64597" y="89269"/>
                    <a:pt x="54845" y="99021"/>
                    <a:pt x="42843" y="99021"/>
                  </a:cubicBezTo>
                  <a:close/>
                  <a:moveTo>
                    <a:pt x="16754" y="16837"/>
                  </a:moveTo>
                  <a:lnTo>
                    <a:pt x="16754" y="77267"/>
                  </a:lnTo>
                  <a:cubicBezTo>
                    <a:pt x="16754" y="80017"/>
                    <a:pt x="19004" y="82268"/>
                    <a:pt x="21755" y="82268"/>
                  </a:cubicBezTo>
                  <a:lnTo>
                    <a:pt x="42759" y="82268"/>
                  </a:lnTo>
                  <a:cubicBezTo>
                    <a:pt x="45510" y="82268"/>
                    <a:pt x="47760" y="80017"/>
                    <a:pt x="47760" y="77267"/>
                  </a:cubicBezTo>
                  <a:lnTo>
                    <a:pt x="47760" y="16837"/>
                  </a:lnTo>
                  <a:lnTo>
                    <a:pt x="16754" y="16837"/>
                  </a:lnTo>
                  <a:close/>
                </a:path>
              </a:pathLst>
            </a:custGeom>
            <a:grpFill/>
            <a:ln w="8334" cap="flat">
              <a:noFill/>
              <a:prstDash val="solid"/>
              <a:miter/>
            </a:ln>
          </p:spPr>
          <p:txBody>
            <a:bodyPr rtlCol="0" anchor="ctr"/>
            <a:lstStyle/>
            <a:p>
              <a:endParaRPr lang="en-US"/>
            </a:p>
          </p:txBody>
        </p:sp>
        <p:sp>
          <p:nvSpPr>
            <p:cNvPr id="1929" name="Forma libre: forma 1928">
              <a:extLst>
                <a:ext uri="{FF2B5EF4-FFF2-40B4-BE49-F238E27FC236}">
                  <a16:creationId xmlns:a16="http://schemas.microsoft.com/office/drawing/2014/main" id="{728104F2-A8FC-4100-8E9F-66BBA1156B13}"/>
                </a:ext>
              </a:extLst>
            </p:cNvPr>
            <p:cNvSpPr/>
            <p:nvPr/>
          </p:nvSpPr>
          <p:spPr>
            <a:xfrm>
              <a:off x="9784376" y="4351654"/>
              <a:ext cx="64680" cy="99021"/>
            </a:xfrm>
            <a:custGeom>
              <a:avLst/>
              <a:gdLst>
                <a:gd name="connsiteX0" fmla="*/ 42842 w 64680"/>
                <a:gd name="connsiteY0" fmla="*/ 99021 h 99021"/>
                <a:gd name="connsiteX1" fmla="*/ 21838 w 64680"/>
                <a:gd name="connsiteY1" fmla="*/ 99021 h 99021"/>
                <a:gd name="connsiteX2" fmla="*/ 0 w 64680"/>
                <a:gd name="connsiteY2" fmla="*/ 77183 h 99021"/>
                <a:gd name="connsiteX3" fmla="*/ 0 w 64680"/>
                <a:gd name="connsiteY3" fmla="*/ 8419 h 99021"/>
                <a:gd name="connsiteX4" fmla="*/ 8419 w 64680"/>
                <a:gd name="connsiteY4" fmla="*/ 0 h 99021"/>
                <a:gd name="connsiteX5" fmla="*/ 56262 w 64680"/>
                <a:gd name="connsiteY5" fmla="*/ 0 h 99021"/>
                <a:gd name="connsiteX6" fmla="*/ 64681 w 64680"/>
                <a:gd name="connsiteY6" fmla="*/ 8419 h 99021"/>
                <a:gd name="connsiteX7" fmla="*/ 64681 w 64680"/>
                <a:gd name="connsiteY7" fmla="*/ 77183 h 99021"/>
                <a:gd name="connsiteX8" fmla="*/ 42842 w 64680"/>
                <a:gd name="connsiteY8" fmla="*/ 99021 h 99021"/>
                <a:gd name="connsiteX9" fmla="*/ 16837 w 64680"/>
                <a:gd name="connsiteY9" fmla="*/ 16837 h 99021"/>
                <a:gd name="connsiteX10" fmla="*/ 16837 w 64680"/>
                <a:gd name="connsiteY10" fmla="*/ 77267 h 99021"/>
                <a:gd name="connsiteX11" fmla="*/ 21838 w 64680"/>
                <a:gd name="connsiteY11" fmla="*/ 82268 h 99021"/>
                <a:gd name="connsiteX12" fmla="*/ 42842 w 64680"/>
                <a:gd name="connsiteY12" fmla="*/ 82268 h 99021"/>
                <a:gd name="connsiteX13" fmla="*/ 47844 w 64680"/>
                <a:gd name="connsiteY13" fmla="*/ 77267 h 99021"/>
                <a:gd name="connsiteX14" fmla="*/ 47844 w 64680"/>
                <a:gd name="connsiteY14" fmla="*/ 16837 h 99021"/>
                <a:gd name="connsiteX15" fmla="*/ 16837 w 64680"/>
                <a:gd name="connsiteY15" fmla="*/ 16837 h 9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80" h="99021">
                  <a:moveTo>
                    <a:pt x="42842" y="99021"/>
                  </a:moveTo>
                  <a:lnTo>
                    <a:pt x="21838" y="99021"/>
                  </a:lnTo>
                  <a:cubicBezTo>
                    <a:pt x="9835" y="99021"/>
                    <a:pt x="0" y="89269"/>
                    <a:pt x="0" y="77183"/>
                  </a:cubicBezTo>
                  <a:lnTo>
                    <a:pt x="0" y="8419"/>
                  </a:lnTo>
                  <a:cubicBezTo>
                    <a:pt x="0" y="3751"/>
                    <a:pt x="3751" y="0"/>
                    <a:pt x="8419" y="0"/>
                  </a:cubicBezTo>
                  <a:lnTo>
                    <a:pt x="56262" y="0"/>
                  </a:lnTo>
                  <a:cubicBezTo>
                    <a:pt x="60930" y="0"/>
                    <a:pt x="64681" y="3751"/>
                    <a:pt x="64681" y="8419"/>
                  </a:cubicBezTo>
                  <a:lnTo>
                    <a:pt x="64681" y="77183"/>
                  </a:lnTo>
                  <a:cubicBezTo>
                    <a:pt x="64681" y="89269"/>
                    <a:pt x="54845" y="99021"/>
                    <a:pt x="42842" y="99021"/>
                  </a:cubicBezTo>
                  <a:close/>
                  <a:moveTo>
                    <a:pt x="16837" y="16837"/>
                  </a:moveTo>
                  <a:lnTo>
                    <a:pt x="16837" y="77267"/>
                  </a:lnTo>
                  <a:cubicBezTo>
                    <a:pt x="16837" y="80017"/>
                    <a:pt x="19088" y="82268"/>
                    <a:pt x="21838" y="82268"/>
                  </a:cubicBezTo>
                  <a:lnTo>
                    <a:pt x="42842" y="82268"/>
                  </a:lnTo>
                  <a:cubicBezTo>
                    <a:pt x="45593" y="82268"/>
                    <a:pt x="47844" y="80017"/>
                    <a:pt x="47844" y="77267"/>
                  </a:cubicBezTo>
                  <a:lnTo>
                    <a:pt x="47844" y="16837"/>
                  </a:lnTo>
                  <a:lnTo>
                    <a:pt x="16837" y="16837"/>
                  </a:lnTo>
                  <a:close/>
                </a:path>
              </a:pathLst>
            </a:custGeom>
            <a:grpFill/>
            <a:ln w="8334" cap="flat">
              <a:noFill/>
              <a:prstDash val="solid"/>
              <a:miter/>
            </a:ln>
          </p:spPr>
          <p:txBody>
            <a:bodyPr rtlCol="0" anchor="ctr"/>
            <a:lstStyle/>
            <a:p>
              <a:endParaRPr lang="en-US"/>
            </a:p>
          </p:txBody>
        </p:sp>
        <p:sp>
          <p:nvSpPr>
            <p:cNvPr id="1930" name="Forma libre: forma 1929">
              <a:extLst>
                <a:ext uri="{FF2B5EF4-FFF2-40B4-BE49-F238E27FC236}">
                  <a16:creationId xmlns:a16="http://schemas.microsoft.com/office/drawing/2014/main" id="{4CA467D9-F545-415A-BBF5-43FC6F2D2A3E}"/>
                </a:ext>
              </a:extLst>
            </p:cNvPr>
            <p:cNvSpPr/>
            <p:nvPr/>
          </p:nvSpPr>
          <p:spPr>
            <a:xfrm>
              <a:off x="9894732" y="4351654"/>
              <a:ext cx="64680" cy="99021"/>
            </a:xfrm>
            <a:custGeom>
              <a:avLst/>
              <a:gdLst>
                <a:gd name="connsiteX0" fmla="*/ 42843 w 64680"/>
                <a:gd name="connsiteY0" fmla="*/ 99021 h 99021"/>
                <a:gd name="connsiteX1" fmla="*/ 21838 w 64680"/>
                <a:gd name="connsiteY1" fmla="*/ 99021 h 99021"/>
                <a:gd name="connsiteX2" fmla="*/ 0 w 64680"/>
                <a:gd name="connsiteY2" fmla="*/ 77183 h 99021"/>
                <a:gd name="connsiteX3" fmla="*/ 0 w 64680"/>
                <a:gd name="connsiteY3" fmla="*/ 8419 h 99021"/>
                <a:gd name="connsiteX4" fmla="*/ 8419 w 64680"/>
                <a:gd name="connsiteY4" fmla="*/ 0 h 99021"/>
                <a:gd name="connsiteX5" fmla="*/ 56262 w 64680"/>
                <a:gd name="connsiteY5" fmla="*/ 0 h 99021"/>
                <a:gd name="connsiteX6" fmla="*/ 64681 w 64680"/>
                <a:gd name="connsiteY6" fmla="*/ 8419 h 99021"/>
                <a:gd name="connsiteX7" fmla="*/ 64681 w 64680"/>
                <a:gd name="connsiteY7" fmla="*/ 77183 h 99021"/>
                <a:gd name="connsiteX8" fmla="*/ 42843 w 64680"/>
                <a:gd name="connsiteY8" fmla="*/ 99021 h 99021"/>
                <a:gd name="connsiteX9" fmla="*/ 16754 w 64680"/>
                <a:gd name="connsiteY9" fmla="*/ 16837 h 99021"/>
                <a:gd name="connsiteX10" fmla="*/ 16754 w 64680"/>
                <a:gd name="connsiteY10" fmla="*/ 77267 h 99021"/>
                <a:gd name="connsiteX11" fmla="*/ 21755 w 64680"/>
                <a:gd name="connsiteY11" fmla="*/ 82268 h 99021"/>
                <a:gd name="connsiteX12" fmla="*/ 42759 w 64680"/>
                <a:gd name="connsiteY12" fmla="*/ 82268 h 99021"/>
                <a:gd name="connsiteX13" fmla="*/ 47760 w 64680"/>
                <a:gd name="connsiteY13" fmla="*/ 77267 h 99021"/>
                <a:gd name="connsiteX14" fmla="*/ 47760 w 64680"/>
                <a:gd name="connsiteY14" fmla="*/ 16837 h 99021"/>
                <a:gd name="connsiteX15" fmla="*/ 16754 w 64680"/>
                <a:gd name="connsiteY15" fmla="*/ 16837 h 9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80" h="99021">
                  <a:moveTo>
                    <a:pt x="42843" y="99021"/>
                  </a:moveTo>
                  <a:lnTo>
                    <a:pt x="21838" y="99021"/>
                  </a:lnTo>
                  <a:cubicBezTo>
                    <a:pt x="9836" y="99021"/>
                    <a:pt x="0" y="89269"/>
                    <a:pt x="0" y="77183"/>
                  </a:cubicBezTo>
                  <a:lnTo>
                    <a:pt x="0" y="8419"/>
                  </a:lnTo>
                  <a:cubicBezTo>
                    <a:pt x="0" y="3751"/>
                    <a:pt x="3751" y="0"/>
                    <a:pt x="8419" y="0"/>
                  </a:cubicBezTo>
                  <a:lnTo>
                    <a:pt x="56262" y="0"/>
                  </a:lnTo>
                  <a:cubicBezTo>
                    <a:pt x="60930" y="0"/>
                    <a:pt x="64681" y="3751"/>
                    <a:pt x="64681" y="8419"/>
                  </a:cubicBezTo>
                  <a:lnTo>
                    <a:pt x="64681" y="77183"/>
                  </a:lnTo>
                  <a:cubicBezTo>
                    <a:pt x="64597" y="89269"/>
                    <a:pt x="54845" y="99021"/>
                    <a:pt x="42843" y="99021"/>
                  </a:cubicBezTo>
                  <a:close/>
                  <a:moveTo>
                    <a:pt x="16754" y="16837"/>
                  </a:moveTo>
                  <a:lnTo>
                    <a:pt x="16754" y="77267"/>
                  </a:lnTo>
                  <a:cubicBezTo>
                    <a:pt x="16754" y="80017"/>
                    <a:pt x="19004" y="82268"/>
                    <a:pt x="21755" y="82268"/>
                  </a:cubicBezTo>
                  <a:lnTo>
                    <a:pt x="42759" y="82268"/>
                  </a:lnTo>
                  <a:cubicBezTo>
                    <a:pt x="45510" y="82268"/>
                    <a:pt x="47760" y="80017"/>
                    <a:pt x="47760" y="77267"/>
                  </a:cubicBezTo>
                  <a:lnTo>
                    <a:pt x="47760" y="16837"/>
                  </a:lnTo>
                  <a:lnTo>
                    <a:pt x="16754" y="16837"/>
                  </a:lnTo>
                  <a:close/>
                </a:path>
              </a:pathLst>
            </a:custGeom>
            <a:grpFill/>
            <a:ln w="8334" cap="flat">
              <a:noFill/>
              <a:prstDash val="solid"/>
              <a:miter/>
            </a:ln>
          </p:spPr>
          <p:txBody>
            <a:bodyPr rtlCol="0" anchor="ctr"/>
            <a:lstStyle/>
            <a:p>
              <a:endParaRPr lang="en-US"/>
            </a:p>
          </p:txBody>
        </p:sp>
        <p:sp>
          <p:nvSpPr>
            <p:cNvPr id="1931" name="Forma libre: forma 1930">
              <a:extLst>
                <a:ext uri="{FF2B5EF4-FFF2-40B4-BE49-F238E27FC236}">
                  <a16:creationId xmlns:a16="http://schemas.microsoft.com/office/drawing/2014/main" id="{DE1FB7A8-B411-46F1-8F24-EBFBE6A80804}"/>
                </a:ext>
              </a:extLst>
            </p:cNvPr>
            <p:cNvSpPr/>
            <p:nvPr/>
          </p:nvSpPr>
          <p:spPr>
            <a:xfrm>
              <a:off x="9522903" y="4410417"/>
              <a:ext cx="477435" cy="372913"/>
            </a:xfrm>
            <a:custGeom>
              <a:avLst/>
              <a:gdLst>
                <a:gd name="connsiteX0" fmla="*/ 448846 w 477435"/>
                <a:gd name="connsiteY0" fmla="*/ 372913 h 372913"/>
                <a:gd name="connsiteX1" fmla="*/ 28506 w 477435"/>
                <a:gd name="connsiteY1" fmla="*/ 372913 h 372913"/>
                <a:gd name="connsiteX2" fmla="*/ 0 w 477435"/>
                <a:gd name="connsiteY2" fmla="*/ 344407 h 372913"/>
                <a:gd name="connsiteX3" fmla="*/ 0 w 477435"/>
                <a:gd name="connsiteY3" fmla="*/ 28506 h 372913"/>
                <a:gd name="connsiteX4" fmla="*/ 28506 w 477435"/>
                <a:gd name="connsiteY4" fmla="*/ 0 h 372913"/>
                <a:gd name="connsiteX5" fmla="*/ 49261 w 477435"/>
                <a:gd name="connsiteY5" fmla="*/ 0 h 372913"/>
                <a:gd name="connsiteX6" fmla="*/ 57679 w 477435"/>
                <a:gd name="connsiteY6" fmla="*/ 8418 h 372913"/>
                <a:gd name="connsiteX7" fmla="*/ 57679 w 477435"/>
                <a:gd name="connsiteY7" fmla="*/ 18504 h 372913"/>
                <a:gd name="connsiteX8" fmla="*/ 62680 w 477435"/>
                <a:gd name="connsiteY8" fmla="*/ 23505 h 372913"/>
                <a:gd name="connsiteX9" fmla="*/ 83685 w 477435"/>
                <a:gd name="connsiteY9" fmla="*/ 23505 h 372913"/>
                <a:gd name="connsiteX10" fmla="*/ 88686 w 477435"/>
                <a:gd name="connsiteY10" fmla="*/ 18504 h 372913"/>
                <a:gd name="connsiteX11" fmla="*/ 88686 w 477435"/>
                <a:gd name="connsiteY11" fmla="*/ 8418 h 372913"/>
                <a:gd name="connsiteX12" fmla="*/ 97104 w 477435"/>
                <a:gd name="connsiteY12" fmla="*/ 0 h 372913"/>
                <a:gd name="connsiteX13" fmla="*/ 159618 w 477435"/>
                <a:gd name="connsiteY13" fmla="*/ 0 h 372913"/>
                <a:gd name="connsiteX14" fmla="*/ 168036 w 477435"/>
                <a:gd name="connsiteY14" fmla="*/ 8418 h 372913"/>
                <a:gd name="connsiteX15" fmla="*/ 168036 w 477435"/>
                <a:gd name="connsiteY15" fmla="*/ 18504 h 372913"/>
                <a:gd name="connsiteX16" fmla="*/ 173037 w 477435"/>
                <a:gd name="connsiteY16" fmla="*/ 23505 h 372913"/>
                <a:gd name="connsiteX17" fmla="*/ 194042 w 477435"/>
                <a:gd name="connsiteY17" fmla="*/ 23505 h 372913"/>
                <a:gd name="connsiteX18" fmla="*/ 199043 w 477435"/>
                <a:gd name="connsiteY18" fmla="*/ 18504 h 372913"/>
                <a:gd name="connsiteX19" fmla="*/ 199043 w 477435"/>
                <a:gd name="connsiteY19" fmla="*/ 8418 h 372913"/>
                <a:gd name="connsiteX20" fmla="*/ 207461 w 477435"/>
                <a:gd name="connsiteY20" fmla="*/ 0 h 372913"/>
                <a:gd name="connsiteX21" fmla="*/ 269975 w 477435"/>
                <a:gd name="connsiteY21" fmla="*/ 0 h 372913"/>
                <a:gd name="connsiteX22" fmla="*/ 278393 w 477435"/>
                <a:gd name="connsiteY22" fmla="*/ 8418 h 372913"/>
                <a:gd name="connsiteX23" fmla="*/ 278393 w 477435"/>
                <a:gd name="connsiteY23" fmla="*/ 18504 h 372913"/>
                <a:gd name="connsiteX24" fmla="*/ 283394 w 477435"/>
                <a:gd name="connsiteY24" fmla="*/ 23505 h 372913"/>
                <a:gd name="connsiteX25" fmla="*/ 304399 w 477435"/>
                <a:gd name="connsiteY25" fmla="*/ 23505 h 372913"/>
                <a:gd name="connsiteX26" fmla="*/ 309400 w 477435"/>
                <a:gd name="connsiteY26" fmla="*/ 18504 h 372913"/>
                <a:gd name="connsiteX27" fmla="*/ 309400 w 477435"/>
                <a:gd name="connsiteY27" fmla="*/ 8418 h 372913"/>
                <a:gd name="connsiteX28" fmla="*/ 317818 w 477435"/>
                <a:gd name="connsiteY28" fmla="*/ 0 h 372913"/>
                <a:gd name="connsiteX29" fmla="*/ 380332 w 477435"/>
                <a:gd name="connsiteY29" fmla="*/ 0 h 372913"/>
                <a:gd name="connsiteX30" fmla="*/ 388750 w 477435"/>
                <a:gd name="connsiteY30" fmla="*/ 8418 h 372913"/>
                <a:gd name="connsiteX31" fmla="*/ 388750 w 477435"/>
                <a:gd name="connsiteY31" fmla="*/ 18504 h 372913"/>
                <a:gd name="connsiteX32" fmla="*/ 393751 w 477435"/>
                <a:gd name="connsiteY32" fmla="*/ 23505 h 372913"/>
                <a:gd name="connsiteX33" fmla="*/ 414756 w 477435"/>
                <a:gd name="connsiteY33" fmla="*/ 23505 h 372913"/>
                <a:gd name="connsiteX34" fmla="*/ 419757 w 477435"/>
                <a:gd name="connsiteY34" fmla="*/ 18504 h 372913"/>
                <a:gd name="connsiteX35" fmla="*/ 419757 w 477435"/>
                <a:gd name="connsiteY35" fmla="*/ 8418 h 372913"/>
                <a:gd name="connsiteX36" fmla="*/ 428175 w 477435"/>
                <a:gd name="connsiteY36" fmla="*/ 0 h 372913"/>
                <a:gd name="connsiteX37" fmla="*/ 448930 w 477435"/>
                <a:gd name="connsiteY37" fmla="*/ 0 h 372913"/>
                <a:gd name="connsiteX38" fmla="*/ 477436 w 477435"/>
                <a:gd name="connsiteY38" fmla="*/ 28506 h 372913"/>
                <a:gd name="connsiteX39" fmla="*/ 477436 w 477435"/>
                <a:gd name="connsiteY39" fmla="*/ 344407 h 372913"/>
                <a:gd name="connsiteX40" fmla="*/ 448846 w 477435"/>
                <a:gd name="connsiteY40" fmla="*/ 372913 h 372913"/>
                <a:gd name="connsiteX41" fmla="*/ 28506 w 477435"/>
                <a:gd name="connsiteY41" fmla="*/ 16837 h 372913"/>
                <a:gd name="connsiteX42" fmla="*/ 16753 w 477435"/>
                <a:gd name="connsiteY42" fmla="*/ 28589 h 372913"/>
                <a:gd name="connsiteX43" fmla="*/ 16753 w 477435"/>
                <a:gd name="connsiteY43" fmla="*/ 344491 h 372913"/>
                <a:gd name="connsiteX44" fmla="*/ 28506 w 477435"/>
                <a:gd name="connsiteY44" fmla="*/ 356243 h 372913"/>
                <a:gd name="connsiteX45" fmla="*/ 448846 w 477435"/>
                <a:gd name="connsiteY45" fmla="*/ 356243 h 372913"/>
                <a:gd name="connsiteX46" fmla="*/ 460599 w 477435"/>
                <a:gd name="connsiteY46" fmla="*/ 344491 h 372913"/>
                <a:gd name="connsiteX47" fmla="*/ 460599 w 477435"/>
                <a:gd name="connsiteY47" fmla="*/ 28589 h 372913"/>
                <a:gd name="connsiteX48" fmla="*/ 448846 w 477435"/>
                <a:gd name="connsiteY48" fmla="*/ 16837 h 372913"/>
                <a:gd name="connsiteX49" fmla="*/ 436427 w 477435"/>
                <a:gd name="connsiteY49" fmla="*/ 16837 h 372913"/>
                <a:gd name="connsiteX50" fmla="*/ 436427 w 477435"/>
                <a:gd name="connsiteY50" fmla="*/ 18504 h 372913"/>
                <a:gd name="connsiteX51" fmla="*/ 414589 w 477435"/>
                <a:gd name="connsiteY51" fmla="*/ 40342 h 372913"/>
                <a:gd name="connsiteX52" fmla="*/ 393585 w 477435"/>
                <a:gd name="connsiteY52" fmla="*/ 40342 h 372913"/>
                <a:gd name="connsiteX53" fmla="*/ 371747 w 477435"/>
                <a:gd name="connsiteY53" fmla="*/ 18504 h 372913"/>
                <a:gd name="connsiteX54" fmla="*/ 371747 w 477435"/>
                <a:gd name="connsiteY54" fmla="*/ 16837 h 372913"/>
                <a:gd name="connsiteX55" fmla="*/ 326070 w 477435"/>
                <a:gd name="connsiteY55" fmla="*/ 16837 h 372913"/>
                <a:gd name="connsiteX56" fmla="*/ 326070 w 477435"/>
                <a:gd name="connsiteY56" fmla="*/ 18504 h 372913"/>
                <a:gd name="connsiteX57" fmla="*/ 304232 w 477435"/>
                <a:gd name="connsiteY57" fmla="*/ 40342 h 372913"/>
                <a:gd name="connsiteX58" fmla="*/ 283227 w 477435"/>
                <a:gd name="connsiteY58" fmla="*/ 40342 h 372913"/>
                <a:gd name="connsiteX59" fmla="*/ 261389 w 477435"/>
                <a:gd name="connsiteY59" fmla="*/ 18504 h 372913"/>
                <a:gd name="connsiteX60" fmla="*/ 261389 w 477435"/>
                <a:gd name="connsiteY60" fmla="*/ 16837 h 372913"/>
                <a:gd name="connsiteX61" fmla="*/ 215713 w 477435"/>
                <a:gd name="connsiteY61" fmla="*/ 16837 h 372913"/>
                <a:gd name="connsiteX62" fmla="*/ 215713 w 477435"/>
                <a:gd name="connsiteY62" fmla="*/ 18504 h 372913"/>
                <a:gd name="connsiteX63" fmla="*/ 193875 w 477435"/>
                <a:gd name="connsiteY63" fmla="*/ 40342 h 372913"/>
                <a:gd name="connsiteX64" fmla="*/ 172870 w 477435"/>
                <a:gd name="connsiteY64" fmla="*/ 40342 h 372913"/>
                <a:gd name="connsiteX65" fmla="*/ 151032 w 477435"/>
                <a:gd name="connsiteY65" fmla="*/ 18504 h 372913"/>
                <a:gd name="connsiteX66" fmla="*/ 151032 w 477435"/>
                <a:gd name="connsiteY66" fmla="*/ 16837 h 372913"/>
                <a:gd name="connsiteX67" fmla="*/ 105356 w 477435"/>
                <a:gd name="connsiteY67" fmla="*/ 16837 h 372913"/>
                <a:gd name="connsiteX68" fmla="*/ 105356 w 477435"/>
                <a:gd name="connsiteY68" fmla="*/ 18504 h 372913"/>
                <a:gd name="connsiteX69" fmla="*/ 83518 w 477435"/>
                <a:gd name="connsiteY69" fmla="*/ 40342 h 372913"/>
                <a:gd name="connsiteX70" fmla="*/ 62513 w 477435"/>
                <a:gd name="connsiteY70" fmla="*/ 40342 h 372913"/>
                <a:gd name="connsiteX71" fmla="*/ 40675 w 477435"/>
                <a:gd name="connsiteY71" fmla="*/ 18504 h 372913"/>
                <a:gd name="connsiteX72" fmla="*/ 40675 w 477435"/>
                <a:gd name="connsiteY72" fmla="*/ 16837 h 372913"/>
                <a:gd name="connsiteX73" fmla="*/ 28506 w 477435"/>
                <a:gd name="connsiteY73" fmla="*/ 16837 h 372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77435" h="372913">
                  <a:moveTo>
                    <a:pt x="448846" y="372913"/>
                  </a:moveTo>
                  <a:lnTo>
                    <a:pt x="28506" y="372913"/>
                  </a:lnTo>
                  <a:cubicBezTo>
                    <a:pt x="12753" y="372913"/>
                    <a:pt x="0" y="360161"/>
                    <a:pt x="0" y="344407"/>
                  </a:cubicBezTo>
                  <a:lnTo>
                    <a:pt x="0" y="28506"/>
                  </a:lnTo>
                  <a:cubicBezTo>
                    <a:pt x="0" y="12753"/>
                    <a:pt x="12836" y="0"/>
                    <a:pt x="28506" y="0"/>
                  </a:cubicBezTo>
                  <a:lnTo>
                    <a:pt x="49261" y="0"/>
                  </a:lnTo>
                  <a:cubicBezTo>
                    <a:pt x="53928" y="0"/>
                    <a:pt x="57679" y="3751"/>
                    <a:pt x="57679" y="8418"/>
                  </a:cubicBezTo>
                  <a:lnTo>
                    <a:pt x="57679" y="18504"/>
                  </a:lnTo>
                  <a:cubicBezTo>
                    <a:pt x="57679" y="21254"/>
                    <a:pt x="59930" y="23505"/>
                    <a:pt x="62680" y="23505"/>
                  </a:cubicBezTo>
                  <a:lnTo>
                    <a:pt x="83685" y="23505"/>
                  </a:lnTo>
                  <a:cubicBezTo>
                    <a:pt x="86435" y="23505"/>
                    <a:pt x="88686" y="21254"/>
                    <a:pt x="88686" y="18504"/>
                  </a:cubicBezTo>
                  <a:lnTo>
                    <a:pt x="88686" y="8418"/>
                  </a:lnTo>
                  <a:cubicBezTo>
                    <a:pt x="88686" y="3751"/>
                    <a:pt x="92436" y="0"/>
                    <a:pt x="97104" y="0"/>
                  </a:cubicBezTo>
                  <a:lnTo>
                    <a:pt x="159618" y="0"/>
                  </a:lnTo>
                  <a:cubicBezTo>
                    <a:pt x="164285" y="0"/>
                    <a:pt x="168036" y="3751"/>
                    <a:pt x="168036" y="8418"/>
                  </a:cubicBezTo>
                  <a:lnTo>
                    <a:pt x="168036" y="18504"/>
                  </a:lnTo>
                  <a:cubicBezTo>
                    <a:pt x="168036" y="21254"/>
                    <a:pt x="170287" y="23505"/>
                    <a:pt x="173037" y="23505"/>
                  </a:cubicBezTo>
                  <a:lnTo>
                    <a:pt x="194042" y="23505"/>
                  </a:lnTo>
                  <a:cubicBezTo>
                    <a:pt x="196792" y="23505"/>
                    <a:pt x="199043" y="21254"/>
                    <a:pt x="199043" y="18504"/>
                  </a:cubicBezTo>
                  <a:lnTo>
                    <a:pt x="199043" y="8418"/>
                  </a:lnTo>
                  <a:cubicBezTo>
                    <a:pt x="199043" y="3751"/>
                    <a:pt x="202793" y="0"/>
                    <a:pt x="207461" y="0"/>
                  </a:cubicBezTo>
                  <a:lnTo>
                    <a:pt x="269975" y="0"/>
                  </a:lnTo>
                  <a:cubicBezTo>
                    <a:pt x="274642" y="0"/>
                    <a:pt x="278393" y="3751"/>
                    <a:pt x="278393" y="8418"/>
                  </a:cubicBezTo>
                  <a:lnTo>
                    <a:pt x="278393" y="18504"/>
                  </a:lnTo>
                  <a:cubicBezTo>
                    <a:pt x="278393" y="21254"/>
                    <a:pt x="280643" y="23505"/>
                    <a:pt x="283394" y="23505"/>
                  </a:cubicBezTo>
                  <a:lnTo>
                    <a:pt x="304399" y="23505"/>
                  </a:lnTo>
                  <a:cubicBezTo>
                    <a:pt x="307149" y="23505"/>
                    <a:pt x="309400" y="21254"/>
                    <a:pt x="309400" y="18504"/>
                  </a:cubicBezTo>
                  <a:lnTo>
                    <a:pt x="309400" y="8418"/>
                  </a:lnTo>
                  <a:cubicBezTo>
                    <a:pt x="309400" y="3751"/>
                    <a:pt x="313151" y="0"/>
                    <a:pt x="317818" y="0"/>
                  </a:cubicBezTo>
                  <a:lnTo>
                    <a:pt x="380332" y="0"/>
                  </a:lnTo>
                  <a:cubicBezTo>
                    <a:pt x="384999" y="0"/>
                    <a:pt x="388750" y="3751"/>
                    <a:pt x="388750" y="8418"/>
                  </a:cubicBezTo>
                  <a:lnTo>
                    <a:pt x="388750" y="18504"/>
                  </a:lnTo>
                  <a:cubicBezTo>
                    <a:pt x="388750" y="21254"/>
                    <a:pt x="391001" y="23505"/>
                    <a:pt x="393751" y="23505"/>
                  </a:cubicBezTo>
                  <a:lnTo>
                    <a:pt x="414756" y="23505"/>
                  </a:lnTo>
                  <a:cubicBezTo>
                    <a:pt x="417506" y="23505"/>
                    <a:pt x="419757" y="21254"/>
                    <a:pt x="419757" y="18504"/>
                  </a:cubicBezTo>
                  <a:lnTo>
                    <a:pt x="419757" y="8418"/>
                  </a:lnTo>
                  <a:cubicBezTo>
                    <a:pt x="419757" y="3751"/>
                    <a:pt x="423508" y="0"/>
                    <a:pt x="428175" y="0"/>
                  </a:cubicBezTo>
                  <a:lnTo>
                    <a:pt x="448930" y="0"/>
                  </a:lnTo>
                  <a:cubicBezTo>
                    <a:pt x="464683" y="0"/>
                    <a:pt x="477436" y="12753"/>
                    <a:pt x="477436" y="28506"/>
                  </a:cubicBezTo>
                  <a:lnTo>
                    <a:pt x="477436" y="344407"/>
                  </a:lnTo>
                  <a:cubicBezTo>
                    <a:pt x="477352" y="360161"/>
                    <a:pt x="464600" y="372913"/>
                    <a:pt x="448846" y="372913"/>
                  </a:cubicBezTo>
                  <a:close/>
                  <a:moveTo>
                    <a:pt x="28506" y="16837"/>
                  </a:moveTo>
                  <a:cubicBezTo>
                    <a:pt x="22005" y="16837"/>
                    <a:pt x="16753" y="22088"/>
                    <a:pt x="16753" y="28589"/>
                  </a:cubicBezTo>
                  <a:lnTo>
                    <a:pt x="16753" y="344491"/>
                  </a:lnTo>
                  <a:cubicBezTo>
                    <a:pt x="16753" y="350992"/>
                    <a:pt x="22005" y="356243"/>
                    <a:pt x="28506" y="356243"/>
                  </a:cubicBezTo>
                  <a:lnTo>
                    <a:pt x="448846" y="356243"/>
                  </a:lnTo>
                  <a:cubicBezTo>
                    <a:pt x="455348" y="356243"/>
                    <a:pt x="460599" y="350992"/>
                    <a:pt x="460599" y="344491"/>
                  </a:cubicBezTo>
                  <a:lnTo>
                    <a:pt x="460599" y="28589"/>
                  </a:lnTo>
                  <a:cubicBezTo>
                    <a:pt x="460599" y="22088"/>
                    <a:pt x="455348" y="16837"/>
                    <a:pt x="448846" y="16837"/>
                  </a:cubicBezTo>
                  <a:lnTo>
                    <a:pt x="436427" y="16837"/>
                  </a:lnTo>
                  <a:lnTo>
                    <a:pt x="436427" y="18504"/>
                  </a:lnTo>
                  <a:cubicBezTo>
                    <a:pt x="436427" y="30507"/>
                    <a:pt x="426675" y="40342"/>
                    <a:pt x="414589" y="40342"/>
                  </a:cubicBezTo>
                  <a:lnTo>
                    <a:pt x="393585" y="40342"/>
                  </a:lnTo>
                  <a:cubicBezTo>
                    <a:pt x="381582" y="40342"/>
                    <a:pt x="371747" y="30590"/>
                    <a:pt x="371747" y="18504"/>
                  </a:cubicBezTo>
                  <a:lnTo>
                    <a:pt x="371747" y="16837"/>
                  </a:lnTo>
                  <a:lnTo>
                    <a:pt x="326070" y="16837"/>
                  </a:lnTo>
                  <a:lnTo>
                    <a:pt x="326070" y="18504"/>
                  </a:lnTo>
                  <a:cubicBezTo>
                    <a:pt x="326070" y="30507"/>
                    <a:pt x="316318" y="40342"/>
                    <a:pt x="304232" y="40342"/>
                  </a:cubicBezTo>
                  <a:lnTo>
                    <a:pt x="283227" y="40342"/>
                  </a:lnTo>
                  <a:cubicBezTo>
                    <a:pt x="271225" y="40342"/>
                    <a:pt x="261389" y="30590"/>
                    <a:pt x="261389" y="18504"/>
                  </a:cubicBezTo>
                  <a:lnTo>
                    <a:pt x="261389" y="16837"/>
                  </a:lnTo>
                  <a:lnTo>
                    <a:pt x="215713" y="16837"/>
                  </a:lnTo>
                  <a:lnTo>
                    <a:pt x="215713" y="18504"/>
                  </a:lnTo>
                  <a:cubicBezTo>
                    <a:pt x="215713" y="30507"/>
                    <a:pt x="205961" y="40342"/>
                    <a:pt x="193875" y="40342"/>
                  </a:cubicBezTo>
                  <a:lnTo>
                    <a:pt x="172870" y="40342"/>
                  </a:lnTo>
                  <a:cubicBezTo>
                    <a:pt x="160868" y="40342"/>
                    <a:pt x="151032" y="30590"/>
                    <a:pt x="151032" y="18504"/>
                  </a:cubicBezTo>
                  <a:lnTo>
                    <a:pt x="151032" y="16837"/>
                  </a:lnTo>
                  <a:lnTo>
                    <a:pt x="105356" y="16837"/>
                  </a:lnTo>
                  <a:lnTo>
                    <a:pt x="105356" y="18504"/>
                  </a:lnTo>
                  <a:cubicBezTo>
                    <a:pt x="105356" y="30507"/>
                    <a:pt x="95604" y="40342"/>
                    <a:pt x="83518" y="40342"/>
                  </a:cubicBezTo>
                  <a:lnTo>
                    <a:pt x="62513" y="40342"/>
                  </a:lnTo>
                  <a:cubicBezTo>
                    <a:pt x="50511" y="40342"/>
                    <a:pt x="40675" y="30590"/>
                    <a:pt x="40675" y="18504"/>
                  </a:cubicBezTo>
                  <a:lnTo>
                    <a:pt x="40675" y="16837"/>
                  </a:lnTo>
                  <a:lnTo>
                    <a:pt x="28506" y="16837"/>
                  </a:lnTo>
                  <a:close/>
                </a:path>
              </a:pathLst>
            </a:custGeom>
            <a:grpFill/>
            <a:ln w="8334" cap="flat">
              <a:noFill/>
              <a:prstDash val="solid"/>
              <a:miter/>
            </a:ln>
          </p:spPr>
          <p:txBody>
            <a:bodyPr rtlCol="0" anchor="ctr"/>
            <a:lstStyle/>
            <a:p>
              <a:endParaRPr lang="en-US"/>
            </a:p>
          </p:txBody>
        </p:sp>
        <p:sp>
          <p:nvSpPr>
            <p:cNvPr id="1932" name="Forma libre: forma 1931">
              <a:extLst>
                <a:ext uri="{FF2B5EF4-FFF2-40B4-BE49-F238E27FC236}">
                  <a16:creationId xmlns:a16="http://schemas.microsoft.com/office/drawing/2014/main" id="{28FD2ABB-CBA7-4022-BB65-71F0986C84EC}"/>
                </a:ext>
              </a:extLst>
            </p:cNvPr>
            <p:cNvSpPr/>
            <p:nvPr/>
          </p:nvSpPr>
          <p:spPr>
            <a:xfrm>
              <a:off x="10023344" y="4443340"/>
              <a:ext cx="16836" cy="256221"/>
            </a:xfrm>
            <a:custGeom>
              <a:avLst/>
              <a:gdLst>
                <a:gd name="connsiteX0" fmla="*/ 8418 w 16836"/>
                <a:gd name="connsiteY0" fmla="*/ 256222 h 256221"/>
                <a:gd name="connsiteX1" fmla="*/ 0 w 16836"/>
                <a:gd name="connsiteY1" fmla="*/ 247803 h 256221"/>
                <a:gd name="connsiteX2" fmla="*/ 0 w 16836"/>
                <a:gd name="connsiteY2" fmla="*/ 8419 h 256221"/>
                <a:gd name="connsiteX3" fmla="*/ 8418 w 16836"/>
                <a:gd name="connsiteY3" fmla="*/ 0 h 256221"/>
                <a:gd name="connsiteX4" fmla="*/ 16837 w 16836"/>
                <a:gd name="connsiteY4" fmla="*/ 8419 h 256221"/>
                <a:gd name="connsiteX5" fmla="*/ 16837 w 16836"/>
                <a:gd name="connsiteY5" fmla="*/ 247803 h 256221"/>
                <a:gd name="connsiteX6" fmla="*/ 8418 w 16836"/>
                <a:gd name="connsiteY6" fmla="*/ 256222 h 25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256221">
                  <a:moveTo>
                    <a:pt x="8418" y="256222"/>
                  </a:moveTo>
                  <a:cubicBezTo>
                    <a:pt x="3751" y="256222"/>
                    <a:pt x="0" y="252471"/>
                    <a:pt x="0" y="247803"/>
                  </a:cubicBezTo>
                  <a:lnTo>
                    <a:pt x="0" y="8419"/>
                  </a:lnTo>
                  <a:cubicBezTo>
                    <a:pt x="0" y="3751"/>
                    <a:pt x="3751" y="0"/>
                    <a:pt x="8418" y="0"/>
                  </a:cubicBezTo>
                  <a:cubicBezTo>
                    <a:pt x="13086" y="0"/>
                    <a:pt x="16837" y="3751"/>
                    <a:pt x="16837" y="8419"/>
                  </a:cubicBezTo>
                  <a:lnTo>
                    <a:pt x="16837" y="247803"/>
                  </a:lnTo>
                  <a:cubicBezTo>
                    <a:pt x="16837" y="252471"/>
                    <a:pt x="13086" y="256222"/>
                    <a:pt x="8418" y="256222"/>
                  </a:cubicBezTo>
                  <a:close/>
                </a:path>
              </a:pathLst>
            </a:custGeom>
            <a:grpFill/>
            <a:ln w="8334" cap="flat">
              <a:noFill/>
              <a:prstDash val="solid"/>
              <a:miter/>
            </a:ln>
          </p:spPr>
          <p:txBody>
            <a:bodyPr rtlCol="0" anchor="ctr"/>
            <a:lstStyle/>
            <a:p>
              <a:endParaRPr lang="en-US"/>
            </a:p>
          </p:txBody>
        </p:sp>
        <p:sp>
          <p:nvSpPr>
            <p:cNvPr id="1933" name="Forma libre: forma 1932">
              <a:extLst>
                <a:ext uri="{FF2B5EF4-FFF2-40B4-BE49-F238E27FC236}">
                  <a16:creationId xmlns:a16="http://schemas.microsoft.com/office/drawing/2014/main" id="{098F554C-C7F1-4AFD-BBE7-A459CEDA7381}"/>
                </a:ext>
              </a:extLst>
            </p:cNvPr>
            <p:cNvSpPr/>
            <p:nvPr/>
          </p:nvSpPr>
          <p:spPr>
            <a:xfrm>
              <a:off x="9716444" y="4804918"/>
              <a:ext cx="242968" cy="16837"/>
            </a:xfrm>
            <a:custGeom>
              <a:avLst/>
              <a:gdLst>
                <a:gd name="connsiteX0" fmla="*/ 234550 w 242968"/>
                <a:gd name="connsiteY0" fmla="*/ 16837 h 16837"/>
                <a:gd name="connsiteX1" fmla="*/ 8418 w 242968"/>
                <a:gd name="connsiteY1" fmla="*/ 16837 h 16837"/>
                <a:gd name="connsiteX2" fmla="*/ 0 w 242968"/>
                <a:gd name="connsiteY2" fmla="*/ 8419 h 16837"/>
                <a:gd name="connsiteX3" fmla="*/ 8418 w 242968"/>
                <a:gd name="connsiteY3" fmla="*/ 0 h 16837"/>
                <a:gd name="connsiteX4" fmla="*/ 234550 w 242968"/>
                <a:gd name="connsiteY4" fmla="*/ 0 h 16837"/>
                <a:gd name="connsiteX5" fmla="*/ 242969 w 242968"/>
                <a:gd name="connsiteY5" fmla="*/ 8419 h 16837"/>
                <a:gd name="connsiteX6" fmla="*/ 234550 w 242968"/>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968" h="16837">
                  <a:moveTo>
                    <a:pt x="234550" y="16837"/>
                  </a:moveTo>
                  <a:lnTo>
                    <a:pt x="8418" y="16837"/>
                  </a:lnTo>
                  <a:cubicBezTo>
                    <a:pt x="3751" y="16837"/>
                    <a:pt x="0" y="13086"/>
                    <a:pt x="0" y="8419"/>
                  </a:cubicBezTo>
                  <a:cubicBezTo>
                    <a:pt x="0" y="3751"/>
                    <a:pt x="3751" y="0"/>
                    <a:pt x="8418" y="0"/>
                  </a:cubicBezTo>
                  <a:lnTo>
                    <a:pt x="234550" y="0"/>
                  </a:lnTo>
                  <a:cubicBezTo>
                    <a:pt x="239218" y="0"/>
                    <a:pt x="242969" y="3751"/>
                    <a:pt x="242969" y="8419"/>
                  </a:cubicBezTo>
                  <a:cubicBezTo>
                    <a:pt x="242885" y="13086"/>
                    <a:pt x="239135" y="16837"/>
                    <a:pt x="234550" y="16837"/>
                  </a:cubicBezTo>
                  <a:close/>
                </a:path>
              </a:pathLst>
            </a:custGeom>
            <a:grpFill/>
            <a:ln w="8334" cap="flat">
              <a:noFill/>
              <a:prstDash val="solid"/>
              <a:miter/>
            </a:ln>
          </p:spPr>
          <p:txBody>
            <a:bodyPr rtlCol="0" anchor="ctr"/>
            <a:lstStyle/>
            <a:p>
              <a:endParaRPr lang="en-US"/>
            </a:p>
          </p:txBody>
        </p:sp>
      </p:grpSp>
      <p:grpSp>
        <p:nvGrpSpPr>
          <p:cNvPr id="1934" name="Gráfico 5">
            <a:extLst>
              <a:ext uri="{FF2B5EF4-FFF2-40B4-BE49-F238E27FC236}">
                <a16:creationId xmlns:a16="http://schemas.microsoft.com/office/drawing/2014/main" id="{1F964B99-489F-4A48-AE6F-4ED50FC54843}"/>
              </a:ext>
            </a:extLst>
          </p:cNvPr>
          <p:cNvGrpSpPr/>
          <p:nvPr/>
        </p:nvGrpSpPr>
        <p:grpSpPr>
          <a:xfrm>
            <a:off x="8884516" y="4994792"/>
            <a:ext cx="462265" cy="499523"/>
            <a:chOff x="8884516" y="4994792"/>
            <a:chExt cx="462265" cy="499523"/>
          </a:xfrm>
          <a:solidFill>
            <a:srgbClr val="000000"/>
          </a:solidFill>
        </p:grpSpPr>
        <p:sp>
          <p:nvSpPr>
            <p:cNvPr id="1935" name="Forma libre: forma 1934">
              <a:extLst>
                <a:ext uri="{FF2B5EF4-FFF2-40B4-BE49-F238E27FC236}">
                  <a16:creationId xmlns:a16="http://schemas.microsoft.com/office/drawing/2014/main" id="{7FB554AF-A237-42A5-A5C5-467A2B870F4B}"/>
                </a:ext>
              </a:extLst>
            </p:cNvPr>
            <p:cNvSpPr/>
            <p:nvPr/>
          </p:nvSpPr>
          <p:spPr>
            <a:xfrm>
              <a:off x="9064554" y="5273019"/>
              <a:ext cx="102188" cy="153949"/>
            </a:xfrm>
            <a:custGeom>
              <a:avLst/>
              <a:gdLst>
                <a:gd name="connsiteX0" fmla="*/ 83685 w 102188"/>
                <a:gd name="connsiteY0" fmla="*/ 153950 h 153949"/>
                <a:gd name="connsiteX1" fmla="*/ 18421 w 102188"/>
                <a:gd name="connsiteY1" fmla="*/ 153950 h 153949"/>
                <a:gd name="connsiteX2" fmla="*/ 0 w 102188"/>
                <a:gd name="connsiteY2" fmla="*/ 135529 h 153949"/>
                <a:gd name="connsiteX3" fmla="*/ 0 w 102188"/>
                <a:gd name="connsiteY3" fmla="*/ 119609 h 153949"/>
                <a:gd name="connsiteX4" fmla="*/ 8419 w 102188"/>
                <a:gd name="connsiteY4" fmla="*/ 111191 h 153949"/>
                <a:gd name="connsiteX5" fmla="*/ 16837 w 102188"/>
                <a:gd name="connsiteY5" fmla="*/ 119609 h 153949"/>
                <a:gd name="connsiteX6" fmla="*/ 16837 w 102188"/>
                <a:gd name="connsiteY6" fmla="*/ 135529 h 153949"/>
                <a:gd name="connsiteX7" fmla="*/ 18504 w 102188"/>
                <a:gd name="connsiteY7" fmla="*/ 137196 h 153949"/>
                <a:gd name="connsiteX8" fmla="*/ 83768 w 102188"/>
                <a:gd name="connsiteY8" fmla="*/ 137196 h 153949"/>
                <a:gd name="connsiteX9" fmla="*/ 85435 w 102188"/>
                <a:gd name="connsiteY9" fmla="*/ 135529 h 153949"/>
                <a:gd name="connsiteX10" fmla="*/ 85435 w 102188"/>
                <a:gd name="connsiteY10" fmla="*/ 87019 h 153949"/>
                <a:gd name="connsiteX11" fmla="*/ 83768 w 102188"/>
                <a:gd name="connsiteY11" fmla="*/ 85352 h 153949"/>
                <a:gd name="connsiteX12" fmla="*/ 18504 w 102188"/>
                <a:gd name="connsiteY12" fmla="*/ 85352 h 153949"/>
                <a:gd name="connsiteX13" fmla="*/ 83 w 102188"/>
                <a:gd name="connsiteY13" fmla="*/ 66931 h 153949"/>
                <a:gd name="connsiteX14" fmla="*/ 83 w 102188"/>
                <a:gd name="connsiteY14" fmla="*/ 18421 h 153949"/>
                <a:gd name="connsiteX15" fmla="*/ 18504 w 102188"/>
                <a:gd name="connsiteY15" fmla="*/ 0 h 153949"/>
                <a:gd name="connsiteX16" fmla="*/ 83768 w 102188"/>
                <a:gd name="connsiteY16" fmla="*/ 0 h 153949"/>
                <a:gd name="connsiteX17" fmla="*/ 102189 w 102188"/>
                <a:gd name="connsiteY17" fmla="*/ 18421 h 153949"/>
                <a:gd name="connsiteX18" fmla="*/ 102189 w 102188"/>
                <a:gd name="connsiteY18" fmla="*/ 34341 h 153949"/>
                <a:gd name="connsiteX19" fmla="*/ 93770 w 102188"/>
                <a:gd name="connsiteY19" fmla="*/ 42759 h 153949"/>
                <a:gd name="connsiteX20" fmla="*/ 85352 w 102188"/>
                <a:gd name="connsiteY20" fmla="*/ 34341 h 153949"/>
                <a:gd name="connsiteX21" fmla="*/ 85352 w 102188"/>
                <a:gd name="connsiteY21" fmla="*/ 18421 h 153949"/>
                <a:gd name="connsiteX22" fmla="*/ 83685 w 102188"/>
                <a:gd name="connsiteY22" fmla="*/ 16754 h 153949"/>
                <a:gd name="connsiteX23" fmla="*/ 18421 w 102188"/>
                <a:gd name="connsiteY23" fmla="*/ 16754 h 153949"/>
                <a:gd name="connsiteX24" fmla="*/ 16754 w 102188"/>
                <a:gd name="connsiteY24" fmla="*/ 18421 h 153949"/>
                <a:gd name="connsiteX25" fmla="*/ 16754 w 102188"/>
                <a:gd name="connsiteY25" fmla="*/ 66931 h 153949"/>
                <a:gd name="connsiteX26" fmla="*/ 18421 w 102188"/>
                <a:gd name="connsiteY26" fmla="*/ 68598 h 153949"/>
                <a:gd name="connsiteX27" fmla="*/ 83685 w 102188"/>
                <a:gd name="connsiteY27" fmla="*/ 68598 h 153949"/>
                <a:gd name="connsiteX28" fmla="*/ 102105 w 102188"/>
                <a:gd name="connsiteY28" fmla="*/ 87019 h 153949"/>
                <a:gd name="connsiteX29" fmla="*/ 102105 w 102188"/>
                <a:gd name="connsiteY29" fmla="*/ 135529 h 153949"/>
                <a:gd name="connsiteX30" fmla="*/ 83685 w 102188"/>
                <a:gd name="connsiteY30" fmla="*/ 153950 h 15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2188" h="153949">
                  <a:moveTo>
                    <a:pt x="83685" y="153950"/>
                  </a:moveTo>
                  <a:lnTo>
                    <a:pt x="18421" y="153950"/>
                  </a:lnTo>
                  <a:cubicBezTo>
                    <a:pt x="8252" y="153950"/>
                    <a:pt x="0" y="145698"/>
                    <a:pt x="0" y="135529"/>
                  </a:cubicBezTo>
                  <a:lnTo>
                    <a:pt x="0" y="119609"/>
                  </a:lnTo>
                  <a:cubicBezTo>
                    <a:pt x="0" y="114941"/>
                    <a:pt x="3751" y="111191"/>
                    <a:pt x="8419" y="111191"/>
                  </a:cubicBezTo>
                  <a:cubicBezTo>
                    <a:pt x="13086" y="111191"/>
                    <a:pt x="16837" y="114941"/>
                    <a:pt x="16837" y="119609"/>
                  </a:cubicBezTo>
                  <a:lnTo>
                    <a:pt x="16837" y="135529"/>
                  </a:lnTo>
                  <a:cubicBezTo>
                    <a:pt x="16837" y="136446"/>
                    <a:pt x="17587" y="137196"/>
                    <a:pt x="18504" y="137196"/>
                  </a:cubicBezTo>
                  <a:lnTo>
                    <a:pt x="83768" y="137196"/>
                  </a:lnTo>
                  <a:cubicBezTo>
                    <a:pt x="84685" y="137196"/>
                    <a:pt x="85435" y="136446"/>
                    <a:pt x="85435" y="135529"/>
                  </a:cubicBezTo>
                  <a:lnTo>
                    <a:pt x="85435" y="87019"/>
                  </a:lnTo>
                  <a:cubicBezTo>
                    <a:pt x="85435" y="86102"/>
                    <a:pt x="84685" y="85352"/>
                    <a:pt x="83768" y="85352"/>
                  </a:cubicBezTo>
                  <a:lnTo>
                    <a:pt x="18504" y="85352"/>
                  </a:lnTo>
                  <a:cubicBezTo>
                    <a:pt x="8335" y="85352"/>
                    <a:pt x="83" y="77100"/>
                    <a:pt x="83" y="66931"/>
                  </a:cubicBezTo>
                  <a:lnTo>
                    <a:pt x="83" y="18421"/>
                  </a:lnTo>
                  <a:cubicBezTo>
                    <a:pt x="83" y="8252"/>
                    <a:pt x="8335" y="0"/>
                    <a:pt x="18504" y="0"/>
                  </a:cubicBezTo>
                  <a:lnTo>
                    <a:pt x="83768" y="0"/>
                  </a:lnTo>
                  <a:cubicBezTo>
                    <a:pt x="93937" y="0"/>
                    <a:pt x="102189" y="8252"/>
                    <a:pt x="102189" y="18421"/>
                  </a:cubicBezTo>
                  <a:lnTo>
                    <a:pt x="102189" y="34341"/>
                  </a:lnTo>
                  <a:cubicBezTo>
                    <a:pt x="102189" y="39008"/>
                    <a:pt x="98438" y="42759"/>
                    <a:pt x="93770" y="42759"/>
                  </a:cubicBezTo>
                  <a:cubicBezTo>
                    <a:pt x="89102" y="42759"/>
                    <a:pt x="85352" y="39008"/>
                    <a:pt x="85352" y="34341"/>
                  </a:cubicBezTo>
                  <a:lnTo>
                    <a:pt x="85352" y="18421"/>
                  </a:lnTo>
                  <a:cubicBezTo>
                    <a:pt x="85352" y="17504"/>
                    <a:pt x="84602" y="16754"/>
                    <a:pt x="83685" y="16754"/>
                  </a:cubicBezTo>
                  <a:lnTo>
                    <a:pt x="18421" y="16754"/>
                  </a:lnTo>
                  <a:cubicBezTo>
                    <a:pt x="17504" y="16754"/>
                    <a:pt x="16754" y="17504"/>
                    <a:pt x="16754" y="18421"/>
                  </a:cubicBezTo>
                  <a:lnTo>
                    <a:pt x="16754" y="66931"/>
                  </a:lnTo>
                  <a:cubicBezTo>
                    <a:pt x="16754" y="67848"/>
                    <a:pt x="17504" y="68598"/>
                    <a:pt x="18421" y="68598"/>
                  </a:cubicBezTo>
                  <a:lnTo>
                    <a:pt x="83685" y="68598"/>
                  </a:lnTo>
                  <a:cubicBezTo>
                    <a:pt x="93854" y="68598"/>
                    <a:pt x="102105" y="76850"/>
                    <a:pt x="102105" y="87019"/>
                  </a:cubicBezTo>
                  <a:lnTo>
                    <a:pt x="102105" y="135529"/>
                  </a:lnTo>
                  <a:cubicBezTo>
                    <a:pt x="102105" y="145615"/>
                    <a:pt x="93854" y="153950"/>
                    <a:pt x="83685" y="153950"/>
                  </a:cubicBezTo>
                  <a:close/>
                </a:path>
              </a:pathLst>
            </a:custGeom>
            <a:grpFill/>
            <a:ln w="8334" cap="flat">
              <a:noFill/>
              <a:prstDash val="solid"/>
              <a:miter/>
            </a:ln>
          </p:spPr>
          <p:txBody>
            <a:bodyPr rtlCol="0" anchor="ctr"/>
            <a:lstStyle/>
            <a:p>
              <a:endParaRPr lang="en-US"/>
            </a:p>
          </p:txBody>
        </p:sp>
        <p:sp>
          <p:nvSpPr>
            <p:cNvPr id="1936" name="Forma libre: forma 1935">
              <a:extLst>
                <a:ext uri="{FF2B5EF4-FFF2-40B4-BE49-F238E27FC236}">
                  <a16:creationId xmlns:a16="http://schemas.microsoft.com/office/drawing/2014/main" id="{13BD00A1-410A-460F-BEC2-DF3E50EB553B}"/>
                </a:ext>
              </a:extLst>
            </p:cNvPr>
            <p:cNvSpPr/>
            <p:nvPr/>
          </p:nvSpPr>
          <p:spPr>
            <a:xfrm>
              <a:off x="9107230" y="5259016"/>
              <a:ext cx="16836" cy="181955"/>
            </a:xfrm>
            <a:custGeom>
              <a:avLst/>
              <a:gdLst>
                <a:gd name="connsiteX0" fmla="*/ 8418 w 16836"/>
                <a:gd name="connsiteY0" fmla="*/ 181956 h 181955"/>
                <a:gd name="connsiteX1" fmla="*/ 0 w 16836"/>
                <a:gd name="connsiteY1" fmla="*/ 173537 h 181955"/>
                <a:gd name="connsiteX2" fmla="*/ 0 w 16836"/>
                <a:gd name="connsiteY2" fmla="*/ 8419 h 181955"/>
                <a:gd name="connsiteX3" fmla="*/ 8418 w 16836"/>
                <a:gd name="connsiteY3" fmla="*/ 0 h 181955"/>
                <a:gd name="connsiteX4" fmla="*/ 16837 w 16836"/>
                <a:gd name="connsiteY4" fmla="*/ 8419 h 181955"/>
                <a:gd name="connsiteX5" fmla="*/ 16837 w 16836"/>
                <a:gd name="connsiteY5" fmla="*/ 173537 h 181955"/>
                <a:gd name="connsiteX6" fmla="*/ 8418 w 16836"/>
                <a:gd name="connsiteY6" fmla="*/ 181956 h 18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81955">
                  <a:moveTo>
                    <a:pt x="8418" y="181956"/>
                  </a:moveTo>
                  <a:cubicBezTo>
                    <a:pt x="3751" y="181956"/>
                    <a:pt x="0" y="178205"/>
                    <a:pt x="0" y="173537"/>
                  </a:cubicBezTo>
                  <a:lnTo>
                    <a:pt x="0" y="8419"/>
                  </a:lnTo>
                  <a:cubicBezTo>
                    <a:pt x="0" y="3751"/>
                    <a:pt x="3751" y="0"/>
                    <a:pt x="8418" y="0"/>
                  </a:cubicBezTo>
                  <a:cubicBezTo>
                    <a:pt x="13086" y="0"/>
                    <a:pt x="16837" y="3751"/>
                    <a:pt x="16837" y="8419"/>
                  </a:cubicBezTo>
                  <a:lnTo>
                    <a:pt x="16837" y="173537"/>
                  </a:lnTo>
                  <a:cubicBezTo>
                    <a:pt x="16837" y="178205"/>
                    <a:pt x="13086" y="181956"/>
                    <a:pt x="8418" y="181956"/>
                  </a:cubicBezTo>
                  <a:close/>
                </a:path>
              </a:pathLst>
            </a:custGeom>
            <a:grpFill/>
            <a:ln w="8334" cap="flat">
              <a:noFill/>
              <a:prstDash val="solid"/>
              <a:miter/>
            </a:ln>
          </p:spPr>
          <p:txBody>
            <a:bodyPr rtlCol="0" anchor="ctr"/>
            <a:lstStyle/>
            <a:p>
              <a:endParaRPr lang="en-US"/>
            </a:p>
          </p:txBody>
        </p:sp>
        <p:sp>
          <p:nvSpPr>
            <p:cNvPr id="1937" name="Forma libre: forma 1936">
              <a:extLst>
                <a:ext uri="{FF2B5EF4-FFF2-40B4-BE49-F238E27FC236}">
                  <a16:creationId xmlns:a16="http://schemas.microsoft.com/office/drawing/2014/main" id="{93254DA1-3A9C-4FF6-AFA0-2ACC42C1AA0F}"/>
                </a:ext>
              </a:extLst>
            </p:cNvPr>
            <p:cNvSpPr/>
            <p:nvPr/>
          </p:nvSpPr>
          <p:spPr>
            <a:xfrm>
              <a:off x="8939527" y="5174331"/>
              <a:ext cx="352158" cy="319985"/>
            </a:xfrm>
            <a:custGeom>
              <a:avLst/>
              <a:gdLst>
                <a:gd name="connsiteX0" fmla="*/ 176205 w 352158"/>
                <a:gd name="connsiteY0" fmla="*/ 319985 h 319985"/>
                <a:gd name="connsiteX1" fmla="*/ 169703 w 352158"/>
                <a:gd name="connsiteY1" fmla="*/ 319902 h 319985"/>
                <a:gd name="connsiteX2" fmla="*/ 0 w 352158"/>
                <a:gd name="connsiteY2" fmla="*/ 139863 h 319985"/>
                <a:gd name="connsiteX3" fmla="*/ 0 w 352158"/>
                <a:gd name="connsiteY3" fmla="*/ 37175 h 319985"/>
                <a:gd name="connsiteX4" fmla="*/ 37091 w 352158"/>
                <a:gd name="connsiteY4" fmla="*/ 83 h 319985"/>
                <a:gd name="connsiteX5" fmla="*/ 163118 w 352158"/>
                <a:gd name="connsiteY5" fmla="*/ 83 h 319985"/>
                <a:gd name="connsiteX6" fmla="*/ 171537 w 352158"/>
                <a:gd name="connsiteY6" fmla="*/ 8502 h 319985"/>
                <a:gd name="connsiteX7" fmla="*/ 163118 w 352158"/>
                <a:gd name="connsiteY7" fmla="*/ 16920 h 319985"/>
                <a:gd name="connsiteX8" fmla="*/ 37091 w 352158"/>
                <a:gd name="connsiteY8" fmla="*/ 16920 h 319985"/>
                <a:gd name="connsiteX9" fmla="*/ 16754 w 352158"/>
                <a:gd name="connsiteY9" fmla="*/ 37258 h 319985"/>
                <a:gd name="connsiteX10" fmla="*/ 16754 w 352158"/>
                <a:gd name="connsiteY10" fmla="*/ 139947 h 319985"/>
                <a:gd name="connsiteX11" fmla="*/ 170287 w 352158"/>
                <a:gd name="connsiteY11" fmla="*/ 303232 h 319985"/>
                <a:gd name="connsiteX12" fmla="*/ 286728 w 352158"/>
                <a:gd name="connsiteY12" fmla="*/ 258639 h 319985"/>
                <a:gd name="connsiteX13" fmla="*/ 335406 w 352158"/>
                <a:gd name="connsiteY13" fmla="*/ 143947 h 319985"/>
                <a:gd name="connsiteX14" fmla="*/ 335406 w 352158"/>
                <a:gd name="connsiteY14" fmla="*/ 37175 h 319985"/>
                <a:gd name="connsiteX15" fmla="*/ 315068 w 352158"/>
                <a:gd name="connsiteY15" fmla="*/ 16837 h 319985"/>
                <a:gd name="connsiteX16" fmla="*/ 223298 w 352158"/>
                <a:gd name="connsiteY16" fmla="*/ 16837 h 319985"/>
                <a:gd name="connsiteX17" fmla="*/ 214880 w 352158"/>
                <a:gd name="connsiteY17" fmla="*/ 8419 h 319985"/>
                <a:gd name="connsiteX18" fmla="*/ 223298 w 352158"/>
                <a:gd name="connsiteY18" fmla="*/ 0 h 319985"/>
                <a:gd name="connsiteX19" fmla="*/ 315068 w 352158"/>
                <a:gd name="connsiteY19" fmla="*/ 0 h 319985"/>
                <a:gd name="connsiteX20" fmla="*/ 352159 w 352158"/>
                <a:gd name="connsiteY20" fmla="*/ 37091 h 319985"/>
                <a:gd name="connsiteX21" fmla="*/ 352159 w 352158"/>
                <a:gd name="connsiteY21" fmla="*/ 143864 h 319985"/>
                <a:gd name="connsiteX22" fmla="*/ 298314 w 352158"/>
                <a:gd name="connsiteY22" fmla="*/ 270641 h 319985"/>
                <a:gd name="connsiteX23" fmla="*/ 176205 w 352158"/>
                <a:gd name="connsiteY23" fmla="*/ 319985 h 3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158" h="319985">
                  <a:moveTo>
                    <a:pt x="176205" y="319985"/>
                  </a:moveTo>
                  <a:cubicBezTo>
                    <a:pt x="174037" y="319985"/>
                    <a:pt x="171870" y="319985"/>
                    <a:pt x="169703" y="319902"/>
                  </a:cubicBezTo>
                  <a:cubicBezTo>
                    <a:pt x="76100" y="316568"/>
                    <a:pt x="0" y="235801"/>
                    <a:pt x="0" y="139863"/>
                  </a:cubicBezTo>
                  <a:lnTo>
                    <a:pt x="0" y="37175"/>
                  </a:lnTo>
                  <a:cubicBezTo>
                    <a:pt x="0" y="16754"/>
                    <a:pt x="16670" y="83"/>
                    <a:pt x="37091" y="83"/>
                  </a:cubicBezTo>
                  <a:lnTo>
                    <a:pt x="163118" y="83"/>
                  </a:lnTo>
                  <a:cubicBezTo>
                    <a:pt x="167786" y="83"/>
                    <a:pt x="171537" y="3834"/>
                    <a:pt x="171537" y="8502"/>
                  </a:cubicBezTo>
                  <a:cubicBezTo>
                    <a:pt x="171537" y="13169"/>
                    <a:pt x="167786" y="16920"/>
                    <a:pt x="163118" y="16920"/>
                  </a:cubicBezTo>
                  <a:lnTo>
                    <a:pt x="37091" y="16920"/>
                  </a:lnTo>
                  <a:cubicBezTo>
                    <a:pt x="25922" y="16920"/>
                    <a:pt x="16754" y="26006"/>
                    <a:pt x="16754" y="37258"/>
                  </a:cubicBezTo>
                  <a:lnTo>
                    <a:pt x="16754" y="139947"/>
                  </a:lnTo>
                  <a:cubicBezTo>
                    <a:pt x="16754" y="226966"/>
                    <a:pt x="85602" y="300231"/>
                    <a:pt x="170287" y="303232"/>
                  </a:cubicBezTo>
                  <a:cubicBezTo>
                    <a:pt x="213963" y="304649"/>
                    <a:pt x="255388" y="288979"/>
                    <a:pt x="286728" y="258639"/>
                  </a:cubicBezTo>
                  <a:cubicBezTo>
                    <a:pt x="318152" y="228299"/>
                    <a:pt x="335406" y="187624"/>
                    <a:pt x="335406" y="143947"/>
                  </a:cubicBezTo>
                  <a:lnTo>
                    <a:pt x="335406" y="37175"/>
                  </a:lnTo>
                  <a:cubicBezTo>
                    <a:pt x="335406" y="26006"/>
                    <a:pt x="326320" y="16837"/>
                    <a:pt x="315068" y="16837"/>
                  </a:cubicBezTo>
                  <a:lnTo>
                    <a:pt x="223298" y="16837"/>
                  </a:lnTo>
                  <a:cubicBezTo>
                    <a:pt x="218630" y="16837"/>
                    <a:pt x="214880" y="13086"/>
                    <a:pt x="214880" y="8419"/>
                  </a:cubicBezTo>
                  <a:cubicBezTo>
                    <a:pt x="214880" y="3751"/>
                    <a:pt x="218630" y="0"/>
                    <a:pt x="223298" y="0"/>
                  </a:cubicBezTo>
                  <a:lnTo>
                    <a:pt x="315068" y="0"/>
                  </a:lnTo>
                  <a:cubicBezTo>
                    <a:pt x="335489" y="0"/>
                    <a:pt x="352159" y="16670"/>
                    <a:pt x="352159" y="37091"/>
                  </a:cubicBezTo>
                  <a:lnTo>
                    <a:pt x="352159" y="143864"/>
                  </a:lnTo>
                  <a:cubicBezTo>
                    <a:pt x="352159" y="192124"/>
                    <a:pt x="333072" y="237134"/>
                    <a:pt x="298314" y="270641"/>
                  </a:cubicBezTo>
                  <a:cubicBezTo>
                    <a:pt x="265307" y="302565"/>
                    <a:pt x="222131" y="319985"/>
                    <a:pt x="176205" y="319985"/>
                  </a:cubicBezTo>
                  <a:close/>
                </a:path>
              </a:pathLst>
            </a:custGeom>
            <a:grpFill/>
            <a:ln w="8334" cap="flat">
              <a:noFill/>
              <a:prstDash val="solid"/>
              <a:miter/>
            </a:ln>
          </p:spPr>
          <p:txBody>
            <a:bodyPr rtlCol="0" anchor="ctr"/>
            <a:lstStyle/>
            <a:p>
              <a:endParaRPr lang="en-US"/>
            </a:p>
          </p:txBody>
        </p:sp>
        <p:sp>
          <p:nvSpPr>
            <p:cNvPr id="1938" name="Forma libre: forma 1937">
              <a:extLst>
                <a:ext uri="{FF2B5EF4-FFF2-40B4-BE49-F238E27FC236}">
                  <a16:creationId xmlns:a16="http://schemas.microsoft.com/office/drawing/2014/main" id="{E3816DB7-CE00-4E86-B305-4032FF207B3C}"/>
                </a:ext>
              </a:extLst>
            </p:cNvPr>
            <p:cNvSpPr/>
            <p:nvPr/>
          </p:nvSpPr>
          <p:spPr>
            <a:xfrm>
              <a:off x="8962366" y="4994792"/>
              <a:ext cx="306565" cy="196875"/>
            </a:xfrm>
            <a:custGeom>
              <a:avLst/>
              <a:gdLst>
                <a:gd name="connsiteX0" fmla="*/ 8418 w 306565"/>
                <a:gd name="connsiteY0" fmla="*/ 196876 h 196875"/>
                <a:gd name="connsiteX1" fmla="*/ 3084 w 306565"/>
                <a:gd name="connsiteY1" fmla="*/ 194959 h 196875"/>
                <a:gd name="connsiteX2" fmla="*/ 0 w 306565"/>
                <a:gd name="connsiteY2" fmla="*/ 188457 h 196875"/>
                <a:gd name="connsiteX3" fmla="*/ 0 w 306565"/>
                <a:gd name="connsiteY3" fmla="*/ 153283 h 196875"/>
                <a:gd name="connsiteX4" fmla="*/ 153283 w 306565"/>
                <a:gd name="connsiteY4" fmla="*/ 0 h 196875"/>
                <a:gd name="connsiteX5" fmla="*/ 306566 w 306565"/>
                <a:gd name="connsiteY5" fmla="*/ 153283 h 196875"/>
                <a:gd name="connsiteX6" fmla="*/ 306566 w 306565"/>
                <a:gd name="connsiteY6" fmla="*/ 188457 h 196875"/>
                <a:gd name="connsiteX7" fmla="*/ 303482 w 306565"/>
                <a:gd name="connsiteY7" fmla="*/ 194959 h 196875"/>
                <a:gd name="connsiteX8" fmla="*/ 296480 w 306565"/>
                <a:gd name="connsiteY8" fmla="*/ 196709 h 196875"/>
                <a:gd name="connsiteX9" fmla="*/ 292313 w 306565"/>
                <a:gd name="connsiteY9" fmla="*/ 196292 h 196875"/>
                <a:gd name="connsiteX10" fmla="*/ 200543 w 306565"/>
                <a:gd name="connsiteY10" fmla="*/ 196292 h 196875"/>
                <a:gd name="connsiteX11" fmla="*/ 192124 w 306565"/>
                <a:gd name="connsiteY11" fmla="*/ 187874 h 196875"/>
                <a:gd name="connsiteX12" fmla="*/ 200543 w 306565"/>
                <a:gd name="connsiteY12" fmla="*/ 179455 h 196875"/>
                <a:gd name="connsiteX13" fmla="*/ 289729 w 306565"/>
                <a:gd name="connsiteY13" fmla="*/ 179455 h 196875"/>
                <a:gd name="connsiteX14" fmla="*/ 289729 w 306565"/>
                <a:gd name="connsiteY14" fmla="*/ 153283 h 196875"/>
                <a:gd name="connsiteX15" fmla="*/ 153200 w 306565"/>
                <a:gd name="connsiteY15" fmla="*/ 16754 h 196875"/>
                <a:gd name="connsiteX16" fmla="*/ 16670 w 306565"/>
                <a:gd name="connsiteY16" fmla="*/ 153283 h 196875"/>
                <a:gd name="connsiteX17" fmla="*/ 16670 w 306565"/>
                <a:gd name="connsiteY17" fmla="*/ 179455 h 196875"/>
                <a:gd name="connsiteX18" fmla="*/ 140197 w 306565"/>
                <a:gd name="connsiteY18" fmla="*/ 179455 h 196875"/>
                <a:gd name="connsiteX19" fmla="*/ 148615 w 306565"/>
                <a:gd name="connsiteY19" fmla="*/ 187874 h 196875"/>
                <a:gd name="connsiteX20" fmla="*/ 140197 w 306565"/>
                <a:gd name="connsiteY20" fmla="*/ 196292 h 196875"/>
                <a:gd name="connsiteX21" fmla="*/ 14170 w 306565"/>
                <a:gd name="connsiteY21" fmla="*/ 196292 h 196875"/>
                <a:gd name="connsiteX22" fmla="*/ 10002 w 306565"/>
                <a:gd name="connsiteY22" fmla="*/ 196709 h 196875"/>
                <a:gd name="connsiteX23" fmla="*/ 8418 w 306565"/>
                <a:gd name="connsiteY23" fmla="*/ 196876 h 19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6565" h="196875">
                  <a:moveTo>
                    <a:pt x="8418" y="196876"/>
                  </a:moveTo>
                  <a:cubicBezTo>
                    <a:pt x="6501" y="196876"/>
                    <a:pt x="4668" y="196209"/>
                    <a:pt x="3084" y="194959"/>
                  </a:cubicBezTo>
                  <a:cubicBezTo>
                    <a:pt x="1167" y="193375"/>
                    <a:pt x="0" y="190958"/>
                    <a:pt x="0" y="188457"/>
                  </a:cubicBezTo>
                  <a:lnTo>
                    <a:pt x="0" y="153283"/>
                  </a:lnTo>
                  <a:cubicBezTo>
                    <a:pt x="0" y="68765"/>
                    <a:pt x="68765" y="0"/>
                    <a:pt x="153283" y="0"/>
                  </a:cubicBezTo>
                  <a:cubicBezTo>
                    <a:pt x="237801" y="0"/>
                    <a:pt x="306566" y="68765"/>
                    <a:pt x="306566" y="153283"/>
                  </a:cubicBezTo>
                  <a:lnTo>
                    <a:pt x="306566" y="188457"/>
                  </a:lnTo>
                  <a:cubicBezTo>
                    <a:pt x="306566" y="190958"/>
                    <a:pt x="305399" y="193375"/>
                    <a:pt x="303482" y="194959"/>
                  </a:cubicBezTo>
                  <a:cubicBezTo>
                    <a:pt x="301565" y="196542"/>
                    <a:pt x="298981" y="197126"/>
                    <a:pt x="296480" y="196709"/>
                  </a:cubicBezTo>
                  <a:cubicBezTo>
                    <a:pt x="295147" y="196459"/>
                    <a:pt x="293730" y="196292"/>
                    <a:pt x="292313" y="196292"/>
                  </a:cubicBezTo>
                  <a:lnTo>
                    <a:pt x="200543" y="196292"/>
                  </a:lnTo>
                  <a:cubicBezTo>
                    <a:pt x="195875" y="196292"/>
                    <a:pt x="192124" y="192541"/>
                    <a:pt x="192124" y="187874"/>
                  </a:cubicBezTo>
                  <a:cubicBezTo>
                    <a:pt x="192124" y="183206"/>
                    <a:pt x="195875" y="179455"/>
                    <a:pt x="200543" y="179455"/>
                  </a:cubicBezTo>
                  <a:lnTo>
                    <a:pt x="289729" y="179455"/>
                  </a:lnTo>
                  <a:lnTo>
                    <a:pt x="289729" y="153283"/>
                  </a:lnTo>
                  <a:cubicBezTo>
                    <a:pt x="289729" y="78017"/>
                    <a:pt x="228466" y="16754"/>
                    <a:pt x="153200" y="16754"/>
                  </a:cubicBezTo>
                  <a:cubicBezTo>
                    <a:pt x="77933" y="16754"/>
                    <a:pt x="16670" y="78017"/>
                    <a:pt x="16670" y="153283"/>
                  </a:cubicBezTo>
                  <a:lnTo>
                    <a:pt x="16670" y="179455"/>
                  </a:lnTo>
                  <a:lnTo>
                    <a:pt x="140197" y="179455"/>
                  </a:lnTo>
                  <a:cubicBezTo>
                    <a:pt x="144864" y="179455"/>
                    <a:pt x="148615" y="183206"/>
                    <a:pt x="148615" y="187874"/>
                  </a:cubicBezTo>
                  <a:cubicBezTo>
                    <a:pt x="148615" y="192541"/>
                    <a:pt x="144864" y="196292"/>
                    <a:pt x="140197" y="196292"/>
                  </a:cubicBezTo>
                  <a:lnTo>
                    <a:pt x="14170" y="196292"/>
                  </a:lnTo>
                  <a:cubicBezTo>
                    <a:pt x="12753" y="196292"/>
                    <a:pt x="11419" y="196459"/>
                    <a:pt x="10002" y="196709"/>
                  </a:cubicBezTo>
                  <a:cubicBezTo>
                    <a:pt x="9502" y="196792"/>
                    <a:pt x="9002" y="196876"/>
                    <a:pt x="8418" y="196876"/>
                  </a:cubicBezTo>
                  <a:close/>
                </a:path>
              </a:pathLst>
            </a:custGeom>
            <a:grpFill/>
            <a:ln w="8334" cap="flat">
              <a:noFill/>
              <a:prstDash val="solid"/>
              <a:miter/>
            </a:ln>
          </p:spPr>
          <p:txBody>
            <a:bodyPr rtlCol="0" anchor="ctr"/>
            <a:lstStyle/>
            <a:p>
              <a:endParaRPr lang="en-US"/>
            </a:p>
          </p:txBody>
        </p:sp>
        <p:sp>
          <p:nvSpPr>
            <p:cNvPr id="1939" name="Forma libre: forma 1938">
              <a:extLst>
                <a:ext uri="{FF2B5EF4-FFF2-40B4-BE49-F238E27FC236}">
                  <a16:creationId xmlns:a16="http://schemas.microsoft.com/office/drawing/2014/main" id="{AD72FE09-AD7A-4B2D-9E94-6CD7EA95B82F}"/>
                </a:ext>
              </a:extLst>
            </p:cNvPr>
            <p:cNvSpPr/>
            <p:nvPr/>
          </p:nvSpPr>
          <p:spPr>
            <a:xfrm>
              <a:off x="9020962" y="5055805"/>
              <a:ext cx="189374" cy="135279"/>
            </a:xfrm>
            <a:custGeom>
              <a:avLst/>
              <a:gdLst>
                <a:gd name="connsiteX0" fmla="*/ 180955 w 189374"/>
                <a:gd name="connsiteY0" fmla="*/ 135279 h 135279"/>
                <a:gd name="connsiteX1" fmla="*/ 141947 w 189374"/>
                <a:gd name="connsiteY1" fmla="*/ 135279 h 135279"/>
                <a:gd name="connsiteX2" fmla="*/ 133529 w 189374"/>
                <a:gd name="connsiteY2" fmla="*/ 126861 h 135279"/>
                <a:gd name="connsiteX3" fmla="*/ 141947 w 189374"/>
                <a:gd name="connsiteY3" fmla="*/ 118442 h 135279"/>
                <a:gd name="connsiteX4" fmla="*/ 172537 w 189374"/>
                <a:gd name="connsiteY4" fmla="*/ 118442 h 135279"/>
                <a:gd name="connsiteX5" fmla="*/ 172537 w 189374"/>
                <a:gd name="connsiteY5" fmla="*/ 94687 h 135279"/>
                <a:gd name="connsiteX6" fmla="*/ 94687 w 189374"/>
                <a:gd name="connsiteY6" fmla="*/ 16837 h 135279"/>
                <a:gd name="connsiteX7" fmla="*/ 16837 w 189374"/>
                <a:gd name="connsiteY7" fmla="*/ 94687 h 135279"/>
                <a:gd name="connsiteX8" fmla="*/ 16837 w 189374"/>
                <a:gd name="connsiteY8" fmla="*/ 118442 h 135279"/>
                <a:gd name="connsiteX9" fmla="*/ 81684 w 189374"/>
                <a:gd name="connsiteY9" fmla="*/ 118442 h 135279"/>
                <a:gd name="connsiteX10" fmla="*/ 90103 w 189374"/>
                <a:gd name="connsiteY10" fmla="*/ 126861 h 135279"/>
                <a:gd name="connsiteX11" fmla="*/ 81684 w 189374"/>
                <a:gd name="connsiteY11" fmla="*/ 135279 h 135279"/>
                <a:gd name="connsiteX12" fmla="*/ 8419 w 189374"/>
                <a:gd name="connsiteY12" fmla="*/ 135279 h 135279"/>
                <a:gd name="connsiteX13" fmla="*/ 0 w 189374"/>
                <a:gd name="connsiteY13" fmla="*/ 126861 h 135279"/>
                <a:gd name="connsiteX14" fmla="*/ 0 w 189374"/>
                <a:gd name="connsiteY14" fmla="*/ 94687 h 135279"/>
                <a:gd name="connsiteX15" fmla="*/ 94687 w 189374"/>
                <a:gd name="connsiteY15" fmla="*/ 0 h 135279"/>
                <a:gd name="connsiteX16" fmla="*/ 189374 w 189374"/>
                <a:gd name="connsiteY16" fmla="*/ 94687 h 135279"/>
                <a:gd name="connsiteX17" fmla="*/ 189374 w 189374"/>
                <a:gd name="connsiteY17" fmla="*/ 126861 h 135279"/>
                <a:gd name="connsiteX18" fmla="*/ 180955 w 189374"/>
                <a:gd name="connsiteY18" fmla="*/ 135279 h 13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374" h="135279">
                  <a:moveTo>
                    <a:pt x="180955" y="135279"/>
                  </a:moveTo>
                  <a:lnTo>
                    <a:pt x="141947" y="135279"/>
                  </a:lnTo>
                  <a:cubicBezTo>
                    <a:pt x="137279" y="135279"/>
                    <a:pt x="133529" y="131528"/>
                    <a:pt x="133529" y="126861"/>
                  </a:cubicBezTo>
                  <a:cubicBezTo>
                    <a:pt x="133529" y="122193"/>
                    <a:pt x="137279" y="118442"/>
                    <a:pt x="141947" y="118442"/>
                  </a:cubicBezTo>
                  <a:lnTo>
                    <a:pt x="172537" y="118442"/>
                  </a:lnTo>
                  <a:lnTo>
                    <a:pt x="172537" y="94687"/>
                  </a:lnTo>
                  <a:cubicBezTo>
                    <a:pt x="172537" y="51761"/>
                    <a:pt x="137613" y="16837"/>
                    <a:pt x="94687" y="16837"/>
                  </a:cubicBezTo>
                  <a:cubicBezTo>
                    <a:pt x="51761" y="16837"/>
                    <a:pt x="16837" y="51761"/>
                    <a:pt x="16837" y="94687"/>
                  </a:cubicBezTo>
                  <a:lnTo>
                    <a:pt x="16837" y="118442"/>
                  </a:lnTo>
                  <a:lnTo>
                    <a:pt x="81684" y="118442"/>
                  </a:lnTo>
                  <a:cubicBezTo>
                    <a:pt x="86352" y="118442"/>
                    <a:pt x="90103" y="122193"/>
                    <a:pt x="90103" y="126861"/>
                  </a:cubicBezTo>
                  <a:cubicBezTo>
                    <a:pt x="90103" y="131528"/>
                    <a:pt x="86352" y="135279"/>
                    <a:pt x="81684" y="135279"/>
                  </a:cubicBezTo>
                  <a:lnTo>
                    <a:pt x="8419" y="135279"/>
                  </a:lnTo>
                  <a:cubicBezTo>
                    <a:pt x="3751" y="135279"/>
                    <a:pt x="0" y="131528"/>
                    <a:pt x="0" y="126861"/>
                  </a:cubicBezTo>
                  <a:lnTo>
                    <a:pt x="0" y="94687"/>
                  </a:lnTo>
                  <a:cubicBezTo>
                    <a:pt x="0" y="42509"/>
                    <a:pt x="42426" y="0"/>
                    <a:pt x="94687" y="0"/>
                  </a:cubicBezTo>
                  <a:cubicBezTo>
                    <a:pt x="146948" y="0"/>
                    <a:pt x="189374" y="42426"/>
                    <a:pt x="189374" y="94687"/>
                  </a:cubicBezTo>
                  <a:lnTo>
                    <a:pt x="189374" y="126861"/>
                  </a:lnTo>
                  <a:cubicBezTo>
                    <a:pt x="189374" y="131528"/>
                    <a:pt x="185623" y="135279"/>
                    <a:pt x="180955" y="135279"/>
                  </a:cubicBezTo>
                  <a:close/>
                </a:path>
              </a:pathLst>
            </a:custGeom>
            <a:grpFill/>
            <a:ln w="8334" cap="flat">
              <a:noFill/>
              <a:prstDash val="solid"/>
              <a:miter/>
            </a:ln>
          </p:spPr>
          <p:txBody>
            <a:bodyPr rtlCol="0" anchor="ctr"/>
            <a:lstStyle/>
            <a:p>
              <a:endParaRPr lang="en-US"/>
            </a:p>
          </p:txBody>
        </p:sp>
        <p:sp>
          <p:nvSpPr>
            <p:cNvPr id="1940" name="Forma libre: forma 1939">
              <a:extLst>
                <a:ext uri="{FF2B5EF4-FFF2-40B4-BE49-F238E27FC236}">
                  <a16:creationId xmlns:a16="http://schemas.microsoft.com/office/drawing/2014/main" id="{699A20A1-ABA3-4063-B1A3-EF12CDA87BD6}"/>
                </a:ext>
              </a:extLst>
            </p:cNvPr>
            <p:cNvSpPr/>
            <p:nvPr/>
          </p:nvSpPr>
          <p:spPr>
            <a:xfrm>
              <a:off x="8939527" y="5220007"/>
              <a:ext cx="352325" cy="16836"/>
            </a:xfrm>
            <a:custGeom>
              <a:avLst/>
              <a:gdLst>
                <a:gd name="connsiteX0" fmla="*/ 343907 w 352325"/>
                <a:gd name="connsiteY0" fmla="*/ 16837 h 16836"/>
                <a:gd name="connsiteX1" fmla="*/ 8419 w 352325"/>
                <a:gd name="connsiteY1" fmla="*/ 16837 h 16836"/>
                <a:gd name="connsiteX2" fmla="*/ 0 w 352325"/>
                <a:gd name="connsiteY2" fmla="*/ 8418 h 16836"/>
                <a:gd name="connsiteX3" fmla="*/ 8419 w 352325"/>
                <a:gd name="connsiteY3" fmla="*/ 0 h 16836"/>
                <a:gd name="connsiteX4" fmla="*/ 343907 w 352325"/>
                <a:gd name="connsiteY4" fmla="*/ 0 h 16836"/>
                <a:gd name="connsiteX5" fmla="*/ 352326 w 352325"/>
                <a:gd name="connsiteY5" fmla="*/ 8418 h 16836"/>
                <a:gd name="connsiteX6" fmla="*/ 343907 w 35232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325" h="16836">
                  <a:moveTo>
                    <a:pt x="343907" y="16837"/>
                  </a:moveTo>
                  <a:lnTo>
                    <a:pt x="8419" y="16837"/>
                  </a:lnTo>
                  <a:cubicBezTo>
                    <a:pt x="3751" y="16837"/>
                    <a:pt x="0" y="13086"/>
                    <a:pt x="0" y="8418"/>
                  </a:cubicBezTo>
                  <a:cubicBezTo>
                    <a:pt x="0" y="3751"/>
                    <a:pt x="3751" y="0"/>
                    <a:pt x="8419" y="0"/>
                  </a:cubicBezTo>
                  <a:lnTo>
                    <a:pt x="343907" y="0"/>
                  </a:lnTo>
                  <a:cubicBezTo>
                    <a:pt x="348575" y="0"/>
                    <a:pt x="352326" y="3751"/>
                    <a:pt x="352326" y="8418"/>
                  </a:cubicBezTo>
                  <a:cubicBezTo>
                    <a:pt x="352242" y="13086"/>
                    <a:pt x="348492" y="16837"/>
                    <a:pt x="343907" y="16837"/>
                  </a:cubicBezTo>
                  <a:close/>
                </a:path>
              </a:pathLst>
            </a:custGeom>
            <a:grpFill/>
            <a:ln w="8334" cap="flat">
              <a:noFill/>
              <a:prstDash val="solid"/>
              <a:miter/>
            </a:ln>
          </p:spPr>
          <p:txBody>
            <a:bodyPr rtlCol="0" anchor="ctr"/>
            <a:lstStyle/>
            <a:p>
              <a:endParaRPr lang="en-US"/>
            </a:p>
          </p:txBody>
        </p:sp>
        <p:sp>
          <p:nvSpPr>
            <p:cNvPr id="1941" name="Forma libre: forma 1940">
              <a:extLst>
                <a:ext uri="{FF2B5EF4-FFF2-40B4-BE49-F238E27FC236}">
                  <a16:creationId xmlns:a16="http://schemas.microsoft.com/office/drawing/2014/main" id="{26238F96-CF55-41CE-9704-AE8E72A0CF68}"/>
                </a:ext>
              </a:extLst>
            </p:cNvPr>
            <p:cNvSpPr/>
            <p:nvPr/>
          </p:nvSpPr>
          <p:spPr>
            <a:xfrm>
              <a:off x="8884516" y="5477479"/>
              <a:ext cx="462265" cy="16836"/>
            </a:xfrm>
            <a:custGeom>
              <a:avLst/>
              <a:gdLst>
                <a:gd name="connsiteX0" fmla="*/ 453847 w 462265"/>
                <a:gd name="connsiteY0" fmla="*/ 16837 h 16836"/>
                <a:gd name="connsiteX1" fmla="*/ 8418 w 462265"/>
                <a:gd name="connsiteY1" fmla="*/ 16837 h 16836"/>
                <a:gd name="connsiteX2" fmla="*/ 0 w 462265"/>
                <a:gd name="connsiteY2" fmla="*/ 8419 h 16836"/>
                <a:gd name="connsiteX3" fmla="*/ 8418 w 462265"/>
                <a:gd name="connsiteY3" fmla="*/ 0 h 16836"/>
                <a:gd name="connsiteX4" fmla="*/ 453847 w 462265"/>
                <a:gd name="connsiteY4" fmla="*/ 0 h 16836"/>
                <a:gd name="connsiteX5" fmla="*/ 462266 w 462265"/>
                <a:gd name="connsiteY5" fmla="*/ 8419 h 16836"/>
                <a:gd name="connsiteX6" fmla="*/ 453847 w 46226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265" h="16836">
                  <a:moveTo>
                    <a:pt x="453847" y="16837"/>
                  </a:moveTo>
                  <a:lnTo>
                    <a:pt x="8418" y="16837"/>
                  </a:lnTo>
                  <a:cubicBezTo>
                    <a:pt x="3751" y="16837"/>
                    <a:pt x="0" y="13086"/>
                    <a:pt x="0" y="8419"/>
                  </a:cubicBezTo>
                  <a:cubicBezTo>
                    <a:pt x="0" y="3751"/>
                    <a:pt x="3751" y="0"/>
                    <a:pt x="8418" y="0"/>
                  </a:cubicBezTo>
                  <a:lnTo>
                    <a:pt x="453847" y="0"/>
                  </a:lnTo>
                  <a:cubicBezTo>
                    <a:pt x="458515" y="0"/>
                    <a:pt x="462266" y="3751"/>
                    <a:pt x="462266" y="8419"/>
                  </a:cubicBezTo>
                  <a:cubicBezTo>
                    <a:pt x="462182" y="13086"/>
                    <a:pt x="458432" y="16837"/>
                    <a:pt x="453847" y="16837"/>
                  </a:cubicBezTo>
                  <a:close/>
                </a:path>
              </a:pathLst>
            </a:custGeom>
            <a:grpFill/>
            <a:ln w="8334" cap="flat">
              <a:noFill/>
              <a:prstDash val="solid"/>
              <a:miter/>
            </a:ln>
          </p:spPr>
          <p:txBody>
            <a:bodyPr rtlCol="0" anchor="ctr"/>
            <a:lstStyle/>
            <a:p>
              <a:endParaRPr lang="en-US"/>
            </a:p>
          </p:txBody>
        </p:sp>
      </p:grpSp>
      <p:grpSp>
        <p:nvGrpSpPr>
          <p:cNvPr id="1942" name="Gráfico 5">
            <a:extLst>
              <a:ext uri="{FF2B5EF4-FFF2-40B4-BE49-F238E27FC236}">
                <a16:creationId xmlns:a16="http://schemas.microsoft.com/office/drawing/2014/main" id="{88C66028-CA8F-4CD7-95D7-7EFDFC8D5E27}"/>
              </a:ext>
            </a:extLst>
          </p:cNvPr>
          <p:cNvGrpSpPr/>
          <p:nvPr/>
        </p:nvGrpSpPr>
        <p:grpSpPr>
          <a:xfrm>
            <a:off x="8961366" y="2984611"/>
            <a:ext cx="308566" cy="503441"/>
            <a:chOff x="8961366" y="2984611"/>
            <a:chExt cx="308566" cy="503441"/>
          </a:xfrm>
          <a:solidFill>
            <a:srgbClr val="000000"/>
          </a:solidFill>
        </p:grpSpPr>
        <p:sp>
          <p:nvSpPr>
            <p:cNvPr id="1943" name="Forma libre: forma 1942">
              <a:extLst>
                <a:ext uri="{FF2B5EF4-FFF2-40B4-BE49-F238E27FC236}">
                  <a16:creationId xmlns:a16="http://schemas.microsoft.com/office/drawing/2014/main" id="{35DC549D-D699-440E-B652-2675C2F15F5D}"/>
                </a:ext>
              </a:extLst>
            </p:cNvPr>
            <p:cNvSpPr/>
            <p:nvPr/>
          </p:nvSpPr>
          <p:spPr>
            <a:xfrm>
              <a:off x="8961366" y="2984777"/>
              <a:ext cx="308566" cy="503274"/>
            </a:xfrm>
            <a:custGeom>
              <a:avLst/>
              <a:gdLst>
                <a:gd name="connsiteX0" fmla="*/ 267724 w 308566"/>
                <a:gd name="connsiteY0" fmla="*/ 503275 h 503274"/>
                <a:gd name="connsiteX1" fmla="*/ 40842 w 308566"/>
                <a:gd name="connsiteY1" fmla="*/ 503275 h 503274"/>
                <a:gd name="connsiteX2" fmla="*/ 0 w 308566"/>
                <a:gd name="connsiteY2" fmla="*/ 460266 h 503274"/>
                <a:gd name="connsiteX3" fmla="*/ 0 w 308566"/>
                <a:gd name="connsiteY3" fmla="*/ 43009 h 503274"/>
                <a:gd name="connsiteX4" fmla="*/ 40842 w 308566"/>
                <a:gd name="connsiteY4" fmla="*/ 0 h 503274"/>
                <a:gd name="connsiteX5" fmla="*/ 267724 w 308566"/>
                <a:gd name="connsiteY5" fmla="*/ 0 h 503274"/>
                <a:gd name="connsiteX6" fmla="*/ 308566 w 308566"/>
                <a:gd name="connsiteY6" fmla="*/ 43009 h 503274"/>
                <a:gd name="connsiteX7" fmla="*/ 308566 w 308566"/>
                <a:gd name="connsiteY7" fmla="*/ 460266 h 503274"/>
                <a:gd name="connsiteX8" fmla="*/ 267724 w 308566"/>
                <a:gd name="connsiteY8" fmla="*/ 503275 h 503274"/>
                <a:gd name="connsiteX9" fmla="*/ 40842 w 308566"/>
                <a:gd name="connsiteY9" fmla="*/ 16754 h 503274"/>
                <a:gd name="connsiteX10" fmla="*/ 16837 w 308566"/>
                <a:gd name="connsiteY10" fmla="*/ 43009 h 503274"/>
                <a:gd name="connsiteX11" fmla="*/ 16837 w 308566"/>
                <a:gd name="connsiteY11" fmla="*/ 460266 h 503274"/>
                <a:gd name="connsiteX12" fmla="*/ 40842 w 308566"/>
                <a:gd name="connsiteY12" fmla="*/ 486521 h 503274"/>
                <a:gd name="connsiteX13" fmla="*/ 267724 w 308566"/>
                <a:gd name="connsiteY13" fmla="*/ 486521 h 503274"/>
                <a:gd name="connsiteX14" fmla="*/ 291729 w 308566"/>
                <a:gd name="connsiteY14" fmla="*/ 460266 h 503274"/>
                <a:gd name="connsiteX15" fmla="*/ 291729 w 308566"/>
                <a:gd name="connsiteY15" fmla="*/ 43009 h 503274"/>
                <a:gd name="connsiteX16" fmla="*/ 267724 w 308566"/>
                <a:gd name="connsiteY16" fmla="*/ 16754 h 503274"/>
                <a:gd name="connsiteX17" fmla="*/ 40842 w 308566"/>
                <a:gd name="connsiteY17" fmla="*/ 16754 h 50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8566" h="503274">
                  <a:moveTo>
                    <a:pt x="267724" y="503275"/>
                  </a:moveTo>
                  <a:lnTo>
                    <a:pt x="40842" y="503275"/>
                  </a:lnTo>
                  <a:cubicBezTo>
                    <a:pt x="18337" y="503275"/>
                    <a:pt x="0" y="483937"/>
                    <a:pt x="0" y="460266"/>
                  </a:cubicBezTo>
                  <a:lnTo>
                    <a:pt x="0" y="43009"/>
                  </a:lnTo>
                  <a:cubicBezTo>
                    <a:pt x="0" y="19254"/>
                    <a:pt x="18337" y="0"/>
                    <a:pt x="40842" y="0"/>
                  </a:cubicBezTo>
                  <a:lnTo>
                    <a:pt x="267724" y="0"/>
                  </a:lnTo>
                  <a:cubicBezTo>
                    <a:pt x="290229" y="0"/>
                    <a:pt x="308566" y="19338"/>
                    <a:pt x="308566" y="43009"/>
                  </a:cubicBezTo>
                  <a:lnTo>
                    <a:pt x="308566" y="460266"/>
                  </a:lnTo>
                  <a:cubicBezTo>
                    <a:pt x="308566" y="483937"/>
                    <a:pt x="290229" y="503275"/>
                    <a:pt x="267724" y="503275"/>
                  </a:cubicBezTo>
                  <a:close/>
                  <a:moveTo>
                    <a:pt x="40842" y="16754"/>
                  </a:moveTo>
                  <a:cubicBezTo>
                    <a:pt x="27589" y="16754"/>
                    <a:pt x="16837" y="28506"/>
                    <a:pt x="16837" y="43009"/>
                  </a:cubicBezTo>
                  <a:lnTo>
                    <a:pt x="16837" y="460266"/>
                  </a:lnTo>
                  <a:cubicBezTo>
                    <a:pt x="16837" y="474769"/>
                    <a:pt x="27589" y="486521"/>
                    <a:pt x="40842" y="486521"/>
                  </a:cubicBezTo>
                  <a:lnTo>
                    <a:pt x="267724" y="486521"/>
                  </a:lnTo>
                  <a:cubicBezTo>
                    <a:pt x="280977" y="486521"/>
                    <a:pt x="291729" y="474769"/>
                    <a:pt x="291729" y="460266"/>
                  </a:cubicBezTo>
                  <a:lnTo>
                    <a:pt x="291729" y="43009"/>
                  </a:lnTo>
                  <a:cubicBezTo>
                    <a:pt x="291729" y="28506"/>
                    <a:pt x="280977" y="16754"/>
                    <a:pt x="267724" y="16754"/>
                  </a:cubicBezTo>
                  <a:lnTo>
                    <a:pt x="40842" y="16754"/>
                  </a:lnTo>
                  <a:close/>
                </a:path>
              </a:pathLst>
            </a:custGeom>
            <a:grpFill/>
            <a:ln w="8334" cap="flat">
              <a:noFill/>
              <a:prstDash val="solid"/>
              <a:miter/>
            </a:ln>
          </p:spPr>
          <p:txBody>
            <a:bodyPr rtlCol="0" anchor="ctr"/>
            <a:lstStyle/>
            <a:p>
              <a:endParaRPr lang="en-US"/>
            </a:p>
          </p:txBody>
        </p:sp>
        <p:sp>
          <p:nvSpPr>
            <p:cNvPr id="1944" name="Forma libre: forma 1943">
              <a:extLst>
                <a:ext uri="{FF2B5EF4-FFF2-40B4-BE49-F238E27FC236}">
                  <a16:creationId xmlns:a16="http://schemas.microsoft.com/office/drawing/2014/main" id="{CA875CFA-F8F9-4488-91F7-21B2C8F5AC63}"/>
                </a:ext>
              </a:extLst>
            </p:cNvPr>
            <p:cNvSpPr/>
            <p:nvPr/>
          </p:nvSpPr>
          <p:spPr>
            <a:xfrm>
              <a:off x="9018044" y="2984611"/>
              <a:ext cx="195208" cy="63597"/>
            </a:xfrm>
            <a:custGeom>
              <a:avLst/>
              <a:gdLst>
                <a:gd name="connsiteX0" fmla="*/ 172954 w 195208"/>
                <a:gd name="connsiteY0" fmla="*/ 63597 h 63597"/>
                <a:gd name="connsiteX1" fmla="*/ 22255 w 195208"/>
                <a:gd name="connsiteY1" fmla="*/ 63597 h 63597"/>
                <a:gd name="connsiteX2" fmla="*/ 0 w 195208"/>
                <a:gd name="connsiteY2" fmla="*/ 41342 h 63597"/>
                <a:gd name="connsiteX3" fmla="*/ 0 w 195208"/>
                <a:gd name="connsiteY3" fmla="*/ 8419 h 63597"/>
                <a:gd name="connsiteX4" fmla="*/ 8419 w 195208"/>
                <a:gd name="connsiteY4" fmla="*/ 0 h 63597"/>
                <a:gd name="connsiteX5" fmla="*/ 186790 w 195208"/>
                <a:gd name="connsiteY5" fmla="*/ 0 h 63597"/>
                <a:gd name="connsiteX6" fmla="*/ 195209 w 195208"/>
                <a:gd name="connsiteY6" fmla="*/ 8419 h 63597"/>
                <a:gd name="connsiteX7" fmla="*/ 195209 w 195208"/>
                <a:gd name="connsiteY7" fmla="*/ 41342 h 63597"/>
                <a:gd name="connsiteX8" fmla="*/ 172954 w 195208"/>
                <a:gd name="connsiteY8" fmla="*/ 63597 h 63597"/>
                <a:gd name="connsiteX9" fmla="*/ 16837 w 195208"/>
                <a:gd name="connsiteY9" fmla="*/ 16920 h 63597"/>
                <a:gd name="connsiteX10" fmla="*/ 16837 w 195208"/>
                <a:gd name="connsiteY10" fmla="*/ 41426 h 63597"/>
                <a:gd name="connsiteX11" fmla="*/ 22338 w 195208"/>
                <a:gd name="connsiteY11" fmla="*/ 46927 h 63597"/>
                <a:gd name="connsiteX12" fmla="*/ 172954 w 195208"/>
                <a:gd name="connsiteY12" fmla="*/ 46927 h 63597"/>
                <a:gd name="connsiteX13" fmla="*/ 178455 w 195208"/>
                <a:gd name="connsiteY13" fmla="*/ 41426 h 63597"/>
                <a:gd name="connsiteX14" fmla="*/ 178455 w 195208"/>
                <a:gd name="connsiteY14" fmla="*/ 16920 h 63597"/>
                <a:gd name="connsiteX15" fmla="*/ 16837 w 195208"/>
                <a:gd name="connsiteY15" fmla="*/ 16920 h 63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08" h="63597">
                  <a:moveTo>
                    <a:pt x="172954" y="63597"/>
                  </a:moveTo>
                  <a:lnTo>
                    <a:pt x="22255" y="63597"/>
                  </a:lnTo>
                  <a:cubicBezTo>
                    <a:pt x="10002" y="63597"/>
                    <a:pt x="0" y="53595"/>
                    <a:pt x="0" y="41342"/>
                  </a:cubicBezTo>
                  <a:lnTo>
                    <a:pt x="0" y="8419"/>
                  </a:lnTo>
                  <a:cubicBezTo>
                    <a:pt x="0" y="3751"/>
                    <a:pt x="3751" y="0"/>
                    <a:pt x="8419" y="0"/>
                  </a:cubicBezTo>
                  <a:lnTo>
                    <a:pt x="186790" y="0"/>
                  </a:lnTo>
                  <a:cubicBezTo>
                    <a:pt x="191458" y="0"/>
                    <a:pt x="195209" y="3751"/>
                    <a:pt x="195209" y="8419"/>
                  </a:cubicBezTo>
                  <a:lnTo>
                    <a:pt x="195209" y="41342"/>
                  </a:lnTo>
                  <a:cubicBezTo>
                    <a:pt x="195125" y="53678"/>
                    <a:pt x="185206" y="63597"/>
                    <a:pt x="172954" y="63597"/>
                  </a:cubicBezTo>
                  <a:close/>
                  <a:moveTo>
                    <a:pt x="16837" y="16920"/>
                  </a:moveTo>
                  <a:lnTo>
                    <a:pt x="16837" y="41426"/>
                  </a:lnTo>
                  <a:cubicBezTo>
                    <a:pt x="16837" y="44426"/>
                    <a:pt x="19254" y="46927"/>
                    <a:pt x="22338" y="46927"/>
                  </a:cubicBezTo>
                  <a:lnTo>
                    <a:pt x="172954" y="46927"/>
                  </a:lnTo>
                  <a:cubicBezTo>
                    <a:pt x="175955" y="46927"/>
                    <a:pt x="178455" y="44510"/>
                    <a:pt x="178455" y="41426"/>
                  </a:cubicBezTo>
                  <a:lnTo>
                    <a:pt x="178455" y="16920"/>
                  </a:lnTo>
                  <a:lnTo>
                    <a:pt x="16837" y="16920"/>
                  </a:lnTo>
                  <a:close/>
                </a:path>
              </a:pathLst>
            </a:custGeom>
            <a:grpFill/>
            <a:ln w="8334" cap="flat">
              <a:noFill/>
              <a:prstDash val="solid"/>
              <a:miter/>
            </a:ln>
          </p:spPr>
          <p:txBody>
            <a:bodyPr rtlCol="0" anchor="ctr"/>
            <a:lstStyle/>
            <a:p>
              <a:endParaRPr lang="en-US"/>
            </a:p>
          </p:txBody>
        </p:sp>
        <p:sp>
          <p:nvSpPr>
            <p:cNvPr id="1945" name="Forma libre: forma 1944">
              <a:extLst>
                <a:ext uri="{FF2B5EF4-FFF2-40B4-BE49-F238E27FC236}">
                  <a16:creationId xmlns:a16="http://schemas.microsoft.com/office/drawing/2014/main" id="{94250E8C-C456-46E0-BBDE-017998E04A3C}"/>
                </a:ext>
              </a:extLst>
            </p:cNvPr>
            <p:cNvSpPr/>
            <p:nvPr/>
          </p:nvSpPr>
          <p:spPr>
            <a:xfrm>
              <a:off x="9020378" y="3073880"/>
              <a:ext cx="190457" cy="320652"/>
            </a:xfrm>
            <a:custGeom>
              <a:avLst/>
              <a:gdLst>
                <a:gd name="connsiteX0" fmla="*/ 95270 w 190457"/>
                <a:gd name="connsiteY0" fmla="*/ 320652 h 320652"/>
                <a:gd name="connsiteX1" fmla="*/ 69765 w 190457"/>
                <a:gd name="connsiteY1" fmla="*/ 297814 h 320652"/>
                <a:gd name="connsiteX2" fmla="*/ 42176 w 190457"/>
                <a:gd name="connsiteY2" fmla="*/ 297814 h 320652"/>
                <a:gd name="connsiteX3" fmla="*/ 83 w 190457"/>
                <a:gd name="connsiteY3" fmla="*/ 255722 h 320652"/>
                <a:gd name="connsiteX4" fmla="*/ 83 w 190457"/>
                <a:gd name="connsiteY4" fmla="*/ 229799 h 320652"/>
                <a:gd name="connsiteX5" fmla="*/ 25756 w 190457"/>
                <a:gd name="connsiteY5" fmla="*/ 204127 h 320652"/>
                <a:gd name="connsiteX6" fmla="*/ 51428 w 190457"/>
                <a:gd name="connsiteY6" fmla="*/ 229799 h 320652"/>
                <a:gd name="connsiteX7" fmla="*/ 51428 w 190457"/>
                <a:gd name="connsiteY7" fmla="*/ 246386 h 320652"/>
                <a:gd name="connsiteX8" fmla="*/ 69515 w 190457"/>
                <a:gd name="connsiteY8" fmla="*/ 246386 h 320652"/>
                <a:gd name="connsiteX9" fmla="*/ 69515 w 190457"/>
                <a:gd name="connsiteY9" fmla="*/ 186040 h 320652"/>
                <a:gd name="connsiteX10" fmla="*/ 42092 w 190457"/>
                <a:gd name="connsiteY10" fmla="*/ 186040 h 320652"/>
                <a:gd name="connsiteX11" fmla="*/ 0 w 190457"/>
                <a:gd name="connsiteY11" fmla="*/ 143948 h 320652"/>
                <a:gd name="connsiteX12" fmla="*/ 0 w 190457"/>
                <a:gd name="connsiteY12" fmla="*/ 64931 h 320652"/>
                <a:gd name="connsiteX13" fmla="*/ 42092 w 190457"/>
                <a:gd name="connsiteY13" fmla="*/ 22838 h 320652"/>
                <a:gd name="connsiteX14" fmla="*/ 69682 w 190457"/>
                <a:gd name="connsiteY14" fmla="*/ 22838 h 320652"/>
                <a:gd name="connsiteX15" fmla="*/ 95187 w 190457"/>
                <a:gd name="connsiteY15" fmla="*/ 0 h 320652"/>
                <a:gd name="connsiteX16" fmla="*/ 120693 w 190457"/>
                <a:gd name="connsiteY16" fmla="*/ 22838 h 320652"/>
                <a:gd name="connsiteX17" fmla="*/ 148282 w 190457"/>
                <a:gd name="connsiteY17" fmla="*/ 22838 h 320652"/>
                <a:gd name="connsiteX18" fmla="*/ 190374 w 190457"/>
                <a:gd name="connsiteY18" fmla="*/ 64931 h 320652"/>
                <a:gd name="connsiteX19" fmla="*/ 190374 w 190457"/>
                <a:gd name="connsiteY19" fmla="*/ 90853 h 320652"/>
                <a:gd name="connsiteX20" fmla="*/ 164702 w 190457"/>
                <a:gd name="connsiteY20" fmla="*/ 116525 h 320652"/>
                <a:gd name="connsiteX21" fmla="*/ 139030 w 190457"/>
                <a:gd name="connsiteY21" fmla="*/ 90853 h 320652"/>
                <a:gd name="connsiteX22" fmla="*/ 139030 w 190457"/>
                <a:gd name="connsiteY22" fmla="*/ 74266 h 320652"/>
                <a:gd name="connsiteX23" fmla="*/ 120943 w 190457"/>
                <a:gd name="connsiteY23" fmla="*/ 74266 h 320652"/>
                <a:gd name="connsiteX24" fmla="*/ 120943 w 190457"/>
                <a:gd name="connsiteY24" fmla="*/ 134612 h 320652"/>
                <a:gd name="connsiteX25" fmla="*/ 148365 w 190457"/>
                <a:gd name="connsiteY25" fmla="*/ 134612 h 320652"/>
                <a:gd name="connsiteX26" fmla="*/ 190458 w 190457"/>
                <a:gd name="connsiteY26" fmla="*/ 176705 h 320652"/>
                <a:gd name="connsiteX27" fmla="*/ 190458 w 190457"/>
                <a:gd name="connsiteY27" fmla="*/ 255722 h 320652"/>
                <a:gd name="connsiteX28" fmla="*/ 148365 w 190457"/>
                <a:gd name="connsiteY28" fmla="*/ 297814 h 320652"/>
                <a:gd name="connsiteX29" fmla="*/ 120776 w 190457"/>
                <a:gd name="connsiteY29" fmla="*/ 297814 h 320652"/>
                <a:gd name="connsiteX30" fmla="*/ 95270 w 190457"/>
                <a:gd name="connsiteY30" fmla="*/ 320652 h 320652"/>
                <a:gd name="connsiteX31" fmla="*/ 25756 w 190457"/>
                <a:gd name="connsiteY31" fmla="*/ 220881 h 320652"/>
                <a:gd name="connsiteX32" fmla="*/ 16837 w 190457"/>
                <a:gd name="connsiteY32" fmla="*/ 229799 h 320652"/>
                <a:gd name="connsiteX33" fmla="*/ 16837 w 190457"/>
                <a:gd name="connsiteY33" fmla="*/ 255722 h 320652"/>
                <a:gd name="connsiteX34" fmla="*/ 42092 w 190457"/>
                <a:gd name="connsiteY34" fmla="*/ 280977 h 320652"/>
                <a:gd name="connsiteX35" fmla="*/ 77933 w 190457"/>
                <a:gd name="connsiteY35" fmla="*/ 280977 h 320652"/>
                <a:gd name="connsiteX36" fmla="*/ 86352 w 190457"/>
                <a:gd name="connsiteY36" fmla="*/ 289396 h 320652"/>
                <a:gd name="connsiteX37" fmla="*/ 86352 w 190457"/>
                <a:gd name="connsiteY37" fmla="*/ 294897 h 320652"/>
                <a:gd name="connsiteX38" fmla="*/ 95270 w 190457"/>
                <a:gd name="connsiteY38" fmla="*/ 303815 h 320652"/>
                <a:gd name="connsiteX39" fmla="*/ 104189 w 190457"/>
                <a:gd name="connsiteY39" fmla="*/ 294897 h 320652"/>
                <a:gd name="connsiteX40" fmla="*/ 104189 w 190457"/>
                <a:gd name="connsiteY40" fmla="*/ 289396 h 320652"/>
                <a:gd name="connsiteX41" fmla="*/ 112608 w 190457"/>
                <a:gd name="connsiteY41" fmla="*/ 280977 h 320652"/>
                <a:gd name="connsiteX42" fmla="*/ 148449 w 190457"/>
                <a:gd name="connsiteY42" fmla="*/ 280977 h 320652"/>
                <a:gd name="connsiteX43" fmla="*/ 173704 w 190457"/>
                <a:gd name="connsiteY43" fmla="*/ 255722 h 320652"/>
                <a:gd name="connsiteX44" fmla="*/ 173704 w 190457"/>
                <a:gd name="connsiteY44" fmla="*/ 176705 h 320652"/>
                <a:gd name="connsiteX45" fmla="*/ 148449 w 190457"/>
                <a:gd name="connsiteY45" fmla="*/ 151449 h 320652"/>
                <a:gd name="connsiteX46" fmla="*/ 112608 w 190457"/>
                <a:gd name="connsiteY46" fmla="*/ 151449 h 320652"/>
                <a:gd name="connsiteX47" fmla="*/ 104189 w 190457"/>
                <a:gd name="connsiteY47" fmla="*/ 143031 h 320652"/>
                <a:gd name="connsiteX48" fmla="*/ 104189 w 190457"/>
                <a:gd name="connsiteY48" fmla="*/ 65931 h 320652"/>
                <a:gd name="connsiteX49" fmla="*/ 112608 w 190457"/>
                <a:gd name="connsiteY49" fmla="*/ 57512 h 320652"/>
                <a:gd name="connsiteX50" fmla="*/ 147448 w 190457"/>
                <a:gd name="connsiteY50" fmla="*/ 57512 h 320652"/>
                <a:gd name="connsiteX51" fmla="*/ 155867 w 190457"/>
                <a:gd name="connsiteY51" fmla="*/ 65931 h 320652"/>
                <a:gd name="connsiteX52" fmla="*/ 155867 w 190457"/>
                <a:gd name="connsiteY52" fmla="*/ 90853 h 320652"/>
                <a:gd name="connsiteX53" fmla="*/ 164785 w 190457"/>
                <a:gd name="connsiteY53" fmla="*/ 99771 h 320652"/>
                <a:gd name="connsiteX54" fmla="*/ 173704 w 190457"/>
                <a:gd name="connsiteY54" fmla="*/ 90853 h 320652"/>
                <a:gd name="connsiteX55" fmla="*/ 173704 w 190457"/>
                <a:gd name="connsiteY55" fmla="*/ 64931 h 320652"/>
                <a:gd name="connsiteX56" fmla="*/ 148449 w 190457"/>
                <a:gd name="connsiteY56" fmla="*/ 39675 h 320652"/>
                <a:gd name="connsiteX57" fmla="*/ 112608 w 190457"/>
                <a:gd name="connsiteY57" fmla="*/ 39675 h 320652"/>
                <a:gd name="connsiteX58" fmla="*/ 104189 w 190457"/>
                <a:gd name="connsiteY58" fmla="*/ 31257 h 320652"/>
                <a:gd name="connsiteX59" fmla="*/ 104189 w 190457"/>
                <a:gd name="connsiteY59" fmla="*/ 25756 h 320652"/>
                <a:gd name="connsiteX60" fmla="*/ 95270 w 190457"/>
                <a:gd name="connsiteY60" fmla="*/ 16837 h 320652"/>
                <a:gd name="connsiteX61" fmla="*/ 86352 w 190457"/>
                <a:gd name="connsiteY61" fmla="*/ 25756 h 320652"/>
                <a:gd name="connsiteX62" fmla="*/ 86352 w 190457"/>
                <a:gd name="connsiteY62" fmla="*/ 31257 h 320652"/>
                <a:gd name="connsiteX63" fmla="*/ 77933 w 190457"/>
                <a:gd name="connsiteY63" fmla="*/ 39675 h 320652"/>
                <a:gd name="connsiteX64" fmla="*/ 42092 w 190457"/>
                <a:gd name="connsiteY64" fmla="*/ 39675 h 320652"/>
                <a:gd name="connsiteX65" fmla="*/ 16837 w 190457"/>
                <a:gd name="connsiteY65" fmla="*/ 64931 h 320652"/>
                <a:gd name="connsiteX66" fmla="*/ 16837 w 190457"/>
                <a:gd name="connsiteY66" fmla="*/ 143948 h 320652"/>
                <a:gd name="connsiteX67" fmla="*/ 42092 w 190457"/>
                <a:gd name="connsiteY67" fmla="*/ 169203 h 320652"/>
                <a:gd name="connsiteX68" fmla="*/ 77933 w 190457"/>
                <a:gd name="connsiteY68" fmla="*/ 169203 h 320652"/>
                <a:gd name="connsiteX69" fmla="*/ 86352 w 190457"/>
                <a:gd name="connsiteY69" fmla="*/ 177621 h 320652"/>
                <a:gd name="connsiteX70" fmla="*/ 86352 w 190457"/>
                <a:gd name="connsiteY70" fmla="*/ 254721 h 320652"/>
                <a:gd name="connsiteX71" fmla="*/ 77933 w 190457"/>
                <a:gd name="connsiteY71" fmla="*/ 263140 h 320652"/>
                <a:gd name="connsiteX72" fmla="*/ 43009 w 190457"/>
                <a:gd name="connsiteY72" fmla="*/ 263140 h 320652"/>
                <a:gd name="connsiteX73" fmla="*/ 34591 w 190457"/>
                <a:gd name="connsiteY73" fmla="*/ 254721 h 320652"/>
                <a:gd name="connsiteX74" fmla="*/ 34591 w 190457"/>
                <a:gd name="connsiteY74" fmla="*/ 229799 h 320652"/>
                <a:gd name="connsiteX75" fmla="*/ 25756 w 190457"/>
                <a:gd name="connsiteY75" fmla="*/ 220881 h 320652"/>
                <a:gd name="connsiteX76" fmla="*/ 147448 w 190457"/>
                <a:gd name="connsiteY76" fmla="*/ 263140 h 320652"/>
                <a:gd name="connsiteX77" fmla="*/ 112524 w 190457"/>
                <a:gd name="connsiteY77" fmla="*/ 263140 h 320652"/>
                <a:gd name="connsiteX78" fmla="*/ 104106 w 190457"/>
                <a:gd name="connsiteY78" fmla="*/ 254721 h 320652"/>
                <a:gd name="connsiteX79" fmla="*/ 104106 w 190457"/>
                <a:gd name="connsiteY79" fmla="*/ 177621 h 320652"/>
                <a:gd name="connsiteX80" fmla="*/ 112524 w 190457"/>
                <a:gd name="connsiteY80" fmla="*/ 169203 h 320652"/>
                <a:gd name="connsiteX81" fmla="*/ 147448 w 190457"/>
                <a:gd name="connsiteY81" fmla="*/ 169203 h 320652"/>
                <a:gd name="connsiteX82" fmla="*/ 155867 w 190457"/>
                <a:gd name="connsiteY82" fmla="*/ 177621 h 320652"/>
                <a:gd name="connsiteX83" fmla="*/ 155867 w 190457"/>
                <a:gd name="connsiteY83" fmla="*/ 254721 h 320652"/>
                <a:gd name="connsiteX84" fmla="*/ 147448 w 190457"/>
                <a:gd name="connsiteY84" fmla="*/ 263140 h 320652"/>
                <a:gd name="connsiteX85" fmla="*/ 120943 w 190457"/>
                <a:gd name="connsiteY85" fmla="*/ 246386 h 320652"/>
                <a:gd name="connsiteX86" fmla="*/ 139113 w 190457"/>
                <a:gd name="connsiteY86" fmla="*/ 246386 h 320652"/>
                <a:gd name="connsiteX87" fmla="*/ 139113 w 190457"/>
                <a:gd name="connsiteY87" fmla="*/ 186040 h 320652"/>
                <a:gd name="connsiteX88" fmla="*/ 121026 w 190457"/>
                <a:gd name="connsiteY88" fmla="*/ 186040 h 320652"/>
                <a:gd name="connsiteX89" fmla="*/ 121026 w 190457"/>
                <a:gd name="connsiteY89" fmla="*/ 246386 h 320652"/>
                <a:gd name="connsiteX90" fmla="*/ 77933 w 190457"/>
                <a:gd name="connsiteY90" fmla="*/ 151366 h 320652"/>
                <a:gd name="connsiteX91" fmla="*/ 43009 w 190457"/>
                <a:gd name="connsiteY91" fmla="*/ 151366 h 320652"/>
                <a:gd name="connsiteX92" fmla="*/ 34591 w 190457"/>
                <a:gd name="connsiteY92" fmla="*/ 142947 h 320652"/>
                <a:gd name="connsiteX93" fmla="*/ 34591 w 190457"/>
                <a:gd name="connsiteY93" fmla="*/ 65847 h 320652"/>
                <a:gd name="connsiteX94" fmla="*/ 43009 w 190457"/>
                <a:gd name="connsiteY94" fmla="*/ 57429 h 320652"/>
                <a:gd name="connsiteX95" fmla="*/ 77933 w 190457"/>
                <a:gd name="connsiteY95" fmla="*/ 57429 h 320652"/>
                <a:gd name="connsiteX96" fmla="*/ 86352 w 190457"/>
                <a:gd name="connsiteY96" fmla="*/ 65847 h 320652"/>
                <a:gd name="connsiteX97" fmla="*/ 86352 w 190457"/>
                <a:gd name="connsiteY97" fmla="*/ 142947 h 320652"/>
                <a:gd name="connsiteX98" fmla="*/ 77933 w 190457"/>
                <a:gd name="connsiteY98" fmla="*/ 151366 h 320652"/>
                <a:gd name="connsiteX99" fmla="*/ 51428 w 190457"/>
                <a:gd name="connsiteY99" fmla="*/ 134612 h 320652"/>
                <a:gd name="connsiteX100" fmla="*/ 69515 w 190457"/>
                <a:gd name="connsiteY100" fmla="*/ 134612 h 320652"/>
                <a:gd name="connsiteX101" fmla="*/ 69515 w 190457"/>
                <a:gd name="connsiteY101" fmla="*/ 74266 h 320652"/>
                <a:gd name="connsiteX102" fmla="*/ 51428 w 190457"/>
                <a:gd name="connsiteY102" fmla="*/ 74266 h 320652"/>
                <a:gd name="connsiteX103" fmla="*/ 51428 w 190457"/>
                <a:gd name="connsiteY103" fmla="*/ 134612 h 320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90457" h="320652">
                  <a:moveTo>
                    <a:pt x="95270" y="320652"/>
                  </a:moveTo>
                  <a:cubicBezTo>
                    <a:pt x="82101" y="320652"/>
                    <a:pt x="71182" y="310650"/>
                    <a:pt x="69765" y="297814"/>
                  </a:cubicBezTo>
                  <a:lnTo>
                    <a:pt x="42176" y="297814"/>
                  </a:lnTo>
                  <a:cubicBezTo>
                    <a:pt x="19004" y="297814"/>
                    <a:pt x="83" y="278977"/>
                    <a:pt x="83" y="255722"/>
                  </a:cubicBezTo>
                  <a:lnTo>
                    <a:pt x="83" y="229799"/>
                  </a:lnTo>
                  <a:cubicBezTo>
                    <a:pt x="83" y="215630"/>
                    <a:pt x="11586" y="204127"/>
                    <a:pt x="25756" y="204127"/>
                  </a:cubicBezTo>
                  <a:cubicBezTo>
                    <a:pt x="39925" y="204127"/>
                    <a:pt x="51428" y="215630"/>
                    <a:pt x="51428" y="229799"/>
                  </a:cubicBezTo>
                  <a:lnTo>
                    <a:pt x="51428" y="246386"/>
                  </a:lnTo>
                  <a:lnTo>
                    <a:pt x="69515" y="246386"/>
                  </a:lnTo>
                  <a:lnTo>
                    <a:pt x="69515" y="186040"/>
                  </a:lnTo>
                  <a:lnTo>
                    <a:pt x="42092" y="186040"/>
                  </a:lnTo>
                  <a:cubicBezTo>
                    <a:pt x="18921" y="186040"/>
                    <a:pt x="0" y="167203"/>
                    <a:pt x="0" y="143948"/>
                  </a:cubicBezTo>
                  <a:lnTo>
                    <a:pt x="0" y="64931"/>
                  </a:lnTo>
                  <a:cubicBezTo>
                    <a:pt x="0" y="41759"/>
                    <a:pt x="18837" y="22838"/>
                    <a:pt x="42092" y="22838"/>
                  </a:cubicBezTo>
                  <a:lnTo>
                    <a:pt x="69682" y="22838"/>
                  </a:lnTo>
                  <a:cubicBezTo>
                    <a:pt x="71099" y="10002"/>
                    <a:pt x="82018" y="0"/>
                    <a:pt x="95187" y="0"/>
                  </a:cubicBezTo>
                  <a:cubicBezTo>
                    <a:pt x="108357" y="0"/>
                    <a:pt x="119276" y="10002"/>
                    <a:pt x="120693" y="22838"/>
                  </a:cubicBezTo>
                  <a:lnTo>
                    <a:pt x="148282" y="22838"/>
                  </a:lnTo>
                  <a:cubicBezTo>
                    <a:pt x="171454" y="22838"/>
                    <a:pt x="190374" y="41676"/>
                    <a:pt x="190374" y="64931"/>
                  </a:cubicBezTo>
                  <a:lnTo>
                    <a:pt x="190374" y="90853"/>
                  </a:lnTo>
                  <a:cubicBezTo>
                    <a:pt x="190374" y="105023"/>
                    <a:pt x="178872" y="116525"/>
                    <a:pt x="164702" y="116525"/>
                  </a:cubicBezTo>
                  <a:cubicBezTo>
                    <a:pt x="150532" y="116525"/>
                    <a:pt x="139030" y="105023"/>
                    <a:pt x="139030" y="90853"/>
                  </a:cubicBezTo>
                  <a:lnTo>
                    <a:pt x="139030" y="74266"/>
                  </a:lnTo>
                  <a:lnTo>
                    <a:pt x="120943" y="74266"/>
                  </a:lnTo>
                  <a:lnTo>
                    <a:pt x="120943" y="134612"/>
                  </a:lnTo>
                  <a:lnTo>
                    <a:pt x="148365" y="134612"/>
                  </a:lnTo>
                  <a:cubicBezTo>
                    <a:pt x="171537" y="134612"/>
                    <a:pt x="190458" y="153450"/>
                    <a:pt x="190458" y="176705"/>
                  </a:cubicBezTo>
                  <a:lnTo>
                    <a:pt x="190458" y="255722"/>
                  </a:lnTo>
                  <a:cubicBezTo>
                    <a:pt x="190458" y="278893"/>
                    <a:pt x="171620" y="297814"/>
                    <a:pt x="148365" y="297814"/>
                  </a:cubicBezTo>
                  <a:lnTo>
                    <a:pt x="120776" y="297814"/>
                  </a:lnTo>
                  <a:cubicBezTo>
                    <a:pt x="119359" y="310650"/>
                    <a:pt x="108440" y="320652"/>
                    <a:pt x="95270" y="320652"/>
                  </a:cubicBezTo>
                  <a:close/>
                  <a:moveTo>
                    <a:pt x="25756" y="220881"/>
                  </a:moveTo>
                  <a:cubicBezTo>
                    <a:pt x="20838" y="220881"/>
                    <a:pt x="16837" y="224882"/>
                    <a:pt x="16837" y="229799"/>
                  </a:cubicBezTo>
                  <a:lnTo>
                    <a:pt x="16837" y="255722"/>
                  </a:lnTo>
                  <a:cubicBezTo>
                    <a:pt x="16837" y="269641"/>
                    <a:pt x="28173" y="280977"/>
                    <a:pt x="42092" y="280977"/>
                  </a:cubicBezTo>
                  <a:lnTo>
                    <a:pt x="77933" y="280977"/>
                  </a:lnTo>
                  <a:cubicBezTo>
                    <a:pt x="82601" y="280977"/>
                    <a:pt x="86352" y="284728"/>
                    <a:pt x="86352" y="289396"/>
                  </a:cubicBezTo>
                  <a:lnTo>
                    <a:pt x="86352" y="294897"/>
                  </a:lnTo>
                  <a:cubicBezTo>
                    <a:pt x="86352" y="299814"/>
                    <a:pt x="90353" y="303815"/>
                    <a:pt x="95270" y="303815"/>
                  </a:cubicBezTo>
                  <a:cubicBezTo>
                    <a:pt x="100188" y="303815"/>
                    <a:pt x="104189" y="299814"/>
                    <a:pt x="104189" y="294897"/>
                  </a:cubicBezTo>
                  <a:lnTo>
                    <a:pt x="104189" y="289396"/>
                  </a:lnTo>
                  <a:cubicBezTo>
                    <a:pt x="104189" y="284728"/>
                    <a:pt x="107940" y="280977"/>
                    <a:pt x="112608" y="280977"/>
                  </a:cubicBezTo>
                  <a:lnTo>
                    <a:pt x="148449" y="280977"/>
                  </a:lnTo>
                  <a:cubicBezTo>
                    <a:pt x="162368" y="280977"/>
                    <a:pt x="173704" y="269641"/>
                    <a:pt x="173704" y="255722"/>
                  </a:cubicBezTo>
                  <a:lnTo>
                    <a:pt x="173704" y="176705"/>
                  </a:lnTo>
                  <a:cubicBezTo>
                    <a:pt x="173704" y="162785"/>
                    <a:pt x="162368" y="151449"/>
                    <a:pt x="148449" y="151449"/>
                  </a:cubicBezTo>
                  <a:lnTo>
                    <a:pt x="112608" y="151449"/>
                  </a:lnTo>
                  <a:cubicBezTo>
                    <a:pt x="107940" y="151449"/>
                    <a:pt x="104189" y="147698"/>
                    <a:pt x="104189" y="143031"/>
                  </a:cubicBezTo>
                  <a:lnTo>
                    <a:pt x="104189" y="65931"/>
                  </a:lnTo>
                  <a:cubicBezTo>
                    <a:pt x="104189" y="61263"/>
                    <a:pt x="107940" y="57512"/>
                    <a:pt x="112608" y="57512"/>
                  </a:cubicBezTo>
                  <a:lnTo>
                    <a:pt x="147448" y="57512"/>
                  </a:lnTo>
                  <a:cubicBezTo>
                    <a:pt x="152116" y="57512"/>
                    <a:pt x="155867" y="61263"/>
                    <a:pt x="155867" y="65931"/>
                  </a:cubicBezTo>
                  <a:lnTo>
                    <a:pt x="155867" y="90853"/>
                  </a:lnTo>
                  <a:cubicBezTo>
                    <a:pt x="155867" y="95771"/>
                    <a:pt x="159868" y="99771"/>
                    <a:pt x="164785" y="99771"/>
                  </a:cubicBezTo>
                  <a:cubicBezTo>
                    <a:pt x="169703" y="99771"/>
                    <a:pt x="173704" y="95771"/>
                    <a:pt x="173704" y="90853"/>
                  </a:cubicBezTo>
                  <a:lnTo>
                    <a:pt x="173704" y="64931"/>
                  </a:lnTo>
                  <a:cubicBezTo>
                    <a:pt x="173704" y="51011"/>
                    <a:pt x="162368" y="39675"/>
                    <a:pt x="148449" y="39675"/>
                  </a:cubicBezTo>
                  <a:lnTo>
                    <a:pt x="112608" y="39675"/>
                  </a:lnTo>
                  <a:cubicBezTo>
                    <a:pt x="107940" y="39675"/>
                    <a:pt x="104189" y="35924"/>
                    <a:pt x="104189" y="31257"/>
                  </a:cubicBezTo>
                  <a:lnTo>
                    <a:pt x="104189" y="25756"/>
                  </a:lnTo>
                  <a:cubicBezTo>
                    <a:pt x="104189" y="20838"/>
                    <a:pt x="100188" y="16837"/>
                    <a:pt x="95270" y="16837"/>
                  </a:cubicBezTo>
                  <a:cubicBezTo>
                    <a:pt x="90353" y="16837"/>
                    <a:pt x="86352" y="20838"/>
                    <a:pt x="86352" y="25756"/>
                  </a:cubicBezTo>
                  <a:lnTo>
                    <a:pt x="86352" y="31257"/>
                  </a:lnTo>
                  <a:cubicBezTo>
                    <a:pt x="86352" y="35924"/>
                    <a:pt x="82601" y="39675"/>
                    <a:pt x="77933" y="39675"/>
                  </a:cubicBezTo>
                  <a:lnTo>
                    <a:pt x="42092" y="39675"/>
                  </a:lnTo>
                  <a:cubicBezTo>
                    <a:pt x="28173" y="39675"/>
                    <a:pt x="16837" y="51011"/>
                    <a:pt x="16837" y="64931"/>
                  </a:cubicBezTo>
                  <a:lnTo>
                    <a:pt x="16837" y="143948"/>
                  </a:lnTo>
                  <a:cubicBezTo>
                    <a:pt x="16837" y="157867"/>
                    <a:pt x="28173" y="169203"/>
                    <a:pt x="42092" y="169203"/>
                  </a:cubicBezTo>
                  <a:lnTo>
                    <a:pt x="77933" y="169203"/>
                  </a:lnTo>
                  <a:cubicBezTo>
                    <a:pt x="82601" y="169203"/>
                    <a:pt x="86352" y="172954"/>
                    <a:pt x="86352" y="177621"/>
                  </a:cubicBezTo>
                  <a:lnTo>
                    <a:pt x="86352" y="254721"/>
                  </a:lnTo>
                  <a:cubicBezTo>
                    <a:pt x="86352" y="259389"/>
                    <a:pt x="82601" y="263140"/>
                    <a:pt x="77933" y="263140"/>
                  </a:cubicBezTo>
                  <a:lnTo>
                    <a:pt x="43009" y="263140"/>
                  </a:lnTo>
                  <a:cubicBezTo>
                    <a:pt x="38342" y="263140"/>
                    <a:pt x="34591" y="259389"/>
                    <a:pt x="34591" y="254721"/>
                  </a:cubicBezTo>
                  <a:lnTo>
                    <a:pt x="34591" y="229799"/>
                  </a:lnTo>
                  <a:cubicBezTo>
                    <a:pt x="34674" y="224882"/>
                    <a:pt x="30673" y="220881"/>
                    <a:pt x="25756" y="220881"/>
                  </a:cubicBezTo>
                  <a:close/>
                  <a:moveTo>
                    <a:pt x="147448" y="263140"/>
                  </a:moveTo>
                  <a:lnTo>
                    <a:pt x="112524" y="263140"/>
                  </a:lnTo>
                  <a:cubicBezTo>
                    <a:pt x="107857" y="263140"/>
                    <a:pt x="104106" y="259389"/>
                    <a:pt x="104106" y="254721"/>
                  </a:cubicBezTo>
                  <a:lnTo>
                    <a:pt x="104106" y="177621"/>
                  </a:lnTo>
                  <a:cubicBezTo>
                    <a:pt x="104106" y="172954"/>
                    <a:pt x="107857" y="169203"/>
                    <a:pt x="112524" y="169203"/>
                  </a:cubicBezTo>
                  <a:lnTo>
                    <a:pt x="147448" y="169203"/>
                  </a:lnTo>
                  <a:cubicBezTo>
                    <a:pt x="152116" y="169203"/>
                    <a:pt x="155867" y="172954"/>
                    <a:pt x="155867" y="177621"/>
                  </a:cubicBezTo>
                  <a:lnTo>
                    <a:pt x="155867" y="254721"/>
                  </a:lnTo>
                  <a:cubicBezTo>
                    <a:pt x="155867" y="259389"/>
                    <a:pt x="152116" y="263140"/>
                    <a:pt x="147448" y="263140"/>
                  </a:cubicBezTo>
                  <a:close/>
                  <a:moveTo>
                    <a:pt x="120943" y="246386"/>
                  </a:moveTo>
                  <a:lnTo>
                    <a:pt x="139113" y="246386"/>
                  </a:lnTo>
                  <a:lnTo>
                    <a:pt x="139113" y="186040"/>
                  </a:lnTo>
                  <a:lnTo>
                    <a:pt x="121026" y="186040"/>
                  </a:lnTo>
                  <a:lnTo>
                    <a:pt x="121026" y="246386"/>
                  </a:lnTo>
                  <a:close/>
                  <a:moveTo>
                    <a:pt x="77933" y="151366"/>
                  </a:moveTo>
                  <a:lnTo>
                    <a:pt x="43009" y="151366"/>
                  </a:lnTo>
                  <a:cubicBezTo>
                    <a:pt x="38342" y="151366"/>
                    <a:pt x="34591" y="147615"/>
                    <a:pt x="34591" y="142947"/>
                  </a:cubicBezTo>
                  <a:lnTo>
                    <a:pt x="34591" y="65847"/>
                  </a:lnTo>
                  <a:cubicBezTo>
                    <a:pt x="34591" y="61180"/>
                    <a:pt x="38342" y="57429"/>
                    <a:pt x="43009" y="57429"/>
                  </a:cubicBezTo>
                  <a:lnTo>
                    <a:pt x="77933" y="57429"/>
                  </a:lnTo>
                  <a:cubicBezTo>
                    <a:pt x="82601" y="57429"/>
                    <a:pt x="86352" y="61180"/>
                    <a:pt x="86352" y="65847"/>
                  </a:cubicBezTo>
                  <a:lnTo>
                    <a:pt x="86352" y="142947"/>
                  </a:lnTo>
                  <a:cubicBezTo>
                    <a:pt x="86352" y="147615"/>
                    <a:pt x="82601" y="151366"/>
                    <a:pt x="77933" y="151366"/>
                  </a:cubicBezTo>
                  <a:close/>
                  <a:moveTo>
                    <a:pt x="51428" y="134612"/>
                  </a:moveTo>
                  <a:lnTo>
                    <a:pt x="69515" y="134612"/>
                  </a:lnTo>
                  <a:lnTo>
                    <a:pt x="69515" y="74266"/>
                  </a:lnTo>
                  <a:lnTo>
                    <a:pt x="51428" y="74266"/>
                  </a:lnTo>
                  <a:lnTo>
                    <a:pt x="51428" y="134612"/>
                  </a:lnTo>
                  <a:close/>
                </a:path>
              </a:pathLst>
            </a:custGeom>
            <a:grpFill/>
            <a:ln w="8334" cap="flat">
              <a:noFill/>
              <a:prstDash val="solid"/>
              <a:miter/>
            </a:ln>
          </p:spPr>
          <p:txBody>
            <a:bodyPr rtlCol="0" anchor="ctr"/>
            <a:lstStyle/>
            <a:p>
              <a:endParaRPr lang="en-US"/>
            </a:p>
          </p:txBody>
        </p:sp>
        <p:sp>
          <p:nvSpPr>
            <p:cNvPr id="1946" name="Forma libre: forma 1945">
              <a:extLst>
                <a:ext uri="{FF2B5EF4-FFF2-40B4-BE49-F238E27FC236}">
                  <a16:creationId xmlns:a16="http://schemas.microsoft.com/office/drawing/2014/main" id="{6C4276D4-B0B8-4012-A579-F050257FF053}"/>
                </a:ext>
              </a:extLst>
            </p:cNvPr>
            <p:cNvSpPr/>
            <p:nvPr/>
          </p:nvSpPr>
          <p:spPr>
            <a:xfrm>
              <a:off x="9004208" y="3432207"/>
              <a:ext cx="222881" cy="16836"/>
            </a:xfrm>
            <a:custGeom>
              <a:avLst/>
              <a:gdLst>
                <a:gd name="connsiteX0" fmla="*/ 214463 w 222881"/>
                <a:gd name="connsiteY0" fmla="*/ 16837 h 16836"/>
                <a:gd name="connsiteX1" fmla="*/ 8419 w 222881"/>
                <a:gd name="connsiteY1" fmla="*/ 16837 h 16836"/>
                <a:gd name="connsiteX2" fmla="*/ 0 w 222881"/>
                <a:gd name="connsiteY2" fmla="*/ 8418 h 16836"/>
                <a:gd name="connsiteX3" fmla="*/ 8419 w 222881"/>
                <a:gd name="connsiteY3" fmla="*/ 0 h 16836"/>
                <a:gd name="connsiteX4" fmla="*/ 214463 w 222881"/>
                <a:gd name="connsiteY4" fmla="*/ 0 h 16836"/>
                <a:gd name="connsiteX5" fmla="*/ 222881 w 222881"/>
                <a:gd name="connsiteY5" fmla="*/ 8418 h 16836"/>
                <a:gd name="connsiteX6" fmla="*/ 214463 w 222881"/>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881" h="16836">
                  <a:moveTo>
                    <a:pt x="214463" y="16837"/>
                  </a:moveTo>
                  <a:lnTo>
                    <a:pt x="8419" y="16837"/>
                  </a:lnTo>
                  <a:cubicBezTo>
                    <a:pt x="3751" y="16837"/>
                    <a:pt x="0" y="13086"/>
                    <a:pt x="0" y="8418"/>
                  </a:cubicBezTo>
                  <a:cubicBezTo>
                    <a:pt x="0" y="3751"/>
                    <a:pt x="3751" y="0"/>
                    <a:pt x="8419" y="0"/>
                  </a:cubicBezTo>
                  <a:lnTo>
                    <a:pt x="214463" y="0"/>
                  </a:lnTo>
                  <a:cubicBezTo>
                    <a:pt x="219130" y="0"/>
                    <a:pt x="222881" y="3751"/>
                    <a:pt x="222881" y="8418"/>
                  </a:cubicBezTo>
                  <a:cubicBezTo>
                    <a:pt x="222881" y="13086"/>
                    <a:pt x="219130" y="16837"/>
                    <a:pt x="214463" y="16837"/>
                  </a:cubicBezTo>
                  <a:close/>
                </a:path>
              </a:pathLst>
            </a:custGeom>
            <a:grpFill/>
            <a:ln w="8334" cap="flat">
              <a:noFill/>
              <a:prstDash val="solid"/>
              <a:miter/>
            </a:ln>
          </p:spPr>
          <p:txBody>
            <a:bodyPr rtlCol="0" anchor="ctr"/>
            <a:lstStyle/>
            <a:p>
              <a:endParaRPr lang="en-US"/>
            </a:p>
          </p:txBody>
        </p:sp>
      </p:grpSp>
      <p:grpSp>
        <p:nvGrpSpPr>
          <p:cNvPr id="1947" name="Gráfico 5">
            <a:extLst>
              <a:ext uri="{FF2B5EF4-FFF2-40B4-BE49-F238E27FC236}">
                <a16:creationId xmlns:a16="http://schemas.microsoft.com/office/drawing/2014/main" id="{E6239BA7-5A9A-4DC8-A9A8-185214BACF75}"/>
              </a:ext>
            </a:extLst>
          </p:cNvPr>
          <p:cNvGrpSpPr/>
          <p:nvPr/>
        </p:nvGrpSpPr>
        <p:grpSpPr>
          <a:xfrm>
            <a:off x="8855843" y="4302143"/>
            <a:ext cx="519611" cy="519611"/>
            <a:chOff x="8855843" y="4302143"/>
            <a:chExt cx="519611" cy="519611"/>
          </a:xfrm>
          <a:solidFill>
            <a:srgbClr val="000000"/>
          </a:solidFill>
        </p:grpSpPr>
        <p:sp>
          <p:nvSpPr>
            <p:cNvPr id="1948" name="Forma libre: forma 1947">
              <a:extLst>
                <a:ext uri="{FF2B5EF4-FFF2-40B4-BE49-F238E27FC236}">
                  <a16:creationId xmlns:a16="http://schemas.microsoft.com/office/drawing/2014/main" id="{0D5F6076-55E5-4399-85D8-832459EB4A71}"/>
                </a:ext>
              </a:extLst>
            </p:cNvPr>
            <p:cNvSpPr/>
            <p:nvPr/>
          </p:nvSpPr>
          <p:spPr>
            <a:xfrm>
              <a:off x="9090477" y="4372909"/>
              <a:ext cx="50427" cy="83934"/>
            </a:xfrm>
            <a:custGeom>
              <a:avLst/>
              <a:gdLst>
                <a:gd name="connsiteX0" fmla="*/ 25172 w 50427"/>
                <a:gd name="connsiteY0" fmla="*/ 83935 h 83934"/>
                <a:gd name="connsiteX1" fmla="*/ 0 w 50427"/>
                <a:gd name="connsiteY1" fmla="*/ 58763 h 83934"/>
                <a:gd name="connsiteX2" fmla="*/ 8419 w 50427"/>
                <a:gd name="connsiteY2" fmla="*/ 50344 h 83934"/>
                <a:gd name="connsiteX3" fmla="*/ 16837 w 50427"/>
                <a:gd name="connsiteY3" fmla="*/ 58763 h 83934"/>
                <a:gd name="connsiteX4" fmla="*/ 25255 w 50427"/>
                <a:gd name="connsiteY4" fmla="*/ 67181 h 83934"/>
                <a:gd name="connsiteX5" fmla="*/ 33674 w 50427"/>
                <a:gd name="connsiteY5" fmla="*/ 58763 h 83934"/>
                <a:gd name="connsiteX6" fmla="*/ 25255 w 50427"/>
                <a:gd name="connsiteY6" fmla="*/ 50344 h 83934"/>
                <a:gd name="connsiteX7" fmla="*/ 83 w 50427"/>
                <a:gd name="connsiteY7" fmla="*/ 25172 h 83934"/>
                <a:gd name="connsiteX8" fmla="*/ 25255 w 50427"/>
                <a:gd name="connsiteY8" fmla="*/ 0 h 83934"/>
                <a:gd name="connsiteX9" fmla="*/ 50427 w 50427"/>
                <a:gd name="connsiteY9" fmla="*/ 25172 h 83934"/>
                <a:gd name="connsiteX10" fmla="*/ 42009 w 50427"/>
                <a:gd name="connsiteY10" fmla="*/ 33591 h 83934"/>
                <a:gd name="connsiteX11" fmla="*/ 33591 w 50427"/>
                <a:gd name="connsiteY11" fmla="*/ 25172 h 83934"/>
                <a:gd name="connsiteX12" fmla="*/ 25172 w 50427"/>
                <a:gd name="connsiteY12" fmla="*/ 16753 h 83934"/>
                <a:gd name="connsiteX13" fmla="*/ 16754 w 50427"/>
                <a:gd name="connsiteY13" fmla="*/ 25172 h 83934"/>
                <a:gd name="connsiteX14" fmla="*/ 25172 w 50427"/>
                <a:gd name="connsiteY14" fmla="*/ 33591 h 83934"/>
                <a:gd name="connsiteX15" fmla="*/ 50344 w 50427"/>
                <a:gd name="connsiteY15" fmla="*/ 58763 h 83934"/>
                <a:gd name="connsiteX16" fmla="*/ 25172 w 50427"/>
                <a:gd name="connsiteY16" fmla="*/ 83935 h 8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427" h="83934">
                  <a:moveTo>
                    <a:pt x="25172" y="83935"/>
                  </a:moveTo>
                  <a:cubicBezTo>
                    <a:pt x="11252" y="83935"/>
                    <a:pt x="0" y="72599"/>
                    <a:pt x="0" y="58763"/>
                  </a:cubicBezTo>
                  <a:cubicBezTo>
                    <a:pt x="0" y="54095"/>
                    <a:pt x="3751" y="50344"/>
                    <a:pt x="8419" y="50344"/>
                  </a:cubicBezTo>
                  <a:cubicBezTo>
                    <a:pt x="13086" y="50344"/>
                    <a:pt x="16837" y="54095"/>
                    <a:pt x="16837" y="58763"/>
                  </a:cubicBezTo>
                  <a:cubicBezTo>
                    <a:pt x="16837" y="63430"/>
                    <a:pt x="20588" y="67181"/>
                    <a:pt x="25255" y="67181"/>
                  </a:cubicBezTo>
                  <a:cubicBezTo>
                    <a:pt x="29923" y="67181"/>
                    <a:pt x="33674" y="63430"/>
                    <a:pt x="33674" y="58763"/>
                  </a:cubicBezTo>
                  <a:cubicBezTo>
                    <a:pt x="33674" y="54095"/>
                    <a:pt x="29923" y="50344"/>
                    <a:pt x="25255" y="50344"/>
                  </a:cubicBezTo>
                  <a:cubicBezTo>
                    <a:pt x="11336" y="50344"/>
                    <a:pt x="83" y="39008"/>
                    <a:pt x="83" y="25172"/>
                  </a:cubicBezTo>
                  <a:cubicBezTo>
                    <a:pt x="83" y="11252"/>
                    <a:pt x="11419" y="0"/>
                    <a:pt x="25255" y="0"/>
                  </a:cubicBezTo>
                  <a:cubicBezTo>
                    <a:pt x="39175" y="0"/>
                    <a:pt x="50427" y="11336"/>
                    <a:pt x="50427" y="25172"/>
                  </a:cubicBezTo>
                  <a:cubicBezTo>
                    <a:pt x="50427" y="29840"/>
                    <a:pt x="46677" y="33591"/>
                    <a:pt x="42009" y="33591"/>
                  </a:cubicBezTo>
                  <a:cubicBezTo>
                    <a:pt x="37341" y="33591"/>
                    <a:pt x="33591" y="29840"/>
                    <a:pt x="33591" y="25172"/>
                  </a:cubicBezTo>
                  <a:cubicBezTo>
                    <a:pt x="33591" y="20504"/>
                    <a:pt x="29840" y="16753"/>
                    <a:pt x="25172" y="16753"/>
                  </a:cubicBezTo>
                  <a:cubicBezTo>
                    <a:pt x="20504" y="16753"/>
                    <a:pt x="16754" y="20504"/>
                    <a:pt x="16754" y="25172"/>
                  </a:cubicBezTo>
                  <a:cubicBezTo>
                    <a:pt x="16754" y="29840"/>
                    <a:pt x="20504" y="33591"/>
                    <a:pt x="25172" y="33591"/>
                  </a:cubicBezTo>
                  <a:cubicBezTo>
                    <a:pt x="39092" y="33591"/>
                    <a:pt x="50344" y="44926"/>
                    <a:pt x="50344" y="58763"/>
                  </a:cubicBezTo>
                  <a:cubicBezTo>
                    <a:pt x="50344" y="72599"/>
                    <a:pt x="39092" y="83935"/>
                    <a:pt x="25172" y="83935"/>
                  </a:cubicBezTo>
                  <a:close/>
                </a:path>
              </a:pathLst>
            </a:custGeom>
            <a:grpFill/>
            <a:ln w="8334" cap="flat">
              <a:noFill/>
              <a:prstDash val="solid"/>
              <a:miter/>
            </a:ln>
          </p:spPr>
          <p:txBody>
            <a:bodyPr rtlCol="0" anchor="ctr"/>
            <a:lstStyle/>
            <a:p>
              <a:endParaRPr lang="en-US"/>
            </a:p>
          </p:txBody>
        </p:sp>
        <p:sp>
          <p:nvSpPr>
            <p:cNvPr id="1949" name="Forma libre: forma 1948">
              <a:extLst>
                <a:ext uri="{FF2B5EF4-FFF2-40B4-BE49-F238E27FC236}">
                  <a16:creationId xmlns:a16="http://schemas.microsoft.com/office/drawing/2014/main" id="{20444B49-0091-4576-9A4C-196905C2F727}"/>
                </a:ext>
              </a:extLst>
            </p:cNvPr>
            <p:cNvSpPr/>
            <p:nvPr/>
          </p:nvSpPr>
          <p:spPr>
            <a:xfrm>
              <a:off x="9250178" y="4519940"/>
              <a:ext cx="50427" cy="83934"/>
            </a:xfrm>
            <a:custGeom>
              <a:avLst/>
              <a:gdLst>
                <a:gd name="connsiteX0" fmla="*/ 25172 w 50427"/>
                <a:gd name="connsiteY0" fmla="*/ 83935 h 83934"/>
                <a:gd name="connsiteX1" fmla="*/ 0 w 50427"/>
                <a:gd name="connsiteY1" fmla="*/ 58763 h 83934"/>
                <a:gd name="connsiteX2" fmla="*/ 8419 w 50427"/>
                <a:gd name="connsiteY2" fmla="*/ 50344 h 83934"/>
                <a:gd name="connsiteX3" fmla="*/ 16837 w 50427"/>
                <a:gd name="connsiteY3" fmla="*/ 58763 h 83934"/>
                <a:gd name="connsiteX4" fmla="*/ 25255 w 50427"/>
                <a:gd name="connsiteY4" fmla="*/ 67181 h 83934"/>
                <a:gd name="connsiteX5" fmla="*/ 33674 w 50427"/>
                <a:gd name="connsiteY5" fmla="*/ 58763 h 83934"/>
                <a:gd name="connsiteX6" fmla="*/ 25255 w 50427"/>
                <a:gd name="connsiteY6" fmla="*/ 50344 h 83934"/>
                <a:gd name="connsiteX7" fmla="*/ 83 w 50427"/>
                <a:gd name="connsiteY7" fmla="*/ 25172 h 83934"/>
                <a:gd name="connsiteX8" fmla="*/ 25255 w 50427"/>
                <a:gd name="connsiteY8" fmla="*/ 0 h 83934"/>
                <a:gd name="connsiteX9" fmla="*/ 50427 w 50427"/>
                <a:gd name="connsiteY9" fmla="*/ 25172 h 83934"/>
                <a:gd name="connsiteX10" fmla="*/ 42009 w 50427"/>
                <a:gd name="connsiteY10" fmla="*/ 33591 h 83934"/>
                <a:gd name="connsiteX11" fmla="*/ 33591 w 50427"/>
                <a:gd name="connsiteY11" fmla="*/ 25172 h 83934"/>
                <a:gd name="connsiteX12" fmla="*/ 25172 w 50427"/>
                <a:gd name="connsiteY12" fmla="*/ 16754 h 83934"/>
                <a:gd name="connsiteX13" fmla="*/ 16754 w 50427"/>
                <a:gd name="connsiteY13" fmla="*/ 25172 h 83934"/>
                <a:gd name="connsiteX14" fmla="*/ 25172 w 50427"/>
                <a:gd name="connsiteY14" fmla="*/ 33591 h 83934"/>
                <a:gd name="connsiteX15" fmla="*/ 50344 w 50427"/>
                <a:gd name="connsiteY15" fmla="*/ 58763 h 83934"/>
                <a:gd name="connsiteX16" fmla="*/ 25172 w 50427"/>
                <a:gd name="connsiteY16" fmla="*/ 83935 h 8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427" h="83934">
                  <a:moveTo>
                    <a:pt x="25172" y="83935"/>
                  </a:moveTo>
                  <a:cubicBezTo>
                    <a:pt x="11252" y="83935"/>
                    <a:pt x="0" y="72599"/>
                    <a:pt x="0" y="58763"/>
                  </a:cubicBezTo>
                  <a:cubicBezTo>
                    <a:pt x="0" y="54095"/>
                    <a:pt x="3751" y="50344"/>
                    <a:pt x="8419" y="50344"/>
                  </a:cubicBezTo>
                  <a:cubicBezTo>
                    <a:pt x="13086" y="50344"/>
                    <a:pt x="16837" y="54095"/>
                    <a:pt x="16837" y="58763"/>
                  </a:cubicBezTo>
                  <a:cubicBezTo>
                    <a:pt x="16837" y="63430"/>
                    <a:pt x="20588" y="67181"/>
                    <a:pt x="25255" y="67181"/>
                  </a:cubicBezTo>
                  <a:cubicBezTo>
                    <a:pt x="29923" y="67181"/>
                    <a:pt x="33674" y="63430"/>
                    <a:pt x="33674" y="58763"/>
                  </a:cubicBezTo>
                  <a:cubicBezTo>
                    <a:pt x="33674" y="54095"/>
                    <a:pt x="29923" y="50344"/>
                    <a:pt x="25255" y="50344"/>
                  </a:cubicBezTo>
                  <a:cubicBezTo>
                    <a:pt x="11336" y="50344"/>
                    <a:pt x="83" y="39009"/>
                    <a:pt x="83" y="25172"/>
                  </a:cubicBezTo>
                  <a:cubicBezTo>
                    <a:pt x="83" y="11252"/>
                    <a:pt x="11419" y="0"/>
                    <a:pt x="25255" y="0"/>
                  </a:cubicBezTo>
                  <a:cubicBezTo>
                    <a:pt x="39092" y="0"/>
                    <a:pt x="50427" y="11336"/>
                    <a:pt x="50427" y="25172"/>
                  </a:cubicBezTo>
                  <a:cubicBezTo>
                    <a:pt x="50427" y="29840"/>
                    <a:pt x="46677" y="33591"/>
                    <a:pt x="42009" y="33591"/>
                  </a:cubicBezTo>
                  <a:cubicBezTo>
                    <a:pt x="37341" y="33591"/>
                    <a:pt x="33591" y="29840"/>
                    <a:pt x="33591" y="25172"/>
                  </a:cubicBezTo>
                  <a:cubicBezTo>
                    <a:pt x="33591" y="20505"/>
                    <a:pt x="29840" y="16754"/>
                    <a:pt x="25172" y="16754"/>
                  </a:cubicBezTo>
                  <a:cubicBezTo>
                    <a:pt x="20504" y="16754"/>
                    <a:pt x="16754" y="20505"/>
                    <a:pt x="16754" y="25172"/>
                  </a:cubicBezTo>
                  <a:cubicBezTo>
                    <a:pt x="16754" y="29840"/>
                    <a:pt x="20504" y="33591"/>
                    <a:pt x="25172" y="33591"/>
                  </a:cubicBezTo>
                  <a:cubicBezTo>
                    <a:pt x="39092" y="33591"/>
                    <a:pt x="50344" y="44926"/>
                    <a:pt x="50344" y="58763"/>
                  </a:cubicBezTo>
                  <a:cubicBezTo>
                    <a:pt x="50344" y="72599"/>
                    <a:pt x="39092" y="83935"/>
                    <a:pt x="25172" y="83935"/>
                  </a:cubicBezTo>
                  <a:close/>
                </a:path>
              </a:pathLst>
            </a:custGeom>
            <a:grpFill/>
            <a:ln w="8334" cap="flat">
              <a:noFill/>
              <a:prstDash val="solid"/>
              <a:miter/>
            </a:ln>
          </p:spPr>
          <p:txBody>
            <a:bodyPr rtlCol="0" anchor="ctr"/>
            <a:lstStyle/>
            <a:p>
              <a:endParaRPr lang="en-US"/>
            </a:p>
          </p:txBody>
        </p:sp>
        <p:sp>
          <p:nvSpPr>
            <p:cNvPr id="1950" name="Forma libre: forma 1949">
              <a:extLst>
                <a:ext uri="{FF2B5EF4-FFF2-40B4-BE49-F238E27FC236}">
                  <a16:creationId xmlns:a16="http://schemas.microsoft.com/office/drawing/2014/main" id="{5A9C107E-0A9B-485A-823E-49BAA9EA91B9}"/>
                </a:ext>
              </a:extLst>
            </p:cNvPr>
            <p:cNvSpPr/>
            <p:nvPr/>
          </p:nvSpPr>
          <p:spPr>
            <a:xfrm>
              <a:off x="8886766" y="4333067"/>
              <a:ext cx="457765" cy="457764"/>
            </a:xfrm>
            <a:custGeom>
              <a:avLst/>
              <a:gdLst>
                <a:gd name="connsiteX0" fmla="*/ 228882 w 457765"/>
                <a:gd name="connsiteY0" fmla="*/ 457765 h 457764"/>
                <a:gd name="connsiteX1" fmla="*/ 0 w 457765"/>
                <a:gd name="connsiteY1" fmla="*/ 228882 h 457764"/>
                <a:gd name="connsiteX2" fmla="*/ 228882 w 457765"/>
                <a:gd name="connsiteY2" fmla="*/ 0 h 457764"/>
                <a:gd name="connsiteX3" fmla="*/ 237301 w 457765"/>
                <a:gd name="connsiteY3" fmla="*/ 8418 h 457764"/>
                <a:gd name="connsiteX4" fmla="*/ 228882 w 457765"/>
                <a:gd name="connsiteY4" fmla="*/ 16837 h 457764"/>
                <a:gd name="connsiteX5" fmla="*/ 16754 w 457765"/>
                <a:gd name="connsiteY5" fmla="*/ 228966 h 457764"/>
                <a:gd name="connsiteX6" fmla="*/ 228882 w 457765"/>
                <a:gd name="connsiteY6" fmla="*/ 441095 h 457764"/>
                <a:gd name="connsiteX7" fmla="*/ 441011 w 457765"/>
                <a:gd name="connsiteY7" fmla="*/ 228966 h 457764"/>
                <a:gd name="connsiteX8" fmla="*/ 298898 w 457765"/>
                <a:gd name="connsiteY8" fmla="*/ 28673 h 457764"/>
                <a:gd name="connsiteX9" fmla="*/ 293730 w 457765"/>
                <a:gd name="connsiteY9" fmla="*/ 18004 h 457764"/>
                <a:gd name="connsiteX10" fmla="*/ 304399 w 457765"/>
                <a:gd name="connsiteY10" fmla="*/ 12836 h 457764"/>
                <a:gd name="connsiteX11" fmla="*/ 457765 w 457765"/>
                <a:gd name="connsiteY11" fmla="*/ 228966 h 457764"/>
                <a:gd name="connsiteX12" fmla="*/ 228882 w 457765"/>
                <a:gd name="connsiteY12" fmla="*/ 457765 h 4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765" h="457764">
                  <a:moveTo>
                    <a:pt x="228882" y="457765"/>
                  </a:moveTo>
                  <a:cubicBezTo>
                    <a:pt x="102689" y="457765"/>
                    <a:pt x="0" y="355076"/>
                    <a:pt x="0" y="228882"/>
                  </a:cubicBezTo>
                  <a:cubicBezTo>
                    <a:pt x="0" y="102689"/>
                    <a:pt x="102689" y="0"/>
                    <a:pt x="228882" y="0"/>
                  </a:cubicBezTo>
                  <a:cubicBezTo>
                    <a:pt x="233550" y="0"/>
                    <a:pt x="237301" y="3751"/>
                    <a:pt x="237301" y="8418"/>
                  </a:cubicBezTo>
                  <a:cubicBezTo>
                    <a:pt x="237301" y="13086"/>
                    <a:pt x="233550" y="16837"/>
                    <a:pt x="228882" y="16837"/>
                  </a:cubicBezTo>
                  <a:cubicBezTo>
                    <a:pt x="111941" y="16837"/>
                    <a:pt x="16754" y="112024"/>
                    <a:pt x="16754" y="228966"/>
                  </a:cubicBezTo>
                  <a:cubicBezTo>
                    <a:pt x="16754" y="345908"/>
                    <a:pt x="111941" y="441095"/>
                    <a:pt x="228882" y="441095"/>
                  </a:cubicBezTo>
                  <a:cubicBezTo>
                    <a:pt x="345824" y="441095"/>
                    <a:pt x="441011" y="345908"/>
                    <a:pt x="441011" y="228966"/>
                  </a:cubicBezTo>
                  <a:cubicBezTo>
                    <a:pt x="441011" y="138863"/>
                    <a:pt x="383916" y="58346"/>
                    <a:pt x="298898" y="28673"/>
                  </a:cubicBezTo>
                  <a:cubicBezTo>
                    <a:pt x="294563" y="27172"/>
                    <a:pt x="292229" y="22338"/>
                    <a:pt x="293730" y="18004"/>
                  </a:cubicBezTo>
                  <a:cubicBezTo>
                    <a:pt x="295230" y="13586"/>
                    <a:pt x="300064" y="11336"/>
                    <a:pt x="304399" y="12836"/>
                  </a:cubicBezTo>
                  <a:cubicBezTo>
                    <a:pt x="396085" y="44926"/>
                    <a:pt x="457765" y="131778"/>
                    <a:pt x="457765" y="228966"/>
                  </a:cubicBezTo>
                  <a:cubicBezTo>
                    <a:pt x="457765" y="355076"/>
                    <a:pt x="355076" y="457765"/>
                    <a:pt x="228882" y="457765"/>
                  </a:cubicBezTo>
                  <a:close/>
                </a:path>
              </a:pathLst>
            </a:custGeom>
            <a:grpFill/>
            <a:ln w="8334" cap="flat">
              <a:noFill/>
              <a:prstDash val="solid"/>
              <a:miter/>
            </a:ln>
          </p:spPr>
          <p:txBody>
            <a:bodyPr rtlCol="0" anchor="ctr"/>
            <a:lstStyle/>
            <a:p>
              <a:endParaRPr lang="en-US"/>
            </a:p>
          </p:txBody>
        </p:sp>
        <p:sp>
          <p:nvSpPr>
            <p:cNvPr id="1951" name="Forma libre: forma 1950">
              <a:extLst>
                <a:ext uri="{FF2B5EF4-FFF2-40B4-BE49-F238E27FC236}">
                  <a16:creationId xmlns:a16="http://schemas.microsoft.com/office/drawing/2014/main" id="{8F74CA1D-3C6F-479B-A066-F36DFC0513F2}"/>
                </a:ext>
              </a:extLst>
            </p:cNvPr>
            <p:cNvSpPr/>
            <p:nvPr/>
          </p:nvSpPr>
          <p:spPr>
            <a:xfrm>
              <a:off x="8855843" y="4302143"/>
              <a:ext cx="519611" cy="519611"/>
            </a:xfrm>
            <a:custGeom>
              <a:avLst/>
              <a:gdLst>
                <a:gd name="connsiteX0" fmla="*/ 259806 w 519611"/>
                <a:gd name="connsiteY0" fmla="*/ 519612 h 519611"/>
                <a:gd name="connsiteX1" fmla="*/ 0 w 519611"/>
                <a:gd name="connsiteY1" fmla="*/ 259806 h 519611"/>
                <a:gd name="connsiteX2" fmla="*/ 259806 w 519611"/>
                <a:gd name="connsiteY2" fmla="*/ 0 h 519611"/>
                <a:gd name="connsiteX3" fmla="*/ 519612 w 519611"/>
                <a:gd name="connsiteY3" fmla="*/ 259806 h 519611"/>
                <a:gd name="connsiteX4" fmla="*/ 259806 w 519611"/>
                <a:gd name="connsiteY4" fmla="*/ 519612 h 519611"/>
                <a:gd name="connsiteX5" fmla="*/ 259806 w 519611"/>
                <a:gd name="connsiteY5" fmla="*/ 16670 h 519611"/>
                <a:gd name="connsiteX6" fmla="*/ 16753 w 519611"/>
                <a:gd name="connsiteY6" fmla="*/ 259722 h 519611"/>
                <a:gd name="connsiteX7" fmla="*/ 259806 w 519611"/>
                <a:gd name="connsiteY7" fmla="*/ 502775 h 519611"/>
                <a:gd name="connsiteX8" fmla="*/ 502858 w 519611"/>
                <a:gd name="connsiteY8" fmla="*/ 259722 h 519611"/>
                <a:gd name="connsiteX9" fmla="*/ 259806 w 519611"/>
                <a:gd name="connsiteY9" fmla="*/ 16670 h 51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9611" h="519611">
                  <a:moveTo>
                    <a:pt x="259806" y="519612"/>
                  </a:moveTo>
                  <a:cubicBezTo>
                    <a:pt x="116525" y="519612"/>
                    <a:pt x="0" y="403087"/>
                    <a:pt x="0" y="259806"/>
                  </a:cubicBezTo>
                  <a:cubicBezTo>
                    <a:pt x="0" y="116525"/>
                    <a:pt x="116525" y="0"/>
                    <a:pt x="259806" y="0"/>
                  </a:cubicBezTo>
                  <a:cubicBezTo>
                    <a:pt x="403086" y="0"/>
                    <a:pt x="519612" y="116525"/>
                    <a:pt x="519612" y="259806"/>
                  </a:cubicBezTo>
                  <a:cubicBezTo>
                    <a:pt x="519612" y="403003"/>
                    <a:pt x="403086" y="519612"/>
                    <a:pt x="259806" y="519612"/>
                  </a:cubicBezTo>
                  <a:close/>
                  <a:moveTo>
                    <a:pt x="259806" y="16670"/>
                  </a:moveTo>
                  <a:cubicBezTo>
                    <a:pt x="125777" y="16670"/>
                    <a:pt x="16753" y="125694"/>
                    <a:pt x="16753" y="259722"/>
                  </a:cubicBezTo>
                  <a:cubicBezTo>
                    <a:pt x="16753" y="393751"/>
                    <a:pt x="125777" y="502775"/>
                    <a:pt x="259806" y="502775"/>
                  </a:cubicBezTo>
                  <a:cubicBezTo>
                    <a:pt x="393835" y="502775"/>
                    <a:pt x="502858" y="393751"/>
                    <a:pt x="502858" y="259722"/>
                  </a:cubicBezTo>
                  <a:cubicBezTo>
                    <a:pt x="502858" y="125777"/>
                    <a:pt x="393835" y="16670"/>
                    <a:pt x="259806" y="16670"/>
                  </a:cubicBezTo>
                  <a:close/>
                </a:path>
              </a:pathLst>
            </a:custGeom>
            <a:grpFill/>
            <a:ln w="8334" cap="flat">
              <a:noFill/>
              <a:prstDash val="solid"/>
              <a:miter/>
            </a:ln>
          </p:spPr>
          <p:txBody>
            <a:bodyPr rtlCol="0" anchor="ctr"/>
            <a:lstStyle/>
            <a:p>
              <a:endParaRPr lang="en-US"/>
            </a:p>
          </p:txBody>
        </p:sp>
        <p:sp>
          <p:nvSpPr>
            <p:cNvPr id="1952" name="Forma libre: forma 1951">
              <a:extLst>
                <a:ext uri="{FF2B5EF4-FFF2-40B4-BE49-F238E27FC236}">
                  <a16:creationId xmlns:a16="http://schemas.microsoft.com/office/drawing/2014/main" id="{0C650B85-4FCA-44A8-9778-B9C72234FD06}"/>
                </a:ext>
              </a:extLst>
            </p:cNvPr>
            <p:cNvSpPr/>
            <p:nvPr/>
          </p:nvSpPr>
          <p:spPr>
            <a:xfrm>
              <a:off x="9090477" y="4666972"/>
              <a:ext cx="50427" cy="83934"/>
            </a:xfrm>
            <a:custGeom>
              <a:avLst/>
              <a:gdLst>
                <a:gd name="connsiteX0" fmla="*/ 25172 w 50427"/>
                <a:gd name="connsiteY0" fmla="*/ 83935 h 83934"/>
                <a:gd name="connsiteX1" fmla="*/ 0 w 50427"/>
                <a:gd name="connsiteY1" fmla="*/ 58763 h 83934"/>
                <a:gd name="connsiteX2" fmla="*/ 8419 w 50427"/>
                <a:gd name="connsiteY2" fmla="*/ 50344 h 83934"/>
                <a:gd name="connsiteX3" fmla="*/ 16837 w 50427"/>
                <a:gd name="connsiteY3" fmla="*/ 58763 h 83934"/>
                <a:gd name="connsiteX4" fmla="*/ 25255 w 50427"/>
                <a:gd name="connsiteY4" fmla="*/ 67181 h 83934"/>
                <a:gd name="connsiteX5" fmla="*/ 33674 w 50427"/>
                <a:gd name="connsiteY5" fmla="*/ 58763 h 83934"/>
                <a:gd name="connsiteX6" fmla="*/ 25255 w 50427"/>
                <a:gd name="connsiteY6" fmla="*/ 50344 h 83934"/>
                <a:gd name="connsiteX7" fmla="*/ 83 w 50427"/>
                <a:gd name="connsiteY7" fmla="*/ 25172 h 83934"/>
                <a:gd name="connsiteX8" fmla="*/ 25255 w 50427"/>
                <a:gd name="connsiteY8" fmla="*/ 0 h 83934"/>
                <a:gd name="connsiteX9" fmla="*/ 50427 w 50427"/>
                <a:gd name="connsiteY9" fmla="*/ 25172 h 83934"/>
                <a:gd name="connsiteX10" fmla="*/ 42009 w 50427"/>
                <a:gd name="connsiteY10" fmla="*/ 33591 h 83934"/>
                <a:gd name="connsiteX11" fmla="*/ 33591 w 50427"/>
                <a:gd name="connsiteY11" fmla="*/ 25172 h 83934"/>
                <a:gd name="connsiteX12" fmla="*/ 25172 w 50427"/>
                <a:gd name="connsiteY12" fmla="*/ 16753 h 83934"/>
                <a:gd name="connsiteX13" fmla="*/ 16754 w 50427"/>
                <a:gd name="connsiteY13" fmla="*/ 25172 h 83934"/>
                <a:gd name="connsiteX14" fmla="*/ 25172 w 50427"/>
                <a:gd name="connsiteY14" fmla="*/ 33591 h 83934"/>
                <a:gd name="connsiteX15" fmla="*/ 50344 w 50427"/>
                <a:gd name="connsiteY15" fmla="*/ 58763 h 83934"/>
                <a:gd name="connsiteX16" fmla="*/ 25172 w 50427"/>
                <a:gd name="connsiteY16" fmla="*/ 83935 h 8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427" h="83934">
                  <a:moveTo>
                    <a:pt x="25172" y="83935"/>
                  </a:moveTo>
                  <a:cubicBezTo>
                    <a:pt x="11252" y="83935"/>
                    <a:pt x="0" y="72599"/>
                    <a:pt x="0" y="58763"/>
                  </a:cubicBezTo>
                  <a:cubicBezTo>
                    <a:pt x="0" y="54095"/>
                    <a:pt x="3751" y="50344"/>
                    <a:pt x="8419" y="50344"/>
                  </a:cubicBezTo>
                  <a:cubicBezTo>
                    <a:pt x="13086" y="50344"/>
                    <a:pt x="16837" y="54095"/>
                    <a:pt x="16837" y="58763"/>
                  </a:cubicBezTo>
                  <a:cubicBezTo>
                    <a:pt x="16837" y="63430"/>
                    <a:pt x="20588" y="67181"/>
                    <a:pt x="25255" y="67181"/>
                  </a:cubicBezTo>
                  <a:cubicBezTo>
                    <a:pt x="29923" y="67181"/>
                    <a:pt x="33674" y="63430"/>
                    <a:pt x="33674" y="58763"/>
                  </a:cubicBezTo>
                  <a:cubicBezTo>
                    <a:pt x="33674" y="54095"/>
                    <a:pt x="29923" y="50344"/>
                    <a:pt x="25255" y="50344"/>
                  </a:cubicBezTo>
                  <a:cubicBezTo>
                    <a:pt x="11336" y="50344"/>
                    <a:pt x="83" y="39008"/>
                    <a:pt x="83" y="25172"/>
                  </a:cubicBezTo>
                  <a:cubicBezTo>
                    <a:pt x="83" y="11252"/>
                    <a:pt x="11419" y="0"/>
                    <a:pt x="25255" y="0"/>
                  </a:cubicBezTo>
                  <a:cubicBezTo>
                    <a:pt x="39175" y="0"/>
                    <a:pt x="50427" y="11336"/>
                    <a:pt x="50427" y="25172"/>
                  </a:cubicBezTo>
                  <a:cubicBezTo>
                    <a:pt x="50427" y="29840"/>
                    <a:pt x="46677" y="33591"/>
                    <a:pt x="42009" y="33591"/>
                  </a:cubicBezTo>
                  <a:cubicBezTo>
                    <a:pt x="37341" y="33591"/>
                    <a:pt x="33591" y="29840"/>
                    <a:pt x="33591" y="25172"/>
                  </a:cubicBezTo>
                  <a:cubicBezTo>
                    <a:pt x="33591" y="20504"/>
                    <a:pt x="29840" y="16753"/>
                    <a:pt x="25172" y="16753"/>
                  </a:cubicBezTo>
                  <a:cubicBezTo>
                    <a:pt x="20504" y="16753"/>
                    <a:pt x="16754" y="20504"/>
                    <a:pt x="16754" y="25172"/>
                  </a:cubicBezTo>
                  <a:cubicBezTo>
                    <a:pt x="16754" y="29840"/>
                    <a:pt x="20504" y="33591"/>
                    <a:pt x="25172" y="33591"/>
                  </a:cubicBezTo>
                  <a:cubicBezTo>
                    <a:pt x="39092" y="33591"/>
                    <a:pt x="50344" y="44926"/>
                    <a:pt x="50344" y="58763"/>
                  </a:cubicBezTo>
                  <a:cubicBezTo>
                    <a:pt x="50344" y="72682"/>
                    <a:pt x="39092" y="83935"/>
                    <a:pt x="25172" y="83935"/>
                  </a:cubicBezTo>
                  <a:close/>
                </a:path>
              </a:pathLst>
            </a:custGeom>
            <a:grpFill/>
            <a:ln w="8334" cap="flat">
              <a:noFill/>
              <a:prstDash val="solid"/>
              <a:miter/>
            </a:ln>
          </p:spPr>
          <p:txBody>
            <a:bodyPr rtlCol="0" anchor="ctr"/>
            <a:lstStyle/>
            <a:p>
              <a:endParaRPr lang="en-US"/>
            </a:p>
          </p:txBody>
        </p:sp>
        <p:sp>
          <p:nvSpPr>
            <p:cNvPr id="1953" name="Forma libre: forma 1952">
              <a:extLst>
                <a:ext uri="{FF2B5EF4-FFF2-40B4-BE49-F238E27FC236}">
                  <a16:creationId xmlns:a16="http://schemas.microsoft.com/office/drawing/2014/main" id="{A2A4ECD7-7DAC-4F83-95B7-190761D70616}"/>
                </a:ext>
              </a:extLst>
            </p:cNvPr>
            <p:cNvSpPr/>
            <p:nvPr/>
          </p:nvSpPr>
          <p:spPr>
            <a:xfrm>
              <a:off x="8930776" y="4519940"/>
              <a:ext cx="50427" cy="83934"/>
            </a:xfrm>
            <a:custGeom>
              <a:avLst/>
              <a:gdLst>
                <a:gd name="connsiteX0" fmla="*/ 25172 w 50427"/>
                <a:gd name="connsiteY0" fmla="*/ 83935 h 83934"/>
                <a:gd name="connsiteX1" fmla="*/ 0 w 50427"/>
                <a:gd name="connsiteY1" fmla="*/ 58763 h 83934"/>
                <a:gd name="connsiteX2" fmla="*/ 8419 w 50427"/>
                <a:gd name="connsiteY2" fmla="*/ 50344 h 83934"/>
                <a:gd name="connsiteX3" fmla="*/ 16837 w 50427"/>
                <a:gd name="connsiteY3" fmla="*/ 58763 h 83934"/>
                <a:gd name="connsiteX4" fmla="*/ 25255 w 50427"/>
                <a:gd name="connsiteY4" fmla="*/ 67181 h 83934"/>
                <a:gd name="connsiteX5" fmla="*/ 33674 w 50427"/>
                <a:gd name="connsiteY5" fmla="*/ 58763 h 83934"/>
                <a:gd name="connsiteX6" fmla="*/ 25255 w 50427"/>
                <a:gd name="connsiteY6" fmla="*/ 50344 h 83934"/>
                <a:gd name="connsiteX7" fmla="*/ 83 w 50427"/>
                <a:gd name="connsiteY7" fmla="*/ 25172 h 83934"/>
                <a:gd name="connsiteX8" fmla="*/ 25255 w 50427"/>
                <a:gd name="connsiteY8" fmla="*/ 0 h 83934"/>
                <a:gd name="connsiteX9" fmla="*/ 50427 w 50427"/>
                <a:gd name="connsiteY9" fmla="*/ 25172 h 83934"/>
                <a:gd name="connsiteX10" fmla="*/ 42009 w 50427"/>
                <a:gd name="connsiteY10" fmla="*/ 33591 h 83934"/>
                <a:gd name="connsiteX11" fmla="*/ 33591 w 50427"/>
                <a:gd name="connsiteY11" fmla="*/ 25172 h 83934"/>
                <a:gd name="connsiteX12" fmla="*/ 25172 w 50427"/>
                <a:gd name="connsiteY12" fmla="*/ 16754 h 83934"/>
                <a:gd name="connsiteX13" fmla="*/ 16754 w 50427"/>
                <a:gd name="connsiteY13" fmla="*/ 25172 h 83934"/>
                <a:gd name="connsiteX14" fmla="*/ 25172 w 50427"/>
                <a:gd name="connsiteY14" fmla="*/ 33591 h 83934"/>
                <a:gd name="connsiteX15" fmla="*/ 50344 w 50427"/>
                <a:gd name="connsiteY15" fmla="*/ 58763 h 83934"/>
                <a:gd name="connsiteX16" fmla="*/ 25172 w 50427"/>
                <a:gd name="connsiteY16" fmla="*/ 83935 h 8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427" h="83934">
                  <a:moveTo>
                    <a:pt x="25172" y="83935"/>
                  </a:moveTo>
                  <a:cubicBezTo>
                    <a:pt x="11252" y="83935"/>
                    <a:pt x="0" y="72599"/>
                    <a:pt x="0" y="58763"/>
                  </a:cubicBezTo>
                  <a:cubicBezTo>
                    <a:pt x="0" y="54095"/>
                    <a:pt x="3751" y="50344"/>
                    <a:pt x="8419" y="50344"/>
                  </a:cubicBezTo>
                  <a:cubicBezTo>
                    <a:pt x="13086" y="50344"/>
                    <a:pt x="16837" y="54095"/>
                    <a:pt x="16837" y="58763"/>
                  </a:cubicBezTo>
                  <a:cubicBezTo>
                    <a:pt x="16837" y="63430"/>
                    <a:pt x="20588" y="67181"/>
                    <a:pt x="25255" y="67181"/>
                  </a:cubicBezTo>
                  <a:cubicBezTo>
                    <a:pt x="29923" y="67181"/>
                    <a:pt x="33674" y="63430"/>
                    <a:pt x="33674" y="58763"/>
                  </a:cubicBezTo>
                  <a:cubicBezTo>
                    <a:pt x="33674" y="54095"/>
                    <a:pt x="29923" y="50344"/>
                    <a:pt x="25255" y="50344"/>
                  </a:cubicBezTo>
                  <a:cubicBezTo>
                    <a:pt x="11336" y="50344"/>
                    <a:pt x="83" y="39009"/>
                    <a:pt x="83" y="25172"/>
                  </a:cubicBezTo>
                  <a:cubicBezTo>
                    <a:pt x="83" y="11252"/>
                    <a:pt x="11419" y="0"/>
                    <a:pt x="25255" y="0"/>
                  </a:cubicBezTo>
                  <a:cubicBezTo>
                    <a:pt x="39175" y="0"/>
                    <a:pt x="50427" y="11336"/>
                    <a:pt x="50427" y="25172"/>
                  </a:cubicBezTo>
                  <a:cubicBezTo>
                    <a:pt x="50427" y="29840"/>
                    <a:pt x="46677" y="33591"/>
                    <a:pt x="42009" y="33591"/>
                  </a:cubicBezTo>
                  <a:cubicBezTo>
                    <a:pt x="37341" y="33591"/>
                    <a:pt x="33591" y="29840"/>
                    <a:pt x="33591" y="25172"/>
                  </a:cubicBezTo>
                  <a:cubicBezTo>
                    <a:pt x="33591" y="20505"/>
                    <a:pt x="29840" y="16754"/>
                    <a:pt x="25172" y="16754"/>
                  </a:cubicBezTo>
                  <a:cubicBezTo>
                    <a:pt x="20504" y="16754"/>
                    <a:pt x="16754" y="20505"/>
                    <a:pt x="16754" y="25172"/>
                  </a:cubicBezTo>
                  <a:cubicBezTo>
                    <a:pt x="16754" y="29840"/>
                    <a:pt x="20504" y="33591"/>
                    <a:pt x="25172" y="33591"/>
                  </a:cubicBezTo>
                  <a:cubicBezTo>
                    <a:pt x="39092" y="33591"/>
                    <a:pt x="50344" y="44926"/>
                    <a:pt x="50344" y="58763"/>
                  </a:cubicBezTo>
                  <a:cubicBezTo>
                    <a:pt x="50344" y="72599"/>
                    <a:pt x="39092" y="83935"/>
                    <a:pt x="25172" y="83935"/>
                  </a:cubicBezTo>
                  <a:close/>
                </a:path>
              </a:pathLst>
            </a:custGeom>
            <a:grpFill/>
            <a:ln w="8334" cap="flat">
              <a:noFill/>
              <a:prstDash val="solid"/>
              <a:miter/>
            </a:ln>
          </p:spPr>
          <p:txBody>
            <a:bodyPr rtlCol="0" anchor="ctr"/>
            <a:lstStyle/>
            <a:p>
              <a:endParaRPr lang="en-US"/>
            </a:p>
          </p:txBody>
        </p:sp>
        <p:sp>
          <p:nvSpPr>
            <p:cNvPr id="1954" name="Forma libre: forma 1953">
              <a:extLst>
                <a:ext uri="{FF2B5EF4-FFF2-40B4-BE49-F238E27FC236}">
                  <a16:creationId xmlns:a16="http://schemas.microsoft.com/office/drawing/2014/main" id="{6F8D583F-6400-49B4-A687-21AAB14EA27A}"/>
                </a:ext>
              </a:extLst>
            </p:cNvPr>
            <p:cNvSpPr/>
            <p:nvPr/>
          </p:nvSpPr>
          <p:spPr>
            <a:xfrm>
              <a:off x="9107230" y="4495602"/>
              <a:ext cx="89602" cy="74682"/>
            </a:xfrm>
            <a:custGeom>
              <a:avLst/>
              <a:gdLst>
                <a:gd name="connsiteX0" fmla="*/ 81184 w 89602"/>
                <a:gd name="connsiteY0" fmla="*/ 74683 h 74682"/>
                <a:gd name="connsiteX1" fmla="*/ 8418 w 89602"/>
                <a:gd name="connsiteY1" fmla="*/ 74683 h 74682"/>
                <a:gd name="connsiteX2" fmla="*/ 0 w 89602"/>
                <a:gd name="connsiteY2" fmla="*/ 66264 h 74682"/>
                <a:gd name="connsiteX3" fmla="*/ 0 w 89602"/>
                <a:gd name="connsiteY3" fmla="*/ 8418 h 74682"/>
                <a:gd name="connsiteX4" fmla="*/ 8418 w 89602"/>
                <a:gd name="connsiteY4" fmla="*/ 0 h 74682"/>
                <a:gd name="connsiteX5" fmla="*/ 16837 w 89602"/>
                <a:gd name="connsiteY5" fmla="*/ 8418 h 74682"/>
                <a:gd name="connsiteX6" fmla="*/ 16837 w 89602"/>
                <a:gd name="connsiteY6" fmla="*/ 57929 h 74682"/>
                <a:gd name="connsiteX7" fmla="*/ 81184 w 89602"/>
                <a:gd name="connsiteY7" fmla="*/ 57929 h 74682"/>
                <a:gd name="connsiteX8" fmla="*/ 89603 w 89602"/>
                <a:gd name="connsiteY8" fmla="*/ 66348 h 74682"/>
                <a:gd name="connsiteX9" fmla="*/ 81184 w 89602"/>
                <a:gd name="connsiteY9" fmla="*/ 74683 h 7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602" h="74682">
                  <a:moveTo>
                    <a:pt x="81184" y="74683"/>
                  </a:moveTo>
                  <a:lnTo>
                    <a:pt x="8418" y="74683"/>
                  </a:lnTo>
                  <a:cubicBezTo>
                    <a:pt x="3751" y="74683"/>
                    <a:pt x="0" y="70932"/>
                    <a:pt x="0" y="66264"/>
                  </a:cubicBezTo>
                  <a:lnTo>
                    <a:pt x="0" y="8418"/>
                  </a:lnTo>
                  <a:cubicBezTo>
                    <a:pt x="0" y="3751"/>
                    <a:pt x="3751" y="0"/>
                    <a:pt x="8418" y="0"/>
                  </a:cubicBezTo>
                  <a:cubicBezTo>
                    <a:pt x="13086" y="0"/>
                    <a:pt x="16837" y="3751"/>
                    <a:pt x="16837" y="8418"/>
                  </a:cubicBezTo>
                  <a:lnTo>
                    <a:pt x="16837" y="57929"/>
                  </a:lnTo>
                  <a:lnTo>
                    <a:pt x="81184" y="57929"/>
                  </a:lnTo>
                  <a:cubicBezTo>
                    <a:pt x="85852" y="57929"/>
                    <a:pt x="89603" y="61680"/>
                    <a:pt x="89603" y="66348"/>
                  </a:cubicBezTo>
                  <a:cubicBezTo>
                    <a:pt x="89603" y="70932"/>
                    <a:pt x="85852" y="74683"/>
                    <a:pt x="81184" y="74683"/>
                  </a:cubicBezTo>
                  <a:close/>
                </a:path>
              </a:pathLst>
            </a:custGeom>
            <a:grpFill/>
            <a:ln w="8334" cap="flat">
              <a:noFill/>
              <a:prstDash val="solid"/>
              <a:miter/>
            </a:ln>
          </p:spPr>
          <p:txBody>
            <a:bodyPr rtlCol="0" anchor="ctr"/>
            <a:lstStyle/>
            <a:p>
              <a:endParaRPr lang="en-US"/>
            </a:p>
          </p:txBody>
        </p:sp>
      </p:grpSp>
      <p:grpSp>
        <p:nvGrpSpPr>
          <p:cNvPr id="1955" name="Gráfico 5">
            <a:extLst>
              <a:ext uri="{FF2B5EF4-FFF2-40B4-BE49-F238E27FC236}">
                <a16:creationId xmlns:a16="http://schemas.microsoft.com/office/drawing/2014/main" id="{FA81D59A-C078-4D2C-BBF8-7828ABC52A4B}"/>
              </a:ext>
            </a:extLst>
          </p:cNvPr>
          <p:cNvGrpSpPr/>
          <p:nvPr/>
        </p:nvGrpSpPr>
        <p:grpSpPr>
          <a:xfrm>
            <a:off x="9564078" y="3628650"/>
            <a:ext cx="434843" cy="531462"/>
            <a:chOff x="9564078" y="3628650"/>
            <a:chExt cx="434843" cy="531462"/>
          </a:xfrm>
          <a:solidFill>
            <a:srgbClr val="000000"/>
          </a:solidFill>
        </p:grpSpPr>
        <p:sp>
          <p:nvSpPr>
            <p:cNvPr id="1956" name="Forma libre: forma 1955">
              <a:extLst>
                <a:ext uri="{FF2B5EF4-FFF2-40B4-BE49-F238E27FC236}">
                  <a16:creationId xmlns:a16="http://schemas.microsoft.com/office/drawing/2014/main" id="{CBF6E9CA-DC26-4B9D-91A6-A54DC002ADF1}"/>
                </a:ext>
              </a:extLst>
            </p:cNvPr>
            <p:cNvSpPr/>
            <p:nvPr/>
          </p:nvSpPr>
          <p:spPr>
            <a:xfrm>
              <a:off x="9663766" y="3757943"/>
              <a:ext cx="82852" cy="115274"/>
            </a:xfrm>
            <a:custGeom>
              <a:avLst/>
              <a:gdLst>
                <a:gd name="connsiteX0" fmla="*/ 74516 w 82852"/>
                <a:gd name="connsiteY0" fmla="*/ 115275 h 115274"/>
                <a:gd name="connsiteX1" fmla="*/ 66097 w 82852"/>
                <a:gd name="connsiteY1" fmla="*/ 106856 h 115274"/>
                <a:gd name="connsiteX2" fmla="*/ 66097 w 82852"/>
                <a:gd name="connsiteY2" fmla="*/ 69932 h 115274"/>
                <a:gd name="connsiteX3" fmla="*/ 16170 w 82852"/>
                <a:gd name="connsiteY3" fmla="*/ 69932 h 115274"/>
                <a:gd name="connsiteX4" fmla="*/ 0 w 82852"/>
                <a:gd name="connsiteY4" fmla="*/ 53762 h 115274"/>
                <a:gd name="connsiteX5" fmla="*/ 0 w 82852"/>
                <a:gd name="connsiteY5" fmla="*/ 16170 h 115274"/>
                <a:gd name="connsiteX6" fmla="*/ 16170 w 82852"/>
                <a:gd name="connsiteY6" fmla="*/ 0 h 115274"/>
                <a:gd name="connsiteX7" fmla="*/ 66681 w 82852"/>
                <a:gd name="connsiteY7" fmla="*/ 0 h 115274"/>
                <a:gd name="connsiteX8" fmla="*/ 82851 w 82852"/>
                <a:gd name="connsiteY8" fmla="*/ 16170 h 115274"/>
                <a:gd name="connsiteX9" fmla="*/ 82851 w 82852"/>
                <a:gd name="connsiteY9" fmla="*/ 28506 h 115274"/>
                <a:gd name="connsiteX10" fmla="*/ 74433 w 82852"/>
                <a:gd name="connsiteY10" fmla="*/ 36925 h 115274"/>
                <a:gd name="connsiteX11" fmla="*/ 66014 w 82852"/>
                <a:gd name="connsiteY11" fmla="*/ 28506 h 115274"/>
                <a:gd name="connsiteX12" fmla="*/ 66014 w 82852"/>
                <a:gd name="connsiteY12" fmla="*/ 16837 h 115274"/>
                <a:gd name="connsiteX13" fmla="*/ 16754 w 82852"/>
                <a:gd name="connsiteY13" fmla="*/ 16837 h 115274"/>
                <a:gd name="connsiteX14" fmla="*/ 16754 w 82852"/>
                <a:gd name="connsiteY14" fmla="*/ 53178 h 115274"/>
                <a:gd name="connsiteX15" fmla="*/ 66681 w 82852"/>
                <a:gd name="connsiteY15" fmla="*/ 53178 h 115274"/>
                <a:gd name="connsiteX16" fmla="*/ 82851 w 82852"/>
                <a:gd name="connsiteY16" fmla="*/ 69348 h 115274"/>
                <a:gd name="connsiteX17" fmla="*/ 82851 w 82852"/>
                <a:gd name="connsiteY17" fmla="*/ 106940 h 115274"/>
                <a:gd name="connsiteX18" fmla="*/ 74516 w 82852"/>
                <a:gd name="connsiteY18" fmla="*/ 115275 h 1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2852" h="115274">
                  <a:moveTo>
                    <a:pt x="74516" y="115275"/>
                  </a:moveTo>
                  <a:cubicBezTo>
                    <a:pt x="69848" y="115275"/>
                    <a:pt x="66097" y="111524"/>
                    <a:pt x="66097" y="106856"/>
                  </a:cubicBezTo>
                  <a:lnTo>
                    <a:pt x="66097" y="69932"/>
                  </a:lnTo>
                  <a:lnTo>
                    <a:pt x="16170" y="69932"/>
                  </a:lnTo>
                  <a:cubicBezTo>
                    <a:pt x="7252" y="69932"/>
                    <a:pt x="0" y="62680"/>
                    <a:pt x="0" y="53762"/>
                  </a:cubicBezTo>
                  <a:lnTo>
                    <a:pt x="0" y="16170"/>
                  </a:lnTo>
                  <a:cubicBezTo>
                    <a:pt x="0" y="7252"/>
                    <a:pt x="7252" y="0"/>
                    <a:pt x="16170" y="0"/>
                  </a:cubicBezTo>
                  <a:lnTo>
                    <a:pt x="66681" y="0"/>
                  </a:lnTo>
                  <a:cubicBezTo>
                    <a:pt x="75600" y="0"/>
                    <a:pt x="82851" y="7252"/>
                    <a:pt x="82851" y="16170"/>
                  </a:cubicBezTo>
                  <a:lnTo>
                    <a:pt x="82851" y="28506"/>
                  </a:lnTo>
                  <a:cubicBezTo>
                    <a:pt x="82851" y="33174"/>
                    <a:pt x="79100" y="36925"/>
                    <a:pt x="74433" y="36925"/>
                  </a:cubicBezTo>
                  <a:cubicBezTo>
                    <a:pt x="69765" y="36925"/>
                    <a:pt x="66014" y="33174"/>
                    <a:pt x="66014" y="28506"/>
                  </a:cubicBezTo>
                  <a:lnTo>
                    <a:pt x="66014" y="16837"/>
                  </a:lnTo>
                  <a:lnTo>
                    <a:pt x="16754" y="16837"/>
                  </a:lnTo>
                  <a:lnTo>
                    <a:pt x="16754" y="53178"/>
                  </a:lnTo>
                  <a:lnTo>
                    <a:pt x="66681" y="53178"/>
                  </a:lnTo>
                  <a:cubicBezTo>
                    <a:pt x="75600" y="53178"/>
                    <a:pt x="82851" y="60430"/>
                    <a:pt x="82851" y="69348"/>
                  </a:cubicBezTo>
                  <a:lnTo>
                    <a:pt x="82851" y="106940"/>
                  </a:lnTo>
                  <a:cubicBezTo>
                    <a:pt x="82935" y="111524"/>
                    <a:pt x="79100" y="115275"/>
                    <a:pt x="74516" y="115275"/>
                  </a:cubicBezTo>
                  <a:close/>
                </a:path>
              </a:pathLst>
            </a:custGeom>
            <a:grpFill/>
            <a:ln w="8334" cap="flat">
              <a:noFill/>
              <a:prstDash val="solid"/>
              <a:miter/>
            </a:ln>
          </p:spPr>
          <p:txBody>
            <a:bodyPr rtlCol="0" anchor="ctr"/>
            <a:lstStyle/>
            <a:p>
              <a:endParaRPr lang="en-US"/>
            </a:p>
          </p:txBody>
        </p:sp>
        <p:sp>
          <p:nvSpPr>
            <p:cNvPr id="1957" name="Forma libre: forma 1956">
              <a:extLst>
                <a:ext uri="{FF2B5EF4-FFF2-40B4-BE49-F238E27FC236}">
                  <a16:creationId xmlns:a16="http://schemas.microsoft.com/office/drawing/2014/main" id="{CFA220B2-8969-4B45-BD77-2614E47076FB}"/>
                </a:ext>
              </a:extLst>
            </p:cNvPr>
            <p:cNvSpPr/>
            <p:nvPr/>
          </p:nvSpPr>
          <p:spPr>
            <a:xfrm>
              <a:off x="9696857" y="3747108"/>
              <a:ext cx="16836" cy="127110"/>
            </a:xfrm>
            <a:custGeom>
              <a:avLst/>
              <a:gdLst>
                <a:gd name="connsiteX0" fmla="*/ 8419 w 16836"/>
                <a:gd name="connsiteY0" fmla="*/ 127111 h 127110"/>
                <a:gd name="connsiteX1" fmla="*/ 0 w 16836"/>
                <a:gd name="connsiteY1" fmla="*/ 118692 h 127110"/>
                <a:gd name="connsiteX2" fmla="*/ 0 w 16836"/>
                <a:gd name="connsiteY2" fmla="*/ 8418 h 127110"/>
                <a:gd name="connsiteX3" fmla="*/ 8419 w 16836"/>
                <a:gd name="connsiteY3" fmla="*/ 0 h 127110"/>
                <a:gd name="connsiteX4" fmla="*/ 16837 w 16836"/>
                <a:gd name="connsiteY4" fmla="*/ 8418 h 127110"/>
                <a:gd name="connsiteX5" fmla="*/ 16837 w 16836"/>
                <a:gd name="connsiteY5" fmla="*/ 118692 h 127110"/>
                <a:gd name="connsiteX6" fmla="*/ 8419 w 16836"/>
                <a:gd name="connsiteY6" fmla="*/ 127111 h 1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27110">
                  <a:moveTo>
                    <a:pt x="8419" y="127111"/>
                  </a:moveTo>
                  <a:cubicBezTo>
                    <a:pt x="3751" y="127111"/>
                    <a:pt x="0" y="123360"/>
                    <a:pt x="0" y="118692"/>
                  </a:cubicBezTo>
                  <a:lnTo>
                    <a:pt x="0" y="8418"/>
                  </a:lnTo>
                  <a:cubicBezTo>
                    <a:pt x="0" y="3751"/>
                    <a:pt x="3751" y="0"/>
                    <a:pt x="8419" y="0"/>
                  </a:cubicBezTo>
                  <a:cubicBezTo>
                    <a:pt x="13086" y="0"/>
                    <a:pt x="16837" y="3751"/>
                    <a:pt x="16837" y="8418"/>
                  </a:cubicBezTo>
                  <a:lnTo>
                    <a:pt x="16837" y="118692"/>
                  </a:lnTo>
                  <a:cubicBezTo>
                    <a:pt x="16754" y="123360"/>
                    <a:pt x="13003" y="127111"/>
                    <a:pt x="8419" y="127111"/>
                  </a:cubicBezTo>
                  <a:close/>
                </a:path>
              </a:pathLst>
            </a:custGeom>
            <a:grpFill/>
            <a:ln w="8334" cap="flat">
              <a:noFill/>
              <a:prstDash val="solid"/>
              <a:miter/>
            </a:ln>
          </p:spPr>
          <p:txBody>
            <a:bodyPr rtlCol="0" anchor="ctr"/>
            <a:lstStyle/>
            <a:p>
              <a:endParaRPr lang="en-US"/>
            </a:p>
          </p:txBody>
        </p:sp>
        <p:sp>
          <p:nvSpPr>
            <p:cNvPr id="1958" name="Forma libre: forma 1957">
              <a:extLst>
                <a:ext uri="{FF2B5EF4-FFF2-40B4-BE49-F238E27FC236}">
                  <a16:creationId xmlns:a16="http://schemas.microsoft.com/office/drawing/2014/main" id="{418D2564-196C-4F63-B29F-023F5664CDD0}"/>
                </a:ext>
              </a:extLst>
            </p:cNvPr>
            <p:cNvSpPr/>
            <p:nvPr/>
          </p:nvSpPr>
          <p:spPr>
            <a:xfrm>
              <a:off x="9812465" y="3670341"/>
              <a:ext cx="82851" cy="123109"/>
            </a:xfrm>
            <a:custGeom>
              <a:avLst/>
              <a:gdLst>
                <a:gd name="connsiteX0" fmla="*/ 66681 w 82851"/>
                <a:gd name="connsiteY0" fmla="*/ 123110 h 123109"/>
                <a:gd name="connsiteX1" fmla="*/ 16170 w 82851"/>
                <a:gd name="connsiteY1" fmla="*/ 123110 h 123109"/>
                <a:gd name="connsiteX2" fmla="*/ 0 w 82851"/>
                <a:gd name="connsiteY2" fmla="*/ 106940 h 123109"/>
                <a:gd name="connsiteX3" fmla="*/ 0 w 82851"/>
                <a:gd name="connsiteY3" fmla="*/ 94604 h 123109"/>
                <a:gd name="connsiteX4" fmla="*/ 8419 w 82851"/>
                <a:gd name="connsiteY4" fmla="*/ 86185 h 123109"/>
                <a:gd name="connsiteX5" fmla="*/ 16837 w 82851"/>
                <a:gd name="connsiteY5" fmla="*/ 94604 h 123109"/>
                <a:gd name="connsiteX6" fmla="*/ 16837 w 82851"/>
                <a:gd name="connsiteY6" fmla="*/ 106273 h 123109"/>
                <a:gd name="connsiteX7" fmla="*/ 66097 w 82851"/>
                <a:gd name="connsiteY7" fmla="*/ 106273 h 123109"/>
                <a:gd name="connsiteX8" fmla="*/ 66097 w 82851"/>
                <a:gd name="connsiteY8" fmla="*/ 69932 h 123109"/>
                <a:gd name="connsiteX9" fmla="*/ 16170 w 82851"/>
                <a:gd name="connsiteY9" fmla="*/ 69932 h 123109"/>
                <a:gd name="connsiteX10" fmla="*/ 0 w 82851"/>
                <a:gd name="connsiteY10" fmla="*/ 53762 h 123109"/>
                <a:gd name="connsiteX11" fmla="*/ 0 w 82851"/>
                <a:gd name="connsiteY11" fmla="*/ 16170 h 123109"/>
                <a:gd name="connsiteX12" fmla="*/ 16170 w 82851"/>
                <a:gd name="connsiteY12" fmla="*/ 0 h 123109"/>
                <a:gd name="connsiteX13" fmla="*/ 66681 w 82851"/>
                <a:gd name="connsiteY13" fmla="*/ 0 h 123109"/>
                <a:gd name="connsiteX14" fmla="*/ 82851 w 82851"/>
                <a:gd name="connsiteY14" fmla="*/ 16170 h 123109"/>
                <a:gd name="connsiteX15" fmla="*/ 82851 w 82851"/>
                <a:gd name="connsiteY15" fmla="*/ 28506 h 123109"/>
                <a:gd name="connsiteX16" fmla="*/ 74433 w 82851"/>
                <a:gd name="connsiteY16" fmla="*/ 36925 h 123109"/>
                <a:gd name="connsiteX17" fmla="*/ 66014 w 82851"/>
                <a:gd name="connsiteY17" fmla="*/ 28506 h 123109"/>
                <a:gd name="connsiteX18" fmla="*/ 66014 w 82851"/>
                <a:gd name="connsiteY18" fmla="*/ 16837 h 123109"/>
                <a:gd name="connsiteX19" fmla="*/ 16754 w 82851"/>
                <a:gd name="connsiteY19" fmla="*/ 16837 h 123109"/>
                <a:gd name="connsiteX20" fmla="*/ 16754 w 82851"/>
                <a:gd name="connsiteY20" fmla="*/ 53178 h 123109"/>
                <a:gd name="connsiteX21" fmla="*/ 66681 w 82851"/>
                <a:gd name="connsiteY21" fmla="*/ 53178 h 123109"/>
                <a:gd name="connsiteX22" fmla="*/ 82851 w 82851"/>
                <a:gd name="connsiteY22" fmla="*/ 69348 h 123109"/>
                <a:gd name="connsiteX23" fmla="*/ 82851 w 82851"/>
                <a:gd name="connsiteY23" fmla="*/ 106940 h 123109"/>
                <a:gd name="connsiteX24" fmla="*/ 66681 w 82851"/>
                <a:gd name="connsiteY24" fmla="*/ 123110 h 12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2851" h="123109">
                  <a:moveTo>
                    <a:pt x="66681" y="123110"/>
                  </a:moveTo>
                  <a:lnTo>
                    <a:pt x="16170" y="123110"/>
                  </a:lnTo>
                  <a:cubicBezTo>
                    <a:pt x="7252" y="123110"/>
                    <a:pt x="0" y="115858"/>
                    <a:pt x="0" y="106940"/>
                  </a:cubicBezTo>
                  <a:lnTo>
                    <a:pt x="0" y="94604"/>
                  </a:lnTo>
                  <a:cubicBezTo>
                    <a:pt x="0" y="89936"/>
                    <a:pt x="3751" y="86185"/>
                    <a:pt x="8419" y="86185"/>
                  </a:cubicBezTo>
                  <a:cubicBezTo>
                    <a:pt x="13086" y="86185"/>
                    <a:pt x="16837" y="89936"/>
                    <a:pt x="16837" y="94604"/>
                  </a:cubicBezTo>
                  <a:lnTo>
                    <a:pt x="16837" y="106273"/>
                  </a:lnTo>
                  <a:lnTo>
                    <a:pt x="66097" y="106273"/>
                  </a:lnTo>
                  <a:lnTo>
                    <a:pt x="66097" y="69932"/>
                  </a:lnTo>
                  <a:lnTo>
                    <a:pt x="16170" y="69932"/>
                  </a:lnTo>
                  <a:cubicBezTo>
                    <a:pt x="7252" y="69932"/>
                    <a:pt x="0" y="62680"/>
                    <a:pt x="0" y="53762"/>
                  </a:cubicBezTo>
                  <a:lnTo>
                    <a:pt x="0" y="16170"/>
                  </a:lnTo>
                  <a:cubicBezTo>
                    <a:pt x="0" y="7252"/>
                    <a:pt x="7252" y="0"/>
                    <a:pt x="16170" y="0"/>
                  </a:cubicBezTo>
                  <a:lnTo>
                    <a:pt x="66681" y="0"/>
                  </a:lnTo>
                  <a:cubicBezTo>
                    <a:pt x="75600" y="0"/>
                    <a:pt x="82851" y="7252"/>
                    <a:pt x="82851" y="16170"/>
                  </a:cubicBezTo>
                  <a:lnTo>
                    <a:pt x="82851" y="28506"/>
                  </a:lnTo>
                  <a:cubicBezTo>
                    <a:pt x="82851" y="33174"/>
                    <a:pt x="79100" y="36925"/>
                    <a:pt x="74433" y="36925"/>
                  </a:cubicBezTo>
                  <a:cubicBezTo>
                    <a:pt x="69765" y="36925"/>
                    <a:pt x="66014" y="33174"/>
                    <a:pt x="66014" y="28506"/>
                  </a:cubicBezTo>
                  <a:lnTo>
                    <a:pt x="66014" y="16837"/>
                  </a:lnTo>
                  <a:lnTo>
                    <a:pt x="16754" y="16837"/>
                  </a:lnTo>
                  <a:lnTo>
                    <a:pt x="16754" y="53178"/>
                  </a:lnTo>
                  <a:lnTo>
                    <a:pt x="66681" y="53178"/>
                  </a:lnTo>
                  <a:cubicBezTo>
                    <a:pt x="75600" y="53178"/>
                    <a:pt x="82851" y="60430"/>
                    <a:pt x="82851" y="69348"/>
                  </a:cubicBezTo>
                  <a:lnTo>
                    <a:pt x="82851" y="106940"/>
                  </a:lnTo>
                  <a:cubicBezTo>
                    <a:pt x="82851" y="115858"/>
                    <a:pt x="75600" y="123110"/>
                    <a:pt x="66681" y="123110"/>
                  </a:cubicBezTo>
                  <a:close/>
                </a:path>
              </a:pathLst>
            </a:custGeom>
            <a:grpFill/>
            <a:ln w="8334" cap="flat">
              <a:noFill/>
              <a:prstDash val="solid"/>
              <a:miter/>
            </a:ln>
          </p:spPr>
          <p:txBody>
            <a:bodyPr rtlCol="0" anchor="ctr"/>
            <a:lstStyle/>
            <a:p>
              <a:endParaRPr lang="en-US"/>
            </a:p>
          </p:txBody>
        </p:sp>
        <p:sp>
          <p:nvSpPr>
            <p:cNvPr id="1959" name="Forma libre: forma 1958">
              <a:extLst>
                <a:ext uri="{FF2B5EF4-FFF2-40B4-BE49-F238E27FC236}">
                  <a16:creationId xmlns:a16="http://schemas.microsoft.com/office/drawing/2014/main" id="{EA685E51-B6DB-4351-9680-23D2FB2C9624}"/>
                </a:ext>
              </a:extLst>
            </p:cNvPr>
            <p:cNvSpPr/>
            <p:nvPr/>
          </p:nvSpPr>
          <p:spPr>
            <a:xfrm>
              <a:off x="9845472" y="3659589"/>
              <a:ext cx="16837" cy="144697"/>
            </a:xfrm>
            <a:custGeom>
              <a:avLst/>
              <a:gdLst>
                <a:gd name="connsiteX0" fmla="*/ 8419 w 16837"/>
                <a:gd name="connsiteY0" fmla="*/ 144698 h 144697"/>
                <a:gd name="connsiteX1" fmla="*/ 0 w 16837"/>
                <a:gd name="connsiteY1" fmla="*/ 136279 h 144697"/>
                <a:gd name="connsiteX2" fmla="*/ 0 w 16837"/>
                <a:gd name="connsiteY2" fmla="*/ 8418 h 144697"/>
                <a:gd name="connsiteX3" fmla="*/ 8419 w 16837"/>
                <a:gd name="connsiteY3" fmla="*/ 0 h 144697"/>
                <a:gd name="connsiteX4" fmla="*/ 16837 w 16837"/>
                <a:gd name="connsiteY4" fmla="*/ 8418 h 144697"/>
                <a:gd name="connsiteX5" fmla="*/ 16837 w 16837"/>
                <a:gd name="connsiteY5" fmla="*/ 136279 h 144697"/>
                <a:gd name="connsiteX6" fmla="*/ 8419 w 16837"/>
                <a:gd name="connsiteY6" fmla="*/ 144698 h 14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7" h="144697">
                  <a:moveTo>
                    <a:pt x="8419" y="144698"/>
                  </a:moveTo>
                  <a:cubicBezTo>
                    <a:pt x="3751" y="144698"/>
                    <a:pt x="0" y="140947"/>
                    <a:pt x="0" y="136279"/>
                  </a:cubicBezTo>
                  <a:lnTo>
                    <a:pt x="0" y="8418"/>
                  </a:lnTo>
                  <a:cubicBezTo>
                    <a:pt x="0" y="3751"/>
                    <a:pt x="3751" y="0"/>
                    <a:pt x="8419" y="0"/>
                  </a:cubicBezTo>
                  <a:cubicBezTo>
                    <a:pt x="13086" y="0"/>
                    <a:pt x="16837" y="3751"/>
                    <a:pt x="16837" y="8418"/>
                  </a:cubicBezTo>
                  <a:lnTo>
                    <a:pt x="16837" y="136279"/>
                  </a:lnTo>
                  <a:cubicBezTo>
                    <a:pt x="16837" y="140947"/>
                    <a:pt x="13086" y="144698"/>
                    <a:pt x="8419" y="144698"/>
                  </a:cubicBezTo>
                  <a:close/>
                </a:path>
              </a:pathLst>
            </a:custGeom>
            <a:grpFill/>
            <a:ln w="8334" cap="flat">
              <a:noFill/>
              <a:prstDash val="solid"/>
              <a:miter/>
            </a:ln>
          </p:spPr>
          <p:txBody>
            <a:bodyPr rtlCol="0" anchor="ctr"/>
            <a:lstStyle/>
            <a:p>
              <a:endParaRPr lang="en-US"/>
            </a:p>
          </p:txBody>
        </p:sp>
        <p:sp>
          <p:nvSpPr>
            <p:cNvPr id="1960" name="Forma libre: forma 1959">
              <a:extLst>
                <a:ext uri="{FF2B5EF4-FFF2-40B4-BE49-F238E27FC236}">
                  <a16:creationId xmlns:a16="http://schemas.microsoft.com/office/drawing/2014/main" id="{1E78BF3A-5432-4FF4-844A-716524074812}"/>
                </a:ext>
              </a:extLst>
            </p:cNvPr>
            <p:cNvSpPr/>
            <p:nvPr/>
          </p:nvSpPr>
          <p:spPr>
            <a:xfrm>
              <a:off x="9892816" y="3959570"/>
              <a:ext cx="106105" cy="98354"/>
            </a:xfrm>
            <a:custGeom>
              <a:avLst/>
              <a:gdLst>
                <a:gd name="connsiteX0" fmla="*/ 85268 w 106105"/>
                <a:gd name="connsiteY0" fmla="*/ 98354 h 98354"/>
                <a:gd name="connsiteX1" fmla="*/ 49177 w 106105"/>
                <a:gd name="connsiteY1" fmla="*/ 98354 h 98354"/>
                <a:gd name="connsiteX2" fmla="*/ 0 w 106105"/>
                <a:gd name="connsiteY2" fmla="*/ 49177 h 98354"/>
                <a:gd name="connsiteX3" fmla="*/ 49177 w 106105"/>
                <a:gd name="connsiteY3" fmla="*/ 0 h 98354"/>
                <a:gd name="connsiteX4" fmla="*/ 85268 w 106105"/>
                <a:gd name="connsiteY4" fmla="*/ 0 h 98354"/>
                <a:gd name="connsiteX5" fmla="*/ 106106 w 106105"/>
                <a:gd name="connsiteY5" fmla="*/ 20838 h 98354"/>
                <a:gd name="connsiteX6" fmla="*/ 106106 w 106105"/>
                <a:gd name="connsiteY6" fmla="*/ 77517 h 98354"/>
                <a:gd name="connsiteX7" fmla="*/ 85268 w 106105"/>
                <a:gd name="connsiteY7" fmla="*/ 98354 h 98354"/>
                <a:gd name="connsiteX8" fmla="*/ 49094 w 106105"/>
                <a:gd name="connsiteY8" fmla="*/ 16753 h 98354"/>
                <a:gd name="connsiteX9" fmla="*/ 16670 w 106105"/>
                <a:gd name="connsiteY9" fmla="*/ 49177 h 98354"/>
                <a:gd name="connsiteX10" fmla="*/ 49094 w 106105"/>
                <a:gd name="connsiteY10" fmla="*/ 81601 h 98354"/>
                <a:gd name="connsiteX11" fmla="*/ 85185 w 106105"/>
                <a:gd name="connsiteY11" fmla="*/ 81601 h 98354"/>
                <a:gd name="connsiteX12" fmla="*/ 89186 w 106105"/>
                <a:gd name="connsiteY12" fmla="*/ 77517 h 98354"/>
                <a:gd name="connsiteX13" fmla="*/ 89186 w 106105"/>
                <a:gd name="connsiteY13" fmla="*/ 20838 h 98354"/>
                <a:gd name="connsiteX14" fmla="*/ 85185 w 106105"/>
                <a:gd name="connsiteY14" fmla="*/ 16753 h 98354"/>
                <a:gd name="connsiteX15" fmla="*/ 49094 w 106105"/>
                <a:gd name="connsiteY15" fmla="*/ 16753 h 9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105" h="98354">
                  <a:moveTo>
                    <a:pt x="85268" y="98354"/>
                  </a:moveTo>
                  <a:lnTo>
                    <a:pt x="49177" y="98354"/>
                  </a:lnTo>
                  <a:cubicBezTo>
                    <a:pt x="22088" y="98354"/>
                    <a:pt x="0" y="76266"/>
                    <a:pt x="0" y="49177"/>
                  </a:cubicBezTo>
                  <a:cubicBezTo>
                    <a:pt x="0" y="22088"/>
                    <a:pt x="22088" y="0"/>
                    <a:pt x="49177" y="0"/>
                  </a:cubicBezTo>
                  <a:lnTo>
                    <a:pt x="85268" y="0"/>
                  </a:lnTo>
                  <a:cubicBezTo>
                    <a:pt x="96771" y="0"/>
                    <a:pt x="106106" y="9335"/>
                    <a:pt x="106106" y="20838"/>
                  </a:cubicBezTo>
                  <a:lnTo>
                    <a:pt x="106106" y="77517"/>
                  </a:lnTo>
                  <a:cubicBezTo>
                    <a:pt x="106106" y="89019"/>
                    <a:pt x="96771" y="98354"/>
                    <a:pt x="85268" y="98354"/>
                  </a:cubicBezTo>
                  <a:close/>
                  <a:moveTo>
                    <a:pt x="49094" y="16753"/>
                  </a:moveTo>
                  <a:cubicBezTo>
                    <a:pt x="31257" y="16753"/>
                    <a:pt x="16670" y="31257"/>
                    <a:pt x="16670" y="49177"/>
                  </a:cubicBezTo>
                  <a:cubicBezTo>
                    <a:pt x="16670" y="67098"/>
                    <a:pt x="31173" y="81601"/>
                    <a:pt x="49094" y="81601"/>
                  </a:cubicBezTo>
                  <a:lnTo>
                    <a:pt x="85185" y="81601"/>
                  </a:lnTo>
                  <a:cubicBezTo>
                    <a:pt x="87435" y="81601"/>
                    <a:pt x="89186" y="79767"/>
                    <a:pt x="89186" y="77517"/>
                  </a:cubicBezTo>
                  <a:lnTo>
                    <a:pt x="89186" y="20838"/>
                  </a:lnTo>
                  <a:cubicBezTo>
                    <a:pt x="89186" y="18587"/>
                    <a:pt x="87352" y="16753"/>
                    <a:pt x="85185" y="16753"/>
                  </a:cubicBezTo>
                  <a:lnTo>
                    <a:pt x="49094" y="16753"/>
                  </a:lnTo>
                  <a:close/>
                </a:path>
              </a:pathLst>
            </a:custGeom>
            <a:grpFill/>
            <a:ln w="8334" cap="flat">
              <a:noFill/>
              <a:prstDash val="solid"/>
              <a:miter/>
            </a:ln>
          </p:spPr>
          <p:txBody>
            <a:bodyPr rtlCol="0" anchor="ctr"/>
            <a:lstStyle/>
            <a:p>
              <a:endParaRPr lang="en-US"/>
            </a:p>
          </p:txBody>
        </p:sp>
        <p:sp>
          <p:nvSpPr>
            <p:cNvPr id="1961" name="Forma libre: forma 1960">
              <a:extLst>
                <a:ext uri="{FF2B5EF4-FFF2-40B4-BE49-F238E27FC236}">
                  <a16:creationId xmlns:a16="http://schemas.microsoft.com/office/drawing/2014/main" id="{D9E9CA88-C33F-4CBD-9EDE-FF4F6B24ABA7}"/>
                </a:ext>
              </a:extLst>
            </p:cNvPr>
            <p:cNvSpPr/>
            <p:nvPr/>
          </p:nvSpPr>
          <p:spPr>
            <a:xfrm>
              <a:off x="9564161" y="3900641"/>
              <a:ext cx="262306" cy="16836"/>
            </a:xfrm>
            <a:custGeom>
              <a:avLst/>
              <a:gdLst>
                <a:gd name="connsiteX0" fmla="*/ 253888 w 262306"/>
                <a:gd name="connsiteY0" fmla="*/ 16837 h 16836"/>
                <a:gd name="connsiteX1" fmla="*/ 8419 w 262306"/>
                <a:gd name="connsiteY1" fmla="*/ 16837 h 16836"/>
                <a:gd name="connsiteX2" fmla="*/ 0 w 262306"/>
                <a:gd name="connsiteY2" fmla="*/ 8419 h 16836"/>
                <a:gd name="connsiteX3" fmla="*/ 8419 w 262306"/>
                <a:gd name="connsiteY3" fmla="*/ 0 h 16836"/>
                <a:gd name="connsiteX4" fmla="*/ 253888 w 262306"/>
                <a:gd name="connsiteY4" fmla="*/ 0 h 16836"/>
                <a:gd name="connsiteX5" fmla="*/ 262306 w 262306"/>
                <a:gd name="connsiteY5" fmla="*/ 8419 h 16836"/>
                <a:gd name="connsiteX6" fmla="*/ 253888 w 262306"/>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306" h="16836">
                  <a:moveTo>
                    <a:pt x="253888" y="16837"/>
                  </a:moveTo>
                  <a:lnTo>
                    <a:pt x="8419" y="16837"/>
                  </a:lnTo>
                  <a:cubicBezTo>
                    <a:pt x="3751" y="16837"/>
                    <a:pt x="0" y="13086"/>
                    <a:pt x="0" y="8419"/>
                  </a:cubicBezTo>
                  <a:cubicBezTo>
                    <a:pt x="0" y="3751"/>
                    <a:pt x="3751" y="0"/>
                    <a:pt x="8419" y="0"/>
                  </a:cubicBezTo>
                  <a:lnTo>
                    <a:pt x="253888" y="0"/>
                  </a:lnTo>
                  <a:cubicBezTo>
                    <a:pt x="258556" y="0"/>
                    <a:pt x="262306" y="3751"/>
                    <a:pt x="262306" y="8419"/>
                  </a:cubicBezTo>
                  <a:cubicBezTo>
                    <a:pt x="262223" y="13086"/>
                    <a:pt x="258472" y="16837"/>
                    <a:pt x="253888" y="16837"/>
                  </a:cubicBezTo>
                  <a:close/>
                </a:path>
              </a:pathLst>
            </a:custGeom>
            <a:grpFill/>
            <a:ln w="8334" cap="flat">
              <a:noFill/>
              <a:prstDash val="solid"/>
              <a:miter/>
            </a:ln>
          </p:spPr>
          <p:txBody>
            <a:bodyPr rtlCol="0" anchor="ctr"/>
            <a:lstStyle/>
            <a:p>
              <a:endParaRPr lang="en-US"/>
            </a:p>
          </p:txBody>
        </p:sp>
        <p:sp>
          <p:nvSpPr>
            <p:cNvPr id="1962" name="Forma libre: forma 1961">
              <a:extLst>
                <a:ext uri="{FF2B5EF4-FFF2-40B4-BE49-F238E27FC236}">
                  <a16:creationId xmlns:a16="http://schemas.microsoft.com/office/drawing/2014/main" id="{A3B48A1B-2508-438D-A2C3-14535C2A99C7}"/>
                </a:ext>
              </a:extLst>
            </p:cNvPr>
            <p:cNvSpPr/>
            <p:nvPr/>
          </p:nvSpPr>
          <p:spPr>
            <a:xfrm>
              <a:off x="9564078" y="4099933"/>
              <a:ext cx="148948" cy="16836"/>
            </a:xfrm>
            <a:custGeom>
              <a:avLst/>
              <a:gdLst>
                <a:gd name="connsiteX0" fmla="*/ 140530 w 148948"/>
                <a:gd name="connsiteY0" fmla="*/ 16837 h 16836"/>
                <a:gd name="connsiteX1" fmla="*/ 8418 w 148948"/>
                <a:gd name="connsiteY1" fmla="*/ 16837 h 16836"/>
                <a:gd name="connsiteX2" fmla="*/ 0 w 148948"/>
                <a:gd name="connsiteY2" fmla="*/ 8418 h 16836"/>
                <a:gd name="connsiteX3" fmla="*/ 8418 w 148948"/>
                <a:gd name="connsiteY3" fmla="*/ 0 h 16836"/>
                <a:gd name="connsiteX4" fmla="*/ 140530 w 148948"/>
                <a:gd name="connsiteY4" fmla="*/ 0 h 16836"/>
                <a:gd name="connsiteX5" fmla="*/ 148949 w 148948"/>
                <a:gd name="connsiteY5" fmla="*/ 8418 h 16836"/>
                <a:gd name="connsiteX6" fmla="*/ 140530 w 148948"/>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948" h="16836">
                  <a:moveTo>
                    <a:pt x="140530" y="16837"/>
                  </a:moveTo>
                  <a:lnTo>
                    <a:pt x="8418" y="16837"/>
                  </a:lnTo>
                  <a:cubicBezTo>
                    <a:pt x="3751" y="16837"/>
                    <a:pt x="0" y="13086"/>
                    <a:pt x="0" y="8418"/>
                  </a:cubicBezTo>
                  <a:cubicBezTo>
                    <a:pt x="0" y="3751"/>
                    <a:pt x="3751" y="0"/>
                    <a:pt x="8418" y="0"/>
                  </a:cubicBezTo>
                  <a:lnTo>
                    <a:pt x="140530" y="0"/>
                  </a:lnTo>
                  <a:cubicBezTo>
                    <a:pt x="145198" y="0"/>
                    <a:pt x="148949" y="3751"/>
                    <a:pt x="148949" y="8418"/>
                  </a:cubicBezTo>
                  <a:cubicBezTo>
                    <a:pt x="148949" y="13086"/>
                    <a:pt x="145198" y="16837"/>
                    <a:pt x="140530" y="16837"/>
                  </a:cubicBezTo>
                  <a:close/>
                </a:path>
              </a:pathLst>
            </a:custGeom>
            <a:grpFill/>
            <a:ln w="8334" cap="flat">
              <a:noFill/>
              <a:prstDash val="solid"/>
              <a:miter/>
            </a:ln>
          </p:spPr>
          <p:txBody>
            <a:bodyPr rtlCol="0" anchor="ctr"/>
            <a:lstStyle/>
            <a:p>
              <a:endParaRPr lang="en-US"/>
            </a:p>
          </p:txBody>
        </p:sp>
        <p:sp>
          <p:nvSpPr>
            <p:cNvPr id="1963" name="Forma libre: forma 1962">
              <a:extLst>
                <a:ext uri="{FF2B5EF4-FFF2-40B4-BE49-F238E27FC236}">
                  <a16:creationId xmlns:a16="http://schemas.microsoft.com/office/drawing/2014/main" id="{24492130-8CA7-4052-9A03-CA515363F6ED}"/>
                </a:ext>
              </a:extLst>
            </p:cNvPr>
            <p:cNvSpPr/>
            <p:nvPr/>
          </p:nvSpPr>
          <p:spPr>
            <a:xfrm>
              <a:off x="9867060" y="3900641"/>
              <a:ext cx="115524" cy="16836"/>
            </a:xfrm>
            <a:custGeom>
              <a:avLst/>
              <a:gdLst>
                <a:gd name="connsiteX0" fmla="*/ 107106 w 115524"/>
                <a:gd name="connsiteY0" fmla="*/ 16837 h 16836"/>
                <a:gd name="connsiteX1" fmla="*/ 8418 w 115524"/>
                <a:gd name="connsiteY1" fmla="*/ 16837 h 16836"/>
                <a:gd name="connsiteX2" fmla="*/ 0 w 115524"/>
                <a:gd name="connsiteY2" fmla="*/ 8419 h 16836"/>
                <a:gd name="connsiteX3" fmla="*/ 8418 w 115524"/>
                <a:gd name="connsiteY3" fmla="*/ 0 h 16836"/>
                <a:gd name="connsiteX4" fmla="*/ 107106 w 115524"/>
                <a:gd name="connsiteY4" fmla="*/ 0 h 16836"/>
                <a:gd name="connsiteX5" fmla="*/ 115525 w 115524"/>
                <a:gd name="connsiteY5" fmla="*/ 8419 h 16836"/>
                <a:gd name="connsiteX6" fmla="*/ 107106 w 115524"/>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24" h="16836">
                  <a:moveTo>
                    <a:pt x="107106" y="16837"/>
                  </a:moveTo>
                  <a:lnTo>
                    <a:pt x="8418" y="16837"/>
                  </a:lnTo>
                  <a:cubicBezTo>
                    <a:pt x="3751" y="16837"/>
                    <a:pt x="0" y="13086"/>
                    <a:pt x="0" y="8419"/>
                  </a:cubicBezTo>
                  <a:cubicBezTo>
                    <a:pt x="0" y="3751"/>
                    <a:pt x="3751" y="0"/>
                    <a:pt x="8418" y="0"/>
                  </a:cubicBezTo>
                  <a:lnTo>
                    <a:pt x="107106" y="0"/>
                  </a:lnTo>
                  <a:cubicBezTo>
                    <a:pt x="111774" y="0"/>
                    <a:pt x="115525" y="3751"/>
                    <a:pt x="115525" y="8419"/>
                  </a:cubicBezTo>
                  <a:cubicBezTo>
                    <a:pt x="115525" y="13086"/>
                    <a:pt x="111774" y="16837"/>
                    <a:pt x="107106" y="16837"/>
                  </a:cubicBezTo>
                  <a:close/>
                </a:path>
              </a:pathLst>
            </a:custGeom>
            <a:grpFill/>
            <a:ln w="8334" cap="flat">
              <a:noFill/>
              <a:prstDash val="solid"/>
              <a:miter/>
            </a:ln>
          </p:spPr>
          <p:txBody>
            <a:bodyPr rtlCol="0" anchor="ctr"/>
            <a:lstStyle/>
            <a:p>
              <a:endParaRPr lang="en-US"/>
            </a:p>
          </p:txBody>
        </p:sp>
        <p:sp>
          <p:nvSpPr>
            <p:cNvPr id="1964" name="Forma libre: forma 1963">
              <a:extLst>
                <a:ext uri="{FF2B5EF4-FFF2-40B4-BE49-F238E27FC236}">
                  <a16:creationId xmlns:a16="http://schemas.microsoft.com/office/drawing/2014/main" id="{7266A24F-4896-40C2-9025-1BDB880FC4BD}"/>
                </a:ext>
              </a:extLst>
            </p:cNvPr>
            <p:cNvSpPr/>
            <p:nvPr/>
          </p:nvSpPr>
          <p:spPr>
            <a:xfrm>
              <a:off x="9754452" y="4099933"/>
              <a:ext cx="228132" cy="16836"/>
            </a:xfrm>
            <a:custGeom>
              <a:avLst/>
              <a:gdLst>
                <a:gd name="connsiteX0" fmla="*/ 219714 w 228132"/>
                <a:gd name="connsiteY0" fmla="*/ 16837 h 16836"/>
                <a:gd name="connsiteX1" fmla="*/ 8419 w 228132"/>
                <a:gd name="connsiteY1" fmla="*/ 16837 h 16836"/>
                <a:gd name="connsiteX2" fmla="*/ 0 w 228132"/>
                <a:gd name="connsiteY2" fmla="*/ 8418 h 16836"/>
                <a:gd name="connsiteX3" fmla="*/ 8419 w 228132"/>
                <a:gd name="connsiteY3" fmla="*/ 0 h 16836"/>
                <a:gd name="connsiteX4" fmla="*/ 219714 w 228132"/>
                <a:gd name="connsiteY4" fmla="*/ 0 h 16836"/>
                <a:gd name="connsiteX5" fmla="*/ 228132 w 228132"/>
                <a:gd name="connsiteY5" fmla="*/ 8418 h 16836"/>
                <a:gd name="connsiteX6" fmla="*/ 219714 w 228132"/>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32" h="16836">
                  <a:moveTo>
                    <a:pt x="219714" y="16837"/>
                  </a:moveTo>
                  <a:lnTo>
                    <a:pt x="8419" y="16837"/>
                  </a:lnTo>
                  <a:cubicBezTo>
                    <a:pt x="3751" y="16837"/>
                    <a:pt x="0" y="13086"/>
                    <a:pt x="0" y="8418"/>
                  </a:cubicBezTo>
                  <a:cubicBezTo>
                    <a:pt x="0" y="3751"/>
                    <a:pt x="3751" y="0"/>
                    <a:pt x="8419" y="0"/>
                  </a:cubicBezTo>
                  <a:lnTo>
                    <a:pt x="219714" y="0"/>
                  </a:lnTo>
                  <a:cubicBezTo>
                    <a:pt x="224381" y="0"/>
                    <a:pt x="228132" y="3751"/>
                    <a:pt x="228132" y="8418"/>
                  </a:cubicBezTo>
                  <a:cubicBezTo>
                    <a:pt x="228132" y="13086"/>
                    <a:pt x="224381" y="16837"/>
                    <a:pt x="219714" y="16837"/>
                  </a:cubicBezTo>
                  <a:close/>
                </a:path>
              </a:pathLst>
            </a:custGeom>
            <a:grpFill/>
            <a:ln w="8334" cap="flat">
              <a:noFill/>
              <a:prstDash val="solid"/>
              <a:miter/>
            </a:ln>
          </p:spPr>
          <p:txBody>
            <a:bodyPr rtlCol="0" anchor="ctr"/>
            <a:lstStyle/>
            <a:p>
              <a:endParaRPr lang="en-US"/>
            </a:p>
          </p:txBody>
        </p:sp>
        <p:sp>
          <p:nvSpPr>
            <p:cNvPr id="1965" name="Forma libre: forma 1964">
              <a:extLst>
                <a:ext uri="{FF2B5EF4-FFF2-40B4-BE49-F238E27FC236}">
                  <a16:creationId xmlns:a16="http://schemas.microsoft.com/office/drawing/2014/main" id="{FC1B76F0-E6E3-44C4-A120-8DA596E2526E}"/>
                </a:ext>
              </a:extLst>
            </p:cNvPr>
            <p:cNvSpPr/>
            <p:nvPr/>
          </p:nvSpPr>
          <p:spPr>
            <a:xfrm>
              <a:off x="9750868" y="3628666"/>
              <a:ext cx="206210" cy="206294"/>
            </a:xfrm>
            <a:custGeom>
              <a:avLst/>
              <a:gdLst>
                <a:gd name="connsiteX0" fmla="*/ 103022 w 206210"/>
                <a:gd name="connsiteY0" fmla="*/ 206294 h 206294"/>
                <a:gd name="connsiteX1" fmla="*/ 43676 w 206210"/>
                <a:gd name="connsiteY1" fmla="*/ 187457 h 206294"/>
                <a:gd name="connsiteX2" fmla="*/ 40175 w 206210"/>
                <a:gd name="connsiteY2" fmla="*/ 181456 h 206294"/>
                <a:gd name="connsiteX3" fmla="*/ 4084 w 206210"/>
                <a:gd name="connsiteY3" fmla="*/ 120192 h 206294"/>
                <a:gd name="connsiteX4" fmla="*/ 583 w 206210"/>
                <a:gd name="connsiteY4" fmla="*/ 114191 h 206294"/>
                <a:gd name="connsiteX5" fmla="*/ 0 w 206210"/>
                <a:gd name="connsiteY5" fmla="*/ 103105 h 206294"/>
                <a:gd name="connsiteX6" fmla="*/ 103105 w 206210"/>
                <a:gd name="connsiteY6" fmla="*/ 0 h 206294"/>
                <a:gd name="connsiteX7" fmla="*/ 206211 w 206210"/>
                <a:gd name="connsiteY7" fmla="*/ 103105 h 206294"/>
                <a:gd name="connsiteX8" fmla="*/ 103022 w 206210"/>
                <a:gd name="connsiteY8" fmla="*/ 206294 h 206294"/>
                <a:gd name="connsiteX9" fmla="*/ 56345 w 206210"/>
                <a:gd name="connsiteY9" fmla="*/ 175704 h 206294"/>
                <a:gd name="connsiteX10" fmla="*/ 103022 w 206210"/>
                <a:gd name="connsiteY10" fmla="*/ 189457 h 206294"/>
                <a:gd name="connsiteX11" fmla="*/ 189374 w 206210"/>
                <a:gd name="connsiteY11" fmla="*/ 103105 h 206294"/>
                <a:gd name="connsiteX12" fmla="*/ 103022 w 206210"/>
                <a:gd name="connsiteY12" fmla="*/ 16754 h 206294"/>
                <a:gd name="connsiteX13" fmla="*/ 16753 w 206210"/>
                <a:gd name="connsiteY13" fmla="*/ 103105 h 206294"/>
                <a:gd name="connsiteX14" fmla="*/ 16920 w 206210"/>
                <a:gd name="connsiteY14" fmla="*/ 108773 h 206294"/>
                <a:gd name="connsiteX15" fmla="*/ 56345 w 206210"/>
                <a:gd name="connsiteY15" fmla="*/ 175704 h 20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210" h="206294">
                  <a:moveTo>
                    <a:pt x="103022" y="206294"/>
                  </a:moveTo>
                  <a:cubicBezTo>
                    <a:pt x="81684" y="206294"/>
                    <a:pt x="61180" y="199793"/>
                    <a:pt x="43676" y="187457"/>
                  </a:cubicBezTo>
                  <a:cubicBezTo>
                    <a:pt x="41676" y="186040"/>
                    <a:pt x="40425" y="183873"/>
                    <a:pt x="40175" y="181456"/>
                  </a:cubicBezTo>
                  <a:cubicBezTo>
                    <a:pt x="37591" y="156867"/>
                    <a:pt x="24422" y="134612"/>
                    <a:pt x="4084" y="120192"/>
                  </a:cubicBezTo>
                  <a:cubicBezTo>
                    <a:pt x="2084" y="118776"/>
                    <a:pt x="833" y="116608"/>
                    <a:pt x="583" y="114191"/>
                  </a:cubicBezTo>
                  <a:cubicBezTo>
                    <a:pt x="167" y="110440"/>
                    <a:pt x="0" y="106690"/>
                    <a:pt x="0" y="103105"/>
                  </a:cubicBezTo>
                  <a:cubicBezTo>
                    <a:pt x="0" y="46260"/>
                    <a:pt x="46260" y="0"/>
                    <a:pt x="103105" y="0"/>
                  </a:cubicBezTo>
                  <a:cubicBezTo>
                    <a:pt x="159951" y="0"/>
                    <a:pt x="206211" y="46260"/>
                    <a:pt x="206211" y="103105"/>
                  </a:cubicBezTo>
                  <a:cubicBezTo>
                    <a:pt x="206127" y="160034"/>
                    <a:pt x="159868" y="206294"/>
                    <a:pt x="103022" y="206294"/>
                  </a:cubicBezTo>
                  <a:close/>
                  <a:moveTo>
                    <a:pt x="56345" y="175704"/>
                  </a:moveTo>
                  <a:cubicBezTo>
                    <a:pt x="70348" y="184706"/>
                    <a:pt x="86352" y="189457"/>
                    <a:pt x="103022" y="189457"/>
                  </a:cubicBezTo>
                  <a:cubicBezTo>
                    <a:pt x="150615" y="189457"/>
                    <a:pt x="189374" y="150699"/>
                    <a:pt x="189374" y="103105"/>
                  </a:cubicBezTo>
                  <a:cubicBezTo>
                    <a:pt x="189374" y="55512"/>
                    <a:pt x="150615" y="16754"/>
                    <a:pt x="103022" y="16754"/>
                  </a:cubicBezTo>
                  <a:cubicBezTo>
                    <a:pt x="55429" y="16754"/>
                    <a:pt x="16753" y="55512"/>
                    <a:pt x="16753" y="103105"/>
                  </a:cubicBezTo>
                  <a:cubicBezTo>
                    <a:pt x="16753" y="104939"/>
                    <a:pt x="16837" y="106856"/>
                    <a:pt x="16920" y="108773"/>
                  </a:cubicBezTo>
                  <a:cubicBezTo>
                    <a:pt x="38341" y="125194"/>
                    <a:pt x="52511" y="149199"/>
                    <a:pt x="56345" y="175704"/>
                  </a:cubicBezTo>
                  <a:close/>
                </a:path>
              </a:pathLst>
            </a:custGeom>
            <a:grpFill/>
            <a:ln w="8334" cap="flat">
              <a:noFill/>
              <a:prstDash val="solid"/>
              <a:miter/>
            </a:ln>
          </p:spPr>
          <p:txBody>
            <a:bodyPr rtlCol="0" anchor="ctr"/>
            <a:lstStyle/>
            <a:p>
              <a:endParaRPr lang="en-US"/>
            </a:p>
          </p:txBody>
        </p:sp>
        <p:sp>
          <p:nvSpPr>
            <p:cNvPr id="1966" name="Forma libre: forma 1965">
              <a:extLst>
                <a:ext uri="{FF2B5EF4-FFF2-40B4-BE49-F238E27FC236}">
                  <a16:creationId xmlns:a16="http://schemas.microsoft.com/office/drawing/2014/main" id="{2D475785-88D9-45C6-B947-98DE34BFBA8A}"/>
                </a:ext>
              </a:extLst>
            </p:cNvPr>
            <p:cNvSpPr/>
            <p:nvPr/>
          </p:nvSpPr>
          <p:spPr>
            <a:xfrm>
              <a:off x="9716189" y="3628650"/>
              <a:ext cx="57949" cy="106371"/>
            </a:xfrm>
            <a:custGeom>
              <a:avLst/>
              <a:gdLst>
                <a:gd name="connsiteX0" fmla="*/ 8424 w 57949"/>
                <a:gd name="connsiteY0" fmla="*/ 106371 h 106371"/>
                <a:gd name="connsiteX1" fmla="*/ 6 w 57949"/>
                <a:gd name="connsiteY1" fmla="*/ 97620 h 106371"/>
                <a:gd name="connsiteX2" fmla="*/ 43848 w 57949"/>
                <a:gd name="connsiteY2" fmla="*/ 2266 h 106371"/>
                <a:gd name="connsiteX3" fmla="*/ 55684 w 57949"/>
                <a:gd name="connsiteY3" fmla="*/ 2683 h 106371"/>
                <a:gd name="connsiteX4" fmla="*/ 55268 w 57949"/>
                <a:gd name="connsiteY4" fmla="*/ 14518 h 106371"/>
                <a:gd name="connsiteX5" fmla="*/ 16759 w 57949"/>
                <a:gd name="connsiteY5" fmla="*/ 98203 h 106371"/>
                <a:gd name="connsiteX6" fmla="*/ 8424 w 57949"/>
                <a:gd name="connsiteY6" fmla="*/ 106371 h 10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49" h="106371">
                  <a:moveTo>
                    <a:pt x="8424" y="106371"/>
                  </a:moveTo>
                  <a:cubicBezTo>
                    <a:pt x="3423" y="106205"/>
                    <a:pt x="-161" y="102287"/>
                    <a:pt x="6" y="97620"/>
                  </a:cubicBezTo>
                  <a:cubicBezTo>
                    <a:pt x="1422" y="61112"/>
                    <a:pt x="17009" y="27271"/>
                    <a:pt x="43848" y="2266"/>
                  </a:cubicBezTo>
                  <a:cubicBezTo>
                    <a:pt x="47266" y="-902"/>
                    <a:pt x="52517" y="-735"/>
                    <a:pt x="55684" y="2683"/>
                  </a:cubicBezTo>
                  <a:cubicBezTo>
                    <a:pt x="58852" y="6100"/>
                    <a:pt x="58685" y="11351"/>
                    <a:pt x="55268" y="14518"/>
                  </a:cubicBezTo>
                  <a:cubicBezTo>
                    <a:pt x="31762" y="36440"/>
                    <a:pt x="18093" y="66196"/>
                    <a:pt x="16759" y="98203"/>
                  </a:cubicBezTo>
                  <a:cubicBezTo>
                    <a:pt x="16676" y="102871"/>
                    <a:pt x="12925" y="106371"/>
                    <a:pt x="8424" y="106371"/>
                  </a:cubicBezTo>
                  <a:close/>
                </a:path>
              </a:pathLst>
            </a:custGeom>
            <a:grpFill/>
            <a:ln w="8334" cap="flat">
              <a:noFill/>
              <a:prstDash val="solid"/>
              <a:miter/>
            </a:ln>
          </p:spPr>
          <p:txBody>
            <a:bodyPr rtlCol="0" anchor="ctr"/>
            <a:lstStyle/>
            <a:p>
              <a:endParaRPr lang="en-US"/>
            </a:p>
          </p:txBody>
        </p:sp>
        <p:sp>
          <p:nvSpPr>
            <p:cNvPr id="1967" name="Forma libre: forma 1966">
              <a:extLst>
                <a:ext uri="{FF2B5EF4-FFF2-40B4-BE49-F238E27FC236}">
                  <a16:creationId xmlns:a16="http://schemas.microsoft.com/office/drawing/2014/main" id="{359C6DC8-AA3D-4ABF-9F2B-380D291A1188}"/>
                </a:ext>
              </a:extLst>
            </p:cNvPr>
            <p:cNvSpPr/>
            <p:nvPr/>
          </p:nvSpPr>
          <p:spPr>
            <a:xfrm>
              <a:off x="9564245" y="3857465"/>
              <a:ext cx="418339" cy="302648"/>
            </a:xfrm>
            <a:custGeom>
              <a:avLst/>
              <a:gdLst>
                <a:gd name="connsiteX0" fmla="*/ 391334 w 418339"/>
                <a:gd name="connsiteY0" fmla="*/ 302648 h 302648"/>
                <a:gd name="connsiteX1" fmla="*/ 27006 w 418339"/>
                <a:gd name="connsiteY1" fmla="*/ 302648 h 302648"/>
                <a:gd name="connsiteX2" fmla="*/ 0 w 418339"/>
                <a:gd name="connsiteY2" fmla="*/ 275642 h 302648"/>
                <a:gd name="connsiteX3" fmla="*/ 0 w 418339"/>
                <a:gd name="connsiteY3" fmla="*/ 27006 h 302648"/>
                <a:gd name="connsiteX4" fmla="*/ 27006 w 418339"/>
                <a:gd name="connsiteY4" fmla="*/ 0 h 302648"/>
                <a:gd name="connsiteX5" fmla="*/ 391334 w 418339"/>
                <a:gd name="connsiteY5" fmla="*/ 0 h 302648"/>
                <a:gd name="connsiteX6" fmla="*/ 418340 w 418339"/>
                <a:gd name="connsiteY6" fmla="*/ 27006 h 302648"/>
                <a:gd name="connsiteX7" fmla="*/ 418340 w 418339"/>
                <a:gd name="connsiteY7" fmla="*/ 110524 h 302648"/>
                <a:gd name="connsiteX8" fmla="*/ 409921 w 418339"/>
                <a:gd name="connsiteY8" fmla="*/ 118942 h 302648"/>
                <a:gd name="connsiteX9" fmla="*/ 377664 w 418339"/>
                <a:gd name="connsiteY9" fmla="*/ 118942 h 302648"/>
                <a:gd name="connsiteX10" fmla="*/ 345241 w 418339"/>
                <a:gd name="connsiteY10" fmla="*/ 151366 h 302648"/>
                <a:gd name="connsiteX11" fmla="*/ 377664 w 418339"/>
                <a:gd name="connsiteY11" fmla="*/ 183789 h 302648"/>
                <a:gd name="connsiteX12" fmla="*/ 409921 w 418339"/>
                <a:gd name="connsiteY12" fmla="*/ 183789 h 302648"/>
                <a:gd name="connsiteX13" fmla="*/ 418340 w 418339"/>
                <a:gd name="connsiteY13" fmla="*/ 192208 h 302648"/>
                <a:gd name="connsiteX14" fmla="*/ 418340 w 418339"/>
                <a:gd name="connsiteY14" fmla="*/ 275726 h 302648"/>
                <a:gd name="connsiteX15" fmla="*/ 391334 w 418339"/>
                <a:gd name="connsiteY15" fmla="*/ 302648 h 302648"/>
                <a:gd name="connsiteX16" fmla="*/ 26923 w 418339"/>
                <a:gd name="connsiteY16" fmla="*/ 16753 h 302648"/>
                <a:gd name="connsiteX17" fmla="*/ 16670 w 418339"/>
                <a:gd name="connsiteY17" fmla="*/ 27006 h 302648"/>
                <a:gd name="connsiteX18" fmla="*/ 16670 w 418339"/>
                <a:gd name="connsiteY18" fmla="*/ 275642 h 302648"/>
                <a:gd name="connsiteX19" fmla="*/ 26923 w 418339"/>
                <a:gd name="connsiteY19" fmla="*/ 285895 h 302648"/>
                <a:gd name="connsiteX20" fmla="*/ 391251 w 418339"/>
                <a:gd name="connsiteY20" fmla="*/ 285895 h 302648"/>
                <a:gd name="connsiteX21" fmla="*/ 401503 w 418339"/>
                <a:gd name="connsiteY21" fmla="*/ 275642 h 302648"/>
                <a:gd name="connsiteX22" fmla="*/ 401503 w 418339"/>
                <a:gd name="connsiteY22" fmla="*/ 200543 h 302648"/>
                <a:gd name="connsiteX23" fmla="*/ 377664 w 418339"/>
                <a:gd name="connsiteY23" fmla="*/ 200543 h 302648"/>
                <a:gd name="connsiteX24" fmla="*/ 328487 w 418339"/>
                <a:gd name="connsiteY24" fmla="*/ 151366 h 302648"/>
                <a:gd name="connsiteX25" fmla="*/ 377664 w 418339"/>
                <a:gd name="connsiteY25" fmla="*/ 102188 h 302648"/>
                <a:gd name="connsiteX26" fmla="*/ 401503 w 418339"/>
                <a:gd name="connsiteY26" fmla="*/ 102188 h 302648"/>
                <a:gd name="connsiteX27" fmla="*/ 401503 w 418339"/>
                <a:gd name="connsiteY27" fmla="*/ 27089 h 302648"/>
                <a:gd name="connsiteX28" fmla="*/ 391251 w 418339"/>
                <a:gd name="connsiteY28" fmla="*/ 16837 h 302648"/>
                <a:gd name="connsiteX29" fmla="*/ 26923 w 418339"/>
                <a:gd name="connsiteY29" fmla="*/ 16837 h 30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8339" h="302648">
                  <a:moveTo>
                    <a:pt x="391334" y="302648"/>
                  </a:moveTo>
                  <a:lnTo>
                    <a:pt x="27006" y="302648"/>
                  </a:lnTo>
                  <a:cubicBezTo>
                    <a:pt x="12086" y="302648"/>
                    <a:pt x="0" y="290562"/>
                    <a:pt x="0" y="275642"/>
                  </a:cubicBezTo>
                  <a:lnTo>
                    <a:pt x="0" y="27006"/>
                  </a:lnTo>
                  <a:cubicBezTo>
                    <a:pt x="0" y="12086"/>
                    <a:pt x="12169" y="0"/>
                    <a:pt x="27006" y="0"/>
                  </a:cubicBezTo>
                  <a:lnTo>
                    <a:pt x="391334" y="0"/>
                  </a:lnTo>
                  <a:cubicBezTo>
                    <a:pt x="406254" y="0"/>
                    <a:pt x="418340" y="12086"/>
                    <a:pt x="418340" y="27006"/>
                  </a:cubicBezTo>
                  <a:lnTo>
                    <a:pt x="418340" y="110524"/>
                  </a:lnTo>
                  <a:cubicBezTo>
                    <a:pt x="418340" y="115191"/>
                    <a:pt x="414589" y="118942"/>
                    <a:pt x="409921" y="118942"/>
                  </a:cubicBezTo>
                  <a:lnTo>
                    <a:pt x="377664" y="118942"/>
                  </a:lnTo>
                  <a:cubicBezTo>
                    <a:pt x="359827" y="118942"/>
                    <a:pt x="345241" y="133445"/>
                    <a:pt x="345241" y="151366"/>
                  </a:cubicBezTo>
                  <a:cubicBezTo>
                    <a:pt x="345241" y="169286"/>
                    <a:pt x="359744" y="183789"/>
                    <a:pt x="377664" y="183789"/>
                  </a:cubicBezTo>
                  <a:lnTo>
                    <a:pt x="409921" y="183789"/>
                  </a:lnTo>
                  <a:cubicBezTo>
                    <a:pt x="414589" y="183789"/>
                    <a:pt x="418340" y="187540"/>
                    <a:pt x="418340" y="192208"/>
                  </a:cubicBezTo>
                  <a:lnTo>
                    <a:pt x="418340" y="275726"/>
                  </a:lnTo>
                  <a:cubicBezTo>
                    <a:pt x="418340" y="290479"/>
                    <a:pt x="406171" y="302648"/>
                    <a:pt x="391334" y="302648"/>
                  </a:cubicBezTo>
                  <a:close/>
                  <a:moveTo>
                    <a:pt x="26923" y="16753"/>
                  </a:moveTo>
                  <a:cubicBezTo>
                    <a:pt x="21254" y="16753"/>
                    <a:pt x="16670" y="21338"/>
                    <a:pt x="16670" y="27006"/>
                  </a:cubicBezTo>
                  <a:lnTo>
                    <a:pt x="16670" y="275642"/>
                  </a:lnTo>
                  <a:cubicBezTo>
                    <a:pt x="16670" y="281310"/>
                    <a:pt x="21254" y="285895"/>
                    <a:pt x="26923" y="285895"/>
                  </a:cubicBezTo>
                  <a:lnTo>
                    <a:pt x="391251" y="285895"/>
                  </a:lnTo>
                  <a:cubicBezTo>
                    <a:pt x="396919" y="285895"/>
                    <a:pt x="401503" y="281310"/>
                    <a:pt x="401503" y="275642"/>
                  </a:cubicBezTo>
                  <a:lnTo>
                    <a:pt x="401503" y="200543"/>
                  </a:lnTo>
                  <a:lnTo>
                    <a:pt x="377664" y="200543"/>
                  </a:lnTo>
                  <a:cubicBezTo>
                    <a:pt x="350575" y="200543"/>
                    <a:pt x="328487" y="178455"/>
                    <a:pt x="328487" y="151366"/>
                  </a:cubicBezTo>
                  <a:cubicBezTo>
                    <a:pt x="328487" y="124277"/>
                    <a:pt x="350575" y="102188"/>
                    <a:pt x="377664" y="102188"/>
                  </a:cubicBezTo>
                  <a:lnTo>
                    <a:pt x="401503" y="102188"/>
                  </a:lnTo>
                  <a:lnTo>
                    <a:pt x="401503" y="27089"/>
                  </a:lnTo>
                  <a:cubicBezTo>
                    <a:pt x="401503" y="21421"/>
                    <a:pt x="396919" y="16837"/>
                    <a:pt x="391251" y="16837"/>
                  </a:cubicBezTo>
                  <a:lnTo>
                    <a:pt x="26923" y="16837"/>
                  </a:lnTo>
                  <a:close/>
                </a:path>
              </a:pathLst>
            </a:custGeom>
            <a:grpFill/>
            <a:ln w="8334" cap="flat">
              <a:noFill/>
              <a:prstDash val="solid"/>
              <a:miter/>
            </a:ln>
          </p:spPr>
          <p:txBody>
            <a:bodyPr rtlCol="0" anchor="ctr"/>
            <a:lstStyle/>
            <a:p>
              <a:endParaRPr lang="en-US"/>
            </a:p>
          </p:txBody>
        </p:sp>
        <p:sp>
          <p:nvSpPr>
            <p:cNvPr id="1968" name="Forma libre: forma 1967">
              <a:extLst>
                <a:ext uri="{FF2B5EF4-FFF2-40B4-BE49-F238E27FC236}">
                  <a16:creationId xmlns:a16="http://schemas.microsoft.com/office/drawing/2014/main" id="{7D15EC58-7C75-46D1-8331-A06ED31AC96A}"/>
                </a:ext>
              </a:extLst>
            </p:cNvPr>
            <p:cNvSpPr/>
            <p:nvPr/>
          </p:nvSpPr>
          <p:spPr>
            <a:xfrm>
              <a:off x="9602086" y="3716268"/>
              <a:ext cx="206210" cy="157950"/>
            </a:xfrm>
            <a:custGeom>
              <a:avLst/>
              <a:gdLst>
                <a:gd name="connsiteX0" fmla="*/ 185623 w 206210"/>
                <a:gd name="connsiteY0" fmla="*/ 157951 h 157950"/>
                <a:gd name="connsiteX1" fmla="*/ 20671 w 206210"/>
                <a:gd name="connsiteY1" fmla="*/ 157951 h 157950"/>
                <a:gd name="connsiteX2" fmla="*/ 13336 w 206210"/>
                <a:gd name="connsiteY2" fmla="*/ 153700 h 157950"/>
                <a:gd name="connsiteX3" fmla="*/ 0 w 206210"/>
                <a:gd name="connsiteY3" fmla="*/ 103106 h 157950"/>
                <a:gd name="connsiteX4" fmla="*/ 103105 w 206210"/>
                <a:gd name="connsiteY4" fmla="*/ 0 h 157950"/>
                <a:gd name="connsiteX5" fmla="*/ 206211 w 206210"/>
                <a:gd name="connsiteY5" fmla="*/ 103106 h 157950"/>
                <a:gd name="connsiteX6" fmla="*/ 192875 w 206210"/>
                <a:gd name="connsiteY6" fmla="*/ 153700 h 157950"/>
                <a:gd name="connsiteX7" fmla="*/ 185623 w 206210"/>
                <a:gd name="connsiteY7" fmla="*/ 157951 h 157950"/>
                <a:gd name="connsiteX8" fmla="*/ 25756 w 206210"/>
                <a:gd name="connsiteY8" fmla="*/ 141197 h 157950"/>
                <a:gd name="connsiteX9" fmla="*/ 180622 w 206210"/>
                <a:gd name="connsiteY9" fmla="*/ 141197 h 157950"/>
                <a:gd name="connsiteX10" fmla="*/ 189541 w 206210"/>
                <a:gd name="connsiteY10" fmla="*/ 103189 h 157950"/>
                <a:gd name="connsiteX11" fmla="*/ 103189 w 206210"/>
                <a:gd name="connsiteY11" fmla="*/ 16837 h 157950"/>
                <a:gd name="connsiteX12" fmla="*/ 16837 w 206210"/>
                <a:gd name="connsiteY12" fmla="*/ 103189 h 157950"/>
                <a:gd name="connsiteX13" fmla="*/ 25756 w 206210"/>
                <a:gd name="connsiteY13" fmla="*/ 141197 h 15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210" h="157950">
                  <a:moveTo>
                    <a:pt x="185623" y="157951"/>
                  </a:moveTo>
                  <a:lnTo>
                    <a:pt x="20671" y="157951"/>
                  </a:lnTo>
                  <a:cubicBezTo>
                    <a:pt x="17670" y="157951"/>
                    <a:pt x="14837" y="156284"/>
                    <a:pt x="13336" y="153700"/>
                  </a:cubicBezTo>
                  <a:cubicBezTo>
                    <a:pt x="4668" y="138280"/>
                    <a:pt x="0" y="120776"/>
                    <a:pt x="0" y="103106"/>
                  </a:cubicBezTo>
                  <a:cubicBezTo>
                    <a:pt x="0" y="46260"/>
                    <a:pt x="46260" y="0"/>
                    <a:pt x="103105" y="0"/>
                  </a:cubicBezTo>
                  <a:cubicBezTo>
                    <a:pt x="159951" y="0"/>
                    <a:pt x="206211" y="46260"/>
                    <a:pt x="206211" y="103106"/>
                  </a:cubicBezTo>
                  <a:cubicBezTo>
                    <a:pt x="206211" y="120776"/>
                    <a:pt x="201627" y="138280"/>
                    <a:pt x="192875" y="153700"/>
                  </a:cubicBezTo>
                  <a:cubicBezTo>
                    <a:pt x="191458" y="156284"/>
                    <a:pt x="188707" y="157951"/>
                    <a:pt x="185623" y="157951"/>
                  </a:cubicBezTo>
                  <a:close/>
                  <a:moveTo>
                    <a:pt x="25756" y="141197"/>
                  </a:moveTo>
                  <a:lnTo>
                    <a:pt x="180622" y="141197"/>
                  </a:lnTo>
                  <a:cubicBezTo>
                    <a:pt x="186457" y="129361"/>
                    <a:pt x="189541" y="116358"/>
                    <a:pt x="189541" y="103189"/>
                  </a:cubicBezTo>
                  <a:cubicBezTo>
                    <a:pt x="189541" y="55595"/>
                    <a:pt x="150782" y="16837"/>
                    <a:pt x="103189" y="16837"/>
                  </a:cubicBezTo>
                  <a:cubicBezTo>
                    <a:pt x="55595" y="16837"/>
                    <a:pt x="16837" y="55595"/>
                    <a:pt x="16837" y="103189"/>
                  </a:cubicBezTo>
                  <a:cubicBezTo>
                    <a:pt x="16837" y="116275"/>
                    <a:pt x="19921" y="129361"/>
                    <a:pt x="25756" y="141197"/>
                  </a:cubicBezTo>
                  <a:close/>
                </a:path>
              </a:pathLst>
            </a:custGeom>
            <a:grpFill/>
            <a:ln w="8334" cap="flat">
              <a:noFill/>
              <a:prstDash val="solid"/>
              <a:miter/>
            </a:ln>
          </p:spPr>
          <p:txBody>
            <a:bodyPr rtlCol="0" anchor="ctr"/>
            <a:lstStyle/>
            <a:p>
              <a:endParaRPr lang="en-US"/>
            </a:p>
          </p:txBody>
        </p:sp>
      </p:grpSp>
      <p:grpSp>
        <p:nvGrpSpPr>
          <p:cNvPr id="1969" name="Gráfico 5">
            <a:extLst>
              <a:ext uri="{FF2B5EF4-FFF2-40B4-BE49-F238E27FC236}">
                <a16:creationId xmlns:a16="http://schemas.microsoft.com/office/drawing/2014/main" id="{7EBF1EFF-2705-4981-ABD2-9C55595D8F84}"/>
              </a:ext>
            </a:extLst>
          </p:cNvPr>
          <p:cNvGrpSpPr/>
          <p:nvPr/>
        </p:nvGrpSpPr>
        <p:grpSpPr>
          <a:xfrm>
            <a:off x="7528891" y="5035218"/>
            <a:ext cx="510026" cy="459098"/>
            <a:chOff x="7528891" y="5035218"/>
            <a:chExt cx="510026" cy="459098"/>
          </a:xfrm>
          <a:solidFill>
            <a:srgbClr val="000000"/>
          </a:solidFill>
        </p:grpSpPr>
        <p:sp>
          <p:nvSpPr>
            <p:cNvPr id="1970" name="Forma libre: forma 1969">
              <a:extLst>
                <a:ext uri="{FF2B5EF4-FFF2-40B4-BE49-F238E27FC236}">
                  <a16:creationId xmlns:a16="http://schemas.microsoft.com/office/drawing/2014/main" id="{1F8F41F0-1B50-4D27-9FD9-BCFE54B381F5}"/>
                </a:ext>
              </a:extLst>
            </p:cNvPr>
            <p:cNvSpPr/>
            <p:nvPr/>
          </p:nvSpPr>
          <p:spPr>
            <a:xfrm>
              <a:off x="7769360" y="5035218"/>
              <a:ext cx="269557" cy="459098"/>
            </a:xfrm>
            <a:custGeom>
              <a:avLst/>
              <a:gdLst>
                <a:gd name="connsiteX0" fmla="*/ 134779 w 269557"/>
                <a:gd name="connsiteY0" fmla="*/ 459098 h 459098"/>
                <a:gd name="connsiteX1" fmla="*/ 101188 w 269557"/>
                <a:gd name="connsiteY1" fmla="*/ 425841 h 459098"/>
                <a:gd name="connsiteX2" fmla="*/ 57429 w 269557"/>
                <a:gd name="connsiteY2" fmla="*/ 425841 h 459098"/>
                <a:gd name="connsiteX3" fmla="*/ 0 w 269557"/>
                <a:gd name="connsiteY3" fmla="*/ 368413 h 459098"/>
                <a:gd name="connsiteX4" fmla="*/ 0 w 269557"/>
                <a:gd name="connsiteY4" fmla="*/ 330738 h 459098"/>
                <a:gd name="connsiteX5" fmla="*/ 33591 w 269557"/>
                <a:gd name="connsiteY5" fmla="*/ 297147 h 459098"/>
                <a:gd name="connsiteX6" fmla="*/ 67181 w 269557"/>
                <a:gd name="connsiteY6" fmla="*/ 330738 h 459098"/>
                <a:gd name="connsiteX7" fmla="*/ 67181 w 269557"/>
                <a:gd name="connsiteY7" fmla="*/ 358660 h 459098"/>
                <a:gd name="connsiteX8" fmla="*/ 101188 w 269557"/>
                <a:gd name="connsiteY8" fmla="*/ 358660 h 459098"/>
                <a:gd name="connsiteX9" fmla="*/ 101188 w 269557"/>
                <a:gd name="connsiteY9" fmla="*/ 263140 h 459098"/>
                <a:gd name="connsiteX10" fmla="*/ 57429 w 269557"/>
                <a:gd name="connsiteY10" fmla="*/ 263140 h 459098"/>
                <a:gd name="connsiteX11" fmla="*/ 0 w 269557"/>
                <a:gd name="connsiteY11" fmla="*/ 205711 h 459098"/>
                <a:gd name="connsiteX12" fmla="*/ 0 w 269557"/>
                <a:gd name="connsiteY12" fmla="*/ 90686 h 459098"/>
                <a:gd name="connsiteX13" fmla="*/ 57429 w 269557"/>
                <a:gd name="connsiteY13" fmla="*/ 33257 h 459098"/>
                <a:gd name="connsiteX14" fmla="*/ 101188 w 269557"/>
                <a:gd name="connsiteY14" fmla="*/ 33257 h 459098"/>
                <a:gd name="connsiteX15" fmla="*/ 134779 w 269557"/>
                <a:gd name="connsiteY15" fmla="*/ 0 h 459098"/>
                <a:gd name="connsiteX16" fmla="*/ 168369 w 269557"/>
                <a:gd name="connsiteY16" fmla="*/ 33257 h 459098"/>
                <a:gd name="connsiteX17" fmla="*/ 212129 w 269557"/>
                <a:gd name="connsiteY17" fmla="*/ 33257 h 459098"/>
                <a:gd name="connsiteX18" fmla="*/ 269558 w 269557"/>
                <a:gd name="connsiteY18" fmla="*/ 90686 h 459098"/>
                <a:gd name="connsiteX19" fmla="*/ 269558 w 269557"/>
                <a:gd name="connsiteY19" fmla="*/ 128361 h 459098"/>
                <a:gd name="connsiteX20" fmla="*/ 235967 w 269557"/>
                <a:gd name="connsiteY20" fmla="*/ 161951 h 459098"/>
                <a:gd name="connsiteX21" fmla="*/ 202377 w 269557"/>
                <a:gd name="connsiteY21" fmla="*/ 128361 h 459098"/>
                <a:gd name="connsiteX22" fmla="*/ 202377 w 269557"/>
                <a:gd name="connsiteY22" fmla="*/ 100438 h 459098"/>
                <a:gd name="connsiteX23" fmla="*/ 168369 w 269557"/>
                <a:gd name="connsiteY23" fmla="*/ 100438 h 459098"/>
                <a:gd name="connsiteX24" fmla="*/ 168369 w 269557"/>
                <a:gd name="connsiteY24" fmla="*/ 195959 h 459098"/>
                <a:gd name="connsiteX25" fmla="*/ 212129 w 269557"/>
                <a:gd name="connsiteY25" fmla="*/ 195959 h 459098"/>
                <a:gd name="connsiteX26" fmla="*/ 269558 w 269557"/>
                <a:gd name="connsiteY26" fmla="*/ 253388 h 459098"/>
                <a:gd name="connsiteX27" fmla="*/ 269558 w 269557"/>
                <a:gd name="connsiteY27" fmla="*/ 368413 h 459098"/>
                <a:gd name="connsiteX28" fmla="*/ 212129 w 269557"/>
                <a:gd name="connsiteY28" fmla="*/ 425841 h 459098"/>
                <a:gd name="connsiteX29" fmla="*/ 168369 w 269557"/>
                <a:gd name="connsiteY29" fmla="*/ 425841 h 459098"/>
                <a:gd name="connsiteX30" fmla="*/ 134779 w 269557"/>
                <a:gd name="connsiteY30" fmla="*/ 459098 h 459098"/>
                <a:gd name="connsiteX31" fmla="*/ 33591 w 269557"/>
                <a:gd name="connsiteY31" fmla="*/ 313901 h 459098"/>
                <a:gd name="connsiteX32" fmla="*/ 16754 w 269557"/>
                <a:gd name="connsiteY32" fmla="*/ 330738 h 459098"/>
                <a:gd name="connsiteX33" fmla="*/ 16754 w 269557"/>
                <a:gd name="connsiteY33" fmla="*/ 368413 h 459098"/>
                <a:gd name="connsiteX34" fmla="*/ 57346 w 269557"/>
                <a:gd name="connsiteY34" fmla="*/ 409005 h 459098"/>
                <a:gd name="connsiteX35" fmla="*/ 109524 w 269557"/>
                <a:gd name="connsiteY35" fmla="*/ 409005 h 459098"/>
                <a:gd name="connsiteX36" fmla="*/ 117942 w 269557"/>
                <a:gd name="connsiteY36" fmla="*/ 417423 h 459098"/>
                <a:gd name="connsiteX37" fmla="*/ 117942 w 269557"/>
                <a:gd name="connsiteY37" fmla="*/ 425425 h 459098"/>
                <a:gd name="connsiteX38" fmla="*/ 134779 w 269557"/>
                <a:gd name="connsiteY38" fmla="*/ 442262 h 459098"/>
                <a:gd name="connsiteX39" fmla="*/ 151616 w 269557"/>
                <a:gd name="connsiteY39" fmla="*/ 425425 h 459098"/>
                <a:gd name="connsiteX40" fmla="*/ 151616 w 269557"/>
                <a:gd name="connsiteY40" fmla="*/ 417423 h 459098"/>
                <a:gd name="connsiteX41" fmla="*/ 160034 w 269557"/>
                <a:gd name="connsiteY41" fmla="*/ 409005 h 459098"/>
                <a:gd name="connsiteX42" fmla="*/ 212212 w 269557"/>
                <a:gd name="connsiteY42" fmla="*/ 409005 h 459098"/>
                <a:gd name="connsiteX43" fmla="*/ 252804 w 269557"/>
                <a:gd name="connsiteY43" fmla="*/ 368413 h 459098"/>
                <a:gd name="connsiteX44" fmla="*/ 252804 w 269557"/>
                <a:gd name="connsiteY44" fmla="*/ 253388 h 459098"/>
                <a:gd name="connsiteX45" fmla="*/ 212212 w 269557"/>
                <a:gd name="connsiteY45" fmla="*/ 212796 h 459098"/>
                <a:gd name="connsiteX46" fmla="*/ 160034 w 269557"/>
                <a:gd name="connsiteY46" fmla="*/ 212796 h 459098"/>
                <a:gd name="connsiteX47" fmla="*/ 151616 w 269557"/>
                <a:gd name="connsiteY47" fmla="*/ 204377 h 459098"/>
                <a:gd name="connsiteX48" fmla="*/ 151616 w 269557"/>
                <a:gd name="connsiteY48" fmla="*/ 92103 h 459098"/>
                <a:gd name="connsiteX49" fmla="*/ 160034 w 269557"/>
                <a:gd name="connsiteY49" fmla="*/ 83685 h 459098"/>
                <a:gd name="connsiteX50" fmla="*/ 210795 w 269557"/>
                <a:gd name="connsiteY50" fmla="*/ 83685 h 459098"/>
                <a:gd name="connsiteX51" fmla="*/ 219214 w 269557"/>
                <a:gd name="connsiteY51" fmla="*/ 92103 h 459098"/>
                <a:gd name="connsiteX52" fmla="*/ 219214 w 269557"/>
                <a:gd name="connsiteY52" fmla="*/ 128444 h 459098"/>
                <a:gd name="connsiteX53" fmla="*/ 236051 w 269557"/>
                <a:gd name="connsiteY53" fmla="*/ 145281 h 459098"/>
                <a:gd name="connsiteX54" fmla="*/ 252888 w 269557"/>
                <a:gd name="connsiteY54" fmla="*/ 128444 h 459098"/>
                <a:gd name="connsiteX55" fmla="*/ 252888 w 269557"/>
                <a:gd name="connsiteY55" fmla="*/ 90770 h 459098"/>
                <a:gd name="connsiteX56" fmla="*/ 212296 w 269557"/>
                <a:gd name="connsiteY56" fmla="*/ 50177 h 459098"/>
                <a:gd name="connsiteX57" fmla="*/ 160118 w 269557"/>
                <a:gd name="connsiteY57" fmla="*/ 50177 h 459098"/>
                <a:gd name="connsiteX58" fmla="*/ 151699 w 269557"/>
                <a:gd name="connsiteY58" fmla="*/ 41759 h 459098"/>
                <a:gd name="connsiteX59" fmla="*/ 151699 w 269557"/>
                <a:gd name="connsiteY59" fmla="*/ 33757 h 459098"/>
                <a:gd name="connsiteX60" fmla="*/ 134862 w 269557"/>
                <a:gd name="connsiteY60" fmla="*/ 16920 h 459098"/>
                <a:gd name="connsiteX61" fmla="*/ 118025 w 269557"/>
                <a:gd name="connsiteY61" fmla="*/ 33757 h 459098"/>
                <a:gd name="connsiteX62" fmla="*/ 118025 w 269557"/>
                <a:gd name="connsiteY62" fmla="*/ 41759 h 459098"/>
                <a:gd name="connsiteX63" fmla="*/ 109607 w 269557"/>
                <a:gd name="connsiteY63" fmla="*/ 50177 h 459098"/>
                <a:gd name="connsiteX64" fmla="*/ 57429 w 269557"/>
                <a:gd name="connsiteY64" fmla="*/ 50177 h 459098"/>
                <a:gd name="connsiteX65" fmla="*/ 16837 w 269557"/>
                <a:gd name="connsiteY65" fmla="*/ 90770 h 459098"/>
                <a:gd name="connsiteX66" fmla="*/ 16837 w 269557"/>
                <a:gd name="connsiteY66" fmla="*/ 205794 h 459098"/>
                <a:gd name="connsiteX67" fmla="*/ 57429 w 269557"/>
                <a:gd name="connsiteY67" fmla="*/ 246386 h 459098"/>
                <a:gd name="connsiteX68" fmla="*/ 109607 w 269557"/>
                <a:gd name="connsiteY68" fmla="*/ 246386 h 459098"/>
                <a:gd name="connsiteX69" fmla="*/ 118025 w 269557"/>
                <a:gd name="connsiteY69" fmla="*/ 254805 h 459098"/>
                <a:gd name="connsiteX70" fmla="*/ 118025 w 269557"/>
                <a:gd name="connsiteY70" fmla="*/ 367079 h 459098"/>
                <a:gd name="connsiteX71" fmla="*/ 109607 w 269557"/>
                <a:gd name="connsiteY71" fmla="*/ 375497 h 459098"/>
                <a:gd name="connsiteX72" fmla="*/ 58846 w 269557"/>
                <a:gd name="connsiteY72" fmla="*/ 375497 h 459098"/>
                <a:gd name="connsiteX73" fmla="*/ 50428 w 269557"/>
                <a:gd name="connsiteY73" fmla="*/ 367079 h 459098"/>
                <a:gd name="connsiteX74" fmla="*/ 50428 w 269557"/>
                <a:gd name="connsiteY74" fmla="*/ 330738 h 459098"/>
                <a:gd name="connsiteX75" fmla="*/ 33591 w 269557"/>
                <a:gd name="connsiteY75" fmla="*/ 313901 h 459098"/>
                <a:gd name="connsiteX76" fmla="*/ 210795 w 269557"/>
                <a:gd name="connsiteY76" fmla="*/ 375414 h 459098"/>
                <a:gd name="connsiteX77" fmla="*/ 160034 w 269557"/>
                <a:gd name="connsiteY77" fmla="*/ 375414 h 459098"/>
                <a:gd name="connsiteX78" fmla="*/ 151616 w 269557"/>
                <a:gd name="connsiteY78" fmla="*/ 366995 h 459098"/>
                <a:gd name="connsiteX79" fmla="*/ 151616 w 269557"/>
                <a:gd name="connsiteY79" fmla="*/ 254721 h 459098"/>
                <a:gd name="connsiteX80" fmla="*/ 160034 w 269557"/>
                <a:gd name="connsiteY80" fmla="*/ 246303 h 459098"/>
                <a:gd name="connsiteX81" fmla="*/ 210795 w 269557"/>
                <a:gd name="connsiteY81" fmla="*/ 246303 h 459098"/>
                <a:gd name="connsiteX82" fmla="*/ 219214 w 269557"/>
                <a:gd name="connsiteY82" fmla="*/ 254721 h 459098"/>
                <a:gd name="connsiteX83" fmla="*/ 219214 w 269557"/>
                <a:gd name="connsiteY83" fmla="*/ 366995 h 459098"/>
                <a:gd name="connsiteX84" fmla="*/ 210795 w 269557"/>
                <a:gd name="connsiteY84" fmla="*/ 375414 h 459098"/>
                <a:gd name="connsiteX85" fmla="*/ 168369 w 269557"/>
                <a:gd name="connsiteY85" fmla="*/ 358660 h 459098"/>
                <a:gd name="connsiteX86" fmla="*/ 202377 w 269557"/>
                <a:gd name="connsiteY86" fmla="*/ 358660 h 459098"/>
                <a:gd name="connsiteX87" fmla="*/ 202377 w 269557"/>
                <a:gd name="connsiteY87" fmla="*/ 263140 h 459098"/>
                <a:gd name="connsiteX88" fmla="*/ 168369 w 269557"/>
                <a:gd name="connsiteY88" fmla="*/ 263140 h 459098"/>
                <a:gd name="connsiteX89" fmla="*/ 168369 w 269557"/>
                <a:gd name="connsiteY89" fmla="*/ 358660 h 459098"/>
                <a:gd name="connsiteX90" fmla="*/ 109607 w 269557"/>
                <a:gd name="connsiteY90" fmla="*/ 212796 h 459098"/>
                <a:gd name="connsiteX91" fmla="*/ 58846 w 269557"/>
                <a:gd name="connsiteY91" fmla="*/ 212796 h 459098"/>
                <a:gd name="connsiteX92" fmla="*/ 50428 w 269557"/>
                <a:gd name="connsiteY92" fmla="*/ 204377 h 459098"/>
                <a:gd name="connsiteX93" fmla="*/ 50428 w 269557"/>
                <a:gd name="connsiteY93" fmla="*/ 92103 h 459098"/>
                <a:gd name="connsiteX94" fmla="*/ 58846 w 269557"/>
                <a:gd name="connsiteY94" fmla="*/ 83685 h 459098"/>
                <a:gd name="connsiteX95" fmla="*/ 109607 w 269557"/>
                <a:gd name="connsiteY95" fmla="*/ 83685 h 459098"/>
                <a:gd name="connsiteX96" fmla="*/ 118025 w 269557"/>
                <a:gd name="connsiteY96" fmla="*/ 92103 h 459098"/>
                <a:gd name="connsiteX97" fmla="*/ 118025 w 269557"/>
                <a:gd name="connsiteY97" fmla="*/ 204377 h 459098"/>
                <a:gd name="connsiteX98" fmla="*/ 109607 w 269557"/>
                <a:gd name="connsiteY98" fmla="*/ 212796 h 459098"/>
                <a:gd name="connsiteX99" fmla="*/ 67181 w 269557"/>
                <a:gd name="connsiteY99" fmla="*/ 195959 h 459098"/>
                <a:gd name="connsiteX100" fmla="*/ 101188 w 269557"/>
                <a:gd name="connsiteY100" fmla="*/ 195959 h 459098"/>
                <a:gd name="connsiteX101" fmla="*/ 101188 w 269557"/>
                <a:gd name="connsiteY101" fmla="*/ 100438 h 459098"/>
                <a:gd name="connsiteX102" fmla="*/ 67181 w 269557"/>
                <a:gd name="connsiteY102" fmla="*/ 100438 h 459098"/>
                <a:gd name="connsiteX103" fmla="*/ 67181 w 269557"/>
                <a:gd name="connsiteY103" fmla="*/ 195959 h 45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69557" h="459098">
                  <a:moveTo>
                    <a:pt x="134779" y="459098"/>
                  </a:moveTo>
                  <a:cubicBezTo>
                    <a:pt x="116358" y="459098"/>
                    <a:pt x="101355" y="444262"/>
                    <a:pt x="101188" y="425841"/>
                  </a:cubicBezTo>
                  <a:lnTo>
                    <a:pt x="57429" y="425841"/>
                  </a:lnTo>
                  <a:cubicBezTo>
                    <a:pt x="25756" y="425841"/>
                    <a:pt x="0" y="400086"/>
                    <a:pt x="0" y="368413"/>
                  </a:cubicBezTo>
                  <a:lnTo>
                    <a:pt x="0" y="330738"/>
                  </a:lnTo>
                  <a:cubicBezTo>
                    <a:pt x="0" y="312234"/>
                    <a:pt x="15087" y="297147"/>
                    <a:pt x="33591" y="297147"/>
                  </a:cubicBezTo>
                  <a:cubicBezTo>
                    <a:pt x="52095" y="297147"/>
                    <a:pt x="67181" y="312234"/>
                    <a:pt x="67181" y="330738"/>
                  </a:cubicBezTo>
                  <a:lnTo>
                    <a:pt x="67181" y="358660"/>
                  </a:lnTo>
                  <a:lnTo>
                    <a:pt x="101188" y="358660"/>
                  </a:lnTo>
                  <a:lnTo>
                    <a:pt x="101188" y="263140"/>
                  </a:lnTo>
                  <a:lnTo>
                    <a:pt x="57429" y="263140"/>
                  </a:lnTo>
                  <a:cubicBezTo>
                    <a:pt x="25756" y="263140"/>
                    <a:pt x="0" y="237384"/>
                    <a:pt x="0" y="205711"/>
                  </a:cubicBezTo>
                  <a:lnTo>
                    <a:pt x="0" y="90686"/>
                  </a:lnTo>
                  <a:cubicBezTo>
                    <a:pt x="0" y="59013"/>
                    <a:pt x="25756" y="33257"/>
                    <a:pt x="57429" y="33257"/>
                  </a:cubicBezTo>
                  <a:lnTo>
                    <a:pt x="101188" y="33257"/>
                  </a:lnTo>
                  <a:cubicBezTo>
                    <a:pt x="101355" y="14920"/>
                    <a:pt x="116358" y="0"/>
                    <a:pt x="134779" y="0"/>
                  </a:cubicBezTo>
                  <a:cubicBezTo>
                    <a:pt x="153200" y="0"/>
                    <a:pt x="168203" y="14837"/>
                    <a:pt x="168369" y="33257"/>
                  </a:cubicBezTo>
                  <a:lnTo>
                    <a:pt x="212129" y="33257"/>
                  </a:lnTo>
                  <a:cubicBezTo>
                    <a:pt x="243802" y="33257"/>
                    <a:pt x="269558" y="59013"/>
                    <a:pt x="269558" y="90686"/>
                  </a:cubicBezTo>
                  <a:lnTo>
                    <a:pt x="269558" y="128361"/>
                  </a:lnTo>
                  <a:cubicBezTo>
                    <a:pt x="269558" y="146865"/>
                    <a:pt x="254471" y="161951"/>
                    <a:pt x="235967" y="161951"/>
                  </a:cubicBezTo>
                  <a:cubicBezTo>
                    <a:pt x="217463" y="161951"/>
                    <a:pt x="202377" y="146865"/>
                    <a:pt x="202377" y="128361"/>
                  </a:cubicBezTo>
                  <a:lnTo>
                    <a:pt x="202377" y="100438"/>
                  </a:lnTo>
                  <a:lnTo>
                    <a:pt x="168369" y="100438"/>
                  </a:lnTo>
                  <a:lnTo>
                    <a:pt x="168369" y="195959"/>
                  </a:lnTo>
                  <a:lnTo>
                    <a:pt x="212129" y="195959"/>
                  </a:lnTo>
                  <a:cubicBezTo>
                    <a:pt x="243802" y="195959"/>
                    <a:pt x="269558" y="221714"/>
                    <a:pt x="269558" y="253388"/>
                  </a:cubicBezTo>
                  <a:lnTo>
                    <a:pt x="269558" y="368413"/>
                  </a:lnTo>
                  <a:cubicBezTo>
                    <a:pt x="269558" y="400086"/>
                    <a:pt x="243802" y="425841"/>
                    <a:pt x="212129" y="425841"/>
                  </a:cubicBezTo>
                  <a:lnTo>
                    <a:pt x="168369" y="425841"/>
                  </a:lnTo>
                  <a:cubicBezTo>
                    <a:pt x="168203" y="444179"/>
                    <a:pt x="153200" y="459098"/>
                    <a:pt x="134779" y="459098"/>
                  </a:cubicBezTo>
                  <a:close/>
                  <a:moveTo>
                    <a:pt x="33591" y="313901"/>
                  </a:moveTo>
                  <a:cubicBezTo>
                    <a:pt x="24339" y="313901"/>
                    <a:pt x="16754" y="321402"/>
                    <a:pt x="16754" y="330738"/>
                  </a:cubicBezTo>
                  <a:lnTo>
                    <a:pt x="16754" y="368413"/>
                  </a:lnTo>
                  <a:cubicBezTo>
                    <a:pt x="16754" y="390834"/>
                    <a:pt x="35007" y="409005"/>
                    <a:pt x="57346" y="409005"/>
                  </a:cubicBezTo>
                  <a:lnTo>
                    <a:pt x="109524" y="409005"/>
                  </a:lnTo>
                  <a:cubicBezTo>
                    <a:pt x="114191" y="409005"/>
                    <a:pt x="117942" y="412755"/>
                    <a:pt x="117942" y="417423"/>
                  </a:cubicBezTo>
                  <a:lnTo>
                    <a:pt x="117942" y="425425"/>
                  </a:lnTo>
                  <a:cubicBezTo>
                    <a:pt x="117942" y="434677"/>
                    <a:pt x="125527" y="442262"/>
                    <a:pt x="134779" y="442262"/>
                  </a:cubicBezTo>
                  <a:cubicBezTo>
                    <a:pt x="144031" y="442262"/>
                    <a:pt x="151616" y="434760"/>
                    <a:pt x="151616" y="425425"/>
                  </a:cubicBezTo>
                  <a:lnTo>
                    <a:pt x="151616" y="417423"/>
                  </a:lnTo>
                  <a:cubicBezTo>
                    <a:pt x="151616" y="412755"/>
                    <a:pt x="155367" y="409005"/>
                    <a:pt x="160034" y="409005"/>
                  </a:cubicBezTo>
                  <a:lnTo>
                    <a:pt x="212212" y="409005"/>
                  </a:lnTo>
                  <a:cubicBezTo>
                    <a:pt x="234634" y="409005"/>
                    <a:pt x="252804" y="390751"/>
                    <a:pt x="252804" y="368413"/>
                  </a:cubicBezTo>
                  <a:lnTo>
                    <a:pt x="252804" y="253388"/>
                  </a:lnTo>
                  <a:cubicBezTo>
                    <a:pt x="252804" y="230966"/>
                    <a:pt x="234550" y="212796"/>
                    <a:pt x="212212" y="212796"/>
                  </a:cubicBezTo>
                  <a:lnTo>
                    <a:pt x="160034" y="212796"/>
                  </a:lnTo>
                  <a:cubicBezTo>
                    <a:pt x="155367" y="212796"/>
                    <a:pt x="151616" y="209045"/>
                    <a:pt x="151616" y="204377"/>
                  </a:cubicBezTo>
                  <a:lnTo>
                    <a:pt x="151616" y="92103"/>
                  </a:lnTo>
                  <a:cubicBezTo>
                    <a:pt x="151616" y="87435"/>
                    <a:pt x="155367" y="83685"/>
                    <a:pt x="160034" y="83685"/>
                  </a:cubicBezTo>
                  <a:lnTo>
                    <a:pt x="210795" y="83685"/>
                  </a:lnTo>
                  <a:cubicBezTo>
                    <a:pt x="215463" y="83685"/>
                    <a:pt x="219214" y="87435"/>
                    <a:pt x="219214" y="92103"/>
                  </a:cubicBezTo>
                  <a:lnTo>
                    <a:pt x="219214" y="128444"/>
                  </a:lnTo>
                  <a:cubicBezTo>
                    <a:pt x="219214" y="137696"/>
                    <a:pt x="226715" y="145281"/>
                    <a:pt x="236051" y="145281"/>
                  </a:cubicBezTo>
                  <a:cubicBezTo>
                    <a:pt x="245303" y="145281"/>
                    <a:pt x="252888" y="137780"/>
                    <a:pt x="252888" y="128444"/>
                  </a:cubicBezTo>
                  <a:lnTo>
                    <a:pt x="252888" y="90770"/>
                  </a:lnTo>
                  <a:cubicBezTo>
                    <a:pt x="252888" y="68348"/>
                    <a:pt x="234634" y="50177"/>
                    <a:pt x="212296" y="50177"/>
                  </a:cubicBezTo>
                  <a:lnTo>
                    <a:pt x="160118" y="50177"/>
                  </a:lnTo>
                  <a:cubicBezTo>
                    <a:pt x="155450" y="50177"/>
                    <a:pt x="151699" y="46427"/>
                    <a:pt x="151699" y="41759"/>
                  </a:cubicBezTo>
                  <a:lnTo>
                    <a:pt x="151699" y="33757"/>
                  </a:lnTo>
                  <a:cubicBezTo>
                    <a:pt x="151699" y="24505"/>
                    <a:pt x="144198" y="16920"/>
                    <a:pt x="134862" y="16920"/>
                  </a:cubicBezTo>
                  <a:cubicBezTo>
                    <a:pt x="125527" y="16920"/>
                    <a:pt x="118025" y="24422"/>
                    <a:pt x="118025" y="33757"/>
                  </a:cubicBezTo>
                  <a:lnTo>
                    <a:pt x="118025" y="41759"/>
                  </a:lnTo>
                  <a:cubicBezTo>
                    <a:pt x="118025" y="46427"/>
                    <a:pt x="114274" y="50177"/>
                    <a:pt x="109607" y="50177"/>
                  </a:cubicBezTo>
                  <a:lnTo>
                    <a:pt x="57429" y="50177"/>
                  </a:lnTo>
                  <a:cubicBezTo>
                    <a:pt x="35007" y="50177"/>
                    <a:pt x="16837" y="68431"/>
                    <a:pt x="16837" y="90770"/>
                  </a:cubicBezTo>
                  <a:lnTo>
                    <a:pt x="16837" y="205794"/>
                  </a:lnTo>
                  <a:cubicBezTo>
                    <a:pt x="16837" y="228216"/>
                    <a:pt x="35091" y="246386"/>
                    <a:pt x="57429" y="246386"/>
                  </a:cubicBezTo>
                  <a:lnTo>
                    <a:pt x="109607" y="246386"/>
                  </a:lnTo>
                  <a:cubicBezTo>
                    <a:pt x="114274" y="246386"/>
                    <a:pt x="118025" y="250137"/>
                    <a:pt x="118025" y="254805"/>
                  </a:cubicBezTo>
                  <a:lnTo>
                    <a:pt x="118025" y="367079"/>
                  </a:lnTo>
                  <a:cubicBezTo>
                    <a:pt x="118025" y="371747"/>
                    <a:pt x="114274" y="375497"/>
                    <a:pt x="109607" y="375497"/>
                  </a:cubicBezTo>
                  <a:lnTo>
                    <a:pt x="58846" y="375497"/>
                  </a:lnTo>
                  <a:cubicBezTo>
                    <a:pt x="54178" y="375497"/>
                    <a:pt x="50428" y="371747"/>
                    <a:pt x="50428" y="367079"/>
                  </a:cubicBezTo>
                  <a:lnTo>
                    <a:pt x="50428" y="330738"/>
                  </a:lnTo>
                  <a:cubicBezTo>
                    <a:pt x="50428" y="321486"/>
                    <a:pt x="42843" y="313901"/>
                    <a:pt x="33591" y="313901"/>
                  </a:cubicBezTo>
                  <a:close/>
                  <a:moveTo>
                    <a:pt x="210795" y="375414"/>
                  </a:moveTo>
                  <a:lnTo>
                    <a:pt x="160034" y="375414"/>
                  </a:lnTo>
                  <a:cubicBezTo>
                    <a:pt x="155367" y="375414"/>
                    <a:pt x="151616" y="371663"/>
                    <a:pt x="151616" y="366995"/>
                  </a:cubicBezTo>
                  <a:lnTo>
                    <a:pt x="151616" y="254721"/>
                  </a:lnTo>
                  <a:cubicBezTo>
                    <a:pt x="151616" y="250054"/>
                    <a:pt x="155367" y="246303"/>
                    <a:pt x="160034" y="246303"/>
                  </a:cubicBezTo>
                  <a:lnTo>
                    <a:pt x="210795" y="246303"/>
                  </a:lnTo>
                  <a:cubicBezTo>
                    <a:pt x="215463" y="246303"/>
                    <a:pt x="219214" y="250054"/>
                    <a:pt x="219214" y="254721"/>
                  </a:cubicBezTo>
                  <a:lnTo>
                    <a:pt x="219214" y="366995"/>
                  </a:lnTo>
                  <a:cubicBezTo>
                    <a:pt x="219130" y="371663"/>
                    <a:pt x="215380" y="375414"/>
                    <a:pt x="210795" y="375414"/>
                  </a:cubicBezTo>
                  <a:close/>
                  <a:moveTo>
                    <a:pt x="168369" y="358660"/>
                  </a:moveTo>
                  <a:lnTo>
                    <a:pt x="202377" y="358660"/>
                  </a:lnTo>
                  <a:lnTo>
                    <a:pt x="202377" y="263140"/>
                  </a:lnTo>
                  <a:lnTo>
                    <a:pt x="168369" y="263140"/>
                  </a:lnTo>
                  <a:lnTo>
                    <a:pt x="168369" y="358660"/>
                  </a:lnTo>
                  <a:close/>
                  <a:moveTo>
                    <a:pt x="109607" y="212796"/>
                  </a:moveTo>
                  <a:lnTo>
                    <a:pt x="58846" y="212796"/>
                  </a:lnTo>
                  <a:cubicBezTo>
                    <a:pt x="54178" y="212796"/>
                    <a:pt x="50428" y="209045"/>
                    <a:pt x="50428" y="204377"/>
                  </a:cubicBezTo>
                  <a:lnTo>
                    <a:pt x="50428" y="92103"/>
                  </a:lnTo>
                  <a:cubicBezTo>
                    <a:pt x="50428" y="87435"/>
                    <a:pt x="54178" y="83685"/>
                    <a:pt x="58846" y="83685"/>
                  </a:cubicBezTo>
                  <a:lnTo>
                    <a:pt x="109607" y="83685"/>
                  </a:lnTo>
                  <a:cubicBezTo>
                    <a:pt x="114274" y="83685"/>
                    <a:pt x="118025" y="87435"/>
                    <a:pt x="118025" y="92103"/>
                  </a:cubicBezTo>
                  <a:lnTo>
                    <a:pt x="118025" y="204377"/>
                  </a:lnTo>
                  <a:cubicBezTo>
                    <a:pt x="117942" y="209045"/>
                    <a:pt x="114191" y="212796"/>
                    <a:pt x="109607" y="212796"/>
                  </a:cubicBezTo>
                  <a:close/>
                  <a:moveTo>
                    <a:pt x="67181" y="195959"/>
                  </a:moveTo>
                  <a:lnTo>
                    <a:pt x="101188" y="195959"/>
                  </a:lnTo>
                  <a:lnTo>
                    <a:pt x="101188" y="100438"/>
                  </a:lnTo>
                  <a:lnTo>
                    <a:pt x="67181" y="100438"/>
                  </a:lnTo>
                  <a:lnTo>
                    <a:pt x="67181" y="195959"/>
                  </a:lnTo>
                  <a:close/>
                </a:path>
              </a:pathLst>
            </a:custGeom>
            <a:grpFill/>
            <a:ln w="8334" cap="flat">
              <a:noFill/>
              <a:prstDash val="solid"/>
              <a:miter/>
            </a:ln>
          </p:spPr>
          <p:txBody>
            <a:bodyPr rtlCol="0" anchor="ctr"/>
            <a:lstStyle/>
            <a:p>
              <a:endParaRPr lang="en-US"/>
            </a:p>
          </p:txBody>
        </p:sp>
        <p:sp>
          <p:nvSpPr>
            <p:cNvPr id="1971" name="Forma libre: forma 1970">
              <a:extLst>
                <a:ext uri="{FF2B5EF4-FFF2-40B4-BE49-F238E27FC236}">
                  <a16:creationId xmlns:a16="http://schemas.microsoft.com/office/drawing/2014/main" id="{C31E4CAB-1FC5-4A19-A44C-E2EC9C7EFA83}"/>
                </a:ext>
              </a:extLst>
            </p:cNvPr>
            <p:cNvSpPr/>
            <p:nvPr/>
          </p:nvSpPr>
          <p:spPr>
            <a:xfrm>
              <a:off x="7703679" y="5083061"/>
              <a:ext cx="30256" cy="16837"/>
            </a:xfrm>
            <a:custGeom>
              <a:avLst/>
              <a:gdLst>
                <a:gd name="connsiteX0" fmla="*/ 21838 w 30256"/>
                <a:gd name="connsiteY0" fmla="*/ 16837 h 16837"/>
                <a:gd name="connsiteX1" fmla="*/ 8419 w 30256"/>
                <a:gd name="connsiteY1" fmla="*/ 16837 h 16837"/>
                <a:gd name="connsiteX2" fmla="*/ 0 w 30256"/>
                <a:gd name="connsiteY2" fmla="*/ 8419 h 16837"/>
                <a:gd name="connsiteX3" fmla="*/ 8419 w 30256"/>
                <a:gd name="connsiteY3" fmla="*/ 0 h 16837"/>
                <a:gd name="connsiteX4" fmla="*/ 21838 w 30256"/>
                <a:gd name="connsiteY4" fmla="*/ 0 h 16837"/>
                <a:gd name="connsiteX5" fmla="*/ 30257 w 30256"/>
                <a:gd name="connsiteY5" fmla="*/ 8419 h 16837"/>
                <a:gd name="connsiteX6" fmla="*/ 21838 w 30256"/>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7">
                  <a:moveTo>
                    <a:pt x="21838" y="16837"/>
                  </a:moveTo>
                  <a:lnTo>
                    <a:pt x="8419" y="16837"/>
                  </a:lnTo>
                  <a:cubicBezTo>
                    <a:pt x="3751" y="16837"/>
                    <a:pt x="0" y="13086"/>
                    <a:pt x="0" y="8419"/>
                  </a:cubicBezTo>
                  <a:cubicBezTo>
                    <a:pt x="0" y="3751"/>
                    <a:pt x="3751" y="0"/>
                    <a:pt x="8419" y="0"/>
                  </a:cubicBezTo>
                  <a:lnTo>
                    <a:pt x="21838" y="0"/>
                  </a:lnTo>
                  <a:cubicBezTo>
                    <a:pt x="26506" y="0"/>
                    <a:pt x="30257" y="3751"/>
                    <a:pt x="30257" y="8419"/>
                  </a:cubicBezTo>
                  <a:cubicBezTo>
                    <a:pt x="30257" y="13003"/>
                    <a:pt x="26422" y="16837"/>
                    <a:pt x="21838" y="16837"/>
                  </a:cubicBezTo>
                  <a:close/>
                </a:path>
              </a:pathLst>
            </a:custGeom>
            <a:grpFill/>
            <a:ln w="8334" cap="flat">
              <a:noFill/>
              <a:prstDash val="solid"/>
              <a:miter/>
            </a:ln>
          </p:spPr>
          <p:txBody>
            <a:bodyPr rtlCol="0" anchor="ctr"/>
            <a:lstStyle/>
            <a:p>
              <a:endParaRPr lang="en-US"/>
            </a:p>
          </p:txBody>
        </p:sp>
        <p:sp>
          <p:nvSpPr>
            <p:cNvPr id="1972" name="Forma libre: forma 1971">
              <a:extLst>
                <a:ext uri="{FF2B5EF4-FFF2-40B4-BE49-F238E27FC236}">
                  <a16:creationId xmlns:a16="http://schemas.microsoft.com/office/drawing/2014/main" id="{9E21716B-9BC8-4E9C-9CFF-3361691400B7}"/>
                </a:ext>
              </a:extLst>
            </p:cNvPr>
            <p:cNvSpPr/>
            <p:nvPr/>
          </p:nvSpPr>
          <p:spPr>
            <a:xfrm>
              <a:off x="7606408" y="5083061"/>
              <a:ext cx="89769" cy="16837"/>
            </a:xfrm>
            <a:custGeom>
              <a:avLst/>
              <a:gdLst>
                <a:gd name="connsiteX0" fmla="*/ 81351 w 89769"/>
                <a:gd name="connsiteY0" fmla="*/ 16837 h 16837"/>
                <a:gd name="connsiteX1" fmla="*/ 57012 w 89769"/>
                <a:gd name="connsiteY1" fmla="*/ 16837 h 16837"/>
                <a:gd name="connsiteX2" fmla="*/ 48594 w 89769"/>
                <a:gd name="connsiteY2" fmla="*/ 8419 h 16837"/>
                <a:gd name="connsiteX3" fmla="*/ 57012 w 89769"/>
                <a:gd name="connsiteY3" fmla="*/ 0 h 16837"/>
                <a:gd name="connsiteX4" fmla="*/ 81351 w 89769"/>
                <a:gd name="connsiteY4" fmla="*/ 0 h 16837"/>
                <a:gd name="connsiteX5" fmla="*/ 89769 w 89769"/>
                <a:gd name="connsiteY5" fmla="*/ 8419 h 16837"/>
                <a:gd name="connsiteX6" fmla="*/ 81351 w 89769"/>
                <a:gd name="connsiteY6" fmla="*/ 16837 h 16837"/>
                <a:gd name="connsiteX7" fmla="*/ 32757 w 89769"/>
                <a:gd name="connsiteY7" fmla="*/ 16837 h 16837"/>
                <a:gd name="connsiteX8" fmla="*/ 8418 w 89769"/>
                <a:gd name="connsiteY8" fmla="*/ 16837 h 16837"/>
                <a:gd name="connsiteX9" fmla="*/ 0 w 89769"/>
                <a:gd name="connsiteY9" fmla="*/ 8419 h 16837"/>
                <a:gd name="connsiteX10" fmla="*/ 8418 w 89769"/>
                <a:gd name="connsiteY10" fmla="*/ 0 h 16837"/>
                <a:gd name="connsiteX11" fmla="*/ 32757 w 89769"/>
                <a:gd name="connsiteY11" fmla="*/ 0 h 16837"/>
                <a:gd name="connsiteX12" fmla="*/ 41176 w 89769"/>
                <a:gd name="connsiteY12" fmla="*/ 8419 h 16837"/>
                <a:gd name="connsiteX13" fmla="*/ 32757 w 89769"/>
                <a:gd name="connsiteY13"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769" h="16837">
                  <a:moveTo>
                    <a:pt x="81351" y="16837"/>
                  </a:moveTo>
                  <a:lnTo>
                    <a:pt x="57012" y="16837"/>
                  </a:lnTo>
                  <a:cubicBezTo>
                    <a:pt x="52345" y="16837"/>
                    <a:pt x="48594" y="13086"/>
                    <a:pt x="48594" y="8419"/>
                  </a:cubicBezTo>
                  <a:cubicBezTo>
                    <a:pt x="48594" y="3751"/>
                    <a:pt x="52345" y="0"/>
                    <a:pt x="57012" y="0"/>
                  </a:cubicBezTo>
                  <a:lnTo>
                    <a:pt x="81351" y="0"/>
                  </a:lnTo>
                  <a:cubicBezTo>
                    <a:pt x="86019" y="0"/>
                    <a:pt x="89769" y="3751"/>
                    <a:pt x="89769" y="8419"/>
                  </a:cubicBezTo>
                  <a:cubicBezTo>
                    <a:pt x="89769" y="13003"/>
                    <a:pt x="86019" y="16837"/>
                    <a:pt x="81351" y="16837"/>
                  </a:cubicBezTo>
                  <a:close/>
                  <a:moveTo>
                    <a:pt x="32757" y="16837"/>
                  </a:moveTo>
                  <a:lnTo>
                    <a:pt x="8418" y="16837"/>
                  </a:lnTo>
                  <a:cubicBezTo>
                    <a:pt x="3751" y="16837"/>
                    <a:pt x="0" y="13086"/>
                    <a:pt x="0" y="8419"/>
                  </a:cubicBezTo>
                  <a:cubicBezTo>
                    <a:pt x="0" y="3751"/>
                    <a:pt x="3751" y="0"/>
                    <a:pt x="8418" y="0"/>
                  </a:cubicBezTo>
                  <a:lnTo>
                    <a:pt x="32757" y="0"/>
                  </a:lnTo>
                  <a:cubicBezTo>
                    <a:pt x="37425" y="0"/>
                    <a:pt x="41176" y="3751"/>
                    <a:pt x="41176" y="8419"/>
                  </a:cubicBezTo>
                  <a:cubicBezTo>
                    <a:pt x="41092" y="13003"/>
                    <a:pt x="37341" y="16837"/>
                    <a:pt x="32757" y="16837"/>
                  </a:cubicBezTo>
                  <a:close/>
                </a:path>
              </a:pathLst>
            </a:custGeom>
            <a:grpFill/>
            <a:ln w="8334" cap="flat">
              <a:noFill/>
              <a:prstDash val="solid"/>
              <a:miter/>
            </a:ln>
          </p:spPr>
          <p:txBody>
            <a:bodyPr rtlCol="0" anchor="ctr"/>
            <a:lstStyle/>
            <a:p>
              <a:endParaRPr lang="en-US"/>
            </a:p>
          </p:txBody>
        </p:sp>
        <p:sp>
          <p:nvSpPr>
            <p:cNvPr id="1973" name="Forma libre: forma 1972">
              <a:extLst>
                <a:ext uri="{FF2B5EF4-FFF2-40B4-BE49-F238E27FC236}">
                  <a16:creationId xmlns:a16="http://schemas.microsoft.com/office/drawing/2014/main" id="{27AB1D72-A82F-4E1F-B678-3E86A9D6C63A}"/>
                </a:ext>
              </a:extLst>
            </p:cNvPr>
            <p:cNvSpPr/>
            <p:nvPr/>
          </p:nvSpPr>
          <p:spPr>
            <a:xfrm>
              <a:off x="7568650" y="5083061"/>
              <a:ext cx="30256" cy="16837"/>
            </a:xfrm>
            <a:custGeom>
              <a:avLst/>
              <a:gdLst>
                <a:gd name="connsiteX0" fmla="*/ 21838 w 30256"/>
                <a:gd name="connsiteY0" fmla="*/ 16837 h 16837"/>
                <a:gd name="connsiteX1" fmla="*/ 8418 w 30256"/>
                <a:gd name="connsiteY1" fmla="*/ 16837 h 16837"/>
                <a:gd name="connsiteX2" fmla="*/ 0 w 30256"/>
                <a:gd name="connsiteY2" fmla="*/ 8419 h 16837"/>
                <a:gd name="connsiteX3" fmla="*/ 8418 w 30256"/>
                <a:gd name="connsiteY3" fmla="*/ 0 h 16837"/>
                <a:gd name="connsiteX4" fmla="*/ 21838 w 30256"/>
                <a:gd name="connsiteY4" fmla="*/ 0 h 16837"/>
                <a:gd name="connsiteX5" fmla="*/ 30257 w 30256"/>
                <a:gd name="connsiteY5" fmla="*/ 8419 h 16837"/>
                <a:gd name="connsiteX6" fmla="*/ 21838 w 30256"/>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7">
                  <a:moveTo>
                    <a:pt x="21838" y="16837"/>
                  </a:moveTo>
                  <a:lnTo>
                    <a:pt x="8418" y="16837"/>
                  </a:lnTo>
                  <a:cubicBezTo>
                    <a:pt x="3751" y="16837"/>
                    <a:pt x="0" y="13086"/>
                    <a:pt x="0" y="8419"/>
                  </a:cubicBezTo>
                  <a:cubicBezTo>
                    <a:pt x="0" y="3751"/>
                    <a:pt x="3751" y="0"/>
                    <a:pt x="8418" y="0"/>
                  </a:cubicBezTo>
                  <a:lnTo>
                    <a:pt x="21838" y="0"/>
                  </a:lnTo>
                  <a:cubicBezTo>
                    <a:pt x="26506" y="0"/>
                    <a:pt x="30257" y="3751"/>
                    <a:pt x="30257" y="8419"/>
                  </a:cubicBezTo>
                  <a:cubicBezTo>
                    <a:pt x="30257" y="13003"/>
                    <a:pt x="26506" y="16837"/>
                    <a:pt x="21838" y="16837"/>
                  </a:cubicBezTo>
                  <a:close/>
                </a:path>
              </a:pathLst>
            </a:custGeom>
            <a:grpFill/>
            <a:ln w="8334" cap="flat">
              <a:noFill/>
              <a:prstDash val="solid"/>
              <a:miter/>
            </a:ln>
          </p:spPr>
          <p:txBody>
            <a:bodyPr rtlCol="0" anchor="ctr"/>
            <a:lstStyle/>
            <a:p>
              <a:endParaRPr lang="en-US"/>
            </a:p>
          </p:txBody>
        </p:sp>
        <p:sp>
          <p:nvSpPr>
            <p:cNvPr id="1974" name="Forma libre: forma 1973">
              <a:extLst>
                <a:ext uri="{FF2B5EF4-FFF2-40B4-BE49-F238E27FC236}">
                  <a16:creationId xmlns:a16="http://schemas.microsoft.com/office/drawing/2014/main" id="{E43A6904-AA96-40B8-BE2C-498A701AEC97}"/>
                </a:ext>
              </a:extLst>
            </p:cNvPr>
            <p:cNvSpPr/>
            <p:nvPr/>
          </p:nvSpPr>
          <p:spPr>
            <a:xfrm>
              <a:off x="7664920" y="5169663"/>
              <a:ext cx="30256" cy="16836"/>
            </a:xfrm>
            <a:custGeom>
              <a:avLst/>
              <a:gdLst>
                <a:gd name="connsiteX0" fmla="*/ 21838 w 30256"/>
                <a:gd name="connsiteY0" fmla="*/ 16837 h 16836"/>
                <a:gd name="connsiteX1" fmla="*/ 8418 w 30256"/>
                <a:gd name="connsiteY1" fmla="*/ 16837 h 16836"/>
                <a:gd name="connsiteX2" fmla="*/ 0 w 30256"/>
                <a:gd name="connsiteY2" fmla="*/ 8419 h 16836"/>
                <a:gd name="connsiteX3" fmla="*/ 8418 w 30256"/>
                <a:gd name="connsiteY3" fmla="*/ 0 h 16836"/>
                <a:gd name="connsiteX4" fmla="*/ 21838 w 30256"/>
                <a:gd name="connsiteY4" fmla="*/ 0 h 16836"/>
                <a:gd name="connsiteX5" fmla="*/ 30257 w 30256"/>
                <a:gd name="connsiteY5" fmla="*/ 8419 h 16836"/>
                <a:gd name="connsiteX6" fmla="*/ 21838 w 30256"/>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6">
                  <a:moveTo>
                    <a:pt x="21838" y="16837"/>
                  </a:moveTo>
                  <a:lnTo>
                    <a:pt x="8418" y="16837"/>
                  </a:lnTo>
                  <a:cubicBezTo>
                    <a:pt x="3751" y="16837"/>
                    <a:pt x="0" y="13086"/>
                    <a:pt x="0" y="8419"/>
                  </a:cubicBezTo>
                  <a:cubicBezTo>
                    <a:pt x="0" y="3751"/>
                    <a:pt x="3751" y="0"/>
                    <a:pt x="8418" y="0"/>
                  </a:cubicBezTo>
                  <a:lnTo>
                    <a:pt x="21838" y="0"/>
                  </a:lnTo>
                  <a:cubicBezTo>
                    <a:pt x="26506" y="0"/>
                    <a:pt x="30257" y="3751"/>
                    <a:pt x="30257" y="8419"/>
                  </a:cubicBezTo>
                  <a:cubicBezTo>
                    <a:pt x="30257" y="13086"/>
                    <a:pt x="26506" y="16837"/>
                    <a:pt x="21838" y="16837"/>
                  </a:cubicBezTo>
                  <a:close/>
                </a:path>
              </a:pathLst>
            </a:custGeom>
            <a:grpFill/>
            <a:ln w="8334" cap="flat">
              <a:noFill/>
              <a:prstDash val="solid"/>
              <a:miter/>
            </a:ln>
          </p:spPr>
          <p:txBody>
            <a:bodyPr rtlCol="0" anchor="ctr"/>
            <a:lstStyle/>
            <a:p>
              <a:endParaRPr lang="en-US"/>
            </a:p>
          </p:txBody>
        </p:sp>
        <p:sp>
          <p:nvSpPr>
            <p:cNvPr id="1975" name="Forma libre: forma 1974">
              <a:extLst>
                <a:ext uri="{FF2B5EF4-FFF2-40B4-BE49-F238E27FC236}">
                  <a16:creationId xmlns:a16="http://schemas.microsoft.com/office/drawing/2014/main" id="{E759BF2C-1458-47DC-B6AA-7C119521388A}"/>
                </a:ext>
              </a:extLst>
            </p:cNvPr>
            <p:cNvSpPr/>
            <p:nvPr/>
          </p:nvSpPr>
          <p:spPr>
            <a:xfrm>
              <a:off x="7566816" y="5169663"/>
              <a:ext cx="90436" cy="16836"/>
            </a:xfrm>
            <a:custGeom>
              <a:avLst/>
              <a:gdLst>
                <a:gd name="connsiteX0" fmla="*/ 82018 w 90436"/>
                <a:gd name="connsiteY0" fmla="*/ 16837 h 16836"/>
                <a:gd name="connsiteX1" fmla="*/ 57512 w 90436"/>
                <a:gd name="connsiteY1" fmla="*/ 16837 h 16836"/>
                <a:gd name="connsiteX2" fmla="*/ 49094 w 90436"/>
                <a:gd name="connsiteY2" fmla="*/ 8419 h 16836"/>
                <a:gd name="connsiteX3" fmla="*/ 57512 w 90436"/>
                <a:gd name="connsiteY3" fmla="*/ 0 h 16836"/>
                <a:gd name="connsiteX4" fmla="*/ 82018 w 90436"/>
                <a:gd name="connsiteY4" fmla="*/ 0 h 16836"/>
                <a:gd name="connsiteX5" fmla="*/ 90436 w 90436"/>
                <a:gd name="connsiteY5" fmla="*/ 8419 h 16836"/>
                <a:gd name="connsiteX6" fmla="*/ 82018 w 90436"/>
                <a:gd name="connsiteY6" fmla="*/ 16837 h 16836"/>
                <a:gd name="connsiteX7" fmla="*/ 32924 w 90436"/>
                <a:gd name="connsiteY7" fmla="*/ 16837 h 16836"/>
                <a:gd name="connsiteX8" fmla="*/ 8418 w 90436"/>
                <a:gd name="connsiteY8" fmla="*/ 16837 h 16836"/>
                <a:gd name="connsiteX9" fmla="*/ 0 w 90436"/>
                <a:gd name="connsiteY9" fmla="*/ 8419 h 16836"/>
                <a:gd name="connsiteX10" fmla="*/ 8418 w 90436"/>
                <a:gd name="connsiteY10" fmla="*/ 0 h 16836"/>
                <a:gd name="connsiteX11" fmla="*/ 32924 w 90436"/>
                <a:gd name="connsiteY11" fmla="*/ 0 h 16836"/>
                <a:gd name="connsiteX12" fmla="*/ 41342 w 90436"/>
                <a:gd name="connsiteY12" fmla="*/ 8419 h 16836"/>
                <a:gd name="connsiteX13" fmla="*/ 32924 w 90436"/>
                <a:gd name="connsiteY13"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436" h="16836">
                  <a:moveTo>
                    <a:pt x="82018" y="16837"/>
                  </a:moveTo>
                  <a:lnTo>
                    <a:pt x="57512" y="16837"/>
                  </a:lnTo>
                  <a:cubicBezTo>
                    <a:pt x="52845" y="16837"/>
                    <a:pt x="49094" y="13086"/>
                    <a:pt x="49094" y="8419"/>
                  </a:cubicBezTo>
                  <a:cubicBezTo>
                    <a:pt x="49094" y="3751"/>
                    <a:pt x="52845" y="0"/>
                    <a:pt x="57512" y="0"/>
                  </a:cubicBezTo>
                  <a:lnTo>
                    <a:pt x="82018" y="0"/>
                  </a:lnTo>
                  <a:cubicBezTo>
                    <a:pt x="86685" y="0"/>
                    <a:pt x="90436" y="3751"/>
                    <a:pt x="90436" y="8419"/>
                  </a:cubicBezTo>
                  <a:cubicBezTo>
                    <a:pt x="90436" y="13086"/>
                    <a:pt x="86685" y="16837"/>
                    <a:pt x="82018" y="16837"/>
                  </a:cubicBezTo>
                  <a:close/>
                  <a:moveTo>
                    <a:pt x="32924" y="16837"/>
                  </a:moveTo>
                  <a:lnTo>
                    <a:pt x="8418" y="16837"/>
                  </a:lnTo>
                  <a:cubicBezTo>
                    <a:pt x="3751" y="16837"/>
                    <a:pt x="0" y="13086"/>
                    <a:pt x="0" y="8419"/>
                  </a:cubicBezTo>
                  <a:cubicBezTo>
                    <a:pt x="0" y="3751"/>
                    <a:pt x="3751" y="0"/>
                    <a:pt x="8418" y="0"/>
                  </a:cubicBezTo>
                  <a:lnTo>
                    <a:pt x="32924" y="0"/>
                  </a:lnTo>
                  <a:cubicBezTo>
                    <a:pt x="37591" y="0"/>
                    <a:pt x="41342" y="3751"/>
                    <a:pt x="41342" y="8419"/>
                  </a:cubicBezTo>
                  <a:cubicBezTo>
                    <a:pt x="41342" y="13086"/>
                    <a:pt x="37591" y="16837"/>
                    <a:pt x="32924" y="16837"/>
                  </a:cubicBezTo>
                  <a:close/>
                </a:path>
              </a:pathLst>
            </a:custGeom>
            <a:grpFill/>
            <a:ln w="8334" cap="flat">
              <a:noFill/>
              <a:prstDash val="solid"/>
              <a:miter/>
            </a:ln>
          </p:spPr>
          <p:txBody>
            <a:bodyPr rtlCol="0" anchor="ctr"/>
            <a:lstStyle/>
            <a:p>
              <a:endParaRPr lang="en-US"/>
            </a:p>
          </p:txBody>
        </p:sp>
        <p:sp>
          <p:nvSpPr>
            <p:cNvPr id="1976" name="Forma libre: forma 1975">
              <a:extLst>
                <a:ext uri="{FF2B5EF4-FFF2-40B4-BE49-F238E27FC236}">
                  <a16:creationId xmlns:a16="http://schemas.microsoft.com/office/drawing/2014/main" id="{E265DBE2-4687-4552-82FA-C1818ADD7C95}"/>
                </a:ext>
              </a:extLst>
            </p:cNvPr>
            <p:cNvSpPr/>
            <p:nvPr/>
          </p:nvSpPr>
          <p:spPr>
            <a:xfrm>
              <a:off x="7528891" y="5169663"/>
              <a:ext cx="30256" cy="16836"/>
            </a:xfrm>
            <a:custGeom>
              <a:avLst/>
              <a:gdLst>
                <a:gd name="connsiteX0" fmla="*/ 21838 w 30256"/>
                <a:gd name="connsiteY0" fmla="*/ 16837 h 16836"/>
                <a:gd name="connsiteX1" fmla="*/ 8419 w 30256"/>
                <a:gd name="connsiteY1" fmla="*/ 16837 h 16836"/>
                <a:gd name="connsiteX2" fmla="*/ 0 w 30256"/>
                <a:gd name="connsiteY2" fmla="*/ 8419 h 16836"/>
                <a:gd name="connsiteX3" fmla="*/ 8419 w 30256"/>
                <a:gd name="connsiteY3" fmla="*/ 0 h 16836"/>
                <a:gd name="connsiteX4" fmla="*/ 21838 w 30256"/>
                <a:gd name="connsiteY4" fmla="*/ 0 h 16836"/>
                <a:gd name="connsiteX5" fmla="*/ 30257 w 30256"/>
                <a:gd name="connsiteY5" fmla="*/ 8419 h 16836"/>
                <a:gd name="connsiteX6" fmla="*/ 21838 w 30256"/>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6">
                  <a:moveTo>
                    <a:pt x="21838" y="16837"/>
                  </a:moveTo>
                  <a:lnTo>
                    <a:pt x="8419" y="16837"/>
                  </a:lnTo>
                  <a:cubicBezTo>
                    <a:pt x="3751" y="16837"/>
                    <a:pt x="0" y="13086"/>
                    <a:pt x="0" y="8419"/>
                  </a:cubicBezTo>
                  <a:cubicBezTo>
                    <a:pt x="0" y="3751"/>
                    <a:pt x="3751" y="0"/>
                    <a:pt x="8419" y="0"/>
                  </a:cubicBezTo>
                  <a:lnTo>
                    <a:pt x="21838" y="0"/>
                  </a:lnTo>
                  <a:cubicBezTo>
                    <a:pt x="26506" y="0"/>
                    <a:pt x="30257" y="3751"/>
                    <a:pt x="30257" y="8419"/>
                  </a:cubicBezTo>
                  <a:cubicBezTo>
                    <a:pt x="30173" y="13086"/>
                    <a:pt x="26422" y="16837"/>
                    <a:pt x="21838" y="16837"/>
                  </a:cubicBezTo>
                  <a:close/>
                </a:path>
              </a:pathLst>
            </a:custGeom>
            <a:grpFill/>
            <a:ln w="8334" cap="flat">
              <a:noFill/>
              <a:prstDash val="solid"/>
              <a:miter/>
            </a:ln>
          </p:spPr>
          <p:txBody>
            <a:bodyPr rtlCol="0" anchor="ctr"/>
            <a:lstStyle/>
            <a:p>
              <a:endParaRPr lang="en-US"/>
            </a:p>
          </p:txBody>
        </p:sp>
        <p:sp>
          <p:nvSpPr>
            <p:cNvPr id="1977" name="Forma libre: forma 1976">
              <a:extLst>
                <a:ext uri="{FF2B5EF4-FFF2-40B4-BE49-F238E27FC236}">
                  <a16:creationId xmlns:a16="http://schemas.microsoft.com/office/drawing/2014/main" id="{CD5ED81A-9D79-4BE9-BCD5-97C7A3A068F7}"/>
                </a:ext>
              </a:extLst>
            </p:cNvPr>
            <p:cNvSpPr/>
            <p:nvPr/>
          </p:nvSpPr>
          <p:spPr>
            <a:xfrm>
              <a:off x="7703679" y="5256348"/>
              <a:ext cx="30256" cy="16836"/>
            </a:xfrm>
            <a:custGeom>
              <a:avLst/>
              <a:gdLst>
                <a:gd name="connsiteX0" fmla="*/ 21838 w 30256"/>
                <a:gd name="connsiteY0" fmla="*/ 16837 h 16836"/>
                <a:gd name="connsiteX1" fmla="*/ 8419 w 30256"/>
                <a:gd name="connsiteY1" fmla="*/ 16837 h 16836"/>
                <a:gd name="connsiteX2" fmla="*/ 0 w 30256"/>
                <a:gd name="connsiteY2" fmla="*/ 8419 h 16836"/>
                <a:gd name="connsiteX3" fmla="*/ 8419 w 30256"/>
                <a:gd name="connsiteY3" fmla="*/ 0 h 16836"/>
                <a:gd name="connsiteX4" fmla="*/ 21838 w 30256"/>
                <a:gd name="connsiteY4" fmla="*/ 0 h 16836"/>
                <a:gd name="connsiteX5" fmla="*/ 30257 w 30256"/>
                <a:gd name="connsiteY5" fmla="*/ 8419 h 16836"/>
                <a:gd name="connsiteX6" fmla="*/ 21838 w 30256"/>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6">
                  <a:moveTo>
                    <a:pt x="21838" y="16837"/>
                  </a:moveTo>
                  <a:lnTo>
                    <a:pt x="8419" y="16837"/>
                  </a:lnTo>
                  <a:cubicBezTo>
                    <a:pt x="3751" y="16837"/>
                    <a:pt x="0" y="13086"/>
                    <a:pt x="0" y="8419"/>
                  </a:cubicBezTo>
                  <a:cubicBezTo>
                    <a:pt x="0" y="3751"/>
                    <a:pt x="3751" y="0"/>
                    <a:pt x="8419" y="0"/>
                  </a:cubicBezTo>
                  <a:lnTo>
                    <a:pt x="21838" y="0"/>
                  </a:lnTo>
                  <a:cubicBezTo>
                    <a:pt x="26506" y="0"/>
                    <a:pt x="30257" y="3751"/>
                    <a:pt x="30257" y="8419"/>
                  </a:cubicBezTo>
                  <a:cubicBezTo>
                    <a:pt x="30257" y="13086"/>
                    <a:pt x="26422" y="16837"/>
                    <a:pt x="21838" y="16837"/>
                  </a:cubicBezTo>
                  <a:close/>
                </a:path>
              </a:pathLst>
            </a:custGeom>
            <a:grpFill/>
            <a:ln w="8334" cap="flat">
              <a:noFill/>
              <a:prstDash val="solid"/>
              <a:miter/>
            </a:ln>
          </p:spPr>
          <p:txBody>
            <a:bodyPr rtlCol="0" anchor="ctr"/>
            <a:lstStyle/>
            <a:p>
              <a:endParaRPr lang="en-US"/>
            </a:p>
          </p:txBody>
        </p:sp>
        <p:sp>
          <p:nvSpPr>
            <p:cNvPr id="1978" name="Forma libre: forma 1977">
              <a:extLst>
                <a:ext uri="{FF2B5EF4-FFF2-40B4-BE49-F238E27FC236}">
                  <a16:creationId xmlns:a16="http://schemas.microsoft.com/office/drawing/2014/main" id="{B71337AF-ACC6-46B8-B116-F8AF6691D655}"/>
                </a:ext>
              </a:extLst>
            </p:cNvPr>
            <p:cNvSpPr/>
            <p:nvPr/>
          </p:nvSpPr>
          <p:spPr>
            <a:xfrm>
              <a:off x="7606408" y="5256348"/>
              <a:ext cx="89769" cy="16836"/>
            </a:xfrm>
            <a:custGeom>
              <a:avLst/>
              <a:gdLst>
                <a:gd name="connsiteX0" fmla="*/ 81351 w 89769"/>
                <a:gd name="connsiteY0" fmla="*/ 16837 h 16836"/>
                <a:gd name="connsiteX1" fmla="*/ 57012 w 89769"/>
                <a:gd name="connsiteY1" fmla="*/ 16837 h 16836"/>
                <a:gd name="connsiteX2" fmla="*/ 48594 w 89769"/>
                <a:gd name="connsiteY2" fmla="*/ 8419 h 16836"/>
                <a:gd name="connsiteX3" fmla="*/ 57012 w 89769"/>
                <a:gd name="connsiteY3" fmla="*/ 0 h 16836"/>
                <a:gd name="connsiteX4" fmla="*/ 81351 w 89769"/>
                <a:gd name="connsiteY4" fmla="*/ 0 h 16836"/>
                <a:gd name="connsiteX5" fmla="*/ 89769 w 89769"/>
                <a:gd name="connsiteY5" fmla="*/ 8419 h 16836"/>
                <a:gd name="connsiteX6" fmla="*/ 81351 w 89769"/>
                <a:gd name="connsiteY6" fmla="*/ 16837 h 16836"/>
                <a:gd name="connsiteX7" fmla="*/ 32757 w 89769"/>
                <a:gd name="connsiteY7" fmla="*/ 16837 h 16836"/>
                <a:gd name="connsiteX8" fmla="*/ 8418 w 89769"/>
                <a:gd name="connsiteY8" fmla="*/ 16837 h 16836"/>
                <a:gd name="connsiteX9" fmla="*/ 0 w 89769"/>
                <a:gd name="connsiteY9" fmla="*/ 8419 h 16836"/>
                <a:gd name="connsiteX10" fmla="*/ 8418 w 89769"/>
                <a:gd name="connsiteY10" fmla="*/ 0 h 16836"/>
                <a:gd name="connsiteX11" fmla="*/ 32757 w 89769"/>
                <a:gd name="connsiteY11" fmla="*/ 0 h 16836"/>
                <a:gd name="connsiteX12" fmla="*/ 41176 w 89769"/>
                <a:gd name="connsiteY12" fmla="*/ 8419 h 16836"/>
                <a:gd name="connsiteX13" fmla="*/ 32757 w 89769"/>
                <a:gd name="connsiteY13"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769" h="16836">
                  <a:moveTo>
                    <a:pt x="81351" y="16837"/>
                  </a:moveTo>
                  <a:lnTo>
                    <a:pt x="57012" y="16837"/>
                  </a:lnTo>
                  <a:cubicBezTo>
                    <a:pt x="52345" y="16837"/>
                    <a:pt x="48594" y="13086"/>
                    <a:pt x="48594" y="8419"/>
                  </a:cubicBezTo>
                  <a:cubicBezTo>
                    <a:pt x="48594" y="3751"/>
                    <a:pt x="52345" y="0"/>
                    <a:pt x="57012" y="0"/>
                  </a:cubicBezTo>
                  <a:lnTo>
                    <a:pt x="81351" y="0"/>
                  </a:lnTo>
                  <a:cubicBezTo>
                    <a:pt x="86019" y="0"/>
                    <a:pt x="89769" y="3751"/>
                    <a:pt x="89769" y="8419"/>
                  </a:cubicBezTo>
                  <a:cubicBezTo>
                    <a:pt x="89769" y="13086"/>
                    <a:pt x="86019" y="16837"/>
                    <a:pt x="81351" y="16837"/>
                  </a:cubicBezTo>
                  <a:close/>
                  <a:moveTo>
                    <a:pt x="32757" y="16837"/>
                  </a:moveTo>
                  <a:lnTo>
                    <a:pt x="8418" y="16837"/>
                  </a:lnTo>
                  <a:cubicBezTo>
                    <a:pt x="3751" y="16837"/>
                    <a:pt x="0" y="13086"/>
                    <a:pt x="0" y="8419"/>
                  </a:cubicBezTo>
                  <a:cubicBezTo>
                    <a:pt x="0" y="3751"/>
                    <a:pt x="3751" y="0"/>
                    <a:pt x="8418" y="0"/>
                  </a:cubicBezTo>
                  <a:lnTo>
                    <a:pt x="32757" y="0"/>
                  </a:lnTo>
                  <a:cubicBezTo>
                    <a:pt x="37425" y="0"/>
                    <a:pt x="41176" y="3751"/>
                    <a:pt x="41176" y="8419"/>
                  </a:cubicBezTo>
                  <a:cubicBezTo>
                    <a:pt x="41176" y="13086"/>
                    <a:pt x="37341" y="16837"/>
                    <a:pt x="32757" y="16837"/>
                  </a:cubicBezTo>
                  <a:close/>
                </a:path>
              </a:pathLst>
            </a:custGeom>
            <a:grpFill/>
            <a:ln w="8334" cap="flat">
              <a:noFill/>
              <a:prstDash val="solid"/>
              <a:miter/>
            </a:ln>
          </p:spPr>
          <p:txBody>
            <a:bodyPr rtlCol="0" anchor="ctr"/>
            <a:lstStyle/>
            <a:p>
              <a:endParaRPr lang="en-US"/>
            </a:p>
          </p:txBody>
        </p:sp>
        <p:sp>
          <p:nvSpPr>
            <p:cNvPr id="1979" name="Forma libre: forma 1978">
              <a:extLst>
                <a:ext uri="{FF2B5EF4-FFF2-40B4-BE49-F238E27FC236}">
                  <a16:creationId xmlns:a16="http://schemas.microsoft.com/office/drawing/2014/main" id="{BEF0AC56-C03C-42F3-B2A7-5B39D4C66AA0}"/>
                </a:ext>
              </a:extLst>
            </p:cNvPr>
            <p:cNvSpPr/>
            <p:nvPr/>
          </p:nvSpPr>
          <p:spPr>
            <a:xfrm>
              <a:off x="7568650" y="5256348"/>
              <a:ext cx="30256" cy="16836"/>
            </a:xfrm>
            <a:custGeom>
              <a:avLst/>
              <a:gdLst>
                <a:gd name="connsiteX0" fmla="*/ 21838 w 30256"/>
                <a:gd name="connsiteY0" fmla="*/ 16837 h 16836"/>
                <a:gd name="connsiteX1" fmla="*/ 8418 w 30256"/>
                <a:gd name="connsiteY1" fmla="*/ 16837 h 16836"/>
                <a:gd name="connsiteX2" fmla="*/ 0 w 30256"/>
                <a:gd name="connsiteY2" fmla="*/ 8419 h 16836"/>
                <a:gd name="connsiteX3" fmla="*/ 8418 w 30256"/>
                <a:gd name="connsiteY3" fmla="*/ 0 h 16836"/>
                <a:gd name="connsiteX4" fmla="*/ 21838 w 30256"/>
                <a:gd name="connsiteY4" fmla="*/ 0 h 16836"/>
                <a:gd name="connsiteX5" fmla="*/ 30257 w 30256"/>
                <a:gd name="connsiteY5" fmla="*/ 8419 h 16836"/>
                <a:gd name="connsiteX6" fmla="*/ 21838 w 30256"/>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6">
                  <a:moveTo>
                    <a:pt x="21838" y="16837"/>
                  </a:moveTo>
                  <a:lnTo>
                    <a:pt x="8418" y="16837"/>
                  </a:lnTo>
                  <a:cubicBezTo>
                    <a:pt x="3751" y="16837"/>
                    <a:pt x="0" y="13086"/>
                    <a:pt x="0" y="8419"/>
                  </a:cubicBezTo>
                  <a:cubicBezTo>
                    <a:pt x="0" y="3751"/>
                    <a:pt x="3751" y="0"/>
                    <a:pt x="8418" y="0"/>
                  </a:cubicBezTo>
                  <a:lnTo>
                    <a:pt x="21838" y="0"/>
                  </a:lnTo>
                  <a:cubicBezTo>
                    <a:pt x="26506" y="0"/>
                    <a:pt x="30257" y="3751"/>
                    <a:pt x="30257" y="8419"/>
                  </a:cubicBezTo>
                  <a:cubicBezTo>
                    <a:pt x="30257" y="13086"/>
                    <a:pt x="26506" y="16837"/>
                    <a:pt x="21838" y="16837"/>
                  </a:cubicBezTo>
                  <a:close/>
                </a:path>
              </a:pathLst>
            </a:custGeom>
            <a:grpFill/>
            <a:ln w="8334" cap="flat">
              <a:noFill/>
              <a:prstDash val="solid"/>
              <a:miter/>
            </a:ln>
          </p:spPr>
          <p:txBody>
            <a:bodyPr rtlCol="0" anchor="ctr"/>
            <a:lstStyle/>
            <a:p>
              <a:endParaRPr lang="en-US"/>
            </a:p>
          </p:txBody>
        </p:sp>
        <p:sp>
          <p:nvSpPr>
            <p:cNvPr id="1980" name="Forma libre: forma 1979">
              <a:extLst>
                <a:ext uri="{FF2B5EF4-FFF2-40B4-BE49-F238E27FC236}">
                  <a16:creationId xmlns:a16="http://schemas.microsoft.com/office/drawing/2014/main" id="{334028AA-5B90-4F1B-854A-64C9B3C4F452}"/>
                </a:ext>
              </a:extLst>
            </p:cNvPr>
            <p:cNvSpPr/>
            <p:nvPr/>
          </p:nvSpPr>
          <p:spPr>
            <a:xfrm>
              <a:off x="7658502" y="5343034"/>
              <a:ext cx="30256" cy="16837"/>
            </a:xfrm>
            <a:custGeom>
              <a:avLst/>
              <a:gdLst>
                <a:gd name="connsiteX0" fmla="*/ 21838 w 30256"/>
                <a:gd name="connsiteY0" fmla="*/ 16837 h 16837"/>
                <a:gd name="connsiteX1" fmla="*/ 8418 w 30256"/>
                <a:gd name="connsiteY1" fmla="*/ 16837 h 16837"/>
                <a:gd name="connsiteX2" fmla="*/ 0 w 30256"/>
                <a:gd name="connsiteY2" fmla="*/ 8419 h 16837"/>
                <a:gd name="connsiteX3" fmla="*/ 8418 w 30256"/>
                <a:gd name="connsiteY3" fmla="*/ 0 h 16837"/>
                <a:gd name="connsiteX4" fmla="*/ 21838 w 30256"/>
                <a:gd name="connsiteY4" fmla="*/ 0 h 16837"/>
                <a:gd name="connsiteX5" fmla="*/ 30257 w 30256"/>
                <a:gd name="connsiteY5" fmla="*/ 8419 h 16837"/>
                <a:gd name="connsiteX6" fmla="*/ 21838 w 30256"/>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7">
                  <a:moveTo>
                    <a:pt x="21838" y="16837"/>
                  </a:moveTo>
                  <a:lnTo>
                    <a:pt x="8418" y="16837"/>
                  </a:lnTo>
                  <a:cubicBezTo>
                    <a:pt x="3751" y="16837"/>
                    <a:pt x="0" y="13086"/>
                    <a:pt x="0" y="8419"/>
                  </a:cubicBezTo>
                  <a:cubicBezTo>
                    <a:pt x="0" y="3751"/>
                    <a:pt x="3751" y="0"/>
                    <a:pt x="8418" y="0"/>
                  </a:cubicBezTo>
                  <a:lnTo>
                    <a:pt x="21838" y="0"/>
                  </a:lnTo>
                  <a:cubicBezTo>
                    <a:pt x="26506" y="0"/>
                    <a:pt x="30257" y="3751"/>
                    <a:pt x="30257" y="8419"/>
                  </a:cubicBezTo>
                  <a:cubicBezTo>
                    <a:pt x="30257" y="13086"/>
                    <a:pt x="26506" y="16837"/>
                    <a:pt x="21838" y="16837"/>
                  </a:cubicBezTo>
                  <a:close/>
                </a:path>
              </a:pathLst>
            </a:custGeom>
            <a:grpFill/>
            <a:ln w="8334" cap="flat">
              <a:noFill/>
              <a:prstDash val="solid"/>
              <a:miter/>
            </a:ln>
          </p:spPr>
          <p:txBody>
            <a:bodyPr rtlCol="0" anchor="ctr"/>
            <a:lstStyle/>
            <a:p>
              <a:endParaRPr lang="en-US"/>
            </a:p>
          </p:txBody>
        </p:sp>
        <p:sp>
          <p:nvSpPr>
            <p:cNvPr id="1981" name="Forma libre: forma 1980">
              <a:extLst>
                <a:ext uri="{FF2B5EF4-FFF2-40B4-BE49-F238E27FC236}">
                  <a16:creationId xmlns:a16="http://schemas.microsoft.com/office/drawing/2014/main" id="{33F92811-2D91-4842-A904-84C36BF30BEA}"/>
                </a:ext>
              </a:extLst>
            </p:cNvPr>
            <p:cNvSpPr/>
            <p:nvPr/>
          </p:nvSpPr>
          <p:spPr>
            <a:xfrm>
              <a:off x="7565482" y="5343034"/>
              <a:ext cx="86601" cy="16837"/>
            </a:xfrm>
            <a:custGeom>
              <a:avLst/>
              <a:gdLst>
                <a:gd name="connsiteX0" fmla="*/ 78183 w 86601"/>
                <a:gd name="connsiteY0" fmla="*/ 16837 h 16837"/>
                <a:gd name="connsiteX1" fmla="*/ 54929 w 86601"/>
                <a:gd name="connsiteY1" fmla="*/ 16837 h 16837"/>
                <a:gd name="connsiteX2" fmla="*/ 46510 w 86601"/>
                <a:gd name="connsiteY2" fmla="*/ 8419 h 16837"/>
                <a:gd name="connsiteX3" fmla="*/ 54929 w 86601"/>
                <a:gd name="connsiteY3" fmla="*/ 0 h 16837"/>
                <a:gd name="connsiteX4" fmla="*/ 78183 w 86601"/>
                <a:gd name="connsiteY4" fmla="*/ 0 h 16837"/>
                <a:gd name="connsiteX5" fmla="*/ 86602 w 86601"/>
                <a:gd name="connsiteY5" fmla="*/ 8419 h 16837"/>
                <a:gd name="connsiteX6" fmla="*/ 78183 w 86601"/>
                <a:gd name="connsiteY6" fmla="*/ 16837 h 16837"/>
                <a:gd name="connsiteX7" fmla="*/ 31673 w 86601"/>
                <a:gd name="connsiteY7" fmla="*/ 16837 h 16837"/>
                <a:gd name="connsiteX8" fmla="*/ 8419 w 86601"/>
                <a:gd name="connsiteY8" fmla="*/ 16837 h 16837"/>
                <a:gd name="connsiteX9" fmla="*/ 0 w 86601"/>
                <a:gd name="connsiteY9" fmla="*/ 8419 h 16837"/>
                <a:gd name="connsiteX10" fmla="*/ 8419 w 86601"/>
                <a:gd name="connsiteY10" fmla="*/ 0 h 16837"/>
                <a:gd name="connsiteX11" fmla="*/ 31673 w 86601"/>
                <a:gd name="connsiteY11" fmla="*/ 0 h 16837"/>
                <a:gd name="connsiteX12" fmla="*/ 40092 w 86601"/>
                <a:gd name="connsiteY12" fmla="*/ 8419 h 16837"/>
                <a:gd name="connsiteX13" fmla="*/ 31673 w 86601"/>
                <a:gd name="connsiteY13"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601" h="16837">
                  <a:moveTo>
                    <a:pt x="78183" y="16837"/>
                  </a:moveTo>
                  <a:lnTo>
                    <a:pt x="54929" y="16837"/>
                  </a:lnTo>
                  <a:cubicBezTo>
                    <a:pt x="50261" y="16837"/>
                    <a:pt x="46510" y="13086"/>
                    <a:pt x="46510" y="8419"/>
                  </a:cubicBezTo>
                  <a:cubicBezTo>
                    <a:pt x="46510" y="3751"/>
                    <a:pt x="50261" y="0"/>
                    <a:pt x="54929" y="0"/>
                  </a:cubicBezTo>
                  <a:lnTo>
                    <a:pt x="78183" y="0"/>
                  </a:lnTo>
                  <a:cubicBezTo>
                    <a:pt x="82851" y="0"/>
                    <a:pt x="86602" y="3751"/>
                    <a:pt x="86602" y="8419"/>
                  </a:cubicBezTo>
                  <a:cubicBezTo>
                    <a:pt x="86602" y="13086"/>
                    <a:pt x="82851" y="16837"/>
                    <a:pt x="78183" y="16837"/>
                  </a:cubicBezTo>
                  <a:close/>
                  <a:moveTo>
                    <a:pt x="31673" y="16837"/>
                  </a:moveTo>
                  <a:lnTo>
                    <a:pt x="8419" y="16837"/>
                  </a:lnTo>
                  <a:cubicBezTo>
                    <a:pt x="3751" y="16837"/>
                    <a:pt x="0" y="13086"/>
                    <a:pt x="0" y="8419"/>
                  </a:cubicBezTo>
                  <a:cubicBezTo>
                    <a:pt x="0" y="3751"/>
                    <a:pt x="3751" y="0"/>
                    <a:pt x="8419" y="0"/>
                  </a:cubicBezTo>
                  <a:lnTo>
                    <a:pt x="31673" y="0"/>
                  </a:lnTo>
                  <a:cubicBezTo>
                    <a:pt x="36341" y="0"/>
                    <a:pt x="40092" y="3751"/>
                    <a:pt x="40092" y="8419"/>
                  </a:cubicBezTo>
                  <a:cubicBezTo>
                    <a:pt x="40092" y="13086"/>
                    <a:pt x="36341" y="16837"/>
                    <a:pt x="31673" y="16837"/>
                  </a:cubicBezTo>
                  <a:close/>
                </a:path>
              </a:pathLst>
            </a:custGeom>
            <a:grpFill/>
            <a:ln w="8334" cap="flat">
              <a:noFill/>
              <a:prstDash val="solid"/>
              <a:miter/>
            </a:ln>
          </p:spPr>
          <p:txBody>
            <a:bodyPr rtlCol="0" anchor="ctr"/>
            <a:lstStyle/>
            <a:p>
              <a:endParaRPr lang="en-US"/>
            </a:p>
          </p:txBody>
        </p:sp>
        <p:sp>
          <p:nvSpPr>
            <p:cNvPr id="1982" name="Forma libre: forma 1981">
              <a:extLst>
                <a:ext uri="{FF2B5EF4-FFF2-40B4-BE49-F238E27FC236}">
                  <a16:creationId xmlns:a16="http://schemas.microsoft.com/office/drawing/2014/main" id="{0136F5D0-CEF1-437A-B072-A01948EDF80D}"/>
                </a:ext>
              </a:extLst>
            </p:cNvPr>
            <p:cNvSpPr/>
            <p:nvPr/>
          </p:nvSpPr>
          <p:spPr>
            <a:xfrm>
              <a:off x="7528891" y="5343034"/>
              <a:ext cx="30256" cy="16837"/>
            </a:xfrm>
            <a:custGeom>
              <a:avLst/>
              <a:gdLst>
                <a:gd name="connsiteX0" fmla="*/ 21838 w 30256"/>
                <a:gd name="connsiteY0" fmla="*/ 16837 h 16837"/>
                <a:gd name="connsiteX1" fmla="*/ 8419 w 30256"/>
                <a:gd name="connsiteY1" fmla="*/ 16837 h 16837"/>
                <a:gd name="connsiteX2" fmla="*/ 0 w 30256"/>
                <a:gd name="connsiteY2" fmla="*/ 8419 h 16837"/>
                <a:gd name="connsiteX3" fmla="*/ 8419 w 30256"/>
                <a:gd name="connsiteY3" fmla="*/ 0 h 16837"/>
                <a:gd name="connsiteX4" fmla="*/ 21838 w 30256"/>
                <a:gd name="connsiteY4" fmla="*/ 0 h 16837"/>
                <a:gd name="connsiteX5" fmla="*/ 30257 w 30256"/>
                <a:gd name="connsiteY5" fmla="*/ 8419 h 16837"/>
                <a:gd name="connsiteX6" fmla="*/ 21838 w 30256"/>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7">
                  <a:moveTo>
                    <a:pt x="21838" y="16837"/>
                  </a:moveTo>
                  <a:lnTo>
                    <a:pt x="8419" y="16837"/>
                  </a:lnTo>
                  <a:cubicBezTo>
                    <a:pt x="3751" y="16837"/>
                    <a:pt x="0" y="13086"/>
                    <a:pt x="0" y="8419"/>
                  </a:cubicBezTo>
                  <a:cubicBezTo>
                    <a:pt x="0" y="3751"/>
                    <a:pt x="3751" y="0"/>
                    <a:pt x="8419" y="0"/>
                  </a:cubicBezTo>
                  <a:lnTo>
                    <a:pt x="21838" y="0"/>
                  </a:lnTo>
                  <a:cubicBezTo>
                    <a:pt x="26506" y="0"/>
                    <a:pt x="30257" y="3751"/>
                    <a:pt x="30257" y="8419"/>
                  </a:cubicBezTo>
                  <a:cubicBezTo>
                    <a:pt x="30257" y="13086"/>
                    <a:pt x="26422" y="16837"/>
                    <a:pt x="21838" y="16837"/>
                  </a:cubicBezTo>
                  <a:close/>
                </a:path>
              </a:pathLst>
            </a:custGeom>
            <a:grpFill/>
            <a:ln w="8334" cap="flat">
              <a:noFill/>
              <a:prstDash val="solid"/>
              <a:miter/>
            </a:ln>
          </p:spPr>
          <p:txBody>
            <a:bodyPr rtlCol="0" anchor="ctr"/>
            <a:lstStyle/>
            <a:p>
              <a:endParaRPr lang="en-US"/>
            </a:p>
          </p:txBody>
        </p:sp>
        <p:sp>
          <p:nvSpPr>
            <p:cNvPr id="1983" name="Forma libre: forma 1982">
              <a:extLst>
                <a:ext uri="{FF2B5EF4-FFF2-40B4-BE49-F238E27FC236}">
                  <a16:creationId xmlns:a16="http://schemas.microsoft.com/office/drawing/2014/main" id="{8CE7B659-1803-42DA-8F23-50C4BB4F7667}"/>
                </a:ext>
              </a:extLst>
            </p:cNvPr>
            <p:cNvSpPr/>
            <p:nvPr/>
          </p:nvSpPr>
          <p:spPr>
            <a:xfrm>
              <a:off x="7703679" y="5429636"/>
              <a:ext cx="30256" cy="16836"/>
            </a:xfrm>
            <a:custGeom>
              <a:avLst/>
              <a:gdLst>
                <a:gd name="connsiteX0" fmla="*/ 21838 w 30256"/>
                <a:gd name="connsiteY0" fmla="*/ 16837 h 16836"/>
                <a:gd name="connsiteX1" fmla="*/ 8419 w 30256"/>
                <a:gd name="connsiteY1" fmla="*/ 16837 h 16836"/>
                <a:gd name="connsiteX2" fmla="*/ 0 w 30256"/>
                <a:gd name="connsiteY2" fmla="*/ 8418 h 16836"/>
                <a:gd name="connsiteX3" fmla="*/ 8419 w 30256"/>
                <a:gd name="connsiteY3" fmla="*/ 0 h 16836"/>
                <a:gd name="connsiteX4" fmla="*/ 21838 w 30256"/>
                <a:gd name="connsiteY4" fmla="*/ 0 h 16836"/>
                <a:gd name="connsiteX5" fmla="*/ 30257 w 30256"/>
                <a:gd name="connsiteY5" fmla="*/ 8418 h 16836"/>
                <a:gd name="connsiteX6" fmla="*/ 21838 w 30256"/>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6">
                  <a:moveTo>
                    <a:pt x="21838" y="16837"/>
                  </a:moveTo>
                  <a:lnTo>
                    <a:pt x="8419" y="16837"/>
                  </a:lnTo>
                  <a:cubicBezTo>
                    <a:pt x="3751" y="16837"/>
                    <a:pt x="0" y="13086"/>
                    <a:pt x="0" y="8418"/>
                  </a:cubicBezTo>
                  <a:cubicBezTo>
                    <a:pt x="0" y="3751"/>
                    <a:pt x="3751" y="0"/>
                    <a:pt x="8419" y="0"/>
                  </a:cubicBezTo>
                  <a:lnTo>
                    <a:pt x="21838" y="0"/>
                  </a:lnTo>
                  <a:cubicBezTo>
                    <a:pt x="26506" y="0"/>
                    <a:pt x="30257" y="3751"/>
                    <a:pt x="30257" y="8418"/>
                  </a:cubicBezTo>
                  <a:cubicBezTo>
                    <a:pt x="30257" y="13086"/>
                    <a:pt x="26422" y="16837"/>
                    <a:pt x="21838" y="16837"/>
                  </a:cubicBezTo>
                  <a:close/>
                </a:path>
              </a:pathLst>
            </a:custGeom>
            <a:grpFill/>
            <a:ln w="8334" cap="flat">
              <a:noFill/>
              <a:prstDash val="solid"/>
              <a:miter/>
            </a:ln>
          </p:spPr>
          <p:txBody>
            <a:bodyPr rtlCol="0" anchor="ctr"/>
            <a:lstStyle/>
            <a:p>
              <a:endParaRPr lang="en-US"/>
            </a:p>
          </p:txBody>
        </p:sp>
        <p:sp>
          <p:nvSpPr>
            <p:cNvPr id="1984" name="Forma libre: forma 1983">
              <a:extLst>
                <a:ext uri="{FF2B5EF4-FFF2-40B4-BE49-F238E27FC236}">
                  <a16:creationId xmlns:a16="http://schemas.microsoft.com/office/drawing/2014/main" id="{8BFF5A7D-5B6D-45DB-97F1-9FE76F32FE00}"/>
                </a:ext>
              </a:extLst>
            </p:cNvPr>
            <p:cNvSpPr/>
            <p:nvPr/>
          </p:nvSpPr>
          <p:spPr>
            <a:xfrm>
              <a:off x="7606408" y="5429636"/>
              <a:ext cx="89769" cy="16836"/>
            </a:xfrm>
            <a:custGeom>
              <a:avLst/>
              <a:gdLst>
                <a:gd name="connsiteX0" fmla="*/ 81351 w 89769"/>
                <a:gd name="connsiteY0" fmla="*/ 16837 h 16836"/>
                <a:gd name="connsiteX1" fmla="*/ 57012 w 89769"/>
                <a:gd name="connsiteY1" fmla="*/ 16837 h 16836"/>
                <a:gd name="connsiteX2" fmla="*/ 48594 w 89769"/>
                <a:gd name="connsiteY2" fmla="*/ 8418 h 16836"/>
                <a:gd name="connsiteX3" fmla="*/ 57012 w 89769"/>
                <a:gd name="connsiteY3" fmla="*/ 0 h 16836"/>
                <a:gd name="connsiteX4" fmla="*/ 81351 w 89769"/>
                <a:gd name="connsiteY4" fmla="*/ 0 h 16836"/>
                <a:gd name="connsiteX5" fmla="*/ 89769 w 89769"/>
                <a:gd name="connsiteY5" fmla="*/ 8418 h 16836"/>
                <a:gd name="connsiteX6" fmla="*/ 81351 w 89769"/>
                <a:gd name="connsiteY6" fmla="*/ 16837 h 16836"/>
                <a:gd name="connsiteX7" fmla="*/ 32757 w 89769"/>
                <a:gd name="connsiteY7" fmla="*/ 16837 h 16836"/>
                <a:gd name="connsiteX8" fmla="*/ 8418 w 89769"/>
                <a:gd name="connsiteY8" fmla="*/ 16837 h 16836"/>
                <a:gd name="connsiteX9" fmla="*/ 0 w 89769"/>
                <a:gd name="connsiteY9" fmla="*/ 8418 h 16836"/>
                <a:gd name="connsiteX10" fmla="*/ 8418 w 89769"/>
                <a:gd name="connsiteY10" fmla="*/ 0 h 16836"/>
                <a:gd name="connsiteX11" fmla="*/ 32757 w 89769"/>
                <a:gd name="connsiteY11" fmla="*/ 0 h 16836"/>
                <a:gd name="connsiteX12" fmla="*/ 41176 w 89769"/>
                <a:gd name="connsiteY12" fmla="*/ 8418 h 16836"/>
                <a:gd name="connsiteX13" fmla="*/ 32757 w 89769"/>
                <a:gd name="connsiteY13"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769" h="16836">
                  <a:moveTo>
                    <a:pt x="81351" y="16837"/>
                  </a:moveTo>
                  <a:lnTo>
                    <a:pt x="57012" y="16837"/>
                  </a:lnTo>
                  <a:cubicBezTo>
                    <a:pt x="52345" y="16837"/>
                    <a:pt x="48594" y="13086"/>
                    <a:pt x="48594" y="8418"/>
                  </a:cubicBezTo>
                  <a:cubicBezTo>
                    <a:pt x="48594" y="3751"/>
                    <a:pt x="52345" y="0"/>
                    <a:pt x="57012" y="0"/>
                  </a:cubicBezTo>
                  <a:lnTo>
                    <a:pt x="81351" y="0"/>
                  </a:lnTo>
                  <a:cubicBezTo>
                    <a:pt x="86019" y="0"/>
                    <a:pt x="89769" y="3751"/>
                    <a:pt x="89769" y="8418"/>
                  </a:cubicBezTo>
                  <a:cubicBezTo>
                    <a:pt x="89769" y="13086"/>
                    <a:pt x="86019" y="16837"/>
                    <a:pt x="81351" y="16837"/>
                  </a:cubicBezTo>
                  <a:close/>
                  <a:moveTo>
                    <a:pt x="32757" y="16837"/>
                  </a:moveTo>
                  <a:lnTo>
                    <a:pt x="8418" y="16837"/>
                  </a:lnTo>
                  <a:cubicBezTo>
                    <a:pt x="3751" y="16837"/>
                    <a:pt x="0" y="13086"/>
                    <a:pt x="0" y="8418"/>
                  </a:cubicBezTo>
                  <a:cubicBezTo>
                    <a:pt x="0" y="3751"/>
                    <a:pt x="3751" y="0"/>
                    <a:pt x="8418" y="0"/>
                  </a:cubicBezTo>
                  <a:lnTo>
                    <a:pt x="32757" y="0"/>
                  </a:lnTo>
                  <a:cubicBezTo>
                    <a:pt x="37425" y="0"/>
                    <a:pt x="41176" y="3751"/>
                    <a:pt x="41176" y="8418"/>
                  </a:cubicBezTo>
                  <a:cubicBezTo>
                    <a:pt x="41176" y="13086"/>
                    <a:pt x="37341" y="16837"/>
                    <a:pt x="32757" y="16837"/>
                  </a:cubicBezTo>
                  <a:close/>
                </a:path>
              </a:pathLst>
            </a:custGeom>
            <a:grpFill/>
            <a:ln w="8334" cap="flat">
              <a:noFill/>
              <a:prstDash val="solid"/>
              <a:miter/>
            </a:ln>
          </p:spPr>
          <p:txBody>
            <a:bodyPr rtlCol="0" anchor="ctr"/>
            <a:lstStyle/>
            <a:p>
              <a:endParaRPr lang="en-US"/>
            </a:p>
          </p:txBody>
        </p:sp>
        <p:sp>
          <p:nvSpPr>
            <p:cNvPr id="1985" name="Forma libre: forma 1984">
              <a:extLst>
                <a:ext uri="{FF2B5EF4-FFF2-40B4-BE49-F238E27FC236}">
                  <a16:creationId xmlns:a16="http://schemas.microsoft.com/office/drawing/2014/main" id="{9B1C56A9-98D5-401B-8D3D-1EF5BF4068CD}"/>
                </a:ext>
              </a:extLst>
            </p:cNvPr>
            <p:cNvSpPr/>
            <p:nvPr/>
          </p:nvSpPr>
          <p:spPr>
            <a:xfrm>
              <a:off x="7568650" y="5429636"/>
              <a:ext cx="30256" cy="16836"/>
            </a:xfrm>
            <a:custGeom>
              <a:avLst/>
              <a:gdLst>
                <a:gd name="connsiteX0" fmla="*/ 21838 w 30256"/>
                <a:gd name="connsiteY0" fmla="*/ 16837 h 16836"/>
                <a:gd name="connsiteX1" fmla="*/ 8418 w 30256"/>
                <a:gd name="connsiteY1" fmla="*/ 16837 h 16836"/>
                <a:gd name="connsiteX2" fmla="*/ 0 w 30256"/>
                <a:gd name="connsiteY2" fmla="*/ 8418 h 16836"/>
                <a:gd name="connsiteX3" fmla="*/ 8418 w 30256"/>
                <a:gd name="connsiteY3" fmla="*/ 0 h 16836"/>
                <a:gd name="connsiteX4" fmla="*/ 21838 w 30256"/>
                <a:gd name="connsiteY4" fmla="*/ 0 h 16836"/>
                <a:gd name="connsiteX5" fmla="*/ 30257 w 30256"/>
                <a:gd name="connsiteY5" fmla="*/ 8418 h 16836"/>
                <a:gd name="connsiteX6" fmla="*/ 21838 w 30256"/>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56" h="16836">
                  <a:moveTo>
                    <a:pt x="21838" y="16837"/>
                  </a:moveTo>
                  <a:lnTo>
                    <a:pt x="8418" y="16837"/>
                  </a:lnTo>
                  <a:cubicBezTo>
                    <a:pt x="3751" y="16837"/>
                    <a:pt x="0" y="13086"/>
                    <a:pt x="0" y="8418"/>
                  </a:cubicBezTo>
                  <a:cubicBezTo>
                    <a:pt x="0" y="3751"/>
                    <a:pt x="3751" y="0"/>
                    <a:pt x="8418" y="0"/>
                  </a:cubicBezTo>
                  <a:lnTo>
                    <a:pt x="21838" y="0"/>
                  </a:lnTo>
                  <a:cubicBezTo>
                    <a:pt x="26506" y="0"/>
                    <a:pt x="30257" y="3751"/>
                    <a:pt x="30257" y="8418"/>
                  </a:cubicBezTo>
                  <a:cubicBezTo>
                    <a:pt x="30257" y="13086"/>
                    <a:pt x="26506" y="16837"/>
                    <a:pt x="21838" y="16837"/>
                  </a:cubicBezTo>
                  <a:close/>
                </a:path>
              </a:pathLst>
            </a:custGeom>
            <a:grpFill/>
            <a:ln w="8334" cap="flat">
              <a:noFill/>
              <a:prstDash val="solid"/>
              <a:miter/>
            </a:ln>
          </p:spPr>
          <p:txBody>
            <a:bodyPr rtlCol="0" anchor="ctr"/>
            <a:lstStyle/>
            <a:p>
              <a:endParaRPr lang="en-US"/>
            </a:p>
          </p:txBody>
        </p:sp>
      </p:grpSp>
      <p:grpSp>
        <p:nvGrpSpPr>
          <p:cNvPr id="1986" name="Gráfico 5">
            <a:extLst>
              <a:ext uri="{FF2B5EF4-FFF2-40B4-BE49-F238E27FC236}">
                <a16:creationId xmlns:a16="http://schemas.microsoft.com/office/drawing/2014/main" id="{23D5DD22-9E65-44B0-98A9-B1F0DFCCAE7C}"/>
              </a:ext>
            </a:extLst>
          </p:cNvPr>
          <p:cNvGrpSpPr/>
          <p:nvPr/>
        </p:nvGrpSpPr>
        <p:grpSpPr>
          <a:xfrm>
            <a:off x="6191688" y="3148896"/>
            <a:ext cx="520945" cy="339156"/>
            <a:chOff x="6191688" y="3148896"/>
            <a:chExt cx="520945" cy="339156"/>
          </a:xfrm>
          <a:solidFill>
            <a:srgbClr val="000000"/>
          </a:solidFill>
        </p:grpSpPr>
        <p:sp>
          <p:nvSpPr>
            <p:cNvPr id="1987" name="Forma libre: forma 1986">
              <a:extLst>
                <a:ext uri="{FF2B5EF4-FFF2-40B4-BE49-F238E27FC236}">
                  <a16:creationId xmlns:a16="http://schemas.microsoft.com/office/drawing/2014/main" id="{57A09831-0364-494D-A5E7-9933E7D26A86}"/>
                </a:ext>
              </a:extLst>
            </p:cNvPr>
            <p:cNvSpPr/>
            <p:nvPr/>
          </p:nvSpPr>
          <p:spPr>
            <a:xfrm>
              <a:off x="6412485" y="3157064"/>
              <a:ext cx="85851" cy="154866"/>
            </a:xfrm>
            <a:custGeom>
              <a:avLst/>
              <a:gdLst>
                <a:gd name="connsiteX0" fmla="*/ 42926 w 85851"/>
                <a:gd name="connsiteY0" fmla="*/ 154867 h 154866"/>
                <a:gd name="connsiteX1" fmla="*/ 0 w 85851"/>
                <a:gd name="connsiteY1" fmla="*/ 111941 h 154866"/>
                <a:gd name="connsiteX2" fmla="*/ 8418 w 85851"/>
                <a:gd name="connsiteY2" fmla="*/ 103522 h 154866"/>
                <a:gd name="connsiteX3" fmla="*/ 16837 w 85851"/>
                <a:gd name="connsiteY3" fmla="*/ 111941 h 154866"/>
                <a:gd name="connsiteX4" fmla="*/ 42926 w 85851"/>
                <a:gd name="connsiteY4" fmla="*/ 138030 h 154866"/>
                <a:gd name="connsiteX5" fmla="*/ 69015 w 85851"/>
                <a:gd name="connsiteY5" fmla="*/ 111941 h 154866"/>
                <a:gd name="connsiteX6" fmla="*/ 42926 w 85851"/>
                <a:gd name="connsiteY6" fmla="*/ 85852 h 154866"/>
                <a:gd name="connsiteX7" fmla="*/ 0 w 85851"/>
                <a:gd name="connsiteY7" fmla="*/ 42926 h 154866"/>
                <a:gd name="connsiteX8" fmla="*/ 42926 w 85851"/>
                <a:gd name="connsiteY8" fmla="*/ 0 h 154866"/>
                <a:gd name="connsiteX9" fmla="*/ 85852 w 85851"/>
                <a:gd name="connsiteY9" fmla="*/ 42926 h 154866"/>
                <a:gd name="connsiteX10" fmla="*/ 77433 w 85851"/>
                <a:gd name="connsiteY10" fmla="*/ 51344 h 154866"/>
                <a:gd name="connsiteX11" fmla="*/ 69015 w 85851"/>
                <a:gd name="connsiteY11" fmla="*/ 42926 h 154866"/>
                <a:gd name="connsiteX12" fmla="*/ 42926 w 85851"/>
                <a:gd name="connsiteY12" fmla="*/ 16837 h 154866"/>
                <a:gd name="connsiteX13" fmla="*/ 16837 w 85851"/>
                <a:gd name="connsiteY13" fmla="*/ 42926 h 154866"/>
                <a:gd name="connsiteX14" fmla="*/ 42926 w 85851"/>
                <a:gd name="connsiteY14" fmla="*/ 69015 h 154866"/>
                <a:gd name="connsiteX15" fmla="*/ 85852 w 85851"/>
                <a:gd name="connsiteY15" fmla="*/ 111857 h 154866"/>
                <a:gd name="connsiteX16" fmla="*/ 42926 w 85851"/>
                <a:gd name="connsiteY16" fmla="*/ 154867 h 15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851" h="154866">
                  <a:moveTo>
                    <a:pt x="42926" y="154867"/>
                  </a:moveTo>
                  <a:cubicBezTo>
                    <a:pt x="19254" y="154867"/>
                    <a:pt x="0" y="135612"/>
                    <a:pt x="0" y="111941"/>
                  </a:cubicBezTo>
                  <a:cubicBezTo>
                    <a:pt x="0" y="107273"/>
                    <a:pt x="3751" y="103522"/>
                    <a:pt x="8418" y="103522"/>
                  </a:cubicBezTo>
                  <a:cubicBezTo>
                    <a:pt x="13086" y="103522"/>
                    <a:pt x="16837" y="107273"/>
                    <a:pt x="16837" y="111941"/>
                  </a:cubicBezTo>
                  <a:cubicBezTo>
                    <a:pt x="16837" y="126361"/>
                    <a:pt x="28589" y="138030"/>
                    <a:pt x="42926" y="138030"/>
                  </a:cubicBezTo>
                  <a:cubicBezTo>
                    <a:pt x="57346" y="138030"/>
                    <a:pt x="69015" y="126277"/>
                    <a:pt x="69015" y="111941"/>
                  </a:cubicBezTo>
                  <a:cubicBezTo>
                    <a:pt x="69015" y="97521"/>
                    <a:pt x="57262" y="85852"/>
                    <a:pt x="42926" y="85852"/>
                  </a:cubicBezTo>
                  <a:cubicBezTo>
                    <a:pt x="19254" y="85852"/>
                    <a:pt x="0" y="66598"/>
                    <a:pt x="0" y="42926"/>
                  </a:cubicBezTo>
                  <a:cubicBezTo>
                    <a:pt x="0" y="19254"/>
                    <a:pt x="19254" y="0"/>
                    <a:pt x="42926" y="0"/>
                  </a:cubicBezTo>
                  <a:cubicBezTo>
                    <a:pt x="66598" y="0"/>
                    <a:pt x="85852" y="19254"/>
                    <a:pt x="85852" y="42926"/>
                  </a:cubicBezTo>
                  <a:cubicBezTo>
                    <a:pt x="85852" y="47594"/>
                    <a:pt x="82101" y="51344"/>
                    <a:pt x="77433" y="51344"/>
                  </a:cubicBezTo>
                  <a:cubicBezTo>
                    <a:pt x="72766" y="51344"/>
                    <a:pt x="69015" y="47594"/>
                    <a:pt x="69015" y="42926"/>
                  </a:cubicBezTo>
                  <a:cubicBezTo>
                    <a:pt x="69015" y="28506"/>
                    <a:pt x="57262" y="16837"/>
                    <a:pt x="42926" y="16837"/>
                  </a:cubicBezTo>
                  <a:cubicBezTo>
                    <a:pt x="28506" y="16837"/>
                    <a:pt x="16837" y="28590"/>
                    <a:pt x="16837" y="42926"/>
                  </a:cubicBezTo>
                  <a:cubicBezTo>
                    <a:pt x="16837" y="57346"/>
                    <a:pt x="28589" y="69015"/>
                    <a:pt x="42926" y="69015"/>
                  </a:cubicBezTo>
                  <a:cubicBezTo>
                    <a:pt x="66598" y="69015"/>
                    <a:pt x="85852" y="88269"/>
                    <a:pt x="85852" y="111857"/>
                  </a:cubicBezTo>
                  <a:cubicBezTo>
                    <a:pt x="85852" y="135446"/>
                    <a:pt x="66598" y="154867"/>
                    <a:pt x="42926" y="154867"/>
                  </a:cubicBezTo>
                  <a:close/>
                </a:path>
              </a:pathLst>
            </a:custGeom>
            <a:grpFill/>
            <a:ln w="8334" cap="flat">
              <a:noFill/>
              <a:prstDash val="solid"/>
              <a:miter/>
            </a:ln>
          </p:spPr>
          <p:txBody>
            <a:bodyPr rtlCol="0" anchor="ctr"/>
            <a:lstStyle/>
            <a:p>
              <a:endParaRPr lang="en-US"/>
            </a:p>
          </p:txBody>
        </p:sp>
        <p:sp>
          <p:nvSpPr>
            <p:cNvPr id="1988" name="Forma libre: forma 1987">
              <a:extLst>
                <a:ext uri="{FF2B5EF4-FFF2-40B4-BE49-F238E27FC236}">
                  <a16:creationId xmlns:a16="http://schemas.microsoft.com/office/drawing/2014/main" id="{DD017615-D2C4-46CC-B424-47AB8FF679D1}"/>
                </a:ext>
              </a:extLst>
            </p:cNvPr>
            <p:cNvSpPr/>
            <p:nvPr/>
          </p:nvSpPr>
          <p:spPr>
            <a:xfrm>
              <a:off x="6300153" y="3302142"/>
              <a:ext cx="304147" cy="185909"/>
            </a:xfrm>
            <a:custGeom>
              <a:avLst/>
              <a:gdLst>
                <a:gd name="connsiteX0" fmla="*/ 295704 w 304147"/>
                <a:gd name="connsiteY0" fmla="*/ 185910 h 185909"/>
                <a:gd name="connsiteX1" fmla="*/ 8393 w 304147"/>
                <a:gd name="connsiteY1" fmla="*/ 185910 h 185909"/>
                <a:gd name="connsiteX2" fmla="*/ 1225 w 304147"/>
                <a:gd name="connsiteY2" fmla="*/ 181909 h 185909"/>
                <a:gd name="connsiteX3" fmla="*/ 975 w 304147"/>
                <a:gd name="connsiteY3" fmla="*/ 173657 h 185909"/>
                <a:gd name="connsiteX4" fmla="*/ 88827 w 304147"/>
                <a:gd name="connsiteY4" fmla="*/ 4537 h 185909"/>
                <a:gd name="connsiteX5" fmla="*/ 100162 w 304147"/>
                <a:gd name="connsiteY5" fmla="*/ 953 h 185909"/>
                <a:gd name="connsiteX6" fmla="*/ 103747 w 304147"/>
                <a:gd name="connsiteY6" fmla="*/ 12289 h 185909"/>
                <a:gd name="connsiteX7" fmla="*/ 22229 w 304147"/>
                <a:gd name="connsiteY7" fmla="*/ 169156 h 185909"/>
                <a:gd name="connsiteX8" fmla="*/ 281952 w 304147"/>
                <a:gd name="connsiteY8" fmla="*/ 169156 h 185909"/>
                <a:gd name="connsiteX9" fmla="*/ 200851 w 304147"/>
                <a:gd name="connsiteY9" fmla="*/ 12289 h 185909"/>
                <a:gd name="connsiteX10" fmla="*/ 204435 w 304147"/>
                <a:gd name="connsiteY10" fmla="*/ 953 h 185909"/>
                <a:gd name="connsiteX11" fmla="*/ 215771 w 304147"/>
                <a:gd name="connsiteY11" fmla="*/ 4537 h 185909"/>
                <a:gd name="connsiteX12" fmla="*/ 303206 w 304147"/>
                <a:gd name="connsiteY12" fmla="*/ 173657 h 185909"/>
                <a:gd name="connsiteX13" fmla="*/ 302956 w 304147"/>
                <a:gd name="connsiteY13" fmla="*/ 181909 h 185909"/>
                <a:gd name="connsiteX14" fmla="*/ 295704 w 304147"/>
                <a:gd name="connsiteY14" fmla="*/ 185910 h 18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147" h="185909">
                  <a:moveTo>
                    <a:pt x="295704" y="185910"/>
                  </a:moveTo>
                  <a:lnTo>
                    <a:pt x="8393" y="185910"/>
                  </a:lnTo>
                  <a:cubicBezTo>
                    <a:pt x="5475" y="185910"/>
                    <a:pt x="2725" y="184409"/>
                    <a:pt x="1225" y="181909"/>
                  </a:cubicBezTo>
                  <a:cubicBezTo>
                    <a:pt x="-276" y="179408"/>
                    <a:pt x="-442" y="176324"/>
                    <a:pt x="975" y="173657"/>
                  </a:cubicBezTo>
                  <a:lnTo>
                    <a:pt x="88827" y="4537"/>
                  </a:lnTo>
                  <a:cubicBezTo>
                    <a:pt x="90994" y="453"/>
                    <a:pt x="95995" y="-1214"/>
                    <a:pt x="100162" y="953"/>
                  </a:cubicBezTo>
                  <a:cubicBezTo>
                    <a:pt x="104247" y="3121"/>
                    <a:pt x="105914" y="8122"/>
                    <a:pt x="103747" y="12289"/>
                  </a:cubicBezTo>
                  <a:lnTo>
                    <a:pt x="22229" y="169156"/>
                  </a:lnTo>
                  <a:lnTo>
                    <a:pt x="281952" y="169156"/>
                  </a:lnTo>
                  <a:lnTo>
                    <a:pt x="200851" y="12289"/>
                  </a:lnTo>
                  <a:cubicBezTo>
                    <a:pt x="198684" y="8205"/>
                    <a:pt x="200351" y="3121"/>
                    <a:pt x="204435" y="953"/>
                  </a:cubicBezTo>
                  <a:cubicBezTo>
                    <a:pt x="208519" y="-1214"/>
                    <a:pt x="213604" y="453"/>
                    <a:pt x="215771" y="4537"/>
                  </a:cubicBezTo>
                  <a:lnTo>
                    <a:pt x="303206" y="173657"/>
                  </a:lnTo>
                  <a:cubicBezTo>
                    <a:pt x="304540" y="176241"/>
                    <a:pt x="304456" y="179408"/>
                    <a:pt x="302956" y="181909"/>
                  </a:cubicBezTo>
                  <a:cubicBezTo>
                    <a:pt x="301289" y="184409"/>
                    <a:pt x="298622" y="185910"/>
                    <a:pt x="295704" y="185910"/>
                  </a:cubicBezTo>
                  <a:close/>
                </a:path>
              </a:pathLst>
            </a:custGeom>
            <a:grpFill/>
            <a:ln w="8334" cap="flat">
              <a:noFill/>
              <a:prstDash val="solid"/>
              <a:miter/>
            </a:ln>
          </p:spPr>
          <p:txBody>
            <a:bodyPr rtlCol="0" anchor="ctr"/>
            <a:lstStyle/>
            <a:p>
              <a:endParaRPr lang="en-US"/>
            </a:p>
          </p:txBody>
        </p:sp>
        <p:sp>
          <p:nvSpPr>
            <p:cNvPr id="1989" name="Forma libre: forma 1988">
              <a:extLst>
                <a:ext uri="{FF2B5EF4-FFF2-40B4-BE49-F238E27FC236}">
                  <a16:creationId xmlns:a16="http://schemas.microsoft.com/office/drawing/2014/main" id="{1C7BC21D-3230-4F98-BA8A-2648D272EA95}"/>
                </a:ext>
              </a:extLst>
            </p:cNvPr>
            <p:cNvSpPr/>
            <p:nvPr/>
          </p:nvSpPr>
          <p:spPr>
            <a:xfrm>
              <a:off x="6531906" y="3295511"/>
              <a:ext cx="162830" cy="192541"/>
            </a:xfrm>
            <a:custGeom>
              <a:avLst/>
              <a:gdLst>
                <a:gd name="connsiteX0" fmla="*/ 154387 w 162830"/>
                <a:gd name="connsiteY0" fmla="*/ 192541 h 192541"/>
                <a:gd name="connsiteX1" fmla="*/ 63951 w 162830"/>
                <a:gd name="connsiteY1" fmla="*/ 192541 h 192541"/>
                <a:gd name="connsiteX2" fmla="*/ 56533 w 162830"/>
                <a:gd name="connsiteY2" fmla="*/ 188040 h 192541"/>
                <a:gd name="connsiteX3" fmla="*/ 938 w 162830"/>
                <a:gd name="connsiteY3" fmla="*/ 80684 h 192541"/>
                <a:gd name="connsiteX4" fmla="*/ 938 w 162830"/>
                <a:gd name="connsiteY4" fmla="*/ 72932 h 192541"/>
                <a:gd name="connsiteX5" fmla="*/ 31861 w 162830"/>
                <a:gd name="connsiteY5" fmla="*/ 13253 h 192541"/>
                <a:gd name="connsiteX6" fmla="*/ 53616 w 162830"/>
                <a:gd name="connsiteY6" fmla="*/ 0 h 192541"/>
                <a:gd name="connsiteX7" fmla="*/ 75370 w 162830"/>
                <a:gd name="connsiteY7" fmla="*/ 13253 h 192541"/>
                <a:gd name="connsiteX8" fmla="*/ 161889 w 162830"/>
                <a:gd name="connsiteY8" fmla="*/ 180205 h 192541"/>
                <a:gd name="connsiteX9" fmla="*/ 161639 w 162830"/>
                <a:gd name="connsiteY9" fmla="*/ 188457 h 192541"/>
                <a:gd name="connsiteX10" fmla="*/ 154387 w 162830"/>
                <a:gd name="connsiteY10" fmla="*/ 192541 h 192541"/>
                <a:gd name="connsiteX11" fmla="*/ 69036 w 162830"/>
                <a:gd name="connsiteY11" fmla="*/ 175788 h 192541"/>
                <a:gd name="connsiteX12" fmla="*/ 140634 w 162830"/>
                <a:gd name="connsiteY12" fmla="*/ 175788 h 192541"/>
                <a:gd name="connsiteX13" fmla="*/ 60450 w 162830"/>
                <a:gd name="connsiteY13" fmla="*/ 21088 h 192541"/>
                <a:gd name="connsiteX14" fmla="*/ 53532 w 162830"/>
                <a:gd name="connsiteY14" fmla="*/ 16920 h 192541"/>
                <a:gd name="connsiteX15" fmla="*/ 46614 w 162830"/>
                <a:gd name="connsiteY15" fmla="*/ 21088 h 192541"/>
                <a:gd name="connsiteX16" fmla="*/ 17691 w 162830"/>
                <a:gd name="connsiteY16" fmla="*/ 76850 h 192541"/>
                <a:gd name="connsiteX17" fmla="*/ 69036 w 162830"/>
                <a:gd name="connsiteY17" fmla="*/ 175788 h 1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830" h="192541">
                  <a:moveTo>
                    <a:pt x="154387" y="192541"/>
                  </a:moveTo>
                  <a:lnTo>
                    <a:pt x="63951" y="192541"/>
                  </a:lnTo>
                  <a:cubicBezTo>
                    <a:pt x="60784" y="192541"/>
                    <a:pt x="57950" y="190791"/>
                    <a:pt x="56533" y="188040"/>
                  </a:cubicBezTo>
                  <a:lnTo>
                    <a:pt x="938" y="80684"/>
                  </a:lnTo>
                  <a:cubicBezTo>
                    <a:pt x="-313" y="78267"/>
                    <a:pt x="-313" y="75350"/>
                    <a:pt x="938" y="72932"/>
                  </a:cubicBezTo>
                  <a:lnTo>
                    <a:pt x="31861" y="13253"/>
                  </a:lnTo>
                  <a:cubicBezTo>
                    <a:pt x="36112" y="5084"/>
                    <a:pt x="44447" y="0"/>
                    <a:pt x="53616" y="0"/>
                  </a:cubicBezTo>
                  <a:cubicBezTo>
                    <a:pt x="62784" y="0"/>
                    <a:pt x="71203" y="5084"/>
                    <a:pt x="75370" y="13253"/>
                  </a:cubicBezTo>
                  <a:lnTo>
                    <a:pt x="161889" y="180205"/>
                  </a:lnTo>
                  <a:cubicBezTo>
                    <a:pt x="163223" y="182789"/>
                    <a:pt x="163139" y="185957"/>
                    <a:pt x="161639" y="188457"/>
                  </a:cubicBezTo>
                  <a:cubicBezTo>
                    <a:pt x="160055" y="191041"/>
                    <a:pt x="157388" y="192541"/>
                    <a:pt x="154387" y="192541"/>
                  </a:cubicBezTo>
                  <a:close/>
                  <a:moveTo>
                    <a:pt x="69036" y="175788"/>
                  </a:moveTo>
                  <a:lnTo>
                    <a:pt x="140634" y="175788"/>
                  </a:lnTo>
                  <a:lnTo>
                    <a:pt x="60450" y="21088"/>
                  </a:lnTo>
                  <a:cubicBezTo>
                    <a:pt x="58450" y="17337"/>
                    <a:pt x="54949" y="16920"/>
                    <a:pt x="53532" y="16920"/>
                  </a:cubicBezTo>
                  <a:cubicBezTo>
                    <a:pt x="52115" y="16920"/>
                    <a:pt x="48615" y="17337"/>
                    <a:pt x="46614" y="21088"/>
                  </a:cubicBezTo>
                  <a:lnTo>
                    <a:pt x="17691" y="76850"/>
                  </a:lnTo>
                  <a:lnTo>
                    <a:pt x="69036" y="175788"/>
                  </a:lnTo>
                  <a:close/>
                </a:path>
              </a:pathLst>
            </a:custGeom>
            <a:grpFill/>
            <a:ln w="8334" cap="flat">
              <a:noFill/>
              <a:prstDash val="solid"/>
              <a:miter/>
            </a:ln>
          </p:spPr>
          <p:txBody>
            <a:bodyPr rtlCol="0" anchor="ctr"/>
            <a:lstStyle/>
            <a:p>
              <a:endParaRPr lang="en-US"/>
            </a:p>
          </p:txBody>
        </p:sp>
        <p:sp>
          <p:nvSpPr>
            <p:cNvPr id="1990" name="Forma libre: forma 1989">
              <a:extLst>
                <a:ext uri="{FF2B5EF4-FFF2-40B4-BE49-F238E27FC236}">
                  <a16:creationId xmlns:a16="http://schemas.microsoft.com/office/drawing/2014/main" id="{55C264E3-43A8-4213-8030-113A7AEF1A5F}"/>
                </a:ext>
              </a:extLst>
            </p:cNvPr>
            <p:cNvSpPr/>
            <p:nvPr/>
          </p:nvSpPr>
          <p:spPr>
            <a:xfrm>
              <a:off x="6209634" y="3295594"/>
              <a:ext cx="162863" cy="192457"/>
            </a:xfrm>
            <a:custGeom>
              <a:avLst/>
              <a:gdLst>
                <a:gd name="connsiteX0" fmla="*/ 98912 w 162863"/>
                <a:gd name="connsiteY0" fmla="*/ 192458 h 192457"/>
                <a:gd name="connsiteX1" fmla="*/ 8393 w 162863"/>
                <a:gd name="connsiteY1" fmla="*/ 192458 h 192457"/>
                <a:gd name="connsiteX2" fmla="*/ 1225 w 162863"/>
                <a:gd name="connsiteY2" fmla="*/ 188457 h 192457"/>
                <a:gd name="connsiteX3" fmla="*/ 975 w 162863"/>
                <a:gd name="connsiteY3" fmla="*/ 180205 h 192457"/>
                <a:gd name="connsiteX4" fmla="*/ 87493 w 162863"/>
                <a:gd name="connsiteY4" fmla="*/ 13253 h 192457"/>
                <a:gd name="connsiteX5" fmla="*/ 109248 w 162863"/>
                <a:gd name="connsiteY5" fmla="*/ 0 h 192457"/>
                <a:gd name="connsiteX6" fmla="*/ 131002 w 162863"/>
                <a:gd name="connsiteY6" fmla="*/ 13253 h 192457"/>
                <a:gd name="connsiteX7" fmla="*/ 161926 w 162863"/>
                <a:gd name="connsiteY7" fmla="*/ 72932 h 192457"/>
                <a:gd name="connsiteX8" fmla="*/ 161926 w 162863"/>
                <a:gd name="connsiteY8" fmla="*/ 80684 h 192457"/>
                <a:gd name="connsiteX9" fmla="*/ 106330 w 162863"/>
                <a:gd name="connsiteY9" fmla="*/ 188040 h 192457"/>
                <a:gd name="connsiteX10" fmla="*/ 98912 w 162863"/>
                <a:gd name="connsiteY10" fmla="*/ 192458 h 192457"/>
                <a:gd name="connsiteX11" fmla="*/ 22146 w 162863"/>
                <a:gd name="connsiteY11" fmla="*/ 175704 h 192457"/>
                <a:gd name="connsiteX12" fmla="*/ 93744 w 162863"/>
                <a:gd name="connsiteY12" fmla="*/ 175704 h 192457"/>
                <a:gd name="connsiteX13" fmla="*/ 145005 w 162863"/>
                <a:gd name="connsiteY13" fmla="*/ 76766 h 192457"/>
                <a:gd name="connsiteX14" fmla="*/ 116083 w 162863"/>
                <a:gd name="connsiteY14" fmla="*/ 21004 h 192457"/>
                <a:gd name="connsiteX15" fmla="*/ 109164 w 162863"/>
                <a:gd name="connsiteY15" fmla="*/ 16837 h 192457"/>
                <a:gd name="connsiteX16" fmla="*/ 102246 w 162863"/>
                <a:gd name="connsiteY16" fmla="*/ 21004 h 192457"/>
                <a:gd name="connsiteX17" fmla="*/ 22146 w 162863"/>
                <a:gd name="connsiteY17" fmla="*/ 175704 h 19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863" h="192457">
                  <a:moveTo>
                    <a:pt x="98912" y="192458"/>
                  </a:moveTo>
                  <a:lnTo>
                    <a:pt x="8393" y="192458"/>
                  </a:lnTo>
                  <a:cubicBezTo>
                    <a:pt x="5475" y="192458"/>
                    <a:pt x="2725" y="190958"/>
                    <a:pt x="1225" y="188457"/>
                  </a:cubicBezTo>
                  <a:cubicBezTo>
                    <a:pt x="-276" y="185957"/>
                    <a:pt x="-442" y="182873"/>
                    <a:pt x="975" y="180205"/>
                  </a:cubicBezTo>
                  <a:lnTo>
                    <a:pt x="87493" y="13253"/>
                  </a:lnTo>
                  <a:cubicBezTo>
                    <a:pt x="91744" y="5084"/>
                    <a:pt x="100079" y="0"/>
                    <a:pt x="109248" y="0"/>
                  </a:cubicBezTo>
                  <a:cubicBezTo>
                    <a:pt x="118416" y="0"/>
                    <a:pt x="126835" y="5084"/>
                    <a:pt x="131002" y="13253"/>
                  </a:cubicBezTo>
                  <a:lnTo>
                    <a:pt x="161926" y="72932"/>
                  </a:lnTo>
                  <a:cubicBezTo>
                    <a:pt x="163176" y="75349"/>
                    <a:pt x="163176" y="78267"/>
                    <a:pt x="161926" y="80684"/>
                  </a:cubicBezTo>
                  <a:lnTo>
                    <a:pt x="106330" y="188040"/>
                  </a:lnTo>
                  <a:cubicBezTo>
                    <a:pt x="104914" y="190708"/>
                    <a:pt x="101996" y="192458"/>
                    <a:pt x="98912" y="192458"/>
                  </a:cubicBezTo>
                  <a:close/>
                  <a:moveTo>
                    <a:pt x="22146" y="175704"/>
                  </a:moveTo>
                  <a:lnTo>
                    <a:pt x="93744" y="175704"/>
                  </a:lnTo>
                  <a:lnTo>
                    <a:pt x="145005" y="76766"/>
                  </a:lnTo>
                  <a:lnTo>
                    <a:pt x="116083" y="21004"/>
                  </a:lnTo>
                  <a:cubicBezTo>
                    <a:pt x="114082" y="17254"/>
                    <a:pt x="110581" y="16837"/>
                    <a:pt x="109164" y="16837"/>
                  </a:cubicBezTo>
                  <a:cubicBezTo>
                    <a:pt x="107747" y="16837"/>
                    <a:pt x="104247" y="17254"/>
                    <a:pt x="102246" y="21004"/>
                  </a:cubicBezTo>
                  <a:lnTo>
                    <a:pt x="22146" y="175704"/>
                  </a:lnTo>
                  <a:close/>
                </a:path>
              </a:pathLst>
            </a:custGeom>
            <a:grpFill/>
            <a:ln w="8334" cap="flat">
              <a:noFill/>
              <a:prstDash val="solid"/>
              <a:miter/>
            </a:ln>
          </p:spPr>
          <p:txBody>
            <a:bodyPr rtlCol="0" anchor="ctr"/>
            <a:lstStyle/>
            <a:p>
              <a:endParaRPr lang="en-US"/>
            </a:p>
          </p:txBody>
        </p:sp>
        <p:sp>
          <p:nvSpPr>
            <p:cNvPr id="1991" name="Forma libre: forma 1990">
              <a:extLst>
                <a:ext uri="{FF2B5EF4-FFF2-40B4-BE49-F238E27FC236}">
                  <a16:creationId xmlns:a16="http://schemas.microsoft.com/office/drawing/2014/main" id="{665F0B78-FD70-4506-A49F-C12018D9DC12}"/>
                </a:ext>
              </a:extLst>
            </p:cNvPr>
            <p:cNvSpPr/>
            <p:nvPr/>
          </p:nvSpPr>
          <p:spPr>
            <a:xfrm>
              <a:off x="6374986" y="3326734"/>
              <a:ext cx="159832" cy="45209"/>
            </a:xfrm>
            <a:custGeom>
              <a:avLst/>
              <a:gdLst>
                <a:gd name="connsiteX0" fmla="*/ 99262 w 159832"/>
                <a:gd name="connsiteY0" fmla="*/ 45209 h 45209"/>
                <a:gd name="connsiteX1" fmla="*/ 62921 w 159832"/>
                <a:gd name="connsiteY1" fmla="*/ 35957 h 45209"/>
                <a:gd name="connsiteX2" fmla="*/ 9409 w 159832"/>
                <a:gd name="connsiteY2" fmla="*/ 16787 h 45209"/>
                <a:gd name="connsiteX3" fmla="*/ 74 w 159832"/>
                <a:gd name="connsiteY3" fmla="*/ 9535 h 45209"/>
                <a:gd name="connsiteX4" fmla="*/ 6909 w 159832"/>
                <a:gd name="connsiteY4" fmla="*/ 200 h 45209"/>
                <a:gd name="connsiteX5" fmla="*/ 70839 w 159832"/>
                <a:gd name="connsiteY5" fmla="*/ 21288 h 45209"/>
                <a:gd name="connsiteX6" fmla="*/ 146356 w 159832"/>
                <a:gd name="connsiteY6" fmla="*/ 12369 h 45209"/>
                <a:gd name="connsiteX7" fmla="*/ 158108 w 159832"/>
                <a:gd name="connsiteY7" fmla="*/ 13953 h 45209"/>
                <a:gd name="connsiteX8" fmla="*/ 156524 w 159832"/>
                <a:gd name="connsiteY8" fmla="*/ 25705 h 45209"/>
                <a:gd name="connsiteX9" fmla="*/ 99262 w 159832"/>
                <a:gd name="connsiteY9" fmla="*/ 45209 h 4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832" h="45209">
                  <a:moveTo>
                    <a:pt x="99262" y="45209"/>
                  </a:moveTo>
                  <a:cubicBezTo>
                    <a:pt x="87760" y="45209"/>
                    <a:pt x="75424" y="42709"/>
                    <a:pt x="62921" y="35957"/>
                  </a:cubicBezTo>
                  <a:cubicBezTo>
                    <a:pt x="25163" y="15453"/>
                    <a:pt x="9576" y="16787"/>
                    <a:pt x="9409" y="16787"/>
                  </a:cubicBezTo>
                  <a:cubicBezTo>
                    <a:pt x="4908" y="17203"/>
                    <a:pt x="741" y="14036"/>
                    <a:pt x="74" y="9535"/>
                  </a:cubicBezTo>
                  <a:cubicBezTo>
                    <a:pt x="-509" y="5034"/>
                    <a:pt x="2408" y="867"/>
                    <a:pt x="6909" y="200"/>
                  </a:cubicBezTo>
                  <a:cubicBezTo>
                    <a:pt x="8909" y="-134"/>
                    <a:pt x="27497" y="-2301"/>
                    <a:pt x="70839" y="21288"/>
                  </a:cubicBezTo>
                  <a:cubicBezTo>
                    <a:pt x="107514" y="41208"/>
                    <a:pt x="146022" y="12702"/>
                    <a:pt x="146356" y="12369"/>
                  </a:cubicBezTo>
                  <a:cubicBezTo>
                    <a:pt x="150023" y="9535"/>
                    <a:pt x="155274" y="10285"/>
                    <a:pt x="158108" y="13953"/>
                  </a:cubicBezTo>
                  <a:cubicBezTo>
                    <a:pt x="160942" y="17620"/>
                    <a:pt x="160192" y="22871"/>
                    <a:pt x="156524" y="25705"/>
                  </a:cubicBezTo>
                  <a:cubicBezTo>
                    <a:pt x="155274" y="26789"/>
                    <a:pt x="130602" y="45209"/>
                    <a:pt x="99262" y="45209"/>
                  </a:cubicBezTo>
                  <a:close/>
                </a:path>
              </a:pathLst>
            </a:custGeom>
            <a:grpFill/>
            <a:ln w="8334" cap="flat">
              <a:noFill/>
              <a:prstDash val="solid"/>
              <a:miter/>
            </a:ln>
          </p:spPr>
          <p:txBody>
            <a:bodyPr rtlCol="0" anchor="ctr"/>
            <a:lstStyle/>
            <a:p>
              <a:endParaRPr lang="en-US"/>
            </a:p>
          </p:txBody>
        </p:sp>
        <p:sp>
          <p:nvSpPr>
            <p:cNvPr id="1992" name="Forma libre: forma 1991">
              <a:extLst>
                <a:ext uri="{FF2B5EF4-FFF2-40B4-BE49-F238E27FC236}">
                  <a16:creationId xmlns:a16="http://schemas.microsoft.com/office/drawing/2014/main" id="{5A963641-1FA6-4066-B683-4C71E5E03FFC}"/>
                </a:ext>
              </a:extLst>
            </p:cNvPr>
            <p:cNvSpPr/>
            <p:nvPr/>
          </p:nvSpPr>
          <p:spPr>
            <a:xfrm>
              <a:off x="6269442" y="3351579"/>
              <a:ext cx="56384" cy="21114"/>
            </a:xfrm>
            <a:custGeom>
              <a:avLst/>
              <a:gdLst>
                <a:gd name="connsiteX0" fmla="*/ 8347 w 56384"/>
                <a:gd name="connsiteY0" fmla="*/ 21115 h 21114"/>
                <a:gd name="connsiteX1" fmla="*/ 12 w 56384"/>
                <a:gd name="connsiteY1" fmla="*/ 13113 h 21114"/>
                <a:gd name="connsiteX2" fmla="*/ 7931 w 56384"/>
                <a:gd name="connsiteY2" fmla="*/ 4278 h 21114"/>
                <a:gd name="connsiteX3" fmla="*/ 46689 w 56384"/>
                <a:gd name="connsiteY3" fmla="*/ 110 h 21114"/>
                <a:gd name="connsiteX4" fmla="*/ 56274 w 56384"/>
                <a:gd name="connsiteY4" fmla="*/ 7112 h 21114"/>
                <a:gd name="connsiteX5" fmla="*/ 49273 w 56384"/>
                <a:gd name="connsiteY5" fmla="*/ 16697 h 21114"/>
                <a:gd name="connsiteX6" fmla="*/ 8848 w 56384"/>
                <a:gd name="connsiteY6" fmla="*/ 21031 h 21114"/>
                <a:gd name="connsiteX7" fmla="*/ 8347 w 56384"/>
                <a:gd name="connsiteY7" fmla="*/ 21115 h 2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384" h="21114">
                  <a:moveTo>
                    <a:pt x="8347" y="21115"/>
                  </a:moveTo>
                  <a:cubicBezTo>
                    <a:pt x="3930" y="21115"/>
                    <a:pt x="179" y="17614"/>
                    <a:pt x="12" y="13113"/>
                  </a:cubicBezTo>
                  <a:cubicBezTo>
                    <a:pt x="-238" y="8445"/>
                    <a:pt x="3346" y="4528"/>
                    <a:pt x="7931" y="4278"/>
                  </a:cubicBezTo>
                  <a:cubicBezTo>
                    <a:pt x="8097" y="4278"/>
                    <a:pt x="25851" y="3361"/>
                    <a:pt x="46689" y="110"/>
                  </a:cubicBezTo>
                  <a:cubicBezTo>
                    <a:pt x="51273" y="-640"/>
                    <a:pt x="55524" y="2527"/>
                    <a:pt x="56274" y="7112"/>
                  </a:cubicBezTo>
                  <a:cubicBezTo>
                    <a:pt x="57025" y="11696"/>
                    <a:pt x="53857" y="15947"/>
                    <a:pt x="49273" y="16697"/>
                  </a:cubicBezTo>
                  <a:cubicBezTo>
                    <a:pt x="27602" y="20114"/>
                    <a:pt x="9598" y="21031"/>
                    <a:pt x="8848" y="21031"/>
                  </a:cubicBezTo>
                  <a:cubicBezTo>
                    <a:pt x="8598" y="21115"/>
                    <a:pt x="8514" y="21115"/>
                    <a:pt x="8347" y="21115"/>
                  </a:cubicBezTo>
                  <a:close/>
                </a:path>
              </a:pathLst>
            </a:custGeom>
            <a:grpFill/>
            <a:ln w="8334" cap="flat">
              <a:noFill/>
              <a:prstDash val="solid"/>
              <a:miter/>
            </a:ln>
          </p:spPr>
          <p:txBody>
            <a:bodyPr rtlCol="0" anchor="ctr"/>
            <a:lstStyle/>
            <a:p>
              <a:endParaRPr lang="en-US"/>
            </a:p>
          </p:txBody>
        </p:sp>
        <p:sp>
          <p:nvSpPr>
            <p:cNvPr id="1993" name="Forma libre: forma 1992">
              <a:extLst>
                <a:ext uri="{FF2B5EF4-FFF2-40B4-BE49-F238E27FC236}">
                  <a16:creationId xmlns:a16="http://schemas.microsoft.com/office/drawing/2014/main" id="{A749472B-716B-4E56-AEDC-852B291596DA}"/>
                </a:ext>
              </a:extLst>
            </p:cNvPr>
            <p:cNvSpPr/>
            <p:nvPr/>
          </p:nvSpPr>
          <p:spPr>
            <a:xfrm>
              <a:off x="6578597" y="3351663"/>
              <a:ext cx="56365" cy="21031"/>
            </a:xfrm>
            <a:custGeom>
              <a:avLst/>
              <a:gdLst>
                <a:gd name="connsiteX0" fmla="*/ 47934 w 56365"/>
                <a:gd name="connsiteY0" fmla="*/ 21031 h 21031"/>
                <a:gd name="connsiteX1" fmla="*/ 47517 w 56365"/>
                <a:gd name="connsiteY1" fmla="*/ 21031 h 21031"/>
                <a:gd name="connsiteX2" fmla="*/ 7092 w 56365"/>
                <a:gd name="connsiteY2" fmla="*/ 16697 h 21031"/>
                <a:gd name="connsiteX3" fmla="*/ 91 w 56365"/>
                <a:gd name="connsiteY3" fmla="*/ 7112 h 21031"/>
                <a:gd name="connsiteX4" fmla="*/ 9676 w 56365"/>
                <a:gd name="connsiteY4" fmla="*/ 110 h 21031"/>
                <a:gd name="connsiteX5" fmla="*/ 48434 w 56365"/>
                <a:gd name="connsiteY5" fmla="*/ 4278 h 21031"/>
                <a:gd name="connsiteX6" fmla="*/ 56353 w 56365"/>
                <a:gd name="connsiteY6" fmla="*/ 13113 h 21031"/>
                <a:gd name="connsiteX7" fmla="*/ 47934 w 56365"/>
                <a:gd name="connsiteY7" fmla="*/ 21031 h 2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365" h="21031">
                  <a:moveTo>
                    <a:pt x="47934" y="21031"/>
                  </a:moveTo>
                  <a:cubicBezTo>
                    <a:pt x="47767" y="21031"/>
                    <a:pt x="47684" y="21031"/>
                    <a:pt x="47517" y="21031"/>
                  </a:cubicBezTo>
                  <a:cubicBezTo>
                    <a:pt x="46767" y="21031"/>
                    <a:pt x="28763" y="20031"/>
                    <a:pt x="7092" y="16697"/>
                  </a:cubicBezTo>
                  <a:cubicBezTo>
                    <a:pt x="2508" y="15947"/>
                    <a:pt x="-576" y="11696"/>
                    <a:pt x="91" y="7112"/>
                  </a:cubicBezTo>
                  <a:cubicBezTo>
                    <a:pt x="841" y="2527"/>
                    <a:pt x="5092" y="-640"/>
                    <a:pt x="9676" y="110"/>
                  </a:cubicBezTo>
                  <a:cubicBezTo>
                    <a:pt x="30514" y="3361"/>
                    <a:pt x="48184" y="4278"/>
                    <a:pt x="48434" y="4278"/>
                  </a:cubicBezTo>
                  <a:cubicBezTo>
                    <a:pt x="53102" y="4528"/>
                    <a:pt x="56603" y="8445"/>
                    <a:pt x="56353" y="13113"/>
                  </a:cubicBezTo>
                  <a:cubicBezTo>
                    <a:pt x="56103" y="17530"/>
                    <a:pt x="52352" y="21031"/>
                    <a:pt x="47934" y="21031"/>
                  </a:cubicBezTo>
                  <a:close/>
                </a:path>
              </a:pathLst>
            </a:custGeom>
            <a:grpFill/>
            <a:ln w="8334" cap="flat">
              <a:noFill/>
              <a:prstDash val="solid"/>
              <a:miter/>
            </a:ln>
          </p:spPr>
          <p:txBody>
            <a:bodyPr rtlCol="0" anchor="ctr"/>
            <a:lstStyle/>
            <a:p>
              <a:endParaRPr lang="en-US"/>
            </a:p>
          </p:txBody>
        </p:sp>
        <p:sp>
          <p:nvSpPr>
            <p:cNvPr id="1994" name="Forma libre: forma 1993">
              <a:extLst>
                <a:ext uri="{FF2B5EF4-FFF2-40B4-BE49-F238E27FC236}">
                  <a16:creationId xmlns:a16="http://schemas.microsoft.com/office/drawing/2014/main" id="{8FAAC10D-1A31-48D3-B472-F2837E9FDD00}"/>
                </a:ext>
              </a:extLst>
            </p:cNvPr>
            <p:cNvSpPr/>
            <p:nvPr/>
          </p:nvSpPr>
          <p:spPr>
            <a:xfrm>
              <a:off x="6446992" y="3148896"/>
              <a:ext cx="16836" cy="171286"/>
            </a:xfrm>
            <a:custGeom>
              <a:avLst/>
              <a:gdLst>
                <a:gd name="connsiteX0" fmla="*/ 8418 w 16836"/>
                <a:gd name="connsiteY0" fmla="*/ 171287 h 171286"/>
                <a:gd name="connsiteX1" fmla="*/ 0 w 16836"/>
                <a:gd name="connsiteY1" fmla="*/ 162868 h 171286"/>
                <a:gd name="connsiteX2" fmla="*/ 0 w 16836"/>
                <a:gd name="connsiteY2" fmla="*/ 8418 h 171286"/>
                <a:gd name="connsiteX3" fmla="*/ 8418 w 16836"/>
                <a:gd name="connsiteY3" fmla="*/ 0 h 171286"/>
                <a:gd name="connsiteX4" fmla="*/ 16837 w 16836"/>
                <a:gd name="connsiteY4" fmla="*/ 8418 h 171286"/>
                <a:gd name="connsiteX5" fmla="*/ 16837 w 16836"/>
                <a:gd name="connsiteY5" fmla="*/ 162868 h 171286"/>
                <a:gd name="connsiteX6" fmla="*/ 8418 w 16836"/>
                <a:gd name="connsiteY6" fmla="*/ 171287 h 17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71286">
                  <a:moveTo>
                    <a:pt x="8418" y="171287"/>
                  </a:moveTo>
                  <a:cubicBezTo>
                    <a:pt x="3751" y="171287"/>
                    <a:pt x="0" y="167536"/>
                    <a:pt x="0" y="162868"/>
                  </a:cubicBezTo>
                  <a:lnTo>
                    <a:pt x="0" y="8418"/>
                  </a:lnTo>
                  <a:cubicBezTo>
                    <a:pt x="0" y="3751"/>
                    <a:pt x="3751" y="0"/>
                    <a:pt x="8418" y="0"/>
                  </a:cubicBezTo>
                  <a:cubicBezTo>
                    <a:pt x="13086" y="0"/>
                    <a:pt x="16837" y="3751"/>
                    <a:pt x="16837" y="8418"/>
                  </a:cubicBezTo>
                  <a:lnTo>
                    <a:pt x="16837" y="162868"/>
                  </a:lnTo>
                  <a:cubicBezTo>
                    <a:pt x="16837" y="167453"/>
                    <a:pt x="13086" y="171287"/>
                    <a:pt x="8418" y="171287"/>
                  </a:cubicBezTo>
                  <a:close/>
                </a:path>
              </a:pathLst>
            </a:custGeom>
            <a:grpFill/>
            <a:ln w="8334" cap="flat">
              <a:noFill/>
              <a:prstDash val="solid"/>
              <a:miter/>
            </a:ln>
          </p:spPr>
          <p:txBody>
            <a:bodyPr rtlCol="0" anchor="ctr"/>
            <a:lstStyle/>
            <a:p>
              <a:endParaRPr lang="en-US"/>
            </a:p>
          </p:txBody>
        </p:sp>
        <p:sp>
          <p:nvSpPr>
            <p:cNvPr id="1995" name="Forma libre: forma 1994">
              <a:extLst>
                <a:ext uri="{FF2B5EF4-FFF2-40B4-BE49-F238E27FC236}">
                  <a16:creationId xmlns:a16="http://schemas.microsoft.com/office/drawing/2014/main" id="{40DB3230-B8FE-4015-9E01-E74B0E56174F}"/>
                </a:ext>
              </a:extLst>
            </p:cNvPr>
            <p:cNvSpPr/>
            <p:nvPr/>
          </p:nvSpPr>
          <p:spPr>
            <a:xfrm>
              <a:off x="6191688" y="3471215"/>
              <a:ext cx="520945" cy="16836"/>
            </a:xfrm>
            <a:custGeom>
              <a:avLst/>
              <a:gdLst>
                <a:gd name="connsiteX0" fmla="*/ 512527 w 520945"/>
                <a:gd name="connsiteY0" fmla="*/ 16837 h 16836"/>
                <a:gd name="connsiteX1" fmla="*/ 8418 w 520945"/>
                <a:gd name="connsiteY1" fmla="*/ 16837 h 16836"/>
                <a:gd name="connsiteX2" fmla="*/ 0 w 520945"/>
                <a:gd name="connsiteY2" fmla="*/ 8418 h 16836"/>
                <a:gd name="connsiteX3" fmla="*/ 8418 w 520945"/>
                <a:gd name="connsiteY3" fmla="*/ 0 h 16836"/>
                <a:gd name="connsiteX4" fmla="*/ 512527 w 520945"/>
                <a:gd name="connsiteY4" fmla="*/ 0 h 16836"/>
                <a:gd name="connsiteX5" fmla="*/ 520945 w 520945"/>
                <a:gd name="connsiteY5" fmla="*/ 8418 h 16836"/>
                <a:gd name="connsiteX6" fmla="*/ 512527 w 52094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945" h="16836">
                  <a:moveTo>
                    <a:pt x="512527" y="16837"/>
                  </a:moveTo>
                  <a:lnTo>
                    <a:pt x="8418" y="16837"/>
                  </a:lnTo>
                  <a:cubicBezTo>
                    <a:pt x="3751" y="16837"/>
                    <a:pt x="0" y="13086"/>
                    <a:pt x="0" y="8418"/>
                  </a:cubicBezTo>
                  <a:cubicBezTo>
                    <a:pt x="0" y="3751"/>
                    <a:pt x="3751" y="0"/>
                    <a:pt x="8418" y="0"/>
                  </a:cubicBezTo>
                  <a:lnTo>
                    <a:pt x="512527" y="0"/>
                  </a:lnTo>
                  <a:cubicBezTo>
                    <a:pt x="517194" y="0"/>
                    <a:pt x="520945" y="3751"/>
                    <a:pt x="520945" y="8418"/>
                  </a:cubicBezTo>
                  <a:cubicBezTo>
                    <a:pt x="520945" y="13086"/>
                    <a:pt x="517194" y="16837"/>
                    <a:pt x="512527" y="16837"/>
                  </a:cubicBezTo>
                  <a:close/>
                </a:path>
              </a:pathLst>
            </a:custGeom>
            <a:grpFill/>
            <a:ln w="8334" cap="flat">
              <a:noFill/>
              <a:prstDash val="solid"/>
              <a:miter/>
            </a:ln>
          </p:spPr>
          <p:txBody>
            <a:bodyPr rtlCol="0" anchor="ctr"/>
            <a:lstStyle/>
            <a:p>
              <a:endParaRPr lang="en-US"/>
            </a:p>
          </p:txBody>
        </p:sp>
        <p:sp>
          <p:nvSpPr>
            <p:cNvPr id="1996" name="Forma libre: forma 1995">
              <a:extLst>
                <a:ext uri="{FF2B5EF4-FFF2-40B4-BE49-F238E27FC236}">
                  <a16:creationId xmlns:a16="http://schemas.microsoft.com/office/drawing/2014/main" id="{A1C5216C-F740-4599-AAE1-4F0CB2684D81}"/>
                </a:ext>
              </a:extLst>
            </p:cNvPr>
            <p:cNvSpPr/>
            <p:nvPr/>
          </p:nvSpPr>
          <p:spPr>
            <a:xfrm>
              <a:off x="6325550" y="3422121"/>
              <a:ext cx="182705" cy="16836"/>
            </a:xfrm>
            <a:custGeom>
              <a:avLst/>
              <a:gdLst>
                <a:gd name="connsiteX0" fmla="*/ 174287 w 182705"/>
                <a:gd name="connsiteY0" fmla="*/ 16837 h 16836"/>
                <a:gd name="connsiteX1" fmla="*/ 8418 w 182705"/>
                <a:gd name="connsiteY1" fmla="*/ 16837 h 16836"/>
                <a:gd name="connsiteX2" fmla="*/ 0 w 182705"/>
                <a:gd name="connsiteY2" fmla="*/ 8418 h 16836"/>
                <a:gd name="connsiteX3" fmla="*/ 8418 w 182705"/>
                <a:gd name="connsiteY3" fmla="*/ 0 h 16836"/>
                <a:gd name="connsiteX4" fmla="*/ 174287 w 182705"/>
                <a:gd name="connsiteY4" fmla="*/ 0 h 16836"/>
                <a:gd name="connsiteX5" fmla="*/ 182706 w 182705"/>
                <a:gd name="connsiteY5" fmla="*/ 8418 h 16836"/>
                <a:gd name="connsiteX6" fmla="*/ 174287 w 18270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705" h="16836">
                  <a:moveTo>
                    <a:pt x="174287" y="16837"/>
                  </a:moveTo>
                  <a:lnTo>
                    <a:pt x="8418" y="16837"/>
                  </a:lnTo>
                  <a:cubicBezTo>
                    <a:pt x="3751" y="16837"/>
                    <a:pt x="0" y="13086"/>
                    <a:pt x="0" y="8418"/>
                  </a:cubicBezTo>
                  <a:cubicBezTo>
                    <a:pt x="0" y="3751"/>
                    <a:pt x="3751" y="0"/>
                    <a:pt x="8418" y="0"/>
                  </a:cubicBezTo>
                  <a:lnTo>
                    <a:pt x="174287" y="0"/>
                  </a:lnTo>
                  <a:cubicBezTo>
                    <a:pt x="178955" y="0"/>
                    <a:pt x="182706" y="3751"/>
                    <a:pt x="182706" y="8418"/>
                  </a:cubicBezTo>
                  <a:cubicBezTo>
                    <a:pt x="182623" y="13086"/>
                    <a:pt x="178872" y="16837"/>
                    <a:pt x="174287" y="16837"/>
                  </a:cubicBezTo>
                  <a:close/>
                </a:path>
              </a:pathLst>
            </a:custGeom>
            <a:grpFill/>
            <a:ln w="8334" cap="flat">
              <a:noFill/>
              <a:prstDash val="solid"/>
              <a:miter/>
            </a:ln>
          </p:spPr>
          <p:txBody>
            <a:bodyPr rtlCol="0" anchor="ctr"/>
            <a:lstStyle/>
            <a:p>
              <a:endParaRPr lang="en-US"/>
            </a:p>
          </p:txBody>
        </p:sp>
      </p:grpSp>
      <p:grpSp>
        <p:nvGrpSpPr>
          <p:cNvPr id="1997" name="Gráfico 5">
            <a:extLst>
              <a:ext uri="{FF2B5EF4-FFF2-40B4-BE49-F238E27FC236}">
                <a16:creationId xmlns:a16="http://schemas.microsoft.com/office/drawing/2014/main" id="{C556EB2C-7AC0-483D-992F-D18A7721E60D}"/>
              </a:ext>
            </a:extLst>
          </p:cNvPr>
          <p:cNvGrpSpPr/>
          <p:nvPr/>
        </p:nvGrpSpPr>
        <p:grpSpPr>
          <a:xfrm>
            <a:off x="6861081" y="3646253"/>
            <a:ext cx="513860" cy="513860"/>
            <a:chOff x="6861081" y="3646253"/>
            <a:chExt cx="513860" cy="513860"/>
          </a:xfrm>
          <a:solidFill>
            <a:srgbClr val="000000"/>
          </a:solidFill>
        </p:grpSpPr>
        <p:sp>
          <p:nvSpPr>
            <p:cNvPr id="1998" name="Forma libre: forma 1997">
              <a:extLst>
                <a:ext uri="{FF2B5EF4-FFF2-40B4-BE49-F238E27FC236}">
                  <a16:creationId xmlns:a16="http://schemas.microsoft.com/office/drawing/2014/main" id="{65FF41C5-A379-4DD6-90EB-CBA81F720CB4}"/>
                </a:ext>
              </a:extLst>
            </p:cNvPr>
            <p:cNvSpPr/>
            <p:nvPr/>
          </p:nvSpPr>
          <p:spPr>
            <a:xfrm>
              <a:off x="7066875" y="3809204"/>
              <a:ext cx="102355" cy="187873"/>
            </a:xfrm>
            <a:custGeom>
              <a:avLst/>
              <a:gdLst>
                <a:gd name="connsiteX0" fmla="*/ 51178 w 102355"/>
                <a:gd name="connsiteY0" fmla="*/ 187874 h 187873"/>
                <a:gd name="connsiteX1" fmla="*/ 6585 w 102355"/>
                <a:gd name="connsiteY1" fmla="*/ 161785 h 187873"/>
                <a:gd name="connsiteX2" fmla="*/ 9752 w 102355"/>
                <a:gd name="connsiteY2" fmla="*/ 150366 h 187873"/>
                <a:gd name="connsiteX3" fmla="*/ 21171 w 102355"/>
                <a:gd name="connsiteY3" fmla="*/ 153533 h 187873"/>
                <a:gd name="connsiteX4" fmla="*/ 51178 w 102355"/>
                <a:gd name="connsiteY4" fmla="*/ 171037 h 187873"/>
                <a:gd name="connsiteX5" fmla="*/ 85518 w 102355"/>
                <a:gd name="connsiteY5" fmla="*/ 136696 h 187873"/>
                <a:gd name="connsiteX6" fmla="*/ 51178 w 102355"/>
                <a:gd name="connsiteY6" fmla="*/ 102355 h 187873"/>
                <a:gd name="connsiteX7" fmla="*/ 0 w 102355"/>
                <a:gd name="connsiteY7" fmla="*/ 51178 h 187873"/>
                <a:gd name="connsiteX8" fmla="*/ 51178 w 102355"/>
                <a:gd name="connsiteY8" fmla="*/ 0 h 187873"/>
                <a:gd name="connsiteX9" fmla="*/ 95521 w 102355"/>
                <a:gd name="connsiteY9" fmla="*/ 25672 h 187873"/>
                <a:gd name="connsiteX10" fmla="*/ 92436 w 102355"/>
                <a:gd name="connsiteY10" fmla="*/ 37091 h 187873"/>
                <a:gd name="connsiteX11" fmla="*/ 81017 w 102355"/>
                <a:gd name="connsiteY11" fmla="*/ 34007 h 187873"/>
                <a:gd name="connsiteX12" fmla="*/ 51178 w 102355"/>
                <a:gd name="connsiteY12" fmla="*/ 16754 h 187873"/>
                <a:gd name="connsiteX13" fmla="*/ 16837 w 102355"/>
                <a:gd name="connsiteY13" fmla="*/ 51094 h 187873"/>
                <a:gd name="connsiteX14" fmla="*/ 51178 w 102355"/>
                <a:gd name="connsiteY14" fmla="*/ 85435 h 187873"/>
                <a:gd name="connsiteX15" fmla="*/ 102355 w 102355"/>
                <a:gd name="connsiteY15" fmla="*/ 136613 h 187873"/>
                <a:gd name="connsiteX16" fmla="*/ 51178 w 102355"/>
                <a:gd name="connsiteY16" fmla="*/ 187874 h 187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2355" h="187873">
                  <a:moveTo>
                    <a:pt x="51178" y="187874"/>
                  </a:moveTo>
                  <a:cubicBezTo>
                    <a:pt x="32757" y="187874"/>
                    <a:pt x="15670" y="177872"/>
                    <a:pt x="6585" y="161785"/>
                  </a:cubicBezTo>
                  <a:cubicBezTo>
                    <a:pt x="4334" y="157784"/>
                    <a:pt x="5751" y="152616"/>
                    <a:pt x="9752" y="150366"/>
                  </a:cubicBezTo>
                  <a:cubicBezTo>
                    <a:pt x="13753" y="148115"/>
                    <a:pt x="18921" y="149532"/>
                    <a:pt x="21171" y="153533"/>
                  </a:cubicBezTo>
                  <a:cubicBezTo>
                    <a:pt x="27256" y="164369"/>
                    <a:pt x="38758" y="171037"/>
                    <a:pt x="51178" y="171037"/>
                  </a:cubicBezTo>
                  <a:cubicBezTo>
                    <a:pt x="70098" y="171037"/>
                    <a:pt x="85518" y="155617"/>
                    <a:pt x="85518" y="136696"/>
                  </a:cubicBezTo>
                  <a:cubicBezTo>
                    <a:pt x="85518" y="117775"/>
                    <a:pt x="70098" y="102355"/>
                    <a:pt x="51178" y="102355"/>
                  </a:cubicBezTo>
                  <a:cubicBezTo>
                    <a:pt x="23005" y="102355"/>
                    <a:pt x="0" y="79434"/>
                    <a:pt x="0" y="51178"/>
                  </a:cubicBezTo>
                  <a:cubicBezTo>
                    <a:pt x="0" y="23005"/>
                    <a:pt x="22922" y="0"/>
                    <a:pt x="51178" y="0"/>
                  </a:cubicBezTo>
                  <a:cubicBezTo>
                    <a:pt x="69432" y="0"/>
                    <a:pt x="86435" y="9835"/>
                    <a:pt x="95521" y="25672"/>
                  </a:cubicBezTo>
                  <a:cubicBezTo>
                    <a:pt x="97854" y="29673"/>
                    <a:pt x="96437" y="34841"/>
                    <a:pt x="92436" y="37091"/>
                  </a:cubicBezTo>
                  <a:cubicBezTo>
                    <a:pt x="88436" y="39425"/>
                    <a:pt x="83268" y="38008"/>
                    <a:pt x="81017" y="34007"/>
                  </a:cubicBezTo>
                  <a:cubicBezTo>
                    <a:pt x="74933" y="23338"/>
                    <a:pt x="63430" y="16754"/>
                    <a:pt x="51178" y="16754"/>
                  </a:cubicBezTo>
                  <a:cubicBezTo>
                    <a:pt x="32257" y="16754"/>
                    <a:pt x="16837" y="32173"/>
                    <a:pt x="16837" y="51094"/>
                  </a:cubicBezTo>
                  <a:cubicBezTo>
                    <a:pt x="16837" y="70015"/>
                    <a:pt x="32257" y="85435"/>
                    <a:pt x="51178" y="85435"/>
                  </a:cubicBezTo>
                  <a:cubicBezTo>
                    <a:pt x="79350" y="85435"/>
                    <a:pt x="102355" y="108357"/>
                    <a:pt x="102355" y="136613"/>
                  </a:cubicBezTo>
                  <a:cubicBezTo>
                    <a:pt x="102272" y="164952"/>
                    <a:pt x="79350" y="187874"/>
                    <a:pt x="51178" y="187874"/>
                  </a:cubicBezTo>
                  <a:close/>
                </a:path>
              </a:pathLst>
            </a:custGeom>
            <a:grpFill/>
            <a:ln w="8334" cap="flat">
              <a:noFill/>
              <a:prstDash val="solid"/>
              <a:miter/>
            </a:ln>
          </p:spPr>
          <p:txBody>
            <a:bodyPr rtlCol="0" anchor="ctr"/>
            <a:lstStyle/>
            <a:p>
              <a:endParaRPr lang="en-US"/>
            </a:p>
          </p:txBody>
        </p:sp>
        <p:sp>
          <p:nvSpPr>
            <p:cNvPr id="1999" name="Forma libre: forma 1998">
              <a:extLst>
                <a:ext uri="{FF2B5EF4-FFF2-40B4-BE49-F238E27FC236}">
                  <a16:creationId xmlns:a16="http://schemas.microsoft.com/office/drawing/2014/main" id="{F6FF7484-ADF5-447C-BA8D-9ECFF573D806}"/>
                </a:ext>
              </a:extLst>
            </p:cNvPr>
            <p:cNvSpPr/>
            <p:nvPr/>
          </p:nvSpPr>
          <p:spPr>
            <a:xfrm>
              <a:off x="7148157" y="3738870"/>
              <a:ext cx="134000" cy="134097"/>
            </a:xfrm>
            <a:custGeom>
              <a:avLst/>
              <a:gdLst>
                <a:gd name="connsiteX0" fmla="*/ 125680 w 134000"/>
                <a:gd name="connsiteY0" fmla="*/ 134098 h 134097"/>
                <a:gd name="connsiteX1" fmla="*/ 117511 w 134000"/>
                <a:gd name="connsiteY1" fmla="*/ 127680 h 134097"/>
                <a:gd name="connsiteX2" fmla="*/ 6404 w 134000"/>
                <a:gd name="connsiteY2" fmla="*/ 16573 h 134097"/>
                <a:gd name="connsiteX3" fmla="*/ 236 w 134000"/>
                <a:gd name="connsiteY3" fmla="*/ 6404 h 134097"/>
                <a:gd name="connsiteX4" fmla="*/ 10405 w 134000"/>
                <a:gd name="connsiteY4" fmla="*/ 236 h 134097"/>
                <a:gd name="connsiteX5" fmla="*/ 133765 w 134000"/>
                <a:gd name="connsiteY5" fmla="*/ 123596 h 134097"/>
                <a:gd name="connsiteX6" fmla="*/ 127597 w 134000"/>
                <a:gd name="connsiteY6" fmla="*/ 133765 h 134097"/>
                <a:gd name="connsiteX7" fmla="*/ 125680 w 134000"/>
                <a:gd name="connsiteY7" fmla="*/ 134098 h 134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000" h="134097">
                  <a:moveTo>
                    <a:pt x="125680" y="134098"/>
                  </a:moveTo>
                  <a:cubicBezTo>
                    <a:pt x="121929" y="134098"/>
                    <a:pt x="118511" y="131514"/>
                    <a:pt x="117511" y="127680"/>
                  </a:cubicBezTo>
                  <a:cubicBezTo>
                    <a:pt x="103925" y="72752"/>
                    <a:pt x="61416" y="30159"/>
                    <a:pt x="6404" y="16573"/>
                  </a:cubicBezTo>
                  <a:cubicBezTo>
                    <a:pt x="1903" y="15489"/>
                    <a:pt x="-848" y="10905"/>
                    <a:pt x="236" y="6404"/>
                  </a:cubicBezTo>
                  <a:cubicBezTo>
                    <a:pt x="1319" y="1903"/>
                    <a:pt x="5904" y="-848"/>
                    <a:pt x="10405" y="236"/>
                  </a:cubicBezTo>
                  <a:cubicBezTo>
                    <a:pt x="71418" y="15322"/>
                    <a:pt x="118678" y="62583"/>
                    <a:pt x="133765" y="123596"/>
                  </a:cubicBezTo>
                  <a:cubicBezTo>
                    <a:pt x="134848" y="128097"/>
                    <a:pt x="132098" y="132681"/>
                    <a:pt x="127597" y="133765"/>
                  </a:cubicBezTo>
                  <a:cubicBezTo>
                    <a:pt x="127013" y="134015"/>
                    <a:pt x="126346" y="134098"/>
                    <a:pt x="125680" y="134098"/>
                  </a:cubicBezTo>
                  <a:close/>
                </a:path>
              </a:pathLst>
            </a:custGeom>
            <a:grpFill/>
            <a:ln w="8334" cap="flat">
              <a:noFill/>
              <a:prstDash val="solid"/>
              <a:miter/>
            </a:ln>
          </p:spPr>
          <p:txBody>
            <a:bodyPr rtlCol="0" anchor="ctr"/>
            <a:lstStyle/>
            <a:p>
              <a:endParaRPr lang="en-US"/>
            </a:p>
          </p:txBody>
        </p:sp>
        <p:sp>
          <p:nvSpPr>
            <p:cNvPr id="2000" name="Forma libre: forma 1999">
              <a:extLst>
                <a:ext uri="{FF2B5EF4-FFF2-40B4-BE49-F238E27FC236}">
                  <a16:creationId xmlns:a16="http://schemas.microsoft.com/office/drawing/2014/main" id="{C9090E71-2711-40F0-B63D-77B74C80C2C8}"/>
                </a:ext>
              </a:extLst>
            </p:cNvPr>
            <p:cNvSpPr/>
            <p:nvPr/>
          </p:nvSpPr>
          <p:spPr>
            <a:xfrm>
              <a:off x="6953865" y="3738953"/>
              <a:ext cx="134000" cy="134014"/>
            </a:xfrm>
            <a:custGeom>
              <a:avLst/>
              <a:gdLst>
                <a:gd name="connsiteX0" fmla="*/ 8404 w 134000"/>
                <a:gd name="connsiteY0" fmla="*/ 134015 h 134014"/>
                <a:gd name="connsiteX1" fmla="*/ 6404 w 134000"/>
                <a:gd name="connsiteY1" fmla="*/ 133765 h 134014"/>
                <a:gd name="connsiteX2" fmla="*/ 236 w 134000"/>
                <a:gd name="connsiteY2" fmla="*/ 123596 h 134014"/>
                <a:gd name="connsiteX3" fmla="*/ 123596 w 134000"/>
                <a:gd name="connsiteY3" fmla="*/ 236 h 134014"/>
                <a:gd name="connsiteX4" fmla="*/ 133765 w 134000"/>
                <a:gd name="connsiteY4" fmla="*/ 6404 h 134014"/>
                <a:gd name="connsiteX5" fmla="*/ 127597 w 134000"/>
                <a:gd name="connsiteY5" fmla="*/ 16573 h 134014"/>
                <a:gd name="connsiteX6" fmla="*/ 16489 w 134000"/>
                <a:gd name="connsiteY6" fmla="*/ 127680 h 134014"/>
                <a:gd name="connsiteX7" fmla="*/ 8404 w 134000"/>
                <a:gd name="connsiteY7" fmla="*/ 134015 h 13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000" h="134014">
                  <a:moveTo>
                    <a:pt x="8404" y="134015"/>
                  </a:moveTo>
                  <a:cubicBezTo>
                    <a:pt x="7737" y="134015"/>
                    <a:pt x="7071" y="133931"/>
                    <a:pt x="6404" y="133765"/>
                  </a:cubicBezTo>
                  <a:cubicBezTo>
                    <a:pt x="1903" y="132681"/>
                    <a:pt x="-848" y="128097"/>
                    <a:pt x="236" y="123596"/>
                  </a:cubicBezTo>
                  <a:cubicBezTo>
                    <a:pt x="15322" y="62583"/>
                    <a:pt x="62583" y="15323"/>
                    <a:pt x="123596" y="236"/>
                  </a:cubicBezTo>
                  <a:cubicBezTo>
                    <a:pt x="128097" y="-848"/>
                    <a:pt x="132598" y="1903"/>
                    <a:pt x="133765" y="6404"/>
                  </a:cubicBezTo>
                  <a:cubicBezTo>
                    <a:pt x="134848" y="10905"/>
                    <a:pt x="132098" y="15489"/>
                    <a:pt x="127597" y="16573"/>
                  </a:cubicBezTo>
                  <a:cubicBezTo>
                    <a:pt x="72668" y="30159"/>
                    <a:pt x="30076" y="72668"/>
                    <a:pt x="16489" y="127680"/>
                  </a:cubicBezTo>
                  <a:cubicBezTo>
                    <a:pt x="15573" y="131514"/>
                    <a:pt x="12155" y="134015"/>
                    <a:pt x="8404" y="134015"/>
                  </a:cubicBezTo>
                  <a:close/>
                </a:path>
              </a:pathLst>
            </a:custGeom>
            <a:grpFill/>
            <a:ln w="8334" cap="flat">
              <a:noFill/>
              <a:prstDash val="solid"/>
              <a:miter/>
            </a:ln>
          </p:spPr>
          <p:txBody>
            <a:bodyPr rtlCol="0" anchor="ctr"/>
            <a:lstStyle/>
            <a:p>
              <a:endParaRPr lang="en-US"/>
            </a:p>
          </p:txBody>
        </p:sp>
        <p:sp>
          <p:nvSpPr>
            <p:cNvPr id="2001" name="Forma libre: forma 2000">
              <a:extLst>
                <a:ext uri="{FF2B5EF4-FFF2-40B4-BE49-F238E27FC236}">
                  <a16:creationId xmlns:a16="http://schemas.microsoft.com/office/drawing/2014/main" id="{B5E0BC84-244A-4FF7-B326-E75C0D7626B9}"/>
                </a:ext>
              </a:extLst>
            </p:cNvPr>
            <p:cNvSpPr/>
            <p:nvPr/>
          </p:nvSpPr>
          <p:spPr>
            <a:xfrm>
              <a:off x="6953865" y="3933412"/>
              <a:ext cx="134083" cy="134014"/>
            </a:xfrm>
            <a:custGeom>
              <a:avLst/>
              <a:gdLst>
                <a:gd name="connsiteX0" fmla="*/ 125596 w 134083"/>
                <a:gd name="connsiteY0" fmla="*/ 134015 h 134014"/>
                <a:gd name="connsiteX1" fmla="*/ 123596 w 134083"/>
                <a:gd name="connsiteY1" fmla="*/ 133765 h 134014"/>
                <a:gd name="connsiteX2" fmla="*/ 236 w 134083"/>
                <a:gd name="connsiteY2" fmla="*/ 10405 h 134014"/>
                <a:gd name="connsiteX3" fmla="*/ 6404 w 134083"/>
                <a:gd name="connsiteY3" fmla="*/ 236 h 134014"/>
                <a:gd name="connsiteX4" fmla="*/ 16573 w 134083"/>
                <a:gd name="connsiteY4" fmla="*/ 6404 h 134014"/>
                <a:gd name="connsiteX5" fmla="*/ 127680 w 134083"/>
                <a:gd name="connsiteY5" fmla="*/ 117511 h 134014"/>
                <a:gd name="connsiteX6" fmla="*/ 133848 w 134083"/>
                <a:gd name="connsiteY6" fmla="*/ 127680 h 134014"/>
                <a:gd name="connsiteX7" fmla="*/ 125596 w 134083"/>
                <a:gd name="connsiteY7" fmla="*/ 134015 h 13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083" h="134014">
                  <a:moveTo>
                    <a:pt x="125596" y="134015"/>
                  </a:moveTo>
                  <a:cubicBezTo>
                    <a:pt x="124929" y="134015"/>
                    <a:pt x="124263" y="133931"/>
                    <a:pt x="123596" y="133765"/>
                  </a:cubicBezTo>
                  <a:cubicBezTo>
                    <a:pt x="62583" y="118678"/>
                    <a:pt x="15322" y="71418"/>
                    <a:pt x="236" y="10405"/>
                  </a:cubicBezTo>
                  <a:cubicBezTo>
                    <a:pt x="-848" y="5904"/>
                    <a:pt x="1903" y="1403"/>
                    <a:pt x="6404" y="236"/>
                  </a:cubicBezTo>
                  <a:cubicBezTo>
                    <a:pt x="10905" y="-848"/>
                    <a:pt x="15489" y="1903"/>
                    <a:pt x="16573" y="6404"/>
                  </a:cubicBezTo>
                  <a:cubicBezTo>
                    <a:pt x="30159" y="61333"/>
                    <a:pt x="72668" y="103925"/>
                    <a:pt x="127680" y="117511"/>
                  </a:cubicBezTo>
                  <a:cubicBezTo>
                    <a:pt x="132181" y="118595"/>
                    <a:pt x="134931" y="123179"/>
                    <a:pt x="133848" y="127680"/>
                  </a:cubicBezTo>
                  <a:cubicBezTo>
                    <a:pt x="132764" y="131431"/>
                    <a:pt x="129347" y="134015"/>
                    <a:pt x="125596" y="134015"/>
                  </a:cubicBezTo>
                  <a:close/>
                </a:path>
              </a:pathLst>
            </a:custGeom>
            <a:grpFill/>
            <a:ln w="8334" cap="flat">
              <a:noFill/>
              <a:prstDash val="solid"/>
              <a:miter/>
            </a:ln>
          </p:spPr>
          <p:txBody>
            <a:bodyPr rtlCol="0" anchor="ctr"/>
            <a:lstStyle/>
            <a:p>
              <a:endParaRPr lang="en-US"/>
            </a:p>
          </p:txBody>
        </p:sp>
        <p:sp>
          <p:nvSpPr>
            <p:cNvPr id="2002" name="Forma libre: forma 2001">
              <a:extLst>
                <a:ext uri="{FF2B5EF4-FFF2-40B4-BE49-F238E27FC236}">
                  <a16:creationId xmlns:a16="http://schemas.microsoft.com/office/drawing/2014/main" id="{1BBC8634-C366-4901-885A-0CDFA849E8BF}"/>
                </a:ext>
              </a:extLst>
            </p:cNvPr>
            <p:cNvSpPr/>
            <p:nvPr/>
          </p:nvSpPr>
          <p:spPr>
            <a:xfrm>
              <a:off x="7148240" y="3933328"/>
              <a:ext cx="134083" cy="134098"/>
            </a:xfrm>
            <a:custGeom>
              <a:avLst/>
              <a:gdLst>
                <a:gd name="connsiteX0" fmla="*/ 8404 w 134083"/>
                <a:gd name="connsiteY0" fmla="*/ 134098 h 134098"/>
                <a:gd name="connsiteX1" fmla="*/ 236 w 134083"/>
                <a:gd name="connsiteY1" fmla="*/ 127680 h 134098"/>
                <a:gd name="connsiteX2" fmla="*/ 6404 w 134083"/>
                <a:gd name="connsiteY2" fmla="*/ 117511 h 134098"/>
                <a:gd name="connsiteX3" fmla="*/ 117511 w 134083"/>
                <a:gd name="connsiteY3" fmla="*/ 6404 h 134098"/>
                <a:gd name="connsiteX4" fmla="*/ 127680 w 134083"/>
                <a:gd name="connsiteY4" fmla="*/ 236 h 134098"/>
                <a:gd name="connsiteX5" fmla="*/ 133848 w 134083"/>
                <a:gd name="connsiteY5" fmla="*/ 10405 h 134098"/>
                <a:gd name="connsiteX6" fmla="*/ 10488 w 134083"/>
                <a:gd name="connsiteY6" fmla="*/ 133765 h 134098"/>
                <a:gd name="connsiteX7" fmla="*/ 8404 w 134083"/>
                <a:gd name="connsiteY7" fmla="*/ 134098 h 13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083" h="134098">
                  <a:moveTo>
                    <a:pt x="8404" y="134098"/>
                  </a:moveTo>
                  <a:cubicBezTo>
                    <a:pt x="4654" y="134098"/>
                    <a:pt x="1236" y="131514"/>
                    <a:pt x="236" y="127680"/>
                  </a:cubicBezTo>
                  <a:cubicBezTo>
                    <a:pt x="-848" y="123179"/>
                    <a:pt x="1903" y="118678"/>
                    <a:pt x="6404" y="117511"/>
                  </a:cubicBezTo>
                  <a:cubicBezTo>
                    <a:pt x="61332" y="103925"/>
                    <a:pt x="103925" y="61416"/>
                    <a:pt x="117511" y="6404"/>
                  </a:cubicBezTo>
                  <a:cubicBezTo>
                    <a:pt x="118595" y="1903"/>
                    <a:pt x="123179" y="-848"/>
                    <a:pt x="127680" y="236"/>
                  </a:cubicBezTo>
                  <a:cubicBezTo>
                    <a:pt x="132181" y="1319"/>
                    <a:pt x="134931" y="5904"/>
                    <a:pt x="133848" y="10405"/>
                  </a:cubicBezTo>
                  <a:cubicBezTo>
                    <a:pt x="118761" y="71418"/>
                    <a:pt x="71501" y="118678"/>
                    <a:pt x="10488" y="133765"/>
                  </a:cubicBezTo>
                  <a:cubicBezTo>
                    <a:pt x="9738" y="134015"/>
                    <a:pt x="9071" y="134098"/>
                    <a:pt x="8404" y="134098"/>
                  </a:cubicBezTo>
                  <a:close/>
                </a:path>
              </a:pathLst>
            </a:custGeom>
            <a:grpFill/>
            <a:ln w="8334" cap="flat">
              <a:noFill/>
              <a:prstDash val="solid"/>
              <a:miter/>
            </a:ln>
          </p:spPr>
          <p:txBody>
            <a:bodyPr rtlCol="0" anchor="ctr"/>
            <a:lstStyle/>
            <a:p>
              <a:endParaRPr lang="en-US"/>
            </a:p>
          </p:txBody>
        </p:sp>
        <p:sp>
          <p:nvSpPr>
            <p:cNvPr id="2003" name="Forma libre: forma 2002">
              <a:extLst>
                <a:ext uri="{FF2B5EF4-FFF2-40B4-BE49-F238E27FC236}">
                  <a16:creationId xmlns:a16="http://schemas.microsoft.com/office/drawing/2014/main" id="{A5B5FCA5-FABC-4A38-9DB5-DA9E4A7F7BD4}"/>
                </a:ext>
              </a:extLst>
            </p:cNvPr>
            <p:cNvSpPr/>
            <p:nvPr/>
          </p:nvSpPr>
          <p:spPr>
            <a:xfrm>
              <a:off x="7148278" y="3674561"/>
              <a:ext cx="198460" cy="198407"/>
            </a:xfrm>
            <a:custGeom>
              <a:avLst/>
              <a:gdLst>
                <a:gd name="connsiteX0" fmla="*/ 190072 w 198460"/>
                <a:gd name="connsiteY0" fmla="*/ 198407 h 198407"/>
                <a:gd name="connsiteX1" fmla="*/ 181821 w 198460"/>
                <a:gd name="connsiteY1" fmla="*/ 191489 h 198407"/>
                <a:gd name="connsiteX2" fmla="*/ 6950 w 198460"/>
                <a:gd name="connsiteY2" fmla="*/ 16618 h 198407"/>
                <a:gd name="connsiteX3" fmla="*/ 115 w 198460"/>
                <a:gd name="connsiteY3" fmla="*/ 6950 h 198407"/>
                <a:gd name="connsiteX4" fmla="*/ 9784 w 198460"/>
                <a:gd name="connsiteY4" fmla="*/ 115 h 198407"/>
                <a:gd name="connsiteX5" fmla="*/ 198324 w 198460"/>
                <a:gd name="connsiteY5" fmla="*/ 188655 h 198407"/>
                <a:gd name="connsiteX6" fmla="*/ 191489 w 198460"/>
                <a:gd name="connsiteY6" fmla="*/ 198324 h 198407"/>
                <a:gd name="connsiteX7" fmla="*/ 190072 w 198460"/>
                <a:gd name="connsiteY7" fmla="*/ 198407 h 19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60" h="198407">
                  <a:moveTo>
                    <a:pt x="190072" y="198407"/>
                  </a:moveTo>
                  <a:cubicBezTo>
                    <a:pt x="186071" y="198407"/>
                    <a:pt x="182487" y="195573"/>
                    <a:pt x="181821" y="191489"/>
                  </a:cubicBezTo>
                  <a:cubicBezTo>
                    <a:pt x="166317" y="102387"/>
                    <a:pt x="96052" y="32122"/>
                    <a:pt x="6950" y="16618"/>
                  </a:cubicBezTo>
                  <a:cubicBezTo>
                    <a:pt x="2365" y="15785"/>
                    <a:pt x="-635" y="11451"/>
                    <a:pt x="115" y="6950"/>
                  </a:cubicBezTo>
                  <a:cubicBezTo>
                    <a:pt x="948" y="2365"/>
                    <a:pt x="5283" y="-635"/>
                    <a:pt x="9784" y="115"/>
                  </a:cubicBezTo>
                  <a:cubicBezTo>
                    <a:pt x="105888" y="16868"/>
                    <a:pt x="181654" y="92635"/>
                    <a:pt x="198324" y="188655"/>
                  </a:cubicBezTo>
                  <a:cubicBezTo>
                    <a:pt x="199158" y="193240"/>
                    <a:pt x="196074" y="197574"/>
                    <a:pt x="191489" y="198324"/>
                  </a:cubicBezTo>
                  <a:cubicBezTo>
                    <a:pt x="190989" y="198407"/>
                    <a:pt x="190572" y="198407"/>
                    <a:pt x="190072" y="198407"/>
                  </a:cubicBezTo>
                  <a:close/>
                </a:path>
              </a:pathLst>
            </a:custGeom>
            <a:grpFill/>
            <a:ln w="8334" cap="flat">
              <a:noFill/>
              <a:prstDash val="solid"/>
              <a:miter/>
            </a:ln>
          </p:spPr>
          <p:txBody>
            <a:bodyPr rtlCol="0" anchor="ctr"/>
            <a:lstStyle/>
            <a:p>
              <a:endParaRPr lang="en-US"/>
            </a:p>
          </p:txBody>
        </p:sp>
        <p:sp>
          <p:nvSpPr>
            <p:cNvPr id="2004" name="Forma libre: forma 2003">
              <a:extLst>
                <a:ext uri="{FF2B5EF4-FFF2-40B4-BE49-F238E27FC236}">
                  <a16:creationId xmlns:a16="http://schemas.microsoft.com/office/drawing/2014/main" id="{1472AD62-3EE5-4F65-9FBA-DC0FAF2BE2A9}"/>
                </a:ext>
              </a:extLst>
            </p:cNvPr>
            <p:cNvSpPr/>
            <p:nvPr/>
          </p:nvSpPr>
          <p:spPr>
            <a:xfrm>
              <a:off x="6889389" y="3674561"/>
              <a:ext cx="198460" cy="198407"/>
            </a:xfrm>
            <a:custGeom>
              <a:avLst/>
              <a:gdLst>
                <a:gd name="connsiteX0" fmla="*/ 8367 w 198460"/>
                <a:gd name="connsiteY0" fmla="*/ 198407 h 198407"/>
                <a:gd name="connsiteX1" fmla="*/ 6950 w 198460"/>
                <a:gd name="connsiteY1" fmla="*/ 198324 h 198407"/>
                <a:gd name="connsiteX2" fmla="*/ 115 w 198460"/>
                <a:gd name="connsiteY2" fmla="*/ 188655 h 198407"/>
                <a:gd name="connsiteX3" fmla="*/ 188655 w 198460"/>
                <a:gd name="connsiteY3" fmla="*/ 115 h 198407"/>
                <a:gd name="connsiteX4" fmla="*/ 198324 w 198460"/>
                <a:gd name="connsiteY4" fmla="*/ 6950 h 198407"/>
                <a:gd name="connsiteX5" fmla="*/ 191489 w 198460"/>
                <a:gd name="connsiteY5" fmla="*/ 16618 h 198407"/>
                <a:gd name="connsiteX6" fmla="*/ 16618 w 198460"/>
                <a:gd name="connsiteY6" fmla="*/ 191489 h 198407"/>
                <a:gd name="connsiteX7" fmla="*/ 8367 w 198460"/>
                <a:gd name="connsiteY7" fmla="*/ 198407 h 19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60" h="198407">
                  <a:moveTo>
                    <a:pt x="8367" y="198407"/>
                  </a:moveTo>
                  <a:cubicBezTo>
                    <a:pt x="7866" y="198407"/>
                    <a:pt x="7366" y="198407"/>
                    <a:pt x="6950" y="198324"/>
                  </a:cubicBezTo>
                  <a:cubicBezTo>
                    <a:pt x="2365" y="197491"/>
                    <a:pt x="-635" y="193156"/>
                    <a:pt x="115" y="188655"/>
                  </a:cubicBezTo>
                  <a:cubicBezTo>
                    <a:pt x="16868" y="92551"/>
                    <a:pt x="92635" y="16785"/>
                    <a:pt x="188655" y="115"/>
                  </a:cubicBezTo>
                  <a:cubicBezTo>
                    <a:pt x="193240" y="-635"/>
                    <a:pt x="197574" y="2365"/>
                    <a:pt x="198324" y="6950"/>
                  </a:cubicBezTo>
                  <a:cubicBezTo>
                    <a:pt x="199158" y="11534"/>
                    <a:pt x="196074" y="15868"/>
                    <a:pt x="191489" y="16618"/>
                  </a:cubicBezTo>
                  <a:cubicBezTo>
                    <a:pt x="102387" y="32122"/>
                    <a:pt x="32122" y="102387"/>
                    <a:pt x="16618" y="191489"/>
                  </a:cubicBezTo>
                  <a:cubicBezTo>
                    <a:pt x="15868" y="195573"/>
                    <a:pt x="12367" y="198407"/>
                    <a:pt x="8367" y="198407"/>
                  </a:cubicBezTo>
                  <a:close/>
                </a:path>
              </a:pathLst>
            </a:custGeom>
            <a:grpFill/>
            <a:ln w="8334" cap="flat">
              <a:noFill/>
              <a:prstDash val="solid"/>
              <a:miter/>
            </a:ln>
          </p:spPr>
          <p:txBody>
            <a:bodyPr rtlCol="0" anchor="ctr"/>
            <a:lstStyle/>
            <a:p>
              <a:endParaRPr lang="en-US"/>
            </a:p>
          </p:txBody>
        </p:sp>
        <p:sp>
          <p:nvSpPr>
            <p:cNvPr id="2005" name="Forma libre: forma 2004">
              <a:extLst>
                <a:ext uri="{FF2B5EF4-FFF2-40B4-BE49-F238E27FC236}">
                  <a16:creationId xmlns:a16="http://schemas.microsoft.com/office/drawing/2014/main" id="{3BC7AB23-504F-46E0-9234-EFC43F314CA4}"/>
                </a:ext>
              </a:extLst>
            </p:cNvPr>
            <p:cNvSpPr/>
            <p:nvPr/>
          </p:nvSpPr>
          <p:spPr>
            <a:xfrm>
              <a:off x="6889368" y="3933428"/>
              <a:ext cx="198460" cy="198428"/>
            </a:xfrm>
            <a:custGeom>
              <a:avLst/>
              <a:gdLst>
                <a:gd name="connsiteX0" fmla="*/ 190093 w 198460"/>
                <a:gd name="connsiteY0" fmla="*/ 198429 h 198428"/>
                <a:gd name="connsiteX1" fmla="*/ 188677 w 198460"/>
                <a:gd name="connsiteY1" fmla="*/ 198345 h 198428"/>
                <a:gd name="connsiteX2" fmla="*/ 136 w 198460"/>
                <a:gd name="connsiteY2" fmla="*/ 9805 h 198428"/>
                <a:gd name="connsiteX3" fmla="*/ 6971 w 198460"/>
                <a:gd name="connsiteY3" fmla="*/ 136 h 198428"/>
                <a:gd name="connsiteX4" fmla="*/ 16640 w 198460"/>
                <a:gd name="connsiteY4" fmla="*/ 6971 h 198428"/>
                <a:gd name="connsiteX5" fmla="*/ 191511 w 198460"/>
                <a:gd name="connsiteY5" fmla="*/ 181842 h 198428"/>
                <a:gd name="connsiteX6" fmla="*/ 198345 w 198460"/>
                <a:gd name="connsiteY6" fmla="*/ 191511 h 198428"/>
                <a:gd name="connsiteX7" fmla="*/ 190093 w 198460"/>
                <a:gd name="connsiteY7" fmla="*/ 198429 h 19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60" h="198428">
                  <a:moveTo>
                    <a:pt x="190093" y="198429"/>
                  </a:moveTo>
                  <a:cubicBezTo>
                    <a:pt x="189593" y="198429"/>
                    <a:pt x="189093" y="198429"/>
                    <a:pt x="188677" y="198345"/>
                  </a:cubicBezTo>
                  <a:cubicBezTo>
                    <a:pt x="92573" y="181592"/>
                    <a:pt x="16806" y="105826"/>
                    <a:pt x="136" y="9805"/>
                  </a:cubicBezTo>
                  <a:cubicBezTo>
                    <a:pt x="-697" y="5221"/>
                    <a:pt x="2387" y="886"/>
                    <a:pt x="6971" y="136"/>
                  </a:cubicBezTo>
                  <a:cubicBezTo>
                    <a:pt x="11555" y="-697"/>
                    <a:pt x="15889" y="2387"/>
                    <a:pt x="16640" y="6971"/>
                  </a:cubicBezTo>
                  <a:cubicBezTo>
                    <a:pt x="32143" y="96073"/>
                    <a:pt x="102408" y="166338"/>
                    <a:pt x="191511" y="181842"/>
                  </a:cubicBezTo>
                  <a:cubicBezTo>
                    <a:pt x="196095" y="182675"/>
                    <a:pt x="199095" y="187010"/>
                    <a:pt x="198345" y="191511"/>
                  </a:cubicBezTo>
                  <a:cubicBezTo>
                    <a:pt x="197678" y="195595"/>
                    <a:pt x="194094" y="198429"/>
                    <a:pt x="190093" y="198429"/>
                  </a:cubicBezTo>
                  <a:close/>
                </a:path>
              </a:pathLst>
            </a:custGeom>
            <a:grpFill/>
            <a:ln w="8334" cap="flat">
              <a:noFill/>
              <a:prstDash val="solid"/>
              <a:miter/>
            </a:ln>
          </p:spPr>
          <p:txBody>
            <a:bodyPr rtlCol="0" anchor="ctr"/>
            <a:lstStyle/>
            <a:p>
              <a:endParaRPr lang="en-US"/>
            </a:p>
          </p:txBody>
        </p:sp>
        <p:sp>
          <p:nvSpPr>
            <p:cNvPr id="2006" name="Forma libre: forma 2005">
              <a:extLst>
                <a:ext uri="{FF2B5EF4-FFF2-40B4-BE49-F238E27FC236}">
                  <a16:creationId xmlns:a16="http://schemas.microsoft.com/office/drawing/2014/main" id="{A2300C82-2989-4DA2-AC61-15B266806BB8}"/>
                </a:ext>
              </a:extLst>
            </p:cNvPr>
            <p:cNvSpPr/>
            <p:nvPr/>
          </p:nvSpPr>
          <p:spPr>
            <a:xfrm>
              <a:off x="7148257" y="3933428"/>
              <a:ext cx="198460" cy="198428"/>
            </a:xfrm>
            <a:custGeom>
              <a:avLst/>
              <a:gdLst>
                <a:gd name="connsiteX0" fmla="*/ 8388 w 198460"/>
                <a:gd name="connsiteY0" fmla="*/ 198429 h 198428"/>
                <a:gd name="connsiteX1" fmla="*/ 136 w 198460"/>
                <a:gd name="connsiteY1" fmla="*/ 191511 h 198428"/>
                <a:gd name="connsiteX2" fmla="*/ 6971 w 198460"/>
                <a:gd name="connsiteY2" fmla="*/ 181842 h 198428"/>
                <a:gd name="connsiteX3" fmla="*/ 181842 w 198460"/>
                <a:gd name="connsiteY3" fmla="*/ 6971 h 198428"/>
                <a:gd name="connsiteX4" fmla="*/ 191510 w 198460"/>
                <a:gd name="connsiteY4" fmla="*/ 136 h 198428"/>
                <a:gd name="connsiteX5" fmla="*/ 198345 w 198460"/>
                <a:gd name="connsiteY5" fmla="*/ 9805 h 198428"/>
                <a:gd name="connsiteX6" fmla="*/ 9805 w 198460"/>
                <a:gd name="connsiteY6" fmla="*/ 198345 h 198428"/>
                <a:gd name="connsiteX7" fmla="*/ 8388 w 198460"/>
                <a:gd name="connsiteY7" fmla="*/ 198429 h 19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60" h="198428">
                  <a:moveTo>
                    <a:pt x="8388" y="198429"/>
                  </a:moveTo>
                  <a:cubicBezTo>
                    <a:pt x="4387" y="198429"/>
                    <a:pt x="803" y="195595"/>
                    <a:pt x="136" y="191511"/>
                  </a:cubicBezTo>
                  <a:cubicBezTo>
                    <a:pt x="-697" y="186926"/>
                    <a:pt x="2387" y="182592"/>
                    <a:pt x="6971" y="181842"/>
                  </a:cubicBezTo>
                  <a:cubicBezTo>
                    <a:pt x="96073" y="166338"/>
                    <a:pt x="166338" y="96073"/>
                    <a:pt x="181842" y="6971"/>
                  </a:cubicBezTo>
                  <a:cubicBezTo>
                    <a:pt x="182675" y="2387"/>
                    <a:pt x="187010" y="-697"/>
                    <a:pt x="191510" y="136"/>
                  </a:cubicBezTo>
                  <a:cubicBezTo>
                    <a:pt x="196095" y="970"/>
                    <a:pt x="199095" y="5304"/>
                    <a:pt x="198345" y="9805"/>
                  </a:cubicBezTo>
                  <a:cubicBezTo>
                    <a:pt x="181592" y="105909"/>
                    <a:pt x="105825" y="181675"/>
                    <a:pt x="9805" y="198345"/>
                  </a:cubicBezTo>
                  <a:cubicBezTo>
                    <a:pt x="9305" y="198429"/>
                    <a:pt x="8805" y="198429"/>
                    <a:pt x="8388" y="198429"/>
                  </a:cubicBezTo>
                  <a:close/>
                </a:path>
              </a:pathLst>
            </a:custGeom>
            <a:grpFill/>
            <a:ln w="8334" cap="flat">
              <a:noFill/>
              <a:prstDash val="solid"/>
              <a:miter/>
            </a:ln>
          </p:spPr>
          <p:txBody>
            <a:bodyPr rtlCol="0" anchor="ctr"/>
            <a:lstStyle/>
            <a:p>
              <a:endParaRPr lang="en-US"/>
            </a:p>
          </p:txBody>
        </p:sp>
        <p:sp>
          <p:nvSpPr>
            <p:cNvPr id="2007" name="Forma libre: forma 2006">
              <a:extLst>
                <a:ext uri="{FF2B5EF4-FFF2-40B4-BE49-F238E27FC236}">
                  <a16:creationId xmlns:a16="http://schemas.microsoft.com/office/drawing/2014/main" id="{497BA007-8A22-49DC-9AB5-70632287EA86}"/>
                </a:ext>
              </a:extLst>
            </p:cNvPr>
            <p:cNvSpPr/>
            <p:nvPr/>
          </p:nvSpPr>
          <p:spPr>
            <a:xfrm>
              <a:off x="7109635" y="3794034"/>
              <a:ext cx="16836" cy="218296"/>
            </a:xfrm>
            <a:custGeom>
              <a:avLst/>
              <a:gdLst>
                <a:gd name="connsiteX0" fmla="*/ 8418 w 16836"/>
                <a:gd name="connsiteY0" fmla="*/ 218297 h 218296"/>
                <a:gd name="connsiteX1" fmla="*/ 0 w 16836"/>
                <a:gd name="connsiteY1" fmla="*/ 209878 h 218296"/>
                <a:gd name="connsiteX2" fmla="*/ 0 w 16836"/>
                <a:gd name="connsiteY2" fmla="*/ 8419 h 218296"/>
                <a:gd name="connsiteX3" fmla="*/ 8418 w 16836"/>
                <a:gd name="connsiteY3" fmla="*/ 0 h 218296"/>
                <a:gd name="connsiteX4" fmla="*/ 16837 w 16836"/>
                <a:gd name="connsiteY4" fmla="*/ 8419 h 218296"/>
                <a:gd name="connsiteX5" fmla="*/ 16837 w 16836"/>
                <a:gd name="connsiteY5" fmla="*/ 209878 h 218296"/>
                <a:gd name="connsiteX6" fmla="*/ 8418 w 16836"/>
                <a:gd name="connsiteY6" fmla="*/ 218297 h 21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218296">
                  <a:moveTo>
                    <a:pt x="8418" y="218297"/>
                  </a:moveTo>
                  <a:cubicBezTo>
                    <a:pt x="3751" y="218297"/>
                    <a:pt x="0" y="214546"/>
                    <a:pt x="0" y="209878"/>
                  </a:cubicBezTo>
                  <a:lnTo>
                    <a:pt x="0" y="8419"/>
                  </a:lnTo>
                  <a:cubicBezTo>
                    <a:pt x="0" y="3751"/>
                    <a:pt x="3751" y="0"/>
                    <a:pt x="8418" y="0"/>
                  </a:cubicBezTo>
                  <a:cubicBezTo>
                    <a:pt x="13086" y="0"/>
                    <a:pt x="16837" y="3751"/>
                    <a:pt x="16837" y="8419"/>
                  </a:cubicBezTo>
                  <a:lnTo>
                    <a:pt x="16837" y="209878"/>
                  </a:lnTo>
                  <a:cubicBezTo>
                    <a:pt x="16754" y="214546"/>
                    <a:pt x="13003" y="218297"/>
                    <a:pt x="8418" y="218297"/>
                  </a:cubicBezTo>
                  <a:close/>
                </a:path>
              </a:pathLst>
            </a:custGeom>
            <a:grpFill/>
            <a:ln w="8334" cap="flat">
              <a:noFill/>
              <a:prstDash val="solid"/>
              <a:miter/>
            </a:ln>
          </p:spPr>
          <p:txBody>
            <a:bodyPr rtlCol="0" anchor="ctr"/>
            <a:lstStyle/>
            <a:p>
              <a:endParaRPr lang="en-US"/>
            </a:p>
          </p:txBody>
        </p:sp>
        <p:sp>
          <p:nvSpPr>
            <p:cNvPr id="2008" name="Forma libre: forma 2007">
              <a:extLst>
                <a:ext uri="{FF2B5EF4-FFF2-40B4-BE49-F238E27FC236}">
                  <a16:creationId xmlns:a16="http://schemas.microsoft.com/office/drawing/2014/main" id="{A60D4E13-50B3-45B9-935E-F42378B37C24}"/>
                </a:ext>
              </a:extLst>
            </p:cNvPr>
            <p:cNvSpPr/>
            <p:nvPr/>
          </p:nvSpPr>
          <p:spPr>
            <a:xfrm>
              <a:off x="7109635" y="3646253"/>
              <a:ext cx="16836" cy="120025"/>
            </a:xfrm>
            <a:custGeom>
              <a:avLst/>
              <a:gdLst>
                <a:gd name="connsiteX0" fmla="*/ 8418 w 16836"/>
                <a:gd name="connsiteY0" fmla="*/ 120026 h 120025"/>
                <a:gd name="connsiteX1" fmla="*/ 0 w 16836"/>
                <a:gd name="connsiteY1" fmla="*/ 111607 h 120025"/>
                <a:gd name="connsiteX2" fmla="*/ 0 w 16836"/>
                <a:gd name="connsiteY2" fmla="*/ 8418 h 120025"/>
                <a:gd name="connsiteX3" fmla="*/ 8418 w 16836"/>
                <a:gd name="connsiteY3" fmla="*/ 0 h 120025"/>
                <a:gd name="connsiteX4" fmla="*/ 16837 w 16836"/>
                <a:gd name="connsiteY4" fmla="*/ 8418 h 120025"/>
                <a:gd name="connsiteX5" fmla="*/ 16837 w 16836"/>
                <a:gd name="connsiteY5" fmla="*/ 111607 h 120025"/>
                <a:gd name="connsiteX6" fmla="*/ 8418 w 16836"/>
                <a:gd name="connsiteY6" fmla="*/ 120026 h 12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20025">
                  <a:moveTo>
                    <a:pt x="8418" y="120026"/>
                  </a:moveTo>
                  <a:cubicBezTo>
                    <a:pt x="3751" y="120026"/>
                    <a:pt x="0" y="116275"/>
                    <a:pt x="0" y="111607"/>
                  </a:cubicBezTo>
                  <a:lnTo>
                    <a:pt x="0" y="8418"/>
                  </a:lnTo>
                  <a:cubicBezTo>
                    <a:pt x="0" y="3751"/>
                    <a:pt x="3751" y="0"/>
                    <a:pt x="8418" y="0"/>
                  </a:cubicBezTo>
                  <a:cubicBezTo>
                    <a:pt x="13086" y="0"/>
                    <a:pt x="16837" y="3751"/>
                    <a:pt x="16837" y="8418"/>
                  </a:cubicBezTo>
                  <a:lnTo>
                    <a:pt x="16837" y="111607"/>
                  </a:lnTo>
                  <a:cubicBezTo>
                    <a:pt x="16754" y="116275"/>
                    <a:pt x="13003" y="120026"/>
                    <a:pt x="8418" y="120026"/>
                  </a:cubicBezTo>
                  <a:close/>
                </a:path>
              </a:pathLst>
            </a:custGeom>
            <a:grpFill/>
            <a:ln w="8334" cap="flat">
              <a:noFill/>
              <a:prstDash val="solid"/>
              <a:miter/>
            </a:ln>
          </p:spPr>
          <p:txBody>
            <a:bodyPr rtlCol="0" anchor="ctr"/>
            <a:lstStyle/>
            <a:p>
              <a:endParaRPr lang="en-US"/>
            </a:p>
          </p:txBody>
        </p:sp>
        <p:sp>
          <p:nvSpPr>
            <p:cNvPr id="2009" name="Forma libre: forma 2008">
              <a:extLst>
                <a:ext uri="{FF2B5EF4-FFF2-40B4-BE49-F238E27FC236}">
                  <a16:creationId xmlns:a16="http://schemas.microsoft.com/office/drawing/2014/main" id="{0D56B49A-3B11-44D0-A30B-51D5CE2A7257}"/>
                </a:ext>
              </a:extLst>
            </p:cNvPr>
            <p:cNvSpPr/>
            <p:nvPr/>
          </p:nvSpPr>
          <p:spPr>
            <a:xfrm>
              <a:off x="7254916" y="3894723"/>
              <a:ext cx="120025" cy="16836"/>
            </a:xfrm>
            <a:custGeom>
              <a:avLst/>
              <a:gdLst>
                <a:gd name="connsiteX0" fmla="*/ 111607 w 120025"/>
                <a:gd name="connsiteY0" fmla="*/ 16837 h 16836"/>
                <a:gd name="connsiteX1" fmla="*/ 8418 w 120025"/>
                <a:gd name="connsiteY1" fmla="*/ 16837 h 16836"/>
                <a:gd name="connsiteX2" fmla="*/ 0 w 120025"/>
                <a:gd name="connsiteY2" fmla="*/ 8418 h 16836"/>
                <a:gd name="connsiteX3" fmla="*/ 8418 w 120025"/>
                <a:gd name="connsiteY3" fmla="*/ 0 h 16836"/>
                <a:gd name="connsiteX4" fmla="*/ 111607 w 120025"/>
                <a:gd name="connsiteY4" fmla="*/ 0 h 16836"/>
                <a:gd name="connsiteX5" fmla="*/ 120026 w 120025"/>
                <a:gd name="connsiteY5" fmla="*/ 8418 h 16836"/>
                <a:gd name="connsiteX6" fmla="*/ 111607 w 12002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025" h="16836">
                  <a:moveTo>
                    <a:pt x="111607" y="16837"/>
                  </a:moveTo>
                  <a:lnTo>
                    <a:pt x="8418" y="16837"/>
                  </a:lnTo>
                  <a:cubicBezTo>
                    <a:pt x="3751" y="16837"/>
                    <a:pt x="0" y="13086"/>
                    <a:pt x="0" y="8418"/>
                  </a:cubicBezTo>
                  <a:cubicBezTo>
                    <a:pt x="0" y="3751"/>
                    <a:pt x="3751" y="0"/>
                    <a:pt x="8418" y="0"/>
                  </a:cubicBezTo>
                  <a:lnTo>
                    <a:pt x="111607" y="0"/>
                  </a:lnTo>
                  <a:cubicBezTo>
                    <a:pt x="116275" y="0"/>
                    <a:pt x="120026" y="3751"/>
                    <a:pt x="120026" y="8418"/>
                  </a:cubicBezTo>
                  <a:cubicBezTo>
                    <a:pt x="120026" y="13086"/>
                    <a:pt x="116275" y="16837"/>
                    <a:pt x="111607" y="16837"/>
                  </a:cubicBezTo>
                  <a:close/>
                </a:path>
              </a:pathLst>
            </a:custGeom>
            <a:grpFill/>
            <a:ln w="8334" cap="flat">
              <a:noFill/>
              <a:prstDash val="solid"/>
              <a:miter/>
            </a:ln>
          </p:spPr>
          <p:txBody>
            <a:bodyPr rtlCol="0" anchor="ctr"/>
            <a:lstStyle/>
            <a:p>
              <a:endParaRPr lang="en-US"/>
            </a:p>
          </p:txBody>
        </p:sp>
        <p:sp>
          <p:nvSpPr>
            <p:cNvPr id="2010" name="Forma libre: forma 2009">
              <a:extLst>
                <a:ext uri="{FF2B5EF4-FFF2-40B4-BE49-F238E27FC236}">
                  <a16:creationId xmlns:a16="http://schemas.microsoft.com/office/drawing/2014/main" id="{3AE61425-3076-449C-9B86-3F7DE2C21440}"/>
                </a:ext>
              </a:extLst>
            </p:cNvPr>
            <p:cNvSpPr/>
            <p:nvPr/>
          </p:nvSpPr>
          <p:spPr>
            <a:xfrm>
              <a:off x="7109635" y="4040087"/>
              <a:ext cx="16836" cy="120025"/>
            </a:xfrm>
            <a:custGeom>
              <a:avLst/>
              <a:gdLst>
                <a:gd name="connsiteX0" fmla="*/ 8418 w 16836"/>
                <a:gd name="connsiteY0" fmla="*/ 120026 h 120025"/>
                <a:gd name="connsiteX1" fmla="*/ 0 w 16836"/>
                <a:gd name="connsiteY1" fmla="*/ 111607 h 120025"/>
                <a:gd name="connsiteX2" fmla="*/ 0 w 16836"/>
                <a:gd name="connsiteY2" fmla="*/ 8418 h 120025"/>
                <a:gd name="connsiteX3" fmla="*/ 8418 w 16836"/>
                <a:gd name="connsiteY3" fmla="*/ 0 h 120025"/>
                <a:gd name="connsiteX4" fmla="*/ 16837 w 16836"/>
                <a:gd name="connsiteY4" fmla="*/ 8418 h 120025"/>
                <a:gd name="connsiteX5" fmla="*/ 16837 w 16836"/>
                <a:gd name="connsiteY5" fmla="*/ 111607 h 120025"/>
                <a:gd name="connsiteX6" fmla="*/ 8418 w 16836"/>
                <a:gd name="connsiteY6" fmla="*/ 120026 h 12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20025">
                  <a:moveTo>
                    <a:pt x="8418" y="120026"/>
                  </a:moveTo>
                  <a:cubicBezTo>
                    <a:pt x="3751" y="120026"/>
                    <a:pt x="0" y="116275"/>
                    <a:pt x="0" y="111607"/>
                  </a:cubicBezTo>
                  <a:lnTo>
                    <a:pt x="0" y="8418"/>
                  </a:lnTo>
                  <a:cubicBezTo>
                    <a:pt x="0" y="3751"/>
                    <a:pt x="3751" y="0"/>
                    <a:pt x="8418" y="0"/>
                  </a:cubicBezTo>
                  <a:cubicBezTo>
                    <a:pt x="13086" y="0"/>
                    <a:pt x="16837" y="3751"/>
                    <a:pt x="16837" y="8418"/>
                  </a:cubicBezTo>
                  <a:lnTo>
                    <a:pt x="16837" y="111607"/>
                  </a:lnTo>
                  <a:cubicBezTo>
                    <a:pt x="16754" y="116275"/>
                    <a:pt x="13003" y="120026"/>
                    <a:pt x="8418" y="120026"/>
                  </a:cubicBezTo>
                  <a:close/>
                </a:path>
              </a:pathLst>
            </a:custGeom>
            <a:grpFill/>
            <a:ln w="8334" cap="flat">
              <a:noFill/>
              <a:prstDash val="solid"/>
              <a:miter/>
            </a:ln>
          </p:spPr>
          <p:txBody>
            <a:bodyPr rtlCol="0" anchor="ctr"/>
            <a:lstStyle/>
            <a:p>
              <a:endParaRPr lang="en-US"/>
            </a:p>
          </p:txBody>
        </p:sp>
        <p:sp>
          <p:nvSpPr>
            <p:cNvPr id="2011" name="Forma libre: forma 2010">
              <a:extLst>
                <a:ext uri="{FF2B5EF4-FFF2-40B4-BE49-F238E27FC236}">
                  <a16:creationId xmlns:a16="http://schemas.microsoft.com/office/drawing/2014/main" id="{C5F90CF4-368D-4386-A200-528603F05DE7}"/>
                </a:ext>
              </a:extLst>
            </p:cNvPr>
            <p:cNvSpPr/>
            <p:nvPr/>
          </p:nvSpPr>
          <p:spPr>
            <a:xfrm>
              <a:off x="6861081" y="3894723"/>
              <a:ext cx="120025" cy="16836"/>
            </a:xfrm>
            <a:custGeom>
              <a:avLst/>
              <a:gdLst>
                <a:gd name="connsiteX0" fmla="*/ 111607 w 120025"/>
                <a:gd name="connsiteY0" fmla="*/ 16837 h 16836"/>
                <a:gd name="connsiteX1" fmla="*/ 8418 w 120025"/>
                <a:gd name="connsiteY1" fmla="*/ 16837 h 16836"/>
                <a:gd name="connsiteX2" fmla="*/ 0 w 120025"/>
                <a:gd name="connsiteY2" fmla="*/ 8418 h 16836"/>
                <a:gd name="connsiteX3" fmla="*/ 8418 w 120025"/>
                <a:gd name="connsiteY3" fmla="*/ 0 h 16836"/>
                <a:gd name="connsiteX4" fmla="*/ 111607 w 120025"/>
                <a:gd name="connsiteY4" fmla="*/ 0 h 16836"/>
                <a:gd name="connsiteX5" fmla="*/ 120026 w 120025"/>
                <a:gd name="connsiteY5" fmla="*/ 8418 h 16836"/>
                <a:gd name="connsiteX6" fmla="*/ 111607 w 12002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025" h="16836">
                  <a:moveTo>
                    <a:pt x="111607" y="16837"/>
                  </a:moveTo>
                  <a:lnTo>
                    <a:pt x="8418" y="16837"/>
                  </a:lnTo>
                  <a:cubicBezTo>
                    <a:pt x="3751" y="16837"/>
                    <a:pt x="0" y="13086"/>
                    <a:pt x="0" y="8418"/>
                  </a:cubicBezTo>
                  <a:cubicBezTo>
                    <a:pt x="0" y="3751"/>
                    <a:pt x="3751" y="0"/>
                    <a:pt x="8418" y="0"/>
                  </a:cubicBezTo>
                  <a:lnTo>
                    <a:pt x="111607" y="0"/>
                  </a:lnTo>
                  <a:cubicBezTo>
                    <a:pt x="116275" y="0"/>
                    <a:pt x="120026" y="3751"/>
                    <a:pt x="120026" y="8418"/>
                  </a:cubicBezTo>
                  <a:cubicBezTo>
                    <a:pt x="120026" y="13086"/>
                    <a:pt x="116275" y="16837"/>
                    <a:pt x="111607" y="16837"/>
                  </a:cubicBezTo>
                  <a:close/>
                </a:path>
              </a:pathLst>
            </a:custGeom>
            <a:grpFill/>
            <a:ln w="8334" cap="flat">
              <a:noFill/>
              <a:prstDash val="solid"/>
              <a:miter/>
            </a:ln>
          </p:spPr>
          <p:txBody>
            <a:bodyPr rtlCol="0" anchor="ctr"/>
            <a:lstStyle/>
            <a:p>
              <a:endParaRPr lang="en-US"/>
            </a:p>
          </p:txBody>
        </p:sp>
      </p:grpSp>
      <p:grpSp>
        <p:nvGrpSpPr>
          <p:cNvPr id="2012" name="Gráfico 5">
            <a:extLst>
              <a:ext uri="{FF2B5EF4-FFF2-40B4-BE49-F238E27FC236}">
                <a16:creationId xmlns:a16="http://schemas.microsoft.com/office/drawing/2014/main" id="{86008541-D05C-479B-91EB-5B3ED5532860}"/>
              </a:ext>
            </a:extLst>
          </p:cNvPr>
          <p:cNvGrpSpPr/>
          <p:nvPr/>
        </p:nvGrpSpPr>
        <p:grpSpPr>
          <a:xfrm>
            <a:off x="7544895" y="2290462"/>
            <a:ext cx="478102" cy="541449"/>
            <a:chOff x="7544895" y="2290462"/>
            <a:chExt cx="478102" cy="541449"/>
          </a:xfrm>
          <a:solidFill>
            <a:srgbClr val="000000"/>
          </a:solidFill>
        </p:grpSpPr>
        <p:sp>
          <p:nvSpPr>
            <p:cNvPr id="2013" name="Forma libre: forma 2012">
              <a:extLst>
                <a:ext uri="{FF2B5EF4-FFF2-40B4-BE49-F238E27FC236}">
                  <a16:creationId xmlns:a16="http://schemas.microsoft.com/office/drawing/2014/main" id="{14234CBC-035C-4393-889E-6FDF4109A34D}"/>
                </a:ext>
              </a:extLst>
            </p:cNvPr>
            <p:cNvSpPr/>
            <p:nvPr/>
          </p:nvSpPr>
          <p:spPr>
            <a:xfrm>
              <a:off x="7675089" y="2484837"/>
              <a:ext cx="60762" cy="104605"/>
            </a:xfrm>
            <a:custGeom>
              <a:avLst/>
              <a:gdLst>
                <a:gd name="connsiteX0" fmla="*/ 30340 w 60762"/>
                <a:gd name="connsiteY0" fmla="*/ 104606 h 104605"/>
                <a:gd name="connsiteX1" fmla="*/ 0 w 60762"/>
                <a:gd name="connsiteY1" fmla="*/ 74266 h 104605"/>
                <a:gd name="connsiteX2" fmla="*/ 8418 w 60762"/>
                <a:gd name="connsiteY2" fmla="*/ 65847 h 104605"/>
                <a:gd name="connsiteX3" fmla="*/ 16837 w 60762"/>
                <a:gd name="connsiteY3" fmla="*/ 74266 h 104605"/>
                <a:gd name="connsiteX4" fmla="*/ 30423 w 60762"/>
                <a:gd name="connsiteY4" fmla="*/ 87852 h 104605"/>
                <a:gd name="connsiteX5" fmla="*/ 44009 w 60762"/>
                <a:gd name="connsiteY5" fmla="*/ 74266 h 104605"/>
                <a:gd name="connsiteX6" fmla="*/ 30423 w 60762"/>
                <a:gd name="connsiteY6" fmla="*/ 60680 h 104605"/>
                <a:gd name="connsiteX7" fmla="*/ 83 w 60762"/>
                <a:gd name="connsiteY7" fmla="*/ 30340 h 104605"/>
                <a:gd name="connsiteX8" fmla="*/ 30423 w 60762"/>
                <a:gd name="connsiteY8" fmla="*/ 0 h 104605"/>
                <a:gd name="connsiteX9" fmla="*/ 60763 w 60762"/>
                <a:gd name="connsiteY9" fmla="*/ 30340 h 104605"/>
                <a:gd name="connsiteX10" fmla="*/ 52345 w 60762"/>
                <a:gd name="connsiteY10" fmla="*/ 38758 h 104605"/>
                <a:gd name="connsiteX11" fmla="*/ 43926 w 60762"/>
                <a:gd name="connsiteY11" fmla="*/ 30340 h 104605"/>
                <a:gd name="connsiteX12" fmla="*/ 30340 w 60762"/>
                <a:gd name="connsiteY12" fmla="*/ 16754 h 104605"/>
                <a:gd name="connsiteX13" fmla="*/ 16754 w 60762"/>
                <a:gd name="connsiteY13" fmla="*/ 30340 h 104605"/>
                <a:gd name="connsiteX14" fmla="*/ 30340 w 60762"/>
                <a:gd name="connsiteY14" fmla="*/ 43926 h 104605"/>
                <a:gd name="connsiteX15" fmla="*/ 60680 w 60762"/>
                <a:gd name="connsiteY15" fmla="*/ 74266 h 104605"/>
                <a:gd name="connsiteX16" fmla="*/ 30340 w 60762"/>
                <a:gd name="connsiteY16" fmla="*/ 104606 h 10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762" h="104605">
                  <a:moveTo>
                    <a:pt x="30340" y="104606"/>
                  </a:moveTo>
                  <a:cubicBezTo>
                    <a:pt x="13586" y="104606"/>
                    <a:pt x="0" y="91020"/>
                    <a:pt x="0" y="74266"/>
                  </a:cubicBezTo>
                  <a:cubicBezTo>
                    <a:pt x="0" y="69598"/>
                    <a:pt x="3751" y="65847"/>
                    <a:pt x="8418" y="65847"/>
                  </a:cubicBezTo>
                  <a:cubicBezTo>
                    <a:pt x="13086" y="65847"/>
                    <a:pt x="16837" y="69598"/>
                    <a:pt x="16837" y="74266"/>
                  </a:cubicBezTo>
                  <a:cubicBezTo>
                    <a:pt x="16837" y="81768"/>
                    <a:pt x="22922" y="87852"/>
                    <a:pt x="30423" y="87852"/>
                  </a:cubicBezTo>
                  <a:cubicBezTo>
                    <a:pt x="37925" y="87852"/>
                    <a:pt x="44009" y="81768"/>
                    <a:pt x="44009" y="74266"/>
                  </a:cubicBezTo>
                  <a:cubicBezTo>
                    <a:pt x="44009" y="66764"/>
                    <a:pt x="37925" y="60680"/>
                    <a:pt x="30423" y="60680"/>
                  </a:cubicBezTo>
                  <a:cubicBezTo>
                    <a:pt x="13670" y="60680"/>
                    <a:pt x="83" y="47093"/>
                    <a:pt x="83" y="30340"/>
                  </a:cubicBezTo>
                  <a:cubicBezTo>
                    <a:pt x="83" y="13586"/>
                    <a:pt x="13670" y="0"/>
                    <a:pt x="30423" y="0"/>
                  </a:cubicBezTo>
                  <a:cubicBezTo>
                    <a:pt x="47177" y="0"/>
                    <a:pt x="60763" y="13586"/>
                    <a:pt x="60763" y="30340"/>
                  </a:cubicBezTo>
                  <a:cubicBezTo>
                    <a:pt x="60763" y="35007"/>
                    <a:pt x="57012" y="38758"/>
                    <a:pt x="52345" y="38758"/>
                  </a:cubicBezTo>
                  <a:cubicBezTo>
                    <a:pt x="47677" y="38758"/>
                    <a:pt x="43926" y="35007"/>
                    <a:pt x="43926" y="30340"/>
                  </a:cubicBezTo>
                  <a:cubicBezTo>
                    <a:pt x="43926" y="22838"/>
                    <a:pt x="37841" y="16754"/>
                    <a:pt x="30340" y="16754"/>
                  </a:cubicBezTo>
                  <a:cubicBezTo>
                    <a:pt x="22838" y="16754"/>
                    <a:pt x="16754" y="22838"/>
                    <a:pt x="16754" y="30340"/>
                  </a:cubicBezTo>
                  <a:cubicBezTo>
                    <a:pt x="16754" y="37841"/>
                    <a:pt x="22838" y="43926"/>
                    <a:pt x="30340" y="43926"/>
                  </a:cubicBezTo>
                  <a:cubicBezTo>
                    <a:pt x="47093" y="43926"/>
                    <a:pt x="60680" y="57512"/>
                    <a:pt x="60680" y="74266"/>
                  </a:cubicBezTo>
                  <a:cubicBezTo>
                    <a:pt x="60763" y="91020"/>
                    <a:pt x="47093" y="104606"/>
                    <a:pt x="30340" y="104606"/>
                  </a:cubicBezTo>
                  <a:close/>
                </a:path>
              </a:pathLst>
            </a:custGeom>
            <a:grpFill/>
            <a:ln w="8334" cap="flat">
              <a:noFill/>
              <a:prstDash val="solid"/>
              <a:miter/>
            </a:ln>
          </p:spPr>
          <p:txBody>
            <a:bodyPr rtlCol="0" anchor="ctr"/>
            <a:lstStyle/>
            <a:p>
              <a:endParaRPr lang="en-US"/>
            </a:p>
          </p:txBody>
        </p:sp>
        <p:sp>
          <p:nvSpPr>
            <p:cNvPr id="2014" name="Forma libre: forma 2013">
              <a:extLst>
                <a:ext uri="{FF2B5EF4-FFF2-40B4-BE49-F238E27FC236}">
                  <a16:creationId xmlns:a16="http://schemas.microsoft.com/office/drawing/2014/main" id="{DB24F00B-31B8-44F8-AC9F-699AEFB662DF}"/>
                </a:ext>
              </a:extLst>
            </p:cNvPr>
            <p:cNvSpPr/>
            <p:nvPr/>
          </p:nvSpPr>
          <p:spPr>
            <a:xfrm>
              <a:off x="7625329" y="2457081"/>
              <a:ext cx="160201" cy="133278"/>
            </a:xfrm>
            <a:custGeom>
              <a:avLst/>
              <a:gdLst>
                <a:gd name="connsiteX0" fmla="*/ 24089 w 160201"/>
                <a:gd name="connsiteY0" fmla="*/ 133279 h 133278"/>
                <a:gd name="connsiteX1" fmla="*/ 17504 w 160201"/>
                <a:gd name="connsiteY1" fmla="*/ 130111 h 133278"/>
                <a:gd name="connsiteX2" fmla="*/ 0 w 160201"/>
                <a:gd name="connsiteY2" fmla="*/ 80101 h 133278"/>
                <a:gd name="connsiteX3" fmla="*/ 80101 w 160201"/>
                <a:gd name="connsiteY3" fmla="*/ 0 h 133278"/>
                <a:gd name="connsiteX4" fmla="*/ 160201 w 160201"/>
                <a:gd name="connsiteY4" fmla="*/ 80101 h 133278"/>
                <a:gd name="connsiteX5" fmla="*/ 143364 w 160201"/>
                <a:gd name="connsiteY5" fmla="*/ 129194 h 133278"/>
                <a:gd name="connsiteX6" fmla="*/ 131612 w 160201"/>
                <a:gd name="connsiteY6" fmla="*/ 130695 h 133278"/>
                <a:gd name="connsiteX7" fmla="*/ 130111 w 160201"/>
                <a:gd name="connsiteY7" fmla="*/ 118942 h 133278"/>
                <a:gd name="connsiteX8" fmla="*/ 143364 w 160201"/>
                <a:gd name="connsiteY8" fmla="*/ 80101 h 133278"/>
                <a:gd name="connsiteX9" fmla="*/ 80017 w 160201"/>
                <a:gd name="connsiteY9" fmla="*/ 16754 h 133278"/>
                <a:gd name="connsiteX10" fmla="*/ 16670 w 160201"/>
                <a:gd name="connsiteY10" fmla="*/ 80101 h 133278"/>
                <a:gd name="connsiteX11" fmla="*/ 30507 w 160201"/>
                <a:gd name="connsiteY11" fmla="*/ 119692 h 133278"/>
                <a:gd name="connsiteX12" fmla="*/ 29173 w 160201"/>
                <a:gd name="connsiteY12" fmla="*/ 131445 h 133278"/>
                <a:gd name="connsiteX13" fmla="*/ 24089 w 160201"/>
                <a:gd name="connsiteY13" fmla="*/ 133279 h 13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201" h="133278">
                  <a:moveTo>
                    <a:pt x="24089" y="133279"/>
                  </a:moveTo>
                  <a:cubicBezTo>
                    <a:pt x="21588" y="133279"/>
                    <a:pt x="19171" y="132195"/>
                    <a:pt x="17504" y="130111"/>
                  </a:cubicBezTo>
                  <a:cubicBezTo>
                    <a:pt x="6168" y="115942"/>
                    <a:pt x="0" y="98188"/>
                    <a:pt x="0" y="80101"/>
                  </a:cubicBezTo>
                  <a:cubicBezTo>
                    <a:pt x="0" y="35924"/>
                    <a:pt x="35924" y="0"/>
                    <a:pt x="80101" y="0"/>
                  </a:cubicBezTo>
                  <a:cubicBezTo>
                    <a:pt x="124277" y="0"/>
                    <a:pt x="160201" y="35924"/>
                    <a:pt x="160201" y="80101"/>
                  </a:cubicBezTo>
                  <a:cubicBezTo>
                    <a:pt x="160201" y="98104"/>
                    <a:pt x="154367" y="115025"/>
                    <a:pt x="143364" y="129194"/>
                  </a:cubicBezTo>
                  <a:cubicBezTo>
                    <a:pt x="140530" y="132862"/>
                    <a:pt x="135279" y="133529"/>
                    <a:pt x="131612" y="130695"/>
                  </a:cubicBezTo>
                  <a:cubicBezTo>
                    <a:pt x="127944" y="127861"/>
                    <a:pt x="127277" y="122610"/>
                    <a:pt x="130111" y="118942"/>
                  </a:cubicBezTo>
                  <a:cubicBezTo>
                    <a:pt x="138780" y="107773"/>
                    <a:pt x="143364" y="94354"/>
                    <a:pt x="143364" y="80101"/>
                  </a:cubicBezTo>
                  <a:cubicBezTo>
                    <a:pt x="143364" y="45176"/>
                    <a:pt x="114941" y="16754"/>
                    <a:pt x="80017" y="16754"/>
                  </a:cubicBezTo>
                  <a:cubicBezTo>
                    <a:pt x="45093" y="16754"/>
                    <a:pt x="16670" y="45176"/>
                    <a:pt x="16670" y="80101"/>
                  </a:cubicBezTo>
                  <a:cubicBezTo>
                    <a:pt x="16670" y="94687"/>
                    <a:pt x="21505" y="108357"/>
                    <a:pt x="30507" y="119692"/>
                  </a:cubicBezTo>
                  <a:cubicBezTo>
                    <a:pt x="33424" y="123276"/>
                    <a:pt x="32840" y="128611"/>
                    <a:pt x="29173" y="131445"/>
                  </a:cubicBezTo>
                  <a:cubicBezTo>
                    <a:pt x="27756" y="132695"/>
                    <a:pt x="25922" y="133279"/>
                    <a:pt x="24089" y="133279"/>
                  </a:cubicBezTo>
                  <a:close/>
                </a:path>
              </a:pathLst>
            </a:custGeom>
            <a:grpFill/>
            <a:ln w="8334" cap="flat">
              <a:noFill/>
              <a:prstDash val="solid"/>
              <a:miter/>
            </a:ln>
          </p:spPr>
          <p:txBody>
            <a:bodyPr rtlCol="0" anchor="ctr"/>
            <a:lstStyle/>
            <a:p>
              <a:endParaRPr lang="en-US"/>
            </a:p>
          </p:txBody>
        </p:sp>
        <p:sp>
          <p:nvSpPr>
            <p:cNvPr id="2015" name="Forma libre: forma 2014">
              <a:extLst>
                <a:ext uri="{FF2B5EF4-FFF2-40B4-BE49-F238E27FC236}">
                  <a16:creationId xmlns:a16="http://schemas.microsoft.com/office/drawing/2014/main" id="{BB40EA93-8D4B-4D28-B538-837BA65FE62F}"/>
                </a:ext>
              </a:extLst>
            </p:cNvPr>
            <p:cNvSpPr/>
            <p:nvPr/>
          </p:nvSpPr>
          <p:spPr>
            <a:xfrm>
              <a:off x="7861379" y="2461748"/>
              <a:ext cx="60763" cy="104605"/>
            </a:xfrm>
            <a:custGeom>
              <a:avLst/>
              <a:gdLst>
                <a:gd name="connsiteX0" fmla="*/ 30340 w 60763"/>
                <a:gd name="connsiteY0" fmla="*/ 104606 h 104605"/>
                <a:gd name="connsiteX1" fmla="*/ 0 w 60763"/>
                <a:gd name="connsiteY1" fmla="*/ 74266 h 104605"/>
                <a:gd name="connsiteX2" fmla="*/ 8419 w 60763"/>
                <a:gd name="connsiteY2" fmla="*/ 65847 h 104605"/>
                <a:gd name="connsiteX3" fmla="*/ 16837 w 60763"/>
                <a:gd name="connsiteY3" fmla="*/ 74266 h 104605"/>
                <a:gd name="connsiteX4" fmla="*/ 30423 w 60763"/>
                <a:gd name="connsiteY4" fmla="*/ 87852 h 104605"/>
                <a:gd name="connsiteX5" fmla="*/ 44009 w 60763"/>
                <a:gd name="connsiteY5" fmla="*/ 74266 h 104605"/>
                <a:gd name="connsiteX6" fmla="*/ 30423 w 60763"/>
                <a:gd name="connsiteY6" fmla="*/ 60680 h 104605"/>
                <a:gd name="connsiteX7" fmla="*/ 83 w 60763"/>
                <a:gd name="connsiteY7" fmla="*/ 30340 h 104605"/>
                <a:gd name="connsiteX8" fmla="*/ 30423 w 60763"/>
                <a:gd name="connsiteY8" fmla="*/ 0 h 104605"/>
                <a:gd name="connsiteX9" fmla="*/ 60763 w 60763"/>
                <a:gd name="connsiteY9" fmla="*/ 30340 h 104605"/>
                <a:gd name="connsiteX10" fmla="*/ 52345 w 60763"/>
                <a:gd name="connsiteY10" fmla="*/ 38758 h 104605"/>
                <a:gd name="connsiteX11" fmla="*/ 43926 w 60763"/>
                <a:gd name="connsiteY11" fmla="*/ 30340 h 104605"/>
                <a:gd name="connsiteX12" fmla="*/ 30340 w 60763"/>
                <a:gd name="connsiteY12" fmla="*/ 16754 h 104605"/>
                <a:gd name="connsiteX13" fmla="*/ 16754 w 60763"/>
                <a:gd name="connsiteY13" fmla="*/ 30340 h 104605"/>
                <a:gd name="connsiteX14" fmla="*/ 30340 w 60763"/>
                <a:gd name="connsiteY14" fmla="*/ 43926 h 104605"/>
                <a:gd name="connsiteX15" fmla="*/ 60680 w 60763"/>
                <a:gd name="connsiteY15" fmla="*/ 74266 h 104605"/>
                <a:gd name="connsiteX16" fmla="*/ 30340 w 60763"/>
                <a:gd name="connsiteY16" fmla="*/ 104606 h 10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763" h="104605">
                  <a:moveTo>
                    <a:pt x="30340" y="104606"/>
                  </a:moveTo>
                  <a:cubicBezTo>
                    <a:pt x="13586" y="104606"/>
                    <a:pt x="0" y="91020"/>
                    <a:pt x="0" y="74266"/>
                  </a:cubicBezTo>
                  <a:cubicBezTo>
                    <a:pt x="0" y="69598"/>
                    <a:pt x="3751" y="65847"/>
                    <a:pt x="8419" y="65847"/>
                  </a:cubicBezTo>
                  <a:cubicBezTo>
                    <a:pt x="13086" y="65847"/>
                    <a:pt x="16837" y="69598"/>
                    <a:pt x="16837" y="74266"/>
                  </a:cubicBezTo>
                  <a:cubicBezTo>
                    <a:pt x="16837" y="81768"/>
                    <a:pt x="22922" y="87852"/>
                    <a:pt x="30423" y="87852"/>
                  </a:cubicBezTo>
                  <a:cubicBezTo>
                    <a:pt x="37925" y="87852"/>
                    <a:pt x="44009" y="81768"/>
                    <a:pt x="44009" y="74266"/>
                  </a:cubicBezTo>
                  <a:cubicBezTo>
                    <a:pt x="44009" y="66764"/>
                    <a:pt x="37925" y="60680"/>
                    <a:pt x="30423" y="60680"/>
                  </a:cubicBezTo>
                  <a:cubicBezTo>
                    <a:pt x="13670" y="60680"/>
                    <a:pt x="83" y="47093"/>
                    <a:pt x="83" y="30340"/>
                  </a:cubicBezTo>
                  <a:cubicBezTo>
                    <a:pt x="83" y="13586"/>
                    <a:pt x="13670" y="0"/>
                    <a:pt x="30423" y="0"/>
                  </a:cubicBezTo>
                  <a:cubicBezTo>
                    <a:pt x="47177" y="0"/>
                    <a:pt x="60763" y="13586"/>
                    <a:pt x="60763" y="30340"/>
                  </a:cubicBezTo>
                  <a:cubicBezTo>
                    <a:pt x="60763" y="35008"/>
                    <a:pt x="57012" y="38758"/>
                    <a:pt x="52345" y="38758"/>
                  </a:cubicBezTo>
                  <a:cubicBezTo>
                    <a:pt x="47677" y="38758"/>
                    <a:pt x="43926" y="35008"/>
                    <a:pt x="43926" y="30340"/>
                  </a:cubicBezTo>
                  <a:cubicBezTo>
                    <a:pt x="43926" y="22838"/>
                    <a:pt x="37842" y="16754"/>
                    <a:pt x="30340" y="16754"/>
                  </a:cubicBezTo>
                  <a:cubicBezTo>
                    <a:pt x="22838" y="16754"/>
                    <a:pt x="16754" y="22838"/>
                    <a:pt x="16754" y="30340"/>
                  </a:cubicBezTo>
                  <a:cubicBezTo>
                    <a:pt x="16754" y="37841"/>
                    <a:pt x="22838" y="43926"/>
                    <a:pt x="30340" y="43926"/>
                  </a:cubicBezTo>
                  <a:cubicBezTo>
                    <a:pt x="47094" y="43926"/>
                    <a:pt x="60680" y="57512"/>
                    <a:pt x="60680" y="74266"/>
                  </a:cubicBezTo>
                  <a:cubicBezTo>
                    <a:pt x="60680" y="90936"/>
                    <a:pt x="47010" y="104606"/>
                    <a:pt x="30340" y="104606"/>
                  </a:cubicBezTo>
                  <a:close/>
                </a:path>
              </a:pathLst>
            </a:custGeom>
            <a:grpFill/>
            <a:ln w="8334" cap="flat">
              <a:noFill/>
              <a:prstDash val="solid"/>
              <a:miter/>
            </a:ln>
          </p:spPr>
          <p:txBody>
            <a:bodyPr rtlCol="0" anchor="ctr"/>
            <a:lstStyle/>
            <a:p>
              <a:endParaRPr lang="en-US"/>
            </a:p>
          </p:txBody>
        </p:sp>
        <p:sp>
          <p:nvSpPr>
            <p:cNvPr id="2016" name="Forma libre: forma 2015">
              <a:extLst>
                <a:ext uri="{FF2B5EF4-FFF2-40B4-BE49-F238E27FC236}">
                  <a16:creationId xmlns:a16="http://schemas.microsoft.com/office/drawing/2014/main" id="{87F41E8B-BD65-4239-9F5D-B9CAB2B747AF}"/>
                </a:ext>
              </a:extLst>
            </p:cNvPr>
            <p:cNvSpPr/>
            <p:nvPr/>
          </p:nvSpPr>
          <p:spPr>
            <a:xfrm>
              <a:off x="7811535" y="2433909"/>
              <a:ext cx="160201" cy="155616"/>
            </a:xfrm>
            <a:custGeom>
              <a:avLst/>
              <a:gdLst>
                <a:gd name="connsiteX0" fmla="*/ 54762 w 160201"/>
                <a:gd name="connsiteY0" fmla="*/ 155617 h 155616"/>
                <a:gd name="connsiteX1" fmla="*/ 51761 w 160201"/>
                <a:gd name="connsiteY1" fmla="*/ 155033 h 155616"/>
                <a:gd name="connsiteX2" fmla="*/ 0 w 160201"/>
                <a:gd name="connsiteY2" fmla="*/ 80101 h 155616"/>
                <a:gd name="connsiteX3" fmla="*/ 80101 w 160201"/>
                <a:gd name="connsiteY3" fmla="*/ 0 h 155616"/>
                <a:gd name="connsiteX4" fmla="*/ 160201 w 160201"/>
                <a:gd name="connsiteY4" fmla="*/ 80101 h 155616"/>
                <a:gd name="connsiteX5" fmla="*/ 108440 w 160201"/>
                <a:gd name="connsiteY5" fmla="*/ 155033 h 155616"/>
                <a:gd name="connsiteX6" fmla="*/ 97604 w 160201"/>
                <a:gd name="connsiteY6" fmla="*/ 150199 h 155616"/>
                <a:gd name="connsiteX7" fmla="*/ 102439 w 160201"/>
                <a:gd name="connsiteY7" fmla="*/ 139363 h 155616"/>
                <a:gd name="connsiteX8" fmla="*/ 143364 w 160201"/>
                <a:gd name="connsiteY8" fmla="*/ 80101 h 155616"/>
                <a:gd name="connsiteX9" fmla="*/ 80017 w 160201"/>
                <a:gd name="connsiteY9" fmla="*/ 16754 h 155616"/>
                <a:gd name="connsiteX10" fmla="*/ 16670 w 160201"/>
                <a:gd name="connsiteY10" fmla="*/ 80101 h 155616"/>
                <a:gd name="connsiteX11" fmla="*/ 57596 w 160201"/>
                <a:gd name="connsiteY11" fmla="*/ 139363 h 155616"/>
                <a:gd name="connsiteX12" fmla="*/ 62430 w 160201"/>
                <a:gd name="connsiteY12" fmla="*/ 150199 h 155616"/>
                <a:gd name="connsiteX13" fmla="*/ 54762 w 160201"/>
                <a:gd name="connsiteY13" fmla="*/ 155617 h 1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201" h="155616">
                  <a:moveTo>
                    <a:pt x="54762" y="155617"/>
                  </a:moveTo>
                  <a:cubicBezTo>
                    <a:pt x="53762" y="155617"/>
                    <a:pt x="52761" y="155450"/>
                    <a:pt x="51761" y="155033"/>
                  </a:cubicBezTo>
                  <a:cubicBezTo>
                    <a:pt x="20755" y="143281"/>
                    <a:pt x="0" y="113191"/>
                    <a:pt x="0" y="80101"/>
                  </a:cubicBezTo>
                  <a:cubicBezTo>
                    <a:pt x="0" y="35924"/>
                    <a:pt x="35924" y="0"/>
                    <a:pt x="80101" y="0"/>
                  </a:cubicBezTo>
                  <a:cubicBezTo>
                    <a:pt x="124277" y="0"/>
                    <a:pt x="160201" y="35924"/>
                    <a:pt x="160201" y="80101"/>
                  </a:cubicBezTo>
                  <a:cubicBezTo>
                    <a:pt x="160201" y="113191"/>
                    <a:pt x="139363" y="143364"/>
                    <a:pt x="108440" y="155033"/>
                  </a:cubicBezTo>
                  <a:cubicBezTo>
                    <a:pt x="104106" y="156700"/>
                    <a:pt x="99271" y="154533"/>
                    <a:pt x="97604" y="150199"/>
                  </a:cubicBezTo>
                  <a:cubicBezTo>
                    <a:pt x="95937" y="145865"/>
                    <a:pt x="98104" y="141030"/>
                    <a:pt x="102439" y="139363"/>
                  </a:cubicBezTo>
                  <a:cubicBezTo>
                    <a:pt x="126944" y="130111"/>
                    <a:pt x="143364" y="106273"/>
                    <a:pt x="143364" y="80101"/>
                  </a:cubicBezTo>
                  <a:cubicBezTo>
                    <a:pt x="143364" y="45176"/>
                    <a:pt x="114941" y="16754"/>
                    <a:pt x="80017" y="16754"/>
                  </a:cubicBezTo>
                  <a:cubicBezTo>
                    <a:pt x="45093" y="16754"/>
                    <a:pt x="16670" y="45176"/>
                    <a:pt x="16670" y="80101"/>
                  </a:cubicBezTo>
                  <a:cubicBezTo>
                    <a:pt x="16670" y="106273"/>
                    <a:pt x="33090" y="130111"/>
                    <a:pt x="57596" y="139363"/>
                  </a:cubicBezTo>
                  <a:cubicBezTo>
                    <a:pt x="61930" y="141030"/>
                    <a:pt x="64097" y="145865"/>
                    <a:pt x="62430" y="150199"/>
                  </a:cubicBezTo>
                  <a:cubicBezTo>
                    <a:pt x="61347" y="153533"/>
                    <a:pt x="58179" y="155617"/>
                    <a:pt x="54762" y="155617"/>
                  </a:cubicBezTo>
                  <a:close/>
                </a:path>
              </a:pathLst>
            </a:custGeom>
            <a:grpFill/>
            <a:ln w="8334" cap="flat">
              <a:noFill/>
              <a:prstDash val="solid"/>
              <a:miter/>
            </a:ln>
          </p:spPr>
          <p:txBody>
            <a:bodyPr rtlCol="0" anchor="ctr"/>
            <a:lstStyle/>
            <a:p>
              <a:endParaRPr lang="en-US"/>
            </a:p>
          </p:txBody>
        </p:sp>
        <p:sp>
          <p:nvSpPr>
            <p:cNvPr id="2017" name="Forma libre: forma 2016">
              <a:extLst>
                <a:ext uri="{FF2B5EF4-FFF2-40B4-BE49-F238E27FC236}">
                  <a16:creationId xmlns:a16="http://schemas.microsoft.com/office/drawing/2014/main" id="{C6AA45F6-0C9C-498B-B3A0-F2F5CD99E0FF}"/>
                </a:ext>
              </a:extLst>
            </p:cNvPr>
            <p:cNvSpPr/>
            <p:nvPr/>
          </p:nvSpPr>
          <p:spPr>
            <a:xfrm>
              <a:off x="7756940" y="2318217"/>
              <a:ext cx="60763" cy="104605"/>
            </a:xfrm>
            <a:custGeom>
              <a:avLst/>
              <a:gdLst>
                <a:gd name="connsiteX0" fmla="*/ 30340 w 60763"/>
                <a:gd name="connsiteY0" fmla="*/ 104606 h 104605"/>
                <a:gd name="connsiteX1" fmla="*/ 0 w 60763"/>
                <a:gd name="connsiteY1" fmla="*/ 74266 h 104605"/>
                <a:gd name="connsiteX2" fmla="*/ 8419 w 60763"/>
                <a:gd name="connsiteY2" fmla="*/ 65847 h 104605"/>
                <a:gd name="connsiteX3" fmla="*/ 16837 w 60763"/>
                <a:gd name="connsiteY3" fmla="*/ 74266 h 104605"/>
                <a:gd name="connsiteX4" fmla="*/ 30423 w 60763"/>
                <a:gd name="connsiteY4" fmla="*/ 87852 h 104605"/>
                <a:gd name="connsiteX5" fmla="*/ 44009 w 60763"/>
                <a:gd name="connsiteY5" fmla="*/ 74266 h 104605"/>
                <a:gd name="connsiteX6" fmla="*/ 30423 w 60763"/>
                <a:gd name="connsiteY6" fmla="*/ 60680 h 104605"/>
                <a:gd name="connsiteX7" fmla="*/ 83 w 60763"/>
                <a:gd name="connsiteY7" fmla="*/ 30340 h 104605"/>
                <a:gd name="connsiteX8" fmla="*/ 30423 w 60763"/>
                <a:gd name="connsiteY8" fmla="*/ 0 h 104605"/>
                <a:gd name="connsiteX9" fmla="*/ 60763 w 60763"/>
                <a:gd name="connsiteY9" fmla="*/ 30340 h 104605"/>
                <a:gd name="connsiteX10" fmla="*/ 52345 w 60763"/>
                <a:gd name="connsiteY10" fmla="*/ 38758 h 104605"/>
                <a:gd name="connsiteX11" fmla="*/ 43926 w 60763"/>
                <a:gd name="connsiteY11" fmla="*/ 30340 h 104605"/>
                <a:gd name="connsiteX12" fmla="*/ 30340 w 60763"/>
                <a:gd name="connsiteY12" fmla="*/ 16754 h 104605"/>
                <a:gd name="connsiteX13" fmla="*/ 16754 w 60763"/>
                <a:gd name="connsiteY13" fmla="*/ 30340 h 104605"/>
                <a:gd name="connsiteX14" fmla="*/ 30340 w 60763"/>
                <a:gd name="connsiteY14" fmla="*/ 43926 h 104605"/>
                <a:gd name="connsiteX15" fmla="*/ 60680 w 60763"/>
                <a:gd name="connsiteY15" fmla="*/ 74266 h 104605"/>
                <a:gd name="connsiteX16" fmla="*/ 30340 w 60763"/>
                <a:gd name="connsiteY16" fmla="*/ 104606 h 10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763" h="104605">
                  <a:moveTo>
                    <a:pt x="30340" y="104606"/>
                  </a:moveTo>
                  <a:cubicBezTo>
                    <a:pt x="13586" y="104606"/>
                    <a:pt x="0" y="91020"/>
                    <a:pt x="0" y="74266"/>
                  </a:cubicBezTo>
                  <a:cubicBezTo>
                    <a:pt x="0" y="69598"/>
                    <a:pt x="3751" y="65847"/>
                    <a:pt x="8419" y="65847"/>
                  </a:cubicBezTo>
                  <a:cubicBezTo>
                    <a:pt x="13086" y="65847"/>
                    <a:pt x="16837" y="69598"/>
                    <a:pt x="16837" y="74266"/>
                  </a:cubicBezTo>
                  <a:cubicBezTo>
                    <a:pt x="16837" y="81768"/>
                    <a:pt x="22922" y="87852"/>
                    <a:pt x="30423" y="87852"/>
                  </a:cubicBezTo>
                  <a:cubicBezTo>
                    <a:pt x="37925" y="87852"/>
                    <a:pt x="44009" y="81768"/>
                    <a:pt x="44009" y="74266"/>
                  </a:cubicBezTo>
                  <a:cubicBezTo>
                    <a:pt x="44009" y="66764"/>
                    <a:pt x="37925" y="60680"/>
                    <a:pt x="30423" y="60680"/>
                  </a:cubicBezTo>
                  <a:cubicBezTo>
                    <a:pt x="13670" y="60680"/>
                    <a:pt x="83" y="47093"/>
                    <a:pt x="83" y="30340"/>
                  </a:cubicBezTo>
                  <a:cubicBezTo>
                    <a:pt x="83" y="13586"/>
                    <a:pt x="13670" y="0"/>
                    <a:pt x="30423" y="0"/>
                  </a:cubicBezTo>
                  <a:cubicBezTo>
                    <a:pt x="47177" y="0"/>
                    <a:pt x="60763" y="13586"/>
                    <a:pt x="60763" y="30340"/>
                  </a:cubicBezTo>
                  <a:cubicBezTo>
                    <a:pt x="60763" y="35008"/>
                    <a:pt x="57012" y="38758"/>
                    <a:pt x="52345" y="38758"/>
                  </a:cubicBezTo>
                  <a:cubicBezTo>
                    <a:pt x="47677" y="38758"/>
                    <a:pt x="43926" y="35008"/>
                    <a:pt x="43926" y="30340"/>
                  </a:cubicBezTo>
                  <a:cubicBezTo>
                    <a:pt x="43926" y="22838"/>
                    <a:pt x="37842" y="16754"/>
                    <a:pt x="30340" y="16754"/>
                  </a:cubicBezTo>
                  <a:cubicBezTo>
                    <a:pt x="22838" y="16754"/>
                    <a:pt x="16754" y="22838"/>
                    <a:pt x="16754" y="30340"/>
                  </a:cubicBezTo>
                  <a:cubicBezTo>
                    <a:pt x="16754" y="37841"/>
                    <a:pt x="22838" y="43926"/>
                    <a:pt x="30340" y="43926"/>
                  </a:cubicBezTo>
                  <a:cubicBezTo>
                    <a:pt x="47094" y="43926"/>
                    <a:pt x="60680" y="57512"/>
                    <a:pt x="60680" y="74266"/>
                  </a:cubicBezTo>
                  <a:cubicBezTo>
                    <a:pt x="60763" y="91020"/>
                    <a:pt x="47094" y="104606"/>
                    <a:pt x="30340" y="104606"/>
                  </a:cubicBezTo>
                  <a:close/>
                </a:path>
              </a:pathLst>
            </a:custGeom>
            <a:grpFill/>
            <a:ln w="8334" cap="flat">
              <a:noFill/>
              <a:prstDash val="solid"/>
              <a:miter/>
            </a:ln>
          </p:spPr>
          <p:txBody>
            <a:bodyPr rtlCol="0" anchor="ctr"/>
            <a:lstStyle/>
            <a:p>
              <a:endParaRPr lang="en-US"/>
            </a:p>
          </p:txBody>
        </p:sp>
        <p:sp>
          <p:nvSpPr>
            <p:cNvPr id="2018" name="Forma libre: forma 2017">
              <a:extLst>
                <a:ext uri="{FF2B5EF4-FFF2-40B4-BE49-F238E27FC236}">
                  <a16:creationId xmlns:a16="http://schemas.microsoft.com/office/drawing/2014/main" id="{CD954C65-BA3F-42A1-AC8E-389F23250316}"/>
                </a:ext>
              </a:extLst>
            </p:cNvPr>
            <p:cNvSpPr/>
            <p:nvPr/>
          </p:nvSpPr>
          <p:spPr>
            <a:xfrm>
              <a:off x="7707180" y="2290462"/>
              <a:ext cx="160201" cy="160201"/>
            </a:xfrm>
            <a:custGeom>
              <a:avLst/>
              <a:gdLst>
                <a:gd name="connsiteX0" fmla="*/ 80101 w 160201"/>
                <a:gd name="connsiteY0" fmla="*/ 160201 h 160201"/>
                <a:gd name="connsiteX1" fmla="*/ 0 w 160201"/>
                <a:gd name="connsiteY1" fmla="*/ 80100 h 160201"/>
                <a:gd name="connsiteX2" fmla="*/ 80101 w 160201"/>
                <a:gd name="connsiteY2" fmla="*/ 0 h 160201"/>
                <a:gd name="connsiteX3" fmla="*/ 160201 w 160201"/>
                <a:gd name="connsiteY3" fmla="*/ 80100 h 160201"/>
                <a:gd name="connsiteX4" fmla="*/ 80101 w 160201"/>
                <a:gd name="connsiteY4" fmla="*/ 160201 h 160201"/>
                <a:gd name="connsiteX5" fmla="*/ 80101 w 160201"/>
                <a:gd name="connsiteY5" fmla="*/ 16670 h 160201"/>
                <a:gd name="connsiteX6" fmla="*/ 16754 w 160201"/>
                <a:gd name="connsiteY6" fmla="*/ 80017 h 160201"/>
                <a:gd name="connsiteX7" fmla="*/ 80101 w 160201"/>
                <a:gd name="connsiteY7" fmla="*/ 143364 h 160201"/>
                <a:gd name="connsiteX8" fmla="*/ 143448 w 160201"/>
                <a:gd name="connsiteY8" fmla="*/ 80017 h 160201"/>
                <a:gd name="connsiteX9" fmla="*/ 80101 w 160201"/>
                <a:gd name="connsiteY9" fmla="*/ 16670 h 160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201" h="160201">
                  <a:moveTo>
                    <a:pt x="80101" y="160201"/>
                  </a:moveTo>
                  <a:cubicBezTo>
                    <a:pt x="35924" y="160201"/>
                    <a:pt x="0" y="124277"/>
                    <a:pt x="0" y="80100"/>
                  </a:cubicBezTo>
                  <a:cubicBezTo>
                    <a:pt x="0" y="35924"/>
                    <a:pt x="35924" y="0"/>
                    <a:pt x="80101" y="0"/>
                  </a:cubicBezTo>
                  <a:cubicBezTo>
                    <a:pt x="124277" y="0"/>
                    <a:pt x="160201" y="35924"/>
                    <a:pt x="160201" y="80100"/>
                  </a:cubicBezTo>
                  <a:cubicBezTo>
                    <a:pt x="160201" y="124277"/>
                    <a:pt x="124277" y="160201"/>
                    <a:pt x="80101" y="160201"/>
                  </a:cubicBezTo>
                  <a:close/>
                  <a:moveTo>
                    <a:pt x="80101" y="16670"/>
                  </a:moveTo>
                  <a:cubicBezTo>
                    <a:pt x="45176" y="16670"/>
                    <a:pt x="16754" y="45093"/>
                    <a:pt x="16754" y="80017"/>
                  </a:cubicBezTo>
                  <a:cubicBezTo>
                    <a:pt x="16754" y="114941"/>
                    <a:pt x="45176" y="143364"/>
                    <a:pt x="80101" y="143364"/>
                  </a:cubicBezTo>
                  <a:cubicBezTo>
                    <a:pt x="115025" y="143364"/>
                    <a:pt x="143448" y="114941"/>
                    <a:pt x="143448" y="80017"/>
                  </a:cubicBezTo>
                  <a:cubicBezTo>
                    <a:pt x="143448" y="45093"/>
                    <a:pt x="115025" y="16670"/>
                    <a:pt x="80101" y="16670"/>
                  </a:cubicBezTo>
                  <a:close/>
                </a:path>
              </a:pathLst>
            </a:custGeom>
            <a:grpFill/>
            <a:ln w="8334" cap="flat">
              <a:noFill/>
              <a:prstDash val="solid"/>
              <a:miter/>
            </a:ln>
          </p:spPr>
          <p:txBody>
            <a:bodyPr rtlCol="0" anchor="ctr"/>
            <a:lstStyle/>
            <a:p>
              <a:endParaRPr lang="en-US"/>
            </a:p>
          </p:txBody>
        </p:sp>
        <p:sp>
          <p:nvSpPr>
            <p:cNvPr id="2019" name="Forma libre: forma 2018">
              <a:extLst>
                <a:ext uri="{FF2B5EF4-FFF2-40B4-BE49-F238E27FC236}">
                  <a16:creationId xmlns:a16="http://schemas.microsoft.com/office/drawing/2014/main" id="{00CEC753-455E-4D8D-AF2E-0BF526A18B3B}"/>
                </a:ext>
              </a:extLst>
            </p:cNvPr>
            <p:cNvSpPr/>
            <p:nvPr/>
          </p:nvSpPr>
          <p:spPr>
            <a:xfrm>
              <a:off x="7556526" y="2573439"/>
              <a:ext cx="454673" cy="258472"/>
            </a:xfrm>
            <a:custGeom>
              <a:avLst/>
              <a:gdLst>
                <a:gd name="connsiteX0" fmla="*/ 354864 w 454673"/>
                <a:gd name="connsiteY0" fmla="*/ 258472 h 258472"/>
                <a:gd name="connsiteX1" fmla="*/ 99810 w 454673"/>
                <a:gd name="connsiteY1" fmla="*/ 258472 h 258472"/>
                <a:gd name="connsiteX2" fmla="*/ 31962 w 454673"/>
                <a:gd name="connsiteY2" fmla="*/ 200960 h 258472"/>
                <a:gd name="connsiteX3" fmla="*/ 121 w 454673"/>
                <a:gd name="connsiteY3" fmla="*/ 9835 h 258472"/>
                <a:gd name="connsiteX4" fmla="*/ 1955 w 454673"/>
                <a:gd name="connsiteY4" fmla="*/ 3001 h 258472"/>
                <a:gd name="connsiteX5" fmla="*/ 8373 w 454673"/>
                <a:gd name="connsiteY5" fmla="*/ 0 h 258472"/>
                <a:gd name="connsiteX6" fmla="*/ 446301 w 454673"/>
                <a:gd name="connsiteY6" fmla="*/ 0 h 258472"/>
                <a:gd name="connsiteX7" fmla="*/ 452719 w 454673"/>
                <a:gd name="connsiteY7" fmla="*/ 3001 h 258472"/>
                <a:gd name="connsiteX8" fmla="*/ 454552 w 454673"/>
                <a:gd name="connsiteY8" fmla="*/ 9835 h 258472"/>
                <a:gd name="connsiteX9" fmla="*/ 422712 w 454673"/>
                <a:gd name="connsiteY9" fmla="*/ 200960 h 258472"/>
                <a:gd name="connsiteX10" fmla="*/ 354864 w 454673"/>
                <a:gd name="connsiteY10" fmla="*/ 258472 h 258472"/>
                <a:gd name="connsiteX11" fmla="*/ 18375 w 454673"/>
                <a:gd name="connsiteY11" fmla="*/ 16920 h 258472"/>
                <a:gd name="connsiteX12" fmla="*/ 48632 w 454673"/>
                <a:gd name="connsiteY12" fmla="*/ 198293 h 258472"/>
                <a:gd name="connsiteX13" fmla="*/ 99893 w 454673"/>
                <a:gd name="connsiteY13" fmla="*/ 241719 h 258472"/>
                <a:gd name="connsiteX14" fmla="*/ 354948 w 454673"/>
                <a:gd name="connsiteY14" fmla="*/ 241719 h 258472"/>
                <a:gd name="connsiteX15" fmla="*/ 406292 w 454673"/>
                <a:gd name="connsiteY15" fmla="*/ 198293 h 258472"/>
                <a:gd name="connsiteX16" fmla="*/ 436548 w 454673"/>
                <a:gd name="connsiteY16" fmla="*/ 16920 h 258472"/>
                <a:gd name="connsiteX17" fmla="*/ 18375 w 454673"/>
                <a:gd name="connsiteY17" fmla="*/ 16920 h 25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673" h="258472">
                  <a:moveTo>
                    <a:pt x="354864" y="258472"/>
                  </a:moveTo>
                  <a:lnTo>
                    <a:pt x="99810" y="258472"/>
                  </a:lnTo>
                  <a:cubicBezTo>
                    <a:pt x="66052" y="258472"/>
                    <a:pt x="37546" y="234300"/>
                    <a:pt x="31962" y="200960"/>
                  </a:cubicBezTo>
                  <a:lnTo>
                    <a:pt x="121" y="9835"/>
                  </a:lnTo>
                  <a:cubicBezTo>
                    <a:pt x="-295" y="7418"/>
                    <a:pt x="371" y="4918"/>
                    <a:pt x="1955" y="3001"/>
                  </a:cubicBezTo>
                  <a:cubicBezTo>
                    <a:pt x="3539" y="1084"/>
                    <a:pt x="5873" y="0"/>
                    <a:pt x="8373" y="0"/>
                  </a:cubicBezTo>
                  <a:lnTo>
                    <a:pt x="446301" y="0"/>
                  </a:lnTo>
                  <a:cubicBezTo>
                    <a:pt x="448801" y="0"/>
                    <a:pt x="451135" y="1084"/>
                    <a:pt x="452719" y="3001"/>
                  </a:cubicBezTo>
                  <a:cubicBezTo>
                    <a:pt x="454302" y="4918"/>
                    <a:pt x="454969" y="7335"/>
                    <a:pt x="454552" y="9835"/>
                  </a:cubicBezTo>
                  <a:lnTo>
                    <a:pt x="422712" y="200960"/>
                  </a:lnTo>
                  <a:cubicBezTo>
                    <a:pt x="417211" y="234300"/>
                    <a:pt x="388622" y="258472"/>
                    <a:pt x="354864" y="258472"/>
                  </a:cubicBezTo>
                  <a:close/>
                  <a:moveTo>
                    <a:pt x="18375" y="16920"/>
                  </a:moveTo>
                  <a:lnTo>
                    <a:pt x="48632" y="198293"/>
                  </a:lnTo>
                  <a:cubicBezTo>
                    <a:pt x="52799" y="223465"/>
                    <a:pt x="74387" y="241719"/>
                    <a:pt x="99893" y="241719"/>
                  </a:cubicBezTo>
                  <a:lnTo>
                    <a:pt x="354948" y="241719"/>
                  </a:lnTo>
                  <a:cubicBezTo>
                    <a:pt x="380453" y="241719"/>
                    <a:pt x="402041" y="223465"/>
                    <a:pt x="406292" y="198293"/>
                  </a:cubicBezTo>
                  <a:lnTo>
                    <a:pt x="436548" y="16920"/>
                  </a:lnTo>
                  <a:lnTo>
                    <a:pt x="18375" y="16920"/>
                  </a:lnTo>
                  <a:close/>
                </a:path>
              </a:pathLst>
            </a:custGeom>
            <a:grpFill/>
            <a:ln w="8334" cap="flat">
              <a:noFill/>
              <a:prstDash val="solid"/>
              <a:miter/>
            </a:ln>
          </p:spPr>
          <p:txBody>
            <a:bodyPr rtlCol="0" anchor="ctr"/>
            <a:lstStyle/>
            <a:p>
              <a:endParaRPr lang="en-US"/>
            </a:p>
          </p:txBody>
        </p:sp>
        <p:sp>
          <p:nvSpPr>
            <p:cNvPr id="2020" name="Forma libre: forma 2019">
              <a:extLst>
                <a:ext uri="{FF2B5EF4-FFF2-40B4-BE49-F238E27FC236}">
                  <a16:creationId xmlns:a16="http://schemas.microsoft.com/office/drawing/2014/main" id="{2A4322A0-1140-4781-B20B-B94DDCAA7C60}"/>
                </a:ext>
              </a:extLst>
            </p:cNvPr>
            <p:cNvSpPr/>
            <p:nvPr/>
          </p:nvSpPr>
          <p:spPr>
            <a:xfrm>
              <a:off x="7589238" y="2353905"/>
              <a:ext cx="389250" cy="236454"/>
            </a:xfrm>
            <a:custGeom>
              <a:avLst/>
              <a:gdLst>
                <a:gd name="connsiteX0" fmla="*/ 380915 w 389250"/>
                <a:gd name="connsiteY0" fmla="*/ 236455 h 236454"/>
                <a:gd name="connsiteX1" fmla="*/ 8418 w 389250"/>
                <a:gd name="connsiteY1" fmla="*/ 236455 h 236454"/>
                <a:gd name="connsiteX2" fmla="*/ 0 w 389250"/>
                <a:gd name="connsiteY2" fmla="*/ 228036 h 236454"/>
                <a:gd name="connsiteX3" fmla="*/ 0 w 389250"/>
                <a:gd name="connsiteY3" fmla="*/ 164273 h 236454"/>
                <a:gd name="connsiteX4" fmla="*/ 88102 w 389250"/>
                <a:gd name="connsiteY4" fmla="*/ 1404 h 236454"/>
                <a:gd name="connsiteX5" fmla="*/ 99688 w 389250"/>
                <a:gd name="connsiteY5" fmla="*/ 3821 h 236454"/>
                <a:gd name="connsiteX6" fmla="*/ 97271 w 389250"/>
                <a:gd name="connsiteY6" fmla="*/ 15407 h 236454"/>
                <a:gd name="connsiteX7" fmla="*/ 16754 w 389250"/>
                <a:gd name="connsiteY7" fmla="*/ 164273 h 236454"/>
                <a:gd name="connsiteX8" fmla="*/ 16754 w 389250"/>
                <a:gd name="connsiteY8" fmla="*/ 219618 h 236454"/>
                <a:gd name="connsiteX9" fmla="*/ 380832 w 389250"/>
                <a:gd name="connsiteY9" fmla="*/ 219618 h 236454"/>
                <a:gd name="connsiteX10" fmla="*/ 389250 w 389250"/>
                <a:gd name="connsiteY10" fmla="*/ 228036 h 236454"/>
                <a:gd name="connsiteX11" fmla="*/ 380915 w 389250"/>
                <a:gd name="connsiteY11" fmla="*/ 236455 h 23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50" h="236454">
                  <a:moveTo>
                    <a:pt x="380915" y="236455"/>
                  </a:moveTo>
                  <a:lnTo>
                    <a:pt x="8418" y="236455"/>
                  </a:lnTo>
                  <a:cubicBezTo>
                    <a:pt x="3751" y="236455"/>
                    <a:pt x="0" y="232704"/>
                    <a:pt x="0" y="228036"/>
                  </a:cubicBezTo>
                  <a:lnTo>
                    <a:pt x="0" y="164273"/>
                  </a:lnTo>
                  <a:cubicBezTo>
                    <a:pt x="0" y="98425"/>
                    <a:pt x="32924" y="37495"/>
                    <a:pt x="88102" y="1404"/>
                  </a:cubicBezTo>
                  <a:cubicBezTo>
                    <a:pt x="91936" y="-1180"/>
                    <a:pt x="97188" y="-96"/>
                    <a:pt x="99688" y="3821"/>
                  </a:cubicBezTo>
                  <a:cubicBezTo>
                    <a:pt x="102189" y="7656"/>
                    <a:pt x="101105" y="12907"/>
                    <a:pt x="97271" y="15407"/>
                  </a:cubicBezTo>
                  <a:cubicBezTo>
                    <a:pt x="46843" y="48414"/>
                    <a:pt x="16754" y="104093"/>
                    <a:pt x="16754" y="164273"/>
                  </a:cubicBezTo>
                  <a:lnTo>
                    <a:pt x="16754" y="219618"/>
                  </a:lnTo>
                  <a:lnTo>
                    <a:pt x="380832" y="219618"/>
                  </a:lnTo>
                  <a:cubicBezTo>
                    <a:pt x="385499" y="219618"/>
                    <a:pt x="389250" y="223369"/>
                    <a:pt x="389250" y="228036"/>
                  </a:cubicBezTo>
                  <a:cubicBezTo>
                    <a:pt x="389250" y="232704"/>
                    <a:pt x="385499" y="236455"/>
                    <a:pt x="380915" y="236455"/>
                  </a:cubicBezTo>
                  <a:close/>
                </a:path>
              </a:pathLst>
            </a:custGeom>
            <a:grpFill/>
            <a:ln w="8334" cap="flat">
              <a:noFill/>
              <a:prstDash val="solid"/>
              <a:miter/>
            </a:ln>
          </p:spPr>
          <p:txBody>
            <a:bodyPr rtlCol="0" anchor="ctr"/>
            <a:lstStyle/>
            <a:p>
              <a:endParaRPr lang="en-US"/>
            </a:p>
          </p:txBody>
        </p:sp>
        <p:sp>
          <p:nvSpPr>
            <p:cNvPr id="2021" name="Forma libre: forma 2020">
              <a:extLst>
                <a:ext uri="{FF2B5EF4-FFF2-40B4-BE49-F238E27FC236}">
                  <a16:creationId xmlns:a16="http://schemas.microsoft.com/office/drawing/2014/main" id="{67F262BA-08E3-4464-8C7E-A33783A46FB2}"/>
                </a:ext>
              </a:extLst>
            </p:cNvPr>
            <p:cNvSpPr/>
            <p:nvPr/>
          </p:nvSpPr>
          <p:spPr>
            <a:xfrm>
              <a:off x="7877516" y="2354046"/>
              <a:ext cx="76010" cy="79362"/>
            </a:xfrm>
            <a:custGeom>
              <a:avLst/>
              <a:gdLst>
                <a:gd name="connsiteX0" fmla="*/ 67632 w 76010"/>
                <a:gd name="connsiteY0" fmla="*/ 79363 h 79362"/>
                <a:gd name="connsiteX1" fmla="*/ 60380 w 76010"/>
                <a:gd name="connsiteY1" fmla="*/ 75195 h 79362"/>
                <a:gd name="connsiteX2" fmla="*/ 3785 w 76010"/>
                <a:gd name="connsiteY2" fmla="*/ 15349 h 79362"/>
                <a:gd name="connsiteX3" fmla="*/ 1367 w 76010"/>
                <a:gd name="connsiteY3" fmla="*/ 3763 h 79362"/>
                <a:gd name="connsiteX4" fmla="*/ 12953 w 76010"/>
                <a:gd name="connsiteY4" fmla="*/ 1346 h 79362"/>
                <a:gd name="connsiteX5" fmla="*/ 74883 w 76010"/>
                <a:gd name="connsiteY5" fmla="*/ 66777 h 79362"/>
                <a:gd name="connsiteX6" fmla="*/ 71799 w 76010"/>
                <a:gd name="connsiteY6" fmla="*/ 78279 h 79362"/>
                <a:gd name="connsiteX7" fmla="*/ 67632 w 76010"/>
                <a:gd name="connsiteY7" fmla="*/ 79363 h 7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010" h="79362">
                  <a:moveTo>
                    <a:pt x="67632" y="79363"/>
                  </a:moveTo>
                  <a:cubicBezTo>
                    <a:pt x="64714" y="79363"/>
                    <a:pt x="61880" y="77863"/>
                    <a:pt x="60380" y="75195"/>
                  </a:cubicBezTo>
                  <a:cubicBezTo>
                    <a:pt x="46544" y="51274"/>
                    <a:pt x="26956" y="30519"/>
                    <a:pt x="3785" y="15349"/>
                  </a:cubicBezTo>
                  <a:cubicBezTo>
                    <a:pt x="-133" y="12849"/>
                    <a:pt x="-1133" y="7597"/>
                    <a:pt x="1367" y="3763"/>
                  </a:cubicBezTo>
                  <a:cubicBezTo>
                    <a:pt x="3951" y="-71"/>
                    <a:pt x="9119" y="-1154"/>
                    <a:pt x="12953" y="1346"/>
                  </a:cubicBezTo>
                  <a:cubicBezTo>
                    <a:pt x="38292" y="17933"/>
                    <a:pt x="59713" y="40605"/>
                    <a:pt x="74883" y="66777"/>
                  </a:cubicBezTo>
                  <a:cubicBezTo>
                    <a:pt x="77217" y="70778"/>
                    <a:pt x="75800" y="75946"/>
                    <a:pt x="71799" y="78279"/>
                  </a:cubicBezTo>
                  <a:cubicBezTo>
                    <a:pt x="70549" y="78946"/>
                    <a:pt x="69049" y="79363"/>
                    <a:pt x="67632" y="79363"/>
                  </a:cubicBezTo>
                  <a:close/>
                </a:path>
              </a:pathLst>
            </a:custGeom>
            <a:grpFill/>
            <a:ln w="8334" cap="flat">
              <a:noFill/>
              <a:prstDash val="solid"/>
              <a:miter/>
            </a:ln>
          </p:spPr>
          <p:txBody>
            <a:bodyPr rtlCol="0" anchor="ctr"/>
            <a:lstStyle/>
            <a:p>
              <a:endParaRPr lang="en-US"/>
            </a:p>
          </p:txBody>
        </p:sp>
        <p:sp>
          <p:nvSpPr>
            <p:cNvPr id="2022" name="Forma libre: forma 2021">
              <a:extLst>
                <a:ext uri="{FF2B5EF4-FFF2-40B4-BE49-F238E27FC236}">
                  <a16:creationId xmlns:a16="http://schemas.microsoft.com/office/drawing/2014/main" id="{6EA31B51-8F39-40DC-8817-CFC0D67F5CC9}"/>
                </a:ext>
              </a:extLst>
            </p:cNvPr>
            <p:cNvSpPr/>
            <p:nvPr/>
          </p:nvSpPr>
          <p:spPr>
            <a:xfrm>
              <a:off x="7844232" y="2633475"/>
              <a:ext cx="119979" cy="129671"/>
            </a:xfrm>
            <a:custGeom>
              <a:avLst/>
              <a:gdLst>
                <a:gd name="connsiteX0" fmla="*/ 8395 w 119979"/>
                <a:gd name="connsiteY0" fmla="*/ 129671 h 129671"/>
                <a:gd name="connsiteX1" fmla="*/ 2727 w 119979"/>
                <a:gd name="connsiteY1" fmla="*/ 127504 h 129671"/>
                <a:gd name="connsiteX2" fmla="*/ 2227 w 119979"/>
                <a:gd name="connsiteY2" fmla="*/ 115668 h 129671"/>
                <a:gd name="connsiteX3" fmla="*/ 105416 w 119979"/>
                <a:gd name="connsiteY3" fmla="*/ 2727 h 129671"/>
                <a:gd name="connsiteX4" fmla="*/ 117252 w 119979"/>
                <a:gd name="connsiteY4" fmla="*/ 2227 h 129671"/>
                <a:gd name="connsiteX5" fmla="*/ 117752 w 119979"/>
                <a:gd name="connsiteY5" fmla="*/ 14063 h 129671"/>
                <a:gd name="connsiteX6" fmla="*/ 14563 w 119979"/>
                <a:gd name="connsiteY6" fmla="*/ 127004 h 129671"/>
                <a:gd name="connsiteX7" fmla="*/ 8395 w 119979"/>
                <a:gd name="connsiteY7" fmla="*/ 129671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79" h="129671">
                  <a:moveTo>
                    <a:pt x="8395" y="129671"/>
                  </a:moveTo>
                  <a:cubicBezTo>
                    <a:pt x="6395" y="129671"/>
                    <a:pt x="4311" y="128921"/>
                    <a:pt x="2727" y="127504"/>
                  </a:cubicBezTo>
                  <a:cubicBezTo>
                    <a:pt x="-690" y="124420"/>
                    <a:pt x="-940" y="119086"/>
                    <a:pt x="2227" y="115668"/>
                  </a:cubicBezTo>
                  <a:lnTo>
                    <a:pt x="105416" y="2727"/>
                  </a:lnTo>
                  <a:cubicBezTo>
                    <a:pt x="108500" y="-690"/>
                    <a:pt x="113835" y="-940"/>
                    <a:pt x="117252" y="2227"/>
                  </a:cubicBezTo>
                  <a:cubicBezTo>
                    <a:pt x="120669" y="5311"/>
                    <a:pt x="120919" y="10646"/>
                    <a:pt x="117752" y="14063"/>
                  </a:cubicBezTo>
                  <a:lnTo>
                    <a:pt x="14563" y="127004"/>
                  </a:lnTo>
                  <a:cubicBezTo>
                    <a:pt x="12896" y="128754"/>
                    <a:pt x="10646" y="129671"/>
                    <a:pt x="8395" y="129671"/>
                  </a:cubicBezTo>
                  <a:close/>
                </a:path>
              </a:pathLst>
            </a:custGeom>
            <a:grpFill/>
            <a:ln w="8334" cap="flat">
              <a:noFill/>
              <a:prstDash val="solid"/>
              <a:miter/>
            </a:ln>
          </p:spPr>
          <p:txBody>
            <a:bodyPr rtlCol="0" anchor="ctr"/>
            <a:lstStyle/>
            <a:p>
              <a:endParaRPr lang="en-US"/>
            </a:p>
          </p:txBody>
        </p:sp>
        <p:sp>
          <p:nvSpPr>
            <p:cNvPr id="2023" name="Forma libre: forma 2022">
              <a:extLst>
                <a:ext uri="{FF2B5EF4-FFF2-40B4-BE49-F238E27FC236}">
                  <a16:creationId xmlns:a16="http://schemas.microsoft.com/office/drawing/2014/main" id="{5D2DF2A2-710A-4197-B29D-23FDA6814EC5}"/>
                </a:ext>
              </a:extLst>
            </p:cNvPr>
            <p:cNvSpPr/>
            <p:nvPr/>
          </p:nvSpPr>
          <p:spPr>
            <a:xfrm>
              <a:off x="7745628" y="2633475"/>
              <a:ext cx="119979" cy="129671"/>
            </a:xfrm>
            <a:custGeom>
              <a:avLst/>
              <a:gdLst>
                <a:gd name="connsiteX0" fmla="*/ 8395 w 119979"/>
                <a:gd name="connsiteY0" fmla="*/ 129671 h 129671"/>
                <a:gd name="connsiteX1" fmla="*/ 2727 w 119979"/>
                <a:gd name="connsiteY1" fmla="*/ 127504 h 129671"/>
                <a:gd name="connsiteX2" fmla="*/ 2227 w 119979"/>
                <a:gd name="connsiteY2" fmla="*/ 115668 h 129671"/>
                <a:gd name="connsiteX3" fmla="*/ 105416 w 119979"/>
                <a:gd name="connsiteY3" fmla="*/ 2727 h 129671"/>
                <a:gd name="connsiteX4" fmla="*/ 117252 w 119979"/>
                <a:gd name="connsiteY4" fmla="*/ 2227 h 129671"/>
                <a:gd name="connsiteX5" fmla="*/ 117752 w 119979"/>
                <a:gd name="connsiteY5" fmla="*/ 14063 h 129671"/>
                <a:gd name="connsiteX6" fmla="*/ 14563 w 119979"/>
                <a:gd name="connsiteY6" fmla="*/ 127004 h 129671"/>
                <a:gd name="connsiteX7" fmla="*/ 8395 w 119979"/>
                <a:gd name="connsiteY7" fmla="*/ 129671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79" h="129671">
                  <a:moveTo>
                    <a:pt x="8395" y="129671"/>
                  </a:moveTo>
                  <a:cubicBezTo>
                    <a:pt x="6395" y="129671"/>
                    <a:pt x="4311" y="128921"/>
                    <a:pt x="2727" y="127504"/>
                  </a:cubicBezTo>
                  <a:cubicBezTo>
                    <a:pt x="-690" y="124420"/>
                    <a:pt x="-940" y="119086"/>
                    <a:pt x="2227" y="115668"/>
                  </a:cubicBezTo>
                  <a:lnTo>
                    <a:pt x="105416" y="2727"/>
                  </a:lnTo>
                  <a:cubicBezTo>
                    <a:pt x="108583" y="-690"/>
                    <a:pt x="113835" y="-940"/>
                    <a:pt x="117252" y="2227"/>
                  </a:cubicBezTo>
                  <a:cubicBezTo>
                    <a:pt x="120669" y="5311"/>
                    <a:pt x="120919" y="10646"/>
                    <a:pt x="117752" y="14063"/>
                  </a:cubicBezTo>
                  <a:lnTo>
                    <a:pt x="14563" y="127004"/>
                  </a:lnTo>
                  <a:cubicBezTo>
                    <a:pt x="12896" y="128754"/>
                    <a:pt x="10646" y="129671"/>
                    <a:pt x="8395" y="129671"/>
                  </a:cubicBezTo>
                  <a:close/>
                </a:path>
              </a:pathLst>
            </a:custGeom>
            <a:grpFill/>
            <a:ln w="8334" cap="flat">
              <a:noFill/>
              <a:prstDash val="solid"/>
              <a:miter/>
            </a:ln>
          </p:spPr>
          <p:txBody>
            <a:bodyPr rtlCol="0" anchor="ctr"/>
            <a:lstStyle/>
            <a:p>
              <a:endParaRPr lang="en-US"/>
            </a:p>
          </p:txBody>
        </p:sp>
        <p:sp>
          <p:nvSpPr>
            <p:cNvPr id="2024" name="Forma libre: forma 2023">
              <a:extLst>
                <a:ext uri="{FF2B5EF4-FFF2-40B4-BE49-F238E27FC236}">
                  <a16:creationId xmlns:a16="http://schemas.microsoft.com/office/drawing/2014/main" id="{6DF0B935-BDA2-4B36-B626-9B0790E231EE}"/>
                </a:ext>
              </a:extLst>
            </p:cNvPr>
            <p:cNvSpPr/>
            <p:nvPr/>
          </p:nvSpPr>
          <p:spPr>
            <a:xfrm>
              <a:off x="7647023" y="2633475"/>
              <a:ext cx="119979" cy="129671"/>
            </a:xfrm>
            <a:custGeom>
              <a:avLst/>
              <a:gdLst>
                <a:gd name="connsiteX0" fmla="*/ 8395 w 119979"/>
                <a:gd name="connsiteY0" fmla="*/ 129671 h 129671"/>
                <a:gd name="connsiteX1" fmla="*/ 2727 w 119979"/>
                <a:gd name="connsiteY1" fmla="*/ 127504 h 129671"/>
                <a:gd name="connsiteX2" fmla="*/ 2227 w 119979"/>
                <a:gd name="connsiteY2" fmla="*/ 115668 h 129671"/>
                <a:gd name="connsiteX3" fmla="*/ 105416 w 119979"/>
                <a:gd name="connsiteY3" fmla="*/ 2727 h 129671"/>
                <a:gd name="connsiteX4" fmla="*/ 117252 w 119979"/>
                <a:gd name="connsiteY4" fmla="*/ 2227 h 129671"/>
                <a:gd name="connsiteX5" fmla="*/ 117752 w 119979"/>
                <a:gd name="connsiteY5" fmla="*/ 14063 h 129671"/>
                <a:gd name="connsiteX6" fmla="*/ 14563 w 119979"/>
                <a:gd name="connsiteY6" fmla="*/ 127004 h 129671"/>
                <a:gd name="connsiteX7" fmla="*/ 8395 w 119979"/>
                <a:gd name="connsiteY7" fmla="*/ 129671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79" h="129671">
                  <a:moveTo>
                    <a:pt x="8395" y="129671"/>
                  </a:moveTo>
                  <a:cubicBezTo>
                    <a:pt x="6395" y="129671"/>
                    <a:pt x="4311" y="128921"/>
                    <a:pt x="2727" y="127504"/>
                  </a:cubicBezTo>
                  <a:cubicBezTo>
                    <a:pt x="-690" y="124420"/>
                    <a:pt x="-940" y="119086"/>
                    <a:pt x="2227" y="115668"/>
                  </a:cubicBezTo>
                  <a:lnTo>
                    <a:pt x="105416" y="2727"/>
                  </a:lnTo>
                  <a:cubicBezTo>
                    <a:pt x="108500" y="-690"/>
                    <a:pt x="113835" y="-940"/>
                    <a:pt x="117252" y="2227"/>
                  </a:cubicBezTo>
                  <a:cubicBezTo>
                    <a:pt x="120669" y="5311"/>
                    <a:pt x="120919" y="10646"/>
                    <a:pt x="117752" y="14063"/>
                  </a:cubicBezTo>
                  <a:lnTo>
                    <a:pt x="14563" y="127004"/>
                  </a:lnTo>
                  <a:cubicBezTo>
                    <a:pt x="12896" y="128754"/>
                    <a:pt x="10646" y="129671"/>
                    <a:pt x="8395" y="129671"/>
                  </a:cubicBezTo>
                  <a:close/>
                </a:path>
              </a:pathLst>
            </a:custGeom>
            <a:grpFill/>
            <a:ln w="8334" cap="flat">
              <a:noFill/>
              <a:prstDash val="solid"/>
              <a:miter/>
            </a:ln>
          </p:spPr>
          <p:txBody>
            <a:bodyPr rtlCol="0" anchor="ctr"/>
            <a:lstStyle/>
            <a:p>
              <a:endParaRPr lang="en-US"/>
            </a:p>
          </p:txBody>
        </p:sp>
        <p:sp>
          <p:nvSpPr>
            <p:cNvPr id="2025" name="Forma libre: forma 2024">
              <a:extLst>
                <a:ext uri="{FF2B5EF4-FFF2-40B4-BE49-F238E27FC236}">
                  <a16:creationId xmlns:a16="http://schemas.microsoft.com/office/drawing/2014/main" id="{70D84D5C-348C-41BD-84B6-D32FE9F41506}"/>
                </a:ext>
              </a:extLst>
            </p:cNvPr>
            <p:cNvSpPr/>
            <p:nvPr/>
          </p:nvSpPr>
          <p:spPr>
            <a:xfrm>
              <a:off x="7600013" y="2633392"/>
              <a:ext cx="119979" cy="129754"/>
            </a:xfrm>
            <a:custGeom>
              <a:avLst/>
              <a:gdLst>
                <a:gd name="connsiteX0" fmla="*/ 111584 w 119979"/>
                <a:gd name="connsiteY0" fmla="*/ 129755 h 129754"/>
                <a:gd name="connsiteX1" fmla="*/ 105416 w 119979"/>
                <a:gd name="connsiteY1" fmla="*/ 127004 h 129754"/>
                <a:gd name="connsiteX2" fmla="*/ 2227 w 119979"/>
                <a:gd name="connsiteY2" fmla="*/ 14063 h 129754"/>
                <a:gd name="connsiteX3" fmla="*/ 2727 w 119979"/>
                <a:gd name="connsiteY3" fmla="*/ 2227 h 129754"/>
                <a:gd name="connsiteX4" fmla="*/ 14563 w 119979"/>
                <a:gd name="connsiteY4" fmla="*/ 2727 h 129754"/>
                <a:gd name="connsiteX5" fmla="*/ 117752 w 119979"/>
                <a:gd name="connsiteY5" fmla="*/ 115668 h 129754"/>
                <a:gd name="connsiteX6" fmla="*/ 117252 w 119979"/>
                <a:gd name="connsiteY6" fmla="*/ 127504 h 129754"/>
                <a:gd name="connsiteX7" fmla="*/ 111584 w 119979"/>
                <a:gd name="connsiteY7" fmla="*/ 129755 h 12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79" h="129754">
                  <a:moveTo>
                    <a:pt x="111584" y="129755"/>
                  </a:moveTo>
                  <a:cubicBezTo>
                    <a:pt x="109334" y="129755"/>
                    <a:pt x="107083" y="128838"/>
                    <a:pt x="105416" y="127004"/>
                  </a:cubicBezTo>
                  <a:lnTo>
                    <a:pt x="2227" y="14063"/>
                  </a:lnTo>
                  <a:cubicBezTo>
                    <a:pt x="-940" y="10646"/>
                    <a:pt x="-690" y="5311"/>
                    <a:pt x="2727" y="2227"/>
                  </a:cubicBezTo>
                  <a:cubicBezTo>
                    <a:pt x="6145" y="-940"/>
                    <a:pt x="11479" y="-690"/>
                    <a:pt x="14563" y="2727"/>
                  </a:cubicBezTo>
                  <a:lnTo>
                    <a:pt x="117752" y="115668"/>
                  </a:lnTo>
                  <a:cubicBezTo>
                    <a:pt x="120919" y="119086"/>
                    <a:pt x="120669" y="124420"/>
                    <a:pt x="117252" y="127504"/>
                  </a:cubicBezTo>
                  <a:cubicBezTo>
                    <a:pt x="115585" y="129005"/>
                    <a:pt x="113584" y="129755"/>
                    <a:pt x="111584" y="129755"/>
                  </a:cubicBezTo>
                  <a:close/>
                </a:path>
              </a:pathLst>
            </a:custGeom>
            <a:grpFill/>
            <a:ln w="8334" cap="flat">
              <a:noFill/>
              <a:prstDash val="solid"/>
              <a:miter/>
            </a:ln>
          </p:spPr>
          <p:txBody>
            <a:bodyPr rtlCol="0" anchor="ctr"/>
            <a:lstStyle/>
            <a:p>
              <a:endParaRPr lang="en-US"/>
            </a:p>
          </p:txBody>
        </p:sp>
        <p:sp>
          <p:nvSpPr>
            <p:cNvPr id="2026" name="Forma libre: forma 2025">
              <a:extLst>
                <a:ext uri="{FF2B5EF4-FFF2-40B4-BE49-F238E27FC236}">
                  <a16:creationId xmlns:a16="http://schemas.microsoft.com/office/drawing/2014/main" id="{2034FF52-2EF1-4BAD-83BF-80BE743CC6EA}"/>
                </a:ext>
              </a:extLst>
            </p:cNvPr>
            <p:cNvSpPr/>
            <p:nvPr/>
          </p:nvSpPr>
          <p:spPr>
            <a:xfrm>
              <a:off x="7698618" y="2633392"/>
              <a:ext cx="119979" cy="129754"/>
            </a:xfrm>
            <a:custGeom>
              <a:avLst/>
              <a:gdLst>
                <a:gd name="connsiteX0" fmla="*/ 111584 w 119979"/>
                <a:gd name="connsiteY0" fmla="*/ 129755 h 129754"/>
                <a:gd name="connsiteX1" fmla="*/ 105416 w 119979"/>
                <a:gd name="connsiteY1" fmla="*/ 127004 h 129754"/>
                <a:gd name="connsiteX2" fmla="*/ 2227 w 119979"/>
                <a:gd name="connsiteY2" fmla="*/ 14063 h 129754"/>
                <a:gd name="connsiteX3" fmla="*/ 2727 w 119979"/>
                <a:gd name="connsiteY3" fmla="*/ 2227 h 129754"/>
                <a:gd name="connsiteX4" fmla="*/ 14563 w 119979"/>
                <a:gd name="connsiteY4" fmla="*/ 2727 h 129754"/>
                <a:gd name="connsiteX5" fmla="*/ 117752 w 119979"/>
                <a:gd name="connsiteY5" fmla="*/ 115668 h 129754"/>
                <a:gd name="connsiteX6" fmla="*/ 117252 w 119979"/>
                <a:gd name="connsiteY6" fmla="*/ 127504 h 129754"/>
                <a:gd name="connsiteX7" fmla="*/ 111584 w 119979"/>
                <a:gd name="connsiteY7" fmla="*/ 129755 h 12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79" h="129754">
                  <a:moveTo>
                    <a:pt x="111584" y="129755"/>
                  </a:moveTo>
                  <a:cubicBezTo>
                    <a:pt x="109334" y="129755"/>
                    <a:pt x="107083" y="128838"/>
                    <a:pt x="105416" y="127004"/>
                  </a:cubicBezTo>
                  <a:lnTo>
                    <a:pt x="2227" y="14063"/>
                  </a:lnTo>
                  <a:cubicBezTo>
                    <a:pt x="-940" y="10646"/>
                    <a:pt x="-690" y="5311"/>
                    <a:pt x="2727" y="2227"/>
                  </a:cubicBezTo>
                  <a:cubicBezTo>
                    <a:pt x="6145" y="-940"/>
                    <a:pt x="11479" y="-690"/>
                    <a:pt x="14563" y="2727"/>
                  </a:cubicBezTo>
                  <a:lnTo>
                    <a:pt x="117752" y="115668"/>
                  </a:lnTo>
                  <a:cubicBezTo>
                    <a:pt x="120919" y="119086"/>
                    <a:pt x="120669" y="124420"/>
                    <a:pt x="117252" y="127504"/>
                  </a:cubicBezTo>
                  <a:cubicBezTo>
                    <a:pt x="115668" y="129005"/>
                    <a:pt x="113585" y="129755"/>
                    <a:pt x="111584" y="129755"/>
                  </a:cubicBezTo>
                  <a:close/>
                </a:path>
              </a:pathLst>
            </a:custGeom>
            <a:grpFill/>
            <a:ln w="8334" cap="flat">
              <a:noFill/>
              <a:prstDash val="solid"/>
              <a:miter/>
            </a:ln>
          </p:spPr>
          <p:txBody>
            <a:bodyPr rtlCol="0" anchor="ctr"/>
            <a:lstStyle/>
            <a:p>
              <a:endParaRPr lang="en-US"/>
            </a:p>
          </p:txBody>
        </p:sp>
        <p:sp>
          <p:nvSpPr>
            <p:cNvPr id="2027" name="Forma libre: forma 2026">
              <a:extLst>
                <a:ext uri="{FF2B5EF4-FFF2-40B4-BE49-F238E27FC236}">
                  <a16:creationId xmlns:a16="http://schemas.microsoft.com/office/drawing/2014/main" id="{D207391D-5B74-4B69-A54E-561238A23096}"/>
                </a:ext>
              </a:extLst>
            </p:cNvPr>
            <p:cNvSpPr/>
            <p:nvPr/>
          </p:nvSpPr>
          <p:spPr>
            <a:xfrm>
              <a:off x="7797222" y="2633392"/>
              <a:ext cx="119979" cy="129754"/>
            </a:xfrm>
            <a:custGeom>
              <a:avLst/>
              <a:gdLst>
                <a:gd name="connsiteX0" fmla="*/ 111584 w 119979"/>
                <a:gd name="connsiteY0" fmla="*/ 129755 h 129754"/>
                <a:gd name="connsiteX1" fmla="*/ 105416 w 119979"/>
                <a:gd name="connsiteY1" fmla="*/ 127004 h 129754"/>
                <a:gd name="connsiteX2" fmla="*/ 2227 w 119979"/>
                <a:gd name="connsiteY2" fmla="*/ 14063 h 129754"/>
                <a:gd name="connsiteX3" fmla="*/ 2727 w 119979"/>
                <a:gd name="connsiteY3" fmla="*/ 2227 h 129754"/>
                <a:gd name="connsiteX4" fmla="*/ 14563 w 119979"/>
                <a:gd name="connsiteY4" fmla="*/ 2727 h 129754"/>
                <a:gd name="connsiteX5" fmla="*/ 117752 w 119979"/>
                <a:gd name="connsiteY5" fmla="*/ 115668 h 129754"/>
                <a:gd name="connsiteX6" fmla="*/ 117252 w 119979"/>
                <a:gd name="connsiteY6" fmla="*/ 127504 h 129754"/>
                <a:gd name="connsiteX7" fmla="*/ 111584 w 119979"/>
                <a:gd name="connsiteY7" fmla="*/ 129755 h 12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79" h="129754">
                  <a:moveTo>
                    <a:pt x="111584" y="129755"/>
                  </a:moveTo>
                  <a:cubicBezTo>
                    <a:pt x="109334" y="129755"/>
                    <a:pt x="107083" y="128838"/>
                    <a:pt x="105416" y="127004"/>
                  </a:cubicBezTo>
                  <a:lnTo>
                    <a:pt x="2227" y="14063"/>
                  </a:lnTo>
                  <a:cubicBezTo>
                    <a:pt x="-940" y="10646"/>
                    <a:pt x="-690" y="5311"/>
                    <a:pt x="2727" y="2227"/>
                  </a:cubicBezTo>
                  <a:cubicBezTo>
                    <a:pt x="6145" y="-940"/>
                    <a:pt x="11479" y="-690"/>
                    <a:pt x="14563" y="2727"/>
                  </a:cubicBezTo>
                  <a:lnTo>
                    <a:pt x="117752" y="115668"/>
                  </a:lnTo>
                  <a:cubicBezTo>
                    <a:pt x="120919" y="119086"/>
                    <a:pt x="120669" y="124420"/>
                    <a:pt x="117252" y="127504"/>
                  </a:cubicBezTo>
                  <a:cubicBezTo>
                    <a:pt x="115668" y="129005"/>
                    <a:pt x="113585" y="129755"/>
                    <a:pt x="111584" y="129755"/>
                  </a:cubicBezTo>
                  <a:close/>
                </a:path>
              </a:pathLst>
            </a:custGeom>
            <a:grpFill/>
            <a:ln w="8334" cap="flat">
              <a:noFill/>
              <a:prstDash val="solid"/>
              <a:miter/>
            </a:ln>
          </p:spPr>
          <p:txBody>
            <a:bodyPr rtlCol="0" anchor="ctr"/>
            <a:lstStyle/>
            <a:p>
              <a:endParaRPr lang="en-US"/>
            </a:p>
          </p:txBody>
        </p:sp>
        <p:sp>
          <p:nvSpPr>
            <p:cNvPr id="2028" name="Forma libre: forma 2027">
              <a:extLst>
                <a:ext uri="{FF2B5EF4-FFF2-40B4-BE49-F238E27FC236}">
                  <a16:creationId xmlns:a16="http://schemas.microsoft.com/office/drawing/2014/main" id="{6762B62C-A0D3-4FF6-806F-7A957E694226}"/>
                </a:ext>
              </a:extLst>
            </p:cNvPr>
            <p:cNvSpPr/>
            <p:nvPr/>
          </p:nvSpPr>
          <p:spPr>
            <a:xfrm>
              <a:off x="7544895" y="2815074"/>
              <a:ext cx="478102" cy="16836"/>
            </a:xfrm>
            <a:custGeom>
              <a:avLst/>
              <a:gdLst>
                <a:gd name="connsiteX0" fmla="*/ 469601 w 478102"/>
                <a:gd name="connsiteY0" fmla="*/ 16837 h 16836"/>
                <a:gd name="connsiteX1" fmla="*/ 8419 w 478102"/>
                <a:gd name="connsiteY1" fmla="*/ 16837 h 16836"/>
                <a:gd name="connsiteX2" fmla="*/ 0 w 478102"/>
                <a:gd name="connsiteY2" fmla="*/ 8418 h 16836"/>
                <a:gd name="connsiteX3" fmla="*/ 8419 w 478102"/>
                <a:gd name="connsiteY3" fmla="*/ 0 h 16836"/>
                <a:gd name="connsiteX4" fmla="*/ 469684 w 478102"/>
                <a:gd name="connsiteY4" fmla="*/ 0 h 16836"/>
                <a:gd name="connsiteX5" fmla="*/ 478103 w 478102"/>
                <a:gd name="connsiteY5" fmla="*/ 8418 h 16836"/>
                <a:gd name="connsiteX6" fmla="*/ 469601 w 478102"/>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102" h="16836">
                  <a:moveTo>
                    <a:pt x="469601" y="16837"/>
                  </a:moveTo>
                  <a:lnTo>
                    <a:pt x="8419" y="16837"/>
                  </a:lnTo>
                  <a:cubicBezTo>
                    <a:pt x="3751" y="16837"/>
                    <a:pt x="0" y="13086"/>
                    <a:pt x="0" y="8418"/>
                  </a:cubicBezTo>
                  <a:cubicBezTo>
                    <a:pt x="0" y="3751"/>
                    <a:pt x="3751" y="0"/>
                    <a:pt x="8419" y="0"/>
                  </a:cubicBezTo>
                  <a:lnTo>
                    <a:pt x="469684" y="0"/>
                  </a:lnTo>
                  <a:cubicBezTo>
                    <a:pt x="474352" y="0"/>
                    <a:pt x="478103" y="3751"/>
                    <a:pt x="478103" y="8418"/>
                  </a:cubicBezTo>
                  <a:cubicBezTo>
                    <a:pt x="478103" y="13086"/>
                    <a:pt x="474269" y="16837"/>
                    <a:pt x="469601" y="16837"/>
                  </a:cubicBezTo>
                  <a:close/>
                </a:path>
              </a:pathLst>
            </a:custGeom>
            <a:grpFill/>
            <a:ln w="8334" cap="flat">
              <a:noFill/>
              <a:prstDash val="solid"/>
              <a:miter/>
            </a:ln>
          </p:spPr>
          <p:txBody>
            <a:bodyPr rtlCol="0" anchor="ctr"/>
            <a:lstStyle/>
            <a:p>
              <a:endParaRPr lang="en-US"/>
            </a:p>
          </p:txBody>
        </p:sp>
      </p:grpSp>
      <p:grpSp>
        <p:nvGrpSpPr>
          <p:cNvPr id="2029" name="Gráfico 5">
            <a:extLst>
              <a:ext uri="{FF2B5EF4-FFF2-40B4-BE49-F238E27FC236}">
                <a16:creationId xmlns:a16="http://schemas.microsoft.com/office/drawing/2014/main" id="{A56B294F-CB2C-498A-81D0-B3C60269B556}"/>
              </a:ext>
            </a:extLst>
          </p:cNvPr>
          <p:cNvGrpSpPr/>
          <p:nvPr/>
        </p:nvGrpSpPr>
        <p:grpSpPr>
          <a:xfrm>
            <a:off x="6196355" y="3673925"/>
            <a:ext cx="511609" cy="486187"/>
            <a:chOff x="6196355" y="3673925"/>
            <a:chExt cx="511609" cy="486187"/>
          </a:xfrm>
          <a:solidFill>
            <a:srgbClr val="000000"/>
          </a:solidFill>
        </p:grpSpPr>
        <p:sp>
          <p:nvSpPr>
            <p:cNvPr id="2030" name="Forma libre: forma 2029">
              <a:extLst>
                <a:ext uri="{FF2B5EF4-FFF2-40B4-BE49-F238E27FC236}">
                  <a16:creationId xmlns:a16="http://schemas.microsoft.com/office/drawing/2014/main" id="{DF4642AA-151B-4E3A-8788-9873AF6A9291}"/>
                </a:ext>
              </a:extLst>
            </p:cNvPr>
            <p:cNvSpPr/>
            <p:nvPr/>
          </p:nvSpPr>
          <p:spPr>
            <a:xfrm>
              <a:off x="6472665" y="3811538"/>
              <a:ext cx="78933" cy="116608"/>
            </a:xfrm>
            <a:custGeom>
              <a:avLst/>
              <a:gdLst>
                <a:gd name="connsiteX0" fmla="*/ 63180 w 78933"/>
                <a:gd name="connsiteY0" fmla="*/ 116608 h 116608"/>
                <a:gd name="connsiteX1" fmla="*/ 15670 w 78933"/>
                <a:gd name="connsiteY1" fmla="*/ 116608 h 116608"/>
                <a:gd name="connsiteX2" fmla="*/ 0 w 78933"/>
                <a:gd name="connsiteY2" fmla="*/ 100938 h 116608"/>
                <a:gd name="connsiteX3" fmla="*/ 0 w 78933"/>
                <a:gd name="connsiteY3" fmla="*/ 89353 h 116608"/>
                <a:gd name="connsiteX4" fmla="*/ 8418 w 78933"/>
                <a:gd name="connsiteY4" fmla="*/ 80934 h 116608"/>
                <a:gd name="connsiteX5" fmla="*/ 16837 w 78933"/>
                <a:gd name="connsiteY5" fmla="*/ 89353 h 116608"/>
                <a:gd name="connsiteX6" fmla="*/ 16837 w 78933"/>
                <a:gd name="connsiteY6" fmla="*/ 99855 h 116608"/>
                <a:gd name="connsiteX7" fmla="*/ 62180 w 78933"/>
                <a:gd name="connsiteY7" fmla="*/ 99855 h 116608"/>
                <a:gd name="connsiteX8" fmla="*/ 62180 w 78933"/>
                <a:gd name="connsiteY8" fmla="*/ 66681 h 116608"/>
                <a:gd name="connsiteX9" fmla="*/ 15753 w 78933"/>
                <a:gd name="connsiteY9" fmla="*/ 66681 h 116608"/>
                <a:gd name="connsiteX10" fmla="*/ 83 w 78933"/>
                <a:gd name="connsiteY10" fmla="*/ 51011 h 116608"/>
                <a:gd name="connsiteX11" fmla="*/ 83 w 78933"/>
                <a:gd name="connsiteY11" fmla="*/ 15670 h 116608"/>
                <a:gd name="connsiteX12" fmla="*/ 15753 w 78933"/>
                <a:gd name="connsiteY12" fmla="*/ 0 h 116608"/>
                <a:gd name="connsiteX13" fmla="*/ 63264 w 78933"/>
                <a:gd name="connsiteY13" fmla="*/ 0 h 116608"/>
                <a:gd name="connsiteX14" fmla="*/ 78934 w 78933"/>
                <a:gd name="connsiteY14" fmla="*/ 15670 h 116608"/>
                <a:gd name="connsiteX15" fmla="*/ 78934 w 78933"/>
                <a:gd name="connsiteY15" fmla="*/ 27256 h 116608"/>
                <a:gd name="connsiteX16" fmla="*/ 70515 w 78933"/>
                <a:gd name="connsiteY16" fmla="*/ 35674 h 116608"/>
                <a:gd name="connsiteX17" fmla="*/ 62097 w 78933"/>
                <a:gd name="connsiteY17" fmla="*/ 27256 h 116608"/>
                <a:gd name="connsiteX18" fmla="*/ 62097 w 78933"/>
                <a:gd name="connsiteY18" fmla="*/ 16754 h 116608"/>
                <a:gd name="connsiteX19" fmla="*/ 16754 w 78933"/>
                <a:gd name="connsiteY19" fmla="*/ 16754 h 116608"/>
                <a:gd name="connsiteX20" fmla="*/ 16754 w 78933"/>
                <a:gd name="connsiteY20" fmla="*/ 49927 h 116608"/>
                <a:gd name="connsiteX21" fmla="*/ 63180 w 78933"/>
                <a:gd name="connsiteY21" fmla="*/ 49927 h 116608"/>
                <a:gd name="connsiteX22" fmla="*/ 78850 w 78933"/>
                <a:gd name="connsiteY22" fmla="*/ 65597 h 116608"/>
                <a:gd name="connsiteX23" fmla="*/ 78850 w 78933"/>
                <a:gd name="connsiteY23" fmla="*/ 100938 h 116608"/>
                <a:gd name="connsiteX24" fmla="*/ 63180 w 78933"/>
                <a:gd name="connsiteY24" fmla="*/ 116608 h 11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933" h="116608">
                  <a:moveTo>
                    <a:pt x="63180" y="116608"/>
                  </a:moveTo>
                  <a:lnTo>
                    <a:pt x="15670" y="116608"/>
                  </a:lnTo>
                  <a:cubicBezTo>
                    <a:pt x="7002" y="116608"/>
                    <a:pt x="0" y="109607"/>
                    <a:pt x="0" y="100938"/>
                  </a:cubicBezTo>
                  <a:lnTo>
                    <a:pt x="0" y="89353"/>
                  </a:lnTo>
                  <a:cubicBezTo>
                    <a:pt x="0" y="84685"/>
                    <a:pt x="3751" y="80934"/>
                    <a:pt x="8418" y="80934"/>
                  </a:cubicBezTo>
                  <a:cubicBezTo>
                    <a:pt x="13086" y="80934"/>
                    <a:pt x="16837" y="84685"/>
                    <a:pt x="16837" y="89353"/>
                  </a:cubicBezTo>
                  <a:lnTo>
                    <a:pt x="16837" y="99855"/>
                  </a:lnTo>
                  <a:lnTo>
                    <a:pt x="62180" y="99855"/>
                  </a:lnTo>
                  <a:lnTo>
                    <a:pt x="62180" y="66681"/>
                  </a:lnTo>
                  <a:lnTo>
                    <a:pt x="15753" y="66681"/>
                  </a:lnTo>
                  <a:cubicBezTo>
                    <a:pt x="7085" y="66681"/>
                    <a:pt x="83" y="59680"/>
                    <a:pt x="83" y="51011"/>
                  </a:cubicBezTo>
                  <a:lnTo>
                    <a:pt x="83" y="15670"/>
                  </a:lnTo>
                  <a:cubicBezTo>
                    <a:pt x="83" y="7001"/>
                    <a:pt x="7085" y="0"/>
                    <a:pt x="15753" y="0"/>
                  </a:cubicBezTo>
                  <a:lnTo>
                    <a:pt x="63264" y="0"/>
                  </a:lnTo>
                  <a:cubicBezTo>
                    <a:pt x="71932" y="0"/>
                    <a:pt x="78934" y="7001"/>
                    <a:pt x="78934" y="15670"/>
                  </a:cubicBezTo>
                  <a:lnTo>
                    <a:pt x="78934" y="27256"/>
                  </a:lnTo>
                  <a:cubicBezTo>
                    <a:pt x="78934" y="31923"/>
                    <a:pt x="75183" y="35674"/>
                    <a:pt x="70515" y="35674"/>
                  </a:cubicBezTo>
                  <a:cubicBezTo>
                    <a:pt x="65847" y="35674"/>
                    <a:pt x="62097" y="31923"/>
                    <a:pt x="62097" y="27256"/>
                  </a:cubicBezTo>
                  <a:lnTo>
                    <a:pt x="62097" y="16754"/>
                  </a:lnTo>
                  <a:lnTo>
                    <a:pt x="16754" y="16754"/>
                  </a:lnTo>
                  <a:lnTo>
                    <a:pt x="16754" y="49927"/>
                  </a:lnTo>
                  <a:lnTo>
                    <a:pt x="63180" y="49927"/>
                  </a:lnTo>
                  <a:cubicBezTo>
                    <a:pt x="71849" y="49927"/>
                    <a:pt x="78850" y="56929"/>
                    <a:pt x="78850" y="65597"/>
                  </a:cubicBezTo>
                  <a:lnTo>
                    <a:pt x="78850" y="100938"/>
                  </a:lnTo>
                  <a:cubicBezTo>
                    <a:pt x="78850" y="109607"/>
                    <a:pt x="71849" y="116608"/>
                    <a:pt x="63180" y="116608"/>
                  </a:cubicBezTo>
                  <a:close/>
                </a:path>
              </a:pathLst>
            </a:custGeom>
            <a:grpFill/>
            <a:ln w="8334" cap="flat">
              <a:noFill/>
              <a:prstDash val="solid"/>
              <a:miter/>
            </a:ln>
          </p:spPr>
          <p:txBody>
            <a:bodyPr rtlCol="0" anchor="ctr"/>
            <a:lstStyle/>
            <a:p>
              <a:endParaRPr lang="en-US"/>
            </a:p>
          </p:txBody>
        </p:sp>
        <p:sp>
          <p:nvSpPr>
            <p:cNvPr id="2031" name="Forma libre: forma 2030">
              <a:extLst>
                <a:ext uri="{FF2B5EF4-FFF2-40B4-BE49-F238E27FC236}">
                  <a16:creationId xmlns:a16="http://schemas.microsoft.com/office/drawing/2014/main" id="{57EE9893-C5C4-4E72-8BE6-0AB0D15416FB}"/>
                </a:ext>
              </a:extLst>
            </p:cNvPr>
            <p:cNvSpPr/>
            <p:nvPr/>
          </p:nvSpPr>
          <p:spPr>
            <a:xfrm>
              <a:off x="6503671" y="3801286"/>
              <a:ext cx="16836" cy="137112"/>
            </a:xfrm>
            <a:custGeom>
              <a:avLst/>
              <a:gdLst>
                <a:gd name="connsiteX0" fmla="*/ 8418 w 16836"/>
                <a:gd name="connsiteY0" fmla="*/ 137113 h 137112"/>
                <a:gd name="connsiteX1" fmla="*/ 0 w 16836"/>
                <a:gd name="connsiteY1" fmla="*/ 128694 h 137112"/>
                <a:gd name="connsiteX2" fmla="*/ 0 w 16836"/>
                <a:gd name="connsiteY2" fmla="*/ 8419 h 137112"/>
                <a:gd name="connsiteX3" fmla="*/ 8418 w 16836"/>
                <a:gd name="connsiteY3" fmla="*/ 0 h 137112"/>
                <a:gd name="connsiteX4" fmla="*/ 16837 w 16836"/>
                <a:gd name="connsiteY4" fmla="*/ 8419 h 137112"/>
                <a:gd name="connsiteX5" fmla="*/ 16837 w 16836"/>
                <a:gd name="connsiteY5" fmla="*/ 128694 h 137112"/>
                <a:gd name="connsiteX6" fmla="*/ 8418 w 16836"/>
                <a:gd name="connsiteY6" fmla="*/ 137113 h 13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37112">
                  <a:moveTo>
                    <a:pt x="8418" y="137113"/>
                  </a:moveTo>
                  <a:cubicBezTo>
                    <a:pt x="3751" y="137113"/>
                    <a:pt x="0" y="133362"/>
                    <a:pt x="0" y="128694"/>
                  </a:cubicBezTo>
                  <a:lnTo>
                    <a:pt x="0" y="8419"/>
                  </a:lnTo>
                  <a:cubicBezTo>
                    <a:pt x="0" y="3751"/>
                    <a:pt x="3751" y="0"/>
                    <a:pt x="8418" y="0"/>
                  </a:cubicBezTo>
                  <a:cubicBezTo>
                    <a:pt x="13086" y="0"/>
                    <a:pt x="16837" y="3751"/>
                    <a:pt x="16837" y="8419"/>
                  </a:cubicBezTo>
                  <a:lnTo>
                    <a:pt x="16837" y="128694"/>
                  </a:lnTo>
                  <a:cubicBezTo>
                    <a:pt x="16837" y="133362"/>
                    <a:pt x="13086" y="137113"/>
                    <a:pt x="8418" y="137113"/>
                  </a:cubicBezTo>
                  <a:close/>
                </a:path>
              </a:pathLst>
            </a:custGeom>
            <a:grpFill/>
            <a:ln w="8334" cap="flat">
              <a:noFill/>
              <a:prstDash val="solid"/>
              <a:miter/>
            </a:ln>
          </p:spPr>
          <p:txBody>
            <a:bodyPr rtlCol="0" anchor="ctr"/>
            <a:lstStyle/>
            <a:p>
              <a:endParaRPr lang="en-US"/>
            </a:p>
          </p:txBody>
        </p:sp>
        <p:sp>
          <p:nvSpPr>
            <p:cNvPr id="2032" name="Forma libre: forma 2031">
              <a:extLst>
                <a:ext uri="{FF2B5EF4-FFF2-40B4-BE49-F238E27FC236}">
                  <a16:creationId xmlns:a16="http://schemas.microsoft.com/office/drawing/2014/main" id="{E52EEC59-DFC6-41F0-91E4-AC068AA507D6}"/>
                </a:ext>
              </a:extLst>
            </p:cNvPr>
            <p:cNvSpPr/>
            <p:nvPr/>
          </p:nvSpPr>
          <p:spPr>
            <a:xfrm>
              <a:off x="6408067" y="3765695"/>
              <a:ext cx="208044" cy="208044"/>
            </a:xfrm>
            <a:custGeom>
              <a:avLst/>
              <a:gdLst>
                <a:gd name="connsiteX0" fmla="*/ 104022 w 208044"/>
                <a:gd name="connsiteY0" fmla="*/ 208045 h 208044"/>
                <a:gd name="connsiteX1" fmla="*/ 0 w 208044"/>
                <a:gd name="connsiteY1" fmla="*/ 104022 h 208044"/>
                <a:gd name="connsiteX2" fmla="*/ 104022 w 208044"/>
                <a:gd name="connsiteY2" fmla="*/ 0 h 208044"/>
                <a:gd name="connsiteX3" fmla="*/ 208045 w 208044"/>
                <a:gd name="connsiteY3" fmla="*/ 104022 h 208044"/>
                <a:gd name="connsiteX4" fmla="*/ 104022 w 208044"/>
                <a:gd name="connsiteY4" fmla="*/ 208045 h 208044"/>
                <a:gd name="connsiteX5" fmla="*/ 104022 w 208044"/>
                <a:gd name="connsiteY5" fmla="*/ 16754 h 208044"/>
                <a:gd name="connsiteX6" fmla="*/ 16754 w 208044"/>
                <a:gd name="connsiteY6" fmla="*/ 104022 h 208044"/>
                <a:gd name="connsiteX7" fmla="*/ 104022 w 208044"/>
                <a:gd name="connsiteY7" fmla="*/ 191291 h 208044"/>
                <a:gd name="connsiteX8" fmla="*/ 191291 w 208044"/>
                <a:gd name="connsiteY8" fmla="*/ 104022 h 208044"/>
                <a:gd name="connsiteX9" fmla="*/ 104022 w 208044"/>
                <a:gd name="connsiteY9" fmla="*/ 16754 h 20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44" h="208044">
                  <a:moveTo>
                    <a:pt x="104022" y="208045"/>
                  </a:moveTo>
                  <a:cubicBezTo>
                    <a:pt x="46677" y="208045"/>
                    <a:pt x="0" y="161368"/>
                    <a:pt x="0" y="104022"/>
                  </a:cubicBezTo>
                  <a:cubicBezTo>
                    <a:pt x="0" y="46677"/>
                    <a:pt x="46677" y="0"/>
                    <a:pt x="104022" y="0"/>
                  </a:cubicBezTo>
                  <a:cubicBezTo>
                    <a:pt x="161368" y="0"/>
                    <a:pt x="208045" y="46677"/>
                    <a:pt x="208045" y="104022"/>
                  </a:cubicBezTo>
                  <a:cubicBezTo>
                    <a:pt x="208045" y="161368"/>
                    <a:pt x="161368" y="208045"/>
                    <a:pt x="104022" y="208045"/>
                  </a:cubicBezTo>
                  <a:close/>
                  <a:moveTo>
                    <a:pt x="104022" y="16754"/>
                  </a:moveTo>
                  <a:cubicBezTo>
                    <a:pt x="55929" y="16754"/>
                    <a:pt x="16754" y="55845"/>
                    <a:pt x="16754" y="104022"/>
                  </a:cubicBezTo>
                  <a:cubicBezTo>
                    <a:pt x="16754" y="152199"/>
                    <a:pt x="55929" y="191291"/>
                    <a:pt x="104022" y="191291"/>
                  </a:cubicBezTo>
                  <a:cubicBezTo>
                    <a:pt x="152116" y="191291"/>
                    <a:pt x="191291" y="152116"/>
                    <a:pt x="191291" y="104022"/>
                  </a:cubicBezTo>
                  <a:cubicBezTo>
                    <a:pt x="191291" y="55929"/>
                    <a:pt x="152116" y="16754"/>
                    <a:pt x="104022" y="16754"/>
                  </a:cubicBezTo>
                  <a:close/>
                </a:path>
              </a:pathLst>
            </a:custGeom>
            <a:grpFill/>
            <a:ln w="8334" cap="flat">
              <a:noFill/>
              <a:prstDash val="solid"/>
              <a:miter/>
            </a:ln>
          </p:spPr>
          <p:txBody>
            <a:bodyPr rtlCol="0" anchor="ctr"/>
            <a:lstStyle/>
            <a:p>
              <a:endParaRPr lang="en-US"/>
            </a:p>
          </p:txBody>
        </p:sp>
        <p:sp>
          <p:nvSpPr>
            <p:cNvPr id="2033" name="Forma libre: forma 2032">
              <a:extLst>
                <a:ext uri="{FF2B5EF4-FFF2-40B4-BE49-F238E27FC236}">
                  <a16:creationId xmlns:a16="http://schemas.microsoft.com/office/drawing/2014/main" id="{BEA9B54E-501E-402E-A48E-1FCB0A48A09B}"/>
                </a:ext>
              </a:extLst>
            </p:cNvPr>
            <p:cNvSpPr/>
            <p:nvPr/>
          </p:nvSpPr>
          <p:spPr>
            <a:xfrm>
              <a:off x="6503671" y="3673925"/>
              <a:ext cx="16836" cy="68514"/>
            </a:xfrm>
            <a:custGeom>
              <a:avLst/>
              <a:gdLst>
                <a:gd name="connsiteX0" fmla="*/ 8418 w 16836"/>
                <a:gd name="connsiteY0" fmla="*/ 68515 h 68514"/>
                <a:gd name="connsiteX1" fmla="*/ 0 w 16836"/>
                <a:gd name="connsiteY1" fmla="*/ 60096 h 68514"/>
                <a:gd name="connsiteX2" fmla="*/ 0 w 16836"/>
                <a:gd name="connsiteY2" fmla="*/ 8418 h 68514"/>
                <a:gd name="connsiteX3" fmla="*/ 8418 w 16836"/>
                <a:gd name="connsiteY3" fmla="*/ 0 h 68514"/>
                <a:gd name="connsiteX4" fmla="*/ 16837 w 16836"/>
                <a:gd name="connsiteY4" fmla="*/ 8418 h 68514"/>
                <a:gd name="connsiteX5" fmla="*/ 16837 w 16836"/>
                <a:gd name="connsiteY5" fmla="*/ 60096 h 68514"/>
                <a:gd name="connsiteX6" fmla="*/ 8418 w 16836"/>
                <a:gd name="connsiteY6" fmla="*/ 68515 h 68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68514">
                  <a:moveTo>
                    <a:pt x="8418" y="68515"/>
                  </a:moveTo>
                  <a:cubicBezTo>
                    <a:pt x="3751" y="68515"/>
                    <a:pt x="0" y="64764"/>
                    <a:pt x="0" y="60096"/>
                  </a:cubicBezTo>
                  <a:lnTo>
                    <a:pt x="0" y="8418"/>
                  </a:lnTo>
                  <a:cubicBezTo>
                    <a:pt x="0" y="3751"/>
                    <a:pt x="3751" y="0"/>
                    <a:pt x="8418" y="0"/>
                  </a:cubicBezTo>
                  <a:cubicBezTo>
                    <a:pt x="13086" y="0"/>
                    <a:pt x="16837" y="3751"/>
                    <a:pt x="16837" y="8418"/>
                  </a:cubicBezTo>
                  <a:lnTo>
                    <a:pt x="16837" y="60096"/>
                  </a:lnTo>
                  <a:cubicBezTo>
                    <a:pt x="16837" y="64764"/>
                    <a:pt x="13086" y="68515"/>
                    <a:pt x="8418" y="68515"/>
                  </a:cubicBezTo>
                  <a:close/>
                </a:path>
              </a:pathLst>
            </a:custGeom>
            <a:grpFill/>
            <a:ln w="8334" cap="flat">
              <a:noFill/>
              <a:prstDash val="solid"/>
              <a:miter/>
            </a:ln>
          </p:spPr>
          <p:txBody>
            <a:bodyPr rtlCol="0" anchor="ctr"/>
            <a:lstStyle/>
            <a:p>
              <a:endParaRPr lang="en-US"/>
            </a:p>
          </p:txBody>
        </p:sp>
        <p:sp>
          <p:nvSpPr>
            <p:cNvPr id="2034" name="Forma libre: forma 2033">
              <a:extLst>
                <a:ext uri="{FF2B5EF4-FFF2-40B4-BE49-F238E27FC236}">
                  <a16:creationId xmlns:a16="http://schemas.microsoft.com/office/drawing/2014/main" id="{9FCF0A15-07C8-4385-B61B-AD12D062BD2A}"/>
                </a:ext>
              </a:extLst>
            </p:cNvPr>
            <p:cNvSpPr/>
            <p:nvPr/>
          </p:nvSpPr>
          <p:spPr>
            <a:xfrm>
              <a:off x="6571559" y="3699054"/>
              <a:ext cx="42596" cy="61556"/>
            </a:xfrm>
            <a:custGeom>
              <a:avLst/>
              <a:gdLst>
                <a:gd name="connsiteX0" fmla="*/ 8379 w 42596"/>
                <a:gd name="connsiteY0" fmla="*/ 61557 h 61556"/>
                <a:gd name="connsiteX1" fmla="*/ 4211 w 42596"/>
                <a:gd name="connsiteY1" fmla="*/ 60390 h 61556"/>
                <a:gd name="connsiteX2" fmla="*/ 1127 w 42596"/>
                <a:gd name="connsiteY2" fmla="*/ 48971 h 61556"/>
                <a:gd name="connsiteX3" fmla="*/ 26966 w 42596"/>
                <a:gd name="connsiteY3" fmla="*/ 4211 h 61556"/>
                <a:gd name="connsiteX4" fmla="*/ 38385 w 42596"/>
                <a:gd name="connsiteY4" fmla="*/ 1127 h 61556"/>
                <a:gd name="connsiteX5" fmla="*/ 41469 w 42596"/>
                <a:gd name="connsiteY5" fmla="*/ 12546 h 61556"/>
                <a:gd name="connsiteX6" fmla="*/ 15630 w 42596"/>
                <a:gd name="connsiteY6" fmla="*/ 57306 h 61556"/>
                <a:gd name="connsiteX7" fmla="*/ 8379 w 42596"/>
                <a:gd name="connsiteY7" fmla="*/ 61557 h 61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596" h="61556">
                  <a:moveTo>
                    <a:pt x="8379" y="61557"/>
                  </a:moveTo>
                  <a:cubicBezTo>
                    <a:pt x="6962" y="61557"/>
                    <a:pt x="5545" y="61223"/>
                    <a:pt x="4211" y="60390"/>
                  </a:cubicBezTo>
                  <a:cubicBezTo>
                    <a:pt x="210" y="58056"/>
                    <a:pt x="-1207" y="52972"/>
                    <a:pt x="1127" y="48971"/>
                  </a:cubicBezTo>
                  <a:lnTo>
                    <a:pt x="26966" y="4211"/>
                  </a:lnTo>
                  <a:cubicBezTo>
                    <a:pt x="29300" y="210"/>
                    <a:pt x="34384" y="-1207"/>
                    <a:pt x="38385" y="1127"/>
                  </a:cubicBezTo>
                  <a:cubicBezTo>
                    <a:pt x="42386" y="3461"/>
                    <a:pt x="43803" y="8545"/>
                    <a:pt x="41469" y="12546"/>
                  </a:cubicBezTo>
                  <a:lnTo>
                    <a:pt x="15630" y="57306"/>
                  </a:lnTo>
                  <a:cubicBezTo>
                    <a:pt x="14130" y="60056"/>
                    <a:pt x="11296" y="61557"/>
                    <a:pt x="8379" y="61557"/>
                  </a:cubicBezTo>
                  <a:close/>
                </a:path>
              </a:pathLst>
            </a:custGeom>
            <a:grpFill/>
            <a:ln w="8334" cap="flat">
              <a:noFill/>
              <a:prstDash val="solid"/>
              <a:miter/>
            </a:ln>
          </p:spPr>
          <p:txBody>
            <a:bodyPr rtlCol="0" anchor="ctr"/>
            <a:lstStyle/>
            <a:p>
              <a:endParaRPr lang="en-US"/>
            </a:p>
          </p:txBody>
        </p:sp>
        <p:sp>
          <p:nvSpPr>
            <p:cNvPr id="2035" name="Forma libre: forma 2034">
              <a:extLst>
                <a:ext uri="{FF2B5EF4-FFF2-40B4-BE49-F238E27FC236}">
                  <a16:creationId xmlns:a16="http://schemas.microsoft.com/office/drawing/2014/main" id="{DA55CBBB-1497-4DBF-897A-312EB4EE817F}"/>
                </a:ext>
              </a:extLst>
            </p:cNvPr>
            <p:cNvSpPr/>
            <p:nvPr/>
          </p:nvSpPr>
          <p:spPr>
            <a:xfrm>
              <a:off x="6621320" y="3767818"/>
              <a:ext cx="61516" cy="42552"/>
            </a:xfrm>
            <a:custGeom>
              <a:avLst/>
              <a:gdLst>
                <a:gd name="connsiteX0" fmla="*/ 8379 w 61516"/>
                <a:gd name="connsiteY0" fmla="*/ 42553 h 42552"/>
                <a:gd name="connsiteX1" fmla="*/ 1127 w 61516"/>
                <a:gd name="connsiteY1" fmla="*/ 38385 h 42552"/>
                <a:gd name="connsiteX2" fmla="*/ 4211 w 61516"/>
                <a:gd name="connsiteY2" fmla="*/ 26966 h 42552"/>
                <a:gd name="connsiteX3" fmla="*/ 48971 w 61516"/>
                <a:gd name="connsiteY3" fmla="*/ 1127 h 42552"/>
                <a:gd name="connsiteX4" fmla="*/ 60390 w 61516"/>
                <a:gd name="connsiteY4" fmla="*/ 4211 h 42552"/>
                <a:gd name="connsiteX5" fmla="*/ 57306 w 61516"/>
                <a:gd name="connsiteY5" fmla="*/ 15630 h 42552"/>
                <a:gd name="connsiteX6" fmla="*/ 12546 w 61516"/>
                <a:gd name="connsiteY6" fmla="*/ 41469 h 42552"/>
                <a:gd name="connsiteX7" fmla="*/ 8379 w 61516"/>
                <a:gd name="connsiteY7" fmla="*/ 42553 h 4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516" h="42552">
                  <a:moveTo>
                    <a:pt x="8379" y="42553"/>
                  </a:moveTo>
                  <a:cubicBezTo>
                    <a:pt x="5461" y="42553"/>
                    <a:pt x="2627" y="41052"/>
                    <a:pt x="1127" y="38385"/>
                  </a:cubicBezTo>
                  <a:cubicBezTo>
                    <a:pt x="-1207" y="34384"/>
                    <a:pt x="210" y="29217"/>
                    <a:pt x="4211" y="26966"/>
                  </a:cubicBezTo>
                  <a:lnTo>
                    <a:pt x="48971" y="1127"/>
                  </a:lnTo>
                  <a:cubicBezTo>
                    <a:pt x="52972" y="-1207"/>
                    <a:pt x="58139" y="210"/>
                    <a:pt x="60390" y="4211"/>
                  </a:cubicBezTo>
                  <a:cubicBezTo>
                    <a:pt x="62724" y="8212"/>
                    <a:pt x="61307" y="13380"/>
                    <a:pt x="57306" y="15630"/>
                  </a:cubicBezTo>
                  <a:lnTo>
                    <a:pt x="12546" y="41469"/>
                  </a:lnTo>
                  <a:cubicBezTo>
                    <a:pt x="11213" y="42136"/>
                    <a:pt x="9796" y="42553"/>
                    <a:pt x="8379" y="42553"/>
                  </a:cubicBezTo>
                  <a:close/>
                </a:path>
              </a:pathLst>
            </a:custGeom>
            <a:grpFill/>
            <a:ln w="8334" cap="flat">
              <a:noFill/>
              <a:prstDash val="solid"/>
              <a:miter/>
            </a:ln>
          </p:spPr>
          <p:txBody>
            <a:bodyPr rtlCol="0" anchor="ctr"/>
            <a:lstStyle/>
            <a:p>
              <a:endParaRPr lang="en-US"/>
            </a:p>
          </p:txBody>
        </p:sp>
        <p:sp>
          <p:nvSpPr>
            <p:cNvPr id="2036" name="Forma libre: forma 2035">
              <a:extLst>
                <a:ext uri="{FF2B5EF4-FFF2-40B4-BE49-F238E27FC236}">
                  <a16:creationId xmlns:a16="http://schemas.microsoft.com/office/drawing/2014/main" id="{7935BB43-4DF4-47B2-AB3B-BF68918B027E}"/>
                </a:ext>
              </a:extLst>
            </p:cNvPr>
            <p:cNvSpPr/>
            <p:nvPr/>
          </p:nvSpPr>
          <p:spPr>
            <a:xfrm>
              <a:off x="6639450" y="3861382"/>
              <a:ext cx="68514" cy="16836"/>
            </a:xfrm>
            <a:custGeom>
              <a:avLst/>
              <a:gdLst>
                <a:gd name="connsiteX0" fmla="*/ 60096 w 68514"/>
                <a:gd name="connsiteY0" fmla="*/ 16837 h 16836"/>
                <a:gd name="connsiteX1" fmla="*/ 8418 w 68514"/>
                <a:gd name="connsiteY1" fmla="*/ 16837 h 16836"/>
                <a:gd name="connsiteX2" fmla="*/ 0 w 68514"/>
                <a:gd name="connsiteY2" fmla="*/ 8418 h 16836"/>
                <a:gd name="connsiteX3" fmla="*/ 8418 w 68514"/>
                <a:gd name="connsiteY3" fmla="*/ 0 h 16836"/>
                <a:gd name="connsiteX4" fmla="*/ 60096 w 68514"/>
                <a:gd name="connsiteY4" fmla="*/ 0 h 16836"/>
                <a:gd name="connsiteX5" fmla="*/ 68515 w 68514"/>
                <a:gd name="connsiteY5" fmla="*/ 8418 h 16836"/>
                <a:gd name="connsiteX6" fmla="*/ 60096 w 68514"/>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14" h="16836">
                  <a:moveTo>
                    <a:pt x="60096" y="16837"/>
                  </a:moveTo>
                  <a:lnTo>
                    <a:pt x="8418" y="16837"/>
                  </a:lnTo>
                  <a:cubicBezTo>
                    <a:pt x="3751" y="16837"/>
                    <a:pt x="0" y="13086"/>
                    <a:pt x="0" y="8418"/>
                  </a:cubicBezTo>
                  <a:cubicBezTo>
                    <a:pt x="0" y="3751"/>
                    <a:pt x="3751" y="0"/>
                    <a:pt x="8418" y="0"/>
                  </a:cubicBezTo>
                  <a:lnTo>
                    <a:pt x="60096" y="0"/>
                  </a:lnTo>
                  <a:cubicBezTo>
                    <a:pt x="64764" y="0"/>
                    <a:pt x="68515" y="3751"/>
                    <a:pt x="68515" y="8418"/>
                  </a:cubicBezTo>
                  <a:cubicBezTo>
                    <a:pt x="68515" y="13086"/>
                    <a:pt x="64764" y="16837"/>
                    <a:pt x="60096" y="16837"/>
                  </a:cubicBezTo>
                  <a:close/>
                </a:path>
              </a:pathLst>
            </a:custGeom>
            <a:grpFill/>
            <a:ln w="8334" cap="flat">
              <a:noFill/>
              <a:prstDash val="solid"/>
              <a:miter/>
            </a:ln>
          </p:spPr>
          <p:txBody>
            <a:bodyPr rtlCol="0" anchor="ctr"/>
            <a:lstStyle/>
            <a:p>
              <a:endParaRPr lang="en-US"/>
            </a:p>
          </p:txBody>
        </p:sp>
        <p:sp>
          <p:nvSpPr>
            <p:cNvPr id="2037" name="Forma libre: forma 2036">
              <a:extLst>
                <a:ext uri="{FF2B5EF4-FFF2-40B4-BE49-F238E27FC236}">
                  <a16:creationId xmlns:a16="http://schemas.microsoft.com/office/drawing/2014/main" id="{144E8A65-F1FD-49FB-B66C-A2D9185E4405}"/>
                </a:ext>
              </a:extLst>
            </p:cNvPr>
            <p:cNvSpPr/>
            <p:nvPr/>
          </p:nvSpPr>
          <p:spPr>
            <a:xfrm>
              <a:off x="6316214" y="3861382"/>
              <a:ext cx="68514" cy="16836"/>
            </a:xfrm>
            <a:custGeom>
              <a:avLst/>
              <a:gdLst>
                <a:gd name="connsiteX0" fmla="*/ 60096 w 68514"/>
                <a:gd name="connsiteY0" fmla="*/ 16837 h 16836"/>
                <a:gd name="connsiteX1" fmla="*/ 8418 w 68514"/>
                <a:gd name="connsiteY1" fmla="*/ 16837 h 16836"/>
                <a:gd name="connsiteX2" fmla="*/ 0 w 68514"/>
                <a:gd name="connsiteY2" fmla="*/ 8418 h 16836"/>
                <a:gd name="connsiteX3" fmla="*/ 8418 w 68514"/>
                <a:gd name="connsiteY3" fmla="*/ 0 h 16836"/>
                <a:gd name="connsiteX4" fmla="*/ 60096 w 68514"/>
                <a:gd name="connsiteY4" fmla="*/ 0 h 16836"/>
                <a:gd name="connsiteX5" fmla="*/ 68515 w 68514"/>
                <a:gd name="connsiteY5" fmla="*/ 8418 h 16836"/>
                <a:gd name="connsiteX6" fmla="*/ 60096 w 68514"/>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14" h="16836">
                  <a:moveTo>
                    <a:pt x="60096" y="16837"/>
                  </a:moveTo>
                  <a:lnTo>
                    <a:pt x="8418" y="16837"/>
                  </a:lnTo>
                  <a:cubicBezTo>
                    <a:pt x="3751" y="16837"/>
                    <a:pt x="0" y="13086"/>
                    <a:pt x="0" y="8418"/>
                  </a:cubicBezTo>
                  <a:cubicBezTo>
                    <a:pt x="0" y="3751"/>
                    <a:pt x="3751" y="0"/>
                    <a:pt x="8418" y="0"/>
                  </a:cubicBezTo>
                  <a:lnTo>
                    <a:pt x="60096" y="0"/>
                  </a:lnTo>
                  <a:cubicBezTo>
                    <a:pt x="64764" y="0"/>
                    <a:pt x="68515" y="3751"/>
                    <a:pt x="68515" y="8418"/>
                  </a:cubicBezTo>
                  <a:cubicBezTo>
                    <a:pt x="68515" y="13086"/>
                    <a:pt x="64681" y="16837"/>
                    <a:pt x="60096" y="16837"/>
                  </a:cubicBezTo>
                  <a:close/>
                </a:path>
              </a:pathLst>
            </a:custGeom>
            <a:grpFill/>
            <a:ln w="8334" cap="flat">
              <a:noFill/>
              <a:prstDash val="solid"/>
              <a:miter/>
            </a:ln>
          </p:spPr>
          <p:txBody>
            <a:bodyPr rtlCol="0" anchor="ctr"/>
            <a:lstStyle/>
            <a:p>
              <a:endParaRPr lang="en-US"/>
            </a:p>
          </p:txBody>
        </p:sp>
        <p:sp>
          <p:nvSpPr>
            <p:cNvPr id="2038" name="Forma libre: forma 2037">
              <a:extLst>
                <a:ext uri="{FF2B5EF4-FFF2-40B4-BE49-F238E27FC236}">
                  <a16:creationId xmlns:a16="http://schemas.microsoft.com/office/drawing/2014/main" id="{1F1124A4-1B79-48CC-BFBD-F8395F5650BF}"/>
                </a:ext>
              </a:extLst>
            </p:cNvPr>
            <p:cNvSpPr/>
            <p:nvPr/>
          </p:nvSpPr>
          <p:spPr>
            <a:xfrm>
              <a:off x="6341343" y="3767735"/>
              <a:ext cx="61516" cy="42635"/>
            </a:xfrm>
            <a:custGeom>
              <a:avLst/>
              <a:gdLst>
                <a:gd name="connsiteX0" fmla="*/ 53138 w 61516"/>
                <a:gd name="connsiteY0" fmla="*/ 42636 h 42635"/>
                <a:gd name="connsiteX1" fmla="*/ 48971 w 61516"/>
                <a:gd name="connsiteY1" fmla="*/ 41469 h 42635"/>
                <a:gd name="connsiteX2" fmla="*/ 4211 w 61516"/>
                <a:gd name="connsiteY2" fmla="*/ 15630 h 42635"/>
                <a:gd name="connsiteX3" fmla="*/ 1127 w 61516"/>
                <a:gd name="connsiteY3" fmla="*/ 4211 h 42635"/>
                <a:gd name="connsiteX4" fmla="*/ 12546 w 61516"/>
                <a:gd name="connsiteY4" fmla="*/ 1127 h 42635"/>
                <a:gd name="connsiteX5" fmla="*/ 57306 w 61516"/>
                <a:gd name="connsiteY5" fmla="*/ 26966 h 42635"/>
                <a:gd name="connsiteX6" fmla="*/ 60390 w 61516"/>
                <a:gd name="connsiteY6" fmla="*/ 38385 h 42635"/>
                <a:gd name="connsiteX7" fmla="*/ 53138 w 61516"/>
                <a:gd name="connsiteY7" fmla="*/ 42636 h 4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516" h="42635">
                  <a:moveTo>
                    <a:pt x="53138" y="42636"/>
                  </a:moveTo>
                  <a:cubicBezTo>
                    <a:pt x="51721" y="42636"/>
                    <a:pt x="50304" y="42303"/>
                    <a:pt x="48971" y="41469"/>
                  </a:cubicBezTo>
                  <a:lnTo>
                    <a:pt x="4211" y="15630"/>
                  </a:lnTo>
                  <a:cubicBezTo>
                    <a:pt x="210" y="13296"/>
                    <a:pt x="-1207" y="8212"/>
                    <a:pt x="1127" y="4211"/>
                  </a:cubicBezTo>
                  <a:cubicBezTo>
                    <a:pt x="3461" y="210"/>
                    <a:pt x="8545" y="-1207"/>
                    <a:pt x="12546" y="1127"/>
                  </a:cubicBezTo>
                  <a:lnTo>
                    <a:pt x="57306" y="26966"/>
                  </a:lnTo>
                  <a:cubicBezTo>
                    <a:pt x="61307" y="29300"/>
                    <a:pt x="62724" y="34384"/>
                    <a:pt x="60390" y="38385"/>
                  </a:cubicBezTo>
                  <a:cubicBezTo>
                    <a:pt x="58889" y="41136"/>
                    <a:pt x="56056" y="42636"/>
                    <a:pt x="53138" y="42636"/>
                  </a:cubicBezTo>
                  <a:close/>
                </a:path>
              </a:pathLst>
            </a:custGeom>
            <a:grpFill/>
            <a:ln w="8334" cap="flat">
              <a:noFill/>
              <a:prstDash val="solid"/>
              <a:miter/>
            </a:ln>
          </p:spPr>
          <p:txBody>
            <a:bodyPr rtlCol="0" anchor="ctr"/>
            <a:lstStyle/>
            <a:p>
              <a:endParaRPr lang="en-US"/>
            </a:p>
          </p:txBody>
        </p:sp>
        <p:sp>
          <p:nvSpPr>
            <p:cNvPr id="2039" name="Forma libre: forma 2038">
              <a:extLst>
                <a:ext uri="{FF2B5EF4-FFF2-40B4-BE49-F238E27FC236}">
                  <a16:creationId xmlns:a16="http://schemas.microsoft.com/office/drawing/2014/main" id="{EA6916A3-D18F-408D-A4A6-94AF904FC81A}"/>
                </a:ext>
              </a:extLst>
            </p:cNvPr>
            <p:cNvSpPr/>
            <p:nvPr/>
          </p:nvSpPr>
          <p:spPr>
            <a:xfrm>
              <a:off x="6410024" y="3699137"/>
              <a:ext cx="42596" cy="61473"/>
            </a:xfrm>
            <a:custGeom>
              <a:avLst/>
              <a:gdLst>
                <a:gd name="connsiteX0" fmla="*/ 34218 w 42596"/>
                <a:gd name="connsiteY0" fmla="*/ 61473 h 61473"/>
                <a:gd name="connsiteX1" fmla="*/ 26966 w 42596"/>
                <a:gd name="connsiteY1" fmla="*/ 57306 h 61473"/>
                <a:gd name="connsiteX2" fmla="*/ 1127 w 42596"/>
                <a:gd name="connsiteY2" fmla="*/ 12546 h 61473"/>
                <a:gd name="connsiteX3" fmla="*/ 4211 w 42596"/>
                <a:gd name="connsiteY3" fmla="*/ 1127 h 61473"/>
                <a:gd name="connsiteX4" fmla="*/ 15630 w 42596"/>
                <a:gd name="connsiteY4" fmla="*/ 4211 h 61473"/>
                <a:gd name="connsiteX5" fmla="*/ 41469 w 42596"/>
                <a:gd name="connsiteY5" fmla="*/ 48971 h 61473"/>
                <a:gd name="connsiteX6" fmla="*/ 38385 w 42596"/>
                <a:gd name="connsiteY6" fmla="*/ 60390 h 61473"/>
                <a:gd name="connsiteX7" fmla="*/ 34218 w 42596"/>
                <a:gd name="connsiteY7" fmla="*/ 61473 h 61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596" h="61473">
                  <a:moveTo>
                    <a:pt x="34218" y="61473"/>
                  </a:moveTo>
                  <a:cubicBezTo>
                    <a:pt x="31300" y="61473"/>
                    <a:pt x="28466" y="59973"/>
                    <a:pt x="26966" y="57306"/>
                  </a:cubicBezTo>
                  <a:lnTo>
                    <a:pt x="1127" y="12546"/>
                  </a:lnTo>
                  <a:cubicBezTo>
                    <a:pt x="-1207" y="8545"/>
                    <a:pt x="210" y="3378"/>
                    <a:pt x="4211" y="1127"/>
                  </a:cubicBezTo>
                  <a:cubicBezTo>
                    <a:pt x="8212" y="-1207"/>
                    <a:pt x="13380" y="210"/>
                    <a:pt x="15630" y="4211"/>
                  </a:cubicBezTo>
                  <a:lnTo>
                    <a:pt x="41469" y="48971"/>
                  </a:lnTo>
                  <a:cubicBezTo>
                    <a:pt x="43803" y="52972"/>
                    <a:pt x="42386" y="58139"/>
                    <a:pt x="38385" y="60390"/>
                  </a:cubicBezTo>
                  <a:cubicBezTo>
                    <a:pt x="37051" y="61140"/>
                    <a:pt x="35635" y="61473"/>
                    <a:pt x="34218" y="61473"/>
                  </a:cubicBezTo>
                  <a:close/>
                </a:path>
              </a:pathLst>
            </a:custGeom>
            <a:grpFill/>
            <a:ln w="8334" cap="flat">
              <a:noFill/>
              <a:prstDash val="solid"/>
              <a:miter/>
            </a:ln>
          </p:spPr>
          <p:txBody>
            <a:bodyPr rtlCol="0" anchor="ctr"/>
            <a:lstStyle/>
            <a:p>
              <a:endParaRPr lang="en-US"/>
            </a:p>
          </p:txBody>
        </p:sp>
        <p:sp>
          <p:nvSpPr>
            <p:cNvPr id="2040" name="Forma libre: forma 2039">
              <a:extLst>
                <a:ext uri="{FF2B5EF4-FFF2-40B4-BE49-F238E27FC236}">
                  <a16:creationId xmlns:a16="http://schemas.microsoft.com/office/drawing/2014/main" id="{C8651A34-1178-4B06-8EDB-4455BCD839E1}"/>
                </a:ext>
              </a:extLst>
            </p:cNvPr>
            <p:cNvSpPr/>
            <p:nvPr/>
          </p:nvSpPr>
          <p:spPr>
            <a:xfrm>
              <a:off x="6303462" y="3955661"/>
              <a:ext cx="351226" cy="204451"/>
            </a:xfrm>
            <a:custGeom>
              <a:avLst/>
              <a:gdLst>
                <a:gd name="connsiteX0" fmla="*/ 192791 w 351226"/>
                <a:gd name="connsiteY0" fmla="*/ 204452 h 204451"/>
                <a:gd name="connsiteX1" fmla="*/ 177788 w 351226"/>
                <a:gd name="connsiteY1" fmla="*/ 202785 h 204451"/>
                <a:gd name="connsiteX2" fmla="*/ 6501 w 351226"/>
                <a:gd name="connsiteY2" fmla="*/ 163943 h 204451"/>
                <a:gd name="connsiteX3" fmla="*/ 0 w 351226"/>
                <a:gd name="connsiteY3" fmla="*/ 155775 h 204451"/>
                <a:gd name="connsiteX4" fmla="*/ 0 w 351226"/>
                <a:gd name="connsiteY4" fmla="*/ 11910 h 204451"/>
                <a:gd name="connsiteX5" fmla="*/ 7502 w 351226"/>
                <a:gd name="connsiteY5" fmla="*/ 3575 h 204451"/>
                <a:gd name="connsiteX6" fmla="*/ 34841 w 351226"/>
                <a:gd name="connsiteY6" fmla="*/ 574 h 204451"/>
                <a:gd name="connsiteX7" fmla="*/ 85935 w 351226"/>
                <a:gd name="connsiteY7" fmla="*/ 9910 h 204451"/>
                <a:gd name="connsiteX8" fmla="*/ 226132 w 351226"/>
                <a:gd name="connsiteY8" fmla="*/ 81259 h 204451"/>
                <a:gd name="connsiteX9" fmla="*/ 231300 w 351226"/>
                <a:gd name="connsiteY9" fmla="*/ 84509 h 204451"/>
                <a:gd name="connsiteX10" fmla="*/ 296397 w 351226"/>
                <a:gd name="connsiteY10" fmla="*/ 45584 h 204451"/>
                <a:gd name="connsiteX11" fmla="*/ 344491 w 351226"/>
                <a:gd name="connsiteY11" fmla="*/ 56003 h 204451"/>
                <a:gd name="connsiteX12" fmla="*/ 337572 w 351226"/>
                <a:gd name="connsiteY12" fmla="*/ 105680 h 204451"/>
                <a:gd name="connsiteX13" fmla="*/ 236551 w 351226"/>
                <a:gd name="connsiteY13" fmla="*/ 188948 h 204451"/>
                <a:gd name="connsiteX14" fmla="*/ 192791 w 351226"/>
                <a:gd name="connsiteY14" fmla="*/ 204452 h 204451"/>
                <a:gd name="connsiteX15" fmla="*/ 16837 w 351226"/>
                <a:gd name="connsiteY15" fmla="*/ 149023 h 204451"/>
                <a:gd name="connsiteX16" fmla="*/ 181539 w 351226"/>
                <a:gd name="connsiteY16" fmla="*/ 186364 h 204451"/>
                <a:gd name="connsiteX17" fmla="*/ 225882 w 351226"/>
                <a:gd name="connsiteY17" fmla="*/ 175862 h 204451"/>
                <a:gd name="connsiteX18" fmla="*/ 326987 w 351226"/>
                <a:gd name="connsiteY18" fmla="*/ 92511 h 204451"/>
                <a:gd name="connsiteX19" fmla="*/ 330821 w 351226"/>
                <a:gd name="connsiteY19" fmla="*/ 65589 h 204451"/>
                <a:gd name="connsiteX20" fmla="*/ 304899 w 351226"/>
                <a:gd name="connsiteY20" fmla="*/ 59921 h 204451"/>
                <a:gd name="connsiteX21" fmla="*/ 241719 w 351226"/>
                <a:gd name="connsiteY21" fmla="*/ 97679 h 204451"/>
                <a:gd name="connsiteX22" fmla="*/ 243052 w 351226"/>
                <a:gd name="connsiteY22" fmla="*/ 101346 h 204451"/>
                <a:gd name="connsiteX23" fmla="*/ 239968 w 351226"/>
                <a:gd name="connsiteY23" fmla="*/ 127518 h 204451"/>
                <a:gd name="connsiteX24" fmla="*/ 201460 w 351226"/>
                <a:gd name="connsiteY24" fmla="*/ 142938 h 204451"/>
                <a:gd name="connsiteX25" fmla="*/ 113274 w 351226"/>
                <a:gd name="connsiteY25" fmla="*/ 116683 h 204451"/>
                <a:gd name="connsiteX26" fmla="*/ 107606 w 351226"/>
                <a:gd name="connsiteY26" fmla="*/ 106264 h 204451"/>
                <a:gd name="connsiteX27" fmla="*/ 118025 w 351226"/>
                <a:gd name="connsiteY27" fmla="*/ 100596 h 204451"/>
                <a:gd name="connsiteX28" fmla="*/ 206211 w 351226"/>
                <a:gd name="connsiteY28" fmla="*/ 126852 h 204451"/>
                <a:gd name="connsiteX29" fmla="*/ 225382 w 351226"/>
                <a:gd name="connsiteY29" fmla="*/ 119183 h 204451"/>
                <a:gd name="connsiteX30" fmla="*/ 226882 w 351226"/>
                <a:gd name="connsiteY30" fmla="*/ 106097 h 204451"/>
                <a:gd name="connsiteX31" fmla="*/ 223881 w 351226"/>
                <a:gd name="connsiteY31" fmla="*/ 100429 h 204451"/>
                <a:gd name="connsiteX32" fmla="*/ 223465 w 351226"/>
                <a:gd name="connsiteY32" fmla="*/ 99929 h 204451"/>
                <a:gd name="connsiteX33" fmla="*/ 218464 w 351226"/>
                <a:gd name="connsiteY33" fmla="*/ 96095 h 204451"/>
                <a:gd name="connsiteX34" fmla="*/ 78267 w 351226"/>
                <a:gd name="connsiteY34" fmla="*/ 24746 h 204451"/>
                <a:gd name="connsiteX35" fmla="*/ 36591 w 351226"/>
                <a:gd name="connsiteY35" fmla="*/ 17161 h 204451"/>
                <a:gd name="connsiteX36" fmla="*/ 16670 w 351226"/>
                <a:gd name="connsiteY36" fmla="*/ 19412 h 204451"/>
                <a:gd name="connsiteX37" fmla="*/ 16670 w 351226"/>
                <a:gd name="connsiteY37" fmla="*/ 149023 h 20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1226" h="204451">
                  <a:moveTo>
                    <a:pt x="192791" y="204452"/>
                  </a:moveTo>
                  <a:cubicBezTo>
                    <a:pt x="187790" y="204452"/>
                    <a:pt x="182789" y="203868"/>
                    <a:pt x="177788" y="202785"/>
                  </a:cubicBezTo>
                  <a:lnTo>
                    <a:pt x="6501" y="163943"/>
                  </a:lnTo>
                  <a:cubicBezTo>
                    <a:pt x="2667" y="163109"/>
                    <a:pt x="0" y="159692"/>
                    <a:pt x="0" y="155775"/>
                  </a:cubicBezTo>
                  <a:lnTo>
                    <a:pt x="0" y="11910"/>
                  </a:lnTo>
                  <a:cubicBezTo>
                    <a:pt x="0" y="7659"/>
                    <a:pt x="3251" y="4075"/>
                    <a:pt x="7502" y="3575"/>
                  </a:cubicBezTo>
                  <a:lnTo>
                    <a:pt x="34841" y="574"/>
                  </a:lnTo>
                  <a:cubicBezTo>
                    <a:pt x="52428" y="-1426"/>
                    <a:pt x="70098" y="1825"/>
                    <a:pt x="85935" y="9910"/>
                  </a:cubicBezTo>
                  <a:lnTo>
                    <a:pt x="226132" y="81259"/>
                  </a:lnTo>
                  <a:cubicBezTo>
                    <a:pt x="227966" y="82175"/>
                    <a:pt x="229716" y="83259"/>
                    <a:pt x="231300" y="84509"/>
                  </a:cubicBezTo>
                  <a:lnTo>
                    <a:pt x="296397" y="45584"/>
                  </a:lnTo>
                  <a:cubicBezTo>
                    <a:pt x="312901" y="36082"/>
                    <a:pt x="333488" y="40583"/>
                    <a:pt x="344491" y="56003"/>
                  </a:cubicBezTo>
                  <a:cubicBezTo>
                    <a:pt x="355660" y="71756"/>
                    <a:pt x="352659" y="93594"/>
                    <a:pt x="337572" y="105680"/>
                  </a:cubicBezTo>
                  <a:lnTo>
                    <a:pt x="236551" y="188948"/>
                  </a:lnTo>
                  <a:cubicBezTo>
                    <a:pt x="224215" y="198951"/>
                    <a:pt x="208545" y="204452"/>
                    <a:pt x="192791" y="204452"/>
                  </a:cubicBezTo>
                  <a:close/>
                  <a:moveTo>
                    <a:pt x="16837" y="149023"/>
                  </a:moveTo>
                  <a:lnTo>
                    <a:pt x="181539" y="186364"/>
                  </a:lnTo>
                  <a:cubicBezTo>
                    <a:pt x="197042" y="189865"/>
                    <a:pt x="213629" y="185948"/>
                    <a:pt x="225882" y="175862"/>
                  </a:cubicBezTo>
                  <a:lnTo>
                    <a:pt x="326987" y="92511"/>
                  </a:lnTo>
                  <a:cubicBezTo>
                    <a:pt x="335239" y="85926"/>
                    <a:pt x="336906" y="74090"/>
                    <a:pt x="330821" y="65589"/>
                  </a:cubicBezTo>
                  <a:cubicBezTo>
                    <a:pt x="324903" y="57253"/>
                    <a:pt x="313734" y="54836"/>
                    <a:pt x="304899" y="59921"/>
                  </a:cubicBezTo>
                  <a:lnTo>
                    <a:pt x="241719" y="97679"/>
                  </a:lnTo>
                  <a:cubicBezTo>
                    <a:pt x="242219" y="98846"/>
                    <a:pt x="242635" y="100096"/>
                    <a:pt x="243052" y="101346"/>
                  </a:cubicBezTo>
                  <a:cubicBezTo>
                    <a:pt x="245719" y="110181"/>
                    <a:pt x="244636" y="119517"/>
                    <a:pt x="239968" y="127518"/>
                  </a:cubicBezTo>
                  <a:cubicBezTo>
                    <a:pt x="232217" y="141021"/>
                    <a:pt x="216380" y="147356"/>
                    <a:pt x="201460" y="142938"/>
                  </a:cubicBezTo>
                  <a:lnTo>
                    <a:pt x="113274" y="116683"/>
                  </a:lnTo>
                  <a:cubicBezTo>
                    <a:pt x="108857" y="115349"/>
                    <a:pt x="106273" y="110682"/>
                    <a:pt x="107606" y="106264"/>
                  </a:cubicBezTo>
                  <a:cubicBezTo>
                    <a:pt x="108940" y="101846"/>
                    <a:pt x="113608" y="99262"/>
                    <a:pt x="118025" y="100596"/>
                  </a:cubicBezTo>
                  <a:lnTo>
                    <a:pt x="206211" y="126852"/>
                  </a:lnTo>
                  <a:cubicBezTo>
                    <a:pt x="213629" y="129019"/>
                    <a:pt x="221548" y="125935"/>
                    <a:pt x="225382" y="119183"/>
                  </a:cubicBezTo>
                  <a:cubicBezTo>
                    <a:pt x="227716" y="115182"/>
                    <a:pt x="228216" y="110515"/>
                    <a:pt x="226882" y="106097"/>
                  </a:cubicBezTo>
                  <a:cubicBezTo>
                    <a:pt x="226215" y="104013"/>
                    <a:pt x="225215" y="102096"/>
                    <a:pt x="223881" y="100429"/>
                  </a:cubicBezTo>
                  <a:cubicBezTo>
                    <a:pt x="223715" y="100263"/>
                    <a:pt x="223548" y="100096"/>
                    <a:pt x="223465" y="99929"/>
                  </a:cubicBezTo>
                  <a:cubicBezTo>
                    <a:pt x="222048" y="98346"/>
                    <a:pt x="220381" y="97012"/>
                    <a:pt x="218464" y="96095"/>
                  </a:cubicBezTo>
                  <a:lnTo>
                    <a:pt x="78267" y="24746"/>
                  </a:lnTo>
                  <a:cubicBezTo>
                    <a:pt x="65347" y="18162"/>
                    <a:pt x="51011" y="15578"/>
                    <a:pt x="36591" y="17161"/>
                  </a:cubicBezTo>
                  <a:lnTo>
                    <a:pt x="16670" y="19412"/>
                  </a:lnTo>
                  <a:lnTo>
                    <a:pt x="16670" y="149023"/>
                  </a:lnTo>
                  <a:close/>
                </a:path>
              </a:pathLst>
            </a:custGeom>
            <a:grpFill/>
            <a:ln w="8334" cap="flat">
              <a:noFill/>
              <a:prstDash val="solid"/>
              <a:miter/>
            </a:ln>
          </p:spPr>
          <p:txBody>
            <a:bodyPr rtlCol="0" anchor="ctr"/>
            <a:lstStyle/>
            <a:p>
              <a:endParaRPr lang="en-US"/>
            </a:p>
          </p:txBody>
        </p:sp>
        <p:sp>
          <p:nvSpPr>
            <p:cNvPr id="2041" name="Forma libre: forma 2040">
              <a:extLst>
                <a:ext uri="{FF2B5EF4-FFF2-40B4-BE49-F238E27FC236}">
                  <a16:creationId xmlns:a16="http://schemas.microsoft.com/office/drawing/2014/main" id="{0C278CF8-71B5-4E0D-90F8-3FBBA5A09002}"/>
                </a:ext>
              </a:extLst>
            </p:cNvPr>
            <p:cNvSpPr/>
            <p:nvPr/>
          </p:nvSpPr>
          <p:spPr>
            <a:xfrm>
              <a:off x="6196355" y="3930647"/>
              <a:ext cx="123860" cy="208794"/>
            </a:xfrm>
            <a:custGeom>
              <a:avLst/>
              <a:gdLst>
                <a:gd name="connsiteX0" fmla="*/ 95604 w 123860"/>
                <a:gd name="connsiteY0" fmla="*/ 208795 h 208794"/>
                <a:gd name="connsiteX1" fmla="*/ 28339 w 123860"/>
                <a:gd name="connsiteY1" fmla="*/ 208795 h 208794"/>
                <a:gd name="connsiteX2" fmla="*/ 0 w 123860"/>
                <a:gd name="connsiteY2" fmla="*/ 180455 h 208794"/>
                <a:gd name="connsiteX3" fmla="*/ 0 w 123860"/>
                <a:gd name="connsiteY3" fmla="*/ 28339 h 208794"/>
                <a:gd name="connsiteX4" fmla="*/ 28339 w 123860"/>
                <a:gd name="connsiteY4" fmla="*/ 0 h 208794"/>
                <a:gd name="connsiteX5" fmla="*/ 95521 w 123860"/>
                <a:gd name="connsiteY5" fmla="*/ 0 h 208794"/>
                <a:gd name="connsiteX6" fmla="*/ 123860 w 123860"/>
                <a:gd name="connsiteY6" fmla="*/ 28339 h 208794"/>
                <a:gd name="connsiteX7" fmla="*/ 123860 w 123860"/>
                <a:gd name="connsiteY7" fmla="*/ 180455 h 208794"/>
                <a:gd name="connsiteX8" fmla="*/ 95604 w 123860"/>
                <a:gd name="connsiteY8" fmla="*/ 208795 h 208794"/>
                <a:gd name="connsiteX9" fmla="*/ 28339 w 123860"/>
                <a:gd name="connsiteY9" fmla="*/ 16753 h 208794"/>
                <a:gd name="connsiteX10" fmla="*/ 16754 w 123860"/>
                <a:gd name="connsiteY10" fmla="*/ 28339 h 208794"/>
                <a:gd name="connsiteX11" fmla="*/ 16754 w 123860"/>
                <a:gd name="connsiteY11" fmla="*/ 180455 h 208794"/>
                <a:gd name="connsiteX12" fmla="*/ 28339 w 123860"/>
                <a:gd name="connsiteY12" fmla="*/ 192041 h 208794"/>
                <a:gd name="connsiteX13" fmla="*/ 95521 w 123860"/>
                <a:gd name="connsiteY13" fmla="*/ 192041 h 208794"/>
                <a:gd name="connsiteX14" fmla="*/ 107106 w 123860"/>
                <a:gd name="connsiteY14" fmla="*/ 180455 h 208794"/>
                <a:gd name="connsiteX15" fmla="*/ 107106 w 123860"/>
                <a:gd name="connsiteY15" fmla="*/ 28339 h 208794"/>
                <a:gd name="connsiteX16" fmla="*/ 95521 w 123860"/>
                <a:gd name="connsiteY16" fmla="*/ 16753 h 208794"/>
                <a:gd name="connsiteX17" fmla="*/ 28339 w 123860"/>
                <a:gd name="connsiteY17" fmla="*/ 16753 h 20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860" h="208794">
                  <a:moveTo>
                    <a:pt x="95604" y="208795"/>
                  </a:moveTo>
                  <a:lnTo>
                    <a:pt x="28339" y="208795"/>
                  </a:lnTo>
                  <a:cubicBezTo>
                    <a:pt x="12753" y="208795"/>
                    <a:pt x="0" y="196125"/>
                    <a:pt x="0" y="180455"/>
                  </a:cubicBezTo>
                  <a:lnTo>
                    <a:pt x="0" y="28339"/>
                  </a:lnTo>
                  <a:cubicBezTo>
                    <a:pt x="0" y="12753"/>
                    <a:pt x="12753" y="0"/>
                    <a:pt x="28339" y="0"/>
                  </a:cubicBezTo>
                  <a:lnTo>
                    <a:pt x="95521" y="0"/>
                  </a:lnTo>
                  <a:cubicBezTo>
                    <a:pt x="111107" y="0"/>
                    <a:pt x="123860" y="12669"/>
                    <a:pt x="123860" y="28339"/>
                  </a:cubicBezTo>
                  <a:lnTo>
                    <a:pt x="123860" y="180455"/>
                  </a:lnTo>
                  <a:cubicBezTo>
                    <a:pt x="123943" y="196042"/>
                    <a:pt x="111191" y="208795"/>
                    <a:pt x="95604" y="208795"/>
                  </a:cubicBezTo>
                  <a:close/>
                  <a:moveTo>
                    <a:pt x="28339" y="16753"/>
                  </a:moveTo>
                  <a:cubicBezTo>
                    <a:pt x="22005" y="16753"/>
                    <a:pt x="16754" y="21921"/>
                    <a:pt x="16754" y="28339"/>
                  </a:cubicBezTo>
                  <a:lnTo>
                    <a:pt x="16754" y="180455"/>
                  </a:lnTo>
                  <a:cubicBezTo>
                    <a:pt x="16754" y="186790"/>
                    <a:pt x="21921" y="192041"/>
                    <a:pt x="28339" y="192041"/>
                  </a:cubicBezTo>
                  <a:lnTo>
                    <a:pt x="95521" y="192041"/>
                  </a:lnTo>
                  <a:cubicBezTo>
                    <a:pt x="101855" y="192041"/>
                    <a:pt x="107106" y="186873"/>
                    <a:pt x="107106" y="180455"/>
                  </a:cubicBezTo>
                  <a:lnTo>
                    <a:pt x="107106" y="28339"/>
                  </a:lnTo>
                  <a:cubicBezTo>
                    <a:pt x="107106" y="22005"/>
                    <a:pt x="101939" y="16753"/>
                    <a:pt x="95521" y="16753"/>
                  </a:cubicBezTo>
                  <a:lnTo>
                    <a:pt x="28339" y="16753"/>
                  </a:lnTo>
                  <a:close/>
                </a:path>
              </a:pathLst>
            </a:custGeom>
            <a:grpFill/>
            <a:ln w="8334" cap="flat">
              <a:noFill/>
              <a:prstDash val="solid"/>
              <a:miter/>
            </a:ln>
          </p:spPr>
          <p:txBody>
            <a:bodyPr rtlCol="0" anchor="ctr"/>
            <a:lstStyle/>
            <a:p>
              <a:endParaRPr lang="en-US"/>
            </a:p>
          </p:txBody>
        </p:sp>
        <p:sp>
          <p:nvSpPr>
            <p:cNvPr id="2042" name="Forma libre: forma 2041">
              <a:extLst>
                <a:ext uri="{FF2B5EF4-FFF2-40B4-BE49-F238E27FC236}">
                  <a16:creationId xmlns:a16="http://schemas.microsoft.com/office/drawing/2014/main" id="{BE5A1B67-2B35-44C4-BABA-2FBFD747F6E1}"/>
                </a:ext>
              </a:extLst>
            </p:cNvPr>
            <p:cNvSpPr/>
            <p:nvPr/>
          </p:nvSpPr>
          <p:spPr>
            <a:xfrm>
              <a:off x="6232446" y="3958320"/>
              <a:ext cx="51678" cy="51677"/>
            </a:xfrm>
            <a:custGeom>
              <a:avLst/>
              <a:gdLst>
                <a:gd name="connsiteX0" fmla="*/ 25839 w 51678"/>
                <a:gd name="connsiteY0" fmla="*/ 51678 h 51677"/>
                <a:gd name="connsiteX1" fmla="*/ 0 w 51678"/>
                <a:gd name="connsiteY1" fmla="*/ 25839 h 51677"/>
                <a:gd name="connsiteX2" fmla="*/ 25839 w 51678"/>
                <a:gd name="connsiteY2" fmla="*/ 0 h 51677"/>
                <a:gd name="connsiteX3" fmla="*/ 51678 w 51678"/>
                <a:gd name="connsiteY3" fmla="*/ 25839 h 51677"/>
                <a:gd name="connsiteX4" fmla="*/ 25839 w 51678"/>
                <a:gd name="connsiteY4" fmla="*/ 51678 h 51677"/>
                <a:gd name="connsiteX5" fmla="*/ 25839 w 51678"/>
                <a:gd name="connsiteY5" fmla="*/ 16754 h 51677"/>
                <a:gd name="connsiteX6" fmla="*/ 16754 w 51678"/>
                <a:gd name="connsiteY6" fmla="*/ 25839 h 51677"/>
                <a:gd name="connsiteX7" fmla="*/ 25839 w 51678"/>
                <a:gd name="connsiteY7" fmla="*/ 34924 h 51677"/>
                <a:gd name="connsiteX8" fmla="*/ 34924 w 51678"/>
                <a:gd name="connsiteY8" fmla="*/ 25839 h 51677"/>
                <a:gd name="connsiteX9" fmla="*/ 25839 w 51678"/>
                <a:gd name="connsiteY9" fmla="*/ 16754 h 5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678" h="51677">
                  <a:moveTo>
                    <a:pt x="25839" y="51678"/>
                  </a:moveTo>
                  <a:cubicBezTo>
                    <a:pt x="11586" y="51678"/>
                    <a:pt x="0" y="40092"/>
                    <a:pt x="0" y="25839"/>
                  </a:cubicBezTo>
                  <a:cubicBezTo>
                    <a:pt x="0" y="11586"/>
                    <a:pt x="11586" y="0"/>
                    <a:pt x="25839" y="0"/>
                  </a:cubicBezTo>
                  <a:cubicBezTo>
                    <a:pt x="40092" y="0"/>
                    <a:pt x="51678" y="11586"/>
                    <a:pt x="51678" y="25839"/>
                  </a:cubicBezTo>
                  <a:cubicBezTo>
                    <a:pt x="51761" y="40092"/>
                    <a:pt x="40092" y="51678"/>
                    <a:pt x="25839" y="51678"/>
                  </a:cubicBezTo>
                  <a:close/>
                  <a:moveTo>
                    <a:pt x="25839" y="16754"/>
                  </a:moveTo>
                  <a:cubicBezTo>
                    <a:pt x="20838" y="16754"/>
                    <a:pt x="16754" y="20838"/>
                    <a:pt x="16754" y="25839"/>
                  </a:cubicBezTo>
                  <a:cubicBezTo>
                    <a:pt x="16754" y="30840"/>
                    <a:pt x="20838" y="34924"/>
                    <a:pt x="25839" y="34924"/>
                  </a:cubicBezTo>
                  <a:cubicBezTo>
                    <a:pt x="30840" y="34924"/>
                    <a:pt x="34924" y="30840"/>
                    <a:pt x="34924" y="25839"/>
                  </a:cubicBezTo>
                  <a:cubicBezTo>
                    <a:pt x="34924" y="20838"/>
                    <a:pt x="30840" y="16754"/>
                    <a:pt x="25839" y="16754"/>
                  </a:cubicBezTo>
                  <a:close/>
                </a:path>
              </a:pathLst>
            </a:custGeom>
            <a:grpFill/>
            <a:ln w="8334" cap="flat">
              <a:noFill/>
              <a:prstDash val="solid"/>
              <a:miter/>
            </a:ln>
          </p:spPr>
          <p:txBody>
            <a:bodyPr rtlCol="0" anchor="ctr"/>
            <a:lstStyle/>
            <a:p>
              <a:endParaRPr lang="en-US"/>
            </a:p>
          </p:txBody>
        </p:sp>
        <p:sp>
          <p:nvSpPr>
            <p:cNvPr id="2043" name="Forma libre: forma 2042">
              <a:extLst>
                <a:ext uri="{FF2B5EF4-FFF2-40B4-BE49-F238E27FC236}">
                  <a16:creationId xmlns:a16="http://schemas.microsoft.com/office/drawing/2014/main" id="{B53662E3-9E2B-476B-BB1E-FF4286D69963}"/>
                </a:ext>
              </a:extLst>
            </p:cNvPr>
            <p:cNvSpPr/>
            <p:nvPr/>
          </p:nvSpPr>
          <p:spPr>
            <a:xfrm>
              <a:off x="6227779" y="4064259"/>
              <a:ext cx="16836" cy="75182"/>
            </a:xfrm>
            <a:custGeom>
              <a:avLst/>
              <a:gdLst>
                <a:gd name="connsiteX0" fmla="*/ 8418 w 16836"/>
                <a:gd name="connsiteY0" fmla="*/ 75183 h 75182"/>
                <a:gd name="connsiteX1" fmla="*/ 0 w 16836"/>
                <a:gd name="connsiteY1" fmla="*/ 66764 h 75182"/>
                <a:gd name="connsiteX2" fmla="*/ 0 w 16836"/>
                <a:gd name="connsiteY2" fmla="*/ 8418 h 75182"/>
                <a:gd name="connsiteX3" fmla="*/ 8418 w 16836"/>
                <a:gd name="connsiteY3" fmla="*/ 0 h 75182"/>
                <a:gd name="connsiteX4" fmla="*/ 16837 w 16836"/>
                <a:gd name="connsiteY4" fmla="*/ 8418 h 75182"/>
                <a:gd name="connsiteX5" fmla="*/ 16837 w 16836"/>
                <a:gd name="connsiteY5" fmla="*/ 66764 h 75182"/>
                <a:gd name="connsiteX6" fmla="*/ 8418 w 16836"/>
                <a:gd name="connsiteY6" fmla="*/ 75183 h 7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75182">
                  <a:moveTo>
                    <a:pt x="8418" y="75183"/>
                  </a:moveTo>
                  <a:cubicBezTo>
                    <a:pt x="3751" y="75183"/>
                    <a:pt x="0" y="71432"/>
                    <a:pt x="0" y="66764"/>
                  </a:cubicBezTo>
                  <a:lnTo>
                    <a:pt x="0" y="8418"/>
                  </a:lnTo>
                  <a:cubicBezTo>
                    <a:pt x="0" y="3751"/>
                    <a:pt x="3751" y="0"/>
                    <a:pt x="8418" y="0"/>
                  </a:cubicBezTo>
                  <a:cubicBezTo>
                    <a:pt x="13086" y="0"/>
                    <a:pt x="16837" y="3751"/>
                    <a:pt x="16837" y="8418"/>
                  </a:cubicBezTo>
                  <a:lnTo>
                    <a:pt x="16837" y="66764"/>
                  </a:lnTo>
                  <a:cubicBezTo>
                    <a:pt x="16837" y="71432"/>
                    <a:pt x="13086" y="75183"/>
                    <a:pt x="8418" y="75183"/>
                  </a:cubicBezTo>
                  <a:close/>
                </a:path>
              </a:pathLst>
            </a:custGeom>
            <a:grpFill/>
            <a:ln w="8334" cap="flat">
              <a:noFill/>
              <a:prstDash val="solid"/>
              <a:miter/>
            </a:ln>
          </p:spPr>
          <p:txBody>
            <a:bodyPr rtlCol="0" anchor="ctr"/>
            <a:lstStyle/>
            <a:p>
              <a:endParaRPr lang="en-US"/>
            </a:p>
          </p:txBody>
        </p:sp>
        <p:sp>
          <p:nvSpPr>
            <p:cNvPr id="2044" name="Forma libre: forma 2043">
              <a:extLst>
                <a:ext uri="{FF2B5EF4-FFF2-40B4-BE49-F238E27FC236}">
                  <a16:creationId xmlns:a16="http://schemas.microsoft.com/office/drawing/2014/main" id="{5B3CA7F8-1D55-435B-881E-88138F3E7AA4}"/>
                </a:ext>
              </a:extLst>
            </p:cNvPr>
            <p:cNvSpPr/>
            <p:nvPr/>
          </p:nvSpPr>
          <p:spPr>
            <a:xfrm>
              <a:off x="6272038" y="4029918"/>
              <a:ext cx="16836" cy="109523"/>
            </a:xfrm>
            <a:custGeom>
              <a:avLst/>
              <a:gdLst>
                <a:gd name="connsiteX0" fmla="*/ 8418 w 16836"/>
                <a:gd name="connsiteY0" fmla="*/ 109523 h 109523"/>
                <a:gd name="connsiteX1" fmla="*/ 0 w 16836"/>
                <a:gd name="connsiteY1" fmla="*/ 101105 h 109523"/>
                <a:gd name="connsiteX2" fmla="*/ 0 w 16836"/>
                <a:gd name="connsiteY2" fmla="*/ 8418 h 109523"/>
                <a:gd name="connsiteX3" fmla="*/ 8418 w 16836"/>
                <a:gd name="connsiteY3" fmla="*/ 0 h 109523"/>
                <a:gd name="connsiteX4" fmla="*/ 16837 w 16836"/>
                <a:gd name="connsiteY4" fmla="*/ 8418 h 109523"/>
                <a:gd name="connsiteX5" fmla="*/ 16837 w 16836"/>
                <a:gd name="connsiteY5" fmla="*/ 101105 h 109523"/>
                <a:gd name="connsiteX6" fmla="*/ 8418 w 16836"/>
                <a:gd name="connsiteY6" fmla="*/ 109523 h 10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09523">
                  <a:moveTo>
                    <a:pt x="8418" y="109523"/>
                  </a:moveTo>
                  <a:cubicBezTo>
                    <a:pt x="3751" y="109523"/>
                    <a:pt x="0" y="105772"/>
                    <a:pt x="0" y="101105"/>
                  </a:cubicBezTo>
                  <a:lnTo>
                    <a:pt x="0" y="8418"/>
                  </a:lnTo>
                  <a:cubicBezTo>
                    <a:pt x="0" y="3751"/>
                    <a:pt x="3751" y="0"/>
                    <a:pt x="8418" y="0"/>
                  </a:cubicBezTo>
                  <a:cubicBezTo>
                    <a:pt x="13086" y="0"/>
                    <a:pt x="16837" y="3751"/>
                    <a:pt x="16837" y="8418"/>
                  </a:cubicBezTo>
                  <a:lnTo>
                    <a:pt x="16837" y="101105"/>
                  </a:lnTo>
                  <a:cubicBezTo>
                    <a:pt x="16837" y="105772"/>
                    <a:pt x="13086" y="109523"/>
                    <a:pt x="8418" y="109523"/>
                  </a:cubicBezTo>
                  <a:close/>
                </a:path>
              </a:pathLst>
            </a:custGeom>
            <a:grpFill/>
            <a:ln w="8334" cap="flat">
              <a:noFill/>
              <a:prstDash val="solid"/>
              <a:miter/>
            </a:ln>
          </p:spPr>
          <p:txBody>
            <a:bodyPr rtlCol="0" anchor="ctr"/>
            <a:lstStyle/>
            <a:p>
              <a:endParaRPr lang="en-US"/>
            </a:p>
          </p:txBody>
        </p:sp>
        <p:sp>
          <p:nvSpPr>
            <p:cNvPr id="2045" name="Forma libre: forma 2044">
              <a:extLst>
                <a:ext uri="{FF2B5EF4-FFF2-40B4-BE49-F238E27FC236}">
                  <a16:creationId xmlns:a16="http://schemas.microsoft.com/office/drawing/2014/main" id="{75480DC0-FBC8-43AB-8065-45AD1064F19C}"/>
                </a:ext>
              </a:extLst>
            </p:cNvPr>
            <p:cNvSpPr/>
            <p:nvPr/>
          </p:nvSpPr>
          <p:spPr>
            <a:xfrm>
              <a:off x="6303476" y="4071858"/>
              <a:ext cx="79322" cy="31909"/>
            </a:xfrm>
            <a:custGeom>
              <a:avLst/>
              <a:gdLst>
                <a:gd name="connsiteX0" fmla="*/ 71001 w 79322"/>
                <a:gd name="connsiteY0" fmla="*/ 31909 h 31909"/>
                <a:gd name="connsiteX1" fmla="*/ 69001 w 79322"/>
                <a:gd name="connsiteY1" fmla="*/ 31659 h 31909"/>
                <a:gd name="connsiteX2" fmla="*/ 6404 w 79322"/>
                <a:gd name="connsiteY2" fmla="*/ 16489 h 31909"/>
                <a:gd name="connsiteX3" fmla="*/ 236 w 79322"/>
                <a:gd name="connsiteY3" fmla="*/ 6404 h 31909"/>
                <a:gd name="connsiteX4" fmla="*/ 10321 w 79322"/>
                <a:gd name="connsiteY4" fmla="*/ 236 h 31909"/>
                <a:gd name="connsiteX5" fmla="*/ 72918 w 79322"/>
                <a:gd name="connsiteY5" fmla="*/ 15406 h 31909"/>
                <a:gd name="connsiteX6" fmla="*/ 79086 w 79322"/>
                <a:gd name="connsiteY6" fmla="*/ 25491 h 31909"/>
                <a:gd name="connsiteX7" fmla="*/ 71001 w 79322"/>
                <a:gd name="connsiteY7" fmla="*/ 31909 h 3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322" h="31909">
                  <a:moveTo>
                    <a:pt x="71001" y="31909"/>
                  </a:moveTo>
                  <a:cubicBezTo>
                    <a:pt x="70334" y="31909"/>
                    <a:pt x="69667" y="31826"/>
                    <a:pt x="69001" y="31659"/>
                  </a:cubicBezTo>
                  <a:lnTo>
                    <a:pt x="6404" y="16489"/>
                  </a:lnTo>
                  <a:cubicBezTo>
                    <a:pt x="1903" y="15406"/>
                    <a:pt x="-848" y="10905"/>
                    <a:pt x="236" y="6404"/>
                  </a:cubicBezTo>
                  <a:cubicBezTo>
                    <a:pt x="1319" y="1903"/>
                    <a:pt x="5904" y="-848"/>
                    <a:pt x="10321" y="236"/>
                  </a:cubicBezTo>
                  <a:lnTo>
                    <a:pt x="72918" y="15406"/>
                  </a:lnTo>
                  <a:cubicBezTo>
                    <a:pt x="77419" y="16489"/>
                    <a:pt x="80170" y="20990"/>
                    <a:pt x="79086" y="25491"/>
                  </a:cubicBezTo>
                  <a:cubicBezTo>
                    <a:pt x="78253" y="29409"/>
                    <a:pt x="74835" y="31909"/>
                    <a:pt x="71001" y="31909"/>
                  </a:cubicBezTo>
                  <a:close/>
                </a:path>
              </a:pathLst>
            </a:custGeom>
            <a:grpFill/>
            <a:ln w="8334" cap="flat">
              <a:noFill/>
              <a:prstDash val="solid"/>
              <a:miter/>
            </a:ln>
          </p:spPr>
          <p:txBody>
            <a:bodyPr rtlCol="0" anchor="ctr"/>
            <a:lstStyle/>
            <a:p>
              <a:endParaRPr lang="en-US"/>
            </a:p>
          </p:txBody>
        </p:sp>
      </p:grpSp>
      <p:grpSp>
        <p:nvGrpSpPr>
          <p:cNvPr id="2046" name="Gráfico 5">
            <a:extLst>
              <a:ext uri="{FF2B5EF4-FFF2-40B4-BE49-F238E27FC236}">
                <a16:creationId xmlns:a16="http://schemas.microsoft.com/office/drawing/2014/main" id="{6C43A7FE-0052-4EA8-ABF0-28BC68C47F9D}"/>
              </a:ext>
            </a:extLst>
          </p:cNvPr>
          <p:cNvGrpSpPr/>
          <p:nvPr/>
        </p:nvGrpSpPr>
        <p:grpSpPr>
          <a:xfrm>
            <a:off x="8190778" y="3644586"/>
            <a:ext cx="518038" cy="515527"/>
            <a:chOff x="8190778" y="3644586"/>
            <a:chExt cx="518038" cy="515527"/>
          </a:xfrm>
          <a:solidFill>
            <a:srgbClr val="000000"/>
          </a:solidFill>
        </p:grpSpPr>
        <p:sp>
          <p:nvSpPr>
            <p:cNvPr id="2047" name="Forma libre: forma 2046">
              <a:extLst>
                <a:ext uri="{FF2B5EF4-FFF2-40B4-BE49-F238E27FC236}">
                  <a16:creationId xmlns:a16="http://schemas.microsoft.com/office/drawing/2014/main" id="{433579CF-C31F-42C5-92FB-617BFEF838EA}"/>
                </a:ext>
              </a:extLst>
            </p:cNvPr>
            <p:cNvSpPr/>
            <p:nvPr/>
          </p:nvSpPr>
          <p:spPr>
            <a:xfrm>
              <a:off x="8415082" y="3774280"/>
              <a:ext cx="69431" cy="101188"/>
            </a:xfrm>
            <a:custGeom>
              <a:avLst/>
              <a:gdLst>
                <a:gd name="connsiteX0" fmla="*/ 54762 w 69431"/>
                <a:gd name="connsiteY0" fmla="*/ 101189 h 101188"/>
                <a:gd name="connsiteX1" fmla="*/ 14586 w 69431"/>
                <a:gd name="connsiteY1" fmla="*/ 101189 h 101188"/>
                <a:gd name="connsiteX2" fmla="*/ 0 w 69431"/>
                <a:gd name="connsiteY2" fmla="*/ 86602 h 101188"/>
                <a:gd name="connsiteX3" fmla="*/ 0 w 69431"/>
                <a:gd name="connsiteY3" fmla="*/ 76850 h 101188"/>
                <a:gd name="connsiteX4" fmla="*/ 8419 w 69431"/>
                <a:gd name="connsiteY4" fmla="*/ 68431 h 101188"/>
                <a:gd name="connsiteX5" fmla="*/ 16837 w 69431"/>
                <a:gd name="connsiteY5" fmla="*/ 76850 h 101188"/>
                <a:gd name="connsiteX6" fmla="*/ 16837 w 69431"/>
                <a:gd name="connsiteY6" fmla="*/ 84435 h 101188"/>
                <a:gd name="connsiteX7" fmla="*/ 52595 w 69431"/>
                <a:gd name="connsiteY7" fmla="*/ 84435 h 101188"/>
                <a:gd name="connsiteX8" fmla="*/ 52595 w 69431"/>
                <a:gd name="connsiteY8" fmla="*/ 59013 h 101188"/>
                <a:gd name="connsiteX9" fmla="*/ 14670 w 69431"/>
                <a:gd name="connsiteY9" fmla="*/ 59013 h 101188"/>
                <a:gd name="connsiteX10" fmla="*/ 83 w 69431"/>
                <a:gd name="connsiteY10" fmla="*/ 44426 h 101188"/>
                <a:gd name="connsiteX11" fmla="*/ 83 w 69431"/>
                <a:gd name="connsiteY11" fmla="*/ 14586 h 101188"/>
                <a:gd name="connsiteX12" fmla="*/ 14670 w 69431"/>
                <a:gd name="connsiteY12" fmla="*/ 0 h 101188"/>
                <a:gd name="connsiteX13" fmla="*/ 54845 w 69431"/>
                <a:gd name="connsiteY13" fmla="*/ 0 h 101188"/>
                <a:gd name="connsiteX14" fmla="*/ 69431 w 69431"/>
                <a:gd name="connsiteY14" fmla="*/ 14586 h 101188"/>
                <a:gd name="connsiteX15" fmla="*/ 69431 w 69431"/>
                <a:gd name="connsiteY15" fmla="*/ 24339 h 101188"/>
                <a:gd name="connsiteX16" fmla="*/ 61013 w 69431"/>
                <a:gd name="connsiteY16" fmla="*/ 32757 h 101188"/>
                <a:gd name="connsiteX17" fmla="*/ 52595 w 69431"/>
                <a:gd name="connsiteY17" fmla="*/ 24339 h 101188"/>
                <a:gd name="connsiteX18" fmla="*/ 52595 w 69431"/>
                <a:gd name="connsiteY18" fmla="*/ 16754 h 101188"/>
                <a:gd name="connsiteX19" fmla="*/ 16920 w 69431"/>
                <a:gd name="connsiteY19" fmla="*/ 16754 h 101188"/>
                <a:gd name="connsiteX20" fmla="*/ 16920 w 69431"/>
                <a:gd name="connsiteY20" fmla="*/ 42176 h 101188"/>
                <a:gd name="connsiteX21" fmla="*/ 54845 w 69431"/>
                <a:gd name="connsiteY21" fmla="*/ 42176 h 101188"/>
                <a:gd name="connsiteX22" fmla="*/ 69431 w 69431"/>
                <a:gd name="connsiteY22" fmla="*/ 56762 h 101188"/>
                <a:gd name="connsiteX23" fmla="*/ 69431 w 69431"/>
                <a:gd name="connsiteY23" fmla="*/ 86602 h 101188"/>
                <a:gd name="connsiteX24" fmla="*/ 54762 w 69431"/>
                <a:gd name="connsiteY24" fmla="*/ 101189 h 10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9431" h="101188">
                  <a:moveTo>
                    <a:pt x="54762" y="101189"/>
                  </a:moveTo>
                  <a:lnTo>
                    <a:pt x="14586" y="101189"/>
                  </a:lnTo>
                  <a:cubicBezTo>
                    <a:pt x="6585" y="101189"/>
                    <a:pt x="0" y="94687"/>
                    <a:pt x="0" y="86602"/>
                  </a:cubicBezTo>
                  <a:lnTo>
                    <a:pt x="0" y="76850"/>
                  </a:lnTo>
                  <a:cubicBezTo>
                    <a:pt x="0" y="72182"/>
                    <a:pt x="3751" y="68431"/>
                    <a:pt x="8419" y="68431"/>
                  </a:cubicBezTo>
                  <a:cubicBezTo>
                    <a:pt x="13086" y="68431"/>
                    <a:pt x="16837" y="72182"/>
                    <a:pt x="16837" y="76850"/>
                  </a:cubicBezTo>
                  <a:lnTo>
                    <a:pt x="16837" y="84435"/>
                  </a:lnTo>
                  <a:lnTo>
                    <a:pt x="52595" y="84435"/>
                  </a:lnTo>
                  <a:lnTo>
                    <a:pt x="52595" y="59013"/>
                  </a:lnTo>
                  <a:lnTo>
                    <a:pt x="14670" y="59013"/>
                  </a:lnTo>
                  <a:cubicBezTo>
                    <a:pt x="6668" y="59013"/>
                    <a:pt x="83" y="52511"/>
                    <a:pt x="83" y="44426"/>
                  </a:cubicBezTo>
                  <a:lnTo>
                    <a:pt x="83" y="14586"/>
                  </a:lnTo>
                  <a:cubicBezTo>
                    <a:pt x="83" y="6585"/>
                    <a:pt x="6585" y="0"/>
                    <a:pt x="14670" y="0"/>
                  </a:cubicBezTo>
                  <a:lnTo>
                    <a:pt x="54845" y="0"/>
                  </a:lnTo>
                  <a:cubicBezTo>
                    <a:pt x="62847" y="0"/>
                    <a:pt x="69431" y="6501"/>
                    <a:pt x="69431" y="14586"/>
                  </a:cubicBezTo>
                  <a:lnTo>
                    <a:pt x="69431" y="24339"/>
                  </a:lnTo>
                  <a:cubicBezTo>
                    <a:pt x="69431" y="29006"/>
                    <a:pt x="65681" y="32757"/>
                    <a:pt x="61013" y="32757"/>
                  </a:cubicBezTo>
                  <a:cubicBezTo>
                    <a:pt x="56346" y="32757"/>
                    <a:pt x="52595" y="29006"/>
                    <a:pt x="52595" y="24339"/>
                  </a:cubicBezTo>
                  <a:lnTo>
                    <a:pt x="52595" y="16754"/>
                  </a:lnTo>
                  <a:lnTo>
                    <a:pt x="16920" y="16754"/>
                  </a:lnTo>
                  <a:lnTo>
                    <a:pt x="16920" y="42176"/>
                  </a:lnTo>
                  <a:lnTo>
                    <a:pt x="54845" y="42176"/>
                  </a:lnTo>
                  <a:cubicBezTo>
                    <a:pt x="62847" y="42176"/>
                    <a:pt x="69431" y="48677"/>
                    <a:pt x="69431" y="56762"/>
                  </a:cubicBezTo>
                  <a:lnTo>
                    <a:pt x="69431" y="86602"/>
                  </a:lnTo>
                  <a:cubicBezTo>
                    <a:pt x="69348" y="94604"/>
                    <a:pt x="62763" y="101189"/>
                    <a:pt x="54762" y="101189"/>
                  </a:cubicBezTo>
                  <a:close/>
                </a:path>
              </a:pathLst>
            </a:custGeom>
            <a:grpFill/>
            <a:ln w="8334" cap="flat">
              <a:noFill/>
              <a:prstDash val="solid"/>
              <a:miter/>
            </a:ln>
          </p:spPr>
          <p:txBody>
            <a:bodyPr rtlCol="0" anchor="ctr"/>
            <a:lstStyle/>
            <a:p>
              <a:endParaRPr lang="en-US"/>
            </a:p>
          </p:txBody>
        </p:sp>
        <p:sp>
          <p:nvSpPr>
            <p:cNvPr id="2048" name="Forma libre: forma 2047">
              <a:extLst>
                <a:ext uri="{FF2B5EF4-FFF2-40B4-BE49-F238E27FC236}">
                  <a16:creationId xmlns:a16="http://schemas.microsoft.com/office/drawing/2014/main" id="{F722CFD0-E0CA-4BFF-9612-5EC5EA9CEDE0}"/>
                </a:ext>
              </a:extLst>
            </p:cNvPr>
            <p:cNvSpPr/>
            <p:nvPr/>
          </p:nvSpPr>
          <p:spPr>
            <a:xfrm>
              <a:off x="8360570" y="3735605"/>
              <a:ext cx="178371" cy="178371"/>
            </a:xfrm>
            <a:custGeom>
              <a:avLst/>
              <a:gdLst>
                <a:gd name="connsiteX0" fmla="*/ 89186 w 178371"/>
                <a:gd name="connsiteY0" fmla="*/ 178372 h 178371"/>
                <a:gd name="connsiteX1" fmla="*/ 0 w 178371"/>
                <a:gd name="connsiteY1" fmla="*/ 89186 h 178371"/>
                <a:gd name="connsiteX2" fmla="*/ 89186 w 178371"/>
                <a:gd name="connsiteY2" fmla="*/ 0 h 178371"/>
                <a:gd name="connsiteX3" fmla="*/ 178372 w 178371"/>
                <a:gd name="connsiteY3" fmla="*/ 89186 h 178371"/>
                <a:gd name="connsiteX4" fmla="*/ 89186 w 178371"/>
                <a:gd name="connsiteY4" fmla="*/ 178372 h 178371"/>
                <a:gd name="connsiteX5" fmla="*/ 89186 w 178371"/>
                <a:gd name="connsiteY5" fmla="*/ 16754 h 178371"/>
                <a:gd name="connsiteX6" fmla="*/ 16754 w 178371"/>
                <a:gd name="connsiteY6" fmla="*/ 89186 h 178371"/>
                <a:gd name="connsiteX7" fmla="*/ 89186 w 178371"/>
                <a:gd name="connsiteY7" fmla="*/ 161618 h 178371"/>
                <a:gd name="connsiteX8" fmla="*/ 161618 w 178371"/>
                <a:gd name="connsiteY8" fmla="*/ 89186 h 178371"/>
                <a:gd name="connsiteX9" fmla="*/ 89186 w 178371"/>
                <a:gd name="connsiteY9" fmla="*/ 16754 h 17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371" h="178371">
                  <a:moveTo>
                    <a:pt x="89186" y="178372"/>
                  </a:moveTo>
                  <a:cubicBezTo>
                    <a:pt x="40009" y="178372"/>
                    <a:pt x="0" y="138363"/>
                    <a:pt x="0" y="89186"/>
                  </a:cubicBezTo>
                  <a:cubicBezTo>
                    <a:pt x="0" y="40009"/>
                    <a:pt x="40009" y="0"/>
                    <a:pt x="89186" y="0"/>
                  </a:cubicBezTo>
                  <a:cubicBezTo>
                    <a:pt x="138363" y="0"/>
                    <a:pt x="178372" y="40009"/>
                    <a:pt x="178372" y="89186"/>
                  </a:cubicBezTo>
                  <a:cubicBezTo>
                    <a:pt x="178455" y="138363"/>
                    <a:pt x="138363" y="178372"/>
                    <a:pt x="89186" y="178372"/>
                  </a:cubicBezTo>
                  <a:close/>
                  <a:moveTo>
                    <a:pt x="89186" y="16754"/>
                  </a:moveTo>
                  <a:cubicBezTo>
                    <a:pt x="49261" y="16754"/>
                    <a:pt x="16754" y="49260"/>
                    <a:pt x="16754" y="89186"/>
                  </a:cubicBezTo>
                  <a:cubicBezTo>
                    <a:pt x="16754" y="129111"/>
                    <a:pt x="49261" y="161618"/>
                    <a:pt x="89186" y="161618"/>
                  </a:cubicBezTo>
                  <a:cubicBezTo>
                    <a:pt x="129111" y="161618"/>
                    <a:pt x="161618" y="129111"/>
                    <a:pt x="161618" y="89186"/>
                  </a:cubicBezTo>
                  <a:cubicBezTo>
                    <a:pt x="161618" y="49177"/>
                    <a:pt x="129111" y="16754"/>
                    <a:pt x="89186" y="16754"/>
                  </a:cubicBezTo>
                  <a:close/>
                </a:path>
              </a:pathLst>
            </a:custGeom>
            <a:grpFill/>
            <a:ln w="8334" cap="flat">
              <a:noFill/>
              <a:prstDash val="solid"/>
              <a:miter/>
            </a:ln>
          </p:spPr>
          <p:txBody>
            <a:bodyPr rtlCol="0" anchor="ctr"/>
            <a:lstStyle/>
            <a:p>
              <a:endParaRPr lang="en-US"/>
            </a:p>
          </p:txBody>
        </p:sp>
        <p:sp>
          <p:nvSpPr>
            <p:cNvPr id="2049" name="Forma libre: forma 2048">
              <a:extLst>
                <a:ext uri="{FF2B5EF4-FFF2-40B4-BE49-F238E27FC236}">
                  <a16:creationId xmlns:a16="http://schemas.microsoft.com/office/drawing/2014/main" id="{D3EA5A37-55E8-4F59-A31A-7EC8A9D7F7EB}"/>
                </a:ext>
              </a:extLst>
            </p:cNvPr>
            <p:cNvSpPr/>
            <p:nvPr/>
          </p:nvSpPr>
          <p:spPr>
            <a:xfrm>
              <a:off x="8441337" y="3644586"/>
              <a:ext cx="16836" cy="60512"/>
            </a:xfrm>
            <a:custGeom>
              <a:avLst/>
              <a:gdLst>
                <a:gd name="connsiteX0" fmla="*/ 8419 w 16836"/>
                <a:gd name="connsiteY0" fmla="*/ 60513 h 60512"/>
                <a:gd name="connsiteX1" fmla="*/ 0 w 16836"/>
                <a:gd name="connsiteY1" fmla="*/ 52095 h 60512"/>
                <a:gd name="connsiteX2" fmla="*/ 0 w 16836"/>
                <a:gd name="connsiteY2" fmla="*/ 8418 h 60512"/>
                <a:gd name="connsiteX3" fmla="*/ 8419 w 16836"/>
                <a:gd name="connsiteY3" fmla="*/ 0 h 60512"/>
                <a:gd name="connsiteX4" fmla="*/ 16837 w 16836"/>
                <a:gd name="connsiteY4" fmla="*/ 8418 h 60512"/>
                <a:gd name="connsiteX5" fmla="*/ 16837 w 16836"/>
                <a:gd name="connsiteY5" fmla="*/ 52095 h 60512"/>
                <a:gd name="connsiteX6" fmla="*/ 8419 w 16836"/>
                <a:gd name="connsiteY6" fmla="*/ 60513 h 6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60512">
                  <a:moveTo>
                    <a:pt x="8419" y="60513"/>
                  </a:moveTo>
                  <a:cubicBezTo>
                    <a:pt x="3751" y="60513"/>
                    <a:pt x="0" y="56762"/>
                    <a:pt x="0" y="52095"/>
                  </a:cubicBezTo>
                  <a:lnTo>
                    <a:pt x="0" y="8418"/>
                  </a:lnTo>
                  <a:cubicBezTo>
                    <a:pt x="0" y="3751"/>
                    <a:pt x="3751" y="0"/>
                    <a:pt x="8419" y="0"/>
                  </a:cubicBezTo>
                  <a:cubicBezTo>
                    <a:pt x="13086" y="0"/>
                    <a:pt x="16837" y="3751"/>
                    <a:pt x="16837" y="8418"/>
                  </a:cubicBezTo>
                  <a:lnTo>
                    <a:pt x="16837" y="52095"/>
                  </a:lnTo>
                  <a:cubicBezTo>
                    <a:pt x="16837" y="56762"/>
                    <a:pt x="13086" y="60513"/>
                    <a:pt x="8419" y="60513"/>
                  </a:cubicBezTo>
                  <a:close/>
                </a:path>
              </a:pathLst>
            </a:custGeom>
            <a:grpFill/>
            <a:ln w="8334" cap="flat">
              <a:noFill/>
              <a:prstDash val="solid"/>
              <a:miter/>
            </a:ln>
          </p:spPr>
          <p:txBody>
            <a:bodyPr rtlCol="0" anchor="ctr"/>
            <a:lstStyle/>
            <a:p>
              <a:endParaRPr lang="en-US"/>
            </a:p>
          </p:txBody>
        </p:sp>
        <p:sp>
          <p:nvSpPr>
            <p:cNvPr id="2050" name="Forma libre: forma 2049">
              <a:extLst>
                <a:ext uri="{FF2B5EF4-FFF2-40B4-BE49-F238E27FC236}">
                  <a16:creationId xmlns:a16="http://schemas.microsoft.com/office/drawing/2014/main" id="{55640043-1821-4EB0-8C1F-28DBD9ED5463}"/>
                </a:ext>
              </a:extLst>
            </p:cNvPr>
            <p:cNvSpPr/>
            <p:nvPr/>
          </p:nvSpPr>
          <p:spPr>
            <a:xfrm>
              <a:off x="8498806" y="3665797"/>
              <a:ext cx="38595" cy="54638"/>
            </a:xfrm>
            <a:custGeom>
              <a:avLst/>
              <a:gdLst>
                <a:gd name="connsiteX0" fmla="*/ 8379 w 38595"/>
                <a:gd name="connsiteY0" fmla="*/ 54639 h 54638"/>
                <a:gd name="connsiteX1" fmla="*/ 4211 w 38595"/>
                <a:gd name="connsiteY1" fmla="*/ 53555 h 54638"/>
                <a:gd name="connsiteX2" fmla="*/ 1127 w 38595"/>
                <a:gd name="connsiteY2" fmla="*/ 42053 h 54638"/>
                <a:gd name="connsiteX3" fmla="*/ 22965 w 38595"/>
                <a:gd name="connsiteY3" fmla="*/ 4211 h 54638"/>
                <a:gd name="connsiteX4" fmla="*/ 34384 w 38595"/>
                <a:gd name="connsiteY4" fmla="*/ 1127 h 54638"/>
                <a:gd name="connsiteX5" fmla="*/ 37468 w 38595"/>
                <a:gd name="connsiteY5" fmla="*/ 12630 h 54638"/>
                <a:gd name="connsiteX6" fmla="*/ 15630 w 38595"/>
                <a:gd name="connsiteY6" fmla="*/ 50471 h 54638"/>
                <a:gd name="connsiteX7" fmla="*/ 8379 w 38595"/>
                <a:gd name="connsiteY7" fmla="*/ 54639 h 5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95" h="54638">
                  <a:moveTo>
                    <a:pt x="8379" y="54639"/>
                  </a:moveTo>
                  <a:cubicBezTo>
                    <a:pt x="6962" y="54639"/>
                    <a:pt x="5545" y="54305"/>
                    <a:pt x="4211" y="53555"/>
                  </a:cubicBezTo>
                  <a:cubicBezTo>
                    <a:pt x="210" y="51221"/>
                    <a:pt x="-1207" y="46137"/>
                    <a:pt x="1127" y="42053"/>
                  </a:cubicBezTo>
                  <a:lnTo>
                    <a:pt x="22965" y="4211"/>
                  </a:lnTo>
                  <a:cubicBezTo>
                    <a:pt x="25299" y="210"/>
                    <a:pt x="30383" y="-1207"/>
                    <a:pt x="34384" y="1127"/>
                  </a:cubicBezTo>
                  <a:cubicBezTo>
                    <a:pt x="38385" y="3461"/>
                    <a:pt x="39802" y="8545"/>
                    <a:pt x="37468" y="12630"/>
                  </a:cubicBezTo>
                  <a:lnTo>
                    <a:pt x="15630" y="50471"/>
                  </a:lnTo>
                  <a:cubicBezTo>
                    <a:pt x="14047" y="53138"/>
                    <a:pt x="11212" y="54639"/>
                    <a:pt x="8379" y="54639"/>
                  </a:cubicBezTo>
                  <a:close/>
                </a:path>
              </a:pathLst>
            </a:custGeom>
            <a:grpFill/>
            <a:ln w="8334" cap="flat">
              <a:noFill/>
              <a:prstDash val="solid"/>
              <a:miter/>
            </a:ln>
          </p:spPr>
          <p:txBody>
            <a:bodyPr rtlCol="0" anchor="ctr"/>
            <a:lstStyle/>
            <a:p>
              <a:endParaRPr lang="en-US"/>
            </a:p>
          </p:txBody>
        </p:sp>
        <p:sp>
          <p:nvSpPr>
            <p:cNvPr id="2051" name="Forma libre: forma 2050">
              <a:extLst>
                <a:ext uri="{FF2B5EF4-FFF2-40B4-BE49-F238E27FC236}">
                  <a16:creationId xmlns:a16="http://schemas.microsoft.com/office/drawing/2014/main" id="{4389C0D8-8D35-4FC9-9B9C-892A40E19982}"/>
                </a:ext>
              </a:extLst>
            </p:cNvPr>
            <p:cNvSpPr/>
            <p:nvPr/>
          </p:nvSpPr>
          <p:spPr>
            <a:xfrm>
              <a:off x="8362193" y="3665880"/>
              <a:ext cx="38595" cy="54555"/>
            </a:xfrm>
            <a:custGeom>
              <a:avLst/>
              <a:gdLst>
                <a:gd name="connsiteX0" fmla="*/ 30217 w 38595"/>
                <a:gd name="connsiteY0" fmla="*/ 54555 h 54555"/>
                <a:gd name="connsiteX1" fmla="*/ 22965 w 38595"/>
                <a:gd name="connsiteY1" fmla="*/ 50388 h 54555"/>
                <a:gd name="connsiteX2" fmla="*/ 1127 w 38595"/>
                <a:gd name="connsiteY2" fmla="*/ 12546 h 54555"/>
                <a:gd name="connsiteX3" fmla="*/ 4211 w 38595"/>
                <a:gd name="connsiteY3" fmla="*/ 1127 h 54555"/>
                <a:gd name="connsiteX4" fmla="*/ 15630 w 38595"/>
                <a:gd name="connsiteY4" fmla="*/ 4211 h 54555"/>
                <a:gd name="connsiteX5" fmla="*/ 37468 w 38595"/>
                <a:gd name="connsiteY5" fmla="*/ 42052 h 54555"/>
                <a:gd name="connsiteX6" fmla="*/ 34384 w 38595"/>
                <a:gd name="connsiteY6" fmla="*/ 53472 h 54555"/>
                <a:gd name="connsiteX7" fmla="*/ 30217 w 38595"/>
                <a:gd name="connsiteY7" fmla="*/ 54555 h 5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95" h="54555">
                  <a:moveTo>
                    <a:pt x="30217" y="54555"/>
                  </a:moveTo>
                  <a:cubicBezTo>
                    <a:pt x="27299" y="54555"/>
                    <a:pt x="24465" y="53055"/>
                    <a:pt x="22965" y="50388"/>
                  </a:cubicBezTo>
                  <a:lnTo>
                    <a:pt x="1127" y="12546"/>
                  </a:lnTo>
                  <a:cubicBezTo>
                    <a:pt x="-1207" y="8545"/>
                    <a:pt x="210" y="3377"/>
                    <a:pt x="4211" y="1127"/>
                  </a:cubicBezTo>
                  <a:cubicBezTo>
                    <a:pt x="8212" y="-1207"/>
                    <a:pt x="13380" y="210"/>
                    <a:pt x="15630" y="4211"/>
                  </a:cubicBezTo>
                  <a:lnTo>
                    <a:pt x="37468" y="42052"/>
                  </a:lnTo>
                  <a:cubicBezTo>
                    <a:pt x="39802" y="46053"/>
                    <a:pt x="38385" y="51221"/>
                    <a:pt x="34384" y="53472"/>
                  </a:cubicBezTo>
                  <a:cubicBezTo>
                    <a:pt x="33051" y="54222"/>
                    <a:pt x="31634" y="54555"/>
                    <a:pt x="30217" y="54555"/>
                  </a:cubicBezTo>
                  <a:close/>
                </a:path>
              </a:pathLst>
            </a:custGeom>
            <a:grpFill/>
            <a:ln w="8334" cap="flat">
              <a:noFill/>
              <a:prstDash val="solid"/>
              <a:miter/>
            </a:ln>
          </p:spPr>
          <p:txBody>
            <a:bodyPr rtlCol="0" anchor="ctr"/>
            <a:lstStyle/>
            <a:p>
              <a:endParaRPr lang="en-US"/>
            </a:p>
          </p:txBody>
        </p:sp>
        <p:sp>
          <p:nvSpPr>
            <p:cNvPr id="2052" name="Forma libre: forma 2051">
              <a:extLst>
                <a:ext uri="{FF2B5EF4-FFF2-40B4-BE49-F238E27FC236}">
                  <a16:creationId xmlns:a16="http://schemas.microsoft.com/office/drawing/2014/main" id="{A6659D98-2186-48FA-90CA-BD78C5AB1AB8}"/>
                </a:ext>
              </a:extLst>
            </p:cNvPr>
            <p:cNvSpPr/>
            <p:nvPr/>
          </p:nvSpPr>
          <p:spPr>
            <a:xfrm>
              <a:off x="8504360" y="3701744"/>
              <a:ext cx="204456" cy="351262"/>
            </a:xfrm>
            <a:custGeom>
              <a:avLst/>
              <a:gdLst>
                <a:gd name="connsiteX0" fmla="*/ 155774 w 204456"/>
                <a:gd name="connsiteY0" fmla="*/ 351263 h 351262"/>
                <a:gd name="connsiteX1" fmla="*/ 11910 w 204456"/>
                <a:gd name="connsiteY1" fmla="*/ 351263 h 351262"/>
                <a:gd name="connsiteX2" fmla="*/ 3575 w 204456"/>
                <a:gd name="connsiteY2" fmla="*/ 343761 h 351262"/>
                <a:gd name="connsiteX3" fmla="*/ 574 w 204456"/>
                <a:gd name="connsiteY3" fmla="*/ 316422 h 351262"/>
                <a:gd name="connsiteX4" fmla="*/ 9910 w 204456"/>
                <a:gd name="connsiteY4" fmla="*/ 265328 h 351262"/>
                <a:gd name="connsiteX5" fmla="*/ 81258 w 204456"/>
                <a:gd name="connsiteY5" fmla="*/ 125131 h 351262"/>
                <a:gd name="connsiteX6" fmla="*/ 84509 w 204456"/>
                <a:gd name="connsiteY6" fmla="*/ 119963 h 351262"/>
                <a:gd name="connsiteX7" fmla="*/ 45584 w 204456"/>
                <a:gd name="connsiteY7" fmla="*/ 54866 h 351262"/>
                <a:gd name="connsiteX8" fmla="*/ 55920 w 204456"/>
                <a:gd name="connsiteY8" fmla="*/ 6772 h 351262"/>
                <a:gd name="connsiteX9" fmla="*/ 105597 w 204456"/>
                <a:gd name="connsiteY9" fmla="*/ 13690 h 351262"/>
                <a:gd name="connsiteX10" fmla="*/ 188865 w 204456"/>
                <a:gd name="connsiteY10" fmla="*/ 114712 h 351262"/>
                <a:gd name="connsiteX11" fmla="*/ 202785 w 204456"/>
                <a:gd name="connsiteY11" fmla="*/ 173391 h 351262"/>
                <a:gd name="connsiteX12" fmla="*/ 163943 w 204456"/>
                <a:gd name="connsiteY12" fmla="*/ 344678 h 351262"/>
                <a:gd name="connsiteX13" fmla="*/ 155774 w 204456"/>
                <a:gd name="connsiteY13" fmla="*/ 351263 h 351262"/>
                <a:gd name="connsiteX14" fmla="*/ 19328 w 204456"/>
                <a:gd name="connsiteY14" fmla="*/ 334509 h 351262"/>
                <a:gd name="connsiteX15" fmla="*/ 149023 w 204456"/>
                <a:gd name="connsiteY15" fmla="*/ 334509 h 351262"/>
                <a:gd name="connsiteX16" fmla="*/ 186364 w 204456"/>
                <a:gd name="connsiteY16" fmla="*/ 169807 h 351262"/>
                <a:gd name="connsiteX17" fmla="*/ 175862 w 204456"/>
                <a:gd name="connsiteY17" fmla="*/ 125464 h 351262"/>
                <a:gd name="connsiteX18" fmla="*/ 92511 w 204456"/>
                <a:gd name="connsiteY18" fmla="*/ 24359 h 351262"/>
                <a:gd name="connsiteX19" fmla="*/ 65588 w 204456"/>
                <a:gd name="connsiteY19" fmla="*/ 20525 h 351262"/>
                <a:gd name="connsiteX20" fmla="*/ 59920 w 204456"/>
                <a:gd name="connsiteY20" fmla="*/ 46447 h 351262"/>
                <a:gd name="connsiteX21" fmla="*/ 97679 w 204456"/>
                <a:gd name="connsiteY21" fmla="*/ 109628 h 351262"/>
                <a:gd name="connsiteX22" fmla="*/ 101346 w 204456"/>
                <a:gd name="connsiteY22" fmla="*/ 108294 h 351262"/>
                <a:gd name="connsiteX23" fmla="*/ 127518 w 204456"/>
                <a:gd name="connsiteY23" fmla="*/ 111378 h 351262"/>
                <a:gd name="connsiteX24" fmla="*/ 142938 w 204456"/>
                <a:gd name="connsiteY24" fmla="*/ 149886 h 351262"/>
                <a:gd name="connsiteX25" fmla="*/ 116683 w 204456"/>
                <a:gd name="connsiteY25" fmla="*/ 238072 h 351262"/>
                <a:gd name="connsiteX26" fmla="*/ 106264 w 204456"/>
                <a:gd name="connsiteY26" fmla="*/ 243740 h 351262"/>
                <a:gd name="connsiteX27" fmla="*/ 100596 w 204456"/>
                <a:gd name="connsiteY27" fmla="*/ 233321 h 351262"/>
                <a:gd name="connsiteX28" fmla="*/ 126852 w 204456"/>
                <a:gd name="connsiteY28" fmla="*/ 145135 h 351262"/>
                <a:gd name="connsiteX29" fmla="*/ 119183 w 204456"/>
                <a:gd name="connsiteY29" fmla="*/ 125964 h 351262"/>
                <a:gd name="connsiteX30" fmla="*/ 106097 w 204456"/>
                <a:gd name="connsiteY30" fmla="*/ 124464 h 351262"/>
                <a:gd name="connsiteX31" fmla="*/ 100429 w 204456"/>
                <a:gd name="connsiteY31" fmla="*/ 127381 h 351262"/>
                <a:gd name="connsiteX32" fmla="*/ 99846 w 204456"/>
                <a:gd name="connsiteY32" fmla="*/ 127882 h 351262"/>
                <a:gd name="connsiteX33" fmla="*/ 96012 w 204456"/>
                <a:gd name="connsiteY33" fmla="*/ 132883 h 351262"/>
                <a:gd name="connsiteX34" fmla="*/ 24663 w 204456"/>
                <a:gd name="connsiteY34" fmla="*/ 273079 h 351262"/>
                <a:gd name="connsiteX35" fmla="*/ 17078 w 204456"/>
                <a:gd name="connsiteY35" fmla="*/ 314755 h 351262"/>
                <a:gd name="connsiteX36" fmla="*/ 19328 w 204456"/>
                <a:gd name="connsiteY36" fmla="*/ 334509 h 35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4456" h="351262">
                  <a:moveTo>
                    <a:pt x="155774" y="351263"/>
                  </a:moveTo>
                  <a:lnTo>
                    <a:pt x="11910" y="351263"/>
                  </a:lnTo>
                  <a:cubicBezTo>
                    <a:pt x="7659" y="351263"/>
                    <a:pt x="4075" y="348012"/>
                    <a:pt x="3575" y="343761"/>
                  </a:cubicBezTo>
                  <a:lnTo>
                    <a:pt x="574" y="316422"/>
                  </a:lnTo>
                  <a:cubicBezTo>
                    <a:pt x="-1426" y="298835"/>
                    <a:pt x="1825" y="281164"/>
                    <a:pt x="9910" y="265328"/>
                  </a:cubicBezTo>
                  <a:lnTo>
                    <a:pt x="81258" y="125131"/>
                  </a:lnTo>
                  <a:cubicBezTo>
                    <a:pt x="82175" y="123297"/>
                    <a:pt x="83259" y="121547"/>
                    <a:pt x="84509" y="119963"/>
                  </a:cubicBezTo>
                  <a:lnTo>
                    <a:pt x="45584" y="54866"/>
                  </a:lnTo>
                  <a:cubicBezTo>
                    <a:pt x="36082" y="38362"/>
                    <a:pt x="40583" y="17774"/>
                    <a:pt x="55920" y="6772"/>
                  </a:cubicBezTo>
                  <a:cubicBezTo>
                    <a:pt x="71673" y="-4480"/>
                    <a:pt x="93511" y="-1396"/>
                    <a:pt x="105597" y="13690"/>
                  </a:cubicBezTo>
                  <a:lnTo>
                    <a:pt x="188865" y="114712"/>
                  </a:lnTo>
                  <a:cubicBezTo>
                    <a:pt x="202201" y="130966"/>
                    <a:pt x="207452" y="152887"/>
                    <a:pt x="202785" y="173391"/>
                  </a:cubicBezTo>
                  <a:lnTo>
                    <a:pt x="163943" y="344678"/>
                  </a:lnTo>
                  <a:cubicBezTo>
                    <a:pt x="163026" y="348512"/>
                    <a:pt x="159692" y="351263"/>
                    <a:pt x="155774" y="351263"/>
                  </a:cubicBezTo>
                  <a:close/>
                  <a:moveTo>
                    <a:pt x="19328" y="334509"/>
                  </a:moveTo>
                  <a:lnTo>
                    <a:pt x="149023" y="334509"/>
                  </a:lnTo>
                  <a:lnTo>
                    <a:pt x="186364" y="169807"/>
                  </a:lnTo>
                  <a:cubicBezTo>
                    <a:pt x="189865" y="154304"/>
                    <a:pt x="185947" y="137800"/>
                    <a:pt x="175862" y="125464"/>
                  </a:cubicBezTo>
                  <a:lnTo>
                    <a:pt x="92511" y="24359"/>
                  </a:lnTo>
                  <a:cubicBezTo>
                    <a:pt x="85926" y="16107"/>
                    <a:pt x="74090" y="14440"/>
                    <a:pt x="65588" y="20525"/>
                  </a:cubicBezTo>
                  <a:cubicBezTo>
                    <a:pt x="57253" y="26443"/>
                    <a:pt x="54836" y="37612"/>
                    <a:pt x="59920" y="46447"/>
                  </a:cubicBezTo>
                  <a:lnTo>
                    <a:pt x="97679" y="109628"/>
                  </a:lnTo>
                  <a:cubicBezTo>
                    <a:pt x="98846" y="109128"/>
                    <a:pt x="100096" y="108711"/>
                    <a:pt x="101346" y="108294"/>
                  </a:cubicBezTo>
                  <a:cubicBezTo>
                    <a:pt x="110181" y="105627"/>
                    <a:pt x="119517" y="106710"/>
                    <a:pt x="127518" y="111378"/>
                  </a:cubicBezTo>
                  <a:cubicBezTo>
                    <a:pt x="141021" y="119130"/>
                    <a:pt x="147356" y="134966"/>
                    <a:pt x="142938" y="149886"/>
                  </a:cubicBezTo>
                  <a:lnTo>
                    <a:pt x="116683" y="238072"/>
                  </a:lnTo>
                  <a:cubicBezTo>
                    <a:pt x="115349" y="242490"/>
                    <a:pt x="110681" y="244990"/>
                    <a:pt x="106264" y="243740"/>
                  </a:cubicBezTo>
                  <a:cubicBezTo>
                    <a:pt x="101846" y="242406"/>
                    <a:pt x="99262" y="237738"/>
                    <a:pt x="100596" y="233321"/>
                  </a:cubicBezTo>
                  <a:lnTo>
                    <a:pt x="126852" y="145135"/>
                  </a:lnTo>
                  <a:cubicBezTo>
                    <a:pt x="129102" y="137717"/>
                    <a:pt x="125935" y="129799"/>
                    <a:pt x="119183" y="125964"/>
                  </a:cubicBezTo>
                  <a:cubicBezTo>
                    <a:pt x="115182" y="123631"/>
                    <a:pt x="110515" y="123131"/>
                    <a:pt x="106097" y="124464"/>
                  </a:cubicBezTo>
                  <a:cubicBezTo>
                    <a:pt x="104013" y="125047"/>
                    <a:pt x="102096" y="126131"/>
                    <a:pt x="100429" y="127381"/>
                  </a:cubicBezTo>
                  <a:cubicBezTo>
                    <a:pt x="100262" y="127548"/>
                    <a:pt x="100012" y="127715"/>
                    <a:pt x="99846" y="127882"/>
                  </a:cubicBezTo>
                  <a:cubicBezTo>
                    <a:pt x="98262" y="129298"/>
                    <a:pt x="97012" y="130966"/>
                    <a:pt x="96012" y="132883"/>
                  </a:cubicBezTo>
                  <a:lnTo>
                    <a:pt x="24663" y="273079"/>
                  </a:lnTo>
                  <a:cubicBezTo>
                    <a:pt x="18078" y="285999"/>
                    <a:pt x="15494" y="300335"/>
                    <a:pt x="17078" y="314755"/>
                  </a:cubicBezTo>
                  <a:lnTo>
                    <a:pt x="19328" y="334509"/>
                  </a:lnTo>
                  <a:close/>
                </a:path>
              </a:pathLst>
            </a:custGeom>
            <a:grpFill/>
            <a:ln w="8334" cap="flat">
              <a:noFill/>
              <a:prstDash val="solid"/>
              <a:miter/>
            </a:ln>
          </p:spPr>
          <p:txBody>
            <a:bodyPr rtlCol="0" anchor="ctr"/>
            <a:lstStyle/>
            <a:p>
              <a:endParaRPr lang="en-US"/>
            </a:p>
          </p:txBody>
        </p:sp>
        <p:sp>
          <p:nvSpPr>
            <p:cNvPr id="2053" name="Forma libre: forma 2052">
              <a:extLst>
                <a:ext uri="{FF2B5EF4-FFF2-40B4-BE49-F238E27FC236}">
                  <a16:creationId xmlns:a16="http://schemas.microsoft.com/office/drawing/2014/main" id="{B3DACBEB-25C3-4DDA-A843-9B1DF41E3BF5}"/>
                </a:ext>
              </a:extLst>
            </p:cNvPr>
            <p:cNvSpPr/>
            <p:nvPr/>
          </p:nvSpPr>
          <p:spPr>
            <a:xfrm>
              <a:off x="8479345" y="4036253"/>
              <a:ext cx="208794" cy="123860"/>
            </a:xfrm>
            <a:custGeom>
              <a:avLst/>
              <a:gdLst>
                <a:gd name="connsiteX0" fmla="*/ 180455 w 208794"/>
                <a:gd name="connsiteY0" fmla="*/ 123860 h 123860"/>
                <a:gd name="connsiteX1" fmla="*/ 28339 w 208794"/>
                <a:gd name="connsiteY1" fmla="*/ 123860 h 123860"/>
                <a:gd name="connsiteX2" fmla="*/ 0 w 208794"/>
                <a:gd name="connsiteY2" fmla="*/ 95521 h 123860"/>
                <a:gd name="connsiteX3" fmla="*/ 0 w 208794"/>
                <a:gd name="connsiteY3" fmla="*/ 28339 h 123860"/>
                <a:gd name="connsiteX4" fmla="*/ 28339 w 208794"/>
                <a:gd name="connsiteY4" fmla="*/ 0 h 123860"/>
                <a:gd name="connsiteX5" fmla="*/ 180455 w 208794"/>
                <a:gd name="connsiteY5" fmla="*/ 0 h 123860"/>
                <a:gd name="connsiteX6" fmla="*/ 208795 w 208794"/>
                <a:gd name="connsiteY6" fmla="*/ 28339 h 123860"/>
                <a:gd name="connsiteX7" fmla="*/ 208795 w 208794"/>
                <a:gd name="connsiteY7" fmla="*/ 95521 h 123860"/>
                <a:gd name="connsiteX8" fmla="*/ 180455 w 208794"/>
                <a:gd name="connsiteY8" fmla="*/ 123860 h 123860"/>
                <a:gd name="connsiteX9" fmla="*/ 28339 w 208794"/>
                <a:gd name="connsiteY9" fmla="*/ 16754 h 123860"/>
                <a:gd name="connsiteX10" fmla="*/ 16754 w 208794"/>
                <a:gd name="connsiteY10" fmla="*/ 28339 h 123860"/>
                <a:gd name="connsiteX11" fmla="*/ 16754 w 208794"/>
                <a:gd name="connsiteY11" fmla="*/ 95521 h 123860"/>
                <a:gd name="connsiteX12" fmla="*/ 28339 w 208794"/>
                <a:gd name="connsiteY12" fmla="*/ 107106 h 123860"/>
                <a:gd name="connsiteX13" fmla="*/ 180455 w 208794"/>
                <a:gd name="connsiteY13" fmla="*/ 107106 h 123860"/>
                <a:gd name="connsiteX14" fmla="*/ 192041 w 208794"/>
                <a:gd name="connsiteY14" fmla="*/ 95521 h 123860"/>
                <a:gd name="connsiteX15" fmla="*/ 192041 w 208794"/>
                <a:gd name="connsiteY15" fmla="*/ 28339 h 123860"/>
                <a:gd name="connsiteX16" fmla="*/ 180455 w 208794"/>
                <a:gd name="connsiteY16" fmla="*/ 16754 h 123860"/>
                <a:gd name="connsiteX17" fmla="*/ 28339 w 208794"/>
                <a:gd name="connsiteY17" fmla="*/ 16754 h 1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8794" h="123860">
                  <a:moveTo>
                    <a:pt x="180455" y="123860"/>
                  </a:moveTo>
                  <a:lnTo>
                    <a:pt x="28339" y="123860"/>
                  </a:lnTo>
                  <a:cubicBezTo>
                    <a:pt x="12753" y="123860"/>
                    <a:pt x="0" y="111191"/>
                    <a:pt x="0" y="95521"/>
                  </a:cubicBezTo>
                  <a:lnTo>
                    <a:pt x="0" y="28339"/>
                  </a:lnTo>
                  <a:cubicBezTo>
                    <a:pt x="0" y="12753"/>
                    <a:pt x="12670" y="0"/>
                    <a:pt x="28339" y="0"/>
                  </a:cubicBezTo>
                  <a:lnTo>
                    <a:pt x="180455" y="0"/>
                  </a:lnTo>
                  <a:cubicBezTo>
                    <a:pt x="196042" y="0"/>
                    <a:pt x="208795" y="12753"/>
                    <a:pt x="208795" y="28339"/>
                  </a:cubicBezTo>
                  <a:lnTo>
                    <a:pt x="208795" y="95521"/>
                  </a:lnTo>
                  <a:cubicBezTo>
                    <a:pt x="208795" y="111107"/>
                    <a:pt x="196042" y="123860"/>
                    <a:pt x="180455" y="123860"/>
                  </a:cubicBezTo>
                  <a:close/>
                  <a:moveTo>
                    <a:pt x="28339" y="16754"/>
                  </a:moveTo>
                  <a:cubicBezTo>
                    <a:pt x="22005" y="16754"/>
                    <a:pt x="16754" y="21921"/>
                    <a:pt x="16754" y="28339"/>
                  </a:cubicBezTo>
                  <a:lnTo>
                    <a:pt x="16754" y="95521"/>
                  </a:lnTo>
                  <a:cubicBezTo>
                    <a:pt x="16754" y="101855"/>
                    <a:pt x="21921" y="107106"/>
                    <a:pt x="28339" y="107106"/>
                  </a:cubicBezTo>
                  <a:lnTo>
                    <a:pt x="180455" y="107106"/>
                  </a:lnTo>
                  <a:cubicBezTo>
                    <a:pt x="186790" y="107106"/>
                    <a:pt x="192041" y="101939"/>
                    <a:pt x="192041" y="95521"/>
                  </a:cubicBezTo>
                  <a:lnTo>
                    <a:pt x="192041" y="28339"/>
                  </a:lnTo>
                  <a:cubicBezTo>
                    <a:pt x="192041" y="21921"/>
                    <a:pt x="186874" y="16754"/>
                    <a:pt x="180455" y="16754"/>
                  </a:cubicBezTo>
                  <a:lnTo>
                    <a:pt x="28339" y="16754"/>
                  </a:lnTo>
                  <a:close/>
                </a:path>
              </a:pathLst>
            </a:custGeom>
            <a:grpFill/>
            <a:ln w="8334" cap="flat">
              <a:noFill/>
              <a:prstDash val="solid"/>
              <a:miter/>
            </a:ln>
          </p:spPr>
          <p:txBody>
            <a:bodyPr rtlCol="0" anchor="ctr"/>
            <a:lstStyle/>
            <a:p>
              <a:endParaRPr lang="en-US"/>
            </a:p>
          </p:txBody>
        </p:sp>
        <p:sp>
          <p:nvSpPr>
            <p:cNvPr id="2054" name="Forma libre: forma 2053">
              <a:extLst>
                <a:ext uri="{FF2B5EF4-FFF2-40B4-BE49-F238E27FC236}">
                  <a16:creationId xmlns:a16="http://schemas.microsoft.com/office/drawing/2014/main" id="{4B840135-827A-4D5E-BE1D-1CDB0D94DAF4}"/>
                </a:ext>
              </a:extLst>
            </p:cNvPr>
            <p:cNvSpPr/>
            <p:nvPr/>
          </p:nvSpPr>
          <p:spPr>
            <a:xfrm>
              <a:off x="8612874" y="4111853"/>
              <a:ext cx="75266" cy="16836"/>
            </a:xfrm>
            <a:custGeom>
              <a:avLst/>
              <a:gdLst>
                <a:gd name="connsiteX0" fmla="*/ 66848 w 75266"/>
                <a:gd name="connsiteY0" fmla="*/ 16837 h 16836"/>
                <a:gd name="connsiteX1" fmla="*/ 8418 w 75266"/>
                <a:gd name="connsiteY1" fmla="*/ 16837 h 16836"/>
                <a:gd name="connsiteX2" fmla="*/ 0 w 75266"/>
                <a:gd name="connsiteY2" fmla="*/ 8419 h 16836"/>
                <a:gd name="connsiteX3" fmla="*/ 8418 w 75266"/>
                <a:gd name="connsiteY3" fmla="*/ 0 h 16836"/>
                <a:gd name="connsiteX4" fmla="*/ 66848 w 75266"/>
                <a:gd name="connsiteY4" fmla="*/ 0 h 16836"/>
                <a:gd name="connsiteX5" fmla="*/ 75266 w 75266"/>
                <a:gd name="connsiteY5" fmla="*/ 8419 h 16836"/>
                <a:gd name="connsiteX6" fmla="*/ 66848 w 75266"/>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6" h="16836">
                  <a:moveTo>
                    <a:pt x="66848" y="16837"/>
                  </a:moveTo>
                  <a:lnTo>
                    <a:pt x="8418" y="16837"/>
                  </a:lnTo>
                  <a:cubicBezTo>
                    <a:pt x="3751" y="16837"/>
                    <a:pt x="0" y="13086"/>
                    <a:pt x="0" y="8419"/>
                  </a:cubicBezTo>
                  <a:cubicBezTo>
                    <a:pt x="0" y="3751"/>
                    <a:pt x="3751" y="0"/>
                    <a:pt x="8418" y="0"/>
                  </a:cubicBezTo>
                  <a:lnTo>
                    <a:pt x="66848" y="0"/>
                  </a:lnTo>
                  <a:cubicBezTo>
                    <a:pt x="71515" y="0"/>
                    <a:pt x="75266" y="3751"/>
                    <a:pt x="75266" y="8419"/>
                  </a:cubicBezTo>
                  <a:cubicBezTo>
                    <a:pt x="75266" y="13086"/>
                    <a:pt x="71515" y="16837"/>
                    <a:pt x="66848" y="16837"/>
                  </a:cubicBezTo>
                  <a:close/>
                </a:path>
              </a:pathLst>
            </a:custGeom>
            <a:grpFill/>
            <a:ln w="8334" cap="flat">
              <a:noFill/>
              <a:prstDash val="solid"/>
              <a:miter/>
            </a:ln>
          </p:spPr>
          <p:txBody>
            <a:bodyPr rtlCol="0" anchor="ctr"/>
            <a:lstStyle/>
            <a:p>
              <a:endParaRPr lang="en-US"/>
            </a:p>
          </p:txBody>
        </p:sp>
        <p:sp>
          <p:nvSpPr>
            <p:cNvPr id="2055" name="Forma libre: forma 2054">
              <a:extLst>
                <a:ext uri="{FF2B5EF4-FFF2-40B4-BE49-F238E27FC236}">
                  <a16:creationId xmlns:a16="http://schemas.microsoft.com/office/drawing/2014/main" id="{7190959F-DFB6-418D-856D-FBF2ADD1336D}"/>
                </a:ext>
              </a:extLst>
            </p:cNvPr>
            <p:cNvSpPr/>
            <p:nvPr/>
          </p:nvSpPr>
          <p:spPr>
            <a:xfrm>
              <a:off x="8578617" y="4074261"/>
              <a:ext cx="109523" cy="16837"/>
            </a:xfrm>
            <a:custGeom>
              <a:avLst/>
              <a:gdLst>
                <a:gd name="connsiteX0" fmla="*/ 101105 w 109523"/>
                <a:gd name="connsiteY0" fmla="*/ 16837 h 16837"/>
                <a:gd name="connsiteX1" fmla="*/ 8419 w 109523"/>
                <a:gd name="connsiteY1" fmla="*/ 16837 h 16837"/>
                <a:gd name="connsiteX2" fmla="*/ 0 w 109523"/>
                <a:gd name="connsiteY2" fmla="*/ 8419 h 16837"/>
                <a:gd name="connsiteX3" fmla="*/ 8419 w 109523"/>
                <a:gd name="connsiteY3" fmla="*/ 0 h 16837"/>
                <a:gd name="connsiteX4" fmla="*/ 101105 w 109523"/>
                <a:gd name="connsiteY4" fmla="*/ 0 h 16837"/>
                <a:gd name="connsiteX5" fmla="*/ 109524 w 109523"/>
                <a:gd name="connsiteY5" fmla="*/ 8419 h 16837"/>
                <a:gd name="connsiteX6" fmla="*/ 101105 w 109523"/>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23" h="16837">
                  <a:moveTo>
                    <a:pt x="101105" y="16837"/>
                  </a:moveTo>
                  <a:lnTo>
                    <a:pt x="8419" y="16837"/>
                  </a:lnTo>
                  <a:cubicBezTo>
                    <a:pt x="3751" y="16837"/>
                    <a:pt x="0" y="13086"/>
                    <a:pt x="0" y="8419"/>
                  </a:cubicBezTo>
                  <a:cubicBezTo>
                    <a:pt x="0" y="3751"/>
                    <a:pt x="3751" y="0"/>
                    <a:pt x="8419" y="0"/>
                  </a:cubicBezTo>
                  <a:lnTo>
                    <a:pt x="101105" y="0"/>
                  </a:lnTo>
                  <a:cubicBezTo>
                    <a:pt x="105773" y="0"/>
                    <a:pt x="109524" y="3751"/>
                    <a:pt x="109524" y="8419"/>
                  </a:cubicBezTo>
                  <a:cubicBezTo>
                    <a:pt x="109524" y="13086"/>
                    <a:pt x="105773" y="16837"/>
                    <a:pt x="101105" y="16837"/>
                  </a:cubicBezTo>
                  <a:close/>
                </a:path>
              </a:pathLst>
            </a:custGeom>
            <a:grpFill/>
            <a:ln w="8334" cap="flat">
              <a:noFill/>
              <a:prstDash val="solid"/>
              <a:miter/>
            </a:ln>
          </p:spPr>
          <p:txBody>
            <a:bodyPr rtlCol="0" anchor="ctr"/>
            <a:lstStyle/>
            <a:p>
              <a:endParaRPr lang="en-US"/>
            </a:p>
          </p:txBody>
        </p:sp>
        <p:sp>
          <p:nvSpPr>
            <p:cNvPr id="2056" name="Forma libre: forma 2055">
              <a:extLst>
                <a:ext uri="{FF2B5EF4-FFF2-40B4-BE49-F238E27FC236}">
                  <a16:creationId xmlns:a16="http://schemas.microsoft.com/office/drawing/2014/main" id="{74A0E8DA-2B0C-477F-9B62-3C3F1DE60FD3}"/>
                </a:ext>
              </a:extLst>
            </p:cNvPr>
            <p:cNvSpPr/>
            <p:nvPr/>
          </p:nvSpPr>
          <p:spPr>
            <a:xfrm>
              <a:off x="8620556" y="3973643"/>
              <a:ext cx="31978" cy="79363"/>
            </a:xfrm>
            <a:custGeom>
              <a:avLst/>
              <a:gdLst>
                <a:gd name="connsiteX0" fmla="*/ 8404 w 31978"/>
                <a:gd name="connsiteY0" fmla="*/ 79363 h 79363"/>
                <a:gd name="connsiteX1" fmla="*/ 6404 w 31978"/>
                <a:gd name="connsiteY1" fmla="*/ 79113 h 79363"/>
                <a:gd name="connsiteX2" fmla="*/ 236 w 31978"/>
                <a:gd name="connsiteY2" fmla="*/ 69028 h 79363"/>
                <a:gd name="connsiteX3" fmla="*/ 15406 w 31978"/>
                <a:gd name="connsiteY3" fmla="*/ 6431 h 79363"/>
                <a:gd name="connsiteX4" fmla="*/ 25575 w 31978"/>
                <a:gd name="connsiteY4" fmla="*/ 263 h 79363"/>
                <a:gd name="connsiteX5" fmla="*/ 31743 w 31978"/>
                <a:gd name="connsiteY5" fmla="*/ 10348 h 79363"/>
                <a:gd name="connsiteX6" fmla="*/ 16573 w 31978"/>
                <a:gd name="connsiteY6" fmla="*/ 72945 h 79363"/>
                <a:gd name="connsiteX7" fmla="*/ 8404 w 31978"/>
                <a:gd name="connsiteY7" fmla="*/ 79363 h 7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78" h="79363">
                  <a:moveTo>
                    <a:pt x="8404" y="79363"/>
                  </a:moveTo>
                  <a:cubicBezTo>
                    <a:pt x="7737" y="79363"/>
                    <a:pt x="7071" y="79280"/>
                    <a:pt x="6404" y="79113"/>
                  </a:cubicBezTo>
                  <a:cubicBezTo>
                    <a:pt x="1903" y="78030"/>
                    <a:pt x="-848" y="73529"/>
                    <a:pt x="236" y="69028"/>
                  </a:cubicBezTo>
                  <a:lnTo>
                    <a:pt x="15406" y="6431"/>
                  </a:lnTo>
                  <a:cubicBezTo>
                    <a:pt x="16490" y="1930"/>
                    <a:pt x="20990" y="-904"/>
                    <a:pt x="25575" y="263"/>
                  </a:cubicBezTo>
                  <a:cubicBezTo>
                    <a:pt x="30076" y="1346"/>
                    <a:pt x="32826" y="5847"/>
                    <a:pt x="31743" y="10348"/>
                  </a:cubicBezTo>
                  <a:lnTo>
                    <a:pt x="16573" y="72945"/>
                  </a:lnTo>
                  <a:cubicBezTo>
                    <a:pt x="15573" y="76779"/>
                    <a:pt x="12155" y="79363"/>
                    <a:pt x="8404" y="79363"/>
                  </a:cubicBezTo>
                  <a:close/>
                </a:path>
              </a:pathLst>
            </a:custGeom>
            <a:grpFill/>
            <a:ln w="8334" cap="flat">
              <a:noFill/>
              <a:prstDash val="solid"/>
              <a:miter/>
            </a:ln>
          </p:spPr>
          <p:txBody>
            <a:bodyPr rtlCol="0" anchor="ctr"/>
            <a:lstStyle/>
            <a:p>
              <a:endParaRPr lang="en-US"/>
            </a:p>
          </p:txBody>
        </p:sp>
        <p:sp>
          <p:nvSpPr>
            <p:cNvPr id="2057" name="Forma libre: forma 2056">
              <a:extLst>
                <a:ext uri="{FF2B5EF4-FFF2-40B4-BE49-F238E27FC236}">
                  <a16:creationId xmlns:a16="http://schemas.microsoft.com/office/drawing/2014/main" id="{8599713E-BA6A-4580-ABDC-CEA7439758AA}"/>
                </a:ext>
              </a:extLst>
            </p:cNvPr>
            <p:cNvSpPr/>
            <p:nvPr/>
          </p:nvSpPr>
          <p:spPr>
            <a:xfrm>
              <a:off x="8190778" y="3701857"/>
              <a:ext cx="204425" cy="351149"/>
            </a:xfrm>
            <a:custGeom>
              <a:avLst/>
              <a:gdLst>
                <a:gd name="connsiteX0" fmla="*/ 192546 w 204425"/>
                <a:gd name="connsiteY0" fmla="*/ 351149 h 351149"/>
                <a:gd name="connsiteX1" fmla="*/ 48682 w 204425"/>
                <a:gd name="connsiteY1" fmla="*/ 351149 h 351149"/>
                <a:gd name="connsiteX2" fmla="*/ 40514 w 204425"/>
                <a:gd name="connsiteY2" fmla="*/ 344648 h 351149"/>
                <a:gd name="connsiteX3" fmla="*/ 1672 w 204425"/>
                <a:gd name="connsiteY3" fmla="*/ 173361 h 351149"/>
                <a:gd name="connsiteX4" fmla="*/ 15592 w 204425"/>
                <a:gd name="connsiteY4" fmla="*/ 114682 h 351149"/>
                <a:gd name="connsiteX5" fmla="*/ 98943 w 204425"/>
                <a:gd name="connsiteY5" fmla="*/ 13577 h 351149"/>
                <a:gd name="connsiteX6" fmla="*/ 148537 w 204425"/>
                <a:gd name="connsiteY6" fmla="*/ 6742 h 351149"/>
                <a:gd name="connsiteX7" fmla="*/ 158956 w 204425"/>
                <a:gd name="connsiteY7" fmla="*/ 54752 h 351149"/>
                <a:gd name="connsiteX8" fmla="*/ 119948 w 204425"/>
                <a:gd name="connsiteY8" fmla="*/ 119933 h 351149"/>
                <a:gd name="connsiteX9" fmla="*/ 123198 w 204425"/>
                <a:gd name="connsiteY9" fmla="*/ 125101 h 351149"/>
                <a:gd name="connsiteX10" fmla="*/ 194547 w 204425"/>
                <a:gd name="connsiteY10" fmla="*/ 265298 h 351149"/>
                <a:gd name="connsiteX11" fmla="*/ 203882 w 204425"/>
                <a:gd name="connsiteY11" fmla="*/ 316392 h 351149"/>
                <a:gd name="connsiteX12" fmla="*/ 200882 w 204425"/>
                <a:gd name="connsiteY12" fmla="*/ 343731 h 351149"/>
                <a:gd name="connsiteX13" fmla="*/ 192546 w 204425"/>
                <a:gd name="connsiteY13" fmla="*/ 351149 h 351149"/>
                <a:gd name="connsiteX14" fmla="*/ 55350 w 204425"/>
                <a:gd name="connsiteY14" fmla="*/ 334396 h 351149"/>
                <a:gd name="connsiteX15" fmla="*/ 185045 w 204425"/>
                <a:gd name="connsiteY15" fmla="*/ 334396 h 351149"/>
                <a:gd name="connsiteX16" fmla="*/ 187212 w 204425"/>
                <a:gd name="connsiteY16" fmla="*/ 314475 h 351149"/>
                <a:gd name="connsiteX17" fmla="*/ 179627 w 204425"/>
                <a:gd name="connsiteY17" fmla="*/ 272799 h 351149"/>
                <a:gd name="connsiteX18" fmla="*/ 108278 w 204425"/>
                <a:gd name="connsiteY18" fmla="*/ 132602 h 351149"/>
                <a:gd name="connsiteX19" fmla="*/ 104444 w 204425"/>
                <a:gd name="connsiteY19" fmla="*/ 127685 h 351149"/>
                <a:gd name="connsiteX20" fmla="*/ 103861 w 204425"/>
                <a:gd name="connsiteY20" fmla="*/ 127185 h 351149"/>
                <a:gd name="connsiteX21" fmla="*/ 98193 w 204425"/>
                <a:gd name="connsiteY21" fmla="*/ 124267 h 351149"/>
                <a:gd name="connsiteX22" fmla="*/ 85107 w 204425"/>
                <a:gd name="connsiteY22" fmla="*/ 125767 h 351149"/>
                <a:gd name="connsiteX23" fmla="*/ 77438 w 204425"/>
                <a:gd name="connsiteY23" fmla="*/ 144938 h 351149"/>
                <a:gd name="connsiteX24" fmla="*/ 103694 w 204425"/>
                <a:gd name="connsiteY24" fmla="*/ 233124 h 351149"/>
                <a:gd name="connsiteX25" fmla="*/ 98026 w 204425"/>
                <a:gd name="connsiteY25" fmla="*/ 243543 h 351149"/>
                <a:gd name="connsiteX26" fmla="*/ 87607 w 204425"/>
                <a:gd name="connsiteY26" fmla="*/ 237875 h 351149"/>
                <a:gd name="connsiteX27" fmla="*/ 61352 w 204425"/>
                <a:gd name="connsiteY27" fmla="*/ 149689 h 351149"/>
                <a:gd name="connsiteX28" fmla="*/ 76772 w 204425"/>
                <a:gd name="connsiteY28" fmla="*/ 111181 h 351149"/>
                <a:gd name="connsiteX29" fmla="*/ 102944 w 204425"/>
                <a:gd name="connsiteY29" fmla="*/ 108097 h 351149"/>
                <a:gd name="connsiteX30" fmla="*/ 106611 w 204425"/>
                <a:gd name="connsiteY30" fmla="*/ 109431 h 351149"/>
                <a:gd name="connsiteX31" fmla="*/ 144453 w 204425"/>
                <a:gd name="connsiteY31" fmla="*/ 46167 h 351149"/>
                <a:gd name="connsiteX32" fmla="*/ 138785 w 204425"/>
                <a:gd name="connsiteY32" fmla="*/ 20328 h 351149"/>
                <a:gd name="connsiteX33" fmla="*/ 111946 w 204425"/>
                <a:gd name="connsiteY33" fmla="*/ 24079 h 351149"/>
                <a:gd name="connsiteX34" fmla="*/ 28511 w 204425"/>
                <a:gd name="connsiteY34" fmla="*/ 125351 h 351149"/>
                <a:gd name="connsiteX35" fmla="*/ 18009 w 204425"/>
                <a:gd name="connsiteY35" fmla="*/ 169694 h 351149"/>
                <a:gd name="connsiteX36" fmla="*/ 55350 w 204425"/>
                <a:gd name="connsiteY36" fmla="*/ 334396 h 3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4425" h="351149">
                  <a:moveTo>
                    <a:pt x="192546" y="351149"/>
                  </a:moveTo>
                  <a:lnTo>
                    <a:pt x="48682" y="351149"/>
                  </a:lnTo>
                  <a:cubicBezTo>
                    <a:pt x="44765" y="351149"/>
                    <a:pt x="41347" y="348399"/>
                    <a:pt x="40514" y="344648"/>
                  </a:cubicBezTo>
                  <a:lnTo>
                    <a:pt x="1672" y="173361"/>
                  </a:lnTo>
                  <a:cubicBezTo>
                    <a:pt x="-2996" y="152857"/>
                    <a:pt x="2256" y="130935"/>
                    <a:pt x="15592" y="114682"/>
                  </a:cubicBezTo>
                  <a:lnTo>
                    <a:pt x="98943" y="13577"/>
                  </a:lnTo>
                  <a:cubicBezTo>
                    <a:pt x="110946" y="-1426"/>
                    <a:pt x="132784" y="-4427"/>
                    <a:pt x="148537" y="6742"/>
                  </a:cubicBezTo>
                  <a:cubicBezTo>
                    <a:pt x="163957" y="17744"/>
                    <a:pt x="168458" y="38332"/>
                    <a:pt x="158956" y="54752"/>
                  </a:cubicBezTo>
                  <a:lnTo>
                    <a:pt x="119948" y="119933"/>
                  </a:lnTo>
                  <a:cubicBezTo>
                    <a:pt x="121198" y="121517"/>
                    <a:pt x="122281" y="123267"/>
                    <a:pt x="123198" y="125101"/>
                  </a:cubicBezTo>
                  <a:lnTo>
                    <a:pt x="194547" y="265298"/>
                  </a:lnTo>
                  <a:cubicBezTo>
                    <a:pt x="202632" y="281134"/>
                    <a:pt x="205799" y="298805"/>
                    <a:pt x="203882" y="316392"/>
                  </a:cubicBezTo>
                  <a:lnTo>
                    <a:pt x="200882" y="343731"/>
                  </a:lnTo>
                  <a:cubicBezTo>
                    <a:pt x="200465" y="347898"/>
                    <a:pt x="196881" y="351149"/>
                    <a:pt x="192546" y="351149"/>
                  </a:cubicBezTo>
                  <a:close/>
                  <a:moveTo>
                    <a:pt x="55350" y="334396"/>
                  </a:moveTo>
                  <a:lnTo>
                    <a:pt x="185045" y="334396"/>
                  </a:lnTo>
                  <a:lnTo>
                    <a:pt x="187212" y="314475"/>
                  </a:lnTo>
                  <a:cubicBezTo>
                    <a:pt x="188796" y="300138"/>
                    <a:pt x="186212" y="285719"/>
                    <a:pt x="179627" y="272799"/>
                  </a:cubicBezTo>
                  <a:lnTo>
                    <a:pt x="108278" y="132602"/>
                  </a:lnTo>
                  <a:cubicBezTo>
                    <a:pt x="107278" y="130685"/>
                    <a:pt x="106028" y="129018"/>
                    <a:pt x="104444" y="127685"/>
                  </a:cubicBezTo>
                  <a:cubicBezTo>
                    <a:pt x="104194" y="127518"/>
                    <a:pt x="104027" y="127351"/>
                    <a:pt x="103861" y="127185"/>
                  </a:cubicBezTo>
                  <a:cubicBezTo>
                    <a:pt x="102194" y="125851"/>
                    <a:pt x="100277" y="124851"/>
                    <a:pt x="98193" y="124267"/>
                  </a:cubicBezTo>
                  <a:cubicBezTo>
                    <a:pt x="93775" y="122934"/>
                    <a:pt x="89108" y="123517"/>
                    <a:pt x="85107" y="125767"/>
                  </a:cubicBezTo>
                  <a:cubicBezTo>
                    <a:pt x="78355" y="129602"/>
                    <a:pt x="75188" y="137520"/>
                    <a:pt x="77438" y="144938"/>
                  </a:cubicBezTo>
                  <a:lnTo>
                    <a:pt x="103694" y="233124"/>
                  </a:lnTo>
                  <a:cubicBezTo>
                    <a:pt x="105028" y="237542"/>
                    <a:pt x="102444" y="242209"/>
                    <a:pt x="98026" y="243543"/>
                  </a:cubicBezTo>
                  <a:cubicBezTo>
                    <a:pt x="93608" y="244876"/>
                    <a:pt x="88941" y="242376"/>
                    <a:pt x="87607" y="237875"/>
                  </a:cubicBezTo>
                  <a:lnTo>
                    <a:pt x="61352" y="149689"/>
                  </a:lnTo>
                  <a:cubicBezTo>
                    <a:pt x="56934" y="134770"/>
                    <a:pt x="63269" y="118933"/>
                    <a:pt x="76772" y="111181"/>
                  </a:cubicBezTo>
                  <a:cubicBezTo>
                    <a:pt x="84773" y="106597"/>
                    <a:pt x="94109" y="105513"/>
                    <a:pt x="102944" y="108097"/>
                  </a:cubicBezTo>
                  <a:cubicBezTo>
                    <a:pt x="104194" y="108514"/>
                    <a:pt x="105444" y="108931"/>
                    <a:pt x="106611" y="109431"/>
                  </a:cubicBezTo>
                  <a:lnTo>
                    <a:pt x="144453" y="46167"/>
                  </a:lnTo>
                  <a:cubicBezTo>
                    <a:pt x="149454" y="37415"/>
                    <a:pt x="147037" y="26330"/>
                    <a:pt x="138785" y="20328"/>
                  </a:cubicBezTo>
                  <a:cubicBezTo>
                    <a:pt x="130283" y="14244"/>
                    <a:pt x="118447" y="15911"/>
                    <a:pt x="111946" y="24079"/>
                  </a:cubicBezTo>
                  <a:lnTo>
                    <a:pt x="28511" y="125351"/>
                  </a:lnTo>
                  <a:cubicBezTo>
                    <a:pt x="18426" y="137603"/>
                    <a:pt x="14508" y="154190"/>
                    <a:pt x="18009" y="169694"/>
                  </a:cubicBezTo>
                  <a:lnTo>
                    <a:pt x="55350" y="334396"/>
                  </a:lnTo>
                  <a:close/>
                </a:path>
              </a:pathLst>
            </a:custGeom>
            <a:grpFill/>
            <a:ln w="8334" cap="flat">
              <a:noFill/>
              <a:prstDash val="solid"/>
              <a:miter/>
            </a:ln>
          </p:spPr>
          <p:txBody>
            <a:bodyPr rtlCol="0" anchor="ctr"/>
            <a:lstStyle/>
            <a:p>
              <a:endParaRPr lang="en-US"/>
            </a:p>
          </p:txBody>
        </p:sp>
        <p:sp>
          <p:nvSpPr>
            <p:cNvPr id="2058" name="Forma libre: forma 2057">
              <a:extLst>
                <a:ext uri="{FF2B5EF4-FFF2-40B4-BE49-F238E27FC236}">
                  <a16:creationId xmlns:a16="http://schemas.microsoft.com/office/drawing/2014/main" id="{C1B7A9ED-2BCB-433A-A3FB-23C369598B3B}"/>
                </a:ext>
              </a:extLst>
            </p:cNvPr>
            <p:cNvSpPr/>
            <p:nvPr/>
          </p:nvSpPr>
          <p:spPr>
            <a:xfrm>
              <a:off x="8211454" y="4036253"/>
              <a:ext cx="208794" cy="123860"/>
            </a:xfrm>
            <a:custGeom>
              <a:avLst/>
              <a:gdLst>
                <a:gd name="connsiteX0" fmla="*/ 180455 w 208794"/>
                <a:gd name="connsiteY0" fmla="*/ 123860 h 123860"/>
                <a:gd name="connsiteX1" fmla="*/ 28339 w 208794"/>
                <a:gd name="connsiteY1" fmla="*/ 123860 h 123860"/>
                <a:gd name="connsiteX2" fmla="*/ 0 w 208794"/>
                <a:gd name="connsiteY2" fmla="*/ 95521 h 123860"/>
                <a:gd name="connsiteX3" fmla="*/ 0 w 208794"/>
                <a:gd name="connsiteY3" fmla="*/ 28339 h 123860"/>
                <a:gd name="connsiteX4" fmla="*/ 28339 w 208794"/>
                <a:gd name="connsiteY4" fmla="*/ 0 h 123860"/>
                <a:gd name="connsiteX5" fmla="*/ 180455 w 208794"/>
                <a:gd name="connsiteY5" fmla="*/ 0 h 123860"/>
                <a:gd name="connsiteX6" fmla="*/ 208795 w 208794"/>
                <a:gd name="connsiteY6" fmla="*/ 28339 h 123860"/>
                <a:gd name="connsiteX7" fmla="*/ 208795 w 208794"/>
                <a:gd name="connsiteY7" fmla="*/ 95521 h 123860"/>
                <a:gd name="connsiteX8" fmla="*/ 180455 w 208794"/>
                <a:gd name="connsiteY8" fmla="*/ 123860 h 123860"/>
                <a:gd name="connsiteX9" fmla="*/ 28339 w 208794"/>
                <a:gd name="connsiteY9" fmla="*/ 16754 h 123860"/>
                <a:gd name="connsiteX10" fmla="*/ 16754 w 208794"/>
                <a:gd name="connsiteY10" fmla="*/ 28339 h 123860"/>
                <a:gd name="connsiteX11" fmla="*/ 16754 w 208794"/>
                <a:gd name="connsiteY11" fmla="*/ 95521 h 123860"/>
                <a:gd name="connsiteX12" fmla="*/ 28339 w 208794"/>
                <a:gd name="connsiteY12" fmla="*/ 107106 h 123860"/>
                <a:gd name="connsiteX13" fmla="*/ 180455 w 208794"/>
                <a:gd name="connsiteY13" fmla="*/ 107106 h 123860"/>
                <a:gd name="connsiteX14" fmla="*/ 192041 w 208794"/>
                <a:gd name="connsiteY14" fmla="*/ 95521 h 123860"/>
                <a:gd name="connsiteX15" fmla="*/ 192041 w 208794"/>
                <a:gd name="connsiteY15" fmla="*/ 28339 h 123860"/>
                <a:gd name="connsiteX16" fmla="*/ 180455 w 208794"/>
                <a:gd name="connsiteY16" fmla="*/ 16754 h 123860"/>
                <a:gd name="connsiteX17" fmla="*/ 28339 w 208794"/>
                <a:gd name="connsiteY17" fmla="*/ 16754 h 1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8794" h="123860">
                  <a:moveTo>
                    <a:pt x="180455" y="123860"/>
                  </a:moveTo>
                  <a:lnTo>
                    <a:pt x="28339" y="123860"/>
                  </a:lnTo>
                  <a:cubicBezTo>
                    <a:pt x="12753" y="123860"/>
                    <a:pt x="0" y="111191"/>
                    <a:pt x="0" y="95521"/>
                  </a:cubicBezTo>
                  <a:lnTo>
                    <a:pt x="0" y="28339"/>
                  </a:lnTo>
                  <a:cubicBezTo>
                    <a:pt x="0" y="12753"/>
                    <a:pt x="12753" y="0"/>
                    <a:pt x="28339" y="0"/>
                  </a:cubicBezTo>
                  <a:lnTo>
                    <a:pt x="180455" y="0"/>
                  </a:lnTo>
                  <a:cubicBezTo>
                    <a:pt x="196042" y="0"/>
                    <a:pt x="208795" y="12753"/>
                    <a:pt x="208795" y="28339"/>
                  </a:cubicBezTo>
                  <a:lnTo>
                    <a:pt x="208795" y="95521"/>
                  </a:lnTo>
                  <a:cubicBezTo>
                    <a:pt x="208795" y="111107"/>
                    <a:pt x="196042" y="123860"/>
                    <a:pt x="180455" y="123860"/>
                  </a:cubicBezTo>
                  <a:close/>
                  <a:moveTo>
                    <a:pt x="28339" y="16754"/>
                  </a:moveTo>
                  <a:cubicBezTo>
                    <a:pt x="22005" y="16754"/>
                    <a:pt x="16754" y="21921"/>
                    <a:pt x="16754" y="28339"/>
                  </a:cubicBezTo>
                  <a:lnTo>
                    <a:pt x="16754" y="95521"/>
                  </a:lnTo>
                  <a:cubicBezTo>
                    <a:pt x="16754" y="101855"/>
                    <a:pt x="21921" y="107106"/>
                    <a:pt x="28339" y="107106"/>
                  </a:cubicBezTo>
                  <a:lnTo>
                    <a:pt x="180455" y="107106"/>
                  </a:lnTo>
                  <a:cubicBezTo>
                    <a:pt x="186790" y="107106"/>
                    <a:pt x="192041" y="101939"/>
                    <a:pt x="192041" y="95521"/>
                  </a:cubicBezTo>
                  <a:lnTo>
                    <a:pt x="192041" y="28339"/>
                  </a:lnTo>
                  <a:cubicBezTo>
                    <a:pt x="192041" y="21921"/>
                    <a:pt x="186873" y="16754"/>
                    <a:pt x="180455" y="16754"/>
                  </a:cubicBezTo>
                  <a:lnTo>
                    <a:pt x="28339" y="16754"/>
                  </a:lnTo>
                  <a:close/>
                </a:path>
              </a:pathLst>
            </a:custGeom>
            <a:grpFill/>
            <a:ln w="8334" cap="flat">
              <a:noFill/>
              <a:prstDash val="solid"/>
              <a:miter/>
            </a:ln>
          </p:spPr>
          <p:txBody>
            <a:bodyPr rtlCol="0" anchor="ctr"/>
            <a:lstStyle/>
            <a:p>
              <a:endParaRPr lang="en-US"/>
            </a:p>
          </p:txBody>
        </p:sp>
        <p:sp>
          <p:nvSpPr>
            <p:cNvPr id="2059" name="Forma libre: forma 2058">
              <a:extLst>
                <a:ext uri="{FF2B5EF4-FFF2-40B4-BE49-F238E27FC236}">
                  <a16:creationId xmlns:a16="http://schemas.microsoft.com/office/drawing/2014/main" id="{9A2E42FA-2BC4-4D25-99C9-463ED31D7C33}"/>
                </a:ext>
              </a:extLst>
            </p:cNvPr>
            <p:cNvSpPr/>
            <p:nvPr/>
          </p:nvSpPr>
          <p:spPr>
            <a:xfrm>
              <a:off x="8211454" y="4111853"/>
              <a:ext cx="75182" cy="16836"/>
            </a:xfrm>
            <a:custGeom>
              <a:avLst/>
              <a:gdLst>
                <a:gd name="connsiteX0" fmla="*/ 66764 w 75182"/>
                <a:gd name="connsiteY0" fmla="*/ 16837 h 16836"/>
                <a:gd name="connsiteX1" fmla="*/ 8419 w 75182"/>
                <a:gd name="connsiteY1" fmla="*/ 16837 h 16836"/>
                <a:gd name="connsiteX2" fmla="*/ 0 w 75182"/>
                <a:gd name="connsiteY2" fmla="*/ 8419 h 16836"/>
                <a:gd name="connsiteX3" fmla="*/ 8419 w 75182"/>
                <a:gd name="connsiteY3" fmla="*/ 0 h 16836"/>
                <a:gd name="connsiteX4" fmla="*/ 66764 w 75182"/>
                <a:gd name="connsiteY4" fmla="*/ 0 h 16836"/>
                <a:gd name="connsiteX5" fmla="*/ 75183 w 75182"/>
                <a:gd name="connsiteY5" fmla="*/ 8419 h 16836"/>
                <a:gd name="connsiteX6" fmla="*/ 66764 w 75182"/>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182" h="16836">
                  <a:moveTo>
                    <a:pt x="66764" y="16837"/>
                  </a:moveTo>
                  <a:lnTo>
                    <a:pt x="8419" y="16837"/>
                  </a:lnTo>
                  <a:cubicBezTo>
                    <a:pt x="3751" y="16837"/>
                    <a:pt x="0" y="13086"/>
                    <a:pt x="0" y="8419"/>
                  </a:cubicBezTo>
                  <a:cubicBezTo>
                    <a:pt x="0" y="3751"/>
                    <a:pt x="3751" y="0"/>
                    <a:pt x="8419" y="0"/>
                  </a:cubicBezTo>
                  <a:lnTo>
                    <a:pt x="66764" y="0"/>
                  </a:lnTo>
                  <a:cubicBezTo>
                    <a:pt x="71432" y="0"/>
                    <a:pt x="75183" y="3751"/>
                    <a:pt x="75183" y="8419"/>
                  </a:cubicBezTo>
                  <a:cubicBezTo>
                    <a:pt x="75183" y="13086"/>
                    <a:pt x="71432" y="16837"/>
                    <a:pt x="66764" y="16837"/>
                  </a:cubicBezTo>
                  <a:close/>
                </a:path>
              </a:pathLst>
            </a:custGeom>
            <a:grpFill/>
            <a:ln w="8334" cap="flat">
              <a:noFill/>
              <a:prstDash val="solid"/>
              <a:miter/>
            </a:ln>
          </p:spPr>
          <p:txBody>
            <a:bodyPr rtlCol="0" anchor="ctr"/>
            <a:lstStyle/>
            <a:p>
              <a:endParaRPr lang="en-US"/>
            </a:p>
          </p:txBody>
        </p:sp>
        <p:sp>
          <p:nvSpPr>
            <p:cNvPr id="2060" name="Forma libre: forma 2059">
              <a:extLst>
                <a:ext uri="{FF2B5EF4-FFF2-40B4-BE49-F238E27FC236}">
                  <a16:creationId xmlns:a16="http://schemas.microsoft.com/office/drawing/2014/main" id="{8517F7D0-B788-4311-BAC1-9EFCCA8618D9}"/>
                </a:ext>
              </a:extLst>
            </p:cNvPr>
            <p:cNvSpPr/>
            <p:nvPr/>
          </p:nvSpPr>
          <p:spPr>
            <a:xfrm>
              <a:off x="8211371" y="4074261"/>
              <a:ext cx="109523" cy="16837"/>
            </a:xfrm>
            <a:custGeom>
              <a:avLst/>
              <a:gdLst>
                <a:gd name="connsiteX0" fmla="*/ 101105 w 109523"/>
                <a:gd name="connsiteY0" fmla="*/ 16837 h 16837"/>
                <a:gd name="connsiteX1" fmla="*/ 8418 w 109523"/>
                <a:gd name="connsiteY1" fmla="*/ 16837 h 16837"/>
                <a:gd name="connsiteX2" fmla="*/ 0 w 109523"/>
                <a:gd name="connsiteY2" fmla="*/ 8419 h 16837"/>
                <a:gd name="connsiteX3" fmla="*/ 8418 w 109523"/>
                <a:gd name="connsiteY3" fmla="*/ 0 h 16837"/>
                <a:gd name="connsiteX4" fmla="*/ 101105 w 109523"/>
                <a:gd name="connsiteY4" fmla="*/ 0 h 16837"/>
                <a:gd name="connsiteX5" fmla="*/ 109524 w 109523"/>
                <a:gd name="connsiteY5" fmla="*/ 8419 h 16837"/>
                <a:gd name="connsiteX6" fmla="*/ 101105 w 109523"/>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23" h="16837">
                  <a:moveTo>
                    <a:pt x="101105" y="16837"/>
                  </a:moveTo>
                  <a:lnTo>
                    <a:pt x="8418" y="16837"/>
                  </a:lnTo>
                  <a:cubicBezTo>
                    <a:pt x="3751" y="16837"/>
                    <a:pt x="0" y="13086"/>
                    <a:pt x="0" y="8419"/>
                  </a:cubicBezTo>
                  <a:cubicBezTo>
                    <a:pt x="0" y="3751"/>
                    <a:pt x="3751" y="0"/>
                    <a:pt x="8418" y="0"/>
                  </a:cubicBezTo>
                  <a:lnTo>
                    <a:pt x="101105" y="0"/>
                  </a:lnTo>
                  <a:cubicBezTo>
                    <a:pt x="105773" y="0"/>
                    <a:pt x="109524" y="3751"/>
                    <a:pt x="109524" y="8419"/>
                  </a:cubicBezTo>
                  <a:cubicBezTo>
                    <a:pt x="109524" y="13086"/>
                    <a:pt x="105773" y="16837"/>
                    <a:pt x="101105" y="16837"/>
                  </a:cubicBezTo>
                  <a:close/>
                </a:path>
              </a:pathLst>
            </a:custGeom>
            <a:grpFill/>
            <a:ln w="8334" cap="flat">
              <a:noFill/>
              <a:prstDash val="solid"/>
              <a:miter/>
            </a:ln>
          </p:spPr>
          <p:txBody>
            <a:bodyPr rtlCol="0" anchor="ctr"/>
            <a:lstStyle/>
            <a:p>
              <a:endParaRPr lang="en-US"/>
            </a:p>
          </p:txBody>
        </p:sp>
        <p:sp>
          <p:nvSpPr>
            <p:cNvPr id="2061" name="Forma libre: forma 2060">
              <a:extLst>
                <a:ext uri="{FF2B5EF4-FFF2-40B4-BE49-F238E27FC236}">
                  <a16:creationId xmlns:a16="http://schemas.microsoft.com/office/drawing/2014/main" id="{50F7397F-F04B-4E9F-95A2-EDB05C4A3D4C}"/>
                </a:ext>
              </a:extLst>
            </p:cNvPr>
            <p:cNvSpPr/>
            <p:nvPr/>
          </p:nvSpPr>
          <p:spPr>
            <a:xfrm>
              <a:off x="8247060" y="3973671"/>
              <a:ext cx="31978" cy="79336"/>
            </a:xfrm>
            <a:custGeom>
              <a:avLst/>
              <a:gdLst>
                <a:gd name="connsiteX0" fmla="*/ 23574 w 31978"/>
                <a:gd name="connsiteY0" fmla="*/ 79336 h 79336"/>
                <a:gd name="connsiteX1" fmla="*/ 15406 w 31978"/>
                <a:gd name="connsiteY1" fmla="*/ 72918 h 79336"/>
                <a:gd name="connsiteX2" fmla="*/ 236 w 31978"/>
                <a:gd name="connsiteY2" fmla="*/ 10321 h 79336"/>
                <a:gd name="connsiteX3" fmla="*/ 6404 w 31978"/>
                <a:gd name="connsiteY3" fmla="*/ 236 h 79336"/>
                <a:gd name="connsiteX4" fmla="*/ 16573 w 31978"/>
                <a:gd name="connsiteY4" fmla="*/ 6404 h 79336"/>
                <a:gd name="connsiteX5" fmla="*/ 31743 w 31978"/>
                <a:gd name="connsiteY5" fmla="*/ 69001 h 79336"/>
                <a:gd name="connsiteX6" fmla="*/ 25575 w 31978"/>
                <a:gd name="connsiteY6" fmla="*/ 79086 h 79336"/>
                <a:gd name="connsiteX7" fmla="*/ 23574 w 31978"/>
                <a:gd name="connsiteY7" fmla="*/ 79336 h 7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78" h="79336">
                  <a:moveTo>
                    <a:pt x="23574" y="79336"/>
                  </a:moveTo>
                  <a:cubicBezTo>
                    <a:pt x="19824" y="79336"/>
                    <a:pt x="16323" y="76752"/>
                    <a:pt x="15406" y="72918"/>
                  </a:cubicBezTo>
                  <a:lnTo>
                    <a:pt x="236" y="10321"/>
                  </a:lnTo>
                  <a:cubicBezTo>
                    <a:pt x="-848" y="5820"/>
                    <a:pt x="1903" y="1319"/>
                    <a:pt x="6404" y="236"/>
                  </a:cubicBezTo>
                  <a:cubicBezTo>
                    <a:pt x="10905" y="-848"/>
                    <a:pt x="15406" y="1903"/>
                    <a:pt x="16573" y="6404"/>
                  </a:cubicBezTo>
                  <a:lnTo>
                    <a:pt x="31743" y="69001"/>
                  </a:lnTo>
                  <a:cubicBezTo>
                    <a:pt x="32826" y="73501"/>
                    <a:pt x="30076" y="78003"/>
                    <a:pt x="25575" y="79086"/>
                  </a:cubicBezTo>
                  <a:cubicBezTo>
                    <a:pt x="24908" y="79253"/>
                    <a:pt x="24241" y="79336"/>
                    <a:pt x="23574" y="79336"/>
                  </a:cubicBezTo>
                  <a:close/>
                </a:path>
              </a:pathLst>
            </a:custGeom>
            <a:grpFill/>
            <a:ln w="8334" cap="flat">
              <a:noFill/>
              <a:prstDash val="solid"/>
              <a:miter/>
            </a:ln>
          </p:spPr>
          <p:txBody>
            <a:bodyPr rtlCol="0" anchor="ctr"/>
            <a:lstStyle/>
            <a:p>
              <a:endParaRPr lang="en-US"/>
            </a:p>
          </p:txBody>
        </p:sp>
      </p:grpSp>
      <p:grpSp>
        <p:nvGrpSpPr>
          <p:cNvPr id="2062" name="Gráfico 5">
            <a:extLst>
              <a:ext uri="{FF2B5EF4-FFF2-40B4-BE49-F238E27FC236}">
                <a16:creationId xmlns:a16="http://schemas.microsoft.com/office/drawing/2014/main" id="{F21B54A8-3A87-4F93-BBD5-2CE0A81BCA94}"/>
              </a:ext>
            </a:extLst>
          </p:cNvPr>
          <p:cNvGrpSpPr/>
          <p:nvPr/>
        </p:nvGrpSpPr>
        <p:grpSpPr>
          <a:xfrm>
            <a:off x="9514068" y="3098135"/>
            <a:ext cx="534948" cy="389917"/>
            <a:chOff x="9514068" y="3098135"/>
            <a:chExt cx="534948" cy="389917"/>
          </a:xfrm>
          <a:solidFill>
            <a:srgbClr val="000000"/>
          </a:solidFill>
        </p:grpSpPr>
        <p:sp>
          <p:nvSpPr>
            <p:cNvPr id="2063" name="Forma libre: forma 2062">
              <a:extLst>
                <a:ext uri="{FF2B5EF4-FFF2-40B4-BE49-F238E27FC236}">
                  <a16:creationId xmlns:a16="http://schemas.microsoft.com/office/drawing/2014/main" id="{52CC0589-70C9-4F99-895A-903E9457723B}"/>
                </a:ext>
              </a:extLst>
            </p:cNvPr>
            <p:cNvSpPr/>
            <p:nvPr/>
          </p:nvSpPr>
          <p:spPr>
            <a:xfrm>
              <a:off x="9712443" y="3218661"/>
              <a:ext cx="138196" cy="229132"/>
            </a:xfrm>
            <a:custGeom>
              <a:avLst/>
              <a:gdLst>
                <a:gd name="connsiteX0" fmla="*/ 69098 w 138196"/>
                <a:gd name="connsiteY0" fmla="*/ 229133 h 229132"/>
                <a:gd name="connsiteX1" fmla="*/ 49094 w 138196"/>
                <a:gd name="connsiteY1" fmla="*/ 213212 h 229132"/>
                <a:gd name="connsiteX2" fmla="*/ 31924 w 138196"/>
                <a:gd name="connsiteY2" fmla="*/ 213212 h 229132"/>
                <a:gd name="connsiteX3" fmla="*/ 0 w 138196"/>
                <a:gd name="connsiteY3" fmla="*/ 181289 h 229132"/>
                <a:gd name="connsiteX4" fmla="*/ 0 w 138196"/>
                <a:gd name="connsiteY4" fmla="*/ 163202 h 229132"/>
                <a:gd name="connsiteX5" fmla="*/ 20504 w 138196"/>
                <a:gd name="connsiteY5" fmla="*/ 142697 h 229132"/>
                <a:gd name="connsiteX6" fmla="*/ 41009 w 138196"/>
                <a:gd name="connsiteY6" fmla="*/ 163202 h 229132"/>
                <a:gd name="connsiteX7" fmla="*/ 41009 w 138196"/>
                <a:gd name="connsiteY7" fmla="*/ 172287 h 229132"/>
                <a:gd name="connsiteX8" fmla="*/ 97188 w 138196"/>
                <a:gd name="connsiteY8" fmla="*/ 172287 h 229132"/>
                <a:gd name="connsiteX9" fmla="*/ 97188 w 138196"/>
                <a:gd name="connsiteY9" fmla="*/ 135112 h 229132"/>
                <a:gd name="connsiteX10" fmla="*/ 31924 w 138196"/>
                <a:gd name="connsiteY10" fmla="*/ 135112 h 229132"/>
                <a:gd name="connsiteX11" fmla="*/ 0 w 138196"/>
                <a:gd name="connsiteY11" fmla="*/ 103189 h 229132"/>
                <a:gd name="connsiteX12" fmla="*/ 0 w 138196"/>
                <a:gd name="connsiteY12" fmla="*/ 47927 h 229132"/>
                <a:gd name="connsiteX13" fmla="*/ 31924 w 138196"/>
                <a:gd name="connsiteY13" fmla="*/ 16003 h 229132"/>
                <a:gd name="connsiteX14" fmla="*/ 49094 w 138196"/>
                <a:gd name="connsiteY14" fmla="*/ 16003 h 229132"/>
                <a:gd name="connsiteX15" fmla="*/ 69098 w 138196"/>
                <a:gd name="connsiteY15" fmla="*/ 0 h 229132"/>
                <a:gd name="connsiteX16" fmla="*/ 89102 w 138196"/>
                <a:gd name="connsiteY16" fmla="*/ 16003 h 229132"/>
                <a:gd name="connsiteX17" fmla="*/ 106273 w 138196"/>
                <a:gd name="connsiteY17" fmla="*/ 16003 h 229132"/>
                <a:gd name="connsiteX18" fmla="*/ 138196 w 138196"/>
                <a:gd name="connsiteY18" fmla="*/ 47927 h 229132"/>
                <a:gd name="connsiteX19" fmla="*/ 138196 w 138196"/>
                <a:gd name="connsiteY19" fmla="*/ 66014 h 229132"/>
                <a:gd name="connsiteX20" fmla="*/ 117692 w 138196"/>
                <a:gd name="connsiteY20" fmla="*/ 86519 h 229132"/>
                <a:gd name="connsiteX21" fmla="*/ 97188 w 138196"/>
                <a:gd name="connsiteY21" fmla="*/ 66014 h 229132"/>
                <a:gd name="connsiteX22" fmla="*/ 97188 w 138196"/>
                <a:gd name="connsiteY22" fmla="*/ 56929 h 229132"/>
                <a:gd name="connsiteX23" fmla="*/ 41009 w 138196"/>
                <a:gd name="connsiteY23" fmla="*/ 56929 h 229132"/>
                <a:gd name="connsiteX24" fmla="*/ 41009 w 138196"/>
                <a:gd name="connsiteY24" fmla="*/ 94104 h 229132"/>
                <a:gd name="connsiteX25" fmla="*/ 106273 w 138196"/>
                <a:gd name="connsiteY25" fmla="*/ 94104 h 229132"/>
                <a:gd name="connsiteX26" fmla="*/ 138196 w 138196"/>
                <a:gd name="connsiteY26" fmla="*/ 126027 h 229132"/>
                <a:gd name="connsiteX27" fmla="*/ 138196 w 138196"/>
                <a:gd name="connsiteY27" fmla="*/ 181289 h 229132"/>
                <a:gd name="connsiteX28" fmla="*/ 106273 w 138196"/>
                <a:gd name="connsiteY28" fmla="*/ 213212 h 229132"/>
                <a:gd name="connsiteX29" fmla="*/ 89102 w 138196"/>
                <a:gd name="connsiteY29" fmla="*/ 213212 h 229132"/>
                <a:gd name="connsiteX30" fmla="*/ 69098 w 138196"/>
                <a:gd name="connsiteY30" fmla="*/ 229133 h 229132"/>
                <a:gd name="connsiteX31" fmla="*/ 20504 w 138196"/>
                <a:gd name="connsiteY31" fmla="*/ 159368 h 229132"/>
                <a:gd name="connsiteX32" fmla="*/ 16754 w 138196"/>
                <a:gd name="connsiteY32" fmla="*/ 163118 h 229132"/>
                <a:gd name="connsiteX33" fmla="*/ 16754 w 138196"/>
                <a:gd name="connsiteY33" fmla="*/ 181206 h 229132"/>
                <a:gd name="connsiteX34" fmla="*/ 31924 w 138196"/>
                <a:gd name="connsiteY34" fmla="*/ 196375 h 229132"/>
                <a:gd name="connsiteX35" fmla="*/ 57012 w 138196"/>
                <a:gd name="connsiteY35" fmla="*/ 196375 h 229132"/>
                <a:gd name="connsiteX36" fmla="*/ 65431 w 138196"/>
                <a:gd name="connsiteY36" fmla="*/ 204794 h 229132"/>
                <a:gd name="connsiteX37" fmla="*/ 65431 w 138196"/>
                <a:gd name="connsiteY37" fmla="*/ 208628 h 229132"/>
                <a:gd name="connsiteX38" fmla="*/ 69182 w 138196"/>
                <a:gd name="connsiteY38" fmla="*/ 212379 h 229132"/>
                <a:gd name="connsiteX39" fmla="*/ 72932 w 138196"/>
                <a:gd name="connsiteY39" fmla="*/ 208628 h 229132"/>
                <a:gd name="connsiteX40" fmla="*/ 72932 w 138196"/>
                <a:gd name="connsiteY40" fmla="*/ 204794 h 229132"/>
                <a:gd name="connsiteX41" fmla="*/ 81351 w 138196"/>
                <a:gd name="connsiteY41" fmla="*/ 196375 h 229132"/>
                <a:gd name="connsiteX42" fmla="*/ 106439 w 138196"/>
                <a:gd name="connsiteY42" fmla="*/ 196375 h 229132"/>
                <a:gd name="connsiteX43" fmla="*/ 121609 w 138196"/>
                <a:gd name="connsiteY43" fmla="*/ 181206 h 229132"/>
                <a:gd name="connsiteX44" fmla="*/ 121609 w 138196"/>
                <a:gd name="connsiteY44" fmla="*/ 125944 h 229132"/>
                <a:gd name="connsiteX45" fmla="*/ 106439 w 138196"/>
                <a:gd name="connsiteY45" fmla="*/ 110774 h 229132"/>
                <a:gd name="connsiteX46" fmla="*/ 32757 w 138196"/>
                <a:gd name="connsiteY46" fmla="*/ 110774 h 229132"/>
                <a:gd name="connsiteX47" fmla="*/ 24339 w 138196"/>
                <a:gd name="connsiteY47" fmla="*/ 102355 h 229132"/>
                <a:gd name="connsiteX48" fmla="*/ 24339 w 138196"/>
                <a:gd name="connsiteY48" fmla="*/ 48427 h 229132"/>
                <a:gd name="connsiteX49" fmla="*/ 32757 w 138196"/>
                <a:gd name="connsiteY49" fmla="*/ 40009 h 229132"/>
                <a:gd name="connsiteX50" fmla="*/ 105773 w 138196"/>
                <a:gd name="connsiteY50" fmla="*/ 40009 h 229132"/>
                <a:gd name="connsiteX51" fmla="*/ 114191 w 138196"/>
                <a:gd name="connsiteY51" fmla="*/ 48427 h 229132"/>
                <a:gd name="connsiteX52" fmla="*/ 114191 w 138196"/>
                <a:gd name="connsiteY52" fmla="*/ 65848 h 229132"/>
                <a:gd name="connsiteX53" fmla="*/ 117942 w 138196"/>
                <a:gd name="connsiteY53" fmla="*/ 69598 h 229132"/>
                <a:gd name="connsiteX54" fmla="*/ 121693 w 138196"/>
                <a:gd name="connsiteY54" fmla="*/ 65848 h 229132"/>
                <a:gd name="connsiteX55" fmla="*/ 121693 w 138196"/>
                <a:gd name="connsiteY55" fmla="*/ 47760 h 229132"/>
                <a:gd name="connsiteX56" fmla="*/ 106523 w 138196"/>
                <a:gd name="connsiteY56" fmla="*/ 32590 h 229132"/>
                <a:gd name="connsiteX57" fmla="*/ 81434 w 138196"/>
                <a:gd name="connsiteY57" fmla="*/ 32590 h 229132"/>
                <a:gd name="connsiteX58" fmla="*/ 73016 w 138196"/>
                <a:gd name="connsiteY58" fmla="*/ 24172 h 229132"/>
                <a:gd name="connsiteX59" fmla="*/ 73016 w 138196"/>
                <a:gd name="connsiteY59" fmla="*/ 20338 h 229132"/>
                <a:gd name="connsiteX60" fmla="*/ 69265 w 138196"/>
                <a:gd name="connsiteY60" fmla="*/ 16587 h 229132"/>
                <a:gd name="connsiteX61" fmla="*/ 65514 w 138196"/>
                <a:gd name="connsiteY61" fmla="*/ 20338 h 229132"/>
                <a:gd name="connsiteX62" fmla="*/ 65514 w 138196"/>
                <a:gd name="connsiteY62" fmla="*/ 24172 h 229132"/>
                <a:gd name="connsiteX63" fmla="*/ 57096 w 138196"/>
                <a:gd name="connsiteY63" fmla="*/ 32590 h 229132"/>
                <a:gd name="connsiteX64" fmla="*/ 32007 w 138196"/>
                <a:gd name="connsiteY64" fmla="*/ 32590 h 229132"/>
                <a:gd name="connsiteX65" fmla="*/ 16837 w 138196"/>
                <a:gd name="connsiteY65" fmla="*/ 47760 h 229132"/>
                <a:gd name="connsiteX66" fmla="*/ 16837 w 138196"/>
                <a:gd name="connsiteY66" fmla="*/ 103022 h 229132"/>
                <a:gd name="connsiteX67" fmla="*/ 32007 w 138196"/>
                <a:gd name="connsiteY67" fmla="*/ 118192 h 229132"/>
                <a:gd name="connsiteX68" fmla="*/ 105689 w 138196"/>
                <a:gd name="connsiteY68" fmla="*/ 118192 h 229132"/>
                <a:gd name="connsiteX69" fmla="*/ 114108 w 138196"/>
                <a:gd name="connsiteY69" fmla="*/ 126611 h 229132"/>
                <a:gd name="connsiteX70" fmla="*/ 114108 w 138196"/>
                <a:gd name="connsiteY70" fmla="*/ 180539 h 229132"/>
                <a:gd name="connsiteX71" fmla="*/ 105689 w 138196"/>
                <a:gd name="connsiteY71" fmla="*/ 188957 h 229132"/>
                <a:gd name="connsiteX72" fmla="*/ 32674 w 138196"/>
                <a:gd name="connsiteY72" fmla="*/ 188957 h 229132"/>
                <a:gd name="connsiteX73" fmla="*/ 24255 w 138196"/>
                <a:gd name="connsiteY73" fmla="*/ 180539 h 229132"/>
                <a:gd name="connsiteX74" fmla="*/ 24255 w 138196"/>
                <a:gd name="connsiteY74" fmla="*/ 163118 h 229132"/>
                <a:gd name="connsiteX75" fmla="*/ 20504 w 138196"/>
                <a:gd name="connsiteY75" fmla="*/ 159368 h 229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8196" h="229132">
                  <a:moveTo>
                    <a:pt x="69098" y="229133"/>
                  </a:moveTo>
                  <a:cubicBezTo>
                    <a:pt x="59346" y="229133"/>
                    <a:pt x="51178" y="222298"/>
                    <a:pt x="49094" y="213212"/>
                  </a:cubicBezTo>
                  <a:lnTo>
                    <a:pt x="31924" y="213212"/>
                  </a:lnTo>
                  <a:cubicBezTo>
                    <a:pt x="14336" y="213212"/>
                    <a:pt x="0" y="198876"/>
                    <a:pt x="0" y="181289"/>
                  </a:cubicBezTo>
                  <a:lnTo>
                    <a:pt x="0" y="163202"/>
                  </a:lnTo>
                  <a:cubicBezTo>
                    <a:pt x="0" y="151866"/>
                    <a:pt x="9169" y="142697"/>
                    <a:pt x="20504" y="142697"/>
                  </a:cubicBezTo>
                  <a:cubicBezTo>
                    <a:pt x="31840" y="142697"/>
                    <a:pt x="41009" y="151866"/>
                    <a:pt x="41009" y="163202"/>
                  </a:cubicBezTo>
                  <a:lnTo>
                    <a:pt x="41009" y="172287"/>
                  </a:lnTo>
                  <a:lnTo>
                    <a:pt x="97188" y="172287"/>
                  </a:lnTo>
                  <a:lnTo>
                    <a:pt x="97188" y="135112"/>
                  </a:lnTo>
                  <a:lnTo>
                    <a:pt x="31924" y="135112"/>
                  </a:lnTo>
                  <a:cubicBezTo>
                    <a:pt x="14336" y="135112"/>
                    <a:pt x="0" y="120776"/>
                    <a:pt x="0" y="103189"/>
                  </a:cubicBezTo>
                  <a:lnTo>
                    <a:pt x="0" y="47927"/>
                  </a:lnTo>
                  <a:cubicBezTo>
                    <a:pt x="0" y="30340"/>
                    <a:pt x="14336" y="16003"/>
                    <a:pt x="31924" y="16003"/>
                  </a:cubicBezTo>
                  <a:lnTo>
                    <a:pt x="49094" y="16003"/>
                  </a:lnTo>
                  <a:cubicBezTo>
                    <a:pt x="51178" y="6835"/>
                    <a:pt x="59346" y="0"/>
                    <a:pt x="69098" y="0"/>
                  </a:cubicBezTo>
                  <a:cubicBezTo>
                    <a:pt x="78850" y="0"/>
                    <a:pt x="87019" y="6835"/>
                    <a:pt x="89102" y="16003"/>
                  </a:cubicBezTo>
                  <a:lnTo>
                    <a:pt x="106273" y="16003"/>
                  </a:lnTo>
                  <a:cubicBezTo>
                    <a:pt x="123860" y="16003"/>
                    <a:pt x="138196" y="30340"/>
                    <a:pt x="138196" y="47927"/>
                  </a:cubicBezTo>
                  <a:lnTo>
                    <a:pt x="138196" y="66014"/>
                  </a:lnTo>
                  <a:cubicBezTo>
                    <a:pt x="138196" y="77350"/>
                    <a:pt x="129028" y="86519"/>
                    <a:pt x="117692" y="86519"/>
                  </a:cubicBezTo>
                  <a:cubicBezTo>
                    <a:pt x="106356" y="86519"/>
                    <a:pt x="97188" y="77350"/>
                    <a:pt x="97188" y="66014"/>
                  </a:cubicBezTo>
                  <a:lnTo>
                    <a:pt x="97188" y="56929"/>
                  </a:lnTo>
                  <a:lnTo>
                    <a:pt x="41009" y="56929"/>
                  </a:lnTo>
                  <a:lnTo>
                    <a:pt x="41009" y="94104"/>
                  </a:lnTo>
                  <a:lnTo>
                    <a:pt x="106273" y="94104"/>
                  </a:lnTo>
                  <a:cubicBezTo>
                    <a:pt x="123860" y="94104"/>
                    <a:pt x="138196" y="108440"/>
                    <a:pt x="138196" y="126027"/>
                  </a:cubicBezTo>
                  <a:lnTo>
                    <a:pt x="138196" y="181289"/>
                  </a:lnTo>
                  <a:cubicBezTo>
                    <a:pt x="138196" y="198876"/>
                    <a:pt x="123860" y="213212"/>
                    <a:pt x="106273" y="213212"/>
                  </a:cubicBezTo>
                  <a:lnTo>
                    <a:pt x="89102" y="213212"/>
                  </a:lnTo>
                  <a:cubicBezTo>
                    <a:pt x="87019" y="222298"/>
                    <a:pt x="78850" y="229133"/>
                    <a:pt x="69098" y="229133"/>
                  </a:cubicBezTo>
                  <a:close/>
                  <a:moveTo>
                    <a:pt x="20504" y="159368"/>
                  </a:moveTo>
                  <a:cubicBezTo>
                    <a:pt x="18421" y="159368"/>
                    <a:pt x="16754" y="161035"/>
                    <a:pt x="16754" y="163118"/>
                  </a:cubicBezTo>
                  <a:lnTo>
                    <a:pt x="16754" y="181206"/>
                  </a:lnTo>
                  <a:cubicBezTo>
                    <a:pt x="16754" y="189541"/>
                    <a:pt x="23589" y="196375"/>
                    <a:pt x="31924" y="196375"/>
                  </a:cubicBezTo>
                  <a:lnTo>
                    <a:pt x="57012" y="196375"/>
                  </a:lnTo>
                  <a:cubicBezTo>
                    <a:pt x="61680" y="196375"/>
                    <a:pt x="65431" y="200126"/>
                    <a:pt x="65431" y="204794"/>
                  </a:cubicBezTo>
                  <a:lnTo>
                    <a:pt x="65431" y="208628"/>
                  </a:lnTo>
                  <a:cubicBezTo>
                    <a:pt x="65431" y="210712"/>
                    <a:pt x="67098" y="212379"/>
                    <a:pt x="69182" y="212379"/>
                  </a:cubicBezTo>
                  <a:cubicBezTo>
                    <a:pt x="71265" y="212379"/>
                    <a:pt x="72932" y="210712"/>
                    <a:pt x="72932" y="208628"/>
                  </a:cubicBezTo>
                  <a:lnTo>
                    <a:pt x="72932" y="204794"/>
                  </a:lnTo>
                  <a:cubicBezTo>
                    <a:pt x="72932" y="200126"/>
                    <a:pt x="76683" y="196375"/>
                    <a:pt x="81351" y="196375"/>
                  </a:cubicBezTo>
                  <a:lnTo>
                    <a:pt x="106439" y="196375"/>
                  </a:lnTo>
                  <a:cubicBezTo>
                    <a:pt x="114775" y="196375"/>
                    <a:pt x="121609" y="189541"/>
                    <a:pt x="121609" y="181206"/>
                  </a:cubicBezTo>
                  <a:lnTo>
                    <a:pt x="121609" y="125944"/>
                  </a:lnTo>
                  <a:cubicBezTo>
                    <a:pt x="121609" y="117609"/>
                    <a:pt x="114775" y="110774"/>
                    <a:pt x="106439" y="110774"/>
                  </a:cubicBezTo>
                  <a:lnTo>
                    <a:pt x="32757" y="110774"/>
                  </a:lnTo>
                  <a:cubicBezTo>
                    <a:pt x="28089" y="110774"/>
                    <a:pt x="24339" y="107023"/>
                    <a:pt x="24339" y="102355"/>
                  </a:cubicBezTo>
                  <a:lnTo>
                    <a:pt x="24339" y="48427"/>
                  </a:lnTo>
                  <a:cubicBezTo>
                    <a:pt x="24339" y="43759"/>
                    <a:pt x="28089" y="40009"/>
                    <a:pt x="32757" y="40009"/>
                  </a:cubicBezTo>
                  <a:lnTo>
                    <a:pt x="105773" y="40009"/>
                  </a:lnTo>
                  <a:cubicBezTo>
                    <a:pt x="110440" y="40009"/>
                    <a:pt x="114191" y="43759"/>
                    <a:pt x="114191" y="48427"/>
                  </a:cubicBezTo>
                  <a:lnTo>
                    <a:pt x="114191" y="65848"/>
                  </a:lnTo>
                  <a:cubicBezTo>
                    <a:pt x="114191" y="67931"/>
                    <a:pt x="115858" y="69598"/>
                    <a:pt x="117942" y="69598"/>
                  </a:cubicBezTo>
                  <a:cubicBezTo>
                    <a:pt x="120026" y="69598"/>
                    <a:pt x="121693" y="67931"/>
                    <a:pt x="121693" y="65848"/>
                  </a:cubicBezTo>
                  <a:lnTo>
                    <a:pt x="121693" y="47760"/>
                  </a:lnTo>
                  <a:cubicBezTo>
                    <a:pt x="121693" y="39425"/>
                    <a:pt x="114858" y="32590"/>
                    <a:pt x="106523" y="32590"/>
                  </a:cubicBezTo>
                  <a:lnTo>
                    <a:pt x="81434" y="32590"/>
                  </a:lnTo>
                  <a:cubicBezTo>
                    <a:pt x="76766" y="32590"/>
                    <a:pt x="73016" y="28840"/>
                    <a:pt x="73016" y="24172"/>
                  </a:cubicBezTo>
                  <a:lnTo>
                    <a:pt x="73016" y="20338"/>
                  </a:lnTo>
                  <a:cubicBezTo>
                    <a:pt x="73016" y="18254"/>
                    <a:pt x="71349" y="16587"/>
                    <a:pt x="69265" y="16587"/>
                  </a:cubicBezTo>
                  <a:cubicBezTo>
                    <a:pt x="67181" y="16587"/>
                    <a:pt x="65514" y="18254"/>
                    <a:pt x="65514" y="20338"/>
                  </a:cubicBezTo>
                  <a:lnTo>
                    <a:pt x="65514" y="24172"/>
                  </a:lnTo>
                  <a:cubicBezTo>
                    <a:pt x="65514" y="28840"/>
                    <a:pt x="61763" y="32590"/>
                    <a:pt x="57096" y="32590"/>
                  </a:cubicBezTo>
                  <a:lnTo>
                    <a:pt x="32007" y="32590"/>
                  </a:lnTo>
                  <a:cubicBezTo>
                    <a:pt x="23672" y="32590"/>
                    <a:pt x="16837" y="39425"/>
                    <a:pt x="16837" y="47760"/>
                  </a:cubicBezTo>
                  <a:lnTo>
                    <a:pt x="16837" y="103022"/>
                  </a:lnTo>
                  <a:cubicBezTo>
                    <a:pt x="16837" y="111357"/>
                    <a:pt x="23672" y="118192"/>
                    <a:pt x="32007" y="118192"/>
                  </a:cubicBezTo>
                  <a:lnTo>
                    <a:pt x="105689" y="118192"/>
                  </a:lnTo>
                  <a:cubicBezTo>
                    <a:pt x="110357" y="118192"/>
                    <a:pt x="114108" y="121943"/>
                    <a:pt x="114108" y="126611"/>
                  </a:cubicBezTo>
                  <a:lnTo>
                    <a:pt x="114108" y="180539"/>
                  </a:lnTo>
                  <a:cubicBezTo>
                    <a:pt x="114108" y="185206"/>
                    <a:pt x="110357" y="188957"/>
                    <a:pt x="105689" y="188957"/>
                  </a:cubicBezTo>
                  <a:lnTo>
                    <a:pt x="32674" y="188957"/>
                  </a:lnTo>
                  <a:cubicBezTo>
                    <a:pt x="28006" y="188957"/>
                    <a:pt x="24255" y="185206"/>
                    <a:pt x="24255" y="180539"/>
                  </a:cubicBezTo>
                  <a:lnTo>
                    <a:pt x="24255" y="163118"/>
                  </a:lnTo>
                  <a:cubicBezTo>
                    <a:pt x="24172" y="161035"/>
                    <a:pt x="22505" y="159368"/>
                    <a:pt x="20504" y="159368"/>
                  </a:cubicBezTo>
                  <a:close/>
                </a:path>
              </a:pathLst>
            </a:custGeom>
            <a:grpFill/>
            <a:ln w="8334" cap="flat">
              <a:noFill/>
              <a:prstDash val="solid"/>
              <a:miter/>
            </a:ln>
          </p:spPr>
          <p:txBody>
            <a:bodyPr rtlCol="0" anchor="ctr"/>
            <a:lstStyle/>
            <a:p>
              <a:endParaRPr lang="en-US"/>
            </a:p>
          </p:txBody>
        </p:sp>
        <p:sp>
          <p:nvSpPr>
            <p:cNvPr id="2064" name="Forma libre: forma 2063">
              <a:extLst>
                <a:ext uri="{FF2B5EF4-FFF2-40B4-BE49-F238E27FC236}">
                  <a16:creationId xmlns:a16="http://schemas.microsoft.com/office/drawing/2014/main" id="{8ADBD6A6-8CDA-46D1-BC02-D2DBAC822D0D}"/>
                </a:ext>
              </a:extLst>
            </p:cNvPr>
            <p:cNvSpPr/>
            <p:nvPr/>
          </p:nvSpPr>
          <p:spPr>
            <a:xfrm>
              <a:off x="9556410" y="3176068"/>
              <a:ext cx="450180" cy="311983"/>
            </a:xfrm>
            <a:custGeom>
              <a:avLst/>
              <a:gdLst>
                <a:gd name="connsiteX0" fmla="*/ 404087 w 450180"/>
                <a:gd name="connsiteY0" fmla="*/ 311984 h 311983"/>
                <a:gd name="connsiteX1" fmla="*/ 46093 w 450180"/>
                <a:gd name="connsiteY1" fmla="*/ 311984 h 311983"/>
                <a:gd name="connsiteX2" fmla="*/ 0 w 450180"/>
                <a:gd name="connsiteY2" fmla="*/ 265891 h 311983"/>
                <a:gd name="connsiteX3" fmla="*/ 0 w 450180"/>
                <a:gd name="connsiteY3" fmla="*/ 46093 h 311983"/>
                <a:gd name="connsiteX4" fmla="*/ 46093 w 450180"/>
                <a:gd name="connsiteY4" fmla="*/ 0 h 311983"/>
                <a:gd name="connsiteX5" fmla="*/ 404087 w 450180"/>
                <a:gd name="connsiteY5" fmla="*/ 0 h 311983"/>
                <a:gd name="connsiteX6" fmla="*/ 450180 w 450180"/>
                <a:gd name="connsiteY6" fmla="*/ 46093 h 311983"/>
                <a:gd name="connsiteX7" fmla="*/ 450180 w 450180"/>
                <a:gd name="connsiteY7" fmla="*/ 265891 h 311983"/>
                <a:gd name="connsiteX8" fmla="*/ 404087 w 450180"/>
                <a:gd name="connsiteY8" fmla="*/ 311984 h 311983"/>
                <a:gd name="connsiteX9" fmla="*/ 46093 w 450180"/>
                <a:gd name="connsiteY9" fmla="*/ 16837 h 311983"/>
                <a:gd name="connsiteX10" fmla="*/ 16837 w 450180"/>
                <a:gd name="connsiteY10" fmla="*/ 46093 h 311983"/>
                <a:gd name="connsiteX11" fmla="*/ 16837 w 450180"/>
                <a:gd name="connsiteY11" fmla="*/ 265891 h 311983"/>
                <a:gd name="connsiteX12" fmla="*/ 46093 w 450180"/>
                <a:gd name="connsiteY12" fmla="*/ 295147 h 311983"/>
                <a:gd name="connsiteX13" fmla="*/ 404087 w 450180"/>
                <a:gd name="connsiteY13" fmla="*/ 295147 h 311983"/>
                <a:gd name="connsiteX14" fmla="*/ 433343 w 450180"/>
                <a:gd name="connsiteY14" fmla="*/ 265891 h 311983"/>
                <a:gd name="connsiteX15" fmla="*/ 433343 w 450180"/>
                <a:gd name="connsiteY15" fmla="*/ 46093 h 311983"/>
                <a:gd name="connsiteX16" fmla="*/ 404087 w 450180"/>
                <a:gd name="connsiteY16" fmla="*/ 16837 h 311983"/>
                <a:gd name="connsiteX17" fmla="*/ 46093 w 450180"/>
                <a:gd name="connsiteY17" fmla="*/ 16837 h 31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0180" h="311983">
                  <a:moveTo>
                    <a:pt x="404087" y="311984"/>
                  </a:moveTo>
                  <a:lnTo>
                    <a:pt x="46093" y="311984"/>
                  </a:lnTo>
                  <a:cubicBezTo>
                    <a:pt x="20671" y="311984"/>
                    <a:pt x="0" y="291313"/>
                    <a:pt x="0" y="265891"/>
                  </a:cubicBezTo>
                  <a:lnTo>
                    <a:pt x="0" y="46093"/>
                  </a:lnTo>
                  <a:cubicBezTo>
                    <a:pt x="0" y="20671"/>
                    <a:pt x="20671" y="0"/>
                    <a:pt x="46093" y="0"/>
                  </a:cubicBezTo>
                  <a:lnTo>
                    <a:pt x="404087" y="0"/>
                  </a:lnTo>
                  <a:cubicBezTo>
                    <a:pt x="429509" y="0"/>
                    <a:pt x="450180" y="20671"/>
                    <a:pt x="450180" y="46093"/>
                  </a:cubicBezTo>
                  <a:lnTo>
                    <a:pt x="450180" y="265891"/>
                  </a:lnTo>
                  <a:cubicBezTo>
                    <a:pt x="450180" y="291313"/>
                    <a:pt x="429509" y="311984"/>
                    <a:pt x="404087" y="311984"/>
                  </a:cubicBezTo>
                  <a:close/>
                  <a:moveTo>
                    <a:pt x="46093" y="16837"/>
                  </a:moveTo>
                  <a:cubicBezTo>
                    <a:pt x="29923" y="16837"/>
                    <a:pt x="16837" y="30006"/>
                    <a:pt x="16837" y="46093"/>
                  </a:cubicBezTo>
                  <a:lnTo>
                    <a:pt x="16837" y="265891"/>
                  </a:lnTo>
                  <a:cubicBezTo>
                    <a:pt x="16837" y="282061"/>
                    <a:pt x="30006" y="295147"/>
                    <a:pt x="46093" y="295147"/>
                  </a:cubicBezTo>
                  <a:lnTo>
                    <a:pt x="404087" y="295147"/>
                  </a:lnTo>
                  <a:cubicBezTo>
                    <a:pt x="420257" y="295147"/>
                    <a:pt x="433343" y="281977"/>
                    <a:pt x="433343" y="265891"/>
                  </a:cubicBezTo>
                  <a:lnTo>
                    <a:pt x="433343" y="46093"/>
                  </a:lnTo>
                  <a:cubicBezTo>
                    <a:pt x="433343" y="29923"/>
                    <a:pt x="420174" y="16837"/>
                    <a:pt x="404087" y="16837"/>
                  </a:cubicBezTo>
                  <a:lnTo>
                    <a:pt x="46093" y="16837"/>
                  </a:lnTo>
                  <a:close/>
                </a:path>
              </a:pathLst>
            </a:custGeom>
            <a:grpFill/>
            <a:ln w="8334" cap="flat">
              <a:noFill/>
              <a:prstDash val="solid"/>
              <a:miter/>
            </a:ln>
          </p:spPr>
          <p:txBody>
            <a:bodyPr rtlCol="0" anchor="ctr"/>
            <a:lstStyle/>
            <a:p>
              <a:endParaRPr lang="en-US"/>
            </a:p>
          </p:txBody>
        </p:sp>
        <p:sp>
          <p:nvSpPr>
            <p:cNvPr id="2065" name="Forma libre: forma 2064">
              <a:extLst>
                <a:ext uri="{FF2B5EF4-FFF2-40B4-BE49-F238E27FC236}">
                  <a16:creationId xmlns:a16="http://schemas.microsoft.com/office/drawing/2014/main" id="{50CBC402-284E-4E6B-AA36-F95BB81B662B}"/>
                </a:ext>
              </a:extLst>
            </p:cNvPr>
            <p:cNvSpPr/>
            <p:nvPr/>
          </p:nvSpPr>
          <p:spPr>
            <a:xfrm>
              <a:off x="9712360" y="3131642"/>
              <a:ext cx="138118" cy="61263"/>
            </a:xfrm>
            <a:custGeom>
              <a:avLst/>
              <a:gdLst>
                <a:gd name="connsiteX0" fmla="*/ 129861 w 138118"/>
                <a:gd name="connsiteY0" fmla="*/ 61263 h 61263"/>
                <a:gd name="connsiteX1" fmla="*/ 8419 w 138118"/>
                <a:gd name="connsiteY1" fmla="*/ 61263 h 61263"/>
                <a:gd name="connsiteX2" fmla="*/ 0 w 138118"/>
                <a:gd name="connsiteY2" fmla="*/ 52845 h 61263"/>
                <a:gd name="connsiteX3" fmla="*/ 0 w 138118"/>
                <a:gd name="connsiteY3" fmla="*/ 20921 h 61263"/>
                <a:gd name="connsiteX4" fmla="*/ 20921 w 138118"/>
                <a:gd name="connsiteY4" fmla="*/ 0 h 61263"/>
                <a:gd name="connsiteX5" fmla="*/ 117192 w 138118"/>
                <a:gd name="connsiteY5" fmla="*/ 0 h 61263"/>
                <a:gd name="connsiteX6" fmla="*/ 138113 w 138118"/>
                <a:gd name="connsiteY6" fmla="*/ 20921 h 61263"/>
                <a:gd name="connsiteX7" fmla="*/ 138113 w 138118"/>
                <a:gd name="connsiteY7" fmla="*/ 52845 h 61263"/>
                <a:gd name="connsiteX8" fmla="*/ 129861 w 138118"/>
                <a:gd name="connsiteY8" fmla="*/ 61263 h 61263"/>
                <a:gd name="connsiteX9" fmla="*/ 16837 w 138118"/>
                <a:gd name="connsiteY9" fmla="*/ 44426 h 61263"/>
                <a:gd name="connsiteX10" fmla="*/ 121443 w 138118"/>
                <a:gd name="connsiteY10" fmla="*/ 44426 h 61263"/>
                <a:gd name="connsiteX11" fmla="*/ 121443 w 138118"/>
                <a:gd name="connsiteY11" fmla="*/ 20921 h 61263"/>
                <a:gd name="connsiteX12" fmla="*/ 117275 w 138118"/>
                <a:gd name="connsiteY12" fmla="*/ 16754 h 61263"/>
                <a:gd name="connsiteX13" fmla="*/ 21005 w 138118"/>
                <a:gd name="connsiteY13" fmla="*/ 16754 h 61263"/>
                <a:gd name="connsiteX14" fmla="*/ 16837 w 138118"/>
                <a:gd name="connsiteY14" fmla="*/ 20921 h 61263"/>
                <a:gd name="connsiteX15" fmla="*/ 16837 w 138118"/>
                <a:gd name="connsiteY15" fmla="*/ 44426 h 6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118" h="61263">
                  <a:moveTo>
                    <a:pt x="129861" y="61263"/>
                  </a:moveTo>
                  <a:lnTo>
                    <a:pt x="8419" y="61263"/>
                  </a:lnTo>
                  <a:cubicBezTo>
                    <a:pt x="3751" y="61263"/>
                    <a:pt x="0" y="57512"/>
                    <a:pt x="0" y="52845"/>
                  </a:cubicBezTo>
                  <a:lnTo>
                    <a:pt x="0" y="20921"/>
                  </a:lnTo>
                  <a:cubicBezTo>
                    <a:pt x="0" y="9335"/>
                    <a:pt x="9419" y="0"/>
                    <a:pt x="20921" y="0"/>
                  </a:cubicBezTo>
                  <a:lnTo>
                    <a:pt x="117192" y="0"/>
                  </a:lnTo>
                  <a:cubicBezTo>
                    <a:pt x="128778" y="0"/>
                    <a:pt x="138113" y="9419"/>
                    <a:pt x="138113" y="20921"/>
                  </a:cubicBezTo>
                  <a:lnTo>
                    <a:pt x="138113" y="52845"/>
                  </a:lnTo>
                  <a:cubicBezTo>
                    <a:pt x="138280" y="57512"/>
                    <a:pt x="134529" y="61263"/>
                    <a:pt x="129861" y="61263"/>
                  </a:cubicBezTo>
                  <a:close/>
                  <a:moveTo>
                    <a:pt x="16837" y="44426"/>
                  </a:moveTo>
                  <a:lnTo>
                    <a:pt x="121443" y="44426"/>
                  </a:lnTo>
                  <a:lnTo>
                    <a:pt x="121443" y="20921"/>
                  </a:lnTo>
                  <a:cubicBezTo>
                    <a:pt x="121443" y="18587"/>
                    <a:pt x="119609" y="16754"/>
                    <a:pt x="117275" y="16754"/>
                  </a:cubicBezTo>
                  <a:lnTo>
                    <a:pt x="21005" y="16754"/>
                  </a:lnTo>
                  <a:cubicBezTo>
                    <a:pt x="18671" y="16754"/>
                    <a:pt x="16837" y="18587"/>
                    <a:pt x="16837" y="20921"/>
                  </a:cubicBezTo>
                  <a:lnTo>
                    <a:pt x="16837" y="44426"/>
                  </a:lnTo>
                  <a:close/>
                </a:path>
              </a:pathLst>
            </a:custGeom>
            <a:grpFill/>
            <a:ln w="8334" cap="flat">
              <a:noFill/>
              <a:prstDash val="solid"/>
              <a:miter/>
            </a:ln>
          </p:spPr>
          <p:txBody>
            <a:bodyPr rtlCol="0" anchor="ctr"/>
            <a:lstStyle/>
            <a:p>
              <a:endParaRPr lang="en-US"/>
            </a:p>
          </p:txBody>
        </p:sp>
        <p:sp>
          <p:nvSpPr>
            <p:cNvPr id="2066" name="Forma libre: forma 2065">
              <a:extLst>
                <a:ext uri="{FF2B5EF4-FFF2-40B4-BE49-F238E27FC236}">
                  <a16:creationId xmlns:a16="http://schemas.microsoft.com/office/drawing/2014/main" id="{CD47B1B9-B543-4400-AD7B-FAFE40D0B4BE}"/>
                </a:ext>
              </a:extLst>
            </p:cNvPr>
            <p:cNvSpPr/>
            <p:nvPr/>
          </p:nvSpPr>
          <p:spPr>
            <a:xfrm>
              <a:off x="9675769" y="3098135"/>
              <a:ext cx="211462" cy="94770"/>
            </a:xfrm>
            <a:custGeom>
              <a:avLst/>
              <a:gdLst>
                <a:gd name="connsiteX0" fmla="*/ 203127 w 211462"/>
                <a:gd name="connsiteY0" fmla="*/ 94770 h 94770"/>
                <a:gd name="connsiteX1" fmla="*/ 8419 w 211462"/>
                <a:gd name="connsiteY1" fmla="*/ 94770 h 94770"/>
                <a:gd name="connsiteX2" fmla="*/ 0 w 211462"/>
                <a:gd name="connsiteY2" fmla="*/ 86352 h 94770"/>
                <a:gd name="connsiteX3" fmla="*/ 0 w 211462"/>
                <a:gd name="connsiteY3" fmla="*/ 52345 h 94770"/>
                <a:gd name="connsiteX4" fmla="*/ 52345 w 211462"/>
                <a:gd name="connsiteY4" fmla="*/ 0 h 94770"/>
                <a:gd name="connsiteX5" fmla="*/ 159117 w 211462"/>
                <a:gd name="connsiteY5" fmla="*/ 0 h 94770"/>
                <a:gd name="connsiteX6" fmla="*/ 211462 w 211462"/>
                <a:gd name="connsiteY6" fmla="*/ 52345 h 94770"/>
                <a:gd name="connsiteX7" fmla="*/ 211462 w 211462"/>
                <a:gd name="connsiteY7" fmla="*/ 86352 h 94770"/>
                <a:gd name="connsiteX8" fmla="*/ 203127 w 211462"/>
                <a:gd name="connsiteY8" fmla="*/ 94770 h 94770"/>
                <a:gd name="connsiteX9" fmla="*/ 16754 w 211462"/>
                <a:gd name="connsiteY9" fmla="*/ 77933 h 94770"/>
                <a:gd name="connsiteX10" fmla="*/ 194625 w 211462"/>
                <a:gd name="connsiteY10" fmla="*/ 77933 h 94770"/>
                <a:gd name="connsiteX11" fmla="*/ 194625 w 211462"/>
                <a:gd name="connsiteY11" fmla="*/ 52261 h 94770"/>
                <a:gd name="connsiteX12" fmla="*/ 159034 w 211462"/>
                <a:gd name="connsiteY12" fmla="*/ 16670 h 94770"/>
                <a:gd name="connsiteX13" fmla="*/ 52261 w 211462"/>
                <a:gd name="connsiteY13" fmla="*/ 16670 h 94770"/>
                <a:gd name="connsiteX14" fmla="*/ 16670 w 211462"/>
                <a:gd name="connsiteY14" fmla="*/ 52261 h 94770"/>
                <a:gd name="connsiteX15" fmla="*/ 16670 w 211462"/>
                <a:gd name="connsiteY15" fmla="*/ 77933 h 9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1462" h="94770">
                  <a:moveTo>
                    <a:pt x="203127" y="94770"/>
                  </a:moveTo>
                  <a:lnTo>
                    <a:pt x="8419" y="94770"/>
                  </a:lnTo>
                  <a:cubicBezTo>
                    <a:pt x="3751" y="94770"/>
                    <a:pt x="0" y="91020"/>
                    <a:pt x="0" y="86352"/>
                  </a:cubicBezTo>
                  <a:lnTo>
                    <a:pt x="0" y="52345"/>
                  </a:lnTo>
                  <a:cubicBezTo>
                    <a:pt x="0" y="23505"/>
                    <a:pt x="23505" y="0"/>
                    <a:pt x="52345" y="0"/>
                  </a:cubicBezTo>
                  <a:lnTo>
                    <a:pt x="159117" y="0"/>
                  </a:lnTo>
                  <a:cubicBezTo>
                    <a:pt x="187957" y="0"/>
                    <a:pt x="211462" y="23505"/>
                    <a:pt x="211462" y="52345"/>
                  </a:cubicBezTo>
                  <a:lnTo>
                    <a:pt x="211462" y="86352"/>
                  </a:lnTo>
                  <a:cubicBezTo>
                    <a:pt x="211462" y="91020"/>
                    <a:pt x="207711" y="94770"/>
                    <a:pt x="203127" y="94770"/>
                  </a:cubicBezTo>
                  <a:close/>
                  <a:moveTo>
                    <a:pt x="16754" y="77933"/>
                  </a:moveTo>
                  <a:lnTo>
                    <a:pt x="194625" y="77933"/>
                  </a:lnTo>
                  <a:lnTo>
                    <a:pt x="194625" y="52261"/>
                  </a:lnTo>
                  <a:cubicBezTo>
                    <a:pt x="194625" y="32674"/>
                    <a:pt x="178705" y="16670"/>
                    <a:pt x="159034" y="16670"/>
                  </a:cubicBezTo>
                  <a:lnTo>
                    <a:pt x="52261" y="16670"/>
                  </a:lnTo>
                  <a:cubicBezTo>
                    <a:pt x="32674" y="16670"/>
                    <a:pt x="16670" y="32590"/>
                    <a:pt x="16670" y="52261"/>
                  </a:cubicBezTo>
                  <a:lnTo>
                    <a:pt x="16670" y="77933"/>
                  </a:lnTo>
                  <a:close/>
                </a:path>
              </a:pathLst>
            </a:custGeom>
            <a:grpFill/>
            <a:ln w="8334" cap="flat">
              <a:noFill/>
              <a:prstDash val="solid"/>
              <a:miter/>
            </a:ln>
          </p:spPr>
          <p:txBody>
            <a:bodyPr rtlCol="0" anchor="ctr"/>
            <a:lstStyle/>
            <a:p>
              <a:endParaRPr lang="en-US"/>
            </a:p>
          </p:txBody>
        </p:sp>
        <p:sp>
          <p:nvSpPr>
            <p:cNvPr id="2067" name="Forma libre: forma 2066">
              <a:extLst>
                <a:ext uri="{FF2B5EF4-FFF2-40B4-BE49-F238E27FC236}">
                  <a16:creationId xmlns:a16="http://schemas.microsoft.com/office/drawing/2014/main" id="{EC273965-6CAF-46DE-AE95-F3D64D3B4463}"/>
                </a:ext>
              </a:extLst>
            </p:cNvPr>
            <p:cNvSpPr/>
            <p:nvPr/>
          </p:nvSpPr>
          <p:spPr>
            <a:xfrm>
              <a:off x="9613922" y="3176068"/>
              <a:ext cx="55345" cy="311983"/>
            </a:xfrm>
            <a:custGeom>
              <a:avLst/>
              <a:gdLst>
                <a:gd name="connsiteX0" fmla="*/ 46927 w 55345"/>
                <a:gd name="connsiteY0" fmla="*/ 311984 h 311983"/>
                <a:gd name="connsiteX1" fmla="*/ 8419 w 55345"/>
                <a:gd name="connsiteY1" fmla="*/ 311984 h 311983"/>
                <a:gd name="connsiteX2" fmla="*/ 0 w 55345"/>
                <a:gd name="connsiteY2" fmla="*/ 303565 h 311983"/>
                <a:gd name="connsiteX3" fmla="*/ 0 w 55345"/>
                <a:gd name="connsiteY3" fmla="*/ 8419 h 311983"/>
                <a:gd name="connsiteX4" fmla="*/ 8419 w 55345"/>
                <a:gd name="connsiteY4" fmla="*/ 0 h 311983"/>
                <a:gd name="connsiteX5" fmla="*/ 46927 w 55345"/>
                <a:gd name="connsiteY5" fmla="*/ 0 h 311983"/>
                <a:gd name="connsiteX6" fmla="*/ 55345 w 55345"/>
                <a:gd name="connsiteY6" fmla="*/ 8419 h 311983"/>
                <a:gd name="connsiteX7" fmla="*/ 55345 w 55345"/>
                <a:gd name="connsiteY7" fmla="*/ 303565 h 311983"/>
                <a:gd name="connsiteX8" fmla="*/ 46927 w 55345"/>
                <a:gd name="connsiteY8" fmla="*/ 311984 h 311983"/>
                <a:gd name="connsiteX9" fmla="*/ 16920 w 55345"/>
                <a:gd name="connsiteY9" fmla="*/ 295230 h 311983"/>
                <a:gd name="connsiteX10" fmla="*/ 38592 w 55345"/>
                <a:gd name="connsiteY10" fmla="*/ 295230 h 311983"/>
                <a:gd name="connsiteX11" fmla="*/ 38592 w 55345"/>
                <a:gd name="connsiteY11" fmla="*/ 16837 h 311983"/>
                <a:gd name="connsiteX12" fmla="*/ 16920 w 55345"/>
                <a:gd name="connsiteY12" fmla="*/ 16837 h 311983"/>
                <a:gd name="connsiteX13" fmla="*/ 16920 w 55345"/>
                <a:gd name="connsiteY13" fmla="*/ 295230 h 31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345" h="311983">
                  <a:moveTo>
                    <a:pt x="46927" y="311984"/>
                  </a:moveTo>
                  <a:lnTo>
                    <a:pt x="8419" y="311984"/>
                  </a:lnTo>
                  <a:cubicBezTo>
                    <a:pt x="3751" y="311984"/>
                    <a:pt x="0" y="308233"/>
                    <a:pt x="0" y="303565"/>
                  </a:cubicBezTo>
                  <a:lnTo>
                    <a:pt x="0" y="8419"/>
                  </a:lnTo>
                  <a:cubicBezTo>
                    <a:pt x="0" y="3751"/>
                    <a:pt x="3751" y="0"/>
                    <a:pt x="8419" y="0"/>
                  </a:cubicBezTo>
                  <a:lnTo>
                    <a:pt x="46927" y="0"/>
                  </a:lnTo>
                  <a:cubicBezTo>
                    <a:pt x="51594" y="0"/>
                    <a:pt x="55345" y="3751"/>
                    <a:pt x="55345" y="8419"/>
                  </a:cubicBezTo>
                  <a:lnTo>
                    <a:pt x="55345" y="303565"/>
                  </a:lnTo>
                  <a:cubicBezTo>
                    <a:pt x="55345" y="308233"/>
                    <a:pt x="51594" y="311984"/>
                    <a:pt x="46927" y="311984"/>
                  </a:cubicBezTo>
                  <a:close/>
                  <a:moveTo>
                    <a:pt x="16920" y="295230"/>
                  </a:moveTo>
                  <a:lnTo>
                    <a:pt x="38592" y="295230"/>
                  </a:lnTo>
                  <a:lnTo>
                    <a:pt x="38592" y="16837"/>
                  </a:lnTo>
                  <a:lnTo>
                    <a:pt x="16920" y="16837"/>
                  </a:lnTo>
                  <a:lnTo>
                    <a:pt x="16920" y="295230"/>
                  </a:lnTo>
                  <a:close/>
                </a:path>
              </a:pathLst>
            </a:custGeom>
            <a:grpFill/>
            <a:ln w="8334" cap="flat">
              <a:noFill/>
              <a:prstDash val="solid"/>
              <a:miter/>
            </a:ln>
          </p:spPr>
          <p:txBody>
            <a:bodyPr rtlCol="0" anchor="ctr"/>
            <a:lstStyle/>
            <a:p>
              <a:endParaRPr lang="en-US"/>
            </a:p>
          </p:txBody>
        </p:sp>
        <p:sp>
          <p:nvSpPr>
            <p:cNvPr id="2068" name="Forma libre: forma 2067">
              <a:extLst>
                <a:ext uri="{FF2B5EF4-FFF2-40B4-BE49-F238E27FC236}">
                  <a16:creationId xmlns:a16="http://schemas.microsoft.com/office/drawing/2014/main" id="{281BD5A0-1BA3-48F0-ABDA-5E52F3768340}"/>
                </a:ext>
              </a:extLst>
            </p:cNvPr>
            <p:cNvSpPr/>
            <p:nvPr/>
          </p:nvSpPr>
          <p:spPr>
            <a:xfrm>
              <a:off x="9893732" y="3176068"/>
              <a:ext cx="55345" cy="311983"/>
            </a:xfrm>
            <a:custGeom>
              <a:avLst/>
              <a:gdLst>
                <a:gd name="connsiteX0" fmla="*/ 46927 w 55345"/>
                <a:gd name="connsiteY0" fmla="*/ 311984 h 311983"/>
                <a:gd name="connsiteX1" fmla="*/ 8419 w 55345"/>
                <a:gd name="connsiteY1" fmla="*/ 311984 h 311983"/>
                <a:gd name="connsiteX2" fmla="*/ 0 w 55345"/>
                <a:gd name="connsiteY2" fmla="*/ 303565 h 311983"/>
                <a:gd name="connsiteX3" fmla="*/ 0 w 55345"/>
                <a:gd name="connsiteY3" fmla="*/ 8419 h 311983"/>
                <a:gd name="connsiteX4" fmla="*/ 8419 w 55345"/>
                <a:gd name="connsiteY4" fmla="*/ 0 h 311983"/>
                <a:gd name="connsiteX5" fmla="*/ 46927 w 55345"/>
                <a:gd name="connsiteY5" fmla="*/ 0 h 311983"/>
                <a:gd name="connsiteX6" fmla="*/ 55345 w 55345"/>
                <a:gd name="connsiteY6" fmla="*/ 8419 h 311983"/>
                <a:gd name="connsiteX7" fmla="*/ 55345 w 55345"/>
                <a:gd name="connsiteY7" fmla="*/ 303565 h 311983"/>
                <a:gd name="connsiteX8" fmla="*/ 46927 w 55345"/>
                <a:gd name="connsiteY8" fmla="*/ 311984 h 311983"/>
                <a:gd name="connsiteX9" fmla="*/ 16837 w 55345"/>
                <a:gd name="connsiteY9" fmla="*/ 295230 h 311983"/>
                <a:gd name="connsiteX10" fmla="*/ 38508 w 55345"/>
                <a:gd name="connsiteY10" fmla="*/ 295230 h 311983"/>
                <a:gd name="connsiteX11" fmla="*/ 38508 w 55345"/>
                <a:gd name="connsiteY11" fmla="*/ 16837 h 311983"/>
                <a:gd name="connsiteX12" fmla="*/ 16837 w 55345"/>
                <a:gd name="connsiteY12" fmla="*/ 16837 h 311983"/>
                <a:gd name="connsiteX13" fmla="*/ 16837 w 55345"/>
                <a:gd name="connsiteY13" fmla="*/ 295230 h 31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345" h="311983">
                  <a:moveTo>
                    <a:pt x="46927" y="311984"/>
                  </a:moveTo>
                  <a:lnTo>
                    <a:pt x="8419" y="311984"/>
                  </a:lnTo>
                  <a:cubicBezTo>
                    <a:pt x="3751" y="311984"/>
                    <a:pt x="0" y="308233"/>
                    <a:pt x="0" y="303565"/>
                  </a:cubicBezTo>
                  <a:lnTo>
                    <a:pt x="0" y="8419"/>
                  </a:lnTo>
                  <a:cubicBezTo>
                    <a:pt x="0" y="3751"/>
                    <a:pt x="3751" y="0"/>
                    <a:pt x="8419" y="0"/>
                  </a:cubicBezTo>
                  <a:lnTo>
                    <a:pt x="46927" y="0"/>
                  </a:lnTo>
                  <a:cubicBezTo>
                    <a:pt x="51594" y="0"/>
                    <a:pt x="55345" y="3751"/>
                    <a:pt x="55345" y="8419"/>
                  </a:cubicBezTo>
                  <a:lnTo>
                    <a:pt x="55345" y="303565"/>
                  </a:lnTo>
                  <a:cubicBezTo>
                    <a:pt x="55262" y="308233"/>
                    <a:pt x="51511" y="311984"/>
                    <a:pt x="46927" y="311984"/>
                  </a:cubicBezTo>
                  <a:close/>
                  <a:moveTo>
                    <a:pt x="16837" y="295230"/>
                  </a:moveTo>
                  <a:lnTo>
                    <a:pt x="38508" y="295230"/>
                  </a:lnTo>
                  <a:lnTo>
                    <a:pt x="38508" y="16837"/>
                  </a:lnTo>
                  <a:lnTo>
                    <a:pt x="16837" y="16837"/>
                  </a:lnTo>
                  <a:lnTo>
                    <a:pt x="16837" y="295230"/>
                  </a:lnTo>
                  <a:close/>
                </a:path>
              </a:pathLst>
            </a:custGeom>
            <a:grpFill/>
            <a:ln w="8334" cap="flat">
              <a:noFill/>
              <a:prstDash val="solid"/>
              <a:miter/>
            </a:ln>
          </p:spPr>
          <p:txBody>
            <a:bodyPr rtlCol="0" anchor="ctr"/>
            <a:lstStyle/>
            <a:p>
              <a:endParaRPr lang="en-US"/>
            </a:p>
          </p:txBody>
        </p:sp>
        <p:sp>
          <p:nvSpPr>
            <p:cNvPr id="2069" name="Forma libre: forma 2068">
              <a:extLst>
                <a:ext uri="{FF2B5EF4-FFF2-40B4-BE49-F238E27FC236}">
                  <a16:creationId xmlns:a16="http://schemas.microsoft.com/office/drawing/2014/main" id="{585D4D3E-D3FB-4758-9738-0C943DEE26EB}"/>
                </a:ext>
              </a:extLst>
            </p:cNvPr>
            <p:cNvSpPr/>
            <p:nvPr/>
          </p:nvSpPr>
          <p:spPr>
            <a:xfrm>
              <a:off x="9514068" y="3471215"/>
              <a:ext cx="534948" cy="16836"/>
            </a:xfrm>
            <a:custGeom>
              <a:avLst/>
              <a:gdLst>
                <a:gd name="connsiteX0" fmla="*/ 526530 w 534948"/>
                <a:gd name="connsiteY0" fmla="*/ 16837 h 16836"/>
                <a:gd name="connsiteX1" fmla="*/ 8418 w 534948"/>
                <a:gd name="connsiteY1" fmla="*/ 16837 h 16836"/>
                <a:gd name="connsiteX2" fmla="*/ 0 w 534948"/>
                <a:gd name="connsiteY2" fmla="*/ 8418 h 16836"/>
                <a:gd name="connsiteX3" fmla="*/ 8418 w 534948"/>
                <a:gd name="connsiteY3" fmla="*/ 0 h 16836"/>
                <a:gd name="connsiteX4" fmla="*/ 526530 w 534948"/>
                <a:gd name="connsiteY4" fmla="*/ 0 h 16836"/>
                <a:gd name="connsiteX5" fmla="*/ 534948 w 534948"/>
                <a:gd name="connsiteY5" fmla="*/ 8418 h 16836"/>
                <a:gd name="connsiteX6" fmla="*/ 526530 w 534948"/>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4948" h="16836">
                  <a:moveTo>
                    <a:pt x="526530" y="16837"/>
                  </a:moveTo>
                  <a:lnTo>
                    <a:pt x="8418" y="16837"/>
                  </a:lnTo>
                  <a:cubicBezTo>
                    <a:pt x="3751" y="16837"/>
                    <a:pt x="0" y="13086"/>
                    <a:pt x="0" y="8418"/>
                  </a:cubicBezTo>
                  <a:cubicBezTo>
                    <a:pt x="0" y="3751"/>
                    <a:pt x="3751" y="0"/>
                    <a:pt x="8418" y="0"/>
                  </a:cubicBezTo>
                  <a:lnTo>
                    <a:pt x="526530" y="0"/>
                  </a:lnTo>
                  <a:cubicBezTo>
                    <a:pt x="531197" y="0"/>
                    <a:pt x="534948" y="3751"/>
                    <a:pt x="534948" y="8418"/>
                  </a:cubicBezTo>
                  <a:cubicBezTo>
                    <a:pt x="534948" y="13086"/>
                    <a:pt x="531114" y="16837"/>
                    <a:pt x="526530" y="16837"/>
                  </a:cubicBezTo>
                  <a:close/>
                </a:path>
              </a:pathLst>
            </a:custGeom>
            <a:grpFill/>
            <a:ln w="8334" cap="flat">
              <a:noFill/>
              <a:prstDash val="solid"/>
              <a:miter/>
            </a:ln>
          </p:spPr>
          <p:txBody>
            <a:bodyPr rtlCol="0" anchor="ctr"/>
            <a:lstStyle/>
            <a:p>
              <a:endParaRPr lang="en-US"/>
            </a:p>
          </p:txBody>
        </p:sp>
      </p:grpSp>
      <p:grpSp>
        <p:nvGrpSpPr>
          <p:cNvPr id="2070" name="Gráfico 5">
            <a:extLst>
              <a:ext uri="{FF2B5EF4-FFF2-40B4-BE49-F238E27FC236}">
                <a16:creationId xmlns:a16="http://schemas.microsoft.com/office/drawing/2014/main" id="{55624592-B975-46AB-AD18-04AA954E4C95}"/>
              </a:ext>
            </a:extLst>
          </p:cNvPr>
          <p:cNvGrpSpPr/>
          <p:nvPr/>
        </p:nvGrpSpPr>
        <p:grpSpPr>
          <a:xfrm>
            <a:off x="6183853" y="2297296"/>
            <a:ext cx="536615" cy="534614"/>
            <a:chOff x="6183853" y="2297296"/>
            <a:chExt cx="536615" cy="534614"/>
          </a:xfrm>
          <a:solidFill>
            <a:srgbClr val="000000"/>
          </a:solidFill>
        </p:grpSpPr>
        <p:sp>
          <p:nvSpPr>
            <p:cNvPr id="2071" name="Forma libre: forma 2070">
              <a:extLst>
                <a:ext uri="{FF2B5EF4-FFF2-40B4-BE49-F238E27FC236}">
                  <a16:creationId xmlns:a16="http://schemas.microsoft.com/office/drawing/2014/main" id="{07FF9AE2-DA2D-4877-97DB-324AD7B0AB38}"/>
                </a:ext>
              </a:extLst>
            </p:cNvPr>
            <p:cNvSpPr/>
            <p:nvPr/>
          </p:nvSpPr>
          <p:spPr>
            <a:xfrm>
              <a:off x="6183853" y="2406153"/>
              <a:ext cx="536615" cy="207794"/>
            </a:xfrm>
            <a:custGeom>
              <a:avLst/>
              <a:gdLst>
                <a:gd name="connsiteX0" fmla="*/ 505192 w 536615"/>
                <a:gd name="connsiteY0" fmla="*/ 207795 h 207794"/>
                <a:gd name="connsiteX1" fmla="*/ 90269 w 536615"/>
                <a:gd name="connsiteY1" fmla="*/ 207795 h 207794"/>
                <a:gd name="connsiteX2" fmla="*/ 0 w 536615"/>
                <a:gd name="connsiteY2" fmla="*/ 117525 h 207794"/>
                <a:gd name="connsiteX3" fmla="*/ 0 w 536615"/>
                <a:gd name="connsiteY3" fmla="*/ 8418 h 207794"/>
                <a:gd name="connsiteX4" fmla="*/ 8418 w 536615"/>
                <a:gd name="connsiteY4" fmla="*/ 0 h 207794"/>
                <a:gd name="connsiteX5" fmla="*/ 61597 w 536615"/>
                <a:gd name="connsiteY5" fmla="*/ 36341 h 207794"/>
                <a:gd name="connsiteX6" fmla="*/ 86769 w 536615"/>
                <a:gd name="connsiteY6" fmla="*/ 100938 h 207794"/>
                <a:gd name="connsiteX7" fmla="*/ 98771 w 536615"/>
                <a:gd name="connsiteY7" fmla="*/ 109107 h 207794"/>
                <a:gd name="connsiteX8" fmla="*/ 476769 w 536615"/>
                <a:gd name="connsiteY8" fmla="*/ 109107 h 207794"/>
                <a:gd name="connsiteX9" fmla="*/ 513444 w 536615"/>
                <a:gd name="connsiteY9" fmla="*/ 140280 h 207794"/>
                <a:gd name="connsiteX10" fmla="*/ 525696 w 536615"/>
                <a:gd name="connsiteY10" fmla="*/ 156200 h 207794"/>
                <a:gd name="connsiteX11" fmla="*/ 536615 w 536615"/>
                <a:gd name="connsiteY11" fmla="*/ 176371 h 207794"/>
                <a:gd name="connsiteX12" fmla="*/ 505192 w 536615"/>
                <a:gd name="connsiteY12" fmla="*/ 207795 h 207794"/>
                <a:gd name="connsiteX13" fmla="*/ 16754 w 536615"/>
                <a:gd name="connsiteY13" fmla="*/ 17670 h 207794"/>
                <a:gd name="connsiteX14" fmla="*/ 16754 w 536615"/>
                <a:gd name="connsiteY14" fmla="*/ 117525 h 207794"/>
                <a:gd name="connsiteX15" fmla="*/ 90269 w 536615"/>
                <a:gd name="connsiteY15" fmla="*/ 191041 h 207794"/>
                <a:gd name="connsiteX16" fmla="*/ 505192 w 536615"/>
                <a:gd name="connsiteY16" fmla="*/ 191041 h 207794"/>
                <a:gd name="connsiteX17" fmla="*/ 519862 w 536615"/>
                <a:gd name="connsiteY17" fmla="*/ 176371 h 207794"/>
                <a:gd name="connsiteX18" fmla="*/ 516528 w 536615"/>
                <a:gd name="connsiteY18" fmla="*/ 170287 h 207794"/>
                <a:gd name="connsiteX19" fmla="*/ 496857 w 536615"/>
                <a:gd name="connsiteY19" fmla="*/ 143031 h 207794"/>
                <a:gd name="connsiteX20" fmla="*/ 476769 w 536615"/>
                <a:gd name="connsiteY20" fmla="*/ 125944 h 207794"/>
                <a:gd name="connsiteX21" fmla="*/ 98771 w 536615"/>
                <a:gd name="connsiteY21" fmla="*/ 125944 h 207794"/>
                <a:gd name="connsiteX22" fmla="*/ 71099 w 536615"/>
                <a:gd name="connsiteY22" fmla="*/ 107023 h 207794"/>
                <a:gd name="connsiteX23" fmla="*/ 45927 w 536615"/>
                <a:gd name="connsiteY23" fmla="*/ 42426 h 207794"/>
                <a:gd name="connsiteX24" fmla="*/ 16754 w 536615"/>
                <a:gd name="connsiteY24" fmla="*/ 17670 h 207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615" h="207794">
                  <a:moveTo>
                    <a:pt x="505192" y="207795"/>
                  </a:moveTo>
                  <a:lnTo>
                    <a:pt x="90269" y="207795"/>
                  </a:lnTo>
                  <a:cubicBezTo>
                    <a:pt x="40509" y="207795"/>
                    <a:pt x="0" y="167286"/>
                    <a:pt x="0" y="117525"/>
                  </a:cubicBezTo>
                  <a:lnTo>
                    <a:pt x="0" y="8418"/>
                  </a:lnTo>
                  <a:cubicBezTo>
                    <a:pt x="0" y="3751"/>
                    <a:pt x="3751" y="0"/>
                    <a:pt x="8418" y="0"/>
                  </a:cubicBezTo>
                  <a:cubicBezTo>
                    <a:pt x="32090" y="0"/>
                    <a:pt x="52928" y="14253"/>
                    <a:pt x="61597" y="36341"/>
                  </a:cubicBezTo>
                  <a:lnTo>
                    <a:pt x="86769" y="100938"/>
                  </a:lnTo>
                  <a:cubicBezTo>
                    <a:pt x="88686" y="105939"/>
                    <a:pt x="93437" y="109107"/>
                    <a:pt x="98771" y="109107"/>
                  </a:cubicBezTo>
                  <a:lnTo>
                    <a:pt x="476769" y="109107"/>
                  </a:lnTo>
                  <a:cubicBezTo>
                    <a:pt x="495106" y="109107"/>
                    <a:pt x="510526" y="122193"/>
                    <a:pt x="513444" y="140280"/>
                  </a:cubicBezTo>
                  <a:cubicBezTo>
                    <a:pt x="514611" y="147615"/>
                    <a:pt x="520778" y="152950"/>
                    <a:pt x="525696" y="156200"/>
                  </a:cubicBezTo>
                  <a:cubicBezTo>
                    <a:pt x="532531" y="160618"/>
                    <a:pt x="536615" y="168203"/>
                    <a:pt x="536615" y="176371"/>
                  </a:cubicBezTo>
                  <a:cubicBezTo>
                    <a:pt x="536615" y="193708"/>
                    <a:pt x="522529" y="207795"/>
                    <a:pt x="505192" y="207795"/>
                  </a:cubicBezTo>
                  <a:close/>
                  <a:moveTo>
                    <a:pt x="16754" y="17670"/>
                  </a:moveTo>
                  <a:lnTo>
                    <a:pt x="16754" y="117525"/>
                  </a:lnTo>
                  <a:cubicBezTo>
                    <a:pt x="16754" y="158034"/>
                    <a:pt x="49761" y="191041"/>
                    <a:pt x="90269" y="191041"/>
                  </a:cubicBezTo>
                  <a:lnTo>
                    <a:pt x="505192" y="191041"/>
                  </a:lnTo>
                  <a:cubicBezTo>
                    <a:pt x="513277" y="191041"/>
                    <a:pt x="519862" y="184456"/>
                    <a:pt x="519862" y="176371"/>
                  </a:cubicBezTo>
                  <a:cubicBezTo>
                    <a:pt x="519862" y="173871"/>
                    <a:pt x="518611" y="171620"/>
                    <a:pt x="516528" y="170287"/>
                  </a:cubicBezTo>
                  <a:cubicBezTo>
                    <a:pt x="505359" y="163035"/>
                    <a:pt x="498607" y="153616"/>
                    <a:pt x="496857" y="143031"/>
                  </a:cubicBezTo>
                  <a:cubicBezTo>
                    <a:pt x="495273" y="133112"/>
                    <a:pt x="486771" y="125944"/>
                    <a:pt x="476769" y="125944"/>
                  </a:cubicBezTo>
                  <a:lnTo>
                    <a:pt x="98771" y="125944"/>
                  </a:lnTo>
                  <a:cubicBezTo>
                    <a:pt x="86435" y="125944"/>
                    <a:pt x="75600" y="118525"/>
                    <a:pt x="71099" y="107023"/>
                  </a:cubicBezTo>
                  <a:lnTo>
                    <a:pt x="45927" y="42426"/>
                  </a:lnTo>
                  <a:cubicBezTo>
                    <a:pt x="40842" y="29590"/>
                    <a:pt x="29923" y="20421"/>
                    <a:pt x="16754" y="17670"/>
                  </a:cubicBezTo>
                  <a:close/>
                </a:path>
              </a:pathLst>
            </a:custGeom>
            <a:grpFill/>
            <a:ln w="8334" cap="flat">
              <a:noFill/>
              <a:prstDash val="solid"/>
              <a:miter/>
            </a:ln>
          </p:spPr>
          <p:txBody>
            <a:bodyPr rtlCol="0" anchor="ctr"/>
            <a:lstStyle/>
            <a:p>
              <a:endParaRPr lang="en-US"/>
            </a:p>
          </p:txBody>
        </p:sp>
        <p:sp>
          <p:nvSpPr>
            <p:cNvPr id="2072" name="Forma libre: forma 2071">
              <a:extLst>
                <a:ext uri="{FF2B5EF4-FFF2-40B4-BE49-F238E27FC236}">
                  <a16:creationId xmlns:a16="http://schemas.microsoft.com/office/drawing/2014/main" id="{B900D7BA-5107-4945-8920-0C7E680D2A32}"/>
                </a:ext>
              </a:extLst>
            </p:cNvPr>
            <p:cNvSpPr/>
            <p:nvPr/>
          </p:nvSpPr>
          <p:spPr>
            <a:xfrm>
              <a:off x="6473433" y="2386168"/>
              <a:ext cx="23634" cy="41406"/>
            </a:xfrm>
            <a:custGeom>
              <a:avLst/>
              <a:gdLst>
                <a:gd name="connsiteX0" fmla="*/ 15235 w 23634"/>
                <a:gd name="connsiteY0" fmla="*/ 41407 h 41406"/>
                <a:gd name="connsiteX1" fmla="*/ 7149 w 23634"/>
                <a:gd name="connsiteY1" fmla="*/ 35239 h 41406"/>
                <a:gd name="connsiteX2" fmla="*/ 315 w 23634"/>
                <a:gd name="connsiteY2" fmla="*/ 10650 h 41406"/>
                <a:gd name="connsiteX3" fmla="*/ 6149 w 23634"/>
                <a:gd name="connsiteY3" fmla="*/ 315 h 41406"/>
                <a:gd name="connsiteX4" fmla="*/ 16485 w 23634"/>
                <a:gd name="connsiteY4" fmla="*/ 6149 h 41406"/>
                <a:gd name="connsiteX5" fmla="*/ 23320 w 23634"/>
                <a:gd name="connsiteY5" fmla="*/ 30738 h 41406"/>
                <a:gd name="connsiteX6" fmla="*/ 17485 w 23634"/>
                <a:gd name="connsiteY6" fmla="*/ 41073 h 41406"/>
                <a:gd name="connsiteX7" fmla="*/ 15235 w 23634"/>
                <a:gd name="connsiteY7" fmla="*/ 41407 h 4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4" h="41406">
                  <a:moveTo>
                    <a:pt x="15235" y="41407"/>
                  </a:moveTo>
                  <a:cubicBezTo>
                    <a:pt x="11567" y="41407"/>
                    <a:pt x="8150" y="38990"/>
                    <a:pt x="7149" y="35239"/>
                  </a:cubicBezTo>
                  <a:lnTo>
                    <a:pt x="315" y="10650"/>
                  </a:lnTo>
                  <a:cubicBezTo>
                    <a:pt x="-936" y="6149"/>
                    <a:pt x="1648" y="1565"/>
                    <a:pt x="6149" y="315"/>
                  </a:cubicBezTo>
                  <a:cubicBezTo>
                    <a:pt x="10650" y="-936"/>
                    <a:pt x="15235" y="1648"/>
                    <a:pt x="16485" y="6149"/>
                  </a:cubicBezTo>
                  <a:lnTo>
                    <a:pt x="23320" y="30738"/>
                  </a:lnTo>
                  <a:cubicBezTo>
                    <a:pt x="24570" y="35239"/>
                    <a:pt x="21986" y="39823"/>
                    <a:pt x="17485" y="41073"/>
                  </a:cubicBezTo>
                  <a:cubicBezTo>
                    <a:pt x="16735" y="41240"/>
                    <a:pt x="15985" y="41407"/>
                    <a:pt x="15235" y="41407"/>
                  </a:cubicBezTo>
                  <a:close/>
                </a:path>
              </a:pathLst>
            </a:custGeom>
            <a:grpFill/>
            <a:ln w="8334" cap="flat">
              <a:noFill/>
              <a:prstDash val="solid"/>
              <a:miter/>
            </a:ln>
          </p:spPr>
          <p:txBody>
            <a:bodyPr rtlCol="0" anchor="ctr"/>
            <a:lstStyle/>
            <a:p>
              <a:endParaRPr lang="en-US"/>
            </a:p>
          </p:txBody>
        </p:sp>
        <p:sp>
          <p:nvSpPr>
            <p:cNvPr id="2073" name="Forma libre: forma 2072">
              <a:extLst>
                <a:ext uri="{FF2B5EF4-FFF2-40B4-BE49-F238E27FC236}">
                  <a16:creationId xmlns:a16="http://schemas.microsoft.com/office/drawing/2014/main" id="{43DD86F8-5F68-4994-8F2D-4580B29260B6}"/>
                </a:ext>
              </a:extLst>
            </p:cNvPr>
            <p:cNvSpPr/>
            <p:nvPr/>
          </p:nvSpPr>
          <p:spPr>
            <a:xfrm>
              <a:off x="6399565" y="2297296"/>
              <a:ext cx="126564" cy="234800"/>
            </a:xfrm>
            <a:custGeom>
              <a:avLst/>
              <a:gdLst>
                <a:gd name="connsiteX0" fmla="*/ 118192 w 126564"/>
                <a:gd name="connsiteY0" fmla="*/ 234800 h 234800"/>
                <a:gd name="connsiteX1" fmla="*/ 8418 w 126564"/>
                <a:gd name="connsiteY1" fmla="*/ 234800 h 234800"/>
                <a:gd name="connsiteX2" fmla="*/ 0 w 126564"/>
                <a:gd name="connsiteY2" fmla="*/ 226382 h 234800"/>
                <a:gd name="connsiteX3" fmla="*/ 0 w 126564"/>
                <a:gd name="connsiteY3" fmla="*/ 8418 h 234800"/>
                <a:gd name="connsiteX4" fmla="*/ 8418 w 126564"/>
                <a:gd name="connsiteY4" fmla="*/ 0 h 234800"/>
                <a:gd name="connsiteX5" fmla="*/ 78767 w 126564"/>
                <a:gd name="connsiteY5" fmla="*/ 53428 h 234800"/>
                <a:gd name="connsiteX6" fmla="*/ 83351 w 126564"/>
                <a:gd name="connsiteY6" fmla="*/ 69932 h 234800"/>
                <a:gd name="connsiteX7" fmla="*/ 77517 w 126564"/>
                <a:gd name="connsiteY7" fmla="*/ 80267 h 234800"/>
                <a:gd name="connsiteX8" fmla="*/ 67181 w 126564"/>
                <a:gd name="connsiteY8" fmla="*/ 74433 h 234800"/>
                <a:gd name="connsiteX9" fmla="*/ 62597 w 126564"/>
                <a:gd name="connsiteY9" fmla="*/ 57929 h 234800"/>
                <a:gd name="connsiteX10" fmla="*/ 16754 w 126564"/>
                <a:gd name="connsiteY10" fmla="*/ 17420 h 234800"/>
                <a:gd name="connsiteX11" fmla="*/ 16754 w 126564"/>
                <a:gd name="connsiteY11" fmla="*/ 217963 h 234800"/>
                <a:gd name="connsiteX12" fmla="*/ 107106 w 126564"/>
                <a:gd name="connsiteY12" fmla="*/ 217963 h 234800"/>
                <a:gd name="connsiteX13" fmla="*/ 88186 w 126564"/>
                <a:gd name="connsiteY13" fmla="*/ 149949 h 234800"/>
                <a:gd name="connsiteX14" fmla="*/ 94020 w 126564"/>
                <a:gd name="connsiteY14" fmla="*/ 139613 h 234800"/>
                <a:gd name="connsiteX15" fmla="*/ 104356 w 126564"/>
                <a:gd name="connsiteY15" fmla="*/ 145448 h 234800"/>
                <a:gd name="connsiteX16" fmla="*/ 126277 w 126564"/>
                <a:gd name="connsiteY16" fmla="*/ 224048 h 234800"/>
                <a:gd name="connsiteX17" fmla="*/ 124860 w 126564"/>
                <a:gd name="connsiteY17" fmla="*/ 231383 h 234800"/>
                <a:gd name="connsiteX18" fmla="*/ 118192 w 126564"/>
                <a:gd name="connsiteY18" fmla="*/ 234800 h 23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6564" h="234800">
                  <a:moveTo>
                    <a:pt x="118192" y="234800"/>
                  </a:moveTo>
                  <a:lnTo>
                    <a:pt x="8418" y="234800"/>
                  </a:lnTo>
                  <a:cubicBezTo>
                    <a:pt x="3751" y="234800"/>
                    <a:pt x="0" y="231050"/>
                    <a:pt x="0" y="226382"/>
                  </a:cubicBezTo>
                  <a:lnTo>
                    <a:pt x="0" y="8418"/>
                  </a:lnTo>
                  <a:cubicBezTo>
                    <a:pt x="0" y="3751"/>
                    <a:pt x="3751" y="0"/>
                    <a:pt x="8418" y="0"/>
                  </a:cubicBezTo>
                  <a:cubicBezTo>
                    <a:pt x="41092" y="0"/>
                    <a:pt x="70015" y="22005"/>
                    <a:pt x="78767" y="53428"/>
                  </a:cubicBezTo>
                  <a:lnTo>
                    <a:pt x="83351" y="69932"/>
                  </a:lnTo>
                  <a:cubicBezTo>
                    <a:pt x="84601" y="74433"/>
                    <a:pt x="82018" y="79017"/>
                    <a:pt x="77517" y="80267"/>
                  </a:cubicBezTo>
                  <a:cubicBezTo>
                    <a:pt x="73016" y="81517"/>
                    <a:pt x="68431" y="78934"/>
                    <a:pt x="67181" y="74433"/>
                  </a:cubicBezTo>
                  <a:lnTo>
                    <a:pt x="62597" y="57929"/>
                  </a:lnTo>
                  <a:cubicBezTo>
                    <a:pt x="56595" y="36424"/>
                    <a:pt x="38425" y="20671"/>
                    <a:pt x="16754" y="17420"/>
                  </a:cubicBezTo>
                  <a:lnTo>
                    <a:pt x="16754" y="217963"/>
                  </a:lnTo>
                  <a:lnTo>
                    <a:pt x="107106" y="217963"/>
                  </a:lnTo>
                  <a:lnTo>
                    <a:pt x="88186" y="149949"/>
                  </a:lnTo>
                  <a:cubicBezTo>
                    <a:pt x="86935" y="145448"/>
                    <a:pt x="89519" y="140864"/>
                    <a:pt x="94020" y="139613"/>
                  </a:cubicBezTo>
                  <a:cubicBezTo>
                    <a:pt x="98521" y="138363"/>
                    <a:pt x="103105" y="140947"/>
                    <a:pt x="104356" y="145448"/>
                  </a:cubicBezTo>
                  <a:lnTo>
                    <a:pt x="126277" y="224048"/>
                  </a:lnTo>
                  <a:cubicBezTo>
                    <a:pt x="126944" y="226549"/>
                    <a:pt x="126444" y="229299"/>
                    <a:pt x="124860" y="231383"/>
                  </a:cubicBezTo>
                  <a:cubicBezTo>
                    <a:pt x="123360" y="233550"/>
                    <a:pt x="120859" y="234800"/>
                    <a:pt x="118192" y="234800"/>
                  </a:cubicBezTo>
                  <a:close/>
                </a:path>
              </a:pathLst>
            </a:custGeom>
            <a:grpFill/>
            <a:ln w="8334" cap="flat">
              <a:noFill/>
              <a:prstDash val="solid"/>
              <a:miter/>
            </a:ln>
          </p:spPr>
          <p:txBody>
            <a:bodyPr rtlCol="0" anchor="ctr"/>
            <a:lstStyle/>
            <a:p>
              <a:endParaRPr lang="en-US"/>
            </a:p>
          </p:txBody>
        </p:sp>
        <p:sp>
          <p:nvSpPr>
            <p:cNvPr id="2074" name="Forma libre: forma 2073">
              <a:extLst>
                <a:ext uri="{FF2B5EF4-FFF2-40B4-BE49-F238E27FC236}">
                  <a16:creationId xmlns:a16="http://schemas.microsoft.com/office/drawing/2014/main" id="{D3855CCB-4248-4C53-BB8B-8A857C54B2B3}"/>
                </a:ext>
              </a:extLst>
            </p:cNvPr>
            <p:cNvSpPr/>
            <p:nvPr/>
          </p:nvSpPr>
          <p:spPr>
            <a:xfrm>
              <a:off x="6448826" y="2360977"/>
              <a:ext cx="67347" cy="42009"/>
            </a:xfrm>
            <a:custGeom>
              <a:avLst/>
              <a:gdLst>
                <a:gd name="connsiteX0" fmla="*/ 46427 w 67347"/>
                <a:gd name="connsiteY0" fmla="*/ 42009 h 42009"/>
                <a:gd name="connsiteX1" fmla="*/ 15087 w 67347"/>
                <a:gd name="connsiteY1" fmla="*/ 42009 h 42009"/>
                <a:gd name="connsiteX2" fmla="*/ 6668 w 67347"/>
                <a:gd name="connsiteY2" fmla="*/ 33591 h 42009"/>
                <a:gd name="connsiteX3" fmla="*/ 15087 w 67347"/>
                <a:gd name="connsiteY3" fmla="*/ 25172 h 42009"/>
                <a:gd name="connsiteX4" fmla="*/ 46427 w 67347"/>
                <a:gd name="connsiteY4" fmla="*/ 25172 h 42009"/>
                <a:gd name="connsiteX5" fmla="*/ 50594 w 67347"/>
                <a:gd name="connsiteY5" fmla="*/ 21004 h 42009"/>
                <a:gd name="connsiteX6" fmla="*/ 46427 w 67347"/>
                <a:gd name="connsiteY6" fmla="*/ 16837 h 42009"/>
                <a:gd name="connsiteX7" fmla="*/ 8418 w 67347"/>
                <a:gd name="connsiteY7" fmla="*/ 16837 h 42009"/>
                <a:gd name="connsiteX8" fmla="*/ 0 w 67347"/>
                <a:gd name="connsiteY8" fmla="*/ 8418 h 42009"/>
                <a:gd name="connsiteX9" fmla="*/ 8418 w 67347"/>
                <a:gd name="connsiteY9" fmla="*/ 0 h 42009"/>
                <a:gd name="connsiteX10" fmla="*/ 46427 w 67347"/>
                <a:gd name="connsiteY10" fmla="*/ 0 h 42009"/>
                <a:gd name="connsiteX11" fmla="*/ 67348 w 67347"/>
                <a:gd name="connsiteY11" fmla="*/ 20921 h 42009"/>
                <a:gd name="connsiteX12" fmla="*/ 46427 w 67347"/>
                <a:gd name="connsiteY12" fmla="*/ 42009 h 4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347" h="42009">
                  <a:moveTo>
                    <a:pt x="46427" y="42009"/>
                  </a:moveTo>
                  <a:lnTo>
                    <a:pt x="15087" y="42009"/>
                  </a:lnTo>
                  <a:cubicBezTo>
                    <a:pt x="10419" y="42009"/>
                    <a:pt x="6668" y="38258"/>
                    <a:pt x="6668" y="33591"/>
                  </a:cubicBezTo>
                  <a:cubicBezTo>
                    <a:pt x="6668" y="28923"/>
                    <a:pt x="10419" y="25172"/>
                    <a:pt x="15087" y="25172"/>
                  </a:cubicBezTo>
                  <a:lnTo>
                    <a:pt x="46427" y="25172"/>
                  </a:lnTo>
                  <a:cubicBezTo>
                    <a:pt x="48677" y="25172"/>
                    <a:pt x="50594" y="23338"/>
                    <a:pt x="50594" y="21004"/>
                  </a:cubicBezTo>
                  <a:cubicBezTo>
                    <a:pt x="50594" y="18754"/>
                    <a:pt x="48760" y="16837"/>
                    <a:pt x="46427" y="16837"/>
                  </a:cubicBezTo>
                  <a:lnTo>
                    <a:pt x="8418" y="16837"/>
                  </a:lnTo>
                  <a:cubicBezTo>
                    <a:pt x="3751" y="16837"/>
                    <a:pt x="0" y="13086"/>
                    <a:pt x="0" y="8418"/>
                  </a:cubicBezTo>
                  <a:cubicBezTo>
                    <a:pt x="0" y="3751"/>
                    <a:pt x="3751" y="0"/>
                    <a:pt x="8418" y="0"/>
                  </a:cubicBezTo>
                  <a:lnTo>
                    <a:pt x="46427" y="0"/>
                  </a:lnTo>
                  <a:cubicBezTo>
                    <a:pt x="57929" y="0"/>
                    <a:pt x="67348" y="9419"/>
                    <a:pt x="67348" y="20921"/>
                  </a:cubicBezTo>
                  <a:cubicBezTo>
                    <a:pt x="67348" y="32590"/>
                    <a:pt x="58012" y="42009"/>
                    <a:pt x="46427" y="42009"/>
                  </a:cubicBezTo>
                  <a:close/>
                </a:path>
              </a:pathLst>
            </a:custGeom>
            <a:grpFill/>
            <a:ln w="8334" cap="flat">
              <a:noFill/>
              <a:prstDash val="solid"/>
              <a:miter/>
            </a:ln>
          </p:spPr>
          <p:txBody>
            <a:bodyPr rtlCol="0" anchor="ctr"/>
            <a:lstStyle/>
            <a:p>
              <a:endParaRPr lang="en-US"/>
            </a:p>
          </p:txBody>
        </p:sp>
        <p:sp>
          <p:nvSpPr>
            <p:cNvPr id="2075" name="Forma libre: forma 2074">
              <a:extLst>
                <a:ext uri="{FF2B5EF4-FFF2-40B4-BE49-F238E27FC236}">
                  <a16:creationId xmlns:a16="http://schemas.microsoft.com/office/drawing/2014/main" id="{33CE18FF-0675-49AA-A7E8-5B691CE05194}"/>
                </a:ext>
              </a:extLst>
            </p:cNvPr>
            <p:cNvSpPr/>
            <p:nvPr/>
          </p:nvSpPr>
          <p:spPr>
            <a:xfrm>
              <a:off x="6462579" y="2411404"/>
              <a:ext cx="67347" cy="42009"/>
            </a:xfrm>
            <a:custGeom>
              <a:avLst/>
              <a:gdLst>
                <a:gd name="connsiteX0" fmla="*/ 46427 w 67347"/>
                <a:gd name="connsiteY0" fmla="*/ 42009 h 42009"/>
                <a:gd name="connsiteX1" fmla="*/ 15087 w 67347"/>
                <a:gd name="connsiteY1" fmla="*/ 42009 h 42009"/>
                <a:gd name="connsiteX2" fmla="*/ 6668 w 67347"/>
                <a:gd name="connsiteY2" fmla="*/ 33591 h 42009"/>
                <a:gd name="connsiteX3" fmla="*/ 15087 w 67347"/>
                <a:gd name="connsiteY3" fmla="*/ 25172 h 42009"/>
                <a:gd name="connsiteX4" fmla="*/ 46427 w 67347"/>
                <a:gd name="connsiteY4" fmla="*/ 25172 h 42009"/>
                <a:gd name="connsiteX5" fmla="*/ 50594 w 67347"/>
                <a:gd name="connsiteY5" fmla="*/ 21005 h 42009"/>
                <a:gd name="connsiteX6" fmla="*/ 46427 w 67347"/>
                <a:gd name="connsiteY6" fmla="*/ 16837 h 42009"/>
                <a:gd name="connsiteX7" fmla="*/ 8418 w 67347"/>
                <a:gd name="connsiteY7" fmla="*/ 16837 h 42009"/>
                <a:gd name="connsiteX8" fmla="*/ 0 w 67347"/>
                <a:gd name="connsiteY8" fmla="*/ 8418 h 42009"/>
                <a:gd name="connsiteX9" fmla="*/ 8418 w 67347"/>
                <a:gd name="connsiteY9" fmla="*/ 0 h 42009"/>
                <a:gd name="connsiteX10" fmla="*/ 46427 w 67347"/>
                <a:gd name="connsiteY10" fmla="*/ 0 h 42009"/>
                <a:gd name="connsiteX11" fmla="*/ 67348 w 67347"/>
                <a:gd name="connsiteY11" fmla="*/ 20921 h 42009"/>
                <a:gd name="connsiteX12" fmla="*/ 46427 w 67347"/>
                <a:gd name="connsiteY12" fmla="*/ 42009 h 4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347" h="42009">
                  <a:moveTo>
                    <a:pt x="46427" y="42009"/>
                  </a:moveTo>
                  <a:lnTo>
                    <a:pt x="15087" y="42009"/>
                  </a:lnTo>
                  <a:cubicBezTo>
                    <a:pt x="10419" y="42009"/>
                    <a:pt x="6668" y="38258"/>
                    <a:pt x="6668" y="33591"/>
                  </a:cubicBezTo>
                  <a:cubicBezTo>
                    <a:pt x="6668" y="28923"/>
                    <a:pt x="10419" y="25172"/>
                    <a:pt x="15087" y="25172"/>
                  </a:cubicBezTo>
                  <a:lnTo>
                    <a:pt x="46427" y="25172"/>
                  </a:lnTo>
                  <a:cubicBezTo>
                    <a:pt x="48677" y="25172"/>
                    <a:pt x="50594" y="23338"/>
                    <a:pt x="50594" y="21005"/>
                  </a:cubicBezTo>
                  <a:cubicBezTo>
                    <a:pt x="50594" y="18754"/>
                    <a:pt x="48760" y="16837"/>
                    <a:pt x="46427" y="16837"/>
                  </a:cubicBezTo>
                  <a:lnTo>
                    <a:pt x="8418" y="16837"/>
                  </a:lnTo>
                  <a:cubicBezTo>
                    <a:pt x="3751" y="16837"/>
                    <a:pt x="0" y="13086"/>
                    <a:pt x="0" y="8418"/>
                  </a:cubicBezTo>
                  <a:cubicBezTo>
                    <a:pt x="0" y="3751"/>
                    <a:pt x="3751" y="0"/>
                    <a:pt x="8418" y="0"/>
                  </a:cubicBezTo>
                  <a:lnTo>
                    <a:pt x="46427" y="0"/>
                  </a:lnTo>
                  <a:cubicBezTo>
                    <a:pt x="57929" y="0"/>
                    <a:pt x="67348" y="9419"/>
                    <a:pt x="67348" y="20921"/>
                  </a:cubicBezTo>
                  <a:cubicBezTo>
                    <a:pt x="67348" y="32590"/>
                    <a:pt x="58012" y="42009"/>
                    <a:pt x="46427" y="42009"/>
                  </a:cubicBezTo>
                  <a:close/>
                </a:path>
              </a:pathLst>
            </a:custGeom>
            <a:grpFill/>
            <a:ln w="8334" cap="flat">
              <a:noFill/>
              <a:prstDash val="solid"/>
              <a:miter/>
            </a:ln>
          </p:spPr>
          <p:txBody>
            <a:bodyPr rtlCol="0" anchor="ctr"/>
            <a:lstStyle/>
            <a:p>
              <a:endParaRPr lang="en-US"/>
            </a:p>
          </p:txBody>
        </p:sp>
        <p:sp>
          <p:nvSpPr>
            <p:cNvPr id="2076" name="Forma libre: forma 2075">
              <a:extLst>
                <a:ext uri="{FF2B5EF4-FFF2-40B4-BE49-F238E27FC236}">
                  <a16:creationId xmlns:a16="http://schemas.microsoft.com/office/drawing/2014/main" id="{680E723A-A1F1-44B2-A69F-A9B0D1C3F095}"/>
                </a:ext>
              </a:extLst>
            </p:cNvPr>
            <p:cNvSpPr/>
            <p:nvPr/>
          </p:nvSpPr>
          <p:spPr>
            <a:xfrm>
              <a:off x="6427738" y="2361060"/>
              <a:ext cx="16836" cy="136445"/>
            </a:xfrm>
            <a:custGeom>
              <a:avLst/>
              <a:gdLst>
                <a:gd name="connsiteX0" fmla="*/ 8418 w 16836"/>
                <a:gd name="connsiteY0" fmla="*/ 136446 h 136445"/>
                <a:gd name="connsiteX1" fmla="*/ 0 w 16836"/>
                <a:gd name="connsiteY1" fmla="*/ 128027 h 136445"/>
                <a:gd name="connsiteX2" fmla="*/ 0 w 16836"/>
                <a:gd name="connsiteY2" fmla="*/ 8418 h 136445"/>
                <a:gd name="connsiteX3" fmla="*/ 8418 w 16836"/>
                <a:gd name="connsiteY3" fmla="*/ 0 h 136445"/>
                <a:gd name="connsiteX4" fmla="*/ 16837 w 16836"/>
                <a:gd name="connsiteY4" fmla="*/ 8418 h 136445"/>
                <a:gd name="connsiteX5" fmla="*/ 16837 w 16836"/>
                <a:gd name="connsiteY5" fmla="*/ 128027 h 136445"/>
                <a:gd name="connsiteX6" fmla="*/ 8418 w 16836"/>
                <a:gd name="connsiteY6" fmla="*/ 136446 h 13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36445">
                  <a:moveTo>
                    <a:pt x="8418" y="136446"/>
                  </a:moveTo>
                  <a:cubicBezTo>
                    <a:pt x="3751" y="136446"/>
                    <a:pt x="0" y="132695"/>
                    <a:pt x="0" y="128027"/>
                  </a:cubicBezTo>
                  <a:lnTo>
                    <a:pt x="0" y="8418"/>
                  </a:lnTo>
                  <a:cubicBezTo>
                    <a:pt x="0" y="3751"/>
                    <a:pt x="3751" y="0"/>
                    <a:pt x="8418" y="0"/>
                  </a:cubicBezTo>
                  <a:cubicBezTo>
                    <a:pt x="13086" y="0"/>
                    <a:pt x="16837" y="3751"/>
                    <a:pt x="16837" y="8418"/>
                  </a:cubicBezTo>
                  <a:lnTo>
                    <a:pt x="16837" y="128027"/>
                  </a:lnTo>
                  <a:cubicBezTo>
                    <a:pt x="16837" y="132695"/>
                    <a:pt x="13086" y="136446"/>
                    <a:pt x="8418" y="136446"/>
                  </a:cubicBezTo>
                  <a:close/>
                </a:path>
              </a:pathLst>
            </a:custGeom>
            <a:grpFill/>
            <a:ln w="8334" cap="flat">
              <a:noFill/>
              <a:prstDash val="solid"/>
              <a:miter/>
            </a:ln>
          </p:spPr>
          <p:txBody>
            <a:bodyPr rtlCol="0" anchor="ctr"/>
            <a:lstStyle/>
            <a:p>
              <a:endParaRPr lang="en-US"/>
            </a:p>
          </p:txBody>
        </p:sp>
        <p:sp>
          <p:nvSpPr>
            <p:cNvPr id="2077" name="Forma libre: forma 2076">
              <a:extLst>
                <a:ext uri="{FF2B5EF4-FFF2-40B4-BE49-F238E27FC236}">
                  <a16:creationId xmlns:a16="http://schemas.microsoft.com/office/drawing/2014/main" id="{CBF0FD09-0D94-4F8C-9272-66E6A092046A}"/>
                </a:ext>
              </a:extLst>
            </p:cNvPr>
            <p:cNvSpPr/>
            <p:nvPr/>
          </p:nvSpPr>
          <p:spPr>
            <a:xfrm>
              <a:off x="6473433" y="2701652"/>
              <a:ext cx="23634" cy="41406"/>
            </a:xfrm>
            <a:custGeom>
              <a:avLst/>
              <a:gdLst>
                <a:gd name="connsiteX0" fmla="*/ 8400 w 23634"/>
                <a:gd name="connsiteY0" fmla="*/ 41407 h 41406"/>
                <a:gd name="connsiteX1" fmla="*/ 6149 w 23634"/>
                <a:gd name="connsiteY1" fmla="*/ 41073 h 41406"/>
                <a:gd name="connsiteX2" fmla="*/ 315 w 23634"/>
                <a:gd name="connsiteY2" fmla="*/ 30738 h 41406"/>
                <a:gd name="connsiteX3" fmla="*/ 7149 w 23634"/>
                <a:gd name="connsiteY3" fmla="*/ 6149 h 41406"/>
                <a:gd name="connsiteX4" fmla="*/ 17485 w 23634"/>
                <a:gd name="connsiteY4" fmla="*/ 315 h 41406"/>
                <a:gd name="connsiteX5" fmla="*/ 23320 w 23634"/>
                <a:gd name="connsiteY5" fmla="*/ 10650 h 41406"/>
                <a:gd name="connsiteX6" fmla="*/ 16485 w 23634"/>
                <a:gd name="connsiteY6" fmla="*/ 35239 h 41406"/>
                <a:gd name="connsiteX7" fmla="*/ 8400 w 23634"/>
                <a:gd name="connsiteY7" fmla="*/ 41407 h 4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4" h="41406">
                  <a:moveTo>
                    <a:pt x="8400" y="41407"/>
                  </a:moveTo>
                  <a:cubicBezTo>
                    <a:pt x="7650" y="41407"/>
                    <a:pt x="6899" y="41323"/>
                    <a:pt x="6149" y="41073"/>
                  </a:cubicBezTo>
                  <a:cubicBezTo>
                    <a:pt x="1648" y="39823"/>
                    <a:pt x="-936" y="35239"/>
                    <a:pt x="315" y="30738"/>
                  </a:cubicBezTo>
                  <a:lnTo>
                    <a:pt x="7149" y="6149"/>
                  </a:lnTo>
                  <a:cubicBezTo>
                    <a:pt x="8400" y="1648"/>
                    <a:pt x="12984" y="-936"/>
                    <a:pt x="17485" y="315"/>
                  </a:cubicBezTo>
                  <a:cubicBezTo>
                    <a:pt x="21986" y="1565"/>
                    <a:pt x="24570" y="6149"/>
                    <a:pt x="23320" y="10650"/>
                  </a:cubicBezTo>
                  <a:lnTo>
                    <a:pt x="16485" y="35239"/>
                  </a:lnTo>
                  <a:cubicBezTo>
                    <a:pt x="15401" y="38990"/>
                    <a:pt x="12067" y="41407"/>
                    <a:pt x="8400" y="41407"/>
                  </a:cubicBezTo>
                  <a:close/>
                </a:path>
              </a:pathLst>
            </a:custGeom>
            <a:grpFill/>
            <a:ln w="8334" cap="flat">
              <a:noFill/>
              <a:prstDash val="solid"/>
              <a:miter/>
            </a:ln>
          </p:spPr>
          <p:txBody>
            <a:bodyPr rtlCol="0" anchor="ctr"/>
            <a:lstStyle/>
            <a:p>
              <a:endParaRPr lang="en-US"/>
            </a:p>
          </p:txBody>
        </p:sp>
        <p:sp>
          <p:nvSpPr>
            <p:cNvPr id="2078" name="Forma libre: forma 2077">
              <a:extLst>
                <a:ext uri="{FF2B5EF4-FFF2-40B4-BE49-F238E27FC236}">
                  <a16:creationId xmlns:a16="http://schemas.microsoft.com/office/drawing/2014/main" id="{8D3E831B-8FC4-480F-BE3C-F7061196C5EA}"/>
                </a:ext>
              </a:extLst>
            </p:cNvPr>
            <p:cNvSpPr/>
            <p:nvPr/>
          </p:nvSpPr>
          <p:spPr>
            <a:xfrm>
              <a:off x="6399565" y="2597111"/>
              <a:ext cx="126648" cy="234800"/>
            </a:xfrm>
            <a:custGeom>
              <a:avLst/>
              <a:gdLst>
                <a:gd name="connsiteX0" fmla="*/ 8418 w 126648"/>
                <a:gd name="connsiteY0" fmla="*/ 234800 h 234800"/>
                <a:gd name="connsiteX1" fmla="*/ 0 w 126648"/>
                <a:gd name="connsiteY1" fmla="*/ 226382 h 234800"/>
                <a:gd name="connsiteX2" fmla="*/ 0 w 126648"/>
                <a:gd name="connsiteY2" fmla="*/ 8418 h 234800"/>
                <a:gd name="connsiteX3" fmla="*/ 8418 w 126648"/>
                <a:gd name="connsiteY3" fmla="*/ 0 h 234800"/>
                <a:gd name="connsiteX4" fmla="*/ 118275 w 126648"/>
                <a:gd name="connsiteY4" fmla="*/ 0 h 234800"/>
                <a:gd name="connsiteX5" fmla="*/ 124943 w 126648"/>
                <a:gd name="connsiteY5" fmla="*/ 3334 h 234800"/>
                <a:gd name="connsiteX6" fmla="*/ 126360 w 126648"/>
                <a:gd name="connsiteY6" fmla="*/ 10669 h 234800"/>
                <a:gd name="connsiteX7" fmla="*/ 104439 w 126648"/>
                <a:gd name="connsiteY7" fmla="*/ 89269 h 234800"/>
                <a:gd name="connsiteX8" fmla="*/ 94104 w 126648"/>
                <a:gd name="connsiteY8" fmla="*/ 95104 h 234800"/>
                <a:gd name="connsiteX9" fmla="*/ 88269 w 126648"/>
                <a:gd name="connsiteY9" fmla="*/ 84768 h 234800"/>
                <a:gd name="connsiteX10" fmla="*/ 107190 w 126648"/>
                <a:gd name="connsiteY10" fmla="*/ 16754 h 234800"/>
                <a:gd name="connsiteX11" fmla="*/ 16754 w 126648"/>
                <a:gd name="connsiteY11" fmla="*/ 16754 h 234800"/>
                <a:gd name="connsiteX12" fmla="*/ 16754 w 126648"/>
                <a:gd name="connsiteY12" fmla="*/ 217297 h 234800"/>
                <a:gd name="connsiteX13" fmla="*/ 62597 w 126648"/>
                <a:gd name="connsiteY13" fmla="*/ 176788 h 234800"/>
                <a:gd name="connsiteX14" fmla="*/ 67181 w 126648"/>
                <a:gd name="connsiteY14" fmla="*/ 160284 h 234800"/>
                <a:gd name="connsiteX15" fmla="*/ 77517 w 126648"/>
                <a:gd name="connsiteY15" fmla="*/ 154450 h 234800"/>
                <a:gd name="connsiteX16" fmla="*/ 83351 w 126648"/>
                <a:gd name="connsiteY16" fmla="*/ 164785 h 234800"/>
                <a:gd name="connsiteX17" fmla="*/ 78767 w 126648"/>
                <a:gd name="connsiteY17" fmla="*/ 181289 h 234800"/>
                <a:gd name="connsiteX18" fmla="*/ 8418 w 126648"/>
                <a:gd name="connsiteY18" fmla="*/ 234800 h 23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6648" h="234800">
                  <a:moveTo>
                    <a:pt x="8418" y="234800"/>
                  </a:moveTo>
                  <a:cubicBezTo>
                    <a:pt x="3751" y="234800"/>
                    <a:pt x="0" y="231050"/>
                    <a:pt x="0" y="226382"/>
                  </a:cubicBezTo>
                  <a:lnTo>
                    <a:pt x="0" y="8418"/>
                  </a:lnTo>
                  <a:cubicBezTo>
                    <a:pt x="0" y="3751"/>
                    <a:pt x="3751" y="0"/>
                    <a:pt x="8418" y="0"/>
                  </a:cubicBezTo>
                  <a:lnTo>
                    <a:pt x="118275" y="0"/>
                  </a:lnTo>
                  <a:cubicBezTo>
                    <a:pt x="120859" y="0"/>
                    <a:pt x="123360" y="1250"/>
                    <a:pt x="124943" y="3334"/>
                  </a:cubicBezTo>
                  <a:cubicBezTo>
                    <a:pt x="126527" y="5418"/>
                    <a:pt x="127027" y="8168"/>
                    <a:pt x="126360" y="10669"/>
                  </a:cubicBezTo>
                  <a:lnTo>
                    <a:pt x="104439" y="89269"/>
                  </a:lnTo>
                  <a:cubicBezTo>
                    <a:pt x="103189" y="93770"/>
                    <a:pt x="98605" y="96354"/>
                    <a:pt x="94104" y="95104"/>
                  </a:cubicBezTo>
                  <a:cubicBezTo>
                    <a:pt x="89603" y="93854"/>
                    <a:pt x="87019" y="89269"/>
                    <a:pt x="88269" y="84768"/>
                  </a:cubicBezTo>
                  <a:lnTo>
                    <a:pt x="107190" y="16754"/>
                  </a:lnTo>
                  <a:lnTo>
                    <a:pt x="16754" y="16754"/>
                  </a:lnTo>
                  <a:lnTo>
                    <a:pt x="16754" y="217297"/>
                  </a:lnTo>
                  <a:cubicBezTo>
                    <a:pt x="38342" y="214046"/>
                    <a:pt x="56595" y="198293"/>
                    <a:pt x="62597" y="176788"/>
                  </a:cubicBezTo>
                  <a:lnTo>
                    <a:pt x="67181" y="160284"/>
                  </a:lnTo>
                  <a:cubicBezTo>
                    <a:pt x="68431" y="155784"/>
                    <a:pt x="73016" y="153200"/>
                    <a:pt x="77517" y="154450"/>
                  </a:cubicBezTo>
                  <a:cubicBezTo>
                    <a:pt x="82018" y="155700"/>
                    <a:pt x="84601" y="160284"/>
                    <a:pt x="83351" y="164785"/>
                  </a:cubicBezTo>
                  <a:lnTo>
                    <a:pt x="78767" y="181289"/>
                  </a:lnTo>
                  <a:cubicBezTo>
                    <a:pt x="70015" y="212879"/>
                    <a:pt x="41092" y="234800"/>
                    <a:pt x="8418" y="234800"/>
                  </a:cubicBezTo>
                  <a:close/>
                </a:path>
              </a:pathLst>
            </a:custGeom>
            <a:grpFill/>
            <a:ln w="8334" cap="flat">
              <a:noFill/>
              <a:prstDash val="solid"/>
              <a:miter/>
            </a:ln>
          </p:spPr>
          <p:txBody>
            <a:bodyPr rtlCol="0" anchor="ctr"/>
            <a:lstStyle/>
            <a:p>
              <a:endParaRPr lang="en-US"/>
            </a:p>
          </p:txBody>
        </p:sp>
        <p:sp>
          <p:nvSpPr>
            <p:cNvPr id="2079" name="Forma libre: forma 2078">
              <a:extLst>
                <a:ext uri="{FF2B5EF4-FFF2-40B4-BE49-F238E27FC236}">
                  <a16:creationId xmlns:a16="http://schemas.microsoft.com/office/drawing/2014/main" id="{7F8FEF95-7B0C-4FAD-84EB-CA8F254E315C}"/>
                </a:ext>
              </a:extLst>
            </p:cNvPr>
            <p:cNvSpPr/>
            <p:nvPr/>
          </p:nvSpPr>
          <p:spPr>
            <a:xfrm>
              <a:off x="6448826" y="2726138"/>
              <a:ext cx="67347" cy="42008"/>
            </a:xfrm>
            <a:custGeom>
              <a:avLst/>
              <a:gdLst>
                <a:gd name="connsiteX0" fmla="*/ 46427 w 67347"/>
                <a:gd name="connsiteY0" fmla="*/ 42009 h 42008"/>
                <a:gd name="connsiteX1" fmla="*/ 8418 w 67347"/>
                <a:gd name="connsiteY1" fmla="*/ 42009 h 42008"/>
                <a:gd name="connsiteX2" fmla="*/ 0 w 67347"/>
                <a:gd name="connsiteY2" fmla="*/ 33591 h 42008"/>
                <a:gd name="connsiteX3" fmla="*/ 8418 w 67347"/>
                <a:gd name="connsiteY3" fmla="*/ 25172 h 42008"/>
                <a:gd name="connsiteX4" fmla="*/ 46427 w 67347"/>
                <a:gd name="connsiteY4" fmla="*/ 25172 h 42008"/>
                <a:gd name="connsiteX5" fmla="*/ 50594 w 67347"/>
                <a:gd name="connsiteY5" fmla="*/ 21005 h 42008"/>
                <a:gd name="connsiteX6" fmla="*/ 46427 w 67347"/>
                <a:gd name="connsiteY6" fmla="*/ 16837 h 42008"/>
                <a:gd name="connsiteX7" fmla="*/ 15087 w 67347"/>
                <a:gd name="connsiteY7" fmla="*/ 16837 h 42008"/>
                <a:gd name="connsiteX8" fmla="*/ 6668 w 67347"/>
                <a:gd name="connsiteY8" fmla="*/ 8418 h 42008"/>
                <a:gd name="connsiteX9" fmla="*/ 15087 w 67347"/>
                <a:gd name="connsiteY9" fmla="*/ 0 h 42008"/>
                <a:gd name="connsiteX10" fmla="*/ 46427 w 67347"/>
                <a:gd name="connsiteY10" fmla="*/ 0 h 42008"/>
                <a:gd name="connsiteX11" fmla="*/ 67348 w 67347"/>
                <a:gd name="connsiteY11" fmla="*/ 20921 h 42008"/>
                <a:gd name="connsiteX12" fmla="*/ 46427 w 67347"/>
                <a:gd name="connsiteY12" fmla="*/ 42009 h 4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347" h="42008">
                  <a:moveTo>
                    <a:pt x="46427" y="42009"/>
                  </a:moveTo>
                  <a:lnTo>
                    <a:pt x="8418" y="42009"/>
                  </a:lnTo>
                  <a:cubicBezTo>
                    <a:pt x="3751" y="42009"/>
                    <a:pt x="0" y="38258"/>
                    <a:pt x="0" y="33591"/>
                  </a:cubicBezTo>
                  <a:cubicBezTo>
                    <a:pt x="0" y="28923"/>
                    <a:pt x="3751" y="25172"/>
                    <a:pt x="8418" y="25172"/>
                  </a:cubicBezTo>
                  <a:lnTo>
                    <a:pt x="46427" y="25172"/>
                  </a:lnTo>
                  <a:cubicBezTo>
                    <a:pt x="48677" y="25172"/>
                    <a:pt x="50594" y="23338"/>
                    <a:pt x="50594" y="21005"/>
                  </a:cubicBezTo>
                  <a:cubicBezTo>
                    <a:pt x="50594" y="18754"/>
                    <a:pt x="48760" y="16837"/>
                    <a:pt x="46427" y="16837"/>
                  </a:cubicBezTo>
                  <a:lnTo>
                    <a:pt x="15087" y="16837"/>
                  </a:lnTo>
                  <a:cubicBezTo>
                    <a:pt x="10419" y="16837"/>
                    <a:pt x="6668" y="13086"/>
                    <a:pt x="6668" y="8418"/>
                  </a:cubicBezTo>
                  <a:cubicBezTo>
                    <a:pt x="6668" y="3751"/>
                    <a:pt x="10419" y="0"/>
                    <a:pt x="15087" y="0"/>
                  </a:cubicBezTo>
                  <a:lnTo>
                    <a:pt x="46427" y="0"/>
                  </a:lnTo>
                  <a:cubicBezTo>
                    <a:pt x="57929" y="0"/>
                    <a:pt x="67348" y="9419"/>
                    <a:pt x="67348" y="20921"/>
                  </a:cubicBezTo>
                  <a:cubicBezTo>
                    <a:pt x="67348" y="32674"/>
                    <a:pt x="58012" y="42009"/>
                    <a:pt x="46427" y="42009"/>
                  </a:cubicBezTo>
                  <a:close/>
                </a:path>
              </a:pathLst>
            </a:custGeom>
            <a:grpFill/>
            <a:ln w="8334" cap="flat">
              <a:noFill/>
              <a:prstDash val="solid"/>
              <a:miter/>
            </a:ln>
          </p:spPr>
          <p:txBody>
            <a:bodyPr rtlCol="0" anchor="ctr"/>
            <a:lstStyle/>
            <a:p>
              <a:endParaRPr lang="en-US"/>
            </a:p>
          </p:txBody>
        </p:sp>
        <p:sp>
          <p:nvSpPr>
            <p:cNvPr id="2080" name="Forma libre: forma 2079">
              <a:extLst>
                <a:ext uri="{FF2B5EF4-FFF2-40B4-BE49-F238E27FC236}">
                  <a16:creationId xmlns:a16="http://schemas.microsoft.com/office/drawing/2014/main" id="{30A0AED3-0AC1-497C-9C0D-48BBE2636F0F}"/>
                </a:ext>
              </a:extLst>
            </p:cNvPr>
            <p:cNvSpPr/>
            <p:nvPr/>
          </p:nvSpPr>
          <p:spPr>
            <a:xfrm>
              <a:off x="6462579" y="2675711"/>
              <a:ext cx="67347" cy="42009"/>
            </a:xfrm>
            <a:custGeom>
              <a:avLst/>
              <a:gdLst>
                <a:gd name="connsiteX0" fmla="*/ 46427 w 67347"/>
                <a:gd name="connsiteY0" fmla="*/ 42009 h 42009"/>
                <a:gd name="connsiteX1" fmla="*/ 8418 w 67347"/>
                <a:gd name="connsiteY1" fmla="*/ 42009 h 42009"/>
                <a:gd name="connsiteX2" fmla="*/ 0 w 67347"/>
                <a:gd name="connsiteY2" fmla="*/ 33591 h 42009"/>
                <a:gd name="connsiteX3" fmla="*/ 8418 w 67347"/>
                <a:gd name="connsiteY3" fmla="*/ 25172 h 42009"/>
                <a:gd name="connsiteX4" fmla="*/ 46427 w 67347"/>
                <a:gd name="connsiteY4" fmla="*/ 25172 h 42009"/>
                <a:gd name="connsiteX5" fmla="*/ 50594 w 67347"/>
                <a:gd name="connsiteY5" fmla="*/ 21005 h 42009"/>
                <a:gd name="connsiteX6" fmla="*/ 46427 w 67347"/>
                <a:gd name="connsiteY6" fmla="*/ 16837 h 42009"/>
                <a:gd name="connsiteX7" fmla="*/ 8418 w 67347"/>
                <a:gd name="connsiteY7" fmla="*/ 16837 h 42009"/>
                <a:gd name="connsiteX8" fmla="*/ 0 w 67347"/>
                <a:gd name="connsiteY8" fmla="*/ 8418 h 42009"/>
                <a:gd name="connsiteX9" fmla="*/ 8418 w 67347"/>
                <a:gd name="connsiteY9" fmla="*/ 0 h 42009"/>
                <a:gd name="connsiteX10" fmla="*/ 46427 w 67347"/>
                <a:gd name="connsiteY10" fmla="*/ 0 h 42009"/>
                <a:gd name="connsiteX11" fmla="*/ 67348 w 67347"/>
                <a:gd name="connsiteY11" fmla="*/ 20921 h 42009"/>
                <a:gd name="connsiteX12" fmla="*/ 46427 w 67347"/>
                <a:gd name="connsiteY12" fmla="*/ 42009 h 4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347" h="42009">
                  <a:moveTo>
                    <a:pt x="46427" y="42009"/>
                  </a:moveTo>
                  <a:lnTo>
                    <a:pt x="8418" y="42009"/>
                  </a:lnTo>
                  <a:cubicBezTo>
                    <a:pt x="3751" y="42009"/>
                    <a:pt x="0" y="38258"/>
                    <a:pt x="0" y="33591"/>
                  </a:cubicBezTo>
                  <a:cubicBezTo>
                    <a:pt x="0" y="28923"/>
                    <a:pt x="3751" y="25172"/>
                    <a:pt x="8418" y="25172"/>
                  </a:cubicBezTo>
                  <a:lnTo>
                    <a:pt x="46427" y="25172"/>
                  </a:lnTo>
                  <a:cubicBezTo>
                    <a:pt x="48677" y="25172"/>
                    <a:pt x="50594" y="23338"/>
                    <a:pt x="50594" y="21005"/>
                  </a:cubicBezTo>
                  <a:cubicBezTo>
                    <a:pt x="50594" y="18671"/>
                    <a:pt x="48760" y="16837"/>
                    <a:pt x="46427" y="16837"/>
                  </a:cubicBezTo>
                  <a:lnTo>
                    <a:pt x="8418" y="16837"/>
                  </a:lnTo>
                  <a:cubicBezTo>
                    <a:pt x="3751" y="16837"/>
                    <a:pt x="0" y="13086"/>
                    <a:pt x="0" y="8418"/>
                  </a:cubicBezTo>
                  <a:cubicBezTo>
                    <a:pt x="0" y="3751"/>
                    <a:pt x="3751" y="0"/>
                    <a:pt x="8418" y="0"/>
                  </a:cubicBezTo>
                  <a:lnTo>
                    <a:pt x="46427" y="0"/>
                  </a:lnTo>
                  <a:cubicBezTo>
                    <a:pt x="57929" y="0"/>
                    <a:pt x="67348" y="9419"/>
                    <a:pt x="67348" y="20921"/>
                  </a:cubicBezTo>
                  <a:cubicBezTo>
                    <a:pt x="67348" y="32590"/>
                    <a:pt x="58012" y="42009"/>
                    <a:pt x="46427" y="42009"/>
                  </a:cubicBezTo>
                  <a:close/>
                </a:path>
              </a:pathLst>
            </a:custGeom>
            <a:grpFill/>
            <a:ln w="8334" cap="flat">
              <a:noFill/>
              <a:prstDash val="solid"/>
              <a:miter/>
            </a:ln>
          </p:spPr>
          <p:txBody>
            <a:bodyPr rtlCol="0" anchor="ctr"/>
            <a:lstStyle/>
            <a:p>
              <a:endParaRPr lang="en-US"/>
            </a:p>
          </p:txBody>
        </p:sp>
        <p:sp>
          <p:nvSpPr>
            <p:cNvPr id="2081" name="Forma libre: forma 2080">
              <a:extLst>
                <a:ext uri="{FF2B5EF4-FFF2-40B4-BE49-F238E27FC236}">
                  <a16:creationId xmlns:a16="http://schemas.microsoft.com/office/drawing/2014/main" id="{F630A2E8-A142-43FA-8B3C-B171908913E4}"/>
                </a:ext>
              </a:extLst>
            </p:cNvPr>
            <p:cNvSpPr/>
            <p:nvPr/>
          </p:nvSpPr>
          <p:spPr>
            <a:xfrm>
              <a:off x="6427738" y="2631701"/>
              <a:ext cx="16836" cy="136445"/>
            </a:xfrm>
            <a:custGeom>
              <a:avLst/>
              <a:gdLst>
                <a:gd name="connsiteX0" fmla="*/ 8418 w 16836"/>
                <a:gd name="connsiteY0" fmla="*/ 136446 h 136445"/>
                <a:gd name="connsiteX1" fmla="*/ 0 w 16836"/>
                <a:gd name="connsiteY1" fmla="*/ 128027 h 136445"/>
                <a:gd name="connsiteX2" fmla="*/ 0 w 16836"/>
                <a:gd name="connsiteY2" fmla="*/ 8418 h 136445"/>
                <a:gd name="connsiteX3" fmla="*/ 8418 w 16836"/>
                <a:gd name="connsiteY3" fmla="*/ 0 h 136445"/>
                <a:gd name="connsiteX4" fmla="*/ 16837 w 16836"/>
                <a:gd name="connsiteY4" fmla="*/ 8418 h 136445"/>
                <a:gd name="connsiteX5" fmla="*/ 16837 w 16836"/>
                <a:gd name="connsiteY5" fmla="*/ 128027 h 136445"/>
                <a:gd name="connsiteX6" fmla="*/ 8418 w 16836"/>
                <a:gd name="connsiteY6" fmla="*/ 136446 h 13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36445">
                  <a:moveTo>
                    <a:pt x="8418" y="136446"/>
                  </a:moveTo>
                  <a:cubicBezTo>
                    <a:pt x="3751" y="136446"/>
                    <a:pt x="0" y="132695"/>
                    <a:pt x="0" y="128027"/>
                  </a:cubicBezTo>
                  <a:lnTo>
                    <a:pt x="0" y="8418"/>
                  </a:lnTo>
                  <a:cubicBezTo>
                    <a:pt x="0" y="3751"/>
                    <a:pt x="3751" y="0"/>
                    <a:pt x="8418" y="0"/>
                  </a:cubicBezTo>
                  <a:cubicBezTo>
                    <a:pt x="13086" y="0"/>
                    <a:pt x="16837" y="3751"/>
                    <a:pt x="16837" y="8418"/>
                  </a:cubicBezTo>
                  <a:lnTo>
                    <a:pt x="16837" y="128027"/>
                  </a:lnTo>
                  <a:cubicBezTo>
                    <a:pt x="16837" y="132695"/>
                    <a:pt x="13086" y="136446"/>
                    <a:pt x="8418" y="136446"/>
                  </a:cubicBezTo>
                  <a:close/>
                </a:path>
              </a:pathLst>
            </a:custGeom>
            <a:grpFill/>
            <a:ln w="8334" cap="flat">
              <a:noFill/>
              <a:prstDash val="solid"/>
              <a:miter/>
            </a:ln>
          </p:spPr>
          <p:txBody>
            <a:bodyPr rtlCol="0" anchor="ctr"/>
            <a:lstStyle/>
            <a:p>
              <a:endParaRPr lang="en-US"/>
            </a:p>
          </p:txBody>
        </p:sp>
        <p:sp>
          <p:nvSpPr>
            <p:cNvPr id="2082" name="Forma libre: forma 2081">
              <a:extLst>
                <a:ext uri="{FF2B5EF4-FFF2-40B4-BE49-F238E27FC236}">
                  <a16:creationId xmlns:a16="http://schemas.microsoft.com/office/drawing/2014/main" id="{E1743576-23B6-4D99-8657-05246CDC4AC7}"/>
                </a:ext>
              </a:extLst>
            </p:cNvPr>
            <p:cNvSpPr/>
            <p:nvPr/>
          </p:nvSpPr>
          <p:spPr>
            <a:xfrm>
              <a:off x="6277456" y="2548434"/>
              <a:ext cx="37007" cy="16836"/>
            </a:xfrm>
            <a:custGeom>
              <a:avLst/>
              <a:gdLst>
                <a:gd name="connsiteX0" fmla="*/ 28589 w 37007"/>
                <a:gd name="connsiteY0" fmla="*/ 16837 h 16836"/>
                <a:gd name="connsiteX1" fmla="*/ 8418 w 37007"/>
                <a:gd name="connsiteY1" fmla="*/ 16837 h 16836"/>
                <a:gd name="connsiteX2" fmla="*/ 0 w 37007"/>
                <a:gd name="connsiteY2" fmla="*/ 8418 h 16836"/>
                <a:gd name="connsiteX3" fmla="*/ 8418 w 37007"/>
                <a:gd name="connsiteY3" fmla="*/ 0 h 16836"/>
                <a:gd name="connsiteX4" fmla="*/ 28589 w 37007"/>
                <a:gd name="connsiteY4" fmla="*/ 0 h 16836"/>
                <a:gd name="connsiteX5" fmla="*/ 37008 w 37007"/>
                <a:gd name="connsiteY5" fmla="*/ 8418 h 16836"/>
                <a:gd name="connsiteX6" fmla="*/ 28589 w 37007"/>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07" h="16836">
                  <a:moveTo>
                    <a:pt x="28589" y="16837"/>
                  </a:moveTo>
                  <a:lnTo>
                    <a:pt x="8418" y="16837"/>
                  </a:lnTo>
                  <a:cubicBezTo>
                    <a:pt x="3751" y="16837"/>
                    <a:pt x="0" y="13086"/>
                    <a:pt x="0" y="8418"/>
                  </a:cubicBezTo>
                  <a:cubicBezTo>
                    <a:pt x="0" y="3751"/>
                    <a:pt x="3751" y="0"/>
                    <a:pt x="8418" y="0"/>
                  </a:cubicBezTo>
                  <a:lnTo>
                    <a:pt x="28589" y="0"/>
                  </a:lnTo>
                  <a:cubicBezTo>
                    <a:pt x="33257" y="0"/>
                    <a:pt x="37008" y="3751"/>
                    <a:pt x="37008" y="8418"/>
                  </a:cubicBezTo>
                  <a:cubicBezTo>
                    <a:pt x="37008" y="13086"/>
                    <a:pt x="33174" y="16837"/>
                    <a:pt x="28589" y="16837"/>
                  </a:cubicBezTo>
                  <a:close/>
                </a:path>
              </a:pathLst>
            </a:custGeom>
            <a:grpFill/>
            <a:ln w="8334" cap="flat">
              <a:noFill/>
              <a:prstDash val="solid"/>
              <a:miter/>
            </a:ln>
          </p:spPr>
          <p:txBody>
            <a:bodyPr rtlCol="0" anchor="ctr"/>
            <a:lstStyle/>
            <a:p>
              <a:endParaRPr lang="en-US"/>
            </a:p>
          </p:txBody>
        </p:sp>
        <p:sp>
          <p:nvSpPr>
            <p:cNvPr id="2083" name="Forma libre: forma 2082">
              <a:extLst>
                <a:ext uri="{FF2B5EF4-FFF2-40B4-BE49-F238E27FC236}">
                  <a16:creationId xmlns:a16="http://schemas.microsoft.com/office/drawing/2014/main" id="{8D7E4502-78A0-4FDD-8E7C-5563CAB2D8CA}"/>
                </a:ext>
              </a:extLst>
            </p:cNvPr>
            <p:cNvSpPr/>
            <p:nvPr/>
          </p:nvSpPr>
          <p:spPr>
            <a:xfrm>
              <a:off x="6342470" y="2548434"/>
              <a:ext cx="241051" cy="16836"/>
            </a:xfrm>
            <a:custGeom>
              <a:avLst/>
              <a:gdLst>
                <a:gd name="connsiteX0" fmla="*/ 232633 w 241051"/>
                <a:gd name="connsiteY0" fmla="*/ 16837 h 16836"/>
                <a:gd name="connsiteX1" fmla="*/ 187790 w 241051"/>
                <a:gd name="connsiteY1" fmla="*/ 16837 h 16836"/>
                <a:gd name="connsiteX2" fmla="*/ 179372 w 241051"/>
                <a:gd name="connsiteY2" fmla="*/ 8418 h 16836"/>
                <a:gd name="connsiteX3" fmla="*/ 187790 w 241051"/>
                <a:gd name="connsiteY3" fmla="*/ 0 h 16836"/>
                <a:gd name="connsiteX4" fmla="*/ 232633 w 241051"/>
                <a:gd name="connsiteY4" fmla="*/ 0 h 16836"/>
                <a:gd name="connsiteX5" fmla="*/ 241052 w 241051"/>
                <a:gd name="connsiteY5" fmla="*/ 8418 h 16836"/>
                <a:gd name="connsiteX6" fmla="*/ 232633 w 241051"/>
                <a:gd name="connsiteY6" fmla="*/ 16837 h 16836"/>
                <a:gd name="connsiteX7" fmla="*/ 142947 w 241051"/>
                <a:gd name="connsiteY7" fmla="*/ 16837 h 16836"/>
                <a:gd name="connsiteX8" fmla="*/ 98104 w 241051"/>
                <a:gd name="connsiteY8" fmla="*/ 16837 h 16836"/>
                <a:gd name="connsiteX9" fmla="*/ 89686 w 241051"/>
                <a:gd name="connsiteY9" fmla="*/ 8418 h 16836"/>
                <a:gd name="connsiteX10" fmla="*/ 98104 w 241051"/>
                <a:gd name="connsiteY10" fmla="*/ 0 h 16836"/>
                <a:gd name="connsiteX11" fmla="*/ 142947 w 241051"/>
                <a:gd name="connsiteY11" fmla="*/ 0 h 16836"/>
                <a:gd name="connsiteX12" fmla="*/ 151366 w 241051"/>
                <a:gd name="connsiteY12" fmla="*/ 8418 h 16836"/>
                <a:gd name="connsiteX13" fmla="*/ 142947 w 241051"/>
                <a:gd name="connsiteY13" fmla="*/ 16837 h 16836"/>
                <a:gd name="connsiteX14" fmla="*/ 53261 w 241051"/>
                <a:gd name="connsiteY14" fmla="*/ 16837 h 16836"/>
                <a:gd name="connsiteX15" fmla="*/ 8418 w 241051"/>
                <a:gd name="connsiteY15" fmla="*/ 16837 h 16836"/>
                <a:gd name="connsiteX16" fmla="*/ 0 w 241051"/>
                <a:gd name="connsiteY16" fmla="*/ 8418 h 16836"/>
                <a:gd name="connsiteX17" fmla="*/ 8418 w 241051"/>
                <a:gd name="connsiteY17" fmla="*/ 0 h 16836"/>
                <a:gd name="connsiteX18" fmla="*/ 53261 w 241051"/>
                <a:gd name="connsiteY18" fmla="*/ 0 h 16836"/>
                <a:gd name="connsiteX19" fmla="*/ 61680 w 241051"/>
                <a:gd name="connsiteY19" fmla="*/ 8418 h 16836"/>
                <a:gd name="connsiteX20" fmla="*/ 53261 w 241051"/>
                <a:gd name="connsiteY20"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1051" h="16836">
                  <a:moveTo>
                    <a:pt x="232633" y="16837"/>
                  </a:moveTo>
                  <a:lnTo>
                    <a:pt x="187790" y="16837"/>
                  </a:lnTo>
                  <a:cubicBezTo>
                    <a:pt x="183123" y="16837"/>
                    <a:pt x="179372" y="13086"/>
                    <a:pt x="179372" y="8418"/>
                  </a:cubicBezTo>
                  <a:cubicBezTo>
                    <a:pt x="179372" y="3751"/>
                    <a:pt x="183123" y="0"/>
                    <a:pt x="187790" y="0"/>
                  </a:cubicBezTo>
                  <a:lnTo>
                    <a:pt x="232633" y="0"/>
                  </a:lnTo>
                  <a:cubicBezTo>
                    <a:pt x="237301" y="0"/>
                    <a:pt x="241052" y="3751"/>
                    <a:pt x="241052" y="8418"/>
                  </a:cubicBezTo>
                  <a:cubicBezTo>
                    <a:pt x="241052" y="13086"/>
                    <a:pt x="237301" y="16837"/>
                    <a:pt x="232633" y="16837"/>
                  </a:cubicBezTo>
                  <a:close/>
                  <a:moveTo>
                    <a:pt x="142947" y="16837"/>
                  </a:moveTo>
                  <a:lnTo>
                    <a:pt x="98104" y="16837"/>
                  </a:lnTo>
                  <a:cubicBezTo>
                    <a:pt x="93437" y="16837"/>
                    <a:pt x="89686" y="13086"/>
                    <a:pt x="89686" y="8418"/>
                  </a:cubicBezTo>
                  <a:cubicBezTo>
                    <a:pt x="89686" y="3751"/>
                    <a:pt x="93437" y="0"/>
                    <a:pt x="98104" y="0"/>
                  </a:cubicBezTo>
                  <a:lnTo>
                    <a:pt x="142947" y="0"/>
                  </a:lnTo>
                  <a:cubicBezTo>
                    <a:pt x="147615" y="0"/>
                    <a:pt x="151366" y="3751"/>
                    <a:pt x="151366" y="8418"/>
                  </a:cubicBezTo>
                  <a:cubicBezTo>
                    <a:pt x="151366" y="13086"/>
                    <a:pt x="147532" y="16837"/>
                    <a:pt x="142947" y="16837"/>
                  </a:cubicBezTo>
                  <a:close/>
                  <a:moveTo>
                    <a:pt x="53261" y="16837"/>
                  </a:moveTo>
                  <a:lnTo>
                    <a:pt x="8418" y="16837"/>
                  </a:lnTo>
                  <a:cubicBezTo>
                    <a:pt x="3751" y="16837"/>
                    <a:pt x="0" y="13086"/>
                    <a:pt x="0" y="8418"/>
                  </a:cubicBezTo>
                  <a:cubicBezTo>
                    <a:pt x="0" y="3751"/>
                    <a:pt x="3751" y="0"/>
                    <a:pt x="8418" y="0"/>
                  </a:cubicBezTo>
                  <a:lnTo>
                    <a:pt x="53261" y="0"/>
                  </a:lnTo>
                  <a:cubicBezTo>
                    <a:pt x="57929" y="0"/>
                    <a:pt x="61680" y="3751"/>
                    <a:pt x="61680" y="8418"/>
                  </a:cubicBezTo>
                  <a:cubicBezTo>
                    <a:pt x="61680" y="13086"/>
                    <a:pt x="57846" y="16837"/>
                    <a:pt x="53261" y="16837"/>
                  </a:cubicBezTo>
                  <a:close/>
                </a:path>
              </a:pathLst>
            </a:custGeom>
            <a:grpFill/>
            <a:ln w="8334" cap="flat">
              <a:noFill/>
              <a:prstDash val="solid"/>
              <a:miter/>
            </a:ln>
          </p:spPr>
          <p:txBody>
            <a:bodyPr rtlCol="0" anchor="ctr"/>
            <a:lstStyle/>
            <a:p>
              <a:endParaRPr lang="en-US"/>
            </a:p>
          </p:txBody>
        </p:sp>
        <p:sp>
          <p:nvSpPr>
            <p:cNvPr id="2084" name="Forma libre: forma 2083">
              <a:extLst>
                <a:ext uri="{FF2B5EF4-FFF2-40B4-BE49-F238E27FC236}">
                  <a16:creationId xmlns:a16="http://schemas.microsoft.com/office/drawing/2014/main" id="{9C062D73-F5E3-4A86-B3FD-FD6DDACCDD11}"/>
                </a:ext>
              </a:extLst>
            </p:cNvPr>
            <p:cNvSpPr/>
            <p:nvPr/>
          </p:nvSpPr>
          <p:spPr>
            <a:xfrm>
              <a:off x="6611528" y="2548434"/>
              <a:ext cx="37007" cy="16836"/>
            </a:xfrm>
            <a:custGeom>
              <a:avLst/>
              <a:gdLst>
                <a:gd name="connsiteX0" fmla="*/ 28589 w 37007"/>
                <a:gd name="connsiteY0" fmla="*/ 16837 h 16836"/>
                <a:gd name="connsiteX1" fmla="*/ 8418 w 37007"/>
                <a:gd name="connsiteY1" fmla="*/ 16837 h 16836"/>
                <a:gd name="connsiteX2" fmla="*/ 0 w 37007"/>
                <a:gd name="connsiteY2" fmla="*/ 8418 h 16836"/>
                <a:gd name="connsiteX3" fmla="*/ 8418 w 37007"/>
                <a:gd name="connsiteY3" fmla="*/ 0 h 16836"/>
                <a:gd name="connsiteX4" fmla="*/ 28589 w 37007"/>
                <a:gd name="connsiteY4" fmla="*/ 0 h 16836"/>
                <a:gd name="connsiteX5" fmla="*/ 37008 w 37007"/>
                <a:gd name="connsiteY5" fmla="*/ 8418 h 16836"/>
                <a:gd name="connsiteX6" fmla="*/ 28589 w 37007"/>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07" h="16836">
                  <a:moveTo>
                    <a:pt x="28589" y="16837"/>
                  </a:moveTo>
                  <a:lnTo>
                    <a:pt x="8418" y="16837"/>
                  </a:lnTo>
                  <a:cubicBezTo>
                    <a:pt x="3751" y="16837"/>
                    <a:pt x="0" y="13086"/>
                    <a:pt x="0" y="8418"/>
                  </a:cubicBezTo>
                  <a:cubicBezTo>
                    <a:pt x="0" y="3751"/>
                    <a:pt x="3751" y="0"/>
                    <a:pt x="8418" y="0"/>
                  </a:cubicBezTo>
                  <a:lnTo>
                    <a:pt x="28589" y="0"/>
                  </a:lnTo>
                  <a:cubicBezTo>
                    <a:pt x="33257" y="0"/>
                    <a:pt x="37008" y="3751"/>
                    <a:pt x="37008" y="8418"/>
                  </a:cubicBezTo>
                  <a:cubicBezTo>
                    <a:pt x="37008" y="13086"/>
                    <a:pt x="33174" y="16837"/>
                    <a:pt x="28589" y="16837"/>
                  </a:cubicBezTo>
                  <a:close/>
                </a:path>
              </a:pathLst>
            </a:custGeom>
            <a:grpFill/>
            <a:ln w="8334" cap="flat">
              <a:noFill/>
              <a:prstDash val="solid"/>
              <a:miter/>
            </a:ln>
          </p:spPr>
          <p:txBody>
            <a:bodyPr rtlCol="0" anchor="ctr"/>
            <a:lstStyle/>
            <a:p>
              <a:endParaRPr lang="en-US"/>
            </a:p>
          </p:txBody>
        </p:sp>
        <p:sp>
          <p:nvSpPr>
            <p:cNvPr id="2085" name="Forma libre: forma 2084">
              <a:extLst>
                <a:ext uri="{FF2B5EF4-FFF2-40B4-BE49-F238E27FC236}">
                  <a16:creationId xmlns:a16="http://schemas.microsoft.com/office/drawing/2014/main" id="{049044B7-99E1-49CC-AEDD-5A79483BAA04}"/>
                </a:ext>
              </a:extLst>
            </p:cNvPr>
            <p:cNvSpPr/>
            <p:nvPr/>
          </p:nvSpPr>
          <p:spPr>
            <a:xfrm>
              <a:off x="6214692" y="2469417"/>
              <a:ext cx="16836" cy="62680"/>
            </a:xfrm>
            <a:custGeom>
              <a:avLst/>
              <a:gdLst>
                <a:gd name="connsiteX0" fmla="*/ 8418 w 16836"/>
                <a:gd name="connsiteY0" fmla="*/ 62680 h 62680"/>
                <a:gd name="connsiteX1" fmla="*/ 0 w 16836"/>
                <a:gd name="connsiteY1" fmla="*/ 54262 h 62680"/>
                <a:gd name="connsiteX2" fmla="*/ 0 w 16836"/>
                <a:gd name="connsiteY2" fmla="*/ 8418 h 62680"/>
                <a:gd name="connsiteX3" fmla="*/ 8418 w 16836"/>
                <a:gd name="connsiteY3" fmla="*/ 0 h 62680"/>
                <a:gd name="connsiteX4" fmla="*/ 16837 w 16836"/>
                <a:gd name="connsiteY4" fmla="*/ 8418 h 62680"/>
                <a:gd name="connsiteX5" fmla="*/ 16837 w 16836"/>
                <a:gd name="connsiteY5" fmla="*/ 54262 h 62680"/>
                <a:gd name="connsiteX6" fmla="*/ 8418 w 16836"/>
                <a:gd name="connsiteY6" fmla="*/ 62680 h 6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62680">
                  <a:moveTo>
                    <a:pt x="8418" y="62680"/>
                  </a:moveTo>
                  <a:cubicBezTo>
                    <a:pt x="3751" y="62680"/>
                    <a:pt x="0" y="58929"/>
                    <a:pt x="0" y="54262"/>
                  </a:cubicBezTo>
                  <a:lnTo>
                    <a:pt x="0" y="8418"/>
                  </a:lnTo>
                  <a:cubicBezTo>
                    <a:pt x="0" y="3751"/>
                    <a:pt x="3751" y="0"/>
                    <a:pt x="8418" y="0"/>
                  </a:cubicBezTo>
                  <a:cubicBezTo>
                    <a:pt x="13086" y="0"/>
                    <a:pt x="16837" y="3751"/>
                    <a:pt x="16837" y="8418"/>
                  </a:cubicBezTo>
                  <a:lnTo>
                    <a:pt x="16837" y="54262"/>
                  </a:lnTo>
                  <a:cubicBezTo>
                    <a:pt x="16754" y="58929"/>
                    <a:pt x="13003" y="62680"/>
                    <a:pt x="8418" y="62680"/>
                  </a:cubicBezTo>
                  <a:close/>
                </a:path>
              </a:pathLst>
            </a:custGeom>
            <a:grpFill/>
            <a:ln w="8334" cap="flat">
              <a:noFill/>
              <a:prstDash val="solid"/>
              <a:miter/>
            </a:ln>
          </p:spPr>
          <p:txBody>
            <a:bodyPr rtlCol="0" anchor="ctr"/>
            <a:lstStyle/>
            <a:p>
              <a:endParaRPr lang="en-US"/>
            </a:p>
          </p:txBody>
        </p:sp>
      </p:grpSp>
      <p:grpSp>
        <p:nvGrpSpPr>
          <p:cNvPr id="2086" name="Gráfico 5">
            <a:extLst>
              <a:ext uri="{FF2B5EF4-FFF2-40B4-BE49-F238E27FC236}">
                <a16:creationId xmlns:a16="http://schemas.microsoft.com/office/drawing/2014/main" id="{0BE34AA5-545B-4394-B7D4-04C422DF20A3}"/>
              </a:ext>
            </a:extLst>
          </p:cNvPr>
          <p:cNvGrpSpPr/>
          <p:nvPr/>
        </p:nvGrpSpPr>
        <p:grpSpPr>
          <a:xfrm>
            <a:off x="6854997" y="4343736"/>
            <a:ext cx="526029" cy="478019"/>
            <a:chOff x="6854997" y="4343736"/>
            <a:chExt cx="526029" cy="478019"/>
          </a:xfrm>
          <a:solidFill>
            <a:srgbClr val="000000"/>
          </a:solidFill>
        </p:grpSpPr>
        <p:sp>
          <p:nvSpPr>
            <p:cNvPr id="2087" name="Forma libre: forma 2086">
              <a:extLst>
                <a:ext uri="{FF2B5EF4-FFF2-40B4-BE49-F238E27FC236}">
                  <a16:creationId xmlns:a16="http://schemas.microsoft.com/office/drawing/2014/main" id="{787A982C-4374-48CF-80C9-8CA44287D73F}"/>
                </a:ext>
              </a:extLst>
            </p:cNvPr>
            <p:cNvSpPr/>
            <p:nvPr/>
          </p:nvSpPr>
          <p:spPr>
            <a:xfrm>
              <a:off x="7086380" y="4695645"/>
              <a:ext cx="63597" cy="91852"/>
            </a:xfrm>
            <a:custGeom>
              <a:avLst/>
              <a:gdLst>
                <a:gd name="connsiteX0" fmla="*/ 49511 w 63597"/>
                <a:gd name="connsiteY0" fmla="*/ 91853 h 91852"/>
                <a:gd name="connsiteX1" fmla="*/ 13836 w 63597"/>
                <a:gd name="connsiteY1" fmla="*/ 91853 h 91852"/>
                <a:gd name="connsiteX2" fmla="*/ 0 w 63597"/>
                <a:gd name="connsiteY2" fmla="*/ 77933 h 91852"/>
                <a:gd name="connsiteX3" fmla="*/ 0 w 63597"/>
                <a:gd name="connsiteY3" fmla="*/ 69265 h 91852"/>
                <a:gd name="connsiteX4" fmla="*/ 8418 w 63597"/>
                <a:gd name="connsiteY4" fmla="*/ 60846 h 91852"/>
                <a:gd name="connsiteX5" fmla="*/ 16837 w 63597"/>
                <a:gd name="connsiteY5" fmla="*/ 69265 h 91852"/>
                <a:gd name="connsiteX6" fmla="*/ 16837 w 63597"/>
                <a:gd name="connsiteY6" fmla="*/ 75099 h 91852"/>
                <a:gd name="connsiteX7" fmla="*/ 46760 w 63597"/>
                <a:gd name="connsiteY7" fmla="*/ 75099 h 91852"/>
                <a:gd name="connsiteX8" fmla="*/ 46760 w 63597"/>
                <a:gd name="connsiteY8" fmla="*/ 54345 h 91852"/>
                <a:gd name="connsiteX9" fmla="*/ 14003 w 63597"/>
                <a:gd name="connsiteY9" fmla="*/ 54345 h 91852"/>
                <a:gd name="connsiteX10" fmla="*/ 167 w 63597"/>
                <a:gd name="connsiteY10" fmla="*/ 40425 h 91852"/>
                <a:gd name="connsiteX11" fmla="*/ 167 w 63597"/>
                <a:gd name="connsiteY11" fmla="*/ 13920 h 91852"/>
                <a:gd name="connsiteX12" fmla="*/ 14003 w 63597"/>
                <a:gd name="connsiteY12" fmla="*/ 0 h 91852"/>
                <a:gd name="connsiteX13" fmla="*/ 49677 w 63597"/>
                <a:gd name="connsiteY13" fmla="*/ 0 h 91852"/>
                <a:gd name="connsiteX14" fmla="*/ 63597 w 63597"/>
                <a:gd name="connsiteY14" fmla="*/ 13920 h 91852"/>
                <a:gd name="connsiteX15" fmla="*/ 63597 w 63597"/>
                <a:gd name="connsiteY15" fmla="*/ 22588 h 91852"/>
                <a:gd name="connsiteX16" fmla="*/ 55179 w 63597"/>
                <a:gd name="connsiteY16" fmla="*/ 31007 h 91852"/>
                <a:gd name="connsiteX17" fmla="*/ 46760 w 63597"/>
                <a:gd name="connsiteY17" fmla="*/ 22588 h 91852"/>
                <a:gd name="connsiteX18" fmla="*/ 46760 w 63597"/>
                <a:gd name="connsiteY18" fmla="*/ 16753 h 91852"/>
                <a:gd name="connsiteX19" fmla="*/ 16837 w 63597"/>
                <a:gd name="connsiteY19" fmla="*/ 16753 h 91852"/>
                <a:gd name="connsiteX20" fmla="*/ 16837 w 63597"/>
                <a:gd name="connsiteY20" fmla="*/ 37508 h 91852"/>
                <a:gd name="connsiteX21" fmla="*/ 49594 w 63597"/>
                <a:gd name="connsiteY21" fmla="*/ 37508 h 91852"/>
                <a:gd name="connsiteX22" fmla="*/ 63514 w 63597"/>
                <a:gd name="connsiteY22" fmla="*/ 51428 h 91852"/>
                <a:gd name="connsiteX23" fmla="*/ 63514 w 63597"/>
                <a:gd name="connsiteY23" fmla="*/ 77933 h 91852"/>
                <a:gd name="connsiteX24" fmla="*/ 49511 w 63597"/>
                <a:gd name="connsiteY24" fmla="*/ 91853 h 9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3597" h="91852">
                  <a:moveTo>
                    <a:pt x="49511" y="91853"/>
                  </a:moveTo>
                  <a:lnTo>
                    <a:pt x="13836" y="91853"/>
                  </a:lnTo>
                  <a:cubicBezTo>
                    <a:pt x="6168" y="91853"/>
                    <a:pt x="0" y="85602"/>
                    <a:pt x="0" y="77933"/>
                  </a:cubicBezTo>
                  <a:lnTo>
                    <a:pt x="0" y="69265"/>
                  </a:lnTo>
                  <a:cubicBezTo>
                    <a:pt x="0" y="64597"/>
                    <a:pt x="3751" y="60846"/>
                    <a:pt x="8418" y="60846"/>
                  </a:cubicBezTo>
                  <a:cubicBezTo>
                    <a:pt x="13086" y="60846"/>
                    <a:pt x="16837" y="64597"/>
                    <a:pt x="16837" y="69265"/>
                  </a:cubicBezTo>
                  <a:lnTo>
                    <a:pt x="16837" y="75099"/>
                  </a:lnTo>
                  <a:lnTo>
                    <a:pt x="46760" y="75099"/>
                  </a:lnTo>
                  <a:lnTo>
                    <a:pt x="46760" y="54345"/>
                  </a:lnTo>
                  <a:lnTo>
                    <a:pt x="14003" y="54345"/>
                  </a:lnTo>
                  <a:cubicBezTo>
                    <a:pt x="6335" y="54345"/>
                    <a:pt x="167" y="48094"/>
                    <a:pt x="167" y="40425"/>
                  </a:cubicBezTo>
                  <a:lnTo>
                    <a:pt x="167" y="13920"/>
                  </a:lnTo>
                  <a:cubicBezTo>
                    <a:pt x="167" y="6251"/>
                    <a:pt x="6418" y="0"/>
                    <a:pt x="14003" y="0"/>
                  </a:cubicBezTo>
                  <a:lnTo>
                    <a:pt x="49677" y="0"/>
                  </a:lnTo>
                  <a:cubicBezTo>
                    <a:pt x="57346" y="0"/>
                    <a:pt x="63597" y="6251"/>
                    <a:pt x="63597" y="13920"/>
                  </a:cubicBezTo>
                  <a:lnTo>
                    <a:pt x="63597" y="22588"/>
                  </a:lnTo>
                  <a:cubicBezTo>
                    <a:pt x="63597" y="27256"/>
                    <a:pt x="59846" y="31007"/>
                    <a:pt x="55179" y="31007"/>
                  </a:cubicBezTo>
                  <a:cubicBezTo>
                    <a:pt x="50511" y="31007"/>
                    <a:pt x="46760" y="27256"/>
                    <a:pt x="46760" y="22588"/>
                  </a:cubicBezTo>
                  <a:lnTo>
                    <a:pt x="46760" y="16753"/>
                  </a:lnTo>
                  <a:lnTo>
                    <a:pt x="16837" y="16753"/>
                  </a:lnTo>
                  <a:lnTo>
                    <a:pt x="16837" y="37508"/>
                  </a:lnTo>
                  <a:lnTo>
                    <a:pt x="49594" y="37508"/>
                  </a:lnTo>
                  <a:cubicBezTo>
                    <a:pt x="57262" y="37508"/>
                    <a:pt x="63514" y="43759"/>
                    <a:pt x="63514" y="51428"/>
                  </a:cubicBezTo>
                  <a:lnTo>
                    <a:pt x="63514" y="77933"/>
                  </a:lnTo>
                  <a:cubicBezTo>
                    <a:pt x="63347" y="85602"/>
                    <a:pt x="57179" y="91853"/>
                    <a:pt x="49511" y="91853"/>
                  </a:cubicBezTo>
                  <a:close/>
                </a:path>
              </a:pathLst>
            </a:custGeom>
            <a:grpFill/>
            <a:ln w="8334" cap="flat">
              <a:noFill/>
              <a:prstDash val="solid"/>
              <a:miter/>
            </a:ln>
          </p:spPr>
          <p:txBody>
            <a:bodyPr rtlCol="0" anchor="ctr"/>
            <a:lstStyle/>
            <a:p>
              <a:endParaRPr lang="en-US"/>
            </a:p>
          </p:txBody>
        </p:sp>
        <p:sp>
          <p:nvSpPr>
            <p:cNvPr id="2088" name="Forma libre: forma 2087">
              <a:extLst>
                <a:ext uri="{FF2B5EF4-FFF2-40B4-BE49-F238E27FC236}">
                  <a16:creationId xmlns:a16="http://schemas.microsoft.com/office/drawing/2014/main" id="{9CE3875A-251B-48F9-A88A-29E430B1B62D}"/>
                </a:ext>
              </a:extLst>
            </p:cNvPr>
            <p:cNvSpPr/>
            <p:nvPr/>
          </p:nvSpPr>
          <p:spPr>
            <a:xfrm>
              <a:off x="7037786" y="4661221"/>
              <a:ext cx="160534" cy="160534"/>
            </a:xfrm>
            <a:custGeom>
              <a:avLst/>
              <a:gdLst>
                <a:gd name="connsiteX0" fmla="*/ 80267 w 160534"/>
                <a:gd name="connsiteY0" fmla="*/ 160535 h 160534"/>
                <a:gd name="connsiteX1" fmla="*/ 0 w 160534"/>
                <a:gd name="connsiteY1" fmla="*/ 80267 h 160534"/>
                <a:gd name="connsiteX2" fmla="*/ 80267 w 160534"/>
                <a:gd name="connsiteY2" fmla="*/ 0 h 160534"/>
                <a:gd name="connsiteX3" fmla="*/ 160534 w 160534"/>
                <a:gd name="connsiteY3" fmla="*/ 80267 h 160534"/>
                <a:gd name="connsiteX4" fmla="*/ 80267 w 160534"/>
                <a:gd name="connsiteY4" fmla="*/ 160535 h 160534"/>
                <a:gd name="connsiteX5" fmla="*/ 80267 w 160534"/>
                <a:gd name="connsiteY5" fmla="*/ 16754 h 160534"/>
                <a:gd name="connsiteX6" fmla="*/ 16754 w 160534"/>
                <a:gd name="connsiteY6" fmla="*/ 80267 h 160534"/>
                <a:gd name="connsiteX7" fmla="*/ 80267 w 160534"/>
                <a:gd name="connsiteY7" fmla="*/ 143781 h 160534"/>
                <a:gd name="connsiteX8" fmla="*/ 143781 w 160534"/>
                <a:gd name="connsiteY8" fmla="*/ 80267 h 160534"/>
                <a:gd name="connsiteX9" fmla="*/ 80267 w 160534"/>
                <a:gd name="connsiteY9" fmla="*/ 16754 h 16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34" h="160534">
                  <a:moveTo>
                    <a:pt x="80267" y="160535"/>
                  </a:moveTo>
                  <a:cubicBezTo>
                    <a:pt x="36008" y="160535"/>
                    <a:pt x="0" y="124527"/>
                    <a:pt x="0" y="80267"/>
                  </a:cubicBezTo>
                  <a:cubicBezTo>
                    <a:pt x="0" y="36008"/>
                    <a:pt x="36008" y="0"/>
                    <a:pt x="80267" y="0"/>
                  </a:cubicBezTo>
                  <a:cubicBezTo>
                    <a:pt x="124527" y="0"/>
                    <a:pt x="160534" y="36008"/>
                    <a:pt x="160534" y="80267"/>
                  </a:cubicBezTo>
                  <a:cubicBezTo>
                    <a:pt x="160534" y="124527"/>
                    <a:pt x="124527" y="160535"/>
                    <a:pt x="80267" y="160535"/>
                  </a:cubicBezTo>
                  <a:close/>
                  <a:moveTo>
                    <a:pt x="80267" y="16754"/>
                  </a:moveTo>
                  <a:cubicBezTo>
                    <a:pt x="45260" y="16754"/>
                    <a:pt x="16754" y="45260"/>
                    <a:pt x="16754" y="80267"/>
                  </a:cubicBezTo>
                  <a:cubicBezTo>
                    <a:pt x="16754" y="115275"/>
                    <a:pt x="45260" y="143781"/>
                    <a:pt x="80267" y="143781"/>
                  </a:cubicBezTo>
                  <a:cubicBezTo>
                    <a:pt x="115275" y="143781"/>
                    <a:pt x="143781" y="115275"/>
                    <a:pt x="143781" y="80267"/>
                  </a:cubicBezTo>
                  <a:cubicBezTo>
                    <a:pt x="143781" y="45260"/>
                    <a:pt x="115275" y="16754"/>
                    <a:pt x="80267" y="16754"/>
                  </a:cubicBezTo>
                  <a:close/>
                </a:path>
              </a:pathLst>
            </a:custGeom>
            <a:grpFill/>
            <a:ln w="8334" cap="flat">
              <a:noFill/>
              <a:prstDash val="solid"/>
              <a:miter/>
            </a:ln>
          </p:spPr>
          <p:txBody>
            <a:bodyPr rtlCol="0" anchor="ctr"/>
            <a:lstStyle/>
            <a:p>
              <a:endParaRPr lang="en-US"/>
            </a:p>
          </p:txBody>
        </p:sp>
        <p:sp>
          <p:nvSpPr>
            <p:cNvPr id="2089" name="Forma libre: forma 2088">
              <a:extLst>
                <a:ext uri="{FF2B5EF4-FFF2-40B4-BE49-F238E27FC236}">
                  <a16:creationId xmlns:a16="http://schemas.microsoft.com/office/drawing/2014/main" id="{23BF9FBD-7DE4-4673-9829-ACC4EAB86FDC}"/>
                </a:ext>
              </a:extLst>
            </p:cNvPr>
            <p:cNvSpPr/>
            <p:nvPr/>
          </p:nvSpPr>
          <p:spPr>
            <a:xfrm>
              <a:off x="6903507" y="4635298"/>
              <a:ext cx="63513" cy="91853"/>
            </a:xfrm>
            <a:custGeom>
              <a:avLst/>
              <a:gdLst>
                <a:gd name="connsiteX0" fmla="*/ 49594 w 63513"/>
                <a:gd name="connsiteY0" fmla="*/ 91853 h 91853"/>
                <a:gd name="connsiteX1" fmla="*/ 13920 w 63513"/>
                <a:gd name="connsiteY1" fmla="*/ 91853 h 91853"/>
                <a:gd name="connsiteX2" fmla="*/ 0 w 63513"/>
                <a:gd name="connsiteY2" fmla="*/ 77933 h 91853"/>
                <a:gd name="connsiteX3" fmla="*/ 0 w 63513"/>
                <a:gd name="connsiteY3" fmla="*/ 69265 h 91853"/>
                <a:gd name="connsiteX4" fmla="*/ 8418 w 63513"/>
                <a:gd name="connsiteY4" fmla="*/ 60847 h 91853"/>
                <a:gd name="connsiteX5" fmla="*/ 16837 w 63513"/>
                <a:gd name="connsiteY5" fmla="*/ 69265 h 91853"/>
                <a:gd name="connsiteX6" fmla="*/ 16837 w 63513"/>
                <a:gd name="connsiteY6" fmla="*/ 75100 h 91853"/>
                <a:gd name="connsiteX7" fmla="*/ 46760 w 63513"/>
                <a:gd name="connsiteY7" fmla="*/ 75100 h 91853"/>
                <a:gd name="connsiteX8" fmla="*/ 46760 w 63513"/>
                <a:gd name="connsiteY8" fmla="*/ 54345 h 91853"/>
                <a:gd name="connsiteX9" fmla="*/ 14003 w 63513"/>
                <a:gd name="connsiteY9" fmla="*/ 54345 h 91853"/>
                <a:gd name="connsiteX10" fmla="*/ 83 w 63513"/>
                <a:gd name="connsiteY10" fmla="*/ 40425 h 91853"/>
                <a:gd name="connsiteX11" fmla="*/ 83 w 63513"/>
                <a:gd name="connsiteY11" fmla="*/ 13920 h 91853"/>
                <a:gd name="connsiteX12" fmla="*/ 14003 w 63513"/>
                <a:gd name="connsiteY12" fmla="*/ 0 h 91853"/>
                <a:gd name="connsiteX13" fmla="*/ 49677 w 63513"/>
                <a:gd name="connsiteY13" fmla="*/ 0 h 91853"/>
                <a:gd name="connsiteX14" fmla="*/ 63514 w 63513"/>
                <a:gd name="connsiteY14" fmla="*/ 13920 h 91853"/>
                <a:gd name="connsiteX15" fmla="*/ 63514 w 63513"/>
                <a:gd name="connsiteY15" fmla="*/ 22588 h 91853"/>
                <a:gd name="connsiteX16" fmla="*/ 55095 w 63513"/>
                <a:gd name="connsiteY16" fmla="*/ 31007 h 91853"/>
                <a:gd name="connsiteX17" fmla="*/ 46677 w 63513"/>
                <a:gd name="connsiteY17" fmla="*/ 22588 h 91853"/>
                <a:gd name="connsiteX18" fmla="*/ 46677 w 63513"/>
                <a:gd name="connsiteY18" fmla="*/ 16754 h 91853"/>
                <a:gd name="connsiteX19" fmla="*/ 16754 w 63513"/>
                <a:gd name="connsiteY19" fmla="*/ 16754 h 91853"/>
                <a:gd name="connsiteX20" fmla="*/ 16754 w 63513"/>
                <a:gd name="connsiteY20" fmla="*/ 37508 h 91853"/>
                <a:gd name="connsiteX21" fmla="*/ 49511 w 63513"/>
                <a:gd name="connsiteY21" fmla="*/ 37508 h 91853"/>
                <a:gd name="connsiteX22" fmla="*/ 63347 w 63513"/>
                <a:gd name="connsiteY22" fmla="*/ 51428 h 91853"/>
                <a:gd name="connsiteX23" fmla="*/ 63347 w 63513"/>
                <a:gd name="connsiteY23" fmla="*/ 77933 h 91853"/>
                <a:gd name="connsiteX24" fmla="*/ 49594 w 63513"/>
                <a:gd name="connsiteY24" fmla="*/ 91853 h 9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3513" h="91853">
                  <a:moveTo>
                    <a:pt x="49594" y="91853"/>
                  </a:moveTo>
                  <a:lnTo>
                    <a:pt x="13920" y="91853"/>
                  </a:lnTo>
                  <a:cubicBezTo>
                    <a:pt x="6251" y="91853"/>
                    <a:pt x="0" y="85602"/>
                    <a:pt x="0" y="77933"/>
                  </a:cubicBezTo>
                  <a:lnTo>
                    <a:pt x="0" y="69265"/>
                  </a:lnTo>
                  <a:cubicBezTo>
                    <a:pt x="0" y="64597"/>
                    <a:pt x="3751" y="60847"/>
                    <a:pt x="8418" y="60847"/>
                  </a:cubicBezTo>
                  <a:cubicBezTo>
                    <a:pt x="13086" y="60847"/>
                    <a:pt x="16837" y="64597"/>
                    <a:pt x="16837" y="69265"/>
                  </a:cubicBezTo>
                  <a:lnTo>
                    <a:pt x="16837" y="75100"/>
                  </a:lnTo>
                  <a:lnTo>
                    <a:pt x="46760" y="75100"/>
                  </a:lnTo>
                  <a:lnTo>
                    <a:pt x="46760" y="54345"/>
                  </a:lnTo>
                  <a:lnTo>
                    <a:pt x="14003" y="54345"/>
                  </a:lnTo>
                  <a:cubicBezTo>
                    <a:pt x="6335" y="54345"/>
                    <a:pt x="83" y="48094"/>
                    <a:pt x="83" y="40425"/>
                  </a:cubicBezTo>
                  <a:lnTo>
                    <a:pt x="83" y="13920"/>
                  </a:lnTo>
                  <a:cubicBezTo>
                    <a:pt x="83" y="6251"/>
                    <a:pt x="6335" y="0"/>
                    <a:pt x="14003" y="0"/>
                  </a:cubicBezTo>
                  <a:lnTo>
                    <a:pt x="49677" y="0"/>
                  </a:lnTo>
                  <a:cubicBezTo>
                    <a:pt x="57346" y="0"/>
                    <a:pt x="63514" y="6251"/>
                    <a:pt x="63514" y="13920"/>
                  </a:cubicBezTo>
                  <a:lnTo>
                    <a:pt x="63514" y="22588"/>
                  </a:lnTo>
                  <a:cubicBezTo>
                    <a:pt x="63514" y="27256"/>
                    <a:pt x="59763" y="31007"/>
                    <a:pt x="55095" y="31007"/>
                  </a:cubicBezTo>
                  <a:cubicBezTo>
                    <a:pt x="50428" y="31007"/>
                    <a:pt x="46677" y="27256"/>
                    <a:pt x="46677" y="22588"/>
                  </a:cubicBezTo>
                  <a:lnTo>
                    <a:pt x="46677" y="16754"/>
                  </a:lnTo>
                  <a:lnTo>
                    <a:pt x="16754" y="16754"/>
                  </a:lnTo>
                  <a:lnTo>
                    <a:pt x="16754" y="37508"/>
                  </a:lnTo>
                  <a:lnTo>
                    <a:pt x="49511" y="37508"/>
                  </a:lnTo>
                  <a:cubicBezTo>
                    <a:pt x="57179" y="37508"/>
                    <a:pt x="63347" y="43759"/>
                    <a:pt x="63347" y="51428"/>
                  </a:cubicBezTo>
                  <a:lnTo>
                    <a:pt x="63347" y="77933"/>
                  </a:lnTo>
                  <a:cubicBezTo>
                    <a:pt x="63514" y="85685"/>
                    <a:pt x="57262" y="91853"/>
                    <a:pt x="49594" y="91853"/>
                  </a:cubicBezTo>
                  <a:close/>
                </a:path>
              </a:pathLst>
            </a:custGeom>
            <a:grpFill/>
            <a:ln w="8334" cap="flat">
              <a:noFill/>
              <a:prstDash val="solid"/>
              <a:miter/>
            </a:ln>
          </p:spPr>
          <p:txBody>
            <a:bodyPr rtlCol="0" anchor="ctr"/>
            <a:lstStyle/>
            <a:p>
              <a:endParaRPr lang="en-US"/>
            </a:p>
          </p:txBody>
        </p:sp>
        <p:sp>
          <p:nvSpPr>
            <p:cNvPr id="2090" name="Forma libre: forma 2089">
              <a:extLst>
                <a:ext uri="{FF2B5EF4-FFF2-40B4-BE49-F238E27FC236}">
                  <a16:creationId xmlns:a16="http://schemas.microsoft.com/office/drawing/2014/main" id="{F8B2A617-FAC9-40AD-8E51-29BC1A4E6445}"/>
                </a:ext>
              </a:extLst>
            </p:cNvPr>
            <p:cNvSpPr/>
            <p:nvPr/>
          </p:nvSpPr>
          <p:spPr>
            <a:xfrm>
              <a:off x="6854997" y="4600874"/>
              <a:ext cx="160534" cy="160534"/>
            </a:xfrm>
            <a:custGeom>
              <a:avLst/>
              <a:gdLst>
                <a:gd name="connsiteX0" fmla="*/ 80267 w 160534"/>
                <a:gd name="connsiteY0" fmla="*/ 160534 h 160534"/>
                <a:gd name="connsiteX1" fmla="*/ 0 w 160534"/>
                <a:gd name="connsiteY1" fmla="*/ 80267 h 160534"/>
                <a:gd name="connsiteX2" fmla="*/ 80267 w 160534"/>
                <a:gd name="connsiteY2" fmla="*/ 0 h 160534"/>
                <a:gd name="connsiteX3" fmla="*/ 160534 w 160534"/>
                <a:gd name="connsiteY3" fmla="*/ 80267 h 160534"/>
                <a:gd name="connsiteX4" fmla="*/ 80267 w 160534"/>
                <a:gd name="connsiteY4" fmla="*/ 160534 h 160534"/>
                <a:gd name="connsiteX5" fmla="*/ 80267 w 160534"/>
                <a:gd name="connsiteY5" fmla="*/ 16837 h 160534"/>
                <a:gd name="connsiteX6" fmla="*/ 16754 w 160534"/>
                <a:gd name="connsiteY6" fmla="*/ 80350 h 160534"/>
                <a:gd name="connsiteX7" fmla="*/ 80267 w 160534"/>
                <a:gd name="connsiteY7" fmla="*/ 143864 h 160534"/>
                <a:gd name="connsiteX8" fmla="*/ 143781 w 160534"/>
                <a:gd name="connsiteY8" fmla="*/ 80350 h 160534"/>
                <a:gd name="connsiteX9" fmla="*/ 80267 w 160534"/>
                <a:gd name="connsiteY9" fmla="*/ 16837 h 16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34" h="160534">
                  <a:moveTo>
                    <a:pt x="80267" y="160534"/>
                  </a:moveTo>
                  <a:cubicBezTo>
                    <a:pt x="36008" y="160534"/>
                    <a:pt x="0" y="124527"/>
                    <a:pt x="0" y="80267"/>
                  </a:cubicBezTo>
                  <a:cubicBezTo>
                    <a:pt x="0" y="36008"/>
                    <a:pt x="36008" y="0"/>
                    <a:pt x="80267" y="0"/>
                  </a:cubicBezTo>
                  <a:cubicBezTo>
                    <a:pt x="124527" y="0"/>
                    <a:pt x="160534" y="36008"/>
                    <a:pt x="160534" y="80267"/>
                  </a:cubicBezTo>
                  <a:cubicBezTo>
                    <a:pt x="160534" y="124527"/>
                    <a:pt x="124527" y="160534"/>
                    <a:pt x="80267" y="160534"/>
                  </a:cubicBezTo>
                  <a:close/>
                  <a:moveTo>
                    <a:pt x="80267" y="16837"/>
                  </a:moveTo>
                  <a:cubicBezTo>
                    <a:pt x="45260" y="16837"/>
                    <a:pt x="16754" y="45343"/>
                    <a:pt x="16754" y="80350"/>
                  </a:cubicBezTo>
                  <a:cubicBezTo>
                    <a:pt x="16754" y="115358"/>
                    <a:pt x="45260" y="143864"/>
                    <a:pt x="80267" y="143864"/>
                  </a:cubicBezTo>
                  <a:cubicBezTo>
                    <a:pt x="115275" y="143864"/>
                    <a:pt x="143781" y="115358"/>
                    <a:pt x="143781" y="80350"/>
                  </a:cubicBezTo>
                  <a:cubicBezTo>
                    <a:pt x="143781" y="45343"/>
                    <a:pt x="115275" y="16837"/>
                    <a:pt x="80267" y="16837"/>
                  </a:cubicBezTo>
                  <a:close/>
                </a:path>
              </a:pathLst>
            </a:custGeom>
            <a:grpFill/>
            <a:ln w="8334" cap="flat">
              <a:noFill/>
              <a:prstDash val="solid"/>
              <a:miter/>
            </a:ln>
          </p:spPr>
          <p:txBody>
            <a:bodyPr rtlCol="0" anchor="ctr"/>
            <a:lstStyle/>
            <a:p>
              <a:endParaRPr lang="en-US"/>
            </a:p>
          </p:txBody>
        </p:sp>
        <p:sp>
          <p:nvSpPr>
            <p:cNvPr id="2091" name="Forma libre: forma 2090">
              <a:extLst>
                <a:ext uri="{FF2B5EF4-FFF2-40B4-BE49-F238E27FC236}">
                  <a16:creationId xmlns:a16="http://schemas.microsoft.com/office/drawing/2014/main" id="{BAE48F86-8E6B-497B-94E4-41C8D07A28F7}"/>
                </a:ext>
              </a:extLst>
            </p:cNvPr>
            <p:cNvSpPr/>
            <p:nvPr/>
          </p:nvSpPr>
          <p:spPr>
            <a:xfrm>
              <a:off x="7269002" y="4635215"/>
              <a:ext cx="63513" cy="91852"/>
            </a:xfrm>
            <a:custGeom>
              <a:avLst/>
              <a:gdLst>
                <a:gd name="connsiteX0" fmla="*/ 49594 w 63513"/>
                <a:gd name="connsiteY0" fmla="*/ 91853 h 91852"/>
                <a:gd name="connsiteX1" fmla="*/ 13920 w 63513"/>
                <a:gd name="connsiteY1" fmla="*/ 91853 h 91852"/>
                <a:gd name="connsiteX2" fmla="*/ 0 w 63513"/>
                <a:gd name="connsiteY2" fmla="*/ 77933 h 91852"/>
                <a:gd name="connsiteX3" fmla="*/ 0 w 63513"/>
                <a:gd name="connsiteY3" fmla="*/ 69265 h 91852"/>
                <a:gd name="connsiteX4" fmla="*/ 8418 w 63513"/>
                <a:gd name="connsiteY4" fmla="*/ 60846 h 91852"/>
                <a:gd name="connsiteX5" fmla="*/ 16837 w 63513"/>
                <a:gd name="connsiteY5" fmla="*/ 69265 h 91852"/>
                <a:gd name="connsiteX6" fmla="*/ 16837 w 63513"/>
                <a:gd name="connsiteY6" fmla="*/ 75099 h 91852"/>
                <a:gd name="connsiteX7" fmla="*/ 46760 w 63513"/>
                <a:gd name="connsiteY7" fmla="*/ 75099 h 91852"/>
                <a:gd name="connsiteX8" fmla="*/ 46760 w 63513"/>
                <a:gd name="connsiteY8" fmla="*/ 54345 h 91852"/>
                <a:gd name="connsiteX9" fmla="*/ 13920 w 63513"/>
                <a:gd name="connsiteY9" fmla="*/ 54345 h 91852"/>
                <a:gd name="connsiteX10" fmla="*/ 0 w 63513"/>
                <a:gd name="connsiteY10" fmla="*/ 40425 h 91852"/>
                <a:gd name="connsiteX11" fmla="*/ 0 w 63513"/>
                <a:gd name="connsiteY11" fmla="*/ 13920 h 91852"/>
                <a:gd name="connsiteX12" fmla="*/ 13920 w 63513"/>
                <a:gd name="connsiteY12" fmla="*/ 0 h 91852"/>
                <a:gd name="connsiteX13" fmla="*/ 49594 w 63513"/>
                <a:gd name="connsiteY13" fmla="*/ 0 h 91852"/>
                <a:gd name="connsiteX14" fmla="*/ 63514 w 63513"/>
                <a:gd name="connsiteY14" fmla="*/ 13920 h 91852"/>
                <a:gd name="connsiteX15" fmla="*/ 63514 w 63513"/>
                <a:gd name="connsiteY15" fmla="*/ 22588 h 91852"/>
                <a:gd name="connsiteX16" fmla="*/ 55095 w 63513"/>
                <a:gd name="connsiteY16" fmla="*/ 31007 h 91852"/>
                <a:gd name="connsiteX17" fmla="*/ 46677 w 63513"/>
                <a:gd name="connsiteY17" fmla="*/ 22588 h 91852"/>
                <a:gd name="connsiteX18" fmla="*/ 46677 w 63513"/>
                <a:gd name="connsiteY18" fmla="*/ 16753 h 91852"/>
                <a:gd name="connsiteX19" fmla="*/ 16754 w 63513"/>
                <a:gd name="connsiteY19" fmla="*/ 16753 h 91852"/>
                <a:gd name="connsiteX20" fmla="*/ 16754 w 63513"/>
                <a:gd name="connsiteY20" fmla="*/ 37508 h 91852"/>
                <a:gd name="connsiteX21" fmla="*/ 49511 w 63513"/>
                <a:gd name="connsiteY21" fmla="*/ 37508 h 91852"/>
                <a:gd name="connsiteX22" fmla="*/ 63430 w 63513"/>
                <a:gd name="connsiteY22" fmla="*/ 51428 h 91852"/>
                <a:gd name="connsiteX23" fmla="*/ 63430 w 63513"/>
                <a:gd name="connsiteY23" fmla="*/ 77933 h 91852"/>
                <a:gd name="connsiteX24" fmla="*/ 49594 w 63513"/>
                <a:gd name="connsiteY24" fmla="*/ 91853 h 9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3513" h="91852">
                  <a:moveTo>
                    <a:pt x="49594" y="91853"/>
                  </a:moveTo>
                  <a:lnTo>
                    <a:pt x="13920" y="91853"/>
                  </a:lnTo>
                  <a:cubicBezTo>
                    <a:pt x="6251" y="91853"/>
                    <a:pt x="0" y="85602"/>
                    <a:pt x="0" y="77933"/>
                  </a:cubicBezTo>
                  <a:lnTo>
                    <a:pt x="0" y="69265"/>
                  </a:lnTo>
                  <a:cubicBezTo>
                    <a:pt x="0" y="64597"/>
                    <a:pt x="3751" y="60846"/>
                    <a:pt x="8418" y="60846"/>
                  </a:cubicBezTo>
                  <a:cubicBezTo>
                    <a:pt x="13086" y="60846"/>
                    <a:pt x="16837" y="64597"/>
                    <a:pt x="16837" y="69265"/>
                  </a:cubicBezTo>
                  <a:lnTo>
                    <a:pt x="16837" y="75099"/>
                  </a:lnTo>
                  <a:lnTo>
                    <a:pt x="46760" y="75099"/>
                  </a:lnTo>
                  <a:lnTo>
                    <a:pt x="46760" y="54345"/>
                  </a:lnTo>
                  <a:lnTo>
                    <a:pt x="13920" y="54345"/>
                  </a:lnTo>
                  <a:cubicBezTo>
                    <a:pt x="6251" y="54345"/>
                    <a:pt x="0" y="48094"/>
                    <a:pt x="0" y="40425"/>
                  </a:cubicBezTo>
                  <a:lnTo>
                    <a:pt x="0" y="13920"/>
                  </a:lnTo>
                  <a:cubicBezTo>
                    <a:pt x="0" y="6251"/>
                    <a:pt x="6251" y="0"/>
                    <a:pt x="13920" y="0"/>
                  </a:cubicBezTo>
                  <a:lnTo>
                    <a:pt x="49594" y="0"/>
                  </a:lnTo>
                  <a:cubicBezTo>
                    <a:pt x="57262" y="0"/>
                    <a:pt x="63514" y="6251"/>
                    <a:pt x="63514" y="13920"/>
                  </a:cubicBezTo>
                  <a:lnTo>
                    <a:pt x="63514" y="22588"/>
                  </a:lnTo>
                  <a:cubicBezTo>
                    <a:pt x="63514" y="27256"/>
                    <a:pt x="59763" y="31007"/>
                    <a:pt x="55095" y="31007"/>
                  </a:cubicBezTo>
                  <a:cubicBezTo>
                    <a:pt x="50428" y="31007"/>
                    <a:pt x="46677" y="27256"/>
                    <a:pt x="46677" y="22588"/>
                  </a:cubicBezTo>
                  <a:lnTo>
                    <a:pt x="46677" y="16753"/>
                  </a:lnTo>
                  <a:lnTo>
                    <a:pt x="16754" y="16753"/>
                  </a:lnTo>
                  <a:lnTo>
                    <a:pt x="16754" y="37508"/>
                  </a:lnTo>
                  <a:lnTo>
                    <a:pt x="49511" y="37508"/>
                  </a:lnTo>
                  <a:cubicBezTo>
                    <a:pt x="57179" y="37508"/>
                    <a:pt x="63430" y="43759"/>
                    <a:pt x="63430" y="51428"/>
                  </a:cubicBezTo>
                  <a:lnTo>
                    <a:pt x="63430" y="77933"/>
                  </a:lnTo>
                  <a:cubicBezTo>
                    <a:pt x="63514" y="85685"/>
                    <a:pt x="57262" y="91853"/>
                    <a:pt x="49594" y="91853"/>
                  </a:cubicBezTo>
                  <a:close/>
                </a:path>
              </a:pathLst>
            </a:custGeom>
            <a:grpFill/>
            <a:ln w="8334" cap="flat">
              <a:noFill/>
              <a:prstDash val="solid"/>
              <a:miter/>
            </a:ln>
          </p:spPr>
          <p:txBody>
            <a:bodyPr rtlCol="0" anchor="ctr"/>
            <a:lstStyle/>
            <a:p>
              <a:endParaRPr lang="en-US"/>
            </a:p>
          </p:txBody>
        </p:sp>
        <p:sp>
          <p:nvSpPr>
            <p:cNvPr id="2092" name="Forma libre: forma 2091">
              <a:extLst>
                <a:ext uri="{FF2B5EF4-FFF2-40B4-BE49-F238E27FC236}">
                  <a16:creationId xmlns:a16="http://schemas.microsoft.com/office/drawing/2014/main" id="{3C821B5C-60E3-4C9D-9F6E-A2FB6C4FBA38}"/>
                </a:ext>
              </a:extLst>
            </p:cNvPr>
            <p:cNvSpPr/>
            <p:nvPr/>
          </p:nvSpPr>
          <p:spPr>
            <a:xfrm>
              <a:off x="7220492" y="4600791"/>
              <a:ext cx="160534" cy="160534"/>
            </a:xfrm>
            <a:custGeom>
              <a:avLst/>
              <a:gdLst>
                <a:gd name="connsiteX0" fmla="*/ 80267 w 160534"/>
                <a:gd name="connsiteY0" fmla="*/ 160535 h 160534"/>
                <a:gd name="connsiteX1" fmla="*/ 0 w 160534"/>
                <a:gd name="connsiteY1" fmla="*/ 80267 h 160534"/>
                <a:gd name="connsiteX2" fmla="*/ 80267 w 160534"/>
                <a:gd name="connsiteY2" fmla="*/ 0 h 160534"/>
                <a:gd name="connsiteX3" fmla="*/ 160534 w 160534"/>
                <a:gd name="connsiteY3" fmla="*/ 80267 h 160534"/>
                <a:gd name="connsiteX4" fmla="*/ 80267 w 160534"/>
                <a:gd name="connsiteY4" fmla="*/ 160535 h 160534"/>
                <a:gd name="connsiteX5" fmla="*/ 80267 w 160534"/>
                <a:gd name="connsiteY5" fmla="*/ 16837 h 160534"/>
                <a:gd name="connsiteX6" fmla="*/ 16754 w 160534"/>
                <a:gd name="connsiteY6" fmla="*/ 80350 h 160534"/>
                <a:gd name="connsiteX7" fmla="*/ 80267 w 160534"/>
                <a:gd name="connsiteY7" fmla="*/ 143864 h 160534"/>
                <a:gd name="connsiteX8" fmla="*/ 143781 w 160534"/>
                <a:gd name="connsiteY8" fmla="*/ 80350 h 160534"/>
                <a:gd name="connsiteX9" fmla="*/ 80267 w 160534"/>
                <a:gd name="connsiteY9" fmla="*/ 16837 h 16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34" h="160534">
                  <a:moveTo>
                    <a:pt x="80267" y="160535"/>
                  </a:moveTo>
                  <a:cubicBezTo>
                    <a:pt x="36008" y="160535"/>
                    <a:pt x="0" y="124527"/>
                    <a:pt x="0" y="80267"/>
                  </a:cubicBezTo>
                  <a:cubicBezTo>
                    <a:pt x="0" y="36008"/>
                    <a:pt x="36008" y="0"/>
                    <a:pt x="80267" y="0"/>
                  </a:cubicBezTo>
                  <a:cubicBezTo>
                    <a:pt x="124527" y="0"/>
                    <a:pt x="160534" y="36008"/>
                    <a:pt x="160534" y="80267"/>
                  </a:cubicBezTo>
                  <a:cubicBezTo>
                    <a:pt x="160534" y="124527"/>
                    <a:pt x="124527" y="160535"/>
                    <a:pt x="80267" y="160535"/>
                  </a:cubicBezTo>
                  <a:close/>
                  <a:moveTo>
                    <a:pt x="80267" y="16837"/>
                  </a:moveTo>
                  <a:cubicBezTo>
                    <a:pt x="45260" y="16837"/>
                    <a:pt x="16754" y="45343"/>
                    <a:pt x="16754" y="80350"/>
                  </a:cubicBezTo>
                  <a:cubicBezTo>
                    <a:pt x="16754" y="115358"/>
                    <a:pt x="45260" y="143864"/>
                    <a:pt x="80267" y="143864"/>
                  </a:cubicBezTo>
                  <a:cubicBezTo>
                    <a:pt x="115275" y="143864"/>
                    <a:pt x="143781" y="115358"/>
                    <a:pt x="143781" y="80350"/>
                  </a:cubicBezTo>
                  <a:cubicBezTo>
                    <a:pt x="143781" y="45260"/>
                    <a:pt x="115275" y="16837"/>
                    <a:pt x="80267" y="16837"/>
                  </a:cubicBezTo>
                  <a:close/>
                </a:path>
              </a:pathLst>
            </a:custGeom>
            <a:grpFill/>
            <a:ln w="8334" cap="flat">
              <a:noFill/>
              <a:prstDash val="solid"/>
              <a:miter/>
            </a:ln>
          </p:spPr>
          <p:txBody>
            <a:bodyPr rtlCol="0" anchor="ctr"/>
            <a:lstStyle/>
            <a:p>
              <a:endParaRPr lang="en-US"/>
            </a:p>
          </p:txBody>
        </p:sp>
        <p:sp>
          <p:nvSpPr>
            <p:cNvPr id="2093" name="Forma libre: forma 2092">
              <a:extLst>
                <a:ext uri="{FF2B5EF4-FFF2-40B4-BE49-F238E27FC236}">
                  <a16:creationId xmlns:a16="http://schemas.microsoft.com/office/drawing/2014/main" id="{688CC5FD-8F55-4B75-9B7D-9F2DF29CFF2D}"/>
                </a:ext>
              </a:extLst>
            </p:cNvPr>
            <p:cNvSpPr/>
            <p:nvPr/>
          </p:nvSpPr>
          <p:spPr>
            <a:xfrm>
              <a:off x="7036786" y="4455593"/>
              <a:ext cx="162369" cy="110940"/>
            </a:xfrm>
            <a:custGeom>
              <a:avLst/>
              <a:gdLst>
                <a:gd name="connsiteX0" fmla="*/ 154033 w 162369"/>
                <a:gd name="connsiteY0" fmla="*/ 110940 h 110940"/>
                <a:gd name="connsiteX1" fmla="*/ 8418 w 162369"/>
                <a:gd name="connsiteY1" fmla="*/ 110940 h 110940"/>
                <a:gd name="connsiteX2" fmla="*/ 0 w 162369"/>
                <a:gd name="connsiteY2" fmla="*/ 102522 h 110940"/>
                <a:gd name="connsiteX3" fmla="*/ 0 w 162369"/>
                <a:gd name="connsiteY3" fmla="*/ 81184 h 110940"/>
                <a:gd name="connsiteX4" fmla="*/ 81184 w 162369"/>
                <a:gd name="connsiteY4" fmla="*/ 0 h 110940"/>
                <a:gd name="connsiteX5" fmla="*/ 162368 w 162369"/>
                <a:gd name="connsiteY5" fmla="*/ 81184 h 110940"/>
                <a:gd name="connsiteX6" fmla="*/ 162368 w 162369"/>
                <a:gd name="connsiteY6" fmla="*/ 102522 h 110940"/>
                <a:gd name="connsiteX7" fmla="*/ 154033 w 162369"/>
                <a:gd name="connsiteY7" fmla="*/ 110940 h 110940"/>
                <a:gd name="connsiteX8" fmla="*/ 16837 w 162369"/>
                <a:gd name="connsiteY8" fmla="*/ 94104 h 110940"/>
                <a:gd name="connsiteX9" fmla="*/ 145615 w 162369"/>
                <a:gd name="connsiteY9" fmla="*/ 94104 h 110940"/>
                <a:gd name="connsiteX10" fmla="*/ 145615 w 162369"/>
                <a:gd name="connsiteY10" fmla="*/ 81101 h 110940"/>
                <a:gd name="connsiteX11" fmla="*/ 81184 w 162369"/>
                <a:gd name="connsiteY11" fmla="*/ 16670 h 110940"/>
                <a:gd name="connsiteX12" fmla="*/ 16754 w 162369"/>
                <a:gd name="connsiteY12" fmla="*/ 81101 h 110940"/>
                <a:gd name="connsiteX13" fmla="*/ 16754 w 162369"/>
                <a:gd name="connsiteY13" fmla="*/ 94104 h 11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369" h="110940">
                  <a:moveTo>
                    <a:pt x="154033" y="110940"/>
                  </a:moveTo>
                  <a:lnTo>
                    <a:pt x="8418" y="110940"/>
                  </a:lnTo>
                  <a:cubicBezTo>
                    <a:pt x="3751" y="110940"/>
                    <a:pt x="0" y="107190"/>
                    <a:pt x="0" y="102522"/>
                  </a:cubicBezTo>
                  <a:lnTo>
                    <a:pt x="0" y="81184"/>
                  </a:lnTo>
                  <a:cubicBezTo>
                    <a:pt x="0" y="36424"/>
                    <a:pt x="36424" y="0"/>
                    <a:pt x="81184" y="0"/>
                  </a:cubicBezTo>
                  <a:cubicBezTo>
                    <a:pt x="125944" y="0"/>
                    <a:pt x="162368" y="36424"/>
                    <a:pt x="162368" y="81184"/>
                  </a:cubicBezTo>
                  <a:lnTo>
                    <a:pt x="162368" y="102522"/>
                  </a:lnTo>
                  <a:cubicBezTo>
                    <a:pt x="162452" y="107190"/>
                    <a:pt x="158701" y="110940"/>
                    <a:pt x="154033" y="110940"/>
                  </a:cubicBezTo>
                  <a:close/>
                  <a:moveTo>
                    <a:pt x="16837" y="94104"/>
                  </a:moveTo>
                  <a:lnTo>
                    <a:pt x="145615" y="94104"/>
                  </a:lnTo>
                  <a:lnTo>
                    <a:pt x="145615" y="81101"/>
                  </a:lnTo>
                  <a:cubicBezTo>
                    <a:pt x="145615" y="45593"/>
                    <a:pt x="116692" y="16670"/>
                    <a:pt x="81184" y="16670"/>
                  </a:cubicBezTo>
                  <a:cubicBezTo>
                    <a:pt x="45676" y="16670"/>
                    <a:pt x="16754" y="45593"/>
                    <a:pt x="16754" y="81101"/>
                  </a:cubicBezTo>
                  <a:lnTo>
                    <a:pt x="16754" y="94104"/>
                  </a:lnTo>
                  <a:close/>
                </a:path>
              </a:pathLst>
            </a:custGeom>
            <a:grpFill/>
            <a:ln w="8334" cap="flat">
              <a:noFill/>
              <a:prstDash val="solid"/>
              <a:miter/>
            </a:ln>
          </p:spPr>
          <p:txBody>
            <a:bodyPr rtlCol="0" anchor="ctr"/>
            <a:lstStyle/>
            <a:p>
              <a:endParaRPr lang="en-US"/>
            </a:p>
          </p:txBody>
        </p:sp>
        <p:sp>
          <p:nvSpPr>
            <p:cNvPr id="2094" name="Forma libre: forma 2093">
              <a:extLst>
                <a:ext uri="{FF2B5EF4-FFF2-40B4-BE49-F238E27FC236}">
                  <a16:creationId xmlns:a16="http://schemas.microsoft.com/office/drawing/2014/main" id="{81C3C507-0BF8-4FA9-A597-DC22968E25EB}"/>
                </a:ext>
              </a:extLst>
            </p:cNvPr>
            <p:cNvSpPr/>
            <p:nvPr/>
          </p:nvSpPr>
          <p:spPr>
            <a:xfrm>
              <a:off x="7070960" y="4343736"/>
              <a:ext cx="94186" cy="94186"/>
            </a:xfrm>
            <a:custGeom>
              <a:avLst/>
              <a:gdLst>
                <a:gd name="connsiteX0" fmla="*/ 47093 w 94186"/>
                <a:gd name="connsiteY0" fmla="*/ 94187 h 94186"/>
                <a:gd name="connsiteX1" fmla="*/ 0 w 94186"/>
                <a:gd name="connsiteY1" fmla="*/ 47093 h 94186"/>
                <a:gd name="connsiteX2" fmla="*/ 47093 w 94186"/>
                <a:gd name="connsiteY2" fmla="*/ 0 h 94186"/>
                <a:gd name="connsiteX3" fmla="*/ 94187 w 94186"/>
                <a:gd name="connsiteY3" fmla="*/ 47093 h 94186"/>
                <a:gd name="connsiteX4" fmla="*/ 47093 w 94186"/>
                <a:gd name="connsiteY4" fmla="*/ 94187 h 94186"/>
                <a:gd name="connsiteX5" fmla="*/ 47093 w 94186"/>
                <a:gd name="connsiteY5" fmla="*/ 16753 h 94186"/>
                <a:gd name="connsiteX6" fmla="*/ 16754 w 94186"/>
                <a:gd name="connsiteY6" fmla="*/ 47093 h 94186"/>
                <a:gd name="connsiteX7" fmla="*/ 47093 w 94186"/>
                <a:gd name="connsiteY7" fmla="*/ 77433 h 94186"/>
                <a:gd name="connsiteX8" fmla="*/ 77433 w 94186"/>
                <a:gd name="connsiteY8" fmla="*/ 47093 h 94186"/>
                <a:gd name="connsiteX9" fmla="*/ 47093 w 94186"/>
                <a:gd name="connsiteY9" fmla="*/ 16753 h 9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186" h="94186">
                  <a:moveTo>
                    <a:pt x="47093" y="94187"/>
                  </a:moveTo>
                  <a:cubicBezTo>
                    <a:pt x="21088" y="94187"/>
                    <a:pt x="0" y="73016"/>
                    <a:pt x="0" y="47093"/>
                  </a:cubicBezTo>
                  <a:cubicBezTo>
                    <a:pt x="0" y="21171"/>
                    <a:pt x="21171" y="0"/>
                    <a:pt x="47093" y="0"/>
                  </a:cubicBezTo>
                  <a:cubicBezTo>
                    <a:pt x="73099" y="0"/>
                    <a:pt x="94187" y="21171"/>
                    <a:pt x="94187" y="47093"/>
                  </a:cubicBezTo>
                  <a:cubicBezTo>
                    <a:pt x="94187" y="73016"/>
                    <a:pt x="73016" y="94187"/>
                    <a:pt x="47093" y="94187"/>
                  </a:cubicBezTo>
                  <a:close/>
                  <a:moveTo>
                    <a:pt x="47093" y="16753"/>
                  </a:moveTo>
                  <a:cubicBezTo>
                    <a:pt x="30340" y="16753"/>
                    <a:pt x="16754" y="30340"/>
                    <a:pt x="16754" y="47093"/>
                  </a:cubicBezTo>
                  <a:cubicBezTo>
                    <a:pt x="16754" y="63847"/>
                    <a:pt x="30340" y="77433"/>
                    <a:pt x="47093" y="77433"/>
                  </a:cubicBezTo>
                  <a:cubicBezTo>
                    <a:pt x="63847" y="77433"/>
                    <a:pt x="77433" y="63847"/>
                    <a:pt x="77433" y="47093"/>
                  </a:cubicBezTo>
                  <a:cubicBezTo>
                    <a:pt x="77433" y="30340"/>
                    <a:pt x="63764" y="16753"/>
                    <a:pt x="47093" y="16753"/>
                  </a:cubicBezTo>
                  <a:close/>
                </a:path>
              </a:pathLst>
            </a:custGeom>
            <a:grpFill/>
            <a:ln w="8334" cap="flat">
              <a:noFill/>
              <a:prstDash val="solid"/>
              <a:miter/>
            </a:ln>
          </p:spPr>
          <p:txBody>
            <a:bodyPr rtlCol="0" anchor="ctr"/>
            <a:lstStyle/>
            <a:p>
              <a:endParaRPr lang="en-US"/>
            </a:p>
          </p:txBody>
        </p:sp>
        <p:sp>
          <p:nvSpPr>
            <p:cNvPr id="2095" name="Forma libre: forma 2094">
              <a:extLst>
                <a:ext uri="{FF2B5EF4-FFF2-40B4-BE49-F238E27FC236}">
                  <a16:creationId xmlns:a16="http://schemas.microsoft.com/office/drawing/2014/main" id="{EC5ED72F-F091-4FE1-92E1-F4A520FDA037}"/>
                </a:ext>
              </a:extLst>
            </p:cNvPr>
            <p:cNvSpPr/>
            <p:nvPr/>
          </p:nvSpPr>
          <p:spPr>
            <a:xfrm>
              <a:off x="6926845" y="4549697"/>
              <a:ext cx="382332" cy="67931"/>
            </a:xfrm>
            <a:custGeom>
              <a:avLst/>
              <a:gdLst>
                <a:gd name="connsiteX0" fmla="*/ 373914 w 382332"/>
                <a:gd name="connsiteY0" fmla="*/ 67931 h 67931"/>
                <a:gd name="connsiteX1" fmla="*/ 365495 w 382332"/>
                <a:gd name="connsiteY1" fmla="*/ 59513 h 67931"/>
                <a:gd name="connsiteX2" fmla="*/ 365495 w 382332"/>
                <a:gd name="connsiteY2" fmla="*/ 35258 h 67931"/>
                <a:gd name="connsiteX3" fmla="*/ 347075 w 382332"/>
                <a:gd name="connsiteY3" fmla="*/ 16837 h 67931"/>
                <a:gd name="connsiteX4" fmla="*/ 35258 w 382332"/>
                <a:gd name="connsiteY4" fmla="*/ 16837 h 67931"/>
                <a:gd name="connsiteX5" fmla="*/ 16837 w 382332"/>
                <a:gd name="connsiteY5" fmla="*/ 35258 h 67931"/>
                <a:gd name="connsiteX6" fmla="*/ 16837 w 382332"/>
                <a:gd name="connsiteY6" fmla="*/ 59513 h 67931"/>
                <a:gd name="connsiteX7" fmla="*/ 8418 w 382332"/>
                <a:gd name="connsiteY7" fmla="*/ 67931 h 67931"/>
                <a:gd name="connsiteX8" fmla="*/ 0 w 382332"/>
                <a:gd name="connsiteY8" fmla="*/ 59513 h 67931"/>
                <a:gd name="connsiteX9" fmla="*/ 0 w 382332"/>
                <a:gd name="connsiteY9" fmla="*/ 35258 h 67931"/>
                <a:gd name="connsiteX10" fmla="*/ 35258 w 382332"/>
                <a:gd name="connsiteY10" fmla="*/ 0 h 67931"/>
                <a:gd name="connsiteX11" fmla="*/ 347075 w 382332"/>
                <a:gd name="connsiteY11" fmla="*/ 0 h 67931"/>
                <a:gd name="connsiteX12" fmla="*/ 382332 w 382332"/>
                <a:gd name="connsiteY12" fmla="*/ 35258 h 67931"/>
                <a:gd name="connsiteX13" fmla="*/ 382332 w 382332"/>
                <a:gd name="connsiteY13" fmla="*/ 59513 h 67931"/>
                <a:gd name="connsiteX14" fmla="*/ 373914 w 382332"/>
                <a:gd name="connsiteY14" fmla="*/ 67931 h 6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2332" h="67931">
                  <a:moveTo>
                    <a:pt x="373914" y="67931"/>
                  </a:moveTo>
                  <a:cubicBezTo>
                    <a:pt x="369246" y="67931"/>
                    <a:pt x="365495" y="64181"/>
                    <a:pt x="365495" y="59513"/>
                  </a:cubicBezTo>
                  <a:lnTo>
                    <a:pt x="365495" y="35258"/>
                  </a:lnTo>
                  <a:cubicBezTo>
                    <a:pt x="365495" y="25089"/>
                    <a:pt x="357243" y="16837"/>
                    <a:pt x="347075" y="16837"/>
                  </a:cubicBezTo>
                  <a:lnTo>
                    <a:pt x="35258" y="16837"/>
                  </a:lnTo>
                  <a:cubicBezTo>
                    <a:pt x="25089" y="16837"/>
                    <a:pt x="16837" y="25089"/>
                    <a:pt x="16837" y="35258"/>
                  </a:cubicBezTo>
                  <a:lnTo>
                    <a:pt x="16837" y="59513"/>
                  </a:lnTo>
                  <a:cubicBezTo>
                    <a:pt x="16837" y="64181"/>
                    <a:pt x="13086" y="67931"/>
                    <a:pt x="8418" y="67931"/>
                  </a:cubicBezTo>
                  <a:cubicBezTo>
                    <a:pt x="3751" y="67931"/>
                    <a:pt x="0" y="64181"/>
                    <a:pt x="0" y="59513"/>
                  </a:cubicBezTo>
                  <a:lnTo>
                    <a:pt x="0" y="35258"/>
                  </a:lnTo>
                  <a:cubicBezTo>
                    <a:pt x="0" y="15837"/>
                    <a:pt x="15837" y="0"/>
                    <a:pt x="35258" y="0"/>
                  </a:cubicBezTo>
                  <a:lnTo>
                    <a:pt x="347075" y="0"/>
                  </a:lnTo>
                  <a:cubicBezTo>
                    <a:pt x="366495" y="0"/>
                    <a:pt x="382332" y="15837"/>
                    <a:pt x="382332" y="35258"/>
                  </a:cubicBezTo>
                  <a:lnTo>
                    <a:pt x="382332" y="59513"/>
                  </a:lnTo>
                  <a:cubicBezTo>
                    <a:pt x="382332" y="64181"/>
                    <a:pt x="378581" y="67931"/>
                    <a:pt x="373914" y="67931"/>
                  </a:cubicBezTo>
                  <a:close/>
                </a:path>
              </a:pathLst>
            </a:custGeom>
            <a:grpFill/>
            <a:ln w="8334" cap="flat">
              <a:noFill/>
              <a:prstDash val="solid"/>
              <a:miter/>
            </a:ln>
          </p:spPr>
          <p:txBody>
            <a:bodyPr rtlCol="0" anchor="ctr"/>
            <a:lstStyle/>
            <a:p>
              <a:endParaRPr lang="en-US"/>
            </a:p>
          </p:txBody>
        </p:sp>
        <p:sp>
          <p:nvSpPr>
            <p:cNvPr id="2096" name="Forma libre: forma 2095">
              <a:extLst>
                <a:ext uri="{FF2B5EF4-FFF2-40B4-BE49-F238E27FC236}">
                  <a16:creationId xmlns:a16="http://schemas.microsoft.com/office/drawing/2014/main" id="{FFB109F7-7E1D-4607-8DED-7759436C1226}"/>
                </a:ext>
              </a:extLst>
            </p:cNvPr>
            <p:cNvSpPr/>
            <p:nvPr/>
          </p:nvSpPr>
          <p:spPr>
            <a:xfrm>
              <a:off x="7109635" y="4549613"/>
              <a:ext cx="16836" cy="128361"/>
            </a:xfrm>
            <a:custGeom>
              <a:avLst/>
              <a:gdLst>
                <a:gd name="connsiteX0" fmla="*/ 8418 w 16836"/>
                <a:gd name="connsiteY0" fmla="*/ 128361 h 128361"/>
                <a:gd name="connsiteX1" fmla="*/ 0 w 16836"/>
                <a:gd name="connsiteY1" fmla="*/ 119943 h 128361"/>
                <a:gd name="connsiteX2" fmla="*/ 0 w 16836"/>
                <a:gd name="connsiteY2" fmla="*/ 8419 h 128361"/>
                <a:gd name="connsiteX3" fmla="*/ 8418 w 16836"/>
                <a:gd name="connsiteY3" fmla="*/ 0 h 128361"/>
                <a:gd name="connsiteX4" fmla="*/ 16837 w 16836"/>
                <a:gd name="connsiteY4" fmla="*/ 8419 h 128361"/>
                <a:gd name="connsiteX5" fmla="*/ 16837 w 16836"/>
                <a:gd name="connsiteY5" fmla="*/ 119943 h 128361"/>
                <a:gd name="connsiteX6" fmla="*/ 8418 w 16836"/>
                <a:gd name="connsiteY6" fmla="*/ 128361 h 12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128361">
                  <a:moveTo>
                    <a:pt x="8418" y="128361"/>
                  </a:moveTo>
                  <a:cubicBezTo>
                    <a:pt x="3751" y="128361"/>
                    <a:pt x="0" y="124610"/>
                    <a:pt x="0" y="119943"/>
                  </a:cubicBezTo>
                  <a:lnTo>
                    <a:pt x="0" y="8419"/>
                  </a:lnTo>
                  <a:cubicBezTo>
                    <a:pt x="0" y="3751"/>
                    <a:pt x="3751" y="0"/>
                    <a:pt x="8418" y="0"/>
                  </a:cubicBezTo>
                  <a:cubicBezTo>
                    <a:pt x="13086" y="0"/>
                    <a:pt x="16837" y="3751"/>
                    <a:pt x="16837" y="8419"/>
                  </a:cubicBezTo>
                  <a:lnTo>
                    <a:pt x="16837" y="119943"/>
                  </a:lnTo>
                  <a:cubicBezTo>
                    <a:pt x="16754" y="124610"/>
                    <a:pt x="13003" y="128361"/>
                    <a:pt x="8418" y="128361"/>
                  </a:cubicBezTo>
                  <a:close/>
                </a:path>
              </a:pathLst>
            </a:custGeom>
            <a:grpFill/>
            <a:ln w="8334" cap="flat">
              <a:noFill/>
              <a:prstDash val="solid"/>
              <a:miter/>
            </a:ln>
          </p:spPr>
          <p:txBody>
            <a:bodyPr rtlCol="0" anchor="ctr"/>
            <a:lstStyle/>
            <a:p>
              <a:endParaRPr lang="en-US"/>
            </a:p>
          </p:txBody>
        </p:sp>
      </p:grpSp>
      <p:grpSp>
        <p:nvGrpSpPr>
          <p:cNvPr id="2097" name="Gráfico 5">
            <a:extLst>
              <a:ext uri="{FF2B5EF4-FFF2-40B4-BE49-F238E27FC236}">
                <a16:creationId xmlns:a16="http://schemas.microsoft.com/office/drawing/2014/main" id="{71E819CD-F253-4ADA-AB14-A64EB3A31F66}"/>
              </a:ext>
            </a:extLst>
          </p:cNvPr>
          <p:cNvGrpSpPr/>
          <p:nvPr/>
        </p:nvGrpSpPr>
        <p:grpSpPr>
          <a:xfrm>
            <a:off x="8854176" y="1668578"/>
            <a:ext cx="522975" cy="489855"/>
            <a:chOff x="8854176" y="1668578"/>
            <a:chExt cx="522975" cy="489855"/>
          </a:xfrm>
          <a:solidFill>
            <a:srgbClr val="000000"/>
          </a:solidFill>
        </p:grpSpPr>
        <p:sp>
          <p:nvSpPr>
            <p:cNvPr id="2098" name="Forma libre: forma 2097">
              <a:extLst>
                <a:ext uri="{FF2B5EF4-FFF2-40B4-BE49-F238E27FC236}">
                  <a16:creationId xmlns:a16="http://schemas.microsoft.com/office/drawing/2014/main" id="{F06F8EE9-B19B-4F9F-9418-B39161043943}"/>
                </a:ext>
              </a:extLst>
            </p:cNvPr>
            <p:cNvSpPr/>
            <p:nvPr/>
          </p:nvSpPr>
          <p:spPr>
            <a:xfrm>
              <a:off x="9275850" y="1699168"/>
              <a:ext cx="58262" cy="83351"/>
            </a:xfrm>
            <a:custGeom>
              <a:avLst/>
              <a:gdLst>
                <a:gd name="connsiteX0" fmla="*/ 44926 w 58262"/>
                <a:gd name="connsiteY0" fmla="*/ 83351 h 83351"/>
                <a:gd name="connsiteX1" fmla="*/ 13253 w 58262"/>
                <a:gd name="connsiteY1" fmla="*/ 83351 h 83351"/>
                <a:gd name="connsiteX2" fmla="*/ 0 w 58262"/>
                <a:gd name="connsiteY2" fmla="*/ 70098 h 83351"/>
                <a:gd name="connsiteX3" fmla="*/ 0 w 58262"/>
                <a:gd name="connsiteY3" fmla="*/ 62347 h 83351"/>
                <a:gd name="connsiteX4" fmla="*/ 8419 w 58262"/>
                <a:gd name="connsiteY4" fmla="*/ 53928 h 83351"/>
                <a:gd name="connsiteX5" fmla="*/ 16837 w 58262"/>
                <a:gd name="connsiteY5" fmla="*/ 62347 h 83351"/>
                <a:gd name="connsiteX6" fmla="*/ 16837 w 58262"/>
                <a:gd name="connsiteY6" fmla="*/ 66514 h 83351"/>
                <a:gd name="connsiteX7" fmla="*/ 41509 w 58262"/>
                <a:gd name="connsiteY7" fmla="*/ 66514 h 83351"/>
                <a:gd name="connsiteX8" fmla="*/ 41509 w 58262"/>
                <a:gd name="connsiteY8" fmla="*/ 50011 h 83351"/>
                <a:gd name="connsiteX9" fmla="*/ 13336 w 58262"/>
                <a:gd name="connsiteY9" fmla="*/ 50011 h 83351"/>
                <a:gd name="connsiteX10" fmla="*/ 83 w 58262"/>
                <a:gd name="connsiteY10" fmla="*/ 36758 h 83351"/>
                <a:gd name="connsiteX11" fmla="*/ 83 w 58262"/>
                <a:gd name="connsiteY11" fmla="*/ 13253 h 83351"/>
                <a:gd name="connsiteX12" fmla="*/ 13336 w 58262"/>
                <a:gd name="connsiteY12" fmla="*/ 0 h 83351"/>
                <a:gd name="connsiteX13" fmla="*/ 45010 w 58262"/>
                <a:gd name="connsiteY13" fmla="*/ 0 h 83351"/>
                <a:gd name="connsiteX14" fmla="*/ 58263 w 58262"/>
                <a:gd name="connsiteY14" fmla="*/ 13253 h 83351"/>
                <a:gd name="connsiteX15" fmla="*/ 58263 w 58262"/>
                <a:gd name="connsiteY15" fmla="*/ 21005 h 83351"/>
                <a:gd name="connsiteX16" fmla="*/ 49844 w 58262"/>
                <a:gd name="connsiteY16" fmla="*/ 29423 h 83351"/>
                <a:gd name="connsiteX17" fmla="*/ 41426 w 58262"/>
                <a:gd name="connsiteY17" fmla="*/ 21005 h 83351"/>
                <a:gd name="connsiteX18" fmla="*/ 41426 w 58262"/>
                <a:gd name="connsiteY18" fmla="*/ 16837 h 83351"/>
                <a:gd name="connsiteX19" fmla="*/ 16754 w 58262"/>
                <a:gd name="connsiteY19" fmla="*/ 16837 h 83351"/>
                <a:gd name="connsiteX20" fmla="*/ 16754 w 58262"/>
                <a:gd name="connsiteY20" fmla="*/ 33340 h 83351"/>
                <a:gd name="connsiteX21" fmla="*/ 44926 w 58262"/>
                <a:gd name="connsiteY21" fmla="*/ 33340 h 83351"/>
                <a:gd name="connsiteX22" fmla="*/ 58179 w 58262"/>
                <a:gd name="connsiteY22" fmla="*/ 46593 h 83351"/>
                <a:gd name="connsiteX23" fmla="*/ 58179 w 58262"/>
                <a:gd name="connsiteY23" fmla="*/ 70182 h 83351"/>
                <a:gd name="connsiteX24" fmla="*/ 44926 w 58262"/>
                <a:gd name="connsiteY24" fmla="*/ 83351 h 8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62" h="83351">
                  <a:moveTo>
                    <a:pt x="44926" y="83351"/>
                  </a:moveTo>
                  <a:lnTo>
                    <a:pt x="13253" y="83351"/>
                  </a:lnTo>
                  <a:cubicBezTo>
                    <a:pt x="5918" y="83351"/>
                    <a:pt x="0" y="77433"/>
                    <a:pt x="0" y="70098"/>
                  </a:cubicBezTo>
                  <a:lnTo>
                    <a:pt x="0" y="62347"/>
                  </a:lnTo>
                  <a:cubicBezTo>
                    <a:pt x="0" y="57679"/>
                    <a:pt x="3751" y="53928"/>
                    <a:pt x="8419" y="53928"/>
                  </a:cubicBezTo>
                  <a:cubicBezTo>
                    <a:pt x="13086" y="53928"/>
                    <a:pt x="16837" y="57679"/>
                    <a:pt x="16837" y="62347"/>
                  </a:cubicBezTo>
                  <a:lnTo>
                    <a:pt x="16837" y="66514"/>
                  </a:lnTo>
                  <a:lnTo>
                    <a:pt x="41509" y="66514"/>
                  </a:lnTo>
                  <a:lnTo>
                    <a:pt x="41509" y="50011"/>
                  </a:lnTo>
                  <a:lnTo>
                    <a:pt x="13336" y="50011"/>
                  </a:lnTo>
                  <a:cubicBezTo>
                    <a:pt x="6001" y="50011"/>
                    <a:pt x="83" y="44093"/>
                    <a:pt x="83" y="36758"/>
                  </a:cubicBezTo>
                  <a:lnTo>
                    <a:pt x="83" y="13253"/>
                  </a:lnTo>
                  <a:cubicBezTo>
                    <a:pt x="83" y="5918"/>
                    <a:pt x="6001" y="0"/>
                    <a:pt x="13336" y="0"/>
                  </a:cubicBezTo>
                  <a:lnTo>
                    <a:pt x="45010" y="0"/>
                  </a:lnTo>
                  <a:cubicBezTo>
                    <a:pt x="52345" y="0"/>
                    <a:pt x="58263" y="5918"/>
                    <a:pt x="58263" y="13253"/>
                  </a:cubicBezTo>
                  <a:lnTo>
                    <a:pt x="58263" y="21005"/>
                  </a:lnTo>
                  <a:cubicBezTo>
                    <a:pt x="58263" y="25672"/>
                    <a:pt x="54512" y="29423"/>
                    <a:pt x="49844" y="29423"/>
                  </a:cubicBezTo>
                  <a:cubicBezTo>
                    <a:pt x="45176" y="29423"/>
                    <a:pt x="41426" y="25672"/>
                    <a:pt x="41426" y="21005"/>
                  </a:cubicBezTo>
                  <a:lnTo>
                    <a:pt x="41426" y="16837"/>
                  </a:lnTo>
                  <a:lnTo>
                    <a:pt x="16754" y="16837"/>
                  </a:lnTo>
                  <a:lnTo>
                    <a:pt x="16754" y="33340"/>
                  </a:lnTo>
                  <a:lnTo>
                    <a:pt x="44926" y="33340"/>
                  </a:lnTo>
                  <a:cubicBezTo>
                    <a:pt x="52261" y="33340"/>
                    <a:pt x="58179" y="39258"/>
                    <a:pt x="58179" y="46593"/>
                  </a:cubicBezTo>
                  <a:lnTo>
                    <a:pt x="58179" y="70182"/>
                  </a:lnTo>
                  <a:cubicBezTo>
                    <a:pt x="58179" y="77433"/>
                    <a:pt x="52261" y="83351"/>
                    <a:pt x="44926" y="83351"/>
                  </a:cubicBezTo>
                  <a:close/>
                </a:path>
              </a:pathLst>
            </a:custGeom>
            <a:grpFill/>
            <a:ln w="8334" cap="flat">
              <a:noFill/>
              <a:prstDash val="solid"/>
              <a:miter/>
            </a:ln>
          </p:spPr>
          <p:txBody>
            <a:bodyPr rtlCol="0" anchor="ctr"/>
            <a:lstStyle/>
            <a:p>
              <a:endParaRPr lang="en-US"/>
            </a:p>
          </p:txBody>
        </p:sp>
        <p:sp>
          <p:nvSpPr>
            <p:cNvPr id="2099" name="Forma libre: forma 2098">
              <a:extLst>
                <a:ext uri="{FF2B5EF4-FFF2-40B4-BE49-F238E27FC236}">
                  <a16:creationId xmlns:a16="http://schemas.microsoft.com/office/drawing/2014/main" id="{A5E5F884-B6B5-4C16-BC5E-24312642CAEB}"/>
                </a:ext>
              </a:extLst>
            </p:cNvPr>
            <p:cNvSpPr/>
            <p:nvPr/>
          </p:nvSpPr>
          <p:spPr>
            <a:xfrm>
              <a:off x="9232757" y="1668578"/>
              <a:ext cx="144364" cy="144364"/>
            </a:xfrm>
            <a:custGeom>
              <a:avLst/>
              <a:gdLst>
                <a:gd name="connsiteX0" fmla="*/ 72182 w 144364"/>
                <a:gd name="connsiteY0" fmla="*/ 144364 h 144364"/>
                <a:gd name="connsiteX1" fmla="*/ 0 w 144364"/>
                <a:gd name="connsiteY1" fmla="*/ 72182 h 144364"/>
                <a:gd name="connsiteX2" fmla="*/ 72182 w 144364"/>
                <a:gd name="connsiteY2" fmla="*/ 0 h 144364"/>
                <a:gd name="connsiteX3" fmla="*/ 144364 w 144364"/>
                <a:gd name="connsiteY3" fmla="*/ 72182 h 144364"/>
                <a:gd name="connsiteX4" fmla="*/ 72182 w 144364"/>
                <a:gd name="connsiteY4" fmla="*/ 144364 h 144364"/>
                <a:gd name="connsiteX5" fmla="*/ 72182 w 144364"/>
                <a:gd name="connsiteY5" fmla="*/ 16837 h 144364"/>
                <a:gd name="connsiteX6" fmla="*/ 16837 w 144364"/>
                <a:gd name="connsiteY6" fmla="*/ 72182 h 144364"/>
                <a:gd name="connsiteX7" fmla="*/ 72182 w 144364"/>
                <a:gd name="connsiteY7" fmla="*/ 127527 h 144364"/>
                <a:gd name="connsiteX8" fmla="*/ 127527 w 144364"/>
                <a:gd name="connsiteY8" fmla="*/ 72182 h 144364"/>
                <a:gd name="connsiteX9" fmla="*/ 72182 w 144364"/>
                <a:gd name="connsiteY9" fmla="*/ 16837 h 14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64" h="144364">
                  <a:moveTo>
                    <a:pt x="72182" y="144364"/>
                  </a:moveTo>
                  <a:cubicBezTo>
                    <a:pt x="32423" y="144364"/>
                    <a:pt x="0" y="112024"/>
                    <a:pt x="0" y="72182"/>
                  </a:cubicBezTo>
                  <a:cubicBezTo>
                    <a:pt x="0" y="32340"/>
                    <a:pt x="32340" y="0"/>
                    <a:pt x="72182" y="0"/>
                  </a:cubicBezTo>
                  <a:cubicBezTo>
                    <a:pt x="111941" y="0"/>
                    <a:pt x="144364" y="32340"/>
                    <a:pt x="144364" y="72182"/>
                  </a:cubicBezTo>
                  <a:cubicBezTo>
                    <a:pt x="144364" y="112024"/>
                    <a:pt x="112024" y="144364"/>
                    <a:pt x="72182" y="144364"/>
                  </a:cubicBezTo>
                  <a:close/>
                  <a:moveTo>
                    <a:pt x="72182" y="16837"/>
                  </a:moveTo>
                  <a:cubicBezTo>
                    <a:pt x="41676" y="16837"/>
                    <a:pt x="16837" y="41676"/>
                    <a:pt x="16837" y="72182"/>
                  </a:cubicBezTo>
                  <a:cubicBezTo>
                    <a:pt x="16837" y="102689"/>
                    <a:pt x="41676" y="127527"/>
                    <a:pt x="72182" y="127527"/>
                  </a:cubicBezTo>
                  <a:cubicBezTo>
                    <a:pt x="102689" y="127527"/>
                    <a:pt x="127527" y="102689"/>
                    <a:pt x="127527" y="72182"/>
                  </a:cubicBezTo>
                  <a:cubicBezTo>
                    <a:pt x="127527" y="41676"/>
                    <a:pt x="102772" y="16837"/>
                    <a:pt x="72182" y="16837"/>
                  </a:cubicBezTo>
                  <a:close/>
                </a:path>
              </a:pathLst>
            </a:custGeom>
            <a:grpFill/>
            <a:ln w="8334" cap="flat">
              <a:noFill/>
              <a:prstDash val="solid"/>
              <a:miter/>
            </a:ln>
          </p:spPr>
          <p:txBody>
            <a:bodyPr rtlCol="0" anchor="ctr"/>
            <a:lstStyle/>
            <a:p>
              <a:endParaRPr lang="en-US"/>
            </a:p>
          </p:txBody>
        </p:sp>
        <p:sp>
          <p:nvSpPr>
            <p:cNvPr id="2100" name="Forma libre: forma 2099">
              <a:extLst>
                <a:ext uri="{FF2B5EF4-FFF2-40B4-BE49-F238E27FC236}">
                  <a16:creationId xmlns:a16="http://schemas.microsoft.com/office/drawing/2014/main" id="{91F56FED-BB4E-4121-9AA9-4D8A9930609E}"/>
                </a:ext>
              </a:extLst>
            </p:cNvPr>
            <p:cNvSpPr/>
            <p:nvPr/>
          </p:nvSpPr>
          <p:spPr>
            <a:xfrm>
              <a:off x="9094894" y="1784936"/>
              <a:ext cx="58262" cy="83434"/>
            </a:xfrm>
            <a:custGeom>
              <a:avLst/>
              <a:gdLst>
                <a:gd name="connsiteX0" fmla="*/ 44926 w 58262"/>
                <a:gd name="connsiteY0" fmla="*/ 83435 h 83434"/>
                <a:gd name="connsiteX1" fmla="*/ 13253 w 58262"/>
                <a:gd name="connsiteY1" fmla="*/ 83435 h 83434"/>
                <a:gd name="connsiteX2" fmla="*/ 0 w 58262"/>
                <a:gd name="connsiteY2" fmla="*/ 70182 h 83434"/>
                <a:gd name="connsiteX3" fmla="*/ 0 w 58262"/>
                <a:gd name="connsiteY3" fmla="*/ 62430 h 83434"/>
                <a:gd name="connsiteX4" fmla="*/ 8419 w 58262"/>
                <a:gd name="connsiteY4" fmla="*/ 54012 h 83434"/>
                <a:gd name="connsiteX5" fmla="*/ 16837 w 58262"/>
                <a:gd name="connsiteY5" fmla="*/ 62430 h 83434"/>
                <a:gd name="connsiteX6" fmla="*/ 16837 w 58262"/>
                <a:gd name="connsiteY6" fmla="*/ 66598 h 83434"/>
                <a:gd name="connsiteX7" fmla="*/ 41509 w 58262"/>
                <a:gd name="connsiteY7" fmla="*/ 66598 h 83434"/>
                <a:gd name="connsiteX8" fmla="*/ 41509 w 58262"/>
                <a:gd name="connsiteY8" fmla="*/ 50094 h 83434"/>
                <a:gd name="connsiteX9" fmla="*/ 13336 w 58262"/>
                <a:gd name="connsiteY9" fmla="*/ 50094 h 83434"/>
                <a:gd name="connsiteX10" fmla="*/ 83 w 58262"/>
                <a:gd name="connsiteY10" fmla="*/ 36841 h 83434"/>
                <a:gd name="connsiteX11" fmla="*/ 83 w 58262"/>
                <a:gd name="connsiteY11" fmla="*/ 13253 h 83434"/>
                <a:gd name="connsiteX12" fmla="*/ 13336 w 58262"/>
                <a:gd name="connsiteY12" fmla="*/ 0 h 83434"/>
                <a:gd name="connsiteX13" fmla="*/ 45010 w 58262"/>
                <a:gd name="connsiteY13" fmla="*/ 0 h 83434"/>
                <a:gd name="connsiteX14" fmla="*/ 58262 w 58262"/>
                <a:gd name="connsiteY14" fmla="*/ 13253 h 83434"/>
                <a:gd name="connsiteX15" fmla="*/ 58262 w 58262"/>
                <a:gd name="connsiteY15" fmla="*/ 21005 h 83434"/>
                <a:gd name="connsiteX16" fmla="*/ 49844 w 58262"/>
                <a:gd name="connsiteY16" fmla="*/ 29423 h 83434"/>
                <a:gd name="connsiteX17" fmla="*/ 41426 w 58262"/>
                <a:gd name="connsiteY17" fmla="*/ 21005 h 83434"/>
                <a:gd name="connsiteX18" fmla="*/ 41426 w 58262"/>
                <a:gd name="connsiteY18" fmla="*/ 16837 h 83434"/>
                <a:gd name="connsiteX19" fmla="*/ 16754 w 58262"/>
                <a:gd name="connsiteY19" fmla="*/ 16837 h 83434"/>
                <a:gd name="connsiteX20" fmla="*/ 16754 w 58262"/>
                <a:gd name="connsiteY20" fmla="*/ 33340 h 83434"/>
                <a:gd name="connsiteX21" fmla="*/ 44926 w 58262"/>
                <a:gd name="connsiteY21" fmla="*/ 33340 h 83434"/>
                <a:gd name="connsiteX22" fmla="*/ 58179 w 58262"/>
                <a:gd name="connsiteY22" fmla="*/ 46593 h 83434"/>
                <a:gd name="connsiteX23" fmla="*/ 58179 w 58262"/>
                <a:gd name="connsiteY23" fmla="*/ 70182 h 83434"/>
                <a:gd name="connsiteX24" fmla="*/ 44926 w 58262"/>
                <a:gd name="connsiteY24" fmla="*/ 83435 h 8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62" h="83434">
                  <a:moveTo>
                    <a:pt x="44926" y="83435"/>
                  </a:moveTo>
                  <a:lnTo>
                    <a:pt x="13253" y="83435"/>
                  </a:lnTo>
                  <a:cubicBezTo>
                    <a:pt x="5918" y="83435"/>
                    <a:pt x="0" y="77517"/>
                    <a:pt x="0" y="70182"/>
                  </a:cubicBezTo>
                  <a:lnTo>
                    <a:pt x="0" y="62430"/>
                  </a:lnTo>
                  <a:cubicBezTo>
                    <a:pt x="0" y="57762"/>
                    <a:pt x="3751" y="54012"/>
                    <a:pt x="8419" y="54012"/>
                  </a:cubicBezTo>
                  <a:cubicBezTo>
                    <a:pt x="13086" y="54012"/>
                    <a:pt x="16837" y="57762"/>
                    <a:pt x="16837" y="62430"/>
                  </a:cubicBezTo>
                  <a:lnTo>
                    <a:pt x="16837" y="66598"/>
                  </a:lnTo>
                  <a:lnTo>
                    <a:pt x="41509" y="66598"/>
                  </a:lnTo>
                  <a:lnTo>
                    <a:pt x="41509" y="50094"/>
                  </a:lnTo>
                  <a:lnTo>
                    <a:pt x="13336" y="50094"/>
                  </a:lnTo>
                  <a:cubicBezTo>
                    <a:pt x="6001" y="50094"/>
                    <a:pt x="83" y="44176"/>
                    <a:pt x="83" y="36841"/>
                  </a:cubicBezTo>
                  <a:lnTo>
                    <a:pt x="83" y="13253"/>
                  </a:lnTo>
                  <a:cubicBezTo>
                    <a:pt x="83" y="5918"/>
                    <a:pt x="6001" y="0"/>
                    <a:pt x="13336" y="0"/>
                  </a:cubicBezTo>
                  <a:lnTo>
                    <a:pt x="45010" y="0"/>
                  </a:lnTo>
                  <a:cubicBezTo>
                    <a:pt x="52345" y="0"/>
                    <a:pt x="58262" y="5918"/>
                    <a:pt x="58262" y="13253"/>
                  </a:cubicBezTo>
                  <a:lnTo>
                    <a:pt x="58262" y="21005"/>
                  </a:lnTo>
                  <a:cubicBezTo>
                    <a:pt x="58262" y="25672"/>
                    <a:pt x="54512" y="29423"/>
                    <a:pt x="49844" y="29423"/>
                  </a:cubicBezTo>
                  <a:cubicBezTo>
                    <a:pt x="45176" y="29423"/>
                    <a:pt x="41426" y="25672"/>
                    <a:pt x="41426" y="21005"/>
                  </a:cubicBezTo>
                  <a:lnTo>
                    <a:pt x="41426" y="16837"/>
                  </a:lnTo>
                  <a:lnTo>
                    <a:pt x="16754" y="16837"/>
                  </a:lnTo>
                  <a:lnTo>
                    <a:pt x="16754" y="33340"/>
                  </a:lnTo>
                  <a:lnTo>
                    <a:pt x="44926" y="33340"/>
                  </a:lnTo>
                  <a:cubicBezTo>
                    <a:pt x="52261" y="33340"/>
                    <a:pt x="58179" y="39258"/>
                    <a:pt x="58179" y="46593"/>
                  </a:cubicBezTo>
                  <a:lnTo>
                    <a:pt x="58179" y="70182"/>
                  </a:lnTo>
                  <a:cubicBezTo>
                    <a:pt x="58179" y="77517"/>
                    <a:pt x="52261" y="83435"/>
                    <a:pt x="44926" y="83435"/>
                  </a:cubicBezTo>
                  <a:close/>
                </a:path>
              </a:pathLst>
            </a:custGeom>
            <a:grpFill/>
            <a:ln w="8334" cap="flat">
              <a:noFill/>
              <a:prstDash val="solid"/>
              <a:miter/>
            </a:ln>
          </p:spPr>
          <p:txBody>
            <a:bodyPr rtlCol="0" anchor="ctr"/>
            <a:lstStyle/>
            <a:p>
              <a:endParaRPr lang="en-US"/>
            </a:p>
          </p:txBody>
        </p:sp>
        <p:sp>
          <p:nvSpPr>
            <p:cNvPr id="2101" name="Forma libre: forma 2100">
              <a:extLst>
                <a:ext uri="{FF2B5EF4-FFF2-40B4-BE49-F238E27FC236}">
                  <a16:creationId xmlns:a16="http://schemas.microsoft.com/office/drawing/2014/main" id="{42DE26C3-B18D-4FFB-94B6-868C447111B4}"/>
                </a:ext>
              </a:extLst>
            </p:cNvPr>
            <p:cNvSpPr/>
            <p:nvPr/>
          </p:nvSpPr>
          <p:spPr>
            <a:xfrm>
              <a:off x="9051885" y="1754430"/>
              <a:ext cx="144364" cy="138946"/>
            </a:xfrm>
            <a:custGeom>
              <a:avLst/>
              <a:gdLst>
                <a:gd name="connsiteX0" fmla="*/ 97854 w 144364"/>
                <a:gd name="connsiteY0" fmla="*/ 138947 h 138946"/>
                <a:gd name="connsiteX1" fmla="*/ 90186 w 144364"/>
                <a:gd name="connsiteY1" fmla="*/ 133945 h 138946"/>
                <a:gd name="connsiteX2" fmla="*/ 94437 w 144364"/>
                <a:gd name="connsiteY2" fmla="*/ 122860 h 138946"/>
                <a:gd name="connsiteX3" fmla="*/ 127444 w 144364"/>
                <a:gd name="connsiteY3" fmla="*/ 72182 h 138946"/>
                <a:gd name="connsiteX4" fmla="*/ 72099 w 144364"/>
                <a:gd name="connsiteY4" fmla="*/ 16837 h 138946"/>
                <a:gd name="connsiteX5" fmla="*/ 16754 w 144364"/>
                <a:gd name="connsiteY5" fmla="*/ 72182 h 138946"/>
                <a:gd name="connsiteX6" fmla="*/ 49761 w 144364"/>
                <a:gd name="connsiteY6" fmla="*/ 122860 h 138946"/>
                <a:gd name="connsiteX7" fmla="*/ 54012 w 144364"/>
                <a:gd name="connsiteY7" fmla="*/ 133945 h 138946"/>
                <a:gd name="connsiteX8" fmla="*/ 42926 w 144364"/>
                <a:gd name="connsiteY8" fmla="*/ 138196 h 138946"/>
                <a:gd name="connsiteX9" fmla="*/ 0 w 144364"/>
                <a:gd name="connsiteY9" fmla="*/ 72182 h 138946"/>
                <a:gd name="connsiteX10" fmla="*/ 72182 w 144364"/>
                <a:gd name="connsiteY10" fmla="*/ 0 h 138946"/>
                <a:gd name="connsiteX11" fmla="*/ 144364 w 144364"/>
                <a:gd name="connsiteY11" fmla="*/ 72182 h 138946"/>
                <a:gd name="connsiteX12" fmla="*/ 101355 w 144364"/>
                <a:gd name="connsiteY12" fmla="*/ 138196 h 138946"/>
                <a:gd name="connsiteX13" fmla="*/ 97854 w 144364"/>
                <a:gd name="connsiteY13" fmla="*/ 138947 h 1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364" h="138946">
                  <a:moveTo>
                    <a:pt x="97854" y="138947"/>
                  </a:moveTo>
                  <a:cubicBezTo>
                    <a:pt x="94604" y="138947"/>
                    <a:pt x="91603" y="137113"/>
                    <a:pt x="90186" y="133945"/>
                  </a:cubicBezTo>
                  <a:cubicBezTo>
                    <a:pt x="88352" y="129695"/>
                    <a:pt x="90270" y="124777"/>
                    <a:pt x="94437" y="122860"/>
                  </a:cubicBezTo>
                  <a:cubicBezTo>
                    <a:pt x="114525" y="114024"/>
                    <a:pt x="127444" y="94104"/>
                    <a:pt x="127444" y="72182"/>
                  </a:cubicBezTo>
                  <a:cubicBezTo>
                    <a:pt x="127444" y="41676"/>
                    <a:pt x="102605" y="16837"/>
                    <a:pt x="72099" y="16837"/>
                  </a:cubicBezTo>
                  <a:cubicBezTo>
                    <a:pt x="41592" y="16837"/>
                    <a:pt x="16754" y="41676"/>
                    <a:pt x="16754" y="72182"/>
                  </a:cubicBezTo>
                  <a:cubicBezTo>
                    <a:pt x="16754" y="94104"/>
                    <a:pt x="29673" y="113941"/>
                    <a:pt x="49761" y="122860"/>
                  </a:cubicBezTo>
                  <a:cubicBezTo>
                    <a:pt x="54012" y="124777"/>
                    <a:pt x="55929" y="129695"/>
                    <a:pt x="54012" y="133945"/>
                  </a:cubicBezTo>
                  <a:cubicBezTo>
                    <a:pt x="52095" y="138196"/>
                    <a:pt x="47177" y="140113"/>
                    <a:pt x="42926" y="138196"/>
                  </a:cubicBezTo>
                  <a:cubicBezTo>
                    <a:pt x="16837" y="126611"/>
                    <a:pt x="0" y="100688"/>
                    <a:pt x="0" y="72182"/>
                  </a:cubicBezTo>
                  <a:cubicBezTo>
                    <a:pt x="0" y="32424"/>
                    <a:pt x="32340" y="0"/>
                    <a:pt x="72182" y="0"/>
                  </a:cubicBezTo>
                  <a:cubicBezTo>
                    <a:pt x="111941" y="0"/>
                    <a:pt x="144364" y="32340"/>
                    <a:pt x="144364" y="72182"/>
                  </a:cubicBezTo>
                  <a:cubicBezTo>
                    <a:pt x="144364" y="100772"/>
                    <a:pt x="127444" y="126694"/>
                    <a:pt x="101355" y="138196"/>
                  </a:cubicBezTo>
                  <a:cubicBezTo>
                    <a:pt x="100188" y="138696"/>
                    <a:pt x="99021" y="138947"/>
                    <a:pt x="97854" y="138947"/>
                  </a:cubicBezTo>
                  <a:close/>
                </a:path>
              </a:pathLst>
            </a:custGeom>
            <a:grpFill/>
            <a:ln w="8334" cap="flat">
              <a:noFill/>
              <a:prstDash val="solid"/>
              <a:miter/>
            </a:ln>
          </p:spPr>
          <p:txBody>
            <a:bodyPr rtlCol="0" anchor="ctr"/>
            <a:lstStyle/>
            <a:p>
              <a:endParaRPr lang="en-US"/>
            </a:p>
          </p:txBody>
        </p:sp>
        <p:sp>
          <p:nvSpPr>
            <p:cNvPr id="2102" name="Forma libre: forma 2101">
              <a:extLst>
                <a:ext uri="{FF2B5EF4-FFF2-40B4-BE49-F238E27FC236}">
                  <a16:creationId xmlns:a16="http://schemas.microsoft.com/office/drawing/2014/main" id="{D66E093E-24B2-46EE-AF1B-CED9C16A532B}"/>
                </a:ext>
              </a:extLst>
            </p:cNvPr>
            <p:cNvSpPr/>
            <p:nvPr/>
          </p:nvSpPr>
          <p:spPr>
            <a:xfrm>
              <a:off x="8889100" y="1901536"/>
              <a:ext cx="29431" cy="100280"/>
            </a:xfrm>
            <a:custGeom>
              <a:avLst/>
              <a:gdLst>
                <a:gd name="connsiteX0" fmla="*/ 10502 w 29431"/>
                <a:gd name="connsiteY0" fmla="*/ 100280 h 100280"/>
                <a:gd name="connsiteX1" fmla="*/ 2250 w 29431"/>
                <a:gd name="connsiteY1" fmla="*/ 93362 h 100280"/>
                <a:gd name="connsiteX2" fmla="*/ 0 w 29431"/>
                <a:gd name="connsiteY2" fmla="*/ 67106 h 100280"/>
                <a:gd name="connsiteX3" fmla="*/ 13420 w 29431"/>
                <a:gd name="connsiteY3" fmla="*/ 4926 h 100280"/>
                <a:gd name="connsiteX4" fmla="*/ 24505 w 29431"/>
                <a:gd name="connsiteY4" fmla="*/ 759 h 100280"/>
                <a:gd name="connsiteX5" fmla="*/ 28673 w 29431"/>
                <a:gd name="connsiteY5" fmla="*/ 11845 h 100280"/>
                <a:gd name="connsiteX6" fmla="*/ 16754 w 29431"/>
                <a:gd name="connsiteY6" fmla="*/ 67106 h 100280"/>
                <a:gd name="connsiteX7" fmla="*/ 18754 w 29431"/>
                <a:gd name="connsiteY7" fmla="*/ 90445 h 100280"/>
                <a:gd name="connsiteX8" fmla="*/ 11919 w 29431"/>
                <a:gd name="connsiteY8" fmla="*/ 100197 h 100280"/>
                <a:gd name="connsiteX9" fmla="*/ 10502 w 29431"/>
                <a:gd name="connsiteY9" fmla="*/ 100280 h 10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31" h="100280">
                  <a:moveTo>
                    <a:pt x="10502" y="100280"/>
                  </a:moveTo>
                  <a:cubicBezTo>
                    <a:pt x="6501" y="100280"/>
                    <a:pt x="3001" y="97446"/>
                    <a:pt x="2250" y="93362"/>
                  </a:cubicBezTo>
                  <a:cubicBezTo>
                    <a:pt x="750" y="84777"/>
                    <a:pt x="0" y="75942"/>
                    <a:pt x="0" y="67106"/>
                  </a:cubicBezTo>
                  <a:cubicBezTo>
                    <a:pt x="0" y="45435"/>
                    <a:pt x="4501" y="24514"/>
                    <a:pt x="13420" y="4926"/>
                  </a:cubicBezTo>
                  <a:cubicBezTo>
                    <a:pt x="15337" y="675"/>
                    <a:pt x="20338" y="-1158"/>
                    <a:pt x="24505" y="759"/>
                  </a:cubicBezTo>
                  <a:cubicBezTo>
                    <a:pt x="28756" y="2676"/>
                    <a:pt x="30590" y="7677"/>
                    <a:pt x="28673" y="11845"/>
                  </a:cubicBezTo>
                  <a:cubicBezTo>
                    <a:pt x="20754" y="29265"/>
                    <a:pt x="16754" y="47852"/>
                    <a:pt x="16754" y="67106"/>
                  </a:cubicBezTo>
                  <a:cubicBezTo>
                    <a:pt x="16754" y="74941"/>
                    <a:pt x="17420" y="82776"/>
                    <a:pt x="18754" y="90445"/>
                  </a:cubicBezTo>
                  <a:cubicBezTo>
                    <a:pt x="19588" y="95029"/>
                    <a:pt x="16504" y="99363"/>
                    <a:pt x="11919" y="100197"/>
                  </a:cubicBezTo>
                  <a:cubicBezTo>
                    <a:pt x="11503" y="100280"/>
                    <a:pt x="11002" y="100280"/>
                    <a:pt x="10502" y="100280"/>
                  </a:cubicBezTo>
                  <a:close/>
                </a:path>
              </a:pathLst>
            </a:custGeom>
            <a:grpFill/>
            <a:ln w="8334" cap="flat">
              <a:noFill/>
              <a:prstDash val="solid"/>
              <a:miter/>
            </a:ln>
          </p:spPr>
          <p:txBody>
            <a:bodyPr rtlCol="0" anchor="ctr"/>
            <a:lstStyle/>
            <a:p>
              <a:endParaRPr lang="en-US"/>
            </a:p>
          </p:txBody>
        </p:sp>
        <p:sp>
          <p:nvSpPr>
            <p:cNvPr id="2103" name="Forma libre: forma 2102">
              <a:extLst>
                <a:ext uri="{FF2B5EF4-FFF2-40B4-BE49-F238E27FC236}">
                  <a16:creationId xmlns:a16="http://schemas.microsoft.com/office/drawing/2014/main" id="{9520B2B2-AE62-4105-95A4-00E93690F274}"/>
                </a:ext>
              </a:extLst>
            </p:cNvPr>
            <p:cNvSpPr/>
            <p:nvPr/>
          </p:nvSpPr>
          <p:spPr>
            <a:xfrm>
              <a:off x="9012057" y="1818277"/>
              <a:ext cx="56497" cy="18003"/>
            </a:xfrm>
            <a:custGeom>
              <a:avLst/>
              <a:gdLst>
                <a:gd name="connsiteX0" fmla="*/ 8404 w 56497"/>
                <a:gd name="connsiteY0" fmla="*/ 18004 h 18003"/>
                <a:gd name="connsiteX1" fmla="*/ 69 w 56497"/>
                <a:gd name="connsiteY1" fmla="*/ 10752 h 18003"/>
                <a:gd name="connsiteX2" fmla="*/ 7237 w 56497"/>
                <a:gd name="connsiteY2" fmla="*/ 1334 h 18003"/>
                <a:gd name="connsiteX3" fmla="*/ 27325 w 56497"/>
                <a:gd name="connsiteY3" fmla="*/ 0 h 18003"/>
                <a:gd name="connsiteX4" fmla="*/ 48079 w 56497"/>
                <a:gd name="connsiteY4" fmla="*/ 0 h 18003"/>
                <a:gd name="connsiteX5" fmla="*/ 56498 w 56497"/>
                <a:gd name="connsiteY5" fmla="*/ 8418 h 18003"/>
                <a:gd name="connsiteX6" fmla="*/ 48079 w 56497"/>
                <a:gd name="connsiteY6" fmla="*/ 16837 h 18003"/>
                <a:gd name="connsiteX7" fmla="*/ 27325 w 56497"/>
                <a:gd name="connsiteY7" fmla="*/ 16837 h 18003"/>
                <a:gd name="connsiteX8" fmla="*/ 9488 w 56497"/>
                <a:gd name="connsiteY8" fmla="*/ 18004 h 18003"/>
                <a:gd name="connsiteX9" fmla="*/ 8404 w 56497"/>
                <a:gd name="connsiteY9" fmla="*/ 18004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97" h="18003">
                  <a:moveTo>
                    <a:pt x="8404" y="18004"/>
                  </a:moveTo>
                  <a:cubicBezTo>
                    <a:pt x="4237" y="18004"/>
                    <a:pt x="653" y="14920"/>
                    <a:pt x="69" y="10752"/>
                  </a:cubicBezTo>
                  <a:cubicBezTo>
                    <a:pt x="-514" y="6168"/>
                    <a:pt x="2653" y="1917"/>
                    <a:pt x="7237" y="1334"/>
                  </a:cubicBezTo>
                  <a:cubicBezTo>
                    <a:pt x="13822" y="417"/>
                    <a:pt x="20574" y="0"/>
                    <a:pt x="27325" y="0"/>
                  </a:cubicBezTo>
                  <a:lnTo>
                    <a:pt x="48079" y="0"/>
                  </a:lnTo>
                  <a:cubicBezTo>
                    <a:pt x="52747" y="0"/>
                    <a:pt x="56498" y="3751"/>
                    <a:pt x="56498" y="8418"/>
                  </a:cubicBezTo>
                  <a:cubicBezTo>
                    <a:pt x="56498" y="13086"/>
                    <a:pt x="52747" y="16837"/>
                    <a:pt x="48079" y="16837"/>
                  </a:cubicBezTo>
                  <a:lnTo>
                    <a:pt x="27325" y="16837"/>
                  </a:lnTo>
                  <a:cubicBezTo>
                    <a:pt x="21324" y="16837"/>
                    <a:pt x="15322" y="17254"/>
                    <a:pt x="9488" y="18004"/>
                  </a:cubicBezTo>
                  <a:cubicBezTo>
                    <a:pt x="9154" y="18004"/>
                    <a:pt x="8821" y="18004"/>
                    <a:pt x="8404" y="18004"/>
                  </a:cubicBezTo>
                  <a:close/>
                </a:path>
              </a:pathLst>
            </a:custGeom>
            <a:grpFill/>
            <a:ln w="8334" cap="flat">
              <a:noFill/>
              <a:prstDash val="solid"/>
              <a:miter/>
            </a:ln>
          </p:spPr>
          <p:txBody>
            <a:bodyPr rtlCol="0" anchor="ctr"/>
            <a:lstStyle/>
            <a:p>
              <a:endParaRPr lang="en-US"/>
            </a:p>
          </p:txBody>
        </p:sp>
        <p:sp>
          <p:nvSpPr>
            <p:cNvPr id="2104" name="Forma libre: forma 2103">
              <a:extLst>
                <a:ext uri="{FF2B5EF4-FFF2-40B4-BE49-F238E27FC236}">
                  <a16:creationId xmlns:a16="http://schemas.microsoft.com/office/drawing/2014/main" id="{EA4C45DD-A04D-4E71-9E83-1C9CA282D4E0}"/>
                </a:ext>
              </a:extLst>
            </p:cNvPr>
            <p:cNvSpPr/>
            <p:nvPr/>
          </p:nvSpPr>
          <p:spPr>
            <a:xfrm>
              <a:off x="8854176" y="1824253"/>
              <a:ext cx="446473" cy="334180"/>
            </a:xfrm>
            <a:custGeom>
              <a:avLst/>
              <a:gdLst>
                <a:gd name="connsiteX0" fmla="*/ 352742 w 446473"/>
                <a:gd name="connsiteY0" fmla="*/ 334180 h 334180"/>
                <a:gd name="connsiteX1" fmla="*/ 311150 w 446473"/>
                <a:gd name="connsiteY1" fmla="*/ 334180 h 334180"/>
                <a:gd name="connsiteX2" fmla="*/ 284894 w 446473"/>
                <a:gd name="connsiteY2" fmla="*/ 307925 h 334180"/>
                <a:gd name="connsiteX3" fmla="*/ 284894 w 446473"/>
                <a:gd name="connsiteY3" fmla="*/ 304257 h 334180"/>
                <a:gd name="connsiteX4" fmla="*/ 275393 w 446473"/>
                <a:gd name="connsiteY4" fmla="*/ 294755 h 334180"/>
                <a:gd name="connsiteX5" fmla="*/ 212129 w 446473"/>
                <a:gd name="connsiteY5" fmla="*/ 294755 h 334180"/>
                <a:gd name="connsiteX6" fmla="*/ 202627 w 446473"/>
                <a:gd name="connsiteY6" fmla="*/ 304257 h 334180"/>
                <a:gd name="connsiteX7" fmla="*/ 202627 w 446473"/>
                <a:gd name="connsiteY7" fmla="*/ 307925 h 334180"/>
                <a:gd name="connsiteX8" fmla="*/ 176371 w 446473"/>
                <a:gd name="connsiteY8" fmla="*/ 334180 h 334180"/>
                <a:gd name="connsiteX9" fmla="*/ 134779 w 446473"/>
                <a:gd name="connsiteY9" fmla="*/ 334180 h 334180"/>
                <a:gd name="connsiteX10" fmla="*/ 108523 w 446473"/>
                <a:gd name="connsiteY10" fmla="*/ 307925 h 334180"/>
                <a:gd name="connsiteX11" fmla="*/ 108523 w 446473"/>
                <a:gd name="connsiteY11" fmla="*/ 278585 h 334180"/>
                <a:gd name="connsiteX12" fmla="*/ 104356 w 446473"/>
                <a:gd name="connsiteY12" fmla="*/ 270750 h 334180"/>
                <a:gd name="connsiteX13" fmla="*/ 50761 w 446473"/>
                <a:gd name="connsiteY13" fmla="*/ 211487 h 334180"/>
                <a:gd name="connsiteX14" fmla="*/ 22838 w 446473"/>
                <a:gd name="connsiteY14" fmla="*/ 211487 h 334180"/>
                <a:gd name="connsiteX15" fmla="*/ 0 w 446473"/>
                <a:gd name="connsiteY15" fmla="*/ 188649 h 334180"/>
                <a:gd name="connsiteX16" fmla="*/ 0 w 446473"/>
                <a:gd name="connsiteY16" fmla="*/ 100130 h 334180"/>
                <a:gd name="connsiteX17" fmla="*/ 22838 w 446473"/>
                <a:gd name="connsiteY17" fmla="*/ 77292 h 334180"/>
                <a:gd name="connsiteX18" fmla="*/ 50761 w 446473"/>
                <a:gd name="connsiteY18" fmla="*/ 77292 h 334180"/>
                <a:gd name="connsiteX19" fmla="*/ 123110 w 446473"/>
                <a:gd name="connsiteY19" fmla="*/ 7360 h 334180"/>
                <a:gd name="connsiteX20" fmla="*/ 134196 w 446473"/>
                <a:gd name="connsiteY20" fmla="*/ 11528 h 334180"/>
                <a:gd name="connsiteX21" fmla="*/ 130028 w 446473"/>
                <a:gd name="connsiteY21" fmla="*/ 22613 h 334180"/>
                <a:gd name="connsiteX22" fmla="*/ 63597 w 446473"/>
                <a:gd name="connsiteY22" fmla="*/ 89128 h 334180"/>
                <a:gd name="connsiteX23" fmla="*/ 55929 w 446473"/>
                <a:gd name="connsiteY23" fmla="*/ 94046 h 334180"/>
                <a:gd name="connsiteX24" fmla="*/ 22672 w 446473"/>
                <a:gd name="connsiteY24" fmla="*/ 94046 h 334180"/>
                <a:gd name="connsiteX25" fmla="*/ 16587 w 446473"/>
                <a:gd name="connsiteY25" fmla="*/ 100130 h 334180"/>
                <a:gd name="connsiteX26" fmla="*/ 16587 w 446473"/>
                <a:gd name="connsiteY26" fmla="*/ 188566 h 334180"/>
                <a:gd name="connsiteX27" fmla="*/ 22672 w 446473"/>
                <a:gd name="connsiteY27" fmla="*/ 194650 h 334180"/>
                <a:gd name="connsiteX28" fmla="*/ 55929 w 446473"/>
                <a:gd name="connsiteY28" fmla="*/ 194650 h 334180"/>
                <a:gd name="connsiteX29" fmla="*/ 63597 w 446473"/>
                <a:gd name="connsiteY29" fmla="*/ 199568 h 334180"/>
                <a:gd name="connsiteX30" fmla="*/ 113358 w 446473"/>
                <a:gd name="connsiteY30" fmla="*/ 256580 h 334180"/>
                <a:gd name="connsiteX31" fmla="*/ 125277 w 446473"/>
                <a:gd name="connsiteY31" fmla="*/ 278502 h 334180"/>
                <a:gd name="connsiteX32" fmla="*/ 125277 w 446473"/>
                <a:gd name="connsiteY32" fmla="*/ 307841 h 334180"/>
                <a:gd name="connsiteX33" fmla="*/ 134779 w 446473"/>
                <a:gd name="connsiteY33" fmla="*/ 317343 h 334180"/>
                <a:gd name="connsiteX34" fmla="*/ 176371 w 446473"/>
                <a:gd name="connsiteY34" fmla="*/ 317343 h 334180"/>
                <a:gd name="connsiteX35" fmla="*/ 185873 w 446473"/>
                <a:gd name="connsiteY35" fmla="*/ 307841 h 334180"/>
                <a:gd name="connsiteX36" fmla="*/ 185873 w 446473"/>
                <a:gd name="connsiteY36" fmla="*/ 304174 h 334180"/>
                <a:gd name="connsiteX37" fmla="*/ 212129 w 446473"/>
                <a:gd name="connsiteY37" fmla="*/ 277918 h 334180"/>
                <a:gd name="connsiteX38" fmla="*/ 275393 w 446473"/>
                <a:gd name="connsiteY38" fmla="*/ 277918 h 334180"/>
                <a:gd name="connsiteX39" fmla="*/ 301648 w 446473"/>
                <a:gd name="connsiteY39" fmla="*/ 304174 h 334180"/>
                <a:gd name="connsiteX40" fmla="*/ 301648 w 446473"/>
                <a:gd name="connsiteY40" fmla="*/ 307841 h 334180"/>
                <a:gd name="connsiteX41" fmla="*/ 311150 w 446473"/>
                <a:gd name="connsiteY41" fmla="*/ 317343 h 334180"/>
                <a:gd name="connsiteX42" fmla="*/ 352742 w 446473"/>
                <a:gd name="connsiteY42" fmla="*/ 317343 h 334180"/>
                <a:gd name="connsiteX43" fmla="*/ 362244 w 446473"/>
                <a:gd name="connsiteY43" fmla="*/ 307841 h 334180"/>
                <a:gd name="connsiteX44" fmla="*/ 362244 w 446473"/>
                <a:gd name="connsiteY44" fmla="*/ 264916 h 334180"/>
                <a:gd name="connsiteX45" fmla="*/ 366245 w 446473"/>
                <a:gd name="connsiteY45" fmla="*/ 257747 h 334180"/>
                <a:gd name="connsiteX46" fmla="*/ 429509 w 446473"/>
                <a:gd name="connsiteY46" fmla="*/ 138555 h 334180"/>
                <a:gd name="connsiteX47" fmla="*/ 331155 w 446473"/>
                <a:gd name="connsiteY47" fmla="*/ 16445 h 334180"/>
                <a:gd name="connsiteX48" fmla="*/ 325570 w 446473"/>
                <a:gd name="connsiteY48" fmla="*/ 5943 h 334180"/>
                <a:gd name="connsiteX49" fmla="*/ 336072 w 446473"/>
                <a:gd name="connsiteY49" fmla="*/ 359 h 334180"/>
                <a:gd name="connsiteX50" fmla="*/ 446346 w 446473"/>
                <a:gd name="connsiteY50" fmla="*/ 137888 h 334180"/>
                <a:gd name="connsiteX51" fmla="*/ 379081 w 446473"/>
                <a:gd name="connsiteY51" fmla="*/ 269500 h 334180"/>
                <a:gd name="connsiteX52" fmla="*/ 379081 w 446473"/>
                <a:gd name="connsiteY52" fmla="*/ 307841 h 334180"/>
                <a:gd name="connsiteX53" fmla="*/ 352742 w 446473"/>
                <a:gd name="connsiteY53" fmla="*/ 334180 h 33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46473" h="334180">
                  <a:moveTo>
                    <a:pt x="352742" y="334180"/>
                  </a:moveTo>
                  <a:lnTo>
                    <a:pt x="311150" y="334180"/>
                  </a:lnTo>
                  <a:cubicBezTo>
                    <a:pt x="296647" y="334180"/>
                    <a:pt x="284894" y="322428"/>
                    <a:pt x="284894" y="307925"/>
                  </a:cubicBezTo>
                  <a:lnTo>
                    <a:pt x="284894" y="304257"/>
                  </a:lnTo>
                  <a:cubicBezTo>
                    <a:pt x="284894" y="299006"/>
                    <a:pt x="280644" y="294755"/>
                    <a:pt x="275393" y="294755"/>
                  </a:cubicBezTo>
                  <a:lnTo>
                    <a:pt x="212129" y="294755"/>
                  </a:lnTo>
                  <a:cubicBezTo>
                    <a:pt x="206878" y="294755"/>
                    <a:pt x="202627" y="299006"/>
                    <a:pt x="202627" y="304257"/>
                  </a:cubicBezTo>
                  <a:lnTo>
                    <a:pt x="202627" y="307925"/>
                  </a:lnTo>
                  <a:cubicBezTo>
                    <a:pt x="202627" y="322428"/>
                    <a:pt x="190874" y="334180"/>
                    <a:pt x="176371" y="334180"/>
                  </a:cubicBezTo>
                  <a:lnTo>
                    <a:pt x="134779" y="334180"/>
                  </a:lnTo>
                  <a:cubicBezTo>
                    <a:pt x="120276" y="334180"/>
                    <a:pt x="108523" y="322428"/>
                    <a:pt x="108523" y="307925"/>
                  </a:cubicBezTo>
                  <a:lnTo>
                    <a:pt x="108523" y="278585"/>
                  </a:lnTo>
                  <a:cubicBezTo>
                    <a:pt x="108523" y="275334"/>
                    <a:pt x="106940" y="272417"/>
                    <a:pt x="104356" y="270750"/>
                  </a:cubicBezTo>
                  <a:cubicBezTo>
                    <a:pt x="81184" y="255914"/>
                    <a:pt x="62763" y="235493"/>
                    <a:pt x="50761" y="211487"/>
                  </a:cubicBezTo>
                  <a:lnTo>
                    <a:pt x="22838" y="211487"/>
                  </a:lnTo>
                  <a:cubicBezTo>
                    <a:pt x="10252" y="211487"/>
                    <a:pt x="0" y="201235"/>
                    <a:pt x="0" y="188649"/>
                  </a:cubicBezTo>
                  <a:lnTo>
                    <a:pt x="0" y="100130"/>
                  </a:lnTo>
                  <a:cubicBezTo>
                    <a:pt x="0" y="87544"/>
                    <a:pt x="10252" y="77292"/>
                    <a:pt x="22838" y="77292"/>
                  </a:cubicBezTo>
                  <a:lnTo>
                    <a:pt x="50761" y="77292"/>
                  </a:lnTo>
                  <a:cubicBezTo>
                    <a:pt x="66181" y="46452"/>
                    <a:pt x="91686" y="21697"/>
                    <a:pt x="123110" y="7360"/>
                  </a:cubicBezTo>
                  <a:cubicBezTo>
                    <a:pt x="127361" y="5443"/>
                    <a:pt x="132278" y="7277"/>
                    <a:pt x="134196" y="11528"/>
                  </a:cubicBezTo>
                  <a:cubicBezTo>
                    <a:pt x="136113" y="15779"/>
                    <a:pt x="134279" y="20696"/>
                    <a:pt x="130028" y="22613"/>
                  </a:cubicBezTo>
                  <a:cubicBezTo>
                    <a:pt x="100605" y="36033"/>
                    <a:pt x="77016" y="59621"/>
                    <a:pt x="63597" y="89128"/>
                  </a:cubicBezTo>
                  <a:cubicBezTo>
                    <a:pt x="62263" y="92128"/>
                    <a:pt x="59263" y="94046"/>
                    <a:pt x="55929" y="94046"/>
                  </a:cubicBezTo>
                  <a:lnTo>
                    <a:pt x="22672" y="94046"/>
                  </a:lnTo>
                  <a:cubicBezTo>
                    <a:pt x="19338" y="94046"/>
                    <a:pt x="16587" y="96796"/>
                    <a:pt x="16587" y="100130"/>
                  </a:cubicBezTo>
                  <a:lnTo>
                    <a:pt x="16587" y="188566"/>
                  </a:lnTo>
                  <a:cubicBezTo>
                    <a:pt x="16587" y="191900"/>
                    <a:pt x="19338" y="194650"/>
                    <a:pt x="22672" y="194650"/>
                  </a:cubicBezTo>
                  <a:lnTo>
                    <a:pt x="55929" y="194650"/>
                  </a:lnTo>
                  <a:cubicBezTo>
                    <a:pt x="59179" y="194650"/>
                    <a:pt x="62180" y="196568"/>
                    <a:pt x="63597" y="199568"/>
                  </a:cubicBezTo>
                  <a:cubicBezTo>
                    <a:pt x="74183" y="222823"/>
                    <a:pt x="91353" y="242494"/>
                    <a:pt x="113358" y="256580"/>
                  </a:cubicBezTo>
                  <a:cubicBezTo>
                    <a:pt x="120859" y="261331"/>
                    <a:pt x="125277" y="269583"/>
                    <a:pt x="125277" y="278502"/>
                  </a:cubicBezTo>
                  <a:lnTo>
                    <a:pt x="125277" y="307841"/>
                  </a:lnTo>
                  <a:cubicBezTo>
                    <a:pt x="125277" y="313093"/>
                    <a:pt x="129528" y="317343"/>
                    <a:pt x="134779" y="317343"/>
                  </a:cubicBezTo>
                  <a:lnTo>
                    <a:pt x="176371" y="317343"/>
                  </a:lnTo>
                  <a:cubicBezTo>
                    <a:pt x="181622" y="317343"/>
                    <a:pt x="185873" y="313093"/>
                    <a:pt x="185873" y="307841"/>
                  </a:cubicBezTo>
                  <a:lnTo>
                    <a:pt x="185873" y="304174"/>
                  </a:lnTo>
                  <a:cubicBezTo>
                    <a:pt x="185873" y="289671"/>
                    <a:pt x="197626" y="277918"/>
                    <a:pt x="212129" y="277918"/>
                  </a:cubicBezTo>
                  <a:lnTo>
                    <a:pt x="275393" y="277918"/>
                  </a:lnTo>
                  <a:cubicBezTo>
                    <a:pt x="289896" y="277918"/>
                    <a:pt x="301648" y="289671"/>
                    <a:pt x="301648" y="304174"/>
                  </a:cubicBezTo>
                  <a:lnTo>
                    <a:pt x="301648" y="307841"/>
                  </a:lnTo>
                  <a:cubicBezTo>
                    <a:pt x="301648" y="313093"/>
                    <a:pt x="305899" y="317343"/>
                    <a:pt x="311150" y="317343"/>
                  </a:cubicBezTo>
                  <a:lnTo>
                    <a:pt x="352742" y="317343"/>
                  </a:lnTo>
                  <a:cubicBezTo>
                    <a:pt x="357994" y="317343"/>
                    <a:pt x="362244" y="313093"/>
                    <a:pt x="362244" y="307841"/>
                  </a:cubicBezTo>
                  <a:lnTo>
                    <a:pt x="362244" y="264916"/>
                  </a:lnTo>
                  <a:cubicBezTo>
                    <a:pt x="362244" y="261998"/>
                    <a:pt x="363745" y="259331"/>
                    <a:pt x="366245" y="257747"/>
                  </a:cubicBezTo>
                  <a:cubicBezTo>
                    <a:pt x="407254" y="232325"/>
                    <a:pt x="431509" y="186649"/>
                    <a:pt x="429509" y="138555"/>
                  </a:cubicBezTo>
                  <a:cubicBezTo>
                    <a:pt x="427258" y="83543"/>
                    <a:pt x="386750" y="33282"/>
                    <a:pt x="331155" y="16445"/>
                  </a:cubicBezTo>
                  <a:cubicBezTo>
                    <a:pt x="326737" y="15112"/>
                    <a:pt x="324236" y="10444"/>
                    <a:pt x="325570" y="5943"/>
                  </a:cubicBezTo>
                  <a:cubicBezTo>
                    <a:pt x="326904" y="1526"/>
                    <a:pt x="331571" y="-975"/>
                    <a:pt x="336072" y="359"/>
                  </a:cubicBezTo>
                  <a:cubicBezTo>
                    <a:pt x="398419" y="19279"/>
                    <a:pt x="443762" y="75792"/>
                    <a:pt x="446346" y="137888"/>
                  </a:cubicBezTo>
                  <a:cubicBezTo>
                    <a:pt x="448513" y="190483"/>
                    <a:pt x="422841" y="240410"/>
                    <a:pt x="379081" y="269500"/>
                  </a:cubicBezTo>
                  <a:lnTo>
                    <a:pt x="379081" y="307841"/>
                  </a:lnTo>
                  <a:cubicBezTo>
                    <a:pt x="378998" y="322345"/>
                    <a:pt x="367162" y="334180"/>
                    <a:pt x="352742" y="334180"/>
                  </a:cubicBezTo>
                  <a:close/>
                </a:path>
              </a:pathLst>
            </a:custGeom>
            <a:grpFill/>
            <a:ln w="8334" cap="flat">
              <a:noFill/>
              <a:prstDash val="solid"/>
              <a:miter/>
            </a:ln>
          </p:spPr>
          <p:txBody>
            <a:bodyPr rtlCol="0" anchor="ctr"/>
            <a:lstStyle/>
            <a:p>
              <a:endParaRPr lang="en-US"/>
            </a:p>
          </p:txBody>
        </p:sp>
        <p:sp>
          <p:nvSpPr>
            <p:cNvPr id="2105" name="Forma libre: forma 2104">
              <a:extLst>
                <a:ext uri="{FF2B5EF4-FFF2-40B4-BE49-F238E27FC236}">
                  <a16:creationId xmlns:a16="http://schemas.microsoft.com/office/drawing/2014/main" id="{9628FED3-9DE2-4C1C-9C58-B178B15E24D6}"/>
                </a:ext>
              </a:extLst>
            </p:cNvPr>
            <p:cNvSpPr/>
            <p:nvPr/>
          </p:nvSpPr>
          <p:spPr>
            <a:xfrm>
              <a:off x="8948913" y="1779114"/>
              <a:ext cx="87618" cy="95104"/>
            </a:xfrm>
            <a:custGeom>
              <a:avLst/>
              <a:gdLst>
                <a:gd name="connsiteX0" fmla="*/ 26789 w 87618"/>
                <a:gd name="connsiteY0" fmla="*/ 95092 h 95104"/>
                <a:gd name="connsiteX1" fmla="*/ 23621 w 87618"/>
                <a:gd name="connsiteY1" fmla="*/ 94508 h 95104"/>
                <a:gd name="connsiteX2" fmla="*/ 19037 w 87618"/>
                <a:gd name="connsiteY2" fmla="*/ 83589 h 95104"/>
                <a:gd name="connsiteX3" fmla="*/ 3283 w 87618"/>
                <a:gd name="connsiteY3" fmla="*/ 15075 h 95104"/>
                <a:gd name="connsiteX4" fmla="*/ 616 w 87618"/>
                <a:gd name="connsiteY4" fmla="*/ 5239 h 95104"/>
                <a:gd name="connsiteX5" fmla="*/ 9451 w 87618"/>
                <a:gd name="connsiteY5" fmla="*/ 71 h 95104"/>
                <a:gd name="connsiteX6" fmla="*/ 87468 w 87618"/>
                <a:gd name="connsiteY6" fmla="*/ 87174 h 95104"/>
                <a:gd name="connsiteX7" fmla="*/ 78633 w 87618"/>
                <a:gd name="connsiteY7" fmla="*/ 95092 h 95104"/>
                <a:gd name="connsiteX8" fmla="*/ 70715 w 87618"/>
                <a:gd name="connsiteY8" fmla="*/ 86257 h 95104"/>
                <a:gd name="connsiteX9" fmla="*/ 32706 w 87618"/>
                <a:gd name="connsiteY9" fmla="*/ 24410 h 95104"/>
                <a:gd name="connsiteX10" fmla="*/ 34624 w 87618"/>
                <a:gd name="connsiteY10" fmla="*/ 89924 h 95104"/>
                <a:gd name="connsiteX11" fmla="*/ 26789 w 87618"/>
                <a:gd name="connsiteY11" fmla="*/ 95092 h 9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618" h="95104">
                  <a:moveTo>
                    <a:pt x="26789" y="95092"/>
                  </a:moveTo>
                  <a:cubicBezTo>
                    <a:pt x="25705" y="95092"/>
                    <a:pt x="24705" y="94925"/>
                    <a:pt x="23621" y="94508"/>
                  </a:cubicBezTo>
                  <a:cubicBezTo>
                    <a:pt x="19370" y="92758"/>
                    <a:pt x="17286" y="87924"/>
                    <a:pt x="19037" y="83589"/>
                  </a:cubicBezTo>
                  <a:cubicBezTo>
                    <a:pt x="19787" y="81756"/>
                    <a:pt x="35957" y="39913"/>
                    <a:pt x="3283" y="15075"/>
                  </a:cubicBezTo>
                  <a:cubicBezTo>
                    <a:pt x="283" y="12741"/>
                    <a:pt x="-801" y="8740"/>
                    <a:pt x="616" y="5239"/>
                  </a:cubicBezTo>
                  <a:cubicBezTo>
                    <a:pt x="2033" y="1738"/>
                    <a:pt x="5617" y="-429"/>
                    <a:pt x="9451" y="71"/>
                  </a:cubicBezTo>
                  <a:cubicBezTo>
                    <a:pt x="37874" y="3572"/>
                    <a:pt x="90802" y="26327"/>
                    <a:pt x="87468" y="87174"/>
                  </a:cubicBezTo>
                  <a:cubicBezTo>
                    <a:pt x="87218" y="91758"/>
                    <a:pt x="83134" y="95342"/>
                    <a:pt x="78633" y="95092"/>
                  </a:cubicBezTo>
                  <a:cubicBezTo>
                    <a:pt x="73965" y="94842"/>
                    <a:pt x="70465" y="90841"/>
                    <a:pt x="70715" y="86257"/>
                  </a:cubicBezTo>
                  <a:cubicBezTo>
                    <a:pt x="72715" y="50666"/>
                    <a:pt x="51210" y="32912"/>
                    <a:pt x="32706" y="24410"/>
                  </a:cubicBezTo>
                  <a:cubicBezTo>
                    <a:pt x="44959" y="48332"/>
                    <a:pt x="40375" y="75754"/>
                    <a:pt x="34624" y="89924"/>
                  </a:cubicBezTo>
                  <a:cubicBezTo>
                    <a:pt x="33207" y="93091"/>
                    <a:pt x="30123" y="95092"/>
                    <a:pt x="26789" y="95092"/>
                  </a:cubicBezTo>
                  <a:close/>
                </a:path>
              </a:pathLst>
            </a:custGeom>
            <a:grpFill/>
            <a:ln w="8334" cap="flat">
              <a:noFill/>
              <a:prstDash val="solid"/>
              <a:miter/>
            </a:ln>
          </p:spPr>
          <p:txBody>
            <a:bodyPr rtlCol="0" anchor="ctr"/>
            <a:lstStyle/>
            <a:p>
              <a:endParaRPr lang="en-US"/>
            </a:p>
          </p:txBody>
        </p:sp>
        <p:sp>
          <p:nvSpPr>
            <p:cNvPr id="2106" name="Forma libre: forma 2105">
              <a:extLst>
                <a:ext uri="{FF2B5EF4-FFF2-40B4-BE49-F238E27FC236}">
                  <a16:creationId xmlns:a16="http://schemas.microsoft.com/office/drawing/2014/main" id="{B6126855-065F-4AB7-8E2F-0D2A614724FB}"/>
                </a:ext>
              </a:extLst>
            </p:cNvPr>
            <p:cNvSpPr/>
            <p:nvPr/>
          </p:nvSpPr>
          <p:spPr>
            <a:xfrm>
              <a:off x="9277803" y="1847382"/>
              <a:ext cx="99348" cy="89253"/>
            </a:xfrm>
            <a:custGeom>
              <a:avLst/>
              <a:gdLst>
                <a:gd name="connsiteX0" fmla="*/ 8382 w 99348"/>
                <a:gd name="connsiteY0" fmla="*/ 89253 h 89253"/>
                <a:gd name="connsiteX1" fmla="*/ 464 w 99348"/>
                <a:gd name="connsiteY1" fmla="*/ 83669 h 89253"/>
                <a:gd name="connsiteX2" fmla="*/ 5631 w 99348"/>
                <a:gd name="connsiteY2" fmla="*/ 73000 h 89253"/>
                <a:gd name="connsiteX3" fmla="*/ 29303 w 99348"/>
                <a:gd name="connsiteY3" fmla="*/ 61664 h 89253"/>
                <a:gd name="connsiteX4" fmla="*/ 10049 w 99348"/>
                <a:gd name="connsiteY4" fmla="*/ 35825 h 89253"/>
                <a:gd name="connsiteX5" fmla="*/ 20218 w 99348"/>
                <a:gd name="connsiteY5" fmla="*/ 6235 h 89253"/>
                <a:gd name="connsiteX6" fmla="*/ 48474 w 99348"/>
                <a:gd name="connsiteY6" fmla="*/ 2818 h 89253"/>
                <a:gd name="connsiteX7" fmla="*/ 65644 w 99348"/>
                <a:gd name="connsiteY7" fmla="*/ 41576 h 89253"/>
                <a:gd name="connsiteX8" fmla="*/ 62394 w 99348"/>
                <a:gd name="connsiteY8" fmla="*/ 52662 h 89253"/>
                <a:gd name="connsiteX9" fmla="*/ 78731 w 99348"/>
                <a:gd name="connsiteY9" fmla="*/ 41910 h 89253"/>
                <a:gd name="connsiteX10" fmla="*/ 82731 w 99348"/>
                <a:gd name="connsiteY10" fmla="*/ 33741 h 89253"/>
                <a:gd name="connsiteX11" fmla="*/ 92733 w 99348"/>
                <a:gd name="connsiteY11" fmla="*/ 27323 h 89253"/>
                <a:gd name="connsiteX12" fmla="*/ 99151 w 99348"/>
                <a:gd name="connsiteY12" fmla="*/ 37325 h 89253"/>
                <a:gd name="connsiteX13" fmla="*/ 91650 w 99348"/>
                <a:gd name="connsiteY13" fmla="*/ 52579 h 89253"/>
                <a:gd name="connsiteX14" fmla="*/ 47807 w 99348"/>
                <a:gd name="connsiteY14" fmla="*/ 69166 h 89253"/>
                <a:gd name="connsiteX15" fmla="*/ 11133 w 99348"/>
                <a:gd name="connsiteY15" fmla="*/ 88670 h 89253"/>
                <a:gd name="connsiteX16" fmla="*/ 8382 w 99348"/>
                <a:gd name="connsiteY16" fmla="*/ 89253 h 89253"/>
                <a:gd name="connsiteX17" fmla="*/ 36888 w 99348"/>
                <a:gd name="connsiteY17" fmla="*/ 16738 h 89253"/>
                <a:gd name="connsiteX18" fmla="*/ 30970 w 99348"/>
                <a:gd name="connsiteY18" fmla="*/ 19072 h 89253"/>
                <a:gd name="connsiteX19" fmla="*/ 26386 w 99348"/>
                <a:gd name="connsiteY19" fmla="*/ 31908 h 89253"/>
                <a:gd name="connsiteX20" fmla="*/ 43640 w 99348"/>
                <a:gd name="connsiteY20" fmla="*/ 50412 h 89253"/>
                <a:gd name="connsiteX21" fmla="*/ 48891 w 99348"/>
                <a:gd name="connsiteY21" fmla="*/ 40326 h 89253"/>
                <a:gd name="connsiteX22" fmla="*/ 40806 w 99348"/>
                <a:gd name="connsiteY22" fmla="*/ 17738 h 89253"/>
                <a:gd name="connsiteX23" fmla="*/ 36888 w 99348"/>
                <a:gd name="connsiteY23" fmla="*/ 16738 h 8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348" h="89253">
                  <a:moveTo>
                    <a:pt x="8382" y="89253"/>
                  </a:moveTo>
                  <a:cubicBezTo>
                    <a:pt x="4881" y="89253"/>
                    <a:pt x="1714" y="87086"/>
                    <a:pt x="464" y="83669"/>
                  </a:cubicBezTo>
                  <a:cubicBezTo>
                    <a:pt x="-1037" y="79334"/>
                    <a:pt x="1214" y="74500"/>
                    <a:pt x="5631" y="73000"/>
                  </a:cubicBezTo>
                  <a:cubicBezTo>
                    <a:pt x="11799" y="70833"/>
                    <a:pt x="20968" y="66748"/>
                    <a:pt x="29303" y="61664"/>
                  </a:cubicBezTo>
                  <a:cubicBezTo>
                    <a:pt x="19634" y="55329"/>
                    <a:pt x="12466" y="45911"/>
                    <a:pt x="10049" y="35825"/>
                  </a:cubicBezTo>
                  <a:cubicBezTo>
                    <a:pt x="7382" y="24656"/>
                    <a:pt x="11133" y="13904"/>
                    <a:pt x="20218" y="6235"/>
                  </a:cubicBezTo>
                  <a:cubicBezTo>
                    <a:pt x="28470" y="-599"/>
                    <a:pt x="39222" y="-1933"/>
                    <a:pt x="48474" y="2818"/>
                  </a:cubicBezTo>
                  <a:cubicBezTo>
                    <a:pt x="60643" y="9069"/>
                    <a:pt x="67061" y="23572"/>
                    <a:pt x="65644" y="41576"/>
                  </a:cubicBezTo>
                  <a:cubicBezTo>
                    <a:pt x="65311" y="45494"/>
                    <a:pt x="64144" y="49161"/>
                    <a:pt x="62394" y="52662"/>
                  </a:cubicBezTo>
                  <a:cubicBezTo>
                    <a:pt x="67728" y="51495"/>
                    <a:pt x="73396" y="48328"/>
                    <a:pt x="78731" y="41910"/>
                  </a:cubicBezTo>
                  <a:cubicBezTo>
                    <a:pt x="80814" y="39409"/>
                    <a:pt x="82148" y="36742"/>
                    <a:pt x="82731" y="33741"/>
                  </a:cubicBezTo>
                  <a:cubicBezTo>
                    <a:pt x="83731" y="29240"/>
                    <a:pt x="88232" y="26406"/>
                    <a:pt x="92733" y="27323"/>
                  </a:cubicBezTo>
                  <a:cubicBezTo>
                    <a:pt x="97234" y="28323"/>
                    <a:pt x="100152" y="32824"/>
                    <a:pt x="99151" y="37325"/>
                  </a:cubicBezTo>
                  <a:cubicBezTo>
                    <a:pt x="97901" y="42910"/>
                    <a:pt x="95401" y="47994"/>
                    <a:pt x="91650" y="52579"/>
                  </a:cubicBezTo>
                  <a:cubicBezTo>
                    <a:pt x="80231" y="66415"/>
                    <a:pt x="64394" y="72416"/>
                    <a:pt x="47807" y="69166"/>
                  </a:cubicBezTo>
                  <a:cubicBezTo>
                    <a:pt x="33221" y="80751"/>
                    <a:pt x="14467" y="87586"/>
                    <a:pt x="11133" y="88670"/>
                  </a:cubicBezTo>
                  <a:cubicBezTo>
                    <a:pt x="10216" y="89087"/>
                    <a:pt x="9299" y="89253"/>
                    <a:pt x="8382" y="89253"/>
                  </a:cubicBezTo>
                  <a:close/>
                  <a:moveTo>
                    <a:pt x="36888" y="16738"/>
                  </a:moveTo>
                  <a:cubicBezTo>
                    <a:pt x="34888" y="16738"/>
                    <a:pt x="32804" y="17571"/>
                    <a:pt x="30970" y="19072"/>
                  </a:cubicBezTo>
                  <a:cubicBezTo>
                    <a:pt x="26636" y="22656"/>
                    <a:pt x="25136" y="26823"/>
                    <a:pt x="26386" y="31908"/>
                  </a:cubicBezTo>
                  <a:cubicBezTo>
                    <a:pt x="28136" y="39326"/>
                    <a:pt x="35138" y="46577"/>
                    <a:pt x="43640" y="50412"/>
                  </a:cubicBezTo>
                  <a:cubicBezTo>
                    <a:pt x="46640" y="47078"/>
                    <a:pt x="48641" y="43660"/>
                    <a:pt x="48891" y="40326"/>
                  </a:cubicBezTo>
                  <a:cubicBezTo>
                    <a:pt x="49891" y="27323"/>
                    <a:pt x="45390" y="20155"/>
                    <a:pt x="40806" y="17738"/>
                  </a:cubicBezTo>
                  <a:cubicBezTo>
                    <a:pt x="39472" y="17071"/>
                    <a:pt x="38222" y="16738"/>
                    <a:pt x="36888" y="16738"/>
                  </a:cubicBezTo>
                  <a:close/>
                </a:path>
              </a:pathLst>
            </a:custGeom>
            <a:grpFill/>
            <a:ln w="8334" cap="flat">
              <a:noFill/>
              <a:prstDash val="solid"/>
              <a:miter/>
            </a:ln>
          </p:spPr>
          <p:txBody>
            <a:bodyPr rtlCol="0" anchor="ctr"/>
            <a:lstStyle/>
            <a:p>
              <a:endParaRPr lang="en-US"/>
            </a:p>
          </p:txBody>
        </p:sp>
        <p:sp>
          <p:nvSpPr>
            <p:cNvPr id="2107" name="Forma libre: forma 2106">
              <a:extLst>
                <a:ext uri="{FF2B5EF4-FFF2-40B4-BE49-F238E27FC236}">
                  <a16:creationId xmlns:a16="http://schemas.microsoft.com/office/drawing/2014/main" id="{F9164365-0544-44F2-9CF4-E3667235353C}"/>
                </a:ext>
              </a:extLst>
            </p:cNvPr>
            <p:cNvSpPr/>
            <p:nvPr/>
          </p:nvSpPr>
          <p:spPr>
            <a:xfrm>
              <a:off x="9058720" y="1876539"/>
              <a:ext cx="130694" cy="16836"/>
            </a:xfrm>
            <a:custGeom>
              <a:avLst/>
              <a:gdLst>
                <a:gd name="connsiteX0" fmla="*/ 122276 w 130694"/>
                <a:gd name="connsiteY0" fmla="*/ 16837 h 16836"/>
                <a:gd name="connsiteX1" fmla="*/ 8419 w 130694"/>
                <a:gd name="connsiteY1" fmla="*/ 16837 h 16836"/>
                <a:gd name="connsiteX2" fmla="*/ 0 w 130694"/>
                <a:gd name="connsiteY2" fmla="*/ 8418 h 16836"/>
                <a:gd name="connsiteX3" fmla="*/ 8419 w 130694"/>
                <a:gd name="connsiteY3" fmla="*/ 0 h 16836"/>
                <a:gd name="connsiteX4" fmla="*/ 122276 w 130694"/>
                <a:gd name="connsiteY4" fmla="*/ 0 h 16836"/>
                <a:gd name="connsiteX5" fmla="*/ 130695 w 130694"/>
                <a:gd name="connsiteY5" fmla="*/ 8418 h 16836"/>
                <a:gd name="connsiteX6" fmla="*/ 122276 w 130694"/>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694" h="16836">
                  <a:moveTo>
                    <a:pt x="122276" y="16837"/>
                  </a:moveTo>
                  <a:lnTo>
                    <a:pt x="8419" y="16837"/>
                  </a:lnTo>
                  <a:cubicBezTo>
                    <a:pt x="3751" y="16837"/>
                    <a:pt x="0" y="13086"/>
                    <a:pt x="0" y="8418"/>
                  </a:cubicBezTo>
                  <a:cubicBezTo>
                    <a:pt x="0" y="3751"/>
                    <a:pt x="3751" y="0"/>
                    <a:pt x="8419" y="0"/>
                  </a:cubicBezTo>
                  <a:lnTo>
                    <a:pt x="122276" y="0"/>
                  </a:lnTo>
                  <a:cubicBezTo>
                    <a:pt x="126944" y="0"/>
                    <a:pt x="130695" y="3751"/>
                    <a:pt x="130695" y="8418"/>
                  </a:cubicBezTo>
                  <a:cubicBezTo>
                    <a:pt x="130611" y="13086"/>
                    <a:pt x="126861" y="16837"/>
                    <a:pt x="122276" y="16837"/>
                  </a:cubicBezTo>
                  <a:close/>
                </a:path>
              </a:pathLst>
            </a:custGeom>
            <a:grpFill/>
            <a:ln w="8334" cap="flat">
              <a:noFill/>
              <a:prstDash val="solid"/>
              <a:miter/>
            </a:ln>
          </p:spPr>
          <p:txBody>
            <a:bodyPr rtlCol="0" anchor="ctr"/>
            <a:lstStyle/>
            <a:p>
              <a:endParaRPr lang="en-US"/>
            </a:p>
          </p:txBody>
        </p:sp>
        <p:sp>
          <p:nvSpPr>
            <p:cNvPr id="2108" name="Forma libre: forma 2107">
              <a:extLst>
                <a:ext uri="{FF2B5EF4-FFF2-40B4-BE49-F238E27FC236}">
                  <a16:creationId xmlns:a16="http://schemas.microsoft.com/office/drawing/2014/main" id="{64F7BE05-4BC0-4172-899E-75FEDDE38A8A}"/>
                </a:ext>
              </a:extLst>
            </p:cNvPr>
            <p:cNvSpPr/>
            <p:nvPr/>
          </p:nvSpPr>
          <p:spPr>
            <a:xfrm>
              <a:off x="8912022" y="2141596"/>
              <a:ext cx="457515" cy="16836"/>
            </a:xfrm>
            <a:custGeom>
              <a:avLst/>
              <a:gdLst>
                <a:gd name="connsiteX0" fmla="*/ 449096 w 457515"/>
                <a:gd name="connsiteY0" fmla="*/ 16837 h 16836"/>
                <a:gd name="connsiteX1" fmla="*/ 8419 w 457515"/>
                <a:gd name="connsiteY1" fmla="*/ 16837 h 16836"/>
                <a:gd name="connsiteX2" fmla="*/ 0 w 457515"/>
                <a:gd name="connsiteY2" fmla="*/ 8418 h 16836"/>
                <a:gd name="connsiteX3" fmla="*/ 8419 w 457515"/>
                <a:gd name="connsiteY3" fmla="*/ 0 h 16836"/>
                <a:gd name="connsiteX4" fmla="*/ 449096 w 457515"/>
                <a:gd name="connsiteY4" fmla="*/ 0 h 16836"/>
                <a:gd name="connsiteX5" fmla="*/ 457515 w 457515"/>
                <a:gd name="connsiteY5" fmla="*/ 8418 h 16836"/>
                <a:gd name="connsiteX6" fmla="*/ 449096 w 45751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515" h="16836">
                  <a:moveTo>
                    <a:pt x="449096" y="16837"/>
                  </a:moveTo>
                  <a:lnTo>
                    <a:pt x="8419" y="16837"/>
                  </a:lnTo>
                  <a:cubicBezTo>
                    <a:pt x="3751" y="16837"/>
                    <a:pt x="0" y="13086"/>
                    <a:pt x="0" y="8418"/>
                  </a:cubicBezTo>
                  <a:cubicBezTo>
                    <a:pt x="0" y="3751"/>
                    <a:pt x="3751" y="0"/>
                    <a:pt x="8419" y="0"/>
                  </a:cubicBezTo>
                  <a:lnTo>
                    <a:pt x="449096" y="0"/>
                  </a:lnTo>
                  <a:cubicBezTo>
                    <a:pt x="453764" y="0"/>
                    <a:pt x="457515" y="3751"/>
                    <a:pt x="457515" y="8418"/>
                  </a:cubicBezTo>
                  <a:cubicBezTo>
                    <a:pt x="457515" y="13086"/>
                    <a:pt x="453681" y="16837"/>
                    <a:pt x="449096" y="16837"/>
                  </a:cubicBezTo>
                  <a:close/>
                </a:path>
              </a:pathLst>
            </a:custGeom>
            <a:grpFill/>
            <a:ln w="8334" cap="flat">
              <a:noFill/>
              <a:prstDash val="solid"/>
              <a:miter/>
            </a:ln>
          </p:spPr>
          <p:txBody>
            <a:bodyPr rtlCol="0" anchor="ctr"/>
            <a:lstStyle/>
            <a:p>
              <a:endParaRPr lang="en-US"/>
            </a:p>
          </p:txBody>
        </p:sp>
      </p:grpSp>
      <p:grpSp>
        <p:nvGrpSpPr>
          <p:cNvPr id="2109" name="Gráfico 5">
            <a:extLst>
              <a:ext uri="{FF2B5EF4-FFF2-40B4-BE49-F238E27FC236}">
                <a16:creationId xmlns:a16="http://schemas.microsoft.com/office/drawing/2014/main" id="{D5298B8F-B582-4F3B-81F7-F51844CD7B61}"/>
              </a:ext>
            </a:extLst>
          </p:cNvPr>
          <p:cNvGrpSpPr/>
          <p:nvPr/>
        </p:nvGrpSpPr>
        <p:grpSpPr>
          <a:xfrm>
            <a:off x="8209037" y="1660576"/>
            <a:ext cx="481519" cy="497856"/>
            <a:chOff x="8209037" y="1660576"/>
            <a:chExt cx="481519" cy="497856"/>
          </a:xfrm>
          <a:solidFill>
            <a:srgbClr val="000000"/>
          </a:solidFill>
        </p:grpSpPr>
        <p:sp>
          <p:nvSpPr>
            <p:cNvPr id="2110" name="Forma libre: forma 2109">
              <a:extLst>
                <a:ext uri="{FF2B5EF4-FFF2-40B4-BE49-F238E27FC236}">
                  <a16:creationId xmlns:a16="http://schemas.microsoft.com/office/drawing/2014/main" id="{C721A471-71EF-48D4-937A-A6704FA5D35B}"/>
                </a:ext>
              </a:extLst>
            </p:cNvPr>
            <p:cNvSpPr/>
            <p:nvPr/>
          </p:nvSpPr>
          <p:spPr>
            <a:xfrm>
              <a:off x="8314060" y="1829279"/>
              <a:ext cx="60179" cy="86351"/>
            </a:xfrm>
            <a:custGeom>
              <a:avLst/>
              <a:gdLst>
                <a:gd name="connsiteX0" fmla="*/ 46593 w 60179"/>
                <a:gd name="connsiteY0" fmla="*/ 86352 h 86351"/>
                <a:gd name="connsiteX1" fmla="*/ 13503 w 60179"/>
                <a:gd name="connsiteY1" fmla="*/ 86352 h 86351"/>
                <a:gd name="connsiteX2" fmla="*/ 0 w 60179"/>
                <a:gd name="connsiteY2" fmla="*/ 72849 h 86351"/>
                <a:gd name="connsiteX3" fmla="*/ 0 w 60179"/>
                <a:gd name="connsiteY3" fmla="*/ 64764 h 86351"/>
                <a:gd name="connsiteX4" fmla="*/ 8418 w 60179"/>
                <a:gd name="connsiteY4" fmla="*/ 56345 h 86351"/>
                <a:gd name="connsiteX5" fmla="*/ 16837 w 60179"/>
                <a:gd name="connsiteY5" fmla="*/ 64764 h 86351"/>
                <a:gd name="connsiteX6" fmla="*/ 16837 w 60179"/>
                <a:gd name="connsiteY6" fmla="*/ 69598 h 86351"/>
                <a:gd name="connsiteX7" fmla="*/ 43342 w 60179"/>
                <a:gd name="connsiteY7" fmla="*/ 69598 h 86351"/>
                <a:gd name="connsiteX8" fmla="*/ 43342 w 60179"/>
                <a:gd name="connsiteY8" fmla="*/ 51594 h 86351"/>
                <a:gd name="connsiteX9" fmla="*/ 13586 w 60179"/>
                <a:gd name="connsiteY9" fmla="*/ 51594 h 86351"/>
                <a:gd name="connsiteX10" fmla="*/ 83 w 60179"/>
                <a:gd name="connsiteY10" fmla="*/ 38092 h 86351"/>
                <a:gd name="connsiteX11" fmla="*/ 83 w 60179"/>
                <a:gd name="connsiteY11" fmla="*/ 13503 h 86351"/>
                <a:gd name="connsiteX12" fmla="*/ 13586 w 60179"/>
                <a:gd name="connsiteY12" fmla="*/ 0 h 86351"/>
                <a:gd name="connsiteX13" fmla="*/ 46677 w 60179"/>
                <a:gd name="connsiteY13" fmla="*/ 0 h 86351"/>
                <a:gd name="connsiteX14" fmla="*/ 60180 w 60179"/>
                <a:gd name="connsiteY14" fmla="*/ 13503 h 86351"/>
                <a:gd name="connsiteX15" fmla="*/ 60180 w 60179"/>
                <a:gd name="connsiteY15" fmla="*/ 21588 h 86351"/>
                <a:gd name="connsiteX16" fmla="*/ 51761 w 60179"/>
                <a:gd name="connsiteY16" fmla="*/ 30006 h 86351"/>
                <a:gd name="connsiteX17" fmla="*/ 43342 w 60179"/>
                <a:gd name="connsiteY17" fmla="*/ 21588 h 86351"/>
                <a:gd name="connsiteX18" fmla="*/ 43342 w 60179"/>
                <a:gd name="connsiteY18" fmla="*/ 16837 h 86351"/>
                <a:gd name="connsiteX19" fmla="*/ 16837 w 60179"/>
                <a:gd name="connsiteY19" fmla="*/ 16837 h 86351"/>
                <a:gd name="connsiteX20" fmla="*/ 16837 w 60179"/>
                <a:gd name="connsiteY20" fmla="*/ 34841 h 86351"/>
                <a:gd name="connsiteX21" fmla="*/ 46593 w 60179"/>
                <a:gd name="connsiteY21" fmla="*/ 34841 h 86351"/>
                <a:gd name="connsiteX22" fmla="*/ 60096 w 60179"/>
                <a:gd name="connsiteY22" fmla="*/ 48344 h 86351"/>
                <a:gd name="connsiteX23" fmla="*/ 60096 w 60179"/>
                <a:gd name="connsiteY23" fmla="*/ 72932 h 86351"/>
                <a:gd name="connsiteX24" fmla="*/ 46593 w 60179"/>
                <a:gd name="connsiteY24" fmla="*/ 86352 h 8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179" h="86351">
                  <a:moveTo>
                    <a:pt x="46593" y="86352"/>
                  </a:moveTo>
                  <a:lnTo>
                    <a:pt x="13503" y="86352"/>
                  </a:lnTo>
                  <a:cubicBezTo>
                    <a:pt x="6084" y="86352"/>
                    <a:pt x="0" y="80267"/>
                    <a:pt x="0" y="72849"/>
                  </a:cubicBezTo>
                  <a:lnTo>
                    <a:pt x="0" y="64764"/>
                  </a:lnTo>
                  <a:cubicBezTo>
                    <a:pt x="0" y="60096"/>
                    <a:pt x="3751" y="56345"/>
                    <a:pt x="8418" y="56345"/>
                  </a:cubicBezTo>
                  <a:cubicBezTo>
                    <a:pt x="13086" y="56345"/>
                    <a:pt x="16837" y="60096"/>
                    <a:pt x="16837" y="64764"/>
                  </a:cubicBezTo>
                  <a:lnTo>
                    <a:pt x="16837" y="69598"/>
                  </a:lnTo>
                  <a:lnTo>
                    <a:pt x="43342" y="69598"/>
                  </a:lnTo>
                  <a:lnTo>
                    <a:pt x="43342" y="51594"/>
                  </a:lnTo>
                  <a:lnTo>
                    <a:pt x="13586" y="51594"/>
                  </a:lnTo>
                  <a:cubicBezTo>
                    <a:pt x="6168" y="51594"/>
                    <a:pt x="83" y="45510"/>
                    <a:pt x="83" y="38092"/>
                  </a:cubicBezTo>
                  <a:lnTo>
                    <a:pt x="83" y="13503"/>
                  </a:lnTo>
                  <a:cubicBezTo>
                    <a:pt x="83" y="6085"/>
                    <a:pt x="6168" y="0"/>
                    <a:pt x="13586" y="0"/>
                  </a:cubicBezTo>
                  <a:lnTo>
                    <a:pt x="46677" y="0"/>
                  </a:lnTo>
                  <a:cubicBezTo>
                    <a:pt x="54095" y="0"/>
                    <a:pt x="60180" y="6085"/>
                    <a:pt x="60180" y="13503"/>
                  </a:cubicBezTo>
                  <a:lnTo>
                    <a:pt x="60180" y="21588"/>
                  </a:lnTo>
                  <a:cubicBezTo>
                    <a:pt x="60180" y="26256"/>
                    <a:pt x="56429" y="30006"/>
                    <a:pt x="51761" y="30006"/>
                  </a:cubicBezTo>
                  <a:cubicBezTo>
                    <a:pt x="47093" y="30006"/>
                    <a:pt x="43342" y="26256"/>
                    <a:pt x="43342" y="21588"/>
                  </a:cubicBezTo>
                  <a:lnTo>
                    <a:pt x="43342" y="16837"/>
                  </a:lnTo>
                  <a:lnTo>
                    <a:pt x="16837" y="16837"/>
                  </a:lnTo>
                  <a:lnTo>
                    <a:pt x="16837" y="34841"/>
                  </a:lnTo>
                  <a:lnTo>
                    <a:pt x="46593" y="34841"/>
                  </a:lnTo>
                  <a:cubicBezTo>
                    <a:pt x="54011" y="34841"/>
                    <a:pt x="60096" y="40925"/>
                    <a:pt x="60096" y="48344"/>
                  </a:cubicBezTo>
                  <a:lnTo>
                    <a:pt x="60096" y="72932"/>
                  </a:lnTo>
                  <a:cubicBezTo>
                    <a:pt x="60013" y="80267"/>
                    <a:pt x="54011" y="86352"/>
                    <a:pt x="46593" y="86352"/>
                  </a:cubicBezTo>
                  <a:close/>
                </a:path>
              </a:pathLst>
            </a:custGeom>
            <a:grpFill/>
            <a:ln w="8334" cap="flat">
              <a:noFill/>
              <a:prstDash val="solid"/>
              <a:miter/>
            </a:ln>
          </p:spPr>
          <p:txBody>
            <a:bodyPr rtlCol="0" anchor="ctr"/>
            <a:lstStyle/>
            <a:p>
              <a:endParaRPr lang="en-US"/>
            </a:p>
          </p:txBody>
        </p:sp>
        <p:sp>
          <p:nvSpPr>
            <p:cNvPr id="2111" name="Forma libre: forma 2110">
              <a:extLst>
                <a:ext uri="{FF2B5EF4-FFF2-40B4-BE49-F238E27FC236}">
                  <a16:creationId xmlns:a16="http://schemas.microsoft.com/office/drawing/2014/main" id="{D9AF8DF8-AABD-48A8-8F68-9489A9EEC0EB}"/>
                </a:ext>
              </a:extLst>
            </p:cNvPr>
            <p:cNvSpPr/>
            <p:nvPr/>
          </p:nvSpPr>
          <p:spPr>
            <a:xfrm>
              <a:off x="8282579" y="1797356"/>
              <a:ext cx="136503" cy="149365"/>
            </a:xfrm>
            <a:custGeom>
              <a:avLst/>
              <a:gdLst>
                <a:gd name="connsiteX0" fmla="*/ 70656 w 136503"/>
                <a:gd name="connsiteY0" fmla="*/ 149365 h 149365"/>
                <a:gd name="connsiteX1" fmla="*/ 62320 w 136503"/>
                <a:gd name="connsiteY1" fmla="*/ 142114 h 149365"/>
                <a:gd name="connsiteX2" fmla="*/ 69489 w 136503"/>
                <a:gd name="connsiteY2" fmla="*/ 132695 h 149365"/>
                <a:gd name="connsiteX3" fmla="*/ 97912 w 136503"/>
                <a:gd name="connsiteY3" fmla="*/ 120443 h 149365"/>
                <a:gd name="connsiteX4" fmla="*/ 119750 w 136503"/>
                <a:gd name="connsiteY4" fmla="*/ 75016 h 149365"/>
                <a:gd name="connsiteX5" fmla="*/ 61487 w 136503"/>
                <a:gd name="connsiteY5" fmla="*/ 16754 h 149365"/>
                <a:gd name="connsiteX6" fmla="*/ 15060 w 136503"/>
                <a:gd name="connsiteY6" fmla="*/ 39842 h 149365"/>
                <a:gd name="connsiteX7" fmla="*/ 3308 w 136503"/>
                <a:gd name="connsiteY7" fmla="*/ 41426 h 149365"/>
                <a:gd name="connsiteX8" fmla="*/ 1724 w 136503"/>
                <a:gd name="connsiteY8" fmla="*/ 29673 h 149365"/>
                <a:gd name="connsiteX9" fmla="*/ 61487 w 136503"/>
                <a:gd name="connsiteY9" fmla="*/ 0 h 149365"/>
                <a:gd name="connsiteX10" fmla="*/ 136503 w 136503"/>
                <a:gd name="connsiteY10" fmla="*/ 75016 h 149365"/>
                <a:gd name="connsiteX11" fmla="*/ 108414 w 136503"/>
                <a:gd name="connsiteY11" fmla="*/ 133529 h 149365"/>
                <a:gd name="connsiteX12" fmla="*/ 71823 w 136503"/>
                <a:gd name="connsiteY12" fmla="*/ 149282 h 149365"/>
                <a:gd name="connsiteX13" fmla="*/ 70656 w 136503"/>
                <a:gd name="connsiteY13" fmla="*/ 149365 h 14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503" h="149365">
                  <a:moveTo>
                    <a:pt x="70656" y="149365"/>
                  </a:moveTo>
                  <a:cubicBezTo>
                    <a:pt x="66571" y="149365"/>
                    <a:pt x="62904" y="146365"/>
                    <a:pt x="62320" y="142114"/>
                  </a:cubicBezTo>
                  <a:cubicBezTo>
                    <a:pt x="61654" y="137530"/>
                    <a:pt x="64904" y="133279"/>
                    <a:pt x="69489" y="132695"/>
                  </a:cubicBezTo>
                  <a:cubicBezTo>
                    <a:pt x="79824" y="131278"/>
                    <a:pt x="89660" y="127027"/>
                    <a:pt x="97912" y="120443"/>
                  </a:cubicBezTo>
                  <a:cubicBezTo>
                    <a:pt x="111748" y="109273"/>
                    <a:pt x="119750" y="92770"/>
                    <a:pt x="119750" y="75016"/>
                  </a:cubicBezTo>
                  <a:cubicBezTo>
                    <a:pt x="119750" y="42926"/>
                    <a:pt x="93661" y="16754"/>
                    <a:pt x="61487" y="16754"/>
                  </a:cubicBezTo>
                  <a:cubicBezTo>
                    <a:pt x="43150" y="16754"/>
                    <a:pt x="26230" y="25172"/>
                    <a:pt x="15060" y="39842"/>
                  </a:cubicBezTo>
                  <a:cubicBezTo>
                    <a:pt x="12226" y="43509"/>
                    <a:pt x="6975" y="44260"/>
                    <a:pt x="3308" y="41426"/>
                  </a:cubicBezTo>
                  <a:cubicBezTo>
                    <a:pt x="-360" y="38592"/>
                    <a:pt x="-1110" y="33340"/>
                    <a:pt x="1724" y="29673"/>
                  </a:cubicBezTo>
                  <a:cubicBezTo>
                    <a:pt x="16061" y="10836"/>
                    <a:pt x="37815" y="0"/>
                    <a:pt x="61487" y="0"/>
                  </a:cubicBezTo>
                  <a:cubicBezTo>
                    <a:pt x="102829" y="0"/>
                    <a:pt x="136503" y="33674"/>
                    <a:pt x="136503" y="75016"/>
                  </a:cubicBezTo>
                  <a:cubicBezTo>
                    <a:pt x="136503" y="97854"/>
                    <a:pt x="126251" y="119192"/>
                    <a:pt x="108414" y="133529"/>
                  </a:cubicBezTo>
                  <a:cubicBezTo>
                    <a:pt x="97828" y="142031"/>
                    <a:pt x="85159" y="147448"/>
                    <a:pt x="71823" y="149282"/>
                  </a:cubicBezTo>
                  <a:cubicBezTo>
                    <a:pt x="71406" y="149365"/>
                    <a:pt x="71073" y="149365"/>
                    <a:pt x="70656" y="149365"/>
                  </a:cubicBezTo>
                  <a:close/>
                </a:path>
              </a:pathLst>
            </a:custGeom>
            <a:grpFill/>
            <a:ln w="8334" cap="flat">
              <a:noFill/>
              <a:prstDash val="solid"/>
              <a:miter/>
            </a:ln>
          </p:spPr>
          <p:txBody>
            <a:bodyPr rtlCol="0" anchor="ctr"/>
            <a:lstStyle/>
            <a:p>
              <a:endParaRPr lang="en-US"/>
            </a:p>
          </p:txBody>
        </p:sp>
        <p:sp>
          <p:nvSpPr>
            <p:cNvPr id="2112" name="Forma libre: forma 2111">
              <a:extLst>
                <a:ext uri="{FF2B5EF4-FFF2-40B4-BE49-F238E27FC236}">
                  <a16:creationId xmlns:a16="http://schemas.microsoft.com/office/drawing/2014/main" id="{3CC188DA-664D-424B-954F-B943119CB660}"/>
                </a:ext>
              </a:extLst>
            </p:cNvPr>
            <p:cNvSpPr/>
            <p:nvPr/>
          </p:nvSpPr>
          <p:spPr>
            <a:xfrm>
              <a:off x="8487680" y="1832363"/>
              <a:ext cx="60179" cy="86435"/>
            </a:xfrm>
            <a:custGeom>
              <a:avLst/>
              <a:gdLst>
                <a:gd name="connsiteX0" fmla="*/ 46593 w 60179"/>
                <a:gd name="connsiteY0" fmla="*/ 86435 h 86435"/>
                <a:gd name="connsiteX1" fmla="*/ 13503 w 60179"/>
                <a:gd name="connsiteY1" fmla="*/ 86435 h 86435"/>
                <a:gd name="connsiteX2" fmla="*/ 0 w 60179"/>
                <a:gd name="connsiteY2" fmla="*/ 72932 h 86435"/>
                <a:gd name="connsiteX3" fmla="*/ 0 w 60179"/>
                <a:gd name="connsiteY3" fmla="*/ 64847 h 86435"/>
                <a:gd name="connsiteX4" fmla="*/ 8419 w 60179"/>
                <a:gd name="connsiteY4" fmla="*/ 56429 h 86435"/>
                <a:gd name="connsiteX5" fmla="*/ 16837 w 60179"/>
                <a:gd name="connsiteY5" fmla="*/ 64847 h 86435"/>
                <a:gd name="connsiteX6" fmla="*/ 16837 w 60179"/>
                <a:gd name="connsiteY6" fmla="*/ 69598 h 86435"/>
                <a:gd name="connsiteX7" fmla="*/ 43343 w 60179"/>
                <a:gd name="connsiteY7" fmla="*/ 69598 h 86435"/>
                <a:gd name="connsiteX8" fmla="*/ 43343 w 60179"/>
                <a:gd name="connsiteY8" fmla="*/ 51594 h 86435"/>
                <a:gd name="connsiteX9" fmla="*/ 13586 w 60179"/>
                <a:gd name="connsiteY9" fmla="*/ 51594 h 86435"/>
                <a:gd name="connsiteX10" fmla="*/ 83 w 60179"/>
                <a:gd name="connsiteY10" fmla="*/ 38092 h 86435"/>
                <a:gd name="connsiteX11" fmla="*/ 83 w 60179"/>
                <a:gd name="connsiteY11" fmla="*/ 13503 h 86435"/>
                <a:gd name="connsiteX12" fmla="*/ 13586 w 60179"/>
                <a:gd name="connsiteY12" fmla="*/ 0 h 86435"/>
                <a:gd name="connsiteX13" fmla="*/ 46677 w 60179"/>
                <a:gd name="connsiteY13" fmla="*/ 0 h 86435"/>
                <a:gd name="connsiteX14" fmla="*/ 60180 w 60179"/>
                <a:gd name="connsiteY14" fmla="*/ 13503 h 86435"/>
                <a:gd name="connsiteX15" fmla="*/ 60180 w 60179"/>
                <a:gd name="connsiteY15" fmla="*/ 21588 h 86435"/>
                <a:gd name="connsiteX16" fmla="*/ 51761 w 60179"/>
                <a:gd name="connsiteY16" fmla="*/ 30006 h 86435"/>
                <a:gd name="connsiteX17" fmla="*/ 43343 w 60179"/>
                <a:gd name="connsiteY17" fmla="*/ 21588 h 86435"/>
                <a:gd name="connsiteX18" fmla="*/ 43343 w 60179"/>
                <a:gd name="connsiteY18" fmla="*/ 16837 h 86435"/>
                <a:gd name="connsiteX19" fmla="*/ 16837 w 60179"/>
                <a:gd name="connsiteY19" fmla="*/ 16837 h 86435"/>
                <a:gd name="connsiteX20" fmla="*/ 16837 w 60179"/>
                <a:gd name="connsiteY20" fmla="*/ 34841 h 86435"/>
                <a:gd name="connsiteX21" fmla="*/ 46593 w 60179"/>
                <a:gd name="connsiteY21" fmla="*/ 34841 h 86435"/>
                <a:gd name="connsiteX22" fmla="*/ 60096 w 60179"/>
                <a:gd name="connsiteY22" fmla="*/ 48344 h 86435"/>
                <a:gd name="connsiteX23" fmla="*/ 60096 w 60179"/>
                <a:gd name="connsiteY23" fmla="*/ 72932 h 86435"/>
                <a:gd name="connsiteX24" fmla="*/ 46593 w 60179"/>
                <a:gd name="connsiteY24" fmla="*/ 86435 h 8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179" h="86435">
                  <a:moveTo>
                    <a:pt x="46593" y="86435"/>
                  </a:moveTo>
                  <a:lnTo>
                    <a:pt x="13503" y="86435"/>
                  </a:lnTo>
                  <a:cubicBezTo>
                    <a:pt x="6085" y="86435"/>
                    <a:pt x="0" y="80351"/>
                    <a:pt x="0" y="72932"/>
                  </a:cubicBezTo>
                  <a:lnTo>
                    <a:pt x="0" y="64847"/>
                  </a:lnTo>
                  <a:cubicBezTo>
                    <a:pt x="0" y="60180"/>
                    <a:pt x="3751" y="56429"/>
                    <a:pt x="8419" y="56429"/>
                  </a:cubicBezTo>
                  <a:cubicBezTo>
                    <a:pt x="13086" y="56429"/>
                    <a:pt x="16837" y="60180"/>
                    <a:pt x="16837" y="64847"/>
                  </a:cubicBezTo>
                  <a:lnTo>
                    <a:pt x="16837" y="69598"/>
                  </a:lnTo>
                  <a:lnTo>
                    <a:pt x="43343" y="69598"/>
                  </a:lnTo>
                  <a:lnTo>
                    <a:pt x="43343" y="51594"/>
                  </a:lnTo>
                  <a:lnTo>
                    <a:pt x="13586" y="51594"/>
                  </a:lnTo>
                  <a:cubicBezTo>
                    <a:pt x="6168" y="51594"/>
                    <a:pt x="83" y="45510"/>
                    <a:pt x="83" y="38092"/>
                  </a:cubicBezTo>
                  <a:lnTo>
                    <a:pt x="83" y="13503"/>
                  </a:lnTo>
                  <a:cubicBezTo>
                    <a:pt x="83" y="6085"/>
                    <a:pt x="6168" y="0"/>
                    <a:pt x="13586" y="0"/>
                  </a:cubicBezTo>
                  <a:lnTo>
                    <a:pt x="46677" y="0"/>
                  </a:lnTo>
                  <a:cubicBezTo>
                    <a:pt x="54095" y="0"/>
                    <a:pt x="60180" y="6085"/>
                    <a:pt x="60180" y="13503"/>
                  </a:cubicBezTo>
                  <a:lnTo>
                    <a:pt x="60180" y="21588"/>
                  </a:lnTo>
                  <a:cubicBezTo>
                    <a:pt x="60180" y="26256"/>
                    <a:pt x="56429" y="30006"/>
                    <a:pt x="51761" y="30006"/>
                  </a:cubicBezTo>
                  <a:cubicBezTo>
                    <a:pt x="47093" y="30006"/>
                    <a:pt x="43343" y="26256"/>
                    <a:pt x="43343" y="21588"/>
                  </a:cubicBezTo>
                  <a:lnTo>
                    <a:pt x="43343" y="16837"/>
                  </a:lnTo>
                  <a:lnTo>
                    <a:pt x="16837" y="16837"/>
                  </a:lnTo>
                  <a:lnTo>
                    <a:pt x="16837" y="34841"/>
                  </a:lnTo>
                  <a:lnTo>
                    <a:pt x="46593" y="34841"/>
                  </a:lnTo>
                  <a:cubicBezTo>
                    <a:pt x="54012" y="34841"/>
                    <a:pt x="60096" y="40925"/>
                    <a:pt x="60096" y="48344"/>
                  </a:cubicBezTo>
                  <a:lnTo>
                    <a:pt x="60096" y="72932"/>
                  </a:lnTo>
                  <a:cubicBezTo>
                    <a:pt x="60096" y="80351"/>
                    <a:pt x="54012" y="86435"/>
                    <a:pt x="46593" y="86435"/>
                  </a:cubicBezTo>
                  <a:close/>
                </a:path>
              </a:pathLst>
            </a:custGeom>
            <a:grpFill/>
            <a:ln w="8334" cap="flat">
              <a:noFill/>
              <a:prstDash val="solid"/>
              <a:miter/>
            </a:ln>
          </p:spPr>
          <p:txBody>
            <a:bodyPr rtlCol="0" anchor="ctr"/>
            <a:lstStyle/>
            <a:p>
              <a:endParaRPr lang="en-US"/>
            </a:p>
          </p:txBody>
        </p:sp>
        <p:sp>
          <p:nvSpPr>
            <p:cNvPr id="2113" name="Forma libre: forma 2112">
              <a:extLst>
                <a:ext uri="{FF2B5EF4-FFF2-40B4-BE49-F238E27FC236}">
                  <a16:creationId xmlns:a16="http://schemas.microsoft.com/office/drawing/2014/main" id="{79C5CD40-90A8-4603-822A-942387D57BE7}"/>
                </a:ext>
              </a:extLst>
            </p:cNvPr>
            <p:cNvSpPr/>
            <p:nvPr/>
          </p:nvSpPr>
          <p:spPr>
            <a:xfrm>
              <a:off x="8442671" y="1800440"/>
              <a:ext cx="150032" cy="146364"/>
            </a:xfrm>
            <a:custGeom>
              <a:avLst/>
              <a:gdLst>
                <a:gd name="connsiteX0" fmla="*/ 53011 w 150032"/>
                <a:gd name="connsiteY0" fmla="*/ 146365 h 146364"/>
                <a:gd name="connsiteX1" fmla="*/ 50261 w 150032"/>
                <a:gd name="connsiteY1" fmla="*/ 145865 h 146364"/>
                <a:gd name="connsiteX2" fmla="*/ 0 w 150032"/>
                <a:gd name="connsiteY2" fmla="*/ 75016 h 146364"/>
                <a:gd name="connsiteX3" fmla="*/ 75016 w 150032"/>
                <a:gd name="connsiteY3" fmla="*/ 0 h 146364"/>
                <a:gd name="connsiteX4" fmla="*/ 150032 w 150032"/>
                <a:gd name="connsiteY4" fmla="*/ 75016 h 146364"/>
                <a:gd name="connsiteX5" fmla="*/ 100021 w 150032"/>
                <a:gd name="connsiteY5" fmla="*/ 145781 h 146364"/>
                <a:gd name="connsiteX6" fmla="*/ 89353 w 150032"/>
                <a:gd name="connsiteY6" fmla="*/ 140697 h 146364"/>
                <a:gd name="connsiteX7" fmla="*/ 94437 w 150032"/>
                <a:gd name="connsiteY7" fmla="*/ 130028 h 146364"/>
                <a:gd name="connsiteX8" fmla="*/ 133279 w 150032"/>
                <a:gd name="connsiteY8" fmla="*/ 75099 h 146364"/>
                <a:gd name="connsiteX9" fmla="*/ 75016 w 150032"/>
                <a:gd name="connsiteY9" fmla="*/ 16837 h 146364"/>
                <a:gd name="connsiteX10" fmla="*/ 16754 w 150032"/>
                <a:gd name="connsiteY10" fmla="*/ 75099 h 146364"/>
                <a:gd name="connsiteX11" fmla="*/ 55762 w 150032"/>
                <a:gd name="connsiteY11" fmla="*/ 130111 h 146364"/>
                <a:gd name="connsiteX12" fmla="*/ 60930 w 150032"/>
                <a:gd name="connsiteY12" fmla="*/ 140780 h 146364"/>
                <a:gd name="connsiteX13" fmla="*/ 53011 w 150032"/>
                <a:gd name="connsiteY13" fmla="*/ 146365 h 14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032" h="146364">
                  <a:moveTo>
                    <a:pt x="53011" y="146365"/>
                  </a:moveTo>
                  <a:cubicBezTo>
                    <a:pt x="52095" y="146365"/>
                    <a:pt x="51178" y="146198"/>
                    <a:pt x="50261" y="145865"/>
                  </a:cubicBezTo>
                  <a:cubicBezTo>
                    <a:pt x="20171" y="135362"/>
                    <a:pt x="0" y="106940"/>
                    <a:pt x="0" y="75016"/>
                  </a:cubicBezTo>
                  <a:cubicBezTo>
                    <a:pt x="0" y="33674"/>
                    <a:pt x="33674" y="0"/>
                    <a:pt x="75016" y="0"/>
                  </a:cubicBezTo>
                  <a:cubicBezTo>
                    <a:pt x="116358" y="0"/>
                    <a:pt x="150032" y="33674"/>
                    <a:pt x="150032" y="75016"/>
                  </a:cubicBezTo>
                  <a:cubicBezTo>
                    <a:pt x="150032" y="106773"/>
                    <a:pt x="129945" y="135196"/>
                    <a:pt x="100021" y="145781"/>
                  </a:cubicBezTo>
                  <a:cubicBezTo>
                    <a:pt x="95687" y="147282"/>
                    <a:pt x="90853" y="145031"/>
                    <a:pt x="89353" y="140697"/>
                  </a:cubicBezTo>
                  <a:cubicBezTo>
                    <a:pt x="87769" y="136363"/>
                    <a:pt x="90103" y="131528"/>
                    <a:pt x="94437" y="130028"/>
                  </a:cubicBezTo>
                  <a:cubicBezTo>
                    <a:pt x="117692" y="121860"/>
                    <a:pt x="133279" y="99771"/>
                    <a:pt x="133279" y="75099"/>
                  </a:cubicBezTo>
                  <a:cubicBezTo>
                    <a:pt x="133279" y="43009"/>
                    <a:pt x="107190" y="16837"/>
                    <a:pt x="75016" y="16837"/>
                  </a:cubicBezTo>
                  <a:cubicBezTo>
                    <a:pt x="42926" y="16837"/>
                    <a:pt x="16754" y="42926"/>
                    <a:pt x="16754" y="75099"/>
                  </a:cubicBezTo>
                  <a:cubicBezTo>
                    <a:pt x="16754" y="99855"/>
                    <a:pt x="32424" y="121943"/>
                    <a:pt x="55762" y="130111"/>
                  </a:cubicBezTo>
                  <a:cubicBezTo>
                    <a:pt x="60096" y="131612"/>
                    <a:pt x="62430" y="136446"/>
                    <a:pt x="60930" y="140780"/>
                  </a:cubicBezTo>
                  <a:cubicBezTo>
                    <a:pt x="59763" y="144198"/>
                    <a:pt x="56512" y="146365"/>
                    <a:pt x="53011" y="146365"/>
                  </a:cubicBezTo>
                  <a:close/>
                </a:path>
              </a:pathLst>
            </a:custGeom>
            <a:grpFill/>
            <a:ln w="8334" cap="flat">
              <a:noFill/>
              <a:prstDash val="solid"/>
              <a:miter/>
            </a:ln>
          </p:spPr>
          <p:txBody>
            <a:bodyPr rtlCol="0" anchor="ctr"/>
            <a:lstStyle/>
            <a:p>
              <a:endParaRPr lang="en-US"/>
            </a:p>
          </p:txBody>
        </p:sp>
        <p:sp>
          <p:nvSpPr>
            <p:cNvPr id="2114" name="Forma libre: forma 2113">
              <a:extLst>
                <a:ext uri="{FF2B5EF4-FFF2-40B4-BE49-F238E27FC236}">
                  <a16:creationId xmlns:a16="http://schemas.microsoft.com/office/drawing/2014/main" id="{1940D6D4-EFA3-434E-BE99-39913836F2EA}"/>
                </a:ext>
              </a:extLst>
            </p:cNvPr>
            <p:cNvSpPr/>
            <p:nvPr/>
          </p:nvSpPr>
          <p:spPr>
            <a:xfrm>
              <a:off x="8399078" y="1692500"/>
              <a:ext cx="60179" cy="86351"/>
            </a:xfrm>
            <a:custGeom>
              <a:avLst/>
              <a:gdLst>
                <a:gd name="connsiteX0" fmla="*/ 46593 w 60179"/>
                <a:gd name="connsiteY0" fmla="*/ 86352 h 86351"/>
                <a:gd name="connsiteX1" fmla="*/ 13503 w 60179"/>
                <a:gd name="connsiteY1" fmla="*/ 86352 h 86351"/>
                <a:gd name="connsiteX2" fmla="*/ 0 w 60179"/>
                <a:gd name="connsiteY2" fmla="*/ 72849 h 86351"/>
                <a:gd name="connsiteX3" fmla="*/ 0 w 60179"/>
                <a:gd name="connsiteY3" fmla="*/ 64764 h 86351"/>
                <a:gd name="connsiteX4" fmla="*/ 8419 w 60179"/>
                <a:gd name="connsiteY4" fmla="*/ 56345 h 86351"/>
                <a:gd name="connsiteX5" fmla="*/ 16837 w 60179"/>
                <a:gd name="connsiteY5" fmla="*/ 64764 h 86351"/>
                <a:gd name="connsiteX6" fmla="*/ 16837 w 60179"/>
                <a:gd name="connsiteY6" fmla="*/ 69515 h 86351"/>
                <a:gd name="connsiteX7" fmla="*/ 43343 w 60179"/>
                <a:gd name="connsiteY7" fmla="*/ 69515 h 86351"/>
                <a:gd name="connsiteX8" fmla="*/ 43343 w 60179"/>
                <a:gd name="connsiteY8" fmla="*/ 51511 h 86351"/>
                <a:gd name="connsiteX9" fmla="*/ 13586 w 60179"/>
                <a:gd name="connsiteY9" fmla="*/ 51511 h 86351"/>
                <a:gd name="connsiteX10" fmla="*/ 83 w 60179"/>
                <a:gd name="connsiteY10" fmla="*/ 38008 h 86351"/>
                <a:gd name="connsiteX11" fmla="*/ 83 w 60179"/>
                <a:gd name="connsiteY11" fmla="*/ 13503 h 86351"/>
                <a:gd name="connsiteX12" fmla="*/ 13586 w 60179"/>
                <a:gd name="connsiteY12" fmla="*/ 0 h 86351"/>
                <a:gd name="connsiteX13" fmla="*/ 46677 w 60179"/>
                <a:gd name="connsiteY13" fmla="*/ 0 h 86351"/>
                <a:gd name="connsiteX14" fmla="*/ 60180 w 60179"/>
                <a:gd name="connsiteY14" fmla="*/ 13503 h 86351"/>
                <a:gd name="connsiteX15" fmla="*/ 60180 w 60179"/>
                <a:gd name="connsiteY15" fmla="*/ 21588 h 86351"/>
                <a:gd name="connsiteX16" fmla="*/ 51761 w 60179"/>
                <a:gd name="connsiteY16" fmla="*/ 30006 h 86351"/>
                <a:gd name="connsiteX17" fmla="*/ 43343 w 60179"/>
                <a:gd name="connsiteY17" fmla="*/ 21588 h 86351"/>
                <a:gd name="connsiteX18" fmla="*/ 43343 w 60179"/>
                <a:gd name="connsiteY18" fmla="*/ 16837 h 86351"/>
                <a:gd name="connsiteX19" fmla="*/ 16837 w 60179"/>
                <a:gd name="connsiteY19" fmla="*/ 16837 h 86351"/>
                <a:gd name="connsiteX20" fmla="*/ 16837 w 60179"/>
                <a:gd name="connsiteY20" fmla="*/ 34841 h 86351"/>
                <a:gd name="connsiteX21" fmla="*/ 46593 w 60179"/>
                <a:gd name="connsiteY21" fmla="*/ 34841 h 86351"/>
                <a:gd name="connsiteX22" fmla="*/ 60096 w 60179"/>
                <a:gd name="connsiteY22" fmla="*/ 48344 h 86351"/>
                <a:gd name="connsiteX23" fmla="*/ 60096 w 60179"/>
                <a:gd name="connsiteY23" fmla="*/ 72932 h 86351"/>
                <a:gd name="connsiteX24" fmla="*/ 46593 w 60179"/>
                <a:gd name="connsiteY24" fmla="*/ 86352 h 8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179" h="86351">
                  <a:moveTo>
                    <a:pt x="46593" y="86352"/>
                  </a:moveTo>
                  <a:lnTo>
                    <a:pt x="13503" y="86352"/>
                  </a:lnTo>
                  <a:cubicBezTo>
                    <a:pt x="6085" y="86352"/>
                    <a:pt x="0" y="80267"/>
                    <a:pt x="0" y="72849"/>
                  </a:cubicBezTo>
                  <a:lnTo>
                    <a:pt x="0" y="64764"/>
                  </a:lnTo>
                  <a:cubicBezTo>
                    <a:pt x="0" y="60096"/>
                    <a:pt x="3751" y="56345"/>
                    <a:pt x="8419" y="56345"/>
                  </a:cubicBezTo>
                  <a:cubicBezTo>
                    <a:pt x="13086" y="56345"/>
                    <a:pt x="16837" y="60096"/>
                    <a:pt x="16837" y="64764"/>
                  </a:cubicBezTo>
                  <a:lnTo>
                    <a:pt x="16837" y="69515"/>
                  </a:lnTo>
                  <a:lnTo>
                    <a:pt x="43343" y="69515"/>
                  </a:lnTo>
                  <a:lnTo>
                    <a:pt x="43343" y="51511"/>
                  </a:lnTo>
                  <a:lnTo>
                    <a:pt x="13586" y="51511"/>
                  </a:lnTo>
                  <a:cubicBezTo>
                    <a:pt x="6168" y="51511"/>
                    <a:pt x="83" y="45426"/>
                    <a:pt x="83" y="38008"/>
                  </a:cubicBezTo>
                  <a:lnTo>
                    <a:pt x="83" y="13503"/>
                  </a:lnTo>
                  <a:cubicBezTo>
                    <a:pt x="83" y="6085"/>
                    <a:pt x="6168" y="0"/>
                    <a:pt x="13586" y="0"/>
                  </a:cubicBezTo>
                  <a:lnTo>
                    <a:pt x="46677" y="0"/>
                  </a:lnTo>
                  <a:cubicBezTo>
                    <a:pt x="54095" y="0"/>
                    <a:pt x="60180" y="6085"/>
                    <a:pt x="60180" y="13503"/>
                  </a:cubicBezTo>
                  <a:lnTo>
                    <a:pt x="60180" y="21588"/>
                  </a:lnTo>
                  <a:cubicBezTo>
                    <a:pt x="60180" y="26256"/>
                    <a:pt x="56429" y="30006"/>
                    <a:pt x="51761" y="30006"/>
                  </a:cubicBezTo>
                  <a:cubicBezTo>
                    <a:pt x="47094" y="30006"/>
                    <a:pt x="43343" y="26256"/>
                    <a:pt x="43343" y="21588"/>
                  </a:cubicBezTo>
                  <a:lnTo>
                    <a:pt x="43343" y="16837"/>
                  </a:lnTo>
                  <a:lnTo>
                    <a:pt x="16837" y="16837"/>
                  </a:lnTo>
                  <a:lnTo>
                    <a:pt x="16837" y="34841"/>
                  </a:lnTo>
                  <a:lnTo>
                    <a:pt x="46593" y="34841"/>
                  </a:lnTo>
                  <a:cubicBezTo>
                    <a:pt x="54012" y="34841"/>
                    <a:pt x="60096" y="40925"/>
                    <a:pt x="60096" y="48344"/>
                  </a:cubicBezTo>
                  <a:lnTo>
                    <a:pt x="60096" y="72932"/>
                  </a:lnTo>
                  <a:cubicBezTo>
                    <a:pt x="60096" y="80351"/>
                    <a:pt x="54012" y="86352"/>
                    <a:pt x="46593" y="86352"/>
                  </a:cubicBezTo>
                  <a:close/>
                </a:path>
              </a:pathLst>
            </a:custGeom>
            <a:grpFill/>
            <a:ln w="8334" cap="flat">
              <a:noFill/>
              <a:prstDash val="solid"/>
              <a:miter/>
            </a:ln>
          </p:spPr>
          <p:txBody>
            <a:bodyPr rtlCol="0" anchor="ctr"/>
            <a:lstStyle/>
            <a:p>
              <a:endParaRPr lang="en-US"/>
            </a:p>
          </p:txBody>
        </p:sp>
        <p:sp>
          <p:nvSpPr>
            <p:cNvPr id="2115" name="Forma libre: forma 2114">
              <a:extLst>
                <a:ext uri="{FF2B5EF4-FFF2-40B4-BE49-F238E27FC236}">
                  <a16:creationId xmlns:a16="http://schemas.microsoft.com/office/drawing/2014/main" id="{CC831891-35D8-48D1-B49D-5D70C0A03171}"/>
                </a:ext>
              </a:extLst>
            </p:cNvPr>
            <p:cNvSpPr/>
            <p:nvPr/>
          </p:nvSpPr>
          <p:spPr>
            <a:xfrm>
              <a:off x="8354152" y="1660576"/>
              <a:ext cx="150032" cy="150032"/>
            </a:xfrm>
            <a:custGeom>
              <a:avLst/>
              <a:gdLst>
                <a:gd name="connsiteX0" fmla="*/ 75016 w 150032"/>
                <a:gd name="connsiteY0" fmla="*/ 150032 h 150032"/>
                <a:gd name="connsiteX1" fmla="*/ 0 w 150032"/>
                <a:gd name="connsiteY1" fmla="*/ 75016 h 150032"/>
                <a:gd name="connsiteX2" fmla="*/ 75016 w 150032"/>
                <a:gd name="connsiteY2" fmla="*/ 0 h 150032"/>
                <a:gd name="connsiteX3" fmla="*/ 150032 w 150032"/>
                <a:gd name="connsiteY3" fmla="*/ 75016 h 150032"/>
                <a:gd name="connsiteX4" fmla="*/ 75016 w 150032"/>
                <a:gd name="connsiteY4" fmla="*/ 150032 h 150032"/>
                <a:gd name="connsiteX5" fmla="*/ 75016 w 150032"/>
                <a:gd name="connsiteY5" fmla="*/ 16837 h 150032"/>
                <a:gd name="connsiteX6" fmla="*/ 16754 w 150032"/>
                <a:gd name="connsiteY6" fmla="*/ 75099 h 150032"/>
                <a:gd name="connsiteX7" fmla="*/ 75016 w 150032"/>
                <a:gd name="connsiteY7" fmla="*/ 133362 h 150032"/>
                <a:gd name="connsiteX8" fmla="*/ 133279 w 150032"/>
                <a:gd name="connsiteY8" fmla="*/ 75099 h 150032"/>
                <a:gd name="connsiteX9" fmla="*/ 75016 w 150032"/>
                <a:gd name="connsiteY9" fmla="*/ 16837 h 15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032" h="150032">
                  <a:moveTo>
                    <a:pt x="75016" y="150032"/>
                  </a:moveTo>
                  <a:cubicBezTo>
                    <a:pt x="33674" y="150032"/>
                    <a:pt x="0" y="116358"/>
                    <a:pt x="0" y="75016"/>
                  </a:cubicBezTo>
                  <a:cubicBezTo>
                    <a:pt x="0" y="33674"/>
                    <a:pt x="33674" y="0"/>
                    <a:pt x="75016" y="0"/>
                  </a:cubicBezTo>
                  <a:cubicBezTo>
                    <a:pt x="116358" y="0"/>
                    <a:pt x="150032" y="33674"/>
                    <a:pt x="150032" y="75016"/>
                  </a:cubicBezTo>
                  <a:cubicBezTo>
                    <a:pt x="150032" y="116442"/>
                    <a:pt x="116358" y="150032"/>
                    <a:pt x="75016" y="150032"/>
                  </a:cubicBezTo>
                  <a:close/>
                  <a:moveTo>
                    <a:pt x="75016" y="16837"/>
                  </a:moveTo>
                  <a:cubicBezTo>
                    <a:pt x="42926" y="16837"/>
                    <a:pt x="16754" y="42926"/>
                    <a:pt x="16754" y="75099"/>
                  </a:cubicBezTo>
                  <a:cubicBezTo>
                    <a:pt x="16754" y="107273"/>
                    <a:pt x="42842" y="133362"/>
                    <a:pt x="75016" y="133362"/>
                  </a:cubicBezTo>
                  <a:cubicBezTo>
                    <a:pt x="107106" y="133362"/>
                    <a:pt x="133279" y="107273"/>
                    <a:pt x="133279" y="75099"/>
                  </a:cubicBezTo>
                  <a:cubicBezTo>
                    <a:pt x="133279" y="42926"/>
                    <a:pt x="107106" y="16837"/>
                    <a:pt x="75016" y="16837"/>
                  </a:cubicBezTo>
                  <a:close/>
                </a:path>
              </a:pathLst>
            </a:custGeom>
            <a:grpFill/>
            <a:ln w="8334" cap="flat">
              <a:noFill/>
              <a:prstDash val="solid"/>
              <a:miter/>
            </a:ln>
          </p:spPr>
          <p:txBody>
            <a:bodyPr rtlCol="0" anchor="ctr"/>
            <a:lstStyle/>
            <a:p>
              <a:endParaRPr lang="en-US"/>
            </a:p>
          </p:txBody>
        </p:sp>
        <p:sp>
          <p:nvSpPr>
            <p:cNvPr id="2116" name="Forma libre: forma 2115">
              <a:extLst>
                <a:ext uri="{FF2B5EF4-FFF2-40B4-BE49-F238E27FC236}">
                  <a16:creationId xmlns:a16="http://schemas.microsoft.com/office/drawing/2014/main" id="{7A8EC19F-83E2-443E-B319-69EAB985093C}"/>
                </a:ext>
              </a:extLst>
            </p:cNvPr>
            <p:cNvSpPr/>
            <p:nvPr/>
          </p:nvSpPr>
          <p:spPr>
            <a:xfrm>
              <a:off x="8209871" y="1929967"/>
              <a:ext cx="480686" cy="228465"/>
            </a:xfrm>
            <a:custGeom>
              <a:avLst/>
              <a:gdLst>
                <a:gd name="connsiteX0" fmla="*/ 472268 w 480686"/>
                <a:gd name="connsiteY0" fmla="*/ 228466 h 228465"/>
                <a:gd name="connsiteX1" fmla="*/ 8418 w 480686"/>
                <a:gd name="connsiteY1" fmla="*/ 228466 h 228465"/>
                <a:gd name="connsiteX2" fmla="*/ 0 w 480686"/>
                <a:gd name="connsiteY2" fmla="*/ 220047 h 228465"/>
                <a:gd name="connsiteX3" fmla="*/ 0 w 480686"/>
                <a:gd name="connsiteY3" fmla="*/ 8418 h 228465"/>
                <a:gd name="connsiteX4" fmla="*/ 8418 w 480686"/>
                <a:gd name="connsiteY4" fmla="*/ 0 h 228465"/>
                <a:gd name="connsiteX5" fmla="*/ 472268 w 480686"/>
                <a:gd name="connsiteY5" fmla="*/ 0 h 228465"/>
                <a:gd name="connsiteX6" fmla="*/ 480686 w 480686"/>
                <a:gd name="connsiteY6" fmla="*/ 8418 h 228465"/>
                <a:gd name="connsiteX7" fmla="*/ 480686 w 480686"/>
                <a:gd name="connsiteY7" fmla="*/ 220047 h 228465"/>
                <a:gd name="connsiteX8" fmla="*/ 472268 w 480686"/>
                <a:gd name="connsiteY8" fmla="*/ 228466 h 228465"/>
                <a:gd name="connsiteX9" fmla="*/ 16754 w 480686"/>
                <a:gd name="connsiteY9" fmla="*/ 211629 h 228465"/>
                <a:gd name="connsiteX10" fmla="*/ 463850 w 480686"/>
                <a:gd name="connsiteY10" fmla="*/ 211629 h 228465"/>
                <a:gd name="connsiteX11" fmla="*/ 463850 w 480686"/>
                <a:gd name="connsiteY11" fmla="*/ 16754 h 228465"/>
                <a:gd name="connsiteX12" fmla="*/ 16754 w 480686"/>
                <a:gd name="connsiteY12" fmla="*/ 16754 h 228465"/>
                <a:gd name="connsiteX13" fmla="*/ 16754 w 480686"/>
                <a:gd name="connsiteY13" fmla="*/ 211629 h 22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686" h="228465">
                  <a:moveTo>
                    <a:pt x="472268" y="228466"/>
                  </a:moveTo>
                  <a:lnTo>
                    <a:pt x="8418" y="228466"/>
                  </a:lnTo>
                  <a:cubicBezTo>
                    <a:pt x="3751" y="228466"/>
                    <a:pt x="0" y="224715"/>
                    <a:pt x="0" y="220047"/>
                  </a:cubicBezTo>
                  <a:lnTo>
                    <a:pt x="0" y="8418"/>
                  </a:lnTo>
                  <a:cubicBezTo>
                    <a:pt x="0" y="3751"/>
                    <a:pt x="3751" y="0"/>
                    <a:pt x="8418" y="0"/>
                  </a:cubicBezTo>
                  <a:lnTo>
                    <a:pt x="472268" y="0"/>
                  </a:lnTo>
                  <a:cubicBezTo>
                    <a:pt x="476936" y="0"/>
                    <a:pt x="480686" y="3751"/>
                    <a:pt x="480686" y="8418"/>
                  </a:cubicBezTo>
                  <a:lnTo>
                    <a:pt x="480686" y="220047"/>
                  </a:lnTo>
                  <a:cubicBezTo>
                    <a:pt x="480603" y="224715"/>
                    <a:pt x="476852" y="228466"/>
                    <a:pt x="472268" y="228466"/>
                  </a:cubicBezTo>
                  <a:close/>
                  <a:moveTo>
                    <a:pt x="16754" y="211629"/>
                  </a:moveTo>
                  <a:lnTo>
                    <a:pt x="463850" y="211629"/>
                  </a:lnTo>
                  <a:lnTo>
                    <a:pt x="463850" y="16754"/>
                  </a:lnTo>
                  <a:lnTo>
                    <a:pt x="16754" y="16754"/>
                  </a:lnTo>
                  <a:lnTo>
                    <a:pt x="16754" y="211629"/>
                  </a:lnTo>
                  <a:close/>
                </a:path>
              </a:pathLst>
            </a:custGeom>
            <a:grpFill/>
            <a:ln w="8334" cap="flat">
              <a:noFill/>
              <a:prstDash val="solid"/>
              <a:miter/>
            </a:ln>
          </p:spPr>
          <p:txBody>
            <a:bodyPr rtlCol="0" anchor="ctr"/>
            <a:lstStyle/>
            <a:p>
              <a:endParaRPr lang="en-US"/>
            </a:p>
          </p:txBody>
        </p:sp>
        <p:sp>
          <p:nvSpPr>
            <p:cNvPr id="2117" name="Forma libre: forma 2116">
              <a:extLst>
                <a:ext uri="{FF2B5EF4-FFF2-40B4-BE49-F238E27FC236}">
                  <a16:creationId xmlns:a16="http://schemas.microsoft.com/office/drawing/2014/main" id="{DDC0CA44-B6A5-4706-B39A-1BEBCE4007CA}"/>
                </a:ext>
              </a:extLst>
            </p:cNvPr>
            <p:cNvSpPr/>
            <p:nvPr/>
          </p:nvSpPr>
          <p:spPr>
            <a:xfrm>
              <a:off x="8209037" y="1893960"/>
              <a:ext cx="107857" cy="264473"/>
            </a:xfrm>
            <a:custGeom>
              <a:avLst/>
              <a:gdLst>
                <a:gd name="connsiteX0" fmla="*/ 99521 w 107857"/>
                <a:gd name="connsiteY0" fmla="*/ 264473 h 264473"/>
                <a:gd name="connsiteX1" fmla="*/ 8418 w 107857"/>
                <a:gd name="connsiteY1" fmla="*/ 264473 h 264473"/>
                <a:gd name="connsiteX2" fmla="*/ 0 w 107857"/>
                <a:gd name="connsiteY2" fmla="*/ 256055 h 264473"/>
                <a:gd name="connsiteX3" fmla="*/ 0 w 107857"/>
                <a:gd name="connsiteY3" fmla="*/ 44426 h 264473"/>
                <a:gd name="connsiteX4" fmla="*/ 1750 w 107857"/>
                <a:gd name="connsiteY4" fmla="*/ 39258 h 264473"/>
                <a:gd name="connsiteX5" fmla="*/ 29756 w 107857"/>
                <a:gd name="connsiteY5" fmla="*/ 3251 h 264473"/>
                <a:gd name="connsiteX6" fmla="*/ 36341 w 107857"/>
                <a:gd name="connsiteY6" fmla="*/ 0 h 264473"/>
                <a:gd name="connsiteX7" fmla="*/ 81851 w 107857"/>
                <a:gd name="connsiteY7" fmla="*/ 0 h 264473"/>
                <a:gd name="connsiteX8" fmla="*/ 89436 w 107857"/>
                <a:gd name="connsiteY8" fmla="*/ 4751 h 264473"/>
                <a:gd name="connsiteX9" fmla="*/ 88436 w 107857"/>
                <a:gd name="connsiteY9" fmla="*/ 13586 h 264473"/>
                <a:gd name="connsiteX10" fmla="*/ 70682 w 107857"/>
                <a:gd name="connsiteY10" fmla="*/ 36008 h 264473"/>
                <a:gd name="connsiteX11" fmla="*/ 99438 w 107857"/>
                <a:gd name="connsiteY11" fmla="*/ 36008 h 264473"/>
                <a:gd name="connsiteX12" fmla="*/ 107857 w 107857"/>
                <a:gd name="connsiteY12" fmla="*/ 44426 h 264473"/>
                <a:gd name="connsiteX13" fmla="*/ 61763 w 107857"/>
                <a:gd name="connsiteY13" fmla="*/ 96021 h 264473"/>
                <a:gd name="connsiteX14" fmla="*/ 61763 w 107857"/>
                <a:gd name="connsiteY14" fmla="*/ 204461 h 264473"/>
                <a:gd name="connsiteX15" fmla="*/ 107857 w 107857"/>
                <a:gd name="connsiteY15" fmla="*/ 256055 h 264473"/>
                <a:gd name="connsiteX16" fmla="*/ 99521 w 107857"/>
                <a:gd name="connsiteY16" fmla="*/ 264473 h 264473"/>
                <a:gd name="connsiteX17" fmla="*/ 16754 w 107857"/>
                <a:gd name="connsiteY17" fmla="*/ 247637 h 264473"/>
                <a:gd name="connsiteX18" fmla="*/ 90103 w 107857"/>
                <a:gd name="connsiteY18" fmla="*/ 247637 h 264473"/>
                <a:gd name="connsiteX19" fmla="*/ 55929 w 107857"/>
                <a:gd name="connsiteY19" fmla="*/ 220881 h 264473"/>
                <a:gd name="connsiteX20" fmla="*/ 53345 w 107857"/>
                <a:gd name="connsiteY20" fmla="*/ 220881 h 264473"/>
                <a:gd name="connsiteX21" fmla="*/ 44926 w 107857"/>
                <a:gd name="connsiteY21" fmla="*/ 212462 h 264473"/>
                <a:gd name="connsiteX22" fmla="*/ 44926 w 107857"/>
                <a:gd name="connsiteY22" fmla="*/ 87936 h 264473"/>
                <a:gd name="connsiteX23" fmla="*/ 53345 w 107857"/>
                <a:gd name="connsiteY23" fmla="*/ 79517 h 264473"/>
                <a:gd name="connsiteX24" fmla="*/ 55929 w 107857"/>
                <a:gd name="connsiteY24" fmla="*/ 79517 h 264473"/>
                <a:gd name="connsiteX25" fmla="*/ 90103 w 107857"/>
                <a:gd name="connsiteY25" fmla="*/ 52761 h 264473"/>
                <a:gd name="connsiteX26" fmla="*/ 53428 w 107857"/>
                <a:gd name="connsiteY26" fmla="*/ 52761 h 264473"/>
                <a:gd name="connsiteX27" fmla="*/ 45843 w 107857"/>
                <a:gd name="connsiteY27" fmla="*/ 48010 h 264473"/>
                <a:gd name="connsiteX28" fmla="*/ 46843 w 107857"/>
                <a:gd name="connsiteY28" fmla="*/ 39175 h 264473"/>
                <a:gd name="connsiteX29" fmla="*/ 64597 w 107857"/>
                <a:gd name="connsiteY29" fmla="*/ 16754 h 264473"/>
                <a:gd name="connsiteX30" fmla="*/ 40509 w 107857"/>
                <a:gd name="connsiteY30" fmla="*/ 16754 h 264473"/>
                <a:gd name="connsiteX31" fmla="*/ 16754 w 107857"/>
                <a:gd name="connsiteY31" fmla="*/ 47260 h 264473"/>
                <a:gd name="connsiteX32" fmla="*/ 16754 w 107857"/>
                <a:gd name="connsiteY32" fmla="*/ 247637 h 2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7857" h="264473">
                  <a:moveTo>
                    <a:pt x="99521" y="264473"/>
                  </a:moveTo>
                  <a:lnTo>
                    <a:pt x="8418" y="264473"/>
                  </a:lnTo>
                  <a:cubicBezTo>
                    <a:pt x="3751" y="264473"/>
                    <a:pt x="0" y="260723"/>
                    <a:pt x="0" y="256055"/>
                  </a:cubicBezTo>
                  <a:lnTo>
                    <a:pt x="0" y="44426"/>
                  </a:lnTo>
                  <a:cubicBezTo>
                    <a:pt x="0" y="42592"/>
                    <a:pt x="583" y="40759"/>
                    <a:pt x="1750" y="39258"/>
                  </a:cubicBezTo>
                  <a:lnTo>
                    <a:pt x="29756" y="3251"/>
                  </a:lnTo>
                  <a:cubicBezTo>
                    <a:pt x="31340" y="1250"/>
                    <a:pt x="33757" y="0"/>
                    <a:pt x="36341" y="0"/>
                  </a:cubicBezTo>
                  <a:lnTo>
                    <a:pt x="81851" y="0"/>
                  </a:lnTo>
                  <a:cubicBezTo>
                    <a:pt x="85102" y="0"/>
                    <a:pt x="88019" y="1834"/>
                    <a:pt x="89436" y="4751"/>
                  </a:cubicBezTo>
                  <a:cubicBezTo>
                    <a:pt x="90853" y="7668"/>
                    <a:pt x="90436" y="11086"/>
                    <a:pt x="88436" y="13586"/>
                  </a:cubicBezTo>
                  <a:lnTo>
                    <a:pt x="70682" y="36008"/>
                  </a:lnTo>
                  <a:lnTo>
                    <a:pt x="99438" y="36008"/>
                  </a:lnTo>
                  <a:cubicBezTo>
                    <a:pt x="104106" y="36008"/>
                    <a:pt x="107857" y="39759"/>
                    <a:pt x="107857" y="44426"/>
                  </a:cubicBezTo>
                  <a:cubicBezTo>
                    <a:pt x="107857" y="71099"/>
                    <a:pt x="87686" y="93103"/>
                    <a:pt x="61763" y="96021"/>
                  </a:cubicBezTo>
                  <a:lnTo>
                    <a:pt x="61763" y="204461"/>
                  </a:lnTo>
                  <a:cubicBezTo>
                    <a:pt x="87686" y="207378"/>
                    <a:pt x="107857" y="229383"/>
                    <a:pt x="107857" y="256055"/>
                  </a:cubicBezTo>
                  <a:cubicBezTo>
                    <a:pt x="107940" y="260723"/>
                    <a:pt x="104189" y="264473"/>
                    <a:pt x="99521" y="264473"/>
                  </a:cubicBezTo>
                  <a:close/>
                  <a:moveTo>
                    <a:pt x="16754" y="247637"/>
                  </a:moveTo>
                  <a:lnTo>
                    <a:pt x="90103" y="247637"/>
                  </a:lnTo>
                  <a:cubicBezTo>
                    <a:pt x="86352" y="232300"/>
                    <a:pt x="72432" y="220881"/>
                    <a:pt x="55929" y="220881"/>
                  </a:cubicBezTo>
                  <a:lnTo>
                    <a:pt x="53345" y="220881"/>
                  </a:lnTo>
                  <a:cubicBezTo>
                    <a:pt x="48677" y="220881"/>
                    <a:pt x="44926" y="217130"/>
                    <a:pt x="44926" y="212462"/>
                  </a:cubicBezTo>
                  <a:lnTo>
                    <a:pt x="44926" y="87936"/>
                  </a:lnTo>
                  <a:cubicBezTo>
                    <a:pt x="44926" y="83268"/>
                    <a:pt x="48677" y="79517"/>
                    <a:pt x="53345" y="79517"/>
                  </a:cubicBezTo>
                  <a:lnTo>
                    <a:pt x="55929" y="79517"/>
                  </a:lnTo>
                  <a:cubicBezTo>
                    <a:pt x="72432" y="79517"/>
                    <a:pt x="86269" y="68098"/>
                    <a:pt x="90103" y="52761"/>
                  </a:cubicBezTo>
                  <a:lnTo>
                    <a:pt x="53428" y="52761"/>
                  </a:lnTo>
                  <a:cubicBezTo>
                    <a:pt x="50177" y="52761"/>
                    <a:pt x="47260" y="50928"/>
                    <a:pt x="45843" y="48010"/>
                  </a:cubicBezTo>
                  <a:cubicBezTo>
                    <a:pt x="44426" y="45093"/>
                    <a:pt x="44843" y="41676"/>
                    <a:pt x="46843" y="39175"/>
                  </a:cubicBezTo>
                  <a:lnTo>
                    <a:pt x="64597" y="16754"/>
                  </a:lnTo>
                  <a:lnTo>
                    <a:pt x="40509" y="16754"/>
                  </a:lnTo>
                  <a:lnTo>
                    <a:pt x="16754" y="47260"/>
                  </a:lnTo>
                  <a:lnTo>
                    <a:pt x="16754" y="247637"/>
                  </a:lnTo>
                  <a:close/>
                </a:path>
              </a:pathLst>
            </a:custGeom>
            <a:grpFill/>
            <a:ln w="8334" cap="flat">
              <a:noFill/>
              <a:prstDash val="solid"/>
              <a:miter/>
            </a:ln>
          </p:spPr>
          <p:txBody>
            <a:bodyPr rtlCol="0" anchor="ctr"/>
            <a:lstStyle/>
            <a:p>
              <a:endParaRPr lang="en-US"/>
            </a:p>
          </p:txBody>
        </p:sp>
        <p:sp>
          <p:nvSpPr>
            <p:cNvPr id="2118" name="Forma libre: forma 2117">
              <a:extLst>
                <a:ext uri="{FF2B5EF4-FFF2-40B4-BE49-F238E27FC236}">
                  <a16:creationId xmlns:a16="http://schemas.microsoft.com/office/drawing/2014/main" id="{90325069-4F54-48B2-9793-897C2CF9C19A}"/>
                </a:ext>
              </a:extLst>
            </p:cNvPr>
            <p:cNvSpPr/>
            <p:nvPr/>
          </p:nvSpPr>
          <p:spPr>
            <a:xfrm>
              <a:off x="8581784" y="1893960"/>
              <a:ext cx="107857" cy="264473"/>
            </a:xfrm>
            <a:custGeom>
              <a:avLst/>
              <a:gdLst>
                <a:gd name="connsiteX0" fmla="*/ 99521 w 107857"/>
                <a:gd name="connsiteY0" fmla="*/ 264473 h 264473"/>
                <a:gd name="connsiteX1" fmla="*/ 8419 w 107857"/>
                <a:gd name="connsiteY1" fmla="*/ 264473 h 264473"/>
                <a:gd name="connsiteX2" fmla="*/ 0 w 107857"/>
                <a:gd name="connsiteY2" fmla="*/ 256055 h 264473"/>
                <a:gd name="connsiteX3" fmla="*/ 46093 w 107857"/>
                <a:gd name="connsiteY3" fmla="*/ 204461 h 264473"/>
                <a:gd name="connsiteX4" fmla="*/ 46093 w 107857"/>
                <a:gd name="connsiteY4" fmla="*/ 96021 h 264473"/>
                <a:gd name="connsiteX5" fmla="*/ 0 w 107857"/>
                <a:gd name="connsiteY5" fmla="*/ 44426 h 264473"/>
                <a:gd name="connsiteX6" fmla="*/ 8419 w 107857"/>
                <a:gd name="connsiteY6" fmla="*/ 36008 h 264473"/>
                <a:gd name="connsiteX7" fmla="*/ 37175 w 107857"/>
                <a:gd name="connsiteY7" fmla="*/ 36008 h 264473"/>
                <a:gd name="connsiteX8" fmla="*/ 19421 w 107857"/>
                <a:gd name="connsiteY8" fmla="*/ 13586 h 264473"/>
                <a:gd name="connsiteX9" fmla="*/ 18421 w 107857"/>
                <a:gd name="connsiteY9" fmla="*/ 4751 h 264473"/>
                <a:gd name="connsiteX10" fmla="*/ 26006 w 107857"/>
                <a:gd name="connsiteY10" fmla="*/ 0 h 264473"/>
                <a:gd name="connsiteX11" fmla="*/ 71515 w 107857"/>
                <a:gd name="connsiteY11" fmla="*/ 0 h 264473"/>
                <a:gd name="connsiteX12" fmla="*/ 78100 w 107857"/>
                <a:gd name="connsiteY12" fmla="*/ 3251 h 264473"/>
                <a:gd name="connsiteX13" fmla="*/ 106106 w 107857"/>
                <a:gd name="connsiteY13" fmla="*/ 39258 h 264473"/>
                <a:gd name="connsiteX14" fmla="*/ 107857 w 107857"/>
                <a:gd name="connsiteY14" fmla="*/ 44426 h 264473"/>
                <a:gd name="connsiteX15" fmla="*/ 107857 w 107857"/>
                <a:gd name="connsiteY15" fmla="*/ 256055 h 264473"/>
                <a:gd name="connsiteX16" fmla="*/ 99521 w 107857"/>
                <a:gd name="connsiteY16" fmla="*/ 264473 h 264473"/>
                <a:gd name="connsiteX17" fmla="*/ 17754 w 107857"/>
                <a:gd name="connsiteY17" fmla="*/ 247637 h 264473"/>
                <a:gd name="connsiteX18" fmla="*/ 91103 w 107857"/>
                <a:gd name="connsiteY18" fmla="*/ 247637 h 264473"/>
                <a:gd name="connsiteX19" fmla="*/ 91103 w 107857"/>
                <a:gd name="connsiteY19" fmla="*/ 47260 h 264473"/>
                <a:gd name="connsiteX20" fmla="*/ 67348 w 107857"/>
                <a:gd name="connsiteY20" fmla="*/ 16754 h 264473"/>
                <a:gd name="connsiteX21" fmla="*/ 43259 w 107857"/>
                <a:gd name="connsiteY21" fmla="*/ 16754 h 264473"/>
                <a:gd name="connsiteX22" fmla="*/ 61013 w 107857"/>
                <a:gd name="connsiteY22" fmla="*/ 39175 h 264473"/>
                <a:gd name="connsiteX23" fmla="*/ 62013 w 107857"/>
                <a:gd name="connsiteY23" fmla="*/ 48010 h 264473"/>
                <a:gd name="connsiteX24" fmla="*/ 54428 w 107857"/>
                <a:gd name="connsiteY24" fmla="*/ 52761 h 264473"/>
                <a:gd name="connsiteX25" fmla="*/ 17754 w 107857"/>
                <a:gd name="connsiteY25" fmla="*/ 52761 h 264473"/>
                <a:gd name="connsiteX26" fmla="*/ 51928 w 107857"/>
                <a:gd name="connsiteY26" fmla="*/ 79517 h 264473"/>
                <a:gd name="connsiteX27" fmla="*/ 54512 w 107857"/>
                <a:gd name="connsiteY27" fmla="*/ 79517 h 264473"/>
                <a:gd name="connsiteX28" fmla="*/ 62930 w 107857"/>
                <a:gd name="connsiteY28" fmla="*/ 87936 h 264473"/>
                <a:gd name="connsiteX29" fmla="*/ 62930 w 107857"/>
                <a:gd name="connsiteY29" fmla="*/ 212546 h 264473"/>
                <a:gd name="connsiteX30" fmla="*/ 54512 w 107857"/>
                <a:gd name="connsiteY30" fmla="*/ 220964 h 264473"/>
                <a:gd name="connsiteX31" fmla="*/ 51928 w 107857"/>
                <a:gd name="connsiteY31" fmla="*/ 220964 h 264473"/>
                <a:gd name="connsiteX32" fmla="*/ 17754 w 107857"/>
                <a:gd name="connsiteY32" fmla="*/ 247637 h 2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7857" h="264473">
                  <a:moveTo>
                    <a:pt x="99521" y="264473"/>
                  </a:moveTo>
                  <a:lnTo>
                    <a:pt x="8419" y="264473"/>
                  </a:lnTo>
                  <a:cubicBezTo>
                    <a:pt x="3751" y="264473"/>
                    <a:pt x="0" y="260723"/>
                    <a:pt x="0" y="256055"/>
                  </a:cubicBezTo>
                  <a:cubicBezTo>
                    <a:pt x="0" y="229383"/>
                    <a:pt x="20171" y="207378"/>
                    <a:pt x="46093" y="204461"/>
                  </a:cubicBezTo>
                  <a:lnTo>
                    <a:pt x="46093" y="96021"/>
                  </a:lnTo>
                  <a:cubicBezTo>
                    <a:pt x="20171" y="93103"/>
                    <a:pt x="0" y="71099"/>
                    <a:pt x="0" y="44426"/>
                  </a:cubicBezTo>
                  <a:cubicBezTo>
                    <a:pt x="0" y="39759"/>
                    <a:pt x="3751" y="36008"/>
                    <a:pt x="8419" y="36008"/>
                  </a:cubicBezTo>
                  <a:lnTo>
                    <a:pt x="37175" y="36008"/>
                  </a:lnTo>
                  <a:lnTo>
                    <a:pt x="19421" y="13586"/>
                  </a:lnTo>
                  <a:cubicBezTo>
                    <a:pt x="17420" y="11086"/>
                    <a:pt x="17004" y="7585"/>
                    <a:pt x="18421" y="4751"/>
                  </a:cubicBezTo>
                  <a:cubicBezTo>
                    <a:pt x="19838" y="1834"/>
                    <a:pt x="22755" y="0"/>
                    <a:pt x="26006" y="0"/>
                  </a:cubicBezTo>
                  <a:lnTo>
                    <a:pt x="71515" y="0"/>
                  </a:lnTo>
                  <a:cubicBezTo>
                    <a:pt x="74099" y="0"/>
                    <a:pt x="76516" y="1167"/>
                    <a:pt x="78100" y="3251"/>
                  </a:cubicBezTo>
                  <a:lnTo>
                    <a:pt x="106106" y="39258"/>
                  </a:lnTo>
                  <a:cubicBezTo>
                    <a:pt x="107273" y="40759"/>
                    <a:pt x="107857" y="42509"/>
                    <a:pt x="107857" y="44426"/>
                  </a:cubicBezTo>
                  <a:lnTo>
                    <a:pt x="107857" y="256055"/>
                  </a:lnTo>
                  <a:cubicBezTo>
                    <a:pt x="107940" y="260723"/>
                    <a:pt x="104106" y="264473"/>
                    <a:pt x="99521" y="264473"/>
                  </a:cubicBezTo>
                  <a:close/>
                  <a:moveTo>
                    <a:pt x="17754" y="247637"/>
                  </a:moveTo>
                  <a:lnTo>
                    <a:pt x="91103" y="247637"/>
                  </a:lnTo>
                  <a:lnTo>
                    <a:pt x="91103" y="47260"/>
                  </a:lnTo>
                  <a:lnTo>
                    <a:pt x="67348" y="16754"/>
                  </a:lnTo>
                  <a:lnTo>
                    <a:pt x="43259" y="16754"/>
                  </a:lnTo>
                  <a:lnTo>
                    <a:pt x="61013" y="39175"/>
                  </a:lnTo>
                  <a:cubicBezTo>
                    <a:pt x="63014" y="41676"/>
                    <a:pt x="63430" y="45176"/>
                    <a:pt x="62013" y="48010"/>
                  </a:cubicBezTo>
                  <a:cubicBezTo>
                    <a:pt x="60596" y="50928"/>
                    <a:pt x="57679" y="52761"/>
                    <a:pt x="54428" y="52761"/>
                  </a:cubicBezTo>
                  <a:lnTo>
                    <a:pt x="17754" y="52761"/>
                  </a:lnTo>
                  <a:cubicBezTo>
                    <a:pt x="21505" y="68098"/>
                    <a:pt x="35424" y="79517"/>
                    <a:pt x="51928" y="79517"/>
                  </a:cubicBezTo>
                  <a:lnTo>
                    <a:pt x="54512" y="79517"/>
                  </a:lnTo>
                  <a:cubicBezTo>
                    <a:pt x="59179" y="79517"/>
                    <a:pt x="62930" y="83268"/>
                    <a:pt x="62930" y="87936"/>
                  </a:cubicBezTo>
                  <a:lnTo>
                    <a:pt x="62930" y="212546"/>
                  </a:lnTo>
                  <a:cubicBezTo>
                    <a:pt x="62930" y="217213"/>
                    <a:pt x="59179" y="220964"/>
                    <a:pt x="54512" y="220964"/>
                  </a:cubicBezTo>
                  <a:lnTo>
                    <a:pt x="51928" y="220964"/>
                  </a:lnTo>
                  <a:cubicBezTo>
                    <a:pt x="35424" y="220881"/>
                    <a:pt x="21505" y="232300"/>
                    <a:pt x="17754" y="247637"/>
                  </a:cubicBezTo>
                  <a:close/>
                </a:path>
              </a:pathLst>
            </a:custGeom>
            <a:grpFill/>
            <a:ln w="8334" cap="flat">
              <a:noFill/>
              <a:prstDash val="solid"/>
              <a:miter/>
            </a:ln>
          </p:spPr>
          <p:txBody>
            <a:bodyPr rtlCol="0" anchor="ctr"/>
            <a:lstStyle/>
            <a:p>
              <a:endParaRPr lang="en-US"/>
            </a:p>
          </p:txBody>
        </p:sp>
        <p:sp>
          <p:nvSpPr>
            <p:cNvPr id="2119" name="Forma libre: forma 2118">
              <a:extLst>
                <a:ext uri="{FF2B5EF4-FFF2-40B4-BE49-F238E27FC236}">
                  <a16:creationId xmlns:a16="http://schemas.microsoft.com/office/drawing/2014/main" id="{C2DE111A-29AA-4D60-B743-5703D9F06FE4}"/>
                </a:ext>
              </a:extLst>
            </p:cNvPr>
            <p:cNvSpPr/>
            <p:nvPr/>
          </p:nvSpPr>
          <p:spPr>
            <a:xfrm>
              <a:off x="8254047" y="2012152"/>
              <a:ext cx="166035" cy="16836"/>
            </a:xfrm>
            <a:custGeom>
              <a:avLst/>
              <a:gdLst>
                <a:gd name="connsiteX0" fmla="*/ 157617 w 166035"/>
                <a:gd name="connsiteY0" fmla="*/ 16837 h 16836"/>
                <a:gd name="connsiteX1" fmla="*/ 8419 w 166035"/>
                <a:gd name="connsiteY1" fmla="*/ 16837 h 16836"/>
                <a:gd name="connsiteX2" fmla="*/ 0 w 166035"/>
                <a:gd name="connsiteY2" fmla="*/ 8418 h 16836"/>
                <a:gd name="connsiteX3" fmla="*/ 8419 w 166035"/>
                <a:gd name="connsiteY3" fmla="*/ 0 h 16836"/>
                <a:gd name="connsiteX4" fmla="*/ 157617 w 166035"/>
                <a:gd name="connsiteY4" fmla="*/ 0 h 16836"/>
                <a:gd name="connsiteX5" fmla="*/ 166036 w 166035"/>
                <a:gd name="connsiteY5" fmla="*/ 8418 h 16836"/>
                <a:gd name="connsiteX6" fmla="*/ 157617 w 16603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035" h="16836">
                  <a:moveTo>
                    <a:pt x="157617" y="16837"/>
                  </a:moveTo>
                  <a:lnTo>
                    <a:pt x="8419" y="16837"/>
                  </a:lnTo>
                  <a:cubicBezTo>
                    <a:pt x="3751" y="16837"/>
                    <a:pt x="0" y="13086"/>
                    <a:pt x="0" y="8418"/>
                  </a:cubicBezTo>
                  <a:cubicBezTo>
                    <a:pt x="0" y="3751"/>
                    <a:pt x="3751" y="0"/>
                    <a:pt x="8419" y="0"/>
                  </a:cubicBezTo>
                  <a:lnTo>
                    <a:pt x="157617" y="0"/>
                  </a:lnTo>
                  <a:cubicBezTo>
                    <a:pt x="162285" y="0"/>
                    <a:pt x="166036" y="3751"/>
                    <a:pt x="166036" y="8418"/>
                  </a:cubicBezTo>
                  <a:cubicBezTo>
                    <a:pt x="166036" y="13086"/>
                    <a:pt x="162201" y="16837"/>
                    <a:pt x="157617" y="16837"/>
                  </a:cubicBezTo>
                  <a:close/>
                </a:path>
              </a:pathLst>
            </a:custGeom>
            <a:grpFill/>
            <a:ln w="8334" cap="flat">
              <a:noFill/>
              <a:prstDash val="solid"/>
              <a:miter/>
            </a:ln>
          </p:spPr>
          <p:txBody>
            <a:bodyPr rtlCol="0" anchor="ctr"/>
            <a:lstStyle/>
            <a:p>
              <a:endParaRPr lang="en-US"/>
            </a:p>
          </p:txBody>
        </p:sp>
        <p:sp>
          <p:nvSpPr>
            <p:cNvPr id="2120" name="Forma libre: forma 2119">
              <a:extLst>
                <a:ext uri="{FF2B5EF4-FFF2-40B4-BE49-F238E27FC236}">
                  <a16:creationId xmlns:a16="http://schemas.microsoft.com/office/drawing/2014/main" id="{4ECF6D65-BD41-492F-A4B0-B280FC073664}"/>
                </a:ext>
              </a:extLst>
            </p:cNvPr>
            <p:cNvSpPr/>
            <p:nvPr/>
          </p:nvSpPr>
          <p:spPr>
            <a:xfrm>
              <a:off x="8282553" y="2106589"/>
              <a:ext cx="333655" cy="16836"/>
            </a:xfrm>
            <a:custGeom>
              <a:avLst/>
              <a:gdLst>
                <a:gd name="connsiteX0" fmla="*/ 325237 w 333655"/>
                <a:gd name="connsiteY0" fmla="*/ 16837 h 16836"/>
                <a:gd name="connsiteX1" fmla="*/ 8419 w 333655"/>
                <a:gd name="connsiteY1" fmla="*/ 16837 h 16836"/>
                <a:gd name="connsiteX2" fmla="*/ 0 w 333655"/>
                <a:gd name="connsiteY2" fmla="*/ 8418 h 16836"/>
                <a:gd name="connsiteX3" fmla="*/ 8419 w 333655"/>
                <a:gd name="connsiteY3" fmla="*/ 0 h 16836"/>
                <a:gd name="connsiteX4" fmla="*/ 325237 w 333655"/>
                <a:gd name="connsiteY4" fmla="*/ 0 h 16836"/>
                <a:gd name="connsiteX5" fmla="*/ 333655 w 333655"/>
                <a:gd name="connsiteY5" fmla="*/ 8418 h 16836"/>
                <a:gd name="connsiteX6" fmla="*/ 325237 w 33365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655" h="16836">
                  <a:moveTo>
                    <a:pt x="325237" y="16837"/>
                  </a:moveTo>
                  <a:lnTo>
                    <a:pt x="8419" y="16837"/>
                  </a:lnTo>
                  <a:cubicBezTo>
                    <a:pt x="3751" y="16837"/>
                    <a:pt x="0" y="13086"/>
                    <a:pt x="0" y="8418"/>
                  </a:cubicBezTo>
                  <a:cubicBezTo>
                    <a:pt x="0" y="3751"/>
                    <a:pt x="3751" y="0"/>
                    <a:pt x="8419" y="0"/>
                  </a:cubicBezTo>
                  <a:lnTo>
                    <a:pt x="325237" y="0"/>
                  </a:lnTo>
                  <a:cubicBezTo>
                    <a:pt x="329904" y="0"/>
                    <a:pt x="333655" y="3751"/>
                    <a:pt x="333655" y="8418"/>
                  </a:cubicBezTo>
                  <a:cubicBezTo>
                    <a:pt x="333655" y="13086"/>
                    <a:pt x="329904" y="16837"/>
                    <a:pt x="325237" y="16837"/>
                  </a:cubicBezTo>
                  <a:close/>
                </a:path>
              </a:pathLst>
            </a:custGeom>
            <a:grpFill/>
            <a:ln w="8334" cap="flat">
              <a:noFill/>
              <a:prstDash val="solid"/>
              <a:miter/>
            </a:ln>
          </p:spPr>
          <p:txBody>
            <a:bodyPr rtlCol="0" anchor="ctr"/>
            <a:lstStyle/>
            <a:p>
              <a:endParaRPr lang="en-US"/>
            </a:p>
          </p:txBody>
        </p:sp>
        <p:sp>
          <p:nvSpPr>
            <p:cNvPr id="2121" name="Forma libre: forma 2120">
              <a:extLst>
                <a:ext uri="{FF2B5EF4-FFF2-40B4-BE49-F238E27FC236}">
                  <a16:creationId xmlns:a16="http://schemas.microsoft.com/office/drawing/2014/main" id="{247F774C-9647-4EE5-B292-C758B750E140}"/>
                </a:ext>
              </a:extLst>
            </p:cNvPr>
            <p:cNvSpPr/>
            <p:nvPr/>
          </p:nvSpPr>
          <p:spPr>
            <a:xfrm>
              <a:off x="8254297" y="2059329"/>
              <a:ext cx="166035" cy="16836"/>
            </a:xfrm>
            <a:custGeom>
              <a:avLst/>
              <a:gdLst>
                <a:gd name="connsiteX0" fmla="*/ 157617 w 166035"/>
                <a:gd name="connsiteY0" fmla="*/ 16837 h 16836"/>
                <a:gd name="connsiteX1" fmla="*/ 8419 w 166035"/>
                <a:gd name="connsiteY1" fmla="*/ 16837 h 16836"/>
                <a:gd name="connsiteX2" fmla="*/ 0 w 166035"/>
                <a:gd name="connsiteY2" fmla="*/ 8418 h 16836"/>
                <a:gd name="connsiteX3" fmla="*/ 8419 w 166035"/>
                <a:gd name="connsiteY3" fmla="*/ 0 h 16836"/>
                <a:gd name="connsiteX4" fmla="*/ 157617 w 166035"/>
                <a:gd name="connsiteY4" fmla="*/ 0 h 16836"/>
                <a:gd name="connsiteX5" fmla="*/ 166036 w 166035"/>
                <a:gd name="connsiteY5" fmla="*/ 8418 h 16836"/>
                <a:gd name="connsiteX6" fmla="*/ 157617 w 166035"/>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035" h="16836">
                  <a:moveTo>
                    <a:pt x="157617" y="16837"/>
                  </a:moveTo>
                  <a:lnTo>
                    <a:pt x="8419" y="16837"/>
                  </a:lnTo>
                  <a:cubicBezTo>
                    <a:pt x="3751" y="16837"/>
                    <a:pt x="0" y="13086"/>
                    <a:pt x="0" y="8418"/>
                  </a:cubicBezTo>
                  <a:cubicBezTo>
                    <a:pt x="0" y="3751"/>
                    <a:pt x="3751" y="0"/>
                    <a:pt x="8419" y="0"/>
                  </a:cubicBezTo>
                  <a:lnTo>
                    <a:pt x="157617" y="0"/>
                  </a:lnTo>
                  <a:cubicBezTo>
                    <a:pt x="162285" y="0"/>
                    <a:pt x="166036" y="3751"/>
                    <a:pt x="166036" y="8418"/>
                  </a:cubicBezTo>
                  <a:cubicBezTo>
                    <a:pt x="166036" y="13086"/>
                    <a:pt x="162285" y="16837"/>
                    <a:pt x="157617" y="16837"/>
                  </a:cubicBezTo>
                  <a:close/>
                </a:path>
              </a:pathLst>
            </a:custGeom>
            <a:grpFill/>
            <a:ln w="8334" cap="flat">
              <a:noFill/>
              <a:prstDash val="solid"/>
              <a:miter/>
            </a:ln>
          </p:spPr>
          <p:txBody>
            <a:bodyPr rtlCol="0" anchor="ctr"/>
            <a:lstStyle/>
            <a:p>
              <a:endParaRPr lang="en-US"/>
            </a:p>
          </p:txBody>
        </p:sp>
        <p:sp>
          <p:nvSpPr>
            <p:cNvPr id="2122" name="Forma libre: forma 2121">
              <a:extLst>
                <a:ext uri="{FF2B5EF4-FFF2-40B4-BE49-F238E27FC236}">
                  <a16:creationId xmlns:a16="http://schemas.microsoft.com/office/drawing/2014/main" id="{BF7F7CFD-8641-4E32-BC99-1E767143BF91}"/>
                </a:ext>
              </a:extLst>
            </p:cNvPr>
            <p:cNvSpPr/>
            <p:nvPr/>
          </p:nvSpPr>
          <p:spPr>
            <a:xfrm>
              <a:off x="8480345" y="2012152"/>
              <a:ext cx="164368" cy="16836"/>
            </a:xfrm>
            <a:custGeom>
              <a:avLst/>
              <a:gdLst>
                <a:gd name="connsiteX0" fmla="*/ 155950 w 164368"/>
                <a:gd name="connsiteY0" fmla="*/ 16837 h 16836"/>
                <a:gd name="connsiteX1" fmla="*/ 8419 w 164368"/>
                <a:gd name="connsiteY1" fmla="*/ 16837 h 16836"/>
                <a:gd name="connsiteX2" fmla="*/ 0 w 164368"/>
                <a:gd name="connsiteY2" fmla="*/ 8418 h 16836"/>
                <a:gd name="connsiteX3" fmla="*/ 8419 w 164368"/>
                <a:gd name="connsiteY3" fmla="*/ 0 h 16836"/>
                <a:gd name="connsiteX4" fmla="*/ 155950 w 164368"/>
                <a:gd name="connsiteY4" fmla="*/ 0 h 16836"/>
                <a:gd name="connsiteX5" fmla="*/ 164369 w 164368"/>
                <a:gd name="connsiteY5" fmla="*/ 8418 h 16836"/>
                <a:gd name="connsiteX6" fmla="*/ 155950 w 164368"/>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368" h="16836">
                  <a:moveTo>
                    <a:pt x="155950" y="16837"/>
                  </a:moveTo>
                  <a:lnTo>
                    <a:pt x="8419" y="16837"/>
                  </a:lnTo>
                  <a:cubicBezTo>
                    <a:pt x="3751" y="16837"/>
                    <a:pt x="0" y="13086"/>
                    <a:pt x="0" y="8418"/>
                  </a:cubicBezTo>
                  <a:cubicBezTo>
                    <a:pt x="0" y="3751"/>
                    <a:pt x="3751" y="0"/>
                    <a:pt x="8419" y="0"/>
                  </a:cubicBezTo>
                  <a:lnTo>
                    <a:pt x="155950" y="0"/>
                  </a:lnTo>
                  <a:cubicBezTo>
                    <a:pt x="160618" y="0"/>
                    <a:pt x="164369" y="3751"/>
                    <a:pt x="164369" y="8418"/>
                  </a:cubicBezTo>
                  <a:cubicBezTo>
                    <a:pt x="164369" y="13086"/>
                    <a:pt x="160535" y="16837"/>
                    <a:pt x="155950" y="16837"/>
                  </a:cubicBezTo>
                  <a:close/>
                </a:path>
              </a:pathLst>
            </a:custGeom>
            <a:grpFill/>
            <a:ln w="8334" cap="flat">
              <a:noFill/>
              <a:prstDash val="solid"/>
              <a:miter/>
            </a:ln>
          </p:spPr>
          <p:txBody>
            <a:bodyPr rtlCol="0" anchor="ctr"/>
            <a:lstStyle/>
            <a:p>
              <a:endParaRPr lang="en-US"/>
            </a:p>
          </p:txBody>
        </p:sp>
        <p:sp>
          <p:nvSpPr>
            <p:cNvPr id="2123" name="Forma libre: forma 2122">
              <a:extLst>
                <a:ext uri="{FF2B5EF4-FFF2-40B4-BE49-F238E27FC236}">
                  <a16:creationId xmlns:a16="http://schemas.microsoft.com/office/drawing/2014/main" id="{8FABB240-0229-4663-9389-D677B99DD5A9}"/>
                </a:ext>
              </a:extLst>
            </p:cNvPr>
            <p:cNvSpPr/>
            <p:nvPr/>
          </p:nvSpPr>
          <p:spPr>
            <a:xfrm>
              <a:off x="8476428" y="1721756"/>
              <a:ext cx="185289" cy="188957"/>
            </a:xfrm>
            <a:custGeom>
              <a:avLst/>
              <a:gdLst>
                <a:gd name="connsiteX0" fmla="*/ 176871 w 185289"/>
                <a:gd name="connsiteY0" fmla="*/ 188957 h 188957"/>
                <a:gd name="connsiteX1" fmla="*/ 131362 w 185289"/>
                <a:gd name="connsiteY1" fmla="*/ 188957 h 188957"/>
                <a:gd name="connsiteX2" fmla="*/ 122943 w 185289"/>
                <a:gd name="connsiteY2" fmla="*/ 180539 h 188957"/>
                <a:gd name="connsiteX3" fmla="*/ 122943 w 185289"/>
                <a:gd name="connsiteY3" fmla="*/ 58846 h 188957"/>
                <a:gd name="connsiteX4" fmla="*/ 8419 w 185289"/>
                <a:gd name="connsiteY4" fmla="*/ 58846 h 188957"/>
                <a:gd name="connsiteX5" fmla="*/ 0 w 185289"/>
                <a:gd name="connsiteY5" fmla="*/ 50427 h 188957"/>
                <a:gd name="connsiteX6" fmla="*/ 8419 w 185289"/>
                <a:gd name="connsiteY6" fmla="*/ 42009 h 188957"/>
                <a:gd name="connsiteX7" fmla="*/ 131362 w 185289"/>
                <a:gd name="connsiteY7" fmla="*/ 42009 h 188957"/>
                <a:gd name="connsiteX8" fmla="*/ 139780 w 185289"/>
                <a:gd name="connsiteY8" fmla="*/ 50427 h 188957"/>
                <a:gd name="connsiteX9" fmla="*/ 139780 w 185289"/>
                <a:gd name="connsiteY9" fmla="*/ 172120 h 188957"/>
                <a:gd name="connsiteX10" fmla="*/ 168536 w 185289"/>
                <a:gd name="connsiteY10" fmla="*/ 172120 h 188957"/>
                <a:gd name="connsiteX11" fmla="*/ 168536 w 185289"/>
                <a:gd name="connsiteY11" fmla="*/ 17921 h 188957"/>
                <a:gd name="connsiteX12" fmla="*/ 167453 w 185289"/>
                <a:gd name="connsiteY12" fmla="*/ 16837 h 188957"/>
                <a:gd name="connsiteX13" fmla="*/ 19421 w 185289"/>
                <a:gd name="connsiteY13" fmla="*/ 16837 h 188957"/>
                <a:gd name="connsiteX14" fmla="*/ 11002 w 185289"/>
                <a:gd name="connsiteY14" fmla="*/ 8418 h 188957"/>
                <a:gd name="connsiteX15" fmla="*/ 19421 w 185289"/>
                <a:gd name="connsiteY15" fmla="*/ 0 h 188957"/>
                <a:gd name="connsiteX16" fmla="*/ 167453 w 185289"/>
                <a:gd name="connsiteY16" fmla="*/ 0 h 188957"/>
                <a:gd name="connsiteX17" fmla="*/ 185290 w 185289"/>
                <a:gd name="connsiteY17" fmla="*/ 17837 h 188957"/>
                <a:gd name="connsiteX18" fmla="*/ 185290 w 185289"/>
                <a:gd name="connsiteY18" fmla="*/ 180539 h 188957"/>
                <a:gd name="connsiteX19" fmla="*/ 176871 w 185289"/>
                <a:gd name="connsiteY19" fmla="*/ 188957 h 18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289" h="188957">
                  <a:moveTo>
                    <a:pt x="176871" y="188957"/>
                  </a:moveTo>
                  <a:lnTo>
                    <a:pt x="131362" y="188957"/>
                  </a:lnTo>
                  <a:cubicBezTo>
                    <a:pt x="126694" y="188957"/>
                    <a:pt x="122943" y="185206"/>
                    <a:pt x="122943" y="180539"/>
                  </a:cubicBezTo>
                  <a:lnTo>
                    <a:pt x="122943" y="58846"/>
                  </a:lnTo>
                  <a:lnTo>
                    <a:pt x="8419" y="58846"/>
                  </a:lnTo>
                  <a:cubicBezTo>
                    <a:pt x="3751" y="58846"/>
                    <a:pt x="0" y="55095"/>
                    <a:pt x="0" y="50427"/>
                  </a:cubicBezTo>
                  <a:cubicBezTo>
                    <a:pt x="0" y="45760"/>
                    <a:pt x="3751" y="42009"/>
                    <a:pt x="8419" y="42009"/>
                  </a:cubicBezTo>
                  <a:lnTo>
                    <a:pt x="131362" y="42009"/>
                  </a:lnTo>
                  <a:cubicBezTo>
                    <a:pt x="136029" y="42009"/>
                    <a:pt x="139780" y="45760"/>
                    <a:pt x="139780" y="50427"/>
                  </a:cubicBezTo>
                  <a:lnTo>
                    <a:pt x="139780" y="172120"/>
                  </a:lnTo>
                  <a:lnTo>
                    <a:pt x="168536" y="172120"/>
                  </a:lnTo>
                  <a:lnTo>
                    <a:pt x="168536" y="17921"/>
                  </a:lnTo>
                  <a:cubicBezTo>
                    <a:pt x="168536" y="17337"/>
                    <a:pt x="168036" y="16837"/>
                    <a:pt x="167453" y="16837"/>
                  </a:cubicBezTo>
                  <a:lnTo>
                    <a:pt x="19421" y="16837"/>
                  </a:lnTo>
                  <a:cubicBezTo>
                    <a:pt x="14753" y="16837"/>
                    <a:pt x="11002" y="13086"/>
                    <a:pt x="11002" y="8418"/>
                  </a:cubicBezTo>
                  <a:cubicBezTo>
                    <a:pt x="11002" y="3751"/>
                    <a:pt x="14753" y="0"/>
                    <a:pt x="19421" y="0"/>
                  </a:cubicBezTo>
                  <a:lnTo>
                    <a:pt x="167453" y="0"/>
                  </a:lnTo>
                  <a:cubicBezTo>
                    <a:pt x="177288" y="0"/>
                    <a:pt x="185290" y="8002"/>
                    <a:pt x="185290" y="17837"/>
                  </a:cubicBezTo>
                  <a:lnTo>
                    <a:pt x="185290" y="180539"/>
                  </a:lnTo>
                  <a:cubicBezTo>
                    <a:pt x="185206" y="185206"/>
                    <a:pt x="181456" y="188957"/>
                    <a:pt x="176871" y="188957"/>
                  </a:cubicBezTo>
                  <a:close/>
                </a:path>
              </a:pathLst>
            </a:custGeom>
            <a:grpFill/>
            <a:ln w="8334" cap="flat">
              <a:noFill/>
              <a:prstDash val="solid"/>
              <a:miter/>
            </a:ln>
          </p:spPr>
          <p:txBody>
            <a:bodyPr rtlCol="0" anchor="ctr"/>
            <a:lstStyle/>
            <a:p>
              <a:endParaRPr lang="en-US"/>
            </a:p>
          </p:txBody>
        </p:sp>
        <p:sp>
          <p:nvSpPr>
            <p:cNvPr id="2124" name="Forma libre: forma 2123">
              <a:extLst>
                <a:ext uri="{FF2B5EF4-FFF2-40B4-BE49-F238E27FC236}">
                  <a16:creationId xmlns:a16="http://schemas.microsoft.com/office/drawing/2014/main" id="{0C984407-72DE-457F-8074-1EE5FAD36782}"/>
                </a:ext>
              </a:extLst>
            </p:cNvPr>
            <p:cNvSpPr/>
            <p:nvPr/>
          </p:nvSpPr>
          <p:spPr>
            <a:xfrm>
              <a:off x="8237043" y="1721839"/>
              <a:ext cx="144864" cy="188873"/>
            </a:xfrm>
            <a:custGeom>
              <a:avLst/>
              <a:gdLst>
                <a:gd name="connsiteX0" fmla="*/ 53928 w 144864"/>
                <a:gd name="connsiteY0" fmla="*/ 188874 h 188873"/>
                <a:gd name="connsiteX1" fmla="*/ 8418 w 144864"/>
                <a:gd name="connsiteY1" fmla="*/ 188874 h 188873"/>
                <a:gd name="connsiteX2" fmla="*/ 0 w 144864"/>
                <a:gd name="connsiteY2" fmla="*/ 180455 h 188873"/>
                <a:gd name="connsiteX3" fmla="*/ 0 w 144864"/>
                <a:gd name="connsiteY3" fmla="*/ 17837 h 188873"/>
                <a:gd name="connsiteX4" fmla="*/ 17837 w 144864"/>
                <a:gd name="connsiteY4" fmla="*/ 0 h 188873"/>
                <a:gd name="connsiteX5" fmla="*/ 125444 w 144864"/>
                <a:gd name="connsiteY5" fmla="*/ 0 h 188873"/>
                <a:gd name="connsiteX6" fmla="*/ 133862 w 144864"/>
                <a:gd name="connsiteY6" fmla="*/ 8418 h 188873"/>
                <a:gd name="connsiteX7" fmla="*/ 125444 w 144864"/>
                <a:gd name="connsiteY7" fmla="*/ 16837 h 188873"/>
                <a:gd name="connsiteX8" fmla="*/ 17837 w 144864"/>
                <a:gd name="connsiteY8" fmla="*/ 16837 h 188873"/>
                <a:gd name="connsiteX9" fmla="*/ 16754 w 144864"/>
                <a:gd name="connsiteY9" fmla="*/ 17921 h 188873"/>
                <a:gd name="connsiteX10" fmla="*/ 16754 w 144864"/>
                <a:gd name="connsiteY10" fmla="*/ 172204 h 188873"/>
                <a:gd name="connsiteX11" fmla="*/ 45510 w 144864"/>
                <a:gd name="connsiteY11" fmla="*/ 172204 h 188873"/>
                <a:gd name="connsiteX12" fmla="*/ 45510 w 144864"/>
                <a:gd name="connsiteY12" fmla="*/ 50344 h 188873"/>
                <a:gd name="connsiteX13" fmla="*/ 53928 w 144864"/>
                <a:gd name="connsiteY13" fmla="*/ 41926 h 188873"/>
                <a:gd name="connsiteX14" fmla="*/ 136446 w 144864"/>
                <a:gd name="connsiteY14" fmla="*/ 41926 h 188873"/>
                <a:gd name="connsiteX15" fmla="*/ 144864 w 144864"/>
                <a:gd name="connsiteY15" fmla="*/ 50344 h 188873"/>
                <a:gd name="connsiteX16" fmla="*/ 136446 w 144864"/>
                <a:gd name="connsiteY16" fmla="*/ 58763 h 188873"/>
                <a:gd name="connsiteX17" fmla="*/ 62347 w 144864"/>
                <a:gd name="connsiteY17" fmla="*/ 58763 h 188873"/>
                <a:gd name="connsiteX18" fmla="*/ 62347 w 144864"/>
                <a:gd name="connsiteY18" fmla="*/ 180455 h 188873"/>
                <a:gd name="connsiteX19" fmla="*/ 53928 w 144864"/>
                <a:gd name="connsiteY19" fmla="*/ 188874 h 18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864" h="188873">
                  <a:moveTo>
                    <a:pt x="53928" y="188874"/>
                  </a:moveTo>
                  <a:lnTo>
                    <a:pt x="8418" y="188874"/>
                  </a:lnTo>
                  <a:cubicBezTo>
                    <a:pt x="3751" y="188874"/>
                    <a:pt x="0" y="185123"/>
                    <a:pt x="0" y="180455"/>
                  </a:cubicBezTo>
                  <a:lnTo>
                    <a:pt x="0" y="17837"/>
                  </a:lnTo>
                  <a:cubicBezTo>
                    <a:pt x="0" y="8002"/>
                    <a:pt x="8002" y="0"/>
                    <a:pt x="17837" y="0"/>
                  </a:cubicBezTo>
                  <a:lnTo>
                    <a:pt x="125444" y="0"/>
                  </a:lnTo>
                  <a:cubicBezTo>
                    <a:pt x="130111" y="0"/>
                    <a:pt x="133862" y="3751"/>
                    <a:pt x="133862" y="8418"/>
                  </a:cubicBezTo>
                  <a:cubicBezTo>
                    <a:pt x="133862" y="13086"/>
                    <a:pt x="130111" y="16837"/>
                    <a:pt x="125444" y="16837"/>
                  </a:cubicBezTo>
                  <a:lnTo>
                    <a:pt x="17837" y="16837"/>
                  </a:lnTo>
                  <a:cubicBezTo>
                    <a:pt x="17254" y="16837"/>
                    <a:pt x="16754" y="17337"/>
                    <a:pt x="16754" y="17921"/>
                  </a:cubicBezTo>
                  <a:lnTo>
                    <a:pt x="16754" y="172204"/>
                  </a:lnTo>
                  <a:lnTo>
                    <a:pt x="45510" y="172204"/>
                  </a:lnTo>
                  <a:lnTo>
                    <a:pt x="45510" y="50344"/>
                  </a:lnTo>
                  <a:cubicBezTo>
                    <a:pt x="45510" y="45676"/>
                    <a:pt x="49261" y="41926"/>
                    <a:pt x="53928" y="41926"/>
                  </a:cubicBezTo>
                  <a:lnTo>
                    <a:pt x="136446" y="41926"/>
                  </a:lnTo>
                  <a:cubicBezTo>
                    <a:pt x="141114" y="41926"/>
                    <a:pt x="144864" y="45676"/>
                    <a:pt x="144864" y="50344"/>
                  </a:cubicBezTo>
                  <a:cubicBezTo>
                    <a:pt x="144864" y="55012"/>
                    <a:pt x="141114" y="58763"/>
                    <a:pt x="136446" y="58763"/>
                  </a:cubicBezTo>
                  <a:lnTo>
                    <a:pt x="62347" y="58763"/>
                  </a:lnTo>
                  <a:lnTo>
                    <a:pt x="62347" y="180455"/>
                  </a:lnTo>
                  <a:cubicBezTo>
                    <a:pt x="62347" y="185123"/>
                    <a:pt x="58596" y="188874"/>
                    <a:pt x="53928" y="188874"/>
                  </a:cubicBezTo>
                  <a:close/>
                </a:path>
              </a:pathLst>
            </a:custGeom>
            <a:grpFill/>
            <a:ln w="8334" cap="flat">
              <a:noFill/>
              <a:prstDash val="solid"/>
              <a:miter/>
            </a:ln>
          </p:spPr>
          <p:txBody>
            <a:bodyPr rtlCol="0" anchor="ctr"/>
            <a:lstStyle/>
            <a:p>
              <a:endParaRPr lang="en-US"/>
            </a:p>
          </p:txBody>
        </p:sp>
        <p:sp>
          <p:nvSpPr>
            <p:cNvPr id="2125" name="Forma libre: forma 2124">
              <a:extLst>
                <a:ext uri="{FF2B5EF4-FFF2-40B4-BE49-F238E27FC236}">
                  <a16:creationId xmlns:a16="http://schemas.microsoft.com/office/drawing/2014/main" id="{41550C02-8DAF-4FD8-A227-1784E6BBC8A3}"/>
                </a:ext>
              </a:extLst>
            </p:cNvPr>
            <p:cNvSpPr/>
            <p:nvPr/>
          </p:nvSpPr>
          <p:spPr>
            <a:xfrm>
              <a:off x="8396244" y="1929884"/>
              <a:ext cx="107939" cy="120275"/>
            </a:xfrm>
            <a:custGeom>
              <a:avLst/>
              <a:gdLst>
                <a:gd name="connsiteX0" fmla="*/ 53928 w 107939"/>
                <a:gd name="connsiteY0" fmla="*/ 120276 h 120275"/>
                <a:gd name="connsiteX1" fmla="*/ 0 w 107939"/>
                <a:gd name="connsiteY1" fmla="*/ 66348 h 120275"/>
                <a:gd name="connsiteX2" fmla="*/ 0 w 107939"/>
                <a:gd name="connsiteY2" fmla="*/ 8418 h 120275"/>
                <a:gd name="connsiteX3" fmla="*/ 8419 w 107939"/>
                <a:gd name="connsiteY3" fmla="*/ 0 h 120275"/>
                <a:gd name="connsiteX4" fmla="*/ 99521 w 107939"/>
                <a:gd name="connsiteY4" fmla="*/ 0 h 120275"/>
                <a:gd name="connsiteX5" fmla="*/ 107940 w 107939"/>
                <a:gd name="connsiteY5" fmla="*/ 8418 h 120275"/>
                <a:gd name="connsiteX6" fmla="*/ 107940 w 107939"/>
                <a:gd name="connsiteY6" fmla="*/ 66348 h 120275"/>
                <a:gd name="connsiteX7" fmla="*/ 53928 w 107939"/>
                <a:gd name="connsiteY7" fmla="*/ 120276 h 120275"/>
                <a:gd name="connsiteX8" fmla="*/ 16754 w 107939"/>
                <a:gd name="connsiteY8" fmla="*/ 16837 h 120275"/>
                <a:gd name="connsiteX9" fmla="*/ 16754 w 107939"/>
                <a:gd name="connsiteY9" fmla="*/ 66348 h 120275"/>
                <a:gd name="connsiteX10" fmla="*/ 53928 w 107939"/>
                <a:gd name="connsiteY10" fmla="*/ 103522 h 120275"/>
                <a:gd name="connsiteX11" fmla="*/ 91103 w 107939"/>
                <a:gd name="connsiteY11" fmla="*/ 66348 h 120275"/>
                <a:gd name="connsiteX12" fmla="*/ 91103 w 107939"/>
                <a:gd name="connsiteY12" fmla="*/ 16837 h 120275"/>
                <a:gd name="connsiteX13" fmla="*/ 16754 w 107939"/>
                <a:gd name="connsiteY13" fmla="*/ 16837 h 12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39" h="120275">
                  <a:moveTo>
                    <a:pt x="53928" y="120276"/>
                  </a:moveTo>
                  <a:cubicBezTo>
                    <a:pt x="24172" y="120276"/>
                    <a:pt x="0" y="96104"/>
                    <a:pt x="0" y="66348"/>
                  </a:cubicBezTo>
                  <a:lnTo>
                    <a:pt x="0" y="8418"/>
                  </a:lnTo>
                  <a:cubicBezTo>
                    <a:pt x="0" y="3751"/>
                    <a:pt x="3751" y="0"/>
                    <a:pt x="8419" y="0"/>
                  </a:cubicBezTo>
                  <a:lnTo>
                    <a:pt x="99521" y="0"/>
                  </a:lnTo>
                  <a:cubicBezTo>
                    <a:pt x="104189" y="0"/>
                    <a:pt x="107940" y="3751"/>
                    <a:pt x="107940" y="8418"/>
                  </a:cubicBezTo>
                  <a:lnTo>
                    <a:pt x="107940" y="66348"/>
                  </a:lnTo>
                  <a:cubicBezTo>
                    <a:pt x="107940" y="96104"/>
                    <a:pt x="83685" y="120276"/>
                    <a:pt x="53928" y="120276"/>
                  </a:cubicBezTo>
                  <a:close/>
                  <a:moveTo>
                    <a:pt x="16754" y="16837"/>
                  </a:moveTo>
                  <a:lnTo>
                    <a:pt x="16754" y="66348"/>
                  </a:lnTo>
                  <a:cubicBezTo>
                    <a:pt x="16754" y="86852"/>
                    <a:pt x="33424" y="103522"/>
                    <a:pt x="53928" y="103522"/>
                  </a:cubicBezTo>
                  <a:cubicBezTo>
                    <a:pt x="74433" y="103522"/>
                    <a:pt x="91103" y="86852"/>
                    <a:pt x="91103" y="66348"/>
                  </a:cubicBezTo>
                  <a:lnTo>
                    <a:pt x="91103" y="16837"/>
                  </a:lnTo>
                  <a:lnTo>
                    <a:pt x="16754" y="16837"/>
                  </a:lnTo>
                  <a:close/>
                </a:path>
              </a:pathLst>
            </a:custGeom>
            <a:grpFill/>
            <a:ln w="8334" cap="flat">
              <a:noFill/>
              <a:prstDash val="solid"/>
              <a:miter/>
            </a:ln>
          </p:spPr>
          <p:txBody>
            <a:bodyPr rtlCol="0" anchor="ctr"/>
            <a:lstStyle/>
            <a:p>
              <a:endParaRPr lang="en-US"/>
            </a:p>
          </p:txBody>
        </p:sp>
      </p:grpSp>
      <p:grpSp>
        <p:nvGrpSpPr>
          <p:cNvPr id="2126" name="Gráfico 5">
            <a:extLst>
              <a:ext uri="{FF2B5EF4-FFF2-40B4-BE49-F238E27FC236}">
                <a16:creationId xmlns:a16="http://schemas.microsoft.com/office/drawing/2014/main" id="{C43C7E47-FBC0-4C4A-8398-05069CE04655}"/>
              </a:ext>
            </a:extLst>
          </p:cNvPr>
          <p:cNvGrpSpPr/>
          <p:nvPr/>
        </p:nvGrpSpPr>
        <p:grpSpPr>
          <a:xfrm>
            <a:off x="8202202" y="3068323"/>
            <a:ext cx="495106" cy="419729"/>
            <a:chOff x="8202202" y="3068323"/>
            <a:chExt cx="495106" cy="419729"/>
          </a:xfrm>
          <a:solidFill>
            <a:srgbClr val="000000"/>
          </a:solidFill>
        </p:grpSpPr>
        <p:sp>
          <p:nvSpPr>
            <p:cNvPr id="2127" name="Forma libre: forma 2126">
              <a:extLst>
                <a:ext uri="{FF2B5EF4-FFF2-40B4-BE49-F238E27FC236}">
                  <a16:creationId xmlns:a16="http://schemas.microsoft.com/office/drawing/2014/main" id="{E8771577-BFD6-40F9-A9C6-FFCD7977C0B6}"/>
                </a:ext>
              </a:extLst>
            </p:cNvPr>
            <p:cNvSpPr/>
            <p:nvPr/>
          </p:nvSpPr>
          <p:spPr>
            <a:xfrm>
              <a:off x="8321742" y="3198504"/>
              <a:ext cx="110411" cy="183441"/>
            </a:xfrm>
            <a:custGeom>
              <a:avLst/>
              <a:gdLst>
                <a:gd name="connsiteX0" fmla="*/ 102091 w 110411"/>
                <a:gd name="connsiteY0" fmla="*/ 183442 h 183441"/>
                <a:gd name="connsiteX1" fmla="*/ 94756 w 110411"/>
                <a:gd name="connsiteY1" fmla="*/ 179191 h 183441"/>
                <a:gd name="connsiteX2" fmla="*/ 1069 w 110411"/>
                <a:gd name="connsiteY2" fmla="*/ 12488 h 183441"/>
                <a:gd name="connsiteX3" fmla="*/ 4237 w 110411"/>
                <a:gd name="connsiteY3" fmla="*/ 1069 h 183441"/>
                <a:gd name="connsiteX4" fmla="*/ 15656 w 110411"/>
                <a:gd name="connsiteY4" fmla="*/ 4237 h 183441"/>
                <a:gd name="connsiteX5" fmla="*/ 109343 w 110411"/>
                <a:gd name="connsiteY5" fmla="*/ 170939 h 183441"/>
                <a:gd name="connsiteX6" fmla="*/ 106175 w 110411"/>
                <a:gd name="connsiteY6" fmla="*/ 182358 h 183441"/>
                <a:gd name="connsiteX7" fmla="*/ 102091 w 110411"/>
                <a:gd name="connsiteY7" fmla="*/ 183442 h 18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11" h="183441">
                  <a:moveTo>
                    <a:pt x="102091" y="183442"/>
                  </a:moveTo>
                  <a:cubicBezTo>
                    <a:pt x="99174" y="183442"/>
                    <a:pt x="96340" y="181942"/>
                    <a:pt x="94756" y="179191"/>
                  </a:cubicBezTo>
                  <a:lnTo>
                    <a:pt x="1069" y="12488"/>
                  </a:lnTo>
                  <a:cubicBezTo>
                    <a:pt x="-1181" y="8488"/>
                    <a:pt x="236" y="3320"/>
                    <a:pt x="4237" y="1069"/>
                  </a:cubicBezTo>
                  <a:cubicBezTo>
                    <a:pt x="8238" y="-1181"/>
                    <a:pt x="13405" y="236"/>
                    <a:pt x="15656" y="4237"/>
                  </a:cubicBezTo>
                  <a:lnTo>
                    <a:pt x="109343" y="170939"/>
                  </a:lnTo>
                  <a:cubicBezTo>
                    <a:pt x="111593" y="174940"/>
                    <a:pt x="110176" y="180108"/>
                    <a:pt x="106175" y="182358"/>
                  </a:cubicBezTo>
                  <a:cubicBezTo>
                    <a:pt x="104925" y="183025"/>
                    <a:pt x="103508" y="183442"/>
                    <a:pt x="102091" y="183442"/>
                  </a:cubicBezTo>
                  <a:close/>
                </a:path>
              </a:pathLst>
            </a:custGeom>
            <a:grpFill/>
            <a:ln w="8334" cap="flat">
              <a:noFill/>
              <a:prstDash val="solid"/>
              <a:miter/>
            </a:ln>
          </p:spPr>
          <p:txBody>
            <a:bodyPr rtlCol="0" anchor="ctr"/>
            <a:lstStyle/>
            <a:p>
              <a:endParaRPr lang="en-US"/>
            </a:p>
          </p:txBody>
        </p:sp>
        <p:sp>
          <p:nvSpPr>
            <p:cNvPr id="2128" name="Forma libre: forma 2127">
              <a:extLst>
                <a:ext uri="{FF2B5EF4-FFF2-40B4-BE49-F238E27FC236}">
                  <a16:creationId xmlns:a16="http://schemas.microsoft.com/office/drawing/2014/main" id="{A1504380-3BC3-46DD-A4C7-0E7960E7EE4C}"/>
                </a:ext>
              </a:extLst>
            </p:cNvPr>
            <p:cNvSpPr/>
            <p:nvPr/>
          </p:nvSpPr>
          <p:spPr>
            <a:xfrm>
              <a:off x="8467653" y="3198384"/>
              <a:ext cx="110069" cy="182728"/>
            </a:xfrm>
            <a:custGeom>
              <a:avLst/>
              <a:gdLst>
                <a:gd name="connsiteX0" fmla="*/ 8358 w 110069"/>
                <a:gd name="connsiteY0" fmla="*/ 182729 h 182728"/>
                <a:gd name="connsiteX1" fmla="*/ 4274 w 110069"/>
                <a:gd name="connsiteY1" fmla="*/ 181645 h 182728"/>
                <a:gd name="connsiteX2" fmla="*/ 1106 w 110069"/>
                <a:gd name="connsiteY2" fmla="*/ 170226 h 182728"/>
                <a:gd name="connsiteX3" fmla="*/ 94376 w 110069"/>
                <a:gd name="connsiteY3" fmla="*/ 4274 h 182728"/>
                <a:gd name="connsiteX4" fmla="*/ 105796 w 110069"/>
                <a:gd name="connsiteY4" fmla="*/ 1106 h 182728"/>
                <a:gd name="connsiteX5" fmla="*/ 108963 w 110069"/>
                <a:gd name="connsiteY5" fmla="*/ 12526 h 182728"/>
                <a:gd name="connsiteX6" fmla="*/ 15693 w 110069"/>
                <a:gd name="connsiteY6" fmla="*/ 178478 h 182728"/>
                <a:gd name="connsiteX7" fmla="*/ 8358 w 110069"/>
                <a:gd name="connsiteY7" fmla="*/ 182729 h 1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069" h="182728">
                  <a:moveTo>
                    <a:pt x="8358" y="182729"/>
                  </a:moveTo>
                  <a:cubicBezTo>
                    <a:pt x="6941" y="182729"/>
                    <a:pt x="5524" y="182395"/>
                    <a:pt x="4274" y="181645"/>
                  </a:cubicBezTo>
                  <a:cubicBezTo>
                    <a:pt x="273" y="179395"/>
                    <a:pt x="-1227" y="174227"/>
                    <a:pt x="1106" y="170226"/>
                  </a:cubicBezTo>
                  <a:lnTo>
                    <a:pt x="94376" y="4274"/>
                  </a:lnTo>
                  <a:cubicBezTo>
                    <a:pt x="96627" y="273"/>
                    <a:pt x="101711" y="-1227"/>
                    <a:pt x="105796" y="1106"/>
                  </a:cubicBezTo>
                  <a:cubicBezTo>
                    <a:pt x="109796" y="3357"/>
                    <a:pt x="111297" y="8525"/>
                    <a:pt x="108963" y="12526"/>
                  </a:cubicBezTo>
                  <a:lnTo>
                    <a:pt x="15693" y="178478"/>
                  </a:lnTo>
                  <a:cubicBezTo>
                    <a:pt x="14109" y="181228"/>
                    <a:pt x="11275" y="182729"/>
                    <a:pt x="8358" y="182729"/>
                  </a:cubicBezTo>
                  <a:close/>
                </a:path>
              </a:pathLst>
            </a:custGeom>
            <a:grpFill/>
            <a:ln w="8334" cap="flat">
              <a:noFill/>
              <a:prstDash val="solid"/>
              <a:miter/>
            </a:ln>
          </p:spPr>
          <p:txBody>
            <a:bodyPr rtlCol="0" anchor="ctr"/>
            <a:lstStyle/>
            <a:p>
              <a:endParaRPr lang="en-US"/>
            </a:p>
          </p:txBody>
        </p:sp>
        <p:sp>
          <p:nvSpPr>
            <p:cNvPr id="2129" name="Forma libre: forma 2128">
              <a:extLst>
                <a:ext uri="{FF2B5EF4-FFF2-40B4-BE49-F238E27FC236}">
                  <a16:creationId xmlns:a16="http://schemas.microsoft.com/office/drawing/2014/main" id="{CA1B9B53-7DA3-4E67-BDC3-81F80E2F1E87}"/>
                </a:ext>
              </a:extLst>
            </p:cNvPr>
            <p:cNvSpPr/>
            <p:nvPr/>
          </p:nvSpPr>
          <p:spPr>
            <a:xfrm>
              <a:off x="8298001" y="3068323"/>
              <a:ext cx="303676" cy="146920"/>
            </a:xfrm>
            <a:custGeom>
              <a:avLst/>
              <a:gdLst>
                <a:gd name="connsiteX0" fmla="*/ 271364 w 303676"/>
                <a:gd name="connsiteY0" fmla="*/ 146920 h 146920"/>
                <a:gd name="connsiteX1" fmla="*/ 265196 w 303676"/>
                <a:gd name="connsiteY1" fmla="*/ 144170 h 146920"/>
                <a:gd name="connsiteX2" fmla="*/ 151838 w 303676"/>
                <a:gd name="connsiteY2" fmla="*/ 20810 h 146920"/>
                <a:gd name="connsiteX3" fmla="*/ 38481 w 303676"/>
                <a:gd name="connsiteY3" fmla="*/ 144170 h 146920"/>
                <a:gd name="connsiteX4" fmla="*/ 29979 w 303676"/>
                <a:gd name="connsiteY4" fmla="*/ 146587 h 146920"/>
                <a:gd name="connsiteX5" fmla="*/ 24061 w 303676"/>
                <a:gd name="connsiteY5" fmla="*/ 140002 h 146920"/>
                <a:gd name="connsiteX6" fmla="*/ 139 w 303676"/>
                <a:gd name="connsiteY6" fmla="*/ 9891 h 146920"/>
                <a:gd name="connsiteX7" fmla="*/ 6890 w 303676"/>
                <a:gd name="connsiteY7" fmla="*/ 139 h 146920"/>
                <a:gd name="connsiteX8" fmla="*/ 16642 w 303676"/>
                <a:gd name="connsiteY8" fmla="*/ 6890 h 146920"/>
                <a:gd name="connsiteX9" fmla="*/ 37480 w 303676"/>
                <a:gd name="connsiteY9" fmla="*/ 120415 h 146920"/>
                <a:gd name="connsiteX10" fmla="*/ 145670 w 303676"/>
                <a:gd name="connsiteY10" fmla="*/ 2723 h 146920"/>
                <a:gd name="connsiteX11" fmla="*/ 158006 w 303676"/>
                <a:gd name="connsiteY11" fmla="*/ 2723 h 146920"/>
                <a:gd name="connsiteX12" fmla="*/ 266196 w 303676"/>
                <a:gd name="connsiteY12" fmla="*/ 120415 h 146920"/>
                <a:gd name="connsiteX13" fmla="*/ 287034 w 303676"/>
                <a:gd name="connsiteY13" fmla="*/ 6890 h 146920"/>
                <a:gd name="connsiteX14" fmla="*/ 296786 w 303676"/>
                <a:gd name="connsiteY14" fmla="*/ 139 h 146920"/>
                <a:gd name="connsiteX15" fmla="*/ 303537 w 303676"/>
                <a:gd name="connsiteY15" fmla="*/ 9891 h 146920"/>
                <a:gd name="connsiteX16" fmla="*/ 279616 w 303676"/>
                <a:gd name="connsiteY16" fmla="*/ 140002 h 146920"/>
                <a:gd name="connsiteX17" fmla="*/ 273698 w 303676"/>
                <a:gd name="connsiteY17" fmla="*/ 146587 h 146920"/>
                <a:gd name="connsiteX18" fmla="*/ 271364 w 303676"/>
                <a:gd name="connsiteY18" fmla="*/ 146920 h 14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3676" h="146920">
                  <a:moveTo>
                    <a:pt x="271364" y="146920"/>
                  </a:moveTo>
                  <a:cubicBezTo>
                    <a:pt x="269030" y="146920"/>
                    <a:pt x="266779" y="146004"/>
                    <a:pt x="265196" y="144170"/>
                  </a:cubicBezTo>
                  <a:lnTo>
                    <a:pt x="151838" y="20810"/>
                  </a:lnTo>
                  <a:lnTo>
                    <a:pt x="38481" y="144170"/>
                  </a:lnTo>
                  <a:cubicBezTo>
                    <a:pt x="36313" y="146504"/>
                    <a:pt x="33063" y="147421"/>
                    <a:pt x="29979" y="146587"/>
                  </a:cubicBezTo>
                  <a:cubicBezTo>
                    <a:pt x="26895" y="145670"/>
                    <a:pt x="24644" y="143170"/>
                    <a:pt x="24061" y="140002"/>
                  </a:cubicBezTo>
                  <a:lnTo>
                    <a:pt x="139" y="9891"/>
                  </a:lnTo>
                  <a:cubicBezTo>
                    <a:pt x="-695" y="5307"/>
                    <a:pt x="2306" y="972"/>
                    <a:pt x="6890" y="139"/>
                  </a:cubicBezTo>
                  <a:cubicBezTo>
                    <a:pt x="11391" y="-695"/>
                    <a:pt x="15809" y="2306"/>
                    <a:pt x="16642" y="6890"/>
                  </a:cubicBezTo>
                  <a:lnTo>
                    <a:pt x="37480" y="120415"/>
                  </a:lnTo>
                  <a:lnTo>
                    <a:pt x="145670" y="2723"/>
                  </a:lnTo>
                  <a:cubicBezTo>
                    <a:pt x="148838" y="-778"/>
                    <a:pt x="154839" y="-778"/>
                    <a:pt x="158006" y="2723"/>
                  </a:cubicBezTo>
                  <a:lnTo>
                    <a:pt x="266196" y="120415"/>
                  </a:lnTo>
                  <a:lnTo>
                    <a:pt x="287034" y="6890"/>
                  </a:lnTo>
                  <a:cubicBezTo>
                    <a:pt x="287867" y="2306"/>
                    <a:pt x="292202" y="-695"/>
                    <a:pt x="296786" y="139"/>
                  </a:cubicBezTo>
                  <a:cubicBezTo>
                    <a:pt x="301370" y="972"/>
                    <a:pt x="304371" y="5390"/>
                    <a:pt x="303537" y="9891"/>
                  </a:cubicBezTo>
                  <a:lnTo>
                    <a:pt x="279616" y="140002"/>
                  </a:lnTo>
                  <a:cubicBezTo>
                    <a:pt x="279032" y="143170"/>
                    <a:pt x="276782" y="145670"/>
                    <a:pt x="273698" y="146587"/>
                  </a:cubicBezTo>
                  <a:cubicBezTo>
                    <a:pt x="272864" y="146837"/>
                    <a:pt x="272114" y="146920"/>
                    <a:pt x="271364" y="146920"/>
                  </a:cubicBezTo>
                  <a:close/>
                </a:path>
              </a:pathLst>
            </a:custGeom>
            <a:grpFill/>
            <a:ln w="8334" cap="flat">
              <a:noFill/>
              <a:prstDash val="solid"/>
              <a:miter/>
            </a:ln>
          </p:spPr>
          <p:txBody>
            <a:bodyPr rtlCol="0" anchor="ctr"/>
            <a:lstStyle/>
            <a:p>
              <a:endParaRPr lang="en-US"/>
            </a:p>
          </p:txBody>
        </p:sp>
        <p:sp>
          <p:nvSpPr>
            <p:cNvPr id="2130" name="Forma libre: forma 2129">
              <a:extLst>
                <a:ext uri="{FF2B5EF4-FFF2-40B4-BE49-F238E27FC236}">
                  <a16:creationId xmlns:a16="http://schemas.microsoft.com/office/drawing/2014/main" id="{EBF27A52-BF38-446E-8593-85E9DAD0FC44}"/>
                </a:ext>
              </a:extLst>
            </p:cNvPr>
            <p:cNvSpPr/>
            <p:nvPr/>
          </p:nvSpPr>
          <p:spPr>
            <a:xfrm>
              <a:off x="8202227" y="3068379"/>
              <a:ext cx="494973" cy="419673"/>
            </a:xfrm>
            <a:custGeom>
              <a:avLst/>
              <a:gdLst>
                <a:gd name="connsiteX0" fmla="*/ 247528 w 494973"/>
                <a:gd name="connsiteY0" fmla="*/ 419674 h 419673"/>
                <a:gd name="connsiteX1" fmla="*/ 241194 w 494973"/>
                <a:gd name="connsiteY1" fmla="*/ 416840 h 419673"/>
                <a:gd name="connsiteX2" fmla="*/ 2059 w 494973"/>
                <a:gd name="connsiteY2" fmla="*/ 144031 h 419673"/>
                <a:gd name="connsiteX3" fmla="*/ 1642 w 494973"/>
                <a:gd name="connsiteY3" fmla="*/ 133529 h 419673"/>
                <a:gd name="connsiteX4" fmla="*/ 97246 w 494973"/>
                <a:gd name="connsiteY4" fmla="*/ 3417 h 419673"/>
                <a:gd name="connsiteX5" fmla="*/ 103998 w 494973"/>
                <a:gd name="connsiteY5" fmla="*/ 0 h 419673"/>
                <a:gd name="connsiteX6" fmla="*/ 390892 w 494973"/>
                <a:gd name="connsiteY6" fmla="*/ 0 h 419673"/>
                <a:gd name="connsiteX7" fmla="*/ 397644 w 494973"/>
                <a:gd name="connsiteY7" fmla="*/ 3417 h 419673"/>
                <a:gd name="connsiteX8" fmla="*/ 493331 w 494973"/>
                <a:gd name="connsiteY8" fmla="*/ 133529 h 419673"/>
                <a:gd name="connsiteX9" fmla="*/ 492914 w 494973"/>
                <a:gd name="connsiteY9" fmla="*/ 144031 h 419673"/>
                <a:gd name="connsiteX10" fmla="*/ 253780 w 494973"/>
                <a:gd name="connsiteY10" fmla="*/ 416840 h 419673"/>
                <a:gd name="connsiteX11" fmla="*/ 247528 w 494973"/>
                <a:gd name="connsiteY11" fmla="*/ 419674 h 419673"/>
                <a:gd name="connsiteX12" fmla="*/ 19229 w 494973"/>
                <a:gd name="connsiteY12" fmla="*/ 138030 h 419673"/>
                <a:gd name="connsiteX13" fmla="*/ 247612 w 494973"/>
                <a:gd name="connsiteY13" fmla="*/ 398586 h 419673"/>
                <a:gd name="connsiteX14" fmla="*/ 475994 w 494973"/>
                <a:gd name="connsiteY14" fmla="*/ 138030 h 419673"/>
                <a:gd name="connsiteX15" fmla="*/ 386892 w 494973"/>
                <a:gd name="connsiteY15" fmla="*/ 16837 h 419673"/>
                <a:gd name="connsiteX16" fmla="*/ 108415 w 494973"/>
                <a:gd name="connsiteY16" fmla="*/ 16837 h 419673"/>
                <a:gd name="connsiteX17" fmla="*/ 19229 w 494973"/>
                <a:gd name="connsiteY17" fmla="*/ 138030 h 41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4973" h="419673">
                  <a:moveTo>
                    <a:pt x="247528" y="419674"/>
                  </a:moveTo>
                  <a:cubicBezTo>
                    <a:pt x="245111" y="419674"/>
                    <a:pt x="242777" y="418673"/>
                    <a:pt x="241194" y="416840"/>
                  </a:cubicBezTo>
                  <a:lnTo>
                    <a:pt x="2059" y="144031"/>
                  </a:lnTo>
                  <a:cubicBezTo>
                    <a:pt x="-525" y="141114"/>
                    <a:pt x="-692" y="136696"/>
                    <a:pt x="1642" y="133529"/>
                  </a:cubicBezTo>
                  <a:lnTo>
                    <a:pt x="97246" y="3417"/>
                  </a:lnTo>
                  <a:cubicBezTo>
                    <a:pt x="98830" y="1250"/>
                    <a:pt x="101330" y="0"/>
                    <a:pt x="103998" y="0"/>
                  </a:cubicBezTo>
                  <a:lnTo>
                    <a:pt x="390892" y="0"/>
                  </a:lnTo>
                  <a:cubicBezTo>
                    <a:pt x="393560" y="0"/>
                    <a:pt x="396060" y="1250"/>
                    <a:pt x="397644" y="3417"/>
                  </a:cubicBezTo>
                  <a:lnTo>
                    <a:pt x="493331" y="133529"/>
                  </a:lnTo>
                  <a:cubicBezTo>
                    <a:pt x="495665" y="136696"/>
                    <a:pt x="495498" y="141030"/>
                    <a:pt x="492914" y="144031"/>
                  </a:cubicBezTo>
                  <a:lnTo>
                    <a:pt x="253780" y="416840"/>
                  </a:lnTo>
                  <a:cubicBezTo>
                    <a:pt x="252280" y="418590"/>
                    <a:pt x="249946" y="419674"/>
                    <a:pt x="247528" y="419674"/>
                  </a:cubicBezTo>
                  <a:close/>
                  <a:moveTo>
                    <a:pt x="19229" y="138030"/>
                  </a:moveTo>
                  <a:lnTo>
                    <a:pt x="247612" y="398586"/>
                  </a:lnTo>
                  <a:lnTo>
                    <a:pt x="475994" y="138030"/>
                  </a:lnTo>
                  <a:lnTo>
                    <a:pt x="386892" y="16837"/>
                  </a:lnTo>
                  <a:lnTo>
                    <a:pt x="108415" y="16837"/>
                  </a:lnTo>
                  <a:lnTo>
                    <a:pt x="19229" y="138030"/>
                  </a:lnTo>
                  <a:close/>
                </a:path>
              </a:pathLst>
            </a:custGeom>
            <a:grpFill/>
            <a:ln w="8334" cap="flat">
              <a:noFill/>
              <a:prstDash val="solid"/>
              <a:miter/>
            </a:ln>
          </p:spPr>
          <p:txBody>
            <a:bodyPr rtlCol="0" anchor="ctr"/>
            <a:lstStyle/>
            <a:p>
              <a:endParaRPr lang="en-US"/>
            </a:p>
          </p:txBody>
        </p:sp>
        <p:sp>
          <p:nvSpPr>
            <p:cNvPr id="2131" name="Forma libre: forma 2130">
              <a:extLst>
                <a:ext uri="{FF2B5EF4-FFF2-40B4-BE49-F238E27FC236}">
                  <a16:creationId xmlns:a16="http://schemas.microsoft.com/office/drawing/2014/main" id="{365BD956-952C-4537-8A53-F9D8E7A9C69B}"/>
                </a:ext>
              </a:extLst>
            </p:cNvPr>
            <p:cNvSpPr/>
            <p:nvPr/>
          </p:nvSpPr>
          <p:spPr>
            <a:xfrm>
              <a:off x="8202202" y="3198407"/>
              <a:ext cx="495106" cy="16836"/>
            </a:xfrm>
            <a:custGeom>
              <a:avLst/>
              <a:gdLst>
                <a:gd name="connsiteX0" fmla="*/ 486688 w 495106"/>
                <a:gd name="connsiteY0" fmla="*/ 16837 h 16836"/>
                <a:gd name="connsiteX1" fmla="*/ 8419 w 495106"/>
                <a:gd name="connsiteY1" fmla="*/ 16837 h 16836"/>
                <a:gd name="connsiteX2" fmla="*/ 0 w 495106"/>
                <a:gd name="connsiteY2" fmla="*/ 8418 h 16836"/>
                <a:gd name="connsiteX3" fmla="*/ 8419 w 495106"/>
                <a:gd name="connsiteY3" fmla="*/ 0 h 16836"/>
                <a:gd name="connsiteX4" fmla="*/ 486688 w 495106"/>
                <a:gd name="connsiteY4" fmla="*/ 0 h 16836"/>
                <a:gd name="connsiteX5" fmla="*/ 495106 w 495106"/>
                <a:gd name="connsiteY5" fmla="*/ 8418 h 16836"/>
                <a:gd name="connsiteX6" fmla="*/ 486688 w 495106"/>
                <a:gd name="connsiteY6" fmla="*/ 16837 h 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06" h="16836">
                  <a:moveTo>
                    <a:pt x="486688" y="16837"/>
                  </a:moveTo>
                  <a:lnTo>
                    <a:pt x="8419" y="16837"/>
                  </a:lnTo>
                  <a:cubicBezTo>
                    <a:pt x="3751" y="16837"/>
                    <a:pt x="0" y="13086"/>
                    <a:pt x="0" y="8418"/>
                  </a:cubicBezTo>
                  <a:cubicBezTo>
                    <a:pt x="0" y="3751"/>
                    <a:pt x="3751" y="0"/>
                    <a:pt x="8419" y="0"/>
                  </a:cubicBezTo>
                  <a:lnTo>
                    <a:pt x="486688" y="0"/>
                  </a:lnTo>
                  <a:cubicBezTo>
                    <a:pt x="491356" y="0"/>
                    <a:pt x="495106" y="3751"/>
                    <a:pt x="495106" y="8418"/>
                  </a:cubicBezTo>
                  <a:cubicBezTo>
                    <a:pt x="495106" y="13086"/>
                    <a:pt x="491356" y="16837"/>
                    <a:pt x="486688" y="16837"/>
                  </a:cubicBezTo>
                  <a:close/>
                </a:path>
              </a:pathLst>
            </a:custGeom>
            <a:grpFill/>
            <a:ln w="8334" cap="flat">
              <a:noFill/>
              <a:prstDash val="solid"/>
              <a:miter/>
            </a:ln>
          </p:spPr>
          <p:txBody>
            <a:bodyPr rtlCol="0" anchor="ctr"/>
            <a:lstStyle/>
            <a:p>
              <a:endParaRPr lang="en-US"/>
            </a:p>
          </p:txBody>
        </p:sp>
      </p:grpSp>
      <p:grpSp>
        <p:nvGrpSpPr>
          <p:cNvPr id="2132" name="Gráfico 5">
            <a:extLst>
              <a:ext uri="{FF2B5EF4-FFF2-40B4-BE49-F238E27FC236}">
                <a16:creationId xmlns:a16="http://schemas.microsoft.com/office/drawing/2014/main" id="{A6F5D6FE-B6CE-4900-BA12-70DCC4482D88}"/>
              </a:ext>
            </a:extLst>
          </p:cNvPr>
          <p:cNvGrpSpPr/>
          <p:nvPr/>
        </p:nvGrpSpPr>
        <p:grpSpPr>
          <a:xfrm>
            <a:off x="6248033" y="4987707"/>
            <a:ext cx="408171" cy="506608"/>
            <a:chOff x="6248033" y="4987707"/>
            <a:chExt cx="408171" cy="506608"/>
          </a:xfrm>
          <a:solidFill>
            <a:srgbClr val="000000"/>
          </a:solidFill>
        </p:grpSpPr>
        <p:sp>
          <p:nvSpPr>
            <p:cNvPr id="2133" name="Forma libre: forma 2132">
              <a:extLst>
                <a:ext uri="{FF2B5EF4-FFF2-40B4-BE49-F238E27FC236}">
                  <a16:creationId xmlns:a16="http://schemas.microsoft.com/office/drawing/2014/main" id="{9A9B525B-1F45-458A-99AD-6AACB1FB8C1D}"/>
                </a:ext>
              </a:extLst>
            </p:cNvPr>
            <p:cNvSpPr/>
            <p:nvPr/>
          </p:nvSpPr>
          <p:spPr>
            <a:xfrm>
              <a:off x="6248033" y="4987707"/>
              <a:ext cx="408171" cy="506608"/>
            </a:xfrm>
            <a:custGeom>
              <a:avLst/>
              <a:gdLst>
                <a:gd name="connsiteX0" fmla="*/ 355993 w 408171"/>
                <a:gd name="connsiteY0" fmla="*/ 506609 h 506608"/>
                <a:gd name="connsiteX1" fmla="*/ 52261 w 408171"/>
                <a:gd name="connsiteY1" fmla="*/ 506609 h 506608"/>
                <a:gd name="connsiteX2" fmla="*/ 0 w 408171"/>
                <a:gd name="connsiteY2" fmla="*/ 454848 h 506608"/>
                <a:gd name="connsiteX3" fmla="*/ 0 w 408171"/>
                <a:gd name="connsiteY3" fmla="*/ 51761 h 506608"/>
                <a:gd name="connsiteX4" fmla="*/ 52261 w 408171"/>
                <a:gd name="connsiteY4" fmla="*/ 0 h 506608"/>
                <a:gd name="connsiteX5" fmla="*/ 355910 w 408171"/>
                <a:gd name="connsiteY5" fmla="*/ 0 h 506608"/>
                <a:gd name="connsiteX6" fmla="*/ 408171 w 408171"/>
                <a:gd name="connsiteY6" fmla="*/ 51761 h 506608"/>
                <a:gd name="connsiteX7" fmla="*/ 408171 w 408171"/>
                <a:gd name="connsiteY7" fmla="*/ 454848 h 506608"/>
                <a:gd name="connsiteX8" fmla="*/ 355993 w 408171"/>
                <a:gd name="connsiteY8" fmla="*/ 506609 h 506608"/>
                <a:gd name="connsiteX9" fmla="*/ 52261 w 408171"/>
                <a:gd name="connsiteY9" fmla="*/ 16837 h 506608"/>
                <a:gd name="connsiteX10" fmla="*/ 16754 w 408171"/>
                <a:gd name="connsiteY10" fmla="*/ 51761 h 506608"/>
                <a:gd name="connsiteX11" fmla="*/ 16754 w 408171"/>
                <a:gd name="connsiteY11" fmla="*/ 454848 h 506608"/>
                <a:gd name="connsiteX12" fmla="*/ 52261 w 408171"/>
                <a:gd name="connsiteY12" fmla="*/ 489772 h 506608"/>
                <a:gd name="connsiteX13" fmla="*/ 355910 w 408171"/>
                <a:gd name="connsiteY13" fmla="*/ 489772 h 506608"/>
                <a:gd name="connsiteX14" fmla="*/ 391417 w 408171"/>
                <a:gd name="connsiteY14" fmla="*/ 454848 h 506608"/>
                <a:gd name="connsiteX15" fmla="*/ 391417 w 408171"/>
                <a:gd name="connsiteY15" fmla="*/ 51761 h 506608"/>
                <a:gd name="connsiteX16" fmla="*/ 355910 w 408171"/>
                <a:gd name="connsiteY16" fmla="*/ 16837 h 506608"/>
                <a:gd name="connsiteX17" fmla="*/ 52261 w 408171"/>
                <a:gd name="connsiteY17" fmla="*/ 16837 h 50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8171" h="506608">
                  <a:moveTo>
                    <a:pt x="355993" y="506609"/>
                  </a:moveTo>
                  <a:lnTo>
                    <a:pt x="52261" y="506609"/>
                  </a:lnTo>
                  <a:cubicBezTo>
                    <a:pt x="23422" y="506609"/>
                    <a:pt x="0" y="483437"/>
                    <a:pt x="0" y="454848"/>
                  </a:cubicBezTo>
                  <a:lnTo>
                    <a:pt x="0" y="51761"/>
                  </a:lnTo>
                  <a:cubicBezTo>
                    <a:pt x="0" y="23255"/>
                    <a:pt x="23422" y="0"/>
                    <a:pt x="52261" y="0"/>
                  </a:cubicBezTo>
                  <a:lnTo>
                    <a:pt x="355910" y="0"/>
                  </a:lnTo>
                  <a:cubicBezTo>
                    <a:pt x="384749" y="0"/>
                    <a:pt x="408171" y="23172"/>
                    <a:pt x="408171" y="51761"/>
                  </a:cubicBezTo>
                  <a:lnTo>
                    <a:pt x="408171" y="454848"/>
                  </a:lnTo>
                  <a:cubicBezTo>
                    <a:pt x="408254" y="483354"/>
                    <a:pt x="384833" y="506609"/>
                    <a:pt x="355993" y="506609"/>
                  </a:cubicBezTo>
                  <a:close/>
                  <a:moveTo>
                    <a:pt x="52261" y="16837"/>
                  </a:moveTo>
                  <a:cubicBezTo>
                    <a:pt x="32674" y="16837"/>
                    <a:pt x="16754" y="32507"/>
                    <a:pt x="16754" y="51761"/>
                  </a:cubicBezTo>
                  <a:lnTo>
                    <a:pt x="16754" y="454848"/>
                  </a:lnTo>
                  <a:cubicBezTo>
                    <a:pt x="16754" y="474102"/>
                    <a:pt x="32674" y="489772"/>
                    <a:pt x="52261" y="489772"/>
                  </a:cubicBezTo>
                  <a:lnTo>
                    <a:pt x="355910" y="489772"/>
                  </a:lnTo>
                  <a:cubicBezTo>
                    <a:pt x="375497" y="489772"/>
                    <a:pt x="391417" y="474102"/>
                    <a:pt x="391417" y="454848"/>
                  </a:cubicBezTo>
                  <a:lnTo>
                    <a:pt x="391417" y="51761"/>
                  </a:lnTo>
                  <a:cubicBezTo>
                    <a:pt x="391417" y="32507"/>
                    <a:pt x="375497" y="16837"/>
                    <a:pt x="355910" y="16837"/>
                  </a:cubicBezTo>
                  <a:lnTo>
                    <a:pt x="52261" y="16837"/>
                  </a:lnTo>
                  <a:close/>
                </a:path>
              </a:pathLst>
            </a:custGeom>
            <a:grpFill/>
            <a:ln w="8334" cap="flat">
              <a:noFill/>
              <a:prstDash val="solid"/>
              <a:miter/>
            </a:ln>
          </p:spPr>
          <p:txBody>
            <a:bodyPr rtlCol="0" anchor="ctr"/>
            <a:lstStyle/>
            <a:p>
              <a:endParaRPr lang="en-US"/>
            </a:p>
          </p:txBody>
        </p:sp>
        <p:sp>
          <p:nvSpPr>
            <p:cNvPr id="2134" name="Forma libre: forma 2133">
              <a:extLst>
                <a:ext uri="{FF2B5EF4-FFF2-40B4-BE49-F238E27FC236}">
                  <a16:creationId xmlns:a16="http://schemas.microsoft.com/office/drawing/2014/main" id="{59159EBE-429D-4311-AA0E-28C26330345F}"/>
                </a:ext>
              </a:extLst>
            </p:cNvPr>
            <p:cNvSpPr/>
            <p:nvPr/>
          </p:nvSpPr>
          <p:spPr>
            <a:xfrm>
              <a:off x="6286041" y="5028133"/>
              <a:ext cx="332237" cy="96103"/>
            </a:xfrm>
            <a:custGeom>
              <a:avLst/>
              <a:gdLst>
                <a:gd name="connsiteX0" fmla="*/ 308733 w 332237"/>
                <a:gd name="connsiteY0" fmla="*/ 96104 h 96103"/>
                <a:gd name="connsiteX1" fmla="*/ 23505 w 332237"/>
                <a:gd name="connsiteY1" fmla="*/ 96104 h 96103"/>
                <a:gd name="connsiteX2" fmla="*/ 0 w 332237"/>
                <a:gd name="connsiteY2" fmla="*/ 72599 h 96103"/>
                <a:gd name="connsiteX3" fmla="*/ 0 w 332237"/>
                <a:gd name="connsiteY3" fmla="*/ 23505 h 96103"/>
                <a:gd name="connsiteX4" fmla="*/ 23505 w 332237"/>
                <a:gd name="connsiteY4" fmla="*/ 0 h 96103"/>
                <a:gd name="connsiteX5" fmla="*/ 308733 w 332237"/>
                <a:gd name="connsiteY5" fmla="*/ 0 h 96103"/>
                <a:gd name="connsiteX6" fmla="*/ 332238 w 332237"/>
                <a:gd name="connsiteY6" fmla="*/ 23505 h 96103"/>
                <a:gd name="connsiteX7" fmla="*/ 332238 w 332237"/>
                <a:gd name="connsiteY7" fmla="*/ 72599 h 96103"/>
                <a:gd name="connsiteX8" fmla="*/ 308733 w 332237"/>
                <a:gd name="connsiteY8" fmla="*/ 96104 h 96103"/>
                <a:gd name="connsiteX9" fmla="*/ 23505 w 332237"/>
                <a:gd name="connsiteY9" fmla="*/ 16754 h 96103"/>
                <a:gd name="connsiteX10" fmla="*/ 16754 w 332237"/>
                <a:gd name="connsiteY10" fmla="*/ 23505 h 96103"/>
                <a:gd name="connsiteX11" fmla="*/ 16754 w 332237"/>
                <a:gd name="connsiteY11" fmla="*/ 72599 h 96103"/>
                <a:gd name="connsiteX12" fmla="*/ 23505 w 332237"/>
                <a:gd name="connsiteY12" fmla="*/ 79351 h 96103"/>
                <a:gd name="connsiteX13" fmla="*/ 308733 w 332237"/>
                <a:gd name="connsiteY13" fmla="*/ 79351 h 96103"/>
                <a:gd name="connsiteX14" fmla="*/ 315484 w 332237"/>
                <a:gd name="connsiteY14" fmla="*/ 72599 h 96103"/>
                <a:gd name="connsiteX15" fmla="*/ 315484 w 332237"/>
                <a:gd name="connsiteY15" fmla="*/ 23505 h 96103"/>
                <a:gd name="connsiteX16" fmla="*/ 308733 w 332237"/>
                <a:gd name="connsiteY16" fmla="*/ 16754 h 96103"/>
                <a:gd name="connsiteX17" fmla="*/ 23505 w 332237"/>
                <a:gd name="connsiteY17" fmla="*/ 16754 h 9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37" h="96103">
                  <a:moveTo>
                    <a:pt x="308733" y="96104"/>
                  </a:moveTo>
                  <a:lnTo>
                    <a:pt x="23505" y="96104"/>
                  </a:lnTo>
                  <a:cubicBezTo>
                    <a:pt x="10586" y="96104"/>
                    <a:pt x="0" y="85518"/>
                    <a:pt x="0" y="72599"/>
                  </a:cubicBezTo>
                  <a:lnTo>
                    <a:pt x="0" y="23505"/>
                  </a:lnTo>
                  <a:cubicBezTo>
                    <a:pt x="0" y="10586"/>
                    <a:pt x="10502" y="0"/>
                    <a:pt x="23505" y="0"/>
                  </a:cubicBezTo>
                  <a:lnTo>
                    <a:pt x="308733" y="0"/>
                  </a:lnTo>
                  <a:cubicBezTo>
                    <a:pt x="321652" y="0"/>
                    <a:pt x="332238" y="10586"/>
                    <a:pt x="332238" y="23505"/>
                  </a:cubicBezTo>
                  <a:lnTo>
                    <a:pt x="332238" y="72599"/>
                  </a:lnTo>
                  <a:cubicBezTo>
                    <a:pt x="332238" y="85518"/>
                    <a:pt x="321736" y="96104"/>
                    <a:pt x="308733" y="96104"/>
                  </a:cubicBezTo>
                  <a:close/>
                  <a:moveTo>
                    <a:pt x="23505" y="16754"/>
                  </a:moveTo>
                  <a:cubicBezTo>
                    <a:pt x="19838" y="16754"/>
                    <a:pt x="16754" y="19754"/>
                    <a:pt x="16754" y="23505"/>
                  </a:cubicBezTo>
                  <a:lnTo>
                    <a:pt x="16754" y="72599"/>
                  </a:lnTo>
                  <a:cubicBezTo>
                    <a:pt x="16754" y="76350"/>
                    <a:pt x="19754" y="79351"/>
                    <a:pt x="23505" y="79351"/>
                  </a:cubicBezTo>
                  <a:lnTo>
                    <a:pt x="308733" y="79351"/>
                  </a:lnTo>
                  <a:cubicBezTo>
                    <a:pt x="312400" y="79351"/>
                    <a:pt x="315484" y="76350"/>
                    <a:pt x="315484" y="72599"/>
                  </a:cubicBezTo>
                  <a:lnTo>
                    <a:pt x="315484" y="23505"/>
                  </a:lnTo>
                  <a:cubicBezTo>
                    <a:pt x="315484" y="19754"/>
                    <a:pt x="312484" y="16754"/>
                    <a:pt x="308733" y="16754"/>
                  </a:cubicBezTo>
                  <a:lnTo>
                    <a:pt x="23505" y="16754"/>
                  </a:lnTo>
                  <a:close/>
                </a:path>
              </a:pathLst>
            </a:custGeom>
            <a:grpFill/>
            <a:ln w="8334" cap="flat">
              <a:noFill/>
              <a:prstDash val="solid"/>
              <a:miter/>
            </a:ln>
          </p:spPr>
          <p:txBody>
            <a:bodyPr rtlCol="0" anchor="ctr"/>
            <a:lstStyle/>
            <a:p>
              <a:endParaRPr lang="en-US"/>
            </a:p>
          </p:txBody>
        </p:sp>
        <p:sp>
          <p:nvSpPr>
            <p:cNvPr id="2135" name="Forma libre: forma 2134">
              <a:extLst>
                <a:ext uri="{FF2B5EF4-FFF2-40B4-BE49-F238E27FC236}">
                  <a16:creationId xmlns:a16="http://schemas.microsoft.com/office/drawing/2014/main" id="{B271E5D7-474E-4649-B2B6-454F74EB0FD2}"/>
                </a:ext>
              </a:extLst>
            </p:cNvPr>
            <p:cNvSpPr/>
            <p:nvPr/>
          </p:nvSpPr>
          <p:spPr>
            <a:xfrm>
              <a:off x="6286041" y="5151243"/>
              <a:ext cx="72848" cy="60346"/>
            </a:xfrm>
            <a:custGeom>
              <a:avLst/>
              <a:gdLst>
                <a:gd name="connsiteX0" fmla="*/ 64430 w 72848"/>
                <a:gd name="connsiteY0" fmla="*/ 60346 h 60346"/>
                <a:gd name="connsiteX1" fmla="*/ 8418 w 72848"/>
                <a:gd name="connsiteY1" fmla="*/ 60346 h 60346"/>
                <a:gd name="connsiteX2" fmla="*/ 0 w 72848"/>
                <a:gd name="connsiteY2" fmla="*/ 51928 h 60346"/>
                <a:gd name="connsiteX3" fmla="*/ 0 w 72848"/>
                <a:gd name="connsiteY3" fmla="*/ 8418 h 60346"/>
                <a:gd name="connsiteX4" fmla="*/ 8418 w 72848"/>
                <a:gd name="connsiteY4" fmla="*/ 0 h 60346"/>
                <a:gd name="connsiteX5" fmla="*/ 64430 w 72848"/>
                <a:gd name="connsiteY5" fmla="*/ 0 h 60346"/>
                <a:gd name="connsiteX6" fmla="*/ 72849 w 72848"/>
                <a:gd name="connsiteY6" fmla="*/ 8418 h 60346"/>
                <a:gd name="connsiteX7" fmla="*/ 72849 w 72848"/>
                <a:gd name="connsiteY7" fmla="*/ 51928 h 60346"/>
                <a:gd name="connsiteX8" fmla="*/ 64430 w 72848"/>
                <a:gd name="connsiteY8" fmla="*/ 60346 h 60346"/>
                <a:gd name="connsiteX9" fmla="*/ 16754 w 72848"/>
                <a:gd name="connsiteY9" fmla="*/ 43593 h 60346"/>
                <a:gd name="connsiteX10" fmla="*/ 56012 w 72848"/>
                <a:gd name="connsiteY10" fmla="*/ 43593 h 60346"/>
                <a:gd name="connsiteX11" fmla="*/ 56012 w 72848"/>
                <a:gd name="connsiteY11" fmla="*/ 16837 h 60346"/>
                <a:gd name="connsiteX12" fmla="*/ 16754 w 72848"/>
                <a:gd name="connsiteY12" fmla="*/ 16837 h 60346"/>
                <a:gd name="connsiteX13" fmla="*/ 16754 w 72848"/>
                <a:gd name="connsiteY13" fmla="*/ 43593 h 6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0346">
                  <a:moveTo>
                    <a:pt x="64430" y="60346"/>
                  </a:moveTo>
                  <a:lnTo>
                    <a:pt x="8418" y="60346"/>
                  </a:lnTo>
                  <a:cubicBezTo>
                    <a:pt x="3751" y="60346"/>
                    <a:pt x="0" y="56595"/>
                    <a:pt x="0" y="51928"/>
                  </a:cubicBezTo>
                  <a:lnTo>
                    <a:pt x="0" y="8418"/>
                  </a:lnTo>
                  <a:cubicBezTo>
                    <a:pt x="0" y="3751"/>
                    <a:pt x="3751" y="0"/>
                    <a:pt x="8418" y="0"/>
                  </a:cubicBezTo>
                  <a:lnTo>
                    <a:pt x="64430" y="0"/>
                  </a:lnTo>
                  <a:cubicBezTo>
                    <a:pt x="69098" y="0"/>
                    <a:pt x="72849" y="3751"/>
                    <a:pt x="72849" y="8418"/>
                  </a:cubicBezTo>
                  <a:lnTo>
                    <a:pt x="72849" y="51928"/>
                  </a:lnTo>
                  <a:cubicBezTo>
                    <a:pt x="72849" y="56595"/>
                    <a:pt x="69098" y="60346"/>
                    <a:pt x="64430" y="60346"/>
                  </a:cubicBezTo>
                  <a:close/>
                  <a:moveTo>
                    <a:pt x="16754" y="43593"/>
                  </a:moveTo>
                  <a:lnTo>
                    <a:pt x="56012" y="43593"/>
                  </a:lnTo>
                  <a:lnTo>
                    <a:pt x="56012" y="16837"/>
                  </a:lnTo>
                  <a:lnTo>
                    <a:pt x="16754" y="16837"/>
                  </a:lnTo>
                  <a:lnTo>
                    <a:pt x="16754" y="43593"/>
                  </a:lnTo>
                  <a:close/>
                </a:path>
              </a:pathLst>
            </a:custGeom>
            <a:grpFill/>
            <a:ln w="8334" cap="flat">
              <a:noFill/>
              <a:prstDash val="solid"/>
              <a:miter/>
            </a:ln>
          </p:spPr>
          <p:txBody>
            <a:bodyPr rtlCol="0" anchor="ctr"/>
            <a:lstStyle/>
            <a:p>
              <a:endParaRPr lang="en-US"/>
            </a:p>
          </p:txBody>
        </p:sp>
        <p:sp>
          <p:nvSpPr>
            <p:cNvPr id="2136" name="Forma libre: forma 2135">
              <a:extLst>
                <a:ext uri="{FF2B5EF4-FFF2-40B4-BE49-F238E27FC236}">
                  <a16:creationId xmlns:a16="http://schemas.microsoft.com/office/drawing/2014/main" id="{A4CA2E43-F9B9-4334-A613-277E373F2C30}"/>
                </a:ext>
              </a:extLst>
            </p:cNvPr>
            <p:cNvSpPr/>
            <p:nvPr/>
          </p:nvSpPr>
          <p:spPr>
            <a:xfrm>
              <a:off x="6372476" y="5151243"/>
              <a:ext cx="72848" cy="60346"/>
            </a:xfrm>
            <a:custGeom>
              <a:avLst/>
              <a:gdLst>
                <a:gd name="connsiteX0" fmla="*/ 64431 w 72848"/>
                <a:gd name="connsiteY0" fmla="*/ 60346 h 60346"/>
                <a:gd name="connsiteX1" fmla="*/ 8418 w 72848"/>
                <a:gd name="connsiteY1" fmla="*/ 60346 h 60346"/>
                <a:gd name="connsiteX2" fmla="*/ 0 w 72848"/>
                <a:gd name="connsiteY2" fmla="*/ 51928 h 60346"/>
                <a:gd name="connsiteX3" fmla="*/ 0 w 72848"/>
                <a:gd name="connsiteY3" fmla="*/ 8418 h 60346"/>
                <a:gd name="connsiteX4" fmla="*/ 8418 w 72848"/>
                <a:gd name="connsiteY4" fmla="*/ 0 h 60346"/>
                <a:gd name="connsiteX5" fmla="*/ 64431 w 72848"/>
                <a:gd name="connsiteY5" fmla="*/ 0 h 60346"/>
                <a:gd name="connsiteX6" fmla="*/ 72849 w 72848"/>
                <a:gd name="connsiteY6" fmla="*/ 8418 h 60346"/>
                <a:gd name="connsiteX7" fmla="*/ 72849 w 72848"/>
                <a:gd name="connsiteY7" fmla="*/ 51928 h 60346"/>
                <a:gd name="connsiteX8" fmla="*/ 64431 w 72848"/>
                <a:gd name="connsiteY8" fmla="*/ 60346 h 60346"/>
                <a:gd name="connsiteX9" fmla="*/ 16837 w 72848"/>
                <a:gd name="connsiteY9" fmla="*/ 43593 h 60346"/>
                <a:gd name="connsiteX10" fmla="*/ 56095 w 72848"/>
                <a:gd name="connsiteY10" fmla="*/ 43593 h 60346"/>
                <a:gd name="connsiteX11" fmla="*/ 56095 w 72848"/>
                <a:gd name="connsiteY11" fmla="*/ 16837 h 60346"/>
                <a:gd name="connsiteX12" fmla="*/ 16837 w 72848"/>
                <a:gd name="connsiteY12" fmla="*/ 16837 h 60346"/>
                <a:gd name="connsiteX13" fmla="*/ 16837 w 72848"/>
                <a:gd name="connsiteY13" fmla="*/ 43593 h 6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0346">
                  <a:moveTo>
                    <a:pt x="64431" y="60346"/>
                  </a:moveTo>
                  <a:lnTo>
                    <a:pt x="8418" y="60346"/>
                  </a:lnTo>
                  <a:cubicBezTo>
                    <a:pt x="3751" y="60346"/>
                    <a:pt x="0" y="56595"/>
                    <a:pt x="0" y="51928"/>
                  </a:cubicBezTo>
                  <a:lnTo>
                    <a:pt x="0" y="8418"/>
                  </a:lnTo>
                  <a:cubicBezTo>
                    <a:pt x="0" y="3751"/>
                    <a:pt x="3751" y="0"/>
                    <a:pt x="8418" y="0"/>
                  </a:cubicBezTo>
                  <a:lnTo>
                    <a:pt x="64431" y="0"/>
                  </a:lnTo>
                  <a:cubicBezTo>
                    <a:pt x="69098" y="0"/>
                    <a:pt x="72849" y="3751"/>
                    <a:pt x="72849" y="8418"/>
                  </a:cubicBezTo>
                  <a:lnTo>
                    <a:pt x="72849" y="51928"/>
                  </a:lnTo>
                  <a:cubicBezTo>
                    <a:pt x="72849" y="56595"/>
                    <a:pt x="69098" y="60346"/>
                    <a:pt x="64431" y="60346"/>
                  </a:cubicBezTo>
                  <a:close/>
                  <a:moveTo>
                    <a:pt x="16837" y="43593"/>
                  </a:moveTo>
                  <a:lnTo>
                    <a:pt x="56095" y="43593"/>
                  </a:lnTo>
                  <a:lnTo>
                    <a:pt x="56095" y="16837"/>
                  </a:lnTo>
                  <a:lnTo>
                    <a:pt x="16837" y="16837"/>
                  </a:lnTo>
                  <a:lnTo>
                    <a:pt x="16837" y="43593"/>
                  </a:lnTo>
                  <a:close/>
                </a:path>
              </a:pathLst>
            </a:custGeom>
            <a:grpFill/>
            <a:ln w="8334" cap="flat">
              <a:noFill/>
              <a:prstDash val="solid"/>
              <a:miter/>
            </a:ln>
          </p:spPr>
          <p:txBody>
            <a:bodyPr rtlCol="0" anchor="ctr"/>
            <a:lstStyle/>
            <a:p>
              <a:endParaRPr lang="en-US"/>
            </a:p>
          </p:txBody>
        </p:sp>
        <p:sp>
          <p:nvSpPr>
            <p:cNvPr id="2137" name="Forma libre: forma 2136">
              <a:extLst>
                <a:ext uri="{FF2B5EF4-FFF2-40B4-BE49-F238E27FC236}">
                  <a16:creationId xmlns:a16="http://schemas.microsoft.com/office/drawing/2014/main" id="{6829A77D-5358-4717-BEC8-B9EBA9CC5B8C}"/>
                </a:ext>
              </a:extLst>
            </p:cNvPr>
            <p:cNvSpPr/>
            <p:nvPr/>
          </p:nvSpPr>
          <p:spPr>
            <a:xfrm>
              <a:off x="6458995" y="5151243"/>
              <a:ext cx="72848" cy="60346"/>
            </a:xfrm>
            <a:custGeom>
              <a:avLst/>
              <a:gdLst>
                <a:gd name="connsiteX0" fmla="*/ 64431 w 72848"/>
                <a:gd name="connsiteY0" fmla="*/ 60346 h 60346"/>
                <a:gd name="connsiteX1" fmla="*/ 8418 w 72848"/>
                <a:gd name="connsiteY1" fmla="*/ 60346 h 60346"/>
                <a:gd name="connsiteX2" fmla="*/ 0 w 72848"/>
                <a:gd name="connsiteY2" fmla="*/ 51928 h 60346"/>
                <a:gd name="connsiteX3" fmla="*/ 0 w 72848"/>
                <a:gd name="connsiteY3" fmla="*/ 8418 h 60346"/>
                <a:gd name="connsiteX4" fmla="*/ 8418 w 72848"/>
                <a:gd name="connsiteY4" fmla="*/ 0 h 60346"/>
                <a:gd name="connsiteX5" fmla="*/ 64431 w 72848"/>
                <a:gd name="connsiteY5" fmla="*/ 0 h 60346"/>
                <a:gd name="connsiteX6" fmla="*/ 72849 w 72848"/>
                <a:gd name="connsiteY6" fmla="*/ 8418 h 60346"/>
                <a:gd name="connsiteX7" fmla="*/ 72849 w 72848"/>
                <a:gd name="connsiteY7" fmla="*/ 51928 h 60346"/>
                <a:gd name="connsiteX8" fmla="*/ 64431 w 72848"/>
                <a:gd name="connsiteY8" fmla="*/ 60346 h 60346"/>
                <a:gd name="connsiteX9" fmla="*/ 16754 w 72848"/>
                <a:gd name="connsiteY9" fmla="*/ 43593 h 60346"/>
                <a:gd name="connsiteX10" fmla="*/ 56012 w 72848"/>
                <a:gd name="connsiteY10" fmla="*/ 43593 h 60346"/>
                <a:gd name="connsiteX11" fmla="*/ 56012 w 72848"/>
                <a:gd name="connsiteY11" fmla="*/ 16837 h 60346"/>
                <a:gd name="connsiteX12" fmla="*/ 16754 w 72848"/>
                <a:gd name="connsiteY12" fmla="*/ 16837 h 60346"/>
                <a:gd name="connsiteX13" fmla="*/ 16754 w 72848"/>
                <a:gd name="connsiteY13" fmla="*/ 43593 h 6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0346">
                  <a:moveTo>
                    <a:pt x="64431" y="60346"/>
                  </a:moveTo>
                  <a:lnTo>
                    <a:pt x="8418" y="60346"/>
                  </a:lnTo>
                  <a:cubicBezTo>
                    <a:pt x="3751" y="60346"/>
                    <a:pt x="0" y="56595"/>
                    <a:pt x="0" y="51928"/>
                  </a:cubicBezTo>
                  <a:lnTo>
                    <a:pt x="0" y="8418"/>
                  </a:lnTo>
                  <a:cubicBezTo>
                    <a:pt x="0" y="3751"/>
                    <a:pt x="3751" y="0"/>
                    <a:pt x="8418" y="0"/>
                  </a:cubicBezTo>
                  <a:lnTo>
                    <a:pt x="64431" y="0"/>
                  </a:lnTo>
                  <a:cubicBezTo>
                    <a:pt x="69098" y="0"/>
                    <a:pt x="72849" y="3751"/>
                    <a:pt x="72849" y="8418"/>
                  </a:cubicBezTo>
                  <a:lnTo>
                    <a:pt x="72849" y="51928"/>
                  </a:lnTo>
                  <a:cubicBezTo>
                    <a:pt x="72849" y="56595"/>
                    <a:pt x="69098" y="60346"/>
                    <a:pt x="64431" y="60346"/>
                  </a:cubicBezTo>
                  <a:close/>
                  <a:moveTo>
                    <a:pt x="16754" y="43593"/>
                  </a:moveTo>
                  <a:lnTo>
                    <a:pt x="56012" y="43593"/>
                  </a:lnTo>
                  <a:lnTo>
                    <a:pt x="56012" y="16837"/>
                  </a:lnTo>
                  <a:lnTo>
                    <a:pt x="16754" y="16837"/>
                  </a:lnTo>
                  <a:lnTo>
                    <a:pt x="16754" y="43593"/>
                  </a:lnTo>
                  <a:close/>
                </a:path>
              </a:pathLst>
            </a:custGeom>
            <a:grpFill/>
            <a:ln w="8334" cap="flat">
              <a:noFill/>
              <a:prstDash val="solid"/>
              <a:miter/>
            </a:ln>
          </p:spPr>
          <p:txBody>
            <a:bodyPr rtlCol="0" anchor="ctr"/>
            <a:lstStyle/>
            <a:p>
              <a:endParaRPr lang="en-US"/>
            </a:p>
          </p:txBody>
        </p:sp>
        <p:sp>
          <p:nvSpPr>
            <p:cNvPr id="2138" name="Forma libre: forma 2137">
              <a:extLst>
                <a:ext uri="{FF2B5EF4-FFF2-40B4-BE49-F238E27FC236}">
                  <a16:creationId xmlns:a16="http://schemas.microsoft.com/office/drawing/2014/main" id="{A3FD3DAF-B6BE-4C6A-81B5-97225838F5FB}"/>
                </a:ext>
              </a:extLst>
            </p:cNvPr>
            <p:cNvSpPr/>
            <p:nvPr/>
          </p:nvSpPr>
          <p:spPr>
            <a:xfrm>
              <a:off x="6545513" y="5151243"/>
              <a:ext cx="72848" cy="60346"/>
            </a:xfrm>
            <a:custGeom>
              <a:avLst/>
              <a:gdLst>
                <a:gd name="connsiteX0" fmla="*/ 64430 w 72848"/>
                <a:gd name="connsiteY0" fmla="*/ 60346 h 60346"/>
                <a:gd name="connsiteX1" fmla="*/ 8418 w 72848"/>
                <a:gd name="connsiteY1" fmla="*/ 60346 h 60346"/>
                <a:gd name="connsiteX2" fmla="*/ 0 w 72848"/>
                <a:gd name="connsiteY2" fmla="*/ 51928 h 60346"/>
                <a:gd name="connsiteX3" fmla="*/ 0 w 72848"/>
                <a:gd name="connsiteY3" fmla="*/ 8418 h 60346"/>
                <a:gd name="connsiteX4" fmla="*/ 8418 w 72848"/>
                <a:gd name="connsiteY4" fmla="*/ 0 h 60346"/>
                <a:gd name="connsiteX5" fmla="*/ 64430 w 72848"/>
                <a:gd name="connsiteY5" fmla="*/ 0 h 60346"/>
                <a:gd name="connsiteX6" fmla="*/ 72849 w 72848"/>
                <a:gd name="connsiteY6" fmla="*/ 8418 h 60346"/>
                <a:gd name="connsiteX7" fmla="*/ 72849 w 72848"/>
                <a:gd name="connsiteY7" fmla="*/ 51928 h 60346"/>
                <a:gd name="connsiteX8" fmla="*/ 64430 w 72848"/>
                <a:gd name="connsiteY8" fmla="*/ 60346 h 60346"/>
                <a:gd name="connsiteX9" fmla="*/ 16754 w 72848"/>
                <a:gd name="connsiteY9" fmla="*/ 43593 h 60346"/>
                <a:gd name="connsiteX10" fmla="*/ 56012 w 72848"/>
                <a:gd name="connsiteY10" fmla="*/ 43593 h 60346"/>
                <a:gd name="connsiteX11" fmla="*/ 56012 w 72848"/>
                <a:gd name="connsiteY11" fmla="*/ 16837 h 60346"/>
                <a:gd name="connsiteX12" fmla="*/ 16754 w 72848"/>
                <a:gd name="connsiteY12" fmla="*/ 16837 h 60346"/>
                <a:gd name="connsiteX13" fmla="*/ 16754 w 72848"/>
                <a:gd name="connsiteY13" fmla="*/ 43593 h 6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0346">
                  <a:moveTo>
                    <a:pt x="64430" y="60346"/>
                  </a:moveTo>
                  <a:lnTo>
                    <a:pt x="8418" y="60346"/>
                  </a:lnTo>
                  <a:cubicBezTo>
                    <a:pt x="3751" y="60346"/>
                    <a:pt x="0" y="56595"/>
                    <a:pt x="0" y="51928"/>
                  </a:cubicBezTo>
                  <a:lnTo>
                    <a:pt x="0" y="8418"/>
                  </a:lnTo>
                  <a:cubicBezTo>
                    <a:pt x="0" y="3751"/>
                    <a:pt x="3751" y="0"/>
                    <a:pt x="8418" y="0"/>
                  </a:cubicBezTo>
                  <a:lnTo>
                    <a:pt x="64430" y="0"/>
                  </a:lnTo>
                  <a:cubicBezTo>
                    <a:pt x="69098" y="0"/>
                    <a:pt x="72849" y="3751"/>
                    <a:pt x="72849" y="8418"/>
                  </a:cubicBezTo>
                  <a:lnTo>
                    <a:pt x="72849" y="51928"/>
                  </a:lnTo>
                  <a:cubicBezTo>
                    <a:pt x="72766" y="56595"/>
                    <a:pt x="69015" y="60346"/>
                    <a:pt x="64430" y="60346"/>
                  </a:cubicBezTo>
                  <a:close/>
                  <a:moveTo>
                    <a:pt x="16754" y="43593"/>
                  </a:moveTo>
                  <a:lnTo>
                    <a:pt x="56012" y="43593"/>
                  </a:lnTo>
                  <a:lnTo>
                    <a:pt x="56012" y="16837"/>
                  </a:lnTo>
                  <a:lnTo>
                    <a:pt x="16754" y="16837"/>
                  </a:lnTo>
                  <a:lnTo>
                    <a:pt x="16754" y="43593"/>
                  </a:lnTo>
                  <a:close/>
                </a:path>
              </a:pathLst>
            </a:custGeom>
            <a:grpFill/>
            <a:ln w="8334" cap="flat">
              <a:noFill/>
              <a:prstDash val="solid"/>
              <a:miter/>
            </a:ln>
          </p:spPr>
          <p:txBody>
            <a:bodyPr rtlCol="0" anchor="ctr"/>
            <a:lstStyle/>
            <a:p>
              <a:endParaRPr lang="en-US"/>
            </a:p>
          </p:txBody>
        </p:sp>
        <p:sp>
          <p:nvSpPr>
            <p:cNvPr id="2139" name="Forma libre: forma 2138">
              <a:extLst>
                <a:ext uri="{FF2B5EF4-FFF2-40B4-BE49-F238E27FC236}">
                  <a16:creationId xmlns:a16="http://schemas.microsoft.com/office/drawing/2014/main" id="{F3662AB9-4B2D-48BF-AAB7-596C00E9B300}"/>
                </a:ext>
              </a:extLst>
            </p:cNvPr>
            <p:cNvSpPr/>
            <p:nvPr/>
          </p:nvSpPr>
          <p:spPr>
            <a:xfrm>
              <a:off x="6286041" y="5227676"/>
              <a:ext cx="72848" cy="65097"/>
            </a:xfrm>
            <a:custGeom>
              <a:avLst/>
              <a:gdLst>
                <a:gd name="connsiteX0" fmla="*/ 64430 w 72848"/>
                <a:gd name="connsiteY0" fmla="*/ 65097 h 65097"/>
                <a:gd name="connsiteX1" fmla="*/ 8418 w 72848"/>
                <a:gd name="connsiteY1" fmla="*/ 65097 h 65097"/>
                <a:gd name="connsiteX2" fmla="*/ 0 w 72848"/>
                <a:gd name="connsiteY2" fmla="*/ 56679 h 65097"/>
                <a:gd name="connsiteX3" fmla="*/ 0 w 72848"/>
                <a:gd name="connsiteY3" fmla="*/ 8419 h 65097"/>
                <a:gd name="connsiteX4" fmla="*/ 8418 w 72848"/>
                <a:gd name="connsiteY4" fmla="*/ 0 h 65097"/>
                <a:gd name="connsiteX5" fmla="*/ 64430 w 72848"/>
                <a:gd name="connsiteY5" fmla="*/ 0 h 65097"/>
                <a:gd name="connsiteX6" fmla="*/ 72849 w 72848"/>
                <a:gd name="connsiteY6" fmla="*/ 8419 h 65097"/>
                <a:gd name="connsiteX7" fmla="*/ 72849 w 72848"/>
                <a:gd name="connsiteY7" fmla="*/ 56679 h 65097"/>
                <a:gd name="connsiteX8" fmla="*/ 64430 w 72848"/>
                <a:gd name="connsiteY8" fmla="*/ 65097 h 65097"/>
                <a:gd name="connsiteX9" fmla="*/ 16754 w 72848"/>
                <a:gd name="connsiteY9" fmla="*/ 48344 h 65097"/>
                <a:gd name="connsiteX10" fmla="*/ 56012 w 72848"/>
                <a:gd name="connsiteY10" fmla="*/ 48344 h 65097"/>
                <a:gd name="connsiteX11" fmla="*/ 56012 w 72848"/>
                <a:gd name="connsiteY11" fmla="*/ 16920 h 65097"/>
                <a:gd name="connsiteX12" fmla="*/ 16754 w 72848"/>
                <a:gd name="connsiteY12" fmla="*/ 16920 h 65097"/>
                <a:gd name="connsiteX13" fmla="*/ 16754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0" y="65097"/>
                  </a:moveTo>
                  <a:lnTo>
                    <a:pt x="8418" y="65097"/>
                  </a:lnTo>
                  <a:cubicBezTo>
                    <a:pt x="3751" y="65097"/>
                    <a:pt x="0" y="61347"/>
                    <a:pt x="0" y="56679"/>
                  </a:cubicBezTo>
                  <a:lnTo>
                    <a:pt x="0" y="8419"/>
                  </a:lnTo>
                  <a:cubicBezTo>
                    <a:pt x="0" y="3751"/>
                    <a:pt x="3751" y="0"/>
                    <a:pt x="8418" y="0"/>
                  </a:cubicBezTo>
                  <a:lnTo>
                    <a:pt x="64430" y="0"/>
                  </a:lnTo>
                  <a:cubicBezTo>
                    <a:pt x="69098" y="0"/>
                    <a:pt x="72849" y="3751"/>
                    <a:pt x="72849" y="8419"/>
                  </a:cubicBezTo>
                  <a:lnTo>
                    <a:pt x="72849" y="56679"/>
                  </a:lnTo>
                  <a:cubicBezTo>
                    <a:pt x="72849" y="61347"/>
                    <a:pt x="69098" y="65097"/>
                    <a:pt x="64430" y="65097"/>
                  </a:cubicBezTo>
                  <a:close/>
                  <a:moveTo>
                    <a:pt x="16754" y="48344"/>
                  </a:moveTo>
                  <a:lnTo>
                    <a:pt x="56012" y="48344"/>
                  </a:lnTo>
                  <a:lnTo>
                    <a:pt x="56012" y="16920"/>
                  </a:lnTo>
                  <a:lnTo>
                    <a:pt x="16754" y="16920"/>
                  </a:lnTo>
                  <a:lnTo>
                    <a:pt x="16754" y="48344"/>
                  </a:lnTo>
                  <a:close/>
                </a:path>
              </a:pathLst>
            </a:custGeom>
            <a:grpFill/>
            <a:ln w="8334" cap="flat">
              <a:noFill/>
              <a:prstDash val="solid"/>
              <a:miter/>
            </a:ln>
          </p:spPr>
          <p:txBody>
            <a:bodyPr rtlCol="0" anchor="ctr"/>
            <a:lstStyle/>
            <a:p>
              <a:endParaRPr lang="en-US"/>
            </a:p>
          </p:txBody>
        </p:sp>
        <p:sp>
          <p:nvSpPr>
            <p:cNvPr id="2140" name="Forma libre: forma 2139">
              <a:extLst>
                <a:ext uri="{FF2B5EF4-FFF2-40B4-BE49-F238E27FC236}">
                  <a16:creationId xmlns:a16="http://schemas.microsoft.com/office/drawing/2014/main" id="{824E45BE-1C30-4BF2-9218-1DCF2DCA1F13}"/>
                </a:ext>
              </a:extLst>
            </p:cNvPr>
            <p:cNvSpPr/>
            <p:nvPr/>
          </p:nvSpPr>
          <p:spPr>
            <a:xfrm>
              <a:off x="6372476" y="5227676"/>
              <a:ext cx="72848" cy="65097"/>
            </a:xfrm>
            <a:custGeom>
              <a:avLst/>
              <a:gdLst>
                <a:gd name="connsiteX0" fmla="*/ 64431 w 72848"/>
                <a:gd name="connsiteY0" fmla="*/ 65097 h 65097"/>
                <a:gd name="connsiteX1" fmla="*/ 8418 w 72848"/>
                <a:gd name="connsiteY1" fmla="*/ 65097 h 65097"/>
                <a:gd name="connsiteX2" fmla="*/ 0 w 72848"/>
                <a:gd name="connsiteY2" fmla="*/ 56679 h 65097"/>
                <a:gd name="connsiteX3" fmla="*/ 0 w 72848"/>
                <a:gd name="connsiteY3" fmla="*/ 8419 h 65097"/>
                <a:gd name="connsiteX4" fmla="*/ 8418 w 72848"/>
                <a:gd name="connsiteY4" fmla="*/ 0 h 65097"/>
                <a:gd name="connsiteX5" fmla="*/ 64431 w 72848"/>
                <a:gd name="connsiteY5" fmla="*/ 0 h 65097"/>
                <a:gd name="connsiteX6" fmla="*/ 72849 w 72848"/>
                <a:gd name="connsiteY6" fmla="*/ 8419 h 65097"/>
                <a:gd name="connsiteX7" fmla="*/ 72849 w 72848"/>
                <a:gd name="connsiteY7" fmla="*/ 56679 h 65097"/>
                <a:gd name="connsiteX8" fmla="*/ 64431 w 72848"/>
                <a:gd name="connsiteY8" fmla="*/ 65097 h 65097"/>
                <a:gd name="connsiteX9" fmla="*/ 16837 w 72848"/>
                <a:gd name="connsiteY9" fmla="*/ 48344 h 65097"/>
                <a:gd name="connsiteX10" fmla="*/ 56095 w 72848"/>
                <a:gd name="connsiteY10" fmla="*/ 48344 h 65097"/>
                <a:gd name="connsiteX11" fmla="*/ 56095 w 72848"/>
                <a:gd name="connsiteY11" fmla="*/ 16920 h 65097"/>
                <a:gd name="connsiteX12" fmla="*/ 16837 w 72848"/>
                <a:gd name="connsiteY12" fmla="*/ 16920 h 65097"/>
                <a:gd name="connsiteX13" fmla="*/ 16837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1" y="65097"/>
                  </a:moveTo>
                  <a:lnTo>
                    <a:pt x="8418" y="65097"/>
                  </a:lnTo>
                  <a:cubicBezTo>
                    <a:pt x="3751" y="65097"/>
                    <a:pt x="0" y="61347"/>
                    <a:pt x="0" y="56679"/>
                  </a:cubicBezTo>
                  <a:lnTo>
                    <a:pt x="0" y="8419"/>
                  </a:lnTo>
                  <a:cubicBezTo>
                    <a:pt x="0" y="3751"/>
                    <a:pt x="3751" y="0"/>
                    <a:pt x="8418" y="0"/>
                  </a:cubicBezTo>
                  <a:lnTo>
                    <a:pt x="64431" y="0"/>
                  </a:lnTo>
                  <a:cubicBezTo>
                    <a:pt x="69098" y="0"/>
                    <a:pt x="72849" y="3751"/>
                    <a:pt x="72849" y="8419"/>
                  </a:cubicBezTo>
                  <a:lnTo>
                    <a:pt x="72849" y="56679"/>
                  </a:lnTo>
                  <a:cubicBezTo>
                    <a:pt x="72849" y="61347"/>
                    <a:pt x="69098" y="65097"/>
                    <a:pt x="64431" y="65097"/>
                  </a:cubicBezTo>
                  <a:close/>
                  <a:moveTo>
                    <a:pt x="16837" y="48344"/>
                  </a:moveTo>
                  <a:lnTo>
                    <a:pt x="56095" y="48344"/>
                  </a:lnTo>
                  <a:lnTo>
                    <a:pt x="56095" y="16920"/>
                  </a:lnTo>
                  <a:lnTo>
                    <a:pt x="16837" y="16920"/>
                  </a:lnTo>
                  <a:lnTo>
                    <a:pt x="16837" y="48344"/>
                  </a:lnTo>
                  <a:close/>
                </a:path>
              </a:pathLst>
            </a:custGeom>
            <a:grpFill/>
            <a:ln w="8334" cap="flat">
              <a:noFill/>
              <a:prstDash val="solid"/>
              <a:miter/>
            </a:ln>
          </p:spPr>
          <p:txBody>
            <a:bodyPr rtlCol="0" anchor="ctr"/>
            <a:lstStyle/>
            <a:p>
              <a:endParaRPr lang="en-US"/>
            </a:p>
          </p:txBody>
        </p:sp>
        <p:sp>
          <p:nvSpPr>
            <p:cNvPr id="2141" name="Forma libre: forma 2140">
              <a:extLst>
                <a:ext uri="{FF2B5EF4-FFF2-40B4-BE49-F238E27FC236}">
                  <a16:creationId xmlns:a16="http://schemas.microsoft.com/office/drawing/2014/main" id="{DC0C6B2B-1F1B-4117-82F4-4A6DCEA67D2A}"/>
                </a:ext>
              </a:extLst>
            </p:cNvPr>
            <p:cNvSpPr/>
            <p:nvPr/>
          </p:nvSpPr>
          <p:spPr>
            <a:xfrm>
              <a:off x="6458995" y="5227676"/>
              <a:ext cx="72848" cy="65097"/>
            </a:xfrm>
            <a:custGeom>
              <a:avLst/>
              <a:gdLst>
                <a:gd name="connsiteX0" fmla="*/ 64431 w 72848"/>
                <a:gd name="connsiteY0" fmla="*/ 65097 h 65097"/>
                <a:gd name="connsiteX1" fmla="*/ 8418 w 72848"/>
                <a:gd name="connsiteY1" fmla="*/ 65097 h 65097"/>
                <a:gd name="connsiteX2" fmla="*/ 0 w 72848"/>
                <a:gd name="connsiteY2" fmla="*/ 56679 h 65097"/>
                <a:gd name="connsiteX3" fmla="*/ 0 w 72848"/>
                <a:gd name="connsiteY3" fmla="*/ 8419 h 65097"/>
                <a:gd name="connsiteX4" fmla="*/ 8418 w 72848"/>
                <a:gd name="connsiteY4" fmla="*/ 0 h 65097"/>
                <a:gd name="connsiteX5" fmla="*/ 64431 w 72848"/>
                <a:gd name="connsiteY5" fmla="*/ 0 h 65097"/>
                <a:gd name="connsiteX6" fmla="*/ 72849 w 72848"/>
                <a:gd name="connsiteY6" fmla="*/ 8419 h 65097"/>
                <a:gd name="connsiteX7" fmla="*/ 72849 w 72848"/>
                <a:gd name="connsiteY7" fmla="*/ 56679 h 65097"/>
                <a:gd name="connsiteX8" fmla="*/ 64431 w 72848"/>
                <a:gd name="connsiteY8" fmla="*/ 65097 h 65097"/>
                <a:gd name="connsiteX9" fmla="*/ 16754 w 72848"/>
                <a:gd name="connsiteY9" fmla="*/ 48344 h 65097"/>
                <a:gd name="connsiteX10" fmla="*/ 56012 w 72848"/>
                <a:gd name="connsiteY10" fmla="*/ 48344 h 65097"/>
                <a:gd name="connsiteX11" fmla="*/ 56012 w 72848"/>
                <a:gd name="connsiteY11" fmla="*/ 16920 h 65097"/>
                <a:gd name="connsiteX12" fmla="*/ 16754 w 72848"/>
                <a:gd name="connsiteY12" fmla="*/ 16920 h 65097"/>
                <a:gd name="connsiteX13" fmla="*/ 16754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1" y="65097"/>
                  </a:moveTo>
                  <a:lnTo>
                    <a:pt x="8418" y="65097"/>
                  </a:lnTo>
                  <a:cubicBezTo>
                    <a:pt x="3751" y="65097"/>
                    <a:pt x="0" y="61347"/>
                    <a:pt x="0" y="56679"/>
                  </a:cubicBezTo>
                  <a:lnTo>
                    <a:pt x="0" y="8419"/>
                  </a:lnTo>
                  <a:cubicBezTo>
                    <a:pt x="0" y="3751"/>
                    <a:pt x="3751" y="0"/>
                    <a:pt x="8418" y="0"/>
                  </a:cubicBezTo>
                  <a:lnTo>
                    <a:pt x="64431" y="0"/>
                  </a:lnTo>
                  <a:cubicBezTo>
                    <a:pt x="69098" y="0"/>
                    <a:pt x="72849" y="3751"/>
                    <a:pt x="72849" y="8419"/>
                  </a:cubicBezTo>
                  <a:lnTo>
                    <a:pt x="72849" y="56679"/>
                  </a:lnTo>
                  <a:cubicBezTo>
                    <a:pt x="72849" y="61347"/>
                    <a:pt x="69098" y="65097"/>
                    <a:pt x="64431" y="65097"/>
                  </a:cubicBezTo>
                  <a:close/>
                  <a:moveTo>
                    <a:pt x="16754" y="48344"/>
                  </a:moveTo>
                  <a:lnTo>
                    <a:pt x="56012" y="48344"/>
                  </a:lnTo>
                  <a:lnTo>
                    <a:pt x="56012" y="16920"/>
                  </a:lnTo>
                  <a:lnTo>
                    <a:pt x="16754" y="16920"/>
                  </a:lnTo>
                  <a:lnTo>
                    <a:pt x="16754" y="48344"/>
                  </a:lnTo>
                  <a:close/>
                </a:path>
              </a:pathLst>
            </a:custGeom>
            <a:grpFill/>
            <a:ln w="8334" cap="flat">
              <a:noFill/>
              <a:prstDash val="solid"/>
              <a:miter/>
            </a:ln>
          </p:spPr>
          <p:txBody>
            <a:bodyPr rtlCol="0" anchor="ctr"/>
            <a:lstStyle/>
            <a:p>
              <a:endParaRPr lang="en-US"/>
            </a:p>
          </p:txBody>
        </p:sp>
        <p:sp>
          <p:nvSpPr>
            <p:cNvPr id="2142" name="Forma libre: forma 2141">
              <a:extLst>
                <a:ext uri="{FF2B5EF4-FFF2-40B4-BE49-F238E27FC236}">
                  <a16:creationId xmlns:a16="http://schemas.microsoft.com/office/drawing/2014/main" id="{072F0229-EB8C-4745-B951-CBC3CEF9C570}"/>
                </a:ext>
              </a:extLst>
            </p:cNvPr>
            <p:cNvSpPr/>
            <p:nvPr/>
          </p:nvSpPr>
          <p:spPr>
            <a:xfrm>
              <a:off x="6545513" y="5227676"/>
              <a:ext cx="72848" cy="65097"/>
            </a:xfrm>
            <a:custGeom>
              <a:avLst/>
              <a:gdLst>
                <a:gd name="connsiteX0" fmla="*/ 64430 w 72848"/>
                <a:gd name="connsiteY0" fmla="*/ 65097 h 65097"/>
                <a:gd name="connsiteX1" fmla="*/ 8418 w 72848"/>
                <a:gd name="connsiteY1" fmla="*/ 65097 h 65097"/>
                <a:gd name="connsiteX2" fmla="*/ 0 w 72848"/>
                <a:gd name="connsiteY2" fmla="*/ 56679 h 65097"/>
                <a:gd name="connsiteX3" fmla="*/ 0 w 72848"/>
                <a:gd name="connsiteY3" fmla="*/ 8419 h 65097"/>
                <a:gd name="connsiteX4" fmla="*/ 8418 w 72848"/>
                <a:gd name="connsiteY4" fmla="*/ 0 h 65097"/>
                <a:gd name="connsiteX5" fmla="*/ 64430 w 72848"/>
                <a:gd name="connsiteY5" fmla="*/ 0 h 65097"/>
                <a:gd name="connsiteX6" fmla="*/ 72849 w 72848"/>
                <a:gd name="connsiteY6" fmla="*/ 8419 h 65097"/>
                <a:gd name="connsiteX7" fmla="*/ 72849 w 72848"/>
                <a:gd name="connsiteY7" fmla="*/ 56679 h 65097"/>
                <a:gd name="connsiteX8" fmla="*/ 64430 w 72848"/>
                <a:gd name="connsiteY8" fmla="*/ 65097 h 65097"/>
                <a:gd name="connsiteX9" fmla="*/ 16754 w 72848"/>
                <a:gd name="connsiteY9" fmla="*/ 48344 h 65097"/>
                <a:gd name="connsiteX10" fmla="*/ 56012 w 72848"/>
                <a:gd name="connsiteY10" fmla="*/ 48344 h 65097"/>
                <a:gd name="connsiteX11" fmla="*/ 56012 w 72848"/>
                <a:gd name="connsiteY11" fmla="*/ 16920 h 65097"/>
                <a:gd name="connsiteX12" fmla="*/ 16754 w 72848"/>
                <a:gd name="connsiteY12" fmla="*/ 16920 h 65097"/>
                <a:gd name="connsiteX13" fmla="*/ 16754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0" y="65097"/>
                  </a:moveTo>
                  <a:lnTo>
                    <a:pt x="8418" y="65097"/>
                  </a:lnTo>
                  <a:cubicBezTo>
                    <a:pt x="3751" y="65097"/>
                    <a:pt x="0" y="61347"/>
                    <a:pt x="0" y="56679"/>
                  </a:cubicBezTo>
                  <a:lnTo>
                    <a:pt x="0" y="8419"/>
                  </a:lnTo>
                  <a:cubicBezTo>
                    <a:pt x="0" y="3751"/>
                    <a:pt x="3751" y="0"/>
                    <a:pt x="8418" y="0"/>
                  </a:cubicBezTo>
                  <a:lnTo>
                    <a:pt x="64430" y="0"/>
                  </a:lnTo>
                  <a:cubicBezTo>
                    <a:pt x="69098" y="0"/>
                    <a:pt x="72849" y="3751"/>
                    <a:pt x="72849" y="8419"/>
                  </a:cubicBezTo>
                  <a:lnTo>
                    <a:pt x="72849" y="56679"/>
                  </a:lnTo>
                  <a:cubicBezTo>
                    <a:pt x="72766" y="61347"/>
                    <a:pt x="69015" y="65097"/>
                    <a:pt x="64430" y="65097"/>
                  </a:cubicBezTo>
                  <a:close/>
                  <a:moveTo>
                    <a:pt x="16754" y="48344"/>
                  </a:moveTo>
                  <a:lnTo>
                    <a:pt x="56012" y="48344"/>
                  </a:lnTo>
                  <a:lnTo>
                    <a:pt x="56012" y="16920"/>
                  </a:lnTo>
                  <a:lnTo>
                    <a:pt x="16754" y="16920"/>
                  </a:lnTo>
                  <a:lnTo>
                    <a:pt x="16754" y="48344"/>
                  </a:lnTo>
                  <a:close/>
                </a:path>
              </a:pathLst>
            </a:custGeom>
            <a:grpFill/>
            <a:ln w="8334" cap="flat">
              <a:noFill/>
              <a:prstDash val="solid"/>
              <a:miter/>
            </a:ln>
          </p:spPr>
          <p:txBody>
            <a:bodyPr rtlCol="0" anchor="ctr"/>
            <a:lstStyle/>
            <a:p>
              <a:endParaRPr lang="en-US"/>
            </a:p>
          </p:txBody>
        </p:sp>
        <p:sp>
          <p:nvSpPr>
            <p:cNvPr id="2143" name="Forma libre: forma 2142">
              <a:extLst>
                <a:ext uri="{FF2B5EF4-FFF2-40B4-BE49-F238E27FC236}">
                  <a16:creationId xmlns:a16="http://schemas.microsoft.com/office/drawing/2014/main" id="{747801AD-5CBB-4E64-83F6-5EAE50DE6B5F}"/>
                </a:ext>
              </a:extLst>
            </p:cNvPr>
            <p:cNvSpPr/>
            <p:nvPr/>
          </p:nvSpPr>
          <p:spPr>
            <a:xfrm>
              <a:off x="6286041" y="5308860"/>
              <a:ext cx="72848" cy="65097"/>
            </a:xfrm>
            <a:custGeom>
              <a:avLst/>
              <a:gdLst>
                <a:gd name="connsiteX0" fmla="*/ 64430 w 72848"/>
                <a:gd name="connsiteY0" fmla="*/ 65098 h 65097"/>
                <a:gd name="connsiteX1" fmla="*/ 8418 w 72848"/>
                <a:gd name="connsiteY1" fmla="*/ 65098 h 65097"/>
                <a:gd name="connsiteX2" fmla="*/ 0 w 72848"/>
                <a:gd name="connsiteY2" fmla="*/ 56679 h 65097"/>
                <a:gd name="connsiteX3" fmla="*/ 0 w 72848"/>
                <a:gd name="connsiteY3" fmla="*/ 8419 h 65097"/>
                <a:gd name="connsiteX4" fmla="*/ 8418 w 72848"/>
                <a:gd name="connsiteY4" fmla="*/ 0 h 65097"/>
                <a:gd name="connsiteX5" fmla="*/ 64430 w 72848"/>
                <a:gd name="connsiteY5" fmla="*/ 0 h 65097"/>
                <a:gd name="connsiteX6" fmla="*/ 72849 w 72848"/>
                <a:gd name="connsiteY6" fmla="*/ 8419 h 65097"/>
                <a:gd name="connsiteX7" fmla="*/ 72849 w 72848"/>
                <a:gd name="connsiteY7" fmla="*/ 56679 h 65097"/>
                <a:gd name="connsiteX8" fmla="*/ 64430 w 72848"/>
                <a:gd name="connsiteY8" fmla="*/ 65098 h 65097"/>
                <a:gd name="connsiteX9" fmla="*/ 16754 w 72848"/>
                <a:gd name="connsiteY9" fmla="*/ 48344 h 65097"/>
                <a:gd name="connsiteX10" fmla="*/ 56012 w 72848"/>
                <a:gd name="connsiteY10" fmla="*/ 48344 h 65097"/>
                <a:gd name="connsiteX11" fmla="*/ 56012 w 72848"/>
                <a:gd name="connsiteY11" fmla="*/ 16921 h 65097"/>
                <a:gd name="connsiteX12" fmla="*/ 16754 w 72848"/>
                <a:gd name="connsiteY12" fmla="*/ 16921 h 65097"/>
                <a:gd name="connsiteX13" fmla="*/ 16754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0" y="65098"/>
                  </a:moveTo>
                  <a:lnTo>
                    <a:pt x="8418" y="65098"/>
                  </a:lnTo>
                  <a:cubicBezTo>
                    <a:pt x="3751" y="65098"/>
                    <a:pt x="0" y="61347"/>
                    <a:pt x="0" y="56679"/>
                  </a:cubicBezTo>
                  <a:lnTo>
                    <a:pt x="0" y="8419"/>
                  </a:lnTo>
                  <a:cubicBezTo>
                    <a:pt x="0" y="3751"/>
                    <a:pt x="3751" y="0"/>
                    <a:pt x="8418" y="0"/>
                  </a:cubicBezTo>
                  <a:lnTo>
                    <a:pt x="64430" y="0"/>
                  </a:lnTo>
                  <a:cubicBezTo>
                    <a:pt x="69098" y="0"/>
                    <a:pt x="72849" y="3751"/>
                    <a:pt x="72849" y="8419"/>
                  </a:cubicBezTo>
                  <a:lnTo>
                    <a:pt x="72849" y="56679"/>
                  </a:lnTo>
                  <a:cubicBezTo>
                    <a:pt x="72849" y="61347"/>
                    <a:pt x="69098" y="65098"/>
                    <a:pt x="64430" y="65098"/>
                  </a:cubicBezTo>
                  <a:close/>
                  <a:moveTo>
                    <a:pt x="16754" y="48344"/>
                  </a:moveTo>
                  <a:lnTo>
                    <a:pt x="56012" y="48344"/>
                  </a:lnTo>
                  <a:lnTo>
                    <a:pt x="56012" y="16921"/>
                  </a:lnTo>
                  <a:lnTo>
                    <a:pt x="16754" y="16921"/>
                  </a:lnTo>
                  <a:lnTo>
                    <a:pt x="16754" y="48344"/>
                  </a:lnTo>
                  <a:close/>
                </a:path>
              </a:pathLst>
            </a:custGeom>
            <a:grpFill/>
            <a:ln w="8334" cap="flat">
              <a:noFill/>
              <a:prstDash val="solid"/>
              <a:miter/>
            </a:ln>
          </p:spPr>
          <p:txBody>
            <a:bodyPr rtlCol="0" anchor="ctr"/>
            <a:lstStyle/>
            <a:p>
              <a:endParaRPr lang="en-US"/>
            </a:p>
          </p:txBody>
        </p:sp>
        <p:sp>
          <p:nvSpPr>
            <p:cNvPr id="2144" name="Forma libre: forma 2143">
              <a:extLst>
                <a:ext uri="{FF2B5EF4-FFF2-40B4-BE49-F238E27FC236}">
                  <a16:creationId xmlns:a16="http://schemas.microsoft.com/office/drawing/2014/main" id="{8C3516C8-8252-405F-8B06-DCDCE534356F}"/>
                </a:ext>
              </a:extLst>
            </p:cNvPr>
            <p:cNvSpPr/>
            <p:nvPr/>
          </p:nvSpPr>
          <p:spPr>
            <a:xfrm>
              <a:off x="6372476" y="5308860"/>
              <a:ext cx="72848" cy="65097"/>
            </a:xfrm>
            <a:custGeom>
              <a:avLst/>
              <a:gdLst>
                <a:gd name="connsiteX0" fmla="*/ 64431 w 72848"/>
                <a:gd name="connsiteY0" fmla="*/ 65098 h 65097"/>
                <a:gd name="connsiteX1" fmla="*/ 8418 w 72848"/>
                <a:gd name="connsiteY1" fmla="*/ 65098 h 65097"/>
                <a:gd name="connsiteX2" fmla="*/ 0 w 72848"/>
                <a:gd name="connsiteY2" fmla="*/ 56679 h 65097"/>
                <a:gd name="connsiteX3" fmla="*/ 0 w 72848"/>
                <a:gd name="connsiteY3" fmla="*/ 8419 h 65097"/>
                <a:gd name="connsiteX4" fmla="*/ 8418 w 72848"/>
                <a:gd name="connsiteY4" fmla="*/ 0 h 65097"/>
                <a:gd name="connsiteX5" fmla="*/ 64431 w 72848"/>
                <a:gd name="connsiteY5" fmla="*/ 0 h 65097"/>
                <a:gd name="connsiteX6" fmla="*/ 72849 w 72848"/>
                <a:gd name="connsiteY6" fmla="*/ 8419 h 65097"/>
                <a:gd name="connsiteX7" fmla="*/ 72849 w 72848"/>
                <a:gd name="connsiteY7" fmla="*/ 56679 h 65097"/>
                <a:gd name="connsiteX8" fmla="*/ 64431 w 72848"/>
                <a:gd name="connsiteY8" fmla="*/ 65098 h 65097"/>
                <a:gd name="connsiteX9" fmla="*/ 16837 w 72848"/>
                <a:gd name="connsiteY9" fmla="*/ 48344 h 65097"/>
                <a:gd name="connsiteX10" fmla="*/ 56095 w 72848"/>
                <a:gd name="connsiteY10" fmla="*/ 48344 h 65097"/>
                <a:gd name="connsiteX11" fmla="*/ 56095 w 72848"/>
                <a:gd name="connsiteY11" fmla="*/ 16921 h 65097"/>
                <a:gd name="connsiteX12" fmla="*/ 16837 w 72848"/>
                <a:gd name="connsiteY12" fmla="*/ 16921 h 65097"/>
                <a:gd name="connsiteX13" fmla="*/ 16837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1" y="65098"/>
                  </a:moveTo>
                  <a:lnTo>
                    <a:pt x="8418" y="65098"/>
                  </a:lnTo>
                  <a:cubicBezTo>
                    <a:pt x="3751" y="65098"/>
                    <a:pt x="0" y="61347"/>
                    <a:pt x="0" y="56679"/>
                  </a:cubicBezTo>
                  <a:lnTo>
                    <a:pt x="0" y="8419"/>
                  </a:lnTo>
                  <a:cubicBezTo>
                    <a:pt x="0" y="3751"/>
                    <a:pt x="3751" y="0"/>
                    <a:pt x="8418" y="0"/>
                  </a:cubicBezTo>
                  <a:lnTo>
                    <a:pt x="64431" y="0"/>
                  </a:lnTo>
                  <a:cubicBezTo>
                    <a:pt x="69098" y="0"/>
                    <a:pt x="72849" y="3751"/>
                    <a:pt x="72849" y="8419"/>
                  </a:cubicBezTo>
                  <a:lnTo>
                    <a:pt x="72849" y="56679"/>
                  </a:lnTo>
                  <a:cubicBezTo>
                    <a:pt x="72849" y="61347"/>
                    <a:pt x="69098" y="65098"/>
                    <a:pt x="64431" y="65098"/>
                  </a:cubicBezTo>
                  <a:close/>
                  <a:moveTo>
                    <a:pt x="16837" y="48344"/>
                  </a:moveTo>
                  <a:lnTo>
                    <a:pt x="56095" y="48344"/>
                  </a:lnTo>
                  <a:lnTo>
                    <a:pt x="56095" y="16921"/>
                  </a:lnTo>
                  <a:lnTo>
                    <a:pt x="16837" y="16921"/>
                  </a:lnTo>
                  <a:lnTo>
                    <a:pt x="16837" y="48344"/>
                  </a:lnTo>
                  <a:close/>
                </a:path>
              </a:pathLst>
            </a:custGeom>
            <a:grpFill/>
            <a:ln w="8334" cap="flat">
              <a:noFill/>
              <a:prstDash val="solid"/>
              <a:miter/>
            </a:ln>
          </p:spPr>
          <p:txBody>
            <a:bodyPr rtlCol="0" anchor="ctr"/>
            <a:lstStyle/>
            <a:p>
              <a:endParaRPr lang="en-US"/>
            </a:p>
          </p:txBody>
        </p:sp>
        <p:sp>
          <p:nvSpPr>
            <p:cNvPr id="2145" name="Forma libre: forma 2144">
              <a:extLst>
                <a:ext uri="{FF2B5EF4-FFF2-40B4-BE49-F238E27FC236}">
                  <a16:creationId xmlns:a16="http://schemas.microsoft.com/office/drawing/2014/main" id="{F92E4C07-45EC-490C-9B7F-9D3D31582B45}"/>
                </a:ext>
              </a:extLst>
            </p:cNvPr>
            <p:cNvSpPr/>
            <p:nvPr/>
          </p:nvSpPr>
          <p:spPr>
            <a:xfrm>
              <a:off x="6458995" y="5308860"/>
              <a:ext cx="72848" cy="65097"/>
            </a:xfrm>
            <a:custGeom>
              <a:avLst/>
              <a:gdLst>
                <a:gd name="connsiteX0" fmla="*/ 64431 w 72848"/>
                <a:gd name="connsiteY0" fmla="*/ 65098 h 65097"/>
                <a:gd name="connsiteX1" fmla="*/ 8418 w 72848"/>
                <a:gd name="connsiteY1" fmla="*/ 65098 h 65097"/>
                <a:gd name="connsiteX2" fmla="*/ 0 w 72848"/>
                <a:gd name="connsiteY2" fmla="*/ 56679 h 65097"/>
                <a:gd name="connsiteX3" fmla="*/ 0 w 72848"/>
                <a:gd name="connsiteY3" fmla="*/ 8419 h 65097"/>
                <a:gd name="connsiteX4" fmla="*/ 8418 w 72848"/>
                <a:gd name="connsiteY4" fmla="*/ 0 h 65097"/>
                <a:gd name="connsiteX5" fmla="*/ 64431 w 72848"/>
                <a:gd name="connsiteY5" fmla="*/ 0 h 65097"/>
                <a:gd name="connsiteX6" fmla="*/ 72849 w 72848"/>
                <a:gd name="connsiteY6" fmla="*/ 8419 h 65097"/>
                <a:gd name="connsiteX7" fmla="*/ 72849 w 72848"/>
                <a:gd name="connsiteY7" fmla="*/ 56679 h 65097"/>
                <a:gd name="connsiteX8" fmla="*/ 64431 w 72848"/>
                <a:gd name="connsiteY8" fmla="*/ 65098 h 65097"/>
                <a:gd name="connsiteX9" fmla="*/ 16754 w 72848"/>
                <a:gd name="connsiteY9" fmla="*/ 48344 h 65097"/>
                <a:gd name="connsiteX10" fmla="*/ 56012 w 72848"/>
                <a:gd name="connsiteY10" fmla="*/ 48344 h 65097"/>
                <a:gd name="connsiteX11" fmla="*/ 56012 w 72848"/>
                <a:gd name="connsiteY11" fmla="*/ 16921 h 65097"/>
                <a:gd name="connsiteX12" fmla="*/ 16754 w 72848"/>
                <a:gd name="connsiteY12" fmla="*/ 16921 h 65097"/>
                <a:gd name="connsiteX13" fmla="*/ 16754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1" y="65098"/>
                  </a:moveTo>
                  <a:lnTo>
                    <a:pt x="8418" y="65098"/>
                  </a:lnTo>
                  <a:cubicBezTo>
                    <a:pt x="3751" y="65098"/>
                    <a:pt x="0" y="61347"/>
                    <a:pt x="0" y="56679"/>
                  </a:cubicBezTo>
                  <a:lnTo>
                    <a:pt x="0" y="8419"/>
                  </a:lnTo>
                  <a:cubicBezTo>
                    <a:pt x="0" y="3751"/>
                    <a:pt x="3751" y="0"/>
                    <a:pt x="8418" y="0"/>
                  </a:cubicBezTo>
                  <a:lnTo>
                    <a:pt x="64431" y="0"/>
                  </a:lnTo>
                  <a:cubicBezTo>
                    <a:pt x="69098" y="0"/>
                    <a:pt x="72849" y="3751"/>
                    <a:pt x="72849" y="8419"/>
                  </a:cubicBezTo>
                  <a:lnTo>
                    <a:pt x="72849" y="56679"/>
                  </a:lnTo>
                  <a:cubicBezTo>
                    <a:pt x="72849" y="61347"/>
                    <a:pt x="69098" y="65098"/>
                    <a:pt x="64431" y="65098"/>
                  </a:cubicBezTo>
                  <a:close/>
                  <a:moveTo>
                    <a:pt x="16754" y="48344"/>
                  </a:moveTo>
                  <a:lnTo>
                    <a:pt x="56012" y="48344"/>
                  </a:lnTo>
                  <a:lnTo>
                    <a:pt x="56012" y="16921"/>
                  </a:lnTo>
                  <a:lnTo>
                    <a:pt x="16754" y="16921"/>
                  </a:lnTo>
                  <a:lnTo>
                    <a:pt x="16754" y="48344"/>
                  </a:lnTo>
                  <a:close/>
                </a:path>
              </a:pathLst>
            </a:custGeom>
            <a:grpFill/>
            <a:ln w="8334" cap="flat">
              <a:noFill/>
              <a:prstDash val="solid"/>
              <a:miter/>
            </a:ln>
          </p:spPr>
          <p:txBody>
            <a:bodyPr rtlCol="0" anchor="ctr"/>
            <a:lstStyle/>
            <a:p>
              <a:endParaRPr lang="en-US"/>
            </a:p>
          </p:txBody>
        </p:sp>
        <p:sp>
          <p:nvSpPr>
            <p:cNvPr id="2146" name="Forma libre: forma 2145">
              <a:extLst>
                <a:ext uri="{FF2B5EF4-FFF2-40B4-BE49-F238E27FC236}">
                  <a16:creationId xmlns:a16="http://schemas.microsoft.com/office/drawing/2014/main" id="{226DB98A-147F-4D9C-A389-3DAD6AC53551}"/>
                </a:ext>
              </a:extLst>
            </p:cNvPr>
            <p:cNvSpPr/>
            <p:nvPr/>
          </p:nvSpPr>
          <p:spPr>
            <a:xfrm>
              <a:off x="6545513" y="5308860"/>
              <a:ext cx="72848" cy="65097"/>
            </a:xfrm>
            <a:custGeom>
              <a:avLst/>
              <a:gdLst>
                <a:gd name="connsiteX0" fmla="*/ 64430 w 72848"/>
                <a:gd name="connsiteY0" fmla="*/ 65098 h 65097"/>
                <a:gd name="connsiteX1" fmla="*/ 8418 w 72848"/>
                <a:gd name="connsiteY1" fmla="*/ 65098 h 65097"/>
                <a:gd name="connsiteX2" fmla="*/ 0 w 72848"/>
                <a:gd name="connsiteY2" fmla="*/ 56679 h 65097"/>
                <a:gd name="connsiteX3" fmla="*/ 0 w 72848"/>
                <a:gd name="connsiteY3" fmla="*/ 8419 h 65097"/>
                <a:gd name="connsiteX4" fmla="*/ 8418 w 72848"/>
                <a:gd name="connsiteY4" fmla="*/ 0 h 65097"/>
                <a:gd name="connsiteX5" fmla="*/ 64430 w 72848"/>
                <a:gd name="connsiteY5" fmla="*/ 0 h 65097"/>
                <a:gd name="connsiteX6" fmla="*/ 72849 w 72848"/>
                <a:gd name="connsiteY6" fmla="*/ 8419 h 65097"/>
                <a:gd name="connsiteX7" fmla="*/ 72849 w 72848"/>
                <a:gd name="connsiteY7" fmla="*/ 56679 h 65097"/>
                <a:gd name="connsiteX8" fmla="*/ 64430 w 72848"/>
                <a:gd name="connsiteY8" fmla="*/ 65098 h 65097"/>
                <a:gd name="connsiteX9" fmla="*/ 16754 w 72848"/>
                <a:gd name="connsiteY9" fmla="*/ 48344 h 65097"/>
                <a:gd name="connsiteX10" fmla="*/ 56012 w 72848"/>
                <a:gd name="connsiteY10" fmla="*/ 48344 h 65097"/>
                <a:gd name="connsiteX11" fmla="*/ 56012 w 72848"/>
                <a:gd name="connsiteY11" fmla="*/ 16921 h 65097"/>
                <a:gd name="connsiteX12" fmla="*/ 16754 w 72848"/>
                <a:gd name="connsiteY12" fmla="*/ 16921 h 65097"/>
                <a:gd name="connsiteX13" fmla="*/ 16754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0" y="65098"/>
                  </a:moveTo>
                  <a:lnTo>
                    <a:pt x="8418" y="65098"/>
                  </a:lnTo>
                  <a:cubicBezTo>
                    <a:pt x="3751" y="65098"/>
                    <a:pt x="0" y="61347"/>
                    <a:pt x="0" y="56679"/>
                  </a:cubicBezTo>
                  <a:lnTo>
                    <a:pt x="0" y="8419"/>
                  </a:lnTo>
                  <a:cubicBezTo>
                    <a:pt x="0" y="3751"/>
                    <a:pt x="3751" y="0"/>
                    <a:pt x="8418" y="0"/>
                  </a:cubicBezTo>
                  <a:lnTo>
                    <a:pt x="64430" y="0"/>
                  </a:lnTo>
                  <a:cubicBezTo>
                    <a:pt x="69098" y="0"/>
                    <a:pt x="72849" y="3751"/>
                    <a:pt x="72849" y="8419"/>
                  </a:cubicBezTo>
                  <a:lnTo>
                    <a:pt x="72849" y="56679"/>
                  </a:lnTo>
                  <a:cubicBezTo>
                    <a:pt x="72766" y="61347"/>
                    <a:pt x="69015" y="65098"/>
                    <a:pt x="64430" y="65098"/>
                  </a:cubicBezTo>
                  <a:close/>
                  <a:moveTo>
                    <a:pt x="16754" y="48344"/>
                  </a:moveTo>
                  <a:lnTo>
                    <a:pt x="56012" y="48344"/>
                  </a:lnTo>
                  <a:lnTo>
                    <a:pt x="56012" y="16921"/>
                  </a:lnTo>
                  <a:lnTo>
                    <a:pt x="16754" y="16921"/>
                  </a:lnTo>
                  <a:lnTo>
                    <a:pt x="16754" y="48344"/>
                  </a:lnTo>
                  <a:close/>
                </a:path>
              </a:pathLst>
            </a:custGeom>
            <a:grpFill/>
            <a:ln w="8334" cap="flat">
              <a:noFill/>
              <a:prstDash val="solid"/>
              <a:miter/>
            </a:ln>
          </p:spPr>
          <p:txBody>
            <a:bodyPr rtlCol="0" anchor="ctr"/>
            <a:lstStyle/>
            <a:p>
              <a:endParaRPr lang="en-US"/>
            </a:p>
          </p:txBody>
        </p:sp>
        <p:sp>
          <p:nvSpPr>
            <p:cNvPr id="2147" name="Forma libre: forma 2146">
              <a:extLst>
                <a:ext uri="{FF2B5EF4-FFF2-40B4-BE49-F238E27FC236}">
                  <a16:creationId xmlns:a16="http://schemas.microsoft.com/office/drawing/2014/main" id="{E09129D8-C487-4053-837F-AA9BAC1C50D4}"/>
                </a:ext>
              </a:extLst>
            </p:cNvPr>
            <p:cNvSpPr/>
            <p:nvPr/>
          </p:nvSpPr>
          <p:spPr>
            <a:xfrm>
              <a:off x="6286041" y="5390044"/>
              <a:ext cx="72848" cy="65097"/>
            </a:xfrm>
            <a:custGeom>
              <a:avLst/>
              <a:gdLst>
                <a:gd name="connsiteX0" fmla="*/ 64430 w 72848"/>
                <a:gd name="connsiteY0" fmla="*/ 65097 h 65097"/>
                <a:gd name="connsiteX1" fmla="*/ 8418 w 72848"/>
                <a:gd name="connsiteY1" fmla="*/ 65097 h 65097"/>
                <a:gd name="connsiteX2" fmla="*/ 0 w 72848"/>
                <a:gd name="connsiteY2" fmla="*/ 56679 h 65097"/>
                <a:gd name="connsiteX3" fmla="*/ 0 w 72848"/>
                <a:gd name="connsiteY3" fmla="*/ 8418 h 65097"/>
                <a:gd name="connsiteX4" fmla="*/ 8418 w 72848"/>
                <a:gd name="connsiteY4" fmla="*/ 0 h 65097"/>
                <a:gd name="connsiteX5" fmla="*/ 64430 w 72848"/>
                <a:gd name="connsiteY5" fmla="*/ 0 h 65097"/>
                <a:gd name="connsiteX6" fmla="*/ 72849 w 72848"/>
                <a:gd name="connsiteY6" fmla="*/ 8418 h 65097"/>
                <a:gd name="connsiteX7" fmla="*/ 72849 w 72848"/>
                <a:gd name="connsiteY7" fmla="*/ 56679 h 65097"/>
                <a:gd name="connsiteX8" fmla="*/ 64430 w 72848"/>
                <a:gd name="connsiteY8" fmla="*/ 65097 h 65097"/>
                <a:gd name="connsiteX9" fmla="*/ 16754 w 72848"/>
                <a:gd name="connsiteY9" fmla="*/ 48344 h 65097"/>
                <a:gd name="connsiteX10" fmla="*/ 56012 w 72848"/>
                <a:gd name="connsiteY10" fmla="*/ 48344 h 65097"/>
                <a:gd name="connsiteX11" fmla="*/ 56012 w 72848"/>
                <a:gd name="connsiteY11" fmla="*/ 16920 h 65097"/>
                <a:gd name="connsiteX12" fmla="*/ 16754 w 72848"/>
                <a:gd name="connsiteY12" fmla="*/ 16920 h 65097"/>
                <a:gd name="connsiteX13" fmla="*/ 16754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0" y="65097"/>
                  </a:moveTo>
                  <a:lnTo>
                    <a:pt x="8418" y="65097"/>
                  </a:lnTo>
                  <a:cubicBezTo>
                    <a:pt x="3751" y="65097"/>
                    <a:pt x="0" y="61346"/>
                    <a:pt x="0" y="56679"/>
                  </a:cubicBezTo>
                  <a:lnTo>
                    <a:pt x="0" y="8418"/>
                  </a:lnTo>
                  <a:cubicBezTo>
                    <a:pt x="0" y="3751"/>
                    <a:pt x="3751" y="0"/>
                    <a:pt x="8418" y="0"/>
                  </a:cubicBezTo>
                  <a:lnTo>
                    <a:pt x="64430" y="0"/>
                  </a:lnTo>
                  <a:cubicBezTo>
                    <a:pt x="69098" y="0"/>
                    <a:pt x="72849" y="3751"/>
                    <a:pt x="72849" y="8418"/>
                  </a:cubicBezTo>
                  <a:lnTo>
                    <a:pt x="72849" y="56679"/>
                  </a:lnTo>
                  <a:cubicBezTo>
                    <a:pt x="72849" y="61346"/>
                    <a:pt x="69098" y="65097"/>
                    <a:pt x="64430" y="65097"/>
                  </a:cubicBezTo>
                  <a:close/>
                  <a:moveTo>
                    <a:pt x="16754" y="48344"/>
                  </a:moveTo>
                  <a:lnTo>
                    <a:pt x="56012" y="48344"/>
                  </a:lnTo>
                  <a:lnTo>
                    <a:pt x="56012" y="16920"/>
                  </a:lnTo>
                  <a:lnTo>
                    <a:pt x="16754" y="16920"/>
                  </a:lnTo>
                  <a:lnTo>
                    <a:pt x="16754" y="48344"/>
                  </a:lnTo>
                  <a:close/>
                </a:path>
              </a:pathLst>
            </a:custGeom>
            <a:grpFill/>
            <a:ln w="8334" cap="flat">
              <a:noFill/>
              <a:prstDash val="solid"/>
              <a:miter/>
            </a:ln>
          </p:spPr>
          <p:txBody>
            <a:bodyPr rtlCol="0" anchor="ctr"/>
            <a:lstStyle/>
            <a:p>
              <a:endParaRPr lang="en-US"/>
            </a:p>
          </p:txBody>
        </p:sp>
        <p:sp>
          <p:nvSpPr>
            <p:cNvPr id="2148" name="Forma libre: forma 2147">
              <a:extLst>
                <a:ext uri="{FF2B5EF4-FFF2-40B4-BE49-F238E27FC236}">
                  <a16:creationId xmlns:a16="http://schemas.microsoft.com/office/drawing/2014/main" id="{04C3D601-A7AA-48D7-A2C5-19CF02EEA6CB}"/>
                </a:ext>
              </a:extLst>
            </p:cNvPr>
            <p:cNvSpPr/>
            <p:nvPr/>
          </p:nvSpPr>
          <p:spPr>
            <a:xfrm>
              <a:off x="6372476" y="5390044"/>
              <a:ext cx="72848" cy="65097"/>
            </a:xfrm>
            <a:custGeom>
              <a:avLst/>
              <a:gdLst>
                <a:gd name="connsiteX0" fmla="*/ 64431 w 72848"/>
                <a:gd name="connsiteY0" fmla="*/ 65097 h 65097"/>
                <a:gd name="connsiteX1" fmla="*/ 8418 w 72848"/>
                <a:gd name="connsiteY1" fmla="*/ 65097 h 65097"/>
                <a:gd name="connsiteX2" fmla="*/ 0 w 72848"/>
                <a:gd name="connsiteY2" fmla="*/ 56679 h 65097"/>
                <a:gd name="connsiteX3" fmla="*/ 0 w 72848"/>
                <a:gd name="connsiteY3" fmla="*/ 8418 h 65097"/>
                <a:gd name="connsiteX4" fmla="*/ 8418 w 72848"/>
                <a:gd name="connsiteY4" fmla="*/ 0 h 65097"/>
                <a:gd name="connsiteX5" fmla="*/ 64431 w 72848"/>
                <a:gd name="connsiteY5" fmla="*/ 0 h 65097"/>
                <a:gd name="connsiteX6" fmla="*/ 72849 w 72848"/>
                <a:gd name="connsiteY6" fmla="*/ 8418 h 65097"/>
                <a:gd name="connsiteX7" fmla="*/ 72849 w 72848"/>
                <a:gd name="connsiteY7" fmla="*/ 56679 h 65097"/>
                <a:gd name="connsiteX8" fmla="*/ 64431 w 72848"/>
                <a:gd name="connsiteY8" fmla="*/ 65097 h 65097"/>
                <a:gd name="connsiteX9" fmla="*/ 16837 w 72848"/>
                <a:gd name="connsiteY9" fmla="*/ 48344 h 65097"/>
                <a:gd name="connsiteX10" fmla="*/ 56095 w 72848"/>
                <a:gd name="connsiteY10" fmla="*/ 48344 h 65097"/>
                <a:gd name="connsiteX11" fmla="*/ 56095 w 72848"/>
                <a:gd name="connsiteY11" fmla="*/ 16920 h 65097"/>
                <a:gd name="connsiteX12" fmla="*/ 16837 w 72848"/>
                <a:gd name="connsiteY12" fmla="*/ 16920 h 65097"/>
                <a:gd name="connsiteX13" fmla="*/ 16837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1" y="65097"/>
                  </a:moveTo>
                  <a:lnTo>
                    <a:pt x="8418" y="65097"/>
                  </a:lnTo>
                  <a:cubicBezTo>
                    <a:pt x="3751" y="65097"/>
                    <a:pt x="0" y="61346"/>
                    <a:pt x="0" y="56679"/>
                  </a:cubicBezTo>
                  <a:lnTo>
                    <a:pt x="0" y="8418"/>
                  </a:lnTo>
                  <a:cubicBezTo>
                    <a:pt x="0" y="3751"/>
                    <a:pt x="3751" y="0"/>
                    <a:pt x="8418" y="0"/>
                  </a:cubicBezTo>
                  <a:lnTo>
                    <a:pt x="64431" y="0"/>
                  </a:lnTo>
                  <a:cubicBezTo>
                    <a:pt x="69098" y="0"/>
                    <a:pt x="72849" y="3751"/>
                    <a:pt x="72849" y="8418"/>
                  </a:cubicBezTo>
                  <a:lnTo>
                    <a:pt x="72849" y="56679"/>
                  </a:lnTo>
                  <a:cubicBezTo>
                    <a:pt x="72849" y="61346"/>
                    <a:pt x="69098" y="65097"/>
                    <a:pt x="64431" y="65097"/>
                  </a:cubicBezTo>
                  <a:close/>
                  <a:moveTo>
                    <a:pt x="16837" y="48344"/>
                  </a:moveTo>
                  <a:lnTo>
                    <a:pt x="56095" y="48344"/>
                  </a:lnTo>
                  <a:lnTo>
                    <a:pt x="56095" y="16920"/>
                  </a:lnTo>
                  <a:lnTo>
                    <a:pt x="16837" y="16920"/>
                  </a:lnTo>
                  <a:lnTo>
                    <a:pt x="16837" y="48344"/>
                  </a:lnTo>
                  <a:close/>
                </a:path>
              </a:pathLst>
            </a:custGeom>
            <a:grpFill/>
            <a:ln w="8334" cap="flat">
              <a:noFill/>
              <a:prstDash val="solid"/>
              <a:miter/>
            </a:ln>
          </p:spPr>
          <p:txBody>
            <a:bodyPr rtlCol="0" anchor="ctr"/>
            <a:lstStyle/>
            <a:p>
              <a:endParaRPr lang="en-US"/>
            </a:p>
          </p:txBody>
        </p:sp>
        <p:sp>
          <p:nvSpPr>
            <p:cNvPr id="2149" name="Forma libre: forma 2148">
              <a:extLst>
                <a:ext uri="{FF2B5EF4-FFF2-40B4-BE49-F238E27FC236}">
                  <a16:creationId xmlns:a16="http://schemas.microsoft.com/office/drawing/2014/main" id="{9AFFAA90-53B5-4BB0-A213-4BE8CB365B97}"/>
                </a:ext>
              </a:extLst>
            </p:cNvPr>
            <p:cNvSpPr/>
            <p:nvPr/>
          </p:nvSpPr>
          <p:spPr>
            <a:xfrm>
              <a:off x="6458995" y="5390044"/>
              <a:ext cx="72848" cy="65097"/>
            </a:xfrm>
            <a:custGeom>
              <a:avLst/>
              <a:gdLst>
                <a:gd name="connsiteX0" fmla="*/ 64431 w 72848"/>
                <a:gd name="connsiteY0" fmla="*/ 65097 h 65097"/>
                <a:gd name="connsiteX1" fmla="*/ 8418 w 72848"/>
                <a:gd name="connsiteY1" fmla="*/ 65097 h 65097"/>
                <a:gd name="connsiteX2" fmla="*/ 0 w 72848"/>
                <a:gd name="connsiteY2" fmla="*/ 56679 h 65097"/>
                <a:gd name="connsiteX3" fmla="*/ 0 w 72848"/>
                <a:gd name="connsiteY3" fmla="*/ 8418 h 65097"/>
                <a:gd name="connsiteX4" fmla="*/ 8418 w 72848"/>
                <a:gd name="connsiteY4" fmla="*/ 0 h 65097"/>
                <a:gd name="connsiteX5" fmla="*/ 64431 w 72848"/>
                <a:gd name="connsiteY5" fmla="*/ 0 h 65097"/>
                <a:gd name="connsiteX6" fmla="*/ 72849 w 72848"/>
                <a:gd name="connsiteY6" fmla="*/ 8418 h 65097"/>
                <a:gd name="connsiteX7" fmla="*/ 72849 w 72848"/>
                <a:gd name="connsiteY7" fmla="*/ 56679 h 65097"/>
                <a:gd name="connsiteX8" fmla="*/ 64431 w 72848"/>
                <a:gd name="connsiteY8" fmla="*/ 65097 h 65097"/>
                <a:gd name="connsiteX9" fmla="*/ 16754 w 72848"/>
                <a:gd name="connsiteY9" fmla="*/ 48344 h 65097"/>
                <a:gd name="connsiteX10" fmla="*/ 56012 w 72848"/>
                <a:gd name="connsiteY10" fmla="*/ 48344 h 65097"/>
                <a:gd name="connsiteX11" fmla="*/ 56012 w 72848"/>
                <a:gd name="connsiteY11" fmla="*/ 16920 h 65097"/>
                <a:gd name="connsiteX12" fmla="*/ 16754 w 72848"/>
                <a:gd name="connsiteY12" fmla="*/ 16920 h 65097"/>
                <a:gd name="connsiteX13" fmla="*/ 16754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1" y="65097"/>
                  </a:moveTo>
                  <a:lnTo>
                    <a:pt x="8418" y="65097"/>
                  </a:lnTo>
                  <a:cubicBezTo>
                    <a:pt x="3751" y="65097"/>
                    <a:pt x="0" y="61346"/>
                    <a:pt x="0" y="56679"/>
                  </a:cubicBezTo>
                  <a:lnTo>
                    <a:pt x="0" y="8418"/>
                  </a:lnTo>
                  <a:cubicBezTo>
                    <a:pt x="0" y="3751"/>
                    <a:pt x="3751" y="0"/>
                    <a:pt x="8418" y="0"/>
                  </a:cubicBezTo>
                  <a:lnTo>
                    <a:pt x="64431" y="0"/>
                  </a:lnTo>
                  <a:cubicBezTo>
                    <a:pt x="69098" y="0"/>
                    <a:pt x="72849" y="3751"/>
                    <a:pt x="72849" y="8418"/>
                  </a:cubicBezTo>
                  <a:lnTo>
                    <a:pt x="72849" y="56679"/>
                  </a:lnTo>
                  <a:cubicBezTo>
                    <a:pt x="72849" y="61346"/>
                    <a:pt x="69098" y="65097"/>
                    <a:pt x="64431" y="65097"/>
                  </a:cubicBezTo>
                  <a:close/>
                  <a:moveTo>
                    <a:pt x="16754" y="48344"/>
                  </a:moveTo>
                  <a:lnTo>
                    <a:pt x="56012" y="48344"/>
                  </a:lnTo>
                  <a:lnTo>
                    <a:pt x="56012" y="16920"/>
                  </a:lnTo>
                  <a:lnTo>
                    <a:pt x="16754" y="16920"/>
                  </a:lnTo>
                  <a:lnTo>
                    <a:pt x="16754" y="48344"/>
                  </a:lnTo>
                  <a:close/>
                </a:path>
              </a:pathLst>
            </a:custGeom>
            <a:grpFill/>
            <a:ln w="8334" cap="flat">
              <a:noFill/>
              <a:prstDash val="solid"/>
              <a:miter/>
            </a:ln>
          </p:spPr>
          <p:txBody>
            <a:bodyPr rtlCol="0" anchor="ctr"/>
            <a:lstStyle/>
            <a:p>
              <a:endParaRPr lang="en-US"/>
            </a:p>
          </p:txBody>
        </p:sp>
        <p:sp>
          <p:nvSpPr>
            <p:cNvPr id="2150" name="Forma libre: forma 2149">
              <a:extLst>
                <a:ext uri="{FF2B5EF4-FFF2-40B4-BE49-F238E27FC236}">
                  <a16:creationId xmlns:a16="http://schemas.microsoft.com/office/drawing/2014/main" id="{9E682E13-D7B0-4263-90F9-7E99B99E5AC6}"/>
                </a:ext>
              </a:extLst>
            </p:cNvPr>
            <p:cNvSpPr/>
            <p:nvPr/>
          </p:nvSpPr>
          <p:spPr>
            <a:xfrm>
              <a:off x="6545513" y="5390044"/>
              <a:ext cx="72848" cy="65097"/>
            </a:xfrm>
            <a:custGeom>
              <a:avLst/>
              <a:gdLst>
                <a:gd name="connsiteX0" fmla="*/ 64430 w 72848"/>
                <a:gd name="connsiteY0" fmla="*/ 65097 h 65097"/>
                <a:gd name="connsiteX1" fmla="*/ 8418 w 72848"/>
                <a:gd name="connsiteY1" fmla="*/ 65097 h 65097"/>
                <a:gd name="connsiteX2" fmla="*/ 0 w 72848"/>
                <a:gd name="connsiteY2" fmla="*/ 56679 h 65097"/>
                <a:gd name="connsiteX3" fmla="*/ 0 w 72848"/>
                <a:gd name="connsiteY3" fmla="*/ 8418 h 65097"/>
                <a:gd name="connsiteX4" fmla="*/ 8418 w 72848"/>
                <a:gd name="connsiteY4" fmla="*/ 0 h 65097"/>
                <a:gd name="connsiteX5" fmla="*/ 64430 w 72848"/>
                <a:gd name="connsiteY5" fmla="*/ 0 h 65097"/>
                <a:gd name="connsiteX6" fmla="*/ 72849 w 72848"/>
                <a:gd name="connsiteY6" fmla="*/ 8418 h 65097"/>
                <a:gd name="connsiteX7" fmla="*/ 72849 w 72848"/>
                <a:gd name="connsiteY7" fmla="*/ 56679 h 65097"/>
                <a:gd name="connsiteX8" fmla="*/ 64430 w 72848"/>
                <a:gd name="connsiteY8" fmla="*/ 65097 h 65097"/>
                <a:gd name="connsiteX9" fmla="*/ 16754 w 72848"/>
                <a:gd name="connsiteY9" fmla="*/ 48344 h 65097"/>
                <a:gd name="connsiteX10" fmla="*/ 56012 w 72848"/>
                <a:gd name="connsiteY10" fmla="*/ 48344 h 65097"/>
                <a:gd name="connsiteX11" fmla="*/ 56012 w 72848"/>
                <a:gd name="connsiteY11" fmla="*/ 16920 h 65097"/>
                <a:gd name="connsiteX12" fmla="*/ 16754 w 72848"/>
                <a:gd name="connsiteY12" fmla="*/ 16920 h 65097"/>
                <a:gd name="connsiteX13" fmla="*/ 16754 w 72848"/>
                <a:gd name="connsiteY13" fmla="*/ 48344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848" h="65097">
                  <a:moveTo>
                    <a:pt x="64430" y="65097"/>
                  </a:moveTo>
                  <a:lnTo>
                    <a:pt x="8418" y="65097"/>
                  </a:lnTo>
                  <a:cubicBezTo>
                    <a:pt x="3751" y="65097"/>
                    <a:pt x="0" y="61346"/>
                    <a:pt x="0" y="56679"/>
                  </a:cubicBezTo>
                  <a:lnTo>
                    <a:pt x="0" y="8418"/>
                  </a:lnTo>
                  <a:cubicBezTo>
                    <a:pt x="0" y="3751"/>
                    <a:pt x="3751" y="0"/>
                    <a:pt x="8418" y="0"/>
                  </a:cubicBezTo>
                  <a:lnTo>
                    <a:pt x="64430" y="0"/>
                  </a:lnTo>
                  <a:cubicBezTo>
                    <a:pt x="69098" y="0"/>
                    <a:pt x="72849" y="3751"/>
                    <a:pt x="72849" y="8418"/>
                  </a:cubicBezTo>
                  <a:lnTo>
                    <a:pt x="72849" y="56679"/>
                  </a:lnTo>
                  <a:cubicBezTo>
                    <a:pt x="72766" y="61346"/>
                    <a:pt x="69015" y="65097"/>
                    <a:pt x="64430" y="65097"/>
                  </a:cubicBezTo>
                  <a:close/>
                  <a:moveTo>
                    <a:pt x="16754" y="48344"/>
                  </a:moveTo>
                  <a:lnTo>
                    <a:pt x="56012" y="48344"/>
                  </a:lnTo>
                  <a:lnTo>
                    <a:pt x="56012" y="16920"/>
                  </a:lnTo>
                  <a:lnTo>
                    <a:pt x="16754" y="16920"/>
                  </a:lnTo>
                  <a:lnTo>
                    <a:pt x="16754" y="48344"/>
                  </a:lnTo>
                  <a:close/>
                </a:path>
              </a:pathLst>
            </a:custGeom>
            <a:grpFill/>
            <a:ln w="8334" cap="flat">
              <a:noFill/>
              <a:prstDash val="solid"/>
              <a:miter/>
            </a:ln>
          </p:spPr>
          <p:txBody>
            <a:bodyPr rtlCol="0" anchor="ctr"/>
            <a:lstStyle/>
            <a:p>
              <a:endParaRPr lang="en-US"/>
            </a:p>
          </p:txBody>
        </p:sp>
        <p:sp>
          <p:nvSpPr>
            <p:cNvPr id="2151" name="Forma libre: forma 2150">
              <a:extLst>
                <a:ext uri="{FF2B5EF4-FFF2-40B4-BE49-F238E27FC236}">
                  <a16:creationId xmlns:a16="http://schemas.microsoft.com/office/drawing/2014/main" id="{8182AC26-93CC-4E40-802D-D4A4F23050D1}"/>
                </a:ext>
              </a:extLst>
            </p:cNvPr>
            <p:cNvSpPr/>
            <p:nvPr/>
          </p:nvSpPr>
          <p:spPr>
            <a:xfrm>
              <a:off x="6372475" y="5054255"/>
              <a:ext cx="72851" cy="40308"/>
            </a:xfrm>
            <a:custGeom>
              <a:avLst/>
              <a:gdLst>
                <a:gd name="connsiteX0" fmla="*/ 8420 w 72851"/>
                <a:gd name="connsiteY0" fmla="*/ 40308 h 40308"/>
                <a:gd name="connsiteX1" fmla="*/ 668 w 72851"/>
                <a:gd name="connsiteY1" fmla="*/ 35141 h 40308"/>
                <a:gd name="connsiteX2" fmla="*/ 5169 w 72851"/>
                <a:gd name="connsiteY2" fmla="*/ 24138 h 40308"/>
                <a:gd name="connsiteX3" fmla="*/ 61181 w 72851"/>
                <a:gd name="connsiteY3" fmla="*/ 633 h 40308"/>
                <a:gd name="connsiteX4" fmla="*/ 72184 w 72851"/>
                <a:gd name="connsiteY4" fmla="*/ 5134 h 40308"/>
                <a:gd name="connsiteX5" fmla="*/ 67683 w 72851"/>
                <a:gd name="connsiteY5" fmla="*/ 16136 h 40308"/>
                <a:gd name="connsiteX6" fmla="*/ 11671 w 72851"/>
                <a:gd name="connsiteY6" fmla="*/ 39642 h 40308"/>
                <a:gd name="connsiteX7" fmla="*/ 8420 w 72851"/>
                <a:gd name="connsiteY7" fmla="*/ 40308 h 4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51" h="40308">
                  <a:moveTo>
                    <a:pt x="8420" y="40308"/>
                  </a:moveTo>
                  <a:cubicBezTo>
                    <a:pt x="5169" y="40308"/>
                    <a:pt x="2002" y="38391"/>
                    <a:pt x="668" y="35141"/>
                  </a:cubicBezTo>
                  <a:cubicBezTo>
                    <a:pt x="-1166" y="30890"/>
                    <a:pt x="918" y="25972"/>
                    <a:pt x="5169" y="24138"/>
                  </a:cubicBezTo>
                  <a:lnTo>
                    <a:pt x="61181" y="633"/>
                  </a:lnTo>
                  <a:cubicBezTo>
                    <a:pt x="65432" y="-1117"/>
                    <a:pt x="70350" y="883"/>
                    <a:pt x="72184" y="5134"/>
                  </a:cubicBezTo>
                  <a:cubicBezTo>
                    <a:pt x="74017" y="9385"/>
                    <a:pt x="71933" y="14303"/>
                    <a:pt x="67683" y="16136"/>
                  </a:cubicBezTo>
                  <a:lnTo>
                    <a:pt x="11671" y="39642"/>
                  </a:lnTo>
                  <a:cubicBezTo>
                    <a:pt x="10587" y="40058"/>
                    <a:pt x="9503" y="40308"/>
                    <a:pt x="8420" y="40308"/>
                  </a:cubicBezTo>
                  <a:close/>
                </a:path>
              </a:pathLst>
            </a:custGeom>
            <a:grpFill/>
            <a:ln w="8334" cap="flat">
              <a:noFill/>
              <a:prstDash val="solid"/>
              <a:miter/>
            </a:ln>
          </p:spPr>
          <p:txBody>
            <a:bodyPr rtlCol="0" anchor="ctr"/>
            <a:lstStyle/>
            <a:p>
              <a:endParaRPr lang="en-US"/>
            </a:p>
          </p:txBody>
        </p:sp>
        <p:sp>
          <p:nvSpPr>
            <p:cNvPr id="2152" name="Forma libre: forma 2151">
              <a:extLst>
                <a:ext uri="{FF2B5EF4-FFF2-40B4-BE49-F238E27FC236}">
                  <a16:creationId xmlns:a16="http://schemas.microsoft.com/office/drawing/2014/main" id="{004AA4ED-0459-4CCE-9F77-AC0D6C920C96}"/>
                </a:ext>
              </a:extLst>
            </p:cNvPr>
            <p:cNvSpPr/>
            <p:nvPr/>
          </p:nvSpPr>
          <p:spPr>
            <a:xfrm>
              <a:off x="6464661" y="5054255"/>
              <a:ext cx="72851" cy="40308"/>
            </a:xfrm>
            <a:custGeom>
              <a:avLst/>
              <a:gdLst>
                <a:gd name="connsiteX0" fmla="*/ 8420 w 72851"/>
                <a:gd name="connsiteY0" fmla="*/ 40308 h 40308"/>
                <a:gd name="connsiteX1" fmla="*/ 668 w 72851"/>
                <a:gd name="connsiteY1" fmla="*/ 35141 h 40308"/>
                <a:gd name="connsiteX2" fmla="*/ 5169 w 72851"/>
                <a:gd name="connsiteY2" fmla="*/ 24138 h 40308"/>
                <a:gd name="connsiteX3" fmla="*/ 61181 w 72851"/>
                <a:gd name="connsiteY3" fmla="*/ 633 h 40308"/>
                <a:gd name="connsiteX4" fmla="*/ 72184 w 72851"/>
                <a:gd name="connsiteY4" fmla="*/ 5134 h 40308"/>
                <a:gd name="connsiteX5" fmla="*/ 67683 w 72851"/>
                <a:gd name="connsiteY5" fmla="*/ 16136 h 40308"/>
                <a:gd name="connsiteX6" fmla="*/ 11671 w 72851"/>
                <a:gd name="connsiteY6" fmla="*/ 39642 h 40308"/>
                <a:gd name="connsiteX7" fmla="*/ 8420 w 72851"/>
                <a:gd name="connsiteY7" fmla="*/ 40308 h 4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51" h="40308">
                  <a:moveTo>
                    <a:pt x="8420" y="40308"/>
                  </a:moveTo>
                  <a:cubicBezTo>
                    <a:pt x="5169" y="40308"/>
                    <a:pt x="2002" y="38391"/>
                    <a:pt x="668" y="35141"/>
                  </a:cubicBezTo>
                  <a:cubicBezTo>
                    <a:pt x="-1166" y="30890"/>
                    <a:pt x="918" y="25972"/>
                    <a:pt x="5169" y="24138"/>
                  </a:cubicBezTo>
                  <a:lnTo>
                    <a:pt x="61181" y="633"/>
                  </a:lnTo>
                  <a:cubicBezTo>
                    <a:pt x="65432" y="-1117"/>
                    <a:pt x="70350" y="883"/>
                    <a:pt x="72184" y="5134"/>
                  </a:cubicBezTo>
                  <a:cubicBezTo>
                    <a:pt x="74017" y="9385"/>
                    <a:pt x="71933" y="14303"/>
                    <a:pt x="67683" y="16136"/>
                  </a:cubicBezTo>
                  <a:lnTo>
                    <a:pt x="11671" y="39642"/>
                  </a:lnTo>
                  <a:cubicBezTo>
                    <a:pt x="10587" y="40058"/>
                    <a:pt x="9503" y="40308"/>
                    <a:pt x="8420" y="40308"/>
                  </a:cubicBezTo>
                  <a:close/>
                </a:path>
              </a:pathLst>
            </a:custGeom>
            <a:grpFill/>
            <a:ln w="8334" cap="flat">
              <a:noFill/>
              <a:prstDash val="solid"/>
              <a:miter/>
            </a:ln>
          </p:spPr>
          <p:txBody>
            <a:bodyPr rtlCol="0" anchor="ctr"/>
            <a:lstStyle/>
            <a:p>
              <a:endParaRPr lang="en-US"/>
            </a:p>
          </p:txBody>
        </p:sp>
      </p:grpSp>
      <p:grpSp>
        <p:nvGrpSpPr>
          <p:cNvPr id="2153" name="Gráfico 5">
            <a:extLst>
              <a:ext uri="{FF2B5EF4-FFF2-40B4-BE49-F238E27FC236}">
                <a16:creationId xmlns:a16="http://schemas.microsoft.com/office/drawing/2014/main" id="{BBDCCD42-DB3B-4CAA-8CFE-8F21C8B2C970}"/>
              </a:ext>
            </a:extLst>
          </p:cNvPr>
          <p:cNvGrpSpPr/>
          <p:nvPr/>
        </p:nvGrpSpPr>
        <p:grpSpPr>
          <a:xfrm>
            <a:off x="8202534" y="4977288"/>
            <a:ext cx="494524" cy="517027"/>
            <a:chOff x="8202534" y="4977288"/>
            <a:chExt cx="494524" cy="517027"/>
          </a:xfrm>
          <a:solidFill>
            <a:srgbClr val="000000"/>
          </a:solidFill>
        </p:grpSpPr>
        <p:sp>
          <p:nvSpPr>
            <p:cNvPr id="2154" name="Forma libre: forma 2153">
              <a:extLst>
                <a:ext uri="{FF2B5EF4-FFF2-40B4-BE49-F238E27FC236}">
                  <a16:creationId xmlns:a16="http://schemas.microsoft.com/office/drawing/2014/main" id="{4C5D8763-4E85-43B2-BE2E-E1ADCB3C0330}"/>
                </a:ext>
              </a:extLst>
            </p:cNvPr>
            <p:cNvSpPr/>
            <p:nvPr/>
          </p:nvSpPr>
          <p:spPr>
            <a:xfrm>
              <a:off x="8321228" y="5107233"/>
              <a:ext cx="257055" cy="257055"/>
            </a:xfrm>
            <a:custGeom>
              <a:avLst/>
              <a:gdLst>
                <a:gd name="connsiteX0" fmla="*/ 128528 w 257055"/>
                <a:gd name="connsiteY0" fmla="*/ 257055 h 257055"/>
                <a:gd name="connsiteX1" fmla="*/ 0 w 257055"/>
                <a:gd name="connsiteY1" fmla="*/ 128527 h 257055"/>
                <a:gd name="connsiteX2" fmla="*/ 128528 w 257055"/>
                <a:gd name="connsiteY2" fmla="*/ 0 h 257055"/>
                <a:gd name="connsiteX3" fmla="*/ 257055 w 257055"/>
                <a:gd name="connsiteY3" fmla="*/ 128527 h 257055"/>
                <a:gd name="connsiteX4" fmla="*/ 128528 w 257055"/>
                <a:gd name="connsiteY4" fmla="*/ 257055 h 257055"/>
                <a:gd name="connsiteX5" fmla="*/ 128528 w 257055"/>
                <a:gd name="connsiteY5" fmla="*/ 16837 h 257055"/>
                <a:gd name="connsiteX6" fmla="*/ 16837 w 257055"/>
                <a:gd name="connsiteY6" fmla="*/ 128527 h 257055"/>
                <a:gd name="connsiteX7" fmla="*/ 128528 w 257055"/>
                <a:gd name="connsiteY7" fmla="*/ 240218 h 257055"/>
                <a:gd name="connsiteX8" fmla="*/ 240218 w 257055"/>
                <a:gd name="connsiteY8" fmla="*/ 128527 h 257055"/>
                <a:gd name="connsiteX9" fmla="*/ 128528 w 257055"/>
                <a:gd name="connsiteY9" fmla="*/ 16837 h 25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55" h="257055">
                  <a:moveTo>
                    <a:pt x="128528" y="257055"/>
                  </a:moveTo>
                  <a:cubicBezTo>
                    <a:pt x="57679" y="257055"/>
                    <a:pt x="0" y="199376"/>
                    <a:pt x="0" y="128527"/>
                  </a:cubicBezTo>
                  <a:cubicBezTo>
                    <a:pt x="0" y="57679"/>
                    <a:pt x="57679" y="0"/>
                    <a:pt x="128528" y="0"/>
                  </a:cubicBezTo>
                  <a:cubicBezTo>
                    <a:pt x="199376" y="0"/>
                    <a:pt x="257055" y="57679"/>
                    <a:pt x="257055" y="128527"/>
                  </a:cubicBezTo>
                  <a:cubicBezTo>
                    <a:pt x="257055" y="199459"/>
                    <a:pt x="199376" y="257055"/>
                    <a:pt x="128528" y="257055"/>
                  </a:cubicBezTo>
                  <a:close/>
                  <a:moveTo>
                    <a:pt x="128528" y="16837"/>
                  </a:moveTo>
                  <a:cubicBezTo>
                    <a:pt x="66931" y="16837"/>
                    <a:pt x="16837" y="66931"/>
                    <a:pt x="16837" y="128527"/>
                  </a:cubicBezTo>
                  <a:cubicBezTo>
                    <a:pt x="16837" y="190124"/>
                    <a:pt x="66931" y="240218"/>
                    <a:pt x="128528" y="240218"/>
                  </a:cubicBezTo>
                  <a:cubicBezTo>
                    <a:pt x="190124" y="240218"/>
                    <a:pt x="240218" y="190124"/>
                    <a:pt x="240218" y="128527"/>
                  </a:cubicBezTo>
                  <a:cubicBezTo>
                    <a:pt x="240302" y="67014"/>
                    <a:pt x="190124" y="16837"/>
                    <a:pt x="128528" y="16837"/>
                  </a:cubicBezTo>
                  <a:close/>
                </a:path>
              </a:pathLst>
            </a:custGeom>
            <a:grpFill/>
            <a:ln w="8334" cap="flat">
              <a:noFill/>
              <a:prstDash val="solid"/>
              <a:miter/>
            </a:ln>
          </p:spPr>
          <p:txBody>
            <a:bodyPr rtlCol="0" anchor="ctr"/>
            <a:lstStyle/>
            <a:p>
              <a:endParaRPr lang="en-US"/>
            </a:p>
          </p:txBody>
        </p:sp>
        <p:sp>
          <p:nvSpPr>
            <p:cNvPr id="2155" name="Forma libre: forma 2154">
              <a:extLst>
                <a:ext uri="{FF2B5EF4-FFF2-40B4-BE49-F238E27FC236}">
                  <a16:creationId xmlns:a16="http://schemas.microsoft.com/office/drawing/2014/main" id="{287277B0-B12A-40F1-9DB1-B159CBA3CAC5}"/>
                </a:ext>
              </a:extLst>
            </p:cNvPr>
            <p:cNvSpPr/>
            <p:nvPr/>
          </p:nvSpPr>
          <p:spPr>
            <a:xfrm>
              <a:off x="8360320" y="5146325"/>
              <a:ext cx="97854" cy="97854"/>
            </a:xfrm>
            <a:custGeom>
              <a:avLst/>
              <a:gdLst>
                <a:gd name="connsiteX0" fmla="*/ 8419 w 97854"/>
                <a:gd name="connsiteY0" fmla="*/ 97855 h 97854"/>
                <a:gd name="connsiteX1" fmla="*/ 0 w 97854"/>
                <a:gd name="connsiteY1" fmla="*/ 89436 h 97854"/>
                <a:gd name="connsiteX2" fmla="*/ 89436 w 97854"/>
                <a:gd name="connsiteY2" fmla="*/ 0 h 97854"/>
                <a:gd name="connsiteX3" fmla="*/ 97854 w 97854"/>
                <a:gd name="connsiteY3" fmla="*/ 8419 h 97854"/>
                <a:gd name="connsiteX4" fmla="*/ 89436 w 97854"/>
                <a:gd name="connsiteY4" fmla="*/ 16837 h 97854"/>
                <a:gd name="connsiteX5" fmla="*/ 16754 w 97854"/>
                <a:gd name="connsiteY5" fmla="*/ 89519 h 97854"/>
                <a:gd name="connsiteX6" fmla="*/ 8419 w 97854"/>
                <a:gd name="connsiteY6" fmla="*/ 97855 h 9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54" h="97854">
                  <a:moveTo>
                    <a:pt x="8419" y="97855"/>
                  </a:moveTo>
                  <a:cubicBezTo>
                    <a:pt x="3751" y="97855"/>
                    <a:pt x="0" y="94104"/>
                    <a:pt x="0" y="89436"/>
                  </a:cubicBezTo>
                  <a:cubicBezTo>
                    <a:pt x="0" y="40092"/>
                    <a:pt x="40092" y="0"/>
                    <a:pt x="89436" y="0"/>
                  </a:cubicBezTo>
                  <a:cubicBezTo>
                    <a:pt x="94104" y="0"/>
                    <a:pt x="97854" y="3751"/>
                    <a:pt x="97854" y="8419"/>
                  </a:cubicBezTo>
                  <a:cubicBezTo>
                    <a:pt x="97854" y="13086"/>
                    <a:pt x="94104" y="16837"/>
                    <a:pt x="89436" y="16837"/>
                  </a:cubicBezTo>
                  <a:cubicBezTo>
                    <a:pt x="49344" y="16837"/>
                    <a:pt x="16754" y="49427"/>
                    <a:pt x="16754" y="89519"/>
                  </a:cubicBezTo>
                  <a:cubicBezTo>
                    <a:pt x="16837" y="94104"/>
                    <a:pt x="13086" y="97855"/>
                    <a:pt x="8419" y="97855"/>
                  </a:cubicBezTo>
                  <a:close/>
                </a:path>
              </a:pathLst>
            </a:custGeom>
            <a:grpFill/>
            <a:ln w="8334" cap="flat">
              <a:noFill/>
              <a:prstDash val="solid"/>
              <a:miter/>
            </a:ln>
          </p:spPr>
          <p:txBody>
            <a:bodyPr rtlCol="0" anchor="ctr"/>
            <a:lstStyle/>
            <a:p>
              <a:endParaRPr lang="en-US"/>
            </a:p>
          </p:txBody>
        </p:sp>
        <p:sp>
          <p:nvSpPr>
            <p:cNvPr id="2156" name="Forma libre: forma 2155">
              <a:extLst>
                <a:ext uri="{FF2B5EF4-FFF2-40B4-BE49-F238E27FC236}">
                  <a16:creationId xmlns:a16="http://schemas.microsoft.com/office/drawing/2014/main" id="{6BBCE2FE-5567-470C-8BFE-EC621AB1F1B6}"/>
                </a:ext>
              </a:extLst>
            </p:cNvPr>
            <p:cNvSpPr/>
            <p:nvPr/>
          </p:nvSpPr>
          <p:spPr>
            <a:xfrm>
              <a:off x="8202534" y="5101241"/>
              <a:ext cx="157453" cy="73673"/>
            </a:xfrm>
            <a:custGeom>
              <a:avLst/>
              <a:gdLst>
                <a:gd name="connsiteX0" fmla="*/ 149117 w 157453"/>
                <a:gd name="connsiteY0" fmla="*/ 73674 h 73673"/>
                <a:gd name="connsiteX1" fmla="*/ 145950 w 157453"/>
                <a:gd name="connsiteY1" fmla="*/ 73090 h 73673"/>
                <a:gd name="connsiteX2" fmla="*/ 5253 w 157453"/>
                <a:gd name="connsiteY2" fmla="*/ 16161 h 73673"/>
                <a:gd name="connsiteX3" fmla="*/ 585 w 157453"/>
                <a:gd name="connsiteY3" fmla="*/ 5242 h 73673"/>
                <a:gd name="connsiteX4" fmla="*/ 11504 w 157453"/>
                <a:gd name="connsiteY4" fmla="*/ 574 h 73673"/>
                <a:gd name="connsiteX5" fmla="*/ 152201 w 157453"/>
                <a:gd name="connsiteY5" fmla="*/ 57503 h 73673"/>
                <a:gd name="connsiteX6" fmla="*/ 156869 w 157453"/>
                <a:gd name="connsiteY6" fmla="*/ 68422 h 73673"/>
                <a:gd name="connsiteX7" fmla="*/ 149117 w 157453"/>
                <a:gd name="connsiteY7" fmla="*/ 73674 h 7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453" h="73673">
                  <a:moveTo>
                    <a:pt x="149117" y="73674"/>
                  </a:moveTo>
                  <a:cubicBezTo>
                    <a:pt x="148033" y="73674"/>
                    <a:pt x="147033" y="73507"/>
                    <a:pt x="145950" y="73090"/>
                  </a:cubicBezTo>
                  <a:lnTo>
                    <a:pt x="5253" y="16161"/>
                  </a:lnTo>
                  <a:cubicBezTo>
                    <a:pt x="918" y="14411"/>
                    <a:pt x="-1082" y="9493"/>
                    <a:pt x="585" y="5242"/>
                  </a:cubicBezTo>
                  <a:cubicBezTo>
                    <a:pt x="2335" y="991"/>
                    <a:pt x="7170" y="-1093"/>
                    <a:pt x="11504" y="574"/>
                  </a:cubicBezTo>
                  <a:lnTo>
                    <a:pt x="152201" y="57503"/>
                  </a:lnTo>
                  <a:cubicBezTo>
                    <a:pt x="156535" y="59254"/>
                    <a:pt x="158536" y="64171"/>
                    <a:pt x="156869" y="68422"/>
                  </a:cubicBezTo>
                  <a:cubicBezTo>
                    <a:pt x="155618" y="71756"/>
                    <a:pt x="152451" y="73674"/>
                    <a:pt x="149117" y="73674"/>
                  </a:cubicBezTo>
                  <a:close/>
                </a:path>
              </a:pathLst>
            </a:custGeom>
            <a:grpFill/>
            <a:ln w="8334" cap="flat">
              <a:noFill/>
              <a:prstDash val="solid"/>
              <a:miter/>
            </a:ln>
          </p:spPr>
          <p:txBody>
            <a:bodyPr rtlCol="0" anchor="ctr"/>
            <a:lstStyle/>
            <a:p>
              <a:endParaRPr lang="en-US"/>
            </a:p>
          </p:txBody>
        </p:sp>
        <p:sp>
          <p:nvSpPr>
            <p:cNvPr id="2157" name="Forma libre: forma 2156">
              <a:extLst>
                <a:ext uri="{FF2B5EF4-FFF2-40B4-BE49-F238E27FC236}">
                  <a16:creationId xmlns:a16="http://schemas.microsoft.com/office/drawing/2014/main" id="{4807B43C-26D9-442C-BC91-55800F2C4CFB}"/>
                </a:ext>
              </a:extLst>
            </p:cNvPr>
            <p:cNvSpPr/>
            <p:nvPr/>
          </p:nvSpPr>
          <p:spPr>
            <a:xfrm>
              <a:off x="8326535" y="4977344"/>
              <a:ext cx="78322" cy="159228"/>
            </a:xfrm>
            <a:custGeom>
              <a:avLst/>
              <a:gdLst>
                <a:gd name="connsiteX0" fmla="*/ 69959 w 78322"/>
                <a:gd name="connsiteY0" fmla="*/ 159229 h 159228"/>
                <a:gd name="connsiteX1" fmla="*/ 62291 w 78322"/>
                <a:gd name="connsiteY1" fmla="*/ 154144 h 159228"/>
                <a:gd name="connsiteX2" fmla="*/ 695 w 78322"/>
                <a:gd name="connsiteY2" fmla="*/ 11697 h 159228"/>
                <a:gd name="connsiteX3" fmla="*/ 5029 w 78322"/>
                <a:gd name="connsiteY3" fmla="*/ 695 h 159228"/>
                <a:gd name="connsiteX4" fmla="*/ 16031 w 78322"/>
                <a:gd name="connsiteY4" fmla="*/ 5029 h 159228"/>
                <a:gd name="connsiteX5" fmla="*/ 77628 w 78322"/>
                <a:gd name="connsiteY5" fmla="*/ 147476 h 159228"/>
                <a:gd name="connsiteX6" fmla="*/ 73293 w 78322"/>
                <a:gd name="connsiteY6" fmla="*/ 158479 h 159228"/>
                <a:gd name="connsiteX7" fmla="*/ 69959 w 78322"/>
                <a:gd name="connsiteY7" fmla="*/ 159229 h 15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22" h="159228">
                  <a:moveTo>
                    <a:pt x="69959" y="159229"/>
                  </a:moveTo>
                  <a:cubicBezTo>
                    <a:pt x="66709" y="159229"/>
                    <a:pt x="63625" y="157311"/>
                    <a:pt x="62291" y="154144"/>
                  </a:cubicBezTo>
                  <a:lnTo>
                    <a:pt x="695" y="11697"/>
                  </a:lnTo>
                  <a:cubicBezTo>
                    <a:pt x="-1139" y="7446"/>
                    <a:pt x="778" y="2528"/>
                    <a:pt x="5029" y="695"/>
                  </a:cubicBezTo>
                  <a:cubicBezTo>
                    <a:pt x="9280" y="-1139"/>
                    <a:pt x="14197" y="778"/>
                    <a:pt x="16031" y="5029"/>
                  </a:cubicBezTo>
                  <a:lnTo>
                    <a:pt x="77628" y="147476"/>
                  </a:lnTo>
                  <a:cubicBezTo>
                    <a:pt x="79462" y="151727"/>
                    <a:pt x="77544" y="156645"/>
                    <a:pt x="73293" y="158479"/>
                  </a:cubicBezTo>
                  <a:cubicBezTo>
                    <a:pt x="72210" y="158979"/>
                    <a:pt x="71043" y="159229"/>
                    <a:pt x="69959" y="159229"/>
                  </a:cubicBezTo>
                  <a:close/>
                </a:path>
              </a:pathLst>
            </a:custGeom>
            <a:grpFill/>
            <a:ln w="8334" cap="flat">
              <a:noFill/>
              <a:prstDash val="solid"/>
              <a:miter/>
            </a:ln>
          </p:spPr>
          <p:txBody>
            <a:bodyPr rtlCol="0" anchor="ctr"/>
            <a:lstStyle/>
            <a:p>
              <a:endParaRPr lang="en-US"/>
            </a:p>
          </p:txBody>
        </p:sp>
        <p:sp>
          <p:nvSpPr>
            <p:cNvPr id="2158" name="Forma libre: forma 2157">
              <a:extLst>
                <a:ext uri="{FF2B5EF4-FFF2-40B4-BE49-F238E27FC236}">
                  <a16:creationId xmlns:a16="http://schemas.microsoft.com/office/drawing/2014/main" id="{22B175DE-5237-47C3-94BE-A1002A9FDD83}"/>
                </a:ext>
              </a:extLst>
            </p:cNvPr>
            <p:cNvSpPr/>
            <p:nvPr/>
          </p:nvSpPr>
          <p:spPr>
            <a:xfrm>
              <a:off x="8441337" y="4977288"/>
              <a:ext cx="16836" cy="57512"/>
            </a:xfrm>
            <a:custGeom>
              <a:avLst/>
              <a:gdLst>
                <a:gd name="connsiteX0" fmla="*/ 8419 w 16836"/>
                <a:gd name="connsiteY0" fmla="*/ 57513 h 57512"/>
                <a:gd name="connsiteX1" fmla="*/ 0 w 16836"/>
                <a:gd name="connsiteY1" fmla="*/ 49094 h 57512"/>
                <a:gd name="connsiteX2" fmla="*/ 0 w 16836"/>
                <a:gd name="connsiteY2" fmla="*/ 8419 h 57512"/>
                <a:gd name="connsiteX3" fmla="*/ 8419 w 16836"/>
                <a:gd name="connsiteY3" fmla="*/ 0 h 57512"/>
                <a:gd name="connsiteX4" fmla="*/ 16837 w 16836"/>
                <a:gd name="connsiteY4" fmla="*/ 8419 h 57512"/>
                <a:gd name="connsiteX5" fmla="*/ 16837 w 16836"/>
                <a:gd name="connsiteY5" fmla="*/ 49094 h 57512"/>
                <a:gd name="connsiteX6" fmla="*/ 8419 w 16836"/>
                <a:gd name="connsiteY6" fmla="*/ 57513 h 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7512">
                  <a:moveTo>
                    <a:pt x="8419" y="57513"/>
                  </a:moveTo>
                  <a:cubicBezTo>
                    <a:pt x="3751" y="57513"/>
                    <a:pt x="0" y="53762"/>
                    <a:pt x="0" y="49094"/>
                  </a:cubicBezTo>
                  <a:lnTo>
                    <a:pt x="0" y="8419"/>
                  </a:lnTo>
                  <a:cubicBezTo>
                    <a:pt x="0" y="3751"/>
                    <a:pt x="3751" y="0"/>
                    <a:pt x="8419" y="0"/>
                  </a:cubicBezTo>
                  <a:cubicBezTo>
                    <a:pt x="13086" y="0"/>
                    <a:pt x="16837" y="3751"/>
                    <a:pt x="16837" y="8419"/>
                  </a:cubicBezTo>
                  <a:lnTo>
                    <a:pt x="16837" y="49094"/>
                  </a:lnTo>
                  <a:cubicBezTo>
                    <a:pt x="16837" y="53762"/>
                    <a:pt x="13086" y="57513"/>
                    <a:pt x="8419" y="57513"/>
                  </a:cubicBezTo>
                  <a:close/>
                </a:path>
              </a:pathLst>
            </a:custGeom>
            <a:grpFill/>
            <a:ln w="8334" cap="flat">
              <a:noFill/>
              <a:prstDash val="solid"/>
              <a:miter/>
            </a:ln>
          </p:spPr>
          <p:txBody>
            <a:bodyPr rtlCol="0" anchor="ctr"/>
            <a:lstStyle/>
            <a:p>
              <a:endParaRPr lang="en-US"/>
            </a:p>
          </p:txBody>
        </p:sp>
        <p:sp>
          <p:nvSpPr>
            <p:cNvPr id="2159" name="Forma libre: forma 2158">
              <a:extLst>
                <a:ext uri="{FF2B5EF4-FFF2-40B4-BE49-F238E27FC236}">
                  <a16:creationId xmlns:a16="http://schemas.microsoft.com/office/drawing/2014/main" id="{0D0CD2A1-4A6E-4C52-B7E2-64DB0DF3601C}"/>
                </a:ext>
              </a:extLst>
            </p:cNvPr>
            <p:cNvSpPr/>
            <p:nvPr/>
          </p:nvSpPr>
          <p:spPr>
            <a:xfrm>
              <a:off x="8441337" y="4977288"/>
              <a:ext cx="16836" cy="57512"/>
            </a:xfrm>
            <a:custGeom>
              <a:avLst/>
              <a:gdLst>
                <a:gd name="connsiteX0" fmla="*/ 8419 w 16836"/>
                <a:gd name="connsiteY0" fmla="*/ 57513 h 57512"/>
                <a:gd name="connsiteX1" fmla="*/ 0 w 16836"/>
                <a:gd name="connsiteY1" fmla="*/ 49094 h 57512"/>
                <a:gd name="connsiteX2" fmla="*/ 0 w 16836"/>
                <a:gd name="connsiteY2" fmla="*/ 8419 h 57512"/>
                <a:gd name="connsiteX3" fmla="*/ 8419 w 16836"/>
                <a:gd name="connsiteY3" fmla="*/ 0 h 57512"/>
                <a:gd name="connsiteX4" fmla="*/ 16837 w 16836"/>
                <a:gd name="connsiteY4" fmla="*/ 8419 h 57512"/>
                <a:gd name="connsiteX5" fmla="*/ 16837 w 16836"/>
                <a:gd name="connsiteY5" fmla="*/ 49094 h 57512"/>
                <a:gd name="connsiteX6" fmla="*/ 8419 w 16836"/>
                <a:gd name="connsiteY6" fmla="*/ 57513 h 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7512">
                  <a:moveTo>
                    <a:pt x="8419" y="57513"/>
                  </a:moveTo>
                  <a:cubicBezTo>
                    <a:pt x="3751" y="57513"/>
                    <a:pt x="0" y="53762"/>
                    <a:pt x="0" y="49094"/>
                  </a:cubicBezTo>
                  <a:lnTo>
                    <a:pt x="0" y="8419"/>
                  </a:lnTo>
                  <a:cubicBezTo>
                    <a:pt x="0" y="3751"/>
                    <a:pt x="3751" y="0"/>
                    <a:pt x="8419" y="0"/>
                  </a:cubicBezTo>
                  <a:cubicBezTo>
                    <a:pt x="13086" y="0"/>
                    <a:pt x="16837" y="3751"/>
                    <a:pt x="16837" y="8419"/>
                  </a:cubicBezTo>
                  <a:lnTo>
                    <a:pt x="16837" y="49094"/>
                  </a:lnTo>
                  <a:cubicBezTo>
                    <a:pt x="16837" y="53762"/>
                    <a:pt x="13086" y="57513"/>
                    <a:pt x="8419" y="57513"/>
                  </a:cubicBezTo>
                  <a:close/>
                </a:path>
              </a:pathLst>
            </a:custGeom>
            <a:grpFill/>
            <a:ln w="8334" cap="flat">
              <a:noFill/>
              <a:prstDash val="solid"/>
              <a:miter/>
            </a:ln>
          </p:spPr>
          <p:txBody>
            <a:bodyPr rtlCol="0" anchor="ctr"/>
            <a:lstStyle/>
            <a:p>
              <a:endParaRPr lang="en-US"/>
            </a:p>
          </p:txBody>
        </p:sp>
        <p:sp>
          <p:nvSpPr>
            <p:cNvPr id="2160" name="Forma libre: forma 2159">
              <a:extLst>
                <a:ext uri="{FF2B5EF4-FFF2-40B4-BE49-F238E27FC236}">
                  <a16:creationId xmlns:a16="http://schemas.microsoft.com/office/drawing/2014/main" id="{64B0C8EA-EA29-4AE6-BA01-97F3C4A4EA97}"/>
                </a:ext>
              </a:extLst>
            </p:cNvPr>
            <p:cNvSpPr/>
            <p:nvPr/>
          </p:nvSpPr>
          <p:spPr>
            <a:xfrm>
              <a:off x="8539489" y="5101196"/>
              <a:ext cx="157522" cy="73718"/>
            </a:xfrm>
            <a:custGeom>
              <a:avLst/>
              <a:gdLst>
                <a:gd name="connsiteX0" fmla="*/ 8371 w 157522"/>
                <a:gd name="connsiteY0" fmla="*/ 73719 h 73718"/>
                <a:gd name="connsiteX1" fmla="*/ 620 w 157522"/>
                <a:gd name="connsiteY1" fmla="*/ 68468 h 73718"/>
                <a:gd name="connsiteX2" fmla="*/ 5287 w 157522"/>
                <a:gd name="connsiteY2" fmla="*/ 57549 h 73718"/>
                <a:gd name="connsiteX3" fmla="*/ 145984 w 157522"/>
                <a:gd name="connsiteY3" fmla="*/ 620 h 73718"/>
                <a:gd name="connsiteX4" fmla="*/ 156903 w 157522"/>
                <a:gd name="connsiteY4" fmla="*/ 5287 h 73718"/>
                <a:gd name="connsiteX5" fmla="*/ 152235 w 157522"/>
                <a:gd name="connsiteY5" fmla="*/ 16206 h 73718"/>
                <a:gd name="connsiteX6" fmla="*/ 11539 w 157522"/>
                <a:gd name="connsiteY6" fmla="*/ 73135 h 73718"/>
                <a:gd name="connsiteX7" fmla="*/ 8371 w 157522"/>
                <a:gd name="connsiteY7" fmla="*/ 73719 h 73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522" h="73718">
                  <a:moveTo>
                    <a:pt x="8371" y="73719"/>
                  </a:moveTo>
                  <a:cubicBezTo>
                    <a:pt x="5037" y="73719"/>
                    <a:pt x="1953" y="71718"/>
                    <a:pt x="620" y="68468"/>
                  </a:cubicBezTo>
                  <a:cubicBezTo>
                    <a:pt x="-1131" y="64133"/>
                    <a:pt x="953" y="59299"/>
                    <a:pt x="5287" y="57549"/>
                  </a:cubicBezTo>
                  <a:lnTo>
                    <a:pt x="145984" y="620"/>
                  </a:lnTo>
                  <a:cubicBezTo>
                    <a:pt x="150318" y="-1131"/>
                    <a:pt x="155153" y="953"/>
                    <a:pt x="156903" y="5287"/>
                  </a:cubicBezTo>
                  <a:cubicBezTo>
                    <a:pt x="158653" y="9622"/>
                    <a:pt x="156570" y="14456"/>
                    <a:pt x="152235" y="16206"/>
                  </a:cubicBezTo>
                  <a:lnTo>
                    <a:pt x="11539" y="73135"/>
                  </a:lnTo>
                  <a:cubicBezTo>
                    <a:pt x="10538" y="73552"/>
                    <a:pt x="9455" y="73719"/>
                    <a:pt x="8371" y="73719"/>
                  </a:cubicBezTo>
                  <a:close/>
                </a:path>
              </a:pathLst>
            </a:custGeom>
            <a:grpFill/>
            <a:ln w="8334" cap="flat">
              <a:noFill/>
              <a:prstDash val="solid"/>
              <a:miter/>
            </a:ln>
          </p:spPr>
          <p:txBody>
            <a:bodyPr rtlCol="0" anchor="ctr"/>
            <a:lstStyle/>
            <a:p>
              <a:endParaRPr lang="en-US"/>
            </a:p>
          </p:txBody>
        </p:sp>
        <p:sp>
          <p:nvSpPr>
            <p:cNvPr id="2161" name="Forma libre: forma 2160">
              <a:extLst>
                <a:ext uri="{FF2B5EF4-FFF2-40B4-BE49-F238E27FC236}">
                  <a16:creationId xmlns:a16="http://schemas.microsoft.com/office/drawing/2014/main" id="{049E8CCE-97EB-4DD9-90C6-8B02E38BF597}"/>
                </a:ext>
              </a:extLst>
            </p:cNvPr>
            <p:cNvSpPr/>
            <p:nvPr/>
          </p:nvSpPr>
          <p:spPr>
            <a:xfrm>
              <a:off x="8494737" y="4977427"/>
              <a:ext cx="78322" cy="159145"/>
            </a:xfrm>
            <a:custGeom>
              <a:avLst/>
              <a:gdLst>
                <a:gd name="connsiteX0" fmla="*/ 8363 w 78322"/>
                <a:gd name="connsiteY0" fmla="*/ 159145 h 159145"/>
                <a:gd name="connsiteX1" fmla="*/ 5029 w 78322"/>
                <a:gd name="connsiteY1" fmla="*/ 158478 h 159145"/>
                <a:gd name="connsiteX2" fmla="*/ 695 w 78322"/>
                <a:gd name="connsiteY2" fmla="*/ 147476 h 159145"/>
                <a:gd name="connsiteX3" fmla="*/ 62291 w 78322"/>
                <a:gd name="connsiteY3" fmla="*/ 5029 h 159145"/>
                <a:gd name="connsiteX4" fmla="*/ 73294 w 78322"/>
                <a:gd name="connsiteY4" fmla="*/ 695 h 159145"/>
                <a:gd name="connsiteX5" fmla="*/ 77628 w 78322"/>
                <a:gd name="connsiteY5" fmla="*/ 11697 h 159145"/>
                <a:gd name="connsiteX6" fmla="*/ 16031 w 78322"/>
                <a:gd name="connsiteY6" fmla="*/ 154144 h 159145"/>
                <a:gd name="connsiteX7" fmla="*/ 8363 w 78322"/>
                <a:gd name="connsiteY7" fmla="*/ 159145 h 15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22" h="159145">
                  <a:moveTo>
                    <a:pt x="8363" y="159145"/>
                  </a:moveTo>
                  <a:cubicBezTo>
                    <a:pt x="7279" y="159145"/>
                    <a:pt x="6113" y="158895"/>
                    <a:pt x="5029" y="158478"/>
                  </a:cubicBezTo>
                  <a:cubicBezTo>
                    <a:pt x="778" y="156645"/>
                    <a:pt x="-1139" y="151727"/>
                    <a:pt x="695" y="147476"/>
                  </a:cubicBezTo>
                  <a:lnTo>
                    <a:pt x="62291" y="5029"/>
                  </a:lnTo>
                  <a:cubicBezTo>
                    <a:pt x="64125" y="778"/>
                    <a:pt x="69043" y="-1139"/>
                    <a:pt x="73294" y="695"/>
                  </a:cubicBezTo>
                  <a:cubicBezTo>
                    <a:pt x="77544" y="2528"/>
                    <a:pt x="79462" y="7446"/>
                    <a:pt x="77628" y="11697"/>
                  </a:cubicBezTo>
                  <a:lnTo>
                    <a:pt x="16031" y="154144"/>
                  </a:lnTo>
                  <a:cubicBezTo>
                    <a:pt x="14614" y="157228"/>
                    <a:pt x="11530" y="159145"/>
                    <a:pt x="8363" y="159145"/>
                  </a:cubicBezTo>
                  <a:close/>
                </a:path>
              </a:pathLst>
            </a:custGeom>
            <a:grpFill/>
            <a:ln w="8334" cap="flat">
              <a:noFill/>
              <a:prstDash val="solid"/>
              <a:miter/>
            </a:ln>
          </p:spPr>
          <p:txBody>
            <a:bodyPr rtlCol="0" anchor="ctr"/>
            <a:lstStyle/>
            <a:p>
              <a:endParaRPr lang="en-US"/>
            </a:p>
          </p:txBody>
        </p:sp>
        <p:sp>
          <p:nvSpPr>
            <p:cNvPr id="2162" name="Forma libre: forma 2161">
              <a:extLst>
                <a:ext uri="{FF2B5EF4-FFF2-40B4-BE49-F238E27FC236}">
                  <a16:creationId xmlns:a16="http://schemas.microsoft.com/office/drawing/2014/main" id="{F6F4D5C2-1FB0-4D57-BD33-50676F86880B}"/>
                </a:ext>
              </a:extLst>
            </p:cNvPr>
            <p:cNvSpPr/>
            <p:nvPr/>
          </p:nvSpPr>
          <p:spPr>
            <a:xfrm>
              <a:off x="8202583" y="5296654"/>
              <a:ext cx="157522" cy="73718"/>
            </a:xfrm>
            <a:custGeom>
              <a:avLst/>
              <a:gdLst>
                <a:gd name="connsiteX0" fmla="*/ 8371 w 157522"/>
                <a:gd name="connsiteY0" fmla="*/ 73719 h 73718"/>
                <a:gd name="connsiteX1" fmla="*/ 620 w 157522"/>
                <a:gd name="connsiteY1" fmla="*/ 68467 h 73718"/>
                <a:gd name="connsiteX2" fmla="*/ 5287 w 157522"/>
                <a:gd name="connsiteY2" fmla="*/ 57548 h 73718"/>
                <a:gd name="connsiteX3" fmla="*/ 145984 w 157522"/>
                <a:gd name="connsiteY3" fmla="*/ 620 h 73718"/>
                <a:gd name="connsiteX4" fmla="*/ 156903 w 157522"/>
                <a:gd name="connsiteY4" fmla="*/ 5287 h 73718"/>
                <a:gd name="connsiteX5" fmla="*/ 152235 w 157522"/>
                <a:gd name="connsiteY5" fmla="*/ 16206 h 73718"/>
                <a:gd name="connsiteX6" fmla="*/ 11539 w 157522"/>
                <a:gd name="connsiteY6" fmla="*/ 73135 h 73718"/>
                <a:gd name="connsiteX7" fmla="*/ 8371 w 157522"/>
                <a:gd name="connsiteY7" fmla="*/ 73719 h 73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522" h="73718">
                  <a:moveTo>
                    <a:pt x="8371" y="73719"/>
                  </a:moveTo>
                  <a:cubicBezTo>
                    <a:pt x="5037" y="73719"/>
                    <a:pt x="1953" y="71718"/>
                    <a:pt x="620" y="68467"/>
                  </a:cubicBezTo>
                  <a:cubicBezTo>
                    <a:pt x="-1131" y="64217"/>
                    <a:pt x="953" y="59299"/>
                    <a:pt x="5287" y="57548"/>
                  </a:cubicBezTo>
                  <a:lnTo>
                    <a:pt x="145984" y="620"/>
                  </a:lnTo>
                  <a:cubicBezTo>
                    <a:pt x="150319" y="-1131"/>
                    <a:pt x="155153" y="953"/>
                    <a:pt x="156903" y="5287"/>
                  </a:cubicBezTo>
                  <a:cubicBezTo>
                    <a:pt x="158654" y="9621"/>
                    <a:pt x="156570" y="14456"/>
                    <a:pt x="152235" y="16206"/>
                  </a:cubicBezTo>
                  <a:lnTo>
                    <a:pt x="11539" y="73135"/>
                  </a:lnTo>
                  <a:cubicBezTo>
                    <a:pt x="10455" y="73552"/>
                    <a:pt x="9455" y="73719"/>
                    <a:pt x="8371" y="73719"/>
                  </a:cubicBezTo>
                  <a:close/>
                </a:path>
              </a:pathLst>
            </a:custGeom>
            <a:grpFill/>
            <a:ln w="8334" cap="flat">
              <a:noFill/>
              <a:prstDash val="solid"/>
              <a:miter/>
            </a:ln>
          </p:spPr>
          <p:txBody>
            <a:bodyPr rtlCol="0" anchor="ctr"/>
            <a:lstStyle/>
            <a:p>
              <a:endParaRPr lang="en-US"/>
            </a:p>
          </p:txBody>
        </p:sp>
        <p:sp>
          <p:nvSpPr>
            <p:cNvPr id="2163" name="Forma libre: forma 2162">
              <a:extLst>
                <a:ext uri="{FF2B5EF4-FFF2-40B4-BE49-F238E27FC236}">
                  <a16:creationId xmlns:a16="http://schemas.microsoft.com/office/drawing/2014/main" id="{FFB1EBD0-893A-4390-A346-C078790D7515}"/>
                </a:ext>
              </a:extLst>
            </p:cNvPr>
            <p:cNvSpPr/>
            <p:nvPr/>
          </p:nvSpPr>
          <p:spPr>
            <a:xfrm>
              <a:off x="8326535" y="5335171"/>
              <a:ext cx="78322" cy="159145"/>
            </a:xfrm>
            <a:custGeom>
              <a:avLst/>
              <a:gdLst>
                <a:gd name="connsiteX0" fmla="*/ 8363 w 78322"/>
                <a:gd name="connsiteY0" fmla="*/ 159145 h 159145"/>
                <a:gd name="connsiteX1" fmla="*/ 5029 w 78322"/>
                <a:gd name="connsiteY1" fmla="*/ 158479 h 159145"/>
                <a:gd name="connsiteX2" fmla="*/ 695 w 78322"/>
                <a:gd name="connsiteY2" fmla="*/ 147476 h 159145"/>
                <a:gd name="connsiteX3" fmla="*/ 62291 w 78322"/>
                <a:gd name="connsiteY3" fmla="*/ 5029 h 159145"/>
                <a:gd name="connsiteX4" fmla="*/ 73293 w 78322"/>
                <a:gd name="connsiteY4" fmla="*/ 695 h 159145"/>
                <a:gd name="connsiteX5" fmla="*/ 77628 w 78322"/>
                <a:gd name="connsiteY5" fmla="*/ 11697 h 159145"/>
                <a:gd name="connsiteX6" fmla="*/ 16031 w 78322"/>
                <a:gd name="connsiteY6" fmla="*/ 154144 h 159145"/>
                <a:gd name="connsiteX7" fmla="*/ 8363 w 78322"/>
                <a:gd name="connsiteY7" fmla="*/ 159145 h 15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22" h="159145">
                  <a:moveTo>
                    <a:pt x="8363" y="159145"/>
                  </a:moveTo>
                  <a:cubicBezTo>
                    <a:pt x="7279" y="159145"/>
                    <a:pt x="6112" y="158895"/>
                    <a:pt x="5029" y="158479"/>
                  </a:cubicBezTo>
                  <a:cubicBezTo>
                    <a:pt x="778" y="156645"/>
                    <a:pt x="-1139" y="151727"/>
                    <a:pt x="695" y="147476"/>
                  </a:cubicBezTo>
                  <a:lnTo>
                    <a:pt x="62291" y="5029"/>
                  </a:lnTo>
                  <a:cubicBezTo>
                    <a:pt x="64125" y="778"/>
                    <a:pt x="69043" y="-1139"/>
                    <a:pt x="73293" y="695"/>
                  </a:cubicBezTo>
                  <a:cubicBezTo>
                    <a:pt x="77544" y="2528"/>
                    <a:pt x="79462" y="7446"/>
                    <a:pt x="77628" y="11697"/>
                  </a:cubicBezTo>
                  <a:lnTo>
                    <a:pt x="16031" y="154144"/>
                  </a:lnTo>
                  <a:cubicBezTo>
                    <a:pt x="14698" y="157228"/>
                    <a:pt x="11614" y="159145"/>
                    <a:pt x="8363" y="159145"/>
                  </a:cubicBezTo>
                  <a:close/>
                </a:path>
              </a:pathLst>
            </a:custGeom>
            <a:grpFill/>
            <a:ln w="8334" cap="flat">
              <a:noFill/>
              <a:prstDash val="solid"/>
              <a:miter/>
            </a:ln>
          </p:spPr>
          <p:txBody>
            <a:bodyPr rtlCol="0" anchor="ctr"/>
            <a:lstStyle/>
            <a:p>
              <a:endParaRPr lang="en-US"/>
            </a:p>
          </p:txBody>
        </p:sp>
        <p:sp>
          <p:nvSpPr>
            <p:cNvPr id="2164" name="Forma libre: forma 2163">
              <a:extLst>
                <a:ext uri="{FF2B5EF4-FFF2-40B4-BE49-F238E27FC236}">
                  <a16:creationId xmlns:a16="http://schemas.microsoft.com/office/drawing/2014/main" id="{08E8AC5F-0BBE-4874-9ADC-FD842B8EE4AD}"/>
                </a:ext>
              </a:extLst>
            </p:cNvPr>
            <p:cNvSpPr/>
            <p:nvPr/>
          </p:nvSpPr>
          <p:spPr>
            <a:xfrm>
              <a:off x="8539523" y="5296689"/>
              <a:ext cx="157453" cy="73683"/>
            </a:xfrm>
            <a:custGeom>
              <a:avLst/>
              <a:gdLst>
                <a:gd name="connsiteX0" fmla="*/ 149117 w 157453"/>
                <a:gd name="connsiteY0" fmla="*/ 73684 h 73683"/>
                <a:gd name="connsiteX1" fmla="*/ 145950 w 157453"/>
                <a:gd name="connsiteY1" fmla="*/ 73101 h 73683"/>
                <a:gd name="connsiteX2" fmla="*/ 5253 w 157453"/>
                <a:gd name="connsiteY2" fmla="*/ 16172 h 73683"/>
                <a:gd name="connsiteX3" fmla="*/ 585 w 157453"/>
                <a:gd name="connsiteY3" fmla="*/ 5253 h 73683"/>
                <a:gd name="connsiteX4" fmla="*/ 11504 w 157453"/>
                <a:gd name="connsiteY4" fmla="*/ 585 h 73683"/>
                <a:gd name="connsiteX5" fmla="*/ 152201 w 157453"/>
                <a:gd name="connsiteY5" fmla="*/ 57514 h 73683"/>
                <a:gd name="connsiteX6" fmla="*/ 156869 w 157453"/>
                <a:gd name="connsiteY6" fmla="*/ 68433 h 73683"/>
                <a:gd name="connsiteX7" fmla="*/ 149117 w 157453"/>
                <a:gd name="connsiteY7" fmla="*/ 73684 h 7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453" h="73683">
                  <a:moveTo>
                    <a:pt x="149117" y="73684"/>
                  </a:moveTo>
                  <a:cubicBezTo>
                    <a:pt x="148033" y="73684"/>
                    <a:pt x="147033" y="73517"/>
                    <a:pt x="145950" y="73101"/>
                  </a:cubicBezTo>
                  <a:lnTo>
                    <a:pt x="5253" y="16172"/>
                  </a:lnTo>
                  <a:cubicBezTo>
                    <a:pt x="919" y="14421"/>
                    <a:pt x="-1082" y="9504"/>
                    <a:pt x="585" y="5253"/>
                  </a:cubicBezTo>
                  <a:cubicBezTo>
                    <a:pt x="2335" y="919"/>
                    <a:pt x="7170" y="-1082"/>
                    <a:pt x="11504" y="585"/>
                  </a:cubicBezTo>
                  <a:lnTo>
                    <a:pt x="152201" y="57514"/>
                  </a:lnTo>
                  <a:cubicBezTo>
                    <a:pt x="156535" y="59264"/>
                    <a:pt x="158536" y="64182"/>
                    <a:pt x="156869" y="68433"/>
                  </a:cubicBezTo>
                  <a:cubicBezTo>
                    <a:pt x="155535" y="71684"/>
                    <a:pt x="152368" y="73684"/>
                    <a:pt x="149117" y="73684"/>
                  </a:cubicBezTo>
                  <a:close/>
                </a:path>
              </a:pathLst>
            </a:custGeom>
            <a:grpFill/>
            <a:ln w="8334" cap="flat">
              <a:noFill/>
              <a:prstDash val="solid"/>
              <a:miter/>
            </a:ln>
          </p:spPr>
          <p:txBody>
            <a:bodyPr rtlCol="0" anchor="ctr"/>
            <a:lstStyle/>
            <a:p>
              <a:endParaRPr lang="en-US"/>
            </a:p>
          </p:txBody>
        </p:sp>
        <p:sp>
          <p:nvSpPr>
            <p:cNvPr id="2165" name="Forma libre: forma 2164">
              <a:extLst>
                <a:ext uri="{FF2B5EF4-FFF2-40B4-BE49-F238E27FC236}">
                  <a16:creationId xmlns:a16="http://schemas.microsoft.com/office/drawing/2014/main" id="{105C0A98-9561-4EE8-BC3C-204B185BB063}"/>
                </a:ext>
              </a:extLst>
            </p:cNvPr>
            <p:cNvSpPr/>
            <p:nvPr/>
          </p:nvSpPr>
          <p:spPr>
            <a:xfrm>
              <a:off x="8494737" y="5335087"/>
              <a:ext cx="78322" cy="159228"/>
            </a:xfrm>
            <a:custGeom>
              <a:avLst/>
              <a:gdLst>
                <a:gd name="connsiteX0" fmla="*/ 69960 w 78322"/>
                <a:gd name="connsiteY0" fmla="*/ 159229 h 159228"/>
                <a:gd name="connsiteX1" fmla="*/ 62291 w 78322"/>
                <a:gd name="connsiteY1" fmla="*/ 154144 h 159228"/>
                <a:gd name="connsiteX2" fmla="*/ 695 w 78322"/>
                <a:gd name="connsiteY2" fmla="*/ 11697 h 159228"/>
                <a:gd name="connsiteX3" fmla="*/ 5029 w 78322"/>
                <a:gd name="connsiteY3" fmla="*/ 695 h 159228"/>
                <a:gd name="connsiteX4" fmla="*/ 16031 w 78322"/>
                <a:gd name="connsiteY4" fmla="*/ 5029 h 159228"/>
                <a:gd name="connsiteX5" fmla="*/ 77628 w 78322"/>
                <a:gd name="connsiteY5" fmla="*/ 147476 h 159228"/>
                <a:gd name="connsiteX6" fmla="*/ 73294 w 78322"/>
                <a:gd name="connsiteY6" fmla="*/ 158478 h 159228"/>
                <a:gd name="connsiteX7" fmla="*/ 69960 w 78322"/>
                <a:gd name="connsiteY7" fmla="*/ 159229 h 15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22" h="159228">
                  <a:moveTo>
                    <a:pt x="69960" y="159229"/>
                  </a:moveTo>
                  <a:cubicBezTo>
                    <a:pt x="66709" y="159229"/>
                    <a:pt x="63625" y="157312"/>
                    <a:pt x="62291" y="154144"/>
                  </a:cubicBezTo>
                  <a:lnTo>
                    <a:pt x="695" y="11697"/>
                  </a:lnTo>
                  <a:cubicBezTo>
                    <a:pt x="-1139" y="7446"/>
                    <a:pt x="778" y="2528"/>
                    <a:pt x="5029" y="695"/>
                  </a:cubicBezTo>
                  <a:cubicBezTo>
                    <a:pt x="9280" y="-1139"/>
                    <a:pt x="14198" y="778"/>
                    <a:pt x="16031" y="5029"/>
                  </a:cubicBezTo>
                  <a:lnTo>
                    <a:pt x="77628" y="147476"/>
                  </a:lnTo>
                  <a:cubicBezTo>
                    <a:pt x="79462" y="151727"/>
                    <a:pt x="77544" y="156645"/>
                    <a:pt x="73294" y="158478"/>
                  </a:cubicBezTo>
                  <a:cubicBezTo>
                    <a:pt x="72210" y="158979"/>
                    <a:pt x="71043" y="159229"/>
                    <a:pt x="69960" y="159229"/>
                  </a:cubicBezTo>
                  <a:close/>
                </a:path>
              </a:pathLst>
            </a:custGeom>
            <a:grpFill/>
            <a:ln w="8334" cap="flat">
              <a:noFill/>
              <a:prstDash val="solid"/>
              <a:miter/>
            </a:ln>
          </p:spPr>
          <p:txBody>
            <a:bodyPr rtlCol="0" anchor="ctr"/>
            <a:lstStyle/>
            <a:p>
              <a:endParaRPr lang="en-US"/>
            </a:p>
          </p:txBody>
        </p:sp>
        <p:sp>
          <p:nvSpPr>
            <p:cNvPr id="2166" name="Forma libre: forma 2165">
              <a:extLst>
                <a:ext uri="{FF2B5EF4-FFF2-40B4-BE49-F238E27FC236}">
                  <a16:creationId xmlns:a16="http://schemas.microsoft.com/office/drawing/2014/main" id="{7B4D4492-0A9B-4B52-88A4-0FF39387E274}"/>
                </a:ext>
              </a:extLst>
            </p:cNvPr>
            <p:cNvSpPr/>
            <p:nvPr/>
          </p:nvSpPr>
          <p:spPr>
            <a:xfrm>
              <a:off x="8441337" y="4977288"/>
              <a:ext cx="16836" cy="57512"/>
            </a:xfrm>
            <a:custGeom>
              <a:avLst/>
              <a:gdLst>
                <a:gd name="connsiteX0" fmla="*/ 8419 w 16836"/>
                <a:gd name="connsiteY0" fmla="*/ 57513 h 57512"/>
                <a:gd name="connsiteX1" fmla="*/ 0 w 16836"/>
                <a:gd name="connsiteY1" fmla="*/ 49094 h 57512"/>
                <a:gd name="connsiteX2" fmla="*/ 0 w 16836"/>
                <a:gd name="connsiteY2" fmla="*/ 8419 h 57512"/>
                <a:gd name="connsiteX3" fmla="*/ 8419 w 16836"/>
                <a:gd name="connsiteY3" fmla="*/ 0 h 57512"/>
                <a:gd name="connsiteX4" fmla="*/ 16837 w 16836"/>
                <a:gd name="connsiteY4" fmla="*/ 8419 h 57512"/>
                <a:gd name="connsiteX5" fmla="*/ 16837 w 16836"/>
                <a:gd name="connsiteY5" fmla="*/ 49094 h 57512"/>
                <a:gd name="connsiteX6" fmla="*/ 8419 w 16836"/>
                <a:gd name="connsiteY6" fmla="*/ 57513 h 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7512">
                  <a:moveTo>
                    <a:pt x="8419" y="57513"/>
                  </a:moveTo>
                  <a:cubicBezTo>
                    <a:pt x="3751" y="57513"/>
                    <a:pt x="0" y="53762"/>
                    <a:pt x="0" y="49094"/>
                  </a:cubicBezTo>
                  <a:lnTo>
                    <a:pt x="0" y="8419"/>
                  </a:lnTo>
                  <a:cubicBezTo>
                    <a:pt x="0" y="3751"/>
                    <a:pt x="3751" y="0"/>
                    <a:pt x="8419" y="0"/>
                  </a:cubicBezTo>
                  <a:cubicBezTo>
                    <a:pt x="13086" y="0"/>
                    <a:pt x="16837" y="3751"/>
                    <a:pt x="16837" y="8419"/>
                  </a:cubicBezTo>
                  <a:lnTo>
                    <a:pt x="16837" y="49094"/>
                  </a:lnTo>
                  <a:cubicBezTo>
                    <a:pt x="16837" y="53762"/>
                    <a:pt x="13086" y="57513"/>
                    <a:pt x="8419" y="57513"/>
                  </a:cubicBezTo>
                  <a:close/>
                </a:path>
              </a:pathLst>
            </a:custGeom>
            <a:grpFill/>
            <a:ln w="8334" cap="flat">
              <a:noFill/>
              <a:prstDash val="solid"/>
              <a:miter/>
            </a:ln>
          </p:spPr>
          <p:txBody>
            <a:bodyPr rtlCol="0" anchor="ctr"/>
            <a:lstStyle/>
            <a:p>
              <a:endParaRPr lang="en-US"/>
            </a:p>
          </p:txBody>
        </p:sp>
        <p:sp>
          <p:nvSpPr>
            <p:cNvPr id="2167" name="Forma libre: forma 2166">
              <a:extLst>
                <a:ext uri="{FF2B5EF4-FFF2-40B4-BE49-F238E27FC236}">
                  <a16:creationId xmlns:a16="http://schemas.microsoft.com/office/drawing/2014/main" id="{DC2F387C-1010-45F1-9A80-2B55EC376F21}"/>
                </a:ext>
              </a:extLst>
            </p:cNvPr>
            <p:cNvSpPr/>
            <p:nvPr/>
          </p:nvSpPr>
          <p:spPr>
            <a:xfrm>
              <a:off x="8638213" y="5227342"/>
              <a:ext cx="58845" cy="16837"/>
            </a:xfrm>
            <a:custGeom>
              <a:avLst/>
              <a:gdLst>
                <a:gd name="connsiteX0" fmla="*/ 50428 w 58845"/>
                <a:gd name="connsiteY0" fmla="*/ 16837 h 16837"/>
                <a:gd name="connsiteX1" fmla="*/ 8419 w 58845"/>
                <a:gd name="connsiteY1" fmla="*/ 16837 h 16837"/>
                <a:gd name="connsiteX2" fmla="*/ 0 w 58845"/>
                <a:gd name="connsiteY2" fmla="*/ 8419 h 16837"/>
                <a:gd name="connsiteX3" fmla="*/ 8419 w 58845"/>
                <a:gd name="connsiteY3" fmla="*/ 0 h 16837"/>
                <a:gd name="connsiteX4" fmla="*/ 50428 w 58845"/>
                <a:gd name="connsiteY4" fmla="*/ 0 h 16837"/>
                <a:gd name="connsiteX5" fmla="*/ 58846 w 58845"/>
                <a:gd name="connsiteY5" fmla="*/ 8419 h 16837"/>
                <a:gd name="connsiteX6" fmla="*/ 50428 w 58845"/>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45" h="16837">
                  <a:moveTo>
                    <a:pt x="50428" y="16837"/>
                  </a:moveTo>
                  <a:lnTo>
                    <a:pt x="8419" y="16837"/>
                  </a:lnTo>
                  <a:cubicBezTo>
                    <a:pt x="3751" y="16837"/>
                    <a:pt x="0" y="13086"/>
                    <a:pt x="0" y="8419"/>
                  </a:cubicBezTo>
                  <a:cubicBezTo>
                    <a:pt x="0" y="3751"/>
                    <a:pt x="3751" y="0"/>
                    <a:pt x="8419" y="0"/>
                  </a:cubicBezTo>
                  <a:lnTo>
                    <a:pt x="50428" y="0"/>
                  </a:lnTo>
                  <a:cubicBezTo>
                    <a:pt x="55095" y="0"/>
                    <a:pt x="58846" y="3751"/>
                    <a:pt x="58846" y="8419"/>
                  </a:cubicBezTo>
                  <a:cubicBezTo>
                    <a:pt x="58846" y="13086"/>
                    <a:pt x="55012" y="16837"/>
                    <a:pt x="50428" y="16837"/>
                  </a:cubicBezTo>
                  <a:close/>
                </a:path>
              </a:pathLst>
            </a:custGeom>
            <a:grpFill/>
            <a:ln w="8334" cap="flat">
              <a:noFill/>
              <a:prstDash val="solid"/>
              <a:miter/>
            </a:ln>
          </p:spPr>
          <p:txBody>
            <a:bodyPr rtlCol="0" anchor="ctr"/>
            <a:lstStyle/>
            <a:p>
              <a:endParaRPr lang="en-US"/>
            </a:p>
          </p:txBody>
        </p:sp>
        <p:sp>
          <p:nvSpPr>
            <p:cNvPr id="2168" name="Forma libre: forma 2167">
              <a:extLst>
                <a:ext uri="{FF2B5EF4-FFF2-40B4-BE49-F238E27FC236}">
                  <a16:creationId xmlns:a16="http://schemas.microsoft.com/office/drawing/2014/main" id="{3F2488C8-EBA7-4E14-BEF1-E43C1B07F577}"/>
                </a:ext>
              </a:extLst>
            </p:cNvPr>
            <p:cNvSpPr/>
            <p:nvPr/>
          </p:nvSpPr>
          <p:spPr>
            <a:xfrm>
              <a:off x="8441337" y="5436804"/>
              <a:ext cx="16836" cy="57512"/>
            </a:xfrm>
            <a:custGeom>
              <a:avLst/>
              <a:gdLst>
                <a:gd name="connsiteX0" fmla="*/ 8419 w 16836"/>
                <a:gd name="connsiteY0" fmla="*/ 57512 h 57512"/>
                <a:gd name="connsiteX1" fmla="*/ 0 w 16836"/>
                <a:gd name="connsiteY1" fmla="*/ 49094 h 57512"/>
                <a:gd name="connsiteX2" fmla="*/ 0 w 16836"/>
                <a:gd name="connsiteY2" fmla="*/ 8419 h 57512"/>
                <a:gd name="connsiteX3" fmla="*/ 8419 w 16836"/>
                <a:gd name="connsiteY3" fmla="*/ 0 h 57512"/>
                <a:gd name="connsiteX4" fmla="*/ 16837 w 16836"/>
                <a:gd name="connsiteY4" fmla="*/ 8419 h 57512"/>
                <a:gd name="connsiteX5" fmla="*/ 16837 w 16836"/>
                <a:gd name="connsiteY5" fmla="*/ 49094 h 57512"/>
                <a:gd name="connsiteX6" fmla="*/ 8419 w 16836"/>
                <a:gd name="connsiteY6" fmla="*/ 57512 h 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7512">
                  <a:moveTo>
                    <a:pt x="8419" y="57512"/>
                  </a:moveTo>
                  <a:cubicBezTo>
                    <a:pt x="3751" y="57512"/>
                    <a:pt x="0" y="53762"/>
                    <a:pt x="0" y="49094"/>
                  </a:cubicBezTo>
                  <a:lnTo>
                    <a:pt x="0" y="8419"/>
                  </a:lnTo>
                  <a:cubicBezTo>
                    <a:pt x="0" y="3751"/>
                    <a:pt x="3751" y="0"/>
                    <a:pt x="8419" y="0"/>
                  </a:cubicBezTo>
                  <a:cubicBezTo>
                    <a:pt x="13086" y="0"/>
                    <a:pt x="16837" y="3751"/>
                    <a:pt x="16837" y="8419"/>
                  </a:cubicBezTo>
                  <a:lnTo>
                    <a:pt x="16837" y="49094"/>
                  </a:lnTo>
                  <a:cubicBezTo>
                    <a:pt x="16837" y="53762"/>
                    <a:pt x="13086" y="57512"/>
                    <a:pt x="8419" y="57512"/>
                  </a:cubicBezTo>
                  <a:close/>
                </a:path>
              </a:pathLst>
            </a:custGeom>
            <a:grpFill/>
            <a:ln w="8334" cap="flat">
              <a:noFill/>
              <a:prstDash val="solid"/>
              <a:miter/>
            </a:ln>
          </p:spPr>
          <p:txBody>
            <a:bodyPr rtlCol="0" anchor="ctr"/>
            <a:lstStyle/>
            <a:p>
              <a:endParaRPr lang="en-US"/>
            </a:p>
          </p:txBody>
        </p:sp>
        <p:sp>
          <p:nvSpPr>
            <p:cNvPr id="2169" name="Forma libre: forma 2168">
              <a:extLst>
                <a:ext uri="{FF2B5EF4-FFF2-40B4-BE49-F238E27FC236}">
                  <a16:creationId xmlns:a16="http://schemas.microsoft.com/office/drawing/2014/main" id="{52FD3B54-6E46-47BD-AA4F-F4FD7B5A7C97}"/>
                </a:ext>
              </a:extLst>
            </p:cNvPr>
            <p:cNvSpPr/>
            <p:nvPr/>
          </p:nvSpPr>
          <p:spPr>
            <a:xfrm>
              <a:off x="8441337" y="5436804"/>
              <a:ext cx="16836" cy="57512"/>
            </a:xfrm>
            <a:custGeom>
              <a:avLst/>
              <a:gdLst>
                <a:gd name="connsiteX0" fmla="*/ 8419 w 16836"/>
                <a:gd name="connsiteY0" fmla="*/ 57512 h 57512"/>
                <a:gd name="connsiteX1" fmla="*/ 0 w 16836"/>
                <a:gd name="connsiteY1" fmla="*/ 49094 h 57512"/>
                <a:gd name="connsiteX2" fmla="*/ 0 w 16836"/>
                <a:gd name="connsiteY2" fmla="*/ 8419 h 57512"/>
                <a:gd name="connsiteX3" fmla="*/ 8419 w 16836"/>
                <a:gd name="connsiteY3" fmla="*/ 0 h 57512"/>
                <a:gd name="connsiteX4" fmla="*/ 16837 w 16836"/>
                <a:gd name="connsiteY4" fmla="*/ 8419 h 57512"/>
                <a:gd name="connsiteX5" fmla="*/ 16837 w 16836"/>
                <a:gd name="connsiteY5" fmla="*/ 49094 h 57512"/>
                <a:gd name="connsiteX6" fmla="*/ 8419 w 16836"/>
                <a:gd name="connsiteY6" fmla="*/ 57512 h 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7512">
                  <a:moveTo>
                    <a:pt x="8419" y="57512"/>
                  </a:moveTo>
                  <a:cubicBezTo>
                    <a:pt x="3751" y="57512"/>
                    <a:pt x="0" y="53762"/>
                    <a:pt x="0" y="49094"/>
                  </a:cubicBezTo>
                  <a:lnTo>
                    <a:pt x="0" y="8419"/>
                  </a:lnTo>
                  <a:cubicBezTo>
                    <a:pt x="0" y="3751"/>
                    <a:pt x="3751" y="0"/>
                    <a:pt x="8419" y="0"/>
                  </a:cubicBezTo>
                  <a:cubicBezTo>
                    <a:pt x="13086" y="0"/>
                    <a:pt x="16837" y="3751"/>
                    <a:pt x="16837" y="8419"/>
                  </a:cubicBezTo>
                  <a:lnTo>
                    <a:pt x="16837" y="49094"/>
                  </a:lnTo>
                  <a:cubicBezTo>
                    <a:pt x="16837" y="53762"/>
                    <a:pt x="13086" y="57512"/>
                    <a:pt x="8419" y="57512"/>
                  </a:cubicBezTo>
                  <a:close/>
                </a:path>
              </a:pathLst>
            </a:custGeom>
            <a:grpFill/>
            <a:ln w="8334" cap="flat">
              <a:noFill/>
              <a:prstDash val="solid"/>
              <a:miter/>
            </a:ln>
          </p:spPr>
          <p:txBody>
            <a:bodyPr rtlCol="0" anchor="ctr"/>
            <a:lstStyle/>
            <a:p>
              <a:endParaRPr lang="en-US"/>
            </a:p>
          </p:txBody>
        </p:sp>
        <p:sp>
          <p:nvSpPr>
            <p:cNvPr id="2170" name="Forma libre: forma 2169">
              <a:extLst>
                <a:ext uri="{FF2B5EF4-FFF2-40B4-BE49-F238E27FC236}">
                  <a16:creationId xmlns:a16="http://schemas.microsoft.com/office/drawing/2014/main" id="{C267A711-E878-47DA-B62E-48FBDED20F6D}"/>
                </a:ext>
              </a:extLst>
            </p:cNvPr>
            <p:cNvSpPr/>
            <p:nvPr/>
          </p:nvSpPr>
          <p:spPr>
            <a:xfrm>
              <a:off x="8441337" y="5436804"/>
              <a:ext cx="16836" cy="57512"/>
            </a:xfrm>
            <a:custGeom>
              <a:avLst/>
              <a:gdLst>
                <a:gd name="connsiteX0" fmla="*/ 8419 w 16836"/>
                <a:gd name="connsiteY0" fmla="*/ 57512 h 57512"/>
                <a:gd name="connsiteX1" fmla="*/ 0 w 16836"/>
                <a:gd name="connsiteY1" fmla="*/ 49094 h 57512"/>
                <a:gd name="connsiteX2" fmla="*/ 0 w 16836"/>
                <a:gd name="connsiteY2" fmla="*/ 8419 h 57512"/>
                <a:gd name="connsiteX3" fmla="*/ 8419 w 16836"/>
                <a:gd name="connsiteY3" fmla="*/ 0 h 57512"/>
                <a:gd name="connsiteX4" fmla="*/ 16837 w 16836"/>
                <a:gd name="connsiteY4" fmla="*/ 8419 h 57512"/>
                <a:gd name="connsiteX5" fmla="*/ 16837 w 16836"/>
                <a:gd name="connsiteY5" fmla="*/ 49094 h 57512"/>
                <a:gd name="connsiteX6" fmla="*/ 8419 w 16836"/>
                <a:gd name="connsiteY6" fmla="*/ 57512 h 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6" h="57512">
                  <a:moveTo>
                    <a:pt x="8419" y="57512"/>
                  </a:moveTo>
                  <a:cubicBezTo>
                    <a:pt x="3751" y="57512"/>
                    <a:pt x="0" y="53762"/>
                    <a:pt x="0" y="49094"/>
                  </a:cubicBezTo>
                  <a:lnTo>
                    <a:pt x="0" y="8419"/>
                  </a:lnTo>
                  <a:cubicBezTo>
                    <a:pt x="0" y="3751"/>
                    <a:pt x="3751" y="0"/>
                    <a:pt x="8419" y="0"/>
                  </a:cubicBezTo>
                  <a:cubicBezTo>
                    <a:pt x="13086" y="0"/>
                    <a:pt x="16837" y="3751"/>
                    <a:pt x="16837" y="8419"/>
                  </a:cubicBezTo>
                  <a:lnTo>
                    <a:pt x="16837" y="49094"/>
                  </a:lnTo>
                  <a:cubicBezTo>
                    <a:pt x="16837" y="53762"/>
                    <a:pt x="13086" y="57512"/>
                    <a:pt x="8419" y="57512"/>
                  </a:cubicBezTo>
                  <a:close/>
                </a:path>
              </a:pathLst>
            </a:custGeom>
            <a:grpFill/>
            <a:ln w="8334" cap="flat">
              <a:noFill/>
              <a:prstDash val="solid"/>
              <a:miter/>
            </a:ln>
          </p:spPr>
          <p:txBody>
            <a:bodyPr rtlCol="0" anchor="ctr"/>
            <a:lstStyle/>
            <a:p>
              <a:endParaRPr lang="en-US"/>
            </a:p>
          </p:txBody>
        </p:sp>
        <p:sp>
          <p:nvSpPr>
            <p:cNvPr id="2171" name="Forma libre: forma 2170">
              <a:extLst>
                <a:ext uri="{FF2B5EF4-FFF2-40B4-BE49-F238E27FC236}">
                  <a16:creationId xmlns:a16="http://schemas.microsoft.com/office/drawing/2014/main" id="{0654002B-6DC4-442C-830B-E150F809AFBC}"/>
                </a:ext>
              </a:extLst>
            </p:cNvPr>
            <p:cNvSpPr/>
            <p:nvPr/>
          </p:nvSpPr>
          <p:spPr>
            <a:xfrm>
              <a:off x="8202536" y="5227342"/>
              <a:ext cx="58845" cy="16837"/>
            </a:xfrm>
            <a:custGeom>
              <a:avLst/>
              <a:gdLst>
                <a:gd name="connsiteX0" fmla="*/ 50428 w 58845"/>
                <a:gd name="connsiteY0" fmla="*/ 16837 h 16837"/>
                <a:gd name="connsiteX1" fmla="*/ 8418 w 58845"/>
                <a:gd name="connsiteY1" fmla="*/ 16837 h 16837"/>
                <a:gd name="connsiteX2" fmla="*/ 0 w 58845"/>
                <a:gd name="connsiteY2" fmla="*/ 8419 h 16837"/>
                <a:gd name="connsiteX3" fmla="*/ 8418 w 58845"/>
                <a:gd name="connsiteY3" fmla="*/ 0 h 16837"/>
                <a:gd name="connsiteX4" fmla="*/ 50428 w 58845"/>
                <a:gd name="connsiteY4" fmla="*/ 0 h 16837"/>
                <a:gd name="connsiteX5" fmla="*/ 58846 w 58845"/>
                <a:gd name="connsiteY5" fmla="*/ 8419 h 16837"/>
                <a:gd name="connsiteX6" fmla="*/ 50428 w 58845"/>
                <a:gd name="connsiteY6" fmla="*/ 16837 h 1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45" h="16837">
                  <a:moveTo>
                    <a:pt x="50428" y="16837"/>
                  </a:moveTo>
                  <a:lnTo>
                    <a:pt x="8418" y="16837"/>
                  </a:lnTo>
                  <a:cubicBezTo>
                    <a:pt x="3751" y="16837"/>
                    <a:pt x="0" y="13086"/>
                    <a:pt x="0" y="8419"/>
                  </a:cubicBezTo>
                  <a:cubicBezTo>
                    <a:pt x="0" y="3751"/>
                    <a:pt x="3751" y="0"/>
                    <a:pt x="8418" y="0"/>
                  </a:cubicBezTo>
                  <a:lnTo>
                    <a:pt x="50428" y="0"/>
                  </a:lnTo>
                  <a:cubicBezTo>
                    <a:pt x="55095" y="0"/>
                    <a:pt x="58846" y="3751"/>
                    <a:pt x="58846" y="8419"/>
                  </a:cubicBezTo>
                  <a:cubicBezTo>
                    <a:pt x="58846" y="13086"/>
                    <a:pt x="55012" y="16837"/>
                    <a:pt x="50428" y="16837"/>
                  </a:cubicBezTo>
                  <a:close/>
                </a:path>
              </a:pathLst>
            </a:custGeom>
            <a:grpFill/>
            <a:ln w="8334" cap="flat">
              <a:noFill/>
              <a:prstDash val="solid"/>
              <a:miter/>
            </a:ln>
          </p:spPr>
          <p:txBody>
            <a:bodyPr rtlCol="0" anchor="ctr"/>
            <a:lstStyle/>
            <a:p>
              <a:endParaRPr lang="en-US"/>
            </a:p>
          </p:txBody>
        </p:sp>
        <p:sp>
          <p:nvSpPr>
            <p:cNvPr id="2172" name="Forma libre: forma 2171">
              <a:extLst>
                <a:ext uri="{FF2B5EF4-FFF2-40B4-BE49-F238E27FC236}">
                  <a16:creationId xmlns:a16="http://schemas.microsoft.com/office/drawing/2014/main" id="{F2A5C706-2091-43D0-8B2C-6DB094F76235}"/>
                </a:ext>
              </a:extLst>
            </p:cNvPr>
            <p:cNvSpPr/>
            <p:nvPr/>
          </p:nvSpPr>
          <p:spPr>
            <a:xfrm>
              <a:off x="8202619" y="4977455"/>
              <a:ext cx="494356" cy="516860"/>
            </a:xfrm>
            <a:custGeom>
              <a:avLst/>
              <a:gdLst>
                <a:gd name="connsiteX0" fmla="*/ 362078 w 494356"/>
                <a:gd name="connsiteY0" fmla="*/ 516861 h 516860"/>
                <a:gd name="connsiteX1" fmla="*/ 132278 w 494356"/>
                <a:gd name="connsiteY1" fmla="*/ 516861 h 516860"/>
                <a:gd name="connsiteX2" fmla="*/ 126360 w 494356"/>
                <a:gd name="connsiteY2" fmla="*/ 514444 h 516860"/>
                <a:gd name="connsiteX3" fmla="*/ 2417 w 494356"/>
                <a:gd name="connsiteY3" fmla="*/ 390501 h 516860"/>
                <a:gd name="connsiteX4" fmla="*/ 0 w 494356"/>
                <a:gd name="connsiteY4" fmla="*/ 384582 h 516860"/>
                <a:gd name="connsiteX5" fmla="*/ 0 w 494356"/>
                <a:gd name="connsiteY5" fmla="*/ 132278 h 516860"/>
                <a:gd name="connsiteX6" fmla="*/ 2417 w 494356"/>
                <a:gd name="connsiteY6" fmla="*/ 126361 h 516860"/>
                <a:gd name="connsiteX7" fmla="*/ 126360 w 494356"/>
                <a:gd name="connsiteY7" fmla="*/ 2417 h 516860"/>
                <a:gd name="connsiteX8" fmla="*/ 132278 w 494356"/>
                <a:gd name="connsiteY8" fmla="*/ 0 h 516860"/>
                <a:gd name="connsiteX9" fmla="*/ 362078 w 494356"/>
                <a:gd name="connsiteY9" fmla="*/ 0 h 516860"/>
                <a:gd name="connsiteX10" fmla="*/ 367996 w 494356"/>
                <a:gd name="connsiteY10" fmla="*/ 2417 h 516860"/>
                <a:gd name="connsiteX11" fmla="*/ 491939 w 494356"/>
                <a:gd name="connsiteY11" fmla="*/ 126361 h 516860"/>
                <a:gd name="connsiteX12" fmla="*/ 494356 w 494356"/>
                <a:gd name="connsiteY12" fmla="*/ 132278 h 516860"/>
                <a:gd name="connsiteX13" fmla="*/ 494356 w 494356"/>
                <a:gd name="connsiteY13" fmla="*/ 384582 h 516860"/>
                <a:gd name="connsiteX14" fmla="*/ 491939 w 494356"/>
                <a:gd name="connsiteY14" fmla="*/ 390501 h 516860"/>
                <a:gd name="connsiteX15" fmla="*/ 367996 w 494356"/>
                <a:gd name="connsiteY15" fmla="*/ 514444 h 516860"/>
                <a:gd name="connsiteX16" fmla="*/ 362078 w 494356"/>
                <a:gd name="connsiteY16" fmla="*/ 516861 h 516860"/>
                <a:gd name="connsiteX17" fmla="*/ 135696 w 494356"/>
                <a:gd name="connsiteY17" fmla="*/ 500024 h 516860"/>
                <a:gd name="connsiteX18" fmla="*/ 358577 w 494356"/>
                <a:gd name="connsiteY18" fmla="*/ 500024 h 516860"/>
                <a:gd name="connsiteX19" fmla="*/ 477603 w 494356"/>
                <a:gd name="connsiteY19" fmla="*/ 380998 h 516860"/>
                <a:gd name="connsiteX20" fmla="*/ 477603 w 494356"/>
                <a:gd name="connsiteY20" fmla="*/ 135612 h 516860"/>
                <a:gd name="connsiteX21" fmla="*/ 358577 w 494356"/>
                <a:gd name="connsiteY21" fmla="*/ 16587 h 516860"/>
                <a:gd name="connsiteX22" fmla="*/ 135696 w 494356"/>
                <a:gd name="connsiteY22" fmla="*/ 16587 h 516860"/>
                <a:gd name="connsiteX23" fmla="*/ 16670 w 494356"/>
                <a:gd name="connsiteY23" fmla="*/ 135612 h 516860"/>
                <a:gd name="connsiteX24" fmla="*/ 16670 w 494356"/>
                <a:gd name="connsiteY24" fmla="*/ 380998 h 516860"/>
                <a:gd name="connsiteX25" fmla="*/ 135696 w 494356"/>
                <a:gd name="connsiteY25" fmla="*/ 500024 h 51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4356" h="516860">
                  <a:moveTo>
                    <a:pt x="362078" y="516861"/>
                  </a:moveTo>
                  <a:lnTo>
                    <a:pt x="132278" y="516861"/>
                  </a:lnTo>
                  <a:cubicBezTo>
                    <a:pt x="130028" y="516861"/>
                    <a:pt x="127944" y="515944"/>
                    <a:pt x="126360" y="514444"/>
                  </a:cubicBezTo>
                  <a:lnTo>
                    <a:pt x="2417" y="390501"/>
                  </a:lnTo>
                  <a:cubicBezTo>
                    <a:pt x="834" y="388917"/>
                    <a:pt x="0" y="386750"/>
                    <a:pt x="0" y="384582"/>
                  </a:cubicBezTo>
                  <a:lnTo>
                    <a:pt x="0" y="132278"/>
                  </a:lnTo>
                  <a:cubicBezTo>
                    <a:pt x="0" y="130028"/>
                    <a:pt x="917" y="127944"/>
                    <a:pt x="2417" y="126361"/>
                  </a:cubicBezTo>
                  <a:lnTo>
                    <a:pt x="126360" y="2417"/>
                  </a:lnTo>
                  <a:cubicBezTo>
                    <a:pt x="127944" y="834"/>
                    <a:pt x="130028" y="0"/>
                    <a:pt x="132278" y="0"/>
                  </a:cubicBezTo>
                  <a:lnTo>
                    <a:pt x="362078" y="0"/>
                  </a:lnTo>
                  <a:cubicBezTo>
                    <a:pt x="364328" y="0"/>
                    <a:pt x="366412" y="917"/>
                    <a:pt x="367996" y="2417"/>
                  </a:cubicBezTo>
                  <a:lnTo>
                    <a:pt x="491939" y="126361"/>
                  </a:lnTo>
                  <a:cubicBezTo>
                    <a:pt x="493523" y="127944"/>
                    <a:pt x="494356" y="130111"/>
                    <a:pt x="494356" y="132278"/>
                  </a:cubicBezTo>
                  <a:lnTo>
                    <a:pt x="494356" y="384582"/>
                  </a:lnTo>
                  <a:cubicBezTo>
                    <a:pt x="494356" y="386833"/>
                    <a:pt x="493439" y="388917"/>
                    <a:pt x="491939" y="390501"/>
                  </a:cubicBezTo>
                  <a:lnTo>
                    <a:pt x="367996" y="514444"/>
                  </a:lnTo>
                  <a:cubicBezTo>
                    <a:pt x="366412" y="515944"/>
                    <a:pt x="364328" y="516861"/>
                    <a:pt x="362078" y="516861"/>
                  </a:cubicBezTo>
                  <a:close/>
                  <a:moveTo>
                    <a:pt x="135696" y="500024"/>
                  </a:moveTo>
                  <a:lnTo>
                    <a:pt x="358577" y="500024"/>
                  </a:lnTo>
                  <a:lnTo>
                    <a:pt x="477603" y="380998"/>
                  </a:lnTo>
                  <a:lnTo>
                    <a:pt x="477603" y="135612"/>
                  </a:lnTo>
                  <a:lnTo>
                    <a:pt x="358577" y="16587"/>
                  </a:lnTo>
                  <a:lnTo>
                    <a:pt x="135696" y="16587"/>
                  </a:lnTo>
                  <a:lnTo>
                    <a:pt x="16670" y="135612"/>
                  </a:lnTo>
                  <a:lnTo>
                    <a:pt x="16670" y="380998"/>
                  </a:lnTo>
                  <a:lnTo>
                    <a:pt x="135696" y="500024"/>
                  </a:lnTo>
                  <a:close/>
                </a:path>
              </a:pathLst>
            </a:custGeom>
            <a:grpFill/>
            <a:ln w="8334" cap="flat">
              <a:noFill/>
              <a:prstDash val="solid"/>
              <a:miter/>
            </a:ln>
          </p:spPr>
          <p:txBody>
            <a:bodyPr rtlCol="0" anchor="ctr"/>
            <a:lstStyle/>
            <a:p>
              <a:endParaRPr lang="en-US"/>
            </a:p>
          </p:txBody>
        </p:sp>
      </p:grpSp>
    </p:spTree>
    <p:extLst>
      <p:ext uri="{BB962C8B-B14F-4D97-AF65-F5344CB8AC3E}">
        <p14:creationId xmlns:p14="http://schemas.microsoft.com/office/powerpoint/2010/main" val="3581475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FB70E4-D598-472A-9E79-7EAF11ACEB22}"/>
              </a:ext>
            </a:extLst>
          </p:cNvPr>
          <p:cNvSpPr>
            <a:spLocks noGrp="1"/>
          </p:cNvSpPr>
          <p:nvPr>
            <p:ph type="title"/>
          </p:nvPr>
        </p:nvSpPr>
        <p:spPr/>
        <p:txBody>
          <a:bodyPr/>
          <a:lstStyle/>
          <a:p>
            <a:r>
              <a:rPr lang="es-ES" dirty="0" err="1"/>
              <a:t>Icons</a:t>
            </a:r>
            <a:endParaRPr lang="es-SV" dirty="0"/>
          </a:p>
        </p:txBody>
      </p:sp>
      <p:grpSp>
        <p:nvGrpSpPr>
          <p:cNvPr id="6" name="Gráfico 3">
            <a:extLst>
              <a:ext uri="{FF2B5EF4-FFF2-40B4-BE49-F238E27FC236}">
                <a16:creationId xmlns:a16="http://schemas.microsoft.com/office/drawing/2014/main" id="{9D5A4038-72BE-4C76-930F-AB021FED1594}"/>
              </a:ext>
            </a:extLst>
          </p:cNvPr>
          <p:cNvGrpSpPr/>
          <p:nvPr/>
        </p:nvGrpSpPr>
        <p:grpSpPr>
          <a:xfrm>
            <a:off x="4158901" y="1643951"/>
            <a:ext cx="329721" cy="502510"/>
            <a:chOff x="4158901" y="1643951"/>
            <a:chExt cx="329721" cy="502510"/>
          </a:xfrm>
          <a:solidFill>
            <a:srgbClr val="000000"/>
          </a:solidFill>
        </p:grpSpPr>
        <p:sp>
          <p:nvSpPr>
            <p:cNvPr id="7" name="Forma libre: forma 6">
              <a:extLst>
                <a:ext uri="{FF2B5EF4-FFF2-40B4-BE49-F238E27FC236}">
                  <a16:creationId xmlns:a16="http://schemas.microsoft.com/office/drawing/2014/main" id="{5BFC8E1B-5F91-4633-9204-4CD7272ED9A0}"/>
                </a:ext>
              </a:extLst>
            </p:cNvPr>
            <p:cNvSpPr/>
            <p:nvPr/>
          </p:nvSpPr>
          <p:spPr>
            <a:xfrm>
              <a:off x="4294034" y="2056153"/>
              <a:ext cx="66572" cy="17001"/>
            </a:xfrm>
            <a:custGeom>
              <a:avLst/>
              <a:gdLst>
                <a:gd name="connsiteX0" fmla="*/ 58071 w 66572"/>
                <a:gd name="connsiteY0" fmla="*/ 17002 h 17001"/>
                <a:gd name="connsiteX1" fmla="*/ 8501 w 66572"/>
                <a:gd name="connsiteY1" fmla="*/ 17002 h 17001"/>
                <a:gd name="connsiteX2" fmla="*/ 0 w 66572"/>
                <a:gd name="connsiteY2" fmla="*/ 8501 h 17001"/>
                <a:gd name="connsiteX3" fmla="*/ 8501 w 66572"/>
                <a:gd name="connsiteY3" fmla="*/ 0 h 17001"/>
                <a:gd name="connsiteX4" fmla="*/ 58071 w 66572"/>
                <a:gd name="connsiteY4" fmla="*/ 0 h 17001"/>
                <a:gd name="connsiteX5" fmla="*/ 66572 w 66572"/>
                <a:gd name="connsiteY5" fmla="*/ 8501 h 17001"/>
                <a:gd name="connsiteX6" fmla="*/ 58071 w 6657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572" h="17001">
                  <a:moveTo>
                    <a:pt x="58071" y="17002"/>
                  </a:moveTo>
                  <a:lnTo>
                    <a:pt x="8501" y="17002"/>
                  </a:lnTo>
                  <a:cubicBezTo>
                    <a:pt x="3864" y="17002"/>
                    <a:pt x="0" y="13248"/>
                    <a:pt x="0" y="8501"/>
                  </a:cubicBezTo>
                  <a:cubicBezTo>
                    <a:pt x="0" y="3864"/>
                    <a:pt x="3754" y="0"/>
                    <a:pt x="8501" y="0"/>
                  </a:cubicBezTo>
                  <a:lnTo>
                    <a:pt x="58071" y="0"/>
                  </a:lnTo>
                  <a:cubicBezTo>
                    <a:pt x="62708" y="0"/>
                    <a:pt x="66572" y="3754"/>
                    <a:pt x="66572" y="8501"/>
                  </a:cubicBezTo>
                  <a:cubicBezTo>
                    <a:pt x="66572" y="13248"/>
                    <a:pt x="62708" y="17002"/>
                    <a:pt x="58071" y="17002"/>
                  </a:cubicBezTo>
                  <a:close/>
                </a:path>
              </a:pathLst>
            </a:custGeom>
            <a:grpFill/>
            <a:ln w="11035" cap="flat">
              <a:noFill/>
              <a:prstDash val="solid"/>
              <a:miter/>
            </a:ln>
          </p:spPr>
          <p:txBody>
            <a:bodyPr rtlCol="0" anchor="ctr"/>
            <a:lstStyle/>
            <a:p>
              <a:endParaRPr lang="en-US"/>
            </a:p>
          </p:txBody>
        </p:sp>
        <p:sp>
          <p:nvSpPr>
            <p:cNvPr id="8" name="Forma libre: forma 7">
              <a:extLst>
                <a:ext uri="{FF2B5EF4-FFF2-40B4-BE49-F238E27FC236}">
                  <a16:creationId xmlns:a16="http://schemas.microsoft.com/office/drawing/2014/main" id="{BFEEFC0D-37E3-4807-A02E-1A721163266B}"/>
                </a:ext>
              </a:extLst>
            </p:cNvPr>
            <p:cNvSpPr/>
            <p:nvPr/>
          </p:nvSpPr>
          <p:spPr>
            <a:xfrm>
              <a:off x="4170274" y="2129460"/>
              <a:ext cx="204353" cy="17001"/>
            </a:xfrm>
            <a:custGeom>
              <a:avLst/>
              <a:gdLst>
                <a:gd name="connsiteX0" fmla="*/ 195963 w 204353"/>
                <a:gd name="connsiteY0" fmla="*/ 17002 h 17001"/>
                <a:gd name="connsiteX1" fmla="*/ 8501 w 204353"/>
                <a:gd name="connsiteY1" fmla="*/ 17002 h 17001"/>
                <a:gd name="connsiteX2" fmla="*/ 0 w 204353"/>
                <a:gd name="connsiteY2" fmla="*/ 8501 h 17001"/>
                <a:gd name="connsiteX3" fmla="*/ 8501 w 204353"/>
                <a:gd name="connsiteY3" fmla="*/ 0 h 17001"/>
                <a:gd name="connsiteX4" fmla="*/ 195853 w 204353"/>
                <a:gd name="connsiteY4" fmla="*/ 0 h 17001"/>
                <a:gd name="connsiteX5" fmla="*/ 204354 w 204353"/>
                <a:gd name="connsiteY5" fmla="*/ 8501 h 17001"/>
                <a:gd name="connsiteX6" fmla="*/ 195963 w 20435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353" h="17001">
                  <a:moveTo>
                    <a:pt x="195963" y="17002"/>
                  </a:moveTo>
                  <a:lnTo>
                    <a:pt x="8501" y="17002"/>
                  </a:lnTo>
                  <a:cubicBezTo>
                    <a:pt x="3864" y="17002"/>
                    <a:pt x="0" y="13248"/>
                    <a:pt x="0" y="8501"/>
                  </a:cubicBezTo>
                  <a:cubicBezTo>
                    <a:pt x="0" y="3864"/>
                    <a:pt x="3754" y="0"/>
                    <a:pt x="8501" y="0"/>
                  </a:cubicBezTo>
                  <a:lnTo>
                    <a:pt x="195853" y="0"/>
                  </a:lnTo>
                  <a:cubicBezTo>
                    <a:pt x="200490" y="0"/>
                    <a:pt x="204354" y="3754"/>
                    <a:pt x="204354" y="8501"/>
                  </a:cubicBezTo>
                  <a:cubicBezTo>
                    <a:pt x="204354" y="13138"/>
                    <a:pt x="200600" y="17002"/>
                    <a:pt x="195963" y="17002"/>
                  </a:cubicBezTo>
                  <a:close/>
                </a:path>
              </a:pathLst>
            </a:custGeom>
            <a:grpFill/>
            <a:ln w="11035" cap="flat">
              <a:noFill/>
              <a:prstDash val="solid"/>
              <a:miter/>
            </a:ln>
          </p:spPr>
          <p:txBody>
            <a:bodyPr rtlCol="0" anchor="ctr"/>
            <a:lstStyle/>
            <a:p>
              <a:endParaRPr lang="en-US"/>
            </a:p>
          </p:txBody>
        </p:sp>
        <p:sp>
          <p:nvSpPr>
            <p:cNvPr id="9" name="Forma libre: forma 8">
              <a:extLst>
                <a:ext uri="{FF2B5EF4-FFF2-40B4-BE49-F238E27FC236}">
                  <a16:creationId xmlns:a16="http://schemas.microsoft.com/office/drawing/2014/main" id="{32C7943C-24AE-4D88-906D-0634AFC77832}"/>
                </a:ext>
              </a:extLst>
            </p:cNvPr>
            <p:cNvSpPr/>
            <p:nvPr/>
          </p:nvSpPr>
          <p:spPr>
            <a:xfrm>
              <a:off x="4158901" y="1823758"/>
              <a:ext cx="329721" cy="322704"/>
            </a:xfrm>
            <a:custGeom>
              <a:avLst/>
              <a:gdLst>
                <a:gd name="connsiteX0" fmla="*/ 193204 w 329721"/>
                <a:gd name="connsiteY0" fmla="*/ 322704 h 322704"/>
                <a:gd name="connsiteX1" fmla="*/ 33674 w 329721"/>
                <a:gd name="connsiteY1" fmla="*/ 322704 h 322704"/>
                <a:gd name="connsiteX2" fmla="*/ 26387 w 329721"/>
                <a:gd name="connsiteY2" fmla="*/ 318620 h 322704"/>
                <a:gd name="connsiteX3" fmla="*/ 26167 w 329721"/>
                <a:gd name="connsiteY3" fmla="*/ 310339 h 322704"/>
                <a:gd name="connsiteX4" fmla="*/ 40077 w 329721"/>
                <a:gd name="connsiteY4" fmla="*/ 272472 h 322704"/>
                <a:gd name="connsiteX5" fmla="*/ 18107 w 329721"/>
                <a:gd name="connsiteY5" fmla="*/ 118682 h 322704"/>
                <a:gd name="connsiteX6" fmla="*/ 443 w 329721"/>
                <a:gd name="connsiteY6" fmla="*/ 35329 h 322704"/>
                <a:gd name="connsiteX7" fmla="*/ 5632 w 329721"/>
                <a:gd name="connsiteY7" fmla="*/ 6183 h 322704"/>
                <a:gd name="connsiteX8" fmla="*/ 13802 w 329721"/>
                <a:gd name="connsiteY8" fmla="*/ 0 h 322704"/>
                <a:gd name="connsiteX9" fmla="*/ 287929 w 329721"/>
                <a:gd name="connsiteY9" fmla="*/ 0 h 322704"/>
                <a:gd name="connsiteX10" fmla="*/ 296099 w 329721"/>
                <a:gd name="connsiteY10" fmla="*/ 6183 h 322704"/>
                <a:gd name="connsiteX11" fmla="*/ 301729 w 329721"/>
                <a:gd name="connsiteY11" fmla="*/ 46921 h 322704"/>
                <a:gd name="connsiteX12" fmla="*/ 299963 w 329721"/>
                <a:gd name="connsiteY12" fmla="*/ 68780 h 322704"/>
                <a:gd name="connsiteX13" fmla="*/ 326570 w 329721"/>
                <a:gd name="connsiteY13" fmla="*/ 109187 h 322704"/>
                <a:gd name="connsiteX14" fmla="*/ 327453 w 329721"/>
                <a:gd name="connsiteY14" fmla="*/ 128949 h 322704"/>
                <a:gd name="connsiteX15" fmla="*/ 310451 w 329721"/>
                <a:gd name="connsiteY15" fmla="*/ 139106 h 322704"/>
                <a:gd name="connsiteX16" fmla="*/ 307912 w 329721"/>
                <a:gd name="connsiteY16" fmla="*/ 139106 h 322704"/>
                <a:gd name="connsiteX17" fmla="*/ 307912 w 329721"/>
                <a:gd name="connsiteY17" fmla="*/ 155667 h 322704"/>
                <a:gd name="connsiteX18" fmla="*/ 303827 w 329721"/>
                <a:gd name="connsiteY18" fmla="*/ 162843 h 322704"/>
                <a:gd name="connsiteX19" fmla="*/ 287598 w 329721"/>
                <a:gd name="connsiteY19" fmla="*/ 172779 h 322704"/>
                <a:gd name="connsiteX20" fmla="*/ 286825 w 329721"/>
                <a:gd name="connsiteY20" fmla="*/ 174104 h 322704"/>
                <a:gd name="connsiteX21" fmla="*/ 293670 w 329721"/>
                <a:gd name="connsiteY21" fmla="*/ 179292 h 322704"/>
                <a:gd name="connsiteX22" fmla="*/ 296982 w 329721"/>
                <a:gd name="connsiteY22" fmla="*/ 186027 h 322704"/>
                <a:gd name="connsiteX23" fmla="*/ 296982 w 329721"/>
                <a:gd name="connsiteY23" fmla="*/ 194970 h 322704"/>
                <a:gd name="connsiteX24" fmla="*/ 242664 w 329721"/>
                <a:gd name="connsiteY24" fmla="*/ 249287 h 322704"/>
                <a:gd name="connsiteX25" fmla="*/ 201816 w 329721"/>
                <a:gd name="connsiteY25" fmla="*/ 249287 h 322704"/>
                <a:gd name="connsiteX26" fmla="*/ 201816 w 329721"/>
                <a:gd name="connsiteY26" fmla="*/ 314093 h 322704"/>
                <a:gd name="connsiteX27" fmla="*/ 193204 w 329721"/>
                <a:gd name="connsiteY27" fmla="*/ 322704 h 322704"/>
                <a:gd name="connsiteX28" fmla="*/ 46922 w 329721"/>
                <a:gd name="connsiteY28" fmla="*/ 305703 h 322704"/>
                <a:gd name="connsiteX29" fmla="*/ 184704 w 329721"/>
                <a:gd name="connsiteY29" fmla="*/ 305703 h 322704"/>
                <a:gd name="connsiteX30" fmla="*/ 184704 w 329721"/>
                <a:gd name="connsiteY30" fmla="*/ 240897 h 322704"/>
                <a:gd name="connsiteX31" fmla="*/ 193204 w 329721"/>
                <a:gd name="connsiteY31" fmla="*/ 232396 h 322704"/>
                <a:gd name="connsiteX32" fmla="*/ 242444 w 329721"/>
                <a:gd name="connsiteY32" fmla="*/ 232396 h 322704"/>
                <a:gd name="connsiteX33" fmla="*/ 279870 w 329721"/>
                <a:gd name="connsiteY33" fmla="*/ 194970 h 322704"/>
                <a:gd name="connsiteX34" fmla="*/ 279870 w 329721"/>
                <a:gd name="connsiteY34" fmla="*/ 190222 h 322704"/>
                <a:gd name="connsiteX35" fmla="*/ 274350 w 329721"/>
                <a:gd name="connsiteY35" fmla="*/ 186027 h 322704"/>
                <a:gd name="connsiteX36" fmla="*/ 272142 w 329721"/>
                <a:gd name="connsiteY36" fmla="*/ 183488 h 322704"/>
                <a:gd name="connsiteX37" fmla="*/ 278655 w 329721"/>
                <a:gd name="connsiteY37" fmla="*/ 158427 h 322704"/>
                <a:gd name="connsiteX38" fmla="*/ 290910 w 329721"/>
                <a:gd name="connsiteY38" fmla="*/ 150919 h 322704"/>
                <a:gd name="connsiteX39" fmla="*/ 290910 w 329721"/>
                <a:gd name="connsiteY39" fmla="*/ 136677 h 322704"/>
                <a:gd name="connsiteX40" fmla="*/ 305373 w 329721"/>
                <a:gd name="connsiteY40" fmla="*/ 122215 h 322704"/>
                <a:gd name="connsiteX41" fmla="*/ 310451 w 329721"/>
                <a:gd name="connsiteY41" fmla="*/ 122215 h 322704"/>
                <a:gd name="connsiteX42" fmla="*/ 312549 w 329721"/>
                <a:gd name="connsiteY42" fmla="*/ 121000 h 322704"/>
                <a:gd name="connsiteX43" fmla="*/ 312438 w 329721"/>
                <a:gd name="connsiteY43" fmla="*/ 118571 h 322704"/>
                <a:gd name="connsiteX44" fmla="*/ 284065 w 329721"/>
                <a:gd name="connsiteY44" fmla="*/ 75515 h 322704"/>
                <a:gd name="connsiteX45" fmla="*/ 282740 w 329721"/>
                <a:gd name="connsiteY45" fmla="*/ 69443 h 322704"/>
                <a:gd name="connsiteX46" fmla="*/ 284728 w 329721"/>
                <a:gd name="connsiteY46" fmla="*/ 47031 h 322704"/>
                <a:gd name="connsiteX47" fmla="*/ 281305 w 329721"/>
                <a:gd name="connsiteY47" fmla="*/ 17002 h 322704"/>
                <a:gd name="connsiteX48" fmla="*/ 20315 w 329721"/>
                <a:gd name="connsiteY48" fmla="*/ 17002 h 322704"/>
                <a:gd name="connsiteX49" fmla="*/ 17224 w 329721"/>
                <a:gd name="connsiteY49" fmla="*/ 36653 h 322704"/>
                <a:gd name="connsiteX50" fmla="*/ 32901 w 329721"/>
                <a:gd name="connsiteY50" fmla="*/ 110623 h 322704"/>
                <a:gd name="connsiteX51" fmla="*/ 56417 w 329721"/>
                <a:gd name="connsiteY51" fmla="*/ 276557 h 322704"/>
                <a:gd name="connsiteX52" fmla="*/ 46922 w 329721"/>
                <a:gd name="connsiteY52" fmla="*/ 305703 h 32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29721" h="322704">
                  <a:moveTo>
                    <a:pt x="193204" y="322704"/>
                  </a:moveTo>
                  <a:lnTo>
                    <a:pt x="33674" y="322704"/>
                  </a:lnTo>
                  <a:cubicBezTo>
                    <a:pt x="30693" y="322704"/>
                    <a:pt x="27933" y="321159"/>
                    <a:pt x="26387" y="318620"/>
                  </a:cubicBezTo>
                  <a:cubicBezTo>
                    <a:pt x="24842" y="316080"/>
                    <a:pt x="24731" y="312879"/>
                    <a:pt x="26167" y="310339"/>
                  </a:cubicBezTo>
                  <a:cubicBezTo>
                    <a:pt x="31687" y="299741"/>
                    <a:pt x="36434" y="287045"/>
                    <a:pt x="40077" y="272472"/>
                  </a:cubicBezTo>
                  <a:cubicBezTo>
                    <a:pt x="52553" y="222570"/>
                    <a:pt x="44824" y="167921"/>
                    <a:pt x="18107" y="118682"/>
                  </a:cubicBezTo>
                  <a:cubicBezTo>
                    <a:pt x="4307" y="93290"/>
                    <a:pt x="-1765" y="64475"/>
                    <a:pt x="443" y="35329"/>
                  </a:cubicBezTo>
                  <a:cubicBezTo>
                    <a:pt x="1216" y="25724"/>
                    <a:pt x="2982" y="15898"/>
                    <a:pt x="5632" y="6183"/>
                  </a:cubicBezTo>
                  <a:cubicBezTo>
                    <a:pt x="6625" y="2539"/>
                    <a:pt x="9937" y="0"/>
                    <a:pt x="13802" y="0"/>
                  </a:cubicBezTo>
                  <a:lnTo>
                    <a:pt x="287929" y="0"/>
                  </a:lnTo>
                  <a:cubicBezTo>
                    <a:pt x="291683" y="0"/>
                    <a:pt x="294995" y="2539"/>
                    <a:pt x="296099" y="6183"/>
                  </a:cubicBezTo>
                  <a:cubicBezTo>
                    <a:pt x="299853" y="19431"/>
                    <a:pt x="301729" y="33121"/>
                    <a:pt x="301729" y="46921"/>
                  </a:cubicBezTo>
                  <a:cubicBezTo>
                    <a:pt x="301729" y="53876"/>
                    <a:pt x="301177" y="61052"/>
                    <a:pt x="299963" y="68780"/>
                  </a:cubicBezTo>
                  <a:lnTo>
                    <a:pt x="326570" y="109187"/>
                  </a:lnTo>
                  <a:cubicBezTo>
                    <a:pt x="330434" y="115149"/>
                    <a:pt x="330765" y="122767"/>
                    <a:pt x="327453" y="128949"/>
                  </a:cubicBezTo>
                  <a:cubicBezTo>
                    <a:pt x="324031" y="135242"/>
                    <a:pt x="317517" y="139106"/>
                    <a:pt x="310451" y="139106"/>
                  </a:cubicBezTo>
                  <a:lnTo>
                    <a:pt x="307912" y="139106"/>
                  </a:lnTo>
                  <a:lnTo>
                    <a:pt x="307912" y="155667"/>
                  </a:lnTo>
                  <a:cubicBezTo>
                    <a:pt x="307912" y="158647"/>
                    <a:pt x="306366" y="161297"/>
                    <a:pt x="303827" y="162843"/>
                  </a:cubicBezTo>
                  <a:lnTo>
                    <a:pt x="287598" y="172779"/>
                  </a:lnTo>
                  <a:cubicBezTo>
                    <a:pt x="287156" y="173110"/>
                    <a:pt x="286825" y="173552"/>
                    <a:pt x="286825" y="174104"/>
                  </a:cubicBezTo>
                  <a:lnTo>
                    <a:pt x="293670" y="179292"/>
                  </a:lnTo>
                  <a:cubicBezTo>
                    <a:pt x="295768" y="180838"/>
                    <a:pt x="296982" y="183377"/>
                    <a:pt x="296982" y="186027"/>
                  </a:cubicBezTo>
                  <a:lnTo>
                    <a:pt x="296982" y="194970"/>
                  </a:lnTo>
                  <a:cubicBezTo>
                    <a:pt x="296982" y="224888"/>
                    <a:pt x="272583" y="249287"/>
                    <a:pt x="242664" y="249287"/>
                  </a:cubicBezTo>
                  <a:lnTo>
                    <a:pt x="201816" y="249287"/>
                  </a:lnTo>
                  <a:lnTo>
                    <a:pt x="201816" y="314093"/>
                  </a:lnTo>
                  <a:cubicBezTo>
                    <a:pt x="201705" y="318840"/>
                    <a:pt x="197841" y="322704"/>
                    <a:pt x="193204" y="322704"/>
                  </a:cubicBezTo>
                  <a:close/>
                  <a:moveTo>
                    <a:pt x="46922" y="305703"/>
                  </a:moveTo>
                  <a:lnTo>
                    <a:pt x="184704" y="305703"/>
                  </a:lnTo>
                  <a:lnTo>
                    <a:pt x="184704" y="240897"/>
                  </a:lnTo>
                  <a:cubicBezTo>
                    <a:pt x="184704" y="236260"/>
                    <a:pt x="188457" y="232396"/>
                    <a:pt x="193204" y="232396"/>
                  </a:cubicBezTo>
                  <a:lnTo>
                    <a:pt x="242444" y="232396"/>
                  </a:lnTo>
                  <a:cubicBezTo>
                    <a:pt x="263089" y="232396"/>
                    <a:pt x="279870" y="215615"/>
                    <a:pt x="279870" y="194970"/>
                  </a:cubicBezTo>
                  <a:lnTo>
                    <a:pt x="279870" y="190222"/>
                  </a:lnTo>
                  <a:lnTo>
                    <a:pt x="274350" y="186027"/>
                  </a:lnTo>
                  <a:cubicBezTo>
                    <a:pt x="273467" y="185365"/>
                    <a:pt x="272694" y="184481"/>
                    <a:pt x="272142" y="183488"/>
                  </a:cubicBezTo>
                  <a:cubicBezTo>
                    <a:pt x="267174" y="174656"/>
                    <a:pt x="270044" y="163726"/>
                    <a:pt x="278655" y="158427"/>
                  </a:cubicBezTo>
                  <a:lnTo>
                    <a:pt x="290910" y="150919"/>
                  </a:lnTo>
                  <a:lnTo>
                    <a:pt x="290910" y="136677"/>
                  </a:lnTo>
                  <a:cubicBezTo>
                    <a:pt x="290910" y="128729"/>
                    <a:pt x="297424" y="122215"/>
                    <a:pt x="305373" y="122215"/>
                  </a:cubicBezTo>
                  <a:lnTo>
                    <a:pt x="310451" y="122215"/>
                  </a:lnTo>
                  <a:cubicBezTo>
                    <a:pt x="311666" y="122215"/>
                    <a:pt x="312218" y="121552"/>
                    <a:pt x="312549" y="121000"/>
                  </a:cubicBezTo>
                  <a:cubicBezTo>
                    <a:pt x="312880" y="120448"/>
                    <a:pt x="313101" y="119565"/>
                    <a:pt x="312438" y="118571"/>
                  </a:cubicBezTo>
                  <a:lnTo>
                    <a:pt x="284065" y="75515"/>
                  </a:lnTo>
                  <a:cubicBezTo>
                    <a:pt x="282851" y="73748"/>
                    <a:pt x="282409" y="71540"/>
                    <a:pt x="282740" y="69443"/>
                  </a:cubicBezTo>
                  <a:cubicBezTo>
                    <a:pt x="284065" y="61383"/>
                    <a:pt x="284728" y="53986"/>
                    <a:pt x="284728" y="47031"/>
                  </a:cubicBezTo>
                  <a:cubicBezTo>
                    <a:pt x="284728" y="36874"/>
                    <a:pt x="283624" y="26828"/>
                    <a:pt x="281305" y="17002"/>
                  </a:cubicBezTo>
                  <a:lnTo>
                    <a:pt x="20315" y="17002"/>
                  </a:lnTo>
                  <a:cubicBezTo>
                    <a:pt x="18770" y="23626"/>
                    <a:pt x="17776" y="30140"/>
                    <a:pt x="17224" y="36653"/>
                  </a:cubicBezTo>
                  <a:cubicBezTo>
                    <a:pt x="15237" y="62487"/>
                    <a:pt x="20757" y="88101"/>
                    <a:pt x="32901" y="110623"/>
                  </a:cubicBezTo>
                  <a:cubicBezTo>
                    <a:pt x="61606" y="163615"/>
                    <a:pt x="69996" y="222570"/>
                    <a:pt x="56417" y="276557"/>
                  </a:cubicBezTo>
                  <a:cubicBezTo>
                    <a:pt x="53877" y="287155"/>
                    <a:pt x="50676" y="296870"/>
                    <a:pt x="46922" y="305703"/>
                  </a:cubicBezTo>
                  <a:close/>
                </a:path>
              </a:pathLst>
            </a:custGeom>
            <a:grpFill/>
            <a:ln w="11035" cap="flat">
              <a:noFill/>
              <a:prstDash val="solid"/>
              <a:miter/>
            </a:ln>
          </p:spPr>
          <p:txBody>
            <a:bodyPr rtlCol="0" anchor="ctr"/>
            <a:lstStyle/>
            <a:p>
              <a:endParaRPr lang="en-US"/>
            </a:p>
          </p:txBody>
        </p:sp>
        <p:sp>
          <p:nvSpPr>
            <p:cNvPr id="10" name="Forma libre: forma 9">
              <a:extLst>
                <a:ext uri="{FF2B5EF4-FFF2-40B4-BE49-F238E27FC236}">
                  <a16:creationId xmlns:a16="http://schemas.microsoft.com/office/drawing/2014/main" id="{ACE4D100-D6F3-4AF3-8670-B541E2E9175A}"/>
                </a:ext>
              </a:extLst>
            </p:cNvPr>
            <p:cNvSpPr/>
            <p:nvPr/>
          </p:nvSpPr>
          <p:spPr>
            <a:xfrm>
              <a:off x="4250867" y="1738859"/>
              <a:ext cx="166265" cy="101900"/>
            </a:xfrm>
            <a:custGeom>
              <a:avLst/>
              <a:gdLst>
                <a:gd name="connsiteX0" fmla="*/ 156991 w 166265"/>
                <a:gd name="connsiteY0" fmla="*/ 101901 h 101900"/>
                <a:gd name="connsiteX1" fmla="*/ 9274 w 166265"/>
                <a:gd name="connsiteY1" fmla="*/ 101901 h 101900"/>
                <a:gd name="connsiteX2" fmla="*/ 883 w 166265"/>
                <a:gd name="connsiteY2" fmla="*/ 94614 h 101900"/>
                <a:gd name="connsiteX3" fmla="*/ 0 w 166265"/>
                <a:gd name="connsiteY3" fmla="*/ 83133 h 101900"/>
                <a:gd name="connsiteX4" fmla="*/ 83133 w 166265"/>
                <a:gd name="connsiteY4" fmla="*/ 0 h 101900"/>
                <a:gd name="connsiteX5" fmla="*/ 166265 w 166265"/>
                <a:gd name="connsiteY5" fmla="*/ 83133 h 101900"/>
                <a:gd name="connsiteX6" fmla="*/ 165382 w 166265"/>
                <a:gd name="connsiteY6" fmla="*/ 94614 h 101900"/>
                <a:gd name="connsiteX7" fmla="*/ 156991 w 166265"/>
                <a:gd name="connsiteY7" fmla="*/ 101901 h 101900"/>
                <a:gd name="connsiteX8" fmla="*/ 16891 w 166265"/>
                <a:gd name="connsiteY8" fmla="*/ 85009 h 101900"/>
                <a:gd name="connsiteX9" fmla="*/ 149263 w 166265"/>
                <a:gd name="connsiteY9" fmla="*/ 85009 h 101900"/>
                <a:gd name="connsiteX10" fmla="*/ 149263 w 166265"/>
                <a:gd name="connsiteY10" fmla="*/ 83243 h 101900"/>
                <a:gd name="connsiteX11" fmla="*/ 83022 w 166265"/>
                <a:gd name="connsiteY11" fmla="*/ 17002 h 101900"/>
                <a:gd name="connsiteX12" fmla="*/ 16781 w 166265"/>
                <a:gd name="connsiteY12" fmla="*/ 83243 h 101900"/>
                <a:gd name="connsiteX13" fmla="*/ 16891 w 166265"/>
                <a:gd name="connsiteY13" fmla="*/ 85009 h 10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265" h="101900">
                  <a:moveTo>
                    <a:pt x="156991" y="101901"/>
                  </a:moveTo>
                  <a:lnTo>
                    <a:pt x="9274" y="101901"/>
                  </a:lnTo>
                  <a:cubicBezTo>
                    <a:pt x="5078" y="101901"/>
                    <a:pt x="1435" y="98810"/>
                    <a:pt x="883" y="94614"/>
                  </a:cubicBezTo>
                  <a:cubicBezTo>
                    <a:pt x="331" y="90309"/>
                    <a:pt x="0" y="86665"/>
                    <a:pt x="0" y="83133"/>
                  </a:cubicBezTo>
                  <a:cubicBezTo>
                    <a:pt x="0" y="37316"/>
                    <a:pt x="37316" y="0"/>
                    <a:pt x="83133" y="0"/>
                  </a:cubicBezTo>
                  <a:cubicBezTo>
                    <a:pt x="128949" y="0"/>
                    <a:pt x="166265" y="37316"/>
                    <a:pt x="166265" y="83133"/>
                  </a:cubicBezTo>
                  <a:cubicBezTo>
                    <a:pt x="166265" y="86665"/>
                    <a:pt x="165934" y="90309"/>
                    <a:pt x="165382" y="94614"/>
                  </a:cubicBezTo>
                  <a:cubicBezTo>
                    <a:pt x="164830" y="98810"/>
                    <a:pt x="161187" y="101901"/>
                    <a:pt x="156991" y="101901"/>
                  </a:cubicBezTo>
                  <a:close/>
                  <a:moveTo>
                    <a:pt x="16891" y="85009"/>
                  </a:moveTo>
                  <a:lnTo>
                    <a:pt x="149263" y="85009"/>
                  </a:lnTo>
                  <a:cubicBezTo>
                    <a:pt x="149263" y="84347"/>
                    <a:pt x="149263" y="83795"/>
                    <a:pt x="149263" y="83243"/>
                  </a:cubicBezTo>
                  <a:cubicBezTo>
                    <a:pt x="149263" y="46700"/>
                    <a:pt x="119565" y="17002"/>
                    <a:pt x="83022" y="17002"/>
                  </a:cubicBezTo>
                  <a:cubicBezTo>
                    <a:pt x="46479" y="17002"/>
                    <a:pt x="16781" y="46700"/>
                    <a:pt x="16781" y="83243"/>
                  </a:cubicBezTo>
                  <a:cubicBezTo>
                    <a:pt x="16891" y="83684"/>
                    <a:pt x="16891" y="84347"/>
                    <a:pt x="16891" y="85009"/>
                  </a:cubicBezTo>
                  <a:close/>
                </a:path>
              </a:pathLst>
            </a:custGeom>
            <a:grpFill/>
            <a:ln w="11035" cap="flat">
              <a:noFill/>
              <a:prstDash val="solid"/>
              <a:miter/>
            </a:ln>
          </p:spPr>
          <p:txBody>
            <a:bodyPr rtlCol="0" anchor="ctr"/>
            <a:lstStyle/>
            <a:p>
              <a:endParaRPr lang="en-US"/>
            </a:p>
          </p:txBody>
        </p:sp>
        <p:sp>
          <p:nvSpPr>
            <p:cNvPr id="11" name="Forma libre: forma 10">
              <a:extLst>
                <a:ext uri="{FF2B5EF4-FFF2-40B4-BE49-F238E27FC236}">
                  <a16:creationId xmlns:a16="http://schemas.microsoft.com/office/drawing/2014/main" id="{71EEA133-4BC2-4114-A8BB-3E8B7A037EE0}"/>
                </a:ext>
              </a:extLst>
            </p:cNvPr>
            <p:cNvSpPr/>
            <p:nvPr/>
          </p:nvSpPr>
          <p:spPr>
            <a:xfrm>
              <a:off x="4282111" y="1770213"/>
              <a:ext cx="103777" cy="70546"/>
            </a:xfrm>
            <a:custGeom>
              <a:avLst/>
              <a:gdLst>
                <a:gd name="connsiteX0" fmla="*/ 94062 w 103777"/>
                <a:gd name="connsiteY0" fmla="*/ 70547 h 70546"/>
                <a:gd name="connsiteX1" fmla="*/ 9715 w 103777"/>
                <a:gd name="connsiteY1" fmla="*/ 70547 h 70546"/>
                <a:gd name="connsiteX2" fmla="*/ 1546 w 103777"/>
                <a:gd name="connsiteY2" fmla="*/ 64143 h 70546"/>
                <a:gd name="connsiteX3" fmla="*/ 0 w 103777"/>
                <a:gd name="connsiteY3" fmla="*/ 51889 h 70546"/>
                <a:gd name="connsiteX4" fmla="*/ 51889 w 103777"/>
                <a:gd name="connsiteY4" fmla="*/ 0 h 70546"/>
                <a:gd name="connsiteX5" fmla="*/ 103778 w 103777"/>
                <a:gd name="connsiteY5" fmla="*/ 51889 h 70546"/>
                <a:gd name="connsiteX6" fmla="*/ 102232 w 103777"/>
                <a:gd name="connsiteY6" fmla="*/ 64143 h 70546"/>
                <a:gd name="connsiteX7" fmla="*/ 94062 w 103777"/>
                <a:gd name="connsiteY7" fmla="*/ 70547 h 70546"/>
                <a:gd name="connsiteX8" fmla="*/ 16891 w 103777"/>
                <a:gd name="connsiteY8" fmla="*/ 53655 h 70546"/>
                <a:gd name="connsiteX9" fmla="*/ 86776 w 103777"/>
                <a:gd name="connsiteY9" fmla="*/ 53655 h 70546"/>
                <a:gd name="connsiteX10" fmla="*/ 86776 w 103777"/>
                <a:gd name="connsiteY10" fmla="*/ 51889 h 70546"/>
                <a:gd name="connsiteX11" fmla="*/ 51778 w 103777"/>
                <a:gd name="connsiteY11" fmla="*/ 16891 h 70546"/>
                <a:gd name="connsiteX12" fmla="*/ 16781 w 103777"/>
                <a:gd name="connsiteY12" fmla="*/ 51889 h 70546"/>
                <a:gd name="connsiteX13" fmla="*/ 16891 w 103777"/>
                <a:gd name="connsiteY13" fmla="*/ 53655 h 7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777" h="70546">
                  <a:moveTo>
                    <a:pt x="94062" y="70547"/>
                  </a:moveTo>
                  <a:lnTo>
                    <a:pt x="9715" y="70547"/>
                  </a:lnTo>
                  <a:cubicBezTo>
                    <a:pt x="5851" y="70547"/>
                    <a:pt x="2429" y="67897"/>
                    <a:pt x="1546" y="64143"/>
                  </a:cubicBezTo>
                  <a:cubicBezTo>
                    <a:pt x="552" y="60059"/>
                    <a:pt x="0" y="55863"/>
                    <a:pt x="0" y="51889"/>
                  </a:cubicBezTo>
                  <a:cubicBezTo>
                    <a:pt x="0" y="23295"/>
                    <a:pt x="23295" y="0"/>
                    <a:pt x="51889" y="0"/>
                  </a:cubicBezTo>
                  <a:cubicBezTo>
                    <a:pt x="80483" y="0"/>
                    <a:pt x="103778" y="23295"/>
                    <a:pt x="103778" y="51889"/>
                  </a:cubicBezTo>
                  <a:cubicBezTo>
                    <a:pt x="103778" y="55863"/>
                    <a:pt x="103226" y="60059"/>
                    <a:pt x="102232" y="64143"/>
                  </a:cubicBezTo>
                  <a:cubicBezTo>
                    <a:pt x="101349" y="67897"/>
                    <a:pt x="97926" y="70547"/>
                    <a:pt x="94062" y="70547"/>
                  </a:cubicBezTo>
                  <a:close/>
                  <a:moveTo>
                    <a:pt x="16891" y="53655"/>
                  </a:moveTo>
                  <a:lnTo>
                    <a:pt x="86776" y="53655"/>
                  </a:lnTo>
                  <a:cubicBezTo>
                    <a:pt x="86776" y="52993"/>
                    <a:pt x="86776" y="52441"/>
                    <a:pt x="86776" y="51889"/>
                  </a:cubicBezTo>
                  <a:cubicBezTo>
                    <a:pt x="86776" y="32568"/>
                    <a:pt x="71099" y="16891"/>
                    <a:pt x="51778" y="16891"/>
                  </a:cubicBezTo>
                  <a:cubicBezTo>
                    <a:pt x="32458" y="16891"/>
                    <a:pt x="16781" y="32568"/>
                    <a:pt x="16781" y="51889"/>
                  </a:cubicBezTo>
                  <a:cubicBezTo>
                    <a:pt x="16891" y="52330"/>
                    <a:pt x="16891" y="52993"/>
                    <a:pt x="16891" y="53655"/>
                  </a:cubicBezTo>
                  <a:close/>
                </a:path>
              </a:pathLst>
            </a:custGeom>
            <a:grpFill/>
            <a:ln w="11035" cap="flat">
              <a:noFill/>
              <a:prstDash val="solid"/>
              <a:miter/>
            </a:ln>
          </p:spPr>
          <p:txBody>
            <a:bodyPr rtlCol="0" anchor="ctr"/>
            <a:lstStyle/>
            <a:p>
              <a:endParaRPr lang="en-US"/>
            </a:p>
          </p:txBody>
        </p:sp>
        <p:sp>
          <p:nvSpPr>
            <p:cNvPr id="12" name="Forma libre: forma 11">
              <a:extLst>
                <a:ext uri="{FF2B5EF4-FFF2-40B4-BE49-F238E27FC236}">
                  <a16:creationId xmlns:a16="http://schemas.microsoft.com/office/drawing/2014/main" id="{88443A30-D165-4169-9D93-5F4A3A4865A5}"/>
                </a:ext>
              </a:extLst>
            </p:cNvPr>
            <p:cNvSpPr/>
            <p:nvPr/>
          </p:nvSpPr>
          <p:spPr>
            <a:xfrm>
              <a:off x="4362759" y="1729778"/>
              <a:ext cx="83298" cy="110981"/>
            </a:xfrm>
            <a:custGeom>
              <a:avLst/>
              <a:gdLst>
                <a:gd name="connsiteX0" fmla="*/ 74797 w 83298"/>
                <a:gd name="connsiteY0" fmla="*/ 110981 h 110981"/>
                <a:gd name="connsiteX1" fmla="*/ 66296 w 83298"/>
                <a:gd name="connsiteY1" fmla="*/ 102481 h 110981"/>
                <a:gd name="connsiteX2" fmla="*/ 66296 w 83298"/>
                <a:gd name="connsiteY2" fmla="*/ 81283 h 110981"/>
                <a:gd name="connsiteX3" fmla="*/ 43222 w 83298"/>
                <a:gd name="connsiteY3" fmla="*/ 81283 h 110981"/>
                <a:gd name="connsiteX4" fmla="*/ 35053 w 83298"/>
                <a:gd name="connsiteY4" fmla="*/ 74990 h 110981"/>
                <a:gd name="connsiteX5" fmla="*/ 28539 w 83298"/>
                <a:gd name="connsiteY5" fmla="*/ 59093 h 110981"/>
                <a:gd name="connsiteX6" fmla="*/ 29864 w 83298"/>
                <a:gd name="connsiteY6" fmla="*/ 48936 h 110981"/>
                <a:gd name="connsiteX7" fmla="*/ 46203 w 83298"/>
                <a:gd name="connsiteY7" fmla="*/ 32596 h 110981"/>
                <a:gd name="connsiteX8" fmla="*/ 30747 w 83298"/>
                <a:gd name="connsiteY8" fmla="*/ 17140 h 110981"/>
                <a:gd name="connsiteX9" fmla="*/ 14407 w 83298"/>
                <a:gd name="connsiteY9" fmla="*/ 33479 h 110981"/>
                <a:gd name="connsiteX10" fmla="*/ 2484 w 83298"/>
                <a:gd name="connsiteY10" fmla="*/ 33479 h 110981"/>
                <a:gd name="connsiteX11" fmla="*/ 2484 w 83298"/>
                <a:gd name="connsiteY11" fmla="*/ 21556 h 110981"/>
                <a:gd name="connsiteX12" fmla="*/ 19486 w 83298"/>
                <a:gd name="connsiteY12" fmla="*/ 4554 h 110981"/>
                <a:gd name="connsiteX13" fmla="*/ 42008 w 83298"/>
                <a:gd name="connsiteY13" fmla="*/ 4554 h 110981"/>
                <a:gd name="connsiteX14" fmla="*/ 58789 w 83298"/>
                <a:gd name="connsiteY14" fmla="*/ 21335 h 110981"/>
                <a:gd name="connsiteX15" fmla="*/ 63426 w 83298"/>
                <a:gd name="connsiteY15" fmla="*/ 32596 h 110981"/>
                <a:gd name="connsiteX16" fmla="*/ 58789 w 83298"/>
                <a:gd name="connsiteY16" fmla="*/ 43857 h 110981"/>
                <a:gd name="connsiteX17" fmla="*/ 46203 w 83298"/>
                <a:gd name="connsiteY17" fmla="*/ 56443 h 110981"/>
                <a:gd name="connsiteX18" fmla="*/ 49405 w 83298"/>
                <a:gd name="connsiteY18" fmla="*/ 64282 h 110981"/>
                <a:gd name="connsiteX19" fmla="*/ 67290 w 83298"/>
                <a:gd name="connsiteY19" fmla="*/ 64282 h 110981"/>
                <a:gd name="connsiteX20" fmla="*/ 83298 w 83298"/>
                <a:gd name="connsiteY20" fmla="*/ 80290 h 110981"/>
                <a:gd name="connsiteX21" fmla="*/ 83298 w 83298"/>
                <a:gd name="connsiteY21" fmla="*/ 102481 h 110981"/>
                <a:gd name="connsiteX22" fmla="*/ 74797 w 83298"/>
                <a:gd name="connsiteY22" fmla="*/ 110981 h 11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3298" h="110981">
                  <a:moveTo>
                    <a:pt x="74797" y="110981"/>
                  </a:moveTo>
                  <a:cubicBezTo>
                    <a:pt x="70160" y="110981"/>
                    <a:pt x="66296" y="107228"/>
                    <a:pt x="66296" y="102481"/>
                  </a:cubicBezTo>
                  <a:lnTo>
                    <a:pt x="66296" y="81283"/>
                  </a:lnTo>
                  <a:lnTo>
                    <a:pt x="43222" y="81283"/>
                  </a:lnTo>
                  <a:cubicBezTo>
                    <a:pt x="39358" y="81283"/>
                    <a:pt x="36046" y="78744"/>
                    <a:pt x="35053" y="74990"/>
                  </a:cubicBezTo>
                  <a:cubicBezTo>
                    <a:pt x="33507" y="69360"/>
                    <a:pt x="31299" y="64061"/>
                    <a:pt x="28539" y="59093"/>
                  </a:cubicBezTo>
                  <a:cubicBezTo>
                    <a:pt x="26662" y="55781"/>
                    <a:pt x="27214" y="51585"/>
                    <a:pt x="29864" y="48936"/>
                  </a:cubicBezTo>
                  <a:lnTo>
                    <a:pt x="46203" y="32596"/>
                  </a:lnTo>
                  <a:lnTo>
                    <a:pt x="30747" y="17140"/>
                  </a:lnTo>
                  <a:lnTo>
                    <a:pt x="14407" y="33479"/>
                  </a:lnTo>
                  <a:cubicBezTo>
                    <a:pt x="11095" y="36791"/>
                    <a:pt x="5796" y="36791"/>
                    <a:pt x="2484" y="33479"/>
                  </a:cubicBezTo>
                  <a:cubicBezTo>
                    <a:pt x="-828" y="30167"/>
                    <a:pt x="-828" y="24868"/>
                    <a:pt x="2484" y="21556"/>
                  </a:cubicBezTo>
                  <a:lnTo>
                    <a:pt x="19486" y="4554"/>
                  </a:lnTo>
                  <a:cubicBezTo>
                    <a:pt x="25558" y="-1518"/>
                    <a:pt x="36046" y="-1518"/>
                    <a:pt x="42008" y="4554"/>
                  </a:cubicBezTo>
                  <a:lnTo>
                    <a:pt x="58789" y="21335"/>
                  </a:lnTo>
                  <a:cubicBezTo>
                    <a:pt x="61770" y="24316"/>
                    <a:pt x="63426" y="28401"/>
                    <a:pt x="63426" y="32596"/>
                  </a:cubicBezTo>
                  <a:cubicBezTo>
                    <a:pt x="63426" y="36902"/>
                    <a:pt x="61770" y="40876"/>
                    <a:pt x="58789" y="43857"/>
                  </a:cubicBezTo>
                  <a:lnTo>
                    <a:pt x="46203" y="56443"/>
                  </a:lnTo>
                  <a:cubicBezTo>
                    <a:pt x="47418" y="58982"/>
                    <a:pt x="48522" y="61632"/>
                    <a:pt x="49405" y="64282"/>
                  </a:cubicBezTo>
                  <a:lnTo>
                    <a:pt x="67290" y="64282"/>
                  </a:lnTo>
                  <a:cubicBezTo>
                    <a:pt x="76122" y="64282"/>
                    <a:pt x="83298" y="71458"/>
                    <a:pt x="83298" y="80290"/>
                  </a:cubicBezTo>
                  <a:lnTo>
                    <a:pt x="83298" y="102481"/>
                  </a:lnTo>
                  <a:cubicBezTo>
                    <a:pt x="83298" y="107117"/>
                    <a:pt x="79544" y="110981"/>
                    <a:pt x="74797" y="110981"/>
                  </a:cubicBezTo>
                  <a:close/>
                </a:path>
              </a:pathLst>
            </a:custGeom>
            <a:grpFill/>
            <a:ln w="11035" cap="flat">
              <a:noFill/>
              <a:prstDash val="solid"/>
              <a:miter/>
            </a:ln>
          </p:spPr>
          <p:txBody>
            <a:bodyPr rtlCol="0" anchor="ctr"/>
            <a:lstStyle/>
            <a:p>
              <a:endParaRPr lang="en-US"/>
            </a:p>
          </p:txBody>
        </p:sp>
        <p:sp>
          <p:nvSpPr>
            <p:cNvPr id="13" name="Forma libre: forma 12">
              <a:extLst>
                <a:ext uri="{FF2B5EF4-FFF2-40B4-BE49-F238E27FC236}">
                  <a16:creationId xmlns:a16="http://schemas.microsoft.com/office/drawing/2014/main" id="{D2F421C2-74B4-4915-81CD-277AA49258F2}"/>
                </a:ext>
              </a:extLst>
            </p:cNvPr>
            <p:cNvSpPr/>
            <p:nvPr/>
          </p:nvSpPr>
          <p:spPr>
            <a:xfrm>
              <a:off x="4159082" y="1643951"/>
              <a:ext cx="256975" cy="196808"/>
            </a:xfrm>
            <a:custGeom>
              <a:avLst/>
              <a:gdLst>
                <a:gd name="connsiteX0" fmla="*/ 13510 w 256975"/>
                <a:gd name="connsiteY0" fmla="*/ 196808 h 196808"/>
                <a:gd name="connsiteX1" fmla="*/ 10308 w 256975"/>
                <a:gd name="connsiteY1" fmla="*/ 196146 h 196808"/>
                <a:gd name="connsiteX2" fmla="*/ 5340 w 256975"/>
                <a:gd name="connsiteY2" fmla="*/ 190515 h 196808"/>
                <a:gd name="connsiteX3" fmla="*/ 64184 w 256975"/>
                <a:gd name="connsiteY3" fmla="*/ 27120 h 196808"/>
                <a:gd name="connsiteX4" fmla="*/ 254296 w 256975"/>
                <a:gd name="connsiteY4" fmla="*/ 40921 h 196808"/>
                <a:gd name="connsiteX5" fmla="*/ 256946 w 256975"/>
                <a:gd name="connsiteY5" fmla="*/ 47986 h 196808"/>
                <a:gd name="connsiteX6" fmla="*/ 252861 w 256975"/>
                <a:gd name="connsiteY6" fmla="*/ 54279 h 196808"/>
                <a:gd name="connsiteX7" fmla="*/ 17926 w 256975"/>
                <a:gd name="connsiteY7" fmla="*/ 195594 h 196808"/>
                <a:gd name="connsiteX8" fmla="*/ 13510 w 256975"/>
                <a:gd name="connsiteY8" fmla="*/ 196808 h 196808"/>
                <a:gd name="connsiteX9" fmla="*/ 73899 w 256975"/>
                <a:gd name="connsiteY9" fmla="*/ 41031 h 196808"/>
                <a:gd name="connsiteX10" fmla="*/ 19140 w 256975"/>
                <a:gd name="connsiteY10" fmla="*/ 175059 h 196808"/>
                <a:gd name="connsiteX11" fmla="*/ 234092 w 256975"/>
                <a:gd name="connsiteY11" fmla="*/ 45889 h 196808"/>
                <a:gd name="connsiteX12" fmla="*/ 73899 w 256975"/>
                <a:gd name="connsiteY12" fmla="*/ 41031 h 196808"/>
                <a:gd name="connsiteX13" fmla="*/ 73899 w 256975"/>
                <a:gd name="connsiteY13" fmla="*/ 41031 h 19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6975" h="196808">
                  <a:moveTo>
                    <a:pt x="13510" y="196808"/>
                  </a:moveTo>
                  <a:cubicBezTo>
                    <a:pt x="12406" y="196808"/>
                    <a:pt x="11412" y="196587"/>
                    <a:pt x="10308" y="196146"/>
                  </a:cubicBezTo>
                  <a:cubicBezTo>
                    <a:pt x="7879" y="195152"/>
                    <a:pt x="6002" y="193054"/>
                    <a:pt x="5340" y="190515"/>
                  </a:cubicBezTo>
                  <a:cubicBezTo>
                    <a:pt x="-11441" y="129021"/>
                    <a:pt x="12185" y="63443"/>
                    <a:pt x="64184" y="27120"/>
                  </a:cubicBezTo>
                  <a:cubicBezTo>
                    <a:pt x="122697" y="-13728"/>
                    <a:pt x="202628" y="-7877"/>
                    <a:pt x="254296" y="40921"/>
                  </a:cubicBezTo>
                  <a:cubicBezTo>
                    <a:pt x="256173" y="42687"/>
                    <a:pt x="257166" y="45337"/>
                    <a:pt x="256946" y="47986"/>
                  </a:cubicBezTo>
                  <a:cubicBezTo>
                    <a:pt x="256614" y="50636"/>
                    <a:pt x="255179" y="52955"/>
                    <a:pt x="252861" y="54279"/>
                  </a:cubicBezTo>
                  <a:lnTo>
                    <a:pt x="17926" y="195594"/>
                  </a:lnTo>
                  <a:cubicBezTo>
                    <a:pt x="16601" y="196366"/>
                    <a:pt x="15055" y="196808"/>
                    <a:pt x="13510" y="196808"/>
                  </a:cubicBezTo>
                  <a:close/>
                  <a:moveTo>
                    <a:pt x="73899" y="41031"/>
                  </a:moveTo>
                  <a:cubicBezTo>
                    <a:pt x="30953" y="71060"/>
                    <a:pt x="9756" y="123832"/>
                    <a:pt x="19140" y="175059"/>
                  </a:cubicBezTo>
                  <a:lnTo>
                    <a:pt x="234092" y="45889"/>
                  </a:lnTo>
                  <a:cubicBezTo>
                    <a:pt x="188386" y="9456"/>
                    <a:pt x="122697" y="7027"/>
                    <a:pt x="73899" y="41031"/>
                  </a:cubicBezTo>
                  <a:lnTo>
                    <a:pt x="73899" y="41031"/>
                  </a:lnTo>
                  <a:close/>
                </a:path>
              </a:pathLst>
            </a:custGeom>
            <a:grpFill/>
            <a:ln w="11035" cap="flat">
              <a:noFill/>
              <a:prstDash val="solid"/>
              <a:miter/>
            </a:ln>
          </p:spPr>
          <p:txBody>
            <a:bodyPr rtlCol="0" anchor="ctr"/>
            <a:lstStyle/>
            <a:p>
              <a:endParaRPr lang="en-US"/>
            </a:p>
          </p:txBody>
        </p:sp>
      </p:grpSp>
      <p:grpSp>
        <p:nvGrpSpPr>
          <p:cNvPr id="14" name="Gráfico 3">
            <a:extLst>
              <a:ext uri="{FF2B5EF4-FFF2-40B4-BE49-F238E27FC236}">
                <a16:creationId xmlns:a16="http://schemas.microsoft.com/office/drawing/2014/main" id="{82CF2D61-E1C7-4863-B199-FE7CF5419B9B}"/>
              </a:ext>
            </a:extLst>
          </p:cNvPr>
          <p:cNvGrpSpPr/>
          <p:nvPr/>
        </p:nvGrpSpPr>
        <p:grpSpPr>
          <a:xfrm>
            <a:off x="5660919" y="3158405"/>
            <a:ext cx="436687" cy="543397"/>
            <a:chOff x="5660919" y="3158405"/>
            <a:chExt cx="436687" cy="543397"/>
          </a:xfrm>
          <a:solidFill>
            <a:srgbClr val="000000"/>
          </a:solidFill>
        </p:grpSpPr>
        <p:sp>
          <p:nvSpPr>
            <p:cNvPr id="15" name="Forma libre: forma 14">
              <a:extLst>
                <a:ext uri="{FF2B5EF4-FFF2-40B4-BE49-F238E27FC236}">
                  <a16:creationId xmlns:a16="http://schemas.microsoft.com/office/drawing/2014/main" id="{773F186E-A903-4FDA-8B88-D7D6AC89BDD7}"/>
                </a:ext>
              </a:extLst>
            </p:cNvPr>
            <p:cNvSpPr/>
            <p:nvPr/>
          </p:nvSpPr>
          <p:spPr>
            <a:xfrm>
              <a:off x="5766335" y="3387488"/>
              <a:ext cx="331271" cy="314313"/>
            </a:xfrm>
            <a:custGeom>
              <a:avLst/>
              <a:gdLst>
                <a:gd name="connsiteX0" fmla="*/ 182953 w 331271"/>
                <a:gd name="connsiteY0" fmla="*/ 314314 h 314313"/>
                <a:gd name="connsiteX1" fmla="*/ 8518 w 331271"/>
                <a:gd name="connsiteY1" fmla="*/ 314314 h 314313"/>
                <a:gd name="connsiteX2" fmla="*/ 1232 w 331271"/>
                <a:gd name="connsiteY2" fmla="*/ 310229 h 314313"/>
                <a:gd name="connsiteX3" fmla="*/ 1011 w 331271"/>
                <a:gd name="connsiteY3" fmla="*/ 301949 h 314313"/>
                <a:gd name="connsiteX4" fmla="*/ 16246 w 331271"/>
                <a:gd name="connsiteY4" fmla="*/ 260327 h 314313"/>
                <a:gd name="connsiteX5" fmla="*/ 19006 w 331271"/>
                <a:gd name="connsiteY5" fmla="*/ 167811 h 314313"/>
                <a:gd name="connsiteX6" fmla="*/ 25851 w 331271"/>
                <a:gd name="connsiteY6" fmla="*/ 157985 h 314313"/>
                <a:gd name="connsiteX7" fmla="*/ 35677 w 331271"/>
                <a:gd name="connsiteY7" fmla="*/ 164830 h 314313"/>
                <a:gd name="connsiteX8" fmla="*/ 32586 w 331271"/>
                <a:gd name="connsiteY8" fmla="*/ 264412 h 314313"/>
                <a:gd name="connsiteX9" fmla="*/ 21766 w 331271"/>
                <a:gd name="connsiteY9" fmla="*/ 297312 h 314313"/>
                <a:gd name="connsiteX10" fmla="*/ 174452 w 331271"/>
                <a:gd name="connsiteY10" fmla="*/ 297312 h 314313"/>
                <a:gd name="connsiteX11" fmla="*/ 174452 w 331271"/>
                <a:gd name="connsiteY11" fmla="*/ 225661 h 314313"/>
                <a:gd name="connsiteX12" fmla="*/ 182953 w 331271"/>
                <a:gd name="connsiteY12" fmla="*/ 217160 h 314313"/>
                <a:gd name="connsiteX13" fmla="*/ 236829 w 331271"/>
                <a:gd name="connsiteY13" fmla="*/ 217160 h 314313"/>
                <a:gd name="connsiteX14" fmla="*/ 278561 w 331271"/>
                <a:gd name="connsiteY14" fmla="*/ 175428 h 314313"/>
                <a:gd name="connsiteX15" fmla="*/ 278561 w 331271"/>
                <a:gd name="connsiteY15" fmla="*/ 169798 h 314313"/>
                <a:gd name="connsiteX16" fmla="*/ 272158 w 331271"/>
                <a:gd name="connsiteY16" fmla="*/ 164940 h 314313"/>
                <a:gd name="connsiteX17" fmla="*/ 269950 w 331271"/>
                <a:gd name="connsiteY17" fmla="*/ 162401 h 314313"/>
                <a:gd name="connsiteX18" fmla="*/ 276794 w 331271"/>
                <a:gd name="connsiteY18" fmla="*/ 136015 h 314313"/>
                <a:gd name="connsiteX19" fmla="*/ 290484 w 331271"/>
                <a:gd name="connsiteY19" fmla="*/ 127624 h 314313"/>
                <a:gd name="connsiteX20" fmla="*/ 290484 w 331271"/>
                <a:gd name="connsiteY20" fmla="*/ 111506 h 314313"/>
                <a:gd name="connsiteX21" fmla="*/ 305499 w 331271"/>
                <a:gd name="connsiteY21" fmla="*/ 96491 h 314313"/>
                <a:gd name="connsiteX22" fmla="*/ 311019 w 331271"/>
                <a:gd name="connsiteY22" fmla="*/ 96491 h 314313"/>
                <a:gd name="connsiteX23" fmla="*/ 314000 w 331271"/>
                <a:gd name="connsiteY23" fmla="*/ 94725 h 314313"/>
                <a:gd name="connsiteX24" fmla="*/ 313889 w 331271"/>
                <a:gd name="connsiteY24" fmla="*/ 91192 h 314313"/>
                <a:gd name="connsiteX25" fmla="*/ 282867 w 331271"/>
                <a:gd name="connsiteY25" fmla="*/ 44050 h 314313"/>
                <a:gd name="connsiteX26" fmla="*/ 281542 w 331271"/>
                <a:gd name="connsiteY26" fmla="*/ 37978 h 314313"/>
                <a:gd name="connsiteX27" fmla="*/ 283750 w 331271"/>
                <a:gd name="connsiteY27" fmla="*/ 13359 h 314313"/>
                <a:gd name="connsiteX28" fmla="*/ 283639 w 331271"/>
                <a:gd name="connsiteY28" fmla="*/ 8722 h 314313"/>
                <a:gd name="connsiteX29" fmla="*/ 291809 w 331271"/>
                <a:gd name="connsiteY29" fmla="*/ 0 h 314313"/>
                <a:gd name="connsiteX30" fmla="*/ 300531 w 331271"/>
                <a:gd name="connsiteY30" fmla="*/ 8170 h 314313"/>
                <a:gd name="connsiteX31" fmla="*/ 300641 w 331271"/>
                <a:gd name="connsiteY31" fmla="*/ 13359 h 314313"/>
                <a:gd name="connsiteX32" fmla="*/ 298654 w 331271"/>
                <a:gd name="connsiteY32" fmla="*/ 37537 h 314313"/>
                <a:gd name="connsiteX33" fmla="*/ 327911 w 331271"/>
                <a:gd name="connsiteY33" fmla="*/ 81918 h 314313"/>
                <a:gd name="connsiteX34" fmla="*/ 328794 w 331271"/>
                <a:gd name="connsiteY34" fmla="*/ 102784 h 314313"/>
                <a:gd name="connsiteX35" fmla="*/ 310909 w 331271"/>
                <a:gd name="connsiteY35" fmla="*/ 113493 h 314313"/>
                <a:gd name="connsiteX36" fmla="*/ 307376 w 331271"/>
                <a:gd name="connsiteY36" fmla="*/ 113493 h 314313"/>
                <a:gd name="connsiteX37" fmla="*/ 307376 w 331271"/>
                <a:gd name="connsiteY37" fmla="*/ 132372 h 314313"/>
                <a:gd name="connsiteX38" fmla="*/ 303291 w 331271"/>
                <a:gd name="connsiteY38" fmla="*/ 139548 h 314313"/>
                <a:gd name="connsiteX39" fmla="*/ 285516 w 331271"/>
                <a:gd name="connsiteY39" fmla="*/ 150367 h 314313"/>
                <a:gd name="connsiteX40" fmla="*/ 284191 w 331271"/>
                <a:gd name="connsiteY40" fmla="*/ 152906 h 314313"/>
                <a:gd name="connsiteX41" fmla="*/ 292030 w 331271"/>
                <a:gd name="connsiteY41" fmla="*/ 158868 h 314313"/>
                <a:gd name="connsiteX42" fmla="*/ 295342 w 331271"/>
                <a:gd name="connsiteY42" fmla="*/ 165603 h 314313"/>
                <a:gd name="connsiteX43" fmla="*/ 295342 w 331271"/>
                <a:gd name="connsiteY43" fmla="*/ 175428 h 314313"/>
                <a:gd name="connsiteX44" fmla="*/ 236719 w 331271"/>
                <a:gd name="connsiteY44" fmla="*/ 234052 h 314313"/>
                <a:gd name="connsiteX45" fmla="*/ 191233 w 331271"/>
                <a:gd name="connsiteY45" fmla="*/ 234052 h 314313"/>
                <a:gd name="connsiteX46" fmla="*/ 191233 w 331271"/>
                <a:gd name="connsiteY46" fmla="*/ 305702 h 314313"/>
                <a:gd name="connsiteX47" fmla="*/ 182953 w 331271"/>
                <a:gd name="connsiteY47" fmla="*/ 314314 h 3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31271" h="314313">
                  <a:moveTo>
                    <a:pt x="182953" y="314314"/>
                  </a:moveTo>
                  <a:lnTo>
                    <a:pt x="8518" y="314314"/>
                  </a:lnTo>
                  <a:cubicBezTo>
                    <a:pt x="5537" y="314314"/>
                    <a:pt x="2777" y="312768"/>
                    <a:pt x="1232" y="310229"/>
                  </a:cubicBezTo>
                  <a:cubicBezTo>
                    <a:pt x="-314" y="307690"/>
                    <a:pt x="-424" y="304488"/>
                    <a:pt x="1011" y="301949"/>
                  </a:cubicBezTo>
                  <a:cubicBezTo>
                    <a:pt x="7083" y="290357"/>
                    <a:pt x="12272" y="276335"/>
                    <a:pt x="16246" y="260327"/>
                  </a:cubicBezTo>
                  <a:cubicBezTo>
                    <a:pt x="23754" y="230519"/>
                    <a:pt x="24637" y="199386"/>
                    <a:pt x="19006" y="167811"/>
                  </a:cubicBezTo>
                  <a:cubicBezTo>
                    <a:pt x="18234" y="163174"/>
                    <a:pt x="21214" y="158868"/>
                    <a:pt x="25851" y="157985"/>
                  </a:cubicBezTo>
                  <a:cubicBezTo>
                    <a:pt x="30488" y="157102"/>
                    <a:pt x="34794" y="160193"/>
                    <a:pt x="35677" y="164830"/>
                  </a:cubicBezTo>
                  <a:cubicBezTo>
                    <a:pt x="41749" y="198723"/>
                    <a:pt x="40645" y="232285"/>
                    <a:pt x="32586" y="264412"/>
                  </a:cubicBezTo>
                  <a:cubicBezTo>
                    <a:pt x="29605" y="276446"/>
                    <a:pt x="25962" y="287486"/>
                    <a:pt x="21766" y="297312"/>
                  </a:cubicBezTo>
                  <a:lnTo>
                    <a:pt x="174452" y="297312"/>
                  </a:lnTo>
                  <a:lnTo>
                    <a:pt x="174452" y="225661"/>
                  </a:lnTo>
                  <a:cubicBezTo>
                    <a:pt x="174452" y="221024"/>
                    <a:pt x="178206" y="217160"/>
                    <a:pt x="182953" y="217160"/>
                  </a:cubicBezTo>
                  <a:lnTo>
                    <a:pt x="236829" y="217160"/>
                  </a:lnTo>
                  <a:cubicBezTo>
                    <a:pt x="259793" y="217160"/>
                    <a:pt x="278561" y="198502"/>
                    <a:pt x="278561" y="175428"/>
                  </a:cubicBezTo>
                  <a:lnTo>
                    <a:pt x="278561" y="169798"/>
                  </a:lnTo>
                  <a:lnTo>
                    <a:pt x="272158" y="164940"/>
                  </a:lnTo>
                  <a:cubicBezTo>
                    <a:pt x="271274" y="164278"/>
                    <a:pt x="270502" y="163395"/>
                    <a:pt x="269950" y="162401"/>
                  </a:cubicBezTo>
                  <a:cubicBezTo>
                    <a:pt x="264761" y="153127"/>
                    <a:pt x="267742" y="141535"/>
                    <a:pt x="276794" y="136015"/>
                  </a:cubicBezTo>
                  <a:lnTo>
                    <a:pt x="290484" y="127624"/>
                  </a:lnTo>
                  <a:lnTo>
                    <a:pt x="290484" y="111506"/>
                  </a:lnTo>
                  <a:cubicBezTo>
                    <a:pt x="290484" y="103226"/>
                    <a:pt x="297219" y="96491"/>
                    <a:pt x="305499" y="96491"/>
                  </a:cubicBezTo>
                  <a:lnTo>
                    <a:pt x="311019" y="96491"/>
                  </a:lnTo>
                  <a:cubicBezTo>
                    <a:pt x="312786" y="96491"/>
                    <a:pt x="313669" y="95387"/>
                    <a:pt x="314000" y="94725"/>
                  </a:cubicBezTo>
                  <a:cubicBezTo>
                    <a:pt x="314331" y="94062"/>
                    <a:pt x="314773" y="92737"/>
                    <a:pt x="313889" y="91192"/>
                  </a:cubicBezTo>
                  <a:lnTo>
                    <a:pt x="282867" y="44050"/>
                  </a:lnTo>
                  <a:cubicBezTo>
                    <a:pt x="281652" y="42284"/>
                    <a:pt x="281211" y="40076"/>
                    <a:pt x="281542" y="37978"/>
                  </a:cubicBezTo>
                  <a:cubicBezTo>
                    <a:pt x="283087" y="29036"/>
                    <a:pt x="283750" y="20976"/>
                    <a:pt x="283750" y="13359"/>
                  </a:cubicBezTo>
                  <a:cubicBezTo>
                    <a:pt x="283750" y="11813"/>
                    <a:pt x="283750" y="10267"/>
                    <a:pt x="283639" y="8722"/>
                  </a:cubicBezTo>
                  <a:cubicBezTo>
                    <a:pt x="283529" y="4085"/>
                    <a:pt x="287172" y="110"/>
                    <a:pt x="291809" y="0"/>
                  </a:cubicBezTo>
                  <a:cubicBezTo>
                    <a:pt x="296667" y="0"/>
                    <a:pt x="300420" y="3643"/>
                    <a:pt x="300531" y="8170"/>
                  </a:cubicBezTo>
                  <a:cubicBezTo>
                    <a:pt x="300641" y="9936"/>
                    <a:pt x="300641" y="11592"/>
                    <a:pt x="300641" y="13359"/>
                  </a:cubicBezTo>
                  <a:cubicBezTo>
                    <a:pt x="300641" y="20976"/>
                    <a:pt x="299979" y="28925"/>
                    <a:pt x="298654" y="37537"/>
                  </a:cubicBezTo>
                  <a:lnTo>
                    <a:pt x="327911" y="81918"/>
                  </a:lnTo>
                  <a:cubicBezTo>
                    <a:pt x="331995" y="88211"/>
                    <a:pt x="332437" y="96160"/>
                    <a:pt x="328794" y="102784"/>
                  </a:cubicBezTo>
                  <a:cubicBezTo>
                    <a:pt x="325261" y="109408"/>
                    <a:pt x="318416" y="113493"/>
                    <a:pt x="310909" y="113493"/>
                  </a:cubicBezTo>
                  <a:lnTo>
                    <a:pt x="307376" y="113493"/>
                  </a:lnTo>
                  <a:lnTo>
                    <a:pt x="307376" y="132372"/>
                  </a:lnTo>
                  <a:cubicBezTo>
                    <a:pt x="307376" y="135353"/>
                    <a:pt x="305830" y="138002"/>
                    <a:pt x="303291" y="139548"/>
                  </a:cubicBezTo>
                  <a:lnTo>
                    <a:pt x="285516" y="150367"/>
                  </a:lnTo>
                  <a:cubicBezTo>
                    <a:pt x="284633" y="150919"/>
                    <a:pt x="284191" y="151913"/>
                    <a:pt x="284191" y="152906"/>
                  </a:cubicBezTo>
                  <a:lnTo>
                    <a:pt x="292030" y="158868"/>
                  </a:lnTo>
                  <a:cubicBezTo>
                    <a:pt x="294128" y="160414"/>
                    <a:pt x="295342" y="162953"/>
                    <a:pt x="295342" y="165603"/>
                  </a:cubicBezTo>
                  <a:lnTo>
                    <a:pt x="295342" y="175428"/>
                  </a:lnTo>
                  <a:cubicBezTo>
                    <a:pt x="295342" y="207776"/>
                    <a:pt x="269066" y="234052"/>
                    <a:pt x="236719" y="234052"/>
                  </a:cubicBezTo>
                  <a:lnTo>
                    <a:pt x="191233" y="234052"/>
                  </a:lnTo>
                  <a:lnTo>
                    <a:pt x="191233" y="305702"/>
                  </a:lnTo>
                  <a:cubicBezTo>
                    <a:pt x="191454" y="310560"/>
                    <a:pt x="187590" y="314314"/>
                    <a:pt x="182953" y="314314"/>
                  </a:cubicBezTo>
                  <a:close/>
                </a:path>
              </a:pathLst>
            </a:custGeom>
            <a:grpFill/>
            <a:ln w="11035" cap="flat">
              <a:noFill/>
              <a:prstDash val="solid"/>
              <a:miter/>
            </a:ln>
          </p:spPr>
          <p:txBody>
            <a:bodyPr rtlCol="0" anchor="ctr"/>
            <a:lstStyle/>
            <a:p>
              <a:endParaRPr lang="en-US"/>
            </a:p>
          </p:txBody>
        </p:sp>
        <p:sp>
          <p:nvSpPr>
            <p:cNvPr id="16" name="Forma libre: forma 15">
              <a:extLst>
                <a:ext uri="{FF2B5EF4-FFF2-40B4-BE49-F238E27FC236}">
                  <a16:creationId xmlns:a16="http://schemas.microsoft.com/office/drawing/2014/main" id="{17FA30D2-EB80-4A21-9788-5DAE1123575B}"/>
                </a:ext>
              </a:extLst>
            </p:cNvPr>
            <p:cNvSpPr/>
            <p:nvPr/>
          </p:nvSpPr>
          <p:spPr>
            <a:xfrm>
              <a:off x="5886580" y="3604759"/>
              <a:ext cx="71209" cy="17001"/>
            </a:xfrm>
            <a:custGeom>
              <a:avLst/>
              <a:gdLst>
                <a:gd name="connsiteX0" fmla="*/ 62708 w 71209"/>
                <a:gd name="connsiteY0" fmla="*/ 17002 h 17001"/>
                <a:gd name="connsiteX1" fmla="*/ 8501 w 71209"/>
                <a:gd name="connsiteY1" fmla="*/ 17002 h 17001"/>
                <a:gd name="connsiteX2" fmla="*/ 0 w 71209"/>
                <a:gd name="connsiteY2" fmla="*/ 8501 h 17001"/>
                <a:gd name="connsiteX3" fmla="*/ 8501 w 71209"/>
                <a:gd name="connsiteY3" fmla="*/ 0 h 17001"/>
                <a:gd name="connsiteX4" fmla="*/ 62708 w 71209"/>
                <a:gd name="connsiteY4" fmla="*/ 0 h 17001"/>
                <a:gd name="connsiteX5" fmla="*/ 71209 w 71209"/>
                <a:gd name="connsiteY5" fmla="*/ 8501 h 17001"/>
                <a:gd name="connsiteX6" fmla="*/ 62708 w 7120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209" h="17001">
                  <a:moveTo>
                    <a:pt x="62708" y="17002"/>
                  </a:moveTo>
                  <a:lnTo>
                    <a:pt x="8501" y="17002"/>
                  </a:lnTo>
                  <a:cubicBezTo>
                    <a:pt x="3864" y="17002"/>
                    <a:pt x="0" y="13248"/>
                    <a:pt x="0" y="8501"/>
                  </a:cubicBezTo>
                  <a:cubicBezTo>
                    <a:pt x="0" y="3754"/>
                    <a:pt x="3754" y="0"/>
                    <a:pt x="8501" y="0"/>
                  </a:cubicBezTo>
                  <a:lnTo>
                    <a:pt x="62708" y="0"/>
                  </a:lnTo>
                  <a:cubicBezTo>
                    <a:pt x="67345" y="0"/>
                    <a:pt x="71209" y="3754"/>
                    <a:pt x="71209" y="8501"/>
                  </a:cubicBezTo>
                  <a:cubicBezTo>
                    <a:pt x="71209" y="13248"/>
                    <a:pt x="67345" y="17002"/>
                    <a:pt x="62708" y="17002"/>
                  </a:cubicBezTo>
                  <a:close/>
                </a:path>
              </a:pathLst>
            </a:custGeom>
            <a:grpFill/>
            <a:ln w="11035" cap="flat">
              <a:noFill/>
              <a:prstDash val="solid"/>
              <a:miter/>
            </a:ln>
          </p:spPr>
          <p:txBody>
            <a:bodyPr rtlCol="0" anchor="ctr"/>
            <a:lstStyle/>
            <a:p>
              <a:endParaRPr lang="en-US"/>
            </a:p>
          </p:txBody>
        </p:sp>
        <p:sp>
          <p:nvSpPr>
            <p:cNvPr id="17" name="Forma libre: forma 16">
              <a:extLst>
                <a:ext uri="{FF2B5EF4-FFF2-40B4-BE49-F238E27FC236}">
                  <a16:creationId xmlns:a16="http://schemas.microsoft.com/office/drawing/2014/main" id="{737C299F-D463-4362-A529-F010B565EF1D}"/>
                </a:ext>
              </a:extLst>
            </p:cNvPr>
            <p:cNvSpPr/>
            <p:nvPr/>
          </p:nvSpPr>
          <p:spPr>
            <a:xfrm>
              <a:off x="5751338" y="3684801"/>
              <a:ext cx="221907" cy="17001"/>
            </a:xfrm>
            <a:custGeom>
              <a:avLst/>
              <a:gdLst>
                <a:gd name="connsiteX0" fmla="*/ 213407 w 221907"/>
                <a:gd name="connsiteY0" fmla="*/ 17002 h 17001"/>
                <a:gd name="connsiteX1" fmla="*/ 8501 w 221907"/>
                <a:gd name="connsiteY1" fmla="*/ 17002 h 17001"/>
                <a:gd name="connsiteX2" fmla="*/ 0 w 221907"/>
                <a:gd name="connsiteY2" fmla="*/ 8501 h 17001"/>
                <a:gd name="connsiteX3" fmla="*/ 8501 w 221907"/>
                <a:gd name="connsiteY3" fmla="*/ 0 h 17001"/>
                <a:gd name="connsiteX4" fmla="*/ 213407 w 221907"/>
                <a:gd name="connsiteY4" fmla="*/ 0 h 17001"/>
                <a:gd name="connsiteX5" fmla="*/ 221907 w 221907"/>
                <a:gd name="connsiteY5" fmla="*/ 8501 h 17001"/>
                <a:gd name="connsiteX6" fmla="*/ 213407 w 22190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907" h="17001">
                  <a:moveTo>
                    <a:pt x="213407" y="17002"/>
                  </a:moveTo>
                  <a:lnTo>
                    <a:pt x="8501" y="17002"/>
                  </a:lnTo>
                  <a:cubicBezTo>
                    <a:pt x="3864" y="17002"/>
                    <a:pt x="0" y="13248"/>
                    <a:pt x="0" y="8501"/>
                  </a:cubicBezTo>
                  <a:cubicBezTo>
                    <a:pt x="0" y="3754"/>
                    <a:pt x="3754" y="0"/>
                    <a:pt x="8501" y="0"/>
                  </a:cubicBezTo>
                  <a:lnTo>
                    <a:pt x="213407" y="0"/>
                  </a:lnTo>
                  <a:cubicBezTo>
                    <a:pt x="218044" y="0"/>
                    <a:pt x="221907" y="3754"/>
                    <a:pt x="221907" y="8501"/>
                  </a:cubicBezTo>
                  <a:cubicBezTo>
                    <a:pt x="221907" y="13248"/>
                    <a:pt x="218044" y="17002"/>
                    <a:pt x="213407" y="17002"/>
                  </a:cubicBezTo>
                  <a:close/>
                </a:path>
              </a:pathLst>
            </a:custGeom>
            <a:grpFill/>
            <a:ln w="11035" cap="flat">
              <a:noFill/>
              <a:prstDash val="solid"/>
              <a:miter/>
            </a:ln>
          </p:spPr>
          <p:txBody>
            <a:bodyPr rtlCol="0" anchor="ctr"/>
            <a:lstStyle/>
            <a:p>
              <a:endParaRPr lang="en-US"/>
            </a:p>
          </p:txBody>
        </p:sp>
        <p:sp>
          <p:nvSpPr>
            <p:cNvPr id="18" name="Forma libre: forma 17">
              <a:extLst>
                <a:ext uri="{FF2B5EF4-FFF2-40B4-BE49-F238E27FC236}">
                  <a16:creationId xmlns:a16="http://schemas.microsoft.com/office/drawing/2014/main" id="{3BCA956D-2D45-43BF-9D3C-7766A48B093E}"/>
                </a:ext>
              </a:extLst>
            </p:cNvPr>
            <p:cNvSpPr/>
            <p:nvPr/>
          </p:nvSpPr>
          <p:spPr>
            <a:xfrm>
              <a:off x="5918551" y="3173043"/>
              <a:ext cx="123429" cy="140697"/>
            </a:xfrm>
            <a:custGeom>
              <a:avLst/>
              <a:gdLst>
                <a:gd name="connsiteX0" fmla="*/ 114863 w 123429"/>
                <a:gd name="connsiteY0" fmla="*/ 140697 h 140697"/>
                <a:gd name="connsiteX1" fmla="*/ 106693 w 123429"/>
                <a:gd name="connsiteY1" fmla="*/ 134404 h 140697"/>
                <a:gd name="connsiteX2" fmla="*/ 5124 w 123429"/>
                <a:gd name="connsiteY2" fmla="*/ 16274 h 140697"/>
                <a:gd name="connsiteX3" fmla="*/ 708 w 123429"/>
                <a:gd name="connsiteY3" fmla="*/ 5124 h 140697"/>
                <a:gd name="connsiteX4" fmla="*/ 11858 w 123429"/>
                <a:gd name="connsiteY4" fmla="*/ 708 h 140697"/>
                <a:gd name="connsiteX5" fmla="*/ 123143 w 123429"/>
                <a:gd name="connsiteY5" fmla="*/ 130099 h 140697"/>
                <a:gd name="connsiteX6" fmla="*/ 117071 w 123429"/>
                <a:gd name="connsiteY6" fmla="*/ 140366 h 140697"/>
                <a:gd name="connsiteX7" fmla="*/ 114863 w 123429"/>
                <a:gd name="connsiteY7" fmla="*/ 140697 h 14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29" h="140697">
                  <a:moveTo>
                    <a:pt x="114863" y="140697"/>
                  </a:moveTo>
                  <a:cubicBezTo>
                    <a:pt x="111109" y="140697"/>
                    <a:pt x="107687" y="138158"/>
                    <a:pt x="106693" y="134404"/>
                  </a:cubicBezTo>
                  <a:cubicBezTo>
                    <a:pt x="93114" y="81853"/>
                    <a:pt x="55136" y="37692"/>
                    <a:pt x="5124" y="16274"/>
                  </a:cubicBezTo>
                  <a:cubicBezTo>
                    <a:pt x="818" y="14397"/>
                    <a:pt x="-1169" y="9429"/>
                    <a:pt x="708" y="5124"/>
                  </a:cubicBezTo>
                  <a:cubicBezTo>
                    <a:pt x="2584" y="818"/>
                    <a:pt x="7553" y="-1169"/>
                    <a:pt x="11858" y="708"/>
                  </a:cubicBezTo>
                  <a:cubicBezTo>
                    <a:pt x="66728" y="24113"/>
                    <a:pt x="108349" y="72579"/>
                    <a:pt x="123143" y="130099"/>
                  </a:cubicBezTo>
                  <a:cubicBezTo>
                    <a:pt x="124358" y="134625"/>
                    <a:pt x="121598" y="139262"/>
                    <a:pt x="117071" y="140366"/>
                  </a:cubicBezTo>
                  <a:cubicBezTo>
                    <a:pt x="116298" y="140697"/>
                    <a:pt x="115636" y="140697"/>
                    <a:pt x="114863" y="140697"/>
                  </a:cubicBezTo>
                  <a:close/>
                </a:path>
              </a:pathLst>
            </a:custGeom>
            <a:grpFill/>
            <a:ln w="11035" cap="flat">
              <a:noFill/>
              <a:prstDash val="solid"/>
              <a:miter/>
            </a:ln>
          </p:spPr>
          <p:txBody>
            <a:bodyPr rtlCol="0" anchor="ctr"/>
            <a:lstStyle/>
            <a:p>
              <a:endParaRPr lang="en-US"/>
            </a:p>
          </p:txBody>
        </p:sp>
        <p:sp>
          <p:nvSpPr>
            <p:cNvPr id="19" name="Forma libre: forma 18">
              <a:extLst>
                <a:ext uri="{FF2B5EF4-FFF2-40B4-BE49-F238E27FC236}">
                  <a16:creationId xmlns:a16="http://schemas.microsoft.com/office/drawing/2014/main" id="{0B1EEAC3-7241-443A-B50A-EC530E4184A9}"/>
                </a:ext>
              </a:extLst>
            </p:cNvPr>
            <p:cNvSpPr/>
            <p:nvPr/>
          </p:nvSpPr>
          <p:spPr>
            <a:xfrm>
              <a:off x="5961037" y="3352709"/>
              <a:ext cx="86518" cy="152246"/>
            </a:xfrm>
            <a:custGeom>
              <a:avLst/>
              <a:gdLst>
                <a:gd name="connsiteX0" fmla="*/ 8455 w 86518"/>
                <a:gd name="connsiteY0" fmla="*/ 152247 h 152246"/>
                <a:gd name="connsiteX1" fmla="*/ 1831 w 86518"/>
                <a:gd name="connsiteY1" fmla="*/ 149045 h 152246"/>
                <a:gd name="connsiteX2" fmla="*/ 3156 w 86518"/>
                <a:gd name="connsiteY2" fmla="*/ 137122 h 152246"/>
                <a:gd name="connsiteX3" fmla="*/ 69617 w 86518"/>
                <a:gd name="connsiteY3" fmla="*/ 8062 h 152246"/>
                <a:gd name="connsiteX4" fmla="*/ 78450 w 86518"/>
                <a:gd name="connsiteY4" fmla="*/ 3 h 152246"/>
                <a:gd name="connsiteX5" fmla="*/ 86509 w 86518"/>
                <a:gd name="connsiteY5" fmla="*/ 8835 h 152246"/>
                <a:gd name="connsiteX6" fmla="*/ 13754 w 86518"/>
                <a:gd name="connsiteY6" fmla="*/ 150259 h 152246"/>
                <a:gd name="connsiteX7" fmla="*/ 8455 w 86518"/>
                <a:gd name="connsiteY7" fmla="*/ 152247 h 15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518" h="152246">
                  <a:moveTo>
                    <a:pt x="8455" y="152247"/>
                  </a:moveTo>
                  <a:cubicBezTo>
                    <a:pt x="5916" y="152247"/>
                    <a:pt x="3487" y="151143"/>
                    <a:pt x="1831" y="149045"/>
                  </a:cubicBezTo>
                  <a:cubicBezTo>
                    <a:pt x="-1040" y="145402"/>
                    <a:pt x="-488" y="140102"/>
                    <a:pt x="3156" y="137122"/>
                  </a:cubicBezTo>
                  <a:cubicBezTo>
                    <a:pt x="42790" y="105547"/>
                    <a:pt x="66968" y="58515"/>
                    <a:pt x="69617" y="8062"/>
                  </a:cubicBezTo>
                  <a:cubicBezTo>
                    <a:pt x="69838" y="3425"/>
                    <a:pt x="73923" y="-108"/>
                    <a:pt x="78450" y="3"/>
                  </a:cubicBezTo>
                  <a:cubicBezTo>
                    <a:pt x="83086" y="223"/>
                    <a:pt x="86730" y="4198"/>
                    <a:pt x="86509" y="8835"/>
                  </a:cubicBezTo>
                  <a:cubicBezTo>
                    <a:pt x="83749" y="64146"/>
                    <a:pt x="57142" y="115593"/>
                    <a:pt x="13754" y="150259"/>
                  </a:cubicBezTo>
                  <a:cubicBezTo>
                    <a:pt x="12209" y="151584"/>
                    <a:pt x="10332" y="152247"/>
                    <a:pt x="8455" y="152247"/>
                  </a:cubicBezTo>
                  <a:close/>
                </a:path>
              </a:pathLst>
            </a:custGeom>
            <a:grpFill/>
            <a:ln w="11035" cap="flat">
              <a:noFill/>
              <a:prstDash val="solid"/>
              <a:miter/>
            </a:ln>
          </p:spPr>
          <p:txBody>
            <a:bodyPr rtlCol="0" anchor="ctr"/>
            <a:lstStyle/>
            <a:p>
              <a:endParaRPr lang="en-US"/>
            </a:p>
          </p:txBody>
        </p:sp>
        <p:sp>
          <p:nvSpPr>
            <p:cNvPr id="20" name="Forma libre: forma 19">
              <a:extLst>
                <a:ext uri="{FF2B5EF4-FFF2-40B4-BE49-F238E27FC236}">
                  <a16:creationId xmlns:a16="http://schemas.microsoft.com/office/drawing/2014/main" id="{E6DA2AC9-772B-4683-A2E3-98A55D347049}"/>
                </a:ext>
              </a:extLst>
            </p:cNvPr>
            <p:cNvSpPr/>
            <p:nvPr/>
          </p:nvSpPr>
          <p:spPr>
            <a:xfrm>
              <a:off x="5706497" y="3464863"/>
              <a:ext cx="219435" cy="80279"/>
            </a:xfrm>
            <a:custGeom>
              <a:avLst/>
              <a:gdLst>
                <a:gd name="connsiteX0" fmla="*/ 147845 w 219435"/>
                <a:gd name="connsiteY0" fmla="*/ 80279 h 80279"/>
                <a:gd name="connsiteX1" fmla="*/ 2115 w 219435"/>
                <a:gd name="connsiteY1" fmla="*/ 14038 h 80279"/>
                <a:gd name="connsiteX2" fmla="*/ 2888 w 219435"/>
                <a:gd name="connsiteY2" fmla="*/ 2115 h 80279"/>
                <a:gd name="connsiteX3" fmla="*/ 14811 w 219435"/>
                <a:gd name="connsiteY3" fmla="*/ 2888 h 80279"/>
                <a:gd name="connsiteX4" fmla="*/ 147845 w 219435"/>
                <a:gd name="connsiteY4" fmla="*/ 63388 h 80279"/>
                <a:gd name="connsiteX5" fmla="*/ 208125 w 219435"/>
                <a:gd name="connsiteY5" fmla="*/ 52789 h 80279"/>
                <a:gd name="connsiteX6" fmla="*/ 218944 w 219435"/>
                <a:gd name="connsiteY6" fmla="*/ 57868 h 80279"/>
                <a:gd name="connsiteX7" fmla="*/ 213866 w 219435"/>
                <a:gd name="connsiteY7" fmla="*/ 68687 h 80279"/>
                <a:gd name="connsiteX8" fmla="*/ 147845 w 219435"/>
                <a:gd name="connsiteY8" fmla="*/ 80279 h 8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35" h="80279">
                  <a:moveTo>
                    <a:pt x="147845" y="80279"/>
                  </a:moveTo>
                  <a:cubicBezTo>
                    <a:pt x="91982" y="80279"/>
                    <a:pt x="38879" y="56101"/>
                    <a:pt x="2115" y="14038"/>
                  </a:cubicBezTo>
                  <a:cubicBezTo>
                    <a:pt x="-976" y="10505"/>
                    <a:pt x="-645" y="5206"/>
                    <a:pt x="2888" y="2115"/>
                  </a:cubicBezTo>
                  <a:cubicBezTo>
                    <a:pt x="6421" y="-976"/>
                    <a:pt x="11720" y="-645"/>
                    <a:pt x="14811" y="2888"/>
                  </a:cubicBezTo>
                  <a:cubicBezTo>
                    <a:pt x="48373" y="41308"/>
                    <a:pt x="96840" y="63388"/>
                    <a:pt x="147845" y="63388"/>
                  </a:cubicBezTo>
                  <a:cubicBezTo>
                    <a:pt x="168601" y="63388"/>
                    <a:pt x="188915" y="59855"/>
                    <a:pt x="208125" y="52789"/>
                  </a:cubicBezTo>
                  <a:cubicBezTo>
                    <a:pt x="212541" y="51244"/>
                    <a:pt x="217398" y="53452"/>
                    <a:pt x="218944" y="57868"/>
                  </a:cubicBezTo>
                  <a:cubicBezTo>
                    <a:pt x="220490" y="62284"/>
                    <a:pt x="218282" y="67142"/>
                    <a:pt x="213866" y="68687"/>
                  </a:cubicBezTo>
                  <a:cubicBezTo>
                    <a:pt x="192779" y="76305"/>
                    <a:pt x="170588" y="80279"/>
                    <a:pt x="147845" y="80279"/>
                  </a:cubicBezTo>
                  <a:close/>
                </a:path>
              </a:pathLst>
            </a:custGeom>
            <a:grpFill/>
            <a:ln w="11035" cap="flat">
              <a:noFill/>
              <a:prstDash val="solid"/>
              <a:miter/>
            </a:ln>
          </p:spPr>
          <p:txBody>
            <a:bodyPr rtlCol="0" anchor="ctr"/>
            <a:lstStyle/>
            <a:p>
              <a:endParaRPr lang="en-US"/>
            </a:p>
          </p:txBody>
        </p:sp>
        <p:sp>
          <p:nvSpPr>
            <p:cNvPr id="21" name="Forma libre: forma 20">
              <a:extLst>
                <a:ext uri="{FF2B5EF4-FFF2-40B4-BE49-F238E27FC236}">
                  <a16:creationId xmlns:a16="http://schemas.microsoft.com/office/drawing/2014/main" id="{991BE580-D9DC-42AC-8128-FCD4E46A9235}"/>
                </a:ext>
              </a:extLst>
            </p:cNvPr>
            <p:cNvSpPr/>
            <p:nvPr/>
          </p:nvSpPr>
          <p:spPr>
            <a:xfrm>
              <a:off x="5660919" y="3201804"/>
              <a:ext cx="82679" cy="220350"/>
            </a:xfrm>
            <a:custGeom>
              <a:avLst/>
              <a:gdLst>
                <a:gd name="connsiteX0" fmla="*/ 19099 w 82679"/>
                <a:gd name="connsiteY0" fmla="*/ 220350 h 220350"/>
                <a:gd name="connsiteX1" fmla="*/ 11151 w 82679"/>
                <a:gd name="connsiteY1" fmla="*/ 214720 h 220350"/>
                <a:gd name="connsiteX2" fmla="*/ 0 w 82679"/>
                <a:gd name="connsiteY2" fmla="*/ 149914 h 220350"/>
                <a:gd name="connsiteX3" fmla="*/ 68780 w 82679"/>
                <a:gd name="connsiteY3" fmla="*/ 1975 h 220350"/>
                <a:gd name="connsiteX4" fmla="*/ 80704 w 82679"/>
                <a:gd name="connsiteY4" fmla="*/ 2969 h 220350"/>
                <a:gd name="connsiteX5" fmla="*/ 79710 w 82679"/>
                <a:gd name="connsiteY5" fmla="*/ 14892 h 220350"/>
                <a:gd name="connsiteX6" fmla="*/ 16891 w 82679"/>
                <a:gd name="connsiteY6" fmla="*/ 149914 h 220350"/>
                <a:gd name="connsiteX7" fmla="*/ 27048 w 82679"/>
                <a:gd name="connsiteY7" fmla="*/ 208979 h 220350"/>
                <a:gd name="connsiteX8" fmla="*/ 21860 w 82679"/>
                <a:gd name="connsiteY8" fmla="*/ 219798 h 220350"/>
                <a:gd name="connsiteX9" fmla="*/ 19099 w 82679"/>
                <a:gd name="connsiteY9" fmla="*/ 220350 h 22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79" h="220350">
                  <a:moveTo>
                    <a:pt x="19099" y="220350"/>
                  </a:moveTo>
                  <a:cubicBezTo>
                    <a:pt x="15567" y="220350"/>
                    <a:pt x="12365" y="218142"/>
                    <a:pt x="11151" y="214720"/>
                  </a:cubicBezTo>
                  <a:cubicBezTo>
                    <a:pt x="3754" y="193964"/>
                    <a:pt x="0" y="172215"/>
                    <a:pt x="0" y="149914"/>
                  </a:cubicBezTo>
                  <a:cubicBezTo>
                    <a:pt x="0" y="92726"/>
                    <a:pt x="25061" y="38850"/>
                    <a:pt x="68780" y="1975"/>
                  </a:cubicBezTo>
                  <a:cubicBezTo>
                    <a:pt x="72313" y="-1005"/>
                    <a:pt x="77723" y="-564"/>
                    <a:pt x="80704" y="2969"/>
                  </a:cubicBezTo>
                  <a:cubicBezTo>
                    <a:pt x="83685" y="6502"/>
                    <a:pt x="83243" y="11912"/>
                    <a:pt x="79710" y="14892"/>
                  </a:cubicBezTo>
                  <a:cubicBezTo>
                    <a:pt x="39745" y="48565"/>
                    <a:pt x="16891" y="97804"/>
                    <a:pt x="16891" y="149914"/>
                  </a:cubicBezTo>
                  <a:cubicBezTo>
                    <a:pt x="16891" y="170228"/>
                    <a:pt x="20314" y="190100"/>
                    <a:pt x="27048" y="208979"/>
                  </a:cubicBezTo>
                  <a:cubicBezTo>
                    <a:pt x="28594" y="213395"/>
                    <a:pt x="26276" y="218253"/>
                    <a:pt x="21860" y="219798"/>
                  </a:cubicBezTo>
                  <a:cubicBezTo>
                    <a:pt x="20976" y="220129"/>
                    <a:pt x="20093" y="220350"/>
                    <a:pt x="19099" y="220350"/>
                  </a:cubicBezTo>
                  <a:close/>
                </a:path>
              </a:pathLst>
            </a:custGeom>
            <a:grpFill/>
            <a:ln w="11035" cap="flat">
              <a:noFill/>
              <a:prstDash val="solid"/>
              <a:miter/>
            </a:ln>
          </p:spPr>
          <p:txBody>
            <a:bodyPr rtlCol="0" anchor="ctr"/>
            <a:lstStyle/>
            <a:p>
              <a:endParaRPr lang="en-US"/>
            </a:p>
          </p:txBody>
        </p:sp>
        <p:sp>
          <p:nvSpPr>
            <p:cNvPr id="22" name="Forma libre: forma 21">
              <a:extLst>
                <a:ext uri="{FF2B5EF4-FFF2-40B4-BE49-F238E27FC236}">
                  <a16:creationId xmlns:a16="http://schemas.microsoft.com/office/drawing/2014/main" id="{7403CFF6-D408-400F-A661-CC8C42B8EA87}"/>
                </a:ext>
              </a:extLst>
            </p:cNvPr>
            <p:cNvSpPr/>
            <p:nvPr/>
          </p:nvSpPr>
          <p:spPr>
            <a:xfrm>
              <a:off x="5767986" y="3158405"/>
              <a:ext cx="94857" cy="34003"/>
            </a:xfrm>
            <a:custGeom>
              <a:avLst/>
              <a:gdLst>
                <a:gd name="connsiteX0" fmla="*/ 8523 w 94857"/>
                <a:gd name="connsiteY0" fmla="*/ 34004 h 34003"/>
                <a:gd name="connsiteX1" fmla="*/ 795 w 94857"/>
                <a:gd name="connsiteY1" fmla="*/ 29146 h 34003"/>
                <a:gd name="connsiteX2" fmla="*/ 4880 w 94857"/>
                <a:gd name="connsiteY2" fmla="*/ 17885 h 34003"/>
                <a:gd name="connsiteX3" fmla="*/ 86356 w 94857"/>
                <a:gd name="connsiteY3" fmla="*/ 0 h 34003"/>
                <a:gd name="connsiteX4" fmla="*/ 94857 w 94857"/>
                <a:gd name="connsiteY4" fmla="*/ 8501 h 34003"/>
                <a:gd name="connsiteX5" fmla="*/ 86356 w 94857"/>
                <a:gd name="connsiteY5" fmla="*/ 17002 h 34003"/>
                <a:gd name="connsiteX6" fmla="*/ 12056 w 94857"/>
                <a:gd name="connsiteY6" fmla="*/ 33341 h 34003"/>
                <a:gd name="connsiteX7" fmla="*/ 8523 w 94857"/>
                <a:gd name="connsiteY7" fmla="*/ 34004 h 3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857" h="34003">
                  <a:moveTo>
                    <a:pt x="8523" y="34004"/>
                  </a:moveTo>
                  <a:cubicBezTo>
                    <a:pt x="5321" y="34004"/>
                    <a:pt x="2230" y="32237"/>
                    <a:pt x="795" y="29146"/>
                  </a:cubicBezTo>
                  <a:cubicBezTo>
                    <a:pt x="-1192" y="24951"/>
                    <a:pt x="685" y="19872"/>
                    <a:pt x="4880" y="17885"/>
                  </a:cubicBezTo>
                  <a:cubicBezTo>
                    <a:pt x="30493" y="5962"/>
                    <a:pt x="57873" y="0"/>
                    <a:pt x="86356" y="0"/>
                  </a:cubicBezTo>
                  <a:cubicBezTo>
                    <a:pt x="90993" y="0"/>
                    <a:pt x="94857" y="3754"/>
                    <a:pt x="94857" y="8501"/>
                  </a:cubicBezTo>
                  <a:cubicBezTo>
                    <a:pt x="94857" y="13138"/>
                    <a:pt x="91104" y="17002"/>
                    <a:pt x="86356" y="17002"/>
                  </a:cubicBezTo>
                  <a:cubicBezTo>
                    <a:pt x="60412" y="17002"/>
                    <a:pt x="35351" y="22522"/>
                    <a:pt x="12056" y="33341"/>
                  </a:cubicBezTo>
                  <a:cubicBezTo>
                    <a:pt x="10952" y="33672"/>
                    <a:pt x="9738" y="34004"/>
                    <a:pt x="8523" y="34004"/>
                  </a:cubicBezTo>
                  <a:close/>
                </a:path>
              </a:pathLst>
            </a:custGeom>
            <a:grpFill/>
            <a:ln w="11035" cap="flat">
              <a:noFill/>
              <a:prstDash val="solid"/>
              <a:miter/>
            </a:ln>
          </p:spPr>
          <p:txBody>
            <a:bodyPr rtlCol="0" anchor="ctr"/>
            <a:lstStyle/>
            <a:p>
              <a:endParaRPr lang="en-US"/>
            </a:p>
          </p:txBody>
        </p:sp>
        <p:sp>
          <p:nvSpPr>
            <p:cNvPr id="23" name="Forma libre: forma 22">
              <a:extLst>
                <a:ext uri="{FF2B5EF4-FFF2-40B4-BE49-F238E27FC236}">
                  <a16:creationId xmlns:a16="http://schemas.microsoft.com/office/drawing/2014/main" id="{D8B63AA1-2186-4797-806B-6F887201005D}"/>
                </a:ext>
              </a:extLst>
            </p:cNvPr>
            <p:cNvSpPr/>
            <p:nvPr/>
          </p:nvSpPr>
          <p:spPr>
            <a:xfrm>
              <a:off x="5975859" y="3272745"/>
              <a:ext cx="34812" cy="144220"/>
            </a:xfrm>
            <a:custGeom>
              <a:avLst/>
              <a:gdLst>
                <a:gd name="connsiteX0" fmla="*/ 14940 w 34812"/>
                <a:gd name="connsiteY0" fmla="*/ 144221 h 144220"/>
                <a:gd name="connsiteX1" fmla="*/ 11739 w 34812"/>
                <a:gd name="connsiteY1" fmla="*/ 143558 h 144220"/>
                <a:gd name="connsiteX2" fmla="*/ 7212 w 34812"/>
                <a:gd name="connsiteY2" fmla="*/ 132518 h 144220"/>
                <a:gd name="connsiteX3" fmla="*/ 17921 w 34812"/>
                <a:gd name="connsiteY3" fmla="*/ 78973 h 144220"/>
                <a:gd name="connsiteX4" fmla="*/ 1030 w 34812"/>
                <a:gd name="connsiteY4" fmla="*/ 12511 h 144220"/>
                <a:gd name="connsiteX5" fmla="*/ 4452 w 34812"/>
                <a:gd name="connsiteY5" fmla="*/ 1030 h 144220"/>
                <a:gd name="connsiteX6" fmla="*/ 15934 w 34812"/>
                <a:gd name="connsiteY6" fmla="*/ 4452 h 144220"/>
                <a:gd name="connsiteX7" fmla="*/ 34813 w 34812"/>
                <a:gd name="connsiteY7" fmla="*/ 79084 h 144220"/>
                <a:gd name="connsiteX8" fmla="*/ 22889 w 34812"/>
                <a:gd name="connsiteY8" fmla="*/ 139142 h 144220"/>
                <a:gd name="connsiteX9" fmla="*/ 14940 w 34812"/>
                <a:gd name="connsiteY9" fmla="*/ 144221 h 14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12" h="144220">
                  <a:moveTo>
                    <a:pt x="14940" y="144221"/>
                  </a:moveTo>
                  <a:cubicBezTo>
                    <a:pt x="13836" y="144221"/>
                    <a:pt x="12732" y="144000"/>
                    <a:pt x="11739" y="143558"/>
                  </a:cubicBezTo>
                  <a:cubicBezTo>
                    <a:pt x="7433" y="141792"/>
                    <a:pt x="5335" y="136824"/>
                    <a:pt x="7212" y="132518"/>
                  </a:cubicBezTo>
                  <a:cubicBezTo>
                    <a:pt x="14278" y="115516"/>
                    <a:pt x="17921" y="97521"/>
                    <a:pt x="17921" y="78973"/>
                  </a:cubicBezTo>
                  <a:cubicBezTo>
                    <a:pt x="17921" y="55789"/>
                    <a:pt x="12070" y="32715"/>
                    <a:pt x="1030" y="12511"/>
                  </a:cubicBezTo>
                  <a:cubicBezTo>
                    <a:pt x="-1178" y="8427"/>
                    <a:pt x="257" y="3238"/>
                    <a:pt x="4452" y="1030"/>
                  </a:cubicBezTo>
                  <a:cubicBezTo>
                    <a:pt x="8537" y="-1178"/>
                    <a:pt x="13726" y="257"/>
                    <a:pt x="15934" y="4452"/>
                  </a:cubicBezTo>
                  <a:cubicBezTo>
                    <a:pt x="28299" y="27195"/>
                    <a:pt x="34813" y="53029"/>
                    <a:pt x="34813" y="79084"/>
                  </a:cubicBezTo>
                  <a:cubicBezTo>
                    <a:pt x="34813" y="99839"/>
                    <a:pt x="30838" y="120043"/>
                    <a:pt x="22889" y="139142"/>
                  </a:cubicBezTo>
                  <a:cubicBezTo>
                    <a:pt x="21344" y="142234"/>
                    <a:pt x="18252" y="144221"/>
                    <a:pt x="14940" y="144221"/>
                  </a:cubicBezTo>
                  <a:close/>
                </a:path>
              </a:pathLst>
            </a:custGeom>
            <a:grpFill/>
            <a:ln w="11035" cap="flat">
              <a:noFill/>
              <a:prstDash val="solid"/>
              <a:miter/>
            </a:ln>
          </p:spPr>
          <p:txBody>
            <a:bodyPr rtlCol="0" anchor="ctr"/>
            <a:lstStyle/>
            <a:p>
              <a:endParaRPr lang="en-US"/>
            </a:p>
          </p:txBody>
        </p:sp>
        <p:sp>
          <p:nvSpPr>
            <p:cNvPr id="24" name="Forma libre: forma 23">
              <a:extLst>
                <a:ext uri="{FF2B5EF4-FFF2-40B4-BE49-F238E27FC236}">
                  <a16:creationId xmlns:a16="http://schemas.microsoft.com/office/drawing/2014/main" id="{1AA54C6C-7A95-4B70-89FF-1875EF74E1E6}"/>
                </a:ext>
              </a:extLst>
            </p:cNvPr>
            <p:cNvSpPr/>
            <p:nvPr/>
          </p:nvSpPr>
          <p:spPr>
            <a:xfrm>
              <a:off x="5830548" y="3446553"/>
              <a:ext cx="137730" cy="61273"/>
            </a:xfrm>
            <a:custGeom>
              <a:avLst/>
              <a:gdLst>
                <a:gd name="connsiteX0" fmla="*/ 23795 w 137730"/>
                <a:gd name="connsiteY0" fmla="*/ 61274 h 61273"/>
                <a:gd name="connsiteX1" fmla="*/ 7566 w 137730"/>
                <a:gd name="connsiteY1" fmla="*/ 60390 h 61273"/>
                <a:gd name="connsiteX2" fmla="*/ 58 w 137730"/>
                <a:gd name="connsiteY2" fmla="*/ 51117 h 61273"/>
                <a:gd name="connsiteX3" fmla="*/ 9332 w 137730"/>
                <a:gd name="connsiteY3" fmla="*/ 43609 h 61273"/>
                <a:gd name="connsiteX4" fmla="*/ 23795 w 137730"/>
                <a:gd name="connsiteY4" fmla="*/ 44382 h 61273"/>
                <a:gd name="connsiteX5" fmla="*/ 123267 w 137730"/>
                <a:gd name="connsiteY5" fmla="*/ 2540 h 61273"/>
                <a:gd name="connsiteX6" fmla="*/ 135190 w 137730"/>
                <a:gd name="connsiteY6" fmla="*/ 2430 h 61273"/>
                <a:gd name="connsiteX7" fmla="*/ 135301 w 137730"/>
                <a:gd name="connsiteY7" fmla="*/ 14353 h 61273"/>
                <a:gd name="connsiteX8" fmla="*/ 23795 w 137730"/>
                <a:gd name="connsiteY8" fmla="*/ 61274 h 6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730" h="61273">
                  <a:moveTo>
                    <a:pt x="23795" y="61274"/>
                  </a:moveTo>
                  <a:cubicBezTo>
                    <a:pt x="18385" y="61274"/>
                    <a:pt x="12865" y="60942"/>
                    <a:pt x="7566" y="60390"/>
                  </a:cubicBezTo>
                  <a:cubicBezTo>
                    <a:pt x="2929" y="59949"/>
                    <a:pt x="-494" y="55754"/>
                    <a:pt x="58" y="51117"/>
                  </a:cubicBezTo>
                  <a:cubicBezTo>
                    <a:pt x="500" y="46480"/>
                    <a:pt x="4695" y="43057"/>
                    <a:pt x="9332" y="43609"/>
                  </a:cubicBezTo>
                  <a:cubicBezTo>
                    <a:pt x="14080" y="44051"/>
                    <a:pt x="18937" y="44382"/>
                    <a:pt x="23795" y="44382"/>
                  </a:cubicBezTo>
                  <a:cubicBezTo>
                    <a:pt x="61552" y="44382"/>
                    <a:pt x="96881" y="29478"/>
                    <a:pt x="123267" y="2540"/>
                  </a:cubicBezTo>
                  <a:cubicBezTo>
                    <a:pt x="126579" y="-772"/>
                    <a:pt x="131878" y="-883"/>
                    <a:pt x="135190" y="2430"/>
                  </a:cubicBezTo>
                  <a:cubicBezTo>
                    <a:pt x="138502" y="5742"/>
                    <a:pt x="138613" y="11041"/>
                    <a:pt x="135301" y="14353"/>
                  </a:cubicBezTo>
                  <a:cubicBezTo>
                    <a:pt x="105823" y="44603"/>
                    <a:pt x="66189" y="61274"/>
                    <a:pt x="23795" y="61274"/>
                  </a:cubicBezTo>
                  <a:close/>
                </a:path>
              </a:pathLst>
            </a:custGeom>
            <a:grpFill/>
            <a:ln w="11035" cap="flat">
              <a:noFill/>
              <a:prstDash val="solid"/>
              <a:miter/>
            </a:ln>
          </p:spPr>
          <p:txBody>
            <a:bodyPr rtlCol="0" anchor="ctr"/>
            <a:lstStyle/>
            <a:p>
              <a:endParaRPr lang="en-US"/>
            </a:p>
          </p:txBody>
        </p:sp>
        <p:sp>
          <p:nvSpPr>
            <p:cNvPr id="25" name="Forma libre: forma 24">
              <a:extLst>
                <a:ext uri="{FF2B5EF4-FFF2-40B4-BE49-F238E27FC236}">
                  <a16:creationId xmlns:a16="http://schemas.microsoft.com/office/drawing/2014/main" id="{CA10871C-6124-4D09-8CA9-C1C2E1478BC0}"/>
                </a:ext>
              </a:extLst>
            </p:cNvPr>
            <p:cNvSpPr/>
            <p:nvPr/>
          </p:nvSpPr>
          <p:spPr>
            <a:xfrm>
              <a:off x="5698345" y="3289894"/>
              <a:ext cx="86810" cy="195741"/>
            </a:xfrm>
            <a:custGeom>
              <a:avLst/>
              <a:gdLst>
                <a:gd name="connsiteX0" fmla="*/ 78164 w 86810"/>
                <a:gd name="connsiteY0" fmla="*/ 195742 h 195741"/>
                <a:gd name="connsiteX1" fmla="*/ 73748 w 86810"/>
                <a:gd name="connsiteY1" fmla="*/ 194417 h 195741"/>
                <a:gd name="connsiteX2" fmla="*/ 0 w 86810"/>
                <a:gd name="connsiteY2" fmla="*/ 61714 h 195741"/>
                <a:gd name="connsiteX3" fmla="*/ 10488 w 86810"/>
                <a:gd name="connsiteY3" fmla="*/ 5409 h 195741"/>
                <a:gd name="connsiteX4" fmla="*/ 21418 w 86810"/>
                <a:gd name="connsiteY4" fmla="*/ 551 h 195741"/>
                <a:gd name="connsiteX5" fmla="*/ 26276 w 86810"/>
                <a:gd name="connsiteY5" fmla="*/ 11481 h 195741"/>
                <a:gd name="connsiteX6" fmla="*/ 17002 w 86810"/>
                <a:gd name="connsiteY6" fmla="*/ 61714 h 195741"/>
                <a:gd name="connsiteX7" fmla="*/ 82801 w 86810"/>
                <a:gd name="connsiteY7" fmla="*/ 180064 h 195741"/>
                <a:gd name="connsiteX8" fmla="*/ 85561 w 86810"/>
                <a:gd name="connsiteY8" fmla="*/ 191767 h 195741"/>
                <a:gd name="connsiteX9" fmla="*/ 78164 w 86810"/>
                <a:gd name="connsiteY9" fmla="*/ 195742 h 195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810" h="195741">
                  <a:moveTo>
                    <a:pt x="78164" y="195742"/>
                  </a:moveTo>
                  <a:cubicBezTo>
                    <a:pt x="76619" y="195742"/>
                    <a:pt x="75073" y="195300"/>
                    <a:pt x="73748" y="194417"/>
                  </a:cubicBezTo>
                  <a:cubicBezTo>
                    <a:pt x="27490" y="165712"/>
                    <a:pt x="0" y="116031"/>
                    <a:pt x="0" y="61714"/>
                  </a:cubicBezTo>
                  <a:cubicBezTo>
                    <a:pt x="0" y="42283"/>
                    <a:pt x="3533" y="23404"/>
                    <a:pt x="10488" y="5409"/>
                  </a:cubicBezTo>
                  <a:cubicBezTo>
                    <a:pt x="12144" y="1103"/>
                    <a:pt x="17002" y="-1105"/>
                    <a:pt x="21418" y="551"/>
                  </a:cubicBezTo>
                  <a:cubicBezTo>
                    <a:pt x="25724" y="2207"/>
                    <a:pt x="27932" y="7175"/>
                    <a:pt x="26276" y="11481"/>
                  </a:cubicBezTo>
                  <a:cubicBezTo>
                    <a:pt x="20093" y="27489"/>
                    <a:pt x="17002" y="44381"/>
                    <a:pt x="17002" y="61714"/>
                  </a:cubicBezTo>
                  <a:cubicBezTo>
                    <a:pt x="17002" y="110180"/>
                    <a:pt x="41622" y="154451"/>
                    <a:pt x="82801" y="180064"/>
                  </a:cubicBezTo>
                  <a:cubicBezTo>
                    <a:pt x="86776" y="182493"/>
                    <a:pt x="87990" y="187793"/>
                    <a:pt x="85561" y="191767"/>
                  </a:cubicBezTo>
                  <a:cubicBezTo>
                    <a:pt x="83685" y="194417"/>
                    <a:pt x="80925" y="195742"/>
                    <a:pt x="78164" y="195742"/>
                  </a:cubicBezTo>
                  <a:close/>
                </a:path>
              </a:pathLst>
            </a:custGeom>
            <a:grpFill/>
            <a:ln w="11035" cap="flat">
              <a:noFill/>
              <a:prstDash val="solid"/>
              <a:miter/>
            </a:ln>
          </p:spPr>
          <p:txBody>
            <a:bodyPr rtlCol="0" anchor="ctr"/>
            <a:lstStyle/>
            <a:p>
              <a:endParaRPr lang="en-US"/>
            </a:p>
          </p:txBody>
        </p:sp>
        <p:sp>
          <p:nvSpPr>
            <p:cNvPr id="26" name="Forma libre: forma 25">
              <a:extLst>
                <a:ext uri="{FF2B5EF4-FFF2-40B4-BE49-F238E27FC236}">
                  <a16:creationId xmlns:a16="http://schemas.microsoft.com/office/drawing/2014/main" id="{8A1C699F-E023-436C-8CB3-22D2A64BB868}"/>
                </a:ext>
              </a:extLst>
            </p:cNvPr>
            <p:cNvSpPr/>
            <p:nvPr/>
          </p:nvSpPr>
          <p:spPr>
            <a:xfrm>
              <a:off x="5733243" y="3195610"/>
              <a:ext cx="225619" cy="69221"/>
            </a:xfrm>
            <a:custGeom>
              <a:avLst/>
              <a:gdLst>
                <a:gd name="connsiteX0" fmla="*/ 8379 w 225619"/>
                <a:gd name="connsiteY0" fmla="*/ 69222 h 69221"/>
                <a:gd name="connsiteX1" fmla="*/ 2969 w 225619"/>
                <a:gd name="connsiteY1" fmla="*/ 67235 h 69221"/>
                <a:gd name="connsiteX2" fmla="*/ 1975 w 225619"/>
                <a:gd name="connsiteY2" fmla="*/ 55311 h 69221"/>
                <a:gd name="connsiteX3" fmla="*/ 121209 w 225619"/>
                <a:gd name="connsiteY3" fmla="*/ 0 h 69221"/>
                <a:gd name="connsiteX4" fmla="*/ 222669 w 225619"/>
                <a:gd name="connsiteY4" fmla="*/ 37426 h 69221"/>
                <a:gd name="connsiteX5" fmla="*/ 223552 w 225619"/>
                <a:gd name="connsiteY5" fmla="*/ 49350 h 69221"/>
                <a:gd name="connsiteX6" fmla="*/ 211628 w 225619"/>
                <a:gd name="connsiteY6" fmla="*/ 50233 h 69221"/>
                <a:gd name="connsiteX7" fmla="*/ 121209 w 225619"/>
                <a:gd name="connsiteY7" fmla="*/ 16891 h 69221"/>
                <a:gd name="connsiteX8" fmla="*/ 14892 w 225619"/>
                <a:gd name="connsiteY8" fmla="*/ 66241 h 69221"/>
                <a:gd name="connsiteX9" fmla="*/ 8379 w 225619"/>
                <a:gd name="connsiteY9" fmla="*/ 69222 h 6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619" h="69221">
                  <a:moveTo>
                    <a:pt x="8379" y="69222"/>
                  </a:moveTo>
                  <a:cubicBezTo>
                    <a:pt x="6502" y="69222"/>
                    <a:pt x="4515" y="68560"/>
                    <a:pt x="2969" y="67235"/>
                  </a:cubicBezTo>
                  <a:cubicBezTo>
                    <a:pt x="-564" y="64254"/>
                    <a:pt x="-1005" y="58844"/>
                    <a:pt x="1975" y="55311"/>
                  </a:cubicBezTo>
                  <a:cubicBezTo>
                    <a:pt x="31784" y="20204"/>
                    <a:pt x="75172" y="0"/>
                    <a:pt x="121209" y="0"/>
                  </a:cubicBezTo>
                  <a:cubicBezTo>
                    <a:pt x="158415" y="0"/>
                    <a:pt x="194406" y="13248"/>
                    <a:pt x="222669" y="37426"/>
                  </a:cubicBezTo>
                  <a:cubicBezTo>
                    <a:pt x="226201" y="40517"/>
                    <a:pt x="226643" y="45817"/>
                    <a:pt x="223552" y="49350"/>
                  </a:cubicBezTo>
                  <a:cubicBezTo>
                    <a:pt x="220571" y="52882"/>
                    <a:pt x="215161" y="53324"/>
                    <a:pt x="211628" y="50233"/>
                  </a:cubicBezTo>
                  <a:cubicBezTo>
                    <a:pt x="186457" y="28705"/>
                    <a:pt x="154330" y="16891"/>
                    <a:pt x="121209" y="16891"/>
                  </a:cubicBezTo>
                  <a:cubicBezTo>
                    <a:pt x="80140" y="16891"/>
                    <a:pt x="41389" y="34887"/>
                    <a:pt x="14892" y="66241"/>
                  </a:cubicBezTo>
                  <a:cubicBezTo>
                    <a:pt x="13126" y="68228"/>
                    <a:pt x="10697" y="69222"/>
                    <a:pt x="8379" y="69222"/>
                  </a:cubicBezTo>
                  <a:close/>
                </a:path>
              </a:pathLst>
            </a:custGeom>
            <a:grpFill/>
            <a:ln w="11035" cap="flat">
              <a:noFill/>
              <a:prstDash val="solid"/>
              <a:miter/>
            </a:ln>
          </p:spPr>
          <p:txBody>
            <a:bodyPr rtlCol="0" anchor="ctr"/>
            <a:lstStyle/>
            <a:p>
              <a:endParaRPr lang="en-US"/>
            </a:p>
          </p:txBody>
        </p:sp>
        <p:sp>
          <p:nvSpPr>
            <p:cNvPr id="27" name="Forma libre: forma 26">
              <a:extLst>
                <a:ext uri="{FF2B5EF4-FFF2-40B4-BE49-F238E27FC236}">
                  <a16:creationId xmlns:a16="http://schemas.microsoft.com/office/drawing/2014/main" id="{DE345D8B-185E-44D5-861C-328588688453}"/>
                </a:ext>
              </a:extLst>
            </p:cNvPr>
            <p:cNvSpPr/>
            <p:nvPr/>
          </p:nvSpPr>
          <p:spPr>
            <a:xfrm>
              <a:off x="5778055" y="3275431"/>
              <a:ext cx="152685" cy="152575"/>
            </a:xfrm>
            <a:custGeom>
              <a:avLst/>
              <a:gdLst>
                <a:gd name="connsiteX0" fmla="*/ 76288 w 152685"/>
                <a:gd name="connsiteY0" fmla="*/ 152575 h 152575"/>
                <a:gd name="connsiteX1" fmla="*/ 0 w 152685"/>
                <a:gd name="connsiteY1" fmla="*/ 76288 h 152575"/>
                <a:gd name="connsiteX2" fmla="*/ 76288 w 152685"/>
                <a:gd name="connsiteY2" fmla="*/ 0 h 152575"/>
                <a:gd name="connsiteX3" fmla="*/ 108525 w 152685"/>
                <a:gd name="connsiteY3" fmla="*/ 7066 h 152575"/>
                <a:gd name="connsiteX4" fmla="*/ 112610 w 152685"/>
                <a:gd name="connsiteY4" fmla="*/ 18327 h 152575"/>
                <a:gd name="connsiteX5" fmla="*/ 101349 w 152685"/>
                <a:gd name="connsiteY5" fmla="*/ 22412 h 152575"/>
                <a:gd name="connsiteX6" fmla="*/ 76288 w 152685"/>
                <a:gd name="connsiteY6" fmla="*/ 16891 h 152575"/>
                <a:gd name="connsiteX7" fmla="*/ 16891 w 152685"/>
                <a:gd name="connsiteY7" fmla="*/ 76288 h 152575"/>
                <a:gd name="connsiteX8" fmla="*/ 76288 w 152685"/>
                <a:gd name="connsiteY8" fmla="*/ 135684 h 152575"/>
                <a:gd name="connsiteX9" fmla="*/ 135684 w 152685"/>
                <a:gd name="connsiteY9" fmla="*/ 76288 h 152575"/>
                <a:gd name="connsiteX10" fmla="*/ 144185 w 152685"/>
                <a:gd name="connsiteY10" fmla="*/ 67787 h 152575"/>
                <a:gd name="connsiteX11" fmla="*/ 152686 w 152685"/>
                <a:gd name="connsiteY11" fmla="*/ 76288 h 152575"/>
                <a:gd name="connsiteX12" fmla="*/ 76288 w 152685"/>
                <a:gd name="connsiteY12" fmla="*/ 152575 h 15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685" h="152575">
                  <a:moveTo>
                    <a:pt x="76288" y="152575"/>
                  </a:moveTo>
                  <a:cubicBezTo>
                    <a:pt x="34224" y="152575"/>
                    <a:pt x="0" y="118351"/>
                    <a:pt x="0" y="76288"/>
                  </a:cubicBezTo>
                  <a:cubicBezTo>
                    <a:pt x="0" y="34225"/>
                    <a:pt x="34224" y="0"/>
                    <a:pt x="76288" y="0"/>
                  </a:cubicBezTo>
                  <a:cubicBezTo>
                    <a:pt x="87549" y="0"/>
                    <a:pt x="98368" y="2429"/>
                    <a:pt x="108525" y="7066"/>
                  </a:cubicBezTo>
                  <a:cubicBezTo>
                    <a:pt x="112720" y="9053"/>
                    <a:pt x="114597" y="14021"/>
                    <a:pt x="112610" y="18327"/>
                  </a:cubicBezTo>
                  <a:cubicBezTo>
                    <a:pt x="110623" y="22522"/>
                    <a:pt x="105654" y="24399"/>
                    <a:pt x="101349" y="22412"/>
                  </a:cubicBezTo>
                  <a:cubicBezTo>
                    <a:pt x="93510" y="18768"/>
                    <a:pt x="85009" y="16891"/>
                    <a:pt x="76288" y="16891"/>
                  </a:cubicBezTo>
                  <a:cubicBezTo>
                    <a:pt x="43609" y="16891"/>
                    <a:pt x="16891" y="43498"/>
                    <a:pt x="16891" y="76288"/>
                  </a:cubicBezTo>
                  <a:cubicBezTo>
                    <a:pt x="16891" y="108967"/>
                    <a:pt x="43498" y="135684"/>
                    <a:pt x="76288" y="135684"/>
                  </a:cubicBezTo>
                  <a:cubicBezTo>
                    <a:pt x="108967" y="135684"/>
                    <a:pt x="135684" y="109077"/>
                    <a:pt x="135684" y="76288"/>
                  </a:cubicBezTo>
                  <a:cubicBezTo>
                    <a:pt x="135684" y="71651"/>
                    <a:pt x="139437" y="67787"/>
                    <a:pt x="144185" y="67787"/>
                  </a:cubicBezTo>
                  <a:cubicBezTo>
                    <a:pt x="148822" y="67787"/>
                    <a:pt x="152686" y="71540"/>
                    <a:pt x="152686" y="76288"/>
                  </a:cubicBezTo>
                  <a:cubicBezTo>
                    <a:pt x="152575" y="118351"/>
                    <a:pt x="118351" y="152575"/>
                    <a:pt x="76288" y="152575"/>
                  </a:cubicBezTo>
                  <a:close/>
                </a:path>
              </a:pathLst>
            </a:custGeom>
            <a:grpFill/>
            <a:ln w="11035" cap="flat">
              <a:noFill/>
              <a:prstDash val="solid"/>
              <a:miter/>
            </a:ln>
          </p:spPr>
          <p:txBody>
            <a:bodyPr rtlCol="0" anchor="ctr"/>
            <a:lstStyle/>
            <a:p>
              <a:endParaRPr lang="en-US"/>
            </a:p>
          </p:txBody>
        </p:sp>
        <p:sp>
          <p:nvSpPr>
            <p:cNvPr id="28" name="Forma libre: forma 27">
              <a:extLst>
                <a:ext uri="{FF2B5EF4-FFF2-40B4-BE49-F238E27FC236}">
                  <a16:creationId xmlns:a16="http://schemas.microsoft.com/office/drawing/2014/main" id="{1D38EFAA-F114-41CF-BFCF-C04B26F18817}"/>
                </a:ext>
              </a:extLst>
            </p:cNvPr>
            <p:cNvSpPr/>
            <p:nvPr/>
          </p:nvSpPr>
          <p:spPr>
            <a:xfrm>
              <a:off x="5826963" y="3324339"/>
              <a:ext cx="54760" cy="54759"/>
            </a:xfrm>
            <a:custGeom>
              <a:avLst/>
              <a:gdLst>
                <a:gd name="connsiteX0" fmla="*/ 27380 w 54760"/>
                <a:gd name="connsiteY0" fmla="*/ 54759 h 54759"/>
                <a:gd name="connsiteX1" fmla="*/ 0 w 54760"/>
                <a:gd name="connsiteY1" fmla="*/ 27380 h 54759"/>
                <a:gd name="connsiteX2" fmla="*/ 27380 w 54760"/>
                <a:gd name="connsiteY2" fmla="*/ 0 h 54759"/>
                <a:gd name="connsiteX3" fmla="*/ 54759 w 54760"/>
                <a:gd name="connsiteY3" fmla="*/ 27380 h 54759"/>
                <a:gd name="connsiteX4" fmla="*/ 27380 w 54760"/>
                <a:gd name="connsiteY4" fmla="*/ 54759 h 54759"/>
                <a:gd name="connsiteX5" fmla="*/ 27380 w 54760"/>
                <a:gd name="connsiteY5" fmla="*/ 16891 h 54759"/>
                <a:gd name="connsiteX6" fmla="*/ 16891 w 54760"/>
                <a:gd name="connsiteY6" fmla="*/ 27380 h 54759"/>
                <a:gd name="connsiteX7" fmla="*/ 27380 w 54760"/>
                <a:gd name="connsiteY7" fmla="*/ 37868 h 54759"/>
                <a:gd name="connsiteX8" fmla="*/ 37868 w 54760"/>
                <a:gd name="connsiteY8" fmla="*/ 27380 h 54759"/>
                <a:gd name="connsiteX9" fmla="*/ 27380 w 54760"/>
                <a:gd name="connsiteY9" fmla="*/ 16891 h 5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60" h="54759">
                  <a:moveTo>
                    <a:pt x="27380" y="54759"/>
                  </a:moveTo>
                  <a:cubicBezTo>
                    <a:pt x="12255" y="54759"/>
                    <a:pt x="0" y="42505"/>
                    <a:pt x="0" y="27380"/>
                  </a:cubicBezTo>
                  <a:cubicBezTo>
                    <a:pt x="0" y="12255"/>
                    <a:pt x="12255" y="0"/>
                    <a:pt x="27380" y="0"/>
                  </a:cubicBezTo>
                  <a:cubicBezTo>
                    <a:pt x="42505" y="0"/>
                    <a:pt x="54759" y="12255"/>
                    <a:pt x="54759" y="27380"/>
                  </a:cubicBezTo>
                  <a:cubicBezTo>
                    <a:pt x="54870" y="42505"/>
                    <a:pt x="42505" y="54759"/>
                    <a:pt x="27380" y="54759"/>
                  </a:cubicBezTo>
                  <a:close/>
                  <a:moveTo>
                    <a:pt x="27380" y="16891"/>
                  </a:moveTo>
                  <a:cubicBezTo>
                    <a:pt x="21639" y="16891"/>
                    <a:pt x="16891" y="21639"/>
                    <a:pt x="16891" y="27380"/>
                  </a:cubicBezTo>
                  <a:cubicBezTo>
                    <a:pt x="16891" y="33121"/>
                    <a:pt x="21639" y="37868"/>
                    <a:pt x="27380" y="37868"/>
                  </a:cubicBezTo>
                  <a:cubicBezTo>
                    <a:pt x="33121" y="37868"/>
                    <a:pt x="37868" y="33121"/>
                    <a:pt x="37868" y="27380"/>
                  </a:cubicBezTo>
                  <a:cubicBezTo>
                    <a:pt x="37868" y="21528"/>
                    <a:pt x="33231" y="16891"/>
                    <a:pt x="27380" y="16891"/>
                  </a:cubicBezTo>
                  <a:close/>
                </a:path>
              </a:pathLst>
            </a:custGeom>
            <a:grpFill/>
            <a:ln w="11035" cap="flat">
              <a:noFill/>
              <a:prstDash val="solid"/>
              <a:miter/>
            </a:ln>
          </p:spPr>
          <p:txBody>
            <a:bodyPr rtlCol="0" anchor="ctr"/>
            <a:lstStyle/>
            <a:p>
              <a:endParaRPr lang="en-US"/>
            </a:p>
          </p:txBody>
        </p:sp>
      </p:grpSp>
      <p:grpSp>
        <p:nvGrpSpPr>
          <p:cNvPr id="29" name="Gráfico 3">
            <a:extLst>
              <a:ext uri="{FF2B5EF4-FFF2-40B4-BE49-F238E27FC236}">
                <a16:creationId xmlns:a16="http://schemas.microsoft.com/office/drawing/2014/main" id="{28DF0A91-E168-44C3-862A-F16B00C8BC43}"/>
              </a:ext>
            </a:extLst>
          </p:cNvPr>
          <p:cNvGrpSpPr/>
          <p:nvPr/>
        </p:nvGrpSpPr>
        <p:grpSpPr>
          <a:xfrm>
            <a:off x="5609119" y="2442449"/>
            <a:ext cx="540214" cy="485767"/>
            <a:chOff x="5609119" y="2442449"/>
            <a:chExt cx="540214" cy="485767"/>
          </a:xfrm>
          <a:solidFill>
            <a:srgbClr val="000000"/>
          </a:solidFill>
        </p:grpSpPr>
        <p:sp>
          <p:nvSpPr>
            <p:cNvPr id="30" name="Forma libre: forma 29">
              <a:extLst>
                <a:ext uri="{FF2B5EF4-FFF2-40B4-BE49-F238E27FC236}">
                  <a16:creationId xmlns:a16="http://schemas.microsoft.com/office/drawing/2014/main" id="{4FAF59CB-9A44-4084-83C9-37934B03CA4F}"/>
                </a:ext>
              </a:extLst>
            </p:cNvPr>
            <p:cNvSpPr/>
            <p:nvPr/>
          </p:nvSpPr>
          <p:spPr>
            <a:xfrm>
              <a:off x="5824885" y="2671606"/>
              <a:ext cx="293679" cy="225918"/>
            </a:xfrm>
            <a:custGeom>
              <a:avLst/>
              <a:gdLst>
                <a:gd name="connsiteX0" fmla="*/ 146925 w 293679"/>
                <a:gd name="connsiteY0" fmla="*/ 225919 h 225918"/>
                <a:gd name="connsiteX1" fmla="*/ 6052 w 293679"/>
                <a:gd name="connsiteY1" fmla="*/ 120927 h 225918"/>
                <a:gd name="connsiteX2" fmla="*/ 20515 w 293679"/>
                <a:gd name="connsiteY2" fmla="*/ 4122 h 225918"/>
                <a:gd name="connsiteX3" fmla="*/ 32107 w 293679"/>
                <a:gd name="connsiteY3" fmla="*/ 1141 h 225918"/>
                <a:gd name="connsiteX4" fmla="*/ 35088 w 293679"/>
                <a:gd name="connsiteY4" fmla="*/ 12733 h 225918"/>
                <a:gd name="connsiteX5" fmla="*/ 22281 w 293679"/>
                <a:gd name="connsiteY5" fmla="*/ 116179 h 225918"/>
                <a:gd name="connsiteX6" fmla="*/ 183909 w 293679"/>
                <a:gd name="connsiteY6" fmla="*/ 203728 h 225918"/>
                <a:gd name="connsiteX7" fmla="*/ 271458 w 293679"/>
                <a:gd name="connsiteY7" fmla="*/ 42100 h 225918"/>
                <a:gd name="connsiteX8" fmla="*/ 260087 w 293679"/>
                <a:gd name="connsiteY8" fmla="*/ 15272 h 225918"/>
                <a:gd name="connsiteX9" fmla="*/ 263288 w 293679"/>
                <a:gd name="connsiteY9" fmla="*/ 3791 h 225918"/>
                <a:gd name="connsiteX10" fmla="*/ 274770 w 293679"/>
                <a:gd name="connsiteY10" fmla="*/ 6992 h 225918"/>
                <a:gd name="connsiteX11" fmla="*/ 287577 w 293679"/>
                <a:gd name="connsiteY11" fmla="*/ 37353 h 225918"/>
                <a:gd name="connsiteX12" fmla="*/ 188657 w 293679"/>
                <a:gd name="connsiteY12" fmla="*/ 219957 h 225918"/>
                <a:gd name="connsiteX13" fmla="*/ 146925 w 293679"/>
                <a:gd name="connsiteY13" fmla="*/ 225919 h 22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679" h="225918">
                  <a:moveTo>
                    <a:pt x="146925" y="225919"/>
                  </a:moveTo>
                  <a:cubicBezTo>
                    <a:pt x="83554" y="225919"/>
                    <a:pt x="25041" y="184629"/>
                    <a:pt x="6052" y="120927"/>
                  </a:cubicBezTo>
                  <a:cubicBezTo>
                    <a:pt x="-5540" y="81845"/>
                    <a:pt x="-351" y="39229"/>
                    <a:pt x="20515" y="4122"/>
                  </a:cubicBezTo>
                  <a:cubicBezTo>
                    <a:pt x="22944" y="147"/>
                    <a:pt x="28132" y="-1178"/>
                    <a:pt x="32107" y="1141"/>
                  </a:cubicBezTo>
                  <a:cubicBezTo>
                    <a:pt x="36081" y="3570"/>
                    <a:pt x="37406" y="8759"/>
                    <a:pt x="35088" y="12733"/>
                  </a:cubicBezTo>
                  <a:cubicBezTo>
                    <a:pt x="16651" y="43866"/>
                    <a:pt x="12014" y="81513"/>
                    <a:pt x="22281" y="116179"/>
                  </a:cubicBezTo>
                  <a:cubicBezTo>
                    <a:pt x="42706" y="184849"/>
                    <a:pt x="115239" y="224152"/>
                    <a:pt x="183909" y="203728"/>
                  </a:cubicBezTo>
                  <a:cubicBezTo>
                    <a:pt x="252579" y="183304"/>
                    <a:pt x="291883" y="110770"/>
                    <a:pt x="271458" y="42100"/>
                  </a:cubicBezTo>
                  <a:cubicBezTo>
                    <a:pt x="268698" y="32716"/>
                    <a:pt x="264834" y="23663"/>
                    <a:pt x="260087" y="15272"/>
                  </a:cubicBezTo>
                  <a:cubicBezTo>
                    <a:pt x="257768" y="11187"/>
                    <a:pt x="259203" y="5999"/>
                    <a:pt x="263288" y="3791"/>
                  </a:cubicBezTo>
                  <a:cubicBezTo>
                    <a:pt x="267373" y="1472"/>
                    <a:pt x="272562" y="2907"/>
                    <a:pt x="274770" y="6992"/>
                  </a:cubicBezTo>
                  <a:cubicBezTo>
                    <a:pt x="280180" y="16487"/>
                    <a:pt x="284485" y="26754"/>
                    <a:pt x="287577" y="37353"/>
                  </a:cubicBezTo>
                  <a:cubicBezTo>
                    <a:pt x="310651" y="114965"/>
                    <a:pt x="266269" y="196883"/>
                    <a:pt x="188657" y="219957"/>
                  </a:cubicBezTo>
                  <a:cubicBezTo>
                    <a:pt x="174857" y="223932"/>
                    <a:pt x="160835" y="225919"/>
                    <a:pt x="146925" y="225919"/>
                  </a:cubicBezTo>
                  <a:close/>
                </a:path>
              </a:pathLst>
            </a:custGeom>
            <a:grpFill/>
            <a:ln w="11035" cap="flat">
              <a:noFill/>
              <a:prstDash val="solid"/>
              <a:miter/>
            </a:ln>
          </p:spPr>
          <p:txBody>
            <a:bodyPr rtlCol="0" anchor="ctr"/>
            <a:lstStyle/>
            <a:p>
              <a:endParaRPr lang="en-US"/>
            </a:p>
          </p:txBody>
        </p:sp>
        <p:sp>
          <p:nvSpPr>
            <p:cNvPr id="31" name="Forma libre: forma 30">
              <a:extLst>
                <a:ext uri="{FF2B5EF4-FFF2-40B4-BE49-F238E27FC236}">
                  <a16:creationId xmlns:a16="http://schemas.microsoft.com/office/drawing/2014/main" id="{4305EE7C-B899-452C-9956-E5F287C4B98B}"/>
                </a:ext>
              </a:extLst>
            </p:cNvPr>
            <p:cNvSpPr/>
            <p:nvPr/>
          </p:nvSpPr>
          <p:spPr>
            <a:xfrm>
              <a:off x="5794083" y="2629514"/>
              <a:ext cx="355249" cy="298703"/>
            </a:xfrm>
            <a:custGeom>
              <a:avLst/>
              <a:gdLst>
                <a:gd name="connsiteX0" fmla="*/ 177837 w 355249"/>
                <a:gd name="connsiteY0" fmla="*/ 298703 h 298703"/>
                <a:gd name="connsiteX1" fmla="*/ 7487 w 355249"/>
                <a:gd name="connsiteY1" fmla="*/ 171631 h 298703"/>
                <a:gd name="connsiteX2" fmla="*/ 45023 w 355249"/>
                <a:gd name="connsiteY2" fmla="*/ 2826 h 298703"/>
                <a:gd name="connsiteX3" fmla="*/ 56947 w 355249"/>
                <a:gd name="connsiteY3" fmla="*/ 2164 h 298703"/>
                <a:gd name="connsiteX4" fmla="*/ 57609 w 355249"/>
                <a:gd name="connsiteY4" fmla="*/ 14087 h 298703"/>
                <a:gd name="connsiteX5" fmla="*/ 23606 w 355249"/>
                <a:gd name="connsiteY5" fmla="*/ 166773 h 298703"/>
                <a:gd name="connsiteX6" fmla="*/ 223433 w 355249"/>
                <a:gd name="connsiteY6" fmla="*/ 275077 h 298703"/>
                <a:gd name="connsiteX7" fmla="*/ 331737 w 355249"/>
                <a:gd name="connsiteY7" fmla="*/ 75250 h 298703"/>
                <a:gd name="connsiteX8" fmla="*/ 299610 w 355249"/>
                <a:gd name="connsiteY8" fmla="*/ 16295 h 298703"/>
                <a:gd name="connsiteX9" fmla="*/ 300493 w 355249"/>
                <a:gd name="connsiteY9" fmla="*/ 4372 h 298703"/>
                <a:gd name="connsiteX10" fmla="*/ 312416 w 355249"/>
                <a:gd name="connsiteY10" fmla="*/ 5255 h 298703"/>
                <a:gd name="connsiteX11" fmla="*/ 347856 w 355249"/>
                <a:gd name="connsiteY11" fmla="*/ 70392 h 298703"/>
                <a:gd name="connsiteX12" fmla="*/ 228180 w 355249"/>
                <a:gd name="connsiteY12" fmla="*/ 291306 h 298703"/>
                <a:gd name="connsiteX13" fmla="*/ 177837 w 355249"/>
                <a:gd name="connsiteY13" fmla="*/ 298703 h 298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5249" h="298703">
                  <a:moveTo>
                    <a:pt x="177837" y="298703"/>
                  </a:moveTo>
                  <a:cubicBezTo>
                    <a:pt x="101218" y="298703"/>
                    <a:pt x="30340" y="248691"/>
                    <a:pt x="7487" y="171631"/>
                  </a:cubicBezTo>
                  <a:cubicBezTo>
                    <a:pt x="-10177" y="112345"/>
                    <a:pt x="3844" y="49195"/>
                    <a:pt x="45023" y="2826"/>
                  </a:cubicBezTo>
                  <a:cubicBezTo>
                    <a:pt x="48115" y="-707"/>
                    <a:pt x="53524" y="-927"/>
                    <a:pt x="56947" y="2164"/>
                  </a:cubicBezTo>
                  <a:cubicBezTo>
                    <a:pt x="60480" y="5255"/>
                    <a:pt x="60811" y="10665"/>
                    <a:pt x="57609" y="14087"/>
                  </a:cubicBezTo>
                  <a:cubicBezTo>
                    <a:pt x="20404" y="56040"/>
                    <a:pt x="7597" y="113118"/>
                    <a:pt x="23606" y="166773"/>
                  </a:cubicBezTo>
                  <a:cubicBezTo>
                    <a:pt x="48887" y="251672"/>
                    <a:pt x="138534" y="300359"/>
                    <a:pt x="223433" y="275077"/>
                  </a:cubicBezTo>
                  <a:cubicBezTo>
                    <a:pt x="308332" y="249795"/>
                    <a:pt x="356908" y="160149"/>
                    <a:pt x="331737" y="75250"/>
                  </a:cubicBezTo>
                  <a:cubicBezTo>
                    <a:pt x="325223" y="53390"/>
                    <a:pt x="314404" y="33518"/>
                    <a:pt x="299610" y="16295"/>
                  </a:cubicBezTo>
                  <a:cubicBezTo>
                    <a:pt x="296519" y="12762"/>
                    <a:pt x="296960" y="7463"/>
                    <a:pt x="300493" y="4372"/>
                  </a:cubicBezTo>
                  <a:cubicBezTo>
                    <a:pt x="304026" y="1281"/>
                    <a:pt x="309325" y="1722"/>
                    <a:pt x="312416" y="5255"/>
                  </a:cubicBezTo>
                  <a:cubicBezTo>
                    <a:pt x="328756" y="24244"/>
                    <a:pt x="340679" y="46214"/>
                    <a:pt x="347856" y="70392"/>
                  </a:cubicBezTo>
                  <a:cubicBezTo>
                    <a:pt x="375787" y="164234"/>
                    <a:pt x="322132" y="263375"/>
                    <a:pt x="228180" y="291306"/>
                  </a:cubicBezTo>
                  <a:cubicBezTo>
                    <a:pt x="211509" y="296385"/>
                    <a:pt x="194507" y="298703"/>
                    <a:pt x="177837" y="298703"/>
                  </a:cubicBezTo>
                  <a:close/>
                </a:path>
              </a:pathLst>
            </a:custGeom>
            <a:grpFill/>
            <a:ln w="11035" cap="flat">
              <a:noFill/>
              <a:prstDash val="solid"/>
              <a:miter/>
            </a:ln>
          </p:spPr>
          <p:txBody>
            <a:bodyPr rtlCol="0" anchor="ctr"/>
            <a:lstStyle/>
            <a:p>
              <a:endParaRPr lang="en-US"/>
            </a:p>
          </p:txBody>
        </p:sp>
        <p:sp>
          <p:nvSpPr>
            <p:cNvPr id="32" name="Forma libre: forma 31">
              <a:extLst>
                <a:ext uri="{FF2B5EF4-FFF2-40B4-BE49-F238E27FC236}">
                  <a16:creationId xmlns:a16="http://schemas.microsoft.com/office/drawing/2014/main" id="{90384B39-9772-42AE-8D69-C20696A69105}"/>
                </a:ext>
              </a:extLst>
            </p:cNvPr>
            <p:cNvSpPr/>
            <p:nvPr/>
          </p:nvSpPr>
          <p:spPr>
            <a:xfrm>
              <a:off x="5609119" y="2768424"/>
              <a:ext cx="193023" cy="119606"/>
            </a:xfrm>
            <a:custGeom>
              <a:avLst/>
              <a:gdLst>
                <a:gd name="connsiteX0" fmla="*/ 32921 w 193023"/>
                <a:gd name="connsiteY0" fmla="*/ 119607 h 119606"/>
                <a:gd name="connsiteX1" fmla="*/ 8964 w 193023"/>
                <a:gd name="connsiteY1" fmla="*/ 101722 h 119606"/>
                <a:gd name="connsiteX2" fmla="*/ 1015 w 193023"/>
                <a:gd name="connsiteY2" fmla="*/ 75115 h 119606"/>
                <a:gd name="connsiteX3" fmla="*/ 17796 w 193023"/>
                <a:gd name="connsiteY3" fmla="*/ 44092 h 119606"/>
                <a:gd name="connsiteX4" fmla="*/ 164851 w 193023"/>
                <a:gd name="connsiteY4" fmla="*/ 373 h 119606"/>
                <a:gd name="connsiteX5" fmla="*/ 171254 w 193023"/>
                <a:gd name="connsiteY5" fmla="*/ 1035 h 119606"/>
                <a:gd name="connsiteX6" fmla="*/ 175339 w 193023"/>
                <a:gd name="connsiteY6" fmla="*/ 6114 h 119606"/>
                <a:gd name="connsiteX7" fmla="*/ 192672 w 193023"/>
                <a:gd name="connsiteY7" fmla="*/ 64406 h 119606"/>
                <a:gd name="connsiteX8" fmla="*/ 186931 w 193023"/>
                <a:gd name="connsiteY8" fmla="*/ 74894 h 119606"/>
                <a:gd name="connsiteX9" fmla="*/ 39876 w 193023"/>
                <a:gd name="connsiteY9" fmla="*/ 118613 h 119606"/>
                <a:gd name="connsiteX10" fmla="*/ 32921 w 193023"/>
                <a:gd name="connsiteY10" fmla="*/ 119607 h 119606"/>
                <a:gd name="connsiteX11" fmla="*/ 161760 w 193023"/>
                <a:gd name="connsiteY11" fmla="*/ 19031 h 119606"/>
                <a:gd name="connsiteX12" fmla="*/ 22764 w 193023"/>
                <a:gd name="connsiteY12" fmla="*/ 60321 h 119606"/>
                <a:gd name="connsiteX13" fmla="*/ 17354 w 193023"/>
                <a:gd name="connsiteY13" fmla="*/ 70257 h 119606"/>
                <a:gd name="connsiteX14" fmla="*/ 25303 w 193023"/>
                <a:gd name="connsiteY14" fmla="*/ 96864 h 119606"/>
                <a:gd name="connsiteX15" fmla="*/ 35239 w 193023"/>
                <a:gd name="connsiteY15" fmla="*/ 102273 h 119606"/>
                <a:gd name="connsiteX16" fmla="*/ 174235 w 193023"/>
                <a:gd name="connsiteY16" fmla="*/ 60983 h 119606"/>
                <a:gd name="connsiteX17" fmla="*/ 161760 w 193023"/>
                <a:gd name="connsiteY17" fmla="*/ 19031 h 119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023" h="119606">
                  <a:moveTo>
                    <a:pt x="32921" y="119607"/>
                  </a:moveTo>
                  <a:cubicBezTo>
                    <a:pt x="22212" y="119607"/>
                    <a:pt x="12166" y="112541"/>
                    <a:pt x="8964" y="101722"/>
                  </a:cubicBezTo>
                  <a:lnTo>
                    <a:pt x="1015" y="75115"/>
                  </a:lnTo>
                  <a:cubicBezTo>
                    <a:pt x="-2849" y="61977"/>
                    <a:pt x="4658" y="48066"/>
                    <a:pt x="17796" y="44092"/>
                  </a:cubicBezTo>
                  <a:lnTo>
                    <a:pt x="164851" y="373"/>
                  </a:lnTo>
                  <a:cubicBezTo>
                    <a:pt x="166949" y="-290"/>
                    <a:pt x="169267" y="-69"/>
                    <a:pt x="171254" y="1035"/>
                  </a:cubicBezTo>
                  <a:cubicBezTo>
                    <a:pt x="173242" y="2139"/>
                    <a:pt x="174677" y="3906"/>
                    <a:pt x="175339" y="6114"/>
                  </a:cubicBezTo>
                  <a:lnTo>
                    <a:pt x="192672" y="64406"/>
                  </a:lnTo>
                  <a:cubicBezTo>
                    <a:pt x="193997" y="68932"/>
                    <a:pt x="191458" y="73569"/>
                    <a:pt x="186931" y="74894"/>
                  </a:cubicBezTo>
                  <a:lnTo>
                    <a:pt x="39876" y="118613"/>
                  </a:lnTo>
                  <a:cubicBezTo>
                    <a:pt x="37668" y="119275"/>
                    <a:pt x="35350" y="119607"/>
                    <a:pt x="32921" y="119607"/>
                  </a:cubicBezTo>
                  <a:close/>
                  <a:moveTo>
                    <a:pt x="161760" y="19031"/>
                  </a:moveTo>
                  <a:lnTo>
                    <a:pt x="22764" y="60321"/>
                  </a:lnTo>
                  <a:cubicBezTo>
                    <a:pt x="18569" y="61535"/>
                    <a:pt x="16140" y="66062"/>
                    <a:pt x="17354" y="70257"/>
                  </a:cubicBezTo>
                  <a:lnTo>
                    <a:pt x="25303" y="96864"/>
                  </a:lnTo>
                  <a:cubicBezTo>
                    <a:pt x="26518" y="101059"/>
                    <a:pt x="31044" y="103488"/>
                    <a:pt x="35239" y="102273"/>
                  </a:cubicBezTo>
                  <a:lnTo>
                    <a:pt x="174235" y="60983"/>
                  </a:lnTo>
                  <a:lnTo>
                    <a:pt x="161760" y="19031"/>
                  </a:lnTo>
                  <a:close/>
                </a:path>
              </a:pathLst>
            </a:custGeom>
            <a:grpFill/>
            <a:ln w="11035" cap="flat">
              <a:noFill/>
              <a:prstDash val="solid"/>
              <a:miter/>
            </a:ln>
          </p:spPr>
          <p:txBody>
            <a:bodyPr rtlCol="0" anchor="ctr"/>
            <a:lstStyle/>
            <a:p>
              <a:endParaRPr lang="en-US"/>
            </a:p>
          </p:txBody>
        </p:sp>
        <p:sp>
          <p:nvSpPr>
            <p:cNvPr id="33" name="Forma libre: forma 32">
              <a:extLst>
                <a:ext uri="{FF2B5EF4-FFF2-40B4-BE49-F238E27FC236}">
                  <a16:creationId xmlns:a16="http://schemas.microsoft.com/office/drawing/2014/main" id="{643CFF3C-1CF3-48D3-8302-50B56EDE70DD}"/>
                </a:ext>
              </a:extLst>
            </p:cNvPr>
            <p:cNvSpPr/>
            <p:nvPr/>
          </p:nvSpPr>
          <p:spPr>
            <a:xfrm>
              <a:off x="5764986" y="2749325"/>
              <a:ext cx="69660" cy="104702"/>
            </a:xfrm>
            <a:custGeom>
              <a:avLst/>
              <a:gdLst>
                <a:gd name="connsiteX0" fmla="*/ 31947 w 69660"/>
                <a:gd name="connsiteY0" fmla="*/ 104702 h 104702"/>
                <a:gd name="connsiteX1" fmla="*/ 23888 w 69660"/>
                <a:gd name="connsiteY1" fmla="*/ 98630 h 104702"/>
                <a:gd name="connsiteX2" fmla="*/ 373 w 69660"/>
                <a:gd name="connsiteY2" fmla="*/ 19582 h 104702"/>
                <a:gd name="connsiteX3" fmla="*/ 1035 w 69660"/>
                <a:gd name="connsiteY3" fmla="*/ 13179 h 104702"/>
                <a:gd name="connsiteX4" fmla="*/ 6114 w 69660"/>
                <a:gd name="connsiteY4" fmla="*/ 9094 h 104702"/>
                <a:gd name="connsiteX5" fmla="*/ 35370 w 69660"/>
                <a:gd name="connsiteY5" fmla="*/ 373 h 104702"/>
                <a:gd name="connsiteX6" fmla="*/ 42656 w 69660"/>
                <a:gd name="connsiteY6" fmla="*/ 1587 h 104702"/>
                <a:gd name="connsiteX7" fmla="*/ 46189 w 69660"/>
                <a:gd name="connsiteY7" fmla="*/ 8101 h 104702"/>
                <a:gd name="connsiteX8" fmla="*/ 52703 w 69660"/>
                <a:gd name="connsiteY8" fmla="*/ 47072 h 104702"/>
                <a:gd name="connsiteX9" fmla="*/ 68491 w 69660"/>
                <a:gd name="connsiteY9" fmla="*/ 83284 h 104702"/>
                <a:gd name="connsiteX10" fmla="*/ 69042 w 69660"/>
                <a:gd name="connsiteY10" fmla="*/ 90681 h 104702"/>
                <a:gd name="connsiteX11" fmla="*/ 63633 w 69660"/>
                <a:gd name="connsiteY11" fmla="*/ 95649 h 104702"/>
                <a:gd name="connsiteX12" fmla="*/ 34376 w 69660"/>
                <a:gd name="connsiteY12" fmla="*/ 104371 h 104702"/>
                <a:gd name="connsiteX13" fmla="*/ 31947 w 69660"/>
                <a:gd name="connsiteY13" fmla="*/ 104702 h 104702"/>
                <a:gd name="connsiteX14" fmla="*/ 19030 w 69660"/>
                <a:gd name="connsiteY14" fmla="*/ 22894 h 104702"/>
                <a:gd name="connsiteX15" fmla="*/ 37688 w 69660"/>
                <a:gd name="connsiteY15" fmla="*/ 85713 h 104702"/>
                <a:gd name="connsiteX16" fmla="*/ 48839 w 69660"/>
                <a:gd name="connsiteY16" fmla="*/ 82401 h 104702"/>
                <a:gd name="connsiteX17" fmla="*/ 36584 w 69660"/>
                <a:gd name="connsiteY17" fmla="*/ 51820 h 104702"/>
                <a:gd name="connsiteX18" fmla="*/ 30181 w 69660"/>
                <a:gd name="connsiteY18" fmla="*/ 19582 h 104702"/>
                <a:gd name="connsiteX19" fmla="*/ 19030 w 69660"/>
                <a:gd name="connsiteY19" fmla="*/ 22894 h 10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60" h="104702">
                  <a:moveTo>
                    <a:pt x="31947" y="104702"/>
                  </a:moveTo>
                  <a:cubicBezTo>
                    <a:pt x="28304" y="104702"/>
                    <a:pt x="24882" y="102273"/>
                    <a:pt x="23888" y="98630"/>
                  </a:cubicBezTo>
                  <a:lnTo>
                    <a:pt x="373" y="19582"/>
                  </a:lnTo>
                  <a:cubicBezTo>
                    <a:pt x="-290" y="17485"/>
                    <a:pt x="-69" y="15166"/>
                    <a:pt x="1035" y="13179"/>
                  </a:cubicBezTo>
                  <a:cubicBezTo>
                    <a:pt x="2139" y="11192"/>
                    <a:pt x="3906" y="9757"/>
                    <a:pt x="6114" y="9094"/>
                  </a:cubicBezTo>
                  <a:lnTo>
                    <a:pt x="35370" y="373"/>
                  </a:lnTo>
                  <a:cubicBezTo>
                    <a:pt x="37909" y="-400"/>
                    <a:pt x="40559" y="41"/>
                    <a:pt x="42656" y="1587"/>
                  </a:cubicBezTo>
                  <a:cubicBezTo>
                    <a:pt x="44754" y="3133"/>
                    <a:pt x="46079" y="5451"/>
                    <a:pt x="46189" y="8101"/>
                  </a:cubicBezTo>
                  <a:cubicBezTo>
                    <a:pt x="46741" y="21238"/>
                    <a:pt x="48949" y="34376"/>
                    <a:pt x="52703" y="47072"/>
                  </a:cubicBezTo>
                  <a:cubicBezTo>
                    <a:pt x="56457" y="59769"/>
                    <a:pt x="61756" y="71913"/>
                    <a:pt x="68491" y="83284"/>
                  </a:cubicBezTo>
                  <a:cubicBezTo>
                    <a:pt x="69815" y="85492"/>
                    <a:pt x="70036" y="88252"/>
                    <a:pt x="69042" y="90681"/>
                  </a:cubicBezTo>
                  <a:cubicBezTo>
                    <a:pt x="68049" y="93110"/>
                    <a:pt x="66062" y="94987"/>
                    <a:pt x="63633" y="95649"/>
                  </a:cubicBezTo>
                  <a:lnTo>
                    <a:pt x="34376" y="104371"/>
                  </a:lnTo>
                  <a:cubicBezTo>
                    <a:pt x="33604" y="104592"/>
                    <a:pt x="32720" y="104702"/>
                    <a:pt x="31947" y="104702"/>
                  </a:cubicBezTo>
                  <a:close/>
                  <a:moveTo>
                    <a:pt x="19030" y="22894"/>
                  </a:moveTo>
                  <a:lnTo>
                    <a:pt x="37688" y="85713"/>
                  </a:lnTo>
                  <a:lnTo>
                    <a:pt x="48839" y="82401"/>
                  </a:lnTo>
                  <a:cubicBezTo>
                    <a:pt x="43871" y="72575"/>
                    <a:pt x="39676" y="62418"/>
                    <a:pt x="36584" y="51820"/>
                  </a:cubicBezTo>
                  <a:cubicBezTo>
                    <a:pt x="33493" y="41331"/>
                    <a:pt x="31285" y="30512"/>
                    <a:pt x="30181" y="19582"/>
                  </a:cubicBezTo>
                  <a:lnTo>
                    <a:pt x="19030" y="22894"/>
                  </a:lnTo>
                  <a:close/>
                </a:path>
              </a:pathLst>
            </a:custGeom>
            <a:grpFill/>
            <a:ln w="11035" cap="flat">
              <a:noFill/>
              <a:prstDash val="solid"/>
              <a:miter/>
            </a:ln>
          </p:spPr>
          <p:txBody>
            <a:bodyPr rtlCol="0" anchor="ctr"/>
            <a:lstStyle/>
            <a:p>
              <a:endParaRPr lang="en-US"/>
            </a:p>
          </p:txBody>
        </p:sp>
        <p:sp>
          <p:nvSpPr>
            <p:cNvPr id="34" name="Forma libre: forma 33">
              <a:extLst>
                <a:ext uri="{FF2B5EF4-FFF2-40B4-BE49-F238E27FC236}">
                  <a16:creationId xmlns:a16="http://schemas.microsoft.com/office/drawing/2014/main" id="{BF4859EC-9525-4C08-AAB9-AE25E8455EAD}"/>
                </a:ext>
              </a:extLst>
            </p:cNvPr>
            <p:cNvSpPr/>
            <p:nvPr/>
          </p:nvSpPr>
          <p:spPr>
            <a:xfrm>
              <a:off x="5963640" y="2759192"/>
              <a:ext cx="17001" cy="138333"/>
            </a:xfrm>
            <a:custGeom>
              <a:avLst/>
              <a:gdLst>
                <a:gd name="connsiteX0" fmla="*/ 8501 w 17001"/>
                <a:gd name="connsiteY0" fmla="*/ 138333 h 138333"/>
                <a:gd name="connsiteX1" fmla="*/ 0 w 17001"/>
                <a:gd name="connsiteY1" fmla="*/ 129832 h 138333"/>
                <a:gd name="connsiteX2" fmla="*/ 0 w 17001"/>
                <a:gd name="connsiteY2" fmla="*/ 8501 h 138333"/>
                <a:gd name="connsiteX3" fmla="*/ 8501 w 17001"/>
                <a:gd name="connsiteY3" fmla="*/ 0 h 138333"/>
                <a:gd name="connsiteX4" fmla="*/ 17002 w 17001"/>
                <a:gd name="connsiteY4" fmla="*/ 8501 h 138333"/>
                <a:gd name="connsiteX5" fmla="*/ 17002 w 17001"/>
                <a:gd name="connsiteY5" fmla="*/ 129832 h 138333"/>
                <a:gd name="connsiteX6" fmla="*/ 8501 w 17001"/>
                <a:gd name="connsiteY6" fmla="*/ 138333 h 138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38333">
                  <a:moveTo>
                    <a:pt x="8501" y="138333"/>
                  </a:moveTo>
                  <a:cubicBezTo>
                    <a:pt x="3864" y="138333"/>
                    <a:pt x="0" y="134580"/>
                    <a:pt x="0" y="129832"/>
                  </a:cubicBezTo>
                  <a:lnTo>
                    <a:pt x="0" y="8501"/>
                  </a:lnTo>
                  <a:cubicBezTo>
                    <a:pt x="0" y="3864"/>
                    <a:pt x="3754" y="0"/>
                    <a:pt x="8501" y="0"/>
                  </a:cubicBezTo>
                  <a:cubicBezTo>
                    <a:pt x="13248" y="0"/>
                    <a:pt x="17002" y="3754"/>
                    <a:pt x="17002" y="8501"/>
                  </a:cubicBezTo>
                  <a:lnTo>
                    <a:pt x="17002" y="129832"/>
                  </a:lnTo>
                  <a:cubicBezTo>
                    <a:pt x="17002" y="134469"/>
                    <a:pt x="13248" y="138333"/>
                    <a:pt x="8501" y="138333"/>
                  </a:cubicBezTo>
                  <a:close/>
                </a:path>
              </a:pathLst>
            </a:custGeom>
            <a:grpFill/>
            <a:ln w="11035" cap="flat">
              <a:noFill/>
              <a:prstDash val="solid"/>
              <a:miter/>
            </a:ln>
          </p:spPr>
          <p:txBody>
            <a:bodyPr rtlCol="0" anchor="ctr"/>
            <a:lstStyle/>
            <a:p>
              <a:endParaRPr lang="en-US"/>
            </a:p>
          </p:txBody>
        </p:sp>
        <p:sp>
          <p:nvSpPr>
            <p:cNvPr id="35" name="Forma libre: forma 34">
              <a:extLst>
                <a:ext uri="{FF2B5EF4-FFF2-40B4-BE49-F238E27FC236}">
                  <a16:creationId xmlns:a16="http://schemas.microsoft.com/office/drawing/2014/main" id="{5AFE690C-14DF-4688-87DB-1CAF2A0D50B0}"/>
                </a:ext>
              </a:extLst>
            </p:cNvPr>
            <p:cNvSpPr/>
            <p:nvPr/>
          </p:nvSpPr>
          <p:spPr>
            <a:xfrm>
              <a:off x="5907115" y="2620969"/>
              <a:ext cx="17001" cy="127403"/>
            </a:xfrm>
            <a:custGeom>
              <a:avLst/>
              <a:gdLst>
                <a:gd name="connsiteX0" fmla="*/ 8501 w 17001"/>
                <a:gd name="connsiteY0" fmla="*/ 127404 h 127403"/>
                <a:gd name="connsiteX1" fmla="*/ 0 w 17001"/>
                <a:gd name="connsiteY1" fmla="*/ 118903 h 127403"/>
                <a:gd name="connsiteX2" fmla="*/ 0 w 17001"/>
                <a:gd name="connsiteY2" fmla="*/ 8501 h 127403"/>
                <a:gd name="connsiteX3" fmla="*/ 8501 w 17001"/>
                <a:gd name="connsiteY3" fmla="*/ 0 h 127403"/>
                <a:gd name="connsiteX4" fmla="*/ 17002 w 17001"/>
                <a:gd name="connsiteY4" fmla="*/ 8501 h 127403"/>
                <a:gd name="connsiteX5" fmla="*/ 17002 w 17001"/>
                <a:gd name="connsiteY5" fmla="*/ 118903 h 127403"/>
                <a:gd name="connsiteX6" fmla="*/ 8501 w 17001"/>
                <a:gd name="connsiteY6" fmla="*/ 127404 h 1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27403">
                  <a:moveTo>
                    <a:pt x="8501" y="127404"/>
                  </a:moveTo>
                  <a:cubicBezTo>
                    <a:pt x="3864" y="127404"/>
                    <a:pt x="0" y="123650"/>
                    <a:pt x="0" y="118903"/>
                  </a:cubicBezTo>
                  <a:lnTo>
                    <a:pt x="0" y="8501"/>
                  </a:lnTo>
                  <a:cubicBezTo>
                    <a:pt x="0" y="3864"/>
                    <a:pt x="3754" y="0"/>
                    <a:pt x="8501" y="0"/>
                  </a:cubicBezTo>
                  <a:cubicBezTo>
                    <a:pt x="13138" y="0"/>
                    <a:pt x="17002" y="3754"/>
                    <a:pt x="17002" y="8501"/>
                  </a:cubicBezTo>
                  <a:lnTo>
                    <a:pt x="17002" y="118903"/>
                  </a:lnTo>
                  <a:cubicBezTo>
                    <a:pt x="17002" y="123650"/>
                    <a:pt x="13248" y="127404"/>
                    <a:pt x="8501" y="127404"/>
                  </a:cubicBezTo>
                  <a:close/>
                </a:path>
              </a:pathLst>
            </a:custGeom>
            <a:grpFill/>
            <a:ln w="11035" cap="flat">
              <a:noFill/>
              <a:prstDash val="solid"/>
              <a:miter/>
            </a:ln>
          </p:spPr>
          <p:txBody>
            <a:bodyPr rtlCol="0" anchor="ctr"/>
            <a:lstStyle/>
            <a:p>
              <a:endParaRPr lang="en-US"/>
            </a:p>
          </p:txBody>
        </p:sp>
        <p:sp>
          <p:nvSpPr>
            <p:cNvPr id="36" name="Forma libre: forma 35">
              <a:extLst>
                <a:ext uri="{FF2B5EF4-FFF2-40B4-BE49-F238E27FC236}">
                  <a16:creationId xmlns:a16="http://schemas.microsoft.com/office/drawing/2014/main" id="{A1E6598A-647A-43FC-8006-BCC908E67426}"/>
                </a:ext>
              </a:extLst>
            </p:cNvPr>
            <p:cNvSpPr/>
            <p:nvPr/>
          </p:nvSpPr>
          <p:spPr>
            <a:xfrm>
              <a:off x="6020166" y="2620969"/>
              <a:ext cx="17001" cy="127403"/>
            </a:xfrm>
            <a:custGeom>
              <a:avLst/>
              <a:gdLst>
                <a:gd name="connsiteX0" fmla="*/ 8501 w 17001"/>
                <a:gd name="connsiteY0" fmla="*/ 127404 h 127403"/>
                <a:gd name="connsiteX1" fmla="*/ 0 w 17001"/>
                <a:gd name="connsiteY1" fmla="*/ 118903 h 127403"/>
                <a:gd name="connsiteX2" fmla="*/ 0 w 17001"/>
                <a:gd name="connsiteY2" fmla="*/ 8501 h 127403"/>
                <a:gd name="connsiteX3" fmla="*/ 8501 w 17001"/>
                <a:gd name="connsiteY3" fmla="*/ 0 h 127403"/>
                <a:gd name="connsiteX4" fmla="*/ 17002 w 17001"/>
                <a:gd name="connsiteY4" fmla="*/ 8501 h 127403"/>
                <a:gd name="connsiteX5" fmla="*/ 17002 w 17001"/>
                <a:gd name="connsiteY5" fmla="*/ 118903 h 127403"/>
                <a:gd name="connsiteX6" fmla="*/ 8501 w 17001"/>
                <a:gd name="connsiteY6" fmla="*/ 127404 h 1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27403">
                  <a:moveTo>
                    <a:pt x="8501" y="127404"/>
                  </a:moveTo>
                  <a:cubicBezTo>
                    <a:pt x="3864" y="127404"/>
                    <a:pt x="0" y="123650"/>
                    <a:pt x="0" y="118903"/>
                  </a:cubicBezTo>
                  <a:lnTo>
                    <a:pt x="0" y="8501"/>
                  </a:lnTo>
                  <a:cubicBezTo>
                    <a:pt x="0" y="3864"/>
                    <a:pt x="3754" y="0"/>
                    <a:pt x="8501" y="0"/>
                  </a:cubicBezTo>
                  <a:cubicBezTo>
                    <a:pt x="13248" y="0"/>
                    <a:pt x="17002" y="3754"/>
                    <a:pt x="17002" y="8501"/>
                  </a:cubicBezTo>
                  <a:lnTo>
                    <a:pt x="17002" y="118903"/>
                  </a:lnTo>
                  <a:cubicBezTo>
                    <a:pt x="17002" y="123650"/>
                    <a:pt x="13248" y="127404"/>
                    <a:pt x="8501" y="127404"/>
                  </a:cubicBezTo>
                  <a:close/>
                </a:path>
              </a:pathLst>
            </a:custGeom>
            <a:grpFill/>
            <a:ln w="11035" cap="flat">
              <a:noFill/>
              <a:prstDash val="solid"/>
              <a:miter/>
            </a:ln>
          </p:spPr>
          <p:txBody>
            <a:bodyPr rtlCol="0" anchor="ctr"/>
            <a:lstStyle/>
            <a:p>
              <a:endParaRPr lang="en-US"/>
            </a:p>
          </p:txBody>
        </p:sp>
        <p:sp>
          <p:nvSpPr>
            <p:cNvPr id="37" name="Forma libre: forma 36">
              <a:extLst>
                <a:ext uri="{FF2B5EF4-FFF2-40B4-BE49-F238E27FC236}">
                  <a16:creationId xmlns:a16="http://schemas.microsoft.com/office/drawing/2014/main" id="{0F84AF51-ABED-4759-8700-3CE4D51C4AFA}"/>
                </a:ext>
              </a:extLst>
            </p:cNvPr>
            <p:cNvSpPr/>
            <p:nvPr/>
          </p:nvSpPr>
          <p:spPr>
            <a:xfrm>
              <a:off x="6020276" y="2702556"/>
              <a:ext cx="58071" cy="17001"/>
            </a:xfrm>
            <a:custGeom>
              <a:avLst/>
              <a:gdLst>
                <a:gd name="connsiteX0" fmla="*/ 49570 w 58071"/>
                <a:gd name="connsiteY0" fmla="*/ 17002 h 17001"/>
                <a:gd name="connsiteX1" fmla="*/ 8501 w 58071"/>
                <a:gd name="connsiteY1" fmla="*/ 17002 h 17001"/>
                <a:gd name="connsiteX2" fmla="*/ 0 w 58071"/>
                <a:gd name="connsiteY2" fmla="*/ 8501 h 17001"/>
                <a:gd name="connsiteX3" fmla="*/ 8501 w 58071"/>
                <a:gd name="connsiteY3" fmla="*/ 0 h 17001"/>
                <a:gd name="connsiteX4" fmla="*/ 49570 w 58071"/>
                <a:gd name="connsiteY4" fmla="*/ 0 h 17001"/>
                <a:gd name="connsiteX5" fmla="*/ 58071 w 58071"/>
                <a:gd name="connsiteY5" fmla="*/ 8501 h 17001"/>
                <a:gd name="connsiteX6" fmla="*/ 49570 w 5807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71" h="17001">
                  <a:moveTo>
                    <a:pt x="49570" y="17002"/>
                  </a:moveTo>
                  <a:lnTo>
                    <a:pt x="8501" y="17002"/>
                  </a:lnTo>
                  <a:cubicBezTo>
                    <a:pt x="3864" y="17002"/>
                    <a:pt x="0" y="13248"/>
                    <a:pt x="0" y="8501"/>
                  </a:cubicBezTo>
                  <a:cubicBezTo>
                    <a:pt x="0" y="3864"/>
                    <a:pt x="3754" y="0"/>
                    <a:pt x="8501" y="0"/>
                  </a:cubicBezTo>
                  <a:lnTo>
                    <a:pt x="49570" y="0"/>
                  </a:lnTo>
                  <a:cubicBezTo>
                    <a:pt x="54207" y="0"/>
                    <a:pt x="58071" y="3754"/>
                    <a:pt x="58071" y="8501"/>
                  </a:cubicBezTo>
                  <a:cubicBezTo>
                    <a:pt x="57961" y="13248"/>
                    <a:pt x="54207" y="17002"/>
                    <a:pt x="49570" y="17002"/>
                  </a:cubicBezTo>
                  <a:close/>
                </a:path>
              </a:pathLst>
            </a:custGeom>
            <a:grpFill/>
            <a:ln w="11035" cap="flat">
              <a:noFill/>
              <a:prstDash val="solid"/>
              <a:miter/>
            </a:ln>
          </p:spPr>
          <p:txBody>
            <a:bodyPr rtlCol="0" anchor="ctr"/>
            <a:lstStyle/>
            <a:p>
              <a:endParaRPr lang="en-US"/>
            </a:p>
          </p:txBody>
        </p:sp>
        <p:sp>
          <p:nvSpPr>
            <p:cNvPr id="38" name="Forma libre: forma 37">
              <a:extLst>
                <a:ext uri="{FF2B5EF4-FFF2-40B4-BE49-F238E27FC236}">
                  <a16:creationId xmlns:a16="http://schemas.microsoft.com/office/drawing/2014/main" id="{4E5256BA-768A-4E4C-A4CA-65691886A24F}"/>
                </a:ext>
              </a:extLst>
            </p:cNvPr>
            <p:cNvSpPr/>
            <p:nvPr/>
          </p:nvSpPr>
          <p:spPr>
            <a:xfrm>
              <a:off x="5866045" y="2702556"/>
              <a:ext cx="58071" cy="17001"/>
            </a:xfrm>
            <a:custGeom>
              <a:avLst/>
              <a:gdLst>
                <a:gd name="connsiteX0" fmla="*/ 49570 w 58071"/>
                <a:gd name="connsiteY0" fmla="*/ 17002 h 17001"/>
                <a:gd name="connsiteX1" fmla="*/ 8501 w 58071"/>
                <a:gd name="connsiteY1" fmla="*/ 17002 h 17001"/>
                <a:gd name="connsiteX2" fmla="*/ 0 w 58071"/>
                <a:gd name="connsiteY2" fmla="*/ 8501 h 17001"/>
                <a:gd name="connsiteX3" fmla="*/ 8501 w 58071"/>
                <a:gd name="connsiteY3" fmla="*/ 0 h 17001"/>
                <a:gd name="connsiteX4" fmla="*/ 49570 w 58071"/>
                <a:gd name="connsiteY4" fmla="*/ 0 h 17001"/>
                <a:gd name="connsiteX5" fmla="*/ 58071 w 58071"/>
                <a:gd name="connsiteY5" fmla="*/ 8501 h 17001"/>
                <a:gd name="connsiteX6" fmla="*/ 49570 w 5807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71" h="17001">
                  <a:moveTo>
                    <a:pt x="49570" y="17002"/>
                  </a:moveTo>
                  <a:lnTo>
                    <a:pt x="8501" y="17002"/>
                  </a:lnTo>
                  <a:cubicBezTo>
                    <a:pt x="3864" y="17002"/>
                    <a:pt x="0" y="13248"/>
                    <a:pt x="0" y="8501"/>
                  </a:cubicBezTo>
                  <a:cubicBezTo>
                    <a:pt x="0" y="3864"/>
                    <a:pt x="3754" y="0"/>
                    <a:pt x="8501" y="0"/>
                  </a:cubicBezTo>
                  <a:lnTo>
                    <a:pt x="49570" y="0"/>
                  </a:lnTo>
                  <a:cubicBezTo>
                    <a:pt x="54207" y="0"/>
                    <a:pt x="58071" y="3754"/>
                    <a:pt x="58071" y="8501"/>
                  </a:cubicBezTo>
                  <a:cubicBezTo>
                    <a:pt x="58071" y="13248"/>
                    <a:pt x="54318" y="17002"/>
                    <a:pt x="49570" y="17002"/>
                  </a:cubicBezTo>
                  <a:close/>
                </a:path>
              </a:pathLst>
            </a:custGeom>
            <a:grpFill/>
            <a:ln w="11035" cap="flat">
              <a:noFill/>
              <a:prstDash val="solid"/>
              <a:miter/>
            </a:ln>
          </p:spPr>
          <p:txBody>
            <a:bodyPr rtlCol="0" anchor="ctr"/>
            <a:lstStyle/>
            <a:p>
              <a:endParaRPr lang="en-US"/>
            </a:p>
          </p:txBody>
        </p:sp>
        <p:sp>
          <p:nvSpPr>
            <p:cNvPr id="39" name="Forma libre: forma 38">
              <a:extLst>
                <a:ext uri="{FF2B5EF4-FFF2-40B4-BE49-F238E27FC236}">
                  <a16:creationId xmlns:a16="http://schemas.microsoft.com/office/drawing/2014/main" id="{98670836-BBCD-4D55-BA95-B28BEBCA1E75}"/>
                </a:ext>
              </a:extLst>
            </p:cNvPr>
            <p:cNvSpPr/>
            <p:nvPr/>
          </p:nvSpPr>
          <p:spPr>
            <a:xfrm>
              <a:off x="5918927" y="2442449"/>
              <a:ext cx="106427" cy="106427"/>
            </a:xfrm>
            <a:custGeom>
              <a:avLst/>
              <a:gdLst>
                <a:gd name="connsiteX0" fmla="*/ 53214 w 106427"/>
                <a:gd name="connsiteY0" fmla="*/ 106427 h 106427"/>
                <a:gd name="connsiteX1" fmla="*/ 0 w 106427"/>
                <a:gd name="connsiteY1" fmla="*/ 53214 h 106427"/>
                <a:gd name="connsiteX2" fmla="*/ 53214 w 106427"/>
                <a:gd name="connsiteY2" fmla="*/ 0 h 106427"/>
                <a:gd name="connsiteX3" fmla="*/ 106427 w 106427"/>
                <a:gd name="connsiteY3" fmla="*/ 53214 h 106427"/>
                <a:gd name="connsiteX4" fmla="*/ 53214 w 106427"/>
                <a:gd name="connsiteY4" fmla="*/ 106427 h 106427"/>
                <a:gd name="connsiteX5" fmla="*/ 53214 w 106427"/>
                <a:gd name="connsiteY5" fmla="*/ 16891 h 106427"/>
                <a:gd name="connsiteX6" fmla="*/ 16891 w 106427"/>
                <a:gd name="connsiteY6" fmla="*/ 53214 h 106427"/>
                <a:gd name="connsiteX7" fmla="*/ 53214 w 106427"/>
                <a:gd name="connsiteY7" fmla="*/ 89536 h 106427"/>
                <a:gd name="connsiteX8" fmla="*/ 89536 w 106427"/>
                <a:gd name="connsiteY8" fmla="*/ 53214 h 106427"/>
                <a:gd name="connsiteX9" fmla="*/ 53214 w 106427"/>
                <a:gd name="connsiteY9" fmla="*/ 16891 h 10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427" h="106427">
                  <a:moveTo>
                    <a:pt x="53214" y="106427"/>
                  </a:moveTo>
                  <a:cubicBezTo>
                    <a:pt x="23847" y="106427"/>
                    <a:pt x="0" y="82580"/>
                    <a:pt x="0" y="53214"/>
                  </a:cubicBezTo>
                  <a:cubicBezTo>
                    <a:pt x="0" y="23847"/>
                    <a:pt x="23847" y="0"/>
                    <a:pt x="53214" y="0"/>
                  </a:cubicBezTo>
                  <a:cubicBezTo>
                    <a:pt x="82580" y="0"/>
                    <a:pt x="106427" y="23847"/>
                    <a:pt x="106427" y="53214"/>
                  </a:cubicBezTo>
                  <a:cubicBezTo>
                    <a:pt x="106427" y="82470"/>
                    <a:pt x="82580" y="106427"/>
                    <a:pt x="53214" y="106427"/>
                  </a:cubicBezTo>
                  <a:close/>
                  <a:moveTo>
                    <a:pt x="53214" y="16891"/>
                  </a:moveTo>
                  <a:cubicBezTo>
                    <a:pt x="33231" y="16891"/>
                    <a:pt x="16891" y="33121"/>
                    <a:pt x="16891" y="53214"/>
                  </a:cubicBezTo>
                  <a:cubicBezTo>
                    <a:pt x="16891" y="73196"/>
                    <a:pt x="33121" y="89536"/>
                    <a:pt x="53214" y="89536"/>
                  </a:cubicBezTo>
                  <a:cubicBezTo>
                    <a:pt x="73196" y="89536"/>
                    <a:pt x="89536" y="73307"/>
                    <a:pt x="89536" y="53214"/>
                  </a:cubicBezTo>
                  <a:cubicBezTo>
                    <a:pt x="89536" y="33121"/>
                    <a:pt x="73196" y="16891"/>
                    <a:pt x="53214" y="16891"/>
                  </a:cubicBezTo>
                  <a:close/>
                </a:path>
              </a:pathLst>
            </a:custGeom>
            <a:grpFill/>
            <a:ln w="11035" cap="flat">
              <a:noFill/>
              <a:prstDash val="solid"/>
              <a:miter/>
            </a:ln>
          </p:spPr>
          <p:txBody>
            <a:bodyPr rtlCol="0" anchor="ctr"/>
            <a:lstStyle/>
            <a:p>
              <a:endParaRPr lang="en-US"/>
            </a:p>
          </p:txBody>
        </p:sp>
        <p:sp>
          <p:nvSpPr>
            <p:cNvPr id="40" name="Forma libre: forma 39">
              <a:extLst>
                <a:ext uri="{FF2B5EF4-FFF2-40B4-BE49-F238E27FC236}">
                  <a16:creationId xmlns:a16="http://schemas.microsoft.com/office/drawing/2014/main" id="{59FA7093-CA19-42C6-AAA1-8BE1D40D7851}"/>
                </a:ext>
              </a:extLst>
            </p:cNvPr>
            <p:cNvSpPr/>
            <p:nvPr/>
          </p:nvSpPr>
          <p:spPr>
            <a:xfrm>
              <a:off x="5866045" y="2554507"/>
              <a:ext cx="212192" cy="342908"/>
            </a:xfrm>
            <a:custGeom>
              <a:avLst/>
              <a:gdLst>
                <a:gd name="connsiteX0" fmla="*/ 105986 w 212192"/>
                <a:gd name="connsiteY0" fmla="*/ 342908 h 342908"/>
                <a:gd name="connsiteX1" fmla="*/ 46148 w 212192"/>
                <a:gd name="connsiteY1" fmla="*/ 330101 h 342908"/>
                <a:gd name="connsiteX2" fmla="*/ 41180 w 212192"/>
                <a:gd name="connsiteY2" fmla="*/ 322373 h 342908"/>
                <a:gd name="connsiteX3" fmla="*/ 41180 w 212192"/>
                <a:gd name="connsiteY3" fmla="*/ 193755 h 342908"/>
                <a:gd name="connsiteX4" fmla="*/ 8501 w 212192"/>
                <a:gd name="connsiteY4" fmla="*/ 193755 h 342908"/>
                <a:gd name="connsiteX5" fmla="*/ 0 w 212192"/>
                <a:gd name="connsiteY5" fmla="*/ 185254 h 342908"/>
                <a:gd name="connsiteX6" fmla="*/ 0 w 212192"/>
                <a:gd name="connsiteY6" fmla="*/ 61384 h 342908"/>
                <a:gd name="connsiteX7" fmla="*/ 61383 w 212192"/>
                <a:gd name="connsiteY7" fmla="*/ 0 h 342908"/>
                <a:gd name="connsiteX8" fmla="*/ 150809 w 212192"/>
                <a:gd name="connsiteY8" fmla="*/ 0 h 342908"/>
                <a:gd name="connsiteX9" fmla="*/ 212192 w 212192"/>
                <a:gd name="connsiteY9" fmla="*/ 61384 h 342908"/>
                <a:gd name="connsiteX10" fmla="*/ 212192 w 212192"/>
                <a:gd name="connsiteY10" fmla="*/ 185254 h 342908"/>
                <a:gd name="connsiteX11" fmla="*/ 203691 w 212192"/>
                <a:gd name="connsiteY11" fmla="*/ 193755 h 342908"/>
                <a:gd name="connsiteX12" fmla="*/ 171012 w 212192"/>
                <a:gd name="connsiteY12" fmla="*/ 193755 h 342908"/>
                <a:gd name="connsiteX13" fmla="*/ 171012 w 212192"/>
                <a:gd name="connsiteY13" fmla="*/ 322042 h 342908"/>
                <a:gd name="connsiteX14" fmla="*/ 166044 w 212192"/>
                <a:gd name="connsiteY14" fmla="*/ 329770 h 342908"/>
                <a:gd name="connsiteX15" fmla="*/ 147497 w 212192"/>
                <a:gd name="connsiteY15" fmla="*/ 336836 h 342908"/>
                <a:gd name="connsiteX16" fmla="*/ 105986 w 212192"/>
                <a:gd name="connsiteY16" fmla="*/ 342908 h 342908"/>
                <a:gd name="connsiteX17" fmla="*/ 58071 w 212192"/>
                <a:gd name="connsiteY17" fmla="*/ 316853 h 342908"/>
                <a:gd name="connsiteX18" fmla="*/ 142749 w 212192"/>
                <a:gd name="connsiteY18" fmla="*/ 320717 h 342908"/>
                <a:gd name="connsiteX19" fmla="*/ 154121 w 212192"/>
                <a:gd name="connsiteY19" fmla="*/ 316632 h 342908"/>
                <a:gd name="connsiteX20" fmla="*/ 154121 w 212192"/>
                <a:gd name="connsiteY20" fmla="*/ 185475 h 342908"/>
                <a:gd name="connsiteX21" fmla="*/ 162622 w 212192"/>
                <a:gd name="connsiteY21" fmla="*/ 176974 h 342908"/>
                <a:gd name="connsiteX22" fmla="*/ 195301 w 212192"/>
                <a:gd name="connsiteY22" fmla="*/ 176974 h 342908"/>
                <a:gd name="connsiteX23" fmla="*/ 195301 w 212192"/>
                <a:gd name="connsiteY23" fmla="*/ 61604 h 342908"/>
                <a:gd name="connsiteX24" fmla="*/ 150809 w 212192"/>
                <a:gd name="connsiteY24" fmla="*/ 17112 h 342908"/>
                <a:gd name="connsiteX25" fmla="*/ 61383 w 212192"/>
                <a:gd name="connsiteY25" fmla="*/ 17112 h 342908"/>
                <a:gd name="connsiteX26" fmla="*/ 16891 w 212192"/>
                <a:gd name="connsiteY26" fmla="*/ 61604 h 342908"/>
                <a:gd name="connsiteX27" fmla="*/ 16891 w 212192"/>
                <a:gd name="connsiteY27" fmla="*/ 176974 h 342908"/>
                <a:gd name="connsiteX28" fmla="*/ 49570 w 212192"/>
                <a:gd name="connsiteY28" fmla="*/ 176974 h 342908"/>
                <a:gd name="connsiteX29" fmla="*/ 58071 w 212192"/>
                <a:gd name="connsiteY29" fmla="*/ 185475 h 342908"/>
                <a:gd name="connsiteX30" fmla="*/ 58071 w 212192"/>
                <a:gd name="connsiteY30" fmla="*/ 316853 h 342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2192" h="342908">
                  <a:moveTo>
                    <a:pt x="105986" y="342908"/>
                  </a:moveTo>
                  <a:cubicBezTo>
                    <a:pt x="85561" y="342908"/>
                    <a:pt x="65137" y="338602"/>
                    <a:pt x="46148" y="330101"/>
                  </a:cubicBezTo>
                  <a:cubicBezTo>
                    <a:pt x="43057" y="328777"/>
                    <a:pt x="41180" y="325685"/>
                    <a:pt x="41180" y="322373"/>
                  </a:cubicBezTo>
                  <a:lnTo>
                    <a:pt x="41180" y="193755"/>
                  </a:lnTo>
                  <a:lnTo>
                    <a:pt x="8501" y="193755"/>
                  </a:lnTo>
                  <a:cubicBezTo>
                    <a:pt x="3864" y="193755"/>
                    <a:pt x="0" y="190002"/>
                    <a:pt x="0" y="185254"/>
                  </a:cubicBezTo>
                  <a:lnTo>
                    <a:pt x="0" y="61384"/>
                  </a:lnTo>
                  <a:cubicBezTo>
                    <a:pt x="0" y="27490"/>
                    <a:pt x="27490" y="0"/>
                    <a:pt x="61383" y="0"/>
                  </a:cubicBezTo>
                  <a:lnTo>
                    <a:pt x="150809" y="0"/>
                  </a:lnTo>
                  <a:cubicBezTo>
                    <a:pt x="184702" y="0"/>
                    <a:pt x="212192" y="27490"/>
                    <a:pt x="212192" y="61384"/>
                  </a:cubicBezTo>
                  <a:lnTo>
                    <a:pt x="212192" y="185254"/>
                  </a:lnTo>
                  <a:cubicBezTo>
                    <a:pt x="212192" y="189891"/>
                    <a:pt x="208438" y="193755"/>
                    <a:pt x="203691" y="193755"/>
                  </a:cubicBezTo>
                  <a:lnTo>
                    <a:pt x="171012" y="193755"/>
                  </a:lnTo>
                  <a:lnTo>
                    <a:pt x="171012" y="322042"/>
                  </a:lnTo>
                  <a:cubicBezTo>
                    <a:pt x="171012" y="325354"/>
                    <a:pt x="169025" y="328335"/>
                    <a:pt x="166044" y="329770"/>
                  </a:cubicBezTo>
                  <a:cubicBezTo>
                    <a:pt x="159531" y="332751"/>
                    <a:pt x="153458" y="334959"/>
                    <a:pt x="147497" y="336836"/>
                  </a:cubicBezTo>
                  <a:cubicBezTo>
                    <a:pt x="134028" y="340921"/>
                    <a:pt x="120007" y="342908"/>
                    <a:pt x="105986" y="342908"/>
                  </a:cubicBezTo>
                  <a:close/>
                  <a:moveTo>
                    <a:pt x="58071" y="316853"/>
                  </a:moveTo>
                  <a:cubicBezTo>
                    <a:pt x="85120" y="327562"/>
                    <a:pt x="114928" y="328997"/>
                    <a:pt x="142749" y="320717"/>
                  </a:cubicBezTo>
                  <a:cubicBezTo>
                    <a:pt x="146503" y="319613"/>
                    <a:pt x="150257" y="318288"/>
                    <a:pt x="154121" y="316632"/>
                  </a:cubicBezTo>
                  <a:lnTo>
                    <a:pt x="154121" y="185475"/>
                  </a:lnTo>
                  <a:cubicBezTo>
                    <a:pt x="154121" y="180838"/>
                    <a:pt x="157875" y="176974"/>
                    <a:pt x="162622" y="176974"/>
                  </a:cubicBezTo>
                  <a:lnTo>
                    <a:pt x="195301" y="176974"/>
                  </a:lnTo>
                  <a:lnTo>
                    <a:pt x="195301" y="61604"/>
                  </a:lnTo>
                  <a:cubicBezTo>
                    <a:pt x="195301" y="37095"/>
                    <a:pt x="175318" y="17112"/>
                    <a:pt x="150809" y="17112"/>
                  </a:cubicBezTo>
                  <a:lnTo>
                    <a:pt x="61383" y="17112"/>
                  </a:lnTo>
                  <a:cubicBezTo>
                    <a:pt x="36874" y="17112"/>
                    <a:pt x="16891" y="37095"/>
                    <a:pt x="16891" y="61604"/>
                  </a:cubicBezTo>
                  <a:lnTo>
                    <a:pt x="16891" y="176974"/>
                  </a:lnTo>
                  <a:lnTo>
                    <a:pt x="49570" y="176974"/>
                  </a:lnTo>
                  <a:cubicBezTo>
                    <a:pt x="54207" y="176974"/>
                    <a:pt x="58071" y="180728"/>
                    <a:pt x="58071" y="185475"/>
                  </a:cubicBezTo>
                  <a:lnTo>
                    <a:pt x="58071" y="316853"/>
                  </a:lnTo>
                  <a:close/>
                </a:path>
              </a:pathLst>
            </a:custGeom>
            <a:grpFill/>
            <a:ln w="11035" cap="flat">
              <a:noFill/>
              <a:prstDash val="solid"/>
              <a:miter/>
            </a:ln>
          </p:spPr>
          <p:txBody>
            <a:bodyPr rtlCol="0" anchor="ctr"/>
            <a:lstStyle/>
            <a:p>
              <a:endParaRPr lang="en-US"/>
            </a:p>
          </p:txBody>
        </p:sp>
        <p:sp>
          <p:nvSpPr>
            <p:cNvPr id="41" name="Forma libre: forma 40">
              <a:extLst>
                <a:ext uri="{FF2B5EF4-FFF2-40B4-BE49-F238E27FC236}">
                  <a16:creationId xmlns:a16="http://schemas.microsoft.com/office/drawing/2014/main" id="{2FABEACA-2DE9-4FE0-A656-08E97FD43FB1}"/>
                </a:ext>
              </a:extLst>
            </p:cNvPr>
            <p:cNvSpPr/>
            <p:nvPr/>
          </p:nvSpPr>
          <p:spPr>
            <a:xfrm>
              <a:off x="5666017" y="2682711"/>
              <a:ext cx="29567" cy="56608"/>
            </a:xfrm>
            <a:custGeom>
              <a:avLst/>
              <a:gdLst>
                <a:gd name="connsiteX0" fmla="*/ 21177 w 29567"/>
                <a:gd name="connsiteY0" fmla="*/ 56608 h 56608"/>
                <a:gd name="connsiteX1" fmla="*/ 12676 w 29567"/>
                <a:gd name="connsiteY1" fmla="*/ 48107 h 56608"/>
                <a:gd name="connsiteX2" fmla="*/ 12676 w 29567"/>
                <a:gd name="connsiteY2" fmla="*/ 26910 h 56608"/>
                <a:gd name="connsiteX3" fmla="*/ 2077 w 29567"/>
                <a:gd name="connsiteY3" fmla="*/ 25144 h 56608"/>
                <a:gd name="connsiteX4" fmla="*/ 2850 w 29567"/>
                <a:gd name="connsiteY4" fmla="*/ 13221 h 56608"/>
                <a:gd name="connsiteX5" fmla="*/ 15546 w 29567"/>
                <a:gd name="connsiteY5" fmla="*/ 2070 h 56608"/>
                <a:gd name="connsiteX6" fmla="*/ 24599 w 29567"/>
                <a:gd name="connsiteY6" fmla="*/ 745 h 56608"/>
                <a:gd name="connsiteX7" fmla="*/ 29567 w 29567"/>
                <a:gd name="connsiteY7" fmla="*/ 8473 h 56608"/>
                <a:gd name="connsiteX8" fmla="*/ 29567 w 29567"/>
                <a:gd name="connsiteY8" fmla="*/ 48107 h 56608"/>
                <a:gd name="connsiteX9" fmla="*/ 21177 w 29567"/>
                <a:gd name="connsiteY9" fmla="*/ 56608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67" h="56608">
                  <a:moveTo>
                    <a:pt x="21177" y="56608"/>
                  </a:moveTo>
                  <a:cubicBezTo>
                    <a:pt x="16540" y="56608"/>
                    <a:pt x="12676" y="52855"/>
                    <a:pt x="12676" y="48107"/>
                  </a:cubicBezTo>
                  <a:lnTo>
                    <a:pt x="12676" y="26910"/>
                  </a:lnTo>
                  <a:cubicBezTo>
                    <a:pt x="9254" y="28898"/>
                    <a:pt x="4727" y="28235"/>
                    <a:pt x="2077" y="25144"/>
                  </a:cubicBezTo>
                  <a:cubicBezTo>
                    <a:pt x="-1014" y="21611"/>
                    <a:pt x="-572" y="16312"/>
                    <a:pt x="2850" y="13221"/>
                  </a:cubicBezTo>
                  <a:lnTo>
                    <a:pt x="15546" y="2070"/>
                  </a:lnTo>
                  <a:cubicBezTo>
                    <a:pt x="18086" y="-138"/>
                    <a:pt x="21619" y="-580"/>
                    <a:pt x="24599" y="745"/>
                  </a:cubicBezTo>
                  <a:cubicBezTo>
                    <a:pt x="27580" y="2070"/>
                    <a:pt x="29567" y="5161"/>
                    <a:pt x="29567" y="8473"/>
                  </a:cubicBezTo>
                  <a:lnTo>
                    <a:pt x="29567" y="48107"/>
                  </a:lnTo>
                  <a:cubicBezTo>
                    <a:pt x="29567" y="52855"/>
                    <a:pt x="25814" y="56608"/>
                    <a:pt x="21177" y="56608"/>
                  </a:cubicBezTo>
                  <a:close/>
                </a:path>
              </a:pathLst>
            </a:custGeom>
            <a:grpFill/>
            <a:ln w="11035" cap="flat">
              <a:noFill/>
              <a:prstDash val="solid"/>
              <a:miter/>
            </a:ln>
          </p:spPr>
          <p:txBody>
            <a:bodyPr rtlCol="0" anchor="ctr"/>
            <a:lstStyle/>
            <a:p>
              <a:endParaRPr lang="en-US"/>
            </a:p>
          </p:txBody>
        </p:sp>
        <p:sp>
          <p:nvSpPr>
            <p:cNvPr id="42" name="Forma libre: forma 41">
              <a:extLst>
                <a:ext uri="{FF2B5EF4-FFF2-40B4-BE49-F238E27FC236}">
                  <a16:creationId xmlns:a16="http://schemas.microsoft.com/office/drawing/2014/main" id="{1F13FB87-663C-4D2C-8DA5-4043AA27E088}"/>
                </a:ext>
              </a:extLst>
            </p:cNvPr>
            <p:cNvSpPr/>
            <p:nvPr/>
          </p:nvSpPr>
          <p:spPr>
            <a:xfrm>
              <a:off x="5678693" y="2682711"/>
              <a:ext cx="29604" cy="56608"/>
            </a:xfrm>
            <a:custGeom>
              <a:avLst/>
              <a:gdLst>
                <a:gd name="connsiteX0" fmla="*/ 8501 w 29604"/>
                <a:gd name="connsiteY0" fmla="*/ 56608 h 56608"/>
                <a:gd name="connsiteX1" fmla="*/ 0 w 29604"/>
                <a:gd name="connsiteY1" fmla="*/ 48107 h 56608"/>
                <a:gd name="connsiteX2" fmla="*/ 0 w 29604"/>
                <a:gd name="connsiteY2" fmla="*/ 8473 h 56608"/>
                <a:gd name="connsiteX3" fmla="*/ 4968 w 29604"/>
                <a:gd name="connsiteY3" fmla="*/ 745 h 56608"/>
                <a:gd name="connsiteX4" fmla="*/ 14021 w 29604"/>
                <a:gd name="connsiteY4" fmla="*/ 2070 h 56608"/>
                <a:gd name="connsiteX5" fmla="*/ 26717 w 29604"/>
                <a:gd name="connsiteY5" fmla="*/ 13221 h 56608"/>
                <a:gd name="connsiteX6" fmla="*/ 27490 w 29604"/>
                <a:gd name="connsiteY6" fmla="*/ 25144 h 56608"/>
                <a:gd name="connsiteX7" fmla="*/ 16891 w 29604"/>
                <a:gd name="connsiteY7" fmla="*/ 26910 h 56608"/>
                <a:gd name="connsiteX8" fmla="*/ 16891 w 29604"/>
                <a:gd name="connsiteY8" fmla="*/ 48107 h 56608"/>
                <a:gd name="connsiteX9" fmla="*/ 8501 w 29604"/>
                <a:gd name="connsiteY9" fmla="*/ 56608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08">
                  <a:moveTo>
                    <a:pt x="8501" y="56608"/>
                  </a:moveTo>
                  <a:cubicBezTo>
                    <a:pt x="3864" y="56608"/>
                    <a:pt x="0" y="52855"/>
                    <a:pt x="0" y="48107"/>
                  </a:cubicBezTo>
                  <a:lnTo>
                    <a:pt x="0" y="8473"/>
                  </a:lnTo>
                  <a:cubicBezTo>
                    <a:pt x="0" y="5161"/>
                    <a:pt x="1987" y="2180"/>
                    <a:pt x="4968" y="745"/>
                  </a:cubicBezTo>
                  <a:cubicBezTo>
                    <a:pt x="7949" y="-580"/>
                    <a:pt x="11482" y="-138"/>
                    <a:pt x="14021" y="2070"/>
                  </a:cubicBezTo>
                  <a:lnTo>
                    <a:pt x="26717" y="13221"/>
                  </a:lnTo>
                  <a:cubicBezTo>
                    <a:pt x="30250" y="16312"/>
                    <a:pt x="30581" y="21611"/>
                    <a:pt x="27490" y="25144"/>
                  </a:cubicBezTo>
                  <a:cubicBezTo>
                    <a:pt x="24730" y="28235"/>
                    <a:pt x="20314" y="28898"/>
                    <a:pt x="16891" y="26910"/>
                  </a:cubicBezTo>
                  <a:lnTo>
                    <a:pt x="16891" y="48107"/>
                  </a:lnTo>
                  <a:cubicBezTo>
                    <a:pt x="16891" y="52855"/>
                    <a:pt x="13138" y="56608"/>
                    <a:pt x="8501" y="56608"/>
                  </a:cubicBezTo>
                  <a:close/>
                </a:path>
              </a:pathLst>
            </a:custGeom>
            <a:grpFill/>
            <a:ln w="11035" cap="flat">
              <a:noFill/>
              <a:prstDash val="solid"/>
              <a:miter/>
            </a:ln>
          </p:spPr>
          <p:txBody>
            <a:bodyPr rtlCol="0" anchor="ctr"/>
            <a:lstStyle/>
            <a:p>
              <a:endParaRPr lang="en-US"/>
            </a:p>
          </p:txBody>
        </p:sp>
        <p:sp>
          <p:nvSpPr>
            <p:cNvPr id="43" name="Forma libre: forma 42">
              <a:extLst>
                <a:ext uri="{FF2B5EF4-FFF2-40B4-BE49-F238E27FC236}">
                  <a16:creationId xmlns:a16="http://schemas.microsoft.com/office/drawing/2014/main" id="{C0FB5CDD-ADB9-49B7-B726-FE2C6BE96C47}"/>
                </a:ext>
              </a:extLst>
            </p:cNvPr>
            <p:cNvSpPr/>
            <p:nvPr/>
          </p:nvSpPr>
          <p:spPr>
            <a:xfrm>
              <a:off x="5744365" y="2561490"/>
              <a:ext cx="29607" cy="56608"/>
            </a:xfrm>
            <a:custGeom>
              <a:avLst/>
              <a:gdLst>
                <a:gd name="connsiteX0" fmla="*/ 21214 w 29607"/>
                <a:gd name="connsiteY0" fmla="*/ 56609 h 56608"/>
                <a:gd name="connsiteX1" fmla="*/ 12713 w 29607"/>
                <a:gd name="connsiteY1" fmla="*/ 48108 h 56608"/>
                <a:gd name="connsiteX2" fmla="*/ 12713 w 29607"/>
                <a:gd name="connsiteY2" fmla="*/ 26910 h 56608"/>
                <a:gd name="connsiteX3" fmla="*/ 2115 w 29607"/>
                <a:gd name="connsiteY3" fmla="*/ 25144 h 56608"/>
                <a:gd name="connsiteX4" fmla="*/ 2888 w 29607"/>
                <a:gd name="connsiteY4" fmla="*/ 13221 h 56608"/>
                <a:gd name="connsiteX5" fmla="*/ 15584 w 29607"/>
                <a:gd name="connsiteY5" fmla="*/ 2070 h 56608"/>
                <a:gd name="connsiteX6" fmla="*/ 24637 w 29607"/>
                <a:gd name="connsiteY6" fmla="*/ 745 h 56608"/>
                <a:gd name="connsiteX7" fmla="*/ 29605 w 29607"/>
                <a:gd name="connsiteY7" fmla="*/ 8473 h 56608"/>
                <a:gd name="connsiteX8" fmla="*/ 29605 w 29607"/>
                <a:gd name="connsiteY8" fmla="*/ 48108 h 56608"/>
                <a:gd name="connsiteX9" fmla="*/ 21214 w 29607"/>
                <a:gd name="connsiteY9" fmla="*/ 56609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7" h="56608">
                  <a:moveTo>
                    <a:pt x="21214" y="56609"/>
                  </a:moveTo>
                  <a:cubicBezTo>
                    <a:pt x="16577" y="56609"/>
                    <a:pt x="12713" y="52855"/>
                    <a:pt x="12713" y="48108"/>
                  </a:cubicBezTo>
                  <a:lnTo>
                    <a:pt x="12713" y="26910"/>
                  </a:lnTo>
                  <a:cubicBezTo>
                    <a:pt x="9291" y="28898"/>
                    <a:pt x="4764" y="28235"/>
                    <a:pt x="2115" y="25144"/>
                  </a:cubicBezTo>
                  <a:cubicBezTo>
                    <a:pt x="-976" y="21611"/>
                    <a:pt x="-645" y="16312"/>
                    <a:pt x="2888" y="13221"/>
                  </a:cubicBezTo>
                  <a:lnTo>
                    <a:pt x="15584" y="2070"/>
                  </a:lnTo>
                  <a:cubicBezTo>
                    <a:pt x="18123" y="-138"/>
                    <a:pt x="21656" y="-580"/>
                    <a:pt x="24637" y="745"/>
                  </a:cubicBezTo>
                  <a:cubicBezTo>
                    <a:pt x="27618" y="2070"/>
                    <a:pt x="29605" y="5161"/>
                    <a:pt x="29605" y="8473"/>
                  </a:cubicBezTo>
                  <a:lnTo>
                    <a:pt x="29605" y="48108"/>
                  </a:lnTo>
                  <a:cubicBezTo>
                    <a:pt x="29715" y="52855"/>
                    <a:pt x="25851" y="56609"/>
                    <a:pt x="21214" y="56609"/>
                  </a:cubicBezTo>
                  <a:close/>
                </a:path>
              </a:pathLst>
            </a:custGeom>
            <a:grpFill/>
            <a:ln w="11035" cap="flat">
              <a:noFill/>
              <a:prstDash val="solid"/>
              <a:miter/>
            </a:ln>
          </p:spPr>
          <p:txBody>
            <a:bodyPr rtlCol="0" anchor="ctr"/>
            <a:lstStyle/>
            <a:p>
              <a:endParaRPr lang="en-US"/>
            </a:p>
          </p:txBody>
        </p:sp>
        <p:sp>
          <p:nvSpPr>
            <p:cNvPr id="44" name="Forma libre: forma 43">
              <a:extLst>
                <a:ext uri="{FF2B5EF4-FFF2-40B4-BE49-F238E27FC236}">
                  <a16:creationId xmlns:a16="http://schemas.microsoft.com/office/drawing/2014/main" id="{15C61AE6-D20C-4247-BE28-7D5F98EF6D5F}"/>
                </a:ext>
              </a:extLst>
            </p:cNvPr>
            <p:cNvSpPr/>
            <p:nvPr/>
          </p:nvSpPr>
          <p:spPr>
            <a:xfrm>
              <a:off x="5757078" y="2561490"/>
              <a:ext cx="29604" cy="56608"/>
            </a:xfrm>
            <a:custGeom>
              <a:avLst/>
              <a:gdLst>
                <a:gd name="connsiteX0" fmla="*/ 8501 w 29604"/>
                <a:gd name="connsiteY0" fmla="*/ 56609 h 56608"/>
                <a:gd name="connsiteX1" fmla="*/ 0 w 29604"/>
                <a:gd name="connsiteY1" fmla="*/ 48108 h 56608"/>
                <a:gd name="connsiteX2" fmla="*/ 0 w 29604"/>
                <a:gd name="connsiteY2" fmla="*/ 8473 h 56608"/>
                <a:gd name="connsiteX3" fmla="*/ 4968 w 29604"/>
                <a:gd name="connsiteY3" fmla="*/ 745 h 56608"/>
                <a:gd name="connsiteX4" fmla="*/ 14021 w 29604"/>
                <a:gd name="connsiteY4" fmla="*/ 2070 h 56608"/>
                <a:gd name="connsiteX5" fmla="*/ 26717 w 29604"/>
                <a:gd name="connsiteY5" fmla="*/ 13221 h 56608"/>
                <a:gd name="connsiteX6" fmla="*/ 27490 w 29604"/>
                <a:gd name="connsiteY6" fmla="*/ 25144 h 56608"/>
                <a:gd name="connsiteX7" fmla="*/ 16891 w 29604"/>
                <a:gd name="connsiteY7" fmla="*/ 26910 h 56608"/>
                <a:gd name="connsiteX8" fmla="*/ 16891 w 29604"/>
                <a:gd name="connsiteY8" fmla="*/ 48108 h 56608"/>
                <a:gd name="connsiteX9" fmla="*/ 8501 w 29604"/>
                <a:gd name="connsiteY9" fmla="*/ 56609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08">
                  <a:moveTo>
                    <a:pt x="8501" y="56609"/>
                  </a:moveTo>
                  <a:cubicBezTo>
                    <a:pt x="3864" y="56609"/>
                    <a:pt x="0" y="52855"/>
                    <a:pt x="0" y="48108"/>
                  </a:cubicBezTo>
                  <a:lnTo>
                    <a:pt x="0" y="8473"/>
                  </a:lnTo>
                  <a:cubicBezTo>
                    <a:pt x="0" y="5161"/>
                    <a:pt x="1987" y="2180"/>
                    <a:pt x="4968" y="745"/>
                  </a:cubicBezTo>
                  <a:cubicBezTo>
                    <a:pt x="7949" y="-580"/>
                    <a:pt x="11482" y="-138"/>
                    <a:pt x="14021" y="2070"/>
                  </a:cubicBezTo>
                  <a:lnTo>
                    <a:pt x="26717" y="13221"/>
                  </a:lnTo>
                  <a:cubicBezTo>
                    <a:pt x="30250" y="16312"/>
                    <a:pt x="30581" y="21611"/>
                    <a:pt x="27490" y="25144"/>
                  </a:cubicBezTo>
                  <a:cubicBezTo>
                    <a:pt x="24730" y="28235"/>
                    <a:pt x="20314" y="28898"/>
                    <a:pt x="16891" y="26910"/>
                  </a:cubicBezTo>
                  <a:lnTo>
                    <a:pt x="16891" y="48108"/>
                  </a:lnTo>
                  <a:cubicBezTo>
                    <a:pt x="17002" y="52855"/>
                    <a:pt x="13138" y="56609"/>
                    <a:pt x="8501" y="56609"/>
                  </a:cubicBezTo>
                  <a:close/>
                </a:path>
              </a:pathLst>
            </a:custGeom>
            <a:grpFill/>
            <a:ln w="11035" cap="flat">
              <a:noFill/>
              <a:prstDash val="solid"/>
              <a:miter/>
            </a:ln>
          </p:spPr>
          <p:txBody>
            <a:bodyPr rtlCol="0" anchor="ctr"/>
            <a:lstStyle/>
            <a:p>
              <a:endParaRPr lang="en-US"/>
            </a:p>
          </p:txBody>
        </p:sp>
      </p:grpSp>
      <p:grpSp>
        <p:nvGrpSpPr>
          <p:cNvPr id="45" name="Gráfico 3">
            <a:extLst>
              <a:ext uri="{FF2B5EF4-FFF2-40B4-BE49-F238E27FC236}">
                <a16:creationId xmlns:a16="http://schemas.microsoft.com/office/drawing/2014/main" id="{DDC97F2B-D47C-4681-AB26-ED1CAE1B6A70}"/>
              </a:ext>
            </a:extLst>
          </p:cNvPr>
          <p:cNvGrpSpPr/>
          <p:nvPr/>
        </p:nvGrpSpPr>
        <p:grpSpPr>
          <a:xfrm>
            <a:off x="6446096" y="3181258"/>
            <a:ext cx="421955" cy="520544"/>
            <a:chOff x="6446096" y="3181258"/>
            <a:chExt cx="421955" cy="520544"/>
          </a:xfrm>
          <a:solidFill>
            <a:srgbClr val="000000"/>
          </a:solidFill>
        </p:grpSpPr>
        <p:sp>
          <p:nvSpPr>
            <p:cNvPr id="46" name="Forma libre: forma 45">
              <a:extLst>
                <a:ext uri="{FF2B5EF4-FFF2-40B4-BE49-F238E27FC236}">
                  <a16:creationId xmlns:a16="http://schemas.microsoft.com/office/drawing/2014/main" id="{B7C0E35C-F2A1-481D-8AF4-5EE0FD8015FD}"/>
                </a:ext>
              </a:extLst>
            </p:cNvPr>
            <p:cNvSpPr/>
            <p:nvPr/>
          </p:nvSpPr>
          <p:spPr>
            <a:xfrm>
              <a:off x="6761403" y="3578704"/>
              <a:ext cx="17001" cy="123097"/>
            </a:xfrm>
            <a:custGeom>
              <a:avLst/>
              <a:gdLst>
                <a:gd name="connsiteX0" fmla="*/ 8501 w 17001"/>
                <a:gd name="connsiteY0" fmla="*/ 123098 h 123097"/>
                <a:gd name="connsiteX1" fmla="*/ 0 w 17001"/>
                <a:gd name="connsiteY1" fmla="*/ 114597 h 123097"/>
                <a:gd name="connsiteX2" fmla="*/ 0 w 17001"/>
                <a:gd name="connsiteY2" fmla="*/ 8501 h 123097"/>
                <a:gd name="connsiteX3" fmla="*/ 8501 w 17001"/>
                <a:gd name="connsiteY3" fmla="*/ 0 h 123097"/>
                <a:gd name="connsiteX4" fmla="*/ 17002 w 17001"/>
                <a:gd name="connsiteY4" fmla="*/ 8501 h 123097"/>
                <a:gd name="connsiteX5" fmla="*/ 17002 w 17001"/>
                <a:gd name="connsiteY5" fmla="*/ 114597 h 123097"/>
                <a:gd name="connsiteX6" fmla="*/ 8501 w 17001"/>
                <a:gd name="connsiteY6" fmla="*/ 123098 h 12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23097">
                  <a:moveTo>
                    <a:pt x="8501" y="123098"/>
                  </a:moveTo>
                  <a:cubicBezTo>
                    <a:pt x="3864" y="123098"/>
                    <a:pt x="0" y="119344"/>
                    <a:pt x="0" y="114597"/>
                  </a:cubicBezTo>
                  <a:lnTo>
                    <a:pt x="0" y="8501"/>
                  </a:lnTo>
                  <a:cubicBezTo>
                    <a:pt x="0" y="3864"/>
                    <a:pt x="3754" y="0"/>
                    <a:pt x="8501" y="0"/>
                  </a:cubicBezTo>
                  <a:cubicBezTo>
                    <a:pt x="13138" y="0"/>
                    <a:pt x="17002" y="3754"/>
                    <a:pt x="17002" y="8501"/>
                  </a:cubicBezTo>
                  <a:lnTo>
                    <a:pt x="17002" y="114597"/>
                  </a:lnTo>
                  <a:cubicBezTo>
                    <a:pt x="17002" y="119344"/>
                    <a:pt x="13248" y="123098"/>
                    <a:pt x="8501" y="123098"/>
                  </a:cubicBezTo>
                  <a:close/>
                </a:path>
              </a:pathLst>
            </a:custGeom>
            <a:grpFill/>
            <a:ln w="11035" cap="flat">
              <a:noFill/>
              <a:prstDash val="solid"/>
              <a:miter/>
            </a:ln>
          </p:spPr>
          <p:txBody>
            <a:bodyPr rtlCol="0" anchor="ctr"/>
            <a:lstStyle/>
            <a:p>
              <a:endParaRPr lang="en-US"/>
            </a:p>
          </p:txBody>
        </p:sp>
        <p:sp>
          <p:nvSpPr>
            <p:cNvPr id="47" name="Forma libre: forma 46">
              <a:extLst>
                <a:ext uri="{FF2B5EF4-FFF2-40B4-BE49-F238E27FC236}">
                  <a16:creationId xmlns:a16="http://schemas.microsoft.com/office/drawing/2014/main" id="{2392716E-E869-49E4-944A-A51783A7148C}"/>
                </a:ext>
              </a:extLst>
            </p:cNvPr>
            <p:cNvSpPr/>
            <p:nvPr/>
          </p:nvSpPr>
          <p:spPr>
            <a:xfrm>
              <a:off x="6720444" y="3285698"/>
              <a:ext cx="98920" cy="98919"/>
            </a:xfrm>
            <a:custGeom>
              <a:avLst/>
              <a:gdLst>
                <a:gd name="connsiteX0" fmla="*/ 49460 w 98920"/>
                <a:gd name="connsiteY0" fmla="*/ 98920 h 98919"/>
                <a:gd name="connsiteX1" fmla="*/ 0 w 98920"/>
                <a:gd name="connsiteY1" fmla="*/ 49460 h 98919"/>
                <a:gd name="connsiteX2" fmla="*/ 49460 w 98920"/>
                <a:gd name="connsiteY2" fmla="*/ 0 h 98919"/>
                <a:gd name="connsiteX3" fmla="*/ 98920 w 98920"/>
                <a:gd name="connsiteY3" fmla="*/ 49460 h 98919"/>
                <a:gd name="connsiteX4" fmla="*/ 49460 w 98920"/>
                <a:gd name="connsiteY4" fmla="*/ 98920 h 98919"/>
                <a:gd name="connsiteX5" fmla="*/ 49460 w 98920"/>
                <a:gd name="connsiteY5" fmla="*/ 16891 h 98919"/>
                <a:gd name="connsiteX6" fmla="*/ 16891 w 98920"/>
                <a:gd name="connsiteY6" fmla="*/ 49460 h 98919"/>
                <a:gd name="connsiteX7" fmla="*/ 49460 w 98920"/>
                <a:gd name="connsiteY7" fmla="*/ 82028 h 98919"/>
                <a:gd name="connsiteX8" fmla="*/ 82028 w 98920"/>
                <a:gd name="connsiteY8" fmla="*/ 49460 h 98919"/>
                <a:gd name="connsiteX9" fmla="*/ 49460 w 98920"/>
                <a:gd name="connsiteY9" fmla="*/ 16891 h 9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920" h="98919">
                  <a:moveTo>
                    <a:pt x="49460" y="98920"/>
                  </a:moveTo>
                  <a:cubicBezTo>
                    <a:pt x="22191" y="98920"/>
                    <a:pt x="0" y="76729"/>
                    <a:pt x="0" y="49460"/>
                  </a:cubicBezTo>
                  <a:cubicBezTo>
                    <a:pt x="0" y="22191"/>
                    <a:pt x="22191" y="0"/>
                    <a:pt x="49460" y="0"/>
                  </a:cubicBezTo>
                  <a:cubicBezTo>
                    <a:pt x="76729" y="0"/>
                    <a:pt x="98920" y="22191"/>
                    <a:pt x="98920" y="49460"/>
                  </a:cubicBezTo>
                  <a:cubicBezTo>
                    <a:pt x="99030" y="76729"/>
                    <a:pt x="76840" y="98920"/>
                    <a:pt x="49460" y="98920"/>
                  </a:cubicBezTo>
                  <a:close/>
                  <a:moveTo>
                    <a:pt x="49460" y="16891"/>
                  </a:moveTo>
                  <a:cubicBezTo>
                    <a:pt x="31465" y="16891"/>
                    <a:pt x="16891" y="31464"/>
                    <a:pt x="16891" y="49460"/>
                  </a:cubicBezTo>
                  <a:cubicBezTo>
                    <a:pt x="16891" y="67456"/>
                    <a:pt x="31465" y="82028"/>
                    <a:pt x="49460" y="82028"/>
                  </a:cubicBezTo>
                  <a:cubicBezTo>
                    <a:pt x="67455" y="82028"/>
                    <a:pt x="82028" y="67456"/>
                    <a:pt x="82028" y="49460"/>
                  </a:cubicBezTo>
                  <a:cubicBezTo>
                    <a:pt x="82028" y="31464"/>
                    <a:pt x="67455" y="16891"/>
                    <a:pt x="49460" y="16891"/>
                  </a:cubicBezTo>
                  <a:close/>
                </a:path>
              </a:pathLst>
            </a:custGeom>
            <a:grpFill/>
            <a:ln w="11035" cap="flat">
              <a:noFill/>
              <a:prstDash val="solid"/>
              <a:miter/>
            </a:ln>
          </p:spPr>
          <p:txBody>
            <a:bodyPr rtlCol="0" anchor="ctr"/>
            <a:lstStyle/>
            <a:p>
              <a:endParaRPr lang="en-US"/>
            </a:p>
          </p:txBody>
        </p:sp>
        <p:sp>
          <p:nvSpPr>
            <p:cNvPr id="48" name="Forma libre: forma 47">
              <a:extLst>
                <a:ext uri="{FF2B5EF4-FFF2-40B4-BE49-F238E27FC236}">
                  <a16:creationId xmlns:a16="http://schemas.microsoft.com/office/drawing/2014/main" id="{8871E0C9-D888-41F0-90A3-1DB5498F1A28}"/>
                </a:ext>
              </a:extLst>
            </p:cNvPr>
            <p:cNvSpPr/>
            <p:nvPr/>
          </p:nvSpPr>
          <p:spPr>
            <a:xfrm>
              <a:off x="6709625" y="3499105"/>
              <a:ext cx="68890" cy="202697"/>
            </a:xfrm>
            <a:custGeom>
              <a:avLst/>
              <a:gdLst>
                <a:gd name="connsiteX0" fmla="*/ 60280 w 68890"/>
                <a:gd name="connsiteY0" fmla="*/ 202698 h 202697"/>
                <a:gd name="connsiteX1" fmla="*/ 8501 w 68890"/>
                <a:gd name="connsiteY1" fmla="*/ 202698 h 202697"/>
                <a:gd name="connsiteX2" fmla="*/ 0 w 68890"/>
                <a:gd name="connsiteY2" fmla="*/ 194197 h 202697"/>
                <a:gd name="connsiteX3" fmla="*/ 0 w 68890"/>
                <a:gd name="connsiteY3" fmla="*/ 8501 h 202697"/>
                <a:gd name="connsiteX4" fmla="*/ 8501 w 68890"/>
                <a:gd name="connsiteY4" fmla="*/ 0 h 202697"/>
                <a:gd name="connsiteX5" fmla="*/ 17002 w 68890"/>
                <a:gd name="connsiteY5" fmla="*/ 8501 h 202697"/>
                <a:gd name="connsiteX6" fmla="*/ 17002 w 68890"/>
                <a:gd name="connsiteY6" fmla="*/ 185696 h 202697"/>
                <a:gd name="connsiteX7" fmla="*/ 51889 w 68890"/>
                <a:gd name="connsiteY7" fmla="*/ 185696 h 202697"/>
                <a:gd name="connsiteX8" fmla="*/ 51889 w 68890"/>
                <a:gd name="connsiteY8" fmla="*/ 57298 h 202697"/>
                <a:gd name="connsiteX9" fmla="*/ 60390 w 68890"/>
                <a:gd name="connsiteY9" fmla="*/ 48798 h 202697"/>
                <a:gd name="connsiteX10" fmla="*/ 68891 w 68890"/>
                <a:gd name="connsiteY10" fmla="*/ 57298 h 202697"/>
                <a:gd name="connsiteX11" fmla="*/ 68891 w 68890"/>
                <a:gd name="connsiteY11" fmla="*/ 194197 h 202697"/>
                <a:gd name="connsiteX12" fmla="*/ 60280 w 68890"/>
                <a:gd name="connsiteY12" fmla="*/ 202698 h 20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890" h="202697">
                  <a:moveTo>
                    <a:pt x="60280" y="202698"/>
                  </a:moveTo>
                  <a:lnTo>
                    <a:pt x="8501" y="202698"/>
                  </a:lnTo>
                  <a:cubicBezTo>
                    <a:pt x="3864" y="202698"/>
                    <a:pt x="0" y="198944"/>
                    <a:pt x="0" y="194197"/>
                  </a:cubicBezTo>
                  <a:lnTo>
                    <a:pt x="0" y="8501"/>
                  </a:lnTo>
                  <a:cubicBezTo>
                    <a:pt x="0" y="3864"/>
                    <a:pt x="3754" y="0"/>
                    <a:pt x="8501" y="0"/>
                  </a:cubicBezTo>
                  <a:cubicBezTo>
                    <a:pt x="13248" y="0"/>
                    <a:pt x="17002" y="3754"/>
                    <a:pt x="17002" y="8501"/>
                  </a:cubicBezTo>
                  <a:lnTo>
                    <a:pt x="17002" y="185696"/>
                  </a:lnTo>
                  <a:lnTo>
                    <a:pt x="51889" y="185696"/>
                  </a:lnTo>
                  <a:lnTo>
                    <a:pt x="51889" y="57298"/>
                  </a:lnTo>
                  <a:cubicBezTo>
                    <a:pt x="51889" y="52662"/>
                    <a:pt x="55643" y="48798"/>
                    <a:pt x="60390" y="48798"/>
                  </a:cubicBezTo>
                  <a:cubicBezTo>
                    <a:pt x="65027" y="48798"/>
                    <a:pt x="68891" y="52551"/>
                    <a:pt x="68891" y="57298"/>
                  </a:cubicBezTo>
                  <a:lnTo>
                    <a:pt x="68891" y="194197"/>
                  </a:lnTo>
                  <a:cubicBezTo>
                    <a:pt x="68780" y="198944"/>
                    <a:pt x="65027" y="202698"/>
                    <a:pt x="60280" y="202698"/>
                  </a:cubicBezTo>
                  <a:close/>
                </a:path>
              </a:pathLst>
            </a:custGeom>
            <a:grpFill/>
            <a:ln w="11035" cap="flat">
              <a:noFill/>
              <a:prstDash val="solid"/>
              <a:miter/>
            </a:ln>
          </p:spPr>
          <p:txBody>
            <a:bodyPr rtlCol="0" anchor="ctr"/>
            <a:lstStyle/>
            <a:p>
              <a:endParaRPr lang="en-US"/>
            </a:p>
          </p:txBody>
        </p:sp>
        <p:sp>
          <p:nvSpPr>
            <p:cNvPr id="49" name="Forma libre: forma 48">
              <a:extLst>
                <a:ext uri="{FF2B5EF4-FFF2-40B4-BE49-F238E27FC236}">
                  <a16:creationId xmlns:a16="http://schemas.microsoft.com/office/drawing/2014/main" id="{4EC6016C-C933-4622-B48E-77994C2610FA}"/>
                </a:ext>
              </a:extLst>
            </p:cNvPr>
            <p:cNvSpPr/>
            <p:nvPr/>
          </p:nvSpPr>
          <p:spPr>
            <a:xfrm>
              <a:off x="6672088" y="3391352"/>
              <a:ext cx="195963" cy="129832"/>
            </a:xfrm>
            <a:custGeom>
              <a:avLst/>
              <a:gdLst>
                <a:gd name="connsiteX0" fmla="*/ 98810 w 195963"/>
                <a:gd name="connsiteY0" fmla="*/ 129833 h 129832"/>
                <a:gd name="connsiteX1" fmla="*/ 96381 w 195963"/>
                <a:gd name="connsiteY1" fmla="*/ 129722 h 129832"/>
                <a:gd name="connsiteX2" fmla="*/ 37647 w 195963"/>
                <a:gd name="connsiteY2" fmla="*/ 124092 h 129832"/>
                <a:gd name="connsiteX3" fmla="*/ 0 w 195963"/>
                <a:gd name="connsiteY3" fmla="*/ 82581 h 129832"/>
                <a:gd name="connsiteX4" fmla="*/ 0 w 195963"/>
                <a:gd name="connsiteY4" fmla="*/ 56967 h 129832"/>
                <a:gd name="connsiteX5" fmla="*/ 56967 w 195963"/>
                <a:gd name="connsiteY5" fmla="*/ 0 h 129832"/>
                <a:gd name="connsiteX6" fmla="*/ 138996 w 195963"/>
                <a:gd name="connsiteY6" fmla="*/ 0 h 129832"/>
                <a:gd name="connsiteX7" fmla="*/ 195963 w 195963"/>
                <a:gd name="connsiteY7" fmla="*/ 56967 h 129832"/>
                <a:gd name="connsiteX8" fmla="*/ 195963 w 195963"/>
                <a:gd name="connsiteY8" fmla="*/ 82581 h 129832"/>
                <a:gd name="connsiteX9" fmla="*/ 158316 w 195963"/>
                <a:gd name="connsiteY9" fmla="*/ 124092 h 129832"/>
                <a:gd name="connsiteX10" fmla="*/ 106979 w 195963"/>
                <a:gd name="connsiteY10" fmla="*/ 129060 h 129832"/>
                <a:gd name="connsiteX11" fmla="*/ 105323 w 195963"/>
                <a:gd name="connsiteY11" fmla="*/ 129060 h 129832"/>
                <a:gd name="connsiteX12" fmla="*/ 98810 w 195963"/>
                <a:gd name="connsiteY12" fmla="*/ 129833 h 129832"/>
                <a:gd name="connsiteX13" fmla="*/ 56857 w 195963"/>
                <a:gd name="connsiteY13" fmla="*/ 16891 h 129832"/>
                <a:gd name="connsiteX14" fmla="*/ 16781 w 195963"/>
                <a:gd name="connsiteY14" fmla="*/ 56967 h 129832"/>
                <a:gd name="connsiteX15" fmla="*/ 16781 w 195963"/>
                <a:gd name="connsiteY15" fmla="*/ 82581 h 129832"/>
                <a:gd name="connsiteX16" fmla="*/ 39192 w 195963"/>
                <a:gd name="connsiteY16" fmla="*/ 107311 h 129832"/>
                <a:gd name="connsiteX17" fmla="*/ 97926 w 195963"/>
                <a:gd name="connsiteY17" fmla="*/ 112941 h 129832"/>
                <a:gd name="connsiteX18" fmla="*/ 106869 w 195963"/>
                <a:gd name="connsiteY18" fmla="*/ 105655 h 129832"/>
                <a:gd name="connsiteX19" fmla="*/ 99913 w 195963"/>
                <a:gd name="connsiteY19" fmla="*/ 96602 h 129832"/>
                <a:gd name="connsiteX20" fmla="*/ 44713 w 195963"/>
                <a:gd name="connsiteY20" fmla="*/ 88211 h 129832"/>
                <a:gd name="connsiteX21" fmla="*/ 37537 w 195963"/>
                <a:gd name="connsiteY21" fmla="*/ 78827 h 129832"/>
                <a:gd name="connsiteX22" fmla="*/ 41842 w 195963"/>
                <a:gd name="connsiteY22" fmla="*/ 44050 h 129832"/>
                <a:gd name="connsiteX23" fmla="*/ 51227 w 195963"/>
                <a:gd name="connsiteY23" fmla="*/ 36653 h 129832"/>
                <a:gd name="connsiteX24" fmla="*/ 58623 w 195963"/>
                <a:gd name="connsiteY24" fmla="*/ 46038 h 129832"/>
                <a:gd name="connsiteX25" fmla="*/ 55311 w 195963"/>
                <a:gd name="connsiteY25" fmla="*/ 72644 h 129832"/>
                <a:gd name="connsiteX26" fmla="*/ 102453 w 195963"/>
                <a:gd name="connsiteY26" fmla="*/ 79710 h 129832"/>
                <a:gd name="connsiteX27" fmla="*/ 123650 w 195963"/>
                <a:gd name="connsiteY27" fmla="*/ 107531 h 129832"/>
                <a:gd name="connsiteX28" fmla="*/ 123208 w 195963"/>
                <a:gd name="connsiteY28" fmla="*/ 110291 h 129832"/>
                <a:gd name="connsiteX29" fmla="*/ 156439 w 195963"/>
                <a:gd name="connsiteY29" fmla="*/ 107090 h 129832"/>
                <a:gd name="connsiteX30" fmla="*/ 178851 w 195963"/>
                <a:gd name="connsiteY30" fmla="*/ 82360 h 129832"/>
                <a:gd name="connsiteX31" fmla="*/ 178851 w 195963"/>
                <a:gd name="connsiteY31" fmla="*/ 56747 h 129832"/>
                <a:gd name="connsiteX32" fmla="*/ 138775 w 195963"/>
                <a:gd name="connsiteY32" fmla="*/ 16671 h 129832"/>
                <a:gd name="connsiteX33" fmla="*/ 56857 w 195963"/>
                <a:gd name="connsiteY33" fmla="*/ 16671 h 12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5963" h="129832">
                  <a:moveTo>
                    <a:pt x="98810" y="129833"/>
                  </a:moveTo>
                  <a:cubicBezTo>
                    <a:pt x="98037" y="129833"/>
                    <a:pt x="97264" y="129833"/>
                    <a:pt x="96381" y="129722"/>
                  </a:cubicBezTo>
                  <a:lnTo>
                    <a:pt x="37647" y="124092"/>
                  </a:lnTo>
                  <a:cubicBezTo>
                    <a:pt x="16119" y="121994"/>
                    <a:pt x="0" y="104219"/>
                    <a:pt x="0" y="82581"/>
                  </a:cubicBezTo>
                  <a:lnTo>
                    <a:pt x="0" y="56967"/>
                  </a:lnTo>
                  <a:cubicBezTo>
                    <a:pt x="0" y="25503"/>
                    <a:pt x="25503" y="0"/>
                    <a:pt x="56967" y="0"/>
                  </a:cubicBezTo>
                  <a:lnTo>
                    <a:pt x="138996" y="0"/>
                  </a:lnTo>
                  <a:cubicBezTo>
                    <a:pt x="170460" y="0"/>
                    <a:pt x="195963" y="25613"/>
                    <a:pt x="195963" y="56967"/>
                  </a:cubicBezTo>
                  <a:lnTo>
                    <a:pt x="195963" y="82581"/>
                  </a:lnTo>
                  <a:cubicBezTo>
                    <a:pt x="195963" y="104219"/>
                    <a:pt x="179734" y="121994"/>
                    <a:pt x="158316" y="124092"/>
                  </a:cubicBezTo>
                  <a:lnTo>
                    <a:pt x="106979" y="129060"/>
                  </a:lnTo>
                  <a:cubicBezTo>
                    <a:pt x="106427" y="129060"/>
                    <a:pt x="105875" y="129060"/>
                    <a:pt x="105323" y="129060"/>
                  </a:cubicBezTo>
                  <a:cubicBezTo>
                    <a:pt x="103115" y="129501"/>
                    <a:pt x="100907" y="129833"/>
                    <a:pt x="98810" y="129833"/>
                  </a:cubicBezTo>
                  <a:close/>
                  <a:moveTo>
                    <a:pt x="56857" y="16891"/>
                  </a:moveTo>
                  <a:cubicBezTo>
                    <a:pt x="34776" y="16891"/>
                    <a:pt x="16781" y="34887"/>
                    <a:pt x="16781" y="56967"/>
                  </a:cubicBezTo>
                  <a:lnTo>
                    <a:pt x="16781" y="82581"/>
                  </a:lnTo>
                  <a:cubicBezTo>
                    <a:pt x="16781" y="95387"/>
                    <a:pt x="26386" y="105986"/>
                    <a:pt x="39192" y="107311"/>
                  </a:cubicBezTo>
                  <a:lnTo>
                    <a:pt x="97926" y="112941"/>
                  </a:lnTo>
                  <a:cubicBezTo>
                    <a:pt x="102453" y="113383"/>
                    <a:pt x="106427" y="110071"/>
                    <a:pt x="106869" y="105655"/>
                  </a:cubicBezTo>
                  <a:cubicBezTo>
                    <a:pt x="107421" y="101238"/>
                    <a:pt x="104330" y="97264"/>
                    <a:pt x="99913" y="96602"/>
                  </a:cubicBezTo>
                  <a:lnTo>
                    <a:pt x="44713" y="88211"/>
                  </a:lnTo>
                  <a:cubicBezTo>
                    <a:pt x="40186" y="87549"/>
                    <a:pt x="36985" y="83353"/>
                    <a:pt x="37537" y="78827"/>
                  </a:cubicBezTo>
                  <a:lnTo>
                    <a:pt x="41842" y="44050"/>
                  </a:lnTo>
                  <a:cubicBezTo>
                    <a:pt x="42394" y="39414"/>
                    <a:pt x="46590" y="36101"/>
                    <a:pt x="51227" y="36653"/>
                  </a:cubicBezTo>
                  <a:cubicBezTo>
                    <a:pt x="55863" y="37206"/>
                    <a:pt x="59176" y="41401"/>
                    <a:pt x="58623" y="46038"/>
                  </a:cubicBezTo>
                  <a:lnTo>
                    <a:pt x="55311" y="72644"/>
                  </a:lnTo>
                  <a:lnTo>
                    <a:pt x="102453" y="79710"/>
                  </a:lnTo>
                  <a:cubicBezTo>
                    <a:pt x="115922" y="81808"/>
                    <a:pt x="125306" y="93952"/>
                    <a:pt x="123650" y="107531"/>
                  </a:cubicBezTo>
                  <a:cubicBezTo>
                    <a:pt x="123540" y="108525"/>
                    <a:pt x="123319" y="109408"/>
                    <a:pt x="123208" y="110291"/>
                  </a:cubicBezTo>
                  <a:lnTo>
                    <a:pt x="156439" y="107090"/>
                  </a:lnTo>
                  <a:cubicBezTo>
                    <a:pt x="169246" y="105875"/>
                    <a:pt x="178851" y="95277"/>
                    <a:pt x="178851" y="82360"/>
                  </a:cubicBezTo>
                  <a:lnTo>
                    <a:pt x="178851" y="56747"/>
                  </a:lnTo>
                  <a:cubicBezTo>
                    <a:pt x="178851" y="34666"/>
                    <a:pt x="160855" y="16671"/>
                    <a:pt x="138775" y="16671"/>
                  </a:cubicBezTo>
                  <a:lnTo>
                    <a:pt x="56857" y="16671"/>
                  </a:lnTo>
                  <a:close/>
                </a:path>
              </a:pathLst>
            </a:custGeom>
            <a:grpFill/>
            <a:ln w="11035" cap="flat">
              <a:noFill/>
              <a:prstDash val="solid"/>
              <a:miter/>
            </a:ln>
          </p:spPr>
          <p:txBody>
            <a:bodyPr rtlCol="0" anchor="ctr"/>
            <a:lstStyle/>
            <a:p>
              <a:endParaRPr lang="en-US"/>
            </a:p>
          </p:txBody>
        </p:sp>
        <p:sp>
          <p:nvSpPr>
            <p:cNvPr id="50" name="Forma libre: forma 49">
              <a:extLst>
                <a:ext uri="{FF2B5EF4-FFF2-40B4-BE49-F238E27FC236}">
                  <a16:creationId xmlns:a16="http://schemas.microsoft.com/office/drawing/2014/main" id="{71E9A973-4ACC-4E23-AB37-57065B2AB169}"/>
                </a:ext>
              </a:extLst>
            </p:cNvPr>
            <p:cNvSpPr/>
            <p:nvPr/>
          </p:nvSpPr>
          <p:spPr>
            <a:xfrm>
              <a:off x="6761427" y="3427946"/>
              <a:ext cx="68708" cy="59456"/>
            </a:xfrm>
            <a:custGeom>
              <a:avLst/>
              <a:gdLst>
                <a:gd name="connsiteX0" fmla="*/ 8477 w 68708"/>
                <a:gd name="connsiteY0" fmla="*/ 59456 h 59456"/>
                <a:gd name="connsiteX1" fmla="*/ 87 w 68708"/>
                <a:gd name="connsiteY1" fmla="*/ 52280 h 59456"/>
                <a:gd name="connsiteX2" fmla="*/ 7152 w 68708"/>
                <a:gd name="connsiteY2" fmla="*/ 42675 h 59456"/>
                <a:gd name="connsiteX3" fmla="*/ 50872 w 68708"/>
                <a:gd name="connsiteY3" fmla="*/ 36051 h 59456"/>
                <a:gd name="connsiteX4" fmla="*/ 47559 w 68708"/>
                <a:gd name="connsiteY4" fmla="*/ 9444 h 59456"/>
                <a:gd name="connsiteX5" fmla="*/ 54957 w 68708"/>
                <a:gd name="connsiteY5" fmla="*/ 60 h 59456"/>
                <a:gd name="connsiteX6" fmla="*/ 64341 w 68708"/>
                <a:gd name="connsiteY6" fmla="*/ 7457 h 59456"/>
                <a:gd name="connsiteX7" fmla="*/ 68646 w 68708"/>
                <a:gd name="connsiteY7" fmla="*/ 42234 h 59456"/>
                <a:gd name="connsiteX8" fmla="*/ 61470 w 68708"/>
                <a:gd name="connsiteY8" fmla="*/ 51618 h 59456"/>
                <a:gd name="connsiteX9" fmla="*/ 9692 w 68708"/>
                <a:gd name="connsiteY9" fmla="*/ 59456 h 59456"/>
                <a:gd name="connsiteX10" fmla="*/ 8477 w 68708"/>
                <a:gd name="connsiteY10" fmla="*/ 59456 h 5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708" h="59456">
                  <a:moveTo>
                    <a:pt x="8477" y="59456"/>
                  </a:moveTo>
                  <a:cubicBezTo>
                    <a:pt x="4392" y="59456"/>
                    <a:pt x="749" y="56475"/>
                    <a:pt x="87" y="52280"/>
                  </a:cubicBezTo>
                  <a:cubicBezTo>
                    <a:pt x="-576" y="47643"/>
                    <a:pt x="2626" y="43338"/>
                    <a:pt x="7152" y="42675"/>
                  </a:cubicBezTo>
                  <a:lnTo>
                    <a:pt x="50872" y="36051"/>
                  </a:lnTo>
                  <a:lnTo>
                    <a:pt x="47559" y="9444"/>
                  </a:lnTo>
                  <a:cubicBezTo>
                    <a:pt x="47008" y="4807"/>
                    <a:pt x="50320" y="612"/>
                    <a:pt x="54957" y="60"/>
                  </a:cubicBezTo>
                  <a:cubicBezTo>
                    <a:pt x="59593" y="-492"/>
                    <a:pt x="63789" y="2820"/>
                    <a:pt x="64341" y="7457"/>
                  </a:cubicBezTo>
                  <a:lnTo>
                    <a:pt x="68646" y="42234"/>
                  </a:lnTo>
                  <a:cubicBezTo>
                    <a:pt x="69198" y="46760"/>
                    <a:pt x="65997" y="50955"/>
                    <a:pt x="61470" y="51618"/>
                  </a:cubicBezTo>
                  <a:lnTo>
                    <a:pt x="9692" y="59456"/>
                  </a:lnTo>
                  <a:cubicBezTo>
                    <a:pt x="9361" y="59456"/>
                    <a:pt x="8919" y="59456"/>
                    <a:pt x="8477" y="59456"/>
                  </a:cubicBezTo>
                  <a:close/>
                </a:path>
              </a:pathLst>
            </a:custGeom>
            <a:grpFill/>
            <a:ln w="11035" cap="flat">
              <a:noFill/>
              <a:prstDash val="solid"/>
              <a:miter/>
            </a:ln>
          </p:spPr>
          <p:txBody>
            <a:bodyPr rtlCol="0" anchor="ctr"/>
            <a:lstStyle/>
            <a:p>
              <a:endParaRPr lang="en-US"/>
            </a:p>
          </p:txBody>
        </p:sp>
        <p:sp>
          <p:nvSpPr>
            <p:cNvPr id="51" name="Forma libre: forma 50">
              <a:extLst>
                <a:ext uri="{FF2B5EF4-FFF2-40B4-BE49-F238E27FC236}">
                  <a16:creationId xmlns:a16="http://schemas.microsoft.com/office/drawing/2014/main" id="{781F468D-DA6C-4F2A-892A-E44C132FEBAE}"/>
                </a:ext>
              </a:extLst>
            </p:cNvPr>
            <p:cNvSpPr/>
            <p:nvPr/>
          </p:nvSpPr>
          <p:spPr>
            <a:xfrm>
              <a:off x="6761514" y="3499105"/>
              <a:ext cx="68890" cy="202697"/>
            </a:xfrm>
            <a:custGeom>
              <a:avLst/>
              <a:gdLst>
                <a:gd name="connsiteX0" fmla="*/ 60279 w 68890"/>
                <a:gd name="connsiteY0" fmla="*/ 202698 h 202697"/>
                <a:gd name="connsiteX1" fmla="*/ 8501 w 68890"/>
                <a:gd name="connsiteY1" fmla="*/ 202698 h 202697"/>
                <a:gd name="connsiteX2" fmla="*/ 0 w 68890"/>
                <a:gd name="connsiteY2" fmla="*/ 194197 h 202697"/>
                <a:gd name="connsiteX3" fmla="*/ 0 w 68890"/>
                <a:gd name="connsiteY3" fmla="*/ 57298 h 202697"/>
                <a:gd name="connsiteX4" fmla="*/ 8501 w 68890"/>
                <a:gd name="connsiteY4" fmla="*/ 48798 h 202697"/>
                <a:gd name="connsiteX5" fmla="*/ 17002 w 68890"/>
                <a:gd name="connsiteY5" fmla="*/ 57298 h 202697"/>
                <a:gd name="connsiteX6" fmla="*/ 17002 w 68890"/>
                <a:gd name="connsiteY6" fmla="*/ 185696 h 202697"/>
                <a:gd name="connsiteX7" fmla="*/ 51889 w 68890"/>
                <a:gd name="connsiteY7" fmla="*/ 185696 h 202697"/>
                <a:gd name="connsiteX8" fmla="*/ 51889 w 68890"/>
                <a:gd name="connsiteY8" fmla="*/ 8501 h 202697"/>
                <a:gd name="connsiteX9" fmla="*/ 60390 w 68890"/>
                <a:gd name="connsiteY9" fmla="*/ 0 h 202697"/>
                <a:gd name="connsiteX10" fmla="*/ 68891 w 68890"/>
                <a:gd name="connsiteY10" fmla="*/ 8501 h 202697"/>
                <a:gd name="connsiteX11" fmla="*/ 68891 w 68890"/>
                <a:gd name="connsiteY11" fmla="*/ 194197 h 202697"/>
                <a:gd name="connsiteX12" fmla="*/ 60279 w 68890"/>
                <a:gd name="connsiteY12" fmla="*/ 202698 h 20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890" h="202697">
                  <a:moveTo>
                    <a:pt x="60279" y="202698"/>
                  </a:moveTo>
                  <a:lnTo>
                    <a:pt x="8501" y="202698"/>
                  </a:lnTo>
                  <a:cubicBezTo>
                    <a:pt x="3864" y="202698"/>
                    <a:pt x="0" y="198944"/>
                    <a:pt x="0" y="194197"/>
                  </a:cubicBezTo>
                  <a:lnTo>
                    <a:pt x="0" y="57298"/>
                  </a:lnTo>
                  <a:cubicBezTo>
                    <a:pt x="0" y="52662"/>
                    <a:pt x="3754" y="48798"/>
                    <a:pt x="8501" y="48798"/>
                  </a:cubicBezTo>
                  <a:cubicBezTo>
                    <a:pt x="13248" y="48798"/>
                    <a:pt x="17002" y="52551"/>
                    <a:pt x="17002" y="57298"/>
                  </a:cubicBezTo>
                  <a:lnTo>
                    <a:pt x="17002" y="185696"/>
                  </a:lnTo>
                  <a:lnTo>
                    <a:pt x="51889" y="185696"/>
                  </a:lnTo>
                  <a:lnTo>
                    <a:pt x="51889" y="8501"/>
                  </a:lnTo>
                  <a:cubicBezTo>
                    <a:pt x="51889" y="3864"/>
                    <a:pt x="55643" y="0"/>
                    <a:pt x="60390" y="0"/>
                  </a:cubicBezTo>
                  <a:cubicBezTo>
                    <a:pt x="65026" y="0"/>
                    <a:pt x="68891" y="3754"/>
                    <a:pt x="68891" y="8501"/>
                  </a:cubicBezTo>
                  <a:lnTo>
                    <a:pt x="68891" y="194197"/>
                  </a:lnTo>
                  <a:cubicBezTo>
                    <a:pt x="68670" y="198944"/>
                    <a:pt x="64916" y="202698"/>
                    <a:pt x="60279" y="202698"/>
                  </a:cubicBezTo>
                  <a:close/>
                </a:path>
              </a:pathLst>
            </a:custGeom>
            <a:grpFill/>
            <a:ln w="11035" cap="flat">
              <a:noFill/>
              <a:prstDash val="solid"/>
              <a:miter/>
            </a:ln>
          </p:spPr>
          <p:txBody>
            <a:bodyPr rtlCol="0" anchor="ctr"/>
            <a:lstStyle/>
            <a:p>
              <a:endParaRPr lang="en-US"/>
            </a:p>
          </p:txBody>
        </p:sp>
        <p:sp>
          <p:nvSpPr>
            <p:cNvPr id="52" name="Forma libre: forma 51">
              <a:extLst>
                <a:ext uri="{FF2B5EF4-FFF2-40B4-BE49-F238E27FC236}">
                  <a16:creationId xmlns:a16="http://schemas.microsoft.com/office/drawing/2014/main" id="{1616D5ED-F489-4846-B5E3-A8A30AD423F9}"/>
                </a:ext>
              </a:extLst>
            </p:cNvPr>
            <p:cNvSpPr/>
            <p:nvPr/>
          </p:nvSpPr>
          <p:spPr>
            <a:xfrm>
              <a:off x="6671978" y="3684801"/>
              <a:ext cx="195963" cy="17001"/>
            </a:xfrm>
            <a:custGeom>
              <a:avLst/>
              <a:gdLst>
                <a:gd name="connsiteX0" fmla="*/ 187462 w 195963"/>
                <a:gd name="connsiteY0" fmla="*/ 17002 h 17001"/>
                <a:gd name="connsiteX1" fmla="*/ 8501 w 195963"/>
                <a:gd name="connsiteY1" fmla="*/ 17002 h 17001"/>
                <a:gd name="connsiteX2" fmla="*/ 0 w 195963"/>
                <a:gd name="connsiteY2" fmla="*/ 8501 h 17001"/>
                <a:gd name="connsiteX3" fmla="*/ 8501 w 195963"/>
                <a:gd name="connsiteY3" fmla="*/ 0 h 17001"/>
                <a:gd name="connsiteX4" fmla="*/ 187462 w 195963"/>
                <a:gd name="connsiteY4" fmla="*/ 0 h 17001"/>
                <a:gd name="connsiteX5" fmla="*/ 195963 w 195963"/>
                <a:gd name="connsiteY5" fmla="*/ 8501 h 17001"/>
                <a:gd name="connsiteX6" fmla="*/ 187462 w 19596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63" h="17001">
                  <a:moveTo>
                    <a:pt x="187462" y="17002"/>
                  </a:moveTo>
                  <a:lnTo>
                    <a:pt x="8501" y="17002"/>
                  </a:lnTo>
                  <a:cubicBezTo>
                    <a:pt x="3864" y="17002"/>
                    <a:pt x="0" y="13248"/>
                    <a:pt x="0" y="8501"/>
                  </a:cubicBezTo>
                  <a:cubicBezTo>
                    <a:pt x="0" y="3754"/>
                    <a:pt x="3754" y="0"/>
                    <a:pt x="8501" y="0"/>
                  </a:cubicBezTo>
                  <a:lnTo>
                    <a:pt x="187462" y="0"/>
                  </a:lnTo>
                  <a:cubicBezTo>
                    <a:pt x="192099" y="0"/>
                    <a:pt x="195963" y="3754"/>
                    <a:pt x="195963" y="8501"/>
                  </a:cubicBezTo>
                  <a:cubicBezTo>
                    <a:pt x="195963" y="13248"/>
                    <a:pt x="192099" y="17002"/>
                    <a:pt x="187462" y="17002"/>
                  </a:cubicBezTo>
                  <a:close/>
                </a:path>
              </a:pathLst>
            </a:custGeom>
            <a:grpFill/>
            <a:ln w="11035" cap="flat">
              <a:noFill/>
              <a:prstDash val="solid"/>
              <a:miter/>
            </a:ln>
          </p:spPr>
          <p:txBody>
            <a:bodyPr rtlCol="0" anchor="ctr"/>
            <a:lstStyle/>
            <a:p>
              <a:endParaRPr lang="en-US"/>
            </a:p>
          </p:txBody>
        </p:sp>
        <p:sp>
          <p:nvSpPr>
            <p:cNvPr id="53" name="Forma libre: forma 52">
              <a:extLst>
                <a:ext uri="{FF2B5EF4-FFF2-40B4-BE49-F238E27FC236}">
                  <a16:creationId xmlns:a16="http://schemas.microsoft.com/office/drawing/2014/main" id="{5364B830-6E1A-49E5-A93D-9CF936932358}"/>
                </a:ext>
              </a:extLst>
            </p:cNvPr>
            <p:cNvSpPr/>
            <p:nvPr/>
          </p:nvSpPr>
          <p:spPr>
            <a:xfrm>
              <a:off x="6446096" y="3181258"/>
              <a:ext cx="370287" cy="520544"/>
            </a:xfrm>
            <a:custGeom>
              <a:avLst/>
              <a:gdLst>
                <a:gd name="connsiteX0" fmla="*/ 361787 w 370287"/>
                <a:gd name="connsiteY0" fmla="*/ 520544 h 520544"/>
                <a:gd name="connsiteX1" fmla="*/ 8501 w 370287"/>
                <a:gd name="connsiteY1" fmla="*/ 520544 h 520544"/>
                <a:gd name="connsiteX2" fmla="*/ 0 w 370287"/>
                <a:gd name="connsiteY2" fmla="*/ 512044 h 520544"/>
                <a:gd name="connsiteX3" fmla="*/ 0 w 370287"/>
                <a:gd name="connsiteY3" fmla="*/ 82912 h 520544"/>
                <a:gd name="connsiteX4" fmla="*/ 4085 w 370287"/>
                <a:gd name="connsiteY4" fmla="*/ 75736 h 520544"/>
                <a:gd name="connsiteX5" fmla="*/ 126189 w 370287"/>
                <a:gd name="connsiteY5" fmla="*/ 1214 h 520544"/>
                <a:gd name="connsiteX6" fmla="*/ 130605 w 370287"/>
                <a:gd name="connsiteY6" fmla="*/ 0 h 520544"/>
                <a:gd name="connsiteX7" fmla="*/ 361787 w 370287"/>
                <a:gd name="connsiteY7" fmla="*/ 0 h 520544"/>
                <a:gd name="connsiteX8" fmla="*/ 370288 w 370287"/>
                <a:gd name="connsiteY8" fmla="*/ 8501 h 520544"/>
                <a:gd name="connsiteX9" fmla="*/ 370288 w 370287"/>
                <a:gd name="connsiteY9" fmla="*/ 85561 h 520544"/>
                <a:gd name="connsiteX10" fmla="*/ 361787 w 370287"/>
                <a:gd name="connsiteY10" fmla="*/ 94062 h 520544"/>
                <a:gd name="connsiteX11" fmla="*/ 353286 w 370287"/>
                <a:gd name="connsiteY11" fmla="*/ 85561 h 520544"/>
                <a:gd name="connsiteX12" fmla="*/ 353286 w 370287"/>
                <a:gd name="connsiteY12" fmla="*/ 17002 h 520544"/>
                <a:gd name="connsiteX13" fmla="*/ 132924 w 370287"/>
                <a:gd name="connsiteY13" fmla="*/ 17002 h 520544"/>
                <a:gd name="connsiteX14" fmla="*/ 16891 w 370287"/>
                <a:gd name="connsiteY14" fmla="*/ 87769 h 520544"/>
                <a:gd name="connsiteX15" fmla="*/ 16891 w 370287"/>
                <a:gd name="connsiteY15" fmla="*/ 503653 h 520544"/>
                <a:gd name="connsiteX16" fmla="*/ 361787 w 370287"/>
                <a:gd name="connsiteY16" fmla="*/ 503653 h 520544"/>
                <a:gd name="connsiteX17" fmla="*/ 370288 w 370287"/>
                <a:gd name="connsiteY17" fmla="*/ 512154 h 520544"/>
                <a:gd name="connsiteX18" fmla="*/ 361787 w 370287"/>
                <a:gd name="connsiteY18" fmla="*/ 520544 h 52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287" h="520544">
                  <a:moveTo>
                    <a:pt x="361787" y="520544"/>
                  </a:moveTo>
                  <a:lnTo>
                    <a:pt x="8501" y="520544"/>
                  </a:lnTo>
                  <a:cubicBezTo>
                    <a:pt x="3864" y="520544"/>
                    <a:pt x="0" y="516791"/>
                    <a:pt x="0" y="512044"/>
                  </a:cubicBezTo>
                  <a:lnTo>
                    <a:pt x="0" y="82912"/>
                  </a:lnTo>
                  <a:cubicBezTo>
                    <a:pt x="0" y="79931"/>
                    <a:pt x="1546" y="77281"/>
                    <a:pt x="4085" y="75736"/>
                  </a:cubicBezTo>
                  <a:lnTo>
                    <a:pt x="126189" y="1214"/>
                  </a:lnTo>
                  <a:cubicBezTo>
                    <a:pt x="127514" y="442"/>
                    <a:pt x="129060" y="0"/>
                    <a:pt x="130605" y="0"/>
                  </a:cubicBezTo>
                  <a:lnTo>
                    <a:pt x="361787" y="0"/>
                  </a:lnTo>
                  <a:cubicBezTo>
                    <a:pt x="366424" y="0"/>
                    <a:pt x="370288" y="3754"/>
                    <a:pt x="370288" y="8501"/>
                  </a:cubicBezTo>
                  <a:lnTo>
                    <a:pt x="370288" y="85561"/>
                  </a:lnTo>
                  <a:cubicBezTo>
                    <a:pt x="370288" y="90198"/>
                    <a:pt x="366534" y="94062"/>
                    <a:pt x="361787" y="94062"/>
                  </a:cubicBezTo>
                  <a:cubicBezTo>
                    <a:pt x="357150" y="94062"/>
                    <a:pt x="353286" y="90309"/>
                    <a:pt x="353286" y="85561"/>
                  </a:cubicBezTo>
                  <a:lnTo>
                    <a:pt x="353286" y="17002"/>
                  </a:lnTo>
                  <a:lnTo>
                    <a:pt x="132924" y="17002"/>
                  </a:lnTo>
                  <a:lnTo>
                    <a:pt x="16891" y="87769"/>
                  </a:lnTo>
                  <a:lnTo>
                    <a:pt x="16891" y="503653"/>
                  </a:lnTo>
                  <a:lnTo>
                    <a:pt x="361787" y="503653"/>
                  </a:lnTo>
                  <a:cubicBezTo>
                    <a:pt x="366424" y="503653"/>
                    <a:pt x="370288" y="507407"/>
                    <a:pt x="370288" y="512154"/>
                  </a:cubicBezTo>
                  <a:cubicBezTo>
                    <a:pt x="370288" y="516901"/>
                    <a:pt x="366534" y="520544"/>
                    <a:pt x="361787" y="520544"/>
                  </a:cubicBezTo>
                  <a:close/>
                </a:path>
              </a:pathLst>
            </a:custGeom>
            <a:grpFill/>
            <a:ln w="11035" cap="flat">
              <a:noFill/>
              <a:prstDash val="solid"/>
              <a:miter/>
            </a:ln>
          </p:spPr>
          <p:txBody>
            <a:bodyPr rtlCol="0" anchor="ctr"/>
            <a:lstStyle/>
            <a:p>
              <a:endParaRPr lang="en-US"/>
            </a:p>
          </p:txBody>
        </p:sp>
        <p:sp>
          <p:nvSpPr>
            <p:cNvPr id="54" name="Forma libre: forma 53">
              <a:extLst>
                <a:ext uri="{FF2B5EF4-FFF2-40B4-BE49-F238E27FC236}">
                  <a16:creationId xmlns:a16="http://schemas.microsoft.com/office/drawing/2014/main" id="{4076C23A-0E16-431B-9BD6-F1462FF91E4C}"/>
                </a:ext>
              </a:extLst>
            </p:cNvPr>
            <p:cNvSpPr/>
            <p:nvPr/>
          </p:nvSpPr>
          <p:spPr>
            <a:xfrm>
              <a:off x="6446129" y="3181367"/>
              <a:ext cx="138965" cy="91414"/>
            </a:xfrm>
            <a:custGeom>
              <a:avLst/>
              <a:gdLst>
                <a:gd name="connsiteX0" fmla="*/ 130573 w 138965"/>
                <a:gd name="connsiteY0" fmla="*/ 91414 h 91414"/>
                <a:gd name="connsiteX1" fmla="*/ 8468 w 138965"/>
                <a:gd name="connsiteY1" fmla="*/ 91414 h 91414"/>
                <a:gd name="connsiteX2" fmla="*/ 299 w 138965"/>
                <a:gd name="connsiteY2" fmla="*/ 85232 h 91414"/>
                <a:gd name="connsiteX3" fmla="*/ 4052 w 138965"/>
                <a:gd name="connsiteY3" fmla="*/ 75737 h 91414"/>
                <a:gd name="connsiteX4" fmla="*/ 126157 w 138965"/>
                <a:gd name="connsiteY4" fmla="*/ 1216 h 91414"/>
                <a:gd name="connsiteX5" fmla="*/ 134658 w 138965"/>
                <a:gd name="connsiteY5" fmla="*/ 1106 h 91414"/>
                <a:gd name="connsiteX6" fmla="*/ 138963 w 138965"/>
                <a:gd name="connsiteY6" fmla="*/ 8502 h 91414"/>
                <a:gd name="connsiteX7" fmla="*/ 138963 w 138965"/>
                <a:gd name="connsiteY7" fmla="*/ 83024 h 91414"/>
                <a:gd name="connsiteX8" fmla="*/ 130573 w 138965"/>
                <a:gd name="connsiteY8" fmla="*/ 91414 h 91414"/>
                <a:gd name="connsiteX9" fmla="*/ 38608 w 138965"/>
                <a:gd name="connsiteY9" fmla="*/ 74523 h 91414"/>
                <a:gd name="connsiteX10" fmla="*/ 122182 w 138965"/>
                <a:gd name="connsiteY10" fmla="*/ 74523 h 91414"/>
                <a:gd name="connsiteX11" fmla="*/ 122182 w 138965"/>
                <a:gd name="connsiteY11" fmla="*/ 23517 h 91414"/>
                <a:gd name="connsiteX12" fmla="*/ 38608 w 138965"/>
                <a:gd name="connsiteY12" fmla="*/ 74523 h 9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965" h="91414">
                  <a:moveTo>
                    <a:pt x="130573" y="91414"/>
                  </a:moveTo>
                  <a:lnTo>
                    <a:pt x="8468" y="91414"/>
                  </a:lnTo>
                  <a:cubicBezTo>
                    <a:pt x="4715" y="91414"/>
                    <a:pt x="1403" y="88875"/>
                    <a:pt x="299" y="85232"/>
                  </a:cubicBezTo>
                  <a:cubicBezTo>
                    <a:pt x="-695" y="81589"/>
                    <a:pt x="851" y="77724"/>
                    <a:pt x="4052" y="75737"/>
                  </a:cubicBezTo>
                  <a:lnTo>
                    <a:pt x="126157" y="1216"/>
                  </a:lnTo>
                  <a:cubicBezTo>
                    <a:pt x="128806" y="-330"/>
                    <a:pt x="132008" y="-440"/>
                    <a:pt x="134658" y="1106"/>
                  </a:cubicBezTo>
                  <a:cubicBezTo>
                    <a:pt x="137307" y="2651"/>
                    <a:pt x="138963" y="5411"/>
                    <a:pt x="138963" y="8502"/>
                  </a:cubicBezTo>
                  <a:lnTo>
                    <a:pt x="138963" y="83024"/>
                  </a:lnTo>
                  <a:cubicBezTo>
                    <a:pt x="139074" y="87660"/>
                    <a:pt x="135210" y="91414"/>
                    <a:pt x="130573" y="91414"/>
                  </a:cubicBezTo>
                  <a:close/>
                  <a:moveTo>
                    <a:pt x="38608" y="74523"/>
                  </a:moveTo>
                  <a:lnTo>
                    <a:pt x="122182" y="74523"/>
                  </a:lnTo>
                  <a:lnTo>
                    <a:pt x="122182" y="23517"/>
                  </a:lnTo>
                  <a:lnTo>
                    <a:pt x="38608" y="74523"/>
                  </a:lnTo>
                  <a:close/>
                </a:path>
              </a:pathLst>
            </a:custGeom>
            <a:grpFill/>
            <a:ln w="11035" cap="flat">
              <a:noFill/>
              <a:prstDash val="solid"/>
              <a:miter/>
            </a:ln>
          </p:spPr>
          <p:txBody>
            <a:bodyPr rtlCol="0" anchor="ctr"/>
            <a:lstStyle/>
            <a:p>
              <a:endParaRPr lang="en-US"/>
            </a:p>
          </p:txBody>
        </p:sp>
        <p:sp>
          <p:nvSpPr>
            <p:cNvPr id="55" name="Forma libre: forma 54">
              <a:extLst>
                <a:ext uri="{FF2B5EF4-FFF2-40B4-BE49-F238E27FC236}">
                  <a16:creationId xmlns:a16="http://schemas.microsoft.com/office/drawing/2014/main" id="{597B2C5E-D333-4FD5-9F1D-DFA2C8EB10C9}"/>
                </a:ext>
              </a:extLst>
            </p:cNvPr>
            <p:cNvSpPr/>
            <p:nvPr/>
          </p:nvSpPr>
          <p:spPr>
            <a:xfrm>
              <a:off x="6508804" y="3309986"/>
              <a:ext cx="189118" cy="17001"/>
            </a:xfrm>
            <a:custGeom>
              <a:avLst/>
              <a:gdLst>
                <a:gd name="connsiteX0" fmla="*/ 180617 w 189118"/>
                <a:gd name="connsiteY0" fmla="*/ 17002 h 17001"/>
                <a:gd name="connsiteX1" fmla="*/ 8501 w 189118"/>
                <a:gd name="connsiteY1" fmla="*/ 17002 h 17001"/>
                <a:gd name="connsiteX2" fmla="*/ 0 w 189118"/>
                <a:gd name="connsiteY2" fmla="*/ 8501 h 17001"/>
                <a:gd name="connsiteX3" fmla="*/ 8501 w 189118"/>
                <a:gd name="connsiteY3" fmla="*/ 0 h 17001"/>
                <a:gd name="connsiteX4" fmla="*/ 180617 w 189118"/>
                <a:gd name="connsiteY4" fmla="*/ 0 h 17001"/>
                <a:gd name="connsiteX5" fmla="*/ 189118 w 189118"/>
                <a:gd name="connsiteY5" fmla="*/ 8501 h 17001"/>
                <a:gd name="connsiteX6" fmla="*/ 180617 w 18911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18" h="17001">
                  <a:moveTo>
                    <a:pt x="180617" y="17002"/>
                  </a:moveTo>
                  <a:lnTo>
                    <a:pt x="8501" y="17002"/>
                  </a:lnTo>
                  <a:cubicBezTo>
                    <a:pt x="3864" y="17002"/>
                    <a:pt x="0" y="13248"/>
                    <a:pt x="0" y="8501"/>
                  </a:cubicBezTo>
                  <a:cubicBezTo>
                    <a:pt x="0" y="3864"/>
                    <a:pt x="3754" y="0"/>
                    <a:pt x="8501" y="0"/>
                  </a:cubicBezTo>
                  <a:lnTo>
                    <a:pt x="180617" y="0"/>
                  </a:lnTo>
                  <a:cubicBezTo>
                    <a:pt x="185254" y="0"/>
                    <a:pt x="189118" y="3754"/>
                    <a:pt x="189118" y="8501"/>
                  </a:cubicBezTo>
                  <a:cubicBezTo>
                    <a:pt x="189118" y="13248"/>
                    <a:pt x="185365" y="17002"/>
                    <a:pt x="180617" y="17002"/>
                  </a:cubicBezTo>
                  <a:close/>
                </a:path>
              </a:pathLst>
            </a:custGeom>
            <a:grpFill/>
            <a:ln w="11035" cap="flat">
              <a:noFill/>
              <a:prstDash val="solid"/>
              <a:miter/>
            </a:ln>
          </p:spPr>
          <p:txBody>
            <a:bodyPr rtlCol="0" anchor="ctr"/>
            <a:lstStyle/>
            <a:p>
              <a:endParaRPr lang="en-US"/>
            </a:p>
          </p:txBody>
        </p:sp>
        <p:sp>
          <p:nvSpPr>
            <p:cNvPr id="56" name="Forma libre: forma 55">
              <a:extLst>
                <a:ext uri="{FF2B5EF4-FFF2-40B4-BE49-F238E27FC236}">
                  <a16:creationId xmlns:a16="http://schemas.microsoft.com/office/drawing/2014/main" id="{78B7A019-EB35-47E2-8BC1-0F6169E6B8A2}"/>
                </a:ext>
              </a:extLst>
            </p:cNvPr>
            <p:cNvSpPr/>
            <p:nvPr/>
          </p:nvSpPr>
          <p:spPr>
            <a:xfrm>
              <a:off x="6508804" y="3346971"/>
              <a:ext cx="189118" cy="17001"/>
            </a:xfrm>
            <a:custGeom>
              <a:avLst/>
              <a:gdLst>
                <a:gd name="connsiteX0" fmla="*/ 180617 w 189118"/>
                <a:gd name="connsiteY0" fmla="*/ 17002 h 17001"/>
                <a:gd name="connsiteX1" fmla="*/ 8501 w 189118"/>
                <a:gd name="connsiteY1" fmla="*/ 17002 h 17001"/>
                <a:gd name="connsiteX2" fmla="*/ 0 w 189118"/>
                <a:gd name="connsiteY2" fmla="*/ 8501 h 17001"/>
                <a:gd name="connsiteX3" fmla="*/ 8501 w 189118"/>
                <a:gd name="connsiteY3" fmla="*/ 0 h 17001"/>
                <a:gd name="connsiteX4" fmla="*/ 180617 w 189118"/>
                <a:gd name="connsiteY4" fmla="*/ 0 h 17001"/>
                <a:gd name="connsiteX5" fmla="*/ 189118 w 189118"/>
                <a:gd name="connsiteY5" fmla="*/ 8501 h 17001"/>
                <a:gd name="connsiteX6" fmla="*/ 180617 w 18911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18" h="17001">
                  <a:moveTo>
                    <a:pt x="180617" y="17002"/>
                  </a:moveTo>
                  <a:lnTo>
                    <a:pt x="8501" y="17002"/>
                  </a:lnTo>
                  <a:cubicBezTo>
                    <a:pt x="3864" y="17002"/>
                    <a:pt x="0" y="13248"/>
                    <a:pt x="0" y="8501"/>
                  </a:cubicBezTo>
                  <a:cubicBezTo>
                    <a:pt x="0" y="3754"/>
                    <a:pt x="3754" y="0"/>
                    <a:pt x="8501" y="0"/>
                  </a:cubicBezTo>
                  <a:lnTo>
                    <a:pt x="180617" y="0"/>
                  </a:lnTo>
                  <a:cubicBezTo>
                    <a:pt x="185254" y="0"/>
                    <a:pt x="189118" y="3754"/>
                    <a:pt x="189118" y="8501"/>
                  </a:cubicBezTo>
                  <a:cubicBezTo>
                    <a:pt x="189118" y="13248"/>
                    <a:pt x="185365" y="17002"/>
                    <a:pt x="180617" y="17002"/>
                  </a:cubicBezTo>
                  <a:close/>
                </a:path>
              </a:pathLst>
            </a:custGeom>
            <a:grpFill/>
            <a:ln w="11035" cap="flat">
              <a:noFill/>
              <a:prstDash val="solid"/>
              <a:miter/>
            </a:ln>
          </p:spPr>
          <p:txBody>
            <a:bodyPr rtlCol="0" anchor="ctr"/>
            <a:lstStyle/>
            <a:p>
              <a:endParaRPr lang="en-US"/>
            </a:p>
          </p:txBody>
        </p:sp>
        <p:sp>
          <p:nvSpPr>
            <p:cNvPr id="57" name="Forma libre: forma 56">
              <a:extLst>
                <a:ext uri="{FF2B5EF4-FFF2-40B4-BE49-F238E27FC236}">
                  <a16:creationId xmlns:a16="http://schemas.microsoft.com/office/drawing/2014/main" id="{6A06636F-A7EE-4126-9BE3-122FBD8C729E}"/>
                </a:ext>
              </a:extLst>
            </p:cNvPr>
            <p:cNvSpPr/>
            <p:nvPr/>
          </p:nvSpPr>
          <p:spPr>
            <a:xfrm>
              <a:off x="6508804" y="3383845"/>
              <a:ext cx="157322" cy="17001"/>
            </a:xfrm>
            <a:custGeom>
              <a:avLst/>
              <a:gdLst>
                <a:gd name="connsiteX0" fmla="*/ 148822 w 157322"/>
                <a:gd name="connsiteY0" fmla="*/ 17002 h 17001"/>
                <a:gd name="connsiteX1" fmla="*/ 8501 w 157322"/>
                <a:gd name="connsiteY1" fmla="*/ 17002 h 17001"/>
                <a:gd name="connsiteX2" fmla="*/ 0 w 157322"/>
                <a:gd name="connsiteY2" fmla="*/ 8501 h 17001"/>
                <a:gd name="connsiteX3" fmla="*/ 8501 w 157322"/>
                <a:gd name="connsiteY3" fmla="*/ 0 h 17001"/>
                <a:gd name="connsiteX4" fmla="*/ 148822 w 157322"/>
                <a:gd name="connsiteY4" fmla="*/ 0 h 17001"/>
                <a:gd name="connsiteX5" fmla="*/ 157323 w 157322"/>
                <a:gd name="connsiteY5" fmla="*/ 8501 h 17001"/>
                <a:gd name="connsiteX6" fmla="*/ 148822 w 15732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22" h="17001">
                  <a:moveTo>
                    <a:pt x="148822" y="17002"/>
                  </a:moveTo>
                  <a:lnTo>
                    <a:pt x="8501" y="17002"/>
                  </a:lnTo>
                  <a:cubicBezTo>
                    <a:pt x="3864" y="17002"/>
                    <a:pt x="0" y="13248"/>
                    <a:pt x="0" y="8501"/>
                  </a:cubicBezTo>
                  <a:cubicBezTo>
                    <a:pt x="0" y="3864"/>
                    <a:pt x="3754" y="0"/>
                    <a:pt x="8501" y="0"/>
                  </a:cubicBezTo>
                  <a:lnTo>
                    <a:pt x="148822" y="0"/>
                  </a:lnTo>
                  <a:cubicBezTo>
                    <a:pt x="153459" y="0"/>
                    <a:pt x="157323" y="3754"/>
                    <a:pt x="157323" y="8501"/>
                  </a:cubicBezTo>
                  <a:cubicBezTo>
                    <a:pt x="157323" y="13248"/>
                    <a:pt x="153569" y="17002"/>
                    <a:pt x="148822" y="17002"/>
                  </a:cubicBezTo>
                  <a:close/>
                </a:path>
              </a:pathLst>
            </a:custGeom>
            <a:grpFill/>
            <a:ln w="11035" cap="flat">
              <a:noFill/>
              <a:prstDash val="solid"/>
              <a:miter/>
            </a:ln>
          </p:spPr>
          <p:txBody>
            <a:bodyPr rtlCol="0" anchor="ctr"/>
            <a:lstStyle/>
            <a:p>
              <a:endParaRPr lang="en-US"/>
            </a:p>
          </p:txBody>
        </p:sp>
        <p:sp>
          <p:nvSpPr>
            <p:cNvPr id="58" name="Forma libre: forma 57">
              <a:extLst>
                <a:ext uri="{FF2B5EF4-FFF2-40B4-BE49-F238E27FC236}">
                  <a16:creationId xmlns:a16="http://schemas.microsoft.com/office/drawing/2014/main" id="{CD114A21-A17C-4539-94C3-D6EE3101AFB6}"/>
                </a:ext>
              </a:extLst>
            </p:cNvPr>
            <p:cNvSpPr/>
            <p:nvPr/>
          </p:nvSpPr>
          <p:spPr>
            <a:xfrm>
              <a:off x="6508804" y="3420719"/>
              <a:ext cx="157322" cy="17001"/>
            </a:xfrm>
            <a:custGeom>
              <a:avLst/>
              <a:gdLst>
                <a:gd name="connsiteX0" fmla="*/ 148822 w 157322"/>
                <a:gd name="connsiteY0" fmla="*/ 17002 h 17001"/>
                <a:gd name="connsiteX1" fmla="*/ 8501 w 157322"/>
                <a:gd name="connsiteY1" fmla="*/ 17002 h 17001"/>
                <a:gd name="connsiteX2" fmla="*/ 0 w 157322"/>
                <a:gd name="connsiteY2" fmla="*/ 8501 h 17001"/>
                <a:gd name="connsiteX3" fmla="*/ 8501 w 157322"/>
                <a:gd name="connsiteY3" fmla="*/ 0 h 17001"/>
                <a:gd name="connsiteX4" fmla="*/ 148822 w 157322"/>
                <a:gd name="connsiteY4" fmla="*/ 0 h 17001"/>
                <a:gd name="connsiteX5" fmla="*/ 157323 w 157322"/>
                <a:gd name="connsiteY5" fmla="*/ 8501 h 17001"/>
                <a:gd name="connsiteX6" fmla="*/ 148822 w 15732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22" h="17001">
                  <a:moveTo>
                    <a:pt x="148822" y="17002"/>
                  </a:moveTo>
                  <a:lnTo>
                    <a:pt x="8501" y="17002"/>
                  </a:lnTo>
                  <a:cubicBezTo>
                    <a:pt x="3864" y="17002"/>
                    <a:pt x="0" y="13248"/>
                    <a:pt x="0" y="8501"/>
                  </a:cubicBezTo>
                  <a:cubicBezTo>
                    <a:pt x="0" y="3754"/>
                    <a:pt x="3754" y="0"/>
                    <a:pt x="8501" y="0"/>
                  </a:cubicBezTo>
                  <a:lnTo>
                    <a:pt x="148822" y="0"/>
                  </a:lnTo>
                  <a:cubicBezTo>
                    <a:pt x="153459" y="0"/>
                    <a:pt x="157323" y="3754"/>
                    <a:pt x="157323" y="8501"/>
                  </a:cubicBezTo>
                  <a:cubicBezTo>
                    <a:pt x="157323" y="13248"/>
                    <a:pt x="153569" y="17002"/>
                    <a:pt x="148822" y="17002"/>
                  </a:cubicBezTo>
                  <a:close/>
                </a:path>
              </a:pathLst>
            </a:custGeom>
            <a:grpFill/>
            <a:ln w="11035" cap="flat">
              <a:noFill/>
              <a:prstDash val="solid"/>
              <a:miter/>
            </a:ln>
          </p:spPr>
          <p:txBody>
            <a:bodyPr rtlCol="0" anchor="ctr"/>
            <a:lstStyle/>
            <a:p>
              <a:endParaRPr lang="en-US"/>
            </a:p>
          </p:txBody>
        </p:sp>
        <p:sp>
          <p:nvSpPr>
            <p:cNvPr id="59" name="Forma libre: forma 58">
              <a:extLst>
                <a:ext uri="{FF2B5EF4-FFF2-40B4-BE49-F238E27FC236}">
                  <a16:creationId xmlns:a16="http://schemas.microsoft.com/office/drawing/2014/main" id="{4BE5C775-91FD-4388-A2F5-AA08CB8E2E82}"/>
                </a:ext>
              </a:extLst>
            </p:cNvPr>
            <p:cNvSpPr/>
            <p:nvPr/>
          </p:nvSpPr>
          <p:spPr>
            <a:xfrm>
              <a:off x="6508804" y="3457594"/>
              <a:ext cx="157322" cy="17001"/>
            </a:xfrm>
            <a:custGeom>
              <a:avLst/>
              <a:gdLst>
                <a:gd name="connsiteX0" fmla="*/ 148822 w 157322"/>
                <a:gd name="connsiteY0" fmla="*/ 17002 h 17001"/>
                <a:gd name="connsiteX1" fmla="*/ 8501 w 157322"/>
                <a:gd name="connsiteY1" fmla="*/ 17002 h 17001"/>
                <a:gd name="connsiteX2" fmla="*/ 0 w 157322"/>
                <a:gd name="connsiteY2" fmla="*/ 8501 h 17001"/>
                <a:gd name="connsiteX3" fmla="*/ 8501 w 157322"/>
                <a:gd name="connsiteY3" fmla="*/ 0 h 17001"/>
                <a:gd name="connsiteX4" fmla="*/ 148822 w 157322"/>
                <a:gd name="connsiteY4" fmla="*/ 0 h 17001"/>
                <a:gd name="connsiteX5" fmla="*/ 157323 w 157322"/>
                <a:gd name="connsiteY5" fmla="*/ 8501 h 17001"/>
                <a:gd name="connsiteX6" fmla="*/ 148822 w 15732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22" h="17001">
                  <a:moveTo>
                    <a:pt x="148822" y="17002"/>
                  </a:moveTo>
                  <a:lnTo>
                    <a:pt x="8501" y="17002"/>
                  </a:lnTo>
                  <a:cubicBezTo>
                    <a:pt x="3864" y="17002"/>
                    <a:pt x="0" y="13248"/>
                    <a:pt x="0" y="8501"/>
                  </a:cubicBezTo>
                  <a:cubicBezTo>
                    <a:pt x="0" y="3754"/>
                    <a:pt x="3754" y="0"/>
                    <a:pt x="8501" y="0"/>
                  </a:cubicBezTo>
                  <a:lnTo>
                    <a:pt x="148822" y="0"/>
                  </a:lnTo>
                  <a:cubicBezTo>
                    <a:pt x="153459" y="0"/>
                    <a:pt x="157323" y="3754"/>
                    <a:pt x="157323" y="8501"/>
                  </a:cubicBezTo>
                  <a:cubicBezTo>
                    <a:pt x="157323" y="13248"/>
                    <a:pt x="153569" y="17002"/>
                    <a:pt x="148822" y="17002"/>
                  </a:cubicBezTo>
                  <a:close/>
                </a:path>
              </a:pathLst>
            </a:custGeom>
            <a:grpFill/>
            <a:ln w="11035" cap="flat">
              <a:noFill/>
              <a:prstDash val="solid"/>
              <a:miter/>
            </a:ln>
          </p:spPr>
          <p:txBody>
            <a:bodyPr rtlCol="0" anchor="ctr"/>
            <a:lstStyle/>
            <a:p>
              <a:endParaRPr lang="en-US"/>
            </a:p>
          </p:txBody>
        </p:sp>
        <p:sp>
          <p:nvSpPr>
            <p:cNvPr id="60" name="Forma libre: forma 59">
              <a:extLst>
                <a:ext uri="{FF2B5EF4-FFF2-40B4-BE49-F238E27FC236}">
                  <a16:creationId xmlns:a16="http://schemas.microsoft.com/office/drawing/2014/main" id="{557F58CF-F6B2-4449-BF12-FA5176479B6C}"/>
                </a:ext>
              </a:extLst>
            </p:cNvPr>
            <p:cNvSpPr/>
            <p:nvPr/>
          </p:nvSpPr>
          <p:spPr>
            <a:xfrm>
              <a:off x="6508804" y="3494578"/>
              <a:ext cx="157322" cy="17001"/>
            </a:xfrm>
            <a:custGeom>
              <a:avLst/>
              <a:gdLst>
                <a:gd name="connsiteX0" fmla="*/ 148822 w 157322"/>
                <a:gd name="connsiteY0" fmla="*/ 17002 h 17001"/>
                <a:gd name="connsiteX1" fmla="*/ 8501 w 157322"/>
                <a:gd name="connsiteY1" fmla="*/ 17002 h 17001"/>
                <a:gd name="connsiteX2" fmla="*/ 0 w 157322"/>
                <a:gd name="connsiteY2" fmla="*/ 8501 h 17001"/>
                <a:gd name="connsiteX3" fmla="*/ 8501 w 157322"/>
                <a:gd name="connsiteY3" fmla="*/ 0 h 17001"/>
                <a:gd name="connsiteX4" fmla="*/ 148822 w 157322"/>
                <a:gd name="connsiteY4" fmla="*/ 0 h 17001"/>
                <a:gd name="connsiteX5" fmla="*/ 157323 w 157322"/>
                <a:gd name="connsiteY5" fmla="*/ 8501 h 17001"/>
                <a:gd name="connsiteX6" fmla="*/ 148822 w 15732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22" h="17001">
                  <a:moveTo>
                    <a:pt x="148822" y="17002"/>
                  </a:moveTo>
                  <a:lnTo>
                    <a:pt x="8501" y="17002"/>
                  </a:lnTo>
                  <a:cubicBezTo>
                    <a:pt x="3864" y="17002"/>
                    <a:pt x="0" y="13248"/>
                    <a:pt x="0" y="8501"/>
                  </a:cubicBezTo>
                  <a:cubicBezTo>
                    <a:pt x="0" y="3754"/>
                    <a:pt x="3754" y="0"/>
                    <a:pt x="8501" y="0"/>
                  </a:cubicBezTo>
                  <a:lnTo>
                    <a:pt x="148822" y="0"/>
                  </a:lnTo>
                  <a:cubicBezTo>
                    <a:pt x="153459" y="0"/>
                    <a:pt x="157323" y="3754"/>
                    <a:pt x="157323" y="8501"/>
                  </a:cubicBezTo>
                  <a:cubicBezTo>
                    <a:pt x="157323" y="13248"/>
                    <a:pt x="153569" y="17002"/>
                    <a:pt x="148822" y="17002"/>
                  </a:cubicBezTo>
                  <a:close/>
                </a:path>
              </a:pathLst>
            </a:custGeom>
            <a:grpFill/>
            <a:ln w="11035" cap="flat">
              <a:noFill/>
              <a:prstDash val="solid"/>
              <a:miter/>
            </a:ln>
          </p:spPr>
          <p:txBody>
            <a:bodyPr rtlCol="0" anchor="ctr"/>
            <a:lstStyle/>
            <a:p>
              <a:endParaRPr lang="en-US"/>
            </a:p>
          </p:txBody>
        </p:sp>
        <p:sp>
          <p:nvSpPr>
            <p:cNvPr id="61" name="Forma libre: forma 60">
              <a:extLst>
                <a:ext uri="{FF2B5EF4-FFF2-40B4-BE49-F238E27FC236}">
                  <a16:creationId xmlns:a16="http://schemas.microsoft.com/office/drawing/2014/main" id="{8D17AC25-5B48-4C34-97BC-20CB470785D1}"/>
                </a:ext>
              </a:extLst>
            </p:cNvPr>
            <p:cNvSpPr/>
            <p:nvPr/>
          </p:nvSpPr>
          <p:spPr>
            <a:xfrm>
              <a:off x="6508804" y="3531452"/>
              <a:ext cx="189118" cy="17001"/>
            </a:xfrm>
            <a:custGeom>
              <a:avLst/>
              <a:gdLst>
                <a:gd name="connsiteX0" fmla="*/ 180617 w 189118"/>
                <a:gd name="connsiteY0" fmla="*/ 17002 h 17001"/>
                <a:gd name="connsiteX1" fmla="*/ 8501 w 189118"/>
                <a:gd name="connsiteY1" fmla="*/ 17002 h 17001"/>
                <a:gd name="connsiteX2" fmla="*/ 0 w 189118"/>
                <a:gd name="connsiteY2" fmla="*/ 8501 h 17001"/>
                <a:gd name="connsiteX3" fmla="*/ 8501 w 189118"/>
                <a:gd name="connsiteY3" fmla="*/ 0 h 17001"/>
                <a:gd name="connsiteX4" fmla="*/ 180617 w 189118"/>
                <a:gd name="connsiteY4" fmla="*/ 0 h 17001"/>
                <a:gd name="connsiteX5" fmla="*/ 189118 w 189118"/>
                <a:gd name="connsiteY5" fmla="*/ 8501 h 17001"/>
                <a:gd name="connsiteX6" fmla="*/ 180617 w 18911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18" h="17001">
                  <a:moveTo>
                    <a:pt x="180617" y="17002"/>
                  </a:moveTo>
                  <a:lnTo>
                    <a:pt x="8501" y="17002"/>
                  </a:lnTo>
                  <a:cubicBezTo>
                    <a:pt x="3864" y="17002"/>
                    <a:pt x="0" y="13248"/>
                    <a:pt x="0" y="8501"/>
                  </a:cubicBezTo>
                  <a:cubicBezTo>
                    <a:pt x="0" y="3754"/>
                    <a:pt x="3754" y="0"/>
                    <a:pt x="8501" y="0"/>
                  </a:cubicBezTo>
                  <a:lnTo>
                    <a:pt x="180617" y="0"/>
                  </a:lnTo>
                  <a:cubicBezTo>
                    <a:pt x="185254" y="0"/>
                    <a:pt x="189118" y="3754"/>
                    <a:pt x="189118" y="8501"/>
                  </a:cubicBezTo>
                  <a:cubicBezTo>
                    <a:pt x="189118" y="13248"/>
                    <a:pt x="185365" y="17002"/>
                    <a:pt x="180617" y="17002"/>
                  </a:cubicBezTo>
                  <a:close/>
                </a:path>
              </a:pathLst>
            </a:custGeom>
            <a:grpFill/>
            <a:ln w="11035" cap="flat">
              <a:noFill/>
              <a:prstDash val="solid"/>
              <a:miter/>
            </a:ln>
          </p:spPr>
          <p:txBody>
            <a:bodyPr rtlCol="0" anchor="ctr"/>
            <a:lstStyle/>
            <a:p>
              <a:endParaRPr lang="en-US"/>
            </a:p>
          </p:txBody>
        </p:sp>
        <p:sp>
          <p:nvSpPr>
            <p:cNvPr id="62" name="Forma libre: forma 61">
              <a:extLst>
                <a:ext uri="{FF2B5EF4-FFF2-40B4-BE49-F238E27FC236}">
                  <a16:creationId xmlns:a16="http://schemas.microsoft.com/office/drawing/2014/main" id="{8F51F9D9-F958-41BD-804E-B02CC5511460}"/>
                </a:ext>
              </a:extLst>
            </p:cNvPr>
            <p:cNvSpPr/>
            <p:nvPr/>
          </p:nvSpPr>
          <p:spPr>
            <a:xfrm>
              <a:off x="6508804" y="3568326"/>
              <a:ext cx="189118" cy="17001"/>
            </a:xfrm>
            <a:custGeom>
              <a:avLst/>
              <a:gdLst>
                <a:gd name="connsiteX0" fmla="*/ 180617 w 189118"/>
                <a:gd name="connsiteY0" fmla="*/ 17002 h 17001"/>
                <a:gd name="connsiteX1" fmla="*/ 8501 w 189118"/>
                <a:gd name="connsiteY1" fmla="*/ 17002 h 17001"/>
                <a:gd name="connsiteX2" fmla="*/ 0 w 189118"/>
                <a:gd name="connsiteY2" fmla="*/ 8501 h 17001"/>
                <a:gd name="connsiteX3" fmla="*/ 8501 w 189118"/>
                <a:gd name="connsiteY3" fmla="*/ 0 h 17001"/>
                <a:gd name="connsiteX4" fmla="*/ 180617 w 189118"/>
                <a:gd name="connsiteY4" fmla="*/ 0 h 17001"/>
                <a:gd name="connsiteX5" fmla="*/ 189118 w 189118"/>
                <a:gd name="connsiteY5" fmla="*/ 8501 h 17001"/>
                <a:gd name="connsiteX6" fmla="*/ 180617 w 18911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18" h="17001">
                  <a:moveTo>
                    <a:pt x="180617" y="17002"/>
                  </a:moveTo>
                  <a:lnTo>
                    <a:pt x="8501" y="17002"/>
                  </a:lnTo>
                  <a:cubicBezTo>
                    <a:pt x="3864" y="17002"/>
                    <a:pt x="0" y="13248"/>
                    <a:pt x="0" y="8501"/>
                  </a:cubicBezTo>
                  <a:cubicBezTo>
                    <a:pt x="0" y="3864"/>
                    <a:pt x="3754" y="0"/>
                    <a:pt x="8501" y="0"/>
                  </a:cubicBezTo>
                  <a:lnTo>
                    <a:pt x="180617" y="0"/>
                  </a:lnTo>
                  <a:cubicBezTo>
                    <a:pt x="185254" y="0"/>
                    <a:pt x="189118" y="3754"/>
                    <a:pt x="189118" y="8501"/>
                  </a:cubicBezTo>
                  <a:cubicBezTo>
                    <a:pt x="189118" y="13248"/>
                    <a:pt x="185365" y="17002"/>
                    <a:pt x="180617" y="17002"/>
                  </a:cubicBezTo>
                  <a:close/>
                </a:path>
              </a:pathLst>
            </a:custGeom>
            <a:grpFill/>
            <a:ln w="11035" cap="flat">
              <a:noFill/>
              <a:prstDash val="solid"/>
              <a:miter/>
            </a:ln>
          </p:spPr>
          <p:txBody>
            <a:bodyPr rtlCol="0" anchor="ctr"/>
            <a:lstStyle/>
            <a:p>
              <a:endParaRPr lang="en-US"/>
            </a:p>
          </p:txBody>
        </p:sp>
        <p:sp>
          <p:nvSpPr>
            <p:cNvPr id="63" name="Forma libre: forma 62">
              <a:extLst>
                <a:ext uri="{FF2B5EF4-FFF2-40B4-BE49-F238E27FC236}">
                  <a16:creationId xmlns:a16="http://schemas.microsoft.com/office/drawing/2014/main" id="{FD347FBD-2340-4033-AEF5-BE3D47DA217A}"/>
                </a:ext>
              </a:extLst>
            </p:cNvPr>
            <p:cNvSpPr/>
            <p:nvPr/>
          </p:nvSpPr>
          <p:spPr>
            <a:xfrm>
              <a:off x="6508804" y="3605311"/>
              <a:ext cx="189118" cy="17001"/>
            </a:xfrm>
            <a:custGeom>
              <a:avLst/>
              <a:gdLst>
                <a:gd name="connsiteX0" fmla="*/ 180617 w 189118"/>
                <a:gd name="connsiteY0" fmla="*/ 17002 h 17001"/>
                <a:gd name="connsiteX1" fmla="*/ 8501 w 189118"/>
                <a:gd name="connsiteY1" fmla="*/ 17002 h 17001"/>
                <a:gd name="connsiteX2" fmla="*/ 0 w 189118"/>
                <a:gd name="connsiteY2" fmla="*/ 8501 h 17001"/>
                <a:gd name="connsiteX3" fmla="*/ 8501 w 189118"/>
                <a:gd name="connsiteY3" fmla="*/ 0 h 17001"/>
                <a:gd name="connsiteX4" fmla="*/ 180617 w 189118"/>
                <a:gd name="connsiteY4" fmla="*/ 0 h 17001"/>
                <a:gd name="connsiteX5" fmla="*/ 189118 w 189118"/>
                <a:gd name="connsiteY5" fmla="*/ 8501 h 17001"/>
                <a:gd name="connsiteX6" fmla="*/ 180617 w 18911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18" h="17001">
                  <a:moveTo>
                    <a:pt x="180617" y="17002"/>
                  </a:moveTo>
                  <a:lnTo>
                    <a:pt x="8501" y="17002"/>
                  </a:lnTo>
                  <a:cubicBezTo>
                    <a:pt x="3864" y="17002"/>
                    <a:pt x="0" y="13248"/>
                    <a:pt x="0" y="8501"/>
                  </a:cubicBezTo>
                  <a:cubicBezTo>
                    <a:pt x="0" y="3864"/>
                    <a:pt x="3754" y="0"/>
                    <a:pt x="8501" y="0"/>
                  </a:cubicBezTo>
                  <a:lnTo>
                    <a:pt x="180617" y="0"/>
                  </a:lnTo>
                  <a:cubicBezTo>
                    <a:pt x="185254" y="0"/>
                    <a:pt x="189118" y="3754"/>
                    <a:pt x="189118" y="8501"/>
                  </a:cubicBezTo>
                  <a:cubicBezTo>
                    <a:pt x="189118" y="13138"/>
                    <a:pt x="185365" y="17002"/>
                    <a:pt x="180617" y="17002"/>
                  </a:cubicBezTo>
                  <a:close/>
                </a:path>
              </a:pathLst>
            </a:custGeom>
            <a:grpFill/>
            <a:ln w="11035" cap="flat">
              <a:noFill/>
              <a:prstDash val="solid"/>
              <a:miter/>
            </a:ln>
          </p:spPr>
          <p:txBody>
            <a:bodyPr rtlCol="0" anchor="ctr"/>
            <a:lstStyle/>
            <a:p>
              <a:endParaRPr lang="en-US"/>
            </a:p>
          </p:txBody>
        </p:sp>
        <p:sp>
          <p:nvSpPr>
            <p:cNvPr id="1807" name="Forma libre: forma 1806">
              <a:extLst>
                <a:ext uri="{FF2B5EF4-FFF2-40B4-BE49-F238E27FC236}">
                  <a16:creationId xmlns:a16="http://schemas.microsoft.com/office/drawing/2014/main" id="{A44889F8-CED2-496D-B988-82403D79A033}"/>
                </a:ext>
              </a:extLst>
            </p:cNvPr>
            <p:cNvSpPr/>
            <p:nvPr/>
          </p:nvSpPr>
          <p:spPr>
            <a:xfrm>
              <a:off x="6508804" y="3642185"/>
              <a:ext cx="189118" cy="17001"/>
            </a:xfrm>
            <a:custGeom>
              <a:avLst/>
              <a:gdLst>
                <a:gd name="connsiteX0" fmla="*/ 180617 w 189118"/>
                <a:gd name="connsiteY0" fmla="*/ 17002 h 17001"/>
                <a:gd name="connsiteX1" fmla="*/ 8501 w 189118"/>
                <a:gd name="connsiteY1" fmla="*/ 17002 h 17001"/>
                <a:gd name="connsiteX2" fmla="*/ 0 w 189118"/>
                <a:gd name="connsiteY2" fmla="*/ 8501 h 17001"/>
                <a:gd name="connsiteX3" fmla="*/ 8501 w 189118"/>
                <a:gd name="connsiteY3" fmla="*/ 0 h 17001"/>
                <a:gd name="connsiteX4" fmla="*/ 180617 w 189118"/>
                <a:gd name="connsiteY4" fmla="*/ 0 h 17001"/>
                <a:gd name="connsiteX5" fmla="*/ 189118 w 189118"/>
                <a:gd name="connsiteY5" fmla="*/ 8501 h 17001"/>
                <a:gd name="connsiteX6" fmla="*/ 180617 w 18911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18" h="17001">
                  <a:moveTo>
                    <a:pt x="180617" y="17002"/>
                  </a:moveTo>
                  <a:lnTo>
                    <a:pt x="8501" y="17002"/>
                  </a:lnTo>
                  <a:cubicBezTo>
                    <a:pt x="3864" y="17002"/>
                    <a:pt x="0" y="13248"/>
                    <a:pt x="0" y="8501"/>
                  </a:cubicBezTo>
                  <a:cubicBezTo>
                    <a:pt x="0" y="3754"/>
                    <a:pt x="3754" y="0"/>
                    <a:pt x="8501" y="0"/>
                  </a:cubicBezTo>
                  <a:lnTo>
                    <a:pt x="180617" y="0"/>
                  </a:lnTo>
                  <a:cubicBezTo>
                    <a:pt x="185254" y="0"/>
                    <a:pt x="189118" y="3754"/>
                    <a:pt x="189118" y="8501"/>
                  </a:cubicBezTo>
                  <a:cubicBezTo>
                    <a:pt x="189118" y="13248"/>
                    <a:pt x="185365" y="17002"/>
                    <a:pt x="180617" y="17002"/>
                  </a:cubicBezTo>
                  <a:close/>
                </a:path>
              </a:pathLst>
            </a:custGeom>
            <a:grpFill/>
            <a:ln w="11035" cap="flat">
              <a:noFill/>
              <a:prstDash val="solid"/>
              <a:miter/>
            </a:ln>
          </p:spPr>
          <p:txBody>
            <a:bodyPr rtlCol="0" anchor="ctr"/>
            <a:lstStyle/>
            <a:p>
              <a:endParaRPr lang="en-US"/>
            </a:p>
          </p:txBody>
        </p:sp>
        <p:sp>
          <p:nvSpPr>
            <p:cNvPr id="1808" name="Forma libre: forma 1807">
              <a:extLst>
                <a:ext uri="{FF2B5EF4-FFF2-40B4-BE49-F238E27FC236}">
                  <a16:creationId xmlns:a16="http://schemas.microsoft.com/office/drawing/2014/main" id="{24F9959E-9439-479F-A93B-628D923A588C}"/>
                </a:ext>
              </a:extLst>
            </p:cNvPr>
            <p:cNvSpPr/>
            <p:nvPr/>
          </p:nvSpPr>
          <p:spPr>
            <a:xfrm>
              <a:off x="6596905" y="3233809"/>
              <a:ext cx="92075" cy="17001"/>
            </a:xfrm>
            <a:custGeom>
              <a:avLst/>
              <a:gdLst>
                <a:gd name="connsiteX0" fmla="*/ 83574 w 92075"/>
                <a:gd name="connsiteY0" fmla="*/ 17002 h 17001"/>
                <a:gd name="connsiteX1" fmla="*/ 8501 w 92075"/>
                <a:gd name="connsiteY1" fmla="*/ 17002 h 17001"/>
                <a:gd name="connsiteX2" fmla="*/ 0 w 92075"/>
                <a:gd name="connsiteY2" fmla="*/ 8501 h 17001"/>
                <a:gd name="connsiteX3" fmla="*/ 8501 w 92075"/>
                <a:gd name="connsiteY3" fmla="*/ 0 h 17001"/>
                <a:gd name="connsiteX4" fmla="*/ 83574 w 92075"/>
                <a:gd name="connsiteY4" fmla="*/ 0 h 17001"/>
                <a:gd name="connsiteX5" fmla="*/ 92075 w 92075"/>
                <a:gd name="connsiteY5" fmla="*/ 8501 h 17001"/>
                <a:gd name="connsiteX6" fmla="*/ 83574 w 9207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075" h="17001">
                  <a:moveTo>
                    <a:pt x="83574" y="17002"/>
                  </a:moveTo>
                  <a:lnTo>
                    <a:pt x="8501" y="17002"/>
                  </a:lnTo>
                  <a:cubicBezTo>
                    <a:pt x="3864" y="17002"/>
                    <a:pt x="0" y="13248"/>
                    <a:pt x="0" y="8501"/>
                  </a:cubicBezTo>
                  <a:cubicBezTo>
                    <a:pt x="0" y="3864"/>
                    <a:pt x="3754" y="0"/>
                    <a:pt x="8501" y="0"/>
                  </a:cubicBezTo>
                  <a:lnTo>
                    <a:pt x="83574" y="0"/>
                  </a:lnTo>
                  <a:cubicBezTo>
                    <a:pt x="88211" y="0"/>
                    <a:pt x="92075" y="3754"/>
                    <a:pt x="92075" y="8501"/>
                  </a:cubicBezTo>
                  <a:cubicBezTo>
                    <a:pt x="91965" y="13248"/>
                    <a:pt x="88211" y="17002"/>
                    <a:pt x="83574" y="17002"/>
                  </a:cubicBezTo>
                  <a:close/>
                </a:path>
              </a:pathLst>
            </a:custGeom>
            <a:grpFill/>
            <a:ln w="11035" cap="flat">
              <a:noFill/>
              <a:prstDash val="solid"/>
              <a:miter/>
            </a:ln>
          </p:spPr>
          <p:txBody>
            <a:bodyPr rtlCol="0" anchor="ctr"/>
            <a:lstStyle/>
            <a:p>
              <a:endParaRPr lang="en-US"/>
            </a:p>
          </p:txBody>
        </p:sp>
      </p:grpSp>
      <p:grpSp>
        <p:nvGrpSpPr>
          <p:cNvPr id="1809" name="Gráfico 3">
            <a:extLst>
              <a:ext uri="{FF2B5EF4-FFF2-40B4-BE49-F238E27FC236}">
                <a16:creationId xmlns:a16="http://schemas.microsoft.com/office/drawing/2014/main" id="{AF35B4E7-2D20-4ED0-BD68-FA5CBFD06891}"/>
              </a:ext>
            </a:extLst>
          </p:cNvPr>
          <p:cNvGrpSpPr/>
          <p:nvPr/>
        </p:nvGrpSpPr>
        <p:grpSpPr>
          <a:xfrm>
            <a:off x="7951976" y="829038"/>
            <a:ext cx="520812" cy="535338"/>
            <a:chOff x="7951976" y="829038"/>
            <a:chExt cx="520812" cy="535338"/>
          </a:xfrm>
          <a:solidFill>
            <a:srgbClr val="000000"/>
          </a:solidFill>
        </p:grpSpPr>
        <p:sp>
          <p:nvSpPr>
            <p:cNvPr id="1810" name="Forma libre: forma 1809">
              <a:extLst>
                <a:ext uri="{FF2B5EF4-FFF2-40B4-BE49-F238E27FC236}">
                  <a16:creationId xmlns:a16="http://schemas.microsoft.com/office/drawing/2014/main" id="{63315B0C-4A85-4044-9D83-9B5DCFC55A50}"/>
                </a:ext>
              </a:extLst>
            </p:cNvPr>
            <p:cNvSpPr/>
            <p:nvPr/>
          </p:nvSpPr>
          <p:spPr>
            <a:xfrm>
              <a:off x="8108398" y="942958"/>
              <a:ext cx="364390" cy="421417"/>
            </a:xfrm>
            <a:custGeom>
              <a:avLst/>
              <a:gdLst>
                <a:gd name="connsiteX0" fmla="*/ 201390 w 364390"/>
                <a:gd name="connsiteY0" fmla="*/ 421417 h 421417"/>
                <a:gd name="connsiteX1" fmla="*/ 8518 w 364390"/>
                <a:gd name="connsiteY1" fmla="*/ 421417 h 421417"/>
                <a:gd name="connsiteX2" fmla="*/ 1232 w 364390"/>
                <a:gd name="connsiteY2" fmla="*/ 417333 h 421417"/>
                <a:gd name="connsiteX3" fmla="*/ 1011 w 364390"/>
                <a:gd name="connsiteY3" fmla="*/ 409052 h 421417"/>
                <a:gd name="connsiteX4" fmla="*/ 17902 w 364390"/>
                <a:gd name="connsiteY4" fmla="*/ 362905 h 421417"/>
                <a:gd name="connsiteX5" fmla="*/ 18896 w 364390"/>
                <a:gd name="connsiteY5" fmla="*/ 249743 h 421417"/>
                <a:gd name="connsiteX6" fmla="*/ 25299 w 364390"/>
                <a:gd name="connsiteY6" fmla="*/ 239696 h 421417"/>
                <a:gd name="connsiteX7" fmla="*/ 35346 w 364390"/>
                <a:gd name="connsiteY7" fmla="*/ 246099 h 421417"/>
                <a:gd name="connsiteX8" fmla="*/ 34242 w 364390"/>
                <a:gd name="connsiteY8" fmla="*/ 366989 h 421417"/>
                <a:gd name="connsiteX9" fmla="*/ 21766 w 364390"/>
                <a:gd name="connsiteY9" fmla="*/ 404526 h 421417"/>
                <a:gd name="connsiteX10" fmla="*/ 192779 w 364390"/>
                <a:gd name="connsiteY10" fmla="*/ 404526 h 421417"/>
                <a:gd name="connsiteX11" fmla="*/ 192779 w 364390"/>
                <a:gd name="connsiteY11" fmla="*/ 324485 h 421417"/>
                <a:gd name="connsiteX12" fmla="*/ 201280 w 364390"/>
                <a:gd name="connsiteY12" fmla="*/ 315984 h 421417"/>
                <a:gd name="connsiteX13" fmla="*/ 260897 w 364390"/>
                <a:gd name="connsiteY13" fmla="*/ 315984 h 421417"/>
                <a:gd name="connsiteX14" fmla="*/ 307928 w 364390"/>
                <a:gd name="connsiteY14" fmla="*/ 268953 h 421417"/>
                <a:gd name="connsiteX15" fmla="*/ 307928 w 364390"/>
                <a:gd name="connsiteY15" fmla="*/ 262329 h 421417"/>
                <a:gd name="connsiteX16" fmla="*/ 300531 w 364390"/>
                <a:gd name="connsiteY16" fmla="*/ 256698 h 421417"/>
                <a:gd name="connsiteX17" fmla="*/ 298323 w 364390"/>
                <a:gd name="connsiteY17" fmla="*/ 254159 h 421417"/>
                <a:gd name="connsiteX18" fmla="*/ 305609 w 364390"/>
                <a:gd name="connsiteY18" fmla="*/ 226227 h 421417"/>
                <a:gd name="connsiteX19" fmla="*/ 321176 w 364390"/>
                <a:gd name="connsiteY19" fmla="*/ 216733 h 421417"/>
                <a:gd name="connsiteX20" fmla="*/ 321176 w 364390"/>
                <a:gd name="connsiteY20" fmla="*/ 198516 h 421417"/>
                <a:gd name="connsiteX21" fmla="*/ 336853 w 364390"/>
                <a:gd name="connsiteY21" fmla="*/ 182839 h 421417"/>
                <a:gd name="connsiteX22" fmla="*/ 342925 w 364390"/>
                <a:gd name="connsiteY22" fmla="*/ 182839 h 421417"/>
                <a:gd name="connsiteX23" fmla="*/ 347010 w 364390"/>
                <a:gd name="connsiteY23" fmla="*/ 180410 h 421417"/>
                <a:gd name="connsiteX24" fmla="*/ 346789 w 364390"/>
                <a:gd name="connsiteY24" fmla="*/ 175663 h 421417"/>
                <a:gd name="connsiteX25" fmla="*/ 312454 w 364390"/>
                <a:gd name="connsiteY25" fmla="*/ 123553 h 421417"/>
                <a:gd name="connsiteX26" fmla="*/ 311129 w 364390"/>
                <a:gd name="connsiteY26" fmla="*/ 117481 h 421417"/>
                <a:gd name="connsiteX27" fmla="*/ 313558 w 364390"/>
                <a:gd name="connsiteY27" fmla="*/ 90102 h 421417"/>
                <a:gd name="connsiteX28" fmla="*/ 294017 w 364390"/>
                <a:gd name="connsiteY28" fmla="*/ 12489 h 421417"/>
                <a:gd name="connsiteX29" fmla="*/ 297440 w 364390"/>
                <a:gd name="connsiteY29" fmla="*/ 1007 h 421417"/>
                <a:gd name="connsiteX30" fmla="*/ 308921 w 364390"/>
                <a:gd name="connsiteY30" fmla="*/ 4430 h 421417"/>
                <a:gd name="connsiteX31" fmla="*/ 330560 w 364390"/>
                <a:gd name="connsiteY31" fmla="*/ 90102 h 421417"/>
                <a:gd name="connsiteX32" fmla="*/ 328352 w 364390"/>
                <a:gd name="connsiteY32" fmla="*/ 117040 h 421417"/>
                <a:gd name="connsiteX33" fmla="*/ 360810 w 364390"/>
                <a:gd name="connsiteY33" fmla="*/ 166389 h 421417"/>
                <a:gd name="connsiteX34" fmla="*/ 361804 w 364390"/>
                <a:gd name="connsiteY34" fmla="*/ 188470 h 421417"/>
                <a:gd name="connsiteX35" fmla="*/ 342815 w 364390"/>
                <a:gd name="connsiteY35" fmla="*/ 199841 h 421417"/>
                <a:gd name="connsiteX36" fmla="*/ 337957 w 364390"/>
                <a:gd name="connsiteY36" fmla="*/ 199841 h 421417"/>
                <a:gd name="connsiteX37" fmla="*/ 337957 w 364390"/>
                <a:gd name="connsiteY37" fmla="*/ 221590 h 421417"/>
                <a:gd name="connsiteX38" fmla="*/ 333872 w 364390"/>
                <a:gd name="connsiteY38" fmla="*/ 228766 h 421417"/>
                <a:gd name="connsiteX39" fmla="*/ 314221 w 364390"/>
                <a:gd name="connsiteY39" fmla="*/ 240800 h 421417"/>
                <a:gd name="connsiteX40" fmla="*/ 312454 w 364390"/>
                <a:gd name="connsiteY40" fmla="*/ 244775 h 421417"/>
                <a:gd name="connsiteX41" fmla="*/ 321397 w 364390"/>
                <a:gd name="connsiteY41" fmla="*/ 251509 h 421417"/>
                <a:gd name="connsiteX42" fmla="*/ 324709 w 364390"/>
                <a:gd name="connsiteY42" fmla="*/ 258244 h 421417"/>
                <a:gd name="connsiteX43" fmla="*/ 324709 w 364390"/>
                <a:gd name="connsiteY43" fmla="*/ 269063 h 421417"/>
                <a:gd name="connsiteX44" fmla="*/ 260786 w 364390"/>
                <a:gd name="connsiteY44" fmla="*/ 332986 h 421417"/>
                <a:gd name="connsiteX45" fmla="*/ 209670 w 364390"/>
                <a:gd name="connsiteY45" fmla="*/ 332986 h 421417"/>
                <a:gd name="connsiteX46" fmla="*/ 209670 w 364390"/>
                <a:gd name="connsiteY46" fmla="*/ 413027 h 421417"/>
                <a:gd name="connsiteX47" fmla="*/ 201390 w 364390"/>
                <a:gd name="connsiteY47" fmla="*/ 421417 h 42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4390" h="421417">
                  <a:moveTo>
                    <a:pt x="201390" y="421417"/>
                  </a:moveTo>
                  <a:lnTo>
                    <a:pt x="8518" y="421417"/>
                  </a:lnTo>
                  <a:cubicBezTo>
                    <a:pt x="5537" y="421417"/>
                    <a:pt x="2777" y="419872"/>
                    <a:pt x="1232" y="417333"/>
                  </a:cubicBezTo>
                  <a:cubicBezTo>
                    <a:pt x="-314" y="414793"/>
                    <a:pt x="-424" y="411592"/>
                    <a:pt x="1011" y="409052"/>
                  </a:cubicBezTo>
                  <a:cubicBezTo>
                    <a:pt x="7745" y="396135"/>
                    <a:pt x="13486" y="380569"/>
                    <a:pt x="17902" y="362905"/>
                  </a:cubicBezTo>
                  <a:cubicBezTo>
                    <a:pt x="27066" y="326362"/>
                    <a:pt x="27397" y="288273"/>
                    <a:pt x="18896" y="249743"/>
                  </a:cubicBezTo>
                  <a:cubicBezTo>
                    <a:pt x="17902" y="245216"/>
                    <a:pt x="20773" y="240690"/>
                    <a:pt x="25299" y="239696"/>
                  </a:cubicBezTo>
                  <a:cubicBezTo>
                    <a:pt x="29936" y="238703"/>
                    <a:pt x="34352" y="241573"/>
                    <a:pt x="35346" y="246099"/>
                  </a:cubicBezTo>
                  <a:cubicBezTo>
                    <a:pt x="44399" y="287279"/>
                    <a:pt x="44068" y="327907"/>
                    <a:pt x="34242" y="366989"/>
                  </a:cubicBezTo>
                  <a:cubicBezTo>
                    <a:pt x="30819" y="380679"/>
                    <a:pt x="26624" y="393265"/>
                    <a:pt x="21766" y="404526"/>
                  </a:cubicBezTo>
                  <a:lnTo>
                    <a:pt x="192779" y="404526"/>
                  </a:lnTo>
                  <a:lnTo>
                    <a:pt x="192779" y="324485"/>
                  </a:lnTo>
                  <a:cubicBezTo>
                    <a:pt x="192779" y="319848"/>
                    <a:pt x="196532" y="315984"/>
                    <a:pt x="201280" y="315984"/>
                  </a:cubicBezTo>
                  <a:lnTo>
                    <a:pt x="260897" y="315984"/>
                  </a:lnTo>
                  <a:cubicBezTo>
                    <a:pt x="286841" y="315984"/>
                    <a:pt x="307928" y="294897"/>
                    <a:pt x="307928" y="268953"/>
                  </a:cubicBezTo>
                  <a:lnTo>
                    <a:pt x="307928" y="262329"/>
                  </a:lnTo>
                  <a:lnTo>
                    <a:pt x="300531" y="256698"/>
                  </a:lnTo>
                  <a:cubicBezTo>
                    <a:pt x="299648" y="256036"/>
                    <a:pt x="298875" y="255152"/>
                    <a:pt x="298323" y="254159"/>
                  </a:cubicBezTo>
                  <a:cubicBezTo>
                    <a:pt x="292803" y="244333"/>
                    <a:pt x="296004" y="232078"/>
                    <a:pt x="305609" y="226227"/>
                  </a:cubicBezTo>
                  <a:lnTo>
                    <a:pt x="321176" y="216733"/>
                  </a:lnTo>
                  <a:lnTo>
                    <a:pt x="321176" y="198516"/>
                  </a:lnTo>
                  <a:cubicBezTo>
                    <a:pt x="321176" y="189905"/>
                    <a:pt x="328242" y="182839"/>
                    <a:pt x="336853" y="182839"/>
                  </a:cubicBezTo>
                  <a:lnTo>
                    <a:pt x="342925" y="182839"/>
                  </a:lnTo>
                  <a:cubicBezTo>
                    <a:pt x="345465" y="182839"/>
                    <a:pt x="346679" y="181073"/>
                    <a:pt x="347010" y="180410"/>
                  </a:cubicBezTo>
                  <a:cubicBezTo>
                    <a:pt x="347452" y="179638"/>
                    <a:pt x="348225" y="177761"/>
                    <a:pt x="346789" y="175663"/>
                  </a:cubicBezTo>
                  <a:lnTo>
                    <a:pt x="312454" y="123553"/>
                  </a:lnTo>
                  <a:cubicBezTo>
                    <a:pt x="311240" y="121787"/>
                    <a:pt x="310798" y="119579"/>
                    <a:pt x="311129" y="117481"/>
                  </a:cubicBezTo>
                  <a:cubicBezTo>
                    <a:pt x="312785" y="107656"/>
                    <a:pt x="313558" y="98713"/>
                    <a:pt x="313558" y="90102"/>
                  </a:cubicBezTo>
                  <a:cubicBezTo>
                    <a:pt x="313558" y="62943"/>
                    <a:pt x="306824" y="36115"/>
                    <a:pt x="294017" y="12489"/>
                  </a:cubicBezTo>
                  <a:cubicBezTo>
                    <a:pt x="291809" y="8404"/>
                    <a:pt x="293355" y="3216"/>
                    <a:pt x="297440" y="1007"/>
                  </a:cubicBezTo>
                  <a:cubicBezTo>
                    <a:pt x="301525" y="-1201"/>
                    <a:pt x="306713" y="345"/>
                    <a:pt x="308921" y="4430"/>
                  </a:cubicBezTo>
                  <a:cubicBezTo>
                    <a:pt x="323053" y="30595"/>
                    <a:pt x="330560" y="60183"/>
                    <a:pt x="330560" y="90102"/>
                  </a:cubicBezTo>
                  <a:cubicBezTo>
                    <a:pt x="330560" y="98603"/>
                    <a:pt x="329898" y="107435"/>
                    <a:pt x="328352" y="117040"/>
                  </a:cubicBezTo>
                  <a:lnTo>
                    <a:pt x="360810" y="166389"/>
                  </a:lnTo>
                  <a:cubicBezTo>
                    <a:pt x="365226" y="173013"/>
                    <a:pt x="365557" y="181514"/>
                    <a:pt x="361804" y="188470"/>
                  </a:cubicBezTo>
                  <a:cubicBezTo>
                    <a:pt x="358050" y="195425"/>
                    <a:pt x="350764" y="199841"/>
                    <a:pt x="342815" y="199841"/>
                  </a:cubicBezTo>
                  <a:lnTo>
                    <a:pt x="337957" y="199841"/>
                  </a:lnTo>
                  <a:lnTo>
                    <a:pt x="337957" y="221590"/>
                  </a:lnTo>
                  <a:cubicBezTo>
                    <a:pt x="337957" y="224571"/>
                    <a:pt x="336412" y="227221"/>
                    <a:pt x="333872" y="228766"/>
                  </a:cubicBezTo>
                  <a:lnTo>
                    <a:pt x="314221" y="240800"/>
                  </a:lnTo>
                  <a:cubicBezTo>
                    <a:pt x="312785" y="241683"/>
                    <a:pt x="312123" y="243229"/>
                    <a:pt x="312454" y="244775"/>
                  </a:cubicBezTo>
                  <a:lnTo>
                    <a:pt x="321397" y="251509"/>
                  </a:lnTo>
                  <a:cubicBezTo>
                    <a:pt x="323494" y="253055"/>
                    <a:pt x="324709" y="255594"/>
                    <a:pt x="324709" y="258244"/>
                  </a:cubicBezTo>
                  <a:lnTo>
                    <a:pt x="324709" y="269063"/>
                  </a:lnTo>
                  <a:cubicBezTo>
                    <a:pt x="324709" y="304281"/>
                    <a:pt x="296004" y="332986"/>
                    <a:pt x="260786" y="332986"/>
                  </a:cubicBezTo>
                  <a:lnTo>
                    <a:pt x="209670" y="332986"/>
                  </a:lnTo>
                  <a:lnTo>
                    <a:pt x="209670" y="413027"/>
                  </a:lnTo>
                  <a:cubicBezTo>
                    <a:pt x="209781" y="417664"/>
                    <a:pt x="206027" y="421417"/>
                    <a:pt x="201390" y="421417"/>
                  </a:cubicBezTo>
                  <a:close/>
                </a:path>
              </a:pathLst>
            </a:custGeom>
            <a:grpFill/>
            <a:ln w="11035" cap="flat">
              <a:noFill/>
              <a:prstDash val="solid"/>
              <a:miter/>
            </a:ln>
          </p:spPr>
          <p:txBody>
            <a:bodyPr rtlCol="0" anchor="ctr"/>
            <a:lstStyle/>
            <a:p>
              <a:endParaRPr lang="en-US"/>
            </a:p>
          </p:txBody>
        </p:sp>
        <p:sp>
          <p:nvSpPr>
            <p:cNvPr id="1811" name="Forma libre: forma 1810">
              <a:extLst>
                <a:ext uri="{FF2B5EF4-FFF2-40B4-BE49-F238E27FC236}">
                  <a16:creationId xmlns:a16="http://schemas.microsoft.com/office/drawing/2014/main" id="{FB582530-25CA-46CB-9877-BC9E7620D602}"/>
                </a:ext>
              </a:extLst>
            </p:cNvPr>
            <p:cNvSpPr/>
            <p:nvPr/>
          </p:nvSpPr>
          <p:spPr>
            <a:xfrm>
              <a:off x="8347030" y="1014865"/>
              <a:ext cx="19733" cy="30228"/>
            </a:xfrm>
            <a:custGeom>
              <a:avLst/>
              <a:gdLst>
                <a:gd name="connsiteX0" fmla="*/ 8464 w 19733"/>
                <a:gd name="connsiteY0" fmla="*/ 30229 h 30228"/>
                <a:gd name="connsiteX1" fmla="*/ 6256 w 19733"/>
                <a:gd name="connsiteY1" fmla="*/ 29898 h 30228"/>
                <a:gd name="connsiteX2" fmla="*/ 294 w 19733"/>
                <a:gd name="connsiteY2" fmla="*/ 19520 h 30228"/>
                <a:gd name="connsiteX3" fmla="*/ 2944 w 19733"/>
                <a:gd name="connsiteY3" fmla="*/ 7155 h 30228"/>
                <a:gd name="connsiteX4" fmla="*/ 12660 w 19733"/>
                <a:gd name="connsiteY4" fmla="*/ 89 h 30228"/>
                <a:gd name="connsiteX5" fmla="*/ 19615 w 19733"/>
                <a:gd name="connsiteY5" fmla="*/ 9805 h 30228"/>
                <a:gd name="connsiteX6" fmla="*/ 16634 w 19733"/>
                <a:gd name="connsiteY6" fmla="*/ 23826 h 30228"/>
                <a:gd name="connsiteX7" fmla="*/ 8464 w 19733"/>
                <a:gd name="connsiteY7" fmla="*/ 30229 h 3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33" h="30228">
                  <a:moveTo>
                    <a:pt x="8464" y="30229"/>
                  </a:moveTo>
                  <a:cubicBezTo>
                    <a:pt x="7691" y="30229"/>
                    <a:pt x="7029" y="30119"/>
                    <a:pt x="6256" y="29898"/>
                  </a:cubicBezTo>
                  <a:cubicBezTo>
                    <a:pt x="1730" y="28683"/>
                    <a:pt x="-920" y="24046"/>
                    <a:pt x="294" y="19520"/>
                  </a:cubicBezTo>
                  <a:cubicBezTo>
                    <a:pt x="1399" y="15435"/>
                    <a:pt x="2282" y="11240"/>
                    <a:pt x="2944" y="7155"/>
                  </a:cubicBezTo>
                  <a:cubicBezTo>
                    <a:pt x="3717" y="2518"/>
                    <a:pt x="8023" y="-573"/>
                    <a:pt x="12660" y="89"/>
                  </a:cubicBezTo>
                  <a:cubicBezTo>
                    <a:pt x="17296" y="862"/>
                    <a:pt x="20388" y="5168"/>
                    <a:pt x="19615" y="9805"/>
                  </a:cubicBezTo>
                  <a:cubicBezTo>
                    <a:pt x="18842" y="14552"/>
                    <a:pt x="17848" y="19299"/>
                    <a:pt x="16634" y="23826"/>
                  </a:cubicBezTo>
                  <a:cubicBezTo>
                    <a:pt x="15640" y="27800"/>
                    <a:pt x="12218" y="30229"/>
                    <a:pt x="8464" y="30229"/>
                  </a:cubicBezTo>
                  <a:close/>
                </a:path>
              </a:pathLst>
            </a:custGeom>
            <a:grpFill/>
            <a:ln w="11035" cap="flat">
              <a:noFill/>
              <a:prstDash val="solid"/>
              <a:miter/>
            </a:ln>
          </p:spPr>
          <p:txBody>
            <a:bodyPr rtlCol="0" anchor="ctr"/>
            <a:lstStyle/>
            <a:p>
              <a:endParaRPr lang="en-US"/>
            </a:p>
          </p:txBody>
        </p:sp>
        <p:sp>
          <p:nvSpPr>
            <p:cNvPr id="1812" name="Forma libre: forma 1811">
              <a:extLst>
                <a:ext uri="{FF2B5EF4-FFF2-40B4-BE49-F238E27FC236}">
                  <a16:creationId xmlns:a16="http://schemas.microsoft.com/office/drawing/2014/main" id="{7F1C32CC-D21B-4464-BDD4-AD1427BBA46A}"/>
                </a:ext>
              </a:extLst>
            </p:cNvPr>
            <p:cNvSpPr/>
            <p:nvPr/>
          </p:nvSpPr>
          <p:spPr>
            <a:xfrm>
              <a:off x="8282590" y="876029"/>
              <a:ext cx="81869" cy="101498"/>
            </a:xfrm>
            <a:custGeom>
              <a:avLst/>
              <a:gdLst>
                <a:gd name="connsiteX0" fmla="*/ 73346 w 81869"/>
                <a:gd name="connsiteY0" fmla="*/ 101499 h 101498"/>
                <a:gd name="connsiteX1" fmla="*/ 65177 w 81869"/>
                <a:gd name="connsiteY1" fmla="*/ 95095 h 101498"/>
                <a:gd name="connsiteX2" fmla="*/ 56455 w 81869"/>
                <a:gd name="connsiteY2" fmla="*/ 71028 h 101498"/>
                <a:gd name="connsiteX3" fmla="*/ 60429 w 81869"/>
                <a:gd name="connsiteY3" fmla="*/ 59767 h 101498"/>
                <a:gd name="connsiteX4" fmla="*/ 71690 w 81869"/>
                <a:gd name="connsiteY4" fmla="*/ 63741 h 101498"/>
                <a:gd name="connsiteX5" fmla="*/ 81626 w 81869"/>
                <a:gd name="connsiteY5" fmla="*/ 91121 h 101498"/>
                <a:gd name="connsiteX6" fmla="*/ 75444 w 81869"/>
                <a:gd name="connsiteY6" fmla="*/ 101388 h 101498"/>
                <a:gd name="connsiteX7" fmla="*/ 73346 w 81869"/>
                <a:gd name="connsiteY7" fmla="*/ 101499 h 101498"/>
                <a:gd name="connsiteX8" fmla="*/ 30842 w 81869"/>
                <a:gd name="connsiteY8" fmla="*/ 32608 h 101498"/>
                <a:gd name="connsiteX9" fmla="*/ 25322 w 81869"/>
                <a:gd name="connsiteY9" fmla="*/ 30510 h 101498"/>
                <a:gd name="connsiteX10" fmla="*/ 4345 w 81869"/>
                <a:gd name="connsiteY10" fmla="*/ 15827 h 101498"/>
                <a:gd name="connsiteX11" fmla="*/ 1033 w 81869"/>
                <a:gd name="connsiteY11" fmla="*/ 4345 h 101498"/>
                <a:gd name="connsiteX12" fmla="*/ 12515 w 81869"/>
                <a:gd name="connsiteY12" fmla="*/ 1033 h 101498"/>
                <a:gd name="connsiteX13" fmla="*/ 36362 w 81869"/>
                <a:gd name="connsiteY13" fmla="*/ 17704 h 101498"/>
                <a:gd name="connsiteX14" fmla="*/ 37245 w 81869"/>
                <a:gd name="connsiteY14" fmla="*/ 29627 h 101498"/>
                <a:gd name="connsiteX15" fmla="*/ 30842 w 81869"/>
                <a:gd name="connsiteY15" fmla="*/ 32608 h 10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869" h="101498">
                  <a:moveTo>
                    <a:pt x="73346" y="101499"/>
                  </a:moveTo>
                  <a:cubicBezTo>
                    <a:pt x="69593" y="101499"/>
                    <a:pt x="66170" y="98960"/>
                    <a:pt x="65177" y="95095"/>
                  </a:cubicBezTo>
                  <a:cubicBezTo>
                    <a:pt x="63079" y="86815"/>
                    <a:pt x="60098" y="78756"/>
                    <a:pt x="56455" y="71028"/>
                  </a:cubicBezTo>
                  <a:cubicBezTo>
                    <a:pt x="54468" y="66833"/>
                    <a:pt x="56124" y="61754"/>
                    <a:pt x="60429" y="59767"/>
                  </a:cubicBezTo>
                  <a:cubicBezTo>
                    <a:pt x="64625" y="57780"/>
                    <a:pt x="69703" y="59546"/>
                    <a:pt x="71690" y="63741"/>
                  </a:cubicBezTo>
                  <a:cubicBezTo>
                    <a:pt x="75886" y="72463"/>
                    <a:pt x="79308" y="81626"/>
                    <a:pt x="81626" y="91121"/>
                  </a:cubicBezTo>
                  <a:cubicBezTo>
                    <a:pt x="82731" y="95648"/>
                    <a:pt x="79970" y="100284"/>
                    <a:pt x="75444" y="101388"/>
                  </a:cubicBezTo>
                  <a:cubicBezTo>
                    <a:pt x="74671" y="101388"/>
                    <a:pt x="74009" y="101499"/>
                    <a:pt x="73346" y="101499"/>
                  </a:cubicBezTo>
                  <a:close/>
                  <a:moveTo>
                    <a:pt x="30842" y="32608"/>
                  </a:moveTo>
                  <a:cubicBezTo>
                    <a:pt x="28854" y="32608"/>
                    <a:pt x="26867" y="31946"/>
                    <a:pt x="25322" y="30510"/>
                  </a:cubicBezTo>
                  <a:cubicBezTo>
                    <a:pt x="18808" y="24880"/>
                    <a:pt x="11742" y="19912"/>
                    <a:pt x="4345" y="15827"/>
                  </a:cubicBezTo>
                  <a:cubicBezTo>
                    <a:pt x="260" y="13509"/>
                    <a:pt x="-1175" y="8430"/>
                    <a:pt x="1033" y="4345"/>
                  </a:cubicBezTo>
                  <a:cubicBezTo>
                    <a:pt x="3352" y="260"/>
                    <a:pt x="8430" y="-1175"/>
                    <a:pt x="12515" y="1033"/>
                  </a:cubicBezTo>
                  <a:cubicBezTo>
                    <a:pt x="21016" y="5780"/>
                    <a:pt x="28965" y="11411"/>
                    <a:pt x="36362" y="17704"/>
                  </a:cubicBezTo>
                  <a:cubicBezTo>
                    <a:pt x="39895" y="20795"/>
                    <a:pt x="40226" y="26094"/>
                    <a:pt x="37245" y="29627"/>
                  </a:cubicBezTo>
                  <a:cubicBezTo>
                    <a:pt x="35589" y="31614"/>
                    <a:pt x="33160" y="32608"/>
                    <a:pt x="30842" y="32608"/>
                  </a:cubicBezTo>
                  <a:close/>
                </a:path>
              </a:pathLst>
            </a:custGeom>
            <a:grpFill/>
            <a:ln w="11035" cap="flat">
              <a:noFill/>
              <a:prstDash val="solid"/>
              <a:miter/>
            </a:ln>
          </p:spPr>
          <p:txBody>
            <a:bodyPr rtlCol="0" anchor="ctr"/>
            <a:lstStyle/>
            <a:p>
              <a:endParaRPr lang="en-US"/>
            </a:p>
          </p:txBody>
        </p:sp>
        <p:sp>
          <p:nvSpPr>
            <p:cNvPr id="1813" name="Forma libre: forma 1812">
              <a:extLst>
                <a:ext uri="{FF2B5EF4-FFF2-40B4-BE49-F238E27FC236}">
                  <a16:creationId xmlns:a16="http://schemas.microsoft.com/office/drawing/2014/main" id="{71BE78C9-46B3-4E6A-8C30-46220DAFB27B}"/>
                </a:ext>
              </a:extLst>
            </p:cNvPr>
            <p:cNvSpPr/>
            <p:nvPr/>
          </p:nvSpPr>
          <p:spPr>
            <a:xfrm>
              <a:off x="8216830" y="858846"/>
              <a:ext cx="30509" cy="17664"/>
            </a:xfrm>
            <a:custGeom>
              <a:avLst/>
              <a:gdLst>
                <a:gd name="connsiteX0" fmla="*/ 22080 w 30509"/>
                <a:gd name="connsiteY0" fmla="*/ 17664 h 17664"/>
                <a:gd name="connsiteX1" fmla="*/ 21197 w 30509"/>
                <a:gd name="connsiteY1" fmla="*/ 17664 h 17664"/>
                <a:gd name="connsiteX2" fmla="*/ 8501 w 30509"/>
                <a:gd name="connsiteY2" fmla="*/ 17002 h 17664"/>
                <a:gd name="connsiteX3" fmla="*/ 0 w 30509"/>
                <a:gd name="connsiteY3" fmla="*/ 8501 h 17664"/>
                <a:gd name="connsiteX4" fmla="*/ 8501 w 30509"/>
                <a:gd name="connsiteY4" fmla="*/ 0 h 17664"/>
                <a:gd name="connsiteX5" fmla="*/ 22853 w 30509"/>
                <a:gd name="connsiteY5" fmla="*/ 773 h 17664"/>
                <a:gd name="connsiteX6" fmla="*/ 30471 w 30509"/>
                <a:gd name="connsiteY6" fmla="*/ 10047 h 17664"/>
                <a:gd name="connsiteX7" fmla="*/ 22080 w 30509"/>
                <a:gd name="connsiteY7" fmla="*/ 17664 h 1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09" h="17664">
                  <a:moveTo>
                    <a:pt x="22080" y="17664"/>
                  </a:moveTo>
                  <a:cubicBezTo>
                    <a:pt x="21749" y="17664"/>
                    <a:pt x="21528" y="17664"/>
                    <a:pt x="21197" y="17664"/>
                  </a:cubicBezTo>
                  <a:cubicBezTo>
                    <a:pt x="17002" y="17223"/>
                    <a:pt x="12696" y="17002"/>
                    <a:pt x="8501" y="17002"/>
                  </a:cubicBezTo>
                  <a:cubicBezTo>
                    <a:pt x="3864" y="17002"/>
                    <a:pt x="0" y="13248"/>
                    <a:pt x="0" y="8501"/>
                  </a:cubicBezTo>
                  <a:cubicBezTo>
                    <a:pt x="0" y="3754"/>
                    <a:pt x="3754" y="0"/>
                    <a:pt x="8501" y="0"/>
                  </a:cubicBezTo>
                  <a:cubicBezTo>
                    <a:pt x="13248" y="0"/>
                    <a:pt x="18106" y="221"/>
                    <a:pt x="22853" y="773"/>
                  </a:cubicBezTo>
                  <a:cubicBezTo>
                    <a:pt x="27490" y="1214"/>
                    <a:pt x="30912" y="5410"/>
                    <a:pt x="30471" y="10047"/>
                  </a:cubicBezTo>
                  <a:cubicBezTo>
                    <a:pt x="30139" y="14463"/>
                    <a:pt x="26386" y="17664"/>
                    <a:pt x="22080" y="17664"/>
                  </a:cubicBezTo>
                  <a:close/>
                </a:path>
              </a:pathLst>
            </a:custGeom>
            <a:grpFill/>
            <a:ln w="11035" cap="flat">
              <a:noFill/>
              <a:prstDash val="solid"/>
              <a:miter/>
            </a:ln>
          </p:spPr>
          <p:txBody>
            <a:bodyPr rtlCol="0" anchor="ctr"/>
            <a:lstStyle/>
            <a:p>
              <a:endParaRPr lang="en-US"/>
            </a:p>
          </p:txBody>
        </p:sp>
        <p:sp>
          <p:nvSpPr>
            <p:cNvPr id="1814" name="Forma libre: forma 1813">
              <a:extLst>
                <a:ext uri="{FF2B5EF4-FFF2-40B4-BE49-F238E27FC236}">
                  <a16:creationId xmlns:a16="http://schemas.microsoft.com/office/drawing/2014/main" id="{AAC2EA69-60E0-40A3-ABFD-9FD135B377A4}"/>
                </a:ext>
              </a:extLst>
            </p:cNvPr>
            <p:cNvSpPr/>
            <p:nvPr/>
          </p:nvSpPr>
          <p:spPr>
            <a:xfrm>
              <a:off x="8082499" y="859067"/>
              <a:ext cx="281460" cy="285940"/>
            </a:xfrm>
            <a:custGeom>
              <a:avLst/>
              <a:gdLst>
                <a:gd name="connsiteX0" fmla="*/ 142943 w 281460"/>
                <a:gd name="connsiteY0" fmla="*/ 285941 h 285940"/>
                <a:gd name="connsiteX1" fmla="*/ 41815 w 281460"/>
                <a:gd name="connsiteY1" fmla="*/ 244098 h 285940"/>
                <a:gd name="connsiteX2" fmla="*/ 41815 w 281460"/>
                <a:gd name="connsiteY2" fmla="*/ 41842 h 285940"/>
                <a:gd name="connsiteX3" fmla="*/ 142943 w 281460"/>
                <a:gd name="connsiteY3" fmla="*/ 0 h 285940"/>
                <a:gd name="connsiteX4" fmla="*/ 151444 w 281460"/>
                <a:gd name="connsiteY4" fmla="*/ 8501 h 285940"/>
                <a:gd name="connsiteX5" fmla="*/ 142943 w 281460"/>
                <a:gd name="connsiteY5" fmla="*/ 17002 h 285940"/>
                <a:gd name="connsiteX6" fmla="*/ 53738 w 281460"/>
                <a:gd name="connsiteY6" fmla="*/ 53986 h 285940"/>
                <a:gd name="connsiteX7" fmla="*/ 53738 w 281460"/>
                <a:gd name="connsiteY7" fmla="*/ 232396 h 285940"/>
                <a:gd name="connsiteX8" fmla="*/ 142943 w 281460"/>
                <a:gd name="connsiteY8" fmla="*/ 269380 h 285940"/>
                <a:gd name="connsiteX9" fmla="*/ 232147 w 281460"/>
                <a:gd name="connsiteY9" fmla="*/ 232396 h 285940"/>
                <a:gd name="connsiteX10" fmla="*/ 264826 w 281460"/>
                <a:gd name="connsiteY10" fmla="*/ 175760 h 285940"/>
                <a:gd name="connsiteX11" fmla="*/ 275204 w 281460"/>
                <a:gd name="connsiteY11" fmla="*/ 169798 h 285940"/>
                <a:gd name="connsiteX12" fmla="*/ 281166 w 281460"/>
                <a:gd name="connsiteY12" fmla="*/ 180176 h 285940"/>
                <a:gd name="connsiteX13" fmla="*/ 244071 w 281460"/>
                <a:gd name="connsiteY13" fmla="*/ 244430 h 285940"/>
                <a:gd name="connsiteX14" fmla="*/ 142943 w 281460"/>
                <a:gd name="connsiteY14" fmla="*/ 285941 h 28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1460" h="285940">
                  <a:moveTo>
                    <a:pt x="142943" y="285941"/>
                  </a:moveTo>
                  <a:cubicBezTo>
                    <a:pt x="104744" y="285941"/>
                    <a:pt x="68863" y="271036"/>
                    <a:pt x="41815" y="244098"/>
                  </a:cubicBezTo>
                  <a:cubicBezTo>
                    <a:pt x="-13938" y="188345"/>
                    <a:pt x="-13938" y="97595"/>
                    <a:pt x="41815" y="41842"/>
                  </a:cubicBezTo>
                  <a:cubicBezTo>
                    <a:pt x="68863" y="14794"/>
                    <a:pt x="104744" y="0"/>
                    <a:pt x="142943" y="0"/>
                  </a:cubicBezTo>
                  <a:cubicBezTo>
                    <a:pt x="147580" y="0"/>
                    <a:pt x="151444" y="3754"/>
                    <a:pt x="151444" y="8501"/>
                  </a:cubicBezTo>
                  <a:cubicBezTo>
                    <a:pt x="151444" y="13248"/>
                    <a:pt x="147690" y="17002"/>
                    <a:pt x="142943" y="17002"/>
                  </a:cubicBezTo>
                  <a:cubicBezTo>
                    <a:pt x="109270" y="17002"/>
                    <a:pt x="77585" y="30140"/>
                    <a:pt x="53738" y="53986"/>
                  </a:cubicBezTo>
                  <a:cubicBezTo>
                    <a:pt x="4609" y="103115"/>
                    <a:pt x="4609" y="183157"/>
                    <a:pt x="53738" y="232396"/>
                  </a:cubicBezTo>
                  <a:cubicBezTo>
                    <a:pt x="77585" y="256243"/>
                    <a:pt x="109270" y="269380"/>
                    <a:pt x="142943" y="269380"/>
                  </a:cubicBezTo>
                  <a:cubicBezTo>
                    <a:pt x="176615" y="269380"/>
                    <a:pt x="208301" y="256243"/>
                    <a:pt x="232147" y="232396"/>
                  </a:cubicBezTo>
                  <a:cubicBezTo>
                    <a:pt x="247825" y="216719"/>
                    <a:pt x="259196" y="197067"/>
                    <a:pt x="264826" y="175760"/>
                  </a:cubicBezTo>
                  <a:cubicBezTo>
                    <a:pt x="266041" y="171233"/>
                    <a:pt x="270678" y="168584"/>
                    <a:pt x="275204" y="169798"/>
                  </a:cubicBezTo>
                  <a:cubicBezTo>
                    <a:pt x="279731" y="171012"/>
                    <a:pt x="282380" y="175649"/>
                    <a:pt x="281166" y="180176"/>
                  </a:cubicBezTo>
                  <a:cubicBezTo>
                    <a:pt x="274763" y="204464"/>
                    <a:pt x="261956" y="226655"/>
                    <a:pt x="244071" y="244430"/>
                  </a:cubicBezTo>
                  <a:cubicBezTo>
                    <a:pt x="217022" y="271036"/>
                    <a:pt x="181142" y="285941"/>
                    <a:pt x="142943" y="285941"/>
                  </a:cubicBezTo>
                  <a:close/>
                </a:path>
              </a:pathLst>
            </a:custGeom>
            <a:grpFill/>
            <a:ln w="11035" cap="flat">
              <a:noFill/>
              <a:prstDash val="solid"/>
              <a:miter/>
            </a:ln>
          </p:spPr>
          <p:txBody>
            <a:bodyPr rtlCol="0" anchor="ctr"/>
            <a:lstStyle/>
            <a:p>
              <a:endParaRPr lang="en-US"/>
            </a:p>
          </p:txBody>
        </p:sp>
        <p:sp>
          <p:nvSpPr>
            <p:cNvPr id="1815" name="Forma libre: forma 1814">
              <a:extLst>
                <a:ext uri="{FF2B5EF4-FFF2-40B4-BE49-F238E27FC236}">
                  <a16:creationId xmlns:a16="http://schemas.microsoft.com/office/drawing/2014/main" id="{19D7F13B-D9BC-4DA9-8281-2CD4995F2FC9}"/>
                </a:ext>
              </a:extLst>
            </p:cNvPr>
            <p:cNvSpPr/>
            <p:nvPr/>
          </p:nvSpPr>
          <p:spPr>
            <a:xfrm>
              <a:off x="8052525" y="829038"/>
              <a:ext cx="345833" cy="345888"/>
            </a:xfrm>
            <a:custGeom>
              <a:avLst/>
              <a:gdLst>
                <a:gd name="connsiteX0" fmla="*/ 172917 w 345833"/>
                <a:gd name="connsiteY0" fmla="*/ 345889 h 345888"/>
                <a:gd name="connsiteX1" fmla="*/ 50591 w 345833"/>
                <a:gd name="connsiteY1" fmla="*/ 295214 h 345888"/>
                <a:gd name="connsiteX2" fmla="*/ 50591 w 345833"/>
                <a:gd name="connsiteY2" fmla="*/ 50674 h 345888"/>
                <a:gd name="connsiteX3" fmla="*/ 172917 w 345833"/>
                <a:gd name="connsiteY3" fmla="*/ 0 h 345888"/>
                <a:gd name="connsiteX4" fmla="*/ 295242 w 345833"/>
                <a:gd name="connsiteY4" fmla="*/ 50674 h 345888"/>
                <a:gd name="connsiteX5" fmla="*/ 295242 w 345833"/>
                <a:gd name="connsiteY5" fmla="*/ 295214 h 345888"/>
                <a:gd name="connsiteX6" fmla="*/ 172917 w 345833"/>
                <a:gd name="connsiteY6" fmla="*/ 345889 h 345888"/>
                <a:gd name="connsiteX7" fmla="*/ 172917 w 345833"/>
                <a:gd name="connsiteY7" fmla="*/ 16891 h 345888"/>
                <a:gd name="connsiteX8" fmla="*/ 62625 w 345833"/>
                <a:gd name="connsiteY8" fmla="*/ 62598 h 345888"/>
                <a:gd name="connsiteX9" fmla="*/ 62625 w 345833"/>
                <a:gd name="connsiteY9" fmla="*/ 283291 h 345888"/>
                <a:gd name="connsiteX10" fmla="*/ 172917 w 345833"/>
                <a:gd name="connsiteY10" fmla="*/ 328997 h 345888"/>
                <a:gd name="connsiteX11" fmla="*/ 283208 w 345833"/>
                <a:gd name="connsiteY11" fmla="*/ 283291 h 345888"/>
                <a:gd name="connsiteX12" fmla="*/ 283208 w 345833"/>
                <a:gd name="connsiteY12" fmla="*/ 62598 h 345888"/>
                <a:gd name="connsiteX13" fmla="*/ 172917 w 345833"/>
                <a:gd name="connsiteY13" fmla="*/ 16891 h 34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5833" h="345888">
                  <a:moveTo>
                    <a:pt x="172917" y="345889"/>
                  </a:moveTo>
                  <a:cubicBezTo>
                    <a:pt x="126769" y="345889"/>
                    <a:pt x="83270" y="327893"/>
                    <a:pt x="50591" y="295214"/>
                  </a:cubicBezTo>
                  <a:cubicBezTo>
                    <a:pt x="-16864" y="227759"/>
                    <a:pt x="-16864" y="118020"/>
                    <a:pt x="50591" y="50674"/>
                  </a:cubicBezTo>
                  <a:cubicBezTo>
                    <a:pt x="83270" y="17995"/>
                    <a:pt x="126658" y="0"/>
                    <a:pt x="172917" y="0"/>
                  </a:cubicBezTo>
                  <a:cubicBezTo>
                    <a:pt x="219065" y="0"/>
                    <a:pt x="262563" y="17995"/>
                    <a:pt x="295242" y="50674"/>
                  </a:cubicBezTo>
                  <a:cubicBezTo>
                    <a:pt x="362698" y="118130"/>
                    <a:pt x="362698" y="227869"/>
                    <a:pt x="295242" y="295214"/>
                  </a:cubicBezTo>
                  <a:cubicBezTo>
                    <a:pt x="262563" y="327893"/>
                    <a:pt x="219065" y="345889"/>
                    <a:pt x="172917" y="345889"/>
                  </a:cubicBezTo>
                  <a:close/>
                  <a:moveTo>
                    <a:pt x="172917" y="16891"/>
                  </a:moveTo>
                  <a:cubicBezTo>
                    <a:pt x="131185" y="16891"/>
                    <a:pt x="92103" y="33121"/>
                    <a:pt x="62625" y="62598"/>
                  </a:cubicBezTo>
                  <a:cubicBezTo>
                    <a:pt x="1794" y="123429"/>
                    <a:pt x="1794" y="222460"/>
                    <a:pt x="62625" y="283291"/>
                  </a:cubicBezTo>
                  <a:cubicBezTo>
                    <a:pt x="92103" y="312768"/>
                    <a:pt x="131295" y="328997"/>
                    <a:pt x="172917" y="328997"/>
                  </a:cubicBezTo>
                  <a:cubicBezTo>
                    <a:pt x="214649" y="328997"/>
                    <a:pt x="253731" y="312768"/>
                    <a:pt x="283208" y="283291"/>
                  </a:cubicBezTo>
                  <a:cubicBezTo>
                    <a:pt x="344040" y="222460"/>
                    <a:pt x="344040" y="123429"/>
                    <a:pt x="283208" y="62598"/>
                  </a:cubicBezTo>
                  <a:cubicBezTo>
                    <a:pt x="253731" y="33121"/>
                    <a:pt x="214538" y="16891"/>
                    <a:pt x="172917" y="16891"/>
                  </a:cubicBezTo>
                  <a:close/>
                </a:path>
              </a:pathLst>
            </a:custGeom>
            <a:grpFill/>
            <a:ln w="11035" cap="flat">
              <a:noFill/>
              <a:prstDash val="solid"/>
              <a:miter/>
            </a:ln>
          </p:spPr>
          <p:txBody>
            <a:bodyPr rtlCol="0" anchor="ctr"/>
            <a:lstStyle/>
            <a:p>
              <a:endParaRPr lang="en-US"/>
            </a:p>
          </p:txBody>
        </p:sp>
        <p:sp>
          <p:nvSpPr>
            <p:cNvPr id="1816" name="Forma libre: forma 1815">
              <a:extLst>
                <a:ext uri="{FF2B5EF4-FFF2-40B4-BE49-F238E27FC236}">
                  <a16:creationId xmlns:a16="http://schemas.microsoft.com/office/drawing/2014/main" id="{32E9E253-11CE-4D26-BBB5-7BE89DFEACAB}"/>
                </a:ext>
              </a:extLst>
            </p:cNvPr>
            <p:cNvSpPr/>
            <p:nvPr/>
          </p:nvSpPr>
          <p:spPr>
            <a:xfrm>
              <a:off x="7952142" y="1106394"/>
              <a:ext cx="168804" cy="168887"/>
            </a:xfrm>
            <a:custGeom>
              <a:avLst/>
              <a:gdLst>
                <a:gd name="connsiteX0" fmla="*/ 43554 w 168804"/>
                <a:gd name="connsiteY0" fmla="*/ 168887 h 168887"/>
                <a:gd name="connsiteX1" fmla="*/ 26220 w 168804"/>
                <a:gd name="connsiteY1" fmla="*/ 161711 h 168887"/>
                <a:gd name="connsiteX2" fmla="*/ 7121 w 168804"/>
                <a:gd name="connsiteY2" fmla="*/ 142612 h 168887"/>
                <a:gd name="connsiteX3" fmla="*/ 7121 w 168804"/>
                <a:gd name="connsiteY3" fmla="*/ 107945 h 168887"/>
                <a:gd name="connsiteX4" fmla="*/ 112665 w 168804"/>
                <a:gd name="connsiteY4" fmla="*/ 2401 h 168887"/>
                <a:gd name="connsiteX5" fmla="*/ 124588 w 168804"/>
                <a:gd name="connsiteY5" fmla="*/ 2401 h 168887"/>
                <a:gd name="connsiteX6" fmla="*/ 166320 w 168804"/>
                <a:gd name="connsiteY6" fmla="*/ 44133 h 168887"/>
                <a:gd name="connsiteX7" fmla="*/ 166320 w 168804"/>
                <a:gd name="connsiteY7" fmla="*/ 56057 h 168887"/>
                <a:gd name="connsiteX8" fmla="*/ 60776 w 168804"/>
                <a:gd name="connsiteY8" fmla="*/ 161601 h 168887"/>
                <a:gd name="connsiteX9" fmla="*/ 43554 w 168804"/>
                <a:gd name="connsiteY9" fmla="*/ 168887 h 168887"/>
                <a:gd name="connsiteX10" fmla="*/ 118627 w 168804"/>
                <a:gd name="connsiteY10" fmla="*/ 20507 h 168887"/>
                <a:gd name="connsiteX11" fmla="*/ 19155 w 168804"/>
                <a:gd name="connsiteY11" fmla="*/ 119979 h 168887"/>
                <a:gd name="connsiteX12" fmla="*/ 19155 w 168804"/>
                <a:gd name="connsiteY12" fmla="*/ 130688 h 168887"/>
                <a:gd name="connsiteX13" fmla="*/ 38254 w 168804"/>
                <a:gd name="connsiteY13" fmla="*/ 149788 h 168887"/>
                <a:gd name="connsiteX14" fmla="*/ 48963 w 168804"/>
                <a:gd name="connsiteY14" fmla="*/ 149788 h 168887"/>
                <a:gd name="connsiteX15" fmla="*/ 148435 w 168804"/>
                <a:gd name="connsiteY15" fmla="*/ 50316 h 168887"/>
                <a:gd name="connsiteX16" fmla="*/ 118627 w 168804"/>
                <a:gd name="connsiteY16" fmla="*/ 20507 h 16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804" h="168887">
                  <a:moveTo>
                    <a:pt x="43554" y="168887"/>
                  </a:moveTo>
                  <a:cubicBezTo>
                    <a:pt x="37261" y="168887"/>
                    <a:pt x="30968" y="166458"/>
                    <a:pt x="26220" y="161711"/>
                  </a:cubicBezTo>
                  <a:lnTo>
                    <a:pt x="7121" y="142612"/>
                  </a:lnTo>
                  <a:cubicBezTo>
                    <a:pt x="-2374" y="133007"/>
                    <a:pt x="-2374" y="117550"/>
                    <a:pt x="7121" y="107945"/>
                  </a:cubicBezTo>
                  <a:lnTo>
                    <a:pt x="112665" y="2401"/>
                  </a:lnTo>
                  <a:cubicBezTo>
                    <a:pt x="115867" y="-800"/>
                    <a:pt x="121497" y="-800"/>
                    <a:pt x="124588" y="2401"/>
                  </a:cubicBezTo>
                  <a:lnTo>
                    <a:pt x="166320" y="44133"/>
                  </a:lnTo>
                  <a:cubicBezTo>
                    <a:pt x="169632" y="47445"/>
                    <a:pt x="169632" y="52744"/>
                    <a:pt x="166320" y="56057"/>
                  </a:cubicBezTo>
                  <a:lnTo>
                    <a:pt x="60776" y="161601"/>
                  </a:lnTo>
                  <a:cubicBezTo>
                    <a:pt x="56029" y="166569"/>
                    <a:pt x="49736" y="168887"/>
                    <a:pt x="43554" y="168887"/>
                  </a:cubicBezTo>
                  <a:close/>
                  <a:moveTo>
                    <a:pt x="118627" y="20507"/>
                  </a:moveTo>
                  <a:lnTo>
                    <a:pt x="19155" y="119979"/>
                  </a:lnTo>
                  <a:cubicBezTo>
                    <a:pt x="16174" y="122960"/>
                    <a:pt x="16174" y="127707"/>
                    <a:pt x="19155" y="130688"/>
                  </a:cubicBezTo>
                  <a:lnTo>
                    <a:pt x="38254" y="149788"/>
                  </a:lnTo>
                  <a:cubicBezTo>
                    <a:pt x="41235" y="152768"/>
                    <a:pt x="45982" y="152768"/>
                    <a:pt x="48963" y="149788"/>
                  </a:cubicBezTo>
                  <a:lnTo>
                    <a:pt x="148435" y="50316"/>
                  </a:lnTo>
                  <a:lnTo>
                    <a:pt x="118627" y="20507"/>
                  </a:lnTo>
                  <a:close/>
                </a:path>
              </a:pathLst>
            </a:custGeom>
            <a:grpFill/>
            <a:ln w="11035" cap="flat">
              <a:noFill/>
              <a:prstDash val="solid"/>
              <a:miter/>
            </a:ln>
          </p:spPr>
          <p:txBody>
            <a:bodyPr rtlCol="0" anchor="ctr"/>
            <a:lstStyle/>
            <a:p>
              <a:endParaRPr lang="en-US"/>
            </a:p>
          </p:txBody>
        </p:sp>
        <p:sp>
          <p:nvSpPr>
            <p:cNvPr id="1817" name="Forma libre: forma 1816">
              <a:extLst>
                <a:ext uri="{FF2B5EF4-FFF2-40B4-BE49-F238E27FC236}">
                  <a16:creationId xmlns:a16="http://schemas.microsoft.com/office/drawing/2014/main" id="{D52B0874-7049-4040-91BC-829368BBF7EA}"/>
                </a:ext>
              </a:extLst>
            </p:cNvPr>
            <p:cNvSpPr/>
            <p:nvPr/>
          </p:nvSpPr>
          <p:spPr>
            <a:xfrm>
              <a:off x="8054871" y="1078146"/>
              <a:ext cx="94572" cy="94461"/>
            </a:xfrm>
            <a:custGeom>
              <a:avLst/>
              <a:gdLst>
                <a:gd name="connsiteX0" fmla="*/ 65027 w 94572"/>
                <a:gd name="connsiteY0" fmla="*/ 94462 h 94461"/>
                <a:gd name="connsiteX1" fmla="*/ 59065 w 94572"/>
                <a:gd name="connsiteY1" fmla="*/ 92033 h 94461"/>
                <a:gd name="connsiteX2" fmla="*/ 2429 w 94572"/>
                <a:gd name="connsiteY2" fmla="*/ 35397 h 94461"/>
                <a:gd name="connsiteX3" fmla="*/ 0 w 94572"/>
                <a:gd name="connsiteY3" fmla="*/ 29435 h 94461"/>
                <a:gd name="connsiteX4" fmla="*/ 2429 w 94572"/>
                <a:gd name="connsiteY4" fmla="*/ 23474 h 94461"/>
                <a:gd name="connsiteX5" fmla="*/ 23405 w 94572"/>
                <a:gd name="connsiteY5" fmla="*/ 2497 h 94461"/>
                <a:gd name="connsiteX6" fmla="*/ 30471 w 94572"/>
                <a:gd name="connsiteY6" fmla="*/ 68 h 94461"/>
                <a:gd name="connsiteX7" fmla="*/ 36653 w 94572"/>
                <a:gd name="connsiteY7" fmla="*/ 4153 h 94461"/>
                <a:gd name="connsiteX8" fmla="*/ 60169 w 94572"/>
                <a:gd name="connsiteY8" fmla="*/ 34403 h 94461"/>
                <a:gd name="connsiteX9" fmla="*/ 90419 w 94572"/>
                <a:gd name="connsiteY9" fmla="*/ 58029 h 94461"/>
                <a:gd name="connsiteX10" fmla="*/ 94504 w 94572"/>
                <a:gd name="connsiteY10" fmla="*/ 64212 h 94461"/>
                <a:gd name="connsiteX11" fmla="*/ 92075 w 94572"/>
                <a:gd name="connsiteY11" fmla="*/ 71277 h 94461"/>
                <a:gd name="connsiteX12" fmla="*/ 71099 w 94572"/>
                <a:gd name="connsiteY12" fmla="*/ 92254 h 94461"/>
                <a:gd name="connsiteX13" fmla="*/ 65027 w 94572"/>
                <a:gd name="connsiteY13" fmla="*/ 94462 h 94461"/>
                <a:gd name="connsiteX14" fmla="*/ 20314 w 94572"/>
                <a:gd name="connsiteY14" fmla="*/ 29325 h 94461"/>
                <a:gd name="connsiteX15" fmla="*/ 65027 w 94572"/>
                <a:gd name="connsiteY15" fmla="*/ 74038 h 94461"/>
                <a:gd name="connsiteX16" fmla="*/ 72644 w 94572"/>
                <a:gd name="connsiteY16" fmla="*/ 66420 h 94461"/>
                <a:gd name="connsiteX17" fmla="*/ 48246 w 94572"/>
                <a:gd name="connsiteY17" fmla="*/ 46106 h 94461"/>
                <a:gd name="connsiteX18" fmla="*/ 27932 w 94572"/>
                <a:gd name="connsiteY18" fmla="*/ 21707 h 94461"/>
                <a:gd name="connsiteX19" fmla="*/ 20314 w 94572"/>
                <a:gd name="connsiteY19" fmla="*/ 29325 h 9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4572" h="94461">
                  <a:moveTo>
                    <a:pt x="65027" y="94462"/>
                  </a:moveTo>
                  <a:cubicBezTo>
                    <a:pt x="62819" y="94462"/>
                    <a:pt x="60721" y="93689"/>
                    <a:pt x="59065" y="92033"/>
                  </a:cubicBezTo>
                  <a:lnTo>
                    <a:pt x="2429" y="35397"/>
                  </a:lnTo>
                  <a:cubicBezTo>
                    <a:pt x="883" y="33851"/>
                    <a:pt x="0" y="31643"/>
                    <a:pt x="0" y="29435"/>
                  </a:cubicBezTo>
                  <a:cubicBezTo>
                    <a:pt x="0" y="27227"/>
                    <a:pt x="883" y="25019"/>
                    <a:pt x="2429" y="23474"/>
                  </a:cubicBezTo>
                  <a:lnTo>
                    <a:pt x="23405" y="2497"/>
                  </a:lnTo>
                  <a:cubicBezTo>
                    <a:pt x="25282" y="620"/>
                    <a:pt x="27821" y="-263"/>
                    <a:pt x="30471" y="68"/>
                  </a:cubicBezTo>
                  <a:cubicBezTo>
                    <a:pt x="33010" y="400"/>
                    <a:pt x="35329" y="1835"/>
                    <a:pt x="36653" y="4153"/>
                  </a:cubicBezTo>
                  <a:cubicBezTo>
                    <a:pt x="43278" y="15083"/>
                    <a:pt x="51116" y="25240"/>
                    <a:pt x="60169" y="34403"/>
                  </a:cubicBezTo>
                  <a:cubicBezTo>
                    <a:pt x="69222" y="43456"/>
                    <a:pt x="79379" y="51405"/>
                    <a:pt x="90419" y="58029"/>
                  </a:cubicBezTo>
                  <a:cubicBezTo>
                    <a:pt x="92627" y="59354"/>
                    <a:pt x="94173" y="61673"/>
                    <a:pt x="94504" y="64212"/>
                  </a:cubicBezTo>
                  <a:cubicBezTo>
                    <a:pt x="94835" y="66751"/>
                    <a:pt x="93952" y="69401"/>
                    <a:pt x="92075" y="71277"/>
                  </a:cubicBezTo>
                  <a:lnTo>
                    <a:pt x="71099" y="92254"/>
                  </a:lnTo>
                  <a:cubicBezTo>
                    <a:pt x="69443" y="93579"/>
                    <a:pt x="67235" y="94462"/>
                    <a:pt x="65027" y="94462"/>
                  </a:cubicBezTo>
                  <a:close/>
                  <a:moveTo>
                    <a:pt x="20314" y="29325"/>
                  </a:moveTo>
                  <a:lnTo>
                    <a:pt x="65027" y="74038"/>
                  </a:lnTo>
                  <a:lnTo>
                    <a:pt x="72644" y="66420"/>
                  </a:lnTo>
                  <a:cubicBezTo>
                    <a:pt x="63923" y="60458"/>
                    <a:pt x="55753" y="53613"/>
                    <a:pt x="48246" y="46106"/>
                  </a:cubicBezTo>
                  <a:cubicBezTo>
                    <a:pt x="40738" y="38599"/>
                    <a:pt x="33893" y="30429"/>
                    <a:pt x="27932" y="21707"/>
                  </a:cubicBezTo>
                  <a:lnTo>
                    <a:pt x="20314" y="29325"/>
                  </a:lnTo>
                  <a:close/>
                </a:path>
              </a:pathLst>
            </a:custGeom>
            <a:grpFill/>
            <a:ln w="11035" cap="flat">
              <a:noFill/>
              <a:prstDash val="solid"/>
              <a:miter/>
            </a:ln>
          </p:spPr>
          <p:txBody>
            <a:bodyPr rtlCol="0" anchor="ctr"/>
            <a:lstStyle/>
            <a:p>
              <a:endParaRPr lang="en-US"/>
            </a:p>
          </p:txBody>
        </p:sp>
        <p:sp>
          <p:nvSpPr>
            <p:cNvPr id="1818" name="Forma libre: forma 1817">
              <a:extLst>
                <a:ext uri="{FF2B5EF4-FFF2-40B4-BE49-F238E27FC236}">
                  <a16:creationId xmlns:a16="http://schemas.microsoft.com/office/drawing/2014/main" id="{79EC81A2-9557-4261-8FD1-2CDC1370DBBD}"/>
                </a:ext>
              </a:extLst>
            </p:cNvPr>
            <p:cNvSpPr/>
            <p:nvPr/>
          </p:nvSpPr>
          <p:spPr>
            <a:xfrm>
              <a:off x="8059176" y="1347374"/>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471" y="13248"/>
                    <a:pt x="26717" y="17002"/>
                    <a:pt x="22080" y="17002"/>
                  </a:cubicBezTo>
                  <a:close/>
                </a:path>
              </a:pathLst>
            </a:custGeom>
            <a:grpFill/>
            <a:ln w="11035" cap="flat">
              <a:noFill/>
              <a:prstDash val="solid"/>
              <a:miter/>
            </a:ln>
          </p:spPr>
          <p:txBody>
            <a:bodyPr rtlCol="0" anchor="ctr"/>
            <a:lstStyle/>
            <a:p>
              <a:endParaRPr lang="en-US"/>
            </a:p>
          </p:txBody>
        </p:sp>
        <p:sp>
          <p:nvSpPr>
            <p:cNvPr id="1819" name="Forma libre: forma 1818">
              <a:extLst>
                <a:ext uri="{FF2B5EF4-FFF2-40B4-BE49-F238E27FC236}">
                  <a16:creationId xmlns:a16="http://schemas.microsoft.com/office/drawing/2014/main" id="{0AADE1FF-1CD7-4350-B494-E9545D902590}"/>
                </a:ext>
              </a:extLst>
            </p:cNvPr>
            <p:cNvSpPr/>
            <p:nvPr/>
          </p:nvSpPr>
          <p:spPr>
            <a:xfrm>
              <a:off x="8002982" y="1347374"/>
              <a:ext cx="35770" cy="17001"/>
            </a:xfrm>
            <a:custGeom>
              <a:avLst/>
              <a:gdLst>
                <a:gd name="connsiteX0" fmla="*/ 27269 w 35770"/>
                <a:gd name="connsiteY0" fmla="*/ 17002 h 17001"/>
                <a:gd name="connsiteX1" fmla="*/ 8501 w 35770"/>
                <a:gd name="connsiteY1" fmla="*/ 17002 h 17001"/>
                <a:gd name="connsiteX2" fmla="*/ 0 w 35770"/>
                <a:gd name="connsiteY2" fmla="*/ 8501 h 17001"/>
                <a:gd name="connsiteX3" fmla="*/ 8501 w 35770"/>
                <a:gd name="connsiteY3" fmla="*/ 0 h 17001"/>
                <a:gd name="connsiteX4" fmla="*/ 27269 w 35770"/>
                <a:gd name="connsiteY4" fmla="*/ 0 h 17001"/>
                <a:gd name="connsiteX5" fmla="*/ 35770 w 35770"/>
                <a:gd name="connsiteY5" fmla="*/ 8501 h 17001"/>
                <a:gd name="connsiteX6" fmla="*/ 27269 w 3577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70" h="17001">
                  <a:moveTo>
                    <a:pt x="27269" y="17002"/>
                  </a:moveTo>
                  <a:lnTo>
                    <a:pt x="8501" y="17002"/>
                  </a:lnTo>
                  <a:cubicBezTo>
                    <a:pt x="3864" y="17002"/>
                    <a:pt x="0" y="13248"/>
                    <a:pt x="0" y="8501"/>
                  </a:cubicBezTo>
                  <a:cubicBezTo>
                    <a:pt x="0" y="3864"/>
                    <a:pt x="3754" y="0"/>
                    <a:pt x="8501" y="0"/>
                  </a:cubicBezTo>
                  <a:lnTo>
                    <a:pt x="27269" y="0"/>
                  </a:lnTo>
                  <a:cubicBezTo>
                    <a:pt x="31906" y="0"/>
                    <a:pt x="35770" y="3754"/>
                    <a:pt x="35770" y="8501"/>
                  </a:cubicBezTo>
                  <a:cubicBezTo>
                    <a:pt x="35770" y="13248"/>
                    <a:pt x="31906" y="17002"/>
                    <a:pt x="27269" y="17002"/>
                  </a:cubicBezTo>
                  <a:close/>
                </a:path>
              </a:pathLst>
            </a:custGeom>
            <a:grpFill/>
            <a:ln w="11035" cap="flat">
              <a:noFill/>
              <a:prstDash val="solid"/>
              <a:miter/>
            </a:ln>
          </p:spPr>
          <p:txBody>
            <a:bodyPr rtlCol="0" anchor="ctr"/>
            <a:lstStyle/>
            <a:p>
              <a:endParaRPr lang="en-US"/>
            </a:p>
          </p:txBody>
        </p:sp>
        <p:sp>
          <p:nvSpPr>
            <p:cNvPr id="1820" name="Forma libre: forma 1819">
              <a:extLst>
                <a:ext uri="{FF2B5EF4-FFF2-40B4-BE49-F238E27FC236}">
                  <a16:creationId xmlns:a16="http://schemas.microsoft.com/office/drawing/2014/main" id="{D9430EEB-DD9C-49A7-B306-47BF4A184129}"/>
                </a:ext>
              </a:extLst>
            </p:cNvPr>
            <p:cNvSpPr/>
            <p:nvPr/>
          </p:nvSpPr>
          <p:spPr>
            <a:xfrm>
              <a:off x="7951976" y="1347374"/>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2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2" y="3754"/>
                    <a:pt x="30582" y="8501"/>
                  </a:cubicBezTo>
                  <a:cubicBezTo>
                    <a:pt x="30582" y="13248"/>
                    <a:pt x="26717" y="17002"/>
                    <a:pt x="22080" y="17002"/>
                  </a:cubicBezTo>
                  <a:close/>
                </a:path>
              </a:pathLst>
            </a:custGeom>
            <a:grpFill/>
            <a:ln w="11035" cap="flat">
              <a:noFill/>
              <a:prstDash val="solid"/>
              <a:miter/>
            </a:ln>
          </p:spPr>
          <p:txBody>
            <a:bodyPr rtlCol="0" anchor="ctr"/>
            <a:lstStyle/>
            <a:p>
              <a:endParaRPr lang="en-US"/>
            </a:p>
          </p:txBody>
        </p:sp>
        <p:sp>
          <p:nvSpPr>
            <p:cNvPr id="1821" name="Forma libre: forma 1820">
              <a:extLst>
                <a:ext uri="{FF2B5EF4-FFF2-40B4-BE49-F238E27FC236}">
                  <a16:creationId xmlns:a16="http://schemas.microsoft.com/office/drawing/2014/main" id="{20B041CC-60B8-4935-912A-4333D42ECC2A}"/>
                </a:ext>
              </a:extLst>
            </p:cNvPr>
            <p:cNvSpPr/>
            <p:nvPr/>
          </p:nvSpPr>
          <p:spPr>
            <a:xfrm>
              <a:off x="8072756" y="1347374"/>
              <a:ext cx="261541" cy="17001"/>
            </a:xfrm>
            <a:custGeom>
              <a:avLst/>
              <a:gdLst>
                <a:gd name="connsiteX0" fmla="*/ 253041 w 261541"/>
                <a:gd name="connsiteY0" fmla="*/ 17002 h 17001"/>
                <a:gd name="connsiteX1" fmla="*/ 8501 w 261541"/>
                <a:gd name="connsiteY1" fmla="*/ 17002 h 17001"/>
                <a:gd name="connsiteX2" fmla="*/ 0 w 261541"/>
                <a:gd name="connsiteY2" fmla="*/ 8501 h 17001"/>
                <a:gd name="connsiteX3" fmla="*/ 8501 w 261541"/>
                <a:gd name="connsiteY3" fmla="*/ 0 h 17001"/>
                <a:gd name="connsiteX4" fmla="*/ 253041 w 261541"/>
                <a:gd name="connsiteY4" fmla="*/ 0 h 17001"/>
                <a:gd name="connsiteX5" fmla="*/ 261542 w 261541"/>
                <a:gd name="connsiteY5" fmla="*/ 8501 h 17001"/>
                <a:gd name="connsiteX6" fmla="*/ 253041 w 26154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541" h="17001">
                  <a:moveTo>
                    <a:pt x="253041" y="17002"/>
                  </a:moveTo>
                  <a:lnTo>
                    <a:pt x="8501" y="17002"/>
                  </a:lnTo>
                  <a:cubicBezTo>
                    <a:pt x="3864" y="17002"/>
                    <a:pt x="0" y="13248"/>
                    <a:pt x="0" y="8501"/>
                  </a:cubicBezTo>
                  <a:cubicBezTo>
                    <a:pt x="0" y="3864"/>
                    <a:pt x="3754" y="0"/>
                    <a:pt x="8501" y="0"/>
                  </a:cubicBezTo>
                  <a:lnTo>
                    <a:pt x="253041" y="0"/>
                  </a:lnTo>
                  <a:cubicBezTo>
                    <a:pt x="257678" y="0"/>
                    <a:pt x="261542" y="3754"/>
                    <a:pt x="261542" y="8501"/>
                  </a:cubicBezTo>
                  <a:cubicBezTo>
                    <a:pt x="261431" y="13248"/>
                    <a:pt x="257678" y="17002"/>
                    <a:pt x="253041" y="17002"/>
                  </a:cubicBezTo>
                  <a:close/>
                </a:path>
              </a:pathLst>
            </a:custGeom>
            <a:grpFill/>
            <a:ln w="11035" cap="flat">
              <a:noFill/>
              <a:prstDash val="solid"/>
              <a:miter/>
            </a:ln>
          </p:spPr>
          <p:txBody>
            <a:bodyPr rtlCol="0" anchor="ctr"/>
            <a:lstStyle/>
            <a:p>
              <a:endParaRPr lang="en-US"/>
            </a:p>
          </p:txBody>
        </p:sp>
        <p:sp>
          <p:nvSpPr>
            <p:cNvPr id="1822" name="Forma libre: forma 1821">
              <a:extLst>
                <a:ext uri="{FF2B5EF4-FFF2-40B4-BE49-F238E27FC236}">
                  <a16:creationId xmlns:a16="http://schemas.microsoft.com/office/drawing/2014/main" id="{1601EA80-9F8C-4E0F-8850-9405B3A0BDB0}"/>
                </a:ext>
              </a:extLst>
            </p:cNvPr>
            <p:cNvSpPr/>
            <p:nvPr/>
          </p:nvSpPr>
          <p:spPr>
            <a:xfrm>
              <a:off x="8163948" y="1011752"/>
              <a:ext cx="17001" cy="27269"/>
            </a:xfrm>
            <a:custGeom>
              <a:avLst/>
              <a:gdLst>
                <a:gd name="connsiteX0" fmla="*/ 8501 w 17001"/>
                <a:gd name="connsiteY0" fmla="*/ 27269 h 27269"/>
                <a:gd name="connsiteX1" fmla="*/ 0 w 17001"/>
                <a:gd name="connsiteY1" fmla="*/ 18768 h 27269"/>
                <a:gd name="connsiteX2" fmla="*/ 0 w 17001"/>
                <a:gd name="connsiteY2" fmla="*/ 8501 h 27269"/>
                <a:gd name="connsiteX3" fmla="*/ 8501 w 17001"/>
                <a:gd name="connsiteY3" fmla="*/ 0 h 27269"/>
                <a:gd name="connsiteX4" fmla="*/ 17002 w 17001"/>
                <a:gd name="connsiteY4" fmla="*/ 8501 h 27269"/>
                <a:gd name="connsiteX5" fmla="*/ 17002 w 17001"/>
                <a:gd name="connsiteY5" fmla="*/ 18768 h 27269"/>
                <a:gd name="connsiteX6" fmla="*/ 8501 w 17001"/>
                <a:gd name="connsiteY6" fmla="*/ 27269 h 2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269">
                  <a:moveTo>
                    <a:pt x="8501" y="27269"/>
                  </a:moveTo>
                  <a:cubicBezTo>
                    <a:pt x="3864" y="27269"/>
                    <a:pt x="0" y="23516"/>
                    <a:pt x="0" y="18768"/>
                  </a:cubicBezTo>
                  <a:lnTo>
                    <a:pt x="0" y="8501"/>
                  </a:lnTo>
                  <a:cubicBezTo>
                    <a:pt x="0" y="3864"/>
                    <a:pt x="3754" y="0"/>
                    <a:pt x="8501" y="0"/>
                  </a:cubicBezTo>
                  <a:cubicBezTo>
                    <a:pt x="13248" y="0"/>
                    <a:pt x="17002" y="3754"/>
                    <a:pt x="17002" y="8501"/>
                  </a:cubicBezTo>
                  <a:lnTo>
                    <a:pt x="17002" y="18768"/>
                  </a:lnTo>
                  <a:cubicBezTo>
                    <a:pt x="16891" y="23516"/>
                    <a:pt x="13138" y="27269"/>
                    <a:pt x="8501" y="27269"/>
                  </a:cubicBezTo>
                  <a:close/>
                </a:path>
              </a:pathLst>
            </a:custGeom>
            <a:grpFill/>
            <a:ln w="11035" cap="flat">
              <a:noFill/>
              <a:prstDash val="solid"/>
              <a:miter/>
            </a:ln>
          </p:spPr>
          <p:txBody>
            <a:bodyPr rtlCol="0" anchor="ctr"/>
            <a:lstStyle/>
            <a:p>
              <a:endParaRPr lang="en-US"/>
            </a:p>
          </p:txBody>
        </p:sp>
        <p:sp>
          <p:nvSpPr>
            <p:cNvPr id="1823" name="Forma libre: forma 1822">
              <a:extLst>
                <a:ext uri="{FF2B5EF4-FFF2-40B4-BE49-F238E27FC236}">
                  <a16:creationId xmlns:a16="http://schemas.microsoft.com/office/drawing/2014/main" id="{5D2B4C24-165E-4108-B9CF-9F604C6B776C}"/>
                </a:ext>
              </a:extLst>
            </p:cNvPr>
            <p:cNvSpPr/>
            <p:nvPr/>
          </p:nvSpPr>
          <p:spPr>
            <a:xfrm>
              <a:off x="8163948" y="1051276"/>
              <a:ext cx="17001" cy="27158"/>
            </a:xfrm>
            <a:custGeom>
              <a:avLst/>
              <a:gdLst>
                <a:gd name="connsiteX0" fmla="*/ 8501 w 17001"/>
                <a:gd name="connsiteY0" fmla="*/ 27159 h 27158"/>
                <a:gd name="connsiteX1" fmla="*/ 0 w 17001"/>
                <a:gd name="connsiteY1" fmla="*/ 18658 h 27158"/>
                <a:gd name="connsiteX2" fmla="*/ 0 w 17001"/>
                <a:gd name="connsiteY2" fmla="*/ 8501 h 27158"/>
                <a:gd name="connsiteX3" fmla="*/ 8501 w 17001"/>
                <a:gd name="connsiteY3" fmla="*/ 0 h 27158"/>
                <a:gd name="connsiteX4" fmla="*/ 17002 w 17001"/>
                <a:gd name="connsiteY4" fmla="*/ 8501 h 27158"/>
                <a:gd name="connsiteX5" fmla="*/ 17002 w 17001"/>
                <a:gd name="connsiteY5" fmla="*/ 18768 h 27158"/>
                <a:gd name="connsiteX6" fmla="*/ 8501 w 17001"/>
                <a:gd name="connsiteY6" fmla="*/ 27159 h 2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158">
                  <a:moveTo>
                    <a:pt x="8501" y="27159"/>
                  </a:moveTo>
                  <a:cubicBezTo>
                    <a:pt x="3864" y="27159"/>
                    <a:pt x="0" y="23405"/>
                    <a:pt x="0" y="18658"/>
                  </a:cubicBezTo>
                  <a:lnTo>
                    <a:pt x="0" y="8501"/>
                  </a:lnTo>
                  <a:cubicBezTo>
                    <a:pt x="0" y="3864"/>
                    <a:pt x="3754" y="0"/>
                    <a:pt x="8501" y="0"/>
                  </a:cubicBezTo>
                  <a:cubicBezTo>
                    <a:pt x="13248" y="0"/>
                    <a:pt x="17002" y="3754"/>
                    <a:pt x="17002" y="8501"/>
                  </a:cubicBezTo>
                  <a:lnTo>
                    <a:pt x="17002" y="18768"/>
                  </a:lnTo>
                  <a:cubicBezTo>
                    <a:pt x="16891" y="23405"/>
                    <a:pt x="13138" y="27159"/>
                    <a:pt x="8501" y="27159"/>
                  </a:cubicBezTo>
                  <a:close/>
                </a:path>
              </a:pathLst>
            </a:custGeom>
            <a:grpFill/>
            <a:ln w="11035" cap="flat">
              <a:noFill/>
              <a:prstDash val="solid"/>
              <a:miter/>
            </a:ln>
          </p:spPr>
          <p:txBody>
            <a:bodyPr rtlCol="0" anchor="ctr"/>
            <a:lstStyle/>
            <a:p>
              <a:endParaRPr lang="en-US"/>
            </a:p>
          </p:txBody>
        </p:sp>
        <p:sp>
          <p:nvSpPr>
            <p:cNvPr id="1824" name="Forma libre: forma 1823">
              <a:extLst>
                <a:ext uri="{FF2B5EF4-FFF2-40B4-BE49-F238E27FC236}">
                  <a16:creationId xmlns:a16="http://schemas.microsoft.com/office/drawing/2014/main" id="{C141F681-A99A-4B1F-9F9E-65D71E1744E9}"/>
                </a:ext>
              </a:extLst>
            </p:cNvPr>
            <p:cNvSpPr/>
            <p:nvPr/>
          </p:nvSpPr>
          <p:spPr>
            <a:xfrm>
              <a:off x="8178521" y="1036593"/>
              <a:ext cx="27269" cy="17001"/>
            </a:xfrm>
            <a:custGeom>
              <a:avLst/>
              <a:gdLst>
                <a:gd name="connsiteX0" fmla="*/ 18768 w 27269"/>
                <a:gd name="connsiteY0" fmla="*/ 17002 h 17001"/>
                <a:gd name="connsiteX1" fmla="*/ 8501 w 27269"/>
                <a:gd name="connsiteY1" fmla="*/ 17002 h 17001"/>
                <a:gd name="connsiteX2" fmla="*/ 0 w 27269"/>
                <a:gd name="connsiteY2" fmla="*/ 8501 h 17001"/>
                <a:gd name="connsiteX3" fmla="*/ 8501 w 27269"/>
                <a:gd name="connsiteY3" fmla="*/ 0 h 17001"/>
                <a:gd name="connsiteX4" fmla="*/ 18768 w 27269"/>
                <a:gd name="connsiteY4" fmla="*/ 0 h 17001"/>
                <a:gd name="connsiteX5" fmla="*/ 27269 w 27269"/>
                <a:gd name="connsiteY5" fmla="*/ 8501 h 17001"/>
                <a:gd name="connsiteX6" fmla="*/ 18768 w 2726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69" h="17001">
                  <a:moveTo>
                    <a:pt x="18768" y="17002"/>
                  </a:moveTo>
                  <a:lnTo>
                    <a:pt x="8501" y="17002"/>
                  </a:lnTo>
                  <a:cubicBezTo>
                    <a:pt x="3864" y="17002"/>
                    <a:pt x="0" y="13248"/>
                    <a:pt x="0" y="8501"/>
                  </a:cubicBezTo>
                  <a:cubicBezTo>
                    <a:pt x="0" y="3754"/>
                    <a:pt x="3754" y="0"/>
                    <a:pt x="8501" y="0"/>
                  </a:cubicBezTo>
                  <a:lnTo>
                    <a:pt x="18768" y="0"/>
                  </a:lnTo>
                  <a:cubicBezTo>
                    <a:pt x="23405" y="0"/>
                    <a:pt x="27269" y="3754"/>
                    <a:pt x="27269" y="8501"/>
                  </a:cubicBezTo>
                  <a:cubicBezTo>
                    <a:pt x="27269" y="13248"/>
                    <a:pt x="23515" y="17002"/>
                    <a:pt x="18768" y="17002"/>
                  </a:cubicBezTo>
                  <a:close/>
                </a:path>
              </a:pathLst>
            </a:custGeom>
            <a:grpFill/>
            <a:ln w="11035" cap="flat">
              <a:noFill/>
              <a:prstDash val="solid"/>
              <a:miter/>
            </a:ln>
          </p:spPr>
          <p:txBody>
            <a:bodyPr rtlCol="0" anchor="ctr"/>
            <a:lstStyle/>
            <a:p>
              <a:endParaRPr lang="en-US"/>
            </a:p>
          </p:txBody>
        </p:sp>
        <p:sp>
          <p:nvSpPr>
            <p:cNvPr id="1825" name="Forma libre: forma 1824">
              <a:extLst>
                <a:ext uri="{FF2B5EF4-FFF2-40B4-BE49-F238E27FC236}">
                  <a16:creationId xmlns:a16="http://schemas.microsoft.com/office/drawing/2014/main" id="{37363BCC-6DCF-4DAE-98CA-53D9C6023BB0}"/>
                </a:ext>
              </a:extLst>
            </p:cNvPr>
            <p:cNvSpPr/>
            <p:nvPr/>
          </p:nvSpPr>
          <p:spPr>
            <a:xfrm>
              <a:off x="8139107" y="1036593"/>
              <a:ext cx="27269" cy="17001"/>
            </a:xfrm>
            <a:custGeom>
              <a:avLst/>
              <a:gdLst>
                <a:gd name="connsiteX0" fmla="*/ 18768 w 27269"/>
                <a:gd name="connsiteY0" fmla="*/ 17002 h 17001"/>
                <a:gd name="connsiteX1" fmla="*/ 8501 w 27269"/>
                <a:gd name="connsiteY1" fmla="*/ 17002 h 17001"/>
                <a:gd name="connsiteX2" fmla="*/ 0 w 27269"/>
                <a:gd name="connsiteY2" fmla="*/ 8501 h 17001"/>
                <a:gd name="connsiteX3" fmla="*/ 8501 w 27269"/>
                <a:gd name="connsiteY3" fmla="*/ 0 h 17001"/>
                <a:gd name="connsiteX4" fmla="*/ 18768 w 27269"/>
                <a:gd name="connsiteY4" fmla="*/ 0 h 17001"/>
                <a:gd name="connsiteX5" fmla="*/ 27269 w 27269"/>
                <a:gd name="connsiteY5" fmla="*/ 8501 h 17001"/>
                <a:gd name="connsiteX6" fmla="*/ 18768 w 2726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69" h="17001">
                  <a:moveTo>
                    <a:pt x="18768" y="17002"/>
                  </a:moveTo>
                  <a:lnTo>
                    <a:pt x="8501" y="17002"/>
                  </a:lnTo>
                  <a:cubicBezTo>
                    <a:pt x="3864" y="17002"/>
                    <a:pt x="0" y="13248"/>
                    <a:pt x="0" y="8501"/>
                  </a:cubicBezTo>
                  <a:cubicBezTo>
                    <a:pt x="0" y="3754"/>
                    <a:pt x="3754" y="0"/>
                    <a:pt x="8501" y="0"/>
                  </a:cubicBezTo>
                  <a:lnTo>
                    <a:pt x="18768" y="0"/>
                  </a:lnTo>
                  <a:cubicBezTo>
                    <a:pt x="23405" y="0"/>
                    <a:pt x="27269" y="3754"/>
                    <a:pt x="27269" y="8501"/>
                  </a:cubicBezTo>
                  <a:cubicBezTo>
                    <a:pt x="27269" y="13248"/>
                    <a:pt x="23405" y="17002"/>
                    <a:pt x="18768" y="17002"/>
                  </a:cubicBezTo>
                  <a:close/>
                </a:path>
              </a:pathLst>
            </a:custGeom>
            <a:grpFill/>
            <a:ln w="11035" cap="flat">
              <a:noFill/>
              <a:prstDash val="solid"/>
              <a:miter/>
            </a:ln>
          </p:spPr>
          <p:txBody>
            <a:bodyPr rtlCol="0" anchor="ctr"/>
            <a:lstStyle/>
            <a:p>
              <a:endParaRPr lang="en-US"/>
            </a:p>
          </p:txBody>
        </p:sp>
        <p:sp>
          <p:nvSpPr>
            <p:cNvPr id="1826" name="Forma libre: forma 1825">
              <a:extLst>
                <a:ext uri="{FF2B5EF4-FFF2-40B4-BE49-F238E27FC236}">
                  <a16:creationId xmlns:a16="http://schemas.microsoft.com/office/drawing/2014/main" id="{277AEAEB-50BE-427D-AE9B-98925C2EE5D8}"/>
                </a:ext>
              </a:extLst>
            </p:cNvPr>
            <p:cNvSpPr/>
            <p:nvPr/>
          </p:nvSpPr>
          <p:spPr>
            <a:xfrm>
              <a:off x="8253373" y="925197"/>
              <a:ext cx="17001" cy="27269"/>
            </a:xfrm>
            <a:custGeom>
              <a:avLst/>
              <a:gdLst>
                <a:gd name="connsiteX0" fmla="*/ 8501 w 17001"/>
                <a:gd name="connsiteY0" fmla="*/ 27269 h 27269"/>
                <a:gd name="connsiteX1" fmla="*/ 0 w 17001"/>
                <a:gd name="connsiteY1" fmla="*/ 18768 h 27269"/>
                <a:gd name="connsiteX2" fmla="*/ 0 w 17001"/>
                <a:gd name="connsiteY2" fmla="*/ 8501 h 27269"/>
                <a:gd name="connsiteX3" fmla="*/ 8501 w 17001"/>
                <a:gd name="connsiteY3" fmla="*/ 0 h 27269"/>
                <a:gd name="connsiteX4" fmla="*/ 17002 w 17001"/>
                <a:gd name="connsiteY4" fmla="*/ 8501 h 27269"/>
                <a:gd name="connsiteX5" fmla="*/ 17002 w 17001"/>
                <a:gd name="connsiteY5" fmla="*/ 18768 h 27269"/>
                <a:gd name="connsiteX6" fmla="*/ 8501 w 17001"/>
                <a:gd name="connsiteY6" fmla="*/ 27269 h 2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269">
                  <a:moveTo>
                    <a:pt x="8501" y="27269"/>
                  </a:moveTo>
                  <a:cubicBezTo>
                    <a:pt x="3864" y="27269"/>
                    <a:pt x="0" y="23516"/>
                    <a:pt x="0" y="18768"/>
                  </a:cubicBezTo>
                  <a:lnTo>
                    <a:pt x="0" y="8501"/>
                  </a:lnTo>
                  <a:cubicBezTo>
                    <a:pt x="0" y="3864"/>
                    <a:pt x="3754" y="0"/>
                    <a:pt x="8501" y="0"/>
                  </a:cubicBezTo>
                  <a:cubicBezTo>
                    <a:pt x="13248" y="0"/>
                    <a:pt x="17002" y="3754"/>
                    <a:pt x="17002" y="8501"/>
                  </a:cubicBezTo>
                  <a:lnTo>
                    <a:pt x="17002" y="18768"/>
                  </a:lnTo>
                  <a:cubicBezTo>
                    <a:pt x="17002" y="23516"/>
                    <a:pt x="13248" y="27269"/>
                    <a:pt x="8501" y="27269"/>
                  </a:cubicBezTo>
                  <a:close/>
                </a:path>
              </a:pathLst>
            </a:custGeom>
            <a:grpFill/>
            <a:ln w="11035" cap="flat">
              <a:noFill/>
              <a:prstDash val="solid"/>
              <a:miter/>
            </a:ln>
          </p:spPr>
          <p:txBody>
            <a:bodyPr rtlCol="0" anchor="ctr"/>
            <a:lstStyle/>
            <a:p>
              <a:endParaRPr lang="en-US"/>
            </a:p>
          </p:txBody>
        </p:sp>
        <p:sp>
          <p:nvSpPr>
            <p:cNvPr id="1827" name="Forma libre: forma 1826">
              <a:extLst>
                <a:ext uri="{FF2B5EF4-FFF2-40B4-BE49-F238E27FC236}">
                  <a16:creationId xmlns:a16="http://schemas.microsoft.com/office/drawing/2014/main" id="{6E133F83-445A-4826-804F-A26AEBC038A4}"/>
                </a:ext>
              </a:extLst>
            </p:cNvPr>
            <p:cNvSpPr/>
            <p:nvPr/>
          </p:nvSpPr>
          <p:spPr>
            <a:xfrm>
              <a:off x="8253373" y="964721"/>
              <a:ext cx="17001" cy="27269"/>
            </a:xfrm>
            <a:custGeom>
              <a:avLst/>
              <a:gdLst>
                <a:gd name="connsiteX0" fmla="*/ 8501 w 17001"/>
                <a:gd name="connsiteY0" fmla="*/ 27269 h 27269"/>
                <a:gd name="connsiteX1" fmla="*/ 0 w 17001"/>
                <a:gd name="connsiteY1" fmla="*/ 18768 h 27269"/>
                <a:gd name="connsiteX2" fmla="*/ 0 w 17001"/>
                <a:gd name="connsiteY2" fmla="*/ 8501 h 27269"/>
                <a:gd name="connsiteX3" fmla="*/ 8501 w 17001"/>
                <a:gd name="connsiteY3" fmla="*/ 0 h 27269"/>
                <a:gd name="connsiteX4" fmla="*/ 17002 w 17001"/>
                <a:gd name="connsiteY4" fmla="*/ 8501 h 27269"/>
                <a:gd name="connsiteX5" fmla="*/ 17002 w 17001"/>
                <a:gd name="connsiteY5" fmla="*/ 18768 h 27269"/>
                <a:gd name="connsiteX6" fmla="*/ 8501 w 17001"/>
                <a:gd name="connsiteY6" fmla="*/ 27269 h 2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269">
                  <a:moveTo>
                    <a:pt x="8501" y="27269"/>
                  </a:moveTo>
                  <a:cubicBezTo>
                    <a:pt x="3864" y="27269"/>
                    <a:pt x="0" y="23516"/>
                    <a:pt x="0" y="18768"/>
                  </a:cubicBezTo>
                  <a:lnTo>
                    <a:pt x="0" y="8501"/>
                  </a:lnTo>
                  <a:cubicBezTo>
                    <a:pt x="0" y="3864"/>
                    <a:pt x="3754" y="0"/>
                    <a:pt x="8501" y="0"/>
                  </a:cubicBezTo>
                  <a:cubicBezTo>
                    <a:pt x="13248" y="0"/>
                    <a:pt x="17002" y="3754"/>
                    <a:pt x="17002" y="8501"/>
                  </a:cubicBezTo>
                  <a:lnTo>
                    <a:pt x="17002" y="18768"/>
                  </a:lnTo>
                  <a:cubicBezTo>
                    <a:pt x="17002" y="23405"/>
                    <a:pt x="13248" y="27269"/>
                    <a:pt x="8501" y="27269"/>
                  </a:cubicBezTo>
                  <a:close/>
                </a:path>
              </a:pathLst>
            </a:custGeom>
            <a:grpFill/>
            <a:ln w="11035" cap="flat">
              <a:noFill/>
              <a:prstDash val="solid"/>
              <a:miter/>
            </a:ln>
          </p:spPr>
          <p:txBody>
            <a:bodyPr rtlCol="0" anchor="ctr"/>
            <a:lstStyle/>
            <a:p>
              <a:endParaRPr lang="en-US"/>
            </a:p>
          </p:txBody>
        </p:sp>
        <p:sp>
          <p:nvSpPr>
            <p:cNvPr id="1828" name="Forma libre: forma 1827">
              <a:extLst>
                <a:ext uri="{FF2B5EF4-FFF2-40B4-BE49-F238E27FC236}">
                  <a16:creationId xmlns:a16="http://schemas.microsoft.com/office/drawing/2014/main" id="{EA1108EA-1B85-4767-B745-7D2D18130C4D}"/>
                </a:ext>
              </a:extLst>
            </p:cNvPr>
            <p:cNvSpPr/>
            <p:nvPr/>
          </p:nvSpPr>
          <p:spPr>
            <a:xfrm>
              <a:off x="8268056" y="950038"/>
              <a:ext cx="27269" cy="17001"/>
            </a:xfrm>
            <a:custGeom>
              <a:avLst/>
              <a:gdLst>
                <a:gd name="connsiteX0" fmla="*/ 18768 w 27269"/>
                <a:gd name="connsiteY0" fmla="*/ 17002 h 17001"/>
                <a:gd name="connsiteX1" fmla="*/ 8501 w 27269"/>
                <a:gd name="connsiteY1" fmla="*/ 17002 h 17001"/>
                <a:gd name="connsiteX2" fmla="*/ 0 w 27269"/>
                <a:gd name="connsiteY2" fmla="*/ 8501 h 17001"/>
                <a:gd name="connsiteX3" fmla="*/ 8501 w 27269"/>
                <a:gd name="connsiteY3" fmla="*/ 0 h 17001"/>
                <a:gd name="connsiteX4" fmla="*/ 18768 w 27269"/>
                <a:gd name="connsiteY4" fmla="*/ 0 h 17001"/>
                <a:gd name="connsiteX5" fmla="*/ 27269 w 27269"/>
                <a:gd name="connsiteY5" fmla="*/ 8501 h 17001"/>
                <a:gd name="connsiteX6" fmla="*/ 18768 w 2726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69" h="17001">
                  <a:moveTo>
                    <a:pt x="18768" y="17002"/>
                  </a:moveTo>
                  <a:lnTo>
                    <a:pt x="8501" y="17002"/>
                  </a:lnTo>
                  <a:cubicBezTo>
                    <a:pt x="3864" y="17002"/>
                    <a:pt x="0" y="13248"/>
                    <a:pt x="0" y="8501"/>
                  </a:cubicBezTo>
                  <a:cubicBezTo>
                    <a:pt x="0" y="3864"/>
                    <a:pt x="3754" y="0"/>
                    <a:pt x="8501" y="0"/>
                  </a:cubicBezTo>
                  <a:lnTo>
                    <a:pt x="18768" y="0"/>
                  </a:lnTo>
                  <a:cubicBezTo>
                    <a:pt x="23405" y="0"/>
                    <a:pt x="27269" y="3754"/>
                    <a:pt x="27269" y="8501"/>
                  </a:cubicBezTo>
                  <a:cubicBezTo>
                    <a:pt x="27159" y="13248"/>
                    <a:pt x="23405" y="17002"/>
                    <a:pt x="18768" y="17002"/>
                  </a:cubicBezTo>
                  <a:close/>
                </a:path>
              </a:pathLst>
            </a:custGeom>
            <a:grpFill/>
            <a:ln w="11035" cap="flat">
              <a:noFill/>
              <a:prstDash val="solid"/>
              <a:miter/>
            </a:ln>
          </p:spPr>
          <p:txBody>
            <a:bodyPr rtlCol="0" anchor="ctr"/>
            <a:lstStyle/>
            <a:p>
              <a:endParaRPr lang="en-US"/>
            </a:p>
          </p:txBody>
        </p:sp>
        <p:sp>
          <p:nvSpPr>
            <p:cNvPr id="1829" name="Forma libre: forma 1828">
              <a:extLst>
                <a:ext uri="{FF2B5EF4-FFF2-40B4-BE49-F238E27FC236}">
                  <a16:creationId xmlns:a16="http://schemas.microsoft.com/office/drawing/2014/main" id="{12E73C21-B9BE-4D4B-A2E1-5B6592CB15DA}"/>
                </a:ext>
              </a:extLst>
            </p:cNvPr>
            <p:cNvSpPr/>
            <p:nvPr/>
          </p:nvSpPr>
          <p:spPr>
            <a:xfrm>
              <a:off x="8228533" y="950038"/>
              <a:ext cx="27269" cy="17001"/>
            </a:xfrm>
            <a:custGeom>
              <a:avLst/>
              <a:gdLst>
                <a:gd name="connsiteX0" fmla="*/ 18768 w 27269"/>
                <a:gd name="connsiteY0" fmla="*/ 17002 h 17001"/>
                <a:gd name="connsiteX1" fmla="*/ 8501 w 27269"/>
                <a:gd name="connsiteY1" fmla="*/ 17002 h 17001"/>
                <a:gd name="connsiteX2" fmla="*/ 0 w 27269"/>
                <a:gd name="connsiteY2" fmla="*/ 8501 h 17001"/>
                <a:gd name="connsiteX3" fmla="*/ 8501 w 27269"/>
                <a:gd name="connsiteY3" fmla="*/ 0 h 17001"/>
                <a:gd name="connsiteX4" fmla="*/ 18768 w 27269"/>
                <a:gd name="connsiteY4" fmla="*/ 0 h 17001"/>
                <a:gd name="connsiteX5" fmla="*/ 27269 w 27269"/>
                <a:gd name="connsiteY5" fmla="*/ 8501 h 17001"/>
                <a:gd name="connsiteX6" fmla="*/ 18768 w 2726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69" h="17001">
                  <a:moveTo>
                    <a:pt x="18768" y="17002"/>
                  </a:moveTo>
                  <a:lnTo>
                    <a:pt x="8501" y="17002"/>
                  </a:lnTo>
                  <a:cubicBezTo>
                    <a:pt x="3864" y="17002"/>
                    <a:pt x="0" y="13248"/>
                    <a:pt x="0" y="8501"/>
                  </a:cubicBezTo>
                  <a:cubicBezTo>
                    <a:pt x="0" y="3864"/>
                    <a:pt x="3754" y="0"/>
                    <a:pt x="8501" y="0"/>
                  </a:cubicBezTo>
                  <a:lnTo>
                    <a:pt x="18768" y="0"/>
                  </a:lnTo>
                  <a:cubicBezTo>
                    <a:pt x="23405" y="0"/>
                    <a:pt x="27269" y="3754"/>
                    <a:pt x="27269" y="8501"/>
                  </a:cubicBezTo>
                  <a:cubicBezTo>
                    <a:pt x="27269" y="13248"/>
                    <a:pt x="23516" y="17002"/>
                    <a:pt x="18768" y="17002"/>
                  </a:cubicBezTo>
                  <a:close/>
                </a:path>
              </a:pathLst>
            </a:custGeom>
            <a:grpFill/>
            <a:ln w="11035" cap="flat">
              <a:noFill/>
              <a:prstDash val="solid"/>
              <a:miter/>
            </a:ln>
          </p:spPr>
          <p:txBody>
            <a:bodyPr rtlCol="0" anchor="ctr"/>
            <a:lstStyle/>
            <a:p>
              <a:endParaRPr lang="en-US"/>
            </a:p>
          </p:txBody>
        </p:sp>
      </p:grpSp>
      <p:grpSp>
        <p:nvGrpSpPr>
          <p:cNvPr id="1830" name="Gráfico 3">
            <a:extLst>
              <a:ext uri="{FF2B5EF4-FFF2-40B4-BE49-F238E27FC236}">
                <a16:creationId xmlns:a16="http://schemas.microsoft.com/office/drawing/2014/main" id="{A72DB034-AF9A-408F-94A7-CA8D6B2B602A}"/>
              </a:ext>
            </a:extLst>
          </p:cNvPr>
          <p:cNvGrpSpPr/>
          <p:nvPr/>
        </p:nvGrpSpPr>
        <p:grpSpPr>
          <a:xfrm>
            <a:off x="5686090" y="835997"/>
            <a:ext cx="386406" cy="528378"/>
            <a:chOff x="5686090" y="835997"/>
            <a:chExt cx="386406" cy="528378"/>
          </a:xfrm>
          <a:solidFill>
            <a:srgbClr val="000000"/>
          </a:solidFill>
        </p:grpSpPr>
        <p:sp>
          <p:nvSpPr>
            <p:cNvPr id="1831" name="Forma libre: forma 1830">
              <a:extLst>
                <a:ext uri="{FF2B5EF4-FFF2-40B4-BE49-F238E27FC236}">
                  <a16:creationId xmlns:a16="http://schemas.microsoft.com/office/drawing/2014/main" id="{3C542BE9-5DCD-436D-A970-C3FEC928DFC6}"/>
                </a:ext>
              </a:extLst>
            </p:cNvPr>
            <p:cNvSpPr/>
            <p:nvPr/>
          </p:nvSpPr>
          <p:spPr>
            <a:xfrm>
              <a:off x="5865383" y="1026988"/>
              <a:ext cx="194417" cy="337387"/>
            </a:xfrm>
            <a:custGeom>
              <a:avLst/>
              <a:gdLst>
                <a:gd name="connsiteX0" fmla="*/ 148711 w 194417"/>
                <a:gd name="connsiteY0" fmla="*/ 337388 h 337387"/>
                <a:gd name="connsiteX1" fmla="*/ 45927 w 194417"/>
                <a:gd name="connsiteY1" fmla="*/ 337388 h 337387"/>
                <a:gd name="connsiteX2" fmla="*/ 37426 w 194417"/>
                <a:gd name="connsiteY2" fmla="*/ 328887 h 337387"/>
                <a:gd name="connsiteX3" fmla="*/ 37426 w 194417"/>
                <a:gd name="connsiteY3" fmla="*/ 177636 h 337387"/>
                <a:gd name="connsiteX4" fmla="*/ 8501 w 194417"/>
                <a:gd name="connsiteY4" fmla="*/ 177636 h 337387"/>
                <a:gd name="connsiteX5" fmla="*/ 0 w 194417"/>
                <a:gd name="connsiteY5" fmla="*/ 169136 h 337387"/>
                <a:gd name="connsiteX6" fmla="*/ 0 w 194417"/>
                <a:gd name="connsiteY6" fmla="*/ 56526 h 337387"/>
                <a:gd name="connsiteX7" fmla="*/ 56526 w 194417"/>
                <a:gd name="connsiteY7" fmla="*/ 0 h 337387"/>
                <a:gd name="connsiteX8" fmla="*/ 137781 w 194417"/>
                <a:gd name="connsiteY8" fmla="*/ 0 h 337387"/>
                <a:gd name="connsiteX9" fmla="*/ 194418 w 194417"/>
                <a:gd name="connsiteY9" fmla="*/ 56526 h 337387"/>
                <a:gd name="connsiteX10" fmla="*/ 194418 w 194417"/>
                <a:gd name="connsiteY10" fmla="*/ 169136 h 337387"/>
                <a:gd name="connsiteX11" fmla="*/ 185917 w 194417"/>
                <a:gd name="connsiteY11" fmla="*/ 177636 h 337387"/>
                <a:gd name="connsiteX12" fmla="*/ 156991 w 194417"/>
                <a:gd name="connsiteY12" fmla="*/ 177636 h 337387"/>
                <a:gd name="connsiteX13" fmla="*/ 156991 w 194417"/>
                <a:gd name="connsiteY13" fmla="*/ 328997 h 337387"/>
                <a:gd name="connsiteX14" fmla="*/ 148711 w 194417"/>
                <a:gd name="connsiteY14" fmla="*/ 337388 h 337387"/>
                <a:gd name="connsiteX15" fmla="*/ 54428 w 194417"/>
                <a:gd name="connsiteY15" fmla="*/ 320496 h 337387"/>
                <a:gd name="connsiteX16" fmla="*/ 140321 w 194417"/>
                <a:gd name="connsiteY16" fmla="*/ 320496 h 337387"/>
                <a:gd name="connsiteX17" fmla="*/ 140321 w 194417"/>
                <a:gd name="connsiteY17" fmla="*/ 169246 h 337387"/>
                <a:gd name="connsiteX18" fmla="*/ 148822 w 194417"/>
                <a:gd name="connsiteY18" fmla="*/ 160745 h 337387"/>
                <a:gd name="connsiteX19" fmla="*/ 177747 w 194417"/>
                <a:gd name="connsiteY19" fmla="*/ 160745 h 337387"/>
                <a:gd name="connsiteX20" fmla="*/ 177747 w 194417"/>
                <a:gd name="connsiteY20" fmla="*/ 56636 h 337387"/>
                <a:gd name="connsiteX21" fmla="*/ 138113 w 194417"/>
                <a:gd name="connsiteY21" fmla="*/ 17002 h 337387"/>
                <a:gd name="connsiteX22" fmla="*/ 56857 w 194417"/>
                <a:gd name="connsiteY22" fmla="*/ 17002 h 337387"/>
                <a:gd name="connsiteX23" fmla="*/ 17223 w 194417"/>
                <a:gd name="connsiteY23" fmla="*/ 56636 h 337387"/>
                <a:gd name="connsiteX24" fmla="*/ 17223 w 194417"/>
                <a:gd name="connsiteY24" fmla="*/ 160745 h 337387"/>
                <a:gd name="connsiteX25" fmla="*/ 46148 w 194417"/>
                <a:gd name="connsiteY25" fmla="*/ 160745 h 337387"/>
                <a:gd name="connsiteX26" fmla="*/ 54649 w 194417"/>
                <a:gd name="connsiteY26" fmla="*/ 169246 h 337387"/>
                <a:gd name="connsiteX27" fmla="*/ 54649 w 194417"/>
                <a:gd name="connsiteY27" fmla="*/ 320496 h 3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4417" h="337387">
                  <a:moveTo>
                    <a:pt x="148711" y="337388"/>
                  </a:moveTo>
                  <a:lnTo>
                    <a:pt x="45927" y="337388"/>
                  </a:lnTo>
                  <a:cubicBezTo>
                    <a:pt x="41290" y="337388"/>
                    <a:pt x="37426" y="333634"/>
                    <a:pt x="37426" y="328887"/>
                  </a:cubicBezTo>
                  <a:lnTo>
                    <a:pt x="37426" y="177636"/>
                  </a:lnTo>
                  <a:lnTo>
                    <a:pt x="8501" y="177636"/>
                  </a:lnTo>
                  <a:cubicBezTo>
                    <a:pt x="3864" y="177636"/>
                    <a:pt x="0" y="173883"/>
                    <a:pt x="0" y="169136"/>
                  </a:cubicBezTo>
                  <a:lnTo>
                    <a:pt x="0" y="56526"/>
                  </a:lnTo>
                  <a:cubicBezTo>
                    <a:pt x="0" y="25282"/>
                    <a:pt x="25392" y="0"/>
                    <a:pt x="56526" y="0"/>
                  </a:cubicBezTo>
                  <a:lnTo>
                    <a:pt x="137781" y="0"/>
                  </a:lnTo>
                  <a:cubicBezTo>
                    <a:pt x="169025" y="0"/>
                    <a:pt x="194418" y="25392"/>
                    <a:pt x="194418" y="56526"/>
                  </a:cubicBezTo>
                  <a:lnTo>
                    <a:pt x="194418" y="169136"/>
                  </a:lnTo>
                  <a:cubicBezTo>
                    <a:pt x="194418" y="173772"/>
                    <a:pt x="190664" y="177636"/>
                    <a:pt x="185917" y="177636"/>
                  </a:cubicBezTo>
                  <a:lnTo>
                    <a:pt x="156991" y="177636"/>
                  </a:lnTo>
                  <a:lnTo>
                    <a:pt x="156991" y="328997"/>
                  </a:lnTo>
                  <a:cubicBezTo>
                    <a:pt x="157212" y="333634"/>
                    <a:pt x="153348" y="337388"/>
                    <a:pt x="148711" y="337388"/>
                  </a:cubicBezTo>
                  <a:close/>
                  <a:moveTo>
                    <a:pt x="54428" y="320496"/>
                  </a:moveTo>
                  <a:lnTo>
                    <a:pt x="140321" y="320496"/>
                  </a:lnTo>
                  <a:lnTo>
                    <a:pt x="140321" y="169246"/>
                  </a:lnTo>
                  <a:cubicBezTo>
                    <a:pt x="140321" y="164609"/>
                    <a:pt x="144074" y="160745"/>
                    <a:pt x="148822" y="160745"/>
                  </a:cubicBezTo>
                  <a:lnTo>
                    <a:pt x="177747" y="160745"/>
                  </a:lnTo>
                  <a:lnTo>
                    <a:pt x="177747" y="56636"/>
                  </a:lnTo>
                  <a:cubicBezTo>
                    <a:pt x="177747" y="34777"/>
                    <a:pt x="159972" y="17002"/>
                    <a:pt x="138113" y="17002"/>
                  </a:cubicBezTo>
                  <a:lnTo>
                    <a:pt x="56857" y="17002"/>
                  </a:lnTo>
                  <a:cubicBezTo>
                    <a:pt x="34997" y="17002"/>
                    <a:pt x="17223" y="34777"/>
                    <a:pt x="17223" y="56636"/>
                  </a:cubicBezTo>
                  <a:lnTo>
                    <a:pt x="17223" y="160745"/>
                  </a:lnTo>
                  <a:lnTo>
                    <a:pt x="46148" y="160745"/>
                  </a:lnTo>
                  <a:cubicBezTo>
                    <a:pt x="50785" y="160745"/>
                    <a:pt x="54649" y="164499"/>
                    <a:pt x="54649" y="169246"/>
                  </a:cubicBezTo>
                  <a:lnTo>
                    <a:pt x="54649" y="320496"/>
                  </a:lnTo>
                  <a:close/>
                </a:path>
              </a:pathLst>
            </a:custGeom>
            <a:grpFill/>
            <a:ln w="11035" cap="flat">
              <a:noFill/>
              <a:prstDash val="solid"/>
              <a:miter/>
            </a:ln>
          </p:spPr>
          <p:txBody>
            <a:bodyPr rtlCol="0" anchor="ctr"/>
            <a:lstStyle/>
            <a:p>
              <a:endParaRPr lang="en-US"/>
            </a:p>
          </p:txBody>
        </p:sp>
        <p:sp>
          <p:nvSpPr>
            <p:cNvPr id="1832" name="Forma libre: forma 1831">
              <a:extLst>
                <a:ext uri="{FF2B5EF4-FFF2-40B4-BE49-F238E27FC236}">
                  <a16:creationId xmlns:a16="http://schemas.microsoft.com/office/drawing/2014/main" id="{C9A90768-5874-455F-9B6F-FFED02B5067D}"/>
                </a:ext>
              </a:extLst>
            </p:cNvPr>
            <p:cNvSpPr/>
            <p:nvPr/>
          </p:nvSpPr>
          <p:spPr>
            <a:xfrm>
              <a:off x="5954256" y="1212905"/>
              <a:ext cx="17001" cy="151471"/>
            </a:xfrm>
            <a:custGeom>
              <a:avLst/>
              <a:gdLst>
                <a:gd name="connsiteX0" fmla="*/ 8501 w 17001"/>
                <a:gd name="connsiteY0" fmla="*/ 151471 h 151471"/>
                <a:gd name="connsiteX1" fmla="*/ 0 w 17001"/>
                <a:gd name="connsiteY1" fmla="*/ 142970 h 151471"/>
                <a:gd name="connsiteX2" fmla="*/ 0 w 17001"/>
                <a:gd name="connsiteY2" fmla="*/ 8501 h 151471"/>
                <a:gd name="connsiteX3" fmla="*/ 8501 w 17001"/>
                <a:gd name="connsiteY3" fmla="*/ 0 h 151471"/>
                <a:gd name="connsiteX4" fmla="*/ 17002 w 17001"/>
                <a:gd name="connsiteY4" fmla="*/ 8501 h 151471"/>
                <a:gd name="connsiteX5" fmla="*/ 17002 w 17001"/>
                <a:gd name="connsiteY5" fmla="*/ 143081 h 151471"/>
                <a:gd name="connsiteX6" fmla="*/ 8501 w 17001"/>
                <a:gd name="connsiteY6" fmla="*/ 151471 h 15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51471">
                  <a:moveTo>
                    <a:pt x="8501" y="151471"/>
                  </a:moveTo>
                  <a:cubicBezTo>
                    <a:pt x="3864" y="151471"/>
                    <a:pt x="0" y="147718"/>
                    <a:pt x="0" y="142970"/>
                  </a:cubicBezTo>
                  <a:lnTo>
                    <a:pt x="0" y="8501"/>
                  </a:lnTo>
                  <a:cubicBezTo>
                    <a:pt x="0" y="3864"/>
                    <a:pt x="3754" y="0"/>
                    <a:pt x="8501" y="0"/>
                  </a:cubicBezTo>
                  <a:cubicBezTo>
                    <a:pt x="13248" y="0"/>
                    <a:pt x="17002" y="3754"/>
                    <a:pt x="17002" y="8501"/>
                  </a:cubicBezTo>
                  <a:lnTo>
                    <a:pt x="17002" y="143081"/>
                  </a:lnTo>
                  <a:cubicBezTo>
                    <a:pt x="16891" y="147718"/>
                    <a:pt x="13138" y="151471"/>
                    <a:pt x="8501" y="151471"/>
                  </a:cubicBezTo>
                  <a:close/>
                </a:path>
              </a:pathLst>
            </a:custGeom>
            <a:grpFill/>
            <a:ln w="11035" cap="flat">
              <a:noFill/>
              <a:prstDash val="solid"/>
              <a:miter/>
            </a:ln>
          </p:spPr>
          <p:txBody>
            <a:bodyPr rtlCol="0" anchor="ctr"/>
            <a:lstStyle/>
            <a:p>
              <a:endParaRPr lang="en-US"/>
            </a:p>
          </p:txBody>
        </p:sp>
        <p:sp>
          <p:nvSpPr>
            <p:cNvPr id="1833" name="Forma libre: forma 1832">
              <a:extLst>
                <a:ext uri="{FF2B5EF4-FFF2-40B4-BE49-F238E27FC236}">
                  <a16:creationId xmlns:a16="http://schemas.microsoft.com/office/drawing/2014/main" id="{35FC0ADB-35A5-4CB2-BAB0-A48E17118B13}"/>
                </a:ext>
              </a:extLst>
            </p:cNvPr>
            <p:cNvSpPr/>
            <p:nvPr/>
          </p:nvSpPr>
          <p:spPr>
            <a:xfrm>
              <a:off x="5902809" y="1087267"/>
              <a:ext cx="17001" cy="117357"/>
            </a:xfrm>
            <a:custGeom>
              <a:avLst/>
              <a:gdLst>
                <a:gd name="connsiteX0" fmla="*/ 8501 w 17001"/>
                <a:gd name="connsiteY0" fmla="*/ 117357 h 117357"/>
                <a:gd name="connsiteX1" fmla="*/ 0 w 17001"/>
                <a:gd name="connsiteY1" fmla="*/ 108856 h 117357"/>
                <a:gd name="connsiteX2" fmla="*/ 0 w 17001"/>
                <a:gd name="connsiteY2" fmla="*/ 8501 h 117357"/>
                <a:gd name="connsiteX3" fmla="*/ 8501 w 17001"/>
                <a:gd name="connsiteY3" fmla="*/ 0 h 117357"/>
                <a:gd name="connsiteX4" fmla="*/ 17002 w 17001"/>
                <a:gd name="connsiteY4" fmla="*/ 8501 h 117357"/>
                <a:gd name="connsiteX5" fmla="*/ 17002 w 17001"/>
                <a:gd name="connsiteY5" fmla="*/ 108856 h 117357"/>
                <a:gd name="connsiteX6" fmla="*/ 8501 w 17001"/>
                <a:gd name="connsiteY6" fmla="*/ 117357 h 11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17357">
                  <a:moveTo>
                    <a:pt x="8501" y="117357"/>
                  </a:moveTo>
                  <a:cubicBezTo>
                    <a:pt x="3864" y="117357"/>
                    <a:pt x="0" y="113603"/>
                    <a:pt x="0" y="108856"/>
                  </a:cubicBezTo>
                  <a:lnTo>
                    <a:pt x="0" y="8501"/>
                  </a:lnTo>
                  <a:cubicBezTo>
                    <a:pt x="0" y="3864"/>
                    <a:pt x="3754" y="0"/>
                    <a:pt x="8501" y="0"/>
                  </a:cubicBezTo>
                  <a:cubicBezTo>
                    <a:pt x="13138" y="0"/>
                    <a:pt x="17002" y="3754"/>
                    <a:pt x="17002" y="8501"/>
                  </a:cubicBezTo>
                  <a:lnTo>
                    <a:pt x="17002" y="108856"/>
                  </a:lnTo>
                  <a:cubicBezTo>
                    <a:pt x="17002" y="113603"/>
                    <a:pt x="13138" y="117357"/>
                    <a:pt x="8501" y="117357"/>
                  </a:cubicBezTo>
                  <a:close/>
                </a:path>
              </a:pathLst>
            </a:custGeom>
            <a:grpFill/>
            <a:ln w="11035" cap="flat">
              <a:noFill/>
              <a:prstDash val="solid"/>
              <a:miter/>
            </a:ln>
          </p:spPr>
          <p:txBody>
            <a:bodyPr rtlCol="0" anchor="ctr"/>
            <a:lstStyle/>
            <a:p>
              <a:endParaRPr lang="en-US"/>
            </a:p>
          </p:txBody>
        </p:sp>
        <p:sp>
          <p:nvSpPr>
            <p:cNvPr id="1834" name="Forma libre: forma 1833">
              <a:extLst>
                <a:ext uri="{FF2B5EF4-FFF2-40B4-BE49-F238E27FC236}">
                  <a16:creationId xmlns:a16="http://schemas.microsoft.com/office/drawing/2014/main" id="{92707C92-4B4E-4BE7-BBBE-AC220CDE216C}"/>
                </a:ext>
              </a:extLst>
            </p:cNvPr>
            <p:cNvSpPr/>
            <p:nvPr/>
          </p:nvSpPr>
          <p:spPr>
            <a:xfrm>
              <a:off x="6005593" y="1087267"/>
              <a:ext cx="17001" cy="117357"/>
            </a:xfrm>
            <a:custGeom>
              <a:avLst/>
              <a:gdLst>
                <a:gd name="connsiteX0" fmla="*/ 8501 w 17001"/>
                <a:gd name="connsiteY0" fmla="*/ 117357 h 117357"/>
                <a:gd name="connsiteX1" fmla="*/ 0 w 17001"/>
                <a:gd name="connsiteY1" fmla="*/ 108856 h 117357"/>
                <a:gd name="connsiteX2" fmla="*/ 0 w 17001"/>
                <a:gd name="connsiteY2" fmla="*/ 8501 h 117357"/>
                <a:gd name="connsiteX3" fmla="*/ 8501 w 17001"/>
                <a:gd name="connsiteY3" fmla="*/ 0 h 117357"/>
                <a:gd name="connsiteX4" fmla="*/ 17002 w 17001"/>
                <a:gd name="connsiteY4" fmla="*/ 8501 h 117357"/>
                <a:gd name="connsiteX5" fmla="*/ 17002 w 17001"/>
                <a:gd name="connsiteY5" fmla="*/ 108856 h 117357"/>
                <a:gd name="connsiteX6" fmla="*/ 8501 w 17001"/>
                <a:gd name="connsiteY6" fmla="*/ 117357 h 11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17357">
                  <a:moveTo>
                    <a:pt x="8501" y="117357"/>
                  </a:moveTo>
                  <a:cubicBezTo>
                    <a:pt x="3864" y="117357"/>
                    <a:pt x="0" y="113603"/>
                    <a:pt x="0" y="108856"/>
                  </a:cubicBezTo>
                  <a:lnTo>
                    <a:pt x="0" y="8501"/>
                  </a:lnTo>
                  <a:cubicBezTo>
                    <a:pt x="0" y="3864"/>
                    <a:pt x="3754" y="0"/>
                    <a:pt x="8501" y="0"/>
                  </a:cubicBezTo>
                  <a:cubicBezTo>
                    <a:pt x="13248" y="0"/>
                    <a:pt x="17002" y="3754"/>
                    <a:pt x="17002" y="8501"/>
                  </a:cubicBezTo>
                  <a:lnTo>
                    <a:pt x="17002" y="108856"/>
                  </a:lnTo>
                  <a:cubicBezTo>
                    <a:pt x="17002" y="113603"/>
                    <a:pt x="13138" y="117357"/>
                    <a:pt x="8501" y="117357"/>
                  </a:cubicBezTo>
                  <a:close/>
                </a:path>
              </a:pathLst>
            </a:custGeom>
            <a:grpFill/>
            <a:ln w="11035" cap="flat">
              <a:noFill/>
              <a:prstDash val="solid"/>
              <a:miter/>
            </a:ln>
          </p:spPr>
          <p:txBody>
            <a:bodyPr rtlCol="0" anchor="ctr"/>
            <a:lstStyle/>
            <a:p>
              <a:endParaRPr lang="en-US"/>
            </a:p>
          </p:txBody>
        </p:sp>
        <p:sp>
          <p:nvSpPr>
            <p:cNvPr id="1835" name="Forma libre: forma 1834">
              <a:extLst>
                <a:ext uri="{FF2B5EF4-FFF2-40B4-BE49-F238E27FC236}">
                  <a16:creationId xmlns:a16="http://schemas.microsoft.com/office/drawing/2014/main" id="{C3C17BDE-AB5C-40B9-9A4A-256E18EA296B}"/>
                </a:ext>
              </a:extLst>
            </p:cNvPr>
            <p:cNvSpPr/>
            <p:nvPr/>
          </p:nvSpPr>
          <p:spPr>
            <a:xfrm>
              <a:off x="6005593" y="1161457"/>
              <a:ext cx="54427" cy="17001"/>
            </a:xfrm>
            <a:custGeom>
              <a:avLst/>
              <a:gdLst>
                <a:gd name="connsiteX0" fmla="*/ 45927 w 54427"/>
                <a:gd name="connsiteY0" fmla="*/ 17002 h 17001"/>
                <a:gd name="connsiteX1" fmla="*/ 8501 w 54427"/>
                <a:gd name="connsiteY1" fmla="*/ 17002 h 17001"/>
                <a:gd name="connsiteX2" fmla="*/ 0 w 54427"/>
                <a:gd name="connsiteY2" fmla="*/ 8501 h 17001"/>
                <a:gd name="connsiteX3" fmla="*/ 8501 w 54427"/>
                <a:gd name="connsiteY3" fmla="*/ 0 h 17001"/>
                <a:gd name="connsiteX4" fmla="*/ 45927 w 54427"/>
                <a:gd name="connsiteY4" fmla="*/ 0 h 17001"/>
                <a:gd name="connsiteX5" fmla="*/ 54428 w 54427"/>
                <a:gd name="connsiteY5" fmla="*/ 8501 h 17001"/>
                <a:gd name="connsiteX6" fmla="*/ 45927 w 5442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27" h="17001">
                  <a:moveTo>
                    <a:pt x="45927" y="17002"/>
                  </a:moveTo>
                  <a:lnTo>
                    <a:pt x="8501" y="17002"/>
                  </a:lnTo>
                  <a:cubicBezTo>
                    <a:pt x="3864" y="17002"/>
                    <a:pt x="0" y="13248"/>
                    <a:pt x="0" y="8501"/>
                  </a:cubicBezTo>
                  <a:cubicBezTo>
                    <a:pt x="0" y="3864"/>
                    <a:pt x="3754" y="0"/>
                    <a:pt x="8501" y="0"/>
                  </a:cubicBezTo>
                  <a:lnTo>
                    <a:pt x="45927" y="0"/>
                  </a:lnTo>
                  <a:cubicBezTo>
                    <a:pt x="50564" y="0"/>
                    <a:pt x="54428" y="3754"/>
                    <a:pt x="54428" y="8501"/>
                  </a:cubicBezTo>
                  <a:cubicBezTo>
                    <a:pt x="54318" y="13248"/>
                    <a:pt x="50564" y="17002"/>
                    <a:pt x="45927" y="17002"/>
                  </a:cubicBezTo>
                  <a:close/>
                </a:path>
              </a:pathLst>
            </a:custGeom>
            <a:grpFill/>
            <a:ln w="11035" cap="flat">
              <a:noFill/>
              <a:prstDash val="solid"/>
              <a:miter/>
            </a:ln>
          </p:spPr>
          <p:txBody>
            <a:bodyPr rtlCol="0" anchor="ctr"/>
            <a:lstStyle/>
            <a:p>
              <a:endParaRPr lang="en-US"/>
            </a:p>
          </p:txBody>
        </p:sp>
        <p:sp>
          <p:nvSpPr>
            <p:cNvPr id="1836" name="Forma libre: forma 1835">
              <a:extLst>
                <a:ext uri="{FF2B5EF4-FFF2-40B4-BE49-F238E27FC236}">
                  <a16:creationId xmlns:a16="http://schemas.microsoft.com/office/drawing/2014/main" id="{A4D0718A-C69C-48F7-804F-B4B946D63F39}"/>
                </a:ext>
              </a:extLst>
            </p:cNvPr>
            <p:cNvSpPr/>
            <p:nvPr/>
          </p:nvSpPr>
          <p:spPr>
            <a:xfrm>
              <a:off x="5865383" y="1161457"/>
              <a:ext cx="54427" cy="17001"/>
            </a:xfrm>
            <a:custGeom>
              <a:avLst/>
              <a:gdLst>
                <a:gd name="connsiteX0" fmla="*/ 45927 w 54427"/>
                <a:gd name="connsiteY0" fmla="*/ 17002 h 17001"/>
                <a:gd name="connsiteX1" fmla="*/ 8501 w 54427"/>
                <a:gd name="connsiteY1" fmla="*/ 17002 h 17001"/>
                <a:gd name="connsiteX2" fmla="*/ 0 w 54427"/>
                <a:gd name="connsiteY2" fmla="*/ 8501 h 17001"/>
                <a:gd name="connsiteX3" fmla="*/ 8501 w 54427"/>
                <a:gd name="connsiteY3" fmla="*/ 0 h 17001"/>
                <a:gd name="connsiteX4" fmla="*/ 45927 w 54427"/>
                <a:gd name="connsiteY4" fmla="*/ 0 h 17001"/>
                <a:gd name="connsiteX5" fmla="*/ 54428 w 54427"/>
                <a:gd name="connsiteY5" fmla="*/ 8501 h 17001"/>
                <a:gd name="connsiteX6" fmla="*/ 45927 w 5442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27" h="17001">
                  <a:moveTo>
                    <a:pt x="45927" y="17002"/>
                  </a:moveTo>
                  <a:lnTo>
                    <a:pt x="8501" y="17002"/>
                  </a:lnTo>
                  <a:cubicBezTo>
                    <a:pt x="3864" y="17002"/>
                    <a:pt x="0" y="13248"/>
                    <a:pt x="0" y="8501"/>
                  </a:cubicBezTo>
                  <a:cubicBezTo>
                    <a:pt x="0" y="3864"/>
                    <a:pt x="3754" y="0"/>
                    <a:pt x="8501" y="0"/>
                  </a:cubicBezTo>
                  <a:lnTo>
                    <a:pt x="45927" y="0"/>
                  </a:lnTo>
                  <a:cubicBezTo>
                    <a:pt x="50564" y="0"/>
                    <a:pt x="54428" y="3754"/>
                    <a:pt x="54428" y="8501"/>
                  </a:cubicBezTo>
                  <a:cubicBezTo>
                    <a:pt x="54428" y="13248"/>
                    <a:pt x="50564" y="17002"/>
                    <a:pt x="45927" y="17002"/>
                  </a:cubicBezTo>
                  <a:close/>
                </a:path>
              </a:pathLst>
            </a:custGeom>
            <a:grpFill/>
            <a:ln w="11035" cap="flat">
              <a:noFill/>
              <a:prstDash val="solid"/>
              <a:miter/>
            </a:ln>
          </p:spPr>
          <p:txBody>
            <a:bodyPr rtlCol="0" anchor="ctr"/>
            <a:lstStyle/>
            <a:p>
              <a:endParaRPr lang="en-US"/>
            </a:p>
          </p:txBody>
        </p:sp>
        <p:sp>
          <p:nvSpPr>
            <p:cNvPr id="1837" name="Forma libre: forma 1836">
              <a:extLst>
                <a:ext uri="{FF2B5EF4-FFF2-40B4-BE49-F238E27FC236}">
                  <a16:creationId xmlns:a16="http://schemas.microsoft.com/office/drawing/2014/main" id="{D4476033-BB87-4AE6-94FF-79375CB1FA89}"/>
                </a:ext>
              </a:extLst>
            </p:cNvPr>
            <p:cNvSpPr/>
            <p:nvPr/>
          </p:nvSpPr>
          <p:spPr>
            <a:xfrm>
              <a:off x="5913628" y="924977"/>
              <a:ext cx="98257" cy="98257"/>
            </a:xfrm>
            <a:custGeom>
              <a:avLst/>
              <a:gdLst>
                <a:gd name="connsiteX0" fmla="*/ 49129 w 98257"/>
                <a:gd name="connsiteY0" fmla="*/ 98258 h 98257"/>
                <a:gd name="connsiteX1" fmla="*/ 0 w 98257"/>
                <a:gd name="connsiteY1" fmla="*/ 49129 h 98257"/>
                <a:gd name="connsiteX2" fmla="*/ 49129 w 98257"/>
                <a:gd name="connsiteY2" fmla="*/ 0 h 98257"/>
                <a:gd name="connsiteX3" fmla="*/ 98258 w 98257"/>
                <a:gd name="connsiteY3" fmla="*/ 49129 h 98257"/>
                <a:gd name="connsiteX4" fmla="*/ 49129 w 98257"/>
                <a:gd name="connsiteY4" fmla="*/ 98258 h 98257"/>
                <a:gd name="connsiteX5" fmla="*/ 49129 w 98257"/>
                <a:gd name="connsiteY5" fmla="*/ 16891 h 98257"/>
                <a:gd name="connsiteX6" fmla="*/ 16891 w 98257"/>
                <a:gd name="connsiteY6" fmla="*/ 49129 h 98257"/>
                <a:gd name="connsiteX7" fmla="*/ 49129 w 98257"/>
                <a:gd name="connsiteY7" fmla="*/ 81366 h 98257"/>
                <a:gd name="connsiteX8" fmla="*/ 81366 w 98257"/>
                <a:gd name="connsiteY8" fmla="*/ 49129 h 98257"/>
                <a:gd name="connsiteX9" fmla="*/ 49129 w 98257"/>
                <a:gd name="connsiteY9" fmla="*/ 16891 h 9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257" h="98257">
                  <a:moveTo>
                    <a:pt x="49129" y="98258"/>
                  </a:moveTo>
                  <a:cubicBezTo>
                    <a:pt x="22080" y="98258"/>
                    <a:pt x="0" y="76177"/>
                    <a:pt x="0" y="49129"/>
                  </a:cubicBezTo>
                  <a:cubicBezTo>
                    <a:pt x="0" y="22080"/>
                    <a:pt x="22080" y="0"/>
                    <a:pt x="49129" y="0"/>
                  </a:cubicBezTo>
                  <a:cubicBezTo>
                    <a:pt x="76177" y="0"/>
                    <a:pt x="98258" y="22080"/>
                    <a:pt x="98258" y="49129"/>
                  </a:cubicBezTo>
                  <a:cubicBezTo>
                    <a:pt x="98258" y="76177"/>
                    <a:pt x="76177" y="98258"/>
                    <a:pt x="49129" y="98258"/>
                  </a:cubicBezTo>
                  <a:close/>
                  <a:moveTo>
                    <a:pt x="49129" y="16891"/>
                  </a:moveTo>
                  <a:cubicBezTo>
                    <a:pt x="31354" y="16891"/>
                    <a:pt x="16891" y="31354"/>
                    <a:pt x="16891" y="49129"/>
                  </a:cubicBezTo>
                  <a:cubicBezTo>
                    <a:pt x="16891" y="66903"/>
                    <a:pt x="31354" y="81366"/>
                    <a:pt x="49129" y="81366"/>
                  </a:cubicBezTo>
                  <a:cubicBezTo>
                    <a:pt x="66903" y="81366"/>
                    <a:pt x="81366" y="66903"/>
                    <a:pt x="81366" y="49129"/>
                  </a:cubicBezTo>
                  <a:cubicBezTo>
                    <a:pt x="81366" y="31354"/>
                    <a:pt x="66903" y="16891"/>
                    <a:pt x="49129" y="16891"/>
                  </a:cubicBezTo>
                  <a:close/>
                </a:path>
              </a:pathLst>
            </a:custGeom>
            <a:grpFill/>
            <a:ln w="11035" cap="flat">
              <a:noFill/>
              <a:prstDash val="solid"/>
              <a:miter/>
            </a:ln>
          </p:spPr>
          <p:txBody>
            <a:bodyPr rtlCol="0" anchor="ctr"/>
            <a:lstStyle/>
            <a:p>
              <a:endParaRPr lang="en-US"/>
            </a:p>
          </p:txBody>
        </p:sp>
        <p:sp>
          <p:nvSpPr>
            <p:cNvPr id="1838" name="Forma libre: forma 1837">
              <a:extLst>
                <a:ext uri="{FF2B5EF4-FFF2-40B4-BE49-F238E27FC236}">
                  <a16:creationId xmlns:a16="http://schemas.microsoft.com/office/drawing/2014/main" id="{F61F0811-848F-4235-907B-6CDDF37C42DE}"/>
                </a:ext>
              </a:extLst>
            </p:cNvPr>
            <p:cNvSpPr/>
            <p:nvPr/>
          </p:nvSpPr>
          <p:spPr>
            <a:xfrm>
              <a:off x="5724179" y="835997"/>
              <a:ext cx="139322" cy="528378"/>
            </a:xfrm>
            <a:custGeom>
              <a:avLst/>
              <a:gdLst>
                <a:gd name="connsiteX0" fmla="*/ 130937 w 139322"/>
                <a:gd name="connsiteY0" fmla="*/ 528379 h 528378"/>
                <a:gd name="connsiteX1" fmla="*/ 125858 w 139322"/>
                <a:gd name="connsiteY1" fmla="*/ 526723 h 528378"/>
                <a:gd name="connsiteX2" fmla="*/ 0 w 139322"/>
                <a:gd name="connsiteY2" fmla="*/ 264187 h 528378"/>
                <a:gd name="connsiteX3" fmla="*/ 125858 w 139322"/>
                <a:gd name="connsiteY3" fmla="*/ 1652 h 528378"/>
                <a:gd name="connsiteX4" fmla="*/ 137671 w 139322"/>
                <a:gd name="connsiteY4" fmla="*/ 3418 h 528378"/>
                <a:gd name="connsiteX5" fmla="*/ 135905 w 139322"/>
                <a:gd name="connsiteY5" fmla="*/ 15231 h 528378"/>
                <a:gd name="connsiteX6" fmla="*/ 16891 w 139322"/>
                <a:gd name="connsiteY6" fmla="*/ 264187 h 528378"/>
                <a:gd name="connsiteX7" fmla="*/ 135905 w 139322"/>
                <a:gd name="connsiteY7" fmla="*/ 513143 h 528378"/>
                <a:gd name="connsiteX8" fmla="*/ 137671 w 139322"/>
                <a:gd name="connsiteY8" fmla="*/ 524956 h 528378"/>
                <a:gd name="connsiteX9" fmla="*/ 130937 w 139322"/>
                <a:gd name="connsiteY9" fmla="*/ 528379 h 52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322" h="528378">
                  <a:moveTo>
                    <a:pt x="130937" y="528379"/>
                  </a:moveTo>
                  <a:cubicBezTo>
                    <a:pt x="129170" y="528379"/>
                    <a:pt x="127404" y="527827"/>
                    <a:pt x="125858" y="526723"/>
                  </a:cubicBezTo>
                  <a:cubicBezTo>
                    <a:pt x="47031" y="468210"/>
                    <a:pt x="0" y="370063"/>
                    <a:pt x="0" y="264187"/>
                  </a:cubicBezTo>
                  <a:cubicBezTo>
                    <a:pt x="0" y="158312"/>
                    <a:pt x="47031" y="60275"/>
                    <a:pt x="125858" y="1652"/>
                  </a:cubicBezTo>
                  <a:cubicBezTo>
                    <a:pt x="129612" y="-1108"/>
                    <a:pt x="134911" y="-336"/>
                    <a:pt x="137671" y="3418"/>
                  </a:cubicBezTo>
                  <a:cubicBezTo>
                    <a:pt x="140431" y="7172"/>
                    <a:pt x="139658" y="12471"/>
                    <a:pt x="135905" y="15231"/>
                  </a:cubicBezTo>
                  <a:cubicBezTo>
                    <a:pt x="61383" y="70653"/>
                    <a:pt x="16891" y="163611"/>
                    <a:pt x="16891" y="264187"/>
                  </a:cubicBezTo>
                  <a:cubicBezTo>
                    <a:pt x="16891" y="364653"/>
                    <a:pt x="61383" y="457722"/>
                    <a:pt x="135905" y="513143"/>
                  </a:cubicBezTo>
                  <a:cubicBezTo>
                    <a:pt x="139658" y="515903"/>
                    <a:pt x="140431" y="521203"/>
                    <a:pt x="137671" y="524956"/>
                  </a:cubicBezTo>
                  <a:cubicBezTo>
                    <a:pt x="136125" y="527275"/>
                    <a:pt x="133586" y="528379"/>
                    <a:pt x="130937" y="528379"/>
                  </a:cubicBezTo>
                  <a:close/>
                </a:path>
              </a:pathLst>
            </a:custGeom>
            <a:grpFill/>
            <a:ln w="11035" cap="flat">
              <a:noFill/>
              <a:prstDash val="solid"/>
              <a:miter/>
            </a:ln>
          </p:spPr>
          <p:txBody>
            <a:bodyPr rtlCol="0" anchor="ctr"/>
            <a:lstStyle/>
            <a:p>
              <a:endParaRPr lang="en-US"/>
            </a:p>
          </p:txBody>
        </p:sp>
        <p:sp>
          <p:nvSpPr>
            <p:cNvPr id="1839" name="Forma libre: forma 1838">
              <a:extLst>
                <a:ext uri="{FF2B5EF4-FFF2-40B4-BE49-F238E27FC236}">
                  <a16:creationId xmlns:a16="http://schemas.microsoft.com/office/drawing/2014/main" id="{80D3C1E6-54C8-4A4F-9D94-AD943589640D}"/>
                </a:ext>
              </a:extLst>
            </p:cNvPr>
            <p:cNvSpPr/>
            <p:nvPr/>
          </p:nvSpPr>
          <p:spPr>
            <a:xfrm>
              <a:off x="5686090" y="836020"/>
              <a:ext cx="258342" cy="528355"/>
            </a:xfrm>
            <a:custGeom>
              <a:avLst/>
              <a:gdLst>
                <a:gd name="connsiteX0" fmla="*/ 169025 w 258342"/>
                <a:gd name="connsiteY0" fmla="*/ 528355 h 528355"/>
                <a:gd name="connsiteX1" fmla="*/ 164830 w 258342"/>
                <a:gd name="connsiteY1" fmla="*/ 527251 h 528355"/>
                <a:gd name="connsiteX2" fmla="*/ 0 w 258342"/>
                <a:gd name="connsiteY2" fmla="*/ 264164 h 528355"/>
                <a:gd name="connsiteX3" fmla="*/ 164830 w 258342"/>
                <a:gd name="connsiteY3" fmla="*/ 1076 h 528355"/>
                <a:gd name="connsiteX4" fmla="*/ 173220 w 258342"/>
                <a:gd name="connsiteY4" fmla="*/ 1076 h 528355"/>
                <a:gd name="connsiteX5" fmla="*/ 256022 w 258342"/>
                <a:gd name="connsiteY5" fmla="*/ 65551 h 528355"/>
                <a:gd name="connsiteX6" fmla="*/ 255691 w 258342"/>
                <a:gd name="connsiteY6" fmla="*/ 77474 h 528355"/>
                <a:gd name="connsiteX7" fmla="*/ 243767 w 258342"/>
                <a:gd name="connsiteY7" fmla="*/ 77143 h 528355"/>
                <a:gd name="connsiteX8" fmla="*/ 169025 w 258342"/>
                <a:gd name="connsiteY8" fmla="*/ 18189 h 528355"/>
                <a:gd name="connsiteX9" fmla="*/ 17002 w 258342"/>
                <a:gd name="connsiteY9" fmla="*/ 264164 h 528355"/>
                <a:gd name="connsiteX10" fmla="*/ 169025 w 258342"/>
                <a:gd name="connsiteY10" fmla="*/ 510139 h 528355"/>
                <a:gd name="connsiteX11" fmla="*/ 219699 w 258342"/>
                <a:gd name="connsiteY11" fmla="*/ 474148 h 528355"/>
                <a:gd name="connsiteX12" fmla="*/ 231623 w 258342"/>
                <a:gd name="connsiteY12" fmla="*/ 475031 h 528355"/>
                <a:gd name="connsiteX13" fmla="*/ 230740 w 258342"/>
                <a:gd name="connsiteY13" fmla="*/ 486955 h 528355"/>
                <a:gd name="connsiteX14" fmla="*/ 173220 w 258342"/>
                <a:gd name="connsiteY14" fmla="*/ 527251 h 528355"/>
                <a:gd name="connsiteX15" fmla="*/ 169025 w 258342"/>
                <a:gd name="connsiteY15" fmla="*/ 528355 h 52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8342" h="528355">
                  <a:moveTo>
                    <a:pt x="169025" y="528355"/>
                  </a:moveTo>
                  <a:cubicBezTo>
                    <a:pt x="167590" y="528355"/>
                    <a:pt x="166155" y="528024"/>
                    <a:pt x="164830" y="527251"/>
                  </a:cubicBezTo>
                  <a:cubicBezTo>
                    <a:pt x="61604" y="468738"/>
                    <a:pt x="0" y="370481"/>
                    <a:pt x="0" y="264164"/>
                  </a:cubicBezTo>
                  <a:cubicBezTo>
                    <a:pt x="0" y="157957"/>
                    <a:pt x="61604" y="59589"/>
                    <a:pt x="164830" y="1076"/>
                  </a:cubicBezTo>
                  <a:cubicBezTo>
                    <a:pt x="167369" y="-359"/>
                    <a:pt x="170571" y="-359"/>
                    <a:pt x="173220" y="1076"/>
                  </a:cubicBezTo>
                  <a:cubicBezTo>
                    <a:pt x="204464" y="18851"/>
                    <a:pt x="232396" y="40490"/>
                    <a:pt x="256022" y="65551"/>
                  </a:cubicBezTo>
                  <a:cubicBezTo>
                    <a:pt x="259223" y="68974"/>
                    <a:pt x="259113" y="74273"/>
                    <a:pt x="255691" y="77474"/>
                  </a:cubicBezTo>
                  <a:cubicBezTo>
                    <a:pt x="252268" y="80676"/>
                    <a:pt x="246969" y="80566"/>
                    <a:pt x="243767" y="77143"/>
                  </a:cubicBezTo>
                  <a:cubicBezTo>
                    <a:pt x="222349" y="54400"/>
                    <a:pt x="197178" y="34639"/>
                    <a:pt x="169025" y="18189"/>
                  </a:cubicBezTo>
                  <a:cubicBezTo>
                    <a:pt x="73748" y="73831"/>
                    <a:pt x="17002" y="165465"/>
                    <a:pt x="17002" y="264164"/>
                  </a:cubicBezTo>
                  <a:cubicBezTo>
                    <a:pt x="17002" y="362863"/>
                    <a:pt x="73748" y="454386"/>
                    <a:pt x="169025" y="510139"/>
                  </a:cubicBezTo>
                  <a:cubicBezTo>
                    <a:pt x="187131" y="499540"/>
                    <a:pt x="204133" y="487507"/>
                    <a:pt x="219699" y="474148"/>
                  </a:cubicBezTo>
                  <a:cubicBezTo>
                    <a:pt x="223232" y="471057"/>
                    <a:pt x="228642" y="471498"/>
                    <a:pt x="231623" y="475031"/>
                  </a:cubicBezTo>
                  <a:cubicBezTo>
                    <a:pt x="234714" y="478564"/>
                    <a:pt x="234273" y="483863"/>
                    <a:pt x="230740" y="486955"/>
                  </a:cubicBezTo>
                  <a:cubicBezTo>
                    <a:pt x="213186" y="501969"/>
                    <a:pt x="193865" y="515549"/>
                    <a:pt x="173220" y="527251"/>
                  </a:cubicBezTo>
                  <a:cubicBezTo>
                    <a:pt x="172006" y="528024"/>
                    <a:pt x="170460" y="528355"/>
                    <a:pt x="169025" y="528355"/>
                  </a:cubicBezTo>
                  <a:close/>
                </a:path>
              </a:pathLst>
            </a:custGeom>
            <a:grpFill/>
            <a:ln w="11035" cap="flat">
              <a:noFill/>
              <a:prstDash val="solid"/>
              <a:miter/>
            </a:ln>
          </p:spPr>
          <p:txBody>
            <a:bodyPr rtlCol="0" anchor="ctr"/>
            <a:lstStyle/>
            <a:p>
              <a:endParaRPr lang="en-US"/>
            </a:p>
          </p:txBody>
        </p:sp>
        <p:sp>
          <p:nvSpPr>
            <p:cNvPr id="1840" name="Forma libre: forma 1839">
              <a:extLst>
                <a:ext uri="{FF2B5EF4-FFF2-40B4-BE49-F238E27FC236}">
                  <a16:creationId xmlns:a16="http://schemas.microsoft.com/office/drawing/2014/main" id="{D345E7F2-2F52-475C-9B72-315342645368}"/>
                </a:ext>
              </a:extLst>
            </p:cNvPr>
            <p:cNvSpPr/>
            <p:nvPr/>
          </p:nvSpPr>
          <p:spPr>
            <a:xfrm>
              <a:off x="5724179" y="953902"/>
              <a:ext cx="195223" cy="292564"/>
            </a:xfrm>
            <a:custGeom>
              <a:avLst/>
              <a:gdLst>
                <a:gd name="connsiteX0" fmla="*/ 130937 w 195223"/>
                <a:gd name="connsiteY0" fmla="*/ 292565 h 292564"/>
                <a:gd name="connsiteX1" fmla="*/ 0 w 195223"/>
                <a:gd name="connsiteY1" fmla="*/ 146282 h 292564"/>
                <a:gd name="connsiteX2" fmla="*/ 130937 w 195223"/>
                <a:gd name="connsiteY2" fmla="*/ 0 h 292564"/>
                <a:gd name="connsiteX3" fmla="*/ 171233 w 195223"/>
                <a:gd name="connsiteY3" fmla="*/ 7066 h 292564"/>
                <a:gd name="connsiteX4" fmla="*/ 176312 w 195223"/>
                <a:gd name="connsiteY4" fmla="*/ 17885 h 292564"/>
                <a:gd name="connsiteX5" fmla="*/ 165492 w 195223"/>
                <a:gd name="connsiteY5" fmla="*/ 22964 h 292564"/>
                <a:gd name="connsiteX6" fmla="*/ 130937 w 195223"/>
                <a:gd name="connsiteY6" fmla="*/ 16891 h 292564"/>
                <a:gd name="connsiteX7" fmla="*/ 17002 w 195223"/>
                <a:gd name="connsiteY7" fmla="*/ 146172 h 292564"/>
                <a:gd name="connsiteX8" fmla="*/ 130937 w 195223"/>
                <a:gd name="connsiteY8" fmla="*/ 275452 h 292564"/>
                <a:gd name="connsiteX9" fmla="*/ 182494 w 195223"/>
                <a:gd name="connsiteY9" fmla="*/ 261542 h 292564"/>
                <a:gd name="connsiteX10" fmla="*/ 194086 w 195223"/>
                <a:gd name="connsiteY10" fmla="*/ 264633 h 292564"/>
                <a:gd name="connsiteX11" fmla="*/ 190995 w 195223"/>
                <a:gd name="connsiteY11" fmla="*/ 276225 h 292564"/>
                <a:gd name="connsiteX12" fmla="*/ 130937 w 195223"/>
                <a:gd name="connsiteY12" fmla="*/ 292565 h 29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223" h="292564">
                  <a:moveTo>
                    <a:pt x="130937" y="292565"/>
                  </a:moveTo>
                  <a:cubicBezTo>
                    <a:pt x="58734" y="292565"/>
                    <a:pt x="0" y="226986"/>
                    <a:pt x="0" y="146282"/>
                  </a:cubicBezTo>
                  <a:cubicBezTo>
                    <a:pt x="0" y="65689"/>
                    <a:pt x="58734" y="0"/>
                    <a:pt x="130937" y="0"/>
                  </a:cubicBezTo>
                  <a:cubicBezTo>
                    <a:pt x="144737" y="0"/>
                    <a:pt x="158316" y="2429"/>
                    <a:pt x="171233" y="7066"/>
                  </a:cubicBezTo>
                  <a:cubicBezTo>
                    <a:pt x="175649" y="8611"/>
                    <a:pt x="177857" y="13469"/>
                    <a:pt x="176312" y="17885"/>
                  </a:cubicBezTo>
                  <a:cubicBezTo>
                    <a:pt x="174766" y="22301"/>
                    <a:pt x="169908" y="24620"/>
                    <a:pt x="165492" y="22964"/>
                  </a:cubicBezTo>
                  <a:cubicBezTo>
                    <a:pt x="154342" y="18989"/>
                    <a:pt x="142750" y="16891"/>
                    <a:pt x="130937" y="16891"/>
                  </a:cubicBezTo>
                  <a:cubicBezTo>
                    <a:pt x="68118" y="16891"/>
                    <a:pt x="17002" y="74852"/>
                    <a:pt x="17002" y="146172"/>
                  </a:cubicBezTo>
                  <a:cubicBezTo>
                    <a:pt x="17002" y="217492"/>
                    <a:pt x="68118" y="275452"/>
                    <a:pt x="130937" y="275452"/>
                  </a:cubicBezTo>
                  <a:cubicBezTo>
                    <a:pt x="149042" y="275452"/>
                    <a:pt x="166376" y="270705"/>
                    <a:pt x="182494" y="261542"/>
                  </a:cubicBezTo>
                  <a:cubicBezTo>
                    <a:pt x="186579" y="259223"/>
                    <a:pt x="191657" y="260548"/>
                    <a:pt x="194086" y="264633"/>
                  </a:cubicBezTo>
                  <a:cubicBezTo>
                    <a:pt x="196405" y="268718"/>
                    <a:pt x="195080" y="273796"/>
                    <a:pt x="190995" y="276225"/>
                  </a:cubicBezTo>
                  <a:cubicBezTo>
                    <a:pt x="172558" y="286934"/>
                    <a:pt x="151802" y="292565"/>
                    <a:pt x="130937" y="292565"/>
                  </a:cubicBezTo>
                  <a:close/>
                </a:path>
              </a:pathLst>
            </a:custGeom>
            <a:grpFill/>
            <a:ln w="11035" cap="flat">
              <a:noFill/>
              <a:prstDash val="solid"/>
              <a:miter/>
            </a:ln>
          </p:spPr>
          <p:txBody>
            <a:bodyPr rtlCol="0" anchor="ctr"/>
            <a:lstStyle/>
            <a:p>
              <a:endParaRPr lang="en-US"/>
            </a:p>
          </p:txBody>
        </p:sp>
        <p:sp>
          <p:nvSpPr>
            <p:cNvPr id="1841" name="Forma libre: forma 1840">
              <a:extLst>
                <a:ext uri="{FF2B5EF4-FFF2-40B4-BE49-F238E27FC236}">
                  <a16:creationId xmlns:a16="http://schemas.microsoft.com/office/drawing/2014/main" id="{872B45A8-9EDF-4354-B6D3-F818FD9874AF}"/>
                </a:ext>
              </a:extLst>
            </p:cNvPr>
            <p:cNvSpPr/>
            <p:nvPr/>
          </p:nvSpPr>
          <p:spPr>
            <a:xfrm>
              <a:off x="5686200" y="1347374"/>
              <a:ext cx="386295" cy="17001"/>
            </a:xfrm>
            <a:custGeom>
              <a:avLst/>
              <a:gdLst>
                <a:gd name="connsiteX0" fmla="*/ 377795 w 386295"/>
                <a:gd name="connsiteY0" fmla="*/ 17002 h 17001"/>
                <a:gd name="connsiteX1" fmla="*/ 8501 w 386295"/>
                <a:gd name="connsiteY1" fmla="*/ 17002 h 17001"/>
                <a:gd name="connsiteX2" fmla="*/ 0 w 386295"/>
                <a:gd name="connsiteY2" fmla="*/ 8501 h 17001"/>
                <a:gd name="connsiteX3" fmla="*/ 8501 w 386295"/>
                <a:gd name="connsiteY3" fmla="*/ 0 h 17001"/>
                <a:gd name="connsiteX4" fmla="*/ 377795 w 386295"/>
                <a:gd name="connsiteY4" fmla="*/ 0 h 17001"/>
                <a:gd name="connsiteX5" fmla="*/ 386296 w 386295"/>
                <a:gd name="connsiteY5" fmla="*/ 8501 h 17001"/>
                <a:gd name="connsiteX6" fmla="*/ 377795 w 38629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295" h="17001">
                  <a:moveTo>
                    <a:pt x="377795" y="17002"/>
                  </a:moveTo>
                  <a:lnTo>
                    <a:pt x="8501" y="17002"/>
                  </a:lnTo>
                  <a:cubicBezTo>
                    <a:pt x="3864" y="17002"/>
                    <a:pt x="0" y="13248"/>
                    <a:pt x="0" y="8501"/>
                  </a:cubicBezTo>
                  <a:cubicBezTo>
                    <a:pt x="0" y="3864"/>
                    <a:pt x="3754" y="0"/>
                    <a:pt x="8501" y="0"/>
                  </a:cubicBezTo>
                  <a:lnTo>
                    <a:pt x="377795" y="0"/>
                  </a:lnTo>
                  <a:cubicBezTo>
                    <a:pt x="382432" y="0"/>
                    <a:pt x="386296" y="3754"/>
                    <a:pt x="386296" y="8501"/>
                  </a:cubicBezTo>
                  <a:cubicBezTo>
                    <a:pt x="386296" y="13248"/>
                    <a:pt x="382432" y="17002"/>
                    <a:pt x="377795" y="17002"/>
                  </a:cubicBezTo>
                  <a:close/>
                </a:path>
              </a:pathLst>
            </a:custGeom>
            <a:grpFill/>
            <a:ln w="11035" cap="flat">
              <a:noFill/>
              <a:prstDash val="solid"/>
              <a:miter/>
            </a:ln>
          </p:spPr>
          <p:txBody>
            <a:bodyPr rtlCol="0" anchor="ctr"/>
            <a:lstStyle/>
            <a:p>
              <a:endParaRPr lang="en-US"/>
            </a:p>
          </p:txBody>
        </p:sp>
        <p:sp>
          <p:nvSpPr>
            <p:cNvPr id="1842" name="Forma libre: forma 1841">
              <a:extLst>
                <a:ext uri="{FF2B5EF4-FFF2-40B4-BE49-F238E27FC236}">
                  <a16:creationId xmlns:a16="http://schemas.microsoft.com/office/drawing/2014/main" id="{3A6BBF68-C43D-439C-A0D5-91A2692C6F7C}"/>
                </a:ext>
              </a:extLst>
            </p:cNvPr>
            <p:cNvSpPr/>
            <p:nvPr/>
          </p:nvSpPr>
          <p:spPr>
            <a:xfrm>
              <a:off x="5795057" y="1037822"/>
              <a:ext cx="96750" cy="120212"/>
            </a:xfrm>
            <a:custGeom>
              <a:avLst/>
              <a:gdLst>
                <a:gd name="connsiteX0" fmla="*/ 60059 w 96750"/>
                <a:gd name="connsiteY0" fmla="*/ 120212 h 120212"/>
                <a:gd name="connsiteX1" fmla="*/ 0 w 96750"/>
                <a:gd name="connsiteY1" fmla="*/ 60154 h 120212"/>
                <a:gd name="connsiteX2" fmla="*/ 4637 w 96750"/>
                <a:gd name="connsiteY2" fmla="*/ 36970 h 120212"/>
                <a:gd name="connsiteX3" fmla="*/ 10267 w 96750"/>
                <a:gd name="connsiteY3" fmla="*/ 32112 h 120212"/>
                <a:gd name="connsiteX4" fmla="*/ 17554 w 96750"/>
                <a:gd name="connsiteY4" fmla="*/ 33547 h 120212"/>
                <a:gd name="connsiteX5" fmla="*/ 27711 w 96750"/>
                <a:gd name="connsiteY5" fmla="*/ 37080 h 120212"/>
                <a:gd name="connsiteX6" fmla="*/ 44382 w 96750"/>
                <a:gd name="connsiteY6" fmla="*/ 20409 h 120212"/>
                <a:gd name="connsiteX7" fmla="*/ 42615 w 96750"/>
                <a:gd name="connsiteY7" fmla="*/ 13123 h 120212"/>
                <a:gd name="connsiteX8" fmla="*/ 42615 w 96750"/>
                <a:gd name="connsiteY8" fmla="*/ 5615 h 120212"/>
                <a:gd name="connsiteX9" fmla="*/ 48577 w 96750"/>
                <a:gd name="connsiteY9" fmla="*/ 1089 h 120212"/>
                <a:gd name="connsiteX10" fmla="*/ 92958 w 96750"/>
                <a:gd name="connsiteY10" fmla="*/ 9921 h 120212"/>
                <a:gd name="connsiteX11" fmla="*/ 96602 w 96750"/>
                <a:gd name="connsiteY11" fmla="*/ 15552 h 120212"/>
                <a:gd name="connsiteX12" fmla="*/ 95056 w 96750"/>
                <a:gd name="connsiteY12" fmla="*/ 22065 h 120212"/>
                <a:gd name="connsiteX13" fmla="*/ 87218 w 96750"/>
                <a:gd name="connsiteY13" fmla="*/ 45691 h 120212"/>
                <a:gd name="connsiteX14" fmla="*/ 87218 w 96750"/>
                <a:gd name="connsiteY14" fmla="*/ 108068 h 120212"/>
                <a:gd name="connsiteX15" fmla="*/ 81808 w 96750"/>
                <a:gd name="connsiteY15" fmla="*/ 115907 h 120212"/>
                <a:gd name="connsiteX16" fmla="*/ 60059 w 96750"/>
                <a:gd name="connsiteY16" fmla="*/ 120212 h 120212"/>
                <a:gd name="connsiteX17" fmla="*/ 17664 w 96750"/>
                <a:gd name="connsiteY17" fmla="*/ 52426 h 120212"/>
                <a:gd name="connsiteX18" fmla="*/ 17002 w 96750"/>
                <a:gd name="connsiteY18" fmla="*/ 60154 h 120212"/>
                <a:gd name="connsiteX19" fmla="*/ 60169 w 96750"/>
                <a:gd name="connsiteY19" fmla="*/ 103321 h 120212"/>
                <a:gd name="connsiteX20" fmla="*/ 70436 w 96750"/>
                <a:gd name="connsiteY20" fmla="*/ 101996 h 120212"/>
                <a:gd name="connsiteX21" fmla="*/ 70436 w 96750"/>
                <a:gd name="connsiteY21" fmla="*/ 45691 h 120212"/>
                <a:gd name="connsiteX22" fmla="*/ 76509 w 96750"/>
                <a:gd name="connsiteY22" fmla="*/ 20188 h 120212"/>
                <a:gd name="connsiteX23" fmla="*/ 61163 w 96750"/>
                <a:gd name="connsiteY23" fmla="*/ 16987 h 120212"/>
                <a:gd name="connsiteX24" fmla="*/ 61383 w 96750"/>
                <a:gd name="connsiteY24" fmla="*/ 20409 h 120212"/>
                <a:gd name="connsiteX25" fmla="*/ 27821 w 96750"/>
                <a:gd name="connsiteY25" fmla="*/ 53971 h 120212"/>
                <a:gd name="connsiteX26" fmla="*/ 17664 w 96750"/>
                <a:gd name="connsiteY26" fmla="*/ 52426 h 12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6750" h="120212">
                  <a:moveTo>
                    <a:pt x="60059" y="120212"/>
                  </a:moveTo>
                  <a:cubicBezTo>
                    <a:pt x="26938" y="120212"/>
                    <a:pt x="0" y="93274"/>
                    <a:pt x="0" y="60154"/>
                  </a:cubicBezTo>
                  <a:cubicBezTo>
                    <a:pt x="0" y="52095"/>
                    <a:pt x="1546" y="44366"/>
                    <a:pt x="4637" y="36970"/>
                  </a:cubicBezTo>
                  <a:cubicBezTo>
                    <a:pt x="5631" y="34541"/>
                    <a:pt x="7728" y="32774"/>
                    <a:pt x="10267" y="32112"/>
                  </a:cubicBezTo>
                  <a:cubicBezTo>
                    <a:pt x="12807" y="31449"/>
                    <a:pt x="15567" y="32001"/>
                    <a:pt x="17554" y="33547"/>
                  </a:cubicBezTo>
                  <a:cubicBezTo>
                    <a:pt x="19652" y="35203"/>
                    <a:pt x="23074" y="37080"/>
                    <a:pt x="27711" y="37080"/>
                  </a:cubicBezTo>
                  <a:cubicBezTo>
                    <a:pt x="36874" y="37080"/>
                    <a:pt x="44382" y="29573"/>
                    <a:pt x="44382" y="20409"/>
                  </a:cubicBezTo>
                  <a:cubicBezTo>
                    <a:pt x="44382" y="17980"/>
                    <a:pt x="43830" y="15552"/>
                    <a:pt x="42615" y="13123"/>
                  </a:cubicBezTo>
                  <a:cubicBezTo>
                    <a:pt x="41511" y="10804"/>
                    <a:pt x="41511" y="7934"/>
                    <a:pt x="42615" y="5615"/>
                  </a:cubicBezTo>
                  <a:cubicBezTo>
                    <a:pt x="43830" y="3297"/>
                    <a:pt x="46038" y="1641"/>
                    <a:pt x="48577" y="1089"/>
                  </a:cubicBezTo>
                  <a:cubicBezTo>
                    <a:pt x="64364" y="-1892"/>
                    <a:pt x="80041" y="1310"/>
                    <a:pt x="92958" y="9921"/>
                  </a:cubicBezTo>
                  <a:cubicBezTo>
                    <a:pt x="94946" y="11246"/>
                    <a:pt x="96270" y="13233"/>
                    <a:pt x="96602" y="15552"/>
                  </a:cubicBezTo>
                  <a:cubicBezTo>
                    <a:pt x="97043" y="17870"/>
                    <a:pt x="96491" y="20188"/>
                    <a:pt x="95056" y="22065"/>
                  </a:cubicBezTo>
                  <a:cubicBezTo>
                    <a:pt x="89867" y="29021"/>
                    <a:pt x="87218" y="37190"/>
                    <a:pt x="87218" y="45691"/>
                  </a:cubicBezTo>
                  <a:lnTo>
                    <a:pt x="87218" y="108068"/>
                  </a:lnTo>
                  <a:cubicBezTo>
                    <a:pt x="87218" y="111601"/>
                    <a:pt x="85120" y="114692"/>
                    <a:pt x="81808" y="115907"/>
                  </a:cubicBezTo>
                  <a:cubicBezTo>
                    <a:pt x="74963" y="118777"/>
                    <a:pt x="67566" y="120212"/>
                    <a:pt x="60059" y="120212"/>
                  </a:cubicBezTo>
                  <a:close/>
                  <a:moveTo>
                    <a:pt x="17664" y="52426"/>
                  </a:moveTo>
                  <a:cubicBezTo>
                    <a:pt x="17223" y="54965"/>
                    <a:pt x="17002" y="57504"/>
                    <a:pt x="17002" y="60154"/>
                  </a:cubicBezTo>
                  <a:cubicBezTo>
                    <a:pt x="17002" y="83890"/>
                    <a:pt x="36322" y="103321"/>
                    <a:pt x="60169" y="103321"/>
                  </a:cubicBezTo>
                  <a:cubicBezTo>
                    <a:pt x="63592" y="103321"/>
                    <a:pt x="67124" y="102879"/>
                    <a:pt x="70436" y="101996"/>
                  </a:cubicBezTo>
                  <a:lnTo>
                    <a:pt x="70436" y="45691"/>
                  </a:lnTo>
                  <a:cubicBezTo>
                    <a:pt x="70436" y="36749"/>
                    <a:pt x="72534" y="28027"/>
                    <a:pt x="76509" y="20188"/>
                  </a:cubicBezTo>
                  <a:cubicBezTo>
                    <a:pt x="71651" y="18201"/>
                    <a:pt x="66462" y="17097"/>
                    <a:pt x="61163" y="16987"/>
                  </a:cubicBezTo>
                  <a:cubicBezTo>
                    <a:pt x="61273" y="18091"/>
                    <a:pt x="61383" y="19305"/>
                    <a:pt x="61383" y="20409"/>
                  </a:cubicBezTo>
                  <a:cubicBezTo>
                    <a:pt x="61383" y="38957"/>
                    <a:pt x="46258" y="53971"/>
                    <a:pt x="27821" y="53971"/>
                  </a:cubicBezTo>
                  <a:cubicBezTo>
                    <a:pt x="24288" y="54082"/>
                    <a:pt x="20866" y="53530"/>
                    <a:pt x="17664" y="52426"/>
                  </a:cubicBezTo>
                  <a:close/>
                </a:path>
              </a:pathLst>
            </a:custGeom>
            <a:grpFill/>
            <a:ln w="11035" cap="flat">
              <a:noFill/>
              <a:prstDash val="solid"/>
              <a:miter/>
            </a:ln>
          </p:spPr>
          <p:txBody>
            <a:bodyPr rtlCol="0" anchor="ctr"/>
            <a:lstStyle/>
            <a:p>
              <a:endParaRPr lang="en-US"/>
            </a:p>
          </p:txBody>
        </p:sp>
      </p:grpSp>
      <p:grpSp>
        <p:nvGrpSpPr>
          <p:cNvPr id="1843" name="Gráfico 3">
            <a:extLst>
              <a:ext uri="{FF2B5EF4-FFF2-40B4-BE49-F238E27FC236}">
                <a16:creationId xmlns:a16="http://schemas.microsoft.com/office/drawing/2014/main" id="{69E3EA24-A1B4-4277-A5C7-896C8EF3B3DA}"/>
              </a:ext>
            </a:extLst>
          </p:cNvPr>
          <p:cNvGrpSpPr/>
          <p:nvPr/>
        </p:nvGrpSpPr>
        <p:grpSpPr>
          <a:xfrm>
            <a:off x="7222861" y="5516437"/>
            <a:ext cx="423807" cy="514511"/>
            <a:chOff x="7222861" y="5516437"/>
            <a:chExt cx="423807" cy="514511"/>
          </a:xfrm>
          <a:solidFill>
            <a:srgbClr val="000000"/>
          </a:solidFill>
        </p:grpSpPr>
        <p:sp>
          <p:nvSpPr>
            <p:cNvPr id="1844" name="Forma libre: forma 1843">
              <a:extLst>
                <a:ext uri="{FF2B5EF4-FFF2-40B4-BE49-F238E27FC236}">
                  <a16:creationId xmlns:a16="http://schemas.microsoft.com/office/drawing/2014/main" id="{04E2BD27-D8A9-4F65-9D2F-90C2D6F305C0}"/>
                </a:ext>
              </a:extLst>
            </p:cNvPr>
            <p:cNvSpPr/>
            <p:nvPr/>
          </p:nvSpPr>
          <p:spPr>
            <a:xfrm>
              <a:off x="7275351" y="5610981"/>
              <a:ext cx="262038" cy="149042"/>
            </a:xfrm>
            <a:custGeom>
              <a:avLst/>
              <a:gdLst>
                <a:gd name="connsiteX0" fmla="*/ 131019 w 262038"/>
                <a:gd name="connsiteY0" fmla="*/ 149042 h 149042"/>
                <a:gd name="connsiteX1" fmla="*/ 1407 w 262038"/>
                <a:gd name="connsiteY1" fmla="*/ 79158 h 149042"/>
                <a:gd name="connsiteX2" fmla="*/ 1407 w 262038"/>
                <a:gd name="connsiteY2" fmla="*/ 69884 h 149042"/>
                <a:gd name="connsiteX3" fmla="*/ 131019 w 262038"/>
                <a:gd name="connsiteY3" fmla="*/ 0 h 149042"/>
                <a:gd name="connsiteX4" fmla="*/ 260631 w 262038"/>
                <a:gd name="connsiteY4" fmla="*/ 69884 h 149042"/>
                <a:gd name="connsiteX5" fmla="*/ 260631 w 262038"/>
                <a:gd name="connsiteY5" fmla="*/ 79158 h 149042"/>
                <a:gd name="connsiteX6" fmla="*/ 131019 w 262038"/>
                <a:gd name="connsiteY6" fmla="*/ 149042 h 149042"/>
                <a:gd name="connsiteX7" fmla="*/ 18741 w 262038"/>
                <a:gd name="connsiteY7" fmla="*/ 74521 h 149042"/>
                <a:gd name="connsiteX8" fmla="*/ 131019 w 262038"/>
                <a:gd name="connsiteY8" fmla="*/ 132040 h 149042"/>
                <a:gd name="connsiteX9" fmla="*/ 243298 w 262038"/>
                <a:gd name="connsiteY9" fmla="*/ 74521 h 149042"/>
                <a:gd name="connsiteX10" fmla="*/ 131019 w 262038"/>
                <a:gd name="connsiteY10" fmla="*/ 16891 h 149042"/>
                <a:gd name="connsiteX11" fmla="*/ 18741 w 262038"/>
                <a:gd name="connsiteY11" fmla="*/ 74521 h 14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038" h="149042">
                  <a:moveTo>
                    <a:pt x="131019" y="149042"/>
                  </a:moveTo>
                  <a:cubicBezTo>
                    <a:pt x="78689" y="149042"/>
                    <a:pt x="30223" y="122987"/>
                    <a:pt x="1407" y="79158"/>
                  </a:cubicBezTo>
                  <a:cubicBezTo>
                    <a:pt x="-469" y="76287"/>
                    <a:pt x="-469" y="72644"/>
                    <a:pt x="1407" y="69884"/>
                  </a:cubicBezTo>
                  <a:cubicBezTo>
                    <a:pt x="30223" y="26165"/>
                    <a:pt x="78689" y="0"/>
                    <a:pt x="131019" y="0"/>
                  </a:cubicBezTo>
                  <a:cubicBezTo>
                    <a:pt x="183350" y="0"/>
                    <a:pt x="231816" y="26055"/>
                    <a:pt x="260631" y="69884"/>
                  </a:cubicBezTo>
                  <a:cubicBezTo>
                    <a:pt x="262508" y="72755"/>
                    <a:pt x="262508" y="76398"/>
                    <a:pt x="260631" y="79158"/>
                  </a:cubicBezTo>
                  <a:cubicBezTo>
                    <a:pt x="231706" y="122987"/>
                    <a:pt x="183239" y="149042"/>
                    <a:pt x="131019" y="149042"/>
                  </a:cubicBezTo>
                  <a:close/>
                  <a:moveTo>
                    <a:pt x="18741" y="74521"/>
                  </a:moveTo>
                  <a:cubicBezTo>
                    <a:pt x="44796" y="110622"/>
                    <a:pt x="86306" y="132040"/>
                    <a:pt x="131019" y="132040"/>
                  </a:cubicBezTo>
                  <a:cubicBezTo>
                    <a:pt x="175732" y="132040"/>
                    <a:pt x="217243" y="110622"/>
                    <a:pt x="243298" y="74521"/>
                  </a:cubicBezTo>
                  <a:cubicBezTo>
                    <a:pt x="217243" y="38309"/>
                    <a:pt x="175732" y="16891"/>
                    <a:pt x="131019" y="16891"/>
                  </a:cubicBezTo>
                  <a:cubicBezTo>
                    <a:pt x="86306" y="17002"/>
                    <a:pt x="44685" y="38420"/>
                    <a:pt x="18741" y="74521"/>
                  </a:cubicBezTo>
                  <a:close/>
                </a:path>
              </a:pathLst>
            </a:custGeom>
            <a:grpFill/>
            <a:ln w="11035" cap="flat">
              <a:noFill/>
              <a:prstDash val="solid"/>
              <a:miter/>
            </a:ln>
          </p:spPr>
          <p:txBody>
            <a:bodyPr rtlCol="0" anchor="ctr"/>
            <a:lstStyle/>
            <a:p>
              <a:endParaRPr lang="en-US"/>
            </a:p>
          </p:txBody>
        </p:sp>
        <p:sp>
          <p:nvSpPr>
            <p:cNvPr id="1845" name="Forma libre: forma 1844">
              <a:extLst>
                <a:ext uri="{FF2B5EF4-FFF2-40B4-BE49-F238E27FC236}">
                  <a16:creationId xmlns:a16="http://schemas.microsoft.com/office/drawing/2014/main" id="{C6078BEB-F0BF-470C-A97C-65C3C8422C08}"/>
                </a:ext>
              </a:extLst>
            </p:cNvPr>
            <p:cNvSpPr/>
            <p:nvPr/>
          </p:nvSpPr>
          <p:spPr>
            <a:xfrm>
              <a:off x="7331849" y="5610981"/>
              <a:ext cx="149042" cy="149042"/>
            </a:xfrm>
            <a:custGeom>
              <a:avLst/>
              <a:gdLst>
                <a:gd name="connsiteX0" fmla="*/ 74521 w 149042"/>
                <a:gd name="connsiteY0" fmla="*/ 149042 h 149042"/>
                <a:gd name="connsiteX1" fmla="*/ 0 w 149042"/>
                <a:gd name="connsiteY1" fmla="*/ 74521 h 149042"/>
                <a:gd name="connsiteX2" fmla="*/ 74521 w 149042"/>
                <a:gd name="connsiteY2" fmla="*/ 0 h 149042"/>
                <a:gd name="connsiteX3" fmla="*/ 149042 w 149042"/>
                <a:gd name="connsiteY3" fmla="*/ 74521 h 149042"/>
                <a:gd name="connsiteX4" fmla="*/ 74521 w 149042"/>
                <a:gd name="connsiteY4" fmla="*/ 149042 h 149042"/>
                <a:gd name="connsiteX5" fmla="*/ 74521 w 149042"/>
                <a:gd name="connsiteY5" fmla="*/ 17002 h 149042"/>
                <a:gd name="connsiteX6" fmla="*/ 16891 w 149042"/>
                <a:gd name="connsiteY6" fmla="*/ 74631 h 149042"/>
                <a:gd name="connsiteX7" fmla="*/ 74521 w 149042"/>
                <a:gd name="connsiteY7" fmla="*/ 132151 h 149042"/>
                <a:gd name="connsiteX8" fmla="*/ 132040 w 149042"/>
                <a:gd name="connsiteY8" fmla="*/ 74631 h 149042"/>
                <a:gd name="connsiteX9" fmla="*/ 74521 w 149042"/>
                <a:gd name="connsiteY9" fmla="*/ 17002 h 14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042" h="149042">
                  <a:moveTo>
                    <a:pt x="74521" y="149042"/>
                  </a:moveTo>
                  <a:cubicBezTo>
                    <a:pt x="33452" y="149042"/>
                    <a:pt x="0" y="115590"/>
                    <a:pt x="0" y="74521"/>
                  </a:cubicBezTo>
                  <a:cubicBezTo>
                    <a:pt x="0" y="33452"/>
                    <a:pt x="33452" y="0"/>
                    <a:pt x="74521" y="0"/>
                  </a:cubicBezTo>
                  <a:cubicBezTo>
                    <a:pt x="115591" y="0"/>
                    <a:pt x="149042" y="33452"/>
                    <a:pt x="149042" y="74521"/>
                  </a:cubicBezTo>
                  <a:cubicBezTo>
                    <a:pt x="149042" y="115590"/>
                    <a:pt x="115591" y="149042"/>
                    <a:pt x="74521" y="149042"/>
                  </a:cubicBezTo>
                  <a:close/>
                  <a:moveTo>
                    <a:pt x="74521" y="17002"/>
                  </a:moveTo>
                  <a:cubicBezTo>
                    <a:pt x="42725" y="17002"/>
                    <a:pt x="16891" y="42836"/>
                    <a:pt x="16891" y="74631"/>
                  </a:cubicBezTo>
                  <a:cubicBezTo>
                    <a:pt x="16891" y="106427"/>
                    <a:pt x="42725" y="132151"/>
                    <a:pt x="74521" y="132151"/>
                  </a:cubicBezTo>
                  <a:cubicBezTo>
                    <a:pt x="106317" y="132151"/>
                    <a:pt x="132040" y="106317"/>
                    <a:pt x="132040" y="74631"/>
                  </a:cubicBezTo>
                  <a:cubicBezTo>
                    <a:pt x="132040" y="42946"/>
                    <a:pt x="106206" y="17002"/>
                    <a:pt x="74521" y="17002"/>
                  </a:cubicBezTo>
                  <a:close/>
                </a:path>
              </a:pathLst>
            </a:custGeom>
            <a:grpFill/>
            <a:ln w="11035" cap="flat">
              <a:noFill/>
              <a:prstDash val="solid"/>
              <a:miter/>
            </a:ln>
          </p:spPr>
          <p:txBody>
            <a:bodyPr rtlCol="0" anchor="ctr"/>
            <a:lstStyle/>
            <a:p>
              <a:endParaRPr lang="en-US"/>
            </a:p>
          </p:txBody>
        </p:sp>
        <p:sp>
          <p:nvSpPr>
            <p:cNvPr id="1846" name="Forma libre: forma 1845">
              <a:extLst>
                <a:ext uri="{FF2B5EF4-FFF2-40B4-BE49-F238E27FC236}">
                  <a16:creationId xmlns:a16="http://schemas.microsoft.com/office/drawing/2014/main" id="{398C8BCD-B4B1-44E0-B6FD-10E7D2A8223A}"/>
                </a:ext>
              </a:extLst>
            </p:cNvPr>
            <p:cNvSpPr/>
            <p:nvPr/>
          </p:nvSpPr>
          <p:spPr>
            <a:xfrm>
              <a:off x="7275324" y="5554455"/>
              <a:ext cx="262093" cy="262094"/>
            </a:xfrm>
            <a:custGeom>
              <a:avLst/>
              <a:gdLst>
                <a:gd name="connsiteX0" fmla="*/ 131047 w 262093"/>
                <a:gd name="connsiteY0" fmla="*/ 262094 h 262094"/>
                <a:gd name="connsiteX1" fmla="*/ 0 w 262093"/>
                <a:gd name="connsiteY1" fmla="*/ 131047 h 262094"/>
                <a:gd name="connsiteX2" fmla="*/ 131047 w 262093"/>
                <a:gd name="connsiteY2" fmla="*/ 0 h 262094"/>
                <a:gd name="connsiteX3" fmla="*/ 139548 w 262093"/>
                <a:gd name="connsiteY3" fmla="*/ 8501 h 262094"/>
                <a:gd name="connsiteX4" fmla="*/ 131047 w 262093"/>
                <a:gd name="connsiteY4" fmla="*/ 17002 h 262094"/>
                <a:gd name="connsiteX5" fmla="*/ 16891 w 262093"/>
                <a:gd name="connsiteY5" fmla="*/ 131157 h 262094"/>
                <a:gd name="connsiteX6" fmla="*/ 131047 w 262093"/>
                <a:gd name="connsiteY6" fmla="*/ 245203 h 262094"/>
                <a:gd name="connsiteX7" fmla="*/ 245202 w 262093"/>
                <a:gd name="connsiteY7" fmla="*/ 131157 h 262094"/>
                <a:gd name="connsiteX8" fmla="*/ 225771 w 262093"/>
                <a:gd name="connsiteY8" fmla="*/ 67456 h 262094"/>
                <a:gd name="connsiteX9" fmla="*/ 228090 w 262093"/>
                <a:gd name="connsiteY9" fmla="*/ 55753 h 262094"/>
                <a:gd name="connsiteX10" fmla="*/ 239793 w 262093"/>
                <a:gd name="connsiteY10" fmla="*/ 58071 h 262094"/>
                <a:gd name="connsiteX11" fmla="*/ 262094 w 262093"/>
                <a:gd name="connsiteY11" fmla="*/ 131157 h 262094"/>
                <a:gd name="connsiteX12" fmla="*/ 131047 w 262093"/>
                <a:gd name="connsiteY12" fmla="*/ 262094 h 26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093" h="262094">
                  <a:moveTo>
                    <a:pt x="131047" y="262094"/>
                  </a:moveTo>
                  <a:cubicBezTo>
                    <a:pt x="58844" y="262094"/>
                    <a:pt x="0" y="203360"/>
                    <a:pt x="0" y="131047"/>
                  </a:cubicBezTo>
                  <a:cubicBezTo>
                    <a:pt x="0" y="58844"/>
                    <a:pt x="58733" y="0"/>
                    <a:pt x="131047" y="0"/>
                  </a:cubicBezTo>
                  <a:cubicBezTo>
                    <a:pt x="135684" y="0"/>
                    <a:pt x="139548" y="3754"/>
                    <a:pt x="139548" y="8501"/>
                  </a:cubicBezTo>
                  <a:cubicBezTo>
                    <a:pt x="139548" y="13248"/>
                    <a:pt x="135794" y="17002"/>
                    <a:pt x="131047" y="17002"/>
                  </a:cubicBezTo>
                  <a:cubicBezTo>
                    <a:pt x="68118" y="17002"/>
                    <a:pt x="16891" y="68229"/>
                    <a:pt x="16891" y="131157"/>
                  </a:cubicBezTo>
                  <a:cubicBezTo>
                    <a:pt x="16891" y="194087"/>
                    <a:pt x="68118" y="245203"/>
                    <a:pt x="131047" y="245203"/>
                  </a:cubicBezTo>
                  <a:cubicBezTo>
                    <a:pt x="193976" y="245203"/>
                    <a:pt x="245202" y="193976"/>
                    <a:pt x="245202" y="131157"/>
                  </a:cubicBezTo>
                  <a:cubicBezTo>
                    <a:pt x="245202" y="108304"/>
                    <a:pt x="238468" y="86334"/>
                    <a:pt x="225771" y="67456"/>
                  </a:cubicBezTo>
                  <a:cubicBezTo>
                    <a:pt x="223122" y="63592"/>
                    <a:pt x="224226" y="58292"/>
                    <a:pt x="228090" y="55753"/>
                  </a:cubicBezTo>
                  <a:cubicBezTo>
                    <a:pt x="231954" y="53103"/>
                    <a:pt x="237253" y="54207"/>
                    <a:pt x="239793" y="58071"/>
                  </a:cubicBezTo>
                  <a:cubicBezTo>
                    <a:pt x="254365" y="79710"/>
                    <a:pt x="262094" y="104992"/>
                    <a:pt x="262094" y="131157"/>
                  </a:cubicBezTo>
                  <a:cubicBezTo>
                    <a:pt x="262094" y="203360"/>
                    <a:pt x="203249" y="262094"/>
                    <a:pt x="131047" y="262094"/>
                  </a:cubicBezTo>
                  <a:close/>
                </a:path>
              </a:pathLst>
            </a:custGeom>
            <a:grpFill/>
            <a:ln w="11035" cap="flat">
              <a:noFill/>
              <a:prstDash val="solid"/>
              <a:miter/>
            </a:ln>
          </p:spPr>
          <p:txBody>
            <a:bodyPr rtlCol="0" anchor="ctr"/>
            <a:lstStyle/>
            <a:p>
              <a:endParaRPr lang="en-US"/>
            </a:p>
          </p:txBody>
        </p:sp>
        <p:sp>
          <p:nvSpPr>
            <p:cNvPr id="1847" name="Forma libre: forma 1846">
              <a:extLst>
                <a:ext uri="{FF2B5EF4-FFF2-40B4-BE49-F238E27FC236}">
                  <a16:creationId xmlns:a16="http://schemas.microsoft.com/office/drawing/2014/main" id="{60621FC8-289B-4909-A4E7-66EBB5FAE52C}"/>
                </a:ext>
              </a:extLst>
            </p:cNvPr>
            <p:cNvSpPr/>
            <p:nvPr/>
          </p:nvSpPr>
          <p:spPr>
            <a:xfrm>
              <a:off x="7491392" y="5597854"/>
              <a:ext cx="25063" cy="27699"/>
            </a:xfrm>
            <a:custGeom>
              <a:avLst/>
              <a:gdLst>
                <a:gd name="connsiteX0" fmla="*/ 16659 w 25063"/>
                <a:gd name="connsiteY0" fmla="*/ 27699 h 27699"/>
                <a:gd name="connsiteX1" fmla="*/ 9593 w 25063"/>
                <a:gd name="connsiteY1" fmla="*/ 23945 h 27699"/>
                <a:gd name="connsiteX2" fmla="*/ 1976 w 25063"/>
                <a:gd name="connsiteY2" fmla="*/ 13899 h 27699"/>
                <a:gd name="connsiteX3" fmla="*/ 2969 w 25063"/>
                <a:gd name="connsiteY3" fmla="*/ 1976 h 27699"/>
                <a:gd name="connsiteX4" fmla="*/ 14892 w 25063"/>
                <a:gd name="connsiteY4" fmla="*/ 2969 h 27699"/>
                <a:gd name="connsiteX5" fmla="*/ 23614 w 25063"/>
                <a:gd name="connsiteY5" fmla="*/ 14451 h 27699"/>
                <a:gd name="connsiteX6" fmla="*/ 21296 w 25063"/>
                <a:gd name="connsiteY6" fmla="*/ 26154 h 27699"/>
                <a:gd name="connsiteX7" fmla="*/ 16659 w 25063"/>
                <a:gd name="connsiteY7" fmla="*/ 27699 h 2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63" h="27699">
                  <a:moveTo>
                    <a:pt x="16659" y="27699"/>
                  </a:moveTo>
                  <a:cubicBezTo>
                    <a:pt x="13899" y="27699"/>
                    <a:pt x="11249" y="26374"/>
                    <a:pt x="9593" y="23945"/>
                  </a:cubicBezTo>
                  <a:cubicBezTo>
                    <a:pt x="7275" y="20523"/>
                    <a:pt x="4736" y="17101"/>
                    <a:pt x="1976" y="13899"/>
                  </a:cubicBezTo>
                  <a:cubicBezTo>
                    <a:pt x="-1006" y="10366"/>
                    <a:pt x="-564" y="4956"/>
                    <a:pt x="2969" y="1976"/>
                  </a:cubicBezTo>
                  <a:cubicBezTo>
                    <a:pt x="6502" y="-1006"/>
                    <a:pt x="11912" y="-564"/>
                    <a:pt x="14892" y="2969"/>
                  </a:cubicBezTo>
                  <a:cubicBezTo>
                    <a:pt x="17984" y="6612"/>
                    <a:pt x="20965" y="10476"/>
                    <a:pt x="23614" y="14451"/>
                  </a:cubicBezTo>
                  <a:cubicBezTo>
                    <a:pt x="26264" y="18315"/>
                    <a:pt x="25160" y="23614"/>
                    <a:pt x="21296" y="26154"/>
                  </a:cubicBezTo>
                  <a:cubicBezTo>
                    <a:pt x="19971" y="27258"/>
                    <a:pt x="18315" y="27699"/>
                    <a:pt x="16659" y="27699"/>
                  </a:cubicBezTo>
                  <a:close/>
                </a:path>
              </a:pathLst>
            </a:custGeom>
            <a:grpFill/>
            <a:ln w="11035" cap="flat">
              <a:noFill/>
              <a:prstDash val="solid"/>
              <a:miter/>
            </a:ln>
          </p:spPr>
          <p:txBody>
            <a:bodyPr rtlCol="0" anchor="ctr"/>
            <a:lstStyle/>
            <a:p>
              <a:endParaRPr lang="en-US"/>
            </a:p>
          </p:txBody>
        </p:sp>
        <p:sp>
          <p:nvSpPr>
            <p:cNvPr id="1848" name="Forma libre: forma 1847">
              <a:extLst>
                <a:ext uri="{FF2B5EF4-FFF2-40B4-BE49-F238E27FC236}">
                  <a16:creationId xmlns:a16="http://schemas.microsoft.com/office/drawing/2014/main" id="{F40C3192-7050-430B-9531-02D0C716D57C}"/>
                </a:ext>
              </a:extLst>
            </p:cNvPr>
            <p:cNvSpPr/>
            <p:nvPr/>
          </p:nvSpPr>
          <p:spPr>
            <a:xfrm>
              <a:off x="7447156" y="5564721"/>
              <a:ext cx="33360" cy="25724"/>
            </a:xfrm>
            <a:custGeom>
              <a:avLst/>
              <a:gdLst>
                <a:gd name="connsiteX0" fmla="*/ 24794 w 33360"/>
                <a:gd name="connsiteY0" fmla="*/ 25724 h 25724"/>
                <a:gd name="connsiteX1" fmla="*/ 20267 w 33360"/>
                <a:gd name="connsiteY1" fmla="*/ 24399 h 25724"/>
                <a:gd name="connsiteX2" fmla="*/ 5032 w 33360"/>
                <a:gd name="connsiteY2" fmla="*/ 16230 h 25724"/>
                <a:gd name="connsiteX3" fmla="*/ 726 w 33360"/>
                <a:gd name="connsiteY3" fmla="*/ 5079 h 25724"/>
                <a:gd name="connsiteX4" fmla="*/ 11877 w 33360"/>
                <a:gd name="connsiteY4" fmla="*/ 773 h 25724"/>
                <a:gd name="connsiteX5" fmla="*/ 29430 w 33360"/>
                <a:gd name="connsiteY5" fmla="*/ 10158 h 25724"/>
                <a:gd name="connsiteX6" fmla="*/ 32080 w 33360"/>
                <a:gd name="connsiteY6" fmla="*/ 21860 h 25724"/>
                <a:gd name="connsiteX7" fmla="*/ 24794 w 33360"/>
                <a:gd name="connsiteY7" fmla="*/ 25724 h 2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60" h="25724">
                  <a:moveTo>
                    <a:pt x="24794" y="25724"/>
                  </a:moveTo>
                  <a:cubicBezTo>
                    <a:pt x="23248" y="25724"/>
                    <a:pt x="21703" y="25283"/>
                    <a:pt x="20267" y="24399"/>
                  </a:cubicBezTo>
                  <a:cubicBezTo>
                    <a:pt x="15410" y="21308"/>
                    <a:pt x="10331" y="18548"/>
                    <a:pt x="5032" y="16230"/>
                  </a:cubicBezTo>
                  <a:cubicBezTo>
                    <a:pt x="726" y="14353"/>
                    <a:pt x="-1151" y="9385"/>
                    <a:pt x="726" y="5079"/>
                  </a:cubicBezTo>
                  <a:cubicBezTo>
                    <a:pt x="2603" y="773"/>
                    <a:pt x="7571" y="-1214"/>
                    <a:pt x="11877" y="773"/>
                  </a:cubicBezTo>
                  <a:cubicBezTo>
                    <a:pt x="17949" y="3423"/>
                    <a:pt x="23800" y="6514"/>
                    <a:pt x="29430" y="10158"/>
                  </a:cubicBezTo>
                  <a:cubicBezTo>
                    <a:pt x="33405" y="12697"/>
                    <a:pt x="34509" y="17886"/>
                    <a:pt x="32080" y="21860"/>
                  </a:cubicBezTo>
                  <a:cubicBezTo>
                    <a:pt x="30424" y="24399"/>
                    <a:pt x="27664" y="25724"/>
                    <a:pt x="24794" y="25724"/>
                  </a:cubicBezTo>
                  <a:close/>
                </a:path>
              </a:pathLst>
            </a:custGeom>
            <a:grpFill/>
            <a:ln w="11035" cap="flat">
              <a:noFill/>
              <a:prstDash val="solid"/>
              <a:miter/>
            </a:ln>
          </p:spPr>
          <p:txBody>
            <a:bodyPr rtlCol="0" anchor="ctr"/>
            <a:lstStyle/>
            <a:p>
              <a:endParaRPr lang="en-US"/>
            </a:p>
          </p:txBody>
        </p:sp>
        <p:sp>
          <p:nvSpPr>
            <p:cNvPr id="1849" name="Forma libre: forma 1848">
              <a:extLst>
                <a:ext uri="{FF2B5EF4-FFF2-40B4-BE49-F238E27FC236}">
                  <a16:creationId xmlns:a16="http://schemas.microsoft.com/office/drawing/2014/main" id="{706D944E-176E-4DCA-9D98-2D7B38A445ED}"/>
                </a:ext>
              </a:extLst>
            </p:cNvPr>
            <p:cNvSpPr/>
            <p:nvPr/>
          </p:nvSpPr>
          <p:spPr>
            <a:xfrm>
              <a:off x="7397870" y="5554455"/>
              <a:ext cx="30510" cy="17664"/>
            </a:xfrm>
            <a:custGeom>
              <a:avLst/>
              <a:gdLst>
                <a:gd name="connsiteX0" fmla="*/ 21970 w 30510"/>
                <a:gd name="connsiteY0" fmla="*/ 17664 h 17664"/>
                <a:gd name="connsiteX1" fmla="*/ 21087 w 30510"/>
                <a:gd name="connsiteY1" fmla="*/ 17664 h 17664"/>
                <a:gd name="connsiteX2" fmla="*/ 8501 w 30510"/>
                <a:gd name="connsiteY2" fmla="*/ 17002 h 17664"/>
                <a:gd name="connsiteX3" fmla="*/ 0 w 30510"/>
                <a:gd name="connsiteY3" fmla="*/ 8501 h 17664"/>
                <a:gd name="connsiteX4" fmla="*/ 8501 w 30510"/>
                <a:gd name="connsiteY4" fmla="*/ 0 h 17664"/>
                <a:gd name="connsiteX5" fmla="*/ 22964 w 30510"/>
                <a:gd name="connsiteY5" fmla="*/ 773 h 17664"/>
                <a:gd name="connsiteX6" fmla="*/ 30471 w 30510"/>
                <a:gd name="connsiteY6" fmla="*/ 10157 h 17664"/>
                <a:gd name="connsiteX7" fmla="*/ 21970 w 30510"/>
                <a:gd name="connsiteY7" fmla="*/ 17664 h 1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10" h="17664">
                  <a:moveTo>
                    <a:pt x="21970" y="17664"/>
                  </a:moveTo>
                  <a:cubicBezTo>
                    <a:pt x="21639" y="17664"/>
                    <a:pt x="21308" y="17664"/>
                    <a:pt x="21087" y="17664"/>
                  </a:cubicBezTo>
                  <a:cubicBezTo>
                    <a:pt x="16891" y="17223"/>
                    <a:pt x="12696" y="17002"/>
                    <a:pt x="8501" y="17002"/>
                  </a:cubicBezTo>
                  <a:cubicBezTo>
                    <a:pt x="3864" y="17002"/>
                    <a:pt x="0" y="13248"/>
                    <a:pt x="0" y="8501"/>
                  </a:cubicBezTo>
                  <a:cubicBezTo>
                    <a:pt x="0" y="3754"/>
                    <a:pt x="3754" y="0"/>
                    <a:pt x="8501" y="0"/>
                  </a:cubicBezTo>
                  <a:cubicBezTo>
                    <a:pt x="13359" y="0"/>
                    <a:pt x="18217" y="221"/>
                    <a:pt x="22964" y="773"/>
                  </a:cubicBezTo>
                  <a:cubicBezTo>
                    <a:pt x="27600" y="1325"/>
                    <a:pt x="30913" y="5410"/>
                    <a:pt x="30471" y="10157"/>
                  </a:cubicBezTo>
                  <a:cubicBezTo>
                    <a:pt x="29919" y="14463"/>
                    <a:pt x="26276" y="17664"/>
                    <a:pt x="21970" y="17664"/>
                  </a:cubicBezTo>
                  <a:close/>
                </a:path>
              </a:pathLst>
            </a:custGeom>
            <a:grpFill/>
            <a:ln w="11035" cap="flat">
              <a:noFill/>
              <a:prstDash val="solid"/>
              <a:miter/>
            </a:ln>
          </p:spPr>
          <p:txBody>
            <a:bodyPr rtlCol="0" anchor="ctr"/>
            <a:lstStyle/>
            <a:p>
              <a:endParaRPr lang="en-US"/>
            </a:p>
          </p:txBody>
        </p:sp>
        <p:sp>
          <p:nvSpPr>
            <p:cNvPr id="1850" name="Forma libre: forma 1849">
              <a:extLst>
                <a:ext uri="{FF2B5EF4-FFF2-40B4-BE49-F238E27FC236}">
                  <a16:creationId xmlns:a16="http://schemas.microsoft.com/office/drawing/2014/main" id="{E1419AD4-1321-4B3F-B6C2-67C60826A195}"/>
                </a:ext>
              </a:extLst>
            </p:cNvPr>
            <p:cNvSpPr/>
            <p:nvPr/>
          </p:nvSpPr>
          <p:spPr>
            <a:xfrm>
              <a:off x="7369386" y="5648407"/>
              <a:ext cx="74079" cy="74079"/>
            </a:xfrm>
            <a:custGeom>
              <a:avLst/>
              <a:gdLst>
                <a:gd name="connsiteX0" fmla="*/ 36985 w 74079"/>
                <a:gd name="connsiteY0" fmla="*/ 74080 h 74079"/>
                <a:gd name="connsiteX1" fmla="*/ 0 w 74079"/>
                <a:gd name="connsiteY1" fmla="*/ 37095 h 74079"/>
                <a:gd name="connsiteX2" fmla="*/ 8501 w 74079"/>
                <a:gd name="connsiteY2" fmla="*/ 28594 h 74079"/>
                <a:gd name="connsiteX3" fmla="*/ 17002 w 74079"/>
                <a:gd name="connsiteY3" fmla="*/ 37095 h 74079"/>
                <a:gd name="connsiteX4" fmla="*/ 37095 w 74079"/>
                <a:gd name="connsiteY4" fmla="*/ 57188 h 74079"/>
                <a:gd name="connsiteX5" fmla="*/ 57188 w 74079"/>
                <a:gd name="connsiteY5" fmla="*/ 37095 h 74079"/>
                <a:gd name="connsiteX6" fmla="*/ 37095 w 74079"/>
                <a:gd name="connsiteY6" fmla="*/ 17002 h 74079"/>
                <a:gd name="connsiteX7" fmla="*/ 28594 w 74079"/>
                <a:gd name="connsiteY7" fmla="*/ 8501 h 74079"/>
                <a:gd name="connsiteX8" fmla="*/ 37095 w 74079"/>
                <a:gd name="connsiteY8" fmla="*/ 0 h 74079"/>
                <a:gd name="connsiteX9" fmla="*/ 74080 w 74079"/>
                <a:gd name="connsiteY9" fmla="*/ 36985 h 74079"/>
                <a:gd name="connsiteX10" fmla="*/ 36985 w 74079"/>
                <a:gd name="connsiteY10" fmla="*/ 74080 h 74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079" h="74079">
                  <a:moveTo>
                    <a:pt x="36985" y="74080"/>
                  </a:moveTo>
                  <a:cubicBezTo>
                    <a:pt x="16560" y="74080"/>
                    <a:pt x="0" y="57519"/>
                    <a:pt x="0" y="37095"/>
                  </a:cubicBezTo>
                  <a:cubicBezTo>
                    <a:pt x="0" y="32458"/>
                    <a:pt x="3754" y="28594"/>
                    <a:pt x="8501" y="28594"/>
                  </a:cubicBezTo>
                  <a:cubicBezTo>
                    <a:pt x="13138" y="28594"/>
                    <a:pt x="17002" y="32348"/>
                    <a:pt x="17002" y="37095"/>
                  </a:cubicBezTo>
                  <a:cubicBezTo>
                    <a:pt x="17002" y="48135"/>
                    <a:pt x="26055" y="57188"/>
                    <a:pt x="37095" y="57188"/>
                  </a:cubicBezTo>
                  <a:cubicBezTo>
                    <a:pt x="48135" y="57188"/>
                    <a:pt x="57188" y="48135"/>
                    <a:pt x="57188" y="37095"/>
                  </a:cubicBezTo>
                  <a:cubicBezTo>
                    <a:pt x="57188" y="26055"/>
                    <a:pt x="48135" y="17002"/>
                    <a:pt x="37095" y="17002"/>
                  </a:cubicBezTo>
                  <a:cubicBezTo>
                    <a:pt x="32458" y="17002"/>
                    <a:pt x="28594" y="13248"/>
                    <a:pt x="28594" y="8501"/>
                  </a:cubicBezTo>
                  <a:cubicBezTo>
                    <a:pt x="28594" y="3754"/>
                    <a:pt x="32348" y="0"/>
                    <a:pt x="37095" y="0"/>
                  </a:cubicBezTo>
                  <a:cubicBezTo>
                    <a:pt x="57519" y="0"/>
                    <a:pt x="74080" y="16560"/>
                    <a:pt x="74080" y="36985"/>
                  </a:cubicBezTo>
                  <a:cubicBezTo>
                    <a:pt x="73969" y="57519"/>
                    <a:pt x="57299" y="74080"/>
                    <a:pt x="36985" y="74080"/>
                  </a:cubicBezTo>
                  <a:close/>
                </a:path>
              </a:pathLst>
            </a:custGeom>
            <a:grpFill/>
            <a:ln w="11035" cap="flat">
              <a:noFill/>
              <a:prstDash val="solid"/>
              <a:miter/>
            </a:ln>
          </p:spPr>
          <p:txBody>
            <a:bodyPr rtlCol="0" anchor="ctr"/>
            <a:lstStyle/>
            <a:p>
              <a:endParaRPr lang="en-US"/>
            </a:p>
          </p:txBody>
        </p:sp>
        <p:sp>
          <p:nvSpPr>
            <p:cNvPr id="1851" name="Forma libre: forma 1850">
              <a:extLst>
                <a:ext uri="{FF2B5EF4-FFF2-40B4-BE49-F238E27FC236}">
                  <a16:creationId xmlns:a16="http://schemas.microsoft.com/office/drawing/2014/main" id="{1EDAC0D7-88E2-4B0E-AA13-D7CCF9D05A16}"/>
                </a:ext>
              </a:extLst>
            </p:cNvPr>
            <p:cNvSpPr/>
            <p:nvPr/>
          </p:nvSpPr>
          <p:spPr>
            <a:xfrm>
              <a:off x="7222861" y="5516437"/>
              <a:ext cx="423807" cy="514511"/>
            </a:xfrm>
            <a:custGeom>
              <a:avLst/>
              <a:gdLst>
                <a:gd name="connsiteX0" fmla="*/ 248978 w 423807"/>
                <a:gd name="connsiteY0" fmla="*/ 514511 h 514511"/>
                <a:gd name="connsiteX1" fmla="*/ 55775 w 423807"/>
                <a:gd name="connsiteY1" fmla="*/ 514511 h 514511"/>
                <a:gd name="connsiteX2" fmla="*/ 48930 w 423807"/>
                <a:gd name="connsiteY2" fmla="*/ 511089 h 514511"/>
                <a:gd name="connsiteX3" fmla="*/ 47715 w 423807"/>
                <a:gd name="connsiteY3" fmla="*/ 503582 h 514511"/>
                <a:gd name="connsiteX4" fmla="*/ 52242 w 423807"/>
                <a:gd name="connsiteY4" fmla="*/ 487684 h 514511"/>
                <a:gd name="connsiteX5" fmla="*/ 23317 w 423807"/>
                <a:gd name="connsiteY5" fmla="*/ 285759 h 514511"/>
                <a:gd name="connsiteX6" fmla="*/ 574 w 423807"/>
                <a:gd name="connsiteY6" fmla="*/ 178779 h 514511"/>
                <a:gd name="connsiteX7" fmla="*/ 180087 w 423807"/>
                <a:gd name="connsiteY7" fmla="*/ 481 h 514511"/>
                <a:gd name="connsiteX8" fmla="*/ 325928 w 423807"/>
                <a:gd name="connsiteY8" fmla="*/ 52149 h 514511"/>
                <a:gd name="connsiteX9" fmla="*/ 387422 w 423807"/>
                <a:gd name="connsiteY9" fmla="*/ 193794 h 514511"/>
                <a:gd name="connsiteX10" fmla="*/ 384993 w 423807"/>
                <a:gd name="connsiteY10" fmla="*/ 222830 h 514511"/>
                <a:gd name="connsiteX11" fmla="*/ 420101 w 423807"/>
                <a:gd name="connsiteY11" fmla="*/ 276154 h 514511"/>
                <a:gd name="connsiteX12" fmla="*/ 421094 w 423807"/>
                <a:gd name="connsiteY12" fmla="*/ 299338 h 514511"/>
                <a:gd name="connsiteX13" fmla="*/ 401222 w 423807"/>
                <a:gd name="connsiteY13" fmla="*/ 311262 h 514511"/>
                <a:gd name="connsiteX14" fmla="*/ 395371 w 423807"/>
                <a:gd name="connsiteY14" fmla="*/ 311262 h 514511"/>
                <a:gd name="connsiteX15" fmla="*/ 395371 w 423807"/>
                <a:gd name="connsiteY15" fmla="*/ 335329 h 514511"/>
                <a:gd name="connsiteX16" fmla="*/ 391286 w 423807"/>
                <a:gd name="connsiteY16" fmla="*/ 342505 h 514511"/>
                <a:gd name="connsiteX17" fmla="*/ 370089 w 423807"/>
                <a:gd name="connsiteY17" fmla="*/ 355422 h 514511"/>
                <a:gd name="connsiteX18" fmla="*/ 367880 w 423807"/>
                <a:gd name="connsiteY18" fmla="*/ 360611 h 514511"/>
                <a:gd name="connsiteX19" fmla="*/ 377706 w 423807"/>
                <a:gd name="connsiteY19" fmla="*/ 368008 h 514511"/>
                <a:gd name="connsiteX20" fmla="*/ 381018 w 423807"/>
                <a:gd name="connsiteY20" fmla="*/ 374743 h 514511"/>
                <a:gd name="connsiteX21" fmla="*/ 381018 w 423807"/>
                <a:gd name="connsiteY21" fmla="*/ 386445 h 514511"/>
                <a:gd name="connsiteX22" fmla="*/ 312901 w 423807"/>
                <a:gd name="connsiteY22" fmla="*/ 454563 h 514511"/>
                <a:gd name="connsiteX23" fmla="*/ 257258 w 423807"/>
                <a:gd name="connsiteY23" fmla="*/ 454563 h 514511"/>
                <a:gd name="connsiteX24" fmla="*/ 257258 w 423807"/>
                <a:gd name="connsiteY24" fmla="*/ 506011 h 514511"/>
                <a:gd name="connsiteX25" fmla="*/ 248978 w 423807"/>
                <a:gd name="connsiteY25" fmla="*/ 514511 h 514511"/>
                <a:gd name="connsiteX26" fmla="*/ 67146 w 423807"/>
                <a:gd name="connsiteY26" fmla="*/ 497620 h 514511"/>
                <a:gd name="connsiteX27" fmla="*/ 240587 w 423807"/>
                <a:gd name="connsiteY27" fmla="*/ 497620 h 514511"/>
                <a:gd name="connsiteX28" fmla="*/ 240587 w 423807"/>
                <a:gd name="connsiteY28" fmla="*/ 446062 h 514511"/>
                <a:gd name="connsiteX29" fmla="*/ 249088 w 423807"/>
                <a:gd name="connsiteY29" fmla="*/ 437561 h 514511"/>
                <a:gd name="connsiteX30" fmla="*/ 313232 w 423807"/>
                <a:gd name="connsiteY30" fmla="*/ 437561 h 514511"/>
                <a:gd name="connsiteX31" fmla="*/ 364458 w 423807"/>
                <a:gd name="connsiteY31" fmla="*/ 386335 h 514511"/>
                <a:gd name="connsiteX32" fmla="*/ 364458 w 423807"/>
                <a:gd name="connsiteY32" fmla="*/ 378828 h 514511"/>
                <a:gd name="connsiteX33" fmla="*/ 356288 w 423807"/>
                <a:gd name="connsiteY33" fmla="*/ 372645 h 514511"/>
                <a:gd name="connsiteX34" fmla="*/ 354080 w 423807"/>
                <a:gd name="connsiteY34" fmla="*/ 370106 h 514511"/>
                <a:gd name="connsiteX35" fmla="*/ 361698 w 423807"/>
                <a:gd name="connsiteY35" fmla="*/ 340960 h 514511"/>
                <a:gd name="connsiteX36" fmla="*/ 378810 w 423807"/>
                <a:gd name="connsiteY36" fmla="*/ 330472 h 514511"/>
                <a:gd name="connsiteX37" fmla="*/ 378810 w 423807"/>
                <a:gd name="connsiteY37" fmla="*/ 310489 h 514511"/>
                <a:gd name="connsiteX38" fmla="*/ 395039 w 423807"/>
                <a:gd name="connsiteY38" fmla="*/ 294260 h 514511"/>
                <a:gd name="connsiteX39" fmla="*/ 401663 w 423807"/>
                <a:gd name="connsiteY39" fmla="*/ 294260 h 514511"/>
                <a:gd name="connsiteX40" fmla="*/ 406632 w 423807"/>
                <a:gd name="connsiteY40" fmla="*/ 291279 h 514511"/>
                <a:gd name="connsiteX41" fmla="*/ 406411 w 423807"/>
                <a:gd name="connsiteY41" fmla="*/ 285428 h 514511"/>
                <a:gd name="connsiteX42" fmla="*/ 369537 w 423807"/>
                <a:gd name="connsiteY42" fmla="*/ 229344 h 514511"/>
                <a:gd name="connsiteX43" fmla="*/ 368212 w 423807"/>
                <a:gd name="connsiteY43" fmla="*/ 223271 h 514511"/>
                <a:gd name="connsiteX44" fmla="*/ 370861 w 423807"/>
                <a:gd name="connsiteY44" fmla="*/ 193684 h 514511"/>
                <a:gd name="connsiteX45" fmla="*/ 314667 w 423807"/>
                <a:gd name="connsiteY45" fmla="*/ 64403 h 514511"/>
                <a:gd name="connsiteX46" fmla="*/ 181522 w 423807"/>
                <a:gd name="connsiteY46" fmla="*/ 17262 h 514511"/>
                <a:gd name="connsiteX47" fmla="*/ 17686 w 423807"/>
                <a:gd name="connsiteY47" fmla="*/ 179994 h 514511"/>
                <a:gd name="connsiteX48" fmla="*/ 38442 w 423807"/>
                <a:gd name="connsiteY48" fmla="*/ 277589 h 514511"/>
                <a:gd name="connsiteX49" fmla="*/ 68913 w 423807"/>
                <a:gd name="connsiteY49" fmla="*/ 491658 h 514511"/>
                <a:gd name="connsiteX50" fmla="*/ 67146 w 423807"/>
                <a:gd name="connsiteY50" fmla="*/ 497620 h 51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23807" h="514511">
                  <a:moveTo>
                    <a:pt x="248978" y="514511"/>
                  </a:moveTo>
                  <a:lnTo>
                    <a:pt x="55775" y="514511"/>
                  </a:lnTo>
                  <a:cubicBezTo>
                    <a:pt x="53125" y="514511"/>
                    <a:pt x="50586" y="513187"/>
                    <a:pt x="48930" y="511089"/>
                  </a:cubicBezTo>
                  <a:cubicBezTo>
                    <a:pt x="47384" y="508881"/>
                    <a:pt x="46832" y="506121"/>
                    <a:pt x="47715" y="503582"/>
                  </a:cubicBezTo>
                  <a:cubicBezTo>
                    <a:pt x="49482" y="497841"/>
                    <a:pt x="51027" y="492652"/>
                    <a:pt x="52242" y="487684"/>
                  </a:cubicBezTo>
                  <a:cubicBezTo>
                    <a:pt x="68692" y="422105"/>
                    <a:pt x="58424" y="350344"/>
                    <a:pt x="23317" y="285759"/>
                  </a:cubicBezTo>
                  <a:cubicBezTo>
                    <a:pt x="5652" y="253190"/>
                    <a:pt x="-2297" y="216206"/>
                    <a:pt x="574" y="178779"/>
                  </a:cubicBezTo>
                  <a:cubicBezTo>
                    <a:pt x="7750" y="83613"/>
                    <a:pt x="84921" y="6994"/>
                    <a:pt x="180087" y="481"/>
                  </a:cubicBezTo>
                  <a:cubicBezTo>
                    <a:pt x="234515" y="-3273"/>
                    <a:pt x="286294" y="15054"/>
                    <a:pt x="325928" y="52149"/>
                  </a:cubicBezTo>
                  <a:cubicBezTo>
                    <a:pt x="365010" y="88692"/>
                    <a:pt x="387422" y="140249"/>
                    <a:pt x="387422" y="193794"/>
                  </a:cubicBezTo>
                  <a:cubicBezTo>
                    <a:pt x="387422" y="202957"/>
                    <a:pt x="386649" y="212562"/>
                    <a:pt x="384993" y="222830"/>
                  </a:cubicBezTo>
                  <a:lnTo>
                    <a:pt x="420101" y="276154"/>
                  </a:lnTo>
                  <a:cubicBezTo>
                    <a:pt x="424627" y="283109"/>
                    <a:pt x="425069" y="291941"/>
                    <a:pt x="421094" y="299338"/>
                  </a:cubicBezTo>
                  <a:cubicBezTo>
                    <a:pt x="417120" y="306625"/>
                    <a:pt x="409502" y="311262"/>
                    <a:pt x="401222" y="311262"/>
                  </a:cubicBezTo>
                  <a:lnTo>
                    <a:pt x="395371" y="311262"/>
                  </a:lnTo>
                  <a:lnTo>
                    <a:pt x="395371" y="335329"/>
                  </a:lnTo>
                  <a:cubicBezTo>
                    <a:pt x="395371" y="338310"/>
                    <a:pt x="393825" y="340960"/>
                    <a:pt x="391286" y="342505"/>
                  </a:cubicBezTo>
                  <a:lnTo>
                    <a:pt x="370089" y="355422"/>
                  </a:lnTo>
                  <a:cubicBezTo>
                    <a:pt x="368212" y="356526"/>
                    <a:pt x="367439" y="358624"/>
                    <a:pt x="367880" y="360611"/>
                  </a:cubicBezTo>
                  <a:lnTo>
                    <a:pt x="377706" y="368008"/>
                  </a:lnTo>
                  <a:cubicBezTo>
                    <a:pt x="379804" y="369554"/>
                    <a:pt x="381018" y="372093"/>
                    <a:pt x="381018" y="374743"/>
                  </a:cubicBezTo>
                  <a:lnTo>
                    <a:pt x="381018" y="386445"/>
                  </a:lnTo>
                  <a:cubicBezTo>
                    <a:pt x="381018" y="423982"/>
                    <a:pt x="350437" y="454563"/>
                    <a:pt x="312901" y="454563"/>
                  </a:cubicBezTo>
                  <a:lnTo>
                    <a:pt x="257258" y="454563"/>
                  </a:lnTo>
                  <a:lnTo>
                    <a:pt x="257258" y="506011"/>
                  </a:lnTo>
                  <a:cubicBezTo>
                    <a:pt x="257479" y="510758"/>
                    <a:pt x="253615" y="514511"/>
                    <a:pt x="248978" y="514511"/>
                  </a:cubicBezTo>
                  <a:close/>
                  <a:moveTo>
                    <a:pt x="67146" y="497620"/>
                  </a:moveTo>
                  <a:lnTo>
                    <a:pt x="240587" y="497620"/>
                  </a:lnTo>
                  <a:lnTo>
                    <a:pt x="240587" y="446062"/>
                  </a:lnTo>
                  <a:cubicBezTo>
                    <a:pt x="240587" y="441425"/>
                    <a:pt x="244341" y="437561"/>
                    <a:pt x="249088" y="437561"/>
                  </a:cubicBezTo>
                  <a:lnTo>
                    <a:pt x="313232" y="437561"/>
                  </a:lnTo>
                  <a:cubicBezTo>
                    <a:pt x="341495" y="437561"/>
                    <a:pt x="364458" y="414598"/>
                    <a:pt x="364458" y="386335"/>
                  </a:cubicBezTo>
                  <a:lnTo>
                    <a:pt x="364458" y="378828"/>
                  </a:lnTo>
                  <a:lnTo>
                    <a:pt x="356288" y="372645"/>
                  </a:lnTo>
                  <a:cubicBezTo>
                    <a:pt x="355405" y="371983"/>
                    <a:pt x="354632" y="371100"/>
                    <a:pt x="354080" y="370106"/>
                  </a:cubicBezTo>
                  <a:cubicBezTo>
                    <a:pt x="348339" y="359839"/>
                    <a:pt x="351651" y="347032"/>
                    <a:pt x="361698" y="340960"/>
                  </a:cubicBezTo>
                  <a:lnTo>
                    <a:pt x="378810" y="330472"/>
                  </a:lnTo>
                  <a:lnTo>
                    <a:pt x="378810" y="310489"/>
                  </a:lnTo>
                  <a:cubicBezTo>
                    <a:pt x="378810" y="301547"/>
                    <a:pt x="386097" y="294260"/>
                    <a:pt x="395039" y="294260"/>
                  </a:cubicBezTo>
                  <a:lnTo>
                    <a:pt x="401663" y="294260"/>
                  </a:lnTo>
                  <a:cubicBezTo>
                    <a:pt x="404755" y="294260"/>
                    <a:pt x="406190" y="292162"/>
                    <a:pt x="406632" y="291279"/>
                  </a:cubicBezTo>
                  <a:cubicBezTo>
                    <a:pt x="407073" y="290396"/>
                    <a:pt x="408067" y="287967"/>
                    <a:pt x="406411" y="285428"/>
                  </a:cubicBezTo>
                  <a:lnTo>
                    <a:pt x="369537" y="229344"/>
                  </a:lnTo>
                  <a:cubicBezTo>
                    <a:pt x="368322" y="227577"/>
                    <a:pt x="367880" y="225369"/>
                    <a:pt x="368212" y="223271"/>
                  </a:cubicBezTo>
                  <a:cubicBezTo>
                    <a:pt x="369978" y="212562"/>
                    <a:pt x="370861" y="202957"/>
                    <a:pt x="370861" y="193684"/>
                  </a:cubicBezTo>
                  <a:cubicBezTo>
                    <a:pt x="370861" y="144886"/>
                    <a:pt x="350437" y="97745"/>
                    <a:pt x="314667" y="64403"/>
                  </a:cubicBezTo>
                  <a:cubicBezTo>
                    <a:pt x="278455" y="30620"/>
                    <a:pt x="231203" y="13839"/>
                    <a:pt x="181522" y="17262"/>
                  </a:cubicBezTo>
                  <a:cubicBezTo>
                    <a:pt x="94636" y="23223"/>
                    <a:pt x="24200" y="93218"/>
                    <a:pt x="17686" y="179994"/>
                  </a:cubicBezTo>
                  <a:cubicBezTo>
                    <a:pt x="15147" y="214108"/>
                    <a:pt x="22323" y="247891"/>
                    <a:pt x="38442" y="277589"/>
                  </a:cubicBezTo>
                  <a:cubicBezTo>
                    <a:pt x="75537" y="345928"/>
                    <a:pt x="86356" y="421995"/>
                    <a:pt x="68913" y="491658"/>
                  </a:cubicBezTo>
                  <a:cubicBezTo>
                    <a:pt x="68140" y="493646"/>
                    <a:pt x="67698" y="495633"/>
                    <a:pt x="67146" y="497620"/>
                  </a:cubicBezTo>
                  <a:close/>
                </a:path>
              </a:pathLst>
            </a:custGeom>
            <a:grpFill/>
            <a:ln w="11035" cap="flat">
              <a:noFill/>
              <a:prstDash val="solid"/>
              <a:miter/>
            </a:ln>
          </p:spPr>
          <p:txBody>
            <a:bodyPr rtlCol="0" anchor="ctr"/>
            <a:lstStyle/>
            <a:p>
              <a:endParaRPr lang="en-US"/>
            </a:p>
          </p:txBody>
        </p:sp>
        <p:sp>
          <p:nvSpPr>
            <p:cNvPr id="1852" name="Forma libre: forma 1851">
              <a:extLst>
                <a:ext uri="{FF2B5EF4-FFF2-40B4-BE49-F238E27FC236}">
                  <a16:creationId xmlns:a16="http://schemas.microsoft.com/office/drawing/2014/main" id="{976D5DEA-6B4B-44A8-B223-AF7EF3CBD40C}"/>
                </a:ext>
              </a:extLst>
            </p:cNvPr>
            <p:cNvSpPr/>
            <p:nvPr/>
          </p:nvSpPr>
          <p:spPr>
            <a:xfrm>
              <a:off x="7236793" y="6013947"/>
              <a:ext cx="259775" cy="17001"/>
            </a:xfrm>
            <a:custGeom>
              <a:avLst/>
              <a:gdLst>
                <a:gd name="connsiteX0" fmla="*/ 251275 w 259775"/>
                <a:gd name="connsiteY0" fmla="*/ 17002 h 17001"/>
                <a:gd name="connsiteX1" fmla="*/ 8501 w 259775"/>
                <a:gd name="connsiteY1" fmla="*/ 17002 h 17001"/>
                <a:gd name="connsiteX2" fmla="*/ 0 w 259775"/>
                <a:gd name="connsiteY2" fmla="*/ 8501 h 17001"/>
                <a:gd name="connsiteX3" fmla="*/ 8501 w 259775"/>
                <a:gd name="connsiteY3" fmla="*/ 0 h 17001"/>
                <a:gd name="connsiteX4" fmla="*/ 251275 w 259775"/>
                <a:gd name="connsiteY4" fmla="*/ 0 h 17001"/>
                <a:gd name="connsiteX5" fmla="*/ 259775 w 259775"/>
                <a:gd name="connsiteY5" fmla="*/ 8501 h 17001"/>
                <a:gd name="connsiteX6" fmla="*/ 251275 w 25977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775" h="17001">
                  <a:moveTo>
                    <a:pt x="251275" y="17002"/>
                  </a:moveTo>
                  <a:lnTo>
                    <a:pt x="8501" y="17002"/>
                  </a:lnTo>
                  <a:cubicBezTo>
                    <a:pt x="3864" y="17002"/>
                    <a:pt x="0" y="13248"/>
                    <a:pt x="0" y="8501"/>
                  </a:cubicBezTo>
                  <a:cubicBezTo>
                    <a:pt x="0" y="3864"/>
                    <a:pt x="3754" y="0"/>
                    <a:pt x="8501" y="0"/>
                  </a:cubicBezTo>
                  <a:lnTo>
                    <a:pt x="251275" y="0"/>
                  </a:lnTo>
                  <a:cubicBezTo>
                    <a:pt x="255911" y="0"/>
                    <a:pt x="259775" y="3754"/>
                    <a:pt x="259775" y="8501"/>
                  </a:cubicBezTo>
                  <a:cubicBezTo>
                    <a:pt x="259665" y="13248"/>
                    <a:pt x="255911" y="17002"/>
                    <a:pt x="251275" y="17002"/>
                  </a:cubicBezTo>
                  <a:close/>
                </a:path>
              </a:pathLst>
            </a:custGeom>
            <a:grpFill/>
            <a:ln w="11035" cap="flat">
              <a:noFill/>
              <a:prstDash val="solid"/>
              <a:miter/>
            </a:ln>
          </p:spPr>
          <p:txBody>
            <a:bodyPr rtlCol="0" anchor="ctr"/>
            <a:lstStyle/>
            <a:p>
              <a:endParaRPr lang="en-US"/>
            </a:p>
          </p:txBody>
        </p:sp>
        <p:sp>
          <p:nvSpPr>
            <p:cNvPr id="1853" name="Forma libre: forma 1852">
              <a:extLst>
                <a:ext uri="{FF2B5EF4-FFF2-40B4-BE49-F238E27FC236}">
                  <a16:creationId xmlns:a16="http://schemas.microsoft.com/office/drawing/2014/main" id="{0CA6CB7F-7403-45C6-B315-B4CEF1C5C83E}"/>
                </a:ext>
              </a:extLst>
            </p:cNvPr>
            <p:cNvSpPr/>
            <p:nvPr/>
          </p:nvSpPr>
          <p:spPr>
            <a:xfrm>
              <a:off x="7423814" y="5953999"/>
              <a:ext cx="56525" cy="17001"/>
            </a:xfrm>
            <a:custGeom>
              <a:avLst/>
              <a:gdLst>
                <a:gd name="connsiteX0" fmla="*/ 48025 w 56525"/>
                <a:gd name="connsiteY0" fmla="*/ 17002 h 17001"/>
                <a:gd name="connsiteX1" fmla="*/ 8501 w 56525"/>
                <a:gd name="connsiteY1" fmla="*/ 17002 h 17001"/>
                <a:gd name="connsiteX2" fmla="*/ 0 w 56525"/>
                <a:gd name="connsiteY2" fmla="*/ 8501 h 17001"/>
                <a:gd name="connsiteX3" fmla="*/ 8501 w 56525"/>
                <a:gd name="connsiteY3" fmla="*/ 0 h 17001"/>
                <a:gd name="connsiteX4" fmla="*/ 48025 w 56525"/>
                <a:gd name="connsiteY4" fmla="*/ 0 h 17001"/>
                <a:gd name="connsiteX5" fmla="*/ 56526 w 56525"/>
                <a:gd name="connsiteY5" fmla="*/ 8501 h 17001"/>
                <a:gd name="connsiteX6" fmla="*/ 48025 w 5652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525" h="17001">
                  <a:moveTo>
                    <a:pt x="48025" y="17002"/>
                  </a:moveTo>
                  <a:lnTo>
                    <a:pt x="8501" y="17002"/>
                  </a:lnTo>
                  <a:cubicBezTo>
                    <a:pt x="3864" y="17002"/>
                    <a:pt x="0" y="13248"/>
                    <a:pt x="0" y="8501"/>
                  </a:cubicBezTo>
                  <a:cubicBezTo>
                    <a:pt x="0" y="3864"/>
                    <a:pt x="3754" y="0"/>
                    <a:pt x="8501" y="0"/>
                  </a:cubicBezTo>
                  <a:lnTo>
                    <a:pt x="48025" y="0"/>
                  </a:lnTo>
                  <a:cubicBezTo>
                    <a:pt x="52662" y="0"/>
                    <a:pt x="56526" y="3754"/>
                    <a:pt x="56526" y="8501"/>
                  </a:cubicBezTo>
                  <a:cubicBezTo>
                    <a:pt x="56526" y="13248"/>
                    <a:pt x="52662" y="17002"/>
                    <a:pt x="48025" y="17002"/>
                  </a:cubicBezTo>
                  <a:close/>
                </a:path>
              </a:pathLst>
            </a:custGeom>
            <a:grpFill/>
            <a:ln w="11035" cap="flat">
              <a:noFill/>
              <a:prstDash val="solid"/>
              <a:miter/>
            </a:ln>
          </p:spPr>
          <p:txBody>
            <a:bodyPr rtlCol="0" anchor="ctr"/>
            <a:lstStyle/>
            <a:p>
              <a:endParaRPr lang="en-US"/>
            </a:p>
          </p:txBody>
        </p:sp>
      </p:grpSp>
      <p:grpSp>
        <p:nvGrpSpPr>
          <p:cNvPr id="1854" name="Gráfico 3">
            <a:extLst>
              <a:ext uri="{FF2B5EF4-FFF2-40B4-BE49-F238E27FC236}">
                <a16:creationId xmlns:a16="http://schemas.microsoft.com/office/drawing/2014/main" id="{2C538E7A-3293-4212-B847-01DAF5C0F545}"/>
              </a:ext>
            </a:extLst>
          </p:cNvPr>
          <p:cNvGrpSpPr/>
          <p:nvPr/>
        </p:nvGrpSpPr>
        <p:grpSpPr>
          <a:xfrm>
            <a:off x="6452941" y="1645680"/>
            <a:ext cx="408242" cy="500782"/>
            <a:chOff x="6452941" y="1645680"/>
            <a:chExt cx="408242" cy="500782"/>
          </a:xfrm>
          <a:solidFill>
            <a:srgbClr val="000000"/>
          </a:solidFill>
        </p:grpSpPr>
        <p:sp>
          <p:nvSpPr>
            <p:cNvPr id="1855" name="Forma libre: forma 1854">
              <a:extLst>
                <a:ext uri="{FF2B5EF4-FFF2-40B4-BE49-F238E27FC236}">
                  <a16:creationId xmlns:a16="http://schemas.microsoft.com/office/drawing/2014/main" id="{F23348C1-2B00-481E-B8F2-D186E919E2F4}"/>
                </a:ext>
              </a:extLst>
            </p:cNvPr>
            <p:cNvSpPr/>
            <p:nvPr/>
          </p:nvSpPr>
          <p:spPr>
            <a:xfrm>
              <a:off x="6521814" y="1856697"/>
              <a:ext cx="339368" cy="289765"/>
            </a:xfrm>
            <a:custGeom>
              <a:avLst/>
              <a:gdLst>
                <a:gd name="connsiteX0" fmla="*/ 187369 w 339368"/>
                <a:gd name="connsiteY0" fmla="*/ 289765 h 289765"/>
                <a:gd name="connsiteX1" fmla="*/ 8518 w 339368"/>
                <a:gd name="connsiteY1" fmla="*/ 289765 h 289765"/>
                <a:gd name="connsiteX2" fmla="*/ 1232 w 339368"/>
                <a:gd name="connsiteY2" fmla="*/ 285680 h 289765"/>
                <a:gd name="connsiteX3" fmla="*/ 1011 w 339368"/>
                <a:gd name="connsiteY3" fmla="*/ 277400 h 289765"/>
                <a:gd name="connsiteX4" fmla="*/ 16688 w 339368"/>
                <a:gd name="connsiteY4" fmla="*/ 234674 h 289765"/>
                <a:gd name="connsiteX5" fmla="*/ 14259 w 339368"/>
                <a:gd name="connsiteY5" fmla="*/ 116434 h 289765"/>
                <a:gd name="connsiteX6" fmla="*/ 20110 w 339368"/>
                <a:gd name="connsiteY6" fmla="*/ 106056 h 289765"/>
                <a:gd name="connsiteX7" fmla="*/ 30488 w 339368"/>
                <a:gd name="connsiteY7" fmla="*/ 111908 h 289765"/>
                <a:gd name="connsiteX8" fmla="*/ 33027 w 339368"/>
                <a:gd name="connsiteY8" fmla="*/ 238870 h 289765"/>
                <a:gd name="connsiteX9" fmla="*/ 21766 w 339368"/>
                <a:gd name="connsiteY9" fmla="*/ 272874 h 289765"/>
                <a:gd name="connsiteX10" fmla="*/ 178868 w 339368"/>
                <a:gd name="connsiteY10" fmla="*/ 272874 h 289765"/>
                <a:gd name="connsiteX11" fmla="*/ 178868 w 339368"/>
                <a:gd name="connsiteY11" fmla="*/ 199236 h 289765"/>
                <a:gd name="connsiteX12" fmla="*/ 187369 w 339368"/>
                <a:gd name="connsiteY12" fmla="*/ 190735 h 289765"/>
                <a:gd name="connsiteX13" fmla="*/ 242680 w 339368"/>
                <a:gd name="connsiteY13" fmla="*/ 190735 h 289765"/>
                <a:gd name="connsiteX14" fmla="*/ 285627 w 339368"/>
                <a:gd name="connsiteY14" fmla="*/ 147788 h 289765"/>
                <a:gd name="connsiteX15" fmla="*/ 285627 w 339368"/>
                <a:gd name="connsiteY15" fmla="*/ 141937 h 289765"/>
                <a:gd name="connsiteX16" fmla="*/ 279002 w 339368"/>
                <a:gd name="connsiteY16" fmla="*/ 136859 h 289765"/>
                <a:gd name="connsiteX17" fmla="*/ 276794 w 339368"/>
                <a:gd name="connsiteY17" fmla="*/ 134319 h 289765"/>
                <a:gd name="connsiteX18" fmla="*/ 283750 w 339368"/>
                <a:gd name="connsiteY18" fmla="*/ 107602 h 289765"/>
                <a:gd name="connsiteX19" fmla="*/ 297881 w 339368"/>
                <a:gd name="connsiteY19" fmla="*/ 98991 h 289765"/>
                <a:gd name="connsiteX20" fmla="*/ 297881 w 339368"/>
                <a:gd name="connsiteY20" fmla="*/ 82431 h 289765"/>
                <a:gd name="connsiteX21" fmla="*/ 313006 w 339368"/>
                <a:gd name="connsiteY21" fmla="*/ 67305 h 289765"/>
                <a:gd name="connsiteX22" fmla="*/ 318637 w 339368"/>
                <a:gd name="connsiteY22" fmla="*/ 67305 h 289765"/>
                <a:gd name="connsiteX23" fmla="*/ 321949 w 339368"/>
                <a:gd name="connsiteY23" fmla="*/ 65318 h 289765"/>
                <a:gd name="connsiteX24" fmla="*/ 321838 w 339368"/>
                <a:gd name="connsiteY24" fmla="*/ 61454 h 289765"/>
                <a:gd name="connsiteX25" fmla="*/ 290043 w 339368"/>
                <a:gd name="connsiteY25" fmla="*/ 13098 h 289765"/>
                <a:gd name="connsiteX26" fmla="*/ 292472 w 339368"/>
                <a:gd name="connsiteY26" fmla="*/ 1396 h 289765"/>
                <a:gd name="connsiteX27" fmla="*/ 304174 w 339368"/>
                <a:gd name="connsiteY27" fmla="*/ 3824 h 289765"/>
                <a:gd name="connsiteX28" fmla="*/ 335970 w 339368"/>
                <a:gd name="connsiteY28" fmla="*/ 52180 h 289765"/>
                <a:gd name="connsiteX29" fmla="*/ 336853 w 339368"/>
                <a:gd name="connsiteY29" fmla="*/ 73267 h 289765"/>
                <a:gd name="connsiteX30" fmla="*/ 318637 w 339368"/>
                <a:gd name="connsiteY30" fmla="*/ 84086 h 289765"/>
                <a:gd name="connsiteX31" fmla="*/ 314773 w 339368"/>
                <a:gd name="connsiteY31" fmla="*/ 84086 h 289765"/>
                <a:gd name="connsiteX32" fmla="*/ 314773 w 339368"/>
                <a:gd name="connsiteY32" fmla="*/ 103628 h 289765"/>
                <a:gd name="connsiteX33" fmla="*/ 310688 w 339368"/>
                <a:gd name="connsiteY33" fmla="*/ 110804 h 289765"/>
                <a:gd name="connsiteX34" fmla="*/ 292472 w 339368"/>
                <a:gd name="connsiteY34" fmla="*/ 121954 h 289765"/>
                <a:gd name="connsiteX35" fmla="*/ 291036 w 339368"/>
                <a:gd name="connsiteY35" fmla="*/ 124825 h 289765"/>
                <a:gd name="connsiteX36" fmla="*/ 299096 w 339368"/>
                <a:gd name="connsiteY36" fmla="*/ 131007 h 289765"/>
                <a:gd name="connsiteX37" fmla="*/ 302408 w 339368"/>
                <a:gd name="connsiteY37" fmla="*/ 137742 h 289765"/>
                <a:gd name="connsiteX38" fmla="*/ 302408 w 339368"/>
                <a:gd name="connsiteY38" fmla="*/ 147788 h 289765"/>
                <a:gd name="connsiteX39" fmla="*/ 242460 w 339368"/>
                <a:gd name="connsiteY39" fmla="*/ 207737 h 289765"/>
                <a:gd name="connsiteX40" fmla="*/ 195649 w 339368"/>
                <a:gd name="connsiteY40" fmla="*/ 207737 h 289765"/>
                <a:gd name="connsiteX41" fmla="*/ 195649 w 339368"/>
                <a:gd name="connsiteY41" fmla="*/ 281374 h 289765"/>
                <a:gd name="connsiteX42" fmla="*/ 187369 w 339368"/>
                <a:gd name="connsiteY42" fmla="*/ 289765 h 2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9368" h="289765">
                  <a:moveTo>
                    <a:pt x="187369" y="289765"/>
                  </a:moveTo>
                  <a:lnTo>
                    <a:pt x="8518" y="289765"/>
                  </a:lnTo>
                  <a:cubicBezTo>
                    <a:pt x="5537" y="289765"/>
                    <a:pt x="2777" y="288219"/>
                    <a:pt x="1232" y="285680"/>
                  </a:cubicBezTo>
                  <a:cubicBezTo>
                    <a:pt x="-314" y="283141"/>
                    <a:pt x="-424" y="279939"/>
                    <a:pt x="1011" y="277400"/>
                  </a:cubicBezTo>
                  <a:cubicBezTo>
                    <a:pt x="7304" y="265477"/>
                    <a:pt x="12492" y="251124"/>
                    <a:pt x="16688" y="234674"/>
                  </a:cubicBezTo>
                  <a:cubicBezTo>
                    <a:pt x="26182" y="196917"/>
                    <a:pt x="25299" y="156068"/>
                    <a:pt x="14259" y="116434"/>
                  </a:cubicBezTo>
                  <a:cubicBezTo>
                    <a:pt x="13045" y="111908"/>
                    <a:pt x="15584" y="107271"/>
                    <a:pt x="20110" y="106056"/>
                  </a:cubicBezTo>
                  <a:cubicBezTo>
                    <a:pt x="24637" y="104842"/>
                    <a:pt x="29274" y="107381"/>
                    <a:pt x="30488" y="111908"/>
                  </a:cubicBezTo>
                  <a:cubicBezTo>
                    <a:pt x="42301" y="154412"/>
                    <a:pt x="43184" y="198242"/>
                    <a:pt x="33027" y="238870"/>
                  </a:cubicBezTo>
                  <a:cubicBezTo>
                    <a:pt x="29936" y="251235"/>
                    <a:pt x="26182" y="262717"/>
                    <a:pt x="21766" y="272874"/>
                  </a:cubicBezTo>
                  <a:lnTo>
                    <a:pt x="178868" y="272874"/>
                  </a:lnTo>
                  <a:lnTo>
                    <a:pt x="178868" y="199236"/>
                  </a:lnTo>
                  <a:cubicBezTo>
                    <a:pt x="178868" y="194599"/>
                    <a:pt x="182622" y="190735"/>
                    <a:pt x="187369" y="190735"/>
                  </a:cubicBezTo>
                  <a:lnTo>
                    <a:pt x="242680" y="190735"/>
                  </a:lnTo>
                  <a:cubicBezTo>
                    <a:pt x="266417" y="190735"/>
                    <a:pt x="285627" y="171414"/>
                    <a:pt x="285627" y="147788"/>
                  </a:cubicBezTo>
                  <a:lnTo>
                    <a:pt x="285627" y="141937"/>
                  </a:lnTo>
                  <a:lnTo>
                    <a:pt x="279002" y="136859"/>
                  </a:lnTo>
                  <a:cubicBezTo>
                    <a:pt x="278119" y="136196"/>
                    <a:pt x="277347" y="135313"/>
                    <a:pt x="276794" y="134319"/>
                  </a:cubicBezTo>
                  <a:cubicBezTo>
                    <a:pt x="271495" y="124935"/>
                    <a:pt x="274586" y="113233"/>
                    <a:pt x="283750" y="107602"/>
                  </a:cubicBezTo>
                  <a:lnTo>
                    <a:pt x="297881" y="98991"/>
                  </a:lnTo>
                  <a:lnTo>
                    <a:pt x="297881" y="82431"/>
                  </a:lnTo>
                  <a:cubicBezTo>
                    <a:pt x="297881" y="74040"/>
                    <a:pt x="304616" y="67305"/>
                    <a:pt x="313006" y="67305"/>
                  </a:cubicBezTo>
                  <a:lnTo>
                    <a:pt x="318637" y="67305"/>
                  </a:lnTo>
                  <a:cubicBezTo>
                    <a:pt x="320514" y="67305"/>
                    <a:pt x="321507" y="66091"/>
                    <a:pt x="321949" y="65318"/>
                  </a:cubicBezTo>
                  <a:cubicBezTo>
                    <a:pt x="322390" y="64545"/>
                    <a:pt x="322832" y="63110"/>
                    <a:pt x="321838" y="61454"/>
                  </a:cubicBezTo>
                  <a:lnTo>
                    <a:pt x="290043" y="13098"/>
                  </a:lnTo>
                  <a:cubicBezTo>
                    <a:pt x="287503" y="9234"/>
                    <a:pt x="288607" y="3935"/>
                    <a:pt x="292472" y="1396"/>
                  </a:cubicBezTo>
                  <a:cubicBezTo>
                    <a:pt x="296336" y="-1144"/>
                    <a:pt x="301635" y="-150"/>
                    <a:pt x="304174" y="3824"/>
                  </a:cubicBezTo>
                  <a:lnTo>
                    <a:pt x="335970" y="52180"/>
                  </a:lnTo>
                  <a:cubicBezTo>
                    <a:pt x="340165" y="58584"/>
                    <a:pt x="340496" y="66643"/>
                    <a:pt x="336853" y="73267"/>
                  </a:cubicBezTo>
                  <a:cubicBezTo>
                    <a:pt x="333210" y="80002"/>
                    <a:pt x="326254" y="84086"/>
                    <a:pt x="318637" y="84086"/>
                  </a:cubicBezTo>
                  <a:lnTo>
                    <a:pt x="314773" y="84086"/>
                  </a:lnTo>
                  <a:lnTo>
                    <a:pt x="314773" y="103628"/>
                  </a:lnTo>
                  <a:cubicBezTo>
                    <a:pt x="314773" y="106608"/>
                    <a:pt x="313227" y="109258"/>
                    <a:pt x="310688" y="110804"/>
                  </a:cubicBezTo>
                  <a:lnTo>
                    <a:pt x="292472" y="121954"/>
                  </a:lnTo>
                  <a:cubicBezTo>
                    <a:pt x="291478" y="122617"/>
                    <a:pt x="290926" y="123721"/>
                    <a:pt x="291036" y="124825"/>
                  </a:cubicBezTo>
                  <a:lnTo>
                    <a:pt x="299096" y="131007"/>
                  </a:lnTo>
                  <a:cubicBezTo>
                    <a:pt x="301193" y="132553"/>
                    <a:pt x="302408" y="135092"/>
                    <a:pt x="302408" y="137742"/>
                  </a:cubicBezTo>
                  <a:lnTo>
                    <a:pt x="302408" y="147788"/>
                  </a:lnTo>
                  <a:cubicBezTo>
                    <a:pt x="302408" y="180798"/>
                    <a:pt x="275580" y="207737"/>
                    <a:pt x="242460" y="207737"/>
                  </a:cubicBezTo>
                  <a:lnTo>
                    <a:pt x="195649" y="207737"/>
                  </a:lnTo>
                  <a:lnTo>
                    <a:pt x="195649" y="281374"/>
                  </a:lnTo>
                  <a:cubicBezTo>
                    <a:pt x="195759" y="285901"/>
                    <a:pt x="192006" y="289765"/>
                    <a:pt x="187369" y="289765"/>
                  </a:cubicBezTo>
                  <a:close/>
                </a:path>
              </a:pathLst>
            </a:custGeom>
            <a:grpFill/>
            <a:ln w="11035" cap="flat">
              <a:noFill/>
              <a:prstDash val="solid"/>
              <a:miter/>
            </a:ln>
          </p:spPr>
          <p:txBody>
            <a:bodyPr rtlCol="0" anchor="ctr"/>
            <a:lstStyle/>
            <a:p>
              <a:endParaRPr lang="en-US"/>
            </a:p>
          </p:txBody>
        </p:sp>
        <p:sp>
          <p:nvSpPr>
            <p:cNvPr id="1408" name="Forma libre: forma 1407">
              <a:extLst>
                <a:ext uri="{FF2B5EF4-FFF2-40B4-BE49-F238E27FC236}">
                  <a16:creationId xmlns:a16="http://schemas.microsoft.com/office/drawing/2014/main" id="{8F5020D2-F8CD-4BF1-8850-AD695EA972BB}"/>
                </a:ext>
              </a:extLst>
            </p:cNvPr>
            <p:cNvSpPr/>
            <p:nvPr/>
          </p:nvSpPr>
          <p:spPr>
            <a:xfrm>
              <a:off x="6645040" y="2047321"/>
              <a:ext cx="72644" cy="17001"/>
            </a:xfrm>
            <a:custGeom>
              <a:avLst/>
              <a:gdLst>
                <a:gd name="connsiteX0" fmla="*/ 64144 w 72644"/>
                <a:gd name="connsiteY0" fmla="*/ 17002 h 17001"/>
                <a:gd name="connsiteX1" fmla="*/ 8501 w 72644"/>
                <a:gd name="connsiteY1" fmla="*/ 17002 h 17001"/>
                <a:gd name="connsiteX2" fmla="*/ 0 w 72644"/>
                <a:gd name="connsiteY2" fmla="*/ 8501 h 17001"/>
                <a:gd name="connsiteX3" fmla="*/ 8501 w 72644"/>
                <a:gd name="connsiteY3" fmla="*/ 0 h 17001"/>
                <a:gd name="connsiteX4" fmla="*/ 64144 w 72644"/>
                <a:gd name="connsiteY4" fmla="*/ 0 h 17001"/>
                <a:gd name="connsiteX5" fmla="*/ 72645 w 72644"/>
                <a:gd name="connsiteY5" fmla="*/ 8501 h 17001"/>
                <a:gd name="connsiteX6" fmla="*/ 64144 w 7264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644" h="17001">
                  <a:moveTo>
                    <a:pt x="64144" y="17002"/>
                  </a:moveTo>
                  <a:lnTo>
                    <a:pt x="8501" y="17002"/>
                  </a:lnTo>
                  <a:cubicBezTo>
                    <a:pt x="3864" y="17002"/>
                    <a:pt x="0" y="13248"/>
                    <a:pt x="0" y="8501"/>
                  </a:cubicBezTo>
                  <a:cubicBezTo>
                    <a:pt x="0" y="3864"/>
                    <a:pt x="3754" y="0"/>
                    <a:pt x="8501" y="0"/>
                  </a:cubicBezTo>
                  <a:lnTo>
                    <a:pt x="64144" y="0"/>
                  </a:lnTo>
                  <a:cubicBezTo>
                    <a:pt x="68780" y="0"/>
                    <a:pt x="72645" y="3754"/>
                    <a:pt x="72645" y="8501"/>
                  </a:cubicBezTo>
                  <a:cubicBezTo>
                    <a:pt x="72534" y="13138"/>
                    <a:pt x="68780" y="17002"/>
                    <a:pt x="64144" y="17002"/>
                  </a:cubicBezTo>
                  <a:close/>
                </a:path>
              </a:pathLst>
            </a:custGeom>
            <a:grpFill/>
            <a:ln w="11035" cap="flat">
              <a:noFill/>
              <a:prstDash val="solid"/>
              <a:miter/>
            </a:ln>
          </p:spPr>
          <p:txBody>
            <a:bodyPr rtlCol="0" anchor="ctr"/>
            <a:lstStyle/>
            <a:p>
              <a:endParaRPr lang="en-US"/>
            </a:p>
          </p:txBody>
        </p:sp>
        <p:sp>
          <p:nvSpPr>
            <p:cNvPr id="1409" name="Forma libre: forma 1408">
              <a:extLst>
                <a:ext uri="{FF2B5EF4-FFF2-40B4-BE49-F238E27FC236}">
                  <a16:creationId xmlns:a16="http://schemas.microsoft.com/office/drawing/2014/main" id="{4C2E1A42-B8A3-4D91-AC78-954585C0D489}"/>
                </a:ext>
              </a:extLst>
            </p:cNvPr>
            <p:cNvSpPr/>
            <p:nvPr/>
          </p:nvSpPr>
          <p:spPr>
            <a:xfrm>
              <a:off x="6506375" y="2129460"/>
              <a:ext cx="227096" cy="17001"/>
            </a:xfrm>
            <a:custGeom>
              <a:avLst/>
              <a:gdLst>
                <a:gd name="connsiteX0" fmla="*/ 218596 w 227096"/>
                <a:gd name="connsiteY0" fmla="*/ 17002 h 17001"/>
                <a:gd name="connsiteX1" fmla="*/ 8501 w 227096"/>
                <a:gd name="connsiteY1" fmla="*/ 17002 h 17001"/>
                <a:gd name="connsiteX2" fmla="*/ 0 w 227096"/>
                <a:gd name="connsiteY2" fmla="*/ 8501 h 17001"/>
                <a:gd name="connsiteX3" fmla="*/ 8501 w 227096"/>
                <a:gd name="connsiteY3" fmla="*/ 0 h 17001"/>
                <a:gd name="connsiteX4" fmla="*/ 218596 w 227096"/>
                <a:gd name="connsiteY4" fmla="*/ 0 h 17001"/>
                <a:gd name="connsiteX5" fmla="*/ 227097 w 227096"/>
                <a:gd name="connsiteY5" fmla="*/ 8501 h 17001"/>
                <a:gd name="connsiteX6" fmla="*/ 218596 w 22709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096" h="17001">
                  <a:moveTo>
                    <a:pt x="218596" y="17002"/>
                  </a:moveTo>
                  <a:lnTo>
                    <a:pt x="8501" y="17002"/>
                  </a:lnTo>
                  <a:cubicBezTo>
                    <a:pt x="3864" y="17002"/>
                    <a:pt x="0" y="13248"/>
                    <a:pt x="0" y="8501"/>
                  </a:cubicBezTo>
                  <a:cubicBezTo>
                    <a:pt x="0" y="3864"/>
                    <a:pt x="3754" y="0"/>
                    <a:pt x="8501" y="0"/>
                  </a:cubicBezTo>
                  <a:lnTo>
                    <a:pt x="218596" y="0"/>
                  </a:lnTo>
                  <a:cubicBezTo>
                    <a:pt x="223232" y="0"/>
                    <a:pt x="227097" y="3754"/>
                    <a:pt x="227097" y="8501"/>
                  </a:cubicBezTo>
                  <a:cubicBezTo>
                    <a:pt x="226986" y="13138"/>
                    <a:pt x="223232" y="17002"/>
                    <a:pt x="218596" y="17002"/>
                  </a:cubicBezTo>
                  <a:close/>
                </a:path>
              </a:pathLst>
            </a:custGeom>
            <a:grpFill/>
            <a:ln w="11035" cap="flat">
              <a:noFill/>
              <a:prstDash val="solid"/>
              <a:miter/>
            </a:ln>
          </p:spPr>
          <p:txBody>
            <a:bodyPr rtlCol="0" anchor="ctr"/>
            <a:lstStyle/>
            <a:p>
              <a:endParaRPr lang="en-US"/>
            </a:p>
          </p:txBody>
        </p:sp>
        <p:sp>
          <p:nvSpPr>
            <p:cNvPr id="1410" name="Forma libre: forma 1409">
              <a:extLst>
                <a:ext uri="{FF2B5EF4-FFF2-40B4-BE49-F238E27FC236}">
                  <a16:creationId xmlns:a16="http://schemas.microsoft.com/office/drawing/2014/main" id="{A942AE4E-7006-430D-A801-54A06ADAE997}"/>
                </a:ext>
              </a:extLst>
            </p:cNvPr>
            <p:cNvSpPr/>
            <p:nvPr/>
          </p:nvSpPr>
          <p:spPr>
            <a:xfrm>
              <a:off x="6452941" y="1707672"/>
              <a:ext cx="357701" cy="295819"/>
            </a:xfrm>
            <a:custGeom>
              <a:avLst/>
              <a:gdLst>
                <a:gd name="connsiteX0" fmla="*/ 178851 w 357701"/>
                <a:gd name="connsiteY0" fmla="*/ 295819 h 295819"/>
                <a:gd name="connsiteX1" fmla="*/ 0 w 357701"/>
                <a:gd name="connsiteY1" fmla="*/ 116969 h 295819"/>
                <a:gd name="connsiteX2" fmla="*/ 33893 w 357701"/>
                <a:gd name="connsiteY2" fmla="*/ 12087 h 295819"/>
                <a:gd name="connsiteX3" fmla="*/ 45706 w 357701"/>
                <a:gd name="connsiteY3" fmla="*/ 10210 h 295819"/>
                <a:gd name="connsiteX4" fmla="*/ 47583 w 357701"/>
                <a:gd name="connsiteY4" fmla="*/ 22023 h 295819"/>
                <a:gd name="connsiteX5" fmla="*/ 16891 w 357701"/>
                <a:gd name="connsiteY5" fmla="*/ 116969 h 295819"/>
                <a:gd name="connsiteX6" fmla="*/ 178851 w 357701"/>
                <a:gd name="connsiteY6" fmla="*/ 278928 h 295819"/>
                <a:gd name="connsiteX7" fmla="*/ 340810 w 357701"/>
                <a:gd name="connsiteY7" fmla="*/ 116969 h 295819"/>
                <a:gd name="connsiteX8" fmla="*/ 303715 w 357701"/>
                <a:gd name="connsiteY8" fmla="*/ 13853 h 295819"/>
                <a:gd name="connsiteX9" fmla="*/ 304819 w 357701"/>
                <a:gd name="connsiteY9" fmla="*/ 1930 h 295819"/>
                <a:gd name="connsiteX10" fmla="*/ 316743 w 357701"/>
                <a:gd name="connsiteY10" fmla="*/ 3034 h 295819"/>
                <a:gd name="connsiteX11" fmla="*/ 357702 w 357701"/>
                <a:gd name="connsiteY11" fmla="*/ 116969 h 295819"/>
                <a:gd name="connsiteX12" fmla="*/ 178851 w 357701"/>
                <a:gd name="connsiteY12" fmla="*/ 295819 h 29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701" h="295819">
                  <a:moveTo>
                    <a:pt x="178851" y="295819"/>
                  </a:moveTo>
                  <a:cubicBezTo>
                    <a:pt x="80262" y="295819"/>
                    <a:pt x="0" y="215557"/>
                    <a:pt x="0" y="116969"/>
                  </a:cubicBezTo>
                  <a:cubicBezTo>
                    <a:pt x="0" y="78990"/>
                    <a:pt x="11703" y="42779"/>
                    <a:pt x="33893" y="12087"/>
                  </a:cubicBezTo>
                  <a:cubicBezTo>
                    <a:pt x="36653" y="8333"/>
                    <a:pt x="41953" y="7450"/>
                    <a:pt x="45706" y="10210"/>
                  </a:cubicBezTo>
                  <a:cubicBezTo>
                    <a:pt x="49460" y="12970"/>
                    <a:pt x="50343" y="18269"/>
                    <a:pt x="47583" y="22023"/>
                  </a:cubicBezTo>
                  <a:cubicBezTo>
                    <a:pt x="27490" y="49734"/>
                    <a:pt x="16891" y="82523"/>
                    <a:pt x="16891" y="116969"/>
                  </a:cubicBezTo>
                  <a:cubicBezTo>
                    <a:pt x="16891" y="206284"/>
                    <a:pt x="89536" y="278928"/>
                    <a:pt x="178851" y="278928"/>
                  </a:cubicBezTo>
                  <a:cubicBezTo>
                    <a:pt x="268166" y="278928"/>
                    <a:pt x="340810" y="206284"/>
                    <a:pt x="340810" y="116969"/>
                  </a:cubicBezTo>
                  <a:cubicBezTo>
                    <a:pt x="340810" y="79322"/>
                    <a:pt x="327672" y="42779"/>
                    <a:pt x="303715" y="13853"/>
                  </a:cubicBezTo>
                  <a:cubicBezTo>
                    <a:pt x="300735" y="10210"/>
                    <a:pt x="301287" y="4911"/>
                    <a:pt x="304819" y="1930"/>
                  </a:cubicBezTo>
                  <a:cubicBezTo>
                    <a:pt x="308463" y="-1051"/>
                    <a:pt x="313762" y="-499"/>
                    <a:pt x="316743" y="3034"/>
                  </a:cubicBezTo>
                  <a:cubicBezTo>
                    <a:pt x="343129" y="34940"/>
                    <a:pt x="357702" y="75458"/>
                    <a:pt x="357702" y="116969"/>
                  </a:cubicBezTo>
                  <a:cubicBezTo>
                    <a:pt x="357812" y="215668"/>
                    <a:pt x="277550" y="295819"/>
                    <a:pt x="178851" y="295819"/>
                  </a:cubicBezTo>
                  <a:close/>
                </a:path>
              </a:pathLst>
            </a:custGeom>
            <a:grpFill/>
            <a:ln w="11035" cap="flat">
              <a:noFill/>
              <a:prstDash val="solid"/>
              <a:miter/>
            </a:ln>
          </p:spPr>
          <p:txBody>
            <a:bodyPr rtlCol="0" anchor="ctr"/>
            <a:lstStyle/>
            <a:p>
              <a:endParaRPr lang="en-US"/>
            </a:p>
          </p:txBody>
        </p:sp>
        <p:sp>
          <p:nvSpPr>
            <p:cNvPr id="1411" name="Forma libre: forma 1410">
              <a:extLst>
                <a:ext uri="{FF2B5EF4-FFF2-40B4-BE49-F238E27FC236}">
                  <a16:creationId xmlns:a16="http://schemas.microsoft.com/office/drawing/2014/main" id="{FF240BC0-AE56-4F24-9CF7-2E3EBF74E04A}"/>
                </a:ext>
              </a:extLst>
            </p:cNvPr>
            <p:cNvSpPr/>
            <p:nvPr/>
          </p:nvSpPr>
          <p:spPr>
            <a:xfrm>
              <a:off x="6542109" y="1645680"/>
              <a:ext cx="171974" cy="37536"/>
            </a:xfrm>
            <a:custGeom>
              <a:avLst/>
              <a:gdLst>
                <a:gd name="connsiteX0" fmla="*/ 8427 w 171974"/>
                <a:gd name="connsiteY0" fmla="*/ 37537 h 37536"/>
                <a:gd name="connsiteX1" fmla="*/ 1030 w 171974"/>
                <a:gd name="connsiteY1" fmla="*/ 33121 h 37536"/>
                <a:gd name="connsiteX2" fmla="*/ 4452 w 171974"/>
                <a:gd name="connsiteY2" fmla="*/ 21639 h 37536"/>
                <a:gd name="connsiteX3" fmla="*/ 89793 w 171974"/>
                <a:gd name="connsiteY3" fmla="*/ 0 h 37536"/>
                <a:gd name="connsiteX4" fmla="*/ 167184 w 171974"/>
                <a:gd name="connsiteY4" fmla="*/ 17554 h 37536"/>
                <a:gd name="connsiteX5" fmla="*/ 171159 w 171974"/>
                <a:gd name="connsiteY5" fmla="*/ 28815 h 37536"/>
                <a:gd name="connsiteX6" fmla="*/ 159898 w 171974"/>
                <a:gd name="connsiteY6" fmla="*/ 32789 h 37536"/>
                <a:gd name="connsiteX7" fmla="*/ 89903 w 171974"/>
                <a:gd name="connsiteY7" fmla="*/ 16891 h 37536"/>
                <a:gd name="connsiteX8" fmla="*/ 12622 w 171974"/>
                <a:gd name="connsiteY8" fmla="*/ 36433 h 37536"/>
                <a:gd name="connsiteX9" fmla="*/ 8427 w 171974"/>
                <a:gd name="connsiteY9" fmla="*/ 37537 h 3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974" h="37536">
                  <a:moveTo>
                    <a:pt x="8427" y="37537"/>
                  </a:moveTo>
                  <a:cubicBezTo>
                    <a:pt x="5446" y="37537"/>
                    <a:pt x="2575" y="35991"/>
                    <a:pt x="1030" y="33121"/>
                  </a:cubicBezTo>
                  <a:cubicBezTo>
                    <a:pt x="-1178" y="29036"/>
                    <a:pt x="257" y="23847"/>
                    <a:pt x="4452" y="21639"/>
                  </a:cubicBezTo>
                  <a:cubicBezTo>
                    <a:pt x="30507" y="7507"/>
                    <a:pt x="59984" y="0"/>
                    <a:pt x="89793" y="0"/>
                  </a:cubicBezTo>
                  <a:cubicBezTo>
                    <a:pt x="116841" y="0"/>
                    <a:pt x="142896" y="5851"/>
                    <a:pt x="167184" y="17554"/>
                  </a:cubicBezTo>
                  <a:cubicBezTo>
                    <a:pt x="171380" y="19541"/>
                    <a:pt x="173146" y="24620"/>
                    <a:pt x="171159" y="28815"/>
                  </a:cubicBezTo>
                  <a:cubicBezTo>
                    <a:pt x="169171" y="33010"/>
                    <a:pt x="164093" y="34777"/>
                    <a:pt x="159898" y="32789"/>
                  </a:cubicBezTo>
                  <a:cubicBezTo>
                    <a:pt x="137928" y="22301"/>
                    <a:pt x="114412" y="16891"/>
                    <a:pt x="89903" y="16891"/>
                  </a:cubicBezTo>
                  <a:cubicBezTo>
                    <a:pt x="62855" y="16891"/>
                    <a:pt x="36137" y="23626"/>
                    <a:pt x="12622" y="36433"/>
                  </a:cubicBezTo>
                  <a:cubicBezTo>
                    <a:pt x="11187" y="37205"/>
                    <a:pt x="9752" y="37537"/>
                    <a:pt x="8427" y="37537"/>
                  </a:cubicBezTo>
                  <a:close/>
                </a:path>
              </a:pathLst>
            </a:custGeom>
            <a:grpFill/>
            <a:ln w="11035" cap="flat">
              <a:noFill/>
              <a:prstDash val="solid"/>
              <a:miter/>
            </a:ln>
          </p:spPr>
          <p:txBody>
            <a:bodyPr rtlCol="0" anchor="ctr"/>
            <a:lstStyle/>
            <a:p>
              <a:endParaRPr lang="en-US"/>
            </a:p>
          </p:txBody>
        </p:sp>
        <p:sp>
          <p:nvSpPr>
            <p:cNvPr id="1412" name="Forma libre: forma 1411">
              <a:extLst>
                <a:ext uri="{FF2B5EF4-FFF2-40B4-BE49-F238E27FC236}">
                  <a16:creationId xmlns:a16="http://schemas.microsoft.com/office/drawing/2014/main" id="{2A63467E-8A4B-4D2F-B8EE-D0C81BA787C9}"/>
                </a:ext>
              </a:extLst>
            </p:cNvPr>
            <p:cNvSpPr/>
            <p:nvPr/>
          </p:nvSpPr>
          <p:spPr>
            <a:xfrm>
              <a:off x="6498978" y="1738077"/>
              <a:ext cx="265516" cy="219377"/>
            </a:xfrm>
            <a:custGeom>
              <a:avLst/>
              <a:gdLst>
                <a:gd name="connsiteX0" fmla="*/ 132813 w 265516"/>
                <a:gd name="connsiteY0" fmla="*/ 219377 h 219377"/>
                <a:gd name="connsiteX1" fmla="*/ 0 w 265516"/>
                <a:gd name="connsiteY1" fmla="*/ 86564 h 219377"/>
                <a:gd name="connsiteX2" fmla="*/ 16781 w 265516"/>
                <a:gd name="connsiteY2" fmla="*/ 21758 h 219377"/>
                <a:gd name="connsiteX3" fmla="*/ 28263 w 265516"/>
                <a:gd name="connsiteY3" fmla="*/ 18556 h 219377"/>
                <a:gd name="connsiteX4" fmla="*/ 31465 w 265516"/>
                <a:gd name="connsiteY4" fmla="*/ 30038 h 219377"/>
                <a:gd name="connsiteX5" fmla="*/ 16781 w 265516"/>
                <a:gd name="connsiteY5" fmla="*/ 86564 h 219377"/>
                <a:gd name="connsiteX6" fmla="*/ 132703 w 265516"/>
                <a:gd name="connsiteY6" fmla="*/ 202486 h 219377"/>
                <a:gd name="connsiteX7" fmla="*/ 248625 w 265516"/>
                <a:gd name="connsiteY7" fmla="*/ 86564 h 219377"/>
                <a:gd name="connsiteX8" fmla="*/ 222901 w 265516"/>
                <a:gd name="connsiteY8" fmla="*/ 13809 h 219377"/>
                <a:gd name="connsiteX9" fmla="*/ 224115 w 265516"/>
                <a:gd name="connsiteY9" fmla="*/ 1886 h 219377"/>
                <a:gd name="connsiteX10" fmla="*/ 236039 w 265516"/>
                <a:gd name="connsiteY10" fmla="*/ 3100 h 219377"/>
                <a:gd name="connsiteX11" fmla="*/ 265516 w 265516"/>
                <a:gd name="connsiteY11" fmla="*/ 86454 h 219377"/>
                <a:gd name="connsiteX12" fmla="*/ 132813 w 265516"/>
                <a:gd name="connsiteY12" fmla="*/ 219377 h 21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516" h="219377">
                  <a:moveTo>
                    <a:pt x="132813" y="219377"/>
                  </a:moveTo>
                  <a:cubicBezTo>
                    <a:pt x="59617" y="219377"/>
                    <a:pt x="0" y="159760"/>
                    <a:pt x="0" y="86564"/>
                  </a:cubicBezTo>
                  <a:cubicBezTo>
                    <a:pt x="0" y="63932"/>
                    <a:pt x="5851" y="41520"/>
                    <a:pt x="16781" y="21758"/>
                  </a:cubicBezTo>
                  <a:cubicBezTo>
                    <a:pt x="19099" y="17673"/>
                    <a:pt x="24178" y="16238"/>
                    <a:pt x="28263" y="18556"/>
                  </a:cubicBezTo>
                  <a:cubicBezTo>
                    <a:pt x="32348" y="20875"/>
                    <a:pt x="33783" y="25953"/>
                    <a:pt x="31465" y="30038"/>
                  </a:cubicBezTo>
                  <a:cubicBezTo>
                    <a:pt x="21859" y="47151"/>
                    <a:pt x="16781" y="66692"/>
                    <a:pt x="16781" y="86564"/>
                  </a:cubicBezTo>
                  <a:cubicBezTo>
                    <a:pt x="16781" y="150487"/>
                    <a:pt x="68780" y="202486"/>
                    <a:pt x="132703" y="202486"/>
                  </a:cubicBezTo>
                  <a:cubicBezTo>
                    <a:pt x="196626" y="202486"/>
                    <a:pt x="248625" y="150487"/>
                    <a:pt x="248625" y="86564"/>
                  </a:cubicBezTo>
                  <a:cubicBezTo>
                    <a:pt x="248625" y="60178"/>
                    <a:pt x="239461" y="34344"/>
                    <a:pt x="222901" y="13809"/>
                  </a:cubicBezTo>
                  <a:cubicBezTo>
                    <a:pt x="219920" y="10166"/>
                    <a:pt x="220583" y="4867"/>
                    <a:pt x="224115" y="1886"/>
                  </a:cubicBezTo>
                  <a:cubicBezTo>
                    <a:pt x="227759" y="-1095"/>
                    <a:pt x="233058" y="-433"/>
                    <a:pt x="236039" y="3100"/>
                  </a:cubicBezTo>
                  <a:cubicBezTo>
                    <a:pt x="255028" y="26616"/>
                    <a:pt x="265516" y="56204"/>
                    <a:pt x="265516" y="86454"/>
                  </a:cubicBezTo>
                  <a:cubicBezTo>
                    <a:pt x="265627" y="159760"/>
                    <a:pt x="206120" y="219377"/>
                    <a:pt x="132813" y="219377"/>
                  </a:cubicBezTo>
                  <a:close/>
                </a:path>
              </a:pathLst>
            </a:custGeom>
            <a:grpFill/>
            <a:ln w="11035" cap="flat">
              <a:noFill/>
              <a:prstDash val="solid"/>
              <a:miter/>
            </a:ln>
          </p:spPr>
          <p:txBody>
            <a:bodyPr rtlCol="0" anchor="ctr"/>
            <a:lstStyle/>
            <a:p>
              <a:endParaRPr lang="en-US"/>
            </a:p>
          </p:txBody>
        </p:sp>
        <p:sp>
          <p:nvSpPr>
            <p:cNvPr id="1413" name="Forma libre: forma 1412">
              <a:extLst>
                <a:ext uri="{FF2B5EF4-FFF2-40B4-BE49-F238E27FC236}">
                  <a16:creationId xmlns:a16="http://schemas.microsoft.com/office/drawing/2014/main" id="{4E500C9E-EE74-494A-90FA-B340A621D0BB}"/>
                </a:ext>
              </a:extLst>
            </p:cNvPr>
            <p:cNvSpPr/>
            <p:nvPr/>
          </p:nvSpPr>
          <p:spPr>
            <a:xfrm>
              <a:off x="6549995" y="1691827"/>
              <a:ext cx="147753" cy="40848"/>
            </a:xfrm>
            <a:custGeom>
              <a:avLst/>
              <a:gdLst>
                <a:gd name="connsiteX0" fmla="*/ 8489 w 147753"/>
                <a:gd name="connsiteY0" fmla="*/ 40849 h 40848"/>
                <a:gd name="connsiteX1" fmla="*/ 1645 w 147753"/>
                <a:gd name="connsiteY1" fmla="*/ 37426 h 40848"/>
                <a:gd name="connsiteX2" fmla="*/ 3521 w 147753"/>
                <a:gd name="connsiteY2" fmla="*/ 25613 h 40848"/>
                <a:gd name="connsiteX3" fmla="*/ 81907 w 147753"/>
                <a:gd name="connsiteY3" fmla="*/ 0 h 40848"/>
                <a:gd name="connsiteX4" fmla="*/ 143180 w 147753"/>
                <a:gd name="connsiteY4" fmla="*/ 14904 h 40848"/>
                <a:gd name="connsiteX5" fmla="*/ 146823 w 147753"/>
                <a:gd name="connsiteY5" fmla="*/ 26276 h 40848"/>
                <a:gd name="connsiteX6" fmla="*/ 135451 w 147753"/>
                <a:gd name="connsiteY6" fmla="*/ 29919 h 40848"/>
                <a:gd name="connsiteX7" fmla="*/ 82017 w 147753"/>
                <a:gd name="connsiteY7" fmla="*/ 16891 h 40848"/>
                <a:gd name="connsiteX8" fmla="*/ 13568 w 147753"/>
                <a:gd name="connsiteY8" fmla="*/ 39193 h 40848"/>
                <a:gd name="connsiteX9" fmla="*/ 8489 w 147753"/>
                <a:gd name="connsiteY9" fmla="*/ 40849 h 4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53" h="40848">
                  <a:moveTo>
                    <a:pt x="8489" y="40849"/>
                  </a:moveTo>
                  <a:cubicBezTo>
                    <a:pt x="5840" y="40849"/>
                    <a:pt x="3300" y="39634"/>
                    <a:pt x="1645" y="37426"/>
                  </a:cubicBezTo>
                  <a:cubicBezTo>
                    <a:pt x="-1116" y="33672"/>
                    <a:pt x="-343" y="28373"/>
                    <a:pt x="3521" y="25613"/>
                  </a:cubicBezTo>
                  <a:cubicBezTo>
                    <a:pt x="26374" y="8832"/>
                    <a:pt x="53533" y="0"/>
                    <a:pt x="81907" y="0"/>
                  </a:cubicBezTo>
                  <a:cubicBezTo>
                    <a:pt x="103214" y="0"/>
                    <a:pt x="124411" y="5189"/>
                    <a:pt x="143180" y="14904"/>
                  </a:cubicBezTo>
                  <a:cubicBezTo>
                    <a:pt x="147375" y="17112"/>
                    <a:pt x="148920" y="22191"/>
                    <a:pt x="146823" y="26276"/>
                  </a:cubicBezTo>
                  <a:cubicBezTo>
                    <a:pt x="144615" y="30471"/>
                    <a:pt x="139536" y="32017"/>
                    <a:pt x="135451" y="29919"/>
                  </a:cubicBezTo>
                  <a:cubicBezTo>
                    <a:pt x="118891" y="21308"/>
                    <a:pt x="100896" y="16891"/>
                    <a:pt x="82017" y="16891"/>
                  </a:cubicBezTo>
                  <a:cubicBezTo>
                    <a:pt x="57177" y="16891"/>
                    <a:pt x="33551" y="24620"/>
                    <a:pt x="13568" y="39193"/>
                  </a:cubicBezTo>
                  <a:cubicBezTo>
                    <a:pt x="11912" y="40407"/>
                    <a:pt x="10146" y="40849"/>
                    <a:pt x="8489" y="40849"/>
                  </a:cubicBezTo>
                  <a:close/>
                </a:path>
              </a:pathLst>
            </a:custGeom>
            <a:grpFill/>
            <a:ln w="11035" cap="flat">
              <a:noFill/>
              <a:prstDash val="solid"/>
              <a:miter/>
            </a:ln>
          </p:spPr>
          <p:txBody>
            <a:bodyPr rtlCol="0" anchor="ctr"/>
            <a:lstStyle/>
            <a:p>
              <a:endParaRPr lang="en-US"/>
            </a:p>
          </p:txBody>
        </p:sp>
        <p:sp>
          <p:nvSpPr>
            <p:cNvPr id="1414" name="Forma libre: forma 1413">
              <a:extLst>
                <a:ext uri="{FF2B5EF4-FFF2-40B4-BE49-F238E27FC236}">
                  <a16:creationId xmlns:a16="http://schemas.microsoft.com/office/drawing/2014/main" id="{901D5A06-B679-4BD9-989D-EE86E029D9EA}"/>
                </a:ext>
              </a:extLst>
            </p:cNvPr>
            <p:cNvSpPr/>
            <p:nvPr/>
          </p:nvSpPr>
          <p:spPr>
            <a:xfrm>
              <a:off x="6547445" y="1777278"/>
              <a:ext cx="168804" cy="131709"/>
            </a:xfrm>
            <a:custGeom>
              <a:avLst/>
              <a:gdLst>
                <a:gd name="connsiteX0" fmla="*/ 84347 w 168804"/>
                <a:gd name="connsiteY0" fmla="*/ 131710 h 131709"/>
                <a:gd name="connsiteX1" fmla="*/ 0 w 168804"/>
                <a:gd name="connsiteY1" fmla="*/ 47363 h 131709"/>
                <a:gd name="connsiteX2" fmla="*/ 994 w 168804"/>
                <a:gd name="connsiteY2" fmla="*/ 34225 h 131709"/>
                <a:gd name="connsiteX3" fmla="*/ 10709 w 168804"/>
                <a:gd name="connsiteY3" fmla="*/ 27159 h 131709"/>
                <a:gd name="connsiteX4" fmla="*/ 17775 w 168804"/>
                <a:gd name="connsiteY4" fmla="*/ 36764 h 131709"/>
                <a:gd name="connsiteX5" fmla="*/ 17002 w 168804"/>
                <a:gd name="connsiteY5" fmla="*/ 47252 h 131709"/>
                <a:gd name="connsiteX6" fmla="*/ 84458 w 168804"/>
                <a:gd name="connsiteY6" fmla="*/ 114708 h 131709"/>
                <a:gd name="connsiteX7" fmla="*/ 151913 w 168804"/>
                <a:gd name="connsiteY7" fmla="*/ 47252 h 131709"/>
                <a:gd name="connsiteX8" fmla="*/ 142419 w 168804"/>
                <a:gd name="connsiteY8" fmla="*/ 12807 h 131709"/>
                <a:gd name="connsiteX9" fmla="*/ 145399 w 168804"/>
                <a:gd name="connsiteY9" fmla="*/ 1215 h 131709"/>
                <a:gd name="connsiteX10" fmla="*/ 156991 w 168804"/>
                <a:gd name="connsiteY10" fmla="*/ 4196 h 131709"/>
                <a:gd name="connsiteX11" fmla="*/ 168804 w 168804"/>
                <a:gd name="connsiteY11" fmla="*/ 47252 h 131709"/>
                <a:gd name="connsiteX12" fmla="*/ 84347 w 168804"/>
                <a:gd name="connsiteY12" fmla="*/ 131710 h 131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804" h="131709">
                  <a:moveTo>
                    <a:pt x="84347" y="131710"/>
                  </a:moveTo>
                  <a:cubicBezTo>
                    <a:pt x="37868" y="131710"/>
                    <a:pt x="0" y="93842"/>
                    <a:pt x="0" y="47363"/>
                  </a:cubicBezTo>
                  <a:cubicBezTo>
                    <a:pt x="0" y="42947"/>
                    <a:pt x="331" y="38530"/>
                    <a:pt x="994" y="34225"/>
                  </a:cubicBezTo>
                  <a:cubicBezTo>
                    <a:pt x="1766" y="29588"/>
                    <a:pt x="6072" y="26497"/>
                    <a:pt x="10709" y="27159"/>
                  </a:cubicBezTo>
                  <a:cubicBezTo>
                    <a:pt x="15346" y="27932"/>
                    <a:pt x="18437" y="32238"/>
                    <a:pt x="17775" y="36764"/>
                  </a:cubicBezTo>
                  <a:cubicBezTo>
                    <a:pt x="17223" y="40187"/>
                    <a:pt x="17002" y="43719"/>
                    <a:pt x="17002" y="47252"/>
                  </a:cubicBezTo>
                  <a:cubicBezTo>
                    <a:pt x="17002" y="84458"/>
                    <a:pt x="47252" y="114708"/>
                    <a:pt x="84458" y="114708"/>
                  </a:cubicBezTo>
                  <a:cubicBezTo>
                    <a:pt x="121663" y="114708"/>
                    <a:pt x="151913" y="84458"/>
                    <a:pt x="151913" y="47252"/>
                  </a:cubicBezTo>
                  <a:cubicBezTo>
                    <a:pt x="151913" y="35108"/>
                    <a:pt x="148601" y="23185"/>
                    <a:pt x="142419" y="12807"/>
                  </a:cubicBezTo>
                  <a:cubicBezTo>
                    <a:pt x="139990" y="8832"/>
                    <a:pt x="141314" y="3644"/>
                    <a:pt x="145399" y="1215"/>
                  </a:cubicBezTo>
                  <a:cubicBezTo>
                    <a:pt x="149374" y="-1214"/>
                    <a:pt x="154562" y="111"/>
                    <a:pt x="156991" y="4196"/>
                  </a:cubicBezTo>
                  <a:cubicBezTo>
                    <a:pt x="164720" y="17223"/>
                    <a:pt x="168804" y="32127"/>
                    <a:pt x="168804" y="47252"/>
                  </a:cubicBezTo>
                  <a:cubicBezTo>
                    <a:pt x="168804" y="93842"/>
                    <a:pt x="130937" y="131710"/>
                    <a:pt x="84347" y="131710"/>
                  </a:cubicBezTo>
                  <a:close/>
                </a:path>
              </a:pathLst>
            </a:custGeom>
            <a:grpFill/>
            <a:ln w="11035" cap="flat">
              <a:noFill/>
              <a:prstDash val="solid"/>
              <a:miter/>
            </a:ln>
          </p:spPr>
          <p:txBody>
            <a:bodyPr rtlCol="0" anchor="ctr"/>
            <a:lstStyle/>
            <a:p>
              <a:endParaRPr lang="en-US"/>
            </a:p>
          </p:txBody>
        </p:sp>
        <p:sp>
          <p:nvSpPr>
            <p:cNvPr id="1415" name="Forma libre: forma 1414">
              <a:extLst>
                <a:ext uri="{FF2B5EF4-FFF2-40B4-BE49-F238E27FC236}">
                  <a16:creationId xmlns:a16="http://schemas.microsoft.com/office/drawing/2014/main" id="{7D33CD3C-917B-4774-9978-E6637DFE12D4}"/>
                </a:ext>
              </a:extLst>
            </p:cNvPr>
            <p:cNvSpPr/>
            <p:nvPr/>
          </p:nvSpPr>
          <p:spPr>
            <a:xfrm>
              <a:off x="6581848" y="1740305"/>
              <a:ext cx="84549" cy="29245"/>
            </a:xfrm>
            <a:custGeom>
              <a:avLst/>
              <a:gdLst>
                <a:gd name="connsiteX0" fmla="*/ 8433 w 84549"/>
                <a:gd name="connsiteY0" fmla="*/ 29245 h 29245"/>
                <a:gd name="connsiteX1" fmla="*/ 1367 w 84549"/>
                <a:gd name="connsiteY1" fmla="*/ 25381 h 29245"/>
                <a:gd name="connsiteX2" fmla="*/ 3796 w 84549"/>
                <a:gd name="connsiteY2" fmla="*/ 13678 h 29245"/>
                <a:gd name="connsiteX3" fmla="*/ 78980 w 84549"/>
                <a:gd name="connsiteY3" fmla="*/ 5067 h 29245"/>
                <a:gd name="connsiteX4" fmla="*/ 84058 w 84549"/>
                <a:gd name="connsiteY4" fmla="*/ 15886 h 29245"/>
                <a:gd name="connsiteX5" fmla="*/ 73239 w 84549"/>
                <a:gd name="connsiteY5" fmla="*/ 20965 h 29245"/>
                <a:gd name="connsiteX6" fmla="*/ 13180 w 84549"/>
                <a:gd name="connsiteY6" fmla="*/ 27810 h 29245"/>
                <a:gd name="connsiteX7" fmla="*/ 8433 w 84549"/>
                <a:gd name="connsiteY7" fmla="*/ 29245 h 2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549" h="29245">
                  <a:moveTo>
                    <a:pt x="8433" y="29245"/>
                  </a:moveTo>
                  <a:cubicBezTo>
                    <a:pt x="5673" y="29245"/>
                    <a:pt x="3023" y="27920"/>
                    <a:pt x="1367" y="25381"/>
                  </a:cubicBezTo>
                  <a:cubicBezTo>
                    <a:pt x="-1172" y="21517"/>
                    <a:pt x="-68" y="16218"/>
                    <a:pt x="3796" y="13678"/>
                  </a:cubicBezTo>
                  <a:cubicBezTo>
                    <a:pt x="25877" y="-784"/>
                    <a:pt x="54360" y="-3986"/>
                    <a:pt x="78980" y="5067"/>
                  </a:cubicBezTo>
                  <a:cubicBezTo>
                    <a:pt x="83396" y="6723"/>
                    <a:pt x="85604" y="11581"/>
                    <a:pt x="84058" y="15886"/>
                  </a:cubicBezTo>
                  <a:cubicBezTo>
                    <a:pt x="82402" y="20302"/>
                    <a:pt x="77655" y="22511"/>
                    <a:pt x="73239" y="20965"/>
                  </a:cubicBezTo>
                  <a:cubicBezTo>
                    <a:pt x="53587" y="13789"/>
                    <a:pt x="30734" y="16328"/>
                    <a:pt x="13180" y="27810"/>
                  </a:cubicBezTo>
                  <a:cubicBezTo>
                    <a:pt x="11635" y="28803"/>
                    <a:pt x="10089" y="29245"/>
                    <a:pt x="8433" y="29245"/>
                  </a:cubicBezTo>
                  <a:close/>
                </a:path>
              </a:pathLst>
            </a:custGeom>
            <a:grpFill/>
            <a:ln w="11035" cap="flat">
              <a:noFill/>
              <a:prstDash val="solid"/>
              <a:miter/>
            </a:ln>
          </p:spPr>
          <p:txBody>
            <a:bodyPr rtlCol="0" anchor="ctr"/>
            <a:lstStyle/>
            <a:p>
              <a:endParaRPr lang="en-US"/>
            </a:p>
          </p:txBody>
        </p:sp>
        <p:sp>
          <p:nvSpPr>
            <p:cNvPr id="1416" name="Forma libre: forma 1415">
              <a:extLst>
                <a:ext uri="{FF2B5EF4-FFF2-40B4-BE49-F238E27FC236}">
                  <a16:creationId xmlns:a16="http://schemas.microsoft.com/office/drawing/2014/main" id="{220A9211-7554-44D8-A4D1-5E1736097662}"/>
                </a:ext>
              </a:extLst>
            </p:cNvPr>
            <p:cNvSpPr/>
            <p:nvPr/>
          </p:nvSpPr>
          <p:spPr>
            <a:xfrm>
              <a:off x="6586969" y="1779818"/>
              <a:ext cx="89756" cy="89646"/>
            </a:xfrm>
            <a:custGeom>
              <a:avLst/>
              <a:gdLst>
                <a:gd name="connsiteX0" fmla="*/ 44823 w 89756"/>
                <a:gd name="connsiteY0" fmla="*/ 89646 h 89646"/>
                <a:gd name="connsiteX1" fmla="*/ 0 w 89756"/>
                <a:gd name="connsiteY1" fmla="*/ 44823 h 89646"/>
                <a:gd name="connsiteX2" fmla="*/ 44823 w 89756"/>
                <a:gd name="connsiteY2" fmla="*/ 0 h 89646"/>
                <a:gd name="connsiteX3" fmla="*/ 53324 w 89756"/>
                <a:gd name="connsiteY3" fmla="*/ 8501 h 89646"/>
                <a:gd name="connsiteX4" fmla="*/ 44823 w 89756"/>
                <a:gd name="connsiteY4" fmla="*/ 17002 h 89646"/>
                <a:gd name="connsiteX5" fmla="*/ 16891 w 89756"/>
                <a:gd name="connsiteY5" fmla="*/ 44934 h 89646"/>
                <a:gd name="connsiteX6" fmla="*/ 44823 w 89756"/>
                <a:gd name="connsiteY6" fmla="*/ 72865 h 89646"/>
                <a:gd name="connsiteX7" fmla="*/ 72755 w 89756"/>
                <a:gd name="connsiteY7" fmla="*/ 44934 h 89646"/>
                <a:gd name="connsiteX8" fmla="*/ 72203 w 89756"/>
                <a:gd name="connsiteY8" fmla="*/ 39193 h 89646"/>
                <a:gd name="connsiteX9" fmla="*/ 78717 w 89756"/>
                <a:gd name="connsiteY9" fmla="*/ 29146 h 89646"/>
                <a:gd name="connsiteX10" fmla="*/ 88763 w 89756"/>
                <a:gd name="connsiteY10" fmla="*/ 35660 h 89646"/>
                <a:gd name="connsiteX11" fmla="*/ 89757 w 89756"/>
                <a:gd name="connsiteY11" fmla="*/ 44934 h 89646"/>
                <a:gd name="connsiteX12" fmla="*/ 44823 w 89756"/>
                <a:gd name="connsiteY12" fmla="*/ 89646 h 8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756" h="89646">
                  <a:moveTo>
                    <a:pt x="44823" y="89646"/>
                  </a:moveTo>
                  <a:cubicBezTo>
                    <a:pt x="20093" y="89646"/>
                    <a:pt x="0" y="69553"/>
                    <a:pt x="0" y="44823"/>
                  </a:cubicBezTo>
                  <a:cubicBezTo>
                    <a:pt x="0" y="20093"/>
                    <a:pt x="20093" y="0"/>
                    <a:pt x="44823" y="0"/>
                  </a:cubicBezTo>
                  <a:cubicBezTo>
                    <a:pt x="49460" y="0"/>
                    <a:pt x="53324" y="3754"/>
                    <a:pt x="53324" y="8501"/>
                  </a:cubicBezTo>
                  <a:cubicBezTo>
                    <a:pt x="53324" y="13138"/>
                    <a:pt x="49570" y="17002"/>
                    <a:pt x="44823" y="17002"/>
                  </a:cubicBezTo>
                  <a:cubicBezTo>
                    <a:pt x="29477" y="17002"/>
                    <a:pt x="16891" y="29477"/>
                    <a:pt x="16891" y="44934"/>
                  </a:cubicBezTo>
                  <a:cubicBezTo>
                    <a:pt x="16891" y="60390"/>
                    <a:pt x="29367" y="72865"/>
                    <a:pt x="44823" y="72865"/>
                  </a:cubicBezTo>
                  <a:cubicBezTo>
                    <a:pt x="60279" y="72865"/>
                    <a:pt x="72755" y="60390"/>
                    <a:pt x="72755" y="44934"/>
                  </a:cubicBezTo>
                  <a:cubicBezTo>
                    <a:pt x="72755" y="42946"/>
                    <a:pt x="72534" y="41069"/>
                    <a:pt x="72203" y="39193"/>
                  </a:cubicBezTo>
                  <a:cubicBezTo>
                    <a:pt x="71209" y="34666"/>
                    <a:pt x="74190" y="30140"/>
                    <a:pt x="78717" y="29146"/>
                  </a:cubicBezTo>
                  <a:cubicBezTo>
                    <a:pt x="83243" y="28152"/>
                    <a:pt x="87769" y="31133"/>
                    <a:pt x="88763" y="35660"/>
                  </a:cubicBezTo>
                  <a:cubicBezTo>
                    <a:pt x="89426" y="38641"/>
                    <a:pt x="89757" y="41842"/>
                    <a:pt x="89757" y="44934"/>
                  </a:cubicBezTo>
                  <a:cubicBezTo>
                    <a:pt x="89646" y="69553"/>
                    <a:pt x="69553" y="89646"/>
                    <a:pt x="44823" y="89646"/>
                  </a:cubicBezTo>
                  <a:close/>
                </a:path>
              </a:pathLst>
            </a:custGeom>
            <a:grpFill/>
            <a:ln w="11035" cap="flat">
              <a:noFill/>
              <a:prstDash val="solid"/>
              <a:miter/>
            </a:ln>
          </p:spPr>
          <p:txBody>
            <a:bodyPr rtlCol="0" anchor="ctr"/>
            <a:lstStyle/>
            <a:p>
              <a:endParaRPr lang="en-US"/>
            </a:p>
          </p:txBody>
        </p:sp>
        <p:sp>
          <p:nvSpPr>
            <p:cNvPr id="1417" name="Forma libre: forma 1416">
              <a:extLst>
                <a:ext uri="{FF2B5EF4-FFF2-40B4-BE49-F238E27FC236}">
                  <a16:creationId xmlns:a16="http://schemas.microsoft.com/office/drawing/2014/main" id="{6568180E-5AF9-4381-AAB1-31CAC4A49114}"/>
                </a:ext>
              </a:extLst>
            </p:cNvPr>
            <p:cNvSpPr/>
            <p:nvPr/>
          </p:nvSpPr>
          <p:spPr>
            <a:xfrm>
              <a:off x="6623337" y="1658863"/>
              <a:ext cx="143319" cy="174278"/>
            </a:xfrm>
            <a:custGeom>
              <a:avLst/>
              <a:gdLst>
                <a:gd name="connsiteX0" fmla="*/ 8455 w 143319"/>
                <a:gd name="connsiteY0" fmla="*/ 174278 h 174278"/>
                <a:gd name="connsiteX1" fmla="*/ 3156 w 143319"/>
                <a:gd name="connsiteY1" fmla="*/ 172402 h 174278"/>
                <a:gd name="connsiteX2" fmla="*/ 1831 w 143319"/>
                <a:gd name="connsiteY2" fmla="*/ 160478 h 174278"/>
                <a:gd name="connsiteX3" fmla="*/ 128241 w 143319"/>
                <a:gd name="connsiteY3" fmla="*/ 3156 h 174278"/>
                <a:gd name="connsiteX4" fmla="*/ 140164 w 143319"/>
                <a:gd name="connsiteY4" fmla="*/ 1831 h 174278"/>
                <a:gd name="connsiteX5" fmla="*/ 141489 w 143319"/>
                <a:gd name="connsiteY5" fmla="*/ 13754 h 174278"/>
                <a:gd name="connsiteX6" fmla="*/ 15079 w 143319"/>
                <a:gd name="connsiteY6" fmla="*/ 171077 h 174278"/>
                <a:gd name="connsiteX7" fmla="*/ 8455 w 143319"/>
                <a:gd name="connsiteY7" fmla="*/ 174278 h 17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319" h="174278">
                  <a:moveTo>
                    <a:pt x="8455" y="174278"/>
                  </a:moveTo>
                  <a:cubicBezTo>
                    <a:pt x="6578" y="174278"/>
                    <a:pt x="4701" y="173616"/>
                    <a:pt x="3156" y="172402"/>
                  </a:cubicBezTo>
                  <a:cubicBezTo>
                    <a:pt x="-488" y="169531"/>
                    <a:pt x="-1040" y="164121"/>
                    <a:pt x="1831" y="160478"/>
                  </a:cubicBezTo>
                  <a:lnTo>
                    <a:pt x="128241" y="3156"/>
                  </a:lnTo>
                  <a:cubicBezTo>
                    <a:pt x="131222" y="-488"/>
                    <a:pt x="136521" y="-1040"/>
                    <a:pt x="140164" y="1831"/>
                  </a:cubicBezTo>
                  <a:cubicBezTo>
                    <a:pt x="143808" y="4701"/>
                    <a:pt x="144360" y="10111"/>
                    <a:pt x="141489" y="13754"/>
                  </a:cubicBezTo>
                  <a:lnTo>
                    <a:pt x="15079" y="171077"/>
                  </a:lnTo>
                  <a:cubicBezTo>
                    <a:pt x="13423" y="173174"/>
                    <a:pt x="10994" y="174278"/>
                    <a:pt x="8455" y="174278"/>
                  </a:cubicBezTo>
                  <a:close/>
                </a:path>
              </a:pathLst>
            </a:custGeom>
            <a:grpFill/>
            <a:ln w="11035" cap="flat">
              <a:noFill/>
              <a:prstDash val="solid"/>
              <a:miter/>
            </a:ln>
          </p:spPr>
          <p:txBody>
            <a:bodyPr rtlCol="0" anchor="ctr"/>
            <a:lstStyle/>
            <a:p>
              <a:endParaRPr lang="en-US"/>
            </a:p>
          </p:txBody>
        </p:sp>
        <p:sp>
          <p:nvSpPr>
            <p:cNvPr id="1418" name="Forma libre: forma 1417">
              <a:extLst>
                <a:ext uri="{FF2B5EF4-FFF2-40B4-BE49-F238E27FC236}">
                  <a16:creationId xmlns:a16="http://schemas.microsoft.com/office/drawing/2014/main" id="{3C971C23-F2A0-4E7A-B0CC-0F06F5734070}"/>
                </a:ext>
              </a:extLst>
            </p:cNvPr>
            <p:cNvSpPr/>
            <p:nvPr/>
          </p:nvSpPr>
          <p:spPr>
            <a:xfrm>
              <a:off x="6485349" y="1662963"/>
              <a:ext cx="93498" cy="128998"/>
            </a:xfrm>
            <a:custGeom>
              <a:avLst/>
              <a:gdLst>
                <a:gd name="connsiteX0" fmla="*/ 85059 w 93498"/>
                <a:gd name="connsiteY0" fmla="*/ 128999 h 128998"/>
                <a:gd name="connsiteX1" fmla="*/ 78104 w 93498"/>
                <a:gd name="connsiteY1" fmla="*/ 125356 h 128998"/>
                <a:gd name="connsiteX2" fmla="*/ 1485 w 93498"/>
                <a:gd name="connsiteY2" fmla="*/ 13187 h 128998"/>
                <a:gd name="connsiteX3" fmla="*/ 3693 w 93498"/>
                <a:gd name="connsiteY3" fmla="*/ 1485 h 128998"/>
                <a:gd name="connsiteX4" fmla="*/ 15395 w 93498"/>
                <a:gd name="connsiteY4" fmla="*/ 3693 h 128998"/>
                <a:gd name="connsiteX5" fmla="*/ 92014 w 93498"/>
                <a:gd name="connsiteY5" fmla="*/ 115861 h 128998"/>
                <a:gd name="connsiteX6" fmla="*/ 89806 w 93498"/>
                <a:gd name="connsiteY6" fmla="*/ 127564 h 128998"/>
                <a:gd name="connsiteX7" fmla="*/ 85059 w 93498"/>
                <a:gd name="connsiteY7" fmla="*/ 128999 h 12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498" h="128998">
                  <a:moveTo>
                    <a:pt x="85059" y="128999"/>
                  </a:moveTo>
                  <a:cubicBezTo>
                    <a:pt x="82409" y="128999"/>
                    <a:pt x="79760" y="127674"/>
                    <a:pt x="78104" y="125356"/>
                  </a:cubicBezTo>
                  <a:lnTo>
                    <a:pt x="1485" y="13187"/>
                  </a:lnTo>
                  <a:cubicBezTo>
                    <a:pt x="-1165" y="9323"/>
                    <a:pt x="-171" y="4024"/>
                    <a:pt x="3693" y="1485"/>
                  </a:cubicBezTo>
                  <a:cubicBezTo>
                    <a:pt x="7557" y="-1165"/>
                    <a:pt x="12856" y="-171"/>
                    <a:pt x="15395" y="3693"/>
                  </a:cubicBezTo>
                  <a:lnTo>
                    <a:pt x="92014" y="115861"/>
                  </a:lnTo>
                  <a:cubicBezTo>
                    <a:pt x="94664" y="119725"/>
                    <a:pt x="93670" y="125024"/>
                    <a:pt x="89806" y="127564"/>
                  </a:cubicBezTo>
                  <a:cubicBezTo>
                    <a:pt x="88260" y="128557"/>
                    <a:pt x="86604" y="128999"/>
                    <a:pt x="85059" y="128999"/>
                  </a:cubicBezTo>
                  <a:close/>
                </a:path>
              </a:pathLst>
            </a:custGeom>
            <a:grpFill/>
            <a:ln w="11035" cap="flat">
              <a:noFill/>
              <a:prstDash val="solid"/>
              <a:miter/>
            </a:ln>
          </p:spPr>
          <p:txBody>
            <a:bodyPr rtlCol="0" anchor="ctr"/>
            <a:lstStyle/>
            <a:p>
              <a:endParaRPr lang="en-US"/>
            </a:p>
          </p:txBody>
        </p:sp>
        <p:sp>
          <p:nvSpPr>
            <p:cNvPr id="1419" name="Forma libre: forma 1418">
              <a:extLst>
                <a:ext uri="{FF2B5EF4-FFF2-40B4-BE49-F238E27FC236}">
                  <a16:creationId xmlns:a16="http://schemas.microsoft.com/office/drawing/2014/main" id="{ADA1F712-84E4-4474-AB49-082A51930B3E}"/>
                </a:ext>
              </a:extLst>
            </p:cNvPr>
            <p:cNvSpPr/>
            <p:nvPr/>
          </p:nvSpPr>
          <p:spPr>
            <a:xfrm>
              <a:off x="6724550" y="1649980"/>
              <a:ext cx="60738" cy="49795"/>
            </a:xfrm>
            <a:custGeom>
              <a:avLst/>
              <a:gdLst>
                <a:gd name="connsiteX0" fmla="*/ 13448 w 60738"/>
                <a:gd name="connsiteY0" fmla="*/ 49796 h 49795"/>
                <a:gd name="connsiteX1" fmla="*/ 5057 w 60738"/>
                <a:gd name="connsiteY1" fmla="*/ 42620 h 49795"/>
                <a:gd name="connsiteX2" fmla="*/ 89 w 60738"/>
                <a:gd name="connsiteY2" fmla="*/ 9720 h 49795"/>
                <a:gd name="connsiteX3" fmla="*/ 7155 w 60738"/>
                <a:gd name="connsiteY3" fmla="*/ 115 h 49795"/>
                <a:gd name="connsiteX4" fmla="*/ 16760 w 60738"/>
                <a:gd name="connsiteY4" fmla="*/ 7181 h 49795"/>
                <a:gd name="connsiteX5" fmla="*/ 20514 w 60738"/>
                <a:gd name="connsiteY5" fmla="*/ 32242 h 49795"/>
                <a:gd name="connsiteX6" fmla="*/ 51537 w 60738"/>
                <a:gd name="connsiteY6" fmla="*/ 29372 h 49795"/>
                <a:gd name="connsiteX7" fmla="*/ 60700 w 60738"/>
                <a:gd name="connsiteY7" fmla="*/ 36989 h 49795"/>
                <a:gd name="connsiteX8" fmla="*/ 53082 w 60738"/>
                <a:gd name="connsiteY8" fmla="*/ 46153 h 49795"/>
                <a:gd name="connsiteX9" fmla="*/ 14110 w 60738"/>
                <a:gd name="connsiteY9" fmla="*/ 49796 h 49795"/>
                <a:gd name="connsiteX10" fmla="*/ 13448 w 60738"/>
                <a:gd name="connsiteY10" fmla="*/ 49796 h 4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738" h="49795">
                  <a:moveTo>
                    <a:pt x="13448" y="49796"/>
                  </a:moveTo>
                  <a:cubicBezTo>
                    <a:pt x="9363" y="49796"/>
                    <a:pt x="5720" y="46815"/>
                    <a:pt x="5057" y="42620"/>
                  </a:cubicBezTo>
                  <a:lnTo>
                    <a:pt x="89" y="9720"/>
                  </a:lnTo>
                  <a:cubicBezTo>
                    <a:pt x="-573" y="5083"/>
                    <a:pt x="2518" y="778"/>
                    <a:pt x="7155" y="115"/>
                  </a:cubicBezTo>
                  <a:cubicBezTo>
                    <a:pt x="11792" y="-658"/>
                    <a:pt x="16097" y="2544"/>
                    <a:pt x="16760" y="7181"/>
                  </a:cubicBezTo>
                  <a:lnTo>
                    <a:pt x="20514" y="32242"/>
                  </a:lnTo>
                  <a:lnTo>
                    <a:pt x="51537" y="29372"/>
                  </a:lnTo>
                  <a:cubicBezTo>
                    <a:pt x="56063" y="28930"/>
                    <a:pt x="60258" y="32352"/>
                    <a:pt x="60700" y="36989"/>
                  </a:cubicBezTo>
                  <a:cubicBezTo>
                    <a:pt x="61141" y="41626"/>
                    <a:pt x="57719" y="45711"/>
                    <a:pt x="53082" y="46153"/>
                  </a:cubicBezTo>
                  <a:lnTo>
                    <a:pt x="14110" y="49796"/>
                  </a:lnTo>
                  <a:cubicBezTo>
                    <a:pt x="13889" y="49686"/>
                    <a:pt x="13668" y="49796"/>
                    <a:pt x="13448" y="49796"/>
                  </a:cubicBezTo>
                  <a:close/>
                </a:path>
              </a:pathLst>
            </a:custGeom>
            <a:grpFill/>
            <a:ln w="11035" cap="flat">
              <a:noFill/>
              <a:prstDash val="solid"/>
              <a:miter/>
            </a:ln>
          </p:spPr>
          <p:txBody>
            <a:bodyPr rtlCol="0" anchor="ctr"/>
            <a:lstStyle/>
            <a:p>
              <a:endParaRPr lang="en-US"/>
            </a:p>
          </p:txBody>
        </p:sp>
        <p:sp>
          <p:nvSpPr>
            <p:cNvPr id="1420" name="Forma libre: forma 1419">
              <a:extLst>
                <a:ext uri="{FF2B5EF4-FFF2-40B4-BE49-F238E27FC236}">
                  <a16:creationId xmlns:a16="http://schemas.microsoft.com/office/drawing/2014/main" id="{FEAD3F7A-E250-4BC3-899C-BDD2F928E9A3}"/>
                </a:ext>
              </a:extLst>
            </p:cNvPr>
            <p:cNvSpPr/>
            <p:nvPr/>
          </p:nvSpPr>
          <p:spPr>
            <a:xfrm>
              <a:off x="6467764" y="1656368"/>
              <a:ext cx="66571" cy="54227"/>
            </a:xfrm>
            <a:custGeom>
              <a:avLst/>
              <a:gdLst>
                <a:gd name="connsiteX0" fmla="*/ 47002 w 66571"/>
                <a:gd name="connsiteY0" fmla="*/ 54227 h 54227"/>
                <a:gd name="connsiteX1" fmla="*/ 45235 w 66571"/>
                <a:gd name="connsiteY1" fmla="*/ 54007 h 54227"/>
                <a:gd name="connsiteX2" fmla="*/ 6705 w 66571"/>
                <a:gd name="connsiteY2" fmla="*/ 45837 h 54227"/>
                <a:gd name="connsiteX3" fmla="*/ 191 w 66571"/>
                <a:gd name="connsiteY3" fmla="*/ 35790 h 54227"/>
                <a:gd name="connsiteX4" fmla="*/ 10238 w 66571"/>
                <a:gd name="connsiteY4" fmla="*/ 29277 h 54227"/>
                <a:gd name="connsiteX5" fmla="*/ 41150 w 66571"/>
                <a:gd name="connsiteY5" fmla="*/ 35901 h 54227"/>
                <a:gd name="connsiteX6" fmla="*/ 50093 w 66571"/>
                <a:gd name="connsiteY6" fmla="*/ 5982 h 54227"/>
                <a:gd name="connsiteX7" fmla="*/ 60581 w 66571"/>
                <a:gd name="connsiteY7" fmla="*/ 351 h 54227"/>
                <a:gd name="connsiteX8" fmla="*/ 66211 w 66571"/>
                <a:gd name="connsiteY8" fmla="*/ 10840 h 54227"/>
                <a:gd name="connsiteX9" fmla="*/ 54951 w 66571"/>
                <a:gd name="connsiteY9" fmla="*/ 48155 h 54227"/>
                <a:gd name="connsiteX10" fmla="*/ 47002 w 66571"/>
                <a:gd name="connsiteY10" fmla="*/ 54227 h 54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571" h="54227">
                  <a:moveTo>
                    <a:pt x="47002" y="54227"/>
                  </a:moveTo>
                  <a:cubicBezTo>
                    <a:pt x="46450" y="54227"/>
                    <a:pt x="45787" y="54117"/>
                    <a:pt x="45235" y="54007"/>
                  </a:cubicBezTo>
                  <a:lnTo>
                    <a:pt x="6705" y="45837"/>
                  </a:lnTo>
                  <a:cubicBezTo>
                    <a:pt x="2178" y="44843"/>
                    <a:pt x="-802" y="40317"/>
                    <a:pt x="191" y="35790"/>
                  </a:cubicBezTo>
                  <a:cubicBezTo>
                    <a:pt x="1185" y="31264"/>
                    <a:pt x="5601" y="28283"/>
                    <a:pt x="10238" y="29277"/>
                  </a:cubicBezTo>
                  <a:lnTo>
                    <a:pt x="41150" y="35901"/>
                  </a:lnTo>
                  <a:lnTo>
                    <a:pt x="50093" y="5982"/>
                  </a:lnTo>
                  <a:cubicBezTo>
                    <a:pt x="51418" y="1566"/>
                    <a:pt x="56165" y="-973"/>
                    <a:pt x="60581" y="351"/>
                  </a:cubicBezTo>
                  <a:cubicBezTo>
                    <a:pt x="65108" y="1676"/>
                    <a:pt x="67536" y="6423"/>
                    <a:pt x="66211" y="10840"/>
                  </a:cubicBezTo>
                  <a:lnTo>
                    <a:pt x="54951" y="48155"/>
                  </a:lnTo>
                  <a:cubicBezTo>
                    <a:pt x="53957" y="51799"/>
                    <a:pt x="50645" y="54227"/>
                    <a:pt x="47002" y="54227"/>
                  </a:cubicBezTo>
                  <a:close/>
                </a:path>
              </a:pathLst>
            </a:custGeom>
            <a:grpFill/>
            <a:ln w="11035" cap="flat">
              <a:noFill/>
              <a:prstDash val="solid"/>
              <a:miter/>
            </a:ln>
          </p:spPr>
          <p:txBody>
            <a:bodyPr rtlCol="0" anchor="ctr"/>
            <a:lstStyle/>
            <a:p>
              <a:endParaRPr lang="en-US"/>
            </a:p>
          </p:txBody>
        </p:sp>
      </p:grpSp>
      <p:grpSp>
        <p:nvGrpSpPr>
          <p:cNvPr id="1421" name="Gráfico 3">
            <a:extLst>
              <a:ext uri="{FF2B5EF4-FFF2-40B4-BE49-F238E27FC236}">
                <a16:creationId xmlns:a16="http://schemas.microsoft.com/office/drawing/2014/main" id="{A2B044E4-DEB1-4F7C-AC17-072B6AFA59BC}"/>
              </a:ext>
            </a:extLst>
          </p:cNvPr>
          <p:cNvGrpSpPr/>
          <p:nvPr/>
        </p:nvGrpSpPr>
        <p:grpSpPr>
          <a:xfrm>
            <a:off x="3308367" y="5498922"/>
            <a:ext cx="474948" cy="532026"/>
            <a:chOff x="3308367" y="5498922"/>
            <a:chExt cx="474948" cy="532026"/>
          </a:xfrm>
          <a:solidFill>
            <a:srgbClr val="000000"/>
          </a:solidFill>
        </p:grpSpPr>
        <p:sp>
          <p:nvSpPr>
            <p:cNvPr id="1422" name="Forma libre: forma 1421">
              <a:extLst>
                <a:ext uri="{FF2B5EF4-FFF2-40B4-BE49-F238E27FC236}">
                  <a16:creationId xmlns:a16="http://schemas.microsoft.com/office/drawing/2014/main" id="{62FE2F27-A6FC-4803-B721-527BD13FE624}"/>
                </a:ext>
              </a:extLst>
            </p:cNvPr>
            <p:cNvSpPr/>
            <p:nvPr/>
          </p:nvSpPr>
          <p:spPr>
            <a:xfrm>
              <a:off x="3562048" y="5762651"/>
              <a:ext cx="51911" cy="65047"/>
            </a:xfrm>
            <a:custGeom>
              <a:avLst/>
              <a:gdLst>
                <a:gd name="connsiteX0" fmla="*/ 8413 w 51911"/>
                <a:gd name="connsiteY0" fmla="*/ 65048 h 65047"/>
                <a:gd name="connsiteX1" fmla="*/ 243 w 51911"/>
                <a:gd name="connsiteY1" fmla="*/ 58534 h 65047"/>
                <a:gd name="connsiteX2" fmla="*/ 6426 w 51911"/>
                <a:gd name="connsiteY2" fmla="*/ 48378 h 65047"/>
                <a:gd name="connsiteX3" fmla="*/ 35020 w 51911"/>
                <a:gd name="connsiteY3" fmla="*/ 11945 h 65047"/>
                <a:gd name="connsiteX4" fmla="*/ 34909 w 51911"/>
                <a:gd name="connsiteY4" fmla="*/ 9075 h 65047"/>
                <a:gd name="connsiteX5" fmla="*/ 42748 w 51911"/>
                <a:gd name="connsiteY5" fmla="*/ 22 h 65047"/>
                <a:gd name="connsiteX6" fmla="*/ 51801 w 51911"/>
                <a:gd name="connsiteY6" fmla="*/ 7860 h 65047"/>
                <a:gd name="connsiteX7" fmla="*/ 51911 w 51911"/>
                <a:gd name="connsiteY7" fmla="*/ 11945 h 65047"/>
                <a:gd name="connsiteX8" fmla="*/ 10400 w 51911"/>
                <a:gd name="connsiteY8" fmla="*/ 64827 h 65047"/>
                <a:gd name="connsiteX9" fmla="*/ 8413 w 51911"/>
                <a:gd name="connsiteY9" fmla="*/ 65048 h 6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911" h="65047">
                  <a:moveTo>
                    <a:pt x="8413" y="65048"/>
                  </a:moveTo>
                  <a:cubicBezTo>
                    <a:pt x="4549" y="65048"/>
                    <a:pt x="1126" y="62398"/>
                    <a:pt x="243" y="58534"/>
                  </a:cubicBezTo>
                  <a:cubicBezTo>
                    <a:pt x="-861" y="54008"/>
                    <a:pt x="1899" y="49371"/>
                    <a:pt x="6426" y="48378"/>
                  </a:cubicBezTo>
                  <a:cubicBezTo>
                    <a:pt x="23317" y="44293"/>
                    <a:pt x="35020" y="29388"/>
                    <a:pt x="35020" y="11945"/>
                  </a:cubicBezTo>
                  <a:cubicBezTo>
                    <a:pt x="35020" y="10951"/>
                    <a:pt x="35020" y="9958"/>
                    <a:pt x="34909" y="9075"/>
                  </a:cubicBezTo>
                  <a:cubicBezTo>
                    <a:pt x="34578" y="4438"/>
                    <a:pt x="38111" y="353"/>
                    <a:pt x="42748" y="22"/>
                  </a:cubicBezTo>
                  <a:cubicBezTo>
                    <a:pt x="47385" y="-310"/>
                    <a:pt x="51469" y="3223"/>
                    <a:pt x="51801" y="7860"/>
                  </a:cubicBezTo>
                  <a:cubicBezTo>
                    <a:pt x="51911" y="9185"/>
                    <a:pt x="51911" y="10620"/>
                    <a:pt x="51911" y="11945"/>
                  </a:cubicBezTo>
                  <a:cubicBezTo>
                    <a:pt x="51911" y="37116"/>
                    <a:pt x="34799" y="58866"/>
                    <a:pt x="10400" y="64827"/>
                  </a:cubicBezTo>
                  <a:cubicBezTo>
                    <a:pt x="9738" y="64938"/>
                    <a:pt x="9075" y="65048"/>
                    <a:pt x="8413" y="65048"/>
                  </a:cubicBezTo>
                  <a:close/>
                </a:path>
              </a:pathLst>
            </a:custGeom>
            <a:grpFill/>
            <a:ln w="11035" cap="flat">
              <a:noFill/>
              <a:prstDash val="solid"/>
              <a:miter/>
            </a:ln>
          </p:spPr>
          <p:txBody>
            <a:bodyPr rtlCol="0" anchor="ctr"/>
            <a:lstStyle/>
            <a:p>
              <a:endParaRPr lang="en-US"/>
            </a:p>
          </p:txBody>
        </p:sp>
        <p:sp>
          <p:nvSpPr>
            <p:cNvPr id="1423" name="Forma libre: forma 1422">
              <a:extLst>
                <a:ext uri="{FF2B5EF4-FFF2-40B4-BE49-F238E27FC236}">
                  <a16:creationId xmlns:a16="http://schemas.microsoft.com/office/drawing/2014/main" id="{C0D784F3-8879-458D-A0C8-9672482B8CE6}"/>
                </a:ext>
              </a:extLst>
            </p:cNvPr>
            <p:cNvSpPr/>
            <p:nvPr/>
          </p:nvSpPr>
          <p:spPr>
            <a:xfrm>
              <a:off x="3563883" y="5553949"/>
              <a:ext cx="174563" cy="213250"/>
            </a:xfrm>
            <a:custGeom>
              <a:avLst/>
              <a:gdLst>
                <a:gd name="connsiteX0" fmla="*/ 8455 w 174563"/>
                <a:gd name="connsiteY0" fmla="*/ 213250 h 213250"/>
                <a:gd name="connsiteX1" fmla="*/ 3156 w 174563"/>
                <a:gd name="connsiteY1" fmla="*/ 211373 h 213250"/>
                <a:gd name="connsiteX2" fmla="*/ 1831 w 174563"/>
                <a:gd name="connsiteY2" fmla="*/ 199450 h 213250"/>
                <a:gd name="connsiteX3" fmla="*/ 159485 w 174563"/>
                <a:gd name="connsiteY3" fmla="*/ 3156 h 213250"/>
                <a:gd name="connsiteX4" fmla="*/ 171408 w 174563"/>
                <a:gd name="connsiteY4" fmla="*/ 1831 h 213250"/>
                <a:gd name="connsiteX5" fmla="*/ 172733 w 174563"/>
                <a:gd name="connsiteY5" fmla="*/ 13754 h 213250"/>
                <a:gd name="connsiteX6" fmla="*/ 15079 w 174563"/>
                <a:gd name="connsiteY6" fmla="*/ 210049 h 213250"/>
                <a:gd name="connsiteX7" fmla="*/ 8455 w 174563"/>
                <a:gd name="connsiteY7" fmla="*/ 213250 h 2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563" h="213250">
                  <a:moveTo>
                    <a:pt x="8455" y="213250"/>
                  </a:moveTo>
                  <a:cubicBezTo>
                    <a:pt x="6578" y="213250"/>
                    <a:pt x="4701" y="212588"/>
                    <a:pt x="3156" y="211373"/>
                  </a:cubicBezTo>
                  <a:cubicBezTo>
                    <a:pt x="-488" y="208393"/>
                    <a:pt x="-1040" y="203093"/>
                    <a:pt x="1831" y="199450"/>
                  </a:cubicBezTo>
                  <a:lnTo>
                    <a:pt x="159485" y="3156"/>
                  </a:lnTo>
                  <a:cubicBezTo>
                    <a:pt x="162355" y="-488"/>
                    <a:pt x="167765" y="-1040"/>
                    <a:pt x="171408" y="1831"/>
                  </a:cubicBezTo>
                  <a:cubicBezTo>
                    <a:pt x="175051" y="4812"/>
                    <a:pt x="175603" y="10111"/>
                    <a:pt x="172733" y="13754"/>
                  </a:cubicBezTo>
                  <a:lnTo>
                    <a:pt x="15079" y="210049"/>
                  </a:lnTo>
                  <a:cubicBezTo>
                    <a:pt x="13423" y="212146"/>
                    <a:pt x="10994" y="213250"/>
                    <a:pt x="8455" y="213250"/>
                  </a:cubicBezTo>
                  <a:close/>
                </a:path>
              </a:pathLst>
            </a:custGeom>
            <a:grpFill/>
            <a:ln w="11035" cap="flat">
              <a:noFill/>
              <a:prstDash val="solid"/>
              <a:miter/>
            </a:ln>
          </p:spPr>
          <p:txBody>
            <a:bodyPr rtlCol="0" anchor="ctr"/>
            <a:lstStyle/>
            <a:p>
              <a:endParaRPr lang="en-US"/>
            </a:p>
          </p:txBody>
        </p:sp>
        <p:sp>
          <p:nvSpPr>
            <p:cNvPr id="1424" name="Forma libre: forma 1423">
              <a:extLst>
                <a:ext uri="{FF2B5EF4-FFF2-40B4-BE49-F238E27FC236}">
                  <a16:creationId xmlns:a16="http://schemas.microsoft.com/office/drawing/2014/main" id="{4A0348CC-8D2E-4B37-A7BF-7D47F0DC0830}"/>
                </a:ext>
              </a:extLst>
            </p:cNvPr>
            <p:cNvSpPr/>
            <p:nvPr/>
          </p:nvSpPr>
          <p:spPr>
            <a:xfrm>
              <a:off x="3693609" y="5553953"/>
              <a:ext cx="52479" cy="47201"/>
            </a:xfrm>
            <a:custGeom>
              <a:avLst/>
              <a:gdLst>
                <a:gd name="connsiteX0" fmla="*/ 12094 w 52479"/>
                <a:gd name="connsiteY0" fmla="*/ 47202 h 47201"/>
                <a:gd name="connsiteX1" fmla="*/ 9775 w 52479"/>
                <a:gd name="connsiteY1" fmla="*/ 46870 h 47201"/>
                <a:gd name="connsiteX2" fmla="*/ 3703 w 52479"/>
                <a:gd name="connsiteY2" fmla="*/ 39694 h 47201"/>
                <a:gd name="connsiteX3" fmla="*/ 60 w 52479"/>
                <a:gd name="connsiteY3" fmla="*/ 9444 h 47201"/>
                <a:gd name="connsiteX4" fmla="*/ 7457 w 52479"/>
                <a:gd name="connsiteY4" fmla="*/ 60 h 47201"/>
                <a:gd name="connsiteX5" fmla="*/ 16841 w 52479"/>
                <a:gd name="connsiteY5" fmla="*/ 7457 h 47201"/>
                <a:gd name="connsiteX6" fmla="*/ 19380 w 52479"/>
                <a:gd name="connsiteY6" fmla="*/ 28985 h 47201"/>
                <a:gd name="connsiteX7" fmla="*/ 42786 w 52479"/>
                <a:gd name="connsiteY7" fmla="*/ 25342 h 47201"/>
                <a:gd name="connsiteX8" fmla="*/ 52391 w 52479"/>
                <a:gd name="connsiteY8" fmla="*/ 32408 h 47201"/>
                <a:gd name="connsiteX9" fmla="*/ 45325 w 52479"/>
                <a:gd name="connsiteY9" fmla="*/ 42013 h 47201"/>
                <a:gd name="connsiteX10" fmla="*/ 14192 w 52479"/>
                <a:gd name="connsiteY10" fmla="*/ 46870 h 47201"/>
                <a:gd name="connsiteX11" fmla="*/ 12094 w 52479"/>
                <a:gd name="connsiteY11" fmla="*/ 47202 h 4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479" h="47201">
                  <a:moveTo>
                    <a:pt x="12094" y="47202"/>
                  </a:moveTo>
                  <a:cubicBezTo>
                    <a:pt x="11321" y="47202"/>
                    <a:pt x="10548" y="47091"/>
                    <a:pt x="9775" y="46870"/>
                  </a:cubicBezTo>
                  <a:cubicBezTo>
                    <a:pt x="6463" y="45877"/>
                    <a:pt x="4145" y="43117"/>
                    <a:pt x="3703" y="39694"/>
                  </a:cubicBezTo>
                  <a:lnTo>
                    <a:pt x="60" y="9444"/>
                  </a:lnTo>
                  <a:cubicBezTo>
                    <a:pt x="-492" y="4807"/>
                    <a:pt x="2820" y="612"/>
                    <a:pt x="7457" y="60"/>
                  </a:cubicBezTo>
                  <a:cubicBezTo>
                    <a:pt x="12094" y="-492"/>
                    <a:pt x="16289" y="2820"/>
                    <a:pt x="16841" y="7457"/>
                  </a:cubicBezTo>
                  <a:lnTo>
                    <a:pt x="19380" y="28985"/>
                  </a:lnTo>
                  <a:cubicBezTo>
                    <a:pt x="24569" y="28102"/>
                    <a:pt x="32077" y="26998"/>
                    <a:pt x="42786" y="25342"/>
                  </a:cubicBezTo>
                  <a:cubicBezTo>
                    <a:pt x="47422" y="24569"/>
                    <a:pt x="51728" y="27771"/>
                    <a:pt x="52391" y="32408"/>
                  </a:cubicBezTo>
                  <a:cubicBezTo>
                    <a:pt x="53053" y="37044"/>
                    <a:pt x="49962" y="41350"/>
                    <a:pt x="45325" y="42013"/>
                  </a:cubicBezTo>
                  <a:cubicBezTo>
                    <a:pt x="31856" y="44110"/>
                    <a:pt x="16620" y="46429"/>
                    <a:pt x="14192" y="46870"/>
                  </a:cubicBezTo>
                  <a:cubicBezTo>
                    <a:pt x="13640" y="47091"/>
                    <a:pt x="12867" y="47202"/>
                    <a:pt x="12094" y="47202"/>
                  </a:cubicBezTo>
                  <a:close/>
                </a:path>
              </a:pathLst>
            </a:custGeom>
            <a:grpFill/>
            <a:ln w="11035" cap="flat">
              <a:noFill/>
              <a:prstDash val="solid"/>
              <a:miter/>
            </a:ln>
          </p:spPr>
          <p:txBody>
            <a:bodyPr rtlCol="0" anchor="ctr"/>
            <a:lstStyle/>
            <a:p>
              <a:endParaRPr lang="en-US"/>
            </a:p>
          </p:txBody>
        </p:sp>
        <p:sp>
          <p:nvSpPr>
            <p:cNvPr id="1425" name="Forma libre: forma 1424">
              <a:extLst>
                <a:ext uri="{FF2B5EF4-FFF2-40B4-BE49-F238E27FC236}">
                  <a16:creationId xmlns:a16="http://schemas.microsoft.com/office/drawing/2014/main" id="{5F7A6F4D-2964-4138-A289-54D06D9C1E9C}"/>
                </a:ext>
              </a:extLst>
            </p:cNvPr>
            <p:cNvSpPr/>
            <p:nvPr/>
          </p:nvSpPr>
          <p:spPr>
            <a:xfrm>
              <a:off x="3308367" y="5623345"/>
              <a:ext cx="233278" cy="407603"/>
            </a:xfrm>
            <a:custGeom>
              <a:avLst/>
              <a:gdLst>
                <a:gd name="connsiteX0" fmla="*/ 179403 w 233278"/>
                <a:gd name="connsiteY0" fmla="*/ 407603 h 407603"/>
                <a:gd name="connsiteX1" fmla="*/ 54097 w 233278"/>
                <a:gd name="connsiteY1" fmla="*/ 407603 h 407603"/>
                <a:gd name="connsiteX2" fmla="*/ 45596 w 233278"/>
                <a:gd name="connsiteY2" fmla="*/ 399102 h 407603"/>
                <a:gd name="connsiteX3" fmla="*/ 45596 w 233278"/>
                <a:gd name="connsiteY3" fmla="*/ 212855 h 407603"/>
                <a:gd name="connsiteX4" fmla="*/ 23516 w 233278"/>
                <a:gd name="connsiteY4" fmla="*/ 212855 h 407603"/>
                <a:gd name="connsiteX5" fmla="*/ 0 w 233278"/>
                <a:gd name="connsiteY5" fmla="*/ 189339 h 407603"/>
                <a:gd name="connsiteX6" fmla="*/ 0 w 233278"/>
                <a:gd name="connsiteY6" fmla="*/ 67124 h 407603"/>
                <a:gd name="connsiteX7" fmla="*/ 67124 w 233278"/>
                <a:gd name="connsiteY7" fmla="*/ 0 h 407603"/>
                <a:gd name="connsiteX8" fmla="*/ 166155 w 233278"/>
                <a:gd name="connsiteY8" fmla="*/ 0 h 407603"/>
                <a:gd name="connsiteX9" fmla="*/ 233279 w 233278"/>
                <a:gd name="connsiteY9" fmla="*/ 67124 h 407603"/>
                <a:gd name="connsiteX10" fmla="*/ 233279 w 233278"/>
                <a:gd name="connsiteY10" fmla="*/ 189339 h 407603"/>
                <a:gd name="connsiteX11" fmla="*/ 209763 w 233278"/>
                <a:gd name="connsiteY11" fmla="*/ 212855 h 407603"/>
                <a:gd name="connsiteX12" fmla="*/ 187683 w 233278"/>
                <a:gd name="connsiteY12" fmla="*/ 212855 h 407603"/>
                <a:gd name="connsiteX13" fmla="*/ 187683 w 233278"/>
                <a:gd name="connsiteY13" fmla="*/ 399102 h 407603"/>
                <a:gd name="connsiteX14" fmla="*/ 179403 w 233278"/>
                <a:gd name="connsiteY14" fmla="*/ 407603 h 407603"/>
                <a:gd name="connsiteX15" fmla="*/ 62598 w 233278"/>
                <a:gd name="connsiteY15" fmla="*/ 390712 h 407603"/>
                <a:gd name="connsiteX16" fmla="*/ 171012 w 233278"/>
                <a:gd name="connsiteY16" fmla="*/ 390712 h 407603"/>
                <a:gd name="connsiteX17" fmla="*/ 171012 w 233278"/>
                <a:gd name="connsiteY17" fmla="*/ 204464 h 407603"/>
                <a:gd name="connsiteX18" fmla="*/ 179513 w 233278"/>
                <a:gd name="connsiteY18" fmla="*/ 195963 h 407603"/>
                <a:gd name="connsiteX19" fmla="*/ 209984 w 233278"/>
                <a:gd name="connsiteY19" fmla="*/ 195963 h 407603"/>
                <a:gd name="connsiteX20" fmla="*/ 216608 w 233278"/>
                <a:gd name="connsiteY20" fmla="*/ 189339 h 407603"/>
                <a:gd name="connsiteX21" fmla="*/ 216608 w 233278"/>
                <a:gd name="connsiteY21" fmla="*/ 67124 h 407603"/>
                <a:gd name="connsiteX22" fmla="*/ 166375 w 233278"/>
                <a:gd name="connsiteY22" fmla="*/ 16891 h 407603"/>
                <a:gd name="connsiteX23" fmla="*/ 67235 w 233278"/>
                <a:gd name="connsiteY23" fmla="*/ 16891 h 407603"/>
                <a:gd name="connsiteX24" fmla="*/ 17002 w 233278"/>
                <a:gd name="connsiteY24" fmla="*/ 67124 h 407603"/>
                <a:gd name="connsiteX25" fmla="*/ 17002 w 233278"/>
                <a:gd name="connsiteY25" fmla="*/ 189339 h 407603"/>
                <a:gd name="connsiteX26" fmla="*/ 23626 w 233278"/>
                <a:gd name="connsiteY26" fmla="*/ 195963 h 407603"/>
                <a:gd name="connsiteX27" fmla="*/ 54097 w 233278"/>
                <a:gd name="connsiteY27" fmla="*/ 195963 h 407603"/>
                <a:gd name="connsiteX28" fmla="*/ 62598 w 233278"/>
                <a:gd name="connsiteY28" fmla="*/ 204464 h 407603"/>
                <a:gd name="connsiteX29" fmla="*/ 62598 w 233278"/>
                <a:gd name="connsiteY29" fmla="*/ 390712 h 40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3278" h="407603">
                  <a:moveTo>
                    <a:pt x="179403" y="407603"/>
                  </a:moveTo>
                  <a:lnTo>
                    <a:pt x="54097" y="407603"/>
                  </a:lnTo>
                  <a:cubicBezTo>
                    <a:pt x="49460" y="407603"/>
                    <a:pt x="45596" y="403850"/>
                    <a:pt x="45596" y="399102"/>
                  </a:cubicBezTo>
                  <a:lnTo>
                    <a:pt x="45596" y="212855"/>
                  </a:lnTo>
                  <a:lnTo>
                    <a:pt x="23516" y="212855"/>
                  </a:lnTo>
                  <a:cubicBezTo>
                    <a:pt x="10599" y="212855"/>
                    <a:pt x="0" y="202366"/>
                    <a:pt x="0" y="189339"/>
                  </a:cubicBezTo>
                  <a:lnTo>
                    <a:pt x="0" y="67124"/>
                  </a:lnTo>
                  <a:cubicBezTo>
                    <a:pt x="0" y="30139"/>
                    <a:pt x="30140" y="0"/>
                    <a:pt x="67124" y="0"/>
                  </a:cubicBezTo>
                  <a:lnTo>
                    <a:pt x="166155" y="0"/>
                  </a:lnTo>
                  <a:cubicBezTo>
                    <a:pt x="203139" y="0"/>
                    <a:pt x="233279" y="30139"/>
                    <a:pt x="233279" y="67124"/>
                  </a:cubicBezTo>
                  <a:lnTo>
                    <a:pt x="233279" y="189339"/>
                  </a:lnTo>
                  <a:cubicBezTo>
                    <a:pt x="233279" y="202256"/>
                    <a:pt x="222791" y="212855"/>
                    <a:pt x="209763" y="212855"/>
                  </a:cubicBezTo>
                  <a:lnTo>
                    <a:pt x="187683" y="212855"/>
                  </a:lnTo>
                  <a:lnTo>
                    <a:pt x="187683" y="399102"/>
                  </a:lnTo>
                  <a:cubicBezTo>
                    <a:pt x="187904" y="403850"/>
                    <a:pt x="184040" y="407603"/>
                    <a:pt x="179403" y="407603"/>
                  </a:cubicBezTo>
                  <a:close/>
                  <a:moveTo>
                    <a:pt x="62598" y="390712"/>
                  </a:moveTo>
                  <a:lnTo>
                    <a:pt x="171012" y="390712"/>
                  </a:lnTo>
                  <a:lnTo>
                    <a:pt x="171012" y="204464"/>
                  </a:lnTo>
                  <a:cubicBezTo>
                    <a:pt x="171012" y="199827"/>
                    <a:pt x="174766" y="195963"/>
                    <a:pt x="179513" y="195963"/>
                  </a:cubicBezTo>
                  <a:lnTo>
                    <a:pt x="209984" y="195963"/>
                  </a:lnTo>
                  <a:cubicBezTo>
                    <a:pt x="213627" y="195963"/>
                    <a:pt x="216608" y="192982"/>
                    <a:pt x="216608" y="189339"/>
                  </a:cubicBezTo>
                  <a:lnTo>
                    <a:pt x="216608" y="67124"/>
                  </a:lnTo>
                  <a:cubicBezTo>
                    <a:pt x="216608" y="39413"/>
                    <a:pt x="194086" y="16891"/>
                    <a:pt x="166375" y="16891"/>
                  </a:cubicBezTo>
                  <a:lnTo>
                    <a:pt x="67235" y="16891"/>
                  </a:lnTo>
                  <a:cubicBezTo>
                    <a:pt x="39524" y="16891"/>
                    <a:pt x="17002" y="39413"/>
                    <a:pt x="17002" y="67124"/>
                  </a:cubicBezTo>
                  <a:lnTo>
                    <a:pt x="17002" y="189339"/>
                  </a:lnTo>
                  <a:cubicBezTo>
                    <a:pt x="17002" y="192982"/>
                    <a:pt x="19983" y="195963"/>
                    <a:pt x="23626" y="195963"/>
                  </a:cubicBezTo>
                  <a:lnTo>
                    <a:pt x="54097" y="195963"/>
                  </a:lnTo>
                  <a:cubicBezTo>
                    <a:pt x="58734" y="195963"/>
                    <a:pt x="62598" y="199717"/>
                    <a:pt x="62598" y="204464"/>
                  </a:cubicBezTo>
                  <a:lnTo>
                    <a:pt x="62598" y="390712"/>
                  </a:lnTo>
                  <a:close/>
                </a:path>
              </a:pathLst>
            </a:custGeom>
            <a:grpFill/>
            <a:ln w="11035" cap="flat">
              <a:noFill/>
              <a:prstDash val="solid"/>
              <a:miter/>
            </a:ln>
          </p:spPr>
          <p:txBody>
            <a:bodyPr rtlCol="0" anchor="ctr"/>
            <a:lstStyle/>
            <a:p>
              <a:endParaRPr lang="en-US"/>
            </a:p>
          </p:txBody>
        </p:sp>
        <p:sp>
          <p:nvSpPr>
            <p:cNvPr id="1426" name="Forma libre: forma 1425">
              <a:extLst>
                <a:ext uri="{FF2B5EF4-FFF2-40B4-BE49-F238E27FC236}">
                  <a16:creationId xmlns:a16="http://schemas.microsoft.com/office/drawing/2014/main" id="{200B77A3-E2A0-4989-8822-0562F99183B4}"/>
                </a:ext>
              </a:extLst>
            </p:cNvPr>
            <p:cNvSpPr/>
            <p:nvPr/>
          </p:nvSpPr>
          <p:spPr>
            <a:xfrm>
              <a:off x="3416671" y="5850000"/>
              <a:ext cx="17001" cy="180948"/>
            </a:xfrm>
            <a:custGeom>
              <a:avLst/>
              <a:gdLst>
                <a:gd name="connsiteX0" fmla="*/ 8501 w 17001"/>
                <a:gd name="connsiteY0" fmla="*/ 180948 h 180948"/>
                <a:gd name="connsiteX1" fmla="*/ 0 w 17001"/>
                <a:gd name="connsiteY1" fmla="*/ 172448 h 180948"/>
                <a:gd name="connsiteX2" fmla="*/ 0 w 17001"/>
                <a:gd name="connsiteY2" fmla="*/ 8501 h 180948"/>
                <a:gd name="connsiteX3" fmla="*/ 8501 w 17001"/>
                <a:gd name="connsiteY3" fmla="*/ 0 h 180948"/>
                <a:gd name="connsiteX4" fmla="*/ 17002 w 17001"/>
                <a:gd name="connsiteY4" fmla="*/ 8501 h 180948"/>
                <a:gd name="connsiteX5" fmla="*/ 17002 w 17001"/>
                <a:gd name="connsiteY5" fmla="*/ 172448 h 180948"/>
                <a:gd name="connsiteX6" fmla="*/ 8501 w 17001"/>
                <a:gd name="connsiteY6" fmla="*/ 180948 h 18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80948">
                  <a:moveTo>
                    <a:pt x="8501" y="180948"/>
                  </a:moveTo>
                  <a:cubicBezTo>
                    <a:pt x="3864" y="180948"/>
                    <a:pt x="0" y="177195"/>
                    <a:pt x="0" y="172448"/>
                  </a:cubicBezTo>
                  <a:lnTo>
                    <a:pt x="0" y="8501"/>
                  </a:lnTo>
                  <a:cubicBezTo>
                    <a:pt x="0" y="3864"/>
                    <a:pt x="3754" y="0"/>
                    <a:pt x="8501" y="0"/>
                  </a:cubicBezTo>
                  <a:cubicBezTo>
                    <a:pt x="13138" y="0"/>
                    <a:pt x="17002" y="3754"/>
                    <a:pt x="17002" y="8501"/>
                  </a:cubicBezTo>
                  <a:lnTo>
                    <a:pt x="17002" y="172448"/>
                  </a:lnTo>
                  <a:cubicBezTo>
                    <a:pt x="16891" y="177195"/>
                    <a:pt x="13138" y="180948"/>
                    <a:pt x="8501" y="180948"/>
                  </a:cubicBezTo>
                  <a:close/>
                </a:path>
              </a:pathLst>
            </a:custGeom>
            <a:grpFill/>
            <a:ln w="11035" cap="flat">
              <a:noFill/>
              <a:prstDash val="solid"/>
              <a:miter/>
            </a:ln>
          </p:spPr>
          <p:txBody>
            <a:bodyPr rtlCol="0" anchor="ctr"/>
            <a:lstStyle/>
            <a:p>
              <a:endParaRPr lang="en-US"/>
            </a:p>
          </p:txBody>
        </p:sp>
        <p:sp>
          <p:nvSpPr>
            <p:cNvPr id="1427" name="Forma libre: forma 1426">
              <a:extLst>
                <a:ext uri="{FF2B5EF4-FFF2-40B4-BE49-F238E27FC236}">
                  <a16:creationId xmlns:a16="http://schemas.microsoft.com/office/drawing/2014/main" id="{7D5E3EB6-D0D1-4F65-84A9-61F294071FD6}"/>
                </a:ext>
              </a:extLst>
            </p:cNvPr>
            <p:cNvSpPr/>
            <p:nvPr/>
          </p:nvSpPr>
          <p:spPr>
            <a:xfrm>
              <a:off x="3353963" y="5696873"/>
              <a:ext cx="17001" cy="139326"/>
            </a:xfrm>
            <a:custGeom>
              <a:avLst/>
              <a:gdLst>
                <a:gd name="connsiteX0" fmla="*/ 8501 w 17001"/>
                <a:gd name="connsiteY0" fmla="*/ 139327 h 139326"/>
                <a:gd name="connsiteX1" fmla="*/ 0 w 17001"/>
                <a:gd name="connsiteY1" fmla="*/ 130826 h 139326"/>
                <a:gd name="connsiteX2" fmla="*/ 0 w 17001"/>
                <a:gd name="connsiteY2" fmla="*/ 8501 h 139326"/>
                <a:gd name="connsiteX3" fmla="*/ 8501 w 17001"/>
                <a:gd name="connsiteY3" fmla="*/ 0 h 139326"/>
                <a:gd name="connsiteX4" fmla="*/ 17002 w 17001"/>
                <a:gd name="connsiteY4" fmla="*/ 8501 h 139326"/>
                <a:gd name="connsiteX5" fmla="*/ 17002 w 17001"/>
                <a:gd name="connsiteY5" fmla="*/ 130826 h 139326"/>
                <a:gd name="connsiteX6" fmla="*/ 8501 w 17001"/>
                <a:gd name="connsiteY6" fmla="*/ 139327 h 13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39326">
                  <a:moveTo>
                    <a:pt x="8501" y="139327"/>
                  </a:moveTo>
                  <a:cubicBezTo>
                    <a:pt x="3864" y="139327"/>
                    <a:pt x="0" y="135573"/>
                    <a:pt x="0" y="130826"/>
                  </a:cubicBezTo>
                  <a:lnTo>
                    <a:pt x="0" y="8501"/>
                  </a:lnTo>
                  <a:cubicBezTo>
                    <a:pt x="0" y="3864"/>
                    <a:pt x="3754" y="0"/>
                    <a:pt x="8501" y="0"/>
                  </a:cubicBezTo>
                  <a:cubicBezTo>
                    <a:pt x="13138" y="0"/>
                    <a:pt x="17002" y="3754"/>
                    <a:pt x="17002" y="8501"/>
                  </a:cubicBezTo>
                  <a:lnTo>
                    <a:pt x="17002" y="130826"/>
                  </a:lnTo>
                  <a:cubicBezTo>
                    <a:pt x="17002" y="135573"/>
                    <a:pt x="13248" y="139327"/>
                    <a:pt x="8501" y="139327"/>
                  </a:cubicBezTo>
                  <a:close/>
                </a:path>
              </a:pathLst>
            </a:custGeom>
            <a:grpFill/>
            <a:ln w="11035" cap="flat">
              <a:noFill/>
              <a:prstDash val="solid"/>
              <a:miter/>
            </a:ln>
          </p:spPr>
          <p:txBody>
            <a:bodyPr rtlCol="0" anchor="ctr"/>
            <a:lstStyle/>
            <a:p>
              <a:endParaRPr lang="en-US"/>
            </a:p>
          </p:txBody>
        </p:sp>
        <p:sp>
          <p:nvSpPr>
            <p:cNvPr id="1428" name="Forma libre: forma 1427">
              <a:extLst>
                <a:ext uri="{FF2B5EF4-FFF2-40B4-BE49-F238E27FC236}">
                  <a16:creationId xmlns:a16="http://schemas.microsoft.com/office/drawing/2014/main" id="{9D7177F7-423E-45D3-9D02-3082F237970C}"/>
                </a:ext>
              </a:extLst>
            </p:cNvPr>
            <p:cNvSpPr/>
            <p:nvPr/>
          </p:nvSpPr>
          <p:spPr>
            <a:xfrm>
              <a:off x="3479269" y="5696873"/>
              <a:ext cx="17001" cy="139326"/>
            </a:xfrm>
            <a:custGeom>
              <a:avLst/>
              <a:gdLst>
                <a:gd name="connsiteX0" fmla="*/ 8501 w 17001"/>
                <a:gd name="connsiteY0" fmla="*/ 139327 h 139326"/>
                <a:gd name="connsiteX1" fmla="*/ 0 w 17001"/>
                <a:gd name="connsiteY1" fmla="*/ 130826 h 139326"/>
                <a:gd name="connsiteX2" fmla="*/ 0 w 17001"/>
                <a:gd name="connsiteY2" fmla="*/ 8501 h 139326"/>
                <a:gd name="connsiteX3" fmla="*/ 8501 w 17001"/>
                <a:gd name="connsiteY3" fmla="*/ 0 h 139326"/>
                <a:gd name="connsiteX4" fmla="*/ 17002 w 17001"/>
                <a:gd name="connsiteY4" fmla="*/ 8501 h 139326"/>
                <a:gd name="connsiteX5" fmla="*/ 17002 w 17001"/>
                <a:gd name="connsiteY5" fmla="*/ 130826 h 139326"/>
                <a:gd name="connsiteX6" fmla="*/ 8501 w 17001"/>
                <a:gd name="connsiteY6" fmla="*/ 139327 h 13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39326">
                  <a:moveTo>
                    <a:pt x="8501" y="139327"/>
                  </a:moveTo>
                  <a:cubicBezTo>
                    <a:pt x="3864" y="139327"/>
                    <a:pt x="0" y="135573"/>
                    <a:pt x="0" y="130826"/>
                  </a:cubicBezTo>
                  <a:lnTo>
                    <a:pt x="0" y="8501"/>
                  </a:lnTo>
                  <a:cubicBezTo>
                    <a:pt x="0" y="3864"/>
                    <a:pt x="3754" y="0"/>
                    <a:pt x="8501" y="0"/>
                  </a:cubicBezTo>
                  <a:cubicBezTo>
                    <a:pt x="13138" y="0"/>
                    <a:pt x="17002" y="3754"/>
                    <a:pt x="17002" y="8501"/>
                  </a:cubicBezTo>
                  <a:lnTo>
                    <a:pt x="17002" y="130826"/>
                  </a:lnTo>
                  <a:cubicBezTo>
                    <a:pt x="17002" y="135573"/>
                    <a:pt x="13138" y="139327"/>
                    <a:pt x="8501" y="139327"/>
                  </a:cubicBezTo>
                  <a:close/>
                </a:path>
              </a:pathLst>
            </a:custGeom>
            <a:grpFill/>
            <a:ln w="11035" cap="flat">
              <a:noFill/>
              <a:prstDash val="solid"/>
              <a:miter/>
            </a:ln>
          </p:spPr>
          <p:txBody>
            <a:bodyPr rtlCol="0" anchor="ctr"/>
            <a:lstStyle/>
            <a:p>
              <a:endParaRPr lang="en-US"/>
            </a:p>
          </p:txBody>
        </p:sp>
        <p:sp>
          <p:nvSpPr>
            <p:cNvPr id="1429" name="Forma libre: forma 1428">
              <a:extLst>
                <a:ext uri="{FF2B5EF4-FFF2-40B4-BE49-F238E27FC236}">
                  <a16:creationId xmlns:a16="http://schemas.microsoft.com/office/drawing/2014/main" id="{42E7EDF7-CEB0-4A10-8726-C5F9E34E3148}"/>
                </a:ext>
              </a:extLst>
            </p:cNvPr>
            <p:cNvSpPr/>
            <p:nvPr/>
          </p:nvSpPr>
          <p:spPr>
            <a:xfrm>
              <a:off x="3367101" y="5498922"/>
              <a:ext cx="116142" cy="116142"/>
            </a:xfrm>
            <a:custGeom>
              <a:avLst/>
              <a:gdLst>
                <a:gd name="connsiteX0" fmla="*/ 58071 w 116142"/>
                <a:gd name="connsiteY0" fmla="*/ 116143 h 116142"/>
                <a:gd name="connsiteX1" fmla="*/ 0 w 116142"/>
                <a:gd name="connsiteY1" fmla="*/ 58071 h 116142"/>
                <a:gd name="connsiteX2" fmla="*/ 58071 w 116142"/>
                <a:gd name="connsiteY2" fmla="*/ 0 h 116142"/>
                <a:gd name="connsiteX3" fmla="*/ 116143 w 116142"/>
                <a:gd name="connsiteY3" fmla="*/ 58071 h 116142"/>
                <a:gd name="connsiteX4" fmla="*/ 58071 w 116142"/>
                <a:gd name="connsiteY4" fmla="*/ 116143 h 116142"/>
                <a:gd name="connsiteX5" fmla="*/ 58071 w 116142"/>
                <a:gd name="connsiteY5" fmla="*/ 17002 h 116142"/>
                <a:gd name="connsiteX6" fmla="*/ 16891 w 116142"/>
                <a:gd name="connsiteY6" fmla="*/ 58182 h 116142"/>
                <a:gd name="connsiteX7" fmla="*/ 58071 w 116142"/>
                <a:gd name="connsiteY7" fmla="*/ 99362 h 116142"/>
                <a:gd name="connsiteX8" fmla="*/ 99251 w 116142"/>
                <a:gd name="connsiteY8" fmla="*/ 58182 h 116142"/>
                <a:gd name="connsiteX9" fmla="*/ 58071 w 116142"/>
                <a:gd name="connsiteY9" fmla="*/ 17002 h 11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142" h="116142">
                  <a:moveTo>
                    <a:pt x="58071" y="116143"/>
                  </a:moveTo>
                  <a:cubicBezTo>
                    <a:pt x="26055" y="116143"/>
                    <a:pt x="0" y="90088"/>
                    <a:pt x="0" y="58071"/>
                  </a:cubicBezTo>
                  <a:cubicBezTo>
                    <a:pt x="0" y="26055"/>
                    <a:pt x="26055" y="0"/>
                    <a:pt x="58071" y="0"/>
                  </a:cubicBezTo>
                  <a:cubicBezTo>
                    <a:pt x="90088" y="0"/>
                    <a:pt x="116143" y="26055"/>
                    <a:pt x="116143" y="58071"/>
                  </a:cubicBezTo>
                  <a:cubicBezTo>
                    <a:pt x="116143" y="90088"/>
                    <a:pt x="90088" y="116143"/>
                    <a:pt x="58071" y="116143"/>
                  </a:cubicBezTo>
                  <a:close/>
                  <a:moveTo>
                    <a:pt x="58071" y="17002"/>
                  </a:moveTo>
                  <a:cubicBezTo>
                    <a:pt x="35439" y="17002"/>
                    <a:pt x="16891" y="35439"/>
                    <a:pt x="16891" y="58182"/>
                  </a:cubicBezTo>
                  <a:cubicBezTo>
                    <a:pt x="16891" y="80814"/>
                    <a:pt x="35329" y="99362"/>
                    <a:pt x="58071" y="99362"/>
                  </a:cubicBezTo>
                  <a:cubicBezTo>
                    <a:pt x="80704" y="99362"/>
                    <a:pt x="99251" y="80925"/>
                    <a:pt x="99251" y="58182"/>
                  </a:cubicBezTo>
                  <a:cubicBezTo>
                    <a:pt x="99141" y="35439"/>
                    <a:pt x="80704" y="17002"/>
                    <a:pt x="58071" y="17002"/>
                  </a:cubicBezTo>
                  <a:close/>
                </a:path>
              </a:pathLst>
            </a:custGeom>
            <a:grpFill/>
            <a:ln w="11035" cap="flat">
              <a:noFill/>
              <a:prstDash val="solid"/>
              <a:miter/>
            </a:ln>
          </p:spPr>
          <p:txBody>
            <a:bodyPr rtlCol="0" anchor="ctr"/>
            <a:lstStyle/>
            <a:p>
              <a:endParaRPr lang="en-US"/>
            </a:p>
          </p:txBody>
        </p:sp>
        <p:sp>
          <p:nvSpPr>
            <p:cNvPr id="1430" name="Forma libre: forma 1429">
              <a:extLst>
                <a:ext uri="{FF2B5EF4-FFF2-40B4-BE49-F238E27FC236}">
                  <a16:creationId xmlns:a16="http://schemas.microsoft.com/office/drawing/2014/main" id="{0F5DC3CE-694A-4351-BE0B-56147DE593D8}"/>
                </a:ext>
              </a:extLst>
            </p:cNvPr>
            <p:cNvSpPr/>
            <p:nvPr/>
          </p:nvSpPr>
          <p:spPr>
            <a:xfrm>
              <a:off x="3315433" y="5952858"/>
              <a:ext cx="403518" cy="78091"/>
            </a:xfrm>
            <a:custGeom>
              <a:avLst/>
              <a:gdLst>
                <a:gd name="connsiteX0" fmla="*/ 395018 w 403518"/>
                <a:gd name="connsiteY0" fmla="*/ 78091 h 78091"/>
                <a:gd name="connsiteX1" fmla="*/ 8501 w 403518"/>
                <a:gd name="connsiteY1" fmla="*/ 78091 h 78091"/>
                <a:gd name="connsiteX2" fmla="*/ 0 w 403518"/>
                <a:gd name="connsiteY2" fmla="*/ 69590 h 78091"/>
                <a:gd name="connsiteX3" fmla="*/ 8501 w 403518"/>
                <a:gd name="connsiteY3" fmla="*/ 61089 h 78091"/>
                <a:gd name="connsiteX4" fmla="*/ 386627 w 403518"/>
                <a:gd name="connsiteY4" fmla="*/ 61089 h 78091"/>
                <a:gd name="connsiteX5" fmla="*/ 386627 w 403518"/>
                <a:gd name="connsiteY5" fmla="*/ 41548 h 78091"/>
                <a:gd name="connsiteX6" fmla="*/ 346551 w 403518"/>
                <a:gd name="connsiteY6" fmla="*/ 15604 h 78091"/>
                <a:gd name="connsiteX7" fmla="*/ 344012 w 403518"/>
                <a:gd name="connsiteY7" fmla="*/ 3901 h 78091"/>
                <a:gd name="connsiteX8" fmla="*/ 355715 w 403518"/>
                <a:gd name="connsiteY8" fmla="*/ 1362 h 78091"/>
                <a:gd name="connsiteX9" fmla="*/ 399654 w 403518"/>
                <a:gd name="connsiteY9" fmla="*/ 29735 h 78091"/>
                <a:gd name="connsiteX10" fmla="*/ 403519 w 403518"/>
                <a:gd name="connsiteY10" fmla="*/ 36801 h 78091"/>
                <a:gd name="connsiteX11" fmla="*/ 403519 w 403518"/>
                <a:gd name="connsiteY11" fmla="*/ 69370 h 78091"/>
                <a:gd name="connsiteX12" fmla="*/ 395018 w 403518"/>
                <a:gd name="connsiteY12" fmla="*/ 78091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3518" h="78091">
                  <a:moveTo>
                    <a:pt x="395018" y="78091"/>
                  </a:moveTo>
                  <a:lnTo>
                    <a:pt x="8501" y="78091"/>
                  </a:lnTo>
                  <a:cubicBezTo>
                    <a:pt x="3864" y="78091"/>
                    <a:pt x="0" y="74337"/>
                    <a:pt x="0" y="69590"/>
                  </a:cubicBezTo>
                  <a:cubicBezTo>
                    <a:pt x="0" y="64953"/>
                    <a:pt x="3754" y="61089"/>
                    <a:pt x="8501" y="61089"/>
                  </a:cubicBezTo>
                  <a:lnTo>
                    <a:pt x="386627" y="61089"/>
                  </a:lnTo>
                  <a:lnTo>
                    <a:pt x="386627" y="41548"/>
                  </a:lnTo>
                  <a:lnTo>
                    <a:pt x="346551" y="15604"/>
                  </a:lnTo>
                  <a:cubicBezTo>
                    <a:pt x="342577" y="13065"/>
                    <a:pt x="341473" y="7876"/>
                    <a:pt x="344012" y="3901"/>
                  </a:cubicBezTo>
                  <a:cubicBezTo>
                    <a:pt x="346551" y="-73"/>
                    <a:pt x="351740" y="-1177"/>
                    <a:pt x="355715" y="1362"/>
                  </a:cubicBezTo>
                  <a:lnTo>
                    <a:pt x="399654" y="29735"/>
                  </a:lnTo>
                  <a:cubicBezTo>
                    <a:pt x="402083" y="31281"/>
                    <a:pt x="403519" y="33930"/>
                    <a:pt x="403519" y="36801"/>
                  </a:cubicBezTo>
                  <a:lnTo>
                    <a:pt x="403519" y="69370"/>
                  </a:lnTo>
                  <a:cubicBezTo>
                    <a:pt x="403519" y="74337"/>
                    <a:pt x="399765" y="78091"/>
                    <a:pt x="395018" y="78091"/>
                  </a:cubicBezTo>
                  <a:close/>
                </a:path>
              </a:pathLst>
            </a:custGeom>
            <a:grpFill/>
            <a:ln w="11035" cap="flat">
              <a:noFill/>
              <a:prstDash val="solid"/>
              <a:miter/>
            </a:ln>
          </p:spPr>
          <p:txBody>
            <a:bodyPr rtlCol="0" anchor="ctr"/>
            <a:lstStyle/>
            <a:p>
              <a:endParaRPr lang="en-US"/>
            </a:p>
          </p:txBody>
        </p:sp>
        <p:sp>
          <p:nvSpPr>
            <p:cNvPr id="1431" name="Forma libre: forma 1430">
              <a:extLst>
                <a:ext uri="{FF2B5EF4-FFF2-40B4-BE49-F238E27FC236}">
                  <a16:creationId xmlns:a16="http://schemas.microsoft.com/office/drawing/2014/main" id="{10236860-D94E-4145-A234-FAE0AD004A0E}"/>
                </a:ext>
              </a:extLst>
            </p:cNvPr>
            <p:cNvSpPr/>
            <p:nvPr/>
          </p:nvSpPr>
          <p:spPr>
            <a:xfrm>
              <a:off x="3701949" y="6013947"/>
              <a:ext cx="45485" cy="17001"/>
            </a:xfrm>
            <a:custGeom>
              <a:avLst/>
              <a:gdLst>
                <a:gd name="connsiteX0" fmla="*/ 36985 w 45485"/>
                <a:gd name="connsiteY0" fmla="*/ 17002 h 17001"/>
                <a:gd name="connsiteX1" fmla="*/ 8501 w 45485"/>
                <a:gd name="connsiteY1" fmla="*/ 17002 h 17001"/>
                <a:gd name="connsiteX2" fmla="*/ 0 w 45485"/>
                <a:gd name="connsiteY2" fmla="*/ 8501 h 17001"/>
                <a:gd name="connsiteX3" fmla="*/ 8501 w 45485"/>
                <a:gd name="connsiteY3" fmla="*/ 0 h 17001"/>
                <a:gd name="connsiteX4" fmla="*/ 36985 w 45485"/>
                <a:gd name="connsiteY4" fmla="*/ 0 h 17001"/>
                <a:gd name="connsiteX5" fmla="*/ 45486 w 45485"/>
                <a:gd name="connsiteY5" fmla="*/ 8501 h 17001"/>
                <a:gd name="connsiteX6" fmla="*/ 36985 w 4548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5" h="17001">
                  <a:moveTo>
                    <a:pt x="36985" y="17002"/>
                  </a:moveTo>
                  <a:lnTo>
                    <a:pt x="8501" y="17002"/>
                  </a:lnTo>
                  <a:cubicBezTo>
                    <a:pt x="3864" y="17002"/>
                    <a:pt x="0" y="13248"/>
                    <a:pt x="0" y="8501"/>
                  </a:cubicBezTo>
                  <a:cubicBezTo>
                    <a:pt x="0" y="3864"/>
                    <a:pt x="3754" y="0"/>
                    <a:pt x="8501" y="0"/>
                  </a:cubicBezTo>
                  <a:lnTo>
                    <a:pt x="36985" y="0"/>
                  </a:lnTo>
                  <a:cubicBezTo>
                    <a:pt x="41621" y="0"/>
                    <a:pt x="45486" y="3754"/>
                    <a:pt x="45486" y="8501"/>
                  </a:cubicBezTo>
                  <a:cubicBezTo>
                    <a:pt x="45486" y="13248"/>
                    <a:pt x="41732" y="17002"/>
                    <a:pt x="36985" y="17002"/>
                  </a:cubicBezTo>
                  <a:close/>
                </a:path>
              </a:pathLst>
            </a:custGeom>
            <a:grpFill/>
            <a:ln w="11035" cap="flat">
              <a:noFill/>
              <a:prstDash val="solid"/>
              <a:miter/>
            </a:ln>
          </p:spPr>
          <p:txBody>
            <a:bodyPr rtlCol="0" anchor="ctr"/>
            <a:lstStyle/>
            <a:p>
              <a:endParaRPr lang="en-US"/>
            </a:p>
          </p:txBody>
        </p:sp>
        <p:sp>
          <p:nvSpPr>
            <p:cNvPr id="1432" name="Forma libre: forma 1431">
              <a:extLst>
                <a:ext uri="{FF2B5EF4-FFF2-40B4-BE49-F238E27FC236}">
                  <a16:creationId xmlns:a16="http://schemas.microsoft.com/office/drawing/2014/main" id="{8C426FD1-0A46-4A24-8A44-A4FE2AB770F2}"/>
                </a:ext>
              </a:extLst>
            </p:cNvPr>
            <p:cNvSpPr/>
            <p:nvPr/>
          </p:nvSpPr>
          <p:spPr>
            <a:xfrm>
              <a:off x="3554002" y="5670343"/>
              <a:ext cx="47921" cy="22997"/>
            </a:xfrm>
            <a:custGeom>
              <a:avLst/>
              <a:gdLst>
                <a:gd name="connsiteX0" fmla="*/ 39312 w 47921"/>
                <a:gd name="connsiteY0" fmla="*/ 22997 h 22997"/>
                <a:gd name="connsiteX1" fmla="*/ 36331 w 47921"/>
                <a:gd name="connsiteY1" fmla="*/ 22445 h 22997"/>
                <a:gd name="connsiteX2" fmla="*/ 8179 w 47921"/>
                <a:gd name="connsiteY2" fmla="*/ 16925 h 22997"/>
                <a:gd name="connsiteX3" fmla="*/ 9 w 47921"/>
                <a:gd name="connsiteY3" fmla="*/ 8204 h 22997"/>
                <a:gd name="connsiteX4" fmla="*/ 8731 w 47921"/>
                <a:gd name="connsiteY4" fmla="*/ 34 h 22997"/>
                <a:gd name="connsiteX5" fmla="*/ 42404 w 47921"/>
                <a:gd name="connsiteY5" fmla="*/ 6658 h 22997"/>
                <a:gd name="connsiteX6" fmla="*/ 47372 w 47921"/>
                <a:gd name="connsiteY6" fmla="*/ 17587 h 22997"/>
                <a:gd name="connsiteX7" fmla="*/ 39312 w 47921"/>
                <a:gd name="connsiteY7" fmla="*/ 22997 h 2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1" h="22997">
                  <a:moveTo>
                    <a:pt x="39312" y="22997"/>
                  </a:moveTo>
                  <a:cubicBezTo>
                    <a:pt x="38319" y="22997"/>
                    <a:pt x="37325" y="22776"/>
                    <a:pt x="36331" y="22445"/>
                  </a:cubicBezTo>
                  <a:cubicBezTo>
                    <a:pt x="27278" y="19023"/>
                    <a:pt x="17894" y="17146"/>
                    <a:pt x="8179" y="16925"/>
                  </a:cubicBezTo>
                  <a:cubicBezTo>
                    <a:pt x="3542" y="16815"/>
                    <a:pt x="-212" y="12840"/>
                    <a:pt x="9" y="8204"/>
                  </a:cubicBezTo>
                  <a:cubicBezTo>
                    <a:pt x="120" y="3567"/>
                    <a:pt x="3873" y="-408"/>
                    <a:pt x="8731" y="34"/>
                  </a:cubicBezTo>
                  <a:cubicBezTo>
                    <a:pt x="20323" y="365"/>
                    <a:pt x="31584" y="2573"/>
                    <a:pt x="42404" y="6658"/>
                  </a:cubicBezTo>
                  <a:cubicBezTo>
                    <a:pt x="46820" y="8314"/>
                    <a:pt x="49028" y="13171"/>
                    <a:pt x="47372" y="17587"/>
                  </a:cubicBezTo>
                  <a:cubicBezTo>
                    <a:pt x="45936" y="21010"/>
                    <a:pt x="42735" y="22997"/>
                    <a:pt x="39312" y="22997"/>
                  </a:cubicBezTo>
                  <a:close/>
                </a:path>
              </a:pathLst>
            </a:custGeom>
            <a:grpFill/>
            <a:ln w="11035" cap="flat">
              <a:noFill/>
              <a:prstDash val="solid"/>
              <a:miter/>
            </a:ln>
          </p:spPr>
          <p:txBody>
            <a:bodyPr rtlCol="0" anchor="ctr"/>
            <a:lstStyle/>
            <a:p>
              <a:endParaRPr lang="en-US"/>
            </a:p>
          </p:txBody>
        </p:sp>
        <p:sp>
          <p:nvSpPr>
            <p:cNvPr id="1433" name="Forma libre: forma 1432">
              <a:extLst>
                <a:ext uri="{FF2B5EF4-FFF2-40B4-BE49-F238E27FC236}">
                  <a16:creationId xmlns:a16="http://schemas.microsoft.com/office/drawing/2014/main" id="{5B8B30F5-AA32-4634-83E4-6D38384CAF25}"/>
                </a:ext>
              </a:extLst>
            </p:cNvPr>
            <p:cNvSpPr/>
            <p:nvPr/>
          </p:nvSpPr>
          <p:spPr>
            <a:xfrm>
              <a:off x="3509296" y="5713943"/>
              <a:ext cx="154674" cy="164982"/>
            </a:xfrm>
            <a:custGeom>
              <a:avLst/>
              <a:gdLst>
                <a:gd name="connsiteX0" fmla="*/ 50345 w 154674"/>
                <a:gd name="connsiteY0" fmla="*/ 164983 h 164982"/>
                <a:gd name="connsiteX1" fmla="*/ 4749 w 154674"/>
                <a:gd name="connsiteY1" fmla="*/ 154384 h 164982"/>
                <a:gd name="connsiteX2" fmla="*/ 885 w 154674"/>
                <a:gd name="connsiteY2" fmla="*/ 143123 h 164982"/>
                <a:gd name="connsiteX3" fmla="*/ 12146 w 154674"/>
                <a:gd name="connsiteY3" fmla="*/ 139259 h 164982"/>
                <a:gd name="connsiteX4" fmla="*/ 50345 w 154674"/>
                <a:gd name="connsiteY4" fmla="*/ 148202 h 164982"/>
                <a:gd name="connsiteX5" fmla="*/ 137783 w 154674"/>
                <a:gd name="connsiteY5" fmla="*/ 60764 h 164982"/>
                <a:gd name="connsiteX6" fmla="*/ 123652 w 154674"/>
                <a:gd name="connsiteY6" fmla="*/ 13070 h 164982"/>
                <a:gd name="connsiteX7" fmla="*/ 126081 w 154674"/>
                <a:gd name="connsiteY7" fmla="*/ 1367 h 164982"/>
                <a:gd name="connsiteX8" fmla="*/ 137783 w 154674"/>
                <a:gd name="connsiteY8" fmla="*/ 3796 h 164982"/>
                <a:gd name="connsiteX9" fmla="*/ 154675 w 154674"/>
                <a:gd name="connsiteY9" fmla="*/ 60653 h 164982"/>
                <a:gd name="connsiteX10" fmla="*/ 50345 w 154674"/>
                <a:gd name="connsiteY10" fmla="*/ 164983 h 16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674" h="164982">
                  <a:moveTo>
                    <a:pt x="50345" y="164983"/>
                  </a:moveTo>
                  <a:cubicBezTo>
                    <a:pt x="34447" y="164983"/>
                    <a:pt x="19101" y="161450"/>
                    <a:pt x="4749" y="154384"/>
                  </a:cubicBezTo>
                  <a:cubicBezTo>
                    <a:pt x="554" y="152287"/>
                    <a:pt x="-1212" y="147319"/>
                    <a:pt x="885" y="143123"/>
                  </a:cubicBezTo>
                  <a:cubicBezTo>
                    <a:pt x="2983" y="138928"/>
                    <a:pt x="8061" y="137162"/>
                    <a:pt x="12146" y="139259"/>
                  </a:cubicBezTo>
                  <a:cubicBezTo>
                    <a:pt x="24290" y="145221"/>
                    <a:pt x="37097" y="148202"/>
                    <a:pt x="50345" y="148202"/>
                  </a:cubicBezTo>
                  <a:cubicBezTo>
                    <a:pt x="98591" y="148202"/>
                    <a:pt x="137783" y="109009"/>
                    <a:pt x="137783" y="60764"/>
                  </a:cubicBezTo>
                  <a:cubicBezTo>
                    <a:pt x="137783" y="43872"/>
                    <a:pt x="132926" y="27312"/>
                    <a:pt x="123652" y="13070"/>
                  </a:cubicBezTo>
                  <a:cubicBezTo>
                    <a:pt x="121113" y="9206"/>
                    <a:pt x="122217" y="3907"/>
                    <a:pt x="126081" y="1367"/>
                  </a:cubicBezTo>
                  <a:cubicBezTo>
                    <a:pt x="129945" y="-1172"/>
                    <a:pt x="135244" y="-68"/>
                    <a:pt x="137783" y="3796"/>
                  </a:cubicBezTo>
                  <a:cubicBezTo>
                    <a:pt x="148824" y="20798"/>
                    <a:pt x="154675" y="40450"/>
                    <a:pt x="154675" y="60653"/>
                  </a:cubicBezTo>
                  <a:cubicBezTo>
                    <a:pt x="154675" y="118173"/>
                    <a:pt x="107864" y="164983"/>
                    <a:pt x="50345" y="164983"/>
                  </a:cubicBezTo>
                  <a:close/>
                </a:path>
              </a:pathLst>
            </a:custGeom>
            <a:grpFill/>
            <a:ln w="11035" cap="flat">
              <a:noFill/>
              <a:prstDash val="solid"/>
              <a:miter/>
            </a:ln>
          </p:spPr>
          <p:txBody>
            <a:bodyPr rtlCol="0" anchor="ctr"/>
            <a:lstStyle/>
            <a:p>
              <a:endParaRPr lang="en-US"/>
            </a:p>
          </p:txBody>
        </p:sp>
        <p:sp>
          <p:nvSpPr>
            <p:cNvPr id="1434" name="Forma libre: forma 1433">
              <a:extLst>
                <a:ext uri="{FF2B5EF4-FFF2-40B4-BE49-F238E27FC236}">
                  <a16:creationId xmlns:a16="http://schemas.microsoft.com/office/drawing/2014/main" id="{67F5F94F-06A8-4804-8E38-DE9E0F938077}"/>
                </a:ext>
              </a:extLst>
            </p:cNvPr>
            <p:cNvSpPr/>
            <p:nvPr/>
          </p:nvSpPr>
          <p:spPr>
            <a:xfrm>
              <a:off x="3520404" y="5609151"/>
              <a:ext cx="120813" cy="35059"/>
            </a:xfrm>
            <a:custGeom>
              <a:avLst/>
              <a:gdLst>
                <a:gd name="connsiteX0" fmla="*/ 112434 w 120813"/>
                <a:gd name="connsiteY0" fmla="*/ 35060 h 35059"/>
                <a:gd name="connsiteX1" fmla="*/ 108459 w 120813"/>
                <a:gd name="connsiteY1" fmla="*/ 34066 h 35059"/>
                <a:gd name="connsiteX2" fmla="*/ 39237 w 120813"/>
                <a:gd name="connsiteY2" fmla="*/ 16844 h 35059"/>
                <a:gd name="connsiteX3" fmla="*/ 10091 w 120813"/>
                <a:gd name="connsiteY3" fmla="*/ 19714 h 35059"/>
                <a:gd name="connsiteX4" fmla="*/ 155 w 120813"/>
                <a:gd name="connsiteY4" fmla="*/ 13090 h 35059"/>
                <a:gd name="connsiteX5" fmla="*/ 6779 w 120813"/>
                <a:gd name="connsiteY5" fmla="*/ 3154 h 35059"/>
                <a:gd name="connsiteX6" fmla="*/ 116298 w 120813"/>
                <a:gd name="connsiteY6" fmla="*/ 19052 h 35059"/>
                <a:gd name="connsiteX7" fmla="*/ 119831 w 120813"/>
                <a:gd name="connsiteY7" fmla="*/ 30533 h 35059"/>
                <a:gd name="connsiteX8" fmla="*/ 112434 w 120813"/>
                <a:gd name="connsiteY8" fmla="*/ 35060 h 3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813" h="35059">
                  <a:moveTo>
                    <a:pt x="112434" y="35060"/>
                  </a:moveTo>
                  <a:cubicBezTo>
                    <a:pt x="111109" y="35060"/>
                    <a:pt x="109784" y="34729"/>
                    <a:pt x="108459" y="34066"/>
                  </a:cubicBezTo>
                  <a:cubicBezTo>
                    <a:pt x="86931" y="22695"/>
                    <a:pt x="63636" y="16844"/>
                    <a:pt x="39237" y="16844"/>
                  </a:cubicBezTo>
                  <a:cubicBezTo>
                    <a:pt x="29632" y="16844"/>
                    <a:pt x="19807" y="17837"/>
                    <a:pt x="10091" y="19714"/>
                  </a:cubicBezTo>
                  <a:cubicBezTo>
                    <a:pt x="5454" y="20597"/>
                    <a:pt x="1038" y="17616"/>
                    <a:pt x="155" y="13090"/>
                  </a:cubicBezTo>
                  <a:cubicBezTo>
                    <a:pt x="-728" y="8563"/>
                    <a:pt x="2253" y="4037"/>
                    <a:pt x="6779" y="3154"/>
                  </a:cubicBezTo>
                  <a:cubicBezTo>
                    <a:pt x="44316" y="-4243"/>
                    <a:pt x="83067" y="1498"/>
                    <a:pt x="116298" y="19052"/>
                  </a:cubicBezTo>
                  <a:cubicBezTo>
                    <a:pt x="120383" y="21260"/>
                    <a:pt x="122039" y="26338"/>
                    <a:pt x="119831" y="30533"/>
                  </a:cubicBezTo>
                  <a:cubicBezTo>
                    <a:pt x="118395" y="33404"/>
                    <a:pt x="115415" y="35060"/>
                    <a:pt x="112434" y="35060"/>
                  </a:cubicBezTo>
                  <a:close/>
                </a:path>
              </a:pathLst>
            </a:custGeom>
            <a:grpFill/>
            <a:ln w="11035" cap="flat">
              <a:noFill/>
              <a:prstDash val="solid"/>
              <a:miter/>
            </a:ln>
          </p:spPr>
          <p:txBody>
            <a:bodyPr rtlCol="0" anchor="ctr"/>
            <a:lstStyle/>
            <a:p>
              <a:endParaRPr lang="en-US"/>
            </a:p>
          </p:txBody>
        </p:sp>
        <p:sp>
          <p:nvSpPr>
            <p:cNvPr id="1435" name="Forma libre: forma 1434">
              <a:extLst>
                <a:ext uri="{FF2B5EF4-FFF2-40B4-BE49-F238E27FC236}">
                  <a16:creationId xmlns:a16="http://schemas.microsoft.com/office/drawing/2014/main" id="{957C99D6-C3FD-4A5A-AC79-6CBC886F9CD3}"/>
                </a:ext>
              </a:extLst>
            </p:cNvPr>
            <p:cNvSpPr/>
            <p:nvPr/>
          </p:nvSpPr>
          <p:spPr>
            <a:xfrm>
              <a:off x="3509288" y="5664758"/>
              <a:ext cx="215845" cy="275330"/>
            </a:xfrm>
            <a:custGeom>
              <a:avLst/>
              <a:gdLst>
                <a:gd name="connsiteX0" fmla="*/ 50354 w 215845"/>
                <a:gd name="connsiteY0" fmla="*/ 275330 h 275330"/>
                <a:gd name="connsiteX1" fmla="*/ 6193 w 215845"/>
                <a:gd name="connsiteY1" fmla="*/ 269148 h 275330"/>
                <a:gd name="connsiteX2" fmla="*/ 342 w 215845"/>
                <a:gd name="connsiteY2" fmla="*/ 258770 h 275330"/>
                <a:gd name="connsiteX3" fmla="*/ 10719 w 215845"/>
                <a:gd name="connsiteY3" fmla="*/ 252919 h 275330"/>
                <a:gd name="connsiteX4" fmla="*/ 50354 w 215845"/>
                <a:gd name="connsiteY4" fmla="*/ 258439 h 275330"/>
                <a:gd name="connsiteX5" fmla="*/ 198954 w 215845"/>
                <a:gd name="connsiteY5" fmla="*/ 109838 h 275330"/>
                <a:gd name="connsiteX6" fmla="*/ 163736 w 215845"/>
                <a:gd name="connsiteY6" fmla="*/ 13899 h 275330"/>
                <a:gd name="connsiteX7" fmla="*/ 164730 w 215845"/>
                <a:gd name="connsiteY7" fmla="*/ 1975 h 275330"/>
                <a:gd name="connsiteX8" fmla="*/ 176653 w 215845"/>
                <a:gd name="connsiteY8" fmla="*/ 2969 h 275330"/>
                <a:gd name="connsiteX9" fmla="*/ 215846 w 215845"/>
                <a:gd name="connsiteY9" fmla="*/ 109838 h 275330"/>
                <a:gd name="connsiteX10" fmla="*/ 50354 w 215845"/>
                <a:gd name="connsiteY10" fmla="*/ 275330 h 27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845" h="275330">
                  <a:moveTo>
                    <a:pt x="50354" y="275330"/>
                  </a:moveTo>
                  <a:cubicBezTo>
                    <a:pt x="35781" y="275330"/>
                    <a:pt x="20876" y="273233"/>
                    <a:pt x="6193" y="269148"/>
                  </a:cubicBezTo>
                  <a:cubicBezTo>
                    <a:pt x="1666" y="267933"/>
                    <a:pt x="-983" y="263186"/>
                    <a:pt x="342" y="258770"/>
                  </a:cubicBezTo>
                  <a:cubicBezTo>
                    <a:pt x="1556" y="254244"/>
                    <a:pt x="6193" y="251594"/>
                    <a:pt x="10719" y="252919"/>
                  </a:cubicBezTo>
                  <a:cubicBezTo>
                    <a:pt x="23968" y="256562"/>
                    <a:pt x="37326" y="258439"/>
                    <a:pt x="50354" y="258439"/>
                  </a:cubicBezTo>
                  <a:cubicBezTo>
                    <a:pt x="132272" y="258439"/>
                    <a:pt x="198954" y="191756"/>
                    <a:pt x="198954" y="109838"/>
                  </a:cubicBezTo>
                  <a:cubicBezTo>
                    <a:pt x="198954" y="74841"/>
                    <a:pt x="186479" y="40727"/>
                    <a:pt x="163736" y="13899"/>
                  </a:cubicBezTo>
                  <a:cubicBezTo>
                    <a:pt x="160755" y="10366"/>
                    <a:pt x="161197" y="4956"/>
                    <a:pt x="164730" y="1975"/>
                  </a:cubicBezTo>
                  <a:cubicBezTo>
                    <a:pt x="168263" y="-1005"/>
                    <a:pt x="173672" y="-564"/>
                    <a:pt x="176653" y="2969"/>
                  </a:cubicBezTo>
                  <a:cubicBezTo>
                    <a:pt x="201935" y="32888"/>
                    <a:pt x="215846" y="70756"/>
                    <a:pt x="215846" y="109838"/>
                  </a:cubicBezTo>
                  <a:cubicBezTo>
                    <a:pt x="215846" y="201140"/>
                    <a:pt x="141545" y="275330"/>
                    <a:pt x="50354" y="275330"/>
                  </a:cubicBezTo>
                  <a:close/>
                </a:path>
              </a:pathLst>
            </a:custGeom>
            <a:grpFill/>
            <a:ln w="11035" cap="flat">
              <a:noFill/>
              <a:prstDash val="solid"/>
              <a:miter/>
            </a:ln>
          </p:spPr>
          <p:txBody>
            <a:bodyPr rtlCol="0" anchor="ctr"/>
            <a:lstStyle/>
            <a:p>
              <a:endParaRPr lang="en-US"/>
            </a:p>
          </p:txBody>
        </p:sp>
        <p:sp>
          <p:nvSpPr>
            <p:cNvPr id="1436" name="Forma libre: forma 1435">
              <a:extLst>
                <a:ext uri="{FF2B5EF4-FFF2-40B4-BE49-F238E27FC236}">
                  <a16:creationId xmlns:a16="http://schemas.microsoft.com/office/drawing/2014/main" id="{A341DF1F-22EE-4C41-8FF4-F1EFA3ECDCA9}"/>
                </a:ext>
              </a:extLst>
            </p:cNvPr>
            <p:cNvSpPr/>
            <p:nvPr/>
          </p:nvSpPr>
          <p:spPr>
            <a:xfrm>
              <a:off x="3509218" y="5618816"/>
              <a:ext cx="274097" cy="379453"/>
            </a:xfrm>
            <a:custGeom>
              <a:avLst/>
              <a:gdLst>
                <a:gd name="connsiteX0" fmla="*/ 50424 w 274097"/>
                <a:gd name="connsiteY0" fmla="*/ 379454 h 379453"/>
                <a:gd name="connsiteX1" fmla="*/ 6815 w 274097"/>
                <a:gd name="connsiteY1" fmla="*/ 375148 h 379453"/>
                <a:gd name="connsiteX2" fmla="*/ 191 w 274097"/>
                <a:gd name="connsiteY2" fmla="*/ 365212 h 379453"/>
                <a:gd name="connsiteX3" fmla="*/ 10127 w 274097"/>
                <a:gd name="connsiteY3" fmla="*/ 358588 h 379453"/>
                <a:gd name="connsiteX4" fmla="*/ 50424 w 274097"/>
                <a:gd name="connsiteY4" fmla="*/ 362562 h 379453"/>
                <a:gd name="connsiteX5" fmla="*/ 257206 w 274097"/>
                <a:gd name="connsiteY5" fmla="*/ 155780 h 379453"/>
                <a:gd name="connsiteX6" fmla="*/ 201012 w 274097"/>
                <a:gd name="connsiteY6" fmla="*/ 14245 h 379453"/>
                <a:gd name="connsiteX7" fmla="*/ 201343 w 274097"/>
                <a:gd name="connsiteY7" fmla="*/ 2321 h 379453"/>
                <a:gd name="connsiteX8" fmla="*/ 213267 w 274097"/>
                <a:gd name="connsiteY8" fmla="*/ 2652 h 379453"/>
                <a:gd name="connsiteX9" fmla="*/ 274098 w 274097"/>
                <a:gd name="connsiteY9" fmla="*/ 155780 h 379453"/>
                <a:gd name="connsiteX10" fmla="*/ 50424 w 274097"/>
                <a:gd name="connsiteY10" fmla="*/ 379454 h 37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097" h="379453">
                  <a:moveTo>
                    <a:pt x="50424" y="379454"/>
                  </a:moveTo>
                  <a:cubicBezTo>
                    <a:pt x="35851" y="379454"/>
                    <a:pt x="21278" y="378019"/>
                    <a:pt x="6815" y="375148"/>
                  </a:cubicBezTo>
                  <a:cubicBezTo>
                    <a:pt x="2178" y="374265"/>
                    <a:pt x="-803" y="369849"/>
                    <a:pt x="191" y="365212"/>
                  </a:cubicBezTo>
                  <a:cubicBezTo>
                    <a:pt x="1074" y="360575"/>
                    <a:pt x="5601" y="357705"/>
                    <a:pt x="10127" y="358588"/>
                  </a:cubicBezTo>
                  <a:cubicBezTo>
                    <a:pt x="23486" y="361238"/>
                    <a:pt x="36955" y="362562"/>
                    <a:pt x="50424" y="362562"/>
                  </a:cubicBezTo>
                  <a:cubicBezTo>
                    <a:pt x="164469" y="362562"/>
                    <a:pt x="257206" y="269825"/>
                    <a:pt x="257206" y="155780"/>
                  </a:cubicBezTo>
                  <a:cubicBezTo>
                    <a:pt x="257206" y="103008"/>
                    <a:pt x="237224" y="52775"/>
                    <a:pt x="201012" y="14245"/>
                  </a:cubicBezTo>
                  <a:cubicBezTo>
                    <a:pt x="197810" y="10822"/>
                    <a:pt x="197921" y="5523"/>
                    <a:pt x="201343" y="2321"/>
                  </a:cubicBezTo>
                  <a:cubicBezTo>
                    <a:pt x="204766" y="-881"/>
                    <a:pt x="210065" y="-770"/>
                    <a:pt x="213267" y="2652"/>
                  </a:cubicBezTo>
                  <a:cubicBezTo>
                    <a:pt x="252459" y="44384"/>
                    <a:pt x="274098" y="98702"/>
                    <a:pt x="274098" y="155780"/>
                  </a:cubicBezTo>
                  <a:cubicBezTo>
                    <a:pt x="274098" y="279209"/>
                    <a:pt x="173743" y="379454"/>
                    <a:pt x="50424" y="379454"/>
                  </a:cubicBezTo>
                  <a:close/>
                </a:path>
              </a:pathLst>
            </a:custGeom>
            <a:grpFill/>
            <a:ln w="11035" cap="flat">
              <a:noFill/>
              <a:prstDash val="solid"/>
              <a:miter/>
            </a:ln>
          </p:spPr>
          <p:txBody>
            <a:bodyPr rtlCol="0" anchor="ctr"/>
            <a:lstStyle/>
            <a:p>
              <a:endParaRPr lang="en-US"/>
            </a:p>
          </p:txBody>
        </p:sp>
        <p:sp>
          <p:nvSpPr>
            <p:cNvPr id="1437" name="Forma libre: forma 1436">
              <a:extLst>
                <a:ext uri="{FF2B5EF4-FFF2-40B4-BE49-F238E27FC236}">
                  <a16:creationId xmlns:a16="http://schemas.microsoft.com/office/drawing/2014/main" id="{EC7EBD0E-8485-4084-ABB2-C93E1A2AA302}"/>
                </a:ext>
              </a:extLst>
            </p:cNvPr>
            <p:cNvSpPr/>
            <p:nvPr/>
          </p:nvSpPr>
          <p:spPr>
            <a:xfrm>
              <a:off x="3495535" y="5550922"/>
              <a:ext cx="182682" cy="47251"/>
            </a:xfrm>
            <a:custGeom>
              <a:avLst/>
              <a:gdLst>
                <a:gd name="connsiteX0" fmla="*/ 174177 w 182682"/>
                <a:gd name="connsiteY0" fmla="*/ 47252 h 47251"/>
                <a:gd name="connsiteX1" fmla="*/ 169872 w 182682"/>
                <a:gd name="connsiteY1" fmla="*/ 46037 h 47251"/>
                <a:gd name="connsiteX2" fmla="*/ 153422 w 182682"/>
                <a:gd name="connsiteY2" fmla="*/ 37095 h 47251"/>
                <a:gd name="connsiteX3" fmla="*/ 64107 w 182682"/>
                <a:gd name="connsiteY3" fmla="*/ 16891 h 47251"/>
                <a:gd name="connsiteX4" fmla="*/ 10672 w 182682"/>
                <a:gd name="connsiteY4" fmla="*/ 23957 h 47251"/>
                <a:gd name="connsiteX5" fmla="*/ 294 w 182682"/>
                <a:gd name="connsiteY5" fmla="*/ 17995 h 47251"/>
                <a:gd name="connsiteX6" fmla="*/ 6256 w 182682"/>
                <a:gd name="connsiteY6" fmla="*/ 7618 h 47251"/>
                <a:gd name="connsiteX7" fmla="*/ 64107 w 182682"/>
                <a:gd name="connsiteY7" fmla="*/ 0 h 47251"/>
                <a:gd name="connsiteX8" fmla="*/ 160819 w 182682"/>
                <a:gd name="connsiteY8" fmla="*/ 21970 h 47251"/>
                <a:gd name="connsiteX9" fmla="*/ 178593 w 182682"/>
                <a:gd name="connsiteY9" fmla="*/ 31685 h 47251"/>
                <a:gd name="connsiteX10" fmla="*/ 181464 w 182682"/>
                <a:gd name="connsiteY10" fmla="*/ 43277 h 47251"/>
                <a:gd name="connsiteX11" fmla="*/ 174177 w 182682"/>
                <a:gd name="connsiteY11" fmla="*/ 47252 h 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82" h="47251">
                  <a:moveTo>
                    <a:pt x="174177" y="47252"/>
                  </a:moveTo>
                  <a:cubicBezTo>
                    <a:pt x="172742" y="47252"/>
                    <a:pt x="171196" y="46921"/>
                    <a:pt x="169872" y="46037"/>
                  </a:cubicBezTo>
                  <a:cubicBezTo>
                    <a:pt x="163800" y="42394"/>
                    <a:pt x="158500" y="39524"/>
                    <a:pt x="153422" y="37095"/>
                  </a:cubicBezTo>
                  <a:cubicBezTo>
                    <a:pt x="125380" y="23626"/>
                    <a:pt x="95350" y="16891"/>
                    <a:pt x="64107" y="16891"/>
                  </a:cubicBezTo>
                  <a:cubicBezTo>
                    <a:pt x="46111" y="16891"/>
                    <a:pt x="28116" y="19210"/>
                    <a:pt x="10672" y="23957"/>
                  </a:cubicBezTo>
                  <a:cubicBezTo>
                    <a:pt x="6146" y="25172"/>
                    <a:pt x="1509" y="22522"/>
                    <a:pt x="294" y="17995"/>
                  </a:cubicBezTo>
                  <a:cubicBezTo>
                    <a:pt x="-920" y="13469"/>
                    <a:pt x="1730" y="8832"/>
                    <a:pt x="6256" y="7618"/>
                  </a:cubicBezTo>
                  <a:cubicBezTo>
                    <a:pt x="25135" y="2539"/>
                    <a:pt x="44566" y="0"/>
                    <a:pt x="64107" y="0"/>
                  </a:cubicBezTo>
                  <a:cubicBezTo>
                    <a:pt x="98000" y="0"/>
                    <a:pt x="130458" y="7397"/>
                    <a:pt x="160819" y="21970"/>
                  </a:cubicBezTo>
                  <a:cubicBezTo>
                    <a:pt x="166339" y="24619"/>
                    <a:pt x="171969" y="27711"/>
                    <a:pt x="178593" y="31685"/>
                  </a:cubicBezTo>
                  <a:cubicBezTo>
                    <a:pt x="182568" y="34114"/>
                    <a:pt x="183893" y="39303"/>
                    <a:pt x="181464" y="43277"/>
                  </a:cubicBezTo>
                  <a:cubicBezTo>
                    <a:pt x="179918" y="45817"/>
                    <a:pt x="177048" y="47252"/>
                    <a:pt x="174177" y="47252"/>
                  </a:cubicBezTo>
                  <a:close/>
                </a:path>
              </a:pathLst>
            </a:custGeom>
            <a:grpFill/>
            <a:ln w="11035" cap="flat">
              <a:noFill/>
              <a:prstDash val="solid"/>
              <a:miter/>
            </a:ln>
          </p:spPr>
          <p:txBody>
            <a:bodyPr rtlCol="0" anchor="ctr"/>
            <a:lstStyle/>
            <a:p>
              <a:endParaRPr lang="en-US"/>
            </a:p>
          </p:txBody>
        </p:sp>
      </p:grpSp>
      <p:grpSp>
        <p:nvGrpSpPr>
          <p:cNvPr id="1438" name="Gráfico 3">
            <a:extLst>
              <a:ext uri="{FF2B5EF4-FFF2-40B4-BE49-F238E27FC236}">
                <a16:creationId xmlns:a16="http://schemas.microsoft.com/office/drawing/2014/main" id="{00F88CFE-1A2E-421F-9B68-95AEB132CB05}"/>
              </a:ext>
            </a:extLst>
          </p:cNvPr>
          <p:cNvGrpSpPr/>
          <p:nvPr/>
        </p:nvGrpSpPr>
        <p:grpSpPr>
          <a:xfrm>
            <a:off x="4837914" y="1657630"/>
            <a:ext cx="527127" cy="488831"/>
            <a:chOff x="4837914" y="1657630"/>
            <a:chExt cx="527127" cy="488831"/>
          </a:xfrm>
          <a:solidFill>
            <a:srgbClr val="000000"/>
          </a:solidFill>
        </p:grpSpPr>
        <p:sp>
          <p:nvSpPr>
            <p:cNvPr id="1439" name="Forma libre: forma 1438">
              <a:extLst>
                <a:ext uri="{FF2B5EF4-FFF2-40B4-BE49-F238E27FC236}">
                  <a16:creationId xmlns:a16="http://schemas.microsoft.com/office/drawing/2014/main" id="{2BB729F3-9CD0-42F0-BCCD-5D718308DAD7}"/>
                </a:ext>
              </a:extLst>
            </p:cNvPr>
            <p:cNvSpPr/>
            <p:nvPr/>
          </p:nvSpPr>
          <p:spPr>
            <a:xfrm>
              <a:off x="5093012" y="2031092"/>
              <a:ext cx="17001" cy="115369"/>
            </a:xfrm>
            <a:custGeom>
              <a:avLst/>
              <a:gdLst>
                <a:gd name="connsiteX0" fmla="*/ 8501 w 17001"/>
                <a:gd name="connsiteY0" fmla="*/ 115370 h 115369"/>
                <a:gd name="connsiteX1" fmla="*/ 0 w 17001"/>
                <a:gd name="connsiteY1" fmla="*/ 106869 h 115369"/>
                <a:gd name="connsiteX2" fmla="*/ 0 w 17001"/>
                <a:gd name="connsiteY2" fmla="*/ 8501 h 115369"/>
                <a:gd name="connsiteX3" fmla="*/ 8501 w 17001"/>
                <a:gd name="connsiteY3" fmla="*/ 0 h 115369"/>
                <a:gd name="connsiteX4" fmla="*/ 17002 w 17001"/>
                <a:gd name="connsiteY4" fmla="*/ 8501 h 115369"/>
                <a:gd name="connsiteX5" fmla="*/ 17002 w 17001"/>
                <a:gd name="connsiteY5" fmla="*/ 106869 h 115369"/>
                <a:gd name="connsiteX6" fmla="*/ 8501 w 17001"/>
                <a:gd name="connsiteY6" fmla="*/ 115370 h 11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15369">
                  <a:moveTo>
                    <a:pt x="8501" y="115370"/>
                  </a:moveTo>
                  <a:cubicBezTo>
                    <a:pt x="3864" y="115370"/>
                    <a:pt x="0" y="111616"/>
                    <a:pt x="0" y="106869"/>
                  </a:cubicBezTo>
                  <a:lnTo>
                    <a:pt x="0" y="8501"/>
                  </a:lnTo>
                  <a:cubicBezTo>
                    <a:pt x="0" y="3864"/>
                    <a:pt x="3754" y="0"/>
                    <a:pt x="8501" y="0"/>
                  </a:cubicBezTo>
                  <a:cubicBezTo>
                    <a:pt x="13138" y="0"/>
                    <a:pt x="17002" y="3754"/>
                    <a:pt x="17002" y="8501"/>
                  </a:cubicBezTo>
                  <a:lnTo>
                    <a:pt x="17002" y="106869"/>
                  </a:lnTo>
                  <a:cubicBezTo>
                    <a:pt x="16891" y="111506"/>
                    <a:pt x="13138" y="115370"/>
                    <a:pt x="8501" y="115370"/>
                  </a:cubicBezTo>
                  <a:close/>
                </a:path>
              </a:pathLst>
            </a:custGeom>
            <a:grpFill/>
            <a:ln w="11035" cap="flat">
              <a:noFill/>
              <a:prstDash val="solid"/>
              <a:miter/>
            </a:ln>
          </p:spPr>
          <p:txBody>
            <a:bodyPr rtlCol="0" anchor="ctr"/>
            <a:lstStyle/>
            <a:p>
              <a:endParaRPr lang="en-US"/>
            </a:p>
          </p:txBody>
        </p:sp>
        <p:sp>
          <p:nvSpPr>
            <p:cNvPr id="1440" name="Forma libre: forma 1439">
              <a:extLst>
                <a:ext uri="{FF2B5EF4-FFF2-40B4-BE49-F238E27FC236}">
                  <a16:creationId xmlns:a16="http://schemas.microsoft.com/office/drawing/2014/main" id="{5CE93E3C-3A18-4E6F-BA32-68E4121F1E61}"/>
                </a:ext>
              </a:extLst>
            </p:cNvPr>
            <p:cNvSpPr/>
            <p:nvPr/>
          </p:nvSpPr>
          <p:spPr>
            <a:xfrm>
              <a:off x="5055034" y="1759283"/>
              <a:ext cx="92958" cy="92958"/>
            </a:xfrm>
            <a:custGeom>
              <a:avLst/>
              <a:gdLst>
                <a:gd name="connsiteX0" fmla="*/ 46479 w 92958"/>
                <a:gd name="connsiteY0" fmla="*/ 92958 h 92958"/>
                <a:gd name="connsiteX1" fmla="*/ 0 w 92958"/>
                <a:gd name="connsiteY1" fmla="*/ 46479 h 92958"/>
                <a:gd name="connsiteX2" fmla="*/ 46479 w 92958"/>
                <a:gd name="connsiteY2" fmla="*/ 0 h 92958"/>
                <a:gd name="connsiteX3" fmla="*/ 92958 w 92958"/>
                <a:gd name="connsiteY3" fmla="*/ 46479 h 92958"/>
                <a:gd name="connsiteX4" fmla="*/ 46479 w 92958"/>
                <a:gd name="connsiteY4" fmla="*/ 92958 h 92958"/>
                <a:gd name="connsiteX5" fmla="*/ 46479 w 92958"/>
                <a:gd name="connsiteY5" fmla="*/ 16891 h 92958"/>
                <a:gd name="connsiteX6" fmla="*/ 16891 w 92958"/>
                <a:gd name="connsiteY6" fmla="*/ 46479 h 92958"/>
                <a:gd name="connsiteX7" fmla="*/ 46479 w 92958"/>
                <a:gd name="connsiteY7" fmla="*/ 76067 h 92958"/>
                <a:gd name="connsiteX8" fmla="*/ 76067 w 92958"/>
                <a:gd name="connsiteY8" fmla="*/ 46479 h 92958"/>
                <a:gd name="connsiteX9" fmla="*/ 46479 w 92958"/>
                <a:gd name="connsiteY9" fmla="*/ 16891 h 9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8" h="92958">
                  <a:moveTo>
                    <a:pt x="46479" y="92958"/>
                  </a:moveTo>
                  <a:cubicBezTo>
                    <a:pt x="20866" y="92958"/>
                    <a:pt x="0" y="72092"/>
                    <a:pt x="0" y="46479"/>
                  </a:cubicBezTo>
                  <a:cubicBezTo>
                    <a:pt x="0" y="20866"/>
                    <a:pt x="20866" y="0"/>
                    <a:pt x="46479" y="0"/>
                  </a:cubicBezTo>
                  <a:cubicBezTo>
                    <a:pt x="72092" y="0"/>
                    <a:pt x="92958" y="20866"/>
                    <a:pt x="92958" y="46479"/>
                  </a:cubicBezTo>
                  <a:cubicBezTo>
                    <a:pt x="92958" y="72092"/>
                    <a:pt x="72092" y="92958"/>
                    <a:pt x="46479" y="92958"/>
                  </a:cubicBezTo>
                  <a:close/>
                  <a:moveTo>
                    <a:pt x="46479" y="16891"/>
                  </a:moveTo>
                  <a:cubicBezTo>
                    <a:pt x="30140" y="16891"/>
                    <a:pt x="16891" y="30140"/>
                    <a:pt x="16891" y="46479"/>
                  </a:cubicBezTo>
                  <a:cubicBezTo>
                    <a:pt x="16891" y="62819"/>
                    <a:pt x="30140" y="76067"/>
                    <a:pt x="46479" y="76067"/>
                  </a:cubicBezTo>
                  <a:cubicBezTo>
                    <a:pt x="62819" y="76067"/>
                    <a:pt x="76067" y="62819"/>
                    <a:pt x="76067" y="46479"/>
                  </a:cubicBezTo>
                  <a:cubicBezTo>
                    <a:pt x="76067" y="30140"/>
                    <a:pt x="62708" y="16891"/>
                    <a:pt x="46479" y="16891"/>
                  </a:cubicBezTo>
                  <a:close/>
                </a:path>
              </a:pathLst>
            </a:custGeom>
            <a:grpFill/>
            <a:ln w="11035" cap="flat">
              <a:noFill/>
              <a:prstDash val="solid"/>
              <a:miter/>
            </a:ln>
          </p:spPr>
          <p:txBody>
            <a:bodyPr rtlCol="0" anchor="ctr"/>
            <a:lstStyle/>
            <a:p>
              <a:endParaRPr lang="en-US"/>
            </a:p>
          </p:txBody>
        </p:sp>
        <p:sp>
          <p:nvSpPr>
            <p:cNvPr id="1441" name="Forma libre: forma 1440">
              <a:extLst>
                <a:ext uri="{FF2B5EF4-FFF2-40B4-BE49-F238E27FC236}">
                  <a16:creationId xmlns:a16="http://schemas.microsoft.com/office/drawing/2014/main" id="{916C7F2F-BAA3-4A91-9755-2263678F58B8}"/>
                </a:ext>
              </a:extLst>
            </p:cNvPr>
            <p:cNvSpPr/>
            <p:nvPr/>
          </p:nvSpPr>
          <p:spPr>
            <a:xfrm>
              <a:off x="5044987" y="1957233"/>
              <a:ext cx="65137" cy="189228"/>
            </a:xfrm>
            <a:custGeom>
              <a:avLst/>
              <a:gdLst>
                <a:gd name="connsiteX0" fmla="*/ 56526 w 65137"/>
                <a:gd name="connsiteY0" fmla="*/ 189229 h 189228"/>
                <a:gd name="connsiteX1" fmla="*/ 8501 w 65137"/>
                <a:gd name="connsiteY1" fmla="*/ 189229 h 189228"/>
                <a:gd name="connsiteX2" fmla="*/ 0 w 65137"/>
                <a:gd name="connsiteY2" fmla="*/ 180728 h 189228"/>
                <a:gd name="connsiteX3" fmla="*/ 0 w 65137"/>
                <a:gd name="connsiteY3" fmla="*/ 8501 h 189228"/>
                <a:gd name="connsiteX4" fmla="*/ 8501 w 65137"/>
                <a:gd name="connsiteY4" fmla="*/ 0 h 189228"/>
                <a:gd name="connsiteX5" fmla="*/ 17002 w 65137"/>
                <a:gd name="connsiteY5" fmla="*/ 8501 h 189228"/>
                <a:gd name="connsiteX6" fmla="*/ 17002 w 65137"/>
                <a:gd name="connsiteY6" fmla="*/ 172227 h 189228"/>
                <a:gd name="connsiteX7" fmla="*/ 48135 w 65137"/>
                <a:gd name="connsiteY7" fmla="*/ 172227 h 189228"/>
                <a:gd name="connsiteX8" fmla="*/ 48135 w 65137"/>
                <a:gd name="connsiteY8" fmla="*/ 53766 h 189228"/>
                <a:gd name="connsiteX9" fmla="*/ 56636 w 65137"/>
                <a:gd name="connsiteY9" fmla="*/ 45265 h 189228"/>
                <a:gd name="connsiteX10" fmla="*/ 65137 w 65137"/>
                <a:gd name="connsiteY10" fmla="*/ 53766 h 189228"/>
                <a:gd name="connsiteX11" fmla="*/ 65137 w 65137"/>
                <a:gd name="connsiteY11" fmla="*/ 180728 h 189228"/>
                <a:gd name="connsiteX12" fmla="*/ 56526 w 65137"/>
                <a:gd name="connsiteY12" fmla="*/ 189229 h 18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137" h="189228">
                  <a:moveTo>
                    <a:pt x="56526" y="189229"/>
                  </a:moveTo>
                  <a:lnTo>
                    <a:pt x="8501" y="189229"/>
                  </a:lnTo>
                  <a:cubicBezTo>
                    <a:pt x="3864" y="189229"/>
                    <a:pt x="0" y="185475"/>
                    <a:pt x="0" y="180728"/>
                  </a:cubicBezTo>
                  <a:lnTo>
                    <a:pt x="0" y="8501"/>
                  </a:lnTo>
                  <a:cubicBezTo>
                    <a:pt x="0" y="3864"/>
                    <a:pt x="3754" y="0"/>
                    <a:pt x="8501" y="0"/>
                  </a:cubicBezTo>
                  <a:cubicBezTo>
                    <a:pt x="13138" y="0"/>
                    <a:pt x="17002" y="3754"/>
                    <a:pt x="17002" y="8501"/>
                  </a:cubicBezTo>
                  <a:lnTo>
                    <a:pt x="17002" y="172227"/>
                  </a:lnTo>
                  <a:lnTo>
                    <a:pt x="48135" y="172227"/>
                  </a:lnTo>
                  <a:lnTo>
                    <a:pt x="48135" y="53766"/>
                  </a:lnTo>
                  <a:cubicBezTo>
                    <a:pt x="48135" y="49129"/>
                    <a:pt x="51889" y="45265"/>
                    <a:pt x="56636" y="45265"/>
                  </a:cubicBezTo>
                  <a:cubicBezTo>
                    <a:pt x="61273" y="45265"/>
                    <a:pt x="65137" y="49018"/>
                    <a:pt x="65137" y="53766"/>
                  </a:cubicBezTo>
                  <a:lnTo>
                    <a:pt x="65137" y="180728"/>
                  </a:lnTo>
                  <a:cubicBezTo>
                    <a:pt x="64916" y="185365"/>
                    <a:pt x="61163" y="189229"/>
                    <a:pt x="56526" y="189229"/>
                  </a:cubicBezTo>
                  <a:close/>
                </a:path>
              </a:pathLst>
            </a:custGeom>
            <a:grpFill/>
            <a:ln w="11035" cap="flat">
              <a:noFill/>
              <a:prstDash val="solid"/>
              <a:miter/>
            </a:ln>
          </p:spPr>
          <p:txBody>
            <a:bodyPr rtlCol="0" anchor="ctr"/>
            <a:lstStyle/>
            <a:p>
              <a:endParaRPr lang="en-US"/>
            </a:p>
          </p:txBody>
        </p:sp>
        <p:sp>
          <p:nvSpPr>
            <p:cNvPr id="1442" name="Forma libre: forma 1441">
              <a:extLst>
                <a:ext uri="{FF2B5EF4-FFF2-40B4-BE49-F238E27FC236}">
                  <a16:creationId xmlns:a16="http://schemas.microsoft.com/office/drawing/2014/main" id="{B97DED75-D902-4BE0-9386-53987EB79C35}"/>
                </a:ext>
              </a:extLst>
            </p:cNvPr>
            <p:cNvSpPr/>
            <p:nvPr/>
          </p:nvSpPr>
          <p:spPr>
            <a:xfrm>
              <a:off x="5009879" y="1857209"/>
              <a:ext cx="182935" cy="121662"/>
            </a:xfrm>
            <a:custGeom>
              <a:avLst/>
              <a:gdLst>
                <a:gd name="connsiteX0" fmla="*/ 92406 w 182935"/>
                <a:gd name="connsiteY0" fmla="*/ 121663 h 121662"/>
                <a:gd name="connsiteX1" fmla="*/ 90088 w 182935"/>
                <a:gd name="connsiteY1" fmla="*/ 121552 h 121662"/>
                <a:gd name="connsiteX2" fmla="*/ 35549 w 182935"/>
                <a:gd name="connsiteY2" fmla="*/ 116253 h 121662"/>
                <a:gd name="connsiteX3" fmla="*/ 0 w 182935"/>
                <a:gd name="connsiteY3" fmla="*/ 77171 h 121662"/>
                <a:gd name="connsiteX4" fmla="*/ 0 w 182935"/>
                <a:gd name="connsiteY4" fmla="*/ 53435 h 121662"/>
                <a:gd name="connsiteX5" fmla="*/ 53434 w 182935"/>
                <a:gd name="connsiteY5" fmla="*/ 0 h 121662"/>
                <a:gd name="connsiteX6" fmla="*/ 129501 w 182935"/>
                <a:gd name="connsiteY6" fmla="*/ 0 h 121662"/>
                <a:gd name="connsiteX7" fmla="*/ 182936 w 182935"/>
                <a:gd name="connsiteY7" fmla="*/ 53435 h 121662"/>
                <a:gd name="connsiteX8" fmla="*/ 182936 w 182935"/>
                <a:gd name="connsiteY8" fmla="*/ 77171 h 121662"/>
                <a:gd name="connsiteX9" fmla="*/ 147386 w 182935"/>
                <a:gd name="connsiteY9" fmla="*/ 116253 h 121662"/>
                <a:gd name="connsiteX10" fmla="*/ 99803 w 182935"/>
                <a:gd name="connsiteY10" fmla="*/ 120890 h 121662"/>
                <a:gd name="connsiteX11" fmla="*/ 98258 w 182935"/>
                <a:gd name="connsiteY11" fmla="*/ 120890 h 121662"/>
                <a:gd name="connsiteX12" fmla="*/ 92406 w 182935"/>
                <a:gd name="connsiteY12" fmla="*/ 121663 h 121662"/>
                <a:gd name="connsiteX13" fmla="*/ 53545 w 182935"/>
                <a:gd name="connsiteY13" fmla="*/ 16892 h 121662"/>
                <a:gd name="connsiteX14" fmla="*/ 17002 w 182935"/>
                <a:gd name="connsiteY14" fmla="*/ 53435 h 121662"/>
                <a:gd name="connsiteX15" fmla="*/ 17002 w 182935"/>
                <a:gd name="connsiteY15" fmla="*/ 77171 h 121662"/>
                <a:gd name="connsiteX16" fmla="*/ 37205 w 182935"/>
                <a:gd name="connsiteY16" fmla="*/ 99472 h 121662"/>
                <a:gd name="connsiteX17" fmla="*/ 91744 w 182935"/>
                <a:gd name="connsiteY17" fmla="*/ 104771 h 121662"/>
                <a:gd name="connsiteX18" fmla="*/ 99362 w 182935"/>
                <a:gd name="connsiteY18" fmla="*/ 98589 h 121662"/>
                <a:gd name="connsiteX19" fmla="*/ 93400 w 182935"/>
                <a:gd name="connsiteY19" fmla="*/ 90861 h 121662"/>
                <a:gd name="connsiteX20" fmla="*/ 42173 w 182935"/>
                <a:gd name="connsiteY20" fmla="*/ 83133 h 121662"/>
                <a:gd name="connsiteX21" fmla="*/ 34997 w 182935"/>
                <a:gd name="connsiteY21" fmla="*/ 73748 h 121662"/>
                <a:gd name="connsiteX22" fmla="*/ 38972 w 182935"/>
                <a:gd name="connsiteY22" fmla="*/ 41511 h 121662"/>
                <a:gd name="connsiteX23" fmla="*/ 48356 w 182935"/>
                <a:gd name="connsiteY23" fmla="*/ 34114 h 121662"/>
                <a:gd name="connsiteX24" fmla="*/ 55753 w 182935"/>
                <a:gd name="connsiteY24" fmla="*/ 43498 h 121662"/>
                <a:gd name="connsiteX25" fmla="*/ 52772 w 182935"/>
                <a:gd name="connsiteY25" fmla="*/ 67566 h 121662"/>
                <a:gd name="connsiteX26" fmla="*/ 95829 w 182935"/>
                <a:gd name="connsiteY26" fmla="*/ 74080 h 121662"/>
                <a:gd name="connsiteX27" fmla="*/ 116032 w 182935"/>
                <a:gd name="connsiteY27" fmla="*/ 100576 h 121662"/>
                <a:gd name="connsiteX28" fmla="*/ 115701 w 182935"/>
                <a:gd name="connsiteY28" fmla="*/ 102453 h 121662"/>
                <a:gd name="connsiteX29" fmla="*/ 145620 w 182935"/>
                <a:gd name="connsiteY29" fmla="*/ 99582 h 121662"/>
                <a:gd name="connsiteX30" fmla="*/ 165824 w 182935"/>
                <a:gd name="connsiteY30" fmla="*/ 77281 h 121662"/>
                <a:gd name="connsiteX31" fmla="*/ 165824 w 182935"/>
                <a:gd name="connsiteY31" fmla="*/ 53545 h 121662"/>
                <a:gd name="connsiteX32" fmla="*/ 129280 w 182935"/>
                <a:gd name="connsiteY32" fmla="*/ 17002 h 121662"/>
                <a:gd name="connsiteX33" fmla="*/ 53545 w 182935"/>
                <a:gd name="connsiteY33" fmla="*/ 17002 h 12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2935" h="121662">
                  <a:moveTo>
                    <a:pt x="92406" y="121663"/>
                  </a:moveTo>
                  <a:cubicBezTo>
                    <a:pt x="91634" y="121663"/>
                    <a:pt x="90861" y="121663"/>
                    <a:pt x="90088" y="121552"/>
                  </a:cubicBezTo>
                  <a:lnTo>
                    <a:pt x="35549" y="116253"/>
                  </a:lnTo>
                  <a:cubicBezTo>
                    <a:pt x="15346" y="114266"/>
                    <a:pt x="0" y="97485"/>
                    <a:pt x="0" y="77171"/>
                  </a:cubicBezTo>
                  <a:lnTo>
                    <a:pt x="0" y="53435"/>
                  </a:lnTo>
                  <a:cubicBezTo>
                    <a:pt x="0" y="23957"/>
                    <a:pt x="23957" y="0"/>
                    <a:pt x="53434" y="0"/>
                  </a:cubicBezTo>
                  <a:lnTo>
                    <a:pt x="129501" y="0"/>
                  </a:lnTo>
                  <a:cubicBezTo>
                    <a:pt x="158978" y="0"/>
                    <a:pt x="182936" y="23957"/>
                    <a:pt x="182936" y="53435"/>
                  </a:cubicBezTo>
                  <a:lnTo>
                    <a:pt x="182936" y="77171"/>
                  </a:lnTo>
                  <a:cubicBezTo>
                    <a:pt x="182936" y="97485"/>
                    <a:pt x="167700" y="114376"/>
                    <a:pt x="147386" y="116253"/>
                  </a:cubicBezTo>
                  <a:lnTo>
                    <a:pt x="99803" y="120890"/>
                  </a:lnTo>
                  <a:cubicBezTo>
                    <a:pt x="99251" y="121000"/>
                    <a:pt x="98810" y="120890"/>
                    <a:pt x="98258" y="120890"/>
                  </a:cubicBezTo>
                  <a:cubicBezTo>
                    <a:pt x="96491" y="121332"/>
                    <a:pt x="94504" y="121663"/>
                    <a:pt x="92406" y="121663"/>
                  </a:cubicBezTo>
                  <a:close/>
                  <a:moveTo>
                    <a:pt x="53545" y="16892"/>
                  </a:moveTo>
                  <a:cubicBezTo>
                    <a:pt x="33452" y="16892"/>
                    <a:pt x="17002" y="33231"/>
                    <a:pt x="17002" y="53435"/>
                  </a:cubicBezTo>
                  <a:lnTo>
                    <a:pt x="17002" y="77171"/>
                  </a:lnTo>
                  <a:cubicBezTo>
                    <a:pt x="17002" y="88763"/>
                    <a:pt x="25724" y="98368"/>
                    <a:pt x="37205" y="99472"/>
                  </a:cubicBezTo>
                  <a:lnTo>
                    <a:pt x="91744" y="104771"/>
                  </a:lnTo>
                  <a:cubicBezTo>
                    <a:pt x="95497" y="105103"/>
                    <a:pt x="98920" y="102343"/>
                    <a:pt x="99362" y="98589"/>
                  </a:cubicBezTo>
                  <a:cubicBezTo>
                    <a:pt x="99803" y="94835"/>
                    <a:pt x="97154" y="91413"/>
                    <a:pt x="93400" y="90861"/>
                  </a:cubicBezTo>
                  <a:lnTo>
                    <a:pt x="42173" y="83133"/>
                  </a:lnTo>
                  <a:cubicBezTo>
                    <a:pt x="37647" y="82470"/>
                    <a:pt x="34445" y="78275"/>
                    <a:pt x="34997" y="73748"/>
                  </a:cubicBezTo>
                  <a:lnTo>
                    <a:pt x="38972" y="41511"/>
                  </a:lnTo>
                  <a:cubicBezTo>
                    <a:pt x="39524" y="36874"/>
                    <a:pt x="43719" y="33562"/>
                    <a:pt x="48356" y="34114"/>
                  </a:cubicBezTo>
                  <a:cubicBezTo>
                    <a:pt x="52993" y="34666"/>
                    <a:pt x="56305" y="38861"/>
                    <a:pt x="55753" y="43498"/>
                  </a:cubicBezTo>
                  <a:lnTo>
                    <a:pt x="52772" y="67566"/>
                  </a:lnTo>
                  <a:lnTo>
                    <a:pt x="95829" y="74080"/>
                  </a:lnTo>
                  <a:cubicBezTo>
                    <a:pt x="108635" y="76067"/>
                    <a:pt x="117578" y="87659"/>
                    <a:pt x="116032" y="100576"/>
                  </a:cubicBezTo>
                  <a:cubicBezTo>
                    <a:pt x="115922" y="101239"/>
                    <a:pt x="115812" y="101790"/>
                    <a:pt x="115701" y="102453"/>
                  </a:cubicBezTo>
                  <a:lnTo>
                    <a:pt x="145620" y="99582"/>
                  </a:lnTo>
                  <a:cubicBezTo>
                    <a:pt x="157102" y="98478"/>
                    <a:pt x="165824" y="88873"/>
                    <a:pt x="165824" y="77281"/>
                  </a:cubicBezTo>
                  <a:lnTo>
                    <a:pt x="165824" y="53545"/>
                  </a:lnTo>
                  <a:cubicBezTo>
                    <a:pt x="165824" y="33341"/>
                    <a:pt x="149484" y="17002"/>
                    <a:pt x="129280" y="17002"/>
                  </a:cubicBezTo>
                  <a:lnTo>
                    <a:pt x="53545" y="17002"/>
                  </a:lnTo>
                  <a:close/>
                </a:path>
              </a:pathLst>
            </a:custGeom>
            <a:grpFill/>
            <a:ln w="11035" cap="flat">
              <a:noFill/>
              <a:prstDash val="solid"/>
              <a:miter/>
            </a:ln>
          </p:spPr>
          <p:txBody>
            <a:bodyPr rtlCol="0" anchor="ctr"/>
            <a:lstStyle/>
            <a:p>
              <a:endParaRPr lang="en-US"/>
            </a:p>
          </p:txBody>
        </p:sp>
        <p:sp>
          <p:nvSpPr>
            <p:cNvPr id="1443" name="Forma libre: forma 1442">
              <a:extLst>
                <a:ext uri="{FF2B5EF4-FFF2-40B4-BE49-F238E27FC236}">
                  <a16:creationId xmlns:a16="http://schemas.microsoft.com/office/drawing/2014/main" id="{03008565-078E-4107-8F5F-9B928D62BF37}"/>
                </a:ext>
              </a:extLst>
            </p:cNvPr>
            <p:cNvSpPr/>
            <p:nvPr/>
          </p:nvSpPr>
          <p:spPr>
            <a:xfrm>
              <a:off x="5092923" y="1891131"/>
              <a:ext cx="64958" cy="56387"/>
            </a:xfrm>
            <a:custGeom>
              <a:avLst/>
              <a:gdLst>
                <a:gd name="connsiteX0" fmla="*/ 8480 w 64958"/>
                <a:gd name="connsiteY0" fmla="*/ 56387 h 56387"/>
                <a:gd name="connsiteX1" fmla="*/ 89 w 64958"/>
                <a:gd name="connsiteY1" fmla="*/ 49211 h 56387"/>
                <a:gd name="connsiteX2" fmla="*/ 7155 w 64958"/>
                <a:gd name="connsiteY2" fmla="*/ 39606 h 56387"/>
                <a:gd name="connsiteX3" fmla="*/ 47120 w 64958"/>
                <a:gd name="connsiteY3" fmla="*/ 33534 h 56387"/>
                <a:gd name="connsiteX4" fmla="*/ 44140 w 64958"/>
                <a:gd name="connsiteY4" fmla="*/ 9466 h 56387"/>
                <a:gd name="connsiteX5" fmla="*/ 51537 w 64958"/>
                <a:gd name="connsiteY5" fmla="*/ 82 h 56387"/>
                <a:gd name="connsiteX6" fmla="*/ 60921 w 64958"/>
                <a:gd name="connsiteY6" fmla="*/ 7479 h 56387"/>
                <a:gd name="connsiteX7" fmla="*/ 64895 w 64958"/>
                <a:gd name="connsiteY7" fmla="*/ 39716 h 56387"/>
                <a:gd name="connsiteX8" fmla="*/ 57719 w 64958"/>
                <a:gd name="connsiteY8" fmla="*/ 49101 h 56387"/>
                <a:gd name="connsiteX9" fmla="*/ 9694 w 64958"/>
                <a:gd name="connsiteY9" fmla="*/ 56387 h 56387"/>
                <a:gd name="connsiteX10" fmla="*/ 8480 w 64958"/>
                <a:gd name="connsiteY10" fmla="*/ 56387 h 56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958" h="56387">
                  <a:moveTo>
                    <a:pt x="8480" y="56387"/>
                  </a:moveTo>
                  <a:cubicBezTo>
                    <a:pt x="4395" y="56387"/>
                    <a:pt x="752" y="53406"/>
                    <a:pt x="89" y="49211"/>
                  </a:cubicBezTo>
                  <a:cubicBezTo>
                    <a:pt x="-573" y="44574"/>
                    <a:pt x="2518" y="40268"/>
                    <a:pt x="7155" y="39606"/>
                  </a:cubicBezTo>
                  <a:lnTo>
                    <a:pt x="47120" y="33534"/>
                  </a:lnTo>
                  <a:lnTo>
                    <a:pt x="44140" y="9466"/>
                  </a:lnTo>
                  <a:cubicBezTo>
                    <a:pt x="43588" y="4829"/>
                    <a:pt x="46900" y="634"/>
                    <a:pt x="51537" y="82"/>
                  </a:cubicBezTo>
                  <a:cubicBezTo>
                    <a:pt x="56173" y="-580"/>
                    <a:pt x="60369" y="2842"/>
                    <a:pt x="60921" y="7479"/>
                  </a:cubicBezTo>
                  <a:lnTo>
                    <a:pt x="64895" y="39716"/>
                  </a:lnTo>
                  <a:cubicBezTo>
                    <a:pt x="65447" y="44243"/>
                    <a:pt x="62356" y="48438"/>
                    <a:pt x="57719" y="49101"/>
                  </a:cubicBezTo>
                  <a:lnTo>
                    <a:pt x="9694" y="56387"/>
                  </a:lnTo>
                  <a:cubicBezTo>
                    <a:pt x="9363" y="56387"/>
                    <a:pt x="8921" y="56387"/>
                    <a:pt x="8480" y="56387"/>
                  </a:cubicBezTo>
                  <a:close/>
                </a:path>
              </a:pathLst>
            </a:custGeom>
            <a:grpFill/>
            <a:ln w="11035" cap="flat">
              <a:noFill/>
              <a:prstDash val="solid"/>
              <a:miter/>
            </a:ln>
          </p:spPr>
          <p:txBody>
            <a:bodyPr rtlCol="0" anchor="ctr"/>
            <a:lstStyle/>
            <a:p>
              <a:endParaRPr lang="en-US"/>
            </a:p>
          </p:txBody>
        </p:sp>
        <p:sp>
          <p:nvSpPr>
            <p:cNvPr id="1444" name="Forma libre: forma 1443">
              <a:extLst>
                <a:ext uri="{FF2B5EF4-FFF2-40B4-BE49-F238E27FC236}">
                  <a16:creationId xmlns:a16="http://schemas.microsoft.com/office/drawing/2014/main" id="{6EFFC99F-A0C1-4B3C-97E9-914D703119EB}"/>
                </a:ext>
              </a:extLst>
            </p:cNvPr>
            <p:cNvSpPr/>
            <p:nvPr/>
          </p:nvSpPr>
          <p:spPr>
            <a:xfrm>
              <a:off x="5093012" y="1957233"/>
              <a:ext cx="65136" cy="189228"/>
            </a:xfrm>
            <a:custGeom>
              <a:avLst/>
              <a:gdLst>
                <a:gd name="connsiteX0" fmla="*/ 56526 w 65136"/>
                <a:gd name="connsiteY0" fmla="*/ 189229 h 189228"/>
                <a:gd name="connsiteX1" fmla="*/ 8501 w 65136"/>
                <a:gd name="connsiteY1" fmla="*/ 189229 h 189228"/>
                <a:gd name="connsiteX2" fmla="*/ 0 w 65136"/>
                <a:gd name="connsiteY2" fmla="*/ 180728 h 189228"/>
                <a:gd name="connsiteX3" fmla="*/ 0 w 65136"/>
                <a:gd name="connsiteY3" fmla="*/ 53766 h 189228"/>
                <a:gd name="connsiteX4" fmla="*/ 8501 w 65136"/>
                <a:gd name="connsiteY4" fmla="*/ 45265 h 189228"/>
                <a:gd name="connsiteX5" fmla="*/ 17002 w 65136"/>
                <a:gd name="connsiteY5" fmla="*/ 53766 h 189228"/>
                <a:gd name="connsiteX6" fmla="*/ 17002 w 65136"/>
                <a:gd name="connsiteY6" fmla="*/ 172227 h 189228"/>
                <a:gd name="connsiteX7" fmla="*/ 48135 w 65136"/>
                <a:gd name="connsiteY7" fmla="*/ 172227 h 189228"/>
                <a:gd name="connsiteX8" fmla="*/ 48135 w 65136"/>
                <a:gd name="connsiteY8" fmla="*/ 8501 h 189228"/>
                <a:gd name="connsiteX9" fmla="*/ 56636 w 65136"/>
                <a:gd name="connsiteY9" fmla="*/ 0 h 189228"/>
                <a:gd name="connsiteX10" fmla="*/ 65137 w 65136"/>
                <a:gd name="connsiteY10" fmla="*/ 8501 h 189228"/>
                <a:gd name="connsiteX11" fmla="*/ 65137 w 65136"/>
                <a:gd name="connsiteY11" fmla="*/ 180728 h 189228"/>
                <a:gd name="connsiteX12" fmla="*/ 56526 w 65136"/>
                <a:gd name="connsiteY12" fmla="*/ 189229 h 18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136" h="189228">
                  <a:moveTo>
                    <a:pt x="56526" y="189229"/>
                  </a:moveTo>
                  <a:lnTo>
                    <a:pt x="8501" y="189229"/>
                  </a:lnTo>
                  <a:cubicBezTo>
                    <a:pt x="3864" y="189229"/>
                    <a:pt x="0" y="185475"/>
                    <a:pt x="0" y="180728"/>
                  </a:cubicBezTo>
                  <a:lnTo>
                    <a:pt x="0" y="53766"/>
                  </a:lnTo>
                  <a:cubicBezTo>
                    <a:pt x="0" y="49129"/>
                    <a:pt x="3754" y="45265"/>
                    <a:pt x="8501" y="45265"/>
                  </a:cubicBezTo>
                  <a:cubicBezTo>
                    <a:pt x="13138" y="45265"/>
                    <a:pt x="17002" y="49018"/>
                    <a:pt x="17002" y="53766"/>
                  </a:cubicBezTo>
                  <a:lnTo>
                    <a:pt x="17002" y="172227"/>
                  </a:lnTo>
                  <a:lnTo>
                    <a:pt x="48135" y="172227"/>
                  </a:lnTo>
                  <a:lnTo>
                    <a:pt x="48135" y="8501"/>
                  </a:lnTo>
                  <a:cubicBezTo>
                    <a:pt x="48135" y="3864"/>
                    <a:pt x="51889" y="0"/>
                    <a:pt x="56636" y="0"/>
                  </a:cubicBezTo>
                  <a:cubicBezTo>
                    <a:pt x="61273" y="0"/>
                    <a:pt x="65137" y="3754"/>
                    <a:pt x="65137" y="8501"/>
                  </a:cubicBezTo>
                  <a:lnTo>
                    <a:pt x="65137" y="180728"/>
                  </a:lnTo>
                  <a:cubicBezTo>
                    <a:pt x="64916" y="185365"/>
                    <a:pt x="61163" y="189229"/>
                    <a:pt x="56526" y="189229"/>
                  </a:cubicBezTo>
                  <a:close/>
                </a:path>
              </a:pathLst>
            </a:custGeom>
            <a:grpFill/>
            <a:ln w="11035" cap="flat">
              <a:noFill/>
              <a:prstDash val="solid"/>
              <a:miter/>
            </a:ln>
          </p:spPr>
          <p:txBody>
            <a:bodyPr rtlCol="0" anchor="ctr"/>
            <a:lstStyle/>
            <a:p>
              <a:endParaRPr lang="en-US"/>
            </a:p>
          </p:txBody>
        </p:sp>
        <p:sp>
          <p:nvSpPr>
            <p:cNvPr id="1445" name="Forma libre: forma 1444">
              <a:extLst>
                <a:ext uri="{FF2B5EF4-FFF2-40B4-BE49-F238E27FC236}">
                  <a16:creationId xmlns:a16="http://schemas.microsoft.com/office/drawing/2014/main" id="{67BBF909-8F32-4068-B14C-9EB97DFBA860}"/>
                </a:ext>
              </a:extLst>
            </p:cNvPr>
            <p:cNvSpPr/>
            <p:nvPr/>
          </p:nvSpPr>
          <p:spPr>
            <a:xfrm>
              <a:off x="4837984" y="2129460"/>
              <a:ext cx="527058" cy="17001"/>
            </a:xfrm>
            <a:custGeom>
              <a:avLst/>
              <a:gdLst>
                <a:gd name="connsiteX0" fmla="*/ 518557 w 527058"/>
                <a:gd name="connsiteY0" fmla="*/ 17002 h 17001"/>
                <a:gd name="connsiteX1" fmla="*/ 8501 w 527058"/>
                <a:gd name="connsiteY1" fmla="*/ 17002 h 17001"/>
                <a:gd name="connsiteX2" fmla="*/ 0 w 527058"/>
                <a:gd name="connsiteY2" fmla="*/ 8501 h 17001"/>
                <a:gd name="connsiteX3" fmla="*/ 8501 w 527058"/>
                <a:gd name="connsiteY3" fmla="*/ 0 h 17001"/>
                <a:gd name="connsiteX4" fmla="*/ 518557 w 527058"/>
                <a:gd name="connsiteY4" fmla="*/ 0 h 17001"/>
                <a:gd name="connsiteX5" fmla="*/ 527058 w 527058"/>
                <a:gd name="connsiteY5" fmla="*/ 8501 h 17001"/>
                <a:gd name="connsiteX6" fmla="*/ 518557 w 52705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7058" h="17001">
                  <a:moveTo>
                    <a:pt x="518557" y="17002"/>
                  </a:moveTo>
                  <a:lnTo>
                    <a:pt x="8501" y="17002"/>
                  </a:lnTo>
                  <a:cubicBezTo>
                    <a:pt x="3864" y="17002"/>
                    <a:pt x="0" y="13248"/>
                    <a:pt x="0" y="8501"/>
                  </a:cubicBezTo>
                  <a:cubicBezTo>
                    <a:pt x="0" y="3864"/>
                    <a:pt x="3754" y="0"/>
                    <a:pt x="8501" y="0"/>
                  </a:cubicBezTo>
                  <a:lnTo>
                    <a:pt x="518557" y="0"/>
                  </a:lnTo>
                  <a:cubicBezTo>
                    <a:pt x="523194" y="0"/>
                    <a:pt x="527058" y="3754"/>
                    <a:pt x="527058" y="8501"/>
                  </a:cubicBezTo>
                  <a:cubicBezTo>
                    <a:pt x="526948" y="13138"/>
                    <a:pt x="523194" y="17002"/>
                    <a:pt x="518557" y="17002"/>
                  </a:cubicBezTo>
                  <a:close/>
                </a:path>
              </a:pathLst>
            </a:custGeom>
            <a:grpFill/>
            <a:ln w="11035" cap="flat">
              <a:noFill/>
              <a:prstDash val="solid"/>
              <a:miter/>
            </a:ln>
          </p:spPr>
          <p:txBody>
            <a:bodyPr rtlCol="0" anchor="ctr"/>
            <a:lstStyle/>
            <a:p>
              <a:endParaRPr lang="en-US"/>
            </a:p>
          </p:txBody>
        </p:sp>
        <p:sp>
          <p:nvSpPr>
            <p:cNvPr id="1446" name="Forma libre: forma 1445">
              <a:extLst>
                <a:ext uri="{FF2B5EF4-FFF2-40B4-BE49-F238E27FC236}">
                  <a16:creationId xmlns:a16="http://schemas.microsoft.com/office/drawing/2014/main" id="{C34D3A66-8F6E-46F9-BDB2-B907DD60951E}"/>
                </a:ext>
              </a:extLst>
            </p:cNvPr>
            <p:cNvSpPr/>
            <p:nvPr/>
          </p:nvSpPr>
          <p:spPr>
            <a:xfrm>
              <a:off x="5123639" y="1669305"/>
              <a:ext cx="175783" cy="411357"/>
            </a:xfrm>
            <a:custGeom>
              <a:avLst/>
              <a:gdLst>
                <a:gd name="connsiteX0" fmla="*/ 109693 w 175783"/>
                <a:gd name="connsiteY0" fmla="*/ 411357 h 411357"/>
                <a:gd name="connsiteX1" fmla="*/ 101192 w 175783"/>
                <a:gd name="connsiteY1" fmla="*/ 402856 h 411357"/>
                <a:gd name="connsiteX2" fmla="*/ 101192 w 175783"/>
                <a:gd name="connsiteY2" fmla="*/ 157764 h 411357"/>
                <a:gd name="connsiteX3" fmla="*/ 109693 w 175783"/>
                <a:gd name="connsiteY3" fmla="*/ 149263 h 411357"/>
                <a:gd name="connsiteX4" fmla="*/ 149769 w 175783"/>
                <a:gd name="connsiteY4" fmla="*/ 149263 h 411357"/>
                <a:gd name="connsiteX5" fmla="*/ 47316 w 175783"/>
                <a:gd name="connsiteY5" fmla="*/ 21749 h 411357"/>
                <a:gd name="connsiteX6" fmla="*/ 15079 w 175783"/>
                <a:gd name="connsiteY6" fmla="*/ 61935 h 411357"/>
                <a:gd name="connsiteX7" fmla="*/ 3156 w 175783"/>
                <a:gd name="connsiteY7" fmla="*/ 63260 h 411357"/>
                <a:gd name="connsiteX8" fmla="*/ 1831 w 175783"/>
                <a:gd name="connsiteY8" fmla="*/ 51337 h 411357"/>
                <a:gd name="connsiteX9" fmla="*/ 40692 w 175783"/>
                <a:gd name="connsiteY9" fmla="*/ 2981 h 411357"/>
                <a:gd name="connsiteX10" fmla="*/ 53830 w 175783"/>
                <a:gd name="connsiteY10" fmla="*/ 2981 h 411357"/>
                <a:gd name="connsiteX11" fmla="*/ 173947 w 175783"/>
                <a:gd name="connsiteY11" fmla="*/ 152465 h 411357"/>
                <a:gd name="connsiteX12" fmla="*/ 174941 w 175783"/>
                <a:gd name="connsiteY12" fmla="*/ 161407 h 411357"/>
                <a:gd name="connsiteX13" fmla="*/ 167323 w 175783"/>
                <a:gd name="connsiteY13" fmla="*/ 166155 h 411357"/>
                <a:gd name="connsiteX14" fmla="*/ 118084 w 175783"/>
                <a:gd name="connsiteY14" fmla="*/ 166155 h 411357"/>
                <a:gd name="connsiteX15" fmla="*/ 118084 w 175783"/>
                <a:gd name="connsiteY15" fmla="*/ 402856 h 411357"/>
                <a:gd name="connsiteX16" fmla="*/ 109693 w 175783"/>
                <a:gd name="connsiteY16" fmla="*/ 411357 h 41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83" h="411357">
                  <a:moveTo>
                    <a:pt x="109693" y="411357"/>
                  </a:moveTo>
                  <a:cubicBezTo>
                    <a:pt x="105056" y="411357"/>
                    <a:pt x="101192" y="407603"/>
                    <a:pt x="101192" y="402856"/>
                  </a:cubicBezTo>
                  <a:lnTo>
                    <a:pt x="101192" y="157764"/>
                  </a:lnTo>
                  <a:cubicBezTo>
                    <a:pt x="101192" y="153127"/>
                    <a:pt x="104946" y="149263"/>
                    <a:pt x="109693" y="149263"/>
                  </a:cubicBezTo>
                  <a:lnTo>
                    <a:pt x="149769" y="149263"/>
                  </a:lnTo>
                  <a:lnTo>
                    <a:pt x="47316" y="21749"/>
                  </a:lnTo>
                  <a:lnTo>
                    <a:pt x="15079" y="61935"/>
                  </a:lnTo>
                  <a:cubicBezTo>
                    <a:pt x="12209" y="65579"/>
                    <a:pt x="6799" y="66131"/>
                    <a:pt x="3156" y="63260"/>
                  </a:cubicBezTo>
                  <a:cubicBezTo>
                    <a:pt x="-488" y="60279"/>
                    <a:pt x="-1040" y="54980"/>
                    <a:pt x="1831" y="51337"/>
                  </a:cubicBezTo>
                  <a:lnTo>
                    <a:pt x="40692" y="2981"/>
                  </a:lnTo>
                  <a:cubicBezTo>
                    <a:pt x="43894" y="-994"/>
                    <a:pt x="50628" y="-994"/>
                    <a:pt x="53830" y="2981"/>
                  </a:cubicBezTo>
                  <a:lnTo>
                    <a:pt x="173947" y="152465"/>
                  </a:lnTo>
                  <a:cubicBezTo>
                    <a:pt x="175935" y="155004"/>
                    <a:pt x="176376" y="158427"/>
                    <a:pt x="174941" y="161407"/>
                  </a:cubicBezTo>
                  <a:cubicBezTo>
                    <a:pt x="173506" y="164388"/>
                    <a:pt x="170525" y="166155"/>
                    <a:pt x="167323" y="166155"/>
                  </a:cubicBezTo>
                  <a:lnTo>
                    <a:pt x="118084" y="166155"/>
                  </a:lnTo>
                  <a:lnTo>
                    <a:pt x="118084" y="402856"/>
                  </a:lnTo>
                  <a:cubicBezTo>
                    <a:pt x="118084" y="407603"/>
                    <a:pt x="114330" y="411357"/>
                    <a:pt x="109693" y="411357"/>
                  </a:cubicBezTo>
                  <a:close/>
                </a:path>
              </a:pathLst>
            </a:custGeom>
            <a:grpFill/>
            <a:ln w="11035" cap="flat">
              <a:noFill/>
              <a:prstDash val="solid"/>
              <a:miter/>
            </a:ln>
          </p:spPr>
          <p:txBody>
            <a:bodyPr rtlCol="0" anchor="ctr"/>
            <a:lstStyle/>
            <a:p>
              <a:endParaRPr lang="en-US"/>
            </a:p>
          </p:txBody>
        </p:sp>
        <p:sp>
          <p:nvSpPr>
            <p:cNvPr id="1447" name="Forma libre: forma 1446">
              <a:extLst>
                <a:ext uri="{FF2B5EF4-FFF2-40B4-BE49-F238E27FC236}">
                  <a16:creationId xmlns:a16="http://schemas.microsoft.com/office/drawing/2014/main" id="{D0760904-9EBD-4D76-9C20-858A175BD0E2}"/>
                </a:ext>
              </a:extLst>
            </p:cNvPr>
            <p:cNvSpPr/>
            <p:nvPr/>
          </p:nvSpPr>
          <p:spPr>
            <a:xfrm>
              <a:off x="5224767" y="1866373"/>
              <a:ext cx="140013" cy="246637"/>
            </a:xfrm>
            <a:custGeom>
              <a:avLst/>
              <a:gdLst>
                <a:gd name="connsiteX0" fmla="*/ 89931 w 140013"/>
                <a:gd name="connsiteY0" fmla="*/ 246638 h 246637"/>
                <a:gd name="connsiteX1" fmla="*/ 81430 w 140013"/>
                <a:gd name="connsiteY1" fmla="*/ 238137 h 246637"/>
                <a:gd name="connsiteX2" fmla="*/ 81430 w 140013"/>
                <a:gd name="connsiteY2" fmla="*/ 116474 h 246637"/>
                <a:gd name="connsiteX3" fmla="*/ 89931 w 140013"/>
                <a:gd name="connsiteY3" fmla="*/ 107973 h 246637"/>
                <a:gd name="connsiteX4" fmla="*/ 113999 w 140013"/>
                <a:gd name="connsiteY4" fmla="*/ 107973 h 246637"/>
                <a:gd name="connsiteX5" fmla="*/ 44777 w 140013"/>
                <a:gd name="connsiteY5" fmla="*/ 21860 h 246637"/>
                <a:gd name="connsiteX6" fmla="*/ 15079 w 140013"/>
                <a:gd name="connsiteY6" fmla="*/ 58844 h 246637"/>
                <a:gd name="connsiteX7" fmla="*/ 3156 w 140013"/>
                <a:gd name="connsiteY7" fmla="*/ 60169 h 246637"/>
                <a:gd name="connsiteX8" fmla="*/ 1831 w 140013"/>
                <a:gd name="connsiteY8" fmla="*/ 48246 h 246637"/>
                <a:gd name="connsiteX9" fmla="*/ 38153 w 140013"/>
                <a:gd name="connsiteY9" fmla="*/ 2981 h 246637"/>
                <a:gd name="connsiteX10" fmla="*/ 51291 w 140013"/>
                <a:gd name="connsiteY10" fmla="*/ 2981 h 246637"/>
                <a:gd name="connsiteX11" fmla="*/ 138177 w 140013"/>
                <a:gd name="connsiteY11" fmla="*/ 111064 h 246637"/>
                <a:gd name="connsiteX12" fmla="*/ 139171 w 140013"/>
                <a:gd name="connsiteY12" fmla="*/ 120007 h 246637"/>
                <a:gd name="connsiteX13" fmla="*/ 131553 w 140013"/>
                <a:gd name="connsiteY13" fmla="*/ 124754 h 246637"/>
                <a:gd name="connsiteX14" fmla="*/ 98212 w 140013"/>
                <a:gd name="connsiteY14" fmla="*/ 124754 h 246637"/>
                <a:gd name="connsiteX15" fmla="*/ 98212 w 140013"/>
                <a:gd name="connsiteY15" fmla="*/ 237916 h 246637"/>
                <a:gd name="connsiteX16" fmla="*/ 89931 w 140013"/>
                <a:gd name="connsiteY16" fmla="*/ 246638 h 24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013" h="246637">
                  <a:moveTo>
                    <a:pt x="89931" y="246638"/>
                  </a:moveTo>
                  <a:cubicBezTo>
                    <a:pt x="85295" y="246638"/>
                    <a:pt x="81430" y="242884"/>
                    <a:pt x="81430" y="238137"/>
                  </a:cubicBezTo>
                  <a:lnTo>
                    <a:pt x="81430" y="116474"/>
                  </a:lnTo>
                  <a:cubicBezTo>
                    <a:pt x="81430" y="111837"/>
                    <a:pt x="85184" y="107973"/>
                    <a:pt x="89931" y="107973"/>
                  </a:cubicBezTo>
                  <a:lnTo>
                    <a:pt x="113999" y="107973"/>
                  </a:lnTo>
                  <a:lnTo>
                    <a:pt x="44777" y="21860"/>
                  </a:lnTo>
                  <a:lnTo>
                    <a:pt x="15079" y="58844"/>
                  </a:lnTo>
                  <a:cubicBezTo>
                    <a:pt x="12098" y="62487"/>
                    <a:pt x="6799" y="63039"/>
                    <a:pt x="3156" y="60169"/>
                  </a:cubicBezTo>
                  <a:cubicBezTo>
                    <a:pt x="-488" y="57188"/>
                    <a:pt x="-1040" y="51889"/>
                    <a:pt x="1831" y="48246"/>
                  </a:cubicBezTo>
                  <a:lnTo>
                    <a:pt x="38153" y="2981"/>
                  </a:lnTo>
                  <a:cubicBezTo>
                    <a:pt x="41355" y="-994"/>
                    <a:pt x="48089" y="-994"/>
                    <a:pt x="51291" y="2981"/>
                  </a:cubicBezTo>
                  <a:lnTo>
                    <a:pt x="138177" y="111064"/>
                  </a:lnTo>
                  <a:cubicBezTo>
                    <a:pt x="140164" y="113603"/>
                    <a:pt x="140606" y="117026"/>
                    <a:pt x="139171" y="120007"/>
                  </a:cubicBezTo>
                  <a:cubicBezTo>
                    <a:pt x="137735" y="122988"/>
                    <a:pt x="134755" y="124754"/>
                    <a:pt x="131553" y="124754"/>
                  </a:cubicBezTo>
                  <a:lnTo>
                    <a:pt x="98212" y="124754"/>
                  </a:lnTo>
                  <a:lnTo>
                    <a:pt x="98212" y="237916"/>
                  </a:lnTo>
                  <a:cubicBezTo>
                    <a:pt x="98432" y="242884"/>
                    <a:pt x="94679" y="246638"/>
                    <a:pt x="89931" y="246638"/>
                  </a:cubicBezTo>
                  <a:close/>
                </a:path>
              </a:pathLst>
            </a:custGeom>
            <a:grpFill/>
            <a:ln w="11035" cap="flat">
              <a:noFill/>
              <a:prstDash val="solid"/>
              <a:miter/>
            </a:ln>
          </p:spPr>
          <p:txBody>
            <a:bodyPr rtlCol="0" anchor="ctr"/>
            <a:lstStyle/>
            <a:p>
              <a:endParaRPr lang="en-US"/>
            </a:p>
          </p:txBody>
        </p:sp>
        <p:sp>
          <p:nvSpPr>
            <p:cNvPr id="1448" name="Forma libre: forma 1447">
              <a:extLst>
                <a:ext uri="{FF2B5EF4-FFF2-40B4-BE49-F238E27FC236}">
                  <a16:creationId xmlns:a16="http://schemas.microsoft.com/office/drawing/2014/main" id="{BAD0D731-7B76-4251-94B9-6EB397E7AE3D}"/>
                </a:ext>
              </a:extLst>
            </p:cNvPr>
            <p:cNvSpPr/>
            <p:nvPr/>
          </p:nvSpPr>
          <p:spPr>
            <a:xfrm>
              <a:off x="4903382" y="1669305"/>
              <a:ext cx="175783" cy="411357"/>
            </a:xfrm>
            <a:custGeom>
              <a:avLst/>
              <a:gdLst>
                <a:gd name="connsiteX0" fmla="*/ 66201 w 175783"/>
                <a:gd name="connsiteY0" fmla="*/ 411357 h 411357"/>
                <a:gd name="connsiteX1" fmla="*/ 57700 w 175783"/>
                <a:gd name="connsiteY1" fmla="*/ 402856 h 411357"/>
                <a:gd name="connsiteX2" fmla="*/ 57700 w 175783"/>
                <a:gd name="connsiteY2" fmla="*/ 166155 h 411357"/>
                <a:gd name="connsiteX3" fmla="*/ 8460 w 175783"/>
                <a:gd name="connsiteY3" fmla="*/ 166155 h 411357"/>
                <a:gd name="connsiteX4" fmla="*/ 843 w 175783"/>
                <a:gd name="connsiteY4" fmla="*/ 161407 h 411357"/>
                <a:gd name="connsiteX5" fmla="*/ 1836 w 175783"/>
                <a:gd name="connsiteY5" fmla="*/ 152465 h 411357"/>
                <a:gd name="connsiteX6" fmla="*/ 121953 w 175783"/>
                <a:gd name="connsiteY6" fmla="*/ 2981 h 411357"/>
                <a:gd name="connsiteX7" fmla="*/ 135091 w 175783"/>
                <a:gd name="connsiteY7" fmla="*/ 2981 h 411357"/>
                <a:gd name="connsiteX8" fmla="*/ 173953 w 175783"/>
                <a:gd name="connsiteY8" fmla="*/ 51337 h 411357"/>
                <a:gd name="connsiteX9" fmla="*/ 172628 w 175783"/>
                <a:gd name="connsiteY9" fmla="*/ 63260 h 411357"/>
                <a:gd name="connsiteX10" fmla="*/ 160704 w 175783"/>
                <a:gd name="connsiteY10" fmla="*/ 61935 h 411357"/>
                <a:gd name="connsiteX11" fmla="*/ 128467 w 175783"/>
                <a:gd name="connsiteY11" fmla="*/ 21749 h 411357"/>
                <a:gd name="connsiteX12" fmla="*/ 26014 w 175783"/>
                <a:gd name="connsiteY12" fmla="*/ 149263 h 411357"/>
                <a:gd name="connsiteX13" fmla="*/ 66090 w 175783"/>
                <a:gd name="connsiteY13" fmla="*/ 149263 h 411357"/>
                <a:gd name="connsiteX14" fmla="*/ 74591 w 175783"/>
                <a:gd name="connsiteY14" fmla="*/ 157764 h 411357"/>
                <a:gd name="connsiteX15" fmla="*/ 74591 w 175783"/>
                <a:gd name="connsiteY15" fmla="*/ 402967 h 411357"/>
                <a:gd name="connsiteX16" fmla="*/ 66201 w 175783"/>
                <a:gd name="connsiteY16" fmla="*/ 411357 h 41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83" h="411357">
                  <a:moveTo>
                    <a:pt x="66201" y="411357"/>
                  </a:moveTo>
                  <a:cubicBezTo>
                    <a:pt x="61564" y="411357"/>
                    <a:pt x="57700" y="407603"/>
                    <a:pt x="57700" y="402856"/>
                  </a:cubicBezTo>
                  <a:lnTo>
                    <a:pt x="57700" y="166155"/>
                  </a:lnTo>
                  <a:lnTo>
                    <a:pt x="8460" y="166155"/>
                  </a:lnTo>
                  <a:cubicBezTo>
                    <a:pt x="5259" y="166155"/>
                    <a:pt x="2278" y="164278"/>
                    <a:pt x="843" y="161407"/>
                  </a:cubicBezTo>
                  <a:cubicBezTo>
                    <a:pt x="-593" y="158427"/>
                    <a:pt x="-151" y="155004"/>
                    <a:pt x="1836" y="152465"/>
                  </a:cubicBezTo>
                  <a:lnTo>
                    <a:pt x="121953" y="2981"/>
                  </a:lnTo>
                  <a:cubicBezTo>
                    <a:pt x="125155" y="-994"/>
                    <a:pt x="131890" y="-994"/>
                    <a:pt x="135091" y="2981"/>
                  </a:cubicBezTo>
                  <a:lnTo>
                    <a:pt x="173953" y="51337"/>
                  </a:lnTo>
                  <a:cubicBezTo>
                    <a:pt x="176823" y="54980"/>
                    <a:pt x="176271" y="60279"/>
                    <a:pt x="172628" y="63260"/>
                  </a:cubicBezTo>
                  <a:cubicBezTo>
                    <a:pt x="168985" y="66131"/>
                    <a:pt x="163685" y="65579"/>
                    <a:pt x="160704" y="61935"/>
                  </a:cubicBezTo>
                  <a:lnTo>
                    <a:pt x="128467" y="21749"/>
                  </a:lnTo>
                  <a:lnTo>
                    <a:pt x="26014" y="149263"/>
                  </a:lnTo>
                  <a:lnTo>
                    <a:pt x="66090" y="149263"/>
                  </a:lnTo>
                  <a:cubicBezTo>
                    <a:pt x="70727" y="149263"/>
                    <a:pt x="74591" y="153017"/>
                    <a:pt x="74591" y="157764"/>
                  </a:cubicBezTo>
                  <a:lnTo>
                    <a:pt x="74591" y="402967"/>
                  </a:lnTo>
                  <a:cubicBezTo>
                    <a:pt x="74701" y="407603"/>
                    <a:pt x="70948" y="411357"/>
                    <a:pt x="66201" y="411357"/>
                  </a:cubicBezTo>
                  <a:close/>
                </a:path>
              </a:pathLst>
            </a:custGeom>
            <a:grpFill/>
            <a:ln w="11035" cap="flat">
              <a:noFill/>
              <a:prstDash val="solid"/>
              <a:miter/>
            </a:ln>
          </p:spPr>
          <p:txBody>
            <a:bodyPr rtlCol="0" anchor="ctr"/>
            <a:lstStyle/>
            <a:p>
              <a:endParaRPr lang="en-US"/>
            </a:p>
          </p:txBody>
        </p:sp>
        <p:sp>
          <p:nvSpPr>
            <p:cNvPr id="1449" name="Forma libre: forma 1448">
              <a:extLst>
                <a:ext uri="{FF2B5EF4-FFF2-40B4-BE49-F238E27FC236}">
                  <a16:creationId xmlns:a16="http://schemas.microsoft.com/office/drawing/2014/main" id="{D3522574-F57A-4B8E-B005-AC4880CACCB3}"/>
                </a:ext>
              </a:extLst>
            </p:cNvPr>
            <p:cNvSpPr/>
            <p:nvPr/>
          </p:nvSpPr>
          <p:spPr>
            <a:xfrm>
              <a:off x="4837914" y="1866373"/>
              <a:ext cx="140123" cy="246637"/>
            </a:xfrm>
            <a:custGeom>
              <a:avLst/>
              <a:gdLst>
                <a:gd name="connsiteX0" fmla="*/ 50303 w 140123"/>
                <a:gd name="connsiteY0" fmla="*/ 246638 h 246637"/>
                <a:gd name="connsiteX1" fmla="*/ 41802 w 140123"/>
                <a:gd name="connsiteY1" fmla="*/ 238137 h 246637"/>
                <a:gd name="connsiteX2" fmla="*/ 41802 w 140123"/>
                <a:gd name="connsiteY2" fmla="*/ 124975 h 246637"/>
                <a:gd name="connsiteX3" fmla="*/ 8460 w 140123"/>
                <a:gd name="connsiteY3" fmla="*/ 124975 h 246637"/>
                <a:gd name="connsiteX4" fmla="*/ 843 w 140123"/>
                <a:gd name="connsiteY4" fmla="*/ 120228 h 246637"/>
                <a:gd name="connsiteX5" fmla="*/ 1836 w 140123"/>
                <a:gd name="connsiteY5" fmla="*/ 111285 h 246637"/>
                <a:gd name="connsiteX6" fmla="*/ 88722 w 140123"/>
                <a:gd name="connsiteY6" fmla="*/ 3202 h 246637"/>
                <a:gd name="connsiteX7" fmla="*/ 95347 w 140123"/>
                <a:gd name="connsiteY7" fmla="*/ 0 h 246637"/>
                <a:gd name="connsiteX8" fmla="*/ 101971 w 140123"/>
                <a:gd name="connsiteY8" fmla="*/ 3202 h 246637"/>
                <a:gd name="connsiteX9" fmla="*/ 138293 w 140123"/>
                <a:gd name="connsiteY9" fmla="*/ 48466 h 246637"/>
                <a:gd name="connsiteX10" fmla="*/ 136968 w 140123"/>
                <a:gd name="connsiteY10" fmla="*/ 60390 h 246637"/>
                <a:gd name="connsiteX11" fmla="*/ 125045 w 140123"/>
                <a:gd name="connsiteY11" fmla="*/ 59065 h 246637"/>
                <a:gd name="connsiteX12" fmla="*/ 95347 w 140123"/>
                <a:gd name="connsiteY12" fmla="*/ 22080 h 246637"/>
                <a:gd name="connsiteX13" fmla="*/ 26125 w 140123"/>
                <a:gd name="connsiteY13" fmla="*/ 108194 h 246637"/>
                <a:gd name="connsiteX14" fmla="*/ 50192 w 140123"/>
                <a:gd name="connsiteY14" fmla="*/ 108194 h 246637"/>
                <a:gd name="connsiteX15" fmla="*/ 58693 w 140123"/>
                <a:gd name="connsiteY15" fmla="*/ 116695 h 246637"/>
                <a:gd name="connsiteX16" fmla="*/ 58693 w 140123"/>
                <a:gd name="connsiteY16" fmla="*/ 238358 h 246637"/>
                <a:gd name="connsiteX17" fmla="*/ 50303 w 140123"/>
                <a:gd name="connsiteY17" fmla="*/ 246638 h 24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123" h="246637">
                  <a:moveTo>
                    <a:pt x="50303" y="246638"/>
                  </a:moveTo>
                  <a:cubicBezTo>
                    <a:pt x="45666" y="246638"/>
                    <a:pt x="41802" y="242884"/>
                    <a:pt x="41802" y="238137"/>
                  </a:cubicBezTo>
                  <a:lnTo>
                    <a:pt x="41802" y="124975"/>
                  </a:lnTo>
                  <a:lnTo>
                    <a:pt x="8460" y="124975"/>
                  </a:lnTo>
                  <a:cubicBezTo>
                    <a:pt x="5259" y="124975"/>
                    <a:pt x="2278" y="123098"/>
                    <a:pt x="843" y="120228"/>
                  </a:cubicBezTo>
                  <a:cubicBezTo>
                    <a:pt x="-593" y="117247"/>
                    <a:pt x="-151" y="113824"/>
                    <a:pt x="1836" y="111285"/>
                  </a:cubicBezTo>
                  <a:lnTo>
                    <a:pt x="88722" y="3202"/>
                  </a:lnTo>
                  <a:cubicBezTo>
                    <a:pt x="90379" y="1214"/>
                    <a:pt x="92807" y="0"/>
                    <a:pt x="95347" y="0"/>
                  </a:cubicBezTo>
                  <a:cubicBezTo>
                    <a:pt x="97886" y="0"/>
                    <a:pt x="100315" y="1214"/>
                    <a:pt x="101971" y="3202"/>
                  </a:cubicBezTo>
                  <a:lnTo>
                    <a:pt x="138293" y="48466"/>
                  </a:lnTo>
                  <a:cubicBezTo>
                    <a:pt x="141163" y="52110"/>
                    <a:pt x="140611" y="57409"/>
                    <a:pt x="136968" y="60390"/>
                  </a:cubicBezTo>
                  <a:cubicBezTo>
                    <a:pt x="133325" y="63371"/>
                    <a:pt x="128026" y="62708"/>
                    <a:pt x="125045" y="59065"/>
                  </a:cubicBezTo>
                  <a:lnTo>
                    <a:pt x="95347" y="22080"/>
                  </a:lnTo>
                  <a:lnTo>
                    <a:pt x="26125" y="108194"/>
                  </a:lnTo>
                  <a:lnTo>
                    <a:pt x="50192" y="108194"/>
                  </a:lnTo>
                  <a:cubicBezTo>
                    <a:pt x="54829" y="108194"/>
                    <a:pt x="58693" y="111947"/>
                    <a:pt x="58693" y="116695"/>
                  </a:cubicBezTo>
                  <a:lnTo>
                    <a:pt x="58693" y="238358"/>
                  </a:lnTo>
                  <a:cubicBezTo>
                    <a:pt x="58693" y="242884"/>
                    <a:pt x="54939" y="246638"/>
                    <a:pt x="50303" y="246638"/>
                  </a:cubicBezTo>
                  <a:close/>
                </a:path>
              </a:pathLst>
            </a:custGeom>
            <a:grpFill/>
            <a:ln w="11035" cap="flat">
              <a:noFill/>
              <a:prstDash val="solid"/>
              <a:miter/>
            </a:ln>
          </p:spPr>
          <p:txBody>
            <a:bodyPr rtlCol="0" anchor="ctr"/>
            <a:lstStyle/>
            <a:p>
              <a:endParaRPr lang="en-US"/>
            </a:p>
          </p:txBody>
        </p:sp>
        <p:sp>
          <p:nvSpPr>
            <p:cNvPr id="1450" name="Forma libre: forma 1449">
              <a:extLst>
                <a:ext uri="{FF2B5EF4-FFF2-40B4-BE49-F238E27FC236}">
                  <a16:creationId xmlns:a16="http://schemas.microsoft.com/office/drawing/2014/main" id="{E2173BAC-A2A3-4947-B8D8-0E46E514E923}"/>
                </a:ext>
              </a:extLst>
            </p:cNvPr>
            <p:cNvSpPr/>
            <p:nvPr/>
          </p:nvSpPr>
          <p:spPr>
            <a:xfrm>
              <a:off x="5081109" y="1657741"/>
              <a:ext cx="28794" cy="54069"/>
            </a:xfrm>
            <a:custGeom>
              <a:avLst/>
              <a:gdLst>
                <a:gd name="connsiteX0" fmla="*/ 20404 w 28794"/>
                <a:gd name="connsiteY0" fmla="*/ 54069 h 54069"/>
                <a:gd name="connsiteX1" fmla="*/ 11903 w 28794"/>
                <a:gd name="connsiteY1" fmla="*/ 45568 h 54069"/>
                <a:gd name="connsiteX2" fmla="*/ 11903 w 28794"/>
                <a:gd name="connsiteY2" fmla="*/ 26469 h 54069"/>
                <a:gd name="connsiteX3" fmla="*/ 2077 w 28794"/>
                <a:gd name="connsiteY3" fmla="*/ 24371 h 54069"/>
                <a:gd name="connsiteX4" fmla="*/ 2850 w 28794"/>
                <a:gd name="connsiteY4" fmla="*/ 12448 h 54069"/>
                <a:gd name="connsiteX5" fmla="*/ 14774 w 28794"/>
                <a:gd name="connsiteY5" fmla="*/ 2070 h 54069"/>
                <a:gd name="connsiteX6" fmla="*/ 23827 w 28794"/>
                <a:gd name="connsiteY6" fmla="*/ 745 h 54069"/>
                <a:gd name="connsiteX7" fmla="*/ 28795 w 28794"/>
                <a:gd name="connsiteY7" fmla="*/ 8473 h 54069"/>
                <a:gd name="connsiteX8" fmla="*/ 28795 w 28794"/>
                <a:gd name="connsiteY8" fmla="*/ 45679 h 54069"/>
                <a:gd name="connsiteX9" fmla="*/ 20404 w 28794"/>
                <a:gd name="connsiteY9" fmla="*/ 54069 h 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94" h="54069">
                  <a:moveTo>
                    <a:pt x="20404" y="54069"/>
                  </a:moveTo>
                  <a:cubicBezTo>
                    <a:pt x="15767" y="54069"/>
                    <a:pt x="11903" y="50316"/>
                    <a:pt x="11903" y="45568"/>
                  </a:cubicBezTo>
                  <a:lnTo>
                    <a:pt x="11903" y="26469"/>
                  </a:lnTo>
                  <a:cubicBezTo>
                    <a:pt x="8591" y="28014"/>
                    <a:pt x="4506" y="27242"/>
                    <a:pt x="2077" y="24371"/>
                  </a:cubicBezTo>
                  <a:cubicBezTo>
                    <a:pt x="-1014" y="20838"/>
                    <a:pt x="-572" y="15539"/>
                    <a:pt x="2850" y="12448"/>
                  </a:cubicBezTo>
                  <a:lnTo>
                    <a:pt x="14774" y="2070"/>
                  </a:lnTo>
                  <a:cubicBezTo>
                    <a:pt x="17313" y="-138"/>
                    <a:pt x="20846" y="-580"/>
                    <a:pt x="23827" y="745"/>
                  </a:cubicBezTo>
                  <a:cubicBezTo>
                    <a:pt x="26807" y="2070"/>
                    <a:pt x="28795" y="5161"/>
                    <a:pt x="28795" y="8473"/>
                  </a:cubicBezTo>
                  <a:lnTo>
                    <a:pt x="28795" y="45679"/>
                  </a:lnTo>
                  <a:cubicBezTo>
                    <a:pt x="28795" y="50316"/>
                    <a:pt x="25041" y="54069"/>
                    <a:pt x="20404" y="54069"/>
                  </a:cubicBezTo>
                  <a:close/>
                </a:path>
              </a:pathLst>
            </a:custGeom>
            <a:grpFill/>
            <a:ln w="11035" cap="flat">
              <a:noFill/>
              <a:prstDash val="solid"/>
              <a:miter/>
            </a:ln>
          </p:spPr>
          <p:txBody>
            <a:bodyPr rtlCol="0" anchor="ctr"/>
            <a:lstStyle/>
            <a:p>
              <a:endParaRPr lang="en-US"/>
            </a:p>
          </p:txBody>
        </p:sp>
        <p:sp>
          <p:nvSpPr>
            <p:cNvPr id="1451" name="Forma libre: forma 1450">
              <a:extLst>
                <a:ext uri="{FF2B5EF4-FFF2-40B4-BE49-F238E27FC236}">
                  <a16:creationId xmlns:a16="http://schemas.microsoft.com/office/drawing/2014/main" id="{FBB6D08C-FEE5-4478-BBFE-D0E6AB0927BB}"/>
                </a:ext>
              </a:extLst>
            </p:cNvPr>
            <p:cNvSpPr/>
            <p:nvPr/>
          </p:nvSpPr>
          <p:spPr>
            <a:xfrm>
              <a:off x="5093012" y="1657630"/>
              <a:ext cx="28832" cy="54179"/>
            </a:xfrm>
            <a:custGeom>
              <a:avLst/>
              <a:gdLst>
                <a:gd name="connsiteX0" fmla="*/ 8501 w 28832"/>
                <a:gd name="connsiteY0" fmla="*/ 54180 h 54179"/>
                <a:gd name="connsiteX1" fmla="*/ 0 w 28832"/>
                <a:gd name="connsiteY1" fmla="*/ 45679 h 54179"/>
                <a:gd name="connsiteX2" fmla="*/ 0 w 28832"/>
                <a:gd name="connsiteY2" fmla="*/ 8473 h 54179"/>
                <a:gd name="connsiteX3" fmla="*/ 4968 w 28832"/>
                <a:gd name="connsiteY3" fmla="*/ 745 h 54179"/>
                <a:gd name="connsiteX4" fmla="*/ 14021 w 28832"/>
                <a:gd name="connsiteY4" fmla="*/ 2070 h 54179"/>
                <a:gd name="connsiteX5" fmla="*/ 25944 w 28832"/>
                <a:gd name="connsiteY5" fmla="*/ 12448 h 54179"/>
                <a:gd name="connsiteX6" fmla="*/ 26717 w 28832"/>
                <a:gd name="connsiteY6" fmla="*/ 24371 h 54179"/>
                <a:gd name="connsiteX7" fmla="*/ 16891 w 28832"/>
                <a:gd name="connsiteY7" fmla="*/ 26469 h 54179"/>
                <a:gd name="connsiteX8" fmla="*/ 16891 w 28832"/>
                <a:gd name="connsiteY8" fmla="*/ 45568 h 54179"/>
                <a:gd name="connsiteX9" fmla="*/ 8501 w 28832"/>
                <a:gd name="connsiteY9" fmla="*/ 54180 h 5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32" h="54179">
                  <a:moveTo>
                    <a:pt x="8501" y="54180"/>
                  </a:moveTo>
                  <a:cubicBezTo>
                    <a:pt x="3864" y="54180"/>
                    <a:pt x="0" y="50426"/>
                    <a:pt x="0" y="45679"/>
                  </a:cubicBezTo>
                  <a:lnTo>
                    <a:pt x="0" y="8473"/>
                  </a:lnTo>
                  <a:cubicBezTo>
                    <a:pt x="0" y="5161"/>
                    <a:pt x="1987" y="2180"/>
                    <a:pt x="4968" y="745"/>
                  </a:cubicBezTo>
                  <a:cubicBezTo>
                    <a:pt x="7949" y="-580"/>
                    <a:pt x="11482" y="-138"/>
                    <a:pt x="14021" y="2070"/>
                  </a:cubicBezTo>
                  <a:lnTo>
                    <a:pt x="25944" y="12448"/>
                  </a:lnTo>
                  <a:cubicBezTo>
                    <a:pt x="29477" y="15539"/>
                    <a:pt x="29808" y="20838"/>
                    <a:pt x="26717" y="24371"/>
                  </a:cubicBezTo>
                  <a:cubicBezTo>
                    <a:pt x="24178" y="27242"/>
                    <a:pt x="20204" y="28014"/>
                    <a:pt x="16891" y="26469"/>
                  </a:cubicBezTo>
                  <a:lnTo>
                    <a:pt x="16891" y="45568"/>
                  </a:lnTo>
                  <a:cubicBezTo>
                    <a:pt x="16891" y="50426"/>
                    <a:pt x="13138" y="54180"/>
                    <a:pt x="8501" y="54180"/>
                  </a:cubicBezTo>
                  <a:close/>
                </a:path>
              </a:pathLst>
            </a:custGeom>
            <a:grpFill/>
            <a:ln w="11035" cap="flat">
              <a:noFill/>
              <a:prstDash val="solid"/>
              <a:miter/>
            </a:ln>
          </p:spPr>
          <p:txBody>
            <a:bodyPr rtlCol="0" anchor="ctr"/>
            <a:lstStyle/>
            <a:p>
              <a:endParaRPr lang="en-US"/>
            </a:p>
          </p:txBody>
        </p:sp>
      </p:grpSp>
      <p:grpSp>
        <p:nvGrpSpPr>
          <p:cNvPr id="1452" name="Gráfico 3">
            <a:extLst>
              <a:ext uri="{FF2B5EF4-FFF2-40B4-BE49-F238E27FC236}">
                <a16:creationId xmlns:a16="http://schemas.microsoft.com/office/drawing/2014/main" id="{FD74ED03-E563-477E-951E-07C11E58D267}"/>
              </a:ext>
            </a:extLst>
          </p:cNvPr>
          <p:cNvGrpSpPr/>
          <p:nvPr/>
        </p:nvGrpSpPr>
        <p:grpSpPr>
          <a:xfrm>
            <a:off x="4892633" y="3189759"/>
            <a:ext cx="418201" cy="512043"/>
            <a:chOff x="4892633" y="3189759"/>
            <a:chExt cx="418201" cy="512043"/>
          </a:xfrm>
          <a:solidFill>
            <a:srgbClr val="000000"/>
          </a:solidFill>
        </p:grpSpPr>
        <p:sp>
          <p:nvSpPr>
            <p:cNvPr id="1453" name="Forma libre: forma 1452">
              <a:extLst>
                <a:ext uri="{FF2B5EF4-FFF2-40B4-BE49-F238E27FC236}">
                  <a16:creationId xmlns:a16="http://schemas.microsoft.com/office/drawing/2014/main" id="{21C92BF2-842B-45E9-9B23-F10617AFA16F}"/>
                </a:ext>
              </a:extLst>
            </p:cNvPr>
            <p:cNvSpPr/>
            <p:nvPr/>
          </p:nvSpPr>
          <p:spPr>
            <a:xfrm>
              <a:off x="4892633" y="3189759"/>
              <a:ext cx="114044" cy="114155"/>
            </a:xfrm>
            <a:custGeom>
              <a:avLst/>
              <a:gdLst>
                <a:gd name="connsiteX0" fmla="*/ 56967 w 114044"/>
                <a:gd name="connsiteY0" fmla="*/ 114155 h 114155"/>
                <a:gd name="connsiteX1" fmla="*/ 0 w 114044"/>
                <a:gd name="connsiteY1" fmla="*/ 57078 h 114155"/>
                <a:gd name="connsiteX2" fmla="*/ 56967 w 114044"/>
                <a:gd name="connsiteY2" fmla="*/ 0 h 114155"/>
                <a:gd name="connsiteX3" fmla="*/ 114045 w 114044"/>
                <a:gd name="connsiteY3" fmla="*/ 57078 h 114155"/>
                <a:gd name="connsiteX4" fmla="*/ 56967 w 114044"/>
                <a:gd name="connsiteY4" fmla="*/ 114155 h 114155"/>
                <a:gd name="connsiteX5" fmla="*/ 56967 w 114044"/>
                <a:gd name="connsiteY5" fmla="*/ 17002 h 114155"/>
                <a:gd name="connsiteX6" fmla="*/ 16891 w 114044"/>
                <a:gd name="connsiteY6" fmla="*/ 57078 h 114155"/>
                <a:gd name="connsiteX7" fmla="*/ 56967 w 114044"/>
                <a:gd name="connsiteY7" fmla="*/ 97154 h 114155"/>
                <a:gd name="connsiteX8" fmla="*/ 97043 w 114044"/>
                <a:gd name="connsiteY8" fmla="*/ 57078 h 114155"/>
                <a:gd name="connsiteX9" fmla="*/ 56967 w 114044"/>
                <a:gd name="connsiteY9" fmla="*/ 17002 h 11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044" h="114155">
                  <a:moveTo>
                    <a:pt x="56967" y="114155"/>
                  </a:moveTo>
                  <a:cubicBezTo>
                    <a:pt x="25503" y="114155"/>
                    <a:pt x="0" y="88542"/>
                    <a:pt x="0" y="57078"/>
                  </a:cubicBezTo>
                  <a:cubicBezTo>
                    <a:pt x="0" y="25613"/>
                    <a:pt x="25613" y="0"/>
                    <a:pt x="56967" y="0"/>
                  </a:cubicBezTo>
                  <a:cubicBezTo>
                    <a:pt x="88432" y="0"/>
                    <a:pt x="114045" y="25613"/>
                    <a:pt x="114045" y="57078"/>
                  </a:cubicBezTo>
                  <a:cubicBezTo>
                    <a:pt x="113935" y="88653"/>
                    <a:pt x="88432" y="114155"/>
                    <a:pt x="56967" y="114155"/>
                  </a:cubicBezTo>
                  <a:close/>
                  <a:moveTo>
                    <a:pt x="56967" y="17002"/>
                  </a:moveTo>
                  <a:cubicBezTo>
                    <a:pt x="34887" y="17002"/>
                    <a:pt x="16891" y="34997"/>
                    <a:pt x="16891" y="57078"/>
                  </a:cubicBezTo>
                  <a:cubicBezTo>
                    <a:pt x="16891" y="79158"/>
                    <a:pt x="34887" y="97154"/>
                    <a:pt x="56967" y="97154"/>
                  </a:cubicBezTo>
                  <a:cubicBezTo>
                    <a:pt x="79048" y="97154"/>
                    <a:pt x="97043" y="79158"/>
                    <a:pt x="97043" y="57078"/>
                  </a:cubicBezTo>
                  <a:cubicBezTo>
                    <a:pt x="97043" y="34997"/>
                    <a:pt x="79048" y="17002"/>
                    <a:pt x="56967" y="17002"/>
                  </a:cubicBezTo>
                  <a:close/>
                </a:path>
              </a:pathLst>
            </a:custGeom>
            <a:grpFill/>
            <a:ln w="11035" cap="flat">
              <a:noFill/>
              <a:prstDash val="solid"/>
              <a:miter/>
            </a:ln>
          </p:spPr>
          <p:txBody>
            <a:bodyPr rtlCol="0" anchor="ctr"/>
            <a:lstStyle/>
            <a:p>
              <a:endParaRPr lang="en-US"/>
            </a:p>
          </p:txBody>
        </p:sp>
        <p:sp>
          <p:nvSpPr>
            <p:cNvPr id="1454" name="Forma libre: forma 1453">
              <a:extLst>
                <a:ext uri="{FF2B5EF4-FFF2-40B4-BE49-F238E27FC236}">
                  <a16:creationId xmlns:a16="http://schemas.microsoft.com/office/drawing/2014/main" id="{5F4B87FC-3BB7-4054-B0B0-684A54116BFF}"/>
                </a:ext>
              </a:extLst>
            </p:cNvPr>
            <p:cNvSpPr/>
            <p:nvPr/>
          </p:nvSpPr>
          <p:spPr>
            <a:xfrm>
              <a:off x="4903342" y="3312967"/>
              <a:ext cx="223232" cy="388834"/>
            </a:xfrm>
            <a:custGeom>
              <a:avLst/>
              <a:gdLst>
                <a:gd name="connsiteX0" fmla="*/ 113824 w 223232"/>
                <a:gd name="connsiteY0" fmla="*/ 388835 h 388834"/>
                <a:gd name="connsiteX1" fmla="*/ 29477 w 223232"/>
                <a:gd name="connsiteY1" fmla="*/ 388835 h 388834"/>
                <a:gd name="connsiteX2" fmla="*/ 20976 w 223232"/>
                <a:gd name="connsiteY2" fmla="*/ 380334 h 388834"/>
                <a:gd name="connsiteX3" fmla="*/ 20976 w 223232"/>
                <a:gd name="connsiteY3" fmla="*/ 207776 h 388834"/>
                <a:gd name="connsiteX4" fmla="*/ 0 w 223232"/>
                <a:gd name="connsiteY4" fmla="*/ 177526 h 388834"/>
                <a:gd name="connsiteX5" fmla="*/ 0 w 223232"/>
                <a:gd name="connsiteY5" fmla="*/ 38199 h 388834"/>
                <a:gd name="connsiteX6" fmla="*/ 38199 w 223232"/>
                <a:gd name="connsiteY6" fmla="*/ 0 h 388834"/>
                <a:gd name="connsiteX7" fmla="*/ 51226 w 223232"/>
                <a:gd name="connsiteY7" fmla="*/ 0 h 388834"/>
                <a:gd name="connsiteX8" fmla="*/ 82580 w 223232"/>
                <a:gd name="connsiteY8" fmla="*/ 31354 h 388834"/>
                <a:gd name="connsiteX9" fmla="*/ 82580 w 223232"/>
                <a:gd name="connsiteY9" fmla="*/ 41953 h 388834"/>
                <a:gd name="connsiteX10" fmla="*/ 124864 w 223232"/>
                <a:gd name="connsiteY10" fmla="*/ 79268 h 388834"/>
                <a:gd name="connsiteX11" fmla="*/ 193755 w 223232"/>
                <a:gd name="connsiteY11" fmla="*/ 79268 h 388834"/>
                <a:gd name="connsiteX12" fmla="*/ 223232 w 223232"/>
                <a:gd name="connsiteY12" fmla="*/ 108746 h 388834"/>
                <a:gd name="connsiteX13" fmla="*/ 193755 w 223232"/>
                <a:gd name="connsiteY13" fmla="*/ 138223 h 388834"/>
                <a:gd name="connsiteX14" fmla="*/ 113714 w 223232"/>
                <a:gd name="connsiteY14" fmla="*/ 138223 h 388834"/>
                <a:gd name="connsiteX15" fmla="*/ 94283 w 223232"/>
                <a:gd name="connsiteY15" fmla="*/ 130826 h 388834"/>
                <a:gd name="connsiteX16" fmla="*/ 82580 w 223232"/>
                <a:gd name="connsiteY16" fmla="*/ 120559 h 388834"/>
                <a:gd name="connsiteX17" fmla="*/ 82580 w 223232"/>
                <a:gd name="connsiteY17" fmla="*/ 331868 h 388834"/>
                <a:gd name="connsiteX18" fmla="*/ 86555 w 223232"/>
                <a:gd name="connsiteY18" fmla="*/ 331868 h 388834"/>
                <a:gd name="connsiteX19" fmla="*/ 122215 w 223232"/>
                <a:gd name="connsiteY19" fmla="*/ 367527 h 388834"/>
                <a:gd name="connsiteX20" fmla="*/ 122215 w 223232"/>
                <a:gd name="connsiteY20" fmla="*/ 380334 h 388834"/>
                <a:gd name="connsiteX21" fmla="*/ 113824 w 223232"/>
                <a:gd name="connsiteY21" fmla="*/ 388835 h 388834"/>
                <a:gd name="connsiteX22" fmla="*/ 37978 w 223232"/>
                <a:gd name="connsiteY22" fmla="*/ 371943 h 388834"/>
                <a:gd name="connsiteX23" fmla="*/ 105323 w 223232"/>
                <a:gd name="connsiteY23" fmla="*/ 371943 h 388834"/>
                <a:gd name="connsiteX24" fmla="*/ 105323 w 223232"/>
                <a:gd name="connsiteY24" fmla="*/ 367527 h 388834"/>
                <a:gd name="connsiteX25" fmla="*/ 86555 w 223232"/>
                <a:gd name="connsiteY25" fmla="*/ 348759 h 388834"/>
                <a:gd name="connsiteX26" fmla="*/ 74190 w 223232"/>
                <a:gd name="connsiteY26" fmla="*/ 348759 h 388834"/>
                <a:gd name="connsiteX27" fmla="*/ 65689 w 223232"/>
                <a:gd name="connsiteY27" fmla="*/ 340258 h 388834"/>
                <a:gd name="connsiteX28" fmla="*/ 65689 w 223232"/>
                <a:gd name="connsiteY28" fmla="*/ 101790 h 388834"/>
                <a:gd name="connsiteX29" fmla="*/ 70657 w 223232"/>
                <a:gd name="connsiteY29" fmla="*/ 94062 h 388834"/>
                <a:gd name="connsiteX30" fmla="*/ 79710 w 223232"/>
                <a:gd name="connsiteY30" fmla="*/ 95387 h 388834"/>
                <a:gd name="connsiteX31" fmla="*/ 105434 w 223232"/>
                <a:gd name="connsiteY31" fmla="*/ 118130 h 388834"/>
                <a:gd name="connsiteX32" fmla="*/ 113714 w 223232"/>
                <a:gd name="connsiteY32" fmla="*/ 121221 h 388834"/>
                <a:gd name="connsiteX33" fmla="*/ 193755 w 223232"/>
                <a:gd name="connsiteY33" fmla="*/ 121221 h 388834"/>
                <a:gd name="connsiteX34" fmla="*/ 206230 w 223232"/>
                <a:gd name="connsiteY34" fmla="*/ 108746 h 388834"/>
                <a:gd name="connsiteX35" fmla="*/ 193755 w 223232"/>
                <a:gd name="connsiteY35" fmla="*/ 96270 h 388834"/>
                <a:gd name="connsiteX36" fmla="*/ 121663 w 223232"/>
                <a:gd name="connsiteY36" fmla="*/ 96270 h 388834"/>
                <a:gd name="connsiteX37" fmla="*/ 116032 w 223232"/>
                <a:gd name="connsiteY37" fmla="*/ 94173 h 388834"/>
                <a:gd name="connsiteX38" fmla="*/ 68449 w 223232"/>
                <a:gd name="connsiteY38" fmla="*/ 52220 h 388834"/>
                <a:gd name="connsiteX39" fmla="*/ 65579 w 223232"/>
                <a:gd name="connsiteY39" fmla="*/ 45927 h 388834"/>
                <a:gd name="connsiteX40" fmla="*/ 65579 w 223232"/>
                <a:gd name="connsiteY40" fmla="*/ 31575 h 388834"/>
                <a:gd name="connsiteX41" fmla="*/ 51116 w 223232"/>
                <a:gd name="connsiteY41" fmla="*/ 17112 h 388834"/>
                <a:gd name="connsiteX42" fmla="*/ 38089 w 223232"/>
                <a:gd name="connsiteY42" fmla="*/ 17112 h 388834"/>
                <a:gd name="connsiteX43" fmla="*/ 16781 w 223232"/>
                <a:gd name="connsiteY43" fmla="*/ 38420 h 388834"/>
                <a:gd name="connsiteX44" fmla="*/ 16781 w 223232"/>
                <a:gd name="connsiteY44" fmla="*/ 177747 h 388834"/>
                <a:gd name="connsiteX45" fmla="*/ 29367 w 223232"/>
                <a:gd name="connsiteY45" fmla="*/ 192651 h 388834"/>
                <a:gd name="connsiteX46" fmla="*/ 37757 w 223232"/>
                <a:gd name="connsiteY46" fmla="*/ 201152 h 388834"/>
                <a:gd name="connsiteX47" fmla="*/ 37757 w 223232"/>
                <a:gd name="connsiteY47" fmla="*/ 371943 h 38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3232" h="388834">
                  <a:moveTo>
                    <a:pt x="113824" y="388835"/>
                  </a:moveTo>
                  <a:lnTo>
                    <a:pt x="29477" y="388835"/>
                  </a:lnTo>
                  <a:cubicBezTo>
                    <a:pt x="24840" y="388835"/>
                    <a:pt x="20976" y="385081"/>
                    <a:pt x="20976" y="380334"/>
                  </a:cubicBezTo>
                  <a:lnTo>
                    <a:pt x="20976" y="207776"/>
                  </a:lnTo>
                  <a:cubicBezTo>
                    <a:pt x="9163" y="203581"/>
                    <a:pt x="0" y="191216"/>
                    <a:pt x="0" y="177526"/>
                  </a:cubicBezTo>
                  <a:lnTo>
                    <a:pt x="0" y="38199"/>
                  </a:lnTo>
                  <a:cubicBezTo>
                    <a:pt x="0" y="17112"/>
                    <a:pt x="17112" y="0"/>
                    <a:pt x="38199" y="0"/>
                  </a:cubicBezTo>
                  <a:lnTo>
                    <a:pt x="51226" y="0"/>
                  </a:lnTo>
                  <a:cubicBezTo>
                    <a:pt x="68559" y="0"/>
                    <a:pt x="82580" y="14131"/>
                    <a:pt x="82580" y="31354"/>
                  </a:cubicBezTo>
                  <a:lnTo>
                    <a:pt x="82580" y="41953"/>
                  </a:lnTo>
                  <a:lnTo>
                    <a:pt x="124864" y="79268"/>
                  </a:lnTo>
                  <a:lnTo>
                    <a:pt x="193755" y="79268"/>
                  </a:lnTo>
                  <a:cubicBezTo>
                    <a:pt x="209984" y="79268"/>
                    <a:pt x="223232" y="92517"/>
                    <a:pt x="223232" y="108746"/>
                  </a:cubicBezTo>
                  <a:cubicBezTo>
                    <a:pt x="223232" y="124975"/>
                    <a:pt x="209984" y="138223"/>
                    <a:pt x="193755" y="138223"/>
                  </a:cubicBezTo>
                  <a:lnTo>
                    <a:pt x="113714" y="138223"/>
                  </a:lnTo>
                  <a:cubicBezTo>
                    <a:pt x="106538" y="138223"/>
                    <a:pt x="99582" y="135573"/>
                    <a:pt x="94283" y="130826"/>
                  </a:cubicBezTo>
                  <a:lnTo>
                    <a:pt x="82580" y="120559"/>
                  </a:lnTo>
                  <a:lnTo>
                    <a:pt x="82580" y="331868"/>
                  </a:lnTo>
                  <a:lnTo>
                    <a:pt x="86555" y="331868"/>
                  </a:lnTo>
                  <a:cubicBezTo>
                    <a:pt x="106206" y="331868"/>
                    <a:pt x="122215" y="347876"/>
                    <a:pt x="122215" y="367527"/>
                  </a:cubicBezTo>
                  <a:lnTo>
                    <a:pt x="122215" y="380334"/>
                  </a:lnTo>
                  <a:cubicBezTo>
                    <a:pt x="122215" y="385081"/>
                    <a:pt x="118461" y="388835"/>
                    <a:pt x="113824" y="388835"/>
                  </a:cubicBezTo>
                  <a:close/>
                  <a:moveTo>
                    <a:pt x="37978" y="371943"/>
                  </a:moveTo>
                  <a:lnTo>
                    <a:pt x="105323" y="371943"/>
                  </a:lnTo>
                  <a:lnTo>
                    <a:pt x="105323" y="367527"/>
                  </a:lnTo>
                  <a:cubicBezTo>
                    <a:pt x="105323" y="357150"/>
                    <a:pt x="96933" y="348759"/>
                    <a:pt x="86555" y="348759"/>
                  </a:cubicBezTo>
                  <a:lnTo>
                    <a:pt x="74190" y="348759"/>
                  </a:lnTo>
                  <a:cubicBezTo>
                    <a:pt x="69553" y="348759"/>
                    <a:pt x="65689" y="345005"/>
                    <a:pt x="65689" y="340258"/>
                  </a:cubicBezTo>
                  <a:lnTo>
                    <a:pt x="65689" y="101790"/>
                  </a:lnTo>
                  <a:cubicBezTo>
                    <a:pt x="65689" y="98478"/>
                    <a:pt x="67676" y="95497"/>
                    <a:pt x="70657" y="94062"/>
                  </a:cubicBezTo>
                  <a:cubicBezTo>
                    <a:pt x="73638" y="92737"/>
                    <a:pt x="77281" y="93179"/>
                    <a:pt x="79710" y="95387"/>
                  </a:cubicBezTo>
                  <a:lnTo>
                    <a:pt x="105434" y="118130"/>
                  </a:lnTo>
                  <a:cubicBezTo>
                    <a:pt x="107752" y="120117"/>
                    <a:pt x="110622" y="121221"/>
                    <a:pt x="113714" y="121221"/>
                  </a:cubicBezTo>
                  <a:lnTo>
                    <a:pt x="193755" y="121221"/>
                  </a:lnTo>
                  <a:cubicBezTo>
                    <a:pt x="200710" y="121221"/>
                    <a:pt x="206230" y="115591"/>
                    <a:pt x="206230" y="108746"/>
                  </a:cubicBezTo>
                  <a:cubicBezTo>
                    <a:pt x="206230" y="101790"/>
                    <a:pt x="200600" y="96270"/>
                    <a:pt x="193755" y="96270"/>
                  </a:cubicBezTo>
                  <a:lnTo>
                    <a:pt x="121663" y="96270"/>
                  </a:lnTo>
                  <a:cubicBezTo>
                    <a:pt x="119565" y="96270"/>
                    <a:pt x="117578" y="95497"/>
                    <a:pt x="116032" y="94173"/>
                  </a:cubicBezTo>
                  <a:lnTo>
                    <a:pt x="68449" y="52220"/>
                  </a:lnTo>
                  <a:cubicBezTo>
                    <a:pt x="66683" y="50564"/>
                    <a:pt x="65579" y="48356"/>
                    <a:pt x="65579" y="45927"/>
                  </a:cubicBezTo>
                  <a:lnTo>
                    <a:pt x="65579" y="31575"/>
                  </a:lnTo>
                  <a:cubicBezTo>
                    <a:pt x="65579" y="23626"/>
                    <a:pt x="59065" y="17112"/>
                    <a:pt x="51116" y="17112"/>
                  </a:cubicBezTo>
                  <a:lnTo>
                    <a:pt x="38089" y="17112"/>
                  </a:lnTo>
                  <a:cubicBezTo>
                    <a:pt x="26386" y="17112"/>
                    <a:pt x="16781" y="26607"/>
                    <a:pt x="16781" y="38420"/>
                  </a:cubicBezTo>
                  <a:lnTo>
                    <a:pt x="16781" y="177747"/>
                  </a:lnTo>
                  <a:cubicBezTo>
                    <a:pt x="16781" y="186358"/>
                    <a:pt x="24288" y="192541"/>
                    <a:pt x="29367" y="192651"/>
                  </a:cubicBezTo>
                  <a:cubicBezTo>
                    <a:pt x="34004" y="192651"/>
                    <a:pt x="37757" y="196515"/>
                    <a:pt x="37757" y="201152"/>
                  </a:cubicBezTo>
                  <a:lnTo>
                    <a:pt x="37757" y="371943"/>
                  </a:lnTo>
                  <a:close/>
                </a:path>
              </a:pathLst>
            </a:custGeom>
            <a:grpFill/>
            <a:ln w="11035" cap="flat">
              <a:noFill/>
              <a:prstDash val="solid"/>
              <a:miter/>
            </a:ln>
          </p:spPr>
          <p:txBody>
            <a:bodyPr rtlCol="0" anchor="ctr"/>
            <a:lstStyle/>
            <a:p>
              <a:endParaRPr lang="en-US"/>
            </a:p>
          </p:txBody>
        </p:sp>
        <p:sp>
          <p:nvSpPr>
            <p:cNvPr id="1455" name="Forma libre: forma 1454">
              <a:extLst>
                <a:ext uri="{FF2B5EF4-FFF2-40B4-BE49-F238E27FC236}">
                  <a16:creationId xmlns:a16="http://schemas.microsoft.com/office/drawing/2014/main" id="{42390F82-2E61-40D5-9B30-239D9725519B}"/>
                </a:ext>
              </a:extLst>
            </p:cNvPr>
            <p:cNvSpPr/>
            <p:nvPr/>
          </p:nvSpPr>
          <p:spPr>
            <a:xfrm>
              <a:off x="4946271" y="3386367"/>
              <a:ext cx="39668" cy="36891"/>
            </a:xfrm>
            <a:custGeom>
              <a:avLst/>
              <a:gdLst>
                <a:gd name="connsiteX0" fmla="*/ 31261 w 39668"/>
                <a:gd name="connsiteY0" fmla="*/ 36891 h 36891"/>
                <a:gd name="connsiteX1" fmla="*/ 25630 w 39668"/>
                <a:gd name="connsiteY1" fmla="*/ 34794 h 36891"/>
                <a:gd name="connsiteX2" fmla="*/ 2888 w 39668"/>
                <a:gd name="connsiteY2" fmla="*/ 14811 h 36891"/>
                <a:gd name="connsiteX3" fmla="*/ 2115 w 39668"/>
                <a:gd name="connsiteY3" fmla="*/ 2888 h 36891"/>
                <a:gd name="connsiteX4" fmla="*/ 14038 w 39668"/>
                <a:gd name="connsiteY4" fmla="*/ 2115 h 36891"/>
                <a:gd name="connsiteX5" fmla="*/ 36781 w 39668"/>
                <a:gd name="connsiteY5" fmla="*/ 22098 h 36891"/>
                <a:gd name="connsiteX6" fmla="*/ 37554 w 39668"/>
                <a:gd name="connsiteY6" fmla="*/ 34021 h 36891"/>
                <a:gd name="connsiteX7" fmla="*/ 31261 w 39668"/>
                <a:gd name="connsiteY7" fmla="*/ 36891 h 3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8" h="36891">
                  <a:moveTo>
                    <a:pt x="31261" y="36891"/>
                  </a:moveTo>
                  <a:cubicBezTo>
                    <a:pt x="29274" y="36891"/>
                    <a:pt x="27286" y="36229"/>
                    <a:pt x="25630" y="34794"/>
                  </a:cubicBezTo>
                  <a:lnTo>
                    <a:pt x="2888" y="14811"/>
                  </a:lnTo>
                  <a:cubicBezTo>
                    <a:pt x="-645" y="11720"/>
                    <a:pt x="-976" y="6421"/>
                    <a:pt x="2115" y="2888"/>
                  </a:cubicBezTo>
                  <a:cubicBezTo>
                    <a:pt x="5206" y="-645"/>
                    <a:pt x="10505" y="-976"/>
                    <a:pt x="14038" y="2115"/>
                  </a:cubicBezTo>
                  <a:lnTo>
                    <a:pt x="36781" y="22098"/>
                  </a:lnTo>
                  <a:cubicBezTo>
                    <a:pt x="40314" y="25189"/>
                    <a:pt x="40645" y="30488"/>
                    <a:pt x="37554" y="34021"/>
                  </a:cubicBezTo>
                  <a:cubicBezTo>
                    <a:pt x="35898" y="36008"/>
                    <a:pt x="33579" y="36891"/>
                    <a:pt x="31261" y="36891"/>
                  </a:cubicBezTo>
                  <a:close/>
                </a:path>
              </a:pathLst>
            </a:custGeom>
            <a:grpFill/>
            <a:ln w="11035" cap="flat">
              <a:noFill/>
              <a:prstDash val="solid"/>
              <a:miter/>
            </a:ln>
          </p:spPr>
          <p:txBody>
            <a:bodyPr rtlCol="0" anchor="ctr"/>
            <a:lstStyle/>
            <a:p>
              <a:endParaRPr lang="en-US"/>
            </a:p>
          </p:txBody>
        </p:sp>
        <p:sp>
          <p:nvSpPr>
            <p:cNvPr id="1456" name="Forma libre: forma 1455">
              <a:extLst>
                <a:ext uri="{FF2B5EF4-FFF2-40B4-BE49-F238E27FC236}">
                  <a16:creationId xmlns:a16="http://schemas.microsoft.com/office/drawing/2014/main" id="{5B408223-11FC-4AB8-AF4C-E7A39D785252}"/>
                </a:ext>
              </a:extLst>
            </p:cNvPr>
            <p:cNvSpPr/>
            <p:nvPr/>
          </p:nvSpPr>
          <p:spPr>
            <a:xfrm>
              <a:off x="5002317" y="3434188"/>
              <a:ext cx="207941" cy="267613"/>
            </a:xfrm>
            <a:custGeom>
              <a:avLst/>
              <a:gdLst>
                <a:gd name="connsiteX0" fmla="*/ 88377 w 207941"/>
                <a:gd name="connsiteY0" fmla="*/ 267614 h 267613"/>
                <a:gd name="connsiteX1" fmla="*/ 59672 w 207941"/>
                <a:gd name="connsiteY1" fmla="*/ 267614 h 267613"/>
                <a:gd name="connsiteX2" fmla="*/ 42118 w 207941"/>
                <a:gd name="connsiteY2" fmla="*/ 250060 h 267613"/>
                <a:gd name="connsiteX3" fmla="*/ 42118 w 207941"/>
                <a:gd name="connsiteY3" fmla="*/ 227207 h 267613"/>
                <a:gd name="connsiteX4" fmla="*/ 26331 w 207941"/>
                <a:gd name="connsiteY4" fmla="*/ 220252 h 267613"/>
                <a:gd name="connsiteX5" fmla="*/ 22798 w 207941"/>
                <a:gd name="connsiteY5" fmla="*/ 218154 h 267613"/>
                <a:gd name="connsiteX6" fmla="*/ 22577 w 207941"/>
                <a:gd name="connsiteY6" fmla="*/ 206341 h 267613"/>
                <a:gd name="connsiteX7" fmla="*/ 33176 w 207941"/>
                <a:gd name="connsiteY7" fmla="*/ 204574 h 267613"/>
                <a:gd name="connsiteX8" fmla="*/ 52827 w 207941"/>
                <a:gd name="connsiteY8" fmla="*/ 212634 h 267613"/>
                <a:gd name="connsiteX9" fmla="*/ 59120 w 207941"/>
                <a:gd name="connsiteY9" fmla="*/ 220804 h 267613"/>
                <a:gd name="connsiteX10" fmla="*/ 59120 w 207941"/>
                <a:gd name="connsiteY10" fmla="*/ 249949 h 267613"/>
                <a:gd name="connsiteX11" fmla="*/ 59782 w 207941"/>
                <a:gd name="connsiteY11" fmla="*/ 250612 h 267613"/>
                <a:gd name="connsiteX12" fmla="*/ 88487 w 207941"/>
                <a:gd name="connsiteY12" fmla="*/ 250612 h 267613"/>
                <a:gd name="connsiteX13" fmla="*/ 89149 w 207941"/>
                <a:gd name="connsiteY13" fmla="*/ 249949 h 267613"/>
                <a:gd name="connsiteX14" fmla="*/ 89149 w 207941"/>
                <a:gd name="connsiteY14" fmla="*/ 220804 h 267613"/>
                <a:gd name="connsiteX15" fmla="*/ 95442 w 207941"/>
                <a:gd name="connsiteY15" fmla="*/ 212634 h 267613"/>
                <a:gd name="connsiteX16" fmla="*/ 115094 w 207941"/>
                <a:gd name="connsiteY16" fmla="*/ 204574 h 267613"/>
                <a:gd name="connsiteX17" fmla="*/ 125251 w 207941"/>
                <a:gd name="connsiteY17" fmla="*/ 205899 h 267613"/>
                <a:gd name="connsiteX18" fmla="*/ 145786 w 207941"/>
                <a:gd name="connsiteY18" fmla="*/ 226434 h 267613"/>
                <a:gd name="connsiteX19" fmla="*/ 146669 w 207941"/>
                <a:gd name="connsiteY19" fmla="*/ 226434 h 267613"/>
                <a:gd name="connsiteX20" fmla="*/ 166983 w 207941"/>
                <a:gd name="connsiteY20" fmla="*/ 206120 h 267613"/>
                <a:gd name="connsiteX21" fmla="*/ 166983 w 207941"/>
                <a:gd name="connsiteY21" fmla="*/ 205237 h 267613"/>
                <a:gd name="connsiteX22" fmla="*/ 146448 w 207941"/>
                <a:gd name="connsiteY22" fmla="*/ 184702 h 267613"/>
                <a:gd name="connsiteX23" fmla="*/ 145123 w 207941"/>
                <a:gd name="connsiteY23" fmla="*/ 174545 h 267613"/>
                <a:gd name="connsiteX24" fmla="*/ 153182 w 207941"/>
                <a:gd name="connsiteY24" fmla="*/ 155004 h 267613"/>
                <a:gd name="connsiteX25" fmla="*/ 161352 w 207941"/>
                <a:gd name="connsiteY25" fmla="*/ 148711 h 267613"/>
                <a:gd name="connsiteX26" fmla="*/ 190498 w 207941"/>
                <a:gd name="connsiteY26" fmla="*/ 148711 h 267613"/>
                <a:gd name="connsiteX27" fmla="*/ 191161 w 207941"/>
                <a:gd name="connsiteY27" fmla="*/ 148049 h 267613"/>
                <a:gd name="connsiteX28" fmla="*/ 191161 w 207941"/>
                <a:gd name="connsiteY28" fmla="*/ 119344 h 267613"/>
                <a:gd name="connsiteX29" fmla="*/ 190498 w 207941"/>
                <a:gd name="connsiteY29" fmla="*/ 118682 h 267613"/>
                <a:gd name="connsiteX30" fmla="*/ 161352 w 207941"/>
                <a:gd name="connsiteY30" fmla="*/ 118682 h 267613"/>
                <a:gd name="connsiteX31" fmla="*/ 153182 w 207941"/>
                <a:gd name="connsiteY31" fmla="*/ 112389 h 267613"/>
                <a:gd name="connsiteX32" fmla="*/ 145123 w 207941"/>
                <a:gd name="connsiteY32" fmla="*/ 92848 h 267613"/>
                <a:gd name="connsiteX33" fmla="*/ 146448 w 207941"/>
                <a:gd name="connsiteY33" fmla="*/ 82691 h 267613"/>
                <a:gd name="connsiteX34" fmla="*/ 166983 w 207941"/>
                <a:gd name="connsiteY34" fmla="*/ 62156 h 267613"/>
                <a:gd name="connsiteX35" fmla="*/ 166983 w 207941"/>
                <a:gd name="connsiteY35" fmla="*/ 61273 h 267613"/>
                <a:gd name="connsiteX36" fmla="*/ 146669 w 207941"/>
                <a:gd name="connsiteY36" fmla="*/ 40959 h 267613"/>
                <a:gd name="connsiteX37" fmla="*/ 145786 w 207941"/>
                <a:gd name="connsiteY37" fmla="*/ 40959 h 267613"/>
                <a:gd name="connsiteX38" fmla="*/ 125251 w 207941"/>
                <a:gd name="connsiteY38" fmla="*/ 61494 h 267613"/>
                <a:gd name="connsiteX39" fmla="*/ 115094 w 207941"/>
                <a:gd name="connsiteY39" fmla="*/ 62819 h 267613"/>
                <a:gd name="connsiteX40" fmla="*/ 95442 w 207941"/>
                <a:gd name="connsiteY40" fmla="*/ 54759 h 267613"/>
                <a:gd name="connsiteX41" fmla="*/ 89149 w 207941"/>
                <a:gd name="connsiteY41" fmla="*/ 46590 h 267613"/>
                <a:gd name="connsiteX42" fmla="*/ 89149 w 207941"/>
                <a:gd name="connsiteY42" fmla="*/ 17444 h 267613"/>
                <a:gd name="connsiteX43" fmla="*/ 88487 w 207941"/>
                <a:gd name="connsiteY43" fmla="*/ 16781 h 267613"/>
                <a:gd name="connsiteX44" fmla="*/ 59782 w 207941"/>
                <a:gd name="connsiteY44" fmla="*/ 16781 h 267613"/>
                <a:gd name="connsiteX45" fmla="*/ 59120 w 207941"/>
                <a:gd name="connsiteY45" fmla="*/ 17444 h 267613"/>
                <a:gd name="connsiteX46" fmla="*/ 59120 w 207941"/>
                <a:gd name="connsiteY46" fmla="*/ 46590 h 267613"/>
                <a:gd name="connsiteX47" fmla="*/ 52827 w 207941"/>
                <a:gd name="connsiteY47" fmla="*/ 54759 h 267613"/>
                <a:gd name="connsiteX48" fmla="*/ 33176 w 207941"/>
                <a:gd name="connsiteY48" fmla="*/ 62819 h 267613"/>
                <a:gd name="connsiteX49" fmla="*/ 23019 w 207941"/>
                <a:gd name="connsiteY49" fmla="*/ 61494 h 267613"/>
                <a:gd name="connsiteX50" fmla="*/ 2484 w 207941"/>
                <a:gd name="connsiteY50" fmla="*/ 40959 h 267613"/>
                <a:gd name="connsiteX51" fmla="*/ 2484 w 207941"/>
                <a:gd name="connsiteY51" fmla="*/ 29036 h 267613"/>
                <a:gd name="connsiteX52" fmla="*/ 14407 w 207941"/>
                <a:gd name="connsiteY52" fmla="*/ 29036 h 267613"/>
                <a:gd name="connsiteX53" fmla="*/ 30526 w 207941"/>
                <a:gd name="connsiteY53" fmla="*/ 45154 h 267613"/>
                <a:gd name="connsiteX54" fmla="*/ 42118 w 207941"/>
                <a:gd name="connsiteY54" fmla="*/ 40407 h 267613"/>
                <a:gd name="connsiteX55" fmla="*/ 42118 w 207941"/>
                <a:gd name="connsiteY55" fmla="*/ 17554 h 267613"/>
                <a:gd name="connsiteX56" fmla="*/ 59672 w 207941"/>
                <a:gd name="connsiteY56" fmla="*/ 0 h 267613"/>
                <a:gd name="connsiteX57" fmla="*/ 88377 w 207941"/>
                <a:gd name="connsiteY57" fmla="*/ 0 h 267613"/>
                <a:gd name="connsiteX58" fmla="*/ 105931 w 207941"/>
                <a:gd name="connsiteY58" fmla="*/ 17554 h 267613"/>
                <a:gd name="connsiteX59" fmla="*/ 105931 w 207941"/>
                <a:gd name="connsiteY59" fmla="*/ 40407 h 267613"/>
                <a:gd name="connsiteX60" fmla="*/ 117523 w 207941"/>
                <a:gd name="connsiteY60" fmla="*/ 45154 h 267613"/>
                <a:gd name="connsiteX61" fmla="*/ 133641 w 207941"/>
                <a:gd name="connsiteY61" fmla="*/ 29036 h 267613"/>
                <a:gd name="connsiteX62" fmla="*/ 158482 w 207941"/>
                <a:gd name="connsiteY62" fmla="*/ 29036 h 267613"/>
                <a:gd name="connsiteX63" fmla="*/ 178796 w 207941"/>
                <a:gd name="connsiteY63" fmla="*/ 49350 h 267613"/>
                <a:gd name="connsiteX64" fmla="*/ 178796 w 207941"/>
                <a:gd name="connsiteY64" fmla="*/ 74080 h 267613"/>
                <a:gd name="connsiteX65" fmla="*/ 162677 w 207941"/>
                <a:gd name="connsiteY65" fmla="*/ 90198 h 267613"/>
                <a:gd name="connsiteX66" fmla="*/ 167535 w 207941"/>
                <a:gd name="connsiteY66" fmla="*/ 101790 h 267613"/>
                <a:gd name="connsiteX67" fmla="*/ 190388 w 207941"/>
                <a:gd name="connsiteY67" fmla="*/ 101790 h 267613"/>
                <a:gd name="connsiteX68" fmla="*/ 207942 w 207941"/>
                <a:gd name="connsiteY68" fmla="*/ 119344 h 267613"/>
                <a:gd name="connsiteX69" fmla="*/ 207942 w 207941"/>
                <a:gd name="connsiteY69" fmla="*/ 148049 h 267613"/>
                <a:gd name="connsiteX70" fmla="*/ 190388 w 207941"/>
                <a:gd name="connsiteY70" fmla="*/ 165603 h 267613"/>
                <a:gd name="connsiteX71" fmla="*/ 167535 w 207941"/>
                <a:gd name="connsiteY71" fmla="*/ 165603 h 267613"/>
                <a:gd name="connsiteX72" fmla="*/ 162677 w 207941"/>
                <a:gd name="connsiteY72" fmla="*/ 177195 h 267613"/>
                <a:gd name="connsiteX73" fmla="*/ 178796 w 207941"/>
                <a:gd name="connsiteY73" fmla="*/ 193313 h 267613"/>
                <a:gd name="connsiteX74" fmla="*/ 178796 w 207941"/>
                <a:gd name="connsiteY74" fmla="*/ 218044 h 267613"/>
                <a:gd name="connsiteX75" fmla="*/ 158482 w 207941"/>
                <a:gd name="connsiteY75" fmla="*/ 238357 h 267613"/>
                <a:gd name="connsiteX76" fmla="*/ 133641 w 207941"/>
                <a:gd name="connsiteY76" fmla="*/ 238357 h 267613"/>
                <a:gd name="connsiteX77" fmla="*/ 117523 w 207941"/>
                <a:gd name="connsiteY77" fmla="*/ 222239 h 267613"/>
                <a:gd name="connsiteX78" fmla="*/ 105931 w 207941"/>
                <a:gd name="connsiteY78" fmla="*/ 227097 h 267613"/>
                <a:gd name="connsiteX79" fmla="*/ 105931 w 207941"/>
                <a:gd name="connsiteY79" fmla="*/ 249949 h 267613"/>
                <a:gd name="connsiteX80" fmla="*/ 88377 w 207941"/>
                <a:gd name="connsiteY80" fmla="*/ 267614 h 26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07941" h="267613">
                  <a:moveTo>
                    <a:pt x="88377" y="267614"/>
                  </a:moveTo>
                  <a:lnTo>
                    <a:pt x="59672" y="267614"/>
                  </a:lnTo>
                  <a:cubicBezTo>
                    <a:pt x="49957" y="267614"/>
                    <a:pt x="42118" y="259775"/>
                    <a:pt x="42118" y="250060"/>
                  </a:cubicBezTo>
                  <a:lnTo>
                    <a:pt x="42118" y="227207"/>
                  </a:lnTo>
                  <a:cubicBezTo>
                    <a:pt x="36598" y="225330"/>
                    <a:pt x="31409" y="223012"/>
                    <a:pt x="26331" y="220252"/>
                  </a:cubicBezTo>
                  <a:cubicBezTo>
                    <a:pt x="25006" y="219920"/>
                    <a:pt x="23792" y="219148"/>
                    <a:pt x="22798" y="218154"/>
                  </a:cubicBezTo>
                  <a:cubicBezTo>
                    <a:pt x="19486" y="214842"/>
                    <a:pt x="19265" y="209653"/>
                    <a:pt x="22577" y="206341"/>
                  </a:cubicBezTo>
                  <a:cubicBezTo>
                    <a:pt x="25668" y="203250"/>
                    <a:pt x="29864" y="202698"/>
                    <a:pt x="33176" y="204574"/>
                  </a:cubicBezTo>
                  <a:cubicBezTo>
                    <a:pt x="39248" y="208107"/>
                    <a:pt x="45872" y="210757"/>
                    <a:pt x="52827" y="212634"/>
                  </a:cubicBezTo>
                  <a:cubicBezTo>
                    <a:pt x="56470" y="213628"/>
                    <a:pt x="59120" y="216939"/>
                    <a:pt x="59120" y="220804"/>
                  </a:cubicBezTo>
                  <a:lnTo>
                    <a:pt x="59120" y="249949"/>
                  </a:lnTo>
                  <a:cubicBezTo>
                    <a:pt x="59120" y="250281"/>
                    <a:pt x="59341" y="250612"/>
                    <a:pt x="59782" y="250612"/>
                  </a:cubicBezTo>
                  <a:lnTo>
                    <a:pt x="88487" y="250612"/>
                  </a:lnTo>
                  <a:cubicBezTo>
                    <a:pt x="88818" y="250612"/>
                    <a:pt x="89149" y="250391"/>
                    <a:pt x="89149" y="249949"/>
                  </a:cubicBezTo>
                  <a:lnTo>
                    <a:pt x="89149" y="220804"/>
                  </a:lnTo>
                  <a:cubicBezTo>
                    <a:pt x="89149" y="216939"/>
                    <a:pt x="91689" y="213628"/>
                    <a:pt x="95442" y="212634"/>
                  </a:cubicBezTo>
                  <a:cubicBezTo>
                    <a:pt x="102398" y="210757"/>
                    <a:pt x="108911" y="207997"/>
                    <a:pt x="115094" y="204574"/>
                  </a:cubicBezTo>
                  <a:cubicBezTo>
                    <a:pt x="118406" y="202698"/>
                    <a:pt x="122601" y="203250"/>
                    <a:pt x="125251" y="205899"/>
                  </a:cubicBezTo>
                  <a:lnTo>
                    <a:pt x="145786" y="226434"/>
                  </a:lnTo>
                  <a:cubicBezTo>
                    <a:pt x="146006" y="226655"/>
                    <a:pt x="146448" y="226655"/>
                    <a:pt x="146669" y="226434"/>
                  </a:cubicBezTo>
                  <a:lnTo>
                    <a:pt x="166983" y="206120"/>
                  </a:lnTo>
                  <a:cubicBezTo>
                    <a:pt x="167203" y="205899"/>
                    <a:pt x="167203" y="205458"/>
                    <a:pt x="166983" y="205237"/>
                  </a:cubicBezTo>
                  <a:lnTo>
                    <a:pt x="146448" y="184702"/>
                  </a:lnTo>
                  <a:cubicBezTo>
                    <a:pt x="143688" y="181942"/>
                    <a:pt x="143246" y="177857"/>
                    <a:pt x="145123" y="174545"/>
                  </a:cubicBezTo>
                  <a:cubicBezTo>
                    <a:pt x="148656" y="168473"/>
                    <a:pt x="151416" y="161849"/>
                    <a:pt x="153182" y="155004"/>
                  </a:cubicBezTo>
                  <a:cubicBezTo>
                    <a:pt x="154176" y="151250"/>
                    <a:pt x="157488" y="148711"/>
                    <a:pt x="161352" y="148711"/>
                  </a:cubicBezTo>
                  <a:lnTo>
                    <a:pt x="190498" y="148711"/>
                  </a:lnTo>
                  <a:cubicBezTo>
                    <a:pt x="190830" y="148711"/>
                    <a:pt x="191161" y="148490"/>
                    <a:pt x="191161" y="148049"/>
                  </a:cubicBezTo>
                  <a:lnTo>
                    <a:pt x="191161" y="119344"/>
                  </a:lnTo>
                  <a:cubicBezTo>
                    <a:pt x="191161" y="119013"/>
                    <a:pt x="190940" y="118682"/>
                    <a:pt x="190498" y="118682"/>
                  </a:cubicBezTo>
                  <a:lnTo>
                    <a:pt x="161352" y="118682"/>
                  </a:lnTo>
                  <a:cubicBezTo>
                    <a:pt x="157488" y="118682"/>
                    <a:pt x="154176" y="116143"/>
                    <a:pt x="153182" y="112389"/>
                  </a:cubicBezTo>
                  <a:cubicBezTo>
                    <a:pt x="151306" y="105544"/>
                    <a:pt x="148656" y="98920"/>
                    <a:pt x="145123" y="92848"/>
                  </a:cubicBezTo>
                  <a:cubicBezTo>
                    <a:pt x="143246" y="89536"/>
                    <a:pt x="143798" y="85341"/>
                    <a:pt x="146448" y="82691"/>
                  </a:cubicBezTo>
                  <a:lnTo>
                    <a:pt x="166983" y="62156"/>
                  </a:lnTo>
                  <a:cubicBezTo>
                    <a:pt x="167203" y="61935"/>
                    <a:pt x="167203" y="61494"/>
                    <a:pt x="166983" y="61273"/>
                  </a:cubicBezTo>
                  <a:lnTo>
                    <a:pt x="146669" y="40959"/>
                  </a:lnTo>
                  <a:cubicBezTo>
                    <a:pt x="146448" y="40738"/>
                    <a:pt x="146006" y="40738"/>
                    <a:pt x="145786" y="40959"/>
                  </a:cubicBezTo>
                  <a:lnTo>
                    <a:pt x="125251" y="61494"/>
                  </a:lnTo>
                  <a:cubicBezTo>
                    <a:pt x="122601" y="64254"/>
                    <a:pt x="118406" y="64806"/>
                    <a:pt x="115094" y="62819"/>
                  </a:cubicBezTo>
                  <a:cubicBezTo>
                    <a:pt x="109022" y="59286"/>
                    <a:pt x="102398" y="56526"/>
                    <a:pt x="95442" y="54759"/>
                  </a:cubicBezTo>
                  <a:cubicBezTo>
                    <a:pt x="91799" y="53766"/>
                    <a:pt x="89149" y="50454"/>
                    <a:pt x="89149" y="46590"/>
                  </a:cubicBezTo>
                  <a:lnTo>
                    <a:pt x="89149" y="17444"/>
                  </a:lnTo>
                  <a:cubicBezTo>
                    <a:pt x="89149" y="17112"/>
                    <a:pt x="88929" y="16781"/>
                    <a:pt x="88487" y="16781"/>
                  </a:cubicBezTo>
                  <a:lnTo>
                    <a:pt x="59782" y="16781"/>
                  </a:lnTo>
                  <a:cubicBezTo>
                    <a:pt x="59451" y="16781"/>
                    <a:pt x="59120" y="17112"/>
                    <a:pt x="59120" y="17444"/>
                  </a:cubicBezTo>
                  <a:lnTo>
                    <a:pt x="59120" y="46590"/>
                  </a:lnTo>
                  <a:cubicBezTo>
                    <a:pt x="59120" y="50454"/>
                    <a:pt x="56581" y="53766"/>
                    <a:pt x="52827" y="54759"/>
                  </a:cubicBezTo>
                  <a:cubicBezTo>
                    <a:pt x="45872" y="56636"/>
                    <a:pt x="39358" y="59286"/>
                    <a:pt x="33176" y="62819"/>
                  </a:cubicBezTo>
                  <a:cubicBezTo>
                    <a:pt x="29864" y="64695"/>
                    <a:pt x="25668" y="64143"/>
                    <a:pt x="23019" y="61494"/>
                  </a:cubicBezTo>
                  <a:lnTo>
                    <a:pt x="2484" y="40959"/>
                  </a:lnTo>
                  <a:cubicBezTo>
                    <a:pt x="-828" y="37647"/>
                    <a:pt x="-828" y="32348"/>
                    <a:pt x="2484" y="29036"/>
                  </a:cubicBezTo>
                  <a:cubicBezTo>
                    <a:pt x="5796" y="25724"/>
                    <a:pt x="11095" y="25724"/>
                    <a:pt x="14407" y="29036"/>
                  </a:cubicBezTo>
                  <a:lnTo>
                    <a:pt x="30526" y="45154"/>
                  </a:lnTo>
                  <a:cubicBezTo>
                    <a:pt x="34280" y="43277"/>
                    <a:pt x="38144" y="41732"/>
                    <a:pt x="42118" y="40407"/>
                  </a:cubicBezTo>
                  <a:lnTo>
                    <a:pt x="42118" y="17554"/>
                  </a:lnTo>
                  <a:cubicBezTo>
                    <a:pt x="42118" y="7838"/>
                    <a:pt x="49957" y="0"/>
                    <a:pt x="59672" y="0"/>
                  </a:cubicBezTo>
                  <a:lnTo>
                    <a:pt x="88377" y="0"/>
                  </a:lnTo>
                  <a:cubicBezTo>
                    <a:pt x="98092" y="0"/>
                    <a:pt x="105931" y="7838"/>
                    <a:pt x="105931" y="17554"/>
                  </a:cubicBezTo>
                  <a:lnTo>
                    <a:pt x="105931" y="40407"/>
                  </a:lnTo>
                  <a:cubicBezTo>
                    <a:pt x="109905" y="41732"/>
                    <a:pt x="113769" y="43388"/>
                    <a:pt x="117523" y="45154"/>
                  </a:cubicBezTo>
                  <a:lnTo>
                    <a:pt x="133641" y="29036"/>
                  </a:lnTo>
                  <a:cubicBezTo>
                    <a:pt x="140265" y="22412"/>
                    <a:pt x="151858" y="22412"/>
                    <a:pt x="158482" y="29036"/>
                  </a:cubicBezTo>
                  <a:lnTo>
                    <a:pt x="178796" y="49350"/>
                  </a:lnTo>
                  <a:cubicBezTo>
                    <a:pt x="185641" y="56194"/>
                    <a:pt x="185641" y="67345"/>
                    <a:pt x="178796" y="74080"/>
                  </a:cubicBezTo>
                  <a:lnTo>
                    <a:pt x="162677" y="90198"/>
                  </a:lnTo>
                  <a:cubicBezTo>
                    <a:pt x="164554" y="93952"/>
                    <a:pt x="166099" y="97816"/>
                    <a:pt x="167535" y="101790"/>
                  </a:cubicBezTo>
                  <a:lnTo>
                    <a:pt x="190388" y="101790"/>
                  </a:lnTo>
                  <a:cubicBezTo>
                    <a:pt x="200103" y="101790"/>
                    <a:pt x="207942" y="109629"/>
                    <a:pt x="207942" y="119344"/>
                  </a:cubicBezTo>
                  <a:lnTo>
                    <a:pt x="207942" y="148049"/>
                  </a:lnTo>
                  <a:cubicBezTo>
                    <a:pt x="207942" y="157764"/>
                    <a:pt x="200103" y="165603"/>
                    <a:pt x="190388" y="165603"/>
                  </a:cubicBezTo>
                  <a:lnTo>
                    <a:pt x="167535" y="165603"/>
                  </a:lnTo>
                  <a:cubicBezTo>
                    <a:pt x="166210" y="169577"/>
                    <a:pt x="164554" y="173441"/>
                    <a:pt x="162677" y="177195"/>
                  </a:cubicBezTo>
                  <a:lnTo>
                    <a:pt x="178796" y="193313"/>
                  </a:lnTo>
                  <a:cubicBezTo>
                    <a:pt x="185641" y="200158"/>
                    <a:pt x="185641" y="211309"/>
                    <a:pt x="178796" y="218044"/>
                  </a:cubicBezTo>
                  <a:lnTo>
                    <a:pt x="158482" y="238357"/>
                  </a:lnTo>
                  <a:cubicBezTo>
                    <a:pt x="151858" y="244982"/>
                    <a:pt x="140265" y="244982"/>
                    <a:pt x="133641" y="238357"/>
                  </a:cubicBezTo>
                  <a:lnTo>
                    <a:pt x="117523" y="222239"/>
                  </a:lnTo>
                  <a:cubicBezTo>
                    <a:pt x="113769" y="224115"/>
                    <a:pt x="109905" y="225661"/>
                    <a:pt x="105931" y="227097"/>
                  </a:cubicBezTo>
                  <a:lnTo>
                    <a:pt x="105931" y="249949"/>
                  </a:lnTo>
                  <a:cubicBezTo>
                    <a:pt x="105931" y="259775"/>
                    <a:pt x="97982" y="267614"/>
                    <a:pt x="88377" y="267614"/>
                  </a:cubicBezTo>
                  <a:close/>
                </a:path>
              </a:pathLst>
            </a:custGeom>
            <a:grpFill/>
            <a:ln w="11035" cap="flat">
              <a:noFill/>
              <a:prstDash val="solid"/>
              <a:miter/>
            </a:ln>
          </p:spPr>
          <p:txBody>
            <a:bodyPr rtlCol="0" anchor="ctr"/>
            <a:lstStyle/>
            <a:p>
              <a:endParaRPr lang="en-US"/>
            </a:p>
          </p:txBody>
        </p:sp>
        <p:sp>
          <p:nvSpPr>
            <p:cNvPr id="1457" name="Forma libre: forma 1456">
              <a:extLst>
                <a:ext uri="{FF2B5EF4-FFF2-40B4-BE49-F238E27FC236}">
                  <a16:creationId xmlns:a16="http://schemas.microsoft.com/office/drawing/2014/main" id="{B8A8BCC3-3308-43DA-A989-1FD111497CD6}"/>
                </a:ext>
              </a:extLst>
            </p:cNvPr>
            <p:cNvSpPr/>
            <p:nvPr/>
          </p:nvSpPr>
          <p:spPr>
            <a:xfrm>
              <a:off x="5004856" y="3638266"/>
              <a:ext cx="34445" cy="34390"/>
            </a:xfrm>
            <a:custGeom>
              <a:avLst/>
              <a:gdLst>
                <a:gd name="connsiteX0" fmla="*/ 8446 w 34445"/>
                <a:gd name="connsiteY0" fmla="*/ 34390 h 34390"/>
                <a:gd name="connsiteX1" fmla="*/ 2484 w 34445"/>
                <a:gd name="connsiteY1" fmla="*/ 31961 h 34390"/>
                <a:gd name="connsiteX2" fmla="*/ 2484 w 34445"/>
                <a:gd name="connsiteY2" fmla="*/ 20038 h 34390"/>
                <a:gd name="connsiteX3" fmla="*/ 20038 w 34445"/>
                <a:gd name="connsiteY3" fmla="*/ 2484 h 34390"/>
                <a:gd name="connsiteX4" fmla="*/ 31961 w 34445"/>
                <a:gd name="connsiteY4" fmla="*/ 2484 h 34390"/>
                <a:gd name="connsiteX5" fmla="*/ 31961 w 34445"/>
                <a:gd name="connsiteY5" fmla="*/ 14407 h 34390"/>
                <a:gd name="connsiteX6" fmla="*/ 14407 w 34445"/>
                <a:gd name="connsiteY6" fmla="*/ 31961 h 34390"/>
                <a:gd name="connsiteX7" fmla="*/ 8446 w 34445"/>
                <a:gd name="connsiteY7" fmla="*/ 34390 h 3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45" h="34390">
                  <a:moveTo>
                    <a:pt x="8446" y="34390"/>
                  </a:moveTo>
                  <a:cubicBezTo>
                    <a:pt x="6238" y="34390"/>
                    <a:pt x="4140" y="33617"/>
                    <a:pt x="2484" y="31961"/>
                  </a:cubicBezTo>
                  <a:cubicBezTo>
                    <a:pt x="-828" y="28649"/>
                    <a:pt x="-828" y="23350"/>
                    <a:pt x="2484" y="20038"/>
                  </a:cubicBezTo>
                  <a:lnTo>
                    <a:pt x="20038" y="2484"/>
                  </a:lnTo>
                  <a:cubicBezTo>
                    <a:pt x="23350" y="-828"/>
                    <a:pt x="28649" y="-828"/>
                    <a:pt x="31961" y="2484"/>
                  </a:cubicBezTo>
                  <a:cubicBezTo>
                    <a:pt x="35273" y="5796"/>
                    <a:pt x="35273" y="11095"/>
                    <a:pt x="31961" y="14407"/>
                  </a:cubicBezTo>
                  <a:lnTo>
                    <a:pt x="14407" y="31961"/>
                  </a:lnTo>
                  <a:cubicBezTo>
                    <a:pt x="12751" y="33617"/>
                    <a:pt x="10654" y="34390"/>
                    <a:pt x="8446" y="34390"/>
                  </a:cubicBezTo>
                  <a:close/>
                </a:path>
              </a:pathLst>
            </a:custGeom>
            <a:grpFill/>
            <a:ln w="11035" cap="flat">
              <a:noFill/>
              <a:prstDash val="solid"/>
              <a:miter/>
            </a:ln>
          </p:spPr>
          <p:txBody>
            <a:bodyPr rtlCol="0" anchor="ctr"/>
            <a:lstStyle/>
            <a:p>
              <a:endParaRPr lang="en-US"/>
            </a:p>
          </p:txBody>
        </p:sp>
        <p:sp>
          <p:nvSpPr>
            <p:cNvPr id="1458" name="Forma libre: forma 1457">
              <a:extLst>
                <a:ext uri="{FF2B5EF4-FFF2-40B4-BE49-F238E27FC236}">
                  <a16:creationId xmlns:a16="http://schemas.microsoft.com/office/drawing/2014/main" id="{99A81431-68AF-43F0-8741-CC0E73263E10}"/>
                </a:ext>
              </a:extLst>
            </p:cNvPr>
            <p:cNvSpPr/>
            <p:nvPr/>
          </p:nvSpPr>
          <p:spPr>
            <a:xfrm>
              <a:off x="4977642" y="3469407"/>
              <a:ext cx="197398" cy="197398"/>
            </a:xfrm>
            <a:custGeom>
              <a:avLst/>
              <a:gdLst>
                <a:gd name="connsiteX0" fmla="*/ 98699 w 197398"/>
                <a:gd name="connsiteY0" fmla="*/ 197398 h 197398"/>
                <a:gd name="connsiteX1" fmla="*/ 0 w 197398"/>
                <a:gd name="connsiteY1" fmla="*/ 98699 h 197398"/>
                <a:gd name="connsiteX2" fmla="*/ 98699 w 197398"/>
                <a:gd name="connsiteY2" fmla="*/ 0 h 197398"/>
                <a:gd name="connsiteX3" fmla="*/ 197398 w 197398"/>
                <a:gd name="connsiteY3" fmla="*/ 98699 h 197398"/>
                <a:gd name="connsiteX4" fmla="*/ 98699 w 197398"/>
                <a:gd name="connsiteY4" fmla="*/ 197398 h 197398"/>
                <a:gd name="connsiteX5" fmla="*/ 98699 w 197398"/>
                <a:gd name="connsiteY5" fmla="*/ 16891 h 197398"/>
                <a:gd name="connsiteX6" fmla="*/ 16891 w 197398"/>
                <a:gd name="connsiteY6" fmla="*/ 98699 h 197398"/>
                <a:gd name="connsiteX7" fmla="*/ 98699 w 197398"/>
                <a:gd name="connsiteY7" fmla="*/ 180507 h 197398"/>
                <a:gd name="connsiteX8" fmla="*/ 180507 w 197398"/>
                <a:gd name="connsiteY8" fmla="*/ 98699 h 197398"/>
                <a:gd name="connsiteX9" fmla="*/ 98699 w 197398"/>
                <a:gd name="connsiteY9" fmla="*/ 16891 h 19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398" h="197398">
                  <a:moveTo>
                    <a:pt x="98699" y="197398"/>
                  </a:moveTo>
                  <a:cubicBezTo>
                    <a:pt x="44271" y="197398"/>
                    <a:pt x="0" y="153127"/>
                    <a:pt x="0" y="98699"/>
                  </a:cubicBezTo>
                  <a:cubicBezTo>
                    <a:pt x="0" y="44271"/>
                    <a:pt x="44271" y="0"/>
                    <a:pt x="98699" y="0"/>
                  </a:cubicBezTo>
                  <a:cubicBezTo>
                    <a:pt x="153127" y="0"/>
                    <a:pt x="197398" y="44271"/>
                    <a:pt x="197398" y="98699"/>
                  </a:cubicBezTo>
                  <a:cubicBezTo>
                    <a:pt x="197398" y="153127"/>
                    <a:pt x="153127" y="197398"/>
                    <a:pt x="98699" y="197398"/>
                  </a:cubicBezTo>
                  <a:close/>
                  <a:moveTo>
                    <a:pt x="98699" y="16891"/>
                  </a:moveTo>
                  <a:cubicBezTo>
                    <a:pt x="53545" y="16891"/>
                    <a:pt x="16891" y="53655"/>
                    <a:pt x="16891" y="98699"/>
                  </a:cubicBezTo>
                  <a:cubicBezTo>
                    <a:pt x="16891" y="143854"/>
                    <a:pt x="53545" y="180507"/>
                    <a:pt x="98699" y="180507"/>
                  </a:cubicBezTo>
                  <a:cubicBezTo>
                    <a:pt x="143854" y="180507"/>
                    <a:pt x="180507" y="143854"/>
                    <a:pt x="180507" y="98699"/>
                  </a:cubicBezTo>
                  <a:cubicBezTo>
                    <a:pt x="180507" y="53545"/>
                    <a:pt x="143854" y="16891"/>
                    <a:pt x="98699" y="16891"/>
                  </a:cubicBezTo>
                  <a:close/>
                </a:path>
              </a:pathLst>
            </a:custGeom>
            <a:grpFill/>
            <a:ln w="11035" cap="flat">
              <a:noFill/>
              <a:prstDash val="solid"/>
              <a:miter/>
            </a:ln>
          </p:spPr>
          <p:txBody>
            <a:bodyPr rtlCol="0" anchor="ctr"/>
            <a:lstStyle/>
            <a:p>
              <a:endParaRPr lang="en-US"/>
            </a:p>
          </p:txBody>
        </p:sp>
        <p:sp>
          <p:nvSpPr>
            <p:cNvPr id="1459" name="Forma libre: forma 1458">
              <a:extLst>
                <a:ext uri="{FF2B5EF4-FFF2-40B4-BE49-F238E27FC236}">
                  <a16:creationId xmlns:a16="http://schemas.microsoft.com/office/drawing/2014/main" id="{74CE7DE9-0F95-41D7-943E-CE685A867B9C}"/>
                </a:ext>
              </a:extLst>
            </p:cNvPr>
            <p:cNvSpPr/>
            <p:nvPr/>
          </p:nvSpPr>
          <p:spPr>
            <a:xfrm>
              <a:off x="5015399" y="3507164"/>
              <a:ext cx="121883" cy="121883"/>
            </a:xfrm>
            <a:custGeom>
              <a:avLst/>
              <a:gdLst>
                <a:gd name="connsiteX0" fmla="*/ 60942 w 121883"/>
                <a:gd name="connsiteY0" fmla="*/ 121883 h 121883"/>
                <a:gd name="connsiteX1" fmla="*/ 0 w 121883"/>
                <a:gd name="connsiteY1" fmla="*/ 60942 h 121883"/>
                <a:gd name="connsiteX2" fmla="*/ 60942 w 121883"/>
                <a:gd name="connsiteY2" fmla="*/ 0 h 121883"/>
                <a:gd name="connsiteX3" fmla="*/ 121883 w 121883"/>
                <a:gd name="connsiteY3" fmla="*/ 60942 h 121883"/>
                <a:gd name="connsiteX4" fmla="*/ 60942 w 121883"/>
                <a:gd name="connsiteY4" fmla="*/ 121883 h 121883"/>
                <a:gd name="connsiteX5" fmla="*/ 60942 w 121883"/>
                <a:gd name="connsiteY5" fmla="*/ 16891 h 121883"/>
                <a:gd name="connsiteX6" fmla="*/ 16891 w 121883"/>
                <a:gd name="connsiteY6" fmla="*/ 60942 h 121883"/>
                <a:gd name="connsiteX7" fmla="*/ 60942 w 121883"/>
                <a:gd name="connsiteY7" fmla="*/ 104992 h 121883"/>
                <a:gd name="connsiteX8" fmla="*/ 104992 w 121883"/>
                <a:gd name="connsiteY8" fmla="*/ 60942 h 121883"/>
                <a:gd name="connsiteX9" fmla="*/ 60942 w 121883"/>
                <a:gd name="connsiteY9" fmla="*/ 16891 h 12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883" h="121883">
                  <a:moveTo>
                    <a:pt x="60942" y="121883"/>
                  </a:moveTo>
                  <a:cubicBezTo>
                    <a:pt x="27269" y="121883"/>
                    <a:pt x="0" y="94504"/>
                    <a:pt x="0" y="60942"/>
                  </a:cubicBezTo>
                  <a:cubicBezTo>
                    <a:pt x="0" y="27269"/>
                    <a:pt x="27380" y="0"/>
                    <a:pt x="60942" y="0"/>
                  </a:cubicBezTo>
                  <a:cubicBezTo>
                    <a:pt x="94614" y="0"/>
                    <a:pt x="121883" y="27380"/>
                    <a:pt x="121883" y="60942"/>
                  </a:cubicBezTo>
                  <a:cubicBezTo>
                    <a:pt x="121883" y="94504"/>
                    <a:pt x="94614" y="121883"/>
                    <a:pt x="60942" y="121883"/>
                  </a:cubicBezTo>
                  <a:close/>
                  <a:moveTo>
                    <a:pt x="60942" y="16891"/>
                  </a:moveTo>
                  <a:cubicBezTo>
                    <a:pt x="36653" y="16891"/>
                    <a:pt x="16891" y="36653"/>
                    <a:pt x="16891" y="60942"/>
                  </a:cubicBezTo>
                  <a:cubicBezTo>
                    <a:pt x="16891" y="85230"/>
                    <a:pt x="36653" y="104992"/>
                    <a:pt x="60942" y="104992"/>
                  </a:cubicBezTo>
                  <a:cubicBezTo>
                    <a:pt x="85230" y="104992"/>
                    <a:pt x="104992" y="85230"/>
                    <a:pt x="104992" y="60942"/>
                  </a:cubicBezTo>
                  <a:cubicBezTo>
                    <a:pt x="104992" y="36653"/>
                    <a:pt x="85230" y="16891"/>
                    <a:pt x="60942" y="16891"/>
                  </a:cubicBezTo>
                  <a:close/>
                </a:path>
              </a:pathLst>
            </a:custGeom>
            <a:grpFill/>
            <a:ln w="11035" cap="flat">
              <a:noFill/>
              <a:prstDash val="solid"/>
              <a:miter/>
            </a:ln>
          </p:spPr>
          <p:txBody>
            <a:bodyPr rtlCol="0" anchor="ctr"/>
            <a:lstStyle/>
            <a:p>
              <a:endParaRPr lang="en-US"/>
            </a:p>
          </p:txBody>
        </p:sp>
        <p:sp>
          <p:nvSpPr>
            <p:cNvPr id="1460" name="Forma libre: forma 1459">
              <a:extLst>
                <a:ext uri="{FF2B5EF4-FFF2-40B4-BE49-F238E27FC236}">
                  <a16:creationId xmlns:a16="http://schemas.microsoft.com/office/drawing/2014/main" id="{9476EA14-75DA-4DC1-9262-3E6E28793777}"/>
                </a:ext>
              </a:extLst>
            </p:cNvPr>
            <p:cNvSpPr/>
            <p:nvPr/>
          </p:nvSpPr>
          <p:spPr>
            <a:xfrm>
              <a:off x="5156051" y="3684801"/>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717" y="17002"/>
                    <a:pt x="22080" y="17002"/>
                  </a:cubicBezTo>
                  <a:close/>
                </a:path>
              </a:pathLst>
            </a:custGeom>
            <a:grpFill/>
            <a:ln w="11035" cap="flat">
              <a:noFill/>
              <a:prstDash val="solid"/>
              <a:miter/>
            </a:ln>
          </p:spPr>
          <p:txBody>
            <a:bodyPr rtlCol="0" anchor="ctr"/>
            <a:lstStyle/>
            <a:p>
              <a:endParaRPr lang="en-US"/>
            </a:p>
          </p:txBody>
        </p:sp>
        <p:sp>
          <p:nvSpPr>
            <p:cNvPr id="1461" name="Forma libre: forma 1460">
              <a:extLst>
                <a:ext uri="{FF2B5EF4-FFF2-40B4-BE49-F238E27FC236}">
                  <a16:creationId xmlns:a16="http://schemas.microsoft.com/office/drawing/2014/main" id="{2D2A72A2-B764-41A6-8263-0FD4702CC744}"/>
                </a:ext>
              </a:extLst>
            </p:cNvPr>
            <p:cNvSpPr/>
            <p:nvPr/>
          </p:nvSpPr>
          <p:spPr>
            <a:xfrm>
              <a:off x="5213681" y="3684801"/>
              <a:ext cx="39082" cy="17001"/>
            </a:xfrm>
            <a:custGeom>
              <a:avLst/>
              <a:gdLst>
                <a:gd name="connsiteX0" fmla="*/ 30581 w 39082"/>
                <a:gd name="connsiteY0" fmla="*/ 17002 h 17001"/>
                <a:gd name="connsiteX1" fmla="*/ 8501 w 39082"/>
                <a:gd name="connsiteY1" fmla="*/ 17002 h 17001"/>
                <a:gd name="connsiteX2" fmla="*/ 0 w 39082"/>
                <a:gd name="connsiteY2" fmla="*/ 8501 h 17001"/>
                <a:gd name="connsiteX3" fmla="*/ 8501 w 39082"/>
                <a:gd name="connsiteY3" fmla="*/ 0 h 17001"/>
                <a:gd name="connsiteX4" fmla="*/ 30581 w 39082"/>
                <a:gd name="connsiteY4" fmla="*/ 0 h 17001"/>
                <a:gd name="connsiteX5" fmla="*/ 39082 w 39082"/>
                <a:gd name="connsiteY5" fmla="*/ 8501 h 17001"/>
                <a:gd name="connsiteX6" fmla="*/ 30581 w 3908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82" h="17001">
                  <a:moveTo>
                    <a:pt x="30581" y="17002"/>
                  </a:moveTo>
                  <a:lnTo>
                    <a:pt x="8501" y="17002"/>
                  </a:lnTo>
                  <a:cubicBezTo>
                    <a:pt x="3864" y="17002"/>
                    <a:pt x="0" y="13248"/>
                    <a:pt x="0" y="8501"/>
                  </a:cubicBezTo>
                  <a:cubicBezTo>
                    <a:pt x="0" y="3754"/>
                    <a:pt x="3754" y="0"/>
                    <a:pt x="8501" y="0"/>
                  </a:cubicBezTo>
                  <a:lnTo>
                    <a:pt x="30581" y="0"/>
                  </a:lnTo>
                  <a:cubicBezTo>
                    <a:pt x="35218" y="0"/>
                    <a:pt x="39082" y="3754"/>
                    <a:pt x="39082" y="8501"/>
                  </a:cubicBezTo>
                  <a:cubicBezTo>
                    <a:pt x="39082" y="13248"/>
                    <a:pt x="35218" y="17002"/>
                    <a:pt x="30581" y="17002"/>
                  </a:cubicBezTo>
                  <a:close/>
                </a:path>
              </a:pathLst>
            </a:custGeom>
            <a:grpFill/>
            <a:ln w="11035" cap="flat">
              <a:noFill/>
              <a:prstDash val="solid"/>
              <a:miter/>
            </a:ln>
          </p:spPr>
          <p:txBody>
            <a:bodyPr rtlCol="0" anchor="ctr"/>
            <a:lstStyle/>
            <a:p>
              <a:endParaRPr lang="en-US"/>
            </a:p>
          </p:txBody>
        </p:sp>
        <p:sp>
          <p:nvSpPr>
            <p:cNvPr id="1462" name="Forma libre: forma 1461">
              <a:extLst>
                <a:ext uri="{FF2B5EF4-FFF2-40B4-BE49-F238E27FC236}">
                  <a16:creationId xmlns:a16="http://schemas.microsoft.com/office/drawing/2014/main" id="{6572BE90-B359-496C-9D35-9A5990EEB5CF}"/>
                </a:ext>
              </a:extLst>
            </p:cNvPr>
            <p:cNvSpPr/>
            <p:nvPr/>
          </p:nvSpPr>
          <p:spPr>
            <a:xfrm>
              <a:off x="5279812" y="3684801"/>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717" y="17002"/>
                    <a:pt x="22080" y="17002"/>
                  </a:cubicBezTo>
                  <a:close/>
                </a:path>
              </a:pathLst>
            </a:custGeom>
            <a:grpFill/>
            <a:ln w="11035" cap="flat">
              <a:noFill/>
              <a:prstDash val="solid"/>
              <a:miter/>
            </a:ln>
          </p:spPr>
          <p:txBody>
            <a:bodyPr rtlCol="0" anchor="ctr"/>
            <a:lstStyle/>
            <a:p>
              <a:endParaRPr lang="en-US"/>
            </a:p>
          </p:txBody>
        </p:sp>
        <p:sp>
          <p:nvSpPr>
            <p:cNvPr id="1463" name="Forma libre: forma 1462">
              <a:extLst>
                <a:ext uri="{FF2B5EF4-FFF2-40B4-BE49-F238E27FC236}">
                  <a16:creationId xmlns:a16="http://schemas.microsoft.com/office/drawing/2014/main" id="{F57C0F34-A95A-404A-92FF-1522139C4E8B}"/>
                </a:ext>
              </a:extLst>
            </p:cNvPr>
            <p:cNvSpPr/>
            <p:nvPr/>
          </p:nvSpPr>
          <p:spPr>
            <a:xfrm>
              <a:off x="4903342" y="3684801"/>
              <a:ext cx="269711" cy="17001"/>
            </a:xfrm>
            <a:custGeom>
              <a:avLst/>
              <a:gdLst>
                <a:gd name="connsiteX0" fmla="*/ 261210 w 269711"/>
                <a:gd name="connsiteY0" fmla="*/ 17002 h 17001"/>
                <a:gd name="connsiteX1" fmla="*/ 8501 w 269711"/>
                <a:gd name="connsiteY1" fmla="*/ 17002 h 17001"/>
                <a:gd name="connsiteX2" fmla="*/ 0 w 269711"/>
                <a:gd name="connsiteY2" fmla="*/ 8501 h 17001"/>
                <a:gd name="connsiteX3" fmla="*/ 8501 w 269711"/>
                <a:gd name="connsiteY3" fmla="*/ 0 h 17001"/>
                <a:gd name="connsiteX4" fmla="*/ 261210 w 269711"/>
                <a:gd name="connsiteY4" fmla="*/ 0 h 17001"/>
                <a:gd name="connsiteX5" fmla="*/ 269711 w 269711"/>
                <a:gd name="connsiteY5" fmla="*/ 8501 h 17001"/>
                <a:gd name="connsiteX6" fmla="*/ 261210 w 26971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711" h="17001">
                  <a:moveTo>
                    <a:pt x="261210" y="17002"/>
                  </a:moveTo>
                  <a:lnTo>
                    <a:pt x="8501" y="17002"/>
                  </a:lnTo>
                  <a:cubicBezTo>
                    <a:pt x="3864" y="17002"/>
                    <a:pt x="0" y="13248"/>
                    <a:pt x="0" y="8501"/>
                  </a:cubicBezTo>
                  <a:cubicBezTo>
                    <a:pt x="0" y="3754"/>
                    <a:pt x="3754" y="0"/>
                    <a:pt x="8501" y="0"/>
                  </a:cubicBezTo>
                  <a:lnTo>
                    <a:pt x="261210" y="0"/>
                  </a:lnTo>
                  <a:cubicBezTo>
                    <a:pt x="265847" y="0"/>
                    <a:pt x="269711" y="3754"/>
                    <a:pt x="269711" y="8501"/>
                  </a:cubicBezTo>
                  <a:cubicBezTo>
                    <a:pt x="269711" y="13248"/>
                    <a:pt x="265847" y="17002"/>
                    <a:pt x="261210" y="17002"/>
                  </a:cubicBezTo>
                  <a:close/>
                </a:path>
              </a:pathLst>
            </a:custGeom>
            <a:grpFill/>
            <a:ln w="11035" cap="flat">
              <a:noFill/>
              <a:prstDash val="solid"/>
              <a:miter/>
            </a:ln>
          </p:spPr>
          <p:txBody>
            <a:bodyPr rtlCol="0" anchor="ctr"/>
            <a:lstStyle/>
            <a:p>
              <a:endParaRPr lang="en-US"/>
            </a:p>
          </p:txBody>
        </p:sp>
        <p:sp>
          <p:nvSpPr>
            <p:cNvPr id="1464" name="Forma libre: forma 1463">
              <a:extLst>
                <a:ext uri="{FF2B5EF4-FFF2-40B4-BE49-F238E27FC236}">
                  <a16:creationId xmlns:a16="http://schemas.microsoft.com/office/drawing/2014/main" id="{489E774B-A35D-403E-9140-D6D8A9E96562}"/>
                </a:ext>
              </a:extLst>
            </p:cNvPr>
            <p:cNvSpPr/>
            <p:nvPr/>
          </p:nvSpPr>
          <p:spPr>
            <a:xfrm>
              <a:off x="5069551" y="3308993"/>
              <a:ext cx="241282" cy="243656"/>
            </a:xfrm>
            <a:custGeom>
              <a:avLst/>
              <a:gdLst>
                <a:gd name="connsiteX0" fmla="*/ 179127 w 241282"/>
                <a:gd name="connsiteY0" fmla="*/ 243657 h 243656"/>
                <a:gd name="connsiteX1" fmla="*/ 166762 w 241282"/>
                <a:gd name="connsiteY1" fmla="*/ 238468 h 243656"/>
                <a:gd name="connsiteX2" fmla="*/ 146227 w 241282"/>
                <a:gd name="connsiteY2" fmla="*/ 217933 h 243656"/>
                <a:gd name="connsiteX3" fmla="*/ 146227 w 241282"/>
                <a:gd name="connsiteY3" fmla="*/ 206010 h 243656"/>
                <a:gd name="connsiteX4" fmla="*/ 158150 w 241282"/>
                <a:gd name="connsiteY4" fmla="*/ 206010 h 243656"/>
                <a:gd name="connsiteX5" fmla="*/ 178685 w 241282"/>
                <a:gd name="connsiteY5" fmla="*/ 226544 h 243656"/>
                <a:gd name="connsiteX6" fmla="*/ 179568 w 241282"/>
                <a:gd name="connsiteY6" fmla="*/ 226544 h 243656"/>
                <a:gd name="connsiteX7" fmla="*/ 199882 w 241282"/>
                <a:gd name="connsiteY7" fmla="*/ 206230 h 243656"/>
                <a:gd name="connsiteX8" fmla="*/ 199882 w 241282"/>
                <a:gd name="connsiteY8" fmla="*/ 205347 h 243656"/>
                <a:gd name="connsiteX9" fmla="*/ 179348 w 241282"/>
                <a:gd name="connsiteY9" fmla="*/ 184812 h 243656"/>
                <a:gd name="connsiteX10" fmla="*/ 178023 w 241282"/>
                <a:gd name="connsiteY10" fmla="*/ 174656 h 243656"/>
                <a:gd name="connsiteX11" fmla="*/ 186082 w 241282"/>
                <a:gd name="connsiteY11" fmla="*/ 155114 h 243656"/>
                <a:gd name="connsiteX12" fmla="*/ 194252 w 241282"/>
                <a:gd name="connsiteY12" fmla="*/ 148822 h 243656"/>
                <a:gd name="connsiteX13" fmla="*/ 223398 w 241282"/>
                <a:gd name="connsiteY13" fmla="*/ 148822 h 243656"/>
                <a:gd name="connsiteX14" fmla="*/ 224060 w 241282"/>
                <a:gd name="connsiteY14" fmla="*/ 148159 h 243656"/>
                <a:gd name="connsiteX15" fmla="*/ 224060 w 241282"/>
                <a:gd name="connsiteY15" fmla="*/ 119455 h 243656"/>
                <a:gd name="connsiteX16" fmla="*/ 223398 w 241282"/>
                <a:gd name="connsiteY16" fmla="*/ 118792 h 243656"/>
                <a:gd name="connsiteX17" fmla="*/ 194252 w 241282"/>
                <a:gd name="connsiteY17" fmla="*/ 118792 h 243656"/>
                <a:gd name="connsiteX18" fmla="*/ 186082 w 241282"/>
                <a:gd name="connsiteY18" fmla="*/ 112499 h 243656"/>
                <a:gd name="connsiteX19" fmla="*/ 178023 w 241282"/>
                <a:gd name="connsiteY19" fmla="*/ 92958 h 243656"/>
                <a:gd name="connsiteX20" fmla="*/ 179348 w 241282"/>
                <a:gd name="connsiteY20" fmla="*/ 82801 h 243656"/>
                <a:gd name="connsiteX21" fmla="*/ 199882 w 241282"/>
                <a:gd name="connsiteY21" fmla="*/ 62267 h 243656"/>
                <a:gd name="connsiteX22" fmla="*/ 199882 w 241282"/>
                <a:gd name="connsiteY22" fmla="*/ 61383 h 243656"/>
                <a:gd name="connsiteX23" fmla="*/ 179568 w 241282"/>
                <a:gd name="connsiteY23" fmla="*/ 41069 h 243656"/>
                <a:gd name="connsiteX24" fmla="*/ 178685 w 241282"/>
                <a:gd name="connsiteY24" fmla="*/ 41069 h 243656"/>
                <a:gd name="connsiteX25" fmla="*/ 158150 w 241282"/>
                <a:gd name="connsiteY25" fmla="*/ 61604 h 243656"/>
                <a:gd name="connsiteX26" fmla="*/ 147994 w 241282"/>
                <a:gd name="connsiteY26" fmla="*/ 62929 h 243656"/>
                <a:gd name="connsiteX27" fmla="*/ 128452 w 241282"/>
                <a:gd name="connsiteY27" fmla="*/ 54870 h 243656"/>
                <a:gd name="connsiteX28" fmla="*/ 122160 w 241282"/>
                <a:gd name="connsiteY28" fmla="*/ 46700 h 243656"/>
                <a:gd name="connsiteX29" fmla="*/ 122160 w 241282"/>
                <a:gd name="connsiteY29" fmla="*/ 17554 h 243656"/>
                <a:gd name="connsiteX30" fmla="*/ 121497 w 241282"/>
                <a:gd name="connsiteY30" fmla="*/ 16891 h 243656"/>
                <a:gd name="connsiteX31" fmla="*/ 92793 w 241282"/>
                <a:gd name="connsiteY31" fmla="*/ 16891 h 243656"/>
                <a:gd name="connsiteX32" fmla="*/ 92130 w 241282"/>
                <a:gd name="connsiteY32" fmla="*/ 17554 h 243656"/>
                <a:gd name="connsiteX33" fmla="*/ 92130 w 241282"/>
                <a:gd name="connsiteY33" fmla="*/ 46700 h 243656"/>
                <a:gd name="connsiteX34" fmla="*/ 85837 w 241282"/>
                <a:gd name="connsiteY34" fmla="*/ 54870 h 243656"/>
                <a:gd name="connsiteX35" fmla="*/ 66296 w 241282"/>
                <a:gd name="connsiteY35" fmla="*/ 62929 h 243656"/>
                <a:gd name="connsiteX36" fmla="*/ 56139 w 241282"/>
                <a:gd name="connsiteY36" fmla="*/ 61604 h 243656"/>
                <a:gd name="connsiteX37" fmla="*/ 35605 w 241282"/>
                <a:gd name="connsiteY37" fmla="*/ 41069 h 243656"/>
                <a:gd name="connsiteX38" fmla="*/ 34721 w 241282"/>
                <a:gd name="connsiteY38" fmla="*/ 41069 h 243656"/>
                <a:gd name="connsiteX39" fmla="*/ 14407 w 241282"/>
                <a:gd name="connsiteY39" fmla="*/ 61383 h 243656"/>
                <a:gd name="connsiteX40" fmla="*/ 2484 w 241282"/>
                <a:gd name="connsiteY40" fmla="*/ 61383 h 243656"/>
                <a:gd name="connsiteX41" fmla="*/ 2484 w 241282"/>
                <a:gd name="connsiteY41" fmla="*/ 49460 h 243656"/>
                <a:gd name="connsiteX42" fmla="*/ 22798 w 241282"/>
                <a:gd name="connsiteY42" fmla="*/ 29146 h 243656"/>
                <a:gd name="connsiteX43" fmla="*/ 47638 w 241282"/>
                <a:gd name="connsiteY43" fmla="*/ 29146 h 243656"/>
                <a:gd name="connsiteX44" fmla="*/ 63757 w 241282"/>
                <a:gd name="connsiteY44" fmla="*/ 45265 h 243656"/>
                <a:gd name="connsiteX45" fmla="*/ 75349 w 241282"/>
                <a:gd name="connsiteY45" fmla="*/ 40407 h 243656"/>
                <a:gd name="connsiteX46" fmla="*/ 75349 w 241282"/>
                <a:gd name="connsiteY46" fmla="*/ 17554 h 243656"/>
                <a:gd name="connsiteX47" fmla="*/ 92903 w 241282"/>
                <a:gd name="connsiteY47" fmla="*/ 0 h 243656"/>
                <a:gd name="connsiteX48" fmla="*/ 121608 w 241282"/>
                <a:gd name="connsiteY48" fmla="*/ 0 h 243656"/>
                <a:gd name="connsiteX49" fmla="*/ 139161 w 241282"/>
                <a:gd name="connsiteY49" fmla="*/ 17554 h 243656"/>
                <a:gd name="connsiteX50" fmla="*/ 139161 w 241282"/>
                <a:gd name="connsiteY50" fmla="*/ 40407 h 243656"/>
                <a:gd name="connsiteX51" fmla="*/ 150754 w 241282"/>
                <a:gd name="connsiteY51" fmla="*/ 45265 h 243656"/>
                <a:gd name="connsiteX52" fmla="*/ 166872 w 241282"/>
                <a:gd name="connsiteY52" fmla="*/ 29146 h 243656"/>
                <a:gd name="connsiteX53" fmla="*/ 191713 w 241282"/>
                <a:gd name="connsiteY53" fmla="*/ 29146 h 243656"/>
                <a:gd name="connsiteX54" fmla="*/ 212027 w 241282"/>
                <a:gd name="connsiteY54" fmla="*/ 49460 h 243656"/>
                <a:gd name="connsiteX55" fmla="*/ 217215 w 241282"/>
                <a:gd name="connsiteY55" fmla="*/ 61825 h 243656"/>
                <a:gd name="connsiteX56" fmla="*/ 212137 w 241282"/>
                <a:gd name="connsiteY56" fmla="*/ 74190 h 243656"/>
                <a:gd name="connsiteX57" fmla="*/ 196018 w 241282"/>
                <a:gd name="connsiteY57" fmla="*/ 90309 h 243656"/>
                <a:gd name="connsiteX58" fmla="*/ 200876 w 241282"/>
                <a:gd name="connsiteY58" fmla="*/ 101901 h 243656"/>
                <a:gd name="connsiteX59" fmla="*/ 223729 w 241282"/>
                <a:gd name="connsiteY59" fmla="*/ 101901 h 243656"/>
                <a:gd name="connsiteX60" fmla="*/ 241283 w 241282"/>
                <a:gd name="connsiteY60" fmla="*/ 119455 h 243656"/>
                <a:gd name="connsiteX61" fmla="*/ 241283 w 241282"/>
                <a:gd name="connsiteY61" fmla="*/ 148159 h 243656"/>
                <a:gd name="connsiteX62" fmla="*/ 223729 w 241282"/>
                <a:gd name="connsiteY62" fmla="*/ 165713 h 243656"/>
                <a:gd name="connsiteX63" fmla="*/ 200876 w 241282"/>
                <a:gd name="connsiteY63" fmla="*/ 165713 h 243656"/>
                <a:gd name="connsiteX64" fmla="*/ 196018 w 241282"/>
                <a:gd name="connsiteY64" fmla="*/ 177305 h 243656"/>
                <a:gd name="connsiteX65" fmla="*/ 212137 w 241282"/>
                <a:gd name="connsiteY65" fmla="*/ 193424 h 243656"/>
                <a:gd name="connsiteX66" fmla="*/ 217326 w 241282"/>
                <a:gd name="connsiteY66" fmla="*/ 205789 h 243656"/>
                <a:gd name="connsiteX67" fmla="*/ 212137 w 241282"/>
                <a:gd name="connsiteY67" fmla="*/ 218154 h 243656"/>
                <a:gd name="connsiteX68" fmla="*/ 191823 w 241282"/>
                <a:gd name="connsiteY68" fmla="*/ 238468 h 243656"/>
                <a:gd name="connsiteX69" fmla="*/ 179127 w 241282"/>
                <a:gd name="connsiteY69" fmla="*/ 243657 h 24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1282" h="243656">
                  <a:moveTo>
                    <a:pt x="179127" y="243657"/>
                  </a:moveTo>
                  <a:cubicBezTo>
                    <a:pt x="174490" y="243657"/>
                    <a:pt x="170074" y="241780"/>
                    <a:pt x="166762" y="238468"/>
                  </a:cubicBezTo>
                  <a:lnTo>
                    <a:pt x="146227" y="217933"/>
                  </a:lnTo>
                  <a:cubicBezTo>
                    <a:pt x="142915" y="214621"/>
                    <a:pt x="142915" y="209322"/>
                    <a:pt x="146227" y="206010"/>
                  </a:cubicBezTo>
                  <a:cubicBezTo>
                    <a:pt x="149539" y="202698"/>
                    <a:pt x="154838" y="202698"/>
                    <a:pt x="158150" y="206010"/>
                  </a:cubicBezTo>
                  <a:lnTo>
                    <a:pt x="178685" y="226544"/>
                  </a:lnTo>
                  <a:cubicBezTo>
                    <a:pt x="178906" y="226765"/>
                    <a:pt x="179348" y="226765"/>
                    <a:pt x="179568" y="226544"/>
                  </a:cubicBezTo>
                  <a:lnTo>
                    <a:pt x="199882" y="206230"/>
                  </a:lnTo>
                  <a:cubicBezTo>
                    <a:pt x="200103" y="206010"/>
                    <a:pt x="200103" y="205568"/>
                    <a:pt x="199882" y="205347"/>
                  </a:cubicBezTo>
                  <a:lnTo>
                    <a:pt x="179348" y="184812"/>
                  </a:lnTo>
                  <a:cubicBezTo>
                    <a:pt x="176588" y="182052"/>
                    <a:pt x="176146" y="177968"/>
                    <a:pt x="178023" y="174656"/>
                  </a:cubicBezTo>
                  <a:cubicBezTo>
                    <a:pt x="181556" y="168583"/>
                    <a:pt x="184316" y="161959"/>
                    <a:pt x="186082" y="155114"/>
                  </a:cubicBezTo>
                  <a:cubicBezTo>
                    <a:pt x="187076" y="151361"/>
                    <a:pt x="190388" y="148822"/>
                    <a:pt x="194252" y="148822"/>
                  </a:cubicBezTo>
                  <a:lnTo>
                    <a:pt x="223398" y="148822"/>
                  </a:lnTo>
                  <a:cubicBezTo>
                    <a:pt x="223729" y="148822"/>
                    <a:pt x="224060" y="148490"/>
                    <a:pt x="224060" y="148159"/>
                  </a:cubicBezTo>
                  <a:lnTo>
                    <a:pt x="224060" y="119455"/>
                  </a:lnTo>
                  <a:cubicBezTo>
                    <a:pt x="224060" y="119123"/>
                    <a:pt x="223839" y="118792"/>
                    <a:pt x="223398" y="118792"/>
                  </a:cubicBezTo>
                  <a:lnTo>
                    <a:pt x="194252" y="118792"/>
                  </a:lnTo>
                  <a:cubicBezTo>
                    <a:pt x="190388" y="118792"/>
                    <a:pt x="187076" y="116253"/>
                    <a:pt x="186082" y="112499"/>
                  </a:cubicBezTo>
                  <a:cubicBezTo>
                    <a:pt x="184205" y="105544"/>
                    <a:pt x="181556" y="99030"/>
                    <a:pt x="178023" y="92958"/>
                  </a:cubicBezTo>
                  <a:cubicBezTo>
                    <a:pt x="176146" y="89646"/>
                    <a:pt x="176698" y="85451"/>
                    <a:pt x="179348" y="82801"/>
                  </a:cubicBezTo>
                  <a:lnTo>
                    <a:pt x="199882" y="62267"/>
                  </a:lnTo>
                  <a:cubicBezTo>
                    <a:pt x="200103" y="62046"/>
                    <a:pt x="200103" y="61604"/>
                    <a:pt x="199882" y="61383"/>
                  </a:cubicBezTo>
                  <a:lnTo>
                    <a:pt x="179568" y="41069"/>
                  </a:lnTo>
                  <a:cubicBezTo>
                    <a:pt x="179348" y="40849"/>
                    <a:pt x="178906" y="40849"/>
                    <a:pt x="178685" y="41069"/>
                  </a:cubicBezTo>
                  <a:lnTo>
                    <a:pt x="158150" y="61604"/>
                  </a:lnTo>
                  <a:cubicBezTo>
                    <a:pt x="155501" y="64364"/>
                    <a:pt x="151306" y="64916"/>
                    <a:pt x="147994" y="62929"/>
                  </a:cubicBezTo>
                  <a:cubicBezTo>
                    <a:pt x="141921" y="59396"/>
                    <a:pt x="135297" y="56636"/>
                    <a:pt x="128452" y="54870"/>
                  </a:cubicBezTo>
                  <a:cubicBezTo>
                    <a:pt x="124809" y="53876"/>
                    <a:pt x="122160" y="50564"/>
                    <a:pt x="122160" y="46700"/>
                  </a:cubicBezTo>
                  <a:lnTo>
                    <a:pt x="122160" y="17554"/>
                  </a:lnTo>
                  <a:cubicBezTo>
                    <a:pt x="122160" y="17223"/>
                    <a:pt x="121939" y="16891"/>
                    <a:pt x="121497" y="16891"/>
                  </a:cubicBezTo>
                  <a:lnTo>
                    <a:pt x="92793" y="16891"/>
                  </a:lnTo>
                  <a:cubicBezTo>
                    <a:pt x="92461" y="16891"/>
                    <a:pt x="92130" y="17112"/>
                    <a:pt x="92130" y="17554"/>
                  </a:cubicBezTo>
                  <a:lnTo>
                    <a:pt x="92130" y="46700"/>
                  </a:lnTo>
                  <a:cubicBezTo>
                    <a:pt x="92130" y="50564"/>
                    <a:pt x="89591" y="53876"/>
                    <a:pt x="85837" y="54870"/>
                  </a:cubicBezTo>
                  <a:cubicBezTo>
                    <a:pt x="78882" y="56747"/>
                    <a:pt x="72368" y="59396"/>
                    <a:pt x="66296" y="62929"/>
                  </a:cubicBezTo>
                  <a:cubicBezTo>
                    <a:pt x="62984" y="64806"/>
                    <a:pt x="58789" y="64254"/>
                    <a:pt x="56139" y="61604"/>
                  </a:cubicBezTo>
                  <a:lnTo>
                    <a:pt x="35605" y="41069"/>
                  </a:lnTo>
                  <a:cubicBezTo>
                    <a:pt x="35384" y="40849"/>
                    <a:pt x="34942" y="40849"/>
                    <a:pt x="34721" y="41069"/>
                  </a:cubicBezTo>
                  <a:lnTo>
                    <a:pt x="14407" y="61383"/>
                  </a:lnTo>
                  <a:cubicBezTo>
                    <a:pt x="11095" y="64695"/>
                    <a:pt x="5796" y="64695"/>
                    <a:pt x="2484" y="61383"/>
                  </a:cubicBezTo>
                  <a:cubicBezTo>
                    <a:pt x="-828" y="58071"/>
                    <a:pt x="-828" y="52772"/>
                    <a:pt x="2484" y="49460"/>
                  </a:cubicBezTo>
                  <a:lnTo>
                    <a:pt x="22798" y="29146"/>
                  </a:lnTo>
                  <a:cubicBezTo>
                    <a:pt x="29643" y="22301"/>
                    <a:pt x="40793" y="22301"/>
                    <a:pt x="47638" y="29146"/>
                  </a:cubicBezTo>
                  <a:lnTo>
                    <a:pt x="63757" y="45265"/>
                  </a:lnTo>
                  <a:cubicBezTo>
                    <a:pt x="67511" y="43388"/>
                    <a:pt x="71375" y="41842"/>
                    <a:pt x="75349" y="40407"/>
                  </a:cubicBezTo>
                  <a:lnTo>
                    <a:pt x="75349" y="17554"/>
                  </a:lnTo>
                  <a:cubicBezTo>
                    <a:pt x="75349" y="7838"/>
                    <a:pt x="83188" y="0"/>
                    <a:pt x="92903" y="0"/>
                  </a:cubicBezTo>
                  <a:lnTo>
                    <a:pt x="121608" y="0"/>
                  </a:lnTo>
                  <a:cubicBezTo>
                    <a:pt x="131323" y="0"/>
                    <a:pt x="139161" y="7838"/>
                    <a:pt x="139161" y="17554"/>
                  </a:cubicBezTo>
                  <a:lnTo>
                    <a:pt x="139161" y="40407"/>
                  </a:lnTo>
                  <a:cubicBezTo>
                    <a:pt x="143136" y="41732"/>
                    <a:pt x="147000" y="43388"/>
                    <a:pt x="150754" y="45265"/>
                  </a:cubicBezTo>
                  <a:lnTo>
                    <a:pt x="166872" y="29146"/>
                  </a:lnTo>
                  <a:cubicBezTo>
                    <a:pt x="173717" y="22301"/>
                    <a:pt x="184868" y="22301"/>
                    <a:pt x="191713" y="29146"/>
                  </a:cubicBezTo>
                  <a:lnTo>
                    <a:pt x="212027" y="49460"/>
                  </a:lnTo>
                  <a:cubicBezTo>
                    <a:pt x="215339" y="52772"/>
                    <a:pt x="217215" y="57188"/>
                    <a:pt x="217215" y="61825"/>
                  </a:cubicBezTo>
                  <a:cubicBezTo>
                    <a:pt x="217215" y="66462"/>
                    <a:pt x="215339" y="70878"/>
                    <a:pt x="212137" y="74190"/>
                  </a:cubicBezTo>
                  <a:lnTo>
                    <a:pt x="196018" y="90309"/>
                  </a:lnTo>
                  <a:cubicBezTo>
                    <a:pt x="197895" y="94062"/>
                    <a:pt x="199441" y="97926"/>
                    <a:pt x="200876" y="101901"/>
                  </a:cubicBezTo>
                  <a:lnTo>
                    <a:pt x="223729" y="101901"/>
                  </a:lnTo>
                  <a:cubicBezTo>
                    <a:pt x="233445" y="101901"/>
                    <a:pt x="241283" y="109739"/>
                    <a:pt x="241283" y="119455"/>
                  </a:cubicBezTo>
                  <a:lnTo>
                    <a:pt x="241283" y="148159"/>
                  </a:lnTo>
                  <a:cubicBezTo>
                    <a:pt x="241283" y="157874"/>
                    <a:pt x="233445" y="165713"/>
                    <a:pt x="223729" y="165713"/>
                  </a:cubicBezTo>
                  <a:lnTo>
                    <a:pt x="200876" y="165713"/>
                  </a:lnTo>
                  <a:cubicBezTo>
                    <a:pt x="199551" y="169687"/>
                    <a:pt x="197895" y="173552"/>
                    <a:pt x="196018" y="177305"/>
                  </a:cubicBezTo>
                  <a:lnTo>
                    <a:pt x="212137" y="193424"/>
                  </a:lnTo>
                  <a:cubicBezTo>
                    <a:pt x="215449" y="196736"/>
                    <a:pt x="217326" y="201152"/>
                    <a:pt x="217326" y="205789"/>
                  </a:cubicBezTo>
                  <a:cubicBezTo>
                    <a:pt x="217326" y="210426"/>
                    <a:pt x="215449" y="214842"/>
                    <a:pt x="212137" y="218154"/>
                  </a:cubicBezTo>
                  <a:lnTo>
                    <a:pt x="191823" y="238468"/>
                  </a:lnTo>
                  <a:cubicBezTo>
                    <a:pt x="188180" y="241890"/>
                    <a:pt x="183764" y="243657"/>
                    <a:pt x="179127" y="243657"/>
                  </a:cubicBezTo>
                  <a:close/>
                </a:path>
              </a:pathLst>
            </a:custGeom>
            <a:grpFill/>
            <a:ln w="11035" cap="flat">
              <a:noFill/>
              <a:prstDash val="solid"/>
              <a:miter/>
            </a:ln>
          </p:spPr>
          <p:txBody>
            <a:bodyPr rtlCol="0" anchor="ctr"/>
            <a:lstStyle/>
            <a:p>
              <a:endParaRPr lang="en-US"/>
            </a:p>
          </p:txBody>
        </p:sp>
        <p:sp>
          <p:nvSpPr>
            <p:cNvPr id="1465" name="Forma libre: forma 1464">
              <a:extLst>
                <a:ext uri="{FF2B5EF4-FFF2-40B4-BE49-F238E27FC236}">
                  <a16:creationId xmlns:a16="http://schemas.microsoft.com/office/drawing/2014/main" id="{22500E46-CAEE-44AA-A824-3BDDCE161F50}"/>
                </a:ext>
              </a:extLst>
            </p:cNvPr>
            <p:cNvSpPr/>
            <p:nvPr/>
          </p:nvSpPr>
          <p:spPr>
            <a:xfrm>
              <a:off x="5128386" y="3370487"/>
              <a:ext cx="120402" cy="134358"/>
            </a:xfrm>
            <a:custGeom>
              <a:avLst/>
              <a:gdLst>
                <a:gd name="connsiteX0" fmla="*/ 82976 w 120402"/>
                <a:gd name="connsiteY0" fmla="*/ 134359 h 134358"/>
                <a:gd name="connsiteX1" fmla="*/ 75910 w 120402"/>
                <a:gd name="connsiteY1" fmla="*/ 130495 h 134358"/>
                <a:gd name="connsiteX2" fmla="*/ 78339 w 120402"/>
                <a:gd name="connsiteY2" fmla="*/ 118792 h 134358"/>
                <a:gd name="connsiteX3" fmla="*/ 103621 w 120402"/>
                <a:gd name="connsiteY3" fmla="*/ 72313 h 134358"/>
                <a:gd name="connsiteX4" fmla="*/ 48200 w 120402"/>
                <a:gd name="connsiteY4" fmla="*/ 16891 h 134358"/>
                <a:gd name="connsiteX5" fmla="*/ 13754 w 120402"/>
                <a:gd name="connsiteY5" fmla="*/ 28925 h 134358"/>
                <a:gd name="connsiteX6" fmla="*/ 1831 w 120402"/>
                <a:gd name="connsiteY6" fmla="*/ 27600 h 134358"/>
                <a:gd name="connsiteX7" fmla="*/ 3156 w 120402"/>
                <a:gd name="connsiteY7" fmla="*/ 15677 h 134358"/>
                <a:gd name="connsiteX8" fmla="*/ 48089 w 120402"/>
                <a:gd name="connsiteY8" fmla="*/ 0 h 134358"/>
                <a:gd name="connsiteX9" fmla="*/ 120402 w 120402"/>
                <a:gd name="connsiteY9" fmla="*/ 72313 h 134358"/>
                <a:gd name="connsiteX10" fmla="*/ 87503 w 120402"/>
                <a:gd name="connsiteY10" fmla="*/ 133034 h 134358"/>
                <a:gd name="connsiteX11" fmla="*/ 82976 w 120402"/>
                <a:gd name="connsiteY11" fmla="*/ 134359 h 13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402" h="134358">
                  <a:moveTo>
                    <a:pt x="82976" y="134359"/>
                  </a:moveTo>
                  <a:cubicBezTo>
                    <a:pt x="80216" y="134359"/>
                    <a:pt x="77456" y="133034"/>
                    <a:pt x="75910" y="130495"/>
                  </a:cubicBezTo>
                  <a:cubicBezTo>
                    <a:pt x="73371" y="126631"/>
                    <a:pt x="74475" y="121332"/>
                    <a:pt x="78339" y="118792"/>
                  </a:cubicBezTo>
                  <a:cubicBezTo>
                    <a:pt x="94127" y="108525"/>
                    <a:pt x="103621" y="91081"/>
                    <a:pt x="103621" y="72313"/>
                  </a:cubicBezTo>
                  <a:cubicBezTo>
                    <a:pt x="103621" y="41732"/>
                    <a:pt x="78781" y="16891"/>
                    <a:pt x="48200" y="16891"/>
                  </a:cubicBezTo>
                  <a:cubicBezTo>
                    <a:pt x="35503" y="16891"/>
                    <a:pt x="23690" y="21087"/>
                    <a:pt x="13754" y="28925"/>
                  </a:cubicBezTo>
                  <a:cubicBezTo>
                    <a:pt x="10111" y="31796"/>
                    <a:pt x="4812" y="31244"/>
                    <a:pt x="1831" y="27600"/>
                  </a:cubicBezTo>
                  <a:cubicBezTo>
                    <a:pt x="-1040" y="23957"/>
                    <a:pt x="-488" y="18658"/>
                    <a:pt x="3156" y="15677"/>
                  </a:cubicBezTo>
                  <a:cubicBezTo>
                    <a:pt x="15852" y="5520"/>
                    <a:pt x="31860" y="0"/>
                    <a:pt x="48089" y="0"/>
                  </a:cubicBezTo>
                  <a:cubicBezTo>
                    <a:pt x="87944" y="0"/>
                    <a:pt x="120402" y="32458"/>
                    <a:pt x="120402" y="72313"/>
                  </a:cubicBezTo>
                  <a:cubicBezTo>
                    <a:pt x="120402" y="96933"/>
                    <a:pt x="108037" y="119565"/>
                    <a:pt x="87503" y="133034"/>
                  </a:cubicBezTo>
                  <a:cubicBezTo>
                    <a:pt x="86178" y="133917"/>
                    <a:pt x="84632" y="134359"/>
                    <a:pt x="82976" y="134359"/>
                  </a:cubicBezTo>
                  <a:close/>
                </a:path>
              </a:pathLst>
            </a:custGeom>
            <a:grpFill/>
            <a:ln w="11035" cap="flat">
              <a:noFill/>
              <a:prstDash val="solid"/>
              <a:miter/>
            </a:ln>
          </p:spPr>
          <p:txBody>
            <a:bodyPr rtlCol="0" anchor="ctr"/>
            <a:lstStyle/>
            <a:p>
              <a:endParaRPr lang="en-US"/>
            </a:p>
          </p:txBody>
        </p:sp>
        <p:sp>
          <p:nvSpPr>
            <p:cNvPr id="1466" name="Forma libre: forma 1465">
              <a:extLst>
                <a:ext uri="{FF2B5EF4-FFF2-40B4-BE49-F238E27FC236}">
                  <a16:creationId xmlns:a16="http://schemas.microsoft.com/office/drawing/2014/main" id="{CD65B970-0296-4964-BFB8-47A4B292A4EC}"/>
                </a:ext>
              </a:extLst>
            </p:cNvPr>
            <p:cNvSpPr/>
            <p:nvPr/>
          </p:nvSpPr>
          <p:spPr>
            <a:xfrm>
              <a:off x="5130990" y="3397204"/>
              <a:ext cx="91191" cy="83353"/>
            </a:xfrm>
            <a:custGeom>
              <a:avLst/>
              <a:gdLst>
                <a:gd name="connsiteX0" fmla="*/ 68449 w 91191"/>
                <a:gd name="connsiteY0" fmla="*/ 83353 h 83353"/>
                <a:gd name="connsiteX1" fmla="*/ 61825 w 91191"/>
                <a:gd name="connsiteY1" fmla="*/ 80041 h 83353"/>
                <a:gd name="connsiteX2" fmla="*/ 63260 w 91191"/>
                <a:gd name="connsiteY2" fmla="*/ 68228 h 83353"/>
                <a:gd name="connsiteX3" fmla="*/ 74411 w 91191"/>
                <a:gd name="connsiteY3" fmla="*/ 45596 h 83353"/>
                <a:gd name="connsiteX4" fmla="*/ 45706 w 91191"/>
                <a:gd name="connsiteY4" fmla="*/ 16891 h 83353"/>
                <a:gd name="connsiteX5" fmla="*/ 17002 w 91191"/>
                <a:gd name="connsiteY5" fmla="*/ 45596 h 83353"/>
                <a:gd name="connsiteX6" fmla="*/ 8501 w 91191"/>
                <a:gd name="connsiteY6" fmla="*/ 54097 h 83353"/>
                <a:gd name="connsiteX7" fmla="*/ 0 w 91191"/>
                <a:gd name="connsiteY7" fmla="*/ 45596 h 83353"/>
                <a:gd name="connsiteX8" fmla="*/ 45596 w 91191"/>
                <a:gd name="connsiteY8" fmla="*/ 0 h 83353"/>
                <a:gd name="connsiteX9" fmla="*/ 91192 w 91191"/>
                <a:gd name="connsiteY9" fmla="*/ 45596 h 83353"/>
                <a:gd name="connsiteX10" fmla="*/ 73528 w 91191"/>
                <a:gd name="connsiteY10" fmla="*/ 81587 h 83353"/>
                <a:gd name="connsiteX11" fmla="*/ 68449 w 91191"/>
                <a:gd name="connsiteY11" fmla="*/ 83353 h 8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91" h="83353">
                  <a:moveTo>
                    <a:pt x="68449" y="83353"/>
                  </a:moveTo>
                  <a:cubicBezTo>
                    <a:pt x="65910" y="83353"/>
                    <a:pt x="63481" y="82249"/>
                    <a:pt x="61825" y="80041"/>
                  </a:cubicBezTo>
                  <a:cubicBezTo>
                    <a:pt x="58955" y="76398"/>
                    <a:pt x="59617" y="70988"/>
                    <a:pt x="63260" y="68228"/>
                  </a:cubicBezTo>
                  <a:cubicBezTo>
                    <a:pt x="70326" y="62708"/>
                    <a:pt x="74411" y="54428"/>
                    <a:pt x="74411" y="45596"/>
                  </a:cubicBezTo>
                  <a:cubicBezTo>
                    <a:pt x="74411" y="29809"/>
                    <a:pt x="61494" y="16891"/>
                    <a:pt x="45706" y="16891"/>
                  </a:cubicBezTo>
                  <a:cubicBezTo>
                    <a:pt x="29919" y="16891"/>
                    <a:pt x="17002" y="29809"/>
                    <a:pt x="17002" y="45596"/>
                  </a:cubicBezTo>
                  <a:cubicBezTo>
                    <a:pt x="17002" y="50233"/>
                    <a:pt x="13248" y="54097"/>
                    <a:pt x="8501" y="54097"/>
                  </a:cubicBezTo>
                  <a:cubicBezTo>
                    <a:pt x="3754" y="54097"/>
                    <a:pt x="0" y="50343"/>
                    <a:pt x="0" y="45596"/>
                  </a:cubicBezTo>
                  <a:cubicBezTo>
                    <a:pt x="0" y="20424"/>
                    <a:pt x="20424" y="0"/>
                    <a:pt x="45596" y="0"/>
                  </a:cubicBezTo>
                  <a:cubicBezTo>
                    <a:pt x="70768" y="0"/>
                    <a:pt x="91192" y="20424"/>
                    <a:pt x="91192" y="45596"/>
                  </a:cubicBezTo>
                  <a:cubicBezTo>
                    <a:pt x="91192" y="59727"/>
                    <a:pt x="84788" y="72865"/>
                    <a:pt x="73528" y="81587"/>
                  </a:cubicBezTo>
                  <a:cubicBezTo>
                    <a:pt x="72092" y="82801"/>
                    <a:pt x="70216" y="83353"/>
                    <a:pt x="68449" y="83353"/>
                  </a:cubicBezTo>
                  <a:close/>
                </a:path>
              </a:pathLst>
            </a:custGeom>
            <a:grpFill/>
            <a:ln w="11035" cap="flat">
              <a:noFill/>
              <a:prstDash val="solid"/>
              <a:miter/>
            </a:ln>
          </p:spPr>
          <p:txBody>
            <a:bodyPr rtlCol="0" anchor="ctr"/>
            <a:lstStyle/>
            <a:p>
              <a:endParaRPr lang="en-US"/>
            </a:p>
          </p:txBody>
        </p:sp>
      </p:grpSp>
      <p:grpSp>
        <p:nvGrpSpPr>
          <p:cNvPr id="1467" name="Gráfico 3">
            <a:extLst>
              <a:ext uri="{FF2B5EF4-FFF2-40B4-BE49-F238E27FC236}">
                <a16:creationId xmlns:a16="http://schemas.microsoft.com/office/drawing/2014/main" id="{71C3D2B1-65A9-4B17-8FB1-185862333D3D}"/>
              </a:ext>
            </a:extLst>
          </p:cNvPr>
          <p:cNvGrpSpPr/>
          <p:nvPr/>
        </p:nvGrpSpPr>
        <p:grpSpPr>
          <a:xfrm>
            <a:off x="3274232" y="833343"/>
            <a:ext cx="543994" cy="531032"/>
            <a:chOff x="3274232" y="833343"/>
            <a:chExt cx="543994" cy="531032"/>
          </a:xfrm>
          <a:solidFill>
            <a:srgbClr val="000000"/>
          </a:solidFill>
        </p:grpSpPr>
        <p:sp>
          <p:nvSpPr>
            <p:cNvPr id="1468" name="Forma libre: forma 1467">
              <a:extLst>
                <a:ext uri="{FF2B5EF4-FFF2-40B4-BE49-F238E27FC236}">
                  <a16:creationId xmlns:a16="http://schemas.microsoft.com/office/drawing/2014/main" id="{13D6E4CF-6E36-46F5-8136-5D79DF425C51}"/>
                </a:ext>
              </a:extLst>
            </p:cNvPr>
            <p:cNvSpPr/>
            <p:nvPr/>
          </p:nvSpPr>
          <p:spPr>
            <a:xfrm>
              <a:off x="3530716" y="1234212"/>
              <a:ext cx="17001" cy="130163"/>
            </a:xfrm>
            <a:custGeom>
              <a:avLst/>
              <a:gdLst>
                <a:gd name="connsiteX0" fmla="*/ 8501 w 17001"/>
                <a:gd name="connsiteY0" fmla="*/ 130164 h 130163"/>
                <a:gd name="connsiteX1" fmla="*/ 0 w 17001"/>
                <a:gd name="connsiteY1" fmla="*/ 121663 h 130163"/>
                <a:gd name="connsiteX2" fmla="*/ 0 w 17001"/>
                <a:gd name="connsiteY2" fmla="*/ 8501 h 130163"/>
                <a:gd name="connsiteX3" fmla="*/ 8501 w 17001"/>
                <a:gd name="connsiteY3" fmla="*/ 0 h 130163"/>
                <a:gd name="connsiteX4" fmla="*/ 17002 w 17001"/>
                <a:gd name="connsiteY4" fmla="*/ 8501 h 130163"/>
                <a:gd name="connsiteX5" fmla="*/ 17002 w 17001"/>
                <a:gd name="connsiteY5" fmla="*/ 121773 h 130163"/>
                <a:gd name="connsiteX6" fmla="*/ 8501 w 17001"/>
                <a:gd name="connsiteY6" fmla="*/ 130164 h 13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30163">
                  <a:moveTo>
                    <a:pt x="8501" y="130164"/>
                  </a:moveTo>
                  <a:cubicBezTo>
                    <a:pt x="3864" y="130164"/>
                    <a:pt x="0" y="126410"/>
                    <a:pt x="0" y="121663"/>
                  </a:cubicBezTo>
                  <a:lnTo>
                    <a:pt x="0" y="8501"/>
                  </a:lnTo>
                  <a:cubicBezTo>
                    <a:pt x="0" y="3864"/>
                    <a:pt x="3754" y="0"/>
                    <a:pt x="8501" y="0"/>
                  </a:cubicBezTo>
                  <a:cubicBezTo>
                    <a:pt x="13138" y="0"/>
                    <a:pt x="17002" y="3754"/>
                    <a:pt x="17002" y="8501"/>
                  </a:cubicBezTo>
                  <a:lnTo>
                    <a:pt x="17002" y="121773"/>
                  </a:lnTo>
                  <a:cubicBezTo>
                    <a:pt x="17002" y="126410"/>
                    <a:pt x="13138" y="130164"/>
                    <a:pt x="8501" y="130164"/>
                  </a:cubicBezTo>
                  <a:close/>
                </a:path>
              </a:pathLst>
            </a:custGeom>
            <a:grpFill/>
            <a:ln w="11035" cap="flat">
              <a:noFill/>
              <a:prstDash val="solid"/>
              <a:miter/>
            </a:ln>
          </p:spPr>
          <p:txBody>
            <a:bodyPr rtlCol="0" anchor="ctr"/>
            <a:lstStyle/>
            <a:p>
              <a:endParaRPr lang="en-US"/>
            </a:p>
          </p:txBody>
        </p:sp>
        <p:sp>
          <p:nvSpPr>
            <p:cNvPr id="1856" name="Forma libre: forma 1855">
              <a:extLst>
                <a:ext uri="{FF2B5EF4-FFF2-40B4-BE49-F238E27FC236}">
                  <a16:creationId xmlns:a16="http://schemas.microsoft.com/office/drawing/2014/main" id="{0A359F2E-9640-49A6-922A-58B2569BE17B}"/>
                </a:ext>
              </a:extLst>
            </p:cNvPr>
            <p:cNvSpPr/>
            <p:nvPr/>
          </p:nvSpPr>
          <p:spPr>
            <a:xfrm>
              <a:off x="3486997" y="921223"/>
              <a:ext cx="104440" cy="104440"/>
            </a:xfrm>
            <a:custGeom>
              <a:avLst/>
              <a:gdLst>
                <a:gd name="connsiteX0" fmla="*/ 52220 w 104440"/>
                <a:gd name="connsiteY0" fmla="*/ 104440 h 104440"/>
                <a:gd name="connsiteX1" fmla="*/ 0 w 104440"/>
                <a:gd name="connsiteY1" fmla="*/ 52220 h 104440"/>
                <a:gd name="connsiteX2" fmla="*/ 52220 w 104440"/>
                <a:gd name="connsiteY2" fmla="*/ 0 h 104440"/>
                <a:gd name="connsiteX3" fmla="*/ 104440 w 104440"/>
                <a:gd name="connsiteY3" fmla="*/ 52220 h 104440"/>
                <a:gd name="connsiteX4" fmla="*/ 52220 w 104440"/>
                <a:gd name="connsiteY4" fmla="*/ 104440 h 104440"/>
                <a:gd name="connsiteX5" fmla="*/ 52220 w 104440"/>
                <a:gd name="connsiteY5" fmla="*/ 16891 h 104440"/>
                <a:gd name="connsiteX6" fmla="*/ 16891 w 104440"/>
                <a:gd name="connsiteY6" fmla="*/ 52220 h 104440"/>
                <a:gd name="connsiteX7" fmla="*/ 52220 w 104440"/>
                <a:gd name="connsiteY7" fmla="*/ 87549 h 104440"/>
                <a:gd name="connsiteX8" fmla="*/ 87549 w 104440"/>
                <a:gd name="connsiteY8" fmla="*/ 52220 h 104440"/>
                <a:gd name="connsiteX9" fmla="*/ 52220 w 104440"/>
                <a:gd name="connsiteY9" fmla="*/ 16891 h 10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440" h="104440">
                  <a:moveTo>
                    <a:pt x="52220" y="104440"/>
                  </a:moveTo>
                  <a:cubicBezTo>
                    <a:pt x="23405" y="104440"/>
                    <a:pt x="0" y="81035"/>
                    <a:pt x="0" y="52220"/>
                  </a:cubicBezTo>
                  <a:cubicBezTo>
                    <a:pt x="0" y="23405"/>
                    <a:pt x="23405" y="0"/>
                    <a:pt x="52220" y="0"/>
                  </a:cubicBezTo>
                  <a:cubicBezTo>
                    <a:pt x="81035" y="0"/>
                    <a:pt x="104440" y="23405"/>
                    <a:pt x="104440" y="52220"/>
                  </a:cubicBezTo>
                  <a:cubicBezTo>
                    <a:pt x="104440" y="81035"/>
                    <a:pt x="81035" y="104440"/>
                    <a:pt x="52220" y="104440"/>
                  </a:cubicBezTo>
                  <a:close/>
                  <a:moveTo>
                    <a:pt x="52220" y="16891"/>
                  </a:moveTo>
                  <a:cubicBezTo>
                    <a:pt x="32679" y="16891"/>
                    <a:pt x="16891" y="32789"/>
                    <a:pt x="16891" y="52220"/>
                  </a:cubicBezTo>
                  <a:cubicBezTo>
                    <a:pt x="16891" y="71651"/>
                    <a:pt x="32789" y="87549"/>
                    <a:pt x="52220" y="87549"/>
                  </a:cubicBezTo>
                  <a:cubicBezTo>
                    <a:pt x="71761" y="87549"/>
                    <a:pt x="87549" y="71651"/>
                    <a:pt x="87549" y="52220"/>
                  </a:cubicBezTo>
                  <a:cubicBezTo>
                    <a:pt x="87549" y="32789"/>
                    <a:pt x="71761" y="16891"/>
                    <a:pt x="52220" y="16891"/>
                  </a:cubicBezTo>
                  <a:close/>
                </a:path>
              </a:pathLst>
            </a:custGeom>
            <a:grpFill/>
            <a:ln w="11035" cap="flat">
              <a:noFill/>
              <a:prstDash val="solid"/>
              <a:miter/>
            </a:ln>
          </p:spPr>
          <p:txBody>
            <a:bodyPr rtlCol="0" anchor="ctr"/>
            <a:lstStyle/>
            <a:p>
              <a:endParaRPr lang="en-US"/>
            </a:p>
          </p:txBody>
        </p:sp>
        <p:sp>
          <p:nvSpPr>
            <p:cNvPr id="1857" name="Forma libre: forma 1856">
              <a:extLst>
                <a:ext uri="{FF2B5EF4-FFF2-40B4-BE49-F238E27FC236}">
                  <a16:creationId xmlns:a16="http://schemas.microsoft.com/office/drawing/2014/main" id="{6C8A262F-B99E-4252-A702-3F4E7DAFD20E}"/>
                </a:ext>
              </a:extLst>
            </p:cNvPr>
            <p:cNvSpPr/>
            <p:nvPr/>
          </p:nvSpPr>
          <p:spPr>
            <a:xfrm>
              <a:off x="3475405" y="1149203"/>
              <a:ext cx="72423" cy="215173"/>
            </a:xfrm>
            <a:custGeom>
              <a:avLst/>
              <a:gdLst>
                <a:gd name="connsiteX0" fmla="*/ 63812 w 72423"/>
                <a:gd name="connsiteY0" fmla="*/ 215173 h 215173"/>
                <a:gd name="connsiteX1" fmla="*/ 8501 w 72423"/>
                <a:gd name="connsiteY1" fmla="*/ 215173 h 215173"/>
                <a:gd name="connsiteX2" fmla="*/ 0 w 72423"/>
                <a:gd name="connsiteY2" fmla="*/ 206672 h 215173"/>
                <a:gd name="connsiteX3" fmla="*/ 0 w 72423"/>
                <a:gd name="connsiteY3" fmla="*/ 8501 h 215173"/>
                <a:gd name="connsiteX4" fmla="*/ 8501 w 72423"/>
                <a:gd name="connsiteY4" fmla="*/ 0 h 215173"/>
                <a:gd name="connsiteX5" fmla="*/ 17002 w 72423"/>
                <a:gd name="connsiteY5" fmla="*/ 8501 h 215173"/>
                <a:gd name="connsiteX6" fmla="*/ 17002 w 72423"/>
                <a:gd name="connsiteY6" fmla="*/ 198282 h 215173"/>
                <a:gd name="connsiteX7" fmla="*/ 55422 w 72423"/>
                <a:gd name="connsiteY7" fmla="*/ 198282 h 215173"/>
                <a:gd name="connsiteX8" fmla="*/ 55422 w 72423"/>
                <a:gd name="connsiteY8" fmla="*/ 60611 h 215173"/>
                <a:gd name="connsiteX9" fmla="*/ 63923 w 72423"/>
                <a:gd name="connsiteY9" fmla="*/ 52110 h 215173"/>
                <a:gd name="connsiteX10" fmla="*/ 72424 w 72423"/>
                <a:gd name="connsiteY10" fmla="*/ 60611 h 215173"/>
                <a:gd name="connsiteX11" fmla="*/ 72424 w 72423"/>
                <a:gd name="connsiteY11" fmla="*/ 206783 h 215173"/>
                <a:gd name="connsiteX12" fmla="*/ 63812 w 72423"/>
                <a:gd name="connsiteY12" fmla="*/ 215173 h 21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423" h="215173">
                  <a:moveTo>
                    <a:pt x="63812" y="215173"/>
                  </a:moveTo>
                  <a:lnTo>
                    <a:pt x="8501" y="215173"/>
                  </a:lnTo>
                  <a:cubicBezTo>
                    <a:pt x="3864" y="215173"/>
                    <a:pt x="0" y="211419"/>
                    <a:pt x="0" y="206672"/>
                  </a:cubicBezTo>
                  <a:lnTo>
                    <a:pt x="0" y="8501"/>
                  </a:lnTo>
                  <a:cubicBezTo>
                    <a:pt x="0" y="3864"/>
                    <a:pt x="3754" y="0"/>
                    <a:pt x="8501" y="0"/>
                  </a:cubicBezTo>
                  <a:cubicBezTo>
                    <a:pt x="13138" y="0"/>
                    <a:pt x="17002" y="3754"/>
                    <a:pt x="17002" y="8501"/>
                  </a:cubicBezTo>
                  <a:lnTo>
                    <a:pt x="17002" y="198282"/>
                  </a:lnTo>
                  <a:lnTo>
                    <a:pt x="55422" y="198282"/>
                  </a:lnTo>
                  <a:lnTo>
                    <a:pt x="55422" y="60611"/>
                  </a:lnTo>
                  <a:cubicBezTo>
                    <a:pt x="55422" y="55974"/>
                    <a:pt x="59175" y="52110"/>
                    <a:pt x="63923" y="52110"/>
                  </a:cubicBezTo>
                  <a:cubicBezTo>
                    <a:pt x="68560" y="52110"/>
                    <a:pt x="72424" y="55863"/>
                    <a:pt x="72424" y="60611"/>
                  </a:cubicBezTo>
                  <a:lnTo>
                    <a:pt x="72424" y="206783"/>
                  </a:lnTo>
                  <a:cubicBezTo>
                    <a:pt x="72313" y="211419"/>
                    <a:pt x="68449" y="215173"/>
                    <a:pt x="63812" y="215173"/>
                  </a:cubicBezTo>
                  <a:close/>
                </a:path>
              </a:pathLst>
            </a:custGeom>
            <a:grpFill/>
            <a:ln w="11035" cap="flat">
              <a:noFill/>
              <a:prstDash val="solid"/>
              <a:miter/>
            </a:ln>
          </p:spPr>
          <p:txBody>
            <a:bodyPr rtlCol="0" anchor="ctr"/>
            <a:lstStyle/>
            <a:p>
              <a:endParaRPr lang="en-US"/>
            </a:p>
          </p:txBody>
        </p:sp>
        <p:sp>
          <p:nvSpPr>
            <p:cNvPr id="1858" name="Forma libre: forma 1857">
              <a:extLst>
                <a:ext uri="{FF2B5EF4-FFF2-40B4-BE49-F238E27FC236}">
                  <a16:creationId xmlns:a16="http://schemas.microsoft.com/office/drawing/2014/main" id="{A8DFFF8D-DF08-4D5F-B20B-879EE0CBD7FA}"/>
                </a:ext>
              </a:extLst>
            </p:cNvPr>
            <p:cNvSpPr/>
            <p:nvPr/>
          </p:nvSpPr>
          <p:spPr>
            <a:xfrm>
              <a:off x="3435219" y="1034054"/>
              <a:ext cx="208107" cy="137450"/>
            </a:xfrm>
            <a:custGeom>
              <a:avLst/>
              <a:gdLst>
                <a:gd name="connsiteX0" fmla="*/ 104992 w 208107"/>
                <a:gd name="connsiteY0" fmla="*/ 137450 h 137450"/>
                <a:gd name="connsiteX1" fmla="*/ 102453 w 208107"/>
                <a:gd name="connsiteY1" fmla="*/ 137340 h 137450"/>
                <a:gd name="connsiteX2" fmla="*/ 39745 w 208107"/>
                <a:gd name="connsiteY2" fmla="*/ 131268 h 137450"/>
                <a:gd name="connsiteX3" fmla="*/ 0 w 208107"/>
                <a:gd name="connsiteY3" fmla="*/ 87549 h 137450"/>
                <a:gd name="connsiteX4" fmla="*/ 0 w 208107"/>
                <a:gd name="connsiteY4" fmla="*/ 60279 h 137450"/>
                <a:gd name="connsiteX5" fmla="*/ 60279 w 208107"/>
                <a:gd name="connsiteY5" fmla="*/ 0 h 137450"/>
                <a:gd name="connsiteX6" fmla="*/ 147828 w 208107"/>
                <a:gd name="connsiteY6" fmla="*/ 0 h 137450"/>
                <a:gd name="connsiteX7" fmla="*/ 208107 w 208107"/>
                <a:gd name="connsiteY7" fmla="*/ 60279 h 137450"/>
                <a:gd name="connsiteX8" fmla="*/ 208107 w 208107"/>
                <a:gd name="connsiteY8" fmla="*/ 87549 h 137450"/>
                <a:gd name="connsiteX9" fmla="*/ 168363 w 208107"/>
                <a:gd name="connsiteY9" fmla="*/ 131268 h 137450"/>
                <a:gd name="connsiteX10" fmla="*/ 113493 w 208107"/>
                <a:gd name="connsiteY10" fmla="*/ 136567 h 137450"/>
                <a:gd name="connsiteX11" fmla="*/ 111727 w 208107"/>
                <a:gd name="connsiteY11" fmla="*/ 136567 h 137450"/>
                <a:gd name="connsiteX12" fmla="*/ 104992 w 208107"/>
                <a:gd name="connsiteY12" fmla="*/ 137450 h 137450"/>
                <a:gd name="connsiteX13" fmla="*/ 60279 w 208107"/>
                <a:gd name="connsiteY13" fmla="*/ 16891 h 137450"/>
                <a:gd name="connsiteX14" fmla="*/ 16891 w 208107"/>
                <a:gd name="connsiteY14" fmla="*/ 60279 h 137450"/>
                <a:gd name="connsiteX15" fmla="*/ 16891 w 208107"/>
                <a:gd name="connsiteY15" fmla="*/ 87549 h 137450"/>
                <a:gd name="connsiteX16" fmla="*/ 41290 w 208107"/>
                <a:gd name="connsiteY16" fmla="*/ 114487 h 137450"/>
                <a:gd name="connsiteX17" fmla="*/ 103998 w 208107"/>
                <a:gd name="connsiteY17" fmla="*/ 120559 h 137450"/>
                <a:gd name="connsiteX18" fmla="*/ 114155 w 208107"/>
                <a:gd name="connsiteY18" fmla="*/ 112279 h 137450"/>
                <a:gd name="connsiteX19" fmla="*/ 106207 w 208107"/>
                <a:gd name="connsiteY19" fmla="*/ 101901 h 137450"/>
                <a:gd name="connsiteX20" fmla="*/ 47252 w 208107"/>
                <a:gd name="connsiteY20" fmla="*/ 92958 h 137450"/>
                <a:gd name="connsiteX21" fmla="*/ 40076 w 208107"/>
                <a:gd name="connsiteY21" fmla="*/ 83574 h 137450"/>
                <a:gd name="connsiteX22" fmla="*/ 44713 w 208107"/>
                <a:gd name="connsiteY22" fmla="*/ 46369 h 137450"/>
                <a:gd name="connsiteX23" fmla="*/ 54097 w 208107"/>
                <a:gd name="connsiteY23" fmla="*/ 38972 h 137450"/>
                <a:gd name="connsiteX24" fmla="*/ 61494 w 208107"/>
                <a:gd name="connsiteY24" fmla="*/ 48356 h 137450"/>
                <a:gd name="connsiteX25" fmla="*/ 57851 w 208107"/>
                <a:gd name="connsiteY25" fmla="*/ 77392 h 137450"/>
                <a:gd name="connsiteX26" fmla="*/ 108746 w 208107"/>
                <a:gd name="connsiteY26" fmla="*/ 85120 h 137450"/>
                <a:gd name="connsiteX27" fmla="*/ 130937 w 208107"/>
                <a:gd name="connsiteY27" fmla="*/ 114155 h 137450"/>
                <a:gd name="connsiteX28" fmla="*/ 130274 w 208107"/>
                <a:gd name="connsiteY28" fmla="*/ 117909 h 137450"/>
                <a:gd name="connsiteX29" fmla="*/ 166596 w 208107"/>
                <a:gd name="connsiteY29" fmla="*/ 114376 h 137450"/>
                <a:gd name="connsiteX30" fmla="*/ 190995 w 208107"/>
                <a:gd name="connsiteY30" fmla="*/ 87438 h 137450"/>
                <a:gd name="connsiteX31" fmla="*/ 190995 w 208107"/>
                <a:gd name="connsiteY31" fmla="*/ 60169 h 137450"/>
                <a:gd name="connsiteX32" fmla="*/ 147607 w 208107"/>
                <a:gd name="connsiteY32" fmla="*/ 16781 h 137450"/>
                <a:gd name="connsiteX33" fmla="*/ 60279 w 208107"/>
                <a:gd name="connsiteY33" fmla="*/ 16781 h 13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8107" h="137450">
                  <a:moveTo>
                    <a:pt x="104992" y="137450"/>
                  </a:moveTo>
                  <a:cubicBezTo>
                    <a:pt x="104219" y="137450"/>
                    <a:pt x="103336" y="137450"/>
                    <a:pt x="102453" y="137340"/>
                  </a:cubicBezTo>
                  <a:lnTo>
                    <a:pt x="39745" y="131268"/>
                  </a:lnTo>
                  <a:cubicBezTo>
                    <a:pt x="17112" y="129060"/>
                    <a:pt x="0" y="110291"/>
                    <a:pt x="0" y="87549"/>
                  </a:cubicBezTo>
                  <a:lnTo>
                    <a:pt x="0" y="60279"/>
                  </a:lnTo>
                  <a:cubicBezTo>
                    <a:pt x="0" y="27048"/>
                    <a:pt x="27048" y="0"/>
                    <a:pt x="60279" y="0"/>
                  </a:cubicBezTo>
                  <a:lnTo>
                    <a:pt x="147828" y="0"/>
                  </a:lnTo>
                  <a:cubicBezTo>
                    <a:pt x="181059" y="0"/>
                    <a:pt x="208107" y="27048"/>
                    <a:pt x="208107" y="60279"/>
                  </a:cubicBezTo>
                  <a:lnTo>
                    <a:pt x="208107" y="87549"/>
                  </a:lnTo>
                  <a:cubicBezTo>
                    <a:pt x="208107" y="110291"/>
                    <a:pt x="190995" y="129170"/>
                    <a:pt x="168363" y="131268"/>
                  </a:cubicBezTo>
                  <a:lnTo>
                    <a:pt x="113493" y="136567"/>
                  </a:lnTo>
                  <a:cubicBezTo>
                    <a:pt x="112941" y="136677"/>
                    <a:pt x="112279" y="136567"/>
                    <a:pt x="111727" y="136567"/>
                  </a:cubicBezTo>
                  <a:cubicBezTo>
                    <a:pt x="109519" y="137119"/>
                    <a:pt x="107311" y="137450"/>
                    <a:pt x="104992" y="137450"/>
                  </a:cubicBezTo>
                  <a:close/>
                  <a:moveTo>
                    <a:pt x="60279" y="16891"/>
                  </a:moveTo>
                  <a:cubicBezTo>
                    <a:pt x="36322" y="16891"/>
                    <a:pt x="16891" y="36322"/>
                    <a:pt x="16891" y="60279"/>
                  </a:cubicBezTo>
                  <a:lnTo>
                    <a:pt x="16891" y="87549"/>
                  </a:lnTo>
                  <a:cubicBezTo>
                    <a:pt x="16891" y="101570"/>
                    <a:pt x="27380" y="113162"/>
                    <a:pt x="41290" y="114487"/>
                  </a:cubicBezTo>
                  <a:lnTo>
                    <a:pt x="103998" y="120559"/>
                  </a:lnTo>
                  <a:cubicBezTo>
                    <a:pt x="109077" y="121111"/>
                    <a:pt x="113603" y="117357"/>
                    <a:pt x="114155" y="112279"/>
                  </a:cubicBezTo>
                  <a:cubicBezTo>
                    <a:pt x="114707" y="107200"/>
                    <a:pt x="111285" y="102674"/>
                    <a:pt x="106207" y="101901"/>
                  </a:cubicBezTo>
                  <a:lnTo>
                    <a:pt x="47252" y="92958"/>
                  </a:lnTo>
                  <a:cubicBezTo>
                    <a:pt x="42725" y="92296"/>
                    <a:pt x="39524" y="88101"/>
                    <a:pt x="40076" y="83574"/>
                  </a:cubicBezTo>
                  <a:lnTo>
                    <a:pt x="44713" y="46369"/>
                  </a:lnTo>
                  <a:cubicBezTo>
                    <a:pt x="45265" y="41732"/>
                    <a:pt x="49570" y="38420"/>
                    <a:pt x="54097" y="38972"/>
                  </a:cubicBezTo>
                  <a:cubicBezTo>
                    <a:pt x="58734" y="39524"/>
                    <a:pt x="62046" y="43719"/>
                    <a:pt x="61494" y="48356"/>
                  </a:cubicBezTo>
                  <a:lnTo>
                    <a:pt x="57851" y="77392"/>
                  </a:lnTo>
                  <a:lnTo>
                    <a:pt x="108746" y="85120"/>
                  </a:lnTo>
                  <a:cubicBezTo>
                    <a:pt x="122877" y="87217"/>
                    <a:pt x="132593" y="100024"/>
                    <a:pt x="130937" y="114155"/>
                  </a:cubicBezTo>
                  <a:cubicBezTo>
                    <a:pt x="130826" y="115370"/>
                    <a:pt x="130605" y="116695"/>
                    <a:pt x="130274" y="117909"/>
                  </a:cubicBezTo>
                  <a:lnTo>
                    <a:pt x="166596" y="114376"/>
                  </a:lnTo>
                  <a:cubicBezTo>
                    <a:pt x="180507" y="113051"/>
                    <a:pt x="190995" y="101459"/>
                    <a:pt x="190995" y="87438"/>
                  </a:cubicBezTo>
                  <a:lnTo>
                    <a:pt x="190995" y="60169"/>
                  </a:lnTo>
                  <a:cubicBezTo>
                    <a:pt x="190995" y="36212"/>
                    <a:pt x="171564" y="16781"/>
                    <a:pt x="147607" y="16781"/>
                  </a:cubicBezTo>
                  <a:lnTo>
                    <a:pt x="60279" y="16781"/>
                  </a:lnTo>
                  <a:close/>
                </a:path>
              </a:pathLst>
            </a:custGeom>
            <a:grpFill/>
            <a:ln w="11035" cap="flat">
              <a:noFill/>
              <a:prstDash val="solid"/>
              <a:miter/>
            </a:ln>
          </p:spPr>
          <p:txBody>
            <a:bodyPr rtlCol="0" anchor="ctr"/>
            <a:lstStyle/>
            <a:p>
              <a:endParaRPr lang="en-US"/>
            </a:p>
          </p:txBody>
        </p:sp>
        <p:sp>
          <p:nvSpPr>
            <p:cNvPr id="1859" name="Forma libre: forma 1858">
              <a:extLst>
                <a:ext uri="{FF2B5EF4-FFF2-40B4-BE49-F238E27FC236}">
                  <a16:creationId xmlns:a16="http://schemas.microsoft.com/office/drawing/2014/main" id="{DBF767CE-4323-48B0-A797-BA0186A10799}"/>
                </a:ext>
              </a:extLst>
            </p:cNvPr>
            <p:cNvSpPr/>
            <p:nvPr/>
          </p:nvSpPr>
          <p:spPr>
            <a:xfrm>
              <a:off x="3530737" y="1073076"/>
              <a:ext cx="72134" cy="62437"/>
            </a:xfrm>
            <a:custGeom>
              <a:avLst/>
              <a:gdLst>
                <a:gd name="connsiteX0" fmla="*/ 8480 w 72134"/>
                <a:gd name="connsiteY0" fmla="*/ 62437 h 62437"/>
                <a:gd name="connsiteX1" fmla="*/ 89 w 72134"/>
                <a:gd name="connsiteY1" fmla="*/ 55261 h 62437"/>
                <a:gd name="connsiteX2" fmla="*/ 7155 w 72134"/>
                <a:gd name="connsiteY2" fmla="*/ 45656 h 62437"/>
                <a:gd name="connsiteX3" fmla="*/ 54297 w 72134"/>
                <a:gd name="connsiteY3" fmla="*/ 38480 h 62437"/>
                <a:gd name="connsiteX4" fmla="*/ 50653 w 72134"/>
                <a:gd name="connsiteY4" fmla="*/ 9444 h 62437"/>
                <a:gd name="connsiteX5" fmla="*/ 58050 w 72134"/>
                <a:gd name="connsiteY5" fmla="*/ 60 h 62437"/>
                <a:gd name="connsiteX6" fmla="*/ 67434 w 72134"/>
                <a:gd name="connsiteY6" fmla="*/ 7457 h 62437"/>
                <a:gd name="connsiteX7" fmla="*/ 72071 w 72134"/>
                <a:gd name="connsiteY7" fmla="*/ 44662 h 62437"/>
                <a:gd name="connsiteX8" fmla="*/ 64895 w 72134"/>
                <a:gd name="connsiteY8" fmla="*/ 54047 h 62437"/>
                <a:gd name="connsiteX9" fmla="*/ 9584 w 72134"/>
                <a:gd name="connsiteY9" fmla="*/ 62437 h 62437"/>
                <a:gd name="connsiteX10" fmla="*/ 8480 w 72134"/>
                <a:gd name="connsiteY10" fmla="*/ 62437 h 6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134" h="62437">
                  <a:moveTo>
                    <a:pt x="8480" y="62437"/>
                  </a:moveTo>
                  <a:cubicBezTo>
                    <a:pt x="4395" y="62437"/>
                    <a:pt x="752" y="59456"/>
                    <a:pt x="89" y="55261"/>
                  </a:cubicBezTo>
                  <a:cubicBezTo>
                    <a:pt x="-573" y="50624"/>
                    <a:pt x="2518" y="46318"/>
                    <a:pt x="7155" y="45656"/>
                  </a:cubicBezTo>
                  <a:lnTo>
                    <a:pt x="54297" y="38480"/>
                  </a:lnTo>
                  <a:lnTo>
                    <a:pt x="50653" y="9444"/>
                  </a:lnTo>
                  <a:cubicBezTo>
                    <a:pt x="50101" y="4807"/>
                    <a:pt x="53413" y="612"/>
                    <a:pt x="58050" y="60"/>
                  </a:cubicBezTo>
                  <a:cubicBezTo>
                    <a:pt x="62687" y="-492"/>
                    <a:pt x="66882" y="2820"/>
                    <a:pt x="67434" y="7457"/>
                  </a:cubicBezTo>
                  <a:lnTo>
                    <a:pt x="72071" y="44662"/>
                  </a:lnTo>
                  <a:cubicBezTo>
                    <a:pt x="72623" y="49189"/>
                    <a:pt x="69532" y="53384"/>
                    <a:pt x="64895" y="54047"/>
                  </a:cubicBezTo>
                  <a:lnTo>
                    <a:pt x="9584" y="62437"/>
                  </a:lnTo>
                  <a:cubicBezTo>
                    <a:pt x="9363" y="62437"/>
                    <a:pt x="8921" y="62437"/>
                    <a:pt x="8480" y="62437"/>
                  </a:cubicBezTo>
                  <a:close/>
                </a:path>
              </a:pathLst>
            </a:custGeom>
            <a:grpFill/>
            <a:ln w="11035" cap="flat">
              <a:noFill/>
              <a:prstDash val="solid"/>
              <a:miter/>
            </a:ln>
          </p:spPr>
          <p:txBody>
            <a:bodyPr rtlCol="0" anchor="ctr"/>
            <a:lstStyle/>
            <a:p>
              <a:endParaRPr lang="en-US"/>
            </a:p>
          </p:txBody>
        </p:sp>
        <p:sp>
          <p:nvSpPr>
            <p:cNvPr id="1860" name="Forma libre: forma 1859">
              <a:extLst>
                <a:ext uri="{FF2B5EF4-FFF2-40B4-BE49-F238E27FC236}">
                  <a16:creationId xmlns:a16="http://schemas.microsoft.com/office/drawing/2014/main" id="{B2928616-8BE2-46FB-9955-818504B40AB8}"/>
                </a:ext>
              </a:extLst>
            </p:cNvPr>
            <p:cNvSpPr/>
            <p:nvPr/>
          </p:nvSpPr>
          <p:spPr>
            <a:xfrm>
              <a:off x="3530716" y="1149203"/>
              <a:ext cx="72423" cy="215173"/>
            </a:xfrm>
            <a:custGeom>
              <a:avLst/>
              <a:gdLst>
                <a:gd name="connsiteX0" fmla="*/ 63812 w 72423"/>
                <a:gd name="connsiteY0" fmla="*/ 215173 h 215173"/>
                <a:gd name="connsiteX1" fmla="*/ 8501 w 72423"/>
                <a:gd name="connsiteY1" fmla="*/ 215173 h 215173"/>
                <a:gd name="connsiteX2" fmla="*/ 0 w 72423"/>
                <a:gd name="connsiteY2" fmla="*/ 206672 h 215173"/>
                <a:gd name="connsiteX3" fmla="*/ 0 w 72423"/>
                <a:gd name="connsiteY3" fmla="*/ 60611 h 215173"/>
                <a:gd name="connsiteX4" fmla="*/ 8501 w 72423"/>
                <a:gd name="connsiteY4" fmla="*/ 52110 h 215173"/>
                <a:gd name="connsiteX5" fmla="*/ 17002 w 72423"/>
                <a:gd name="connsiteY5" fmla="*/ 60611 h 215173"/>
                <a:gd name="connsiteX6" fmla="*/ 17002 w 72423"/>
                <a:gd name="connsiteY6" fmla="*/ 198282 h 215173"/>
                <a:gd name="connsiteX7" fmla="*/ 55422 w 72423"/>
                <a:gd name="connsiteY7" fmla="*/ 198282 h 215173"/>
                <a:gd name="connsiteX8" fmla="*/ 55422 w 72423"/>
                <a:gd name="connsiteY8" fmla="*/ 8501 h 215173"/>
                <a:gd name="connsiteX9" fmla="*/ 63923 w 72423"/>
                <a:gd name="connsiteY9" fmla="*/ 0 h 215173"/>
                <a:gd name="connsiteX10" fmla="*/ 72424 w 72423"/>
                <a:gd name="connsiteY10" fmla="*/ 8501 h 215173"/>
                <a:gd name="connsiteX11" fmla="*/ 72424 w 72423"/>
                <a:gd name="connsiteY11" fmla="*/ 206783 h 215173"/>
                <a:gd name="connsiteX12" fmla="*/ 63812 w 72423"/>
                <a:gd name="connsiteY12" fmla="*/ 215173 h 21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423" h="215173">
                  <a:moveTo>
                    <a:pt x="63812" y="215173"/>
                  </a:moveTo>
                  <a:lnTo>
                    <a:pt x="8501" y="215173"/>
                  </a:lnTo>
                  <a:cubicBezTo>
                    <a:pt x="3864" y="215173"/>
                    <a:pt x="0" y="211419"/>
                    <a:pt x="0" y="206672"/>
                  </a:cubicBezTo>
                  <a:lnTo>
                    <a:pt x="0" y="60611"/>
                  </a:lnTo>
                  <a:cubicBezTo>
                    <a:pt x="0" y="55974"/>
                    <a:pt x="3754" y="52110"/>
                    <a:pt x="8501" y="52110"/>
                  </a:cubicBezTo>
                  <a:cubicBezTo>
                    <a:pt x="13138" y="52110"/>
                    <a:pt x="17002" y="55863"/>
                    <a:pt x="17002" y="60611"/>
                  </a:cubicBezTo>
                  <a:lnTo>
                    <a:pt x="17002" y="198282"/>
                  </a:lnTo>
                  <a:lnTo>
                    <a:pt x="55422" y="198282"/>
                  </a:lnTo>
                  <a:lnTo>
                    <a:pt x="55422" y="8501"/>
                  </a:lnTo>
                  <a:cubicBezTo>
                    <a:pt x="55422" y="3864"/>
                    <a:pt x="59175" y="0"/>
                    <a:pt x="63923" y="0"/>
                  </a:cubicBezTo>
                  <a:cubicBezTo>
                    <a:pt x="68560" y="0"/>
                    <a:pt x="72424" y="3754"/>
                    <a:pt x="72424" y="8501"/>
                  </a:cubicBezTo>
                  <a:lnTo>
                    <a:pt x="72424" y="206783"/>
                  </a:lnTo>
                  <a:cubicBezTo>
                    <a:pt x="72313" y="211419"/>
                    <a:pt x="68449" y="215173"/>
                    <a:pt x="63812" y="215173"/>
                  </a:cubicBezTo>
                  <a:close/>
                </a:path>
              </a:pathLst>
            </a:custGeom>
            <a:grpFill/>
            <a:ln w="11035" cap="flat">
              <a:noFill/>
              <a:prstDash val="solid"/>
              <a:miter/>
            </a:ln>
          </p:spPr>
          <p:txBody>
            <a:bodyPr rtlCol="0" anchor="ctr"/>
            <a:lstStyle/>
            <a:p>
              <a:endParaRPr lang="en-US"/>
            </a:p>
          </p:txBody>
        </p:sp>
        <p:sp>
          <p:nvSpPr>
            <p:cNvPr id="1861" name="Forma libre: forma 1860">
              <a:extLst>
                <a:ext uri="{FF2B5EF4-FFF2-40B4-BE49-F238E27FC236}">
                  <a16:creationId xmlns:a16="http://schemas.microsoft.com/office/drawing/2014/main" id="{B4999D0F-A7B4-4DE4-AF19-B6003F12310D}"/>
                </a:ext>
              </a:extLst>
            </p:cNvPr>
            <p:cNvSpPr/>
            <p:nvPr/>
          </p:nvSpPr>
          <p:spPr>
            <a:xfrm>
              <a:off x="3435108" y="1347374"/>
              <a:ext cx="208107" cy="17001"/>
            </a:xfrm>
            <a:custGeom>
              <a:avLst/>
              <a:gdLst>
                <a:gd name="connsiteX0" fmla="*/ 199717 w 208107"/>
                <a:gd name="connsiteY0" fmla="*/ 17002 h 17001"/>
                <a:gd name="connsiteX1" fmla="*/ 8501 w 208107"/>
                <a:gd name="connsiteY1" fmla="*/ 17002 h 17001"/>
                <a:gd name="connsiteX2" fmla="*/ 0 w 208107"/>
                <a:gd name="connsiteY2" fmla="*/ 8501 h 17001"/>
                <a:gd name="connsiteX3" fmla="*/ 8501 w 208107"/>
                <a:gd name="connsiteY3" fmla="*/ 0 h 17001"/>
                <a:gd name="connsiteX4" fmla="*/ 199606 w 208107"/>
                <a:gd name="connsiteY4" fmla="*/ 0 h 17001"/>
                <a:gd name="connsiteX5" fmla="*/ 208107 w 208107"/>
                <a:gd name="connsiteY5" fmla="*/ 8501 h 17001"/>
                <a:gd name="connsiteX6" fmla="*/ 199717 w 20810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107" h="17001">
                  <a:moveTo>
                    <a:pt x="199717" y="17002"/>
                  </a:moveTo>
                  <a:lnTo>
                    <a:pt x="8501" y="17002"/>
                  </a:lnTo>
                  <a:cubicBezTo>
                    <a:pt x="3864" y="17002"/>
                    <a:pt x="0" y="13248"/>
                    <a:pt x="0" y="8501"/>
                  </a:cubicBezTo>
                  <a:cubicBezTo>
                    <a:pt x="0" y="3864"/>
                    <a:pt x="3754" y="0"/>
                    <a:pt x="8501" y="0"/>
                  </a:cubicBezTo>
                  <a:lnTo>
                    <a:pt x="199606" y="0"/>
                  </a:lnTo>
                  <a:cubicBezTo>
                    <a:pt x="204243" y="0"/>
                    <a:pt x="208107" y="3754"/>
                    <a:pt x="208107" y="8501"/>
                  </a:cubicBezTo>
                  <a:cubicBezTo>
                    <a:pt x="208107" y="13248"/>
                    <a:pt x="204354" y="17002"/>
                    <a:pt x="199717" y="17002"/>
                  </a:cubicBezTo>
                  <a:close/>
                </a:path>
              </a:pathLst>
            </a:custGeom>
            <a:grpFill/>
            <a:ln w="11035" cap="flat">
              <a:noFill/>
              <a:prstDash val="solid"/>
              <a:miter/>
            </a:ln>
          </p:spPr>
          <p:txBody>
            <a:bodyPr rtlCol="0" anchor="ctr"/>
            <a:lstStyle/>
            <a:p>
              <a:endParaRPr lang="en-US"/>
            </a:p>
          </p:txBody>
        </p:sp>
        <p:sp>
          <p:nvSpPr>
            <p:cNvPr id="1862" name="Forma libre: forma 1861">
              <a:extLst>
                <a:ext uri="{FF2B5EF4-FFF2-40B4-BE49-F238E27FC236}">
                  <a16:creationId xmlns:a16="http://schemas.microsoft.com/office/drawing/2014/main" id="{8960FC03-B0EB-4B10-81E9-F027F834BE1C}"/>
                </a:ext>
              </a:extLst>
            </p:cNvPr>
            <p:cNvSpPr/>
            <p:nvPr/>
          </p:nvSpPr>
          <p:spPr>
            <a:xfrm>
              <a:off x="3586064" y="1293031"/>
              <a:ext cx="29864" cy="20890"/>
            </a:xfrm>
            <a:custGeom>
              <a:avLst/>
              <a:gdLst>
                <a:gd name="connsiteX0" fmla="*/ 8464 w 29864"/>
                <a:gd name="connsiteY0" fmla="*/ 20891 h 20890"/>
                <a:gd name="connsiteX1" fmla="*/ 294 w 29864"/>
                <a:gd name="connsiteY1" fmla="*/ 14598 h 20890"/>
                <a:gd name="connsiteX2" fmla="*/ 6256 w 29864"/>
                <a:gd name="connsiteY2" fmla="*/ 4220 h 20890"/>
                <a:gd name="connsiteX3" fmla="*/ 18732 w 29864"/>
                <a:gd name="connsiteY3" fmla="*/ 467 h 20890"/>
                <a:gd name="connsiteX4" fmla="*/ 29441 w 29864"/>
                <a:gd name="connsiteY4" fmla="*/ 5766 h 20890"/>
                <a:gd name="connsiteX5" fmla="*/ 24141 w 29864"/>
                <a:gd name="connsiteY5" fmla="*/ 16475 h 20890"/>
                <a:gd name="connsiteX6" fmla="*/ 10672 w 29864"/>
                <a:gd name="connsiteY6" fmla="*/ 20560 h 20890"/>
                <a:gd name="connsiteX7" fmla="*/ 8464 w 29864"/>
                <a:gd name="connsiteY7" fmla="*/ 20891 h 2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4" h="20890">
                  <a:moveTo>
                    <a:pt x="8464" y="20891"/>
                  </a:moveTo>
                  <a:cubicBezTo>
                    <a:pt x="4711" y="20891"/>
                    <a:pt x="1288" y="18352"/>
                    <a:pt x="294" y="14598"/>
                  </a:cubicBezTo>
                  <a:cubicBezTo>
                    <a:pt x="-920" y="10072"/>
                    <a:pt x="1730" y="5435"/>
                    <a:pt x="6256" y="4220"/>
                  </a:cubicBezTo>
                  <a:cubicBezTo>
                    <a:pt x="10451" y="3116"/>
                    <a:pt x="14647" y="1791"/>
                    <a:pt x="18732" y="467"/>
                  </a:cubicBezTo>
                  <a:cubicBezTo>
                    <a:pt x="23148" y="-1079"/>
                    <a:pt x="28005" y="1350"/>
                    <a:pt x="29441" y="5766"/>
                  </a:cubicBezTo>
                  <a:cubicBezTo>
                    <a:pt x="30876" y="10182"/>
                    <a:pt x="28557" y="15040"/>
                    <a:pt x="24141" y="16475"/>
                  </a:cubicBezTo>
                  <a:cubicBezTo>
                    <a:pt x="19725" y="17910"/>
                    <a:pt x="15199" y="19345"/>
                    <a:pt x="10672" y="20560"/>
                  </a:cubicBezTo>
                  <a:cubicBezTo>
                    <a:pt x="9899" y="20781"/>
                    <a:pt x="9237" y="20891"/>
                    <a:pt x="8464" y="20891"/>
                  </a:cubicBezTo>
                  <a:close/>
                </a:path>
              </a:pathLst>
            </a:custGeom>
            <a:grpFill/>
            <a:ln w="11035" cap="flat">
              <a:noFill/>
              <a:prstDash val="solid"/>
              <a:miter/>
            </a:ln>
          </p:spPr>
          <p:txBody>
            <a:bodyPr rtlCol="0" anchor="ctr"/>
            <a:lstStyle/>
            <a:p>
              <a:endParaRPr lang="en-US"/>
            </a:p>
          </p:txBody>
        </p:sp>
        <p:sp>
          <p:nvSpPr>
            <p:cNvPr id="1863" name="Forma libre: forma 1862">
              <a:extLst>
                <a:ext uri="{FF2B5EF4-FFF2-40B4-BE49-F238E27FC236}">
                  <a16:creationId xmlns:a16="http://schemas.microsoft.com/office/drawing/2014/main" id="{A8F8C3AA-2270-40FC-B54B-280BF5DEB78C}"/>
                </a:ext>
              </a:extLst>
            </p:cNvPr>
            <p:cNvSpPr/>
            <p:nvPr/>
          </p:nvSpPr>
          <p:spPr>
            <a:xfrm>
              <a:off x="3655078" y="1165544"/>
              <a:ext cx="92795" cy="115698"/>
            </a:xfrm>
            <a:custGeom>
              <a:avLst/>
              <a:gdLst>
                <a:gd name="connsiteX0" fmla="*/ 8451 w 92795"/>
                <a:gd name="connsiteY0" fmla="*/ 115699 h 115698"/>
                <a:gd name="connsiteX1" fmla="*/ 1606 w 92795"/>
                <a:gd name="connsiteY1" fmla="*/ 112166 h 115698"/>
                <a:gd name="connsiteX2" fmla="*/ 3593 w 92795"/>
                <a:gd name="connsiteY2" fmla="*/ 100353 h 115698"/>
                <a:gd name="connsiteX3" fmla="*/ 26888 w 92795"/>
                <a:gd name="connsiteY3" fmla="*/ 80922 h 115698"/>
                <a:gd name="connsiteX4" fmla="*/ 38812 w 92795"/>
                <a:gd name="connsiteY4" fmla="*/ 81143 h 115698"/>
                <a:gd name="connsiteX5" fmla="*/ 38591 w 92795"/>
                <a:gd name="connsiteY5" fmla="*/ 93067 h 115698"/>
                <a:gd name="connsiteX6" fmla="*/ 13419 w 92795"/>
                <a:gd name="connsiteY6" fmla="*/ 114043 h 115698"/>
                <a:gd name="connsiteX7" fmla="*/ 8451 w 92795"/>
                <a:gd name="connsiteY7" fmla="*/ 115699 h 115698"/>
                <a:gd name="connsiteX8" fmla="*/ 71049 w 92795"/>
                <a:gd name="connsiteY8" fmla="*/ 45594 h 115698"/>
                <a:gd name="connsiteX9" fmla="*/ 66964 w 92795"/>
                <a:gd name="connsiteY9" fmla="*/ 44490 h 115698"/>
                <a:gd name="connsiteX10" fmla="*/ 63652 w 92795"/>
                <a:gd name="connsiteY10" fmla="*/ 33008 h 115698"/>
                <a:gd name="connsiteX11" fmla="*/ 76348 w 92795"/>
                <a:gd name="connsiteY11" fmla="*/ 5518 h 115698"/>
                <a:gd name="connsiteX12" fmla="*/ 87278 w 92795"/>
                <a:gd name="connsiteY12" fmla="*/ 550 h 115698"/>
                <a:gd name="connsiteX13" fmla="*/ 92246 w 92795"/>
                <a:gd name="connsiteY13" fmla="*/ 11480 h 115698"/>
                <a:gd name="connsiteX14" fmla="*/ 78446 w 92795"/>
                <a:gd name="connsiteY14" fmla="*/ 41288 h 115698"/>
                <a:gd name="connsiteX15" fmla="*/ 71049 w 92795"/>
                <a:gd name="connsiteY15" fmla="*/ 45594 h 1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95" h="115698">
                  <a:moveTo>
                    <a:pt x="8451" y="115699"/>
                  </a:moveTo>
                  <a:cubicBezTo>
                    <a:pt x="5801" y="115699"/>
                    <a:pt x="3262" y="114484"/>
                    <a:pt x="1606" y="112166"/>
                  </a:cubicBezTo>
                  <a:cubicBezTo>
                    <a:pt x="-1154" y="108412"/>
                    <a:pt x="-271" y="103113"/>
                    <a:pt x="3593" y="100353"/>
                  </a:cubicBezTo>
                  <a:cubicBezTo>
                    <a:pt x="11763" y="94502"/>
                    <a:pt x="19602" y="87988"/>
                    <a:pt x="26888" y="80922"/>
                  </a:cubicBezTo>
                  <a:cubicBezTo>
                    <a:pt x="30200" y="77721"/>
                    <a:pt x="35610" y="77721"/>
                    <a:pt x="38812" y="81143"/>
                  </a:cubicBezTo>
                  <a:cubicBezTo>
                    <a:pt x="42013" y="84455"/>
                    <a:pt x="42013" y="89865"/>
                    <a:pt x="38591" y="93067"/>
                  </a:cubicBezTo>
                  <a:cubicBezTo>
                    <a:pt x="30752" y="100684"/>
                    <a:pt x="22251" y="107750"/>
                    <a:pt x="13419" y="114043"/>
                  </a:cubicBezTo>
                  <a:cubicBezTo>
                    <a:pt x="11874" y="115257"/>
                    <a:pt x="10218" y="115699"/>
                    <a:pt x="8451" y="115699"/>
                  </a:cubicBezTo>
                  <a:close/>
                  <a:moveTo>
                    <a:pt x="71049" y="45594"/>
                  </a:moveTo>
                  <a:cubicBezTo>
                    <a:pt x="69614" y="45594"/>
                    <a:pt x="68289" y="45263"/>
                    <a:pt x="66964" y="44490"/>
                  </a:cubicBezTo>
                  <a:cubicBezTo>
                    <a:pt x="62879" y="42171"/>
                    <a:pt x="61444" y="37093"/>
                    <a:pt x="63652" y="33008"/>
                  </a:cubicBezTo>
                  <a:cubicBezTo>
                    <a:pt x="68510" y="24176"/>
                    <a:pt x="72815" y="14902"/>
                    <a:pt x="76348" y="5518"/>
                  </a:cubicBezTo>
                  <a:cubicBezTo>
                    <a:pt x="78004" y="1102"/>
                    <a:pt x="82862" y="-1106"/>
                    <a:pt x="87278" y="550"/>
                  </a:cubicBezTo>
                  <a:cubicBezTo>
                    <a:pt x="91694" y="2206"/>
                    <a:pt x="93902" y="7064"/>
                    <a:pt x="92246" y="11480"/>
                  </a:cubicBezTo>
                  <a:cubicBezTo>
                    <a:pt x="88382" y="21747"/>
                    <a:pt x="83745" y="31683"/>
                    <a:pt x="78446" y="41288"/>
                  </a:cubicBezTo>
                  <a:cubicBezTo>
                    <a:pt x="76900" y="44048"/>
                    <a:pt x="74030" y="45594"/>
                    <a:pt x="71049" y="45594"/>
                  </a:cubicBezTo>
                  <a:close/>
                </a:path>
              </a:pathLst>
            </a:custGeom>
            <a:grpFill/>
            <a:ln w="11035" cap="flat">
              <a:noFill/>
              <a:prstDash val="solid"/>
              <a:miter/>
            </a:ln>
          </p:spPr>
          <p:txBody>
            <a:bodyPr rtlCol="0" anchor="ctr"/>
            <a:lstStyle/>
            <a:p>
              <a:endParaRPr lang="en-US"/>
            </a:p>
          </p:txBody>
        </p:sp>
        <p:sp>
          <p:nvSpPr>
            <p:cNvPr id="1864" name="Forma libre: forma 1863">
              <a:extLst>
                <a:ext uri="{FF2B5EF4-FFF2-40B4-BE49-F238E27FC236}">
                  <a16:creationId xmlns:a16="http://schemas.microsoft.com/office/drawing/2014/main" id="{9F3F4213-3F10-4650-9E12-078A6480E830}"/>
                </a:ext>
              </a:extLst>
            </p:cNvPr>
            <p:cNvSpPr/>
            <p:nvPr/>
          </p:nvSpPr>
          <p:spPr>
            <a:xfrm>
              <a:off x="3744113" y="1090359"/>
              <a:ext cx="17453" cy="30470"/>
            </a:xfrm>
            <a:custGeom>
              <a:avLst/>
              <a:gdLst>
                <a:gd name="connsiteX0" fmla="*/ 8511 w 17453"/>
                <a:gd name="connsiteY0" fmla="*/ 30471 h 30470"/>
                <a:gd name="connsiteX1" fmla="*/ 10 w 17453"/>
                <a:gd name="connsiteY1" fmla="*/ 21528 h 30470"/>
                <a:gd name="connsiteX2" fmla="*/ 451 w 17453"/>
                <a:gd name="connsiteY2" fmla="*/ 8501 h 30470"/>
                <a:gd name="connsiteX3" fmla="*/ 8952 w 17453"/>
                <a:gd name="connsiteY3" fmla="*/ 0 h 30470"/>
                <a:gd name="connsiteX4" fmla="*/ 17453 w 17453"/>
                <a:gd name="connsiteY4" fmla="*/ 8501 h 30470"/>
                <a:gd name="connsiteX5" fmla="*/ 17012 w 17453"/>
                <a:gd name="connsiteY5" fmla="*/ 22522 h 30470"/>
                <a:gd name="connsiteX6" fmla="*/ 8511 w 17453"/>
                <a:gd name="connsiteY6" fmla="*/ 30471 h 3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53" h="30470">
                  <a:moveTo>
                    <a:pt x="8511" y="30471"/>
                  </a:moveTo>
                  <a:cubicBezTo>
                    <a:pt x="3322" y="30140"/>
                    <a:pt x="-211" y="26165"/>
                    <a:pt x="10" y="21528"/>
                  </a:cubicBezTo>
                  <a:cubicBezTo>
                    <a:pt x="231" y="17223"/>
                    <a:pt x="451" y="12917"/>
                    <a:pt x="451" y="8501"/>
                  </a:cubicBezTo>
                  <a:cubicBezTo>
                    <a:pt x="451" y="3864"/>
                    <a:pt x="4205" y="0"/>
                    <a:pt x="8952" y="0"/>
                  </a:cubicBezTo>
                  <a:cubicBezTo>
                    <a:pt x="13589" y="0"/>
                    <a:pt x="17453" y="3754"/>
                    <a:pt x="17453" y="8501"/>
                  </a:cubicBezTo>
                  <a:cubicBezTo>
                    <a:pt x="17453" y="13248"/>
                    <a:pt x="17343" y="17885"/>
                    <a:pt x="17012" y="22522"/>
                  </a:cubicBezTo>
                  <a:cubicBezTo>
                    <a:pt x="16680" y="27048"/>
                    <a:pt x="12927" y="30471"/>
                    <a:pt x="8511" y="30471"/>
                  </a:cubicBezTo>
                  <a:close/>
                </a:path>
              </a:pathLst>
            </a:custGeom>
            <a:grpFill/>
            <a:ln w="11035" cap="flat">
              <a:noFill/>
              <a:prstDash val="solid"/>
              <a:miter/>
            </a:ln>
          </p:spPr>
          <p:txBody>
            <a:bodyPr rtlCol="0" anchor="ctr"/>
            <a:lstStyle/>
            <a:p>
              <a:endParaRPr lang="en-US"/>
            </a:p>
          </p:txBody>
        </p:sp>
        <p:sp>
          <p:nvSpPr>
            <p:cNvPr id="1865" name="Forma libre: forma 1864">
              <a:extLst>
                <a:ext uri="{FF2B5EF4-FFF2-40B4-BE49-F238E27FC236}">
                  <a16:creationId xmlns:a16="http://schemas.microsoft.com/office/drawing/2014/main" id="{E95A95B1-A826-4AF1-837C-CB39DB19F0EB}"/>
                </a:ext>
              </a:extLst>
            </p:cNvPr>
            <p:cNvSpPr/>
            <p:nvPr/>
          </p:nvSpPr>
          <p:spPr>
            <a:xfrm>
              <a:off x="3517226" y="876621"/>
              <a:ext cx="30492" cy="17443"/>
            </a:xfrm>
            <a:custGeom>
              <a:avLst/>
              <a:gdLst>
                <a:gd name="connsiteX0" fmla="*/ 8412 w 30492"/>
                <a:gd name="connsiteY0" fmla="*/ 17333 h 17443"/>
                <a:gd name="connsiteX1" fmla="*/ 22 w 30492"/>
                <a:gd name="connsiteY1" fmla="*/ 9384 h 17443"/>
                <a:gd name="connsiteX2" fmla="*/ 7970 w 30492"/>
                <a:gd name="connsiteY2" fmla="*/ 442 h 17443"/>
                <a:gd name="connsiteX3" fmla="*/ 21991 w 30492"/>
                <a:gd name="connsiteY3" fmla="*/ 0 h 17443"/>
                <a:gd name="connsiteX4" fmla="*/ 30492 w 30492"/>
                <a:gd name="connsiteY4" fmla="*/ 8501 h 17443"/>
                <a:gd name="connsiteX5" fmla="*/ 21991 w 30492"/>
                <a:gd name="connsiteY5" fmla="*/ 17002 h 17443"/>
                <a:gd name="connsiteX6" fmla="*/ 8964 w 30492"/>
                <a:gd name="connsiteY6" fmla="*/ 17443 h 17443"/>
                <a:gd name="connsiteX7" fmla="*/ 8412 w 30492"/>
                <a:gd name="connsiteY7" fmla="*/ 17333 h 1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92" h="17443">
                  <a:moveTo>
                    <a:pt x="8412" y="17333"/>
                  </a:moveTo>
                  <a:cubicBezTo>
                    <a:pt x="3996" y="17333"/>
                    <a:pt x="242" y="13911"/>
                    <a:pt x="22" y="9384"/>
                  </a:cubicBezTo>
                  <a:cubicBezTo>
                    <a:pt x="-310" y="4747"/>
                    <a:pt x="3223" y="662"/>
                    <a:pt x="7970" y="442"/>
                  </a:cubicBezTo>
                  <a:cubicBezTo>
                    <a:pt x="12607" y="110"/>
                    <a:pt x="17355" y="0"/>
                    <a:pt x="21991" y="0"/>
                  </a:cubicBezTo>
                  <a:cubicBezTo>
                    <a:pt x="26628" y="0"/>
                    <a:pt x="30492" y="3754"/>
                    <a:pt x="30492" y="8501"/>
                  </a:cubicBezTo>
                  <a:cubicBezTo>
                    <a:pt x="30492" y="13248"/>
                    <a:pt x="26739" y="17002"/>
                    <a:pt x="21991" y="17002"/>
                  </a:cubicBezTo>
                  <a:cubicBezTo>
                    <a:pt x="17575" y="17002"/>
                    <a:pt x="13270" y="17112"/>
                    <a:pt x="8964" y="17443"/>
                  </a:cubicBezTo>
                  <a:cubicBezTo>
                    <a:pt x="8854" y="17333"/>
                    <a:pt x="8633" y="17333"/>
                    <a:pt x="8412" y="17333"/>
                  </a:cubicBezTo>
                  <a:close/>
                </a:path>
              </a:pathLst>
            </a:custGeom>
            <a:grpFill/>
            <a:ln w="11035" cap="flat">
              <a:noFill/>
              <a:prstDash val="solid"/>
              <a:miter/>
            </a:ln>
          </p:spPr>
          <p:txBody>
            <a:bodyPr rtlCol="0" anchor="ctr"/>
            <a:lstStyle/>
            <a:p>
              <a:endParaRPr lang="en-US"/>
            </a:p>
          </p:txBody>
        </p:sp>
        <p:sp>
          <p:nvSpPr>
            <p:cNvPr id="1866" name="Forma libre: forma 1865">
              <a:extLst>
                <a:ext uri="{FF2B5EF4-FFF2-40B4-BE49-F238E27FC236}">
                  <a16:creationId xmlns:a16="http://schemas.microsoft.com/office/drawing/2014/main" id="{6F554C52-C242-4F77-9DD5-AEC555653756}"/>
                </a:ext>
              </a:extLst>
            </p:cNvPr>
            <p:cNvSpPr/>
            <p:nvPr/>
          </p:nvSpPr>
          <p:spPr>
            <a:xfrm>
              <a:off x="3317508" y="886306"/>
              <a:ext cx="166358" cy="401561"/>
            </a:xfrm>
            <a:custGeom>
              <a:avLst/>
              <a:gdLst>
                <a:gd name="connsiteX0" fmla="*/ 107112 w 166358"/>
                <a:gd name="connsiteY0" fmla="*/ 401561 h 401561"/>
                <a:gd name="connsiteX1" fmla="*/ 102585 w 166358"/>
                <a:gd name="connsiteY1" fmla="*/ 400236 h 401561"/>
                <a:gd name="connsiteX2" fmla="*/ 81057 w 166358"/>
                <a:gd name="connsiteY2" fmla="*/ 384670 h 401561"/>
                <a:gd name="connsiteX3" fmla="*/ 79843 w 166358"/>
                <a:gd name="connsiteY3" fmla="*/ 372746 h 401561"/>
                <a:gd name="connsiteX4" fmla="*/ 91766 w 166358"/>
                <a:gd name="connsiteY4" fmla="*/ 371532 h 401561"/>
                <a:gd name="connsiteX5" fmla="*/ 111638 w 166358"/>
                <a:gd name="connsiteY5" fmla="*/ 385884 h 401561"/>
                <a:gd name="connsiteX6" fmla="*/ 114288 w 166358"/>
                <a:gd name="connsiteY6" fmla="*/ 397587 h 401561"/>
                <a:gd name="connsiteX7" fmla="*/ 107112 w 166358"/>
                <a:gd name="connsiteY7" fmla="*/ 401561 h 401561"/>
                <a:gd name="connsiteX8" fmla="*/ 51028 w 166358"/>
                <a:gd name="connsiteY8" fmla="*/ 349783 h 401561"/>
                <a:gd name="connsiteX9" fmla="*/ 44293 w 166358"/>
                <a:gd name="connsiteY9" fmla="*/ 346471 h 401561"/>
                <a:gd name="connsiteX10" fmla="*/ 29610 w 166358"/>
                <a:gd name="connsiteY10" fmla="*/ 324390 h 401561"/>
                <a:gd name="connsiteX11" fmla="*/ 32701 w 166358"/>
                <a:gd name="connsiteY11" fmla="*/ 312798 h 401561"/>
                <a:gd name="connsiteX12" fmla="*/ 44293 w 166358"/>
                <a:gd name="connsiteY12" fmla="*/ 315889 h 401561"/>
                <a:gd name="connsiteX13" fmla="*/ 57873 w 166358"/>
                <a:gd name="connsiteY13" fmla="*/ 336314 h 401561"/>
                <a:gd name="connsiteX14" fmla="*/ 56217 w 166358"/>
                <a:gd name="connsiteY14" fmla="*/ 348127 h 401561"/>
                <a:gd name="connsiteX15" fmla="*/ 51028 w 166358"/>
                <a:gd name="connsiteY15" fmla="*/ 349783 h 401561"/>
                <a:gd name="connsiteX16" fmla="*/ 16582 w 166358"/>
                <a:gd name="connsiteY16" fmla="*/ 281665 h 401561"/>
                <a:gd name="connsiteX17" fmla="*/ 8523 w 166358"/>
                <a:gd name="connsiteY17" fmla="*/ 275593 h 401561"/>
                <a:gd name="connsiteX18" fmla="*/ 2561 w 166358"/>
                <a:gd name="connsiteY18" fmla="*/ 249648 h 401561"/>
                <a:gd name="connsiteX19" fmla="*/ 9517 w 166358"/>
                <a:gd name="connsiteY19" fmla="*/ 239933 h 401561"/>
                <a:gd name="connsiteX20" fmla="*/ 19232 w 166358"/>
                <a:gd name="connsiteY20" fmla="*/ 246888 h 401561"/>
                <a:gd name="connsiteX21" fmla="*/ 24752 w 166358"/>
                <a:gd name="connsiteY21" fmla="*/ 270845 h 401561"/>
                <a:gd name="connsiteX22" fmla="*/ 19011 w 166358"/>
                <a:gd name="connsiteY22" fmla="*/ 281334 h 401561"/>
                <a:gd name="connsiteX23" fmla="*/ 16582 w 166358"/>
                <a:gd name="connsiteY23" fmla="*/ 281665 h 401561"/>
                <a:gd name="connsiteX24" fmla="*/ 8413 w 166358"/>
                <a:gd name="connsiteY24" fmla="*/ 205708 h 401561"/>
                <a:gd name="connsiteX25" fmla="*/ 7861 w 166358"/>
                <a:gd name="connsiteY25" fmla="*/ 205708 h 401561"/>
                <a:gd name="connsiteX26" fmla="*/ 22 w 166358"/>
                <a:gd name="connsiteY26" fmla="*/ 196655 h 401561"/>
                <a:gd name="connsiteX27" fmla="*/ 3445 w 166358"/>
                <a:gd name="connsiteY27" fmla="*/ 170269 h 401561"/>
                <a:gd name="connsiteX28" fmla="*/ 13381 w 166358"/>
                <a:gd name="connsiteY28" fmla="*/ 163535 h 401561"/>
                <a:gd name="connsiteX29" fmla="*/ 20115 w 166358"/>
                <a:gd name="connsiteY29" fmla="*/ 173471 h 401561"/>
                <a:gd name="connsiteX30" fmla="*/ 16914 w 166358"/>
                <a:gd name="connsiteY30" fmla="*/ 197870 h 401561"/>
                <a:gd name="connsiteX31" fmla="*/ 8413 w 166358"/>
                <a:gd name="connsiteY31" fmla="*/ 205708 h 401561"/>
                <a:gd name="connsiteX32" fmla="*/ 27291 w 166358"/>
                <a:gd name="connsiteY32" fmla="*/ 131739 h 401561"/>
                <a:gd name="connsiteX33" fmla="*/ 23759 w 166358"/>
                <a:gd name="connsiteY33" fmla="*/ 130966 h 401561"/>
                <a:gd name="connsiteX34" fmla="*/ 19563 w 166358"/>
                <a:gd name="connsiteY34" fmla="*/ 119705 h 401561"/>
                <a:gd name="connsiteX35" fmla="*/ 32149 w 166358"/>
                <a:gd name="connsiteY35" fmla="*/ 96300 h 401561"/>
                <a:gd name="connsiteX36" fmla="*/ 43741 w 166358"/>
                <a:gd name="connsiteY36" fmla="*/ 93540 h 401561"/>
                <a:gd name="connsiteX37" fmla="*/ 46501 w 166358"/>
                <a:gd name="connsiteY37" fmla="*/ 105132 h 401561"/>
                <a:gd name="connsiteX38" fmla="*/ 34909 w 166358"/>
                <a:gd name="connsiteY38" fmla="*/ 126771 h 401561"/>
                <a:gd name="connsiteX39" fmla="*/ 27291 w 166358"/>
                <a:gd name="connsiteY39" fmla="*/ 131739 h 401561"/>
                <a:gd name="connsiteX40" fmla="*/ 71121 w 166358"/>
                <a:gd name="connsiteY40" fmla="*/ 69252 h 401561"/>
                <a:gd name="connsiteX41" fmla="*/ 65159 w 166358"/>
                <a:gd name="connsiteY41" fmla="*/ 66713 h 401561"/>
                <a:gd name="connsiteX42" fmla="*/ 65159 w 166358"/>
                <a:gd name="connsiteY42" fmla="*/ 54789 h 401561"/>
                <a:gd name="connsiteX43" fmla="*/ 85142 w 166358"/>
                <a:gd name="connsiteY43" fmla="*/ 37235 h 401561"/>
                <a:gd name="connsiteX44" fmla="*/ 97065 w 166358"/>
                <a:gd name="connsiteY44" fmla="*/ 38670 h 401561"/>
                <a:gd name="connsiteX45" fmla="*/ 95630 w 166358"/>
                <a:gd name="connsiteY45" fmla="*/ 50594 h 401561"/>
                <a:gd name="connsiteX46" fmla="*/ 77193 w 166358"/>
                <a:gd name="connsiteY46" fmla="*/ 66823 h 401561"/>
                <a:gd name="connsiteX47" fmla="*/ 71121 w 166358"/>
                <a:gd name="connsiteY47" fmla="*/ 69252 h 401561"/>
                <a:gd name="connsiteX48" fmla="*/ 134050 w 166358"/>
                <a:gd name="connsiteY48" fmla="*/ 25974 h 401561"/>
                <a:gd name="connsiteX49" fmla="*/ 126322 w 166358"/>
                <a:gd name="connsiteY49" fmla="*/ 21006 h 401561"/>
                <a:gd name="connsiteX50" fmla="*/ 130517 w 166358"/>
                <a:gd name="connsiteY50" fmla="*/ 9856 h 401561"/>
                <a:gd name="connsiteX51" fmla="*/ 155357 w 166358"/>
                <a:gd name="connsiteY51" fmla="*/ 361 h 401561"/>
                <a:gd name="connsiteX52" fmla="*/ 165956 w 166358"/>
                <a:gd name="connsiteY52" fmla="*/ 5881 h 401561"/>
                <a:gd name="connsiteX53" fmla="*/ 160436 w 166358"/>
                <a:gd name="connsiteY53" fmla="*/ 16480 h 401561"/>
                <a:gd name="connsiteX54" fmla="*/ 137472 w 166358"/>
                <a:gd name="connsiteY54" fmla="*/ 25201 h 401561"/>
                <a:gd name="connsiteX55" fmla="*/ 134050 w 166358"/>
                <a:gd name="connsiteY55" fmla="*/ 25974 h 40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66358" h="401561">
                  <a:moveTo>
                    <a:pt x="107112" y="401561"/>
                  </a:moveTo>
                  <a:cubicBezTo>
                    <a:pt x="105566" y="401561"/>
                    <a:pt x="104021" y="401120"/>
                    <a:pt x="102585" y="400236"/>
                  </a:cubicBezTo>
                  <a:cubicBezTo>
                    <a:pt x="95078" y="395489"/>
                    <a:pt x="87902" y="390300"/>
                    <a:pt x="81057" y="384670"/>
                  </a:cubicBezTo>
                  <a:cubicBezTo>
                    <a:pt x="77414" y="381689"/>
                    <a:pt x="76862" y="376390"/>
                    <a:pt x="79843" y="372746"/>
                  </a:cubicBezTo>
                  <a:cubicBezTo>
                    <a:pt x="82823" y="369103"/>
                    <a:pt x="88123" y="368551"/>
                    <a:pt x="91766" y="371532"/>
                  </a:cubicBezTo>
                  <a:cubicBezTo>
                    <a:pt x="98059" y="376721"/>
                    <a:pt x="104793" y="381578"/>
                    <a:pt x="111638" y="385884"/>
                  </a:cubicBezTo>
                  <a:cubicBezTo>
                    <a:pt x="115613" y="388423"/>
                    <a:pt x="116717" y="393612"/>
                    <a:pt x="114288" y="397587"/>
                  </a:cubicBezTo>
                  <a:cubicBezTo>
                    <a:pt x="112632" y="400126"/>
                    <a:pt x="109872" y="401561"/>
                    <a:pt x="107112" y="401561"/>
                  </a:cubicBezTo>
                  <a:close/>
                  <a:moveTo>
                    <a:pt x="51028" y="349783"/>
                  </a:moveTo>
                  <a:cubicBezTo>
                    <a:pt x="48489" y="349783"/>
                    <a:pt x="45949" y="348679"/>
                    <a:pt x="44293" y="346471"/>
                  </a:cubicBezTo>
                  <a:cubicBezTo>
                    <a:pt x="38994" y="339405"/>
                    <a:pt x="34026" y="332008"/>
                    <a:pt x="29610" y="324390"/>
                  </a:cubicBezTo>
                  <a:cubicBezTo>
                    <a:pt x="27291" y="320305"/>
                    <a:pt x="28616" y="315227"/>
                    <a:pt x="32701" y="312798"/>
                  </a:cubicBezTo>
                  <a:cubicBezTo>
                    <a:pt x="36786" y="310480"/>
                    <a:pt x="41864" y="311805"/>
                    <a:pt x="44293" y="315889"/>
                  </a:cubicBezTo>
                  <a:cubicBezTo>
                    <a:pt x="48378" y="322955"/>
                    <a:pt x="53015" y="329800"/>
                    <a:pt x="57873" y="336314"/>
                  </a:cubicBezTo>
                  <a:cubicBezTo>
                    <a:pt x="60743" y="340067"/>
                    <a:pt x="59970" y="345367"/>
                    <a:pt x="56217" y="348127"/>
                  </a:cubicBezTo>
                  <a:cubicBezTo>
                    <a:pt x="54561" y="349231"/>
                    <a:pt x="52794" y="349783"/>
                    <a:pt x="51028" y="349783"/>
                  </a:cubicBezTo>
                  <a:close/>
                  <a:moveTo>
                    <a:pt x="16582" y="281665"/>
                  </a:moveTo>
                  <a:cubicBezTo>
                    <a:pt x="12939" y="281665"/>
                    <a:pt x="9517" y="279236"/>
                    <a:pt x="8523" y="275593"/>
                  </a:cubicBezTo>
                  <a:cubicBezTo>
                    <a:pt x="5984" y="267092"/>
                    <a:pt x="3997" y="258370"/>
                    <a:pt x="2561" y="249648"/>
                  </a:cubicBezTo>
                  <a:cubicBezTo>
                    <a:pt x="1789" y="245011"/>
                    <a:pt x="4880" y="240706"/>
                    <a:pt x="9517" y="239933"/>
                  </a:cubicBezTo>
                  <a:cubicBezTo>
                    <a:pt x="14043" y="239160"/>
                    <a:pt x="18459" y="242251"/>
                    <a:pt x="19232" y="246888"/>
                  </a:cubicBezTo>
                  <a:cubicBezTo>
                    <a:pt x="20557" y="254948"/>
                    <a:pt x="22434" y="263007"/>
                    <a:pt x="24752" y="270845"/>
                  </a:cubicBezTo>
                  <a:cubicBezTo>
                    <a:pt x="26077" y="275372"/>
                    <a:pt x="23538" y="280009"/>
                    <a:pt x="19011" y="281334"/>
                  </a:cubicBezTo>
                  <a:cubicBezTo>
                    <a:pt x="18238" y="281554"/>
                    <a:pt x="17355" y="281665"/>
                    <a:pt x="16582" y="281665"/>
                  </a:cubicBezTo>
                  <a:close/>
                  <a:moveTo>
                    <a:pt x="8413" y="205708"/>
                  </a:moveTo>
                  <a:cubicBezTo>
                    <a:pt x="8192" y="205708"/>
                    <a:pt x="7971" y="205708"/>
                    <a:pt x="7861" y="205708"/>
                  </a:cubicBezTo>
                  <a:cubicBezTo>
                    <a:pt x="3113" y="205377"/>
                    <a:pt x="-309" y="201292"/>
                    <a:pt x="22" y="196655"/>
                  </a:cubicBezTo>
                  <a:cubicBezTo>
                    <a:pt x="685" y="187823"/>
                    <a:pt x="1789" y="178991"/>
                    <a:pt x="3445" y="170269"/>
                  </a:cubicBezTo>
                  <a:cubicBezTo>
                    <a:pt x="4328" y="165633"/>
                    <a:pt x="8744" y="162762"/>
                    <a:pt x="13381" y="163535"/>
                  </a:cubicBezTo>
                  <a:cubicBezTo>
                    <a:pt x="18018" y="164418"/>
                    <a:pt x="20998" y="168834"/>
                    <a:pt x="20115" y="173471"/>
                  </a:cubicBezTo>
                  <a:cubicBezTo>
                    <a:pt x="18570" y="181420"/>
                    <a:pt x="17466" y="189700"/>
                    <a:pt x="16914" y="197870"/>
                  </a:cubicBezTo>
                  <a:cubicBezTo>
                    <a:pt x="16582" y="202286"/>
                    <a:pt x="12829" y="205708"/>
                    <a:pt x="8413" y="205708"/>
                  </a:cubicBezTo>
                  <a:close/>
                  <a:moveTo>
                    <a:pt x="27291" y="131739"/>
                  </a:moveTo>
                  <a:cubicBezTo>
                    <a:pt x="26077" y="131739"/>
                    <a:pt x="24863" y="131518"/>
                    <a:pt x="23759" y="130966"/>
                  </a:cubicBezTo>
                  <a:cubicBezTo>
                    <a:pt x="19563" y="128979"/>
                    <a:pt x="17686" y="124011"/>
                    <a:pt x="19563" y="119705"/>
                  </a:cubicBezTo>
                  <a:cubicBezTo>
                    <a:pt x="23207" y="111646"/>
                    <a:pt x="27512" y="103808"/>
                    <a:pt x="32149" y="96300"/>
                  </a:cubicBezTo>
                  <a:cubicBezTo>
                    <a:pt x="34578" y="92326"/>
                    <a:pt x="39767" y="91111"/>
                    <a:pt x="43741" y="93540"/>
                  </a:cubicBezTo>
                  <a:cubicBezTo>
                    <a:pt x="47716" y="95969"/>
                    <a:pt x="48930" y="101158"/>
                    <a:pt x="46501" y="105132"/>
                  </a:cubicBezTo>
                  <a:cubicBezTo>
                    <a:pt x="42196" y="112088"/>
                    <a:pt x="38332" y="119374"/>
                    <a:pt x="34909" y="126771"/>
                  </a:cubicBezTo>
                  <a:cubicBezTo>
                    <a:pt x="33584" y="129973"/>
                    <a:pt x="30493" y="131739"/>
                    <a:pt x="27291" y="131739"/>
                  </a:cubicBezTo>
                  <a:close/>
                  <a:moveTo>
                    <a:pt x="71121" y="69252"/>
                  </a:moveTo>
                  <a:cubicBezTo>
                    <a:pt x="68913" y="69252"/>
                    <a:pt x="66815" y="68369"/>
                    <a:pt x="65159" y="66713"/>
                  </a:cubicBezTo>
                  <a:cubicBezTo>
                    <a:pt x="61847" y="63400"/>
                    <a:pt x="61847" y="57991"/>
                    <a:pt x="65159" y="54789"/>
                  </a:cubicBezTo>
                  <a:cubicBezTo>
                    <a:pt x="71452" y="48607"/>
                    <a:pt x="78187" y="42645"/>
                    <a:pt x="85142" y="37235"/>
                  </a:cubicBezTo>
                  <a:cubicBezTo>
                    <a:pt x="88785" y="34365"/>
                    <a:pt x="94195" y="35027"/>
                    <a:pt x="97065" y="38670"/>
                  </a:cubicBezTo>
                  <a:cubicBezTo>
                    <a:pt x="99936" y="42314"/>
                    <a:pt x="99273" y="47723"/>
                    <a:pt x="95630" y="50594"/>
                  </a:cubicBezTo>
                  <a:cubicBezTo>
                    <a:pt x="89227" y="55562"/>
                    <a:pt x="83044" y="61082"/>
                    <a:pt x="77193" y="66823"/>
                  </a:cubicBezTo>
                  <a:cubicBezTo>
                    <a:pt x="75427" y="68369"/>
                    <a:pt x="73219" y="69252"/>
                    <a:pt x="71121" y="69252"/>
                  </a:cubicBezTo>
                  <a:close/>
                  <a:moveTo>
                    <a:pt x="134050" y="25974"/>
                  </a:moveTo>
                  <a:cubicBezTo>
                    <a:pt x="130848" y="25974"/>
                    <a:pt x="127757" y="24097"/>
                    <a:pt x="126322" y="21006"/>
                  </a:cubicBezTo>
                  <a:cubicBezTo>
                    <a:pt x="124445" y="16701"/>
                    <a:pt x="126322" y="11732"/>
                    <a:pt x="130517" y="9856"/>
                  </a:cubicBezTo>
                  <a:cubicBezTo>
                    <a:pt x="138576" y="6212"/>
                    <a:pt x="146967" y="3011"/>
                    <a:pt x="155357" y="361"/>
                  </a:cubicBezTo>
                  <a:cubicBezTo>
                    <a:pt x="159774" y="-964"/>
                    <a:pt x="164521" y="1465"/>
                    <a:pt x="165956" y="5881"/>
                  </a:cubicBezTo>
                  <a:cubicBezTo>
                    <a:pt x="167391" y="10297"/>
                    <a:pt x="164852" y="15044"/>
                    <a:pt x="160436" y="16480"/>
                  </a:cubicBezTo>
                  <a:cubicBezTo>
                    <a:pt x="152708" y="18909"/>
                    <a:pt x="144980" y="21889"/>
                    <a:pt x="137472" y="25201"/>
                  </a:cubicBezTo>
                  <a:cubicBezTo>
                    <a:pt x="136368" y="25753"/>
                    <a:pt x="135154" y="25974"/>
                    <a:pt x="134050" y="25974"/>
                  </a:cubicBezTo>
                  <a:close/>
                </a:path>
              </a:pathLst>
            </a:custGeom>
            <a:grpFill/>
            <a:ln w="11035" cap="flat">
              <a:noFill/>
              <a:prstDash val="solid"/>
              <a:miter/>
            </a:ln>
          </p:spPr>
          <p:txBody>
            <a:bodyPr rtlCol="0" anchor="ctr"/>
            <a:lstStyle/>
            <a:p>
              <a:endParaRPr lang="en-US"/>
            </a:p>
          </p:txBody>
        </p:sp>
        <p:sp>
          <p:nvSpPr>
            <p:cNvPr id="1867" name="Forma libre: forma 1866">
              <a:extLst>
                <a:ext uri="{FF2B5EF4-FFF2-40B4-BE49-F238E27FC236}">
                  <a16:creationId xmlns:a16="http://schemas.microsoft.com/office/drawing/2014/main" id="{4BD5265D-8DB1-495E-A535-13AC8BA6B0B2}"/>
                </a:ext>
              </a:extLst>
            </p:cNvPr>
            <p:cNvSpPr/>
            <p:nvPr/>
          </p:nvSpPr>
          <p:spPr>
            <a:xfrm>
              <a:off x="3462353" y="1293031"/>
              <a:ext cx="29907" cy="20890"/>
            </a:xfrm>
            <a:custGeom>
              <a:avLst/>
              <a:gdLst>
                <a:gd name="connsiteX0" fmla="*/ 21443 w 29907"/>
                <a:gd name="connsiteY0" fmla="*/ 20891 h 20890"/>
                <a:gd name="connsiteX1" fmla="*/ 19235 w 29907"/>
                <a:gd name="connsiteY1" fmla="*/ 20560 h 20890"/>
                <a:gd name="connsiteX2" fmla="*/ 5766 w 29907"/>
                <a:gd name="connsiteY2" fmla="*/ 16475 h 20890"/>
                <a:gd name="connsiteX3" fmla="*/ 467 w 29907"/>
                <a:gd name="connsiteY3" fmla="*/ 5766 h 20890"/>
                <a:gd name="connsiteX4" fmla="*/ 11176 w 29907"/>
                <a:gd name="connsiteY4" fmla="*/ 467 h 20890"/>
                <a:gd name="connsiteX5" fmla="*/ 23651 w 29907"/>
                <a:gd name="connsiteY5" fmla="*/ 4220 h 20890"/>
                <a:gd name="connsiteX6" fmla="*/ 29613 w 29907"/>
                <a:gd name="connsiteY6" fmla="*/ 14598 h 20890"/>
                <a:gd name="connsiteX7" fmla="*/ 21443 w 29907"/>
                <a:gd name="connsiteY7" fmla="*/ 20891 h 2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07" h="20890">
                  <a:moveTo>
                    <a:pt x="21443" y="20891"/>
                  </a:moveTo>
                  <a:cubicBezTo>
                    <a:pt x="20670" y="20891"/>
                    <a:pt x="20008" y="20781"/>
                    <a:pt x="19235" y="20560"/>
                  </a:cubicBezTo>
                  <a:cubicBezTo>
                    <a:pt x="14708" y="19345"/>
                    <a:pt x="10182" y="18020"/>
                    <a:pt x="5766" y="16475"/>
                  </a:cubicBezTo>
                  <a:cubicBezTo>
                    <a:pt x="1350" y="14929"/>
                    <a:pt x="-1079" y="10182"/>
                    <a:pt x="467" y="5766"/>
                  </a:cubicBezTo>
                  <a:cubicBezTo>
                    <a:pt x="2012" y="1350"/>
                    <a:pt x="6759" y="-1079"/>
                    <a:pt x="11176" y="467"/>
                  </a:cubicBezTo>
                  <a:cubicBezTo>
                    <a:pt x="15260" y="1902"/>
                    <a:pt x="19456" y="3116"/>
                    <a:pt x="23651" y="4220"/>
                  </a:cubicBezTo>
                  <a:cubicBezTo>
                    <a:pt x="28177" y="5435"/>
                    <a:pt x="30827" y="10072"/>
                    <a:pt x="29613" y="14598"/>
                  </a:cubicBezTo>
                  <a:cubicBezTo>
                    <a:pt x="28619" y="18352"/>
                    <a:pt x="25197" y="20891"/>
                    <a:pt x="21443" y="20891"/>
                  </a:cubicBezTo>
                  <a:close/>
                </a:path>
              </a:pathLst>
            </a:custGeom>
            <a:grpFill/>
            <a:ln w="11035" cap="flat">
              <a:noFill/>
              <a:prstDash val="solid"/>
              <a:miter/>
            </a:ln>
          </p:spPr>
          <p:txBody>
            <a:bodyPr rtlCol="0" anchor="ctr"/>
            <a:lstStyle/>
            <a:p>
              <a:endParaRPr lang="en-US"/>
            </a:p>
          </p:txBody>
        </p:sp>
        <p:sp>
          <p:nvSpPr>
            <p:cNvPr id="1868" name="Forma libre: forma 1867">
              <a:extLst>
                <a:ext uri="{FF2B5EF4-FFF2-40B4-BE49-F238E27FC236}">
                  <a16:creationId xmlns:a16="http://schemas.microsoft.com/office/drawing/2014/main" id="{2A96D57B-AC7B-4CAB-942D-6D346EEFC76C}"/>
                </a:ext>
              </a:extLst>
            </p:cNvPr>
            <p:cNvSpPr/>
            <p:nvPr/>
          </p:nvSpPr>
          <p:spPr>
            <a:xfrm>
              <a:off x="3530716" y="876510"/>
              <a:ext cx="213562" cy="146392"/>
            </a:xfrm>
            <a:custGeom>
              <a:avLst/>
              <a:gdLst>
                <a:gd name="connsiteX0" fmla="*/ 205016 w 213562"/>
                <a:gd name="connsiteY0" fmla="*/ 146393 h 146392"/>
                <a:gd name="connsiteX1" fmla="*/ 197288 w 213562"/>
                <a:gd name="connsiteY1" fmla="*/ 141314 h 146392"/>
                <a:gd name="connsiteX2" fmla="*/ 8501 w 213562"/>
                <a:gd name="connsiteY2" fmla="*/ 17002 h 146392"/>
                <a:gd name="connsiteX3" fmla="*/ 0 w 213562"/>
                <a:gd name="connsiteY3" fmla="*/ 8501 h 146392"/>
                <a:gd name="connsiteX4" fmla="*/ 8501 w 213562"/>
                <a:gd name="connsiteY4" fmla="*/ 0 h 146392"/>
                <a:gd name="connsiteX5" fmla="*/ 212855 w 213562"/>
                <a:gd name="connsiteY5" fmla="*/ 134580 h 146392"/>
                <a:gd name="connsiteX6" fmla="*/ 208439 w 213562"/>
                <a:gd name="connsiteY6" fmla="*/ 145730 h 146392"/>
                <a:gd name="connsiteX7" fmla="*/ 205016 w 213562"/>
                <a:gd name="connsiteY7" fmla="*/ 146393 h 14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562" h="146392">
                  <a:moveTo>
                    <a:pt x="205016" y="146393"/>
                  </a:moveTo>
                  <a:cubicBezTo>
                    <a:pt x="201704" y="146393"/>
                    <a:pt x="198613" y="144516"/>
                    <a:pt x="197288" y="141314"/>
                  </a:cubicBezTo>
                  <a:cubicBezTo>
                    <a:pt x="164830" y="65799"/>
                    <a:pt x="90750" y="17002"/>
                    <a:pt x="8501" y="17002"/>
                  </a:cubicBezTo>
                  <a:cubicBezTo>
                    <a:pt x="3864" y="17002"/>
                    <a:pt x="0" y="13248"/>
                    <a:pt x="0" y="8501"/>
                  </a:cubicBezTo>
                  <a:cubicBezTo>
                    <a:pt x="0" y="3754"/>
                    <a:pt x="3754" y="0"/>
                    <a:pt x="8501" y="0"/>
                  </a:cubicBezTo>
                  <a:cubicBezTo>
                    <a:pt x="97485" y="0"/>
                    <a:pt x="177636" y="52772"/>
                    <a:pt x="212855" y="134580"/>
                  </a:cubicBezTo>
                  <a:cubicBezTo>
                    <a:pt x="214731" y="138885"/>
                    <a:pt x="212744" y="143854"/>
                    <a:pt x="208439" y="145730"/>
                  </a:cubicBezTo>
                  <a:cubicBezTo>
                    <a:pt x="207335" y="146172"/>
                    <a:pt x="206120" y="146393"/>
                    <a:pt x="205016" y="146393"/>
                  </a:cubicBezTo>
                  <a:close/>
                </a:path>
              </a:pathLst>
            </a:custGeom>
            <a:grpFill/>
            <a:ln w="11035" cap="flat">
              <a:noFill/>
              <a:prstDash val="solid"/>
              <a:miter/>
            </a:ln>
          </p:spPr>
          <p:txBody>
            <a:bodyPr rtlCol="0" anchor="ctr"/>
            <a:lstStyle/>
            <a:p>
              <a:endParaRPr lang="en-US"/>
            </a:p>
          </p:txBody>
        </p:sp>
        <p:sp>
          <p:nvSpPr>
            <p:cNvPr id="1869" name="Forma libre: forma 1868">
              <a:extLst>
                <a:ext uri="{FF2B5EF4-FFF2-40B4-BE49-F238E27FC236}">
                  <a16:creationId xmlns:a16="http://schemas.microsoft.com/office/drawing/2014/main" id="{9E49EFAC-D33B-45F5-8910-A9C38BBBBD90}"/>
                </a:ext>
              </a:extLst>
            </p:cNvPr>
            <p:cNvSpPr/>
            <p:nvPr/>
          </p:nvSpPr>
          <p:spPr>
            <a:xfrm>
              <a:off x="3437035" y="951804"/>
              <a:ext cx="28323" cy="24399"/>
            </a:xfrm>
            <a:custGeom>
              <a:avLst/>
              <a:gdLst>
                <a:gd name="connsiteX0" fmla="*/ 8451 w 28323"/>
                <a:gd name="connsiteY0" fmla="*/ 24399 h 24399"/>
                <a:gd name="connsiteX1" fmla="*/ 1606 w 28323"/>
                <a:gd name="connsiteY1" fmla="*/ 20866 h 24399"/>
                <a:gd name="connsiteX2" fmla="*/ 3593 w 28323"/>
                <a:gd name="connsiteY2" fmla="*/ 9053 h 24399"/>
                <a:gd name="connsiteX3" fmla="*/ 15517 w 28323"/>
                <a:gd name="connsiteY3" fmla="*/ 1215 h 24399"/>
                <a:gd name="connsiteX4" fmla="*/ 27109 w 28323"/>
                <a:gd name="connsiteY4" fmla="*/ 4196 h 24399"/>
                <a:gd name="connsiteX5" fmla="*/ 24128 w 28323"/>
                <a:gd name="connsiteY5" fmla="*/ 15788 h 24399"/>
                <a:gd name="connsiteX6" fmla="*/ 13419 w 28323"/>
                <a:gd name="connsiteY6" fmla="*/ 22853 h 24399"/>
                <a:gd name="connsiteX7" fmla="*/ 8451 w 28323"/>
                <a:gd name="connsiteY7" fmla="*/ 24399 h 2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23" h="24399">
                  <a:moveTo>
                    <a:pt x="8451" y="24399"/>
                  </a:moveTo>
                  <a:cubicBezTo>
                    <a:pt x="5801" y="24399"/>
                    <a:pt x="3262" y="23185"/>
                    <a:pt x="1606" y="20866"/>
                  </a:cubicBezTo>
                  <a:cubicBezTo>
                    <a:pt x="-1154" y="17113"/>
                    <a:pt x="-271" y="11813"/>
                    <a:pt x="3593" y="9053"/>
                  </a:cubicBezTo>
                  <a:cubicBezTo>
                    <a:pt x="7458" y="6293"/>
                    <a:pt x="11432" y="3644"/>
                    <a:pt x="15517" y="1215"/>
                  </a:cubicBezTo>
                  <a:cubicBezTo>
                    <a:pt x="19491" y="-1214"/>
                    <a:pt x="24680" y="111"/>
                    <a:pt x="27109" y="4196"/>
                  </a:cubicBezTo>
                  <a:cubicBezTo>
                    <a:pt x="29538" y="8170"/>
                    <a:pt x="28213" y="13359"/>
                    <a:pt x="24128" y="15788"/>
                  </a:cubicBezTo>
                  <a:cubicBezTo>
                    <a:pt x="20485" y="17996"/>
                    <a:pt x="16842" y="20314"/>
                    <a:pt x="13419" y="22853"/>
                  </a:cubicBezTo>
                  <a:cubicBezTo>
                    <a:pt x="11874" y="23847"/>
                    <a:pt x="10218" y="24399"/>
                    <a:pt x="8451" y="24399"/>
                  </a:cubicBezTo>
                  <a:close/>
                </a:path>
              </a:pathLst>
            </a:custGeom>
            <a:grpFill/>
            <a:ln w="11035" cap="flat">
              <a:noFill/>
              <a:prstDash val="solid"/>
              <a:miter/>
            </a:ln>
          </p:spPr>
          <p:txBody>
            <a:bodyPr rtlCol="0" anchor="ctr"/>
            <a:lstStyle/>
            <a:p>
              <a:endParaRPr lang="en-US"/>
            </a:p>
          </p:txBody>
        </p:sp>
        <p:sp>
          <p:nvSpPr>
            <p:cNvPr id="1870" name="Forma libre: forma 1869">
              <a:extLst>
                <a:ext uri="{FF2B5EF4-FFF2-40B4-BE49-F238E27FC236}">
                  <a16:creationId xmlns:a16="http://schemas.microsoft.com/office/drawing/2014/main" id="{1A7D4E01-1E4A-4DA7-A8C3-9F8CDA7ABF63}"/>
                </a:ext>
              </a:extLst>
            </p:cNvPr>
            <p:cNvSpPr/>
            <p:nvPr/>
          </p:nvSpPr>
          <p:spPr>
            <a:xfrm>
              <a:off x="3369741" y="992529"/>
              <a:ext cx="69922" cy="234506"/>
            </a:xfrm>
            <a:custGeom>
              <a:avLst/>
              <a:gdLst>
                <a:gd name="connsiteX0" fmla="*/ 61504 w 69922"/>
                <a:gd name="connsiteY0" fmla="*/ 234507 h 234506"/>
                <a:gd name="connsiteX1" fmla="*/ 55873 w 69922"/>
                <a:gd name="connsiteY1" fmla="*/ 232299 h 234506"/>
                <a:gd name="connsiteX2" fmla="*/ 38430 w 69922"/>
                <a:gd name="connsiteY2" fmla="*/ 214083 h 234506"/>
                <a:gd name="connsiteX3" fmla="*/ 39534 w 69922"/>
                <a:gd name="connsiteY3" fmla="*/ 202159 h 234506"/>
                <a:gd name="connsiteX4" fmla="*/ 51457 w 69922"/>
                <a:gd name="connsiteY4" fmla="*/ 203263 h 234506"/>
                <a:gd name="connsiteX5" fmla="*/ 67134 w 69922"/>
                <a:gd name="connsiteY5" fmla="*/ 219713 h 234506"/>
                <a:gd name="connsiteX6" fmla="*/ 67796 w 69922"/>
                <a:gd name="connsiteY6" fmla="*/ 231637 h 234506"/>
                <a:gd name="connsiteX7" fmla="*/ 61504 w 69922"/>
                <a:gd name="connsiteY7" fmla="*/ 234507 h 234506"/>
                <a:gd name="connsiteX8" fmla="*/ 20324 w 69922"/>
                <a:gd name="connsiteY8" fmla="*/ 176104 h 234506"/>
                <a:gd name="connsiteX9" fmla="*/ 12485 w 69922"/>
                <a:gd name="connsiteY9" fmla="*/ 170805 h 234506"/>
                <a:gd name="connsiteX10" fmla="*/ 4647 w 69922"/>
                <a:gd name="connsiteY10" fmla="*/ 146738 h 234506"/>
                <a:gd name="connsiteX11" fmla="*/ 10829 w 69922"/>
                <a:gd name="connsiteY11" fmla="*/ 136470 h 234506"/>
                <a:gd name="connsiteX12" fmla="*/ 21097 w 69922"/>
                <a:gd name="connsiteY12" fmla="*/ 142653 h 234506"/>
                <a:gd name="connsiteX13" fmla="*/ 28162 w 69922"/>
                <a:gd name="connsiteY13" fmla="*/ 164291 h 234506"/>
                <a:gd name="connsiteX14" fmla="*/ 23525 w 69922"/>
                <a:gd name="connsiteY14" fmla="*/ 175332 h 234506"/>
                <a:gd name="connsiteX15" fmla="*/ 20324 w 69922"/>
                <a:gd name="connsiteY15" fmla="*/ 176104 h 234506"/>
                <a:gd name="connsiteX16" fmla="*/ 8511 w 69922"/>
                <a:gd name="connsiteY16" fmla="*/ 105668 h 234506"/>
                <a:gd name="connsiteX17" fmla="*/ 10 w 69922"/>
                <a:gd name="connsiteY17" fmla="*/ 96726 h 234506"/>
                <a:gd name="connsiteX18" fmla="*/ 3322 w 69922"/>
                <a:gd name="connsiteY18" fmla="*/ 71664 h 234506"/>
                <a:gd name="connsiteX19" fmla="*/ 13368 w 69922"/>
                <a:gd name="connsiteY19" fmla="*/ 65151 h 234506"/>
                <a:gd name="connsiteX20" fmla="*/ 19882 w 69922"/>
                <a:gd name="connsiteY20" fmla="*/ 75197 h 234506"/>
                <a:gd name="connsiteX21" fmla="*/ 16901 w 69922"/>
                <a:gd name="connsiteY21" fmla="*/ 97719 h 234506"/>
                <a:gd name="connsiteX22" fmla="*/ 8511 w 69922"/>
                <a:gd name="connsiteY22" fmla="*/ 105668 h 234506"/>
                <a:gd name="connsiteX23" fmla="*/ 28273 w 69922"/>
                <a:gd name="connsiteY23" fmla="*/ 36998 h 234506"/>
                <a:gd name="connsiteX24" fmla="*/ 24188 w 69922"/>
                <a:gd name="connsiteY24" fmla="*/ 35894 h 234506"/>
                <a:gd name="connsiteX25" fmla="*/ 20876 w 69922"/>
                <a:gd name="connsiteY25" fmla="*/ 24412 h 234506"/>
                <a:gd name="connsiteX26" fmla="*/ 34676 w 69922"/>
                <a:gd name="connsiteY26" fmla="*/ 3326 h 234506"/>
                <a:gd name="connsiteX27" fmla="*/ 46489 w 69922"/>
                <a:gd name="connsiteY27" fmla="*/ 1780 h 234506"/>
                <a:gd name="connsiteX28" fmla="*/ 48035 w 69922"/>
                <a:gd name="connsiteY28" fmla="*/ 13593 h 234506"/>
                <a:gd name="connsiteX29" fmla="*/ 35559 w 69922"/>
                <a:gd name="connsiteY29" fmla="*/ 32582 h 234506"/>
                <a:gd name="connsiteX30" fmla="*/ 28273 w 69922"/>
                <a:gd name="connsiteY30" fmla="*/ 36998 h 23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9922" h="234506">
                  <a:moveTo>
                    <a:pt x="61504" y="234507"/>
                  </a:moveTo>
                  <a:cubicBezTo>
                    <a:pt x="59516" y="234507"/>
                    <a:pt x="57419" y="233734"/>
                    <a:pt x="55873" y="232299"/>
                  </a:cubicBezTo>
                  <a:cubicBezTo>
                    <a:pt x="49580" y="226668"/>
                    <a:pt x="43729" y="220486"/>
                    <a:pt x="38430" y="214083"/>
                  </a:cubicBezTo>
                  <a:cubicBezTo>
                    <a:pt x="35449" y="210439"/>
                    <a:pt x="36001" y="205140"/>
                    <a:pt x="39534" y="202159"/>
                  </a:cubicBezTo>
                  <a:cubicBezTo>
                    <a:pt x="43177" y="199178"/>
                    <a:pt x="48476" y="199730"/>
                    <a:pt x="51457" y="203263"/>
                  </a:cubicBezTo>
                  <a:cubicBezTo>
                    <a:pt x="56204" y="209115"/>
                    <a:pt x="61504" y="214635"/>
                    <a:pt x="67134" y="219713"/>
                  </a:cubicBezTo>
                  <a:cubicBezTo>
                    <a:pt x="70557" y="222804"/>
                    <a:pt x="70888" y="228214"/>
                    <a:pt x="67796" y="231637"/>
                  </a:cubicBezTo>
                  <a:cubicBezTo>
                    <a:pt x="66140" y="233513"/>
                    <a:pt x="63822" y="234507"/>
                    <a:pt x="61504" y="234507"/>
                  </a:cubicBezTo>
                  <a:close/>
                  <a:moveTo>
                    <a:pt x="20324" y="176104"/>
                  </a:moveTo>
                  <a:cubicBezTo>
                    <a:pt x="17012" y="176104"/>
                    <a:pt x="13810" y="174117"/>
                    <a:pt x="12485" y="170805"/>
                  </a:cubicBezTo>
                  <a:cubicBezTo>
                    <a:pt x="9284" y="162967"/>
                    <a:pt x="6634" y="154907"/>
                    <a:pt x="4647" y="146738"/>
                  </a:cubicBezTo>
                  <a:cubicBezTo>
                    <a:pt x="3543" y="142211"/>
                    <a:pt x="6303" y="137574"/>
                    <a:pt x="10829" y="136470"/>
                  </a:cubicBezTo>
                  <a:cubicBezTo>
                    <a:pt x="15356" y="135366"/>
                    <a:pt x="19993" y="138126"/>
                    <a:pt x="21097" y="142653"/>
                  </a:cubicBezTo>
                  <a:cubicBezTo>
                    <a:pt x="22863" y="149939"/>
                    <a:pt x="25292" y="157226"/>
                    <a:pt x="28162" y="164291"/>
                  </a:cubicBezTo>
                  <a:cubicBezTo>
                    <a:pt x="29929" y="168597"/>
                    <a:pt x="27831" y="173565"/>
                    <a:pt x="23525" y="175332"/>
                  </a:cubicBezTo>
                  <a:cubicBezTo>
                    <a:pt x="22532" y="175884"/>
                    <a:pt x="21428" y="176104"/>
                    <a:pt x="20324" y="176104"/>
                  </a:cubicBezTo>
                  <a:close/>
                  <a:moveTo>
                    <a:pt x="8511" y="105668"/>
                  </a:moveTo>
                  <a:cubicBezTo>
                    <a:pt x="3322" y="105447"/>
                    <a:pt x="-211" y="101362"/>
                    <a:pt x="10" y="96726"/>
                  </a:cubicBezTo>
                  <a:cubicBezTo>
                    <a:pt x="451" y="88335"/>
                    <a:pt x="1555" y="79944"/>
                    <a:pt x="3322" y="71664"/>
                  </a:cubicBezTo>
                  <a:cubicBezTo>
                    <a:pt x="4315" y="67138"/>
                    <a:pt x="8732" y="64157"/>
                    <a:pt x="13368" y="65151"/>
                  </a:cubicBezTo>
                  <a:cubicBezTo>
                    <a:pt x="17895" y="66144"/>
                    <a:pt x="20876" y="70560"/>
                    <a:pt x="19882" y="75197"/>
                  </a:cubicBezTo>
                  <a:cubicBezTo>
                    <a:pt x="18336" y="82594"/>
                    <a:pt x="17343" y="90101"/>
                    <a:pt x="16901" y="97719"/>
                  </a:cubicBezTo>
                  <a:cubicBezTo>
                    <a:pt x="16791" y="102135"/>
                    <a:pt x="13037" y="105668"/>
                    <a:pt x="8511" y="105668"/>
                  </a:cubicBezTo>
                  <a:close/>
                  <a:moveTo>
                    <a:pt x="28273" y="36998"/>
                  </a:moveTo>
                  <a:cubicBezTo>
                    <a:pt x="26837" y="36998"/>
                    <a:pt x="25513" y="36667"/>
                    <a:pt x="24188" y="35894"/>
                  </a:cubicBezTo>
                  <a:cubicBezTo>
                    <a:pt x="20103" y="33686"/>
                    <a:pt x="18668" y="28497"/>
                    <a:pt x="20876" y="24412"/>
                  </a:cubicBezTo>
                  <a:cubicBezTo>
                    <a:pt x="24961" y="17015"/>
                    <a:pt x="29597" y="9950"/>
                    <a:pt x="34676" y="3326"/>
                  </a:cubicBezTo>
                  <a:cubicBezTo>
                    <a:pt x="37546" y="-428"/>
                    <a:pt x="42846" y="-1090"/>
                    <a:pt x="46489" y="1780"/>
                  </a:cubicBezTo>
                  <a:cubicBezTo>
                    <a:pt x="50243" y="4650"/>
                    <a:pt x="50905" y="9950"/>
                    <a:pt x="48035" y="13593"/>
                  </a:cubicBezTo>
                  <a:cubicBezTo>
                    <a:pt x="43398" y="19555"/>
                    <a:pt x="39202" y="25958"/>
                    <a:pt x="35559" y="32582"/>
                  </a:cubicBezTo>
                  <a:cubicBezTo>
                    <a:pt x="34124" y="35453"/>
                    <a:pt x="31253" y="36998"/>
                    <a:pt x="28273" y="36998"/>
                  </a:cubicBezTo>
                  <a:close/>
                </a:path>
              </a:pathLst>
            </a:custGeom>
            <a:grpFill/>
            <a:ln w="11035" cap="flat">
              <a:noFill/>
              <a:prstDash val="solid"/>
              <a:miter/>
            </a:ln>
          </p:spPr>
          <p:txBody>
            <a:bodyPr rtlCol="0" anchor="ctr"/>
            <a:lstStyle/>
            <a:p>
              <a:endParaRPr lang="en-US"/>
            </a:p>
          </p:txBody>
        </p:sp>
        <p:sp>
          <p:nvSpPr>
            <p:cNvPr id="1871" name="Forma libre: forma 1870">
              <a:extLst>
                <a:ext uri="{FF2B5EF4-FFF2-40B4-BE49-F238E27FC236}">
                  <a16:creationId xmlns:a16="http://schemas.microsoft.com/office/drawing/2014/main" id="{CF019414-A56B-402B-9910-E6C3FA81E444}"/>
                </a:ext>
              </a:extLst>
            </p:cNvPr>
            <p:cNvSpPr/>
            <p:nvPr/>
          </p:nvSpPr>
          <p:spPr>
            <a:xfrm>
              <a:off x="3462907" y="1236619"/>
              <a:ext cx="29439" cy="22102"/>
            </a:xfrm>
            <a:custGeom>
              <a:avLst/>
              <a:gdLst>
                <a:gd name="connsiteX0" fmla="*/ 20888 w 29439"/>
                <a:gd name="connsiteY0" fmla="*/ 22103 h 22102"/>
                <a:gd name="connsiteX1" fmla="*/ 18018 w 29439"/>
                <a:gd name="connsiteY1" fmla="*/ 21551 h 22102"/>
                <a:gd name="connsiteX2" fmla="*/ 4880 w 29439"/>
                <a:gd name="connsiteY2" fmla="*/ 16141 h 22102"/>
                <a:gd name="connsiteX3" fmla="*/ 795 w 29439"/>
                <a:gd name="connsiteY3" fmla="*/ 4880 h 22102"/>
                <a:gd name="connsiteX4" fmla="*/ 12056 w 29439"/>
                <a:gd name="connsiteY4" fmla="*/ 795 h 22102"/>
                <a:gd name="connsiteX5" fmla="*/ 23869 w 29439"/>
                <a:gd name="connsiteY5" fmla="*/ 5653 h 22102"/>
                <a:gd name="connsiteX6" fmla="*/ 28947 w 29439"/>
                <a:gd name="connsiteY6" fmla="*/ 16472 h 22102"/>
                <a:gd name="connsiteX7" fmla="*/ 20888 w 29439"/>
                <a:gd name="connsiteY7" fmla="*/ 22103 h 2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39" h="22102">
                  <a:moveTo>
                    <a:pt x="20888" y="22103"/>
                  </a:moveTo>
                  <a:cubicBezTo>
                    <a:pt x="19895" y="22103"/>
                    <a:pt x="18901" y="21882"/>
                    <a:pt x="18018" y="21551"/>
                  </a:cubicBezTo>
                  <a:cubicBezTo>
                    <a:pt x="13602" y="19895"/>
                    <a:pt x="9186" y="18128"/>
                    <a:pt x="4880" y="16141"/>
                  </a:cubicBezTo>
                  <a:cubicBezTo>
                    <a:pt x="685" y="14154"/>
                    <a:pt x="-1192" y="9186"/>
                    <a:pt x="795" y="4880"/>
                  </a:cubicBezTo>
                  <a:cubicBezTo>
                    <a:pt x="2782" y="685"/>
                    <a:pt x="7750" y="-1192"/>
                    <a:pt x="12056" y="795"/>
                  </a:cubicBezTo>
                  <a:cubicBezTo>
                    <a:pt x="15920" y="2561"/>
                    <a:pt x="19895" y="4217"/>
                    <a:pt x="23869" y="5653"/>
                  </a:cubicBezTo>
                  <a:cubicBezTo>
                    <a:pt x="28285" y="7309"/>
                    <a:pt x="30493" y="12166"/>
                    <a:pt x="28947" y="16472"/>
                  </a:cubicBezTo>
                  <a:cubicBezTo>
                    <a:pt x="27623" y="20005"/>
                    <a:pt x="24311" y="22103"/>
                    <a:pt x="20888" y="22103"/>
                  </a:cubicBezTo>
                  <a:close/>
                </a:path>
              </a:pathLst>
            </a:custGeom>
            <a:grpFill/>
            <a:ln w="11035" cap="flat">
              <a:noFill/>
              <a:prstDash val="solid"/>
              <a:miter/>
            </a:ln>
          </p:spPr>
          <p:txBody>
            <a:bodyPr rtlCol="0" anchor="ctr"/>
            <a:lstStyle/>
            <a:p>
              <a:endParaRPr lang="en-US"/>
            </a:p>
          </p:txBody>
        </p:sp>
        <p:sp>
          <p:nvSpPr>
            <p:cNvPr id="1872" name="Forma libre: forma 1871">
              <a:extLst>
                <a:ext uri="{FF2B5EF4-FFF2-40B4-BE49-F238E27FC236}">
                  <a16:creationId xmlns:a16="http://schemas.microsoft.com/office/drawing/2014/main" id="{B4895125-4215-470E-A7CE-4663B9439183}"/>
                </a:ext>
              </a:extLst>
            </p:cNvPr>
            <p:cNvSpPr/>
            <p:nvPr/>
          </p:nvSpPr>
          <p:spPr>
            <a:xfrm>
              <a:off x="3613150" y="951878"/>
              <a:ext cx="95644" cy="284873"/>
            </a:xfrm>
            <a:custGeom>
              <a:avLst/>
              <a:gdLst>
                <a:gd name="connsiteX0" fmla="*/ 22117 w 95644"/>
                <a:gd name="connsiteY0" fmla="*/ 284873 h 284873"/>
                <a:gd name="connsiteX1" fmla="*/ 15272 w 95644"/>
                <a:gd name="connsiteY1" fmla="*/ 281451 h 284873"/>
                <a:gd name="connsiteX2" fmla="*/ 17039 w 95644"/>
                <a:gd name="connsiteY2" fmla="*/ 269638 h 284873"/>
                <a:gd name="connsiteX3" fmla="*/ 78753 w 95644"/>
                <a:gd name="connsiteY3" fmla="*/ 146982 h 284873"/>
                <a:gd name="connsiteX4" fmla="*/ 4122 w 95644"/>
                <a:gd name="connsiteY4" fmla="*/ 15714 h 284873"/>
                <a:gd name="connsiteX5" fmla="*/ 1141 w 95644"/>
                <a:gd name="connsiteY5" fmla="*/ 4122 h 284873"/>
                <a:gd name="connsiteX6" fmla="*/ 12733 w 95644"/>
                <a:gd name="connsiteY6" fmla="*/ 1141 h 284873"/>
                <a:gd name="connsiteX7" fmla="*/ 95645 w 95644"/>
                <a:gd name="connsiteY7" fmla="*/ 146982 h 284873"/>
                <a:gd name="connsiteX8" fmla="*/ 27085 w 95644"/>
                <a:gd name="connsiteY8" fmla="*/ 283217 h 284873"/>
                <a:gd name="connsiteX9" fmla="*/ 22117 w 95644"/>
                <a:gd name="connsiteY9" fmla="*/ 284873 h 28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44" h="284873">
                  <a:moveTo>
                    <a:pt x="22117" y="284873"/>
                  </a:moveTo>
                  <a:cubicBezTo>
                    <a:pt x="19578" y="284873"/>
                    <a:pt x="16928" y="283659"/>
                    <a:pt x="15272" y="281451"/>
                  </a:cubicBezTo>
                  <a:cubicBezTo>
                    <a:pt x="12512" y="277697"/>
                    <a:pt x="13285" y="272398"/>
                    <a:pt x="17039" y="269638"/>
                  </a:cubicBezTo>
                  <a:cubicBezTo>
                    <a:pt x="56231" y="240492"/>
                    <a:pt x="78753" y="195779"/>
                    <a:pt x="78753" y="146982"/>
                  </a:cubicBezTo>
                  <a:cubicBezTo>
                    <a:pt x="78753" y="93437"/>
                    <a:pt x="50159" y="43093"/>
                    <a:pt x="4122" y="15714"/>
                  </a:cubicBezTo>
                  <a:cubicBezTo>
                    <a:pt x="147" y="13285"/>
                    <a:pt x="-1178" y="8096"/>
                    <a:pt x="1141" y="4122"/>
                  </a:cubicBezTo>
                  <a:cubicBezTo>
                    <a:pt x="3570" y="147"/>
                    <a:pt x="8759" y="-1178"/>
                    <a:pt x="12733" y="1141"/>
                  </a:cubicBezTo>
                  <a:cubicBezTo>
                    <a:pt x="63849" y="31612"/>
                    <a:pt x="95645" y="87475"/>
                    <a:pt x="95645" y="146982"/>
                  </a:cubicBezTo>
                  <a:cubicBezTo>
                    <a:pt x="95645" y="200416"/>
                    <a:pt x="70032" y="251311"/>
                    <a:pt x="27085" y="283217"/>
                  </a:cubicBezTo>
                  <a:cubicBezTo>
                    <a:pt x="25650" y="284321"/>
                    <a:pt x="23884" y="284873"/>
                    <a:pt x="22117" y="284873"/>
                  </a:cubicBezTo>
                  <a:close/>
                </a:path>
              </a:pathLst>
            </a:custGeom>
            <a:grpFill/>
            <a:ln w="11035" cap="flat">
              <a:noFill/>
              <a:prstDash val="solid"/>
              <a:miter/>
            </a:ln>
          </p:spPr>
          <p:txBody>
            <a:bodyPr rtlCol="0" anchor="ctr"/>
            <a:lstStyle/>
            <a:p>
              <a:endParaRPr lang="en-US"/>
            </a:p>
          </p:txBody>
        </p:sp>
        <p:sp>
          <p:nvSpPr>
            <p:cNvPr id="1873" name="Forma libre: forma 1872">
              <a:extLst>
                <a:ext uri="{FF2B5EF4-FFF2-40B4-BE49-F238E27FC236}">
                  <a16:creationId xmlns:a16="http://schemas.microsoft.com/office/drawing/2014/main" id="{D3C17CF3-349F-4580-9617-A1977B6325F3}"/>
                </a:ext>
              </a:extLst>
            </p:cNvPr>
            <p:cNvSpPr/>
            <p:nvPr/>
          </p:nvSpPr>
          <p:spPr>
            <a:xfrm>
              <a:off x="3768347" y="1048823"/>
              <a:ext cx="49879" cy="44295"/>
            </a:xfrm>
            <a:custGeom>
              <a:avLst/>
              <a:gdLst>
                <a:gd name="connsiteX0" fmla="*/ 27554 w 49879"/>
                <a:gd name="connsiteY0" fmla="*/ 44296 h 44295"/>
                <a:gd name="connsiteX1" fmla="*/ 20930 w 49879"/>
                <a:gd name="connsiteY1" fmla="*/ 41094 h 44295"/>
                <a:gd name="connsiteX2" fmla="*/ 1831 w 49879"/>
                <a:gd name="connsiteY2" fmla="*/ 17247 h 44295"/>
                <a:gd name="connsiteX3" fmla="*/ 3156 w 49879"/>
                <a:gd name="connsiteY3" fmla="*/ 5324 h 44295"/>
                <a:gd name="connsiteX4" fmla="*/ 15079 w 49879"/>
                <a:gd name="connsiteY4" fmla="*/ 6649 h 44295"/>
                <a:gd name="connsiteX5" fmla="*/ 26009 w 49879"/>
                <a:gd name="connsiteY5" fmla="*/ 20228 h 44295"/>
                <a:gd name="connsiteX6" fmla="*/ 33847 w 49879"/>
                <a:gd name="connsiteY6" fmla="*/ 4661 h 44295"/>
                <a:gd name="connsiteX7" fmla="*/ 45219 w 49879"/>
                <a:gd name="connsiteY7" fmla="*/ 908 h 44295"/>
                <a:gd name="connsiteX8" fmla="*/ 48972 w 49879"/>
                <a:gd name="connsiteY8" fmla="*/ 12279 h 44295"/>
                <a:gd name="connsiteX9" fmla="*/ 35172 w 49879"/>
                <a:gd name="connsiteY9" fmla="*/ 39548 h 44295"/>
                <a:gd name="connsiteX10" fmla="*/ 28548 w 49879"/>
                <a:gd name="connsiteY10" fmla="*/ 44185 h 44295"/>
                <a:gd name="connsiteX11" fmla="*/ 27554 w 49879"/>
                <a:gd name="connsiteY11" fmla="*/ 44296 h 4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879" h="44295">
                  <a:moveTo>
                    <a:pt x="27554" y="44296"/>
                  </a:moveTo>
                  <a:cubicBezTo>
                    <a:pt x="25015" y="44296"/>
                    <a:pt x="22586" y="43192"/>
                    <a:pt x="20930" y="41094"/>
                  </a:cubicBezTo>
                  <a:lnTo>
                    <a:pt x="1831" y="17247"/>
                  </a:lnTo>
                  <a:cubicBezTo>
                    <a:pt x="-1040" y="13604"/>
                    <a:pt x="-488" y="8305"/>
                    <a:pt x="3156" y="5324"/>
                  </a:cubicBezTo>
                  <a:cubicBezTo>
                    <a:pt x="6799" y="2343"/>
                    <a:pt x="12098" y="3005"/>
                    <a:pt x="15079" y="6649"/>
                  </a:cubicBezTo>
                  <a:lnTo>
                    <a:pt x="26009" y="20228"/>
                  </a:lnTo>
                  <a:lnTo>
                    <a:pt x="33847" y="4661"/>
                  </a:lnTo>
                  <a:cubicBezTo>
                    <a:pt x="35945" y="466"/>
                    <a:pt x="41023" y="-1190"/>
                    <a:pt x="45219" y="908"/>
                  </a:cubicBezTo>
                  <a:cubicBezTo>
                    <a:pt x="49414" y="3005"/>
                    <a:pt x="51070" y="8084"/>
                    <a:pt x="48972" y="12279"/>
                  </a:cubicBezTo>
                  <a:lnTo>
                    <a:pt x="35172" y="39548"/>
                  </a:lnTo>
                  <a:cubicBezTo>
                    <a:pt x="33847" y="42087"/>
                    <a:pt x="31308" y="43854"/>
                    <a:pt x="28548" y="44185"/>
                  </a:cubicBezTo>
                  <a:cubicBezTo>
                    <a:pt x="28106" y="44296"/>
                    <a:pt x="27886" y="44296"/>
                    <a:pt x="27554" y="44296"/>
                  </a:cubicBezTo>
                  <a:close/>
                </a:path>
              </a:pathLst>
            </a:custGeom>
            <a:grpFill/>
            <a:ln w="11035" cap="flat">
              <a:noFill/>
              <a:prstDash val="solid"/>
              <a:miter/>
            </a:ln>
          </p:spPr>
          <p:txBody>
            <a:bodyPr rtlCol="0" anchor="ctr"/>
            <a:lstStyle/>
            <a:p>
              <a:endParaRPr lang="en-US"/>
            </a:p>
          </p:txBody>
        </p:sp>
        <p:sp>
          <p:nvSpPr>
            <p:cNvPr id="1874" name="Forma libre: forma 1873">
              <a:extLst>
                <a:ext uri="{FF2B5EF4-FFF2-40B4-BE49-F238E27FC236}">
                  <a16:creationId xmlns:a16="http://schemas.microsoft.com/office/drawing/2014/main" id="{81FFC071-64E9-41C6-85DB-234A3EA1A06B}"/>
                </a:ext>
              </a:extLst>
            </p:cNvPr>
            <p:cNvSpPr/>
            <p:nvPr/>
          </p:nvSpPr>
          <p:spPr>
            <a:xfrm>
              <a:off x="3702010" y="976001"/>
              <a:ext cx="47341" cy="47012"/>
            </a:xfrm>
            <a:custGeom>
              <a:avLst/>
              <a:gdLst>
                <a:gd name="connsiteX0" fmla="*/ 33722 w 47341"/>
                <a:gd name="connsiteY0" fmla="*/ 47013 h 47012"/>
                <a:gd name="connsiteX1" fmla="*/ 28975 w 47341"/>
                <a:gd name="connsiteY1" fmla="*/ 45577 h 47012"/>
                <a:gd name="connsiteX2" fmla="*/ 3693 w 47341"/>
                <a:gd name="connsiteY2" fmla="*/ 28355 h 47012"/>
                <a:gd name="connsiteX3" fmla="*/ 1485 w 47341"/>
                <a:gd name="connsiteY3" fmla="*/ 16652 h 47012"/>
                <a:gd name="connsiteX4" fmla="*/ 13187 w 47341"/>
                <a:gd name="connsiteY4" fmla="*/ 14444 h 47012"/>
                <a:gd name="connsiteX5" fmla="*/ 27650 w 47341"/>
                <a:gd name="connsiteY5" fmla="*/ 24270 h 47012"/>
                <a:gd name="connsiteX6" fmla="*/ 30631 w 47341"/>
                <a:gd name="connsiteY6" fmla="*/ 7047 h 47012"/>
                <a:gd name="connsiteX7" fmla="*/ 40346 w 47341"/>
                <a:gd name="connsiteY7" fmla="*/ 92 h 47012"/>
                <a:gd name="connsiteX8" fmla="*/ 47191 w 47341"/>
                <a:gd name="connsiteY8" fmla="*/ 9807 h 47012"/>
                <a:gd name="connsiteX9" fmla="*/ 42002 w 47341"/>
                <a:gd name="connsiteY9" fmla="*/ 39947 h 47012"/>
                <a:gd name="connsiteX10" fmla="*/ 36924 w 47341"/>
                <a:gd name="connsiteY10" fmla="*/ 46350 h 47012"/>
                <a:gd name="connsiteX11" fmla="*/ 33722 w 47341"/>
                <a:gd name="connsiteY11" fmla="*/ 47013 h 4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341" h="47012">
                  <a:moveTo>
                    <a:pt x="33722" y="47013"/>
                  </a:moveTo>
                  <a:cubicBezTo>
                    <a:pt x="32066" y="47013"/>
                    <a:pt x="30410" y="46571"/>
                    <a:pt x="28975" y="45577"/>
                  </a:cubicBezTo>
                  <a:lnTo>
                    <a:pt x="3693" y="28355"/>
                  </a:lnTo>
                  <a:cubicBezTo>
                    <a:pt x="-171" y="25705"/>
                    <a:pt x="-1165" y="20516"/>
                    <a:pt x="1485" y="16652"/>
                  </a:cubicBezTo>
                  <a:cubicBezTo>
                    <a:pt x="4134" y="12788"/>
                    <a:pt x="9434" y="11794"/>
                    <a:pt x="13187" y="14444"/>
                  </a:cubicBezTo>
                  <a:lnTo>
                    <a:pt x="27650" y="24270"/>
                  </a:lnTo>
                  <a:lnTo>
                    <a:pt x="30631" y="7047"/>
                  </a:lnTo>
                  <a:cubicBezTo>
                    <a:pt x="31404" y="2410"/>
                    <a:pt x="35820" y="-571"/>
                    <a:pt x="40346" y="92"/>
                  </a:cubicBezTo>
                  <a:cubicBezTo>
                    <a:pt x="44983" y="865"/>
                    <a:pt x="48074" y="5281"/>
                    <a:pt x="47191" y="9807"/>
                  </a:cubicBezTo>
                  <a:lnTo>
                    <a:pt x="42002" y="39947"/>
                  </a:lnTo>
                  <a:cubicBezTo>
                    <a:pt x="41561" y="42817"/>
                    <a:pt x="39573" y="45136"/>
                    <a:pt x="36924" y="46350"/>
                  </a:cubicBezTo>
                  <a:cubicBezTo>
                    <a:pt x="35930" y="46792"/>
                    <a:pt x="34826" y="47013"/>
                    <a:pt x="33722" y="47013"/>
                  </a:cubicBezTo>
                  <a:close/>
                </a:path>
              </a:pathLst>
            </a:custGeom>
            <a:grpFill/>
            <a:ln w="11035" cap="flat">
              <a:noFill/>
              <a:prstDash val="solid"/>
              <a:miter/>
            </a:ln>
          </p:spPr>
          <p:txBody>
            <a:bodyPr rtlCol="0" anchor="ctr"/>
            <a:lstStyle/>
            <a:p>
              <a:endParaRPr lang="en-US"/>
            </a:p>
          </p:txBody>
        </p:sp>
        <p:sp>
          <p:nvSpPr>
            <p:cNvPr id="1875" name="Forma libre: forma 1874">
              <a:extLst>
                <a:ext uri="{FF2B5EF4-FFF2-40B4-BE49-F238E27FC236}">
                  <a16:creationId xmlns:a16="http://schemas.microsoft.com/office/drawing/2014/main" id="{79E48B72-04D8-49F1-BF9F-41B321123BD5}"/>
                </a:ext>
              </a:extLst>
            </p:cNvPr>
            <p:cNvSpPr/>
            <p:nvPr/>
          </p:nvSpPr>
          <p:spPr>
            <a:xfrm>
              <a:off x="3626825" y="1189970"/>
              <a:ext cx="46727" cy="46780"/>
            </a:xfrm>
            <a:custGeom>
              <a:avLst/>
              <a:gdLst>
                <a:gd name="connsiteX0" fmla="*/ 8442 w 46727"/>
                <a:gd name="connsiteY0" fmla="*/ 46781 h 46780"/>
                <a:gd name="connsiteX1" fmla="*/ 2480 w 46727"/>
                <a:gd name="connsiteY1" fmla="*/ 44352 h 46780"/>
                <a:gd name="connsiteX2" fmla="*/ 162 w 46727"/>
                <a:gd name="connsiteY2" fmla="*/ 36624 h 46780"/>
                <a:gd name="connsiteX3" fmla="*/ 6565 w 46727"/>
                <a:gd name="connsiteY3" fmla="*/ 6705 h 46780"/>
                <a:gd name="connsiteX4" fmla="*/ 16612 w 46727"/>
                <a:gd name="connsiteY4" fmla="*/ 191 h 46780"/>
                <a:gd name="connsiteX5" fmla="*/ 23125 w 46727"/>
                <a:gd name="connsiteY5" fmla="*/ 10238 h 46780"/>
                <a:gd name="connsiteX6" fmla="*/ 19482 w 46727"/>
                <a:gd name="connsiteY6" fmla="*/ 27240 h 46780"/>
                <a:gd name="connsiteX7" fmla="*/ 36484 w 46727"/>
                <a:gd name="connsiteY7" fmla="*/ 23486 h 46780"/>
                <a:gd name="connsiteX8" fmla="*/ 46530 w 46727"/>
                <a:gd name="connsiteY8" fmla="*/ 29889 h 46780"/>
                <a:gd name="connsiteX9" fmla="*/ 40127 w 46727"/>
                <a:gd name="connsiteY9" fmla="*/ 39936 h 46780"/>
                <a:gd name="connsiteX10" fmla="*/ 10208 w 46727"/>
                <a:gd name="connsiteY10" fmla="*/ 46450 h 46780"/>
                <a:gd name="connsiteX11" fmla="*/ 8442 w 46727"/>
                <a:gd name="connsiteY11" fmla="*/ 46781 h 4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727" h="46780">
                  <a:moveTo>
                    <a:pt x="8442" y="46781"/>
                  </a:moveTo>
                  <a:cubicBezTo>
                    <a:pt x="6234" y="46781"/>
                    <a:pt x="4026" y="45898"/>
                    <a:pt x="2480" y="44352"/>
                  </a:cubicBezTo>
                  <a:cubicBezTo>
                    <a:pt x="493" y="42365"/>
                    <a:pt x="-390" y="39384"/>
                    <a:pt x="162" y="36624"/>
                  </a:cubicBezTo>
                  <a:lnTo>
                    <a:pt x="6565" y="6705"/>
                  </a:lnTo>
                  <a:cubicBezTo>
                    <a:pt x="7559" y="2179"/>
                    <a:pt x="12085" y="-802"/>
                    <a:pt x="16612" y="191"/>
                  </a:cubicBezTo>
                  <a:cubicBezTo>
                    <a:pt x="21138" y="1185"/>
                    <a:pt x="24119" y="5711"/>
                    <a:pt x="23125" y="10238"/>
                  </a:cubicBezTo>
                  <a:lnTo>
                    <a:pt x="19482" y="27240"/>
                  </a:lnTo>
                  <a:lnTo>
                    <a:pt x="36484" y="23486"/>
                  </a:lnTo>
                  <a:cubicBezTo>
                    <a:pt x="41121" y="22493"/>
                    <a:pt x="45537" y="25363"/>
                    <a:pt x="46530" y="29889"/>
                  </a:cubicBezTo>
                  <a:cubicBezTo>
                    <a:pt x="47524" y="34416"/>
                    <a:pt x="44654" y="38942"/>
                    <a:pt x="40127" y="39936"/>
                  </a:cubicBezTo>
                  <a:lnTo>
                    <a:pt x="10208" y="46450"/>
                  </a:lnTo>
                  <a:cubicBezTo>
                    <a:pt x="9656" y="46781"/>
                    <a:pt x="8994" y="46781"/>
                    <a:pt x="8442" y="46781"/>
                  </a:cubicBezTo>
                  <a:close/>
                </a:path>
              </a:pathLst>
            </a:custGeom>
            <a:grpFill/>
            <a:ln w="11035" cap="flat">
              <a:noFill/>
              <a:prstDash val="solid"/>
              <a:miter/>
            </a:ln>
          </p:spPr>
          <p:txBody>
            <a:bodyPr rtlCol="0" anchor="ctr"/>
            <a:lstStyle/>
            <a:p>
              <a:endParaRPr lang="en-US"/>
            </a:p>
          </p:txBody>
        </p:sp>
        <p:sp>
          <p:nvSpPr>
            <p:cNvPr id="1876" name="Forma libre: forma 1875">
              <a:extLst>
                <a:ext uri="{FF2B5EF4-FFF2-40B4-BE49-F238E27FC236}">
                  <a16:creationId xmlns:a16="http://schemas.microsoft.com/office/drawing/2014/main" id="{57A934D1-4391-4815-8B61-780CB2E0C3AF}"/>
                </a:ext>
              </a:extLst>
            </p:cNvPr>
            <p:cNvSpPr/>
            <p:nvPr/>
          </p:nvSpPr>
          <p:spPr>
            <a:xfrm>
              <a:off x="3647055" y="1313227"/>
              <a:ext cx="28872" cy="23437"/>
            </a:xfrm>
            <a:custGeom>
              <a:avLst/>
              <a:gdLst>
                <a:gd name="connsiteX0" fmla="*/ 8415 w 28872"/>
                <a:gd name="connsiteY0" fmla="*/ 23438 h 23437"/>
                <a:gd name="connsiteX1" fmla="*/ 908 w 28872"/>
                <a:gd name="connsiteY1" fmla="*/ 18801 h 23437"/>
                <a:gd name="connsiteX2" fmla="*/ 4661 w 28872"/>
                <a:gd name="connsiteY2" fmla="*/ 7430 h 23437"/>
                <a:gd name="connsiteX3" fmla="*/ 16143 w 28872"/>
                <a:gd name="connsiteY3" fmla="*/ 1137 h 23437"/>
                <a:gd name="connsiteX4" fmla="*/ 27735 w 28872"/>
                <a:gd name="connsiteY4" fmla="*/ 4228 h 23437"/>
                <a:gd name="connsiteX5" fmla="*/ 24644 w 28872"/>
                <a:gd name="connsiteY5" fmla="*/ 15820 h 23437"/>
                <a:gd name="connsiteX6" fmla="*/ 12389 w 28872"/>
                <a:gd name="connsiteY6" fmla="*/ 22444 h 23437"/>
                <a:gd name="connsiteX7" fmla="*/ 8415 w 28872"/>
                <a:gd name="connsiteY7" fmla="*/ 23438 h 2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72" h="23437">
                  <a:moveTo>
                    <a:pt x="8415" y="23438"/>
                  </a:moveTo>
                  <a:cubicBezTo>
                    <a:pt x="5324" y="23438"/>
                    <a:pt x="2343" y="21782"/>
                    <a:pt x="908" y="18801"/>
                  </a:cubicBezTo>
                  <a:cubicBezTo>
                    <a:pt x="-1190" y="14606"/>
                    <a:pt x="466" y="9527"/>
                    <a:pt x="4661" y="7430"/>
                  </a:cubicBezTo>
                  <a:cubicBezTo>
                    <a:pt x="8525" y="5442"/>
                    <a:pt x="12389" y="3345"/>
                    <a:pt x="16143" y="1137"/>
                  </a:cubicBezTo>
                  <a:cubicBezTo>
                    <a:pt x="20228" y="-1182"/>
                    <a:pt x="25306" y="143"/>
                    <a:pt x="27735" y="4228"/>
                  </a:cubicBezTo>
                  <a:cubicBezTo>
                    <a:pt x="30054" y="8313"/>
                    <a:pt x="28729" y="13391"/>
                    <a:pt x="24644" y="15820"/>
                  </a:cubicBezTo>
                  <a:cubicBezTo>
                    <a:pt x="20559" y="18139"/>
                    <a:pt x="16474" y="20347"/>
                    <a:pt x="12389" y="22444"/>
                  </a:cubicBezTo>
                  <a:cubicBezTo>
                    <a:pt x="11065" y="23107"/>
                    <a:pt x="9740" y="23438"/>
                    <a:pt x="8415" y="23438"/>
                  </a:cubicBezTo>
                  <a:close/>
                </a:path>
              </a:pathLst>
            </a:custGeom>
            <a:grpFill/>
            <a:ln w="11035" cap="flat">
              <a:noFill/>
              <a:prstDash val="solid"/>
              <a:miter/>
            </a:ln>
          </p:spPr>
          <p:txBody>
            <a:bodyPr rtlCol="0" anchor="ctr"/>
            <a:lstStyle/>
            <a:p>
              <a:endParaRPr lang="en-US"/>
            </a:p>
          </p:txBody>
        </p:sp>
        <p:sp>
          <p:nvSpPr>
            <p:cNvPr id="1877" name="Forma libre: forma 1876">
              <a:extLst>
                <a:ext uri="{FF2B5EF4-FFF2-40B4-BE49-F238E27FC236}">
                  <a16:creationId xmlns:a16="http://schemas.microsoft.com/office/drawing/2014/main" id="{4602883F-19EF-48DB-86F6-485CA516C8CD}"/>
                </a:ext>
              </a:extLst>
            </p:cNvPr>
            <p:cNvSpPr/>
            <p:nvPr/>
          </p:nvSpPr>
          <p:spPr>
            <a:xfrm>
              <a:off x="3698337" y="1209935"/>
              <a:ext cx="76908" cy="92285"/>
            </a:xfrm>
            <a:custGeom>
              <a:avLst/>
              <a:gdLst>
                <a:gd name="connsiteX0" fmla="*/ 8471 w 76908"/>
                <a:gd name="connsiteY0" fmla="*/ 92285 h 92285"/>
                <a:gd name="connsiteX1" fmla="*/ 2067 w 76908"/>
                <a:gd name="connsiteY1" fmla="*/ 89304 h 92285"/>
                <a:gd name="connsiteX2" fmla="*/ 2950 w 76908"/>
                <a:gd name="connsiteY2" fmla="*/ 77381 h 92285"/>
                <a:gd name="connsiteX3" fmla="*/ 19952 w 76908"/>
                <a:gd name="connsiteY3" fmla="*/ 61262 h 92285"/>
                <a:gd name="connsiteX4" fmla="*/ 31876 w 76908"/>
                <a:gd name="connsiteY4" fmla="*/ 61041 h 92285"/>
                <a:gd name="connsiteX5" fmla="*/ 32097 w 76908"/>
                <a:gd name="connsiteY5" fmla="*/ 72965 h 92285"/>
                <a:gd name="connsiteX6" fmla="*/ 13991 w 76908"/>
                <a:gd name="connsiteY6" fmla="*/ 90077 h 92285"/>
                <a:gd name="connsiteX7" fmla="*/ 8471 w 76908"/>
                <a:gd name="connsiteY7" fmla="*/ 92285 h 92285"/>
                <a:gd name="connsiteX8" fmla="*/ 56164 w 76908"/>
                <a:gd name="connsiteY8" fmla="*/ 37857 h 92285"/>
                <a:gd name="connsiteX9" fmla="*/ 51527 w 76908"/>
                <a:gd name="connsiteY9" fmla="*/ 36422 h 92285"/>
                <a:gd name="connsiteX10" fmla="*/ 49098 w 76908"/>
                <a:gd name="connsiteY10" fmla="*/ 24719 h 92285"/>
                <a:gd name="connsiteX11" fmla="*/ 61022 w 76908"/>
                <a:gd name="connsiteY11" fmla="*/ 4516 h 92285"/>
                <a:gd name="connsiteX12" fmla="*/ 72393 w 76908"/>
                <a:gd name="connsiteY12" fmla="*/ 983 h 92285"/>
                <a:gd name="connsiteX13" fmla="*/ 75926 w 76908"/>
                <a:gd name="connsiteY13" fmla="*/ 12354 h 92285"/>
                <a:gd name="connsiteX14" fmla="*/ 63230 w 76908"/>
                <a:gd name="connsiteY14" fmla="*/ 33882 h 92285"/>
                <a:gd name="connsiteX15" fmla="*/ 56164 w 76908"/>
                <a:gd name="connsiteY15" fmla="*/ 37857 h 9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908" h="92285">
                  <a:moveTo>
                    <a:pt x="8471" y="92285"/>
                  </a:moveTo>
                  <a:cubicBezTo>
                    <a:pt x="6042" y="92285"/>
                    <a:pt x="3723" y="91291"/>
                    <a:pt x="2067" y="89304"/>
                  </a:cubicBezTo>
                  <a:cubicBezTo>
                    <a:pt x="-1024" y="85771"/>
                    <a:pt x="-582" y="80472"/>
                    <a:pt x="2950" y="77381"/>
                  </a:cubicBezTo>
                  <a:cubicBezTo>
                    <a:pt x="8802" y="72302"/>
                    <a:pt x="14543" y="66893"/>
                    <a:pt x="19952" y="61262"/>
                  </a:cubicBezTo>
                  <a:cubicBezTo>
                    <a:pt x="23154" y="57840"/>
                    <a:pt x="28564" y="57840"/>
                    <a:pt x="31876" y="61041"/>
                  </a:cubicBezTo>
                  <a:cubicBezTo>
                    <a:pt x="35188" y="64243"/>
                    <a:pt x="35298" y="69653"/>
                    <a:pt x="32097" y="72965"/>
                  </a:cubicBezTo>
                  <a:cubicBezTo>
                    <a:pt x="26356" y="78926"/>
                    <a:pt x="20283" y="84667"/>
                    <a:pt x="13991" y="90077"/>
                  </a:cubicBezTo>
                  <a:cubicBezTo>
                    <a:pt x="12445" y="91623"/>
                    <a:pt x="10458" y="92285"/>
                    <a:pt x="8471" y="92285"/>
                  </a:cubicBezTo>
                  <a:close/>
                  <a:moveTo>
                    <a:pt x="56164" y="37857"/>
                  </a:moveTo>
                  <a:cubicBezTo>
                    <a:pt x="54618" y="37857"/>
                    <a:pt x="52962" y="37415"/>
                    <a:pt x="51527" y="36422"/>
                  </a:cubicBezTo>
                  <a:cubicBezTo>
                    <a:pt x="47663" y="33882"/>
                    <a:pt x="46559" y="28583"/>
                    <a:pt x="49098" y="24719"/>
                  </a:cubicBezTo>
                  <a:cubicBezTo>
                    <a:pt x="53404" y="18205"/>
                    <a:pt x="57378" y="11471"/>
                    <a:pt x="61022" y="4516"/>
                  </a:cubicBezTo>
                  <a:cubicBezTo>
                    <a:pt x="63230" y="431"/>
                    <a:pt x="68308" y="-1225"/>
                    <a:pt x="72393" y="983"/>
                  </a:cubicBezTo>
                  <a:cubicBezTo>
                    <a:pt x="76478" y="3191"/>
                    <a:pt x="78134" y="8269"/>
                    <a:pt x="75926" y="12354"/>
                  </a:cubicBezTo>
                  <a:cubicBezTo>
                    <a:pt x="72062" y="19641"/>
                    <a:pt x="67756" y="26927"/>
                    <a:pt x="63230" y="33882"/>
                  </a:cubicBezTo>
                  <a:cubicBezTo>
                    <a:pt x="61684" y="36532"/>
                    <a:pt x="58924" y="37857"/>
                    <a:pt x="56164" y="37857"/>
                  </a:cubicBezTo>
                  <a:close/>
                </a:path>
              </a:pathLst>
            </a:custGeom>
            <a:grpFill/>
            <a:ln w="11035" cap="flat">
              <a:noFill/>
              <a:prstDash val="solid"/>
              <a:miter/>
            </a:ln>
          </p:spPr>
          <p:txBody>
            <a:bodyPr rtlCol="0" anchor="ctr"/>
            <a:lstStyle/>
            <a:p>
              <a:endParaRPr lang="en-US"/>
            </a:p>
          </p:txBody>
        </p:sp>
        <p:sp>
          <p:nvSpPr>
            <p:cNvPr id="1878" name="Forma libre: forma 1877">
              <a:extLst>
                <a:ext uri="{FF2B5EF4-FFF2-40B4-BE49-F238E27FC236}">
                  <a16:creationId xmlns:a16="http://schemas.microsoft.com/office/drawing/2014/main" id="{59C681DB-E37B-4B6D-AFB8-121838A19A03}"/>
                </a:ext>
              </a:extLst>
            </p:cNvPr>
            <p:cNvSpPr/>
            <p:nvPr/>
          </p:nvSpPr>
          <p:spPr>
            <a:xfrm>
              <a:off x="3776892" y="1152272"/>
              <a:ext cx="20466" cy="29941"/>
            </a:xfrm>
            <a:custGeom>
              <a:avLst/>
              <a:gdLst>
                <a:gd name="connsiteX0" fmla="*/ 8411 w 20466"/>
                <a:gd name="connsiteY0" fmla="*/ 29941 h 29941"/>
                <a:gd name="connsiteX1" fmla="*/ 5982 w 20466"/>
                <a:gd name="connsiteY1" fmla="*/ 29610 h 29941"/>
                <a:gd name="connsiteX2" fmla="*/ 351 w 20466"/>
                <a:gd name="connsiteY2" fmla="*/ 19011 h 29941"/>
                <a:gd name="connsiteX3" fmla="*/ 3774 w 20466"/>
                <a:gd name="connsiteY3" fmla="*/ 6426 h 29941"/>
                <a:gd name="connsiteX4" fmla="*/ 14041 w 20466"/>
                <a:gd name="connsiteY4" fmla="*/ 243 h 29941"/>
                <a:gd name="connsiteX5" fmla="*/ 20224 w 20466"/>
                <a:gd name="connsiteY5" fmla="*/ 10510 h 29941"/>
                <a:gd name="connsiteX6" fmla="*/ 16470 w 20466"/>
                <a:gd name="connsiteY6" fmla="*/ 23979 h 29941"/>
                <a:gd name="connsiteX7" fmla="*/ 8411 w 20466"/>
                <a:gd name="connsiteY7" fmla="*/ 29941 h 2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66" h="29941">
                  <a:moveTo>
                    <a:pt x="8411" y="29941"/>
                  </a:moveTo>
                  <a:cubicBezTo>
                    <a:pt x="7638" y="29941"/>
                    <a:pt x="6755" y="29831"/>
                    <a:pt x="5982" y="29610"/>
                  </a:cubicBezTo>
                  <a:cubicBezTo>
                    <a:pt x="1566" y="28285"/>
                    <a:pt x="-973" y="23538"/>
                    <a:pt x="351" y="19011"/>
                  </a:cubicBezTo>
                  <a:cubicBezTo>
                    <a:pt x="1566" y="14816"/>
                    <a:pt x="2780" y="10621"/>
                    <a:pt x="3774" y="6426"/>
                  </a:cubicBezTo>
                  <a:cubicBezTo>
                    <a:pt x="4878" y="1899"/>
                    <a:pt x="9515" y="-861"/>
                    <a:pt x="14041" y="243"/>
                  </a:cubicBezTo>
                  <a:cubicBezTo>
                    <a:pt x="18568" y="1347"/>
                    <a:pt x="21328" y="5984"/>
                    <a:pt x="20224" y="10510"/>
                  </a:cubicBezTo>
                  <a:cubicBezTo>
                    <a:pt x="19120" y="15037"/>
                    <a:pt x="17905" y="19563"/>
                    <a:pt x="16470" y="23979"/>
                  </a:cubicBezTo>
                  <a:cubicBezTo>
                    <a:pt x="15366" y="27623"/>
                    <a:pt x="11944" y="29941"/>
                    <a:pt x="8411" y="29941"/>
                  </a:cubicBezTo>
                  <a:close/>
                </a:path>
              </a:pathLst>
            </a:custGeom>
            <a:grpFill/>
            <a:ln w="11035" cap="flat">
              <a:noFill/>
              <a:prstDash val="solid"/>
              <a:miter/>
            </a:ln>
          </p:spPr>
          <p:txBody>
            <a:bodyPr rtlCol="0" anchor="ctr"/>
            <a:lstStyle/>
            <a:p>
              <a:endParaRPr lang="en-US"/>
            </a:p>
          </p:txBody>
        </p:sp>
        <p:sp>
          <p:nvSpPr>
            <p:cNvPr id="1879" name="Forma libre: forma 1878">
              <a:extLst>
                <a:ext uri="{FF2B5EF4-FFF2-40B4-BE49-F238E27FC236}">
                  <a16:creationId xmlns:a16="http://schemas.microsoft.com/office/drawing/2014/main" id="{64BFB4DA-9D43-4CD2-8CCA-46FD10B0F64E}"/>
                </a:ext>
              </a:extLst>
            </p:cNvPr>
            <p:cNvSpPr/>
            <p:nvPr/>
          </p:nvSpPr>
          <p:spPr>
            <a:xfrm>
              <a:off x="3354110" y="894536"/>
              <a:ext cx="26925" cy="25914"/>
            </a:xfrm>
            <a:custGeom>
              <a:avLst/>
              <a:gdLst>
                <a:gd name="connsiteX0" fmla="*/ 8464 w 26925"/>
                <a:gd name="connsiteY0" fmla="*/ 25914 h 25914"/>
                <a:gd name="connsiteX1" fmla="*/ 2281 w 26925"/>
                <a:gd name="connsiteY1" fmla="*/ 23264 h 25914"/>
                <a:gd name="connsiteX2" fmla="*/ 2613 w 26925"/>
                <a:gd name="connsiteY2" fmla="*/ 11341 h 25914"/>
                <a:gd name="connsiteX3" fmla="*/ 12990 w 26925"/>
                <a:gd name="connsiteY3" fmla="*/ 2067 h 25914"/>
                <a:gd name="connsiteX4" fmla="*/ 24914 w 26925"/>
                <a:gd name="connsiteY4" fmla="*/ 2950 h 25914"/>
                <a:gd name="connsiteX5" fmla="*/ 23920 w 26925"/>
                <a:gd name="connsiteY5" fmla="*/ 14874 h 25914"/>
                <a:gd name="connsiteX6" fmla="*/ 14205 w 26925"/>
                <a:gd name="connsiteY6" fmla="*/ 23596 h 25914"/>
                <a:gd name="connsiteX7" fmla="*/ 8464 w 26925"/>
                <a:gd name="connsiteY7" fmla="*/ 25914 h 2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25" h="25914">
                  <a:moveTo>
                    <a:pt x="8464" y="25914"/>
                  </a:moveTo>
                  <a:cubicBezTo>
                    <a:pt x="6256" y="25914"/>
                    <a:pt x="3937" y="25031"/>
                    <a:pt x="2281" y="23264"/>
                  </a:cubicBezTo>
                  <a:cubicBezTo>
                    <a:pt x="-920" y="19952"/>
                    <a:pt x="-699" y="14543"/>
                    <a:pt x="2613" y="11341"/>
                  </a:cubicBezTo>
                  <a:cubicBezTo>
                    <a:pt x="6035" y="8139"/>
                    <a:pt x="9458" y="5048"/>
                    <a:pt x="12990" y="2067"/>
                  </a:cubicBezTo>
                  <a:cubicBezTo>
                    <a:pt x="16634" y="-1024"/>
                    <a:pt x="21933" y="-582"/>
                    <a:pt x="24914" y="2950"/>
                  </a:cubicBezTo>
                  <a:cubicBezTo>
                    <a:pt x="27895" y="6483"/>
                    <a:pt x="27563" y="11893"/>
                    <a:pt x="23920" y="14874"/>
                  </a:cubicBezTo>
                  <a:cubicBezTo>
                    <a:pt x="20608" y="17744"/>
                    <a:pt x="17296" y="20615"/>
                    <a:pt x="14205" y="23596"/>
                  </a:cubicBezTo>
                  <a:cubicBezTo>
                    <a:pt x="12659" y="25141"/>
                    <a:pt x="10562" y="25914"/>
                    <a:pt x="8464" y="25914"/>
                  </a:cubicBezTo>
                  <a:close/>
                </a:path>
              </a:pathLst>
            </a:custGeom>
            <a:grpFill/>
            <a:ln w="11035" cap="flat">
              <a:noFill/>
              <a:prstDash val="solid"/>
              <a:miter/>
            </a:ln>
          </p:spPr>
          <p:txBody>
            <a:bodyPr rtlCol="0" anchor="ctr"/>
            <a:lstStyle/>
            <a:p>
              <a:endParaRPr lang="en-US"/>
            </a:p>
          </p:txBody>
        </p:sp>
        <p:sp>
          <p:nvSpPr>
            <p:cNvPr id="1880" name="Forma libre: forma 1879">
              <a:extLst>
                <a:ext uri="{FF2B5EF4-FFF2-40B4-BE49-F238E27FC236}">
                  <a16:creationId xmlns:a16="http://schemas.microsoft.com/office/drawing/2014/main" id="{F4CF55EE-102D-472C-8072-A37277434EBD}"/>
                </a:ext>
              </a:extLst>
            </p:cNvPr>
            <p:cNvSpPr/>
            <p:nvPr/>
          </p:nvSpPr>
          <p:spPr>
            <a:xfrm>
              <a:off x="3274232" y="946345"/>
              <a:ext cx="99570" cy="350464"/>
            </a:xfrm>
            <a:custGeom>
              <a:avLst/>
              <a:gdLst>
                <a:gd name="connsiteX0" fmla="*/ 91213 w 99570"/>
                <a:gd name="connsiteY0" fmla="*/ 350465 h 350464"/>
                <a:gd name="connsiteX1" fmla="*/ 85472 w 99570"/>
                <a:gd name="connsiteY1" fmla="*/ 348257 h 350464"/>
                <a:gd name="connsiteX2" fmla="*/ 65158 w 99570"/>
                <a:gd name="connsiteY2" fmla="*/ 327501 h 350464"/>
                <a:gd name="connsiteX3" fmla="*/ 65931 w 99570"/>
                <a:gd name="connsiteY3" fmla="*/ 315578 h 350464"/>
                <a:gd name="connsiteX4" fmla="*/ 77854 w 99570"/>
                <a:gd name="connsiteY4" fmla="*/ 316351 h 350464"/>
                <a:gd name="connsiteX5" fmla="*/ 96843 w 99570"/>
                <a:gd name="connsiteY5" fmla="*/ 335781 h 350464"/>
                <a:gd name="connsiteX6" fmla="*/ 97395 w 99570"/>
                <a:gd name="connsiteY6" fmla="*/ 347705 h 350464"/>
                <a:gd name="connsiteX7" fmla="*/ 91213 w 99570"/>
                <a:gd name="connsiteY7" fmla="*/ 350465 h 350464"/>
                <a:gd name="connsiteX8" fmla="*/ 39324 w 99570"/>
                <a:gd name="connsiteY8" fmla="*/ 284334 h 350464"/>
                <a:gd name="connsiteX9" fmla="*/ 31927 w 99570"/>
                <a:gd name="connsiteY9" fmla="*/ 279918 h 350464"/>
                <a:gd name="connsiteX10" fmla="*/ 19341 w 99570"/>
                <a:gd name="connsiteY10" fmla="*/ 253642 h 350464"/>
                <a:gd name="connsiteX11" fmla="*/ 23978 w 99570"/>
                <a:gd name="connsiteY11" fmla="*/ 242602 h 350464"/>
                <a:gd name="connsiteX12" fmla="*/ 35018 w 99570"/>
                <a:gd name="connsiteY12" fmla="*/ 247239 h 350464"/>
                <a:gd name="connsiteX13" fmla="*/ 46721 w 99570"/>
                <a:gd name="connsiteY13" fmla="*/ 271748 h 350464"/>
                <a:gd name="connsiteX14" fmla="*/ 43409 w 99570"/>
                <a:gd name="connsiteY14" fmla="*/ 283230 h 350464"/>
                <a:gd name="connsiteX15" fmla="*/ 39324 w 99570"/>
                <a:gd name="connsiteY15" fmla="*/ 284334 h 350464"/>
                <a:gd name="connsiteX16" fmla="*/ 11613 w 99570"/>
                <a:gd name="connsiteY16" fmla="*/ 204955 h 350464"/>
                <a:gd name="connsiteX17" fmla="*/ 3333 w 99570"/>
                <a:gd name="connsiteY17" fmla="*/ 197890 h 350464"/>
                <a:gd name="connsiteX18" fmla="*/ 21 w 99570"/>
                <a:gd name="connsiteY18" fmla="*/ 169075 h 350464"/>
                <a:gd name="connsiteX19" fmla="*/ 7970 w 99570"/>
                <a:gd name="connsiteY19" fmla="*/ 160132 h 350464"/>
                <a:gd name="connsiteX20" fmla="*/ 16912 w 99570"/>
                <a:gd name="connsiteY20" fmla="*/ 168081 h 350464"/>
                <a:gd name="connsiteX21" fmla="*/ 20114 w 99570"/>
                <a:gd name="connsiteY21" fmla="*/ 195129 h 350464"/>
                <a:gd name="connsiteX22" fmla="*/ 13269 w 99570"/>
                <a:gd name="connsiteY22" fmla="*/ 204955 h 350464"/>
                <a:gd name="connsiteX23" fmla="*/ 11613 w 99570"/>
                <a:gd name="connsiteY23" fmla="*/ 204955 h 350464"/>
                <a:gd name="connsiteX24" fmla="*/ 10951 w 99570"/>
                <a:gd name="connsiteY24" fmla="*/ 120829 h 350464"/>
                <a:gd name="connsiteX25" fmla="*/ 9626 w 99570"/>
                <a:gd name="connsiteY25" fmla="*/ 120719 h 350464"/>
                <a:gd name="connsiteX26" fmla="*/ 2560 w 99570"/>
                <a:gd name="connsiteY26" fmla="*/ 111003 h 350464"/>
                <a:gd name="connsiteX27" fmla="*/ 8632 w 99570"/>
                <a:gd name="connsiteY27" fmla="*/ 82630 h 350464"/>
                <a:gd name="connsiteX28" fmla="*/ 19010 w 99570"/>
                <a:gd name="connsiteY28" fmla="*/ 76668 h 350464"/>
                <a:gd name="connsiteX29" fmla="*/ 24972 w 99570"/>
                <a:gd name="connsiteY29" fmla="*/ 87046 h 350464"/>
                <a:gd name="connsiteX30" fmla="*/ 19341 w 99570"/>
                <a:gd name="connsiteY30" fmla="*/ 113653 h 350464"/>
                <a:gd name="connsiteX31" fmla="*/ 10951 w 99570"/>
                <a:gd name="connsiteY31" fmla="*/ 120829 h 350464"/>
                <a:gd name="connsiteX32" fmla="*/ 37447 w 99570"/>
                <a:gd name="connsiteY32" fmla="*/ 41119 h 350464"/>
                <a:gd name="connsiteX33" fmla="*/ 33473 w 99570"/>
                <a:gd name="connsiteY33" fmla="*/ 40125 h 350464"/>
                <a:gd name="connsiteX34" fmla="*/ 29940 w 99570"/>
                <a:gd name="connsiteY34" fmla="*/ 28644 h 350464"/>
                <a:gd name="connsiteX35" fmla="*/ 44844 w 99570"/>
                <a:gd name="connsiteY35" fmla="*/ 3693 h 350464"/>
                <a:gd name="connsiteX36" fmla="*/ 56547 w 99570"/>
                <a:gd name="connsiteY36" fmla="*/ 1485 h 350464"/>
                <a:gd name="connsiteX37" fmla="*/ 58755 w 99570"/>
                <a:gd name="connsiteY37" fmla="*/ 13187 h 350464"/>
                <a:gd name="connsiteX38" fmla="*/ 44734 w 99570"/>
                <a:gd name="connsiteY38" fmla="*/ 36482 h 350464"/>
                <a:gd name="connsiteX39" fmla="*/ 37447 w 99570"/>
                <a:gd name="connsiteY39" fmla="*/ 41119 h 35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9570" h="350464">
                  <a:moveTo>
                    <a:pt x="91213" y="350465"/>
                  </a:moveTo>
                  <a:cubicBezTo>
                    <a:pt x="89226" y="350465"/>
                    <a:pt x="87128" y="349692"/>
                    <a:pt x="85472" y="348257"/>
                  </a:cubicBezTo>
                  <a:cubicBezTo>
                    <a:pt x="78406" y="341743"/>
                    <a:pt x="71561" y="334788"/>
                    <a:pt x="65158" y="327501"/>
                  </a:cubicBezTo>
                  <a:cubicBezTo>
                    <a:pt x="62067" y="323968"/>
                    <a:pt x="62398" y="318669"/>
                    <a:pt x="65931" y="315578"/>
                  </a:cubicBezTo>
                  <a:cubicBezTo>
                    <a:pt x="69464" y="312487"/>
                    <a:pt x="74763" y="312818"/>
                    <a:pt x="77854" y="316351"/>
                  </a:cubicBezTo>
                  <a:cubicBezTo>
                    <a:pt x="83816" y="323196"/>
                    <a:pt x="90219" y="329709"/>
                    <a:pt x="96843" y="335781"/>
                  </a:cubicBezTo>
                  <a:cubicBezTo>
                    <a:pt x="100266" y="338983"/>
                    <a:pt x="100487" y="344282"/>
                    <a:pt x="97395" y="347705"/>
                  </a:cubicBezTo>
                  <a:cubicBezTo>
                    <a:pt x="95850" y="349471"/>
                    <a:pt x="93531" y="350465"/>
                    <a:pt x="91213" y="350465"/>
                  </a:cubicBezTo>
                  <a:close/>
                  <a:moveTo>
                    <a:pt x="39324" y="284334"/>
                  </a:moveTo>
                  <a:cubicBezTo>
                    <a:pt x="36343" y="284334"/>
                    <a:pt x="33473" y="282789"/>
                    <a:pt x="31927" y="279918"/>
                  </a:cubicBezTo>
                  <a:cubicBezTo>
                    <a:pt x="27290" y="271417"/>
                    <a:pt x="23095" y="262585"/>
                    <a:pt x="19341" y="253642"/>
                  </a:cubicBezTo>
                  <a:cubicBezTo>
                    <a:pt x="17575" y="249337"/>
                    <a:pt x="19562" y="244369"/>
                    <a:pt x="23978" y="242602"/>
                  </a:cubicBezTo>
                  <a:cubicBezTo>
                    <a:pt x="28284" y="240836"/>
                    <a:pt x="33252" y="242823"/>
                    <a:pt x="35018" y="247239"/>
                  </a:cubicBezTo>
                  <a:cubicBezTo>
                    <a:pt x="38441" y="255630"/>
                    <a:pt x="42415" y="263799"/>
                    <a:pt x="46721" y="271748"/>
                  </a:cubicBezTo>
                  <a:cubicBezTo>
                    <a:pt x="48929" y="275833"/>
                    <a:pt x="47494" y="281022"/>
                    <a:pt x="43409" y="283230"/>
                  </a:cubicBezTo>
                  <a:cubicBezTo>
                    <a:pt x="42084" y="284003"/>
                    <a:pt x="40759" y="284334"/>
                    <a:pt x="39324" y="284334"/>
                  </a:cubicBezTo>
                  <a:close/>
                  <a:moveTo>
                    <a:pt x="11613" y="204955"/>
                  </a:moveTo>
                  <a:cubicBezTo>
                    <a:pt x="7528" y="204955"/>
                    <a:pt x="3995" y="202085"/>
                    <a:pt x="3333" y="197890"/>
                  </a:cubicBezTo>
                  <a:cubicBezTo>
                    <a:pt x="1677" y="188395"/>
                    <a:pt x="573" y="178680"/>
                    <a:pt x="21" y="169075"/>
                  </a:cubicBezTo>
                  <a:cubicBezTo>
                    <a:pt x="-310" y="164438"/>
                    <a:pt x="3333" y="160353"/>
                    <a:pt x="7970" y="160132"/>
                  </a:cubicBezTo>
                  <a:cubicBezTo>
                    <a:pt x="12717" y="159801"/>
                    <a:pt x="16692" y="163444"/>
                    <a:pt x="16912" y="168081"/>
                  </a:cubicBezTo>
                  <a:cubicBezTo>
                    <a:pt x="17464" y="177134"/>
                    <a:pt x="18568" y="186187"/>
                    <a:pt x="20114" y="195129"/>
                  </a:cubicBezTo>
                  <a:cubicBezTo>
                    <a:pt x="20887" y="199766"/>
                    <a:pt x="17796" y="204072"/>
                    <a:pt x="13269" y="204955"/>
                  </a:cubicBezTo>
                  <a:cubicBezTo>
                    <a:pt x="12607" y="204845"/>
                    <a:pt x="12055" y="204955"/>
                    <a:pt x="11613" y="204955"/>
                  </a:cubicBezTo>
                  <a:close/>
                  <a:moveTo>
                    <a:pt x="10951" y="120829"/>
                  </a:moveTo>
                  <a:cubicBezTo>
                    <a:pt x="10509" y="120829"/>
                    <a:pt x="10067" y="120829"/>
                    <a:pt x="9626" y="120719"/>
                  </a:cubicBezTo>
                  <a:cubicBezTo>
                    <a:pt x="4989" y="119946"/>
                    <a:pt x="1898" y="115640"/>
                    <a:pt x="2560" y="111003"/>
                  </a:cubicBezTo>
                  <a:cubicBezTo>
                    <a:pt x="4106" y="101509"/>
                    <a:pt x="6093" y="91904"/>
                    <a:pt x="8632" y="82630"/>
                  </a:cubicBezTo>
                  <a:cubicBezTo>
                    <a:pt x="9847" y="78104"/>
                    <a:pt x="14484" y="75454"/>
                    <a:pt x="19010" y="76668"/>
                  </a:cubicBezTo>
                  <a:cubicBezTo>
                    <a:pt x="23537" y="77883"/>
                    <a:pt x="26186" y="82520"/>
                    <a:pt x="24972" y="87046"/>
                  </a:cubicBezTo>
                  <a:cubicBezTo>
                    <a:pt x="22653" y="95768"/>
                    <a:pt x="20666" y="104710"/>
                    <a:pt x="19341" y="113653"/>
                  </a:cubicBezTo>
                  <a:cubicBezTo>
                    <a:pt x="18679" y="117848"/>
                    <a:pt x="15036" y="120829"/>
                    <a:pt x="10951" y="120829"/>
                  </a:cubicBezTo>
                  <a:close/>
                  <a:moveTo>
                    <a:pt x="37447" y="41119"/>
                  </a:moveTo>
                  <a:cubicBezTo>
                    <a:pt x="36122" y="41119"/>
                    <a:pt x="34797" y="40788"/>
                    <a:pt x="33473" y="40125"/>
                  </a:cubicBezTo>
                  <a:cubicBezTo>
                    <a:pt x="29388" y="37917"/>
                    <a:pt x="27732" y="32839"/>
                    <a:pt x="29940" y="28644"/>
                  </a:cubicBezTo>
                  <a:cubicBezTo>
                    <a:pt x="34466" y="20143"/>
                    <a:pt x="39434" y="11752"/>
                    <a:pt x="44844" y="3693"/>
                  </a:cubicBezTo>
                  <a:cubicBezTo>
                    <a:pt x="47494" y="-171"/>
                    <a:pt x="52683" y="-1165"/>
                    <a:pt x="56547" y="1485"/>
                  </a:cubicBezTo>
                  <a:cubicBezTo>
                    <a:pt x="60411" y="4134"/>
                    <a:pt x="61404" y="9323"/>
                    <a:pt x="58755" y="13187"/>
                  </a:cubicBezTo>
                  <a:cubicBezTo>
                    <a:pt x="53676" y="20695"/>
                    <a:pt x="48929" y="28533"/>
                    <a:pt x="44734" y="36482"/>
                  </a:cubicBezTo>
                  <a:cubicBezTo>
                    <a:pt x="43409" y="39463"/>
                    <a:pt x="40538" y="41119"/>
                    <a:pt x="37447" y="41119"/>
                  </a:cubicBezTo>
                  <a:close/>
                </a:path>
              </a:pathLst>
            </a:custGeom>
            <a:grpFill/>
            <a:ln w="11035" cap="flat">
              <a:noFill/>
              <a:prstDash val="solid"/>
              <a:miter/>
            </a:ln>
          </p:spPr>
          <p:txBody>
            <a:bodyPr rtlCol="0" anchor="ctr"/>
            <a:lstStyle/>
            <a:p>
              <a:endParaRPr lang="en-US"/>
            </a:p>
          </p:txBody>
        </p:sp>
        <p:sp>
          <p:nvSpPr>
            <p:cNvPr id="1881" name="Forma libre: forma 1880">
              <a:extLst>
                <a:ext uri="{FF2B5EF4-FFF2-40B4-BE49-F238E27FC236}">
                  <a16:creationId xmlns:a16="http://schemas.microsoft.com/office/drawing/2014/main" id="{438C85EB-E977-4CBF-B48C-A66C18BC4E13}"/>
                </a:ext>
              </a:extLst>
            </p:cNvPr>
            <p:cNvSpPr/>
            <p:nvPr/>
          </p:nvSpPr>
          <p:spPr>
            <a:xfrm>
              <a:off x="3402507" y="1313227"/>
              <a:ext cx="28872" cy="23327"/>
            </a:xfrm>
            <a:custGeom>
              <a:avLst/>
              <a:gdLst>
                <a:gd name="connsiteX0" fmla="*/ 20347 w 28872"/>
                <a:gd name="connsiteY0" fmla="*/ 23328 h 23327"/>
                <a:gd name="connsiteX1" fmla="*/ 16483 w 28872"/>
                <a:gd name="connsiteY1" fmla="*/ 22444 h 23327"/>
                <a:gd name="connsiteX2" fmla="*/ 4228 w 28872"/>
                <a:gd name="connsiteY2" fmla="*/ 15820 h 23327"/>
                <a:gd name="connsiteX3" fmla="*/ 1137 w 28872"/>
                <a:gd name="connsiteY3" fmla="*/ 4228 h 23327"/>
                <a:gd name="connsiteX4" fmla="*/ 12729 w 28872"/>
                <a:gd name="connsiteY4" fmla="*/ 1137 h 23327"/>
                <a:gd name="connsiteX5" fmla="*/ 24211 w 28872"/>
                <a:gd name="connsiteY5" fmla="*/ 7319 h 23327"/>
                <a:gd name="connsiteX6" fmla="*/ 27964 w 28872"/>
                <a:gd name="connsiteY6" fmla="*/ 18691 h 23327"/>
                <a:gd name="connsiteX7" fmla="*/ 20347 w 28872"/>
                <a:gd name="connsiteY7" fmla="*/ 23328 h 2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72" h="23327">
                  <a:moveTo>
                    <a:pt x="20347" y="23328"/>
                  </a:moveTo>
                  <a:cubicBezTo>
                    <a:pt x="19022" y="23328"/>
                    <a:pt x="17697" y="22996"/>
                    <a:pt x="16483" y="22444"/>
                  </a:cubicBezTo>
                  <a:cubicBezTo>
                    <a:pt x="12287" y="20347"/>
                    <a:pt x="8202" y="18139"/>
                    <a:pt x="4228" y="15820"/>
                  </a:cubicBezTo>
                  <a:cubicBezTo>
                    <a:pt x="143" y="13502"/>
                    <a:pt x="-1182" y="8313"/>
                    <a:pt x="1137" y="4228"/>
                  </a:cubicBezTo>
                  <a:cubicBezTo>
                    <a:pt x="3455" y="143"/>
                    <a:pt x="8644" y="-1182"/>
                    <a:pt x="12729" y="1137"/>
                  </a:cubicBezTo>
                  <a:cubicBezTo>
                    <a:pt x="16483" y="3345"/>
                    <a:pt x="20347" y="5442"/>
                    <a:pt x="24211" y="7319"/>
                  </a:cubicBezTo>
                  <a:cubicBezTo>
                    <a:pt x="28406" y="9417"/>
                    <a:pt x="30062" y="14495"/>
                    <a:pt x="27964" y="18691"/>
                  </a:cubicBezTo>
                  <a:cubicBezTo>
                    <a:pt x="26419" y="21671"/>
                    <a:pt x="23438" y="23328"/>
                    <a:pt x="20347" y="23328"/>
                  </a:cubicBezTo>
                  <a:close/>
                </a:path>
              </a:pathLst>
            </a:custGeom>
            <a:grpFill/>
            <a:ln w="11035" cap="flat">
              <a:noFill/>
              <a:prstDash val="solid"/>
              <a:miter/>
            </a:ln>
          </p:spPr>
          <p:txBody>
            <a:bodyPr rtlCol="0" anchor="ctr"/>
            <a:lstStyle/>
            <a:p>
              <a:endParaRPr lang="en-US"/>
            </a:p>
          </p:txBody>
        </p:sp>
        <p:sp>
          <p:nvSpPr>
            <p:cNvPr id="1882" name="Forma libre: forma 1881">
              <a:extLst>
                <a:ext uri="{FF2B5EF4-FFF2-40B4-BE49-F238E27FC236}">
                  <a16:creationId xmlns:a16="http://schemas.microsoft.com/office/drawing/2014/main" id="{378F7ED9-2A85-436E-BD2F-D84B04F6E4AF}"/>
                </a:ext>
              </a:extLst>
            </p:cNvPr>
            <p:cNvSpPr/>
            <p:nvPr/>
          </p:nvSpPr>
          <p:spPr>
            <a:xfrm>
              <a:off x="3364150" y="833343"/>
              <a:ext cx="440261" cy="259223"/>
            </a:xfrm>
            <a:custGeom>
              <a:avLst/>
              <a:gdLst>
                <a:gd name="connsiteX0" fmla="*/ 431751 w 440261"/>
                <a:gd name="connsiteY0" fmla="*/ 259223 h 259223"/>
                <a:gd name="connsiteX1" fmla="*/ 423360 w 440261"/>
                <a:gd name="connsiteY1" fmla="*/ 251274 h 259223"/>
                <a:gd name="connsiteX2" fmla="*/ 175067 w 440261"/>
                <a:gd name="connsiteY2" fmla="*/ 16891 h 259223"/>
                <a:gd name="connsiteX3" fmla="*/ 13991 w 440261"/>
                <a:gd name="connsiteY3" fmla="*/ 76177 h 259223"/>
                <a:gd name="connsiteX4" fmla="*/ 2067 w 440261"/>
                <a:gd name="connsiteY4" fmla="*/ 75184 h 259223"/>
                <a:gd name="connsiteX5" fmla="*/ 2950 w 440261"/>
                <a:gd name="connsiteY5" fmla="*/ 63260 h 259223"/>
                <a:gd name="connsiteX6" fmla="*/ 175067 w 440261"/>
                <a:gd name="connsiteY6" fmla="*/ 0 h 259223"/>
                <a:gd name="connsiteX7" fmla="*/ 440252 w 440261"/>
                <a:gd name="connsiteY7" fmla="*/ 250281 h 259223"/>
                <a:gd name="connsiteX8" fmla="*/ 432303 w 440261"/>
                <a:gd name="connsiteY8" fmla="*/ 259223 h 259223"/>
                <a:gd name="connsiteX9" fmla="*/ 431751 w 440261"/>
                <a:gd name="connsiteY9" fmla="*/ 259223 h 25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0261" h="259223">
                  <a:moveTo>
                    <a:pt x="431751" y="259223"/>
                  </a:moveTo>
                  <a:cubicBezTo>
                    <a:pt x="427335" y="259223"/>
                    <a:pt x="423581" y="255691"/>
                    <a:pt x="423360" y="251274"/>
                  </a:cubicBezTo>
                  <a:cubicBezTo>
                    <a:pt x="415853" y="119786"/>
                    <a:pt x="306776" y="16891"/>
                    <a:pt x="175067" y="16891"/>
                  </a:cubicBezTo>
                  <a:cubicBezTo>
                    <a:pt x="116002" y="16891"/>
                    <a:pt x="58814" y="37978"/>
                    <a:pt x="13991" y="76177"/>
                  </a:cubicBezTo>
                  <a:cubicBezTo>
                    <a:pt x="10458" y="79158"/>
                    <a:pt x="5048" y="78716"/>
                    <a:pt x="2067" y="75184"/>
                  </a:cubicBezTo>
                  <a:cubicBezTo>
                    <a:pt x="-1024" y="71540"/>
                    <a:pt x="-582" y="66241"/>
                    <a:pt x="2950" y="63260"/>
                  </a:cubicBezTo>
                  <a:cubicBezTo>
                    <a:pt x="50865" y="22412"/>
                    <a:pt x="112027" y="0"/>
                    <a:pt x="175067" y="0"/>
                  </a:cubicBezTo>
                  <a:cubicBezTo>
                    <a:pt x="315829" y="0"/>
                    <a:pt x="432303" y="109960"/>
                    <a:pt x="440252" y="250281"/>
                  </a:cubicBezTo>
                  <a:cubicBezTo>
                    <a:pt x="440473" y="254918"/>
                    <a:pt x="436940" y="258892"/>
                    <a:pt x="432303" y="259223"/>
                  </a:cubicBezTo>
                  <a:cubicBezTo>
                    <a:pt x="432082" y="259223"/>
                    <a:pt x="431861" y="259223"/>
                    <a:pt x="431751" y="259223"/>
                  </a:cubicBezTo>
                  <a:close/>
                </a:path>
              </a:pathLst>
            </a:custGeom>
            <a:grpFill/>
            <a:ln w="11035" cap="flat">
              <a:noFill/>
              <a:prstDash val="solid"/>
              <a:miter/>
            </a:ln>
          </p:spPr>
          <p:txBody>
            <a:bodyPr rtlCol="0" anchor="ctr"/>
            <a:lstStyle/>
            <a:p>
              <a:endParaRPr lang="en-US"/>
            </a:p>
          </p:txBody>
        </p:sp>
      </p:grpSp>
      <p:grpSp>
        <p:nvGrpSpPr>
          <p:cNvPr id="1883" name="Gráfico 3">
            <a:extLst>
              <a:ext uri="{FF2B5EF4-FFF2-40B4-BE49-F238E27FC236}">
                <a16:creationId xmlns:a16="http://schemas.microsoft.com/office/drawing/2014/main" id="{D005F904-C978-489F-86A4-F19AA9766D19}"/>
              </a:ext>
            </a:extLst>
          </p:cNvPr>
          <p:cNvGrpSpPr/>
          <p:nvPr/>
        </p:nvGrpSpPr>
        <p:grpSpPr>
          <a:xfrm>
            <a:off x="5612342" y="3986197"/>
            <a:ext cx="534037" cy="484332"/>
            <a:chOff x="5612342" y="3986197"/>
            <a:chExt cx="534037" cy="484332"/>
          </a:xfrm>
          <a:solidFill>
            <a:srgbClr val="000000"/>
          </a:solidFill>
        </p:grpSpPr>
        <p:sp>
          <p:nvSpPr>
            <p:cNvPr id="1884" name="Forma libre: forma 1883">
              <a:extLst>
                <a:ext uri="{FF2B5EF4-FFF2-40B4-BE49-F238E27FC236}">
                  <a16:creationId xmlns:a16="http://schemas.microsoft.com/office/drawing/2014/main" id="{7FA5EB0F-90B6-4B7D-A068-9D91DCB35FE9}"/>
                </a:ext>
              </a:extLst>
            </p:cNvPr>
            <p:cNvSpPr/>
            <p:nvPr/>
          </p:nvSpPr>
          <p:spPr>
            <a:xfrm>
              <a:off x="6007077" y="4382095"/>
              <a:ext cx="26450" cy="26388"/>
            </a:xfrm>
            <a:custGeom>
              <a:avLst/>
              <a:gdLst>
                <a:gd name="connsiteX0" fmla="*/ 8452 w 26450"/>
                <a:gd name="connsiteY0" fmla="*/ 26389 h 26388"/>
                <a:gd name="connsiteX1" fmla="*/ 2269 w 26450"/>
                <a:gd name="connsiteY1" fmla="*/ 23739 h 26388"/>
                <a:gd name="connsiteX2" fmla="*/ 2711 w 26450"/>
                <a:gd name="connsiteY2" fmla="*/ 11816 h 26388"/>
                <a:gd name="connsiteX3" fmla="*/ 11874 w 26450"/>
                <a:gd name="connsiteY3" fmla="*/ 2652 h 26388"/>
                <a:gd name="connsiteX4" fmla="*/ 23798 w 26450"/>
                <a:gd name="connsiteY4" fmla="*/ 2321 h 26388"/>
                <a:gd name="connsiteX5" fmla="*/ 24129 w 26450"/>
                <a:gd name="connsiteY5" fmla="*/ 14244 h 26388"/>
                <a:gd name="connsiteX6" fmla="*/ 14193 w 26450"/>
                <a:gd name="connsiteY6" fmla="*/ 24181 h 26388"/>
                <a:gd name="connsiteX7" fmla="*/ 8452 w 26450"/>
                <a:gd name="connsiteY7" fmla="*/ 26389 h 2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50" h="26388">
                  <a:moveTo>
                    <a:pt x="8452" y="26389"/>
                  </a:moveTo>
                  <a:cubicBezTo>
                    <a:pt x="6244" y="26389"/>
                    <a:pt x="3925" y="25506"/>
                    <a:pt x="2269" y="23739"/>
                  </a:cubicBezTo>
                  <a:cubicBezTo>
                    <a:pt x="-932" y="20317"/>
                    <a:pt x="-711" y="15017"/>
                    <a:pt x="2711" y="11816"/>
                  </a:cubicBezTo>
                  <a:cubicBezTo>
                    <a:pt x="5913" y="8835"/>
                    <a:pt x="9004" y="5854"/>
                    <a:pt x="11874" y="2652"/>
                  </a:cubicBezTo>
                  <a:cubicBezTo>
                    <a:pt x="15076" y="-770"/>
                    <a:pt x="20486" y="-881"/>
                    <a:pt x="23798" y="2321"/>
                  </a:cubicBezTo>
                  <a:cubicBezTo>
                    <a:pt x="27220" y="5523"/>
                    <a:pt x="27331" y="10822"/>
                    <a:pt x="24129" y="14244"/>
                  </a:cubicBezTo>
                  <a:cubicBezTo>
                    <a:pt x="20927" y="17667"/>
                    <a:pt x="17615" y="20979"/>
                    <a:pt x="14193" y="24181"/>
                  </a:cubicBezTo>
                  <a:cubicBezTo>
                    <a:pt x="12647" y="25616"/>
                    <a:pt x="10550" y="26389"/>
                    <a:pt x="8452" y="26389"/>
                  </a:cubicBezTo>
                  <a:close/>
                </a:path>
              </a:pathLst>
            </a:custGeom>
            <a:grpFill/>
            <a:ln w="11035" cap="flat">
              <a:noFill/>
              <a:prstDash val="solid"/>
              <a:miter/>
            </a:ln>
          </p:spPr>
          <p:txBody>
            <a:bodyPr rtlCol="0" anchor="ctr"/>
            <a:lstStyle/>
            <a:p>
              <a:endParaRPr lang="en-US"/>
            </a:p>
          </p:txBody>
        </p:sp>
        <p:sp>
          <p:nvSpPr>
            <p:cNvPr id="1885" name="Forma libre: forma 1884">
              <a:extLst>
                <a:ext uri="{FF2B5EF4-FFF2-40B4-BE49-F238E27FC236}">
                  <a16:creationId xmlns:a16="http://schemas.microsoft.com/office/drawing/2014/main" id="{E1005BF0-6B02-436C-9C0E-D323FECB4310}"/>
                </a:ext>
              </a:extLst>
            </p:cNvPr>
            <p:cNvSpPr/>
            <p:nvPr/>
          </p:nvSpPr>
          <p:spPr>
            <a:xfrm>
              <a:off x="6050295" y="4308410"/>
              <a:ext cx="28588" cy="43437"/>
            </a:xfrm>
            <a:custGeom>
              <a:avLst/>
              <a:gdLst>
                <a:gd name="connsiteX0" fmla="*/ 8401 w 28588"/>
                <a:gd name="connsiteY0" fmla="*/ 43438 h 43437"/>
                <a:gd name="connsiteX1" fmla="*/ 4537 w 28588"/>
                <a:gd name="connsiteY1" fmla="*/ 42444 h 43437"/>
                <a:gd name="connsiteX2" fmla="*/ 1004 w 28588"/>
                <a:gd name="connsiteY2" fmla="*/ 31073 h 43437"/>
                <a:gd name="connsiteX3" fmla="*/ 12155 w 28588"/>
                <a:gd name="connsiteY3" fmla="*/ 5570 h 43437"/>
                <a:gd name="connsiteX4" fmla="*/ 22974 w 28588"/>
                <a:gd name="connsiteY4" fmla="*/ 492 h 43437"/>
                <a:gd name="connsiteX5" fmla="*/ 28053 w 28588"/>
                <a:gd name="connsiteY5" fmla="*/ 11311 h 43437"/>
                <a:gd name="connsiteX6" fmla="*/ 16019 w 28588"/>
                <a:gd name="connsiteY6" fmla="*/ 38911 h 43437"/>
                <a:gd name="connsiteX7" fmla="*/ 8401 w 28588"/>
                <a:gd name="connsiteY7" fmla="*/ 43438 h 4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88" h="43437">
                  <a:moveTo>
                    <a:pt x="8401" y="43438"/>
                  </a:moveTo>
                  <a:cubicBezTo>
                    <a:pt x="7076" y="43438"/>
                    <a:pt x="5751" y="43107"/>
                    <a:pt x="4537" y="42444"/>
                  </a:cubicBezTo>
                  <a:cubicBezTo>
                    <a:pt x="342" y="40236"/>
                    <a:pt x="-1204" y="35158"/>
                    <a:pt x="1004" y="31073"/>
                  </a:cubicBezTo>
                  <a:cubicBezTo>
                    <a:pt x="5310" y="22903"/>
                    <a:pt x="9063" y="14292"/>
                    <a:pt x="12155" y="5570"/>
                  </a:cubicBezTo>
                  <a:cubicBezTo>
                    <a:pt x="13700" y="1154"/>
                    <a:pt x="18558" y="-1054"/>
                    <a:pt x="22974" y="492"/>
                  </a:cubicBezTo>
                  <a:cubicBezTo>
                    <a:pt x="27390" y="2037"/>
                    <a:pt x="29709" y="6895"/>
                    <a:pt x="28053" y="11311"/>
                  </a:cubicBezTo>
                  <a:cubicBezTo>
                    <a:pt x="24630" y="20806"/>
                    <a:pt x="20656" y="30079"/>
                    <a:pt x="16019" y="38911"/>
                  </a:cubicBezTo>
                  <a:cubicBezTo>
                    <a:pt x="14363" y="41782"/>
                    <a:pt x="11492" y="43438"/>
                    <a:pt x="8401" y="43438"/>
                  </a:cubicBezTo>
                  <a:close/>
                </a:path>
              </a:pathLst>
            </a:custGeom>
            <a:grpFill/>
            <a:ln w="11035" cap="flat">
              <a:noFill/>
              <a:prstDash val="solid"/>
              <a:miter/>
            </a:ln>
          </p:spPr>
          <p:txBody>
            <a:bodyPr rtlCol="0" anchor="ctr"/>
            <a:lstStyle/>
            <a:p>
              <a:endParaRPr lang="en-US"/>
            </a:p>
          </p:txBody>
        </p:sp>
        <p:sp>
          <p:nvSpPr>
            <p:cNvPr id="1886" name="Forma libre: forma 1885">
              <a:extLst>
                <a:ext uri="{FF2B5EF4-FFF2-40B4-BE49-F238E27FC236}">
                  <a16:creationId xmlns:a16="http://schemas.microsoft.com/office/drawing/2014/main" id="{17FFD54C-0212-420C-8709-D93589B16215}"/>
                </a:ext>
              </a:extLst>
            </p:cNvPr>
            <p:cNvSpPr/>
            <p:nvPr/>
          </p:nvSpPr>
          <p:spPr>
            <a:xfrm>
              <a:off x="6073468" y="4238134"/>
              <a:ext cx="17464" cy="30470"/>
            </a:xfrm>
            <a:custGeom>
              <a:avLst/>
              <a:gdLst>
                <a:gd name="connsiteX0" fmla="*/ 8412 w 17464"/>
                <a:gd name="connsiteY0" fmla="*/ 30471 h 30470"/>
                <a:gd name="connsiteX1" fmla="*/ 21 w 17464"/>
                <a:gd name="connsiteY1" fmla="*/ 21528 h 30470"/>
                <a:gd name="connsiteX2" fmla="*/ 463 w 17464"/>
                <a:gd name="connsiteY2" fmla="*/ 8501 h 30470"/>
                <a:gd name="connsiteX3" fmla="*/ 8964 w 17464"/>
                <a:gd name="connsiteY3" fmla="*/ 0 h 30470"/>
                <a:gd name="connsiteX4" fmla="*/ 17465 w 17464"/>
                <a:gd name="connsiteY4" fmla="*/ 8501 h 30470"/>
                <a:gd name="connsiteX5" fmla="*/ 17023 w 17464"/>
                <a:gd name="connsiteY5" fmla="*/ 22522 h 30470"/>
                <a:gd name="connsiteX6" fmla="*/ 8412 w 17464"/>
                <a:gd name="connsiteY6" fmla="*/ 30471 h 3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64" h="30470">
                  <a:moveTo>
                    <a:pt x="8412" y="30471"/>
                  </a:moveTo>
                  <a:cubicBezTo>
                    <a:pt x="3223" y="30139"/>
                    <a:pt x="-310" y="26165"/>
                    <a:pt x="21" y="21528"/>
                  </a:cubicBezTo>
                  <a:cubicBezTo>
                    <a:pt x="242" y="17223"/>
                    <a:pt x="463" y="12917"/>
                    <a:pt x="463" y="8501"/>
                  </a:cubicBezTo>
                  <a:cubicBezTo>
                    <a:pt x="463" y="3864"/>
                    <a:pt x="4217" y="0"/>
                    <a:pt x="8964" y="0"/>
                  </a:cubicBezTo>
                  <a:cubicBezTo>
                    <a:pt x="13711" y="0"/>
                    <a:pt x="17465" y="3754"/>
                    <a:pt x="17465" y="8501"/>
                  </a:cubicBezTo>
                  <a:cubicBezTo>
                    <a:pt x="17465" y="13248"/>
                    <a:pt x="17355" y="17885"/>
                    <a:pt x="17023" y="22522"/>
                  </a:cubicBezTo>
                  <a:cubicBezTo>
                    <a:pt x="16582" y="26938"/>
                    <a:pt x="12828" y="30471"/>
                    <a:pt x="8412" y="30471"/>
                  </a:cubicBezTo>
                  <a:close/>
                </a:path>
              </a:pathLst>
            </a:custGeom>
            <a:grpFill/>
            <a:ln w="11035" cap="flat">
              <a:noFill/>
              <a:prstDash val="solid"/>
              <a:miter/>
            </a:ln>
          </p:spPr>
          <p:txBody>
            <a:bodyPr rtlCol="0" anchor="ctr"/>
            <a:lstStyle/>
            <a:p>
              <a:endParaRPr lang="en-US"/>
            </a:p>
          </p:txBody>
        </p:sp>
        <p:sp>
          <p:nvSpPr>
            <p:cNvPr id="1887" name="Forma libre: forma 1886">
              <a:extLst>
                <a:ext uri="{FF2B5EF4-FFF2-40B4-BE49-F238E27FC236}">
                  <a16:creationId xmlns:a16="http://schemas.microsoft.com/office/drawing/2014/main" id="{B54315DC-388F-4312-8F62-2E8F3C245C57}"/>
                </a:ext>
              </a:extLst>
            </p:cNvPr>
            <p:cNvSpPr/>
            <p:nvPr/>
          </p:nvSpPr>
          <p:spPr>
            <a:xfrm>
              <a:off x="5850788" y="4028592"/>
              <a:ext cx="30382" cy="17443"/>
            </a:xfrm>
            <a:custGeom>
              <a:avLst/>
              <a:gdLst>
                <a:gd name="connsiteX0" fmla="*/ 8412 w 30382"/>
                <a:gd name="connsiteY0" fmla="*/ 17333 h 17443"/>
                <a:gd name="connsiteX1" fmla="*/ 22 w 30382"/>
                <a:gd name="connsiteY1" fmla="*/ 9384 h 17443"/>
                <a:gd name="connsiteX2" fmla="*/ 7860 w 30382"/>
                <a:gd name="connsiteY2" fmla="*/ 442 h 17443"/>
                <a:gd name="connsiteX3" fmla="*/ 21881 w 30382"/>
                <a:gd name="connsiteY3" fmla="*/ 0 h 17443"/>
                <a:gd name="connsiteX4" fmla="*/ 30382 w 30382"/>
                <a:gd name="connsiteY4" fmla="*/ 8501 h 17443"/>
                <a:gd name="connsiteX5" fmla="*/ 21881 w 30382"/>
                <a:gd name="connsiteY5" fmla="*/ 17002 h 17443"/>
                <a:gd name="connsiteX6" fmla="*/ 8854 w 30382"/>
                <a:gd name="connsiteY6" fmla="*/ 17444 h 17443"/>
                <a:gd name="connsiteX7" fmla="*/ 8412 w 30382"/>
                <a:gd name="connsiteY7" fmla="*/ 17333 h 1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82" h="17443">
                  <a:moveTo>
                    <a:pt x="8412" y="17333"/>
                  </a:moveTo>
                  <a:cubicBezTo>
                    <a:pt x="3996" y="17333"/>
                    <a:pt x="242" y="13911"/>
                    <a:pt x="22" y="9384"/>
                  </a:cubicBezTo>
                  <a:cubicBezTo>
                    <a:pt x="-310" y="4747"/>
                    <a:pt x="3223" y="662"/>
                    <a:pt x="7860" y="442"/>
                  </a:cubicBezTo>
                  <a:cubicBezTo>
                    <a:pt x="12386" y="111"/>
                    <a:pt x="17134" y="0"/>
                    <a:pt x="21881" y="0"/>
                  </a:cubicBezTo>
                  <a:cubicBezTo>
                    <a:pt x="26518" y="0"/>
                    <a:pt x="30382" y="3754"/>
                    <a:pt x="30382" y="8501"/>
                  </a:cubicBezTo>
                  <a:cubicBezTo>
                    <a:pt x="30382" y="13138"/>
                    <a:pt x="26628" y="17002"/>
                    <a:pt x="21881" y="17002"/>
                  </a:cubicBezTo>
                  <a:cubicBezTo>
                    <a:pt x="17575" y="17002"/>
                    <a:pt x="13159" y="17112"/>
                    <a:pt x="8854" y="17444"/>
                  </a:cubicBezTo>
                  <a:cubicBezTo>
                    <a:pt x="8854" y="17333"/>
                    <a:pt x="8633" y="17333"/>
                    <a:pt x="8412" y="17333"/>
                  </a:cubicBezTo>
                  <a:close/>
                </a:path>
              </a:pathLst>
            </a:custGeom>
            <a:grpFill/>
            <a:ln w="11035" cap="flat">
              <a:noFill/>
              <a:prstDash val="solid"/>
              <a:miter/>
            </a:ln>
          </p:spPr>
          <p:txBody>
            <a:bodyPr rtlCol="0" anchor="ctr"/>
            <a:lstStyle/>
            <a:p>
              <a:endParaRPr lang="en-US"/>
            </a:p>
          </p:txBody>
        </p:sp>
        <p:sp>
          <p:nvSpPr>
            <p:cNvPr id="1888" name="Forma libre: forma 1887">
              <a:extLst>
                <a:ext uri="{FF2B5EF4-FFF2-40B4-BE49-F238E27FC236}">
                  <a16:creationId xmlns:a16="http://schemas.microsoft.com/office/drawing/2014/main" id="{CA132783-22EC-4810-A8D8-30266BC44838}"/>
                </a:ext>
              </a:extLst>
            </p:cNvPr>
            <p:cNvSpPr/>
            <p:nvPr/>
          </p:nvSpPr>
          <p:spPr>
            <a:xfrm>
              <a:off x="5654846" y="4039828"/>
              <a:ext cx="158230" cy="313455"/>
            </a:xfrm>
            <a:custGeom>
              <a:avLst/>
              <a:gdLst>
                <a:gd name="connsiteX0" fmla="*/ 32568 w 158230"/>
                <a:gd name="connsiteY0" fmla="*/ 313456 h 313455"/>
                <a:gd name="connsiteX1" fmla="*/ 25061 w 158230"/>
                <a:gd name="connsiteY1" fmla="*/ 308929 h 313455"/>
                <a:gd name="connsiteX2" fmla="*/ 13248 w 158230"/>
                <a:gd name="connsiteY2" fmla="*/ 282433 h 313455"/>
                <a:gd name="connsiteX3" fmla="*/ 18327 w 158230"/>
                <a:gd name="connsiteY3" fmla="*/ 271613 h 313455"/>
                <a:gd name="connsiteX4" fmla="*/ 29146 w 158230"/>
                <a:gd name="connsiteY4" fmla="*/ 276692 h 313455"/>
                <a:gd name="connsiteX5" fmla="*/ 40076 w 158230"/>
                <a:gd name="connsiteY5" fmla="*/ 301091 h 313455"/>
                <a:gd name="connsiteX6" fmla="*/ 36543 w 158230"/>
                <a:gd name="connsiteY6" fmla="*/ 312573 h 313455"/>
                <a:gd name="connsiteX7" fmla="*/ 32568 w 158230"/>
                <a:gd name="connsiteY7" fmla="*/ 313456 h 313455"/>
                <a:gd name="connsiteX8" fmla="*/ 9163 w 158230"/>
                <a:gd name="connsiteY8" fmla="*/ 233856 h 313455"/>
                <a:gd name="connsiteX9" fmla="*/ 773 w 158230"/>
                <a:gd name="connsiteY9" fmla="*/ 226128 h 313455"/>
                <a:gd name="connsiteX10" fmla="*/ 0 w 158230"/>
                <a:gd name="connsiteY10" fmla="*/ 206807 h 313455"/>
                <a:gd name="connsiteX11" fmla="*/ 221 w 158230"/>
                <a:gd name="connsiteY11" fmla="*/ 197203 h 313455"/>
                <a:gd name="connsiteX12" fmla="*/ 9053 w 158230"/>
                <a:gd name="connsiteY12" fmla="*/ 189143 h 313455"/>
                <a:gd name="connsiteX13" fmla="*/ 17112 w 158230"/>
                <a:gd name="connsiteY13" fmla="*/ 197975 h 313455"/>
                <a:gd name="connsiteX14" fmla="*/ 16891 w 158230"/>
                <a:gd name="connsiteY14" fmla="*/ 206807 h 313455"/>
                <a:gd name="connsiteX15" fmla="*/ 17664 w 158230"/>
                <a:gd name="connsiteY15" fmla="*/ 224693 h 313455"/>
                <a:gd name="connsiteX16" fmla="*/ 9936 w 158230"/>
                <a:gd name="connsiteY16" fmla="*/ 233856 h 313455"/>
                <a:gd name="connsiteX17" fmla="*/ 9163 w 158230"/>
                <a:gd name="connsiteY17" fmla="*/ 233856 h 313455"/>
                <a:gd name="connsiteX18" fmla="*/ 18327 w 158230"/>
                <a:gd name="connsiteY18" fmla="*/ 151275 h 313455"/>
                <a:gd name="connsiteX19" fmla="*/ 15788 w 158230"/>
                <a:gd name="connsiteY19" fmla="*/ 150834 h 313455"/>
                <a:gd name="connsiteX20" fmla="*/ 10267 w 158230"/>
                <a:gd name="connsiteY20" fmla="*/ 140235 h 313455"/>
                <a:gd name="connsiteX21" fmla="*/ 20866 w 158230"/>
                <a:gd name="connsiteY21" fmla="*/ 113297 h 313455"/>
                <a:gd name="connsiteX22" fmla="*/ 32127 w 158230"/>
                <a:gd name="connsiteY22" fmla="*/ 109323 h 313455"/>
                <a:gd name="connsiteX23" fmla="*/ 36101 w 158230"/>
                <a:gd name="connsiteY23" fmla="*/ 120584 h 313455"/>
                <a:gd name="connsiteX24" fmla="*/ 26276 w 158230"/>
                <a:gd name="connsiteY24" fmla="*/ 145424 h 313455"/>
                <a:gd name="connsiteX25" fmla="*/ 18327 w 158230"/>
                <a:gd name="connsiteY25" fmla="*/ 151275 h 313455"/>
                <a:gd name="connsiteX26" fmla="*/ 58844 w 158230"/>
                <a:gd name="connsiteY26" fmla="*/ 78852 h 313455"/>
                <a:gd name="connsiteX27" fmla="*/ 53324 w 158230"/>
                <a:gd name="connsiteY27" fmla="*/ 76865 h 313455"/>
                <a:gd name="connsiteX28" fmla="*/ 52441 w 158230"/>
                <a:gd name="connsiteY28" fmla="*/ 64941 h 313455"/>
                <a:gd name="connsiteX29" fmla="*/ 72644 w 158230"/>
                <a:gd name="connsiteY29" fmla="*/ 44296 h 313455"/>
                <a:gd name="connsiteX30" fmla="*/ 84568 w 158230"/>
                <a:gd name="connsiteY30" fmla="*/ 44958 h 313455"/>
                <a:gd name="connsiteX31" fmla="*/ 83905 w 158230"/>
                <a:gd name="connsiteY31" fmla="*/ 56882 h 313455"/>
                <a:gd name="connsiteX32" fmla="*/ 65247 w 158230"/>
                <a:gd name="connsiteY32" fmla="*/ 75981 h 313455"/>
                <a:gd name="connsiteX33" fmla="*/ 58844 w 158230"/>
                <a:gd name="connsiteY33" fmla="*/ 78852 h 313455"/>
                <a:gd name="connsiteX34" fmla="*/ 124202 w 158230"/>
                <a:gd name="connsiteY34" fmla="*/ 27736 h 313455"/>
                <a:gd name="connsiteX35" fmla="*/ 116584 w 158230"/>
                <a:gd name="connsiteY35" fmla="*/ 23099 h 313455"/>
                <a:gd name="connsiteX36" fmla="*/ 120338 w 158230"/>
                <a:gd name="connsiteY36" fmla="*/ 11728 h 313455"/>
                <a:gd name="connsiteX37" fmla="*/ 147055 w 158230"/>
                <a:gd name="connsiteY37" fmla="*/ 467 h 313455"/>
                <a:gd name="connsiteX38" fmla="*/ 157764 w 158230"/>
                <a:gd name="connsiteY38" fmla="*/ 5766 h 313455"/>
                <a:gd name="connsiteX39" fmla="*/ 152465 w 158230"/>
                <a:gd name="connsiteY39" fmla="*/ 16475 h 313455"/>
                <a:gd name="connsiteX40" fmla="*/ 127845 w 158230"/>
                <a:gd name="connsiteY40" fmla="*/ 26853 h 313455"/>
                <a:gd name="connsiteX41" fmla="*/ 124202 w 158230"/>
                <a:gd name="connsiteY41" fmla="*/ 27736 h 3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8230" h="313455">
                  <a:moveTo>
                    <a:pt x="32568" y="313456"/>
                  </a:moveTo>
                  <a:cubicBezTo>
                    <a:pt x="29588" y="313456"/>
                    <a:pt x="26607" y="311800"/>
                    <a:pt x="25061" y="308929"/>
                  </a:cubicBezTo>
                  <a:cubicBezTo>
                    <a:pt x="20535" y="300428"/>
                    <a:pt x="16560" y="291486"/>
                    <a:pt x="13248" y="282433"/>
                  </a:cubicBezTo>
                  <a:cubicBezTo>
                    <a:pt x="11592" y="278017"/>
                    <a:pt x="13911" y="273159"/>
                    <a:pt x="18327" y="271613"/>
                  </a:cubicBezTo>
                  <a:cubicBezTo>
                    <a:pt x="22743" y="270068"/>
                    <a:pt x="27600" y="272276"/>
                    <a:pt x="29146" y="276692"/>
                  </a:cubicBezTo>
                  <a:cubicBezTo>
                    <a:pt x="32237" y="284972"/>
                    <a:pt x="35881" y="293252"/>
                    <a:pt x="40076" y="301091"/>
                  </a:cubicBezTo>
                  <a:cubicBezTo>
                    <a:pt x="42284" y="305176"/>
                    <a:pt x="40738" y="310364"/>
                    <a:pt x="36543" y="312573"/>
                  </a:cubicBezTo>
                  <a:cubicBezTo>
                    <a:pt x="35218" y="313124"/>
                    <a:pt x="33893" y="313456"/>
                    <a:pt x="32568" y="313456"/>
                  </a:cubicBezTo>
                  <a:close/>
                  <a:moveTo>
                    <a:pt x="9163" y="233856"/>
                  </a:moveTo>
                  <a:cubicBezTo>
                    <a:pt x="4858" y="233856"/>
                    <a:pt x="1104" y="230544"/>
                    <a:pt x="773" y="226128"/>
                  </a:cubicBezTo>
                  <a:cubicBezTo>
                    <a:pt x="221" y="219725"/>
                    <a:pt x="0" y="213211"/>
                    <a:pt x="0" y="206807"/>
                  </a:cubicBezTo>
                  <a:cubicBezTo>
                    <a:pt x="0" y="203606"/>
                    <a:pt x="110" y="200404"/>
                    <a:pt x="221" y="197203"/>
                  </a:cubicBezTo>
                  <a:cubicBezTo>
                    <a:pt x="442" y="192566"/>
                    <a:pt x="4416" y="188922"/>
                    <a:pt x="9053" y="189143"/>
                  </a:cubicBezTo>
                  <a:cubicBezTo>
                    <a:pt x="13690" y="189364"/>
                    <a:pt x="17333" y="193338"/>
                    <a:pt x="17112" y="197975"/>
                  </a:cubicBezTo>
                  <a:cubicBezTo>
                    <a:pt x="17002" y="200956"/>
                    <a:pt x="16891" y="203827"/>
                    <a:pt x="16891" y="206807"/>
                  </a:cubicBezTo>
                  <a:cubicBezTo>
                    <a:pt x="16891" y="212769"/>
                    <a:pt x="17112" y="218841"/>
                    <a:pt x="17664" y="224693"/>
                  </a:cubicBezTo>
                  <a:cubicBezTo>
                    <a:pt x="18106" y="229330"/>
                    <a:pt x="14573" y="233414"/>
                    <a:pt x="9936" y="233856"/>
                  </a:cubicBezTo>
                  <a:cubicBezTo>
                    <a:pt x="9605" y="233856"/>
                    <a:pt x="9384" y="233856"/>
                    <a:pt x="9163" y="233856"/>
                  </a:cubicBezTo>
                  <a:close/>
                  <a:moveTo>
                    <a:pt x="18327" y="151275"/>
                  </a:moveTo>
                  <a:cubicBezTo>
                    <a:pt x="17444" y="151275"/>
                    <a:pt x="16560" y="151165"/>
                    <a:pt x="15788" y="150834"/>
                  </a:cubicBezTo>
                  <a:cubicBezTo>
                    <a:pt x="11371" y="149398"/>
                    <a:pt x="8943" y="144651"/>
                    <a:pt x="10267" y="140235"/>
                  </a:cubicBezTo>
                  <a:cubicBezTo>
                    <a:pt x="13248" y="131072"/>
                    <a:pt x="16781" y="122019"/>
                    <a:pt x="20866" y="113297"/>
                  </a:cubicBezTo>
                  <a:cubicBezTo>
                    <a:pt x="22853" y="109102"/>
                    <a:pt x="27932" y="107335"/>
                    <a:pt x="32127" y="109323"/>
                  </a:cubicBezTo>
                  <a:cubicBezTo>
                    <a:pt x="36322" y="111310"/>
                    <a:pt x="38089" y="116388"/>
                    <a:pt x="36101" y="120584"/>
                  </a:cubicBezTo>
                  <a:cubicBezTo>
                    <a:pt x="32237" y="128643"/>
                    <a:pt x="29036" y="136923"/>
                    <a:pt x="26276" y="145424"/>
                  </a:cubicBezTo>
                  <a:cubicBezTo>
                    <a:pt x="25172" y="148957"/>
                    <a:pt x="21860" y="151275"/>
                    <a:pt x="18327" y="151275"/>
                  </a:cubicBezTo>
                  <a:close/>
                  <a:moveTo>
                    <a:pt x="58844" y="78852"/>
                  </a:moveTo>
                  <a:cubicBezTo>
                    <a:pt x="56857" y="78852"/>
                    <a:pt x="54980" y="78189"/>
                    <a:pt x="53324" y="76865"/>
                  </a:cubicBezTo>
                  <a:cubicBezTo>
                    <a:pt x="49791" y="73773"/>
                    <a:pt x="49350" y="68474"/>
                    <a:pt x="52441" y="64941"/>
                  </a:cubicBezTo>
                  <a:cubicBezTo>
                    <a:pt x="58734" y="57655"/>
                    <a:pt x="65579" y="50700"/>
                    <a:pt x="72644" y="44296"/>
                  </a:cubicBezTo>
                  <a:cubicBezTo>
                    <a:pt x="76177" y="41205"/>
                    <a:pt x="81477" y="41536"/>
                    <a:pt x="84568" y="44958"/>
                  </a:cubicBezTo>
                  <a:cubicBezTo>
                    <a:pt x="87659" y="48491"/>
                    <a:pt x="87438" y="53791"/>
                    <a:pt x="83905" y="56882"/>
                  </a:cubicBezTo>
                  <a:cubicBezTo>
                    <a:pt x="77281" y="62843"/>
                    <a:pt x="70988" y="69247"/>
                    <a:pt x="65247" y="75981"/>
                  </a:cubicBezTo>
                  <a:cubicBezTo>
                    <a:pt x="63591" y="77858"/>
                    <a:pt x="61163" y="78852"/>
                    <a:pt x="58844" y="78852"/>
                  </a:cubicBezTo>
                  <a:close/>
                  <a:moveTo>
                    <a:pt x="124202" y="27736"/>
                  </a:moveTo>
                  <a:cubicBezTo>
                    <a:pt x="121111" y="27736"/>
                    <a:pt x="118130" y="26080"/>
                    <a:pt x="116584" y="23099"/>
                  </a:cubicBezTo>
                  <a:cubicBezTo>
                    <a:pt x="114487" y="18904"/>
                    <a:pt x="116143" y="13825"/>
                    <a:pt x="120338" y="11728"/>
                  </a:cubicBezTo>
                  <a:cubicBezTo>
                    <a:pt x="128949" y="7422"/>
                    <a:pt x="138002" y="3668"/>
                    <a:pt x="147055" y="467"/>
                  </a:cubicBezTo>
                  <a:cubicBezTo>
                    <a:pt x="151471" y="-1079"/>
                    <a:pt x="156329" y="1350"/>
                    <a:pt x="157764" y="5766"/>
                  </a:cubicBezTo>
                  <a:cubicBezTo>
                    <a:pt x="159310" y="10182"/>
                    <a:pt x="156881" y="15040"/>
                    <a:pt x="152465" y="16475"/>
                  </a:cubicBezTo>
                  <a:cubicBezTo>
                    <a:pt x="144074" y="19345"/>
                    <a:pt x="135794" y="22878"/>
                    <a:pt x="127845" y="26853"/>
                  </a:cubicBezTo>
                  <a:cubicBezTo>
                    <a:pt x="126852" y="27405"/>
                    <a:pt x="125527" y="27736"/>
                    <a:pt x="124202" y="27736"/>
                  </a:cubicBezTo>
                  <a:close/>
                </a:path>
              </a:pathLst>
            </a:custGeom>
            <a:grpFill/>
            <a:ln w="11035" cap="flat">
              <a:noFill/>
              <a:prstDash val="solid"/>
              <a:miter/>
            </a:ln>
          </p:spPr>
          <p:txBody>
            <a:bodyPr rtlCol="0" anchor="ctr"/>
            <a:lstStyle/>
            <a:p>
              <a:endParaRPr lang="en-US"/>
            </a:p>
          </p:txBody>
        </p:sp>
        <p:sp>
          <p:nvSpPr>
            <p:cNvPr id="1889" name="Forma libre: forma 1888">
              <a:extLst>
                <a:ext uri="{FF2B5EF4-FFF2-40B4-BE49-F238E27FC236}">
                  <a16:creationId xmlns:a16="http://schemas.microsoft.com/office/drawing/2014/main" id="{624D28DF-A4FE-4CD8-802A-3DCDDD89833B}"/>
                </a:ext>
              </a:extLst>
            </p:cNvPr>
            <p:cNvSpPr/>
            <p:nvPr/>
          </p:nvSpPr>
          <p:spPr>
            <a:xfrm>
              <a:off x="5711480" y="4381764"/>
              <a:ext cx="26560" cy="26278"/>
            </a:xfrm>
            <a:custGeom>
              <a:avLst/>
              <a:gdLst>
                <a:gd name="connsiteX0" fmla="*/ 18109 w 26560"/>
                <a:gd name="connsiteY0" fmla="*/ 26278 h 26278"/>
                <a:gd name="connsiteX1" fmla="*/ 12368 w 26560"/>
                <a:gd name="connsiteY1" fmla="*/ 24070 h 26278"/>
                <a:gd name="connsiteX2" fmla="*/ 2321 w 26560"/>
                <a:gd name="connsiteY2" fmla="*/ 14244 h 26278"/>
                <a:gd name="connsiteX3" fmla="*/ 2652 w 26560"/>
                <a:gd name="connsiteY3" fmla="*/ 2321 h 26278"/>
                <a:gd name="connsiteX4" fmla="*/ 14576 w 26560"/>
                <a:gd name="connsiteY4" fmla="*/ 2652 h 26278"/>
                <a:gd name="connsiteX5" fmla="*/ 23849 w 26560"/>
                <a:gd name="connsiteY5" fmla="*/ 11816 h 26278"/>
                <a:gd name="connsiteX6" fmla="*/ 24291 w 26560"/>
                <a:gd name="connsiteY6" fmla="*/ 23739 h 26278"/>
                <a:gd name="connsiteX7" fmla="*/ 18109 w 26560"/>
                <a:gd name="connsiteY7" fmla="*/ 26278 h 2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560" h="26278">
                  <a:moveTo>
                    <a:pt x="18109" y="26278"/>
                  </a:moveTo>
                  <a:cubicBezTo>
                    <a:pt x="16011" y="26278"/>
                    <a:pt x="14024" y="25505"/>
                    <a:pt x="12368" y="24070"/>
                  </a:cubicBezTo>
                  <a:cubicBezTo>
                    <a:pt x="8945" y="20979"/>
                    <a:pt x="5633" y="17667"/>
                    <a:pt x="2321" y="14244"/>
                  </a:cubicBezTo>
                  <a:cubicBezTo>
                    <a:pt x="-880" y="10822"/>
                    <a:pt x="-770" y="5523"/>
                    <a:pt x="2652" y="2321"/>
                  </a:cubicBezTo>
                  <a:cubicBezTo>
                    <a:pt x="6075" y="-881"/>
                    <a:pt x="11374" y="-770"/>
                    <a:pt x="14576" y="2652"/>
                  </a:cubicBezTo>
                  <a:cubicBezTo>
                    <a:pt x="17557" y="5744"/>
                    <a:pt x="20648" y="8835"/>
                    <a:pt x="23849" y="11816"/>
                  </a:cubicBezTo>
                  <a:cubicBezTo>
                    <a:pt x="27272" y="15017"/>
                    <a:pt x="27493" y="20317"/>
                    <a:pt x="24291" y="23739"/>
                  </a:cubicBezTo>
                  <a:cubicBezTo>
                    <a:pt x="22635" y="25395"/>
                    <a:pt x="20427" y="26278"/>
                    <a:pt x="18109" y="26278"/>
                  </a:cubicBezTo>
                  <a:close/>
                </a:path>
              </a:pathLst>
            </a:custGeom>
            <a:grpFill/>
            <a:ln w="11035" cap="flat">
              <a:noFill/>
              <a:prstDash val="solid"/>
              <a:miter/>
            </a:ln>
          </p:spPr>
          <p:txBody>
            <a:bodyPr rtlCol="0" anchor="ctr"/>
            <a:lstStyle/>
            <a:p>
              <a:endParaRPr lang="en-US"/>
            </a:p>
          </p:txBody>
        </p:sp>
        <p:sp>
          <p:nvSpPr>
            <p:cNvPr id="1890" name="Forma libre: forma 1889">
              <a:extLst>
                <a:ext uri="{FF2B5EF4-FFF2-40B4-BE49-F238E27FC236}">
                  <a16:creationId xmlns:a16="http://schemas.microsoft.com/office/drawing/2014/main" id="{A64A9B70-BD07-4C7A-9BED-D779C79928DD}"/>
                </a:ext>
              </a:extLst>
            </p:cNvPr>
            <p:cNvSpPr/>
            <p:nvPr/>
          </p:nvSpPr>
          <p:spPr>
            <a:xfrm>
              <a:off x="5864389" y="4028481"/>
              <a:ext cx="209587" cy="143853"/>
            </a:xfrm>
            <a:custGeom>
              <a:avLst/>
              <a:gdLst>
                <a:gd name="connsiteX0" fmla="*/ 201042 w 209587"/>
                <a:gd name="connsiteY0" fmla="*/ 143854 h 143853"/>
                <a:gd name="connsiteX1" fmla="*/ 193314 w 209587"/>
                <a:gd name="connsiteY1" fmla="*/ 138775 h 143853"/>
                <a:gd name="connsiteX2" fmla="*/ 8501 w 209587"/>
                <a:gd name="connsiteY2" fmla="*/ 17002 h 143853"/>
                <a:gd name="connsiteX3" fmla="*/ 0 w 209587"/>
                <a:gd name="connsiteY3" fmla="*/ 8501 h 143853"/>
                <a:gd name="connsiteX4" fmla="*/ 8501 w 209587"/>
                <a:gd name="connsiteY4" fmla="*/ 0 h 143853"/>
                <a:gd name="connsiteX5" fmla="*/ 208880 w 209587"/>
                <a:gd name="connsiteY5" fmla="*/ 131930 h 143853"/>
                <a:gd name="connsiteX6" fmla="*/ 204464 w 209587"/>
                <a:gd name="connsiteY6" fmla="*/ 143081 h 143853"/>
                <a:gd name="connsiteX7" fmla="*/ 201042 w 209587"/>
                <a:gd name="connsiteY7" fmla="*/ 143854 h 14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87" h="143853">
                  <a:moveTo>
                    <a:pt x="201042" y="143854"/>
                  </a:moveTo>
                  <a:cubicBezTo>
                    <a:pt x="197730" y="143854"/>
                    <a:pt x="194638" y="141977"/>
                    <a:pt x="193314" y="138775"/>
                  </a:cubicBezTo>
                  <a:cubicBezTo>
                    <a:pt x="161518" y="64806"/>
                    <a:pt x="88984" y="17002"/>
                    <a:pt x="8501" y="17002"/>
                  </a:cubicBezTo>
                  <a:cubicBezTo>
                    <a:pt x="3864" y="17002"/>
                    <a:pt x="0" y="13248"/>
                    <a:pt x="0" y="8501"/>
                  </a:cubicBezTo>
                  <a:cubicBezTo>
                    <a:pt x="0" y="3864"/>
                    <a:pt x="3754" y="0"/>
                    <a:pt x="8501" y="0"/>
                  </a:cubicBezTo>
                  <a:cubicBezTo>
                    <a:pt x="95718" y="0"/>
                    <a:pt x="174435" y="51778"/>
                    <a:pt x="208880" y="131930"/>
                  </a:cubicBezTo>
                  <a:cubicBezTo>
                    <a:pt x="210757" y="136236"/>
                    <a:pt x="208770" y="141204"/>
                    <a:pt x="204464" y="143081"/>
                  </a:cubicBezTo>
                  <a:cubicBezTo>
                    <a:pt x="203250" y="143633"/>
                    <a:pt x="202146" y="143854"/>
                    <a:pt x="201042" y="143854"/>
                  </a:cubicBezTo>
                  <a:close/>
                </a:path>
              </a:pathLst>
            </a:custGeom>
            <a:grpFill/>
            <a:ln w="11035" cap="flat">
              <a:noFill/>
              <a:prstDash val="solid"/>
              <a:miter/>
            </a:ln>
          </p:spPr>
          <p:txBody>
            <a:bodyPr rtlCol="0" anchor="ctr"/>
            <a:lstStyle/>
            <a:p>
              <a:endParaRPr lang="en-US"/>
            </a:p>
          </p:txBody>
        </p:sp>
        <p:sp>
          <p:nvSpPr>
            <p:cNvPr id="1891" name="Forma libre: forma 1890">
              <a:extLst>
                <a:ext uri="{FF2B5EF4-FFF2-40B4-BE49-F238E27FC236}">
                  <a16:creationId xmlns:a16="http://schemas.microsoft.com/office/drawing/2014/main" id="{15AFC369-D844-478D-AC89-69C50D0B1B5A}"/>
                </a:ext>
              </a:extLst>
            </p:cNvPr>
            <p:cNvSpPr/>
            <p:nvPr/>
          </p:nvSpPr>
          <p:spPr>
            <a:xfrm>
              <a:off x="6097162" y="4197371"/>
              <a:ext cx="49217" cy="43743"/>
            </a:xfrm>
            <a:custGeom>
              <a:avLst/>
              <a:gdLst>
                <a:gd name="connsiteX0" fmla="*/ 27223 w 49217"/>
                <a:gd name="connsiteY0" fmla="*/ 43744 h 43743"/>
                <a:gd name="connsiteX1" fmla="*/ 20599 w 49217"/>
                <a:gd name="connsiteY1" fmla="*/ 40542 h 43743"/>
                <a:gd name="connsiteX2" fmla="*/ 1831 w 49217"/>
                <a:gd name="connsiteY2" fmla="*/ 17137 h 43743"/>
                <a:gd name="connsiteX3" fmla="*/ 3156 w 49217"/>
                <a:gd name="connsiteY3" fmla="*/ 5213 h 43743"/>
                <a:gd name="connsiteX4" fmla="*/ 15079 w 49217"/>
                <a:gd name="connsiteY4" fmla="*/ 6538 h 43743"/>
                <a:gd name="connsiteX5" fmla="*/ 25567 w 49217"/>
                <a:gd name="connsiteY5" fmla="*/ 19676 h 43743"/>
                <a:gd name="connsiteX6" fmla="*/ 33185 w 49217"/>
                <a:gd name="connsiteY6" fmla="*/ 4661 h 43743"/>
                <a:gd name="connsiteX7" fmla="*/ 44556 w 49217"/>
                <a:gd name="connsiteY7" fmla="*/ 908 h 43743"/>
                <a:gd name="connsiteX8" fmla="*/ 48310 w 49217"/>
                <a:gd name="connsiteY8" fmla="*/ 12279 h 43743"/>
                <a:gd name="connsiteX9" fmla="*/ 34731 w 49217"/>
                <a:gd name="connsiteY9" fmla="*/ 38996 h 43743"/>
                <a:gd name="connsiteX10" fmla="*/ 28106 w 49217"/>
                <a:gd name="connsiteY10" fmla="*/ 43633 h 43743"/>
                <a:gd name="connsiteX11" fmla="*/ 27223 w 49217"/>
                <a:gd name="connsiteY11" fmla="*/ 43744 h 4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217" h="43743">
                  <a:moveTo>
                    <a:pt x="27223" y="43744"/>
                  </a:moveTo>
                  <a:cubicBezTo>
                    <a:pt x="24684" y="43744"/>
                    <a:pt x="22255" y="42639"/>
                    <a:pt x="20599" y="40542"/>
                  </a:cubicBezTo>
                  <a:lnTo>
                    <a:pt x="1831" y="17137"/>
                  </a:lnTo>
                  <a:cubicBezTo>
                    <a:pt x="-1040" y="13494"/>
                    <a:pt x="-488" y="8194"/>
                    <a:pt x="3156" y="5213"/>
                  </a:cubicBezTo>
                  <a:cubicBezTo>
                    <a:pt x="6799" y="2343"/>
                    <a:pt x="12098" y="2895"/>
                    <a:pt x="15079" y="6538"/>
                  </a:cubicBezTo>
                  <a:lnTo>
                    <a:pt x="25567" y="19676"/>
                  </a:lnTo>
                  <a:lnTo>
                    <a:pt x="33185" y="4661"/>
                  </a:lnTo>
                  <a:cubicBezTo>
                    <a:pt x="35282" y="466"/>
                    <a:pt x="40361" y="-1190"/>
                    <a:pt x="44556" y="908"/>
                  </a:cubicBezTo>
                  <a:cubicBezTo>
                    <a:pt x="48751" y="3005"/>
                    <a:pt x="50407" y="8084"/>
                    <a:pt x="48310" y="12279"/>
                  </a:cubicBezTo>
                  <a:lnTo>
                    <a:pt x="34731" y="38996"/>
                  </a:lnTo>
                  <a:cubicBezTo>
                    <a:pt x="33406" y="41535"/>
                    <a:pt x="30866" y="43302"/>
                    <a:pt x="28106" y="43633"/>
                  </a:cubicBezTo>
                  <a:cubicBezTo>
                    <a:pt x="27775" y="43744"/>
                    <a:pt x="27444" y="43744"/>
                    <a:pt x="27223" y="43744"/>
                  </a:cubicBezTo>
                  <a:close/>
                </a:path>
              </a:pathLst>
            </a:custGeom>
            <a:grpFill/>
            <a:ln w="11035" cap="flat">
              <a:noFill/>
              <a:prstDash val="solid"/>
              <a:miter/>
            </a:ln>
          </p:spPr>
          <p:txBody>
            <a:bodyPr rtlCol="0" anchor="ctr"/>
            <a:lstStyle/>
            <a:p>
              <a:endParaRPr lang="en-US"/>
            </a:p>
          </p:txBody>
        </p:sp>
        <p:sp>
          <p:nvSpPr>
            <p:cNvPr id="1892" name="Forma libre: forma 1891">
              <a:extLst>
                <a:ext uri="{FF2B5EF4-FFF2-40B4-BE49-F238E27FC236}">
                  <a16:creationId xmlns:a16="http://schemas.microsoft.com/office/drawing/2014/main" id="{FD28ABA7-EBE4-4EC5-AA2C-9F550D6AFD19}"/>
                </a:ext>
              </a:extLst>
            </p:cNvPr>
            <p:cNvSpPr/>
            <p:nvPr/>
          </p:nvSpPr>
          <p:spPr>
            <a:xfrm>
              <a:off x="6032150" y="4126146"/>
              <a:ext cx="46679" cy="46188"/>
            </a:xfrm>
            <a:custGeom>
              <a:avLst/>
              <a:gdLst>
                <a:gd name="connsiteX0" fmla="*/ 33170 w 46679"/>
                <a:gd name="connsiteY0" fmla="*/ 46188 h 46188"/>
                <a:gd name="connsiteX1" fmla="*/ 28423 w 46679"/>
                <a:gd name="connsiteY1" fmla="*/ 44753 h 46188"/>
                <a:gd name="connsiteX2" fmla="*/ 3693 w 46679"/>
                <a:gd name="connsiteY2" fmla="*/ 27972 h 46188"/>
                <a:gd name="connsiteX3" fmla="*/ 1485 w 46679"/>
                <a:gd name="connsiteY3" fmla="*/ 16269 h 46188"/>
                <a:gd name="connsiteX4" fmla="*/ 13187 w 46679"/>
                <a:gd name="connsiteY4" fmla="*/ 14062 h 46188"/>
                <a:gd name="connsiteX5" fmla="*/ 27098 w 46679"/>
                <a:gd name="connsiteY5" fmla="*/ 23556 h 46188"/>
                <a:gd name="connsiteX6" fmla="*/ 29968 w 46679"/>
                <a:gd name="connsiteY6" fmla="*/ 6996 h 46188"/>
                <a:gd name="connsiteX7" fmla="*/ 39684 w 46679"/>
                <a:gd name="connsiteY7" fmla="*/ 151 h 46188"/>
                <a:gd name="connsiteX8" fmla="*/ 46529 w 46679"/>
                <a:gd name="connsiteY8" fmla="*/ 9866 h 46188"/>
                <a:gd name="connsiteX9" fmla="*/ 41450 w 46679"/>
                <a:gd name="connsiteY9" fmla="*/ 39343 h 46188"/>
                <a:gd name="connsiteX10" fmla="*/ 36482 w 46679"/>
                <a:gd name="connsiteY10" fmla="*/ 45747 h 46188"/>
                <a:gd name="connsiteX11" fmla="*/ 33170 w 46679"/>
                <a:gd name="connsiteY11" fmla="*/ 46188 h 4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9" h="46188">
                  <a:moveTo>
                    <a:pt x="33170" y="46188"/>
                  </a:moveTo>
                  <a:cubicBezTo>
                    <a:pt x="31514" y="46188"/>
                    <a:pt x="29858" y="45747"/>
                    <a:pt x="28423" y="44753"/>
                  </a:cubicBezTo>
                  <a:lnTo>
                    <a:pt x="3693" y="27972"/>
                  </a:lnTo>
                  <a:cubicBezTo>
                    <a:pt x="-171" y="25322"/>
                    <a:pt x="-1165" y="20133"/>
                    <a:pt x="1485" y="16269"/>
                  </a:cubicBezTo>
                  <a:cubicBezTo>
                    <a:pt x="4134" y="12405"/>
                    <a:pt x="9434" y="11412"/>
                    <a:pt x="13187" y="14062"/>
                  </a:cubicBezTo>
                  <a:lnTo>
                    <a:pt x="27098" y="23556"/>
                  </a:lnTo>
                  <a:lnTo>
                    <a:pt x="29968" y="6996"/>
                  </a:lnTo>
                  <a:cubicBezTo>
                    <a:pt x="30741" y="2359"/>
                    <a:pt x="35268" y="-733"/>
                    <a:pt x="39684" y="151"/>
                  </a:cubicBezTo>
                  <a:cubicBezTo>
                    <a:pt x="44321" y="924"/>
                    <a:pt x="47412" y="5340"/>
                    <a:pt x="46529" y="9866"/>
                  </a:cubicBezTo>
                  <a:lnTo>
                    <a:pt x="41450" y="39343"/>
                  </a:lnTo>
                  <a:cubicBezTo>
                    <a:pt x="41009" y="42214"/>
                    <a:pt x="39021" y="44532"/>
                    <a:pt x="36482" y="45747"/>
                  </a:cubicBezTo>
                  <a:cubicBezTo>
                    <a:pt x="35488" y="45967"/>
                    <a:pt x="34274" y="46188"/>
                    <a:pt x="33170" y="46188"/>
                  </a:cubicBezTo>
                  <a:close/>
                </a:path>
              </a:pathLst>
            </a:custGeom>
            <a:grpFill/>
            <a:ln w="11035" cap="flat">
              <a:noFill/>
              <a:prstDash val="solid"/>
              <a:miter/>
            </a:ln>
          </p:spPr>
          <p:txBody>
            <a:bodyPr rtlCol="0" anchor="ctr"/>
            <a:lstStyle/>
            <a:p>
              <a:endParaRPr lang="en-US"/>
            </a:p>
          </p:txBody>
        </p:sp>
        <p:sp>
          <p:nvSpPr>
            <p:cNvPr id="1893" name="Forma libre: forma 1892">
              <a:extLst>
                <a:ext uri="{FF2B5EF4-FFF2-40B4-BE49-F238E27FC236}">
                  <a16:creationId xmlns:a16="http://schemas.microsoft.com/office/drawing/2014/main" id="{0FC71DE6-73DD-4220-98CB-0B341F163AB0}"/>
                </a:ext>
              </a:extLst>
            </p:cNvPr>
            <p:cNvSpPr/>
            <p:nvPr/>
          </p:nvSpPr>
          <p:spPr>
            <a:xfrm>
              <a:off x="6064203" y="4380613"/>
              <a:ext cx="24903" cy="27870"/>
            </a:xfrm>
            <a:custGeom>
              <a:avLst/>
              <a:gdLst>
                <a:gd name="connsiteX0" fmla="*/ 8515 w 24903"/>
                <a:gd name="connsiteY0" fmla="*/ 27871 h 27870"/>
                <a:gd name="connsiteX1" fmla="*/ 3326 w 24903"/>
                <a:gd name="connsiteY1" fmla="*/ 26104 h 27870"/>
                <a:gd name="connsiteX2" fmla="*/ 1780 w 24903"/>
                <a:gd name="connsiteY2" fmla="*/ 14291 h 27870"/>
                <a:gd name="connsiteX3" fmla="*/ 9508 w 24903"/>
                <a:gd name="connsiteY3" fmla="*/ 3693 h 27870"/>
                <a:gd name="connsiteX4" fmla="*/ 21211 w 24903"/>
                <a:gd name="connsiteY4" fmla="*/ 1485 h 27870"/>
                <a:gd name="connsiteX5" fmla="*/ 23419 w 24903"/>
                <a:gd name="connsiteY5" fmla="*/ 13188 h 27870"/>
                <a:gd name="connsiteX6" fmla="*/ 15249 w 24903"/>
                <a:gd name="connsiteY6" fmla="*/ 24559 h 27870"/>
                <a:gd name="connsiteX7" fmla="*/ 8515 w 24903"/>
                <a:gd name="connsiteY7" fmla="*/ 27871 h 27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03" h="27870">
                  <a:moveTo>
                    <a:pt x="8515" y="27871"/>
                  </a:moveTo>
                  <a:cubicBezTo>
                    <a:pt x="6748" y="27871"/>
                    <a:pt x="4871" y="27319"/>
                    <a:pt x="3326" y="26104"/>
                  </a:cubicBezTo>
                  <a:cubicBezTo>
                    <a:pt x="-428" y="23234"/>
                    <a:pt x="-1090" y="17935"/>
                    <a:pt x="1780" y="14291"/>
                  </a:cubicBezTo>
                  <a:cubicBezTo>
                    <a:pt x="4430" y="10869"/>
                    <a:pt x="6969" y="7336"/>
                    <a:pt x="9508" y="3693"/>
                  </a:cubicBezTo>
                  <a:cubicBezTo>
                    <a:pt x="12158" y="-171"/>
                    <a:pt x="17457" y="-1165"/>
                    <a:pt x="21211" y="1485"/>
                  </a:cubicBezTo>
                  <a:cubicBezTo>
                    <a:pt x="25075" y="4135"/>
                    <a:pt x="26068" y="9434"/>
                    <a:pt x="23419" y="13188"/>
                  </a:cubicBezTo>
                  <a:cubicBezTo>
                    <a:pt x="20769" y="17051"/>
                    <a:pt x="18009" y="20805"/>
                    <a:pt x="15249" y="24559"/>
                  </a:cubicBezTo>
                  <a:cubicBezTo>
                    <a:pt x="13483" y="26656"/>
                    <a:pt x="11054" y="27871"/>
                    <a:pt x="8515" y="27871"/>
                  </a:cubicBezTo>
                  <a:close/>
                </a:path>
              </a:pathLst>
            </a:custGeom>
            <a:grpFill/>
            <a:ln w="11035" cap="flat">
              <a:noFill/>
              <a:prstDash val="solid"/>
              <a:miter/>
            </a:ln>
          </p:spPr>
          <p:txBody>
            <a:bodyPr rtlCol="0" anchor="ctr"/>
            <a:lstStyle/>
            <a:p>
              <a:endParaRPr lang="en-US"/>
            </a:p>
          </p:txBody>
        </p:sp>
        <p:sp>
          <p:nvSpPr>
            <p:cNvPr id="1894" name="Forma libre: forma 1893">
              <a:extLst>
                <a:ext uri="{FF2B5EF4-FFF2-40B4-BE49-F238E27FC236}">
                  <a16:creationId xmlns:a16="http://schemas.microsoft.com/office/drawing/2014/main" id="{3B9832AB-DAFB-4389-A6C1-5BBC0AC4B346}"/>
                </a:ext>
              </a:extLst>
            </p:cNvPr>
            <p:cNvSpPr/>
            <p:nvPr/>
          </p:nvSpPr>
          <p:spPr>
            <a:xfrm>
              <a:off x="6088015" y="4340413"/>
              <a:ext cx="23516" cy="30755"/>
            </a:xfrm>
            <a:custGeom>
              <a:avLst/>
              <a:gdLst>
                <a:gd name="connsiteX0" fmla="*/ 8438 w 23516"/>
                <a:gd name="connsiteY0" fmla="*/ 30755 h 30755"/>
                <a:gd name="connsiteX1" fmla="*/ 4574 w 23516"/>
                <a:gd name="connsiteY1" fmla="*/ 29762 h 30755"/>
                <a:gd name="connsiteX2" fmla="*/ 931 w 23516"/>
                <a:gd name="connsiteY2" fmla="*/ 18390 h 30755"/>
                <a:gd name="connsiteX3" fmla="*/ 7334 w 23516"/>
                <a:gd name="connsiteY3" fmla="*/ 5032 h 30755"/>
                <a:gd name="connsiteX4" fmla="*/ 18485 w 23516"/>
                <a:gd name="connsiteY4" fmla="*/ 726 h 30755"/>
                <a:gd name="connsiteX5" fmla="*/ 22791 w 23516"/>
                <a:gd name="connsiteY5" fmla="*/ 11877 h 30755"/>
                <a:gd name="connsiteX6" fmla="*/ 15946 w 23516"/>
                <a:gd name="connsiteY6" fmla="*/ 26119 h 30755"/>
                <a:gd name="connsiteX7" fmla="*/ 8438 w 23516"/>
                <a:gd name="connsiteY7" fmla="*/ 30755 h 3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16" h="30755">
                  <a:moveTo>
                    <a:pt x="8438" y="30755"/>
                  </a:moveTo>
                  <a:cubicBezTo>
                    <a:pt x="7114" y="30755"/>
                    <a:pt x="5789" y="30424"/>
                    <a:pt x="4574" y="29762"/>
                  </a:cubicBezTo>
                  <a:cubicBezTo>
                    <a:pt x="379" y="27553"/>
                    <a:pt x="-1167" y="22475"/>
                    <a:pt x="931" y="18390"/>
                  </a:cubicBezTo>
                  <a:cubicBezTo>
                    <a:pt x="3139" y="14084"/>
                    <a:pt x="5347" y="9558"/>
                    <a:pt x="7334" y="5032"/>
                  </a:cubicBezTo>
                  <a:cubicBezTo>
                    <a:pt x="9211" y="726"/>
                    <a:pt x="14290" y="-1151"/>
                    <a:pt x="18485" y="726"/>
                  </a:cubicBezTo>
                  <a:cubicBezTo>
                    <a:pt x="22791" y="2603"/>
                    <a:pt x="24667" y="7681"/>
                    <a:pt x="22791" y="11877"/>
                  </a:cubicBezTo>
                  <a:cubicBezTo>
                    <a:pt x="20582" y="16734"/>
                    <a:pt x="18264" y="21482"/>
                    <a:pt x="15946" y="26119"/>
                  </a:cubicBezTo>
                  <a:cubicBezTo>
                    <a:pt x="14400" y="29099"/>
                    <a:pt x="11419" y="30755"/>
                    <a:pt x="8438" y="30755"/>
                  </a:cubicBezTo>
                  <a:close/>
                </a:path>
              </a:pathLst>
            </a:custGeom>
            <a:grpFill/>
            <a:ln w="11035" cap="flat">
              <a:noFill/>
              <a:prstDash val="solid"/>
              <a:miter/>
            </a:ln>
          </p:spPr>
          <p:txBody>
            <a:bodyPr rtlCol="0" anchor="ctr"/>
            <a:lstStyle/>
            <a:p>
              <a:endParaRPr lang="en-US"/>
            </a:p>
          </p:txBody>
        </p:sp>
        <p:sp>
          <p:nvSpPr>
            <p:cNvPr id="1895" name="Forma libre: forma 1894">
              <a:extLst>
                <a:ext uri="{FF2B5EF4-FFF2-40B4-BE49-F238E27FC236}">
                  <a16:creationId xmlns:a16="http://schemas.microsoft.com/office/drawing/2014/main" id="{958F3089-5005-4BC7-824F-287A4E92FBC1}"/>
                </a:ext>
              </a:extLst>
            </p:cNvPr>
            <p:cNvSpPr/>
            <p:nvPr/>
          </p:nvSpPr>
          <p:spPr>
            <a:xfrm>
              <a:off x="6105376" y="4298722"/>
              <a:ext cx="20577" cy="29941"/>
            </a:xfrm>
            <a:custGeom>
              <a:avLst/>
              <a:gdLst>
                <a:gd name="connsiteX0" fmla="*/ 8411 w 20577"/>
                <a:gd name="connsiteY0" fmla="*/ 29941 h 29941"/>
                <a:gd name="connsiteX1" fmla="*/ 5982 w 20577"/>
                <a:gd name="connsiteY1" fmla="*/ 29610 h 29941"/>
                <a:gd name="connsiteX2" fmla="*/ 352 w 20577"/>
                <a:gd name="connsiteY2" fmla="*/ 19011 h 29941"/>
                <a:gd name="connsiteX3" fmla="*/ 3884 w 20577"/>
                <a:gd name="connsiteY3" fmla="*/ 6425 h 29941"/>
                <a:gd name="connsiteX4" fmla="*/ 14152 w 20577"/>
                <a:gd name="connsiteY4" fmla="*/ 243 h 29941"/>
                <a:gd name="connsiteX5" fmla="*/ 20334 w 20577"/>
                <a:gd name="connsiteY5" fmla="*/ 10511 h 29941"/>
                <a:gd name="connsiteX6" fmla="*/ 16581 w 20577"/>
                <a:gd name="connsiteY6" fmla="*/ 23980 h 29941"/>
                <a:gd name="connsiteX7" fmla="*/ 8411 w 20577"/>
                <a:gd name="connsiteY7" fmla="*/ 29941 h 2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77" h="29941">
                  <a:moveTo>
                    <a:pt x="8411" y="29941"/>
                  </a:moveTo>
                  <a:cubicBezTo>
                    <a:pt x="7638" y="29941"/>
                    <a:pt x="6755" y="29831"/>
                    <a:pt x="5982" y="29610"/>
                  </a:cubicBezTo>
                  <a:cubicBezTo>
                    <a:pt x="1566" y="28285"/>
                    <a:pt x="-974" y="23538"/>
                    <a:pt x="352" y="19011"/>
                  </a:cubicBezTo>
                  <a:cubicBezTo>
                    <a:pt x="1566" y="14816"/>
                    <a:pt x="2780" y="10621"/>
                    <a:pt x="3884" y="6425"/>
                  </a:cubicBezTo>
                  <a:cubicBezTo>
                    <a:pt x="4988" y="1899"/>
                    <a:pt x="9625" y="-861"/>
                    <a:pt x="14152" y="243"/>
                  </a:cubicBezTo>
                  <a:cubicBezTo>
                    <a:pt x="18678" y="1347"/>
                    <a:pt x="21438" y="5984"/>
                    <a:pt x="20334" y="10511"/>
                  </a:cubicBezTo>
                  <a:cubicBezTo>
                    <a:pt x="19230" y="15037"/>
                    <a:pt x="18016" y="19563"/>
                    <a:pt x="16581" y="23980"/>
                  </a:cubicBezTo>
                  <a:cubicBezTo>
                    <a:pt x="15477" y="27623"/>
                    <a:pt x="12054" y="29941"/>
                    <a:pt x="8411" y="29941"/>
                  </a:cubicBezTo>
                  <a:close/>
                </a:path>
              </a:pathLst>
            </a:custGeom>
            <a:grpFill/>
            <a:ln w="11035" cap="flat">
              <a:noFill/>
              <a:prstDash val="solid"/>
              <a:miter/>
            </a:ln>
          </p:spPr>
          <p:txBody>
            <a:bodyPr rtlCol="0" anchor="ctr"/>
            <a:lstStyle/>
            <a:p>
              <a:endParaRPr lang="en-US"/>
            </a:p>
          </p:txBody>
        </p:sp>
        <p:sp>
          <p:nvSpPr>
            <p:cNvPr id="1896" name="Forma libre: forma 1895">
              <a:extLst>
                <a:ext uri="{FF2B5EF4-FFF2-40B4-BE49-F238E27FC236}">
                  <a16:creationId xmlns:a16="http://schemas.microsoft.com/office/drawing/2014/main" id="{D9D2F7A6-40F2-4287-9226-DA1FEAE4743D}"/>
                </a:ext>
              </a:extLst>
            </p:cNvPr>
            <p:cNvSpPr/>
            <p:nvPr/>
          </p:nvSpPr>
          <p:spPr>
            <a:xfrm>
              <a:off x="5690945" y="4046121"/>
              <a:ext cx="26928" cy="25969"/>
            </a:xfrm>
            <a:custGeom>
              <a:avLst/>
              <a:gdLst>
                <a:gd name="connsiteX0" fmla="*/ 8504 w 26928"/>
                <a:gd name="connsiteY0" fmla="*/ 25969 h 25969"/>
                <a:gd name="connsiteX1" fmla="*/ 2321 w 26928"/>
                <a:gd name="connsiteY1" fmla="*/ 23320 h 25969"/>
                <a:gd name="connsiteX2" fmla="*/ 2652 w 26928"/>
                <a:gd name="connsiteY2" fmla="*/ 11396 h 25969"/>
                <a:gd name="connsiteX3" fmla="*/ 13030 w 26928"/>
                <a:gd name="connsiteY3" fmla="*/ 2012 h 25969"/>
                <a:gd name="connsiteX4" fmla="*/ 24954 w 26928"/>
                <a:gd name="connsiteY4" fmla="*/ 3006 h 25969"/>
                <a:gd name="connsiteX5" fmla="*/ 23960 w 26928"/>
                <a:gd name="connsiteY5" fmla="*/ 14929 h 25969"/>
                <a:gd name="connsiteX6" fmla="*/ 14245 w 26928"/>
                <a:gd name="connsiteY6" fmla="*/ 23651 h 25969"/>
                <a:gd name="connsiteX7" fmla="*/ 8504 w 26928"/>
                <a:gd name="connsiteY7" fmla="*/ 25969 h 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28" h="25969">
                  <a:moveTo>
                    <a:pt x="8504" y="25969"/>
                  </a:moveTo>
                  <a:cubicBezTo>
                    <a:pt x="6296" y="25969"/>
                    <a:pt x="3977" y="25086"/>
                    <a:pt x="2321" y="23320"/>
                  </a:cubicBezTo>
                  <a:cubicBezTo>
                    <a:pt x="-880" y="19897"/>
                    <a:pt x="-770" y="14598"/>
                    <a:pt x="2652" y="11396"/>
                  </a:cubicBezTo>
                  <a:cubicBezTo>
                    <a:pt x="6075" y="8195"/>
                    <a:pt x="9497" y="5103"/>
                    <a:pt x="13030" y="2012"/>
                  </a:cubicBezTo>
                  <a:cubicBezTo>
                    <a:pt x="16563" y="-969"/>
                    <a:pt x="21973" y="-638"/>
                    <a:pt x="24954" y="3006"/>
                  </a:cubicBezTo>
                  <a:cubicBezTo>
                    <a:pt x="27934" y="6538"/>
                    <a:pt x="27493" y="11948"/>
                    <a:pt x="23960" y="14929"/>
                  </a:cubicBezTo>
                  <a:cubicBezTo>
                    <a:pt x="20648" y="17800"/>
                    <a:pt x="17446" y="20670"/>
                    <a:pt x="14245" y="23651"/>
                  </a:cubicBezTo>
                  <a:cubicBezTo>
                    <a:pt x="12699" y="25196"/>
                    <a:pt x="10601" y="25969"/>
                    <a:pt x="8504" y="25969"/>
                  </a:cubicBezTo>
                  <a:close/>
                </a:path>
              </a:pathLst>
            </a:custGeom>
            <a:grpFill/>
            <a:ln w="11035" cap="flat">
              <a:noFill/>
              <a:prstDash val="solid"/>
              <a:miter/>
            </a:ln>
          </p:spPr>
          <p:txBody>
            <a:bodyPr rtlCol="0" anchor="ctr"/>
            <a:lstStyle/>
            <a:p>
              <a:endParaRPr lang="en-US"/>
            </a:p>
          </p:txBody>
        </p:sp>
        <p:sp>
          <p:nvSpPr>
            <p:cNvPr id="1897" name="Forma libre: forma 1896">
              <a:extLst>
                <a:ext uri="{FF2B5EF4-FFF2-40B4-BE49-F238E27FC236}">
                  <a16:creationId xmlns:a16="http://schemas.microsoft.com/office/drawing/2014/main" id="{754A89B6-E94A-4AD9-BB4D-EB5935745255}"/>
                </a:ext>
              </a:extLst>
            </p:cNvPr>
            <p:cNvSpPr/>
            <p:nvPr/>
          </p:nvSpPr>
          <p:spPr>
            <a:xfrm>
              <a:off x="5612342" y="4093533"/>
              <a:ext cx="62462" cy="258425"/>
            </a:xfrm>
            <a:custGeom>
              <a:avLst/>
              <a:gdLst>
                <a:gd name="connsiteX0" fmla="*/ 27490 w 62462"/>
                <a:gd name="connsiteY0" fmla="*/ 258426 h 258425"/>
                <a:gd name="connsiteX1" fmla="*/ 19652 w 62462"/>
                <a:gd name="connsiteY1" fmla="*/ 253237 h 258425"/>
                <a:gd name="connsiteX2" fmla="*/ 10819 w 62462"/>
                <a:gd name="connsiteY2" fmla="*/ 228507 h 258425"/>
                <a:gd name="connsiteX3" fmla="*/ 16450 w 62462"/>
                <a:gd name="connsiteY3" fmla="*/ 218019 h 258425"/>
                <a:gd name="connsiteX4" fmla="*/ 26938 w 62462"/>
                <a:gd name="connsiteY4" fmla="*/ 223649 h 258425"/>
                <a:gd name="connsiteX5" fmla="*/ 35218 w 62462"/>
                <a:gd name="connsiteY5" fmla="*/ 246723 h 258425"/>
                <a:gd name="connsiteX6" fmla="*/ 30692 w 62462"/>
                <a:gd name="connsiteY6" fmla="*/ 257764 h 258425"/>
                <a:gd name="connsiteX7" fmla="*/ 27490 w 62462"/>
                <a:gd name="connsiteY7" fmla="*/ 258426 h 258425"/>
                <a:gd name="connsiteX8" fmla="*/ 9495 w 62462"/>
                <a:gd name="connsiteY8" fmla="*/ 184898 h 258425"/>
                <a:gd name="connsiteX9" fmla="*/ 1104 w 62462"/>
                <a:gd name="connsiteY9" fmla="*/ 177170 h 258425"/>
                <a:gd name="connsiteX10" fmla="*/ 0 w 62462"/>
                <a:gd name="connsiteY10" fmla="*/ 152992 h 258425"/>
                <a:gd name="connsiteX11" fmla="*/ 0 w 62462"/>
                <a:gd name="connsiteY11" fmla="*/ 151005 h 258425"/>
                <a:gd name="connsiteX12" fmla="*/ 8501 w 62462"/>
                <a:gd name="connsiteY12" fmla="*/ 142614 h 258425"/>
                <a:gd name="connsiteX13" fmla="*/ 17002 w 62462"/>
                <a:gd name="connsiteY13" fmla="*/ 151115 h 258425"/>
                <a:gd name="connsiteX14" fmla="*/ 17002 w 62462"/>
                <a:gd name="connsiteY14" fmla="*/ 152992 h 258425"/>
                <a:gd name="connsiteX15" fmla="*/ 17996 w 62462"/>
                <a:gd name="connsiteY15" fmla="*/ 175625 h 258425"/>
                <a:gd name="connsiteX16" fmla="*/ 10267 w 62462"/>
                <a:gd name="connsiteY16" fmla="*/ 184788 h 258425"/>
                <a:gd name="connsiteX17" fmla="*/ 9495 w 62462"/>
                <a:gd name="connsiteY17" fmla="*/ 184898 h 258425"/>
                <a:gd name="connsiteX18" fmla="*/ 13911 w 62462"/>
                <a:gd name="connsiteY18" fmla="*/ 109273 h 258425"/>
                <a:gd name="connsiteX19" fmla="*/ 12144 w 62462"/>
                <a:gd name="connsiteY19" fmla="*/ 109052 h 258425"/>
                <a:gd name="connsiteX20" fmla="*/ 5631 w 62462"/>
                <a:gd name="connsiteY20" fmla="*/ 99006 h 258425"/>
                <a:gd name="connsiteX21" fmla="*/ 12365 w 62462"/>
                <a:gd name="connsiteY21" fmla="*/ 73724 h 258425"/>
                <a:gd name="connsiteX22" fmla="*/ 22964 w 62462"/>
                <a:gd name="connsiteY22" fmla="*/ 68204 h 258425"/>
                <a:gd name="connsiteX23" fmla="*/ 28484 w 62462"/>
                <a:gd name="connsiteY23" fmla="*/ 78802 h 258425"/>
                <a:gd name="connsiteX24" fmla="*/ 22191 w 62462"/>
                <a:gd name="connsiteY24" fmla="*/ 102428 h 258425"/>
                <a:gd name="connsiteX25" fmla="*/ 13911 w 62462"/>
                <a:gd name="connsiteY25" fmla="*/ 109273 h 258425"/>
                <a:gd name="connsiteX26" fmla="*/ 40518 w 62462"/>
                <a:gd name="connsiteY26" fmla="*/ 38395 h 258425"/>
                <a:gd name="connsiteX27" fmla="*/ 36322 w 62462"/>
                <a:gd name="connsiteY27" fmla="*/ 37291 h 258425"/>
                <a:gd name="connsiteX28" fmla="*/ 33121 w 62462"/>
                <a:gd name="connsiteY28" fmla="*/ 25809 h 258425"/>
                <a:gd name="connsiteX29" fmla="*/ 47031 w 62462"/>
                <a:gd name="connsiteY29" fmla="*/ 3618 h 258425"/>
                <a:gd name="connsiteX30" fmla="*/ 58844 w 62462"/>
                <a:gd name="connsiteY30" fmla="*/ 1521 h 258425"/>
                <a:gd name="connsiteX31" fmla="*/ 60942 w 62462"/>
                <a:gd name="connsiteY31" fmla="*/ 13334 h 258425"/>
                <a:gd name="connsiteX32" fmla="*/ 47915 w 62462"/>
                <a:gd name="connsiteY32" fmla="*/ 34089 h 258425"/>
                <a:gd name="connsiteX33" fmla="*/ 40518 w 62462"/>
                <a:gd name="connsiteY33" fmla="*/ 38395 h 25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2462" h="258425">
                  <a:moveTo>
                    <a:pt x="27490" y="258426"/>
                  </a:moveTo>
                  <a:cubicBezTo>
                    <a:pt x="24178" y="258426"/>
                    <a:pt x="21087" y="256439"/>
                    <a:pt x="19652" y="253237"/>
                  </a:cubicBezTo>
                  <a:cubicBezTo>
                    <a:pt x="16340" y="245178"/>
                    <a:pt x="13359" y="236897"/>
                    <a:pt x="10819" y="228507"/>
                  </a:cubicBezTo>
                  <a:cubicBezTo>
                    <a:pt x="9495" y="223981"/>
                    <a:pt x="12034" y="219344"/>
                    <a:pt x="16450" y="218019"/>
                  </a:cubicBezTo>
                  <a:cubicBezTo>
                    <a:pt x="20976" y="216694"/>
                    <a:pt x="25613" y="219233"/>
                    <a:pt x="26938" y="223649"/>
                  </a:cubicBezTo>
                  <a:cubicBezTo>
                    <a:pt x="29257" y="231377"/>
                    <a:pt x="32017" y="239216"/>
                    <a:pt x="35218" y="246723"/>
                  </a:cubicBezTo>
                  <a:cubicBezTo>
                    <a:pt x="36985" y="251029"/>
                    <a:pt x="34998" y="255997"/>
                    <a:pt x="30692" y="257764"/>
                  </a:cubicBezTo>
                  <a:cubicBezTo>
                    <a:pt x="29698" y="258315"/>
                    <a:pt x="28594" y="258426"/>
                    <a:pt x="27490" y="258426"/>
                  </a:cubicBezTo>
                  <a:close/>
                  <a:moveTo>
                    <a:pt x="9495" y="184898"/>
                  </a:moveTo>
                  <a:cubicBezTo>
                    <a:pt x="5189" y="184898"/>
                    <a:pt x="1435" y="181586"/>
                    <a:pt x="1104" y="177170"/>
                  </a:cubicBezTo>
                  <a:cubicBezTo>
                    <a:pt x="442" y="169221"/>
                    <a:pt x="0" y="161162"/>
                    <a:pt x="0" y="152992"/>
                  </a:cubicBezTo>
                  <a:lnTo>
                    <a:pt x="0" y="151005"/>
                  </a:lnTo>
                  <a:cubicBezTo>
                    <a:pt x="0" y="146368"/>
                    <a:pt x="3754" y="142614"/>
                    <a:pt x="8501" y="142614"/>
                  </a:cubicBezTo>
                  <a:cubicBezTo>
                    <a:pt x="13248" y="142614"/>
                    <a:pt x="17002" y="146478"/>
                    <a:pt x="17002" y="151115"/>
                  </a:cubicBezTo>
                  <a:lnTo>
                    <a:pt x="17002" y="152992"/>
                  </a:lnTo>
                  <a:cubicBezTo>
                    <a:pt x="17002" y="160610"/>
                    <a:pt x="17333" y="168228"/>
                    <a:pt x="17996" y="175625"/>
                  </a:cubicBezTo>
                  <a:cubicBezTo>
                    <a:pt x="18437" y="180261"/>
                    <a:pt x="15015" y="184346"/>
                    <a:pt x="10267" y="184788"/>
                  </a:cubicBezTo>
                  <a:cubicBezTo>
                    <a:pt x="9936" y="184898"/>
                    <a:pt x="9715" y="184898"/>
                    <a:pt x="9495" y="184898"/>
                  </a:cubicBezTo>
                  <a:close/>
                  <a:moveTo>
                    <a:pt x="13911" y="109273"/>
                  </a:moveTo>
                  <a:cubicBezTo>
                    <a:pt x="13359" y="109273"/>
                    <a:pt x="12696" y="109163"/>
                    <a:pt x="12144" y="109052"/>
                  </a:cubicBezTo>
                  <a:cubicBezTo>
                    <a:pt x="7618" y="108059"/>
                    <a:pt x="4637" y="103642"/>
                    <a:pt x="5631" y="99006"/>
                  </a:cubicBezTo>
                  <a:cubicBezTo>
                    <a:pt x="7397" y="90505"/>
                    <a:pt x="9715" y="82004"/>
                    <a:pt x="12365" y="73724"/>
                  </a:cubicBezTo>
                  <a:cubicBezTo>
                    <a:pt x="13800" y="69308"/>
                    <a:pt x="18548" y="66768"/>
                    <a:pt x="22964" y="68204"/>
                  </a:cubicBezTo>
                  <a:cubicBezTo>
                    <a:pt x="27380" y="69639"/>
                    <a:pt x="29919" y="74386"/>
                    <a:pt x="28484" y="78802"/>
                  </a:cubicBezTo>
                  <a:cubicBezTo>
                    <a:pt x="26055" y="86530"/>
                    <a:pt x="23847" y="94479"/>
                    <a:pt x="22191" y="102428"/>
                  </a:cubicBezTo>
                  <a:cubicBezTo>
                    <a:pt x="21308" y="106513"/>
                    <a:pt x="17775" y="109273"/>
                    <a:pt x="13911" y="109273"/>
                  </a:cubicBezTo>
                  <a:close/>
                  <a:moveTo>
                    <a:pt x="40518" y="38395"/>
                  </a:moveTo>
                  <a:cubicBezTo>
                    <a:pt x="39082" y="38395"/>
                    <a:pt x="37647" y="38064"/>
                    <a:pt x="36322" y="37291"/>
                  </a:cubicBezTo>
                  <a:cubicBezTo>
                    <a:pt x="32237" y="34972"/>
                    <a:pt x="30802" y="29894"/>
                    <a:pt x="33121" y="25809"/>
                  </a:cubicBezTo>
                  <a:cubicBezTo>
                    <a:pt x="37426" y="18192"/>
                    <a:pt x="42063" y="10795"/>
                    <a:pt x="47031" y="3618"/>
                  </a:cubicBezTo>
                  <a:cubicBezTo>
                    <a:pt x="49681" y="-245"/>
                    <a:pt x="54980" y="-1129"/>
                    <a:pt x="58844" y="1521"/>
                  </a:cubicBezTo>
                  <a:cubicBezTo>
                    <a:pt x="62708" y="4171"/>
                    <a:pt x="63592" y="9470"/>
                    <a:pt x="60942" y="13334"/>
                  </a:cubicBezTo>
                  <a:cubicBezTo>
                    <a:pt x="56305" y="19958"/>
                    <a:pt x="51889" y="26913"/>
                    <a:pt x="47915" y="34089"/>
                  </a:cubicBezTo>
                  <a:cubicBezTo>
                    <a:pt x="46369" y="36739"/>
                    <a:pt x="43498" y="38395"/>
                    <a:pt x="40518" y="38395"/>
                  </a:cubicBezTo>
                  <a:close/>
                </a:path>
              </a:pathLst>
            </a:custGeom>
            <a:grpFill/>
            <a:ln w="11035" cap="flat">
              <a:noFill/>
              <a:prstDash val="solid"/>
              <a:miter/>
            </a:ln>
          </p:spPr>
          <p:txBody>
            <a:bodyPr rtlCol="0" anchor="ctr"/>
            <a:lstStyle/>
            <a:p>
              <a:endParaRPr lang="en-US"/>
            </a:p>
          </p:txBody>
        </p:sp>
        <p:sp>
          <p:nvSpPr>
            <p:cNvPr id="1898" name="Forma libre: forma 1897">
              <a:extLst>
                <a:ext uri="{FF2B5EF4-FFF2-40B4-BE49-F238E27FC236}">
                  <a16:creationId xmlns:a16="http://schemas.microsoft.com/office/drawing/2014/main" id="{E4CE6CDE-5CED-4CB3-809B-F20CC493DDE6}"/>
                </a:ext>
              </a:extLst>
            </p:cNvPr>
            <p:cNvSpPr/>
            <p:nvPr/>
          </p:nvSpPr>
          <p:spPr>
            <a:xfrm>
              <a:off x="5655674" y="4379620"/>
              <a:ext cx="24909" cy="27870"/>
            </a:xfrm>
            <a:custGeom>
              <a:avLst/>
              <a:gdLst>
                <a:gd name="connsiteX0" fmla="*/ 16506 w 24909"/>
                <a:gd name="connsiteY0" fmla="*/ 27871 h 27870"/>
                <a:gd name="connsiteX1" fmla="*/ 9771 w 24909"/>
                <a:gd name="connsiteY1" fmla="*/ 24559 h 27870"/>
                <a:gd name="connsiteX2" fmla="*/ 1491 w 24909"/>
                <a:gd name="connsiteY2" fmla="*/ 13298 h 27870"/>
                <a:gd name="connsiteX3" fmla="*/ 3588 w 24909"/>
                <a:gd name="connsiteY3" fmla="*/ 1485 h 27870"/>
                <a:gd name="connsiteX4" fmla="*/ 15401 w 24909"/>
                <a:gd name="connsiteY4" fmla="*/ 3693 h 27870"/>
                <a:gd name="connsiteX5" fmla="*/ 23130 w 24909"/>
                <a:gd name="connsiteY5" fmla="*/ 14291 h 27870"/>
                <a:gd name="connsiteX6" fmla="*/ 21584 w 24909"/>
                <a:gd name="connsiteY6" fmla="*/ 26104 h 27870"/>
                <a:gd name="connsiteX7" fmla="*/ 16506 w 24909"/>
                <a:gd name="connsiteY7" fmla="*/ 27871 h 27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09" h="27870">
                  <a:moveTo>
                    <a:pt x="16506" y="27871"/>
                  </a:moveTo>
                  <a:cubicBezTo>
                    <a:pt x="13966" y="27871"/>
                    <a:pt x="11427" y="26767"/>
                    <a:pt x="9771" y="24559"/>
                  </a:cubicBezTo>
                  <a:cubicBezTo>
                    <a:pt x="6900" y="20916"/>
                    <a:pt x="4140" y="17051"/>
                    <a:pt x="1491" y="13298"/>
                  </a:cubicBezTo>
                  <a:cubicBezTo>
                    <a:pt x="-1159" y="9434"/>
                    <a:pt x="-165" y="4245"/>
                    <a:pt x="3588" y="1485"/>
                  </a:cubicBezTo>
                  <a:cubicBezTo>
                    <a:pt x="7452" y="-1165"/>
                    <a:pt x="12752" y="-171"/>
                    <a:pt x="15401" y="3693"/>
                  </a:cubicBezTo>
                  <a:cubicBezTo>
                    <a:pt x="17830" y="7226"/>
                    <a:pt x="20480" y="10758"/>
                    <a:pt x="23130" y="14291"/>
                  </a:cubicBezTo>
                  <a:cubicBezTo>
                    <a:pt x="26000" y="17935"/>
                    <a:pt x="25338" y="23344"/>
                    <a:pt x="21584" y="26104"/>
                  </a:cubicBezTo>
                  <a:cubicBezTo>
                    <a:pt x="20149" y="27319"/>
                    <a:pt x="18382" y="27871"/>
                    <a:pt x="16506" y="27871"/>
                  </a:cubicBezTo>
                  <a:close/>
                </a:path>
              </a:pathLst>
            </a:custGeom>
            <a:grpFill/>
            <a:ln w="11035" cap="flat">
              <a:noFill/>
              <a:prstDash val="solid"/>
              <a:miter/>
            </a:ln>
          </p:spPr>
          <p:txBody>
            <a:bodyPr rtlCol="0" anchor="ctr"/>
            <a:lstStyle/>
            <a:p>
              <a:endParaRPr lang="en-US"/>
            </a:p>
          </p:txBody>
        </p:sp>
        <p:sp>
          <p:nvSpPr>
            <p:cNvPr id="1899" name="Forma libre: forma 1898">
              <a:extLst>
                <a:ext uri="{FF2B5EF4-FFF2-40B4-BE49-F238E27FC236}">
                  <a16:creationId xmlns:a16="http://schemas.microsoft.com/office/drawing/2014/main" id="{130A8A18-E6FF-4145-B5B8-50B21C5DAFE2}"/>
                </a:ext>
              </a:extLst>
            </p:cNvPr>
            <p:cNvSpPr/>
            <p:nvPr/>
          </p:nvSpPr>
          <p:spPr>
            <a:xfrm>
              <a:off x="5701190" y="3986197"/>
              <a:ext cx="431705" cy="254365"/>
            </a:xfrm>
            <a:custGeom>
              <a:avLst/>
              <a:gdLst>
                <a:gd name="connsiteX0" fmla="*/ 423195 w 431705"/>
                <a:gd name="connsiteY0" fmla="*/ 254366 h 254365"/>
                <a:gd name="connsiteX1" fmla="*/ 414804 w 431705"/>
                <a:gd name="connsiteY1" fmla="*/ 246417 h 254365"/>
                <a:gd name="connsiteX2" fmla="*/ 171700 w 431705"/>
                <a:gd name="connsiteY2" fmla="*/ 16891 h 254365"/>
                <a:gd name="connsiteX3" fmla="*/ 13936 w 431705"/>
                <a:gd name="connsiteY3" fmla="*/ 74963 h 254365"/>
                <a:gd name="connsiteX4" fmla="*/ 2012 w 431705"/>
                <a:gd name="connsiteY4" fmla="*/ 73969 h 254365"/>
                <a:gd name="connsiteX5" fmla="*/ 3006 w 431705"/>
                <a:gd name="connsiteY5" fmla="*/ 62046 h 254365"/>
                <a:gd name="connsiteX6" fmla="*/ 171700 w 431705"/>
                <a:gd name="connsiteY6" fmla="*/ 0 h 254365"/>
                <a:gd name="connsiteX7" fmla="*/ 431696 w 431705"/>
                <a:gd name="connsiteY7" fmla="*/ 245423 h 254365"/>
                <a:gd name="connsiteX8" fmla="*/ 423747 w 431705"/>
                <a:gd name="connsiteY8" fmla="*/ 254366 h 254365"/>
                <a:gd name="connsiteX9" fmla="*/ 423195 w 431705"/>
                <a:gd name="connsiteY9" fmla="*/ 254366 h 25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705" h="254365">
                  <a:moveTo>
                    <a:pt x="423195" y="254366"/>
                  </a:moveTo>
                  <a:cubicBezTo>
                    <a:pt x="418779" y="254366"/>
                    <a:pt x="415025" y="250943"/>
                    <a:pt x="414804" y="246417"/>
                  </a:cubicBezTo>
                  <a:cubicBezTo>
                    <a:pt x="407518" y="117688"/>
                    <a:pt x="300759" y="16891"/>
                    <a:pt x="171700" y="16891"/>
                  </a:cubicBezTo>
                  <a:cubicBezTo>
                    <a:pt x="113849" y="16891"/>
                    <a:pt x="57875" y="37537"/>
                    <a:pt x="13936" y="74963"/>
                  </a:cubicBezTo>
                  <a:cubicBezTo>
                    <a:pt x="10403" y="77944"/>
                    <a:pt x="4993" y="77502"/>
                    <a:pt x="2012" y="73969"/>
                  </a:cubicBezTo>
                  <a:cubicBezTo>
                    <a:pt x="-969" y="70436"/>
                    <a:pt x="-638" y="65026"/>
                    <a:pt x="3006" y="62046"/>
                  </a:cubicBezTo>
                  <a:cubicBezTo>
                    <a:pt x="50037" y="22080"/>
                    <a:pt x="109875" y="0"/>
                    <a:pt x="171700" y="0"/>
                  </a:cubicBezTo>
                  <a:cubicBezTo>
                    <a:pt x="309702" y="0"/>
                    <a:pt x="423857" y="107862"/>
                    <a:pt x="431696" y="245423"/>
                  </a:cubicBezTo>
                  <a:cubicBezTo>
                    <a:pt x="431917" y="250060"/>
                    <a:pt x="428384" y="254035"/>
                    <a:pt x="423747" y="254366"/>
                  </a:cubicBezTo>
                  <a:cubicBezTo>
                    <a:pt x="423526" y="254366"/>
                    <a:pt x="423305" y="254366"/>
                    <a:pt x="423195" y="254366"/>
                  </a:cubicBezTo>
                  <a:close/>
                </a:path>
              </a:pathLst>
            </a:custGeom>
            <a:grpFill/>
            <a:ln w="11035" cap="flat">
              <a:noFill/>
              <a:prstDash val="solid"/>
              <a:miter/>
            </a:ln>
          </p:spPr>
          <p:txBody>
            <a:bodyPr rtlCol="0" anchor="ctr"/>
            <a:lstStyle/>
            <a:p>
              <a:endParaRPr lang="en-US"/>
            </a:p>
          </p:txBody>
        </p:sp>
        <p:sp>
          <p:nvSpPr>
            <p:cNvPr id="1900" name="Forma libre: forma 1899">
              <a:extLst>
                <a:ext uri="{FF2B5EF4-FFF2-40B4-BE49-F238E27FC236}">
                  <a16:creationId xmlns:a16="http://schemas.microsoft.com/office/drawing/2014/main" id="{FD46FC67-E331-4FA7-B101-892F9983ED54}"/>
                </a:ext>
              </a:extLst>
            </p:cNvPr>
            <p:cNvSpPr/>
            <p:nvPr/>
          </p:nvSpPr>
          <p:spPr>
            <a:xfrm>
              <a:off x="5835795" y="4105762"/>
              <a:ext cx="73969" cy="73086"/>
            </a:xfrm>
            <a:custGeom>
              <a:avLst/>
              <a:gdLst>
                <a:gd name="connsiteX0" fmla="*/ 36985 w 73969"/>
                <a:gd name="connsiteY0" fmla="*/ 73086 h 73086"/>
                <a:gd name="connsiteX1" fmla="*/ 0 w 73969"/>
                <a:gd name="connsiteY1" fmla="*/ 36543 h 73086"/>
                <a:gd name="connsiteX2" fmla="*/ 36985 w 73969"/>
                <a:gd name="connsiteY2" fmla="*/ 0 h 73086"/>
                <a:gd name="connsiteX3" fmla="*/ 73969 w 73969"/>
                <a:gd name="connsiteY3" fmla="*/ 36543 h 73086"/>
                <a:gd name="connsiteX4" fmla="*/ 36985 w 73969"/>
                <a:gd name="connsiteY4" fmla="*/ 73086 h 73086"/>
                <a:gd name="connsiteX5" fmla="*/ 36985 w 73969"/>
                <a:gd name="connsiteY5" fmla="*/ 16891 h 73086"/>
                <a:gd name="connsiteX6" fmla="*/ 16891 w 73969"/>
                <a:gd name="connsiteY6" fmla="*/ 36543 h 73086"/>
                <a:gd name="connsiteX7" fmla="*/ 36985 w 73969"/>
                <a:gd name="connsiteY7" fmla="*/ 56195 h 73086"/>
                <a:gd name="connsiteX8" fmla="*/ 57078 w 73969"/>
                <a:gd name="connsiteY8" fmla="*/ 36543 h 73086"/>
                <a:gd name="connsiteX9" fmla="*/ 36985 w 73969"/>
                <a:gd name="connsiteY9" fmla="*/ 16891 h 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969" h="73086">
                  <a:moveTo>
                    <a:pt x="36985" y="73086"/>
                  </a:moveTo>
                  <a:cubicBezTo>
                    <a:pt x="16560" y="73086"/>
                    <a:pt x="0" y="56747"/>
                    <a:pt x="0" y="36543"/>
                  </a:cubicBezTo>
                  <a:cubicBezTo>
                    <a:pt x="0" y="16450"/>
                    <a:pt x="16560" y="0"/>
                    <a:pt x="36985" y="0"/>
                  </a:cubicBezTo>
                  <a:cubicBezTo>
                    <a:pt x="57409" y="0"/>
                    <a:pt x="73969" y="16340"/>
                    <a:pt x="73969" y="36543"/>
                  </a:cubicBezTo>
                  <a:cubicBezTo>
                    <a:pt x="73969" y="56636"/>
                    <a:pt x="57409" y="73086"/>
                    <a:pt x="36985" y="73086"/>
                  </a:cubicBezTo>
                  <a:close/>
                  <a:moveTo>
                    <a:pt x="36985" y="16891"/>
                  </a:moveTo>
                  <a:cubicBezTo>
                    <a:pt x="25944" y="16891"/>
                    <a:pt x="16891" y="25724"/>
                    <a:pt x="16891" y="36543"/>
                  </a:cubicBezTo>
                  <a:cubicBezTo>
                    <a:pt x="16891" y="47362"/>
                    <a:pt x="25944" y="56195"/>
                    <a:pt x="36985" y="56195"/>
                  </a:cubicBezTo>
                  <a:cubicBezTo>
                    <a:pt x="48025" y="56195"/>
                    <a:pt x="57078" y="47362"/>
                    <a:pt x="57078" y="36543"/>
                  </a:cubicBezTo>
                  <a:cubicBezTo>
                    <a:pt x="57078" y="25724"/>
                    <a:pt x="48025" y="16891"/>
                    <a:pt x="36985" y="16891"/>
                  </a:cubicBezTo>
                  <a:close/>
                </a:path>
              </a:pathLst>
            </a:custGeom>
            <a:grpFill/>
            <a:ln w="11035" cap="flat">
              <a:noFill/>
              <a:prstDash val="solid"/>
              <a:miter/>
            </a:ln>
          </p:spPr>
          <p:txBody>
            <a:bodyPr rtlCol="0" anchor="ctr"/>
            <a:lstStyle/>
            <a:p>
              <a:endParaRPr lang="en-US"/>
            </a:p>
          </p:txBody>
        </p:sp>
        <p:sp>
          <p:nvSpPr>
            <p:cNvPr id="1901" name="Forma libre: forma 1900">
              <a:extLst>
                <a:ext uri="{FF2B5EF4-FFF2-40B4-BE49-F238E27FC236}">
                  <a16:creationId xmlns:a16="http://schemas.microsoft.com/office/drawing/2014/main" id="{CB5384DD-96E6-4B69-81E3-13F6D7240FCD}"/>
                </a:ext>
              </a:extLst>
            </p:cNvPr>
            <p:cNvSpPr/>
            <p:nvPr/>
          </p:nvSpPr>
          <p:spPr>
            <a:xfrm>
              <a:off x="5864279" y="4312324"/>
              <a:ext cx="17001" cy="96049"/>
            </a:xfrm>
            <a:custGeom>
              <a:avLst/>
              <a:gdLst>
                <a:gd name="connsiteX0" fmla="*/ 8501 w 17001"/>
                <a:gd name="connsiteY0" fmla="*/ 96049 h 96049"/>
                <a:gd name="connsiteX1" fmla="*/ 0 w 17001"/>
                <a:gd name="connsiteY1" fmla="*/ 87549 h 96049"/>
                <a:gd name="connsiteX2" fmla="*/ 0 w 17001"/>
                <a:gd name="connsiteY2" fmla="*/ 8501 h 96049"/>
                <a:gd name="connsiteX3" fmla="*/ 8501 w 17001"/>
                <a:gd name="connsiteY3" fmla="*/ 0 h 96049"/>
                <a:gd name="connsiteX4" fmla="*/ 17002 w 17001"/>
                <a:gd name="connsiteY4" fmla="*/ 8501 h 96049"/>
                <a:gd name="connsiteX5" fmla="*/ 17002 w 17001"/>
                <a:gd name="connsiteY5" fmla="*/ 87549 h 96049"/>
                <a:gd name="connsiteX6" fmla="*/ 8501 w 17001"/>
                <a:gd name="connsiteY6" fmla="*/ 96049 h 9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96049">
                  <a:moveTo>
                    <a:pt x="8501" y="96049"/>
                  </a:moveTo>
                  <a:cubicBezTo>
                    <a:pt x="3864" y="96049"/>
                    <a:pt x="0" y="92296"/>
                    <a:pt x="0" y="87549"/>
                  </a:cubicBezTo>
                  <a:lnTo>
                    <a:pt x="0" y="8501"/>
                  </a:lnTo>
                  <a:cubicBezTo>
                    <a:pt x="0" y="3864"/>
                    <a:pt x="3754" y="0"/>
                    <a:pt x="8501" y="0"/>
                  </a:cubicBezTo>
                  <a:cubicBezTo>
                    <a:pt x="13248" y="0"/>
                    <a:pt x="17002" y="3754"/>
                    <a:pt x="17002" y="8501"/>
                  </a:cubicBezTo>
                  <a:lnTo>
                    <a:pt x="17002" y="87549"/>
                  </a:lnTo>
                  <a:cubicBezTo>
                    <a:pt x="17002" y="92296"/>
                    <a:pt x="13138" y="96049"/>
                    <a:pt x="8501" y="96049"/>
                  </a:cubicBezTo>
                  <a:close/>
                </a:path>
              </a:pathLst>
            </a:custGeom>
            <a:grpFill/>
            <a:ln w="11035" cap="flat">
              <a:noFill/>
              <a:prstDash val="solid"/>
              <a:miter/>
            </a:ln>
          </p:spPr>
          <p:txBody>
            <a:bodyPr rtlCol="0" anchor="ctr"/>
            <a:lstStyle/>
            <a:p>
              <a:endParaRPr lang="en-US"/>
            </a:p>
          </p:txBody>
        </p:sp>
        <p:sp>
          <p:nvSpPr>
            <p:cNvPr id="1902" name="Forma libre: forma 1901">
              <a:extLst>
                <a:ext uri="{FF2B5EF4-FFF2-40B4-BE49-F238E27FC236}">
                  <a16:creationId xmlns:a16="http://schemas.microsoft.com/office/drawing/2014/main" id="{BA09C9C0-868F-432E-8E09-86DECC88FF2C}"/>
                </a:ext>
              </a:extLst>
            </p:cNvPr>
            <p:cNvSpPr/>
            <p:nvPr/>
          </p:nvSpPr>
          <p:spPr>
            <a:xfrm>
              <a:off x="5736226" y="4137628"/>
              <a:ext cx="272879" cy="270745"/>
            </a:xfrm>
            <a:custGeom>
              <a:avLst/>
              <a:gdLst>
                <a:gd name="connsiteX0" fmla="*/ 168459 w 272879"/>
                <a:gd name="connsiteY0" fmla="*/ 270745 h 270745"/>
                <a:gd name="connsiteX1" fmla="*/ 104647 w 272879"/>
                <a:gd name="connsiteY1" fmla="*/ 270745 h 270745"/>
                <a:gd name="connsiteX2" fmla="*/ 96146 w 272879"/>
                <a:gd name="connsiteY2" fmla="*/ 262245 h 270745"/>
                <a:gd name="connsiteX3" fmla="*/ 96146 w 272879"/>
                <a:gd name="connsiteY3" fmla="*/ 100175 h 270745"/>
                <a:gd name="connsiteX4" fmla="*/ 3519 w 272879"/>
                <a:gd name="connsiteY4" fmla="*/ 37577 h 270745"/>
                <a:gd name="connsiteX5" fmla="*/ 9481 w 272879"/>
                <a:gd name="connsiteY5" fmla="*/ 5229 h 270745"/>
                <a:gd name="connsiteX6" fmla="*/ 41939 w 272879"/>
                <a:gd name="connsiteY6" fmla="*/ 7106 h 270745"/>
                <a:gd name="connsiteX7" fmla="*/ 105972 w 272879"/>
                <a:gd name="connsiteY7" fmla="*/ 50052 h 270745"/>
                <a:gd name="connsiteX8" fmla="*/ 166803 w 272879"/>
                <a:gd name="connsiteY8" fmla="*/ 50052 h 270745"/>
                <a:gd name="connsiteX9" fmla="*/ 230836 w 272879"/>
                <a:gd name="connsiteY9" fmla="*/ 7106 h 270745"/>
                <a:gd name="connsiteX10" fmla="*/ 263294 w 272879"/>
                <a:gd name="connsiteY10" fmla="*/ 5229 h 270745"/>
                <a:gd name="connsiteX11" fmla="*/ 269366 w 272879"/>
                <a:gd name="connsiteY11" fmla="*/ 37577 h 270745"/>
                <a:gd name="connsiteX12" fmla="*/ 176739 w 272879"/>
                <a:gd name="connsiteY12" fmla="*/ 100175 h 270745"/>
                <a:gd name="connsiteX13" fmla="*/ 176739 w 272879"/>
                <a:gd name="connsiteY13" fmla="*/ 262245 h 270745"/>
                <a:gd name="connsiteX14" fmla="*/ 168459 w 272879"/>
                <a:gd name="connsiteY14" fmla="*/ 270745 h 270745"/>
                <a:gd name="connsiteX15" fmla="*/ 113148 w 272879"/>
                <a:gd name="connsiteY15" fmla="*/ 253854 h 270745"/>
                <a:gd name="connsiteX16" fmla="*/ 159958 w 272879"/>
                <a:gd name="connsiteY16" fmla="*/ 253854 h 270745"/>
                <a:gd name="connsiteX17" fmla="*/ 159958 w 272879"/>
                <a:gd name="connsiteY17" fmla="*/ 93219 h 270745"/>
                <a:gd name="connsiteX18" fmla="*/ 167134 w 272879"/>
                <a:gd name="connsiteY18" fmla="*/ 84829 h 270745"/>
                <a:gd name="connsiteX19" fmla="*/ 255014 w 272879"/>
                <a:gd name="connsiteY19" fmla="*/ 28855 h 270745"/>
                <a:gd name="connsiteX20" fmla="*/ 253137 w 272879"/>
                <a:gd name="connsiteY20" fmla="*/ 18588 h 270745"/>
                <a:gd name="connsiteX21" fmla="*/ 242980 w 272879"/>
                <a:gd name="connsiteY21" fmla="*/ 19029 h 270745"/>
                <a:gd name="connsiteX22" fmla="*/ 171109 w 272879"/>
                <a:gd name="connsiteY22" fmla="*/ 66502 h 270745"/>
                <a:gd name="connsiteX23" fmla="*/ 168459 w 272879"/>
                <a:gd name="connsiteY23" fmla="*/ 66944 h 270745"/>
                <a:gd name="connsiteX24" fmla="*/ 104647 w 272879"/>
                <a:gd name="connsiteY24" fmla="*/ 66944 h 270745"/>
                <a:gd name="connsiteX25" fmla="*/ 101997 w 272879"/>
                <a:gd name="connsiteY25" fmla="*/ 66502 h 270745"/>
                <a:gd name="connsiteX26" fmla="*/ 30126 w 272879"/>
                <a:gd name="connsiteY26" fmla="*/ 19029 h 270745"/>
                <a:gd name="connsiteX27" fmla="*/ 19969 w 272879"/>
                <a:gd name="connsiteY27" fmla="*/ 18588 h 270745"/>
                <a:gd name="connsiteX28" fmla="*/ 18092 w 272879"/>
                <a:gd name="connsiteY28" fmla="*/ 28855 h 270745"/>
                <a:gd name="connsiteX29" fmla="*/ 105972 w 272879"/>
                <a:gd name="connsiteY29" fmla="*/ 84829 h 270745"/>
                <a:gd name="connsiteX30" fmla="*/ 113148 w 272879"/>
                <a:gd name="connsiteY30" fmla="*/ 93219 h 270745"/>
                <a:gd name="connsiteX31" fmla="*/ 113148 w 272879"/>
                <a:gd name="connsiteY31" fmla="*/ 253854 h 2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2879" h="270745">
                  <a:moveTo>
                    <a:pt x="168459" y="270745"/>
                  </a:moveTo>
                  <a:lnTo>
                    <a:pt x="104647" y="270745"/>
                  </a:lnTo>
                  <a:cubicBezTo>
                    <a:pt x="100010" y="270745"/>
                    <a:pt x="96146" y="266992"/>
                    <a:pt x="96146" y="262245"/>
                  </a:cubicBezTo>
                  <a:lnTo>
                    <a:pt x="96146" y="100175"/>
                  </a:lnTo>
                  <a:cubicBezTo>
                    <a:pt x="49998" y="90680"/>
                    <a:pt x="18202" y="61975"/>
                    <a:pt x="3519" y="37577"/>
                  </a:cubicBezTo>
                  <a:cubicBezTo>
                    <a:pt x="-2884" y="26868"/>
                    <a:pt x="-345" y="12957"/>
                    <a:pt x="9481" y="5229"/>
                  </a:cubicBezTo>
                  <a:cubicBezTo>
                    <a:pt x="19306" y="-2389"/>
                    <a:pt x="33327" y="-1616"/>
                    <a:pt x="41939" y="7106"/>
                  </a:cubicBezTo>
                  <a:cubicBezTo>
                    <a:pt x="70643" y="35810"/>
                    <a:pt x="99789" y="47734"/>
                    <a:pt x="105972" y="50052"/>
                  </a:cubicBezTo>
                  <a:lnTo>
                    <a:pt x="166803" y="50052"/>
                  </a:lnTo>
                  <a:cubicBezTo>
                    <a:pt x="172875" y="47734"/>
                    <a:pt x="202132" y="35810"/>
                    <a:pt x="230836" y="7106"/>
                  </a:cubicBezTo>
                  <a:cubicBezTo>
                    <a:pt x="239558" y="-1616"/>
                    <a:pt x="253469" y="-2389"/>
                    <a:pt x="263294" y="5229"/>
                  </a:cubicBezTo>
                  <a:cubicBezTo>
                    <a:pt x="273230" y="12957"/>
                    <a:pt x="275770" y="26868"/>
                    <a:pt x="269366" y="37577"/>
                  </a:cubicBezTo>
                  <a:cubicBezTo>
                    <a:pt x="254683" y="62086"/>
                    <a:pt x="222887" y="90680"/>
                    <a:pt x="176739" y="100175"/>
                  </a:cubicBezTo>
                  <a:lnTo>
                    <a:pt x="176739" y="262245"/>
                  </a:lnTo>
                  <a:cubicBezTo>
                    <a:pt x="176850" y="266992"/>
                    <a:pt x="173096" y="270745"/>
                    <a:pt x="168459" y="270745"/>
                  </a:cubicBezTo>
                  <a:close/>
                  <a:moveTo>
                    <a:pt x="113148" y="253854"/>
                  </a:moveTo>
                  <a:lnTo>
                    <a:pt x="159958" y="253854"/>
                  </a:lnTo>
                  <a:lnTo>
                    <a:pt x="159958" y="93219"/>
                  </a:lnTo>
                  <a:cubicBezTo>
                    <a:pt x="159958" y="89024"/>
                    <a:pt x="162939" y="85491"/>
                    <a:pt x="167134" y="84829"/>
                  </a:cubicBezTo>
                  <a:cubicBezTo>
                    <a:pt x="211405" y="77763"/>
                    <a:pt x="241545" y="51377"/>
                    <a:pt x="255014" y="28855"/>
                  </a:cubicBezTo>
                  <a:cubicBezTo>
                    <a:pt x="257112" y="25433"/>
                    <a:pt x="256229" y="21017"/>
                    <a:pt x="253137" y="18588"/>
                  </a:cubicBezTo>
                  <a:cubicBezTo>
                    <a:pt x="250046" y="16159"/>
                    <a:pt x="245630" y="16380"/>
                    <a:pt x="242980" y="19029"/>
                  </a:cubicBezTo>
                  <a:cubicBezTo>
                    <a:pt x="207873" y="54137"/>
                    <a:pt x="172544" y="65950"/>
                    <a:pt x="171109" y="66502"/>
                  </a:cubicBezTo>
                  <a:cubicBezTo>
                    <a:pt x="170225" y="66833"/>
                    <a:pt x="169342" y="66944"/>
                    <a:pt x="168459" y="66944"/>
                  </a:cubicBezTo>
                  <a:lnTo>
                    <a:pt x="104647" y="66944"/>
                  </a:lnTo>
                  <a:cubicBezTo>
                    <a:pt x="103764" y="66944"/>
                    <a:pt x="102880" y="66833"/>
                    <a:pt x="101997" y="66502"/>
                  </a:cubicBezTo>
                  <a:cubicBezTo>
                    <a:pt x="100562" y="66061"/>
                    <a:pt x="65233" y="54248"/>
                    <a:pt x="30126" y="19029"/>
                  </a:cubicBezTo>
                  <a:cubicBezTo>
                    <a:pt x="27476" y="16380"/>
                    <a:pt x="23060" y="16159"/>
                    <a:pt x="19969" y="18588"/>
                  </a:cubicBezTo>
                  <a:cubicBezTo>
                    <a:pt x="16877" y="21017"/>
                    <a:pt x="15994" y="25433"/>
                    <a:pt x="18092" y="28855"/>
                  </a:cubicBezTo>
                  <a:cubicBezTo>
                    <a:pt x="31561" y="51267"/>
                    <a:pt x="61811" y="77763"/>
                    <a:pt x="105972" y="84829"/>
                  </a:cubicBezTo>
                  <a:cubicBezTo>
                    <a:pt x="110057" y="85491"/>
                    <a:pt x="113148" y="89024"/>
                    <a:pt x="113148" y="93219"/>
                  </a:cubicBezTo>
                  <a:lnTo>
                    <a:pt x="113148" y="253854"/>
                  </a:lnTo>
                  <a:close/>
                </a:path>
              </a:pathLst>
            </a:custGeom>
            <a:grpFill/>
            <a:ln w="11035" cap="flat">
              <a:noFill/>
              <a:prstDash val="solid"/>
              <a:miter/>
            </a:ln>
          </p:spPr>
          <p:txBody>
            <a:bodyPr rtlCol="0" anchor="ctr"/>
            <a:lstStyle/>
            <a:p>
              <a:endParaRPr lang="en-US"/>
            </a:p>
          </p:txBody>
        </p:sp>
        <p:sp>
          <p:nvSpPr>
            <p:cNvPr id="1903" name="Forma libre: forma 1902">
              <a:extLst>
                <a:ext uri="{FF2B5EF4-FFF2-40B4-BE49-F238E27FC236}">
                  <a16:creationId xmlns:a16="http://schemas.microsoft.com/office/drawing/2014/main" id="{2E85F416-FDA9-49EA-8585-3C39B4765D69}"/>
                </a:ext>
              </a:extLst>
            </p:cNvPr>
            <p:cNvSpPr/>
            <p:nvPr/>
          </p:nvSpPr>
          <p:spPr>
            <a:xfrm>
              <a:off x="5767677" y="4391482"/>
              <a:ext cx="209653" cy="48024"/>
            </a:xfrm>
            <a:custGeom>
              <a:avLst/>
              <a:gdLst>
                <a:gd name="connsiteX0" fmla="*/ 201152 w 209653"/>
                <a:gd name="connsiteY0" fmla="*/ 48025 h 48024"/>
                <a:gd name="connsiteX1" fmla="*/ 8501 w 209653"/>
                <a:gd name="connsiteY1" fmla="*/ 48025 h 48024"/>
                <a:gd name="connsiteX2" fmla="*/ 0 w 209653"/>
                <a:gd name="connsiteY2" fmla="*/ 39524 h 48024"/>
                <a:gd name="connsiteX3" fmla="*/ 0 w 209653"/>
                <a:gd name="connsiteY3" fmla="*/ 8501 h 48024"/>
                <a:gd name="connsiteX4" fmla="*/ 8501 w 209653"/>
                <a:gd name="connsiteY4" fmla="*/ 0 h 48024"/>
                <a:gd name="connsiteX5" fmla="*/ 201152 w 209653"/>
                <a:gd name="connsiteY5" fmla="*/ 0 h 48024"/>
                <a:gd name="connsiteX6" fmla="*/ 209653 w 209653"/>
                <a:gd name="connsiteY6" fmla="*/ 8501 h 48024"/>
                <a:gd name="connsiteX7" fmla="*/ 209653 w 209653"/>
                <a:gd name="connsiteY7" fmla="*/ 39524 h 48024"/>
                <a:gd name="connsiteX8" fmla="*/ 201152 w 209653"/>
                <a:gd name="connsiteY8" fmla="*/ 48025 h 48024"/>
                <a:gd name="connsiteX9" fmla="*/ 17002 w 209653"/>
                <a:gd name="connsiteY9" fmla="*/ 31133 h 48024"/>
                <a:gd name="connsiteX10" fmla="*/ 192651 w 209653"/>
                <a:gd name="connsiteY10" fmla="*/ 31133 h 48024"/>
                <a:gd name="connsiteX11" fmla="*/ 192651 w 209653"/>
                <a:gd name="connsiteY11" fmla="*/ 17002 h 48024"/>
                <a:gd name="connsiteX12" fmla="*/ 17002 w 209653"/>
                <a:gd name="connsiteY12" fmla="*/ 17002 h 48024"/>
                <a:gd name="connsiteX13" fmla="*/ 17002 w 209653"/>
                <a:gd name="connsiteY13" fmla="*/ 31133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9653" h="48024">
                  <a:moveTo>
                    <a:pt x="201152" y="48025"/>
                  </a:moveTo>
                  <a:lnTo>
                    <a:pt x="8501" y="48025"/>
                  </a:lnTo>
                  <a:cubicBezTo>
                    <a:pt x="3864" y="48025"/>
                    <a:pt x="0" y="44271"/>
                    <a:pt x="0" y="39524"/>
                  </a:cubicBezTo>
                  <a:lnTo>
                    <a:pt x="0" y="8501"/>
                  </a:lnTo>
                  <a:cubicBezTo>
                    <a:pt x="0" y="3864"/>
                    <a:pt x="3754" y="0"/>
                    <a:pt x="8501" y="0"/>
                  </a:cubicBezTo>
                  <a:lnTo>
                    <a:pt x="201152" y="0"/>
                  </a:lnTo>
                  <a:cubicBezTo>
                    <a:pt x="205789" y="0"/>
                    <a:pt x="209653" y="3754"/>
                    <a:pt x="209653" y="8501"/>
                  </a:cubicBezTo>
                  <a:lnTo>
                    <a:pt x="209653" y="39524"/>
                  </a:lnTo>
                  <a:cubicBezTo>
                    <a:pt x="209653" y="44271"/>
                    <a:pt x="205789" y="48025"/>
                    <a:pt x="201152" y="48025"/>
                  </a:cubicBezTo>
                  <a:close/>
                  <a:moveTo>
                    <a:pt x="17002" y="31133"/>
                  </a:moveTo>
                  <a:lnTo>
                    <a:pt x="192651" y="31133"/>
                  </a:lnTo>
                  <a:lnTo>
                    <a:pt x="192651" y="17002"/>
                  </a:lnTo>
                  <a:lnTo>
                    <a:pt x="17002" y="17002"/>
                  </a:lnTo>
                  <a:lnTo>
                    <a:pt x="17002" y="31133"/>
                  </a:lnTo>
                  <a:close/>
                </a:path>
              </a:pathLst>
            </a:custGeom>
            <a:grpFill/>
            <a:ln w="11035" cap="flat">
              <a:noFill/>
              <a:prstDash val="solid"/>
              <a:miter/>
            </a:ln>
          </p:spPr>
          <p:txBody>
            <a:bodyPr rtlCol="0" anchor="ctr"/>
            <a:lstStyle/>
            <a:p>
              <a:endParaRPr lang="en-US"/>
            </a:p>
          </p:txBody>
        </p:sp>
        <p:sp>
          <p:nvSpPr>
            <p:cNvPr id="1904" name="Forma libre: forma 1903">
              <a:extLst>
                <a:ext uri="{FF2B5EF4-FFF2-40B4-BE49-F238E27FC236}">
                  <a16:creationId xmlns:a16="http://schemas.microsoft.com/office/drawing/2014/main" id="{C3A61AC8-F1A1-42DA-A55B-0A06E3678946}"/>
                </a:ext>
              </a:extLst>
            </p:cNvPr>
            <p:cNvSpPr/>
            <p:nvPr/>
          </p:nvSpPr>
          <p:spPr>
            <a:xfrm>
              <a:off x="5727932" y="4422505"/>
              <a:ext cx="289252" cy="48024"/>
            </a:xfrm>
            <a:custGeom>
              <a:avLst/>
              <a:gdLst>
                <a:gd name="connsiteX0" fmla="*/ 280752 w 289252"/>
                <a:gd name="connsiteY0" fmla="*/ 48025 h 48024"/>
                <a:gd name="connsiteX1" fmla="*/ 8501 w 289252"/>
                <a:gd name="connsiteY1" fmla="*/ 48025 h 48024"/>
                <a:gd name="connsiteX2" fmla="*/ 0 w 289252"/>
                <a:gd name="connsiteY2" fmla="*/ 39524 h 48024"/>
                <a:gd name="connsiteX3" fmla="*/ 0 w 289252"/>
                <a:gd name="connsiteY3" fmla="*/ 8501 h 48024"/>
                <a:gd name="connsiteX4" fmla="*/ 8501 w 289252"/>
                <a:gd name="connsiteY4" fmla="*/ 0 h 48024"/>
                <a:gd name="connsiteX5" fmla="*/ 280752 w 289252"/>
                <a:gd name="connsiteY5" fmla="*/ 0 h 48024"/>
                <a:gd name="connsiteX6" fmla="*/ 289253 w 289252"/>
                <a:gd name="connsiteY6" fmla="*/ 8501 h 48024"/>
                <a:gd name="connsiteX7" fmla="*/ 289253 w 289252"/>
                <a:gd name="connsiteY7" fmla="*/ 39524 h 48024"/>
                <a:gd name="connsiteX8" fmla="*/ 280752 w 289252"/>
                <a:gd name="connsiteY8" fmla="*/ 48025 h 48024"/>
                <a:gd name="connsiteX9" fmla="*/ 16891 w 289252"/>
                <a:gd name="connsiteY9" fmla="*/ 31133 h 48024"/>
                <a:gd name="connsiteX10" fmla="*/ 272251 w 289252"/>
                <a:gd name="connsiteY10" fmla="*/ 31133 h 48024"/>
                <a:gd name="connsiteX11" fmla="*/ 272251 w 289252"/>
                <a:gd name="connsiteY11" fmla="*/ 17002 h 48024"/>
                <a:gd name="connsiteX12" fmla="*/ 16891 w 289252"/>
                <a:gd name="connsiteY12" fmla="*/ 17002 h 48024"/>
                <a:gd name="connsiteX13" fmla="*/ 16891 w 289252"/>
                <a:gd name="connsiteY13" fmla="*/ 31133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252" h="48024">
                  <a:moveTo>
                    <a:pt x="280752" y="48025"/>
                  </a:moveTo>
                  <a:lnTo>
                    <a:pt x="8501" y="48025"/>
                  </a:lnTo>
                  <a:cubicBezTo>
                    <a:pt x="3864" y="48025"/>
                    <a:pt x="0" y="44271"/>
                    <a:pt x="0" y="39524"/>
                  </a:cubicBezTo>
                  <a:lnTo>
                    <a:pt x="0" y="8501"/>
                  </a:lnTo>
                  <a:cubicBezTo>
                    <a:pt x="0" y="3864"/>
                    <a:pt x="3754" y="0"/>
                    <a:pt x="8501" y="0"/>
                  </a:cubicBezTo>
                  <a:lnTo>
                    <a:pt x="280752" y="0"/>
                  </a:lnTo>
                  <a:cubicBezTo>
                    <a:pt x="285389" y="0"/>
                    <a:pt x="289253" y="3754"/>
                    <a:pt x="289253" y="8501"/>
                  </a:cubicBezTo>
                  <a:lnTo>
                    <a:pt x="289253" y="39524"/>
                  </a:lnTo>
                  <a:cubicBezTo>
                    <a:pt x="289142" y="44271"/>
                    <a:pt x="285389" y="48025"/>
                    <a:pt x="280752" y="48025"/>
                  </a:cubicBezTo>
                  <a:close/>
                  <a:moveTo>
                    <a:pt x="16891" y="31133"/>
                  </a:moveTo>
                  <a:lnTo>
                    <a:pt x="272251" y="31133"/>
                  </a:lnTo>
                  <a:lnTo>
                    <a:pt x="272251" y="17002"/>
                  </a:lnTo>
                  <a:lnTo>
                    <a:pt x="16891" y="17002"/>
                  </a:lnTo>
                  <a:lnTo>
                    <a:pt x="16891" y="31133"/>
                  </a:lnTo>
                  <a:close/>
                </a:path>
              </a:pathLst>
            </a:custGeom>
            <a:grpFill/>
            <a:ln w="11035" cap="flat">
              <a:noFill/>
              <a:prstDash val="solid"/>
              <a:miter/>
            </a:ln>
          </p:spPr>
          <p:txBody>
            <a:bodyPr rtlCol="0" anchor="ctr"/>
            <a:lstStyle/>
            <a:p>
              <a:endParaRPr lang="en-US"/>
            </a:p>
          </p:txBody>
        </p:sp>
        <p:sp>
          <p:nvSpPr>
            <p:cNvPr id="1905" name="Forma libre: forma 1904">
              <a:extLst>
                <a:ext uri="{FF2B5EF4-FFF2-40B4-BE49-F238E27FC236}">
                  <a16:creationId xmlns:a16="http://schemas.microsoft.com/office/drawing/2014/main" id="{B6754184-DA6D-4FC4-9589-B4CA688D9F66}"/>
                </a:ext>
              </a:extLst>
            </p:cNvPr>
            <p:cNvSpPr/>
            <p:nvPr/>
          </p:nvSpPr>
          <p:spPr>
            <a:xfrm>
              <a:off x="5681784" y="4453528"/>
              <a:ext cx="381438" cy="17001"/>
            </a:xfrm>
            <a:custGeom>
              <a:avLst/>
              <a:gdLst>
                <a:gd name="connsiteX0" fmla="*/ 372937 w 381438"/>
                <a:gd name="connsiteY0" fmla="*/ 17002 h 17001"/>
                <a:gd name="connsiteX1" fmla="*/ 8501 w 381438"/>
                <a:gd name="connsiteY1" fmla="*/ 17002 h 17001"/>
                <a:gd name="connsiteX2" fmla="*/ 0 w 381438"/>
                <a:gd name="connsiteY2" fmla="*/ 8501 h 17001"/>
                <a:gd name="connsiteX3" fmla="*/ 8501 w 381438"/>
                <a:gd name="connsiteY3" fmla="*/ 0 h 17001"/>
                <a:gd name="connsiteX4" fmla="*/ 372937 w 381438"/>
                <a:gd name="connsiteY4" fmla="*/ 0 h 17001"/>
                <a:gd name="connsiteX5" fmla="*/ 381438 w 381438"/>
                <a:gd name="connsiteY5" fmla="*/ 8501 h 17001"/>
                <a:gd name="connsiteX6" fmla="*/ 372937 w 38143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38" h="17001">
                  <a:moveTo>
                    <a:pt x="372937" y="17002"/>
                  </a:moveTo>
                  <a:lnTo>
                    <a:pt x="8501" y="17002"/>
                  </a:lnTo>
                  <a:cubicBezTo>
                    <a:pt x="3864" y="17002"/>
                    <a:pt x="0" y="13248"/>
                    <a:pt x="0" y="8501"/>
                  </a:cubicBezTo>
                  <a:cubicBezTo>
                    <a:pt x="0" y="3864"/>
                    <a:pt x="3754" y="0"/>
                    <a:pt x="8501" y="0"/>
                  </a:cubicBezTo>
                  <a:lnTo>
                    <a:pt x="372937" y="0"/>
                  </a:lnTo>
                  <a:cubicBezTo>
                    <a:pt x="377574" y="0"/>
                    <a:pt x="381438" y="3754"/>
                    <a:pt x="381438" y="8501"/>
                  </a:cubicBezTo>
                  <a:cubicBezTo>
                    <a:pt x="381438" y="13248"/>
                    <a:pt x="377684" y="17002"/>
                    <a:pt x="372937" y="17002"/>
                  </a:cubicBezTo>
                  <a:close/>
                </a:path>
              </a:pathLst>
            </a:custGeom>
            <a:grpFill/>
            <a:ln w="11035" cap="flat">
              <a:noFill/>
              <a:prstDash val="solid"/>
              <a:miter/>
            </a:ln>
          </p:spPr>
          <p:txBody>
            <a:bodyPr rtlCol="0" anchor="ctr"/>
            <a:lstStyle/>
            <a:p>
              <a:endParaRPr lang="en-US"/>
            </a:p>
          </p:txBody>
        </p:sp>
        <p:sp>
          <p:nvSpPr>
            <p:cNvPr id="1906" name="Forma libre: forma 1905">
              <a:extLst>
                <a:ext uri="{FF2B5EF4-FFF2-40B4-BE49-F238E27FC236}">
                  <a16:creationId xmlns:a16="http://schemas.microsoft.com/office/drawing/2014/main" id="{630D4768-6810-4642-A0A8-4C917D8BB11B}"/>
                </a:ext>
              </a:extLst>
            </p:cNvPr>
            <p:cNvSpPr/>
            <p:nvPr/>
          </p:nvSpPr>
          <p:spPr>
            <a:xfrm>
              <a:off x="5970596" y="4260435"/>
              <a:ext cx="17001" cy="26827"/>
            </a:xfrm>
            <a:custGeom>
              <a:avLst/>
              <a:gdLst>
                <a:gd name="connsiteX0" fmla="*/ 8501 w 17001"/>
                <a:gd name="connsiteY0" fmla="*/ 26828 h 26827"/>
                <a:gd name="connsiteX1" fmla="*/ 0 w 17001"/>
                <a:gd name="connsiteY1" fmla="*/ 18327 h 26827"/>
                <a:gd name="connsiteX2" fmla="*/ 0 w 17001"/>
                <a:gd name="connsiteY2" fmla="*/ 8501 h 26827"/>
                <a:gd name="connsiteX3" fmla="*/ 8501 w 17001"/>
                <a:gd name="connsiteY3" fmla="*/ 0 h 26827"/>
                <a:gd name="connsiteX4" fmla="*/ 17002 w 17001"/>
                <a:gd name="connsiteY4" fmla="*/ 8501 h 26827"/>
                <a:gd name="connsiteX5" fmla="*/ 17002 w 17001"/>
                <a:gd name="connsiteY5" fmla="*/ 18327 h 26827"/>
                <a:gd name="connsiteX6" fmla="*/ 8501 w 17001"/>
                <a:gd name="connsiteY6" fmla="*/ 26828 h 2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6827">
                  <a:moveTo>
                    <a:pt x="8501" y="26828"/>
                  </a:moveTo>
                  <a:cubicBezTo>
                    <a:pt x="3864" y="26828"/>
                    <a:pt x="0" y="23074"/>
                    <a:pt x="0" y="18327"/>
                  </a:cubicBezTo>
                  <a:lnTo>
                    <a:pt x="0" y="8501"/>
                  </a:lnTo>
                  <a:cubicBezTo>
                    <a:pt x="0" y="3864"/>
                    <a:pt x="3754" y="0"/>
                    <a:pt x="8501" y="0"/>
                  </a:cubicBezTo>
                  <a:cubicBezTo>
                    <a:pt x="13138" y="0"/>
                    <a:pt x="17002" y="3754"/>
                    <a:pt x="17002" y="8501"/>
                  </a:cubicBezTo>
                  <a:lnTo>
                    <a:pt x="17002" y="18327"/>
                  </a:lnTo>
                  <a:cubicBezTo>
                    <a:pt x="17002" y="23074"/>
                    <a:pt x="13248" y="26828"/>
                    <a:pt x="8501" y="26828"/>
                  </a:cubicBezTo>
                  <a:close/>
                </a:path>
              </a:pathLst>
            </a:custGeom>
            <a:grpFill/>
            <a:ln w="11035" cap="flat">
              <a:noFill/>
              <a:prstDash val="solid"/>
              <a:miter/>
            </a:ln>
          </p:spPr>
          <p:txBody>
            <a:bodyPr rtlCol="0" anchor="ctr"/>
            <a:lstStyle/>
            <a:p>
              <a:endParaRPr lang="en-US"/>
            </a:p>
          </p:txBody>
        </p:sp>
        <p:sp>
          <p:nvSpPr>
            <p:cNvPr id="1907" name="Forma libre: forma 1906">
              <a:extLst>
                <a:ext uri="{FF2B5EF4-FFF2-40B4-BE49-F238E27FC236}">
                  <a16:creationId xmlns:a16="http://schemas.microsoft.com/office/drawing/2014/main" id="{FB5E765F-D90B-4480-9060-F37030AB0996}"/>
                </a:ext>
              </a:extLst>
            </p:cNvPr>
            <p:cNvSpPr/>
            <p:nvPr/>
          </p:nvSpPr>
          <p:spPr>
            <a:xfrm>
              <a:off x="5970596" y="4297972"/>
              <a:ext cx="17001" cy="26827"/>
            </a:xfrm>
            <a:custGeom>
              <a:avLst/>
              <a:gdLst>
                <a:gd name="connsiteX0" fmla="*/ 8501 w 17001"/>
                <a:gd name="connsiteY0" fmla="*/ 26828 h 26827"/>
                <a:gd name="connsiteX1" fmla="*/ 0 w 17001"/>
                <a:gd name="connsiteY1" fmla="*/ 18327 h 26827"/>
                <a:gd name="connsiteX2" fmla="*/ 0 w 17001"/>
                <a:gd name="connsiteY2" fmla="*/ 8501 h 26827"/>
                <a:gd name="connsiteX3" fmla="*/ 8501 w 17001"/>
                <a:gd name="connsiteY3" fmla="*/ 0 h 26827"/>
                <a:gd name="connsiteX4" fmla="*/ 17002 w 17001"/>
                <a:gd name="connsiteY4" fmla="*/ 8501 h 26827"/>
                <a:gd name="connsiteX5" fmla="*/ 17002 w 17001"/>
                <a:gd name="connsiteY5" fmla="*/ 18327 h 26827"/>
                <a:gd name="connsiteX6" fmla="*/ 8501 w 17001"/>
                <a:gd name="connsiteY6" fmla="*/ 26828 h 2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6827">
                  <a:moveTo>
                    <a:pt x="8501" y="26828"/>
                  </a:moveTo>
                  <a:cubicBezTo>
                    <a:pt x="3864" y="26828"/>
                    <a:pt x="0" y="23074"/>
                    <a:pt x="0" y="18327"/>
                  </a:cubicBezTo>
                  <a:lnTo>
                    <a:pt x="0" y="8501"/>
                  </a:lnTo>
                  <a:cubicBezTo>
                    <a:pt x="0" y="3864"/>
                    <a:pt x="3754" y="0"/>
                    <a:pt x="8501" y="0"/>
                  </a:cubicBezTo>
                  <a:cubicBezTo>
                    <a:pt x="13138" y="0"/>
                    <a:pt x="17002" y="3754"/>
                    <a:pt x="17002" y="8501"/>
                  </a:cubicBezTo>
                  <a:lnTo>
                    <a:pt x="17002" y="18327"/>
                  </a:lnTo>
                  <a:cubicBezTo>
                    <a:pt x="17002" y="23074"/>
                    <a:pt x="13248" y="26828"/>
                    <a:pt x="8501" y="26828"/>
                  </a:cubicBezTo>
                  <a:close/>
                </a:path>
              </a:pathLst>
            </a:custGeom>
            <a:grpFill/>
            <a:ln w="11035" cap="flat">
              <a:noFill/>
              <a:prstDash val="solid"/>
              <a:miter/>
            </a:ln>
          </p:spPr>
          <p:txBody>
            <a:bodyPr rtlCol="0" anchor="ctr"/>
            <a:lstStyle/>
            <a:p>
              <a:endParaRPr lang="en-US"/>
            </a:p>
          </p:txBody>
        </p:sp>
        <p:sp>
          <p:nvSpPr>
            <p:cNvPr id="1908" name="Forma libre: forma 1907">
              <a:extLst>
                <a:ext uri="{FF2B5EF4-FFF2-40B4-BE49-F238E27FC236}">
                  <a16:creationId xmlns:a16="http://schemas.microsoft.com/office/drawing/2014/main" id="{F1ED08F7-E902-4EFE-B146-D46E95A255CA}"/>
                </a:ext>
              </a:extLst>
            </p:cNvPr>
            <p:cNvSpPr/>
            <p:nvPr/>
          </p:nvSpPr>
          <p:spPr>
            <a:xfrm>
              <a:off x="5984506" y="4284172"/>
              <a:ext cx="26827" cy="17001"/>
            </a:xfrm>
            <a:custGeom>
              <a:avLst/>
              <a:gdLst>
                <a:gd name="connsiteX0" fmla="*/ 18327 w 26827"/>
                <a:gd name="connsiteY0" fmla="*/ 17002 h 17001"/>
                <a:gd name="connsiteX1" fmla="*/ 8501 w 26827"/>
                <a:gd name="connsiteY1" fmla="*/ 17002 h 17001"/>
                <a:gd name="connsiteX2" fmla="*/ 0 w 26827"/>
                <a:gd name="connsiteY2" fmla="*/ 8501 h 17001"/>
                <a:gd name="connsiteX3" fmla="*/ 8501 w 26827"/>
                <a:gd name="connsiteY3" fmla="*/ 0 h 17001"/>
                <a:gd name="connsiteX4" fmla="*/ 18327 w 26827"/>
                <a:gd name="connsiteY4" fmla="*/ 0 h 17001"/>
                <a:gd name="connsiteX5" fmla="*/ 26828 w 26827"/>
                <a:gd name="connsiteY5" fmla="*/ 8501 h 17001"/>
                <a:gd name="connsiteX6" fmla="*/ 18327 w 2682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27" h="17001">
                  <a:moveTo>
                    <a:pt x="18327" y="17002"/>
                  </a:moveTo>
                  <a:lnTo>
                    <a:pt x="8501" y="17002"/>
                  </a:lnTo>
                  <a:cubicBezTo>
                    <a:pt x="3864" y="17002"/>
                    <a:pt x="0" y="13248"/>
                    <a:pt x="0" y="8501"/>
                  </a:cubicBezTo>
                  <a:cubicBezTo>
                    <a:pt x="0" y="3754"/>
                    <a:pt x="3754" y="0"/>
                    <a:pt x="8501" y="0"/>
                  </a:cubicBezTo>
                  <a:lnTo>
                    <a:pt x="18327" y="0"/>
                  </a:lnTo>
                  <a:cubicBezTo>
                    <a:pt x="22964" y="0"/>
                    <a:pt x="26828" y="3754"/>
                    <a:pt x="26828" y="8501"/>
                  </a:cubicBezTo>
                  <a:cubicBezTo>
                    <a:pt x="26828" y="13248"/>
                    <a:pt x="22964" y="17002"/>
                    <a:pt x="18327" y="17002"/>
                  </a:cubicBezTo>
                  <a:close/>
                </a:path>
              </a:pathLst>
            </a:custGeom>
            <a:grpFill/>
            <a:ln w="11035" cap="flat">
              <a:noFill/>
              <a:prstDash val="solid"/>
              <a:miter/>
            </a:ln>
          </p:spPr>
          <p:txBody>
            <a:bodyPr rtlCol="0" anchor="ctr"/>
            <a:lstStyle/>
            <a:p>
              <a:endParaRPr lang="en-US"/>
            </a:p>
          </p:txBody>
        </p:sp>
        <p:sp>
          <p:nvSpPr>
            <p:cNvPr id="1909" name="Forma libre: forma 1908">
              <a:extLst>
                <a:ext uri="{FF2B5EF4-FFF2-40B4-BE49-F238E27FC236}">
                  <a16:creationId xmlns:a16="http://schemas.microsoft.com/office/drawing/2014/main" id="{D6C4975E-7659-4720-94A3-6E59A1587A39}"/>
                </a:ext>
              </a:extLst>
            </p:cNvPr>
            <p:cNvSpPr/>
            <p:nvPr/>
          </p:nvSpPr>
          <p:spPr>
            <a:xfrm>
              <a:off x="5946970" y="4284172"/>
              <a:ext cx="26827" cy="17001"/>
            </a:xfrm>
            <a:custGeom>
              <a:avLst/>
              <a:gdLst>
                <a:gd name="connsiteX0" fmla="*/ 18327 w 26827"/>
                <a:gd name="connsiteY0" fmla="*/ 17002 h 17001"/>
                <a:gd name="connsiteX1" fmla="*/ 8501 w 26827"/>
                <a:gd name="connsiteY1" fmla="*/ 17002 h 17001"/>
                <a:gd name="connsiteX2" fmla="*/ 0 w 26827"/>
                <a:gd name="connsiteY2" fmla="*/ 8501 h 17001"/>
                <a:gd name="connsiteX3" fmla="*/ 8501 w 26827"/>
                <a:gd name="connsiteY3" fmla="*/ 0 h 17001"/>
                <a:gd name="connsiteX4" fmla="*/ 18327 w 26827"/>
                <a:gd name="connsiteY4" fmla="*/ 0 h 17001"/>
                <a:gd name="connsiteX5" fmla="*/ 26828 w 26827"/>
                <a:gd name="connsiteY5" fmla="*/ 8501 h 17001"/>
                <a:gd name="connsiteX6" fmla="*/ 18327 w 2682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27" h="17001">
                  <a:moveTo>
                    <a:pt x="18327" y="17002"/>
                  </a:moveTo>
                  <a:lnTo>
                    <a:pt x="8501" y="17002"/>
                  </a:lnTo>
                  <a:cubicBezTo>
                    <a:pt x="3864" y="17002"/>
                    <a:pt x="0" y="13248"/>
                    <a:pt x="0" y="8501"/>
                  </a:cubicBezTo>
                  <a:cubicBezTo>
                    <a:pt x="0" y="3754"/>
                    <a:pt x="3754" y="0"/>
                    <a:pt x="8501" y="0"/>
                  </a:cubicBezTo>
                  <a:lnTo>
                    <a:pt x="18327" y="0"/>
                  </a:lnTo>
                  <a:cubicBezTo>
                    <a:pt x="22963" y="0"/>
                    <a:pt x="26828" y="3754"/>
                    <a:pt x="26828" y="8501"/>
                  </a:cubicBezTo>
                  <a:cubicBezTo>
                    <a:pt x="26828" y="13248"/>
                    <a:pt x="22963" y="17002"/>
                    <a:pt x="18327" y="17002"/>
                  </a:cubicBezTo>
                  <a:close/>
                </a:path>
              </a:pathLst>
            </a:custGeom>
            <a:grpFill/>
            <a:ln w="11035" cap="flat">
              <a:noFill/>
              <a:prstDash val="solid"/>
              <a:miter/>
            </a:ln>
          </p:spPr>
          <p:txBody>
            <a:bodyPr rtlCol="0" anchor="ctr"/>
            <a:lstStyle/>
            <a:p>
              <a:endParaRPr lang="en-US"/>
            </a:p>
          </p:txBody>
        </p:sp>
        <p:sp>
          <p:nvSpPr>
            <p:cNvPr id="1910" name="Forma libre: forma 1909">
              <a:extLst>
                <a:ext uri="{FF2B5EF4-FFF2-40B4-BE49-F238E27FC236}">
                  <a16:creationId xmlns:a16="http://schemas.microsoft.com/office/drawing/2014/main" id="{6EB9C6FE-E3E5-4174-94E9-62629C07BC18}"/>
                </a:ext>
              </a:extLst>
            </p:cNvPr>
            <p:cNvSpPr/>
            <p:nvPr/>
          </p:nvSpPr>
          <p:spPr>
            <a:xfrm>
              <a:off x="5757410" y="4260435"/>
              <a:ext cx="17001" cy="26827"/>
            </a:xfrm>
            <a:custGeom>
              <a:avLst/>
              <a:gdLst>
                <a:gd name="connsiteX0" fmla="*/ 8501 w 17001"/>
                <a:gd name="connsiteY0" fmla="*/ 26828 h 26827"/>
                <a:gd name="connsiteX1" fmla="*/ 0 w 17001"/>
                <a:gd name="connsiteY1" fmla="*/ 18327 h 26827"/>
                <a:gd name="connsiteX2" fmla="*/ 0 w 17001"/>
                <a:gd name="connsiteY2" fmla="*/ 8501 h 26827"/>
                <a:gd name="connsiteX3" fmla="*/ 8501 w 17001"/>
                <a:gd name="connsiteY3" fmla="*/ 0 h 26827"/>
                <a:gd name="connsiteX4" fmla="*/ 17002 w 17001"/>
                <a:gd name="connsiteY4" fmla="*/ 8501 h 26827"/>
                <a:gd name="connsiteX5" fmla="*/ 17002 w 17001"/>
                <a:gd name="connsiteY5" fmla="*/ 18327 h 26827"/>
                <a:gd name="connsiteX6" fmla="*/ 8501 w 17001"/>
                <a:gd name="connsiteY6" fmla="*/ 26828 h 2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6827">
                  <a:moveTo>
                    <a:pt x="8501" y="26828"/>
                  </a:moveTo>
                  <a:cubicBezTo>
                    <a:pt x="3864" y="26828"/>
                    <a:pt x="0" y="23074"/>
                    <a:pt x="0" y="18327"/>
                  </a:cubicBezTo>
                  <a:lnTo>
                    <a:pt x="0" y="8501"/>
                  </a:lnTo>
                  <a:cubicBezTo>
                    <a:pt x="0" y="3864"/>
                    <a:pt x="3754" y="0"/>
                    <a:pt x="8501" y="0"/>
                  </a:cubicBezTo>
                  <a:cubicBezTo>
                    <a:pt x="13138" y="0"/>
                    <a:pt x="17002" y="3754"/>
                    <a:pt x="17002" y="8501"/>
                  </a:cubicBezTo>
                  <a:lnTo>
                    <a:pt x="17002" y="18327"/>
                  </a:lnTo>
                  <a:cubicBezTo>
                    <a:pt x="17002" y="23074"/>
                    <a:pt x="13138" y="26828"/>
                    <a:pt x="8501" y="26828"/>
                  </a:cubicBezTo>
                  <a:close/>
                </a:path>
              </a:pathLst>
            </a:custGeom>
            <a:grpFill/>
            <a:ln w="11035" cap="flat">
              <a:noFill/>
              <a:prstDash val="solid"/>
              <a:miter/>
            </a:ln>
          </p:spPr>
          <p:txBody>
            <a:bodyPr rtlCol="0" anchor="ctr"/>
            <a:lstStyle/>
            <a:p>
              <a:endParaRPr lang="en-US"/>
            </a:p>
          </p:txBody>
        </p:sp>
        <p:sp>
          <p:nvSpPr>
            <p:cNvPr id="1911" name="Forma libre: forma 1910">
              <a:extLst>
                <a:ext uri="{FF2B5EF4-FFF2-40B4-BE49-F238E27FC236}">
                  <a16:creationId xmlns:a16="http://schemas.microsoft.com/office/drawing/2014/main" id="{8257AF97-3DB6-4947-B239-FE7E924C4DA4}"/>
                </a:ext>
              </a:extLst>
            </p:cNvPr>
            <p:cNvSpPr/>
            <p:nvPr/>
          </p:nvSpPr>
          <p:spPr>
            <a:xfrm>
              <a:off x="5757410" y="4297972"/>
              <a:ext cx="17001" cy="26827"/>
            </a:xfrm>
            <a:custGeom>
              <a:avLst/>
              <a:gdLst>
                <a:gd name="connsiteX0" fmla="*/ 8501 w 17001"/>
                <a:gd name="connsiteY0" fmla="*/ 26828 h 26827"/>
                <a:gd name="connsiteX1" fmla="*/ 0 w 17001"/>
                <a:gd name="connsiteY1" fmla="*/ 18327 h 26827"/>
                <a:gd name="connsiteX2" fmla="*/ 0 w 17001"/>
                <a:gd name="connsiteY2" fmla="*/ 8501 h 26827"/>
                <a:gd name="connsiteX3" fmla="*/ 8501 w 17001"/>
                <a:gd name="connsiteY3" fmla="*/ 0 h 26827"/>
                <a:gd name="connsiteX4" fmla="*/ 17002 w 17001"/>
                <a:gd name="connsiteY4" fmla="*/ 8501 h 26827"/>
                <a:gd name="connsiteX5" fmla="*/ 17002 w 17001"/>
                <a:gd name="connsiteY5" fmla="*/ 18327 h 26827"/>
                <a:gd name="connsiteX6" fmla="*/ 8501 w 17001"/>
                <a:gd name="connsiteY6" fmla="*/ 26828 h 2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6827">
                  <a:moveTo>
                    <a:pt x="8501" y="26828"/>
                  </a:moveTo>
                  <a:cubicBezTo>
                    <a:pt x="3864" y="26828"/>
                    <a:pt x="0" y="23074"/>
                    <a:pt x="0" y="18327"/>
                  </a:cubicBezTo>
                  <a:lnTo>
                    <a:pt x="0" y="8501"/>
                  </a:lnTo>
                  <a:cubicBezTo>
                    <a:pt x="0" y="3864"/>
                    <a:pt x="3754" y="0"/>
                    <a:pt x="8501" y="0"/>
                  </a:cubicBezTo>
                  <a:cubicBezTo>
                    <a:pt x="13138" y="0"/>
                    <a:pt x="17002" y="3754"/>
                    <a:pt x="17002" y="8501"/>
                  </a:cubicBezTo>
                  <a:lnTo>
                    <a:pt x="17002" y="18327"/>
                  </a:lnTo>
                  <a:cubicBezTo>
                    <a:pt x="17002" y="23074"/>
                    <a:pt x="13138" y="26828"/>
                    <a:pt x="8501" y="26828"/>
                  </a:cubicBezTo>
                  <a:close/>
                </a:path>
              </a:pathLst>
            </a:custGeom>
            <a:grpFill/>
            <a:ln w="11035" cap="flat">
              <a:noFill/>
              <a:prstDash val="solid"/>
              <a:miter/>
            </a:ln>
          </p:spPr>
          <p:txBody>
            <a:bodyPr rtlCol="0" anchor="ctr"/>
            <a:lstStyle/>
            <a:p>
              <a:endParaRPr lang="en-US"/>
            </a:p>
          </p:txBody>
        </p:sp>
        <p:sp>
          <p:nvSpPr>
            <p:cNvPr id="1912" name="Forma libre: forma 1911">
              <a:extLst>
                <a:ext uri="{FF2B5EF4-FFF2-40B4-BE49-F238E27FC236}">
                  <a16:creationId xmlns:a16="http://schemas.microsoft.com/office/drawing/2014/main" id="{EC323FE9-1D1B-4B7A-86AD-7193203F180B}"/>
                </a:ext>
              </a:extLst>
            </p:cNvPr>
            <p:cNvSpPr/>
            <p:nvPr/>
          </p:nvSpPr>
          <p:spPr>
            <a:xfrm>
              <a:off x="5733673" y="4284172"/>
              <a:ext cx="26827" cy="17001"/>
            </a:xfrm>
            <a:custGeom>
              <a:avLst/>
              <a:gdLst>
                <a:gd name="connsiteX0" fmla="*/ 18327 w 26827"/>
                <a:gd name="connsiteY0" fmla="*/ 17002 h 17001"/>
                <a:gd name="connsiteX1" fmla="*/ 8501 w 26827"/>
                <a:gd name="connsiteY1" fmla="*/ 17002 h 17001"/>
                <a:gd name="connsiteX2" fmla="*/ 0 w 26827"/>
                <a:gd name="connsiteY2" fmla="*/ 8501 h 17001"/>
                <a:gd name="connsiteX3" fmla="*/ 8501 w 26827"/>
                <a:gd name="connsiteY3" fmla="*/ 0 h 17001"/>
                <a:gd name="connsiteX4" fmla="*/ 18327 w 26827"/>
                <a:gd name="connsiteY4" fmla="*/ 0 h 17001"/>
                <a:gd name="connsiteX5" fmla="*/ 26828 w 26827"/>
                <a:gd name="connsiteY5" fmla="*/ 8501 h 17001"/>
                <a:gd name="connsiteX6" fmla="*/ 18327 w 2682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27" h="17001">
                  <a:moveTo>
                    <a:pt x="18327" y="17002"/>
                  </a:moveTo>
                  <a:lnTo>
                    <a:pt x="8501" y="17002"/>
                  </a:lnTo>
                  <a:cubicBezTo>
                    <a:pt x="3864" y="17002"/>
                    <a:pt x="0" y="13248"/>
                    <a:pt x="0" y="8501"/>
                  </a:cubicBezTo>
                  <a:cubicBezTo>
                    <a:pt x="0" y="3754"/>
                    <a:pt x="3754" y="0"/>
                    <a:pt x="8501" y="0"/>
                  </a:cubicBezTo>
                  <a:lnTo>
                    <a:pt x="18327" y="0"/>
                  </a:lnTo>
                  <a:cubicBezTo>
                    <a:pt x="22964" y="0"/>
                    <a:pt x="26828" y="3754"/>
                    <a:pt x="26828" y="8501"/>
                  </a:cubicBezTo>
                  <a:cubicBezTo>
                    <a:pt x="26828" y="13248"/>
                    <a:pt x="22964" y="17002"/>
                    <a:pt x="18327" y="17002"/>
                  </a:cubicBezTo>
                  <a:close/>
                </a:path>
              </a:pathLst>
            </a:custGeom>
            <a:grpFill/>
            <a:ln w="11035" cap="flat">
              <a:noFill/>
              <a:prstDash val="solid"/>
              <a:miter/>
            </a:ln>
          </p:spPr>
          <p:txBody>
            <a:bodyPr rtlCol="0" anchor="ctr"/>
            <a:lstStyle/>
            <a:p>
              <a:endParaRPr lang="en-US"/>
            </a:p>
          </p:txBody>
        </p:sp>
        <p:sp>
          <p:nvSpPr>
            <p:cNvPr id="1913" name="Forma libre: forma 1912">
              <a:extLst>
                <a:ext uri="{FF2B5EF4-FFF2-40B4-BE49-F238E27FC236}">
                  <a16:creationId xmlns:a16="http://schemas.microsoft.com/office/drawing/2014/main" id="{90AE7E69-F43B-4B37-AEF0-7AD288551CAD}"/>
                </a:ext>
              </a:extLst>
            </p:cNvPr>
            <p:cNvSpPr/>
            <p:nvPr/>
          </p:nvSpPr>
          <p:spPr>
            <a:xfrm>
              <a:off x="5771320" y="4284172"/>
              <a:ext cx="26827" cy="17001"/>
            </a:xfrm>
            <a:custGeom>
              <a:avLst/>
              <a:gdLst>
                <a:gd name="connsiteX0" fmla="*/ 18327 w 26827"/>
                <a:gd name="connsiteY0" fmla="*/ 17002 h 17001"/>
                <a:gd name="connsiteX1" fmla="*/ 8501 w 26827"/>
                <a:gd name="connsiteY1" fmla="*/ 17002 h 17001"/>
                <a:gd name="connsiteX2" fmla="*/ 0 w 26827"/>
                <a:gd name="connsiteY2" fmla="*/ 8501 h 17001"/>
                <a:gd name="connsiteX3" fmla="*/ 8501 w 26827"/>
                <a:gd name="connsiteY3" fmla="*/ 0 h 17001"/>
                <a:gd name="connsiteX4" fmla="*/ 18327 w 26827"/>
                <a:gd name="connsiteY4" fmla="*/ 0 h 17001"/>
                <a:gd name="connsiteX5" fmla="*/ 26828 w 26827"/>
                <a:gd name="connsiteY5" fmla="*/ 8501 h 17001"/>
                <a:gd name="connsiteX6" fmla="*/ 18327 w 2682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27" h="17001">
                  <a:moveTo>
                    <a:pt x="18327" y="17002"/>
                  </a:moveTo>
                  <a:lnTo>
                    <a:pt x="8501" y="17002"/>
                  </a:lnTo>
                  <a:cubicBezTo>
                    <a:pt x="3864" y="17002"/>
                    <a:pt x="0" y="13248"/>
                    <a:pt x="0" y="8501"/>
                  </a:cubicBezTo>
                  <a:cubicBezTo>
                    <a:pt x="0" y="3754"/>
                    <a:pt x="3754" y="0"/>
                    <a:pt x="8501" y="0"/>
                  </a:cubicBezTo>
                  <a:lnTo>
                    <a:pt x="18327" y="0"/>
                  </a:lnTo>
                  <a:cubicBezTo>
                    <a:pt x="22964" y="0"/>
                    <a:pt x="26828" y="3754"/>
                    <a:pt x="26828" y="8501"/>
                  </a:cubicBezTo>
                  <a:cubicBezTo>
                    <a:pt x="26828" y="13248"/>
                    <a:pt x="22964" y="17002"/>
                    <a:pt x="18327" y="17002"/>
                  </a:cubicBezTo>
                  <a:close/>
                </a:path>
              </a:pathLst>
            </a:custGeom>
            <a:grpFill/>
            <a:ln w="11035" cap="flat">
              <a:noFill/>
              <a:prstDash val="solid"/>
              <a:miter/>
            </a:ln>
          </p:spPr>
          <p:txBody>
            <a:bodyPr rtlCol="0" anchor="ctr"/>
            <a:lstStyle/>
            <a:p>
              <a:endParaRPr lang="en-US"/>
            </a:p>
          </p:txBody>
        </p:sp>
      </p:grpSp>
      <p:grpSp>
        <p:nvGrpSpPr>
          <p:cNvPr id="1914" name="Gráfico 3">
            <a:extLst>
              <a:ext uri="{FF2B5EF4-FFF2-40B4-BE49-F238E27FC236}">
                <a16:creationId xmlns:a16="http://schemas.microsoft.com/office/drawing/2014/main" id="{33BB3FD5-3C04-4B34-923F-684838F54D81}"/>
              </a:ext>
            </a:extLst>
          </p:cNvPr>
          <p:cNvGrpSpPr/>
          <p:nvPr/>
        </p:nvGrpSpPr>
        <p:grpSpPr>
          <a:xfrm>
            <a:off x="7960036" y="5525971"/>
            <a:ext cx="504756" cy="504977"/>
            <a:chOff x="7960036" y="5525971"/>
            <a:chExt cx="504756" cy="504977"/>
          </a:xfrm>
          <a:solidFill>
            <a:srgbClr val="000000"/>
          </a:solidFill>
        </p:grpSpPr>
        <p:sp>
          <p:nvSpPr>
            <p:cNvPr id="1915" name="Forma libre: forma 1914">
              <a:extLst>
                <a:ext uri="{FF2B5EF4-FFF2-40B4-BE49-F238E27FC236}">
                  <a16:creationId xmlns:a16="http://schemas.microsoft.com/office/drawing/2014/main" id="{7F35E3DF-8A55-419C-8E87-273AE58EBFA6}"/>
                </a:ext>
              </a:extLst>
            </p:cNvPr>
            <p:cNvSpPr/>
            <p:nvPr/>
          </p:nvSpPr>
          <p:spPr>
            <a:xfrm>
              <a:off x="7960036" y="5525971"/>
              <a:ext cx="260989" cy="504977"/>
            </a:xfrm>
            <a:custGeom>
              <a:avLst/>
              <a:gdLst>
                <a:gd name="connsiteX0" fmla="*/ 252489 w 260989"/>
                <a:gd name="connsiteY0" fmla="*/ 504978 h 504977"/>
                <a:gd name="connsiteX1" fmla="*/ 0 w 260989"/>
                <a:gd name="connsiteY1" fmla="*/ 252489 h 504977"/>
                <a:gd name="connsiteX2" fmla="*/ 252489 w 260989"/>
                <a:gd name="connsiteY2" fmla="*/ 0 h 504977"/>
                <a:gd name="connsiteX3" fmla="*/ 260990 w 260989"/>
                <a:gd name="connsiteY3" fmla="*/ 8501 h 504977"/>
                <a:gd name="connsiteX4" fmla="*/ 260990 w 260989"/>
                <a:gd name="connsiteY4" fmla="*/ 496477 h 504977"/>
                <a:gd name="connsiteX5" fmla="*/ 252489 w 260989"/>
                <a:gd name="connsiteY5" fmla="*/ 504978 h 504977"/>
                <a:gd name="connsiteX6" fmla="*/ 243988 w 260989"/>
                <a:gd name="connsiteY6" fmla="*/ 17112 h 504977"/>
                <a:gd name="connsiteX7" fmla="*/ 16891 w 260989"/>
                <a:gd name="connsiteY7" fmla="*/ 252489 h 504977"/>
                <a:gd name="connsiteX8" fmla="*/ 243988 w 260989"/>
                <a:gd name="connsiteY8" fmla="*/ 487866 h 504977"/>
                <a:gd name="connsiteX9" fmla="*/ 243988 w 260989"/>
                <a:gd name="connsiteY9" fmla="*/ 17112 h 50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89" h="504977">
                  <a:moveTo>
                    <a:pt x="252489" y="504978"/>
                  </a:moveTo>
                  <a:cubicBezTo>
                    <a:pt x="113272" y="504978"/>
                    <a:pt x="0" y="391706"/>
                    <a:pt x="0" y="252489"/>
                  </a:cubicBezTo>
                  <a:cubicBezTo>
                    <a:pt x="0" y="113272"/>
                    <a:pt x="113272" y="0"/>
                    <a:pt x="252489" y="0"/>
                  </a:cubicBezTo>
                  <a:cubicBezTo>
                    <a:pt x="257126" y="0"/>
                    <a:pt x="260990" y="3754"/>
                    <a:pt x="260990" y="8501"/>
                  </a:cubicBezTo>
                  <a:lnTo>
                    <a:pt x="260990" y="496477"/>
                  </a:lnTo>
                  <a:cubicBezTo>
                    <a:pt x="260879" y="501224"/>
                    <a:pt x="257126" y="504978"/>
                    <a:pt x="252489" y="504978"/>
                  </a:cubicBezTo>
                  <a:close/>
                  <a:moveTo>
                    <a:pt x="243988" y="17112"/>
                  </a:moveTo>
                  <a:cubicBezTo>
                    <a:pt x="118020" y="21528"/>
                    <a:pt x="16891" y="125416"/>
                    <a:pt x="16891" y="252489"/>
                  </a:cubicBezTo>
                  <a:cubicBezTo>
                    <a:pt x="16891" y="379561"/>
                    <a:pt x="118020" y="483450"/>
                    <a:pt x="243988" y="487866"/>
                  </a:cubicBezTo>
                  <a:lnTo>
                    <a:pt x="243988" y="17112"/>
                  </a:lnTo>
                  <a:close/>
                </a:path>
              </a:pathLst>
            </a:custGeom>
            <a:grpFill/>
            <a:ln w="11035" cap="flat">
              <a:noFill/>
              <a:prstDash val="solid"/>
              <a:miter/>
            </a:ln>
          </p:spPr>
          <p:txBody>
            <a:bodyPr rtlCol="0" anchor="ctr"/>
            <a:lstStyle/>
            <a:p>
              <a:endParaRPr lang="en-US"/>
            </a:p>
          </p:txBody>
        </p:sp>
        <p:sp>
          <p:nvSpPr>
            <p:cNvPr id="1916" name="Forma libre: forma 1915">
              <a:extLst>
                <a:ext uri="{FF2B5EF4-FFF2-40B4-BE49-F238E27FC236}">
                  <a16:creationId xmlns:a16="http://schemas.microsoft.com/office/drawing/2014/main" id="{CF341FF5-4D27-421D-AF9B-5FB697945890}"/>
                </a:ext>
              </a:extLst>
            </p:cNvPr>
            <p:cNvSpPr/>
            <p:nvPr/>
          </p:nvSpPr>
          <p:spPr>
            <a:xfrm>
              <a:off x="8087108" y="5525971"/>
              <a:ext cx="133917" cy="504977"/>
            </a:xfrm>
            <a:custGeom>
              <a:avLst/>
              <a:gdLst>
                <a:gd name="connsiteX0" fmla="*/ 125416 w 133917"/>
                <a:gd name="connsiteY0" fmla="*/ 504978 h 504977"/>
                <a:gd name="connsiteX1" fmla="*/ 0 w 133917"/>
                <a:gd name="connsiteY1" fmla="*/ 252489 h 504977"/>
                <a:gd name="connsiteX2" fmla="*/ 125416 w 133917"/>
                <a:gd name="connsiteY2" fmla="*/ 0 h 504977"/>
                <a:gd name="connsiteX3" fmla="*/ 133917 w 133917"/>
                <a:gd name="connsiteY3" fmla="*/ 8501 h 504977"/>
                <a:gd name="connsiteX4" fmla="*/ 133917 w 133917"/>
                <a:gd name="connsiteY4" fmla="*/ 496477 h 504977"/>
                <a:gd name="connsiteX5" fmla="*/ 125416 w 133917"/>
                <a:gd name="connsiteY5" fmla="*/ 504978 h 504977"/>
                <a:gd name="connsiteX6" fmla="*/ 116915 w 133917"/>
                <a:gd name="connsiteY6" fmla="*/ 17775 h 504977"/>
                <a:gd name="connsiteX7" fmla="*/ 16891 w 133917"/>
                <a:gd name="connsiteY7" fmla="*/ 252599 h 504977"/>
                <a:gd name="connsiteX8" fmla="*/ 116915 w 133917"/>
                <a:gd name="connsiteY8" fmla="*/ 487424 h 504977"/>
                <a:gd name="connsiteX9" fmla="*/ 116915 w 133917"/>
                <a:gd name="connsiteY9" fmla="*/ 17775 h 50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917" h="504977">
                  <a:moveTo>
                    <a:pt x="125416" y="504978"/>
                  </a:moveTo>
                  <a:cubicBezTo>
                    <a:pt x="55090" y="504978"/>
                    <a:pt x="0" y="394135"/>
                    <a:pt x="0" y="252489"/>
                  </a:cubicBezTo>
                  <a:cubicBezTo>
                    <a:pt x="0" y="110954"/>
                    <a:pt x="55090" y="0"/>
                    <a:pt x="125416" y="0"/>
                  </a:cubicBezTo>
                  <a:cubicBezTo>
                    <a:pt x="130053" y="0"/>
                    <a:pt x="133917" y="3754"/>
                    <a:pt x="133917" y="8501"/>
                  </a:cubicBezTo>
                  <a:lnTo>
                    <a:pt x="133917" y="496477"/>
                  </a:lnTo>
                  <a:cubicBezTo>
                    <a:pt x="133807" y="501224"/>
                    <a:pt x="130053" y="504978"/>
                    <a:pt x="125416" y="504978"/>
                  </a:cubicBezTo>
                  <a:close/>
                  <a:moveTo>
                    <a:pt x="116915" y="17775"/>
                  </a:moveTo>
                  <a:cubicBezTo>
                    <a:pt x="61825" y="27490"/>
                    <a:pt x="16891" y="131047"/>
                    <a:pt x="16891" y="252599"/>
                  </a:cubicBezTo>
                  <a:cubicBezTo>
                    <a:pt x="16891" y="374151"/>
                    <a:pt x="61935" y="477598"/>
                    <a:pt x="116915" y="487424"/>
                  </a:cubicBezTo>
                  <a:lnTo>
                    <a:pt x="116915" y="17775"/>
                  </a:lnTo>
                  <a:close/>
                </a:path>
              </a:pathLst>
            </a:custGeom>
            <a:grpFill/>
            <a:ln w="11035" cap="flat">
              <a:noFill/>
              <a:prstDash val="solid"/>
              <a:miter/>
            </a:ln>
          </p:spPr>
          <p:txBody>
            <a:bodyPr rtlCol="0" anchor="ctr"/>
            <a:lstStyle/>
            <a:p>
              <a:endParaRPr lang="en-US"/>
            </a:p>
          </p:txBody>
        </p:sp>
        <p:sp>
          <p:nvSpPr>
            <p:cNvPr id="1917" name="Forma libre: forma 1916">
              <a:extLst>
                <a:ext uri="{FF2B5EF4-FFF2-40B4-BE49-F238E27FC236}">
                  <a16:creationId xmlns:a16="http://schemas.microsoft.com/office/drawing/2014/main" id="{FD3DF97E-8795-4995-8A0A-5C63EC4CA45C}"/>
                </a:ext>
              </a:extLst>
            </p:cNvPr>
            <p:cNvSpPr/>
            <p:nvPr/>
          </p:nvSpPr>
          <p:spPr>
            <a:xfrm>
              <a:off x="7960036" y="5653044"/>
              <a:ext cx="260989" cy="250832"/>
            </a:xfrm>
            <a:custGeom>
              <a:avLst/>
              <a:gdLst>
                <a:gd name="connsiteX0" fmla="*/ 252489 w 260989"/>
                <a:gd name="connsiteY0" fmla="*/ 250833 h 250832"/>
                <a:gd name="connsiteX1" fmla="*/ 0 w 260989"/>
                <a:gd name="connsiteY1" fmla="*/ 125416 h 250832"/>
                <a:gd name="connsiteX2" fmla="*/ 252489 w 260989"/>
                <a:gd name="connsiteY2" fmla="*/ 0 h 250832"/>
                <a:gd name="connsiteX3" fmla="*/ 260990 w 260989"/>
                <a:gd name="connsiteY3" fmla="*/ 8501 h 250832"/>
                <a:gd name="connsiteX4" fmla="*/ 260990 w 260989"/>
                <a:gd name="connsiteY4" fmla="*/ 242442 h 250832"/>
                <a:gd name="connsiteX5" fmla="*/ 252489 w 260989"/>
                <a:gd name="connsiteY5" fmla="*/ 250833 h 250832"/>
                <a:gd name="connsiteX6" fmla="*/ 243988 w 260989"/>
                <a:gd name="connsiteY6" fmla="*/ 17002 h 250832"/>
                <a:gd name="connsiteX7" fmla="*/ 16891 w 260989"/>
                <a:gd name="connsiteY7" fmla="*/ 125416 h 250832"/>
                <a:gd name="connsiteX8" fmla="*/ 243988 w 260989"/>
                <a:gd name="connsiteY8" fmla="*/ 233831 h 250832"/>
                <a:gd name="connsiteX9" fmla="*/ 243988 w 260989"/>
                <a:gd name="connsiteY9" fmla="*/ 17002 h 25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89" h="250832">
                  <a:moveTo>
                    <a:pt x="252489" y="250833"/>
                  </a:moveTo>
                  <a:cubicBezTo>
                    <a:pt x="110954" y="250833"/>
                    <a:pt x="0" y="195742"/>
                    <a:pt x="0" y="125416"/>
                  </a:cubicBezTo>
                  <a:cubicBezTo>
                    <a:pt x="0" y="55090"/>
                    <a:pt x="110843" y="0"/>
                    <a:pt x="252489" y="0"/>
                  </a:cubicBezTo>
                  <a:cubicBezTo>
                    <a:pt x="257126" y="0"/>
                    <a:pt x="260990" y="3754"/>
                    <a:pt x="260990" y="8501"/>
                  </a:cubicBezTo>
                  <a:lnTo>
                    <a:pt x="260990" y="242442"/>
                  </a:lnTo>
                  <a:cubicBezTo>
                    <a:pt x="260879" y="247079"/>
                    <a:pt x="257126" y="250833"/>
                    <a:pt x="252489" y="250833"/>
                  </a:cubicBezTo>
                  <a:close/>
                  <a:moveTo>
                    <a:pt x="243988" y="17002"/>
                  </a:moveTo>
                  <a:cubicBezTo>
                    <a:pt x="120007" y="19099"/>
                    <a:pt x="16891" y="67897"/>
                    <a:pt x="16891" y="125416"/>
                  </a:cubicBezTo>
                  <a:cubicBezTo>
                    <a:pt x="16891" y="182936"/>
                    <a:pt x="120007" y="231733"/>
                    <a:pt x="243988" y="233831"/>
                  </a:cubicBezTo>
                  <a:lnTo>
                    <a:pt x="243988" y="17002"/>
                  </a:lnTo>
                  <a:close/>
                </a:path>
              </a:pathLst>
            </a:custGeom>
            <a:grpFill/>
            <a:ln w="11035" cap="flat">
              <a:noFill/>
              <a:prstDash val="solid"/>
              <a:miter/>
            </a:ln>
          </p:spPr>
          <p:txBody>
            <a:bodyPr rtlCol="0" anchor="ctr"/>
            <a:lstStyle/>
            <a:p>
              <a:endParaRPr lang="en-US"/>
            </a:p>
          </p:txBody>
        </p:sp>
        <p:sp>
          <p:nvSpPr>
            <p:cNvPr id="1918" name="Forma libre: forma 1917">
              <a:extLst>
                <a:ext uri="{FF2B5EF4-FFF2-40B4-BE49-F238E27FC236}">
                  <a16:creationId xmlns:a16="http://schemas.microsoft.com/office/drawing/2014/main" id="{931E0E02-E133-4A2F-927B-6D831A1F39AC}"/>
                </a:ext>
              </a:extLst>
            </p:cNvPr>
            <p:cNvSpPr/>
            <p:nvPr/>
          </p:nvSpPr>
          <p:spPr>
            <a:xfrm>
              <a:off x="8278253" y="5537603"/>
              <a:ext cx="101278" cy="63993"/>
            </a:xfrm>
            <a:custGeom>
              <a:avLst/>
              <a:gdLst>
                <a:gd name="connsiteX0" fmla="*/ 92919 w 101278"/>
                <a:gd name="connsiteY0" fmla="*/ 63994 h 63993"/>
                <a:gd name="connsiteX1" fmla="*/ 87399 w 101278"/>
                <a:gd name="connsiteY1" fmla="*/ 62006 h 63993"/>
                <a:gd name="connsiteX2" fmla="*/ 5922 w 101278"/>
                <a:gd name="connsiteY2" fmla="*/ 16521 h 63993"/>
                <a:gd name="connsiteX3" fmla="*/ 402 w 101278"/>
                <a:gd name="connsiteY3" fmla="*/ 5922 h 63993"/>
                <a:gd name="connsiteX4" fmla="*/ 11001 w 101278"/>
                <a:gd name="connsiteY4" fmla="*/ 402 h 63993"/>
                <a:gd name="connsiteX5" fmla="*/ 98329 w 101278"/>
                <a:gd name="connsiteY5" fmla="*/ 49200 h 63993"/>
                <a:gd name="connsiteX6" fmla="*/ 99212 w 101278"/>
                <a:gd name="connsiteY6" fmla="*/ 61123 h 63993"/>
                <a:gd name="connsiteX7" fmla="*/ 92919 w 101278"/>
                <a:gd name="connsiteY7" fmla="*/ 63994 h 6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78" h="63993">
                  <a:moveTo>
                    <a:pt x="92919" y="63994"/>
                  </a:moveTo>
                  <a:cubicBezTo>
                    <a:pt x="90932" y="63994"/>
                    <a:pt x="89055" y="63331"/>
                    <a:pt x="87399" y="62006"/>
                  </a:cubicBezTo>
                  <a:cubicBezTo>
                    <a:pt x="63331" y="41361"/>
                    <a:pt x="35951" y="26126"/>
                    <a:pt x="5922" y="16521"/>
                  </a:cubicBezTo>
                  <a:cubicBezTo>
                    <a:pt x="1506" y="15085"/>
                    <a:pt x="-1033" y="10338"/>
                    <a:pt x="402" y="5922"/>
                  </a:cubicBezTo>
                  <a:cubicBezTo>
                    <a:pt x="1837" y="1506"/>
                    <a:pt x="6584" y="-1033"/>
                    <a:pt x="11001" y="402"/>
                  </a:cubicBezTo>
                  <a:cubicBezTo>
                    <a:pt x="43128" y="10669"/>
                    <a:pt x="72605" y="27119"/>
                    <a:pt x="98329" y="49200"/>
                  </a:cubicBezTo>
                  <a:cubicBezTo>
                    <a:pt x="101861" y="52291"/>
                    <a:pt x="102303" y="57590"/>
                    <a:pt x="99212" y="61123"/>
                  </a:cubicBezTo>
                  <a:cubicBezTo>
                    <a:pt x="97666" y="63000"/>
                    <a:pt x="95237" y="63994"/>
                    <a:pt x="92919" y="63994"/>
                  </a:cubicBezTo>
                  <a:close/>
                </a:path>
              </a:pathLst>
            </a:custGeom>
            <a:grpFill/>
            <a:ln w="11035" cap="flat">
              <a:noFill/>
              <a:prstDash val="solid"/>
              <a:miter/>
            </a:ln>
          </p:spPr>
          <p:txBody>
            <a:bodyPr rtlCol="0" anchor="ctr"/>
            <a:lstStyle/>
            <a:p>
              <a:endParaRPr lang="en-US"/>
            </a:p>
          </p:txBody>
        </p:sp>
        <p:sp>
          <p:nvSpPr>
            <p:cNvPr id="1919" name="Forma libre: forma 1918">
              <a:extLst>
                <a:ext uri="{FF2B5EF4-FFF2-40B4-BE49-F238E27FC236}">
                  <a16:creationId xmlns:a16="http://schemas.microsoft.com/office/drawing/2014/main" id="{574D3E38-2ABE-4F3D-9A68-E08EDCA21D2D}"/>
                </a:ext>
              </a:extLst>
            </p:cNvPr>
            <p:cNvSpPr/>
            <p:nvPr/>
          </p:nvSpPr>
          <p:spPr>
            <a:xfrm>
              <a:off x="8415765" y="5648839"/>
              <a:ext cx="49027" cy="142095"/>
            </a:xfrm>
            <a:custGeom>
              <a:avLst/>
              <a:gdLst>
                <a:gd name="connsiteX0" fmla="*/ 40637 w 49027"/>
                <a:gd name="connsiteY0" fmla="*/ 142096 h 142095"/>
                <a:gd name="connsiteX1" fmla="*/ 32136 w 49027"/>
                <a:gd name="connsiteY1" fmla="*/ 133485 h 142095"/>
                <a:gd name="connsiteX2" fmla="*/ 32136 w 49027"/>
                <a:gd name="connsiteY2" fmla="*/ 129620 h 142095"/>
                <a:gd name="connsiteX3" fmla="*/ 1113 w 49027"/>
                <a:gd name="connsiteY3" fmla="*/ 12705 h 142095"/>
                <a:gd name="connsiteX4" fmla="*/ 4204 w 49027"/>
                <a:gd name="connsiteY4" fmla="*/ 1113 h 142095"/>
                <a:gd name="connsiteX5" fmla="*/ 15796 w 49027"/>
                <a:gd name="connsiteY5" fmla="*/ 4204 h 142095"/>
                <a:gd name="connsiteX6" fmla="*/ 49027 w 49027"/>
                <a:gd name="connsiteY6" fmla="*/ 129510 h 142095"/>
                <a:gd name="connsiteX7" fmla="*/ 49027 w 49027"/>
                <a:gd name="connsiteY7" fmla="*/ 133705 h 142095"/>
                <a:gd name="connsiteX8" fmla="*/ 40637 w 49027"/>
                <a:gd name="connsiteY8" fmla="*/ 142096 h 14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142095">
                  <a:moveTo>
                    <a:pt x="40637" y="142096"/>
                  </a:moveTo>
                  <a:cubicBezTo>
                    <a:pt x="35889" y="141985"/>
                    <a:pt x="32136" y="138232"/>
                    <a:pt x="32136" y="133485"/>
                  </a:cubicBezTo>
                  <a:lnTo>
                    <a:pt x="32136" y="129620"/>
                  </a:lnTo>
                  <a:cubicBezTo>
                    <a:pt x="32136" y="88551"/>
                    <a:pt x="21427" y="48144"/>
                    <a:pt x="1113" y="12705"/>
                  </a:cubicBezTo>
                  <a:cubicBezTo>
                    <a:pt x="-1206" y="8620"/>
                    <a:pt x="229" y="3431"/>
                    <a:pt x="4204" y="1113"/>
                  </a:cubicBezTo>
                  <a:cubicBezTo>
                    <a:pt x="8289" y="-1206"/>
                    <a:pt x="13367" y="229"/>
                    <a:pt x="15796" y="4204"/>
                  </a:cubicBezTo>
                  <a:cubicBezTo>
                    <a:pt x="37545" y="42182"/>
                    <a:pt x="49027" y="85460"/>
                    <a:pt x="49027" y="129510"/>
                  </a:cubicBezTo>
                  <a:lnTo>
                    <a:pt x="49027" y="133705"/>
                  </a:lnTo>
                  <a:cubicBezTo>
                    <a:pt x="49027" y="138452"/>
                    <a:pt x="45274" y="142096"/>
                    <a:pt x="40637" y="142096"/>
                  </a:cubicBezTo>
                  <a:close/>
                </a:path>
              </a:pathLst>
            </a:custGeom>
            <a:grpFill/>
            <a:ln w="11035" cap="flat">
              <a:noFill/>
              <a:prstDash val="solid"/>
              <a:miter/>
            </a:ln>
          </p:spPr>
          <p:txBody>
            <a:bodyPr rtlCol="0" anchor="ctr"/>
            <a:lstStyle/>
            <a:p>
              <a:endParaRPr lang="en-US"/>
            </a:p>
          </p:txBody>
        </p:sp>
        <p:sp>
          <p:nvSpPr>
            <p:cNvPr id="1920" name="Forma libre: forma 1919">
              <a:extLst>
                <a:ext uri="{FF2B5EF4-FFF2-40B4-BE49-F238E27FC236}">
                  <a16:creationId xmlns:a16="http://schemas.microsoft.com/office/drawing/2014/main" id="{8E4AFA44-2CDD-44A4-ADEE-59CB8FA4645B}"/>
                </a:ext>
              </a:extLst>
            </p:cNvPr>
            <p:cNvSpPr/>
            <p:nvPr/>
          </p:nvSpPr>
          <p:spPr>
            <a:xfrm>
              <a:off x="8337015" y="5876605"/>
              <a:ext cx="103380" cy="114930"/>
            </a:xfrm>
            <a:custGeom>
              <a:avLst/>
              <a:gdLst>
                <a:gd name="connsiteX0" fmla="*/ 8433 w 103380"/>
                <a:gd name="connsiteY0" fmla="*/ 114930 h 114930"/>
                <a:gd name="connsiteX1" fmla="*/ 1367 w 103380"/>
                <a:gd name="connsiteY1" fmla="*/ 111066 h 114930"/>
                <a:gd name="connsiteX2" fmla="*/ 3796 w 103380"/>
                <a:gd name="connsiteY2" fmla="*/ 99364 h 114930"/>
                <a:gd name="connsiteX3" fmla="*/ 87370 w 103380"/>
                <a:gd name="connsiteY3" fmla="*/ 4749 h 114930"/>
                <a:gd name="connsiteX4" fmla="*/ 98631 w 103380"/>
                <a:gd name="connsiteY4" fmla="*/ 885 h 114930"/>
                <a:gd name="connsiteX5" fmla="*/ 102495 w 103380"/>
                <a:gd name="connsiteY5" fmla="*/ 12146 h 114930"/>
                <a:gd name="connsiteX6" fmla="*/ 12960 w 103380"/>
                <a:gd name="connsiteY6" fmla="*/ 113495 h 114930"/>
                <a:gd name="connsiteX7" fmla="*/ 8433 w 103380"/>
                <a:gd name="connsiteY7" fmla="*/ 114930 h 11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80" h="114930">
                  <a:moveTo>
                    <a:pt x="8433" y="114930"/>
                  </a:moveTo>
                  <a:cubicBezTo>
                    <a:pt x="5673" y="114930"/>
                    <a:pt x="2913" y="113605"/>
                    <a:pt x="1367" y="111066"/>
                  </a:cubicBezTo>
                  <a:cubicBezTo>
                    <a:pt x="-1172" y="107202"/>
                    <a:pt x="-68" y="101903"/>
                    <a:pt x="3796" y="99364"/>
                  </a:cubicBezTo>
                  <a:cubicBezTo>
                    <a:pt x="39677" y="75958"/>
                    <a:pt x="68602" y="43279"/>
                    <a:pt x="87370" y="4749"/>
                  </a:cubicBezTo>
                  <a:cubicBezTo>
                    <a:pt x="89468" y="554"/>
                    <a:pt x="94436" y="-1212"/>
                    <a:pt x="98631" y="885"/>
                  </a:cubicBezTo>
                  <a:cubicBezTo>
                    <a:pt x="102826" y="2872"/>
                    <a:pt x="104593" y="7951"/>
                    <a:pt x="102495" y="12146"/>
                  </a:cubicBezTo>
                  <a:cubicBezTo>
                    <a:pt x="82402" y="53326"/>
                    <a:pt x="51490" y="88434"/>
                    <a:pt x="12960" y="113495"/>
                  </a:cubicBezTo>
                  <a:cubicBezTo>
                    <a:pt x="11635" y="114489"/>
                    <a:pt x="10089" y="114930"/>
                    <a:pt x="8433" y="114930"/>
                  </a:cubicBezTo>
                  <a:close/>
                </a:path>
              </a:pathLst>
            </a:custGeom>
            <a:grpFill/>
            <a:ln w="11035" cap="flat">
              <a:noFill/>
              <a:prstDash val="solid"/>
              <a:miter/>
            </a:ln>
          </p:spPr>
          <p:txBody>
            <a:bodyPr rtlCol="0" anchor="ctr"/>
            <a:lstStyle/>
            <a:p>
              <a:endParaRPr lang="en-US"/>
            </a:p>
          </p:txBody>
        </p:sp>
        <p:sp>
          <p:nvSpPr>
            <p:cNvPr id="1921" name="Forma libre: forma 1920">
              <a:extLst>
                <a:ext uri="{FF2B5EF4-FFF2-40B4-BE49-F238E27FC236}">
                  <a16:creationId xmlns:a16="http://schemas.microsoft.com/office/drawing/2014/main" id="{401339C1-77E7-4D3B-828A-99A292F879EE}"/>
                </a:ext>
              </a:extLst>
            </p:cNvPr>
            <p:cNvSpPr/>
            <p:nvPr/>
          </p:nvSpPr>
          <p:spPr>
            <a:xfrm>
              <a:off x="8204023" y="6008341"/>
              <a:ext cx="69197" cy="22607"/>
            </a:xfrm>
            <a:custGeom>
              <a:avLst/>
              <a:gdLst>
                <a:gd name="connsiteX0" fmla="*/ 8501 w 69197"/>
                <a:gd name="connsiteY0" fmla="*/ 22608 h 22607"/>
                <a:gd name="connsiteX1" fmla="*/ 0 w 69197"/>
                <a:gd name="connsiteY1" fmla="*/ 14107 h 22607"/>
                <a:gd name="connsiteX2" fmla="*/ 8501 w 69197"/>
                <a:gd name="connsiteY2" fmla="*/ 5606 h 22607"/>
                <a:gd name="connsiteX3" fmla="*/ 58955 w 69197"/>
                <a:gd name="connsiteY3" fmla="*/ 196 h 22607"/>
                <a:gd name="connsiteX4" fmla="*/ 69001 w 69197"/>
                <a:gd name="connsiteY4" fmla="*/ 6710 h 22607"/>
                <a:gd name="connsiteX5" fmla="*/ 62487 w 69197"/>
                <a:gd name="connsiteY5" fmla="*/ 16757 h 22607"/>
                <a:gd name="connsiteX6" fmla="*/ 8501 w 69197"/>
                <a:gd name="connsiteY6" fmla="*/ 22608 h 2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197" h="22607">
                  <a:moveTo>
                    <a:pt x="8501" y="22608"/>
                  </a:moveTo>
                  <a:cubicBezTo>
                    <a:pt x="3864" y="22608"/>
                    <a:pt x="0" y="18854"/>
                    <a:pt x="0" y="14107"/>
                  </a:cubicBezTo>
                  <a:cubicBezTo>
                    <a:pt x="0" y="9470"/>
                    <a:pt x="3754" y="5606"/>
                    <a:pt x="8501" y="5606"/>
                  </a:cubicBezTo>
                  <a:cubicBezTo>
                    <a:pt x="25503" y="5606"/>
                    <a:pt x="42505" y="3729"/>
                    <a:pt x="58955" y="196"/>
                  </a:cubicBezTo>
                  <a:cubicBezTo>
                    <a:pt x="63481" y="-797"/>
                    <a:pt x="68008" y="2073"/>
                    <a:pt x="69001" y="6710"/>
                  </a:cubicBezTo>
                  <a:cubicBezTo>
                    <a:pt x="69995" y="11236"/>
                    <a:pt x="67124" y="15763"/>
                    <a:pt x="62487" y="16757"/>
                  </a:cubicBezTo>
                  <a:cubicBezTo>
                    <a:pt x="44933" y="20621"/>
                    <a:pt x="26717" y="22608"/>
                    <a:pt x="8501" y="22608"/>
                  </a:cubicBezTo>
                  <a:close/>
                </a:path>
              </a:pathLst>
            </a:custGeom>
            <a:grpFill/>
            <a:ln w="11035" cap="flat">
              <a:noFill/>
              <a:prstDash val="solid"/>
              <a:miter/>
            </a:ln>
          </p:spPr>
          <p:txBody>
            <a:bodyPr rtlCol="0" anchor="ctr"/>
            <a:lstStyle/>
            <a:p>
              <a:endParaRPr lang="en-US"/>
            </a:p>
          </p:txBody>
        </p:sp>
        <p:sp>
          <p:nvSpPr>
            <p:cNvPr id="1922" name="Forma libre: forma 1921">
              <a:extLst>
                <a:ext uri="{FF2B5EF4-FFF2-40B4-BE49-F238E27FC236}">
                  <a16:creationId xmlns:a16="http://schemas.microsoft.com/office/drawing/2014/main" id="{581F6024-26FF-4A14-9821-69FEDDD0684E}"/>
                </a:ext>
              </a:extLst>
            </p:cNvPr>
            <p:cNvSpPr/>
            <p:nvPr/>
          </p:nvSpPr>
          <p:spPr>
            <a:xfrm>
              <a:off x="8204023" y="5525971"/>
              <a:ext cx="91152" cy="28483"/>
            </a:xfrm>
            <a:custGeom>
              <a:avLst/>
              <a:gdLst>
                <a:gd name="connsiteX0" fmla="*/ 82691 w 91152"/>
                <a:gd name="connsiteY0" fmla="*/ 28484 h 28483"/>
                <a:gd name="connsiteX1" fmla="*/ 80151 w 91152"/>
                <a:gd name="connsiteY1" fmla="*/ 28042 h 28483"/>
                <a:gd name="connsiteX2" fmla="*/ 8501 w 91152"/>
                <a:gd name="connsiteY2" fmla="*/ 17002 h 28483"/>
                <a:gd name="connsiteX3" fmla="*/ 0 w 91152"/>
                <a:gd name="connsiteY3" fmla="*/ 8501 h 28483"/>
                <a:gd name="connsiteX4" fmla="*/ 8501 w 91152"/>
                <a:gd name="connsiteY4" fmla="*/ 0 h 28483"/>
                <a:gd name="connsiteX5" fmla="*/ 85230 w 91152"/>
                <a:gd name="connsiteY5" fmla="*/ 11923 h 28483"/>
                <a:gd name="connsiteX6" fmla="*/ 90750 w 91152"/>
                <a:gd name="connsiteY6" fmla="*/ 22522 h 28483"/>
                <a:gd name="connsiteX7" fmla="*/ 82691 w 91152"/>
                <a:gd name="connsiteY7" fmla="*/ 28484 h 2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152" h="28483">
                  <a:moveTo>
                    <a:pt x="82691" y="28484"/>
                  </a:moveTo>
                  <a:cubicBezTo>
                    <a:pt x="81808" y="28484"/>
                    <a:pt x="80924" y="28373"/>
                    <a:pt x="80151" y="28042"/>
                  </a:cubicBezTo>
                  <a:cubicBezTo>
                    <a:pt x="57078" y="20645"/>
                    <a:pt x="33010" y="17002"/>
                    <a:pt x="8501" y="17002"/>
                  </a:cubicBezTo>
                  <a:cubicBezTo>
                    <a:pt x="3864" y="17002"/>
                    <a:pt x="0" y="13248"/>
                    <a:pt x="0" y="8501"/>
                  </a:cubicBezTo>
                  <a:cubicBezTo>
                    <a:pt x="0" y="3864"/>
                    <a:pt x="3754" y="0"/>
                    <a:pt x="8501" y="0"/>
                  </a:cubicBezTo>
                  <a:cubicBezTo>
                    <a:pt x="34666" y="0"/>
                    <a:pt x="60500" y="3974"/>
                    <a:pt x="85230" y="11923"/>
                  </a:cubicBezTo>
                  <a:cubicBezTo>
                    <a:pt x="89646" y="13359"/>
                    <a:pt x="92186" y="18106"/>
                    <a:pt x="90750" y="22522"/>
                  </a:cubicBezTo>
                  <a:cubicBezTo>
                    <a:pt x="89536" y="26165"/>
                    <a:pt x="86224" y="28484"/>
                    <a:pt x="82691" y="28484"/>
                  </a:cubicBezTo>
                  <a:close/>
                </a:path>
              </a:pathLst>
            </a:custGeom>
            <a:grpFill/>
            <a:ln w="11035" cap="flat">
              <a:noFill/>
              <a:prstDash val="solid"/>
              <a:miter/>
            </a:ln>
          </p:spPr>
          <p:txBody>
            <a:bodyPr rtlCol="0" anchor="ctr"/>
            <a:lstStyle/>
            <a:p>
              <a:endParaRPr lang="en-US"/>
            </a:p>
          </p:txBody>
        </p:sp>
        <p:sp>
          <p:nvSpPr>
            <p:cNvPr id="1923" name="Forma libre: forma 1922">
              <a:extLst>
                <a:ext uri="{FF2B5EF4-FFF2-40B4-BE49-F238E27FC236}">
                  <a16:creationId xmlns:a16="http://schemas.microsoft.com/office/drawing/2014/main" id="{26665C35-8C09-4B4B-8BDC-5D81B2683808}"/>
                </a:ext>
              </a:extLst>
            </p:cNvPr>
            <p:cNvSpPr/>
            <p:nvPr/>
          </p:nvSpPr>
          <p:spPr>
            <a:xfrm>
              <a:off x="8303242" y="5596927"/>
              <a:ext cx="97891" cy="104472"/>
            </a:xfrm>
            <a:custGeom>
              <a:avLst/>
              <a:gdLst>
                <a:gd name="connsiteX0" fmla="*/ 89348 w 97891"/>
                <a:gd name="connsiteY0" fmla="*/ 104473 h 104472"/>
                <a:gd name="connsiteX1" fmla="*/ 81730 w 97891"/>
                <a:gd name="connsiteY1" fmla="*/ 99615 h 104472"/>
                <a:gd name="connsiteX2" fmla="*/ 4228 w 97891"/>
                <a:gd name="connsiteY2" fmla="*/ 15820 h 104472"/>
                <a:gd name="connsiteX3" fmla="*/ 1137 w 97891"/>
                <a:gd name="connsiteY3" fmla="*/ 4228 h 104472"/>
                <a:gd name="connsiteX4" fmla="*/ 12729 w 97891"/>
                <a:gd name="connsiteY4" fmla="*/ 1137 h 104472"/>
                <a:gd name="connsiteX5" fmla="*/ 97076 w 97891"/>
                <a:gd name="connsiteY5" fmla="*/ 92329 h 104472"/>
                <a:gd name="connsiteX6" fmla="*/ 93101 w 97891"/>
                <a:gd name="connsiteY6" fmla="*/ 103590 h 104472"/>
                <a:gd name="connsiteX7" fmla="*/ 89348 w 97891"/>
                <a:gd name="connsiteY7" fmla="*/ 104473 h 10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1" h="104472">
                  <a:moveTo>
                    <a:pt x="89348" y="104473"/>
                  </a:moveTo>
                  <a:cubicBezTo>
                    <a:pt x="86146" y="104473"/>
                    <a:pt x="83165" y="102706"/>
                    <a:pt x="81730" y="99615"/>
                  </a:cubicBezTo>
                  <a:cubicBezTo>
                    <a:pt x="64949" y="64287"/>
                    <a:pt x="38121" y="35361"/>
                    <a:pt x="4228" y="15820"/>
                  </a:cubicBezTo>
                  <a:cubicBezTo>
                    <a:pt x="143" y="13502"/>
                    <a:pt x="-1182" y="8313"/>
                    <a:pt x="1137" y="4228"/>
                  </a:cubicBezTo>
                  <a:cubicBezTo>
                    <a:pt x="3455" y="143"/>
                    <a:pt x="8644" y="-1182"/>
                    <a:pt x="12729" y="1137"/>
                  </a:cubicBezTo>
                  <a:cubicBezTo>
                    <a:pt x="49713" y="22334"/>
                    <a:pt x="78860" y="53909"/>
                    <a:pt x="97076" y="92329"/>
                  </a:cubicBezTo>
                  <a:cubicBezTo>
                    <a:pt x="99063" y="96524"/>
                    <a:pt x="97297" y="101602"/>
                    <a:pt x="93101" y="103590"/>
                  </a:cubicBezTo>
                  <a:cubicBezTo>
                    <a:pt x="91887" y="104252"/>
                    <a:pt x="90562" y="104473"/>
                    <a:pt x="89348" y="104473"/>
                  </a:cubicBezTo>
                  <a:close/>
                </a:path>
              </a:pathLst>
            </a:custGeom>
            <a:grpFill/>
            <a:ln w="11035" cap="flat">
              <a:noFill/>
              <a:prstDash val="solid"/>
              <a:miter/>
            </a:ln>
          </p:spPr>
          <p:txBody>
            <a:bodyPr rtlCol="0" anchor="ctr"/>
            <a:lstStyle/>
            <a:p>
              <a:endParaRPr lang="en-US"/>
            </a:p>
          </p:txBody>
        </p:sp>
        <p:sp>
          <p:nvSpPr>
            <p:cNvPr id="1924" name="Forma libre: forma 1923">
              <a:extLst>
                <a:ext uri="{FF2B5EF4-FFF2-40B4-BE49-F238E27FC236}">
                  <a16:creationId xmlns:a16="http://schemas.microsoft.com/office/drawing/2014/main" id="{664DBC8B-6A6E-42C5-86D6-A11E4C707A37}"/>
                </a:ext>
              </a:extLst>
            </p:cNvPr>
            <p:cNvSpPr/>
            <p:nvPr/>
          </p:nvSpPr>
          <p:spPr>
            <a:xfrm>
              <a:off x="8379032" y="5749145"/>
              <a:ext cx="41268" cy="133423"/>
            </a:xfrm>
            <a:custGeom>
              <a:avLst/>
              <a:gdLst>
                <a:gd name="connsiteX0" fmla="*/ 8479 w 41268"/>
                <a:gd name="connsiteY0" fmla="*/ 133424 h 133423"/>
                <a:gd name="connsiteX1" fmla="*/ 4394 w 41268"/>
                <a:gd name="connsiteY1" fmla="*/ 132430 h 133423"/>
                <a:gd name="connsiteX2" fmla="*/ 1082 w 41268"/>
                <a:gd name="connsiteY2" fmla="*/ 120948 h 133423"/>
                <a:gd name="connsiteX3" fmla="*/ 24377 w 41268"/>
                <a:gd name="connsiteY3" fmla="*/ 29425 h 133423"/>
                <a:gd name="connsiteX4" fmla="*/ 23383 w 41268"/>
                <a:gd name="connsiteY4" fmla="*/ 9332 h 133423"/>
                <a:gd name="connsiteX5" fmla="*/ 30891 w 41268"/>
                <a:gd name="connsiteY5" fmla="*/ 58 h 133423"/>
                <a:gd name="connsiteX6" fmla="*/ 40164 w 41268"/>
                <a:gd name="connsiteY6" fmla="*/ 7566 h 133423"/>
                <a:gd name="connsiteX7" fmla="*/ 41268 w 41268"/>
                <a:gd name="connsiteY7" fmla="*/ 29425 h 133423"/>
                <a:gd name="connsiteX8" fmla="*/ 15876 w 41268"/>
                <a:gd name="connsiteY8" fmla="*/ 129008 h 133423"/>
                <a:gd name="connsiteX9" fmla="*/ 8479 w 41268"/>
                <a:gd name="connsiteY9" fmla="*/ 133424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68" h="133423">
                  <a:moveTo>
                    <a:pt x="8479" y="133424"/>
                  </a:moveTo>
                  <a:cubicBezTo>
                    <a:pt x="7154" y="133424"/>
                    <a:pt x="5719" y="133093"/>
                    <a:pt x="4394" y="132430"/>
                  </a:cubicBezTo>
                  <a:cubicBezTo>
                    <a:pt x="309" y="130222"/>
                    <a:pt x="-1236" y="125033"/>
                    <a:pt x="1082" y="120948"/>
                  </a:cubicBezTo>
                  <a:cubicBezTo>
                    <a:pt x="16318" y="93017"/>
                    <a:pt x="24377" y="61442"/>
                    <a:pt x="24377" y="29425"/>
                  </a:cubicBezTo>
                  <a:cubicBezTo>
                    <a:pt x="24377" y="22691"/>
                    <a:pt x="24046" y="15956"/>
                    <a:pt x="23383" y="9332"/>
                  </a:cubicBezTo>
                  <a:cubicBezTo>
                    <a:pt x="22942" y="4695"/>
                    <a:pt x="26254" y="500"/>
                    <a:pt x="30891" y="58"/>
                  </a:cubicBezTo>
                  <a:cubicBezTo>
                    <a:pt x="35417" y="-494"/>
                    <a:pt x="39723" y="2929"/>
                    <a:pt x="40164" y="7566"/>
                  </a:cubicBezTo>
                  <a:cubicBezTo>
                    <a:pt x="40937" y="14742"/>
                    <a:pt x="41268" y="22139"/>
                    <a:pt x="41268" y="29425"/>
                  </a:cubicBezTo>
                  <a:cubicBezTo>
                    <a:pt x="41268" y="64202"/>
                    <a:pt x="32436" y="98647"/>
                    <a:pt x="15876" y="129008"/>
                  </a:cubicBezTo>
                  <a:cubicBezTo>
                    <a:pt x="14330" y="131768"/>
                    <a:pt x="11460" y="133424"/>
                    <a:pt x="8479" y="133424"/>
                  </a:cubicBezTo>
                  <a:close/>
                </a:path>
              </a:pathLst>
            </a:custGeom>
            <a:grpFill/>
            <a:ln w="11035" cap="flat">
              <a:noFill/>
              <a:prstDash val="solid"/>
              <a:miter/>
            </a:ln>
          </p:spPr>
          <p:txBody>
            <a:bodyPr rtlCol="0" anchor="ctr"/>
            <a:lstStyle/>
            <a:p>
              <a:endParaRPr lang="en-US"/>
            </a:p>
          </p:txBody>
        </p:sp>
        <p:sp>
          <p:nvSpPr>
            <p:cNvPr id="1925" name="Forma libre: forma 1924">
              <a:extLst>
                <a:ext uri="{FF2B5EF4-FFF2-40B4-BE49-F238E27FC236}">
                  <a16:creationId xmlns:a16="http://schemas.microsoft.com/office/drawing/2014/main" id="{E56EDBAF-BE42-43AA-9A1E-2347924EFE48}"/>
                </a:ext>
              </a:extLst>
            </p:cNvPr>
            <p:cNvSpPr/>
            <p:nvPr/>
          </p:nvSpPr>
          <p:spPr>
            <a:xfrm>
              <a:off x="8204023" y="5914693"/>
              <a:ext cx="154013" cy="71653"/>
            </a:xfrm>
            <a:custGeom>
              <a:avLst/>
              <a:gdLst>
                <a:gd name="connsiteX0" fmla="*/ 8501 w 154013"/>
                <a:gd name="connsiteY0" fmla="*/ 71654 h 71653"/>
                <a:gd name="connsiteX1" fmla="*/ 0 w 154013"/>
                <a:gd name="connsiteY1" fmla="*/ 63153 h 71653"/>
                <a:gd name="connsiteX2" fmla="*/ 8501 w 154013"/>
                <a:gd name="connsiteY2" fmla="*/ 54652 h 71653"/>
                <a:gd name="connsiteX3" fmla="*/ 139769 w 154013"/>
                <a:gd name="connsiteY3" fmla="*/ 2321 h 71653"/>
                <a:gd name="connsiteX4" fmla="*/ 151692 w 154013"/>
                <a:gd name="connsiteY4" fmla="*/ 2653 h 71653"/>
                <a:gd name="connsiteX5" fmla="*/ 151361 w 154013"/>
                <a:gd name="connsiteY5" fmla="*/ 14576 h 71653"/>
                <a:gd name="connsiteX6" fmla="*/ 8501 w 154013"/>
                <a:gd name="connsiteY6" fmla="*/ 71654 h 71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013" h="71653">
                  <a:moveTo>
                    <a:pt x="8501" y="71654"/>
                  </a:moveTo>
                  <a:cubicBezTo>
                    <a:pt x="3864" y="71654"/>
                    <a:pt x="0" y="67900"/>
                    <a:pt x="0" y="63153"/>
                  </a:cubicBezTo>
                  <a:cubicBezTo>
                    <a:pt x="0" y="58405"/>
                    <a:pt x="3754" y="54652"/>
                    <a:pt x="8501" y="54652"/>
                  </a:cubicBezTo>
                  <a:cubicBezTo>
                    <a:pt x="57630" y="54652"/>
                    <a:pt x="104219" y="36104"/>
                    <a:pt x="139769" y="2321"/>
                  </a:cubicBezTo>
                  <a:cubicBezTo>
                    <a:pt x="143191" y="-880"/>
                    <a:pt x="148490" y="-770"/>
                    <a:pt x="151692" y="2653"/>
                  </a:cubicBezTo>
                  <a:cubicBezTo>
                    <a:pt x="154894" y="6075"/>
                    <a:pt x="154783" y="11374"/>
                    <a:pt x="151361" y="14576"/>
                  </a:cubicBezTo>
                  <a:cubicBezTo>
                    <a:pt x="112720" y="51450"/>
                    <a:pt x="61935" y="71654"/>
                    <a:pt x="8501" y="71654"/>
                  </a:cubicBezTo>
                  <a:close/>
                </a:path>
              </a:pathLst>
            </a:custGeom>
            <a:grpFill/>
            <a:ln w="11035" cap="flat">
              <a:noFill/>
              <a:prstDash val="solid"/>
              <a:miter/>
            </a:ln>
          </p:spPr>
          <p:txBody>
            <a:bodyPr rtlCol="0" anchor="ctr"/>
            <a:lstStyle/>
            <a:p>
              <a:endParaRPr lang="en-US"/>
            </a:p>
          </p:txBody>
        </p:sp>
        <p:sp>
          <p:nvSpPr>
            <p:cNvPr id="1926" name="Forma libre: forma 1925">
              <a:extLst>
                <a:ext uri="{FF2B5EF4-FFF2-40B4-BE49-F238E27FC236}">
                  <a16:creationId xmlns:a16="http://schemas.microsoft.com/office/drawing/2014/main" id="{18092016-D9C9-4383-AEED-4A3FB890BA25}"/>
                </a:ext>
              </a:extLst>
            </p:cNvPr>
            <p:cNvSpPr/>
            <p:nvPr/>
          </p:nvSpPr>
          <p:spPr>
            <a:xfrm>
              <a:off x="8204023" y="5570573"/>
              <a:ext cx="71180" cy="24509"/>
            </a:xfrm>
            <a:custGeom>
              <a:avLst/>
              <a:gdLst>
                <a:gd name="connsiteX0" fmla="*/ 62708 w 71180"/>
                <a:gd name="connsiteY0" fmla="*/ 24509 h 24509"/>
                <a:gd name="connsiteX1" fmla="*/ 60390 w 71180"/>
                <a:gd name="connsiteY1" fmla="*/ 24178 h 24509"/>
                <a:gd name="connsiteX2" fmla="*/ 8501 w 71180"/>
                <a:gd name="connsiteY2" fmla="*/ 17002 h 24509"/>
                <a:gd name="connsiteX3" fmla="*/ 0 w 71180"/>
                <a:gd name="connsiteY3" fmla="*/ 8501 h 24509"/>
                <a:gd name="connsiteX4" fmla="*/ 8501 w 71180"/>
                <a:gd name="connsiteY4" fmla="*/ 0 h 24509"/>
                <a:gd name="connsiteX5" fmla="*/ 65026 w 71180"/>
                <a:gd name="connsiteY5" fmla="*/ 7728 h 24509"/>
                <a:gd name="connsiteX6" fmla="*/ 70878 w 71180"/>
                <a:gd name="connsiteY6" fmla="*/ 18216 h 24509"/>
                <a:gd name="connsiteX7" fmla="*/ 62708 w 71180"/>
                <a:gd name="connsiteY7" fmla="*/ 24509 h 24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180" h="24509">
                  <a:moveTo>
                    <a:pt x="62708" y="24509"/>
                  </a:moveTo>
                  <a:cubicBezTo>
                    <a:pt x="61935" y="24509"/>
                    <a:pt x="61162" y="24399"/>
                    <a:pt x="60390" y="24178"/>
                  </a:cubicBezTo>
                  <a:cubicBezTo>
                    <a:pt x="43609" y="19430"/>
                    <a:pt x="26165" y="17002"/>
                    <a:pt x="8501" y="17002"/>
                  </a:cubicBezTo>
                  <a:cubicBezTo>
                    <a:pt x="3864" y="17002"/>
                    <a:pt x="0" y="13248"/>
                    <a:pt x="0" y="8501"/>
                  </a:cubicBezTo>
                  <a:cubicBezTo>
                    <a:pt x="0" y="3864"/>
                    <a:pt x="3754" y="0"/>
                    <a:pt x="8501" y="0"/>
                  </a:cubicBezTo>
                  <a:cubicBezTo>
                    <a:pt x="27711" y="0"/>
                    <a:pt x="46700" y="2650"/>
                    <a:pt x="65026" y="7728"/>
                  </a:cubicBezTo>
                  <a:cubicBezTo>
                    <a:pt x="69553" y="8943"/>
                    <a:pt x="72092" y="13690"/>
                    <a:pt x="70878" y="18216"/>
                  </a:cubicBezTo>
                  <a:cubicBezTo>
                    <a:pt x="69774" y="22080"/>
                    <a:pt x="66351" y="24509"/>
                    <a:pt x="62708" y="24509"/>
                  </a:cubicBezTo>
                  <a:close/>
                </a:path>
              </a:pathLst>
            </a:custGeom>
            <a:grpFill/>
            <a:ln w="11035" cap="flat">
              <a:noFill/>
              <a:prstDash val="solid"/>
              <a:miter/>
            </a:ln>
          </p:spPr>
          <p:txBody>
            <a:bodyPr rtlCol="0" anchor="ctr"/>
            <a:lstStyle/>
            <a:p>
              <a:endParaRPr lang="en-US"/>
            </a:p>
          </p:txBody>
        </p:sp>
        <p:sp>
          <p:nvSpPr>
            <p:cNvPr id="1927" name="Forma libre: forma 1926">
              <a:extLst>
                <a:ext uri="{FF2B5EF4-FFF2-40B4-BE49-F238E27FC236}">
                  <a16:creationId xmlns:a16="http://schemas.microsoft.com/office/drawing/2014/main" id="{5195D8D7-76C9-4862-8F32-31AC1DA3CD36}"/>
                </a:ext>
              </a:extLst>
            </p:cNvPr>
            <p:cNvSpPr/>
            <p:nvPr/>
          </p:nvSpPr>
          <p:spPr>
            <a:xfrm>
              <a:off x="8333846" y="5687148"/>
              <a:ext cx="41081" cy="97163"/>
            </a:xfrm>
            <a:custGeom>
              <a:avLst/>
              <a:gdLst>
                <a:gd name="connsiteX0" fmla="*/ 32689 w 41081"/>
                <a:gd name="connsiteY0" fmla="*/ 97163 h 97163"/>
                <a:gd name="connsiteX1" fmla="*/ 24188 w 41081"/>
                <a:gd name="connsiteY1" fmla="*/ 88883 h 97163"/>
                <a:gd name="connsiteX2" fmla="*/ 1335 w 41081"/>
                <a:gd name="connsiteY2" fmla="*/ 13037 h 97163"/>
                <a:gd name="connsiteX3" fmla="*/ 3874 w 41081"/>
                <a:gd name="connsiteY3" fmla="*/ 1335 h 97163"/>
                <a:gd name="connsiteX4" fmla="*/ 15576 w 41081"/>
                <a:gd name="connsiteY4" fmla="*/ 3874 h 97163"/>
                <a:gd name="connsiteX5" fmla="*/ 41079 w 41081"/>
                <a:gd name="connsiteY5" fmla="*/ 88552 h 97163"/>
                <a:gd name="connsiteX6" fmla="*/ 32799 w 41081"/>
                <a:gd name="connsiteY6" fmla="*/ 97163 h 97163"/>
                <a:gd name="connsiteX7" fmla="*/ 32689 w 41081"/>
                <a:gd name="connsiteY7" fmla="*/ 97163 h 9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81" h="97163">
                  <a:moveTo>
                    <a:pt x="32689" y="97163"/>
                  </a:moveTo>
                  <a:cubicBezTo>
                    <a:pt x="28052" y="97163"/>
                    <a:pt x="24298" y="93520"/>
                    <a:pt x="24188" y="88883"/>
                  </a:cubicBezTo>
                  <a:cubicBezTo>
                    <a:pt x="23746" y="61945"/>
                    <a:pt x="15797" y="35669"/>
                    <a:pt x="1335" y="13037"/>
                  </a:cubicBezTo>
                  <a:cubicBezTo>
                    <a:pt x="-1205" y="9063"/>
                    <a:pt x="10" y="3874"/>
                    <a:pt x="3874" y="1335"/>
                  </a:cubicBezTo>
                  <a:cubicBezTo>
                    <a:pt x="7848" y="-1205"/>
                    <a:pt x="13037" y="10"/>
                    <a:pt x="15576" y="3874"/>
                  </a:cubicBezTo>
                  <a:cubicBezTo>
                    <a:pt x="31805" y="29156"/>
                    <a:pt x="40527" y="58412"/>
                    <a:pt x="41079" y="88552"/>
                  </a:cubicBezTo>
                  <a:cubicBezTo>
                    <a:pt x="41190" y="93189"/>
                    <a:pt x="37436" y="97053"/>
                    <a:pt x="32799" y="97163"/>
                  </a:cubicBezTo>
                  <a:cubicBezTo>
                    <a:pt x="32799" y="97163"/>
                    <a:pt x="32799" y="97163"/>
                    <a:pt x="32689" y="97163"/>
                  </a:cubicBezTo>
                  <a:close/>
                </a:path>
              </a:pathLst>
            </a:custGeom>
            <a:grpFill/>
            <a:ln w="11035" cap="flat">
              <a:noFill/>
              <a:prstDash val="solid"/>
              <a:miter/>
            </a:ln>
          </p:spPr>
          <p:txBody>
            <a:bodyPr rtlCol="0" anchor="ctr"/>
            <a:lstStyle/>
            <a:p>
              <a:endParaRPr lang="en-US"/>
            </a:p>
          </p:txBody>
        </p:sp>
        <p:sp>
          <p:nvSpPr>
            <p:cNvPr id="1928" name="Forma libre: forma 1927">
              <a:extLst>
                <a:ext uri="{FF2B5EF4-FFF2-40B4-BE49-F238E27FC236}">
                  <a16:creationId xmlns:a16="http://schemas.microsoft.com/office/drawing/2014/main" id="{33CC4F23-7F0D-4DDD-8FD9-BE2B6670B683}"/>
                </a:ext>
              </a:extLst>
            </p:cNvPr>
            <p:cNvSpPr/>
            <p:nvPr/>
          </p:nvSpPr>
          <p:spPr>
            <a:xfrm>
              <a:off x="8290639" y="5831941"/>
              <a:ext cx="71432" cy="82533"/>
            </a:xfrm>
            <a:custGeom>
              <a:avLst/>
              <a:gdLst>
                <a:gd name="connsiteX0" fmla="*/ 8440 w 71432"/>
                <a:gd name="connsiteY0" fmla="*/ 82534 h 82533"/>
                <a:gd name="connsiteX1" fmla="*/ 1485 w 71432"/>
                <a:gd name="connsiteY1" fmla="*/ 78780 h 82533"/>
                <a:gd name="connsiteX2" fmla="*/ 3693 w 71432"/>
                <a:gd name="connsiteY2" fmla="*/ 67078 h 82533"/>
                <a:gd name="connsiteX3" fmla="*/ 55251 w 71432"/>
                <a:gd name="connsiteY3" fmla="*/ 5032 h 82533"/>
                <a:gd name="connsiteX4" fmla="*/ 66401 w 71432"/>
                <a:gd name="connsiteY4" fmla="*/ 726 h 82533"/>
                <a:gd name="connsiteX5" fmla="*/ 70707 w 71432"/>
                <a:gd name="connsiteY5" fmla="*/ 11877 h 82533"/>
                <a:gd name="connsiteX6" fmla="*/ 13187 w 71432"/>
                <a:gd name="connsiteY6" fmla="*/ 81099 h 82533"/>
                <a:gd name="connsiteX7" fmla="*/ 8440 w 71432"/>
                <a:gd name="connsiteY7" fmla="*/ 82534 h 8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432" h="82533">
                  <a:moveTo>
                    <a:pt x="8440" y="82534"/>
                  </a:moveTo>
                  <a:cubicBezTo>
                    <a:pt x="5791" y="82534"/>
                    <a:pt x="3030" y="81209"/>
                    <a:pt x="1485" y="78780"/>
                  </a:cubicBezTo>
                  <a:cubicBezTo>
                    <a:pt x="-1165" y="74916"/>
                    <a:pt x="-171" y="69617"/>
                    <a:pt x="3693" y="67078"/>
                  </a:cubicBezTo>
                  <a:cubicBezTo>
                    <a:pt x="26436" y="51621"/>
                    <a:pt x="44321" y="30204"/>
                    <a:pt x="55251" y="5032"/>
                  </a:cubicBezTo>
                  <a:cubicBezTo>
                    <a:pt x="57127" y="726"/>
                    <a:pt x="62095" y="-1151"/>
                    <a:pt x="66401" y="726"/>
                  </a:cubicBezTo>
                  <a:cubicBezTo>
                    <a:pt x="70707" y="2603"/>
                    <a:pt x="72583" y="7571"/>
                    <a:pt x="70707" y="11877"/>
                  </a:cubicBezTo>
                  <a:cubicBezTo>
                    <a:pt x="58452" y="39919"/>
                    <a:pt x="38469" y="63765"/>
                    <a:pt x="13187" y="81099"/>
                  </a:cubicBezTo>
                  <a:cubicBezTo>
                    <a:pt x="11752" y="82092"/>
                    <a:pt x="10096" y="82534"/>
                    <a:pt x="8440" y="82534"/>
                  </a:cubicBezTo>
                  <a:close/>
                </a:path>
              </a:pathLst>
            </a:custGeom>
            <a:grpFill/>
            <a:ln w="11035" cap="flat">
              <a:noFill/>
              <a:prstDash val="solid"/>
              <a:miter/>
            </a:ln>
          </p:spPr>
          <p:txBody>
            <a:bodyPr rtlCol="0" anchor="ctr"/>
            <a:lstStyle/>
            <a:p>
              <a:endParaRPr lang="en-US"/>
            </a:p>
          </p:txBody>
        </p:sp>
        <p:sp>
          <p:nvSpPr>
            <p:cNvPr id="1929" name="Forma libre: forma 1928">
              <a:extLst>
                <a:ext uri="{FF2B5EF4-FFF2-40B4-BE49-F238E27FC236}">
                  <a16:creationId xmlns:a16="http://schemas.microsoft.com/office/drawing/2014/main" id="{D7B098AA-1FCD-45E1-8FD7-13604B8D6883}"/>
                </a:ext>
              </a:extLst>
            </p:cNvPr>
            <p:cNvSpPr/>
            <p:nvPr/>
          </p:nvSpPr>
          <p:spPr>
            <a:xfrm>
              <a:off x="8204023" y="5615838"/>
              <a:ext cx="102467" cy="42946"/>
            </a:xfrm>
            <a:custGeom>
              <a:avLst/>
              <a:gdLst>
                <a:gd name="connsiteX0" fmla="*/ 94062 w 102467"/>
                <a:gd name="connsiteY0" fmla="*/ 42946 h 42946"/>
                <a:gd name="connsiteX1" fmla="*/ 89315 w 102467"/>
                <a:gd name="connsiteY1" fmla="*/ 41511 h 42946"/>
                <a:gd name="connsiteX2" fmla="*/ 8501 w 102467"/>
                <a:gd name="connsiteY2" fmla="*/ 17002 h 42946"/>
                <a:gd name="connsiteX3" fmla="*/ 0 w 102467"/>
                <a:gd name="connsiteY3" fmla="*/ 8501 h 42946"/>
                <a:gd name="connsiteX4" fmla="*/ 8501 w 102467"/>
                <a:gd name="connsiteY4" fmla="*/ 0 h 42946"/>
                <a:gd name="connsiteX5" fmla="*/ 98699 w 102467"/>
                <a:gd name="connsiteY5" fmla="*/ 27380 h 42946"/>
                <a:gd name="connsiteX6" fmla="*/ 101018 w 102467"/>
                <a:gd name="connsiteY6" fmla="*/ 39082 h 42946"/>
                <a:gd name="connsiteX7" fmla="*/ 94062 w 102467"/>
                <a:gd name="connsiteY7" fmla="*/ 42946 h 42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67" h="42946">
                  <a:moveTo>
                    <a:pt x="94062" y="42946"/>
                  </a:moveTo>
                  <a:cubicBezTo>
                    <a:pt x="92406" y="42946"/>
                    <a:pt x="90860" y="42505"/>
                    <a:pt x="89315" y="41511"/>
                  </a:cubicBezTo>
                  <a:cubicBezTo>
                    <a:pt x="65358" y="25503"/>
                    <a:pt x="37426" y="17002"/>
                    <a:pt x="8501" y="17002"/>
                  </a:cubicBezTo>
                  <a:cubicBezTo>
                    <a:pt x="3864" y="17002"/>
                    <a:pt x="0" y="13248"/>
                    <a:pt x="0" y="8501"/>
                  </a:cubicBezTo>
                  <a:cubicBezTo>
                    <a:pt x="0" y="3754"/>
                    <a:pt x="3754" y="0"/>
                    <a:pt x="8501" y="0"/>
                  </a:cubicBezTo>
                  <a:cubicBezTo>
                    <a:pt x="40848" y="0"/>
                    <a:pt x="71982" y="9495"/>
                    <a:pt x="98699" y="27380"/>
                  </a:cubicBezTo>
                  <a:cubicBezTo>
                    <a:pt x="102563" y="30029"/>
                    <a:pt x="103667" y="35218"/>
                    <a:pt x="101018" y="39082"/>
                  </a:cubicBezTo>
                  <a:cubicBezTo>
                    <a:pt x="99472" y="41622"/>
                    <a:pt x="96712" y="42946"/>
                    <a:pt x="94062" y="42946"/>
                  </a:cubicBezTo>
                  <a:close/>
                </a:path>
              </a:pathLst>
            </a:custGeom>
            <a:grpFill/>
            <a:ln w="11035" cap="flat">
              <a:noFill/>
              <a:prstDash val="solid"/>
              <a:miter/>
            </a:ln>
          </p:spPr>
          <p:txBody>
            <a:bodyPr rtlCol="0" anchor="ctr"/>
            <a:lstStyle/>
            <a:p>
              <a:endParaRPr lang="en-US"/>
            </a:p>
          </p:txBody>
        </p:sp>
        <p:sp>
          <p:nvSpPr>
            <p:cNvPr id="1930" name="Forma libre: forma 1929">
              <a:extLst>
                <a:ext uri="{FF2B5EF4-FFF2-40B4-BE49-F238E27FC236}">
                  <a16:creationId xmlns:a16="http://schemas.microsoft.com/office/drawing/2014/main" id="{7071A501-5D0D-4AD2-BCF2-9C181D9472F3}"/>
                </a:ext>
              </a:extLst>
            </p:cNvPr>
            <p:cNvSpPr/>
            <p:nvPr/>
          </p:nvSpPr>
          <p:spPr>
            <a:xfrm>
              <a:off x="8204023" y="5799748"/>
              <a:ext cx="119363" cy="93861"/>
            </a:xfrm>
            <a:custGeom>
              <a:avLst/>
              <a:gdLst>
                <a:gd name="connsiteX0" fmla="*/ 8501 w 119363"/>
                <a:gd name="connsiteY0" fmla="*/ 93861 h 93861"/>
                <a:gd name="connsiteX1" fmla="*/ 0 w 119363"/>
                <a:gd name="connsiteY1" fmla="*/ 85360 h 93861"/>
                <a:gd name="connsiteX2" fmla="*/ 8501 w 119363"/>
                <a:gd name="connsiteY2" fmla="*/ 76859 h 93861"/>
                <a:gd name="connsiteX3" fmla="*/ 102784 w 119363"/>
                <a:gd name="connsiteY3" fmla="*/ 6092 h 93861"/>
                <a:gd name="connsiteX4" fmla="*/ 113272 w 119363"/>
                <a:gd name="connsiteY4" fmla="*/ 351 h 93861"/>
                <a:gd name="connsiteX5" fmla="*/ 119013 w 119363"/>
                <a:gd name="connsiteY5" fmla="*/ 10839 h 93861"/>
                <a:gd name="connsiteX6" fmla="*/ 8501 w 119363"/>
                <a:gd name="connsiteY6" fmla="*/ 93861 h 9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363" h="93861">
                  <a:moveTo>
                    <a:pt x="8501" y="93861"/>
                  </a:moveTo>
                  <a:cubicBezTo>
                    <a:pt x="3864" y="93861"/>
                    <a:pt x="0" y="90107"/>
                    <a:pt x="0" y="85360"/>
                  </a:cubicBezTo>
                  <a:cubicBezTo>
                    <a:pt x="0" y="80613"/>
                    <a:pt x="3754" y="76859"/>
                    <a:pt x="8501" y="76859"/>
                  </a:cubicBezTo>
                  <a:cubicBezTo>
                    <a:pt x="51889" y="76859"/>
                    <a:pt x="90750" y="47713"/>
                    <a:pt x="102784" y="6092"/>
                  </a:cubicBezTo>
                  <a:cubicBezTo>
                    <a:pt x="104109" y="1565"/>
                    <a:pt x="108856" y="-974"/>
                    <a:pt x="113272" y="351"/>
                  </a:cubicBezTo>
                  <a:cubicBezTo>
                    <a:pt x="117799" y="1676"/>
                    <a:pt x="120338" y="6313"/>
                    <a:pt x="119013" y="10839"/>
                  </a:cubicBezTo>
                  <a:cubicBezTo>
                    <a:pt x="104882" y="59747"/>
                    <a:pt x="59396" y="93861"/>
                    <a:pt x="8501" y="93861"/>
                  </a:cubicBezTo>
                  <a:close/>
                </a:path>
              </a:pathLst>
            </a:custGeom>
            <a:grpFill/>
            <a:ln w="11035" cap="flat">
              <a:noFill/>
              <a:prstDash val="solid"/>
              <a:miter/>
            </a:ln>
          </p:spPr>
          <p:txBody>
            <a:bodyPr rtlCol="0" anchor="ctr"/>
            <a:lstStyle/>
            <a:p>
              <a:endParaRPr lang="en-US"/>
            </a:p>
          </p:txBody>
        </p:sp>
        <p:sp>
          <p:nvSpPr>
            <p:cNvPr id="1931" name="Forma libre: forma 1930">
              <a:extLst>
                <a:ext uri="{FF2B5EF4-FFF2-40B4-BE49-F238E27FC236}">
                  <a16:creationId xmlns:a16="http://schemas.microsoft.com/office/drawing/2014/main" id="{F2DE80D4-A1E3-4A8A-9611-069D6D4C5A49}"/>
                </a:ext>
              </a:extLst>
            </p:cNvPr>
            <p:cNvSpPr/>
            <p:nvPr/>
          </p:nvSpPr>
          <p:spPr>
            <a:xfrm>
              <a:off x="8203913" y="5663421"/>
              <a:ext cx="97454" cy="53655"/>
            </a:xfrm>
            <a:custGeom>
              <a:avLst/>
              <a:gdLst>
                <a:gd name="connsiteX0" fmla="*/ 89094 w 97454"/>
                <a:gd name="connsiteY0" fmla="*/ 53655 h 53655"/>
                <a:gd name="connsiteX1" fmla="*/ 82691 w 97454"/>
                <a:gd name="connsiteY1" fmla="*/ 50785 h 53655"/>
                <a:gd name="connsiteX2" fmla="*/ 8501 w 97454"/>
                <a:gd name="connsiteY2" fmla="*/ 17002 h 53655"/>
                <a:gd name="connsiteX3" fmla="*/ 0 w 97454"/>
                <a:gd name="connsiteY3" fmla="*/ 8501 h 53655"/>
                <a:gd name="connsiteX4" fmla="*/ 8501 w 97454"/>
                <a:gd name="connsiteY4" fmla="*/ 0 h 53655"/>
                <a:gd name="connsiteX5" fmla="*/ 95387 w 97454"/>
                <a:gd name="connsiteY5" fmla="*/ 39634 h 53655"/>
                <a:gd name="connsiteX6" fmla="*/ 94504 w 97454"/>
                <a:gd name="connsiteY6" fmla="*/ 51557 h 53655"/>
                <a:gd name="connsiteX7" fmla="*/ 89094 w 97454"/>
                <a:gd name="connsiteY7" fmla="*/ 53655 h 5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4" h="53655">
                  <a:moveTo>
                    <a:pt x="89094" y="53655"/>
                  </a:moveTo>
                  <a:cubicBezTo>
                    <a:pt x="86776" y="53655"/>
                    <a:pt x="84347" y="52662"/>
                    <a:pt x="82691" y="50785"/>
                  </a:cubicBezTo>
                  <a:cubicBezTo>
                    <a:pt x="64033" y="29256"/>
                    <a:pt x="36985" y="17002"/>
                    <a:pt x="8501" y="17002"/>
                  </a:cubicBezTo>
                  <a:cubicBezTo>
                    <a:pt x="3864" y="17002"/>
                    <a:pt x="0" y="13248"/>
                    <a:pt x="0" y="8501"/>
                  </a:cubicBezTo>
                  <a:cubicBezTo>
                    <a:pt x="0" y="3864"/>
                    <a:pt x="3754" y="0"/>
                    <a:pt x="8501" y="0"/>
                  </a:cubicBezTo>
                  <a:cubicBezTo>
                    <a:pt x="41842" y="0"/>
                    <a:pt x="73528" y="14463"/>
                    <a:pt x="95387" y="39634"/>
                  </a:cubicBezTo>
                  <a:cubicBezTo>
                    <a:pt x="98479" y="43167"/>
                    <a:pt x="98037" y="48466"/>
                    <a:pt x="94504" y="51557"/>
                  </a:cubicBezTo>
                  <a:cubicBezTo>
                    <a:pt x="93069" y="52993"/>
                    <a:pt x="91081" y="53655"/>
                    <a:pt x="89094" y="53655"/>
                  </a:cubicBezTo>
                  <a:close/>
                </a:path>
              </a:pathLst>
            </a:custGeom>
            <a:grpFill/>
            <a:ln w="11035" cap="flat">
              <a:noFill/>
              <a:prstDash val="solid"/>
              <a:miter/>
            </a:ln>
          </p:spPr>
          <p:txBody>
            <a:bodyPr rtlCol="0" anchor="ctr"/>
            <a:lstStyle/>
            <a:p>
              <a:endParaRPr lang="en-US"/>
            </a:p>
          </p:txBody>
        </p:sp>
        <p:sp>
          <p:nvSpPr>
            <p:cNvPr id="1932" name="Forma libre: forma 1931">
              <a:extLst>
                <a:ext uri="{FF2B5EF4-FFF2-40B4-BE49-F238E27FC236}">
                  <a16:creationId xmlns:a16="http://schemas.microsoft.com/office/drawing/2014/main" id="{195D3D30-4D6E-4C2B-8C47-4DCFC4CAE129}"/>
                </a:ext>
              </a:extLst>
            </p:cNvPr>
            <p:cNvSpPr/>
            <p:nvPr/>
          </p:nvSpPr>
          <p:spPr>
            <a:xfrm>
              <a:off x="8204023" y="5820787"/>
              <a:ext cx="53943" cy="29102"/>
            </a:xfrm>
            <a:custGeom>
              <a:avLst/>
              <a:gdLst>
                <a:gd name="connsiteX0" fmla="*/ 8501 w 53943"/>
                <a:gd name="connsiteY0" fmla="*/ 29103 h 29102"/>
                <a:gd name="connsiteX1" fmla="*/ 0 w 53943"/>
                <a:gd name="connsiteY1" fmla="*/ 20602 h 29102"/>
                <a:gd name="connsiteX2" fmla="*/ 8501 w 53943"/>
                <a:gd name="connsiteY2" fmla="*/ 12101 h 29102"/>
                <a:gd name="connsiteX3" fmla="*/ 40517 w 53943"/>
                <a:gd name="connsiteY3" fmla="*/ 1613 h 29102"/>
                <a:gd name="connsiteX4" fmla="*/ 52330 w 53943"/>
                <a:gd name="connsiteY4" fmla="*/ 3490 h 29102"/>
                <a:gd name="connsiteX5" fmla="*/ 50453 w 53943"/>
                <a:gd name="connsiteY5" fmla="*/ 15303 h 29102"/>
                <a:gd name="connsiteX6" fmla="*/ 8501 w 53943"/>
                <a:gd name="connsiteY6" fmla="*/ 29103 h 2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3" h="29102">
                  <a:moveTo>
                    <a:pt x="8501" y="29103"/>
                  </a:moveTo>
                  <a:cubicBezTo>
                    <a:pt x="3864" y="29103"/>
                    <a:pt x="0" y="25349"/>
                    <a:pt x="0" y="20602"/>
                  </a:cubicBezTo>
                  <a:cubicBezTo>
                    <a:pt x="0" y="15965"/>
                    <a:pt x="3754" y="12101"/>
                    <a:pt x="8501" y="12101"/>
                  </a:cubicBezTo>
                  <a:cubicBezTo>
                    <a:pt x="20093" y="12101"/>
                    <a:pt x="31244" y="8458"/>
                    <a:pt x="40517" y="1613"/>
                  </a:cubicBezTo>
                  <a:cubicBezTo>
                    <a:pt x="44271" y="-1147"/>
                    <a:pt x="49570" y="-264"/>
                    <a:pt x="52330" y="3490"/>
                  </a:cubicBezTo>
                  <a:cubicBezTo>
                    <a:pt x="55090" y="7243"/>
                    <a:pt x="54207" y="12543"/>
                    <a:pt x="50453" y="15303"/>
                  </a:cubicBezTo>
                  <a:cubicBezTo>
                    <a:pt x="38199" y="24356"/>
                    <a:pt x="23736" y="29103"/>
                    <a:pt x="8501" y="29103"/>
                  </a:cubicBezTo>
                  <a:close/>
                </a:path>
              </a:pathLst>
            </a:custGeom>
            <a:grpFill/>
            <a:ln w="11035" cap="flat">
              <a:noFill/>
              <a:prstDash val="solid"/>
              <a:miter/>
            </a:ln>
          </p:spPr>
          <p:txBody>
            <a:bodyPr rtlCol="0" anchor="ctr"/>
            <a:lstStyle/>
            <a:p>
              <a:endParaRPr lang="en-US"/>
            </a:p>
          </p:txBody>
        </p:sp>
        <p:sp>
          <p:nvSpPr>
            <p:cNvPr id="1933" name="Forma libre: forma 1932">
              <a:extLst>
                <a:ext uri="{FF2B5EF4-FFF2-40B4-BE49-F238E27FC236}">
                  <a16:creationId xmlns:a16="http://schemas.microsoft.com/office/drawing/2014/main" id="{6111968F-0B1D-4DCB-BF41-F267AD04DB1A}"/>
                </a:ext>
              </a:extLst>
            </p:cNvPr>
            <p:cNvSpPr/>
            <p:nvPr/>
          </p:nvSpPr>
          <p:spPr>
            <a:xfrm>
              <a:off x="8203913" y="5707030"/>
              <a:ext cx="79822" cy="79930"/>
            </a:xfrm>
            <a:custGeom>
              <a:avLst/>
              <a:gdLst>
                <a:gd name="connsiteX0" fmla="*/ 71430 w 79822"/>
                <a:gd name="connsiteY0" fmla="*/ 79931 h 79930"/>
                <a:gd name="connsiteX1" fmla="*/ 62929 w 79822"/>
                <a:gd name="connsiteY1" fmla="*/ 71430 h 79930"/>
                <a:gd name="connsiteX2" fmla="*/ 8501 w 79822"/>
                <a:gd name="connsiteY2" fmla="*/ 17002 h 79930"/>
                <a:gd name="connsiteX3" fmla="*/ 0 w 79822"/>
                <a:gd name="connsiteY3" fmla="*/ 8501 h 79930"/>
                <a:gd name="connsiteX4" fmla="*/ 8501 w 79822"/>
                <a:gd name="connsiteY4" fmla="*/ 0 h 79930"/>
                <a:gd name="connsiteX5" fmla="*/ 79821 w 79822"/>
                <a:gd name="connsiteY5" fmla="*/ 71319 h 79930"/>
                <a:gd name="connsiteX6" fmla="*/ 71430 w 79822"/>
                <a:gd name="connsiteY6" fmla="*/ 79931 h 7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22" h="79930">
                  <a:moveTo>
                    <a:pt x="71430" y="79931"/>
                  </a:moveTo>
                  <a:cubicBezTo>
                    <a:pt x="66793" y="79931"/>
                    <a:pt x="62929" y="76177"/>
                    <a:pt x="62929" y="71430"/>
                  </a:cubicBezTo>
                  <a:cubicBezTo>
                    <a:pt x="62929" y="41401"/>
                    <a:pt x="38530" y="17002"/>
                    <a:pt x="8501" y="17002"/>
                  </a:cubicBezTo>
                  <a:cubicBezTo>
                    <a:pt x="3864" y="17002"/>
                    <a:pt x="0" y="13248"/>
                    <a:pt x="0" y="8501"/>
                  </a:cubicBezTo>
                  <a:cubicBezTo>
                    <a:pt x="0" y="3754"/>
                    <a:pt x="3754" y="0"/>
                    <a:pt x="8501" y="0"/>
                  </a:cubicBezTo>
                  <a:cubicBezTo>
                    <a:pt x="47804" y="0"/>
                    <a:pt x="79821" y="32016"/>
                    <a:pt x="79821" y="71319"/>
                  </a:cubicBezTo>
                  <a:cubicBezTo>
                    <a:pt x="79931" y="76177"/>
                    <a:pt x="76177" y="79931"/>
                    <a:pt x="71430" y="79931"/>
                  </a:cubicBezTo>
                  <a:close/>
                </a:path>
              </a:pathLst>
            </a:custGeom>
            <a:grpFill/>
            <a:ln w="11035" cap="flat">
              <a:noFill/>
              <a:prstDash val="solid"/>
              <a:miter/>
            </a:ln>
          </p:spPr>
          <p:txBody>
            <a:bodyPr rtlCol="0" anchor="ctr"/>
            <a:lstStyle/>
            <a:p>
              <a:endParaRPr lang="en-US"/>
            </a:p>
          </p:txBody>
        </p:sp>
      </p:grpSp>
      <p:grpSp>
        <p:nvGrpSpPr>
          <p:cNvPr id="1934" name="Gráfico 3">
            <a:extLst>
              <a:ext uri="{FF2B5EF4-FFF2-40B4-BE49-F238E27FC236}">
                <a16:creationId xmlns:a16="http://schemas.microsoft.com/office/drawing/2014/main" id="{50F6CE1A-2C64-4B96-B948-B77B900C1994}"/>
              </a:ext>
            </a:extLst>
          </p:cNvPr>
          <p:cNvGrpSpPr/>
          <p:nvPr/>
        </p:nvGrpSpPr>
        <p:grpSpPr>
          <a:xfrm>
            <a:off x="6452941" y="4738585"/>
            <a:ext cx="408155" cy="512595"/>
            <a:chOff x="6452941" y="4738585"/>
            <a:chExt cx="408155" cy="512595"/>
          </a:xfrm>
          <a:solidFill>
            <a:srgbClr val="000000"/>
          </a:solidFill>
        </p:grpSpPr>
        <p:sp>
          <p:nvSpPr>
            <p:cNvPr id="1935" name="Forma libre: forma 1934">
              <a:extLst>
                <a:ext uri="{FF2B5EF4-FFF2-40B4-BE49-F238E27FC236}">
                  <a16:creationId xmlns:a16="http://schemas.microsoft.com/office/drawing/2014/main" id="{E804F78A-253A-41DA-91A0-BE04EE9EA7FA}"/>
                </a:ext>
              </a:extLst>
            </p:cNvPr>
            <p:cNvSpPr/>
            <p:nvPr/>
          </p:nvSpPr>
          <p:spPr>
            <a:xfrm>
              <a:off x="6452941" y="4738585"/>
              <a:ext cx="112830" cy="112830"/>
            </a:xfrm>
            <a:custGeom>
              <a:avLst/>
              <a:gdLst>
                <a:gd name="connsiteX0" fmla="*/ 56415 w 112830"/>
                <a:gd name="connsiteY0" fmla="*/ 112831 h 112830"/>
                <a:gd name="connsiteX1" fmla="*/ 0 w 112830"/>
                <a:gd name="connsiteY1" fmla="*/ 56415 h 112830"/>
                <a:gd name="connsiteX2" fmla="*/ 56415 w 112830"/>
                <a:gd name="connsiteY2" fmla="*/ 0 h 112830"/>
                <a:gd name="connsiteX3" fmla="*/ 112831 w 112830"/>
                <a:gd name="connsiteY3" fmla="*/ 56415 h 112830"/>
                <a:gd name="connsiteX4" fmla="*/ 56415 w 112830"/>
                <a:gd name="connsiteY4" fmla="*/ 112831 h 112830"/>
                <a:gd name="connsiteX5" fmla="*/ 56415 w 112830"/>
                <a:gd name="connsiteY5" fmla="*/ 16891 h 112830"/>
                <a:gd name="connsiteX6" fmla="*/ 16891 w 112830"/>
                <a:gd name="connsiteY6" fmla="*/ 56415 h 112830"/>
                <a:gd name="connsiteX7" fmla="*/ 56415 w 112830"/>
                <a:gd name="connsiteY7" fmla="*/ 95939 h 112830"/>
                <a:gd name="connsiteX8" fmla="*/ 95939 w 112830"/>
                <a:gd name="connsiteY8" fmla="*/ 56415 h 112830"/>
                <a:gd name="connsiteX9" fmla="*/ 56415 w 112830"/>
                <a:gd name="connsiteY9" fmla="*/ 16891 h 11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30" h="112830">
                  <a:moveTo>
                    <a:pt x="56415" y="112831"/>
                  </a:moveTo>
                  <a:cubicBezTo>
                    <a:pt x="25282" y="112831"/>
                    <a:pt x="0" y="87549"/>
                    <a:pt x="0" y="56415"/>
                  </a:cubicBezTo>
                  <a:cubicBezTo>
                    <a:pt x="0" y="25282"/>
                    <a:pt x="25282" y="0"/>
                    <a:pt x="56415" y="0"/>
                  </a:cubicBezTo>
                  <a:cubicBezTo>
                    <a:pt x="87549" y="0"/>
                    <a:pt x="112831" y="25282"/>
                    <a:pt x="112831" y="56415"/>
                  </a:cubicBezTo>
                  <a:cubicBezTo>
                    <a:pt x="112831" y="87549"/>
                    <a:pt x="87549" y="112831"/>
                    <a:pt x="56415" y="112831"/>
                  </a:cubicBezTo>
                  <a:close/>
                  <a:moveTo>
                    <a:pt x="56415" y="16891"/>
                  </a:moveTo>
                  <a:cubicBezTo>
                    <a:pt x="34666" y="16891"/>
                    <a:pt x="16891" y="34666"/>
                    <a:pt x="16891" y="56415"/>
                  </a:cubicBezTo>
                  <a:cubicBezTo>
                    <a:pt x="16891" y="78165"/>
                    <a:pt x="34666" y="95939"/>
                    <a:pt x="56415" y="95939"/>
                  </a:cubicBezTo>
                  <a:cubicBezTo>
                    <a:pt x="78165" y="95939"/>
                    <a:pt x="95939" y="78165"/>
                    <a:pt x="95939" y="56415"/>
                  </a:cubicBezTo>
                  <a:cubicBezTo>
                    <a:pt x="95939" y="34666"/>
                    <a:pt x="78275" y="16891"/>
                    <a:pt x="56415" y="16891"/>
                  </a:cubicBezTo>
                  <a:close/>
                </a:path>
              </a:pathLst>
            </a:custGeom>
            <a:grpFill/>
            <a:ln w="11035" cap="flat">
              <a:noFill/>
              <a:prstDash val="solid"/>
              <a:miter/>
            </a:ln>
          </p:spPr>
          <p:txBody>
            <a:bodyPr rtlCol="0" anchor="ctr"/>
            <a:lstStyle/>
            <a:p>
              <a:endParaRPr lang="en-US"/>
            </a:p>
          </p:txBody>
        </p:sp>
        <p:sp>
          <p:nvSpPr>
            <p:cNvPr id="1936" name="Forma libre: forma 1935">
              <a:extLst>
                <a:ext uri="{FF2B5EF4-FFF2-40B4-BE49-F238E27FC236}">
                  <a16:creationId xmlns:a16="http://schemas.microsoft.com/office/drawing/2014/main" id="{B9EAF485-4A50-456D-984F-1167FB008C93}"/>
                </a:ext>
              </a:extLst>
            </p:cNvPr>
            <p:cNvSpPr/>
            <p:nvPr/>
          </p:nvSpPr>
          <p:spPr>
            <a:xfrm>
              <a:off x="6463650" y="4866983"/>
              <a:ext cx="220693" cy="384198"/>
            </a:xfrm>
            <a:custGeom>
              <a:avLst/>
              <a:gdLst>
                <a:gd name="connsiteX0" fmla="*/ 112499 w 220693"/>
                <a:gd name="connsiteY0" fmla="*/ 384198 h 384198"/>
                <a:gd name="connsiteX1" fmla="*/ 29256 w 220693"/>
                <a:gd name="connsiteY1" fmla="*/ 384198 h 384198"/>
                <a:gd name="connsiteX2" fmla="*/ 20756 w 220693"/>
                <a:gd name="connsiteY2" fmla="*/ 375697 h 384198"/>
                <a:gd name="connsiteX3" fmla="*/ 20756 w 220693"/>
                <a:gd name="connsiteY3" fmla="*/ 205347 h 384198"/>
                <a:gd name="connsiteX4" fmla="*/ 0 w 220693"/>
                <a:gd name="connsiteY4" fmla="*/ 175318 h 384198"/>
                <a:gd name="connsiteX5" fmla="*/ 0 w 220693"/>
                <a:gd name="connsiteY5" fmla="*/ 37758 h 384198"/>
                <a:gd name="connsiteX6" fmla="*/ 37868 w 220693"/>
                <a:gd name="connsiteY6" fmla="*/ 0 h 384198"/>
                <a:gd name="connsiteX7" fmla="*/ 50674 w 220693"/>
                <a:gd name="connsiteY7" fmla="*/ 0 h 384198"/>
                <a:gd name="connsiteX8" fmla="*/ 81808 w 220693"/>
                <a:gd name="connsiteY8" fmla="*/ 31133 h 384198"/>
                <a:gd name="connsiteX9" fmla="*/ 81808 w 220693"/>
                <a:gd name="connsiteY9" fmla="*/ 41511 h 384198"/>
                <a:gd name="connsiteX10" fmla="*/ 123540 w 220693"/>
                <a:gd name="connsiteY10" fmla="*/ 78275 h 384198"/>
                <a:gd name="connsiteX11" fmla="*/ 191547 w 220693"/>
                <a:gd name="connsiteY11" fmla="*/ 78275 h 384198"/>
                <a:gd name="connsiteX12" fmla="*/ 220693 w 220693"/>
                <a:gd name="connsiteY12" fmla="*/ 107421 h 384198"/>
                <a:gd name="connsiteX13" fmla="*/ 191547 w 220693"/>
                <a:gd name="connsiteY13" fmla="*/ 136567 h 384198"/>
                <a:gd name="connsiteX14" fmla="*/ 112499 w 220693"/>
                <a:gd name="connsiteY14" fmla="*/ 136567 h 384198"/>
                <a:gd name="connsiteX15" fmla="*/ 93179 w 220693"/>
                <a:gd name="connsiteY15" fmla="*/ 129280 h 384198"/>
                <a:gd name="connsiteX16" fmla="*/ 81808 w 220693"/>
                <a:gd name="connsiteY16" fmla="*/ 119234 h 384198"/>
                <a:gd name="connsiteX17" fmla="*/ 81808 w 220693"/>
                <a:gd name="connsiteY17" fmla="*/ 327672 h 384198"/>
                <a:gd name="connsiteX18" fmla="*/ 85672 w 220693"/>
                <a:gd name="connsiteY18" fmla="*/ 327672 h 384198"/>
                <a:gd name="connsiteX19" fmla="*/ 121000 w 220693"/>
                <a:gd name="connsiteY19" fmla="*/ 363001 h 384198"/>
                <a:gd name="connsiteX20" fmla="*/ 121000 w 220693"/>
                <a:gd name="connsiteY20" fmla="*/ 375697 h 384198"/>
                <a:gd name="connsiteX21" fmla="*/ 112499 w 220693"/>
                <a:gd name="connsiteY21" fmla="*/ 384198 h 384198"/>
                <a:gd name="connsiteX22" fmla="*/ 37647 w 220693"/>
                <a:gd name="connsiteY22" fmla="*/ 367307 h 384198"/>
                <a:gd name="connsiteX23" fmla="*/ 103999 w 220693"/>
                <a:gd name="connsiteY23" fmla="*/ 367307 h 384198"/>
                <a:gd name="connsiteX24" fmla="*/ 103999 w 220693"/>
                <a:gd name="connsiteY24" fmla="*/ 363112 h 384198"/>
                <a:gd name="connsiteX25" fmla="*/ 85561 w 220693"/>
                <a:gd name="connsiteY25" fmla="*/ 344674 h 384198"/>
                <a:gd name="connsiteX26" fmla="*/ 73307 w 220693"/>
                <a:gd name="connsiteY26" fmla="*/ 344674 h 384198"/>
                <a:gd name="connsiteX27" fmla="*/ 64806 w 220693"/>
                <a:gd name="connsiteY27" fmla="*/ 336174 h 384198"/>
                <a:gd name="connsiteX28" fmla="*/ 64806 w 220693"/>
                <a:gd name="connsiteY28" fmla="*/ 100576 h 384198"/>
                <a:gd name="connsiteX29" fmla="*/ 69774 w 220693"/>
                <a:gd name="connsiteY29" fmla="*/ 92848 h 384198"/>
                <a:gd name="connsiteX30" fmla="*/ 78827 w 220693"/>
                <a:gd name="connsiteY30" fmla="*/ 94173 h 384198"/>
                <a:gd name="connsiteX31" fmla="*/ 104219 w 220693"/>
                <a:gd name="connsiteY31" fmla="*/ 116584 h 384198"/>
                <a:gd name="connsiteX32" fmla="*/ 112279 w 220693"/>
                <a:gd name="connsiteY32" fmla="*/ 119675 h 384198"/>
                <a:gd name="connsiteX33" fmla="*/ 191326 w 220693"/>
                <a:gd name="connsiteY33" fmla="*/ 119675 h 384198"/>
                <a:gd name="connsiteX34" fmla="*/ 203581 w 220693"/>
                <a:gd name="connsiteY34" fmla="*/ 107421 h 384198"/>
                <a:gd name="connsiteX35" fmla="*/ 191326 w 220693"/>
                <a:gd name="connsiteY35" fmla="*/ 95166 h 384198"/>
                <a:gd name="connsiteX36" fmla="*/ 120117 w 220693"/>
                <a:gd name="connsiteY36" fmla="*/ 95166 h 384198"/>
                <a:gd name="connsiteX37" fmla="*/ 114487 w 220693"/>
                <a:gd name="connsiteY37" fmla="*/ 93069 h 384198"/>
                <a:gd name="connsiteX38" fmla="*/ 67566 w 220693"/>
                <a:gd name="connsiteY38" fmla="*/ 51668 h 384198"/>
                <a:gd name="connsiteX39" fmla="*/ 64696 w 220693"/>
                <a:gd name="connsiteY39" fmla="*/ 45375 h 384198"/>
                <a:gd name="connsiteX40" fmla="*/ 64696 w 220693"/>
                <a:gd name="connsiteY40" fmla="*/ 31133 h 384198"/>
                <a:gd name="connsiteX41" fmla="*/ 50454 w 220693"/>
                <a:gd name="connsiteY41" fmla="*/ 16891 h 384198"/>
                <a:gd name="connsiteX42" fmla="*/ 37647 w 220693"/>
                <a:gd name="connsiteY42" fmla="*/ 16891 h 384198"/>
                <a:gd name="connsiteX43" fmla="*/ 16781 w 220693"/>
                <a:gd name="connsiteY43" fmla="*/ 37758 h 384198"/>
                <a:gd name="connsiteX44" fmla="*/ 16781 w 220693"/>
                <a:gd name="connsiteY44" fmla="*/ 175318 h 384198"/>
                <a:gd name="connsiteX45" fmla="*/ 29146 w 220693"/>
                <a:gd name="connsiteY45" fmla="*/ 189891 h 384198"/>
                <a:gd name="connsiteX46" fmla="*/ 37537 w 220693"/>
                <a:gd name="connsiteY46" fmla="*/ 198392 h 384198"/>
                <a:gd name="connsiteX47" fmla="*/ 37537 w 220693"/>
                <a:gd name="connsiteY47" fmla="*/ 367307 h 38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0693" h="384198">
                  <a:moveTo>
                    <a:pt x="112499" y="384198"/>
                  </a:moveTo>
                  <a:lnTo>
                    <a:pt x="29256" y="384198"/>
                  </a:lnTo>
                  <a:cubicBezTo>
                    <a:pt x="24620" y="384198"/>
                    <a:pt x="20756" y="380444"/>
                    <a:pt x="20756" y="375697"/>
                  </a:cubicBezTo>
                  <a:lnTo>
                    <a:pt x="20756" y="205347"/>
                  </a:lnTo>
                  <a:cubicBezTo>
                    <a:pt x="9053" y="201152"/>
                    <a:pt x="0" y="188897"/>
                    <a:pt x="0" y="175318"/>
                  </a:cubicBezTo>
                  <a:lnTo>
                    <a:pt x="0" y="37758"/>
                  </a:lnTo>
                  <a:cubicBezTo>
                    <a:pt x="0" y="16891"/>
                    <a:pt x="17002" y="0"/>
                    <a:pt x="37868" y="0"/>
                  </a:cubicBezTo>
                  <a:lnTo>
                    <a:pt x="50674" y="0"/>
                  </a:lnTo>
                  <a:cubicBezTo>
                    <a:pt x="67787" y="0"/>
                    <a:pt x="81808" y="13911"/>
                    <a:pt x="81808" y="31133"/>
                  </a:cubicBezTo>
                  <a:lnTo>
                    <a:pt x="81808" y="41511"/>
                  </a:lnTo>
                  <a:lnTo>
                    <a:pt x="123540" y="78275"/>
                  </a:lnTo>
                  <a:lnTo>
                    <a:pt x="191547" y="78275"/>
                  </a:lnTo>
                  <a:cubicBezTo>
                    <a:pt x="207666" y="78275"/>
                    <a:pt x="220693" y="91413"/>
                    <a:pt x="220693" y="107421"/>
                  </a:cubicBezTo>
                  <a:cubicBezTo>
                    <a:pt x="220693" y="123540"/>
                    <a:pt x="207556" y="136567"/>
                    <a:pt x="191547" y="136567"/>
                  </a:cubicBezTo>
                  <a:lnTo>
                    <a:pt x="112499" y="136567"/>
                  </a:lnTo>
                  <a:cubicBezTo>
                    <a:pt x="105434" y="136567"/>
                    <a:pt x="98479" y="134028"/>
                    <a:pt x="93179" y="129280"/>
                  </a:cubicBezTo>
                  <a:lnTo>
                    <a:pt x="81808" y="119234"/>
                  </a:lnTo>
                  <a:lnTo>
                    <a:pt x="81808" y="327672"/>
                  </a:lnTo>
                  <a:lnTo>
                    <a:pt x="85672" y="327672"/>
                  </a:lnTo>
                  <a:cubicBezTo>
                    <a:pt x="105103" y="327672"/>
                    <a:pt x="121000" y="343570"/>
                    <a:pt x="121000" y="363001"/>
                  </a:cubicBezTo>
                  <a:lnTo>
                    <a:pt x="121000" y="375697"/>
                  </a:lnTo>
                  <a:cubicBezTo>
                    <a:pt x="120890" y="380334"/>
                    <a:pt x="117136" y="384198"/>
                    <a:pt x="112499" y="384198"/>
                  </a:cubicBezTo>
                  <a:close/>
                  <a:moveTo>
                    <a:pt x="37647" y="367307"/>
                  </a:moveTo>
                  <a:lnTo>
                    <a:pt x="103999" y="367307"/>
                  </a:lnTo>
                  <a:lnTo>
                    <a:pt x="103999" y="363112"/>
                  </a:lnTo>
                  <a:cubicBezTo>
                    <a:pt x="103999" y="352955"/>
                    <a:pt x="95718" y="344674"/>
                    <a:pt x="85561" y="344674"/>
                  </a:cubicBezTo>
                  <a:lnTo>
                    <a:pt x="73307" y="344674"/>
                  </a:lnTo>
                  <a:cubicBezTo>
                    <a:pt x="68670" y="344674"/>
                    <a:pt x="64806" y="340921"/>
                    <a:pt x="64806" y="336174"/>
                  </a:cubicBezTo>
                  <a:lnTo>
                    <a:pt x="64806" y="100576"/>
                  </a:lnTo>
                  <a:cubicBezTo>
                    <a:pt x="64806" y="97264"/>
                    <a:pt x="66793" y="94283"/>
                    <a:pt x="69774" y="92848"/>
                  </a:cubicBezTo>
                  <a:cubicBezTo>
                    <a:pt x="72755" y="91523"/>
                    <a:pt x="76398" y="91965"/>
                    <a:pt x="78827" y="94173"/>
                  </a:cubicBezTo>
                  <a:lnTo>
                    <a:pt x="104219" y="116584"/>
                  </a:lnTo>
                  <a:cubicBezTo>
                    <a:pt x="106427" y="118571"/>
                    <a:pt x="109298" y="119675"/>
                    <a:pt x="112279" y="119675"/>
                  </a:cubicBezTo>
                  <a:lnTo>
                    <a:pt x="191326" y="119675"/>
                  </a:lnTo>
                  <a:cubicBezTo>
                    <a:pt x="198061" y="119675"/>
                    <a:pt x="203581" y="114155"/>
                    <a:pt x="203581" y="107421"/>
                  </a:cubicBezTo>
                  <a:cubicBezTo>
                    <a:pt x="203581" y="100686"/>
                    <a:pt x="198061" y="95166"/>
                    <a:pt x="191326" y="95166"/>
                  </a:cubicBezTo>
                  <a:lnTo>
                    <a:pt x="120117" y="95166"/>
                  </a:lnTo>
                  <a:cubicBezTo>
                    <a:pt x="118020" y="95166"/>
                    <a:pt x="116032" y="94393"/>
                    <a:pt x="114487" y="93069"/>
                  </a:cubicBezTo>
                  <a:lnTo>
                    <a:pt x="67566" y="51668"/>
                  </a:lnTo>
                  <a:cubicBezTo>
                    <a:pt x="65689" y="50012"/>
                    <a:pt x="64696" y="47804"/>
                    <a:pt x="64696" y="45375"/>
                  </a:cubicBezTo>
                  <a:lnTo>
                    <a:pt x="64696" y="31133"/>
                  </a:lnTo>
                  <a:cubicBezTo>
                    <a:pt x="64696" y="23295"/>
                    <a:pt x="58292" y="16891"/>
                    <a:pt x="50454" y="16891"/>
                  </a:cubicBezTo>
                  <a:lnTo>
                    <a:pt x="37647" y="16891"/>
                  </a:lnTo>
                  <a:cubicBezTo>
                    <a:pt x="26165" y="16891"/>
                    <a:pt x="16781" y="26276"/>
                    <a:pt x="16781" y="37758"/>
                  </a:cubicBezTo>
                  <a:lnTo>
                    <a:pt x="16781" y="175318"/>
                  </a:lnTo>
                  <a:cubicBezTo>
                    <a:pt x="16781" y="183709"/>
                    <a:pt x="24178" y="189891"/>
                    <a:pt x="29146" y="189891"/>
                  </a:cubicBezTo>
                  <a:cubicBezTo>
                    <a:pt x="33783" y="189891"/>
                    <a:pt x="37537" y="193755"/>
                    <a:pt x="37537" y="198392"/>
                  </a:cubicBezTo>
                  <a:lnTo>
                    <a:pt x="37537" y="367307"/>
                  </a:lnTo>
                  <a:close/>
                </a:path>
              </a:pathLst>
            </a:custGeom>
            <a:grpFill/>
            <a:ln w="11035" cap="flat">
              <a:noFill/>
              <a:prstDash val="solid"/>
              <a:miter/>
            </a:ln>
          </p:spPr>
          <p:txBody>
            <a:bodyPr rtlCol="0" anchor="ctr"/>
            <a:lstStyle/>
            <a:p>
              <a:endParaRPr lang="en-US"/>
            </a:p>
          </p:txBody>
        </p:sp>
        <p:sp>
          <p:nvSpPr>
            <p:cNvPr id="1937" name="Forma libre: forma 1936">
              <a:extLst>
                <a:ext uri="{FF2B5EF4-FFF2-40B4-BE49-F238E27FC236}">
                  <a16:creationId xmlns:a16="http://schemas.microsoft.com/office/drawing/2014/main" id="{39EA5E78-26F3-4367-B987-08A8F88D7024}"/>
                </a:ext>
              </a:extLst>
            </p:cNvPr>
            <p:cNvSpPr/>
            <p:nvPr/>
          </p:nvSpPr>
          <p:spPr>
            <a:xfrm>
              <a:off x="6506027" y="4939389"/>
              <a:ext cx="39337" cy="36670"/>
            </a:xfrm>
            <a:custGeom>
              <a:avLst/>
              <a:gdLst>
                <a:gd name="connsiteX0" fmla="*/ 30930 w 39337"/>
                <a:gd name="connsiteY0" fmla="*/ 36671 h 36670"/>
                <a:gd name="connsiteX1" fmla="*/ 25299 w 39337"/>
                <a:gd name="connsiteY1" fmla="*/ 34573 h 36670"/>
                <a:gd name="connsiteX2" fmla="*/ 2888 w 39337"/>
                <a:gd name="connsiteY2" fmla="*/ 14811 h 36670"/>
                <a:gd name="connsiteX3" fmla="*/ 2115 w 39337"/>
                <a:gd name="connsiteY3" fmla="*/ 2888 h 36670"/>
                <a:gd name="connsiteX4" fmla="*/ 14038 w 39337"/>
                <a:gd name="connsiteY4" fmla="*/ 2115 h 36670"/>
                <a:gd name="connsiteX5" fmla="*/ 36450 w 39337"/>
                <a:gd name="connsiteY5" fmla="*/ 21877 h 36670"/>
                <a:gd name="connsiteX6" fmla="*/ 37223 w 39337"/>
                <a:gd name="connsiteY6" fmla="*/ 33800 h 36670"/>
                <a:gd name="connsiteX7" fmla="*/ 30930 w 39337"/>
                <a:gd name="connsiteY7" fmla="*/ 36671 h 3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37" h="36670">
                  <a:moveTo>
                    <a:pt x="30930" y="36671"/>
                  </a:moveTo>
                  <a:cubicBezTo>
                    <a:pt x="28942" y="36671"/>
                    <a:pt x="26955" y="36008"/>
                    <a:pt x="25299" y="34573"/>
                  </a:cubicBezTo>
                  <a:lnTo>
                    <a:pt x="2888" y="14811"/>
                  </a:lnTo>
                  <a:cubicBezTo>
                    <a:pt x="-645" y="11720"/>
                    <a:pt x="-976" y="6421"/>
                    <a:pt x="2115" y="2888"/>
                  </a:cubicBezTo>
                  <a:cubicBezTo>
                    <a:pt x="5206" y="-645"/>
                    <a:pt x="10505" y="-976"/>
                    <a:pt x="14038" y="2115"/>
                  </a:cubicBezTo>
                  <a:lnTo>
                    <a:pt x="36450" y="21877"/>
                  </a:lnTo>
                  <a:cubicBezTo>
                    <a:pt x="39983" y="24968"/>
                    <a:pt x="40314" y="30267"/>
                    <a:pt x="37223" y="33800"/>
                  </a:cubicBezTo>
                  <a:cubicBezTo>
                    <a:pt x="35567" y="35677"/>
                    <a:pt x="33248" y="36671"/>
                    <a:pt x="30930" y="36671"/>
                  </a:cubicBezTo>
                  <a:close/>
                </a:path>
              </a:pathLst>
            </a:custGeom>
            <a:grpFill/>
            <a:ln w="11035" cap="flat">
              <a:noFill/>
              <a:prstDash val="solid"/>
              <a:miter/>
            </a:ln>
          </p:spPr>
          <p:txBody>
            <a:bodyPr rtlCol="0" anchor="ctr"/>
            <a:lstStyle/>
            <a:p>
              <a:endParaRPr lang="en-US"/>
            </a:p>
          </p:txBody>
        </p:sp>
        <p:sp>
          <p:nvSpPr>
            <p:cNvPr id="1938" name="Forma libre: forma 1937">
              <a:extLst>
                <a:ext uri="{FF2B5EF4-FFF2-40B4-BE49-F238E27FC236}">
                  <a16:creationId xmlns:a16="http://schemas.microsoft.com/office/drawing/2014/main" id="{A47A13DE-E36F-44DA-93E7-591A25C1CF23}"/>
                </a:ext>
              </a:extLst>
            </p:cNvPr>
            <p:cNvSpPr/>
            <p:nvPr/>
          </p:nvSpPr>
          <p:spPr>
            <a:xfrm>
              <a:off x="6748266" y="4738585"/>
              <a:ext cx="112830" cy="112830"/>
            </a:xfrm>
            <a:custGeom>
              <a:avLst/>
              <a:gdLst>
                <a:gd name="connsiteX0" fmla="*/ 56415 w 112830"/>
                <a:gd name="connsiteY0" fmla="*/ 112831 h 112830"/>
                <a:gd name="connsiteX1" fmla="*/ 0 w 112830"/>
                <a:gd name="connsiteY1" fmla="*/ 56415 h 112830"/>
                <a:gd name="connsiteX2" fmla="*/ 56415 w 112830"/>
                <a:gd name="connsiteY2" fmla="*/ 0 h 112830"/>
                <a:gd name="connsiteX3" fmla="*/ 112831 w 112830"/>
                <a:gd name="connsiteY3" fmla="*/ 56415 h 112830"/>
                <a:gd name="connsiteX4" fmla="*/ 56415 w 112830"/>
                <a:gd name="connsiteY4" fmla="*/ 112831 h 112830"/>
                <a:gd name="connsiteX5" fmla="*/ 56415 w 112830"/>
                <a:gd name="connsiteY5" fmla="*/ 16891 h 112830"/>
                <a:gd name="connsiteX6" fmla="*/ 16891 w 112830"/>
                <a:gd name="connsiteY6" fmla="*/ 56415 h 112830"/>
                <a:gd name="connsiteX7" fmla="*/ 56415 w 112830"/>
                <a:gd name="connsiteY7" fmla="*/ 95939 h 112830"/>
                <a:gd name="connsiteX8" fmla="*/ 95939 w 112830"/>
                <a:gd name="connsiteY8" fmla="*/ 56415 h 112830"/>
                <a:gd name="connsiteX9" fmla="*/ 56415 w 112830"/>
                <a:gd name="connsiteY9" fmla="*/ 16891 h 11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30" h="112830">
                  <a:moveTo>
                    <a:pt x="56415" y="112831"/>
                  </a:moveTo>
                  <a:cubicBezTo>
                    <a:pt x="25282" y="112831"/>
                    <a:pt x="0" y="87549"/>
                    <a:pt x="0" y="56415"/>
                  </a:cubicBezTo>
                  <a:cubicBezTo>
                    <a:pt x="0" y="25282"/>
                    <a:pt x="25282" y="0"/>
                    <a:pt x="56415" y="0"/>
                  </a:cubicBezTo>
                  <a:cubicBezTo>
                    <a:pt x="87549" y="0"/>
                    <a:pt x="112831" y="25282"/>
                    <a:pt x="112831" y="56415"/>
                  </a:cubicBezTo>
                  <a:cubicBezTo>
                    <a:pt x="112831" y="87549"/>
                    <a:pt x="87549" y="112831"/>
                    <a:pt x="56415" y="112831"/>
                  </a:cubicBezTo>
                  <a:close/>
                  <a:moveTo>
                    <a:pt x="56415" y="16891"/>
                  </a:moveTo>
                  <a:cubicBezTo>
                    <a:pt x="34666" y="16891"/>
                    <a:pt x="16891" y="34666"/>
                    <a:pt x="16891" y="56415"/>
                  </a:cubicBezTo>
                  <a:cubicBezTo>
                    <a:pt x="16891" y="78165"/>
                    <a:pt x="34666" y="95939"/>
                    <a:pt x="56415" y="95939"/>
                  </a:cubicBezTo>
                  <a:cubicBezTo>
                    <a:pt x="78165" y="95939"/>
                    <a:pt x="95939" y="78165"/>
                    <a:pt x="95939" y="56415"/>
                  </a:cubicBezTo>
                  <a:cubicBezTo>
                    <a:pt x="95939" y="34666"/>
                    <a:pt x="78165" y="16891"/>
                    <a:pt x="56415" y="16891"/>
                  </a:cubicBezTo>
                  <a:close/>
                </a:path>
              </a:pathLst>
            </a:custGeom>
            <a:grpFill/>
            <a:ln w="11035" cap="flat">
              <a:noFill/>
              <a:prstDash val="solid"/>
              <a:miter/>
            </a:ln>
          </p:spPr>
          <p:txBody>
            <a:bodyPr rtlCol="0" anchor="ctr"/>
            <a:lstStyle/>
            <a:p>
              <a:endParaRPr lang="en-US"/>
            </a:p>
          </p:txBody>
        </p:sp>
        <p:sp>
          <p:nvSpPr>
            <p:cNvPr id="1939" name="Forma libre: forma 1938">
              <a:extLst>
                <a:ext uri="{FF2B5EF4-FFF2-40B4-BE49-F238E27FC236}">
                  <a16:creationId xmlns:a16="http://schemas.microsoft.com/office/drawing/2014/main" id="{A99FD420-A006-464B-BBBD-0638127141A3}"/>
                </a:ext>
              </a:extLst>
            </p:cNvPr>
            <p:cNvSpPr/>
            <p:nvPr/>
          </p:nvSpPr>
          <p:spPr>
            <a:xfrm>
              <a:off x="6768673" y="4939389"/>
              <a:ext cx="39337" cy="36670"/>
            </a:xfrm>
            <a:custGeom>
              <a:avLst/>
              <a:gdLst>
                <a:gd name="connsiteX0" fmla="*/ 8408 w 39337"/>
                <a:gd name="connsiteY0" fmla="*/ 36671 h 36670"/>
                <a:gd name="connsiteX1" fmla="*/ 2115 w 39337"/>
                <a:gd name="connsiteY1" fmla="*/ 33800 h 36670"/>
                <a:gd name="connsiteX2" fmla="*/ 2888 w 39337"/>
                <a:gd name="connsiteY2" fmla="*/ 21877 h 36670"/>
                <a:gd name="connsiteX3" fmla="*/ 25299 w 39337"/>
                <a:gd name="connsiteY3" fmla="*/ 2115 h 36670"/>
                <a:gd name="connsiteX4" fmla="*/ 37223 w 39337"/>
                <a:gd name="connsiteY4" fmla="*/ 2888 h 36670"/>
                <a:gd name="connsiteX5" fmla="*/ 36450 w 39337"/>
                <a:gd name="connsiteY5" fmla="*/ 14811 h 36670"/>
                <a:gd name="connsiteX6" fmla="*/ 14038 w 39337"/>
                <a:gd name="connsiteY6" fmla="*/ 34573 h 36670"/>
                <a:gd name="connsiteX7" fmla="*/ 8408 w 39337"/>
                <a:gd name="connsiteY7" fmla="*/ 36671 h 3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37" h="36670">
                  <a:moveTo>
                    <a:pt x="8408" y="36671"/>
                  </a:moveTo>
                  <a:cubicBezTo>
                    <a:pt x="6089" y="36671"/>
                    <a:pt x="3771" y="35677"/>
                    <a:pt x="2115" y="33800"/>
                  </a:cubicBezTo>
                  <a:cubicBezTo>
                    <a:pt x="-976" y="30267"/>
                    <a:pt x="-645" y="24968"/>
                    <a:pt x="2888" y="21877"/>
                  </a:cubicBezTo>
                  <a:lnTo>
                    <a:pt x="25299" y="2115"/>
                  </a:lnTo>
                  <a:cubicBezTo>
                    <a:pt x="28832" y="-976"/>
                    <a:pt x="34131" y="-645"/>
                    <a:pt x="37223" y="2888"/>
                  </a:cubicBezTo>
                  <a:cubicBezTo>
                    <a:pt x="40314" y="6421"/>
                    <a:pt x="39983" y="11720"/>
                    <a:pt x="36450" y="14811"/>
                  </a:cubicBezTo>
                  <a:lnTo>
                    <a:pt x="14038" y="34573"/>
                  </a:lnTo>
                  <a:cubicBezTo>
                    <a:pt x="12382" y="35898"/>
                    <a:pt x="10395" y="36671"/>
                    <a:pt x="8408" y="36671"/>
                  </a:cubicBezTo>
                  <a:close/>
                </a:path>
              </a:pathLst>
            </a:custGeom>
            <a:grpFill/>
            <a:ln w="11035" cap="flat">
              <a:noFill/>
              <a:prstDash val="solid"/>
              <a:miter/>
            </a:ln>
          </p:spPr>
          <p:txBody>
            <a:bodyPr rtlCol="0" anchor="ctr"/>
            <a:lstStyle/>
            <a:p>
              <a:endParaRPr lang="en-US"/>
            </a:p>
          </p:txBody>
        </p:sp>
        <p:sp>
          <p:nvSpPr>
            <p:cNvPr id="1940" name="Forma libre: forma 1939">
              <a:extLst>
                <a:ext uri="{FF2B5EF4-FFF2-40B4-BE49-F238E27FC236}">
                  <a16:creationId xmlns:a16="http://schemas.microsoft.com/office/drawing/2014/main" id="{AFAD5985-428C-4BDE-A184-8BA0641B45C5}"/>
                </a:ext>
              </a:extLst>
            </p:cNvPr>
            <p:cNvSpPr/>
            <p:nvPr/>
          </p:nvSpPr>
          <p:spPr>
            <a:xfrm>
              <a:off x="6648573" y="4866872"/>
              <a:ext cx="201704" cy="384308"/>
            </a:xfrm>
            <a:custGeom>
              <a:avLst/>
              <a:gdLst>
                <a:gd name="connsiteX0" fmla="*/ 172669 w 201704"/>
                <a:gd name="connsiteY0" fmla="*/ 384309 h 384308"/>
                <a:gd name="connsiteX1" fmla="*/ 89426 w 201704"/>
                <a:gd name="connsiteY1" fmla="*/ 384309 h 384308"/>
                <a:gd name="connsiteX2" fmla="*/ 80925 w 201704"/>
                <a:gd name="connsiteY2" fmla="*/ 375808 h 384308"/>
                <a:gd name="connsiteX3" fmla="*/ 80925 w 201704"/>
                <a:gd name="connsiteY3" fmla="*/ 363112 h 384308"/>
                <a:gd name="connsiteX4" fmla="*/ 116253 w 201704"/>
                <a:gd name="connsiteY4" fmla="*/ 327783 h 384308"/>
                <a:gd name="connsiteX5" fmla="*/ 120007 w 201704"/>
                <a:gd name="connsiteY5" fmla="*/ 327783 h 384308"/>
                <a:gd name="connsiteX6" fmla="*/ 120007 w 201704"/>
                <a:gd name="connsiteY6" fmla="*/ 119344 h 384308"/>
                <a:gd name="connsiteX7" fmla="*/ 108635 w 201704"/>
                <a:gd name="connsiteY7" fmla="*/ 129391 h 384308"/>
                <a:gd name="connsiteX8" fmla="*/ 89315 w 201704"/>
                <a:gd name="connsiteY8" fmla="*/ 136677 h 384308"/>
                <a:gd name="connsiteX9" fmla="*/ 10267 w 201704"/>
                <a:gd name="connsiteY9" fmla="*/ 136677 h 384308"/>
                <a:gd name="connsiteX10" fmla="*/ 7949 w 201704"/>
                <a:gd name="connsiteY10" fmla="*/ 136457 h 384308"/>
                <a:gd name="connsiteX11" fmla="*/ 331 w 201704"/>
                <a:gd name="connsiteY11" fmla="*/ 127845 h 384308"/>
                <a:gd name="connsiteX12" fmla="*/ 7728 w 201704"/>
                <a:gd name="connsiteY12" fmla="*/ 119565 h 384308"/>
                <a:gd name="connsiteX13" fmla="*/ 18879 w 201704"/>
                <a:gd name="connsiteY13" fmla="*/ 107421 h 384308"/>
                <a:gd name="connsiteX14" fmla="*/ 7728 w 201704"/>
                <a:gd name="connsiteY14" fmla="*/ 95277 h 384308"/>
                <a:gd name="connsiteX15" fmla="*/ 0 w 201704"/>
                <a:gd name="connsiteY15" fmla="*/ 86886 h 384308"/>
                <a:gd name="connsiteX16" fmla="*/ 7618 w 201704"/>
                <a:gd name="connsiteY16" fmla="*/ 78496 h 384308"/>
                <a:gd name="connsiteX17" fmla="*/ 10267 w 201704"/>
                <a:gd name="connsiteY17" fmla="*/ 78275 h 384308"/>
                <a:gd name="connsiteX18" fmla="*/ 78275 w 201704"/>
                <a:gd name="connsiteY18" fmla="*/ 78275 h 384308"/>
                <a:gd name="connsiteX19" fmla="*/ 120007 w 201704"/>
                <a:gd name="connsiteY19" fmla="*/ 41511 h 384308"/>
                <a:gd name="connsiteX20" fmla="*/ 120007 w 201704"/>
                <a:gd name="connsiteY20" fmla="*/ 31133 h 384308"/>
                <a:gd name="connsiteX21" fmla="*/ 151140 w 201704"/>
                <a:gd name="connsiteY21" fmla="*/ 0 h 384308"/>
                <a:gd name="connsiteX22" fmla="*/ 163947 w 201704"/>
                <a:gd name="connsiteY22" fmla="*/ 0 h 384308"/>
                <a:gd name="connsiteX23" fmla="*/ 201704 w 201704"/>
                <a:gd name="connsiteY23" fmla="*/ 37758 h 384308"/>
                <a:gd name="connsiteX24" fmla="*/ 201704 w 201704"/>
                <a:gd name="connsiteY24" fmla="*/ 175318 h 384308"/>
                <a:gd name="connsiteX25" fmla="*/ 180949 w 201704"/>
                <a:gd name="connsiteY25" fmla="*/ 205347 h 384308"/>
                <a:gd name="connsiteX26" fmla="*/ 180949 w 201704"/>
                <a:gd name="connsiteY26" fmla="*/ 375697 h 384308"/>
                <a:gd name="connsiteX27" fmla="*/ 172669 w 201704"/>
                <a:gd name="connsiteY27" fmla="*/ 384309 h 384308"/>
                <a:gd name="connsiteX28" fmla="*/ 97816 w 201704"/>
                <a:gd name="connsiteY28" fmla="*/ 367417 h 384308"/>
                <a:gd name="connsiteX29" fmla="*/ 164167 w 201704"/>
                <a:gd name="connsiteY29" fmla="*/ 367417 h 384308"/>
                <a:gd name="connsiteX30" fmla="*/ 164167 w 201704"/>
                <a:gd name="connsiteY30" fmla="*/ 198613 h 384308"/>
                <a:gd name="connsiteX31" fmla="*/ 172558 w 201704"/>
                <a:gd name="connsiteY31" fmla="*/ 190112 h 384308"/>
                <a:gd name="connsiteX32" fmla="*/ 184923 w 201704"/>
                <a:gd name="connsiteY32" fmla="*/ 175539 h 384308"/>
                <a:gd name="connsiteX33" fmla="*/ 184923 w 201704"/>
                <a:gd name="connsiteY33" fmla="*/ 37978 h 384308"/>
                <a:gd name="connsiteX34" fmla="*/ 164057 w 201704"/>
                <a:gd name="connsiteY34" fmla="*/ 17112 h 384308"/>
                <a:gd name="connsiteX35" fmla="*/ 151251 w 201704"/>
                <a:gd name="connsiteY35" fmla="*/ 17112 h 384308"/>
                <a:gd name="connsiteX36" fmla="*/ 137009 w 201704"/>
                <a:gd name="connsiteY36" fmla="*/ 31354 h 384308"/>
                <a:gd name="connsiteX37" fmla="*/ 137009 w 201704"/>
                <a:gd name="connsiteY37" fmla="*/ 45596 h 384308"/>
                <a:gd name="connsiteX38" fmla="*/ 134138 w 201704"/>
                <a:gd name="connsiteY38" fmla="*/ 51889 h 384308"/>
                <a:gd name="connsiteX39" fmla="*/ 87217 w 201704"/>
                <a:gd name="connsiteY39" fmla="*/ 93290 h 384308"/>
                <a:gd name="connsiteX40" fmla="*/ 81587 w 201704"/>
                <a:gd name="connsiteY40" fmla="*/ 95387 h 384308"/>
                <a:gd name="connsiteX41" fmla="*/ 33121 w 201704"/>
                <a:gd name="connsiteY41" fmla="*/ 95387 h 384308"/>
                <a:gd name="connsiteX42" fmla="*/ 35770 w 201704"/>
                <a:gd name="connsiteY42" fmla="*/ 107642 h 384308"/>
                <a:gd name="connsiteX43" fmla="*/ 33121 w 201704"/>
                <a:gd name="connsiteY43" fmla="*/ 119897 h 384308"/>
                <a:gd name="connsiteX44" fmla="*/ 89426 w 201704"/>
                <a:gd name="connsiteY44" fmla="*/ 119897 h 384308"/>
                <a:gd name="connsiteX45" fmla="*/ 97485 w 201704"/>
                <a:gd name="connsiteY45" fmla="*/ 116805 h 384308"/>
                <a:gd name="connsiteX46" fmla="*/ 122877 w 201704"/>
                <a:gd name="connsiteY46" fmla="*/ 94394 h 384308"/>
                <a:gd name="connsiteX47" fmla="*/ 131930 w 201704"/>
                <a:gd name="connsiteY47" fmla="*/ 93069 h 384308"/>
                <a:gd name="connsiteX48" fmla="*/ 136898 w 201704"/>
                <a:gd name="connsiteY48" fmla="*/ 100797 h 384308"/>
                <a:gd name="connsiteX49" fmla="*/ 136898 w 201704"/>
                <a:gd name="connsiteY49" fmla="*/ 336394 h 384308"/>
                <a:gd name="connsiteX50" fmla="*/ 128397 w 201704"/>
                <a:gd name="connsiteY50" fmla="*/ 344895 h 384308"/>
                <a:gd name="connsiteX51" fmla="*/ 116143 w 201704"/>
                <a:gd name="connsiteY51" fmla="*/ 344895 h 384308"/>
                <a:gd name="connsiteX52" fmla="*/ 97706 w 201704"/>
                <a:gd name="connsiteY52" fmla="*/ 363332 h 384308"/>
                <a:gd name="connsiteX53" fmla="*/ 97706 w 201704"/>
                <a:gd name="connsiteY53" fmla="*/ 367417 h 38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01704" h="384308">
                  <a:moveTo>
                    <a:pt x="172669" y="384309"/>
                  </a:moveTo>
                  <a:lnTo>
                    <a:pt x="89426" y="384309"/>
                  </a:lnTo>
                  <a:cubicBezTo>
                    <a:pt x="84788" y="384309"/>
                    <a:pt x="80925" y="380555"/>
                    <a:pt x="80925" y="375808"/>
                  </a:cubicBezTo>
                  <a:lnTo>
                    <a:pt x="80925" y="363112"/>
                  </a:lnTo>
                  <a:cubicBezTo>
                    <a:pt x="80925" y="343681"/>
                    <a:pt x="96823" y="327783"/>
                    <a:pt x="116253" y="327783"/>
                  </a:cubicBezTo>
                  <a:lnTo>
                    <a:pt x="120007" y="327783"/>
                  </a:lnTo>
                  <a:lnTo>
                    <a:pt x="120007" y="119344"/>
                  </a:lnTo>
                  <a:lnTo>
                    <a:pt x="108635" y="129391"/>
                  </a:lnTo>
                  <a:cubicBezTo>
                    <a:pt x="103336" y="134138"/>
                    <a:pt x="96491" y="136677"/>
                    <a:pt x="89315" y="136677"/>
                  </a:cubicBezTo>
                  <a:lnTo>
                    <a:pt x="10267" y="136677"/>
                  </a:lnTo>
                  <a:cubicBezTo>
                    <a:pt x="9495" y="136677"/>
                    <a:pt x="8722" y="136567"/>
                    <a:pt x="7949" y="136457"/>
                  </a:cubicBezTo>
                  <a:cubicBezTo>
                    <a:pt x="3643" y="135905"/>
                    <a:pt x="221" y="132151"/>
                    <a:pt x="331" y="127845"/>
                  </a:cubicBezTo>
                  <a:cubicBezTo>
                    <a:pt x="442" y="123540"/>
                    <a:pt x="3422" y="120007"/>
                    <a:pt x="7728" y="119565"/>
                  </a:cubicBezTo>
                  <a:cubicBezTo>
                    <a:pt x="14131" y="119013"/>
                    <a:pt x="18879" y="113824"/>
                    <a:pt x="18879" y="107421"/>
                  </a:cubicBezTo>
                  <a:cubicBezTo>
                    <a:pt x="18879" y="101128"/>
                    <a:pt x="14021" y="95939"/>
                    <a:pt x="7728" y="95277"/>
                  </a:cubicBezTo>
                  <a:cubicBezTo>
                    <a:pt x="3422" y="94835"/>
                    <a:pt x="0" y="91192"/>
                    <a:pt x="0" y="86886"/>
                  </a:cubicBezTo>
                  <a:cubicBezTo>
                    <a:pt x="0" y="82470"/>
                    <a:pt x="3312" y="78827"/>
                    <a:pt x="7618" y="78496"/>
                  </a:cubicBezTo>
                  <a:cubicBezTo>
                    <a:pt x="8722" y="78385"/>
                    <a:pt x="9495" y="78275"/>
                    <a:pt x="10267" y="78275"/>
                  </a:cubicBezTo>
                  <a:lnTo>
                    <a:pt x="78275" y="78275"/>
                  </a:lnTo>
                  <a:lnTo>
                    <a:pt x="120007" y="41511"/>
                  </a:lnTo>
                  <a:lnTo>
                    <a:pt x="120007" y="31133"/>
                  </a:lnTo>
                  <a:cubicBezTo>
                    <a:pt x="120007" y="14021"/>
                    <a:pt x="133917" y="0"/>
                    <a:pt x="151140" y="0"/>
                  </a:cubicBezTo>
                  <a:lnTo>
                    <a:pt x="163947" y="0"/>
                  </a:lnTo>
                  <a:cubicBezTo>
                    <a:pt x="184813" y="0"/>
                    <a:pt x="201704" y="17002"/>
                    <a:pt x="201704" y="37758"/>
                  </a:cubicBezTo>
                  <a:lnTo>
                    <a:pt x="201704" y="175318"/>
                  </a:lnTo>
                  <a:cubicBezTo>
                    <a:pt x="201704" y="188898"/>
                    <a:pt x="192651" y="201152"/>
                    <a:pt x="180949" y="205347"/>
                  </a:cubicBezTo>
                  <a:lnTo>
                    <a:pt x="180949" y="375697"/>
                  </a:lnTo>
                  <a:cubicBezTo>
                    <a:pt x="181059" y="380445"/>
                    <a:pt x="177305" y="384309"/>
                    <a:pt x="172669" y="384309"/>
                  </a:cubicBezTo>
                  <a:close/>
                  <a:moveTo>
                    <a:pt x="97816" y="367417"/>
                  </a:moveTo>
                  <a:lnTo>
                    <a:pt x="164167" y="367417"/>
                  </a:lnTo>
                  <a:lnTo>
                    <a:pt x="164167" y="198613"/>
                  </a:lnTo>
                  <a:cubicBezTo>
                    <a:pt x="164167" y="193976"/>
                    <a:pt x="167921" y="190222"/>
                    <a:pt x="172558" y="190112"/>
                  </a:cubicBezTo>
                  <a:cubicBezTo>
                    <a:pt x="177526" y="190112"/>
                    <a:pt x="184923" y="183929"/>
                    <a:pt x="184923" y="175539"/>
                  </a:cubicBezTo>
                  <a:lnTo>
                    <a:pt x="184923" y="37978"/>
                  </a:lnTo>
                  <a:cubicBezTo>
                    <a:pt x="184923" y="26497"/>
                    <a:pt x="175539" y="17112"/>
                    <a:pt x="164057" y="17112"/>
                  </a:cubicBezTo>
                  <a:lnTo>
                    <a:pt x="151251" y="17112"/>
                  </a:lnTo>
                  <a:cubicBezTo>
                    <a:pt x="143412" y="17112"/>
                    <a:pt x="137009" y="23516"/>
                    <a:pt x="137009" y="31354"/>
                  </a:cubicBezTo>
                  <a:lnTo>
                    <a:pt x="137009" y="45596"/>
                  </a:lnTo>
                  <a:cubicBezTo>
                    <a:pt x="137009" y="48025"/>
                    <a:pt x="136015" y="50343"/>
                    <a:pt x="134138" y="51889"/>
                  </a:cubicBezTo>
                  <a:lnTo>
                    <a:pt x="87217" y="93290"/>
                  </a:lnTo>
                  <a:cubicBezTo>
                    <a:pt x="85672" y="94614"/>
                    <a:pt x="83685" y="95387"/>
                    <a:pt x="81587" y="95387"/>
                  </a:cubicBezTo>
                  <a:lnTo>
                    <a:pt x="33121" y="95387"/>
                  </a:lnTo>
                  <a:cubicBezTo>
                    <a:pt x="34887" y="99141"/>
                    <a:pt x="35770" y="103226"/>
                    <a:pt x="35770" y="107642"/>
                  </a:cubicBezTo>
                  <a:cubicBezTo>
                    <a:pt x="35770" y="112058"/>
                    <a:pt x="34776" y="116143"/>
                    <a:pt x="33121" y="119897"/>
                  </a:cubicBezTo>
                  <a:lnTo>
                    <a:pt x="89426" y="119897"/>
                  </a:lnTo>
                  <a:cubicBezTo>
                    <a:pt x="92406" y="119897"/>
                    <a:pt x="95277" y="118792"/>
                    <a:pt x="97485" y="116805"/>
                  </a:cubicBezTo>
                  <a:lnTo>
                    <a:pt x="122877" y="94394"/>
                  </a:lnTo>
                  <a:cubicBezTo>
                    <a:pt x="125417" y="92186"/>
                    <a:pt x="128949" y="91634"/>
                    <a:pt x="131930" y="93069"/>
                  </a:cubicBezTo>
                  <a:cubicBezTo>
                    <a:pt x="134911" y="94394"/>
                    <a:pt x="136898" y="97485"/>
                    <a:pt x="136898" y="100797"/>
                  </a:cubicBezTo>
                  <a:lnTo>
                    <a:pt x="136898" y="336394"/>
                  </a:lnTo>
                  <a:cubicBezTo>
                    <a:pt x="136898" y="341031"/>
                    <a:pt x="133145" y="344895"/>
                    <a:pt x="128397" y="344895"/>
                  </a:cubicBezTo>
                  <a:lnTo>
                    <a:pt x="116143" y="344895"/>
                  </a:lnTo>
                  <a:cubicBezTo>
                    <a:pt x="105986" y="344895"/>
                    <a:pt x="97706" y="353176"/>
                    <a:pt x="97706" y="363332"/>
                  </a:cubicBezTo>
                  <a:lnTo>
                    <a:pt x="97706" y="367417"/>
                  </a:lnTo>
                  <a:close/>
                </a:path>
              </a:pathLst>
            </a:custGeom>
            <a:grpFill/>
            <a:ln w="11035" cap="flat">
              <a:noFill/>
              <a:prstDash val="solid"/>
              <a:miter/>
            </a:ln>
          </p:spPr>
          <p:txBody>
            <a:bodyPr rtlCol="0" anchor="ctr"/>
            <a:lstStyle/>
            <a:p>
              <a:endParaRPr lang="en-US"/>
            </a:p>
          </p:txBody>
        </p:sp>
        <p:sp>
          <p:nvSpPr>
            <p:cNvPr id="1941" name="Forma libre: forma 1940">
              <a:extLst>
                <a:ext uri="{FF2B5EF4-FFF2-40B4-BE49-F238E27FC236}">
                  <a16:creationId xmlns:a16="http://schemas.microsoft.com/office/drawing/2014/main" id="{1420C058-5A1B-47DB-B8A1-B244169BA028}"/>
                </a:ext>
              </a:extLst>
            </p:cNvPr>
            <p:cNvSpPr/>
            <p:nvPr/>
          </p:nvSpPr>
          <p:spPr>
            <a:xfrm>
              <a:off x="6463540" y="5234179"/>
              <a:ext cx="386847" cy="17001"/>
            </a:xfrm>
            <a:custGeom>
              <a:avLst/>
              <a:gdLst>
                <a:gd name="connsiteX0" fmla="*/ 378347 w 386847"/>
                <a:gd name="connsiteY0" fmla="*/ 17002 h 17001"/>
                <a:gd name="connsiteX1" fmla="*/ 8501 w 386847"/>
                <a:gd name="connsiteY1" fmla="*/ 17002 h 17001"/>
                <a:gd name="connsiteX2" fmla="*/ 0 w 386847"/>
                <a:gd name="connsiteY2" fmla="*/ 8501 h 17001"/>
                <a:gd name="connsiteX3" fmla="*/ 8501 w 386847"/>
                <a:gd name="connsiteY3" fmla="*/ 0 h 17001"/>
                <a:gd name="connsiteX4" fmla="*/ 378347 w 386847"/>
                <a:gd name="connsiteY4" fmla="*/ 0 h 17001"/>
                <a:gd name="connsiteX5" fmla="*/ 386848 w 386847"/>
                <a:gd name="connsiteY5" fmla="*/ 8501 h 17001"/>
                <a:gd name="connsiteX6" fmla="*/ 378347 w 38684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847" h="17001">
                  <a:moveTo>
                    <a:pt x="378347" y="17002"/>
                  </a:moveTo>
                  <a:lnTo>
                    <a:pt x="8501" y="17002"/>
                  </a:lnTo>
                  <a:cubicBezTo>
                    <a:pt x="3864" y="17002"/>
                    <a:pt x="0" y="13248"/>
                    <a:pt x="0" y="8501"/>
                  </a:cubicBezTo>
                  <a:cubicBezTo>
                    <a:pt x="0" y="3754"/>
                    <a:pt x="3754" y="0"/>
                    <a:pt x="8501" y="0"/>
                  </a:cubicBezTo>
                  <a:lnTo>
                    <a:pt x="378347" y="0"/>
                  </a:lnTo>
                  <a:cubicBezTo>
                    <a:pt x="382983" y="0"/>
                    <a:pt x="386848" y="3754"/>
                    <a:pt x="386848" y="8501"/>
                  </a:cubicBezTo>
                  <a:cubicBezTo>
                    <a:pt x="386848" y="13248"/>
                    <a:pt x="383094" y="17002"/>
                    <a:pt x="378347" y="17002"/>
                  </a:cubicBezTo>
                  <a:close/>
                </a:path>
              </a:pathLst>
            </a:custGeom>
            <a:grpFill/>
            <a:ln w="11035" cap="flat">
              <a:noFill/>
              <a:prstDash val="solid"/>
              <a:miter/>
            </a:ln>
          </p:spPr>
          <p:txBody>
            <a:bodyPr rtlCol="0" anchor="ctr"/>
            <a:lstStyle/>
            <a:p>
              <a:endParaRPr lang="en-US"/>
            </a:p>
          </p:txBody>
        </p:sp>
        <p:sp>
          <p:nvSpPr>
            <p:cNvPr id="1942" name="Forma libre: forma 1941">
              <a:extLst>
                <a:ext uri="{FF2B5EF4-FFF2-40B4-BE49-F238E27FC236}">
                  <a16:creationId xmlns:a16="http://schemas.microsoft.com/office/drawing/2014/main" id="{6ECA8D4E-5739-42C7-9F9C-C3B842CE872B}"/>
                </a:ext>
              </a:extLst>
            </p:cNvPr>
            <p:cNvSpPr/>
            <p:nvPr/>
          </p:nvSpPr>
          <p:spPr>
            <a:xfrm>
              <a:off x="6629694" y="5084806"/>
              <a:ext cx="54759" cy="54759"/>
            </a:xfrm>
            <a:custGeom>
              <a:avLst/>
              <a:gdLst>
                <a:gd name="connsiteX0" fmla="*/ 27380 w 54759"/>
                <a:gd name="connsiteY0" fmla="*/ 54759 h 54759"/>
                <a:gd name="connsiteX1" fmla="*/ 0 w 54759"/>
                <a:gd name="connsiteY1" fmla="*/ 27379 h 54759"/>
                <a:gd name="connsiteX2" fmla="*/ 27380 w 54759"/>
                <a:gd name="connsiteY2" fmla="*/ 0 h 54759"/>
                <a:gd name="connsiteX3" fmla="*/ 54759 w 54759"/>
                <a:gd name="connsiteY3" fmla="*/ 27379 h 54759"/>
                <a:gd name="connsiteX4" fmla="*/ 27380 w 54759"/>
                <a:gd name="connsiteY4" fmla="*/ 54759 h 54759"/>
                <a:gd name="connsiteX5" fmla="*/ 27380 w 54759"/>
                <a:gd name="connsiteY5" fmla="*/ 16891 h 54759"/>
                <a:gd name="connsiteX6" fmla="*/ 16891 w 54759"/>
                <a:gd name="connsiteY6" fmla="*/ 27379 h 54759"/>
                <a:gd name="connsiteX7" fmla="*/ 27380 w 54759"/>
                <a:gd name="connsiteY7" fmla="*/ 37868 h 54759"/>
                <a:gd name="connsiteX8" fmla="*/ 37868 w 54759"/>
                <a:gd name="connsiteY8" fmla="*/ 27379 h 54759"/>
                <a:gd name="connsiteX9" fmla="*/ 27380 w 54759"/>
                <a:gd name="connsiteY9" fmla="*/ 16891 h 5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59" h="54759">
                  <a:moveTo>
                    <a:pt x="27380" y="54759"/>
                  </a:moveTo>
                  <a:cubicBezTo>
                    <a:pt x="12254" y="54759"/>
                    <a:pt x="0" y="42504"/>
                    <a:pt x="0" y="27379"/>
                  </a:cubicBezTo>
                  <a:cubicBezTo>
                    <a:pt x="0" y="12254"/>
                    <a:pt x="12254" y="0"/>
                    <a:pt x="27380" y="0"/>
                  </a:cubicBezTo>
                  <a:cubicBezTo>
                    <a:pt x="42505" y="0"/>
                    <a:pt x="54759" y="12254"/>
                    <a:pt x="54759" y="27379"/>
                  </a:cubicBezTo>
                  <a:cubicBezTo>
                    <a:pt x="54759" y="42504"/>
                    <a:pt x="42505" y="54759"/>
                    <a:pt x="27380" y="54759"/>
                  </a:cubicBezTo>
                  <a:close/>
                  <a:moveTo>
                    <a:pt x="27380" y="16891"/>
                  </a:moveTo>
                  <a:cubicBezTo>
                    <a:pt x="21639" y="16891"/>
                    <a:pt x="16891" y="21639"/>
                    <a:pt x="16891" y="27379"/>
                  </a:cubicBezTo>
                  <a:cubicBezTo>
                    <a:pt x="16891" y="33121"/>
                    <a:pt x="21639" y="37868"/>
                    <a:pt x="27380" y="37868"/>
                  </a:cubicBezTo>
                  <a:cubicBezTo>
                    <a:pt x="33121" y="37868"/>
                    <a:pt x="37868" y="33121"/>
                    <a:pt x="37868" y="27379"/>
                  </a:cubicBezTo>
                  <a:cubicBezTo>
                    <a:pt x="37868" y="21639"/>
                    <a:pt x="33121" y="16891"/>
                    <a:pt x="27380" y="16891"/>
                  </a:cubicBezTo>
                  <a:close/>
                </a:path>
              </a:pathLst>
            </a:custGeom>
            <a:grpFill/>
            <a:ln w="11035" cap="flat">
              <a:noFill/>
              <a:prstDash val="solid"/>
              <a:miter/>
            </a:ln>
          </p:spPr>
          <p:txBody>
            <a:bodyPr rtlCol="0" anchor="ctr"/>
            <a:lstStyle/>
            <a:p>
              <a:endParaRPr lang="en-US"/>
            </a:p>
          </p:txBody>
        </p:sp>
        <p:sp>
          <p:nvSpPr>
            <p:cNvPr id="1943" name="Forma libre: forma 1942">
              <a:extLst>
                <a:ext uri="{FF2B5EF4-FFF2-40B4-BE49-F238E27FC236}">
                  <a16:creationId xmlns:a16="http://schemas.microsoft.com/office/drawing/2014/main" id="{4A2721CF-2FC4-4DAD-A110-CB3B51750B4C}"/>
                </a:ext>
              </a:extLst>
            </p:cNvPr>
            <p:cNvSpPr/>
            <p:nvPr/>
          </p:nvSpPr>
          <p:spPr>
            <a:xfrm>
              <a:off x="6648573" y="5034462"/>
              <a:ext cx="17001" cy="67234"/>
            </a:xfrm>
            <a:custGeom>
              <a:avLst/>
              <a:gdLst>
                <a:gd name="connsiteX0" fmla="*/ 8501 w 17001"/>
                <a:gd name="connsiteY0" fmla="*/ 67235 h 67234"/>
                <a:gd name="connsiteX1" fmla="*/ 0 w 17001"/>
                <a:gd name="connsiteY1" fmla="*/ 58733 h 67234"/>
                <a:gd name="connsiteX2" fmla="*/ 0 w 17001"/>
                <a:gd name="connsiteY2" fmla="*/ 8501 h 67234"/>
                <a:gd name="connsiteX3" fmla="*/ 8501 w 17001"/>
                <a:gd name="connsiteY3" fmla="*/ 0 h 67234"/>
                <a:gd name="connsiteX4" fmla="*/ 17002 w 17001"/>
                <a:gd name="connsiteY4" fmla="*/ 8501 h 67234"/>
                <a:gd name="connsiteX5" fmla="*/ 17002 w 17001"/>
                <a:gd name="connsiteY5" fmla="*/ 58733 h 67234"/>
                <a:gd name="connsiteX6" fmla="*/ 8501 w 17001"/>
                <a:gd name="connsiteY6" fmla="*/ 67235 h 6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67234">
                  <a:moveTo>
                    <a:pt x="8501" y="67235"/>
                  </a:moveTo>
                  <a:cubicBezTo>
                    <a:pt x="3864" y="67235"/>
                    <a:pt x="0" y="63481"/>
                    <a:pt x="0" y="58733"/>
                  </a:cubicBezTo>
                  <a:lnTo>
                    <a:pt x="0" y="8501"/>
                  </a:lnTo>
                  <a:cubicBezTo>
                    <a:pt x="0" y="3864"/>
                    <a:pt x="3754" y="0"/>
                    <a:pt x="8501" y="0"/>
                  </a:cubicBezTo>
                  <a:cubicBezTo>
                    <a:pt x="13138" y="0"/>
                    <a:pt x="17002" y="3754"/>
                    <a:pt x="17002" y="8501"/>
                  </a:cubicBezTo>
                  <a:lnTo>
                    <a:pt x="17002" y="58733"/>
                  </a:lnTo>
                  <a:cubicBezTo>
                    <a:pt x="16891" y="63371"/>
                    <a:pt x="13138" y="67235"/>
                    <a:pt x="8501" y="67235"/>
                  </a:cubicBezTo>
                  <a:close/>
                </a:path>
              </a:pathLst>
            </a:custGeom>
            <a:grpFill/>
            <a:ln w="11035" cap="flat">
              <a:noFill/>
              <a:prstDash val="solid"/>
              <a:miter/>
            </a:ln>
          </p:spPr>
          <p:txBody>
            <a:bodyPr rtlCol="0" anchor="ctr"/>
            <a:lstStyle/>
            <a:p>
              <a:endParaRPr lang="en-US"/>
            </a:p>
          </p:txBody>
        </p:sp>
        <p:sp>
          <p:nvSpPr>
            <p:cNvPr id="1944" name="Forma libre: forma 1943">
              <a:extLst>
                <a:ext uri="{FF2B5EF4-FFF2-40B4-BE49-F238E27FC236}">
                  <a16:creationId xmlns:a16="http://schemas.microsoft.com/office/drawing/2014/main" id="{68E66092-B1F8-4A0E-9CE4-91ADCAB3C13C}"/>
                </a:ext>
              </a:extLst>
            </p:cNvPr>
            <p:cNvSpPr/>
            <p:nvPr/>
          </p:nvSpPr>
          <p:spPr>
            <a:xfrm>
              <a:off x="6629694" y="4806593"/>
              <a:ext cx="54759" cy="54759"/>
            </a:xfrm>
            <a:custGeom>
              <a:avLst/>
              <a:gdLst>
                <a:gd name="connsiteX0" fmla="*/ 27380 w 54759"/>
                <a:gd name="connsiteY0" fmla="*/ 54759 h 54759"/>
                <a:gd name="connsiteX1" fmla="*/ 0 w 54759"/>
                <a:gd name="connsiteY1" fmla="*/ 27380 h 54759"/>
                <a:gd name="connsiteX2" fmla="*/ 27380 w 54759"/>
                <a:gd name="connsiteY2" fmla="*/ 0 h 54759"/>
                <a:gd name="connsiteX3" fmla="*/ 54759 w 54759"/>
                <a:gd name="connsiteY3" fmla="*/ 27380 h 54759"/>
                <a:gd name="connsiteX4" fmla="*/ 27380 w 54759"/>
                <a:gd name="connsiteY4" fmla="*/ 54759 h 54759"/>
                <a:gd name="connsiteX5" fmla="*/ 27380 w 54759"/>
                <a:gd name="connsiteY5" fmla="*/ 16781 h 54759"/>
                <a:gd name="connsiteX6" fmla="*/ 16891 w 54759"/>
                <a:gd name="connsiteY6" fmla="*/ 27269 h 54759"/>
                <a:gd name="connsiteX7" fmla="*/ 27380 w 54759"/>
                <a:gd name="connsiteY7" fmla="*/ 37758 h 54759"/>
                <a:gd name="connsiteX8" fmla="*/ 37868 w 54759"/>
                <a:gd name="connsiteY8" fmla="*/ 27269 h 54759"/>
                <a:gd name="connsiteX9" fmla="*/ 27380 w 54759"/>
                <a:gd name="connsiteY9" fmla="*/ 16781 h 5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59" h="54759">
                  <a:moveTo>
                    <a:pt x="27380" y="54759"/>
                  </a:moveTo>
                  <a:cubicBezTo>
                    <a:pt x="12254" y="54759"/>
                    <a:pt x="0" y="42505"/>
                    <a:pt x="0" y="27380"/>
                  </a:cubicBezTo>
                  <a:cubicBezTo>
                    <a:pt x="0" y="12255"/>
                    <a:pt x="12254" y="0"/>
                    <a:pt x="27380" y="0"/>
                  </a:cubicBezTo>
                  <a:cubicBezTo>
                    <a:pt x="42505" y="0"/>
                    <a:pt x="54759" y="12255"/>
                    <a:pt x="54759" y="27380"/>
                  </a:cubicBezTo>
                  <a:cubicBezTo>
                    <a:pt x="54759" y="42505"/>
                    <a:pt x="42505" y="54759"/>
                    <a:pt x="27380" y="54759"/>
                  </a:cubicBezTo>
                  <a:close/>
                  <a:moveTo>
                    <a:pt x="27380" y="16781"/>
                  </a:moveTo>
                  <a:cubicBezTo>
                    <a:pt x="21639" y="16781"/>
                    <a:pt x="16891" y="21528"/>
                    <a:pt x="16891" y="27269"/>
                  </a:cubicBezTo>
                  <a:cubicBezTo>
                    <a:pt x="16891" y="33010"/>
                    <a:pt x="21639" y="37758"/>
                    <a:pt x="27380" y="37758"/>
                  </a:cubicBezTo>
                  <a:cubicBezTo>
                    <a:pt x="33121" y="37758"/>
                    <a:pt x="37868" y="33010"/>
                    <a:pt x="37868" y="27269"/>
                  </a:cubicBezTo>
                  <a:cubicBezTo>
                    <a:pt x="37868" y="21528"/>
                    <a:pt x="33121" y="16781"/>
                    <a:pt x="27380" y="16781"/>
                  </a:cubicBezTo>
                  <a:close/>
                </a:path>
              </a:pathLst>
            </a:custGeom>
            <a:grpFill/>
            <a:ln w="11035" cap="flat">
              <a:noFill/>
              <a:prstDash val="solid"/>
              <a:miter/>
            </a:ln>
          </p:spPr>
          <p:txBody>
            <a:bodyPr rtlCol="0" anchor="ctr"/>
            <a:lstStyle/>
            <a:p>
              <a:endParaRPr lang="en-US"/>
            </a:p>
          </p:txBody>
        </p:sp>
        <p:sp>
          <p:nvSpPr>
            <p:cNvPr id="1945" name="Forma libre: forma 1944">
              <a:extLst>
                <a:ext uri="{FF2B5EF4-FFF2-40B4-BE49-F238E27FC236}">
                  <a16:creationId xmlns:a16="http://schemas.microsoft.com/office/drawing/2014/main" id="{CC8208E8-2DBE-4245-B111-EA643F4302A7}"/>
                </a:ext>
              </a:extLst>
            </p:cNvPr>
            <p:cNvSpPr/>
            <p:nvPr/>
          </p:nvSpPr>
          <p:spPr>
            <a:xfrm>
              <a:off x="6648573" y="4844350"/>
              <a:ext cx="17001" cy="67234"/>
            </a:xfrm>
            <a:custGeom>
              <a:avLst/>
              <a:gdLst>
                <a:gd name="connsiteX0" fmla="*/ 8501 w 17001"/>
                <a:gd name="connsiteY0" fmla="*/ 67235 h 67234"/>
                <a:gd name="connsiteX1" fmla="*/ 0 w 17001"/>
                <a:gd name="connsiteY1" fmla="*/ 58733 h 67234"/>
                <a:gd name="connsiteX2" fmla="*/ 0 w 17001"/>
                <a:gd name="connsiteY2" fmla="*/ 8501 h 67234"/>
                <a:gd name="connsiteX3" fmla="*/ 8501 w 17001"/>
                <a:gd name="connsiteY3" fmla="*/ 0 h 67234"/>
                <a:gd name="connsiteX4" fmla="*/ 17002 w 17001"/>
                <a:gd name="connsiteY4" fmla="*/ 8501 h 67234"/>
                <a:gd name="connsiteX5" fmla="*/ 17002 w 17001"/>
                <a:gd name="connsiteY5" fmla="*/ 58733 h 67234"/>
                <a:gd name="connsiteX6" fmla="*/ 8501 w 17001"/>
                <a:gd name="connsiteY6" fmla="*/ 67235 h 6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67234">
                  <a:moveTo>
                    <a:pt x="8501" y="67235"/>
                  </a:moveTo>
                  <a:cubicBezTo>
                    <a:pt x="3864" y="67235"/>
                    <a:pt x="0" y="63481"/>
                    <a:pt x="0" y="58733"/>
                  </a:cubicBezTo>
                  <a:lnTo>
                    <a:pt x="0" y="8501"/>
                  </a:lnTo>
                  <a:cubicBezTo>
                    <a:pt x="0" y="3864"/>
                    <a:pt x="3754" y="0"/>
                    <a:pt x="8501" y="0"/>
                  </a:cubicBezTo>
                  <a:cubicBezTo>
                    <a:pt x="13138" y="0"/>
                    <a:pt x="17002" y="3754"/>
                    <a:pt x="17002" y="8501"/>
                  </a:cubicBezTo>
                  <a:lnTo>
                    <a:pt x="17002" y="58733"/>
                  </a:lnTo>
                  <a:cubicBezTo>
                    <a:pt x="16891" y="63371"/>
                    <a:pt x="13138" y="67235"/>
                    <a:pt x="8501" y="67235"/>
                  </a:cubicBezTo>
                  <a:close/>
                </a:path>
              </a:pathLst>
            </a:custGeom>
            <a:grpFill/>
            <a:ln w="11035" cap="flat">
              <a:noFill/>
              <a:prstDash val="solid"/>
              <a:miter/>
            </a:ln>
          </p:spPr>
          <p:txBody>
            <a:bodyPr rtlCol="0" anchor="ctr"/>
            <a:lstStyle/>
            <a:p>
              <a:endParaRPr lang="en-US"/>
            </a:p>
          </p:txBody>
        </p:sp>
        <p:sp>
          <p:nvSpPr>
            <p:cNvPr id="1946" name="Forma libre: forma 1945">
              <a:extLst>
                <a:ext uri="{FF2B5EF4-FFF2-40B4-BE49-F238E27FC236}">
                  <a16:creationId xmlns:a16="http://schemas.microsoft.com/office/drawing/2014/main" id="{05686405-4EAA-4828-B404-0F91A1C5C2E2}"/>
                </a:ext>
              </a:extLst>
            </p:cNvPr>
            <p:cNvSpPr/>
            <p:nvPr/>
          </p:nvSpPr>
          <p:spPr>
            <a:xfrm>
              <a:off x="6714887" y="5051537"/>
              <a:ext cx="45776" cy="45854"/>
            </a:xfrm>
            <a:custGeom>
              <a:avLst/>
              <a:gdLst>
                <a:gd name="connsiteX0" fmla="*/ 23001 w 45776"/>
                <a:gd name="connsiteY0" fmla="*/ 45854 h 45854"/>
                <a:gd name="connsiteX1" fmla="*/ 18143 w 45776"/>
                <a:gd name="connsiteY1" fmla="*/ 45302 h 45854"/>
                <a:gd name="connsiteX2" fmla="*/ 3681 w 45776"/>
                <a:gd name="connsiteY2" fmla="*/ 35366 h 45854"/>
                <a:gd name="connsiteX3" fmla="*/ 479 w 45776"/>
                <a:gd name="connsiteY3" fmla="*/ 18143 h 45854"/>
                <a:gd name="connsiteX4" fmla="*/ 10415 w 45776"/>
                <a:gd name="connsiteY4" fmla="*/ 3681 h 45854"/>
                <a:gd name="connsiteX5" fmla="*/ 27638 w 45776"/>
                <a:gd name="connsiteY5" fmla="*/ 479 h 45854"/>
                <a:gd name="connsiteX6" fmla="*/ 42101 w 45776"/>
                <a:gd name="connsiteY6" fmla="*/ 10415 h 45854"/>
                <a:gd name="connsiteX7" fmla="*/ 35366 w 45776"/>
                <a:gd name="connsiteY7" fmla="*/ 42101 h 45854"/>
                <a:gd name="connsiteX8" fmla="*/ 23001 w 45776"/>
                <a:gd name="connsiteY8" fmla="*/ 45854 h 45854"/>
                <a:gd name="connsiteX9" fmla="*/ 22891 w 45776"/>
                <a:gd name="connsiteY9" fmla="*/ 16929 h 45854"/>
                <a:gd name="connsiteX10" fmla="*/ 19689 w 45776"/>
                <a:gd name="connsiteY10" fmla="*/ 17923 h 45854"/>
                <a:gd name="connsiteX11" fmla="*/ 17039 w 45776"/>
                <a:gd name="connsiteY11" fmla="*/ 21676 h 45854"/>
                <a:gd name="connsiteX12" fmla="*/ 17923 w 45776"/>
                <a:gd name="connsiteY12" fmla="*/ 26203 h 45854"/>
                <a:gd name="connsiteX13" fmla="*/ 21676 w 45776"/>
                <a:gd name="connsiteY13" fmla="*/ 28852 h 45854"/>
                <a:gd name="connsiteX14" fmla="*/ 26203 w 45776"/>
                <a:gd name="connsiteY14" fmla="*/ 28080 h 45854"/>
                <a:gd name="connsiteX15" fmla="*/ 28852 w 45776"/>
                <a:gd name="connsiteY15" fmla="*/ 24326 h 45854"/>
                <a:gd name="connsiteX16" fmla="*/ 27969 w 45776"/>
                <a:gd name="connsiteY16" fmla="*/ 19800 h 45854"/>
                <a:gd name="connsiteX17" fmla="*/ 24216 w 45776"/>
                <a:gd name="connsiteY17" fmla="*/ 17150 h 45854"/>
                <a:gd name="connsiteX18" fmla="*/ 22891 w 45776"/>
                <a:gd name="connsiteY18" fmla="*/ 16929 h 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776" h="45854">
                  <a:moveTo>
                    <a:pt x="23001" y="45854"/>
                  </a:moveTo>
                  <a:cubicBezTo>
                    <a:pt x="21345" y="45854"/>
                    <a:pt x="19800" y="45633"/>
                    <a:pt x="18143" y="45302"/>
                  </a:cubicBezTo>
                  <a:cubicBezTo>
                    <a:pt x="12182" y="43978"/>
                    <a:pt x="6993" y="40445"/>
                    <a:pt x="3681" y="35366"/>
                  </a:cubicBezTo>
                  <a:cubicBezTo>
                    <a:pt x="369" y="30177"/>
                    <a:pt x="-735" y="24105"/>
                    <a:pt x="479" y="18143"/>
                  </a:cubicBezTo>
                  <a:cubicBezTo>
                    <a:pt x="1804" y="12182"/>
                    <a:pt x="5337" y="6993"/>
                    <a:pt x="10415" y="3681"/>
                  </a:cubicBezTo>
                  <a:cubicBezTo>
                    <a:pt x="15604" y="369"/>
                    <a:pt x="21676" y="-735"/>
                    <a:pt x="27638" y="479"/>
                  </a:cubicBezTo>
                  <a:cubicBezTo>
                    <a:pt x="33600" y="1804"/>
                    <a:pt x="38789" y="5337"/>
                    <a:pt x="42101" y="10415"/>
                  </a:cubicBezTo>
                  <a:cubicBezTo>
                    <a:pt x="48945" y="21014"/>
                    <a:pt x="45965" y="35256"/>
                    <a:pt x="35366" y="42101"/>
                  </a:cubicBezTo>
                  <a:cubicBezTo>
                    <a:pt x="31612" y="44529"/>
                    <a:pt x="27307" y="45854"/>
                    <a:pt x="23001" y="45854"/>
                  </a:cubicBezTo>
                  <a:close/>
                  <a:moveTo>
                    <a:pt x="22891" y="16929"/>
                  </a:moveTo>
                  <a:cubicBezTo>
                    <a:pt x="21787" y="16929"/>
                    <a:pt x="20572" y="17260"/>
                    <a:pt x="19689" y="17923"/>
                  </a:cubicBezTo>
                  <a:cubicBezTo>
                    <a:pt x="18364" y="18806"/>
                    <a:pt x="17371" y="20131"/>
                    <a:pt x="17039" y="21676"/>
                  </a:cubicBezTo>
                  <a:cubicBezTo>
                    <a:pt x="16708" y="23222"/>
                    <a:pt x="17039" y="24878"/>
                    <a:pt x="17923" y="26203"/>
                  </a:cubicBezTo>
                  <a:cubicBezTo>
                    <a:pt x="18806" y="27527"/>
                    <a:pt x="20131" y="28521"/>
                    <a:pt x="21676" y="28852"/>
                  </a:cubicBezTo>
                  <a:cubicBezTo>
                    <a:pt x="23222" y="29183"/>
                    <a:pt x="24878" y="28852"/>
                    <a:pt x="26203" y="28080"/>
                  </a:cubicBezTo>
                  <a:cubicBezTo>
                    <a:pt x="27527" y="27196"/>
                    <a:pt x="28521" y="25871"/>
                    <a:pt x="28852" y="24326"/>
                  </a:cubicBezTo>
                  <a:cubicBezTo>
                    <a:pt x="29183" y="22780"/>
                    <a:pt x="28852" y="21124"/>
                    <a:pt x="27969" y="19800"/>
                  </a:cubicBezTo>
                  <a:cubicBezTo>
                    <a:pt x="27086" y="18475"/>
                    <a:pt x="25761" y="17481"/>
                    <a:pt x="24216" y="17150"/>
                  </a:cubicBezTo>
                  <a:cubicBezTo>
                    <a:pt x="23774" y="16929"/>
                    <a:pt x="23332" y="16929"/>
                    <a:pt x="22891" y="16929"/>
                  </a:cubicBezTo>
                  <a:close/>
                </a:path>
              </a:pathLst>
            </a:custGeom>
            <a:grpFill/>
            <a:ln w="11035" cap="flat">
              <a:noFill/>
              <a:prstDash val="solid"/>
              <a:miter/>
            </a:ln>
          </p:spPr>
          <p:txBody>
            <a:bodyPr rtlCol="0" anchor="ctr"/>
            <a:lstStyle/>
            <a:p>
              <a:endParaRPr lang="en-US"/>
            </a:p>
          </p:txBody>
        </p:sp>
        <p:sp>
          <p:nvSpPr>
            <p:cNvPr id="1947" name="Forma libre: forma 1946">
              <a:extLst>
                <a:ext uri="{FF2B5EF4-FFF2-40B4-BE49-F238E27FC236}">
                  <a16:creationId xmlns:a16="http://schemas.microsoft.com/office/drawing/2014/main" id="{48D9431A-61E8-477D-9C54-39A1BC396C25}"/>
                </a:ext>
              </a:extLst>
            </p:cNvPr>
            <p:cNvSpPr/>
            <p:nvPr/>
          </p:nvSpPr>
          <p:spPr>
            <a:xfrm>
              <a:off x="6700756" y="5021729"/>
              <a:ext cx="37721" cy="49055"/>
            </a:xfrm>
            <a:custGeom>
              <a:avLst/>
              <a:gdLst>
                <a:gd name="connsiteX0" fmla="*/ 29183 w 37721"/>
                <a:gd name="connsiteY0" fmla="*/ 49055 h 49055"/>
                <a:gd name="connsiteX1" fmla="*/ 22118 w 37721"/>
                <a:gd name="connsiteY1" fmla="*/ 45191 h 49055"/>
                <a:gd name="connsiteX2" fmla="*/ 1362 w 37721"/>
                <a:gd name="connsiteY2" fmla="*/ 13065 h 49055"/>
                <a:gd name="connsiteX3" fmla="*/ 3901 w 37721"/>
                <a:gd name="connsiteY3" fmla="*/ 1362 h 49055"/>
                <a:gd name="connsiteX4" fmla="*/ 15604 w 37721"/>
                <a:gd name="connsiteY4" fmla="*/ 3901 h 49055"/>
                <a:gd name="connsiteX5" fmla="*/ 36360 w 37721"/>
                <a:gd name="connsiteY5" fmla="*/ 36028 h 49055"/>
                <a:gd name="connsiteX6" fmla="*/ 33820 w 37721"/>
                <a:gd name="connsiteY6" fmla="*/ 47731 h 49055"/>
                <a:gd name="connsiteX7" fmla="*/ 29183 w 37721"/>
                <a:gd name="connsiteY7" fmla="*/ 49055 h 4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21" h="49055">
                  <a:moveTo>
                    <a:pt x="29183" y="49055"/>
                  </a:moveTo>
                  <a:cubicBezTo>
                    <a:pt x="26423" y="49055"/>
                    <a:pt x="23663" y="47731"/>
                    <a:pt x="22118" y="45191"/>
                  </a:cubicBezTo>
                  <a:lnTo>
                    <a:pt x="1362" y="13065"/>
                  </a:lnTo>
                  <a:cubicBezTo>
                    <a:pt x="-1177" y="9201"/>
                    <a:pt x="-73" y="3901"/>
                    <a:pt x="3901" y="1362"/>
                  </a:cubicBezTo>
                  <a:cubicBezTo>
                    <a:pt x="7765" y="-1177"/>
                    <a:pt x="13065" y="-73"/>
                    <a:pt x="15604" y="3901"/>
                  </a:cubicBezTo>
                  <a:lnTo>
                    <a:pt x="36360" y="36028"/>
                  </a:lnTo>
                  <a:cubicBezTo>
                    <a:pt x="38899" y="39892"/>
                    <a:pt x="37795" y="45191"/>
                    <a:pt x="33820" y="47731"/>
                  </a:cubicBezTo>
                  <a:cubicBezTo>
                    <a:pt x="32385" y="48614"/>
                    <a:pt x="30839" y="49055"/>
                    <a:pt x="29183" y="49055"/>
                  </a:cubicBezTo>
                  <a:close/>
                </a:path>
              </a:pathLst>
            </a:custGeom>
            <a:grpFill/>
            <a:ln w="11035" cap="flat">
              <a:noFill/>
              <a:prstDash val="solid"/>
              <a:miter/>
            </a:ln>
          </p:spPr>
          <p:txBody>
            <a:bodyPr rtlCol="0" anchor="ctr"/>
            <a:lstStyle/>
            <a:p>
              <a:endParaRPr lang="en-US"/>
            </a:p>
          </p:txBody>
        </p:sp>
        <p:sp>
          <p:nvSpPr>
            <p:cNvPr id="1948" name="Forma libre: forma 1947">
              <a:extLst>
                <a:ext uri="{FF2B5EF4-FFF2-40B4-BE49-F238E27FC236}">
                  <a16:creationId xmlns:a16="http://schemas.microsoft.com/office/drawing/2014/main" id="{0C785358-EEC6-4F25-A7D7-B0254A3F72AD}"/>
                </a:ext>
              </a:extLst>
            </p:cNvPr>
            <p:cNvSpPr/>
            <p:nvPr/>
          </p:nvSpPr>
          <p:spPr>
            <a:xfrm>
              <a:off x="6553215" y="5051653"/>
              <a:ext cx="45868" cy="45738"/>
            </a:xfrm>
            <a:custGeom>
              <a:avLst/>
              <a:gdLst>
                <a:gd name="connsiteX0" fmla="*/ 22934 w 45868"/>
                <a:gd name="connsiteY0" fmla="*/ 45739 h 45738"/>
                <a:gd name="connsiteX1" fmla="*/ 10459 w 45868"/>
                <a:gd name="connsiteY1" fmla="*/ 42095 h 45738"/>
                <a:gd name="connsiteX2" fmla="*/ 3724 w 45868"/>
                <a:gd name="connsiteY2" fmla="*/ 10410 h 45738"/>
                <a:gd name="connsiteX3" fmla="*/ 35410 w 45868"/>
                <a:gd name="connsiteY3" fmla="*/ 3676 h 45738"/>
                <a:gd name="connsiteX4" fmla="*/ 42144 w 45868"/>
                <a:gd name="connsiteY4" fmla="*/ 35361 h 45738"/>
                <a:gd name="connsiteX5" fmla="*/ 22934 w 45868"/>
                <a:gd name="connsiteY5" fmla="*/ 45739 h 45738"/>
                <a:gd name="connsiteX6" fmla="*/ 23045 w 45868"/>
                <a:gd name="connsiteY6" fmla="*/ 16813 h 45738"/>
                <a:gd name="connsiteX7" fmla="*/ 17966 w 45868"/>
                <a:gd name="connsiteY7" fmla="*/ 19573 h 45738"/>
                <a:gd name="connsiteX8" fmla="*/ 19732 w 45868"/>
                <a:gd name="connsiteY8" fmla="*/ 27854 h 45738"/>
                <a:gd name="connsiteX9" fmla="*/ 28013 w 45868"/>
                <a:gd name="connsiteY9" fmla="*/ 26087 h 45738"/>
                <a:gd name="connsiteX10" fmla="*/ 26246 w 45868"/>
                <a:gd name="connsiteY10" fmla="*/ 17807 h 45738"/>
                <a:gd name="connsiteX11" fmla="*/ 23045 w 45868"/>
                <a:gd name="connsiteY11" fmla="*/ 16813 h 4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868" h="45738">
                  <a:moveTo>
                    <a:pt x="22934" y="45739"/>
                  </a:moveTo>
                  <a:cubicBezTo>
                    <a:pt x="18629" y="45739"/>
                    <a:pt x="14323" y="44524"/>
                    <a:pt x="10459" y="42095"/>
                  </a:cubicBezTo>
                  <a:cubicBezTo>
                    <a:pt x="-140" y="35251"/>
                    <a:pt x="-3231" y="21009"/>
                    <a:pt x="3724" y="10410"/>
                  </a:cubicBezTo>
                  <a:cubicBezTo>
                    <a:pt x="10569" y="-189"/>
                    <a:pt x="24811" y="-3169"/>
                    <a:pt x="35410" y="3676"/>
                  </a:cubicBezTo>
                  <a:cubicBezTo>
                    <a:pt x="46008" y="10520"/>
                    <a:pt x="49099" y="24762"/>
                    <a:pt x="42144" y="35361"/>
                  </a:cubicBezTo>
                  <a:cubicBezTo>
                    <a:pt x="37838" y="41985"/>
                    <a:pt x="30441" y="45739"/>
                    <a:pt x="22934" y="45739"/>
                  </a:cubicBezTo>
                  <a:close/>
                  <a:moveTo>
                    <a:pt x="23045" y="16813"/>
                  </a:moveTo>
                  <a:cubicBezTo>
                    <a:pt x="21058" y="16813"/>
                    <a:pt x="19181" y="17807"/>
                    <a:pt x="17966" y="19573"/>
                  </a:cubicBezTo>
                  <a:cubicBezTo>
                    <a:pt x="16200" y="22333"/>
                    <a:pt x="16972" y="26087"/>
                    <a:pt x="19732" y="27854"/>
                  </a:cubicBezTo>
                  <a:cubicBezTo>
                    <a:pt x="22492" y="29620"/>
                    <a:pt x="26246" y="28847"/>
                    <a:pt x="28013" y="26087"/>
                  </a:cubicBezTo>
                  <a:cubicBezTo>
                    <a:pt x="29779" y="23327"/>
                    <a:pt x="29006" y="19573"/>
                    <a:pt x="26246" y="17807"/>
                  </a:cubicBezTo>
                  <a:cubicBezTo>
                    <a:pt x="25253" y="17145"/>
                    <a:pt x="24149" y="16813"/>
                    <a:pt x="23045" y="16813"/>
                  </a:cubicBezTo>
                  <a:close/>
                </a:path>
              </a:pathLst>
            </a:custGeom>
            <a:grpFill/>
            <a:ln w="11035" cap="flat">
              <a:noFill/>
              <a:prstDash val="solid"/>
              <a:miter/>
            </a:ln>
          </p:spPr>
          <p:txBody>
            <a:bodyPr rtlCol="0" anchor="ctr"/>
            <a:lstStyle/>
            <a:p>
              <a:endParaRPr lang="en-US"/>
            </a:p>
          </p:txBody>
        </p:sp>
        <p:sp>
          <p:nvSpPr>
            <p:cNvPr id="1949" name="Forma libre: forma 1948">
              <a:extLst>
                <a:ext uri="{FF2B5EF4-FFF2-40B4-BE49-F238E27FC236}">
                  <a16:creationId xmlns:a16="http://schemas.microsoft.com/office/drawing/2014/main" id="{CFB37DE3-5E53-418B-A356-9FBD35E1B91B}"/>
                </a:ext>
              </a:extLst>
            </p:cNvPr>
            <p:cNvSpPr/>
            <p:nvPr/>
          </p:nvSpPr>
          <p:spPr>
            <a:xfrm>
              <a:off x="6575587" y="5021729"/>
              <a:ext cx="37666" cy="49055"/>
            </a:xfrm>
            <a:custGeom>
              <a:avLst/>
              <a:gdLst>
                <a:gd name="connsiteX0" fmla="*/ 8511 w 37666"/>
                <a:gd name="connsiteY0" fmla="*/ 49055 h 49055"/>
                <a:gd name="connsiteX1" fmla="*/ 3874 w 37666"/>
                <a:gd name="connsiteY1" fmla="*/ 47731 h 49055"/>
                <a:gd name="connsiteX2" fmla="*/ 1335 w 37666"/>
                <a:gd name="connsiteY2" fmla="*/ 36028 h 49055"/>
                <a:gd name="connsiteX3" fmla="*/ 22090 w 37666"/>
                <a:gd name="connsiteY3" fmla="*/ 3901 h 49055"/>
                <a:gd name="connsiteX4" fmla="*/ 33793 w 37666"/>
                <a:gd name="connsiteY4" fmla="*/ 1362 h 49055"/>
                <a:gd name="connsiteX5" fmla="*/ 36332 w 37666"/>
                <a:gd name="connsiteY5" fmla="*/ 13065 h 49055"/>
                <a:gd name="connsiteX6" fmla="*/ 15577 w 37666"/>
                <a:gd name="connsiteY6" fmla="*/ 45191 h 49055"/>
                <a:gd name="connsiteX7" fmla="*/ 8511 w 37666"/>
                <a:gd name="connsiteY7" fmla="*/ 49055 h 4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66" h="49055">
                  <a:moveTo>
                    <a:pt x="8511" y="49055"/>
                  </a:moveTo>
                  <a:cubicBezTo>
                    <a:pt x="6965" y="49055"/>
                    <a:pt x="5309" y="48614"/>
                    <a:pt x="3874" y="47731"/>
                  </a:cubicBezTo>
                  <a:cubicBezTo>
                    <a:pt x="10" y="45191"/>
                    <a:pt x="-1205" y="40003"/>
                    <a:pt x="1335" y="36028"/>
                  </a:cubicBezTo>
                  <a:lnTo>
                    <a:pt x="22090" y="3901"/>
                  </a:lnTo>
                  <a:cubicBezTo>
                    <a:pt x="24629" y="-73"/>
                    <a:pt x="29818" y="-1177"/>
                    <a:pt x="33793" y="1362"/>
                  </a:cubicBezTo>
                  <a:cubicBezTo>
                    <a:pt x="37657" y="3901"/>
                    <a:pt x="38871" y="9090"/>
                    <a:pt x="36332" y="13065"/>
                  </a:cubicBezTo>
                  <a:lnTo>
                    <a:pt x="15577" y="45191"/>
                  </a:lnTo>
                  <a:cubicBezTo>
                    <a:pt x="13920" y="47620"/>
                    <a:pt x="11271" y="49055"/>
                    <a:pt x="8511" y="49055"/>
                  </a:cubicBezTo>
                  <a:close/>
                </a:path>
              </a:pathLst>
            </a:custGeom>
            <a:grpFill/>
            <a:ln w="11035" cap="flat">
              <a:noFill/>
              <a:prstDash val="solid"/>
              <a:miter/>
            </a:ln>
          </p:spPr>
          <p:txBody>
            <a:bodyPr rtlCol="0" anchor="ctr"/>
            <a:lstStyle/>
            <a:p>
              <a:endParaRPr lang="en-US"/>
            </a:p>
          </p:txBody>
        </p:sp>
        <p:sp>
          <p:nvSpPr>
            <p:cNvPr id="1950" name="Forma libre: forma 1949">
              <a:extLst>
                <a:ext uri="{FF2B5EF4-FFF2-40B4-BE49-F238E27FC236}">
                  <a16:creationId xmlns:a16="http://schemas.microsoft.com/office/drawing/2014/main" id="{52783646-9EF0-46BA-8491-C3AE4FA36BFF}"/>
                </a:ext>
              </a:extLst>
            </p:cNvPr>
            <p:cNvSpPr/>
            <p:nvPr/>
          </p:nvSpPr>
          <p:spPr>
            <a:xfrm>
              <a:off x="6714950" y="4845086"/>
              <a:ext cx="45876" cy="45743"/>
            </a:xfrm>
            <a:custGeom>
              <a:avLst/>
              <a:gdLst>
                <a:gd name="connsiteX0" fmla="*/ 22828 w 45876"/>
                <a:gd name="connsiteY0" fmla="*/ 45744 h 45743"/>
                <a:gd name="connsiteX1" fmla="*/ 10463 w 45876"/>
                <a:gd name="connsiteY1" fmla="*/ 42100 h 45743"/>
                <a:gd name="connsiteX2" fmla="*/ 526 w 45876"/>
                <a:gd name="connsiteY2" fmla="*/ 27638 h 45743"/>
                <a:gd name="connsiteX3" fmla="*/ 3728 w 45876"/>
                <a:gd name="connsiteY3" fmla="*/ 10415 h 45743"/>
                <a:gd name="connsiteX4" fmla="*/ 18191 w 45876"/>
                <a:gd name="connsiteY4" fmla="*/ 479 h 45743"/>
                <a:gd name="connsiteX5" fmla="*/ 35413 w 45876"/>
                <a:gd name="connsiteY5" fmla="*/ 3681 h 45743"/>
                <a:gd name="connsiteX6" fmla="*/ 45350 w 45876"/>
                <a:gd name="connsiteY6" fmla="*/ 18143 h 45743"/>
                <a:gd name="connsiteX7" fmla="*/ 42148 w 45876"/>
                <a:gd name="connsiteY7" fmla="*/ 35366 h 45743"/>
                <a:gd name="connsiteX8" fmla="*/ 27686 w 45876"/>
                <a:gd name="connsiteY8" fmla="*/ 45302 h 45743"/>
                <a:gd name="connsiteX9" fmla="*/ 22828 w 45876"/>
                <a:gd name="connsiteY9" fmla="*/ 45744 h 45743"/>
                <a:gd name="connsiteX10" fmla="*/ 22938 w 45876"/>
                <a:gd name="connsiteY10" fmla="*/ 16819 h 45743"/>
                <a:gd name="connsiteX11" fmla="*/ 21724 w 45876"/>
                <a:gd name="connsiteY11" fmla="*/ 16929 h 45743"/>
                <a:gd name="connsiteX12" fmla="*/ 17970 w 45876"/>
                <a:gd name="connsiteY12" fmla="*/ 19579 h 45743"/>
                <a:gd name="connsiteX13" fmla="*/ 17087 w 45876"/>
                <a:gd name="connsiteY13" fmla="*/ 24105 h 45743"/>
                <a:gd name="connsiteX14" fmla="*/ 19737 w 45876"/>
                <a:gd name="connsiteY14" fmla="*/ 27859 h 45743"/>
                <a:gd name="connsiteX15" fmla="*/ 24263 w 45876"/>
                <a:gd name="connsiteY15" fmla="*/ 28742 h 45743"/>
                <a:gd name="connsiteX16" fmla="*/ 28017 w 45876"/>
                <a:gd name="connsiteY16" fmla="*/ 26092 h 45743"/>
                <a:gd name="connsiteX17" fmla="*/ 28900 w 45876"/>
                <a:gd name="connsiteY17" fmla="*/ 21566 h 45743"/>
                <a:gd name="connsiteX18" fmla="*/ 26250 w 45876"/>
                <a:gd name="connsiteY18" fmla="*/ 17812 h 45743"/>
                <a:gd name="connsiteX19" fmla="*/ 22938 w 45876"/>
                <a:gd name="connsiteY19" fmla="*/ 16819 h 4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76" h="45743">
                  <a:moveTo>
                    <a:pt x="22828" y="45744"/>
                  </a:moveTo>
                  <a:cubicBezTo>
                    <a:pt x="18412" y="45744"/>
                    <a:pt x="14217" y="44529"/>
                    <a:pt x="10463" y="42100"/>
                  </a:cubicBezTo>
                  <a:cubicBezTo>
                    <a:pt x="5274" y="38788"/>
                    <a:pt x="1741" y="33600"/>
                    <a:pt x="526" y="27638"/>
                  </a:cubicBezTo>
                  <a:cubicBezTo>
                    <a:pt x="-798" y="21676"/>
                    <a:pt x="416" y="15494"/>
                    <a:pt x="3728" y="10415"/>
                  </a:cubicBezTo>
                  <a:cubicBezTo>
                    <a:pt x="7040" y="5337"/>
                    <a:pt x="12229" y="1694"/>
                    <a:pt x="18191" y="479"/>
                  </a:cubicBezTo>
                  <a:cubicBezTo>
                    <a:pt x="24153" y="-735"/>
                    <a:pt x="30335" y="369"/>
                    <a:pt x="35413" y="3681"/>
                  </a:cubicBezTo>
                  <a:cubicBezTo>
                    <a:pt x="40492" y="6993"/>
                    <a:pt x="44135" y="12182"/>
                    <a:pt x="45350" y="18143"/>
                  </a:cubicBezTo>
                  <a:cubicBezTo>
                    <a:pt x="46675" y="24105"/>
                    <a:pt x="45460" y="30288"/>
                    <a:pt x="42148" y="35366"/>
                  </a:cubicBezTo>
                  <a:cubicBezTo>
                    <a:pt x="38836" y="40444"/>
                    <a:pt x="33647" y="44088"/>
                    <a:pt x="27686" y="45302"/>
                  </a:cubicBezTo>
                  <a:cubicBezTo>
                    <a:pt x="26029" y="45633"/>
                    <a:pt x="24484" y="45744"/>
                    <a:pt x="22828" y="45744"/>
                  </a:cubicBezTo>
                  <a:close/>
                  <a:moveTo>
                    <a:pt x="22938" y="16819"/>
                  </a:moveTo>
                  <a:cubicBezTo>
                    <a:pt x="22497" y="16819"/>
                    <a:pt x="22055" y="16819"/>
                    <a:pt x="21724" y="16929"/>
                  </a:cubicBezTo>
                  <a:cubicBezTo>
                    <a:pt x="20178" y="17260"/>
                    <a:pt x="18853" y="18143"/>
                    <a:pt x="17970" y="19579"/>
                  </a:cubicBezTo>
                  <a:cubicBezTo>
                    <a:pt x="17087" y="20903"/>
                    <a:pt x="16756" y="22559"/>
                    <a:pt x="17087" y="24105"/>
                  </a:cubicBezTo>
                  <a:cubicBezTo>
                    <a:pt x="17418" y="25651"/>
                    <a:pt x="18301" y="26975"/>
                    <a:pt x="19737" y="27859"/>
                  </a:cubicBezTo>
                  <a:cubicBezTo>
                    <a:pt x="21061" y="28742"/>
                    <a:pt x="22717" y="29073"/>
                    <a:pt x="24263" y="28742"/>
                  </a:cubicBezTo>
                  <a:cubicBezTo>
                    <a:pt x="25809" y="28411"/>
                    <a:pt x="27133" y="27528"/>
                    <a:pt x="28017" y="26092"/>
                  </a:cubicBezTo>
                  <a:cubicBezTo>
                    <a:pt x="28900" y="24768"/>
                    <a:pt x="29231" y="23111"/>
                    <a:pt x="28900" y="21566"/>
                  </a:cubicBezTo>
                  <a:cubicBezTo>
                    <a:pt x="28569" y="20020"/>
                    <a:pt x="27686" y="18695"/>
                    <a:pt x="26250" y="17812"/>
                  </a:cubicBezTo>
                  <a:cubicBezTo>
                    <a:pt x="25146" y="17150"/>
                    <a:pt x="24042" y="16819"/>
                    <a:pt x="22938" y="16819"/>
                  </a:cubicBezTo>
                  <a:close/>
                </a:path>
              </a:pathLst>
            </a:custGeom>
            <a:grpFill/>
            <a:ln w="11035" cap="flat">
              <a:noFill/>
              <a:prstDash val="solid"/>
              <a:miter/>
            </a:ln>
          </p:spPr>
          <p:txBody>
            <a:bodyPr rtlCol="0" anchor="ctr"/>
            <a:lstStyle/>
            <a:p>
              <a:endParaRPr lang="en-US"/>
            </a:p>
          </p:txBody>
        </p:sp>
        <p:sp>
          <p:nvSpPr>
            <p:cNvPr id="1951" name="Forma libre: forma 1950">
              <a:extLst>
                <a:ext uri="{FF2B5EF4-FFF2-40B4-BE49-F238E27FC236}">
                  <a16:creationId xmlns:a16="http://schemas.microsoft.com/office/drawing/2014/main" id="{3B7B13DD-E13E-4C33-9AAD-E300541D6D05}"/>
                </a:ext>
              </a:extLst>
            </p:cNvPr>
            <p:cNvSpPr/>
            <p:nvPr/>
          </p:nvSpPr>
          <p:spPr>
            <a:xfrm>
              <a:off x="6700673" y="4871582"/>
              <a:ext cx="37666" cy="49055"/>
            </a:xfrm>
            <a:custGeom>
              <a:avLst/>
              <a:gdLst>
                <a:gd name="connsiteX0" fmla="*/ 8511 w 37666"/>
                <a:gd name="connsiteY0" fmla="*/ 49055 h 49055"/>
                <a:gd name="connsiteX1" fmla="*/ 3874 w 37666"/>
                <a:gd name="connsiteY1" fmla="*/ 47731 h 49055"/>
                <a:gd name="connsiteX2" fmla="*/ 1334 w 37666"/>
                <a:gd name="connsiteY2" fmla="*/ 36028 h 49055"/>
                <a:gd name="connsiteX3" fmla="*/ 22090 w 37666"/>
                <a:gd name="connsiteY3" fmla="*/ 3901 h 49055"/>
                <a:gd name="connsiteX4" fmla="*/ 33793 w 37666"/>
                <a:gd name="connsiteY4" fmla="*/ 1362 h 49055"/>
                <a:gd name="connsiteX5" fmla="*/ 36332 w 37666"/>
                <a:gd name="connsiteY5" fmla="*/ 13065 h 49055"/>
                <a:gd name="connsiteX6" fmla="*/ 15576 w 37666"/>
                <a:gd name="connsiteY6" fmla="*/ 45192 h 49055"/>
                <a:gd name="connsiteX7" fmla="*/ 8511 w 37666"/>
                <a:gd name="connsiteY7" fmla="*/ 49055 h 4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66" h="49055">
                  <a:moveTo>
                    <a:pt x="8511" y="49055"/>
                  </a:moveTo>
                  <a:cubicBezTo>
                    <a:pt x="6965" y="49055"/>
                    <a:pt x="5309" y="48614"/>
                    <a:pt x="3874" y="47731"/>
                  </a:cubicBezTo>
                  <a:cubicBezTo>
                    <a:pt x="10" y="45192"/>
                    <a:pt x="-1205" y="40003"/>
                    <a:pt x="1334" y="36028"/>
                  </a:cubicBezTo>
                  <a:lnTo>
                    <a:pt x="22090" y="3901"/>
                  </a:lnTo>
                  <a:cubicBezTo>
                    <a:pt x="24629" y="-73"/>
                    <a:pt x="29818" y="-1177"/>
                    <a:pt x="33793" y="1362"/>
                  </a:cubicBezTo>
                  <a:cubicBezTo>
                    <a:pt x="37657" y="3901"/>
                    <a:pt x="38871" y="9090"/>
                    <a:pt x="36332" y="13065"/>
                  </a:cubicBezTo>
                  <a:lnTo>
                    <a:pt x="15576" y="45192"/>
                  </a:lnTo>
                  <a:cubicBezTo>
                    <a:pt x="13920" y="47731"/>
                    <a:pt x="11271" y="49055"/>
                    <a:pt x="8511" y="49055"/>
                  </a:cubicBezTo>
                  <a:close/>
                </a:path>
              </a:pathLst>
            </a:custGeom>
            <a:grpFill/>
            <a:ln w="11035" cap="flat">
              <a:noFill/>
              <a:prstDash val="solid"/>
              <a:miter/>
            </a:ln>
          </p:spPr>
          <p:txBody>
            <a:bodyPr rtlCol="0" anchor="ctr"/>
            <a:lstStyle/>
            <a:p>
              <a:endParaRPr lang="en-US"/>
            </a:p>
          </p:txBody>
        </p:sp>
        <p:sp>
          <p:nvSpPr>
            <p:cNvPr id="1952" name="Forma libre: forma 1951">
              <a:extLst>
                <a:ext uri="{FF2B5EF4-FFF2-40B4-BE49-F238E27FC236}">
                  <a16:creationId xmlns:a16="http://schemas.microsoft.com/office/drawing/2014/main" id="{A5868F66-7D81-41BC-B59B-A37F0AC902CE}"/>
                </a:ext>
              </a:extLst>
            </p:cNvPr>
            <p:cNvSpPr/>
            <p:nvPr/>
          </p:nvSpPr>
          <p:spPr>
            <a:xfrm>
              <a:off x="6553259" y="4844980"/>
              <a:ext cx="45776" cy="45849"/>
            </a:xfrm>
            <a:custGeom>
              <a:avLst/>
              <a:gdLst>
                <a:gd name="connsiteX0" fmla="*/ 23001 w 45776"/>
                <a:gd name="connsiteY0" fmla="*/ 45849 h 45849"/>
                <a:gd name="connsiteX1" fmla="*/ 3681 w 45776"/>
                <a:gd name="connsiteY1" fmla="*/ 35361 h 45849"/>
                <a:gd name="connsiteX2" fmla="*/ 479 w 45776"/>
                <a:gd name="connsiteY2" fmla="*/ 18138 h 45849"/>
                <a:gd name="connsiteX3" fmla="*/ 10415 w 45776"/>
                <a:gd name="connsiteY3" fmla="*/ 3676 h 45849"/>
                <a:gd name="connsiteX4" fmla="*/ 42100 w 45776"/>
                <a:gd name="connsiteY4" fmla="*/ 10410 h 45849"/>
                <a:gd name="connsiteX5" fmla="*/ 35366 w 45776"/>
                <a:gd name="connsiteY5" fmla="*/ 42095 h 45849"/>
                <a:gd name="connsiteX6" fmla="*/ 23001 w 45776"/>
                <a:gd name="connsiteY6" fmla="*/ 45849 h 45849"/>
                <a:gd name="connsiteX7" fmla="*/ 23001 w 45776"/>
                <a:gd name="connsiteY7" fmla="*/ 16924 h 45849"/>
                <a:gd name="connsiteX8" fmla="*/ 19689 w 45776"/>
                <a:gd name="connsiteY8" fmla="*/ 17917 h 45849"/>
                <a:gd name="connsiteX9" fmla="*/ 17039 w 45776"/>
                <a:gd name="connsiteY9" fmla="*/ 21671 h 45849"/>
                <a:gd name="connsiteX10" fmla="*/ 17812 w 45776"/>
                <a:gd name="connsiteY10" fmla="*/ 26198 h 45849"/>
                <a:gd name="connsiteX11" fmla="*/ 21566 w 45776"/>
                <a:gd name="connsiteY11" fmla="*/ 28847 h 45849"/>
                <a:gd name="connsiteX12" fmla="*/ 26092 w 45776"/>
                <a:gd name="connsiteY12" fmla="*/ 27964 h 45849"/>
                <a:gd name="connsiteX13" fmla="*/ 27859 w 45776"/>
                <a:gd name="connsiteY13" fmla="*/ 19684 h 45849"/>
                <a:gd name="connsiteX14" fmla="*/ 23001 w 45776"/>
                <a:gd name="connsiteY14" fmla="*/ 16924 h 45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76" h="45849">
                  <a:moveTo>
                    <a:pt x="23001" y="45849"/>
                  </a:moveTo>
                  <a:cubicBezTo>
                    <a:pt x="15494" y="45849"/>
                    <a:pt x="8097" y="42206"/>
                    <a:pt x="3681" y="35361"/>
                  </a:cubicBezTo>
                  <a:cubicBezTo>
                    <a:pt x="369" y="30172"/>
                    <a:pt x="-735" y="24100"/>
                    <a:pt x="479" y="18138"/>
                  </a:cubicBezTo>
                  <a:cubicBezTo>
                    <a:pt x="1804" y="12176"/>
                    <a:pt x="5337" y="6988"/>
                    <a:pt x="10415" y="3676"/>
                  </a:cubicBezTo>
                  <a:cubicBezTo>
                    <a:pt x="21014" y="-3169"/>
                    <a:pt x="35256" y="-189"/>
                    <a:pt x="42100" y="10410"/>
                  </a:cubicBezTo>
                  <a:cubicBezTo>
                    <a:pt x="48946" y="21009"/>
                    <a:pt x="45965" y="35251"/>
                    <a:pt x="35366" y="42095"/>
                  </a:cubicBezTo>
                  <a:cubicBezTo>
                    <a:pt x="31612" y="44634"/>
                    <a:pt x="27307" y="45849"/>
                    <a:pt x="23001" y="45849"/>
                  </a:cubicBezTo>
                  <a:close/>
                  <a:moveTo>
                    <a:pt x="23001" y="16924"/>
                  </a:moveTo>
                  <a:cubicBezTo>
                    <a:pt x="21897" y="16924"/>
                    <a:pt x="20793" y="17255"/>
                    <a:pt x="19689" y="17917"/>
                  </a:cubicBezTo>
                  <a:cubicBezTo>
                    <a:pt x="18364" y="18801"/>
                    <a:pt x="17371" y="20125"/>
                    <a:pt x="17039" y="21671"/>
                  </a:cubicBezTo>
                  <a:cubicBezTo>
                    <a:pt x="16708" y="23217"/>
                    <a:pt x="17039" y="24873"/>
                    <a:pt x="17812" y="26198"/>
                  </a:cubicBezTo>
                  <a:cubicBezTo>
                    <a:pt x="18695" y="27522"/>
                    <a:pt x="20020" y="28516"/>
                    <a:pt x="21566" y="28847"/>
                  </a:cubicBezTo>
                  <a:cubicBezTo>
                    <a:pt x="23111" y="29178"/>
                    <a:pt x="24768" y="28847"/>
                    <a:pt x="26092" y="27964"/>
                  </a:cubicBezTo>
                  <a:cubicBezTo>
                    <a:pt x="28852" y="26198"/>
                    <a:pt x="29625" y="22444"/>
                    <a:pt x="27859" y="19684"/>
                  </a:cubicBezTo>
                  <a:cubicBezTo>
                    <a:pt x="26865" y="17917"/>
                    <a:pt x="24878" y="16924"/>
                    <a:pt x="23001" y="16924"/>
                  </a:cubicBezTo>
                  <a:close/>
                </a:path>
              </a:pathLst>
            </a:custGeom>
            <a:grpFill/>
            <a:ln w="11035" cap="flat">
              <a:noFill/>
              <a:prstDash val="solid"/>
              <a:miter/>
            </a:ln>
          </p:spPr>
          <p:txBody>
            <a:bodyPr rtlCol="0" anchor="ctr"/>
            <a:lstStyle/>
            <a:p>
              <a:endParaRPr lang="en-US"/>
            </a:p>
          </p:txBody>
        </p:sp>
        <p:sp>
          <p:nvSpPr>
            <p:cNvPr id="1953" name="Forma libre: forma 1952">
              <a:extLst>
                <a:ext uri="{FF2B5EF4-FFF2-40B4-BE49-F238E27FC236}">
                  <a16:creationId xmlns:a16="http://schemas.microsoft.com/office/drawing/2014/main" id="{40A3CA30-D205-47B7-852A-F0AF334E855C}"/>
                </a:ext>
              </a:extLst>
            </p:cNvPr>
            <p:cNvSpPr/>
            <p:nvPr/>
          </p:nvSpPr>
          <p:spPr>
            <a:xfrm>
              <a:off x="6575671" y="4871582"/>
              <a:ext cx="37721" cy="49055"/>
            </a:xfrm>
            <a:custGeom>
              <a:avLst/>
              <a:gdLst>
                <a:gd name="connsiteX0" fmla="*/ 29183 w 37721"/>
                <a:gd name="connsiteY0" fmla="*/ 49055 h 49055"/>
                <a:gd name="connsiteX1" fmla="*/ 22117 w 37721"/>
                <a:gd name="connsiteY1" fmla="*/ 45192 h 49055"/>
                <a:gd name="connsiteX2" fmla="*/ 1362 w 37721"/>
                <a:gd name="connsiteY2" fmla="*/ 13065 h 49055"/>
                <a:gd name="connsiteX3" fmla="*/ 3901 w 37721"/>
                <a:gd name="connsiteY3" fmla="*/ 1362 h 49055"/>
                <a:gd name="connsiteX4" fmla="*/ 15604 w 37721"/>
                <a:gd name="connsiteY4" fmla="*/ 3901 h 49055"/>
                <a:gd name="connsiteX5" fmla="*/ 36359 w 37721"/>
                <a:gd name="connsiteY5" fmla="*/ 36028 h 49055"/>
                <a:gd name="connsiteX6" fmla="*/ 33820 w 37721"/>
                <a:gd name="connsiteY6" fmla="*/ 47731 h 49055"/>
                <a:gd name="connsiteX7" fmla="*/ 29183 w 37721"/>
                <a:gd name="connsiteY7" fmla="*/ 49055 h 4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21" h="49055">
                  <a:moveTo>
                    <a:pt x="29183" y="49055"/>
                  </a:moveTo>
                  <a:cubicBezTo>
                    <a:pt x="26423" y="49055"/>
                    <a:pt x="23663" y="47731"/>
                    <a:pt x="22117" y="45192"/>
                  </a:cubicBezTo>
                  <a:lnTo>
                    <a:pt x="1362" y="13065"/>
                  </a:lnTo>
                  <a:cubicBezTo>
                    <a:pt x="-1177" y="9090"/>
                    <a:pt x="-73" y="3901"/>
                    <a:pt x="3901" y="1362"/>
                  </a:cubicBezTo>
                  <a:cubicBezTo>
                    <a:pt x="7765" y="-1177"/>
                    <a:pt x="13065" y="-73"/>
                    <a:pt x="15604" y="3901"/>
                  </a:cubicBezTo>
                  <a:lnTo>
                    <a:pt x="36359" y="36028"/>
                  </a:lnTo>
                  <a:cubicBezTo>
                    <a:pt x="38899" y="40003"/>
                    <a:pt x="37795" y="45192"/>
                    <a:pt x="33820" y="47731"/>
                  </a:cubicBezTo>
                  <a:cubicBezTo>
                    <a:pt x="32385" y="48614"/>
                    <a:pt x="30839" y="49055"/>
                    <a:pt x="29183" y="49055"/>
                  </a:cubicBezTo>
                  <a:close/>
                </a:path>
              </a:pathLst>
            </a:custGeom>
            <a:grpFill/>
            <a:ln w="11035" cap="flat">
              <a:noFill/>
              <a:prstDash val="solid"/>
              <a:miter/>
            </a:ln>
          </p:spPr>
          <p:txBody>
            <a:bodyPr rtlCol="0" anchor="ctr"/>
            <a:lstStyle/>
            <a:p>
              <a:endParaRPr lang="en-US"/>
            </a:p>
          </p:txBody>
        </p:sp>
      </p:grpSp>
      <p:grpSp>
        <p:nvGrpSpPr>
          <p:cNvPr id="1954" name="Gráfico 3">
            <a:extLst>
              <a:ext uri="{FF2B5EF4-FFF2-40B4-BE49-F238E27FC236}">
                <a16:creationId xmlns:a16="http://schemas.microsoft.com/office/drawing/2014/main" id="{2DE02362-AB0C-4A86-9084-BAC1423CBA4C}"/>
              </a:ext>
            </a:extLst>
          </p:cNvPr>
          <p:cNvGrpSpPr/>
          <p:nvPr/>
        </p:nvGrpSpPr>
        <p:grpSpPr>
          <a:xfrm>
            <a:off x="4101604" y="4737592"/>
            <a:ext cx="444146" cy="513588"/>
            <a:chOff x="4101604" y="4737592"/>
            <a:chExt cx="444146" cy="513588"/>
          </a:xfrm>
          <a:solidFill>
            <a:srgbClr val="000000"/>
          </a:solidFill>
        </p:grpSpPr>
        <p:sp>
          <p:nvSpPr>
            <p:cNvPr id="1955" name="Forma libre: forma 1954">
              <a:extLst>
                <a:ext uri="{FF2B5EF4-FFF2-40B4-BE49-F238E27FC236}">
                  <a16:creationId xmlns:a16="http://schemas.microsoft.com/office/drawing/2014/main" id="{A6E9D490-5DD4-4289-B4A6-EE586A4FA89B}"/>
                </a:ext>
              </a:extLst>
            </p:cNvPr>
            <p:cNvSpPr/>
            <p:nvPr/>
          </p:nvSpPr>
          <p:spPr>
            <a:xfrm>
              <a:off x="4452249" y="4852189"/>
              <a:ext cx="60711" cy="112057"/>
            </a:xfrm>
            <a:custGeom>
              <a:avLst/>
              <a:gdLst>
                <a:gd name="connsiteX0" fmla="*/ 17324 w 60711"/>
                <a:gd name="connsiteY0" fmla="*/ 112058 h 112057"/>
                <a:gd name="connsiteX1" fmla="*/ 5621 w 60711"/>
                <a:gd name="connsiteY1" fmla="*/ 109850 h 112057"/>
                <a:gd name="connsiteX2" fmla="*/ 322 w 60711"/>
                <a:gd name="connsiteY2" fmla="*/ 99693 h 112057"/>
                <a:gd name="connsiteX3" fmla="*/ 8823 w 60711"/>
                <a:gd name="connsiteY3" fmla="*/ 35108 h 112057"/>
                <a:gd name="connsiteX4" fmla="*/ 7277 w 60711"/>
                <a:gd name="connsiteY4" fmla="*/ 9494 h 112057"/>
                <a:gd name="connsiteX5" fmla="*/ 9265 w 60711"/>
                <a:gd name="connsiteY5" fmla="*/ 3202 h 112057"/>
                <a:gd name="connsiteX6" fmla="*/ 15226 w 60711"/>
                <a:gd name="connsiteY6" fmla="*/ 221 h 112057"/>
                <a:gd name="connsiteX7" fmla="*/ 17324 w 60711"/>
                <a:gd name="connsiteY7" fmla="*/ 0 h 112057"/>
                <a:gd name="connsiteX8" fmla="*/ 60712 w 60711"/>
                <a:gd name="connsiteY8" fmla="*/ 56084 h 112057"/>
                <a:gd name="connsiteX9" fmla="*/ 17324 w 60711"/>
                <a:gd name="connsiteY9" fmla="*/ 112058 h 112057"/>
                <a:gd name="connsiteX10" fmla="*/ 25162 w 60711"/>
                <a:gd name="connsiteY10" fmla="*/ 18547 h 112057"/>
                <a:gd name="connsiteX11" fmla="*/ 25825 w 60711"/>
                <a:gd name="connsiteY11" fmla="*/ 34997 h 112057"/>
                <a:gd name="connsiteX12" fmla="*/ 18980 w 60711"/>
                <a:gd name="connsiteY12" fmla="*/ 94946 h 112057"/>
                <a:gd name="connsiteX13" fmla="*/ 43931 w 60711"/>
                <a:gd name="connsiteY13" fmla="*/ 55863 h 112057"/>
                <a:gd name="connsiteX14" fmla="*/ 25162 w 60711"/>
                <a:gd name="connsiteY14" fmla="*/ 18547 h 1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711" h="112057">
                  <a:moveTo>
                    <a:pt x="17324" y="112058"/>
                  </a:moveTo>
                  <a:cubicBezTo>
                    <a:pt x="13681" y="112058"/>
                    <a:pt x="9817" y="111285"/>
                    <a:pt x="5621" y="109850"/>
                  </a:cubicBezTo>
                  <a:cubicBezTo>
                    <a:pt x="1426" y="108415"/>
                    <a:pt x="-892" y="103888"/>
                    <a:pt x="322" y="99693"/>
                  </a:cubicBezTo>
                  <a:cubicBezTo>
                    <a:pt x="5953" y="78606"/>
                    <a:pt x="8823" y="56857"/>
                    <a:pt x="8823" y="35108"/>
                  </a:cubicBezTo>
                  <a:cubicBezTo>
                    <a:pt x="8823" y="27490"/>
                    <a:pt x="8381" y="19320"/>
                    <a:pt x="7277" y="9494"/>
                  </a:cubicBezTo>
                  <a:cubicBezTo>
                    <a:pt x="7057" y="7176"/>
                    <a:pt x="7719" y="4858"/>
                    <a:pt x="9265" y="3202"/>
                  </a:cubicBezTo>
                  <a:cubicBezTo>
                    <a:pt x="10700" y="1435"/>
                    <a:pt x="12908" y="331"/>
                    <a:pt x="15226" y="221"/>
                  </a:cubicBezTo>
                  <a:cubicBezTo>
                    <a:pt x="15668" y="111"/>
                    <a:pt x="16441" y="0"/>
                    <a:pt x="17324" y="0"/>
                  </a:cubicBezTo>
                  <a:cubicBezTo>
                    <a:pt x="41281" y="0"/>
                    <a:pt x="60712" y="25172"/>
                    <a:pt x="60712" y="56084"/>
                  </a:cubicBezTo>
                  <a:cubicBezTo>
                    <a:pt x="60712" y="86997"/>
                    <a:pt x="41281" y="112058"/>
                    <a:pt x="17324" y="112058"/>
                  </a:cubicBezTo>
                  <a:close/>
                  <a:moveTo>
                    <a:pt x="25162" y="18547"/>
                  </a:moveTo>
                  <a:cubicBezTo>
                    <a:pt x="25604" y="24399"/>
                    <a:pt x="25825" y="29808"/>
                    <a:pt x="25825" y="34997"/>
                  </a:cubicBezTo>
                  <a:cubicBezTo>
                    <a:pt x="25825" y="55201"/>
                    <a:pt x="23506" y="75294"/>
                    <a:pt x="18980" y="94946"/>
                  </a:cubicBezTo>
                  <a:cubicBezTo>
                    <a:pt x="32670" y="93731"/>
                    <a:pt x="43931" y="76288"/>
                    <a:pt x="43931" y="55863"/>
                  </a:cubicBezTo>
                  <a:cubicBezTo>
                    <a:pt x="43820" y="38641"/>
                    <a:pt x="35871" y="23626"/>
                    <a:pt x="25162" y="18547"/>
                  </a:cubicBezTo>
                  <a:close/>
                </a:path>
              </a:pathLst>
            </a:custGeom>
            <a:grpFill/>
            <a:ln w="11035" cap="flat">
              <a:noFill/>
              <a:prstDash val="solid"/>
              <a:miter/>
            </a:ln>
          </p:spPr>
          <p:txBody>
            <a:bodyPr rtlCol="0" anchor="ctr"/>
            <a:lstStyle/>
            <a:p>
              <a:endParaRPr lang="en-US"/>
            </a:p>
          </p:txBody>
        </p:sp>
        <p:sp>
          <p:nvSpPr>
            <p:cNvPr id="1956" name="Forma libre: forma 1955">
              <a:extLst>
                <a:ext uri="{FF2B5EF4-FFF2-40B4-BE49-F238E27FC236}">
                  <a16:creationId xmlns:a16="http://schemas.microsoft.com/office/drawing/2014/main" id="{988B447F-F456-4CB3-A4B4-9B78E776B9DA}"/>
                </a:ext>
              </a:extLst>
            </p:cNvPr>
            <p:cNvSpPr/>
            <p:nvPr/>
          </p:nvSpPr>
          <p:spPr>
            <a:xfrm>
              <a:off x="4134393" y="4852078"/>
              <a:ext cx="60553" cy="112168"/>
            </a:xfrm>
            <a:custGeom>
              <a:avLst/>
              <a:gdLst>
                <a:gd name="connsiteX0" fmla="*/ 43388 w 60553"/>
                <a:gd name="connsiteY0" fmla="*/ 112168 h 112168"/>
                <a:gd name="connsiteX1" fmla="*/ 0 w 60553"/>
                <a:gd name="connsiteY1" fmla="*/ 56084 h 112168"/>
                <a:gd name="connsiteX2" fmla="*/ 43388 w 60553"/>
                <a:gd name="connsiteY2" fmla="*/ 0 h 112168"/>
                <a:gd name="connsiteX3" fmla="*/ 45817 w 60553"/>
                <a:gd name="connsiteY3" fmla="*/ 221 h 112168"/>
                <a:gd name="connsiteX4" fmla="*/ 51558 w 60553"/>
                <a:gd name="connsiteY4" fmla="*/ 3202 h 112168"/>
                <a:gd name="connsiteX5" fmla="*/ 53324 w 60553"/>
                <a:gd name="connsiteY5" fmla="*/ 9495 h 112168"/>
                <a:gd name="connsiteX6" fmla="*/ 51778 w 60553"/>
                <a:gd name="connsiteY6" fmla="*/ 35108 h 112168"/>
                <a:gd name="connsiteX7" fmla="*/ 60279 w 60553"/>
                <a:gd name="connsiteY7" fmla="*/ 99693 h 112168"/>
                <a:gd name="connsiteX8" fmla="*/ 54980 w 60553"/>
                <a:gd name="connsiteY8" fmla="*/ 109850 h 112168"/>
                <a:gd name="connsiteX9" fmla="*/ 43388 w 60553"/>
                <a:gd name="connsiteY9" fmla="*/ 112168 h 112168"/>
                <a:gd name="connsiteX10" fmla="*/ 35549 w 60553"/>
                <a:gd name="connsiteY10" fmla="*/ 18658 h 112168"/>
                <a:gd name="connsiteX11" fmla="*/ 16891 w 60553"/>
                <a:gd name="connsiteY11" fmla="*/ 55974 h 112168"/>
                <a:gd name="connsiteX12" fmla="*/ 41842 w 60553"/>
                <a:gd name="connsiteY12" fmla="*/ 95056 h 112168"/>
                <a:gd name="connsiteX13" fmla="*/ 34997 w 60553"/>
                <a:gd name="connsiteY13" fmla="*/ 35108 h 112168"/>
                <a:gd name="connsiteX14" fmla="*/ 35549 w 60553"/>
                <a:gd name="connsiteY14" fmla="*/ 18658 h 11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553" h="112168">
                  <a:moveTo>
                    <a:pt x="43388" y="112168"/>
                  </a:moveTo>
                  <a:cubicBezTo>
                    <a:pt x="19431" y="112168"/>
                    <a:pt x="0" y="86997"/>
                    <a:pt x="0" y="56084"/>
                  </a:cubicBezTo>
                  <a:cubicBezTo>
                    <a:pt x="0" y="25172"/>
                    <a:pt x="19431" y="0"/>
                    <a:pt x="43388" y="0"/>
                  </a:cubicBezTo>
                  <a:cubicBezTo>
                    <a:pt x="44271" y="0"/>
                    <a:pt x="45044" y="111"/>
                    <a:pt x="45817" y="221"/>
                  </a:cubicBezTo>
                  <a:cubicBezTo>
                    <a:pt x="48135" y="331"/>
                    <a:pt x="50122" y="1435"/>
                    <a:pt x="51558" y="3202"/>
                  </a:cubicBezTo>
                  <a:cubicBezTo>
                    <a:pt x="52993" y="4968"/>
                    <a:pt x="53545" y="7287"/>
                    <a:pt x="53324" y="9495"/>
                  </a:cubicBezTo>
                  <a:cubicBezTo>
                    <a:pt x="52331" y="19320"/>
                    <a:pt x="51778" y="27490"/>
                    <a:pt x="51778" y="35108"/>
                  </a:cubicBezTo>
                  <a:cubicBezTo>
                    <a:pt x="51778" y="56857"/>
                    <a:pt x="54649" y="78606"/>
                    <a:pt x="60279" y="99693"/>
                  </a:cubicBezTo>
                  <a:cubicBezTo>
                    <a:pt x="61383" y="103999"/>
                    <a:pt x="59065" y="108415"/>
                    <a:pt x="54980" y="109850"/>
                  </a:cubicBezTo>
                  <a:cubicBezTo>
                    <a:pt x="50895" y="111395"/>
                    <a:pt x="47031" y="112168"/>
                    <a:pt x="43388" y="112168"/>
                  </a:cubicBezTo>
                  <a:close/>
                  <a:moveTo>
                    <a:pt x="35549" y="18658"/>
                  </a:moveTo>
                  <a:cubicBezTo>
                    <a:pt x="24840" y="23736"/>
                    <a:pt x="16891" y="38751"/>
                    <a:pt x="16891" y="55974"/>
                  </a:cubicBezTo>
                  <a:cubicBezTo>
                    <a:pt x="16891" y="76398"/>
                    <a:pt x="28152" y="93842"/>
                    <a:pt x="41842" y="95056"/>
                  </a:cubicBezTo>
                  <a:cubicBezTo>
                    <a:pt x="37316" y="75405"/>
                    <a:pt x="34997" y="55201"/>
                    <a:pt x="34997" y="35108"/>
                  </a:cubicBezTo>
                  <a:cubicBezTo>
                    <a:pt x="34887" y="29919"/>
                    <a:pt x="35108" y="24509"/>
                    <a:pt x="35549" y="18658"/>
                  </a:cubicBezTo>
                  <a:close/>
                </a:path>
              </a:pathLst>
            </a:custGeom>
            <a:grpFill/>
            <a:ln w="11035" cap="flat">
              <a:noFill/>
              <a:prstDash val="solid"/>
              <a:miter/>
            </a:ln>
          </p:spPr>
          <p:txBody>
            <a:bodyPr rtlCol="0" anchor="ctr"/>
            <a:lstStyle/>
            <a:p>
              <a:endParaRPr lang="en-US"/>
            </a:p>
          </p:txBody>
        </p:sp>
        <p:sp>
          <p:nvSpPr>
            <p:cNvPr id="1957" name="Forma libre: forma 1956">
              <a:extLst>
                <a:ext uri="{FF2B5EF4-FFF2-40B4-BE49-F238E27FC236}">
                  <a16:creationId xmlns:a16="http://schemas.microsoft.com/office/drawing/2014/main" id="{DFF90082-BE65-4C4E-8F1B-3EF2BE283487}"/>
                </a:ext>
              </a:extLst>
            </p:cNvPr>
            <p:cNvSpPr/>
            <p:nvPr/>
          </p:nvSpPr>
          <p:spPr>
            <a:xfrm>
              <a:off x="4216753" y="5175114"/>
              <a:ext cx="213958" cy="76066"/>
            </a:xfrm>
            <a:custGeom>
              <a:avLst/>
              <a:gdLst>
                <a:gd name="connsiteX0" fmla="*/ 205347 w 213958"/>
                <a:gd name="connsiteY0" fmla="*/ 76067 h 76066"/>
                <a:gd name="connsiteX1" fmla="*/ 8501 w 213958"/>
                <a:gd name="connsiteY1" fmla="*/ 76067 h 76066"/>
                <a:gd name="connsiteX2" fmla="*/ 0 w 213958"/>
                <a:gd name="connsiteY2" fmla="*/ 67566 h 76066"/>
                <a:gd name="connsiteX3" fmla="*/ 0 w 213958"/>
                <a:gd name="connsiteY3" fmla="*/ 8501 h 76066"/>
                <a:gd name="connsiteX4" fmla="*/ 8501 w 213958"/>
                <a:gd name="connsiteY4" fmla="*/ 0 h 76066"/>
                <a:gd name="connsiteX5" fmla="*/ 17002 w 213958"/>
                <a:gd name="connsiteY5" fmla="*/ 8501 h 76066"/>
                <a:gd name="connsiteX6" fmla="*/ 17002 w 213958"/>
                <a:gd name="connsiteY6" fmla="*/ 59175 h 76066"/>
                <a:gd name="connsiteX7" fmla="*/ 196957 w 213958"/>
                <a:gd name="connsiteY7" fmla="*/ 59175 h 76066"/>
                <a:gd name="connsiteX8" fmla="*/ 196957 w 213958"/>
                <a:gd name="connsiteY8" fmla="*/ 8501 h 76066"/>
                <a:gd name="connsiteX9" fmla="*/ 205458 w 213958"/>
                <a:gd name="connsiteY9" fmla="*/ 0 h 76066"/>
                <a:gd name="connsiteX10" fmla="*/ 213959 w 213958"/>
                <a:gd name="connsiteY10" fmla="*/ 8501 h 76066"/>
                <a:gd name="connsiteX11" fmla="*/ 213959 w 213958"/>
                <a:gd name="connsiteY11" fmla="*/ 67566 h 76066"/>
                <a:gd name="connsiteX12" fmla="*/ 205347 w 213958"/>
                <a:gd name="connsiteY12" fmla="*/ 76067 h 7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3958" h="76066">
                  <a:moveTo>
                    <a:pt x="205347" y="76067"/>
                  </a:moveTo>
                  <a:lnTo>
                    <a:pt x="8501" y="76067"/>
                  </a:lnTo>
                  <a:cubicBezTo>
                    <a:pt x="3864" y="76067"/>
                    <a:pt x="0" y="72313"/>
                    <a:pt x="0" y="67566"/>
                  </a:cubicBezTo>
                  <a:lnTo>
                    <a:pt x="0" y="8501"/>
                  </a:lnTo>
                  <a:cubicBezTo>
                    <a:pt x="0" y="3864"/>
                    <a:pt x="3754" y="0"/>
                    <a:pt x="8501" y="0"/>
                  </a:cubicBezTo>
                  <a:cubicBezTo>
                    <a:pt x="13138" y="0"/>
                    <a:pt x="17002" y="3754"/>
                    <a:pt x="17002" y="8501"/>
                  </a:cubicBezTo>
                  <a:lnTo>
                    <a:pt x="17002" y="59175"/>
                  </a:lnTo>
                  <a:lnTo>
                    <a:pt x="196957" y="59175"/>
                  </a:lnTo>
                  <a:lnTo>
                    <a:pt x="196957" y="8501"/>
                  </a:lnTo>
                  <a:cubicBezTo>
                    <a:pt x="196957" y="3864"/>
                    <a:pt x="200710" y="0"/>
                    <a:pt x="205458" y="0"/>
                  </a:cubicBezTo>
                  <a:cubicBezTo>
                    <a:pt x="210095" y="0"/>
                    <a:pt x="213959" y="3754"/>
                    <a:pt x="213959" y="8501"/>
                  </a:cubicBezTo>
                  <a:lnTo>
                    <a:pt x="213959" y="67566"/>
                  </a:lnTo>
                  <a:cubicBezTo>
                    <a:pt x="213848" y="72203"/>
                    <a:pt x="210095" y="76067"/>
                    <a:pt x="205347" y="76067"/>
                  </a:cubicBezTo>
                  <a:close/>
                </a:path>
              </a:pathLst>
            </a:custGeom>
            <a:grpFill/>
            <a:ln w="11035" cap="flat">
              <a:noFill/>
              <a:prstDash val="solid"/>
              <a:miter/>
            </a:ln>
          </p:spPr>
          <p:txBody>
            <a:bodyPr rtlCol="0" anchor="ctr"/>
            <a:lstStyle/>
            <a:p>
              <a:endParaRPr lang="en-US"/>
            </a:p>
          </p:txBody>
        </p:sp>
        <p:sp>
          <p:nvSpPr>
            <p:cNvPr id="1958" name="Forma libre: forma 1957">
              <a:extLst>
                <a:ext uri="{FF2B5EF4-FFF2-40B4-BE49-F238E27FC236}">
                  <a16:creationId xmlns:a16="http://schemas.microsoft.com/office/drawing/2014/main" id="{E1FACC08-AA81-4E7A-B052-45B9D21E905C}"/>
                </a:ext>
              </a:extLst>
            </p:cNvPr>
            <p:cNvSpPr/>
            <p:nvPr/>
          </p:nvSpPr>
          <p:spPr>
            <a:xfrm>
              <a:off x="4264226" y="5062802"/>
              <a:ext cx="119013" cy="87472"/>
            </a:xfrm>
            <a:custGeom>
              <a:avLst/>
              <a:gdLst>
                <a:gd name="connsiteX0" fmla="*/ 59507 w 119013"/>
                <a:gd name="connsiteY0" fmla="*/ 87472 h 87472"/>
                <a:gd name="connsiteX1" fmla="*/ 0 w 119013"/>
                <a:gd name="connsiteY1" fmla="*/ 51702 h 87472"/>
                <a:gd name="connsiteX2" fmla="*/ 0 w 119013"/>
                <a:gd name="connsiteY2" fmla="*/ 8424 h 87472"/>
                <a:gd name="connsiteX3" fmla="*/ 3974 w 119013"/>
                <a:gd name="connsiteY3" fmla="*/ 1248 h 87472"/>
                <a:gd name="connsiteX4" fmla="*/ 12255 w 119013"/>
                <a:gd name="connsiteY4" fmla="*/ 917 h 87472"/>
                <a:gd name="connsiteX5" fmla="*/ 106759 w 119013"/>
                <a:gd name="connsiteY5" fmla="*/ 917 h 87472"/>
                <a:gd name="connsiteX6" fmla="*/ 115039 w 119013"/>
                <a:gd name="connsiteY6" fmla="*/ 1248 h 87472"/>
                <a:gd name="connsiteX7" fmla="*/ 119013 w 119013"/>
                <a:gd name="connsiteY7" fmla="*/ 8424 h 87472"/>
                <a:gd name="connsiteX8" fmla="*/ 119013 w 119013"/>
                <a:gd name="connsiteY8" fmla="*/ 51702 h 87472"/>
                <a:gd name="connsiteX9" fmla="*/ 59507 w 119013"/>
                <a:gd name="connsiteY9" fmla="*/ 87472 h 87472"/>
                <a:gd name="connsiteX10" fmla="*/ 16891 w 119013"/>
                <a:gd name="connsiteY10" fmla="*/ 21342 h 87472"/>
                <a:gd name="connsiteX11" fmla="*/ 16891 w 119013"/>
                <a:gd name="connsiteY11" fmla="*/ 51592 h 87472"/>
                <a:gd name="connsiteX12" fmla="*/ 59507 w 119013"/>
                <a:gd name="connsiteY12" fmla="*/ 70470 h 87472"/>
                <a:gd name="connsiteX13" fmla="*/ 102122 w 119013"/>
                <a:gd name="connsiteY13" fmla="*/ 51592 h 87472"/>
                <a:gd name="connsiteX14" fmla="*/ 102122 w 119013"/>
                <a:gd name="connsiteY14" fmla="*/ 21342 h 87472"/>
                <a:gd name="connsiteX15" fmla="*/ 16891 w 119013"/>
                <a:gd name="connsiteY15" fmla="*/ 21342 h 8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013" h="87472">
                  <a:moveTo>
                    <a:pt x="59507" y="87472"/>
                  </a:moveTo>
                  <a:cubicBezTo>
                    <a:pt x="25613" y="87472"/>
                    <a:pt x="0" y="72126"/>
                    <a:pt x="0" y="51702"/>
                  </a:cubicBezTo>
                  <a:lnTo>
                    <a:pt x="0" y="8424"/>
                  </a:lnTo>
                  <a:cubicBezTo>
                    <a:pt x="0" y="5444"/>
                    <a:pt x="1546" y="2794"/>
                    <a:pt x="3974" y="1248"/>
                  </a:cubicBezTo>
                  <a:cubicBezTo>
                    <a:pt x="6514" y="-297"/>
                    <a:pt x="9605" y="-408"/>
                    <a:pt x="12255" y="917"/>
                  </a:cubicBezTo>
                  <a:cubicBezTo>
                    <a:pt x="43057" y="16484"/>
                    <a:pt x="75956" y="16484"/>
                    <a:pt x="106759" y="917"/>
                  </a:cubicBezTo>
                  <a:cubicBezTo>
                    <a:pt x="109408" y="-408"/>
                    <a:pt x="112499" y="-297"/>
                    <a:pt x="115039" y="1248"/>
                  </a:cubicBezTo>
                  <a:cubicBezTo>
                    <a:pt x="117578" y="2794"/>
                    <a:pt x="119013" y="5554"/>
                    <a:pt x="119013" y="8424"/>
                  </a:cubicBezTo>
                  <a:lnTo>
                    <a:pt x="119013" y="51702"/>
                  </a:lnTo>
                  <a:cubicBezTo>
                    <a:pt x="119013" y="72016"/>
                    <a:pt x="93400" y="87472"/>
                    <a:pt x="59507" y="87472"/>
                  </a:cubicBezTo>
                  <a:close/>
                  <a:moveTo>
                    <a:pt x="16891" y="21342"/>
                  </a:moveTo>
                  <a:lnTo>
                    <a:pt x="16891" y="51592"/>
                  </a:lnTo>
                  <a:cubicBezTo>
                    <a:pt x="16891" y="59430"/>
                    <a:pt x="33121" y="70470"/>
                    <a:pt x="59507" y="70470"/>
                  </a:cubicBezTo>
                  <a:cubicBezTo>
                    <a:pt x="85893" y="70470"/>
                    <a:pt x="102122" y="59430"/>
                    <a:pt x="102122" y="51592"/>
                  </a:cubicBezTo>
                  <a:lnTo>
                    <a:pt x="102122" y="21342"/>
                  </a:lnTo>
                  <a:cubicBezTo>
                    <a:pt x="74190" y="32051"/>
                    <a:pt x="44713" y="32051"/>
                    <a:pt x="16891" y="21342"/>
                  </a:cubicBezTo>
                  <a:close/>
                </a:path>
              </a:pathLst>
            </a:custGeom>
            <a:grpFill/>
            <a:ln w="11035" cap="flat">
              <a:noFill/>
              <a:prstDash val="solid"/>
              <a:miter/>
            </a:ln>
          </p:spPr>
          <p:txBody>
            <a:bodyPr rtlCol="0" anchor="ctr"/>
            <a:lstStyle/>
            <a:p>
              <a:endParaRPr lang="en-US"/>
            </a:p>
          </p:txBody>
        </p:sp>
        <p:sp>
          <p:nvSpPr>
            <p:cNvPr id="1959" name="Forma libre: forma 1958">
              <a:extLst>
                <a:ext uri="{FF2B5EF4-FFF2-40B4-BE49-F238E27FC236}">
                  <a16:creationId xmlns:a16="http://schemas.microsoft.com/office/drawing/2014/main" id="{890FCC8B-0C42-4A7A-8B13-8DDC9BD7285E}"/>
                </a:ext>
              </a:extLst>
            </p:cNvPr>
            <p:cNvSpPr/>
            <p:nvPr/>
          </p:nvSpPr>
          <p:spPr>
            <a:xfrm>
              <a:off x="4119158" y="5106003"/>
              <a:ext cx="408928" cy="145178"/>
            </a:xfrm>
            <a:custGeom>
              <a:avLst/>
              <a:gdLst>
                <a:gd name="connsiteX0" fmla="*/ 400427 w 408928"/>
                <a:gd name="connsiteY0" fmla="*/ 145178 h 145178"/>
                <a:gd name="connsiteX1" fmla="*/ 8501 w 408928"/>
                <a:gd name="connsiteY1" fmla="*/ 145178 h 145178"/>
                <a:gd name="connsiteX2" fmla="*/ 0 w 408928"/>
                <a:gd name="connsiteY2" fmla="*/ 136677 h 145178"/>
                <a:gd name="connsiteX3" fmla="*/ 0 w 408928"/>
                <a:gd name="connsiteY3" fmla="*/ 82801 h 145178"/>
                <a:gd name="connsiteX4" fmla="*/ 82801 w 408928"/>
                <a:gd name="connsiteY4" fmla="*/ 0 h 145178"/>
                <a:gd name="connsiteX5" fmla="*/ 153348 w 408928"/>
                <a:gd name="connsiteY5" fmla="*/ 0 h 145178"/>
                <a:gd name="connsiteX6" fmla="*/ 161849 w 408928"/>
                <a:gd name="connsiteY6" fmla="*/ 8501 h 145178"/>
                <a:gd name="connsiteX7" fmla="*/ 204464 w 408928"/>
                <a:gd name="connsiteY7" fmla="*/ 27380 h 145178"/>
                <a:gd name="connsiteX8" fmla="*/ 247079 w 408928"/>
                <a:gd name="connsiteY8" fmla="*/ 8501 h 145178"/>
                <a:gd name="connsiteX9" fmla="*/ 255580 w 408928"/>
                <a:gd name="connsiteY9" fmla="*/ 0 h 145178"/>
                <a:gd name="connsiteX10" fmla="*/ 326127 w 408928"/>
                <a:gd name="connsiteY10" fmla="*/ 0 h 145178"/>
                <a:gd name="connsiteX11" fmla="*/ 408928 w 408928"/>
                <a:gd name="connsiteY11" fmla="*/ 82801 h 145178"/>
                <a:gd name="connsiteX12" fmla="*/ 408928 w 408928"/>
                <a:gd name="connsiteY12" fmla="*/ 136677 h 145178"/>
                <a:gd name="connsiteX13" fmla="*/ 400427 w 408928"/>
                <a:gd name="connsiteY13" fmla="*/ 145178 h 145178"/>
                <a:gd name="connsiteX14" fmla="*/ 17002 w 408928"/>
                <a:gd name="connsiteY14" fmla="*/ 128287 h 145178"/>
                <a:gd name="connsiteX15" fmla="*/ 392037 w 408928"/>
                <a:gd name="connsiteY15" fmla="*/ 128287 h 145178"/>
                <a:gd name="connsiteX16" fmla="*/ 392037 w 408928"/>
                <a:gd name="connsiteY16" fmla="*/ 82801 h 145178"/>
                <a:gd name="connsiteX17" fmla="*/ 326127 w 408928"/>
                <a:gd name="connsiteY17" fmla="*/ 16891 h 145178"/>
                <a:gd name="connsiteX18" fmla="*/ 262535 w 408928"/>
                <a:gd name="connsiteY18" fmla="*/ 16891 h 145178"/>
                <a:gd name="connsiteX19" fmla="*/ 204574 w 408928"/>
                <a:gd name="connsiteY19" fmla="*/ 44271 h 145178"/>
                <a:gd name="connsiteX20" fmla="*/ 146614 w 408928"/>
                <a:gd name="connsiteY20" fmla="*/ 16891 h 145178"/>
                <a:gd name="connsiteX21" fmla="*/ 83022 w 408928"/>
                <a:gd name="connsiteY21" fmla="*/ 16891 h 145178"/>
                <a:gd name="connsiteX22" fmla="*/ 17112 w 408928"/>
                <a:gd name="connsiteY22" fmla="*/ 82801 h 145178"/>
                <a:gd name="connsiteX23" fmla="*/ 17112 w 408928"/>
                <a:gd name="connsiteY23" fmla="*/ 128287 h 14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8928" h="145178">
                  <a:moveTo>
                    <a:pt x="400427" y="145178"/>
                  </a:moveTo>
                  <a:lnTo>
                    <a:pt x="8501" y="145178"/>
                  </a:lnTo>
                  <a:cubicBezTo>
                    <a:pt x="3864" y="145178"/>
                    <a:pt x="0" y="141425"/>
                    <a:pt x="0" y="136677"/>
                  </a:cubicBezTo>
                  <a:lnTo>
                    <a:pt x="0" y="82801"/>
                  </a:lnTo>
                  <a:cubicBezTo>
                    <a:pt x="0" y="37095"/>
                    <a:pt x="37205" y="0"/>
                    <a:pt x="82801" y="0"/>
                  </a:cubicBezTo>
                  <a:lnTo>
                    <a:pt x="153348" y="0"/>
                  </a:lnTo>
                  <a:cubicBezTo>
                    <a:pt x="157985" y="0"/>
                    <a:pt x="161849" y="3754"/>
                    <a:pt x="161849" y="8501"/>
                  </a:cubicBezTo>
                  <a:cubicBezTo>
                    <a:pt x="161849" y="16340"/>
                    <a:pt x="178078" y="27380"/>
                    <a:pt x="204464" y="27380"/>
                  </a:cubicBezTo>
                  <a:cubicBezTo>
                    <a:pt x="230850" y="27380"/>
                    <a:pt x="247079" y="16340"/>
                    <a:pt x="247079" y="8501"/>
                  </a:cubicBezTo>
                  <a:cubicBezTo>
                    <a:pt x="247079" y="3864"/>
                    <a:pt x="250833" y="0"/>
                    <a:pt x="255580" y="0"/>
                  </a:cubicBezTo>
                  <a:lnTo>
                    <a:pt x="326127" y="0"/>
                  </a:lnTo>
                  <a:cubicBezTo>
                    <a:pt x="371833" y="0"/>
                    <a:pt x="408928" y="37205"/>
                    <a:pt x="408928" y="82801"/>
                  </a:cubicBezTo>
                  <a:lnTo>
                    <a:pt x="408928" y="136677"/>
                  </a:lnTo>
                  <a:cubicBezTo>
                    <a:pt x="408928" y="141314"/>
                    <a:pt x="405174" y="145178"/>
                    <a:pt x="400427" y="145178"/>
                  </a:cubicBezTo>
                  <a:close/>
                  <a:moveTo>
                    <a:pt x="17002" y="128287"/>
                  </a:moveTo>
                  <a:lnTo>
                    <a:pt x="392037" y="128287"/>
                  </a:lnTo>
                  <a:lnTo>
                    <a:pt x="392037" y="82801"/>
                  </a:lnTo>
                  <a:cubicBezTo>
                    <a:pt x="392037" y="46479"/>
                    <a:pt x="362449" y="16891"/>
                    <a:pt x="326127" y="16891"/>
                  </a:cubicBezTo>
                  <a:lnTo>
                    <a:pt x="262535" y="16891"/>
                  </a:lnTo>
                  <a:cubicBezTo>
                    <a:pt x="256574" y="32900"/>
                    <a:pt x="233610" y="44271"/>
                    <a:pt x="204574" y="44271"/>
                  </a:cubicBezTo>
                  <a:cubicBezTo>
                    <a:pt x="175539" y="44271"/>
                    <a:pt x="152575" y="33010"/>
                    <a:pt x="146614" y="16891"/>
                  </a:cubicBezTo>
                  <a:lnTo>
                    <a:pt x="83022" y="16891"/>
                  </a:lnTo>
                  <a:cubicBezTo>
                    <a:pt x="46700" y="16891"/>
                    <a:pt x="17112" y="46479"/>
                    <a:pt x="17112" y="82801"/>
                  </a:cubicBezTo>
                  <a:lnTo>
                    <a:pt x="17112" y="128287"/>
                  </a:lnTo>
                  <a:close/>
                </a:path>
              </a:pathLst>
            </a:custGeom>
            <a:grpFill/>
            <a:ln w="11035" cap="flat">
              <a:noFill/>
              <a:prstDash val="solid"/>
              <a:miter/>
            </a:ln>
          </p:spPr>
          <p:txBody>
            <a:bodyPr rtlCol="0" anchor="ctr"/>
            <a:lstStyle/>
            <a:p>
              <a:endParaRPr lang="en-US"/>
            </a:p>
          </p:txBody>
        </p:sp>
        <p:sp>
          <p:nvSpPr>
            <p:cNvPr id="1960" name="Forma libre: forma 1959">
              <a:extLst>
                <a:ext uri="{FF2B5EF4-FFF2-40B4-BE49-F238E27FC236}">
                  <a16:creationId xmlns:a16="http://schemas.microsoft.com/office/drawing/2014/main" id="{DB14790A-6970-4F26-A379-284E98079E1A}"/>
                </a:ext>
              </a:extLst>
            </p:cNvPr>
            <p:cNvSpPr/>
            <p:nvPr/>
          </p:nvSpPr>
          <p:spPr>
            <a:xfrm>
              <a:off x="4171957" y="4765413"/>
              <a:ext cx="303549" cy="171343"/>
            </a:xfrm>
            <a:custGeom>
              <a:avLst/>
              <a:gdLst>
                <a:gd name="connsiteX0" fmla="*/ 151775 w 303549"/>
                <a:gd name="connsiteY0" fmla="*/ 171344 h 171343"/>
                <a:gd name="connsiteX1" fmla="*/ 1408 w 303549"/>
                <a:gd name="connsiteY1" fmla="*/ 90309 h 171343"/>
                <a:gd name="connsiteX2" fmla="*/ 1408 w 303549"/>
                <a:gd name="connsiteY2" fmla="*/ 81035 h 171343"/>
                <a:gd name="connsiteX3" fmla="*/ 151775 w 303549"/>
                <a:gd name="connsiteY3" fmla="*/ 0 h 171343"/>
                <a:gd name="connsiteX4" fmla="*/ 302142 w 303549"/>
                <a:gd name="connsiteY4" fmla="*/ 81035 h 171343"/>
                <a:gd name="connsiteX5" fmla="*/ 302142 w 303549"/>
                <a:gd name="connsiteY5" fmla="*/ 90309 h 171343"/>
                <a:gd name="connsiteX6" fmla="*/ 151775 w 303549"/>
                <a:gd name="connsiteY6" fmla="*/ 171344 h 171343"/>
                <a:gd name="connsiteX7" fmla="*/ 18630 w 303549"/>
                <a:gd name="connsiteY7" fmla="*/ 85672 h 171343"/>
                <a:gd name="connsiteX8" fmla="*/ 151664 w 303549"/>
                <a:gd name="connsiteY8" fmla="*/ 154452 h 171343"/>
                <a:gd name="connsiteX9" fmla="*/ 284699 w 303549"/>
                <a:gd name="connsiteY9" fmla="*/ 85672 h 171343"/>
                <a:gd name="connsiteX10" fmla="*/ 151664 w 303549"/>
                <a:gd name="connsiteY10" fmla="*/ 16891 h 171343"/>
                <a:gd name="connsiteX11" fmla="*/ 18630 w 303549"/>
                <a:gd name="connsiteY11" fmla="*/ 85672 h 17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3549" h="171343">
                  <a:moveTo>
                    <a:pt x="151775" y="171344"/>
                  </a:moveTo>
                  <a:cubicBezTo>
                    <a:pt x="91054" y="171344"/>
                    <a:pt x="34859" y="141093"/>
                    <a:pt x="1408" y="90309"/>
                  </a:cubicBezTo>
                  <a:cubicBezTo>
                    <a:pt x="-469" y="87438"/>
                    <a:pt x="-469" y="83795"/>
                    <a:pt x="1408" y="81035"/>
                  </a:cubicBezTo>
                  <a:cubicBezTo>
                    <a:pt x="34859" y="30250"/>
                    <a:pt x="91164" y="0"/>
                    <a:pt x="151775" y="0"/>
                  </a:cubicBezTo>
                  <a:cubicBezTo>
                    <a:pt x="212496" y="0"/>
                    <a:pt x="268690" y="30250"/>
                    <a:pt x="302142" y="81035"/>
                  </a:cubicBezTo>
                  <a:cubicBezTo>
                    <a:pt x="304019" y="83905"/>
                    <a:pt x="304019" y="87549"/>
                    <a:pt x="302142" y="90309"/>
                  </a:cubicBezTo>
                  <a:cubicBezTo>
                    <a:pt x="268580" y="140983"/>
                    <a:pt x="212385" y="171344"/>
                    <a:pt x="151775" y="171344"/>
                  </a:cubicBezTo>
                  <a:close/>
                  <a:moveTo>
                    <a:pt x="18630" y="85672"/>
                  </a:moveTo>
                  <a:cubicBezTo>
                    <a:pt x="49322" y="128839"/>
                    <a:pt x="98672" y="154452"/>
                    <a:pt x="151664" y="154452"/>
                  </a:cubicBezTo>
                  <a:cubicBezTo>
                    <a:pt x="204768" y="154452"/>
                    <a:pt x="254117" y="128839"/>
                    <a:pt x="284699" y="85672"/>
                  </a:cubicBezTo>
                  <a:cubicBezTo>
                    <a:pt x="254007" y="42505"/>
                    <a:pt x="204657" y="16891"/>
                    <a:pt x="151664" y="16891"/>
                  </a:cubicBezTo>
                  <a:cubicBezTo>
                    <a:pt x="98672" y="16891"/>
                    <a:pt x="49322" y="42505"/>
                    <a:pt x="18630" y="85672"/>
                  </a:cubicBezTo>
                  <a:close/>
                </a:path>
              </a:pathLst>
            </a:custGeom>
            <a:grpFill/>
            <a:ln w="11035" cap="flat">
              <a:noFill/>
              <a:prstDash val="solid"/>
              <a:miter/>
            </a:ln>
          </p:spPr>
          <p:txBody>
            <a:bodyPr rtlCol="0" anchor="ctr"/>
            <a:lstStyle/>
            <a:p>
              <a:endParaRPr lang="en-US"/>
            </a:p>
          </p:txBody>
        </p:sp>
        <p:sp>
          <p:nvSpPr>
            <p:cNvPr id="1961" name="Forma libre: forma 1960">
              <a:extLst>
                <a:ext uri="{FF2B5EF4-FFF2-40B4-BE49-F238E27FC236}">
                  <a16:creationId xmlns:a16="http://schemas.microsoft.com/office/drawing/2014/main" id="{950FCBD4-B48F-4EC7-A239-6F3AE738FCA9}"/>
                </a:ext>
              </a:extLst>
            </p:cNvPr>
            <p:cNvSpPr/>
            <p:nvPr/>
          </p:nvSpPr>
          <p:spPr>
            <a:xfrm>
              <a:off x="4169390" y="4842567"/>
              <a:ext cx="308683" cy="249634"/>
            </a:xfrm>
            <a:custGeom>
              <a:avLst/>
              <a:gdLst>
                <a:gd name="connsiteX0" fmla="*/ 154342 w 308683"/>
                <a:gd name="connsiteY0" fmla="*/ 249635 h 249634"/>
                <a:gd name="connsiteX1" fmla="*/ 0 w 308683"/>
                <a:gd name="connsiteY1" fmla="*/ 44619 h 249634"/>
                <a:gd name="connsiteX2" fmla="*/ 2650 w 308683"/>
                <a:gd name="connsiteY2" fmla="*/ 7303 h 249634"/>
                <a:gd name="connsiteX3" fmla="*/ 9715 w 308683"/>
                <a:gd name="connsiteY3" fmla="*/ 127 h 249634"/>
                <a:gd name="connsiteX4" fmla="*/ 18658 w 308683"/>
                <a:gd name="connsiteY4" fmla="*/ 4764 h 249634"/>
                <a:gd name="connsiteX5" fmla="*/ 154342 w 308683"/>
                <a:gd name="connsiteY5" fmla="*/ 104898 h 249634"/>
                <a:gd name="connsiteX6" fmla="*/ 290026 w 308683"/>
                <a:gd name="connsiteY6" fmla="*/ 4764 h 249634"/>
                <a:gd name="connsiteX7" fmla="*/ 298968 w 308683"/>
                <a:gd name="connsiteY7" fmla="*/ 127 h 249634"/>
                <a:gd name="connsiteX8" fmla="*/ 306034 w 308683"/>
                <a:gd name="connsiteY8" fmla="*/ 7303 h 249634"/>
                <a:gd name="connsiteX9" fmla="*/ 308683 w 308683"/>
                <a:gd name="connsiteY9" fmla="*/ 44619 h 249634"/>
                <a:gd name="connsiteX10" fmla="*/ 154342 w 308683"/>
                <a:gd name="connsiteY10" fmla="*/ 249635 h 249634"/>
                <a:gd name="connsiteX11" fmla="*/ 17002 w 308683"/>
                <a:gd name="connsiteY11" fmla="*/ 36670 h 249634"/>
                <a:gd name="connsiteX12" fmla="*/ 16892 w 308683"/>
                <a:gd name="connsiteY12" fmla="*/ 44619 h 249634"/>
                <a:gd name="connsiteX13" fmla="*/ 154342 w 308683"/>
                <a:gd name="connsiteY13" fmla="*/ 232744 h 249634"/>
                <a:gd name="connsiteX14" fmla="*/ 291792 w 308683"/>
                <a:gd name="connsiteY14" fmla="*/ 44619 h 249634"/>
                <a:gd name="connsiteX15" fmla="*/ 291682 w 308683"/>
                <a:gd name="connsiteY15" fmla="*/ 36670 h 249634"/>
                <a:gd name="connsiteX16" fmla="*/ 154342 w 308683"/>
                <a:gd name="connsiteY16" fmla="*/ 121790 h 249634"/>
                <a:gd name="connsiteX17" fmla="*/ 17002 w 308683"/>
                <a:gd name="connsiteY17" fmla="*/ 36670 h 24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8683" h="249634">
                  <a:moveTo>
                    <a:pt x="154342" y="249635"/>
                  </a:moveTo>
                  <a:cubicBezTo>
                    <a:pt x="69222" y="249635"/>
                    <a:pt x="0" y="157670"/>
                    <a:pt x="0" y="44619"/>
                  </a:cubicBezTo>
                  <a:cubicBezTo>
                    <a:pt x="0" y="32585"/>
                    <a:pt x="883" y="19999"/>
                    <a:pt x="2650" y="7303"/>
                  </a:cubicBezTo>
                  <a:cubicBezTo>
                    <a:pt x="3202" y="3660"/>
                    <a:pt x="6072" y="679"/>
                    <a:pt x="9715" y="127"/>
                  </a:cubicBezTo>
                  <a:cubicBezTo>
                    <a:pt x="13359" y="-535"/>
                    <a:pt x="17002" y="1452"/>
                    <a:pt x="18658" y="4764"/>
                  </a:cubicBezTo>
                  <a:cubicBezTo>
                    <a:pt x="49129" y="67472"/>
                    <a:pt x="99914" y="104898"/>
                    <a:pt x="154342" y="104898"/>
                  </a:cubicBezTo>
                  <a:cubicBezTo>
                    <a:pt x="208770" y="104898"/>
                    <a:pt x="259555" y="67472"/>
                    <a:pt x="290026" y="4764"/>
                  </a:cubicBezTo>
                  <a:cubicBezTo>
                    <a:pt x="291682" y="1452"/>
                    <a:pt x="295214" y="-535"/>
                    <a:pt x="298968" y="127"/>
                  </a:cubicBezTo>
                  <a:cubicBezTo>
                    <a:pt x="302611" y="679"/>
                    <a:pt x="305482" y="3660"/>
                    <a:pt x="306034" y="7303"/>
                  </a:cubicBezTo>
                  <a:cubicBezTo>
                    <a:pt x="307800" y="19999"/>
                    <a:pt x="308683" y="32585"/>
                    <a:pt x="308683" y="44619"/>
                  </a:cubicBezTo>
                  <a:cubicBezTo>
                    <a:pt x="308683" y="157670"/>
                    <a:pt x="239461" y="249635"/>
                    <a:pt x="154342" y="249635"/>
                  </a:cubicBezTo>
                  <a:close/>
                  <a:moveTo>
                    <a:pt x="17002" y="36670"/>
                  </a:moveTo>
                  <a:cubicBezTo>
                    <a:pt x="16892" y="39320"/>
                    <a:pt x="16892" y="41969"/>
                    <a:pt x="16892" y="44619"/>
                  </a:cubicBezTo>
                  <a:cubicBezTo>
                    <a:pt x="16892" y="148286"/>
                    <a:pt x="78606" y="232744"/>
                    <a:pt x="154342" y="232744"/>
                  </a:cubicBezTo>
                  <a:cubicBezTo>
                    <a:pt x="230188" y="232744"/>
                    <a:pt x="291792" y="148397"/>
                    <a:pt x="291792" y="44619"/>
                  </a:cubicBezTo>
                  <a:cubicBezTo>
                    <a:pt x="291792" y="41969"/>
                    <a:pt x="291792" y="39320"/>
                    <a:pt x="291682" y="36670"/>
                  </a:cubicBezTo>
                  <a:cubicBezTo>
                    <a:pt x="257678" y="90436"/>
                    <a:pt x="207776" y="121790"/>
                    <a:pt x="154342" y="121790"/>
                  </a:cubicBezTo>
                  <a:cubicBezTo>
                    <a:pt x="100797" y="121900"/>
                    <a:pt x="51006" y="90546"/>
                    <a:pt x="17002" y="36670"/>
                  </a:cubicBezTo>
                  <a:close/>
                </a:path>
              </a:pathLst>
            </a:custGeom>
            <a:grpFill/>
            <a:ln w="11035" cap="flat">
              <a:noFill/>
              <a:prstDash val="solid"/>
              <a:miter/>
            </a:ln>
          </p:spPr>
          <p:txBody>
            <a:bodyPr rtlCol="0" anchor="ctr"/>
            <a:lstStyle/>
            <a:p>
              <a:endParaRPr lang="en-US"/>
            </a:p>
          </p:txBody>
        </p:sp>
        <p:sp>
          <p:nvSpPr>
            <p:cNvPr id="1962" name="Forma libre: forma 1961">
              <a:extLst>
                <a:ext uri="{FF2B5EF4-FFF2-40B4-BE49-F238E27FC236}">
                  <a16:creationId xmlns:a16="http://schemas.microsoft.com/office/drawing/2014/main" id="{225438F8-EB05-4A60-86B2-BF907D189E68}"/>
                </a:ext>
              </a:extLst>
            </p:cNvPr>
            <p:cNvSpPr/>
            <p:nvPr/>
          </p:nvSpPr>
          <p:spPr>
            <a:xfrm>
              <a:off x="4238060" y="4765413"/>
              <a:ext cx="171343" cy="171343"/>
            </a:xfrm>
            <a:custGeom>
              <a:avLst/>
              <a:gdLst>
                <a:gd name="connsiteX0" fmla="*/ 85672 w 171343"/>
                <a:gd name="connsiteY0" fmla="*/ 171344 h 171343"/>
                <a:gd name="connsiteX1" fmla="*/ 0 w 171343"/>
                <a:gd name="connsiteY1" fmla="*/ 85672 h 171343"/>
                <a:gd name="connsiteX2" fmla="*/ 85672 w 171343"/>
                <a:gd name="connsiteY2" fmla="*/ 0 h 171343"/>
                <a:gd name="connsiteX3" fmla="*/ 171344 w 171343"/>
                <a:gd name="connsiteY3" fmla="*/ 85672 h 171343"/>
                <a:gd name="connsiteX4" fmla="*/ 85672 w 171343"/>
                <a:gd name="connsiteY4" fmla="*/ 171344 h 171343"/>
                <a:gd name="connsiteX5" fmla="*/ 85672 w 171343"/>
                <a:gd name="connsiteY5" fmla="*/ 16891 h 171343"/>
                <a:gd name="connsiteX6" fmla="*/ 16891 w 171343"/>
                <a:gd name="connsiteY6" fmla="*/ 85672 h 171343"/>
                <a:gd name="connsiteX7" fmla="*/ 85672 w 171343"/>
                <a:gd name="connsiteY7" fmla="*/ 154452 h 171343"/>
                <a:gd name="connsiteX8" fmla="*/ 154452 w 171343"/>
                <a:gd name="connsiteY8" fmla="*/ 85672 h 171343"/>
                <a:gd name="connsiteX9" fmla="*/ 85672 w 171343"/>
                <a:gd name="connsiteY9" fmla="*/ 16891 h 17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343" h="171343">
                  <a:moveTo>
                    <a:pt x="85672" y="171344"/>
                  </a:moveTo>
                  <a:cubicBezTo>
                    <a:pt x="38420" y="171344"/>
                    <a:pt x="0" y="132924"/>
                    <a:pt x="0" y="85672"/>
                  </a:cubicBezTo>
                  <a:cubicBezTo>
                    <a:pt x="0" y="38420"/>
                    <a:pt x="38420" y="0"/>
                    <a:pt x="85672" y="0"/>
                  </a:cubicBezTo>
                  <a:cubicBezTo>
                    <a:pt x="132924" y="0"/>
                    <a:pt x="171344" y="38420"/>
                    <a:pt x="171344" y="85672"/>
                  </a:cubicBezTo>
                  <a:cubicBezTo>
                    <a:pt x="171344" y="132924"/>
                    <a:pt x="132813" y="171344"/>
                    <a:pt x="85672" y="171344"/>
                  </a:cubicBezTo>
                  <a:close/>
                  <a:moveTo>
                    <a:pt x="85672" y="16891"/>
                  </a:moveTo>
                  <a:cubicBezTo>
                    <a:pt x="47804" y="16891"/>
                    <a:pt x="16891" y="47694"/>
                    <a:pt x="16891" y="85672"/>
                  </a:cubicBezTo>
                  <a:cubicBezTo>
                    <a:pt x="16891" y="123650"/>
                    <a:pt x="47694" y="154452"/>
                    <a:pt x="85672" y="154452"/>
                  </a:cubicBezTo>
                  <a:cubicBezTo>
                    <a:pt x="123540" y="154452"/>
                    <a:pt x="154452" y="123650"/>
                    <a:pt x="154452" y="85672"/>
                  </a:cubicBezTo>
                  <a:cubicBezTo>
                    <a:pt x="154342" y="47694"/>
                    <a:pt x="123540" y="16891"/>
                    <a:pt x="85672" y="16891"/>
                  </a:cubicBezTo>
                  <a:close/>
                </a:path>
              </a:pathLst>
            </a:custGeom>
            <a:grpFill/>
            <a:ln w="11035" cap="flat">
              <a:noFill/>
              <a:prstDash val="solid"/>
              <a:miter/>
            </a:ln>
          </p:spPr>
          <p:txBody>
            <a:bodyPr rtlCol="0" anchor="ctr"/>
            <a:lstStyle/>
            <a:p>
              <a:endParaRPr lang="en-US"/>
            </a:p>
          </p:txBody>
        </p:sp>
        <p:sp>
          <p:nvSpPr>
            <p:cNvPr id="1963" name="Forma libre: forma 1962">
              <a:extLst>
                <a:ext uri="{FF2B5EF4-FFF2-40B4-BE49-F238E27FC236}">
                  <a16:creationId xmlns:a16="http://schemas.microsoft.com/office/drawing/2014/main" id="{FE4D5C94-774C-4099-83E0-E0C4F5EE782F}"/>
                </a:ext>
              </a:extLst>
            </p:cNvPr>
            <p:cNvSpPr/>
            <p:nvPr/>
          </p:nvSpPr>
          <p:spPr>
            <a:xfrm>
              <a:off x="4281890" y="4809022"/>
              <a:ext cx="83794" cy="83794"/>
            </a:xfrm>
            <a:custGeom>
              <a:avLst/>
              <a:gdLst>
                <a:gd name="connsiteX0" fmla="*/ 41842 w 83794"/>
                <a:gd name="connsiteY0" fmla="*/ 83795 h 83794"/>
                <a:gd name="connsiteX1" fmla="*/ 0 w 83794"/>
                <a:gd name="connsiteY1" fmla="*/ 41953 h 83794"/>
                <a:gd name="connsiteX2" fmla="*/ 8501 w 83794"/>
                <a:gd name="connsiteY2" fmla="*/ 33452 h 83794"/>
                <a:gd name="connsiteX3" fmla="*/ 17002 w 83794"/>
                <a:gd name="connsiteY3" fmla="*/ 41953 h 83794"/>
                <a:gd name="connsiteX4" fmla="*/ 41953 w 83794"/>
                <a:gd name="connsiteY4" fmla="*/ 66903 h 83794"/>
                <a:gd name="connsiteX5" fmla="*/ 66903 w 83794"/>
                <a:gd name="connsiteY5" fmla="*/ 41953 h 83794"/>
                <a:gd name="connsiteX6" fmla="*/ 41953 w 83794"/>
                <a:gd name="connsiteY6" fmla="*/ 17002 h 83794"/>
                <a:gd name="connsiteX7" fmla="*/ 33452 w 83794"/>
                <a:gd name="connsiteY7" fmla="*/ 8501 h 83794"/>
                <a:gd name="connsiteX8" fmla="*/ 41953 w 83794"/>
                <a:gd name="connsiteY8" fmla="*/ 0 h 83794"/>
                <a:gd name="connsiteX9" fmla="*/ 83795 w 83794"/>
                <a:gd name="connsiteY9" fmla="*/ 41842 h 83794"/>
                <a:gd name="connsiteX10" fmla="*/ 41842 w 83794"/>
                <a:gd name="connsiteY10" fmla="*/ 83795 h 8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794" h="83794">
                  <a:moveTo>
                    <a:pt x="41842" y="83795"/>
                  </a:moveTo>
                  <a:cubicBezTo>
                    <a:pt x="18768" y="83795"/>
                    <a:pt x="0" y="65027"/>
                    <a:pt x="0" y="41953"/>
                  </a:cubicBezTo>
                  <a:cubicBezTo>
                    <a:pt x="0" y="37316"/>
                    <a:pt x="3754" y="33452"/>
                    <a:pt x="8501" y="33452"/>
                  </a:cubicBezTo>
                  <a:cubicBezTo>
                    <a:pt x="13138" y="33452"/>
                    <a:pt x="17002" y="37205"/>
                    <a:pt x="17002" y="41953"/>
                  </a:cubicBezTo>
                  <a:cubicBezTo>
                    <a:pt x="17002" y="55643"/>
                    <a:pt x="28152" y="66903"/>
                    <a:pt x="41953" y="66903"/>
                  </a:cubicBezTo>
                  <a:cubicBezTo>
                    <a:pt x="55753" y="66903"/>
                    <a:pt x="66903" y="55753"/>
                    <a:pt x="66903" y="41953"/>
                  </a:cubicBezTo>
                  <a:cubicBezTo>
                    <a:pt x="66903" y="28263"/>
                    <a:pt x="55753" y="17002"/>
                    <a:pt x="41953" y="17002"/>
                  </a:cubicBezTo>
                  <a:cubicBezTo>
                    <a:pt x="37316" y="17002"/>
                    <a:pt x="33452" y="13248"/>
                    <a:pt x="33452" y="8501"/>
                  </a:cubicBezTo>
                  <a:cubicBezTo>
                    <a:pt x="33452" y="3754"/>
                    <a:pt x="37205" y="0"/>
                    <a:pt x="41953" y="0"/>
                  </a:cubicBezTo>
                  <a:cubicBezTo>
                    <a:pt x="65027" y="0"/>
                    <a:pt x="83795" y="18768"/>
                    <a:pt x="83795" y="41842"/>
                  </a:cubicBezTo>
                  <a:cubicBezTo>
                    <a:pt x="83574" y="65027"/>
                    <a:pt x="64806" y="83795"/>
                    <a:pt x="41842" y="83795"/>
                  </a:cubicBezTo>
                  <a:close/>
                </a:path>
              </a:pathLst>
            </a:custGeom>
            <a:grpFill/>
            <a:ln w="11035" cap="flat">
              <a:noFill/>
              <a:prstDash val="solid"/>
              <a:miter/>
            </a:ln>
          </p:spPr>
          <p:txBody>
            <a:bodyPr rtlCol="0" anchor="ctr"/>
            <a:lstStyle/>
            <a:p>
              <a:endParaRPr lang="en-US"/>
            </a:p>
          </p:txBody>
        </p:sp>
        <p:sp>
          <p:nvSpPr>
            <p:cNvPr id="1964" name="Forma libre: forma 1963">
              <a:extLst>
                <a:ext uri="{FF2B5EF4-FFF2-40B4-BE49-F238E27FC236}">
                  <a16:creationId xmlns:a16="http://schemas.microsoft.com/office/drawing/2014/main" id="{79A9633A-7D7A-464D-B7B3-5F7D9652DD81}"/>
                </a:ext>
              </a:extLst>
            </p:cNvPr>
            <p:cNvSpPr/>
            <p:nvPr/>
          </p:nvSpPr>
          <p:spPr>
            <a:xfrm>
              <a:off x="4171985" y="4737592"/>
              <a:ext cx="303494" cy="226875"/>
            </a:xfrm>
            <a:custGeom>
              <a:avLst/>
              <a:gdLst>
                <a:gd name="connsiteX0" fmla="*/ 151747 w 303494"/>
                <a:gd name="connsiteY0" fmla="*/ 226876 h 226875"/>
                <a:gd name="connsiteX1" fmla="*/ 828 w 303494"/>
                <a:gd name="connsiteY1" fmla="*/ 117136 h 226875"/>
                <a:gd name="connsiteX2" fmla="*/ 828 w 303494"/>
                <a:gd name="connsiteY2" fmla="*/ 109739 h 226875"/>
                <a:gd name="connsiteX3" fmla="*/ 151747 w 303494"/>
                <a:gd name="connsiteY3" fmla="*/ 0 h 226875"/>
                <a:gd name="connsiteX4" fmla="*/ 302666 w 303494"/>
                <a:gd name="connsiteY4" fmla="*/ 109739 h 226875"/>
                <a:gd name="connsiteX5" fmla="*/ 302666 w 303494"/>
                <a:gd name="connsiteY5" fmla="*/ 117136 h 226875"/>
                <a:gd name="connsiteX6" fmla="*/ 151747 w 303494"/>
                <a:gd name="connsiteY6" fmla="*/ 226876 h 226875"/>
                <a:gd name="connsiteX7" fmla="*/ 17830 w 303494"/>
                <a:gd name="connsiteY7" fmla="*/ 113493 h 226875"/>
                <a:gd name="connsiteX8" fmla="*/ 151747 w 303494"/>
                <a:gd name="connsiteY8" fmla="*/ 209984 h 226875"/>
                <a:gd name="connsiteX9" fmla="*/ 285665 w 303494"/>
                <a:gd name="connsiteY9" fmla="*/ 113493 h 226875"/>
                <a:gd name="connsiteX10" fmla="*/ 151747 w 303494"/>
                <a:gd name="connsiteY10" fmla="*/ 17002 h 226875"/>
                <a:gd name="connsiteX11" fmla="*/ 17830 w 303494"/>
                <a:gd name="connsiteY11" fmla="*/ 113493 h 22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3494" h="226875">
                  <a:moveTo>
                    <a:pt x="151747" y="226876"/>
                  </a:moveTo>
                  <a:cubicBezTo>
                    <a:pt x="90585" y="226876"/>
                    <a:pt x="34169" y="185917"/>
                    <a:pt x="828" y="117136"/>
                  </a:cubicBezTo>
                  <a:cubicBezTo>
                    <a:pt x="-276" y="114818"/>
                    <a:pt x="-276" y="112058"/>
                    <a:pt x="828" y="109739"/>
                  </a:cubicBezTo>
                  <a:cubicBezTo>
                    <a:pt x="34169" y="41069"/>
                    <a:pt x="90585" y="0"/>
                    <a:pt x="151747" y="0"/>
                  </a:cubicBezTo>
                  <a:cubicBezTo>
                    <a:pt x="212910" y="0"/>
                    <a:pt x="269325" y="40959"/>
                    <a:pt x="302666" y="109739"/>
                  </a:cubicBezTo>
                  <a:cubicBezTo>
                    <a:pt x="303770" y="112058"/>
                    <a:pt x="303770" y="114818"/>
                    <a:pt x="302666" y="117136"/>
                  </a:cubicBezTo>
                  <a:cubicBezTo>
                    <a:pt x="269215" y="185806"/>
                    <a:pt x="212799" y="226876"/>
                    <a:pt x="151747" y="226876"/>
                  </a:cubicBezTo>
                  <a:close/>
                  <a:moveTo>
                    <a:pt x="17830" y="113493"/>
                  </a:moveTo>
                  <a:cubicBezTo>
                    <a:pt x="48522" y="173993"/>
                    <a:pt x="98313" y="209984"/>
                    <a:pt x="151747" y="209984"/>
                  </a:cubicBezTo>
                  <a:cubicBezTo>
                    <a:pt x="205182" y="209984"/>
                    <a:pt x="254973" y="173993"/>
                    <a:pt x="285665" y="113493"/>
                  </a:cubicBezTo>
                  <a:cubicBezTo>
                    <a:pt x="254973" y="52993"/>
                    <a:pt x="205182" y="17002"/>
                    <a:pt x="151747" y="17002"/>
                  </a:cubicBezTo>
                  <a:cubicBezTo>
                    <a:pt x="98313" y="17002"/>
                    <a:pt x="48411" y="52993"/>
                    <a:pt x="17830" y="113493"/>
                  </a:cubicBezTo>
                  <a:close/>
                </a:path>
              </a:pathLst>
            </a:custGeom>
            <a:grpFill/>
            <a:ln w="11035" cap="flat">
              <a:noFill/>
              <a:prstDash val="solid"/>
              <a:miter/>
            </a:ln>
          </p:spPr>
          <p:txBody>
            <a:bodyPr rtlCol="0" anchor="ctr"/>
            <a:lstStyle/>
            <a:p>
              <a:endParaRPr lang="en-US"/>
            </a:p>
          </p:txBody>
        </p:sp>
        <p:sp>
          <p:nvSpPr>
            <p:cNvPr id="1965" name="Forma libre: forma 1964">
              <a:extLst>
                <a:ext uri="{FF2B5EF4-FFF2-40B4-BE49-F238E27FC236}">
                  <a16:creationId xmlns:a16="http://schemas.microsoft.com/office/drawing/2014/main" id="{F52E1422-EC4B-4916-BABB-81B9521239FF}"/>
                </a:ext>
              </a:extLst>
            </p:cNvPr>
            <p:cNvSpPr/>
            <p:nvPr/>
          </p:nvSpPr>
          <p:spPr>
            <a:xfrm>
              <a:off x="4101604" y="5234179"/>
              <a:ext cx="444146" cy="17001"/>
            </a:xfrm>
            <a:custGeom>
              <a:avLst/>
              <a:gdLst>
                <a:gd name="connsiteX0" fmla="*/ 435645 w 444146"/>
                <a:gd name="connsiteY0" fmla="*/ 17002 h 17001"/>
                <a:gd name="connsiteX1" fmla="*/ 8501 w 444146"/>
                <a:gd name="connsiteY1" fmla="*/ 17002 h 17001"/>
                <a:gd name="connsiteX2" fmla="*/ 0 w 444146"/>
                <a:gd name="connsiteY2" fmla="*/ 8501 h 17001"/>
                <a:gd name="connsiteX3" fmla="*/ 8501 w 444146"/>
                <a:gd name="connsiteY3" fmla="*/ 0 h 17001"/>
                <a:gd name="connsiteX4" fmla="*/ 435645 w 444146"/>
                <a:gd name="connsiteY4" fmla="*/ 0 h 17001"/>
                <a:gd name="connsiteX5" fmla="*/ 444146 w 444146"/>
                <a:gd name="connsiteY5" fmla="*/ 8501 h 17001"/>
                <a:gd name="connsiteX6" fmla="*/ 435645 w 44414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146" h="17001">
                  <a:moveTo>
                    <a:pt x="435645" y="17002"/>
                  </a:moveTo>
                  <a:lnTo>
                    <a:pt x="8501" y="17002"/>
                  </a:lnTo>
                  <a:cubicBezTo>
                    <a:pt x="3864" y="17002"/>
                    <a:pt x="0" y="13248"/>
                    <a:pt x="0" y="8501"/>
                  </a:cubicBezTo>
                  <a:cubicBezTo>
                    <a:pt x="0" y="3754"/>
                    <a:pt x="3754" y="0"/>
                    <a:pt x="8501" y="0"/>
                  </a:cubicBezTo>
                  <a:lnTo>
                    <a:pt x="435645" y="0"/>
                  </a:lnTo>
                  <a:cubicBezTo>
                    <a:pt x="440282" y="0"/>
                    <a:pt x="444146" y="3754"/>
                    <a:pt x="444146" y="8501"/>
                  </a:cubicBezTo>
                  <a:cubicBezTo>
                    <a:pt x="444146" y="13248"/>
                    <a:pt x="440282" y="17002"/>
                    <a:pt x="435645" y="17002"/>
                  </a:cubicBezTo>
                  <a:close/>
                </a:path>
              </a:pathLst>
            </a:custGeom>
            <a:grpFill/>
            <a:ln w="11035" cap="flat">
              <a:noFill/>
              <a:prstDash val="solid"/>
              <a:miter/>
            </a:ln>
          </p:spPr>
          <p:txBody>
            <a:bodyPr rtlCol="0" anchor="ctr"/>
            <a:lstStyle/>
            <a:p>
              <a:endParaRPr lang="en-US"/>
            </a:p>
          </p:txBody>
        </p:sp>
      </p:grpSp>
      <p:grpSp>
        <p:nvGrpSpPr>
          <p:cNvPr id="1966" name="Gráfico 3">
            <a:extLst>
              <a:ext uri="{FF2B5EF4-FFF2-40B4-BE49-F238E27FC236}">
                <a16:creationId xmlns:a16="http://schemas.microsoft.com/office/drawing/2014/main" id="{3D08E90C-4C80-4C5F-A9D2-0EAB5290E71B}"/>
              </a:ext>
            </a:extLst>
          </p:cNvPr>
          <p:cNvGrpSpPr/>
          <p:nvPr/>
        </p:nvGrpSpPr>
        <p:grpSpPr>
          <a:xfrm>
            <a:off x="5677539" y="4751723"/>
            <a:ext cx="403864" cy="499457"/>
            <a:chOff x="5677539" y="4751723"/>
            <a:chExt cx="403864" cy="499457"/>
          </a:xfrm>
          <a:solidFill>
            <a:srgbClr val="000000"/>
          </a:solidFill>
        </p:grpSpPr>
        <p:sp>
          <p:nvSpPr>
            <p:cNvPr id="1967" name="Forma libre: forma 1966">
              <a:extLst>
                <a:ext uri="{FF2B5EF4-FFF2-40B4-BE49-F238E27FC236}">
                  <a16:creationId xmlns:a16="http://schemas.microsoft.com/office/drawing/2014/main" id="{56D0220C-496E-4FCC-94E8-28BB257ADA29}"/>
                </a:ext>
              </a:extLst>
            </p:cNvPr>
            <p:cNvSpPr/>
            <p:nvPr/>
          </p:nvSpPr>
          <p:spPr>
            <a:xfrm>
              <a:off x="5725597" y="4751726"/>
              <a:ext cx="355807" cy="499454"/>
            </a:xfrm>
            <a:custGeom>
              <a:avLst/>
              <a:gdLst>
                <a:gd name="connsiteX0" fmla="*/ 196422 w 355807"/>
                <a:gd name="connsiteY0" fmla="*/ 499455 h 499454"/>
                <a:gd name="connsiteX1" fmla="*/ 8518 w 355807"/>
                <a:gd name="connsiteY1" fmla="*/ 499455 h 499454"/>
                <a:gd name="connsiteX2" fmla="*/ 1232 w 355807"/>
                <a:gd name="connsiteY2" fmla="*/ 495370 h 499454"/>
                <a:gd name="connsiteX3" fmla="*/ 1011 w 355807"/>
                <a:gd name="connsiteY3" fmla="*/ 487090 h 499454"/>
                <a:gd name="connsiteX4" fmla="*/ 17461 w 355807"/>
                <a:gd name="connsiteY4" fmla="*/ 442156 h 499454"/>
                <a:gd name="connsiteX5" fmla="*/ 21104 w 355807"/>
                <a:gd name="connsiteY5" fmla="*/ 345776 h 499454"/>
                <a:gd name="connsiteX6" fmla="*/ 28059 w 355807"/>
                <a:gd name="connsiteY6" fmla="*/ 336061 h 499454"/>
                <a:gd name="connsiteX7" fmla="*/ 37775 w 355807"/>
                <a:gd name="connsiteY7" fmla="*/ 343016 h 499454"/>
                <a:gd name="connsiteX8" fmla="*/ 33911 w 355807"/>
                <a:gd name="connsiteY8" fmla="*/ 446242 h 499454"/>
                <a:gd name="connsiteX9" fmla="*/ 21877 w 355807"/>
                <a:gd name="connsiteY9" fmla="*/ 482564 h 499454"/>
                <a:gd name="connsiteX10" fmla="*/ 187921 w 355807"/>
                <a:gd name="connsiteY10" fmla="*/ 482564 h 499454"/>
                <a:gd name="connsiteX11" fmla="*/ 187921 w 355807"/>
                <a:gd name="connsiteY11" fmla="*/ 404730 h 499454"/>
                <a:gd name="connsiteX12" fmla="*/ 196422 w 355807"/>
                <a:gd name="connsiteY12" fmla="*/ 396230 h 499454"/>
                <a:gd name="connsiteX13" fmla="*/ 254493 w 355807"/>
                <a:gd name="connsiteY13" fmla="*/ 396230 h 499454"/>
                <a:gd name="connsiteX14" fmla="*/ 300089 w 355807"/>
                <a:gd name="connsiteY14" fmla="*/ 350634 h 499454"/>
                <a:gd name="connsiteX15" fmla="*/ 300089 w 355807"/>
                <a:gd name="connsiteY15" fmla="*/ 344230 h 499454"/>
                <a:gd name="connsiteX16" fmla="*/ 293024 w 355807"/>
                <a:gd name="connsiteY16" fmla="*/ 338821 h 499454"/>
                <a:gd name="connsiteX17" fmla="*/ 290816 w 355807"/>
                <a:gd name="connsiteY17" fmla="*/ 336281 h 499454"/>
                <a:gd name="connsiteX18" fmla="*/ 297992 w 355807"/>
                <a:gd name="connsiteY18" fmla="*/ 308791 h 499454"/>
                <a:gd name="connsiteX19" fmla="*/ 313117 w 355807"/>
                <a:gd name="connsiteY19" fmla="*/ 299518 h 499454"/>
                <a:gd name="connsiteX20" fmla="*/ 313117 w 355807"/>
                <a:gd name="connsiteY20" fmla="*/ 281853 h 499454"/>
                <a:gd name="connsiteX21" fmla="*/ 328573 w 355807"/>
                <a:gd name="connsiteY21" fmla="*/ 266397 h 499454"/>
                <a:gd name="connsiteX22" fmla="*/ 334535 w 355807"/>
                <a:gd name="connsiteY22" fmla="*/ 266397 h 499454"/>
                <a:gd name="connsiteX23" fmla="*/ 338399 w 355807"/>
                <a:gd name="connsiteY23" fmla="*/ 264079 h 499454"/>
                <a:gd name="connsiteX24" fmla="*/ 338178 w 355807"/>
                <a:gd name="connsiteY24" fmla="*/ 259662 h 499454"/>
                <a:gd name="connsiteX25" fmla="*/ 304726 w 355807"/>
                <a:gd name="connsiteY25" fmla="*/ 208878 h 499454"/>
                <a:gd name="connsiteX26" fmla="*/ 303401 w 355807"/>
                <a:gd name="connsiteY26" fmla="*/ 202805 h 499454"/>
                <a:gd name="connsiteX27" fmla="*/ 305830 w 355807"/>
                <a:gd name="connsiteY27" fmla="*/ 176199 h 499454"/>
                <a:gd name="connsiteX28" fmla="*/ 255266 w 355807"/>
                <a:gd name="connsiteY28" fmla="*/ 59725 h 499454"/>
                <a:gd name="connsiteX29" fmla="*/ 135370 w 355807"/>
                <a:gd name="connsiteY29" fmla="*/ 17331 h 499454"/>
                <a:gd name="connsiteX30" fmla="*/ 112737 w 355807"/>
                <a:gd name="connsiteY30" fmla="*/ 20532 h 499454"/>
                <a:gd name="connsiteX31" fmla="*/ 102691 w 355807"/>
                <a:gd name="connsiteY31" fmla="*/ 14018 h 499454"/>
                <a:gd name="connsiteX32" fmla="*/ 109205 w 355807"/>
                <a:gd name="connsiteY32" fmla="*/ 3972 h 499454"/>
                <a:gd name="connsiteX33" fmla="*/ 134266 w 355807"/>
                <a:gd name="connsiteY33" fmla="*/ 439 h 499454"/>
                <a:gd name="connsiteX34" fmla="*/ 266858 w 355807"/>
                <a:gd name="connsiteY34" fmla="*/ 47360 h 499454"/>
                <a:gd name="connsiteX35" fmla="*/ 322832 w 355807"/>
                <a:gd name="connsiteY35" fmla="*/ 176199 h 499454"/>
                <a:gd name="connsiteX36" fmla="*/ 320734 w 355807"/>
                <a:gd name="connsiteY36" fmla="*/ 202364 h 499454"/>
                <a:gd name="connsiteX37" fmla="*/ 352309 w 355807"/>
                <a:gd name="connsiteY37" fmla="*/ 250389 h 499454"/>
                <a:gd name="connsiteX38" fmla="*/ 353303 w 355807"/>
                <a:gd name="connsiteY38" fmla="*/ 272138 h 499454"/>
                <a:gd name="connsiteX39" fmla="*/ 334645 w 355807"/>
                <a:gd name="connsiteY39" fmla="*/ 283288 h 499454"/>
                <a:gd name="connsiteX40" fmla="*/ 330119 w 355807"/>
                <a:gd name="connsiteY40" fmla="*/ 283288 h 499454"/>
                <a:gd name="connsiteX41" fmla="*/ 330119 w 355807"/>
                <a:gd name="connsiteY41" fmla="*/ 304265 h 499454"/>
                <a:gd name="connsiteX42" fmla="*/ 326034 w 355807"/>
                <a:gd name="connsiteY42" fmla="*/ 311441 h 499454"/>
                <a:gd name="connsiteX43" fmla="*/ 306934 w 355807"/>
                <a:gd name="connsiteY43" fmla="*/ 323143 h 499454"/>
                <a:gd name="connsiteX44" fmla="*/ 305278 w 355807"/>
                <a:gd name="connsiteY44" fmla="*/ 326676 h 499454"/>
                <a:gd name="connsiteX45" fmla="*/ 313889 w 355807"/>
                <a:gd name="connsiteY45" fmla="*/ 333190 h 499454"/>
                <a:gd name="connsiteX46" fmla="*/ 317202 w 355807"/>
                <a:gd name="connsiteY46" fmla="*/ 339925 h 499454"/>
                <a:gd name="connsiteX47" fmla="*/ 317202 w 355807"/>
                <a:gd name="connsiteY47" fmla="*/ 350523 h 499454"/>
                <a:gd name="connsiteX48" fmla="*/ 254714 w 355807"/>
                <a:gd name="connsiteY48" fmla="*/ 413011 h 499454"/>
                <a:gd name="connsiteX49" fmla="*/ 205144 w 355807"/>
                <a:gd name="connsiteY49" fmla="*/ 413011 h 499454"/>
                <a:gd name="connsiteX50" fmla="*/ 205144 w 355807"/>
                <a:gd name="connsiteY50" fmla="*/ 490844 h 499454"/>
                <a:gd name="connsiteX51" fmla="*/ 196422 w 355807"/>
                <a:gd name="connsiteY51" fmla="*/ 499455 h 49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5807" h="499454">
                  <a:moveTo>
                    <a:pt x="196422" y="499455"/>
                  </a:moveTo>
                  <a:lnTo>
                    <a:pt x="8518" y="499455"/>
                  </a:lnTo>
                  <a:cubicBezTo>
                    <a:pt x="5537" y="499455"/>
                    <a:pt x="2777" y="497910"/>
                    <a:pt x="1232" y="495370"/>
                  </a:cubicBezTo>
                  <a:cubicBezTo>
                    <a:pt x="-314" y="492831"/>
                    <a:pt x="-424" y="489629"/>
                    <a:pt x="1011" y="487090"/>
                  </a:cubicBezTo>
                  <a:cubicBezTo>
                    <a:pt x="7635" y="474504"/>
                    <a:pt x="13155" y="459379"/>
                    <a:pt x="17461" y="442156"/>
                  </a:cubicBezTo>
                  <a:cubicBezTo>
                    <a:pt x="25299" y="411134"/>
                    <a:pt x="26514" y="378675"/>
                    <a:pt x="21104" y="345776"/>
                  </a:cubicBezTo>
                  <a:cubicBezTo>
                    <a:pt x="20331" y="341139"/>
                    <a:pt x="23422" y="336833"/>
                    <a:pt x="28059" y="336061"/>
                  </a:cubicBezTo>
                  <a:cubicBezTo>
                    <a:pt x="32696" y="335288"/>
                    <a:pt x="37002" y="338379"/>
                    <a:pt x="37775" y="343016"/>
                  </a:cubicBezTo>
                  <a:cubicBezTo>
                    <a:pt x="43516" y="378234"/>
                    <a:pt x="42191" y="412900"/>
                    <a:pt x="33911" y="446242"/>
                  </a:cubicBezTo>
                  <a:cubicBezTo>
                    <a:pt x="30599" y="459490"/>
                    <a:pt x="26514" y="471634"/>
                    <a:pt x="21877" y="482564"/>
                  </a:cubicBezTo>
                  <a:lnTo>
                    <a:pt x="187921" y="482564"/>
                  </a:lnTo>
                  <a:lnTo>
                    <a:pt x="187921" y="404730"/>
                  </a:lnTo>
                  <a:cubicBezTo>
                    <a:pt x="187921" y="400093"/>
                    <a:pt x="191675" y="396230"/>
                    <a:pt x="196422" y="396230"/>
                  </a:cubicBezTo>
                  <a:lnTo>
                    <a:pt x="254493" y="396230"/>
                  </a:lnTo>
                  <a:cubicBezTo>
                    <a:pt x="279665" y="396230"/>
                    <a:pt x="300089" y="375805"/>
                    <a:pt x="300089" y="350634"/>
                  </a:cubicBezTo>
                  <a:lnTo>
                    <a:pt x="300089" y="344230"/>
                  </a:lnTo>
                  <a:lnTo>
                    <a:pt x="293024" y="338821"/>
                  </a:lnTo>
                  <a:cubicBezTo>
                    <a:pt x="292140" y="338158"/>
                    <a:pt x="291368" y="337275"/>
                    <a:pt x="290816" y="336281"/>
                  </a:cubicBezTo>
                  <a:cubicBezTo>
                    <a:pt x="285406" y="326676"/>
                    <a:pt x="288497" y="314532"/>
                    <a:pt x="297992" y="308791"/>
                  </a:cubicBezTo>
                  <a:lnTo>
                    <a:pt x="313117" y="299518"/>
                  </a:lnTo>
                  <a:lnTo>
                    <a:pt x="313117" y="281853"/>
                  </a:lnTo>
                  <a:cubicBezTo>
                    <a:pt x="313117" y="273352"/>
                    <a:pt x="320072" y="266397"/>
                    <a:pt x="328573" y="266397"/>
                  </a:cubicBezTo>
                  <a:lnTo>
                    <a:pt x="334535" y="266397"/>
                  </a:lnTo>
                  <a:cubicBezTo>
                    <a:pt x="336853" y="266397"/>
                    <a:pt x="337957" y="264851"/>
                    <a:pt x="338399" y="264079"/>
                  </a:cubicBezTo>
                  <a:cubicBezTo>
                    <a:pt x="338730" y="263416"/>
                    <a:pt x="339503" y="261539"/>
                    <a:pt x="338178" y="259662"/>
                  </a:cubicBezTo>
                  <a:lnTo>
                    <a:pt x="304726" y="208878"/>
                  </a:lnTo>
                  <a:cubicBezTo>
                    <a:pt x="303512" y="207111"/>
                    <a:pt x="303070" y="204903"/>
                    <a:pt x="303401" y="202805"/>
                  </a:cubicBezTo>
                  <a:cubicBezTo>
                    <a:pt x="305057" y="193201"/>
                    <a:pt x="305830" y="184479"/>
                    <a:pt x="305830" y="176199"/>
                  </a:cubicBezTo>
                  <a:cubicBezTo>
                    <a:pt x="305830" y="132259"/>
                    <a:pt x="287393" y="89754"/>
                    <a:pt x="255266" y="59725"/>
                  </a:cubicBezTo>
                  <a:cubicBezTo>
                    <a:pt x="222698" y="29254"/>
                    <a:pt x="180083" y="14129"/>
                    <a:pt x="135370" y="17331"/>
                  </a:cubicBezTo>
                  <a:cubicBezTo>
                    <a:pt x="127752" y="17882"/>
                    <a:pt x="120134" y="18987"/>
                    <a:pt x="112737" y="20532"/>
                  </a:cubicBezTo>
                  <a:cubicBezTo>
                    <a:pt x="108101" y="21526"/>
                    <a:pt x="103685" y="18655"/>
                    <a:pt x="102691" y="14018"/>
                  </a:cubicBezTo>
                  <a:cubicBezTo>
                    <a:pt x="101697" y="9492"/>
                    <a:pt x="104568" y="4966"/>
                    <a:pt x="109205" y="3972"/>
                  </a:cubicBezTo>
                  <a:cubicBezTo>
                    <a:pt x="117485" y="2206"/>
                    <a:pt x="125875" y="991"/>
                    <a:pt x="134266" y="439"/>
                  </a:cubicBezTo>
                  <a:cubicBezTo>
                    <a:pt x="183726" y="-2983"/>
                    <a:pt x="230867" y="13687"/>
                    <a:pt x="266858" y="47360"/>
                  </a:cubicBezTo>
                  <a:cubicBezTo>
                    <a:pt x="302408" y="80591"/>
                    <a:pt x="322832" y="127511"/>
                    <a:pt x="322832" y="176199"/>
                  </a:cubicBezTo>
                  <a:cubicBezTo>
                    <a:pt x="322832" y="184479"/>
                    <a:pt x="322170" y="193090"/>
                    <a:pt x="320734" y="202364"/>
                  </a:cubicBezTo>
                  <a:lnTo>
                    <a:pt x="352309" y="250389"/>
                  </a:lnTo>
                  <a:cubicBezTo>
                    <a:pt x="356615" y="256902"/>
                    <a:pt x="356946" y="265293"/>
                    <a:pt x="353303" y="272138"/>
                  </a:cubicBezTo>
                  <a:cubicBezTo>
                    <a:pt x="349549" y="278983"/>
                    <a:pt x="342373" y="283288"/>
                    <a:pt x="334645" y="283288"/>
                  </a:cubicBezTo>
                  <a:lnTo>
                    <a:pt x="330119" y="283288"/>
                  </a:lnTo>
                  <a:lnTo>
                    <a:pt x="330119" y="304265"/>
                  </a:lnTo>
                  <a:cubicBezTo>
                    <a:pt x="330119" y="307246"/>
                    <a:pt x="328573" y="309895"/>
                    <a:pt x="326034" y="311441"/>
                  </a:cubicBezTo>
                  <a:lnTo>
                    <a:pt x="306934" y="323143"/>
                  </a:lnTo>
                  <a:cubicBezTo>
                    <a:pt x="305720" y="323916"/>
                    <a:pt x="305057" y="325352"/>
                    <a:pt x="305278" y="326676"/>
                  </a:cubicBezTo>
                  <a:lnTo>
                    <a:pt x="313889" y="333190"/>
                  </a:lnTo>
                  <a:cubicBezTo>
                    <a:pt x="315987" y="334736"/>
                    <a:pt x="317202" y="337275"/>
                    <a:pt x="317202" y="339925"/>
                  </a:cubicBezTo>
                  <a:lnTo>
                    <a:pt x="317202" y="350523"/>
                  </a:lnTo>
                  <a:cubicBezTo>
                    <a:pt x="317202" y="384968"/>
                    <a:pt x="289160" y="413011"/>
                    <a:pt x="254714" y="413011"/>
                  </a:cubicBezTo>
                  <a:lnTo>
                    <a:pt x="205144" y="413011"/>
                  </a:lnTo>
                  <a:lnTo>
                    <a:pt x="205144" y="490844"/>
                  </a:lnTo>
                  <a:cubicBezTo>
                    <a:pt x="204813" y="495591"/>
                    <a:pt x="201059" y="499455"/>
                    <a:pt x="196422" y="499455"/>
                  </a:cubicBezTo>
                  <a:close/>
                </a:path>
              </a:pathLst>
            </a:custGeom>
            <a:grpFill/>
            <a:ln w="11035" cap="flat">
              <a:noFill/>
              <a:prstDash val="solid"/>
              <a:miter/>
            </a:ln>
          </p:spPr>
          <p:txBody>
            <a:bodyPr rtlCol="0" anchor="ctr"/>
            <a:lstStyle/>
            <a:p>
              <a:endParaRPr lang="en-US"/>
            </a:p>
          </p:txBody>
        </p:sp>
        <p:sp>
          <p:nvSpPr>
            <p:cNvPr id="1968" name="Forma libre: forma 1967">
              <a:extLst>
                <a:ext uri="{FF2B5EF4-FFF2-40B4-BE49-F238E27FC236}">
                  <a16:creationId xmlns:a16="http://schemas.microsoft.com/office/drawing/2014/main" id="{4F4AFAFD-FE42-495C-82BE-C0F84F3C4884}"/>
                </a:ext>
              </a:extLst>
            </p:cNvPr>
            <p:cNvSpPr/>
            <p:nvPr/>
          </p:nvSpPr>
          <p:spPr>
            <a:xfrm>
              <a:off x="5855115" y="5147845"/>
              <a:ext cx="75404" cy="17001"/>
            </a:xfrm>
            <a:custGeom>
              <a:avLst/>
              <a:gdLst>
                <a:gd name="connsiteX0" fmla="*/ 66903 w 75404"/>
                <a:gd name="connsiteY0" fmla="*/ 17002 h 17001"/>
                <a:gd name="connsiteX1" fmla="*/ 8501 w 75404"/>
                <a:gd name="connsiteY1" fmla="*/ 17002 h 17001"/>
                <a:gd name="connsiteX2" fmla="*/ 0 w 75404"/>
                <a:gd name="connsiteY2" fmla="*/ 8501 h 17001"/>
                <a:gd name="connsiteX3" fmla="*/ 8501 w 75404"/>
                <a:gd name="connsiteY3" fmla="*/ 0 h 17001"/>
                <a:gd name="connsiteX4" fmla="*/ 66903 w 75404"/>
                <a:gd name="connsiteY4" fmla="*/ 0 h 17001"/>
                <a:gd name="connsiteX5" fmla="*/ 75404 w 75404"/>
                <a:gd name="connsiteY5" fmla="*/ 8501 h 17001"/>
                <a:gd name="connsiteX6" fmla="*/ 66903 w 7540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404" h="17001">
                  <a:moveTo>
                    <a:pt x="66903" y="17002"/>
                  </a:moveTo>
                  <a:lnTo>
                    <a:pt x="8501" y="17002"/>
                  </a:lnTo>
                  <a:cubicBezTo>
                    <a:pt x="3864" y="17002"/>
                    <a:pt x="0" y="13248"/>
                    <a:pt x="0" y="8501"/>
                  </a:cubicBezTo>
                  <a:cubicBezTo>
                    <a:pt x="0" y="3754"/>
                    <a:pt x="3754" y="0"/>
                    <a:pt x="8501" y="0"/>
                  </a:cubicBezTo>
                  <a:lnTo>
                    <a:pt x="66903" y="0"/>
                  </a:lnTo>
                  <a:cubicBezTo>
                    <a:pt x="71540" y="0"/>
                    <a:pt x="75404" y="3754"/>
                    <a:pt x="75404" y="8501"/>
                  </a:cubicBezTo>
                  <a:cubicBezTo>
                    <a:pt x="75404" y="13248"/>
                    <a:pt x="71540" y="17002"/>
                    <a:pt x="66903" y="17002"/>
                  </a:cubicBezTo>
                  <a:close/>
                </a:path>
              </a:pathLst>
            </a:custGeom>
            <a:grpFill/>
            <a:ln w="11035" cap="flat">
              <a:noFill/>
              <a:prstDash val="solid"/>
              <a:miter/>
            </a:ln>
          </p:spPr>
          <p:txBody>
            <a:bodyPr rtlCol="0" anchor="ctr"/>
            <a:lstStyle/>
            <a:p>
              <a:endParaRPr lang="en-US"/>
            </a:p>
          </p:txBody>
        </p:sp>
        <p:sp>
          <p:nvSpPr>
            <p:cNvPr id="1969" name="Forma libre: forma 1968">
              <a:extLst>
                <a:ext uri="{FF2B5EF4-FFF2-40B4-BE49-F238E27FC236}">
                  <a16:creationId xmlns:a16="http://schemas.microsoft.com/office/drawing/2014/main" id="{618609D4-58FD-4F51-8403-DC390358E4B1}"/>
                </a:ext>
              </a:extLst>
            </p:cNvPr>
            <p:cNvSpPr/>
            <p:nvPr/>
          </p:nvSpPr>
          <p:spPr>
            <a:xfrm>
              <a:off x="5709385" y="5234179"/>
              <a:ext cx="237695" cy="17001"/>
            </a:xfrm>
            <a:custGeom>
              <a:avLst/>
              <a:gdLst>
                <a:gd name="connsiteX0" fmla="*/ 229194 w 237695"/>
                <a:gd name="connsiteY0" fmla="*/ 17002 h 17001"/>
                <a:gd name="connsiteX1" fmla="*/ 8501 w 237695"/>
                <a:gd name="connsiteY1" fmla="*/ 17002 h 17001"/>
                <a:gd name="connsiteX2" fmla="*/ 0 w 237695"/>
                <a:gd name="connsiteY2" fmla="*/ 8501 h 17001"/>
                <a:gd name="connsiteX3" fmla="*/ 8501 w 237695"/>
                <a:gd name="connsiteY3" fmla="*/ 0 h 17001"/>
                <a:gd name="connsiteX4" fmla="*/ 229194 w 237695"/>
                <a:gd name="connsiteY4" fmla="*/ 0 h 17001"/>
                <a:gd name="connsiteX5" fmla="*/ 237695 w 237695"/>
                <a:gd name="connsiteY5" fmla="*/ 8501 h 17001"/>
                <a:gd name="connsiteX6" fmla="*/ 229194 w 23769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695" h="17001">
                  <a:moveTo>
                    <a:pt x="229194" y="17002"/>
                  </a:moveTo>
                  <a:lnTo>
                    <a:pt x="8501" y="17002"/>
                  </a:lnTo>
                  <a:cubicBezTo>
                    <a:pt x="3864" y="17002"/>
                    <a:pt x="0" y="13248"/>
                    <a:pt x="0" y="8501"/>
                  </a:cubicBezTo>
                  <a:cubicBezTo>
                    <a:pt x="0" y="3754"/>
                    <a:pt x="3754" y="0"/>
                    <a:pt x="8501" y="0"/>
                  </a:cubicBezTo>
                  <a:lnTo>
                    <a:pt x="229194" y="0"/>
                  </a:lnTo>
                  <a:cubicBezTo>
                    <a:pt x="233831" y="0"/>
                    <a:pt x="237695" y="3754"/>
                    <a:pt x="237695" y="8501"/>
                  </a:cubicBezTo>
                  <a:cubicBezTo>
                    <a:pt x="237695" y="13248"/>
                    <a:pt x="233941" y="17002"/>
                    <a:pt x="229194" y="17002"/>
                  </a:cubicBezTo>
                  <a:close/>
                </a:path>
              </a:pathLst>
            </a:custGeom>
            <a:grpFill/>
            <a:ln w="11035" cap="flat">
              <a:noFill/>
              <a:prstDash val="solid"/>
              <a:miter/>
            </a:ln>
          </p:spPr>
          <p:txBody>
            <a:bodyPr rtlCol="0" anchor="ctr"/>
            <a:lstStyle/>
            <a:p>
              <a:endParaRPr lang="en-US"/>
            </a:p>
          </p:txBody>
        </p:sp>
        <p:sp>
          <p:nvSpPr>
            <p:cNvPr id="1970" name="Forma libre: forma 1969">
              <a:extLst>
                <a:ext uri="{FF2B5EF4-FFF2-40B4-BE49-F238E27FC236}">
                  <a16:creationId xmlns:a16="http://schemas.microsoft.com/office/drawing/2014/main" id="{2237C09C-942F-4688-8EE3-AD1315E99682}"/>
                </a:ext>
              </a:extLst>
            </p:cNvPr>
            <p:cNvSpPr/>
            <p:nvPr/>
          </p:nvSpPr>
          <p:spPr>
            <a:xfrm>
              <a:off x="5802846" y="4844350"/>
              <a:ext cx="121541" cy="197177"/>
            </a:xfrm>
            <a:custGeom>
              <a:avLst/>
              <a:gdLst>
                <a:gd name="connsiteX0" fmla="*/ 33612 w 121541"/>
                <a:gd name="connsiteY0" fmla="*/ 197177 h 197177"/>
                <a:gd name="connsiteX1" fmla="*/ 25111 w 121541"/>
                <a:gd name="connsiteY1" fmla="*/ 188677 h 197177"/>
                <a:gd name="connsiteX2" fmla="*/ 25111 w 121541"/>
                <a:gd name="connsiteY2" fmla="*/ 90198 h 197177"/>
                <a:gd name="connsiteX3" fmla="*/ 8440 w 121541"/>
                <a:gd name="connsiteY3" fmla="*/ 90198 h 197177"/>
                <a:gd name="connsiteX4" fmla="*/ 933 w 121541"/>
                <a:gd name="connsiteY4" fmla="*/ 85561 h 197177"/>
                <a:gd name="connsiteX5" fmla="*/ 1595 w 121541"/>
                <a:gd name="connsiteY5" fmla="*/ 76729 h 197177"/>
                <a:gd name="connsiteX6" fmla="*/ 53926 w 121541"/>
                <a:gd name="connsiteY6" fmla="*/ 3533 h 197177"/>
                <a:gd name="connsiteX7" fmla="*/ 60771 w 121541"/>
                <a:gd name="connsiteY7" fmla="*/ 0 h 197177"/>
                <a:gd name="connsiteX8" fmla="*/ 67616 w 121541"/>
                <a:gd name="connsiteY8" fmla="*/ 3533 h 197177"/>
                <a:gd name="connsiteX9" fmla="*/ 119946 w 121541"/>
                <a:gd name="connsiteY9" fmla="*/ 76729 h 197177"/>
                <a:gd name="connsiteX10" fmla="*/ 120608 w 121541"/>
                <a:gd name="connsiteY10" fmla="*/ 85561 h 197177"/>
                <a:gd name="connsiteX11" fmla="*/ 113101 w 121541"/>
                <a:gd name="connsiteY11" fmla="*/ 90198 h 197177"/>
                <a:gd name="connsiteX12" fmla="*/ 96430 w 121541"/>
                <a:gd name="connsiteY12" fmla="*/ 90198 h 197177"/>
                <a:gd name="connsiteX13" fmla="*/ 96430 w 121541"/>
                <a:gd name="connsiteY13" fmla="*/ 140100 h 197177"/>
                <a:gd name="connsiteX14" fmla="*/ 87929 w 121541"/>
                <a:gd name="connsiteY14" fmla="*/ 148601 h 197177"/>
                <a:gd name="connsiteX15" fmla="*/ 79429 w 121541"/>
                <a:gd name="connsiteY15" fmla="*/ 140100 h 197177"/>
                <a:gd name="connsiteX16" fmla="*/ 79429 w 121541"/>
                <a:gd name="connsiteY16" fmla="*/ 81807 h 197177"/>
                <a:gd name="connsiteX17" fmla="*/ 87929 w 121541"/>
                <a:gd name="connsiteY17" fmla="*/ 73307 h 197177"/>
                <a:gd name="connsiteX18" fmla="*/ 96651 w 121541"/>
                <a:gd name="connsiteY18" fmla="*/ 73307 h 197177"/>
                <a:gd name="connsiteX19" fmla="*/ 60771 w 121541"/>
                <a:gd name="connsiteY19" fmla="*/ 23074 h 197177"/>
                <a:gd name="connsiteX20" fmla="*/ 24890 w 121541"/>
                <a:gd name="connsiteY20" fmla="*/ 73307 h 197177"/>
                <a:gd name="connsiteX21" fmla="*/ 33612 w 121541"/>
                <a:gd name="connsiteY21" fmla="*/ 73307 h 197177"/>
                <a:gd name="connsiteX22" fmla="*/ 42113 w 121541"/>
                <a:gd name="connsiteY22" fmla="*/ 81807 h 197177"/>
                <a:gd name="connsiteX23" fmla="*/ 42113 w 121541"/>
                <a:gd name="connsiteY23" fmla="*/ 188677 h 197177"/>
                <a:gd name="connsiteX24" fmla="*/ 33612 w 121541"/>
                <a:gd name="connsiteY24" fmla="*/ 197177 h 1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541" h="197177">
                  <a:moveTo>
                    <a:pt x="33612" y="197177"/>
                  </a:moveTo>
                  <a:cubicBezTo>
                    <a:pt x="28975" y="197177"/>
                    <a:pt x="25111" y="193424"/>
                    <a:pt x="25111" y="188677"/>
                  </a:cubicBezTo>
                  <a:lnTo>
                    <a:pt x="25111" y="90198"/>
                  </a:lnTo>
                  <a:lnTo>
                    <a:pt x="8440" y="90198"/>
                  </a:lnTo>
                  <a:cubicBezTo>
                    <a:pt x="5239" y="90198"/>
                    <a:pt x="2368" y="88432"/>
                    <a:pt x="933" y="85561"/>
                  </a:cubicBezTo>
                  <a:cubicBezTo>
                    <a:pt x="-502" y="82801"/>
                    <a:pt x="-282" y="79379"/>
                    <a:pt x="1595" y="76729"/>
                  </a:cubicBezTo>
                  <a:lnTo>
                    <a:pt x="53926" y="3533"/>
                  </a:lnTo>
                  <a:cubicBezTo>
                    <a:pt x="55471" y="1325"/>
                    <a:pt x="58121" y="0"/>
                    <a:pt x="60771" y="0"/>
                  </a:cubicBezTo>
                  <a:cubicBezTo>
                    <a:pt x="63531" y="0"/>
                    <a:pt x="66070" y="1325"/>
                    <a:pt x="67616" y="3533"/>
                  </a:cubicBezTo>
                  <a:lnTo>
                    <a:pt x="119946" y="76729"/>
                  </a:lnTo>
                  <a:cubicBezTo>
                    <a:pt x="121823" y="79268"/>
                    <a:pt x="122044" y="82691"/>
                    <a:pt x="120608" y="85561"/>
                  </a:cubicBezTo>
                  <a:cubicBezTo>
                    <a:pt x="119173" y="88432"/>
                    <a:pt x="116303" y="90198"/>
                    <a:pt x="113101" y="90198"/>
                  </a:cubicBezTo>
                  <a:lnTo>
                    <a:pt x="96430" y="90198"/>
                  </a:lnTo>
                  <a:lnTo>
                    <a:pt x="96430" y="140100"/>
                  </a:lnTo>
                  <a:cubicBezTo>
                    <a:pt x="96430" y="144737"/>
                    <a:pt x="92677" y="148601"/>
                    <a:pt x="87929" y="148601"/>
                  </a:cubicBezTo>
                  <a:cubicBezTo>
                    <a:pt x="83293" y="148601"/>
                    <a:pt x="79429" y="144847"/>
                    <a:pt x="79429" y="140100"/>
                  </a:cubicBezTo>
                  <a:lnTo>
                    <a:pt x="79429" y="81807"/>
                  </a:lnTo>
                  <a:cubicBezTo>
                    <a:pt x="79429" y="77171"/>
                    <a:pt x="83182" y="73307"/>
                    <a:pt x="87929" y="73307"/>
                  </a:cubicBezTo>
                  <a:lnTo>
                    <a:pt x="96651" y="73307"/>
                  </a:lnTo>
                  <a:lnTo>
                    <a:pt x="60771" y="23074"/>
                  </a:lnTo>
                  <a:lnTo>
                    <a:pt x="24890" y="73307"/>
                  </a:lnTo>
                  <a:lnTo>
                    <a:pt x="33612" y="73307"/>
                  </a:lnTo>
                  <a:cubicBezTo>
                    <a:pt x="38249" y="73307"/>
                    <a:pt x="42113" y="77060"/>
                    <a:pt x="42113" y="81807"/>
                  </a:cubicBezTo>
                  <a:lnTo>
                    <a:pt x="42113" y="188677"/>
                  </a:lnTo>
                  <a:cubicBezTo>
                    <a:pt x="42002" y="193424"/>
                    <a:pt x="38249" y="197177"/>
                    <a:pt x="33612" y="197177"/>
                  </a:cubicBezTo>
                  <a:close/>
                </a:path>
              </a:pathLst>
            </a:custGeom>
            <a:grpFill/>
            <a:ln w="11035" cap="flat">
              <a:noFill/>
              <a:prstDash val="solid"/>
              <a:miter/>
            </a:ln>
          </p:spPr>
          <p:txBody>
            <a:bodyPr rtlCol="0" anchor="ctr"/>
            <a:lstStyle/>
            <a:p>
              <a:endParaRPr lang="en-US"/>
            </a:p>
          </p:txBody>
        </p:sp>
        <p:sp>
          <p:nvSpPr>
            <p:cNvPr id="1971" name="Forma libre: forma 1970">
              <a:extLst>
                <a:ext uri="{FF2B5EF4-FFF2-40B4-BE49-F238E27FC236}">
                  <a16:creationId xmlns:a16="http://schemas.microsoft.com/office/drawing/2014/main" id="{92282998-85BD-46D5-8413-D08BCA73E136}"/>
                </a:ext>
              </a:extLst>
            </p:cNvPr>
            <p:cNvSpPr/>
            <p:nvPr/>
          </p:nvSpPr>
          <p:spPr>
            <a:xfrm>
              <a:off x="5721479" y="4751723"/>
              <a:ext cx="121651" cy="132261"/>
            </a:xfrm>
            <a:custGeom>
              <a:avLst/>
              <a:gdLst>
                <a:gd name="connsiteX0" fmla="*/ 87929 w 121651"/>
                <a:gd name="connsiteY0" fmla="*/ 132262 h 132261"/>
                <a:gd name="connsiteX1" fmla="*/ 79429 w 121651"/>
                <a:gd name="connsiteY1" fmla="*/ 123760 h 132261"/>
                <a:gd name="connsiteX2" fmla="*/ 79429 w 121651"/>
                <a:gd name="connsiteY2" fmla="*/ 81587 h 132261"/>
                <a:gd name="connsiteX3" fmla="*/ 87929 w 121651"/>
                <a:gd name="connsiteY3" fmla="*/ 73086 h 132261"/>
                <a:gd name="connsiteX4" fmla="*/ 96651 w 121651"/>
                <a:gd name="connsiteY4" fmla="*/ 73086 h 132261"/>
                <a:gd name="connsiteX5" fmla="*/ 60771 w 121651"/>
                <a:gd name="connsiteY5" fmla="*/ 22853 h 132261"/>
                <a:gd name="connsiteX6" fmla="*/ 24890 w 121651"/>
                <a:gd name="connsiteY6" fmla="*/ 73086 h 132261"/>
                <a:gd name="connsiteX7" fmla="*/ 33612 w 121651"/>
                <a:gd name="connsiteY7" fmla="*/ 73086 h 132261"/>
                <a:gd name="connsiteX8" fmla="*/ 42113 w 121651"/>
                <a:gd name="connsiteY8" fmla="*/ 81587 h 132261"/>
                <a:gd name="connsiteX9" fmla="*/ 42113 w 121651"/>
                <a:gd name="connsiteY9" fmla="*/ 100466 h 132261"/>
                <a:gd name="connsiteX10" fmla="*/ 33612 w 121651"/>
                <a:gd name="connsiteY10" fmla="*/ 108967 h 132261"/>
                <a:gd name="connsiteX11" fmla="*/ 25111 w 121651"/>
                <a:gd name="connsiteY11" fmla="*/ 100466 h 132261"/>
                <a:gd name="connsiteX12" fmla="*/ 25111 w 121651"/>
                <a:gd name="connsiteY12" fmla="*/ 89977 h 132261"/>
                <a:gd name="connsiteX13" fmla="*/ 8440 w 121651"/>
                <a:gd name="connsiteY13" fmla="*/ 89977 h 132261"/>
                <a:gd name="connsiteX14" fmla="*/ 933 w 121651"/>
                <a:gd name="connsiteY14" fmla="*/ 85341 h 132261"/>
                <a:gd name="connsiteX15" fmla="*/ 1595 w 121651"/>
                <a:gd name="connsiteY15" fmla="*/ 76508 h 132261"/>
                <a:gd name="connsiteX16" fmla="*/ 53926 w 121651"/>
                <a:gd name="connsiteY16" fmla="*/ 3312 h 132261"/>
                <a:gd name="connsiteX17" fmla="*/ 67726 w 121651"/>
                <a:gd name="connsiteY17" fmla="*/ 3312 h 132261"/>
                <a:gd name="connsiteX18" fmla="*/ 120056 w 121651"/>
                <a:gd name="connsiteY18" fmla="*/ 76508 h 132261"/>
                <a:gd name="connsiteX19" fmla="*/ 120719 w 121651"/>
                <a:gd name="connsiteY19" fmla="*/ 85341 h 132261"/>
                <a:gd name="connsiteX20" fmla="*/ 113211 w 121651"/>
                <a:gd name="connsiteY20" fmla="*/ 89977 h 132261"/>
                <a:gd name="connsiteX21" fmla="*/ 96541 w 121651"/>
                <a:gd name="connsiteY21" fmla="*/ 89977 h 132261"/>
                <a:gd name="connsiteX22" fmla="*/ 96541 w 121651"/>
                <a:gd name="connsiteY22" fmla="*/ 123760 h 132261"/>
                <a:gd name="connsiteX23" fmla="*/ 87929 w 121651"/>
                <a:gd name="connsiteY23" fmla="*/ 132262 h 13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1651" h="132261">
                  <a:moveTo>
                    <a:pt x="87929" y="132262"/>
                  </a:moveTo>
                  <a:cubicBezTo>
                    <a:pt x="83293" y="132262"/>
                    <a:pt x="79429" y="128508"/>
                    <a:pt x="79429" y="123760"/>
                  </a:cubicBezTo>
                  <a:lnTo>
                    <a:pt x="79429" y="81587"/>
                  </a:lnTo>
                  <a:cubicBezTo>
                    <a:pt x="79429" y="76950"/>
                    <a:pt x="83182" y="73086"/>
                    <a:pt x="87929" y="73086"/>
                  </a:cubicBezTo>
                  <a:lnTo>
                    <a:pt x="96651" y="73086"/>
                  </a:lnTo>
                  <a:lnTo>
                    <a:pt x="60771" y="22853"/>
                  </a:lnTo>
                  <a:lnTo>
                    <a:pt x="24890" y="73086"/>
                  </a:lnTo>
                  <a:lnTo>
                    <a:pt x="33612" y="73086"/>
                  </a:lnTo>
                  <a:cubicBezTo>
                    <a:pt x="38249" y="73086"/>
                    <a:pt x="42113" y="76840"/>
                    <a:pt x="42113" y="81587"/>
                  </a:cubicBezTo>
                  <a:lnTo>
                    <a:pt x="42113" y="100466"/>
                  </a:lnTo>
                  <a:cubicBezTo>
                    <a:pt x="42113" y="105102"/>
                    <a:pt x="38359" y="108967"/>
                    <a:pt x="33612" y="108967"/>
                  </a:cubicBezTo>
                  <a:cubicBezTo>
                    <a:pt x="28975" y="108967"/>
                    <a:pt x="25111" y="105213"/>
                    <a:pt x="25111" y="100466"/>
                  </a:cubicBezTo>
                  <a:lnTo>
                    <a:pt x="25111" y="89977"/>
                  </a:lnTo>
                  <a:lnTo>
                    <a:pt x="8440" y="89977"/>
                  </a:lnTo>
                  <a:cubicBezTo>
                    <a:pt x="5239" y="89977"/>
                    <a:pt x="2368" y="88211"/>
                    <a:pt x="933" y="85341"/>
                  </a:cubicBezTo>
                  <a:cubicBezTo>
                    <a:pt x="-502" y="82581"/>
                    <a:pt x="-282" y="79158"/>
                    <a:pt x="1595" y="76508"/>
                  </a:cubicBezTo>
                  <a:lnTo>
                    <a:pt x="53926" y="3312"/>
                  </a:lnTo>
                  <a:cubicBezTo>
                    <a:pt x="57127" y="-1104"/>
                    <a:pt x="64524" y="-1104"/>
                    <a:pt x="67726" y="3312"/>
                  </a:cubicBezTo>
                  <a:lnTo>
                    <a:pt x="120056" y="76508"/>
                  </a:lnTo>
                  <a:cubicBezTo>
                    <a:pt x="121933" y="79048"/>
                    <a:pt x="122154" y="82470"/>
                    <a:pt x="120719" y="85341"/>
                  </a:cubicBezTo>
                  <a:cubicBezTo>
                    <a:pt x="119284" y="88211"/>
                    <a:pt x="116413" y="89977"/>
                    <a:pt x="113211" y="89977"/>
                  </a:cubicBezTo>
                  <a:lnTo>
                    <a:pt x="96541" y="89977"/>
                  </a:lnTo>
                  <a:lnTo>
                    <a:pt x="96541" y="123760"/>
                  </a:lnTo>
                  <a:cubicBezTo>
                    <a:pt x="96320" y="128508"/>
                    <a:pt x="92566" y="132262"/>
                    <a:pt x="87929" y="132262"/>
                  </a:cubicBezTo>
                  <a:close/>
                </a:path>
              </a:pathLst>
            </a:custGeom>
            <a:grpFill/>
            <a:ln w="11035" cap="flat">
              <a:noFill/>
              <a:prstDash val="solid"/>
              <a:miter/>
            </a:ln>
          </p:spPr>
          <p:txBody>
            <a:bodyPr rtlCol="0" anchor="ctr"/>
            <a:lstStyle/>
            <a:p>
              <a:endParaRPr lang="en-US"/>
            </a:p>
          </p:txBody>
        </p:sp>
        <p:sp>
          <p:nvSpPr>
            <p:cNvPr id="1972" name="Forma libre: forma 1971">
              <a:extLst>
                <a:ext uri="{FF2B5EF4-FFF2-40B4-BE49-F238E27FC236}">
                  <a16:creationId xmlns:a16="http://schemas.microsoft.com/office/drawing/2014/main" id="{46B5F351-D3F3-463C-A802-CF82260928EF}"/>
                </a:ext>
              </a:extLst>
            </p:cNvPr>
            <p:cNvSpPr/>
            <p:nvPr/>
          </p:nvSpPr>
          <p:spPr>
            <a:xfrm>
              <a:off x="5677539" y="4872613"/>
              <a:ext cx="121541" cy="197066"/>
            </a:xfrm>
            <a:custGeom>
              <a:avLst/>
              <a:gdLst>
                <a:gd name="connsiteX0" fmla="*/ 87930 w 121541"/>
                <a:gd name="connsiteY0" fmla="*/ 197067 h 197066"/>
                <a:gd name="connsiteX1" fmla="*/ 79429 w 121541"/>
                <a:gd name="connsiteY1" fmla="*/ 188566 h 197066"/>
                <a:gd name="connsiteX2" fmla="*/ 79429 w 121541"/>
                <a:gd name="connsiteY2" fmla="*/ 81697 h 197066"/>
                <a:gd name="connsiteX3" fmla="*/ 87930 w 121541"/>
                <a:gd name="connsiteY3" fmla="*/ 73196 h 197066"/>
                <a:gd name="connsiteX4" fmla="*/ 96651 w 121541"/>
                <a:gd name="connsiteY4" fmla="*/ 73196 h 197066"/>
                <a:gd name="connsiteX5" fmla="*/ 60771 w 121541"/>
                <a:gd name="connsiteY5" fmla="*/ 22963 h 197066"/>
                <a:gd name="connsiteX6" fmla="*/ 24890 w 121541"/>
                <a:gd name="connsiteY6" fmla="*/ 73196 h 197066"/>
                <a:gd name="connsiteX7" fmla="*/ 33612 w 121541"/>
                <a:gd name="connsiteY7" fmla="*/ 73196 h 197066"/>
                <a:gd name="connsiteX8" fmla="*/ 42113 w 121541"/>
                <a:gd name="connsiteY8" fmla="*/ 81697 h 197066"/>
                <a:gd name="connsiteX9" fmla="*/ 42113 w 121541"/>
                <a:gd name="connsiteY9" fmla="*/ 119234 h 197066"/>
                <a:gd name="connsiteX10" fmla="*/ 33612 w 121541"/>
                <a:gd name="connsiteY10" fmla="*/ 127735 h 197066"/>
                <a:gd name="connsiteX11" fmla="*/ 25111 w 121541"/>
                <a:gd name="connsiteY11" fmla="*/ 119234 h 197066"/>
                <a:gd name="connsiteX12" fmla="*/ 25111 w 121541"/>
                <a:gd name="connsiteY12" fmla="*/ 90198 h 197066"/>
                <a:gd name="connsiteX13" fmla="*/ 8440 w 121541"/>
                <a:gd name="connsiteY13" fmla="*/ 90198 h 197066"/>
                <a:gd name="connsiteX14" fmla="*/ 933 w 121541"/>
                <a:gd name="connsiteY14" fmla="*/ 85561 h 197066"/>
                <a:gd name="connsiteX15" fmla="*/ 1595 w 121541"/>
                <a:gd name="connsiteY15" fmla="*/ 76729 h 197066"/>
                <a:gd name="connsiteX16" fmla="*/ 53926 w 121541"/>
                <a:gd name="connsiteY16" fmla="*/ 3533 h 197066"/>
                <a:gd name="connsiteX17" fmla="*/ 60771 w 121541"/>
                <a:gd name="connsiteY17" fmla="*/ 0 h 197066"/>
                <a:gd name="connsiteX18" fmla="*/ 67616 w 121541"/>
                <a:gd name="connsiteY18" fmla="*/ 3533 h 197066"/>
                <a:gd name="connsiteX19" fmla="*/ 119946 w 121541"/>
                <a:gd name="connsiteY19" fmla="*/ 76729 h 197066"/>
                <a:gd name="connsiteX20" fmla="*/ 120608 w 121541"/>
                <a:gd name="connsiteY20" fmla="*/ 85561 h 197066"/>
                <a:gd name="connsiteX21" fmla="*/ 113101 w 121541"/>
                <a:gd name="connsiteY21" fmla="*/ 90198 h 197066"/>
                <a:gd name="connsiteX22" fmla="*/ 96430 w 121541"/>
                <a:gd name="connsiteY22" fmla="*/ 90198 h 197066"/>
                <a:gd name="connsiteX23" fmla="*/ 96430 w 121541"/>
                <a:gd name="connsiteY23" fmla="*/ 188677 h 197066"/>
                <a:gd name="connsiteX24" fmla="*/ 87930 w 121541"/>
                <a:gd name="connsiteY24" fmla="*/ 197067 h 197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541" h="197066">
                  <a:moveTo>
                    <a:pt x="87930" y="197067"/>
                  </a:moveTo>
                  <a:cubicBezTo>
                    <a:pt x="83293" y="197067"/>
                    <a:pt x="79429" y="193313"/>
                    <a:pt x="79429" y="188566"/>
                  </a:cubicBezTo>
                  <a:lnTo>
                    <a:pt x="79429" y="81697"/>
                  </a:lnTo>
                  <a:cubicBezTo>
                    <a:pt x="79429" y="77060"/>
                    <a:pt x="83182" y="73196"/>
                    <a:pt x="87930" y="73196"/>
                  </a:cubicBezTo>
                  <a:lnTo>
                    <a:pt x="96651" y="73196"/>
                  </a:lnTo>
                  <a:lnTo>
                    <a:pt x="60771" y="22963"/>
                  </a:lnTo>
                  <a:lnTo>
                    <a:pt x="24890" y="73196"/>
                  </a:lnTo>
                  <a:lnTo>
                    <a:pt x="33612" y="73196"/>
                  </a:lnTo>
                  <a:cubicBezTo>
                    <a:pt x="38249" y="73196"/>
                    <a:pt x="42113" y="76950"/>
                    <a:pt x="42113" y="81697"/>
                  </a:cubicBezTo>
                  <a:lnTo>
                    <a:pt x="42113" y="119234"/>
                  </a:lnTo>
                  <a:cubicBezTo>
                    <a:pt x="42113" y="123871"/>
                    <a:pt x="38359" y="127735"/>
                    <a:pt x="33612" y="127735"/>
                  </a:cubicBezTo>
                  <a:cubicBezTo>
                    <a:pt x="28865" y="127735"/>
                    <a:pt x="25111" y="123981"/>
                    <a:pt x="25111" y="119234"/>
                  </a:cubicBezTo>
                  <a:lnTo>
                    <a:pt x="25111" y="90198"/>
                  </a:lnTo>
                  <a:lnTo>
                    <a:pt x="8440" y="90198"/>
                  </a:lnTo>
                  <a:cubicBezTo>
                    <a:pt x="5239" y="90198"/>
                    <a:pt x="2368" y="88432"/>
                    <a:pt x="933" y="85561"/>
                  </a:cubicBezTo>
                  <a:cubicBezTo>
                    <a:pt x="-502" y="82801"/>
                    <a:pt x="-282" y="79379"/>
                    <a:pt x="1595" y="76729"/>
                  </a:cubicBezTo>
                  <a:lnTo>
                    <a:pt x="53926" y="3533"/>
                  </a:lnTo>
                  <a:cubicBezTo>
                    <a:pt x="55471" y="1325"/>
                    <a:pt x="58121" y="0"/>
                    <a:pt x="60771" y="0"/>
                  </a:cubicBezTo>
                  <a:cubicBezTo>
                    <a:pt x="63531" y="0"/>
                    <a:pt x="66070" y="1325"/>
                    <a:pt x="67616" y="3533"/>
                  </a:cubicBezTo>
                  <a:lnTo>
                    <a:pt x="119946" y="76729"/>
                  </a:lnTo>
                  <a:cubicBezTo>
                    <a:pt x="121823" y="79268"/>
                    <a:pt x="122044" y="82691"/>
                    <a:pt x="120608" y="85561"/>
                  </a:cubicBezTo>
                  <a:cubicBezTo>
                    <a:pt x="119173" y="88432"/>
                    <a:pt x="116303" y="90198"/>
                    <a:pt x="113101" y="90198"/>
                  </a:cubicBezTo>
                  <a:lnTo>
                    <a:pt x="96430" y="90198"/>
                  </a:lnTo>
                  <a:lnTo>
                    <a:pt x="96430" y="188677"/>
                  </a:lnTo>
                  <a:cubicBezTo>
                    <a:pt x="96320" y="193313"/>
                    <a:pt x="92566" y="197067"/>
                    <a:pt x="87930" y="197067"/>
                  </a:cubicBezTo>
                  <a:close/>
                </a:path>
              </a:pathLst>
            </a:custGeom>
            <a:grpFill/>
            <a:ln w="11035" cap="flat">
              <a:noFill/>
              <a:prstDash val="solid"/>
              <a:miter/>
            </a:ln>
          </p:spPr>
          <p:txBody>
            <a:bodyPr rtlCol="0" anchor="ctr"/>
            <a:lstStyle/>
            <a:p>
              <a:endParaRPr lang="en-US"/>
            </a:p>
          </p:txBody>
        </p:sp>
      </p:grpSp>
      <p:grpSp>
        <p:nvGrpSpPr>
          <p:cNvPr id="1973" name="Gráfico 3">
            <a:extLst>
              <a:ext uri="{FF2B5EF4-FFF2-40B4-BE49-F238E27FC236}">
                <a16:creationId xmlns:a16="http://schemas.microsoft.com/office/drawing/2014/main" id="{6AA07996-28FD-4AB6-BBCD-2E8C995C4A06}"/>
              </a:ext>
            </a:extLst>
          </p:cNvPr>
          <p:cNvGrpSpPr/>
          <p:nvPr/>
        </p:nvGrpSpPr>
        <p:grpSpPr>
          <a:xfrm>
            <a:off x="7230942" y="2403588"/>
            <a:ext cx="407605" cy="524739"/>
            <a:chOff x="7230942" y="2403588"/>
            <a:chExt cx="407605" cy="524739"/>
          </a:xfrm>
          <a:solidFill>
            <a:srgbClr val="000000"/>
          </a:solidFill>
        </p:grpSpPr>
        <p:sp>
          <p:nvSpPr>
            <p:cNvPr id="1974" name="Forma libre: forma 1973">
              <a:extLst>
                <a:ext uri="{FF2B5EF4-FFF2-40B4-BE49-F238E27FC236}">
                  <a16:creationId xmlns:a16="http://schemas.microsoft.com/office/drawing/2014/main" id="{B478FC2E-23C1-4BE4-9CE9-8688D321627D}"/>
                </a:ext>
              </a:extLst>
            </p:cNvPr>
            <p:cNvSpPr/>
            <p:nvPr/>
          </p:nvSpPr>
          <p:spPr>
            <a:xfrm>
              <a:off x="7280954" y="2574821"/>
              <a:ext cx="307800" cy="248845"/>
            </a:xfrm>
            <a:custGeom>
              <a:avLst/>
              <a:gdLst>
                <a:gd name="connsiteX0" fmla="*/ 153900 w 307800"/>
                <a:gd name="connsiteY0" fmla="*/ 248846 h 248845"/>
                <a:gd name="connsiteX1" fmla="*/ 0 w 307800"/>
                <a:gd name="connsiteY1" fmla="*/ 44492 h 248845"/>
                <a:gd name="connsiteX2" fmla="*/ 2650 w 307800"/>
                <a:gd name="connsiteY2" fmla="*/ 7286 h 248845"/>
                <a:gd name="connsiteX3" fmla="*/ 11040 w 307800"/>
                <a:gd name="connsiteY3" fmla="*/ 0 h 248845"/>
                <a:gd name="connsiteX4" fmla="*/ 296760 w 307800"/>
                <a:gd name="connsiteY4" fmla="*/ 0 h 248845"/>
                <a:gd name="connsiteX5" fmla="*/ 305151 w 307800"/>
                <a:gd name="connsiteY5" fmla="*/ 7286 h 248845"/>
                <a:gd name="connsiteX6" fmla="*/ 307800 w 307800"/>
                <a:gd name="connsiteY6" fmla="*/ 44492 h 248845"/>
                <a:gd name="connsiteX7" fmla="*/ 153900 w 307800"/>
                <a:gd name="connsiteY7" fmla="*/ 248846 h 248845"/>
                <a:gd name="connsiteX8" fmla="*/ 18547 w 307800"/>
                <a:gd name="connsiteY8" fmla="*/ 16891 h 248845"/>
                <a:gd name="connsiteX9" fmla="*/ 17002 w 307800"/>
                <a:gd name="connsiteY9" fmla="*/ 44492 h 248845"/>
                <a:gd name="connsiteX10" fmla="*/ 154011 w 307800"/>
                <a:gd name="connsiteY10" fmla="*/ 231954 h 248845"/>
                <a:gd name="connsiteX11" fmla="*/ 291019 w 307800"/>
                <a:gd name="connsiteY11" fmla="*/ 44492 h 248845"/>
                <a:gd name="connsiteX12" fmla="*/ 289473 w 307800"/>
                <a:gd name="connsiteY12" fmla="*/ 16891 h 248845"/>
                <a:gd name="connsiteX13" fmla="*/ 18547 w 307800"/>
                <a:gd name="connsiteY13" fmla="*/ 16891 h 248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7800" h="248845">
                  <a:moveTo>
                    <a:pt x="153900" y="248846"/>
                  </a:moveTo>
                  <a:cubicBezTo>
                    <a:pt x="69001" y="248846"/>
                    <a:pt x="0" y="157212"/>
                    <a:pt x="0" y="44492"/>
                  </a:cubicBezTo>
                  <a:cubicBezTo>
                    <a:pt x="0" y="32458"/>
                    <a:pt x="883" y="19983"/>
                    <a:pt x="2650" y="7286"/>
                  </a:cubicBezTo>
                  <a:cubicBezTo>
                    <a:pt x="3202" y="3091"/>
                    <a:pt x="6845" y="0"/>
                    <a:pt x="11040" y="0"/>
                  </a:cubicBezTo>
                  <a:lnTo>
                    <a:pt x="296760" y="0"/>
                  </a:lnTo>
                  <a:cubicBezTo>
                    <a:pt x="300955" y="0"/>
                    <a:pt x="304598" y="3091"/>
                    <a:pt x="305151" y="7286"/>
                  </a:cubicBezTo>
                  <a:cubicBezTo>
                    <a:pt x="306917" y="20204"/>
                    <a:pt x="307800" y="32348"/>
                    <a:pt x="307800" y="44492"/>
                  </a:cubicBezTo>
                  <a:cubicBezTo>
                    <a:pt x="307800" y="157102"/>
                    <a:pt x="238799" y="248846"/>
                    <a:pt x="153900" y="248846"/>
                  </a:cubicBezTo>
                  <a:close/>
                  <a:moveTo>
                    <a:pt x="18547" y="16891"/>
                  </a:moveTo>
                  <a:cubicBezTo>
                    <a:pt x="17554" y="26276"/>
                    <a:pt x="17002" y="35549"/>
                    <a:pt x="17002" y="44492"/>
                  </a:cubicBezTo>
                  <a:cubicBezTo>
                    <a:pt x="17002" y="147828"/>
                    <a:pt x="78496" y="231954"/>
                    <a:pt x="154011" y="231954"/>
                  </a:cubicBezTo>
                  <a:cubicBezTo>
                    <a:pt x="229525" y="231954"/>
                    <a:pt x="291019" y="147828"/>
                    <a:pt x="291019" y="44492"/>
                  </a:cubicBezTo>
                  <a:cubicBezTo>
                    <a:pt x="291019" y="35439"/>
                    <a:pt x="290467" y="26386"/>
                    <a:pt x="289473" y="16891"/>
                  </a:cubicBezTo>
                  <a:lnTo>
                    <a:pt x="18547" y="16891"/>
                  </a:lnTo>
                  <a:close/>
                </a:path>
              </a:pathLst>
            </a:custGeom>
            <a:grpFill/>
            <a:ln w="11035" cap="flat">
              <a:noFill/>
              <a:prstDash val="solid"/>
              <a:miter/>
            </a:ln>
          </p:spPr>
          <p:txBody>
            <a:bodyPr rtlCol="0" anchor="ctr"/>
            <a:lstStyle/>
            <a:p>
              <a:endParaRPr lang="en-US"/>
            </a:p>
          </p:txBody>
        </p:sp>
        <p:sp>
          <p:nvSpPr>
            <p:cNvPr id="1975" name="Forma libre: forma 1974">
              <a:extLst>
                <a:ext uri="{FF2B5EF4-FFF2-40B4-BE49-F238E27FC236}">
                  <a16:creationId xmlns:a16="http://schemas.microsoft.com/office/drawing/2014/main" id="{01B011E2-481C-4B09-A297-FAAF9F46A1A1}"/>
                </a:ext>
              </a:extLst>
            </p:cNvPr>
            <p:cNvSpPr/>
            <p:nvPr/>
          </p:nvSpPr>
          <p:spPr>
            <a:xfrm>
              <a:off x="7563040" y="2584095"/>
              <a:ext cx="60491" cy="111947"/>
            </a:xfrm>
            <a:custGeom>
              <a:avLst/>
              <a:gdLst>
                <a:gd name="connsiteX0" fmla="*/ 17214 w 60491"/>
                <a:gd name="connsiteY0" fmla="*/ 111947 h 111947"/>
                <a:gd name="connsiteX1" fmla="*/ 5621 w 60491"/>
                <a:gd name="connsiteY1" fmla="*/ 109739 h 111947"/>
                <a:gd name="connsiteX2" fmla="*/ 322 w 60491"/>
                <a:gd name="connsiteY2" fmla="*/ 99582 h 111947"/>
                <a:gd name="connsiteX3" fmla="*/ 8823 w 60491"/>
                <a:gd name="connsiteY3" fmla="*/ 35218 h 111947"/>
                <a:gd name="connsiteX4" fmla="*/ 7278 w 60491"/>
                <a:gd name="connsiteY4" fmla="*/ 9605 h 111947"/>
                <a:gd name="connsiteX5" fmla="*/ 9265 w 60491"/>
                <a:gd name="connsiteY5" fmla="*/ 3202 h 111947"/>
                <a:gd name="connsiteX6" fmla="*/ 15226 w 60491"/>
                <a:gd name="connsiteY6" fmla="*/ 221 h 111947"/>
                <a:gd name="connsiteX7" fmla="*/ 17214 w 60491"/>
                <a:gd name="connsiteY7" fmla="*/ 0 h 111947"/>
                <a:gd name="connsiteX8" fmla="*/ 60491 w 60491"/>
                <a:gd name="connsiteY8" fmla="*/ 55974 h 111947"/>
                <a:gd name="connsiteX9" fmla="*/ 17214 w 60491"/>
                <a:gd name="connsiteY9" fmla="*/ 111947 h 111947"/>
                <a:gd name="connsiteX10" fmla="*/ 25052 w 60491"/>
                <a:gd name="connsiteY10" fmla="*/ 18768 h 111947"/>
                <a:gd name="connsiteX11" fmla="*/ 25714 w 60491"/>
                <a:gd name="connsiteY11" fmla="*/ 35108 h 111947"/>
                <a:gd name="connsiteX12" fmla="*/ 18870 w 60491"/>
                <a:gd name="connsiteY12" fmla="*/ 94835 h 111947"/>
                <a:gd name="connsiteX13" fmla="*/ 43599 w 60491"/>
                <a:gd name="connsiteY13" fmla="*/ 55863 h 111947"/>
                <a:gd name="connsiteX14" fmla="*/ 25052 w 60491"/>
                <a:gd name="connsiteY14" fmla="*/ 18768 h 11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491" h="111947">
                  <a:moveTo>
                    <a:pt x="17214" y="111947"/>
                  </a:moveTo>
                  <a:cubicBezTo>
                    <a:pt x="13570" y="111947"/>
                    <a:pt x="9706" y="111175"/>
                    <a:pt x="5621" y="109739"/>
                  </a:cubicBezTo>
                  <a:cubicBezTo>
                    <a:pt x="1426" y="108304"/>
                    <a:pt x="-892" y="103888"/>
                    <a:pt x="322" y="99582"/>
                  </a:cubicBezTo>
                  <a:cubicBezTo>
                    <a:pt x="5952" y="78606"/>
                    <a:pt x="8823" y="56967"/>
                    <a:pt x="8823" y="35218"/>
                  </a:cubicBezTo>
                  <a:cubicBezTo>
                    <a:pt x="8823" y="27600"/>
                    <a:pt x="8381" y="19431"/>
                    <a:pt x="7278" y="9605"/>
                  </a:cubicBezTo>
                  <a:cubicBezTo>
                    <a:pt x="7056" y="7287"/>
                    <a:pt x="7719" y="4968"/>
                    <a:pt x="9265" y="3202"/>
                  </a:cubicBezTo>
                  <a:cubicBezTo>
                    <a:pt x="10810" y="1435"/>
                    <a:pt x="12908" y="331"/>
                    <a:pt x="15226" y="221"/>
                  </a:cubicBezTo>
                  <a:cubicBezTo>
                    <a:pt x="15558" y="110"/>
                    <a:pt x="16441" y="0"/>
                    <a:pt x="17214" y="0"/>
                  </a:cubicBezTo>
                  <a:cubicBezTo>
                    <a:pt x="41060" y="0"/>
                    <a:pt x="60491" y="25061"/>
                    <a:pt x="60491" y="55974"/>
                  </a:cubicBezTo>
                  <a:cubicBezTo>
                    <a:pt x="60601" y="86886"/>
                    <a:pt x="41171" y="111947"/>
                    <a:pt x="17214" y="111947"/>
                  </a:cubicBezTo>
                  <a:close/>
                  <a:moveTo>
                    <a:pt x="25052" y="18768"/>
                  </a:moveTo>
                  <a:cubicBezTo>
                    <a:pt x="25494" y="24620"/>
                    <a:pt x="25714" y="29919"/>
                    <a:pt x="25714" y="35108"/>
                  </a:cubicBezTo>
                  <a:cubicBezTo>
                    <a:pt x="25714" y="55201"/>
                    <a:pt x="23396" y="75294"/>
                    <a:pt x="18870" y="94835"/>
                  </a:cubicBezTo>
                  <a:cubicBezTo>
                    <a:pt x="32449" y="93510"/>
                    <a:pt x="43599" y="76288"/>
                    <a:pt x="43599" y="55863"/>
                  </a:cubicBezTo>
                  <a:cubicBezTo>
                    <a:pt x="43599" y="38861"/>
                    <a:pt x="35761" y="23847"/>
                    <a:pt x="25052" y="18768"/>
                  </a:cubicBezTo>
                  <a:close/>
                </a:path>
              </a:pathLst>
            </a:custGeom>
            <a:grpFill/>
            <a:ln w="11035" cap="flat">
              <a:noFill/>
              <a:prstDash val="solid"/>
              <a:miter/>
            </a:ln>
          </p:spPr>
          <p:txBody>
            <a:bodyPr rtlCol="0" anchor="ctr"/>
            <a:lstStyle/>
            <a:p>
              <a:endParaRPr lang="en-US"/>
            </a:p>
          </p:txBody>
        </p:sp>
        <p:sp>
          <p:nvSpPr>
            <p:cNvPr id="1976" name="Forma libre: forma 1975">
              <a:extLst>
                <a:ext uri="{FF2B5EF4-FFF2-40B4-BE49-F238E27FC236}">
                  <a16:creationId xmlns:a16="http://schemas.microsoft.com/office/drawing/2014/main" id="{44C322C2-480B-4F56-8D40-D84DBA8BD437}"/>
                </a:ext>
              </a:extLst>
            </p:cNvPr>
            <p:cNvSpPr/>
            <p:nvPr/>
          </p:nvSpPr>
          <p:spPr>
            <a:xfrm>
              <a:off x="7246178" y="2584095"/>
              <a:ext cx="60443" cy="111947"/>
            </a:xfrm>
            <a:custGeom>
              <a:avLst/>
              <a:gdLst>
                <a:gd name="connsiteX0" fmla="*/ 43278 w 60443"/>
                <a:gd name="connsiteY0" fmla="*/ 111947 h 111947"/>
                <a:gd name="connsiteX1" fmla="*/ 0 w 60443"/>
                <a:gd name="connsiteY1" fmla="*/ 55974 h 111947"/>
                <a:gd name="connsiteX2" fmla="*/ 43278 w 60443"/>
                <a:gd name="connsiteY2" fmla="*/ 0 h 111947"/>
                <a:gd name="connsiteX3" fmla="*/ 45706 w 60443"/>
                <a:gd name="connsiteY3" fmla="*/ 221 h 111947"/>
                <a:gd name="connsiteX4" fmla="*/ 51447 w 60443"/>
                <a:gd name="connsiteY4" fmla="*/ 3202 h 111947"/>
                <a:gd name="connsiteX5" fmla="*/ 53214 w 60443"/>
                <a:gd name="connsiteY5" fmla="*/ 9495 h 111947"/>
                <a:gd name="connsiteX6" fmla="*/ 51668 w 60443"/>
                <a:gd name="connsiteY6" fmla="*/ 35108 h 111947"/>
                <a:gd name="connsiteX7" fmla="*/ 60169 w 60443"/>
                <a:gd name="connsiteY7" fmla="*/ 99472 h 111947"/>
                <a:gd name="connsiteX8" fmla="*/ 54870 w 60443"/>
                <a:gd name="connsiteY8" fmla="*/ 109629 h 111947"/>
                <a:gd name="connsiteX9" fmla="*/ 43278 w 60443"/>
                <a:gd name="connsiteY9" fmla="*/ 111947 h 111947"/>
                <a:gd name="connsiteX10" fmla="*/ 35439 w 60443"/>
                <a:gd name="connsiteY10" fmla="*/ 18768 h 111947"/>
                <a:gd name="connsiteX11" fmla="*/ 16891 w 60443"/>
                <a:gd name="connsiteY11" fmla="*/ 55974 h 111947"/>
                <a:gd name="connsiteX12" fmla="*/ 41621 w 60443"/>
                <a:gd name="connsiteY12" fmla="*/ 94946 h 111947"/>
                <a:gd name="connsiteX13" fmla="*/ 34776 w 60443"/>
                <a:gd name="connsiteY13" fmla="*/ 35218 h 111947"/>
                <a:gd name="connsiteX14" fmla="*/ 35439 w 60443"/>
                <a:gd name="connsiteY14" fmla="*/ 18768 h 11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443" h="111947">
                  <a:moveTo>
                    <a:pt x="43278" y="111947"/>
                  </a:moveTo>
                  <a:cubicBezTo>
                    <a:pt x="19431" y="111947"/>
                    <a:pt x="0" y="86886"/>
                    <a:pt x="0" y="55974"/>
                  </a:cubicBezTo>
                  <a:cubicBezTo>
                    <a:pt x="0" y="25172"/>
                    <a:pt x="19431" y="0"/>
                    <a:pt x="43278" y="0"/>
                  </a:cubicBezTo>
                  <a:cubicBezTo>
                    <a:pt x="44161" y="0"/>
                    <a:pt x="44934" y="110"/>
                    <a:pt x="45706" y="221"/>
                  </a:cubicBezTo>
                  <a:cubicBezTo>
                    <a:pt x="48025" y="331"/>
                    <a:pt x="49901" y="1435"/>
                    <a:pt x="51447" y="3202"/>
                  </a:cubicBezTo>
                  <a:cubicBezTo>
                    <a:pt x="52993" y="4968"/>
                    <a:pt x="53434" y="7287"/>
                    <a:pt x="53214" y="9495"/>
                  </a:cubicBezTo>
                  <a:cubicBezTo>
                    <a:pt x="52220" y="19320"/>
                    <a:pt x="51668" y="27380"/>
                    <a:pt x="51668" y="35108"/>
                  </a:cubicBezTo>
                  <a:cubicBezTo>
                    <a:pt x="51668" y="56857"/>
                    <a:pt x="54539" y="78496"/>
                    <a:pt x="60169" y="99472"/>
                  </a:cubicBezTo>
                  <a:cubicBezTo>
                    <a:pt x="61273" y="103778"/>
                    <a:pt x="58955" y="108194"/>
                    <a:pt x="54870" y="109629"/>
                  </a:cubicBezTo>
                  <a:cubicBezTo>
                    <a:pt x="50785" y="111175"/>
                    <a:pt x="46921" y="111947"/>
                    <a:pt x="43278" y="111947"/>
                  </a:cubicBezTo>
                  <a:close/>
                  <a:moveTo>
                    <a:pt x="35439" y="18768"/>
                  </a:moveTo>
                  <a:cubicBezTo>
                    <a:pt x="24840" y="23847"/>
                    <a:pt x="16891" y="38861"/>
                    <a:pt x="16891" y="55974"/>
                  </a:cubicBezTo>
                  <a:cubicBezTo>
                    <a:pt x="16891" y="76288"/>
                    <a:pt x="28042" y="93621"/>
                    <a:pt x="41621" y="94946"/>
                  </a:cubicBezTo>
                  <a:cubicBezTo>
                    <a:pt x="37095" y="75404"/>
                    <a:pt x="34776" y="55311"/>
                    <a:pt x="34776" y="35218"/>
                  </a:cubicBezTo>
                  <a:cubicBezTo>
                    <a:pt x="34776" y="30029"/>
                    <a:pt x="34998" y="24620"/>
                    <a:pt x="35439" y="18768"/>
                  </a:cubicBezTo>
                  <a:close/>
                </a:path>
              </a:pathLst>
            </a:custGeom>
            <a:grpFill/>
            <a:ln w="11035" cap="flat">
              <a:noFill/>
              <a:prstDash val="solid"/>
              <a:miter/>
            </a:ln>
          </p:spPr>
          <p:txBody>
            <a:bodyPr rtlCol="0" anchor="ctr"/>
            <a:lstStyle/>
            <a:p>
              <a:endParaRPr lang="en-US"/>
            </a:p>
          </p:txBody>
        </p:sp>
        <p:sp>
          <p:nvSpPr>
            <p:cNvPr id="1977" name="Forma libre: forma 1976">
              <a:extLst>
                <a:ext uri="{FF2B5EF4-FFF2-40B4-BE49-F238E27FC236}">
                  <a16:creationId xmlns:a16="http://schemas.microsoft.com/office/drawing/2014/main" id="{64F6CFB6-2732-4F61-88FD-9BE20E70C51E}"/>
                </a:ext>
              </a:extLst>
            </p:cNvPr>
            <p:cNvSpPr/>
            <p:nvPr/>
          </p:nvSpPr>
          <p:spPr>
            <a:xfrm>
              <a:off x="7375568" y="2794155"/>
              <a:ext cx="118681" cy="87251"/>
            </a:xfrm>
            <a:custGeom>
              <a:avLst/>
              <a:gdLst>
                <a:gd name="connsiteX0" fmla="*/ 59286 w 118681"/>
                <a:gd name="connsiteY0" fmla="*/ 87251 h 87251"/>
                <a:gd name="connsiteX1" fmla="*/ 0 w 118681"/>
                <a:gd name="connsiteY1" fmla="*/ 51592 h 87251"/>
                <a:gd name="connsiteX2" fmla="*/ 0 w 118681"/>
                <a:gd name="connsiteY2" fmla="*/ 8424 h 87251"/>
                <a:gd name="connsiteX3" fmla="*/ 3974 w 118681"/>
                <a:gd name="connsiteY3" fmla="*/ 1248 h 87251"/>
                <a:gd name="connsiteX4" fmla="*/ 12254 w 118681"/>
                <a:gd name="connsiteY4" fmla="*/ 917 h 87251"/>
                <a:gd name="connsiteX5" fmla="*/ 106427 w 118681"/>
                <a:gd name="connsiteY5" fmla="*/ 917 h 87251"/>
                <a:gd name="connsiteX6" fmla="*/ 114708 w 118681"/>
                <a:gd name="connsiteY6" fmla="*/ 1248 h 87251"/>
                <a:gd name="connsiteX7" fmla="*/ 118682 w 118681"/>
                <a:gd name="connsiteY7" fmla="*/ 8424 h 87251"/>
                <a:gd name="connsiteX8" fmla="*/ 118682 w 118681"/>
                <a:gd name="connsiteY8" fmla="*/ 51592 h 87251"/>
                <a:gd name="connsiteX9" fmla="*/ 59286 w 118681"/>
                <a:gd name="connsiteY9" fmla="*/ 87251 h 87251"/>
                <a:gd name="connsiteX10" fmla="*/ 16891 w 118681"/>
                <a:gd name="connsiteY10" fmla="*/ 21452 h 87251"/>
                <a:gd name="connsiteX11" fmla="*/ 16891 w 118681"/>
                <a:gd name="connsiteY11" fmla="*/ 51592 h 87251"/>
                <a:gd name="connsiteX12" fmla="*/ 59286 w 118681"/>
                <a:gd name="connsiteY12" fmla="*/ 70360 h 87251"/>
                <a:gd name="connsiteX13" fmla="*/ 101680 w 118681"/>
                <a:gd name="connsiteY13" fmla="*/ 51592 h 87251"/>
                <a:gd name="connsiteX14" fmla="*/ 101680 w 118681"/>
                <a:gd name="connsiteY14" fmla="*/ 21452 h 87251"/>
                <a:gd name="connsiteX15" fmla="*/ 16891 w 118681"/>
                <a:gd name="connsiteY15" fmla="*/ 21452 h 8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681" h="87251">
                  <a:moveTo>
                    <a:pt x="59286" y="87251"/>
                  </a:moveTo>
                  <a:cubicBezTo>
                    <a:pt x="25503" y="87251"/>
                    <a:pt x="0" y="71905"/>
                    <a:pt x="0" y="51592"/>
                  </a:cubicBezTo>
                  <a:lnTo>
                    <a:pt x="0" y="8424"/>
                  </a:lnTo>
                  <a:cubicBezTo>
                    <a:pt x="0" y="5444"/>
                    <a:pt x="1546" y="2794"/>
                    <a:pt x="3974" y="1248"/>
                  </a:cubicBezTo>
                  <a:cubicBezTo>
                    <a:pt x="6514" y="-297"/>
                    <a:pt x="9605" y="-408"/>
                    <a:pt x="12254" y="917"/>
                  </a:cubicBezTo>
                  <a:cubicBezTo>
                    <a:pt x="42946" y="16373"/>
                    <a:pt x="75625" y="16373"/>
                    <a:pt x="106427" y="917"/>
                  </a:cubicBezTo>
                  <a:cubicBezTo>
                    <a:pt x="109077" y="-408"/>
                    <a:pt x="112168" y="-297"/>
                    <a:pt x="114708" y="1248"/>
                  </a:cubicBezTo>
                  <a:cubicBezTo>
                    <a:pt x="117247" y="2794"/>
                    <a:pt x="118682" y="5554"/>
                    <a:pt x="118682" y="8424"/>
                  </a:cubicBezTo>
                  <a:lnTo>
                    <a:pt x="118682" y="51592"/>
                  </a:lnTo>
                  <a:cubicBezTo>
                    <a:pt x="118682" y="71905"/>
                    <a:pt x="93179" y="87251"/>
                    <a:pt x="59286" y="87251"/>
                  </a:cubicBezTo>
                  <a:close/>
                  <a:moveTo>
                    <a:pt x="16891" y="21452"/>
                  </a:moveTo>
                  <a:lnTo>
                    <a:pt x="16891" y="51592"/>
                  </a:lnTo>
                  <a:cubicBezTo>
                    <a:pt x="16891" y="59430"/>
                    <a:pt x="33010" y="70360"/>
                    <a:pt x="59286" y="70360"/>
                  </a:cubicBezTo>
                  <a:cubicBezTo>
                    <a:pt x="85561" y="70360"/>
                    <a:pt x="101680" y="59430"/>
                    <a:pt x="101680" y="51592"/>
                  </a:cubicBezTo>
                  <a:lnTo>
                    <a:pt x="101680" y="21452"/>
                  </a:lnTo>
                  <a:cubicBezTo>
                    <a:pt x="73969" y="32050"/>
                    <a:pt x="44713" y="32050"/>
                    <a:pt x="16891" y="21452"/>
                  </a:cubicBezTo>
                  <a:close/>
                </a:path>
              </a:pathLst>
            </a:custGeom>
            <a:grpFill/>
            <a:ln w="11035" cap="flat">
              <a:noFill/>
              <a:prstDash val="solid"/>
              <a:miter/>
            </a:ln>
          </p:spPr>
          <p:txBody>
            <a:bodyPr rtlCol="0" anchor="ctr"/>
            <a:lstStyle/>
            <a:p>
              <a:endParaRPr lang="en-US"/>
            </a:p>
          </p:txBody>
        </p:sp>
        <p:sp>
          <p:nvSpPr>
            <p:cNvPr id="1978" name="Forma libre: forma 1977">
              <a:extLst>
                <a:ext uri="{FF2B5EF4-FFF2-40B4-BE49-F238E27FC236}">
                  <a16:creationId xmlns:a16="http://schemas.microsoft.com/office/drawing/2014/main" id="{A6C9FFFC-4AFD-49D3-A4FD-A3C89CC99321}"/>
                </a:ext>
              </a:extLst>
            </p:cNvPr>
            <p:cNvSpPr/>
            <p:nvPr/>
          </p:nvSpPr>
          <p:spPr>
            <a:xfrm>
              <a:off x="7230942" y="2837246"/>
              <a:ext cx="407605" cy="91081"/>
            </a:xfrm>
            <a:custGeom>
              <a:avLst/>
              <a:gdLst>
                <a:gd name="connsiteX0" fmla="*/ 399213 w 407605"/>
                <a:gd name="connsiteY0" fmla="*/ 91081 h 91081"/>
                <a:gd name="connsiteX1" fmla="*/ 390712 w 407605"/>
                <a:gd name="connsiteY1" fmla="*/ 82581 h 91081"/>
                <a:gd name="connsiteX2" fmla="*/ 325023 w 407605"/>
                <a:gd name="connsiteY2" fmla="*/ 16891 h 91081"/>
                <a:gd name="connsiteX3" fmla="*/ 261652 w 407605"/>
                <a:gd name="connsiteY3" fmla="*/ 16891 h 91081"/>
                <a:gd name="connsiteX4" fmla="*/ 203802 w 407605"/>
                <a:gd name="connsiteY4" fmla="*/ 44161 h 91081"/>
                <a:gd name="connsiteX5" fmla="*/ 146062 w 407605"/>
                <a:gd name="connsiteY5" fmla="*/ 16891 h 91081"/>
                <a:gd name="connsiteX6" fmla="*/ 82691 w 407605"/>
                <a:gd name="connsiteY6" fmla="*/ 16891 h 91081"/>
                <a:gd name="connsiteX7" fmla="*/ 17002 w 407605"/>
                <a:gd name="connsiteY7" fmla="*/ 82581 h 91081"/>
                <a:gd name="connsiteX8" fmla="*/ 8501 w 407605"/>
                <a:gd name="connsiteY8" fmla="*/ 91081 h 91081"/>
                <a:gd name="connsiteX9" fmla="*/ 0 w 407605"/>
                <a:gd name="connsiteY9" fmla="*/ 82581 h 91081"/>
                <a:gd name="connsiteX10" fmla="*/ 82581 w 407605"/>
                <a:gd name="connsiteY10" fmla="*/ 0 h 91081"/>
                <a:gd name="connsiteX11" fmla="*/ 152907 w 407605"/>
                <a:gd name="connsiteY11" fmla="*/ 0 h 91081"/>
                <a:gd name="connsiteX12" fmla="*/ 161407 w 407605"/>
                <a:gd name="connsiteY12" fmla="*/ 8501 h 91081"/>
                <a:gd name="connsiteX13" fmla="*/ 203802 w 407605"/>
                <a:gd name="connsiteY13" fmla="*/ 27269 h 91081"/>
                <a:gd name="connsiteX14" fmla="*/ 246196 w 407605"/>
                <a:gd name="connsiteY14" fmla="*/ 8501 h 91081"/>
                <a:gd name="connsiteX15" fmla="*/ 254697 w 407605"/>
                <a:gd name="connsiteY15" fmla="*/ 0 h 91081"/>
                <a:gd name="connsiteX16" fmla="*/ 325023 w 407605"/>
                <a:gd name="connsiteY16" fmla="*/ 0 h 91081"/>
                <a:gd name="connsiteX17" fmla="*/ 407604 w 407605"/>
                <a:gd name="connsiteY17" fmla="*/ 82581 h 91081"/>
                <a:gd name="connsiteX18" fmla="*/ 399213 w 407605"/>
                <a:gd name="connsiteY18" fmla="*/ 91081 h 9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605" h="91081">
                  <a:moveTo>
                    <a:pt x="399213" y="91081"/>
                  </a:moveTo>
                  <a:cubicBezTo>
                    <a:pt x="394576" y="91081"/>
                    <a:pt x="390712" y="87328"/>
                    <a:pt x="390712" y="82581"/>
                  </a:cubicBezTo>
                  <a:cubicBezTo>
                    <a:pt x="390712" y="46369"/>
                    <a:pt x="361235" y="16891"/>
                    <a:pt x="325023" y="16891"/>
                  </a:cubicBezTo>
                  <a:lnTo>
                    <a:pt x="261652" y="16891"/>
                  </a:lnTo>
                  <a:cubicBezTo>
                    <a:pt x="255691" y="32900"/>
                    <a:pt x="232837" y="44161"/>
                    <a:pt x="203802" y="44161"/>
                  </a:cubicBezTo>
                  <a:cubicBezTo>
                    <a:pt x="174876" y="44161"/>
                    <a:pt x="152023" y="32900"/>
                    <a:pt x="146062" y="16891"/>
                  </a:cubicBezTo>
                  <a:lnTo>
                    <a:pt x="82691" y="16891"/>
                  </a:lnTo>
                  <a:cubicBezTo>
                    <a:pt x="46479" y="16891"/>
                    <a:pt x="17002" y="46369"/>
                    <a:pt x="17002" y="82581"/>
                  </a:cubicBezTo>
                  <a:cubicBezTo>
                    <a:pt x="17002" y="87218"/>
                    <a:pt x="13248" y="91081"/>
                    <a:pt x="8501" y="91081"/>
                  </a:cubicBezTo>
                  <a:cubicBezTo>
                    <a:pt x="3864" y="91081"/>
                    <a:pt x="0" y="87328"/>
                    <a:pt x="0" y="82581"/>
                  </a:cubicBezTo>
                  <a:cubicBezTo>
                    <a:pt x="0" y="37095"/>
                    <a:pt x="37095" y="0"/>
                    <a:pt x="82581" y="0"/>
                  </a:cubicBezTo>
                  <a:lnTo>
                    <a:pt x="152907" y="0"/>
                  </a:lnTo>
                  <a:cubicBezTo>
                    <a:pt x="157544" y="0"/>
                    <a:pt x="161407" y="3754"/>
                    <a:pt x="161407" y="8501"/>
                  </a:cubicBezTo>
                  <a:cubicBezTo>
                    <a:pt x="161407" y="16340"/>
                    <a:pt x="177526" y="27269"/>
                    <a:pt x="203802" y="27269"/>
                  </a:cubicBezTo>
                  <a:cubicBezTo>
                    <a:pt x="230077" y="27269"/>
                    <a:pt x="246196" y="16340"/>
                    <a:pt x="246196" y="8501"/>
                  </a:cubicBezTo>
                  <a:cubicBezTo>
                    <a:pt x="246196" y="3864"/>
                    <a:pt x="249950" y="0"/>
                    <a:pt x="254697" y="0"/>
                  </a:cubicBezTo>
                  <a:lnTo>
                    <a:pt x="325023" y="0"/>
                  </a:lnTo>
                  <a:cubicBezTo>
                    <a:pt x="370508" y="0"/>
                    <a:pt x="407604" y="37095"/>
                    <a:pt x="407604" y="82581"/>
                  </a:cubicBezTo>
                  <a:cubicBezTo>
                    <a:pt x="407714" y="87218"/>
                    <a:pt x="403850" y="91081"/>
                    <a:pt x="399213" y="91081"/>
                  </a:cubicBezTo>
                  <a:close/>
                </a:path>
              </a:pathLst>
            </a:custGeom>
            <a:grpFill/>
            <a:ln w="11035" cap="flat">
              <a:noFill/>
              <a:prstDash val="solid"/>
              <a:miter/>
            </a:ln>
          </p:spPr>
          <p:txBody>
            <a:bodyPr rtlCol="0" anchor="ctr"/>
            <a:lstStyle/>
            <a:p>
              <a:endParaRPr lang="en-US"/>
            </a:p>
          </p:txBody>
        </p:sp>
        <p:sp>
          <p:nvSpPr>
            <p:cNvPr id="1979" name="Forma libre: forma 1978">
              <a:extLst>
                <a:ext uri="{FF2B5EF4-FFF2-40B4-BE49-F238E27FC236}">
                  <a16:creationId xmlns:a16="http://schemas.microsoft.com/office/drawing/2014/main" id="{A4BBA9E6-8D38-4CC8-9841-094C25ADC154}"/>
                </a:ext>
              </a:extLst>
            </p:cNvPr>
            <p:cNvSpPr/>
            <p:nvPr/>
          </p:nvSpPr>
          <p:spPr>
            <a:xfrm>
              <a:off x="7352142" y="2461328"/>
              <a:ext cx="165264" cy="130384"/>
            </a:xfrm>
            <a:custGeom>
              <a:avLst/>
              <a:gdLst>
                <a:gd name="connsiteX0" fmla="*/ 128639 w 165264"/>
                <a:gd name="connsiteY0" fmla="*/ 130384 h 130384"/>
                <a:gd name="connsiteX1" fmla="*/ 36895 w 165264"/>
                <a:gd name="connsiteY1" fmla="*/ 130384 h 130384"/>
                <a:gd name="connsiteX2" fmla="*/ 30050 w 165264"/>
                <a:gd name="connsiteY2" fmla="*/ 126852 h 130384"/>
                <a:gd name="connsiteX3" fmla="*/ 28836 w 165264"/>
                <a:gd name="connsiteY3" fmla="*/ 119234 h 130384"/>
                <a:gd name="connsiteX4" fmla="*/ 33804 w 165264"/>
                <a:gd name="connsiteY4" fmla="*/ 104109 h 130384"/>
                <a:gd name="connsiteX5" fmla="*/ 32369 w 165264"/>
                <a:gd name="connsiteY5" fmla="*/ 99693 h 130384"/>
                <a:gd name="connsiteX6" fmla="*/ 8632 w 165264"/>
                <a:gd name="connsiteY6" fmla="*/ 82470 h 130384"/>
                <a:gd name="connsiteX7" fmla="*/ 1014 w 165264"/>
                <a:gd name="connsiteY7" fmla="*/ 59175 h 130384"/>
                <a:gd name="connsiteX8" fmla="*/ 20776 w 165264"/>
                <a:gd name="connsiteY8" fmla="*/ 44823 h 130384"/>
                <a:gd name="connsiteX9" fmla="*/ 50033 w 165264"/>
                <a:gd name="connsiteY9" fmla="*/ 44823 h 130384"/>
                <a:gd name="connsiteX10" fmla="*/ 53786 w 165264"/>
                <a:gd name="connsiteY10" fmla="*/ 42173 h 130384"/>
                <a:gd name="connsiteX11" fmla="*/ 62840 w 165264"/>
                <a:gd name="connsiteY11" fmla="*/ 14352 h 130384"/>
                <a:gd name="connsiteX12" fmla="*/ 82601 w 165264"/>
                <a:gd name="connsiteY12" fmla="*/ 0 h 130384"/>
                <a:gd name="connsiteX13" fmla="*/ 102363 w 165264"/>
                <a:gd name="connsiteY13" fmla="*/ 14352 h 130384"/>
                <a:gd name="connsiteX14" fmla="*/ 111416 w 165264"/>
                <a:gd name="connsiteY14" fmla="*/ 42173 h 130384"/>
                <a:gd name="connsiteX15" fmla="*/ 115170 w 165264"/>
                <a:gd name="connsiteY15" fmla="*/ 44823 h 130384"/>
                <a:gd name="connsiteX16" fmla="*/ 144426 w 165264"/>
                <a:gd name="connsiteY16" fmla="*/ 44823 h 130384"/>
                <a:gd name="connsiteX17" fmla="*/ 164188 w 165264"/>
                <a:gd name="connsiteY17" fmla="*/ 59175 h 130384"/>
                <a:gd name="connsiteX18" fmla="*/ 156571 w 165264"/>
                <a:gd name="connsiteY18" fmla="*/ 82470 h 130384"/>
                <a:gd name="connsiteX19" fmla="*/ 132834 w 165264"/>
                <a:gd name="connsiteY19" fmla="*/ 99693 h 130384"/>
                <a:gd name="connsiteX20" fmla="*/ 131399 w 165264"/>
                <a:gd name="connsiteY20" fmla="*/ 104109 h 130384"/>
                <a:gd name="connsiteX21" fmla="*/ 136367 w 165264"/>
                <a:gd name="connsiteY21" fmla="*/ 119234 h 130384"/>
                <a:gd name="connsiteX22" fmla="*/ 135153 w 165264"/>
                <a:gd name="connsiteY22" fmla="*/ 126852 h 130384"/>
                <a:gd name="connsiteX23" fmla="*/ 128639 w 165264"/>
                <a:gd name="connsiteY23" fmla="*/ 130384 h 130384"/>
                <a:gd name="connsiteX24" fmla="*/ 48487 w 165264"/>
                <a:gd name="connsiteY24" fmla="*/ 113383 h 130384"/>
                <a:gd name="connsiteX25" fmla="*/ 116936 w 165264"/>
                <a:gd name="connsiteY25" fmla="*/ 113383 h 130384"/>
                <a:gd name="connsiteX26" fmla="*/ 115612 w 165264"/>
                <a:gd name="connsiteY26" fmla="*/ 109298 h 130384"/>
                <a:gd name="connsiteX27" fmla="*/ 123229 w 165264"/>
                <a:gd name="connsiteY27" fmla="*/ 86003 h 130384"/>
                <a:gd name="connsiteX28" fmla="*/ 146966 w 165264"/>
                <a:gd name="connsiteY28" fmla="*/ 68780 h 130384"/>
                <a:gd name="connsiteX29" fmla="*/ 148401 w 165264"/>
                <a:gd name="connsiteY29" fmla="*/ 64364 h 130384"/>
                <a:gd name="connsiteX30" fmla="*/ 144647 w 165264"/>
                <a:gd name="connsiteY30" fmla="*/ 61715 h 130384"/>
                <a:gd name="connsiteX31" fmla="*/ 115391 w 165264"/>
                <a:gd name="connsiteY31" fmla="*/ 61715 h 130384"/>
                <a:gd name="connsiteX32" fmla="*/ 95629 w 165264"/>
                <a:gd name="connsiteY32" fmla="*/ 47362 h 130384"/>
                <a:gd name="connsiteX33" fmla="*/ 86576 w 165264"/>
                <a:gd name="connsiteY33" fmla="*/ 19541 h 130384"/>
                <a:gd name="connsiteX34" fmla="*/ 82822 w 165264"/>
                <a:gd name="connsiteY34" fmla="*/ 16891 h 130384"/>
                <a:gd name="connsiteX35" fmla="*/ 79069 w 165264"/>
                <a:gd name="connsiteY35" fmla="*/ 19541 h 130384"/>
                <a:gd name="connsiteX36" fmla="*/ 70016 w 165264"/>
                <a:gd name="connsiteY36" fmla="*/ 47362 h 130384"/>
                <a:gd name="connsiteX37" fmla="*/ 50254 w 165264"/>
                <a:gd name="connsiteY37" fmla="*/ 61715 h 130384"/>
                <a:gd name="connsiteX38" fmla="*/ 20997 w 165264"/>
                <a:gd name="connsiteY38" fmla="*/ 61715 h 130384"/>
                <a:gd name="connsiteX39" fmla="*/ 17244 w 165264"/>
                <a:gd name="connsiteY39" fmla="*/ 64364 h 130384"/>
                <a:gd name="connsiteX40" fmla="*/ 18679 w 165264"/>
                <a:gd name="connsiteY40" fmla="*/ 68780 h 130384"/>
                <a:gd name="connsiteX41" fmla="*/ 42415 w 165264"/>
                <a:gd name="connsiteY41" fmla="*/ 86003 h 130384"/>
                <a:gd name="connsiteX42" fmla="*/ 50033 w 165264"/>
                <a:gd name="connsiteY42" fmla="*/ 109298 h 130384"/>
                <a:gd name="connsiteX43" fmla="*/ 48487 w 165264"/>
                <a:gd name="connsiteY43" fmla="*/ 113383 h 13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5264" h="130384">
                  <a:moveTo>
                    <a:pt x="128639" y="130384"/>
                  </a:moveTo>
                  <a:lnTo>
                    <a:pt x="36895" y="130384"/>
                  </a:lnTo>
                  <a:cubicBezTo>
                    <a:pt x="34135" y="130384"/>
                    <a:pt x="31596" y="129060"/>
                    <a:pt x="30050" y="126852"/>
                  </a:cubicBezTo>
                  <a:cubicBezTo>
                    <a:pt x="28504" y="124644"/>
                    <a:pt x="28063" y="121883"/>
                    <a:pt x="28836" y="119234"/>
                  </a:cubicBezTo>
                  <a:lnTo>
                    <a:pt x="33804" y="104109"/>
                  </a:lnTo>
                  <a:cubicBezTo>
                    <a:pt x="34356" y="102453"/>
                    <a:pt x="33804" y="100686"/>
                    <a:pt x="32369" y="99693"/>
                  </a:cubicBezTo>
                  <a:lnTo>
                    <a:pt x="8632" y="82470"/>
                  </a:lnTo>
                  <a:cubicBezTo>
                    <a:pt x="1235" y="77060"/>
                    <a:pt x="-1746" y="67897"/>
                    <a:pt x="1014" y="59175"/>
                  </a:cubicBezTo>
                  <a:cubicBezTo>
                    <a:pt x="3885" y="50454"/>
                    <a:pt x="11613" y="44823"/>
                    <a:pt x="20776" y="44823"/>
                  </a:cubicBezTo>
                  <a:lnTo>
                    <a:pt x="50033" y="44823"/>
                  </a:lnTo>
                  <a:cubicBezTo>
                    <a:pt x="51689" y="44823"/>
                    <a:pt x="53235" y="43719"/>
                    <a:pt x="53786" y="42173"/>
                  </a:cubicBezTo>
                  <a:lnTo>
                    <a:pt x="62840" y="14352"/>
                  </a:lnTo>
                  <a:cubicBezTo>
                    <a:pt x="65710" y="5630"/>
                    <a:pt x="73438" y="0"/>
                    <a:pt x="82601" y="0"/>
                  </a:cubicBezTo>
                  <a:cubicBezTo>
                    <a:pt x="91765" y="0"/>
                    <a:pt x="99603" y="5630"/>
                    <a:pt x="102363" y="14352"/>
                  </a:cubicBezTo>
                  <a:lnTo>
                    <a:pt x="111416" y="42173"/>
                  </a:lnTo>
                  <a:cubicBezTo>
                    <a:pt x="111968" y="43830"/>
                    <a:pt x="113403" y="44823"/>
                    <a:pt x="115170" y="44823"/>
                  </a:cubicBezTo>
                  <a:lnTo>
                    <a:pt x="144426" y="44823"/>
                  </a:lnTo>
                  <a:cubicBezTo>
                    <a:pt x="153590" y="44823"/>
                    <a:pt x="161428" y="50454"/>
                    <a:pt x="164188" y="59175"/>
                  </a:cubicBezTo>
                  <a:cubicBezTo>
                    <a:pt x="167059" y="67897"/>
                    <a:pt x="164078" y="77060"/>
                    <a:pt x="156571" y="82470"/>
                  </a:cubicBezTo>
                  <a:lnTo>
                    <a:pt x="132834" y="99693"/>
                  </a:lnTo>
                  <a:cubicBezTo>
                    <a:pt x="131509" y="100686"/>
                    <a:pt x="130847" y="102453"/>
                    <a:pt x="131399" y="104109"/>
                  </a:cubicBezTo>
                  <a:lnTo>
                    <a:pt x="136367" y="119234"/>
                  </a:lnTo>
                  <a:cubicBezTo>
                    <a:pt x="137250" y="121773"/>
                    <a:pt x="136808" y="124644"/>
                    <a:pt x="135153" y="126852"/>
                  </a:cubicBezTo>
                  <a:cubicBezTo>
                    <a:pt x="133828" y="129060"/>
                    <a:pt x="131288" y="130384"/>
                    <a:pt x="128639" y="130384"/>
                  </a:cubicBezTo>
                  <a:close/>
                  <a:moveTo>
                    <a:pt x="48487" y="113383"/>
                  </a:moveTo>
                  <a:lnTo>
                    <a:pt x="116936" y="113383"/>
                  </a:lnTo>
                  <a:lnTo>
                    <a:pt x="115612" y="109298"/>
                  </a:lnTo>
                  <a:cubicBezTo>
                    <a:pt x="112851" y="100686"/>
                    <a:pt x="115832" y="91302"/>
                    <a:pt x="123229" y="86003"/>
                  </a:cubicBezTo>
                  <a:lnTo>
                    <a:pt x="146966" y="68780"/>
                  </a:lnTo>
                  <a:cubicBezTo>
                    <a:pt x="148953" y="67345"/>
                    <a:pt x="148732" y="65468"/>
                    <a:pt x="148401" y="64364"/>
                  </a:cubicBezTo>
                  <a:cubicBezTo>
                    <a:pt x="148070" y="63371"/>
                    <a:pt x="147186" y="61715"/>
                    <a:pt x="144647" y="61715"/>
                  </a:cubicBezTo>
                  <a:lnTo>
                    <a:pt x="115391" y="61715"/>
                  </a:lnTo>
                  <a:cubicBezTo>
                    <a:pt x="106338" y="61715"/>
                    <a:pt x="98389" y="55974"/>
                    <a:pt x="95629" y="47362"/>
                  </a:cubicBezTo>
                  <a:lnTo>
                    <a:pt x="86576" y="19541"/>
                  </a:lnTo>
                  <a:cubicBezTo>
                    <a:pt x="85803" y="17223"/>
                    <a:pt x="83926" y="16891"/>
                    <a:pt x="82822" y="16891"/>
                  </a:cubicBezTo>
                  <a:cubicBezTo>
                    <a:pt x="81718" y="16891"/>
                    <a:pt x="79841" y="17223"/>
                    <a:pt x="79069" y="19541"/>
                  </a:cubicBezTo>
                  <a:lnTo>
                    <a:pt x="70016" y="47362"/>
                  </a:lnTo>
                  <a:cubicBezTo>
                    <a:pt x="67256" y="55974"/>
                    <a:pt x="59307" y="61715"/>
                    <a:pt x="50254" y="61715"/>
                  </a:cubicBezTo>
                  <a:lnTo>
                    <a:pt x="20997" y="61715"/>
                  </a:lnTo>
                  <a:cubicBezTo>
                    <a:pt x="18568" y="61715"/>
                    <a:pt x="17575" y="63371"/>
                    <a:pt x="17244" y="64364"/>
                  </a:cubicBezTo>
                  <a:cubicBezTo>
                    <a:pt x="16912" y="65358"/>
                    <a:pt x="16692" y="67235"/>
                    <a:pt x="18679" y="68780"/>
                  </a:cubicBezTo>
                  <a:lnTo>
                    <a:pt x="42415" y="86003"/>
                  </a:lnTo>
                  <a:cubicBezTo>
                    <a:pt x="49702" y="91302"/>
                    <a:pt x="52793" y="100686"/>
                    <a:pt x="50033" y="109298"/>
                  </a:cubicBezTo>
                  <a:lnTo>
                    <a:pt x="48487" y="113383"/>
                  </a:lnTo>
                  <a:close/>
                </a:path>
              </a:pathLst>
            </a:custGeom>
            <a:grpFill/>
            <a:ln w="11035" cap="flat">
              <a:noFill/>
              <a:prstDash val="solid"/>
              <a:miter/>
            </a:ln>
          </p:spPr>
          <p:txBody>
            <a:bodyPr rtlCol="0" anchor="ctr"/>
            <a:lstStyle/>
            <a:p>
              <a:endParaRPr lang="en-US"/>
            </a:p>
          </p:txBody>
        </p:sp>
        <p:sp>
          <p:nvSpPr>
            <p:cNvPr id="1980" name="Forma libre: forma 1979">
              <a:extLst>
                <a:ext uri="{FF2B5EF4-FFF2-40B4-BE49-F238E27FC236}">
                  <a16:creationId xmlns:a16="http://schemas.microsoft.com/office/drawing/2014/main" id="{D86D158A-D007-4FBB-BA98-FB9DF1348545}"/>
                </a:ext>
              </a:extLst>
            </p:cNvPr>
            <p:cNvSpPr/>
            <p:nvPr/>
          </p:nvSpPr>
          <p:spPr>
            <a:xfrm>
              <a:off x="7291221" y="2403588"/>
              <a:ext cx="287265" cy="188124"/>
            </a:xfrm>
            <a:custGeom>
              <a:avLst/>
              <a:gdLst>
                <a:gd name="connsiteX0" fmla="*/ 273797 w 287265"/>
                <a:gd name="connsiteY0" fmla="*/ 188125 h 188124"/>
                <a:gd name="connsiteX1" fmla="*/ 13469 w 287265"/>
                <a:gd name="connsiteY1" fmla="*/ 188125 h 188124"/>
                <a:gd name="connsiteX2" fmla="*/ 5299 w 287265"/>
                <a:gd name="connsiteY2" fmla="*/ 181942 h 188124"/>
                <a:gd name="connsiteX3" fmla="*/ 0 w 287265"/>
                <a:gd name="connsiteY3" fmla="*/ 143633 h 188124"/>
                <a:gd name="connsiteX4" fmla="*/ 143633 w 287265"/>
                <a:gd name="connsiteY4" fmla="*/ 0 h 188124"/>
                <a:gd name="connsiteX5" fmla="*/ 287266 w 287265"/>
                <a:gd name="connsiteY5" fmla="*/ 143633 h 188124"/>
                <a:gd name="connsiteX6" fmla="*/ 281966 w 287265"/>
                <a:gd name="connsiteY6" fmla="*/ 181942 h 188124"/>
                <a:gd name="connsiteX7" fmla="*/ 273797 w 287265"/>
                <a:gd name="connsiteY7" fmla="*/ 188125 h 188124"/>
                <a:gd name="connsiteX8" fmla="*/ 20093 w 287265"/>
                <a:gd name="connsiteY8" fmla="*/ 171123 h 188124"/>
                <a:gd name="connsiteX9" fmla="*/ 267172 w 287265"/>
                <a:gd name="connsiteY9" fmla="*/ 171123 h 188124"/>
                <a:gd name="connsiteX10" fmla="*/ 270374 w 287265"/>
                <a:gd name="connsiteY10" fmla="*/ 143522 h 188124"/>
                <a:gd name="connsiteX11" fmla="*/ 143633 w 287265"/>
                <a:gd name="connsiteY11" fmla="*/ 16781 h 188124"/>
                <a:gd name="connsiteX12" fmla="*/ 16892 w 287265"/>
                <a:gd name="connsiteY12" fmla="*/ 143522 h 188124"/>
                <a:gd name="connsiteX13" fmla="*/ 20093 w 287265"/>
                <a:gd name="connsiteY13" fmla="*/ 171123 h 18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7265" h="188124">
                  <a:moveTo>
                    <a:pt x="273797" y="188125"/>
                  </a:moveTo>
                  <a:lnTo>
                    <a:pt x="13469" y="188125"/>
                  </a:lnTo>
                  <a:cubicBezTo>
                    <a:pt x="9715" y="188125"/>
                    <a:pt x="6293" y="185585"/>
                    <a:pt x="5299" y="181942"/>
                  </a:cubicBezTo>
                  <a:cubicBezTo>
                    <a:pt x="1766" y="169136"/>
                    <a:pt x="0" y="156329"/>
                    <a:pt x="0" y="143633"/>
                  </a:cubicBezTo>
                  <a:cubicBezTo>
                    <a:pt x="0" y="64475"/>
                    <a:pt x="64475" y="0"/>
                    <a:pt x="143633" y="0"/>
                  </a:cubicBezTo>
                  <a:cubicBezTo>
                    <a:pt x="222791" y="0"/>
                    <a:pt x="287266" y="64475"/>
                    <a:pt x="287266" y="143633"/>
                  </a:cubicBezTo>
                  <a:cubicBezTo>
                    <a:pt x="287266" y="156329"/>
                    <a:pt x="285499" y="169246"/>
                    <a:pt x="281966" y="181942"/>
                  </a:cubicBezTo>
                  <a:cubicBezTo>
                    <a:pt x="280973" y="185585"/>
                    <a:pt x="277550" y="188125"/>
                    <a:pt x="273797" y="188125"/>
                  </a:cubicBezTo>
                  <a:close/>
                  <a:moveTo>
                    <a:pt x="20093" y="171123"/>
                  </a:moveTo>
                  <a:lnTo>
                    <a:pt x="267172" y="171123"/>
                  </a:lnTo>
                  <a:cubicBezTo>
                    <a:pt x="269270" y="161849"/>
                    <a:pt x="270374" y="152575"/>
                    <a:pt x="270374" y="143522"/>
                  </a:cubicBezTo>
                  <a:cubicBezTo>
                    <a:pt x="270374" y="73638"/>
                    <a:pt x="213517" y="16781"/>
                    <a:pt x="143633" y="16781"/>
                  </a:cubicBezTo>
                  <a:cubicBezTo>
                    <a:pt x="73749" y="16781"/>
                    <a:pt x="16892" y="73638"/>
                    <a:pt x="16892" y="143522"/>
                  </a:cubicBezTo>
                  <a:cubicBezTo>
                    <a:pt x="17002" y="152686"/>
                    <a:pt x="17996" y="161959"/>
                    <a:pt x="20093" y="171123"/>
                  </a:cubicBezTo>
                  <a:close/>
                </a:path>
              </a:pathLst>
            </a:custGeom>
            <a:grpFill/>
            <a:ln w="11035" cap="flat">
              <a:noFill/>
              <a:prstDash val="solid"/>
              <a:miter/>
            </a:ln>
          </p:spPr>
          <p:txBody>
            <a:bodyPr rtlCol="0" anchor="ctr"/>
            <a:lstStyle/>
            <a:p>
              <a:endParaRPr lang="en-US"/>
            </a:p>
          </p:txBody>
        </p:sp>
        <p:sp>
          <p:nvSpPr>
            <p:cNvPr id="1981" name="Forma libre: forma 1980">
              <a:extLst>
                <a:ext uri="{FF2B5EF4-FFF2-40B4-BE49-F238E27FC236}">
                  <a16:creationId xmlns:a16="http://schemas.microsoft.com/office/drawing/2014/main" id="{6E2D8DD5-7C85-47D1-898B-31A0F018CD58}"/>
                </a:ext>
              </a:extLst>
            </p:cNvPr>
            <p:cNvSpPr/>
            <p:nvPr/>
          </p:nvSpPr>
          <p:spPr>
            <a:xfrm>
              <a:off x="7513571" y="2890901"/>
              <a:ext cx="17001" cy="37426"/>
            </a:xfrm>
            <a:custGeom>
              <a:avLst/>
              <a:gdLst>
                <a:gd name="connsiteX0" fmla="*/ 8501 w 17001"/>
                <a:gd name="connsiteY0" fmla="*/ 37426 h 37426"/>
                <a:gd name="connsiteX1" fmla="*/ 0 w 17001"/>
                <a:gd name="connsiteY1" fmla="*/ 28925 h 37426"/>
                <a:gd name="connsiteX2" fmla="*/ 0 w 17001"/>
                <a:gd name="connsiteY2" fmla="*/ 8501 h 37426"/>
                <a:gd name="connsiteX3" fmla="*/ 8501 w 17001"/>
                <a:gd name="connsiteY3" fmla="*/ 0 h 37426"/>
                <a:gd name="connsiteX4" fmla="*/ 17002 w 17001"/>
                <a:gd name="connsiteY4" fmla="*/ 8501 h 37426"/>
                <a:gd name="connsiteX5" fmla="*/ 17002 w 17001"/>
                <a:gd name="connsiteY5" fmla="*/ 28925 h 37426"/>
                <a:gd name="connsiteX6" fmla="*/ 8501 w 17001"/>
                <a:gd name="connsiteY6" fmla="*/ 37426 h 3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37426">
                  <a:moveTo>
                    <a:pt x="8501" y="37426"/>
                  </a:moveTo>
                  <a:cubicBezTo>
                    <a:pt x="3864" y="37426"/>
                    <a:pt x="0" y="33673"/>
                    <a:pt x="0" y="28925"/>
                  </a:cubicBezTo>
                  <a:lnTo>
                    <a:pt x="0" y="8501"/>
                  </a:lnTo>
                  <a:cubicBezTo>
                    <a:pt x="0" y="3864"/>
                    <a:pt x="3754" y="0"/>
                    <a:pt x="8501" y="0"/>
                  </a:cubicBezTo>
                  <a:cubicBezTo>
                    <a:pt x="13138" y="0"/>
                    <a:pt x="17002" y="3754"/>
                    <a:pt x="17002" y="8501"/>
                  </a:cubicBezTo>
                  <a:lnTo>
                    <a:pt x="17002" y="28925"/>
                  </a:lnTo>
                  <a:cubicBezTo>
                    <a:pt x="17002" y="33562"/>
                    <a:pt x="13248" y="37426"/>
                    <a:pt x="8501" y="37426"/>
                  </a:cubicBezTo>
                  <a:close/>
                </a:path>
              </a:pathLst>
            </a:custGeom>
            <a:grpFill/>
            <a:ln w="11035" cap="flat">
              <a:noFill/>
              <a:prstDash val="solid"/>
              <a:miter/>
            </a:ln>
          </p:spPr>
          <p:txBody>
            <a:bodyPr rtlCol="0" anchor="ctr"/>
            <a:lstStyle/>
            <a:p>
              <a:endParaRPr lang="en-US"/>
            </a:p>
          </p:txBody>
        </p:sp>
        <p:sp>
          <p:nvSpPr>
            <p:cNvPr id="1982" name="Forma libre: forma 1981">
              <a:extLst>
                <a:ext uri="{FF2B5EF4-FFF2-40B4-BE49-F238E27FC236}">
                  <a16:creationId xmlns:a16="http://schemas.microsoft.com/office/drawing/2014/main" id="{E3C84B91-D441-4BEE-9C55-B9D34425E3B7}"/>
                </a:ext>
              </a:extLst>
            </p:cNvPr>
            <p:cNvSpPr/>
            <p:nvPr/>
          </p:nvSpPr>
          <p:spPr>
            <a:xfrm>
              <a:off x="7339136" y="2890901"/>
              <a:ext cx="17001" cy="37426"/>
            </a:xfrm>
            <a:custGeom>
              <a:avLst/>
              <a:gdLst>
                <a:gd name="connsiteX0" fmla="*/ 8501 w 17001"/>
                <a:gd name="connsiteY0" fmla="*/ 37426 h 37426"/>
                <a:gd name="connsiteX1" fmla="*/ 0 w 17001"/>
                <a:gd name="connsiteY1" fmla="*/ 28925 h 37426"/>
                <a:gd name="connsiteX2" fmla="*/ 0 w 17001"/>
                <a:gd name="connsiteY2" fmla="*/ 8501 h 37426"/>
                <a:gd name="connsiteX3" fmla="*/ 8501 w 17001"/>
                <a:gd name="connsiteY3" fmla="*/ 0 h 37426"/>
                <a:gd name="connsiteX4" fmla="*/ 17002 w 17001"/>
                <a:gd name="connsiteY4" fmla="*/ 8501 h 37426"/>
                <a:gd name="connsiteX5" fmla="*/ 17002 w 17001"/>
                <a:gd name="connsiteY5" fmla="*/ 28925 h 37426"/>
                <a:gd name="connsiteX6" fmla="*/ 8501 w 17001"/>
                <a:gd name="connsiteY6" fmla="*/ 37426 h 3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37426">
                  <a:moveTo>
                    <a:pt x="8501" y="37426"/>
                  </a:moveTo>
                  <a:cubicBezTo>
                    <a:pt x="3864" y="37426"/>
                    <a:pt x="0" y="33673"/>
                    <a:pt x="0" y="28925"/>
                  </a:cubicBezTo>
                  <a:lnTo>
                    <a:pt x="0" y="8501"/>
                  </a:lnTo>
                  <a:cubicBezTo>
                    <a:pt x="0" y="3864"/>
                    <a:pt x="3754" y="0"/>
                    <a:pt x="8501" y="0"/>
                  </a:cubicBezTo>
                  <a:cubicBezTo>
                    <a:pt x="13138" y="0"/>
                    <a:pt x="17002" y="3754"/>
                    <a:pt x="17002" y="8501"/>
                  </a:cubicBezTo>
                  <a:lnTo>
                    <a:pt x="17002" y="28925"/>
                  </a:lnTo>
                  <a:cubicBezTo>
                    <a:pt x="17002" y="33562"/>
                    <a:pt x="13138" y="37426"/>
                    <a:pt x="8501" y="37426"/>
                  </a:cubicBezTo>
                  <a:close/>
                </a:path>
              </a:pathLst>
            </a:custGeom>
            <a:grpFill/>
            <a:ln w="11035" cap="flat">
              <a:noFill/>
              <a:prstDash val="solid"/>
              <a:miter/>
            </a:ln>
          </p:spPr>
          <p:txBody>
            <a:bodyPr rtlCol="0" anchor="ctr"/>
            <a:lstStyle/>
            <a:p>
              <a:endParaRPr lang="en-US"/>
            </a:p>
          </p:txBody>
        </p:sp>
      </p:grpSp>
      <p:grpSp>
        <p:nvGrpSpPr>
          <p:cNvPr id="1983" name="Gráfico 3">
            <a:extLst>
              <a:ext uri="{FF2B5EF4-FFF2-40B4-BE49-F238E27FC236}">
                <a16:creationId xmlns:a16="http://schemas.microsoft.com/office/drawing/2014/main" id="{9BDA3FF1-B960-4BBE-8458-EBB19EAB5EED}"/>
              </a:ext>
            </a:extLst>
          </p:cNvPr>
          <p:cNvGrpSpPr/>
          <p:nvPr/>
        </p:nvGrpSpPr>
        <p:grpSpPr>
          <a:xfrm>
            <a:off x="6414963" y="2404581"/>
            <a:ext cx="484332" cy="523745"/>
            <a:chOff x="6414963" y="2404581"/>
            <a:chExt cx="484332" cy="523745"/>
          </a:xfrm>
          <a:solidFill>
            <a:srgbClr val="000000"/>
          </a:solidFill>
        </p:grpSpPr>
        <p:sp>
          <p:nvSpPr>
            <p:cNvPr id="1984" name="Forma libre: forma 1983">
              <a:extLst>
                <a:ext uri="{FF2B5EF4-FFF2-40B4-BE49-F238E27FC236}">
                  <a16:creationId xmlns:a16="http://schemas.microsoft.com/office/drawing/2014/main" id="{D8B78F6E-2E5E-4E7E-81DB-88FF391F63C7}"/>
                </a:ext>
              </a:extLst>
            </p:cNvPr>
            <p:cNvSpPr/>
            <p:nvPr/>
          </p:nvSpPr>
          <p:spPr>
            <a:xfrm>
              <a:off x="6414963" y="2404581"/>
              <a:ext cx="392865" cy="313982"/>
            </a:xfrm>
            <a:custGeom>
              <a:avLst/>
              <a:gdLst>
                <a:gd name="connsiteX0" fmla="*/ 204796 w 392865"/>
                <a:gd name="connsiteY0" fmla="*/ 313983 h 313982"/>
                <a:gd name="connsiteX1" fmla="*/ 182273 w 392865"/>
                <a:gd name="connsiteY1" fmla="*/ 291461 h 313982"/>
                <a:gd name="connsiteX2" fmla="*/ 182273 w 392865"/>
                <a:gd name="connsiteY2" fmla="*/ 277660 h 313982"/>
                <a:gd name="connsiteX3" fmla="*/ 135684 w 392865"/>
                <a:gd name="connsiteY3" fmla="*/ 258561 h 313982"/>
                <a:gd name="connsiteX4" fmla="*/ 85893 w 392865"/>
                <a:gd name="connsiteY4" fmla="*/ 271919 h 313982"/>
                <a:gd name="connsiteX5" fmla="*/ 43278 w 392865"/>
                <a:gd name="connsiteY5" fmla="*/ 232837 h 313982"/>
                <a:gd name="connsiteX6" fmla="*/ 41511 w 392865"/>
                <a:gd name="connsiteY6" fmla="*/ 207997 h 313982"/>
                <a:gd name="connsiteX7" fmla="*/ 0 w 392865"/>
                <a:gd name="connsiteY7" fmla="*/ 154563 h 313982"/>
                <a:gd name="connsiteX8" fmla="*/ 40186 w 392865"/>
                <a:gd name="connsiteY8" fmla="*/ 101459 h 313982"/>
                <a:gd name="connsiteX9" fmla="*/ 86555 w 392865"/>
                <a:gd name="connsiteY9" fmla="*/ 72644 h 313982"/>
                <a:gd name="connsiteX10" fmla="*/ 99030 w 392865"/>
                <a:gd name="connsiteY10" fmla="*/ 74190 h 313982"/>
                <a:gd name="connsiteX11" fmla="*/ 144847 w 392865"/>
                <a:gd name="connsiteY11" fmla="*/ 34776 h 313982"/>
                <a:gd name="connsiteX12" fmla="*/ 154011 w 392865"/>
                <a:gd name="connsiteY12" fmla="*/ 35660 h 313982"/>
                <a:gd name="connsiteX13" fmla="*/ 207556 w 392865"/>
                <a:gd name="connsiteY13" fmla="*/ 0 h 313982"/>
                <a:gd name="connsiteX14" fmla="*/ 257899 w 392865"/>
                <a:gd name="connsiteY14" fmla="*/ 29146 h 313982"/>
                <a:gd name="connsiteX15" fmla="*/ 279758 w 392865"/>
                <a:gd name="connsiteY15" fmla="*/ 29036 h 313982"/>
                <a:gd name="connsiteX16" fmla="*/ 315860 w 392865"/>
                <a:gd name="connsiteY16" fmla="*/ 61604 h 313982"/>
                <a:gd name="connsiteX17" fmla="*/ 318399 w 392865"/>
                <a:gd name="connsiteY17" fmla="*/ 77723 h 313982"/>
                <a:gd name="connsiteX18" fmla="*/ 340810 w 392865"/>
                <a:gd name="connsiteY18" fmla="*/ 79931 h 313982"/>
                <a:gd name="connsiteX19" fmla="*/ 380224 w 392865"/>
                <a:gd name="connsiteY19" fmla="*/ 122104 h 313982"/>
                <a:gd name="connsiteX20" fmla="*/ 377354 w 392865"/>
                <a:gd name="connsiteY20" fmla="*/ 156550 h 313982"/>
                <a:gd name="connsiteX21" fmla="*/ 390491 w 392865"/>
                <a:gd name="connsiteY21" fmla="*/ 166486 h 313982"/>
                <a:gd name="connsiteX22" fmla="*/ 390270 w 392865"/>
                <a:gd name="connsiteY22" fmla="*/ 178409 h 313982"/>
                <a:gd name="connsiteX23" fmla="*/ 378347 w 392865"/>
                <a:gd name="connsiteY23" fmla="*/ 178188 h 313982"/>
                <a:gd name="connsiteX24" fmla="*/ 363112 w 392865"/>
                <a:gd name="connsiteY24" fmla="*/ 168694 h 313982"/>
                <a:gd name="connsiteX25" fmla="*/ 357702 w 392865"/>
                <a:gd name="connsiteY25" fmla="*/ 163174 h 313982"/>
                <a:gd name="connsiteX26" fmla="*/ 358585 w 392865"/>
                <a:gd name="connsiteY26" fmla="*/ 156108 h 313982"/>
                <a:gd name="connsiteX27" fmla="*/ 363663 w 392865"/>
                <a:gd name="connsiteY27" fmla="*/ 125527 h 313982"/>
                <a:gd name="connsiteX28" fmla="*/ 335953 w 392865"/>
                <a:gd name="connsiteY28" fmla="*/ 95939 h 313982"/>
                <a:gd name="connsiteX29" fmla="*/ 311002 w 392865"/>
                <a:gd name="connsiteY29" fmla="*/ 96381 h 313982"/>
                <a:gd name="connsiteX30" fmla="*/ 302391 w 392865"/>
                <a:gd name="connsiteY30" fmla="*/ 94504 h 313982"/>
                <a:gd name="connsiteX31" fmla="*/ 300072 w 392865"/>
                <a:gd name="connsiteY31" fmla="*/ 86003 h 313982"/>
                <a:gd name="connsiteX32" fmla="*/ 299631 w 392865"/>
                <a:gd name="connsiteY32" fmla="*/ 66683 h 313982"/>
                <a:gd name="connsiteX33" fmla="*/ 276004 w 392865"/>
                <a:gd name="connsiteY33" fmla="*/ 45265 h 313982"/>
                <a:gd name="connsiteX34" fmla="*/ 256574 w 392865"/>
                <a:gd name="connsiteY34" fmla="*/ 46921 h 313982"/>
                <a:gd name="connsiteX35" fmla="*/ 250060 w 392865"/>
                <a:gd name="connsiteY35" fmla="*/ 46921 h 313982"/>
                <a:gd name="connsiteX36" fmla="*/ 245534 w 392865"/>
                <a:gd name="connsiteY36" fmla="*/ 42284 h 313982"/>
                <a:gd name="connsiteX37" fmla="*/ 207445 w 392865"/>
                <a:gd name="connsiteY37" fmla="*/ 16560 h 313982"/>
                <a:gd name="connsiteX38" fmla="*/ 167590 w 392865"/>
                <a:gd name="connsiteY38" fmla="*/ 47804 h 313982"/>
                <a:gd name="connsiteX39" fmla="*/ 163174 w 392865"/>
                <a:gd name="connsiteY39" fmla="*/ 53324 h 313982"/>
                <a:gd name="connsiteX40" fmla="*/ 156108 w 392865"/>
                <a:gd name="connsiteY40" fmla="*/ 53545 h 313982"/>
                <a:gd name="connsiteX41" fmla="*/ 144847 w 392865"/>
                <a:gd name="connsiteY41" fmla="*/ 51226 h 313982"/>
                <a:gd name="connsiteX42" fmla="*/ 115481 w 392865"/>
                <a:gd name="connsiteY42" fmla="*/ 80593 h 313982"/>
                <a:gd name="connsiteX43" fmla="*/ 115812 w 392865"/>
                <a:gd name="connsiteY43" fmla="*/ 84236 h 313982"/>
                <a:gd name="connsiteX44" fmla="*/ 112279 w 392865"/>
                <a:gd name="connsiteY44" fmla="*/ 92737 h 313982"/>
                <a:gd name="connsiteX45" fmla="*/ 103446 w 392865"/>
                <a:gd name="connsiteY45" fmla="*/ 93400 h 313982"/>
                <a:gd name="connsiteX46" fmla="*/ 86555 w 392865"/>
                <a:gd name="connsiteY46" fmla="*/ 88984 h 313982"/>
                <a:gd name="connsiteX47" fmla="*/ 53987 w 392865"/>
                <a:gd name="connsiteY47" fmla="*/ 111175 h 313982"/>
                <a:gd name="connsiteX48" fmla="*/ 47694 w 392865"/>
                <a:gd name="connsiteY48" fmla="*/ 116363 h 313982"/>
                <a:gd name="connsiteX49" fmla="*/ 16781 w 392865"/>
                <a:gd name="connsiteY49" fmla="*/ 153900 h 313982"/>
                <a:gd name="connsiteX50" fmla="*/ 52331 w 392865"/>
                <a:gd name="connsiteY50" fmla="*/ 192099 h 313982"/>
                <a:gd name="connsiteX51" fmla="*/ 58734 w 392865"/>
                <a:gd name="connsiteY51" fmla="*/ 195853 h 313982"/>
                <a:gd name="connsiteX52" fmla="*/ 59727 w 392865"/>
                <a:gd name="connsiteY52" fmla="*/ 203250 h 313982"/>
                <a:gd name="connsiteX53" fmla="*/ 59396 w 392865"/>
                <a:gd name="connsiteY53" fmla="*/ 227538 h 313982"/>
                <a:gd name="connsiteX54" fmla="*/ 89094 w 392865"/>
                <a:gd name="connsiteY54" fmla="*/ 254918 h 313982"/>
                <a:gd name="connsiteX55" fmla="*/ 129943 w 392865"/>
                <a:gd name="connsiteY55" fmla="*/ 239130 h 313982"/>
                <a:gd name="connsiteX56" fmla="*/ 137671 w 392865"/>
                <a:gd name="connsiteY56" fmla="*/ 235708 h 313982"/>
                <a:gd name="connsiteX57" fmla="*/ 144516 w 392865"/>
                <a:gd name="connsiteY57" fmla="*/ 240565 h 313982"/>
                <a:gd name="connsiteX58" fmla="*/ 187683 w 392865"/>
                <a:gd name="connsiteY58" fmla="*/ 258561 h 313982"/>
                <a:gd name="connsiteX59" fmla="*/ 195411 w 392865"/>
                <a:gd name="connsiteY59" fmla="*/ 259555 h 313982"/>
                <a:gd name="connsiteX60" fmla="*/ 199054 w 392865"/>
                <a:gd name="connsiteY60" fmla="*/ 266510 h 313982"/>
                <a:gd name="connsiteX61" fmla="*/ 199054 w 392865"/>
                <a:gd name="connsiteY61" fmla="*/ 291129 h 313982"/>
                <a:gd name="connsiteX62" fmla="*/ 204685 w 392865"/>
                <a:gd name="connsiteY62" fmla="*/ 296760 h 313982"/>
                <a:gd name="connsiteX63" fmla="*/ 213186 w 392865"/>
                <a:gd name="connsiteY63" fmla="*/ 305261 h 313982"/>
                <a:gd name="connsiteX64" fmla="*/ 204796 w 392865"/>
                <a:gd name="connsiteY64" fmla="*/ 313983 h 3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2865" h="313982">
                  <a:moveTo>
                    <a:pt x="204796" y="313983"/>
                  </a:moveTo>
                  <a:cubicBezTo>
                    <a:pt x="192320" y="313983"/>
                    <a:pt x="182273" y="303826"/>
                    <a:pt x="182273" y="291461"/>
                  </a:cubicBezTo>
                  <a:lnTo>
                    <a:pt x="182273" y="277660"/>
                  </a:lnTo>
                  <a:cubicBezTo>
                    <a:pt x="164499" y="279979"/>
                    <a:pt x="146503" y="272361"/>
                    <a:pt x="135684" y="258561"/>
                  </a:cubicBezTo>
                  <a:cubicBezTo>
                    <a:pt x="122436" y="270595"/>
                    <a:pt x="104219" y="275673"/>
                    <a:pt x="85893" y="271919"/>
                  </a:cubicBezTo>
                  <a:cubicBezTo>
                    <a:pt x="65910" y="267835"/>
                    <a:pt x="49239" y="252489"/>
                    <a:pt x="43278" y="232837"/>
                  </a:cubicBezTo>
                  <a:cubicBezTo>
                    <a:pt x="40849" y="224668"/>
                    <a:pt x="40186" y="216167"/>
                    <a:pt x="41511" y="207997"/>
                  </a:cubicBezTo>
                  <a:cubicBezTo>
                    <a:pt x="17554" y="201814"/>
                    <a:pt x="0" y="179955"/>
                    <a:pt x="0" y="154563"/>
                  </a:cubicBezTo>
                  <a:cubicBezTo>
                    <a:pt x="0" y="129722"/>
                    <a:pt x="16671" y="108083"/>
                    <a:pt x="40186" y="101459"/>
                  </a:cubicBezTo>
                  <a:cubicBezTo>
                    <a:pt x="48908" y="83795"/>
                    <a:pt x="66683" y="72644"/>
                    <a:pt x="86555" y="72644"/>
                  </a:cubicBezTo>
                  <a:cubicBezTo>
                    <a:pt x="90750" y="72644"/>
                    <a:pt x="94946" y="73196"/>
                    <a:pt x="99030" y="74190"/>
                  </a:cubicBezTo>
                  <a:cubicBezTo>
                    <a:pt x="102343" y="51889"/>
                    <a:pt x="121663" y="34776"/>
                    <a:pt x="144847" y="34776"/>
                  </a:cubicBezTo>
                  <a:cubicBezTo>
                    <a:pt x="147939" y="34776"/>
                    <a:pt x="150919" y="35108"/>
                    <a:pt x="154011" y="35660"/>
                  </a:cubicBezTo>
                  <a:cubicBezTo>
                    <a:pt x="162953" y="14352"/>
                    <a:pt x="183819" y="0"/>
                    <a:pt x="207556" y="0"/>
                  </a:cubicBezTo>
                  <a:cubicBezTo>
                    <a:pt x="228642" y="0"/>
                    <a:pt x="247631" y="11261"/>
                    <a:pt x="257899" y="29146"/>
                  </a:cubicBezTo>
                  <a:cubicBezTo>
                    <a:pt x="264964" y="27490"/>
                    <a:pt x="272361" y="27490"/>
                    <a:pt x="279758" y="29036"/>
                  </a:cubicBezTo>
                  <a:cubicBezTo>
                    <a:pt x="296539" y="32679"/>
                    <a:pt x="310340" y="45154"/>
                    <a:pt x="315860" y="61604"/>
                  </a:cubicBezTo>
                  <a:cubicBezTo>
                    <a:pt x="317626" y="66903"/>
                    <a:pt x="318509" y="72313"/>
                    <a:pt x="318399" y="77723"/>
                  </a:cubicBezTo>
                  <a:cubicBezTo>
                    <a:pt x="325906" y="76950"/>
                    <a:pt x="333524" y="77723"/>
                    <a:pt x="340810" y="79931"/>
                  </a:cubicBezTo>
                  <a:cubicBezTo>
                    <a:pt x="360352" y="85782"/>
                    <a:pt x="375808" y="102342"/>
                    <a:pt x="380224" y="122104"/>
                  </a:cubicBezTo>
                  <a:cubicBezTo>
                    <a:pt x="382763" y="133807"/>
                    <a:pt x="381770" y="145841"/>
                    <a:pt x="377354" y="156550"/>
                  </a:cubicBezTo>
                  <a:cubicBezTo>
                    <a:pt x="382211" y="159199"/>
                    <a:pt x="386627" y="162511"/>
                    <a:pt x="390491" y="166486"/>
                  </a:cubicBezTo>
                  <a:cubicBezTo>
                    <a:pt x="393693" y="169798"/>
                    <a:pt x="393693" y="175208"/>
                    <a:pt x="390270" y="178409"/>
                  </a:cubicBezTo>
                  <a:cubicBezTo>
                    <a:pt x="386958" y="181721"/>
                    <a:pt x="381549" y="181611"/>
                    <a:pt x="378347" y="178188"/>
                  </a:cubicBezTo>
                  <a:cubicBezTo>
                    <a:pt x="374152" y="173883"/>
                    <a:pt x="368852" y="170571"/>
                    <a:pt x="363112" y="168694"/>
                  </a:cubicBezTo>
                  <a:cubicBezTo>
                    <a:pt x="360462" y="167811"/>
                    <a:pt x="358475" y="165713"/>
                    <a:pt x="357702" y="163174"/>
                  </a:cubicBezTo>
                  <a:cubicBezTo>
                    <a:pt x="356929" y="160855"/>
                    <a:pt x="357260" y="158206"/>
                    <a:pt x="358585" y="156108"/>
                  </a:cubicBezTo>
                  <a:cubicBezTo>
                    <a:pt x="362559" y="149705"/>
                    <a:pt x="366755" y="139217"/>
                    <a:pt x="363663" y="125527"/>
                  </a:cubicBezTo>
                  <a:cubicBezTo>
                    <a:pt x="360572" y="111727"/>
                    <a:pt x="349753" y="100024"/>
                    <a:pt x="335953" y="95939"/>
                  </a:cubicBezTo>
                  <a:cubicBezTo>
                    <a:pt x="327562" y="93400"/>
                    <a:pt x="319172" y="93621"/>
                    <a:pt x="311002" y="96381"/>
                  </a:cubicBezTo>
                  <a:cubicBezTo>
                    <a:pt x="308021" y="97374"/>
                    <a:pt x="304709" y="96712"/>
                    <a:pt x="302391" y="94504"/>
                  </a:cubicBezTo>
                  <a:cubicBezTo>
                    <a:pt x="300072" y="92296"/>
                    <a:pt x="299189" y="89094"/>
                    <a:pt x="300072" y="86003"/>
                  </a:cubicBezTo>
                  <a:cubicBezTo>
                    <a:pt x="301949" y="79600"/>
                    <a:pt x="301838" y="73086"/>
                    <a:pt x="299631" y="66683"/>
                  </a:cubicBezTo>
                  <a:cubicBezTo>
                    <a:pt x="296098" y="55974"/>
                    <a:pt x="286824" y="47583"/>
                    <a:pt x="276004" y="45265"/>
                  </a:cubicBezTo>
                  <a:cubicBezTo>
                    <a:pt x="269381" y="43829"/>
                    <a:pt x="262646" y="44381"/>
                    <a:pt x="256574" y="46921"/>
                  </a:cubicBezTo>
                  <a:cubicBezTo>
                    <a:pt x="254476" y="47804"/>
                    <a:pt x="252158" y="47804"/>
                    <a:pt x="250060" y="46921"/>
                  </a:cubicBezTo>
                  <a:cubicBezTo>
                    <a:pt x="247963" y="46038"/>
                    <a:pt x="246306" y="44381"/>
                    <a:pt x="245534" y="42284"/>
                  </a:cubicBezTo>
                  <a:cubicBezTo>
                    <a:pt x="239241" y="26717"/>
                    <a:pt x="224226" y="16560"/>
                    <a:pt x="207445" y="16560"/>
                  </a:cubicBezTo>
                  <a:cubicBezTo>
                    <a:pt x="188566" y="16560"/>
                    <a:pt x="172116" y="29367"/>
                    <a:pt x="167590" y="47804"/>
                  </a:cubicBezTo>
                  <a:cubicBezTo>
                    <a:pt x="167038" y="50233"/>
                    <a:pt x="165382" y="52220"/>
                    <a:pt x="163174" y="53324"/>
                  </a:cubicBezTo>
                  <a:cubicBezTo>
                    <a:pt x="160966" y="54428"/>
                    <a:pt x="158427" y="54538"/>
                    <a:pt x="156108" y="53545"/>
                  </a:cubicBezTo>
                  <a:cubicBezTo>
                    <a:pt x="152465" y="51999"/>
                    <a:pt x="148711" y="51226"/>
                    <a:pt x="144847" y="51226"/>
                  </a:cubicBezTo>
                  <a:cubicBezTo>
                    <a:pt x="128618" y="51226"/>
                    <a:pt x="115481" y="64364"/>
                    <a:pt x="115481" y="80593"/>
                  </a:cubicBezTo>
                  <a:cubicBezTo>
                    <a:pt x="115481" y="81808"/>
                    <a:pt x="115701" y="83022"/>
                    <a:pt x="115812" y="84236"/>
                  </a:cubicBezTo>
                  <a:cubicBezTo>
                    <a:pt x="116253" y="87438"/>
                    <a:pt x="114928" y="90861"/>
                    <a:pt x="112279" y="92737"/>
                  </a:cubicBezTo>
                  <a:cubicBezTo>
                    <a:pt x="109629" y="94614"/>
                    <a:pt x="106206" y="95056"/>
                    <a:pt x="103446" y="93400"/>
                  </a:cubicBezTo>
                  <a:cubicBezTo>
                    <a:pt x="98258" y="90529"/>
                    <a:pt x="92406" y="88984"/>
                    <a:pt x="86555" y="88984"/>
                  </a:cubicBezTo>
                  <a:cubicBezTo>
                    <a:pt x="72092" y="88984"/>
                    <a:pt x="59396" y="97705"/>
                    <a:pt x="53987" y="111175"/>
                  </a:cubicBezTo>
                  <a:cubicBezTo>
                    <a:pt x="52883" y="113824"/>
                    <a:pt x="50564" y="115811"/>
                    <a:pt x="47694" y="116363"/>
                  </a:cubicBezTo>
                  <a:cubicBezTo>
                    <a:pt x="29809" y="119896"/>
                    <a:pt x="16781" y="135684"/>
                    <a:pt x="16781" y="153900"/>
                  </a:cubicBezTo>
                  <a:cubicBezTo>
                    <a:pt x="16781" y="173883"/>
                    <a:pt x="32348" y="190664"/>
                    <a:pt x="52331" y="192099"/>
                  </a:cubicBezTo>
                  <a:cubicBezTo>
                    <a:pt x="54980" y="192320"/>
                    <a:pt x="57299" y="193645"/>
                    <a:pt x="58734" y="195853"/>
                  </a:cubicBezTo>
                  <a:cubicBezTo>
                    <a:pt x="60169" y="198061"/>
                    <a:pt x="60500" y="200710"/>
                    <a:pt x="59727" y="203250"/>
                  </a:cubicBezTo>
                  <a:cubicBezTo>
                    <a:pt x="57078" y="211199"/>
                    <a:pt x="56967" y="219368"/>
                    <a:pt x="59396" y="227538"/>
                  </a:cubicBezTo>
                  <a:cubicBezTo>
                    <a:pt x="63481" y="241338"/>
                    <a:pt x="75184" y="252047"/>
                    <a:pt x="89094" y="254918"/>
                  </a:cubicBezTo>
                  <a:cubicBezTo>
                    <a:pt x="104992" y="258119"/>
                    <a:pt x="120559" y="252158"/>
                    <a:pt x="129943" y="239130"/>
                  </a:cubicBezTo>
                  <a:cubicBezTo>
                    <a:pt x="131710" y="236701"/>
                    <a:pt x="134690" y="235377"/>
                    <a:pt x="137671" y="235708"/>
                  </a:cubicBezTo>
                  <a:cubicBezTo>
                    <a:pt x="140652" y="236039"/>
                    <a:pt x="143302" y="237916"/>
                    <a:pt x="144516" y="240565"/>
                  </a:cubicBezTo>
                  <a:cubicBezTo>
                    <a:pt x="151802" y="256463"/>
                    <a:pt x="170792" y="264743"/>
                    <a:pt x="187683" y="258561"/>
                  </a:cubicBezTo>
                  <a:cubicBezTo>
                    <a:pt x="190222" y="257567"/>
                    <a:pt x="193203" y="258009"/>
                    <a:pt x="195411" y="259555"/>
                  </a:cubicBezTo>
                  <a:cubicBezTo>
                    <a:pt x="197730" y="261100"/>
                    <a:pt x="199054" y="263750"/>
                    <a:pt x="199054" y="266510"/>
                  </a:cubicBezTo>
                  <a:lnTo>
                    <a:pt x="199054" y="291129"/>
                  </a:lnTo>
                  <a:cubicBezTo>
                    <a:pt x="199054" y="294221"/>
                    <a:pt x="201594" y="296760"/>
                    <a:pt x="204685" y="296760"/>
                  </a:cubicBezTo>
                  <a:cubicBezTo>
                    <a:pt x="209322" y="296760"/>
                    <a:pt x="213186" y="300514"/>
                    <a:pt x="213186" y="305261"/>
                  </a:cubicBezTo>
                  <a:cubicBezTo>
                    <a:pt x="213296" y="310229"/>
                    <a:pt x="209432" y="313983"/>
                    <a:pt x="204796" y="313983"/>
                  </a:cubicBezTo>
                  <a:close/>
                </a:path>
              </a:pathLst>
            </a:custGeom>
            <a:grpFill/>
            <a:ln w="11035" cap="flat">
              <a:noFill/>
              <a:prstDash val="solid"/>
              <a:miter/>
            </a:ln>
          </p:spPr>
          <p:txBody>
            <a:bodyPr rtlCol="0" anchor="ctr"/>
            <a:lstStyle/>
            <a:p>
              <a:endParaRPr lang="en-US"/>
            </a:p>
          </p:txBody>
        </p:sp>
        <p:sp>
          <p:nvSpPr>
            <p:cNvPr id="1985" name="Forma libre: forma 1984">
              <a:extLst>
                <a:ext uri="{FF2B5EF4-FFF2-40B4-BE49-F238E27FC236}">
                  <a16:creationId xmlns:a16="http://schemas.microsoft.com/office/drawing/2014/main" id="{A959DB70-D35C-4E82-9A43-BA19ADEC6DDF}"/>
                </a:ext>
              </a:extLst>
            </p:cNvPr>
            <p:cNvSpPr/>
            <p:nvPr/>
          </p:nvSpPr>
          <p:spPr>
            <a:xfrm>
              <a:off x="6681473" y="2482848"/>
              <a:ext cx="57637" cy="65255"/>
            </a:xfrm>
            <a:custGeom>
              <a:avLst/>
              <a:gdLst>
                <a:gd name="connsiteX0" fmla="*/ 8501 w 57637"/>
                <a:gd name="connsiteY0" fmla="*/ 65255 h 65255"/>
                <a:gd name="connsiteX1" fmla="*/ 0 w 57637"/>
                <a:gd name="connsiteY1" fmla="*/ 56754 h 65255"/>
                <a:gd name="connsiteX2" fmla="*/ 47804 w 57637"/>
                <a:gd name="connsiteY2" fmla="*/ 118 h 65255"/>
                <a:gd name="connsiteX3" fmla="*/ 57519 w 57637"/>
                <a:gd name="connsiteY3" fmla="*/ 7074 h 65255"/>
                <a:gd name="connsiteX4" fmla="*/ 50564 w 57637"/>
                <a:gd name="connsiteY4" fmla="*/ 16789 h 65255"/>
                <a:gd name="connsiteX5" fmla="*/ 16891 w 57637"/>
                <a:gd name="connsiteY5" fmla="*/ 56754 h 65255"/>
                <a:gd name="connsiteX6" fmla="*/ 8501 w 57637"/>
                <a:gd name="connsiteY6" fmla="*/ 65255 h 65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 h="65255">
                  <a:moveTo>
                    <a:pt x="8501" y="65255"/>
                  </a:moveTo>
                  <a:cubicBezTo>
                    <a:pt x="3864" y="65255"/>
                    <a:pt x="0" y="61502"/>
                    <a:pt x="0" y="56754"/>
                  </a:cubicBezTo>
                  <a:cubicBezTo>
                    <a:pt x="0" y="28602"/>
                    <a:pt x="20093" y="4755"/>
                    <a:pt x="47804" y="118"/>
                  </a:cubicBezTo>
                  <a:cubicBezTo>
                    <a:pt x="52441" y="-654"/>
                    <a:pt x="56746" y="2437"/>
                    <a:pt x="57519" y="7074"/>
                  </a:cubicBezTo>
                  <a:cubicBezTo>
                    <a:pt x="58292" y="11711"/>
                    <a:pt x="55201" y="16016"/>
                    <a:pt x="50564" y="16789"/>
                  </a:cubicBezTo>
                  <a:cubicBezTo>
                    <a:pt x="31023" y="20101"/>
                    <a:pt x="16891" y="36882"/>
                    <a:pt x="16891" y="56754"/>
                  </a:cubicBezTo>
                  <a:cubicBezTo>
                    <a:pt x="17002" y="61391"/>
                    <a:pt x="13248" y="65255"/>
                    <a:pt x="8501" y="65255"/>
                  </a:cubicBezTo>
                  <a:close/>
                </a:path>
              </a:pathLst>
            </a:custGeom>
            <a:grpFill/>
            <a:ln w="11035" cap="flat">
              <a:noFill/>
              <a:prstDash val="solid"/>
              <a:miter/>
            </a:ln>
          </p:spPr>
          <p:txBody>
            <a:bodyPr rtlCol="0" anchor="ctr"/>
            <a:lstStyle/>
            <a:p>
              <a:endParaRPr lang="en-US"/>
            </a:p>
          </p:txBody>
        </p:sp>
        <p:sp>
          <p:nvSpPr>
            <p:cNvPr id="1986" name="Forma libre: forma 1985">
              <a:extLst>
                <a:ext uri="{FF2B5EF4-FFF2-40B4-BE49-F238E27FC236}">
                  <a16:creationId xmlns:a16="http://schemas.microsoft.com/office/drawing/2014/main" id="{FE315455-54DA-4B1E-BDE8-04EBB035FE2C}"/>
                </a:ext>
              </a:extLst>
            </p:cNvPr>
            <p:cNvSpPr/>
            <p:nvPr/>
          </p:nvSpPr>
          <p:spPr>
            <a:xfrm>
              <a:off x="6564336" y="2404581"/>
              <a:ext cx="116142" cy="112168"/>
            </a:xfrm>
            <a:custGeom>
              <a:avLst/>
              <a:gdLst>
                <a:gd name="connsiteX0" fmla="*/ 38530 w 116142"/>
                <a:gd name="connsiteY0" fmla="*/ 112168 h 112168"/>
                <a:gd name="connsiteX1" fmla="*/ 35218 w 116142"/>
                <a:gd name="connsiteY1" fmla="*/ 111506 h 112168"/>
                <a:gd name="connsiteX2" fmla="*/ 0 w 116142"/>
                <a:gd name="connsiteY2" fmla="*/ 58071 h 112168"/>
                <a:gd name="connsiteX3" fmla="*/ 58071 w 116142"/>
                <a:gd name="connsiteY3" fmla="*/ 0 h 112168"/>
                <a:gd name="connsiteX4" fmla="*/ 116143 w 116142"/>
                <a:gd name="connsiteY4" fmla="*/ 58071 h 112168"/>
                <a:gd name="connsiteX5" fmla="*/ 115591 w 116142"/>
                <a:gd name="connsiteY5" fmla="*/ 66241 h 112168"/>
                <a:gd name="connsiteX6" fmla="*/ 105986 w 116142"/>
                <a:gd name="connsiteY6" fmla="*/ 73417 h 112168"/>
                <a:gd name="connsiteX7" fmla="*/ 98810 w 116142"/>
                <a:gd name="connsiteY7" fmla="*/ 63812 h 112168"/>
                <a:gd name="connsiteX8" fmla="*/ 99251 w 116142"/>
                <a:gd name="connsiteY8" fmla="*/ 58071 h 112168"/>
                <a:gd name="connsiteX9" fmla="*/ 58071 w 116142"/>
                <a:gd name="connsiteY9" fmla="*/ 16891 h 112168"/>
                <a:gd name="connsiteX10" fmla="*/ 16891 w 116142"/>
                <a:gd name="connsiteY10" fmla="*/ 58071 h 112168"/>
                <a:gd name="connsiteX11" fmla="*/ 41842 w 116142"/>
                <a:gd name="connsiteY11" fmla="*/ 95939 h 112168"/>
                <a:gd name="connsiteX12" fmla="*/ 46258 w 116142"/>
                <a:gd name="connsiteY12" fmla="*/ 107090 h 112168"/>
                <a:gd name="connsiteX13" fmla="*/ 38530 w 116142"/>
                <a:gd name="connsiteY13" fmla="*/ 112168 h 11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142" h="112168">
                  <a:moveTo>
                    <a:pt x="38530" y="112168"/>
                  </a:moveTo>
                  <a:cubicBezTo>
                    <a:pt x="37426" y="112168"/>
                    <a:pt x="36322" y="111947"/>
                    <a:pt x="35218" y="111506"/>
                  </a:cubicBezTo>
                  <a:cubicBezTo>
                    <a:pt x="13800" y="102342"/>
                    <a:pt x="0" y="81366"/>
                    <a:pt x="0" y="58071"/>
                  </a:cubicBezTo>
                  <a:cubicBezTo>
                    <a:pt x="0" y="26055"/>
                    <a:pt x="26055" y="0"/>
                    <a:pt x="58071" y="0"/>
                  </a:cubicBezTo>
                  <a:cubicBezTo>
                    <a:pt x="90088" y="0"/>
                    <a:pt x="116143" y="26055"/>
                    <a:pt x="116143" y="58071"/>
                  </a:cubicBezTo>
                  <a:cubicBezTo>
                    <a:pt x="116143" y="60831"/>
                    <a:pt x="115922" y="63591"/>
                    <a:pt x="115591" y="66241"/>
                  </a:cubicBezTo>
                  <a:cubicBezTo>
                    <a:pt x="114928" y="70878"/>
                    <a:pt x="110623" y="74080"/>
                    <a:pt x="105986" y="73417"/>
                  </a:cubicBezTo>
                  <a:cubicBezTo>
                    <a:pt x="101349" y="72755"/>
                    <a:pt x="98147" y="68449"/>
                    <a:pt x="98810" y="63812"/>
                  </a:cubicBezTo>
                  <a:cubicBezTo>
                    <a:pt x="99030" y="61935"/>
                    <a:pt x="99251" y="59948"/>
                    <a:pt x="99251" y="58071"/>
                  </a:cubicBezTo>
                  <a:cubicBezTo>
                    <a:pt x="99251" y="35329"/>
                    <a:pt x="80814" y="16891"/>
                    <a:pt x="58071" y="16891"/>
                  </a:cubicBezTo>
                  <a:cubicBezTo>
                    <a:pt x="35329" y="16891"/>
                    <a:pt x="16891" y="35329"/>
                    <a:pt x="16891" y="58071"/>
                  </a:cubicBezTo>
                  <a:cubicBezTo>
                    <a:pt x="16891" y="74632"/>
                    <a:pt x="26717" y="89425"/>
                    <a:pt x="41842" y="95939"/>
                  </a:cubicBezTo>
                  <a:cubicBezTo>
                    <a:pt x="46148" y="97816"/>
                    <a:pt x="48135" y="102784"/>
                    <a:pt x="46258" y="107090"/>
                  </a:cubicBezTo>
                  <a:cubicBezTo>
                    <a:pt x="44934" y="110291"/>
                    <a:pt x="41842" y="112168"/>
                    <a:pt x="38530" y="112168"/>
                  </a:cubicBezTo>
                  <a:close/>
                </a:path>
              </a:pathLst>
            </a:custGeom>
            <a:grpFill/>
            <a:ln w="11035" cap="flat">
              <a:noFill/>
              <a:prstDash val="solid"/>
              <a:miter/>
            </a:ln>
          </p:spPr>
          <p:txBody>
            <a:bodyPr rtlCol="0" anchor="ctr"/>
            <a:lstStyle/>
            <a:p>
              <a:endParaRPr lang="en-US"/>
            </a:p>
          </p:txBody>
        </p:sp>
        <p:sp>
          <p:nvSpPr>
            <p:cNvPr id="1987" name="Forma libre: forma 1986">
              <a:extLst>
                <a:ext uri="{FF2B5EF4-FFF2-40B4-BE49-F238E27FC236}">
                  <a16:creationId xmlns:a16="http://schemas.microsoft.com/office/drawing/2014/main" id="{04DD75F0-0017-4F43-930D-3D42E1A180A4}"/>
                </a:ext>
              </a:extLst>
            </p:cNvPr>
            <p:cNvSpPr/>
            <p:nvPr/>
          </p:nvSpPr>
          <p:spPr>
            <a:xfrm>
              <a:off x="6449629" y="2477115"/>
              <a:ext cx="99622" cy="103777"/>
            </a:xfrm>
            <a:custGeom>
              <a:avLst/>
              <a:gdLst>
                <a:gd name="connsiteX0" fmla="*/ 51889 w 99622"/>
                <a:gd name="connsiteY0" fmla="*/ 103778 h 103777"/>
                <a:gd name="connsiteX1" fmla="*/ 0 w 99622"/>
                <a:gd name="connsiteY1" fmla="*/ 51889 h 103777"/>
                <a:gd name="connsiteX2" fmla="*/ 51889 w 99622"/>
                <a:gd name="connsiteY2" fmla="*/ 0 h 103777"/>
                <a:gd name="connsiteX3" fmla="*/ 98809 w 99622"/>
                <a:gd name="connsiteY3" fmla="*/ 29698 h 103777"/>
                <a:gd name="connsiteX4" fmla="*/ 94725 w 99622"/>
                <a:gd name="connsiteY4" fmla="*/ 40959 h 103777"/>
                <a:gd name="connsiteX5" fmla="*/ 83464 w 99622"/>
                <a:gd name="connsiteY5" fmla="*/ 36874 h 103777"/>
                <a:gd name="connsiteX6" fmla="*/ 51778 w 99622"/>
                <a:gd name="connsiteY6" fmla="*/ 16781 h 103777"/>
                <a:gd name="connsiteX7" fmla="*/ 16781 w 99622"/>
                <a:gd name="connsiteY7" fmla="*/ 51778 h 103777"/>
                <a:gd name="connsiteX8" fmla="*/ 51778 w 99622"/>
                <a:gd name="connsiteY8" fmla="*/ 86776 h 103777"/>
                <a:gd name="connsiteX9" fmla="*/ 65137 w 99622"/>
                <a:gd name="connsiteY9" fmla="*/ 84126 h 103777"/>
                <a:gd name="connsiteX10" fmla="*/ 76177 w 99622"/>
                <a:gd name="connsiteY10" fmla="*/ 88653 h 103777"/>
                <a:gd name="connsiteX11" fmla="*/ 71651 w 99622"/>
                <a:gd name="connsiteY11" fmla="*/ 99693 h 103777"/>
                <a:gd name="connsiteX12" fmla="*/ 51889 w 99622"/>
                <a:gd name="connsiteY12" fmla="*/ 103778 h 10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622" h="103777">
                  <a:moveTo>
                    <a:pt x="51889" y="103778"/>
                  </a:moveTo>
                  <a:cubicBezTo>
                    <a:pt x="23295" y="103778"/>
                    <a:pt x="0" y="80483"/>
                    <a:pt x="0" y="51889"/>
                  </a:cubicBezTo>
                  <a:cubicBezTo>
                    <a:pt x="0" y="23295"/>
                    <a:pt x="23295" y="0"/>
                    <a:pt x="51889" y="0"/>
                  </a:cubicBezTo>
                  <a:cubicBezTo>
                    <a:pt x="71872" y="0"/>
                    <a:pt x="90309" y="11703"/>
                    <a:pt x="98809" y="29698"/>
                  </a:cubicBezTo>
                  <a:cubicBezTo>
                    <a:pt x="100797" y="33893"/>
                    <a:pt x="99030" y="38972"/>
                    <a:pt x="94725" y="40959"/>
                  </a:cubicBezTo>
                  <a:cubicBezTo>
                    <a:pt x="90529" y="42946"/>
                    <a:pt x="85451" y="41180"/>
                    <a:pt x="83464" y="36874"/>
                  </a:cubicBezTo>
                  <a:cubicBezTo>
                    <a:pt x="77723" y="24730"/>
                    <a:pt x="65247" y="16781"/>
                    <a:pt x="51778" y="16781"/>
                  </a:cubicBezTo>
                  <a:cubicBezTo>
                    <a:pt x="32458" y="16781"/>
                    <a:pt x="16781" y="32458"/>
                    <a:pt x="16781" y="51778"/>
                  </a:cubicBezTo>
                  <a:cubicBezTo>
                    <a:pt x="16781" y="71099"/>
                    <a:pt x="32458" y="86776"/>
                    <a:pt x="51778" y="86776"/>
                  </a:cubicBezTo>
                  <a:cubicBezTo>
                    <a:pt x="56415" y="86776"/>
                    <a:pt x="60942" y="85893"/>
                    <a:pt x="65137" y="84126"/>
                  </a:cubicBezTo>
                  <a:cubicBezTo>
                    <a:pt x="69443" y="82360"/>
                    <a:pt x="74411" y="84347"/>
                    <a:pt x="76177" y="88653"/>
                  </a:cubicBezTo>
                  <a:cubicBezTo>
                    <a:pt x="77944" y="92958"/>
                    <a:pt x="75956" y="97926"/>
                    <a:pt x="71651" y="99693"/>
                  </a:cubicBezTo>
                  <a:cubicBezTo>
                    <a:pt x="65358" y="102453"/>
                    <a:pt x="58734" y="103778"/>
                    <a:pt x="51889" y="103778"/>
                  </a:cubicBezTo>
                  <a:close/>
                </a:path>
              </a:pathLst>
            </a:custGeom>
            <a:grpFill/>
            <a:ln w="11035" cap="flat">
              <a:noFill/>
              <a:prstDash val="solid"/>
              <a:miter/>
            </a:ln>
          </p:spPr>
          <p:txBody>
            <a:bodyPr rtlCol="0" anchor="ctr"/>
            <a:lstStyle/>
            <a:p>
              <a:endParaRPr lang="en-US"/>
            </a:p>
          </p:txBody>
        </p:sp>
        <p:sp>
          <p:nvSpPr>
            <p:cNvPr id="1988" name="Forma libre: forma 1987">
              <a:extLst>
                <a:ext uri="{FF2B5EF4-FFF2-40B4-BE49-F238E27FC236}">
                  <a16:creationId xmlns:a16="http://schemas.microsoft.com/office/drawing/2014/main" id="{280C225A-5D77-4706-9D1E-B9BB1B051C8B}"/>
                </a:ext>
              </a:extLst>
            </p:cNvPr>
            <p:cNvSpPr/>
            <p:nvPr/>
          </p:nvSpPr>
          <p:spPr>
            <a:xfrm>
              <a:off x="6461663" y="2589350"/>
              <a:ext cx="43100" cy="24994"/>
            </a:xfrm>
            <a:custGeom>
              <a:avLst/>
              <a:gdLst>
                <a:gd name="connsiteX0" fmla="*/ 8501 w 43100"/>
                <a:gd name="connsiteY0" fmla="*/ 24994 h 24994"/>
                <a:gd name="connsiteX1" fmla="*/ 0 w 43100"/>
                <a:gd name="connsiteY1" fmla="*/ 16494 h 24994"/>
                <a:gd name="connsiteX2" fmla="*/ 8501 w 43100"/>
                <a:gd name="connsiteY2" fmla="*/ 7993 h 24994"/>
                <a:gd name="connsiteX3" fmla="*/ 29919 w 43100"/>
                <a:gd name="connsiteY3" fmla="*/ 1479 h 24994"/>
                <a:gd name="connsiteX4" fmla="*/ 41621 w 43100"/>
                <a:gd name="connsiteY4" fmla="*/ 3797 h 24994"/>
                <a:gd name="connsiteX5" fmla="*/ 39303 w 43100"/>
                <a:gd name="connsiteY5" fmla="*/ 15500 h 24994"/>
                <a:gd name="connsiteX6" fmla="*/ 8501 w 43100"/>
                <a:gd name="connsiteY6" fmla="*/ 24994 h 2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00" h="24994">
                  <a:moveTo>
                    <a:pt x="8501" y="24994"/>
                  </a:moveTo>
                  <a:cubicBezTo>
                    <a:pt x="3864" y="24994"/>
                    <a:pt x="0" y="21241"/>
                    <a:pt x="0" y="16494"/>
                  </a:cubicBezTo>
                  <a:cubicBezTo>
                    <a:pt x="0" y="11857"/>
                    <a:pt x="3754" y="7993"/>
                    <a:pt x="8501" y="7993"/>
                  </a:cubicBezTo>
                  <a:cubicBezTo>
                    <a:pt x="16229" y="7993"/>
                    <a:pt x="23626" y="5785"/>
                    <a:pt x="29919" y="1479"/>
                  </a:cubicBezTo>
                  <a:cubicBezTo>
                    <a:pt x="33783" y="-1171"/>
                    <a:pt x="39082" y="-177"/>
                    <a:pt x="41621" y="3797"/>
                  </a:cubicBezTo>
                  <a:cubicBezTo>
                    <a:pt x="44271" y="7661"/>
                    <a:pt x="43278" y="12961"/>
                    <a:pt x="39303" y="15500"/>
                  </a:cubicBezTo>
                  <a:cubicBezTo>
                    <a:pt x="30250" y="21682"/>
                    <a:pt x="19541" y="24994"/>
                    <a:pt x="8501" y="24994"/>
                  </a:cubicBezTo>
                  <a:close/>
                </a:path>
              </a:pathLst>
            </a:custGeom>
            <a:grpFill/>
            <a:ln w="11035" cap="flat">
              <a:noFill/>
              <a:prstDash val="solid"/>
              <a:miter/>
            </a:ln>
          </p:spPr>
          <p:txBody>
            <a:bodyPr rtlCol="0" anchor="ctr"/>
            <a:lstStyle/>
            <a:p>
              <a:endParaRPr lang="en-US"/>
            </a:p>
          </p:txBody>
        </p:sp>
        <p:sp>
          <p:nvSpPr>
            <p:cNvPr id="1989" name="Forma libre: forma 1988">
              <a:extLst>
                <a:ext uri="{FF2B5EF4-FFF2-40B4-BE49-F238E27FC236}">
                  <a16:creationId xmlns:a16="http://schemas.microsoft.com/office/drawing/2014/main" id="{ED2B91CD-74BA-4007-A30E-E7888F8E2556}"/>
                </a:ext>
              </a:extLst>
            </p:cNvPr>
            <p:cNvSpPr/>
            <p:nvPr/>
          </p:nvSpPr>
          <p:spPr>
            <a:xfrm>
              <a:off x="6539606" y="2597347"/>
              <a:ext cx="102563" cy="85336"/>
            </a:xfrm>
            <a:custGeom>
              <a:avLst/>
              <a:gdLst>
                <a:gd name="connsiteX0" fmla="*/ 51227 w 102563"/>
                <a:gd name="connsiteY0" fmla="*/ 85336 h 85336"/>
                <a:gd name="connsiteX1" fmla="*/ 0 w 102563"/>
                <a:gd name="connsiteY1" fmla="*/ 34110 h 85336"/>
                <a:gd name="connsiteX2" fmla="*/ 0 w 102563"/>
                <a:gd name="connsiteY2" fmla="*/ 32233 h 85336"/>
                <a:gd name="connsiteX3" fmla="*/ 8722 w 102563"/>
                <a:gd name="connsiteY3" fmla="*/ 24063 h 85336"/>
                <a:gd name="connsiteX4" fmla="*/ 16891 w 102563"/>
                <a:gd name="connsiteY4" fmla="*/ 32785 h 85336"/>
                <a:gd name="connsiteX5" fmla="*/ 16891 w 102563"/>
                <a:gd name="connsiteY5" fmla="*/ 33999 h 85336"/>
                <a:gd name="connsiteX6" fmla="*/ 51227 w 102563"/>
                <a:gd name="connsiteY6" fmla="*/ 68334 h 85336"/>
                <a:gd name="connsiteX7" fmla="*/ 85561 w 102563"/>
                <a:gd name="connsiteY7" fmla="*/ 33999 h 85336"/>
                <a:gd name="connsiteX8" fmla="*/ 78827 w 102563"/>
                <a:gd name="connsiteY8" fmla="*/ 13465 h 85336"/>
                <a:gd name="connsiteX9" fmla="*/ 80593 w 102563"/>
                <a:gd name="connsiteY9" fmla="*/ 1652 h 85336"/>
                <a:gd name="connsiteX10" fmla="*/ 92406 w 102563"/>
                <a:gd name="connsiteY10" fmla="*/ 3418 h 85336"/>
                <a:gd name="connsiteX11" fmla="*/ 102563 w 102563"/>
                <a:gd name="connsiteY11" fmla="*/ 33999 h 85336"/>
                <a:gd name="connsiteX12" fmla="*/ 51227 w 102563"/>
                <a:gd name="connsiteY12" fmla="*/ 85336 h 8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563" h="85336">
                  <a:moveTo>
                    <a:pt x="51227" y="85336"/>
                  </a:moveTo>
                  <a:cubicBezTo>
                    <a:pt x="22963" y="85336"/>
                    <a:pt x="0" y="62373"/>
                    <a:pt x="0" y="34110"/>
                  </a:cubicBezTo>
                  <a:cubicBezTo>
                    <a:pt x="0" y="33447"/>
                    <a:pt x="0" y="32895"/>
                    <a:pt x="0" y="32233"/>
                  </a:cubicBezTo>
                  <a:cubicBezTo>
                    <a:pt x="221" y="27596"/>
                    <a:pt x="3975" y="23842"/>
                    <a:pt x="8722" y="24063"/>
                  </a:cubicBezTo>
                  <a:cubicBezTo>
                    <a:pt x="13359" y="24284"/>
                    <a:pt x="17002" y="28148"/>
                    <a:pt x="16891" y="32785"/>
                  </a:cubicBezTo>
                  <a:lnTo>
                    <a:pt x="16891" y="33999"/>
                  </a:lnTo>
                  <a:cubicBezTo>
                    <a:pt x="16891" y="52878"/>
                    <a:pt x="32237" y="68334"/>
                    <a:pt x="51227" y="68334"/>
                  </a:cubicBezTo>
                  <a:cubicBezTo>
                    <a:pt x="70216" y="68334"/>
                    <a:pt x="85561" y="52878"/>
                    <a:pt x="85561" y="33999"/>
                  </a:cubicBezTo>
                  <a:cubicBezTo>
                    <a:pt x="85561" y="26492"/>
                    <a:pt x="83243" y="19426"/>
                    <a:pt x="78827" y="13465"/>
                  </a:cubicBezTo>
                  <a:cubicBezTo>
                    <a:pt x="76067" y="9711"/>
                    <a:pt x="76840" y="4412"/>
                    <a:pt x="80593" y="1652"/>
                  </a:cubicBezTo>
                  <a:cubicBezTo>
                    <a:pt x="84347" y="-1108"/>
                    <a:pt x="89646" y="-336"/>
                    <a:pt x="92406" y="3418"/>
                  </a:cubicBezTo>
                  <a:cubicBezTo>
                    <a:pt x="99030" y="12361"/>
                    <a:pt x="102563" y="22849"/>
                    <a:pt x="102563" y="33999"/>
                  </a:cubicBezTo>
                  <a:cubicBezTo>
                    <a:pt x="102453" y="62262"/>
                    <a:pt x="79379" y="85336"/>
                    <a:pt x="51227" y="85336"/>
                  </a:cubicBezTo>
                  <a:close/>
                </a:path>
              </a:pathLst>
            </a:custGeom>
            <a:grpFill/>
            <a:ln w="11035" cap="flat">
              <a:noFill/>
              <a:prstDash val="solid"/>
              <a:miter/>
            </a:ln>
          </p:spPr>
          <p:txBody>
            <a:bodyPr rtlCol="0" anchor="ctr"/>
            <a:lstStyle/>
            <a:p>
              <a:endParaRPr lang="en-US"/>
            </a:p>
          </p:txBody>
        </p:sp>
        <p:sp>
          <p:nvSpPr>
            <p:cNvPr id="1990" name="Forma libre: forma 1989">
              <a:extLst>
                <a:ext uri="{FF2B5EF4-FFF2-40B4-BE49-F238E27FC236}">
                  <a16:creationId xmlns:a16="http://schemas.microsoft.com/office/drawing/2014/main" id="{2FE1577C-7EDF-4A5F-98F3-E9E7C65A49AE}"/>
                </a:ext>
              </a:extLst>
            </p:cNvPr>
            <p:cNvSpPr/>
            <p:nvPr/>
          </p:nvSpPr>
          <p:spPr>
            <a:xfrm>
              <a:off x="6622499" y="2589504"/>
              <a:ext cx="276796" cy="215283"/>
            </a:xfrm>
            <a:custGeom>
              <a:avLst/>
              <a:gdLst>
                <a:gd name="connsiteX0" fmla="*/ 133384 w 276796"/>
                <a:gd name="connsiteY0" fmla="*/ 215283 h 215283"/>
                <a:gd name="connsiteX1" fmla="*/ 73326 w 276796"/>
                <a:gd name="connsiteY1" fmla="*/ 215283 h 215283"/>
                <a:gd name="connsiteX2" fmla="*/ 35348 w 276796"/>
                <a:gd name="connsiteY2" fmla="*/ 190443 h 215283"/>
                <a:gd name="connsiteX3" fmla="*/ 32698 w 276796"/>
                <a:gd name="connsiteY3" fmla="*/ 177857 h 215283"/>
                <a:gd name="connsiteX4" fmla="*/ 6422 w 276796"/>
                <a:gd name="connsiteY4" fmla="*/ 158206 h 215283"/>
                <a:gd name="connsiteX5" fmla="*/ 19 w 276796"/>
                <a:gd name="connsiteY5" fmla="*/ 140762 h 215283"/>
                <a:gd name="connsiteX6" fmla="*/ 18346 w 276796"/>
                <a:gd name="connsiteY6" fmla="*/ 106206 h 215283"/>
                <a:gd name="connsiteX7" fmla="*/ 17463 w 276796"/>
                <a:gd name="connsiteY7" fmla="*/ 82470 h 215283"/>
                <a:gd name="connsiteX8" fmla="*/ 44511 w 276796"/>
                <a:gd name="connsiteY8" fmla="*/ 53766 h 215283"/>
                <a:gd name="connsiteX9" fmla="*/ 58532 w 276796"/>
                <a:gd name="connsiteY9" fmla="*/ 51778 h 215283"/>
                <a:gd name="connsiteX10" fmla="*/ 61513 w 276796"/>
                <a:gd name="connsiteY10" fmla="*/ 39965 h 215283"/>
                <a:gd name="connsiteX11" fmla="*/ 83262 w 276796"/>
                <a:gd name="connsiteY11" fmla="*/ 20314 h 215283"/>
                <a:gd name="connsiteX12" fmla="*/ 100264 w 276796"/>
                <a:gd name="connsiteY12" fmla="*/ 19099 h 215283"/>
                <a:gd name="connsiteX13" fmla="*/ 135261 w 276796"/>
                <a:gd name="connsiteY13" fmla="*/ 0 h 215283"/>
                <a:gd name="connsiteX14" fmla="*/ 172687 w 276796"/>
                <a:gd name="connsiteY14" fmla="*/ 23515 h 215283"/>
                <a:gd name="connsiteX15" fmla="*/ 177104 w 276796"/>
                <a:gd name="connsiteY15" fmla="*/ 23184 h 215283"/>
                <a:gd name="connsiteX16" fmla="*/ 209893 w 276796"/>
                <a:gd name="connsiteY16" fmla="*/ 49018 h 215283"/>
                <a:gd name="connsiteX17" fmla="*/ 216075 w 276796"/>
                <a:gd name="connsiteY17" fmla="*/ 48466 h 215283"/>
                <a:gd name="connsiteX18" fmla="*/ 249086 w 276796"/>
                <a:gd name="connsiteY18" fmla="*/ 68118 h 215283"/>
                <a:gd name="connsiteX19" fmla="*/ 276796 w 276796"/>
                <a:gd name="connsiteY19" fmla="*/ 105986 h 215283"/>
                <a:gd name="connsiteX20" fmla="*/ 249306 w 276796"/>
                <a:gd name="connsiteY20" fmla="*/ 143743 h 215283"/>
                <a:gd name="connsiteX21" fmla="*/ 248533 w 276796"/>
                <a:gd name="connsiteY21" fmla="*/ 155666 h 215283"/>
                <a:gd name="connsiteX22" fmla="*/ 214640 w 276796"/>
                <a:gd name="connsiteY22" fmla="*/ 187683 h 215283"/>
                <a:gd name="connsiteX23" fmla="*/ 183618 w 276796"/>
                <a:gd name="connsiteY23" fmla="*/ 179513 h 215283"/>
                <a:gd name="connsiteX24" fmla="*/ 154913 w 276796"/>
                <a:gd name="connsiteY24" fmla="*/ 191437 h 215283"/>
                <a:gd name="connsiteX25" fmla="*/ 154913 w 276796"/>
                <a:gd name="connsiteY25" fmla="*/ 193976 h 215283"/>
                <a:gd name="connsiteX26" fmla="*/ 133384 w 276796"/>
                <a:gd name="connsiteY26" fmla="*/ 215283 h 215283"/>
                <a:gd name="connsiteX27" fmla="*/ 42082 w 276796"/>
                <a:gd name="connsiteY27" fmla="*/ 161297 h 215283"/>
                <a:gd name="connsiteX28" fmla="*/ 48485 w 276796"/>
                <a:gd name="connsiteY28" fmla="*/ 164278 h 215283"/>
                <a:gd name="connsiteX29" fmla="*/ 50252 w 276796"/>
                <a:gd name="connsiteY29" fmla="*/ 171785 h 215283"/>
                <a:gd name="connsiteX30" fmla="*/ 51025 w 276796"/>
                <a:gd name="connsiteY30" fmla="*/ 184150 h 215283"/>
                <a:gd name="connsiteX31" fmla="*/ 73326 w 276796"/>
                <a:gd name="connsiteY31" fmla="*/ 198392 h 215283"/>
                <a:gd name="connsiteX32" fmla="*/ 133384 w 276796"/>
                <a:gd name="connsiteY32" fmla="*/ 198392 h 215283"/>
                <a:gd name="connsiteX33" fmla="*/ 137911 w 276796"/>
                <a:gd name="connsiteY33" fmla="*/ 193866 h 215283"/>
                <a:gd name="connsiteX34" fmla="*/ 137911 w 276796"/>
                <a:gd name="connsiteY34" fmla="*/ 181059 h 215283"/>
                <a:gd name="connsiteX35" fmla="*/ 141554 w 276796"/>
                <a:gd name="connsiteY35" fmla="*/ 174103 h 215283"/>
                <a:gd name="connsiteX36" fmla="*/ 149282 w 276796"/>
                <a:gd name="connsiteY36" fmla="*/ 173110 h 215283"/>
                <a:gd name="connsiteX37" fmla="*/ 174564 w 276796"/>
                <a:gd name="connsiteY37" fmla="*/ 162622 h 215283"/>
                <a:gd name="connsiteX38" fmla="*/ 181409 w 276796"/>
                <a:gd name="connsiteY38" fmla="*/ 157764 h 215283"/>
                <a:gd name="connsiteX39" fmla="*/ 189138 w 276796"/>
                <a:gd name="connsiteY39" fmla="*/ 161187 h 215283"/>
                <a:gd name="connsiteX40" fmla="*/ 212101 w 276796"/>
                <a:gd name="connsiteY40" fmla="*/ 170902 h 215283"/>
                <a:gd name="connsiteX41" fmla="*/ 231863 w 276796"/>
                <a:gd name="connsiteY41" fmla="*/ 152244 h 215283"/>
                <a:gd name="connsiteX42" fmla="*/ 231201 w 276796"/>
                <a:gd name="connsiteY42" fmla="*/ 139879 h 215283"/>
                <a:gd name="connsiteX43" fmla="*/ 232194 w 276796"/>
                <a:gd name="connsiteY43" fmla="*/ 132482 h 215283"/>
                <a:gd name="connsiteX44" fmla="*/ 238597 w 276796"/>
                <a:gd name="connsiteY44" fmla="*/ 128728 h 215283"/>
                <a:gd name="connsiteX45" fmla="*/ 259684 w 276796"/>
                <a:gd name="connsiteY45" fmla="*/ 105986 h 215283"/>
                <a:gd name="connsiteX46" fmla="*/ 241357 w 276796"/>
                <a:gd name="connsiteY46" fmla="*/ 83684 h 215283"/>
                <a:gd name="connsiteX47" fmla="*/ 235064 w 276796"/>
                <a:gd name="connsiteY47" fmla="*/ 78496 h 215283"/>
                <a:gd name="connsiteX48" fmla="*/ 215965 w 276796"/>
                <a:gd name="connsiteY48" fmla="*/ 65468 h 215283"/>
                <a:gd name="connsiteX49" fmla="*/ 206029 w 276796"/>
                <a:gd name="connsiteY49" fmla="*/ 68007 h 215283"/>
                <a:gd name="connsiteX50" fmla="*/ 197087 w 276796"/>
                <a:gd name="connsiteY50" fmla="*/ 67566 h 215283"/>
                <a:gd name="connsiteX51" fmla="*/ 193554 w 276796"/>
                <a:gd name="connsiteY51" fmla="*/ 59396 h 215283"/>
                <a:gd name="connsiteX52" fmla="*/ 193885 w 276796"/>
                <a:gd name="connsiteY52" fmla="*/ 56967 h 215283"/>
                <a:gd name="connsiteX53" fmla="*/ 177104 w 276796"/>
                <a:gd name="connsiteY53" fmla="*/ 40186 h 215283"/>
                <a:gd name="connsiteX54" fmla="*/ 170700 w 276796"/>
                <a:gd name="connsiteY54" fmla="*/ 41511 h 215283"/>
                <a:gd name="connsiteX55" fmla="*/ 163634 w 276796"/>
                <a:gd name="connsiteY55" fmla="*/ 41290 h 215283"/>
                <a:gd name="connsiteX56" fmla="*/ 159218 w 276796"/>
                <a:gd name="connsiteY56" fmla="*/ 35770 h 215283"/>
                <a:gd name="connsiteX57" fmla="*/ 135261 w 276796"/>
                <a:gd name="connsiteY57" fmla="*/ 17002 h 215283"/>
                <a:gd name="connsiteX58" fmla="*/ 112408 w 276796"/>
                <a:gd name="connsiteY58" fmla="*/ 32458 h 215283"/>
                <a:gd name="connsiteX59" fmla="*/ 107882 w 276796"/>
                <a:gd name="connsiteY59" fmla="*/ 37095 h 215283"/>
                <a:gd name="connsiteX60" fmla="*/ 101368 w 276796"/>
                <a:gd name="connsiteY60" fmla="*/ 37095 h 215283"/>
                <a:gd name="connsiteX61" fmla="*/ 88230 w 276796"/>
                <a:gd name="connsiteY61" fmla="*/ 36653 h 215283"/>
                <a:gd name="connsiteX62" fmla="*/ 76969 w 276796"/>
                <a:gd name="connsiteY62" fmla="*/ 46810 h 215283"/>
                <a:gd name="connsiteX63" fmla="*/ 76086 w 276796"/>
                <a:gd name="connsiteY63" fmla="*/ 59838 h 215283"/>
                <a:gd name="connsiteX64" fmla="*/ 73768 w 276796"/>
                <a:gd name="connsiteY64" fmla="*/ 68339 h 215283"/>
                <a:gd name="connsiteX65" fmla="*/ 65156 w 276796"/>
                <a:gd name="connsiteY65" fmla="*/ 70216 h 215283"/>
                <a:gd name="connsiteX66" fmla="*/ 49590 w 276796"/>
                <a:gd name="connsiteY66" fmla="*/ 70105 h 215283"/>
                <a:gd name="connsiteX67" fmla="*/ 33692 w 276796"/>
                <a:gd name="connsiteY67" fmla="*/ 86886 h 215283"/>
                <a:gd name="connsiteX68" fmla="*/ 36562 w 276796"/>
                <a:gd name="connsiteY68" fmla="*/ 105986 h 215283"/>
                <a:gd name="connsiteX69" fmla="*/ 37335 w 276796"/>
                <a:gd name="connsiteY69" fmla="*/ 113383 h 215283"/>
                <a:gd name="connsiteX70" fmla="*/ 32036 w 276796"/>
                <a:gd name="connsiteY70" fmla="*/ 118571 h 215283"/>
                <a:gd name="connsiteX71" fmla="*/ 16800 w 276796"/>
                <a:gd name="connsiteY71" fmla="*/ 140431 h 215283"/>
                <a:gd name="connsiteX72" fmla="*/ 20002 w 276796"/>
                <a:gd name="connsiteY72" fmla="*/ 148490 h 215283"/>
                <a:gd name="connsiteX73" fmla="*/ 41089 w 276796"/>
                <a:gd name="connsiteY73" fmla="*/ 161739 h 215283"/>
                <a:gd name="connsiteX74" fmla="*/ 42082 w 276796"/>
                <a:gd name="connsiteY74" fmla="*/ 161297 h 21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76796" h="215283">
                  <a:moveTo>
                    <a:pt x="133384" y="215283"/>
                  </a:moveTo>
                  <a:lnTo>
                    <a:pt x="73326" y="215283"/>
                  </a:lnTo>
                  <a:cubicBezTo>
                    <a:pt x="56545" y="215283"/>
                    <a:pt x="41199" y="205237"/>
                    <a:pt x="35348" y="190443"/>
                  </a:cubicBezTo>
                  <a:cubicBezTo>
                    <a:pt x="33692" y="186358"/>
                    <a:pt x="32809" y="182163"/>
                    <a:pt x="32698" y="177857"/>
                  </a:cubicBezTo>
                  <a:cubicBezTo>
                    <a:pt x="23093" y="175980"/>
                    <a:pt x="14703" y="169577"/>
                    <a:pt x="6422" y="158206"/>
                  </a:cubicBezTo>
                  <a:cubicBezTo>
                    <a:pt x="2448" y="152686"/>
                    <a:pt x="240" y="146724"/>
                    <a:pt x="19" y="140762"/>
                  </a:cubicBezTo>
                  <a:cubicBezTo>
                    <a:pt x="-422" y="126631"/>
                    <a:pt x="6754" y="113493"/>
                    <a:pt x="18346" y="106206"/>
                  </a:cubicBezTo>
                  <a:cubicBezTo>
                    <a:pt x="15807" y="98699"/>
                    <a:pt x="15475" y="90529"/>
                    <a:pt x="17463" y="82470"/>
                  </a:cubicBezTo>
                  <a:cubicBezTo>
                    <a:pt x="20775" y="69111"/>
                    <a:pt x="31152" y="58071"/>
                    <a:pt x="44511" y="53766"/>
                  </a:cubicBezTo>
                  <a:cubicBezTo>
                    <a:pt x="49148" y="52220"/>
                    <a:pt x="53895" y="51558"/>
                    <a:pt x="58532" y="51778"/>
                  </a:cubicBezTo>
                  <a:cubicBezTo>
                    <a:pt x="58863" y="47804"/>
                    <a:pt x="59857" y="43719"/>
                    <a:pt x="61513" y="39965"/>
                  </a:cubicBezTo>
                  <a:cubicBezTo>
                    <a:pt x="65598" y="30581"/>
                    <a:pt x="73657" y="23295"/>
                    <a:pt x="83262" y="20314"/>
                  </a:cubicBezTo>
                  <a:cubicBezTo>
                    <a:pt x="88893" y="18547"/>
                    <a:pt x="94744" y="18216"/>
                    <a:pt x="100264" y="19099"/>
                  </a:cubicBezTo>
                  <a:cubicBezTo>
                    <a:pt x="107771" y="7286"/>
                    <a:pt x="120909" y="0"/>
                    <a:pt x="135261" y="0"/>
                  </a:cubicBezTo>
                  <a:cubicBezTo>
                    <a:pt x="151491" y="0"/>
                    <a:pt x="165843" y="9384"/>
                    <a:pt x="172687" y="23515"/>
                  </a:cubicBezTo>
                  <a:cubicBezTo>
                    <a:pt x="174123" y="23295"/>
                    <a:pt x="175669" y="23184"/>
                    <a:pt x="177104" y="23184"/>
                  </a:cubicBezTo>
                  <a:cubicBezTo>
                    <a:pt x="193001" y="23184"/>
                    <a:pt x="206360" y="34224"/>
                    <a:pt x="209893" y="49018"/>
                  </a:cubicBezTo>
                  <a:cubicBezTo>
                    <a:pt x="211880" y="48687"/>
                    <a:pt x="213978" y="48466"/>
                    <a:pt x="216075" y="48466"/>
                  </a:cubicBezTo>
                  <a:cubicBezTo>
                    <a:pt x="230097" y="48466"/>
                    <a:pt x="242572" y="56084"/>
                    <a:pt x="249086" y="68118"/>
                  </a:cubicBezTo>
                  <a:cubicBezTo>
                    <a:pt x="265315" y="73307"/>
                    <a:pt x="276796" y="88542"/>
                    <a:pt x="276796" y="105986"/>
                  </a:cubicBezTo>
                  <a:cubicBezTo>
                    <a:pt x="276796" y="123429"/>
                    <a:pt x="265315" y="138554"/>
                    <a:pt x="249306" y="143743"/>
                  </a:cubicBezTo>
                  <a:cubicBezTo>
                    <a:pt x="249638" y="147717"/>
                    <a:pt x="249417" y="151692"/>
                    <a:pt x="248533" y="155666"/>
                  </a:cubicBezTo>
                  <a:cubicBezTo>
                    <a:pt x="245111" y="172337"/>
                    <a:pt x="231421" y="185254"/>
                    <a:pt x="214640" y="187683"/>
                  </a:cubicBezTo>
                  <a:cubicBezTo>
                    <a:pt x="203379" y="189339"/>
                    <a:pt x="192229" y="186248"/>
                    <a:pt x="183618" y="179513"/>
                  </a:cubicBezTo>
                  <a:cubicBezTo>
                    <a:pt x="176441" y="187352"/>
                    <a:pt x="165953" y="191878"/>
                    <a:pt x="154913" y="191437"/>
                  </a:cubicBezTo>
                  <a:lnTo>
                    <a:pt x="154913" y="193976"/>
                  </a:lnTo>
                  <a:cubicBezTo>
                    <a:pt x="154913" y="205678"/>
                    <a:pt x="145198" y="215283"/>
                    <a:pt x="133384" y="215283"/>
                  </a:cubicBezTo>
                  <a:close/>
                  <a:moveTo>
                    <a:pt x="42082" y="161297"/>
                  </a:moveTo>
                  <a:cubicBezTo>
                    <a:pt x="44511" y="161297"/>
                    <a:pt x="46830" y="162401"/>
                    <a:pt x="48485" y="164278"/>
                  </a:cubicBezTo>
                  <a:cubicBezTo>
                    <a:pt x="50252" y="166375"/>
                    <a:pt x="50914" y="169135"/>
                    <a:pt x="50252" y="171785"/>
                  </a:cubicBezTo>
                  <a:cubicBezTo>
                    <a:pt x="49148" y="176201"/>
                    <a:pt x="49369" y="180065"/>
                    <a:pt x="51025" y="184150"/>
                  </a:cubicBezTo>
                  <a:cubicBezTo>
                    <a:pt x="54447" y="192651"/>
                    <a:pt x="63390" y="198392"/>
                    <a:pt x="73326" y="198392"/>
                  </a:cubicBezTo>
                  <a:lnTo>
                    <a:pt x="133384" y="198392"/>
                  </a:lnTo>
                  <a:cubicBezTo>
                    <a:pt x="135924" y="198392"/>
                    <a:pt x="137911" y="196294"/>
                    <a:pt x="137911" y="193866"/>
                  </a:cubicBezTo>
                  <a:lnTo>
                    <a:pt x="137911" y="181059"/>
                  </a:lnTo>
                  <a:cubicBezTo>
                    <a:pt x="137911" y="178299"/>
                    <a:pt x="139236" y="175649"/>
                    <a:pt x="141554" y="174103"/>
                  </a:cubicBezTo>
                  <a:cubicBezTo>
                    <a:pt x="143873" y="172558"/>
                    <a:pt x="146743" y="172116"/>
                    <a:pt x="149282" y="173110"/>
                  </a:cubicBezTo>
                  <a:cubicBezTo>
                    <a:pt x="159218" y="176753"/>
                    <a:pt x="170369" y="171895"/>
                    <a:pt x="174564" y="162622"/>
                  </a:cubicBezTo>
                  <a:cubicBezTo>
                    <a:pt x="175779" y="159862"/>
                    <a:pt x="178429" y="157985"/>
                    <a:pt x="181409" y="157764"/>
                  </a:cubicBezTo>
                  <a:cubicBezTo>
                    <a:pt x="184390" y="157433"/>
                    <a:pt x="187371" y="158758"/>
                    <a:pt x="189138" y="161187"/>
                  </a:cubicBezTo>
                  <a:cubicBezTo>
                    <a:pt x="194326" y="168473"/>
                    <a:pt x="203158" y="172116"/>
                    <a:pt x="212101" y="170902"/>
                  </a:cubicBezTo>
                  <a:cubicBezTo>
                    <a:pt x="221706" y="169467"/>
                    <a:pt x="229876" y="161849"/>
                    <a:pt x="231863" y="152244"/>
                  </a:cubicBezTo>
                  <a:cubicBezTo>
                    <a:pt x="232746" y="148049"/>
                    <a:pt x="232525" y="143854"/>
                    <a:pt x="231201" y="139879"/>
                  </a:cubicBezTo>
                  <a:cubicBezTo>
                    <a:pt x="230428" y="137450"/>
                    <a:pt x="230759" y="134690"/>
                    <a:pt x="232194" y="132482"/>
                  </a:cubicBezTo>
                  <a:cubicBezTo>
                    <a:pt x="233629" y="130274"/>
                    <a:pt x="236058" y="128949"/>
                    <a:pt x="238597" y="128728"/>
                  </a:cubicBezTo>
                  <a:cubicBezTo>
                    <a:pt x="250410" y="127845"/>
                    <a:pt x="259684" y="117909"/>
                    <a:pt x="259684" y="105986"/>
                  </a:cubicBezTo>
                  <a:cubicBezTo>
                    <a:pt x="259684" y="95166"/>
                    <a:pt x="251956" y="85672"/>
                    <a:pt x="241357" y="83684"/>
                  </a:cubicBezTo>
                  <a:cubicBezTo>
                    <a:pt x="238487" y="83133"/>
                    <a:pt x="236169" y="81145"/>
                    <a:pt x="235064" y="78496"/>
                  </a:cubicBezTo>
                  <a:cubicBezTo>
                    <a:pt x="231973" y="70547"/>
                    <a:pt x="224466" y="65468"/>
                    <a:pt x="215965" y="65468"/>
                  </a:cubicBezTo>
                  <a:cubicBezTo>
                    <a:pt x="212543" y="65468"/>
                    <a:pt x="209010" y="66351"/>
                    <a:pt x="206029" y="68007"/>
                  </a:cubicBezTo>
                  <a:cubicBezTo>
                    <a:pt x="203269" y="69553"/>
                    <a:pt x="199736" y="69443"/>
                    <a:pt x="197087" y="67566"/>
                  </a:cubicBezTo>
                  <a:cubicBezTo>
                    <a:pt x="194437" y="65799"/>
                    <a:pt x="193112" y="62598"/>
                    <a:pt x="193554" y="59396"/>
                  </a:cubicBezTo>
                  <a:cubicBezTo>
                    <a:pt x="193664" y="58402"/>
                    <a:pt x="193885" y="57630"/>
                    <a:pt x="193885" y="56967"/>
                  </a:cubicBezTo>
                  <a:cubicBezTo>
                    <a:pt x="193885" y="47693"/>
                    <a:pt x="186378" y="40186"/>
                    <a:pt x="177104" y="40186"/>
                  </a:cubicBezTo>
                  <a:cubicBezTo>
                    <a:pt x="174896" y="40186"/>
                    <a:pt x="172687" y="40628"/>
                    <a:pt x="170700" y="41511"/>
                  </a:cubicBezTo>
                  <a:cubicBezTo>
                    <a:pt x="168382" y="42505"/>
                    <a:pt x="165843" y="42394"/>
                    <a:pt x="163634" y="41290"/>
                  </a:cubicBezTo>
                  <a:cubicBezTo>
                    <a:pt x="161427" y="40186"/>
                    <a:pt x="159771" y="38199"/>
                    <a:pt x="159218" y="35770"/>
                  </a:cubicBezTo>
                  <a:cubicBezTo>
                    <a:pt x="156458" y="24730"/>
                    <a:pt x="146633" y="17002"/>
                    <a:pt x="135261" y="17002"/>
                  </a:cubicBezTo>
                  <a:cubicBezTo>
                    <a:pt x="125215" y="17002"/>
                    <a:pt x="116162" y="23074"/>
                    <a:pt x="112408" y="32458"/>
                  </a:cubicBezTo>
                  <a:cubicBezTo>
                    <a:pt x="111525" y="34556"/>
                    <a:pt x="109869" y="36212"/>
                    <a:pt x="107882" y="37095"/>
                  </a:cubicBezTo>
                  <a:cubicBezTo>
                    <a:pt x="105784" y="37978"/>
                    <a:pt x="103466" y="37978"/>
                    <a:pt x="101368" y="37095"/>
                  </a:cubicBezTo>
                  <a:cubicBezTo>
                    <a:pt x="97283" y="35439"/>
                    <a:pt x="92646" y="35218"/>
                    <a:pt x="88230" y="36653"/>
                  </a:cubicBezTo>
                  <a:cubicBezTo>
                    <a:pt x="83372" y="38199"/>
                    <a:pt x="79177" y="41953"/>
                    <a:pt x="76969" y="46810"/>
                  </a:cubicBezTo>
                  <a:cubicBezTo>
                    <a:pt x="75092" y="51116"/>
                    <a:pt x="74761" y="55532"/>
                    <a:pt x="76086" y="59838"/>
                  </a:cubicBezTo>
                  <a:cubicBezTo>
                    <a:pt x="76969" y="62818"/>
                    <a:pt x="76086" y="66131"/>
                    <a:pt x="73768" y="68339"/>
                  </a:cubicBezTo>
                  <a:cubicBezTo>
                    <a:pt x="71449" y="70547"/>
                    <a:pt x="68137" y="71209"/>
                    <a:pt x="65156" y="70216"/>
                  </a:cubicBezTo>
                  <a:cubicBezTo>
                    <a:pt x="60078" y="68449"/>
                    <a:pt x="54889" y="68449"/>
                    <a:pt x="49590" y="70105"/>
                  </a:cubicBezTo>
                  <a:cubicBezTo>
                    <a:pt x="41751" y="72644"/>
                    <a:pt x="35679" y="79048"/>
                    <a:pt x="33692" y="86886"/>
                  </a:cubicBezTo>
                  <a:cubicBezTo>
                    <a:pt x="31594" y="95387"/>
                    <a:pt x="34133" y="102011"/>
                    <a:pt x="36562" y="105986"/>
                  </a:cubicBezTo>
                  <a:cubicBezTo>
                    <a:pt x="37887" y="108194"/>
                    <a:pt x="38218" y="110954"/>
                    <a:pt x="37335" y="113383"/>
                  </a:cubicBezTo>
                  <a:cubicBezTo>
                    <a:pt x="36452" y="115811"/>
                    <a:pt x="34465" y="117688"/>
                    <a:pt x="32036" y="118571"/>
                  </a:cubicBezTo>
                  <a:cubicBezTo>
                    <a:pt x="22652" y="121663"/>
                    <a:pt x="16359" y="130605"/>
                    <a:pt x="16800" y="140431"/>
                  </a:cubicBezTo>
                  <a:cubicBezTo>
                    <a:pt x="16911" y="143633"/>
                    <a:pt x="18567" y="146614"/>
                    <a:pt x="20002" y="148490"/>
                  </a:cubicBezTo>
                  <a:cubicBezTo>
                    <a:pt x="29496" y="161628"/>
                    <a:pt x="35900" y="162180"/>
                    <a:pt x="41089" y="161739"/>
                  </a:cubicBezTo>
                  <a:cubicBezTo>
                    <a:pt x="41530" y="161297"/>
                    <a:pt x="41751" y="161297"/>
                    <a:pt x="42082" y="161297"/>
                  </a:cubicBezTo>
                  <a:close/>
                </a:path>
              </a:pathLst>
            </a:custGeom>
            <a:grpFill/>
            <a:ln w="11035" cap="flat">
              <a:noFill/>
              <a:prstDash val="solid"/>
              <a:miter/>
            </a:ln>
          </p:spPr>
          <p:txBody>
            <a:bodyPr rtlCol="0" anchor="ctr"/>
            <a:lstStyle/>
            <a:p>
              <a:endParaRPr lang="en-US"/>
            </a:p>
          </p:txBody>
        </p:sp>
        <p:sp>
          <p:nvSpPr>
            <p:cNvPr id="1991" name="Forma libre: forma 1990">
              <a:extLst>
                <a:ext uri="{FF2B5EF4-FFF2-40B4-BE49-F238E27FC236}">
                  <a16:creationId xmlns:a16="http://schemas.microsoft.com/office/drawing/2014/main" id="{9F3208B3-3141-44B5-84C8-EB08237F5E1A}"/>
                </a:ext>
              </a:extLst>
            </p:cNvPr>
            <p:cNvSpPr/>
            <p:nvPr/>
          </p:nvSpPr>
          <p:spPr>
            <a:xfrm>
              <a:off x="6655197" y="2733419"/>
              <a:ext cx="73924" cy="71369"/>
            </a:xfrm>
            <a:custGeom>
              <a:avLst/>
              <a:gdLst>
                <a:gd name="connsiteX0" fmla="*/ 38309 w 73924"/>
                <a:gd name="connsiteY0" fmla="*/ 71369 h 71369"/>
                <a:gd name="connsiteX1" fmla="*/ 0 w 73924"/>
                <a:gd name="connsiteY1" fmla="*/ 33060 h 71369"/>
                <a:gd name="connsiteX2" fmla="*/ 16671 w 73924"/>
                <a:gd name="connsiteY2" fmla="*/ 1485 h 71369"/>
                <a:gd name="connsiteX3" fmla="*/ 28484 w 73924"/>
                <a:gd name="connsiteY3" fmla="*/ 3693 h 71369"/>
                <a:gd name="connsiteX4" fmla="*/ 26276 w 73924"/>
                <a:gd name="connsiteY4" fmla="*/ 15395 h 71369"/>
                <a:gd name="connsiteX5" fmla="*/ 17002 w 73924"/>
                <a:gd name="connsiteY5" fmla="*/ 33060 h 71369"/>
                <a:gd name="connsiteX6" fmla="*/ 38420 w 73924"/>
                <a:gd name="connsiteY6" fmla="*/ 54478 h 71369"/>
                <a:gd name="connsiteX7" fmla="*/ 57850 w 73924"/>
                <a:gd name="connsiteY7" fmla="*/ 42002 h 71369"/>
                <a:gd name="connsiteX8" fmla="*/ 69001 w 73924"/>
                <a:gd name="connsiteY8" fmla="*/ 37807 h 71369"/>
                <a:gd name="connsiteX9" fmla="*/ 73196 w 73924"/>
                <a:gd name="connsiteY9" fmla="*/ 49068 h 71369"/>
                <a:gd name="connsiteX10" fmla="*/ 38309 w 73924"/>
                <a:gd name="connsiteY10" fmla="*/ 71369 h 71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924" h="71369">
                  <a:moveTo>
                    <a:pt x="38309" y="71369"/>
                  </a:moveTo>
                  <a:cubicBezTo>
                    <a:pt x="17223" y="71369"/>
                    <a:pt x="0" y="54146"/>
                    <a:pt x="0" y="33060"/>
                  </a:cubicBezTo>
                  <a:cubicBezTo>
                    <a:pt x="0" y="20474"/>
                    <a:pt x="6182" y="8551"/>
                    <a:pt x="16671" y="1485"/>
                  </a:cubicBezTo>
                  <a:cubicBezTo>
                    <a:pt x="20535" y="-1165"/>
                    <a:pt x="25834" y="-171"/>
                    <a:pt x="28484" y="3693"/>
                  </a:cubicBezTo>
                  <a:cubicBezTo>
                    <a:pt x="31133" y="7557"/>
                    <a:pt x="30140" y="12856"/>
                    <a:pt x="26276" y="15395"/>
                  </a:cubicBezTo>
                  <a:cubicBezTo>
                    <a:pt x="20424" y="19370"/>
                    <a:pt x="17002" y="25994"/>
                    <a:pt x="17002" y="33060"/>
                  </a:cubicBezTo>
                  <a:cubicBezTo>
                    <a:pt x="17002" y="44873"/>
                    <a:pt x="26607" y="54478"/>
                    <a:pt x="38420" y="54478"/>
                  </a:cubicBezTo>
                  <a:cubicBezTo>
                    <a:pt x="46810" y="54478"/>
                    <a:pt x="54428" y="49620"/>
                    <a:pt x="57850" y="42002"/>
                  </a:cubicBezTo>
                  <a:cubicBezTo>
                    <a:pt x="59838" y="37807"/>
                    <a:pt x="64806" y="35820"/>
                    <a:pt x="69001" y="37807"/>
                  </a:cubicBezTo>
                  <a:cubicBezTo>
                    <a:pt x="73196" y="39794"/>
                    <a:pt x="75073" y="44762"/>
                    <a:pt x="73196" y="49068"/>
                  </a:cubicBezTo>
                  <a:cubicBezTo>
                    <a:pt x="66903" y="62537"/>
                    <a:pt x="53214" y="71369"/>
                    <a:pt x="38309" y="71369"/>
                  </a:cubicBezTo>
                  <a:close/>
                </a:path>
              </a:pathLst>
            </a:custGeom>
            <a:grpFill/>
            <a:ln w="11035" cap="flat">
              <a:noFill/>
              <a:prstDash val="solid"/>
              <a:miter/>
            </a:ln>
          </p:spPr>
          <p:txBody>
            <a:bodyPr rtlCol="0" anchor="ctr"/>
            <a:lstStyle/>
            <a:p>
              <a:endParaRPr lang="en-US"/>
            </a:p>
          </p:txBody>
        </p:sp>
        <p:sp>
          <p:nvSpPr>
            <p:cNvPr id="1992" name="Forma libre: forma 1991">
              <a:extLst>
                <a:ext uri="{FF2B5EF4-FFF2-40B4-BE49-F238E27FC236}">
                  <a16:creationId xmlns:a16="http://schemas.microsoft.com/office/drawing/2014/main" id="{43E4C0A5-5CB2-4A09-8CF5-CCFBC60FD8CD}"/>
                </a:ext>
              </a:extLst>
            </p:cNvPr>
            <p:cNvSpPr/>
            <p:nvPr/>
          </p:nvSpPr>
          <p:spPr>
            <a:xfrm>
              <a:off x="6638526" y="2641172"/>
              <a:ext cx="82359" cy="79820"/>
            </a:xfrm>
            <a:custGeom>
              <a:avLst/>
              <a:gdLst>
                <a:gd name="connsiteX0" fmla="*/ 28594 w 82359"/>
                <a:gd name="connsiteY0" fmla="*/ 79820 h 79820"/>
                <a:gd name="connsiteX1" fmla="*/ 25282 w 82359"/>
                <a:gd name="connsiteY1" fmla="*/ 79158 h 79820"/>
                <a:gd name="connsiteX2" fmla="*/ 0 w 82359"/>
                <a:gd name="connsiteY2" fmla="*/ 41180 h 79820"/>
                <a:gd name="connsiteX3" fmla="*/ 41180 w 82359"/>
                <a:gd name="connsiteY3" fmla="*/ 0 h 79820"/>
                <a:gd name="connsiteX4" fmla="*/ 82360 w 82359"/>
                <a:gd name="connsiteY4" fmla="*/ 41180 h 79820"/>
                <a:gd name="connsiteX5" fmla="*/ 73859 w 82359"/>
                <a:gd name="connsiteY5" fmla="*/ 49681 h 79820"/>
                <a:gd name="connsiteX6" fmla="*/ 65358 w 82359"/>
                <a:gd name="connsiteY6" fmla="*/ 41180 h 79820"/>
                <a:gd name="connsiteX7" fmla="*/ 41069 w 82359"/>
                <a:gd name="connsiteY7" fmla="*/ 16891 h 79820"/>
                <a:gd name="connsiteX8" fmla="*/ 16781 w 82359"/>
                <a:gd name="connsiteY8" fmla="*/ 41180 h 79820"/>
                <a:gd name="connsiteX9" fmla="*/ 31685 w 82359"/>
                <a:gd name="connsiteY9" fmla="*/ 63591 h 79820"/>
                <a:gd name="connsiteX10" fmla="*/ 36212 w 82359"/>
                <a:gd name="connsiteY10" fmla="*/ 74632 h 79820"/>
                <a:gd name="connsiteX11" fmla="*/ 28594 w 82359"/>
                <a:gd name="connsiteY11" fmla="*/ 79820 h 79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359" h="79820">
                  <a:moveTo>
                    <a:pt x="28594" y="79820"/>
                  </a:moveTo>
                  <a:cubicBezTo>
                    <a:pt x="27490" y="79820"/>
                    <a:pt x="26386" y="79600"/>
                    <a:pt x="25282" y="79158"/>
                  </a:cubicBezTo>
                  <a:cubicBezTo>
                    <a:pt x="9936" y="72755"/>
                    <a:pt x="0" y="57851"/>
                    <a:pt x="0" y="41180"/>
                  </a:cubicBezTo>
                  <a:cubicBezTo>
                    <a:pt x="0" y="18437"/>
                    <a:pt x="18437" y="0"/>
                    <a:pt x="41180" y="0"/>
                  </a:cubicBezTo>
                  <a:cubicBezTo>
                    <a:pt x="63923" y="0"/>
                    <a:pt x="82360" y="18437"/>
                    <a:pt x="82360" y="41180"/>
                  </a:cubicBezTo>
                  <a:cubicBezTo>
                    <a:pt x="82360" y="45817"/>
                    <a:pt x="78606" y="49681"/>
                    <a:pt x="73859" y="49681"/>
                  </a:cubicBezTo>
                  <a:cubicBezTo>
                    <a:pt x="69112" y="49681"/>
                    <a:pt x="65358" y="45927"/>
                    <a:pt x="65358" y="41180"/>
                  </a:cubicBezTo>
                  <a:cubicBezTo>
                    <a:pt x="65358" y="27821"/>
                    <a:pt x="54428" y="16891"/>
                    <a:pt x="41069" y="16891"/>
                  </a:cubicBezTo>
                  <a:cubicBezTo>
                    <a:pt x="27711" y="16891"/>
                    <a:pt x="16781" y="27821"/>
                    <a:pt x="16781" y="41180"/>
                  </a:cubicBezTo>
                  <a:cubicBezTo>
                    <a:pt x="16781" y="51006"/>
                    <a:pt x="22633" y="59727"/>
                    <a:pt x="31685" y="63591"/>
                  </a:cubicBezTo>
                  <a:cubicBezTo>
                    <a:pt x="35991" y="65358"/>
                    <a:pt x="37978" y="70326"/>
                    <a:pt x="36212" y="74632"/>
                  </a:cubicBezTo>
                  <a:cubicBezTo>
                    <a:pt x="35108" y="77944"/>
                    <a:pt x="31906" y="79820"/>
                    <a:pt x="28594" y="79820"/>
                  </a:cubicBezTo>
                  <a:close/>
                </a:path>
              </a:pathLst>
            </a:custGeom>
            <a:grpFill/>
            <a:ln w="11035" cap="flat">
              <a:noFill/>
              <a:prstDash val="solid"/>
              <a:miter/>
            </a:ln>
          </p:spPr>
          <p:txBody>
            <a:bodyPr rtlCol="0" anchor="ctr"/>
            <a:lstStyle/>
            <a:p>
              <a:endParaRPr lang="en-US"/>
            </a:p>
          </p:txBody>
        </p:sp>
        <p:sp>
          <p:nvSpPr>
            <p:cNvPr id="1993" name="Forma libre: forma 1992">
              <a:extLst>
                <a:ext uri="{FF2B5EF4-FFF2-40B4-BE49-F238E27FC236}">
                  <a16:creationId xmlns:a16="http://schemas.microsoft.com/office/drawing/2014/main" id="{3361DB9F-BFFD-41F6-9E0C-33665EC3D77F}"/>
                </a:ext>
              </a:extLst>
            </p:cNvPr>
            <p:cNvSpPr/>
            <p:nvPr/>
          </p:nvSpPr>
          <p:spPr>
            <a:xfrm>
              <a:off x="6716028" y="2589284"/>
              <a:ext cx="83242" cy="80703"/>
            </a:xfrm>
            <a:custGeom>
              <a:avLst/>
              <a:gdLst>
                <a:gd name="connsiteX0" fmla="*/ 54759 w 83242"/>
                <a:gd name="connsiteY0" fmla="*/ 80704 h 80703"/>
                <a:gd name="connsiteX1" fmla="*/ 46921 w 83242"/>
                <a:gd name="connsiteY1" fmla="*/ 75515 h 80703"/>
                <a:gd name="connsiteX2" fmla="*/ 51337 w 83242"/>
                <a:gd name="connsiteY2" fmla="*/ 64364 h 80703"/>
                <a:gd name="connsiteX3" fmla="*/ 66351 w 83242"/>
                <a:gd name="connsiteY3" fmla="*/ 41622 h 80703"/>
                <a:gd name="connsiteX4" fmla="*/ 41621 w 83242"/>
                <a:gd name="connsiteY4" fmla="*/ 16891 h 80703"/>
                <a:gd name="connsiteX5" fmla="*/ 16891 w 83242"/>
                <a:gd name="connsiteY5" fmla="*/ 41622 h 80703"/>
                <a:gd name="connsiteX6" fmla="*/ 17112 w 83242"/>
                <a:gd name="connsiteY6" fmla="*/ 45154 h 80703"/>
                <a:gd name="connsiteX7" fmla="*/ 9936 w 83242"/>
                <a:gd name="connsiteY7" fmla="*/ 54649 h 80703"/>
                <a:gd name="connsiteX8" fmla="*/ 441 w 83242"/>
                <a:gd name="connsiteY8" fmla="*/ 47473 h 80703"/>
                <a:gd name="connsiteX9" fmla="*/ 0 w 83242"/>
                <a:gd name="connsiteY9" fmla="*/ 41622 h 80703"/>
                <a:gd name="connsiteX10" fmla="*/ 41621 w 83242"/>
                <a:gd name="connsiteY10" fmla="*/ 0 h 80703"/>
                <a:gd name="connsiteX11" fmla="*/ 83243 w 83242"/>
                <a:gd name="connsiteY11" fmla="*/ 41622 h 80703"/>
                <a:gd name="connsiteX12" fmla="*/ 57961 w 83242"/>
                <a:gd name="connsiteY12" fmla="*/ 79931 h 80703"/>
                <a:gd name="connsiteX13" fmla="*/ 54759 w 83242"/>
                <a:gd name="connsiteY13" fmla="*/ 80704 h 8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242" h="80703">
                  <a:moveTo>
                    <a:pt x="54759" y="80704"/>
                  </a:moveTo>
                  <a:cubicBezTo>
                    <a:pt x="51447" y="80704"/>
                    <a:pt x="48356" y="78827"/>
                    <a:pt x="46921" y="75515"/>
                  </a:cubicBezTo>
                  <a:cubicBezTo>
                    <a:pt x="45044" y="71209"/>
                    <a:pt x="47031" y="66241"/>
                    <a:pt x="51337" y="64364"/>
                  </a:cubicBezTo>
                  <a:cubicBezTo>
                    <a:pt x="60390" y="60500"/>
                    <a:pt x="66351" y="51558"/>
                    <a:pt x="66351" y="41622"/>
                  </a:cubicBezTo>
                  <a:cubicBezTo>
                    <a:pt x="66351" y="28042"/>
                    <a:pt x="55311" y="16891"/>
                    <a:pt x="41621" y="16891"/>
                  </a:cubicBezTo>
                  <a:cubicBezTo>
                    <a:pt x="28042" y="16891"/>
                    <a:pt x="16891" y="27932"/>
                    <a:pt x="16891" y="41622"/>
                  </a:cubicBezTo>
                  <a:cubicBezTo>
                    <a:pt x="16891" y="42836"/>
                    <a:pt x="17002" y="43940"/>
                    <a:pt x="17112" y="45154"/>
                  </a:cubicBezTo>
                  <a:cubicBezTo>
                    <a:pt x="17775" y="49791"/>
                    <a:pt x="14573" y="54097"/>
                    <a:pt x="9936" y="54649"/>
                  </a:cubicBezTo>
                  <a:cubicBezTo>
                    <a:pt x="5299" y="55201"/>
                    <a:pt x="994" y="52110"/>
                    <a:pt x="441" y="47473"/>
                  </a:cubicBezTo>
                  <a:cubicBezTo>
                    <a:pt x="221" y="45596"/>
                    <a:pt x="0" y="43609"/>
                    <a:pt x="0" y="41622"/>
                  </a:cubicBezTo>
                  <a:cubicBezTo>
                    <a:pt x="0" y="18658"/>
                    <a:pt x="18658" y="0"/>
                    <a:pt x="41621" y="0"/>
                  </a:cubicBezTo>
                  <a:cubicBezTo>
                    <a:pt x="64585" y="0"/>
                    <a:pt x="83243" y="18658"/>
                    <a:pt x="83243" y="41622"/>
                  </a:cubicBezTo>
                  <a:cubicBezTo>
                    <a:pt x="83243" y="58292"/>
                    <a:pt x="73307" y="73307"/>
                    <a:pt x="57961" y="79931"/>
                  </a:cubicBezTo>
                  <a:cubicBezTo>
                    <a:pt x="56967" y="80483"/>
                    <a:pt x="55863" y="80704"/>
                    <a:pt x="54759" y="80704"/>
                  </a:cubicBezTo>
                  <a:close/>
                </a:path>
              </a:pathLst>
            </a:custGeom>
            <a:grpFill/>
            <a:ln w="11035" cap="flat">
              <a:noFill/>
              <a:prstDash val="solid"/>
              <a:miter/>
            </a:ln>
          </p:spPr>
          <p:txBody>
            <a:bodyPr rtlCol="0" anchor="ctr"/>
            <a:lstStyle/>
            <a:p>
              <a:endParaRPr lang="en-US"/>
            </a:p>
          </p:txBody>
        </p:sp>
        <p:sp>
          <p:nvSpPr>
            <p:cNvPr id="1994" name="Forma libre: forma 1993">
              <a:extLst>
                <a:ext uri="{FF2B5EF4-FFF2-40B4-BE49-F238E27FC236}">
                  <a16:creationId xmlns:a16="http://schemas.microsoft.com/office/drawing/2014/main" id="{EA47C56D-7672-4330-915B-A8A8B1B7E311}"/>
                </a:ext>
              </a:extLst>
            </p:cNvPr>
            <p:cNvSpPr/>
            <p:nvPr/>
          </p:nvSpPr>
          <p:spPr>
            <a:xfrm>
              <a:off x="6803775" y="2637971"/>
              <a:ext cx="43189" cy="33451"/>
            </a:xfrm>
            <a:custGeom>
              <a:avLst/>
              <a:gdLst>
                <a:gd name="connsiteX0" fmla="*/ 8523 w 43189"/>
                <a:gd name="connsiteY0" fmla="*/ 33452 h 33451"/>
                <a:gd name="connsiteX1" fmla="*/ 4880 w 43189"/>
                <a:gd name="connsiteY1" fmla="*/ 32679 h 33451"/>
                <a:gd name="connsiteX2" fmla="*/ 795 w 43189"/>
                <a:gd name="connsiteY2" fmla="*/ 21418 h 33451"/>
                <a:gd name="connsiteX3" fmla="*/ 34688 w 43189"/>
                <a:gd name="connsiteY3" fmla="*/ 0 h 33451"/>
                <a:gd name="connsiteX4" fmla="*/ 43189 w 43189"/>
                <a:gd name="connsiteY4" fmla="*/ 8501 h 33451"/>
                <a:gd name="connsiteX5" fmla="*/ 34688 w 43189"/>
                <a:gd name="connsiteY5" fmla="*/ 17002 h 33451"/>
                <a:gd name="connsiteX6" fmla="*/ 16141 w 43189"/>
                <a:gd name="connsiteY6" fmla="*/ 28815 h 33451"/>
                <a:gd name="connsiteX7" fmla="*/ 8523 w 43189"/>
                <a:gd name="connsiteY7" fmla="*/ 33452 h 3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89" h="33451">
                  <a:moveTo>
                    <a:pt x="8523" y="33452"/>
                  </a:moveTo>
                  <a:cubicBezTo>
                    <a:pt x="7309" y="33452"/>
                    <a:pt x="6094" y="33231"/>
                    <a:pt x="4880" y="32679"/>
                  </a:cubicBezTo>
                  <a:cubicBezTo>
                    <a:pt x="685" y="30692"/>
                    <a:pt x="-1192" y="25613"/>
                    <a:pt x="795" y="21418"/>
                  </a:cubicBezTo>
                  <a:cubicBezTo>
                    <a:pt x="6978" y="8390"/>
                    <a:pt x="20226" y="0"/>
                    <a:pt x="34688" y="0"/>
                  </a:cubicBezTo>
                  <a:cubicBezTo>
                    <a:pt x="39325" y="0"/>
                    <a:pt x="43189" y="3754"/>
                    <a:pt x="43189" y="8501"/>
                  </a:cubicBezTo>
                  <a:cubicBezTo>
                    <a:pt x="43189" y="13138"/>
                    <a:pt x="39436" y="17002"/>
                    <a:pt x="34688" y="17002"/>
                  </a:cubicBezTo>
                  <a:cubicBezTo>
                    <a:pt x="26740" y="17002"/>
                    <a:pt x="19453" y="21639"/>
                    <a:pt x="16141" y="28815"/>
                  </a:cubicBezTo>
                  <a:cubicBezTo>
                    <a:pt x="14706" y="31685"/>
                    <a:pt x="11615" y="33452"/>
                    <a:pt x="8523" y="33452"/>
                  </a:cubicBezTo>
                  <a:close/>
                </a:path>
              </a:pathLst>
            </a:custGeom>
            <a:grpFill/>
            <a:ln w="11035" cap="flat">
              <a:noFill/>
              <a:prstDash val="solid"/>
              <a:miter/>
            </a:ln>
          </p:spPr>
          <p:txBody>
            <a:bodyPr rtlCol="0" anchor="ctr"/>
            <a:lstStyle/>
            <a:p>
              <a:endParaRPr lang="en-US"/>
            </a:p>
          </p:txBody>
        </p:sp>
        <p:sp>
          <p:nvSpPr>
            <p:cNvPr id="1995" name="Forma libre: forma 1994">
              <a:extLst>
                <a:ext uri="{FF2B5EF4-FFF2-40B4-BE49-F238E27FC236}">
                  <a16:creationId xmlns:a16="http://schemas.microsoft.com/office/drawing/2014/main" id="{760F7728-1295-4A1B-AB70-2C5E6D4D5CFB}"/>
                </a:ext>
              </a:extLst>
            </p:cNvPr>
            <p:cNvSpPr/>
            <p:nvPr/>
          </p:nvSpPr>
          <p:spPr>
            <a:xfrm>
              <a:off x="6833530" y="2712968"/>
              <a:ext cx="34303" cy="22156"/>
            </a:xfrm>
            <a:custGeom>
              <a:avLst/>
              <a:gdLst>
                <a:gd name="connsiteX0" fmla="*/ 25910 w 34303"/>
                <a:gd name="connsiteY0" fmla="*/ 22157 h 22156"/>
                <a:gd name="connsiteX1" fmla="*/ 3720 w 34303"/>
                <a:gd name="connsiteY1" fmla="*/ 15422 h 22156"/>
                <a:gd name="connsiteX2" fmla="*/ 1401 w 34303"/>
                <a:gd name="connsiteY2" fmla="*/ 3720 h 22156"/>
                <a:gd name="connsiteX3" fmla="*/ 13104 w 34303"/>
                <a:gd name="connsiteY3" fmla="*/ 1401 h 22156"/>
                <a:gd name="connsiteX4" fmla="*/ 25800 w 34303"/>
                <a:gd name="connsiteY4" fmla="*/ 5265 h 22156"/>
                <a:gd name="connsiteX5" fmla="*/ 34301 w 34303"/>
                <a:gd name="connsiteY5" fmla="*/ 13766 h 22156"/>
                <a:gd name="connsiteX6" fmla="*/ 25910 w 34303"/>
                <a:gd name="connsiteY6" fmla="*/ 22157 h 2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03" h="22156">
                  <a:moveTo>
                    <a:pt x="25910" y="22157"/>
                  </a:moveTo>
                  <a:cubicBezTo>
                    <a:pt x="17962" y="22157"/>
                    <a:pt x="10233" y="19838"/>
                    <a:pt x="3720" y="15422"/>
                  </a:cubicBezTo>
                  <a:cubicBezTo>
                    <a:pt x="-144" y="12773"/>
                    <a:pt x="-1138" y="7584"/>
                    <a:pt x="1401" y="3720"/>
                  </a:cubicBezTo>
                  <a:cubicBezTo>
                    <a:pt x="4051" y="-144"/>
                    <a:pt x="9240" y="-1138"/>
                    <a:pt x="13104" y="1401"/>
                  </a:cubicBezTo>
                  <a:cubicBezTo>
                    <a:pt x="16857" y="3940"/>
                    <a:pt x="21273" y="5265"/>
                    <a:pt x="25800" y="5265"/>
                  </a:cubicBezTo>
                  <a:cubicBezTo>
                    <a:pt x="30437" y="5265"/>
                    <a:pt x="34301" y="9019"/>
                    <a:pt x="34301" y="13766"/>
                  </a:cubicBezTo>
                  <a:cubicBezTo>
                    <a:pt x="34411" y="18293"/>
                    <a:pt x="30547" y="22157"/>
                    <a:pt x="25910" y="22157"/>
                  </a:cubicBezTo>
                  <a:close/>
                </a:path>
              </a:pathLst>
            </a:custGeom>
            <a:grpFill/>
            <a:ln w="11035" cap="flat">
              <a:noFill/>
              <a:prstDash val="solid"/>
              <a:miter/>
            </a:ln>
          </p:spPr>
          <p:txBody>
            <a:bodyPr rtlCol="0" anchor="ctr"/>
            <a:lstStyle/>
            <a:p>
              <a:endParaRPr lang="en-US"/>
            </a:p>
          </p:txBody>
        </p:sp>
        <p:sp>
          <p:nvSpPr>
            <p:cNvPr id="1996" name="Forma libre: forma 1995">
              <a:extLst>
                <a:ext uri="{FF2B5EF4-FFF2-40B4-BE49-F238E27FC236}">
                  <a16:creationId xmlns:a16="http://schemas.microsoft.com/office/drawing/2014/main" id="{59DB0618-0F79-4BA7-B452-1053E9FF06C7}"/>
                </a:ext>
              </a:extLst>
            </p:cNvPr>
            <p:cNvSpPr/>
            <p:nvPr/>
          </p:nvSpPr>
          <p:spPr>
            <a:xfrm>
              <a:off x="6741752" y="2718127"/>
              <a:ext cx="73971" cy="62593"/>
            </a:xfrm>
            <a:custGeom>
              <a:avLst/>
              <a:gdLst>
                <a:gd name="connsiteX0" fmla="*/ 37095 w 73971"/>
                <a:gd name="connsiteY0" fmla="*/ 62594 h 62593"/>
                <a:gd name="connsiteX1" fmla="*/ 0 w 73971"/>
                <a:gd name="connsiteY1" fmla="*/ 25499 h 62593"/>
                <a:gd name="connsiteX2" fmla="*/ 7287 w 73971"/>
                <a:gd name="connsiteY2" fmla="*/ 3418 h 62593"/>
                <a:gd name="connsiteX3" fmla="*/ 19100 w 73971"/>
                <a:gd name="connsiteY3" fmla="*/ 1652 h 62593"/>
                <a:gd name="connsiteX4" fmla="*/ 20866 w 73971"/>
                <a:gd name="connsiteY4" fmla="*/ 13465 h 62593"/>
                <a:gd name="connsiteX5" fmla="*/ 16891 w 73971"/>
                <a:gd name="connsiteY5" fmla="*/ 25499 h 62593"/>
                <a:gd name="connsiteX6" fmla="*/ 36985 w 73971"/>
                <a:gd name="connsiteY6" fmla="*/ 45592 h 62593"/>
                <a:gd name="connsiteX7" fmla="*/ 57078 w 73971"/>
                <a:gd name="connsiteY7" fmla="*/ 25499 h 62593"/>
                <a:gd name="connsiteX8" fmla="*/ 57078 w 73971"/>
                <a:gd name="connsiteY8" fmla="*/ 24726 h 62593"/>
                <a:gd name="connsiteX9" fmla="*/ 65247 w 73971"/>
                <a:gd name="connsiteY9" fmla="*/ 16004 h 62593"/>
                <a:gd name="connsiteX10" fmla="*/ 73969 w 73971"/>
                <a:gd name="connsiteY10" fmla="*/ 24174 h 62593"/>
                <a:gd name="connsiteX11" fmla="*/ 73969 w 73971"/>
                <a:gd name="connsiteY11" fmla="*/ 25499 h 62593"/>
                <a:gd name="connsiteX12" fmla="*/ 37095 w 73971"/>
                <a:gd name="connsiteY12" fmla="*/ 62594 h 6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71" h="62593">
                  <a:moveTo>
                    <a:pt x="37095" y="62594"/>
                  </a:moveTo>
                  <a:cubicBezTo>
                    <a:pt x="16671" y="62594"/>
                    <a:pt x="0" y="45923"/>
                    <a:pt x="0" y="25499"/>
                  </a:cubicBezTo>
                  <a:cubicBezTo>
                    <a:pt x="0" y="17439"/>
                    <a:pt x="2539" y="9821"/>
                    <a:pt x="7287" y="3418"/>
                  </a:cubicBezTo>
                  <a:cubicBezTo>
                    <a:pt x="10047" y="-335"/>
                    <a:pt x="15346" y="-1108"/>
                    <a:pt x="19100" y="1652"/>
                  </a:cubicBezTo>
                  <a:cubicBezTo>
                    <a:pt x="22853" y="4412"/>
                    <a:pt x="23626" y="9711"/>
                    <a:pt x="20866" y="13465"/>
                  </a:cubicBezTo>
                  <a:cubicBezTo>
                    <a:pt x="18216" y="16998"/>
                    <a:pt x="16891" y="21083"/>
                    <a:pt x="16891" y="25499"/>
                  </a:cubicBezTo>
                  <a:cubicBezTo>
                    <a:pt x="16891" y="36649"/>
                    <a:pt x="25944" y="45592"/>
                    <a:pt x="36985" y="45592"/>
                  </a:cubicBezTo>
                  <a:cubicBezTo>
                    <a:pt x="48025" y="45592"/>
                    <a:pt x="57078" y="36539"/>
                    <a:pt x="57078" y="25499"/>
                  </a:cubicBezTo>
                  <a:lnTo>
                    <a:pt x="57078" y="24726"/>
                  </a:lnTo>
                  <a:cubicBezTo>
                    <a:pt x="56857" y="20089"/>
                    <a:pt x="60500" y="16114"/>
                    <a:pt x="65247" y="16004"/>
                  </a:cubicBezTo>
                  <a:cubicBezTo>
                    <a:pt x="69885" y="15783"/>
                    <a:pt x="73859" y="19426"/>
                    <a:pt x="73969" y="24174"/>
                  </a:cubicBezTo>
                  <a:lnTo>
                    <a:pt x="73969" y="25499"/>
                  </a:lnTo>
                  <a:cubicBezTo>
                    <a:pt x="74190" y="46033"/>
                    <a:pt x="57519" y="62594"/>
                    <a:pt x="37095" y="62594"/>
                  </a:cubicBezTo>
                  <a:close/>
                </a:path>
              </a:pathLst>
            </a:custGeom>
            <a:grpFill/>
            <a:ln w="11035" cap="flat">
              <a:noFill/>
              <a:prstDash val="solid"/>
              <a:miter/>
            </a:ln>
          </p:spPr>
          <p:txBody>
            <a:bodyPr rtlCol="0" anchor="ctr"/>
            <a:lstStyle/>
            <a:p>
              <a:endParaRPr lang="en-US"/>
            </a:p>
          </p:txBody>
        </p:sp>
        <p:sp>
          <p:nvSpPr>
            <p:cNvPr id="1997" name="Forma libre: forma 1996">
              <a:extLst>
                <a:ext uri="{FF2B5EF4-FFF2-40B4-BE49-F238E27FC236}">
                  <a16:creationId xmlns:a16="http://schemas.microsoft.com/office/drawing/2014/main" id="{0438BD92-168E-4BD6-B157-A664DADADE85}"/>
                </a:ext>
              </a:extLst>
            </p:cNvPr>
            <p:cNvSpPr/>
            <p:nvPr/>
          </p:nvSpPr>
          <p:spPr>
            <a:xfrm>
              <a:off x="6613907" y="2701672"/>
              <a:ext cx="17001" cy="226654"/>
            </a:xfrm>
            <a:custGeom>
              <a:avLst/>
              <a:gdLst>
                <a:gd name="connsiteX0" fmla="*/ 8501 w 17001"/>
                <a:gd name="connsiteY0" fmla="*/ 226655 h 226654"/>
                <a:gd name="connsiteX1" fmla="*/ 0 w 17001"/>
                <a:gd name="connsiteY1" fmla="*/ 218154 h 226654"/>
                <a:gd name="connsiteX2" fmla="*/ 0 w 17001"/>
                <a:gd name="connsiteY2" fmla="*/ 8501 h 226654"/>
                <a:gd name="connsiteX3" fmla="*/ 8501 w 17001"/>
                <a:gd name="connsiteY3" fmla="*/ 0 h 226654"/>
                <a:gd name="connsiteX4" fmla="*/ 17002 w 17001"/>
                <a:gd name="connsiteY4" fmla="*/ 8501 h 226654"/>
                <a:gd name="connsiteX5" fmla="*/ 17002 w 17001"/>
                <a:gd name="connsiteY5" fmla="*/ 218154 h 226654"/>
                <a:gd name="connsiteX6" fmla="*/ 8501 w 17001"/>
                <a:gd name="connsiteY6" fmla="*/ 226655 h 226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26654">
                  <a:moveTo>
                    <a:pt x="8501" y="226655"/>
                  </a:moveTo>
                  <a:cubicBezTo>
                    <a:pt x="3864" y="226655"/>
                    <a:pt x="0" y="222901"/>
                    <a:pt x="0" y="218154"/>
                  </a:cubicBezTo>
                  <a:lnTo>
                    <a:pt x="0" y="8501"/>
                  </a:lnTo>
                  <a:cubicBezTo>
                    <a:pt x="0" y="3864"/>
                    <a:pt x="3754" y="0"/>
                    <a:pt x="8501" y="0"/>
                  </a:cubicBezTo>
                  <a:cubicBezTo>
                    <a:pt x="13248" y="0"/>
                    <a:pt x="17002" y="3754"/>
                    <a:pt x="17002" y="8501"/>
                  </a:cubicBezTo>
                  <a:lnTo>
                    <a:pt x="17002" y="218154"/>
                  </a:lnTo>
                  <a:cubicBezTo>
                    <a:pt x="17002" y="222791"/>
                    <a:pt x="13138" y="226655"/>
                    <a:pt x="8501" y="226655"/>
                  </a:cubicBezTo>
                  <a:close/>
                </a:path>
              </a:pathLst>
            </a:custGeom>
            <a:grpFill/>
            <a:ln w="11035" cap="flat">
              <a:noFill/>
              <a:prstDash val="solid"/>
              <a:miter/>
            </a:ln>
          </p:spPr>
          <p:txBody>
            <a:bodyPr rtlCol="0" anchor="ctr"/>
            <a:lstStyle/>
            <a:p>
              <a:endParaRPr lang="en-US"/>
            </a:p>
          </p:txBody>
        </p:sp>
        <p:sp>
          <p:nvSpPr>
            <p:cNvPr id="1998" name="Forma libre: forma 1997">
              <a:extLst>
                <a:ext uri="{FF2B5EF4-FFF2-40B4-BE49-F238E27FC236}">
                  <a16:creationId xmlns:a16="http://schemas.microsoft.com/office/drawing/2014/main" id="{D01B8722-C651-4870-9C77-E7658DE248E0}"/>
                </a:ext>
              </a:extLst>
            </p:cNvPr>
            <p:cNvSpPr/>
            <p:nvPr/>
          </p:nvSpPr>
          <p:spPr>
            <a:xfrm>
              <a:off x="6655197" y="2808983"/>
              <a:ext cx="17001" cy="117246"/>
            </a:xfrm>
            <a:custGeom>
              <a:avLst/>
              <a:gdLst>
                <a:gd name="connsiteX0" fmla="*/ 8501 w 17001"/>
                <a:gd name="connsiteY0" fmla="*/ 117247 h 117246"/>
                <a:gd name="connsiteX1" fmla="*/ 0 w 17001"/>
                <a:gd name="connsiteY1" fmla="*/ 108746 h 117246"/>
                <a:gd name="connsiteX2" fmla="*/ 0 w 17001"/>
                <a:gd name="connsiteY2" fmla="*/ 8501 h 117246"/>
                <a:gd name="connsiteX3" fmla="*/ 8501 w 17001"/>
                <a:gd name="connsiteY3" fmla="*/ 0 h 117246"/>
                <a:gd name="connsiteX4" fmla="*/ 17002 w 17001"/>
                <a:gd name="connsiteY4" fmla="*/ 8501 h 117246"/>
                <a:gd name="connsiteX5" fmla="*/ 17002 w 17001"/>
                <a:gd name="connsiteY5" fmla="*/ 108746 h 117246"/>
                <a:gd name="connsiteX6" fmla="*/ 8501 w 17001"/>
                <a:gd name="connsiteY6" fmla="*/ 117247 h 11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17246">
                  <a:moveTo>
                    <a:pt x="8501" y="117247"/>
                  </a:moveTo>
                  <a:cubicBezTo>
                    <a:pt x="3864" y="117247"/>
                    <a:pt x="0" y="113493"/>
                    <a:pt x="0" y="108746"/>
                  </a:cubicBezTo>
                  <a:lnTo>
                    <a:pt x="0" y="8501"/>
                  </a:lnTo>
                  <a:cubicBezTo>
                    <a:pt x="0" y="3864"/>
                    <a:pt x="3754" y="0"/>
                    <a:pt x="8501" y="0"/>
                  </a:cubicBezTo>
                  <a:cubicBezTo>
                    <a:pt x="13138" y="0"/>
                    <a:pt x="17002" y="3754"/>
                    <a:pt x="17002" y="8501"/>
                  </a:cubicBezTo>
                  <a:lnTo>
                    <a:pt x="17002" y="108746"/>
                  </a:lnTo>
                  <a:cubicBezTo>
                    <a:pt x="16891" y="113493"/>
                    <a:pt x="13138" y="117247"/>
                    <a:pt x="8501" y="117247"/>
                  </a:cubicBezTo>
                  <a:close/>
                </a:path>
              </a:pathLst>
            </a:custGeom>
            <a:grpFill/>
            <a:ln w="11035" cap="flat">
              <a:noFill/>
              <a:prstDash val="solid"/>
              <a:miter/>
            </a:ln>
          </p:spPr>
          <p:txBody>
            <a:bodyPr rtlCol="0" anchor="ctr"/>
            <a:lstStyle/>
            <a:p>
              <a:endParaRPr lang="en-US"/>
            </a:p>
          </p:txBody>
        </p:sp>
        <p:sp>
          <p:nvSpPr>
            <p:cNvPr id="1999" name="Forma libre: forma 1998">
              <a:extLst>
                <a:ext uri="{FF2B5EF4-FFF2-40B4-BE49-F238E27FC236}">
                  <a16:creationId xmlns:a16="http://schemas.microsoft.com/office/drawing/2014/main" id="{3259080E-C0E6-439D-9815-4811EF251962}"/>
                </a:ext>
              </a:extLst>
            </p:cNvPr>
            <p:cNvSpPr/>
            <p:nvPr/>
          </p:nvSpPr>
          <p:spPr>
            <a:xfrm>
              <a:off x="6655197" y="2787720"/>
              <a:ext cx="103474" cy="56481"/>
            </a:xfrm>
            <a:custGeom>
              <a:avLst/>
              <a:gdLst>
                <a:gd name="connsiteX0" fmla="*/ 59507 w 103474"/>
                <a:gd name="connsiteY0" fmla="*/ 56482 h 56481"/>
                <a:gd name="connsiteX1" fmla="*/ 8501 w 103474"/>
                <a:gd name="connsiteY1" fmla="*/ 56482 h 56481"/>
                <a:gd name="connsiteX2" fmla="*/ 0 w 103474"/>
                <a:gd name="connsiteY2" fmla="*/ 47981 h 56481"/>
                <a:gd name="connsiteX3" fmla="*/ 8501 w 103474"/>
                <a:gd name="connsiteY3" fmla="*/ 39480 h 56481"/>
                <a:gd name="connsiteX4" fmla="*/ 55753 w 103474"/>
                <a:gd name="connsiteY4" fmla="*/ 39480 h 56481"/>
                <a:gd name="connsiteX5" fmla="*/ 88763 w 103474"/>
                <a:gd name="connsiteY5" fmla="*/ 2826 h 56481"/>
                <a:gd name="connsiteX6" fmla="*/ 100686 w 103474"/>
                <a:gd name="connsiteY6" fmla="*/ 2164 h 56481"/>
                <a:gd name="connsiteX7" fmla="*/ 101349 w 103474"/>
                <a:gd name="connsiteY7" fmla="*/ 14087 h 56481"/>
                <a:gd name="connsiteX8" fmla="*/ 65799 w 103474"/>
                <a:gd name="connsiteY8" fmla="*/ 53501 h 56481"/>
                <a:gd name="connsiteX9" fmla="*/ 59507 w 103474"/>
                <a:gd name="connsiteY9" fmla="*/ 56482 h 5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74" h="56481">
                  <a:moveTo>
                    <a:pt x="59507" y="56482"/>
                  </a:moveTo>
                  <a:lnTo>
                    <a:pt x="8501" y="56482"/>
                  </a:lnTo>
                  <a:cubicBezTo>
                    <a:pt x="3864" y="56482"/>
                    <a:pt x="0" y="52728"/>
                    <a:pt x="0" y="47981"/>
                  </a:cubicBezTo>
                  <a:cubicBezTo>
                    <a:pt x="0" y="43344"/>
                    <a:pt x="3754" y="39480"/>
                    <a:pt x="8501" y="39480"/>
                  </a:cubicBezTo>
                  <a:lnTo>
                    <a:pt x="55753" y="39480"/>
                  </a:lnTo>
                  <a:lnTo>
                    <a:pt x="88763" y="2826"/>
                  </a:lnTo>
                  <a:cubicBezTo>
                    <a:pt x="91854" y="-707"/>
                    <a:pt x="97264" y="-927"/>
                    <a:pt x="100686" y="2164"/>
                  </a:cubicBezTo>
                  <a:cubicBezTo>
                    <a:pt x="104109" y="5255"/>
                    <a:pt x="104440" y="10665"/>
                    <a:pt x="101349" y="14087"/>
                  </a:cubicBezTo>
                  <a:lnTo>
                    <a:pt x="65799" y="53501"/>
                  </a:lnTo>
                  <a:cubicBezTo>
                    <a:pt x="64143" y="55488"/>
                    <a:pt x="61935" y="56482"/>
                    <a:pt x="59507" y="56482"/>
                  </a:cubicBezTo>
                  <a:close/>
                </a:path>
              </a:pathLst>
            </a:custGeom>
            <a:grpFill/>
            <a:ln w="11035" cap="flat">
              <a:noFill/>
              <a:prstDash val="solid"/>
              <a:miter/>
            </a:ln>
          </p:spPr>
          <p:txBody>
            <a:bodyPr rtlCol="0" anchor="ctr"/>
            <a:lstStyle/>
            <a:p>
              <a:endParaRPr lang="en-US"/>
            </a:p>
          </p:txBody>
        </p:sp>
        <p:sp>
          <p:nvSpPr>
            <p:cNvPr id="2000" name="Forma libre: forma 1999">
              <a:extLst>
                <a:ext uri="{FF2B5EF4-FFF2-40B4-BE49-F238E27FC236}">
                  <a16:creationId xmlns:a16="http://schemas.microsoft.com/office/drawing/2014/main" id="{D2F4491D-4B2C-4665-8DC6-8184E38790FE}"/>
                </a:ext>
              </a:extLst>
            </p:cNvPr>
            <p:cNvSpPr/>
            <p:nvPr/>
          </p:nvSpPr>
          <p:spPr>
            <a:xfrm>
              <a:off x="6461663" y="2911326"/>
              <a:ext cx="282628" cy="17001"/>
            </a:xfrm>
            <a:custGeom>
              <a:avLst/>
              <a:gdLst>
                <a:gd name="connsiteX0" fmla="*/ 274127 w 282628"/>
                <a:gd name="connsiteY0" fmla="*/ 17002 h 17001"/>
                <a:gd name="connsiteX1" fmla="*/ 8501 w 282628"/>
                <a:gd name="connsiteY1" fmla="*/ 17002 h 17001"/>
                <a:gd name="connsiteX2" fmla="*/ 0 w 282628"/>
                <a:gd name="connsiteY2" fmla="*/ 8501 h 17001"/>
                <a:gd name="connsiteX3" fmla="*/ 8501 w 282628"/>
                <a:gd name="connsiteY3" fmla="*/ 0 h 17001"/>
                <a:gd name="connsiteX4" fmla="*/ 274127 w 282628"/>
                <a:gd name="connsiteY4" fmla="*/ 0 h 17001"/>
                <a:gd name="connsiteX5" fmla="*/ 282629 w 282628"/>
                <a:gd name="connsiteY5" fmla="*/ 8501 h 17001"/>
                <a:gd name="connsiteX6" fmla="*/ 274127 w 28262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628" h="17001">
                  <a:moveTo>
                    <a:pt x="274127" y="17002"/>
                  </a:moveTo>
                  <a:lnTo>
                    <a:pt x="8501" y="17002"/>
                  </a:lnTo>
                  <a:cubicBezTo>
                    <a:pt x="3864" y="17002"/>
                    <a:pt x="0" y="13248"/>
                    <a:pt x="0" y="8501"/>
                  </a:cubicBezTo>
                  <a:cubicBezTo>
                    <a:pt x="0" y="3754"/>
                    <a:pt x="3754" y="0"/>
                    <a:pt x="8501" y="0"/>
                  </a:cubicBezTo>
                  <a:lnTo>
                    <a:pt x="274127" y="0"/>
                  </a:lnTo>
                  <a:cubicBezTo>
                    <a:pt x="278764" y="0"/>
                    <a:pt x="282629" y="3754"/>
                    <a:pt x="282629" y="8501"/>
                  </a:cubicBezTo>
                  <a:cubicBezTo>
                    <a:pt x="282629" y="13248"/>
                    <a:pt x="278764" y="17002"/>
                    <a:pt x="274127" y="17002"/>
                  </a:cubicBezTo>
                  <a:close/>
                </a:path>
              </a:pathLst>
            </a:custGeom>
            <a:grpFill/>
            <a:ln w="11035" cap="flat">
              <a:noFill/>
              <a:prstDash val="solid"/>
              <a:miter/>
            </a:ln>
          </p:spPr>
          <p:txBody>
            <a:bodyPr rtlCol="0" anchor="ctr"/>
            <a:lstStyle/>
            <a:p>
              <a:endParaRPr lang="en-US"/>
            </a:p>
          </p:txBody>
        </p:sp>
        <p:sp>
          <p:nvSpPr>
            <p:cNvPr id="2001" name="Forma libre: forma 2000">
              <a:extLst>
                <a:ext uri="{FF2B5EF4-FFF2-40B4-BE49-F238E27FC236}">
                  <a16:creationId xmlns:a16="http://schemas.microsoft.com/office/drawing/2014/main" id="{25DBE958-BE63-4E93-9DC8-AC907C116397}"/>
                </a:ext>
              </a:extLst>
            </p:cNvPr>
            <p:cNvSpPr/>
            <p:nvPr/>
          </p:nvSpPr>
          <p:spPr>
            <a:xfrm>
              <a:off x="6508246" y="2755521"/>
              <a:ext cx="103171" cy="170708"/>
            </a:xfrm>
            <a:custGeom>
              <a:avLst/>
              <a:gdLst>
                <a:gd name="connsiteX0" fmla="*/ 73975 w 103171"/>
                <a:gd name="connsiteY0" fmla="*/ 170709 h 170708"/>
                <a:gd name="connsiteX1" fmla="*/ 29152 w 103171"/>
                <a:gd name="connsiteY1" fmla="*/ 170709 h 170708"/>
                <a:gd name="connsiteX2" fmla="*/ 20651 w 103171"/>
                <a:gd name="connsiteY2" fmla="*/ 162208 h 170708"/>
                <a:gd name="connsiteX3" fmla="*/ 20651 w 103171"/>
                <a:gd name="connsiteY3" fmla="*/ 82498 h 170708"/>
                <a:gd name="connsiteX4" fmla="*/ 8397 w 103171"/>
                <a:gd name="connsiteY4" fmla="*/ 82498 h 170708"/>
                <a:gd name="connsiteX5" fmla="*/ 1000 w 103171"/>
                <a:gd name="connsiteY5" fmla="*/ 78082 h 170708"/>
                <a:gd name="connsiteX6" fmla="*/ 1331 w 103171"/>
                <a:gd name="connsiteY6" fmla="*/ 69470 h 170708"/>
                <a:gd name="connsiteX7" fmla="*/ 44498 w 103171"/>
                <a:gd name="connsiteY7" fmla="*/ 3561 h 170708"/>
                <a:gd name="connsiteX8" fmla="*/ 58629 w 103171"/>
                <a:gd name="connsiteY8" fmla="*/ 3561 h 170708"/>
                <a:gd name="connsiteX9" fmla="*/ 101796 w 103171"/>
                <a:gd name="connsiteY9" fmla="*/ 69470 h 170708"/>
                <a:gd name="connsiteX10" fmla="*/ 102128 w 103171"/>
                <a:gd name="connsiteY10" fmla="*/ 78082 h 170708"/>
                <a:gd name="connsiteX11" fmla="*/ 94731 w 103171"/>
                <a:gd name="connsiteY11" fmla="*/ 82498 h 170708"/>
                <a:gd name="connsiteX12" fmla="*/ 82476 w 103171"/>
                <a:gd name="connsiteY12" fmla="*/ 82498 h 170708"/>
                <a:gd name="connsiteX13" fmla="*/ 82476 w 103171"/>
                <a:gd name="connsiteY13" fmla="*/ 162208 h 170708"/>
                <a:gd name="connsiteX14" fmla="*/ 73975 w 103171"/>
                <a:gd name="connsiteY14" fmla="*/ 170709 h 170708"/>
                <a:gd name="connsiteX15" fmla="*/ 37542 w 103171"/>
                <a:gd name="connsiteY15" fmla="*/ 153817 h 170708"/>
                <a:gd name="connsiteX16" fmla="*/ 65474 w 103171"/>
                <a:gd name="connsiteY16" fmla="*/ 153817 h 170708"/>
                <a:gd name="connsiteX17" fmla="*/ 65474 w 103171"/>
                <a:gd name="connsiteY17" fmla="*/ 74107 h 170708"/>
                <a:gd name="connsiteX18" fmla="*/ 73975 w 103171"/>
                <a:gd name="connsiteY18" fmla="*/ 65606 h 170708"/>
                <a:gd name="connsiteX19" fmla="*/ 79054 w 103171"/>
                <a:gd name="connsiteY19" fmla="*/ 65606 h 170708"/>
                <a:gd name="connsiteX20" fmla="*/ 51563 w 103171"/>
                <a:gd name="connsiteY20" fmla="*/ 23543 h 170708"/>
                <a:gd name="connsiteX21" fmla="*/ 24073 w 103171"/>
                <a:gd name="connsiteY21" fmla="*/ 65606 h 170708"/>
                <a:gd name="connsiteX22" fmla="*/ 29152 w 103171"/>
                <a:gd name="connsiteY22" fmla="*/ 65606 h 170708"/>
                <a:gd name="connsiteX23" fmla="*/ 37653 w 103171"/>
                <a:gd name="connsiteY23" fmla="*/ 74107 h 170708"/>
                <a:gd name="connsiteX24" fmla="*/ 37653 w 103171"/>
                <a:gd name="connsiteY24" fmla="*/ 153817 h 170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3171" h="170708">
                  <a:moveTo>
                    <a:pt x="73975" y="170709"/>
                  </a:moveTo>
                  <a:lnTo>
                    <a:pt x="29152" y="170709"/>
                  </a:lnTo>
                  <a:cubicBezTo>
                    <a:pt x="24515" y="170709"/>
                    <a:pt x="20651" y="166955"/>
                    <a:pt x="20651" y="162208"/>
                  </a:cubicBezTo>
                  <a:lnTo>
                    <a:pt x="20651" y="82498"/>
                  </a:lnTo>
                  <a:lnTo>
                    <a:pt x="8397" y="82498"/>
                  </a:lnTo>
                  <a:cubicBezTo>
                    <a:pt x="5305" y="82498"/>
                    <a:pt x="2435" y="80842"/>
                    <a:pt x="1000" y="78082"/>
                  </a:cubicBezTo>
                  <a:cubicBezTo>
                    <a:pt x="-436" y="75322"/>
                    <a:pt x="-325" y="72010"/>
                    <a:pt x="1331" y="69470"/>
                  </a:cubicBezTo>
                  <a:lnTo>
                    <a:pt x="44498" y="3561"/>
                  </a:lnTo>
                  <a:cubicBezTo>
                    <a:pt x="47589" y="-1187"/>
                    <a:pt x="55538" y="-1187"/>
                    <a:pt x="58629" y="3561"/>
                  </a:cubicBezTo>
                  <a:lnTo>
                    <a:pt x="101796" y="69470"/>
                  </a:lnTo>
                  <a:cubicBezTo>
                    <a:pt x="103452" y="72120"/>
                    <a:pt x="103673" y="75432"/>
                    <a:pt x="102128" y="78082"/>
                  </a:cubicBezTo>
                  <a:cubicBezTo>
                    <a:pt x="100692" y="80842"/>
                    <a:pt x="97822" y="82498"/>
                    <a:pt x="94731" y="82498"/>
                  </a:cubicBezTo>
                  <a:lnTo>
                    <a:pt x="82476" y="82498"/>
                  </a:lnTo>
                  <a:lnTo>
                    <a:pt x="82476" y="162208"/>
                  </a:lnTo>
                  <a:cubicBezTo>
                    <a:pt x="82366" y="166955"/>
                    <a:pt x="78612" y="170709"/>
                    <a:pt x="73975" y="170709"/>
                  </a:cubicBezTo>
                  <a:close/>
                  <a:moveTo>
                    <a:pt x="37542" y="153817"/>
                  </a:moveTo>
                  <a:lnTo>
                    <a:pt x="65474" y="153817"/>
                  </a:lnTo>
                  <a:lnTo>
                    <a:pt x="65474" y="74107"/>
                  </a:lnTo>
                  <a:cubicBezTo>
                    <a:pt x="65474" y="69470"/>
                    <a:pt x="69228" y="65606"/>
                    <a:pt x="73975" y="65606"/>
                  </a:cubicBezTo>
                  <a:lnTo>
                    <a:pt x="79054" y="65606"/>
                  </a:lnTo>
                  <a:lnTo>
                    <a:pt x="51563" y="23543"/>
                  </a:lnTo>
                  <a:lnTo>
                    <a:pt x="24073" y="65606"/>
                  </a:lnTo>
                  <a:lnTo>
                    <a:pt x="29152" y="65606"/>
                  </a:lnTo>
                  <a:cubicBezTo>
                    <a:pt x="33789" y="65606"/>
                    <a:pt x="37653" y="69360"/>
                    <a:pt x="37653" y="74107"/>
                  </a:cubicBezTo>
                  <a:lnTo>
                    <a:pt x="37653" y="153817"/>
                  </a:lnTo>
                  <a:close/>
                </a:path>
              </a:pathLst>
            </a:custGeom>
            <a:grpFill/>
            <a:ln w="11035" cap="flat">
              <a:noFill/>
              <a:prstDash val="solid"/>
              <a:miter/>
            </a:ln>
          </p:spPr>
          <p:txBody>
            <a:bodyPr rtlCol="0" anchor="ctr"/>
            <a:lstStyle/>
            <a:p>
              <a:endParaRPr lang="en-US"/>
            </a:p>
          </p:txBody>
        </p:sp>
        <p:sp>
          <p:nvSpPr>
            <p:cNvPr id="2002" name="Forma libre: forma 2001">
              <a:extLst>
                <a:ext uri="{FF2B5EF4-FFF2-40B4-BE49-F238E27FC236}">
                  <a16:creationId xmlns:a16="http://schemas.microsoft.com/office/drawing/2014/main" id="{20C8AA42-81B7-4F28-93FD-0BDD29EAF04C}"/>
                </a:ext>
              </a:extLst>
            </p:cNvPr>
            <p:cNvSpPr/>
            <p:nvPr/>
          </p:nvSpPr>
          <p:spPr>
            <a:xfrm>
              <a:off x="6792647" y="2809756"/>
              <a:ext cx="17001" cy="27600"/>
            </a:xfrm>
            <a:custGeom>
              <a:avLst/>
              <a:gdLst>
                <a:gd name="connsiteX0" fmla="*/ 8501 w 17001"/>
                <a:gd name="connsiteY0" fmla="*/ 27600 h 27600"/>
                <a:gd name="connsiteX1" fmla="*/ 0 w 17001"/>
                <a:gd name="connsiteY1" fmla="*/ 19099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099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099"/>
                  </a:cubicBezTo>
                  <a:lnTo>
                    <a:pt x="0" y="8501"/>
                  </a:lnTo>
                  <a:cubicBezTo>
                    <a:pt x="0" y="3864"/>
                    <a:pt x="3754" y="0"/>
                    <a:pt x="8501" y="0"/>
                  </a:cubicBezTo>
                  <a:cubicBezTo>
                    <a:pt x="13248" y="0"/>
                    <a:pt x="17002" y="3754"/>
                    <a:pt x="17002" y="8501"/>
                  </a:cubicBezTo>
                  <a:lnTo>
                    <a:pt x="17002" y="19099"/>
                  </a:lnTo>
                  <a:cubicBezTo>
                    <a:pt x="17002" y="23736"/>
                    <a:pt x="13248" y="27600"/>
                    <a:pt x="8501" y="27600"/>
                  </a:cubicBezTo>
                  <a:close/>
                </a:path>
              </a:pathLst>
            </a:custGeom>
            <a:grpFill/>
            <a:ln w="11035" cap="flat">
              <a:noFill/>
              <a:prstDash val="solid"/>
              <a:miter/>
            </a:ln>
          </p:spPr>
          <p:txBody>
            <a:bodyPr rtlCol="0" anchor="ctr"/>
            <a:lstStyle/>
            <a:p>
              <a:endParaRPr lang="en-US"/>
            </a:p>
          </p:txBody>
        </p:sp>
        <p:sp>
          <p:nvSpPr>
            <p:cNvPr id="2003" name="Forma libre: forma 2002">
              <a:extLst>
                <a:ext uri="{FF2B5EF4-FFF2-40B4-BE49-F238E27FC236}">
                  <a16:creationId xmlns:a16="http://schemas.microsoft.com/office/drawing/2014/main" id="{EE030701-4B9A-41D3-A5C2-568F5680485D}"/>
                </a:ext>
              </a:extLst>
            </p:cNvPr>
            <p:cNvSpPr/>
            <p:nvPr/>
          </p:nvSpPr>
          <p:spPr>
            <a:xfrm>
              <a:off x="6792647" y="2850273"/>
              <a:ext cx="17001" cy="27600"/>
            </a:xfrm>
            <a:custGeom>
              <a:avLst/>
              <a:gdLst>
                <a:gd name="connsiteX0" fmla="*/ 8501 w 17001"/>
                <a:gd name="connsiteY0" fmla="*/ 27600 h 27600"/>
                <a:gd name="connsiteX1" fmla="*/ 0 w 17001"/>
                <a:gd name="connsiteY1" fmla="*/ 19099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099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099"/>
                  </a:cubicBezTo>
                  <a:lnTo>
                    <a:pt x="0" y="8501"/>
                  </a:lnTo>
                  <a:cubicBezTo>
                    <a:pt x="0" y="3864"/>
                    <a:pt x="3754" y="0"/>
                    <a:pt x="8501" y="0"/>
                  </a:cubicBezTo>
                  <a:cubicBezTo>
                    <a:pt x="13248" y="0"/>
                    <a:pt x="17002" y="3754"/>
                    <a:pt x="17002" y="8501"/>
                  </a:cubicBezTo>
                  <a:lnTo>
                    <a:pt x="17002" y="19099"/>
                  </a:lnTo>
                  <a:cubicBezTo>
                    <a:pt x="17002" y="23847"/>
                    <a:pt x="13248" y="27600"/>
                    <a:pt x="8501" y="27600"/>
                  </a:cubicBezTo>
                  <a:close/>
                </a:path>
              </a:pathLst>
            </a:custGeom>
            <a:grpFill/>
            <a:ln w="11035" cap="flat">
              <a:noFill/>
              <a:prstDash val="solid"/>
              <a:miter/>
            </a:ln>
          </p:spPr>
          <p:txBody>
            <a:bodyPr rtlCol="0" anchor="ctr"/>
            <a:lstStyle/>
            <a:p>
              <a:endParaRPr lang="en-US"/>
            </a:p>
          </p:txBody>
        </p:sp>
        <p:sp>
          <p:nvSpPr>
            <p:cNvPr id="2004" name="Forma libre: forma 2003">
              <a:extLst>
                <a:ext uri="{FF2B5EF4-FFF2-40B4-BE49-F238E27FC236}">
                  <a16:creationId xmlns:a16="http://schemas.microsoft.com/office/drawing/2014/main" id="{3D54AF48-3D13-4050-9657-7B1CC01129D5}"/>
                </a:ext>
              </a:extLst>
            </p:cNvPr>
            <p:cNvSpPr/>
            <p:nvPr/>
          </p:nvSpPr>
          <p:spPr>
            <a:xfrm>
              <a:off x="6807662" y="2835259"/>
              <a:ext cx="27600" cy="17001"/>
            </a:xfrm>
            <a:custGeom>
              <a:avLst/>
              <a:gdLst>
                <a:gd name="connsiteX0" fmla="*/ 19100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100 w 27600"/>
                <a:gd name="connsiteY4" fmla="*/ 0 h 17001"/>
                <a:gd name="connsiteX5" fmla="*/ 27600 w 27600"/>
                <a:gd name="connsiteY5" fmla="*/ 8501 h 17001"/>
                <a:gd name="connsiteX6" fmla="*/ 19100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100" y="17002"/>
                  </a:moveTo>
                  <a:lnTo>
                    <a:pt x="8501" y="17002"/>
                  </a:lnTo>
                  <a:cubicBezTo>
                    <a:pt x="3864" y="17002"/>
                    <a:pt x="0" y="13248"/>
                    <a:pt x="0" y="8501"/>
                  </a:cubicBezTo>
                  <a:cubicBezTo>
                    <a:pt x="0" y="3864"/>
                    <a:pt x="3754" y="0"/>
                    <a:pt x="8501" y="0"/>
                  </a:cubicBezTo>
                  <a:lnTo>
                    <a:pt x="19100" y="0"/>
                  </a:lnTo>
                  <a:cubicBezTo>
                    <a:pt x="23736" y="0"/>
                    <a:pt x="27600" y="3754"/>
                    <a:pt x="27600" y="8501"/>
                  </a:cubicBezTo>
                  <a:cubicBezTo>
                    <a:pt x="27600" y="13248"/>
                    <a:pt x="23736" y="17002"/>
                    <a:pt x="19100" y="17002"/>
                  </a:cubicBezTo>
                  <a:close/>
                </a:path>
              </a:pathLst>
            </a:custGeom>
            <a:grpFill/>
            <a:ln w="11035" cap="flat">
              <a:noFill/>
              <a:prstDash val="solid"/>
              <a:miter/>
            </a:ln>
          </p:spPr>
          <p:txBody>
            <a:bodyPr rtlCol="0" anchor="ctr"/>
            <a:lstStyle/>
            <a:p>
              <a:endParaRPr lang="en-US"/>
            </a:p>
          </p:txBody>
        </p:sp>
        <p:sp>
          <p:nvSpPr>
            <p:cNvPr id="2005" name="Forma libre: forma 2004">
              <a:extLst>
                <a:ext uri="{FF2B5EF4-FFF2-40B4-BE49-F238E27FC236}">
                  <a16:creationId xmlns:a16="http://schemas.microsoft.com/office/drawing/2014/main" id="{5BB59970-73BA-4FC0-9929-2932AE9F2E55}"/>
                </a:ext>
              </a:extLst>
            </p:cNvPr>
            <p:cNvSpPr/>
            <p:nvPr/>
          </p:nvSpPr>
          <p:spPr>
            <a:xfrm>
              <a:off x="6767034" y="2835259"/>
              <a:ext cx="27600" cy="17001"/>
            </a:xfrm>
            <a:custGeom>
              <a:avLst/>
              <a:gdLst>
                <a:gd name="connsiteX0" fmla="*/ 19099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099 w 27600"/>
                <a:gd name="connsiteY4" fmla="*/ 0 h 17001"/>
                <a:gd name="connsiteX5" fmla="*/ 27600 w 27600"/>
                <a:gd name="connsiteY5" fmla="*/ 8501 h 17001"/>
                <a:gd name="connsiteX6" fmla="*/ 19099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099" y="17002"/>
                  </a:moveTo>
                  <a:lnTo>
                    <a:pt x="8501" y="17002"/>
                  </a:lnTo>
                  <a:cubicBezTo>
                    <a:pt x="3864" y="17002"/>
                    <a:pt x="0" y="13248"/>
                    <a:pt x="0" y="8501"/>
                  </a:cubicBezTo>
                  <a:cubicBezTo>
                    <a:pt x="0" y="3864"/>
                    <a:pt x="3754" y="0"/>
                    <a:pt x="8501" y="0"/>
                  </a:cubicBezTo>
                  <a:lnTo>
                    <a:pt x="19099" y="0"/>
                  </a:lnTo>
                  <a:cubicBezTo>
                    <a:pt x="23736" y="0"/>
                    <a:pt x="27600" y="3754"/>
                    <a:pt x="27600" y="8501"/>
                  </a:cubicBezTo>
                  <a:cubicBezTo>
                    <a:pt x="27600" y="13248"/>
                    <a:pt x="23847" y="17002"/>
                    <a:pt x="19099" y="17002"/>
                  </a:cubicBezTo>
                  <a:close/>
                </a:path>
              </a:pathLst>
            </a:custGeom>
            <a:grpFill/>
            <a:ln w="11035" cap="flat">
              <a:noFill/>
              <a:prstDash val="solid"/>
              <a:miter/>
            </a:ln>
          </p:spPr>
          <p:txBody>
            <a:bodyPr rtlCol="0" anchor="ctr"/>
            <a:lstStyle/>
            <a:p>
              <a:endParaRPr lang="en-US"/>
            </a:p>
          </p:txBody>
        </p:sp>
        <p:sp>
          <p:nvSpPr>
            <p:cNvPr id="2006" name="Forma libre: forma 2005">
              <a:extLst>
                <a:ext uri="{FF2B5EF4-FFF2-40B4-BE49-F238E27FC236}">
                  <a16:creationId xmlns:a16="http://schemas.microsoft.com/office/drawing/2014/main" id="{97A31476-3C90-4942-B82D-2637153D7C85}"/>
                </a:ext>
              </a:extLst>
            </p:cNvPr>
            <p:cNvSpPr/>
            <p:nvPr/>
          </p:nvSpPr>
          <p:spPr>
            <a:xfrm>
              <a:off x="6472372" y="2702445"/>
              <a:ext cx="17001" cy="27600"/>
            </a:xfrm>
            <a:custGeom>
              <a:avLst/>
              <a:gdLst>
                <a:gd name="connsiteX0" fmla="*/ 8501 w 17001"/>
                <a:gd name="connsiteY0" fmla="*/ 27600 h 27600"/>
                <a:gd name="connsiteX1" fmla="*/ 0 w 17001"/>
                <a:gd name="connsiteY1" fmla="*/ 19099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099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099"/>
                  </a:cubicBezTo>
                  <a:lnTo>
                    <a:pt x="0" y="8501"/>
                  </a:lnTo>
                  <a:cubicBezTo>
                    <a:pt x="0" y="3864"/>
                    <a:pt x="3754" y="0"/>
                    <a:pt x="8501" y="0"/>
                  </a:cubicBezTo>
                  <a:cubicBezTo>
                    <a:pt x="13138" y="0"/>
                    <a:pt x="17002" y="3754"/>
                    <a:pt x="17002" y="8501"/>
                  </a:cubicBezTo>
                  <a:lnTo>
                    <a:pt x="17002" y="19099"/>
                  </a:lnTo>
                  <a:cubicBezTo>
                    <a:pt x="16891" y="23847"/>
                    <a:pt x="13138" y="27600"/>
                    <a:pt x="8501" y="27600"/>
                  </a:cubicBezTo>
                  <a:close/>
                </a:path>
              </a:pathLst>
            </a:custGeom>
            <a:grpFill/>
            <a:ln w="11035" cap="flat">
              <a:noFill/>
              <a:prstDash val="solid"/>
              <a:miter/>
            </a:ln>
          </p:spPr>
          <p:txBody>
            <a:bodyPr rtlCol="0" anchor="ctr"/>
            <a:lstStyle/>
            <a:p>
              <a:endParaRPr lang="en-US"/>
            </a:p>
          </p:txBody>
        </p:sp>
        <p:sp>
          <p:nvSpPr>
            <p:cNvPr id="2007" name="Forma libre: forma 2006">
              <a:extLst>
                <a:ext uri="{FF2B5EF4-FFF2-40B4-BE49-F238E27FC236}">
                  <a16:creationId xmlns:a16="http://schemas.microsoft.com/office/drawing/2014/main" id="{A410E011-0C35-4017-AA32-65BF687A7CC1}"/>
                </a:ext>
              </a:extLst>
            </p:cNvPr>
            <p:cNvSpPr/>
            <p:nvPr/>
          </p:nvSpPr>
          <p:spPr>
            <a:xfrm>
              <a:off x="6472372" y="2743073"/>
              <a:ext cx="17001" cy="27600"/>
            </a:xfrm>
            <a:custGeom>
              <a:avLst/>
              <a:gdLst>
                <a:gd name="connsiteX0" fmla="*/ 8501 w 17001"/>
                <a:gd name="connsiteY0" fmla="*/ 27600 h 27600"/>
                <a:gd name="connsiteX1" fmla="*/ 0 w 17001"/>
                <a:gd name="connsiteY1" fmla="*/ 19100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100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100"/>
                  </a:cubicBezTo>
                  <a:lnTo>
                    <a:pt x="0" y="8501"/>
                  </a:lnTo>
                  <a:cubicBezTo>
                    <a:pt x="0" y="3864"/>
                    <a:pt x="3754" y="0"/>
                    <a:pt x="8501" y="0"/>
                  </a:cubicBezTo>
                  <a:cubicBezTo>
                    <a:pt x="13138" y="0"/>
                    <a:pt x="17002" y="3754"/>
                    <a:pt x="17002" y="8501"/>
                  </a:cubicBezTo>
                  <a:lnTo>
                    <a:pt x="17002" y="19100"/>
                  </a:lnTo>
                  <a:cubicBezTo>
                    <a:pt x="16891" y="23847"/>
                    <a:pt x="13138" y="27600"/>
                    <a:pt x="8501" y="27600"/>
                  </a:cubicBezTo>
                  <a:close/>
                </a:path>
              </a:pathLst>
            </a:custGeom>
            <a:grpFill/>
            <a:ln w="11035" cap="flat">
              <a:noFill/>
              <a:prstDash val="solid"/>
              <a:miter/>
            </a:ln>
          </p:spPr>
          <p:txBody>
            <a:bodyPr rtlCol="0" anchor="ctr"/>
            <a:lstStyle/>
            <a:p>
              <a:endParaRPr lang="en-US"/>
            </a:p>
          </p:txBody>
        </p:sp>
        <p:sp>
          <p:nvSpPr>
            <p:cNvPr id="2008" name="Forma libre: forma 2007">
              <a:extLst>
                <a:ext uri="{FF2B5EF4-FFF2-40B4-BE49-F238E27FC236}">
                  <a16:creationId xmlns:a16="http://schemas.microsoft.com/office/drawing/2014/main" id="{B15E3A14-FD1D-4552-A2BA-99F8719941FF}"/>
                </a:ext>
              </a:extLst>
            </p:cNvPr>
            <p:cNvSpPr/>
            <p:nvPr/>
          </p:nvSpPr>
          <p:spPr>
            <a:xfrm>
              <a:off x="6487386" y="2728059"/>
              <a:ext cx="27600" cy="17001"/>
            </a:xfrm>
            <a:custGeom>
              <a:avLst/>
              <a:gdLst>
                <a:gd name="connsiteX0" fmla="*/ 19100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100 w 27600"/>
                <a:gd name="connsiteY4" fmla="*/ 0 h 17001"/>
                <a:gd name="connsiteX5" fmla="*/ 27600 w 27600"/>
                <a:gd name="connsiteY5" fmla="*/ 8501 h 17001"/>
                <a:gd name="connsiteX6" fmla="*/ 19100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100" y="17002"/>
                  </a:moveTo>
                  <a:lnTo>
                    <a:pt x="8501" y="17002"/>
                  </a:lnTo>
                  <a:cubicBezTo>
                    <a:pt x="3864" y="17002"/>
                    <a:pt x="0" y="13248"/>
                    <a:pt x="0" y="8501"/>
                  </a:cubicBezTo>
                  <a:cubicBezTo>
                    <a:pt x="0" y="3754"/>
                    <a:pt x="3754" y="0"/>
                    <a:pt x="8501" y="0"/>
                  </a:cubicBezTo>
                  <a:lnTo>
                    <a:pt x="19100" y="0"/>
                  </a:lnTo>
                  <a:cubicBezTo>
                    <a:pt x="23737" y="0"/>
                    <a:pt x="27600" y="3754"/>
                    <a:pt x="27600" y="8501"/>
                  </a:cubicBezTo>
                  <a:cubicBezTo>
                    <a:pt x="27600" y="13248"/>
                    <a:pt x="23737" y="17002"/>
                    <a:pt x="19100" y="17002"/>
                  </a:cubicBezTo>
                  <a:close/>
                </a:path>
              </a:pathLst>
            </a:custGeom>
            <a:grpFill/>
            <a:ln w="11035" cap="flat">
              <a:noFill/>
              <a:prstDash val="solid"/>
              <a:miter/>
            </a:ln>
          </p:spPr>
          <p:txBody>
            <a:bodyPr rtlCol="0" anchor="ctr"/>
            <a:lstStyle/>
            <a:p>
              <a:endParaRPr lang="en-US"/>
            </a:p>
          </p:txBody>
        </p:sp>
        <p:sp>
          <p:nvSpPr>
            <p:cNvPr id="2009" name="Forma libre: forma 2008">
              <a:extLst>
                <a:ext uri="{FF2B5EF4-FFF2-40B4-BE49-F238E27FC236}">
                  <a16:creationId xmlns:a16="http://schemas.microsoft.com/office/drawing/2014/main" id="{DC3087EA-304B-4EFC-8507-64F7CA23F3EC}"/>
                </a:ext>
              </a:extLst>
            </p:cNvPr>
            <p:cNvSpPr/>
            <p:nvPr/>
          </p:nvSpPr>
          <p:spPr>
            <a:xfrm>
              <a:off x="6446758" y="2728059"/>
              <a:ext cx="27600" cy="17001"/>
            </a:xfrm>
            <a:custGeom>
              <a:avLst/>
              <a:gdLst>
                <a:gd name="connsiteX0" fmla="*/ 19100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100 w 27600"/>
                <a:gd name="connsiteY4" fmla="*/ 0 h 17001"/>
                <a:gd name="connsiteX5" fmla="*/ 27600 w 27600"/>
                <a:gd name="connsiteY5" fmla="*/ 8501 h 17001"/>
                <a:gd name="connsiteX6" fmla="*/ 19100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100" y="17002"/>
                  </a:moveTo>
                  <a:lnTo>
                    <a:pt x="8501" y="17002"/>
                  </a:lnTo>
                  <a:cubicBezTo>
                    <a:pt x="3864" y="17002"/>
                    <a:pt x="0" y="13248"/>
                    <a:pt x="0" y="8501"/>
                  </a:cubicBezTo>
                  <a:cubicBezTo>
                    <a:pt x="0" y="3754"/>
                    <a:pt x="3754" y="0"/>
                    <a:pt x="8501" y="0"/>
                  </a:cubicBezTo>
                  <a:lnTo>
                    <a:pt x="19100" y="0"/>
                  </a:lnTo>
                  <a:cubicBezTo>
                    <a:pt x="23736" y="0"/>
                    <a:pt x="27600" y="3754"/>
                    <a:pt x="27600" y="8501"/>
                  </a:cubicBezTo>
                  <a:cubicBezTo>
                    <a:pt x="27600" y="13248"/>
                    <a:pt x="23736" y="17002"/>
                    <a:pt x="19100" y="17002"/>
                  </a:cubicBezTo>
                  <a:close/>
                </a:path>
              </a:pathLst>
            </a:custGeom>
            <a:grpFill/>
            <a:ln w="11035" cap="flat">
              <a:noFill/>
              <a:prstDash val="solid"/>
              <a:miter/>
            </a:ln>
          </p:spPr>
          <p:txBody>
            <a:bodyPr rtlCol="0" anchor="ctr"/>
            <a:lstStyle/>
            <a:p>
              <a:endParaRPr lang="en-US"/>
            </a:p>
          </p:txBody>
        </p:sp>
      </p:grpSp>
      <p:grpSp>
        <p:nvGrpSpPr>
          <p:cNvPr id="2010" name="Gráfico 3">
            <a:extLst>
              <a:ext uri="{FF2B5EF4-FFF2-40B4-BE49-F238E27FC236}">
                <a16:creationId xmlns:a16="http://schemas.microsoft.com/office/drawing/2014/main" id="{5D9658F3-7062-4CE1-93F8-74F9005B7CC2}"/>
              </a:ext>
            </a:extLst>
          </p:cNvPr>
          <p:cNvGrpSpPr/>
          <p:nvPr/>
        </p:nvGrpSpPr>
        <p:grpSpPr>
          <a:xfrm>
            <a:off x="6489371" y="5508693"/>
            <a:ext cx="335184" cy="522255"/>
            <a:chOff x="6489371" y="5508693"/>
            <a:chExt cx="335184" cy="522255"/>
          </a:xfrm>
          <a:solidFill>
            <a:srgbClr val="000000"/>
          </a:solidFill>
        </p:grpSpPr>
        <p:sp>
          <p:nvSpPr>
            <p:cNvPr id="2011" name="Forma libre: forma 2010">
              <a:extLst>
                <a:ext uri="{FF2B5EF4-FFF2-40B4-BE49-F238E27FC236}">
                  <a16:creationId xmlns:a16="http://schemas.microsoft.com/office/drawing/2014/main" id="{B193F24F-C64E-4DE1-8F1A-F23E3E29CBC3}"/>
                </a:ext>
              </a:extLst>
            </p:cNvPr>
            <p:cNvSpPr/>
            <p:nvPr/>
          </p:nvSpPr>
          <p:spPr>
            <a:xfrm>
              <a:off x="6616004" y="5635048"/>
              <a:ext cx="82138" cy="82138"/>
            </a:xfrm>
            <a:custGeom>
              <a:avLst/>
              <a:gdLst>
                <a:gd name="connsiteX0" fmla="*/ 41069 w 82138"/>
                <a:gd name="connsiteY0" fmla="*/ 82139 h 82138"/>
                <a:gd name="connsiteX1" fmla="*/ 0 w 82138"/>
                <a:gd name="connsiteY1" fmla="*/ 41069 h 82138"/>
                <a:gd name="connsiteX2" fmla="*/ 41069 w 82138"/>
                <a:gd name="connsiteY2" fmla="*/ 0 h 82138"/>
                <a:gd name="connsiteX3" fmla="*/ 82139 w 82138"/>
                <a:gd name="connsiteY3" fmla="*/ 41069 h 82138"/>
                <a:gd name="connsiteX4" fmla="*/ 41069 w 82138"/>
                <a:gd name="connsiteY4" fmla="*/ 82139 h 82138"/>
                <a:gd name="connsiteX5" fmla="*/ 41069 w 82138"/>
                <a:gd name="connsiteY5" fmla="*/ 16891 h 82138"/>
                <a:gd name="connsiteX6" fmla="*/ 16891 w 82138"/>
                <a:gd name="connsiteY6" fmla="*/ 41069 h 82138"/>
                <a:gd name="connsiteX7" fmla="*/ 41069 w 82138"/>
                <a:gd name="connsiteY7" fmla="*/ 65247 h 82138"/>
                <a:gd name="connsiteX8" fmla="*/ 65247 w 82138"/>
                <a:gd name="connsiteY8" fmla="*/ 41069 h 82138"/>
                <a:gd name="connsiteX9" fmla="*/ 41069 w 82138"/>
                <a:gd name="connsiteY9" fmla="*/ 16891 h 8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138" h="82138">
                  <a:moveTo>
                    <a:pt x="41069" y="82139"/>
                  </a:moveTo>
                  <a:cubicBezTo>
                    <a:pt x="18437" y="82139"/>
                    <a:pt x="0" y="63702"/>
                    <a:pt x="0" y="41069"/>
                  </a:cubicBezTo>
                  <a:cubicBezTo>
                    <a:pt x="0" y="18437"/>
                    <a:pt x="18437" y="0"/>
                    <a:pt x="41069" y="0"/>
                  </a:cubicBezTo>
                  <a:cubicBezTo>
                    <a:pt x="63702" y="0"/>
                    <a:pt x="82139" y="18437"/>
                    <a:pt x="82139" y="41069"/>
                  </a:cubicBezTo>
                  <a:cubicBezTo>
                    <a:pt x="82139" y="63702"/>
                    <a:pt x="63702" y="82139"/>
                    <a:pt x="41069" y="82139"/>
                  </a:cubicBezTo>
                  <a:close/>
                  <a:moveTo>
                    <a:pt x="41069" y="16891"/>
                  </a:moveTo>
                  <a:cubicBezTo>
                    <a:pt x="27711" y="16891"/>
                    <a:pt x="16891" y="27711"/>
                    <a:pt x="16891" y="41069"/>
                  </a:cubicBezTo>
                  <a:cubicBezTo>
                    <a:pt x="16891" y="54428"/>
                    <a:pt x="27711" y="65247"/>
                    <a:pt x="41069" y="65247"/>
                  </a:cubicBezTo>
                  <a:cubicBezTo>
                    <a:pt x="54428" y="65247"/>
                    <a:pt x="65247" y="54428"/>
                    <a:pt x="65247" y="41069"/>
                  </a:cubicBezTo>
                  <a:cubicBezTo>
                    <a:pt x="65247" y="27711"/>
                    <a:pt x="54317" y="16891"/>
                    <a:pt x="41069" y="16891"/>
                  </a:cubicBezTo>
                  <a:close/>
                </a:path>
              </a:pathLst>
            </a:custGeom>
            <a:grpFill/>
            <a:ln w="11035" cap="flat">
              <a:noFill/>
              <a:prstDash val="solid"/>
              <a:miter/>
            </a:ln>
          </p:spPr>
          <p:txBody>
            <a:bodyPr rtlCol="0" anchor="ctr"/>
            <a:lstStyle/>
            <a:p>
              <a:endParaRPr lang="en-US"/>
            </a:p>
          </p:txBody>
        </p:sp>
        <p:sp>
          <p:nvSpPr>
            <p:cNvPr id="2012" name="Forma libre: forma 2011">
              <a:extLst>
                <a:ext uri="{FF2B5EF4-FFF2-40B4-BE49-F238E27FC236}">
                  <a16:creationId xmlns:a16="http://schemas.microsoft.com/office/drawing/2014/main" id="{8B67C149-9578-4C62-A1C1-BEE6135C4054}"/>
                </a:ext>
              </a:extLst>
            </p:cNvPr>
            <p:cNvSpPr/>
            <p:nvPr/>
          </p:nvSpPr>
          <p:spPr>
            <a:xfrm>
              <a:off x="6682577" y="5784973"/>
              <a:ext cx="29261" cy="114376"/>
            </a:xfrm>
            <a:custGeom>
              <a:avLst/>
              <a:gdLst>
                <a:gd name="connsiteX0" fmla="*/ 20755 w 29261"/>
                <a:gd name="connsiteY0" fmla="*/ 114376 h 114376"/>
                <a:gd name="connsiteX1" fmla="*/ 12365 w 29261"/>
                <a:gd name="connsiteY1" fmla="*/ 107311 h 114376"/>
                <a:gd name="connsiteX2" fmla="*/ 110 w 29261"/>
                <a:gd name="connsiteY2" fmla="*/ 30802 h 114376"/>
                <a:gd name="connsiteX3" fmla="*/ 0 w 29261"/>
                <a:gd name="connsiteY3" fmla="*/ 29477 h 114376"/>
                <a:gd name="connsiteX4" fmla="*/ 0 w 29261"/>
                <a:gd name="connsiteY4" fmla="*/ 8501 h 114376"/>
                <a:gd name="connsiteX5" fmla="*/ 8501 w 29261"/>
                <a:gd name="connsiteY5" fmla="*/ 0 h 114376"/>
                <a:gd name="connsiteX6" fmla="*/ 17002 w 29261"/>
                <a:gd name="connsiteY6" fmla="*/ 8501 h 114376"/>
                <a:gd name="connsiteX7" fmla="*/ 17002 w 29261"/>
                <a:gd name="connsiteY7" fmla="*/ 28815 h 114376"/>
                <a:gd name="connsiteX8" fmla="*/ 29146 w 29261"/>
                <a:gd name="connsiteY8" fmla="*/ 104661 h 114376"/>
                <a:gd name="connsiteX9" fmla="*/ 22191 w 29261"/>
                <a:gd name="connsiteY9" fmla="*/ 114376 h 114376"/>
                <a:gd name="connsiteX10" fmla="*/ 20755 w 29261"/>
                <a:gd name="connsiteY10" fmla="*/ 114376 h 114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61" h="114376">
                  <a:moveTo>
                    <a:pt x="20755" y="114376"/>
                  </a:moveTo>
                  <a:cubicBezTo>
                    <a:pt x="16670" y="114376"/>
                    <a:pt x="13138" y="111395"/>
                    <a:pt x="12365" y="107311"/>
                  </a:cubicBezTo>
                  <a:lnTo>
                    <a:pt x="110" y="30802"/>
                  </a:lnTo>
                  <a:cubicBezTo>
                    <a:pt x="0" y="30360"/>
                    <a:pt x="0" y="29919"/>
                    <a:pt x="0" y="29477"/>
                  </a:cubicBezTo>
                  <a:lnTo>
                    <a:pt x="0" y="8501"/>
                  </a:lnTo>
                  <a:cubicBezTo>
                    <a:pt x="0" y="3864"/>
                    <a:pt x="3754" y="0"/>
                    <a:pt x="8501" y="0"/>
                  </a:cubicBezTo>
                  <a:cubicBezTo>
                    <a:pt x="13138" y="0"/>
                    <a:pt x="17002" y="3754"/>
                    <a:pt x="17002" y="8501"/>
                  </a:cubicBezTo>
                  <a:lnTo>
                    <a:pt x="17002" y="28815"/>
                  </a:lnTo>
                  <a:lnTo>
                    <a:pt x="29146" y="104661"/>
                  </a:lnTo>
                  <a:cubicBezTo>
                    <a:pt x="29919" y="109298"/>
                    <a:pt x="26717" y="113604"/>
                    <a:pt x="22191" y="114376"/>
                  </a:cubicBezTo>
                  <a:cubicBezTo>
                    <a:pt x="21639" y="114266"/>
                    <a:pt x="21197" y="114376"/>
                    <a:pt x="20755" y="114376"/>
                  </a:cubicBezTo>
                  <a:close/>
                </a:path>
              </a:pathLst>
            </a:custGeom>
            <a:grpFill/>
            <a:ln w="11035" cap="flat">
              <a:noFill/>
              <a:prstDash val="solid"/>
              <a:miter/>
            </a:ln>
          </p:spPr>
          <p:txBody>
            <a:bodyPr rtlCol="0" anchor="ctr"/>
            <a:lstStyle/>
            <a:p>
              <a:endParaRPr lang="en-US"/>
            </a:p>
          </p:txBody>
        </p:sp>
        <p:sp>
          <p:nvSpPr>
            <p:cNvPr id="2013" name="Forma libre: forma 2012">
              <a:extLst>
                <a:ext uri="{FF2B5EF4-FFF2-40B4-BE49-F238E27FC236}">
                  <a16:creationId xmlns:a16="http://schemas.microsoft.com/office/drawing/2014/main" id="{0A08004E-4F03-4197-8AFD-56EE8F703D49}"/>
                </a:ext>
              </a:extLst>
            </p:cNvPr>
            <p:cNvSpPr/>
            <p:nvPr/>
          </p:nvSpPr>
          <p:spPr>
            <a:xfrm>
              <a:off x="6648463" y="5951570"/>
              <a:ext cx="44712" cy="79378"/>
            </a:xfrm>
            <a:custGeom>
              <a:avLst/>
              <a:gdLst>
                <a:gd name="connsiteX0" fmla="*/ 36212 w 44712"/>
                <a:gd name="connsiteY0" fmla="*/ 79379 h 79378"/>
                <a:gd name="connsiteX1" fmla="*/ 8501 w 44712"/>
                <a:gd name="connsiteY1" fmla="*/ 79379 h 79378"/>
                <a:gd name="connsiteX2" fmla="*/ 0 w 44712"/>
                <a:gd name="connsiteY2" fmla="*/ 70878 h 79378"/>
                <a:gd name="connsiteX3" fmla="*/ 0 w 44712"/>
                <a:gd name="connsiteY3" fmla="*/ 8501 h 79378"/>
                <a:gd name="connsiteX4" fmla="*/ 8501 w 44712"/>
                <a:gd name="connsiteY4" fmla="*/ 0 h 79378"/>
                <a:gd name="connsiteX5" fmla="*/ 36212 w 44712"/>
                <a:gd name="connsiteY5" fmla="*/ 0 h 79378"/>
                <a:gd name="connsiteX6" fmla="*/ 44713 w 44712"/>
                <a:gd name="connsiteY6" fmla="*/ 8501 h 79378"/>
                <a:gd name="connsiteX7" fmla="*/ 44713 w 44712"/>
                <a:gd name="connsiteY7" fmla="*/ 70878 h 79378"/>
                <a:gd name="connsiteX8" fmla="*/ 36212 w 44712"/>
                <a:gd name="connsiteY8" fmla="*/ 79379 h 79378"/>
                <a:gd name="connsiteX9" fmla="*/ 17002 w 44712"/>
                <a:gd name="connsiteY9" fmla="*/ 62487 h 79378"/>
                <a:gd name="connsiteX10" fmla="*/ 27821 w 44712"/>
                <a:gd name="connsiteY10" fmla="*/ 62487 h 79378"/>
                <a:gd name="connsiteX11" fmla="*/ 27821 w 44712"/>
                <a:gd name="connsiteY11" fmla="*/ 17002 h 79378"/>
                <a:gd name="connsiteX12" fmla="*/ 17002 w 44712"/>
                <a:gd name="connsiteY12" fmla="*/ 17002 h 79378"/>
                <a:gd name="connsiteX13" fmla="*/ 17002 w 44712"/>
                <a:gd name="connsiteY13" fmla="*/ 62487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12" h="79378">
                  <a:moveTo>
                    <a:pt x="36212" y="79379"/>
                  </a:moveTo>
                  <a:lnTo>
                    <a:pt x="8501" y="79379"/>
                  </a:lnTo>
                  <a:cubicBezTo>
                    <a:pt x="3864" y="79379"/>
                    <a:pt x="0" y="75625"/>
                    <a:pt x="0" y="70878"/>
                  </a:cubicBezTo>
                  <a:lnTo>
                    <a:pt x="0" y="8501"/>
                  </a:lnTo>
                  <a:cubicBezTo>
                    <a:pt x="0" y="3864"/>
                    <a:pt x="3754" y="0"/>
                    <a:pt x="8501" y="0"/>
                  </a:cubicBezTo>
                  <a:lnTo>
                    <a:pt x="36212" y="0"/>
                  </a:lnTo>
                  <a:cubicBezTo>
                    <a:pt x="40848" y="0"/>
                    <a:pt x="44713" y="3754"/>
                    <a:pt x="44713" y="8501"/>
                  </a:cubicBezTo>
                  <a:lnTo>
                    <a:pt x="44713" y="70878"/>
                  </a:lnTo>
                  <a:cubicBezTo>
                    <a:pt x="44713" y="75625"/>
                    <a:pt x="40959" y="79379"/>
                    <a:pt x="36212" y="79379"/>
                  </a:cubicBezTo>
                  <a:close/>
                  <a:moveTo>
                    <a:pt x="17002" y="62487"/>
                  </a:moveTo>
                  <a:lnTo>
                    <a:pt x="27821" y="62487"/>
                  </a:lnTo>
                  <a:lnTo>
                    <a:pt x="27821" y="17002"/>
                  </a:lnTo>
                  <a:lnTo>
                    <a:pt x="17002" y="17002"/>
                  </a:lnTo>
                  <a:lnTo>
                    <a:pt x="17002" y="62487"/>
                  </a:lnTo>
                  <a:close/>
                </a:path>
              </a:pathLst>
            </a:custGeom>
            <a:grpFill/>
            <a:ln w="11035" cap="flat">
              <a:noFill/>
              <a:prstDash val="solid"/>
              <a:miter/>
            </a:ln>
          </p:spPr>
          <p:txBody>
            <a:bodyPr rtlCol="0" anchor="ctr"/>
            <a:lstStyle/>
            <a:p>
              <a:endParaRPr lang="en-US"/>
            </a:p>
          </p:txBody>
        </p:sp>
        <p:sp>
          <p:nvSpPr>
            <p:cNvPr id="2014" name="Forma libre: forma 2013">
              <a:extLst>
                <a:ext uri="{FF2B5EF4-FFF2-40B4-BE49-F238E27FC236}">
                  <a16:creationId xmlns:a16="http://schemas.microsoft.com/office/drawing/2014/main" id="{84938335-09F5-446B-8693-A3CB7B76B99D}"/>
                </a:ext>
              </a:extLst>
            </p:cNvPr>
            <p:cNvSpPr/>
            <p:nvPr/>
          </p:nvSpPr>
          <p:spPr>
            <a:xfrm>
              <a:off x="6602306" y="5784863"/>
              <a:ext cx="29264" cy="114486"/>
            </a:xfrm>
            <a:custGeom>
              <a:avLst/>
              <a:gdLst>
                <a:gd name="connsiteX0" fmla="*/ 8399 w 29264"/>
                <a:gd name="connsiteY0" fmla="*/ 114487 h 114486"/>
                <a:gd name="connsiteX1" fmla="*/ 7074 w 29264"/>
                <a:gd name="connsiteY1" fmla="*/ 114376 h 114486"/>
                <a:gd name="connsiteX2" fmla="*/ 118 w 29264"/>
                <a:gd name="connsiteY2" fmla="*/ 104661 h 114486"/>
                <a:gd name="connsiteX3" fmla="*/ 12263 w 29264"/>
                <a:gd name="connsiteY3" fmla="*/ 28815 h 114486"/>
                <a:gd name="connsiteX4" fmla="*/ 12263 w 29264"/>
                <a:gd name="connsiteY4" fmla="*/ 8501 h 114486"/>
                <a:gd name="connsiteX5" fmla="*/ 20763 w 29264"/>
                <a:gd name="connsiteY5" fmla="*/ 0 h 114486"/>
                <a:gd name="connsiteX6" fmla="*/ 29264 w 29264"/>
                <a:gd name="connsiteY6" fmla="*/ 8501 h 114486"/>
                <a:gd name="connsiteX7" fmla="*/ 29264 w 29264"/>
                <a:gd name="connsiteY7" fmla="*/ 29477 h 114486"/>
                <a:gd name="connsiteX8" fmla="*/ 29154 w 29264"/>
                <a:gd name="connsiteY8" fmla="*/ 30802 h 114486"/>
                <a:gd name="connsiteX9" fmla="*/ 16899 w 29264"/>
                <a:gd name="connsiteY9" fmla="*/ 107310 h 114486"/>
                <a:gd name="connsiteX10" fmla="*/ 8399 w 29264"/>
                <a:gd name="connsiteY10" fmla="*/ 114487 h 11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64" h="114486">
                  <a:moveTo>
                    <a:pt x="8399" y="114487"/>
                  </a:moveTo>
                  <a:cubicBezTo>
                    <a:pt x="7957" y="114487"/>
                    <a:pt x="7515" y="114487"/>
                    <a:pt x="7074" y="114376"/>
                  </a:cubicBezTo>
                  <a:cubicBezTo>
                    <a:pt x="2437" y="113603"/>
                    <a:pt x="-655" y="109298"/>
                    <a:pt x="118" y="104661"/>
                  </a:cubicBezTo>
                  <a:lnTo>
                    <a:pt x="12263" y="28815"/>
                  </a:lnTo>
                  <a:lnTo>
                    <a:pt x="12263" y="8501"/>
                  </a:lnTo>
                  <a:cubicBezTo>
                    <a:pt x="12263" y="3864"/>
                    <a:pt x="16016" y="0"/>
                    <a:pt x="20763" y="0"/>
                  </a:cubicBezTo>
                  <a:cubicBezTo>
                    <a:pt x="25400" y="0"/>
                    <a:pt x="29264" y="3754"/>
                    <a:pt x="29264" y="8501"/>
                  </a:cubicBezTo>
                  <a:lnTo>
                    <a:pt x="29264" y="29477"/>
                  </a:lnTo>
                  <a:cubicBezTo>
                    <a:pt x="29264" y="29919"/>
                    <a:pt x="29264" y="30360"/>
                    <a:pt x="29154" y="30802"/>
                  </a:cubicBezTo>
                  <a:lnTo>
                    <a:pt x="16899" y="107310"/>
                  </a:lnTo>
                  <a:cubicBezTo>
                    <a:pt x="16016" y="111506"/>
                    <a:pt x="12483" y="114487"/>
                    <a:pt x="8399" y="114487"/>
                  </a:cubicBezTo>
                  <a:close/>
                </a:path>
              </a:pathLst>
            </a:custGeom>
            <a:grpFill/>
            <a:ln w="11035" cap="flat">
              <a:noFill/>
              <a:prstDash val="solid"/>
              <a:miter/>
            </a:ln>
          </p:spPr>
          <p:txBody>
            <a:bodyPr rtlCol="0" anchor="ctr"/>
            <a:lstStyle/>
            <a:p>
              <a:endParaRPr lang="en-US"/>
            </a:p>
          </p:txBody>
        </p:sp>
        <p:sp>
          <p:nvSpPr>
            <p:cNvPr id="2015" name="Forma libre: forma 2014">
              <a:extLst>
                <a:ext uri="{FF2B5EF4-FFF2-40B4-BE49-F238E27FC236}">
                  <a16:creationId xmlns:a16="http://schemas.microsoft.com/office/drawing/2014/main" id="{1C5AA5FE-798B-46D7-B195-DC41CF7B5FB1}"/>
                </a:ext>
              </a:extLst>
            </p:cNvPr>
            <p:cNvSpPr/>
            <p:nvPr/>
          </p:nvSpPr>
          <p:spPr>
            <a:xfrm>
              <a:off x="6578026" y="5726461"/>
              <a:ext cx="157653" cy="242111"/>
            </a:xfrm>
            <a:custGeom>
              <a:avLst/>
              <a:gdLst>
                <a:gd name="connsiteX0" fmla="*/ 137340 w 157653"/>
                <a:gd name="connsiteY0" fmla="*/ 242111 h 242111"/>
                <a:gd name="connsiteX1" fmla="*/ 20645 w 157653"/>
                <a:gd name="connsiteY1" fmla="*/ 242111 h 242111"/>
                <a:gd name="connsiteX2" fmla="*/ 14131 w 157653"/>
                <a:gd name="connsiteY2" fmla="*/ 239130 h 242111"/>
                <a:gd name="connsiteX3" fmla="*/ 12254 w 157653"/>
                <a:gd name="connsiteY3" fmla="*/ 232285 h 242111"/>
                <a:gd name="connsiteX4" fmla="*/ 22522 w 157653"/>
                <a:gd name="connsiteY4" fmla="*/ 172779 h 242111"/>
                <a:gd name="connsiteX5" fmla="*/ 0 w 157653"/>
                <a:gd name="connsiteY5" fmla="*/ 147497 h 242111"/>
                <a:gd name="connsiteX6" fmla="*/ 0 w 157653"/>
                <a:gd name="connsiteY6" fmla="*/ 55201 h 242111"/>
                <a:gd name="connsiteX7" fmla="*/ 55201 w 157653"/>
                <a:gd name="connsiteY7" fmla="*/ 0 h 242111"/>
                <a:gd name="connsiteX8" fmla="*/ 102453 w 157653"/>
                <a:gd name="connsiteY8" fmla="*/ 0 h 242111"/>
                <a:gd name="connsiteX9" fmla="*/ 157654 w 157653"/>
                <a:gd name="connsiteY9" fmla="*/ 55201 h 242111"/>
                <a:gd name="connsiteX10" fmla="*/ 157654 w 157653"/>
                <a:gd name="connsiteY10" fmla="*/ 147497 h 242111"/>
                <a:gd name="connsiteX11" fmla="*/ 135132 w 157653"/>
                <a:gd name="connsiteY11" fmla="*/ 172779 h 242111"/>
                <a:gd name="connsiteX12" fmla="*/ 145399 w 157653"/>
                <a:gd name="connsiteY12" fmla="*/ 232285 h 242111"/>
                <a:gd name="connsiteX13" fmla="*/ 143522 w 157653"/>
                <a:gd name="connsiteY13" fmla="*/ 239130 h 242111"/>
                <a:gd name="connsiteX14" fmla="*/ 137340 w 157653"/>
                <a:gd name="connsiteY14" fmla="*/ 242111 h 242111"/>
                <a:gd name="connsiteX15" fmla="*/ 30692 w 157653"/>
                <a:gd name="connsiteY15" fmla="*/ 225220 h 242111"/>
                <a:gd name="connsiteX16" fmla="*/ 127293 w 157653"/>
                <a:gd name="connsiteY16" fmla="*/ 225220 h 242111"/>
                <a:gd name="connsiteX17" fmla="*/ 117026 w 157653"/>
                <a:gd name="connsiteY17" fmla="*/ 165934 h 242111"/>
                <a:gd name="connsiteX18" fmla="*/ 118903 w 157653"/>
                <a:gd name="connsiteY18" fmla="*/ 159089 h 242111"/>
                <a:gd name="connsiteX19" fmla="*/ 125416 w 157653"/>
                <a:gd name="connsiteY19" fmla="*/ 156108 h 242111"/>
                <a:gd name="connsiteX20" fmla="*/ 132372 w 157653"/>
                <a:gd name="connsiteY20" fmla="*/ 156108 h 242111"/>
                <a:gd name="connsiteX21" fmla="*/ 140983 w 157653"/>
                <a:gd name="connsiteY21" fmla="*/ 147497 h 242111"/>
                <a:gd name="connsiteX22" fmla="*/ 140983 w 157653"/>
                <a:gd name="connsiteY22" fmla="*/ 55201 h 242111"/>
                <a:gd name="connsiteX23" fmla="*/ 102674 w 157653"/>
                <a:gd name="connsiteY23" fmla="*/ 16891 h 242111"/>
                <a:gd name="connsiteX24" fmla="*/ 55422 w 157653"/>
                <a:gd name="connsiteY24" fmla="*/ 16891 h 242111"/>
                <a:gd name="connsiteX25" fmla="*/ 17112 w 157653"/>
                <a:gd name="connsiteY25" fmla="*/ 55201 h 242111"/>
                <a:gd name="connsiteX26" fmla="*/ 17112 w 157653"/>
                <a:gd name="connsiteY26" fmla="*/ 147497 h 242111"/>
                <a:gd name="connsiteX27" fmla="*/ 25723 w 157653"/>
                <a:gd name="connsiteY27" fmla="*/ 156108 h 242111"/>
                <a:gd name="connsiteX28" fmla="*/ 32679 w 157653"/>
                <a:gd name="connsiteY28" fmla="*/ 156108 h 242111"/>
                <a:gd name="connsiteX29" fmla="*/ 39192 w 157653"/>
                <a:gd name="connsiteY29" fmla="*/ 159089 h 242111"/>
                <a:gd name="connsiteX30" fmla="*/ 41069 w 157653"/>
                <a:gd name="connsiteY30" fmla="*/ 165934 h 242111"/>
                <a:gd name="connsiteX31" fmla="*/ 30692 w 157653"/>
                <a:gd name="connsiteY31" fmla="*/ 225220 h 24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7653" h="242111">
                  <a:moveTo>
                    <a:pt x="137340" y="242111"/>
                  </a:moveTo>
                  <a:lnTo>
                    <a:pt x="20645" y="242111"/>
                  </a:lnTo>
                  <a:cubicBezTo>
                    <a:pt x="18106" y="242111"/>
                    <a:pt x="15787" y="241007"/>
                    <a:pt x="14131" y="239130"/>
                  </a:cubicBezTo>
                  <a:cubicBezTo>
                    <a:pt x="12475" y="237253"/>
                    <a:pt x="11813" y="234714"/>
                    <a:pt x="12254" y="232285"/>
                  </a:cubicBezTo>
                  <a:lnTo>
                    <a:pt x="22522" y="172779"/>
                  </a:lnTo>
                  <a:cubicBezTo>
                    <a:pt x="9936" y="171233"/>
                    <a:pt x="0" y="160524"/>
                    <a:pt x="0" y="147497"/>
                  </a:cubicBezTo>
                  <a:lnTo>
                    <a:pt x="0" y="55201"/>
                  </a:lnTo>
                  <a:cubicBezTo>
                    <a:pt x="0" y="24730"/>
                    <a:pt x="24730" y="0"/>
                    <a:pt x="55201" y="0"/>
                  </a:cubicBezTo>
                  <a:lnTo>
                    <a:pt x="102453" y="0"/>
                  </a:lnTo>
                  <a:cubicBezTo>
                    <a:pt x="132924" y="0"/>
                    <a:pt x="157654" y="24730"/>
                    <a:pt x="157654" y="55201"/>
                  </a:cubicBezTo>
                  <a:lnTo>
                    <a:pt x="157654" y="147497"/>
                  </a:lnTo>
                  <a:cubicBezTo>
                    <a:pt x="157654" y="160524"/>
                    <a:pt x="147828" y="171343"/>
                    <a:pt x="135132" y="172779"/>
                  </a:cubicBezTo>
                  <a:lnTo>
                    <a:pt x="145399" y="232285"/>
                  </a:lnTo>
                  <a:cubicBezTo>
                    <a:pt x="145841" y="234714"/>
                    <a:pt x="145178" y="237253"/>
                    <a:pt x="143522" y="239130"/>
                  </a:cubicBezTo>
                  <a:cubicBezTo>
                    <a:pt x="142198" y="241007"/>
                    <a:pt x="139769" y="242111"/>
                    <a:pt x="137340" y="242111"/>
                  </a:cubicBezTo>
                  <a:close/>
                  <a:moveTo>
                    <a:pt x="30692" y="225220"/>
                  </a:moveTo>
                  <a:lnTo>
                    <a:pt x="127293" y="225220"/>
                  </a:lnTo>
                  <a:lnTo>
                    <a:pt x="117026" y="165934"/>
                  </a:lnTo>
                  <a:cubicBezTo>
                    <a:pt x="116584" y="163505"/>
                    <a:pt x="117247" y="160966"/>
                    <a:pt x="118903" y="159089"/>
                  </a:cubicBezTo>
                  <a:cubicBezTo>
                    <a:pt x="120559" y="157212"/>
                    <a:pt x="122877" y="156108"/>
                    <a:pt x="125416" y="156108"/>
                  </a:cubicBezTo>
                  <a:lnTo>
                    <a:pt x="132372" y="156108"/>
                  </a:lnTo>
                  <a:cubicBezTo>
                    <a:pt x="137119" y="156108"/>
                    <a:pt x="140983" y="152244"/>
                    <a:pt x="140983" y="147497"/>
                  </a:cubicBezTo>
                  <a:lnTo>
                    <a:pt x="140983" y="55201"/>
                  </a:lnTo>
                  <a:cubicBezTo>
                    <a:pt x="140983" y="34114"/>
                    <a:pt x="123760" y="16891"/>
                    <a:pt x="102674" y="16891"/>
                  </a:cubicBezTo>
                  <a:lnTo>
                    <a:pt x="55422" y="16891"/>
                  </a:lnTo>
                  <a:cubicBezTo>
                    <a:pt x="34335" y="16891"/>
                    <a:pt x="17112" y="34114"/>
                    <a:pt x="17112" y="55201"/>
                  </a:cubicBezTo>
                  <a:lnTo>
                    <a:pt x="17112" y="147497"/>
                  </a:lnTo>
                  <a:cubicBezTo>
                    <a:pt x="17112" y="152244"/>
                    <a:pt x="20976" y="156108"/>
                    <a:pt x="25723" y="156108"/>
                  </a:cubicBezTo>
                  <a:lnTo>
                    <a:pt x="32679" y="156108"/>
                  </a:lnTo>
                  <a:cubicBezTo>
                    <a:pt x="35218" y="156108"/>
                    <a:pt x="37537" y="157212"/>
                    <a:pt x="39192" y="159089"/>
                  </a:cubicBezTo>
                  <a:cubicBezTo>
                    <a:pt x="40848" y="160966"/>
                    <a:pt x="41511" y="163505"/>
                    <a:pt x="41069" y="165934"/>
                  </a:cubicBezTo>
                  <a:lnTo>
                    <a:pt x="30692" y="225220"/>
                  </a:lnTo>
                  <a:close/>
                </a:path>
              </a:pathLst>
            </a:custGeom>
            <a:grpFill/>
            <a:ln w="11035" cap="flat">
              <a:noFill/>
              <a:prstDash val="solid"/>
              <a:miter/>
            </a:ln>
          </p:spPr>
          <p:txBody>
            <a:bodyPr rtlCol="0" anchor="ctr"/>
            <a:lstStyle/>
            <a:p>
              <a:endParaRPr lang="en-US"/>
            </a:p>
          </p:txBody>
        </p:sp>
        <p:sp>
          <p:nvSpPr>
            <p:cNvPr id="2016" name="Forma libre: forma 2015">
              <a:extLst>
                <a:ext uri="{FF2B5EF4-FFF2-40B4-BE49-F238E27FC236}">
                  <a16:creationId xmlns:a16="http://schemas.microsoft.com/office/drawing/2014/main" id="{D45CA7CF-C5DF-4E22-9624-FC0908B63631}"/>
                </a:ext>
              </a:extLst>
            </p:cNvPr>
            <p:cNvSpPr/>
            <p:nvPr/>
          </p:nvSpPr>
          <p:spPr>
            <a:xfrm>
              <a:off x="6620862" y="5951570"/>
              <a:ext cx="44712" cy="79378"/>
            </a:xfrm>
            <a:custGeom>
              <a:avLst/>
              <a:gdLst>
                <a:gd name="connsiteX0" fmla="*/ 36212 w 44712"/>
                <a:gd name="connsiteY0" fmla="*/ 79379 h 79378"/>
                <a:gd name="connsiteX1" fmla="*/ 8501 w 44712"/>
                <a:gd name="connsiteY1" fmla="*/ 79379 h 79378"/>
                <a:gd name="connsiteX2" fmla="*/ 0 w 44712"/>
                <a:gd name="connsiteY2" fmla="*/ 70878 h 79378"/>
                <a:gd name="connsiteX3" fmla="*/ 0 w 44712"/>
                <a:gd name="connsiteY3" fmla="*/ 8501 h 79378"/>
                <a:gd name="connsiteX4" fmla="*/ 8501 w 44712"/>
                <a:gd name="connsiteY4" fmla="*/ 0 h 79378"/>
                <a:gd name="connsiteX5" fmla="*/ 36212 w 44712"/>
                <a:gd name="connsiteY5" fmla="*/ 0 h 79378"/>
                <a:gd name="connsiteX6" fmla="*/ 44713 w 44712"/>
                <a:gd name="connsiteY6" fmla="*/ 8501 h 79378"/>
                <a:gd name="connsiteX7" fmla="*/ 44713 w 44712"/>
                <a:gd name="connsiteY7" fmla="*/ 70878 h 79378"/>
                <a:gd name="connsiteX8" fmla="*/ 36212 w 44712"/>
                <a:gd name="connsiteY8" fmla="*/ 79379 h 79378"/>
                <a:gd name="connsiteX9" fmla="*/ 16891 w 44712"/>
                <a:gd name="connsiteY9" fmla="*/ 62487 h 79378"/>
                <a:gd name="connsiteX10" fmla="*/ 27711 w 44712"/>
                <a:gd name="connsiteY10" fmla="*/ 62487 h 79378"/>
                <a:gd name="connsiteX11" fmla="*/ 27711 w 44712"/>
                <a:gd name="connsiteY11" fmla="*/ 17002 h 79378"/>
                <a:gd name="connsiteX12" fmla="*/ 16891 w 44712"/>
                <a:gd name="connsiteY12" fmla="*/ 17002 h 79378"/>
                <a:gd name="connsiteX13" fmla="*/ 16891 w 44712"/>
                <a:gd name="connsiteY13" fmla="*/ 62487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12" h="79378">
                  <a:moveTo>
                    <a:pt x="36212" y="79379"/>
                  </a:moveTo>
                  <a:lnTo>
                    <a:pt x="8501" y="79379"/>
                  </a:lnTo>
                  <a:cubicBezTo>
                    <a:pt x="3864" y="79379"/>
                    <a:pt x="0" y="75625"/>
                    <a:pt x="0" y="70878"/>
                  </a:cubicBezTo>
                  <a:lnTo>
                    <a:pt x="0" y="8501"/>
                  </a:lnTo>
                  <a:cubicBezTo>
                    <a:pt x="0" y="3864"/>
                    <a:pt x="3754" y="0"/>
                    <a:pt x="8501" y="0"/>
                  </a:cubicBezTo>
                  <a:lnTo>
                    <a:pt x="36212" y="0"/>
                  </a:lnTo>
                  <a:cubicBezTo>
                    <a:pt x="40848" y="0"/>
                    <a:pt x="44713" y="3754"/>
                    <a:pt x="44713" y="8501"/>
                  </a:cubicBezTo>
                  <a:lnTo>
                    <a:pt x="44713" y="70878"/>
                  </a:lnTo>
                  <a:cubicBezTo>
                    <a:pt x="44602" y="75625"/>
                    <a:pt x="40848" y="79379"/>
                    <a:pt x="36212" y="79379"/>
                  </a:cubicBezTo>
                  <a:close/>
                  <a:moveTo>
                    <a:pt x="16891" y="62487"/>
                  </a:moveTo>
                  <a:lnTo>
                    <a:pt x="27711" y="62487"/>
                  </a:lnTo>
                  <a:lnTo>
                    <a:pt x="27711" y="17002"/>
                  </a:lnTo>
                  <a:lnTo>
                    <a:pt x="16891" y="17002"/>
                  </a:lnTo>
                  <a:lnTo>
                    <a:pt x="16891" y="62487"/>
                  </a:lnTo>
                  <a:close/>
                </a:path>
              </a:pathLst>
            </a:custGeom>
            <a:grpFill/>
            <a:ln w="11035" cap="flat">
              <a:noFill/>
              <a:prstDash val="solid"/>
              <a:miter/>
            </a:ln>
          </p:spPr>
          <p:txBody>
            <a:bodyPr rtlCol="0" anchor="ctr"/>
            <a:lstStyle/>
            <a:p>
              <a:endParaRPr lang="en-US"/>
            </a:p>
          </p:txBody>
        </p:sp>
        <p:sp>
          <p:nvSpPr>
            <p:cNvPr id="2017" name="Forma libre: forma 2016">
              <a:extLst>
                <a:ext uri="{FF2B5EF4-FFF2-40B4-BE49-F238E27FC236}">
                  <a16:creationId xmlns:a16="http://schemas.microsoft.com/office/drawing/2014/main" id="{2327B815-0855-43A5-B2C2-7EA00DC4BC65}"/>
                </a:ext>
              </a:extLst>
            </p:cNvPr>
            <p:cNvSpPr/>
            <p:nvPr/>
          </p:nvSpPr>
          <p:spPr>
            <a:xfrm>
              <a:off x="6735858" y="5713542"/>
              <a:ext cx="23559" cy="28706"/>
            </a:xfrm>
            <a:custGeom>
              <a:avLst/>
              <a:gdLst>
                <a:gd name="connsiteX0" fmla="*/ 8433 w 23559"/>
                <a:gd name="connsiteY0" fmla="*/ 28706 h 28706"/>
                <a:gd name="connsiteX1" fmla="*/ 3796 w 23559"/>
                <a:gd name="connsiteY1" fmla="*/ 27271 h 28706"/>
                <a:gd name="connsiteX2" fmla="*/ 1367 w 23559"/>
                <a:gd name="connsiteY2" fmla="*/ 15568 h 28706"/>
                <a:gd name="connsiteX3" fmla="*/ 7550 w 23559"/>
                <a:gd name="connsiteY3" fmla="*/ 4749 h 28706"/>
                <a:gd name="connsiteX4" fmla="*/ 18811 w 23559"/>
                <a:gd name="connsiteY4" fmla="*/ 885 h 28706"/>
                <a:gd name="connsiteX5" fmla="*/ 22675 w 23559"/>
                <a:gd name="connsiteY5" fmla="*/ 12146 h 28706"/>
                <a:gd name="connsiteX6" fmla="*/ 15388 w 23559"/>
                <a:gd name="connsiteY6" fmla="*/ 24842 h 28706"/>
                <a:gd name="connsiteX7" fmla="*/ 8433 w 23559"/>
                <a:gd name="connsiteY7" fmla="*/ 28706 h 28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9" h="28706">
                  <a:moveTo>
                    <a:pt x="8433" y="28706"/>
                  </a:moveTo>
                  <a:cubicBezTo>
                    <a:pt x="6777" y="28706"/>
                    <a:pt x="5231" y="28265"/>
                    <a:pt x="3796" y="27271"/>
                  </a:cubicBezTo>
                  <a:cubicBezTo>
                    <a:pt x="-68" y="24732"/>
                    <a:pt x="-1172" y="19433"/>
                    <a:pt x="1367" y="15568"/>
                  </a:cubicBezTo>
                  <a:cubicBezTo>
                    <a:pt x="3686" y="12146"/>
                    <a:pt x="5673" y="8503"/>
                    <a:pt x="7550" y="4749"/>
                  </a:cubicBezTo>
                  <a:cubicBezTo>
                    <a:pt x="9647" y="554"/>
                    <a:pt x="14726" y="-1212"/>
                    <a:pt x="18811" y="885"/>
                  </a:cubicBezTo>
                  <a:cubicBezTo>
                    <a:pt x="23006" y="2983"/>
                    <a:pt x="24772" y="8061"/>
                    <a:pt x="22675" y="12146"/>
                  </a:cubicBezTo>
                  <a:cubicBezTo>
                    <a:pt x="20577" y="16562"/>
                    <a:pt x="18038" y="20757"/>
                    <a:pt x="15388" y="24842"/>
                  </a:cubicBezTo>
                  <a:cubicBezTo>
                    <a:pt x="13843" y="27382"/>
                    <a:pt x="11193" y="28706"/>
                    <a:pt x="8433" y="28706"/>
                  </a:cubicBezTo>
                  <a:close/>
                </a:path>
              </a:pathLst>
            </a:custGeom>
            <a:grpFill/>
            <a:ln w="11035" cap="flat">
              <a:noFill/>
              <a:prstDash val="solid"/>
              <a:miter/>
            </a:ln>
          </p:spPr>
          <p:txBody>
            <a:bodyPr rtlCol="0" anchor="ctr"/>
            <a:lstStyle/>
            <a:p>
              <a:endParaRPr lang="en-US"/>
            </a:p>
          </p:txBody>
        </p:sp>
        <p:sp>
          <p:nvSpPr>
            <p:cNvPr id="2018" name="Forma libre: forma 2017">
              <a:extLst>
                <a:ext uri="{FF2B5EF4-FFF2-40B4-BE49-F238E27FC236}">
                  <a16:creationId xmlns:a16="http://schemas.microsoft.com/office/drawing/2014/main" id="{558A1389-29AA-4853-ABB9-BFB14C473238}"/>
                </a:ext>
              </a:extLst>
            </p:cNvPr>
            <p:cNvSpPr/>
            <p:nvPr/>
          </p:nvSpPr>
          <p:spPr>
            <a:xfrm>
              <a:off x="6543910" y="5563052"/>
              <a:ext cx="226107" cy="119137"/>
            </a:xfrm>
            <a:custGeom>
              <a:avLst/>
              <a:gdLst>
                <a:gd name="connsiteX0" fmla="*/ 217715 w 226107"/>
                <a:gd name="connsiteY0" fmla="*/ 119138 h 119137"/>
                <a:gd name="connsiteX1" fmla="*/ 209214 w 226107"/>
                <a:gd name="connsiteY1" fmla="*/ 110858 h 119137"/>
                <a:gd name="connsiteX2" fmla="*/ 206012 w 226107"/>
                <a:gd name="connsiteY2" fmla="*/ 88226 h 119137"/>
                <a:gd name="connsiteX3" fmla="*/ 211974 w 226107"/>
                <a:gd name="connsiteY3" fmla="*/ 77848 h 119137"/>
                <a:gd name="connsiteX4" fmla="*/ 222351 w 226107"/>
                <a:gd name="connsiteY4" fmla="*/ 83810 h 119137"/>
                <a:gd name="connsiteX5" fmla="*/ 226105 w 226107"/>
                <a:gd name="connsiteY5" fmla="*/ 110416 h 119137"/>
                <a:gd name="connsiteX6" fmla="*/ 217825 w 226107"/>
                <a:gd name="connsiteY6" fmla="*/ 119027 h 119137"/>
                <a:gd name="connsiteX7" fmla="*/ 217715 w 226107"/>
                <a:gd name="connsiteY7" fmla="*/ 119138 h 119137"/>
                <a:gd name="connsiteX8" fmla="*/ 8503 w 226107"/>
                <a:gd name="connsiteY8" fmla="*/ 118917 h 119137"/>
                <a:gd name="connsiteX9" fmla="*/ 2 w 226107"/>
                <a:gd name="connsiteY9" fmla="*/ 110306 h 119137"/>
                <a:gd name="connsiteX10" fmla="*/ 3866 w 226107"/>
                <a:gd name="connsiteY10" fmla="*/ 83699 h 119137"/>
                <a:gd name="connsiteX11" fmla="*/ 14244 w 226107"/>
                <a:gd name="connsiteY11" fmla="*/ 77737 h 119137"/>
                <a:gd name="connsiteX12" fmla="*/ 20206 w 226107"/>
                <a:gd name="connsiteY12" fmla="*/ 88115 h 119137"/>
                <a:gd name="connsiteX13" fmla="*/ 17004 w 226107"/>
                <a:gd name="connsiteY13" fmla="*/ 110747 h 119137"/>
                <a:gd name="connsiteX14" fmla="*/ 8503 w 226107"/>
                <a:gd name="connsiteY14" fmla="*/ 118917 h 119137"/>
                <a:gd name="connsiteX15" fmla="*/ 190666 w 226107"/>
                <a:gd name="connsiteY15" fmla="*/ 51241 h 119137"/>
                <a:gd name="connsiteX16" fmla="*/ 184373 w 226107"/>
                <a:gd name="connsiteY16" fmla="*/ 48481 h 119137"/>
                <a:gd name="connsiteX17" fmla="*/ 167150 w 226107"/>
                <a:gd name="connsiteY17" fmla="*/ 33466 h 119137"/>
                <a:gd name="connsiteX18" fmla="*/ 164942 w 226107"/>
                <a:gd name="connsiteY18" fmla="*/ 21763 h 119137"/>
                <a:gd name="connsiteX19" fmla="*/ 176645 w 226107"/>
                <a:gd name="connsiteY19" fmla="*/ 19556 h 119137"/>
                <a:gd name="connsiteX20" fmla="*/ 196849 w 226107"/>
                <a:gd name="connsiteY20" fmla="*/ 37220 h 119137"/>
                <a:gd name="connsiteX21" fmla="*/ 196297 w 226107"/>
                <a:gd name="connsiteY21" fmla="*/ 49143 h 119137"/>
                <a:gd name="connsiteX22" fmla="*/ 190666 w 226107"/>
                <a:gd name="connsiteY22" fmla="*/ 51241 h 119137"/>
                <a:gd name="connsiteX23" fmla="*/ 35772 w 226107"/>
                <a:gd name="connsiteY23" fmla="*/ 51020 h 119137"/>
                <a:gd name="connsiteX24" fmla="*/ 30032 w 226107"/>
                <a:gd name="connsiteY24" fmla="*/ 48812 h 119137"/>
                <a:gd name="connsiteX25" fmla="*/ 29479 w 226107"/>
                <a:gd name="connsiteY25" fmla="*/ 36889 h 119137"/>
                <a:gd name="connsiteX26" fmla="*/ 49793 w 226107"/>
                <a:gd name="connsiteY26" fmla="*/ 19335 h 119137"/>
                <a:gd name="connsiteX27" fmla="*/ 61496 w 226107"/>
                <a:gd name="connsiteY27" fmla="*/ 21653 h 119137"/>
                <a:gd name="connsiteX28" fmla="*/ 59178 w 226107"/>
                <a:gd name="connsiteY28" fmla="*/ 33356 h 119137"/>
                <a:gd name="connsiteX29" fmla="*/ 41844 w 226107"/>
                <a:gd name="connsiteY29" fmla="*/ 48370 h 119137"/>
                <a:gd name="connsiteX30" fmla="*/ 35772 w 226107"/>
                <a:gd name="connsiteY30" fmla="*/ 51020 h 119137"/>
                <a:gd name="connsiteX31" fmla="*/ 125639 w 226107"/>
                <a:gd name="connsiteY31" fmla="*/ 17679 h 119137"/>
                <a:gd name="connsiteX32" fmla="*/ 124646 w 226107"/>
                <a:gd name="connsiteY32" fmla="*/ 17568 h 119137"/>
                <a:gd name="connsiteX33" fmla="*/ 101793 w 226107"/>
                <a:gd name="connsiteY33" fmla="*/ 17568 h 119137"/>
                <a:gd name="connsiteX34" fmla="*/ 92409 w 226107"/>
                <a:gd name="connsiteY34" fmla="*/ 10171 h 119137"/>
                <a:gd name="connsiteX35" fmla="*/ 99805 w 226107"/>
                <a:gd name="connsiteY35" fmla="*/ 787 h 119137"/>
                <a:gd name="connsiteX36" fmla="*/ 126633 w 226107"/>
                <a:gd name="connsiteY36" fmla="*/ 787 h 119137"/>
                <a:gd name="connsiteX37" fmla="*/ 134030 w 226107"/>
                <a:gd name="connsiteY37" fmla="*/ 10171 h 119137"/>
                <a:gd name="connsiteX38" fmla="*/ 125639 w 226107"/>
                <a:gd name="connsiteY38" fmla="*/ 17679 h 11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107" h="119137">
                  <a:moveTo>
                    <a:pt x="217715" y="119138"/>
                  </a:moveTo>
                  <a:cubicBezTo>
                    <a:pt x="213078" y="119138"/>
                    <a:pt x="209324" y="115495"/>
                    <a:pt x="209214" y="110858"/>
                  </a:cubicBezTo>
                  <a:cubicBezTo>
                    <a:pt x="208993" y="103240"/>
                    <a:pt x="207999" y="95622"/>
                    <a:pt x="206012" y="88226"/>
                  </a:cubicBezTo>
                  <a:cubicBezTo>
                    <a:pt x="204798" y="83699"/>
                    <a:pt x="207447" y="79062"/>
                    <a:pt x="211974" y="77848"/>
                  </a:cubicBezTo>
                  <a:cubicBezTo>
                    <a:pt x="216500" y="76633"/>
                    <a:pt x="221137" y="79283"/>
                    <a:pt x="222351" y="83810"/>
                  </a:cubicBezTo>
                  <a:cubicBezTo>
                    <a:pt x="224670" y="92421"/>
                    <a:pt x="225884" y="101363"/>
                    <a:pt x="226105" y="110416"/>
                  </a:cubicBezTo>
                  <a:cubicBezTo>
                    <a:pt x="226216" y="115053"/>
                    <a:pt x="222462" y="118917"/>
                    <a:pt x="217825" y="119027"/>
                  </a:cubicBezTo>
                  <a:cubicBezTo>
                    <a:pt x="217825" y="119138"/>
                    <a:pt x="217825" y="119138"/>
                    <a:pt x="217715" y="119138"/>
                  </a:cubicBezTo>
                  <a:close/>
                  <a:moveTo>
                    <a:pt x="8503" y="118917"/>
                  </a:moveTo>
                  <a:cubicBezTo>
                    <a:pt x="3645" y="118807"/>
                    <a:pt x="-108" y="114943"/>
                    <a:pt x="2" y="110306"/>
                  </a:cubicBezTo>
                  <a:cubicBezTo>
                    <a:pt x="223" y="101253"/>
                    <a:pt x="1548" y="92310"/>
                    <a:pt x="3866" y="83699"/>
                  </a:cubicBezTo>
                  <a:cubicBezTo>
                    <a:pt x="5081" y="79173"/>
                    <a:pt x="9717" y="76523"/>
                    <a:pt x="14244" y="77737"/>
                  </a:cubicBezTo>
                  <a:cubicBezTo>
                    <a:pt x="18770" y="78952"/>
                    <a:pt x="21420" y="83589"/>
                    <a:pt x="20206" y="88115"/>
                  </a:cubicBezTo>
                  <a:cubicBezTo>
                    <a:pt x="18219" y="95402"/>
                    <a:pt x="17115" y="103019"/>
                    <a:pt x="17004" y="110747"/>
                  </a:cubicBezTo>
                  <a:cubicBezTo>
                    <a:pt x="16894" y="115274"/>
                    <a:pt x="13140" y="118917"/>
                    <a:pt x="8503" y="118917"/>
                  </a:cubicBezTo>
                  <a:close/>
                  <a:moveTo>
                    <a:pt x="190666" y="51241"/>
                  </a:moveTo>
                  <a:cubicBezTo>
                    <a:pt x="188348" y="51241"/>
                    <a:pt x="186029" y="50357"/>
                    <a:pt x="184373" y="48481"/>
                  </a:cubicBezTo>
                  <a:cubicBezTo>
                    <a:pt x="179295" y="42850"/>
                    <a:pt x="173443" y="37772"/>
                    <a:pt x="167150" y="33466"/>
                  </a:cubicBezTo>
                  <a:cubicBezTo>
                    <a:pt x="163286" y="30816"/>
                    <a:pt x="162293" y="25628"/>
                    <a:pt x="164942" y="21763"/>
                  </a:cubicBezTo>
                  <a:cubicBezTo>
                    <a:pt x="167592" y="17900"/>
                    <a:pt x="172781" y="16906"/>
                    <a:pt x="176645" y="19556"/>
                  </a:cubicBezTo>
                  <a:cubicBezTo>
                    <a:pt x="184042" y="24634"/>
                    <a:pt x="190887" y="30485"/>
                    <a:pt x="196849" y="37220"/>
                  </a:cubicBezTo>
                  <a:cubicBezTo>
                    <a:pt x="199940" y="40642"/>
                    <a:pt x="199719" y="46052"/>
                    <a:pt x="196297" y="49143"/>
                  </a:cubicBezTo>
                  <a:cubicBezTo>
                    <a:pt x="194751" y="50468"/>
                    <a:pt x="192653" y="51241"/>
                    <a:pt x="190666" y="51241"/>
                  </a:cubicBezTo>
                  <a:close/>
                  <a:moveTo>
                    <a:pt x="35772" y="51020"/>
                  </a:moveTo>
                  <a:cubicBezTo>
                    <a:pt x="33785" y="51020"/>
                    <a:pt x="31688" y="50247"/>
                    <a:pt x="30032" y="48812"/>
                  </a:cubicBezTo>
                  <a:cubicBezTo>
                    <a:pt x="26609" y="45721"/>
                    <a:pt x="26278" y="40311"/>
                    <a:pt x="29479" y="36889"/>
                  </a:cubicBezTo>
                  <a:cubicBezTo>
                    <a:pt x="35552" y="30265"/>
                    <a:pt x="42397" y="24303"/>
                    <a:pt x="49793" y="19335"/>
                  </a:cubicBezTo>
                  <a:cubicBezTo>
                    <a:pt x="53657" y="16685"/>
                    <a:pt x="58957" y="17679"/>
                    <a:pt x="61496" y="21653"/>
                  </a:cubicBezTo>
                  <a:cubicBezTo>
                    <a:pt x="64146" y="25517"/>
                    <a:pt x="63152" y="30816"/>
                    <a:pt x="59178" y="33356"/>
                  </a:cubicBezTo>
                  <a:cubicBezTo>
                    <a:pt x="52885" y="37661"/>
                    <a:pt x="47033" y="42630"/>
                    <a:pt x="41844" y="48370"/>
                  </a:cubicBezTo>
                  <a:cubicBezTo>
                    <a:pt x="40299" y="50137"/>
                    <a:pt x="38091" y="51020"/>
                    <a:pt x="35772" y="51020"/>
                  </a:cubicBezTo>
                  <a:close/>
                  <a:moveTo>
                    <a:pt x="125639" y="17679"/>
                  </a:moveTo>
                  <a:cubicBezTo>
                    <a:pt x="125308" y="17679"/>
                    <a:pt x="124977" y="17679"/>
                    <a:pt x="124646" y="17568"/>
                  </a:cubicBezTo>
                  <a:cubicBezTo>
                    <a:pt x="117249" y="16685"/>
                    <a:pt x="109410" y="16685"/>
                    <a:pt x="101793" y="17568"/>
                  </a:cubicBezTo>
                  <a:cubicBezTo>
                    <a:pt x="97266" y="18120"/>
                    <a:pt x="92960" y="14808"/>
                    <a:pt x="92409" y="10171"/>
                  </a:cubicBezTo>
                  <a:cubicBezTo>
                    <a:pt x="91856" y="5534"/>
                    <a:pt x="95169" y="1339"/>
                    <a:pt x="99805" y="787"/>
                  </a:cubicBezTo>
                  <a:cubicBezTo>
                    <a:pt x="108748" y="-317"/>
                    <a:pt x="117911" y="-206"/>
                    <a:pt x="126633" y="787"/>
                  </a:cubicBezTo>
                  <a:cubicBezTo>
                    <a:pt x="131270" y="1339"/>
                    <a:pt x="134582" y="5534"/>
                    <a:pt x="134030" y="10171"/>
                  </a:cubicBezTo>
                  <a:cubicBezTo>
                    <a:pt x="133588" y="14477"/>
                    <a:pt x="129945" y="17679"/>
                    <a:pt x="125639" y="17679"/>
                  </a:cubicBezTo>
                  <a:close/>
                </a:path>
              </a:pathLst>
            </a:custGeom>
            <a:grpFill/>
            <a:ln w="11035" cap="flat">
              <a:noFill/>
              <a:prstDash val="solid"/>
              <a:miter/>
            </a:ln>
          </p:spPr>
          <p:txBody>
            <a:bodyPr rtlCol="0" anchor="ctr"/>
            <a:lstStyle/>
            <a:p>
              <a:endParaRPr lang="en-US"/>
            </a:p>
          </p:txBody>
        </p:sp>
        <p:sp>
          <p:nvSpPr>
            <p:cNvPr id="2019" name="Forma libre: forma 2018">
              <a:extLst>
                <a:ext uri="{FF2B5EF4-FFF2-40B4-BE49-F238E27FC236}">
                  <a16:creationId xmlns:a16="http://schemas.microsoft.com/office/drawing/2014/main" id="{57A29B74-3F44-47FF-960C-2A4FDDC2C961}"/>
                </a:ext>
              </a:extLst>
            </p:cNvPr>
            <p:cNvSpPr/>
            <p:nvPr/>
          </p:nvSpPr>
          <p:spPr>
            <a:xfrm>
              <a:off x="6554508" y="5713700"/>
              <a:ext cx="23588" cy="28547"/>
            </a:xfrm>
            <a:custGeom>
              <a:avLst/>
              <a:gdLst>
                <a:gd name="connsiteX0" fmla="*/ 15238 w 23588"/>
                <a:gd name="connsiteY0" fmla="*/ 28548 h 28547"/>
                <a:gd name="connsiteX1" fmla="*/ 8172 w 23588"/>
                <a:gd name="connsiteY1" fmla="*/ 24794 h 28547"/>
                <a:gd name="connsiteX2" fmla="*/ 885 w 23588"/>
                <a:gd name="connsiteY2" fmla="*/ 12098 h 28547"/>
                <a:gd name="connsiteX3" fmla="*/ 4749 w 23588"/>
                <a:gd name="connsiteY3" fmla="*/ 837 h 28547"/>
                <a:gd name="connsiteX4" fmla="*/ 16010 w 23588"/>
                <a:gd name="connsiteY4" fmla="*/ 4701 h 28547"/>
                <a:gd name="connsiteX5" fmla="*/ 22193 w 23588"/>
                <a:gd name="connsiteY5" fmla="*/ 15520 h 28547"/>
                <a:gd name="connsiteX6" fmla="*/ 19764 w 23588"/>
                <a:gd name="connsiteY6" fmla="*/ 27223 h 28547"/>
                <a:gd name="connsiteX7" fmla="*/ 15238 w 23588"/>
                <a:gd name="connsiteY7" fmla="*/ 28548 h 2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88" h="28547">
                  <a:moveTo>
                    <a:pt x="15238" y="28548"/>
                  </a:moveTo>
                  <a:cubicBezTo>
                    <a:pt x="12478" y="28548"/>
                    <a:pt x="9828" y="27223"/>
                    <a:pt x="8172" y="24794"/>
                  </a:cubicBezTo>
                  <a:cubicBezTo>
                    <a:pt x="5522" y="20709"/>
                    <a:pt x="2983" y="16404"/>
                    <a:pt x="885" y="12098"/>
                  </a:cubicBezTo>
                  <a:cubicBezTo>
                    <a:pt x="-1212" y="7903"/>
                    <a:pt x="554" y="2824"/>
                    <a:pt x="4749" y="837"/>
                  </a:cubicBezTo>
                  <a:cubicBezTo>
                    <a:pt x="8945" y="-1150"/>
                    <a:pt x="14023" y="506"/>
                    <a:pt x="16010" y="4701"/>
                  </a:cubicBezTo>
                  <a:cubicBezTo>
                    <a:pt x="17777" y="8344"/>
                    <a:pt x="19874" y="11988"/>
                    <a:pt x="22193" y="15520"/>
                  </a:cubicBezTo>
                  <a:cubicBezTo>
                    <a:pt x="24732" y="19385"/>
                    <a:pt x="23738" y="24684"/>
                    <a:pt x="19764" y="27223"/>
                  </a:cubicBezTo>
                  <a:cubicBezTo>
                    <a:pt x="18439" y="27996"/>
                    <a:pt x="16783" y="28548"/>
                    <a:pt x="15238" y="28548"/>
                  </a:cubicBezTo>
                  <a:close/>
                </a:path>
              </a:pathLst>
            </a:custGeom>
            <a:grpFill/>
            <a:ln w="11035" cap="flat">
              <a:noFill/>
              <a:prstDash val="solid"/>
              <a:miter/>
            </a:ln>
          </p:spPr>
          <p:txBody>
            <a:bodyPr rtlCol="0" anchor="ctr"/>
            <a:lstStyle/>
            <a:p>
              <a:endParaRPr lang="en-US"/>
            </a:p>
          </p:txBody>
        </p:sp>
        <p:sp>
          <p:nvSpPr>
            <p:cNvPr id="2020" name="Forma libre: forma 2019">
              <a:extLst>
                <a:ext uri="{FF2B5EF4-FFF2-40B4-BE49-F238E27FC236}">
                  <a16:creationId xmlns:a16="http://schemas.microsoft.com/office/drawing/2014/main" id="{BEDEE98C-F8CA-4B17-8FAB-3347B7215846}"/>
                </a:ext>
              </a:extLst>
            </p:cNvPr>
            <p:cNvSpPr/>
            <p:nvPr/>
          </p:nvSpPr>
          <p:spPr>
            <a:xfrm>
              <a:off x="6749648" y="5781550"/>
              <a:ext cx="26881" cy="25945"/>
            </a:xfrm>
            <a:custGeom>
              <a:avLst/>
              <a:gdLst>
                <a:gd name="connsiteX0" fmla="*/ 8444 w 26881"/>
                <a:gd name="connsiteY0" fmla="*/ 25945 h 25945"/>
                <a:gd name="connsiteX1" fmla="*/ 1930 w 26881"/>
                <a:gd name="connsiteY1" fmla="*/ 22854 h 25945"/>
                <a:gd name="connsiteX2" fmla="*/ 3034 w 26881"/>
                <a:gd name="connsiteY2" fmla="*/ 10930 h 25945"/>
                <a:gd name="connsiteX3" fmla="*/ 12529 w 26881"/>
                <a:gd name="connsiteY3" fmla="*/ 2429 h 25945"/>
                <a:gd name="connsiteX4" fmla="*/ 24452 w 26881"/>
                <a:gd name="connsiteY4" fmla="*/ 2540 h 25945"/>
                <a:gd name="connsiteX5" fmla="*/ 24342 w 26881"/>
                <a:gd name="connsiteY5" fmla="*/ 14463 h 25945"/>
                <a:gd name="connsiteX6" fmla="*/ 13743 w 26881"/>
                <a:gd name="connsiteY6" fmla="*/ 23958 h 25945"/>
                <a:gd name="connsiteX7" fmla="*/ 8444 w 26881"/>
                <a:gd name="connsiteY7" fmla="*/ 25945 h 25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81" h="25945">
                  <a:moveTo>
                    <a:pt x="8444" y="25945"/>
                  </a:moveTo>
                  <a:cubicBezTo>
                    <a:pt x="6015" y="25945"/>
                    <a:pt x="3586" y="24841"/>
                    <a:pt x="1930" y="22854"/>
                  </a:cubicBezTo>
                  <a:cubicBezTo>
                    <a:pt x="-1051" y="19210"/>
                    <a:pt x="-499" y="13911"/>
                    <a:pt x="3034" y="10930"/>
                  </a:cubicBezTo>
                  <a:cubicBezTo>
                    <a:pt x="6346" y="8170"/>
                    <a:pt x="9548" y="5300"/>
                    <a:pt x="12529" y="2429"/>
                  </a:cubicBezTo>
                  <a:cubicBezTo>
                    <a:pt x="15840" y="-882"/>
                    <a:pt x="21250" y="-772"/>
                    <a:pt x="24452" y="2540"/>
                  </a:cubicBezTo>
                  <a:cubicBezTo>
                    <a:pt x="27764" y="5852"/>
                    <a:pt x="27654" y="11262"/>
                    <a:pt x="24342" y="14463"/>
                  </a:cubicBezTo>
                  <a:cubicBezTo>
                    <a:pt x="20919" y="17776"/>
                    <a:pt x="17386" y="20977"/>
                    <a:pt x="13743" y="23958"/>
                  </a:cubicBezTo>
                  <a:cubicBezTo>
                    <a:pt x="12197" y="25393"/>
                    <a:pt x="10320" y="25945"/>
                    <a:pt x="8444" y="25945"/>
                  </a:cubicBezTo>
                  <a:close/>
                </a:path>
              </a:pathLst>
            </a:custGeom>
            <a:grpFill/>
            <a:ln w="11035" cap="flat">
              <a:noFill/>
              <a:prstDash val="solid"/>
              <a:miter/>
            </a:ln>
          </p:spPr>
          <p:txBody>
            <a:bodyPr rtlCol="0" anchor="ctr"/>
            <a:lstStyle/>
            <a:p>
              <a:endParaRPr lang="en-US"/>
            </a:p>
          </p:txBody>
        </p:sp>
        <p:sp>
          <p:nvSpPr>
            <p:cNvPr id="2021" name="Forma libre: forma 2020">
              <a:extLst>
                <a:ext uri="{FF2B5EF4-FFF2-40B4-BE49-F238E27FC236}">
                  <a16:creationId xmlns:a16="http://schemas.microsoft.com/office/drawing/2014/main" id="{D5C9A881-5832-456D-AE92-CD4715BBD8F8}"/>
                </a:ext>
              </a:extLst>
            </p:cNvPr>
            <p:cNvSpPr/>
            <p:nvPr/>
          </p:nvSpPr>
          <p:spPr>
            <a:xfrm>
              <a:off x="6489371" y="5508693"/>
              <a:ext cx="335184" cy="248128"/>
            </a:xfrm>
            <a:custGeom>
              <a:avLst/>
              <a:gdLst>
                <a:gd name="connsiteX0" fmla="*/ 309459 w 335184"/>
                <a:gd name="connsiteY0" fmla="*/ 248128 h 248128"/>
                <a:gd name="connsiteX1" fmla="*/ 305594 w 335184"/>
                <a:gd name="connsiteY1" fmla="*/ 247245 h 248128"/>
                <a:gd name="connsiteX2" fmla="*/ 301951 w 335184"/>
                <a:gd name="connsiteY2" fmla="*/ 235873 h 248128"/>
                <a:gd name="connsiteX3" fmla="*/ 311335 w 335184"/>
                <a:gd name="connsiteY3" fmla="*/ 213131 h 248128"/>
                <a:gd name="connsiteX4" fmla="*/ 321934 w 335184"/>
                <a:gd name="connsiteY4" fmla="*/ 207611 h 248128"/>
                <a:gd name="connsiteX5" fmla="*/ 327454 w 335184"/>
                <a:gd name="connsiteY5" fmla="*/ 218209 h 248128"/>
                <a:gd name="connsiteX6" fmla="*/ 317076 w 335184"/>
                <a:gd name="connsiteY6" fmla="*/ 243491 h 248128"/>
                <a:gd name="connsiteX7" fmla="*/ 309459 w 335184"/>
                <a:gd name="connsiteY7" fmla="*/ 248128 h 248128"/>
                <a:gd name="connsiteX8" fmla="*/ 25615 w 335184"/>
                <a:gd name="connsiteY8" fmla="*/ 247686 h 248128"/>
                <a:gd name="connsiteX9" fmla="*/ 18108 w 335184"/>
                <a:gd name="connsiteY9" fmla="*/ 243050 h 248128"/>
                <a:gd name="connsiteX10" fmla="*/ 7730 w 335184"/>
                <a:gd name="connsiteY10" fmla="*/ 217768 h 248128"/>
                <a:gd name="connsiteX11" fmla="*/ 13250 w 335184"/>
                <a:gd name="connsiteY11" fmla="*/ 207169 h 248128"/>
                <a:gd name="connsiteX12" fmla="*/ 23849 w 335184"/>
                <a:gd name="connsiteY12" fmla="*/ 212689 h 248128"/>
                <a:gd name="connsiteX13" fmla="*/ 33123 w 335184"/>
                <a:gd name="connsiteY13" fmla="*/ 235432 h 248128"/>
                <a:gd name="connsiteX14" fmla="*/ 29369 w 335184"/>
                <a:gd name="connsiteY14" fmla="*/ 246803 h 248128"/>
                <a:gd name="connsiteX15" fmla="*/ 25615 w 335184"/>
                <a:gd name="connsiteY15" fmla="*/ 247686 h 248128"/>
                <a:gd name="connsiteX16" fmla="*/ 326791 w 335184"/>
                <a:gd name="connsiteY16" fmla="*/ 172945 h 248128"/>
                <a:gd name="connsiteX17" fmla="*/ 318291 w 335184"/>
                <a:gd name="connsiteY17" fmla="*/ 164664 h 248128"/>
                <a:gd name="connsiteX18" fmla="*/ 315862 w 335184"/>
                <a:gd name="connsiteY18" fmla="*/ 140155 h 248128"/>
                <a:gd name="connsiteX19" fmla="*/ 322707 w 335184"/>
                <a:gd name="connsiteY19" fmla="*/ 130329 h 248128"/>
                <a:gd name="connsiteX20" fmla="*/ 332532 w 335184"/>
                <a:gd name="connsiteY20" fmla="*/ 137174 h 248128"/>
                <a:gd name="connsiteX21" fmla="*/ 335182 w 335184"/>
                <a:gd name="connsiteY21" fmla="*/ 164333 h 248128"/>
                <a:gd name="connsiteX22" fmla="*/ 326902 w 335184"/>
                <a:gd name="connsiteY22" fmla="*/ 172945 h 248128"/>
                <a:gd name="connsiteX23" fmla="*/ 326791 w 335184"/>
                <a:gd name="connsiteY23" fmla="*/ 172945 h 248128"/>
                <a:gd name="connsiteX24" fmla="*/ 8503 w 335184"/>
                <a:gd name="connsiteY24" fmla="*/ 172392 h 248128"/>
                <a:gd name="connsiteX25" fmla="*/ 2 w 335184"/>
                <a:gd name="connsiteY25" fmla="*/ 163781 h 248128"/>
                <a:gd name="connsiteX26" fmla="*/ 2762 w 335184"/>
                <a:gd name="connsiteY26" fmla="*/ 136622 h 248128"/>
                <a:gd name="connsiteX27" fmla="*/ 12588 w 335184"/>
                <a:gd name="connsiteY27" fmla="*/ 129888 h 248128"/>
                <a:gd name="connsiteX28" fmla="*/ 19323 w 335184"/>
                <a:gd name="connsiteY28" fmla="*/ 139714 h 248128"/>
                <a:gd name="connsiteX29" fmla="*/ 16783 w 335184"/>
                <a:gd name="connsiteY29" fmla="*/ 164223 h 248128"/>
                <a:gd name="connsiteX30" fmla="*/ 8503 w 335184"/>
                <a:gd name="connsiteY30" fmla="*/ 172392 h 248128"/>
                <a:gd name="connsiteX31" fmla="*/ 306699 w 335184"/>
                <a:gd name="connsiteY31" fmla="*/ 98423 h 248128"/>
                <a:gd name="connsiteX32" fmla="*/ 299301 w 335184"/>
                <a:gd name="connsiteY32" fmla="*/ 94118 h 248128"/>
                <a:gd name="connsiteX33" fmla="*/ 285612 w 335184"/>
                <a:gd name="connsiteY33" fmla="*/ 73693 h 248128"/>
                <a:gd name="connsiteX34" fmla="*/ 286937 w 335184"/>
                <a:gd name="connsiteY34" fmla="*/ 61770 h 248128"/>
                <a:gd name="connsiteX35" fmla="*/ 298860 w 335184"/>
                <a:gd name="connsiteY35" fmla="*/ 63095 h 248128"/>
                <a:gd name="connsiteX36" fmla="*/ 314095 w 335184"/>
                <a:gd name="connsiteY36" fmla="*/ 85837 h 248128"/>
                <a:gd name="connsiteX37" fmla="*/ 310783 w 335184"/>
                <a:gd name="connsiteY37" fmla="*/ 97319 h 248128"/>
                <a:gd name="connsiteX38" fmla="*/ 306699 w 335184"/>
                <a:gd name="connsiteY38" fmla="*/ 98423 h 248128"/>
                <a:gd name="connsiteX39" fmla="*/ 28817 w 335184"/>
                <a:gd name="connsiteY39" fmla="*/ 97982 h 248128"/>
                <a:gd name="connsiteX40" fmla="*/ 24732 w 335184"/>
                <a:gd name="connsiteY40" fmla="*/ 96878 h 248128"/>
                <a:gd name="connsiteX41" fmla="*/ 21531 w 335184"/>
                <a:gd name="connsiteY41" fmla="*/ 85396 h 248128"/>
                <a:gd name="connsiteX42" fmla="*/ 36766 w 335184"/>
                <a:gd name="connsiteY42" fmla="*/ 62763 h 248128"/>
                <a:gd name="connsiteX43" fmla="*/ 48690 w 335184"/>
                <a:gd name="connsiteY43" fmla="*/ 61439 h 248128"/>
                <a:gd name="connsiteX44" fmla="*/ 50014 w 335184"/>
                <a:gd name="connsiteY44" fmla="*/ 73362 h 248128"/>
                <a:gd name="connsiteX45" fmla="*/ 36324 w 335184"/>
                <a:gd name="connsiteY45" fmla="*/ 93786 h 248128"/>
                <a:gd name="connsiteX46" fmla="*/ 28817 w 335184"/>
                <a:gd name="connsiteY46" fmla="*/ 97982 h 248128"/>
                <a:gd name="connsiteX47" fmla="*/ 253926 w 335184"/>
                <a:gd name="connsiteY47" fmla="*/ 42118 h 248128"/>
                <a:gd name="connsiteX48" fmla="*/ 249289 w 335184"/>
                <a:gd name="connsiteY48" fmla="*/ 40794 h 248128"/>
                <a:gd name="connsiteX49" fmla="*/ 227651 w 335184"/>
                <a:gd name="connsiteY49" fmla="*/ 29201 h 248128"/>
                <a:gd name="connsiteX50" fmla="*/ 223235 w 335184"/>
                <a:gd name="connsiteY50" fmla="*/ 18051 h 248128"/>
                <a:gd name="connsiteX51" fmla="*/ 234385 w 335184"/>
                <a:gd name="connsiteY51" fmla="*/ 13635 h 248128"/>
                <a:gd name="connsiteX52" fmla="*/ 258453 w 335184"/>
                <a:gd name="connsiteY52" fmla="*/ 26552 h 248128"/>
                <a:gd name="connsiteX53" fmla="*/ 260992 w 335184"/>
                <a:gd name="connsiteY53" fmla="*/ 38254 h 248128"/>
                <a:gd name="connsiteX54" fmla="*/ 253926 w 335184"/>
                <a:gd name="connsiteY54" fmla="*/ 42118 h 248128"/>
                <a:gd name="connsiteX55" fmla="*/ 81810 w 335184"/>
                <a:gd name="connsiteY55" fmla="*/ 41787 h 248128"/>
                <a:gd name="connsiteX56" fmla="*/ 74634 w 335184"/>
                <a:gd name="connsiteY56" fmla="*/ 37923 h 248128"/>
                <a:gd name="connsiteX57" fmla="*/ 77173 w 335184"/>
                <a:gd name="connsiteY57" fmla="*/ 26221 h 248128"/>
                <a:gd name="connsiteX58" fmla="*/ 101351 w 335184"/>
                <a:gd name="connsiteY58" fmla="*/ 13414 h 248128"/>
                <a:gd name="connsiteX59" fmla="*/ 112502 w 335184"/>
                <a:gd name="connsiteY59" fmla="*/ 17830 h 248128"/>
                <a:gd name="connsiteX60" fmla="*/ 108085 w 335184"/>
                <a:gd name="connsiteY60" fmla="*/ 28981 h 248128"/>
                <a:gd name="connsiteX61" fmla="*/ 86336 w 335184"/>
                <a:gd name="connsiteY61" fmla="*/ 40573 h 248128"/>
                <a:gd name="connsiteX62" fmla="*/ 81810 w 335184"/>
                <a:gd name="connsiteY62" fmla="*/ 41787 h 248128"/>
                <a:gd name="connsiteX63" fmla="*/ 180951 w 335184"/>
                <a:gd name="connsiteY63" fmla="*/ 17278 h 248128"/>
                <a:gd name="connsiteX64" fmla="*/ 180288 w 335184"/>
                <a:gd name="connsiteY64" fmla="*/ 17278 h 248128"/>
                <a:gd name="connsiteX65" fmla="*/ 155669 w 335184"/>
                <a:gd name="connsiteY65" fmla="*/ 17278 h 248128"/>
                <a:gd name="connsiteX66" fmla="*/ 146616 w 335184"/>
                <a:gd name="connsiteY66" fmla="*/ 9550 h 248128"/>
                <a:gd name="connsiteX67" fmla="*/ 154344 w 335184"/>
                <a:gd name="connsiteY67" fmla="*/ 497 h 248128"/>
                <a:gd name="connsiteX68" fmla="*/ 181613 w 335184"/>
                <a:gd name="connsiteY68" fmla="*/ 497 h 248128"/>
                <a:gd name="connsiteX69" fmla="*/ 189341 w 335184"/>
                <a:gd name="connsiteY69" fmla="*/ 9660 h 248128"/>
                <a:gd name="connsiteX70" fmla="*/ 180951 w 335184"/>
                <a:gd name="connsiteY70" fmla="*/ 17278 h 24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35184" h="248128">
                  <a:moveTo>
                    <a:pt x="309459" y="248128"/>
                  </a:moveTo>
                  <a:cubicBezTo>
                    <a:pt x="308134" y="248128"/>
                    <a:pt x="306809" y="247797"/>
                    <a:pt x="305594" y="247245"/>
                  </a:cubicBezTo>
                  <a:cubicBezTo>
                    <a:pt x="301399" y="245147"/>
                    <a:pt x="299743" y="240069"/>
                    <a:pt x="301951" y="235873"/>
                  </a:cubicBezTo>
                  <a:cubicBezTo>
                    <a:pt x="305705" y="228587"/>
                    <a:pt x="308796" y="220969"/>
                    <a:pt x="311335" y="213131"/>
                  </a:cubicBezTo>
                  <a:cubicBezTo>
                    <a:pt x="312770" y="208715"/>
                    <a:pt x="317518" y="206175"/>
                    <a:pt x="321934" y="207611"/>
                  </a:cubicBezTo>
                  <a:cubicBezTo>
                    <a:pt x="326350" y="209046"/>
                    <a:pt x="328889" y="213793"/>
                    <a:pt x="327454" y="218209"/>
                  </a:cubicBezTo>
                  <a:cubicBezTo>
                    <a:pt x="324694" y="226931"/>
                    <a:pt x="321161" y="235432"/>
                    <a:pt x="317076" y="243491"/>
                  </a:cubicBezTo>
                  <a:cubicBezTo>
                    <a:pt x="315531" y="246472"/>
                    <a:pt x="312550" y="248128"/>
                    <a:pt x="309459" y="248128"/>
                  </a:cubicBezTo>
                  <a:close/>
                  <a:moveTo>
                    <a:pt x="25615" y="247686"/>
                  </a:moveTo>
                  <a:cubicBezTo>
                    <a:pt x="22524" y="247686"/>
                    <a:pt x="19543" y="246031"/>
                    <a:pt x="18108" y="243050"/>
                  </a:cubicBezTo>
                  <a:cubicBezTo>
                    <a:pt x="14023" y="234880"/>
                    <a:pt x="10490" y="226379"/>
                    <a:pt x="7730" y="217768"/>
                  </a:cubicBezTo>
                  <a:cubicBezTo>
                    <a:pt x="6295" y="213352"/>
                    <a:pt x="8834" y="208604"/>
                    <a:pt x="13250" y="207169"/>
                  </a:cubicBezTo>
                  <a:cubicBezTo>
                    <a:pt x="17666" y="205734"/>
                    <a:pt x="22414" y="208273"/>
                    <a:pt x="23849" y="212689"/>
                  </a:cubicBezTo>
                  <a:cubicBezTo>
                    <a:pt x="26278" y="220417"/>
                    <a:pt x="29479" y="228145"/>
                    <a:pt x="33123" y="235432"/>
                  </a:cubicBezTo>
                  <a:cubicBezTo>
                    <a:pt x="35221" y="239627"/>
                    <a:pt x="33564" y="244706"/>
                    <a:pt x="29369" y="246803"/>
                  </a:cubicBezTo>
                  <a:cubicBezTo>
                    <a:pt x="28155" y="247466"/>
                    <a:pt x="26830" y="247686"/>
                    <a:pt x="25615" y="247686"/>
                  </a:cubicBezTo>
                  <a:close/>
                  <a:moveTo>
                    <a:pt x="326791" y="172945"/>
                  </a:moveTo>
                  <a:cubicBezTo>
                    <a:pt x="322155" y="172945"/>
                    <a:pt x="318401" y="169301"/>
                    <a:pt x="318291" y="164664"/>
                  </a:cubicBezTo>
                  <a:cubicBezTo>
                    <a:pt x="318180" y="156494"/>
                    <a:pt x="317297" y="148214"/>
                    <a:pt x="315862" y="140155"/>
                  </a:cubicBezTo>
                  <a:cubicBezTo>
                    <a:pt x="314979" y="135518"/>
                    <a:pt x="318070" y="131102"/>
                    <a:pt x="322707" y="130329"/>
                  </a:cubicBezTo>
                  <a:cubicBezTo>
                    <a:pt x="327344" y="129446"/>
                    <a:pt x="331760" y="132537"/>
                    <a:pt x="332532" y="137174"/>
                  </a:cubicBezTo>
                  <a:cubicBezTo>
                    <a:pt x="334188" y="146117"/>
                    <a:pt x="335072" y="155280"/>
                    <a:pt x="335182" y="164333"/>
                  </a:cubicBezTo>
                  <a:cubicBezTo>
                    <a:pt x="335293" y="168970"/>
                    <a:pt x="331539" y="172834"/>
                    <a:pt x="326902" y="172945"/>
                  </a:cubicBezTo>
                  <a:cubicBezTo>
                    <a:pt x="326902" y="172945"/>
                    <a:pt x="326902" y="172945"/>
                    <a:pt x="326791" y="172945"/>
                  </a:cubicBezTo>
                  <a:close/>
                  <a:moveTo>
                    <a:pt x="8503" y="172392"/>
                  </a:moveTo>
                  <a:cubicBezTo>
                    <a:pt x="3645" y="172282"/>
                    <a:pt x="-108" y="168418"/>
                    <a:pt x="2" y="163781"/>
                  </a:cubicBezTo>
                  <a:cubicBezTo>
                    <a:pt x="223" y="154618"/>
                    <a:pt x="1106" y="145454"/>
                    <a:pt x="2762" y="136622"/>
                  </a:cubicBezTo>
                  <a:cubicBezTo>
                    <a:pt x="3645" y="131985"/>
                    <a:pt x="7951" y="129005"/>
                    <a:pt x="12588" y="129888"/>
                  </a:cubicBezTo>
                  <a:cubicBezTo>
                    <a:pt x="17225" y="130771"/>
                    <a:pt x="20206" y="135187"/>
                    <a:pt x="19323" y="139714"/>
                  </a:cubicBezTo>
                  <a:cubicBezTo>
                    <a:pt x="17887" y="147662"/>
                    <a:pt x="17004" y="155943"/>
                    <a:pt x="16783" y="164223"/>
                  </a:cubicBezTo>
                  <a:cubicBezTo>
                    <a:pt x="16894" y="168749"/>
                    <a:pt x="13140" y="172392"/>
                    <a:pt x="8503" y="172392"/>
                  </a:cubicBezTo>
                  <a:close/>
                  <a:moveTo>
                    <a:pt x="306699" y="98423"/>
                  </a:moveTo>
                  <a:cubicBezTo>
                    <a:pt x="303717" y="98423"/>
                    <a:pt x="300847" y="96878"/>
                    <a:pt x="299301" y="94118"/>
                  </a:cubicBezTo>
                  <a:cubicBezTo>
                    <a:pt x="295327" y="86941"/>
                    <a:pt x="290690" y="80097"/>
                    <a:pt x="285612" y="73693"/>
                  </a:cubicBezTo>
                  <a:cubicBezTo>
                    <a:pt x="282741" y="70050"/>
                    <a:pt x="283293" y="64751"/>
                    <a:pt x="286937" y="61770"/>
                  </a:cubicBezTo>
                  <a:cubicBezTo>
                    <a:pt x="290580" y="58899"/>
                    <a:pt x="295879" y="59452"/>
                    <a:pt x="298860" y="63095"/>
                  </a:cubicBezTo>
                  <a:cubicBezTo>
                    <a:pt x="304490" y="70271"/>
                    <a:pt x="309679" y="77888"/>
                    <a:pt x="314095" y="85837"/>
                  </a:cubicBezTo>
                  <a:cubicBezTo>
                    <a:pt x="316414" y="89922"/>
                    <a:pt x="314868" y="95111"/>
                    <a:pt x="310783" y="97319"/>
                  </a:cubicBezTo>
                  <a:cubicBezTo>
                    <a:pt x="309569" y="98092"/>
                    <a:pt x="308134" y="98423"/>
                    <a:pt x="306699" y="98423"/>
                  </a:cubicBezTo>
                  <a:close/>
                  <a:moveTo>
                    <a:pt x="28817" y="97982"/>
                  </a:moveTo>
                  <a:cubicBezTo>
                    <a:pt x="27382" y="97982"/>
                    <a:pt x="25947" y="97650"/>
                    <a:pt x="24732" y="96878"/>
                  </a:cubicBezTo>
                  <a:cubicBezTo>
                    <a:pt x="20647" y="94559"/>
                    <a:pt x="19212" y="89481"/>
                    <a:pt x="21531" y="85396"/>
                  </a:cubicBezTo>
                  <a:cubicBezTo>
                    <a:pt x="25947" y="77447"/>
                    <a:pt x="31135" y="69829"/>
                    <a:pt x="36766" y="62763"/>
                  </a:cubicBezTo>
                  <a:cubicBezTo>
                    <a:pt x="39637" y="59120"/>
                    <a:pt x="45046" y="58568"/>
                    <a:pt x="48690" y="61439"/>
                  </a:cubicBezTo>
                  <a:cubicBezTo>
                    <a:pt x="52333" y="64309"/>
                    <a:pt x="52885" y="69719"/>
                    <a:pt x="50014" y="73362"/>
                  </a:cubicBezTo>
                  <a:cubicBezTo>
                    <a:pt x="44936" y="79765"/>
                    <a:pt x="40299" y="86610"/>
                    <a:pt x="36324" y="93786"/>
                  </a:cubicBezTo>
                  <a:cubicBezTo>
                    <a:pt x="34668" y="96436"/>
                    <a:pt x="31798" y="97982"/>
                    <a:pt x="28817" y="97982"/>
                  </a:cubicBezTo>
                  <a:close/>
                  <a:moveTo>
                    <a:pt x="253926" y="42118"/>
                  </a:moveTo>
                  <a:cubicBezTo>
                    <a:pt x="252381" y="42118"/>
                    <a:pt x="250725" y="41677"/>
                    <a:pt x="249289" y="40794"/>
                  </a:cubicBezTo>
                  <a:cubicBezTo>
                    <a:pt x="242445" y="36378"/>
                    <a:pt x="235158" y="32403"/>
                    <a:pt x="227651" y="29201"/>
                  </a:cubicBezTo>
                  <a:cubicBezTo>
                    <a:pt x="223345" y="27325"/>
                    <a:pt x="221358" y="22356"/>
                    <a:pt x="223235" y="18051"/>
                  </a:cubicBezTo>
                  <a:cubicBezTo>
                    <a:pt x="225111" y="13745"/>
                    <a:pt x="230080" y="11758"/>
                    <a:pt x="234385" y="13635"/>
                  </a:cubicBezTo>
                  <a:cubicBezTo>
                    <a:pt x="242665" y="17278"/>
                    <a:pt x="250835" y="21583"/>
                    <a:pt x="258453" y="26552"/>
                  </a:cubicBezTo>
                  <a:cubicBezTo>
                    <a:pt x="262317" y="29091"/>
                    <a:pt x="263531" y="34280"/>
                    <a:pt x="260992" y="38254"/>
                  </a:cubicBezTo>
                  <a:cubicBezTo>
                    <a:pt x="259447" y="40683"/>
                    <a:pt x="256687" y="42118"/>
                    <a:pt x="253926" y="42118"/>
                  </a:cubicBezTo>
                  <a:close/>
                  <a:moveTo>
                    <a:pt x="81810" y="41787"/>
                  </a:moveTo>
                  <a:cubicBezTo>
                    <a:pt x="79050" y="41787"/>
                    <a:pt x="76290" y="40462"/>
                    <a:pt x="74634" y="37923"/>
                  </a:cubicBezTo>
                  <a:cubicBezTo>
                    <a:pt x="72095" y="33949"/>
                    <a:pt x="73198" y="28760"/>
                    <a:pt x="77173" y="26221"/>
                  </a:cubicBezTo>
                  <a:cubicBezTo>
                    <a:pt x="84901" y="21252"/>
                    <a:pt x="92960" y="16947"/>
                    <a:pt x="101351" y="13414"/>
                  </a:cubicBezTo>
                  <a:cubicBezTo>
                    <a:pt x="105657" y="11537"/>
                    <a:pt x="110625" y="13524"/>
                    <a:pt x="112502" y="17830"/>
                  </a:cubicBezTo>
                  <a:cubicBezTo>
                    <a:pt x="114378" y="22136"/>
                    <a:pt x="112391" y="27104"/>
                    <a:pt x="108085" y="28981"/>
                  </a:cubicBezTo>
                  <a:cubicBezTo>
                    <a:pt x="100578" y="32182"/>
                    <a:pt x="93292" y="36157"/>
                    <a:pt x="86336" y="40573"/>
                  </a:cubicBezTo>
                  <a:cubicBezTo>
                    <a:pt x="84901" y="41346"/>
                    <a:pt x="83356" y="41787"/>
                    <a:pt x="81810" y="41787"/>
                  </a:cubicBezTo>
                  <a:close/>
                  <a:moveTo>
                    <a:pt x="180951" y="17278"/>
                  </a:moveTo>
                  <a:cubicBezTo>
                    <a:pt x="180730" y="17278"/>
                    <a:pt x="180509" y="17278"/>
                    <a:pt x="180288" y="17278"/>
                  </a:cubicBezTo>
                  <a:cubicBezTo>
                    <a:pt x="172119" y="16616"/>
                    <a:pt x="163839" y="16616"/>
                    <a:pt x="155669" y="17278"/>
                  </a:cubicBezTo>
                  <a:cubicBezTo>
                    <a:pt x="150811" y="17720"/>
                    <a:pt x="146947" y="14187"/>
                    <a:pt x="146616" y="9550"/>
                  </a:cubicBezTo>
                  <a:cubicBezTo>
                    <a:pt x="146285" y="4913"/>
                    <a:pt x="149707" y="828"/>
                    <a:pt x="154344" y="497"/>
                  </a:cubicBezTo>
                  <a:cubicBezTo>
                    <a:pt x="163397" y="-166"/>
                    <a:pt x="172560" y="-166"/>
                    <a:pt x="181613" y="497"/>
                  </a:cubicBezTo>
                  <a:cubicBezTo>
                    <a:pt x="186250" y="828"/>
                    <a:pt x="189783" y="4913"/>
                    <a:pt x="189341" y="9660"/>
                  </a:cubicBezTo>
                  <a:cubicBezTo>
                    <a:pt x="189010" y="13856"/>
                    <a:pt x="185257" y="17278"/>
                    <a:pt x="180951" y="17278"/>
                  </a:cubicBezTo>
                  <a:close/>
                </a:path>
              </a:pathLst>
            </a:custGeom>
            <a:grpFill/>
            <a:ln w="11035" cap="flat">
              <a:noFill/>
              <a:prstDash val="solid"/>
              <a:miter/>
            </a:ln>
          </p:spPr>
          <p:txBody>
            <a:bodyPr rtlCol="0" anchor="ctr"/>
            <a:lstStyle/>
            <a:p>
              <a:endParaRPr lang="en-US"/>
            </a:p>
          </p:txBody>
        </p:sp>
        <p:sp>
          <p:nvSpPr>
            <p:cNvPr id="2022" name="Forma libre: forma 2021">
              <a:extLst>
                <a:ext uri="{FF2B5EF4-FFF2-40B4-BE49-F238E27FC236}">
                  <a16:creationId xmlns:a16="http://schemas.microsoft.com/office/drawing/2014/main" id="{B767CDE5-C3E2-4359-8752-ECAC2A9A8D15}"/>
                </a:ext>
              </a:extLst>
            </p:cNvPr>
            <p:cNvSpPr/>
            <p:nvPr/>
          </p:nvSpPr>
          <p:spPr>
            <a:xfrm>
              <a:off x="6537398" y="5781661"/>
              <a:ext cx="26917" cy="25834"/>
            </a:xfrm>
            <a:custGeom>
              <a:avLst/>
              <a:gdLst>
                <a:gd name="connsiteX0" fmla="*/ 18548 w 26917"/>
                <a:gd name="connsiteY0" fmla="*/ 25835 h 25834"/>
                <a:gd name="connsiteX1" fmla="*/ 13138 w 26917"/>
                <a:gd name="connsiteY1" fmla="*/ 23958 h 25834"/>
                <a:gd name="connsiteX2" fmla="*/ 2540 w 26917"/>
                <a:gd name="connsiteY2" fmla="*/ 14463 h 25834"/>
                <a:gd name="connsiteX3" fmla="*/ 2429 w 26917"/>
                <a:gd name="connsiteY3" fmla="*/ 2540 h 25834"/>
                <a:gd name="connsiteX4" fmla="*/ 14353 w 26917"/>
                <a:gd name="connsiteY4" fmla="*/ 2430 h 25834"/>
                <a:gd name="connsiteX5" fmla="*/ 23847 w 26917"/>
                <a:gd name="connsiteY5" fmla="*/ 10930 h 25834"/>
                <a:gd name="connsiteX6" fmla="*/ 24951 w 26917"/>
                <a:gd name="connsiteY6" fmla="*/ 22854 h 25834"/>
                <a:gd name="connsiteX7" fmla="*/ 18548 w 26917"/>
                <a:gd name="connsiteY7" fmla="*/ 25835 h 2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17" h="25834">
                  <a:moveTo>
                    <a:pt x="18548" y="25835"/>
                  </a:moveTo>
                  <a:cubicBezTo>
                    <a:pt x="16671" y="25835"/>
                    <a:pt x="14795" y="25172"/>
                    <a:pt x="13138" y="23958"/>
                  </a:cubicBezTo>
                  <a:cubicBezTo>
                    <a:pt x="9495" y="20977"/>
                    <a:pt x="5962" y="17775"/>
                    <a:pt x="2540" y="14463"/>
                  </a:cubicBezTo>
                  <a:cubicBezTo>
                    <a:pt x="-772" y="11262"/>
                    <a:pt x="-883" y="5852"/>
                    <a:pt x="2429" y="2540"/>
                  </a:cubicBezTo>
                  <a:cubicBezTo>
                    <a:pt x="5631" y="-772"/>
                    <a:pt x="11041" y="-883"/>
                    <a:pt x="14353" y="2430"/>
                  </a:cubicBezTo>
                  <a:cubicBezTo>
                    <a:pt x="17444" y="5410"/>
                    <a:pt x="20646" y="8281"/>
                    <a:pt x="23847" y="10930"/>
                  </a:cubicBezTo>
                  <a:cubicBezTo>
                    <a:pt x="27491" y="13911"/>
                    <a:pt x="27932" y="19211"/>
                    <a:pt x="24951" y="22854"/>
                  </a:cubicBezTo>
                  <a:cubicBezTo>
                    <a:pt x="23406" y="24841"/>
                    <a:pt x="20977" y="25835"/>
                    <a:pt x="18548" y="25835"/>
                  </a:cubicBezTo>
                  <a:close/>
                </a:path>
              </a:pathLst>
            </a:custGeom>
            <a:grpFill/>
            <a:ln w="11035" cap="flat">
              <a:noFill/>
              <a:prstDash val="solid"/>
              <a:miter/>
            </a:ln>
          </p:spPr>
          <p:txBody>
            <a:bodyPr rtlCol="0" anchor="ctr"/>
            <a:lstStyle/>
            <a:p>
              <a:endParaRPr lang="en-US"/>
            </a:p>
          </p:txBody>
        </p:sp>
        <p:sp>
          <p:nvSpPr>
            <p:cNvPr id="2023" name="Forma libre: forma 2022">
              <a:extLst>
                <a:ext uri="{FF2B5EF4-FFF2-40B4-BE49-F238E27FC236}">
                  <a16:creationId xmlns:a16="http://schemas.microsoft.com/office/drawing/2014/main" id="{3144537E-5B43-4DBB-A797-23948043FE96}"/>
                </a:ext>
              </a:extLst>
            </p:cNvPr>
            <p:cNvSpPr/>
            <p:nvPr/>
          </p:nvSpPr>
          <p:spPr>
            <a:xfrm>
              <a:off x="6551309" y="6013947"/>
              <a:ext cx="211419" cy="17001"/>
            </a:xfrm>
            <a:custGeom>
              <a:avLst/>
              <a:gdLst>
                <a:gd name="connsiteX0" fmla="*/ 202919 w 211419"/>
                <a:gd name="connsiteY0" fmla="*/ 17002 h 17001"/>
                <a:gd name="connsiteX1" fmla="*/ 8501 w 211419"/>
                <a:gd name="connsiteY1" fmla="*/ 17002 h 17001"/>
                <a:gd name="connsiteX2" fmla="*/ 0 w 211419"/>
                <a:gd name="connsiteY2" fmla="*/ 8501 h 17001"/>
                <a:gd name="connsiteX3" fmla="*/ 8501 w 211419"/>
                <a:gd name="connsiteY3" fmla="*/ 0 h 17001"/>
                <a:gd name="connsiteX4" fmla="*/ 202919 w 211419"/>
                <a:gd name="connsiteY4" fmla="*/ 0 h 17001"/>
                <a:gd name="connsiteX5" fmla="*/ 211419 w 211419"/>
                <a:gd name="connsiteY5" fmla="*/ 8501 h 17001"/>
                <a:gd name="connsiteX6" fmla="*/ 202919 w 21141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419" h="17001">
                  <a:moveTo>
                    <a:pt x="202919" y="17002"/>
                  </a:moveTo>
                  <a:lnTo>
                    <a:pt x="8501" y="17002"/>
                  </a:lnTo>
                  <a:cubicBezTo>
                    <a:pt x="3864" y="17002"/>
                    <a:pt x="0" y="13248"/>
                    <a:pt x="0" y="8501"/>
                  </a:cubicBezTo>
                  <a:cubicBezTo>
                    <a:pt x="0" y="3864"/>
                    <a:pt x="3754" y="0"/>
                    <a:pt x="8501" y="0"/>
                  </a:cubicBezTo>
                  <a:lnTo>
                    <a:pt x="202919" y="0"/>
                  </a:lnTo>
                  <a:cubicBezTo>
                    <a:pt x="207556" y="0"/>
                    <a:pt x="211419" y="3754"/>
                    <a:pt x="211419" y="8501"/>
                  </a:cubicBezTo>
                  <a:cubicBezTo>
                    <a:pt x="211419" y="13248"/>
                    <a:pt x="207556" y="17002"/>
                    <a:pt x="202919" y="17002"/>
                  </a:cubicBezTo>
                  <a:close/>
                </a:path>
              </a:pathLst>
            </a:custGeom>
            <a:grpFill/>
            <a:ln w="11035" cap="flat">
              <a:noFill/>
              <a:prstDash val="solid"/>
              <a:miter/>
            </a:ln>
          </p:spPr>
          <p:txBody>
            <a:bodyPr rtlCol="0" anchor="ctr"/>
            <a:lstStyle/>
            <a:p>
              <a:endParaRPr lang="en-US"/>
            </a:p>
          </p:txBody>
        </p:sp>
      </p:grpSp>
      <p:grpSp>
        <p:nvGrpSpPr>
          <p:cNvPr id="2024" name="Gráfico 3">
            <a:extLst>
              <a:ext uri="{FF2B5EF4-FFF2-40B4-BE49-F238E27FC236}">
                <a16:creationId xmlns:a16="http://schemas.microsoft.com/office/drawing/2014/main" id="{EBEC010F-F54A-4746-B6D3-55BF92B90EC5}"/>
              </a:ext>
            </a:extLst>
          </p:cNvPr>
          <p:cNvGrpSpPr/>
          <p:nvPr/>
        </p:nvGrpSpPr>
        <p:grpSpPr>
          <a:xfrm>
            <a:off x="4080186" y="3204482"/>
            <a:ext cx="486881" cy="497320"/>
            <a:chOff x="4080186" y="3204482"/>
            <a:chExt cx="486881" cy="497320"/>
          </a:xfrm>
          <a:solidFill>
            <a:srgbClr val="000000"/>
          </a:solidFill>
        </p:grpSpPr>
        <p:sp>
          <p:nvSpPr>
            <p:cNvPr id="2025" name="Forma libre: forma 2024">
              <a:extLst>
                <a:ext uri="{FF2B5EF4-FFF2-40B4-BE49-F238E27FC236}">
                  <a16:creationId xmlns:a16="http://schemas.microsoft.com/office/drawing/2014/main" id="{A112B8D7-6036-444B-BEC4-7B3A15046A0A}"/>
                </a:ext>
              </a:extLst>
            </p:cNvPr>
            <p:cNvSpPr/>
            <p:nvPr/>
          </p:nvSpPr>
          <p:spPr>
            <a:xfrm>
              <a:off x="4197198" y="3204482"/>
              <a:ext cx="369869" cy="497320"/>
            </a:xfrm>
            <a:custGeom>
              <a:avLst/>
              <a:gdLst>
                <a:gd name="connsiteX0" fmla="*/ 208894 w 369869"/>
                <a:gd name="connsiteY0" fmla="*/ 497320 h 497320"/>
                <a:gd name="connsiteX1" fmla="*/ 18672 w 369869"/>
                <a:gd name="connsiteY1" fmla="*/ 497320 h 497320"/>
                <a:gd name="connsiteX2" fmla="*/ 11385 w 369869"/>
                <a:gd name="connsiteY2" fmla="*/ 493236 h 497320"/>
                <a:gd name="connsiteX3" fmla="*/ 11164 w 369869"/>
                <a:gd name="connsiteY3" fmla="*/ 484955 h 497320"/>
                <a:gd name="connsiteX4" fmla="*/ 27835 w 369869"/>
                <a:gd name="connsiteY4" fmla="*/ 439470 h 497320"/>
                <a:gd name="connsiteX5" fmla="*/ 1449 w 369869"/>
                <a:gd name="connsiteY5" fmla="*/ 254988 h 497320"/>
                <a:gd name="connsiteX6" fmla="*/ 1007 w 369869"/>
                <a:gd name="connsiteY6" fmla="*/ 254216 h 497320"/>
                <a:gd name="connsiteX7" fmla="*/ 4430 w 369869"/>
                <a:gd name="connsiteY7" fmla="*/ 242734 h 497320"/>
                <a:gd name="connsiteX8" fmla="*/ 15912 w 369869"/>
                <a:gd name="connsiteY8" fmla="*/ 246156 h 497320"/>
                <a:gd name="connsiteX9" fmla="*/ 16243 w 369869"/>
                <a:gd name="connsiteY9" fmla="*/ 246819 h 497320"/>
                <a:gd name="connsiteX10" fmla="*/ 44175 w 369869"/>
                <a:gd name="connsiteY10" fmla="*/ 443555 h 497320"/>
                <a:gd name="connsiteX11" fmla="*/ 31920 w 369869"/>
                <a:gd name="connsiteY11" fmla="*/ 480429 h 497320"/>
                <a:gd name="connsiteX12" fmla="*/ 200283 w 369869"/>
                <a:gd name="connsiteY12" fmla="*/ 480429 h 497320"/>
                <a:gd name="connsiteX13" fmla="*/ 200283 w 369869"/>
                <a:gd name="connsiteY13" fmla="*/ 401602 h 497320"/>
                <a:gd name="connsiteX14" fmla="*/ 208784 w 369869"/>
                <a:gd name="connsiteY14" fmla="*/ 393101 h 497320"/>
                <a:gd name="connsiteX15" fmla="*/ 267517 w 369869"/>
                <a:gd name="connsiteY15" fmla="*/ 393101 h 497320"/>
                <a:gd name="connsiteX16" fmla="*/ 313776 w 369869"/>
                <a:gd name="connsiteY16" fmla="*/ 346843 h 497320"/>
                <a:gd name="connsiteX17" fmla="*/ 313776 w 369869"/>
                <a:gd name="connsiteY17" fmla="*/ 340329 h 497320"/>
                <a:gd name="connsiteX18" fmla="*/ 306600 w 369869"/>
                <a:gd name="connsiteY18" fmla="*/ 334809 h 497320"/>
                <a:gd name="connsiteX19" fmla="*/ 304392 w 369869"/>
                <a:gd name="connsiteY19" fmla="*/ 332270 h 497320"/>
                <a:gd name="connsiteX20" fmla="*/ 311568 w 369869"/>
                <a:gd name="connsiteY20" fmla="*/ 304559 h 497320"/>
                <a:gd name="connsiteX21" fmla="*/ 326914 w 369869"/>
                <a:gd name="connsiteY21" fmla="*/ 295175 h 497320"/>
                <a:gd name="connsiteX22" fmla="*/ 326914 w 369869"/>
                <a:gd name="connsiteY22" fmla="*/ 277179 h 497320"/>
                <a:gd name="connsiteX23" fmla="*/ 342480 w 369869"/>
                <a:gd name="connsiteY23" fmla="*/ 261613 h 497320"/>
                <a:gd name="connsiteX24" fmla="*/ 348552 w 369869"/>
                <a:gd name="connsiteY24" fmla="*/ 261613 h 497320"/>
                <a:gd name="connsiteX25" fmla="*/ 352527 w 369869"/>
                <a:gd name="connsiteY25" fmla="*/ 259294 h 497320"/>
                <a:gd name="connsiteX26" fmla="*/ 352306 w 369869"/>
                <a:gd name="connsiteY26" fmla="*/ 254657 h 497320"/>
                <a:gd name="connsiteX27" fmla="*/ 318523 w 369869"/>
                <a:gd name="connsiteY27" fmla="*/ 203210 h 497320"/>
                <a:gd name="connsiteX28" fmla="*/ 317198 w 369869"/>
                <a:gd name="connsiteY28" fmla="*/ 197138 h 497320"/>
                <a:gd name="connsiteX29" fmla="*/ 319627 w 369869"/>
                <a:gd name="connsiteY29" fmla="*/ 170200 h 497320"/>
                <a:gd name="connsiteX30" fmla="*/ 207459 w 369869"/>
                <a:gd name="connsiteY30" fmla="*/ 16521 h 497320"/>
                <a:gd name="connsiteX31" fmla="*/ 201939 w 369869"/>
                <a:gd name="connsiteY31" fmla="*/ 5922 h 497320"/>
                <a:gd name="connsiteX32" fmla="*/ 212537 w 369869"/>
                <a:gd name="connsiteY32" fmla="*/ 402 h 497320"/>
                <a:gd name="connsiteX33" fmla="*/ 336408 w 369869"/>
                <a:gd name="connsiteY33" fmla="*/ 170200 h 497320"/>
                <a:gd name="connsiteX34" fmla="*/ 334310 w 369869"/>
                <a:gd name="connsiteY34" fmla="*/ 196696 h 497320"/>
                <a:gd name="connsiteX35" fmla="*/ 366327 w 369869"/>
                <a:gd name="connsiteY35" fmla="*/ 245384 h 497320"/>
                <a:gd name="connsiteX36" fmla="*/ 367321 w 369869"/>
                <a:gd name="connsiteY36" fmla="*/ 267354 h 497320"/>
                <a:gd name="connsiteX37" fmla="*/ 348442 w 369869"/>
                <a:gd name="connsiteY37" fmla="*/ 278614 h 497320"/>
                <a:gd name="connsiteX38" fmla="*/ 343805 w 369869"/>
                <a:gd name="connsiteY38" fmla="*/ 278614 h 497320"/>
                <a:gd name="connsiteX39" fmla="*/ 343805 w 369869"/>
                <a:gd name="connsiteY39" fmla="*/ 299922 h 497320"/>
                <a:gd name="connsiteX40" fmla="*/ 339720 w 369869"/>
                <a:gd name="connsiteY40" fmla="*/ 307098 h 497320"/>
                <a:gd name="connsiteX41" fmla="*/ 320289 w 369869"/>
                <a:gd name="connsiteY41" fmla="*/ 318911 h 497320"/>
                <a:gd name="connsiteX42" fmla="*/ 318523 w 369869"/>
                <a:gd name="connsiteY42" fmla="*/ 322665 h 497320"/>
                <a:gd name="connsiteX43" fmla="*/ 327245 w 369869"/>
                <a:gd name="connsiteY43" fmla="*/ 329289 h 497320"/>
                <a:gd name="connsiteX44" fmla="*/ 330557 w 369869"/>
                <a:gd name="connsiteY44" fmla="*/ 336024 h 497320"/>
                <a:gd name="connsiteX45" fmla="*/ 330557 w 369869"/>
                <a:gd name="connsiteY45" fmla="*/ 346733 h 497320"/>
                <a:gd name="connsiteX46" fmla="*/ 267407 w 369869"/>
                <a:gd name="connsiteY46" fmla="*/ 409882 h 497320"/>
                <a:gd name="connsiteX47" fmla="*/ 217064 w 369869"/>
                <a:gd name="connsiteY47" fmla="*/ 409882 h 497320"/>
                <a:gd name="connsiteX48" fmla="*/ 217064 w 369869"/>
                <a:gd name="connsiteY48" fmla="*/ 488709 h 497320"/>
                <a:gd name="connsiteX49" fmla="*/ 208894 w 369869"/>
                <a:gd name="connsiteY49" fmla="*/ 497320 h 49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9869" h="497320">
                  <a:moveTo>
                    <a:pt x="208894" y="497320"/>
                  </a:moveTo>
                  <a:lnTo>
                    <a:pt x="18672" y="497320"/>
                  </a:lnTo>
                  <a:cubicBezTo>
                    <a:pt x="15691" y="497320"/>
                    <a:pt x="12931" y="495775"/>
                    <a:pt x="11385" y="493236"/>
                  </a:cubicBezTo>
                  <a:cubicBezTo>
                    <a:pt x="9840" y="490696"/>
                    <a:pt x="9729" y="487495"/>
                    <a:pt x="11164" y="484955"/>
                  </a:cubicBezTo>
                  <a:cubicBezTo>
                    <a:pt x="17899" y="472259"/>
                    <a:pt x="23419" y="456913"/>
                    <a:pt x="27835" y="439470"/>
                  </a:cubicBezTo>
                  <a:cubicBezTo>
                    <a:pt x="42850" y="379522"/>
                    <a:pt x="33466" y="314054"/>
                    <a:pt x="1449" y="254988"/>
                  </a:cubicBezTo>
                  <a:lnTo>
                    <a:pt x="1007" y="254216"/>
                  </a:lnTo>
                  <a:cubicBezTo>
                    <a:pt x="-1201" y="250131"/>
                    <a:pt x="345" y="244942"/>
                    <a:pt x="4430" y="242734"/>
                  </a:cubicBezTo>
                  <a:cubicBezTo>
                    <a:pt x="8515" y="240526"/>
                    <a:pt x="13704" y="242071"/>
                    <a:pt x="15912" y="246156"/>
                  </a:cubicBezTo>
                  <a:lnTo>
                    <a:pt x="16243" y="246819"/>
                  </a:lnTo>
                  <a:cubicBezTo>
                    <a:pt x="50357" y="309638"/>
                    <a:pt x="60293" y="379522"/>
                    <a:pt x="44175" y="443555"/>
                  </a:cubicBezTo>
                  <a:cubicBezTo>
                    <a:pt x="40752" y="457024"/>
                    <a:pt x="36667" y="469389"/>
                    <a:pt x="31920" y="480429"/>
                  </a:cubicBezTo>
                  <a:lnTo>
                    <a:pt x="200283" y="480429"/>
                  </a:lnTo>
                  <a:lnTo>
                    <a:pt x="200283" y="401602"/>
                  </a:lnTo>
                  <a:cubicBezTo>
                    <a:pt x="200283" y="396965"/>
                    <a:pt x="204036" y="393101"/>
                    <a:pt x="208784" y="393101"/>
                  </a:cubicBezTo>
                  <a:lnTo>
                    <a:pt x="267517" y="393101"/>
                  </a:lnTo>
                  <a:cubicBezTo>
                    <a:pt x="293020" y="393101"/>
                    <a:pt x="313776" y="372346"/>
                    <a:pt x="313776" y="346843"/>
                  </a:cubicBezTo>
                  <a:lnTo>
                    <a:pt x="313776" y="340329"/>
                  </a:lnTo>
                  <a:lnTo>
                    <a:pt x="306600" y="334809"/>
                  </a:lnTo>
                  <a:cubicBezTo>
                    <a:pt x="305716" y="334147"/>
                    <a:pt x="304944" y="333263"/>
                    <a:pt x="304392" y="332270"/>
                  </a:cubicBezTo>
                  <a:cubicBezTo>
                    <a:pt x="298871" y="322554"/>
                    <a:pt x="302073" y="310410"/>
                    <a:pt x="311568" y="304559"/>
                  </a:cubicBezTo>
                  <a:lnTo>
                    <a:pt x="326914" y="295175"/>
                  </a:lnTo>
                  <a:lnTo>
                    <a:pt x="326914" y="277179"/>
                  </a:lnTo>
                  <a:cubicBezTo>
                    <a:pt x="326914" y="268568"/>
                    <a:pt x="333869" y="261613"/>
                    <a:pt x="342480" y="261613"/>
                  </a:cubicBezTo>
                  <a:lnTo>
                    <a:pt x="348552" y="261613"/>
                  </a:lnTo>
                  <a:cubicBezTo>
                    <a:pt x="350981" y="261613"/>
                    <a:pt x="352085" y="259957"/>
                    <a:pt x="352527" y="259294"/>
                  </a:cubicBezTo>
                  <a:cubicBezTo>
                    <a:pt x="352858" y="258632"/>
                    <a:pt x="353631" y="256755"/>
                    <a:pt x="352306" y="254657"/>
                  </a:cubicBezTo>
                  <a:lnTo>
                    <a:pt x="318523" y="203210"/>
                  </a:lnTo>
                  <a:cubicBezTo>
                    <a:pt x="317309" y="201444"/>
                    <a:pt x="316867" y="199236"/>
                    <a:pt x="317198" y="197138"/>
                  </a:cubicBezTo>
                  <a:cubicBezTo>
                    <a:pt x="318854" y="187423"/>
                    <a:pt x="319627" y="178590"/>
                    <a:pt x="319627" y="170200"/>
                  </a:cubicBezTo>
                  <a:cubicBezTo>
                    <a:pt x="319627" y="99764"/>
                    <a:pt x="274583" y="37939"/>
                    <a:pt x="207459" y="16521"/>
                  </a:cubicBezTo>
                  <a:cubicBezTo>
                    <a:pt x="203043" y="15085"/>
                    <a:pt x="200503" y="10338"/>
                    <a:pt x="201939" y="5922"/>
                  </a:cubicBezTo>
                  <a:cubicBezTo>
                    <a:pt x="203374" y="1506"/>
                    <a:pt x="208121" y="-1033"/>
                    <a:pt x="212537" y="402"/>
                  </a:cubicBezTo>
                  <a:cubicBezTo>
                    <a:pt x="286617" y="24138"/>
                    <a:pt x="336408" y="92367"/>
                    <a:pt x="336408" y="170200"/>
                  </a:cubicBezTo>
                  <a:cubicBezTo>
                    <a:pt x="336408" y="178590"/>
                    <a:pt x="335746" y="187312"/>
                    <a:pt x="334310" y="196696"/>
                  </a:cubicBezTo>
                  <a:lnTo>
                    <a:pt x="366327" y="245384"/>
                  </a:lnTo>
                  <a:cubicBezTo>
                    <a:pt x="370633" y="252008"/>
                    <a:pt x="371074" y="260398"/>
                    <a:pt x="367321" y="267354"/>
                  </a:cubicBezTo>
                  <a:cubicBezTo>
                    <a:pt x="363567" y="274309"/>
                    <a:pt x="356391" y="278614"/>
                    <a:pt x="348442" y="278614"/>
                  </a:cubicBezTo>
                  <a:lnTo>
                    <a:pt x="343805" y="278614"/>
                  </a:lnTo>
                  <a:lnTo>
                    <a:pt x="343805" y="299922"/>
                  </a:lnTo>
                  <a:cubicBezTo>
                    <a:pt x="343805" y="302903"/>
                    <a:pt x="342259" y="305553"/>
                    <a:pt x="339720" y="307098"/>
                  </a:cubicBezTo>
                  <a:lnTo>
                    <a:pt x="320289" y="318911"/>
                  </a:lnTo>
                  <a:cubicBezTo>
                    <a:pt x="318965" y="319684"/>
                    <a:pt x="318302" y="321230"/>
                    <a:pt x="318523" y="322665"/>
                  </a:cubicBezTo>
                  <a:lnTo>
                    <a:pt x="327245" y="329289"/>
                  </a:lnTo>
                  <a:cubicBezTo>
                    <a:pt x="329342" y="330835"/>
                    <a:pt x="330557" y="333374"/>
                    <a:pt x="330557" y="336024"/>
                  </a:cubicBezTo>
                  <a:lnTo>
                    <a:pt x="330557" y="346733"/>
                  </a:lnTo>
                  <a:cubicBezTo>
                    <a:pt x="330557" y="381509"/>
                    <a:pt x="302184" y="409882"/>
                    <a:pt x="267407" y="409882"/>
                  </a:cubicBezTo>
                  <a:lnTo>
                    <a:pt x="217064" y="409882"/>
                  </a:lnTo>
                  <a:lnTo>
                    <a:pt x="217064" y="488709"/>
                  </a:lnTo>
                  <a:cubicBezTo>
                    <a:pt x="217395" y="493567"/>
                    <a:pt x="213531" y="497320"/>
                    <a:pt x="208894" y="497320"/>
                  </a:cubicBezTo>
                  <a:close/>
                </a:path>
              </a:pathLst>
            </a:custGeom>
            <a:grpFill/>
            <a:ln w="11035" cap="flat">
              <a:noFill/>
              <a:prstDash val="solid"/>
              <a:miter/>
            </a:ln>
          </p:spPr>
          <p:txBody>
            <a:bodyPr rtlCol="0" anchor="ctr"/>
            <a:lstStyle/>
            <a:p>
              <a:endParaRPr lang="en-US"/>
            </a:p>
          </p:txBody>
        </p:sp>
        <p:sp>
          <p:nvSpPr>
            <p:cNvPr id="2026" name="Forma libre: forma 2025">
              <a:extLst>
                <a:ext uri="{FF2B5EF4-FFF2-40B4-BE49-F238E27FC236}">
                  <a16:creationId xmlns:a16="http://schemas.microsoft.com/office/drawing/2014/main" id="{55DC4CB2-08D3-447C-9C83-9BCDD9E4CBAC}"/>
                </a:ext>
              </a:extLst>
            </p:cNvPr>
            <p:cNvSpPr/>
            <p:nvPr/>
          </p:nvSpPr>
          <p:spPr>
            <a:xfrm>
              <a:off x="4338526" y="3597473"/>
              <a:ext cx="76066" cy="17001"/>
            </a:xfrm>
            <a:custGeom>
              <a:avLst/>
              <a:gdLst>
                <a:gd name="connsiteX0" fmla="*/ 67566 w 76066"/>
                <a:gd name="connsiteY0" fmla="*/ 17002 h 17001"/>
                <a:gd name="connsiteX1" fmla="*/ 8501 w 76066"/>
                <a:gd name="connsiteY1" fmla="*/ 17002 h 17001"/>
                <a:gd name="connsiteX2" fmla="*/ 0 w 76066"/>
                <a:gd name="connsiteY2" fmla="*/ 8501 h 17001"/>
                <a:gd name="connsiteX3" fmla="*/ 8501 w 76066"/>
                <a:gd name="connsiteY3" fmla="*/ 0 h 17001"/>
                <a:gd name="connsiteX4" fmla="*/ 67566 w 76066"/>
                <a:gd name="connsiteY4" fmla="*/ 0 h 17001"/>
                <a:gd name="connsiteX5" fmla="*/ 76067 w 76066"/>
                <a:gd name="connsiteY5" fmla="*/ 8501 h 17001"/>
                <a:gd name="connsiteX6" fmla="*/ 67566 w 7606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066" h="17001">
                  <a:moveTo>
                    <a:pt x="67566" y="17002"/>
                  </a:moveTo>
                  <a:lnTo>
                    <a:pt x="8501" y="17002"/>
                  </a:lnTo>
                  <a:cubicBezTo>
                    <a:pt x="3864" y="17002"/>
                    <a:pt x="0" y="13248"/>
                    <a:pt x="0" y="8501"/>
                  </a:cubicBezTo>
                  <a:cubicBezTo>
                    <a:pt x="0" y="3754"/>
                    <a:pt x="3754" y="0"/>
                    <a:pt x="8501" y="0"/>
                  </a:cubicBezTo>
                  <a:lnTo>
                    <a:pt x="67566" y="0"/>
                  </a:lnTo>
                  <a:cubicBezTo>
                    <a:pt x="72203" y="0"/>
                    <a:pt x="76067" y="3754"/>
                    <a:pt x="76067" y="8501"/>
                  </a:cubicBezTo>
                  <a:cubicBezTo>
                    <a:pt x="76067" y="13248"/>
                    <a:pt x="72203" y="17002"/>
                    <a:pt x="67566" y="17002"/>
                  </a:cubicBezTo>
                  <a:close/>
                </a:path>
              </a:pathLst>
            </a:custGeom>
            <a:grpFill/>
            <a:ln w="11035" cap="flat">
              <a:noFill/>
              <a:prstDash val="solid"/>
              <a:miter/>
            </a:ln>
          </p:spPr>
          <p:txBody>
            <a:bodyPr rtlCol="0" anchor="ctr"/>
            <a:lstStyle/>
            <a:p>
              <a:endParaRPr lang="en-US"/>
            </a:p>
          </p:txBody>
        </p:sp>
        <p:sp>
          <p:nvSpPr>
            <p:cNvPr id="2027" name="Forma libre: forma 2026">
              <a:extLst>
                <a:ext uri="{FF2B5EF4-FFF2-40B4-BE49-F238E27FC236}">
                  <a16:creationId xmlns:a16="http://schemas.microsoft.com/office/drawing/2014/main" id="{EB82DE6C-7C22-4767-A799-56EB24F433CA}"/>
                </a:ext>
              </a:extLst>
            </p:cNvPr>
            <p:cNvSpPr/>
            <p:nvPr/>
          </p:nvSpPr>
          <p:spPr>
            <a:xfrm>
              <a:off x="4191029" y="3684801"/>
              <a:ext cx="240344" cy="17001"/>
            </a:xfrm>
            <a:custGeom>
              <a:avLst/>
              <a:gdLst>
                <a:gd name="connsiteX0" fmla="*/ 231844 w 240344"/>
                <a:gd name="connsiteY0" fmla="*/ 17002 h 17001"/>
                <a:gd name="connsiteX1" fmla="*/ 8501 w 240344"/>
                <a:gd name="connsiteY1" fmla="*/ 17002 h 17001"/>
                <a:gd name="connsiteX2" fmla="*/ 0 w 240344"/>
                <a:gd name="connsiteY2" fmla="*/ 8501 h 17001"/>
                <a:gd name="connsiteX3" fmla="*/ 8501 w 240344"/>
                <a:gd name="connsiteY3" fmla="*/ 0 h 17001"/>
                <a:gd name="connsiteX4" fmla="*/ 231844 w 240344"/>
                <a:gd name="connsiteY4" fmla="*/ 0 h 17001"/>
                <a:gd name="connsiteX5" fmla="*/ 240345 w 240344"/>
                <a:gd name="connsiteY5" fmla="*/ 8501 h 17001"/>
                <a:gd name="connsiteX6" fmla="*/ 231844 w 24034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44" h="17001">
                  <a:moveTo>
                    <a:pt x="231844" y="17002"/>
                  </a:moveTo>
                  <a:lnTo>
                    <a:pt x="8501" y="17002"/>
                  </a:lnTo>
                  <a:cubicBezTo>
                    <a:pt x="3864" y="17002"/>
                    <a:pt x="0" y="13248"/>
                    <a:pt x="0" y="8501"/>
                  </a:cubicBezTo>
                  <a:cubicBezTo>
                    <a:pt x="0" y="3754"/>
                    <a:pt x="3754" y="0"/>
                    <a:pt x="8501" y="0"/>
                  </a:cubicBezTo>
                  <a:lnTo>
                    <a:pt x="231844" y="0"/>
                  </a:lnTo>
                  <a:cubicBezTo>
                    <a:pt x="236481" y="0"/>
                    <a:pt x="240345" y="3754"/>
                    <a:pt x="240345" y="8501"/>
                  </a:cubicBezTo>
                  <a:cubicBezTo>
                    <a:pt x="240345" y="13248"/>
                    <a:pt x="236591" y="17002"/>
                    <a:pt x="231844" y="17002"/>
                  </a:cubicBezTo>
                  <a:close/>
                </a:path>
              </a:pathLst>
            </a:custGeom>
            <a:grpFill/>
            <a:ln w="11035" cap="flat">
              <a:noFill/>
              <a:prstDash val="solid"/>
              <a:miter/>
            </a:ln>
          </p:spPr>
          <p:txBody>
            <a:bodyPr rtlCol="0" anchor="ctr"/>
            <a:lstStyle/>
            <a:p>
              <a:endParaRPr lang="en-US"/>
            </a:p>
          </p:txBody>
        </p:sp>
        <p:sp>
          <p:nvSpPr>
            <p:cNvPr id="2028" name="Forma libre: forma 2027">
              <a:extLst>
                <a:ext uri="{FF2B5EF4-FFF2-40B4-BE49-F238E27FC236}">
                  <a16:creationId xmlns:a16="http://schemas.microsoft.com/office/drawing/2014/main" id="{4316C52B-682D-4040-A82D-CC934E77F768}"/>
                </a:ext>
              </a:extLst>
            </p:cNvPr>
            <p:cNvSpPr/>
            <p:nvPr/>
          </p:nvSpPr>
          <p:spPr>
            <a:xfrm>
              <a:off x="4112423" y="3210073"/>
              <a:ext cx="265074" cy="231843"/>
            </a:xfrm>
            <a:custGeom>
              <a:avLst/>
              <a:gdLst>
                <a:gd name="connsiteX0" fmla="*/ 234052 w 265074"/>
                <a:gd name="connsiteY0" fmla="*/ 231844 h 231843"/>
                <a:gd name="connsiteX1" fmla="*/ 228532 w 265074"/>
                <a:gd name="connsiteY1" fmla="*/ 229857 h 231843"/>
                <a:gd name="connsiteX2" fmla="*/ 183488 w 265074"/>
                <a:gd name="connsiteY2" fmla="*/ 191547 h 231843"/>
                <a:gd name="connsiteX3" fmla="*/ 23957 w 265074"/>
                <a:gd name="connsiteY3" fmla="*/ 191547 h 231843"/>
                <a:gd name="connsiteX4" fmla="*/ 0 w 265074"/>
                <a:gd name="connsiteY4" fmla="*/ 167590 h 231843"/>
                <a:gd name="connsiteX5" fmla="*/ 0 w 265074"/>
                <a:gd name="connsiteY5" fmla="*/ 23957 h 231843"/>
                <a:gd name="connsiteX6" fmla="*/ 23957 w 265074"/>
                <a:gd name="connsiteY6" fmla="*/ 0 h 231843"/>
                <a:gd name="connsiteX7" fmla="*/ 241117 w 265074"/>
                <a:gd name="connsiteY7" fmla="*/ 0 h 231843"/>
                <a:gd name="connsiteX8" fmla="*/ 265075 w 265074"/>
                <a:gd name="connsiteY8" fmla="*/ 23957 h 231843"/>
                <a:gd name="connsiteX9" fmla="*/ 265075 w 265074"/>
                <a:gd name="connsiteY9" fmla="*/ 167590 h 231843"/>
                <a:gd name="connsiteX10" fmla="*/ 241117 w 265074"/>
                <a:gd name="connsiteY10" fmla="*/ 191547 h 231843"/>
                <a:gd name="connsiteX11" fmla="*/ 237033 w 265074"/>
                <a:gd name="connsiteY11" fmla="*/ 191547 h 231843"/>
                <a:gd name="connsiteX12" fmla="*/ 242442 w 265074"/>
                <a:gd name="connsiteY12" fmla="*/ 222018 h 231843"/>
                <a:gd name="connsiteX13" fmla="*/ 238357 w 265074"/>
                <a:gd name="connsiteY13" fmla="*/ 230850 h 231843"/>
                <a:gd name="connsiteX14" fmla="*/ 234052 w 265074"/>
                <a:gd name="connsiteY14" fmla="*/ 231844 h 231843"/>
                <a:gd name="connsiteX15" fmla="*/ 23957 w 265074"/>
                <a:gd name="connsiteY15" fmla="*/ 17002 h 231843"/>
                <a:gd name="connsiteX16" fmla="*/ 16891 w 265074"/>
                <a:gd name="connsiteY16" fmla="*/ 24068 h 231843"/>
                <a:gd name="connsiteX17" fmla="*/ 16891 w 265074"/>
                <a:gd name="connsiteY17" fmla="*/ 167700 h 231843"/>
                <a:gd name="connsiteX18" fmla="*/ 23957 w 265074"/>
                <a:gd name="connsiteY18" fmla="*/ 174766 h 231843"/>
                <a:gd name="connsiteX19" fmla="*/ 186689 w 265074"/>
                <a:gd name="connsiteY19" fmla="*/ 174766 h 231843"/>
                <a:gd name="connsiteX20" fmla="*/ 192209 w 265074"/>
                <a:gd name="connsiteY20" fmla="*/ 176753 h 231843"/>
                <a:gd name="connsiteX21" fmla="*/ 221687 w 265074"/>
                <a:gd name="connsiteY21" fmla="*/ 201814 h 231843"/>
                <a:gd name="connsiteX22" fmla="*/ 218596 w 265074"/>
                <a:gd name="connsiteY22" fmla="*/ 184702 h 231843"/>
                <a:gd name="connsiteX23" fmla="*/ 220472 w 265074"/>
                <a:gd name="connsiteY23" fmla="*/ 177747 h 231843"/>
                <a:gd name="connsiteX24" fmla="*/ 226986 w 265074"/>
                <a:gd name="connsiteY24" fmla="*/ 174766 h 231843"/>
                <a:gd name="connsiteX25" fmla="*/ 241117 w 265074"/>
                <a:gd name="connsiteY25" fmla="*/ 174766 h 231843"/>
                <a:gd name="connsiteX26" fmla="*/ 248183 w 265074"/>
                <a:gd name="connsiteY26" fmla="*/ 167700 h 231843"/>
                <a:gd name="connsiteX27" fmla="*/ 248183 w 265074"/>
                <a:gd name="connsiteY27" fmla="*/ 24068 h 231843"/>
                <a:gd name="connsiteX28" fmla="*/ 241117 w 265074"/>
                <a:gd name="connsiteY28" fmla="*/ 17002 h 231843"/>
                <a:gd name="connsiteX29" fmla="*/ 23957 w 265074"/>
                <a:gd name="connsiteY29" fmla="*/ 17002 h 23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5074" h="231843">
                  <a:moveTo>
                    <a:pt x="234052" y="231844"/>
                  </a:moveTo>
                  <a:cubicBezTo>
                    <a:pt x="232065" y="231844"/>
                    <a:pt x="230188" y="231181"/>
                    <a:pt x="228532" y="229857"/>
                  </a:cubicBezTo>
                  <a:lnTo>
                    <a:pt x="183488" y="191547"/>
                  </a:lnTo>
                  <a:lnTo>
                    <a:pt x="23957" y="191547"/>
                  </a:lnTo>
                  <a:cubicBezTo>
                    <a:pt x="10709" y="191547"/>
                    <a:pt x="0" y="180838"/>
                    <a:pt x="0" y="167590"/>
                  </a:cubicBezTo>
                  <a:lnTo>
                    <a:pt x="0" y="23957"/>
                  </a:lnTo>
                  <a:cubicBezTo>
                    <a:pt x="0" y="10709"/>
                    <a:pt x="10709" y="0"/>
                    <a:pt x="23957" y="0"/>
                  </a:cubicBezTo>
                  <a:lnTo>
                    <a:pt x="241117" y="0"/>
                  </a:lnTo>
                  <a:cubicBezTo>
                    <a:pt x="254366" y="0"/>
                    <a:pt x="265075" y="10709"/>
                    <a:pt x="265075" y="23957"/>
                  </a:cubicBezTo>
                  <a:lnTo>
                    <a:pt x="265075" y="167590"/>
                  </a:lnTo>
                  <a:cubicBezTo>
                    <a:pt x="265075" y="180838"/>
                    <a:pt x="254366" y="191547"/>
                    <a:pt x="241117" y="191547"/>
                  </a:cubicBezTo>
                  <a:lnTo>
                    <a:pt x="237033" y="191547"/>
                  </a:lnTo>
                  <a:lnTo>
                    <a:pt x="242442" y="222018"/>
                  </a:lnTo>
                  <a:cubicBezTo>
                    <a:pt x="243105" y="225551"/>
                    <a:pt x="241449" y="229084"/>
                    <a:pt x="238357" y="230850"/>
                  </a:cubicBezTo>
                  <a:cubicBezTo>
                    <a:pt x="237033" y="231513"/>
                    <a:pt x="235487" y="231844"/>
                    <a:pt x="234052" y="231844"/>
                  </a:cubicBezTo>
                  <a:close/>
                  <a:moveTo>
                    <a:pt x="23957" y="17002"/>
                  </a:moveTo>
                  <a:cubicBezTo>
                    <a:pt x="20093" y="17002"/>
                    <a:pt x="16891" y="20204"/>
                    <a:pt x="16891" y="24068"/>
                  </a:cubicBezTo>
                  <a:lnTo>
                    <a:pt x="16891" y="167700"/>
                  </a:lnTo>
                  <a:cubicBezTo>
                    <a:pt x="16891" y="171564"/>
                    <a:pt x="20093" y="174766"/>
                    <a:pt x="23957" y="174766"/>
                  </a:cubicBezTo>
                  <a:lnTo>
                    <a:pt x="186689" y="174766"/>
                  </a:lnTo>
                  <a:cubicBezTo>
                    <a:pt x="188677" y="174766"/>
                    <a:pt x="190664" y="175428"/>
                    <a:pt x="192209" y="176753"/>
                  </a:cubicBezTo>
                  <a:lnTo>
                    <a:pt x="221687" y="201814"/>
                  </a:lnTo>
                  <a:lnTo>
                    <a:pt x="218596" y="184702"/>
                  </a:lnTo>
                  <a:cubicBezTo>
                    <a:pt x="218154" y="182273"/>
                    <a:pt x="218816" y="179734"/>
                    <a:pt x="220472" y="177747"/>
                  </a:cubicBezTo>
                  <a:cubicBezTo>
                    <a:pt x="222128" y="175870"/>
                    <a:pt x="224447" y="174766"/>
                    <a:pt x="226986" y="174766"/>
                  </a:cubicBezTo>
                  <a:lnTo>
                    <a:pt x="241117" y="174766"/>
                  </a:lnTo>
                  <a:cubicBezTo>
                    <a:pt x="244982" y="174766"/>
                    <a:pt x="248183" y="171564"/>
                    <a:pt x="248183" y="167700"/>
                  </a:cubicBezTo>
                  <a:lnTo>
                    <a:pt x="248183" y="24068"/>
                  </a:lnTo>
                  <a:cubicBezTo>
                    <a:pt x="248183" y="20204"/>
                    <a:pt x="244982" y="17002"/>
                    <a:pt x="241117" y="17002"/>
                  </a:cubicBezTo>
                  <a:lnTo>
                    <a:pt x="23957" y="17002"/>
                  </a:lnTo>
                  <a:close/>
                </a:path>
              </a:pathLst>
            </a:custGeom>
            <a:grpFill/>
            <a:ln w="11035" cap="flat">
              <a:noFill/>
              <a:prstDash val="solid"/>
              <a:miter/>
            </a:ln>
          </p:spPr>
          <p:txBody>
            <a:bodyPr rtlCol="0" anchor="ctr"/>
            <a:lstStyle/>
            <a:p>
              <a:endParaRPr lang="en-US"/>
            </a:p>
          </p:txBody>
        </p:sp>
        <p:sp>
          <p:nvSpPr>
            <p:cNvPr id="2029" name="Forma libre: forma 2028">
              <a:extLst>
                <a:ext uri="{FF2B5EF4-FFF2-40B4-BE49-F238E27FC236}">
                  <a16:creationId xmlns:a16="http://schemas.microsoft.com/office/drawing/2014/main" id="{2DD11EFB-3487-422D-9E81-8BDC1B46BD36}"/>
                </a:ext>
              </a:extLst>
            </p:cNvPr>
            <p:cNvSpPr/>
            <p:nvPr/>
          </p:nvSpPr>
          <p:spPr>
            <a:xfrm>
              <a:off x="4080186" y="3271567"/>
              <a:ext cx="249618" cy="231954"/>
            </a:xfrm>
            <a:custGeom>
              <a:avLst/>
              <a:gdLst>
                <a:gd name="connsiteX0" fmla="*/ 30912 w 249618"/>
                <a:gd name="connsiteY0" fmla="*/ 231954 h 231954"/>
                <a:gd name="connsiteX1" fmla="*/ 26717 w 249618"/>
                <a:gd name="connsiteY1" fmla="*/ 230850 h 231954"/>
                <a:gd name="connsiteX2" fmla="*/ 22632 w 249618"/>
                <a:gd name="connsiteY2" fmla="*/ 222018 h 231954"/>
                <a:gd name="connsiteX3" fmla="*/ 28042 w 249618"/>
                <a:gd name="connsiteY3" fmla="*/ 191547 h 231954"/>
                <a:gd name="connsiteX4" fmla="*/ 23957 w 249618"/>
                <a:gd name="connsiteY4" fmla="*/ 191547 h 231954"/>
                <a:gd name="connsiteX5" fmla="*/ 0 w 249618"/>
                <a:gd name="connsiteY5" fmla="*/ 167590 h 231954"/>
                <a:gd name="connsiteX6" fmla="*/ 0 w 249618"/>
                <a:gd name="connsiteY6" fmla="*/ 23957 h 231954"/>
                <a:gd name="connsiteX7" fmla="*/ 23957 w 249618"/>
                <a:gd name="connsiteY7" fmla="*/ 0 h 231954"/>
                <a:gd name="connsiteX8" fmla="*/ 40628 w 249618"/>
                <a:gd name="connsiteY8" fmla="*/ 0 h 231954"/>
                <a:gd name="connsiteX9" fmla="*/ 49129 w 249618"/>
                <a:gd name="connsiteY9" fmla="*/ 8501 h 231954"/>
                <a:gd name="connsiteX10" fmla="*/ 40628 w 249618"/>
                <a:gd name="connsiteY10" fmla="*/ 17002 h 231954"/>
                <a:gd name="connsiteX11" fmla="*/ 23957 w 249618"/>
                <a:gd name="connsiteY11" fmla="*/ 17002 h 231954"/>
                <a:gd name="connsiteX12" fmla="*/ 16891 w 249618"/>
                <a:gd name="connsiteY12" fmla="*/ 24068 h 231954"/>
                <a:gd name="connsiteX13" fmla="*/ 16891 w 249618"/>
                <a:gd name="connsiteY13" fmla="*/ 167700 h 231954"/>
                <a:gd name="connsiteX14" fmla="*/ 23957 w 249618"/>
                <a:gd name="connsiteY14" fmla="*/ 174766 h 231954"/>
                <a:gd name="connsiteX15" fmla="*/ 38089 w 249618"/>
                <a:gd name="connsiteY15" fmla="*/ 174766 h 231954"/>
                <a:gd name="connsiteX16" fmla="*/ 44602 w 249618"/>
                <a:gd name="connsiteY16" fmla="*/ 177747 h 231954"/>
                <a:gd name="connsiteX17" fmla="*/ 46479 w 249618"/>
                <a:gd name="connsiteY17" fmla="*/ 184702 h 231954"/>
                <a:gd name="connsiteX18" fmla="*/ 43388 w 249618"/>
                <a:gd name="connsiteY18" fmla="*/ 201814 h 231954"/>
                <a:gd name="connsiteX19" fmla="*/ 72865 w 249618"/>
                <a:gd name="connsiteY19" fmla="*/ 176753 h 231954"/>
                <a:gd name="connsiteX20" fmla="*/ 78385 w 249618"/>
                <a:gd name="connsiteY20" fmla="*/ 174766 h 231954"/>
                <a:gd name="connsiteX21" fmla="*/ 241117 w 249618"/>
                <a:gd name="connsiteY21" fmla="*/ 174766 h 231954"/>
                <a:gd name="connsiteX22" fmla="*/ 249618 w 249618"/>
                <a:gd name="connsiteY22" fmla="*/ 183267 h 231954"/>
                <a:gd name="connsiteX23" fmla="*/ 241117 w 249618"/>
                <a:gd name="connsiteY23" fmla="*/ 191768 h 231954"/>
                <a:gd name="connsiteX24" fmla="*/ 81476 w 249618"/>
                <a:gd name="connsiteY24" fmla="*/ 191768 h 231954"/>
                <a:gd name="connsiteX25" fmla="*/ 36433 w 249618"/>
                <a:gd name="connsiteY25" fmla="*/ 230077 h 231954"/>
                <a:gd name="connsiteX26" fmla="*/ 30912 w 249618"/>
                <a:gd name="connsiteY26" fmla="*/ 231954 h 23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9618" h="231954">
                  <a:moveTo>
                    <a:pt x="30912" y="231954"/>
                  </a:moveTo>
                  <a:cubicBezTo>
                    <a:pt x="29477" y="231954"/>
                    <a:pt x="28042" y="231623"/>
                    <a:pt x="26717" y="230850"/>
                  </a:cubicBezTo>
                  <a:cubicBezTo>
                    <a:pt x="23626" y="229084"/>
                    <a:pt x="21970" y="225551"/>
                    <a:pt x="22632" y="222018"/>
                  </a:cubicBezTo>
                  <a:lnTo>
                    <a:pt x="28042" y="191547"/>
                  </a:lnTo>
                  <a:lnTo>
                    <a:pt x="23957" y="191547"/>
                  </a:lnTo>
                  <a:cubicBezTo>
                    <a:pt x="10709" y="191547"/>
                    <a:pt x="0" y="180838"/>
                    <a:pt x="0" y="167590"/>
                  </a:cubicBezTo>
                  <a:lnTo>
                    <a:pt x="0" y="23957"/>
                  </a:lnTo>
                  <a:cubicBezTo>
                    <a:pt x="0" y="10709"/>
                    <a:pt x="10709" y="0"/>
                    <a:pt x="23957" y="0"/>
                  </a:cubicBezTo>
                  <a:lnTo>
                    <a:pt x="40628" y="0"/>
                  </a:lnTo>
                  <a:cubicBezTo>
                    <a:pt x="45265" y="0"/>
                    <a:pt x="49129" y="3754"/>
                    <a:pt x="49129" y="8501"/>
                  </a:cubicBezTo>
                  <a:cubicBezTo>
                    <a:pt x="49129" y="13248"/>
                    <a:pt x="45375" y="17002"/>
                    <a:pt x="40628" y="17002"/>
                  </a:cubicBezTo>
                  <a:lnTo>
                    <a:pt x="23957" y="17002"/>
                  </a:lnTo>
                  <a:cubicBezTo>
                    <a:pt x="20093" y="17002"/>
                    <a:pt x="16891" y="20204"/>
                    <a:pt x="16891" y="24068"/>
                  </a:cubicBezTo>
                  <a:lnTo>
                    <a:pt x="16891" y="167700"/>
                  </a:lnTo>
                  <a:cubicBezTo>
                    <a:pt x="16891" y="171564"/>
                    <a:pt x="20093" y="174766"/>
                    <a:pt x="23957" y="174766"/>
                  </a:cubicBezTo>
                  <a:lnTo>
                    <a:pt x="38089" y="174766"/>
                  </a:lnTo>
                  <a:cubicBezTo>
                    <a:pt x="40628" y="174766"/>
                    <a:pt x="42946" y="175870"/>
                    <a:pt x="44602" y="177747"/>
                  </a:cubicBezTo>
                  <a:cubicBezTo>
                    <a:pt x="46258" y="179624"/>
                    <a:pt x="46921" y="182163"/>
                    <a:pt x="46479" y="184702"/>
                  </a:cubicBezTo>
                  <a:lnTo>
                    <a:pt x="43388" y="201814"/>
                  </a:lnTo>
                  <a:lnTo>
                    <a:pt x="72865" y="176753"/>
                  </a:lnTo>
                  <a:cubicBezTo>
                    <a:pt x="74411" y="175428"/>
                    <a:pt x="76288" y="174766"/>
                    <a:pt x="78385" y="174766"/>
                  </a:cubicBezTo>
                  <a:lnTo>
                    <a:pt x="241117" y="174766"/>
                  </a:lnTo>
                  <a:cubicBezTo>
                    <a:pt x="245754" y="174766"/>
                    <a:pt x="249618" y="178520"/>
                    <a:pt x="249618" y="183267"/>
                  </a:cubicBezTo>
                  <a:cubicBezTo>
                    <a:pt x="249618" y="188014"/>
                    <a:pt x="245865" y="191768"/>
                    <a:pt x="241117" y="191768"/>
                  </a:cubicBezTo>
                  <a:lnTo>
                    <a:pt x="81476" y="191768"/>
                  </a:lnTo>
                  <a:lnTo>
                    <a:pt x="36433" y="230077"/>
                  </a:lnTo>
                  <a:cubicBezTo>
                    <a:pt x="34777" y="231292"/>
                    <a:pt x="32900" y="231954"/>
                    <a:pt x="30912" y="231954"/>
                  </a:cubicBezTo>
                  <a:close/>
                </a:path>
              </a:pathLst>
            </a:custGeom>
            <a:grpFill/>
            <a:ln w="11035" cap="flat">
              <a:noFill/>
              <a:prstDash val="solid"/>
              <a:miter/>
            </a:ln>
          </p:spPr>
          <p:txBody>
            <a:bodyPr rtlCol="0" anchor="ctr"/>
            <a:lstStyle/>
            <a:p>
              <a:endParaRPr lang="en-US"/>
            </a:p>
          </p:txBody>
        </p:sp>
        <p:sp>
          <p:nvSpPr>
            <p:cNvPr id="2030" name="Forma libre: forma 2029">
              <a:extLst>
                <a:ext uri="{FF2B5EF4-FFF2-40B4-BE49-F238E27FC236}">
                  <a16:creationId xmlns:a16="http://schemas.microsoft.com/office/drawing/2014/main" id="{A4EFC42E-0ABF-40BF-94FE-FFCF31414218}"/>
                </a:ext>
              </a:extLst>
            </p:cNvPr>
            <p:cNvSpPr/>
            <p:nvPr/>
          </p:nvSpPr>
          <p:spPr>
            <a:xfrm>
              <a:off x="4150181" y="3275210"/>
              <a:ext cx="56636" cy="56525"/>
            </a:xfrm>
            <a:custGeom>
              <a:avLst/>
              <a:gdLst>
                <a:gd name="connsiteX0" fmla="*/ 28263 w 56636"/>
                <a:gd name="connsiteY0" fmla="*/ 56526 h 56525"/>
                <a:gd name="connsiteX1" fmla="*/ 0 w 56636"/>
                <a:gd name="connsiteY1" fmla="*/ 28263 h 56525"/>
                <a:gd name="connsiteX2" fmla="*/ 28263 w 56636"/>
                <a:gd name="connsiteY2" fmla="*/ 0 h 56525"/>
                <a:gd name="connsiteX3" fmla="*/ 36764 w 56636"/>
                <a:gd name="connsiteY3" fmla="*/ 8501 h 56525"/>
                <a:gd name="connsiteX4" fmla="*/ 28263 w 56636"/>
                <a:gd name="connsiteY4" fmla="*/ 17002 h 56525"/>
                <a:gd name="connsiteX5" fmla="*/ 16891 w 56636"/>
                <a:gd name="connsiteY5" fmla="*/ 28373 h 56525"/>
                <a:gd name="connsiteX6" fmla="*/ 28263 w 56636"/>
                <a:gd name="connsiteY6" fmla="*/ 39745 h 56525"/>
                <a:gd name="connsiteX7" fmla="*/ 39634 w 56636"/>
                <a:gd name="connsiteY7" fmla="*/ 28373 h 56525"/>
                <a:gd name="connsiteX8" fmla="*/ 48135 w 56636"/>
                <a:gd name="connsiteY8" fmla="*/ 19872 h 56525"/>
                <a:gd name="connsiteX9" fmla="*/ 56636 w 56636"/>
                <a:gd name="connsiteY9" fmla="*/ 28373 h 56525"/>
                <a:gd name="connsiteX10" fmla="*/ 28263 w 56636"/>
                <a:gd name="connsiteY10" fmla="*/ 56526 h 5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636" h="56525">
                  <a:moveTo>
                    <a:pt x="28263" y="56526"/>
                  </a:moveTo>
                  <a:cubicBezTo>
                    <a:pt x="12696" y="56526"/>
                    <a:pt x="0" y="43829"/>
                    <a:pt x="0" y="28263"/>
                  </a:cubicBezTo>
                  <a:cubicBezTo>
                    <a:pt x="0" y="12696"/>
                    <a:pt x="12696" y="0"/>
                    <a:pt x="28263" y="0"/>
                  </a:cubicBezTo>
                  <a:cubicBezTo>
                    <a:pt x="32900" y="0"/>
                    <a:pt x="36764" y="3754"/>
                    <a:pt x="36764" y="8501"/>
                  </a:cubicBezTo>
                  <a:cubicBezTo>
                    <a:pt x="36764" y="13138"/>
                    <a:pt x="33010" y="17002"/>
                    <a:pt x="28263" y="17002"/>
                  </a:cubicBezTo>
                  <a:cubicBezTo>
                    <a:pt x="21970" y="17002"/>
                    <a:pt x="16891" y="22080"/>
                    <a:pt x="16891" y="28373"/>
                  </a:cubicBezTo>
                  <a:cubicBezTo>
                    <a:pt x="16891" y="34666"/>
                    <a:pt x="21970" y="39745"/>
                    <a:pt x="28263" y="39745"/>
                  </a:cubicBezTo>
                  <a:cubicBezTo>
                    <a:pt x="34556" y="39745"/>
                    <a:pt x="39634" y="34666"/>
                    <a:pt x="39634" y="28373"/>
                  </a:cubicBezTo>
                  <a:cubicBezTo>
                    <a:pt x="39634" y="23736"/>
                    <a:pt x="43388" y="19872"/>
                    <a:pt x="48135" y="19872"/>
                  </a:cubicBezTo>
                  <a:cubicBezTo>
                    <a:pt x="52772" y="19872"/>
                    <a:pt x="56636" y="23626"/>
                    <a:pt x="56636" y="28373"/>
                  </a:cubicBezTo>
                  <a:cubicBezTo>
                    <a:pt x="56526" y="43829"/>
                    <a:pt x="43830" y="56526"/>
                    <a:pt x="28263" y="56526"/>
                  </a:cubicBezTo>
                  <a:close/>
                </a:path>
              </a:pathLst>
            </a:custGeom>
            <a:grpFill/>
            <a:ln w="11035" cap="flat">
              <a:noFill/>
              <a:prstDash val="solid"/>
              <a:miter/>
            </a:ln>
          </p:spPr>
          <p:txBody>
            <a:bodyPr rtlCol="0" anchor="ctr"/>
            <a:lstStyle/>
            <a:p>
              <a:endParaRPr lang="en-US"/>
            </a:p>
          </p:txBody>
        </p:sp>
        <p:sp>
          <p:nvSpPr>
            <p:cNvPr id="2031" name="Forma libre: forma 2030">
              <a:extLst>
                <a:ext uri="{FF2B5EF4-FFF2-40B4-BE49-F238E27FC236}">
                  <a16:creationId xmlns:a16="http://schemas.microsoft.com/office/drawing/2014/main" id="{E085D855-0DD4-420D-8609-194779D2F7AC}"/>
                </a:ext>
              </a:extLst>
            </p:cNvPr>
            <p:cNvSpPr/>
            <p:nvPr/>
          </p:nvSpPr>
          <p:spPr>
            <a:xfrm>
              <a:off x="4216532" y="3275099"/>
              <a:ext cx="56526" cy="56636"/>
            </a:xfrm>
            <a:custGeom>
              <a:avLst/>
              <a:gdLst>
                <a:gd name="connsiteX0" fmla="*/ 28373 w 56526"/>
                <a:gd name="connsiteY0" fmla="*/ 56636 h 56636"/>
                <a:gd name="connsiteX1" fmla="*/ 19872 w 56526"/>
                <a:gd name="connsiteY1" fmla="*/ 48135 h 56636"/>
                <a:gd name="connsiteX2" fmla="*/ 28373 w 56526"/>
                <a:gd name="connsiteY2" fmla="*/ 39634 h 56636"/>
                <a:gd name="connsiteX3" fmla="*/ 39745 w 56526"/>
                <a:gd name="connsiteY3" fmla="*/ 28263 h 56636"/>
                <a:gd name="connsiteX4" fmla="*/ 28373 w 56526"/>
                <a:gd name="connsiteY4" fmla="*/ 16891 h 56636"/>
                <a:gd name="connsiteX5" fmla="*/ 17002 w 56526"/>
                <a:gd name="connsiteY5" fmla="*/ 28263 h 56636"/>
                <a:gd name="connsiteX6" fmla="*/ 8501 w 56526"/>
                <a:gd name="connsiteY6" fmla="*/ 36764 h 56636"/>
                <a:gd name="connsiteX7" fmla="*/ 0 w 56526"/>
                <a:gd name="connsiteY7" fmla="*/ 28263 h 56636"/>
                <a:gd name="connsiteX8" fmla="*/ 28263 w 56526"/>
                <a:gd name="connsiteY8" fmla="*/ 0 h 56636"/>
                <a:gd name="connsiteX9" fmla="*/ 56526 w 56526"/>
                <a:gd name="connsiteY9" fmla="*/ 28263 h 56636"/>
                <a:gd name="connsiteX10" fmla="*/ 28373 w 56526"/>
                <a:gd name="connsiteY10" fmla="*/ 56636 h 5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526" h="56636">
                  <a:moveTo>
                    <a:pt x="28373" y="56636"/>
                  </a:moveTo>
                  <a:cubicBezTo>
                    <a:pt x="23736" y="56636"/>
                    <a:pt x="19872" y="52883"/>
                    <a:pt x="19872" y="48135"/>
                  </a:cubicBezTo>
                  <a:cubicBezTo>
                    <a:pt x="19872" y="43498"/>
                    <a:pt x="23626" y="39634"/>
                    <a:pt x="28373" y="39634"/>
                  </a:cubicBezTo>
                  <a:cubicBezTo>
                    <a:pt x="34666" y="39634"/>
                    <a:pt x="39745" y="34556"/>
                    <a:pt x="39745" y="28263"/>
                  </a:cubicBezTo>
                  <a:cubicBezTo>
                    <a:pt x="39745" y="21970"/>
                    <a:pt x="34666" y="16891"/>
                    <a:pt x="28373" y="16891"/>
                  </a:cubicBezTo>
                  <a:cubicBezTo>
                    <a:pt x="22080" y="16891"/>
                    <a:pt x="17002" y="21970"/>
                    <a:pt x="17002" y="28263"/>
                  </a:cubicBezTo>
                  <a:cubicBezTo>
                    <a:pt x="17002" y="32900"/>
                    <a:pt x="13248" y="36764"/>
                    <a:pt x="8501" y="36764"/>
                  </a:cubicBezTo>
                  <a:cubicBezTo>
                    <a:pt x="3864" y="36764"/>
                    <a:pt x="0" y="33010"/>
                    <a:pt x="0" y="28263"/>
                  </a:cubicBezTo>
                  <a:cubicBezTo>
                    <a:pt x="0" y="12696"/>
                    <a:pt x="12696" y="0"/>
                    <a:pt x="28263" y="0"/>
                  </a:cubicBezTo>
                  <a:cubicBezTo>
                    <a:pt x="43830" y="0"/>
                    <a:pt x="56526" y="12696"/>
                    <a:pt x="56526" y="28263"/>
                  </a:cubicBezTo>
                  <a:cubicBezTo>
                    <a:pt x="56636" y="43940"/>
                    <a:pt x="43940" y="56636"/>
                    <a:pt x="28373" y="56636"/>
                  </a:cubicBezTo>
                  <a:close/>
                </a:path>
              </a:pathLst>
            </a:custGeom>
            <a:grpFill/>
            <a:ln w="11035" cap="flat">
              <a:noFill/>
              <a:prstDash val="solid"/>
              <a:miter/>
            </a:ln>
          </p:spPr>
          <p:txBody>
            <a:bodyPr rtlCol="0" anchor="ctr"/>
            <a:lstStyle/>
            <a:p>
              <a:endParaRPr lang="en-US"/>
            </a:p>
          </p:txBody>
        </p:sp>
        <p:sp>
          <p:nvSpPr>
            <p:cNvPr id="2032" name="Forma libre: forma 2031">
              <a:extLst>
                <a:ext uri="{FF2B5EF4-FFF2-40B4-BE49-F238E27FC236}">
                  <a16:creationId xmlns:a16="http://schemas.microsoft.com/office/drawing/2014/main" id="{8116B9B1-5D74-496D-8281-E539DD124CCE}"/>
                </a:ext>
              </a:extLst>
            </p:cNvPr>
            <p:cNvSpPr/>
            <p:nvPr/>
          </p:nvSpPr>
          <p:spPr>
            <a:xfrm>
              <a:off x="4283104" y="3275210"/>
              <a:ext cx="56525" cy="56525"/>
            </a:xfrm>
            <a:custGeom>
              <a:avLst/>
              <a:gdLst>
                <a:gd name="connsiteX0" fmla="*/ 28263 w 56525"/>
                <a:gd name="connsiteY0" fmla="*/ 56526 h 56525"/>
                <a:gd name="connsiteX1" fmla="*/ 0 w 56525"/>
                <a:gd name="connsiteY1" fmla="*/ 28263 h 56525"/>
                <a:gd name="connsiteX2" fmla="*/ 28263 w 56525"/>
                <a:gd name="connsiteY2" fmla="*/ 0 h 56525"/>
                <a:gd name="connsiteX3" fmla="*/ 56526 w 56525"/>
                <a:gd name="connsiteY3" fmla="*/ 28263 h 56525"/>
                <a:gd name="connsiteX4" fmla="*/ 48025 w 56525"/>
                <a:gd name="connsiteY4" fmla="*/ 36764 h 56525"/>
                <a:gd name="connsiteX5" fmla="*/ 39524 w 56525"/>
                <a:gd name="connsiteY5" fmla="*/ 28263 h 56525"/>
                <a:gd name="connsiteX6" fmla="*/ 28152 w 56525"/>
                <a:gd name="connsiteY6" fmla="*/ 16891 h 56525"/>
                <a:gd name="connsiteX7" fmla="*/ 16781 w 56525"/>
                <a:gd name="connsiteY7" fmla="*/ 28263 h 56525"/>
                <a:gd name="connsiteX8" fmla="*/ 28152 w 56525"/>
                <a:gd name="connsiteY8" fmla="*/ 39634 h 56525"/>
                <a:gd name="connsiteX9" fmla="*/ 36653 w 56525"/>
                <a:gd name="connsiteY9" fmla="*/ 48135 h 56525"/>
                <a:gd name="connsiteX10" fmla="*/ 28263 w 56525"/>
                <a:gd name="connsiteY10" fmla="*/ 56526 h 5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525" h="56525">
                  <a:moveTo>
                    <a:pt x="28263" y="56526"/>
                  </a:moveTo>
                  <a:cubicBezTo>
                    <a:pt x="12696" y="56526"/>
                    <a:pt x="0" y="43829"/>
                    <a:pt x="0" y="28263"/>
                  </a:cubicBezTo>
                  <a:cubicBezTo>
                    <a:pt x="0" y="12696"/>
                    <a:pt x="12696" y="0"/>
                    <a:pt x="28263" y="0"/>
                  </a:cubicBezTo>
                  <a:cubicBezTo>
                    <a:pt x="43830" y="0"/>
                    <a:pt x="56526" y="12696"/>
                    <a:pt x="56526" y="28263"/>
                  </a:cubicBezTo>
                  <a:cubicBezTo>
                    <a:pt x="56526" y="32900"/>
                    <a:pt x="52772" y="36764"/>
                    <a:pt x="48025" y="36764"/>
                  </a:cubicBezTo>
                  <a:cubicBezTo>
                    <a:pt x="43388" y="36764"/>
                    <a:pt x="39524" y="33010"/>
                    <a:pt x="39524" y="28263"/>
                  </a:cubicBezTo>
                  <a:cubicBezTo>
                    <a:pt x="39524" y="21970"/>
                    <a:pt x="34445" y="16891"/>
                    <a:pt x="28152" y="16891"/>
                  </a:cubicBezTo>
                  <a:cubicBezTo>
                    <a:pt x="21860" y="16891"/>
                    <a:pt x="16781" y="21970"/>
                    <a:pt x="16781" y="28263"/>
                  </a:cubicBezTo>
                  <a:cubicBezTo>
                    <a:pt x="16781" y="34556"/>
                    <a:pt x="21860" y="39634"/>
                    <a:pt x="28152" y="39634"/>
                  </a:cubicBezTo>
                  <a:cubicBezTo>
                    <a:pt x="32789" y="39634"/>
                    <a:pt x="36653" y="43388"/>
                    <a:pt x="36653" y="48135"/>
                  </a:cubicBezTo>
                  <a:cubicBezTo>
                    <a:pt x="36764" y="52772"/>
                    <a:pt x="32900" y="56526"/>
                    <a:pt x="28263" y="56526"/>
                  </a:cubicBezTo>
                  <a:close/>
                </a:path>
              </a:pathLst>
            </a:custGeom>
            <a:grpFill/>
            <a:ln w="11035" cap="flat">
              <a:noFill/>
              <a:prstDash val="solid"/>
              <a:miter/>
            </a:ln>
          </p:spPr>
          <p:txBody>
            <a:bodyPr rtlCol="0" anchor="ctr"/>
            <a:lstStyle/>
            <a:p>
              <a:endParaRPr lang="en-US"/>
            </a:p>
          </p:txBody>
        </p:sp>
      </p:grpSp>
      <p:grpSp>
        <p:nvGrpSpPr>
          <p:cNvPr id="2033" name="Gráfico 3">
            <a:extLst>
              <a:ext uri="{FF2B5EF4-FFF2-40B4-BE49-F238E27FC236}">
                <a16:creationId xmlns:a16="http://schemas.microsoft.com/office/drawing/2014/main" id="{1416A50D-CDA7-4711-85B1-3B6C26D4ADF4}"/>
              </a:ext>
            </a:extLst>
          </p:cNvPr>
          <p:cNvGrpSpPr/>
          <p:nvPr/>
        </p:nvGrpSpPr>
        <p:grpSpPr>
          <a:xfrm>
            <a:off x="4063383" y="2406345"/>
            <a:ext cx="521230" cy="520657"/>
            <a:chOff x="4063383" y="2406345"/>
            <a:chExt cx="521230" cy="520657"/>
          </a:xfrm>
          <a:solidFill>
            <a:srgbClr val="000000"/>
          </a:solidFill>
        </p:grpSpPr>
        <p:sp>
          <p:nvSpPr>
            <p:cNvPr id="2034" name="Forma libre: forma 2033">
              <a:extLst>
                <a:ext uri="{FF2B5EF4-FFF2-40B4-BE49-F238E27FC236}">
                  <a16:creationId xmlns:a16="http://schemas.microsoft.com/office/drawing/2014/main" id="{27F40DF2-A130-4DCF-BB8C-E356984EA0EF}"/>
                </a:ext>
              </a:extLst>
            </p:cNvPr>
            <p:cNvSpPr/>
            <p:nvPr/>
          </p:nvSpPr>
          <p:spPr>
            <a:xfrm>
              <a:off x="4138478" y="2622735"/>
              <a:ext cx="370397" cy="286713"/>
            </a:xfrm>
            <a:custGeom>
              <a:avLst/>
              <a:gdLst>
                <a:gd name="connsiteX0" fmla="*/ 276777 w 370397"/>
                <a:gd name="connsiteY0" fmla="*/ 286713 h 286713"/>
                <a:gd name="connsiteX1" fmla="*/ 268276 w 370397"/>
                <a:gd name="connsiteY1" fmla="*/ 278212 h 286713"/>
                <a:gd name="connsiteX2" fmla="*/ 276777 w 370397"/>
                <a:gd name="connsiteY2" fmla="*/ 269711 h 286713"/>
                <a:gd name="connsiteX3" fmla="*/ 308904 w 370397"/>
                <a:gd name="connsiteY3" fmla="*/ 237585 h 286713"/>
                <a:gd name="connsiteX4" fmla="*/ 307911 w 370397"/>
                <a:gd name="connsiteY4" fmla="*/ 229856 h 286713"/>
                <a:gd name="connsiteX5" fmla="*/ 309677 w 370397"/>
                <a:gd name="connsiteY5" fmla="*/ 222349 h 286713"/>
                <a:gd name="connsiteX6" fmla="*/ 316853 w 370397"/>
                <a:gd name="connsiteY6" fmla="*/ 219479 h 286713"/>
                <a:gd name="connsiteX7" fmla="*/ 320055 w 370397"/>
                <a:gd name="connsiteY7" fmla="*/ 219589 h 286713"/>
                <a:gd name="connsiteX8" fmla="*/ 353286 w 370397"/>
                <a:gd name="connsiteY8" fmla="*/ 186358 h 286713"/>
                <a:gd name="connsiteX9" fmla="*/ 330433 w 370397"/>
                <a:gd name="connsiteY9" fmla="*/ 154783 h 286713"/>
                <a:gd name="connsiteX10" fmla="*/ 327893 w 370397"/>
                <a:gd name="connsiteY10" fmla="*/ 153458 h 286713"/>
                <a:gd name="connsiteX11" fmla="*/ 325244 w 370397"/>
                <a:gd name="connsiteY11" fmla="*/ 149926 h 286713"/>
                <a:gd name="connsiteX12" fmla="*/ 325906 w 370397"/>
                <a:gd name="connsiteY12" fmla="*/ 142308 h 286713"/>
                <a:gd name="connsiteX13" fmla="*/ 331426 w 370397"/>
                <a:gd name="connsiteY13" fmla="*/ 123319 h 286713"/>
                <a:gd name="connsiteX14" fmla="*/ 295325 w 370397"/>
                <a:gd name="connsiteY14" fmla="*/ 87217 h 286713"/>
                <a:gd name="connsiteX15" fmla="*/ 283622 w 370397"/>
                <a:gd name="connsiteY15" fmla="*/ 89205 h 286713"/>
                <a:gd name="connsiteX16" fmla="*/ 275011 w 370397"/>
                <a:gd name="connsiteY16" fmla="*/ 87328 h 286713"/>
                <a:gd name="connsiteX17" fmla="*/ 272692 w 370397"/>
                <a:gd name="connsiteY17" fmla="*/ 78827 h 286713"/>
                <a:gd name="connsiteX18" fmla="*/ 273796 w 370397"/>
                <a:gd name="connsiteY18" fmla="*/ 70878 h 286713"/>
                <a:gd name="connsiteX19" fmla="*/ 245092 w 370397"/>
                <a:gd name="connsiteY19" fmla="*/ 42173 h 286713"/>
                <a:gd name="connsiteX20" fmla="*/ 234273 w 370397"/>
                <a:gd name="connsiteY20" fmla="*/ 44271 h 286713"/>
                <a:gd name="connsiteX21" fmla="*/ 227759 w 370397"/>
                <a:gd name="connsiteY21" fmla="*/ 44271 h 286713"/>
                <a:gd name="connsiteX22" fmla="*/ 223232 w 370397"/>
                <a:gd name="connsiteY22" fmla="*/ 39634 h 286713"/>
                <a:gd name="connsiteX23" fmla="*/ 189339 w 370397"/>
                <a:gd name="connsiteY23" fmla="*/ 16781 h 286713"/>
                <a:gd name="connsiteX24" fmla="*/ 153790 w 370397"/>
                <a:gd name="connsiteY24" fmla="*/ 44602 h 286713"/>
                <a:gd name="connsiteX25" fmla="*/ 149374 w 370397"/>
                <a:gd name="connsiteY25" fmla="*/ 50122 h 286713"/>
                <a:gd name="connsiteX26" fmla="*/ 142308 w 370397"/>
                <a:gd name="connsiteY26" fmla="*/ 50343 h 286713"/>
                <a:gd name="connsiteX27" fmla="*/ 132372 w 370397"/>
                <a:gd name="connsiteY27" fmla="*/ 48356 h 286713"/>
                <a:gd name="connsiteX28" fmla="*/ 106427 w 370397"/>
                <a:gd name="connsiteY28" fmla="*/ 74300 h 286713"/>
                <a:gd name="connsiteX29" fmla="*/ 106759 w 370397"/>
                <a:gd name="connsiteY29" fmla="*/ 77612 h 286713"/>
                <a:gd name="connsiteX30" fmla="*/ 103226 w 370397"/>
                <a:gd name="connsiteY30" fmla="*/ 86003 h 286713"/>
                <a:gd name="connsiteX31" fmla="*/ 94393 w 370397"/>
                <a:gd name="connsiteY31" fmla="*/ 86665 h 286713"/>
                <a:gd name="connsiteX32" fmla="*/ 79379 w 370397"/>
                <a:gd name="connsiteY32" fmla="*/ 82801 h 286713"/>
                <a:gd name="connsiteX33" fmla="*/ 50564 w 370397"/>
                <a:gd name="connsiteY33" fmla="*/ 102453 h 286713"/>
                <a:gd name="connsiteX34" fmla="*/ 44271 w 370397"/>
                <a:gd name="connsiteY34" fmla="*/ 107642 h 286713"/>
                <a:gd name="connsiteX35" fmla="*/ 16781 w 370397"/>
                <a:gd name="connsiteY35" fmla="*/ 141093 h 286713"/>
                <a:gd name="connsiteX36" fmla="*/ 48356 w 370397"/>
                <a:gd name="connsiteY36" fmla="*/ 174987 h 286713"/>
                <a:gd name="connsiteX37" fmla="*/ 54759 w 370397"/>
                <a:gd name="connsiteY37" fmla="*/ 178741 h 286713"/>
                <a:gd name="connsiteX38" fmla="*/ 55753 w 370397"/>
                <a:gd name="connsiteY38" fmla="*/ 186137 h 286713"/>
                <a:gd name="connsiteX39" fmla="*/ 53986 w 370397"/>
                <a:gd name="connsiteY39" fmla="*/ 197288 h 286713"/>
                <a:gd name="connsiteX40" fmla="*/ 89536 w 370397"/>
                <a:gd name="connsiteY40" fmla="*/ 232837 h 286713"/>
                <a:gd name="connsiteX41" fmla="*/ 118351 w 370397"/>
                <a:gd name="connsiteY41" fmla="*/ 218044 h 286713"/>
                <a:gd name="connsiteX42" fmla="*/ 126079 w 370397"/>
                <a:gd name="connsiteY42" fmla="*/ 214621 h 286713"/>
                <a:gd name="connsiteX43" fmla="*/ 132924 w 370397"/>
                <a:gd name="connsiteY43" fmla="*/ 219479 h 286713"/>
                <a:gd name="connsiteX44" fmla="*/ 171233 w 370397"/>
                <a:gd name="connsiteY44" fmla="*/ 235377 h 286713"/>
                <a:gd name="connsiteX45" fmla="*/ 182053 w 370397"/>
                <a:gd name="connsiteY45" fmla="*/ 240345 h 286713"/>
                <a:gd name="connsiteX46" fmla="*/ 177084 w 370397"/>
                <a:gd name="connsiteY46" fmla="*/ 251164 h 286713"/>
                <a:gd name="connsiteX47" fmla="*/ 160635 w 370397"/>
                <a:gd name="connsiteY47" fmla="*/ 254145 h 286713"/>
                <a:gd name="connsiteX48" fmla="*/ 123981 w 370397"/>
                <a:gd name="connsiteY48" fmla="*/ 236701 h 286713"/>
                <a:gd name="connsiteX49" fmla="*/ 89646 w 370397"/>
                <a:gd name="connsiteY49" fmla="*/ 249618 h 286713"/>
                <a:gd name="connsiteX50" fmla="*/ 37205 w 370397"/>
                <a:gd name="connsiteY50" fmla="*/ 197178 h 286713"/>
                <a:gd name="connsiteX51" fmla="*/ 37647 w 370397"/>
                <a:gd name="connsiteY51" fmla="*/ 190222 h 286713"/>
                <a:gd name="connsiteX52" fmla="*/ 0 w 370397"/>
                <a:gd name="connsiteY52" fmla="*/ 141093 h 286713"/>
                <a:gd name="connsiteX53" fmla="*/ 36764 w 370397"/>
                <a:gd name="connsiteY53" fmla="*/ 92186 h 286713"/>
                <a:gd name="connsiteX54" fmla="*/ 79489 w 370397"/>
                <a:gd name="connsiteY54" fmla="*/ 65910 h 286713"/>
                <a:gd name="connsiteX55" fmla="*/ 90198 w 370397"/>
                <a:gd name="connsiteY55" fmla="*/ 67124 h 286713"/>
                <a:gd name="connsiteX56" fmla="*/ 132482 w 370397"/>
                <a:gd name="connsiteY56" fmla="*/ 31465 h 286713"/>
                <a:gd name="connsiteX57" fmla="*/ 140321 w 370397"/>
                <a:gd name="connsiteY57" fmla="*/ 32237 h 286713"/>
                <a:gd name="connsiteX58" fmla="*/ 189449 w 370397"/>
                <a:gd name="connsiteY58" fmla="*/ 0 h 286713"/>
                <a:gd name="connsiteX59" fmla="*/ 235597 w 370397"/>
                <a:gd name="connsiteY59" fmla="*/ 26386 h 286713"/>
                <a:gd name="connsiteX60" fmla="*/ 245202 w 370397"/>
                <a:gd name="connsiteY60" fmla="*/ 25392 h 286713"/>
                <a:gd name="connsiteX61" fmla="*/ 290909 w 370397"/>
                <a:gd name="connsiteY61" fmla="*/ 70657 h 286713"/>
                <a:gd name="connsiteX62" fmla="*/ 295435 w 370397"/>
                <a:gd name="connsiteY62" fmla="*/ 70436 h 286713"/>
                <a:gd name="connsiteX63" fmla="*/ 348428 w 370397"/>
                <a:gd name="connsiteY63" fmla="*/ 123429 h 286713"/>
                <a:gd name="connsiteX64" fmla="*/ 344674 w 370397"/>
                <a:gd name="connsiteY64" fmla="*/ 142860 h 286713"/>
                <a:gd name="connsiteX65" fmla="*/ 370398 w 370397"/>
                <a:gd name="connsiteY65" fmla="*/ 186579 h 286713"/>
                <a:gd name="connsiteX66" fmla="*/ 325796 w 370397"/>
                <a:gd name="connsiteY66" fmla="*/ 236481 h 286713"/>
                <a:gd name="connsiteX67" fmla="*/ 325796 w 370397"/>
                <a:gd name="connsiteY67" fmla="*/ 237916 h 286713"/>
                <a:gd name="connsiteX68" fmla="*/ 276777 w 370397"/>
                <a:gd name="connsiteY68" fmla="*/ 286713 h 28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0397" h="286713">
                  <a:moveTo>
                    <a:pt x="276777" y="286713"/>
                  </a:moveTo>
                  <a:cubicBezTo>
                    <a:pt x="272140" y="286713"/>
                    <a:pt x="268276" y="282960"/>
                    <a:pt x="268276" y="278212"/>
                  </a:cubicBezTo>
                  <a:cubicBezTo>
                    <a:pt x="268276" y="273465"/>
                    <a:pt x="272030" y="269711"/>
                    <a:pt x="276777" y="269711"/>
                  </a:cubicBezTo>
                  <a:cubicBezTo>
                    <a:pt x="294552" y="269711"/>
                    <a:pt x="308904" y="255249"/>
                    <a:pt x="308904" y="237585"/>
                  </a:cubicBezTo>
                  <a:cubicBezTo>
                    <a:pt x="308904" y="235045"/>
                    <a:pt x="308573" y="232506"/>
                    <a:pt x="307911" y="229856"/>
                  </a:cubicBezTo>
                  <a:cubicBezTo>
                    <a:pt x="307248" y="227207"/>
                    <a:pt x="307911" y="224336"/>
                    <a:pt x="309677" y="222349"/>
                  </a:cubicBezTo>
                  <a:cubicBezTo>
                    <a:pt x="311443" y="220252"/>
                    <a:pt x="314203" y="219148"/>
                    <a:pt x="316853" y="219479"/>
                  </a:cubicBezTo>
                  <a:cubicBezTo>
                    <a:pt x="317957" y="219589"/>
                    <a:pt x="318951" y="219589"/>
                    <a:pt x="320055" y="219589"/>
                  </a:cubicBezTo>
                  <a:cubicBezTo>
                    <a:pt x="338381" y="219589"/>
                    <a:pt x="353286" y="204685"/>
                    <a:pt x="353286" y="186358"/>
                  </a:cubicBezTo>
                  <a:cubicBezTo>
                    <a:pt x="353286" y="172006"/>
                    <a:pt x="344122" y="159310"/>
                    <a:pt x="330433" y="154783"/>
                  </a:cubicBezTo>
                  <a:cubicBezTo>
                    <a:pt x="329549" y="154452"/>
                    <a:pt x="328666" y="154010"/>
                    <a:pt x="327893" y="153458"/>
                  </a:cubicBezTo>
                  <a:cubicBezTo>
                    <a:pt x="326679" y="152575"/>
                    <a:pt x="325796" y="151361"/>
                    <a:pt x="325244" y="149926"/>
                  </a:cubicBezTo>
                  <a:cubicBezTo>
                    <a:pt x="324250" y="147386"/>
                    <a:pt x="324471" y="144626"/>
                    <a:pt x="325906" y="142308"/>
                  </a:cubicBezTo>
                  <a:cubicBezTo>
                    <a:pt x="329439" y="136567"/>
                    <a:pt x="331426" y="129943"/>
                    <a:pt x="331426" y="123319"/>
                  </a:cubicBezTo>
                  <a:cubicBezTo>
                    <a:pt x="331426" y="103446"/>
                    <a:pt x="315197" y="87217"/>
                    <a:pt x="295325" y="87217"/>
                  </a:cubicBezTo>
                  <a:cubicBezTo>
                    <a:pt x="291350" y="87217"/>
                    <a:pt x="287486" y="87880"/>
                    <a:pt x="283622" y="89205"/>
                  </a:cubicBezTo>
                  <a:cubicBezTo>
                    <a:pt x="280641" y="90198"/>
                    <a:pt x="277329" y="89536"/>
                    <a:pt x="275011" y="87328"/>
                  </a:cubicBezTo>
                  <a:cubicBezTo>
                    <a:pt x="272692" y="85120"/>
                    <a:pt x="271809" y="81918"/>
                    <a:pt x="272692" y="78827"/>
                  </a:cubicBezTo>
                  <a:cubicBezTo>
                    <a:pt x="273465" y="76177"/>
                    <a:pt x="273796" y="73528"/>
                    <a:pt x="273796" y="70878"/>
                  </a:cubicBezTo>
                  <a:cubicBezTo>
                    <a:pt x="273796" y="54980"/>
                    <a:pt x="260879" y="42173"/>
                    <a:pt x="245092" y="42173"/>
                  </a:cubicBezTo>
                  <a:cubicBezTo>
                    <a:pt x="241338" y="42173"/>
                    <a:pt x="237695" y="42946"/>
                    <a:pt x="234273" y="44271"/>
                  </a:cubicBezTo>
                  <a:cubicBezTo>
                    <a:pt x="232175" y="45154"/>
                    <a:pt x="229857" y="45154"/>
                    <a:pt x="227759" y="44271"/>
                  </a:cubicBezTo>
                  <a:cubicBezTo>
                    <a:pt x="225661" y="43388"/>
                    <a:pt x="224005" y="41732"/>
                    <a:pt x="223232" y="39634"/>
                  </a:cubicBezTo>
                  <a:cubicBezTo>
                    <a:pt x="217602" y="25724"/>
                    <a:pt x="204243" y="16781"/>
                    <a:pt x="189339" y="16781"/>
                  </a:cubicBezTo>
                  <a:cubicBezTo>
                    <a:pt x="172448" y="16781"/>
                    <a:pt x="157874" y="28263"/>
                    <a:pt x="153790" y="44602"/>
                  </a:cubicBezTo>
                  <a:cubicBezTo>
                    <a:pt x="153238" y="47031"/>
                    <a:pt x="151582" y="49018"/>
                    <a:pt x="149374" y="50122"/>
                  </a:cubicBezTo>
                  <a:cubicBezTo>
                    <a:pt x="147166" y="51226"/>
                    <a:pt x="144626" y="51337"/>
                    <a:pt x="142308" y="50343"/>
                  </a:cubicBezTo>
                  <a:cubicBezTo>
                    <a:pt x="139106" y="49018"/>
                    <a:pt x="135794" y="48356"/>
                    <a:pt x="132372" y="48356"/>
                  </a:cubicBezTo>
                  <a:cubicBezTo>
                    <a:pt x="118020" y="48356"/>
                    <a:pt x="106427" y="59948"/>
                    <a:pt x="106427" y="74300"/>
                  </a:cubicBezTo>
                  <a:cubicBezTo>
                    <a:pt x="106427" y="75404"/>
                    <a:pt x="106648" y="76508"/>
                    <a:pt x="106759" y="77612"/>
                  </a:cubicBezTo>
                  <a:cubicBezTo>
                    <a:pt x="107200" y="80814"/>
                    <a:pt x="105875" y="84126"/>
                    <a:pt x="103226" y="86003"/>
                  </a:cubicBezTo>
                  <a:cubicBezTo>
                    <a:pt x="100576" y="87880"/>
                    <a:pt x="97154" y="88211"/>
                    <a:pt x="94393" y="86665"/>
                  </a:cubicBezTo>
                  <a:cubicBezTo>
                    <a:pt x="89867" y="84126"/>
                    <a:pt x="84678" y="82801"/>
                    <a:pt x="79379" y="82801"/>
                  </a:cubicBezTo>
                  <a:cubicBezTo>
                    <a:pt x="66572" y="82801"/>
                    <a:pt x="55201" y="90529"/>
                    <a:pt x="50564" y="102453"/>
                  </a:cubicBezTo>
                  <a:cubicBezTo>
                    <a:pt x="49460" y="105103"/>
                    <a:pt x="47142" y="107090"/>
                    <a:pt x="44271" y="107642"/>
                  </a:cubicBezTo>
                  <a:cubicBezTo>
                    <a:pt x="28373" y="110733"/>
                    <a:pt x="16781" y="124864"/>
                    <a:pt x="16781" y="141093"/>
                  </a:cubicBezTo>
                  <a:cubicBezTo>
                    <a:pt x="16781" y="158868"/>
                    <a:pt x="30692" y="173772"/>
                    <a:pt x="48356" y="174987"/>
                  </a:cubicBezTo>
                  <a:cubicBezTo>
                    <a:pt x="51006" y="175208"/>
                    <a:pt x="53324" y="176533"/>
                    <a:pt x="54759" y="178741"/>
                  </a:cubicBezTo>
                  <a:cubicBezTo>
                    <a:pt x="56194" y="180949"/>
                    <a:pt x="56526" y="183598"/>
                    <a:pt x="55753" y="186137"/>
                  </a:cubicBezTo>
                  <a:cubicBezTo>
                    <a:pt x="54539" y="189781"/>
                    <a:pt x="53986" y="193534"/>
                    <a:pt x="53986" y="197288"/>
                  </a:cubicBezTo>
                  <a:cubicBezTo>
                    <a:pt x="53986" y="216829"/>
                    <a:pt x="69884" y="232837"/>
                    <a:pt x="89536" y="232837"/>
                  </a:cubicBezTo>
                  <a:cubicBezTo>
                    <a:pt x="100907" y="232837"/>
                    <a:pt x="111616" y="227317"/>
                    <a:pt x="118351" y="218044"/>
                  </a:cubicBezTo>
                  <a:cubicBezTo>
                    <a:pt x="120117" y="215615"/>
                    <a:pt x="123098" y="214290"/>
                    <a:pt x="126079" y="214621"/>
                  </a:cubicBezTo>
                  <a:cubicBezTo>
                    <a:pt x="129060" y="214952"/>
                    <a:pt x="131709" y="216829"/>
                    <a:pt x="132924" y="219479"/>
                  </a:cubicBezTo>
                  <a:cubicBezTo>
                    <a:pt x="139327" y="233610"/>
                    <a:pt x="156219" y="241007"/>
                    <a:pt x="171233" y="235377"/>
                  </a:cubicBezTo>
                  <a:cubicBezTo>
                    <a:pt x="175649" y="233721"/>
                    <a:pt x="180507" y="235929"/>
                    <a:pt x="182053" y="240345"/>
                  </a:cubicBezTo>
                  <a:cubicBezTo>
                    <a:pt x="183709" y="244761"/>
                    <a:pt x="181501" y="249618"/>
                    <a:pt x="177084" y="251164"/>
                  </a:cubicBezTo>
                  <a:cubicBezTo>
                    <a:pt x="171785" y="253151"/>
                    <a:pt x="166155" y="254145"/>
                    <a:pt x="160635" y="254145"/>
                  </a:cubicBezTo>
                  <a:cubicBezTo>
                    <a:pt x="146282" y="254145"/>
                    <a:pt x="132813" y="247521"/>
                    <a:pt x="123981" y="236701"/>
                  </a:cubicBezTo>
                  <a:cubicBezTo>
                    <a:pt x="114487" y="244871"/>
                    <a:pt x="102342" y="249618"/>
                    <a:pt x="89646" y="249618"/>
                  </a:cubicBezTo>
                  <a:cubicBezTo>
                    <a:pt x="60721" y="249618"/>
                    <a:pt x="37205" y="226103"/>
                    <a:pt x="37205" y="197178"/>
                  </a:cubicBezTo>
                  <a:cubicBezTo>
                    <a:pt x="37205" y="194859"/>
                    <a:pt x="37316" y="192541"/>
                    <a:pt x="37647" y="190222"/>
                  </a:cubicBezTo>
                  <a:cubicBezTo>
                    <a:pt x="15898" y="184261"/>
                    <a:pt x="0" y="164278"/>
                    <a:pt x="0" y="141093"/>
                  </a:cubicBezTo>
                  <a:cubicBezTo>
                    <a:pt x="0" y="118351"/>
                    <a:pt x="15235" y="98368"/>
                    <a:pt x="36764" y="92186"/>
                  </a:cubicBezTo>
                  <a:cubicBezTo>
                    <a:pt x="44823" y="76067"/>
                    <a:pt x="61163" y="65910"/>
                    <a:pt x="79489" y="65910"/>
                  </a:cubicBezTo>
                  <a:cubicBezTo>
                    <a:pt x="83133" y="65910"/>
                    <a:pt x="86776" y="66351"/>
                    <a:pt x="90198" y="67124"/>
                  </a:cubicBezTo>
                  <a:cubicBezTo>
                    <a:pt x="93621" y="46921"/>
                    <a:pt x="111285" y="31465"/>
                    <a:pt x="132482" y="31465"/>
                  </a:cubicBezTo>
                  <a:cubicBezTo>
                    <a:pt x="135132" y="31465"/>
                    <a:pt x="137781" y="31685"/>
                    <a:pt x="140321" y="32237"/>
                  </a:cubicBezTo>
                  <a:cubicBezTo>
                    <a:pt x="148711" y="12807"/>
                    <a:pt x="167811" y="0"/>
                    <a:pt x="189449" y="0"/>
                  </a:cubicBezTo>
                  <a:cubicBezTo>
                    <a:pt x="208659" y="0"/>
                    <a:pt x="226103" y="10157"/>
                    <a:pt x="235597" y="26386"/>
                  </a:cubicBezTo>
                  <a:cubicBezTo>
                    <a:pt x="238799" y="25724"/>
                    <a:pt x="242001" y="25392"/>
                    <a:pt x="245202" y="25392"/>
                  </a:cubicBezTo>
                  <a:cubicBezTo>
                    <a:pt x="270264" y="25392"/>
                    <a:pt x="290688" y="45706"/>
                    <a:pt x="290909" y="70657"/>
                  </a:cubicBezTo>
                  <a:cubicBezTo>
                    <a:pt x="292454" y="70547"/>
                    <a:pt x="293890" y="70436"/>
                    <a:pt x="295435" y="70436"/>
                  </a:cubicBezTo>
                  <a:cubicBezTo>
                    <a:pt x="324692" y="70436"/>
                    <a:pt x="348428" y="94173"/>
                    <a:pt x="348428" y="123429"/>
                  </a:cubicBezTo>
                  <a:cubicBezTo>
                    <a:pt x="348428" y="130053"/>
                    <a:pt x="347103" y="136677"/>
                    <a:pt x="344674" y="142860"/>
                  </a:cubicBezTo>
                  <a:cubicBezTo>
                    <a:pt x="360462" y="151692"/>
                    <a:pt x="370398" y="168252"/>
                    <a:pt x="370398" y="186579"/>
                  </a:cubicBezTo>
                  <a:cubicBezTo>
                    <a:pt x="370398" y="212303"/>
                    <a:pt x="350857" y="233610"/>
                    <a:pt x="325796" y="236481"/>
                  </a:cubicBezTo>
                  <a:cubicBezTo>
                    <a:pt x="325796" y="236922"/>
                    <a:pt x="325796" y="237474"/>
                    <a:pt x="325796" y="237916"/>
                  </a:cubicBezTo>
                  <a:cubicBezTo>
                    <a:pt x="325906" y="264743"/>
                    <a:pt x="303826" y="286713"/>
                    <a:pt x="276777" y="286713"/>
                  </a:cubicBezTo>
                  <a:close/>
                </a:path>
              </a:pathLst>
            </a:custGeom>
            <a:grpFill/>
            <a:ln w="11035" cap="flat">
              <a:noFill/>
              <a:prstDash val="solid"/>
              <a:miter/>
            </a:ln>
          </p:spPr>
          <p:txBody>
            <a:bodyPr rtlCol="0" anchor="ctr"/>
            <a:lstStyle/>
            <a:p>
              <a:endParaRPr lang="en-US"/>
            </a:p>
          </p:txBody>
        </p:sp>
        <p:sp>
          <p:nvSpPr>
            <p:cNvPr id="2035" name="Forma libre: forma 2034">
              <a:extLst>
                <a:ext uri="{FF2B5EF4-FFF2-40B4-BE49-F238E27FC236}">
                  <a16:creationId xmlns:a16="http://schemas.microsoft.com/office/drawing/2014/main" id="{DCD7FB86-220D-4F33-88A0-2AC38F258DAE}"/>
                </a:ext>
              </a:extLst>
            </p:cNvPr>
            <p:cNvSpPr/>
            <p:nvPr/>
          </p:nvSpPr>
          <p:spPr>
            <a:xfrm>
              <a:off x="4369860" y="2818428"/>
              <a:ext cx="94414" cy="91020"/>
            </a:xfrm>
            <a:custGeom>
              <a:avLst/>
              <a:gdLst>
                <a:gd name="connsiteX0" fmla="*/ 45395 w 94414"/>
                <a:gd name="connsiteY0" fmla="*/ 91021 h 91020"/>
                <a:gd name="connsiteX1" fmla="*/ 793 w 94414"/>
                <a:gd name="connsiteY1" fmla="*/ 62316 h 91020"/>
                <a:gd name="connsiteX2" fmla="*/ 4988 w 94414"/>
                <a:gd name="connsiteY2" fmla="*/ 51055 h 91020"/>
                <a:gd name="connsiteX3" fmla="*/ 16249 w 94414"/>
                <a:gd name="connsiteY3" fmla="*/ 55250 h 91020"/>
                <a:gd name="connsiteX4" fmla="*/ 45506 w 94414"/>
                <a:gd name="connsiteY4" fmla="*/ 74019 h 91020"/>
                <a:gd name="connsiteX5" fmla="*/ 77632 w 94414"/>
                <a:gd name="connsiteY5" fmla="*/ 41892 h 91020"/>
                <a:gd name="connsiteX6" fmla="*/ 63611 w 94414"/>
                <a:gd name="connsiteY6" fmla="*/ 15395 h 91020"/>
                <a:gd name="connsiteX7" fmla="*/ 61403 w 94414"/>
                <a:gd name="connsiteY7" fmla="*/ 3693 h 91020"/>
                <a:gd name="connsiteX8" fmla="*/ 73106 w 94414"/>
                <a:gd name="connsiteY8" fmla="*/ 1485 h 91020"/>
                <a:gd name="connsiteX9" fmla="*/ 94414 w 94414"/>
                <a:gd name="connsiteY9" fmla="*/ 42002 h 91020"/>
                <a:gd name="connsiteX10" fmla="*/ 45395 w 94414"/>
                <a:gd name="connsiteY10" fmla="*/ 91021 h 9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414" h="91020">
                  <a:moveTo>
                    <a:pt x="45395" y="91021"/>
                  </a:moveTo>
                  <a:cubicBezTo>
                    <a:pt x="26296" y="91021"/>
                    <a:pt x="8742" y="79760"/>
                    <a:pt x="793" y="62316"/>
                  </a:cubicBezTo>
                  <a:cubicBezTo>
                    <a:pt x="-1194" y="58121"/>
                    <a:pt x="682" y="53042"/>
                    <a:pt x="4988" y="51055"/>
                  </a:cubicBezTo>
                  <a:cubicBezTo>
                    <a:pt x="9183" y="49068"/>
                    <a:pt x="14262" y="50945"/>
                    <a:pt x="16249" y="55250"/>
                  </a:cubicBezTo>
                  <a:cubicBezTo>
                    <a:pt x="21438" y="66622"/>
                    <a:pt x="32920" y="74019"/>
                    <a:pt x="45506" y="74019"/>
                  </a:cubicBezTo>
                  <a:cubicBezTo>
                    <a:pt x="63280" y="74019"/>
                    <a:pt x="77632" y="59556"/>
                    <a:pt x="77632" y="41892"/>
                  </a:cubicBezTo>
                  <a:cubicBezTo>
                    <a:pt x="77632" y="31293"/>
                    <a:pt x="72444" y="21357"/>
                    <a:pt x="63611" y="15395"/>
                  </a:cubicBezTo>
                  <a:cubicBezTo>
                    <a:pt x="59747" y="12746"/>
                    <a:pt x="58754" y="7446"/>
                    <a:pt x="61403" y="3693"/>
                  </a:cubicBezTo>
                  <a:cubicBezTo>
                    <a:pt x="64053" y="-171"/>
                    <a:pt x="69352" y="-1165"/>
                    <a:pt x="73106" y="1485"/>
                  </a:cubicBezTo>
                  <a:cubicBezTo>
                    <a:pt x="86465" y="10648"/>
                    <a:pt x="94414" y="25773"/>
                    <a:pt x="94414" y="42002"/>
                  </a:cubicBezTo>
                  <a:cubicBezTo>
                    <a:pt x="94524" y="69051"/>
                    <a:pt x="72444" y="91021"/>
                    <a:pt x="45395" y="91021"/>
                  </a:cubicBezTo>
                  <a:close/>
                </a:path>
              </a:pathLst>
            </a:custGeom>
            <a:grpFill/>
            <a:ln w="11035" cap="flat">
              <a:noFill/>
              <a:prstDash val="solid"/>
              <a:miter/>
            </a:ln>
          </p:spPr>
          <p:txBody>
            <a:bodyPr rtlCol="0" anchor="ctr"/>
            <a:lstStyle/>
            <a:p>
              <a:endParaRPr lang="en-US"/>
            </a:p>
          </p:txBody>
        </p:sp>
        <p:sp>
          <p:nvSpPr>
            <p:cNvPr id="2036" name="Forma libre: forma 2035">
              <a:extLst>
                <a:ext uri="{FF2B5EF4-FFF2-40B4-BE49-F238E27FC236}">
                  <a16:creationId xmlns:a16="http://schemas.microsoft.com/office/drawing/2014/main" id="{3A11C640-1DC7-4C96-89E0-7B8C7735BD9F}"/>
                </a:ext>
              </a:extLst>
            </p:cNvPr>
            <p:cNvSpPr/>
            <p:nvPr/>
          </p:nvSpPr>
          <p:spPr>
            <a:xfrm>
              <a:off x="4380700" y="2693061"/>
              <a:ext cx="105985" cy="102452"/>
            </a:xfrm>
            <a:custGeom>
              <a:avLst/>
              <a:gdLst>
                <a:gd name="connsiteX0" fmla="*/ 70436 w 105985"/>
                <a:gd name="connsiteY0" fmla="*/ 102453 h 102452"/>
                <a:gd name="connsiteX1" fmla="*/ 62598 w 105985"/>
                <a:gd name="connsiteY1" fmla="*/ 97264 h 102452"/>
                <a:gd name="connsiteX2" fmla="*/ 67124 w 105985"/>
                <a:gd name="connsiteY2" fmla="*/ 86224 h 102452"/>
                <a:gd name="connsiteX3" fmla="*/ 89205 w 105985"/>
                <a:gd name="connsiteY3" fmla="*/ 52993 h 102452"/>
                <a:gd name="connsiteX4" fmla="*/ 53103 w 105985"/>
                <a:gd name="connsiteY4" fmla="*/ 16891 h 102452"/>
                <a:gd name="connsiteX5" fmla="*/ 17002 w 105985"/>
                <a:gd name="connsiteY5" fmla="*/ 52993 h 102452"/>
                <a:gd name="connsiteX6" fmla="*/ 8501 w 105985"/>
                <a:gd name="connsiteY6" fmla="*/ 61494 h 102452"/>
                <a:gd name="connsiteX7" fmla="*/ 0 w 105985"/>
                <a:gd name="connsiteY7" fmla="*/ 52993 h 102452"/>
                <a:gd name="connsiteX8" fmla="*/ 52993 w 105985"/>
                <a:gd name="connsiteY8" fmla="*/ 0 h 102452"/>
                <a:gd name="connsiteX9" fmla="*/ 105986 w 105985"/>
                <a:gd name="connsiteY9" fmla="*/ 52993 h 102452"/>
                <a:gd name="connsiteX10" fmla="*/ 73528 w 105985"/>
                <a:gd name="connsiteY10" fmla="*/ 101901 h 102452"/>
                <a:gd name="connsiteX11" fmla="*/ 70436 w 105985"/>
                <a:gd name="connsiteY11" fmla="*/ 102453 h 10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985" h="102452">
                  <a:moveTo>
                    <a:pt x="70436" y="102453"/>
                  </a:moveTo>
                  <a:cubicBezTo>
                    <a:pt x="67124" y="102453"/>
                    <a:pt x="64033" y="100466"/>
                    <a:pt x="62598" y="97264"/>
                  </a:cubicBezTo>
                  <a:cubicBezTo>
                    <a:pt x="60831" y="92958"/>
                    <a:pt x="62819" y="87990"/>
                    <a:pt x="67124" y="86224"/>
                  </a:cubicBezTo>
                  <a:cubicBezTo>
                    <a:pt x="80593" y="80593"/>
                    <a:pt x="89205" y="67566"/>
                    <a:pt x="89205" y="52993"/>
                  </a:cubicBezTo>
                  <a:cubicBezTo>
                    <a:pt x="89205" y="33121"/>
                    <a:pt x="72976" y="16891"/>
                    <a:pt x="53103" y="16891"/>
                  </a:cubicBezTo>
                  <a:cubicBezTo>
                    <a:pt x="33231" y="16891"/>
                    <a:pt x="17002" y="33121"/>
                    <a:pt x="17002" y="52993"/>
                  </a:cubicBezTo>
                  <a:cubicBezTo>
                    <a:pt x="17002" y="57630"/>
                    <a:pt x="13248" y="61494"/>
                    <a:pt x="8501" y="61494"/>
                  </a:cubicBezTo>
                  <a:cubicBezTo>
                    <a:pt x="3864" y="61494"/>
                    <a:pt x="0" y="57740"/>
                    <a:pt x="0" y="52993"/>
                  </a:cubicBezTo>
                  <a:cubicBezTo>
                    <a:pt x="0" y="23736"/>
                    <a:pt x="23736" y="0"/>
                    <a:pt x="52993" y="0"/>
                  </a:cubicBezTo>
                  <a:cubicBezTo>
                    <a:pt x="82249" y="0"/>
                    <a:pt x="105986" y="23736"/>
                    <a:pt x="105986" y="52993"/>
                  </a:cubicBezTo>
                  <a:cubicBezTo>
                    <a:pt x="105986" y="74411"/>
                    <a:pt x="93179" y="93621"/>
                    <a:pt x="73528" y="101901"/>
                  </a:cubicBezTo>
                  <a:cubicBezTo>
                    <a:pt x="72644" y="102232"/>
                    <a:pt x="71540" y="102453"/>
                    <a:pt x="70436" y="102453"/>
                  </a:cubicBezTo>
                  <a:close/>
                </a:path>
              </a:pathLst>
            </a:custGeom>
            <a:grpFill/>
            <a:ln w="11035" cap="flat">
              <a:noFill/>
              <a:prstDash val="solid"/>
              <a:miter/>
            </a:ln>
          </p:spPr>
          <p:txBody>
            <a:bodyPr rtlCol="0" anchor="ctr"/>
            <a:lstStyle/>
            <a:p>
              <a:endParaRPr lang="en-US"/>
            </a:p>
          </p:txBody>
        </p:sp>
        <p:sp>
          <p:nvSpPr>
            <p:cNvPr id="2037" name="Forma libre: forma 2036">
              <a:extLst>
                <a:ext uri="{FF2B5EF4-FFF2-40B4-BE49-F238E27FC236}">
                  <a16:creationId xmlns:a16="http://schemas.microsoft.com/office/drawing/2014/main" id="{0A3CF295-722B-426F-A8CB-0379A6652990}"/>
                </a:ext>
              </a:extLst>
            </p:cNvPr>
            <p:cNvSpPr/>
            <p:nvPr/>
          </p:nvSpPr>
          <p:spPr>
            <a:xfrm>
              <a:off x="4274272" y="2622514"/>
              <a:ext cx="107089" cy="103446"/>
            </a:xfrm>
            <a:custGeom>
              <a:avLst/>
              <a:gdLst>
                <a:gd name="connsiteX0" fmla="*/ 35881 w 107089"/>
                <a:gd name="connsiteY0" fmla="*/ 103447 h 103446"/>
                <a:gd name="connsiteX1" fmla="*/ 32569 w 107089"/>
                <a:gd name="connsiteY1" fmla="*/ 102784 h 103446"/>
                <a:gd name="connsiteX2" fmla="*/ 0 w 107089"/>
                <a:gd name="connsiteY2" fmla="*/ 53545 h 103446"/>
                <a:gd name="connsiteX3" fmla="*/ 53545 w 107089"/>
                <a:gd name="connsiteY3" fmla="*/ 0 h 103446"/>
                <a:gd name="connsiteX4" fmla="*/ 107090 w 107089"/>
                <a:gd name="connsiteY4" fmla="*/ 53545 h 103446"/>
                <a:gd name="connsiteX5" fmla="*/ 106538 w 107089"/>
                <a:gd name="connsiteY5" fmla="*/ 61052 h 103446"/>
                <a:gd name="connsiteX6" fmla="*/ 97043 w 107089"/>
                <a:gd name="connsiteY6" fmla="*/ 68228 h 103446"/>
                <a:gd name="connsiteX7" fmla="*/ 89867 w 107089"/>
                <a:gd name="connsiteY7" fmla="*/ 58623 h 103446"/>
                <a:gd name="connsiteX8" fmla="*/ 90198 w 107089"/>
                <a:gd name="connsiteY8" fmla="*/ 53434 h 103446"/>
                <a:gd name="connsiteX9" fmla="*/ 53545 w 107089"/>
                <a:gd name="connsiteY9" fmla="*/ 16781 h 103446"/>
                <a:gd name="connsiteX10" fmla="*/ 16892 w 107089"/>
                <a:gd name="connsiteY10" fmla="*/ 53434 h 103446"/>
                <a:gd name="connsiteX11" fmla="*/ 39193 w 107089"/>
                <a:gd name="connsiteY11" fmla="*/ 87107 h 103446"/>
                <a:gd name="connsiteX12" fmla="*/ 43609 w 107089"/>
                <a:gd name="connsiteY12" fmla="*/ 98258 h 103446"/>
                <a:gd name="connsiteX13" fmla="*/ 35881 w 107089"/>
                <a:gd name="connsiteY13" fmla="*/ 103447 h 10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089" h="103446">
                  <a:moveTo>
                    <a:pt x="35881" y="103447"/>
                  </a:moveTo>
                  <a:cubicBezTo>
                    <a:pt x="34777" y="103447"/>
                    <a:pt x="33673" y="103226"/>
                    <a:pt x="32569" y="102784"/>
                  </a:cubicBezTo>
                  <a:cubicBezTo>
                    <a:pt x="12807" y="94283"/>
                    <a:pt x="0" y="74963"/>
                    <a:pt x="0" y="53545"/>
                  </a:cubicBezTo>
                  <a:cubicBezTo>
                    <a:pt x="0" y="23957"/>
                    <a:pt x="24068" y="0"/>
                    <a:pt x="53545" y="0"/>
                  </a:cubicBezTo>
                  <a:cubicBezTo>
                    <a:pt x="83022" y="0"/>
                    <a:pt x="107090" y="24068"/>
                    <a:pt x="107090" y="53545"/>
                  </a:cubicBezTo>
                  <a:cubicBezTo>
                    <a:pt x="107090" y="56084"/>
                    <a:pt x="106869" y="58623"/>
                    <a:pt x="106538" y="61052"/>
                  </a:cubicBezTo>
                  <a:cubicBezTo>
                    <a:pt x="105875" y="65689"/>
                    <a:pt x="101570" y="68891"/>
                    <a:pt x="97043" y="68228"/>
                  </a:cubicBezTo>
                  <a:cubicBezTo>
                    <a:pt x="92406" y="67566"/>
                    <a:pt x="89205" y="63260"/>
                    <a:pt x="89867" y="58623"/>
                  </a:cubicBezTo>
                  <a:cubicBezTo>
                    <a:pt x="90088" y="56967"/>
                    <a:pt x="90198" y="55201"/>
                    <a:pt x="90198" y="53434"/>
                  </a:cubicBezTo>
                  <a:cubicBezTo>
                    <a:pt x="90198" y="33231"/>
                    <a:pt x="73748" y="16781"/>
                    <a:pt x="53545" y="16781"/>
                  </a:cubicBezTo>
                  <a:cubicBezTo>
                    <a:pt x="33341" y="16781"/>
                    <a:pt x="16892" y="33231"/>
                    <a:pt x="16892" y="53434"/>
                  </a:cubicBezTo>
                  <a:cubicBezTo>
                    <a:pt x="16892" y="68118"/>
                    <a:pt x="25613" y="81366"/>
                    <a:pt x="39193" y="87107"/>
                  </a:cubicBezTo>
                  <a:cubicBezTo>
                    <a:pt x="43498" y="88984"/>
                    <a:pt x="45486" y="93952"/>
                    <a:pt x="43609" y="98258"/>
                  </a:cubicBezTo>
                  <a:cubicBezTo>
                    <a:pt x="42284" y="101570"/>
                    <a:pt x="39193" y="103447"/>
                    <a:pt x="35881" y="103447"/>
                  </a:cubicBezTo>
                  <a:close/>
                </a:path>
              </a:pathLst>
            </a:custGeom>
            <a:grpFill/>
            <a:ln w="11035" cap="flat">
              <a:noFill/>
              <a:prstDash val="solid"/>
              <a:miter/>
            </a:ln>
          </p:spPr>
          <p:txBody>
            <a:bodyPr rtlCol="0" anchor="ctr"/>
            <a:lstStyle/>
            <a:p>
              <a:endParaRPr lang="en-US"/>
            </a:p>
          </p:txBody>
        </p:sp>
        <p:sp>
          <p:nvSpPr>
            <p:cNvPr id="2038" name="Forma libre: forma 2037">
              <a:extLst>
                <a:ext uri="{FF2B5EF4-FFF2-40B4-BE49-F238E27FC236}">
                  <a16:creationId xmlns:a16="http://schemas.microsoft.com/office/drawing/2014/main" id="{C7A3DC0B-AE90-4601-8265-F3E0365AE49D}"/>
                </a:ext>
              </a:extLst>
            </p:cNvPr>
            <p:cNvSpPr/>
            <p:nvPr/>
          </p:nvSpPr>
          <p:spPr>
            <a:xfrm>
              <a:off x="4170053" y="2688424"/>
              <a:ext cx="92115" cy="95828"/>
            </a:xfrm>
            <a:custGeom>
              <a:avLst/>
              <a:gdLst>
                <a:gd name="connsiteX0" fmla="*/ 47914 w 92115"/>
                <a:gd name="connsiteY0" fmla="*/ 95829 h 95828"/>
                <a:gd name="connsiteX1" fmla="*/ 0 w 92115"/>
                <a:gd name="connsiteY1" fmla="*/ 47914 h 95828"/>
                <a:gd name="connsiteX2" fmla="*/ 47914 w 92115"/>
                <a:gd name="connsiteY2" fmla="*/ 0 h 95828"/>
                <a:gd name="connsiteX3" fmla="*/ 91302 w 92115"/>
                <a:gd name="connsiteY3" fmla="*/ 27490 h 95828"/>
                <a:gd name="connsiteX4" fmla="*/ 87217 w 92115"/>
                <a:gd name="connsiteY4" fmla="*/ 38751 h 95828"/>
                <a:gd name="connsiteX5" fmla="*/ 75956 w 92115"/>
                <a:gd name="connsiteY5" fmla="*/ 34666 h 95828"/>
                <a:gd name="connsiteX6" fmla="*/ 47914 w 92115"/>
                <a:gd name="connsiteY6" fmla="*/ 16891 h 95828"/>
                <a:gd name="connsiteX7" fmla="*/ 16891 w 92115"/>
                <a:gd name="connsiteY7" fmla="*/ 47914 h 95828"/>
                <a:gd name="connsiteX8" fmla="*/ 47914 w 92115"/>
                <a:gd name="connsiteY8" fmla="*/ 78937 h 95828"/>
                <a:gd name="connsiteX9" fmla="*/ 59838 w 92115"/>
                <a:gd name="connsiteY9" fmla="*/ 76619 h 95828"/>
                <a:gd name="connsiteX10" fmla="*/ 70878 w 92115"/>
                <a:gd name="connsiteY10" fmla="*/ 81145 h 95828"/>
                <a:gd name="connsiteX11" fmla="*/ 66351 w 92115"/>
                <a:gd name="connsiteY11" fmla="*/ 92186 h 95828"/>
                <a:gd name="connsiteX12" fmla="*/ 47914 w 92115"/>
                <a:gd name="connsiteY12" fmla="*/ 95829 h 9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15" h="95828">
                  <a:moveTo>
                    <a:pt x="47914" y="95829"/>
                  </a:moveTo>
                  <a:cubicBezTo>
                    <a:pt x="21528" y="95829"/>
                    <a:pt x="0" y="74300"/>
                    <a:pt x="0" y="47914"/>
                  </a:cubicBezTo>
                  <a:cubicBezTo>
                    <a:pt x="0" y="21528"/>
                    <a:pt x="21528" y="0"/>
                    <a:pt x="47914" y="0"/>
                  </a:cubicBezTo>
                  <a:cubicBezTo>
                    <a:pt x="66351" y="0"/>
                    <a:pt x="83353" y="10819"/>
                    <a:pt x="91302" y="27490"/>
                  </a:cubicBezTo>
                  <a:cubicBezTo>
                    <a:pt x="93289" y="31685"/>
                    <a:pt x="91523" y="36764"/>
                    <a:pt x="87217" y="38751"/>
                  </a:cubicBezTo>
                  <a:cubicBezTo>
                    <a:pt x="83022" y="40738"/>
                    <a:pt x="77944" y="38972"/>
                    <a:pt x="75956" y="34666"/>
                  </a:cubicBezTo>
                  <a:cubicBezTo>
                    <a:pt x="70878" y="23847"/>
                    <a:pt x="59838" y="16891"/>
                    <a:pt x="47914" y="16891"/>
                  </a:cubicBezTo>
                  <a:cubicBezTo>
                    <a:pt x="30802" y="16891"/>
                    <a:pt x="16891" y="30802"/>
                    <a:pt x="16891" y="47914"/>
                  </a:cubicBezTo>
                  <a:cubicBezTo>
                    <a:pt x="16891" y="65027"/>
                    <a:pt x="30802" y="78937"/>
                    <a:pt x="47914" y="78937"/>
                  </a:cubicBezTo>
                  <a:cubicBezTo>
                    <a:pt x="51999" y="78937"/>
                    <a:pt x="55974" y="78164"/>
                    <a:pt x="59838" y="76619"/>
                  </a:cubicBezTo>
                  <a:cubicBezTo>
                    <a:pt x="64143" y="74852"/>
                    <a:pt x="69112" y="76840"/>
                    <a:pt x="70878" y="81145"/>
                  </a:cubicBezTo>
                  <a:cubicBezTo>
                    <a:pt x="72644" y="85451"/>
                    <a:pt x="70657" y="90419"/>
                    <a:pt x="66351" y="92186"/>
                  </a:cubicBezTo>
                  <a:cubicBezTo>
                    <a:pt x="60390" y="94614"/>
                    <a:pt x="54207" y="95829"/>
                    <a:pt x="47914" y="95829"/>
                  </a:cubicBezTo>
                  <a:close/>
                </a:path>
              </a:pathLst>
            </a:custGeom>
            <a:grpFill/>
            <a:ln w="11035" cap="flat">
              <a:noFill/>
              <a:prstDash val="solid"/>
              <a:miter/>
            </a:ln>
          </p:spPr>
          <p:txBody>
            <a:bodyPr rtlCol="0" anchor="ctr"/>
            <a:lstStyle/>
            <a:p>
              <a:endParaRPr lang="en-US"/>
            </a:p>
          </p:txBody>
        </p:sp>
        <p:sp>
          <p:nvSpPr>
            <p:cNvPr id="2039" name="Forma libre: forma 2038">
              <a:extLst>
                <a:ext uri="{FF2B5EF4-FFF2-40B4-BE49-F238E27FC236}">
                  <a16:creationId xmlns:a16="http://schemas.microsoft.com/office/drawing/2014/main" id="{FED04153-3A76-4411-9162-166C834E1C0F}"/>
                </a:ext>
              </a:extLst>
            </p:cNvPr>
            <p:cNvSpPr/>
            <p:nvPr/>
          </p:nvSpPr>
          <p:spPr>
            <a:xfrm>
              <a:off x="4180983" y="2790311"/>
              <a:ext cx="40642" cy="24303"/>
            </a:xfrm>
            <a:custGeom>
              <a:avLst/>
              <a:gdLst>
                <a:gd name="connsiteX0" fmla="*/ 8501 w 40642"/>
                <a:gd name="connsiteY0" fmla="*/ 24303 h 24303"/>
                <a:gd name="connsiteX1" fmla="*/ 0 w 40642"/>
                <a:gd name="connsiteY1" fmla="*/ 15802 h 24303"/>
                <a:gd name="connsiteX2" fmla="*/ 8501 w 40642"/>
                <a:gd name="connsiteY2" fmla="*/ 7301 h 24303"/>
                <a:gd name="connsiteX3" fmla="*/ 27490 w 40642"/>
                <a:gd name="connsiteY3" fmla="*/ 1450 h 24303"/>
                <a:gd name="connsiteX4" fmla="*/ 39193 w 40642"/>
                <a:gd name="connsiteY4" fmla="*/ 3768 h 24303"/>
                <a:gd name="connsiteX5" fmla="*/ 36874 w 40642"/>
                <a:gd name="connsiteY5" fmla="*/ 15471 h 24303"/>
                <a:gd name="connsiteX6" fmla="*/ 8501 w 40642"/>
                <a:gd name="connsiteY6" fmla="*/ 24303 h 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42" h="24303">
                  <a:moveTo>
                    <a:pt x="8501" y="24303"/>
                  </a:moveTo>
                  <a:cubicBezTo>
                    <a:pt x="3864" y="24303"/>
                    <a:pt x="0" y="20549"/>
                    <a:pt x="0" y="15802"/>
                  </a:cubicBezTo>
                  <a:cubicBezTo>
                    <a:pt x="0" y="11165"/>
                    <a:pt x="3754" y="7301"/>
                    <a:pt x="8501" y="7301"/>
                  </a:cubicBezTo>
                  <a:cubicBezTo>
                    <a:pt x="15346" y="7301"/>
                    <a:pt x="21860" y="5314"/>
                    <a:pt x="27490" y="1450"/>
                  </a:cubicBezTo>
                  <a:cubicBezTo>
                    <a:pt x="31354" y="-1200"/>
                    <a:pt x="36653" y="-96"/>
                    <a:pt x="39193" y="3768"/>
                  </a:cubicBezTo>
                  <a:cubicBezTo>
                    <a:pt x="41842" y="7632"/>
                    <a:pt x="40738" y="12932"/>
                    <a:pt x="36874" y="15471"/>
                  </a:cubicBezTo>
                  <a:cubicBezTo>
                    <a:pt x="28594" y="21322"/>
                    <a:pt x="18658" y="24303"/>
                    <a:pt x="8501" y="24303"/>
                  </a:cubicBezTo>
                  <a:close/>
                </a:path>
              </a:pathLst>
            </a:custGeom>
            <a:grpFill/>
            <a:ln w="11035" cap="flat">
              <a:noFill/>
              <a:prstDash val="solid"/>
              <a:miter/>
            </a:ln>
          </p:spPr>
          <p:txBody>
            <a:bodyPr rtlCol="0" anchor="ctr"/>
            <a:lstStyle/>
            <a:p>
              <a:endParaRPr lang="en-US"/>
            </a:p>
          </p:txBody>
        </p:sp>
        <p:sp>
          <p:nvSpPr>
            <p:cNvPr id="2040" name="Forma libre: forma 2039">
              <a:extLst>
                <a:ext uri="{FF2B5EF4-FFF2-40B4-BE49-F238E27FC236}">
                  <a16:creationId xmlns:a16="http://schemas.microsoft.com/office/drawing/2014/main" id="{3EE66589-6FAD-4483-BB3A-99A61911D6A8}"/>
                </a:ext>
              </a:extLst>
            </p:cNvPr>
            <p:cNvSpPr/>
            <p:nvPr/>
          </p:nvSpPr>
          <p:spPr>
            <a:xfrm>
              <a:off x="4251750" y="2797616"/>
              <a:ext cx="94835" cy="79153"/>
            </a:xfrm>
            <a:custGeom>
              <a:avLst/>
              <a:gdLst>
                <a:gd name="connsiteX0" fmla="*/ 47362 w 94835"/>
                <a:gd name="connsiteY0" fmla="*/ 79154 h 79153"/>
                <a:gd name="connsiteX1" fmla="*/ 0 w 94835"/>
                <a:gd name="connsiteY1" fmla="*/ 31791 h 79153"/>
                <a:gd name="connsiteX2" fmla="*/ 0 w 94835"/>
                <a:gd name="connsiteY2" fmla="*/ 30025 h 79153"/>
                <a:gd name="connsiteX3" fmla="*/ 8722 w 94835"/>
                <a:gd name="connsiteY3" fmla="*/ 21855 h 79153"/>
                <a:gd name="connsiteX4" fmla="*/ 16891 w 94835"/>
                <a:gd name="connsiteY4" fmla="*/ 30577 h 79153"/>
                <a:gd name="connsiteX5" fmla="*/ 16891 w 94835"/>
                <a:gd name="connsiteY5" fmla="*/ 31681 h 79153"/>
                <a:gd name="connsiteX6" fmla="*/ 47362 w 94835"/>
                <a:gd name="connsiteY6" fmla="*/ 62152 h 79153"/>
                <a:gd name="connsiteX7" fmla="*/ 77833 w 94835"/>
                <a:gd name="connsiteY7" fmla="*/ 31681 h 79153"/>
                <a:gd name="connsiteX8" fmla="*/ 71871 w 94835"/>
                <a:gd name="connsiteY8" fmla="*/ 13465 h 79153"/>
                <a:gd name="connsiteX9" fmla="*/ 73638 w 94835"/>
                <a:gd name="connsiteY9" fmla="*/ 1652 h 79153"/>
                <a:gd name="connsiteX10" fmla="*/ 85451 w 94835"/>
                <a:gd name="connsiteY10" fmla="*/ 3418 h 79153"/>
                <a:gd name="connsiteX11" fmla="*/ 94835 w 94835"/>
                <a:gd name="connsiteY11" fmla="*/ 31681 h 79153"/>
                <a:gd name="connsiteX12" fmla="*/ 47362 w 94835"/>
                <a:gd name="connsiteY12" fmla="*/ 79154 h 7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35" h="79153">
                  <a:moveTo>
                    <a:pt x="47362" y="79154"/>
                  </a:moveTo>
                  <a:cubicBezTo>
                    <a:pt x="21197" y="79154"/>
                    <a:pt x="0" y="57957"/>
                    <a:pt x="0" y="31791"/>
                  </a:cubicBezTo>
                  <a:lnTo>
                    <a:pt x="0" y="30025"/>
                  </a:lnTo>
                  <a:cubicBezTo>
                    <a:pt x="110" y="25388"/>
                    <a:pt x="4306" y="21524"/>
                    <a:pt x="8722" y="21855"/>
                  </a:cubicBezTo>
                  <a:cubicBezTo>
                    <a:pt x="13359" y="21966"/>
                    <a:pt x="17002" y="25940"/>
                    <a:pt x="16891" y="30577"/>
                  </a:cubicBezTo>
                  <a:lnTo>
                    <a:pt x="16891" y="31681"/>
                  </a:lnTo>
                  <a:cubicBezTo>
                    <a:pt x="16891" y="48462"/>
                    <a:pt x="30581" y="62152"/>
                    <a:pt x="47362" y="62152"/>
                  </a:cubicBezTo>
                  <a:cubicBezTo>
                    <a:pt x="64143" y="62152"/>
                    <a:pt x="77833" y="48462"/>
                    <a:pt x="77833" y="31681"/>
                  </a:cubicBezTo>
                  <a:cubicBezTo>
                    <a:pt x="77833" y="25057"/>
                    <a:pt x="75736" y="18764"/>
                    <a:pt x="71871" y="13465"/>
                  </a:cubicBezTo>
                  <a:cubicBezTo>
                    <a:pt x="69111" y="9711"/>
                    <a:pt x="69884" y="4412"/>
                    <a:pt x="73638" y="1652"/>
                  </a:cubicBezTo>
                  <a:cubicBezTo>
                    <a:pt x="77392" y="-1108"/>
                    <a:pt x="82691" y="-336"/>
                    <a:pt x="85451" y="3418"/>
                  </a:cubicBezTo>
                  <a:cubicBezTo>
                    <a:pt x="91633" y="11588"/>
                    <a:pt x="94835" y="21414"/>
                    <a:pt x="94835" y="31681"/>
                  </a:cubicBezTo>
                  <a:cubicBezTo>
                    <a:pt x="94725" y="57846"/>
                    <a:pt x="73528" y="79154"/>
                    <a:pt x="47362" y="79154"/>
                  </a:cubicBezTo>
                  <a:close/>
                </a:path>
              </a:pathLst>
            </a:custGeom>
            <a:grpFill/>
            <a:ln w="11035" cap="flat">
              <a:noFill/>
              <a:prstDash val="solid"/>
              <a:miter/>
            </a:ln>
          </p:spPr>
          <p:txBody>
            <a:bodyPr rtlCol="0" anchor="ctr"/>
            <a:lstStyle/>
            <a:p>
              <a:endParaRPr lang="en-US"/>
            </a:p>
          </p:txBody>
        </p:sp>
        <p:sp>
          <p:nvSpPr>
            <p:cNvPr id="2041" name="Forma libre: forma 2040">
              <a:extLst>
                <a:ext uri="{FF2B5EF4-FFF2-40B4-BE49-F238E27FC236}">
                  <a16:creationId xmlns:a16="http://schemas.microsoft.com/office/drawing/2014/main" id="{C72B149A-B84B-4920-AC3C-8B82048A95D6}"/>
                </a:ext>
              </a:extLst>
            </p:cNvPr>
            <p:cNvSpPr/>
            <p:nvPr/>
          </p:nvSpPr>
          <p:spPr>
            <a:xfrm>
              <a:off x="4161372" y="2523595"/>
              <a:ext cx="123348" cy="155887"/>
            </a:xfrm>
            <a:custGeom>
              <a:avLst/>
              <a:gdLst>
                <a:gd name="connsiteX0" fmla="*/ 34074 w 123348"/>
                <a:gd name="connsiteY0" fmla="*/ 155887 h 155887"/>
                <a:gd name="connsiteX1" fmla="*/ 25573 w 123348"/>
                <a:gd name="connsiteY1" fmla="*/ 147386 h 155887"/>
                <a:gd name="connsiteX2" fmla="*/ 25573 w 123348"/>
                <a:gd name="connsiteY2" fmla="*/ 83243 h 155887"/>
                <a:gd name="connsiteX3" fmla="*/ 8460 w 123348"/>
                <a:gd name="connsiteY3" fmla="*/ 83243 h 155887"/>
                <a:gd name="connsiteX4" fmla="*/ 843 w 123348"/>
                <a:gd name="connsiteY4" fmla="*/ 78385 h 155887"/>
                <a:gd name="connsiteX5" fmla="*/ 1836 w 123348"/>
                <a:gd name="connsiteY5" fmla="*/ 69443 h 155887"/>
                <a:gd name="connsiteX6" fmla="*/ 55050 w 123348"/>
                <a:gd name="connsiteY6" fmla="*/ 3202 h 155887"/>
                <a:gd name="connsiteX7" fmla="*/ 61674 w 123348"/>
                <a:gd name="connsiteY7" fmla="*/ 0 h 155887"/>
                <a:gd name="connsiteX8" fmla="*/ 68298 w 123348"/>
                <a:gd name="connsiteY8" fmla="*/ 3202 h 155887"/>
                <a:gd name="connsiteX9" fmla="*/ 121512 w 123348"/>
                <a:gd name="connsiteY9" fmla="*/ 69443 h 155887"/>
                <a:gd name="connsiteX10" fmla="*/ 122505 w 123348"/>
                <a:gd name="connsiteY10" fmla="*/ 78385 h 155887"/>
                <a:gd name="connsiteX11" fmla="*/ 114888 w 123348"/>
                <a:gd name="connsiteY11" fmla="*/ 83133 h 155887"/>
                <a:gd name="connsiteX12" fmla="*/ 97775 w 123348"/>
                <a:gd name="connsiteY12" fmla="*/ 83133 h 155887"/>
                <a:gd name="connsiteX13" fmla="*/ 97775 w 123348"/>
                <a:gd name="connsiteY13" fmla="*/ 115259 h 155887"/>
                <a:gd name="connsiteX14" fmla="*/ 89274 w 123348"/>
                <a:gd name="connsiteY14" fmla="*/ 123760 h 155887"/>
                <a:gd name="connsiteX15" fmla="*/ 80774 w 123348"/>
                <a:gd name="connsiteY15" fmla="*/ 115259 h 155887"/>
                <a:gd name="connsiteX16" fmla="*/ 80774 w 123348"/>
                <a:gd name="connsiteY16" fmla="*/ 74742 h 155887"/>
                <a:gd name="connsiteX17" fmla="*/ 89274 w 123348"/>
                <a:gd name="connsiteY17" fmla="*/ 66241 h 155887"/>
                <a:gd name="connsiteX18" fmla="*/ 97223 w 123348"/>
                <a:gd name="connsiteY18" fmla="*/ 66241 h 155887"/>
                <a:gd name="connsiteX19" fmla="*/ 61674 w 123348"/>
                <a:gd name="connsiteY19" fmla="*/ 21970 h 155887"/>
                <a:gd name="connsiteX20" fmla="*/ 26125 w 123348"/>
                <a:gd name="connsiteY20" fmla="*/ 66241 h 155887"/>
                <a:gd name="connsiteX21" fmla="*/ 34074 w 123348"/>
                <a:gd name="connsiteY21" fmla="*/ 66241 h 155887"/>
                <a:gd name="connsiteX22" fmla="*/ 42575 w 123348"/>
                <a:gd name="connsiteY22" fmla="*/ 74742 h 155887"/>
                <a:gd name="connsiteX23" fmla="*/ 42575 w 123348"/>
                <a:gd name="connsiteY23" fmla="*/ 147276 h 155887"/>
                <a:gd name="connsiteX24" fmla="*/ 34074 w 123348"/>
                <a:gd name="connsiteY24" fmla="*/ 155887 h 15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348" h="155887">
                  <a:moveTo>
                    <a:pt x="34074" y="155887"/>
                  </a:moveTo>
                  <a:cubicBezTo>
                    <a:pt x="29437" y="155887"/>
                    <a:pt x="25573" y="152134"/>
                    <a:pt x="25573" y="147386"/>
                  </a:cubicBezTo>
                  <a:lnTo>
                    <a:pt x="25573" y="83243"/>
                  </a:lnTo>
                  <a:lnTo>
                    <a:pt x="8460" y="83243"/>
                  </a:lnTo>
                  <a:cubicBezTo>
                    <a:pt x="5259" y="83243"/>
                    <a:pt x="2278" y="81366"/>
                    <a:pt x="843" y="78385"/>
                  </a:cubicBezTo>
                  <a:cubicBezTo>
                    <a:pt x="-593" y="75404"/>
                    <a:pt x="-151" y="71982"/>
                    <a:pt x="1836" y="69443"/>
                  </a:cubicBezTo>
                  <a:lnTo>
                    <a:pt x="55050" y="3202"/>
                  </a:lnTo>
                  <a:cubicBezTo>
                    <a:pt x="56706" y="1214"/>
                    <a:pt x="59024" y="0"/>
                    <a:pt x="61674" y="0"/>
                  </a:cubicBezTo>
                  <a:cubicBezTo>
                    <a:pt x="64324" y="0"/>
                    <a:pt x="66642" y="1214"/>
                    <a:pt x="68298" y="3202"/>
                  </a:cubicBezTo>
                  <a:lnTo>
                    <a:pt x="121512" y="69443"/>
                  </a:lnTo>
                  <a:cubicBezTo>
                    <a:pt x="123499" y="71982"/>
                    <a:pt x="123941" y="75404"/>
                    <a:pt x="122505" y="78385"/>
                  </a:cubicBezTo>
                  <a:cubicBezTo>
                    <a:pt x="121070" y="81366"/>
                    <a:pt x="118089" y="83133"/>
                    <a:pt x="114888" y="83133"/>
                  </a:cubicBezTo>
                  <a:lnTo>
                    <a:pt x="97775" y="83133"/>
                  </a:lnTo>
                  <a:lnTo>
                    <a:pt x="97775" y="115259"/>
                  </a:lnTo>
                  <a:cubicBezTo>
                    <a:pt x="97775" y="119896"/>
                    <a:pt x="94022" y="123760"/>
                    <a:pt x="89274" y="123760"/>
                  </a:cubicBezTo>
                  <a:cubicBezTo>
                    <a:pt x="84638" y="123760"/>
                    <a:pt x="80774" y="120007"/>
                    <a:pt x="80774" y="115259"/>
                  </a:cubicBezTo>
                  <a:lnTo>
                    <a:pt x="80774" y="74742"/>
                  </a:lnTo>
                  <a:cubicBezTo>
                    <a:pt x="80774" y="70105"/>
                    <a:pt x="84527" y="66241"/>
                    <a:pt x="89274" y="66241"/>
                  </a:cubicBezTo>
                  <a:lnTo>
                    <a:pt x="97223" y="66241"/>
                  </a:lnTo>
                  <a:lnTo>
                    <a:pt x="61674" y="21970"/>
                  </a:lnTo>
                  <a:lnTo>
                    <a:pt x="26125" y="66241"/>
                  </a:lnTo>
                  <a:lnTo>
                    <a:pt x="34074" y="66241"/>
                  </a:lnTo>
                  <a:cubicBezTo>
                    <a:pt x="38711" y="66241"/>
                    <a:pt x="42575" y="69995"/>
                    <a:pt x="42575" y="74742"/>
                  </a:cubicBezTo>
                  <a:lnTo>
                    <a:pt x="42575" y="147276"/>
                  </a:lnTo>
                  <a:cubicBezTo>
                    <a:pt x="42464" y="152023"/>
                    <a:pt x="38711" y="155887"/>
                    <a:pt x="34074" y="155887"/>
                  </a:cubicBezTo>
                  <a:close/>
                </a:path>
              </a:pathLst>
            </a:custGeom>
            <a:grpFill/>
            <a:ln w="11035" cap="flat">
              <a:noFill/>
              <a:prstDash val="solid"/>
              <a:miter/>
            </a:ln>
          </p:spPr>
          <p:txBody>
            <a:bodyPr rtlCol="0" anchor="ctr"/>
            <a:lstStyle/>
            <a:p>
              <a:endParaRPr lang="en-US"/>
            </a:p>
          </p:txBody>
        </p:sp>
        <p:sp>
          <p:nvSpPr>
            <p:cNvPr id="2042" name="Forma libre: forma 2041">
              <a:extLst>
                <a:ext uri="{FF2B5EF4-FFF2-40B4-BE49-F238E27FC236}">
                  <a16:creationId xmlns:a16="http://schemas.microsoft.com/office/drawing/2014/main" id="{E72BE5F3-6A4D-4A9B-B696-0E0C39AAC151}"/>
                </a:ext>
              </a:extLst>
            </p:cNvPr>
            <p:cNvSpPr/>
            <p:nvPr/>
          </p:nvSpPr>
          <p:spPr>
            <a:xfrm>
              <a:off x="4299926" y="2476894"/>
              <a:ext cx="123348" cy="154893"/>
            </a:xfrm>
            <a:custGeom>
              <a:avLst/>
              <a:gdLst>
                <a:gd name="connsiteX0" fmla="*/ 89385 w 123348"/>
                <a:gd name="connsiteY0" fmla="*/ 154894 h 154893"/>
                <a:gd name="connsiteX1" fmla="*/ 80884 w 123348"/>
                <a:gd name="connsiteY1" fmla="*/ 146393 h 154893"/>
                <a:gd name="connsiteX2" fmla="*/ 80884 w 123348"/>
                <a:gd name="connsiteY2" fmla="*/ 74742 h 154893"/>
                <a:gd name="connsiteX3" fmla="*/ 89385 w 123348"/>
                <a:gd name="connsiteY3" fmla="*/ 66241 h 154893"/>
                <a:gd name="connsiteX4" fmla="*/ 97334 w 123348"/>
                <a:gd name="connsiteY4" fmla="*/ 66241 h 154893"/>
                <a:gd name="connsiteX5" fmla="*/ 61784 w 123348"/>
                <a:gd name="connsiteY5" fmla="*/ 21970 h 154893"/>
                <a:gd name="connsiteX6" fmla="*/ 26235 w 123348"/>
                <a:gd name="connsiteY6" fmla="*/ 66241 h 154893"/>
                <a:gd name="connsiteX7" fmla="*/ 34074 w 123348"/>
                <a:gd name="connsiteY7" fmla="*/ 66241 h 154893"/>
                <a:gd name="connsiteX8" fmla="*/ 42574 w 123348"/>
                <a:gd name="connsiteY8" fmla="*/ 74742 h 154893"/>
                <a:gd name="connsiteX9" fmla="*/ 42574 w 123348"/>
                <a:gd name="connsiteY9" fmla="*/ 121884 h 154893"/>
                <a:gd name="connsiteX10" fmla="*/ 34074 w 123348"/>
                <a:gd name="connsiteY10" fmla="*/ 130385 h 154893"/>
                <a:gd name="connsiteX11" fmla="*/ 25573 w 123348"/>
                <a:gd name="connsiteY11" fmla="*/ 121884 h 154893"/>
                <a:gd name="connsiteX12" fmla="*/ 25573 w 123348"/>
                <a:gd name="connsiteY12" fmla="*/ 83243 h 154893"/>
                <a:gd name="connsiteX13" fmla="*/ 8460 w 123348"/>
                <a:gd name="connsiteY13" fmla="*/ 83243 h 154893"/>
                <a:gd name="connsiteX14" fmla="*/ 843 w 123348"/>
                <a:gd name="connsiteY14" fmla="*/ 78385 h 154893"/>
                <a:gd name="connsiteX15" fmla="*/ 1836 w 123348"/>
                <a:gd name="connsiteY15" fmla="*/ 69443 h 154893"/>
                <a:gd name="connsiteX16" fmla="*/ 55050 w 123348"/>
                <a:gd name="connsiteY16" fmla="*/ 3202 h 154893"/>
                <a:gd name="connsiteX17" fmla="*/ 61674 w 123348"/>
                <a:gd name="connsiteY17" fmla="*/ 0 h 154893"/>
                <a:gd name="connsiteX18" fmla="*/ 68298 w 123348"/>
                <a:gd name="connsiteY18" fmla="*/ 3202 h 154893"/>
                <a:gd name="connsiteX19" fmla="*/ 121512 w 123348"/>
                <a:gd name="connsiteY19" fmla="*/ 69443 h 154893"/>
                <a:gd name="connsiteX20" fmla="*/ 122505 w 123348"/>
                <a:gd name="connsiteY20" fmla="*/ 78385 h 154893"/>
                <a:gd name="connsiteX21" fmla="*/ 114888 w 123348"/>
                <a:gd name="connsiteY21" fmla="*/ 83133 h 154893"/>
                <a:gd name="connsiteX22" fmla="*/ 97775 w 123348"/>
                <a:gd name="connsiteY22" fmla="*/ 83133 h 154893"/>
                <a:gd name="connsiteX23" fmla="*/ 97775 w 123348"/>
                <a:gd name="connsiteY23" fmla="*/ 146393 h 154893"/>
                <a:gd name="connsiteX24" fmla="*/ 89385 w 123348"/>
                <a:gd name="connsiteY24" fmla="*/ 154894 h 15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348" h="154893">
                  <a:moveTo>
                    <a:pt x="89385" y="154894"/>
                  </a:moveTo>
                  <a:cubicBezTo>
                    <a:pt x="84748" y="154894"/>
                    <a:pt x="80884" y="151140"/>
                    <a:pt x="80884" y="146393"/>
                  </a:cubicBezTo>
                  <a:lnTo>
                    <a:pt x="80884" y="74742"/>
                  </a:lnTo>
                  <a:cubicBezTo>
                    <a:pt x="80884" y="70105"/>
                    <a:pt x="84638" y="66241"/>
                    <a:pt x="89385" y="66241"/>
                  </a:cubicBezTo>
                  <a:lnTo>
                    <a:pt x="97334" y="66241"/>
                  </a:lnTo>
                  <a:lnTo>
                    <a:pt x="61784" y="21970"/>
                  </a:lnTo>
                  <a:lnTo>
                    <a:pt x="26235" y="66241"/>
                  </a:lnTo>
                  <a:lnTo>
                    <a:pt x="34074" y="66241"/>
                  </a:lnTo>
                  <a:cubicBezTo>
                    <a:pt x="38710" y="66241"/>
                    <a:pt x="42574" y="69995"/>
                    <a:pt x="42574" y="74742"/>
                  </a:cubicBezTo>
                  <a:lnTo>
                    <a:pt x="42574" y="121884"/>
                  </a:lnTo>
                  <a:cubicBezTo>
                    <a:pt x="42574" y="126521"/>
                    <a:pt x="38821" y="130385"/>
                    <a:pt x="34074" y="130385"/>
                  </a:cubicBezTo>
                  <a:cubicBezTo>
                    <a:pt x="29437" y="130385"/>
                    <a:pt x="25573" y="126631"/>
                    <a:pt x="25573" y="121884"/>
                  </a:cubicBezTo>
                  <a:lnTo>
                    <a:pt x="25573" y="83243"/>
                  </a:lnTo>
                  <a:lnTo>
                    <a:pt x="8460" y="83243"/>
                  </a:lnTo>
                  <a:cubicBezTo>
                    <a:pt x="5259" y="83243"/>
                    <a:pt x="2278" y="81366"/>
                    <a:pt x="843" y="78385"/>
                  </a:cubicBezTo>
                  <a:cubicBezTo>
                    <a:pt x="-593" y="75404"/>
                    <a:pt x="-151" y="71982"/>
                    <a:pt x="1836" y="69443"/>
                  </a:cubicBezTo>
                  <a:lnTo>
                    <a:pt x="55050" y="3202"/>
                  </a:lnTo>
                  <a:cubicBezTo>
                    <a:pt x="56706" y="1214"/>
                    <a:pt x="59024" y="0"/>
                    <a:pt x="61674" y="0"/>
                  </a:cubicBezTo>
                  <a:cubicBezTo>
                    <a:pt x="64324" y="0"/>
                    <a:pt x="66642" y="1214"/>
                    <a:pt x="68298" y="3202"/>
                  </a:cubicBezTo>
                  <a:lnTo>
                    <a:pt x="121512" y="69443"/>
                  </a:lnTo>
                  <a:cubicBezTo>
                    <a:pt x="123499" y="71982"/>
                    <a:pt x="123941" y="75404"/>
                    <a:pt x="122505" y="78385"/>
                  </a:cubicBezTo>
                  <a:cubicBezTo>
                    <a:pt x="121070" y="81366"/>
                    <a:pt x="118089" y="83133"/>
                    <a:pt x="114888" y="83133"/>
                  </a:cubicBezTo>
                  <a:lnTo>
                    <a:pt x="97775" y="83133"/>
                  </a:lnTo>
                  <a:lnTo>
                    <a:pt x="97775" y="146393"/>
                  </a:lnTo>
                  <a:cubicBezTo>
                    <a:pt x="97775" y="151140"/>
                    <a:pt x="94022" y="154894"/>
                    <a:pt x="89385" y="154894"/>
                  </a:cubicBezTo>
                  <a:close/>
                </a:path>
              </a:pathLst>
            </a:custGeom>
            <a:grpFill/>
            <a:ln w="11035" cap="flat">
              <a:noFill/>
              <a:prstDash val="solid"/>
              <a:miter/>
            </a:ln>
          </p:spPr>
          <p:txBody>
            <a:bodyPr rtlCol="0" anchor="ctr"/>
            <a:lstStyle/>
            <a:p>
              <a:endParaRPr lang="en-US"/>
            </a:p>
          </p:txBody>
        </p:sp>
        <p:sp>
          <p:nvSpPr>
            <p:cNvPr id="2043" name="Forma libre: forma 2042">
              <a:extLst>
                <a:ext uri="{FF2B5EF4-FFF2-40B4-BE49-F238E27FC236}">
                  <a16:creationId xmlns:a16="http://schemas.microsoft.com/office/drawing/2014/main" id="{36697DCE-2148-4BC4-BD7B-DD74A5500DAF}"/>
                </a:ext>
              </a:extLst>
            </p:cNvPr>
            <p:cNvSpPr/>
            <p:nvPr/>
          </p:nvSpPr>
          <p:spPr>
            <a:xfrm>
              <a:off x="4529516" y="2780681"/>
              <a:ext cx="23780" cy="28633"/>
            </a:xfrm>
            <a:custGeom>
              <a:avLst/>
              <a:gdLst>
                <a:gd name="connsiteX0" fmla="*/ 8506 w 23780"/>
                <a:gd name="connsiteY0" fmla="*/ 28634 h 28633"/>
                <a:gd name="connsiteX1" fmla="*/ 3979 w 23780"/>
                <a:gd name="connsiteY1" fmla="*/ 27309 h 28633"/>
                <a:gd name="connsiteX2" fmla="*/ 1330 w 23780"/>
                <a:gd name="connsiteY2" fmla="*/ 15606 h 28633"/>
                <a:gd name="connsiteX3" fmla="*/ 7954 w 23780"/>
                <a:gd name="connsiteY3" fmla="*/ 4345 h 28633"/>
                <a:gd name="connsiteX4" fmla="*/ 19435 w 23780"/>
                <a:gd name="connsiteY4" fmla="*/ 1033 h 28633"/>
                <a:gd name="connsiteX5" fmla="*/ 22747 w 23780"/>
                <a:gd name="connsiteY5" fmla="*/ 12515 h 28633"/>
                <a:gd name="connsiteX6" fmla="*/ 15682 w 23780"/>
                <a:gd name="connsiteY6" fmla="*/ 24549 h 28633"/>
                <a:gd name="connsiteX7" fmla="*/ 8506 w 23780"/>
                <a:gd name="connsiteY7" fmla="*/ 28634 h 2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80" h="28633">
                  <a:moveTo>
                    <a:pt x="8506" y="28634"/>
                  </a:moveTo>
                  <a:cubicBezTo>
                    <a:pt x="6960" y="28634"/>
                    <a:pt x="5414" y="28192"/>
                    <a:pt x="3979" y="27309"/>
                  </a:cubicBezTo>
                  <a:cubicBezTo>
                    <a:pt x="5" y="24880"/>
                    <a:pt x="-1210" y="19581"/>
                    <a:pt x="1330" y="15606"/>
                  </a:cubicBezTo>
                  <a:cubicBezTo>
                    <a:pt x="3648" y="11963"/>
                    <a:pt x="5856" y="8209"/>
                    <a:pt x="7954" y="4345"/>
                  </a:cubicBezTo>
                  <a:cubicBezTo>
                    <a:pt x="10162" y="260"/>
                    <a:pt x="15351" y="-1175"/>
                    <a:pt x="19435" y="1033"/>
                  </a:cubicBezTo>
                  <a:cubicBezTo>
                    <a:pt x="23520" y="3241"/>
                    <a:pt x="24956" y="8430"/>
                    <a:pt x="22747" y="12515"/>
                  </a:cubicBezTo>
                  <a:cubicBezTo>
                    <a:pt x="20539" y="16600"/>
                    <a:pt x="18111" y="20574"/>
                    <a:pt x="15682" y="24549"/>
                  </a:cubicBezTo>
                  <a:cubicBezTo>
                    <a:pt x="14136" y="27309"/>
                    <a:pt x="11376" y="28634"/>
                    <a:pt x="8506" y="28634"/>
                  </a:cubicBezTo>
                  <a:close/>
                </a:path>
              </a:pathLst>
            </a:custGeom>
            <a:grpFill/>
            <a:ln w="11035" cap="flat">
              <a:noFill/>
              <a:prstDash val="solid"/>
              <a:miter/>
            </a:ln>
          </p:spPr>
          <p:txBody>
            <a:bodyPr rtlCol="0" anchor="ctr"/>
            <a:lstStyle/>
            <a:p>
              <a:endParaRPr lang="en-US"/>
            </a:p>
          </p:txBody>
        </p:sp>
        <p:sp>
          <p:nvSpPr>
            <p:cNvPr id="2044" name="Forma libre: forma 2043">
              <a:extLst>
                <a:ext uri="{FF2B5EF4-FFF2-40B4-BE49-F238E27FC236}">
                  <a16:creationId xmlns:a16="http://schemas.microsoft.com/office/drawing/2014/main" id="{35FFC723-E745-4570-8291-88579E7D3C1F}"/>
                </a:ext>
              </a:extLst>
            </p:cNvPr>
            <p:cNvSpPr/>
            <p:nvPr/>
          </p:nvSpPr>
          <p:spPr>
            <a:xfrm>
              <a:off x="4063383" y="2406345"/>
              <a:ext cx="521230" cy="520326"/>
            </a:xfrm>
            <a:custGeom>
              <a:avLst/>
              <a:gdLst>
                <a:gd name="connsiteX0" fmla="*/ 231092 w 521230"/>
                <a:gd name="connsiteY0" fmla="*/ 520326 h 520326"/>
                <a:gd name="connsiteX1" fmla="*/ 230099 w 521230"/>
                <a:gd name="connsiteY1" fmla="*/ 520216 h 520326"/>
                <a:gd name="connsiteX2" fmla="*/ 202719 w 521230"/>
                <a:gd name="connsiteY2" fmla="*/ 515579 h 520326"/>
                <a:gd name="connsiteX3" fmla="*/ 196316 w 521230"/>
                <a:gd name="connsiteY3" fmla="*/ 505422 h 520326"/>
                <a:gd name="connsiteX4" fmla="*/ 206473 w 521230"/>
                <a:gd name="connsiteY4" fmla="*/ 499019 h 520326"/>
                <a:gd name="connsiteX5" fmla="*/ 232086 w 521230"/>
                <a:gd name="connsiteY5" fmla="*/ 503324 h 520326"/>
                <a:gd name="connsiteX6" fmla="*/ 239483 w 521230"/>
                <a:gd name="connsiteY6" fmla="*/ 512709 h 520326"/>
                <a:gd name="connsiteX7" fmla="*/ 231092 w 521230"/>
                <a:gd name="connsiteY7" fmla="*/ 520326 h 520326"/>
                <a:gd name="connsiteX8" fmla="*/ 153922 w 521230"/>
                <a:gd name="connsiteY8" fmla="*/ 498577 h 520326"/>
                <a:gd name="connsiteX9" fmla="*/ 150389 w 521230"/>
                <a:gd name="connsiteY9" fmla="*/ 497804 h 520326"/>
                <a:gd name="connsiteX10" fmla="*/ 125880 w 521230"/>
                <a:gd name="connsiteY10" fmla="*/ 484777 h 520326"/>
                <a:gd name="connsiteX11" fmla="*/ 123009 w 521230"/>
                <a:gd name="connsiteY11" fmla="*/ 473185 h 520326"/>
                <a:gd name="connsiteX12" fmla="*/ 134601 w 521230"/>
                <a:gd name="connsiteY12" fmla="*/ 470314 h 520326"/>
                <a:gd name="connsiteX13" fmla="*/ 157454 w 521230"/>
                <a:gd name="connsiteY13" fmla="*/ 482459 h 520326"/>
                <a:gd name="connsiteX14" fmla="*/ 161539 w 521230"/>
                <a:gd name="connsiteY14" fmla="*/ 493719 h 520326"/>
                <a:gd name="connsiteX15" fmla="*/ 153922 w 521230"/>
                <a:gd name="connsiteY15" fmla="*/ 498577 h 520326"/>
                <a:gd name="connsiteX16" fmla="*/ 87460 w 521230"/>
                <a:gd name="connsiteY16" fmla="*/ 453644 h 520326"/>
                <a:gd name="connsiteX17" fmla="*/ 81719 w 521230"/>
                <a:gd name="connsiteY17" fmla="*/ 451325 h 520326"/>
                <a:gd name="connsiteX18" fmla="*/ 62509 w 521230"/>
                <a:gd name="connsiteY18" fmla="*/ 431342 h 520326"/>
                <a:gd name="connsiteX19" fmla="*/ 63392 w 521230"/>
                <a:gd name="connsiteY19" fmla="*/ 419419 h 520326"/>
                <a:gd name="connsiteX20" fmla="*/ 75316 w 521230"/>
                <a:gd name="connsiteY20" fmla="*/ 420302 h 520326"/>
                <a:gd name="connsiteX21" fmla="*/ 93311 w 521230"/>
                <a:gd name="connsiteY21" fmla="*/ 439071 h 520326"/>
                <a:gd name="connsiteX22" fmla="*/ 93642 w 521230"/>
                <a:gd name="connsiteY22" fmla="*/ 450994 h 520326"/>
                <a:gd name="connsiteX23" fmla="*/ 87460 w 521230"/>
                <a:gd name="connsiteY23" fmla="*/ 453644 h 520326"/>
                <a:gd name="connsiteX24" fmla="*/ 38441 w 521230"/>
                <a:gd name="connsiteY24" fmla="*/ 390163 h 520326"/>
                <a:gd name="connsiteX25" fmla="*/ 31044 w 521230"/>
                <a:gd name="connsiteY25" fmla="*/ 385746 h 520326"/>
                <a:gd name="connsiteX26" fmla="*/ 19121 w 521230"/>
                <a:gd name="connsiteY26" fmla="*/ 360685 h 520326"/>
                <a:gd name="connsiteX27" fmla="*/ 23647 w 521230"/>
                <a:gd name="connsiteY27" fmla="*/ 349645 h 520326"/>
                <a:gd name="connsiteX28" fmla="*/ 34688 w 521230"/>
                <a:gd name="connsiteY28" fmla="*/ 354172 h 520326"/>
                <a:gd name="connsiteX29" fmla="*/ 45838 w 521230"/>
                <a:gd name="connsiteY29" fmla="*/ 377577 h 520326"/>
                <a:gd name="connsiteX30" fmla="*/ 42416 w 521230"/>
                <a:gd name="connsiteY30" fmla="*/ 389059 h 520326"/>
                <a:gd name="connsiteX31" fmla="*/ 38441 w 521230"/>
                <a:gd name="connsiteY31" fmla="*/ 390163 h 520326"/>
                <a:gd name="connsiteX32" fmla="*/ 502350 w 521230"/>
                <a:gd name="connsiteY32" fmla="*/ 341917 h 520326"/>
                <a:gd name="connsiteX33" fmla="*/ 499921 w 521230"/>
                <a:gd name="connsiteY33" fmla="*/ 341586 h 520326"/>
                <a:gd name="connsiteX34" fmla="*/ 494290 w 521230"/>
                <a:gd name="connsiteY34" fmla="*/ 331098 h 520326"/>
                <a:gd name="connsiteX35" fmla="*/ 500362 w 521230"/>
                <a:gd name="connsiteY35" fmla="*/ 305926 h 520326"/>
                <a:gd name="connsiteX36" fmla="*/ 510188 w 521230"/>
                <a:gd name="connsiteY36" fmla="*/ 299192 h 520326"/>
                <a:gd name="connsiteX37" fmla="*/ 516923 w 521230"/>
                <a:gd name="connsiteY37" fmla="*/ 309017 h 520326"/>
                <a:gd name="connsiteX38" fmla="*/ 510409 w 521230"/>
                <a:gd name="connsiteY38" fmla="*/ 335955 h 520326"/>
                <a:gd name="connsiteX39" fmla="*/ 502350 w 521230"/>
                <a:gd name="connsiteY39" fmla="*/ 341917 h 520326"/>
                <a:gd name="connsiteX40" fmla="*/ 11724 w 521230"/>
                <a:gd name="connsiteY40" fmla="*/ 314537 h 520326"/>
                <a:gd name="connsiteX41" fmla="*/ 3444 w 521230"/>
                <a:gd name="connsiteY41" fmla="*/ 307582 h 520326"/>
                <a:gd name="connsiteX42" fmla="*/ 22 w 521230"/>
                <a:gd name="connsiteY42" fmla="*/ 280092 h 520326"/>
                <a:gd name="connsiteX43" fmla="*/ 7860 w 521230"/>
                <a:gd name="connsiteY43" fmla="*/ 271039 h 520326"/>
                <a:gd name="connsiteX44" fmla="*/ 16913 w 521230"/>
                <a:gd name="connsiteY44" fmla="*/ 278878 h 520326"/>
                <a:gd name="connsiteX45" fmla="*/ 20115 w 521230"/>
                <a:gd name="connsiteY45" fmla="*/ 304601 h 520326"/>
                <a:gd name="connsiteX46" fmla="*/ 13270 w 521230"/>
                <a:gd name="connsiteY46" fmla="*/ 314427 h 520326"/>
                <a:gd name="connsiteX47" fmla="*/ 11724 w 521230"/>
                <a:gd name="connsiteY47" fmla="*/ 314537 h 520326"/>
                <a:gd name="connsiteX48" fmla="*/ 512838 w 521230"/>
                <a:gd name="connsiteY48" fmla="*/ 262428 h 520326"/>
                <a:gd name="connsiteX49" fmla="*/ 504337 w 521230"/>
                <a:gd name="connsiteY49" fmla="*/ 254148 h 520326"/>
                <a:gd name="connsiteX50" fmla="*/ 502239 w 521230"/>
                <a:gd name="connsiteY50" fmla="*/ 228314 h 520326"/>
                <a:gd name="connsiteX51" fmla="*/ 509526 w 521230"/>
                <a:gd name="connsiteY51" fmla="*/ 218819 h 520326"/>
                <a:gd name="connsiteX52" fmla="*/ 519020 w 521230"/>
                <a:gd name="connsiteY52" fmla="*/ 226106 h 520326"/>
                <a:gd name="connsiteX53" fmla="*/ 521228 w 521230"/>
                <a:gd name="connsiteY53" fmla="*/ 253706 h 520326"/>
                <a:gd name="connsiteX54" fmla="*/ 512948 w 521230"/>
                <a:gd name="connsiteY54" fmla="*/ 262428 h 520326"/>
                <a:gd name="connsiteX55" fmla="*/ 512838 w 521230"/>
                <a:gd name="connsiteY55" fmla="*/ 262428 h 520326"/>
                <a:gd name="connsiteX56" fmla="*/ 10068 w 521230"/>
                <a:gd name="connsiteY56" fmla="*/ 234275 h 520326"/>
                <a:gd name="connsiteX57" fmla="*/ 8854 w 521230"/>
                <a:gd name="connsiteY57" fmla="*/ 234165 h 520326"/>
                <a:gd name="connsiteX58" fmla="*/ 1678 w 521230"/>
                <a:gd name="connsiteY58" fmla="*/ 224670 h 520326"/>
                <a:gd name="connsiteX59" fmla="*/ 6977 w 521230"/>
                <a:gd name="connsiteY59" fmla="*/ 197401 h 520326"/>
                <a:gd name="connsiteX60" fmla="*/ 17244 w 521230"/>
                <a:gd name="connsiteY60" fmla="*/ 191219 h 520326"/>
                <a:gd name="connsiteX61" fmla="*/ 23427 w 521230"/>
                <a:gd name="connsiteY61" fmla="*/ 201486 h 520326"/>
                <a:gd name="connsiteX62" fmla="*/ 18459 w 521230"/>
                <a:gd name="connsiteY62" fmla="*/ 226989 h 520326"/>
                <a:gd name="connsiteX63" fmla="*/ 10068 w 521230"/>
                <a:gd name="connsiteY63" fmla="*/ 234275 h 520326"/>
                <a:gd name="connsiteX64" fmla="*/ 498044 w 521230"/>
                <a:gd name="connsiteY64" fmla="*/ 183601 h 520326"/>
                <a:gd name="connsiteX65" fmla="*/ 490095 w 521230"/>
                <a:gd name="connsiteY65" fmla="*/ 177970 h 520326"/>
                <a:gd name="connsiteX66" fmla="*/ 480048 w 521230"/>
                <a:gd name="connsiteY66" fmla="*/ 154013 h 520326"/>
                <a:gd name="connsiteX67" fmla="*/ 483913 w 521230"/>
                <a:gd name="connsiteY67" fmla="*/ 142752 h 520326"/>
                <a:gd name="connsiteX68" fmla="*/ 495173 w 521230"/>
                <a:gd name="connsiteY68" fmla="*/ 146616 h 520326"/>
                <a:gd name="connsiteX69" fmla="*/ 505993 w 521230"/>
                <a:gd name="connsiteY69" fmla="*/ 172229 h 520326"/>
                <a:gd name="connsiteX70" fmla="*/ 500914 w 521230"/>
                <a:gd name="connsiteY70" fmla="*/ 183049 h 520326"/>
                <a:gd name="connsiteX71" fmla="*/ 498044 w 521230"/>
                <a:gd name="connsiteY71" fmla="*/ 183601 h 520326"/>
                <a:gd name="connsiteX72" fmla="*/ 33584 w 521230"/>
                <a:gd name="connsiteY72" fmla="*/ 157656 h 520326"/>
                <a:gd name="connsiteX73" fmla="*/ 29830 w 521230"/>
                <a:gd name="connsiteY73" fmla="*/ 156773 h 520326"/>
                <a:gd name="connsiteX74" fmla="*/ 25966 w 521230"/>
                <a:gd name="connsiteY74" fmla="*/ 145402 h 520326"/>
                <a:gd name="connsiteX75" fmla="*/ 39545 w 521230"/>
                <a:gd name="connsiteY75" fmla="*/ 121224 h 520326"/>
                <a:gd name="connsiteX76" fmla="*/ 51248 w 521230"/>
                <a:gd name="connsiteY76" fmla="*/ 118574 h 520326"/>
                <a:gd name="connsiteX77" fmla="*/ 53898 w 521230"/>
                <a:gd name="connsiteY77" fmla="*/ 130277 h 520326"/>
                <a:gd name="connsiteX78" fmla="*/ 41201 w 521230"/>
                <a:gd name="connsiteY78" fmla="*/ 152909 h 520326"/>
                <a:gd name="connsiteX79" fmla="*/ 33584 w 521230"/>
                <a:gd name="connsiteY79" fmla="*/ 157656 h 520326"/>
                <a:gd name="connsiteX80" fmla="*/ 459183 w 521230"/>
                <a:gd name="connsiteY80" fmla="*/ 113385 h 520326"/>
                <a:gd name="connsiteX81" fmla="*/ 452558 w 521230"/>
                <a:gd name="connsiteY81" fmla="*/ 110184 h 520326"/>
                <a:gd name="connsiteX82" fmla="*/ 435446 w 521230"/>
                <a:gd name="connsiteY82" fmla="*/ 90643 h 520326"/>
                <a:gd name="connsiteX83" fmla="*/ 435667 w 521230"/>
                <a:gd name="connsiteY83" fmla="*/ 78719 h 520326"/>
                <a:gd name="connsiteX84" fmla="*/ 447590 w 521230"/>
                <a:gd name="connsiteY84" fmla="*/ 78940 h 520326"/>
                <a:gd name="connsiteX85" fmla="*/ 465807 w 521230"/>
                <a:gd name="connsiteY85" fmla="*/ 99806 h 520326"/>
                <a:gd name="connsiteX86" fmla="*/ 464371 w 521230"/>
                <a:gd name="connsiteY86" fmla="*/ 111729 h 520326"/>
                <a:gd name="connsiteX87" fmla="*/ 459183 w 521230"/>
                <a:gd name="connsiteY87" fmla="*/ 113385 h 520326"/>
                <a:gd name="connsiteX88" fmla="*/ 80063 w 521230"/>
                <a:gd name="connsiteY88" fmla="*/ 92298 h 520326"/>
                <a:gd name="connsiteX89" fmla="*/ 74101 w 521230"/>
                <a:gd name="connsiteY89" fmla="*/ 89870 h 520326"/>
                <a:gd name="connsiteX90" fmla="*/ 73991 w 521230"/>
                <a:gd name="connsiteY90" fmla="*/ 77946 h 520326"/>
                <a:gd name="connsiteX91" fmla="*/ 94415 w 521230"/>
                <a:gd name="connsiteY91" fmla="*/ 59178 h 520326"/>
                <a:gd name="connsiteX92" fmla="*/ 106338 w 521230"/>
                <a:gd name="connsiteY92" fmla="*/ 60282 h 520326"/>
                <a:gd name="connsiteX93" fmla="*/ 105234 w 521230"/>
                <a:gd name="connsiteY93" fmla="*/ 72205 h 520326"/>
                <a:gd name="connsiteX94" fmla="*/ 86135 w 521230"/>
                <a:gd name="connsiteY94" fmla="*/ 89759 h 520326"/>
                <a:gd name="connsiteX95" fmla="*/ 80063 w 521230"/>
                <a:gd name="connsiteY95" fmla="*/ 92298 h 520326"/>
                <a:gd name="connsiteX96" fmla="*/ 400228 w 521230"/>
                <a:gd name="connsiteY96" fmla="*/ 58957 h 520326"/>
                <a:gd name="connsiteX97" fmla="*/ 395591 w 521230"/>
                <a:gd name="connsiteY97" fmla="*/ 57522 h 520326"/>
                <a:gd name="connsiteX98" fmla="*/ 373290 w 521230"/>
                <a:gd name="connsiteY98" fmla="*/ 44274 h 520326"/>
                <a:gd name="connsiteX99" fmla="*/ 369757 w 521230"/>
                <a:gd name="connsiteY99" fmla="*/ 32902 h 520326"/>
                <a:gd name="connsiteX100" fmla="*/ 381129 w 521230"/>
                <a:gd name="connsiteY100" fmla="*/ 29370 h 520326"/>
                <a:gd name="connsiteX101" fmla="*/ 404975 w 521230"/>
                <a:gd name="connsiteY101" fmla="*/ 43501 h 520326"/>
                <a:gd name="connsiteX102" fmla="*/ 407294 w 521230"/>
                <a:gd name="connsiteY102" fmla="*/ 55203 h 520326"/>
                <a:gd name="connsiteX103" fmla="*/ 400228 w 521230"/>
                <a:gd name="connsiteY103" fmla="*/ 58957 h 520326"/>
                <a:gd name="connsiteX104" fmla="*/ 144648 w 521230"/>
                <a:gd name="connsiteY104" fmla="*/ 44605 h 520326"/>
                <a:gd name="connsiteX105" fmla="*/ 137141 w 521230"/>
                <a:gd name="connsiteY105" fmla="*/ 40078 h 520326"/>
                <a:gd name="connsiteX106" fmla="*/ 140784 w 521230"/>
                <a:gd name="connsiteY106" fmla="*/ 28707 h 520326"/>
                <a:gd name="connsiteX107" fmla="*/ 166066 w 521230"/>
                <a:gd name="connsiteY107" fmla="*/ 17336 h 520326"/>
                <a:gd name="connsiteX108" fmla="*/ 176996 w 521230"/>
                <a:gd name="connsiteY108" fmla="*/ 22193 h 520326"/>
                <a:gd name="connsiteX109" fmla="*/ 172138 w 521230"/>
                <a:gd name="connsiteY109" fmla="*/ 33123 h 520326"/>
                <a:gd name="connsiteX110" fmla="*/ 148512 w 521230"/>
                <a:gd name="connsiteY110" fmla="*/ 43722 h 520326"/>
                <a:gd name="connsiteX111" fmla="*/ 144648 w 521230"/>
                <a:gd name="connsiteY111" fmla="*/ 44605 h 520326"/>
                <a:gd name="connsiteX112" fmla="*/ 327252 w 521230"/>
                <a:gd name="connsiteY112" fmla="*/ 25616 h 520326"/>
                <a:gd name="connsiteX113" fmla="*/ 325044 w 521230"/>
                <a:gd name="connsiteY113" fmla="*/ 25285 h 520326"/>
                <a:gd name="connsiteX114" fmla="*/ 299652 w 521230"/>
                <a:gd name="connsiteY114" fmla="*/ 19765 h 520326"/>
                <a:gd name="connsiteX115" fmla="*/ 292697 w 521230"/>
                <a:gd name="connsiteY115" fmla="*/ 10049 h 520326"/>
                <a:gd name="connsiteX116" fmla="*/ 302412 w 521230"/>
                <a:gd name="connsiteY116" fmla="*/ 3094 h 520326"/>
                <a:gd name="connsiteX117" fmla="*/ 329460 w 521230"/>
                <a:gd name="connsiteY117" fmla="*/ 8945 h 520326"/>
                <a:gd name="connsiteX118" fmla="*/ 335422 w 521230"/>
                <a:gd name="connsiteY118" fmla="*/ 19323 h 520326"/>
                <a:gd name="connsiteX119" fmla="*/ 327252 w 521230"/>
                <a:gd name="connsiteY119" fmla="*/ 25616 h 520326"/>
                <a:gd name="connsiteX120" fmla="*/ 220825 w 521230"/>
                <a:gd name="connsiteY120" fmla="*/ 19765 h 520326"/>
                <a:gd name="connsiteX121" fmla="*/ 212435 w 521230"/>
                <a:gd name="connsiteY121" fmla="*/ 12588 h 520326"/>
                <a:gd name="connsiteX122" fmla="*/ 219500 w 521230"/>
                <a:gd name="connsiteY122" fmla="*/ 2873 h 520326"/>
                <a:gd name="connsiteX123" fmla="*/ 247101 w 521230"/>
                <a:gd name="connsiteY123" fmla="*/ 3 h 520326"/>
                <a:gd name="connsiteX124" fmla="*/ 255933 w 521230"/>
                <a:gd name="connsiteY124" fmla="*/ 8062 h 520326"/>
                <a:gd name="connsiteX125" fmla="*/ 247874 w 521230"/>
                <a:gd name="connsiteY125" fmla="*/ 16894 h 520326"/>
                <a:gd name="connsiteX126" fmla="*/ 222039 w 521230"/>
                <a:gd name="connsiteY126" fmla="*/ 19544 h 520326"/>
                <a:gd name="connsiteX127" fmla="*/ 220825 w 521230"/>
                <a:gd name="connsiteY127" fmla="*/ 19765 h 52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521230" h="520326">
                  <a:moveTo>
                    <a:pt x="231092" y="520326"/>
                  </a:moveTo>
                  <a:cubicBezTo>
                    <a:pt x="230761" y="520326"/>
                    <a:pt x="230430" y="520326"/>
                    <a:pt x="230099" y="520216"/>
                  </a:cubicBezTo>
                  <a:cubicBezTo>
                    <a:pt x="220935" y="519112"/>
                    <a:pt x="211772" y="517566"/>
                    <a:pt x="202719" y="515579"/>
                  </a:cubicBezTo>
                  <a:cubicBezTo>
                    <a:pt x="198193" y="514585"/>
                    <a:pt x="195322" y="510059"/>
                    <a:pt x="196316" y="505422"/>
                  </a:cubicBezTo>
                  <a:cubicBezTo>
                    <a:pt x="197310" y="500896"/>
                    <a:pt x="201836" y="498025"/>
                    <a:pt x="206473" y="499019"/>
                  </a:cubicBezTo>
                  <a:cubicBezTo>
                    <a:pt x="214863" y="500896"/>
                    <a:pt x="223475" y="502331"/>
                    <a:pt x="232086" y="503324"/>
                  </a:cubicBezTo>
                  <a:cubicBezTo>
                    <a:pt x="236723" y="503876"/>
                    <a:pt x="240035" y="508072"/>
                    <a:pt x="239483" y="512709"/>
                  </a:cubicBezTo>
                  <a:cubicBezTo>
                    <a:pt x="239041" y="517125"/>
                    <a:pt x="235398" y="520326"/>
                    <a:pt x="231092" y="520326"/>
                  </a:cubicBezTo>
                  <a:close/>
                  <a:moveTo>
                    <a:pt x="153922" y="498577"/>
                  </a:moveTo>
                  <a:cubicBezTo>
                    <a:pt x="152707" y="498577"/>
                    <a:pt x="151493" y="498356"/>
                    <a:pt x="150389" y="497804"/>
                  </a:cubicBezTo>
                  <a:cubicBezTo>
                    <a:pt x="141998" y="493940"/>
                    <a:pt x="133829" y="489524"/>
                    <a:pt x="125880" y="484777"/>
                  </a:cubicBezTo>
                  <a:cubicBezTo>
                    <a:pt x="121905" y="482348"/>
                    <a:pt x="120580" y="477159"/>
                    <a:pt x="123009" y="473185"/>
                  </a:cubicBezTo>
                  <a:cubicBezTo>
                    <a:pt x="125438" y="469210"/>
                    <a:pt x="130627" y="467885"/>
                    <a:pt x="134601" y="470314"/>
                  </a:cubicBezTo>
                  <a:cubicBezTo>
                    <a:pt x="141998" y="474730"/>
                    <a:pt x="149726" y="478815"/>
                    <a:pt x="157454" y="482459"/>
                  </a:cubicBezTo>
                  <a:cubicBezTo>
                    <a:pt x="161650" y="484446"/>
                    <a:pt x="163527" y="489414"/>
                    <a:pt x="161539" y="493719"/>
                  </a:cubicBezTo>
                  <a:cubicBezTo>
                    <a:pt x="160215" y="496700"/>
                    <a:pt x="157123" y="498577"/>
                    <a:pt x="153922" y="498577"/>
                  </a:cubicBezTo>
                  <a:close/>
                  <a:moveTo>
                    <a:pt x="87460" y="453644"/>
                  </a:moveTo>
                  <a:cubicBezTo>
                    <a:pt x="85362" y="453644"/>
                    <a:pt x="83264" y="452871"/>
                    <a:pt x="81719" y="451325"/>
                  </a:cubicBezTo>
                  <a:cubicBezTo>
                    <a:pt x="74984" y="445032"/>
                    <a:pt x="68581" y="438298"/>
                    <a:pt x="62509" y="431342"/>
                  </a:cubicBezTo>
                  <a:cubicBezTo>
                    <a:pt x="59418" y="427810"/>
                    <a:pt x="59859" y="422510"/>
                    <a:pt x="63392" y="419419"/>
                  </a:cubicBezTo>
                  <a:cubicBezTo>
                    <a:pt x="66925" y="416328"/>
                    <a:pt x="72224" y="416769"/>
                    <a:pt x="75316" y="420302"/>
                  </a:cubicBezTo>
                  <a:cubicBezTo>
                    <a:pt x="80946" y="426816"/>
                    <a:pt x="87018" y="433109"/>
                    <a:pt x="93311" y="439071"/>
                  </a:cubicBezTo>
                  <a:cubicBezTo>
                    <a:pt x="96733" y="442272"/>
                    <a:pt x="96844" y="447572"/>
                    <a:pt x="93642" y="450994"/>
                  </a:cubicBezTo>
                  <a:cubicBezTo>
                    <a:pt x="91986" y="452760"/>
                    <a:pt x="89778" y="453644"/>
                    <a:pt x="87460" y="453644"/>
                  </a:cubicBezTo>
                  <a:close/>
                  <a:moveTo>
                    <a:pt x="38441" y="390163"/>
                  </a:moveTo>
                  <a:cubicBezTo>
                    <a:pt x="35460" y="390163"/>
                    <a:pt x="32590" y="388617"/>
                    <a:pt x="31044" y="385746"/>
                  </a:cubicBezTo>
                  <a:cubicBezTo>
                    <a:pt x="26628" y="377687"/>
                    <a:pt x="22543" y="369186"/>
                    <a:pt x="19121" y="360685"/>
                  </a:cubicBezTo>
                  <a:cubicBezTo>
                    <a:pt x="17355" y="356380"/>
                    <a:pt x="19342" y="351412"/>
                    <a:pt x="23647" y="349645"/>
                  </a:cubicBezTo>
                  <a:cubicBezTo>
                    <a:pt x="27953" y="347879"/>
                    <a:pt x="32921" y="349866"/>
                    <a:pt x="34688" y="354172"/>
                  </a:cubicBezTo>
                  <a:cubicBezTo>
                    <a:pt x="38000" y="362120"/>
                    <a:pt x="41753" y="369959"/>
                    <a:pt x="45838" y="377577"/>
                  </a:cubicBezTo>
                  <a:cubicBezTo>
                    <a:pt x="48046" y="381662"/>
                    <a:pt x="46611" y="386851"/>
                    <a:pt x="42416" y="389059"/>
                  </a:cubicBezTo>
                  <a:cubicBezTo>
                    <a:pt x="41201" y="389831"/>
                    <a:pt x="39766" y="390163"/>
                    <a:pt x="38441" y="390163"/>
                  </a:cubicBezTo>
                  <a:close/>
                  <a:moveTo>
                    <a:pt x="502350" y="341917"/>
                  </a:moveTo>
                  <a:cubicBezTo>
                    <a:pt x="501577" y="341917"/>
                    <a:pt x="500694" y="341807"/>
                    <a:pt x="499921" y="341586"/>
                  </a:cubicBezTo>
                  <a:cubicBezTo>
                    <a:pt x="495394" y="340261"/>
                    <a:pt x="492855" y="335514"/>
                    <a:pt x="494290" y="331098"/>
                  </a:cubicBezTo>
                  <a:cubicBezTo>
                    <a:pt x="496719" y="322817"/>
                    <a:pt x="498817" y="314316"/>
                    <a:pt x="500362" y="305926"/>
                  </a:cubicBezTo>
                  <a:cubicBezTo>
                    <a:pt x="501246" y="301289"/>
                    <a:pt x="505662" y="298308"/>
                    <a:pt x="510188" y="299192"/>
                  </a:cubicBezTo>
                  <a:cubicBezTo>
                    <a:pt x="514825" y="300075"/>
                    <a:pt x="517806" y="304491"/>
                    <a:pt x="516923" y="309017"/>
                  </a:cubicBezTo>
                  <a:cubicBezTo>
                    <a:pt x="515267" y="318070"/>
                    <a:pt x="513059" y="327123"/>
                    <a:pt x="510409" y="335955"/>
                  </a:cubicBezTo>
                  <a:cubicBezTo>
                    <a:pt x="509305" y="339599"/>
                    <a:pt x="505993" y="341917"/>
                    <a:pt x="502350" y="341917"/>
                  </a:cubicBezTo>
                  <a:close/>
                  <a:moveTo>
                    <a:pt x="11724" y="314537"/>
                  </a:moveTo>
                  <a:cubicBezTo>
                    <a:pt x="7750" y="314537"/>
                    <a:pt x="4106" y="311667"/>
                    <a:pt x="3444" y="307582"/>
                  </a:cubicBezTo>
                  <a:cubicBezTo>
                    <a:pt x="1788" y="298529"/>
                    <a:pt x="684" y="289255"/>
                    <a:pt x="22" y="280092"/>
                  </a:cubicBezTo>
                  <a:cubicBezTo>
                    <a:pt x="-310" y="275455"/>
                    <a:pt x="3223" y="271370"/>
                    <a:pt x="7860" y="271039"/>
                  </a:cubicBezTo>
                  <a:cubicBezTo>
                    <a:pt x="12497" y="270708"/>
                    <a:pt x="16582" y="274241"/>
                    <a:pt x="16913" y="278878"/>
                  </a:cubicBezTo>
                  <a:cubicBezTo>
                    <a:pt x="17575" y="287489"/>
                    <a:pt x="18679" y="296100"/>
                    <a:pt x="20115" y="304601"/>
                  </a:cubicBezTo>
                  <a:cubicBezTo>
                    <a:pt x="20998" y="309238"/>
                    <a:pt x="17907" y="313544"/>
                    <a:pt x="13270" y="314427"/>
                  </a:cubicBezTo>
                  <a:cubicBezTo>
                    <a:pt x="12718" y="314427"/>
                    <a:pt x="12166" y="314537"/>
                    <a:pt x="11724" y="314537"/>
                  </a:cubicBezTo>
                  <a:close/>
                  <a:moveTo>
                    <a:pt x="512838" y="262428"/>
                  </a:moveTo>
                  <a:cubicBezTo>
                    <a:pt x="508311" y="262428"/>
                    <a:pt x="504558" y="258784"/>
                    <a:pt x="504337" y="254148"/>
                  </a:cubicBezTo>
                  <a:cubicBezTo>
                    <a:pt x="504116" y="245536"/>
                    <a:pt x="503454" y="236815"/>
                    <a:pt x="502239" y="228314"/>
                  </a:cubicBezTo>
                  <a:cubicBezTo>
                    <a:pt x="501577" y="223677"/>
                    <a:pt x="504889" y="219481"/>
                    <a:pt x="509526" y="218819"/>
                  </a:cubicBezTo>
                  <a:cubicBezTo>
                    <a:pt x="514163" y="218157"/>
                    <a:pt x="518358" y="221469"/>
                    <a:pt x="519020" y="226106"/>
                  </a:cubicBezTo>
                  <a:cubicBezTo>
                    <a:pt x="520235" y="235158"/>
                    <a:pt x="521008" y="244543"/>
                    <a:pt x="521228" y="253706"/>
                  </a:cubicBezTo>
                  <a:cubicBezTo>
                    <a:pt x="521339" y="258343"/>
                    <a:pt x="517695" y="262207"/>
                    <a:pt x="512948" y="262428"/>
                  </a:cubicBezTo>
                  <a:cubicBezTo>
                    <a:pt x="512948" y="262428"/>
                    <a:pt x="512948" y="262428"/>
                    <a:pt x="512838" y="262428"/>
                  </a:cubicBezTo>
                  <a:close/>
                  <a:moveTo>
                    <a:pt x="10068" y="234275"/>
                  </a:moveTo>
                  <a:cubicBezTo>
                    <a:pt x="9737" y="234275"/>
                    <a:pt x="9295" y="234275"/>
                    <a:pt x="8854" y="234165"/>
                  </a:cubicBezTo>
                  <a:cubicBezTo>
                    <a:pt x="4217" y="233502"/>
                    <a:pt x="1015" y="229307"/>
                    <a:pt x="1678" y="224670"/>
                  </a:cubicBezTo>
                  <a:cubicBezTo>
                    <a:pt x="2892" y="215507"/>
                    <a:pt x="4769" y="206344"/>
                    <a:pt x="6977" y="197401"/>
                  </a:cubicBezTo>
                  <a:cubicBezTo>
                    <a:pt x="8081" y="192875"/>
                    <a:pt x="12718" y="190114"/>
                    <a:pt x="17244" y="191219"/>
                  </a:cubicBezTo>
                  <a:cubicBezTo>
                    <a:pt x="21771" y="192322"/>
                    <a:pt x="24531" y="196960"/>
                    <a:pt x="23427" y="201486"/>
                  </a:cubicBezTo>
                  <a:cubicBezTo>
                    <a:pt x="21329" y="209876"/>
                    <a:pt x="19673" y="218377"/>
                    <a:pt x="18459" y="226989"/>
                  </a:cubicBezTo>
                  <a:cubicBezTo>
                    <a:pt x="17796" y="231294"/>
                    <a:pt x="14263" y="234275"/>
                    <a:pt x="10068" y="234275"/>
                  </a:cubicBezTo>
                  <a:close/>
                  <a:moveTo>
                    <a:pt x="498044" y="183601"/>
                  </a:moveTo>
                  <a:cubicBezTo>
                    <a:pt x="494622" y="183601"/>
                    <a:pt x="491309" y="181503"/>
                    <a:pt x="490095" y="177970"/>
                  </a:cubicBezTo>
                  <a:cubicBezTo>
                    <a:pt x="487225" y="169911"/>
                    <a:pt x="483802" y="161852"/>
                    <a:pt x="480048" y="154013"/>
                  </a:cubicBezTo>
                  <a:cubicBezTo>
                    <a:pt x="477951" y="149818"/>
                    <a:pt x="479717" y="144739"/>
                    <a:pt x="483913" y="142752"/>
                  </a:cubicBezTo>
                  <a:cubicBezTo>
                    <a:pt x="488108" y="140765"/>
                    <a:pt x="493186" y="142421"/>
                    <a:pt x="495173" y="146616"/>
                  </a:cubicBezTo>
                  <a:cubicBezTo>
                    <a:pt x="499258" y="154896"/>
                    <a:pt x="502791" y="163508"/>
                    <a:pt x="505993" y="172229"/>
                  </a:cubicBezTo>
                  <a:cubicBezTo>
                    <a:pt x="507539" y="176645"/>
                    <a:pt x="505331" y="181503"/>
                    <a:pt x="500914" y="183049"/>
                  </a:cubicBezTo>
                  <a:cubicBezTo>
                    <a:pt x="499921" y="183380"/>
                    <a:pt x="498927" y="183601"/>
                    <a:pt x="498044" y="183601"/>
                  </a:cubicBezTo>
                  <a:close/>
                  <a:moveTo>
                    <a:pt x="33584" y="157656"/>
                  </a:moveTo>
                  <a:cubicBezTo>
                    <a:pt x="32369" y="157656"/>
                    <a:pt x="31044" y="157325"/>
                    <a:pt x="29830" y="156773"/>
                  </a:cubicBezTo>
                  <a:cubicBezTo>
                    <a:pt x="25635" y="154676"/>
                    <a:pt x="23868" y="149597"/>
                    <a:pt x="25966" y="145402"/>
                  </a:cubicBezTo>
                  <a:cubicBezTo>
                    <a:pt x="30051" y="137122"/>
                    <a:pt x="34577" y="129062"/>
                    <a:pt x="39545" y="121224"/>
                  </a:cubicBezTo>
                  <a:cubicBezTo>
                    <a:pt x="42085" y="117249"/>
                    <a:pt x="47273" y="116145"/>
                    <a:pt x="51248" y="118574"/>
                  </a:cubicBezTo>
                  <a:cubicBezTo>
                    <a:pt x="55222" y="121113"/>
                    <a:pt x="56326" y="126302"/>
                    <a:pt x="53898" y="130277"/>
                  </a:cubicBezTo>
                  <a:cubicBezTo>
                    <a:pt x="49261" y="137563"/>
                    <a:pt x="45065" y="145181"/>
                    <a:pt x="41201" y="152909"/>
                  </a:cubicBezTo>
                  <a:cubicBezTo>
                    <a:pt x="39766" y="155890"/>
                    <a:pt x="36675" y="157656"/>
                    <a:pt x="33584" y="157656"/>
                  </a:cubicBezTo>
                  <a:close/>
                  <a:moveTo>
                    <a:pt x="459183" y="113385"/>
                  </a:moveTo>
                  <a:cubicBezTo>
                    <a:pt x="456643" y="113385"/>
                    <a:pt x="454214" y="112281"/>
                    <a:pt x="452558" y="110184"/>
                  </a:cubicBezTo>
                  <a:cubicBezTo>
                    <a:pt x="447259" y="103449"/>
                    <a:pt x="441518" y="96825"/>
                    <a:pt x="435446" y="90643"/>
                  </a:cubicBezTo>
                  <a:cubicBezTo>
                    <a:pt x="432244" y="87330"/>
                    <a:pt x="432244" y="81921"/>
                    <a:pt x="435667" y="78719"/>
                  </a:cubicBezTo>
                  <a:cubicBezTo>
                    <a:pt x="438979" y="75518"/>
                    <a:pt x="444389" y="75518"/>
                    <a:pt x="447590" y="78940"/>
                  </a:cubicBezTo>
                  <a:cubicBezTo>
                    <a:pt x="453994" y="85564"/>
                    <a:pt x="460176" y="92519"/>
                    <a:pt x="465807" y="99806"/>
                  </a:cubicBezTo>
                  <a:cubicBezTo>
                    <a:pt x="468677" y="103449"/>
                    <a:pt x="468015" y="108748"/>
                    <a:pt x="464371" y="111729"/>
                  </a:cubicBezTo>
                  <a:cubicBezTo>
                    <a:pt x="462826" y="112833"/>
                    <a:pt x="460949" y="113385"/>
                    <a:pt x="459183" y="113385"/>
                  </a:cubicBezTo>
                  <a:close/>
                  <a:moveTo>
                    <a:pt x="80063" y="92298"/>
                  </a:moveTo>
                  <a:cubicBezTo>
                    <a:pt x="77965" y="92298"/>
                    <a:pt x="75757" y="91526"/>
                    <a:pt x="74101" y="89870"/>
                  </a:cubicBezTo>
                  <a:cubicBezTo>
                    <a:pt x="70789" y="86558"/>
                    <a:pt x="70679" y="81258"/>
                    <a:pt x="73991" y="77946"/>
                  </a:cubicBezTo>
                  <a:cubicBezTo>
                    <a:pt x="80394" y="71322"/>
                    <a:pt x="87349" y="65029"/>
                    <a:pt x="94415" y="59178"/>
                  </a:cubicBezTo>
                  <a:cubicBezTo>
                    <a:pt x="98058" y="56197"/>
                    <a:pt x="103358" y="56749"/>
                    <a:pt x="106338" y="60282"/>
                  </a:cubicBezTo>
                  <a:cubicBezTo>
                    <a:pt x="109319" y="63925"/>
                    <a:pt x="108767" y="69225"/>
                    <a:pt x="105234" y="72205"/>
                  </a:cubicBezTo>
                  <a:cubicBezTo>
                    <a:pt x="98610" y="77726"/>
                    <a:pt x="92097" y="83577"/>
                    <a:pt x="86135" y="89759"/>
                  </a:cubicBezTo>
                  <a:cubicBezTo>
                    <a:pt x="84479" y="91415"/>
                    <a:pt x="82271" y="92298"/>
                    <a:pt x="80063" y="92298"/>
                  </a:cubicBezTo>
                  <a:close/>
                  <a:moveTo>
                    <a:pt x="400228" y="58957"/>
                  </a:moveTo>
                  <a:cubicBezTo>
                    <a:pt x="398572" y="58957"/>
                    <a:pt x="397026" y="58516"/>
                    <a:pt x="395591" y="57522"/>
                  </a:cubicBezTo>
                  <a:cubicBezTo>
                    <a:pt x="388415" y="52775"/>
                    <a:pt x="380908" y="48248"/>
                    <a:pt x="373290" y="44274"/>
                  </a:cubicBezTo>
                  <a:cubicBezTo>
                    <a:pt x="369095" y="42066"/>
                    <a:pt x="367549" y="36987"/>
                    <a:pt x="369757" y="32902"/>
                  </a:cubicBezTo>
                  <a:cubicBezTo>
                    <a:pt x="371965" y="28817"/>
                    <a:pt x="377044" y="27162"/>
                    <a:pt x="381129" y="29370"/>
                  </a:cubicBezTo>
                  <a:cubicBezTo>
                    <a:pt x="389298" y="33675"/>
                    <a:pt x="397358" y="38423"/>
                    <a:pt x="404975" y="43501"/>
                  </a:cubicBezTo>
                  <a:cubicBezTo>
                    <a:pt x="408839" y="46040"/>
                    <a:pt x="409943" y="51340"/>
                    <a:pt x="407294" y="55203"/>
                  </a:cubicBezTo>
                  <a:cubicBezTo>
                    <a:pt x="405638" y="57632"/>
                    <a:pt x="402988" y="58957"/>
                    <a:pt x="400228" y="58957"/>
                  </a:cubicBezTo>
                  <a:close/>
                  <a:moveTo>
                    <a:pt x="144648" y="44605"/>
                  </a:moveTo>
                  <a:cubicBezTo>
                    <a:pt x="141557" y="44605"/>
                    <a:pt x="138576" y="42949"/>
                    <a:pt x="137141" y="40078"/>
                  </a:cubicBezTo>
                  <a:cubicBezTo>
                    <a:pt x="135043" y="35883"/>
                    <a:pt x="136589" y="30805"/>
                    <a:pt x="140784" y="28707"/>
                  </a:cubicBezTo>
                  <a:cubicBezTo>
                    <a:pt x="148954" y="24512"/>
                    <a:pt x="157454" y="20648"/>
                    <a:pt x="166066" y="17336"/>
                  </a:cubicBezTo>
                  <a:cubicBezTo>
                    <a:pt x="170371" y="15680"/>
                    <a:pt x="175340" y="17777"/>
                    <a:pt x="176996" y="22193"/>
                  </a:cubicBezTo>
                  <a:cubicBezTo>
                    <a:pt x="178652" y="26499"/>
                    <a:pt x="176554" y="31467"/>
                    <a:pt x="172138" y="33123"/>
                  </a:cubicBezTo>
                  <a:cubicBezTo>
                    <a:pt x="164079" y="36214"/>
                    <a:pt x="156130" y="39858"/>
                    <a:pt x="148512" y="43722"/>
                  </a:cubicBezTo>
                  <a:cubicBezTo>
                    <a:pt x="147298" y="44384"/>
                    <a:pt x="145862" y="44605"/>
                    <a:pt x="144648" y="44605"/>
                  </a:cubicBezTo>
                  <a:close/>
                  <a:moveTo>
                    <a:pt x="327252" y="25616"/>
                  </a:moveTo>
                  <a:cubicBezTo>
                    <a:pt x="326480" y="25616"/>
                    <a:pt x="325707" y="25505"/>
                    <a:pt x="325044" y="25285"/>
                  </a:cubicBezTo>
                  <a:cubicBezTo>
                    <a:pt x="316764" y="22966"/>
                    <a:pt x="308263" y="21200"/>
                    <a:pt x="299652" y="19765"/>
                  </a:cubicBezTo>
                  <a:cubicBezTo>
                    <a:pt x="295015" y="18992"/>
                    <a:pt x="291924" y="14686"/>
                    <a:pt x="292697" y="10049"/>
                  </a:cubicBezTo>
                  <a:cubicBezTo>
                    <a:pt x="293469" y="5412"/>
                    <a:pt x="297775" y="2321"/>
                    <a:pt x="302412" y="3094"/>
                  </a:cubicBezTo>
                  <a:cubicBezTo>
                    <a:pt x="311465" y="4529"/>
                    <a:pt x="320628" y="6516"/>
                    <a:pt x="329460" y="8945"/>
                  </a:cubicBezTo>
                  <a:cubicBezTo>
                    <a:pt x="333987" y="10160"/>
                    <a:pt x="336637" y="14797"/>
                    <a:pt x="335422" y="19323"/>
                  </a:cubicBezTo>
                  <a:cubicBezTo>
                    <a:pt x="334429" y="23187"/>
                    <a:pt x="331006" y="25616"/>
                    <a:pt x="327252" y="25616"/>
                  </a:cubicBezTo>
                  <a:close/>
                  <a:moveTo>
                    <a:pt x="220825" y="19765"/>
                  </a:moveTo>
                  <a:cubicBezTo>
                    <a:pt x="216740" y="19765"/>
                    <a:pt x="213097" y="16784"/>
                    <a:pt x="212435" y="12588"/>
                  </a:cubicBezTo>
                  <a:cubicBezTo>
                    <a:pt x="211662" y="7952"/>
                    <a:pt x="214863" y="3646"/>
                    <a:pt x="219500" y="2873"/>
                  </a:cubicBezTo>
                  <a:cubicBezTo>
                    <a:pt x="228553" y="1438"/>
                    <a:pt x="237827" y="444"/>
                    <a:pt x="247101" y="3"/>
                  </a:cubicBezTo>
                  <a:cubicBezTo>
                    <a:pt x="251738" y="-108"/>
                    <a:pt x="255712" y="3315"/>
                    <a:pt x="255933" y="8062"/>
                  </a:cubicBezTo>
                  <a:cubicBezTo>
                    <a:pt x="256154" y="12699"/>
                    <a:pt x="252621" y="16673"/>
                    <a:pt x="247874" y="16894"/>
                  </a:cubicBezTo>
                  <a:cubicBezTo>
                    <a:pt x="239262" y="17336"/>
                    <a:pt x="230540" y="18219"/>
                    <a:pt x="222039" y="19544"/>
                  </a:cubicBezTo>
                  <a:cubicBezTo>
                    <a:pt x="221708" y="19654"/>
                    <a:pt x="221267" y="19765"/>
                    <a:pt x="220825" y="19765"/>
                  </a:cubicBezTo>
                  <a:close/>
                </a:path>
              </a:pathLst>
            </a:custGeom>
            <a:grpFill/>
            <a:ln w="11035" cap="flat">
              <a:noFill/>
              <a:prstDash val="solid"/>
              <a:miter/>
            </a:ln>
          </p:spPr>
          <p:txBody>
            <a:bodyPr rtlCol="0" anchor="ctr"/>
            <a:lstStyle/>
            <a:p>
              <a:endParaRPr lang="en-US"/>
            </a:p>
          </p:txBody>
        </p:sp>
        <p:sp>
          <p:nvSpPr>
            <p:cNvPr id="2045" name="Forma libre: forma 2044">
              <a:extLst>
                <a:ext uri="{FF2B5EF4-FFF2-40B4-BE49-F238E27FC236}">
                  <a16:creationId xmlns:a16="http://schemas.microsoft.com/office/drawing/2014/main" id="{E8F55299-CE5A-49CD-9715-09AB1D81CDB6}"/>
                </a:ext>
              </a:extLst>
            </p:cNvPr>
            <p:cNvSpPr/>
            <p:nvPr/>
          </p:nvSpPr>
          <p:spPr>
            <a:xfrm>
              <a:off x="4340475" y="2908366"/>
              <a:ext cx="30377" cy="18636"/>
            </a:xfrm>
            <a:custGeom>
              <a:avLst/>
              <a:gdLst>
                <a:gd name="connsiteX0" fmla="*/ 8429 w 30377"/>
                <a:gd name="connsiteY0" fmla="*/ 18637 h 18636"/>
                <a:gd name="connsiteX1" fmla="*/ 38 w 30377"/>
                <a:gd name="connsiteY1" fmla="*/ 11019 h 18636"/>
                <a:gd name="connsiteX2" fmla="*/ 7656 w 30377"/>
                <a:gd name="connsiteY2" fmla="*/ 1745 h 18636"/>
                <a:gd name="connsiteX3" fmla="*/ 20684 w 30377"/>
                <a:gd name="connsiteY3" fmla="*/ 89 h 18636"/>
                <a:gd name="connsiteX4" fmla="*/ 30288 w 30377"/>
                <a:gd name="connsiteY4" fmla="*/ 7155 h 18636"/>
                <a:gd name="connsiteX5" fmla="*/ 23223 w 30377"/>
                <a:gd name="connsiteY5" fmla="*/ 16760 h 18636"/>
                <a:gd name="connsiteX6" fmla="*/ 9312 w 30377"/>
                <a:gd name="connsiteY6" fmla="*/ 18526 h 18636"/>
                <a:gd name="connsiteX7" fmla="*/ 8429 w 30377"/>
                <a:gd name="connsiteY7" fmla="*/ 18637 h 1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77" h="18636">
                  <a:moveTo>
                    <a:pt x="8429" y="18637"/>
                  </a:moveTo>
                  <a:cubicBezTo>
                    <a:pt x="4123" y="18637"/>
                    <a:pt x="480" y="15325"/>
                    <a:pt x="38" y="11019"/>
                  </a:cubicBezTo>
                  <a:cubicBezTo>
                    <a:pt x="-403" y="6382"/>
                    <a:pt x="3019" y="2187"/>
                    <a:pt x="7656" y="1745"/>
                  </a:cubicBezTo>
                  <a:cubicBezTo>
                    <a:pt x="11962" y="1304"/>
                    <a:pt x="16378" y="752"/>
                    <a:pt x="20684" y="89"/>
                  </a:cubicBezTo>
                  <a:cubicBezTo>
                    <a:pt x="25320" y="-573"/>
                    <a:pt x="29626" y="2518"/>
                    <a:pt x="30288" y="7155"/>
                  </a:cubicBezTo>
                  <a:cubicBezTo>
                    <a:pt x="30951" y="11792"/>
                    <a:pt x="27860" y="16098"/>
                    <a:pt x="23223" y="16760"/>
                  </a:cubicBezTo>
                  <a:cubicBezTo>
                    <a:pt x="18586" y="17422"/>
                    <a:pt x="14059" y="18085"/>
                    <a:pt x="9312" y="18526"/>
                  </a:cubicBezTo>
                  <a:cubicBezTo>
                    <a:pt x="8981" y="18637"/>
                    <a:pt x="8760" y="18637"/>
                    <a:pt x="8429" y="18637"/>
                  </a:cubicBezTo>
                  <a:close/>
                </a:path>
              </a:pathLst>
            </a:custGeom>
            <a:grpFill/>
            <a:ln w="11035" cap="flat">
              <a:noFill/>
              <a:prstDash val="solid"/>
              <a:miter/>
            </a:ln>
          </p:spPr>
          <p:txBody>
            <a:bodyPr rtlCol="0" anchor="ctr"/>
            <a:lstStyle/>
            <a:p>
              <a:endParaRPr lang="en-US"/>
            </a:p>
          </p:txBody>
        </p:sp>
        <p:sp>
          <p:nvSpPr>
            <p:cNvPr id="2046" name="Forma libre: forma 2045">
              <a:extLst>
                <a:ext uri="{FF2B5EF4-FFF2-40B4-BE49-F238E27FC236}">
                  <a16:creationId xmlns:a16="http://schemas.microsoft.com/office/drawing/2014/main" id="{B95ABB2A-755D-40F8-AF97-155EF33D9E46}"/>
                </a:ext>
              </a:extLst>
            </p:cNvPr>
            <p:cNvSpPr/>
            <p:nvPr/>
          </p:nvSpPr>
          <p:spPr>
            <a:xfrm>
              <a:off x="4095532" y="2439137"/>
              <a:ext cx="455959" cy="333634"/>
            </a:xfrm>
            <a:custGeom>
              <a:avLst/>
              <a:gdLst>
                <a:gd name="connsiteX0" fmla="*/ 425047 w 455959"/>
                <a:gd name="connsiteY0" fmla="*/ 333634 h 333634"/>
                <a:gd name="connsiteX1" fmla="*/ 421293 w 455959"/>
                <a:gd name="connsiteY1" fmla="*/ 332751 h 333634"/>
                <a:gd name="connsiteX2" fmla="*/ 417429 w 455959"/>
                <a:gd name="connsiteY2" fmla="*/ 321380 h 333634"/>
                <a:gd name="connsiteX3" fmla="*/ 439178 w 455959"/>
                <a:gd name="connsiteY3" fmla="*/ 227980 h 333634"/>
                <a:gd name="connsiteX4" fmla="*/ 228090 w 455959"/>
                <a:gd name="connsiteY4" fmla="*/ 16891 h 333634"/>
                <a:gd name="connsiteX5" fmla="*/ 17002 w 455959"/>
                <a:gd name="connsiteY5" fmla="*/ 227980 h 333634"/>
                <a:gd name="connsiteX6" fmla="*/ 32127 w 455959"/>
                <a:gd name="connsiteY6" fmla="*/ 306475 h 333634"/>
                <a:gd name="connsiteX7" fmla="*/ 27380 w 455959"/>
                <a:gd name="connsiteY7" fmla="*/ 317516 h 333634"/>
                <a:gd name="connsiteX8" fmla="*/ 16339 w 455959"/>
                <a:gd name="connsiteY8" fmla="*/ 312768 h 333634"/>
                <a:gd name="connsiteX9" fmla="*/ 0 w 455959"/>
                <a:gd name="connsiteY9" fmla="*/ 227980 h 333634"/>
                <a:gd name="connsiteX10" fmla="*/ 227980 w 455959"/>
                <a:gd name="connsiteY10" fmla="*/ 0 h 333634"/>
                <a:gd name="connsiteX11" fmla="*/ 455959 w 455959"/>
                <a:gd name="connsiteY11" fmla="*/ 227980 h 333634"/>
                <a:gd name="connsiteX12" fmla="*/ 432444 w 455959"/>
                <a:gd name="connsiteY12" fmla="*/ 328887 h 333634"/>
                <a:gd name="connsiteX13" fmla="*/ 425047 w 455959"/>
                <a:gd name="connsiteY13" fmla="*/ 333634 h 33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5959" h="333634">
                  <a:moveTo>
                    <a:pt x="425047" y="333634"/>
                  </a:moveTo>
                  <a:cubicBezTo>
                    <a:pt x="423832" y="333634"/>
                    <a:pt x="422508" y="333303"/>
                    <a:pt x="421293" y="332751"/>
                  </a:cubicBezTo>
                  <a:cubicBezTo>
                    <a:pt x="417098" y="330653"/>
                    <a:pt x="415442" y="325575"/>
                    <a:pt x="417429" y="321380"/>
                  </a:cubicBezTo>
                  <a:cubicBezTo>
                    <a:pt x="431892" y="292234"/>
                    <a:pt x="439178" y="260769"/>
                    <a:pt x="439178" y="227980"/>
                  </a:cubicBezTo>
                  <a:cubicBezTo>
                    <a:pt x="439178" y="111616"/>
                    <a:pt x="344454" y="16891"/>
                    <a:pt x="228090" y="16891"/>
                  </a:cubicBezTo>
                  <a:cubicBezTo>
                    <a:pt x="111727" y="16891"/>
                    <a:pt x="17002" y="111616"/>
                    <a:pt x="17002" y="227980"/>
                  </a:cubicBezTo>
                  <a:cubicBezTo>
                    <a:pt x="17002" y="255139"/>
                    <a:pt x="22080" y="281525"/>
                    <a:pt x="32127" y="306475"/>
                  </a:cubicBezTo>
                  <a:cubicBezTo>
                    <a:pt x="33893" y="310781"/>
                    <a:pt x="31796" y="315749"/>
                    <a:pt x="27380" y="317516"/>
                  </a:cubicBezTo>
                  <a:cubicBezTo>
                    <a:pt x="23074" y="319282"/>
                    <a:pt x="18106" y="317184"/>
                    <a:pt x="16339" y="312768"/>
                  </a:cubicBezTo>
                  <a:cubicBezTo>
                    <a:pt x="5520" y="285830"/>
                    <a:pt x="0" y="257236"/>
                    <a:pt x="0" y="227980"/>
                  </a:cubicBezTo>
                  <a:cubicBezTo>
                    <a:pt x="0" y="102343"/>
                    <a:pt x="102232" y="0"/>
                    <a:pt x="227980" y="0"/>
                  </a:cubicBezTo>
                  <a:cubicBezTo>
                    <a:pt x="353727" y="0"/>
                    <a:pt x="455959" y="102232"/>
                    <a:pt x="455959" y="227980"/>
                  </a:cubicBezTo>
                  <a:cubicBezTo>
                    <a:pt x="455959" y="263419"/>
                    <a:pt x="448010" y="297312"/>
                    <a:pt x="432444" y="328887"/>
                  </a:cubicBezTo>
                  <a:cubicBezTo>
                    <a:pt x="431119" y="331978"/>
                    <a:pt x="428138" y="333634"/>
                    <a:pt x="425047" y="333634"/>
                  </a:cubicBezTo>
                  <a:close/>
                </a:path>
              </a:pathLst>
            </a:custGeom>
            <a:grpFill/>
            <a:ln w="11035" cap="flat">
              <a:noFill/>
              <a:prstDash val="solid"/>
              <a:miter/>
            </a:ln>
          </p:spPr>
          <p:txBody>
            <a:bodyPr rtlCol="0" anchor="ctr"/>
            <a:lstStyle/>
            <a:p>
              <a:endParaRPr lang="en-US"/>
            </a:p>
          </p:txBody>
        </p:sp>
        <p:sp>
          <p:nvSpPr>
            <p:cNvPr id="2047" name="Forma libre: forma 2046">
              <a:extLst>
                <a:ext uri="{FF2B5EF4-FFF2-40B4-BE49-F238E27FC236}">
                  <a16:creationId xmlns:a16="http://schemas.microsoft.com/office/drawing/2014/main" id="{FD0CF857-F0C3-4C4F-B7D2-7B3FB04271E0}"/>
                </a:ext>
              </a:extLst>
            </p:cNvPr>
            <p:cNvSpPr/>
            <p:nvPr/>
          </p:nvSpPr>
          <p:spPr>
            <a:xfrm>
              <a:off x="4459968" y="2589284"/>
              <a:ext cx="17001" cy="27600"/>
            </a:xfrm>
            <a:custGeom>
              <a:avLst/>
              <a:gdLst>
                <a:gd name="connsiteX0" fmla="*/ 8501 w 17001"/>
                <a:gd name="connsiteY0" fmla="*/ 27600 h 27600"/>
                <a:gd name="connsiteX1" fmla="*/ 0 w 17001"/>
                <a:gd name="connsiteY1" fmla="*/ 19099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099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099"/>
                  </a:cubicBezTo>
                  <a:lnTo>
                    <a:pt x="0" y="8501"/>
                  </a:lnTo>
                  <a:cubicBezTo>
                    <a:pt x="0" y="3864"/>
                    <a:pt x="3754" y="0"/>
                    <a:pt x="8501" y="0"/>
                  </a:cubicBezTo>
                  <a:cubicBezTo>
                    <a:pt x="13138" y="0"/>
                    <a:pt x="17002" y="3754"/>
                    <a:pt x="17002" y="8501"/>
                  </a:cubicBezTo>
                  <a:lnTo>
                    <a:pt x="17002" y="19099"/>
                  </a:lnTo>
                  <a:cubicBezTo>
                    <a:pt x="17002" y="23736"/>
                    <a:pt x="13138" y="27600"/>
                    <a:pt x="8501" y="27600"/>
                  </a:cubicBezTo>
                  <a:close/>
                </a:path>
              </a:pathLst>
            </a:custGeom>
            <a:grpFill/>
            <a:ln w="11035" cap="flat">
              <a:noFill/>
              <a:prstDash val="solid"/>
              <a:miter/>
            </a:ln>
          </p:spPr>
          <p:txBody>
            <a:bodyPr rtlCol="0" anchor="ctr"/>
            <a:lstStyle/>
            <a:p>
              <a:endParaRPr lang="en-US"/>
            </a:p>
          </p:txBody>
        </p:sp>
        <p:sp>
          <p:nvSpPr>
            <p:cNvPr id="2048" name="Forma libre: forma 2047">
              <a:extLst>
                <a:ext uri="{FF2B5EF4-FFF2-40B4-BE49-F238E27FC236}">
                  <a16:creationId xmlns:a16="http://schemas.microsoft.com/office/drawing/2014/main" id="{C2D903DA-3576-49BB-AA46-1B34C0C96EA7}"/>
                </a:ext>
              </a:extLst>
            </p:cNvPr>
            <p:cNvSpPr/>
            <p:nvPr/>
          </p:nvSpPr>
          <p:spPr>
            <a:xfrm>
              <a:off x="4459968" y="2629801"/>
              <a:ext cx="17001" cy="27600"/>
            </a:xfrm>
            <a:custGeom>
              <a:avLst/>
              <a:gdLst>
                <a:gd name="connsiteX0" fmla="*/ 8501 w 17001"/>
                <a:gd name="connsiteY0" fmla="*/ 27600 h 27600"/>
                <a:gd name="connsiteX1" fmla="*/ 0 w 17001"/>
                <a:gd name="connsiteY1" fmla="*/ 19099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099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099"/>
                  </a:cubicBezTo>
                  <a:lnTo>
                    <a:pt x="0" y="8501"/>
                  </a:lnTo>
                  <a:cubicBezTo>
                    <a:pt x="0" y="3864"/>
                    <a:pt x="3754" y="0"/>
                    <a:pt x="8501" y="0"/>
                  </a:cubicBezTo>
                  <a:cubicBezTo>
                    <a:pt x="13138" y="0"/>
                    <a:pt x="17002" y="3754"/>
                    <a:pt x="17002" y="8501"/>
                  </a:cubicBezTo>
                  <a:lnTo>
                    <a:pt x="17002" y="19099"/>
                  </a:lnTo>
                  <a:cubicBezTo>
                    <a:pt x="17002" y="23847"/>
                    <a:pt x="13138" y="27600"/>
                    <a:pt x="8501" y="27600"/>
                  </a:cubicBezTo>
                  <a:close/>
                </a:path>
              </a:pathLst>
            </a:custGeom>
            <a:grpFill/>
            <a:ln w="11035" cap="flat">
              <a:noFill/>
              <a:prstDash val="solid"/>
              <a:miter/>
            </a:ln>
          </p:spPr>
          <p:txBody>
            <a:bodyPr rtlCol="0" anchor="ctr"/>
            <a:lstStyle/>
            <a:p>
              <a:endParaRPr lang="en-US"/>
            </a:p>
          </p:txBody>
        </p:sp>
        <p:sp>
          <p:nvSpPr>
            <p:cNvPr id="2049" name="Forma libre: forma 2048">
              <a:extLst>
                <a:ext uri="{FF2B5EF4-FFF2-40B4-BE49-F238E27FC236}">
                  <a16:creationId xmlns:a16="http://schemas.microsoft.com/office/drawing/2014/main" id="{42D40E80-DCCD-4FE6-8813-CAA05332D0D3}"/>
                </a:ext>
              </a:extLst>
            </p:cNvPr>
            <p:cNvSpPr/>
            <p:nvPr/>
          </p:nvSpPr>
          <p:spPr>
            <a:xfrm>
              <a:off x="4474983" y="2614786"/>
              <a:ext cx="27600" cy="17001"/>
            </a:xfrm>
            <a:custGeom>
              <a:avLst/>
              <a:gdLst>
                <a:gd name="connsiteX0" fmla="*/ 19100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100 w 27600"/>
                <a:gd name="connsiteY4" fmla="*/ 0 h 17001"/>
                <a:gd name="connsiteX5" fmla="*/ 27600 w 27600"/>
                <a:gd name="connsiteY5" fmla="*/ 8501 h 17001"/>
                <a:gd name="connsiteX6" fmla="*/ 19100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100" y="17002"/>
                  </a:moveTo>
                  <a:lnTo>
                    <a:pt x="8501" y="17002"/>
                  </a:lnTo>
                  <a:cubicBezTo>
                    <a:pt x="3864" y="17002"/>
                    <a:pt x="0" y="13248"/>
                    <a:pt x="0" y="8501"/>
                  </a:cubicBezTo>
                  <a:cubicBezTo>
                    <a:pt x="0" y="3864"/>
                    <a:pt x="3754" y="0"/>
                    <a:pt x="8501" y="0"/>
                  </a:cubicBezTo>
                  <a:lnTo>
                    <a:pt x="19100" y="0"/>
                  </a:lnTo>
                  <a:cubicBezTo>
                    <a:pt x="23736" y="0"/>
                    <a:pt x="27600" y="3754"/>
                    <a:pt x="27600" y="8501"/>
                  </a:cubicBezTo>
                  <a:cubicBezTo>
                    <a:pt x="27490" y="13248"/>
                    <a:pt x="23736" y="17002"/>
                    <a:pt x="19100" y="17002"/>
                  </a:cubicBezTo>
                  <a:close/>
                </a:path>
              </a:pathLst>
            </a:custGeom>
            <a:grpFill/>
            <a:ln w="11035" cap="flat">
              <a:noFill/>
              <a:prstDash val="solid"/>
              <a:miter/>
            </a:ln>
          </p:spPr>
          <p:txBody>
            <a:bodyPr rtlCol="0" anchor="ctr"/>
            <a:lstStyle/>
            <a:p>
              <a:endParaRPr lang="en-US"/>
            </a:p>
          </p:txBody>
        </p:sp>
        <p:sp>
          <p:nvSpPr>
            <p:cNvPr id="2050" name="Forma libre: forma 2049">
              <a:extLst>
                <a:ext uri="{FF2B5EF4-FFF2-40B4-BE49-F238E27FC236}">
                  <a16:creationId xmlns:a16="http://schemas.microsoft.com/office/drawing/2014/main" id="{2E5B5D0D-0819-4400-8E87-DC3242715503}"/>
                </a:ext>
              </a:extLst>
            </p:cNvPr>
            <p:cNvSpPr/>
            <p:nvPr/>
          </p:nvSpPr>
          <p:spPr>
            <a:xfrm>
              <a:off x="4434355" y="2614786"/>
              <a:ext cx="27600" cy="17001"/>
            </a:xfrm>
            <a:custGeom>
              <a:avLst/>
              <a:gdLst>
                <a:gd name="connsiteX0" fmla="*/ 19100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100 w 27600"/>
                <a:gd name="connsiteY4" fmla="*/ 0 h 17001"/>
                <a:gd name="connsiteX5" fmla="*/ 27600 w 27600"/>
                <a:gd name="connsiteY5" fmla="*/ 8501 h 17001"/>
                <a:gd name="connsiteX6" fmla="*/ 19100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100" y="17002"/>
                  </a:moveTo>
                  <a:lnTo>
                    <a:pt x="8501" y="17002"/>
                  </a:lnTo>
                  <a:cubicBezTo>
                    <a:pt x="3864" y="17002"/>
                    <a:pt x="0" y="13248"/>
                    <a:pt x="0" y="8501"/>
                  </a:cubicBezTo>
                  <a:cubicBezTo>
                    <a:pt x="0" y="3864"/>
                    <a:pt x="3754" y="0"/>
                    <a:pt x="8501" y="0"/>
                  </a:cubicBezTo>
                  <a:lnTo>
                    <a:pt x="19100" y="0"/>
                  </a:lnTo>
                  <a:cubicBezTo>
                    <a:pt x="23736" y="0"/>
                    <a:pt x="27600" y="3754"/>
                    <a:pt x="27600" y="8501"/>
                  </a:cubicBezTo>
                  <a:cubicBezTo>
                    <a:pt x="27600" y="13248"/>
                    <a:pt x="23736" y="17002"/>
                    <a:pt x="19100" y="17002"/>
                  </a:cubicBezTo>
                  <a:close/>
                </a:path>
              </a:pathLst>
            </a:custGeom>
            <a:grpFill/>
            <a:ln w="11035" cap="flat">
              <a:noFill/>
              <a:prstDash val="solid"/>
              <a:miter/>
            </a:ln>
          </p:spPr>
          <p:txBody>
            <a:bodyPr rtlCol="0" anchor="ctr"/>
            <a:lstStyle/>
            <a:p>
              <a:endParaRPr lang="en-US"/>
            </a:p>
          </p:txBody>
        </p:sp>
        <p:sp>
          <p:nvSpPr>
            <p:cNvPr id="2051" name="Forma libre: forma 2050">
              <a:extLst>
                <a:ext uri="{FF2B5EF4-FFF2-40B4-BE49-F238E27FC236}">
                  <a16:creationId xmlns:a16="http://schemas.microsoft.com/office/drawing/2014/main" id="{81FF4C83-1AB5-4378-A114-29AB37889108}"/>
                </a:ext>
              </a:extLst>
            </p:cNvPr>
            <p:cNvSpPr/>
            <p:nvPr/>
          </p:nvSpPr>
          <p:spPr>
            <a:xfrm>
              <a:off x="4264005" y="2478551"/>
              <a:ext cx="17001" cy="26275"/>
            </a:xfrm>
            <a:custGeom>
              <a:avLst/>
              <a:gdLst>
                <a:gd name="connsiteX0" fmla="*/ 8501 w 17001"/>
                <a:gd name="connsiteY0" fmla="*/ 26276 h 26275"/>
                <a:gd name="connsiteX1" fmla="*/ 0 w 17001"/>
                <a:gd name="connsiteY1" fmla="*/ 17775 h 26275"/>
                <a:gd name="connsiteX2" fmla="*/ 0 w 17001"/>
                <a:gd name="connsiteY2" fmla="*/ 8501 h 26275"/>
                <a:gd name="connsiteX3" fmla="*/ 8501 w 17001"/>
                <a:gd name="connsiteY3" fmla="*/ 0 h 26275"/>
                <a:gd name="connsiteX4" fmla="*/ 17002 w 17001"/>
                <a:gd name="connsiteY4" fmla="*/ 8501 h 26275"/>
                <a:gd name="connsiteX5" fmla="*/ 17002 w 17001"/>
                <a:gd name="connsiteY5" fmla="*/ 17775 h 26275"/>
                <a:gd name="connsiteX6" fmla="*/ 8501 w 17001"/>
                <a:gd name="connsiteY6" fmla="*/ 26276 h 2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6275">
                  <a:moveTo>
                    <a:pt x="8501" y="26276"/>
                  </a:moveTo>
                  <a:cubicBezTo>
                    <a:pt x="3864" y="26276"/>
                    <a:pt x="0" y="22522"/>
                    <a:pt x="0" y="17775"/>
                  </a:cubicBezTo>
                  <a:lnTo>
                    <a:pt x="0" y="8501"/>
                  </a:lnTo>
                  <a:cubicBezTo>
                    <a:pt x="0" y="3864"/>
                    <a:pt x="3754" y="0"/>
                    <a:pt x="8501" y="0"/>
                  </a:cubicBezTo>
                  <a:cubicBezTo>
                    <a:pt x="13138" y="0"/>
                    <a:pt x="17002" y="3754"/>
                    <a:pt x="17002" y="8501"/>
                  </a:cubicBezTo>
                  <a:lnTo>
                    <a:pt x="17002" y="17775"/>
                  </a:lnTo>
                  <a:cubicBezTo>
                    <a:pt x="16891" y="22522"/>
                    <a:pt x="13138" y="26276"/>
                    <a:pt x="8501" y="26276"/>
                  </a:cubicBezTo>
                  <a:close/>
                </a:path>
              </a:pathLst>
            </a:custGeom>
            <a:grpFill/>
            <a:ln w="11035" cap="flat">
              <a:noFill/>
              <a:prstDash val="solid"/>
              <a:miter/>
            </a:ln>
          </p:spPr>
          <p:txBody>
            <a:bodyPr rtlCol="0" anchor="ctr"/>
            <a:lstStyle/>
            <a:p>
              <a:endParaRPr lang="en-US"/>
            </a:p>
          </p:txBody>
        </p:sp>
        <p:sp>
          <p:nvSpPr>
            <p:cNvPr id="2052" name="Forma libre: forma 2051">
              <a:extLst>
                <a:ext uri="{FF2B5EF4-FFF2-40B4-BE49-F238E27FC236}">
                  <a16:creationId xmlns:a16="http://schemas.microsoft.com/office/drawing/2014/main" id="{61EBC64D-D236-4B51-8B9B-5C387042AB29}"/>
                </a:ext>
              </a:extLst>
            </p:cNvPr>
            <p:cNvSpPr/>
            <p:nvPr/>
          </p:nvSpPr>
          <p:spPr>
            <a:xfrm>
              <a:off x="4264005" y="2514210"/>
              <a:ext cx="17001" cy="26275"/>
            </a:xfrm>
            <a:custGeom>
              <a:avLst/>
              <a:gdLst>
                <a:gd name="connsiteX0" fmla="*/ 8501 w 17001"/>
                <a:gd name="connsiteY0" fmla="*/ 26276 h 26275"/>
                <a:gd name="connsiteX1" fmla="*/ 0 w 17001"/>
                <a:gd name="connsiteY1" fmla="*/ 17775 h 26275"/>
                <a:gd name="connsiteX2" fmla="*/ 0 w 17001"/>
                <a:gd name="connsiteY2" fmla="*/ 8501 h 26275"/>
                <a:gd name="connsiteX3" fmla="*/ 8501 w 17001"/>
                <a:gd name="connsiteY3" fmla="*/ 0 h 26275"/>
                <a:gd name="connsiteX4" fmla="*/ 17002 w 17001"/>
                <a:gd name="connsiteY4" fmla="*/ 8501 h 26275"/>
                <a:gd name="connsiteX5" fmla="*/ 17002 w 17001"/>
                <a:gd name="connsiteY5" fmla="*/ 17775 h 26275"/>
                <a:gd name="connsiteX6" fmla="*/ 8501 w 17001"/>
                <a:gd name="connsiteY6" fmla="*/ 26276 h 2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6275">
                  <a:moveTo>
                    <a:pt x="8501" y="26276"/>
                  </a:moveTo>
                  <a:cubicBezTo>
                    <a:pt x="3864" y="26276"/>
                    <a:pt x="0" y="22522"/>
                    <a:pt x="0" y="17775"/>
                  </a:cubicBezTo>
                  <a:lnTo>
                    <a:pt x="0" y="8501"/>
                  </a:lnTo>
                  <a:cubicBezTo>
                    <a:pt x="0" y="3864"/>
                    <a:pt x="3754" y="0"/>
                    <a:pt x="8501" y="0"/>
                  </a:cubicBezTo>
                  <a:cubicBezTo>
                    <a:pt x="13138" y="0"/>
                    <a:pt x="17002" y="3754"/>
                    <a:pt x="17002" y="8501"/>
                  </a:cubicBezTo>
                  <a:lnTo>
                    <a:pt x="17002" y="17775"/>
                  </a:lnTo>
                  <a:cubicBezTo>
                    <a:pt x="16891" y="22522"/>
                    <a:pt x="13138" y="26276"/>
                    <a:pt x="8501" y="26276"/>
                  </a:cubicBezTo>
                  <a:close/>
                </a:path>
              </a:pathLst>
            </a:custGeom>
            <a:grpFill/>
            <a:ln w="11035" cap="flat">
              <a:noFill/>
              <a:prstDash val="solid"/>
              <a:miter/>
            </a:ln>
          </p:spPr>
          <p:txBody>
            <a:bodyPr rtlCol="0" anchor="ctr"/>
            <a:lstStyle/>
            <a:p>
              <a:endParaRPr lang="en-US"/>
            </a:p>
          </p:txBody>
        </p:sp>
        <p:sp>
          <p:nvSpPr>
            <p:cNvPr id="2053" name="Forma libre: forma 2052">
              <a:extLst>
                <a:ext uri="{FF2B5EF4-FFF2-40B4-BE49-F238E27FC236}">
                  <a16:creationId xmlns:a16="http://schemas.microsoft.com/office/drawing/2014/main" id="{39E676D3-BBBF-4D65-9E59-B9FC466AE003}"/>
                </a:ext>
              </a:extLst>
            </p:cNvPr>
            <p:cNvSpPr/>
            <p:nvPr/>
          </p:nvSpPr>
          <p:spPr>
            <a:xfrm>
              <a:off x="4277143" y="2500962"/>
              <a:ext cx="26275" cy="17001"/>
            </a:xfrm>
            <a:custGeom>
              <a:avLst/>
              <a:gdLst>
                <a:gd name="connsiteX0" fmla="*/ 17775 w 26275"/>
                <a:gd name="connsiteY0" fmla="*/ 17002 h 17001"/>
                <a:gd name="connsiteX1" fmla="*/ 8501 w 26275"/>
                <a:gd name="connsiteY1" fmla="*/ 17002 h 17001"/>
                <a:gd name="connsiteX2" fmla="*/ 0 w 26275"/>
                <a:gd name="connsiteY2" fmla="*/ 8501 h 17001"/>
                <a:gd name="connsiteX3" fmla="*/ 8501 w 26275"/>
                <a:gd name="connsiteY3" fmla="*/ 0 h 17001"/>
                <a:gd name="connsiteX4" fmla="*/ 17775 w 26275"/>
                <a:gd name="connsiteY4" fmla="*/ 0 h 17001"/>
                <a:gd name="connsiteX5" fmla="*/ 26276 w 26275"/>
                <a:gd name="connsiteY5" fmla="*/ 8501 h 17001"/>
                <a:gd name="connsiteX6" fmla="*/ 17775 w 2627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75" h="17001">
                  <a:moveTo>
                    <a:pt x="17775" y="17002"/>
                  </a:moveTo>
                  <a:lnTo>
                    <a:pt x="8501" y="17002"/>
                  </a:lnTo>
                  <a:cubicBezTo>
                    <a:pt x="3864" y="17002"/>
                    <a:pt x="0" y="13248"/>
                    <a:pt x="0" y="8501"/>
                  </a:cubicBezTo>
                  <a:cubicBezTo>
                    <a:pt x="0" y="3754"/>
                    <a:pt x="3754" y="0"/>
                    <a:pt x="8501" y="0"/>
                  </a:cubicBezTo>
                  <a:lnTo>
                    <a:pt x="17775" y="0"/>
                  </a:lnTo>
                  <a:cubicBezTo>
                    <a:pt x="22412" y="0"/>
                    <a:pt x="26276" y="3754"/>
                    <a:pt x="26276" y="8501"/>
                  </a:cubicBezTo>
                  <a:cubicBezTo>
                    <a:pt x="26276" y="13248"/>
                    <a:pt x="22522" y="17002"/>
                    <a:pt x="17775" y="17002"/>
                  </a:cubicBezTo>
                  <a:close/>
                </a:path>
              </a:pathLst>
            </a:custGeom>
            <a:grpFill/>
            <a:ln w="11035" cap="flat">
              <a:noFill/>
              <a:prstDash val="solid"/>
              <a:miter/>
            </a:ln>
          </p:spPr>
          <p:txBody>
            <a:bodyPr rtlCol="0" anchor="ctr"/>
            <a:lstStyle/>
            <a:p>
              <a:endParaRPr lang="en-US"/>
            </a:p>
          </p:txBody>
        </p:sp>
        <p:sp>
          <p:nvSpPr>
            <p:cNvPr id="2054" name="Forma libre: forma 2053">
              <a:extLst>
                <a:ext uri="{FF2B5EF4-FFF2-40B4-BE49-F238E27FC236}">
                  <a16:creationId xmlns:a16="http://schemas.microsoft.com/office/drawing/2014/main" id="{CC209012-7E30-4808-9A2D-4AFCCD651AC9}"/>
                </a:ext>
              </a:extLst>
            </p:cNvPr>
            <p:cNvSpPr/>
            <p:nvPr/>
          </p:nvSpPr>
          <p:spPr>
            <a:xfrm>
              <a:off x="4241483" y="2500962"/>
              <a:ext cx="26275" cy="17001"/>
            </a:xfrm>
            <a:custGeom>
              <a:avLst/>
              <a:gdLst>
                <a:gd name="connsiteX0" fmla="*/ 17775 w 26275"/>
                <a:gd name="connsiteY0" fmla="*/ 17002 h 17001"/>
                <a:gd name="connsiteX1" fmla="*/ 8501 w 26275"/>
                <a:gd name="connsiteY1" fmla="*/ 17002 h 17001"/>
                <a:gd name="connsiteX2" fmla="*/ 0 w 26275"/>
                <a:gd name="connsiteY2" fmla="*/ 8501 h 17001"/>
                <a:gd name="connsiteX3" fmla="*/ 8501 w 26275"/>
                <a:gd name="connsiteY3" fmla="*/ 0 h 17001"/>
                <a:gd name="connsiteX4" fmla="*/ 17775 w 26275"/>
                <a:gd name="connsiteY4" fmla="*/ 0 h 17001"/>
                <a:gd name="connsiteX5" fmla="*/ 26276 w 26275"/>
                <a:gd name="connsiteY5" fmla="*/ 8501 h 17001"/>
                <a:gd name="connsiteX6" fmla="*/ 17775 w 2627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75" h="17001">
                  <a:moveTo>
                    <a:pt x="17775" y="17002"/>
                  </a:moveTo>
                  <a:lnTo>
                    <a:pt x="8501" y="17002"/>
                  </a:lnTo>
                  <a:cubicBezTo>
                    <a:pt x="3864" y="17002"/>
                    <a:pt x="0" y="13248"/>
                    <a:pt x="0" y="8501"/>
                  </a:cubicBezTo>
                  <a:cubicBezTo>
                    <a:pt x="0" y="3754"/>
                    <a:pt x="3754" y="0"/>
                    <a:pt x="8501" y="0"/>
                  </a:cubicBezTo>
                  <a:lnTo>
                    <a:pt x="17775" y="0"/>
                  </a:lnTo>
                  <a:cubicBezTo>
                    <a:pt x="22412" y="0"/>
                    <a:pt x="26276" y="3754"/>
                    <a:pt x="26276" y="8501"/>
                  </a:cubicBezTo>
                  <a:cubicBezTo>
                    <a:pt x="26276" y="13248"/>
                    <a:pt x="22522" y="17002"/>
                    <a:pt x="17775" y="17002"/>
                  </a:cubicBezTo>
                  <a:close/>
                </a:path>
              </a:pathLst>
            </a:custGeom>
            <a:grpFill/>
            <a:ln w="11035" cap="flat">
              <a:noFill/>
              <a:prstDash val="solid"/>
              <a:miter/>
            </a:ln>
          </p:spPr>
          <p:txBody>
            <a:bodyPr rtlCol="0" anchor="ctr"/>
            <a:lstStyle/>
            <a:p>
              <a:endParaRPr lang="en-US"/>
            </a:p>
          </p:txBody>
        </p:sp>
      </p:grpSp>
      <p:grpSp>
        <p:nvGrpSpPr>
          <p:cNvPr id="2055" name="Gráfico 3">
            <a:extLst>
              <a:ext uri="{FF2B5EF4-FFF2-40B4-BE49-F238E27FC236}">
                <a16:creationId xmlns:a16="http://schemas.microsoft.com/office/drawing/2014/main" id="{22CF097D-B895-428C-BBA7-CF24A474FA80}"/>
              </a:ext>
            </a:extLst>
          </p:cNvPr>
          <p:cNvGrpSpPr/>
          <p:nvPr/>
        </p:nvGrpSpPr>
        <p:grpSpPr>
          <a:xfrm>
            <a:off x="4851140" y="856378"/>
            <a:ext cx="500770" cy="507998"/>
            <a:chOff x="4851140" y="856378"/>
            <a:chExt cx="500770" cy="507998"/>
          </a:xfrm>
          <a:solidFill>
            <a:srgbClr val="000000"/>
          </a:solidFill>
        </p:grpSpPr>
        <p:sp>
          <p:nvSpPr>
            <p:cNvPr id="2056" name="Forma libre: forma 2055">
              <a:extLst>
                <a:ext uri="{FF2B5EF4-FFF2-40B4-BE49-F238E27FC236}">
                  <a16:creationId xmlns:a16="http://schemas.microsoft.com/office/drawing/2014/main" id="{9299F571-7E36-4195-B0B0-59D0EA64FCC5}"/>
                </a:ext>
              </a:extLst>
            </p:cNvPr>
            <p:cNvSpPr/>
            <p:nvPr/>
          </p:nvSpPr>
          <p:spPr>
            <a:xfrm>
              <a:off x="5061106" y="996959"/>
              <a:ext cx="80814" cy="81697"/>
            </a:xfrm>
            <a:custGeom>
              <a:avLst/>
              <a:gdLst>
                <a:gd name="connsiteX0" fmla="*/ 40407 w 80814"/>
                <a:gd name="connsiteY0" fmla="*/ 81697 h 81697"/>
                <a:gd name="connsiteX1" fmla="*/ 0 w 80814"/>
                <a:gd name="connsiteY1" fmla="*/ 40849 h 81697"/>
                <a:gd name="connsiteX2" fmla="*/ 40407 w 80814"/>
                <a:gd name="connsiteY2" fmla="*/ 0 h 81697"/>
                <a:gd name="connsiteX3" fmla="*/ 80814 w 80814"/>
                <a:gd name="connsiteY3" fmla="*/ 40849 h 81697"/>
                <a:gd name="connsiteX4" fmla="*/ 40407 w 80814"/>
                <a:gd name="connsiteY4" fmla="*/ 81697 h 81697"/>
                <a:gd name="connsiteX5" fmla="*/ 40407 w 80814"/>
                <a:gd name="connsiteY5" fmla="*/ 17002 h 81697"/>
                <a:gd name="connsiteX6" fmla="*/ 16891 w 80814"/>
                <a:gd name="connsiteY6" fmla="*/ 40849 h 81697"/>
                <a:gd name="connsiteX7" fmla="*/ 40407 w 80814"/>
                <a:gd name="connsiteY7" fmla="*/ 64695 h 81697"/>
                <a:gd name="connsiteX8" fmla="*/ 63923 w 80814"/>
                <a:gd name="connsiteY8" fmla="*/ 40849 h 81697"/>
                <a:gd name="connsiteX9" fmla="*/ 40407 w 80814"/>
                <a:gd name="connsiteY9" fmla="*/ 17002 h 8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814" h="81697">
                  <a:moveTo>
                    <a:pt x="40407" y="81697"/>
                  </a:moveTo>
                  <a:cubicBezTo>
                    <a:pt x="18106" y="81697"/>
                    <a:pt x="0" y="63371"/>
                    <a:pt x="0" y="40849"/>
                  </a:cubicBezTo>
                  <a:cubicBezTo>
                    <a:pt x="0" y="18327"/>
                    <a:pt x="18106" y="0"/>
                    <a:pt x="40407" y="0"/>
                  </a:cubicBezTo>
                  <a:cubicBezTo>
                    <a:pt x="62708" y="0"/>
                    <a:pt x="80814" y="18327"/>
                    <a:pt x="80814" y="40849"/>
                  </a:cubicBezTo>
                  <a:cubicBezTo>
                    <a:pt x="80814" y="63371"/>
                    <a:pt x="62708" y="81697"/>
                    <a:pt x="40407" y="81697"/>
                  </a:cubicBezTo>
                  <a:close/>
                  <a:moveTo>
                    <a:pt x="40407" y="17002"/>
                  </a:moveTo>
                  <a:cubicBezTo>
                    <a:pt x="27380" y="17002"/>
                    <a:pt x="16891" y="27711"/>
                    <a:pt x="16891" y="40849"/>
                  </a:cubicBezTo>
                  <a:cubicBezTo>
                    <a:pt x="16891" y="53986"/>
                    <a:pt x="27490" y="64695"/>
                    <a:pt x="40407" y="64695"/>
                  </a:cubicBezTo>
                  <a:cubicBezTo>
                    <a:pt x="53434" y="64695"/>
                    <a:pt x="63923" y="53986"/>
                    <a:pt x="63923" y="40849"/>
                  </a:cubicBezTo>
                  <a:cubicBezTo>
                    <a:pt x="63923" y="27711"/>
                    <a:pt x="53324" y="17002"/>
                    <a:pt x="40407" y="17002"/>
                  </a:cubicBezTo>
                  <a:close/>
                </a:path>
              </a:pathLst>
            </a:custGeom>
            <a:grpFill/>
            <a:ln w="11035" cap="flat">
              <a:noFill/>
              <a:prstDash val="solid"/>
              <a:miter/>
            </a:ln>
          </p:spPr>
          <p:txBody>
            <a:bodyPr rtlCol="0" anchor="ctr"/>
            <a:lstStyle/>
            <a:p>
              <a:endParaRPr lang="en-US"/>
            </a:p>
          </p:txBody>
        </p:sp>
        <p:sp>
          <p:nvSpPr>
            <p:cNvPr id="2057" name="Forma libre: forma 2056">
              <a:extLst>
                <a:ext uri="{FF2B5EF4-FFF2-40B4-BE49-F238E27FC236}">
                  <a16:creationId xmlns:a16="http://schemas.microsoft.com/office/drawing/2014/main" id="{0173F21B-2406-4240-8708-8092EA9BC0DA}"/>
                </a:ext>
              </a:extLst>
            </p:cNvPr>
            <p:cNvSpPr/>
            <p:nvPr/>
          </p:nvSpPr>
          <p:spPr>
            <a:xfrm>
              <a:off x="5093012" y="1229465"/>
              <a:ext cx="17001" cy="134910"/>
            </a:xfrm>
            <a:custGeom>
              <a:avLst/>
              <a:gdLst>
                <a:gd name="connsiteX0" fmla="*/ 8501 w 17001"/>
                <a:gd name="connsiteY0" fmla="*/ 134911 h 134910"/>
                <a:gd name="connsiteX1" fmla="*/ 0 w 17001"/>
                <a:gd name="connsiteY1" fmla="*/ 126410 h 134910"/>
                <a:gd name="connsiteX2" fmla="*/ 0 w 17001"/>
                <a:gd name="connsiteY2" fmla="*/ 8501 h 134910"/>
                <a:gd name="connsiteX3" fmla="*/ 8501 w 17001"/>
                <a:gd name="connsiteY3" fmla="*/ 0 h 134910"/>
                <a:gd name="connsiteX4" fmla="*/ 17002 w 17001"/>
                <a:gd name="connsiteY4" fmla="*/ 8501 h 134910"/>
                <a:gd name="connsiteX5" fmla="*/ 17002 w 17001"/>
                <a:gd name="connsiteY5" fmla="*/ 126520 h 134910"/>
                <a:gd name="connsiteX6" fmla="*/ 8501 w 17001"/>
                <a:gd name="connsiteY6" fmla="*/ 134911 h 13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34910">
                  <a:moveTo>
                    <a:pt x="8501" y="134911"/>
                  </a:moveTo>
                  <a:cubicBezTo>
                    <a:pt x="3864" y="134911"/>
                    <a:pt x="0" y="131157"/>
                    <a:pt x="0" y="126410"/>
                  </a:cubicBezTo>
                  <a:lnTo>
                    <a:pt x="0" y="8501"/>
                  </a:lnTo>
                  <a:cubicBezTo>
                    <a:pt x="0" y="3864"/>
                    <a:pt x="3754" y="0"/>
                    <a:pt x="8501" y="0"/>
                  </a:cubicBezTo>
                  <a:cubicBezTo>
                    <a:pt x="13138" y="0"/>
                    <a:pt x="17002" y="3754"/>
                    <a:pt x="17002" y="8501"/>
                  </a:cubicBezTo>
                  <a:lnTo>
                    <a:pt x="17002" y="126520"/>
                  </a:lnTo>
                  <a:cubicBezTo>
                    <a:pt x="16891" y="131157"/>
                    <a:pt x="13138" y="134911"/>
                    <a:pt x="8501" y="134911"/>
                  </a:cubicBezTo>
                  <a:close/>
                </a:path>
              </a:pathLst>
            </a:custGeom>
            <a:grpFill/>
            <a:ln w="11035" cap="flat">
              <a:noFill/>
              <a:prstDash val="solid"/>
              <a:miter/>
            </a:ln>
          </p:spPr>
          <p:txBody>
            <a:bodyPr rtlCol="0" anchor="ctr"/>
            <a:lstStyle/>
            <a:p>
              <a:endParaRPr lang="en-US"/>
            </a:p>
          </p:txBody>
        </p:sp>
        <p:sp>
          <p:nvSpPr>
            <p:cNvPr id="2058" name="Forma libre: forma 2057">
              <a:extLst>
                <a:ext uri="{FF2B5EF4-FFF2-40B4-BE49-F238E27FC236}">
                  <a16:creationId xmlns:a16="http://schemas.microsoft.com/office/drawing/2014/main" id="{4AC0C3B7-AB06-4FBA-8E07-15E7AB365ADA}"/>
                </a:ext>
              </a:extLst>
            </p:cNvPr>
            <p:cNvSpPr/>
            <p:nvPr/>
          </p:nvSpPr>
          <p:spPr>
            <a:xfrm>
              <a:off x="4949423" y="1033679"/>
              <a:ext cx="304068" cy="330697"/>
            </a:xfrm>
            <a:custGeom>
              <a:avLst/>
              <a:gdLst>
                <a:gd name="connsiteX0" fmla="*/ 187749 w 304068"/>
                <a:gd name="connsiteY0" fmla="*/ 330697 h 330697"/>
                <a:gd name="connsiteX1" fmla="*/ 116319 w 304068"/>
                <a:gd name="connsiteY1" fmla="*/ 330697 h 330697"/>
                <a:gd name="connsiteX2" fmla="*/ 107818 w 304068"/>
                <a:gd name="connsiteY2" fmla="*/ 322196 h 330697"/>
                <a:gd name="connsiteX3" fmla="*/ 107818 w 304068"/>
                <a:gd name="connsiteY3" fmla="*/ 110445 h 330697"/>
                <a:gd name="connsiteX4" fmla="*/ 3820 w 304068"/>
                <a:gd name="connsiteY4" fmla="*/ 40561 h 330697"/>
                <a:gd name="connsiteX5" fmla="*/ 10333 w 304068"/>
                <a:gd name="connsiteY5" fmla="*/ 5674 h 330697"/>
                <a:gd name="connsiteX6" fmla="*/ 45441 w 304068"/>
                <a:gd name="connsiteY6" fmla="*/ 7661 h 330697"/>
                <a:gd name="connsiteX7" fmla="*/ 117754 w 304068"/>
                <a:gd name="connsiteY7" fmla="*/ 56017 h 330697"/>
                <a:gd name="connsiteX8" fmla="*/ 186314 w 304068"/>
                <a:gd name="connsiteY8" fmla="*/ 56017 h 330697"/>
                <a:gd name="connsiteX9" fmla="*/ 258627 w 304068"/>
                <a:gd name="connsiteY9" fmla="*/ 7661 h 330697"/>
                <a:gd name="connsiteX10" fmla="*/ 293735 w 304068"/>
                <a:gd name="connsiteY10" fmla="*/ 5674 h 330697"/>
                <a:gd name="connsiteX11" fmla="*/ 300249 w 304068"/>
                <a:gd name="connsiteY11" fmla="*/ 40561 h 330697"/>
                <a:gd name="connsiteX12" fmla="*/ 196250 w 304068"/>
                <a:gd name="connsiteY12" fmla="*/ 110445 h 330697"/>
                <a:gd name="connsiteX13" fmla="*/ 196250 w 304068"/>
                <a:gd name="connsiteY13" fmla="*/ 322196 h 330697"/>
                <a:gd name="connsiteX14" fmla="*/ 187749 w 304068"/>
                <a:gd name="connsiteY14" fmla="*/ 330697 h 330697"/>
                <a:gd name="connsiteX15" fmla="*/ 124710 w 304068"/>
                <a:gd name="connsiteY15" fmla="*/ 313806 h 330697"/>
                <a:gd name="connsiteX16" fmla="*/ 179248 w 304068"/>
                <a:gd name="connsiteY16" fmla="*/ 313806 h 330697"/>
                <a:gd name="connsiteX17" fmla="*/ 179248 w 304068"/>
                <a:gd name="connsiteY17" fmla="*/ 103380 h 330697"/>
                <a:gd name="connsiteX18" fmla="*/ 186424 w 304068"/>
                <a:gd name="connsiteY18" fmla="*/ 94989 h 330697"/>
                <a:gd name="connsiteX19" fmla="*/ 285675 w 304068"/>
                <a:gd name="connsiteY19" fmla="*/ 31839 h 330697"/>
                <a:gd name="connsiteX20" fmla="*/ 283247 w 304068"/>
                <a:gd name="connsiteY20" fmla="*/ 19033 h 330697"/>
                <a:gd name="connsiteX21" fmla="*/ 270550 w 304068"/>
                <a:gd name="connsiteY21" fmla="*/ 19585 h 330697"/>
                <a:gd name="connsiteX22" fmla="*/ 190399 w 304068"/>
                <a:gd name="connsiteY22" fmla="*/ 72467 h 330697"/>
                <a:gd name="connsiteX23" fmla="*/ 187749 w 304068"/>
                <a:gd name="connsiteY23" fmla="*/ 72909 h 330697"/>
                <a:gd name="connsiteX24" fmla="*/ 116319 w 304068"/>
                <a:gd name="connsiteY24" fmla="*/ 72909 h 330697"/>
                <a:gd name="connsiteX25" fmla="*/ 113669 w 304068"/>
                <a:gd name="connsiteY25" fmla="*/ 72467 h 330697"/>
                <a:gd name="connsiteX26" fmla="*/ 33518 w 304068"/>
                <a:gd name="connsiteY26" fmla="*/ 19585 h 330697"/>
                <a:gd name="connsiteX27" fmla="*/ 20822 w 304068"/>
                <a:gd name="connsiteY27" fmla="*/ 19033 h 330697"/>
                <a:gd name="connsiteX28" fmla="*/ 18393 w 304068"/>
                <a:gd name="connsiteY28" fmla="*/ 31839 h 330697"/>
                <a:gd name="connsiteX29" fmla="*/ 117644 w 304068"/>
                <a:gd name="connsiteY29" fmla="*/ 94989 h 330697"/>
                <a:gd name="connsiteX30" fmla="*/ 124820 w 304068"/>
                <a:gd name="connsiteY30" fmla="*/ 103380 h 330697"/>
                <a:gd name="connsiteX31" fmla="*/ 124820 w 304068"/>
                <a:gd name="connsiteY31" fmla="*/ 313806 h 33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04068" h="330697">
                  <a:moveTo>
                    <a:pt x="187749" y="330697"/>
                  </a:moveTo>
                  <a:lnTo>
                    <a:pt x="116319" y="330697"/>
                  </a:lnTo>
                  <a:cubicBezTo>
                    <a:pt x="111682" y="330697"/>
                    <a:pt x="107818" y="326943"/>
                    <a:pt x="107818" y="322196"/>
                  </a:cubicBezTo>
                  <a:lnTo>
                    <a:pt x="107818" y="110445"/>
                  </a:lnTo>
                  <a:cubicBezTo>
                    <a:pt x="56040" y="99957"/>
                    <a:pt x="20270" y="67941"/>
                    <a:pt x="3820" y="40561"/>
                  </a:cubicBezTo>
                  <a:cubicBezTo>
                    <a:pt x="-3135" y="28969"/>
                    <a:pt x="-375" y="13954"/>
                    <a:pt x="10333" y="5674"/>
                  </a:cubicBezTo>
                  <a:cubicBezTo>
                    <a:pt x="20932" y="-2606"/>
                    <a:pt x="36057" y="-1723"/>
                    <a:pt x="45441" y="7661"/>
                  </a:cubicBezTo>
                  <a:cubicBezTo>
                    <a:pt x="78010" y="40230"/>
                    <a:pt x="111130" y="53589"/>
                    <a:pt x="117754" y="56017"/>
                  </a:cubicBezTo>
                  <a:lnTo>
                    <a:pt x="186314" y="56017"/>
                  </a:lnTo>
                  <a:cubicBezTo>
                    <a:pt x="192938" y="53589"/>
                    <a:pt x="226059" y="40230"/>
                    <a:pt x="258627" y="7661"/>
                  </a:cubicBezTo>
                  <a:cubicBezTo>
                    <a:pt x="268011" y="-1723"/>
                    <a:pt x="283136" y="-2606"/>
                    <a:pt x="293735" y="5674"/>
                  </a:cubicBezTo>
                  <a:cubicBezTo>
                    <a:pt x="304444" y="13954"/>
                    <a:pt x="307204" y="28969"/>
                    <a:pt x="300249" y="40561"/>
                  </a:cubicBezTo>
                  <a:cubicBezTo>
                    <a:pt x="283799" y="67941"/>
                    <a:pt x="248139" y="99957"/>
                    <a:pt x="196250" y="110445"/>
                  </a:cubicBezTo>
                  <a:lnTo>
                    <a:pt x="196250" y="322196"/>
                  </a:lnTo>
                  <a:cubicBezTo>
                    <a:pt x="196250" y="326943"/>
                    <a:pt x="192386" y="330697"/>
                    <a:pt x="187749" y="330697"/>
                  </a:cubicBezTo>
                  <a:close/>
                  <a:moveTo>
                    <a:pt x="124710" y="313806"/>
                  </a:moveTo>
                  <a:lnTo>
                    <a:pt x="179248" y="313806"/>
                  </a:lnTo>
                  <a:lnTo>
                    <a:pt x="179248" y="103380"/>
                  </a:lnTo>
                  <a:cubicBezTo>
                    <a:pt x="179248" y="99185"/>
                    <a:pt x="182229" y="95652"/>
                    <a:pt x="186424" y="94989"/>
                  </a:cubicBezTo>
                  <a:cubicBezTo>
                    <a:pt x="236326" y="87040"/>
                    <a:pt x="270440" y="57121"/>
                    <a:pt x="285675" y="31839"/>
                  </a:cubicBezTo>
                  <a:cubicBezTo>
                    <a:pt x="288215" y="27534"/>
                    <a:pt x="287221" y="22124"/>
                    <a:pt x="283247" y="19033"/>
                  </a:cubicBezTo>
                  <a:cubicBezTo>
                    <a:pt x="279383" y="16052"/>
                    <a:pt x="273863" y="16273"/>
                    <a:pt x="270550" y="19585"/>
                  </a:cubicBezTo>
                  <a:cubicBezTo>
                    <a:pt x="231358" y="58777"/>
                    <a:pt x="192055" y="71915"/>
                    <a:pt x="190399" y="72467"/>
                  </a:cubicBezTo>
                  <a:cubicBezTo>
                    <a:pt x="189516" y="72798"/>
                    <a:pt x="188632" y="72909"/>
                    <a:pt x="187749" y="72909"/>
                  </a:cubicBezTo>
                  <a:lnTo>
                    <a:pt x="116319" y="72909"/>
                  </a:lnTo>
                  <a:cubicBezTo>
                    <a:pt x="115436" y="72909"/>
                    <a:pt x="114553" y="72798"/>
                    <a:pt x="113669" y="72467"/>
                  </a:cubicBezTo>
                  <a:cubicBezTo>
                    <a:pt x="112013" y="71915"/>
                    <a:pt x="72710" y="58777"/>
                    <a:pt x="33518" y="19585"/>
                  </a:cubicBezTo>
                  <a:cubicBezTo>
                    <a:pt x="30206" y="16273"/>
                    <a:pt x="24686" y="15942"/>
                    <a:pt x="20822" y="19033"/>
                  </a:cubicBezTo>
                  <a:cubicBezTo>
                    <a:pt x="16958" y="22124"/>
                    <a:pt x="15853" y="27644"/>
                    <a:pt x="18393" y="31839"/>
                  </a:cubicBezTo>
                  <a:cubicBezTo>
                    <a:pt x="33628" y="57232"/>
                    <a:pt x="67742" y="87151"/>
                    <a:pt x="117644" y="94989"/>
                  </a:cubicBezTo>
                  <a:cubicBezTo>
                    <a:pt x="121729" y="95652"/>
                    <a:pt x="124820" y="99185"/>
                    <a:pt x="124820" y="103380"/>
                  </a:cubicBezTo>
                  <a:lnTo>
                    <a:pt x="124820" y="313806"/>
                  </a:lnTo>
                  <a:close/>
                </a:path>
              </a:pathLst>
            </a:custGeom>
            <a:grpFill/>
            <a:ln w="11035" cap="flat">
              <a:noFill/>
              <a:prstDash val="solid"/>
              <a:miter/>
            </a:ln>
          </p:spPr>
          <p:txBody>
            <a:bodyPr rtlCol="0" anchor="ctr"/>
            <a:lstStyle/>
            <a:p>
              <a:endParaRPr lang="en-US"/>
            </a:p>
          </p:txBody>
        </p:sp>
        <p:sp>
          <p:nvSpPr>
            <p:cNvPr id="2059" name="Forma libre: forma 2058">
              <a:extLst>
                <a:ext uri="{FF2B5EF4-FFF2-40B4-BE49-F238E27FC236}">
                  <a16:creationId xmlns:a16="http://schemas.microsoft.com/office/drawing/2014/main" id="{C881B2C1-D61C-4A67-BBEC-8C9B2CB1C014}"/>
                </a:ext>
              </a:extLst>
            </p:cNvPr>
            <p:cNvSpPr/>
            <p:nvPr/>
          </p:nvSpPr>
          <p:spPr>
            <a:xfrm>
              <a:off x="5170779" y="915436"/>
              <a:ext cx="181131" cy="182982"/>
            </a:xfrm>
            <a:custGeom>
              <a:avLst/>
              <a:gdLst>
                <a:gd name="connsiteX0" fmla="*/ 98986 w 181131"/>
                <a:gd name="connsiteY0" fmla="*/ 182982 h 182982"/>
                <a:gd name="connsiteX1" fmla="*/ 70944 w 181131"/>
                <a:gd name="connsiteY1" fmla="*/ 166422 h 182982"/>
                <a:gd name="connsiteX2" fmla="*/ 65976 w 181131"/>
                <a:gd name="connsiteY2" fmla="*/ 157811 h 182982"/>
                <a:gd name="connsiteX3" fmla="*/ 65424 w 181131"/>
                <a:gd name="connsiteY3" fmla="*/ 157038 h 182982"/>
                <a:gd name="connsiteX4" fmla="*/ 64761 w 181131"/>
                <a:gd name="connsiteY4" fmla="*/ 148979 h 182982"/>
                <a:gd name="connsiteX5" fmla="*/ 61891 w 181131"/>
                <a:gd name="connsiteY5" fmla="*/ 137276 h 182982"/>
                <a:gd name="connsiteX6" fmla="*/ 49195 w 181131"/>
                <a:gd name="connsiteY6" fmla="*/ 137828 h 182982"/>
                <a:gd name="connsiteX7" fmla="*/ 35284 w 181131"/>
                <a:gd name="connsiteY7" fmla="*/ 150635 h 182982"/>
                <a:gd name="connsiteX8" fmla="*/ 28881 w 181131"/>
                <a:gd name="connsiteY8" fmla="*/ 152622 h 182982"/>
                <a:gd name="connsiteX9" fmla="*/ 2164 w 181131"/>
                <a:gd name="connsiteY9" fmla="*/ 131535 h 182982"/>
                <a:gd name="connsiteX10" fmla="*/ 8677 w 181131"/>
                <a:gd name="connsiteY10" fmla="*/ 98194 h 182982"/>
                <a:gd name="connsiteX11" fmla="*/ 15412 w 181131"/>
                <a:gd name="connsiteY11" fmla="*/ 90797 h 182982"/>
                <a:gd name="connsiteX12" fmla="*/ 17399 w 181131"/>
                <a:gd name="connsiteY12" fmla="*/ 72360 h 182982"/>
                <a:gd name="connsiteX13" fmla="*/ 12431 w 181131"/>
                <a:gd name="connsiteY13" fmla="*/ 63748 h 182982"/>
                <a:gd name="connsiteX14" fmla="*/ 16626 w 181131"/>
                <a:gd name="connsiteY14" fmla="*/ 25549 h 182982"/>
                <a:gd name="connsiteX15" fmla="*/ 54273 w 181131"/>
                <a:gd name="connsiteY15" fmla="*/ 17821 h 182982"/>
                <a:gd name="connsiteX16" fmla="*/ 63326 w 181131"/>
                <a:gd name="connsiteY16" fmla="*/ 21906 h 182982"/>
                <a:gd name="connsiteX17" fmla="*/ 81432 w 181131"/>
                <a:gd name="connsiteY17" fmla="*/ 18152 h 182982"/>
                <a:gd name="connsiteX18" fmla="*/ 88166 w 181131"/>
                <a:gd name="connsiteY18" fmla="*/ 10756 h 182982"/>
                <a:gd name="connsiteX19" fmla="*/ 125814 w 181131"/>
                <a:gd name="connsiteY19" fmla="*/ 3027 h 182982"/>
                <a:gd name="connsiteX20" fmla="*/ 144803 w 181131"/>
                <a:gd name="connsiteY20" fmla="*/ 36369 h 182982"/>
                <a:gd name="connsiteX21" fmla="*/ 143699 w 181131"/>
                <a:gd name="connsiteY21" fmla="*/ 46305 h 182982"/>
                <a:gd name="connsiteX22" fmla="*/ 152862 w 181131"/>
                <a:gd name="connsiteY22" fmla="*/ 62424 h 182982"/>
                <a:gd name="connsiteX23" fmla="*/ 161915 w 181131"/>
                <a:gd name="connsiteY23" fmla="*/ 66508 h 182982"/>
                <a:gd name="connsiteX24" fmla="*/ 180904 w 181131"/>
                <a:gd name="connsiteY24" fmla="*/ 99850 h 182982"/>
                <a:gd name="connsiteX25" fmla="*/ 155070 w 181131"/>
                <a:gd name="connsiteY25" fmla="*/ 128223 h 182982"/>
                <a:gd name="connsiteX26" fmla="*/ 145355 w 181131"/>
                <a:gd name="connsiteY26" fmla="*/ 130210 h 182982"/>
                <a:gd name="connsiteX27" fmla="*/ 132879 w 181131"/>
                <a:gd name="connsiteY27" fmla="*/ 143900 h 182982"/>
                <a:gd name="connsiteX28" fmla="*/ 131775 w 181131"/>
                <a:gd name="connsiteY28" fmla="*/ 153836 h 182982"/>
                <a:gd name="connsiteX29" fmla="*/ 105941 w 181131"/>
                <a:gd name="connsiteY29" fmla="*/ 182210 h 182982"/>
                <a:gd name="connsiteX30" fmla="*/ 98986 w 181131"/>
                <a:gd name="connsiteY30" fmla="*/ 182982 h 182982"/>
                <a:gd name="connsiteX31" fmla="*/ 81874 w 181131"/>
                <a:gd name="connsiteY31" fmla="*/ 151407 h 182982"/>
                <a:gd name="connsiteX32" fmla="*/ 85627 w 181131"/>
                <a:gd name="connsiteY32" fmla="*/ 158032 h 182982"/>
                <a:gd name="connsiteX33" fmla="*/ 102519 w 181131"/>
                <a:gd name="connsiteY33" fmla="*/ 165649 h 182982"/>
                <a:gd name="connsiteX34" fmla="*/ 114994 w 181131"/>
                <a:gd name="connsiteY34" fmla="*/ 151959 h 182982"/>
                <a:gd name="connsiteX35" fmla="*/ 116098 w 181131"/>
                <a:gd name="connsiteY35" fmla="*/ 142023 h 182982"/>
                <a:gd name="connsiteX36" fmla="*/ 141932 w 181131"/>
                <a:gd name="connsiteY36" fmla="*/ 113650 h 182982"/>
                <a:gd name="connsiteX37" fmla="*/ 151647 w 181131"/>
                <a:gd name="connsiteY37" fmla="*/ 111663 h 182982"/>
                <a:gd name="connsiteX38" fmla="*/ 164123 w 181131"/>
                <a:gd name="connsiteY38" fmla="*/ 97973 h 182982"/>
                <a:gd name="connsiteX39" fmla="*/ 154960 w 181131"/>
                <a:gd name="connsiteY39" fmla="*/ 81854 h 182982"/>
                <a:gd name="connsiteX40" fmla="*/ 145907 w 181131"/>
                <a:gd name="connsiteY40" fmla="*/ 77769 h 182982"/>
                <a:gd name="connsiteX41" fmla="*/ 126917 w 181131"/>
                <a:gd name="connsiteY41" fmla="*/ 44428 h 182982"/>
                <a:gd name="connsiteX42" fmla="*/ 128022 w 181131"/>
                <a:gd name="connsiteY42" fmla="*/ 34492 h 182982"/>
                <a:gd name="connsiteX43" fmla="*/ 118858 w 181131"/>
                <a:gd name="connsiteY43" fmla="*/ 18373 h 182982"/>
                <a:gd name="connsiteX44" fmla="*/ 100752 w 181131"/>
                <a:gd name="connsiteY44" fmla="*/ 22127 h 182982"/>
                <a:gd name="connsiteX45" fmla="*/ 94018 w 181131"/>
                <a:gd name="connsiteY45" fmla="*/ 29524 h 182982"/>
                <a:gd name="connsiteX46" fmla="*/ 56371 w 181131"/>
                <a:gd name="connsiteY46" fmla="*/ 37252 h 182982"/>
                <a:gd name="connsiteX47" fmla="*/ 47318 w 181131"/>
                <a:gd name="connsiteY47" fmla="*/ 33167 h 182982"/>
                <a:gd name="connsiteX48" fmla="*/ 29212 w 181131"/>
                <a:gd name="connsiteY48" fmla="*/ 36921 h 182982"/>
                <a:gd name="connsiteX49" fmla="*/ 27225 w 181131"/>
                <a:gd name="connsiteY49" fmla="*/ 55358 h 182982"/>
                <a:gd name="connsiteX50" fmla="*/ 32193 w 181131"/>
                <a:gd name="connsiteY50" fmla="*/ 63969 h 182982"/>
                <a:gd name="connsiteX51" fmla="*/ 27998 w 181131"/>
                <a:gd name="connsiteY51" fmla="*/ 102168 h 182982"/>
                <a:gd name="connsiteX52" fmla="*/ 21263 w 181131"/>
                <a:gd name="connsiteY52" fmla="*/ 109565 h 182982"/>
                <a:gd name="connsiteX53" fmla="*/ 18061 w 181131"/>
                <a:gd name="connsiteY53" fmla="*/ 125573 h 182982"/>
                <a:gd name="connsiteX54" fmla="*/ 27556 w 181131"/>
                <a:gd name="connsiteY54" fmla="*/ 135068 h 182982"/>
                <a:gd name="connsiteX55" fmla="*/ 37382 w 181131"/>
                <a:gd name="connsiteY55" fmla="*/ 125794 h 182982"/>
                <a:gd name="connsiteX56" fmla="*/ 72489 w 181131"/>
                <a:gd name="connsiteY56" fmla="*/ 123807 h 182982"/>
                <a:gd name="connsiteX57" fmla="*/ 81874 w 181131"/>
                <a:gd name="connsiteY57" fmla="*/ 151407 h 18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81131" h="182982">
                  <a:moveTo>
                    <a:pt x="98986" y="182982"/>
                  </a:moveTo>
                  <a:cubicBezTo>
                    <a:pt x="87394" y="182982"/>
                    <a:pt x="76905" y="176910"/>
                    <a:pt x="70944" y="166422"/>
                  </a:cubicBezTo>
                  <a:lnTo>
                    <a:pt x="65976" y="157811"/>
                  </a:lnTo>
                  <a:cubicBezTo>
                    <a:pt x="65865" y="157700"/>
                    <a:pt x="65534" y="157148"/>
                    <a:pt x="65424" y="157038"/>
                  </a:cubicBezTo>
                  <a:cubicBezTo>
                    <a:pt x="63878" y="154609"/>
                    <a:pt x="63657" y="151628"/>
                    <a:pt x="64761" y="148979"/>
                  </a:cubicBezTo>
                  <a:cubicBezTo>
                    <a:pt x="66638" y="144783"/>
                    <a:pt x="65424" y="140036"/>
                    <a:pt x="61891" y="137276"/>
                  </a:cubicBezTo>
                  <a:cubicBezTo>
                    <a:pt x="58027" y="134295"/>
                    <a:pt x="52507" y="134516"/>
                    <a:pt x="49195" y="137828"/>
                  </a:cubicBezTo>
                  <a:cubicBezTo>
                    <a:pt x="44779" y="142244"/>
                    <a:pt x="40252" y="146439"/>
                    <a:pt x="35284" y="150635"/>
                  </a:cubicBezTo>
                  <a:cubicBezTo>
                    <a:pt x="33518" y="152180"/>
                    <a:pt x="31199" y="152953"/>
                    <a:pt x="28881" y="152622"/>
                  </a:cubicBezTo>
                  <a:cubicBezTo>
                    <a:pt x="16847" y="151297"/>
                    <a:pt x="6580" y="143238"/>
                    <a:pt x="2164" y="131535"/>
                  </a:cubicBezTo>
                  <a:cubicBezTo>
                    <a:pt x="-2253" y="119943"/>
                    <a:pt x="176" y="107468"/>
                    <a:pt x="8677" y="98194"/>
                  </a:cubicBezTo>
                  <a:lnTo>
                    <a:pt x="15412" y="90797"/>
                  </a:lnTo>
                  <a:cubicBezTo>
                    <a:pt x="20049" y="85718"/>
                    <a:pt x="20821" y="78321"/>
                    <a:pt x="17399" y="72360"/>
                  </a:cubicBezTo>
                  <a:lnTo>
                    <a:pt x="12431" y="63748"/>
                  </a:lnTo>
                  <a:cubicBezTo>
                    <a:pt x="5255" y="51273"/>
                    <a:pt x="6911" y="36258"/>
                    <a:pt x="16626" y="25549"/>
                  </a:cubicBezTo>
                  <a:cubicBezTo>
                    <a:pt x="26341" y="14840"/>
                    <a:pt x="41135" y="11860"/>
                    <a:pt x="54273" y="17821"/>
                  </a:cubicBezTo>
                  <a:lnTo>
                    <a:pt x="63326" y="21906"/>
                  </a:lnTo>
                  <a:cubicBezTo>
                    <a:pt x="69619" y="24777"/>
                    <a:pt x="76905" y="23231"/>
                    <a:pt x="81432" y="18152"/>
                  </a:cubicBezTo>
                  <a:lnTo>
                    <a:pt x="88166" y="10756"/>
                  </a:lnTo>
                  <a:cubicBezTo>
                    <a:pt x="97882" y="47"/>
                    <a:pt x="112676" y="-2934"/>
                    <a:pt x="125814" y="3027"/>
                  </a:cubicBezTo>
                  <a:cubicBezTo>
                    <a:pt x="138951" y="8989"/>
                    <a:pt x="146459" y="22017"/>
                    <a:pt x="144803" y="36369"/>
                  </a:cubicBezTo>
                  <a:lnTo>
                    <a:pt x="143699" y="46305"/>
                  </a:lnTo>
                  <a:cubicBezTo>
                    <a:pt x="142926" y="53150"/>
                    <a:pt x="146679" y="59553"/>
                    <a:pt x="152862" y="62424"/>
                  </a:cubicBezTo>
                  <a:lnTo>
                    <a:pt x="161915" y="66508"/>
                  </a:lnTo>
                  <a:cubicBezTo>
                    <a:pt x="175053" y="72470"/>
                    <a:pt x="182560" y="85498"/>
                    <a:pt x="180904" y="99850"/>
                  </a:cubicBezTo>
                  <a:cubicBezTo>
                    <a:pt x="179358" y="114202"/>
                    <a:pt x="169201" y="125353"/>
                    <a:pt x="155070" y="128223"/>
                  </a:cubicBezTo>
                  <a:lnTo>
                    <a:pt x="145355" y="130210"/>
                  </a:lnTo>
                  <a:cubicBezTo>
                    <a:pt x="138620" y="131646"/>
                    <a:pt x="133652" y="137055"/>
                    <a:pt x="132879" y="143900"/>
                  </a:cubicBezTo>
                  <a:lnTo>
                    <a:pt x="131775" y="153836"/>
                  </a:lnTo>
                  <a:cubicBezTo>
                    <a:pt x="130230" y="168188"/>
                    <a:pt x="120073" y="179339"/>
                    <a:pt x="105941" y="182210"/>
                  </a:cubicBezTo>
                  <a:cubicBezTo>
                    <a:pt x="103623" y="182762"/>
                    <a:pt x="101304" y="182982"/>
                    <a:pt x="98986" y="182982"/>
                  </a:cubicBezTo>
                  <a:close/>
                  <a:moveTo>
                    <a:pt x="81874" y="151407"/>
                  </a:moveTo>
                  <a:lnTo>
                    <a:pt x="85627" y="158032"/>
                  </a:lnTo>
                  <a:cubicBezTo>
                    <a:pt x="89822" y="165318"/>
                    <a:pt x="97109" y="166753"/>
                    <a:pt x="102519" y="165649"/>
                  </a:cubicBezTo>
                  <a:cubicBezTo>
                    <a:pt x="107928" y="164545"/>
                    <a:pt x="114000" y="160350"/>
                    <a:pt x="114994" y="151959"/>
                  </a:cubicBezTo>
                  <a:lnTo>
                    <a:pt x="116098" y="142023"/>
                  </a:lnTo>
                  <a:cubicBezTo>
                    <a:pt x="117644" y="127892"/>
                    <a:pt x="128022" y="116520"/>
                    <a:pt x="141932" y="113650"/>
                  </a:cubicBezTo>
                  <a:lnTo>
                    <a:pt x="151647" y="111663"/>
                  </a:lnTo>
                  <a:cubicBezTo>
                    <a:pt x="159928" y="110007"/>
                    <a:pt x="163461" y="103493"/>
                    <a:pt x="164123" y="97973"/>
                  </a:cubicBezTo>
                  <a:cubicBezTo>
                    <a:pt x="164675" y="92453"/>
                    <a:pt x="162688" y="85387"/>
                    <a:pt x="154960" y="81854"/>
                  </a:cubicBezTo>
                  <a:lnTo>
                    <a:pt x="145907" y="77769"/>
                  </a:lnTo>
                  <a:cubicBezTo>
                    <a:pt x="132990" y="71918"/>
                    <a:pt x="125372" y="58560"/>
                    <a:pt x="126917" y="44428"/>
                  </a:cubicBezTo>
                  <a:lnTo>
                    <a:pt x="128022" y="34492"/>
                  </a:lnTo>
                  <a:cubicBezTo>
                    <a:pt x="128905" y="26101"/>
                    <a:pt x="123937" y="20692"/>
                    <a:pt x="118858" y="18373"/>
                  </a:cubicBezTo>
                  <a:cubicBezTo>
                    <a:pt x="113780" y="16055"/>
                    <a:pt x="106383" y="15834"/>
                    <a:pt x="100752" y="22127"/>
                  </a:cubicBezTo>
                  <a:lnTo>
                    <a:pt x="94018" y="29524"/>
                  </a:lnTo>
                  <a:cubicBezTo>
                    <a:pt x="84413" y="40012"/>
                    <a:pt x="69398" y="43103"/>
                    <a:pt x="56371" y="37252"/>
                  </a:cubicBezTo>
                  <a:lnTo>
                    <a:pt x="47318" y="33167"/>
                  </a:lnTo>
                  <a:cubicBezTo>
                    <a:pt x="39590" y="29745"/>
                    <a:pt x="32966" y="32836"/>
                    <a:pt x="29212" y="36921"/>
                  </a:cubicBezTo>
                  <a:cubicBezTo>
                    <a:pt x="25458" y="41006"/>
                    <a:pt x="23029" y="47961"/>
                    <a:pt x="27225" y="55358"/>
                  </a:cubicBezTo>
                  <a:lnTo>
                    <a:pt x="32193" y="63969"/>
                  </a:lnTo>
                  <a:cubicBezTo>
                    <a:pt x="39259" y="76334"/>
                    <a:pt x="37492" y="91680"/>
                    <a:pt x="27998" y="102168"/>
                  </a:cubicBezTo>
                  <a:lnTo>
                    <a:pt x="21263" y="109565"/>
                  </a:lnTo>
                  <a:cubicBezTo>
                    <a:pt x="15412" y="115968"/>
                    <a:pt x="17068" y="122924"/>
                    <a:pt x="18061" y="125573"/>
                  </a:cubicBezTo>
                  <a:cubicBezTo>
                    <a:pt x="19828" y="130100"/>
                    <a:pt x="23250" y="133633"/>
                    <a:pt x="27556" y="135068"/>
                  </a:cubicBezTo>
                  <a:cubicBezTo>
                    <a:pt x="30978" y="131977"/>
                    <a:pt x="34180" y="128996"/>
                    <a:pt x="37382" y="125794"/>
                  </a:cubicBezTo>
                  <a:cubicBezTo>
                    <a:pt x="46766" y="116410"/>
                    <a:pt x="61891" y="115527"/>
                    <a:pt x="72489" y="123807"/>
                  </a:cubicBezTo>
                  <a:cubicBezTo>
                    <a:pt x="80770" y="130541"/>
                    <a:pt x="84413" y="141361"/>
                    <a:pt x="81874" y="151407"/>
                  </a:cubicBezTo>
                  <a:close/>
                </a:path>
              </a:pathLst>
            </a:custGeom>
            <a:grpFill/>
            <a:ln w="11035" cap="flat">
              <a:noFill/>
              <a:prstDash val="solid"/>
              <a:miter/>
            </a:ln>
          </p:spPr>
          <p:txBody>
            <a:bodyPr rtlCol="0" anchor="ctr"/>
            <a:lstStyle/>
            <a:p>
              <a:endParaRPr lang="en-US"/>
            </a:p>
          </p:txBody>
        </p:sp>
        <p:sp>
          <p:nvSpPr>
            <p:cNvPr id="2060" name="Forma libre: forma 2059">
              <a:extLst>
                <a:ext uri="{FF2B5EF4-FFF2-40B4-BE49-F238E27FC236}">
                  <a16:creationId xmlns:a16="http://schemas.microsoft.com/office/drawing/2014/main" id="{100D04FD-F8E9-4C0D-8F00-802B4E226ADF}"/>
                </a:ext>
              </a:extLst>
            </p:cNvPr>
            <p:cNvSpPr/>
            <p:nvPr/>
          </p:nvSpPr>
          <p:spPr>
            <a:xfrm>
              <a:off x="4851140" y="915571"/>
              <a:ext cx="181033" cy="182846"/>
            </a:xfrm>
            <a:custGeom>
              <a:avLst/>
              <a:gdLst>
                <a:gd name="connsiteX0" fmla="*/ 82010 w 181033"/>
                <a:gd name="connsiteY0" fmla="*/ 182847 h 182846"/>
                <a:gd name="connsiteX1" fmla="*/ 75165 w 181033"/>
                <a:gd name="connsiteY1" fmla="*/ 182184 h 182846"/>
                <a:gd name="connsiteX2" fmla="*/ 49331 w 181033"/>
                <a:gd name="connsiteY2" fmla="*/ 153811 h 182846"/>
                <a:gd name="connsiteX3" fmla="*/ 48227 w 181033"/>
                <a:gd name="connsiteY3" fmla="*/ 143875 h 182846"/>
                <a:gd name="connsiteX4" fmla="*/ 35752 w 181033"/>
                <a:gd name="connsiteY4" fmla="*/ 130185 h 182846"/>
                <a:gd name="connsiteX5" fmla="*/ 26036 w 181033"/>
                <a:gd name="connsiteY5" fmla="*/ 128198 h 182846"/>
                <a:gd name="connsiteX6" fmla="*/ 202 w 181033"/>
                <a:gd name="connsiteY6" fmla="*/ 99824 h 182846"/>
                <a:gd name="connsiteX7" fmla="*/ 19192 w 181033"/>
                <a:gd name="connsiteY7" fmla="*/ 66483 h 182846"/>
                <a:gd name="connsiteX8" fmla="*/ 28244 w 181033"/>
                <a:gd name="connsiteY8" fmla="*/ 62398 h 182846"/>
                <a:gd name="connsiteX9" fmla="*/ 37408 w 181033"/>
                <a:gd name="connsiteY9" fmla="*/ 46280 h 182846"/>
                <a:gd name="connsiteX10" fmla="*/ 36304 w 181033"/>
                <a:gd name="connsiteY10" fmla="*/ 36343 h 182846"/>
                <a:gd name="connsiteX11" fmla="*/ 55293 w 181033"/>
                <a:gd name="connsiteY11" fmla="*/ 3002 h 182846"/>
                <a:gd name="connsiteX12" fmla="*/ 92940 w 181033"/>
                <a:gd name="connsiteY12" fmla="*/ 10730 h 182846"/>
                <a:gd name="connsiteX13" fmla="*/ 99674 w 181033"/>
                <a:gd name="connsiteY13" fmla="*/ 18127 h 182846"/>
                <a:gd name="connsiteX14" fmla="*/ 117780 w 181033"/>
                <a:gd name="connsiteY14" fmla="*/ 21881 h 182846"/>
                <a:gd name="connsiteX15" fmla="*/ 126833 w 181033"/>
                <a:gd name="connsiteY15" fmla="*/ 17796 h 182846"/>
                <a:gd name="connsiteX16" fmla="*/ 164480 w 181033"/>
                <a:gd name="connsiteY16" fmla="*/ 25524 h 182846"/>
                <a:gd name="connsiteX17" fmla="*/ 168676 w 181033"/>
                <a:gd name="connsiteY17" fmla="*/ 63723 h 182846"/>
                <a:gd name="connsiteX18" fmla="*/ 163707 w 181033"/>
                <a:gd name="connsiteY18" fmla="*/ 72334 h 182846"/>
                <a:gd name="connsiteX19" fmla="*/ 165695 w 181033"/>
                <a:gd name="connsiteY19" fmla="*/ 90772 h 182846"/>
                <a:gd name="connsiteX20" fmla="*/ 172429 w 181033"/>
                <a:gd name="connsiteY20" fmla="*/ 98168 h 182846"/>
                <a:gd name="connsiteX21" fmla="*/ 178943 w 181033"/>
                <a:gd name="connsiteY21" fmla="*/ 131510 h 182846"/>
                <a:gd name="connsiteX22" fmla="*/ 152226 w 181033"/>
                <a:gd name="connsiteY22" fmla="*/ 152597 h 182846"/>
                <a:gd name="connsiteX23" fmla="*/ 145822 w 181033"/>
                <a:gd name="connsiteY23" fmla="*/ 150609 h 182846"/>
                <a:gd name="connsiteX24" fmla="*/ 131912 w 181033"/>
                <a:gd name="connsiteY24" fmla="*/ 137803 h 182846"/>
                <a:gd name="connsiteX25" fmla="*/ 119216 w 181033"/>
                <a:gd name="connsiteY25" fmla="*/ 137251 h 182846"/>
                <a:gd name="connsiteX26" fmla="*/ 116345 w 181033"/>
                <a:gd name="connsiteY26" fmla="*/ 148953 h 182846"/>
                <a:gd name="connsiteX27" fmla="*/ 115683 w 181033"/>
                <a:gd name="connsiteY27" fmla="*/ 157013 h 182846"/>
                <a:gd name="connsiteX28" fmla="*/ 115131 w 181033"/>
                <a:gd name="connsiteY28" fmla="*/ 157785 h 182846"/>
                <a:gd name="connsiteX29" fmla="*/ 110273 w 181033"/>
                <a:gd name="connsiteY29" fmla="*/ 166397 h 182846"/>
                <a:gd name="connsiteX30" fmla="*/ 82010 w 181033"/>
                <a:gd name="connsiteY30" fmla="*/ 182847 h 182846"/>
                <a:gd name="connsiteX31" fmla="*/ 68983 w 181033"/>
                <a:gd name="connsiteY31" fmla="*/ 16913 h 182846"/>
                <a:gd name="connsiteX32" fmla="*/ 62248 w 181033"/>
                <a:gd name="connsiteY32" fmla="*/ 18348 h 182846"/>
                <a:gd name="connsiteX33" fmla="*/ 53085 w 181033"/>
                <a:gd name="connsiteY33" fmla="*/ 34467 h 182846"/>
                <a:gd name="connsiteX34" fmla="*/ 54189 w 181033"/>
                <a:gd name="connsiteY34" fmla="*/ 44403 h 182846"/>
                <a:gd name="connsiteX35" fmla="*/ 35200 w 181033"/>
                <a:gd name="connsiteY35" fmla="*/ 77744 h 182846"/>
                <a:gd name="connsiteX36" fmla="*/ 26147 w 181033"/>
                <a:gd name="connsiteY36" fmla="*/ 81829 h 182846"/>
                <a:gd name="connsiteX37" fmla="*/ 16984 w 181033"/>
                <a:gd name="connsiteY37" fmla="*/ 97948 h 182846"/>
                <a:gd name="connsiteX38" fmla="*/ 29459 w 181033"/>
                <a:gd name="connsiteY38" fmla="*/ 111638 h 182846"/>
                <a:gd name="connsiteX39" fmla="*/ 39174 w 181033"/>
                <a:gd name="connsiteY39" fmla="*/ 113625 h 182846"/>
                <a:gd name="connsiteX40" fmla="*/ 65008 w 181033"/>
                <a:gd name="connsiteY40" fmla="*/ 141998 h 182846"/>
                <a:gd name="connsiteX41" fmla="*/ 66112 w 181033"/>
                <a:gd name="connsiteY41" fmla="*/ 151934 h 182846"/>
                <a:gd name="connsiteX42" fmla="*/ 78588 w 181033"/>
                <a:gd name="connsiteY42" fmla="*/ 165624 h 182846"/>
                <a:gd name="connsiteX43" fmla="*/ 95479 w 181033"/>
                <a:gd name="connsiteY43" fmla="*/ 158006 h 182846"/>
                <a:gd name="connsiteX44" fmla="*/ 99233 w 181033"/>
                <a:gd name="connsiteY44" fmla="*/ 151382 h 182846"/>
                <a:gd name="connsiteX45" fmla="*/ 108727 w 181033"/>
                <a:gd name="connsiteY45" fmla="*/ 123892 h 182846"/>
                <a:gd name="connsiteX46" fmla="*/ 143835 w 181033"/>
                <a:gd name="connsiteY46" fmla="*/ 125879 h 182846"/>
                <a:gd name="connsiteX47" fmla="*/ 153661 w 181033"/>
                <a:gd name="connsiteY47" fmla="*/ 135153 h 182846"/>
                <a:gd name="connsiteX48" fmla="*/ 163155 w 181033"/>
                <a:gd name="connsiteY48" fmla="*/ 125659 h 182846"/>
                <a:gd name="connsiteX49" fmla="*/ 159954 w 181033"/>
                <a:gd name="connsiteY49" fmla="*/ 109650 h 182846"/>
                <a:gd name="connsiteX50" fmla="*/ 153219 w 181033"/>
                <a:gd name="connsiteY50" fmla="*/ 102253 h 182846"/>
                <a:gd name="connsiteX51" fmla="*/ 149024 w 181033"/>
                <a:gd name="connsiteY51" fmla="*/ 64054 h 182846"/>
                <a:gd name="connsiteX52" fmla="*/ 153992 w 181033"/>
                <a:gd name="connsiteY52" fmla="*/ 55443 h 182846"/>
                <a:gd name="connsiteX53" fmla="*/ 152005 w 181033"/>
                <a:gd name="connsiteY53" fmla="*/ 37006 h 182846"/>
                <a:gd name="connsiteX54" fmla="*/ 133899 w 181033"/>
                <a:gd name="connsiteY54" fmla="*/ 33252 h 182846"/>
                <a:gd name="connsiteX55" fmla="*/ 124846 w 181033"/>
                <a:gd name="connsiteY55" fmla="*/ 37337 h 182846"/>
                <a:gd name="connsiteX56" fmla="*/ 87199 w 181033"/>
                <a:gd name="connsiteY56" fmla="*/ 29609 h 182846"/>
                <a:gd name="connsiteX57" fmla="*/ 80465 w 181033"/>
                <a:gd name="connsiteY57" fmla="*/ 22212 h 182846"/>
                <a:gd name="connsiteX58" fmla="*/ 68983 w 181033"/>
                <a:gd name="connsiteY58" fmla="*/ 16913 h 18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1033" h="182846">
                  <a:moveTo>
                    <a:pt x="82010" y="182847"/>
                  </a:moveTo>
                  <a:cubicBezTo>
                    <a:pt x="79692" y="182847"/>
                    <a:pt x="77484" y="182626"/>
                    <a:pt x="75165" y="182184"/>
                  </a:cubicBezTo>
                  <a:cubicBezTo>
                    <a:pt x="61034" y="179314"/>
                    <a:pt x="50877" y="168163"/>
                    <a:pt x="49331" y="153811"/>
                  </a:cubicBezTo>
                  <a:lnTo>
                    <a:pt x="48227" y="143875"/>
                  </a:lnTo>
                  <a:cubicBezTo>
                    <a:pt x="47454" y="137030"/>
                    <a:pt x="42486" y="131620"/>
                    <a:pt x="35752" y="130185"/>
                  </a:cubicBezTo>
                  <a:lnTo>
                    <a:pt x="26036" y="128198"/>
                  </a:lnTo>
                  <a:cubicBezTo>
                    <a:pt x="11905" y="125327"/>
                    <a:pt x="1748" y="114177"/>
                    <a:pt x="202" y="99824"/>
                  </a:cubicBezTo>
                  <a:cubicBezTo>
                    <a:pt x="-1343" y="85472"/>
                    <a:pt x="6054" y="72445"/>
                    <a:pt x="19192" y="66483"/>
                  </a:cubicBezTo>
                  <a:lnTo>
                    <a:pt x="28244" y="62398"/>
                  </a:lnTo>
                  <a:cubicBezTo>
                    <a:pt x="34427" y="59528"/>
                    <a:pt x="38181" y="53125"/>
                    <a:pt x="37408" y="46280"/>
                  </a:cubicBezTo>
                  <a:lnTo>
                    <a:pt x="36304" y="36343"/>
                  </a:lnTo>
                  <a:cubicBezTo>
                    <a:pt x="34758" y="21991"/>
                    <a:pt x="42155" y="8964"/>
                    <a:pt x="55293" y="3002"/>
                  </a:cubicBezTo>
                  <a:cubicBezTo>
                    <a:pt x="68431" y="-2960"/>
                    <a:pt x="83225" y="132"/>
                    <a:pt x="92940" y="10730"/>
                  </a:cubicBezTo>
                  <a:lnTo>
                    <a:pt x="99674" y="18127"/>
                  </a:lnTo>
                  <a:cubicBezTo>
                    <a:pt x="104311" y="23206"/>
                    <a:pt x="111598" y="24751"/>
                    <a:pt x="117780" y="21881"/>
                  </a:cubicBezTo>
                  <a:lnTo>
                    <a:pt x="126833" y="17796"/>
                  </a:lnTo>
                  <a:cubicBezTo>
                    <a:pt x="139971" y="11834"/>
                    <a:pt x="154765" y="14926"/>
                    <a:pt x="164480" y="25524"/>
                  </a:cubicBezTo>
                  <a:cubicBezTo>
                    <a:pt x="174196" y="36233"/>
                    <a:pt x="175852" y="51137"/>
                    <a:pt x="168676" y="63723"/>
                  </a:cubicBezTo>
                  <a:lnTo>
                    <a:pt x="163707" y="72334"/>
                  </a:lnTo>
                  <a:cubicBezTo>
                    <a:pt x="160285" y="78296"/>
                    <a:pt x="161168" y="85693"/>
                    <a:pt x="165695" y="90772"/>
                  </a:cubicBezTo>
                  <a:lnTo>
                    <a:pt x="172429" y="98168"/>
                  </a:lnTo>
                  <a:cubicBezTo>
                    <a:pt x="180820" y="107442"/>
                    <a:pt x="183249" y="119918"/>
                    <a:pt x="178943" y="131510"/>
                  </a:cubicBezTo>
                  <a:cubicBezTo>
                    <a:pt x="174527" y="143212"/>
                    <a:pt x="164260" y="151272"/>
                    <a:pt x="152226" y="152597"/>
                  </a:cubicBezTo>
                  <a:cubicBezTo>
                    <a:pt x="149907" y="152817"/>
                    <a:pt x="147589" y="152155"/>
                    <a:pt x="145822" y="150609"/>
                  </a:cubicBezTo>
                  <a:cubicBezTo>
                    <a:pt x="140854" y="146304"/>
                    <a:pt x="136328" y="142108"/>
                    <a:pt x="131912" y="137803"/>
                  </a:cubicBezTo>
                  <a:cubicBezTo>
                    <a:pt x="128600" y="134491"/>
                    <a:pt x="123080" y="134159"/>
                    <a:pt x="119216" y="137251"/>
                  </a:cubicBezTo>
                  <a:cubicBezTo>
                    <a:pt x="115683" y="140011"/>
                    <a:pt x="114468" y="144868"/>
                    <a:pt x="116345" y="148953"/>
                  </a:cubicBezTo>
                  <a:cubicBezTo>
                    <a:pt x="117560" y="151603"/>
                    <a:pt x="117228" y="154694"/>
                    <a:pt x="115683" y="157013"/>
                  </a:cubicBezTo>
                  <a:cubicBezTo>
                    <a:pt x="115572" y="157123"/>
                    <a:pt x="115241" y="157675"/>
                    <a:pt x="115131" y="157785"/>
                  </a:cubicBezTo>
                  <a:lnTo>
                    <a:pt x="110273" y="166397"/>
                  </a:lnTo>
                  <a:cubicBezTo>
                    <a:pt x="104091" y="176885"/>
                    <a:pt x="93492" y="182847"/>
                    <a:pt x="82010" y="182847"/>
                  </a:cubicBezTo>
                  <a:close/>
                  <a:moveTo>
                    <a:pt x="68983" y="16913"/>
                  </a:moveTo>
                  <a:cubicBezTo>
                    <a:pt x="66554" y="16913"/>
                    <a:pt x="64236" y="17465"/>
                    <a:pt x="62248" y="18348"/>
                  </a:cubicBezTo>
                  <a:cubicBezTo>
                    <a:pt x="57170" y="20666"/>
                    <a:pt x="52202" y="26076"/>
                    <a:pt x="53085" y="34467"/>
                  </a:cubicBezTo>
                  <a:lnTo>
                    <a:pt x="54189" y="44403"/>
                  </a:lnTo>
                  <a:cubicBezTo>
                    <a:pt x="55735" y="58534"/>
                    <a:pt x="48117" y="71893"/>
                    <a:pt x="35200" y="77744"/>
                  </a:cubicBezTo>
                  <a:lnTo>
                    <a:pt x="26147" y="81829"/>
                  </a:lnTo>
                  <a:cubicBezTo>
                    <a:pt x="18419" y="85251"/>
                    <a:pt x="16321" y="92428"/>
                    <a:pt x="16984" y="97948"/>
                  </a:cubicBezTo>
                  <a:cubicBezTo>
                    <a:pt x="17646" y="103468"/>
                    <a:pt x="21179" y="109871"/>
                    <a:pt x="29459" y="111638"/>
                  </a:cubicBezTo>
                  <a:lnTo>
                    <a:pt x="39174" y="113625"/>
                  </a:lnTo>
                  <a:cubicBezTo>
                    <a:pt x="53085" y="116495"/>
                    <a:pt x="63463" y="127867"/>
                    <a:pt x="65008" y="141998"/>
                  </a:cubicBezTo>
                  <a:lnTo>
                    <a:pt x="66112" y="151934"/>
                  </a:lnTo>
                  <a:cubicBezTo>
                    <a:pt x="66996" y="160325"/>
                    <a:pt x="73178" y="164520"/>
                    <a:pt x="78588" y="165624"/>
                  </a:cubicBezTo>
                  <a:cubicBezTo>
                    <a:pt x="83997" y="166728"/>
                    <a:pt x="91284" y="165293"/>
                    <a:pt x="95479" y="158006"/>
                  </a:cubicBezTo>
                  <a:lnTo>
                    <a:pt x="99233" y="151382"/>
                  </a:lnTo>
                  <a:cubicBezTo>
                    <a:pt x="96694" y="141225"/>
                    <a:pt x="100226" y="130406"/>
                    <a:pt x="108727" y="123892"/>
                  </a:cubicBezTo>
                  <a:cubicBezTo>
                    <a:pt x="119326" y="115612"/>
                    <a:pt x="134451" y="116495"/>
                    <a:pt x="143835" y="125879"/>
                  </a:cubicBezTo>
                  <a:cubicBezTo>
                    <a:pt x="146926" y="128971"/>
                    <a:pt x="150238" y="132062"/>
                    <a:pt x="153661" y="135153"/>
                  </a:cubicBezTo>
                  <a:cubicBezTo>
                    <a:pt x="157967" y="133607"/>
                    <a:pt x="161389" y="130185"/>
                    <a:pt x="163155" y="125659"/>
                  </a:cubicBezTo>
                  <a:cubicBezTo>
                    <a:pt x="164149" y="123009"/>
                    <a:pt x="165915" y="116164"/>
                    <a:pt x="159954" y="109650"/>
                  </a:cubicBezTo>
                  <a:lnTo>
                    <a:pt x="153219" y="102253"/>
                  </a:lnTo>
                  <a:cubicBezTo>
                    <a:pt x="143614" y="91765"/>
                    <a:pt x="141958" y="76419"/>
                    <a:pt x="149024" y="64054"/>
                  </a:cubicBezTo>
                  <a:lnTo>
                    <a:pt x="153992" y="55443"/>
                  </a:lnTo>
                  <a:cubicBezTo>
                    <a:pt x="158187" y="48156"/>
                    <a:pt x="155648" y="41091"/>
                    <a:pt x="152005" y="37006"/>
                  </a:cubicBezTo>
                  <a:cubicBezTo>
                    <a:pt x="148251" y="32921"/>
                    <a:pt x="141517" y="29830"/>
                    <a:pt x="133899" y="33252"/>
                  </a:cubicBezTo>
                  <a:lnTo>
                    <a:pt x="124846" y="37337"/>
                  </a:lnTo>
                  <a:cubicBezTo>
                    <a:pt x="111929" y="43188"/>
                    <a:pt x="96804" y="40097"/>
                    <a:pt x="87199" y="29609"/>
                  </a:cubicBezTo>
                  <a:lnTo>
                    <a:pt x="80465" y="22212"/>
                  </a:lnTo>
                  <a:cubicBezTo>
                    <a:pt x="76932" y="18348"/>
                    <a:pt x="72736" y="16913"/>
                    <a:pt x="68983" y="16913"/>
                  </a:cubicBezTo>
                  <a:close/>
                </a:path>
              </a:pathLst>
            </a:custGeom>
            <a:grpFill/>
            <a:ln w="11035" cap="flat">
              <a:noFill/>
              <a:prstDash val="solid"/>
              <a:miter/>
            </a:ln>
          </p:spPr>
          <p:txBody>
            <a:bodyPr rtlCol="0" anchor="ctr"/>
            <a:lstStyle/>
            <a:p>
              <a:endParaRPr lang="en-US"/>
            </a:p>
          </p:txBody>
        </p:sp>
        <p:sp>
          <p:nvSpPr>
            <p:cNvPr id="2061" name="Forma libre: forma 2060">
              <a:extLst>
                <a:ext uri="{FF2B5EF4-FFF2-40B4-BE49-F238E27FC236}">
                  <a16:creationId xmlns:a16="http://schemas.microsoft.com/office/drawing/2014/main" id="{8DCC7D06-0A45-4023-9915-5B9980B2A297}"/>
                </a:ext>
              </a:extLst>
            </p:cNvPr>
            <p:cNvSpPr/>
            <p:nvPr/>
          </p:nvSpPr>
          <p:spPr>
            <a:xfrm>
              <a:off x="5129253" y="1080312"/>
              <a:ext cx="156851" cy="188676"/>
            </a:xfrm>
            <a:custGeom>
              <a:avLst/>
              <a:gdLst>
                <a:gd name="connsiteX0" fmla="*/ 8471 w 156851"/>
                <a:gd name="connsiteY0" fmla="*/ 188677 h 188676"/>
                <a:gd name="connsiteX1" fmla="*/ 191 w 156851"/>
                <a:gd name="connsiteY1" fmla="*/ 181942 h 188676"/>
                <a:gd name="connsiteX2" fmla="*/ 6705 w 156851"/>
                <a:gd name="connsiteY2" fmla="*/ 171896 h 188676"/>
                <a:gd name="connsiteX3" fmla="*/ 139850 w 156851"/>
                <a:gd name="connsiteY3" fmla="*/ 8391 h 188676"/>
                <a:gd name="connsiteX4" fmla="*/ 148351 w 156851"/>
                <a:gd name="connsiteY4" fmla="*/ 0 h 188676"/>
                <a:gd name="connsiteX5" fmla="*/ 156851 w 156851"/>
                <a:gd name="connsiteY5" fmla="*/ 8501 h 188676"/>
                <a:gd name="connsiteX6" fmla="*/ 10238 w 156851"/>
                <a:gd name="connsiteY6" fmla="*/ 188566 h 188676"/>
                <a:gd name="connsiteX7" fmla="*/ 8471 w 156851"/>
                <a:gd name="connsiteY7" fmla="*/ 188677 h 18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851" h="188676">
                  <a:moveTo>
                    <a:pt x="8471" y="188677"/>
                  </a:moveTo>
                  <a:cubicBezTo>
                    <a:pt x="4607" y="188677"/>
                    <a:pt x="1075" y="185917"/>
                    <a:pt x="191" y="181942"/>
                  </a:cubicBezTo>
                  <a:cubicBezTo>
                    <a:pt x="-802" y="177416"/>
                    <a:pt x="2178" y="172889"/>
                    <a:pt x="6705" y="171896"/>
                  </a:cubicBezTo>
                  <a:cubicBezTo>
                    <a:pt x="83545" y="155777"/>
                    <a:pt x="139629" y="86997"/>
                    <a:pt x="139850" y="8391"/>
                  </a:cubicBezTo>
                  <a:cubicBezTo>
                    <a:pt x="139850" y="3754"/>
                    <a:pt x="143603" y="0"/>
                    <a:pt x="148351" y="0"/>
                  </a:cubicBezTo>
                  <a:cubicBezTo>
                    <a:pt x="153098" y="0"/>
                    <a:pt x="156851" y="3864"/>
                    <a:pt x="156851" y="8501"/>
                  </a:cubicBezTo>
                  <a:cubicBezTo>
                    <a:pt x="156520" y="95056"/>
                    <a:pt x="94806" y="170792"/>
                    <a:pt x="10238" y="188566"/>
                  </a:cubicBezTo>
                  <a:cubicBezTo>
                    <a:pt x="9686" y="188677"/>
                    <a:pt x="9024" y="188677"/>
                    <a:pt x="8471" y="188677"/>
                  </a:cubicBezTo>
                  <a:close/>
                </a:path>
              </a:pathLst>
            </a:custGeom>
            <a:grpFill/>
            <a:ln w="11035" cap="flat">
              <a:noFill/>
              <a:prstDash val="solid"/>
              <a:miter/>
            </a:ln>
          </p:spPr>
          <p:txBody>
            <a:bodyPr rtlCol="0" anchor="ctr"/>
            <a:lstStyle/>
            <a:p>
              <a:endParaRPr lang="en-US"/>
            </a:p>
          </p:txBody>
        </p:sp>
        <p:sp>
          <p:nvSpPr>
            <p:cNvPr id="2062" name="Forma libre: forma 2061">
              <a:extLst>
                <a:ext uri="{FF2B5EF4-FFF2-40B4-BE49-F238E27FC236}">
                  <a16:creationId xmlns:a16="http://schemas.microsoft.com/office/drawing/2014/main" id="{ECBC058D-265F-4809-B871-AB669F8F31AD}"/>
                </a:ext>
              </a:extLst>
            </p:cNvPr>
            <p:cNvSpPr/>
            <p:nvPr/>
          </p:nvSpPr>
          <p:spPr>
            <a:xfrm>
              <a:off x="4916810" y="1081526"/>
              <a:ext cx="157367" cy="187572"/>
            </a:xfrm>
            <a:custGeom>
              <a:avLst/>
              <a:gdLst>
                <a:gd name="connsiteX0" fmla="*/ 148932 w 157367"/>
                <a:gd name="connsiteY0" fmla="*/ 187573 h 187572"/>
                <a:gd name="connsiteX1" fmla="*/ 147166 w 157367"/>
                <a:gd name="connsiteY1" fmla="*/ 187352 h 187572"/>
                <a:gd name="connsiteX2" fmla="*/ 0 w 157367"/>
                <a:gd name="connsiteY2" fmla="*/ 8501 h 187572"/>
                <a:gd name="connsiteX3" fmla="*/ 8391 w 157367"/>
                <a:gd name="connsiteY3" fmla="*/ 0 h 187572"/>
                <a:gd name="connsiteX4" fmla="*/ 16892 w 157367"/>
                <a:gd name="connsiteY4" fmla="*/ 8391 h 187572"/>
                <a:gd name="connsiteX5" fmla="*/ 150588 w 157367"/>
                <a:gd name="connsiteY5" fmla="*/ 170902 h 187572"/>
                <a:gd name="connsiteX6" fmla="*/ 157212 w 157367"/>
                <a:gd name="connsiteY6" fmla="*/ 180838 h 187572"/>
                <a:gd name="connsiteX7" fmla="*/ 148932 w 157367"/>
                <a:gd name="connsiteY7" fmla="*/ 187573 h 18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367" h="187572">
                  <a:moveTo>
                    <a:pt x="148932" y="187573"/>
                  </a:moveTo>
                  <a:cubicBezTo>
                    <a:pt x="148380" y="187573"/>
                    <a:pt x="147828" y="187462"/>
                    <a:pt x="147166" y="187352"/>
                  </a:cubicBezTo>
                  <a:cubicBezTo>
                    <a:pt x="62819" y="170019"/>
                    <a:pt x="883" y="94725"/>
                    <a:pt x="0" y="8501"/>
                  </a:cubicBezTo>
                  <a:cubicBezTo>
                    <a:pt x="0" y="3864"/>
                    <a:pt x="3643" y="0"/>
                    <a:pt x="8391" y="0"/>
                  </a:cubicBezTo>
                  <a:cubicBezTo>
                    <a:pt x="13138" y="0"/>
                    <a:pt x="16892" y="3754"/>
                    <a:pt x="16892" y="8391"/>
                  </a:cubicBezTo>
                  <a:cubicBezTo>
                    <a:pt x="17775" y="86776"/>
                    <a:pt x="73969" y="155114"/>
                    <a:pt x="150588" y="170902"/>
                  </a:cubicBezTo>
                  <a:cubicBezTo>
                    <a:pt x="155115" y="171896"/>
                    <a:pt x="158095" y="176312"/>
                    <a:pt x="157212" y="180838"/>
                  </a:cubicBezTo>
                  <a:cubicBezTo>
                    <a:pt x="156329" y="184813"/>
                    <a:pt x="152907" y="187573"/>
                    <a:pt x="148932" y="187573"/>
                  </a:cubicBezTo>
                  <a:close/>
                </a:path>
              </a:pathLst>
            </a:custGeom>
            <a:grpFill/>
            <a:ln w="11035" cap="flat">
              <a:noFill/>
              <a:prstDash val="solid"/>
              <a:miter/>
            </a:ln>
          </p:spPr>
          <p:txBody>
            <a:bodyPr rtlCol="0" anchor="ctr"/>
            <a:lstStyle/>
            <a:p>
              <a:endParaRPr lang="en-US"/>
            </a:p>
          </p:txBody>
        </p:sp>
        <p:sp>
          <p:nvSpPr>
            <p:cNvPr id="2063" name="Forma libre: forma 2062">
              <a:extLst>
                <a:ext uri="{FF2B5EF4-FFF2-40B4-BE49-F238E27FC236}">
                  <a16:creationId xmlns:a16="http://schemas.microsoft.com/office/drawing/2014/main" id="{B011FA51-65CF-423D-9C9C-8E2ED0E4371F}"/>
                </a:ext>
              </a:extLst>
            </p:cNvPr>
            <p:cNvSpPr/>
            <p:nvPr/>
          </p:nvSpPr>
          <p:spPr>
            <a:xfrm>
              <a:off x="4995671" y="903559"/>
              <a:ext cx="212344" cy="46699"/>
            </a:xfrm>
            <a:custGeom>
              <a:avLst/>
              <a:gdLst>
                <a:gd name="connsiteX0" fmla="*/ 203989 w 212344"/>
                <a:gd name="connsiteY0" fmla="*/ 46700 h 46699"/>
                <a:gd name="connsiteX1" fmla="*/ 199241 w 212344"/>
                <a:gd name="connsiteY1" fmla="*/ 45265 h 46699"/>
                <a:gd name="connsiteX2" fmla="*/ 105731 w 212344"/>
                <a:gd name="connsiteY2" fmla="*/ 16781 h 46699"/>
                <a:gd name="connsiteX3" fmla="*/ 13104 w 212344"/>
                <a:gd name="connsiteY3" fmla="*/ 44713 h 46699"/>
                <a:gd name="connsiteX4" fmla="*/ 1401 w 212344"/>
                <a:gd name="connsiteY4" fmla="*/ 42394 h 46699"/>
                <a:gd name="connsiteX5" fmla="*/ 3720 w 212344"/>
                <a:gd name="connsiteY5" fmla="*/ 30692 h 46699"/>
                <a:gd name="connsiteX6" fmla="*/ 105731 w 212344"/>
                <a:gd name="connsiteY6" fmla="*/ 0 h 46699"/>
                <a:gd name="connsiteX7" fmla="*/ 208625 w 212344"/>
                <a:gd name="connsiteY7" fmla="*/ 31354 h 46699"/>
                <a:gd name="connsiteX8" fmla="*/ 210944 w 212344"/>
                <a:gd name="connsiteY8" fmla="*/ 43057 h 46699"/>
                <a:gd name="connsiteX9" fmla="*/ 203989 w 212344"/>
                <a:gd name="connsiteY9" fmla="*/ 46700 h 4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344" h="46699">
                  <a:moveTo>
                    <a:pt x="203989" y="46700"/>
                  </a:moveTo>
                  <a:cubicBezTo>
                    <a:pt x="202332" y="46700"/>
                    <a:pt x="200676" y="46258"/>
                    <a:pt x="199241" y="45265"/>
                  </a:cubicBezTo>
                  <a:cubicBezTo>
                    <a:pt x="171530" y="26607"/>
                    <a:pt x="139183" y="16781"/>
                    <a:pt x="105731" y="16781"/>
                  </a:cubicBezTo>
                  <a:cubicBezTo>
                    <a:pt x="72610" y="16781"/>
                    <a:pt x="40594" y="26386"/>
                    <a:pt x="13104" y="44713"/>
                  </a:cubicBezTo>
                  <a:cubicBezTo>
                    <a:pt x="9240" y="47252"/>
                    <a:pt x="3940" y="46258"/>
                    <a:pt x="1401" y="42394"/>
                  </a:cubicBezTo>
                  <a:cubicBezTo>
                    <a:pt x="-1138" y="38530"/>
                    <a:pt x="-144" y="33231"/>
                    <a:pt x="3720" y="30692"/>
                  </a:cubicBezTo>
                  <a:cubicBezTo>
                    <a:pt x="33970" y="10599"/>
                    <a:pt x="69298" y="0"/>
                    <a:pt x="105731" y="0"/>
                  </a:cubicBezTo>
                  <a:cubicBezTo>
                    <a:pt x="142605" y="0"/>
                    <a:pt x="178155" y="10819"/>
                    <a:pt x="208625" y="31354"/>
                  </a:cubicBezTo>
                  <a:cubicBezTo>
                    <a:pt x="212489" y="34004"/>
                    <a:pt x="213483" y="39193"/>
                    <a:pt x="210944" y="43057"/>
                  </a:cubicBezTo>
                  <a:cubicBezTo>
                    <a:pt x="209398" y="45375"/>
                    <a:pt x="206749" y="46700"/>
                    <a:pt x="203989" y="46700"/>
                  </a:cubicBezTo>
                  <a:close/>
                </a:path>
              </a:pathLst>
            </a:custGeom>
            <a:grpFill/>
            <a:ln w="11035" cap="flat">
              <a:noFill/>
              <a:prstDash val="solid"/>
              <a:miter/>
            </a:ln>
          </p:spPr>
          <p:txBody>
            <a:bodyPr rtlCol="0" anchor="ctr"/>
            <a:lstStyle/>
            <a:p>
              <a:endParaRPr lang="en-US"/>
            </a:p>
          </p:txBody>
        </p:sp>
        <p:sp>
          <p:nvSpPr>
            <p:cNvPr id="2064" name="Forma libre: forma 2063">
              <a:extLst>
                <a:ext uri="{FF2B5EF4-FFF2-40B4-BE49-F238E27FC236}">
                  <a16:creationId xmlns:a16="http://schemas.microsoft.com/office/drawing/2014/main" id="{A7BF2BCD-A812-4D7F-907F-81D257B805D8}"/>
                </a:ext>
              </a:extLst>
            </p:cNvPr>
            <p:cNvSpPr/>
            <p:nvPr/>
          </p:nvSpPr>
          <p:spPr>
            <a:xfrm>
              <a:off x="5245967" y="915310"/>
              <a:ext cx="26450" cy="26447"/>
            </a:xfrm>
            <a:custGeom>
              <a:avLst/>
              <a:gdLst>
                <a:gd name="connsiteX0" fmla="*/ 18057 w 26450"/>
                <a:gd name="connsiteY0" fmla="*/ 26447 h 26447"/>
                <a:gd name="connsiteX1" fmla="*/ 11985 w 26450"/>
                <a:gd name="connsiteY1" fmla="*/ 23798 h 26447"/>
                <a:gd name="connsiteX2" fmla="*/ 2711 w 26450"/>
                <a:gd name="connsiteY2" fmla="*/ 14634 h 26447"/>
                <a:gd name="connsiteX3" fmla="*/ 2269 w 26450"/>
                <a:gd name="connsiteY3" fmla="*/ 2711 h 26447"/>
                <a:gd name="connsiteX4" fmla="*/ 14193 w 26450"/>
                <a:gd name="connsiteY4" fmla="*/ 2269 h 26447"/>
                <a:gd name="connsiteX5" fmla="*/ 24129 w 26450"/>
                <a:gd name="connsiteY5" fmla="*/ 12095 h 26447"/>
                <a:gd name="connsiteX6" fmla="*/ 23798 w 26450"/>
                <a:gd name="connsiteY6" fmla="*/ 24019 h 26447"/>
                <a:gd name="connsiteX7" fmla="*/ 18057 w 26450"/>
                <a:gd name="connsiteY7" fmla="*/ 26447 h 2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50" h="26447">
                  <a:moveTo>
                    <a:pt x="18057" y="26447"/>
                  </a:moveTo>
                  <a:cubicBezTo>
                    <a:pt x="15849" y="26447"/>
                    <a:pt x="13641" y="25564"/>
                    <a:pt x="11985" y="23798"/>
                  </a:cubicBezTo>
                  <a:cubicBezTo>
                    <a:pt x="9004" y="20707"/>
                    <a:pt x="5913" y="17615"/>
                    <a:pt x="2711" y="14634"/>
                  </a:cubicBezTo>
                  <a:cubicBezTo>
                    <a:pt x="-711" y="11433"/>
                    <a:pt x="-932" y="6134"/>
                    <a:pt x="2269" y="2711"/>
                  </a:cubicBezTo>
                  <a:cubicBezTo>
                    <a:pt x="5471" y="-711"/>
                    <a:pt x="10770" y="-932"/>
                    <a:pt x="14193" y="2269"/>
                  </a:cubicBezTo>
                  <a:cubicBezTo>
                    <a:pt x="17615" y="5471"/>
                    <a:pt x="20927" y="8783"/>
                    <a:pt x="24129" y="12095"/>
                  </a:cubicBezTo>
                  <a:cubicBezTo>
                    <a:pt x="27331" y="15518"/>
                    <a:pt x="27220" y="20817"/>
                    <a:pt x="23798" y="24019"/>
                  </a:cubicBezTo>
                  <a:cubicBezTo>
                    <a:pt x="22252" y="25675"/>
                    <a:pt x="20154" y="26447"/>
                    <a:pt x="18057" y="26447"/>
                  </a:cubicBezTo>
                  <a:close/>
                </a:path>
              </a:pathLst>
            </a:custGeom>
            <a:grpFill/>
            <a:ln w="11035" cap="flat">
              <a:noFill/>
              <a:prstDash val="solid"/>
              <a:miter/>
            </a:ln>
          </p:spPr>
          <p:txBody>
            <a:bodyPr rtlCol="0" anchor="ctr"/>
            <a:lstStyle/>
            <a:p>
              <a:endParaRPr lang="en-US"/>
            </a:p>
          </p:txBody>
        </p:sp>
        <p:sp>
          <p:nvSpPr>
            <p:cNvPr id="2065" name="Forma libre: forma 2064">
              <a:extLst>
                <a:ext uri="{FF2B5EF4-FFF2-40B4-BE49-F238E27FC236}">
                  <a16:creationId xmlns:a16="http://schemas.microsoft.com/office/drawing/2014/main" id="{A475FF98-8925-4C0F-9B66-8A4A6EDA38D1}"/>
                </a:ext>
              </a:extLst>
            </p:cNvPr>
            <p:cNvSpPr/>
            <p:nvPr/>
          </p:nvSpPr>
          <p:spPr>
            <a:xfrm>
              <a:off x="4978525" y="856378"/>
              <a:ext cx="246122" cy="47070"/>
            </a:xfrm>
            <a:custGeom>
              <a:avLst/>
              <a:gdLst>
                <a:gd name="connsiteX0" fmla="*/ 237585 w 246122"/>
                <a:gd name="connsiteY0" fmla="*/ 47071 h 47070"/>
                <a:gd name="connsiteX1" fmla="*/ 233279 w 246122"/>
                <a:gd name="connsiteY1" fmla="*/ 45856 h 47070"/>
                <a:gd name="connsiteX2" fmla="*/ 212855 w 246122"/>
                <a:gd name="connsiteY2" fmla="*/ 35147 h 47070"/>
                <a:gd name="connsiteX3" fmla="*/ 208660 w 246122"/>
                <a:gd name="connsiteY3" fmla="*/ 23886 h 47070"/>
                <a:gd name="connsiteX4" fmla="*/ 219921 w 246122"/>
                <a:gd name="connsiteY4" fmla="*/ 19691 h 47070"/>
                <a:gd name="connsiteX5" fmla="*/ 242001 w 246122"/>
                <a:gd name="connsiteY5" fmla="*/ 31283 h 47070"/>
                <a:gd name="connsiteX6" fmla="*/ 244982 w 246122"/>
                <a:gd name="connsiteY6" fmla="*/ 42875 h 47070"/>
                <a:gd name="connsiteX7" fmla="*/ 237585 w 246122"/>
                <a:gd name="connsiteY7" fmla="*/ 47071 h 47070"/>
                <a:gd name="connsiteX8" fmla="*/ 8501 w 246122"/>
                <a:gd name="connsiteY8" fmla="*/ 46960 h 47070"/>
                <a:gd name="connsiteX9" fmla="*/ 1215 w 246122"/>
                <a:gd name="connsiteY9" fmla="*/ 42875 h 47070"/>
                <a:gd name="connsiteX10" fmla="*/ 4195 w 246122"/>
                <a:gd name="connsiteY10" fmla="*/ 31283 h 47070"/>
                <a:gd name="connsiteX11" fmla="*/ 26276 w 246122"/>
                <a:gd name="connsiteY11" fmla="*/ 19691 h 47070"/>
                <a:gd name="connsiteX12" fmla="*/ 37537 w 246122"/>
                <a:gd name="connsiteY12" fmla="*/ 23886 h 47070"/>
                <a:gd name="connsiteX13" fmla="*/ 33342 w 246122"/>
                <a:gd name="connsiteY13" fmla="*/ 35147 h 47070"/>
                <a:gd name="connsiteX14" fmla="*/ 12807 w 246122"/>
                <a:gd name="connsiteY14" fmla="*/ 45856 h 47070"/>
                <a:gd name="connsiteX15" fmla="*/ 8501 w 246122"/>
                <a:gd name="connsiteY15" fmla="*/ 46960 h 47070"/>
                <a:gd name="connsiteX16" fmla="*/ 170792 w 246122"/>
                <a:gd name="connsiteY16" fmla="*/ 20685 h 47070"/>
                <a:gd name="connsiteX17" fmla="*/ 169025 w 246122"/>
                <a:gd name="connsiteY17" fmla="*/ 20464 h 47070"/>
                <a:gd name="connsiteX18" fmla="*/ 146172 w 246122"/>
                <a:gd name="connsiteY18" fmla="*/ 16821 h 47070"/>
                <a:gd name="connsiteX19" fmla="*/ 138665 w 246122"/>
                <a:gd name="connsiteY19" fmla="*/ 7547 h 47070"/>
                <a:gd name="connsiteX20" fmla="*/ 147939 w 246122"/>
                <a:gd name="connsiteY20" fmla="*/ 39 h 47070"/>
                <a:gd name="connsiteX21" fmla="*/ 172558 w 246122"/>
                <a:gd name="connsiteY21" fmla="*/ 4014 h 47070"/>
                <a:gd name="connsiteX22" fmla="*/ 179072 w 246122"/>
                <a:gd name="connsiteY22" fmla="*/ 14061 h 47070"/>
                <a:gd name="connsiteX23" fmla="*/ 170792 w 246122"/>
                <a:gd name="connsiteY23" fmla="*/ 20685 h 47070"/>
                <a:gd name="connsiteX24" fmla="*/ 75294 w 246122"/>
                <a:gd name="connsiteY24" fmla="*/ 20685 h 47070"/>
                <a:gd name="connsiteX25" fmla="*/ 67014 w 246122"/>
                <a:gd name="connsiteY25" fmla="*/ 14061 h 47070"/>
                <a:gd name="connsiteX26" fmla="*/ 73528 w 246122"/>
                <a:gd name="connsiteY26" fmla="*/ 4014 h 47070"/>
                <a:gd name="connsiteX27" fmla="*/ 98147 w 246122"/>
                <a:gd name="connsiteY27" fmla="*/ 39 h 47070"/>
                <a:gd name="connsiteX28" fmla="*/ 107421 w 246122"/>
                <a:gd name="connsiteY28" fmla="*/ 7547 h 47070"/>
                <a:gd name="connsiteX29" fmla="*/ 99914 w 246122"/>
                <a:gd name="connsiteY29" fmla="*/ 16821 h 47070"/>
                <a:gd name="connsiteX30" fmla="*/ 77061 w 246122"/>
                <a:gd name="connsiteY30" fmla="*/ 20464 h 47070"/>
                <a:gd name="connsiteX31" fmla="*/ 75294 w 246122"/>
                <a:gd name="connsiteY31" fmla="*/ 20685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122" h="47070">
                  <a:moveTo>
                    <a:pt x="237585" y="47071"/>
                  </a:moveTo>
                  <a:cubicBezTo>
                    <a:pt x="236150" y="47071"/>
                    <a:pt x="234604" y="46739"/>
                    <a:pt x="233279" y="45856"/>
                  </a:cubicBezTo>
                  <a:cubicBezTo>
                    <a:pt x="226655" y="41882"/>
                    <a:pt x="219810" y="38349"/>
                    <a:pt x="212855" y="35147"/>
                  </a:cubicBezTo>
                  <a:cubicBezTo>
                    <a:pt x="208660" y="33160"/>
                    <a:pt x="206783" y="28192"/>
                    <a:pt x="208660" y="23886"/>
                  </a:cubicBezTo>
                  <a:cubicBezTo>
                    <a:pt x="210647" y="19691"/>
                    <a:pt x="215615" y="17814"/>
                    <a:pt x="219921" y="19691"/>
                  </a:cubicBezTo>
                  <a:cubicBezTo>
                    <a:pt x="227428" y="23113"/>
                    <a:pt x="234825" y="27088"/>
                    <a:pt x="242001" y="31283"/>
                  </a:cubicBezTo>
                  <a:cubicBezTo>
                    <a:pt x="245975" y="33712"/>
                    <a:pt x="247300" y="38901"/>
                    <a:pt x="244982" y="42875"/>
                  </a:cubicBezTo>
                  <a:cubicBezTo>
                    <a:pt x="243215" y="45635"/>
                    <a:pt x="240455" y="47071"/>
                    <a:pt x="237585" y="47071"/>
                  </a:cubicBezTo>
                  <a:close/>
                  <a:moveTo>
                    <a:pt x="8501" y="46960"/>
                  </a:moveTo>
                  <a:cubicBezTo>
                    <a:pt x="5631" y="46960"/>
                    <a:pt x="2760" y="45525"/>
                    <a:pt x="1215" y="42875"/>
                  </a:cubicBezTo>
                  <a:cubicBezTo>
                    <a:pt x="-1214" y="38901"/>
                    <a:pt x="111" y="33712"/>
                    <a:pt x="4195" y="31283"/>
                  </a:cubicBezTo>
                  <a:cubicBezTo>
                    <a:pt x="11372" y="27088"/>
                    <a:pt x="18769" y="23113"/>
                    <a:pt x="26276" y="19691"/>
                  </a:cubicBezTo>
                  <a:cubicBezTo>
                    <a:pt x="30471" y="17704"/>
                    <a:pt x="35550" y="19581"/>
                    <a:pt x="37537" y="23886"/>
                  </a:cubicBezTo>
                  <a:cubicBezTo>
                    <a:pt x="39524" y="28082"/>
                    <a:pt x="37647" y="33160"/>
                    <a:pt x="33342" y="35147"/>
                  </a:cubicBezTo>
                  <a:cubicBezTo>
                    <a:pt x="26386" y="38349"/>
                    <a:pt x="19431" y="41992"/>
                    <a:pt x="12807" y="45856"/>
                  </a:cubicBezTo>
                  <a:cubicBezTo>
                    <a:pt x="11482" y="46629"/>
                    <a:pt x="9936" y="46960"/>
                    <a:pt x="8501" y="46960"/>
                  </a:cubicBezTo>
                  <a:close/>
                  <a:moveTo>
                    <a:pt x="170792" y="20685"/>
                  </a:moveTo>
                  <a:cubicBezTo>
                    <a:pt x="170240" y="20685"/>
                    <a:pt x="169577" y="20574"/>
                    <a:pt x="169025" y="20464"/>
                  </a:cubicBezTo>
                  <a:cubicBezTo>
                    <a:pt x="161408" y="18918"/>
                    <a:pt x="153790" y="17704"/>
                    <a:pt x="146172" y="16821"/>
                  </a:cubicBezTo>
                  <a:cubicBezTo>
                    <a:pt x="141535" y="16269"/>
                    <a:pt x="138113" y="12184"/>
                    <a:pt x="138665" y="7547"/>
                  </a:cubicBezTo>
                  <a:cubicBezTo>
                    <a:pt x="139217" y="2910"/>
                    <a:pt x="143302" y="-402"/>
                    <a:pt x="147939" y="39"/>
                  </a:cubicBezTo>
                  <a:cubicBezTo>
                    <a:pt x="156219" y="923"/>
                    <a:pt x="164499" y="2248"/>
                    <a:pt x="172558" y="4014"/>
                  </a:cubicBezTo>
                  <a:cubicBezTo>
                    <a:pt x="177085" y="5008"/>
                    <a:pt x="180066" y="9534"/>
                    <a:pt x="179072" y="14061"/>
                  </a:cubicBezTo>
                  <a:cubicBezTo>
                    <a:pt x="178189" y="18035"/>
                    <a:pt x="174656" y="20685"/>
                    <a:pt x="170792" y="20685"/>
                  </a:cubicBezTo>
                  <a:close/>
                  <a:moveTo>
                    <a:pt x="75294" y="20685"/>
                  </a:moveTo>
                  <a:cubicBezTo>
                    <a:pt x="71430" y="20685"/>
                    <a:pt x="67897" y="17925"/>
                    <a:pt x="67014" y="14061"/>
                  </a:cubicBezTo>
                  <a:cubicBezTo>
                    <a:pt x="66021" y="9534"/>
                    <a:pt x="68891" y="5008"/>
                    <a:pt x="73528" y="4014"/>
                  </a:cubicBezTo>
                  <a:cubicBezTo>
                    <a:pt x="81587" y="2248"/>
                    <a:pt x="89867" y="923"/>
                    <a:pt x="98147" y="39"/>
                  </a:cubicBezTo>
                  <a:cubicBezTo>
                    <a:pt x="102784" y="-402"/>
                    <a:pt x="106980" y="2910"/>
                    <a:pt x="107421" y="7547"/>
                  </a:cubicBezTo>
                  <a:cubicBezTo>
                    <a:pt x="107863" y="12184"/>
                    <a:pt x="104551" y="16379"/>
                    <a:pt x="99914" y="16821"/>
                  </a:cubicBezTo>
                  <a:cubicBezTo>
                    <a:pt x="92296" y="17593"/>
                    <a:pt x="84568" y="18808"/>
                    <a:pt x="77061" y="20464"/>
                  </a:cubicBezTo>
                  <a:cubicBezTo>
                    <a:pt x="76509" y="20574"/>
                    <a:pt x="75846" y="20685"/>
                    <a:pt x="75294" y="20685"/>
                  </a:cubicBezTo>
                  <a:close/>
                </a:path>
              </a:pathLst>
            </a:custGeom>
            <a:grpFill/>
            <a:ln w="11035" cap="flat">
              <a:noFill/>
              <a:prstDash val="solid"/>
              <a:miter/>
            </a:ln>
          </p:spPr>
          <p:txBody>
            <a:bodyPr rtlCol="0" anchor="ctr"/>
            <a:lstStyle/>
            <a:p>
              <a:endParaRPr lang="en-US"/>
            </a:p>
          </p:txBody>
        </p:sp>
        <p:sp>
          <p:nvSpPr>
            <p:cNvPr id="2066" name="Forma libre: forma 2065">
              <a:extLst>
                <a:ext uri="{FF2B5EF4-FFF2-40B4-BE49-F238E27FC236}">
                  <a16:creationId xmlns:a16="http://schemas.microsoft.com/office/drawing/2014/main" id="{87D2A097-BE55-416F-86A3-8B82614BB8E2}"/>
                </a:ext>
              </a:extLst>
            </p:cNvPr>
            <p:cNvSpPr/>
            <p:nvPr/>
          </p:nvSpPr>
          <p:spPr>
            <a:xfrm>
              <a:off x="4930387" y="915421"/>
              <a:ext cx="26450" cy="26337"/>
            </a:xfrm>
            <a:custGeom>
              <a:avLst/>
              <a:gdLst>
                <a:gd name="connsiteX0" fmla="*/ 8504 w 26450"/>
                <a:gd name="connsiteY0" fmla="*/ 26337 h 26337"/>
                <a:gd name="connsiteX1" fmla="*/ 2652 w 26450"/>
                <a:gd name="connsiteY1" fmla="*/ 24019 h 26337"/>
                <a:gd name="connsiteX2" fmla="*/ 2321 w 26450"/>
                <a:gd name="connsiteY2" fmla="*/ 12095 h 26337"/>
                <a:gd name="connsiteX3" fmla="*/ 12257 w 26450"/>
                <a:gd name="connsiteY3" fmla="*/ 2269 h 26337"/>
                <a:gd name="connsiteX4" fmla="*/ 24181 w 26450"/>
                <a:gd name="connsiteY4" fmla="*/ 2711 h 26337"/>
                <a:gd name="connsiteX5" fmla="*/ 23739 w 26450"/>
                <a:gd name="connsiteY5" fmla="*/ 14634 h 26337"/>
                <a:gd name="connsiteX6" fmla="*/ 14465 w 26450"/>
                <a:gd name="connsiteY6" fmla="*/ 23798 h 26337"/>
                <a:gd name="connsiteX7" fmla="*/ 8504 w 26450"/>
                <a:gd name="connsiteY7" fmla="*/ 26337 h 2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50" h="26337">
                  <a:moveTo>
                    <a:pt x="8504" y="26337"/>
                  </a:moveTo>
                  <a:cubicBezTo>
                    <a:pt x="6406" y="26337"/>
                    <a:pt x="4308" y="25564"/>
                    <a:pt x="2652" y="24019"/>
                  </a:cubicBezTo>
                  <a:cubicBezTo>
                    <a:pt x="-770" y="20817"/>
                    <a:pt x="-880" y="15407"/>
                    <a:pt x="2321" y="12095"/>
                  </a:cubicBezTo>
                  <a:cubicBezTo>
                    <a:pt x="5523" y="8673"/>
                    <a:pt x="8835" y="5471"/>
                    <a:pt x="12257" y="2269"/>
                  </a:cubicBezTo>
                  <a:cubicBezTo>
                    <a:pt x="15680" y="-932"/>
                    <a:pt x="20979" y="-711"/>
                    <a:pt x="24181" y="2711"/>
                  </a:cubicBezTo>
                  <a:cubicBezTo>
                    <a:pt x="27382" y="6134"/>
                    <a:pt x="27162" y="11433"/>
                    <a:pt x="23739" y="14634"/>
                  </a:cubicBezTo>
                  <a:cubicBezTo>
                    <a:pt x="20538" y="17615"/>
                    <a:pt x="17446" y="20596"/>
                    <a:pt x="14465" y="23798"/>
                  </a:cubicBezTo>
                  <a:cubicBezTo>
                    <a:pt x="12920" y="25454"/>
                    <a:pt x="10712" y="26337"/>
                    <a:pt x="8504" y="26337"/>
                  </a:cubicBezTo>
                  <a:close/>
                </a:path>
              </a:pathLst>
            </a:custGeom>
            <a:grpFill/>
            <a:ln w="11035" cap="flat">
              <a:noFill/>
              <a:prstDash val="solid"/>
              <a:miter/>
            </a:ln>
          </p:spPr>
          <p:txBody>
            <a:bodyPr rtlCol="0" anchor="ctr"/>
            <a:lstStyle/>
            <a:p>
              <a:endParaRPr lang="en-US"/>
            </a:p>
          </p:txBody>
        </p:sp>
        <p:sp>
          <p:nvSpPr>
            <p:cNvPr id="2067" name="Forma libre: forma 2066">
              <a:extLst>
                <a:ext uri="{FF2B5EF4-FFF2-40B4-BE49-F238E27FC236}">
                  <a16:creationId xmlns:a16="http://schemas.microsoft.com/office/drawing/2014/main" id="{977A9E49-541D-48D0-9CDB-80F9B1FE9860}"/>
                </a:ext>
              </a:extLst>
            </p:cNvPr>
            <p:cNvSpPr/>
            <p:nvPr/>
          </p:nvSpPr>
          <p:spPr>
            <a:xfrm>
              <a:off x="5128667" y="1298821"/>
              <a:ext cx="30230" cy="19406"/>
            </a:xfrm>
            <a:custGeom>
              <a:avLst/>
              <a:gdLst>
                <a:gd name="connsiteX0" fmla="*/ 8506 w 30230"/>
                <a:gd name="connsiteY0" fmla="*/ 19407 h 19406"/>
                <a:gd name="connsiteX1" fmla="*/ 115 w 30230"/>
                <a:gd name="connsiteY1" fmla="*/ 12341 h 19406"/>
                <a:gd name="connsiteX2" fmla="*/ 7181 w 30230"/>
                <a:gd name="connsiteY2" fmla="*/ 2625 h 19406"/>
                <a:gd name="connsiteX3" fmla="*/ 19987 w 30230"/>
                <a:gd name="connsiteY3" fmla="*/ 197 h 19406"/>
                <a:gd name="connsiteX4" fmla="*/ 30034 w 30230"/>
                <a:gd name="connsiteY4" fmla="*/ 6600 h 19406"/>
                <a:gd name="connsiteX5" fmla="*/ 23631 w 30230"/>
                <a:gd name="connsiteY5" fmla="*/ 16646 h 19406"/>
                <a:gd name="connsiteX6" fmla="*/ 9830 w 30230"/>
                <a:gd name="connsiteY6" fmla="*/ 19296 h 19406"/>
                <a:gd name="connsiteX7" fmla="*/ 8506 w 30230"/>
                <a:gd name="connsiteY7" fmla="*/ 19407 h 1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30" h="19406">
                  <a:moveTo>
                    <a:pt x="8506" y="19407"/>
                  </a:moveTo>
                  <a:cubicBezTo>
                    <a:pt x="4421" y="19407"/>
                    <a:pt x="778" y="16426"/>
                    <a:pt x="115" y="12341"/>
                  </a:cubicBezTo>
                  <a:cubicBezTo>
                    <a:pt x="-658" y="7704"/>
                    <a:pt x="2544" y="3398"/>
                    <a:pt x="7181" y="2625"/>
                  </a:cubicBezTo>
                  <a:cubicBezTo>
                    <a:pt x="11487" y="1963"/>
                    <a:pt x="15792" y="1080"/>
                    <a:pt x="19987" y="197"/>
                  </a:cubicBezTo>
                  <a:cubicBezTo>
                    <a:pt x="24514" y="-797"/>
                    <a:pt x="29040" y="2073"/>
                    <a:pt x="30034" y="6600"/>
                  </a:cubicBezTo>
                  <a:cubicBezTo>
                    <a:pt x="31028" y="11126"/>
                    <a:pt x="28157" y="15653"/>
                    <a:pt x="23631" y="16646"/>
                  </a:cubicBezTo>
                  <a:cubicBezTo>
                    <a:pt x="19104" y="17640"/>
                    <a:pt x="14467" y="18523"/>
                    <a:pt x="9830" y="19296"/>
                  </a:cubicBezTo>
                  <a:cubicBezTo>
                    <a:pt x="9389" y="19407"/>
                    <a:pt x="8947" y="19407"/>
                    <a:pt x="8506" y="19407"/>
                  </a:cubicBezTo>
                  <a:close/>
                </a:path>
              </a:pathLst>
            </a:custGeom>
            <a:grpFill/>
            <a:ln w="11035" cap="flat">
              <a:noFill/>
              <a:prstDash val="solid"/>
              <a:miter/>
            </a:ln>
          </p:spPr>
          <p:txBody>
            <a:bodyPr rtlCol="0" anchor="ctr"/>
            <a:lstStyle/>
            <a:p>
              <a:endParaRPr lang="en-US"/>
            </a:p>
          </p:txBody>
        </p:sp>
        <p:sp>
          <p:nvSpPr>
            <p:cNvPr id="2068" name="Forma libre: forma 2067">
              <a:extLst>
                <a:ext uri="{FF2B5EF4-FFF2-40B4-BE49-F238E27FC236}">
                  <a16:creationId xmlns:a16="http://schemas.microsoft.com/office/drawing/2014/main" id="{2798BC70-72D9-430D-A417-94DE86A2D032}"/>
                </a:ext>
              </a:extLst>
            </p:cNvPr>
            <p:cNvSpPr/>
            <p:nvPr/>
          </p:nvSpPr>
          <p:spPr>
            <a:xfrm>
              <a:off x="5188266" y="1089897"/>
              <a:ext cx="145982" cy="210004"/>
            </a:xfrm>
            <a:custGeom>
              <a:avLst/>
              <a:gdLst>
                <a:gd name="connsiteX0" fmla="*/ 8413 w 145982"/>
                <a:gd name="connsiteY0" fmla="*/ 210005 h 210004"/>
                <a:gd name="connsiteX1" fmla="*/ 795 w 145982"/>
                <a:gd name="connsiteY1" fmla="*/ 205147 h 210004"/>
                <a:gd name="connsiteX2" fmla="*/ 4880 w 145982"/>
                <a:gd name="connsiteY2" fmla="*/ 193886 h 210004"/>
                <a:gd name="connsiteX3" fmla="*/ 25525 w 145982"/>
                <a:gd name="connsiteY3" fmla="*/ 182735 h 210004"/>
                <a:gd name="connsiteX4" fmla="*/ 37117 w 145982"/>
                <a:gd name="connsiteY4" fmla="*/ 185606 h 210004"/>
                <a:gd name="connsiteX5" fmla="*/ 34247 w 145982"/>
                <a:gd name="connsiteY5" fmla="*/ 197198 h 210004"/>
                <a:gd name="connsiteX6" fmla="*/ 11946 w 145982"/>
                <a:gd name="connsiteY6" fmla="*/ 209232 h 210004"/>
                <a:gd name="connsiteX7" fmla="*/ 8413 w 145982"/>
                <a:gd name="connsiteY7" fmla="*/ 210005 h 210004"/>
                <a:gd name="connsiteX8" fmla="*/ 68471 w 145982"/>
                <a:gd name="connsiteY8" fmla="*/ 168825 h 210004"/>
                <a:gd name="connsiteX9" fmla="*/ 62399 w 145982"/>
                <a:gd name="connsiteY9" fmla="*/ 166175 h 210004"/>
                <a:gd name="connsiteX10" fmla="*/ 62620 w 145982"/>
                <a:gd name="connsiteY10" fmla="*/ 154252 h 210004"/>
                <a:gd name="connsiteX11" fmla="*/ 78739 w 145982"/>
                <a:gd name="connsiteY11" fmla="*/ 137139 h 210004"/>
                <a:gd name="connsiteX12" fmla="*/ 90662 w 145982"/>
                <a:gd name="connsiteY12" fmla="*/ 136146 h 210004"/>
                <a:gd name="connsiteX13" fmla="*/ 91656 w 145982"/>
                <a:gd name="connsiteY13" fmla="*/ 148069 h 210004"/>
                <a:gd name="connsiteX14" fmla="*/ 74323 w 145982"/>
                <a:gd name="connsiteY14" fmla="*/ 166506 h 210004"/>
                <a:gd name="connsiteX15" fmla="*/ 68471 w 145982"/>
                <a:gd name="connsiteY15" fmla="*/ 168825 h 210004"/>
                <a:gd name="connsiteX16" fmla="*/ 112301 w 145982"/>
                <a:gd name="connsiteY16" fmla="*/ 110533 h 210004"/>
                <a:gd name="connsiteX17" fmla="*/ 108437 w 145982"/>
                <a:gd name="connsiteY17" fmla="*/ 109539 h 210004"/>
                <a:gd name="connsiteX18" fmla="*/ 104904 w 145982"/>
                <a:gd name="connsiteY18" fmla="*/ 98168 h 210004"/>
                <a:gd name="connsiteX19" fmla="*/ 114619 w 145982"/>
                <a:gd name="connsiteY19" fmla="*/ 76750 h 210004"/>
                <a:gd name="connsiteX20" fmla="*/ 125549 w 145982"/>
                <a:gd name="connsiteY20" fmla="*/ 72002 h 210004"/>
                <a:gd name="connsiteX21" fmla="*/ 130296 w 145982"/>
                <a:gd name="connsiteY21" fmla="*/ 82932 h 210004"/>
                <a:gd name="connsiteX22" fmla="*/ 119808 w 145982"/>
                <a:gd name="connsiteY22" fmla="*/ 106006 h 210004"/>
                <a:gd name="connsiteX23" fmla="*/ 112301 w 145982"/>
                <a:gd name="connsiteY23" fmla="*/ 110533 h 210004"/>
                <a:gd name="connsiteX24" fmla="*/ 135154 w 145982"/>
                <a:gd name="connsiteY24" fmla="*/ 41200 h 210004"/>
                <a:gd name="connsiteX25" fmla="*/ 133829 w 145982"/>
                <a:gd name="connsiteY25" fmla="*/ 41090 h 210004"/>
                <a:gd name="connsiteX26" fmla="*/ 126763 w 145982"/>
                <a:gd name="connsiteY26" fmla="*/ 31485 h 210004"/>
                <a:gd name="connsiteX27" fmla="*/ 129082 w 145982"/>
                <a:gd name="connsiteY27" fmla="*/ 8080 h 210004"/>
                <a:gd name="connsiteX28" fmla="*/ 137914 w 145982"/>
                <a:gd name="connsiteY28" fmla="*/ 20 h 210004"/>
                <a:gd name="connsiteX29" fmla="*/ 145973 w 145982"/>
                <a:gd name="connsiteY29" fmla="*/ 8853 h 210004"/>
                <a:gd name="connsiteX30" fmla="*/ 143434 w 145982"/>
                <a:gd name="connsiteY30" fmla="*/ 34024 h 210004"/>
                <a:gd name="connsiteX31" fmla="*/ 135154 w 145982"/>
                <a:gd name="connsiteY31" fmla="*/ 41200 h 21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982" h="210004">
                  <a:moveTo>
                    <a:pt x="8413" y="210005"/>
                  </a:moveTo>
                  <a:cubicBezTo>
                    <a:pt x="5211" y="210005"/>
                    <a:pt x="2230" y="208238"/>
                    <a:pt x="795" y="205147"/>
                  </a:cubicBezTo>
                  <a:cubicBezTo>
                    <a:pt x="-1192" y="200952"/>
                    <a:pt x="685" y="195873"/>
                    <a:pt x="4880" y="193886"/>
                  </a:cubicBezTo>
                  <a:cubicBezTo>
                    <a:pt x="11946" y="190574"/>
                    <a:pt x="18901" y="186820"/>
                    <a:pt x="25525" y="182735"/>
                  </a:cubicBezTo>
                  <a:cubicBezTo>
                    <a:pt x="29500" y="180306"/>
                    <a:pt x="34688" y="181521"/>
                    <a:pt x="37117" y="185606"/>
                  </a:cubicBezTo>
                  <a:cubicBezTo>
                    <a:pt x="39546" y="189580"/>
                    <a:pt x="38332" y="194769"/>
                    <a:pt x="34247" y="197198"/>
                  </a:cubicBezTo>
                  <a:cubicBezTo>
                    <a:pt x="27071" y="201614"/>
                    <a:pt x="19563" y="205588"/>
                    <a:pt x="11946" y="209232"/>
                  </a:cubicBezTo>
                  <a:cubicBezTo>
                    <a:pt x="10842" y="209784"/>
                    <a:pt x="9627" y="210005"/>
                    <a:pt x="8413" y="210005"/>
                  </a:cubicBezTo>
                  <a:close/>
                  <a:moveTo>
                    <a:pt x="68471" y="168825"/>
                  </a:moveTo>
                  <a:cubicBezTo>
                    <a:pt x="66263" y="168825"/>
                    <a:pt x="64055" y="167941"/>
                    <a:pt x="62399" y="166175"/>
                  </a:cubicBezTo>
                  <a:cubicBezTo>
                    <a:pt x="59198" y="162753"/>
                    <a:pt x="59308" y="157453"/>
                    <a:pt x="62620" y="154252"/>
                  </a:cubicBezTo>
                  <a:cubicBezTo>
                    <a:pt x="68250" y="148842"/>
                    <a:pt x="73660" y="143101"/>
                    <a:pt x="78739" y="137139"/>
                  </a:cubicBezTo>
                  <a:cubicBezTo>
                    <a:pt x="81720" y="133607"/>
                    <a:pt x="87129" y="133055"/>
                    <a:pt x="90662" y="136146"/>
                  </a:cubicBezTo>
                  <a:cubicBezTo>
                    <a:pt x="94195" y="139127"/>
                    <a:pt x="94747" y="144536"/>
                    <a:pt x="91656" y="148069"/>
                  </a:cubicBezTo>
                  <a:cubicBezTo>
                    <a:pt x="86246" y="154472"/>
                    <a:pt x="80395" y="160765"/>
                    <a:pt x="74323" y="166506"/>
                  </a:cubicBezTo>
                  <a:cubicBezTo>
                    <a:pt x="72777" y="168052"/>
                    <a:pt x="70569" y="168825"/>
                    <a:pt x="68471" y="168825"/>
                  </a:cubicBezTo>
                  <a:close/>
                  <a:moveTo>
                    <a:pt x="112301" y="110533"/>
                  </a:moveTo>
                  <a:cubicBezTo>
                    <a:pt x="110976" y="110533"/>
                    <a:pt x="109651" y="110201"/>
                    <a:pt x="108437" y="109539"/>
                  </a:cubicBezTo>
                  <a:cubicBezTo>
                    <a:pt x="104242" y="107331"/>
                    <a:pt x="102696" y="102252"/>
                    <a:pt x="104904" y="98168"/>
                  </a:cubicBezTo>
                  <a:cubicBezTo>
                    <a:pt x="108547" y="91212"/>
                    <a:pt x="111749" y="84036"/>
                    <a:pt x="114619" y="76750"/>
                  </a:cubicBezTo>
                  <a:cubicBezTo>
                    <a:pt x="116275" y="72444"/>
                    <a:pt x="121243" y="70236"/>
                    <a:pt x="125549" y="72002"/>
                  </a:cubicBezTo>
                  <a:cubicBezTo>
                    <a:pt x="129855" y="73658"/>
                    <a:pt x="132063" y="78626"/>
                    <a:pt x="130296" y="82932"/>
                  </a:cubicBezTo>
                  <a:cubicBezTo>
                    <a:pt x="127205" y="90771"/>
                    <a:pt x="123672" y="98499"/>
                    <a:pt x="119808" y="106006"/>
                  </a:cubicBezTo>
                  <a:cubicBezTo>
                    <a:pt x="118373" y="108877"/>
                    <a:pt x="115392" y="110533"/>
                    <a:pt x="112301" y="110533"/>
                  </a:cubicBezTo>
                  <a:close/>
                  <a:moveTo>
                    <a:pt x="135154" y="41200"/>
                  </a:moveTo>
                  <a:cubicBezTo>
                    <a:pt x="134712" y="41200"/>
                    <a:pt x="134271" y="41200"/>
                    <a:pt x="133829" y="41090"/>
                  </a:cubicBezTo>
                  <a:cubicBezTo>
                    <a:pt x="129192" y="40427"/>
                    <a:pt x="126101" y="36011"/>
                    <a:pt x="126763" y="31485"/>
                  </a:cubicBezTo>
                  <a:cubicBezTo>
                    <a:pt x="127978" y="23757"/>
                    <a:pt x="128751" y="15918"/>
                    <a:pt x="129082" y="8080"/>
                  </a:cubicBezTo>
                  <a:cubicBezTo>
                    <a:pt x="129303" y="3443"/>
                    <a:pt x="133277" y="-311"/>
                    <a:pt x="137914" y="20"/>
                  </a:cubicBezTo>
                  <a:cubicBezTo>
                    <a:pt x="142551" y="241"/>
                    <a:pt x="146194" y="4216"/>
                    <a:pt x="145973" y="8853"/>
                  </a:cubicBezTo>
                  <a:cubicBezTo>
                    <a:pt x="145642" y="17243"/>
                    <a:pt x="144759" y="25744"/>
                    <a:pt x="143434" y="34024"/>
                  </a:cubicBezTo>
                  <a:cubicBezTo>
                    <a:pt x="142772" y="38219"/>
                    <a:pt x="139239" y="41200"/>
                    <a:pt x="135154" y="41200"/>
                  </a:cubicBezTo>
                  <a:close/>
                </a:path>
              </a:pathLst>
            </a:custGeom>
            <a:grpFill/>
            <a:ln w="11035" cap="flat">
              <a:noFill/>
              <a:prstDash val="solid"/>
              <a:miter/>
            </a:ln>
          </p:spPr>
          <p:txBody>
            <a:bodyPr rtlCol="0" anchor="ctr"/>
            <a:lstStyle/>
            <a:p>
              <a:endParaRPr lang="en-US"/>
            </a:p>
          </p:txBody>
        </p:sp>
        <p:sp>
          <p:nvSpPr>
            <p:cNvPr id="2069" name="Forma libre: forma 2068">
              <a:extLst>
                <a:ext uri="{FF2B5EF4-FFF2-40B4-BE49-F238E27FC236}">
                  <a16:creationId xmlns:a16="http://schemas.microsoft.com/office/drawing/2014/main" id="{27A9EE69-4D18-4975-A7DA-B5942CB7232F}"/>
                </a:ext>
              </a:extLst>
            </p:cNvPr>
            <p:cNvSpPr/>
            <p:nvPr/>
          </p:nvSpPr>
          <p:spPr>
            <a:xfrm>
              <a:off x="5311481" y="1027855"/>
              <a:ext cx="19675" cy="30155"/>
            </a:xfrm>
            <a:custGeom>
              <a:avLst/>
              <a:gdLst>
                <a:gd name="connsiteX0" fmla="*/ 11166 w 19675"/>
                <a:gd name="connsiteY0" fmla="*/ 30156 h 30155"/>
                <a:gd name="connsiteX1" fmla="*/ 2886 w 19675"/>
                <a:gd name="connsiteY1" fmla="*/ 23200 h 30155"/>
                <a:gd name="connsiteX2" fmla="*/ 237 w 19675"/>
                <a:gd name="connsiteY2" fmla="*/ 10394 h 30155"/>
                <a:gd name="connsiteX3" fmla="*/ 6530 w 19675"/>
                <a:gd name="connsiteY3" fmla="*/ 237 h 30155"/>
                <a:gd name="connsiteX4" fmla="*/ 16687 w 19675"/>
                <a:gd name="connsiteY4" fmla="*/ 6530 h 30155"/>
                <a:gd name="connsiteX5" fmla="*/ 19557 w 19675"/>
                <a:gd name="connsiteY5" fmla="*/ 20330 h 30155"/>
                <a:gd name="connsiteX6" fmla="*/ 12712 w 19675"/>
                <a:gd name="connsiteY6" fmla="*/ 30156 h 30155"/>
                <a:gd name="connsiteX7" fmla="*/ 11166 w 19675"/>
                <a:gd name="connsiteY7" fmla="*/ 30156 h 3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75" h="30155">
                  <a:moveTo>
                    <a:pt x="11166" y="30156"/>
                  </a:moveTo>
                  <a:cubicBezTo>
                    <a:pt x="7081" y="30156"/>
                    <a:pt x="3549" y="27285"/>
                    <a:pt x="2886" y="23200"/>
                  </a:cubicBezTo>
                  <a:cubicBezTo>
                    <a:pt x="2113" y="18895"/>
                    <a:pt x="1230" y="14699"/>
                    <a:pt x="237" y="10394"/>
                  </a:cubicBezTo>
                  <a:cubicBezTo>
                    <a:pt x="-867" y="5867"/>
                    <a:pt x="2003" y="1341"/>
                    <a:pt x="6530" y="237"/>
                  </a:cubicBezTo>
                  <a:cubicBezTo>
                    <a:pt x="11166" y="-867"/>
                    <a:pt x="15582" y="2003"/>
                    <a:pt x="16687" y="6530"/>
                  </a:cubicBezTo>
                  <a:cubicBezTo>
                    <a:pt x="17790" y="11056"/>
                    <a:pt x="18674" y="15693"/>
                    <a:pt x="19557" y="20330"/>
                  </a:cubicBezTo>
                  <a:cubicBezTo>
                    <a:pt x="20330" y="24967"/>
                    <a:pt x="17239" y="29272"/>
                    <a:pt x="12712" y="30156"/>
                  </a:cubicBezTo>
                  <a:cubicBezTo>
                    <a:pt x="12160" y="30156"/>
                    <a:pt x="11608" y="30156"/>
                    <a:pt x="11166" y="30156"/>
                  </a:cubicBezTo>
                  <a:close/>
                </a:path>
              </a:pathLst>
            </a:custGeom>
            <a:grpFill/>
            <a:ln w="11035" cap="flat">
              <a:noFill/>
              <a:prstDash val="solid"/>
              <a:miter/>
            </a:ln>
          </p:spPr>
          <p:txBody>
            <a:bodyPr rtlCol="0" anchor="ctr"/>
            <a:lstStyle/>
            <a:p>
              <a:endParaRPr lang="en-US"/>
            </a:p>
          </p:txBody>
        </p:sp>
        <p:sp>
          <p:nvSpPr>
            <p:cNvPr id="2070" name="Forma libre: forma 2069">
              <a:extLst>
                <a:ext uri="{FF2B5EF4-FFF2-40B4-BE49-F238E27FC236}">
                  <a16:creationId xmlns:a16="http://schemas.microsoft.com/office/drawing/2014/main" id="{3A78FAD6-7E21-4CC3-AB65-2B5384232F7C}"/>
                </a:ext>
              </a:extLst>
            </p:cNvPr>
            <p:cNvSpPr/>
            <p:nvPr/>
          </p:nvSpPr>
          <p:spPr>
            <a:xfrm>
              <a:off x="4871837" y="1027745"/>
              <a:ext cx="19707" cy="30265"/>
            </a:xfrm>
            <a:custGeom>
              <a:avLst/>
              <a:gdLst>
                <a:gd name="connsiteX0" fmla="*/ 8431 w 19707"/>
                <a:gd name="connsiteY0" fmla="*/ 30266 h 30265"/>
                <a:gd name="connsiteX1" fmla="*/ 6996 w 19707"/>
                <a:gd name="connsiteY1" fmla="*/ 30156 h 30265"/>
                <a:gd name="connsiteX2" fmla="*/ 151 w 19707"/>
                <a:gd name="connsiteY2" fmla="*/ 20330 h 30265"/>
                <a:gd name="connsiteX3" fmla="*/ 3021 w 19707"/>
                <a:gd name="connsiteY3" fmla="*/ 6530 h 30265"/>
                <a:gd name="connsiteX4" fmla="*/ 13178 w 19707"/>
                <a:gd name="connsiteY4" fmla="*/ 237 h 30265"/>
                <a:gd name="connsiteX5" fmla="*/ 19471 w 19707"/>
                <a:gd name="connsiteY5" fmla="*/ 10394 h 30265"/>
                <a:gd name="connsiteX6" fmla="*/ 16821 w 19707"/>
                <a:gd name="connsiteY6" fmla="*/ 23200 h 30265"/>
                <a:gd name="connsiteX7" fmla="*/ 8431 w 19707"/>
                <a:gd name="connsiteY7" fmla="*/ 30266 h 3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07" h="30265">
                  <a:moveTo>
                    <a:pt x="8431" y="30266"/>
                  </a:moveTo>
                  <a:cubicBezTo>
                    <a:pt x="7989" y="30266"/>
                    <a:pt x="7437" y="30266"/>
                    <a:pt x="6996" y="30156"/>
                  </a:cubicBezTo>
                  <a:cubicBezTo>
                    <a:pt x="2359" y="29383"/>
                    <a:pt x="-733" y="24967"/>
                    <a:pt x="151" y="20330"/>
                  </a:cubicBezTo>
                  <a:cubicBezTo>
                    <a:pt x="924" y="15693"/>
                    <a:pt x="1917" y="11166"/>
                    <a:pt x="3021" y="6530"/>
                  </a:cubicBezTo>
                  <a:cubicBezTo>
                    <a:pt x="4125" y="2003"/>
                    <a:pt x="8652" y="-867"/>
                    <a:pt x="13178" y="237"/>
                  </a:cubicBezTo>
                  <a:cubicBezTo>
                    <a:pt x="17705" y="1341"/>
                    <a:pt x="20575" y="5867"/>
                    <a:pt x="19471" y="10394"/>
                  </a:cubicBezTo>
                  <a:cubicBezTo>
                    <a:pt x="18477" y="14589"/>
                    <a:pt x="17594" y="18895"/>
                    <a:pt x="16821" y="23200"/>
                  </a:cubicBezTo>
                  <a:cubicBezTo>
                    <a:pt x="16049" y="27395"/>
                    <a:pt x="12405" y="30266"/>
                    <a:pt x="8431" y="30266"/>
                  </a:cubicBezTo>
                  <a:close/>
                </a:path>
              </a:pathLst>
            </a:custGeom>
            <a:grpFill/>
            <a:ln w="11035" cap="flat">
              <a:noFill/>
              <a:prstDash val="solid"/>
              <a:miter/>
            </a:ln>
          </p:spPr>
          <p:txBody>
            <a:bodyPr rtlCol="0" anchor="ctr"/>
            <a:lstStyle/>
            <a:p>
              <a:endParaRPr lang="en-US"/>
            </a:p>
          </p:txBody>
        </p:sp>
        <p:sp>
          <p:nvSpPr>
            <p:cNvPr id="2071" name="Forma libre: forma 2070">
              <a:extLst>
                <a:ext uri="{FF2B5EF4-FFF2-40B4-BE49-F238E27FC236}">
                  <a16:creationId xmlns:a16="http://schemas.microsoft.com/office/drawing/2014/main" id="{C129A088-9AC2-4AC7-B24D-6FED1CD3EC07}"/>
                </a:ext>
              </a:extLst>
            </p:cNvPr>
            <p:cNvSpPr/>
            <p:nvPr/>
          </p:nvSpPr>
          <p:spPr>
            <a:xfrm>
              <a:off x="4868555" y="1089797"/>
              <a:ext cx="145982" cy="210104"/>
            </a:xfrm>
            <a:custGeom>
              <a:avLst/>
              <a:gdLst>
                <a:gd name="connsiteX0" fmla="*/ 137570 w 145982"/>
                <a:gd name="connsiteY0" fmla="*/ 210104 h 210104"/>
                <a:gd name="connsiteX1" fmla="*/ 134037 w 145982"/>
                <a:gd name="connsiteY1" fmla="*/ 209331 h 210104"/>
                <a:gd name="connsiteX2" fmla="*/ 111736 w 145982"/>
                <a:gd name="connsiteY2" fmla="*/ 197298 h 210104"/>
                <a:gd name="connsiteX3" fmla="*/ 108866 w 145982"/>
                <a:gd name="connsiteY3" fmla="*/ 185705 h 210104"/>
                <a:gd name="connsiteX4" fmla="*/ 120458 w 145982"/>
                <a:gd name="connsiteY4" fmla="*/ 182835 h 210104"/>
                <a:gd name="connsiteX5" fmla="*/ 141103 w 145982"/>
                <a:gd name="connsiteY5" fmla="*/ 193985 h 210104"/>
                <a:gd name="connsiteX6" fmla="*/ 145188 w 145982"/>
                <a:gd name="connsiteY6" fmla="*/ 205246 h 210104"/>
                <a:gd name="connsiteX7" fmla="*/ 137570 w 145982"/>
                <a:gd name="connsiteY7" fmla="*/ 210104 h 210104"/>
                <a:gd name="connsiteX8" fmla="*/ 77512 w 145982"/>
                <a:gd name="connsiteY8" fmla="*/ 168814 h 210104"/>
                <a:gd name="connsiteX9" fmla="*/ 71660 w 145982"/>
                <a:gd name="connsiteY9" fmla="*/ 166495 h 210104"/>
                <a:gd name="connsiteX10" fmla="*/ 54327 w 145982"/>
                <a:gd name="connsiteY10" fmla="*/ 148058 h 210104"/>
                <a:gd name="connsiteX11" fmla="*/ 55321 w 145982"/>
                <a:gd name="connsiteY11" fmla="*/ 136135 h 210104"/>
                <a:gd name="connsiteX12" fmla="*/ 67244 w 145982"/>
                <a:gd name="connsiteY12" fmla="*/ 137129 h 210104"/>
                <a:gd name="connsiteX13" fmla="*/ 83253 w 145982"/>
                <a:gd name="connsiteY13" fmla="*/ 154241 h 210104"/>
                <a:gd name="connsiteX14" fmla="*/ 83473 w 145982"/>
                <a:gd name="connsiteY14" fmla="*/ 166164 h 210104"/>
                <a:gd name="connsiteX15" fmla="*/ 77512 w 145982"/>
                <a:gd name="connsiteY15" fmla="*/ 168814 h 210104"/>
                <a:gd name="connsiteX16" fmla="*/ 33682 w 145982"/>
                <a:gd name="connsiteY16" fmla="*/ 110522 h 210104"/>
                <a:gd name="connsiteX17" fmla="*/ 26175 w 145982"/>
                <a:gd name="connsiteY17" fmla="*/ 105995 h 210104"/>
                <a:gd name="connsiteX18" fmla="*/ 15687 w 145982"/>
                <a:gd name="connsiteY18" fmla="*/ 82921 h 210104"/>
                <a:gd name="connsiteX19" fmla="*/ 20544 w 145982"/>
                <a:gd name="connsiteY19" fmla="*/ 71991 h 210104"/>
                <a:gd name="connsiteX20" fmla="*/ 31474 w 145982"/>
                <a:gd name="connsiteY20" fmla="*/ 76849 h 210104"/>
                <a:gd name="connsiteX21" fmla="*/ 41189 w 145982"/>
                <a:gd name="connsiteY21" fmla="*/ 98267 h 210104"/>
                <a:gd name="connsiteX22" fmla="*/ 37657 w 145982"/>
                <a:gd name="connsiteY22" fmla="*/ 109638 h 210104"/>
                <a:gd name="connsiteX23" fmla="*/ 33682 w 145982"/>
                <a:gd name="connsiteY23" fmla="*/ 110522 h 210104"/>
                <a:gd name="connsiteX24" fmla="*/ 10939 w 145982"/>
                <a:gd name="connsiteY24" fmla="*/ 41189 h 210104"/>
                <a:gd name="connsiteX25" fmla="*/ 2549 w 145982"/>
                <a:gd name="connsiteY25" fmla="*/ 34013 h 210104"/>
                <a:gd name="connsiteX26" fmla="*/ 10 w 145982"/>
                <a:gd name="connsiteY26" fmla="*/ 8842 h 210104"/>
                <a:gd name="connsiteX27" fmla="*/ 8069 w 145982"/>
                <a:gd name="connsiteY27" fmla="*/ 10 h 210104"/>
                <a:gd name="connsiteX28" fmla="*/ 16901 w 145982"/>
                <a:gd name="connsiteY28" fmla="*/ 8069 h 210104"/>
                <a:gd name="connsiteX29" fmla="*/ 19220 w 145982"/>
                <a:gd name="connsiteY29" fmla="*/ 31474 h 210104"/>
                <a:gd name="connsiteX30" fmla="*/ 12154 w 145982"/>
                <a:gd name="connsiteY30" fmla="*/ 41079 h 210104"/>
                <a:gd name="connsiteX31" fmla="*/ 10939 w 145982"/>
                <a:gd name="connsiteY31" fmla="*/ 41189 h 21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982" h="210104">
                  <a:moveTo>
                    <a:pt x="137570" y="210104"/>
                  </a:moveTo>
                  <a:cubicBezTo>
                    <a:pt x="136356" y="210104"/>
                    <a:pt x="135141" y="209883"/>
                    <a:pt x="134037" y="209331"/>
                  </a:cubicBezTo>
                  <a:cubicBezTo>
                    <a:pt x="126420" y="205798"/>
                    <a:pt x="118912" y="201714"/>
                    <a:pt x="111736" y="197298"/>
                  </a:cubicBezTo>
                  <a:cubicBezTo>
                    <a:pt x="107762" y="194869"/>
                    <a:pt x="106437" y="189680"/>
                    <a:pt x="108866" y="185705"/>
                  </a:cubicBezTo>
                  <a:cubicBezTo>
                    <a:pt x="111295" y="181731"/>
                    <a:pt x="116483" y="180406"/>
                    <a:pt x="120458" y="182835"/>
                  </a:cubicBezTo>
                  <a:cubicBezTo>
                    <a:pt x="127082" y="186920"/>
                    <a:pt x="134037" y="190673"/>
                    <a:pt x="141103" y="193985"/>
                  </a:cubicBezTo>
                  <a:cubicBezTo>
                    <a:pt x="145298" y="195973"/>
                    <a:pt x="147175" y="201051"/>
                    <a:pt x="145188" y="205246"/>
                  </a:cubicBezTo>
                  <a:cubicBezTo>
                    <a:pt x="143863" y="208338"/>
                    <a:pt x="140772" y="210104"/>
                    <a:pt x="137570" y="210104"/>
                  </a:cubicBezTo>
                  <a:close/>
                  <a:moveTo>
                    <a:pt x="77512" y="168814"/>
                  </a:moveTo>
                  <a:cubicBezTo>
                    <a:pt x="75414" y="168814"/>
                    <a:pt x="73316" y="168041"/>
                    <a:pt x="71660" y="166495"/>
                  </a:cubicBezTo>
                  <a:cubicBezTo>
                    <a:pt x="65588" y="160644"/>
                    <a:pt x="59737" y="154462"/>
                    <a:pt x="54327" y="148058"/>
                  </a:cubicBezTo>
                  <a:cubicBezTo>
                    <a:pt x="51346" y="144525"/>
                    <a:pt x="51788" y="139116"/>
                    <a:pt x="55321" y="136135"/>
                  </a:cubicBezTo>
                  <a:cubicBezTo>
                    <a:pt x="58854" y="133154"/>
                    <a:pt x="64263" y="133596"/>
                    <a:pt x="67244" y="137129"/>
                  </a:cubicBezTo>
                  <a:cubicBezTo>
                    <a:pt x="72212" y="143090"/>
                    <a:pt x="77622" y="148831"/>
                    <a:pt x="83253" y="154241"/>
                  </a:cubicBezTo>
                  <a:cubicBezTo>
                    <a:pt x="86675" y="157442"/>
                    <a:pt x="86785" y="162852"/>
                    <a:pt x="83473" y="166164"/>
                  </a:cubicBezTo>
                  <a:cubicBezTo>
                    <a:pt x="81928" y="167931"/>
                    <a:pt x="79720" y="168814"/>
                    <a:pt x="77512" y="168814"/>
                  </a:cubicBezTo>
                  <a:close/>
                  <a:moveTo>
                    <a:pt x="33682" y="110522"/>
                  </a:moveTo>
                  <a:cubicBezTo>
                    <a:pt x="30591" y="110522"/>
                    <a:pt x="27720" y="108866"/>
                    <a:pt x="26175" y="105995"/>
                  </a:cubicBezTo>
                  <a:cubicBezTo>
                    <a:pt x="22311" y="98488"/>
                    <a:pt x="18778" y="90760"/>
                    <a:pt x="15687" y="82921"/>
                  </a:cubicBezTo>
                  <a:cubicBezTo>
                    <a:pt x="14031" y="78616"/>
                    <a:pt x="16128" y="73648"/>
                    <a:pt x="20544" y="71991"/>
                  </a:cubicBezTo>
                  <a:cubicBezTo>
                    <a:pt x="24850" y="70335"/>
                    <a:pt x="29818" y="72433"/>
                    <a:pt x="31474" y="76849"/>
                  </a:cubicBezTo>
                  <a:cubicBezTo>
                    <a:pt x="34344" y="84136"/>
                    <a:pt x="37546" y="91312"/>
                    <a:pt x="41189" y="98267"/>
                  </a:cubicBezTo>
                  <a:cubicBezTo>
                    <a:pt x="43398" y="102462"/>
                    <a:pt x="41741" y="107541"/>
                    <a:pt x="37657" y="109638"/>
                  </a:cubicBezTo>
                  <a:cubicBezTo>
                    <a:pt x="36332" y="110190"/>
                    <a:pt x="35007" y="110522"/>
                    <a:pt x="33682" y="110522"/>
                  </a:cubicBezTo>
                  <a:close/>
                  <a:moveTo>
                    <a:pt x="10939" y="41189"/>
                  </a:moveTo>
                  <a:cubicBezTo>
                    <a:pt x="6854" y="41189"/>
                    <a:pt x="3211" y="38209"/>
                    <a:pt x="2549" y="34013"/>
                  </a:cubicBezTo>
                  <a:cubicBezTo>
                    <a:pt x="1224" y="25733"/>
                    <a:pt x="451" y="17232"/>
                    <a:pt x="10" y="8842"/>
                  </a:cubicBezTo>
                  <a:cubicBezTo>
                    <a:pt x="-211" y="4205"/>
                    <a:pt x="3432" y="230"/>
                    <a:pt x="8069" y="10"/>
                  </a:cubicBezTo>
                  <a:cubicBezTo>
                    <a:pt x="12816" y="-211"/>
                    <a:pt x="16680" y="3432"/>
                    <a:pt x="16901" y="8069"/>
                  </a:cubicBezTo>
                  <a:cubicBezTo>
                    <a:pt x="17232" y="15907"/>
                    <a:pt x="18005" y="23746"/>
                    <a:pt x="19220" y="31474"/>
                  </a:cubicBezTo>
                  <a:cubicBezTo>
                    <a:pt x="19882" y="36111"/>
                    <a:pt x="16791" y="40417"/>
                    <a:pt x="12154" y="41079"/>
                  </a:cubicBezTo>
                  <a:cubicBezTo>
                    <a:pt x="11823" y="41189"/>
                    <a:pt x="11381" y="41189"/>
                    <a:pt x="10939" y="41189"/>
                  </a:cubicBezTo>
                  <a:close/>
                </a:path>
              </a:pathLst>
            </a:custGeom>
            <a:grpFill/>
            <a:ln w="11035" cap="flat">
              <a:noFill/>
              <a:prstDash val="solid"/>
              <a:miter/>
            </a:ln>
          </p:spPr>
          <p:txBody>
            <a:bodyPr rtlCol="0" anchor="ctr"/>
            <a:lstStyle/>
            <a:p>
              <a:endParaRPr lang="en-US"/>
            </a:p>
          </p:txBody>
        </p:sp>
        <p:sp>
          <p:nvSpPr>
            <p:cNvPr id="2072" name="Forma libre: forma 2071">
              <a:extLst>
                <a:ext uri="{FF2B5EF4-FFF2-40B4-BE49-F238E27FC236}">
                  <a16:creationId xmlns:a16="http://schemas.microsoft.com/office/drawing/2014/main" id="{F1F7B5AB-3F91-4E73-8674-084836916F84}"/>
                </a:ext>
              </a:extLst>
            </p:cNvPr>
            <p:cNvSpPr/>
            <p:nvPr/>
          </p:nvSpPr>
          <p:spPr>
            <a:xfrm>
              <a:off x="5044018" y="1298821"/>
              <a:ext cx="30204" cy="19406"/>
            </a:xfrm>
            <a:custGeom>
              <a:avLst/>
              <a:gdLst>
                <a:gd name="connsiteX0" fmla="*/ 21725 w 30204"/>
                <a:gd name="connsiteY0" fmla="*/ 19407 h 19406"/>
                <a:gd name="connsiteX1" fmla="*/ 20400 w 30204"/>
                <a:gd name="connsiteY1" fmla="*/ 19296 h 19406"/>
                <a:gd name="connsiteX2" fmla="*/ 6600 w 30204"/>
                <a:gd name="connsiteY2" fmla="*/ 16646 h 19406"/>
                <a:gd name="connsiteX3" fmla="*/ 197 w 30204"/>
                <a:gd name="connsiteY3" fmla="*/ 6600 h 19406"/>
                <a:gd name="connsiteX4" fmla="*/ 10243 w 30204"/>
                <a:gd name="connsiteY4" fmla="*/ 197 h 19406"/>
                <a:gd name="connsiteX5" fmla="*/ 23050 w 30204"/>
                <a:gd name="connsiteY5" fmla="*/ 2625 h 19406"/>
                <a:gd name="connsiteX6" fmla="*/ 30115 w 30204"/>
                <a:gd name="connsiteY6" fmla="*/ 12341 h 19406"/>
                <a:gd name="connsiteX7" fmla="*/ 21725 w 30204"/>
                <a:gd name="connsiteY7" fmla="*/ 19407 h 1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04" h="19406">
                  <a:moveTo>
                    <a:pt x="21725" y="19407"/>
                  </a:moveTo>
                  <a:cubicBezTo>
                    <a:pt x="21283" y="19407"/>
                    <a:pt x="20842" y="19407"/>
                    <a:pt x="20400" y="19296"/>
                  </a:cubicBezTo>
                  <a:cubicBezTo>
                    <a:pt x="15763" y="18523"/>
                    <a:pt x="11126" y="17640"/>
                    <a:pt x="6600" y="16646"/>
                  </a:cubicBezTo>
                  <a:cubicBezTo>
                    <a:pt x="2073" y="15653"/>
                    <a:pt x="-797" y="11126"/>
                    <a:pt x="197" y="6600"/>
                  </a:cubicBezTo>
                  <a:cubicBezTo>
                    <a:pt x="1190" y="2073"/>
                    <a:pt x="5717" y="-797"/>
                    <a:pt x="10243" y="197"/>
                  </a:cubicBezTo>
                  <a:cubicBezTo>
                    <a:pt x="14438" y="1080"/>
                    <a:pt x="18744" y="1963"/>
                    <a:pt x="23050" y="2625"/>
                  </a:cubicBezTo>
                  <a:cubicBezTo>
                    <a:pt x="27687" y="3398"/>
                    <a:pt x="30778" y="7704"/>
                    <a:pt x="30115" y="12341"/>
                  </a:cubicBezTo>
                  <a:cubicBezTo>
                    <a:pt x="29343" y="16426"/>
                    <a:pt x="25810" y="19407"/>
                    <a:pt x="21725" y="19407"/>
                  </a:cubicBezTo>
                  <a:close/>
                </a:path>
              </a:pathLst>
            </a:custGeom>
            <a:grpFill/>
            <a:ln w="11035" cap="flat">
              <a:noFill/>
              <a:prstDash val="solid"/>
              <a:miter/>
            </a:ln>
          </p:spPr>
          <p:txBody>
            <a:bodyPr rtlCol="0" anchor="ctr"/>
            <a:lstStyle/>
            <a:p>
              <a:endParaRPr lang="en-US"/>
            </a:p>
          </p:txBody>
        </p:sp>
        <p:sp>
          <p:nvSpPr>
            <p:cNvPr id="2073" name="Forma libre: forma 2072">
              <a:extLst>
                <a:ext uri="{FF2B5EF4-FFF2-40B4-BE49-F238E27FC236}">
                  <a16:creationId xmlns:a16="http://schemas.microsoft.com/office/drawing/2014/main" id="{00D221B4-BE30-4E5C-8CF9-096F48BA3E7D}"/>
                </a:ext>
              </a:extLst>
            </p:cNvPr>
            <p:cNvSpPr/>
            <p:nvPr/>
          </p:nvSpPr>
          <p:spPr>
            <a:xfrm>
              <a:off x="4960640" y="1347374"/>
              <a:ext cx="281524" cy="17001"/>
            </a:xfrm>
            <a:custGeom>
              <a:avLst/>
              <a:gdLst>
                <a:gd name="connsiteX0" fmla="*/ 273024 w 281524"/>
                <a:gd name="connsiteY0" fmla="*/ 17002 h 17001"/>
                <a:gd name="connsiteX1" fmla="*/ 8501 w 281524"/>
                <a:gd name="connsiteY1" fmla="*/ 17002 h 17001"/>
                <a:gd name="connsiteX2" fmla="*/ 0 w 281524"/>
                <a:gd name="connsiteY2" fmla="*/ 8501 h 17001"/>
                <a:gd name="connsiteX3" fmla="*/ 8501 w 281524"/>
                <a:gd name="connsiteY3" fmla="*/ 0 h 17001"/>
                <a:gd name="connsiteX4" fmla="*/ 273024 w 281524"/>
                <a:gd name="connsiteY4" fmla="*/ 0 h 17001"/>
                <a:gd name="connsiteX5" fmla="*/ 281525 w 281524"/>
                <a:gd name="connsiteY5" fmla="*/ 8501 h 17001"/>
                <a:gd name="connsiteX6" fmla="*/ 273024 w 28152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524" h="17001">
                  <a:moveTo>
                    <a:pt x="273024" y="17002"/>
                  </a:moveTo>
                  <a:lnTo>
                    <a:pt x="8501" y="17002"/>
                  </a:lnTo>
                  <a:cubicBezTo>
                    <a:pt x="3864" y="17002"/>
                    <a:pt x="0" y="13248"/>
                    <a:pt x="0" y="8501"/>
                  </a:cubicBezTo>
                  <a:cubicBezTo>
                    <a:pt x="0" y="3864"/>
                    <a:pt x="3754" y="0"/>
                    <a:pt x="8501" y="0"/>
                  </a:cubicBezTo>
                  <a:lnTo>
                    <a:pt x="273024" y="0"/>
                  </a:lnTo>
                  <a:cubicBezTo>
                    <a:pt x="277661" y="0"/>
                    <a:pt x="281525" y="3754"/>
                    <a:pt x="281525" y="8501"/>
                  </a:cubicBezTo>
                  <a:cubicBezTo>
                    <a:pt x="281525" y="13248"/>
                    <a:pt x="277771" y="17002"/>
                    <a:pt x="273024" y="17002"/>
                  </a:cubicBezTo>
                  <a:close/>
                </a:path>
              </a:pathLst>
            </a:custGeom>
            <a:grpFill/>
            <a:ln w="11035" cap="flat">
              <a:noFill/>
              <a:prstDash val="solid"/>
              <a:miter/>
            </a:ln>
          </p:spPr>
          <p:txBody>
            <a:bodyPr rtlCol="0" anchor="ctr"/>
            <a:lstStyle/>
            <a:p>
              <a:endParaRPr lang="en-US"/>
            </a:p>
          </p:txBody>
        </p:sp>
      </p:grpSp>
      <p:grpSp>
        <p:nvGrpSpPr>
          <p:cNvPr id="2074" name="Gráfico 3">
            <a:extLst>
              <a:ext uri="{FF2B5EF4-FFF2-40B4-BE49-F238E27FC236}">
                <a16:creationId xmlns:a16="http://schemas.microsoft.com/office/drawing/2014/main" id="{AC4C55F5-B445-4F34-A7DD-96B50CDFF065}"/>
              </a:ext>
            </a:extLst>
          </p:cNvPr>
          <p:cNvGrpSpPr/>
          <p:nvPr/>
        </p:nvGrpSpPr>
        <p:grpSpPr>
          <a:xfrm>
            <a:off x="7221779" y="845819"/>
            <a:ext cx="426040" cy="518557"/>
            <a:chOff x="7221779" y="845819"/>
            <a:chExt cx="426040" cy="518557"/>
          </a:xfrm>
          <a:solidFill>
            <a:srgbClr val="000000"/>
          </a:solidFill>
        </p:grpSpPr>
        <p:sp>
          <p:nvSpPr>
            <p:cNvPr id="2075" name="Forma libre: forma 2074">
              <a:extLst>
                <a:ext uri="{FF2B5EF4-FFF2-40B4-BE49-F238E27FC236}">
                  <a16:creationId xmlns:a16="http://schemas.microsoft.com/office/drawing/2014/main" id="{14433F45-A619-46B2-82D2-D98DB663D472}"/>
                </a:ext>
              </a:extLst>
            </p:cNvPr>
            <p:cNvSpPr/>
            <p:nvPr/>
          </p:nvSpPr>
          <p:spPr>
            <a:xfrm>
              <a:off x="7221779" y="966929"/>
              <a:ext cx="227648" cy="397446"/>
            </a:xfrm>
            <a:custGeom>
              <a:avLst/>
              <a:gdLst>
                <a:gd name="connsiteX0" fmla="*/ 174987 w 227648"/>
                <a:gd name="connsiteY0" fmla="*/ 397446 h 397446"/>
                <a:gd name="connsiteX1" fmla="*/ 52882 w 227648"/>
                <a:gd name="connsiteY1" fmla="*/ 397446 h 397446"/>
                <a:gd name="connsiteX2" fmla="*/ 44381 w 227648"/>
                <a:gd name="connsiteY2" fmla="*/ 388946 h 397446"/>
                <a:gd name="connsiteX3" fmla="*/ 44381 w 227648"/>
                <a:gd name="connsiteY3" fmla="*/ 207776 h 397446"/>
                <a:gd name="connsiteX4" fmla="*/ 25613 w 227648"/>
                <a:gd name="connsiteY4" fmla="*/ 207776 h 397446"/>
                <a:gd name="connsiteX5" fmla="*/ 0 w 227648"/>
                <a:gd name="connsiteY5" fmla="*/ 182163 h 397446"/>
                <a:gd name="connsiteX6" fmla="*/ 0 w 227648"/>
                <a:gd name="connsiteY6" fmla="*/ 65579 h 397446"/>
                <a:gd name="connsiteX7" fmla="*/ 65579 w 227648"/>
                <a:gd name="connsiteY7" fmla="*/ 0 h 397446"/>
                <a:gd name="connsiteX8" fmla="*/ 162070 w 227648"/>
                <a:gd name="connsiteY8" fmla="*/ 0 h 397446"/>
                <a:gd name="connsiteX9" fmla="*/ 227648 w 227648"/>
                <a:gd name="connsiteY9" fmla="*/ 65579 h 397446"/>
                <a:gd name="connsiteX10" fmla="*/ 227648 w 227648"/>
                <a:gd name="connsiteY10" fmla="*/ 182053 h 397446"/>
                <a:gd name="connsiteX11" fmla="*/ 202035 w 227648"/>
                <a:gd name="connsiteY11" fmla="*/ 207666 h 397446"/>
                <a:gd name="connsiteX12" fmla="*/ 183267 w 227648"/>
                <a:gd name="connsiteY12" fmla="*/ 207666 h 397446"/>
                <a:gd name="connsiteX13" fmla="*/ 183267 w 227648"/>
                <a:gd name="connsiteY13" fmla="*/ 388946 h 397446"/>
                <a:gd name="connsiteX14" fmla="*/ 174987 w 227648"/>
                <a:gd name="connsiteY14" fmla="*/ 397446 h 397446"/>
                <a:gd name="connsiteX15" fmla="*/ 61494 w 227648"/>
                <a:gd name="connsiteY15" fmla="*/ 380555 h 397446"/>
                <a:gd name="connsiteX16" fmla="*/ 166596 w 227648"/>
                <a:gd name="connsiteY16" fmla="*/ 380555 h 397446"/>
                <a:gd name="connsiteX17" fmla="*/ 166596 w 227648"/>
                <a:gd name="connsiteY17" fmla="*/ 199275 h 397446"/>
                <a:gd name="connsiteX18" fmla="*/ 175097 w 227648"/>
                <a:gd name="connsiteY18" fmla="*/ 190774 h 397446"/>
                <a:gd name="connsiteX19" fmla="*/ 202256 w 227648"/>
                <a:gd name="connsiteY19" fmla="*/ 190774 h 397446"/>
                <a:gd name="connsiteX20" fmla="*/ 210978 w 227648"/>
                <a:gd name="connsiteY20" fmla="*/ 182053 h 397446"/>
                <a:gd name="connsiteX21" fmla="*/ 210978 w 227648"/>
                <a:gd name="connsiteY21" fmla="*/ 65579 h 397446"/>
                <a:gd name="connsiteX22" fmla="*/ 162290 w 227648"/>
                <a:gd name="connsiteY22" fmla="*/ 16891 h 397446"/>
                <a:gd name="connsiteX23" fmla="*/ 65799 w 227648"/>
                <a:gd name="connsiteY23" fmla="*/ 16891 h 397446"/>
                <a:gd name="connsiteX24" fmla="*/ 17112 w 227648"/>
                <a:gd name="connsiteY24" fmla="*/ 65579 h 397446"/>
                <a:gd name="connsiteX25" fmla="*/ 17112 w 227648"/>
                <a:gd name="connsiteY25" fmla="*/ 182053 h 397446"/>
                <a:gd name="connsiteX26" fmla="*/ 25834 w 227648"/>
                <a:gd name="connsiteY26" fmla="*/ 190774 h 397446"/>
                <a:gd name="connsiteX27" fmla="*/ 52993 w 227648"/>
                <a:gd name="connsiteY27" fmla="*/ 190774 h 397446"/>
                <a:gd name="connsiteX28" fmla="*/ 61494 w 227648"/>
                <a:gd name="connsiteY28" fmla="*/ 199275 h 397446"/>
                <a:gd name="connsiteX29" fmla="*/ 61494 w 227648"/>
                <a:gd name="connsiteY29" fmla="*/ 380555 h 39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7648" h="397446">
                  <a:moveTo>
                    <a:pt x="174987" y="397446"/>
                  </a:moveTo>
                  <a:lnTo>
                    <a:pt x="52882" y="397446"/>
                  </a:lnTo>
                  <a:cubicBezTo>
                    <a:pt x="48246" y="397446"/>
                    <a:pt x="44381" y="393693"/>
                    <a:pt x="44381" y="388946"/>
                  </a:cubicBezTo>
                  <a:lnTo>
                    <a:pt x="44381" y="207776"/>
                  </a:lnTo>
                  <a:lnTo>
                    <a:pt x="25613" y="207776"/>
                  </a:lnTo>
                  <a:cubicBezTo>
                    <a:pt x="11482" y="207776"/>
                    <a:pt x="0" y="196294"/>
                    <a:pt x="0" y="182163"/>
                  </a:cubicBezTo>
                  <a:lnTo>
                    <a:pt x="0" y="65579"/>
                  </a:lnTo>
                  <a:cubicBezTo>
                    <a:pt x="0" y="29367"/>
                    <a:pt x="29477" y="0"/>
                    <a:pt x="65579" y="0"/>
                  </a:cubicBezTo>
                  <a:lnTo>
                    <a:pt x="162070" y="0"/>
                  </a:lnTo>
                  <a:cubicBezTo>
                    <a:pt x="198282" y="0"/>
                    <a:pt x="227648" y="29477"/>
                    <a:pt x="227648" y="65579"/>
                  </a:cubicBezTo>
                  <a:lnTo>
                    <a:pt x="227648" y="182053"/>
                  </a:lnTo>
                  <a:cubicBezTo>
                    <a:pt x="227648" y="196184"/>
                    <a:pt x="216167" y="207666"/>
                    <a:pt x="202035" y="207666"/>
                  </a:cubicBezTo>
                  <a:lnTo>
                    <a:pt x="183267" y="207666"/>
                  </a:lnTo>
                  <a:lnTo>
                    <a:pt x="183267" y="388946"/>
                  </a:lnTo>
                  <a:cubicBezTo>
                    <a:pt x="183488" y="393693"/>
                    <a:pt x="179734" y="397446"/>
                    <a:pt x="174987" y="397446"/>
                  </a:cubicBezTo>
                  <a:close/>
                  <a:moveTo>
                    <a:pt x="61494" y="380555"/>
                  </a:moveTo>
                  <a:lnTo>
                    <a:pt x="166596" y="380555"/>
                  </a:lnTo>
                  <a:lnTo>
                    <a:pt x="166596" y="199275"/>
                  </a:lnTo>
                  <a:cubicBezTo>
                    <a:pt x="166596" y="194638"/>
                    <a:pt x="170350" y="190774"/>
                    <a:pt x="175097" y="190774"/>
                  </a:cubicBezTo>
                  <a:lnTo>
                    <a:pt x="202256" y="190774"/>
                  </a:lnTo>
                  <a:cubicBezTo>
                    <a:pt x="207114" y="190774"/>
                    <a:pt x="210978" y="186910"/>
                    <a:pt x="210978" y="182053"/>
                  </a:cubicBezTo>
                  <a:lnTo>
                    <a:pt x="210978" y="65579"/>
                  </a:lnTo>
                  <a:cubicBezTo>
                    <a:pt x="210978" y="38751"/>
                    <a:pt x="189118" y="16891"/>
                    <a:pt x="162290" y="16891"/>
                  </a:cubicBezTo>
                  <a:lnTo>
                    <a:pt x="65799" y="16891"/>
                  </a:lnTo>
                  <a:cubicBezTo>
                    <a:pt x="38972" y="16891"/>
                    <a:pt x="17112" y="38751"/>
                    <a:pt x="17112" y="65579"/>
                  </a:cubicBezTo>
                  <a:lnTo>
                    <a:pt x="17112" y="182053"/>
                  </a:lnTo>
                  <a:cubicBezTo>
                    <a:pt x="17112" y="186910"/>
                    <a:pt x="20976" y="190774"/>
                    <a:pt x="25834" y="190774"/>
                  </a:cubicBezTo>
                  <a:lnTo>
                    <a:pt x="52993" y="190774"/>
                  </a:lnTo>
                  <a:cubicBezTo>
                    <a:pt x="57630" y="190774"/>
                    <a:pt x="61494" y="194528"/>
                    <a:pt x="61494" y="199275"/>
                  </a:cubicBezTo>
                  <a:lnTo>
                    <a:pt x="61494" y="380555"/>
                  </a:lnTo>
                  <a:close/>
                </a:path>
              </a:pathLst>
            </a:custGeom>
            <a:grpFill/>
            <a:ln w="11035" cap="flat">
              <a:noFill/>
              <a:prstDash val="solid"/>
              <a:miter/>
            </a:ln>
          </p:spPr>
          <p:txBody>
            <a:bodyPr rtlCol="0" anchor="ctr"/>
            <a:lstStyle/>
            <a:p>
              <a:endParaRPr lang="en-US"/>
            </a:p>
          </p:txBody>
        </p:sp>
        <p:sp>
          <p:nvSpPr>
            <p:cNvPr id="2076" name="Forma libre: forma 2075">
              <a:extLst>
                <a:ext uri="{FF2B5EF4-FFF2-40B4-BE49-F238E27FC236}">
                  <a16:creationId xmlns:a16="http://schemas.microsoft.com/office/drawing/2014/main" id="{19FE310F-5133-4678-A89A-F7263D2C69BC}"/>
                </a:ext>
              </a:extLst>
            </p:cNvPr>
            <p:cNvSpPr/>
            <p:nvPr/>
          </p:nvSpPr>
          <p:spPr>
            <a:xfrm>
              <a:off x="7327323" y="1187733"/>
              <a:ext cx="17001" cy="176642"/>
            </a:xfrm>
            <a:custGeom>
              <a:avLst/>
              <a:gdLst>
                <a:gd name="connsiteX0" fmla="*/ 8501 w 17001"/>
                <a:gd name="connsiteY0" fmla="*/ 176643 h 176642"/>
                <a:gd name="connsiteX1" fmla="*/ 0 w 17001"/>
                <a:gd name="connsiteY1" fmla="*/ 168142 h 176642"/>
                <a:gd name="connsiteX2" fmla="*/ 0 w 17001"/>
                <a:gd name="connsiteY2" fmla="*/ 8501 h 176642"/>
                <a:gd name="connsiteX3" fmla="*/ 8501 w 17001"/>
                <a:gd name="connsiteY3" fmla="*/ 0 h 176642"/>
                <a:gd name="connsiteX4" fmla="*/ 17002 w 17001"/>
                <a:gd name="connsiteY4" fmla="*/ 8501 h 176642"/>
                <a:gd name="connsiteX5" fmla="*/ 17002 w 17001"/>
                <a:gd name="connsiteY5" fmla="*/ 168252 h 176642"/>
                <a:gd name="connsiteX6" fmla="*/ 8501 w 17001"/>
                <a:gd name="connsiteY6" fmla="*/ 176643 h 176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76642">
                  <a:moveTo>
                    <a:pt x="8501" y="176643"/>
                  </a:moveTo>
                  <a:cubicBezTo>
                    <a:pt x="3864" y="176643"/>
                    <a:pt x="0" y="172889"/>
                    <a:pt x="0" y="168142"/>
                  </a:cubicBezTo>
                  <a:lnTo>
                    <a:pt x="0" y="8501"/>
                  </a:lnTo>
                  <a:cubicBezTo>
                    <a:pt x="0" y="3864"/>
                    <a:pt x="3754" y="0"/>
                    <a:pt x="8501" y="0"/>
                  </a:cubicBezTo>
                  <a:cubicBezTo>
                    <a:pt x="13138" y="0"/>
                    <a:pt x="17002" y="3754"/>
                    <a:pt x="17002" y="8501"/>
                  </a:cubicBezTo>
                  <a:lnTo>
                    <a:pt x="17002" y="168252"/>
                  </a:lnTo>
                  <a:cubicBezTo>
                    <a:pt x="16891" y="172889"/>
                    <a:pt x="13138" y="176643"/>
                    <a:pt x="8501" y="176643"/>
                  </a:cubicBezTo>
                  <a:close/>
                </a:path>
              </a:pathLst>
            </a:custGeom>
            <a:grpFill/>
            <a:ln w="11035" cap="flat">
              <a:noFill/>
              <a:prstDash val="solid"/>
              <a:miter/>
            </a:ln>
          </p:spPr>
          <p:txBody>
            <a:bodyPr rtlCol="0" anchor="ctr"/>
            <a:lstStyle/>
            <a:p>
              <a:endParaRPr lang="en-US"/>
            </a:p>
          </p:txBody>
        </p:sp>
        <p:sp>
          <p:nvSpPr>
            <p:cNvPr id="2077" name="Forma libre: forma 2076">
              <a:extLst>
                <a:ext uri="{FF2B5EF4-FFF2-40B4-BE49-F238E27FC236}">
                  <a16:creationId xmlns:a16="http://schemas.microsoft.com/office/drawing/2014/main" id="{1CA60F87-2383-4531-957F-5B95972A1A70}"/>
                </a:ext>
              </a:extLst>
            </p:cNvPr>
            <p:cNvSpPr/>
            <p:nvPr/>
          </p:nvSpPr>
          <p:spPr>
            <a:xfrm>
              <a:off x="7266271" y="1038470"/>
              <a:ext cx="17001" cy="136235"/>
            </a:xfrm>
            <a:custGeom>
              <a:avLst/>
              <a:gdLst>
                <a:gd name="connsiteX0" fmla="*/ 8501 w 17001"/>
                <a:gd name="connsiteY0" fmla="*/ 136236 h 136235"/>
                <a:gd name="connsiteX1" fmla="*/ 0 w 17001"/>
                <a:gd name="connsiteY1" fmla="*/ 127735 h 136235"/>
                <a:gd name="connsiteX2" fmla="*/ 0 w 17001"/>
                <a:gd name="connsiteY2" fmla="*/ 8501 h 136235"/>
                <a:gd name="connsiteX3" fmla="*/ 8501 w 17001"/>
                <a:gd name="connsiteY3" fmla="*/ 0 h 136235"/>
                <a:gd name="connsiteX4" fmla="*/ 17002 w 17001"/>
                <a:gd name="connsiteY4" fmla="*/ 8501 h 136235"/>
                <a:gd name="connsiteX5" fmla="*/ 17002 w 17001"/>
                <a:gd name="connsiteY5" fmla="*/ 127735 h 136235"/>
                <a:gd name="connsiteX6" fmla="*/ 8501 w 17001"/>
                <a:gd name="connsiteY6" fmla="*/ 136236 h 13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36235">
                  <a:moveTo>
                    <a:pt x="8501" y="136236"/>
                  </a:moveTo>
                  <a:cubicBezTo>
                    <a:pt x="3864" y="136236"/>
                    <a:pt x="0" y="132482"/>
                    <a:pt x="0" y="127735"/>
                  </a:cubicBezTo>
                  <a:lnTo>
                    <a:pt x="0" y="8501"/>
                  </a:lnTo>
                  <a:cubicBezTo>
                    <a:pt x="0" y="3864"/>
                    <a:pt x="3754" y="0"/>
                    <a:pt x="8501" y="0"/>
                  </a:cubicBezTo>
                  <a:cubicBezTo>
                    <a:pt x="13248" y="0"/>
                    <a:pt x="17002" y="3754"/>
                    <a:pt x="17002" y="8501"/>
                  </a:cubicBezTo>
                  <a:lnTo>
                    <a:pt x="17002" y="127735"/>
                  </a:lnTo>
                  <a:cubicBezTo>
                    <a:pt x="17002" y="132482"/>
                    <a:pt x="13138" y="136236"/>
                    <a:pt x="8501" y="136236"/>
                  </a:cubicBezTo>
                  <a:close/>
                </a:path>
              </a:pathLst>
            </a:custGeom>
            <a:grpFill/>
            <a:ln w="11035" cap="flat">
              <a:noFill/>
              <a:prstDash val="solid"/>
              <a:miter/>
            </a:ln>
          </p:spPr>
          <p:txBody>
            <a:bodyPr rtlCol="0" anchor="ctr"/>
            <a:lstStyle/>
            <a:p>
              <a:endParaRPr lang="en-US"/>
            </a:p>
          </p:txBody>
        </p:sp>
        <p:sp>
          <p:nvSpPr>
            <p:cNvPr id="2078" name="Forma libre: forma 2077">
              <a:extLst>
                <a:ext uri="{FF2B5EF4-FFF2-40B4-BE49-F238E27FC236}">
                  <a16:creationId xmlns:a16="http://schemas.microsoft.com/office/drawing/2014/main" id="{B320FF30-8906-413E-9AB3-14FC252BD870}"/>
                </a:ext>
              </a:extLst>
            </p:cNvPr>
            <p:cNvSpPr/>
            <p:nvPr/>
          </p:nvSpPr>
          <p:spPr>
            <a:xfrm>
              <a:off x="7388265" y="1038470"/>
              <a:ext cx="17001" cy="136235"/>
            </a:xfrm>
            <a:custGeom>
              <a:avLst/>
              <a:gdLst>
                <a:gd name="connsiteX0" fmla="*/ 8501 w 17001"/>
                <a:gd name="connsiteY0" fmla="*/ 136236 h 136235"/>
                <a:gd name="connsiteX1" fmla="*/ 0 w 17001"/>
                <a:gd name="connsiteY1" fmla="*/ 127735 h 136235"/>
                <a:gd name="connsiteX2" fmla="*/ 0 w 17001"/>
                <a:gd name="connsiteY2" fmla="*/ 8501 h 136235"/>
                <a:gd name="connsiteX3" fmla="*/ 8501 w 17001"/>
                <a:gd name="connsiteY3" fmla="*/ 0 h 136235"/>
                <a:gd name="connsiteX4" fmla="*/ 17002 w 17001"/>
                <a:gd name="connsiteY4" fmla="*/ 8501 h 136235"/>
                <a:gd name="connsiteX5" fmla="*/ 17002 w 17001"/>
                <a:gd name="connsiteY5" fmla="*/ 127735 h 136235"/>
                <a:gd name="connsiteX6" fmla="*/ 8501 w 17001"/>
                <a:gd name="connsiteY6" fmla="*/ 136236 h 13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36235">
                  <a:moveTo>
                    <a:pt x="8501" y="136236"/>
                  </a:moveTo>
                  <a:cubicBezTo>
                    <a:pt x="3864" y="136236"/>
                    <a:pt x="0" y="132482"/>
                    <a:pt x="0" y="127735"/>
                  </a:cubicBezTo>
                  <a:lnTo>
                    <a:pt x="0" y="8501"/>
                  </a:lnTo>
                  <a:cubicBezTo>
                    <a:pt x="0" y="3864"/>
                    <a:pt x="3754" y="0"/>
                    <a:pt x="8501" y="0"/>
                  </a:cubicBezTo>
                  <a:cubicBezTo>
                    <a:pt x="13248" y="0"/>
                    <a:pt x="17002" y="3754"/>
                    <a:pt x="17002" y="8501"/>
                  </a:cubicBezTo>
                  <a:lnTo>
                    <a:pt x="17002" y="127735"/>
                  </a:lnTo>
                  <a:cubicBezTo>
                    <a:pt x="17002" y="132482"/>
                    <a:pt x="13248" y="136236"/>
                    <a:pt x="8501" y="136236"/>
                  </a:cubicBezTo>
                  <a:close/>
                </a:path>
              </a:pathLst>
            </a:custGeom>
            <a:grpFill/>
            <a:ln w="11035" cap="flat">
              <a:noFill/>
              <a:prstDash val="solid"/>
              <a:miter/>
            </a:ln>
          </p:spPr>
          <p:txBody>
            <a:bodyPr rtlCol="0" anchor="ctr"/>
            <a:lstStyle/>
            <a:p>
              <a:endParaRPr lang="en-US"/>
            </a:p>
          </p:txBody>
        </p:sp>
        <p:sp>
          <p:nvSpPr>
            <p:cNvPr id="2079" name="Forma libre: forma 2078">
              <a:extLst>
                <a:ext uri="{FF2B5EF4-FFF2-40B4-BE49-F238E27FC236}">
                  <a16:creationId xmlns:a16="http://schemas.microsoft.com/office/drawing/2014/main" id="{125D89CD-A638-43E7-96EB-188247A16382}"/>
                </a:ext>
              </a:extLst>
            </p:cNvPr>
            <p:cNvSpPr/>
            <p:nvPr/>
          </p:nvSpPr>
          <p:spPr>
            <a:xfrm>
              <a:off x="7279077" y="845819"/>
              <a:ext cx="113493" cy="113493"/>
            </a:xfrm>
            <a:custGeom>
              <a:avLst/>
              <a:gdLst>
                <a:gd name="connsiteX0" fmla="*/ 56746 w 113493"/>
                <a:gd name="connsiteY0" fmla="*/ 113493 h 113493"/>
                <a:gd name="connsiteX1" fmla="*/ 0 w 113493"/>
                <a:gd name="connsiteY1" fmla="*/ 56747 h 113493"/>
                <a:gd name="connsiteX2" fmla="*/ 56746 w 113493"/>
                <a:gd name="connsiteY2" fmla="*/ 0 h 113493"/>
                <a:gd name="connsiteX3" fmla="*/ 113493 w 113493"/>
                <a:gd name="connsiteY3" fmla="*/ 56747 h 113493"/>
                <a:gd name="connsiteX4" fmla="*/ 56746 w 113493"/>
                <a:gd name="connsiteY4" fmla="*/ 113493 h 113493"/>
                <a:gd name="connsiteX5" fmla="*/ 56746 w 113493"/>
                <a:gd name="connsiteY5" fmla="*/ 16781 h 113493"/>
                <a:gd name="connsiteX6" fmla="*/ 16891 w 113493"/>
                <a:gd name="connsiteY6" fmla="*/ 56636 h 113493"/>
                <a:gd name="connsiteX7" fmla="*/ 56746 w 113493"/>
                <a:gd name="connsiteY7" fmla="*/ 96491 h 113493"/>
                <a:gd name="connsiteX8" fmla="*/ 96602 w 113493"/>
                <a:gd name="connsiteY8" fmla="*/ 56636 h 113493"/>
                <a:gd name="connsiteX9" fmla="*/ 56746 w 113493"/>
                <a:gd name="connsiteY9" fmla="*/ 16781 h 11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493" h="113493">
                  <a:moveTo>
                    <a:pt x="56746" y="113493"/>
                  </a:moveTo>
                  <a:cubicBezTo>
                    <a:pt x="25392" y="113493"/>
                    <a:pt x="0" y="87990"/>
                    <a:pt x="0" y="56747"/>
                  </a:cubicBezTo>
                  <a:cubicBezTo>
                    <a:pt x="0" y="25503"/>
                    <a:pt x="25503" y="0"/>
                    <a:pt x="56746" y="0"/>
                  </a:cubicBezTo>
                  <a:cubicBezTo>
                    <a:pt x="88100" y="0"/>
                    <a:pt x="113493" y="25503"/>
                    <a:pt x="113493" y="56747"/>
                  </a:cubicBezTo>
                  <a:cubicBezTo>
                    <a:pt x="113493" y="87990"/>
                    <a:pt x="87990" y="113493"/>
                    <a:pt x="56746" y="113493"/>
                  </a:cubicBezTo>
                  <a:close/>
                  <a:moveTo>
                    <a:pt x="56746" y="16781"/>
                  </a:moveTo>
                  <a:cubicBezTo>
                    <a:pt x="34776" y="16781"/>
                    <a:pt x="16891" y="34666"/>
                    <a:pt x="16891" y="56636"/>
                  </a:cubicBezTo>
                  <a:cubicBezTo>
                    <a:pt x="16891" y="78606"/>
                    <a:pt x="34776" y="96491"/>
                    <a:pt x="56746" y="96491"/>
                  </a:cubicBezTo>
                  <a:cubicBezTo>
                    <a:pt x="78717" y="96491"/>
                    <a:pt x="96602" y="78606"/>
                    <a:pt x="96602" y="56636"/>
                  </a:cubicBezTo>
                  <a:cubicBezTo>
                    <a:pt x="96602" y="34666"/>
                    <a:pt x="78717" y="16781"/>
                    <a:pt x="56746" y="16781"/>
                  </a:cubicBezTo>
                  <a:close/>
                </a:path>
              </a:pathLst>
            </a:custGeom>
            <a:grpFill/>
            <a:ln w="11035" cap="flat">
              <a:noFill/>
              <a:prstDash val="solid"/>
              <a:miter/>
            </a:ln>
          </p:spPr>
          <p:txBody>
            <a:bodyPr rtlCol="0" anchor="ctr"/>
            <a:lstStyle/>
            <a:p>
              <a:endParaRPr lang="en-US"/>
            </a:p>
          </p:txBody>
        </p:sp>
        <p:sp>
          <p:nvSpPr>
            <p:cNvPr id="2080" name="Forma libre: forma 2079">
              <a:extLst>
                <a:ext uri="{FF2B5EF4-FFF2-40B4-BE49-F238E27FC236}">
                  <a16:creationId xmlns:a16="http://schemas.microsoft.com/office/drawing/2014/main" id="{D8AE8603-1A10-4DDA-8BA5-FC5185DC46E8}"/>
                </a:ext>
              </a:extLst>
            </p:cNvPr>
            <p:cNvSpPr/>
            <p:nvPr/>
          </p:nvSpPr>
          <p:spPr>
            <a:xfrm>
              <a:off x="7471483" y="947143"/>
              <a:ext cx="35598" cy="53569"/>
            </a:xfrm>
            <a:custGeom>
              <a:avLst/>
              <a:gdLst>
                <a:gd name="connsiteX0" fmla="*/ 8525 w 35598"/>
                <a:gd name="connsiteY0" fmla="*/ 53569 h 53569"/>
                <a:gd name="connsiteX1" fmla="*/ 4661 w 35598"/>
                <a:gd name="connsiteY1" fmla="*/ 52686 h 53569"/>
                <a:gd name="connsiteX2" fmla="*/ 908 w 35598"/>
                <a:gd name="connsiteY2" fmla="*/ 41315 h 53569"/>
                <a:gd name="connsiteX3" fmla="*/ 19566 w 35598"/>
                <a:gd name="connsiteY3" fmla="*/ 4661 h 53569"/>
                <a:gd name="connsiteX4" fmla="*/ 30937 w 35598"/>
                <a:gd name="connsiteY4" fmla="*/ 908 h 53569"/>
                <a:gd name="connsiteX5" fmla="*/ 34691 w 35598"/>
                <a:gd name="connsiteY5" fmla="*/ 12279 h 53569"/>
                <a:gd name="connsiteX6" fmla="*/ 16033 w 35598"/>
                <a:gd name="connsiteY6" fmla="*/ 48932 h 53569"/>
                <a:gd name="connsiteX7" fmla="*/ 8525 w 35598"/>
                <a:gd name="connsiteY7" fmla="*/ 53569 h 53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98" h="53569">
                  <a:moveTo>
                    <a:pt x="8525" y="53569"/>
                  </a:moveTo>
                  <a:cubicBezTo>
                    <a:pt x="7201" y="53569"/>
                    <a:pt x="5876" y="53238"/>
                    <a:pt x="4661" y="52686"/>
                  </a:cubicBezTo>
                  <a:cubicBezTo>
                    <a:pt x="466" y="50588"/>
                    <a:pt x="-1190" y="45510"/>
                    <a:pt x="908" y="41315"/>
                  </a:cubicBezTo>
                  <a:lnTo>
                    <a:pt x="19566" y="4661"/>
                  </a:lnTo>
                  <a:cubicBezTo>
                    <a:pt x="21663" y="466"/>
                    <a:pt x="26742" y="-1190"/>
                    <a:pt x="30937" y="908"/>
                  </a:cubicBezTo>
                  <a:cubicBezTo>
                    <a:pt x="35132" y="3005"/>
                    <a:pt x="36788" y="8084"/>
                    <a:pt x="34691" y="12279"/>
                  </a:cubicBezTo>
                  <a:lnTo>
                    <a:pt x="16033" y="48932"/>
                  </a:lnTo>
                  <a:cubicBezTo>
                    <a:pt x="14598" y="51913"/>
                    <a:pt x="11617" y="53569"/>
                    <a:pt x="8525" y="53569"/>
                  </a:cubicBezTo>
                  <a:close/>
                </a:path>
              </a:pathLst>
            </a:custGeom>
            <a:grpFill/>
            <a:ln w="11035" cap="flat">
              <a:noFill/>
              <a:prstDash val="solid"/>
              <a:miter/>
            </a:ln>
          </p:spPr>
          <p:txBody>
            <a:bodyPr rtlCol="0" anchor="ctr"/>
            <a:lstStyle/>
            <a:p>
              <a:endParaRPr lang="en-US"/>
            </a:p>
          </p:txBody>
        </p:sp>
        <p:sp>
          <p:nvSpPr>
            <p:cNvPr id="2081" name="Forma libre: forma 2080">
              <a:extLst>
                <a:ext uri="{FF2B5EF4-FFF2-40B4-BE49-F238E27FC236}">
                  <a16:creationId xmlns:a16="http://schemas.microsoft.com/office/drawing/2014/main" id="{0E608D2E-C655-42F1-BB23-EC16A512BC8B}"/>
                </a:ext>
              </a:extLst>
            </p:cNvPr>
            <p:cNvSpPr/>
            <p:nvPr/>
          </p:nvSpPr>
          <p:spPr>
            <a:xfrm>
              <a:off x="7533075" y="944922"/>
              <a:ext cx="54943" cy="75441"/>
            </a:xfrm>
            <a:custGeom>
              <a:avLst/>
              <a:gdLst>
                <a:gd name="connsiteX0" fmla="*/ 46406 w 54943"/>
                <a:gd name="connsiteY0" fmla="*/ 75442 h 75441"/>
                <a:gd name="connsiteX1" fmla="*/ 39340 w 54943"/>
                <a:gd name="connsiteY1" fmla="*/ 71578 h 75441"/>
                <a:gd name="connsiteX2" fmla="*/ 1362 w 54943"/>
                <a:gd name="connsiteY2" fmla="*/ 13065 h 75441"/>
                <a:gd name="connsiteX3" fmla="*/ 3901 w 54943"/>
                <a:gd name="connsiteY3" fmla="*/ 1362 h 75441"/>
                <a:gd name="connsiteX4" fmla="*/ 15604 w 54943"/>
                <a:gd name="connsiteY4" fmla="*/ 3901 h 75441"/>
                <a:gd name="connsiteX5" fmla="*/ 53582 w 54943"/>
                <a:gd name="connsiteY5" fmla="*/ 62414 h 75441"/>
                <a:gd name="connsiteX6" fmla="*/ 51043 w 54943"/>
                <a:gd name="connsiteY6" fmla="*/ 74117 h 75441"/>
                <a:gd name="connsiteX7" fmla="*/ 46406 w 54943"/>
                <a:gd name="connsiteY7" fmla="*/ 75442 h 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943" h="75441">
                  <a:moveTo>
                    <a:pt x="46406" y="75442"/>
                  </a:moveTo>
                  <a:cubicBezTo>
                    <a:pt x="43646" y="75442"/>
                    <a:pt x="40886" y="74117"/>
                    <a:pt x="39340" y="71578"/>
                  </a:cubicBezTo>
                  <a:lnTo>
                    <a:pt x="1362" y="13065"/>
                  </a:lnTo>
                  <a:cubicBezTo>
                    <a:pt x="-1177" y="9201"/>
                    <a:pt x="-73" y="3901"/>
                    <a:pt x="3901" y="1362"/>
                  </a:cubicBezTo>
                  <a:cubicBezTo>
                    <a:pt x="7765" y="-1177"/>
                    <a:pt x="13065" y="-73"/>
                    <a:pt x="15604" y="3901"/>
                  </a:cubicBezTo>
                  <a:lnTo>
                    <a:pt x="53582" y="62414"/>
                  </a:lnTo>
                  <a:cubicBezTo>
                    <a:pt x="56121" y="66278"/>
                    <a:pt x="55017" y="71578"/>
                    <a:pt x="51043" y="74117"/>
                  </a:cubicBezTo>
                  <a:cubicBezTo>
                    <a:pt x="49497" y="75000"/>
                    <a:pt x="47951" y="75442"/>
                    <a:pt x="46406" y="75442"/>
                  </a:cubicBezTo>
                  <a:close/>
                </a:path>
              </a:pathLst>
            </a:custGeom>
            <a:grpFill/>
            <a:ln w="11035" cap="flat">
              <a:noFill/>
              <a:prstDash val="solid"/>
              <a:miter/>
            </a:ln>
          </p:spPr>
          <p:txBody>
            <a:bodyPr rtlCol="0" anchor="ctr"/>
            <a:lstStyle/>
            <a:p>
              <a:endParaRPr lang="en-US"/>
            </a:p>
          </p:txBody>
        </p:sp>
        <p:sp>
          <p:nvSpPr>
            <p:cNvPr id="2082" name="Forma libre: forma 2081">
              <a:extLst>
                <a:ext uri="{FF2B5EF4-FFF2-40B4-BE49-F238E27FC236}">
                  <a16:creationId xmlns:a16="http://schemas.microsoft.com/office/drawing/2014/main" id="{C716AB73-137E-4761-A925-859F2151CE53}"/>
                </a:ext>
              </a:extLst>
            </p:cNvPr>
            <p:cNvSpPr/>
            <p:nvPr/>
          </p:nvSpPr>
          <p:spPr>
            <a:xfrm>
              <a:off x="7541767" y="1068715"/>
              <a:ext cx="46501" cy="63927"/>
            </a:xfrm>
            <a:custGeom>
              <a:avLst/>
              <a:gdLst>
                <a:gd name="connsiteX0" fmla="*/ 8457 w 46501"/>
                <a:gd name="connsiteY0" fmla="*/ 63927 h 63927"/>
                <a:gd name="connsiteX1" fmla="*/ 3930 w 46501"/>
                <a:gd name="connsiteY1" fmla="*/ 62603 h 63927"/>
                <a:gd name="connsiteX2" fmla="*/ 1281 w 46501"/>
                <a:gd name="connsiteY2" fmla="*/ 50900 h 63927"/>
                <a:gd name="connsiteX3" fmla="*/ 30868 w 46501"/>
                <a:gd name="connsiteY3" fmla="*/ 3979 h 63927"/>
                <a:gd name="connsiteX4" fmla="*/ 42571 w 46501"/>
                <a:gd name="connsiteY4" fmla="*/ 1330 h 63927"/>
                <a:gd name="connsiteX5" fmla="*/ 45220 w 46501"/>
                <a:gd name="connsiteY5" fmla="*/ 13032 h 63927"/>
                <a:gd name="connsiteX6" fmla="*/ 15633 w 46501"/>
                <a:gd name="connsiteY6" fmla="*/ 59953 h 63927"/>
                <a:gd name="connsiteX7" fmla="*/ 8457 w 46501"/>
                <a:gd name="connsiteY7" fmla="*/ 63927 h 6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01" h="63927">
                  <a:moveTo>
                    <a:pt x="8457" y="63927"/>
                  </a:moveTo>
                  <a:cubicBezTo>
                    <a:pt x="6911" y="63927"/>
                    <a:pt x="5366" y="63486"/>
                    <a:pt x="3930" y="62603"/>
                  </a:cubicBezTo>
                  <a:cubicBezTo>
                    <a:pt x="-44" y="60063"/>
                    <a:pt x="-1148" y="54874"/>
                    <a:pt x="1281" y="50900"/>
                  </a:cubicBezTo>
                  <a:lnTo>
                    <a:pt x="30868" y="3979"/>
                  </a:lnTo>
                  <a:cubicBezTo>
                    <a:pt x="33407" y="5"/>
                    <a:pt x="38596" y="-1210"/>
                    <a:pt x="42571" y="1330"/>
                  </a:cubicBezTo>
                  <a:cubicBezTo>
                    <a:pt x="46545" y="3869"/>
                    <a:pt x="47649" y="9058"/>
                    <a:pt x="45220" y="13032"/>
                  </a:cubicBezTo>
                  <a:lnTo>
                    <a:pt x="15633" y="59953"/>
                  </a:lnTo>
                  <a:cubicBezTo>
                    <a:pt x="14087" y="62492"/>
                    <a:pt x="11327" y="63927"/>
                    <a:pt x="8457" y="63927"/>
                  </a:cubicBezTo>
                  <a:close/>
                </a:path>
              </a:pathLst>
            </a:custGeom>
            <a:grpFill/>
            <a:ln w="11035" cap="flat">
              <a:noFill/>
              <a:prstDash val="solid"/>
              <a:miter/>
            </a:ln>
          </p:spPr>
          <p:txBody>
            <a:bodyPr rtlCol="0" anchor="ctr"/>
            <a:lstStyle/>
            <a:p>
              <a:endParaRPr lang="en-US"/>
            </a:p>
          </p:txBody>
        </p:sp>
        <p:sp>
          <p:nvSpPr>
            <p:cNvPr id="2083" name="Forma libre: forma 2082">
              <a:extLst>
                <a:ext uri="{FF2B5EF4-FFF2-40B4-BE49-F238E27FC236}">
                  <a16:creationId xmlns:a16="http://schemas.microsoft.com/office/drawing/2014/main" id="{2C890EBC-A969-420F-8343-6EC65D336849}"/>
                </a:ext>
              </a:extLst>
            </p:cNvPr>
            <p:cNvSpPr/>
            <p:nvPr/>
          </p:nvSpPr>
          <p:spPr>
            <a:xfrm>
              <a:off x="7527252" y="1188829"/>
              <a:ext cx="25518" cy="66249"/>
            </a:xfrm>
            <a:custGeom>
              <a:avLst/>
              <a:gdLst>
                <a:gd name="connsiteX0" fmla="*/ 17010 w 25518"/>
                <a:gd name="connsiteY0" fmla="*/ 66249 h 66249"/>
                <a:gd name="connsiteX1" fmla="*/ 8730 w 25518"/>
                <a:gd name="connsiteY1" fmla="*/ 59294 h 66249"/>
                <a:gd name="connsiteX2" fmla="*/ 118 w 25518"/>
                <a:gd name="connsiteY2" fmla="*/ 9944 h 66249"/>
                <a:gd name="connsiteX3" fmla="*/ 6963 w 25518"/>
                <a:gd name="connsiteY3" fmla="*/ 118 h 66249"/>
                <a:gd name="connsiteX4" fmla="*/ 16789 w 25518"/>
                <a:gd name="connsiteY4" fmla="*/ 6963 h 66249"/>
                <a:gd name="connsiteX5" fmla="*/ 25401 w 25518"/>
                <a:gd name="connsiteY5" fmla="*/ 56313 h 66249"/>
                <a:gd name="connsiteX6" fmla="*/ 18556 w 25518"/>
                <a:gd name="connsiteY6" fmla="*/ 66139 h 66249"/>
                <a:gd name="connsiteX7" fmla="*/ 17010 w 25518"/>
                <a:gd name="connsiteY7" fmla="*/ 66249 h 6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18" h="66249">
                  <a:moveTo>
                    <a:pt x="17010" y="66249"/>
                  </a:moveTo>
                  <a:cubicBezTo>
                    <a:pt x="12925" y="66249"/>
                    <a:pt x="9392" y="63379"/>
                    <a:pt x="8730" y="59294"/>
                  </a:cubicBezTo>
                  <a:lnTo>
                    <a:pt x="118" y="9944"/>
                  </a:lnTo>
                  <a:cubicBezTo>
                    <a:pt x="-654" y="5307"/>
                    <a:pt x="2437" y="1002"/>
                    <a:pt x="6963" y="118"/>
                  </a:cubicBezTo>
                  <a:cubicBezTo>
                    <a:pt x="11490" y="-654"/>
                    <a:pt x="15906" y="2437"/>
                    <a:pt x="16789" y="6963"/>
                  </a:cubicBezTo>
                  <a:lnTo>
                    <a:pt x="25401" y="56313"/>
                  </a:lnTo>
                  <a:cubicBezTo>
                    <a:pt x="26173" y="60950"/>
                    <a:pt x="23082" y="65256"/>
                    <a:pt x="18556" y="66139"/>
                  </a:cubicBezTo>
                  <a:cubicBezTo>
                    <a:pt x="18004" y="66249"/>
                    <a:pt x="17452" y="66249"/>
                    <a:pt x="17010" y="66249"/>
                  </a:cubicBezTo>
                  <a:close/>
                </a:path>
              </a:pathLst>
            </a:custGeom>
            <a:grpFill/>
            <a:ln w="11035" cap="flat">
              <a:noFill/>
              <a:prstDash val="solid"/>
              <a:miter/>
            </a:ln>
          </p:spPr>
          <p:txBody>
            <a:bodyPr rtlCol="0" anchor="ctr"/>
            <a:lstStyle/>
            <a:p>
              <a:endParaRPr lang="en-US"/>
            </a:p>
          </p:txBody>
        </p:sp>
        <p:sp>
          <p:nvSpPr>
            <p:cNvPr id="2084" name="Forma libre: forma 2083">
              <a:extLst>
                <a:ext uri="{FF2B5EF4-FFF2-40B4-BE49-F238E27FC236}">
                  <a16:creationId xmlns:a16="http://schemas.microsoft.com/office/drawing/2014/main" id="{A4343B41-E1AC-4F4B-820D-0ECB59FB0D0C}"/>
                </a:ext>
              </a:extLst>
            </p:cNvPr>
            <p:cNvSpPr/>
            <p:nvPr/>
          </p:nvSpPr>
          <p:spPr>
            <a:xfrm>
              <a:off x="7443642" y="1250586"/>
              <a:ext cx="82780" cy="30105"/>
            </a:xfrm>
            <a:custGeom>
              <a:avLst/>
              <a:gdLst>
                <a:gd name="connsiteX0" fmla="*/ 74345 w 82780"/>
                <a:gd name="connsiteY0" fmla="*/ 30105 h 30105"/>
                <a:gd name="connsiteX1" fmla="*/ 72689 w 82780"/>
                <a:gd name="connsiteY1" fmla="*/ 29884 h 30105"/>
                <a:gd name="connsiteX2" fmla="*/ 6779 w 82780"/>
                <a:gd name="connsiteY2" fmla="*/ 16747 h 30105"/>
                <a:gd name="connsiteX3" fmla="*/ 155 w 82780"/>
                <a:gd name="connsiteY3" fmla="*/ 6810 h 30105"/>
                <a:gd name="connsiteX4" fmla="*/ 10091 w 82780"/>
                <a:gd name="connsiteY4" fmla="*/ 186 h 30105"/>
                <a:gd name="connsiteX5" fmla="*/ 76001 w 82780"/>
                <a:gd name="connsiteY5" fmla="*/ 13324 h 30105"/>
                <a:gd name="connsiteX6" fmla="*/ 82625 w 82780"/>
                <a:gd name="connsiteY6" fmla="*/ 23260 h 30105"/>
                <a:gd name="connsiteX7" fmla="*/ 74345 w 82780"/>
                <a:gd name="connsiteY7" fmla="*/ 30105 h 3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780" h="30105">
                  <a:moveTo>
                    <a:pt x="74345" y="30105"/>
                  </a:moveTo>
                  <a:cubicBezTo>
                    <a:pt x="73793" y="30105"/>
                    <a:pt x="73241" y="29995"/>
                    <a:pt x="72689" y="29884"/>
                  </a:cubicBezTo>
                  <a:lnTo>
                    <a:pt x="6779" y="16747"/>
                  </a:lnTo>
                  <a:cubicBezTo>
                    <a:pt x="2253" y="15863"/>
                    <a:pt x="-728" y="11337"/>
                    <a:pt x="155" y="6810"/>
                  </a:cubicBezTo>
                  <a:cubicBezTo>
                    <a:pt x="1038" y="2284"/>
                    <a:pt x="5454" y="-807"/>
                    <a:pt x="10091" y="186"/>
                  </a:cubicBezTo>
                  <a:lnTo>
                    <a:pt x="76001" y="13324"/>
                  </a:lnTo>
                  <a:cubicBezTo>
                    <a:pt x="80528" y="14207"/>
                    <a:pt x="83509" y="18734"/>
                    <a:pt x="82625" y="23260"/>
                  </a:cubicBezTo>
                  <a:cubicBezTo>
                    <a:pt x="81852" y="27345"/>
                    <a:pt x="78320" y="30105"/>
                    <a:pt x="74345" y="30105"/>
                  </a:cubicBezTo>
                  <a:close/>
                </a:path>
              </a:pathLst>
            </a:custGeom>
            <a:grpFill/>
            <a:ln w="11035" cap="flat">
              <a:noFill/>
              <a:prstDash val="solid"/>
              <a:miter/>
            </a:ln>
          </p:spPr>
          <p:txBody>
            <a:bodyPr rtlCol="0" anchor="ctr"/>
            <a:lstStyle/>
            <a:p>
              <a:endParaRPr lang="en-US"/>
            </a:p>
          </p:txBody>
        </p:sp>
        <p:sp>
          <p:nvSpPr>
            <p:cNvPr id="2085" name="Forma libre: forma 2084">
              <a:extLst>
                <a:ext uri="{FF2B5EF4-FFF2-40B4-BE49-F238E27FC236}">
                  <a16:creationId xmlns:a16="http://schemas.microsoft.com/office/drawing/2014/main" id="{600913E2-7461-47E4-9C39-21E9D08EF46F}"/>
                </a:ext>
              </a:extLst>
            </p:cNvPr>
            <p:cNvSpPr/>
            <p:nvPr/>
          </p:nvSpPr>
          <p:spPr>
            <a:xfrm>
              <a:off x="7481996" y="1110231"/>
              <a:ext cx="94143" cy="96049"/>
            </a:xfrm>
            <a:custGeom>
              <a:avLst/>
              <a:gdLst>
                <a:gd name="connsiteX0" fmla="*/ 48025 w 94143"/>
                <a:gd name="connsiteY0" fmla="*/ 96050 h 96049"/>
                <a:gd name="connsiteX1" fmla="*/ 0 w 94143"/>
                <a:gd name="connsiteY1" fmla="*/ 48025 h 96049"/>
                <a:gd name="connsiteX2" fmla="*/ 48025 w 94143"/>
                <a:gd name="connsiteY2" fmla="*/ 0 h 96049"/>
                <a:gd name="connsiteX3" fmla="*/ 93731 w 94143"/>
                <a:gd name="connsiteY3" fmla="*/ 33341 h 96049"/>
                <a:gd name="connsiteX4" fmla="*/ 88321 w 94143"/>
                <a:gd name="connsiteY4" fmla="*/ 43940 h 96049"/>
                <a:gd name="connsiteX5" fmla="*/ 77723 w 94143"/>
                <a:gd name="connsiteY5" fmla="*/ 38530 h 96049"/>
                <a:gd name="connsiteX6" fmla="*/ 48025 w 94143"/>
                <a:gd name="connsiteY6" fmla="*/ 17002 h 96049"/>
                <a:gd name="connsiteX7" fmla="*/ 16891 w 94143"/>
                <a:gd name="connsiteY7" fmla="*/ 48135 h 96049"/>
                <a:gd name="connsiteX8" fmla="*/ 48025 w 94143"/>
                <a:gd name="connsiteY8" fmla="*/ 79269 h 96049"/>
                <a:gd name="connsiteX9" fmla="*/ 73969 w 94143"/>
                <a:gd name="connsiteY9" fmla="*/ 65358 h 96049"/>
                <a:gd name="connsiteX10" fmla="*/ 85672 w 94143"/>
                <a:gd name="connsiteY10" fmla="*/ 63039 h 96049"/>
                <a:gd name="connsiteX11" fmla="*/ 87990 w 94143"/>
                <a:gd name="connsiteY11" fmla="*/ 74742 h 96049"/>
                <a:gd name="connsiteX12" fmla="*/ 48025 w 94143"/>
                <a:gd name="connsiteY12" fmla="*/ 96050 h 9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143" h="96049">
                  <a:moveTo>
                    <a:pt x="48025" y="96050"/>
                  </a:moveTo>
                  <a:cubicBezTo>
                    <a:pt x="21528" y="96050"/>
                    <a:pt x="0" y="74521"/>
                    <a:pt x="0" y="48025"/>
                  </a:cubicBezTo>
                  <a:cubicBezTo>
                    <a:pt x="0" y="21528"/>
                    <a:pt x="21528" y="0"/>
                    <a:pt x="48025" y="0"/>
                  </a:cubicBezTo>
                  <a:cubicBezTo>
                    <a:pt x="69001" y="0"/>
                    <a:pt x="87328" y="13359"/>
                    <a:pt x="93731" y="33341"/>
                  </a:cubicBezTo>
                  <a:cubicBezTo>
                    <a:pt x="95166" y="37757"/>
                    <a:pt x="92737" y="42505"/>
                    <a:pt x="88321" y="43940"/>
                  </a:cubicBezTo>
                  <a:cubicBezTo>
                    <a:pt x="83905" y="45375"/>
                    <a:pt x="79158" y="42946"/>
                    <a:pt x="77723" y="38530"/>
                  </a:cubicBezTo>
                  <a:cubicBezTo>
                    <a:pt x="73527" y="25613"/>
                    <a:pt x="61604" y="17002"/>
                    <a:pt x="48025" y="17002"/>
                  </a:cubicBezTo>
                  <a:cubicBezTo>
                    <a:pt x="30802" y="17002"/>
                    <a:pt x="16891" y="31023"/>
                    <a:pt x="16891" y="48135"/>
                  </a:cubicBezTo>
                  <a:cubicBezTo>
                    <a:pt x="16891" y="65358"/>
                    <a:pt x="30912" y="79269"/>
                    <a:pt x="48025" y="79269"/>
                  </a:cubicBezTo>
                  <a:cubicBezTo>
                    <a:pt x="58513" y="79269"/>
                    <a:pt x="68228" y="74080"/>
                    <a:pt x="73969" y="65358"/>
                  </a:cubicBezTo>
                  <a:cubicBezTo>
                    <a:pt x="76508" y="61494"/>
                    <a:pt x="81807" y="60390"/>
                    <a:pt x="85672" y="63039"/>
                  </a:cubicBezTo>
                  <a:cubicBezTo>
                    <a:pt x="89536" y="65579"/>
                    <a:pt x="90640" y="70878"/>
                    <a:pt x="87990" y="74742"/>
                  </a:cubicBezTo>
                  <a:cubicBezTo>
                    <a:pt x="79158" y="87990"/>
                    <a:pt x="64143" y="96050"/>
                    <a:pt x="48025" y="96050"/>
                  </a:cubicBezTo>
                  <a:close/>
                </a:path>
              </a:pathLst>
            </a:custGeom>
            <a:grpFill/>
            <a:ln w="11035" cap="flat">
              <a:noFill/>
              <a:prstDash val="solid"/>
              <a:miter/>
            </a:ln>
          </p:spPr>
          <p:txBody>
            <a:bodyPr rtlCol="0" anchor="ctr"/>
            <a:lstStyle/>
            <a:p>
              <a:endParaRPr lang="en-US"/>
            </a:p>
          </p:txBody>
        </p:sp>
        <p:sp>
          <p:nvSpPr>
            <p:cNvPr id="2086" name="Forma libre: forma 2085">
              <a:extLst>
                <a:ext uri="{FF2B5EF4-FFF2-40B4-BE49-F238E27FC236}">
                  <a16:creationId xmlns:a16="http://schemas.microsoft.com/office/drawing/2014/main" id="{84486F9D-4E39-4668-8F70-97DACCA37DFE}"/>
                </a:ext>
              </a:extLst>
            </p:cNvPr>
            <p:cNvSpPr/>
            <p:nvPr/>
          </p:nvSpPr>
          <p:spPr>
            <a:xfrm>
              <a:off x="7466650" y="865801"/>
              <a:ext cx="103115" cy="102894"/>
            </a:xfrm>
            <a:custGeom>
              <a:avLst/>
              <a:gdLst>
                <a:gd name="connsiteX0" fmla="*/ 51447 w 103115"/>
                <a:gd name="connsiteY0" fmla="*/ 102894 h 102894"/>
                <a:gd name="connsiteX1" fmla="*/ 0 w 103115"/>
                <a:gd name="connsiteY1" fmla="*/ 51447 h 102894"/>
                <a:gd name="connsiteX2" fmla="*/ 51447 w 103115"/>
                <a:gd name="connsiteY2" fmla="*/ 0 h 102894"/>
                <a:gd name="connsiteX3" fmla="*/ 70105 w 103115"/>
                <a:gd name="connsiteY3" fmla="*/ 3422 h 102894"/>
                <a:gd name="connsiteX4" fmla="*/ 74963 w 103115"/>
                <a:gd name="connsiteY4" fmla="*/ 14352 h 102894"/>
                <a:gd name="connsiteX5" fmla="*/ 64033 w 103115"/>
                <a:gd name="connsiteY5" fmla="*/ 19210 h 102894"/>
                <a:gd name="connsiteX6" fmla="*/ 51558 w 103115"/>
                <a:gd name="connsiteY6" fmla="*/ 16891 h 102894"/>
                <a:gd name="connsiteX7" fmla="*/ 17002 w 103115"/>
                <a:gd name="connsiteY7" fmla="*/ 51447 h 102894"/>
                <a:gd name="connsiteX8" fmla="*/ 51558 w 103115"/>
                <a:gd name="connsiteY8" fmla="*/ 86003 h 102894"/>
                <a:gd name="connsiteX9" fmla="*/ 86113 w 103115"/>
                <a:gd name="connsiteY9" fmla="*/ 51447 h 102894"/>
                <a:gd name="connsiteX10" fmla="*/ 94614 w 103115"/>
                <a:gd name="connsiteY10" fmla="*/ 42946 h 102894"/>
                <a:gd name="connsiteX11" fmla="*/ 103115 w 103115"/>
                <a:gd name="connsiteY11" fmla="*/ 51447 h 102894"/>
                <a:gd name="connsiteX12" fmla="*/ 51447 w 103115"/>
                <a:gd name="connsiteY12" fmla="*/ 102894 h 10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115" h="102894">
                  <a:moveTo>
                    <a:pt x="51447" y="102894"/>
                  </a:moveTo>
                  <a:cubicBezTo>
                    <a:pt x="23074" y="102894"/>
                    <a:pt x="0" y="79820"/>
                    <a:pt x="0" y="51447"/>
                  </a:cubicBezTo>
                  <a:cubicBezTo>
                    <a:pt x="0" y="23074"/>
                    <a:pt x="23074" y="0"/>
                    <a:pt x="51447" y="0"/>
                  </a:cubicBezTo>
                  <a:cubicBezTo>
                    <a:pt x="57850" y="0"/>
                    <a:pt x="64143" y="1214"/>
                    <a:pt x="70105" y="3422"/>
                  </a:cubicBezTo>
                  <a:cubicBezTo>
                    <a:pt x="74411" y="5078"/>
                    <a:pt x="76619" y="10047"/>
                    <a:pt x="74963" y="14352"/>
                  </a:cubicBezTo>
                  <a:cubicBezTo>
                    <a:pt x="73307" y="18658"/>
                    <a:pt x="68339" y="20866"/>
                    <a:pt x="64033" y="19210"/>
                  </a:cubicBezTo>
                  <a:cubicBezTo>
                    <a:pt x="60059" y="17664"/>
                    <a:pt x="55863" y="16891"/>
                    <a:pt x="51558" y="16891"/>
                  </a:cubicBezTo>
                  <a:cubicBezTo>
                    <a:pt x="32569" y="16891"/>
                    <a:pt x="17002" y="32348"/>
                    <a:pt x="17002" y="51447"/>
                  </a:cubicBezTo>
                  <a:cubicBezTo>
                    <a:pt x="17002" y="70436"/>
                    <a:pt x="32458" y="86003"/>
                    <a:pt x="51558" y="86003"/>
                  </a:cubicBezTo>
                  <a:cubicBezTo>
                    <a:pt x="70547" y="86003"/>
                    <a:pt x="86113" y="70547"/>
                    <a:pt x="86113" y="51447"/>
                  </a:cubicBezTo>
                  <a:cubicBezTo>
                    <a:pt x="86113" y="46810"/>
                    <a:pt x="89867" y="42946"/>
                    <a:pt x="94614" y="42946"/>
                  </a:cubicBezTo>
                  <a:cubicBezTo>
                    <a:pt x="99251" y="42946"/>
                    <a:pt x="103115" y="46700"/>
                    <a:pt x="103115" y="51447"/>
                  </a:cubicBezTo>
                  <a:cubicBezTo>
                    <a:pt x="102895" y="79820"/>
                    <a:pt x="79821" y="102894"/>
                    <a:pt x="51447" y="102894"/>
                  </a:cubicBezTo>
                  <a:close/>
                </a:path>
              </a:pathLst>
            </a:custGeom>
            <a:grpFill/>
            <a:ln w="11035" cap="flat">
              <a:noFill/>
              <a:prstDash val="solid"/>
              <a:miter/>
            </a:ln>
          </p:spPr>
          <p:txBody>
            <a:bodyPr rtlCol="0" anchor="ctr"/>
            <a:lstStyle/>
            <a:p>
              <a:endParaRPr lang="en-US"/>
            </a:p>
          </p:txBody>
        </p:sp>
        <p:sp>
          <p:nvSpPr>
            <p:cNvPr id="2087" name="Forma libre: forma 2086">
              <a:extLst>
                <a:ext uri="{FF2B5EF4-FFF2-40B4-BE49-F238E27FC236}">
                  <a16:creationId xmlns:a16="http://schemas.microsoft.com/office/drawing/2014/main" id="{18C668FA-FA11-46EF-8610-D9B710EFA890}"/>
                </a:ext>
              </a:extLst>
            </p:cNvPr>
            <p:cNvSpPr/>
            <p:nvPr/>
          </p:nvSpPr>
          <p:spPr>
            <a:xfrm>
              <a:off x="7508823" y="1237634"/>
              <a:ext cx="81917" cy="81918"/>
            </a:xfrm>
            <a:custGeom>
              <a:avLst/>
              <a:gdLst>
                <a:gd name="connsiteX0" fmla="*/ 40959 w 81917"/>
                <a:gd name="connsiteY0" fmla="*/ 81918 h 81918"/>
                <a:gd name="connsiteX1" fmla="*/ 0 w 81917"/>
                <a:gd name="connsiteY1" fmla="*/ 40959 h 81918"/>
                <a:gd name="connsiteX2" fmla="*/ 40959 w 81917"/>
                <a:gd name="connsiteY2" fmla="*/ 0 h 81918"/>
                <a:gd name="connsiteX3" fmla="*/ 81918 w 81917"/>
                <a:gd name="connsiteY3" fmla="*/ 40959 h 81918"/>
                <a:gd name="connsiteX4" fmla="*/ 40959 w 81917"/>
                <a:gd name="connsiteY4" fmla="*/ 81918 h 81918"/>
                <a:gd name="connsiteX5" fmla="*/ 40959 w 81917"/>
                <a:gd name="connsiteY5" fmla="*/ 16892 h 81918"/>
                <a:gd name="connsiteX6" fmla="*/ 16891 w 81917"/>
                <a:gd name="connsiteY6" fmla="*/ 40959 h 81918"/>
                <a:gd name="connsiteX7" fmla="*/ 40959 w 81917"/>
                <a:gd name="connsiteY7" fmla="*/ 65027 h 81918"/>
                <a:gd name="connsiteX8" fmla="*/ 65026 w 81917"/>
                <a:gd name="connsiteY8" fmla="*/ 40959 h 81918"/>
                <a:gd name="connsiteX9" fmla="*/ 40959 w 81917"/>
                <a:gd name="connsiteY9" fmla="*/ 16892 h 8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17" h="81918">
                  <a:moveTo>
                    <a:pt x="40959" y="81918"/>
                  </a:moveTo>
                  <a:cubicBezTo>
                    <a:pt x="18437" y="81918"/>
                    <a:pt x="0" y="63591"/>
                    <a:pt x="0" y="40959"/>
                  </a:cubicBezTo>
                  <a:cubicBezTo>
                    <a:pt x="0" y="18437"/>
                    <a:pt x="18327" y="0"/>
                    <a:pt x="40959" y="0"/>
                  </a:cubicBezTo>
                  <a:cubicBezTo>
                    <a:pt x="63481" y="0"/>
                    <a:pt x="81918" y="18327"/>
                    <a:pt x="81918" y="40959"/>
                  </a:cubicBezTo>
                  <a:cubicBezTo>
                    <a:pt x="81918" y="63481"/>
                    <a:pt x="63591" y="81918"/>
                    <a:pt x="40959" y="81918"/>
                  </a:cubicBezTo>
                  <a:close/>
                  <a:moveTo>
                    <a:pt x="40959" y="16892"/>
                  </a:moveTo>
                  <a:cubicBezTo>
                    <a:pt x="27711" y="16892"/>
                    <a:pt x="16891" y="27711"/>
                    <a:pt x="16891" y="40959"/>
                  </a:cubicBezTo>
                  <a:cubicBezTo>
                    <a:pt x="16891" y="54207"/>
                    <a:pt x="27711" y="65027"/>
                    <a:pt x="40959" y="65027"/>
                  </a:cubicBezTo>
                  <a:cubicBezTo>
                    <a:pt x="54207" y="65027"/>
                    <a:pt x="65026" y="54207"/>
                    <a:pt x="65026" y="40959"/>
                  </a:cubicBezTo>
                  <a:cubicBezTo>
                    <a:pt x="65026" y="27711"/>
                    <a:pt x="54207" y="16892"/>
                    <a:pt x="40959" y="16892"/>
                  </a:cubicBezTo>
                  <a:close/>
                </a:path>
              </a:pathLst>
            </a:custGeom>
            <a:grpFill/>
            <a:ln w="11035" cap="flat">
              <a:noFill/>
              <a:prstDash val="solid"/>
              <a:miter/>
            </a:ln>
          </p:spPr>
          <p:txBody>
            <a:bodyPr rtlCol="0" anchor="ctr"/>
            <a:lstStyle/>
            <a:p>
              <a:endParaRPr lang="en-US"/>
            </a:p>
          </p:txBody>
        </p:sp>
        <p:sp>
          <p:nvSpPr>
            <p:cNvPr id="2088" name="Forma libre: forma 2087">
              <a:extLst>
                <a:ext uri="{FF2B5EF4-FFF2-40B4-BE49-F238E27FC236}">
                  <a16:creationId xmlns:a16="http://schemas.microsoft.com/office/drawing/2014/main" id="{972F4816-F302-460B-84E7-637C9AE732DF}"/>
                </a:ext>
              </a:extLst>
            </p:cNvPr>
            <p:cNvSpPr/>
            <p:nvPr/>
          </p:nvSpPr>
          <p:spPr>
            <a:xfrm>
              <a:off x="7553315" y="997290"/>
              <a:ext cx="94503" cy="94503"/>
            </a:xfrm>
            <a:custGeom>
              <a:avLst/>
              <a:gdLst>
                <a:gd name="connsiteX0" fmla="*/ 47252 w 94503"/>
                <a:gd name="connsiteY0" fmla="*/ 94504 h 94503"/>
                <a:gd name="connsiteX1" fmla="*/ 0 w 94503"/>
                <a:gd name="connsiteY1" fmla="*/ 47252 h 94503"/>
                <a:gd name="connsiteX2" fmla="*/ 47252 w 94503"/>
                <a:gd name="connsiteY2" fmla="*/ 0 h 94503"/>
                <a:gd name="connsiteX3" fmla="*/ 94504 w 94503"/>
                <a:gd name="connsiteY3" fmla="*/ 47252 h 94503"/>
                <a:gd name="connsiteX4" fmla="*/ 47252 w 94503"/>
                <a:gd name="connsiteY4" fmla="*/ 94504 h 94503"/>
                <a:gd name="connsiteX5" fmla="*/ 47252 w 94503"/>
                <a:gd name="connsiteY5" fmla="*/ 16781 h 94503"/>
                <a:gd name="connsiteX6" fmla="*/ 16891 w 94503"/>
                <a:gd name="connsiteY6" fmla="*/ 47142 h 94503"/>
                <a:gd name="connsiteX7" fmla="*/ 47252 w 94503"/>
                <a:gd name="connsiteY7" fmla="*/ 77502 h 94503"/>
                <a:gd name="connsiteX8" fmla="*/ 77612 w 94503"/>
                <a:gd name="connsiteY8" fmla="*/ 47142 h 94503"/>
                <a:gd name="connsiteX9" fmla="*/ 47252 w 94503"/>
                <a:gd name="connsiteY9" fmla="*/ 16781 h 9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503" h="94503">
                  <a:moveTo>
                    <a:pt x="47252" y="94504"/>
                  </a:moveTo>
                  <a:cubicBezTo>
                    <a:pt x="21197" y="94504"/>
                    <a:pt x="0" y="73307"/>
                    <a:pt x="0" y="47252"/>
                  </a:cubicBezTo>
                  <a:cubicBezTo>
                    <a:pt x="0" y="21197"/>
                    <a:pt x="21197" y="0"/>
                    <a:pt x="47252" y="0"/>
                  </a:cubicBezTo>
                  <a:cubicBezTo>
                    <a:pt x="73307" y="0"/>
                    <a:pt x="94504" y="21197"/>
                    <a:pt x="94504" y="47252"/>
                  </a:cubicBezTo>
                  <a:cubicBezTo>
                    <a:pt x="94504" y="73307"/>
                    <a:pt x="73307" y="94504"/>
                    <a:pt x="47252" y="94504"/>
                  </a:cubicBezTo>
                  <a:close/>
                  <a:moveTo>
                    <a:pt x="47252" y="16781"/>
                  </a:moveTo>
                  <a:cubicBezTo>
                    <a:pt x="30471" y="16781"/>
                    <a:pt x="16891" y="30360"/>
                    <a:pt x="16891" y="47142"/>
                  </a:cubicBezTo>
                  <a:cubicBezTo>
                    <a:pt x="16891" y="63923"/>
                    <a:pt x="30471" y="77502"/>
                    <a:pt x="47252" y="77502"/>
                  </a:cubicBezTo>
                  <a:cubicBezTo>
                    <a:pt x="64033" y="77502"/>
                    <a:pt x="77612" y="63923"/>
                    <a:pt x="77612" y="47142"/>
                  </a:cubicBezTo>
                  <a:cubicBezTo>
                    <a:pt x="77612" y="30360"/>
                    <a:pt x="63923" y="16781"/>
                    <a:pt x="47252" y="16781"/>
                  </a:cubicBezTo>
                  <a:close/>
                </a:path>
              </a:pathLst>
            </a:custGeom>
            <a:grpFill/>
            <a:ln w="11035" cap="flat">
              <a:noFill/>
              <a:prstDash val="solid"/>
              <a:miter/>
            </a:ln>
          </p:spPr>
          <p:txBody>
            <a:bodyPr rtlCol="0" anchor="ctr"/>
            <a:lstStyle/>
            <a:p>
              <a:endParaRPr lang="en-US"/>
            </a:p>
          </p:txBody>
        </p:sp>
        <p:sp>
          <p:nvSpPr>
            <p:cNvPr id="2089" name="Forma libre: forma 2088">
              <a:extLst>
                <a:ext uri="{FF2B5EF4-FFF2-40B4-BE49-F238E27FC236}">
                  <a16:creationId xmlns:a16="http://schemas.microsoft.com/office/drawing/2014/main" id="{97450B11-C425-432E-866C-C4977AE6ADF1}"/>
                </a:ext>
              </a:extLst>
            </p:cNvPr>
            <p:cNvSpPr/>
            <p:nvPr/>
          </p:nvSpPr>
          <p:spPr>
            <a:xfrm>
              <a:off x="7419315" y="978190"/>
              <a:ext cx="97385" cy="119896"/>
            </a:xfrm>
            <a:custGeom>
              <a:avLst/>
              <a:gdLst>
                <a:gd name="connsiteX0" fmla="*/ 37399 w 97385"/>
                <a:gd name="connsiteY0" fmla="*/ 119896 h 119896"/>
                <a:gd name="connsiteX1" fmla="*/ 19293 w 97385"/>
                <a:gd name="connsiteY1" fmla="*/ 117136 h 119896"/>
                <a:gd name="connsiteX2" fmla="*/ 13442 w 97385"/>
                <a:gd name="connsiteY2" fmla="*/ 109077 h 119896"/>
                <a:gd name="connsiteX3" fmla="*/ 13442 w 97385"/>
                <a:gd name="connsiteY3" fmla="*/ 54428 h 119896"/>
                <a:gd name="connsiteX4" fmla="*/ 1960 w 97385"/>
                <a:gd name="connsiteY4" fmla="*/ 22964 h 119896"/>
                <a:gd name="connsiteX5" fmla="*/ 83 w 97385"/>
                <a:gd name="connsiteY5" fmla="*/ 16339 h 119896"/>
                <a:gd name="connsiteX6" fmla="*/ 3726 w 97385"/>
                <a:gd name="connsiteY6" fmla="*/ 10488 h 119896"/>
                <a:gd name="connsiteX7" fmla="*/ 37620 w 97385"/>
                <a:gd name="connsiteY7" fmla="*/ 0 h 119896"/>
                <a:gd name="connsiteX8" fmla="*/ 87853 w 97385"/>
                <a:gd name="connsiteY8" fmla="*/ 27269 h 119896"/>
                <a:gd name="connsiteX9" fmla="*/ 85424 w 97385"/>
                <a:gd name="connsiteY9" fmla="*/ 38972 h 119896"/>
                <a:gd name="connsiteX10" fmla="*/ 73721 w 97385"/>
                <a:gd name="connsiteY10" fmla="*/ 36543 h 119896"/>
                <a:gd name="connsiteX11" fmla="*/ 37620 w 97385"/>
                <a:gd name="connsiteY11" fmla="*/ 17002 h 119896"/>
                <a:gd name="connsiteX12" fmla="*/ 20949 w 97385"/>
                <a:gd name="connsiteY12" fmla="*/ 20314 h 119896"/>
                <a:gd name="connsiteX13" fmla="*/ 30554 w 97385"/>
                <a:gd name="connsiteY13" fmla="*/ 54428 h 119896"/>
                <a:gd name="connsiteX14" fmla="*/ 30554 w 97385"/>
                <a:gd name="connsiteY14" fmla="*/ 102453 h 119896"/>
                <a:gd name="connsiteX15" fmla="*/ 37620 w 97385"/>
                <a:gd name="connsiteY15" fmla="*/ 103005 h 119896"/>
                <a:gd name="connsiteX16" fmla="*/ 80456 w 97385"/>
                <a:gd name="connsiteY16" fmla="*/ 64143 h 119896"/>
                <a:gd name="connsiteX17" fmla="*/ 89730 w 97385"/>
                <a:gd name="connsiteY17" fmla="*/ 56526 h 119896"/>
                <a:gd name="connsiteX18" fmla="*/ 97347 w 97385"/>
                <a:gd name="connsiteY18" fmla="*/ 65799 h 119896"/>
                <a:gd name="connsiteX19" fmla="*/ 37399 w 97385"/>
                <a:gd name="connsiteY19" fmla="*/ 119896 h 11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385" h="119896">
                  <a:moveTo>
                    <a:pt x="37399" y="119896"/>
                  </a:moveTo>
                  <a:cubicBezTo>
                    <a:pt x="31217" y="119896"/>
                    <a:pt x="25144" y="118903"/>
                    <a:pt x="19293" y="117136"/>
                  </a:cubicBezTo>
                  <a:cubicBezTo>
                    <a:pt x="15761" y="116032"/>
                    <a:pt x="13442" y="112720"/>
                    <a:pt x="13442" y="109077"/>
                  </a:cubicBezTo>
                  <a:lnTo>
                    <a:pt x="13442" y="54428"/>
                  </a:lnTo>
                  <a:cubicBezTo>
                    <a:pt x="13442" y="42946"/>
                    <a:pt x="9357" y="31796"/>
                    <a:pt x="1960" y="22964"/>
                  </a:cubicBezTo>
                  <a:cubicBezTo>
                    <a:pt x="415" y="21087"/>
                    <a:pt x="-248" y="18768"/>
                    <a:pt x="83" y="16339"/>
                  </a:cubicBezTo>
                  <a:cubicBezTo>
                    <a:pt x="415" y="14021"/>
                    <a:pt x="1739" y="11813"/>
                    <a:pt x="3726" y="10488"/>
                  </a:cubicBezTo>
                  <a:cubicBezTo>
                    <a:pt x="13773" y="3643"/>
                    <a:pt x="25476" y="0"/>
                    <a:pt x="37620" y="0"/>
                  </a:cubicBezTo>
                  <a:cubicBezTo>
                    <a:pt x="57934" y="0"/>
                    <a:pt x="76702" y="10157"/>
                    <a:pt x="87853" y="27269"/>
                  </a:cubicBezTo>
                  <a:cubicBezTo>
                    <a:pt x="90392" y="31133"/>
                    <a:pt x="89288" y="36433"/>
                    <a:pt x="85424" y="38972"/>
                  </a:cubicBezTo>
                  <a:cubicBezTo>
                    <a:pt x="81560" y="41511"/>
                    <a:pt x="76260" y="40407"/>
                    <a:pt x="73721" y="36543"/>
                  </a:cubicBezTo>
                  <a:cubicBezTo>
                    <a:pt x="65773" y="24288"/>
                    <a:pt x="52193" y="17002"/>
                    <a:pt x="37620" y="17002"/>
                  </a:cubicBezTo>
                  <a:cubicBezTo>
                    <a:pt x="31879" y="17002"/>
                    <a:pt x="26138" y="18106"/>
                    <a:pt x="20949" y="20314"/>
                  </a:cubicBezTo>
                  <a:cubicBezTo>
                    <a:pt x="27132" y="30581"/>
                    <a:pt x="30554" y="42284"/>
                    <a:pt x="30554" y="54428"/>
                  </a:cubicBezTo>
                  <a:lnTo>
                    <a:pt x="30554" y="102453"/>
                  </a:lnTo>
                  <a:cubicBezTo>
                    <a:pt x="32873" y="102894"/>
                    <a:pt x="35302" y="103005"/>
                    <a:pt x="37620" y="103005"/>
                  </a:cubicBezTo>
                  <a:cubicBezTo>
                    <a:pt x="59921" y="103005"/>
                    <a:pt x="78358" y="86334"/>
                    <a:pt x="80456" y="64143"/>
                  </a:cubicBezTo>
                  <a:cubicBezTo>
                    <a:pt x="80897" y="59507"/>
                    <a:pt x="84982" y="56084"/>
                    <a:pt x="89730" y="56526"/>
                  </a:cubicBezTo>
                  <a:cubicBezTo>
                    <a:pt x="94367" y="56967"/>
                    <a:pt x="97789" y="61052"/>
                    <a:pt x="97347" y="65799"/>
                  </a:cubicBezTo>
                  <a:cubicBezTo>
                    <a:pt x="94146" y="96602"/>
                    <a:pt x="68533" y="119896"/>
                    <a:pt x="37399" y="119896"/>
                  </a:cubicBezTo>
                  <a:close/>
                </a:path>
              </a:pathLst>
            </a:custGeom>
            <a:grpFill/>
            <a:ln w="11035" cap="flat">
              <a:noFill/>
              <a:prstDash val="solid"/>
              <a:miter/>
            </a:ln>
          </p:spPr>
          <p:txBody>
            <a:bodyPr rtlCol="0" anchor="ctr"/>
            <a:lstStyle/>
            <a:p>
              <a:endParaRPr lang="en-US"/>
            </a:p>
          </p:txBody>
        </p:sp>
        <p:sp>
          <p:nvSpPr>
            <p:cNvPr id="2090" name="Forma libre: forma 2089">
              <a:extLst>
                <a:ext uri="{FF2B5EF4-FFF2-40B4-BE49-F238E27FC236}">
                  <a16:creationId xmlns:a16="http://schemas.microsoft.com/office/drawing/2014/main" id="{37C62887-C64F-489F-94F9-BF29E50EA58D}"/>
                </a:ext>
              </a:extLst>
            </p:cNvPr>
            <p:cNvSpPr/>
            <p:nvPr/>
          </p:nvSpPr>
          <p:spPr>
            <a:xfrm>
              <a:off x="7388375" y="1193695"/>
              <a:ext cx="73085" cy="112168"/>
            </a:xfrm>
            <a:custGeom>
              <a:avLst/>
              <a:gdLst>
                <a:gd name="connsiteX0" fmla="*/ 16891 w 73085"/>
                <a:gd name="connsiteY0" fmla="*/ 112168 h 112168"/>
                <a:gd name="connsiteX1" fmla="*/ 6955 w 73085"/>
                <a:gd name="connsiteY1" fmla="*/ 111285 h 112168"/>
                <a:gd name="connsiteX2" fmla="*/ 0 w 73085"/>
                <a:gd name="connsiteY2" fmla="*/ 103005 h 112168"/>
                <a:gd name="connsiteX3" fmla="*/ 0 w 73085"/>
                <a:gd name="connsiteY3" fmla="*/ 9163 h 112168"/>
                <a:gd name="connsiteX4" fmla="*/ 6955 w 73085"/>
                <a:gd name="connsiteY4" fmla="*/ 883 h 112168"/>
                <a:gd name="connsiteX5" fmla="*/ 16891 w 73085"/>
                <a:gd name="connsiteY5" fmla="*/ 0 h 112168"/>
                <a:gd name="connsiteX6" fmla="*/ 73086 w 73085"/>
                <a:gd name="connsiteY6" fmla="*/ 56195 h 112168"/>
                <a:gd name="connsiteX7" fmla="*/ 16891 w 73085"/>
                <a:gd name="connsiteY7" fmla="*/ 112168 h 112168"/>
                <a:gd name="connsiteX8" fmla="*/ 16891 w 73085"/>
                <a:gd name="connsiteY8" fmla="*/ 16671 h 112168"/>
                <a:gd name="connsiteX9" fmla="*/ 16891 w 73085"/>
                <a:gd name="connsiteY9" fmla="*/ 95277 h 112168"/>
                <a:gd name="connsiteX10" fmla="*/ 56194 w 73085"/>
                <a:gd name="connsiteY10" fmla="*/ 55974 h 112168"/>
                <a:gd name="connsiteX11" fmla="*/ 16891 w 73085"/>
                <a:gd name="connsiteY11" fmla="*/ 16671 h 11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085" h="112168">
                  <a:moveTo>
                    <a:pt x="16891" y="112168"/>
                  </a:moveTo>
                  <a:cubicBezTo>
                    <a:pt x="13690" y="112168"/>
                    <a:pt x="10488" y="111837"/>
                    <a:pt x="6955" y="111285"/>
                  </a:cubicBezTo>
                  <a:cubicBezTo>
                    <a:pt x="2871" y="110512"/>
                    <a:pt x="0" y="107090"/>
                    <a:pt x="0" y="103005"/>
                  </a:cubicBezTo>
                  <a:lnTo>
                    <a:pt x="0" y="9163"/>
                  </a:lnTo>
                  <a:cubicBezTo>
                    <a:pt x="0" y="5079"/>
                    <a:pt x="2981" y="1546"/>
                    <a:pt x="6955" y="883"/>
                  </a:cubicBezTo>
                  <a:cubicBezTo>
                    <a:pt x="10378" y="221"/>
                    <a:pt x="13690" y="0"/>
                    <a:pt x="16891" y="0"/>
                  </a:cubicBezTo>
                  <a:cubicBezTo>
                    <a:pt x="47914" y="0"/>
                    <a:pt x="73086" y="25172"/>
                    <a:pt x="73086" y="56195"/>
                  </a:cubicBezTo>
                  <a:cubicBezTo>
                    <a:pt x="73086" y="86997"/>
                    <a:pt x="47804" y="112168"/>
                    <a:pt x="16891" y="112168"/>
                  </a:cubicBezTo>
                  <a:close/>
                  <a:moveTo>
                    <a:pt x="16891" y="16671"/>
                  </a:moveTo>
                  <a:lnTo>
                    <a:pt x="16891" y="95277"/>
                  </a:lnTo>
                  <a:cubicBezTo>
                    <a:pt x="38530" y="95277"/>
                    <a:pt x="56194" y="77612"/>
                    <a:pt x="56194" y="55974"/>
                  </a:cubicBezTo>
                  <a:cubicBezTo>
                    <a:pt x="56194" y="34335"/>
                    <a:pt x="38530" y="16671"/>
                    <a:pt x="16891" y="16671"/>
                  </a:cubicBezTo>
                  <a:close/>
                </a:path>
              </a:pathLst>
            </a:custGeom>
            <a:grpFill/>
            <a:ln w="11035" cap="flat">
              <a:noFill/>
              <a:prstDash val="solid"/>
              <a:miter/>
            </a:ln>
          </p:spPr>
          <p:txBody>
            <a:bodyPr rtlCol="0" anchor="ctr"/>
            <a:lstStyle/>
            <a:p>
              <a:endParaRPr lang="en-US"/>
            </a:p>
          </p:txBody>
        </p:sp>
        <p:sp>
          <p:nvSpPr>
            <p:cNvPr id="2091" name="Forma libre: forma 2090">
              <a:extLst>
                <a:ext uri="{FF2B5EF4-FFF2-40B4-BE49-F238E27FC236}">
                  <a16:creationId xmlns:a16="http://schemas.microsoft.com/office/drawing/2014/main" id="{DAD9F37E-0C13-4FB2-92B7-9FE2A9AF033A}"/>
                </a:ext>
              </a:extLst>
            </p:cNvPr>
            <p:cNvSpPr/>
            <p:nvPr/>
          </p:nvSpPr>
          <p:spPr>
            <a:xfrm>
              <a:off x="7473044" y="1074893"/>
              <a:ext cx="43628" cy="58633"/>
            </a:xfrm>
            <a:custGeom>
              <a:avLst/>
              <a:gdLst>
                <a:gd name="connsiteX0" fmla="*/ 35228 w 43628"/>
                <a:gd name="connsiteY0" fmla="*/ 58633 h 58633"/>
                <a:gd name="connsiteX1" fmla="*/ 28052 w 43628"/>
                <a:gd name="connsiteY1" fmla="*/ 54769 h 58633"/>
                <a:gd name="connsiteX2" fmla="*/ 1335 w 43628"/>
                <a:gd name="connsiteY2" fmla="*/ 13037 h 58633"/>
                <a:gd name="connsiteX3" fmla="*/ 3874 w 43628"/>
                <a:gd name="connsiteY3" fmla="*/ 1335 h 58633"/>
                <a:gd name="connsiteX4" fmla="*/ 15576 w 43628"/>
                <a:gd name="connsiteY4" fmla="*/ 3874 h 58633"/>
                <a:gd name="connsiteX5" fmla="*/ 42294 w 43628"/>
                <a:gd name="connsiteY5" fmla="*/ 45606 h 58633"/>
                <a:gd name="connsiteX6" fmla="*/ 39754 w 43628"/>
                <a:gd name="connsiteY6" fmla="*/ 57308 h 58633"/>
                <a:gd name="connsiteX7" fmla="*/ 35228 w 43628"/>
                <a:gd name="connsiteY7" fmla="*/ 58633 h 5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28" h="58633">
                  <a:moveTo>
                    <a:pt x="35228" y="58633"/>
                  </a:moveTo>
                  <a:cubicBezTo>
                    <a:pt x="32468" y="58633"/>
                    <a:pt x="29708" y="57308"/>
                    <a:pt x="28052" y="54769"/>
                  </a:cubicBezTo>
                  <a:lnTo>
                    <a:pt x="1335" y="13037"/>
                  </a:lnTo>
                  <a:cubicBezTo>
                    <a:pt x="-1205" y="9063"/>
                    <a:pt x="10" y="3874"/>
                    <a:pt x="3874" y="1335"/>
                  </a:cubicBezTo>
                  <a:cubicBezTo>
                    <a:pt x="7848" y="-1205"/>
                    <a:pt x="13037" y="10"/>
                    <a:pt x="15576" y="3874"/>
                  </a:cubicBezTo>
                  <a:lnTo>
                    <a:pt x="42294" y="45606"/>
                  </a:lnTo>
                  <a:cubicBezTo>
                    <a:pt x="44833" y="49580"/>
                    <a:pt x="43618" y="54769"/>
                    <a:pt x="39754" y="57308"/>
                  </a:cubicBezTo>
                  <a:cubicBezTo>
                    <a:pt x="38319" y="58191"/>
                    <a:pt x="36774" y="58633"/>
                    <a:pt x="35228" y="58633"/>
                  </a:cubicBezTo>
                  <a:close/>
                </a:path>
              </a:pathLst>
            </a:custGeom>
            <a:grpFill/>
            <a:ln w="11035" cap="flat">
              <a:noFill/>
              <a:prstDash val="solid"/>
              <a:miter/>
            </a:ln>
          </p:spPr>
          <p:txBody>
            <a:bodyPr rtlCol="0" anchor="ctr"/>
            <a:lstStyle/>
            <a:p>
              <a:endParaRPr lang="en-US"/>
            </a:p>
          </p:txBody>
        </p:sp>
        <p:sp>
          <p:nvSpPr>
            <p:cNvPr id="2092" name="Forma libre: forma 2091">
              <a:extLst>
                <a:ext uri="{FF2B5EF4-FFF2-40B4-BE49-F238E27FC236}">
                  <a16:creationId xmlns:a16="http://schemas.microsoft.com/office/drawing/2014/main" id="{81397BFE-8CF4-45CF-B2E7-BFBBCDF5D83F}"/>
                </a:ext>
              </a:extLst>
            </p:cNvPr>
            <p:cNvSpPr/>
            <p:nvPr/>
          </p:nvSpPr>
          <p:spPr>
            <a:xfrm>
              <a:off x="7430583" y="1169771"/>
              <a:ext cx="73569" cy="54614"/>
            </a:xfrm>
            <a:custGeom>
              <a:avLst/>
              <a:gdLst>
                <a:gd name="connsiteX0" fmla="*/ 8467 w 73569"/>
                <a:gd name="connsiteY0" fmla="*/ 54615 h 54614"/>
                <a:gd name="connsiteX1" fmla="*/ 1401 w 73569"/>
                <a:gd name="connsiteY1" fmla="*/ 50861 h 54614"/>
                <a:gd name="connsiteX2" fmla="*/ 3720 w 73569"/>
                <a:gd name="connsiteY2" fmla="*/ 39159 h 54614"/>
                <a:gd name="connsiteX3" fmla="*/ 60466 w 73569"/>
                <a:gd name="connsiteY3" fmla="*/ 1401 h 54614"/>
                <a:gd name="connsiteX4" fmla="*/ 72169 w 73569"/>
                <a:gd name="connsiteY4" fmla="*/ 3720 h 54614"/>
                <a:gd name="connsiteX5" fmla="*/ 69850 w 73569"/>
                <a:gd name="connsiteY5" fmla="*/ 15422 h 54614"/>
                <a:gd name="connsiteX6" fmla="*/ 13104 w 73569"/>
                <a:gd name="connsiteY6" fmla="*/ 53180 h 54614"/>
                <a:gd name="connsiteX7" fmla="*/ 8467 w 73569"/>
                <a:gd name="connsiteY7" fmla="*/ 54615 h 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69" h="54614">
                  <a:moveTo>
                    <a:pt x="8467" y="54615"/>
                  </a:moveTo>
                  <a:cubicBezTo>
                    <a:pt x="5707" y="54615"/>
                    <a:pt x="3057" y="53290"/>
                    <a:pt x="1401" y="50861"/>
                  </a:cubicBezTo>
                  <a:cubicBezTo>
                    <a:pt x="-1138" y="46997"/>
                    <a:pt x="-144" y="41698"/>
                    <a:pt x="3720" y="39159"/>
                  </a:cubicBezTo>
                  <a:lnTo>
                    <a:pt x="60466" y="1401"/>
                  </a:lnTo>
                  <a:cubicBezTo>
                    <a:pt x="64330" y="-1138"/>
                    <a:pt x="69630" y="-144"/>
                    <a:pt x="72169" y="3720"/>
                  </a:cubicBezTo>
                  <a:cubicBezTo>
                    <a:pt x="74708" y="7584"/>
                    <a:pt x="73714" y="12883"/>
                    <a:pt x="69850" y="15422"/>
                  </a:cubicBezTo>
                  <a:lnTo>
                    <a:pt x="13104" y="53180"/>
                  </a:lnTo>
                  <a:cubicBezTo>
                    <a:pt x="11669" y="54173"/>
                    <a:pt x="10123" y="54615"/>
                    <a:pt x="8467" y="54615"/>
                  </a:cubicBezTo>
                  <a:close/>
                </a:path>
              </a:pathLst>
            </a:custGeom>
            <a:grpFill/>
            <a:ln w="11035" cap="flat">
              <a:noFill/>
              <a:prstDash val="solid"/>
              <a:miter/>
            </a:ln>
          </p:spPr>
          <p:txBody>
            <a:bodyPr rtlCol="0" anchor="ctr"/>
            <a:lstStyle/>
            <a:p>
              <a:endParaRPr lang="en-US"/>
            </a:p>
          </p:txBody>
        </p:sp>
        <p:sp>
          <p:nvSpPr>
            <p:cNvPr id="2093" name="Forma libre: forma 2092">
              <a:extLst>
                <a:ext uri="{FF2B5EF4-FFF2-40B4-BE49-F238E27FC236}">
                  <a16:creationId xmlns:a16="http://schemas.microsoft.com/office/drawing/2014/main" id="{25BD03A5-202D-4B30-B311-4DAEC44C32C1}"/>
                </a:ext>
              </a:extLst>
            </p:cNvPr>
            <p:cNvSpPr/>
            <p:nvPr/>
          </p:nvSpPr>
          <p:spPr>
            <a:xfrm>
              <a:off x="7425580" y="1347374"/>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828" y="17002"/>
                    <a:pt x="22080" y="17002"/>
                  </a:cubicBezTo>
                  <a:close/>
                </a:path>
              </a:pathLst>
            </a:custGeom>
            <a:grpFill/>
            <a:ln w="11035" cap="flat">
              <a:noFill/>
              <a:prstDash val="solid"/>
              <a:miter/>
            </a:ln>
          </p:spPr>
          <p:txBody>
            <a:bodyPr rtlCol="0" anchor="ctr"/>
            <a:lstStyle/>
            <a:p>
              <a:endParaRPr lang="en-US"/>
            </a:p>
          </p:txBody>
        </p:sp>
        <p:sp>
          <p:nvSpPr>
            <p:cNvPr id="2094" name="Forma libre: forma 2093">
              <a:extLst>
                <a:ext uri="{FF2B5EF4-FFF2-40B4-BE49-F238E27FC236}">
                  <a16:creationId xmlns:a16="http://schemas.microsoft.com/office/drawing/2014/main" id="{A08AF82F-B4BA-41F6-86D2-8D4A991910C3}"/>
                </a:ext>
              </a:extLst>
            </p:cNvPr>
            <p:cNvSpPr/>
            <p:nvPr/>
          </p:nvSpPr>
          <p:spPr>
            <a:xfrm>
              <a:off x="7483652" y="1347374"/>
              <a:ext cx="106095" cy="17001"/>
            </a:xfrm>
            <a:custGeom>
              <a:avLst/>
              <a:gdLst>
                <a:gd name="connsiteX0" fmla="*/ 97595 w 106095"/>
                <a:gd name="connsiteY0" fmla="*/ 17002 h 17001"/>
                <a:gd name="connsiteX1" fmla="*/ 75294 w 106095"/>
                <a:gd name="connsiteY1" fmla="*/ 17002 h 17001"/>
                <a:gd name="connsiteX2" fmla="*/ 66793 w 106095"/>
                <a:gd name="connsiteY2" fmla="*/ 8501 h 17001"/>
                <a:gd name="connsiteX3" fmla="*/ 75294 w 106095"/>
                <a:gd name="connsiteY3" fmla="*/ 0 h 17001"/>
                <a:gd name="connsiteX4" fmla="*/ 97595 w 106095"/>
                <a:gd name="connsiteY4" fmla="*/ 0 h 17001"/>
                <a:gd name="connsiteX5" fmla="*/ 106096 w 106095"/>
                <a:gd name="connsiteY5" fmla="*/ 8501 h 17001"/>
                <a:gd name="connsiteX6" fmla="*/ 97595 w 106095"/>
                <a:gd name="connsiteY6" fmla="*/ 17002 h 17001"/>
                <a:gd name="connsiteX7" fmla="*/ 30802 w 106095"/>
                <a:gd name="connsiteY7" fmla="*/ 17002 h 17001"/>
                <a:gd name="connsiteX8" fmla="*/ 8501 w 106095"/>
                <a:gd name="connsiteY8" fmla="*/ 17002 h 17001"/>
                <a:gd name="connsiteX9" fmla="*/ 0 w 106095"/>
                <a:gd name="connsiteY9" fmla="*/ 8501 h 17001"/>
                <a:gd name="connsiteX10" fmla="*/ 8501 w 106095"/>
                <a:gd name="connsiteY10" fmla="*/ 0 h 17001"/>
                <a:gd name="connsiteX11" fmla="*/ 30802 w 106095"/>
                <a:gd name="connsiteY11" fmla="*/ 0 h 17001"/>
                <a:gd name="connsiteX12" fmla="*/ 39303 w 106095"/>
                <a:gd name="connsiteY12" fmla="*/ 8501 h 17001"/>
                <a:gd name="connsiteX13" fmla="*/ 30802 w 106095"/>
                <a:gd name="connsiteY13"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095" h="17001">
                  <a:moveTo>
                    <a:pt x="97595" y="17002"/>
                  </a:moveTo>
                  <a:lnTo>
                    <a:pt x="75294" y="17002"/>
                  </a:lnTo>
                  <a:cubicBezTo>
                    <a:pt x="70657" y="17002"/>
                    <a:pt x="66793" y="13248"/>
                    <a:pt x="66793" y="8501"/>
                  </a:cubicBezTo>
                  <a:cubicBezTo>
                    <a:pt x="66793" y="3754"/>
                    <a:pt x="70547" y="0"/>
                    <a:pt x="75294" y="0"/>
                  </a:cubicBezTo>
                  <a:lnTo>
                    <a:pt x="97595" y="0"/>
                  </a:lnTo>
                  <a:cubicBezTo>
                    <a:pt x="102232" y="0"/>
                    <a:pt x="106096" y="3754"/>
                    <a:pt x="106096" y="8501"/>
                  </a:cubicBezTo>
                  <a:cubicBezTo>
                    <a:pt x="106096" y="13248"/>
                    <a:pt x="102342" y="17002"/>
                    <a:pt x="97595" y="17002"/>
                  </a:cubicBezTo>
                  <a:close/>
                  <a:moveTo>
                    <a:pt x="30802" y="17002"/>
                  </a:moveTo>
                  <a:lnTo>
                    <a:pt x="8501" y="17002"/>
                  </a:lnTo>
                  <a:cubicBezTo>
                    <a:pt x="3864" y="17002"/>
                    <a:pt x="0" y="13248"/>
                    <a:pt x="0" y="8501"/>
                  </a:cubicBezTo>
                  <a:cubicBezTo>
                    <a:pt x="0" y="3754"/>
                    <a:pt x="3754" y="0"/>
                    <a:pt x="8501" y="0"/>
                  </a:cubicBezTo>
                  <a:lnTo>
                    <a:pt x="30802" y="0"/>
                  </a:lnTo>
                  <a:cubicBezTo>
                    <a:pt x="35439" y="0"/>
                    <a:pt x="39303" y="3754"/>
                    <a:pt x="39303" y="8501"/>
                  </a:cubicBezTo>
                  <a:cubicBezTo>
                    <a:pt x="39303" y="13248"/>
                    <a:pt x="35549" y="17002"/>
                    <a:pt x="30802" y="17002"/>
                  </a:cubicBezTo>
                  <a:close/>
                </a:path>
              </a:pathLst>
            </a:custGeom>
            <a:grpFill/>
            <a:ln w="11035" cap="flat">
              <a:noFill/>
              <a:prstDash val="solid"/>
              <a:miter/>
            </a:ln>
          </p:spPr>
          <p:txBody>
            <a:bodyPr rtlCol="0" anchor="ctr"/>
            <a:lstStyle/>
            <a:p>
              <a:endParaRPr lang="en-US"/>
            </a:p>
          </p:txBody>
        </p:sp>
        <p:sp>
          <p:nvSpPr>
            <p:cNvPr id="2095" name="Forma libre: forma 2094">
              <a:extLst>
                <a:ext uri="{FF2B5EF4-FFF2-40B4-BE49-F238E27FC236}">
                  <a16:creationId xmlns:a16="http://schemas.microsoft.com/office/drawing/2014/main" id="{DC8FF077-23B4-4133-BDDB-13727ED783D2}"/>
                </a:ext>
              </a:extLst>
            </p:cNvPr>
            <p:cNvSpPr/>
            <p:nvPr/>
          </p:nvSpPr>
          <p:spPr>
            <a:xfrm>
              <a:off x="7617238" y="1347374"/>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828" y="17002"/>
                    <a:pt x="22080" y="17002"/>
                  </a:cubicBezTo>
                  <a:close/>
                </a:path>
              </a:pathLst>
            </a:custGeom>
            <a:grpFill/>
            <a:ln w="11035" cap="flat">
              <a:noFill/>
              <a:prstDash val="solid"/>
              <a:miter/>
            </a:ln>
          </p:spPr>
          <p:txBody>
            <a:bodyPr rtlCol="0" anchor="ctr"/>
            <a:lstStyle/>
            <a:p>
              <a:endParaRPr lang="en-US"/>
            </a:p>
          </p:txBody>
        </p:sp>
        <p:sp>
          <p:nvSpPr>
            <p:cNvPr id="2096" name="Forma libre: forma 2095">
              <a:extLst>
                <a:ext uri="{FF2B5EF4-FFF2-40B4-BE49-F238E27FC236}">
                  <a16:creationId xmlns:a16="http://schemas.microsoft.com/office/drawing/2014/main" id="{FA359FA1-2D26-4D9B-BBE7-1DC7245112CB}"/>
                </a:ext>
              </a:extLst>
            </p:cNvPr>
            <p:cNvSpPr/>
            <p:nvPr/>
          </p:nvSpPr>
          <p:spPr>
            <a:xfrm>
              <a:off x="7226857" y="1347374"/>
              <a:ext cx="215835" cy="17001"/>
            </a:xfrm>
            <a:custGeom>
              <a:avLst/>
              <a:gdLst>
                <a:gd name="connsiteX0" fmla="*/ 207335 w 215835"/>
                <a:gd name="connsiteY0" fmla="*/ 17002 h 17001"/>
                <a:gd name="connsiteX1" fmla="*/ 8501 w 215835"/>
                <a:gd name="connsiteY1" fmla="*/ 17002 h 17001"/>
                <a:gd name="connsiteX2" fmla="*/ 0 w 215835"/>
                <a:gd name="connsiteY2" fmla="*/ 8501 h 17001"/>
                <a:gd name="connsiteX3" fmla="*/ 8501 w 215835"/>
                <a:gd name="connsiteY3" fmla="*/ 0 h 17001"/>
                <a:gd name="connsiteX4" fmla="*/ 207335 w 215835"/>
                <a:gd name="connsiteY4" fmla="*/ 0 h 17001"/>
                <a:gd name="connsiteX5" fmla="*/ 215835 w 215835"/>
                <a:gd name="connsiteY5" fmla="*/ 8501 h 17001"/>
                <a:gd name="connsiteX6" fmla="*/ 207335 w 21583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835" h="17001">
                  <a:moveTo>
                    <a:pt x="207335" y="17002"/>
                  </a:moveTo>
                  <a:lnTo>
                    <a:pt x="8501" y="17002"/>
                  </a:lnTo>
                  <a:cubicBezTo>
                    <a:pt x="3864" y="17002"/>
                    <a:pt x="0" y="13248"/>
                    <a:pt x="0" y="8501"/>
                  </a:cubicBezTo>
                  <a:cubicBezTo>
                    <a:pt x="0" y="3754"/>
                    <a:pt x="3754" y="0"/>
                    <a:pt x="8501" y="0"/>
                  </a:cubicBezTo>
                  <a:lnTo>
                    <a:pt x="207335" y="0"/>
                  </a:lnTo>
                  <a:cubicBezTo>
                    <a:pt x="211972" y="0"/>
                    <a:pt x="215835" y="3754"/>
                    <a:pt x="215835" y="8501"/>
                  </a:cubicBezTo>
                  <a:cubicBezTo>
                    <a:pt x="215835" y="13248"/>
                    <a:pt x="211972" y="17002"/>
                    <a:pt x="207335" y="17002"/>
                  </a:cubicBezTo>
                  <a:close/>
                </a:path>
              </a:pathLst>
            </a:custGeom>
            <a:grpFill/>
            <a:ln w="11035" cap="flat">
              <a:noFill/>
              <a:prstDash val="solid"/>
              <a:miter/>
            </a:ln>
          </p:spPr>
          <p:txBody>
            <a:bodyPr rtlCol="0" anchor="ctr"/>
            <a:lstStyle/>
            <a:p>
              <a:endParaRPr lang="en-US"/>
            </a:p>
          </p:txBody>
        </p:sp>
      </p:grpSp>
      <p:grpSp>
        <p:nvGrpSpPr>
          <p:cNvPr id="2097" name="Gráfico 3">
            <a:extLst>
              <a:ext uri="{FF2B5EF4-FFF2-40B4-BE49-F238E27FC236}">
                <a16:creationId xmlns:a16="http://schemas.microsoft.com/office/drawing/2014/main" id="{22B20D77-C04F-4514-A876-49F996592F2D}"/>
              </a:ext>
            </a:extLst>
          </p:cNvPr>
          <p:cNvGrpSpPr/>
          <p:nvPr/>
        </p:nvGrpSpPr>
        <p:grpSpPr>
          <a:xfrm>
            <a:off x="4110325" y="3964448"/>
            <a:ext cx="426703" cy="506081"/>
            <a:chOff x="4110325" y="3964448"/>
            <a:chExt cx="426703" cy="506081"/>
          </a:xfrm>
          <a:solidFill>
            <a:srgbClr val="000000"/>
          </a:solidFill>
        </p:grpSpPr>
        <p:sp>
          <p:nvSpPr>
            <p:cNvPr id="2098" name="Forma libre: forma 2097">
              <a:extLst>
                <a:ext uri="{FF2B5EF4-FFF2-40B4-BE49-F238E27FC236}">
                  <a16:creationId xmlns:a16="http://schemas.microsoft.com/office/drawing/2014/main" id="{9173816C-B908-41CB-906F-EE4481F90EDC}"/>
                </a:ext>
              </a:extLst>
            </p:cNvPr>
            <p:cNvSpPr/>
            <p:nvPr/>
          </p:nvSpPr>
          <p:spPr>
            <a:xfrm>
              <a:off x="4210239" y="4090196"/>
              <a:ext cx="218264" cy="380333"/>
            </a:xfrm>
            <a:custGeom>
              <a:avLst/>
              <a:gdLst>
                <a:gd name="connsiteX0" fmla="*/ 167369 w 218264"/>
                <a:gd name="connsiteY0" fmla="*/ 380334 h 380333"/>
                <a:gd name="connsiteX1" fmla="*/ 50895 w 218264"/>
                <a:gd name="connsiteY1" fmla="*/ 380334 h 380333"/>
                <a:gd name="connsiteX2" fmla="*/ 42394 w 218264"/>
                <a:gd name="connsiteY2" fmla="*/ 371833 h 380333"/>
                <a:gd name="connsiteX3" fmla="*/ 42394 w 218264"/>
                <a:gd name="connsiteY3" fmla="*/ 199165 h 380333"/>
                <a:gd name="connsiteX4" fmla="*/ 8501 w 218264"/>
                <a:gd name="connsiteY4" fmla="*/ 199165 h 380333"/>
                <a:gd name="connsiteX5" fmla="*/ 0 w 218264"/>
                <a:gd name="connsiteY5" fmla="*/ 190664 h 380333"/>
                <a:gd name="connsiteX6" fmla="*/ 0 w 218264"/>
                <a:gd name="connsiteY6" fmla="*/ 63039 h 380333"/>
                <a:gd name="connsiteX7" fmla="*/ 63039 w 218264"/>
                <a:gd name="connsiteY7" fmla="*/ 0 h 380333"/>
                <a:gd name="connsiteX8" fmla="*/ 155225 w 218264"/>
                <a:gd name="connsiteY8" fmla="*/ 0 h 380333"/>
                <a:gd name="connsiteX9" fmla="*/ 218264 w 218264"/>
                <a:gd name="connsiteY9" fmla="*/ 63039 h 380333"/>
                <a:gd name="connsiteX10" fmla="*/ 218264 w 218264"/>
                <a:gd name="connsiteY10" fmla="*/ 190664 h 380333"/>
                <a:gd name="connsiteX11" fmla="*/ 209763 w 218264"/>
                <a:gd name="connsiteY11" fmla="*/ 199165 h 380333"/>
                <a:gd name="connsiteX12" fmla="*/ 175870 w 218264"/>
                <a:gd name="connsiteY12" fmla="*/ 199165 h 380333"/>
                <a:gd name="connsiteX13" fmla="*/ 175870 w 218264"/>
                <a:gd name="connsiteY13" fmla="*/ 371833 h 380333"/>
                <a:gd name="connsiteX14" fmla="*/ 167369 w 218264"/>
                <a:gd name="connsiteY14" fmla="*/ 380334 h 380333"/>
                <a:gd name="connsiteX15" fmla="*/ 59286 w 218264"/>
                <a:gd name="connsiteY15" fmla="*/ 363442 h 380333"/>
                <a:gd name="connsiteX16" fmla="*/ 158868 w 218264"/>
                <a:gd name="connsiteY16" fmla="*/ 363442 h 380333"/>
                <a:gd name="connsiteX17" fmla="*/ 158868 w 218264"/>
                <a:gd name="connsiteY17" fmla="*/ 190774 h 380333"/>
                <a:gd name="connsiteX18" fmla="*/ 167369 w 218264"/>
                <a:gd name="connsiteY18" fmla="*/ 182273 h 380333"/>
                <a:gd name="connsiteX19" fmla="*/ 201262 w 218264"/>
                <a:gd name="connsiteY19" fmla="*/ 182273 h 380333"/>
                <a:gd name="connsiteX20" fmla="*/ 201262 w 218264"/>
                <a:gd name="connsiteY20" fmla="*/ 63039 h 380333"/>
                <a:gd name="connsiteX21" fmla="*/ 155114 w 218264"/>
                <a:gd name="connsiteY21" fmla="*/ 16891 h 380333"/>
                <a:gd name="connsiteX22" fmla="*/ 63039 w 218264"/>
                <a:gd name="connsiteY22" fmla="*/ 16891 h 380333"/>
                <a:gd name="connsiteX23" fmla="*/ 16891 w 218264"/>
                <a:gd name="connsiteY23" fmla="*/ 63039 h 380333"/>
                <a:gd name="connsiteX24" fmla="*/ 16891 w 218264"/>
                <a:gd name="connsiteY24" fmla="*/ 182273 h 380333"/>
                <a:gd name="connsiteX25" fmla="*/ 50785 w 218264"/>
                <a:gd name="connsiteY25" fmla="*/ 182273 h 380333"/>
                <a:gd name="connsiteX26" fmla="*/ 59286 w 218264"/>
                <a:gd name="connsiteY26" fmla="*/ 190774 h 380333"/>
                <a:gd name="connsiteX27" fmla="*/ 59286 w 218264"/>
                <a:gd name="connsiteY27" fmla="*/ 363442 h 38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8264" h="380333">
                  <a:moveTo>
                    <a:pt x="167369" y="380334"/>
                  </a:moveTo>
                  <a:lnTo>
                    <a:pt x="50895" y="380334"/>
                  </a:lnTo>
                  <a:cubicBezTo>
                    <a:pt x="46258" y="380334"/>
                    <a:pt x="42394" y="376580"/>
                    <a:pt x="42394" y="371833"/>
                  </a:cubicBezTo>
                  <a:lnTo>
                    <a:pt x="42394" y="199165"/>
                  </a:lnTo>
                  <a:lnTo>
                    <a:pt x="8501" y="199165"/>
                  </a:lnTo>
                  <a:cubicBezTo>
                    <a:pt x="3864" y="199165"/>
                    <a:pt x="0" y="195411"/>
                    <a:pt x="0" y="190664"/>
                  </a:cubicBezTo>
                  <a:lnTo>
                    <a:pt x="0" y="63039"/>
                  </a:lnTo>
                  <a:cubicBezTo>
                    <a:pt x="0" y="28263"/>
                    <a:pt x="28263" y="0"/>
                    <a:pt x="63039" y="0"/>
                  </a:cubicBezTo>
                  <a:lnTo>
                    <a:pt x="155225" y="0"/>
                  </a:lnTo>
                  <a:cubicBezTo>
                    <a:pt x="190001" y="0"/>
                    <a:pt x="218264" y="28263"/>
                    <a:pt x="218264" y="63039"/>
                  </a:cubicBezTo>
                  <a:lnTo>
                    <a:pt x="218264" y="190664"/>
                  </a:lnTo>
                  <a:cubicBezTo>
                    <a:pt x="218264" y="195300"/>
                    <a:pt x="214511" y="199165"/>
                    <a:pt x="209763" y="199165"/>
                  </a:cubicBezTo>
                  <a:lnTo>
                    <a:pt x="175870" y="199165"/>
                  </a:lnTo>
                  <a:lnTo>
                    <a:pt x="175870" y="371833"/>
                  </a:lnTo>
                  <a:cubicBezTo>
                    <a:pt x="175870" y="376580"/>
                    <a:pt x="172006" y="380334"/>
                    <a:pt x="167369" y="380334"/>
                  </a:cubicBezTo>
                  <a:close/>
                  <a:moveTo>
                    <a:pt x="59286" y="363442"/>
                  </a:moveTo>
                  <a:lnTo>
                    <a:pt x="158868" y="363442"/>
                  </a:lnTo>
                  <a:lnTo>
                    <a:pt x="158868" y="190774"/>
                  </a:lnTo>
                  <a:cubicBezTo>
                    <a:pt x="158868" y="186137"/>
                    <a:pt x="162622" y="182273"/>
                    <a:pt x="167369" y="182273"/>
                  </a:cubicBezTo>
                  <a:lnTo>
                    <a:pt x="201262" y="182273"/>
                  </a:lnTo>
                  <a:lnTo>
                    <a:pt x="201262" y="63039"/>
                  </a:lnTo>
                  <a:cubicBezTo>
                    <a:pt x="201262" y="37647"/>
                    <a:pt x="180617" y="16891"/>
                    <a:pt x="155114" y="16891"/>
                  </a:cubicBezTo>
                  <a:lnTo>
                    <a:pt x="63039" y="16891"/>
                  </a:lnTo>
                  <a:cubicBezTo>
                    <a:pt x="37647" y="16891"/>
                    <a:pt x="16891" y="37537"/>
                    <a:pt x="16891" y="63039"/>
                  </a:cubicBezTo>
                  <a:lnTo>
                    <a:pt x="16891" y="182273"/>
                  </a:lnTo>
                  <a:lnTo>
                    <a:pt x="50785" y="182273"/>
                  </a:lnTo>
                  <a:cubicBezTo>
                    <a:pt x="55422" y="182273"/>
                    <a:pt x="59286" y="186027"/>
                    <a:pt x="59286" y="190774"/>
                  </a:cubicBezTo>
                  <a:lnTo>
                    <a:pt x="59286" y="363442"/>
                  </a:lnTo>
                  <a:close/>
                </a:path>
              </a:pathLst>
            </a:custGeom>
            <a:grpFill/>
            <a:ln w="11035" cap="flat">
              <a:noFill/>
              <a:prstDash val="solid"/>
              <a:miter/>
            </a:ln>
          </p:spPr>
          <p:txBody>
            <a:bodyPr rtlCol="0" anchor="ctr"/>
            <a:lstStyle/>
            <a:p>
              <a:endParaRPr lang="en-US"/>
            </a:p>
          </p:txBody>
        </p:sp>
        <p:sp>
          <p:nvSpPr>
            <p:cNvPr id="2099" name="Forma libre: forma 2098">
              <a:extLst>
                <a:ext uri="{FF2B5EF4-FFF2-40B4-BE49-F238E27FC236}">
                  <a16:creationId xmlns:a16="http://schemas.microsoft.com/office/drawing/2014/main" id="{7375648E-A278-41D1-A2D0-CF3410FCDADC}"/>
                </a:ext>
              </a:extLst>
            </p:cNvPr>
            <p:cNvSpPr/>
            <p:nvPr/>
          </p:nvSpPr>
          <p:spPr>
            <a:xfrm>
              <a:off x="4310815" y="4301063"/>
              <a:ext cx="17001" cy="169466"/>
            </a:xfrm>
            <a:custGeom>
              <a:avLst/>
              <a:gdLst>
                <a:gd name="connsiteX0" fmla="*/ 8501 w 17001"/>
                <a:gd name="connsiteY0" fmla="*/ 169467 h 169466"/>
                <a:gd name="connsiteX1" fmla="*/ 0 w 17001"/>
                <a:gd name="connsiteY1" fmla="*/ 160966 h 169466"/>
                <a:gd name="connsiteX2" fmla="*/ 0 w 17001"/>
                <a:gd name="connsiteY2" fmla="*/ 8501 h 169466"/>
                <a:gd name="connsiteX3" fmla="*/ 8501 w 17001"/>
                <a:gd name="connsiteY3" fmla="*/ 0 h 169466"/>
                <a:gd name="connsiteX4" fmla="*/ 17002 w 17001"/>
                <a:gd name="connsiteY4" fmla="*/ 8501 h 169466"/>
                <a:gd name="connsiteX5" fmla="*/ 17002 w 17001"/>
                <a:gd name="connsiteY5" fmla="*/ 160966 h 169466"/>
                <a:gd name="connsiteX6" fmla="*/ 8501 w 17001"/>
                <a:gd name="connsiteY6" fmla="*/ 169467 h 16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69466">
                  <a:moveTo>
                    <a:pt x="8501" y="169467"/>
                  </a:moveTo>
                  <a:cubicBezTo>
                    <a:pt x="3864" y="169467"/>
                    <a:pt x="0" y="165713"/>
                    <a:pt x="0" y="160966"/>
                  </a:cubicBezTo>
                  <a:lnTo>
                    <a:pt x="0" y="8501"/>
                  </a:lnTo>
                  <a:cubicBezTo>
                    <a:pt x="0" y="3864"/>
                    <a:pt x="3754" y="0"/>
                    <a:pt x="8501" y="0"/>
                  </a:cubicBezTo>
                  <a:cubicBezTo>
                    <a:pt x="13138" y="0"/>
                    <a:pt x="17002" y="3754"/>
                    <a:pt x="17002" y="8501"/>
                  </a:cubicBezTo>
                  <a:lnTo>
                    <a:pt x="17002" y="160966"/>
                  </a:lnTo>
                  <a:cubicBezTo>
                    <a:pt x="17002" y="165713"/>
                    <a:pt x="13248" y="169467"/>
                    <a:pt x="8501" y="169467"/>
                  </a:cubicBezTo>
                  <a:close/>
                </a:path>
              </a:pathLst>
            </a:custGeom>
            <a:grpFill/>
            <a:ln w="11035" cap="flat">
              <a:noFill/>
              <a:prstDash val="solid"/>
              <a:miter/>
            </a:ln>
          </p:spPr>
          <p:txBody>
            <a:bodyPr rtlCol="0" anchor="ctr"/>
            <a:lstStyle/>
            <a:p>
              <a:endParaRPr lang="en-US"/>
            </a:p>
          </p:txBody>
        </p:sp>
        <p:sp>
          <p:nvSpPr>
            <p:cNvPr id="2100" name="Forma libre: forma 2099">
              <a:extLst>
                <a:ext uri="{FF2B5EF4-FFF2-40B4-BE49-F238E27FC236}">
                  <a16:creationId xmlns:a16="http://schemas.microsoft.com/office/drawing/2014/main" id="{7E85AD6D-2F42-46A7-BDA0-8B3CCE30756B}"/>
                </a:ext>
              </a:extLst>
            </p:cNvPr>
            <p:cNvSpPr/>
            <p:nvPr/>
          </p:nvSpPr>
          <p:spPr>
            <a:xfrm>
              <a:off x="4252633" y="4158645"/>
              <a:ext cx="17001" cy="130826"/>
            </a:xfrm>
            <a:custGeom>
              <a:avLst/>
              <a:gdLst>
                <a:gd name="connsiteX0" fmla="*/ 8501 w 17001"/>
                <a:gd name="connsiteY0" fmla="*/ 130826 h 130826"/>
                <a:gd name="connsiteX1" fmla="*/ 0 w 17001"/>
                <a:gd name="connsiteY1" fmla="*/ 122325 h 130826"/>
                <a:gd name="connsiteX2" fmla="*/ 0 w 17001"/>
                <a:gd name="connsiteY2" fmla="*/ 8501 h 130826"/>
                <a:gd name="connsiteX3" fmla="*/ 8501 w 17001"/>
                <a:gd name="connsiteY3" fmla="*/ 0 h 130826"/>
                <a:gd name="connsiteX4" fmla="*/ 17002 w 17001"/>
                <a:gd name="connsiteY4" fmla="*/ 8501 h 130826"/>
                <a:gd name="connsiteX5" fmla="*/ 17002 w 17001"/>
                <a:gd name="connsiteY5" fmla="*/ 122325 h 130826"/>
                <a:gd name="connsiteX6" fmla="*/ 8501 w 17001"/>
                <a:gd name="connsiteY6" fmla="*/ 130826 h 13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30826">
                  <a:moveTo>
                    <a:pt x="8501" y="130826"/>
                  </a:moveTo>
                  <a:cubicBezTo>
                    <a:pt x="3864" y="130826"/>
                    <a:pt x="0" y="127073"/>
                    <a:pt x="0" y="122325"/>
                  </a:cubicBezTo>
                  <a:lnTo>
                    <a:pt x="0" y="8501"/>
                  </a:lnTo>
                  <a:cubicBezTo>
                    <a:pt x="0" y="3864"/>
                    <a:pt x="3754" y="0"/>
                    <a:pt x="8501" y="0"/>
                  </a:cubicBezTo>
                  <a:cubicBezTo>
                    <a:pt x="13138" y="0"/>
                    <a:pt x="17002" y="3754"/>
                    <a:pt x="17002" y="8501"/>
                  </a:cubicBezTo>
                  <a:lnTo>
                    <a:pt x="17002" y="122325"/>
                  </a:lnTo>
                  <a:cubicBezTo>
                    <a:pt x="16892" y="126962"/>
                    <a:pt x="13138" y="130826"/>
                    <a:pt x="8501" y="130826"/>
                  </a:cubicBezTo>
                  <a:close/>
                </a:path>
              </a:pathLst>
            </a:custGeom>
            <a:grpFill/>
            <a:ln w="11035" cap="flat">
              <a:noFill/>
              <a:prstDash val="solid"/>
              <a:miter/>
            </a:ln>
          </p:spPr>
          <p:txBody>
            <a:bodyPr rtlCol="0" anchor="ctr"/>
            <a:lstStyle/>
            <a:p>
              <a:endParaRPr lang="en-US"/>
            </a:p>
          </p:txBody>
        </p:sp>
        <p:sp>
          <p:nvSpPr>
            <p:cNvPr id="2101" name="Forma libre: forma 2100">
              <a:extLst>
                <a:ext uri="{FF2B5EF4-FFF2-40B4-BE49-F238E27FC236}">
                  <a16:creationId xmlns:a16="http://schemas.microsoft.com/office/drawing/2014/main" id="{595F14B8-1D50-4E9D-B04E-A4BB2C5AD365}"/>
                </a:ext>
              </a:extLst>
            </p:cNvPr>
            <p:cNvSpPr/>
            <p:nvPr/>
          </p:nvSpPr>
          <p:spPr>
            <a:xfrm>
              <a:off x="4369107" y="4158645"/>
              <a:ext cx="17001" cy="130826"/>
            </a:xfrm>
            <a:custGeom>
              <a:avLst/>
              <a:gdLst>
                <a:gd name="connsiteX0" fmla="*/ 8501 w 17001"/>
                <a:gd name="connsiteY0" fmla="*/ 130826 h 130826"/>
                <a:gd name="connsiteX1" fmla="*/ 0 w 17001"/>
                <a:gd name="connsiteY1" fmla="*/ 122325 h 130826"/>
                <a:gd name="connsiteX2" fmla="*/ 0 w 17001"/>
                <a:gd name="connsiteY2" fmla="*/ 8501 h 130826"/>
                <a:gd name="connsiteX3" fmla="*/ 8501 w 17001"/>
                <a:gd name="connsiteY3" fmla="*/ 0 h 130826"/>
                <a:gd name="connsiteX4" fmla="*/ 17002 w 17001"/>
                <a:gd name="connsiteY4" fmla="*/ 8501 h 130826"/>
                <a:gd name="connsiteX5" fmla="*/ 17002 w 17001"/>
                <a:gd name="connsiteY5" fmla="*/ 122325 h 130826"/>
                <a:gd name="connsiteX6" fmla="*/ 8501 w 17001"/>
                <a:gd name="connsiteY6" fmla="*/ 130826 h 13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30826">
                  <a:moveTo>
                    <a:pt x="8501" y="130826"/>
                  </a:moveTo>
                  <a:cubicBezTo>
                    <a:pt x="3864" y="130826"/>
                    <a:pt x="0" y="127073"/>
                    <a:pt x="0" y="122325"/>
                  </a:cubicBezTo>
                  <a:lnTo>
                    <a:pt x="0" y="8501"/>
                  </a:lnTo>
                  <a:cubicBezTo>
                    <a:pt x="0" y="3864"/>
                    <a:pt x="3754" y="0"/>
                    <a:pt x="8501" y="0"/>
                  </a:cubicBezTo>
                  <a:cubicBezTo>
                    <a:pt x="13138" y="0"/>
                    <a:pt x="17002" y="3754"/>
                    <a:pt x="17002" y="8501"/>
                  </a:cubicBezTo>
                  <a:lnTo>
                    <a:pt x="17002" y="122325"/>
                  </a:lnTo>
                  <a:cubicBezTo>
                    <a:pt x="17002" y="126962"/>
                    <a:pt x="13138" y="130826"/>
                    <a:pt x="8501" y="130826"/>
                  </a:cubicBezTo>
                  <a:close/>
                </a:path>
              </a:pathLst>
            </a:custGeom>
            <a:grpFill/>
            <a:ln w="11035" cap="flat">
              <a:noFill/>
              <a:prstDash val="solid"/>
              <a:miter/>
            </a:ln>
          </p:spPr>
          <p:txBody>
            <a:bodyPr rtlCol="0" anchor="ctr"/>
            <a:lstStyle/>
            <a:p>
              <a:endParaRPr lang="en-US"/>
            </a:p>
          </p:txBody>
        </p:sp>
        <p:sp>
          <p:nvSpPr>
            <p:cNvPr id="2102" name="Forma libre: forma 2101">
              <a:extLst>
                <a:ext uri="{FF2B5EF4-FFF2-40B4-BE49-F238E27FC236}">
                  <a16:creationId xmlns:a16="http://schemas.microsoft.com/office/drawing/2014/main" id="{192A9D22-8964-45EE-A73E-116BE068BA3A}"/>
                </a:ext>
              </a:extLst>
            </p:cNvPr>
            <p:cNvSpPr/>
            <p:nvPr/>
          </p:nvSpPr>
          <p:spPr>
            <a:xfrm>
              <a:off x="4369107" y="4242661"/>
              <a:ext cx="59396" cy="17001"/>
            </a:xfrm>
            <a:custGeom>
              <a:avLst/>
              <a:gdLst>
                <a:gd name="connsiteX0" fmla="*/ 50895 w 59396"/>
                <a:gd name="connsiteY0" fmla="*/ 17002 h 17001"/>
                <a:gd name="connsiteX1" fmla="*/ 8501 w 59396"/>
                <a:gd name="connsiteY1" fmla="*/ 17002 h 17001"/>
                <a:gd name="connsiteX2" fmla="*/ 0 w 59396"/>
                <a:gd name="connsiteY2" fmla="*/ 8501 h 17001"/>
                <a:gd name="connsiteX3" fmla="*/ 8501 w 59396"/>
                <a:gd name="connsiteY3" fmla="*/ 0 h 17001"/>
                <a:gd name="connsiteX4" fmla="*/ 50895 w 59396"/>
                <a:gd name="connsiteY4" fmla="*/ 0 h 17001"/>
                <a:gd name="connsiteX5" fmla="*/ 59396 w 59396"/>
                <a:gd name="connsiteY5" fmla="*/ 8501 h 17001"/>
                <a:gd name="connsiteX6" fmla="*/ 50895 w 5939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396" h="17001">
                  <a:moveTo>
                    <a:pt x="50895" y="17002"/>
                  </a:moveTo>
                  <a:lnTo>
                    <a:pt x="8501" y="17002"/>
                  </a:lnTo>
                  <a:cubicBezTo>
                    <a:pt x="3864" y="17002"/>
                    <a:pt x="0" y="13248"/>
                    <a:pt x="0" y="8501"/>
                  </a:cubicBezTo>
                  <a:cubicBezTo>
                    <a:pt x="0" y="3754"/>
                    <a:pt x="3754" y="0"/>
                    <a:pt x="8501" y="0"/>
                  </a:cubicBezTo>
                  <a:lnTo>
                    <a:pt x="50895" y="0"/>
                  </a:lnTo>
                  <a:cubicBezTo>
                    <a:pt x="55532" y="0"/>
                    <a:pt x="59396" y="3754"/>
                    <a:pt x="59396" y="8501"/>
                  </a:cubicBezTo>
                  <a:cubicBezTo>
                    <a:pt x="59396" y="13248"/>
                    <a:pt x="55532" y="17002"/>
                    <a:pt x="50895" y="17002"/>
                  </a:cubicBezTo>
                  <a:close/>
                </a:path>
              </a:pathLst>
            </a:custGeom>
            <a:grpFill/>
            <a:ln w="11035" cap="flat">
              <a:noFill/>
              <a:prstDash val="solid"/>
              <a:miter/>
            </a:ln>
          </p:spPr>
          <p:txBody>
            <a:bodyPr rtlCol="0" anchor="ctr"/>
            <a:lstStyle/>
            <a:p>
              <a:endParaRPr lang="en-US"/>
            </a:p>
          </p:txBody>
        </p:sp>
        <p:sp>
          <p:nvSpPr>
            <p:cNvPr id="2103" name="Forma libre: forma 2102">
              <a:extLst>
                <a:ext uri="{FF2B5EF4-FFF2-40B4-BE49-F238E27FC236}">
                  <a16:creationId xmlns:a16="http://schemas.microsoft.com/office/drawing/2014/main" id="{CC6C6144-DFB8-4B50-83B9-94B5AC675492}"/>
                </a:ext>
              </a:extLst>
            </p:cNvPr>
            <p:cNvSpPr/>
            <p:nvPr/>
          </p:nvSpPr>
          <p:spPr>
            <a:xfrm>
              <a:off x="4210239" y="4242661"/>
              <a:ext cx="59396" cy="17001"/>
            </a:xfrm>
            <a:custGeom>
              <a:avLst/>
              <a:gdLst>
                <a:gd name="connsiteX0" fmla="*/ 50895 w 59396"/>
                <a:gd name="connsiteY0" fmla="*/ 17002 h 17001"/>
                <a:gd name="connsiteX1" fmla="*/ 8501 w 59396"/>
                <a:gd name="connsiteY1" fmla="*/ 17002 h 17001"/>
                <a:gd name="connsiteX2" fmla="*/ 0 w 59396"/>
                <a:gd name="connsiteY2" fmla="*/ 8501 h 17001"/>
                <a:gd name="connsiteX3" fmla="*/ 8501 w 59396"/>
                <a:gd name="connsiteY3" fmla="*/ 0 h 17001"/>
                <a:gd name="connsiteX4" fmla="*/ 50895 w 59396"/>
                <a:gd name="connsiteY4" fmla="*/ 0 h 17001"/>
                <a:gd name="connsiteX5" fmla="*/ 59396 w 59396"/>
                <a:gd name="connsiteY5" fmla="*/ 8501 h 17001"/>
                <a:gd name="connsiteX6" fmla="*/ 50895 w 5939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396" h="17001">
                  <a:moveTo>
                    <a:pt x="50895" y="17002"/>
                  </a:moveTo>
                  <a:lnTo>
                    <a:pt x="8501" y="17002"/>
                  </a:lnTo>
                  <a:cubicBezTo>
                    <a:pt x="3864" y="17002"/>
                    <a:pt x="0" y="13248"/>
                    <a:pt x="0" y="8501"/>
                  </a:cubicBezTo>
                  <a:cubicBezTo>
                    <a:pt x="0" y="3754"/>
                    <a:pt x="3754" y="0"/>
                    <a:pt x="8501" y="0"/>
                  </a:cubicBezTo>
                  <a:lnTo>
                    <a:pt x="50895" y="0"/>
                  </a:lnTo>
                  <a:cubicBezTo>
                    <a:pt x="55532" y="0"/>
                    <a:pt x="59396" y="3754"/>
                    <a:pt x="59396" y="8501"/>
                  </a:cubicBezTo>
                  <a:cubicBezTo>
                    <a:pt x="59396" y="13248"/>
                    <a:pt x="55532" y="17002"/>
                    <a:pt x="50895" y="17002"/>
                  </a:cubicBezTo>
                  <a:close/>
                </a:path>
              </a:pathLst>
            </a:custGeom>
            <a:grpFill/>
            <a:ln w="11035" cap="flat">
              <a:noFill/>
              <a:prstDash val="solid"/>
              <a:miter/>
            </a:ln>
          </p:spPr>
          <p:txBody>
            <a:bodyPr rtlCol="0" anchor="ctr"/>
            <a:lstStyle/>
            <a:p>
              <a:endParaRPr lang="en-US"/>
            </a:p>
          </p:txBody>
        </p:sp>
        <p:sp>
          <p:nvSpPr>
            <p:cNvPr id="2104" name="Forma libre: forma 2103">
              <a:extLst>
                <a:ext uri="{FF2B5EF4-FFF2-40B4-BE49-F238E27FC236}">
                  <a16:creationId xmlns:a16="http://schemas.microsoft.com/office/drawing/2014/main" id="{486DDD21-6772-4B1C-88ED-81D7D5FD3028}"/>
                </a:ext>
              </a:extLst>
            </p:cNvPr>
            <p:cNvSpPr/>
            <p:nvPr/>
          </p:nvSpPr>
          <p:spPr>
            <a:xfrm>
              <a:off x="4264778" y="3974715"/>
              <a:ext cx="109077" cy="109077"/>
            </a:xfrm>
            <a:custGeom>
              <a:avLst/>
              <a:gdLst>
                <a:gd name="connsiteX0" fmla="*/ 54538 w 109077"/>
                <a:gd name="connsiteY0" fmla="*/ 109077 h 109077"/>
                <a:gd name="connsiteX1" fmla="*/ 0 w 109077"/>
                <a:gd name="connsiteY1" fmla="*/ 54539 h 109077"/>
                <a:gd name="connsiteX2" fmla="*/ 54538 w 109077"/>
                <a:gd name="connsiteY2" fmla="*/ 0 h 109077"/>
                <a:gd name="connsiteX3" fmla="*/ 109077 w 109077"/>
                <a:gd name="connsiteY3" fmla="*/ 54539 h 109077"/>
                <a:gd name="connsiteX4" fmla="*/ 54538 w 109077"/>
                <a:gd name="connsiteY4" fmla="*/ 109077 h 109077"/>
                <a:gd name="connsiteX5" fmla="*/ 54538 w 109077"/>
                <a:gd name="connsiteY5" fmla="*/ 16781 h 109077"/>
                <a:gd name="connsiteX6" fmla="*/ 16891 w 109077"/>
                <a:gd name="connsiteY6" fmla="*/ 54428 h 109077"/>
                <a:gd name="connsiteX7" fmla="*/ 54538 w 109077"/>
                <a:gd name="connsiteY7" fmla="*/ 92075 h 109077"/>
                <a:gd name="connsiteX8" fmla="*/ 92185 w 109077"/>
                <a:gd name="connsiteY8" fmla="*/ 54428 h 109077"/>
                <a:gd name="connsiteX9" fmla="*/ 54538 w 109077"/>
                <a:gd name="connsiteY9" fmla="*/ 16781 h 10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77" h="109077">
                  <a:moveTo>
                    <a:pt x="54538" y="109077"/>
                  </a:moveTo>
                  <a:cubicBezTo>
                    <a:pt x="24399" y="109077"/>
                    <a:pt x="0" y="84568"/>
                    <a:pt x="0" y="54539"/>
                  </a:cubicBezTo>
                  <a:cubicBezTo>
                    <a:pt x="0" y="24399"/>
                    <a:pt x="24509" y="0"/>
                    <a:pt x="54538" y="0"/>
                  </a:cubicBezTo>
                  <a:cubicBezTo>
                    <a:pt x="84678" y="0"/>
                    <a:pt x="109077" y="24509"/>
                    <a:pt x="109077" y="54539"/>
                  </a:cubicBezTo>
                  <a:cubicBezTo>
                    <a:pt x="109187" y="84568"/>
                    <a:pt x="84678" y="109077"/>
                    <a:pt x="54538" y="109077"/>
                  </a:cubicBezTo>
                  <a:close/>
                  <a:moveTo>
                    <a:pt x="54538" y="16781"/>
                  </a:moveTo>
                  <a:cubicBezTo>
                    <a:pt x="33783" y="16781"/>
                    <a:pt x="16891" y="33673"/>
                    <a:pt x="16891" y="54428"/>
                  </a:cubicBezTo>
                  <a:cubicBezTo>
                    <a:pt x="16891" y="75184"/>
                    <a:pt x="33783" y="92075"/>
                    <a:pt x="54538" y="92075"/>
                  </a:cubicBezTo>
                  <a:cubicBezTo>
                    <a:pt x="75294" y="92075"/>
                    <a:pt x="92185" y="75184"/>
                    <a:pt x="92185" y="54428"/>
                  </a:cubicBezTo>
                  <a:cubicBezTo>
                    <a:pt x="92296" y="33673"/>
                    <a:pt x="75294" y="16781"/>
                    <a:pt x="54538" y="16781"/>
                  </a:cubicBezTo>
                  <a:close/>
                </a:path>
              </a:pathLst>
            </a:custGeom>
            <a:grpFill/>
            <a:ln w="11035" cap="flat">
              <a:noFill/>
              <a:prstDash val="solid"/>
              <a:miter/>
            </a:ln>
          </p:spPr>
          <p:txBody>
            <a:bodyPr rtlCol="0" anchor="ctr"/>
            <a:lstStyle/>
            <a:p>
              <a:endParaRPr lang="en-US"/>
            </a:p>
          </p:txBody>
        </p:sp>
        <p:sp>
          <p:nvSpPr>
            <p:cNvPr id="2105" name="Forma libre: forma 2104">
              <a:extLst>
                <a:ext uri="{FF2B5EF4-FFF2-40B4-BE49-F238E27FC236}">
                  <a16:creationId xmlns:a16="http://schemas.microsoft.com/office/drawing/2014/main" id="{33655E2B-70AB-49DC-87B3-E5333751D9D2}"/>
                </a:ext>
              </a:extLst>
            </p:cNvPr>
            <p:cNvSpPr/>
            <p:nvPr/>
          </p:nvSpPr>
          <p:spPr>
            <a:xfrm>
              <a:off x="4455552" y="4158755"/>
              <a:ext cx="62487" cy="60720"/>
            </a:xfrm>
            <a:custGeom>
              <a:avLst/>
              <a:gdLst>
                <a:gd name="connsiteX0" fmla="*/ 39965 w 62487"/>
                <a:gd name="connsiteY0" fmla="*/ 60721 h 60720"/>
                <a:gd name="connsiteX1" fmla="*/ 32127 w 62487"/>
                <a:gd name="connsiteY1" fmla="*/ 55532 h 60720"/>
                <a:gd name="connsiteX2" fmla="*/ 36764 w 62487"/>
                <a:gd name="connsiteY2" fmla="*/ 44492 h 60720"/>
                <a:gd name="connsiteX3" fmla="*/ 45596 w 62487"/>
                <a:gd name="connsiteY3" fmla="*/ 31244 h 60720"/>
                <a:gd name="connsiteX4" fmla="*/ 31244 w 62487"/>
                <a:gd name="connsiteY4" fmla="*/ 16891 h 60720"/>
                <a:gd name="connsiteX5" fmla="*/ 16891 w 62487"/>
                <a:gd name="connsiteY5" fmla="*/ 31244 h 60720"/>
                <a:gd name="connsiteX6" fmla="*/ 20866 w 62487"/>
                <a:gd name="connsiteY6" fmla="*/ 41180 h 60720"/>
                <a:gd name="connsiteX7" fmla="*/ 20645 w 62487"/>
                <a:gd name="connsiteY7" fmla="*/ 53103 h 60720"/>
                <a:gd name="connsiteX8" fmla="*/ 8722 w 62487"/>
                <a:gd name="connsiteY8" fmla="*/ 52883 h 60720"/>
                <a:gd name="connsiteX9" fmla="*/ 0 w 62487"/>
                <a:gd name="connsiteY9" fmla="*/ 31244 h 60720"/>
                <a:gd name="connsiteX10" fmla="*/ 31244 w 62487"/>
                <a:gd name="connsiteY10" fmla="*/ 0 h 60720"/>
                <a:gd name="connsiteX11" fmla="*/ 62487 w 62487"/>
                <a:gd name="connsiteY11" fmla="*/ 31244 h 60720"/>
                <a:gd name="connsiteX12" fmla="*/ 43167 w 62487"/>
                <a:gd name="connsiteY12" fmla="*/ 60169 h 60720"/>
                <a:gd name="connsiteX13" fmla="*/ 39965 w 62487"/>
                <a:gd name="connsiteY13" fmla="*/ 60721 h 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487" h="60720">
                  <a:moveTo>
                    <a:pt x="39965" y="60721"/>
                  </a:moveTo>
                  <a:cubicBezTo>
                    <a:pt x="36653" y="60721"/>
                    <a:pt x="33452" y="58734"/>
                    <a:pt x="32127" y="55532"/>
                  </a:cubicBezTo>
                  <a:cubicBezTo>
                    <a:pt x="30360" y="51226"/>
                    <a:pt x="32458" y="46258"/>
                    <a:pt x="36764" y="44492"/>
                  </a:cubicBezTo>
                  <a:cubicBezTo>
                    <a:pt x="42173" y="42284"/>
                    <a:pt x="45596" y="37095"/>
                    <a:pt x="45596" y="31244"/>
                  </a:cubicBezTo>
                  <a:cubicBezTo>
                    <a:pt x="45596" y="23295"/>
                    <a:pt x="39193" y="16891"/>
                    <a:pt x="31244" y="16891"/>
                  </a:cubicBezTo>
                  <a:cubicBezTo>
                    <a:pt x="23295" y="16891"/>
                    <a:pt x="16891" y="23295"/>
                    <a:pt x="16891" y="31244"/>
                  </a:cubicBezTo>
                  <a:cubicBezTo>
                    <a:pt x="16891" y="34997"/>
                    <a:pt x="18327" y="38530"/>
                    <a:pt x="20866" y="41180"/>
                  </a:cubicBezTo>
                  <a:cubicBezTo>
                    <a:pt x="24068" y="44602"/>
                    <a:pt x="23957" y="49901"/>
                    <a:pt x="20645" y="53103"/>
                  </a:cubicBezTo>
                  <a:cubicBezTo>
                    <a:pt x="17223" y="56305"/>
                    <a:pt x="11923" y="56194"/>
                    <a:pt x="8722" y="52883"/>
                  </a:cubicBezTo>
                  <a:cubicBezTo>
                    <a:pt x="3091" y="47031"/>
                    <a:pt x="0" y="39303"/>
                    <a:pt x="0" y="31244"/>
                  </a:cubicBezTo>
                  <a:cubicBezTo>
                    <a:pt x="0" y="14021"/>
                    <a:pt x="14021" y="0"/>
                    <a:pt x="31244" y="0"/>
                  </a:cubicBezTo>
                  <a:cubicBezTo>
                    <a:pt x="48466" y="0"/>
                    <a:pt x="62487" y="14021"/>
                    <a:pt x="62487" y="31244"/>
                  </a:cubicBezTo>
                  <a:cubicBezTo>
                    <a:pt x="62487" y="43940"/>
                    <a:pt x="54870" y="55311"/>
                    <a:pt x="43167" y="60169"/>
                  </a:cubicBezTo>
                  <a:cubicBezTo>
                    <a:pt x="42063" y="60500"/>
                    <a:pt x="40959" y="60721"/>
                    <a:pt x="39965" y="60721"/>
                  </a:cubicBezTo>
                  <a:close/>
                </a:path>
              </a:pathLst>
            </a:custGeom>
            <a:grpFill/>
            <a:ln w="11035" cap="flat">
              <a:noFill/>
              <a:prstDash val="solid"/>
              <a:miter/>
            </a:ln>
          </p:spPr>
          <p:txBody>
            <a:bodyPr rtlCol="0" anchor="ctr"/>
            <a:lstStyle/>
            <a:p>
              <a:endParaRPr lang="en-US"/>
            </a:p>
          </p:txBody>
        </p:sp>
        <p:sp>
          <p:nvSpPr>
            <p:cNvPr id="2106" name="Forma libre: forma 2105">
              <a:extLst>
                <a:ext uri="{FF2B5EF4-FFF2-40B4-BE49-F238E27FC236}">
                  <a16:creationId xmlns:a16="http://schemas.microsoft.com/office/drawing/2014/main" id="{6894A18A-3472-49D6-9AEE-1258E06E2C8A}"/>
                </a:ext>
              </a:extLst>
            </p:cNvPr>
            <p:cNvSpPr/>
            <p:nvPr/>
          </p:nvSpPr>
          <p:spPr>
            <a:xfrm>
              <a:off x="4424750" y="4328774"/>
              <a:ext cx="62487" cy="62487"/>
            </a:xfrm>
            <a:custGeom>
              <a:avLst/>
              <a:gdLst>
                <a:gd name="connsiteX0" fmla="*/ 31244 w 62487"/>
                <a:gd name="connsiteY0" fmla="*/ 62487 h 62487"/>
                <a:gd name="connsiteX1" fmla="*/ 0 w 62487"/>
                <a:gd name="connsiteY1" fmla="*/ 31244 h 62487"/>
                <a:gd name="connsiteX2" fmla="*/ 31244 w 62487"/>
                <a:gd name="connsiteY2" fmla="*/ 0 h 62487"/>
                <a:gd name="connsiteX3" fmla="*/ 62487 w 62487"/>
                <a:gd name="connsiteY3" fmla="*/ 31244 h 62487"/>
                <a:gd name="connsiteX4" fmla="*/ 31244 w 62487"/>
                <a:gd name="connsiteY4" fmla="*/ 62487 h 62487"/>
                <a:gd name="connsiteX5" fmla="*/ 31244 w 62487"/>
                <a:gd name="connsiteY5" fmla="*/ 16891 h 62487"/>
                <a:gd name="connsiteX6" fmla="*/ 16891 w 62487"/>
                <a:gd name="connsiteY6" fmla="*/ 31244 h 62487"/>
                <a:gd name="connsiteX7" fmla="*/ 31244 w 62487"/>
                <a:gd name="connsiteY7" fmla="*/ 45596 h 62487"/>
                <a:gd name="connsiteX8" fmla="*/ 45596 w 62487"/>
                <a:gd name="connsiteY8" fmla="*/ 31244 h 62487"/>
                <a:gd name="connsiteX9" fmla="*/ 31244 w 62487"/>
                <a:gd name="connsiteY9" fmla="*/ 16891 h 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87" h="62487">
                  <a:moveTo>
                    <a:pt x="31244" y="62487"/>
                  </a:moveTo>
                  <a:cubicBezTo>
                    <a:pt x="14021" y="62487"/>
                    <a:pt x="0" y="48467"/>
                    <a:pt x="0" y="31244"/>
                  </a:cubicBezTo>
                  <a:cubicBezTo>
                    <a:pt x="0" y="14021"/>
                    <a:pt x="14021" y="0"/>
                    <a:pt x="31244" y="0"/>
                  </a:cubicBezTo>
                  <a:cubicBezTo>
                    <a:pt x="48466" y="0"/>
                    <a:pt x="62487" y="14021"/>
                    <a:pt x="62487" y="31244"/>
                  </a:cubicBezTo>
                  <a:cubicBezTo>
                    <a:pt x="62487" y="48467"/>
                    <a:pt x="48466" y="62487"/>
                    <a:pt x="31244" y="62487"/>
                  </a:cubicBezTo>
                  <a:close/>
                  <a:moveTo>
                    <a:pt x="31244" y="16891"/>
                  </a:moveTo>
                  <a:cubicBezTo>
                    <a:pt x="23295" y="16891"/>
                    <a:pt x="16891" y="23295"/>
                    <a:pt x="16891" y="31244"/>
                  </a:cubicBezTo>
                  <a:cubicBezTo>
                    <a:pt x="16891" y="39193"/>
                    <a:pt x="23295" y="45596"/>
                    <a:pt x="31244" y="45596"/>
                  </a:cubicBezTo>
                  <a:cubicBezTo>
                    <a:pt x="39193" y="45596"/>
                    <a:pt x="45596" y="39193"/>
                    <a:pt x="45596" y="31244"/>
                  </a:cubicBezTo>
                  <a:cubicBezTo>
                    <a:pt x="45596" y="23405"/>
                    <a:pt x="39193" y="16891"/>
                    <a:pt x="31244" y="16891"/>
                  </a:cubicBezTo>
                  <a:close/>
                </a:path>
              </a:pathLst>
            </a:custGeom>
            <a:grpFill/>
            <a:ln w="11035" cap="flat">
              <a:noFill/>
              <a:prstDash val="solid"/>
              <a:miter/>
            </a:ln>
          </p:spPr>
          <p:txBody>
            <a:bodyPr rtlCol="0" anchor="ctr"/>
            <a:lstStyle/>
            <a:p>
              <a:endParaRPr lang="en-US"/>
            </a:p>
          </p:txBody>
        </p:sp>
        <p:sp>
          <p:nvSpPr>
            <p:cNvPr id="2107" name="Forma libre: forma 2106">
              <a:extLst>
                <a:ext uri="{FF2B5EF4-FFF2-40B4-BE49-F238E27FC236}">
                  <a16:creationId xmlns:a16="http://schemas.microsoft.com/office/drawing/2014/main" id="{23C5E195-8B37-421C-889F-9B1D83EA7346}"/>
                </a:ext>
              </a:extLst>
            </p:cNvPr>
            <p:cNvSpPr/>
            <p:nvPr/>
          </p:nvSpPr>
          <p:spPr>
            <a:xfrm>
              <a:off x="4474541" y="4044048"/>
              <a:ext cx="62487" cy="62487"/>
            </a:xfrm>
            <a:custGeom>
              <a:avLst/>
              <a:gdLst>
                <a:gd name="connsiteX0" fmla="*/ 31244 w 62487"/>
                <a:gd name="connsiteY0" fmla="*/ 62487 h 62487"/>
                <a:gd name="connsiteX1" fmla="*/ 0 w 62487"/>
                <a:gd name="connsiteY1" fmla="*/ 31244 h 62487"/>
                <a:gd name="connsiteX2" fmla="*/ 31244 w 62487"/>
                <a:gd name="connsiteY2" fmla="*/ 0 h 62487"/>
                <a:gd name="connsiteX3" fmla="*/ 62487 w 62487"/>
                <a:gd name="connsiteY3" fmla="*/ 31244 h 62487"/>
                <a:gd name="connsiteX4" fmla="*/ 31244 w 62487"/>
                <a:gd name="connsiteY4" fmla="*/ 62487 h 62487"/>
                <a:gd name="connsiteX5" fmla="*/ 31244 w 62487"/>
                <a:gd name="connsiteY5" fmla="*/ 16891 h 62487"/>
                <a:gd name="connsiteX6" fmla="*/ 16891 w 62487"/>
                <a:gd name="connsiteY6" fmla="*/ 31244 h 62487"/>
                <a:gd name="connsiteX7" fmla="*/ 31244 w 62487"/>
                <a:gd name="connsiteY7" fmla="*/ 45596 h 62487"/>
                <a:gd name="connsiteX8" fmla="*/ 45596 w 62487"/>
                <a:gd name="connsiteY8" fmla="*/ 31244 h 62487"/>
                <a:gd name="connsiteX9" fmla="*/ 31244 w 62487"/>
                <a:gd name="connsiteY9" fmla="*/ 16891 h 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87" h="62487">
                  <a:moveTo>
                    <a:pt x="31244" y="62487"/>
                  </a:moveTo>
                  <a:cubicBezTo>
                    <a:pt x="14021" y="62487"/>
                    <a:pt x="0" y="48467"/>
                    <a:pt x="0" y="31244"/>
                  </a:cubicBezTo>
                  <a:cubicBezTo>
                    <a:pt x="0" y="14021"/>
                    <a:pt x="14021" y="0"/>
                    <a:pt x="31244" y="0"/>
                  </a:cubicBezTo>
                  <a:cubicBezTo>
                    <a:pt x="48466" y="0"/>
                    <a:pt x="62487" y="14021"/>
                    <a:pt x="62487" y="31244"/>
                  </a:cubicBezTo>
                  <a:cubicBezTo>
                    <a:pt x="62487" y="48467"/>
                    <a:pt x="48466" y="62487"/>
                    <a:pt x="31244" y="62487"/>
                  </a:cubicBezTo>
                  <a:close/>
                  <a:moveTo>
                    <a:pt x="31244" y="16891"/>
                  </a:moveTo>
                  <a:cubicBezTo>
                    <a:pt x="23295" y="16891"/>
                    <a:pt x="16891" y="23295"/>
                    <a:pt x="16891" y="31244"/>
                  </a:cubicBezTo>
                  <a:cubicBezTo>
                    <a:pt x="16891" y="39193"/>
                    <a:pt x="23295" y="45596"/>
                    <a:pt x="31244" y="45596"/>
                  </a:cubicBezTo>
                  <a:cubicBezTo>
                    <a:pt x="39193" y="45596"/>
                    <a:pt x="45596" y="39193"/>
                    <a:pt x="45596" y="31244"/>
                  </a:cubicBezTo>
                  <a:cubicBezTo>
                    <a:pt x="45596" y="23405"/>
                    <a:pt x="39193" y="16891"/>
                    <a:pt x="31244" y="16891"/>
                  </a:cubicBezTo>
                  <a:close/>
                </a:path>
              </a:pathLst>
            </a:custGeom>
            <a:grpFill/>
            <a:ln w="11035" cap="flat">
              <a:noFill/>
              <a:prstDash val="solid"/>
              <a:miter/>
            </a:ln>
          </p:spPr>
          <p:txBody>
            <a:bodyPr rtlCol="0" anchor="ctr"/>
            <a:lstStyle/>
            <a:p>
              <a:endParaRPr lang="en-US"/>
            </a:p>
          </p:txBody>
        </p:sp>
        <p:sp>
          <p:nvSpPr>
            <p:cNvPr id="2108" name="Forma libre: forma 2107">
              <a:extLst>
                <a:ext uri="{FF2B5EF4-FFF2-40B4-BE49-F238E27FC236}">
                  <a16:creationId xmlns:a16="http://schemas.microsoft.com/office/drawing/2014/main" id="{54231C86-D15E-4F35-BE58-10D86951DFA5}"/>
                </a:ext>
              </a:extLst>
            </p:cNvPr>
            <p:cNvSpPr/>
            <p:nvPr/>
          </p:nvSpPr>
          <p:spPr>
            <a:xfrm>
              <a:off x="4393727" y="3964448"/>
              <a:ext cx="60453" cy="62487"/>
            </a:xfrm>
            <a:custGeom>
              <a:avLst/>
              <a:gdLst>
                <a:gd name="connsiteX0" fmla="*/ 31244 w 60453"/>
                <a:gd name="connsiteY0" fmla="*/ 62487 h 62487"/>
                <a:gd name="connsiteX1" fmla="*/ 0 w 60453"/>
                <a:gd name="connsiteY1" fmla="*/ 31244 h 62487"/>
                <a:gd name="connsiteX2" fmla="*/ 31244 w 60453"/>
                <a:gd name="connsiteY2" fmla="*/ 0 h 62487"/>
                <a:gd name="connsiteX3" fmla="*/ 45817 w 60453"/>
                <a:gd name="connsiteY3" fmla="*/ 3643 h 62487"/>
                <a:gd name="connsiteX4" fmla="*/ 49350 w 60453"/>
                <a:gd name="connsiteY4" fmla="*/ 15125 h 62487"/>
                <a:gd name="connsiteX5" fmla="*/ 37868 w 60453"/>
                <a:gd name="connsiteY5" fmla="*/ 18658 h 62487"/>
                <a:gd name="connsiteX6" fmla="*/ 31133 w 60453"/>
                <a:gd name="connsiteY6" fmla="*/ 17002 h 62487"/>
                <a:gd name="connsiteX7" fmla="*/ 16781 w 60453"/>
                <a:gd name="connsiteY7" fmla="*/ 31354 h 62487"/>
                <a:gd name="connsiteX8" fmla="*/ 31133 w 60453"/>
                <a:gd name="connsiteY8" fmla="*/ 45707 h 62487"/>
                <a:gd name="connsiteX9" fmla="*/ 44271 w 60453"/>
                <a:gd name="connsiteY9" fmla="*/ 37095 h 62487"/>
                <a:gd name="connsiteX10" fmla="*/ 55422 w 60453"/>
                <a:gd name="connsiteY10" fmla="*/ 32789 h 62487"/>
                <a:gd name="connsiteX11" fmla="*/ 59727 w 60453"/>
                <a:gd name="connsiteY11" fmla="*/ 43940 h 62487"/>
                <a:gd name="connsiteX12" fmla="*/ 31244 w 60453"/>
                <a:gd name="connsiteY12" fmla="*/ 62487 h 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453" h="62487">
                  <a:moveTo>
                    <a:pt x="31244" y="62487"/>
                  </a:moveTo>
                  <a:cubicBezTo>
                    <a:pt x="14021" y="62487"/>
                    <a:pt x="0" y="48467"/>
                    <a:pt x="0" y="31244"/>
                  </a:cubicBezTo>
                  <a:cubicBezTo>
                    <a:pt x="0" y="14021"/>
                    <a:pt x="14021" y="0"/>
                    <a:pt x="31244" y="0"/>
                  </a:cubicBezTo>
                  <a:cubicBezTo>
                    <a:pt x="36322" y="0"/>
                    <a:pt x="41401" y="1214"/>
                    <a:pt x="45817" y="3643"/>
                  </a:cubicBezTo>
                  <a:cubicBezTo>
                    <a:pt x="49902" y="5851"/>
                    <a:pt x="51558" y="10930"/>
                    <a:pt x="49350" y="15125"/>
                  </a:cubicBezTo>
                  <a:cubicBezTo>
                    <a:pt x="47142" y="19210"/>
                    <a:pt x="42063" y="20866"/>
                    <a:pt x="37868" y="18658"/>
                  </a:cubicBezTo>
                  <a:cubicBezTo>
                    <a:pt x="35770" y="17554"/>
                    <a:pt x="33562" y="17002"/>
                    <a:pt x="31133" y="17002"/>
                  </a:cubicBezTo>
                  <a:cubicBezTo>
                    <a:pt x="23184" y="17002"/>
                    <a:pt x="16781" y="23405"/>
                    <a:pt x="16781" y="31354"/>
                  </a:cubicBezTo>
                  <a:cubicBezTo>
                    <a:pt x="16781" y="39303"/>
                    <a:pt x="23184" y="45707"/>
                    <a:pt x="31133" y="45707"/>
                  </a:cubicBezTo>
                  <a:cubicBezTo>
                    <a:pt x="36764" y="45707"/>
                    <a:pt x="41953" y="42394"/>
                    <a:pt x="44271" y="37095"/>
                  </a:cubicBezTo>
                  <a:cubicBezTo>
                    <a:pt x="46148" y="32789"/>
                    <a:pt x="51116" y="30912"/>
                    <a:pt x="55422" y="32789"/>
                  </a:cubicBezTo>
                  <a:cubicBezTo>
                    <a:pt x="59727" y="34666"/>
                    <a:pt x="61604" y="39634"/>
                    <a:pt x="59727" y="43940"/>
                  </a:cubicBezTo>
                  <a:cubicBezTo>
                    <a:pt x="54870" y="55090"/>
                    <a:pt x="43609" y="62487"/>
                    <a:pt x="31244" y="62487"/>
                  </a:cubicBezTo>
                  <a:close/>
                </a:path>
              </a:pathLst>
            </a:custGeom>
            <a:grpFill/>
            <a:ln w="11035" cap="flat">
              <a:noFill/>
              <a:prstDash val="solid"/>
              <a:miter/>
            </a:ln>
          </p:spPr>
          <p:txBody>
            <a:bodyPr rtlCol="0" anchor="ctr"/>
            <a:lstStyle/>
            <a:p>
              <a:endParaRPr lang="en-US"/>
            </a:p>
          </p:txBody>
        </p:sp>
        <p:sp>
          <p:nvSpPr>
            <p:cNvPr id="2109" name="Forma libre: forma 2108">
              <a:extLst>
                <a:ext uri="{FF2B5EF4-FFF2-40B4-BE49-F238E27FC236}">
                  <a16:creationId xmlns:a16="http://schemas.microsoft.com/office/drawing/2014/main" id="{E27431C1-2D29-454E-B9ED-7EC10C8619D5}"/>
                </a:ext>
              </a:extLst>
            </p:cNvPr>
            <p:cNvSpPr/>
            <p:nvPr/>
          </p:nvSpPr>
          <p:spPr>
            <a:xfrm>
              <a:off x="4440316" y="4181388"/>
              <a:ext cx="32237" cy="17001"/>
            </a:xfrm>
            <a:custGeom>
              <a:avLst/>
              <a:gdLst>
                <a:gd name="connsiteX0" fmla="*/ 23736 w 32237"/>
                <a:gd name="connsiteY0" fmla="*/ 17002 h 17001"/>
                <a:gd name="connsiteX1" fmla="*/ 8501 w 32237"/>
                <a:gd name="connsiteY1" fmla="*/ 17002 h 17001"/>
                <a:gd name="connsiteX2" fmla="*/ 0 w 32237"/>
                <a:gd name="connsiteY2" fmla="*/ 8501 h 17001"/>
                <a:gd name="connsiteX3" fmla="*/ 8501 w 32237"/>
                <a:gd name="connsiteY3" fmla="*/ 0 h 17001"/>
                <a:gd name="connsiteX4" fmla="*/ 23736 w 32237"/>
                <a:gd name="connsiteY4" fmla="*/ 0 h 17001"/>
                <a:gd name="connsiteX5" fmla="*/ 32237 w 32237"/>
                <a:gd name="connsiteY5" fmla="*/ 8501 h 17001"/>
                <a:gd name="connsiteX6" fmla="*/ 23736 w 3223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37" h="17001">
                  <a:moveTo>
                    <a:pt x="23736" y="17002"/>
                  </a:moveTo>
                  <a:lnTo>
                    <a:pt x="8501" y="17002"/>
                  </a:lnTo>
                  <a:cubicBezTo>
                    <a:pt x="3864" y="17002"/>
                    <a:pt x="0" y="13248"/>
                    <a:pt x="0" y="8501"/>
                  </a:cubicBezTo>
                  <a:cubicBezTo>
                    <a:pt x="0" y="3864"/>
                    <a:pt x="3754" y="0"/>
                    <a:pt x="8501" y="0"/>
                  </a:cubicBezTo>
                  <a:lnTo>
                    <a:pt x="23736" y="0"/>
                  </a:lnTo>
                  <a:cubicBezTo>
                    <a:pt x="28373" y="0"/>
                    <a:pt x="32237" y="3754"/>
                    <a:pt x="32237" y="8501"/>
                  </a:cubicBezTo>
                  <a:cubicBezTo>
                    <a:pt x="32127" y="13248"/>
                    <a:pt x="28373" y="17002"/>
                    <a:pt x="23736" y="17002"/>
                  </a:cubicBezTo>
                  <a:close/>
                </a:path>
              </a:pathLst>
            </a:custGeom>
            <a:grpFill/>
            <a:ln w="11035" cap="flat">
              <a:noFill/>
              <a:prstDash val="solid"/>
              <a:miter/>
            </a:ln>
          </p:spPr>
          <p:txBody>
            <a:bodyPr rtlCol="0" anchor="ctr"/>
            <a:lstStyle/>
            <a:p>
              <a:endParaRPr lang="en-US"/>
            </a:p>
          </p:txBody>
        </p:sp>
        <p:sp>
          <p:nvSpPr>
            <p:cNvPr id="2110" name="Forma libre: forma 2109">
              <a:extLst>
                <a:ext uri="{FF2B5EF4-FFF2-40B4-BE49-F238E27FC236}">
                  <a16:creationId xmlns:a16="http://schemas.microsoft.com/office/drawing/2014/main" id="{5BDEA2A6-79FA-4E49-B5EB-74ED8596C791}"/>
                </a:ext>
              </a:extLst>
            </p:cNvPr>
            <p:cNvSpPr/>
            <p:nvPr/>
          </p:nvSpPr>
          <p:spPr>
            <a:xfrm>
              <a:off x="4391948" y="4008486"/>
              <a:ext cx="33476" cy="60512"/>
            </a:xfrm>
            <a:custGeom>
              <a:avLst/>
              <a:gdLst>
                <a:gd name="connsiteX0" fmla="*/ 8403 w 33476"/>
                <a:gd name="connsiteY0" fmla="*/ 60513 h 60512"/>
                <a:gd name="connsiteX1" fmla="*/ 5422 w 33476"/>
                <a:gd name="connsiteY1" fmla="*/ 59961 h 60512"/>
                <a:gd name="connsiteX2" fmla="*/ 564 w 33476"/>
                <a:gd name="connsiteY2" fmla="*/ 49031 h 60512"/>
                <a:gd name="connsiteX3" fmla="*/ 17125 w 33476"/>
                <a:gd name="connsiteY3" fmla="*/ 5422 h 60512"/>
                <a:gd name="connsiteX4" fmla="*/ 28054 w 33476"/>
                <a:gd name="connsiteY4" fmla="*/ 564 h 60512"/>
                <a:gd name="connsiteX5" fmla="*/ 32912 w 33476"/>
                <a:gd name="connsiteY5" fmla="*/ 11494 h 60512"/>
                <a:gd name="connsiteX6" fmla="*/ 16352 w 33476"/>
                <a:gd name="connsiteY6" fmla="*/ 55103 h 60512"/>
                <a:gd name="connsiteX7" fmla="*/ 8403 w 33476"/>
                <a:gd name="connsiteY7" fmla="*/ 60513 h 6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76" h="60512">
                  <a:moveTo>
                    <a:pt x="8403" y="60513"/>
                  </a:moveTo>
                  <a:cubicBezTo>
                    <a:pt x="7409" y="60513"/>
                    <a:pt x="6416" y="60292"/>
                    <a:pt x="5422" y="59961"/>
                  </a:cubicBezTo>
                  <a:cubicBezTo>
                    <a:pt x="1006" y="58304"/>
                    <a:pt x="-1092" y="53447"/>
                    <a:pt x="564" y="49031"/>
                  </a:cubicBezTo>
                  <a:lnTo>
                    <a:pt x="17125" y="5422"/>
                  </a:lnTo>
                  <a:cubicBezTo>
                    <a:pt x="18781" y="1006"/>
                    <a:pt x="23638" y="-1092"/>
                    <a:pt x="28054" y="564"/>
                  </a:cubicBezTo>
                  <a:cubicBezTo>
                    <a:pt x="32471" y="2220"/>
                    <a:pt x="34568" y="7078"/>
                    <a:pt x="32912" y="11494"/>
                  </a:cubicBezTo>
                  <a:lnTo>
                    <a:pt x="16352" y="55103"/>
                  </a:lnTo>
                  <a:cubicBezTo>
                    <a:pt x="15027" y="58525"/>
                    <a:pt x="11825" y="60513"/>
                    <a:pt x="8403" y="60513"/>
                  </a:cubicBezTo>
                  <a:close/>
                </a:path>
              </a:pathLst>
            </a:custGeom>
            <a:grpFill/>
            <a:ln w="11035" cap="flat">
              <a:noFill/>
              <a:prstDash val="solid"/>
              <a:miter/>
            </a:ln>
          </p:spPr>
          <p:txBody>
            <a:bodyPr rtlCol="0" anchor="ctr"/>
            <a:lstStyle/>
            <a:p>
              <a:endParaRPr lang="en-US"/>
            </a:p>
          </p:txBody>
        </p:sp>
        <p:sp>
          <p:nvSpPr>
            <p:cNvPr id="2111" name="Forma libre: forma 2110">
              <a:extLst>
                <a:ext uri="{FF2B5EF4-FFF2-40B4-BE49-F238E27FC236}">
                  <a16:creationId xmlns:a16="http://schemas.microsoft.com/office/drawing/2014/main" id="{11A78994-CD67-44D5-A276-9174B03C306A}"/>
                </a:ext>
              </a:extLst>
            </p:cNvPr>
            <p:cNvSpPr/>
            <p:nvPr/>
          </p:nvSpPr>
          <p:spPr>
            <a:xfrm>
              <a:off x="4439409" y="4076261"/>
              <a:ext cx="54256" cy="35905"/>
            </a:xfrm>
            <a:custGeom>
              <a:avLst/>
              <a:gdLst>
                <a:gd name="connsiteX0" fmla="*/ 8415 w 54256"/>
                <a:gd name="connsiteY0" fmla="*/ 35905 h 35905"/>
                <a:gd name="connsiteX1" fmla="*/ 908 w 54256"/>
                <a:gd name="connsiteY1" fmla="*/ 31268 h 35905"/>
                <a:gd name="connsiteX2" fmla="*/ 4661 w 54256"/>
                <a:gd name="connsiteY2" fmla="*/ 19897 h 35905"/>
                <a:gd name="connsiteX3" fmla="*/ 41977 w 54256"/>
                <a:gd name="connsiteY3" fmla="*/ 908 h 35905"/>
                <a:gd name="connsiteX4" fmla="*/ 53348 w 54256"/>
                <a:gd name="connsiteY4" fmla="*/ 4661 h 35905"/>
                <a:gd name="connsiteX5" fmla="*/ 49595 w 54256"/>
                <a:gd name="connsiteY5" fmla="*/ 16033 h 35905"/>
                <a:gd name="connsiteX6" fmla="*/ 12279 w 54256"/>
                <a:gd name="connsiteY6" fmla="*/ 35022 h 35905"/>
                <a:gd name="connsiteX7" fmla="*/ 8415 w 54256"/>
                <a:gd name="connsiteY7" fmla="*/ 35905 h 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56" h="35905">
                  <a:moveTo>
                    <a:pt x="8415" y="35905"/>
                  </a:moveTo>
                  <a:cubicBezTo>
                    <a:pt x="5324" y="35905"/>
                    <a:pt x="2343" y="34249"/>
                    <a:pt x="908" y="31268"/>
                  </a:cubicBezTo>
                  <a:cubicBezTo>
                    <a:pt x="-1190" y="27073"/>
                    <a:pt x="466" y="21994"/>
                    <a:pt x="4661" y="19897"/>
                  </a:cubicBezTo>
                  <a:lnTo>
                    <a:pt x="41977" y="908"/>
                  </a:lnTo>
                  <a:cubicBezTo>
                    <a:pt x="46172" y="-1190"/>
                    <a:pt x="51251" y="466"/>
                    <a:pt x="53348" y="4661"/>
                  </a:cubicBezTo>
                  <a:cubicBezTo>
                    <a:pt x="55446" y="8857"/>
                    <a:pt x="53790" y="13935"/>
                    <a:pt x="49595" y="16033"/>
                  </a:cubicBezTo>
                  <a:lnTo>
                    <a:pt x="12279" y="35022"/>
                  </a:lnTo>
                  <a:cubicBezTo>
                    <a:pt x="10954" y="35574"/>
                    <a:pt x="9629" y="35905"/>
                    <a:pt x="8415" y="35905"/>
                  </a:cubicBezTo>
                  <a:close/>
                </a:path>
              </a:pathLst>
            </a:custGeom>
            <a:grpFill/>
            <a:ln w="11035" cap="flat">
              <a:noFill/>
              <a:prstDash val="solid"/>
              <a:miter/>
            </a:ln>
          </p:spPr>
          <p:txBody>
            <a:bodyPr rtlCol="0" anchor="ctr"/>
            <a:lstStyle/>
            <a:p>
              <a:endParaRPr lang="en-US"/>
            </a:p>
          </p:txBody>
        </p:sp>
        <p:sp>
          <p:nvSpPr>
            <p:cNvPr id="2112" name="Forma libre: forma 2111">
              <a:extLst>
                <a:ext uri="{FF2B5EF4-FFF2-40B4-BE49-F238E27FC236}">
                  <a16:creationId xmlns:a16="http://schemas.microsoft.com/office/drawing/2014/main" id="{3914DE4F-EF08-4966-8D9D-D16DE888047A}"/>
                </a:ext>
              </a:extLst>
            </p:cNvPr>
            <p:cNvSpPr/>
            <p:nvPr/>
          </p:nvSpPr>
          <p:spPr>
            <a:xfrm>
              <a:off x="4398612" y="4315001"/>
              <a:ext cx="47638" cy="39827"/>
            </a:xfrm>
            <a:custGeom>
              <a:avLst/>
              <a:gdLst>
                <a:gd name="connsiteX0" fmla="*/ 39165 w 47638"/>
                <a:gd name="connsiteY0" fmla="*/ 39827 h 39827"/>
                <a:gd name="connsiteX1" fmla="*/ 34087 w 47638"/>
                <a:gd name="connsiteY1" fmla="*/ 38172 h 39827"/>
                <a:gd name="connsiteX2" fmla="*/ 3395 w 47638"/>
                <a:gd name="connsiteY2" fmla="*/ 15208 h 39827"/>
                <a:gd name="connsiteX3" fmla="*/ 1739 w 47638"/>
                <a:gd name="connsiteY3" fmla="*/ 3395 h 39827"/>
                <a:gd name="connsiteX4" fmla="*/ 13552 w 47638"/>
                <a:gd name="connsiteY4" fmla="*/ 1739 h 39827"/>
                <a:gd name="connsiteX5" fmla="*/ 44244 w 47638"/>
                <a:gd name="connsiteY5" fmla="*/ 24702 h 39827"/>
                <a:gd name="connsiteX6" fmla="*/ 45900 w 47638"/>
                <a:gd name="connsiteY6" fmla="*/ 36516 h 39827"/>
                <a:gd name="connsiteX7" fmla="*/ 39165 w 47638"/>
                <a:gd name="connsiteY7" fmla="*/ 39827 h 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38" h="39827">
                  <a:moveTo>
                    <a:pt x="39165" y="39827"/>
                  </a:moveTo>
                  <a:cubicBezTo>
                    <a:pt x="37399" y="39827"/>
                    <a:pt x="35632" y="39276"/>
                    <a:pt x="34087" y="38172"/>
                  </a:cubicBezTo>
                  <a:lnTo>
                    <a:pt x="3395" y="15208"/>
                  </a:lnTo>
                  <a:cubicBezTo>
                    <a:pt x="-359" y="12448"/>
                    <a:pt x="-1131" y="7149"/>
                    <a:pt x="1739" y="3395"/>
                  </a:cubicBezTo>
                  <a:cubicBezTo>
                    <a:pt x="4499" y="-359"/>
                    <a:pt x="9798" y="-1131"/>
                    <a:pt x="13552" y="1739"/>
                  </a:cubicBezTo>
                  <a:lnTo>
                    <a:pt x="44244" y="24702"/>
                  </a:lnTo>
                  <a:cubicBezTo>
                    <a:pt x="47997" y="27463"/>
                    <a:pt x="48770" y="32762"/>
                    <a:pt x="45900" y="36516"/>
                  </a:cubicBezTo>
                  <a:cubicBezTo>
                    <a:pt x="44244" y="38724"/>
                    <a:pt x="41704" y="39827"/>
                    <a:pt x="39165" y="39827"/>
                  </a:cubicBezTo>
                  <a:close/>
                </a:path>
              </a:pathLst>
            </a:custGeom>
            <a:grpFill/>
            <a:ln w="11035" cap="flat">
              <a:noFill/>
              <a:prstDash val="solid"/>
              <a:miter/>
            </a:ln>
          </p:spPr>
          <p:txBody>
            <a:bodyPr rtlCol="0" anchor="ctr"/>
            <a:lstStyle/>
            <a:p>
              <a:endParaRPr lang="en-US"/>
            </a:p>
          </p:txBody>
        </p:sp>
        <p:sp>
          <p:nvSpPr>
            <p:cNvPr id="2113" name="Forma libre: forma 2112">
              <a:extLst>
                <a:ext uri="{FF2B5EF4-FFF2-40B4-BE49-F238E27FC236}">
                  <a16:creationId xmlns:a16="http://schemas.microsoft.com/office/drawing/2014/main" id="{6F6BACA1-7389-48A1-8589-C14F255507DA}"/>
                </a:ext>
              </a:extLst>
            </p:cNvPr>
            <p:cNvSpPr/>
            <p:nvPr/>
          </p:nvSpPr>
          <p:spPr>
            <a:xfrm>
              <a:off x="4120703" y="4158645"/>
              <a:ext cx="62487" cy="62487"/>
            </a:xfrm>
            <a:custGeom>
              <a:avLst/>
              <a:gdLst>
                <a:gd name="connsiteX0" fmla="*/ 31244 w 62487"/>
                <a:gd name="connsiteY0" fmla="*/ 62487 h 62487"/>
                <a:gd name="connsiteX1" fmla="*/ 0 w 62487"/>
                <a:gd name="connsiteY1" fmla="*/ 31244 h 62487"/>
                <a:gd name="connsiteX2" fmla="*/ 31244 w 62487"/>
                <a:gd name="connsiteY2" fmla="*/ 0 h 62487"/>
                <a:gd name="connsiteX3" fmla="*/ 62487 w 62487"/>
                <a:gd name="connsiteY3" fmla="*/ 31244 h 62487"/>
                <a:gd name="connsiteX4" fmla="*/ 31244 w 62487"/>
                <a:gd name="connsiteY4" fmla="*/ 62487 h 62487"/>
                <a:gd name="connsiteX5" fmla="*/ 31244 w 62487"/>
                <a:gd name="connsiteY5" fmla="*/ 17002 h 62487"/>
                <a:gd name="connsiteX6" fmla="*/ 16891 w 62487"/>
                <a:gd name="connsiteY6" fmla="*/ 31354 h 62487"/>
                <a:gd name="connsiteX7" fmla="*/ 31244 w 62487"/>
                <a:gd name="connsiteY7" fmla="*/ 45707 h 62487"/>
                <a:gd name="connsiteX8" fmla="*/ 45596 w 62487"/>
                <a:gd name="connsiteY8" fmla="*/ 31354 h 62487"/>
                <a:gd name="connsiteX9" fmla="*/ 31244 w 62487"/>
                <a:gd name="connsiteY9" fmla="*/ 17002 h 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87" h="62487">
                  <a:moveTo>
                    <a:pt x="31244" y="62487"/>
                  </a:moveTo>
                  <a:cubicBezTo>
                    <a:pt x="14021" y="62487"/>
                    <a:pt x="0" y="48467"/>
                    <a:pt x="0" y="31244"/>
                  </a:cubicBezTo>
                  <a:cubicBezTo>
                    <a:pt x="0" y="14021"/>
                    <a:pt x="14021" y="0"/>
                    <a:pt x="31244" y="0"/>
                  </a:cubicBezTo>
                  <a:cubicBezTo>
                    <a:pt x="48466" y="0"/>
                    <a:pt x="62487" y="14021"/>
                    <a:pt x="62487" y="31244"/>
                  </a:cubicBezTo>
                  <a:cubicBezTo>
                    <a:pt x="62377" y="48467"/>
                    <a:pt x="48466" y="62487"/>
                    <a:pt x="31244" y="62487"/>
                  </a:cubicBezTo>
                  <a:close/>
                  <a:moveTo>
                    <a:pt x="31244" y="17002"/>
                  </a:moveTo>
                  <a:cubicBezTo>
                    <a:pt x="23295" y="17002"/>
                    <a:pt x="16891" y="23405"/>
                    <a:pt x="16891" y="31354"/>
                  </a:cubicBezTo>
                  <a:cubicBezTo>
                    <a:pt x="16891" y="39303"/>
                    <a:pt x="23295" y="45707"/>
                    <a:pt x="31244" y="45707"/>
                  </a:cubicBezTo>
                  <a:cubicBezTo>
                    <a:pt x="39193" y="45707"/>
                    <a:pt x="45596" y="39303"/>
                    <a:pt x="45596" y="31354"/>
                  </a:cubicBezTo>
                  <a:cubicBezTo>
                    <a:pt x="45486" y="23405"/>
                    <a:pt x="39082" y="17002"/>
                    <a:pt x="31244" y="17002"/>
                  </a:cubicBezTo>
                  <a:close/>
                </a:path>
              </a:pathLst>
            </a:custGeom>
            <a:grpFill/>
            <a:ln w="11035" cap="flat">
              <a:noFill/>
              <a:prstDash val="solid"/>
              <a:miter/>
            </a:ln>
          </p:spPr>
          <p:txBody>
            <a:bodyPr rtlCol="0" anchor="ctr"/>
            <a:lstStyle/>
            <a:p>
              <a:endParaRPr lang="en-US"/>
            </a:p>
          </p:txBody>
        </p:sp>
        <p:sp>
          <p:nvSpPr>
            <p:cNvPr id="2114" name="Forma libre: forma 2113">
              <a:extLst>
                <a:ext uri="{FF2B5EF4-FFF2-40B4-BE49-F238E27FC236}">
                  <a16:creationId xmlns:a16="http://schemas.microsoft.com/office/drawing/2014/main" id="{E1A326AD-6A6C-4553-98DE-6D71EAB04C76}"/>
                </a:ext>
              </a:extLst>
            </p:cNvPr>
            <p:cNvSpPr/>
            <p:nvPr/>
          </p:nvSpPr>
          <p:spPr>
            <a:xfrm>
              <a:off x="4151395" y="4328774"/>
              <a:ext cx="62487" cy="62487"/>
            </a:xfrm>
            <a:custGeom>
              <a:avLst/>
              <a:gdLst>
                <a:gd name="connsiteX0" fmla="*/ 31244 w 62487"/>
                <a:gd name="connsiteY0" fmla="*/ 62487 h 62487"/>
                <a:gd name="connsiteX1" fmla="*/ 0 w 62487"/>
                <a:gd name="connsiteY1" fmla="*/ 31244 h 62487"/>
                <a:gd name="connsiteX2" fmla="*/ 31244 w 62487"/>
                <a:gd name="connsiteY2" fmla="*/ 0 h 62487"/>
                <a:gd name="connsiteX3" fmla="*/ 62487 w 62487"/>
                <a:gd name="connsiteY3" fmla="*/ 31244 h 62487"/>
                <a:gd name="connsiteX4" fmla="*/ 31244 w 62487"/>
                <a:gd name="connsiteY4" fmla="*/ 62487 h 62487"/>
                <a:gd name="connsiteX5" fmla="*/ 31244 w 62487"/>
                <a:gd name="connsiteY5" fmla="*/ 16891 h 62487"/>
                <a:gd name="connsiteX6" fmla="*/ 16891 w 62487"/>
                <a:gd name="connsiteY6" fmla="*/ 31244 h 62487"/>
                <a:gd name="connsiteX7" fmla="*/ 31244 w 62487"/>
                <a:gd name="connsiteY7" fmla="*/ 45596 h 62487"/>
                <a:gd name="connsiteX8" fmla="*/ 45596 w 62487"/>
                <a:gd name="connsiteY8" fmla="*/ 31244 h 62487"/>
                <a:gd name="connsiteX9" fmla="*/ 31244 w 62487"/>
                <a:gd name="connsiteY9" fmla="*/ 16891 h 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87" h="62487">
                  <a:moveTo>
                    <a:pt x="31244" y="62487"/>
                  </a:moveTo>
                  <a:cubicBezTo>
                    <a:pt x="14021" y="62487"/>
                    <a:pt x="0" y="48467"/>
                    <a:pt x="0" y="31244"/>
                  </a:cubicBezTo>
                  <a:cubicBezTo>
                    <a:pt x="0" y="14021"/>
                    <a:pt x="14021" y="0"/>
                    <a:pt x="31244" y="0"/>
                  </a:cubicBezTo>
                  <a:cubicBezTo>
                    <a:pt x="48466" y="0"/>
                    <a:pt x="62487" y="14021"/>
                    <a:pt x="62487" y="31244"/>
                  </a:cubicBezTo>
                  <a:cubicBezTo>
                    <a:pt x="62487" y="48467"/>
                    <a:pt x="48466" y="62487"/>
                    <a:pt x="31244" y="62487"/>
                  </a:cubicBezTo>
                  <a:close/>
                  <a:moveTo>
                    <a:pt x="31244" y="16891"/>
                  </a:moveTo>
                  <a:cubicBezTo>
                    <a:pt x="23295" y="16891"/>
                    <a:pt x="16891" y="23295"/>
                    <a:pt x="16891" y="31244"/>
                  </a:cubicBezTo>
                  <a:cubicBezTo>
                    <a:pt x="16891" y="39193"/>
                    <a:pt x="23295" y="45596"/>
                    <a:pt x="31244" y="45596"/>
                  </a:cubicBezTo>
                  <a:cubicBezTo>
                    <a:pt x="39193" y="45596"/>
                    <a:pt x="45596" y="39193"/>
                    <a:pt x="45596" y="31244"/>
                  </a:cubicBezTo>
                  <a:cubicBezTo>
                    <a:pt x="45596" y="23405"/>
                    <a:pt x="39193" y="16891"/>
                    <a:pt x="31244" y="16891"/>
                  </a:cubicBezTo>
                  <a:close/>
                </a:path>
              </a:pathLst>
            </a:custGeom>
            <a:grpFill/>
            <a:ln w="11035" cap="flat">
              <a:noFill/>
              <a:prstDash val="solid"/>
              <a:miter/>
            </a:ln>
          </p:spPr>
          <p:txBody>
            <a:bodyPr rtlCol="0" anchor="ctr"/>
            <a:lstStyle/>
            <a:p>
              <a:endParaRPr lang="en-US"/>
            </a:p>
          </p:txBody>
        </p:sp>
        <p:sp>
          <p:nvSpPr>
            <p:cNvPr id="2115" name="Forma libre: forma 2114">
              <a:extLst>
                <a:ext uri="{FF2B5EF4-FFF2-40B4-BE49-F238E27FC236}">
                  <a16:creationId xmlns:a16="http://schemas.microsoft.com/office/drawing/2014/main" id="{8D48FD74-0CE4-4F19-A059-3ACE4AFCB188}"/>
                </a:ext>
              </a:extLst>
            </p:cNvPr>
            <p:cNvSpPr/>
            <p:nvPr/>
          </p:nvSpPr>
          <p:spPr>
            <a:xfrm>
              <a:off x="4110325" y="4043827"/>
              <a:ext cx="53986" cy="62708"/>
            </a:xfrm>
            <a:custGeom>
              <a:avLst/>
              <a:gdLst>
                <a:gd name="connsiteX0" fmla="*/ 22522 w 53986"/>
                <a:gd name="connsiteY0" fmla="*/ 62708 h 62708"/>
                <a:gd name="connsiteX1" fmla="*/ 3202 w 53986"/>
                <a:gd name="connsiteY1" fmla="*/ 55974 h 62708"/>
                <a:gd name="connsiteX2" fmla="*/ 1877 w 53986"/>
                <a:gd name="connsiteY2" fmla="*/ 44050 h 62708"/>
                <a:gd name="connsiteX3" fmla="*/ 13801 w 53986"/>
                <a:gd name="connsiteY3" fmla="*/ 42615 h 62708"/>
                <a:gd name="connsiteX4" fmla="*/ 22633 w 53986"/>
                <a:gd name="connsiteY4" fmla="*/ 45706 h 62708"/>
                <a:gd name="connsiteX5" fmla="*/ 36985 w 53986"/>
                <a:gd name="connsiteY5" fmla="*/ 31354 h 62708"/>
                <a:gd name="connsiteX6" fmla="*/ 22633 w 53986"/>
                <a:gd name="connsiteY6" fmla="*/ 17002 h 62708"/>
                <a:gd name="connsiteX7" fmla="*/ 15346 w 53986"/>
                <a:gd name="connsiteY7" fmla="*/ 18989 h 62708"/>
                <a:gd name="connsiteX8" fmla="*/ 3754 w 53986"/>
                <a:gd name="connsiteY8" fmla="*/ 16008 h 62708"/>
                <a:gd name="connsiteX9" fmla="*/ 6735 w 53986"/>
                <a:gd name="connsiteY9" fmla="*/ 4416 h 62708"/>
                <a:gd name="connsiteX10" fmla="*/ 22743 w 53986"/>
                <a:gd name="connsiteY10" fmla="*/ 0 h 62708"/>
                <a:gd name="connsiteX11" fmla="*/ 53987 w 53986"/>
                <a:gd name="connsiteY11" fmla="*/ 31244 h 62708"/>
                <a:gd name="connsiteX12" fmla="*/ 22522 w 53986"/>
                <a:gd name="connsiteY12" fmla="*/ 62708 h 6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86" h="62708">
                  <a:moveTo>
                    <a:pt x="22522" y="62708"/>
                  </a:moveTo>
                  <a:cubicBezTo>
                    <a:pt x="15567" y="62708"/>
                    <a:pt x="8612" y="60279"/>
                    <a:pt x="3202" y="55974"/>
                  </a:cubicBezTo>
                  <a:cubicBezTo>
                    <a:pt x="-441" y="53103"/>
                    <a:pt x="-1104" y="47804"/>
                    <a:pt x="1877" y="44050"/>
                  </a:cubicBezTo>
                  <a:cubicBezTo>
                    <a:pt x="4748" y="40407"/>
                    <a:pt x="10047" y="39745"/>
                    <a:pt x="13801" y="42615"/>
                  </a:cubicBezTo>
                  <a:cubicBezTo>
                    <a:pt x="16340" y="44602"/>
                    <a:pt x="19431" y="45706"/>
                    <a:pt x="22633" y="45706"/>
                  </a:cubicBezTo>
                  <a:cubicBezTo>
                    <a:pt x="30582" y="45706"/>
                    <a:pt x="36985" y="39303"/>
                    <a:pt x="36985" y="31354"/>
                  </a:cubicBezTo>
                  <a:cubicBezTo>
                    <a:pt x="36985" y="23405"/>
                    <a:pt x="30582" y="17002"/>
                    <a:pt x="22633" y="17002"/>
                  </a:cubicBezTo>
                  <a:cubicBezTo>
                    <a:pt x="20094" y="17002"/>
                    <a:pt x="17554" y="17664"/>
                    <a:pt x="15346" y="18989"/>
                  </a:cubicBezTo>
                  <a:cubicBezTo>
                    <a:pt x="11372" y="21418"/>
                    <a:pt x="6183" y="20093"/>
                    <a:pt x="3754" y="16008"/>
                  </a:cubicBezTo>
                  <a:cubicBezTo>
                    <a:pt x="1325" y="12034"/>
                    <a:pt x="2650" y="6845"/>
                    <a:pt x="6735" y="4416"/>
                  </a:cubicBezTo>
                  <a:cubicBezTo>
                    <a:pt x="11593" y="1545"/>
                    <a:pt x="17113" y="0"/>
                    <a:pt x="22743" y="0"/>
                  </a:cubicBezTo>
                  <a:cubicBezTo>
                    <a:pt x="39966" y="0"/>
                    <a:pt x="53987" y="14021"/>
                    <a:pt x="53987" y="31244"/>
                  </a:cubicBezTo>
                  <a:cubicBezTo>
                    <a:pt x="53766" y="48687"/>
                    <a:pt x="39745" y="62708"/>
                    <a:pt x="22522" y="62708"/>
                  </a:cubicBezTo>
                  <a:close/>
                </a:path>
              </a:pathLst>
            </a:custGeom>
            <a:grpFill/>
            <a:ln w="11035" cap="flat">
              <a:noFill/>
              <a:prstDash val="solid"/>
              <a:miter/>
            </a:ln>
          </p:spPr>
          <p:txBody>
            <a:bodyPr rtlCol="0" anchor="ctr"/>
            <a:lstStyle/>
            <a:p>
              <a:endParaRPr lang="en-US"/>
            </a:p>
          </p:txBody>
        </p:sp>
        <p:sp>
          <p:nvSpPr>
            <p:cNvPr id="2116" name="Forma libre: forma 2115">
              <a:extLst>
                <a:ext uri="{FF2B5EF4-FFF2-40B4-BE49-F238E27FC236}">
                  <a16:creationId xmlns:a16="http://schemas.microsoft.com/office/drawing/2014/main" id="{7A7320B8-CA0B-4421-8CDC-7771CEBCE01C}"/>
                </a:ext>
              </a:extLst>
            </p:cNvPr>
            <p:cNvSpPr/>
            <p:nvPr/>
          </p:nvSpPr>
          <p:spPr>
            <a:xfrm>
              <a:off x="4182418" y="3964448"/>
              <a:ext cx="62487" cy="62487"/>
            </a:xfrm>
            <a:custGeom>
              <a:avLst/>
              <a:gdLst>
                <a:gd name="connsiteX0" fmla="*/ 31244 w 62487"/>
                <a:gd name="connsiteY0" fmla="*/ 62487 h 62487"/>
                <a:gd name="connsiteX1" fmla="*/ 0 w 62487"/>
                <a:gd name="connsiteY1" fmla="*/ 31244 h 62487"/>
                <a:gd name="connsiteX2" fmla="*/ 31244 w 62487"/>
                <a:gd name="connsiteY2" fmla="*/ 0 h 62487"/>
                <a:gd name="connsiteX3" fmla="*/ 62487 w 62487"/>
                <a:gd name="connsiteY3" fmla="*/ 31244 h 62487"/>
                <a:gd name="connsiteX4" fmla="*/ 31244 w 62487"/>
                <a:gd name="connsiteY4" fmla="*/ 62487 h 62487"/>
                <a:gd name="connsiteX5" fmla="*/ 31244 w 62487"/>
                <a:gd name="connsiteY5" fmla="*/ 16891 h 62487"/>
                <a:gd name="connsiteX6" fmla="*/ 16892 w 62487"/>
                <a:gd name="connsiteY6" fmla="*/ 31244 h 62487"/>
                <a:gd name="connsiteX7" fmla="*/ 31244 w 62487"/>
                <a:gd name="connsiteY7" fmla="*/ 45596 h 62487"/>
                <a:gd name="connsiteX8" fmla="*/ 45596 w 62487"/>
                <a:gd name="connsiteY8" fmla="*/ 31244 h 62487"/>
                <a:gd name="connsiteX9" fmla="*/ 31244 w 62487"/>
                <a:gd name="connsiteY9" fmla="*/ 16891 h 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87" h="62487">
                  <a:moveTo>
                    <a:pt x="31244" y="62487"/>
                  </a:moveTo>
                  <a:cubicBezTo>
                    <a:pt x="14021" y="62487"/>
                    <a:pt x="0" y="48467"/>
                    <a:pt x="0" y="31244"/>
                  </a:cubicBezTo>
                  <a:cubicBezTo>
                    <a:pt x="0" y="14021"/>
                    <a:pt x="14021" y="0"/>
                    <a:pt x="31244" y="0"/>
                  </a:cubicBezTo>
                  <a:cubicBezTo>
                    <a:pt x="48466" y="0"/>
                    <a:pt x="62487" y="14021"/>
                    <a:pt x="62487" y="31244"/>
                  </a:cubicBezTo>
                  <a:cubicBezTo>
                    <a:pt x="62487" y="48467"/>
                    <a:pt x="48466" y="62487"/>
                    <a:pt x="31244" y="62487"/>
                  </a:cubicBezTo>
                  <a:close/>
                  <a:moveTo>
                    <a:pt x="31244" y="16891"/>
                  </a:moveTo>
                  <a:cubicBezTo>
                    <a:pt x="23295" y="16891"/>
                    <a:pt x="16892" y="23295"/>
                    <a:pt x="16892" y="31244"/>
                  </a:cubicBezTo>
                  <a:cubicBezTo>
                    <a:pt x="16892" y="39193"/>
                    <a:pt x="23295" y="45596"/>
                    <a:pt x="31244" y="45596"/>
                  </a:cubicBezTo>
                  <a:cubicBezTo>
                    <a:pt x="39193" y="45596"/>
                    <a:pt x="45596" y="39193"/>
                    <a:pt x="45596" y="31244"/>
                  </a:cubicBezTo>
                  <a:cubicBezTo>
                    <a:pt x="45596" y="23295"/>
                    <a:pt x="39193" y="16891"/>
                    <a:pt x="31244" y="16891"/>
                  </a:cubicBezTo>
                  <a:close/>
                </a:path>
              </a:pathLst>
            </a:custGeom>
            <a:grpFill/>
            <a:ln w="11035" cap="flat">
              <a:noFill/>
              <a:prstDash val="solid"/>
              <a:miter/>
            </a:ln>
          </p:spPr>
          <p:txBody>
            <a:bodyPr rtlCol="0" anchor="ctr"/>
            <a:lstStyle/>
            <a:p>
              <a:endParaRPr lang="en-US"/>
            </a:p>
          </p:txBody>
        </p:sp>
        <p:sp>
          <p:nvSpPr>
            <p:cNvPr id="2117" name="Forma libre: forma 2116">
              <a:extLst>
                <a:ext uri="{FF2B5EF4-FFF2-40B4-BE49-F238E27FC236}">
                  <a16:creationId xmlns:a16="http://schemas.microsoft.com/office/drawing/2014/main" id="{898B6A7A-861F-4CFB-A167-A1129D3B9E06}"/>
                </a:ext>
              </a:extLst>
            </p:cNvPr>
            <p:cNvSpPr/>
            <p:nvPr/>
          </p:nvSpPr>
          <p:spPr>
            <a:xfrm>
              <a:off x="4166189" y="4181388"/>
              <a:ext cx="32237" cy="17001"/>
            </a:xfrm>
            <a:custGeom>
              <a:avLst/>
              <a:gdLst>
                <a:gd name="connsiteX0" fmla="*/ 23736 w 32237"/>
                <a:gd name="connsiteY0" fmla="*/ 17002 h 17001"/>
                <a:gd name="connsiteX1" fmla="*/ 8501 w 32237"/>
                <a:gd name="connsiteY1" fmla="*/ 17002 h 17001"/>
                <a:gd name="connsiteX2" fmla="*/ 0 w 32237"/>
                <a:gd name="connsiteY2" fmla="*/ 8501 h 17001"/>
                <a:gd name="connsiteX3" fmla="*/ 8501 w 32237"/>
                <a:gd name="connsiteY3" fmla="*/ 0 h 17001"/>
                <a:gd name="connsiteX4" fmla="*/ 23736 w 32237"/>
                <a:gd name="connsiteY4" fmla="*/ 0 h 17001"/>
                <a:gd name="connsiteX5" fmla="*/ 32237 w 32237"/>
                <a:gd name="connsiteY5" fmla="*/ 8501 h 17001"/>
                <a:gd name="connsiteX6" fmla="*/ 23736 w 3223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37" h="17001">
                  <a:moveTo>
                    <a:pt x="23736" y="17002"/>
                  </a:moveTo>
                  <a:lnTo>
                    <a:pt x="8501" y="17002"/>
                  </a:lnTo>
                  <a:cubicBezTo>
                    <a:pt x="3864" y="17002"/>
                    <a:pt x="0" y="13248"/>
                    <a:pt x="0" y="8501"/>
                  </a:cubicBezTo>
                  <a:cubicBezTo>
                    <a:pt x="0" y="3864"/>
                    <a:pt x="3754" y="0"/>
                    <a:pt x="8501" y="0"/>
                  </a:cubicBezTo>
                  <a:lnTo>
                    <a:pt x="23736" y="0"/>
                  </a:lnTo>
                  <a:cubicBezTo>
                    <a:pt x="28373" y="0"/>
                    <a:pt x="32237" y="3754"/>
                    <a:pt x="32237" y="8501"/>
                  </a:cubicBezTo>
                  <a:cubicBezTo>
                    <a:pt x="32127" y="13248"/>
                    <a:pt x="28373" y="17002"/>
                    <a:pt x="23736" y="17002"/>
                  </a:cubicBezTo>
                  <a:close/>
                </a:path>
              </a:pathLst>
            </a:custGeom>
            <a:grpFill/>
            <a:ln w="11035" cap="flat">
              <a:noFill/>
              <a:prstDash val="solid"/>
              <a:miter/>
            </a:ln>
          </p:spPr>
          <p:txBody>
            <a:bodyPr rtlCol="0" anchor="ctr"/>
            <a:lstStyle/>
            <a:p>
              <a:endParaRPr lang="en-US"/>
            </a:p>
          </p:txBody>
        </p:sp>
        <p:sp>
          <p:nvSpPr>
            <p:cNvPr id="2118" name="Forma libre: forma 2117">
              <a:extLst>
                <a:ext uri="{FF2B5EF4-FFF2-40B4-BE49-F238E27FC236}">
                  <a16:creationId xmlns:a16="http://schemas.microsoft.com/office/drawing/2014/main" id="{79C4E726-AAEE-41D0-8A50-9FD877D283CC}"/>
                </a:ext>
              </a:extLst>
            </p:cNvPr>
            <p:cNvSpPr/>
            <p:nvPr/>
          </p:nvSpPr>
          <p:spPr>
            <a:xfrm>
              <a:off x="4213221" y="4008499"/>
              <a:ext cx="33449" cy="60499"/>
            </a:xfrm>
            <a:custGeom>
              <a:avLst/>
              <a:gdLst>
                <a:gd name="connsiteX0" fmla="*/ 25060 w 33449"/>
                <a:gd name="connsiteY0" fmla="*/ 60499 h 60499"/>
                <a:gd name="connsiteX1" fmla="*/ 17111 w 33449"/>
                <a:gd name="connsiteY1" fmla="*/ 55090 h 60499"/>
                <a:gd name="connsiteX2" fmla="*/ 551 w 33449"/>
                <a:gd name="connsiteY2" fmla="*/ 11481 h 60499"/>
                <a:gd name="connsiteX3" fmla="*/ 5409 w 33449"/>
                <a:gd name="connsiteY3" fmla="*/ 551 h 60499"/>
                <a:gd name="connsiteX4" fmla="*/ 16339 w 33449"/>
                <a:gd name="connsiteY4" fmla="*/ 5409 h 60499"/>
                <a:gd name="connsiteX5" fmla="*/ 32899 w 33449"/>
                <a:gd name="connsiteY5" fmla="*/ 49017 h 60499"/>
                <a:gd name="connsiteX6" fmla="*/ 28041 w 33449"/>
                <a:gd name="connsiteY6" fmla="*/ 59947 h 60499"/>
                <a:gd name="connsiteX7" fmla="*/ 25060 w 33449"/>
                <a:gd name="connsiteY7" fmla="*/ 60499 h 6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49" h="60499">
                  <a:moveTo>
                    <a:pt x="25060" y="60499"/>
                  </a:moveTo>
                  <a:cubicBezTo>
                    <a:pt x="21638" y="60499"/>
                    <a:pt x="18436" y="58402"/>
                    <a:pt x="17111" y="55090"/>
                  </a:cubicBezTo>
                  <a:lnTo>
                    <a:pt x="551" y="11481"/>
                  </a:lnTo>
                  <a:cubicBezTo>
                    <a:pt x="-1105" y="7065"/>
                    <a:pt x="1103" y="2207"/>
                    <a:pt x="5409" y="551"/>
                  </a:cubicBezTo>
                  <a:cubicBezTo>
                    <a:pt x="9825" y="-1105"/>
                    <a:pt x="14683" y="1103"/>
                    <a:pt x="16339" y="5409"/>
                  </a:cubicBezTo>
                  <a:lnTo>
                    <a:pt x="32899" y="49017"/>
                  </a:lnTo>
                  <a:cubicBezTo>
                    <a:pt x="34555" y="53433"/>
                    <a:pt x="32347" y="58291"/>
                    <a:pt x="28041" y="59947"/>
                  </a:cubicBezTo>
                  <a:cubicBezTo>
                    <a:pt x="27158" y="60389"/>
                    <a:pt x="26054" y="60499"/>
                    <a:pt x="25060" y="60499"/>
                  </a:cubicBezTo>
                  <a:close/>
                </a:path>
              </a:pathLst>
            </a:custGeom>
            <a:grpFill/>
            <a:ln w="11035" cap="flat">
              <a:noFill/>
              <a:prstDash val="solid"/>
              <a:miter/>
            </a:ln>
          </p:spPr>
          <p:txBody>
            <a:bodyPr rtlCol="0" anchor="ctr"/>
            <a:lstStyle/>
            <a:p>
              <a:endParaRPr lang="en-US"/>
            </a:p>
          </p:txBody>
        </p:sp>
        <p:sp>
          <p:nvSpPr>
            <p:cNvPr id="2119" name="Forma libre: forma 2118">
              <a:extLst>
                <a:ext uri="{FF2B5EF4-FFF2-40B4-BE49-F238E27FC236}">
                  <a16:creationId xmlns:a16="http://schemas.microsoft.com/office/drawing/2014/main" id="{D0B1C349-52D9-4C05-A80D-A7C4B87D9F08}"/>
                </a:ext>
              </a:extLst>
            </p:cNvPr>
            <p:cNvSpPr/>
            <p:nvPr/>
          </p:nvSpPr>
          <p:spPr>
            <a:xfrm>
              <a:off x="4145078" y="4076261"/>
              <a:ext cx="54256" cy="35905"/>
            </a:xfrm>
            <a:custGeom>
              <a:avLst/>
              <a:gdLst>
                <a:gd name="connsiteX0" fmla="*/ 45841 w 54256"/>
                <a:gd name="connsiteY0" fmla="*/ 35905 h 35905"/>
                <a:gd name="connsiteX1" fmla="*/ 41977 w 54256"/>
                <a:gd name="connsiteY1" fmla="*/ 35022 h 35905"/>
                <a:gd name="connsiteX2" fmla="*/ 4661 w 54256"/>
                <a:gd name="connsiteY2" fmla="*/ 16033 h 35905"/>
                <a:gd name="connsiteX3" fmla="*/ 908 w 54256"/>
                <a:gd name="connsiteY3" fmla="*/ 4661 h 35905"/>
                <a:gd name="connsiteX4" fmla="*/ 12279 w 54256"/>
                <a:gd name="connsiteY4" fmla="*/ 908 h 35905"/>
                <a:gd name="connsiteX5" fmla="*/ 49595 w 54256"/>
                <a:gd name="connsiteY5" fmla="*/ 19897 h 35905"/>
                <a:gd name="connsiteX6" fmla="*/ 53348 w 54256"/>
                <a:gd name="connsiteY6" fmla="*/ 31268 h 35905"/>
                <a:gd name="connsiteX7" fmla="*/ 45841 w 54256"/>
                <a:gd name="connsiteY7" fmla="*/ 35905 h 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56" h="35905">
                  <a:moveTo>
                    <a:pt x="45841" y="35905"/>
                  </a:moveTo>
                  <a:cubicBezTo>
                    <a:pt x="44516" y="35905"/>
                    <a:pt x="43192" y="35574"/>
                    <a:pt x="41977" y="35022"/>
                  </a:cubicBezTo>
                  <a:lnTo>
                    <a:pt x="4661" y="16033"/>
                  </a:lnTo>
                  <a:cubicBezTo>
                    <a:pt x="466" y="13935"/>
                    <a:pt x="-1190" y="8857"/>
                    <a:pt x="908" y="4661"/>
                  </a:cubicBezTo>
                  <a:cubicBezTo>
                    <a:pt x="3005" y="466"/>
                    <a:pt x="8084" y="-1190"/>
                    <a:pt x="12279" y="908"/>
                  </a:cubicBezTo>
                  <a:lnTo>
                    <a:pt x="49595" y="19897"/>
                  </a:lnTo>
                  <a:cubicBezTo>
                    <a:pt x="53790" y="21994"/>
                    <a:pt x="55446" y="27073"/>
                    <a:pt x="53348" y="31268"/>
                  </a:cubicBezTo>
                  <a:cubicBezTo>
                    <a:pt x="51913" y="34249"/>
                    <a:pt x="48932" y="35905"/>
                    <a:pt x="45841" y="35905"/>
                  </a:cubicBezTo>
                  <a:close/>
                </a:path>
              </a:pathLst>
            </a:custGeom>
            <a:grpFill/>
            <a:ln w="11035" cap="flat">
              <a:noFill/>
              <a:prstDash val="solid"/>
              <a:miter/>
            </a:ln>
          </p:spPr>
          <p:txBody>
            <a:bodyPr rtlCol="0" anchor="ctr"/>
            <a:lstStyle/>
            <a:p>
              <a:endParaRPr lang="en-US"/>
            </a:p>
          </p:txBody>
        </p:sp>
        <p:sp>
          <p:nvSpPr>
            <p:cNvPr id="2120" name="Forma libre: forma 2119">
              <a:extLst>
                <a:ext uri="{FF2B5EF4-FFF2-40B4-BE49-F238E27FC236}">
                  <a16:creationId xmlns:a16="http://schemas.microsoft.com/office/drawing/2014/main" id="{9480C587-01D5-4FCE-BD09-8DC83AD747B2}"/>
                </a:ext>
              </a:extLst>
            </p:cNvPr>
            <p:cNvSpPr/>
            <p:nvPr/>
          </p:nvSpPr>
          <p:spPr>
            <a:xfrm>
              <a:off x="4192572" y="4314971"/>
              <a:ext cx="47478" cy="39857"/>
            </a:xfrm>
            <a:custGeom>
              <a:avLst/>
              <a:gdLst>
                <a:gd name="connsiteX0" fmla="*/ 8394 w 47478"/>
                <a:gd name="connsiteY0" fmla="*/ 39858 h 39857"/>
                <a:gd name="connsiteX1" fmla="*/ 1659 w 47478"/>
                <a:gd name="connsiteY1" fmla="*/ 36436 h 39857"/>
                <a:gd name="connsiteX2" fmla="*/ 3315 w 47478"/>
                <a:gd name="connsiteY2" fmla="*/ 24623 h 39857"/>
                <a:gd name="connsiteX3" fmla="*/ 34007 w 47478"/>
                <a:gd name="connsiteY3" fmla="*/ 1659 h 39857"/>
                <a:gd name="connsiteX4" fmla="*/ 45820 w 47478"/>
                <a:gd name="connsiteY4" fmla="*/ 3315 h 39857"/>
                <a:gd name="connsiteX5" fmla="*/ 44164 w 47478"/>
                <a:gd name="connsiteY5" fmla="*/ 15128 h 39857"/>
                <a:gd name="connsiteX6" fmla="*/ 13472 w 47478"/>
                <a:gd name="connsiteY6" fmla="*/ 38092 h 39857"/>
                <a:gd name="connsiteX7" fmla="*/ 8394 w 47478"/>
                <a:gd name="connsiteY7" fmla="*/ 39858 h 3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78" h="39857">
                  <a:moveTo>
                    <a:pt x="8394" y="39858"/>
                  </a:moveTo>
                  <a:cubicBezTo>
                    <a:pt x="5854" y="39858"/>
                    <a:pt x="3315" y="38644"/>
                    <a:pt x="1659" y="36436"/>
                  </a:cubicBezTo>
                  <a:cubicBezTo>
                    <a:pt x="-1101" y="32682"/>
                    <a:pt x="-328" y="27383"/>
                    <a:pt x="3315" y="24623"/>
                  </a:cubicBezTo>
                  <a:lnTo>
                    <a:pt x="34007" y="1659"/>
                  </a:lnTo>
                  <a:cubicBezTo>
                    <a:pt x="37760" y="-1101"/>
                    <a:pt x="43060" y="-328"/>
                    <a:pt x="45820" y="3315"/>
                  </a:cubicBezTo>
                  <a:cubicBezTo>
                    <a:pt x="48580" y="7069"/>
                    <a:pt x="47807" y="12368"/>
                    <a:pt x="44164" y="15128"/>
                  </a:cubicBezTo>
                  <a:lnTo>
                    <a:pt x="13472" y="38092"/>
                  </a:lnTo>
                  <a:cubicBezTo>
                    <a:pt x="11926" y="39306"/>
                    <a:pt x="10160" y="39858"/>
                    <a:pt x="8394" y="39858"/>
                  </a:cubicBezTo>
                  <a:close/>
                </a:path>
              </a:pathLst>
            </a:custGeom>
            <a:grpFill/>
            <a:ln w="11035" cap="flat">
              <a:noFill/>
              <a:prstDash val="solid"/>
              <a:miter/>
            </a:ln>
          </p:spPr>
          <p:txBody>
            <a:bodyPr rtlCol="0" anchor="ctr"/>
            <a:lstStyle/>
            <a:p>
              <a:endParaRPr lang="en-US"/>
            </a:p>
          </p:txBody>
        </p:sp>
        <p:sp>
          <p:nvSpPr>
            <p:cNvPr id="2121" name="Forma libre: forma 2120">
              <a:extLst>
                <a:ext uri="{FF2B5EF4-FFF2-40B4-BE49-F238E27FC236}">
                  <a16:creationId xmlns:a16="http://schemas.microsoft.com/office/drawing/2014/main" id="{7595DF40-6313-4EF1-B049-3A5015BFAABB}"/>
                </a:ext>
              </a:extLst>
            </p:cNvPr>
            <p:cNvSpPr/>
            <p:nvPr/>
          </p:nvSpPr>
          <p:spPr>
            <a:xfrm>
              <a:off x="4196991" y="4453528"/>
              <a:ext cx="244760" cy="17001"/>
            </a:xfrm>
            <a:custGeom>
              <a:avLst/>
              <a:gdLst>
                <a:gd name="connsiteX0" fmla="*/ 236260 w 244760"/>
                <a:gd name="connsiteY0" fmla="*/ 17002 h 17001"/>
                <a:gd name="connsiteX1" fmla="*/ 8501 w 244760"/>
                <a:gd name="connsiteY1" fmla="*/ 17002 h 17001"/>
                <a:gd name="connsiteX2" fmla="*/ 0 w 244760"/>
                <a:gd name="connsiteY2" fmla="*/ 8501 h 17001"/>
                <a:gd name="connsiteX3" fmla="*/ 8501 w 244760"/>
                <a:gd name="connsiteY3" fmla="*/ 0 h 17001"/>
                <a:gd name="connsiteX4" fmla="*/ 236260 w 244760"/>
                <a:gd name="connsiteY4" fmla="*/ 0 h 17001"/>
                <a:gd name="connsiteX5" fmla="*/ 244761 w 244760"/>
                <a:gd name="connsiteY5" fmla="*/ 8501 h 17001"/>
                <a:gd name="connsiteX6" fmla="*/ 236260 w 24476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760" h="17001">
                  <a:moveTo>
                    <a:pt x="236260" y="17002"/>
                  </a:moveTo>
                  <a:lnTo>
                    <a:pt x="8501" y="17002"/>
                  </a:lnTo>
                  <a:cubicBezTo>
                    <a:pt x="3864" y="17002"/>
                    <a:pt x="0" y="13248"/>
                    <a:pt x="0" y="8501"/>
                  </a:cubicBezTo>
                  <a:cubicBezTo>
                    <a:pt x="0" y="3864"/>
                    <a:pt x="3754" y="0"/>
                    <a:pt x="8501" y="0"/>
                  </a:cubicBezTo>
                  <a:lnTo>
                    <a:pt x="236260" y="0"/>
                  </a:lnTo>
                  <a:cubicBezTo>
                    <a:pt x="240897" y="0"/>
                    <a:pt x="244761" y="3754"/>
                    <a:pt x="244761" y="8501"/>
                  </a:cubicBezTo>
                  <a:cubicBezTo>
                    <a:pt x="244761" y="13248"/>
                    <a:pt x="240897" y="17002"/>
                    <a:pt x="236260" y="17002"/>
                  </a:cubicBezTo>
                  <a:close/>
                </a:path>
              </a:pathLst>
            </a:custGeom>
            <a:grpFill/>
            <a:ln w="11035" cap="flat">
              <a:noFill/>
              <a:prstDash val="solid"/>
              <a:miter/>
            </a:ln>
          </p:spPr>
          <p:txBody>
            <a:bodyPr rtlCol="0" anchor="ctr"/>
            <a:lstStyle/>
            <a:p>
              <a:endParaRPr lang="en-US"/>
            </a:p>
          </p:txBody>
        </p:sp>
      </p:grpSp>
      <p:grpSp>
        <p:nvGrpSpPr>
          <p:cNvPr id="2122" name="Gráfico 3">
            <a:extLst>
              <a:ext uri="{FF2B5EF4-FFF2-40B4-BE49-F238E27FC236}">
                <a16:creationId xmlns:a16="http://schemas.microsoft.com/office/drawing/2014/main" id="{51AAD010-2E70-43AB-B091-F9C84A6B9B5C}"/>
              </a:ext>
            </a:extLst>
          </p:cNvPr>
          <p:cNvGrpSpPr/>
          <p:nvPr/>
        </p:nvGrpSpPr>
        <p:grpSpPr>
          <a:xfrm>
            <a:off x="4871656" y="2406679"/>
            <a:ext cx="459492" cy="521648"/>
            <a:chOff x="4871656" y="2406679"/>
            <a:chExt cx="459492" cy="521648"/>
          </a:xfrm>
          <a:solidFill>
            <a:srgbClr val="000000"/>
          </a:solidFill>
        </p:grpSpPr>
        <p:sp>
          <p:nvSpPr>
            <p:cNvPr id="2123" name="Forma libre: forma 2122">
              <a:extLst>
                <a:ext uri="{FF2B5EF4-FFF2-40B4-BE49-F238E27FC236}">
                  <a16:creationId xmlns:a16="http://schemas.microsoft.com/office/drawing/2014/main" id="{BE505C16-500C-41DC-A2F7-C96DB83C9D97}"/>
                </a:ext>
              </a:extLst>
            </p:cNvPr>
            <p:cNvSpPr/>
            <p:nvPr/>
          </p:nvSpPr>
          <p:spPr>
            <a:xfrm>
              <a:off x="4978967" y="2406679"/>
              <a:ext cx="239130" cy="322483"/>
            </a:xfrm>
            <a:custGeom>
              <a:avLst/>
              <a:gdLst>
                <a:gd name="connsiteX0" fmla="*/ 119565 w 239130"/>
                <a:gd name="connsiteY0" fmla="*/ 322484 h 322483"/>
                <a:gd name="connsiteX1" fmla="*/ 115149 w 239130"/>
                <a:gd name="connsiteY1" fmla="*/ 322373 h 322483"/>
                <a:gd name="connsiteX2" fmla="*/ 0 w 239130"/>
                <a:gd name="connsiteY2" fmla="*/ 200269 h 322483"/>
                <a:gd name="connsiteX3" fmla="*/ 0 w 239130"/>
                <a:gd name="connsiteY3" fmla="*/ 119565 h 322483"/>
                <a:gd name="connsiteX4" fmla="*/ 119565 w 239130"/>
                <a:gd name="connsiteY4" fmla="*/ 0 h 322483"/>
                <a:gd name="connsiteX5" fmla="*/ 239130 w 239130"/>
                <a:gd name="connsiteY5" fmla="*/ 119565 h 322483"/>
                <a:gd name="connsiteX6" fmla="*/ 239130 w 239130"/>
                <a:gd name="connsiteY6" fmla="*/ 203029 h 322483"/>
                <a:gd name="connsiteX7" fmla="*/ 202587 w 239130"/>
                <a:gd name="connsiteY7" fmla="*/ 289032 h 322483"/>
                <a:gd name="connsiteX8" fmla="*/ 119565 w 239130"/>
                <a:gd name="connsiteY8" fmla="*/ 322484 h 322483"/>
                <a:gd name="connsiteX9" fmla="*/ 119565 w 239130"/>
                <a:gd name="connsiteY9" fmla="*/ 17002 h 322483"/>
                <a:gd name="connsiteX10" fmla="*/ 17002 w 239130"/>
                <a:gd name="connsiteY10" fmla="*/ 119565 h 322483"/>
                <a:gd name="connsiteX11" fmla="*/ 17002 w 239130"/>
                <a:gd name="connsiteY11" fmla="*/ 200269 h 322483"/>
                <a:gd name="connsiteX12" fmla="*/ 115812 w 239130"/>
                <a:gd name="connsiteY12" fmla="*/ 305482 h 322483"/>
                <a:gd name="connsiteX13" fmla="*/ 190774 w 239130"/>
                <a:gd name="connsiteY13" fmla="*/ 276777 h 322483"/>
                <a:gd name="connsiteX14" fmla="*/ 222128 w 239130"/>
                <a:gd name="connsiteY14" fmla="*/ 202919 h 322483"/>
                <a:gd name="connsiteX15" fmla="*/ 222128 w 239130"/>
                <a:gd name="connsiteY15" fmla="*/ 119455 h 322483"/>
                <a:gd name="connsiteX16" fmla="*/ 119565 w 239130"/>
                <a:gd name="connsiteY16" fmla="*/ 17002 h 32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130" h="322483">
                  <a:moveTo>
                    <a:pt x="119565" y="322484"/>
                  </a:moveTo>
                  <a:cubicBezTo>
                    <a:pt x="118130" y="322484"/>
                    <a:pt x="116584" y="322484"/>
                    <a:pt x="115149" y="322373"/>
                  </a:cubicBezTo>
                  <a:cubicBezTo>
                    <a:pt x="51668" y="320165"/>
                    <a:pt x="0" y="265295"/>
                    <a:pt x="0" y="200269"/>
                  </a:cubicBezTo>
                  <a:lnTo>
                    <a:pt x="0" y="119565"/>
                  </a:lnTo>
                  <a:cubicBezTo>
                    <a:pt x="0" y="53655"/>
                    <a:pt x="53655" y="0"/>
                    <a:pt x="119565" y="0"/>
                  </a:cubicBezTo>
                  <a:cubicBezTo>
                    <a:pt x="185475" y="0"/>
                    <a:pt x="239130" y="53655"/>
                    <a:pt x="239130" y="119565"/>
                  </a:cubicBezTo>
                  <a:lnTo>
                    <a:pt x="239130" y="203029"/>
                  </a:lnTo>
                  <a:cubicBezTo>
                    <a:pt x="239130" y="235708"/>
                    <a:pt x="226103" y="266289"/>
                    <a:pt x="202587" y="289032"/>
                  </a:cubicBezTo>
                  <a:cubicBezTo>
                    <a:pt x="180065" y="310671"/>
                    <a:pt x="150699" y="322484"/>
                    <a:pt x="119565" y="322484"/>
                  </a:cubicBezTo>
                  <a:close/>
                  <a:moveTo>
                    <a:pt x="119565" y="17002"/>
                  </a:moveTo>
                  <a:cubicBezTo>
                    <a:pt x="63039" y="17002"/>
                    <a:pt x="17002" y="63039"/>
                    <a:pt x="17002" y="119565"/>
                  </a:cubicBezTo>
                  <a:lnTo>
                    <a:pt x="17002" y="200269"/>
                  </a:lnTo>
                  <a:cubicBezTo>
                    <a:pt x="17002" y="256353"/>
                    <a:pt x="61383" y="303495"/>
                    <a:pt x="115812" y="305482"/>
                  </a:cubicBezTo>
                  <a:cubicBezTo>
                    <a:pt x="143964" y="306365"/>
                    <a:pt x="170571" y="296319"/>
                    <a:pt x="190774" y="276777"/>
                  </a:cubicBezTo>
                  <a:cubicBezTo>
                    <a:pt x="210978" y="257236"/>
                    <a:pt x="222128" y="231071"/>
                    <a:pt x="222128" y="202919"/>
                  </a:cubicBezTo>
                  <a:lnTo>
                    <a:pt x="222128" y="119455"/>
                  </a:lnTo>
                  <a:cubicBezTo>
                    <a:pt x="222128" y="63039"/>
                    <a:pt x="176091" y="17002"/>
                    <a:pt x="119565" y="17002"/>
                  </a:cubicBezTo>
                  <a:close/>
                </a:path>
              </a:pathLst>
            </a:custGeom>
            <a:grpFill/>
            <a:ln w="11035" cap="flat">
              <a:noFill/>
              <a:prstDash val="solid"/>
              <a:miter/>
            </a:ln>
          </p:spPr>
          <p:txBody>
            <a:bodyPr rtlCol="0" anchor="ctr"/>
            <a:lstStyle/>
            <a:p>
              <a:endParaRPr lang="en-US"/>
            </a:p>
          </p:txBody>
        </p:sp>
        <p:sp>
          <p:nvSpPr>
            <p:cNvPr id="2124" name="Forma libre: forma 2123">
              <a:extLst>
                <a:ext uri="{FF2B5EF4-FFF2-40B4-BE49-F238E27FC236}">
                  <a16:creationId xmlns:a16="http://schemas.microsoft.com/office/drawing/2014/main" id="{89DA7526-1A11-4652-B6AB-7F7F44500766}"/>
                </a:ext>
              </a:extLst>
            </p:cNvPr>
            <p:cNvSpPr/>
            <p:nvPr/>
          </p:nvSpPr>
          <p:spPr>
            <a:xfrm>
              <a:off x="5200871" y="2514542"/>
              <a:ext cx="45378" cy="93068"/>
            </a:xfrm>
            <a:custGeom>
              <a:avLst/>
              <a:gdLst>
                <a:gd name="connsiteX0" fmla="*/ 11816 w 45378"/>
                <a:gd name="connsiteY0" fmla="*/ 93069 h 93068"/>
                <a:gd name="connsiteX1" fmla="*/ 7069 w 45378"/>
                <a:gd name="connsiteY1" fmla="*/ 92627 h 93068"/>
                <a:gd name="connsiteX2" fmla="*/ 224 w 45378"/>
                <a:gd name="connsiteY2" fmla="*/ 84347 h 93068"/>
                <a:gd name="connsiteX3" fmla="*/ 224 w 45378"/>
                <a:gd name="connsiteY3" fmla="*/ 11703 h 93068"/>
                <a:gd name="connsiteX4" fmla="*/ 113 w 45378"/>
                <a:gd name="connsiteY4" fmla="*/ 10709 h 93068"/>
                <a:gd name="connsiteX5" fmla="*/ 3 w 45378"/>
                <a:gd name="connsiteY5" fmla="*/ 9053 h 93068"/>
                <a:gd name="connsiteX6" fmla="*/ 6738 w 45378"/>
                <a:gd name="connsiteY6" fmla="*/ 552 h 93068"/>
                <a:gd name="connsiteX7" fmla="*/ 11706 w 45378"/>
                <a:gd name="connsiteY7" fmla="*/ 0 h 93068"/>
                <a:gd name="connsiteX8" fmla="*/ 45378 w 45378"/>
                <a:gd name="connsiteY8" fmla="*/ 46590 h 93068"/>
                <a:gd name="connsiteX9" fmla="*/ 11816 w 45378"/>
                <a:gd name="connsiteY9" fmla="*/ 93069 h 93068"/>
                <a:gd name="connsiteX10" fmla="*/ 17226 w 45378"/>
                <a:gd name="connsiteY10" fmla="*/ 18548 h 93068"/>
                <a:gd name="connsiteX11" fmla="*/ 17226 w 45378"/>
                <a:gd name="connsiteY11" fmla="*/ 74411 h 93068"/>
                <a:gd name="connsiteX12" fmla="*/ 28597 w 45378"/>
                <a:gd name="connsiteY12" fmla="*/ 46479 h 93068"/>
                <a:gd name="connsiteX13" fmla="*/ 17226 w 45378"/>
                <a:gd name="connsiteY13" fmla="*/ 18548 h 9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78" h="93068">
                  <a:moveTo>
                    <a:pt x="11816" y="93069"/>
                  </a:moveTo>
                  <a:cubicBezTo>
                    <a:pt x="10160" y="93069"/>
                    <a:pt x="8614" y="92848"/>
                    <a:pt x="7069" y="92627"/>
                  </a:cubicBezTo>
                  <a:cubicBezTo>
                    <a:pt x="3094" y="91854"/>
                    <a:pt x="224" y="88432"/>
                    <a:pt x="224" y="84347"/>
                  </a:cubicBezTo>
                  <a:lnTo>
                    <a:pt x="224" y="11703"/>
                  </a:lnTo>
                  <a:cubicBezTo>
                    <a:pt x="224" y="11371"/>
                    <a:pt x="224" y="11040"/>
                    <a:pt x="113" y="10709"/>
                  </a:cubicBezTo>
                  <a:cubicBezTo>
                    <a:pt x="113" y="10157"/>
                    <a:pt x="3" y="9605"/>
                    <a:pt x="3" y="9053"/>
                  </a:cubicBezTo>
                  <a:cubicBezTo>
                    <a:pt x="-107" y="4968"/>
                    <a:pt x="2763" y="1325"/>
                    <a:pt x="6738" y="552"/>
                  </a:cubicBezTo>
                  <a:cubicBezTo>
                    <a:pt x="8504" y="221"/>
                    <a:pt x="10160" y="0"/>
                    <a:pt x="11706" y="0"/>
                  </a:cubicBezTo>
                  <a:cubicBezTo>
                    <a:pt x="30584" y="0"/>
                    <a:pt x="45378" y="20424"/>
                    <a:pt x="45378" y="46590"/>
                  </a:cubicBezTo>
                  <a:cubicBezTo>
                    <a:pt x="45489" y="72644"/>
                    <a:pt x="30695" y="93069"/>
                    <a:pt x="11816" y="93069"/>
                  </a:cubicBezTo>
                  <a:close/>
                  <a:moveTo>
                    <a:pt x="17226" y="18548"/>
                  </a:moveTo>
                  <a:lnTo>
                    <a:pt x="17226" y="74411"/>
                  </a:lnTo>
                  <a:cubicBezTo>
                    <a:pt x="23298" y="70436"/>
                    <a:pt x="28597" y="60059"/>
                    <a:pt x="28597" y="46479"/>
                  </a:cubicBezTo>
                  <a:cubicBezTo>
                    <a:pt x="28597" y="32900"/>
                    <a:pt x="23298" y="22522"/>
                    <a:pt x="17226" y="18548"/>
                  </a:cubicBezTo>
                  <a:close/>
                </a:path>
              </a:pathLst>
            </a:custGeom>
            <a:grpFill/>
            <a:ln w="11035" cap="flat">
              <a:noFill/>
              <a:prstDash val="solid"/>
              <a:miter/>
            </a:ln>
          </p:spPr>
          <p:txBody>
            <a:bodyPr rtlCol="0" anchor="ctr"/>
            <a:lstStyle/>
            <a:p>
              <a:endParaRPr lang="en-US"/>
            </a:p>
          </p:txBody>
        </p:sp>
        <p:sp>
          <p:nvSpPr>
            <p:cNvPr id="2125" name="Forma libre: forma 2124">
              <a:extLst>
                <a:ext uri="{FF2B5EF4-FFF2-40B4-BE49-F238E27FC236}">
                  <a16:creationId xmlns:a16="http://schemas.microsoft.com/office/drawing/2014/main" id="{D5A8C89D-FF3C-4275-A133-D043E2D75BB6}"/>
                </a:ext>
              </a:extLst>
            </p:cNvPr>
            <p:cNvSpPr/>
            <p:nvPr/>
          </p:nvSpPr>
          <p:spPr>
            <a:xfrm>
              <a:off x="4950594" y="2514431"/>
              <a:ext cx="45378" cy="93179"/>
            </a:xfrm>
            <a:custGeom>
              <a:avLst/>
              <a:gdLst>
                <a:gd name="connsiteX0" fmla="*/ 33672 w 45378"/>
                <a:gd name="connsiteY0" fmla="*/ 93179 h 93179"/>
                <a:gd name="connsiteX1" fmla="*/ 0 w 45378"/>
                <a:gd name="connsiteY1" fmla="*/ 46590 h 93179"/>
                <a:gd name="connsiteX2" fmla="*/ 33672 w 45378"/>
                <a:gd name="connsiteY2" fmla="*/ 0 h 93179"/>
                <a:gd name="connsiteX3" fmla="*/ 38641 w 45378"/>
                <a:gd name="connsiteY3" fmla="*/ 552 h 93179"/>
                <a:gd name="connsiteX4" fmla="*/ 45375 w 45378"/>
                <a:gd name="connsiteY4" fmla="*/ 9053 h 93179"/>
                <a:gd name="connsiteX5" fmla="*/ 45265 w 45378"/>
                <a:gd name="connsiteY5" fmla="*/ 10709 h 93179"/>
                <a:gd name="connsiteX6" fmla="*/ 45154 w 45378"/>
                <a:gd name="connsiteY6" fmla="*/ 11813 h 93179"/>
                <a:gd name="connsiteX7" fmla="*/ 45154 w 45378"/>
                <a:gd name="connsiteY7" fmla="*/ 84457 h 93179"/>
                <a:gd name="connsiteX8" fmla="*/ 38309 w 45378"/>
                <a:gd name="connsiteY8" fmla="*/ 92737 h 93179"/>
                <a:gd name="connsiteX9" fmla="*/ 33672 w 45378"/>
                <a:gd name="connsiteY9" fmla="*/ 93179 h 93179"/>
                <a:gd name="connsiteX10" fmla="*/ 28373 w 45378"/>
                <a:gd name="connsiteY10" fmla="*/ 18658 h 93179"/>
                <a:gd name="connsiteX11" fmla="*/ 17002 w 45378"/>
                <a:gd name="connsiteY11" fmla="*/ 46590 h 93179"/>
                <a:gd name="connsiteX12" fmla="*/ 28373 w 45378"/>
                <a:gd name="connsiteY12" fmla="*/ 74521 h 93179"/>
                <a:gd name="connsiteX13" fmla="*/ 28373 w 45378"/>
                <a:gd name="connsiteY13" fmla="*/ 18658 h 9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78" h="93179">
                  <a:moveTo>
                    <a:pt x="33672" y="93179"/>
                  </a:moveTo>
                  <a:cubicBezTo>
                    <a:pt x="14794" y="93179"/>
                    <a:pt x="0" y="72755"/>
                    <a:pt x="0" y="46590"/>
                  </a:cubicBezTo>
                  <a:cubicBezTo>
                    <a:pt x="0" y="20424"/>
                    <a:pt x="14794" y="0"/>
                    <a:pt x="33672" y="0"/>
                  </a:cubicBezTo>
                  <a:cubicBezTo>
                    <a:pt x="35218" y="0"/>
                    <a:pt x="36874" y="221"/>
                    <a:pt x="38641" y="552"/>
                  </a:cubicBezTo>
                  <a:cubicBezTo>
                    <a:pt x="42725" y="1325"/>
                    <a:pt x="45485" y="4968"/>
                    <a:pt x="45375" y="9053"/>
                  </a:cubicBezTo>
                  <a:cubicBezTo>
                    <a:pt x="45375" y="9605"/>
                    <a:pt x="45375" y="10157"/>
                    <a:pt x="45265" y="10709"/>
                  </a:cubicBezTo>
                  <a:cubicBezTo>
                    <a:pt x="45265" y="11040"/>
                    <a:pt x="45154" y="11371"/>
                    <a:pt x="45154" y="11813"/>
                  </a:cubicBezTo>
                  <a:lnTo>
                    <a:pt x="45154" y="84457"/>
                  </a:lnTo>
                  <a:cubicBezTo>
                    <a:pt x="45154" y="88542"/>
                    <a:pt x="42284" y="91965"/>
                    <a:pt x="38309" y="92737"/>
                  </a:cubicBezTo>
                  <a:cubicBezTo>
                    <a:pt x="36874" y="93069"/>
                    <a:pt x="35329" y="93179"/>
                    <a:pt x="33672" y="93179"/>
                  </a:cubicBezTo>
                  <a:close/>
                  <a:moveTo>
                    <a:pt x="28373" y="18658"/>
                  </a:moveTo>
                  <a:cubicBezTo>
                    <a:pt x="22301" y="22632"/>
                    <a:pt x="17002" y="33010"/>
                    <a:pt x="17002" y="46590"/>
                  </a:cubicBezTo>
                  <a:cubicBezTo>
                    <a:pt x="17002" y="60169"/>
                    <a:pt x="22301" y="70547"/>
                    <a:pt x="28373" y="74521"/>
                  </a:cubicBezTo>
                  <a:lnTo>
                    <a:pt x="28373" y="18658"/>
                  </a:lnTo>
                  <a:close/>
                </a:path>
              </a:pathLst>
            </a:custGeom>
            <a:grpFill/>
            <a:ln w="11035" cap="flat">
              <a:noFill/>
              <a:prstDash val="solid"/>
              <a:miter/>
            </a:ln>
          </p:spPr>
          <p:txBody>
            <a:bodyPr rtlCol="0" anchor="ctr"/>
            <a:lstStyle/>
            <a:p>
              <a:endParaRPr lang="en-US"/>
            </a:p>
          </p:txBody>
        </p:sp>
        <p:sp>
          <p:nvSpPr>
            <p:cNvPr id="2126" name="Forma libre: forma 2125">
              <a:extLst>
                <a:ext uri="{FF2B5EF4-FFF2-40B4-BE49-F238E27FC236}">
                  <a16:creationId xmlns:a16="http://schemas.microsoft.com/office/drawing/2014/main" id="{302A9D7B-A990-4162-BE77-3D21BCC0B453}"/>
                </a:ext>
              </a:extLst>
            </p:cNvPr>
            <p:cNvSpPr/>
            <p:nvPr/>
          </p:nvSpPr>
          <p:spPr>
            <a:xfrm>
              <a:off x="5044656" y="2699640"/>
              <a:ext cx="113493" cy="98192"/>
            </a:xfrm>
            <a:custGeom>
              <a:avLst/>
              <a:gdLst>
                <a:gd name="connsiteX0" fmla="*/ 56857 w 113493"/>
                <a:gd name="connsiteY0" fmla="*/ 98192 h 98192"/>
                <a:gd name="connsiteX1" fmla="*/ 0 w 113493"/>
                <a:gd name="connsiteY1" fmla="*/ 65513 h 98192"/>
                <a:gd name="connsiteX2" fmla="*/ 0 w 113493"/>
                <a:gd name="connsiteY2" fmla="*/ 11085 h 98192"/>
                <a:gd name="connsiteX3" fmla="*/ 3864 w 113493"/>
                <a:gd name="connsiteY3" fmla="*/ 3909 h 98192"/>
                <a:gd name="connsiteX4" fmla="*/ 11923 w 113493"/>
                <a:gd name="connsiteY4" fmla="*/ 3357 h 98192"/>
                <a:gd name="connsiteX5" fmla="*/ 50012 w 113493"/>
                <a:gd name="connsiteY5" fmla="*/ 12521 h 98192"/>
                <a:gd name="connsiteX6" fmla="*/ 101128 w 113493"/>
                <a:gd name="connsiteY6" fmla="*/ 928 h 98192"/>
                <a:gd name="connsiteX7" fmla="*/ 109408 w 113493"/>
                <a:gd name="connsiteY7" fmla="*/ 1149 h 98192"/>
                <a:gd name="connsiteX8" fmla="*/ 113493 w 113493"/>
                <a:gd name="connsiteY8" fmla="*/ 8436 h 98192"/>
                <a:gd name="connsiteX9" fmla="*/ 113493 w 113493"/>
                <a:gd name="connsiteY9" fmla="*/ 65513 h 98192"/>
                <a:gd name="connsiteX10" fmla="*/ 56857 w 113493"/>
                <a:gd name="connsiteY10" fmla="*/ 98192 h 98192"/>
                <a:gd name="connsiteX11" fmla="*/ 16891 w 113493"/>
                <a:gd name="connsiteY11" fmla="*/ 23561 h 98192"/>
                <a:gd name="connsiteX12" fmla="*/ 16891 w 113493"/>
                <a:gd name="connsiteY12" fmla="*/ 65513 h 98192"/>
                <a:gd name="connsiteX13" fmla="*/ 56747 w 113493"/>
                <a:gd name="connsiteY13" fmla="*/ 81190 h 98192"/>
                <a:gd name="connsiteX14" fmla="*/ 96602 w 113493"/>
                <a:gd name="connsiteY14" fmla="*/ 65513 h 98192"/>
                <a:gd name="connsiteX15" fmla="*/ 96602 w 113493"/>
                <a:gd name="connsiteY15" fmla="*/ 21573 h 98192"/>
                <a:gd name="connsiteX16" fmla="*/ 49460 w 113493"/>
                <a:gd name="connsiteY16" fmla="*/ 29412 h 98192"/>
                <a:gd name="connsiteX17" fmla="*/ 16891 w 113493"/>
                <a:gd name="connsiteY17" fmla="*/ 23561 h 9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493" h="98192">
                  <a:moveTo>
                    <a:pt x="56857" y="98192"/>
                  </a:moveTo>
                  <a:cubicBezTo>
                    <a:pt x="24509" y="98192"/>
                    <a:pt x="0" y="84171"/>
                    <a:pt x="0" y="65513"/>
                  </a:cubicBezTo>
                  <a:lnTo>
                    <a:pt x="0" y="11085"/>
                  </a:lnTo>
                  <a:cubicBezTo>
                    <a:pt x="0" y="8215"/>
                    <a:pt x="1435" y="5565"/>
                    <a:pt x="3864" y="3909"/>
                  </a:cubicBezTo>
                  <a:cubicBezTo>
                    <a:pt x="6293" y="2364"/>
                    <a:pt x="9384" y="2143"/>
                    <a:pt x="11923" y="3357"/>
                  </a:cubicBezTo>
                  <a:cubicBezTo>
                    <a:pt x="23957" y="8877"/>
                    <a:pt x="36874" y="11969"/>
                    <a:pt x="50012" y="12521"/>
                  </a:cubicBezTo>
                  <a:cubicBezTo>
                    <a:pt x="67897" y="13183"/>
                    <a:pt x="85451" y="9209"/>
                    <a:pt x="101128" y="928"/>
                  </a:cubicBezTo>
                  <a:cubicBezTo>
                    <a:pt x="103778" y="-397"/>
                    <a:pt x="106869" y="-286"/>
                    <a:pt x="109408" y="1149"/>
                  </a:cubicBezTo>
                  <a:cubicBezTo>
                    <a:pt x="111947" y="2695"/>
                    <a:pt x="113493" y="5455"/>
                    <a:pt x="113493" y="8436"/>
                  </a:cubicBezTo>
                  <a:lnTo>
                    <a:pt x="113493" y="65513"/>
                  </a:lnTo>
                  <a:cubicBezTo>
                    <a:pt x="113604" y="84171"/>
                    <a:pt x="89205" y="98192"/>
                    <a:pt x="56857" y="98192"/>
                  </a:cubicBezTo>
                  <a:close/>
                  <a:moveTo>
                    <a:pt x="16891" y="23561"/>
                  </a:moveTo>
                  <a:lnTo>
                    <a:pt x="16891" y="65513"/>
                  </a:lnTo>
                  <a:cubicBezTo>
                    <a:pt x="16891" y="71806"/>
                    <a:pt x="32789" y="81190"/>
                    <a:pt x="56747" y="81190"/>
                  </a:cubicBezTo>
                  <a:cubicBezTo>
                    <a:pt x="80704" y="81190"/>
                    <a:pt x="96602" y="71696"/>
                    <a:pt x="96602" y="65513"/>
                  </a:cubicBezTo>
                  <a:lnTo>
                    <a:pt x="96602" y="21573"/>
                  </a:lnTo>
                  <a:cubicBezTo>
                    <a:pt x="81587" y="27314"/>
                    <a:pt x="65579" y="30074"/>
                    <a:pt x="49460" y="29412"/>
                  </a:cubicBezTo>
                  <a:cubicBezTo>
                    <a:pt x="38309" y="29081"/>
                    <a:pt x="27380" y="27094"/>
                    <a:pt x="16891" y="23561"/>
                  </a:cubicBezTo>
                  <a:close/>
                </a:path>
              </a:pathLst>
            </a:custGeom>
            <a:grpFill/>
            <a:ln w="11035" cap="flat">
              <a:noFill/>
              <a:prstDash val="solid"/>
              <a:miter/>
            </a:ln>
          </p:spPr>
          <p:txBody>
            <a:bodyPr rtlCol="0" anchor="ctr"/>
            <a:lstStyle/>
            <a:p>
              <a:endParaRPr lang="en-US"/>
            </a:p>
          </p:txBody>
        </p:sp>
        <p:sp>
          <p:nvSpPr>
            <p:cNvPr id="2127" name="Forma libre: forma 2126">
              <a:extLst>
                <a:ext uri="{FF2B5EF4-FFF2-40B4-BE49-F238E27FC236}">
                  <a16:creationId xmlns:a16="http://schemas.microsoft.com/office/drawing/2014/main" id="{A7FD65DE-CFE5-4802-8DB3-B32784E225CE}"/>
                </a:ext>
              </a:extLst>
            </p:cNvPr>
            <p:cNvSpPr/>
            <p:nvPr/>
          </p:nvSpPr>
          <p:spPr>
            <a:xfrm>
              <a:off x="4898350" y="2749203"/>
              <a:ext cx="406535" cy="179124"/>
            </a:xfrm>
            <a:custGeom>
              <a:avLst/>
              <a:gdLst>
                <a:gd name="connsiteX0" fmla="*/ 397911 w 406535"/>
                <a:gd name="connsiteY0" fmla="*/ 179124 h 179124"/>
                <a:gd name="connsiteX1" fmla="*/ 8414 w 406535"/>
                <a:gd name="connsiteY1" fmla="*/ 179124 h 179124"/>
                <a:gd name="connsiteX2" fmla="*/ 2010 w 406535"/>
                <a:gd name="connsiteY2" fmla="*/ 176143 h 179124"/>
                <a:gd name="connsiteX3" fmla="*/ 133 w 406535"/>
                <a:gd name="connsiteY3" fmla="*/ 169298 h 179124"/>
                <a:gd name="connsiteX4" fmla="*/ 13161 w 406535"/>
                <a:gd name="connsiteY4" fmla="*/ 87491 h 179124"/>
                <a:gd name="connsiteX5" fmla="*/ 78629 w 406535"/>
                <a:gd name="connsiteY5" fmla="*/ 19483 h 179124"/>
                <a:gd name="connsiteX6" fmla="*/ 152819 w 406535"/>
                <a:gd name="connsiteY6" fmla="*/ 273 h 179124"/>
                <a:gd name="connsiteX7" fmla="*/ 160106 w 406535"/>
                <a:gd name="connsiteY7" fmla="*/ 1819 h 179124"/>
                <a:gd name="connsiteX8" fmla="*/ 163418 w 406535"/>
                <a:gd name="connsiteY8" fmla="*/ 8553 h 179124"/>
                <a:gd name="connsiteX9" fmla="*/ 163418 w 406535"/>
                <a:gd name="connsiteY9" fmla="*/ 16171 h 179124"/>
                <a:gd name="connsiteX10" fmla="*/ 203273 w 406535"/>
                <a:gd name="connsiteY10" fmla="*/ 31848 h 179124"/>
                <a:gd name="connsiteX11" fmla="*/ 243128 w 406535"/>
                <a:gd name="connsiteY11" fmla="*/ 16171 h 179124"/>
                <a:gd name="connsiteX12" fmla="*/ 243128 w 406535"/>
                <a:gd name="connsiteY12" fmla="*/ 8553 h 179124"/>
                <a:gd name="connsiteX13" fmla="*/ 246440 w 406535"/>
                <a:gd name="connsiteY13" fmla="*/ 1819 h 179124"/>
                <a:gd name="connsiteX14" fmla="*/ 253726 w 406535"/>
                <a:gd name="connsiteY14" fmla="*/ 273 h 179124"/>
                <a:gd name="connsiteX15" fmla="*/ 327916 w 406535"/>
                <a:gd name="connsiteY15" fmla="*/ 19483 h 179124"/>
                <a:gd name="connsiteX16" fmla="*/ 393274 w 406535"/>
                <a:gd name="connsiteY16" fmla="*/ 87049 h 179124"/>
                <a:gd name="connsiteX17" fmla="*/ 406412 w 406535"/>
                <a:gd name="connsiteY17" fmla="*/ 169298 h 179124"/>
                <a:gd name="connsiteX18" fmla="*/ 404535 w 406535"/>
                <a:gd name="connsiteY18" fmla="*/ 176143 h 179124"/>
                <a:gd name="connsiteX19" fmla="*/ 397911 w 406535"/>
                <a:gd name="connsiteY19" fmla="*/ 179124 h 179124"/>
                <a:gd name="connsiteX20" fmla="*/ 18239 w 406535"/>
                <a:gd name="connsiteY20" fmla="*/ 162122 h 179124"/>
                <a:gd name="connsiteX21" fmla="*/ 387975 w 406535"/>
                <a:gd name="connsiteY21" fmla="*/ 162122 h 179124"/>
                <a:gd name="connsiteX22" fmla="*/ 376493 w 406535"/>
                <a:gd name="connsiteY22" fmla="*/ 90140 h 179124"/>
                <a:gd name="connsiteX23" fmla="*/ 323500 w 406535"/>
                <a:gd name="connsiteY23" fmla="*/ 35823 h 179124"/>
                <a:gd name="connsiteX24" fmla="*/ 259688 w 406535"/>
                <a:gd name="connsiteY24" fmla="*/ 19262 h 179124"/>
                <a:gd name="connsiteX25" fmla="*/ 203162 w 406535"/>
                <a:gd name="connsiteY25" fmla="*/ 48629 h 179124"/>
                <a:gd name="connsiteX26" fmla="*/ 146636 w 406535"/>
                <a:gd name="connsiteY26" fmla="*/ 19262 h 179124"/>
                <a:gd name="connsiteX27" fmla="*/ 82824 w 406535"/>
                <a:gd name="connsiteY27" fmla="*/ 35823 h 179124"/>
                <a:gd name="connsiteX28" fmla="*/ 29721 w 406535"/>
                <a:gd name="connsiteY28" fmla="*/ 90692 h 179124"/>
                <a:gd name="connsiteX29" fmla="*/ 18239 w 406535"/>
                <a:gd name="connsiteY29" fmla="*/ 162122 h 17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06535" h="179124">
                  <a:moveTo>
                    <a:pt x="397911" y="179124"/>
                  </a:moveTo>
                  <a:lnTo>
                    <a:pt x="8414" y="179124"/>
                  </a:lnTo>
                  <a:cubicBezTo>
                    <a:pt x="5985" y="179124"/>
                    <a:pt x="3556" y="178020"/>
                    <a:pt x="2010" y="176143"/>
                  </a:cubicBezTo>
                  <a:cubicBezTo>
                    <a:pt x="354" y="174267"/>
                    <a:pt x="-308" y="171727"/>
                    <a:pt x="133" y="169298"/>
                  </a:cubicBezTo>
                  <a:lnTo>
                    <a:pt x="13161" y="87491"/>
                  </a:lnTo>
                  <a:cubicBezTo>
                    <a:pt x="20668" y="53818"/>
                    <a:pt x="45729" y="27984"/>
                    <a:pt x="78629" y="19483"/>
                  </a:cubicBezTo>
                  <a:lnTo>
                    <a:pt x="152819" y="273"/>
                  </a:lnTo>
                  <a:cubicBezTo>
                    <a:pt x="155358" y="-389"/>
                    <a:pt x="158008" y="163"/>
                    <a:pt x="160106" y="1819"/>
                  </a:cubicBezTo>
                  <a:cubicBezTo>
                    <a:pt x="162203" y="3475"/>
                    <a:pt x="163418" y="5904"/>
                    <a:pt x="163418" y="8553"/>
                  </a:cubicBezTo>
                  <a:lnTo>
                    <a:pt x="163418" y="16171"/>
                  </a:lnTo>
                  <a:cubicBezTo>
                    <a:pt x="163418" y="22464"/>
                    <a:pt x="179315" y="31848"/>
                    <a:pt x="203273" y="31848"/>
                  </a:cubicBezTo>
                  <a:cubicBezTo>
                    <a:pt x="227230" y="31848"/>
                    <a:pt x="243128" y="22354"/>
                    <a:pt x="243128" y="16171"/>
                  </a:cubicBezTo>
                  <a:lnTo>
                    <a:pt x="243128" y="8553"/>
                  </a:lnTo>
                  <a:cubicBezTo>
                    <a:pt x="243128" y="5904"/>
                    <a:pt x="244342" y="3475"/>
                    <a:pt x="246440" y="1819"/>
                  </a:cubicBezTo>
                  <a:cubicBezTo>
                    <a:pt x="248537" y="273"/>
                    <a:pt x="251187" y="-389"/>
                    <a:pt x="253726" y="273"/>
                  </a:cubicBezTo>
                  <a:lnTo>
                    <a:pt x="327916" y="19483"/>
                  </a:lnTo>
                  <a:cubicBezTo>
                    <a:pt x="360816" y="27984"/>
                    <a:pt x="385767" y="53929"/>
                    <a:pt x="393274" y="87049"/>
                  </a:cubicBezTo>
                  <a:lnTo>
                    <a:pt x="406412" y="169298"/>
                  </a:lnTo>
                  <a:cubicBezTo>
                    <a:pt x="406854" y="171727"/>
                    <a:pt x="406081" y="174267"/>
                    <a:pt x="404535" y="176143"/>
                  </a:cubicBezTo>
                  <a:cubicBezTo>
                    <a:pt x="402658" y="178020"/>
                    <a:pt x="400340" y="179124"/>
                    <a:pt x="397911" y="179124"/>
                  </a:cubicBezTo>
                  <a:close/>
                  <a:moveTo>
                    <a:pt x="18239" y="162122"/>
                  </a:moveTo>
                  <a:lnTo>
                    <a:pt x="387975" y="162122"/>
                  </a:lnTo>
                  <a:lnTo>
                    <a:pt x="376493" y="90140"/>
                  </a:lnTo>
                  <a:cubicBezTo>
                    <a:pt x="370531" y="63754"/>
                    <a:pt x="350217" y="42667"/>
                    <a:pt x="323500" y="35823"/>
                  </a:cubicBezTo>
                  <a:lnTo>
                    <a:pt x="259688" y="19262"/>
                  </a:lnTo>
                  <a:cubicBezTo>
                    <a:pt x="257038" y="36154"/>
                    <a:pt x="233633" y="48629"/>
                    <a:pt x="203162" y="48629"/>
                  </a:cubicBezTo>
                  <a:cubicBezTo>
                    <a:pt x="172691" y="48629"/>
                    <a:pt x="149286" y="36264"/>
                    <a:pt x="146636" y="19262"/>
                  </a:cubicBezTo>
                  <a:lnTo>
                    <a:pt x="82824" y="35823"/>
                  </a:lnTo>
                  <a:cubicBezTo>
                    <a:pt x="56107" y="42778"/>
                    <a:pt x="35793" y="63754"/>
                    <a:pt x="29721" y="90692"/>
                  </a:cubicBezTo>
                  <a:lnTo>
                    <a:pt x="18239" y="162122"/>
                  </a:lnTo>
                  <a:close/>
                </a:path>
              </a:pathLst>
            </a:custGeom>
            <a:grpFill/>
            <a:ln w="11035" cap="flat">
              <a:noFill/>
              <a:prstDash val="solid"/>
              <a:miter/>
            </a:ln>
          </p:spPr>
          <p:txBody>
            <a:bodyPr rtlCol="0" anchor="ctr"/>
            <a:lstStyle/>
            <a:p>
              <a:endParaRPr lang="en-US"/>
            </a:p>
          </p:txBody>
        </p:sp>
        <p:sp>
          <p:nvSpPr>
            <p:cNvPr id="2128" name="Forma libre: forma 2127">
              <a:extLst>
                <a:ext uri="{FF2B5EF4-FFF2-40B4-BE49-F238E27FC236}">
                  <a16:creationId xmlns:a16="http://schemas.microsoft.com/office/drawing/2014/main" id="{9EB02794-5EAB-4871-AD6A-73235EEE791A}"/>
                </a:ext>
              </a:extLst>
            </p:cNvPr>
            <p:cNvSpPr/>
            <p:nvPr/>
          </p:nvSpPr>
          <p:spPr>
            <a:xfrm>
              <a:off x="4981244" y="2868652"/>
              <a:ext cx="240647" cy="59675"/>
            </a:xfrm>
            <a:custGeom>
              <a:avLst/>
              <a:gdLst>
                <a:gd name="connsiteX0" fmla="*/ 232106 w 240647"/>
                <a:gd name="connsiteY0" fmla="*/ 59675 h 59675"/>
                <a:gd name="connsiteX1" fmla="*/ 8432 w 240647"/>
                <a:gd name="connsiteY1" fmla="*/ 59675 h 59675"/>
                <a:gd name="connsiteX2" fmla="*/ 2139 w 240647"/>
                <a:gd name="connsiteY2" fmla="*/ 56805 h 59675"/>
                <a:gd name="connsiteX3" fmla="*/ 41 w 240647"/>
                <a:gd name="connsiteY3" fmla="*/ 50181 h 59675"/>
                <a:gd name="connsiteX4" fmla="*/ 4788 w 240647"/>
                <a:gd name="connsiteY4" fmla="*/ 7566 h 59675"/>
                <a:gd name="connsiteX5" fmla="*/ 14173 w 240647"/>
                <a:gd name="connsiteY5" fmla="*/ 58 h 59675"/>
                <a:gd name="connsiteX6" fmla="*/ 21680 w 240647"/>
                <a:gd name="connsiteY6" fmla="*/ 9443 h 59675"/>
                <a:gd name="connsiteX7" fmla="*/ 17926 w 240647"/>
                <a:gd name="connsiteY7" fmla="*/ 42674 h 59675"/>
                <a:gd name="connsiteX8" fmla="*/ 222722 w 240647"/>
                <a:gd name="connsiteY8" fmla="*/ 42674 h 59675"/>
                <a:gd name="connsiteX9" fmla="*/ 218968 w 240647"/>
                <a:gd name="connsiteY9" fmla="*/ 9443 h 59675"/>
                <a:gd name="connsiteX10" fmla="*/ 226475 w 240647"/>
                <a:gd name="connsiteY10" fmla="*/ 58 h 59675"/>
                <a:gd name="connsiteX11" fmla="*/ 235859 w 240647"/>
                <a:gd name="connsiteY11" fmla="*/ 7566 h 59675"/>
                <a:gd name="connsiteX12" fmla="*/ 240607 w 240647"/>
                <a:gd name="connsiteY12" fmla="*/ 50181 h 59675"/>
                <a:gd name="connsiteX13" fmla="*/ 238509 w 240647"/>
                <a:gd name="connsiteY13" fmla="*/ 56805 h 59675"/>
                <a:gd name="connsiteX14" fmla="*/ 232106 w 240647"/>
                <a:gd name="connsiteY14" fmla="*/ 59675 h 5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47" h="59675">
                  <a:moveTo>
                    <a:pt x="232106" y="59675"/>
                  </a:moveTo>
                  <a:lnTo>
                    <a:pt x="8432" y="59675"/>
                  </a:lnTo>
                  <a:cubicBezTo>
                    <a:pt x="6003" y="59675"/>
                    <a:pt x="3684" y="58682"/>
                    <a:pt x="2139" y="56805"/>
                  </a:cubicBezTo>
                  <a:cubicBezTo>
                    <a:pt x="483" y="55039"/>
                    <a:pt x="-180" y="52610"/>
                    <a:pt x="41" y="50181"/>
                  </a:cubicBezTo>
                  <a:lnTo>
                    <a:pt x="4788" y="7566"/>
                  </a:lnTo>
                  <a:cubicBezTo>
                    <a:pt x="5340" y="2929"/>
                    <a:pt x="9425" y="-383"/>
                    <a:pt x="14173" y="58"/>
                  </a:cubicBezTo>
                  <a:cubicBezTo>
                    <a:pt x="18809" y="611"/>
                    <a:pt x="22122" y="4806"/>
                    <a:pt x="21680" y="9443"/>
                  </a:cubicBezTo>
                  <a:lnTo>
                    <a:pt x="17926" y="42674"/>
                  </a:lnTo>
                  <a:lnTo>
                    <a:pt x="222722" y="42674"/>
                  </a:lnTo>
                  <a:lnTo>
                    <a:pt x="218968" y="9443"/>
                  </a:lnTo>
                  <a:cubicBezTo>
                    <a:pt x="218416" y="4806"/>
                    <a:pt x="221838" y="611"/>
                    <a:pt x="226475" y="58"/>
                  </a:cubicBezTo>
                  <a:cubicBezTo>
                    <a:pt x="231112" y="-494"/>
                    <a:pt x="235307" y="2929"/>
                    <a:pt x="235859" y="7566"/>
                  </a:cubicBezTo>
                  <a:lnTo>
                    <a:pt x="240607" y="50181"/>
                  </a:lnTo>
                  <a:cubicBezTo>
                    <a:pt x="240827" y="52610"/>
                    <a:pt x="240165" y="54928"/>
                    <a:pt x="238509" y="56805"/>
                  </a:cubicBezTo>
                  <a:cubicBezTo>
                    <a:pt x="236743" y="58571"/>
                    <a:pt x="234424" y="59675"/>
                    <a:pt x="232106" y="59675"/>
                  </a:cubicBezTo>
                  <a:close/>
                </a:path>
              </a:pathLst>
            </a:custGeom>
            <a:grpFill/>
            <a:ln w="11035" cap="flat">
              <a:noFill/>
              <a:prstDash val="solid"/>
              <a:miter/>
            </a:ln>
          </p:spPr>
          <p:txBody>
            <a:bodyPr rtlCol="0" anchor="ctr"/>
            <a:lstStyle/>
            <a:p>
              <a:endParaRPr lang="en-US"/>
            </a:p>
          </p:txBody>
        </p:sp>
        <p:sp>
          <p:nvSpPr>
            <p:cNvPr id="2129" name="Forma libre: forma 2128">
              <a:extLst>
                <a:ext uri="{FF2B5EF4-FFF2-40B4-BE49-F238E27FC236}">
                  <a16:creationId xmlns:a16="http://schemas.microsoft.com/office/drawing/2014/main" id="{4820C01E-90AB-4A10-BE00-706F29BBDA76}"/>
                </a:ext>
              </a:extLst>
            </p:cNvPr>
            <p:cNvSpPr/>
            <p:nvPr/>
          </p:nvSpPr>
          <p:spPr>
            <a:xfrm>
              <a:off x="4871656" y="2911326"/>
              <a:ext cx="459492" cy="17001"/>
            </a:xfrm>
            <a:custGeom>
              <a:avLst/>
              <a:gdLst>
                <a:gd name="connsiteX0" fmla="*/ 450991 w 459492"/>
                <a:gd name="connsiteY0" fmla="*/ 17002 h 17001"/>
                <a:gd name="connsiteX1" fmla="*/ 8501 w 459492"/>
                <a:gd name="connsiteY1" fmla="*/ 17002 h 17001"/>
                <a:gd name="connsiteX2" fmla="*/ 0 w 459492"/>
                <a:gd name="connsiteY2" fmla="*/ 8501 h 17001"/>
                <a:gd name="connsiteX3" fmla="*/ 8501 w 459492"/>
                <a:gd name="connsiteY3" fmla="*/ 0 h 17001"/>
                <a:gd name="connsiteX4" fmla="*/ 450991 w 459492"/>
                <a:gd name="connsiteY4" fmla="*/ 0 h 17001"/>
                <a:gd name="connsiteX5" fmla="*/ 459492 w 459492"/>
                <a:gd name="connsiteY5" fmla="*/ 8501 h 17001"/>
                <a:gd name="connsiteX6" fmla="*/ 450991 w 45949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492" h="17001">
                  <a:moveTo>
                    <a:pt x="450991" y="17002"/>
                  </a:moveTo>
                  <a:lnTo>
                    <a:pt x="8501" y="17002"/>
                  </a:lnTo>
                  <a:cubicBezTo>
                    <a:pt x="3864" y="17002"/>
                    <a:pt x="0" y="13248"/>
                    <a:pt x="0" y="8501"/>
                  </a:cubicBezTo>
                  <a:cubicBezTo>
                    <a:pt x="0" y="3754"/>
                    <a:pt x="3754" y="0"/>
                    <a:pt x="8501" y="0"/>
                  </a:cubicBezTo>
                  <a:lnTo>
                    <a:pt x="450991" y="0"/>
                  </a:lnTo>
                  <a:cubicBezTo>
                    <a:pt x="455628" y="0"/>
                    <a:pt x="459492" y="3754"/>
                    <a:pt x="459492" y="8501"/>
                  </a:cubicBezTo>
                  <a:cubicBezTo>
                    <a:pt x="459492" y="13248"/>
                    <a:pt x="455739" y="17002"/>
                    <a:pt x="450991" y="17002"/>
                  </a:cubicBezTo>
                  <a:close/>
                </a:path>
              </a:pathLst>
            </a:custGeom>
            <a:grpFill/>
            <a:ln w="11035" cap="flat">
              <a:noFill/>
              <a:prstDash val="solid"/>
              <a:miter/>
            </a:ln>
          </p:spPr>
          <p:txBody>
            <a:bodyPr rtlCol="0" anchor="ctr"/>
            <a:lstStyle/>
            <a:p>
              <a:endParaRPr lang="en-US"/>
            </a:p>
          </p:txBody>
        </p:sp>
        <p:sp>
          <p:nvSpPr>
            <p:cNvPr id="2130" name="Forma libre: forma 2129">
              <a:extLst>
                <a:ext uri="{FF2B5EF4-FFF2-40B4-BE49-F238E27FC236}">
                  <a16:creationId xmlns:a16="http://schemas.microsoft.com/office/drawing/2014/main" id="{8C12C284-2A3D-4B4F-A661-3D6FC67CACCB}"/>
                </a:ext>
              </a:extLst>
            </p:cNvPr>
            <p:cNvSpPr/>
            <p:nvPr/>
          </p:nvSpPr>
          <p:spPr>
            <a:xfrm>
              <a:off x="5011094" y="2483187"/>
              <a:ext cx="174876" cy="174876"/>
            </a:xfrm>
            <a:custGeom>
              <a:avLst/>
              <a:gdLst>
                <a:gd name="connsiteX0" fmla="*/ 96491 w 174876"/>
                <a:gd name="connsiteY0" fmla="*/ 174876 h 174876"/>
                <a:gd name="connsiteX1" fmla="*/ 78385 w 174876"/>
                <a:gd name="connsiteY1" fmla="*/ 174876 h 174876"/>
                <a:gd name="connsiteX2" fmla="*/ 64254 w 174876"/>
                <a:gd name="connsiteY2" fmla="*/ 160745 h 174876"/>
                <a:gd name="connsiteX3" fmla="*/ 64254 w 174876"/>
                <a:gd name="connsiteY3" fmla="*/ 148490 h 174876"/>
                <a:gd name="connsiteX4" fmla="*/ 60721 w 174876"/>
                <a:gd name="connsiteY4" fmla="*/ 147055 h 174876"/>
                <a:gd name="connsiteX5" fmla="*/ 52110 w 174876"/>
                <a:gd name="connsiteY5" fmla="*/ 155666 h 174876"/>
                <a:gd name="connsiteX6" fmla="*/ 32016 w 174876"/>
                <a:gd name="connsiteY6" fmla="*/ 155666 h 174876"/>
                <a:gd name="connsiteX7" fmla="*/ 19210 w 174876"/>
                <a:gd name="connsiteY7" fmla="*/ 142860 h 174876"/>
                <a:gd name="connsiteX8" fmla="*/ 19210 w 174876"/>
                <a:gd name="connsiteY8" fmla="*/ 122767 h 174876"/>
                <a:gd name="connsiteX9" fmla="*/ 27821 w 174876"/>
                <a:gd name="connsiteY9" fmla="*/ 114155 h 174876"/>
                <a:gd name="connsiteX10" fmla="*/ 26386 w 174876"/>
                <a:gd name="connsiteY10" fmla="*/ 110623 h 174876"/>
                <a:gd name="connsiteX11" fmla="*/ 14131 w 174876"/>
                <a:gd name="connsiteY11" fmla="*/ 110623 h 174876"/>
                <a:gd name="connsiteX12" fmla="*/ 0 w 174876"/>
                <a:gd name="connsiteY12" fmla="*/ 96491 h 174876"/>
                <a:gd name="connsiteX13" fmla="*/ 0 w 174876"/>
                <a:gd name="connsiteY13" fmla="*/ 78385 h 174876"/>
                <a:gd name="connsiteX14" fmla="*/ 14131 w 174876"/>
                <a:gd name="connsiteY14" fmla="*/ 64254 h 174876"/>
                <a:gd name="connsiteX15" fmla="*/ 26386 w 174876"/>
                <a:gd name="connsiteY15" fmla="*/ 64254 h 174876"/>
                <a:gd name="connsiteX16" fmla="*/ 27821 w 174876"/>
                <a:gd name="connsiteY16" fmla="*/ 60721 h 174876"/>
                <a:gd name="connsiteX17" fmla="*/ 19210 w 174876"/>
                <a:gd name="connsiteY17" fmla="*/ 52110 h 174876"/>
                <a:gd name="connsiteX18" fmla="*/ 19210 w 174876"/>
                <a:gd name="connsiteY18" fmla="*/ 32016 h 174876"/>
                <a:gd name="connsiteX19" fmla="*/ 32016 w 174876"/>
                <a:gd name="connsiteY19" fmla="*/ 19210 h 174876"/>
                <a:gd name="connsiteX20" fmla="*/ 52110 w 174876"/>
                <a:gd name="connsiteY20" fmla="*/ 19210 h 174876"/>
                <a:gd name="connsiteX21" fmla="*/ 60721 w 174876"/>
                <a:gd name="connsiteY21" fmla="*/ 27821 h 174876"/>
                <a:gd name="connsiteX22" fmla="*/ 64254 w 174876"/>
                <a:gd name="connsiteY22" fmla="*/ 26386 h 174876"/>
                <a:gd name="connsiteX23" fmla="*/ 64254 w 174876"/>
                <a:gd name="connsiteY23" fmla="*/ 14131 h 174876"/>
                <a:gd name="connsiteX24" fmla="*/ 78385 w 174876"/>
                <a:gd name="connsiteY24" fmla="*/ 0 h 174876"/>
                <a:gd name="connsiteX25" fmla="*/ 96491 w 174876"/>
                <a:gd name="connsiteY25" fmla="*/ 0 h 174876"/>
                <a:gd name="connsiteX26" fmla="*/ 110623 w 174876"/>
                <a:gd name="connsiteY26" fmla="*/ 14131 h 174876"/>
                <a:gd name="connsiteX27" fmla="*/ 110623 w 174876"/>
                <a:gd name="connsiteY27" fmla="*/ 26386 h 174876"/>
                <a:gd name="connsiteX28" fmla="*/ 114155 w 174876"/>
                <a:gd name="connsiteY28" fmla="*/ 27821 h 174876"/>
                <a:gd name="connsiteX29" fmla="*/ 122767 w 174876"/>
                <a:gd name="connsiteY29" fmla="*/ 19210 h 174876"/>
                <a:gd name="connsiteX30" fmla="*/ 142860 w 174876"/>
                <a:gd name="connsiteY30" fmla="*/ 19210 h 174876"/>
                <a:gd name="connsiteX31" fmla="*/ 155666 w 174876"/>
                <a:gd name="connsiteY31" fmla="*/ 32016 h 174876"/>
                <a:gd name="connsiteX32" fmla="*/ 155666 w 174876"/>
                <a:gd name="connsiteY32" fmla="*/ 52110 h 174876"/>
                <a:gd name="connsiteX33" fmla="*/ 147055 w 174876"/>
                <a:gd name="connsiteY33" fmla="*/ 60721 h 174876"/>
                <a:gd name="connsiteX34" fmla="*/ 148490 w 174876"/>
                <a:gd name="connsiteY34" fmla="*/ 64254 h 174876"/>
                <a:gd name="connsiteX35" fmla="*/ 160745 w 174876"/>
                <a:gd name="connsiteY35" fmla="*/ 64254 h 174876"/>
                <a:gd name="connsiteX36" fmla="*/ 174876 w 174876"/>
                <a:gd name="connsiteY36" fmla="*/ 78385 h 174876"/>
                <a:gd name="connsiteX37" fmla="*/ 174876 w 174876"/>
                <a:gd name="connsiteY37" fmla="*/ 96491 h 174876"/>
                <a:gd name="connsiteX38" fmla="*/ 160745 w 174876"/>
                <a:gd name="connsiteY38" fmla="*/ 110623 h 174876"/>
                <a:gd name="connsiteX39" fmla="*/ 148490 w 174876"/>
                <a:gd name="connsiteY39" fmla="*/ 110623 h 174876"/>
                <a:gd name="connsiteX40" fmla="*/ 147055 w 174876"/>
                <a:gd name="connsiteY40" fmla="*/ 114155 h 174876"/>
                <a:gd name="connsiteX41" fmla="*/ 155666 w 174876"/>
                <a:gd name="connsiteY41" fmla="*/ 122767 h 174876"/>
                <a:gd name="connsiteX42" fmla="*/ 155666 w 174876"/>
                <a:gd name="connsiteY42" fmla="*/ 142860 h 174876"/>
                <a:gd name="connsiteX43" fmla="*/ 142860 w 174876"/>
                <a:gd name="connsiteY43" fmla="*/ 155666 h 174876"/>
                <a:gd name="connsiteX44" fmla="*/ 122767 w 174876"/>
                <a:gd name="connsiteY44" fmla="*/ 155666 h 174876"/>
                <a:gd name="connsiteX45" fmla="*/ 114155 w 174876"/>
                <a:gd name="connsiteY45" fmla="*/ 147055 h 174876"/>
                <a:gd name="connsiteX46" fmla="*/ 110623 w 174876"/>
                <a:gd name="connsiteY46" fmla="*/ 148490 h 174876"/>
                <a:gd name="connsiteX47" fmla="*/ 110623 w 174876"/>
                <a:gd name="connsiteY47" fmla="*/ 160745 h 174876"/>
                <a:gd name="connsiteX48" fmla="*/ 96491 w 174876"/>
                <a:gd name="connsiteY48" fmla="*/ 174876 h 174876"/>
                <a:gd name="connsiteX49" fmla="*/ 81145 w 174876"/>
                <a:gd name="connsiteY49" fmla="*/ 157985 h 174876"/>
                <a:gd name="connsiteX50" fmla="*/ 93842 w 174876"/>
                <a:gd name="connsiteY50" fmla="*/ 157985 h 174876"/>
                <a:gd name="connsiteX51" fmla="*/ 93842 w 174876"/>
                <a:gd name="connsiteY51" fmla="*/ 142308 h 174876"/>
                <a:gd name="connsiteX52" fmla="*/ 100134 w 174876"/>
                <a:gd name="connsiteY52" fmla="*/ 134138 h 174876"/>
                <a:gd name="connsiteX53" fmla="*/ 111727 w 174876"/>
                <a:gd name="connsiteY53" fmla="*/ 129280 h 174876"/>
                <a:gd name="connsiteX54" fmla="*/ 121883 w 174876"/>
                <a:gd name="connsiteY54" fmla="*/ 130605 h 174876"/>
                <a:gd name="connsiteX55" fmla="*/ 132924 w 174876"/>
                <a:gd name="connsiteY55" fmla="*/ 141646 h 174876"/>
                <a:gd name="connsiteX56" fmla="*/ 141866 w 174876"/>
                <a:gd name="connsiteY56" fmla="*/ 132703 h 174876"/>
                <a:gd name="connsiteX57" fmla="*/ 130826 w 174876"/>
                <a:gd name="connsiteY57" fmla="*/ 121663 h 174876"/>
                <a:gd name="connsiteX58" fmla="*/ 129501 w 174876"/>
                <a:gd name="connsiteY58" fmla="*/ 111506 h 174876"/>
                <a:gd name="connsiteX59" fmla="*/ 134359 w 174876"/>
                <a:gd name="connsiteY59" fmla="*/ 99914 h 174876"/>
                <a:gd name="connsiteX60" fmla="*/ 142529 w 174876"/>
                <a:gd name="connsiteY60" fmla="*/ 93621 h 174876"/>
                <a:gd name="connsiteX61" fmla="*/ 158206 w 174876"/>
                <a:gd name="connsiteY61" fmla="*/ 93621 h 174876"/>
                <a:gd name="connsiteX62" fmla="*/ 158206 w 174876"/>
                <a:gd name="connsiteY62" fmla="*/ 80925 h 174876"/>
                <a:gd name="connsiteX63" fmla="*/ 142529 w 174876"/>
                <a:gd name="connsiteY63" fmla="*/ 80925 h 174876"/>
                <a:gd name="connsiteX64" fmla="*/ 134359 w 174876"/>
                <a:gd name="connsiteY64" fmla="*/ 74632 h 174876"/>
                <a:gd name="connsiteX65" fmla="*/ 129501 w 174876"/>
                <a:gd name="connsiteY65" fmla="*/ 63039 h 174876"/>
                <a:gd name="connsiteX66" fmla="*/ 130826 w 174876"/>
                <a:gd name="connsiteY66" fmla="*/ 52882 h 174876"/>
                <a:gd name="connsiteX67" fmla="*/ 141866 w 174876"/>
                <a:gd name="connsiteY67" fmla="*/ 41842 h 174876"/>
                <a:gd name="connsiteX68" fmla="*/ 132924 w 174876"/>
                <a:gd name="connsiteY68" fmla="*/ 32900 h 174876"/>
                <a:gd name="connsiteX69" fmla="*/ 121883 w 174876"/>
                <a:gd name="connsiteY69" fmla="*/ 43940 h 174876"/>
                <a:gd name="connsiteX70" fmla="*/ 111616 w 174876"/>
                <a:gd name="connsiteY70" fmla="*/ 45265 h 174876"/>
                <a:gd name="connsiteX71" fmla="*/ 100024 w 174876"/>
                <a:gd name="connsiteY71" fmla="*/ 40517 h 174876"/>
                <a:gd name="connsiteX72" fmla="*/ 93731 w 174876"/>
                <a:gd name="connsiteY72" fmla="*/ 32348 h 174876"/>
                <a:gd name="connsiteX73" fmla="*/ 93731 w 174876"/>
                <a:gd name="connsiteY73" fmla="*/ 16671 h 174876"/>
                <a:gd name="connsiteX74" fmla="*/ 81035 w 174876"/>
                <a:gd name="connsiteY74" fmla="*/ 16671 h 174876"/>
                <a:gd name="connsiteX75" fmla="*/ 81035 w 174876"/>
                <a:gd name="connsiteY75" fmla="*/ 32348 h 174876"/>
                <a:gd name="connsiteX76" fmla="*/ 74742 w 174876"/>
                <a:gd name="connsiteY76" fmla="*/ 40517 h 174876"/>
                <a:gd name="connsiteX77" fmla="*/ 63150 w 174876"/>
                <a:gd name="connsiteY77" fmla="*/ 45375 h 174876"/>
                <a:gd name="connsiteX78" fmla="*/ 52993 w 174876"/>
                <a:gd name="connsiteY78" fmla="*/ 44050 h 174876"/>
                <a:gd name="connsiteX79" fmla="*/ 41953 w 174876"/>
                <a:gd name="connsiteY79" fmla="*/ 33010 h 174876"/>
                <a:gd name="connsiteX80" fmla="*/ 33010 w 174876"/>
                <a:gd name="connsiteY80" fmla="*/ 41953 h 174876"/>
                <a:gd name="connsiteX81" fmla="*/ 44050 w 174876"/>
                <a:gd name="connsiteY81" fmla="*/ 52993 h 174876"/>
                <a:gd name="connsiteX82" fmla="*/ 45375 w 174876"/>
                <a:gd name="connsiteY82" fmla="*/ 63150 h 174876"/>
                <a:gd name="connsiteX83" fmla="*/ 40628 w 174876"/>
                <a:gd name="connsiteY83" fmla="*/ 74742 h 174876"/>
                <a:gd name="connsiteX84" fmla="*/ 32458 w 174876"/>
                <a:gd name="connsiteY84" fmla="*/ 81035 h 174876"/>
                <a:gd name="connsiteX85" fmla="*/ 16781 w 174876"/>
                <a:gd name="connsiteY85" fmla="*/ 81035 h 174876"/>
                <a:gd name="connsiteX86" fmla="*/ 16781 w 174876"/>
                <a:gd name="connsiteY86" fmla="*/ 93731 h 174876"/>
                <a:gd name="connsiteX87" fmla="*/ 32458 w 174876"/>
                <a:gd name="connsiteY87" fmla="*/ 93731 h 174876"/>
                <a:gd name="connsiteX88" fmla="*/ 40628 w 174876"/>
                <a:gd name="connsiteY88" fmla="*/ 100024 h 174876"/>
                <a:gd name="connsiteX89" fmla="*/ 45375 w 174876"/>
                <a:gd name="connsiteY89" fmla="*/ 111616 h 174876"/>
                <a:gd name="connsiteX90" fmla="*/ 44050 w 174876"/>
                <a:gd name="connsiteY90" fmla="*/ 121883 h 174876"/>
                <a:gd name="connsiteX91" fmla="*/ 33010 w 174876"/>
                <a:gd name="connsiteY91" fmla="*/ 132924 h 174876"/>
                <a:gd name="connsiteX92" fmla="*/ 41953 w 174876"/>
                <a:gd name="connsiteY92" fmla="*/ 141866 h 174876"/>
                <a:gd name="connsiteX93" fmla="*/ 52993 w 174876"/>
                <a:gd name="connsiteY93" fmla="*/ 130826 h 174876"/>
                <a:gd name="connsiteX94" fmla="*/ 63150 w 174876"/>
                <a:gd name="connsiteY94" fmla="*/ 129501 h 174876"/>
                <a:gd name="connsiteX95" fmla="*/ 74742 w 174876"/>
                <a:gd name="connsiteY95" fmla="*/ 134359 h 174876"/>
                <a:gd name="connsiteX96" fmla="*/ 81035 w 174876"/>
                <a:gd name="connsiteY96" fmla="*/ 142529 h 174876"/>
                <a:gd name="connsiteX97" fmla="*/ 81035 w 174876"/>
                <a:gd name="connsiteY97" fmla="*/ 157985 h 17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74876" h="174876">
                  <a:moveTo>
                    <a:pt x="96491" y="174876"/>
                  </a:moveTo>
                  <a:lnTo>
                    <a:pt x="78385" y="174876"/>
                  </a:lnTo>
                  <a:cubicBezTo>
                    <a:pt x="70547" y="174876"/>
                    <a:pt x="64254" y="168473"/>
                    <a:pt x="64254" y="160745"/>
                  </a:cubicBezTo>
                  <a:lnTo>
                    <a:pt x="64254" y="148490"/>
                  </a:lnTo>
                  <a:cubicBezTo>
                    <a:pt x="63039" y="148049"/>
                    <a:pt x="61825" y="147497"/>
                    <a:pt x="60721" y="147055"/>
                  </a:cubicBezTo>
                  <a:lnTo>
                    <a:pt x="52110" y="155666"/>
                  </a:lnTo>
                  <a:cubicBezTo>
                    <a:pt x="46590" y="161187"/>
                    <a:pt x="37537" y="161187"/>
                    <a:pt x="32016" y="155666"/>
                  </a:cubicBezTo>
                  <a:lnTo>
                    <a:pt x="19210" y="142860"/>
                  </a:lnTo>
                  <a:cubicBezTo>
                    <a:pt x="13690" y="137340"/>
                    <a:pt x="13690" y="128287"/>
                    <a:pt x="19210" y="122767"/>
                  </a:cubicBezTo>
                  <a:lnTo>
                    <a:pt x="27821" y="114155"/>
                  </a:lnTo>
                  <a:cubicBezTo>
                    <a:pt x="27269" y="112941"/>
                    <a:pt x="26828" y="111837"/>
                    <a:pt x="26386" y="110623"/>
                  </a:cubicBezTo>
                  <a:lnTo>
                    <a:pt x="14131" y="110623"/>
                  </a:lnTo>
                  <a:cubicBezTo>
                    <a:pt x="6293" y="110623"/>
                    <a:pt x="0" y="104219"/>
                    <a:pt x="0" y="96491"/>
                  </a:cubicBezTo>
                  <a:lnTo>
                    <a:pt x="0" y="78385"/>
                  </a:lnTo>
                  <a:cubicBezTo>
                    <a:pt x="0" y="70547"/>
                    <a:pt x="6403" y="64254"/>
                    <a:pt x="14131" y="64254"/>
                  </a:cubicBezTo>
                  <a:lnTo>
                    <a:pt x="26386" y="64254"/>
                  </a:lnTo>
                  <a:cubicBezTo>
                    <a:pt x="26828" y="63039"/>
                    <a:pt x="27380" y="61825"/>
                    <a:pt x="27821" y="60721"/>
                  </a:cubicBezTo>
                  <a:lnTo>
                    <a:pt x="19210" y="52110"/>
                  </a:lnTo>
                  <a:cubicBezTo>
                    <a:pt x="13690" y="46590"/>
                    <a:pt x="13690" y="37537"/>
                    <a:pt x="19210" y="32016"/>
                  </a:cubicBezTo>
                  <a:lnTo>
                    <a:pt x="32016" y="19210"/>
                  </a:lnTo>
                  <a:cubicBezTo>
                    <a:pt x="37537" y="13690"/>
                    <a:pt x="46590" y="13690"/>
                    <a:pt x="52110" y="19210"/>
                  </a:cubicBezTo>
                  <a:lnTo>
                    <a:pt x="60721" y="27821"/>
                  </a:lnTo>
                  <a:cubicBezTo>
                    <a:pt x="61935" y="27269"/>
                    <a:pt x="63039" y="26828"/>
                    <a:pt x="64254" y="26386"/>
                  </a:cubicBezTo>
                  <a:lnTo>
                    <a:pt x="64254" y="14131"/>
                  </a:lnTo>
                  <a:cubicBezTo>
                    <a:pt x="64254" y="6293"/>
                    <a:pt x="70657" y="0"/>
                    <a:pt x="78385" y="0"/>
                  </a:cubicBezTo>
                  <a:lnTo>
                    <a:pt x="96491" y="0"/>
                  </a:lnTo>
                  <a:cubicBezTo>
                    <a:pt x="104330" y="0"/>
                    <a:pt x="110623" y="6403"/>
                    <a:pt x="110623" y="14131"/>
                  </a:cubicBezTo>
                  <a:lnTo>
                    <a:pt x="110623" y="26386"/>
                  </a:lnTo>
                  <a:cubicBezTo>
                    <a:pt x="111837" y="26828"/>
                    <a:pt x="113051" y="27380"/>
                    <a:pt x="114155" y="27821"/>
                  </a:cubicBezTo>
                  <a:lnTo>
                    <a:pt x="122767" y="19210"/>
                  </a:lnTo>
                  <a:cubicBezTo>
                    <a:pt x="128287" y="13690"/>
                    <a:pt x="137340" y="13690"/>
                    <a:pt x="142860" y="19210"/>
                  </a:cubicBezTo>
                  <a:lnTo>
                    <a:pt x="155666" y="32016"/>
                  </a:lnTo>
                  <a:cubicBezTo>
                    <a:pt x="161186" y="37537"/>
                    <a:pt x="161186" y="46590"/>
                    <a:pt x="155666" y="52110"/>
                  </a:cubicBezTo>
                  <a:lnTo>
                    <a:pt x="147055" y="60721"/>
                  </a:lnTo>
                  <a:cubicBezTo>
                    <a:pt x="147607" y="61935"/>
                    <a:pt x="148049" y="63039"/>
                    <a:pt x="148490" y="64254"/>
                  </a:cubicBezTo>
                  <a:lnTo>
                    <a:pt x="160745" y="64254"/>
                  </a:lnTo>
                  <a:cubicBezTo>
                    <a:pt x="168584" y="64254"/>
                    <a:pt x="174876" y="70657"/>
                    <a:pt x="174876" y="78385"/>
                  </a:cubicBezTo>
                  <a:lnTo>
                    <a:pt x="174876" y="96491"/>
                  </a:lnTo>
                  <a:cubicBezTo>
                    <a:pt x="174876" y="104330"/>
                    <a:pt x="168473" y="110623"/>
                    <a:pt x="160745" y="110623"/>
                  </a:cubicBezTo>
                  <a:lnTo>
                    <a:pt x="148490" y="110623"/>
                  </a:lnTo>
                  <a:cubicBezTo>
                    <a:pt x="148049" y="111837"/>
                    <a:pt x="147497" y="113051"/>
                    <a:pt x="147055" y="114155"/>
                  </a:cubicBezTo>
                  <a:lnTo>
                    <a:pt x="155666" y="122767"/>
                  </a:lnTo>
                  <a:cubicBezTo>
                    <a:pt x="161186" y="128287"/>
                    <a:pt x="161186" y="137340"/>
                    <a:pt x="155666" y="142860"/>
                  </a:cubicBezTo>
                  <a:lnTo>
                    <a:pt x="142860" y="155666"/>
                  </a:lnTo>
                  <a:cubicBezTo>
                    <a:pt x="137340" y="161187"/>
                    <a:pt x="128287" y="161187"/>
                    <a:pt x="122767" y="155666"/>
                  </a:cubicBezTo>
                  <a:lnTo>
                    <a:pt x="114155" y="147055"/>
                  </a:lnTo>
                  <a:cubicBezTo>
                    <a:pt x="112941" y="147607"/>
                    <a:pt x="111837" y="148049"/>
                    <a:pt x="110623" y="148490"/>
                  </a:cubicBezTo>
                  <a:lnTo>
                    <a:pt x="110623" y="160745"/>
                  </a:lnTo>
                  <a:cubicBezTo>
                    <a:pt x="110623" y="168584"/>
                    <a:pt x="104330" y="174876"/>
                    <a:pt x="96491" y="174876"/>
                  </a:cubicBezTo>
                  <a:close/>
                  <a:moveTo>
                    <a:pt x="81145" y="157985"/>
                  </a:moveTo>
                  <a:lnTo>
                    <a:pt x="93842" y="157985"/>
                  </a:lnTo>
                  <a:lnTo>
                    <a:pt x="93842" y="142308"/>
                  </a:lnTo>
                  <a:cubicBezTo>
                    <a:pt x="93842" y="138444"/>
                    <a:pt x="96381" y="135132"/>
                    <a:pt x="100134" y="134138"/>
                  </a:cubicBezTo>
                  <a:cubicBezTo>
                    <a:pt x="104219" y="133034"/>
                    <a:pt x="108083" y="131378"/>
                    <a:pt x="111727" y="129280"/>
                  </a:cubicBezTo>
                  <a:cubicBezTo>
                    <a:pt x="115039" y="127404"/>
                    <a:pt x="119234" y="127956"/>
                    <a:pt x="121883" y="130605"/>
                  </a:cubicBezTo>
                  <a:lnTo>
                    <a:pt x="132924" y="141646"/>
                  </a:lnTo>
                  <a:lnTo>
                    <a:pt x="141866" y="132703"/>
                  </a:lnTo>
                  <a:lnTo>
                    <a:pt x="130826" y="121663"/>
                  </a:lnTo>
                  <a:cubicBezTo>
                    <a:pt x="128176" y="118903"/>
                    <a:pt x="127624" y="114818"/>
                    <a:pt x="129501" y="111506"/>
                  </a:cubicBezTo>
                  <a:cubicBezTo>
                    <a:pt x="131599" y="107863"/>
                    <a:pt x="133255" y="103998"/>
                    <a:pt x="134359" y="99914"/>
                  </a:cubicBezTo>
                  <a:cubicBezTo>
                    <a:pt x="135353" y="96270"/>
                    <a:pt x="138665" y="93621"/>
                    <a:pt x="142529" y="93621"/>
                  </a:cubicBezTo>
                  <a:lnTo>
                    <a:pt x="158206" y="93621"/>
                  </a:lnTo>
                  <a:lnTo>
                    <a:pt x="158206" y="80925"/>
                  </a:lnTo>
                  <a:lnTo>
                    <a:pt x="142529" y="80925"/>
                  </a:lnTo>
                  <a:cubicBezTo>
                    <a:pt x="138665" y="80925"/>
                    <a:pt x="135353" y="78385"/>
                    <a:pt x="134359" y="74632"/>
                  </a:cubicBezTo>
                  <a:cubicBezTo>
                    <a:pt x="133255" y="70547"/>
                    <a:pt x="131599" y="66572"/>
                    <a:pt x="129501" y="63039"/>
                  </a:cubicBezTo>
                  <a:cubicBezTo>
                    <a:pt x="127624" y="59727"/>
                    <a:pt x="128176" y="55532"/>
                    <a:pt x="130826" y="52882"/>
                  </a:cubicBezTo>
                  <a:lnTo>
                    <a:pt x="141866" y="41842"/>
                  </a:lnTo>
                  <a:lnTo>
                    <a:pt x="132924" y="32900"/>
                  </a:lnTo>
                  <a:lnTo>
                    <a:pt x="121883" y="43940"/>
                  </a:lnTo>
                  <a:cubicBezTo>
                    <a:pt x="119234" y="46700"/>
                    <a:pt x="115039" y="47252"/>
                    <a:pt x="111616" y="45265"/>
                  </a:cubicBezTo>
                  <a:cubicBezTo>
                    <a:pt x="107973" y="43167"/>
                    <a:pt x="104109" y="41511"/>
                    <a:pt x="100024" y="40517"/>
                  </a:cubicBezTo>
                  <a:cubicBezTo>
                    <a:pt x="96381" y="39524"/>
                    <a:pt x="93731" y="36212"/>
                    <a:pt x="93731" y="32348"/>
                  </a:cubicBezTo>
                  <a:lnTo>
                    <a:pt x="93731" y="16671"/>
                  </a:lnTo>
                  <a:lnTo>
                    <a:pt x="81035" y="16671"/>
                  </a:lnTo>
                  <a:lnTo>
                    <a:pt x="81035" y="32348"/>
                  </a:lnTo>
                  <a:cubicBezTo>
                    <a:pt x="81035" y="36212"/>
                    <a:pt x="78496" y="39524"/>
                    <a:pt x="74742" y="40517"/>
                  </a:cubicBezTo>
                  <a:cubicBezTo>
                    <a:pt x="70657" y="41622"/>
                    <a:pt x="66683" y="43277"/>
                    <a:pt x="63150" y="45375"/>
                  </a:cubicBezTo>
                  <a:cubicBezTo>
                    <a:pt x="59838" y="47252"/>
                    <a:pt x="55642" y="46700"/>
                    <a:pt x="52993" y="44050"/>
                  </a:cubicBezTo>
                  <a:lnTo>
                    <a:pt x="41953" y="33010"/>
                  </a:lnTo>
                  <a:lnTo>
                    <a:pt x="33010" y="41953"/>
                  </a:lnTo>
                  <a:lnTo>
                    <a:pt x="44050" y="52993"/>
                  </a:lnTo>
                  <a:cubicBezTo>
                    <a:pt x="46810" y="55753"/>
                    <a:pt x="47362" y="59838"/>
                    <a:pt x="45375" y="63150"/>
                  </a:cubicBezTo>
                  <a:cubicBezTo>
                    <a:pt x="43277" y="66793"/>
                    <a:pt x="41622" y="70657"/>
                    <a:pt x="40628" y="74742"/>
                  </a:cubicBezTo>
                  <a:cubicBezTo>
                    <a:pt x="39634" y="78385"/>
                    <a:pt x="36322" y="81035"/>
                    <a:pt x="32458" y="81035"/>
                  </a:cubicBezTo>
                  <a:lnTo>
                    <a:pt x="16781" y="81035"/>
                  </a:lnTo>
                  <a:lnTo>
                    <a:pt x="16781" y="93731"/>
                  </a:lnTo>
                  <a:lnTo>
                    <a:pt x="32458" y="93731"/>
                  </a:lnTo>
                  <a:cubicBezTo>
                    <a:pt x="36322" y="93731"/>
                    <a:pt x="39634" y="96270"/>
                    <a:pt x="40628" y="100024"/>
                  </a:cubicBezTo>
                  <a:cubicBezTo>
                    <a:pt x="41732" y="104109"/>
                    <a:pt x="43388" y="108083"/>
                    <a:pt x="45375" y="111616"/>
                  </a:cubicBezTo>
                  <a:cubicBezTo>
                    <a:pt x="47252" y="114928"/>
                    <a:pt x="46700" y="119123"/>
                    <a:pt x="44050" y="121883"/>
                  </a:cubicBezTo>
                  <a:lnTo>
                    <a:pt x="33010" y="132924"/>
                  </a:lnTo>
                  <a:lnTo>
                    <a:pt x="41953" y="141866"/>
                  </a:lnTo>
                  <a:lnTo>
                    <a:pt x="52993" y="130826"/>
                  </a:lnTo>
                  <a:cubicBezTo>
                    <a:pt x="55753" y="128176"/>
                    <a:pt x="59838" y="127514"/>
                    <a:pt x="63150" y="129501"/>
                  </a:cubicBezTo>
                  <a:cubicBezTo>
                    <a:pt x="66793" y="131599"/>
                    <a:pt x="70657" y="133255"/>
                    <a:pt x="74742" y="134359"/>
                  </a:cubicBezTo>
                  <a:cubicBezTo>
                    <a:pt x="78385" y="135353"/>
                    <a:pt x="81035" y="138665"/>
                    <a:pt x="81035" y="142529"/>
                  </a:cubicBezTo>
                  <a:lnTo>
                    <a:pt x="81035" y="157985"/>
                  </a:lnTo>
                  <a:close/>
                </a:path>
              </a:pathLst>
            </a:custGeom>
            <a:grpFill/>
            <a:ln w="11035" cap="flat">
              <a:noFill/>
              <a:prstDash val="solid"/>
              <a:miter/>
            </a:ln>
          </p:spPr>
          <p:txBody>
            <a:bodyPr rtlCol="0" anchor="ctr"/>
            <a:lstStyle/>
            <a:p>
              <a:endParaRPr lang="en-US"/>
            </a:p>
          </p:txBody>
        </p:sp>
        <p:sp>
          <p:nvSpPr>
            <p:cNvPr id="2131" name="Forma libre: forma 2130">
              <a:extLst>
                <a:ext uri="{FF2B5EF4-FFF2-40B4-BE49-F238E27FC236}">
                  <a16:creationId xmlns:a16="http://schemas.microsoft.com/office/drawing/2014/main" id="{BB2795D7-F3F7-4104-A963-37BDDF1CB31B}"/>
                </a:ext>
              </a:extLst>
            </p:cNvPr>
            <p:cNvSpPr/>
            <p:nvPr/>
          </p:nvSpPr>
          <p:spPr>
            <a:xfrm>
              <a:off x="5063203" y="2535187"/>
              <a:ext cx="70657" cy="70657"/>
            </a:xfrm>
            <a:custGeom>
              <a:avLst/>
              <a:gdLst>
                <a:gd name="connsiteX0" fmla="*/ 35329 w 70657"/>
                <a:gd name="connsiteY0" fmla="*/ 70657 h 70657"/>
                <a:gd name="connsiteX1" fmla="*/ 0 w 70657"/>
                <a:gd name="connsiteY1" fmla="*/ 35329 h 70657"/>
                <a:gd name="connsiteX2" fmla="*/ 35329 w 70657"/>
                <a:gd name="connsiteY2" fmla="*/ 0 h 70657"/>
                <a:gd name="connsiteX3" fmla="*/ 70657 w 70657"/>
                <a:gd name="connsiteY3" fmla="*/ 35329 h 70657"/>
                <a:gd name="connsiteX4" fmla="*/ 35329 w 70657"/>
                <a:gd name="connsiteY4" fmla="*/ 70657 h 70657"/>
                <a:gd name="connsiteX5" fmla="*/ 35329 w 70657"/>
                <a:gd name="connsiteY5" fmla="*/ 16892 h 70657"/>
                <a:gd name="connsiteX6" fmla="*/ 16891 w 70657"/>
                <a:gd name="connsiteY6" fmla="*/ 35329 h 70657"/>
                <a:gd name="connsiteX7" fmla="*/ 35329 w 70657"/>
                <a:gd name="connsiteY7" fmla="*/ 53766 h 70657"/>
                <a:gd name="connsiteX8" fmla="*/ 53766 w 70657"/>
                <a:gd name="connsiteY8" fmla="*/ 35329 h 70657"/>
                <a:gd name="connsiteX9" fmla="*/ 35329 w 70657"/>
                <a:gd name="connsiteY9" fmla="*/ 16892 h 7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657" h="70657">
                  <a:moveTo>
                    <a:pt x="35329" y="70657"/>
                  </a:moveTo>
                  <a:cubicBezTo>
                    <a:pt x="15787" y="70657"/>
                    <a:pt x="0" y="54759"/>
                    <a:pt x="0" y="35329"/>
                  </a:cubicBezTo>
                  <a:cubicBezTo>
                    <a:pt x="0" y="15788"/>
                    <a:pt x="15898" y="0"/>
                    <a:pt x="35329" y="0"/>
                  </a:cubicBezTo>
                  <a:cubicBezTo>
                    <a:pt x="54870" y="0"/>
                    <a:pt x="70657" y="15898"/>
                    <a:pt x="70657" y="35329"/>
                  </a:cubicBezTo>
                  <a:cubicBezTo>
                    <a:pt x="70657" y="54870"/>
                    <a:pt x="54870" y="70657"/>
                    <a:pt x="35329" y="70657"/>
                  </a:cubicBezTo>
                  <a:close/>
                  <a:moveTo>
                    <a:pt x="35329" y="16892"/>
                  </a:moveTo>
                  <a:cubicBezTo>
                    <a:pt x="25172" y="16892"/>
                    <a:pt x="16891" y="25172"/>
                    <a:pt x="16891" y="35329"/>
                  </a:cubicBezTo>
                  <a:cubicBezTo>
                    <a:pt x="16891" y="45486"/>
                    <a:pt x="25172" y="53766"/>
                    <a:pt x="35329" y="53766"/>
                  </a:cubicBezTo>
                  <a:cubicBezTo>
                    <a:pt x="45485" y="53766"/>
                    <a:pt x="53766" y="45486"/>
                    <a:pt x="53766" y="35329"/>
                  </a:cubicBezTo>
                  <a:cubicBezTo>
                    <a:pt x="53766" y="25172"/>
                    <a:pt x="45485" y="16892"/>
                    <a:pt x="35329" y="16892"/>
                  </a:cubicBezTo>
                  <a:close/>
                </a:path>
              </a:pathLst>
            </a:custGeom>
            <a:grpFill/>
            <a:ln w="11035" cap="flat">
              <a:noFill/>
              <a:prstDash val="solid"/>
              <a:miter/>
            </a:ln>
          </p:spPr>
          <p:txBody>
            <a:bodyPr rtlCol="0" anchor="ctr"/>
            <a:lstStyle/>
            <a:p>
              <a:endParaRPr lang="en-US"/>
            </a:p>
          </p:txBody>
        </p:sp>
      </p:grpSp>
      <p:grpSp>
        <p:nvGrpSpPr>
          <p:cNvPr id="2132" name="Gráfico 3">
            <a:extLst>
              <a:ext uri="{FF2B5EF4-FFF2-40B4-BE49-F238E27FC236}">
                <a16:creationId xmlns:a16="http://schemas.microsoft.com/office/drawing/2014/main" id="{67A482FE-2939-4387-B243-DFD6494E2833}"/>
              </a:ext>
            </a:extLst>
          </p:cNvPr>
          <p:cNvGrpSpPr/>
          <p:nvPr/>
        </p:nvGrpSpPr>
        <p:grpSpPr>
          <a:xfrm>
            <a:off x="7213499" y="3945164"/>
            <a:ext cx="442711" cy="525366"/>
            <a:chOff x="7213499" y="3945164"/>
            <a:chExt cx="442711" cy="525366"/>
          </a:xfrm>
          <a:solidFill>
            <a:srgbClr val="000000"/>
          </a:solidFill>
        </p:grpSpPr>
        <p:sp>
          <p:nvSpPr>
            <p:cNvPr id="2133" name="Forma libre: forma 2132">
              <a:extLst>
                <a:ext uri="{FF2B5EF4-FFF2-40B4-BE49-F238E27FC236}">
                  <a16:creationId xmlns:a16="http://schemas.microsoft.com/office/drawing/2014/main" id="{A561DA17-37A5-4EDC-9849-DF9A8BE7287F}"/>
                </a:ext>
              </a:extLst>
            </p:cNvPr>
            <p:cNvSpPr/>
            <p:nvPr/>
          </p:nvSpPr>
          <p:spPr>
            <a:xfrm>
              <a:off x="7316724" y="3967981"/>
              <a:ext cx="230739" cy="311001"/>
            </a:xfrm>
            <a:custGeom>
              <a:avLst/>
              <a:gdLst>
                <a:gd name="connsiteX0" fmla="*/ 115370 w 230739"/>
                <a:gd name="connsiteY0" fmla="*/ 311002 h 311001"/>
                <a:gd name="connsiteX1" fmla="*/ 111174 w 230739"/>
                <a:gd name="connsiteY1" fmla="*/ 310891 h 311001"/>
                <a:gd name="connsiteX2" fmla="*/ 0 w 230739"/>
                <a:gd name="connsiteY2" fmla="*/ 193093 h 311001"/>
                <a:gd name="connsiteX3" fmla="*/ 0 w 230739"/>
                <a:gd name="connsiteY3" fmla="*/ 115370 h 311001"/>
                <a:gd name="connsiteX4" fmla="*/ 115370 w 230739"/>
                <a:gd name="connsiteY4" fmla="*/ 0 h 311001"/>
                <a:gd name="connsiteX5" fmla="*/ 230740 w 230739"/>
                <a:gd name="connsiteY5" fmla="*/ 115370 h 311001"/>
                <a:gd name="connsiteX6" fmla="*/ 230740 w 230739"/>
                <a:gd name="connsiteY6" fmla="*/ 195632 h 311001"/>
                <a:gd name="connsiteX7" fmla="*/ 195521 w 230739"/>
                <a:gd name="connsiteY7" fmla="*/ 278654 h 311001"/>
                <a:gd name="connsiteX8" fmla="*/ 115370 w 230739"/>
                <a:gd name="connsiteY8" fmla="*/ 311002 h 311001"/>
                <a:gd name="connsiteX9" fmla="*/ 115370 w 230739"/>
                <a:gd name="connsiteY9" fmla="*/ 17002 h 311001"/>
                <a:gd name="connsiteX10" fmla="*/ 17002 w 230739"/>
                <a:gd name="connsiteY10" fmla="*/ 115370 h 311001"/>
                <a:gd name="connsiteX11" fmla="*/ 17002 w 230739"/>
                <a:gd name="connsiteY11" fmla="*/ 193093 h 311001"/>
                <a:gd name="connsiteX12" fmla="*/ 111837 w 230739"/>
                <a:gd name="connsiteY12" fmla="*/ 294000 h 311001"/>
                <a:gd name="connsiteX13" fmla="*/ 183819 w 230739"/>
                <a:gd name="connsiteY13" fmla="*/ 266510 h 311001"/>
                <a:gd name="connsiteX14" fmla="*/ 213848 w 230739"/>
                <a:gd name="connsiteY14" fmla="*/ 195632 h 311001"/>
                <a:gd name="connsiteX15" fmla="*/ 213848 w 230739"/>
                <a:gd name="connsiteY15" fmla="*/ 115370 h 311001"/>
                <a:gd name="connsiteX16" fmla="*/ 115370 w 230739"/>
                <a:gd name="connsiteY16" fmla="*/ 17002 h 3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39" h="311001">
                  <a:moveTo>
                    <a:pt x="115370" y="311002"/>
                  </a:moveTo>
                  <a:cubicBezTo>
                    <a:pt x="113934" y="311002"/>
                    <a:pt x="112499" y="311002"/>
                    <a:pt x="111174" y="310891"/>
                  </a:cubicBezTo>
                  <a:cubicBezTo>
                    <a:pt x="49901" y="308683"/>
                    <a:pt x="0" y="255911"/>
                    <a:pt x="0" y="193093"/>
                  </a:cubicBezTo>
                  <a:lnTo>
                    <a:pt x="0" y="115370"/>
                  </a:lnTo>
                  <a:cubicBezTo>
                    <a:pt x="0" y="51778"/>
                    <a:pt x="51778" y="0"/>
                    <a:pt x="115370" y="0"/>
                  </a:cubicBezTo>
                  <a:cubicBezTo>
                    <a:pt x="178961" y="0"/>
                    <a:pt x="230740" y="51778"/>
                    <a:pt x="230740" y="115370"/>
                  </a:cubicBezTo>
                  <a:lnTo>
                    <a:pt x="230740" y="195632"/>
                  </a:lnTo>
                  <a:cubicBezTo>
                    <a:pt x="230740" y="227207"/>
                    <a:pt x="218264" y="256684"/>
                    <a:pt x="195521" y="278654"/>
                  </a:cubicBezTo>
                  <a:cubicBezTo>
                    <a:pt x="173662" y="299630"/>
                    <a:pt x="145399" y="311002"/>
                    <a:pt x="115370" y="311002"/>
                  </a:cubicBezTo>
                  <a:close/>
                  <a:moveTo>
                    <a:pt x="115370" y="17002"/>
                  </a:moveTo>
                  <a:cubicBezTo>
                    <a:pt x="61052" y="17002"/>
                    <a:pt x="17002" y="61162"/>
                    <a:pt x="17002" y="115370"/>
                  </a:cubicBezTo>
                  <a:lnTo>
                    <a:pt x="17002" y="193093"/>
                  </a:lnTo>
                  <a:cubicBezTo>
                    <a:pt x="17002" y="246858"/>
                    <a:pt x="59506" y="292123"/>
                    <a:pt x="111837" y="294000"/>
                  </a:cubicBezTo>
                  <a:cubicBezTo>
                    <a:pt x="138885" y="294883"/>
                    <a:pt x="164388" y="285168"/>
                    <a:pt x="183819" y="266510"/>
                  </a:cubicBezTo>
                  <a:cubicBezTo>
                    <a:pt x="203249" y="247742"/>
                    <a:pt x="213848" y="222680"/>
                    <a:pt x="213848" y="195632"/>
                  </a:cubicBezTo>
                  <a:lnTo>
                    <a:pt x="213848" y="115370"/>
                  </a:lnTo>
                  <a:cubicBezTo>
                    <a:pt x="213738" y="61162"/>
                    <a:pt x="169577" y="17002"/>
                    <a:pt x="115370" y="17002"/>
                  </a:cubicBezTo>
                  <a:close/>
                </a:path>
              </a:pathLst>
            </a:custGeom>
            <a:grpFill/>
            <a:ln w="11035" cap="flat">
              <a:noFill/>
              <a:prstDash val="solid"/>
              <a:miter/>
            </a:ln>
          </p:spPr>
          <p:txBody>
            <a:bodyPr rtlCol="0" anchor="ctr"/>
            <a:lstStyle/>
            <a:p>
              <a:endParaRPr lang="en-US"/>
            </a:p>
          </p:txBody>
        </p:sp>
        <p:sp>
          <p:nvSpPr>
            <p:cNvPr id="2134" name="Forma libre: forma 2133">
              <a:extLst>
                <a:ext uri="{FF2B5EF4-FFF2-40B4-BE49-F238E27FC236}">
                  <a16:creationId xmlns:a16="http://schemas.microsoft.com/office/drawing/2014/main" id="{CC13C435-E151-4DED-B8C8-A7216C6BC942}"/>
                </a:ext>
              </a:extLst>
            </p:cNvPr>
            <p:cNvSpPr/>
            <p:nvPr/>
          </p:nvSpPr>
          <p:spPr>
            <a:xfrm>
              <a:off x="7530349" y="4071759"/>
              <a:ext cx="44384" cy="90198"/>
            </a:xfrm>
            <a:custGeom>
              <a:avLst/>
              <a:gdLst>
                <a:gd name="connsiteX0" fmla="*/ 11595 w 44384"/>
                <a:gd name="connsiteY0" fmla="*/ 90198 h 90198"/>
                <a:gd name="connsiteX1" fmla="*/ 6958 w 44384"/>
                <a:gd name="connsiteY1" fmla="*/ 89757 h 90198"/>
                <a:gd name="connsiteX2" fmla="*/ 114 w 44384"/>
                <a:gd name="connsiteY2" fmla="*/ 81477 h 90198"/>
                <a:gd name="connsiteX3" fmla="*/ 114 w 44384"/>
                <a:gd name="connsiteY3" fmla="*/ 11592 h 90198"/>
                <a:gd name="connsiteX4" fmla="*/ 114 w 44384"/>
                <a:gd name="connsiteY4" fmla="*/ 10598 h 90198"/>
                <a:gd name="connsiteX5" fmla="*/ 3 w 44384"/>
                <a:gd name="connsiteY5" fmla="*/ 9053 h 90198"/>
                <a:gd name="connsiteX6" fmla="*/ 6848 w 44384"/>
                <a:gd name="connsiteY6" fmla="*/ 552 h 90198"/>
                <a:gd name="connsiteX7" fmla="*/ 11706 w 44384"/>
                <a:gd name="connsiteY7" fmla="*/ 0 h 90198"/>
                <a:gd name="connsiteX8" fmla="*/ 44385 w 44384"/>
                <a:gd name="connsiteY8" fmla="*/ 45154 h 90198"/>
                <a:gd name="connsiteX9" fmla="*/ 11595 w 44384"/>
                <a:gd name="connsiteY9" fmla="*/ 90198 h 90198"/>
                <a:gd name="connsiteX10" fmla="*/ 17005 w 44384"/>
                <a:gd name="connsiteY10" fmla="*/ 18768 h 90198"/>
                <a:gd name="connsiteX11" fmla="*/ 17005 w 44384"/>
                <a:gd name="connsiteY11" fmla="*/ 71319 h 90198"/>
                <a:gd name="connsiteX12" fmla="*/ 27383 w 44384"/>
                <a:gd name="connsiteY12" fmla="*/ 45044 h 90198"/>
                <a:gd name="connsiteX13" fmla="*/ 17005 w 44384"/>
                <a:gd name="connsiteY13" fmla="*/ 18768 h 9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384" h="90198">
                  <a:moveTo>
                    <a:pt x="11595" y="90198"/>
                  </a:moveTo>
                  <a:cubicBezTo>
                    <a:pt x="10050" y="90198"/>
                    <a:pt x="8504" y="89977"/>
                    <a:pt x="6958" y="89757"/>
                  </a:cubicBezTo>
                  <a:cubicBezTo>
                    <a:pt x="2984" y="88984"/>
                    <a:pt x="114" y="85451"/>
                    <a:pt x="114" y="81477"/>
                  </a:cubicBezTo>
                  <a:lnTo>
                    <a:pt x="114" y="11592"/>
                  </a:lnTo>
                  <a:cubicBezTo>
                    <a:pt x="114" y="11261"/>
                    <a:pt x="114" y="10930"/>
                    <a:pt x="114" y="10598"/>
                  </a:cubicBezTo>
                  <a:cubicBezTo>
                    <a:pt x="114" y="10047"/>
                    <a:pt x="3" y="9494"/>
                    <a:pt x="3" y="9053"/>
                  </a:cubicBezTo>
                  <a:cubicBezTo>
                    <a:pt x="-107" y="4968"/>
                    <a:pt x="2763" y="1325"/>
                    <a:pt x="6848" y="552"/>
                  </a:cubicBezTo>
                  <a:cubicBezTo>
                    <a:pt x="8614" y="221"/>
                    <a:pt x="10160" y="0"/>
                    <a:pt x="11706" y="0"/>
                  </a:cubicBezTo>
                  <a:cubicBezTo>
                    <a:pt x="30032" y="0"/>
                    <a:pt x="44385" y="19872"/>
                    <a:pt x="44385" y="45154"/>
                  </a:cubicBezTo>
                  <a:cubicBezTo>
                    <a:pt x="44274" y="70436"/>
                    <a:pt x="29922" y="90198"/>
                    <a:pt x="11595" y="90198"/>
                  </a:cubicBezTo>
                  <a:close/>
                  <a:moveTo>
                    <a:pt x="17005" y="18768"/>
                  </a:moveTo>
                  <a:lnTo>
                    <a:pt x="17005" y="71319"/>
                  </a:lnTo>
                  <a:cubicBezTo>
                    <a:pt x="22525" y="67345"/>
                    <a:pt x="27383" y="57630"/>
                    <a:pt x="27383" y="45044"/>
                  </a:cubicBezTo>
                  <a:cubicBezTo>
                    <a:pt x="27383" y="32458"/>
                    <a:pt x="22636" y="22743"/>
                    <a:pt x="17005" y="18768"/>
                  </a:cubicBezTo>
                  <a:close/>
                </a:path>
              </a:pathLst>
            </a:custGeom>
            <a:grpFill/>
            <a:ln w="11035" cap="flat">
              <a:noFill/>
              <a:prstDash val="solid"/>
              <a:miter/>
            </a:ln>
          </p:spPr>
          <p:txBody>
            <a:bodyPr rtlCol="0" anchor="ctr"/>
            <a:lstStyle/>
            <a:p>
              <a:endParaRPr lang="en-US"/>
            </a:p>
          </p:txBody>
        </p:sp>
        <p:sp>
          <p:nvSpPr>
            <p:cNvPr id="2135" name="Forma libre: forma 2134">
              <a:extLst>
                <a:ext uri="{FF2B5EF4-FFF2-40B4-BE49-F238E27FC236}">
                  <a16:creationId xmlns:a16="http://schemas.microsoft.com/office/drawing/2014/main" id="{E4F63A31-8B62-4E26-9420-FC44EA8D7209}"/>
                </a:ext>
              </a:extLst>
            </p:cNvPr>
            <p:cNvSpPr/>
            <p:nvPr/>
          </p:nvSpPr>
          <p:spPr>
            <a:xfrm>
              <a:off x="7289455" y="4071648"/>
              <a:ext cx="44384" cy="90308"/>
            </a:xfrm>
            <a:custGeom>
              <a:avLst/>
              <a:gdLst>
                <a:gd name="connsiteX0" fmla="*/ 32679 w 44384"/>
                <a:gd name="connsiteY0" fmla="*/ 90309 h 90308"/>
                <a:gd name="connsiteX1" fmla="*/ 0 w 44384"/>
                <a:gd name="connsiteY1" fmla="*/ 45154 h 90308"/>
                <a:gd name="connsiteX2" fmla="*/ 32679 w 44384"/>
                <a:gd name="connsiteY2" fmla="*/ 0 h 90308"/>
                <a:gd name="connsiteX3" fmla="*/ 37537 w 44384"/>
                <a:gd name="connsiteY3" fmla="*/ 552 h 90308"/>
                <a:gd name="connsiteX4" fmla="*/ 44381 w 44384"/>
                <a:gd name="connsiteY4" fmla="*/ 9053 h 90308"/>
                <a:gd name="connsiteX5" fmla="*/ 44271 w 44384"/>
                <a:gd name="connsiteY5" fmla="*/ 10599 h 90308"/>
                <a:gd name="connsiteX6" fmla="*/ 44271 w 44384"/>
                <a:gd name="connsiteY6" fmla="*/ 11592 h 90308"/>
                <a:gd name="connsiteX7" fmla="*/ 44271 w 44384"/>
                <a:gd name="connsiteY7" fmla="*/ 81477 h 90308"/>
                <a:gd name="connsiteX8" fmla="*/ 37426 w 44384"/>
                <a:gd name="connsiteY8" fmla="*/ 89757 h 90308"/>
                <a:gd name="connsiteX9" fmla="*/ 32679 w 44384"/>
                <a:gd name="connsiteY9" fmla="*/ 90309 h 90308"/>
                <a:gd name="connsiteX10" fmla="*/ 27269 w 44384"/>
                <a:gd name="connsiteY10" fmla="*/ 18879 h 90308"/>
                <a:gd name="connsiteX11" fmla="*/ 16891 w 44384"/>
                <a:gd name="connsiteY11" fmla="*/ 45154 h 90308"/>
                <a:gd name="connsiteX12" fmla="*/ 27269 w 44384"/>
                <a:gd name="connsiteY12" fmla="*/ 71430 h 90308"/>
                <a:gd name="connsiteX13" fmla="*/ 27269 w 44384"/>
                <a:gd name="connsiteY13" fmla="*/ 18879 h 9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384" h="90308">
                  <a:moveTo>
                    <a:pt x="32679" y="90309"/>
                  </a:moveTo>
                  <a:cubicBezTo>
                    <a:pt x="14352" y="90309"/>
                    <a:pt x="0" y="70436"/>
                    <a:pt x="0" y="45154"/>
                  </a:cubicBezTo>
                  <a:cubicBezTo>
                    <a:pt x="0" y="19873"/>
                    <a:pt x="14352" y="0"/>
                    <a:pt x="32679" y="0"/>
                  </a:cubicBezTo>
                  <a:cubicBezTo>
                    <a:pt x="34224" y="0"/>
                    <a:pt x="35770" y="111"/>
                    <a:pt x="37537" y="552"/>
                  </a:cubicBezTo>
                  <a:cubicBezTo>
                    <a:pt x="41621" y="1325"/>
                    <a:pt x="44492" y="4968"/>
                    <a:pt x="44381" y="9053"/>
                  </a:cubicBezTo>
                  <a:lnTo>
                    <a:pt x="44271" y="10599"/>
                  </a:lnTo>
                  <a:cubicBezTo>
                    <a:pt x="44271" y="10930"/>
                    <a:pt x="44271" y="11261"/>
                    <a:pt x="44271" y="11592"/>
                  </a:cubicBezTo>
                  <a:lnTo>
                    <a:pt x="44271" y="81477"/>
                  </a:lnTo>
                  <a:cubicBezTo>
                    <a:pt x="44271" y="85561"/>
                    <a:pt x="41401" y="88984"/>
                    <a:pt x="37426" y="89757"/>
                  </a:cubicBezTo>
                  <a:cubicBezTo>
                    <a:pt x="35770" y="90198"/>
                    <a:pt x="34224" y="90309"/>
                    <a:pt x="32679" y="90309"/>
                  </a:cubicBezTo>
                  <a:close/>
                  <a:moveTo>
                    <a:pt x="27269" y="18879"/>
                  </a:moveTo>
                  <a:cubicBezTo>
                    <a:pt x="21749" y="22853"/>
                    <a:pt x="16891" y="32569"/>
                    <a:pt x="16891" y="45154"/>
                  </a:cubicBezTo>
                  <a:cubicBezTo>
                    <a:pt x="16891" y="57740"/>
                    <a:pt x="21639" y="67456"/>
                    <a:pt x="27269" y="71430"/>
                  </a:cubicBezTo>
                  <a:lnTo>
                    <a:pt x="27269" y="18879"/>
                  </a:lnTo>
                  <a:close/>
                </a:path>
              </a:pathLst>
            </a:custGeom>
            <a:grpFill/>
            <a:ln w="11035" cap="flat">
              <a:noFill/>
              <a:prstDash val="solid"/>
              <a:miter/>
            </a:ln>
          </p:spPr>
          <p:txBody>
            <a:bodyPr rtlCol="0" anchor="ctr"/>
            <a:lstStyle/>
            <a:p>
              <a:endParaRPr lang="en-US"/>
            </a:p>
          </p:txBody>
        </p:sp>
        <p:sp>
          <p:nvSpPr>
            <p:cNvPr id="2136" name="Forma libre: forma 2135">
              <a:extLst>
                <a:ext uri="{FF2B5EF4-FFF2-40B4-BE49-F238E27FC236}">
                  <a16:creationId xmlns:a16="http://schemas.microsoft.com/office/drawing/2014/main" id="{A92C5C30-19C9-4BF7-ADDF-D92FDFEF71A6}"/>
                </a:ext>
              </a:extLst>
            </p:cNvPr>
            <p:cNvSpPr/>
            <p:nvPr/>
          </p:nvSpPr>
          <p:spPr>
            <a:xfrm>
              <a:off x="7379874" y="4249973"/>
              <a:ext cx="109849" cy="95030"/>
            </a:xfrm>
            <a:custGeom>
              <a:avLst/>
              <a:gdLst>
                <a:gd name="connsiteX0" fmla="*/ 54980 w 109849"/>
                <a:gd name="connsiteY0" fmla="*/ 95030 h 95030"/>
                <a:gd name="connsiteX1" fmla="*/ 0 w 109849"/>
                <a:gd name="connsiteY1" fmla="*/ 63345 h 95030"/>
                <a:gd name="connsiteX2" fmla="*/ 0 w 109849"/>
                <a:gd name="connsiteY2" fmla="*/ 11014 h 95030"/>
                <a:gd name="connsiteX3" fmla="*/ 3864 w 109849"/>
                <a:gd name="connsiteY3" fmla="*/ 3838 h 95030"/>
                <a:gd name="connsiteX4" fmla="*/ 11923 w 109849"/>
                <a:gd name="connsiteY4" fmla="*/ 3286 h 95030"/>
                <a:gd name="connsiteX5" fmla="*/ 48466 w 109849"/>
                <a:gd name="connsiteY5" fmla="*/ 12008 h 95030"/>
                <a:gd name="connsiteX6" fmla="*/ 97485 w 109849"/>
                <a:gd name="connsiteY6" fmla="*/ 968 h 95030"/>
                <a:gd name="connsiteX7" fmla="*/ 105765 w 109849"/>
                <a:gd name="connsiteY7" fmla="*/ 1189 h 95030"/>
                <a:gd name="connsiteX8" fmla="*/ 109850 w 109849"/>
                <a:gd name="connsiteY8" fmla="*/ 8475 h 95030"/>
                <a:gd name="connsiteX9" fmla="*/ 109850 w 109849"/>
                <a:gd name="connsiteY9" fmla="*/ 63345 h 95030"/>
                <a:gd name="connsiteX10" fmla="*/ 54980 w 109849"/>
                <a:gd name="connsiteY10" fmla="*/ 95030 h 95030"/>
                <a:gd name="connsiteX11" fmla="*/ 16891 w 109849"/>
                <a:gd name="connsiteY11" fmla="*/ 23379 h 95030"/>
                <a:gd name="connsiteX12" fmla="*/ 16891 w 109849"/>
                <a:gd name="connsiteY12" fmla="*/ 63345 h 95030"/>
                <a:gd name="connsiteX13" fmla="*/ 54980 w 109849"/>
                <a:gd name="connsiteY13" fmla="*/ 78139 h 95030"/>
                <a:gd name="connsiteX14" fmla="*/ 93069 w 109849"/>
                <a:gd name="connsiteY14" fmla="*/ 63345 h 95030"/>
                <a:gd name="connsiteX15" fmla="*/ 93069 w 109849"/>
                <a:gd name="connsiteY15" fmla="*/ 21502 h 95030"/>
                <a:gd name="connsiteX16" fmla="*/ 47914 w 109849"/>
                <a:gd name="connsiteY16" fmla="*/ 28899 h 95030"/>
                <a:gd name="connsiteX17" fmla="*/ 16891 w 109849"/>
                <a:gd name="connsiteY17" fmla="*/ 23379 h 9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849" h="95030">
                  <a:moveTo>
                    <a:pt x="54980" y="95030"/>
                  </a:moveTo>
                  <a:cubicBezTo>
                    <a:pt x="23626" y="95030"/>
                    <a:pt x="0" y="81340"/>
                    <a:pt x="0" y="63345"/>
                  </a:cubicBezTo>
                  <a:lnTo>
                    <a:pt x="0" y="11014"/>
                  </a:lnTo>
                  <a:cubicBezTo>
                    <a:pt x="0" y="8144"/>
                    <a:pt x="1435" y="5494"/>
                    <a:pt x="3864" y="3838"/>
                  </a:cubicBezTo>
                  <a:cubicBezTo>
                    <a:pt x="6293" y="2293"/>
                    <a:pt x="9384" y="2072"/>
                    <a:pt x="11923" y="3286"/>
                  </a:cubicBezTo>
                  <a:cubicBezTo>
                    <a:pt x="23515" y="8586"/>
                    <a:pt x="35770" y="11566"/>
                    <a:pt x="48466" y="12008"/>
                  </a:cubicBezTo>
                  <a:cubicBezTo>
                    <a:pt x="65468" y="12560"/>
                    <a:pt x="82470" y="8806"/>
                    <a:pt x="97485" y="968"/>
                  </a:cubicBezTo>
                  <a:cubicBezTo>
                    <a:pt x="100134" y="-357"/>
                    <a:pt x="103225" y="-357"/>
                    <a:pt x="105765" y="1189"/>
                  </a:cubicBezTo>
                  <a:cubicBezTo>
                    <a:pt x="108304" y="2734"/>
                    <a:pt x="109850" y="5494"/>
                    <a:pt x="109850" y="8475"/>
                  </a:cubicBezTo>
                  <a:lnTo>
                    <a:pt x="109850" y="63345"/>
                  </a:lnTo>
                  <a:cubicBezTo>
                    <a:pt x="109960" y="81450"/>
                    <a:pt x="86334" y="95030"/>
                    <a:pt x="54980" y="95030"/>
                  </a:cubicBezTo>
                  <a:close/>
                  <a:moveTo>
                    <a:pt x="16891" y="23379"/>
                  </a:moveTo>
                  <a:lnTo>
                    <a:pt x="16891" y="63345"/>
                  </a:lnTo>
                  <a:cubicBezTo>
                    <a:pt x="16891" y="69196"/>
                    <a:pt x="32127" y="78139"/>
                    <a:pt x="54980" y="78139"/>
                  </a:cubicBezTo>
                  <a:cubicBezTo>
                    <a:pt x="77833" y="78139"/>
                    <a:pt x="93069" y="69196"/>
                    <a:pt x="93069" y="63345"/>
                  </a:cubicBezTo>
                  <a:lnTo>
                    <a:pt x="93069" y="21502"/>
                  </a:lnTo>
                  <a:cubicBezTo>
                    <a:pt x="78716" y="26912"/>
                    <a:pt x="63371" y="29562"/>
                    <a:pt x="47914" y="28899"/>
                  </a:cubicBezTo>
                  <a:cubicBezTo>
                    <a:pt x="37316" y="28568"/>
                    <a:pt x="26938" y="26691"/>
                    <a:pt x="16891" y="23379"/>
                  </a:cubicBezTo>
                  <a:close/>
                </a:path>
              </a:pathLst>
            </a:custGeom>
            <a:grpFill/>
            <a:ln w="11035" cap="flat">
              <a:noFill/>
              <a:prstDash val="solid"/>
              <a:miter/>
            </a:ln>
          </p:spPr>
          <p:txBody>
            <a:bodyPr rtlCol="0" anchor="ctr"/>
            <a:lstStyle/>
            <a:p>
              <a:endParaRPr lang="en-US"/>
            </a:p>
          </p:txBody>
        </p:sp>
        <p:sp>
          <p:nvSpPr>
            <p:cNvPr id="2137" name="Forma libre: forma 2136">
              <a:extLst>
                <a:ext uri="{FF2B5EF4-FFF2-40B4-BE49-F238E27FC236}">
                  <a16:creationId xmlns:a16="http://schemas.microsoft.com/office/drawing/2014/main" id="{268D46DC-22C6-4DA7-AFFC-A88015F18C79}"/>
                </a:ext>
              </a:extLst>
            </p:cNvPr>
            <p:cNvSpPr/>
            <p:nvPr/>
          </p:nvSpPr>
          <p:spPr>
            <a:xfrm>
              <a:off x="7239089" y="4297367"/>
              <a:ext cx="391741" cy="173162"/>
            </a:xfrm>
            <a:custGeom>
              <a:avLst/>
              <a:gdLst>
                <a:gd name="connsiteX0" fmla="*/ 383228 w 391741"/>
                <a:gd name="connsiteY0" fmla="*/ 173162 h 173162"/>
                <a:gd name="connsiteX1" fmla="*/ 8414 w 391741"/>
                <a:gd name="connsiteY1" fmla="*/ 173162 h 173162"/>
                <a:gd name="connsiteX2" fmla="*/ 2010 w 391741"/>
                <a:gd name="connsiteY2" fmla="*/ 170182 h 173162"/>
                <a:gd name="connsiteX3" fmla="*/ 133 w 391741"/>
                <a:gd name="connsiteY3" fmla="*/ 163337 h 173162"/>
                <a:gd name="connsiteX4" fmla="*/ 12719 w 391741"/>
                <a:gd name="connsiteY4" fmla="*/ 84620 h 173162"/>
                <a:gd name="connsiteX5" fmla="*/ 75869 w 391741"/>
                <a:gd name="connsiteY5" fmla="*/ 18821 h 173162"/>
                <a:gd name="connsiteX6" fmla="*/ 147189 w 391741"/>
                <a:gd name="connsiteY6" fmla="*/ 273 h 173162"/>
                <a:gd name="connsiteX7" fmla="*/ 154475 w 391741"/>
                <a:gd name="connsiteY7" fmla="*/ 1819 h 173162"/>
                <a:gd name="connsiteX8" fmla="*/ 157787 w 391741"/>
                <a:gd name="connsiteY8" fmla="*/ 8553 h 173162"/>
                <a:gd name="connsiteX9" fmla="*/ 157787 w 391741"/>
                <a:gd name="connsiteY9" fmla="*/ 15840 h 173162"/>
                <a:gd name="connsiteX10" fmla="*/ 195876 w 391741"/>
                <a:gd name="connsiteY10" fmla="*/ 30634 h 173162"/>
                <a:gd name="connsiteX11" fmla="*/ 233964 w 391741"/>
                <a:gd name="connsiteY11" fmla="*/ 15840 h 173162"/>
                <a:gd name="connsiteX12" fmla="*/ 233964 w 391741"/>
                <a:gd name="connsiteY12" fmla="*/ 8553 h 173162"/>
                <a:gd name="connsiteX13" fmla="*/ 237277 w 391741"/>
                <a:gd name="connsiteY13" fmla="*/ 1819 h 173162"/>
                <a:gd name="connsiteX14" fmla="*/ 244563 w 391741"/>
                <a:gd name="connsiteY14" fmla="*/ 273 h 173162"/>
                <a:gd name="connsiteX15" fmla="*/ 315883 w 391741"/>
                <a:gd name="connsiteY15" fmla="*/ 18821 h 173162"/>
                <a:gd name="connsiteX16" fmla="*/ 378922 w 391741"/>
                <a:gd name="connsiteY16" fmla="*/ 84068 h 173162"/>
                <a:gd name="connsiteX17" fmla="*/ 391618 w 391741"/>
                <a:gd name="connsiteY17" fmla="*/ 163226 h 173162"/>
                <a:gd name="connsiteX18" fmla="*/ 389741 w 391741"/>
                <a:gd name="connsiteY18" fmla="*/ 170071 h 173162"/>
                <a:gd name="connsiteX19" fmla="*/ 383228 w 391741"/>
                <a:gd name="connsiteY19" fmla="*/ 173162 h 173162"/>
                <a:gd name="connsiteX20" fmla="*/ 18239 w 391741"/>
                <a:gd name="connsiteY20" fmla="*/ 156271 h 173162"/>
                <a:gd name="connsiteX21" fmla="*/ 373292 w 391741"/>
                <a:gd name="connsiteY21" fmla="*/ 156271 h 173162"/>
                <a:gd name="connsiteX22" fmla="*/ 362251 w 391741"/>
                <a:gd name="connsiteY22" fmla="*/ 87380 h 173162"/>
                <a:gd name="connsiteX23" fmla="*/ 311467 w 391741"/>
                <a:gd name="connsiteY23" fmla="*/ 35381 h 173162"/>
                <a:gd name="connsiteX24" fmla="*/ 250414 w 391741"/>
                <a:gd name="connsiteY24" fmla="*/ 19483 h 173162"/>
                <a:gd name="connsiteX25" fmla="*/ 195765 w 391741"/>
                <a:gd name="connsiteY25" fmla="*/ 47636 h 173162"/>
                <a:gd name="connsiteX26" fmla="*/ 141117 w 391741"/>
                <a:gd name="connsiteY26" fmla="*/ 19483 h 173162"/>
                <a:gd name="connsiteX27" fmla="*/ 80065 w 391741"/>
                <a:gd name="connsiteY27" fmla="*/ 35381 h 173162"/>
                <a:gd name="connsiteX28" fmla="*/ 29169 w 391741"/>
                <a:gd name="connsiteY28" fmla="*/ 87932 h 173162"/>
                <a:gd name="connsiteX29" fmla="*/ 18239 w 391741"/>
                <a:gd name="connsiteY29" fmla="*/ 156271 h 17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1741" h="173162">
                  <a:moveTo>
                    <a:pt x="383228" y="173162"/>
                  </a:moveTo>
                  <a:lnTo>
                    <a:pt x="8414" y="173162"/>
                  </a:lnTo>
                  <a:cubicBezTo>
                    <a:pt x="5985" y="173162"/>
                    <a:pt x="3556" y="172058"/>
                    <a:pt x="2010" y="170182"/>
                  </a:cubicBezTo>
                  <a:cubicBezTo>
                    <a:pt x="354" y="168305"/>
                    <a:pt x="-308" y="165766"/>
                    <a:pt x="133" y="163337"/>
                  </a:cubicBezTo>
                  <a:lnTo>
                    <a:pt x="12719" y="84620"/>
                  </a:lnTo>
                  <a:cubicBezTo>
                    <a:pt x="20006" y="52052"/>
                    <a:pt x="44184" y="27101"/>
                    <a:pt x="75869" y="18821"/>
                  </a:cubicBezTo>
                  <a:lnTo>
                    <a:pt x="147189" y="273"/>
                  </a:lnTo>
                  <a:cubicBezTo>
                    <a:pt x="149728" y="-389"/>
                    <a:pt x="152378" y="163"/>
                    <a:pt x="154475" y="1819"/>
                  </a:cubicBezTo>
                  <a:cubicBezTo>
                    <a:pt x="156573" y="3364"/>
                    <a:pt x="157787" y="5904"/>
                    <a:pt x="157787" y="8553"/>
                  </a:cubicBezTo>
                  <a:lnTo>
                    <a:pt x="157787" y="15840"/>
                  </a:lnTo>
                  <a:cubicBezTo>
                    <a:pt x="157787" y="21691"/>
                    <a:pt x="173023" y="30634"/>
                    <a:pt x="195876" y="30634"/>
                  </a:cubicBezTo>
                  <a:cubicBezTo>
                    <a:pt x="218729" y="30634"/>
                    <a:pt x="233964" y="21691"/>
                    <a:pt x="233964" y="15840"/>
                  </a:cubicBezTo>
                  <a:lnTo>
                    <a:pt x="233964" y="8553"/>
                  </a:lnTo>
                  <a:cubicBezTo>
                    <a:pt x="233964" y="5904"/>
                    <a:pt x="235179" y="3475"/>
                    <a:pt x="237277" y="1819"/>
                  </a:cubicBezTo>
                  <a:cubicBezTo>
                    <a:pt x="239374" y="163"/>
                    <a:pt x="242024" y="-279"/>
                    <a:pt x="244563" y="273"/>
                  </a:cubicBezTo>
                  <a:lnTo>
                    <a:pt x="315883" y="18821"/>
                  </a:lnTo>
                  <a:cubicBezTo>
                    <a:pt x="347568" y="27101"/>
                    <a:pt x="371746" y="52052"/>
                    <a:pt x="378922" y="84068"/>
                  </a:cubicBezTo>
                  <a:lnTo>
                    <a:pt x="391618" y="163226"/>
                  </a:lnTo>
                  <a:cubicBezTo>
                    <a:pt x="392060" y="165655"/>
                    <a:pt x="391287" y="168195"/>
                    <a:pt x="389741" y="170071"/>
                  </a:cubicBezTo>
                  <a:cubicBezTo>
                    <a:pt x="388085" y="172058"/>
                    <a:pt x="385657" y="173162"/>
                    <a:pt x="383228" y="173162"/>
                  </a:cubicBezTo>
                  <a:close/>
                  <a:moveTo>
                    <a:pt x="18239" y="156271"/>
                  </a:moveTo>
                  <a:lnTo>
                    <a:pt x="373292" y="156271"/>
                  </a:lnTo>
                  <a:lnTo>
                    <a:pt x="362251" y="87380"/>
                  </a:lnTo>
                  <a:cubicBezTo>
                    <a:pt x="356621" y="62098"/>
                    <a:pt x="337080" y="42005"/>
                    <a:pt x="311467" y="35381"/>
                  </a:cubicBezTo>
                  <a:lnTo>
                    <a:pt x="250414" y="19483"/>
                  </a:lnTo>
                  <a:cubicBezTo>
                    <a:pt x="247544" y="35823"/>
                    <a:pt x="225022" y="47636"/>
                    <a:pt x="195765" y="47636"/>
                  </a:cubicBezTo>
                  <a:cubicBezTo>
                    <a:pt x="166509" y="47636"/>
                    <a:pt x="143987" y="35712"/>
                    <a:pt x="141117" y="19483"/>
                  </a:cubicBezTo>
                  <a:lnTo>
                    <a:pt x="80065" y="35381"/>
                  </a:lnTo>
                  <a:cubicBezTo>
                    <a:pt x="54451" y="42005"/>
                    <a:pt x="35020" y="62209"/>
                    <a:pt x="29169" y="87932"/>
                  </a:cubicBezTo>
                  <a:lnTo>
                    <a:pt x="18239" y="156271"/>
                  </a:lnTo>
                  <a:close/>
                </a:path>
              </a:pathLst>
            </a:custGeom>
            <a:grpFill/>
            <a:ln w="11035" cap="flat">
              <a:noFill/>
              <a:prstDash val="solid"/>
              <a:miter/>
            </a:ln>
          </p:spPr>
          <p:txBody>
            <a:bodyPr rtlCol="0" anchor="ctr"/>
            <a:lstStyle/>
            <a:p>
              <a:endParaRPr lang="en-US"/>
            </a:p>
          </p:txBody>
        </p:sp>
        <p:sp>
          <p:nvSpPr>
            <p:cNvPr id="2138" name="Forma libre: forma 2137">
              <a:extLst>
                <a:ext uri="{FF2B5EF4-FFF2-40B4-BE49-F238E27FC236}">
                  <a16:creationId xmlns:a16="http://schemas.microsoft.com/office/drawing/2014/main" id="{BEFBF3F7-7D44-44A0-B249-99E41ABDB590}"/>
                </a:ext>
              </a:extLst>
            </p:cNvPr>
            <p:cNvSpPr/>
            <p:nvPr/>
          </p:nvSpPr>
          <p:spPr>
            <a:xfrm>
              <a:off x="7318781" y="4412419"/>
              <a:ext cx="232367" cy="58110"/>
            </a:xfrm>
            <a:custGeom>
              <a:avLst/>
              <a:gdLst>
                <a:gd name="connsiteX0" fmla="*/ 223715 w 232367"/>
                <a:gd name="connsiteY0" fmla="*/ 58111 h 58110"/>
                <a:gd name="connsiteX1" fmla="*/ 8432 w 232367"/>
                <a:gd name="connsiteY1" fmla="*/ 58111 h 58110"/>
                <a:gd name="connsiteX2" fmla="*/ 2139 w 232367"/>
                <a:gd name="connsiteY2" fmla="*/ 55240 h 58110"/>
                <a:gd name="connsiteX3" fmla="*/ 41 w 232367"/>
                <a:gd name="connsiteY3" fmla="*/ 48616 h 58110"/>
                <a:gd name="connsiteX4" fmla="*/ 4678 w 232367"/>
                <a:gd name="connsiteY4" fmla="*/ 7547 h 58110"/>
                <a:gd name="connsiteX5" fmla="*/ 14062 w 232367"/>
                <a:gd name="connsiteY5" fmla="*/ 39 h 58110"/>
                <a:gd name="connsiteX6" fmla="*/ 21570 w 232367"/>
                <a:gd name="connsiteY6" fmla="*/ 9424 h 58110"/>
                <a:gd name="connsiteX7" fmla="*/ 18037 w 232367"/>
                <a:gd name="connsiteY7" fmla="*/ 41109 h 58110"/>
                <a:gd name="connsiteX8" fmla="*/ 214331 w 232367"/>
                <a:gd name="connsiteY8" fmla="*/ 41109 h 58110"/>
                <a:gd name="connsiteX9" fmla="*/ 210798 w 232367"/>
                <a:gd name="connsiteY9" fmla="*/ 9424 h 58110"/>
                <a:gd name="connsiteX10" fmla="*/ 218306 w 232367"/>
                <a:gd name="connsiteY10" fmla="*/ 39 h 58110"/>
                <a:gd name="connsiteX11" fmla="*/ 227690 w 232367"/>
                <a:gd name="connsiteY11" fmla="*/ 7547 h 58110"/>
                <a:gd name="connsiteX12" fmla="*/ 232327 w 232367"/>
                <a:gd name="connsiteY12" fmla="*/ 48616 h 58110"/>
                <a:gd name="connsiteX13" fmla="*/ 230229 w 232367"/>
                <a:gd name="connsiteY13" fmla="*/ 55240 h 58110"/>
                <a:gd name="connsiteX14" fmla="*/ 223715 w 232367"/>
                <a:gd name="connsiteY14" fmla="*/ 58111 h 5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367" h="58110">
                  <a:moveTo>
                    <a:pt x="223715" y="58111"/>
                  </a:moveTo>
                  <a:lnTo>
                    <a:pt x="8432" y="58111"/>
                  </a:lnTo>
                  <a:cubicBezTo>
                    <a:pt x="6003" y="58111"/>
                    <a:pt x="3685" y="57117"/>
                    <a:pt x="2139" y="55240"/>
                  </a:cubicBezTo>
                  <a:cubicBezTo>
                    <a:pt x="483" y="53474"/>
                    <a:pt x="-180" y="51045"/>
                    <a:pt x="41" y="48616"/>
                  </a:cubicBezTo>
                  <a:lnTo>
                    <a:pt x="4678" y="7547"/>
                  </a:lnTo>
                  <a:cubicBezTo>
                    <a:pt x="5230" y="2910"/>
                    <a:pt x="9315" y="-402"/>
                    <a:pt x="14062" y="39"/>
                  </a:cubicBezTo>
                  <a:cubicBezTo>
                    <a:pt x="18699" y="592"/>
                    <a:pt x="22011" y="4787"/>
                    <a:pt x="21570" y="9424"/>
                  </a:cubicBezTo>
                  <a:lnTo>
                    <a:pt x="18037" y="41109"/>
                  </a:lnTo>
                  <a:lnTo>
                    <a:pt x="214331" y="41109"/>
                  </a:lnTo>
                  <a:lnTo>
                    <a:pt x="210798" y="9424"/>
                  </a:lnTo>
                  <a:cubicBezTo>
                    <a:pt x="210246" y="4787"/>
                    <a:pt x="213669" y="592"/>
                    <a:pt x="218306" y="39"/>
                  </a:cubicBezTo>
                  <a:cubicBezTo>
                    <a:pt x="222942" y="-402"/>
                    <a:pt x="227138" y="2910"/>
                    <a:pt x="227690" y="7547"/>
                  </a:cubicBezTo>
                  <a:lnTo>
                    <a:pt x="232327" y="48616"/>
                  </a:lnTo>
                  <a:cubicBezTo>
                    <a:pt x="232548" y="51045"/>
                    <a:pt x="231885" y="53364"/>
                    <a:pt x="230229" y="55240"/>
                  </a:cubicBezTo>
                  <a:cubicBezTo>
                    <a:pt x="228462" y="57117"/>
                    <a:pt x="226144" y="58111"/>
                    <a:pt x="223715" y="58111"/>
                  </a:cubicBezTo>
                  <a:close/>
                </a:path>
              </a:pathLst>
            </a:custGeom>
            <a:grpFill/>
            <a:ln w="11035" cap="flat">
              <a:noFill/>
              <a:prstDash val="solid"/>
              <a:miter/>
            </a:ln>
          </p:spPr>
          <p:txBody>
            <a:bodyPr rtlCol="0" anchor="ctr"/>
            <a:lstStyle/>
            <a:p>
              <a:endParaRPr lang="en-US"/>
            </a:p>
          </p:txBody>
        </p:sp>
        <p:sp>
          <p:nvSpPr>
            <p:cNvPr id="2139" name="Forma libre: forma 2138">
              <a:extLst>
                <a:ext uri="{FF2B5EF4-FFF2-40B4-BE49-F238E27FC236}">
                  <a16:creationId xmlns:a16="http://schemas.microsoft.com/office/drawing/2014/main" id="{0DA83787-F96F-40F7-9129-1A8F799D748B}"/>
                </a:ext>
              </a:extLst>
            </p:cNvPr>
            <p:cNvSpPr/>
            <p:nvPr/>
          </p:nvSpPr>
          <p:spPr>
            <a:xfrm>
              <a:off x="7213499" y="4453528"/>
              <a:ext cx="442711" cy="17001"/>
            </a:xfrm>
            <a:custGeom>
              <a:avLst/>
              <a:gdLst>
                <a:gd name="connsiteX0" fmla="*/ 434210 w 442711"/>
                <a:gd name="connsiteY0" fmla="*/ 17002 h 17001"/>
                <a:gd name="connsiteX1" fmla="*/ 8501 w 442711"/>
                <a:gd name="connsiteY1" fmla="*/ 17002 h 17001"/>
                <a:gd name="connsiteX2" fmla="*/ 0 w 442711"/>
                <a:gd name="connsiteY2" fmla="*/ 8501 h 17001"/>
                <a:gd name="connsiteX3" fmla="*/ 8501 w 442711"/>
                <a:gd name="connsiteY3" fmla="*/ 0 h 17001"/>
                <a:gd name="connsiteX4" fmla="*/ 434210 w 442711"/>
                <a:gd name="connsiteY4" fmla="*/ 0 h 17001"/>
                <a:gd name="connsiteX5" fmla="*/ 442711 w 442711"/>
                <a:gd name="connsiteY5" fmla="*/ 8501 h 17001"/>
                <a:gd name="connsiteX6" fmla="*/ 434210 w 44271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711" h="17001">
                  <a:moveTo>
                    <a:pt x="434210" y="17002"/>
                  </a:moveTo>
                  <a:lnTo>
                    <a:pt x="8501" y="17002"/>
                  </a:lnTo>
                  <a:cubicBezTo>
                    <a:pt x="3864" y="17002"/>
                    <a:pt x="0" y="13248"/>
                    <a:pt x="0" y="8501"/>
                  </a:cubicBezTo>
                  <a:cubicBezTo>
                    <a:pt x="0" y="3864"/>
                    <a:pt x="3754" y="0"/>
                    <a:pt x="8501" y="0"/>
                  </a:cubicBezTo>
                  <a:lnTo>
                    <a:pt x="434210" y="0"/>
                  </a:lnTo>
                  <a:cubicBezTo>
                    <a:pt x="438847" y="0"/>
                    <a:pt x="442711" y="3754"/>
                    <a:pt x="442711" y="8501"/>
                  </a:cubicBezTo>
                  <a:cubicBezTo>
                    <a:pt x="442711" y="13248"/>
                    <a:pt x="438957" y="17002"/>
                    <a:pt x="434210" y="17002"/>
                  </a:cubicBezTo>
                  <a:close/>
                </a:path>
              </a:pathLst>
            </a:custGeom>
            <a:grpFill/>
            <a:ln w="11035" cap="flat">
              <a:noFill/>
              <a:prstDash val="solid"/>
              <a:miter/>
            </a:ln>
          </p:spPr>
          <p:txBody>
            <a:bodyPr rtlCol="0" anchor="ctr"/>
            <a:lstStyle/>
            <a:p>
              <a:endParaRPr lang="en-US"/>
            </a:p>
          </p:txBody>
        </p:sp>
        <p:sp>
          <p:nvSpPr>
            <p:cNvPr id="2140" name="Forma libre: forma 2139">
              <a:extLst>
                <a:ext uri="{FF2B5EF4-FFF2-40B4-BE49-F238E27FC236}">
                  <a16:creationId xmlns:a16="http://schemas.microsoft.com/office/drawing/2014/main" id="{C3081C91-0AD8-428E-A3E2-CD6FE75156BD}"/>
                </a:ext>
              </a:extLst>
            </p:cNvPr>
            <p:cNvSpPr/>
            <p:nvPr/>
          </p:nvSpPr>
          <p:spPr>
            <a:xfrm>
              <a:off x="7573286" y="4233113"/>
              <a:ext cx="75159" cy="74021"/>
            </a:xfrm>
            <a:custGeom>
              <a:avLst/>
              <a:gdLst>
                <a:gd name="connsiteX0" fmla="*/ 66584 w 75159"/>
                <a:gd name="connsiteY0" fmla="*/ 74022 h 74021"/>
                <a:gd name="connsiteX1" fmla="*/ 65149 w 75159"/>
                <a:gd name="connsiteY1" fmla="*/ 73911 h 74021"/>
                <a:gd name="connsiteX2" fmla="*/ 6967 w 75159"/>
                <a:gd name="connsiteY2" fmla="*/ 63754 h 74021"/>
                <a:gd name="connsiteX3" fmla="*/ 453 w 75159"/>
                <a:gd name="connsiteY3" fmla="*/ 58124 h 74021"/>
                <a:gd name="connsiteX4" fmla="*/ 2220 w 75159"/>
                <a:gd name="connsiteY4" fmla="*/ 49733 h 74021"/>
                <a:gd name="connsiteX5" fmla="*/ 45497 w 75159"/>
                <a:gd name="connsiteY5" fmla="*/ 2702 h 74021"/>
                <a:gd name="connsiteX6" fmla="*/ 53777 w 75159"/>
                <a:gd name="connsiteY6" fmla="*/ 273 h 74021"/>
                <a:gd name="connsiteX7" fmla="*/ 59960 w 75159"/>
                <a:gd name="connsiteY7" fmla="*/ 6346 h 74021"/>
                <a:gd name="connsiteX8" fmla="*/ 74864 w 75159"/>
                <a:gd name="connsiteY8" fmla="*/ 63534 h 74021"/>
                <a:gd name="connsiteX9" fmla="*/ 72877 w 75159"/>
                <a:gd name="connsiteY9" fmla="*/ 71372 h 74021"/>
                <a:gd name="connsiteX10" fmla="*/ 66584 w 75159"/>
                <a:gd name="connsiteY10" fmla="*/ 74022 h 74021"/>
                <a:gd name="connsiteX11" fmla="*/ 25073 w 75159"/>
                <a:gd name="connsiteY11" fmla="*/ 49733 h 74021"/>
                <a:gd name="connsiteX12" fmla="*/ 55102 w 75159"/>
                <a:gd name="connsiteY12" fmla="*/ 54922 h 74021"/>
                <a:gd name="connsiteX13" fmla="*/ 47374 w 75159"/>
                <a:gd name="connsiteY13" fmla="*/ 25445 h 74021"/>
                <a:gd name="connsiteX14" fmla="*/ 25073 w 75159"/>
                <a:gd name="connsiteY14" fmla="*/ 49733 h 7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159" h="74021">
                  <a:moveTo>
                    <a:pt x="66584" y="74022"/>
                  </a:moveTo>
                  <a:cubicBezTo>
                    <a:pt x="66142" y="74022"/>
                    <a:pt x="65590" y="74022"/>
                    <a:pt x="65149" y="73911"/>
                  </a:cubicBezTo>
                  <a:lnTo>
                    <a:pt x="6967" y="63754"/>
                  </a:lnTo>
                  <a:cubicBezTo>
                    <a:pt x="3876" y="63202"/>
                    <a:pt x="1447" y="61105"/>
                    <a:pt x="453" y="58124"/>
                  </a:cubicBezTo>
                  <a:cubicBezTo>
                    <a:pt x="-541" y="55143"/>
                    <a:pt x="122" y="51942"/>
                    <a:pt x="2220" y="49733"/>
                  </a:cubicBezTo>
                  <a:lnTo>
                    <a:pt x="45497" y="2702"/>
                  </a:lnTo>
                  <a:cubicBezTo>
                    <a:pt x="47595" y="384"/>
                    <a:pt x="50797" y="-499"/>
                    <a:pt x="53777" y="273"/>
                  </a:cubicBezTo>
                  <a:cubicBezTo>
                    <a:pt x="56758" y="1046"/>
                    <a:pt x="59187" y="3365"/>
                    <a:pt x="59960" y="6346"/>
                  </a:cubicBezTo>
                  <a:lnTo>
                    <a:pt x="74864" y="63534"/>
                  </a:lnTo>
                  <a:cubicBezTo>
                    <a:pt x="75637" y="66294"/>
                    <a:pt x="74864" y="69274"/>
                    <a:pt x="72877" y="71372"/>
                  </a:cubicBezTo>
                  <a:cubicBezTo>
                    <a:pt x="71221" y="73028"/>
                    <a:pt x="68902" y="74022"/>
                    <a:pt x="66584" y="74022"/>
                  </a:cubicBezTo>
                  <a:close/>
                  <a:moveTo>
                    <a:pt x="25073" y="49733"/>
                  </a:moveTo>
                  <a:lnTo>
                    <a:pt x="55102" y="54922"/>
                  </a:lnTo>
                  <a:lnTo>
                    <a:pt x="47374" y="25445"/>
                  </a:lnTo>
                  <a:lnTo>
                    <a:pt x="25073" y="49733"/>
                  </a:lnTo>
                  <a:close/>
                </a:path>
              </a:pathLst>
            </a:custGeom>
            <a:grpFill/>
            <a:ln w="11035" cap="flat">
              <a:noFill/>
              <a:prstDash val="solid"/>
              <a:miter/>
            </a:ln>
          </p:spPr>
          <p:txBody>
            <a:bodyPr rtlCol="0" anchor="ctr"/>
            <a:lstStyle/>
            <a:p>
              <a:endParaRPr lang="en-US"/>
            </a:p>
          </p:txBody>
        </p:sp>
        <p:sp>
          <p:nvSpPr>
            <p:cNvPr id="2141" name="Forma libre: forma 2140">
              <a:extLst>
                <a:ext uri="{FF2B5EF4-FFF2-40B4-BE49-F238E27FC236}">
                  <a16:creationId xmlns:a16="http://schemas.microsoft.com/office/drawing/2014/main" id="{1BCD87D4-F6F0-4F58-85A2-CA2C09C3F5F4}"/>
                </a:ext>
              </a:extLst>
            </p:cNvPr>
            <p:cNvSpPr/>
            <p:nvPr/>
          </p:nvSpPr>
          <p:spPr>
            <a:xfrm>
              <a:off x="7426399" y="4119829"/>
              <a:ext cx="186155" cy="152860"/>
            </a:xfrm>
            <a:custGeom>
              <a:avLst/>
              <a:gdLst>
                <a:gd name="connsiteX0" fmla="*/ 177701 w 186155"/>
                <a:gd name="connsiteY0" fmla="*/ 152861 h 152860"/>
                <a:gd name="connsiteX1" fmla="*/ 172402 w 186155"/>
                <a:gd name="connsiteY1" fmla="*/ 150984 h 152860"/>
                <a:gd name="connsiteX2" fmla="*/ 3156 w 186155"/>
                <a:gd name="connsiteY2" fmla="*/ 15079 h 152860"/>
                <a:gd name="connsiteX3" fmla="*/ 1831 w 186155"/>
                <a:gd name="connsiteY3" fmla="*/ 3155 h 152860"/>
                <a:gd name="connsiteX4" fmla="*/ 13754 w 186155"/>
                <a:gd name="connsiteY4" fmla="*/ 1831 h 152860"/>
                <a:gd name="connsiteX5" fmla="*/ 183000 w 186155"/>
                <a:gd name="connsiteY5" fmla="*/ 137735 h 152860"/>
                <a:gd name="connsiteX6" fmla="*/ 184325 w 186155"/>
                <a:gd name="connsiteY6" fmla="*/ 149659 h 152860"/>
                <a:gd name="connsiteX7" fmla="*/ 177701 w 186155"/>
                <a:gd name="connsiteY7" fmla="*/ 152861 h 15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155" h="152860">
                  <a:moveTo>
                    <a:pt x="177701" y="152861"/>
                  </a:moveTo>
                  <a:cubicBezTo>
                    <a:pt x="175824" y="152861"/>
                    <a:pt x="173947" y="152198"/>
                    <a:pt x="172402" y="150984"/>
                  </a:cubicBezTo>
                  <a:lnTo>
                    <a:pt x="3156" y="15079"/>
                  </a:lnTo>
                  <a:cubicBezTo>
                    <a:pt x="-488" y="12098"/>
                    <a:pt x="-1040" y="6799"/>
                    <a:pt x="1831" y="3155"/>
                  </a:cubicBezTo>
                  <a:cubicBezTo>
                    <a:pt x="4812" y="-488"/>
                    <a:pt x="10111" y="-1040"/>
                    <a:pt x="13754" y="1831"/>
                  </a:cubicBezTo>
                  <a:lnTo>
                    <a:pt x="183000" y="137735"/>
                  </a:lnTo>
                  <a:cubicBezTo>
                    <a:pt x="186643" y="140716"/>
                    <a:pt x="187195" y="146015"/>
                    <a:pt x="184325" y="149659"/>
                  </a:cubicBezTo>
                  <a:cubicBezTo>
                    <a:pt x="182669" y="151757"/>
                    <a:pt x="180130" y="152861"/>
                    <a:pt x="177701" y="152861"/>
                  </a:cubicBezTo>
                  <a:close/>
                </a:path>
              </a:pathLst>
            </a:custGeom>
            <a:grpFill/>
            <a:ln w="11035" cap="flat">
              <a:noFill/>
              <a:prstDash val="solid"/>
              <a:miter/>
            </a:ln>
          </p:spPr>
          <p:txBody>
            <a:bodyPr rtlCol="0" anchor="ctr"/>
            <a:lstStyle/>
            <a:p>
              <a:endParaRPr lang="en-US"/>
            </a:p>
          </p:txBody>
        </p:sp>
        <p:sp>
          <p:nvSpPr>
            <p:cNvPr id="2142" name="Forma libre: forma 2141">
              <a:extLst>
                <a:ext uri="{FF2B5EF4-FFF2-40B4-BE49-F238E27FC236}">
                  <a16:creationId xmlns:a16="http://schemas.microsoft.com/office/drawing/2014/main" id="{2DAED59F-6B12-45F9-97C8-2016A5C77CDA}"/>
                </a:ext>
              </a:extLst>
            </p:cNvPr>
            <p:cNvSpPr/>
            <p:nvPr/>
          </p:nvSpPr>
          <p:spPr>
            <a:xfrm>
              <a:off x="7530410" y="3945164"/>
              <a:ext cx="74124" cy="75147"/>
            </a:xfrm>
            <a:custGeom>
              <a:avLst/>
              <a:gdLst>
                <a:gd name="connsiteX0" fmla="*/ 55474 w 74124"/>
                <a:gd name="connsiteY0" fmla="*/ 75148 h 75147"/>
                <a:gd name="connsiteX1" fmla="*/ 49733 w 74124"/>
                <a:gd name="connsiteY1" fmla="*/ 72939 h 75147"/>
                <a:gd name="connsiteX2" fmla="*/ 2702 w 74124"/>
                <a:gd name="connsiteY2" fmla="*/ 29662 h 75147"/>
                <a:gd name="connsiteX3" fmla="*/ 273 w 74124"/>
                <a:gd name="connsiteY3" fmla="*/ 21382 h 75147"/>
                <a:gd name="connsiteX4" fmla="*/ 6346 w 74124"/>
                <a:gd name="connsiteY4" fmla="*/ 15200 h 75147"/>
                <a:gd name="connsiteX5" fmla="*/ 63534 w 74124"/>
                <a:gd name="connsiteY5" fmla="*/ 295 h 75147"/>
                <a:gd name="connsiteX6" fmla="*/ 71372 w 74124"/>
                <a:gd name="connsiteY6" fmla="*/ 2282 h 75147"/>
                <a:gd name="connsiteX7" fmla="*/ 74022 w 74124"/>
                <a:gd name="connsiteY7" fmla="*/ 10011 h 75147"/>
                <a:gd name="connsiteX8" fmla="*/ 63865 w 74124"/>
                <a:gd name="connsiteY8" fmla="*/ 68192 h 75147"/>
                <a:gd name="connsiteX9" fmla="*/ 58234 w 74124"/>
                <a:gd name="connsiteY9" fmla="*/ 74706 h 75147"/>
                <a:gd name="connsiteX10" fmla="*/ 55474 w 74124"/>
                <a:gd name="connsiteY10" fmla="*/ 75148 h 75147"/>
                <a:gd name="connsiteX11" fmla="*/ 25666 w 74124"/>
                <a:gd name="connsiteY11" fmla="*/ 27675 h 75147"/>
                <a:gd name="connsiteX12" fmla="*/ 49844 w 74124"/>
                <a:gd name="connsiteY12" fmla="*/ 49976 h 75147"/>
                <a:gd name="connsiteX13" fmla="*/ 55033 w 74124"/>
                <a:gd name="connsiteY13" fmla="*/ 19947 h 75147"/>
                <a:gd name="connsiteX14" fmla="*/ 25666 w 74124"/>
                <a:gd name="connsiteY14" fmla="*/ 27675 h 7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124" h="75147">
                  <a:moveTo>
                    <a:pt x="55474" y="75148"/>
                  </a:moveTo>
                  <a:cubicBezTo>
                    <a:pt x="53376" y="75148"/>
                    <a:pt x="51279" y="74375"/>
                    <a:pt x="49733" y="72939"/>
                  </a:cubicBezTo>
                  <a:lnTo>
                    <a:pt x="2702" y="29662"/>
                  </a:lnTo>
                  <a:cubicBezTo>
                    <a:pt x="384" y="27564"/>
                    <a:pt x="-499" y="24363"/>
                    <a:pt x="273" y="21382"/>
                  </a:cubicBezTo>
                  <a:cubicBezTo>
                    <a:pt x="1046" y="18401"/>
                    <a:pt x="3364" y="15972"/>
                    <a:pt x="6346" y="15200"/>
                  </a:cubicBezTo>
                  <a:lnTo>
                    <a:pt x="63534" y="295"/>
                  </a:lnTo>
                  <a:cubicBezTo>
                    <a:pt x="66294" y="-478"/>
                    <a:pt x="69274" y="295"/>
                    <a:pt x="71372" y="2282"/>
                  </a:cubicBezTo>
                  <a:cubicBezTo>
                    <a:pt x="73470" y="4270"/>
                    <a:pt x="74463" y="7140"/>
                    <a:pt x="74022" y="10011"/>
                  </a:cubicBezTo>
                  <a:lnTo>
                    <a:pt x="63865" y="68192"/>
                  </a:lnTo>
                  <a:cubicBezTo>
                    <a:pt x="63313" y="71284"/>
                    <a:pt x="61215" y="73712"/>
                    <a:pt x="58234" y="74706"/>
                  </a:cubicBezTo>
                  <a:cubicBezTo>
                    <a:pt x="57351" y="74927"/>
                    <a:pt x="56468" y="75148"/>
                    <a:pt x="55474" y="75148"/>
                  </a:cubicBezTo>
                  <a:close/>
                  <a:moveTo>
                    <a:pt x="25666" y="27675"/>
                  </a:moveTo>
                  <a:lnTo>
                    <a:pt x="49844" y="49976"/>
                  </a:lnTo>
                  <a:lnTo>
                    <a:pt x="55033" y="19947"/>
                  </a:lnTo>
                  <a:lnTo>
                    <a:pt x="25666" y="27675"/>
                  </a:lnTo>
                  <a:close/>
                </a:path>
              </a:pathLst>
            </a:custGeom>
            <a:grpFill/>
            <a:ln w="11035" cap="flat">
              <a:noFill/>
              <a:prstDash val="solid"/>
              <a:miter/>
            </a:ln>
          </p:spPr>
          <p:txBody>
            <a:bodyPr rtlCol="0" anchor="ctr"/>
            <a:lstStyle/>
            <a:p>
              <a:endParaRPr lang="en-US"/>
            </a:p>
          </p:txBody>
        </p:sp>
        <p:sp>
          <p:nvSpPr>
            <p:cNvPr id="2143" name="Forma libre: forma 2142">
              <a:extLst>
                <a:ext uri="{FF2B5EF4-FFF2-40B4-BE49-F238E27FC236}">
                  <a16:creationId xmlns:a16="http://schemas.microsoft.com/office/drawing/2014/main" id="{C7BA97FE-0EF4-470D-9C2D-2750E3AA37C7}"/>
                </a:ext>
              </a:extLst>
            </p:cNvPr>
            <p:cNvSpPr/>
            <p:nvPr/>
          </p:nvSpPr>
          <p:spPr>
            <a:xfrm>
              <a:off x="7451691" y="3981947"/>
              <a:ext cx="119344" cy="119289"/>
            </a:xfrm>
            <a:custGeom>
              <a:avLst/>
              <a:gdLst>
                <a:gd name="connsiteX0" fmla="*/ 8446 w 119344"/>
                <a:gd name="connsiteY0" fmla="*/ 119289 h 119289"/>
                <a:gd name="connsiteX1" fmla="*/ 2484 w 119344"/>
                <a:gd name="connsiteY1" fmla="*/ 116860 h 119289"/>
                <a:gd name="connsiteX2" fmla="*/ 2484 w 119344"/>
                <a:gd name="connsiteY2" fmla="*/ 104937 h 119289"/>
                <a:gd name="connsiteX3" fmla="*/ 104937 w 119344"/>
                <a:gd name="connsiteY3" fmla="*/ 2484 h 119289"/>
                <a:gd name="connsiteX4" fmla="*/ 116860 w 119344"/>
                <a:gd name="connsiteY4" fmla="*/ 2484 h 119289"/>
                <a:gd name="connsiteX5" fmla="*/ 116860 w 119344"/>
                <a:gd name="connsiteY5" fmla="*/ 14408 h 119289"/>
                <a:gd name="connsiteX6" fmla="*/ 14408 w 119344"/>
                <a:gd name="connsiteY6" fmla="*/ 116860 h 119289"/>
                <a:gd name="connsiteX7" fmla="*/ 8446 w 119344"/>
                <a:gd name="connsiteY7" fmla="*/ 119289 h 11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344" h="119289">
                  <a:moveTo>
                    <a:pt x="8446" y="119289"/>
                  </a:moveTo>
                  <a:cubicBezTo>
                    <a:pt x="6238" y="119289"/>
                    <a:pt x="4140" y="118516"/>
                    <a:pt x="2484" y="116860"/>
                  </a:cubicBezTo>
                  <a:cubicBezTo>
                    <a:pt x="-828" y="113548"/>
                    <a:pt x="-828" y="108249"/>
                    <a:pt x="2484" y="104937"/>
                  </a:cubicBezTo>
                  <a:lnTo>
                    <a:pt x="104937" y="2484"/>
                  </a:lnTo>
                  <a:cubicBezTo>
                    <a:pt x="108249" y="-828"/>
                    <a:pt x="113548" y="-828"/>
                    <a:pt x="116860" y="2484"/>
                  </a:cubicBezTo>
                  <a:cubicBezTo>
                    <a:pt x="120172" y="5796"/>
                    <a:pt x="120172" y="11095"/>
                    <a:pt x="116860" y="14408"/>
                  </a:cubicBezTo>
                  <a:lnTo>
                    <a:pt x="14408" y="116860"/>
                  </a:lnTo>
                  <a:cubicBezTo>
                    <a:pt x="12751" y="118516"/>
                    <a:pt x="10543" y="119289"/>
                    <a:pt x="8446" y="119289"/>
                  </a:cubicBezTo>
                  <a:close/>
                </a:path>
              </a:pathLst>
            </a:custGeom>
            <a:grpFill/>
            <a:ln w="11035" cap="flat">
              <a:noFill/>
              <a:prstDash val="solid"/>
              <a:miter/>
            </a:ln>
          </p:spPr>
          <p:txBody>
            <a:bodyPr rtlCol="0" anchor="ctr"/>
            <a:lstStyle/>
            <a:p>
              <a:endParaRPr lang="en-US"/>
            </a:p>
          </p:txBody>
        </p:sp>
        <p:sp>
          <p:nvSpPr>
            <p:cNvPr id="2144" name="Forma libre: forma 2143">
              <a:extLst>
                <a:ext uri="{FF2B5EF4-FFF2-40B4-BE49-F238E27FC236}">
                  <a16:creationId xmlns:a16="http://schemas.microsoft.com/office/drawing/2014/main" id="{FF34136A-F5CC-41F2-8D14-882DA7F4C31B}"/>
                </a:ext>
              </a:extLst>
            </p:cNvPr>
            <p:cNvSpPr/>
            <p:nvPr/>
          </p:nvSpPr>
          <p:spPr>
            <a:xfrm>
              <a:off x="7215789" y="4233017"/>
              <a:ext cx="75112" cy="74118"/>
            </a:xfrm>
            <a:custGeom>
              <a:avLst/>
              <a:gdLst>
                <a:gd name="connsiteX0" fmla="*/ 8418 w 75112"/>
                <a:gd name="connsiteY0" fmla="*/ 74119 h 74118"/>
                <a:gd name="connsiteX1" fmla="*/ 2236 w 75112"/>
                <a:gd name="connsiteY1" fmla="*/ 71359 h 74118"/>
                <a:gd name="connsiteX2" fmla="*/ 248 w 75112"/>
                <a:gd name="connsiteY2" fmla="*/ 63520 h 74118"/>
                <a:gd name="connsiteX3" fmla="*/ 15153 w 75112"/>
                <a:gd name="connsiteY3" fmla="*/ 6332 h 74118"/>
                <a:gd name="connsiteX4" fmla="*/ 21335 w 75112"/>
                <a:gd name="connsiteY4" fmla="*/ 260 h 74118"/>
                <a:gd name="connsiteX5" fmla="*/ 29615 w 75112"/>
                <a:gd name="connsiteY5" fmla="*/ 2689 h 74118"/>
                <a:gd name="connsiteX6" fmla="*/ 72893 w 75112"/>
                <a:gd name="connsiteY6" fmla="*/ 49720 h 74118"/>
                <a:gd name="connsiteX7" fmla="*/ 74659 w 75112"/>
                <a:gd name="connsiteY7" fmla="*/ 58110 h 74118"/>
                <a:gd name="connsiteX8" fmla="*/ 68146 w 75112"/>
                <a:gd name="connsiteY8" fmla="*/ 63741 h 74118"/>
                <a:gd name="connsiteX9" fmla="*/ 9964 w 75112"/>
                <a:gd name="connsiteY9" fmla="*/ 73898 h 74118"/>
                <a:gd name="connsiteX10" fmla="*/ 8418 w 75112"/>
                <a:gd name="connsiteY10" fmla="*/ 74119 h 74118"/>
                <a:gd name="connsiteX11" fmla="*/ 27628 w 75112"/>
                <a:gd name="connsiteY11" fmla="*/ 25542 h 74118"/>
                <a:gd name="connsiteX12" fmla="*/ 19900 w 75112"/>
                <a:gd name="connsiteY12" fmla="*/ 55019 h 74118"/>
                <a:gd name="connsiteX13" fmla="*/ 49929 w 75112"/>
                <a:gd name="connsiteY13" fmla="*/ 49830 h 74118"/>
                <a:gd name="connsiteX14" fmla="*/ 27628 w 75112"/>
                <a:gd name="connsiteY14" fmla="*/ 25542 h 74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112" h="74118">
                  <a:moveTo>
                    <a:pt x="8418" y="74119"/>
                  </a:moveTo>
                  <a:cubicBezTo>
                    <a:pt x="6100" y="74119"/>
                    <a:pt x="3781" y="73125"/>
                    <a:pt x="2236" y="71359"/>
                  </a:cubicBezTo>
                  <a:cubicBezTo>
                    <a:pt x="248" y="69261"/>
                    <a:pt x="-414" y="66280"/>
                    <a:pt x="248" y="63520"/>
                  </a:cubicBezTo>
                  <a:lnTo>
                    <a:pt x="15153" y="6332"/>
                  </a:lnTo>
                  <a:cubicBezTo>
                    <a:pt x="15926" y="3351"/>
                    <a:pt x="18244" y="1033"/>
                    <a:pt x="21335" y="260"/>
                  </a:cubicBezTo>
                  <a:cubicBezTo>
                    <a:pt x="24316" y="-513"/>
                    <a:pt x="27518" y="480"/>
                    <a:pt x="29615" y="2689"/>
                  </a:cubicBezTo>
                  <a:lnTo>
                    <a:pt x="72893" y="49720"/>
                  </a:lnTo>
                  <a:cubicBezTo>
                    <a:pt x="74991" y="52038"/>
                    <a:pt x="75653" y="55240"/>
                    <a:pt x="74659" y="58110"/>
                  </a:cubicBezTo>
                  <a:cubicBezTo>
                    <a:pt x="73666" y="61091"/>
                    <a:pt x="71126" y="63189"/>
                    <a:pt x="68146" y="63741"/>
                  </a:cubicBezTo>
                  <a:lnTo>
                    <a:pt x="9964" y="73898"/>
                  </a:lnTo>
                  <a:cubicBezTo>
                    <a:pt x="9412" y="74008"/>
                    <a:pt x="8970" y="74119"/>
                    <a:pt x="8418" y="74119"/>
                  </a:cubicBezTo>
                  <a:close/>
                  <a:moveTo>
                    <a:pt x="27628" y="25542"/>
                  </a:moveTo>
                  <a:lnTo>
                    <a:pt x="19900" y="55019"/>
                  </a:lnTo>
                  <a:lnTo>
                    <a:pt x="49929" y="49830"/>
                  </a:lnTo>
                  <a:lnTo>
                    <a:pt x="27628" y="25542"/>
                  </a:lnTo>
                  <a:close/>
                </a:path>
              </a:pathLst>
            </a:custGeom>
            <a:grpFill/>
            <a:ln w="11035" cap="flat">
              <a:noFill/>
              <a:prstDash val="solid"/>
              <a:miter/>
            </a:ln>
          </p:spPr>
          <p:txBody>
            <a:bodyPr rtlCol="0" anchor="ctr"/>
            <a:lstStyle/>
            <a:p>
              <a:endParaRPr lang="en-US"/>
            </a:p>
          </p:txBody>
        </p:sp>
        <p:sp>
          <p:nvSpPr>
            <p:cNvPr id="2145" name="Forma libre: forma 2144">
              <a:extLst>
                <a:ext uri="{FF2B5EF4-FFF2-40B4-BE49-F238E27FC236}">
                  <a16:creationId xmlns:a16="http://schemas.microsoft.com/office/drawing/2014/main" id="{202C12D0-67D2-44E4-8F4F-D00610825A2D}"/>
                </a:ext>
              </a:extLst>
            </p:cNvPr>
            <p:cNvSpPr/>
            <p:nvPr/>
          </p:nvSpPr>
          <p:spPr>
            <a:xfrm>
              <a:off x="7251476" y="4119783"/>
              <a:ext cx="186248" cy="152907"/>
            </a:xfrm>
            <a:custGeom>
              <a:avLst/>
              <a:gdLst>
                <a:gd name="connsiteX0" fmla="*/ 8501 w 186248"/>
                <a:gd name="connsiteY0" fmla="*/ 152907 h 152907"/>
                <a:gd name="connsiteX1" fmla="*/ 1877 w 186248"/>
                <a:gd name="connsiteY1" fmla="*/ 149705 h 152907"/>
                <a:gd name="connsiteX2" fmla="*/ 3202 w 186248"/>
                <a:gd name="connsiteY2" fmla="*/ 137782 h 152907"/>
                <a:gd name="connsiteX3" fmla="*/ 172448 w 186248"/>
                <a:gd name="connsiteY3" fmla="*/ 1877 h 152907"/>
                <a:gd name="connsiteX4" fmla="*/ 184371 w 186248"/>
                <a:gd name="connsiteY4" fmla="*/ 3202 h 152907"/>
                <a:gd name="connsiteX5" fmla="*/ 183047 w 186248"/>
                <a:gd name="connsiteY5" fmla="*/ 15126 h 152907"/>
                <a:gd name="connsiteX6" fmla="*/ 13801 w 186248"/>
                <a:gd name="connsiteY6" fmla="*/ 151030 h 152907"/>
                <a:gd name="connsiteX7" fmla="*/ 8501 w 186248"/>
                <a:gd name="connsiteY7" fmla="*/ 152907 h 15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48" h="152907">
                  <a:moveTo>
                    <a:pt x="8501" y="152907"/>
                  </a:moveTo>
                  <a:cubicBezTo>
                    <a:pt x="6072" y="152907"/>
                    <a:pt x="3533" y="151803"/>
                    <a:pt x="1877" y="149705"/>
                  </a:cubicBezTo>
                  <a:cubicBezTo>
                    <a:pt x="-1104" y="146062"/>
                    <a:pt x="-441" y="140763"/>
                    <a:pt x="3202" y="137782"/>
                  </a:cubicBezTo>
                  <a:lnTo>
                    <a:pt x="172448" y="1877"/>
                  </a:lnTo>
                  <a:cubicBezTo>
                    <a:pt x="176091" y="-1104"/>
                    <a:pt x="181391" y="-441"/>
                    <a:pt x="184371" y="3202"/>
                  </a:cubicBezTo>
                  <a:cubicBezTo>
                    <a:pt x="187352" y="6845"/>
                    <a:pt x="186690" y="12145"/>
                    <a:pt x="183047" y="15126"/>
                  </a:cubicBezTo>
                  <a:lnTo>
                    <a:pt x="13801" y="151030"/>
                  </a:lnTo>
                  <a:cubicBezTo>
                    <a:pt x="12255" y="152244"/>
                    <a:pt x="10378" y="152907"/>
                    <a:pt x="8501" y="152907"/>
                  </a:cubicBezTo>
                  <a:close/>
                </a:path>
              </a:pathLst>
            </a:custGeom>
            <a:grpFill/>
            <a:ln w="11035" cap="flat">
              <a:noFill/>
              <a:prstDash val="solid"/>
              <a:miter/>
            </a:ln>
          </p:spPr>
          <p:txBody>
            <a:bodyPr rtlCol="0" anchor="ctr"/>
            <a:lstStyle/>
            <a:p>
              <a:endParaRPr lang="en-US"/>
            </a:p>
          </p:txBody>
        </p:sp>
        <p:sp>
          <p:nvSpPr>
            <p:cNvPr id="2146" name="Forma libre: forma 2145">
              <a:extLst>
                <a:ext uri="{FF2B5EF4-FFF2-40B4-BE49-F238E27FC236}">
                  <a16:creationId xmlns:a16="http://schemas.microsoft.com/office/drawing/2014/main" id="{A20474D5-6F85-4546-BDA6-12C0ECAA040D}"/>
                </a:ext>
              </a:extLst>
            </p:cNvPr>
            <p:cNvSpPr/>
            <p:nvPr/>
          </p:nvSpPr>
          <p:spPr>
            <a:xfrm>
              <a:off x="7259536" y="3945211"/>
              <a:ext cx="74118" cy="75100"/>
            </a:xfrm>
            <a:custGeom>
              <a:avLst/>
              <a:gdLst>
                <a:gd name="connsiteX0" fmla="*/ 18658 w 74118"/>
                <a:gd name="connsiteY0" fmla="*/ 75101 h 75100"/>
                <a:gd name="connsiteX1" fmla="*/ 15898 w 74118"/>
                <a:gd name="connsiteY1" fmla="*/ 74659 h 75100"/>
                <a:gd name="connsiteX2" fmla="*/ 10268 w 74118"/>
                <a:gd name="connsiteY2" fmla="*/ 68145 h 75100"/>
                <a:gd name="connsiteX3" fmla="*/ 110 w 74118"/>
                <a:gd name="connsiteY3" fmla="*/ 9964 h 75100"/>
                <a:gd name="connsiteX4" fmla="*/ 2760 w 74118"/>
                <a:gd name="connsiteY4" fmla="*/ 2236 h 75100"/>
                <a:gd name="connsiteX5" fmla="*/ 10599 w 74118"/>
                <a:gd name="connsiteY5" fmla="*/ 248 h 75100"/>
                <a:gd name="connsiteX6" fmla="*/ 67787 w 74118"/>
                <a:gd name="connsiteY6" fmla="*/ 15153 h 75100"/>
                <a:gd name="connsiteX7" fmla="*/ 73859 w 74118"/>
                <a:gd name="connsiteY7" fmla="*/ 21335 h 75100"/>
                <a:gd name="connsiteX8" fmla="*/ 71430 w 74118"/>
                <a:gd name="connsiteY8" fmla="*/ 29615 h 75100"/>
                <a:gd name="connsiteX9" fmla="*/ 24399 w 74118"/>
                <a:gd name="connsiteY9" fmla="*/ 72893 h 75100"/>
                <a:gd name="connsiteX10" fmla="*/ 18658 w 74118"/>
                <a:gd name="connsiteY10" fmla="*/ 75101 h 75100"/>
                <a:gd name="connsiteX11" fmla="*/ 19100 w 74118"/>
                <a:gd name="connsiteY11" fmla="*/ 19900 h 75100"/>
                <a:gd name="connsiteX12" fmla="*/ 24288 w 74118"/>
                <a:gd name="connsiteY12" fmla="*/ 49929 h 75100"/>
                <a:gd name="connsiteX13" fmla="*/ 48466 w 74118"/>
                <a:gd name="connsiteY13" fmla="*/ 27628 h 75100"/>
                <a:gd name="connsiteX14" fmla="*/ 19100 w 74118"/>
                <a:gd name="connsiteY14" fmla="*/ 19900 h 7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118" h="75100">
                  <a:moveTo>
                    <a:pt x="18658" y="75101"/>
                  </a:moveTo>
                  <a:cubicBezTo>
                    <a:pt x="17775" y="75101"/>
                    <a:pt x="16781" y="74990"/>
                    <a:pt x="15898" y="74659"/>
                  </a:cubicBezTo>
                  <a:cubicBezTo>
                    <a:pt x="12917" y="73666"/>
                    <a:pt x="10819" y="71126"/>
                    <a:pt x="10268" y="68145"/>
                  </a:cubicBezTo>
                  <a:lnTo>
                    <a:pt x="110" y="9964"/>
                  </a:lnTo>
                  <a:cubicBezTo>
                    <a:pt x="-331" y="7093"/>
                    <a:pt x="552" y="4223"/>
                    <a:pt x="2760" y="2236"/>
                  </a:cubicBezTo>
                  <a:cubicBezTo>
                    <a:pt x="4858" y="248"/>
                    <a:pt x="7839" y="-414"/>
                    <a:pt x="10599" y="248"/>
                  </a:cubicBezTo>
                  <a:lnTo>
                    <a:pt x="67787" y="15153"/>
                  </a:lnTo>
                  <a:cubicBezTo>
                    <a:pt x="70768" y="15926"/>
                    <a:pt x="73086" y="18244"/>
                    <a:pt x="73859" y="21335"/>
                  </a:cubicBezTo>
                  <a:cubicBezTo>
                    <a:pt x="74632" y="24316"/>
                    <a:pt x="73638" y="27518"/>
                    <a:pt x="71430" y="29615"/>
                  </a:cubicBezTo>
                  <a:lnTo>
                    <a:pt x="24399" y="72893"/>
                  </a:lnTo>
                  <a:cubicBezTo>
                    <a:pt x="22743" y="74328"/>
                    <a:pt x="20756" y="75101"/>
                    <a:pt x="18658" y="75101"/>
                  </a:cubicBezTo>
                  <a:close/>
                  <a:moveTo>
                    <a:pt x="19100" y="19900"/>
                  </a:moveTo>
                  <a:lnTo>
                    <a:pt x="24288" y="49929"/>
                  </a:lnTo>
                  <a:lnTo>
                    <a:pt x="48466" y="27628"/>
                  </a:lnTo>
                  <a:lnTo>
                    <a:pt x="19100" y="19900"/>
                  </a:lnTo>
                  <a:close/>
                </a:path>
              </a:pathLst>
            </a:custGeom>
            <a:grpFill/>
            <a:ln w="11035" cap="flat">
              <a:noFill/>
              <a:prstDash val="solid"/>
              <a:miter/>
            </a:ln>
          </p:spPr>
          <p:txBody>
            <a:bodyPr rtlCol="0" anchor="ctr"/>
            <a:lstStyle/>
            <a:p>
              <a:endParaRPr lang="en-US"/>
            </a:p>
          </p:txBody>
        </p:sp>
        <p:sp>
          <p:nvSpPr>
            <p:cNvPr id="2147" name="Forma libre: forma 2146">
              <a:extLst>
                <a:ext uri="{FF2B5EF4-FFF2-40B4-BE49-F238E27FC236}">
                  <a16:creationId xmlns:a16="http://schemas.microsoft.com/office/drawing/2014/main" id="{13249F4F-11E5-4104-9197-F3ABCF186949}"/>
                </a:ext>
              </a:extLst>
            </p:cNvPr>
            <p:cNvSpPr/>
            <p:nvPr/>
          </p:nvSpPr>
          <p:spPr>
            <a:xfrm>
              <a:off x="7293154" y="3981947"/>
              <a:ext cx="119344" cy="119289"/>
            </a:xfrm>
            <a:custGeom>
              <a:avLst/>
              <a:gdLst>
                <a:gd name="connsiteX0" fmla="*/ 110898 w 119344"/>
                <a:gd name="connsiteY0" fmla="*/ 119289 h 119289"/>
                <a:gd name="connsiteX1" fmla="*/ 104937 w 119344"/>
                <a:gd name="connsiteY1" fmla="*/ 116860 h 119289"/>
                <a:gd name="connsiteX2" fmla="*/ 2484 w 119344"/>
                <a:gd name="connsiteY2" fmla="*/ 14408 h 119289"/>
                <a:gd name="connsiteX3" fmla="*/ 2484 w 119344"/>
                <a:gd name="connsiteY3" fmla="*/ 2484 h 119289"/>
                <a:gd name="connsiteX4" fmla="*/ 14407 w 119344"/>
                <a:gd name="connsiteY4" fmla="*/ 2484 h 119289"/>
                <a:gd name="connsiteX5" fmla="*/ 116860 w 119344"/>
                <a:gd name="connsiteY5" fmla="*/ 104937 h 119289"/>
                <a:gd name="connsiteX6" fmla="*/ 116860 w 119344"/>
                <a:gd name="connsiteY6" fmla="*/ 116860 h 119289"/>
                <a:gd name="connsiteX7" fmla="*/ 110898 w 119344"/>
                <a:gd name="connsiteY7" fmla="*/ 119289 h 11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344" h="119289">
                  <a:moveTo>
                    <a:pt x="110898" y="119289"/>
                  </a:moveTo>
                  <a:cubicBezTo>
                    <a:pt x="108691" y="119289"/>
                    <a:pt x="106593" y="118516"/>
                    <a:pt x="104937" y="116860"/>
                  </a:cubicBezTo>
                  <a:lnTo>
                    <a:pt x="2484" y="14408"/>
                  </a:lnTo>
                  <a:cubicBezTo>
                    <a:pt x="-828" y="11095"/>
                    <a:pt x="-828" y="5796"/>
                    <a:pt x="2484" y="2484"/>
                  </a:cubicBezTo>
                  <a:cubicBezTo>
                    <a:pt x="5796" y="-828"/>
                    <a:pt x="11096" y="-828"/>
                    <a:pt x="14407" y="2484"/>
                  </a:cubicBezTo>
                  <a:lnTo>
                    <a:pt x="116860" y="104937"/>
                  </a:lnTo>
                  <a:cubicBezTo>
                    <a:pt x="120173" y="108249"/>
                    <a:pt x="120173" y="113548"/>
                    <a:pt x="116860" y="116860"/>
                  </a:cubicBezTo>
                  <a:cubicBezTo>
                    <a:pt x="115204" y="118516"/>
                    <a:pt x="112996" y="119289"/>
                    <a:pt x="110898" y="119289"/>
                  </a:cubicBezTo>
                  <a:close/>
                </a:path>
              </a:pathLst>
            </a:custGeom>
            <a:grpFill/>
            <a:ln w="11035" cap="flat">
              <a:noFill/>
              <a:prstDash val="solid"/>
              <a:miter/>
            </a:ln>
          </p:spPr>
          <p:txBody>
            <a:bodyPr rtlCol="0" anchor="ctr"/>
            <a:lstStyle/>
            <a:p>
              <a:endParaRPr lang="en-US"/>
            </a:p>
          </p:txBody>
        </p:sp>
        <p:sp>
          <p:nvSpPr>
            <p:cNvPr id="2148" name="Forma libre: forma 2147">
              <a:extLst>
                <a:ext uri="{FF2B5EF4-FFF2-40B4-BE49-F238E27FC236}">
                  <a16:creationId xmlns:a16="http://schemas.microsoft.com/office/drawing/2014/main" id="{1F05DCEC-C3DD-4AA3-A720-D2578174B139}"/>
                </a:ext>
              </a:extLst>
            </p:cNvPr>
            <p:cNvSpPr/>
            <p:nvPr/>
          </p:nvSpPr>
          <p:spPr>
            <a:xfrm>
              <a:off x="7423593" y="4069992"/>
              <a:ext cx="17001" cy="116694"/>
            </a:xfrm>
            <a:custGeom>
              <a:avLst/>
              <a:gdLst>
                <a:gd name="connsiteX0" fmla="*/ 8501 w 17001"/>
                <a:gd name="connsiteY0" fmla="*/ 116695 h 116694"/>
                <a:gd name="connsiteX1" fmla="*/ 0 w 17001"/>
                <a:gd name="connsiteY1" fmla="*/ 108194 h 116694"/>
                <a:gd name="connsiteX2" fmla="*/ 0 w 17001"/>
                <a:gd name="connsiteY2" fmla="*/ 8501 h 116694"/>
                <a:gd name="connsiteX3" fmla="*/ 8501 w 17001"/>
                <a:gd name="connsiteY3" fmla="*/ 0 h 116694"/>
                <a:gd name="connsiteX4" fmla="*/ 17002 w 17001"/>
                <a:gd name="connsiteY4" fmla="*/ 8501 h 116694"/>
                <a:gd name="connsiteX5" fmla="*/ 17002 w 17001"/>
                <a:gd name="connsiteY5" fmla="*/ 108194 h 116694"/>
                <a:gd name="connsiteX6" fmla="*/ 8501 w 17001"/>
                <a:gd name="connsiteY6" fmla="*/ 116695 h 11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16694">
                  <a:moveTo>
                    <a:pt x="8501" y="116695"/>
                  </a:moveTo>
                  <a:cubicBezTo>
                    <a:pt x="3864" y="116695"/>
                    <a:pt x="0" y="112941"/>
                    <a:pt x="0" y="108194"/>
                  </a:cubicBezTo>
                  <a:lnTo>
                    <a:pt x="0" y="8501"/>
                  </a:lnTo>
                  <a:cubicBezTo>
                    <a:pt x="0" y="3864"/>
                    <a:pt x="3754" y="0"/>
                    <a:pt x="8501" y="0"/>
                  </a:cubicBezTo>
                  <a:cubicBezTo>
                    <a:pt x="13138" y="0"/>
                    <a:pt x="17002" y="3754"/>
                    <a:pt x="17002" y="8501"/>
                  </a:cubicBezTo>
                  <a:lnTo>
                    <a:pt x="17002" y="108194"/>
                  </a:lnTo>
                  <a:cubicBezTo>
                    <a:pt x="16891" y="112941"/>
                    <a:pt x="13138" y="116695"/>
                    <a:pt x="8501" y="116695"/>
                  </a:cubicBezTo>
                  <a:close/>
                </a:path>
              </a:pathLst>
            </a:custGeom>
            <a:grpFill/>
            <a:ln w="11035" cap="flat">
              <a:noFill/>
              <a:prstDash val="solid"/>
              <a:miter/>
            </a:ln>
          </p:spPr>
          <p:txBody>
            <a:bodyPr rtlCol="0" anchor="ctr"/>
            <a:lstStyle/>
            <a:p>
              <a:endParaRPr lang="en-US"/>
            </a:p>
          </p:txBody>
        </p:sp>
      </p:grpSp>
      <p:grpSp>
        <p:nvGrpSpPr>
          <p:cNvPr id="2149" name="Gráfico 3">
            <a:extLst>
              <a:ext uri="{FF2B5EF4-FFF2-40B4-BE49-F238E27FC236}">
                <a16:creationId xmlns:a16="http://schemas.microsoft.com/office/drawing/2014/main" id="{DBB6CEF9-5516-4065-AB8C-F0C820F5F59F}"/>
              </a:ext>
            </a:extLst>
          </p:cNvPr>
          <p:cNvGrpSpPr/>
          <p:nvPr/>
        </p:nvGrpSpPr>
        <p:grpSpPr>
          <a:xfrm>
            <a:off x="5661912" y="1602512"/>
            <a:ext cx="434872" cy="543949"/>
            <a:chOff x="5661912" y="1602512"/>
            <a:chExt cx="434872" cy="543949"/>
          </a:xfrm>
          <a:solidFill>
            <a:srgbClr val="000000"/>
          </a:solidFill>
        </p:grpSpPr>
        <p:sp>
          <p:nvSpPr>
            <p:cNvPr id="2150" name="Forma libre: forma 2149">
              <a:extLst>
                <a:ext uri="{FF2B5EF4-FFF2-40B4-BE49-F238E27FC236}">
                  <a16:creationId xmlns:a16="http://schemas.microsoft.com/office/drawing/2014/main" id="{164D5D8F-11EF-42D3-8B39-383D964908BF}"/>
                </a:ext>
              </a:extLst>
            </p:cNvPr>
            <p:cNvSpPr/>
            <p:nvPr/>
          </p:nvSpPr>
          <p:spPr>
            <a:xfrm>
              <a:off x="5752883" y="1657713"/>
              <a:ext cx="108194" cy="108193"/>
            </a:xfrm>
            <a:custGeom>
              <a:avLst/>
              <a:gdLst>
                <a:gd name="connsiteX0" fmla="*/ 54097 w 108194"/>
                <a:gd name="connsiteY0" fmla="*/ 108194 h 108193"/>
                <a:gd name="connsiteX1" fmla="*/ 0 w 108194"/>
                <a:gd name="connsiteY1" fmla="*/ 54097 h 108193"/>
                <a:gd name="connsiteX2" fmla="*/ 54097 w 108194"/>
                <a:gd name="connsiteY2" fmla="*/ 0 h 108193"/>
                <a:gd name="connsiteX3" fmla="*/ 108194 w 108194"/>
                <a:gd name="connsiteY3" fmla="*/ 54097 h 108193"/>
                <a:gd name="connsiteX4" fmla="*/ 54097 w 108194"/>
                <a:gd name="connsiteY4" fmla="*/ 108194 h 108193"/>
                <a:gd name="connsiteX5" fmla="*/ 54097 w 108194"/>
                <a:gd name="connsiteY5" fmla="*/ 16891 h 108193"/>
                <a:gd name="connsiteX6" fmla="*/ 16891 w 108194"/>
                <a:gd name="connsiteY6" fmla="*/ 54097 h 108193"/>
                <a:gd name="connsiteX7" fmla="*/ 54097 w 108194"/>
                <a:gd name="connsiteY7" fmla="*/ 91302 h 108193"/>
                <a:gd name="connsiteX8" fmla="*/ 91302 w 108194"/>
                <a:gd name="connsiteY8" fmla="*/ 54097 h 108193"/>
                <a:gd name="connsiteX9" fmla="*/ 54097 w 108194"/>
                <a:gd name="connsiteY9" fmla="*/ 16891 h 10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4" h="108193">
                  <a:moveTo>
                    <a:pt x="54097" y="108194"/>
                  </a:moveTo>
                  <a:cubicBezTo>
                    <a:pt x="24288" y="108194"/>
                    <a:pt x="0" y="83905"/>
                    <a:pt x="0" y="54097"/>
                  </a:cubicBezTo>
                  <a:cubicBezTo>
                    <a:pt x="0" y="24288"/>
                    <a:pt x="24288" y="0"/>
                    <a:pt x="54097" y="0"/>
                  </a:cubicBezTo>
                  <a:cubicBezTo>
                    <a:pt x="83905" y="0"/>
                    <a:pt x="108194" y="24288"/>
                    <a:pt x="108194" y="54097"/>
                  </a:cubicBezTo>
                  <a:cubicBezTo>
                    <a:pt x="108304" y="83905"/>
                    <a:pt x="84016" y="108194"/>
                    <a:pt x="54097" y="108194"/>
                  </a:cubicBezTo>
                  <a:close/>
                  <a:moveTo>
                    <a:pt x="54097" y="16891"/>
                  </a:moveTo>
                  <a:cubicBezTo>
                    <a:pt x="33562" y="16891"/>
                    <a:pt x="16891" y="33562"/>
                    <a:pt x="16891" y="54097"/>
                  </a:cubicBezTo>
                  <a:cubicBezTo>
                    <a:pt x="16891" y="74632"/>
                    <a:pt x="33562" y="91302"/>
                    <a:pt x="54097" y="91302"/>
                  </a:cubicBezTo>
                  <a:cubicBezTo>
                    <a:pt x="74632" y="91302"/>
                    <a:pt x="91302" y="74632"/>
                    <a:pt x="91302" y="54097"/>
                  </a:cubicBezTo>
                  <a:cubicBezTo>
                    <a:pt x="91413" y="33562"/>
                    <a:pt x="74632" y="16891"/>
                    <a:pt x="54097" y="16891"/>
                  </a:cubicBezTo>
                  <a:close/>
                </a:path>
              </a:pathLst>
            </a:custGeom>
            <a:grpFill/>
            <a:ln w="11035" cap="flat">
              <a:noFill/>
              <a:prstDash val="solid"/>
              <a:miter/>
            </a:ln>
          </p:spPr>
          <p:txBody>
            <a:bodyPr rtlCol="0" anchor="ctr"/>
            <a:lstStyle/>
            <a:p>
              <a:endParaRPr lang="en-US"/>
            </a:p>
          </p:txBody>
        </p:sp>
        <p:sp>
          <p:nvSpPr>
            <p:cNvPr id="2151" name="Forma libre: forma 2150">
              <a:extLst>
                <a:ext uri="{FF2B5EF4-FFF2-40B4-BE49-F238E27FC236}">
                  <a16:creationId xmlns:a16="http://schemas.microsoft.com/office/drawing/2014/main" id="{7828A4E4-4C41-4F0F-819D-EE6E35D371A8}"/>
                </a:ext>
              </a:extLst>
            </p:cNvPr>
            <p:cNvSpPr/>
            <p:nvPr/>
          </p:nvSpPr>
          <p:spPr>
            <a:xfrm>
              <a:off x="5763040" y="1740191"/>
              <a:ext cx="202910" cy="406270"/>
            </a:xfrm>
            <a:custGeom>
              <a:avLst/>
              <a:gdLst>
                <a:gd name="connsiteX0" fmla="*/ 107531 w 202910"/>
                <a:gd name="connsiteY0" fmla="*/ 406271 h 406270"/>
                <a:gd name="connsiteX1" fmla="*/ 28263 w 202910"/>
                <a:gd name="connsiteY1" fmla="*/ 406271 h 406270"/>
                <a:gd name="connsiteX2" fmla="*/ 19762 w 202910"/>
                <a:gd name="connsiteY2" fmla="*/ 397770 h 406270"/>
                <a:gd name="connsiteX3" fmla="*/ 19762 w 202910"/>
                <a:gd name="connsiteY3" fmla="*/ 235921 h 406270"/>
                <a:gd name="connsiteX4" fmla="*/ 0 w 202910"/>
                <a:gd name="connsiteY4" fmla="*/ 207106 h 406270"/>
                <a:gd name="connsiteX5" fmla="*/ 0 w 202910"/>
                <a:gd name="connsiteY5" fmla="*/ 76059 h 406270"/>
                <a:gd name="connsiteX6" fmla="*/ 36433 w 202910"/>
                <a:gd name="connsiteY6" fmla="*/ 39627 h 406270"/>
                <a:gd name="connsiteX7" fmla="*/ 49239 w 202910"/>
                <a:gd name="connsiteY7" fmla="*/ 39627 h 406270"/>
                <a:gd name="connsiteX8" fmla="*/ 78496 w 202910"/>
                <a:gd name="connsiteY8" fmla="*/ 65571 h 406270"/>
                <a:gd name="connsiteX9" fmla="*/ 111947 w 202910"/>
                <a:gd name="connsiteY9" fmla="*/ 60161 h 406270"/>
                <a:gd name="connsiteX10" fmla="*/ 153017 w 202910"/>
                <a:gd name="connsiteY10" fmla="*/ 10260 h 406270"/>
                <a:gd name="connsiteX11" fmla="*/ 192651 w 202910"/>
                <a:gd name="connsiteY11" fmla="*/ 6396 h 406270"/>
                <a:gd name="connsiteX12" fmla="*/ 196515 w 202910"/>
                <a:gd name="connsiteY12" fmla="*/ 46030 h 406270"/>
                <a:gd name="connsiteX13" fmla="*/ 148711 w 202910"/>
                <a:gd name="connsiteY13" fmla="*/ 104212 h 406270"/>
                <a:gd name="connsiteX14" fmla="*/ 131378 w 202910"/>
                <a:gd name="connsiteY14" fmla="*/ 114148 h 406270"/>
                <a:gd name="connsiteX15" fmla="*/ 78606 w 202910"/>
                <a:gd name="connsiteY15" fmla="*/ 122649 h 406270"/>
                <a:gd name="connsiteX16" fmla="*/ 78606 w 202910"/>
                <a:gd name="connsiteY16" fmla="*/ 351622 h 406270"/>
                <a:gd name="connsiteX17" fmla="*/ 81808 w 202910"/>
                <a:gd name="connsiteY17" fmla="*/ 351622 h 406270"/>
                <a:gd name="connsiteX18" fmla="*/ 115811 w 202910"/>
                <a:gd name="connsiteY18" fmla="*/ 385626 h 406270"/>
                <a:gd name="connsiteX19" fmla="*/ 115811 w 202910"/>
                <a:gd name="connsiteY19" fmla="*/ 397660 h 406270"/>
                <a:gd name="connsiteX20" fmla="*/ 107531 w 202910"/>
                <a:gd name="connsiteY20" fmla="*/ 406271 h 406270"/>
                <a:gd name="connsiteX21" fmla="*/ 36653 w 202910"/>
                <a:gd name="connsiteY21" fmla="*/ 389269 h 406270"/>
                <a:gd name="connsiteX22" fmla="*/ 99030 w 202910"/>
                <a:gd name="connsiteY22" fmla="*/ 389269 h 406270"/>
                <a:gd name="connsiteX23" fmla="*/ 99030 w 202910"/>
                <a:gd name="connsiteY23" fmla="*/ 385626 h 406270"/>
                <a:gd name="connsiteX24" fmla="*/ 81918 w 202910"/>
                <a:gd name="connsiteY24" fmla="*/ 368514 h 406270"/>
                <a:gd name="connsiteX25" fmla="*/ 70216 w 202910"/>
                <a:gd name="connsiteY25" fmla="*/ 368514 h 406270"/>
                <a:gd name="connsiteX26" fmla="*/ 61715 w 202910"/>
                <a:gd name="connsiteY26" fmla="*/ 360013 h 406270"/>
                <a:gd name="connsiteX27" fmla="*/ 61715 w 202910"/>
                <a:gd name="connsiteY27" fmla="*/ 115473 h 406270"/>
                <a:gd name="connsiteX28" fmla="*/ 68780 w 202910"/>
                <a:gd name="connsiteY28" fmla="*/ 107082 h 406270"/>
                <a:gd name="connsiteX29" fmla="*/ 128618 w 202910"/>
                <a:gd name="connsiteY29" fmla="*/ 97367 h 406270"/>
                <a:gd name="connsiteX30" fmla="*/ 135573 w 202910"/>
                <a:gd name="connsiteY30" fmla="*/ 93392 h 406270"/>
                <a:gd name="connsiteX31" fmla="*/ 183377 w 202910"/>
                <a:gd name="connsiteY31" fmla="*/ 35211 h 406270"/>
                <a:gd name="connsiteX32" fmla="*/ 181832 w 202910"/>
                <a:gd name="connsiteY32" fmla="*/ 19313 h 406270"/>
                <a:gd name="connsiteX33" fmla="*/ 165934 w 202910"/>
                <a:gd name="connsiteY33" fmla="*/ 20858 h 406270"/>
                <a:gd name="connsiteX34" fmla="*/ 122877 w 202910"/>
                <a:gd name="connsiteY34" fmla="*/ 73189 h 406270"/>
                <a:gd name="connsiteX35" fmla="*/ 117688 w 202910"/>
                <a:gd name="connsiteY35" fmla="*/ 76170 h 406270"/>
                <a:gd name="connsiteX36" fmla="*/ 71540 w 202910"/>
                <a:gd name="connsiteY36" fmla="*/ 83677 h 406270"/>
                <a:gd name="connsiteX37" fmla="*/ 64695 w 202910"/>
                <a:gd name="connsiteY37" fmla="*/ 81800 h 406270"/>
                <a:gd name="connsiteX38" fmla="*/ 61715 w 202910"/>
                <a:gd name="connsiteY38" fmla="*/ 75397 h 406270"/>
                <a:gd name="connsiteX39" fmla="*/ 61715 w 202910"/>
                <a:gd name="connsiteY39" fmla="*/ 68993 h 406270"/>
                <a:gd name="connsiteX40" fmla="*/ 49239 w 202910"/>
                <a:gd name="connsiteY40" fmla="*/ 56518 h 406270"/>
                <a:gd name="connsiteX41" fmla="*/ 36433 w 202910"/>
                <a:gd name="connsiteY41" fmla="*/ 56518 h 406270"/>
                <a:gd name="connsiteX42" fmla="*/ 16891 w 202910"/>
                <a:gd name="connsiteY42" fmla="*/ 76059 h 406270"/>
                <a:gd name="connsiteX43" fmla="*/ 16891 w 202910"/>
                <a:gd name="connsiteY43" fmla="*/ 206996 h 406270"/>
                <a:gd name="connsiteX44" fmla="*/ 28263 w 202910"/>
                <a:gd name="connsiteY44" fmla="*/ 220465 h 406270"/>
                <a:gd name="connsiteX45" fmla="*/ 36653 w 202910"/>
                <a:gd name="connsiteY45" fmla="*/ 228966 h 406270"/>
                <a:gd name="connsiteX46" fmla="*/ 36653 w 202910"/>
                <a:gd name="connsiteY46" fmla="*/ 389269 h 40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02910" h="406270">
                  <a:moveTo>
                    <a:pt x="107531" y="406271"/>
                  </a:moveTo>
                  <a:lnTo>
                    <a:pt x="28263" y="406271"/>
                  </a:lnTo>
                  <a:cubicBezTo>
                    <a:pt x="23626" y="406271"/>
                    <a:pt x="19762" y="402517"/>
                    <a:pt x="19762" y="397770"/>
                  </a:cubicBezTo>
                  <a:lnTo>
                    <a:pt x="19762" y="235921"/>
                  </a:lnTo>
                  <a:cubicBezTo>
                    <a:pt x="8611" y="231836"/>
                    <a:pt x="0" y="220023"/>
                    <a:pt x="0" y="207106"/>
                  </a:cubicBezTo>
                  <a:lnTo>
                    <a:pt x="0" y="76059"/>
                  </a:lnTo>
                  <a:cubicBezTo>
                    <a:pt x="0" y="55966"/>
                    <a:pt x="16339" y="39627"/>
                    <a:pt x="36433" y="39627"/>
                  </a:cubicBezTo>
                  <a:lnTo>
                    <a:pt x="49239" y="39627"/>
                  </a:lnTo>
                  <a:cubicBezTo>
                    <a:pt x="64254" y="39627"/>
                    <a:pt x="76729" y="50998"/>
                    <a:pt x="78496" y="65571"/>
                  </a:cubicBezTo>
                  <a:lnTo>
                    <a:pt x="111947" y="60161"/>
                  </a:lnTo>
                  <a:lnTo>
                    <a:pt x="153017" y="10260"/>
                  </a:lnTo>
                  <a:cubicBezTo>
                    <a:pt x="162843" y="-1774"/>
                    <a:pt x="180728" y="-3430"/>
                    <a:pt x="192651" y="6396"/>
                  </a:cubicBezTo>
                  <a:cubicBezTo>
                    <a:pt x="204685" y="16221"/>
                    <a:pt x="206341" y="34107"/>
                    <a:pt x="196515" y="46030"/>
                  </a:cubicBezTo>
                  <a:lnTo>
                    <a:pt x="148711" y="104212"/>
                  </a:lnTo>
                  <a:cubicBezTo>
                    <a:pt x="144295" y="109511"/>
                    <a:pt x="138223" y="113044"/>
                    <a:pt x="131378" y="114148"/>
                  </a:cubicBezTo>
                  <a:lnTo>
                    <a:pt x="78606" y="122649"/>
                  </a:lnTo>
                  <a:lnTo>
                    <a:pt x="78606" y="351622"/>
                  </a:lnTo>
                  <a:lnTo>
                    <a:pt x="81808" y="351622"/>
                  </a:lnTo>
                  <a:cubicBezTo>
                    <a:pt x="100576" y="351622"/>
                    <a:pt x="115811" y="366858"/>
                    <a:pt x="115811" y="385626"/>
                  </a:cubicBezTo>
                  <a:lnTo>
                    <a:pt x="115811" y="397660"/>
                  </a:lnTo>
                  <a:cubicBezTo>
                    <a:pt x="115922" y="402407"/>
                    <a:pt x="112168" y="406271"/>
                    <a:pt x="107531" y="406271"/>
                  </a:cubicBezTo>
                  <a:close/>
                  <a:moveTo>
                    <a:pt x="36653" y="389269"/>
                  </a:moveTo>
                  <a:lnTo>
                    <a:pt x="99030" y="389269"/>
                  </a:lnTo>
                  <a:lnTo>
                    <a:pt x="99030" y="385626"/>
                  </a:lnTo>
                  <a:cubicBezTo>
                    <a:pt x="99030" y="376131"/>
                    <a:pt x="91302" y="368514"/>
                    <a:pt x="81918" y="368514"/>
                  </a:cubicBezTo>
                  <a:lnTo>
                    <a:pt x="70216" y="368514"/>
                  </a:lnTo>
                  <a:cubicBezTo>
                    <a:pt x="65579" y="368514"/>
                    <a:pt x="61715" y="364760"/>
                    <a:pt x="61715" y="360013"/>
                  </a:cubicBezTo>
                  <a:lnTo>
                    <a:pt x="61715" y="115473"/>
                  </a:lnTo>
                  <a:cubicBezTo>
                    <a:pt x="61715" y="111277"/>
                    <a:pt x="64695" y="107745"/>
                    <a:pt x="68780" y="107082"/>
                  </a:cubicBezTo>
                  <a:lnTo>
                    <a:pt x="128618" y="97367"/>
                  </a:lnTo>
                  <a:cubicBezTo>
                    <a:pt x="131378" y="96925"/>
                    <a:pt x="133807" y="95490"/>
                    <a:pt x="135573" y="93392"/>
                  </a:cubicBezTo>
                  <a:lnTo>
                    <a:pt x="183377" y="35211"/>
                  </a:lnTo>
                  <a:cubicBezTo>
                    <a:pt x="187352" y="30463"/>
                    <a:pt x="186579" y="23287"/>
                    <a:pt x="181832" y="19313"/>
                  </a:cubicBezTo>
                  <a:cubicBezTo>
                    <a:pt x="176974" y="15338"/>
                    <a:pt x="169908" y="16111"/>
                    <a:pt x="165934" y="20858"/>
                  </a:cubicBezTo>
                  <a:lnTo>
                    <a:pt x="122877" y="73189"/>
                  </a:lnTo>
                  <a:cubicBezTo>
                    <a:pt x="121552" y="74734"/>
                    <a:pt x="119675" y="75838"/>
                    <a:pt x="117688" y="76170"/>
                  </a:cubicBezTo>
                  <a:lnTo>
                    <a:pt x="71540" y="83677"/>
                  </a:lnTo>
                  <a:cubicBezTo>
                    <a:pt x="69111" y="84119"/>
                    <a:pt x="66572" y="83346"/>
                    <a:pt x="64695" y="81800"/>
                  </a:cubicBezTo>
                  <a:cubicBezTo>
                    <a:pt x="62819" y="80144"/>
                    <a:pt x="61715" y="77826"/>
                    <a:pt x="61715" y="75397"/>
                  </a:cubicBezTo>
                  <a:lnTo>
                    <a:pt x="61715" y="68993"/>
                  </a:lnTo>
                  <a:cubicBezTo>
                    <a:pt x="61715" y="62149"/>
                    <a:pt x="56084" y="56518"/>
                    <a:pt x="49239" y="56518"/>
                  </a:cubicBezTo>
                  <a:lnTo>
                    <a:pt x="36433" y="56518"/>
                  </a:lnTo>
                  <a:cubicBezTo>
                    <a:pt x="25724" y="56518"/>
                    <a:pt x="16891" y="65240"/>
                    <a:pt x="16891" y="76059"/>
                  </a:cubicBezTo>
                  <a:lnTo>
                    <a:pt x="16891" y="206996"/>
                  </a:lnTo>
                  <a:cubicBezTo>
                    <a:pt x="16891" y="214724"/>
                    <a:pt x="23626" y="220465"/>
                    <a:pt x="28263" y="220465"/>
                  </a:cubicBezTo>
                  <a:cubicBezTo>
                    <a:pt x="32900" y="220465"/>
                    <a:pt x="36653" y="224218"/>
                    <a:pt x="36653" y="228966"/>
                  </a:cubicBezTo>
                  <a:lnTo>
                    <a:pt x="36653" y="389269"/>
                  </a:lnTo>
                  <a:close/>
                </a:path>
              </a:pathLst>
            </a:custGeom>
            <a:grpFill/>
            <a:ln w="11035" cap="flat">
              <a:noFill/>
              <a:prstDash val="solid"/>
              <a:miter/>
            </a:ln>
          </p:spPr>
          <p:txBody>
            <a:bodyPr rtlCol="0" anchor="ctr"/>
            <a:lstStyle/>
            <a:p>
              <a:endParaRPr lang="en-US"/>
            </a:p>
          </p:txBody>
        </p:sp>
        <p:sp>
          <p:nvSpPr>
            <p:cNvPr id="2152" name="Forma libre: forma 2151">
              <a:extLst>
                <a:ext uri="{FF2B5EF4-FFF2-40B4-BE49-F238E27FC236}">
                  <a16:creationId xmlns:a16="http://schemas.microsoft.com/office/drawing/2014/main" id="{14AA7D9A-F62D-4556-AD49-8F03B570B671}"/>
                </a:ext>
              </a:extLst>
            </p:cNvPr>
            <p:cNvSpPr/>
            <p:nvPr/>
          </p:nvSpPr>
          <p:spPr>
            <a:xfrm>
              <a:off x="5800816" y="1846275"/>
              <a:ext cx="47348" cy="20318"/>
            </a:xfrm>
            <a:custGeom>
              <a:avLst/>
              <a:gdLst>
                <a:gd name="connsiteX0" fmla="*/ 16100 w 47348"/>
                <a:gd name="connsiteY0" fmla="*/ 20319 h 20318"/>
                <a:gd name="connsiteX1" fmla="*/ 5170 w 47348"/>
                <a:gd name="connsiteY1" fmla="*/ 18111 h 20318"/>
                <a:gd name="connsiteX2" fmla="*/ 644 w 47348"/>
                <a:gd name="connsiteY2" fmla="*/ 7071 h 20318"/>
                <a:gd name="connsiteX3" fmla="*/ 11684 w 47348"/>
                <a:gd name="connsiteY3" fmla="*/ 2544 h 20318"/>
                <a:gd name="connsiteX4" fmla="*/ 17866 w 47348"/>
                <a:gd name="connsiteY4" fmla="*/ 3317 h 20318"/>
                <a:gd name="connsiteX5" fmla="*/ 37518 w 47348"/>
                <a:gd name="connsiteY5" fmla="*/ 115 h 20318"/>
                <a:gd name="connsiteX6" fmla="*/ 47233 w 47348"/>
                <a:gd name="connsiteY6" fmla="*/ 7071 h 20318"/>
                <a:gd name="connsiteX7" fmla="*/ 40278 w 47348"/>
                <a:gd name="connsiteY7" fmla="*/ 16786 h 20318"/>
                <a:gd name="connsiteX8" fmla="*/ 20626 w 47348"/>
                <a:gd name="connsiteY8" fmla="*/ 19988 h 20318"/>
                <a:gd name="connsiteX9" fmla="*/ 16100 w 47348"/>
                <a:gd name="connsiteY9" fmla="*/ 20319 h 2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48" h="20318">
                  <a:moveTo>
                    <a:pt x="16100" y="20319"/>
                  </a:moveTo>
                  <a:cubicBezTo>
                    <a:pt x="12346" y="20319"/>
                    <a:pt x="8703" y="19546"/>
                    <a:pt x="5170" y="18111"/>
                  </a:cubicBezTo>
                  <a:cubicBezTo>
                    <a:pt x="864" y="16344"/>
                    <a:pt x="-1123" y="11376"/>
                    <a:pt x="644" y="7071"/>
                  </a:cubicBezTo>
                  <a:cubicBezTo>
                    <a:pt x="2410" y="2765"/>
                    <a:pt x="7378" y="778"/>
                    <a:pt x="11684" y="2544"/>
                  </a:cubicBezTo>
                  <a:cubicBezTo>
                    <a:pt x="13671" y="3317"/>
                    <a:pt x="15769" y="3648"/>
                    <a:pt x="17866" y="3317"/>
                  </a:cubicBezTo>
                  <a:lnTo>
                    <a:pt x="37518" y="115"/>
                  </a:lnTo>
                  <a:cubicBezTo>
                    <a:pt x="42155" y="-658"/>
                    <a:pt x="46460" y="2544"/>
                    <a:pt x="47233" y="7071"/>
                  </a:cubicBezTo>
                  <a:cubicBezTo>
                    <a:pt x="48006" y="11707"/>
                    <a:pt x="44804" y="16013"/>
                    <a:pt x="40278" y="16786"/>
                  </a:cubicBezTo>
                  <a:lnTo>
                    <a:pt x="20626" y="19988"/>
                  </a:lnTo>
                  <a:cubicBezTo>
                    <a:pt x="19081" y="20208"/>
                    <a:pt x="17535" y="20319"/>
                    <a:pt x="16100" y="20319"/>
                  </a:cubicBezTo>
                  <a:close/>
                </a:path>
              </a:pathLst>
            </a:custGeom>
            <a:grpFill/>
            <a:ln w="11035" cap="flat">
              <a:noFill/>
              <a:prstDash val="solid"/>
              <a:miter/>
            </a:ln>
          </p:spPr>
          <p:txBody>
            <a:bodyPr rtlCol="0" anchor="ctr"/>
            <a:lstStyle/>
            <a:p>
              <a:endParaRPr lang="en-US"/>
            </a:p>
          </p:txBody>
        </p:sp>
        <p:sp>
          <p:nvSpPr>
            <p:cNvPr id="2153" name="Forma libre: forma 2152">
              <a:extLst>
                <a:ext uri="{FF2B5EF4-FFF2-40B4-BE49-F238E27FC236}">
                  <a16:creationId xmlns:a16="http://schemas.microsoft.com/office/drawing/2014/main" id="{17960957-15D3-421A-814A-BCB08CA8069E}"/>
                </a:ext>
              </a:extLst>
            </p:cNvPr>
            <p:cNvSpPr/>
            <p:nvPr/>
          </p:nvSpPr>
          <p:spPr>
            <a:xfrm>
              <a:off x="5929636" y="1913514"/>
              <a:ext cx="135021" cy="74852"/>
            </a:xfrm>
            <a:custGeom>
              <a:avLst/>
              <a:gdLst>
                <a:gd name="connsiteX0" fmla="*/ 126410 w 135021"/>
                <a:gd name="connsiteY0" fmla="*/ 74852 h 74852"/>
                <a:gd name="connsiteX1" fmla="*/ 8501 w 135021"/>
                <a:gd name="connsiteY1" fmla="*/ 74852 h 74852"/>
                <a:gd name="connsiteX2" fmla="*/ 0 w 135021"/>
                <a:gd name="connsiteY2" fmla="*/ 66351 h 74852"/>
                <a:gd name="connsiteX3" fmla="*/ 0 w 135021"/>
                <a:gd name="connsiteY3" fmla="*/ 8501 h 74852"/>
                <a:gd name="connsiteX4" fmla="*/ 8501 w 135021"/>
                <a:gd name="connsiteY4" fmla="*/ 0 h 74852"/>
                <a:gd name="connsiteX5" fmla="*/ 126521 w 135021"/>
                <a:gd name="connsiteY5" fmla="*/ 0 h 74852"/>
                <a:gd name="connsiteX6" fmla="*/ 135021 w 135021"/>
                <a:gd name="connsiteY6" fmla="*/ 8501 h 74852"/>
                <a:gd name="connsiteX7" fmla="*/ 135021 w 135021"/>
                <a:gd name="connsiteY7" fmla="*/ 66462 h 74852"/>
                <a:gd name="connsiteX8" fmla="*/ 126410 w 135021"/>
                <a:gd name="connsiteY8" fmla="*/ 74852 h 74852"/>
                <a:gd name="connsiteX9" fmla="*/ 16891 w 135021"/>
                <a:gd name="connsiteY9" fmla="*/ 57961 h 74852"/>
                <a:gd name="connsiteX10" fmla="*/ 118020 w 135021"/>
                <a:gd name="connsiteY10" fmla="*/ 57961 h 74852"/>
                <a:gd name="connsiteX11" fmla="*/ 118020 w 135021"/>
                <a:gd name="connsiteY11" fmla="*/ 17002 h 74852"/>
                <a:gd name="connsiteX12" fmla="*/ 16891 w 135021"/>
                <a:gd name="connsiteY12" fmla="*/ 17002 h 74852"/>
                <a:gd name="connsiteX13" fmla="*/ 16891 w 135021"/>
                <a:gd name="connsiteY13" fmla="*/ 57961 h 7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21" h="74852">
                  <a:moveTo>
                    <a:pt x="126410" y="74852"/>
                  </a:moveTo>
                  <a:lnTo>
                    <a:pt x="8501" y="74852"/>
                  </a:lnTo>
                  <a:cubicBezTo>
                    <a:pt x="3864" y="74852"/>
                    <a:pt x="0" y="71099"/>
                    <a:pt x="0" y="66351"/>
                  </a:cubicBezTo>
                  <a:lnTo>
                    <a:pt x="0" y="8501"/>
                  </a:lnTo>
                  <a:cubicBezTo>
                    <a:pt x="0" y="3864"/>
                    <a:pt x="3754" y="0"/>
                    <a:pt x="8501" y="0"/>
                  </a:cubicBezTo>
                  <a:lnTo>
                    <a:pt x="126521" y="0"/>
                  </a:lnTo>
                  <a:cubicBezTo>
                    <a:pt x="131157" y="0"/>
                    <a:pt x="135021" y="3754"/>
                    <a:pt x="135021" y="8501"/>
                  </a:cubicBezTo>
                  <a:lnTo>
                    <a:pt x="135021" y="66462"/>
                  </a:lnTo>
                  <a:cubicBezTo>
                    <a:pt x="134911" y="71099"/>
                    <a:pt x="131157" y="74852"/>
                    <a:pt x="126410" y="74852"/>
                  </a:cubicBezTo>
                  <a:close/>
                  <a:moveTo>
                    <a:pt x="16891" y="57961"/>
                  </a:moveTo>
                  <a:lnTo>
                    <a:pt x="118020" y="57961"/>
                  </a:lnTo>
                  <a:lnTo>
                    <a:pt x="118020" y="17002"/>
                  </a:lnTo>
                  <a:lnTo>
                    <a:pt x="16891" y="17002"/>
                  </a:lnTo>
                  <a:lnTo>
                    <a:pt x="16891" y="57961"/>
                  </a:lnTo>
                  <a:close/>
                </a:path>
              </a:pathLst>
            </a:custGeom>
            <a:grpFill/>
            <a:ln w="11035" cap="flat">
              <a:noFill/>
              <a:prstDash val="solid"/>
              <a:miter/>
            </a:ln>
          </p:spPr>
          <p:txBody>
            <a:bodyPr rtlCol="0" anchor="ctr"/>
            <a:lstStyle/>
            <a:p>
              <a:endParaRPr lang="en-US"/>
            </a:p>
          </p:txBody>
        </p:sp>
        <p:sp>
          <p:nvSpPr>
            <p:cNvPr id="2154" name="Forma libre: forma 2153">
              <a:extLst>
                <a:ext uri="{FF2B5EF4-FFF2-40B4-BE49-F238E27FC236}">
                  <a16:creationId xmlns:a16="http://schemas.microsoft.com/office/drawing/2014/main" id="{49030B18-E412-494D-891D-0EB61D62EA1F}"/>
                </a:ext>
              </a:extLst>
            </p:cNvPr>
            <p:cNvSpPr/>
            <p:nvPr/>
          </p:nvSpPr>
          <p:spPr>
            <a:xfrm>
              <a:off x="6047546" y="1745814"/>
              <a:ext cx="17001" cy="74962"/>
            </a:xfrm>
            <a:custGeom>
              <a:avLst/>
              <a:gdLst>
                <a:gd name="connsiteX0" fmla="*/ 8501 w 17001"/>
                <a:gd name="connsiteY0" fmla="*/ 74963 h 74962"/>
                <a:gd name="connsiteX1" fmla="*/ 0 w 17001"/>
                <a:gd name="connsiteY1" fmla="*/ 66462 h 74962"/>
                <a:gd name="connsiteX2" fmla="*/ 0 w 17001"/>
                <a:gd name="connsiteY2" fmla="*/ 8501 h 74962"/>
                <a:gd name="connsiteX3" fmla="*/ 8501 w 17001"/>
                <a:gd name="connsiteY3" fmla="*/ 0 h 74962"/>
                <a:gd name="connsiteX4" fmla="*/ 17002 w 17001"/>
                <a:gd name="connsiteY4" fmla="*/ 8501 h 74962"/>
                <a:gd name="connsiteX5" fmla="*/ 17002 w 17001"/>
                <a:gd name="connsiteY5" fmla="*/ 66462 h 74962"/>
                <a:gd name="connsiteX6" fmla="*/ 8501 w 17001"/>
                <a:gd name="connsiteY6" fmla="*/ 74963 h 7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74962">
                  <a:moveTo>
                    <a:pt x="8501" y="74963"/>
                  </a:moveTo>
                  <a:cubicBezTo>
                    <a:pt x="3864" y="74963"/>
                    <a:pt x="0" y="71209"/>
                    <a:pt x="0" y="66462"/>
                  </a:cubicBezTo>
                  <a:lnTo>
                    <a:pt x="0" y="8501"/>
                  </a:lnTo>
                  <a:cubicBezTo>
                    <a:pt x="0" y="3864"/>
                    <a:pt x="3754" y="0"/>
                    <a:pt x="8501" y="0"/>
                  </a:cubicBezTo>
                  <a:cubicBezTo>
                    <a:pt x="13138" y="0"/>
                    <a:pt x="17002" y="3754"/>
                    <a:pt x="17002" y="8501"/>
                  </a:cubicBezTo>
                  <a:lnTo>
                    <a:pt x="17002" y="66462"/>
                  </a:lnTo>
                  <a:cubicBezTo>
                    <a:pt x="17002" y="71099"/>
                    <a:pt x="13248" y="74963"/>
                    <a:pt x="8501" y="74963"/>
                  </a:cubicBezTo>
                  <a:close/>
                </a:path>
              </a:pathLst>
            </a:custGeom>
            <a:grpFill/>
            <a:ln w="11035" cap="flat">
              <a:noFill/>
              <a:prstDash val="solid"/>
              <a:miter/>
            </a:ln>
          </p:spPr>
          <p:txBody>
            <a:bodyPr rtlCol="0" anchor="ctr"/>
            <a:lstStyle/>
            <a:p>
              <a:endParaRPr lang="en-US"/>
            </a:p>
          </p:txBody>
        </p:sp>
        <p:sp>
          <p:nvSpPr>
            <p:cNvPr id="2155" name="Forma libre: forma 2154">
              <a:extLst>
                <a:ext uri="{FF2B5EF4-FFF2-40B4-BE49-F238E27FC236}">
                  <a16:creationId xmlns:a16="http://schemas.microsoft.com/office/drawing/2014/main" id="{DF4B666F-655D-449A-8EC4-BDD8232692BF}"/>
                </a:ext>
              </a:extLst>
            </p:cNvPr>
            <p:cNvSpPr/>
            <p:nvPr/>
          </p:nvSpPr>
          <p:spPr>
            <a:xfrm>
              <a:off x="5929636" y="1661909"/>
              <a:ext cx="135021" cy="74962"/>
            </a:xfrm>
            <a:custGeom>
              <a:avLst/>
              <a:gdLst>
                <a:gd name="connsiteX0" fmla="*/ 126410 w 135021"/>
                <a:gd name="connsiteY0" fmla="*/ 74963 h 74962"/>
                <a:gd name="connsiteX1" fmla="*/ 8501 w 135021"/>
                <a:gd name="connsiteY1" fmla="*/ 74963 h 74962"/>
                <a:gd name="connsiteX2" fmla="*/ 0 w 135021"/>
                <a:gd name="connsiteY2" fmla="*/ 66462 h 74962"/>
                <a:gd name="connsiteX3" fmla="*/ 0 w 135021"/>
                <a:gd name="connsiteY3" fmla="*/ 8501 h 74962"/>
                <a:gd name="connsiteX4" fmla="*/ 8501 w 135021"/>
                <a:gd name="connsiteY4" fmla="*/ 0 h 74962"/>
                <a:gd name="connsiteX5" fmla="*/ 126521 w 135021"/>
                <a:gd name="connsiteY5" fmla="*/ 0 h 74962"/>
                <a:gd name="connsiteX6" fmla="*/ 135021 w 135021"/>
                <a:gd name="connsiteY6" fmla="*/ 8501 h 74962"/>
                <a:gd name="connsiteX7" fmla="*/ 135021 w 135021"/>
                <a:gd name="connsiteY7" fmla="*/ 66462 h 74962"/>
                <a:gd name="connsiteX8" fmla="*/ 126410 w 135021"/>
                <a:gd name="connsiteY8" fmla="*/ 74963 h 74962"/>
                <a:gd name="connsiteX9" fmla="*/ 16891 w 135021"/>
                <a:gd name="connsiteY9" fmla="*/ 58071 h 74962"/>
                <a:gd name="connsiteX10" fmla="*/ 118020 w 135021"/>
                <a:gd name="connsiteY10" fmla="*/ 58071 h 74962"/>
                <a:gd name="connsiteX11" fmla="*/ 118020 w 135021"/>
                <a:gd name="connsiteY11" fmla="*/ 17112 h 74962"/>
                <a:gd name="connsiteX12" fmla="*/ 16891 w 135021"/>
                <a:gd name="connsiteY12" fmla="*/ 17112 h 74962"/>
                <a:gd name="connsiteX13" fmla="*/ 16891 w 135021"/>
                <a:gd name="connsiteY13" fmla="*/ 58071 h 7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21" h="74962">
                  <a:moveTo>
                    <a:pt x="126410" y="74963"/>
                  </a:moveTo>
                  <a:lnTo>
                    <a:pt x="8501" y="74963"/>
                  </a:lnTo>
                  <a:cubicBezTo>
                    <a:pt x="3864" y="74963"/>
                    <a:pt x="0" y="71209"/>
                    <a:pt x="0" y="66462"/>
                  </a:cubicBezTo>
                  <a:lnTo>
                    <a:pt x="0" y="8501"/>
                  </a:lnTo>
                  <a:cubicBezTo>
                    <a:pt x="0" y="3864"/>
                    <a:pt x="3754" y="0"/>
                    <a:pt x="8501" y="0"/>
                  </a:cubicBezTo>
                  <a:lnTo>
                    <a:pt x="126521" y="0"/>
                  </a:lnTo>
                  <a:cubicBezTo>
                    <a:pt x="131157" y="0"/>
                    <a:pt x="135021" y="3754"/>
                    <a:pt x="135021" y="8501"/>
                  </a:cubicBezTo>
                  <a:lnTo>
                    <a:pt x="135021" y="66462"/>
                  </a:lnTo>
                  <a:cubicBezTo>
                    <a:pt x="134911" y="71209"/>
                    <a:pt x="131157" y="74963"/>
                    <a:pt x="126410" y="74963"/>
                  </a:cubicBezTo>
                  <a:close/>
                  <a:moveTo>
                    <a:pt x="16891" y="58071"/>
                  </a:moveTo>
                  <a:lnTo>
                    <a:pt x="118020" y="58071"/>
                  </a:lnTo>
                  <a:lnTo>
                    <a:pt x="118020" y="17112"/>
                  </a:lnTo>
                  <a:lnTo>
                    <a:pt x="16891" y="17112"/>
                  </a:lnTo>
                  <a:lnTo>
                    <a:pt x="16891" y="58071"/>
                  </a:lnTo>
                  <a:close/>
                </a:path>
              </a:pathLst>
            </a:custGeom>
            <a:grpFill/>
            <a:ln w="11035" cap="flat">
              <a:noFill/>
              <a:prstDash val="solid"/>
              <a:miter/>
            </a:ln>
          </p:spPr>
          <p:txBody>
            <a:bodyPr rtlCol="0" anchor="ctr"/>
            <a:lstStyle/>
            <a:p>
              <a:endParaRPr lang="en-US"/>
            </a:p>
          </p:txBody>
        </p:sp>
        <p:sp>
          <p:nvSpPr>
            <p:cNvPr id="2156" name="Forma libre: forma 2155">
              <a:extLst>
                <a:ext uri="{FF2B5EF4-FFF2-40B4-BE49-F238E27FC236}">
                  <a16:creationId xmlns:a16="http://schemas.microsoft.com/office/drawing/2014/main" id="{C20AC3AF-31DC-463A-86F4-9FD4C027A538}"/>
                </a:ext>
              </a:extLst>
            </p:cNvPr>
            <p:cNvSpPr/>
            <p:nvPr/>
          </p:nvSpPr>
          <p:spPr>
            <a:xfrm>
              <a:off x="5929636" y="1829609"/>
              <a:ext cx="135021" cy="74962"/>
            </a:xfrm>
            <a:custGeom>
              <a:avLst/>
              <a:gdLst>
                <a:gd name="connsiteX0" fmla="*/ 126410 w 135021"/>
                <a:gd name="connsiteY0" fmla="*/ 74963 h 74962"/>
                <a:gd name="connsiteX1" fmla="*/ 8501 w 135021"/>
                <a:gd name="connsiteY1" fmla="*/ 74963 h 74962"/>
                <a:gd name="connsiteX2" fmla="*/ 0 w 135021"/>
                <a:gd name="connsiteY2" fmla="*/ 66462 h 74962"/>
                <a:gd name="connsiteX3" fmla="*/ 0 w 135021"/>
                <a:gd name="connsiteY3" fmla="*/ 8501 h 74962"/>
                <a:gd name="connsiteX4" fmla="*/ 8501 w 135021"/>
                <a:gd name="connsiteY4" fmla="*/ 0 h 74962"/>
                <a:gd name="connsiteX5" fmla="*/ 126521 w 135021"/>
                <a:gd name="connsiteY5" fmla="*/ 0 h 74962"/>
                <a:gd name="connsiteX6" fmla="*/ 135021 w 135021"/>
                <a:gd name="connsiteY6" fmla="*/ 8501 h 74962"/>
                <a:gd name="connsiteX7" fmla="*/ 135021 w 135021"/>
                <a:gd name="connsiteY7" fmla="*/ 66462 h 74962"/>
                <a:gd name="connsiteX8" fmla="*/ 126410 w 135021"/>
                <a:gd name="connsiteY8" fmla="*/ 74963 h 74962"/>
                <a:gd name="connsiteX9" fmla="*/ 16891 w 135021"/>
                <a:gd name="connsiteY9" fmla="*/ 58071 h 74962"/>
                <a:gd name="connsiteX10" fmla="*/ 118020 w 135021"/>
                <a:gd name="connsiteY10" fmla="*/ 58071 h 74962"/>
                <a:gd name="connsiteX11" fmla="*/ 118020 w 135021"/>
                <a:gd name="connsiteY11" fmla="*/ 17112 h 74962"/>
                <a:gd name="connsiteX12" fmla="*/ 16891 w 135021"/>
                <a:gd name="connsiteY12" fmla="*/ 17112 h 74962"/>
                <a:gd name="connsiteX13" fmla="*/ 16891 w 135021"/>
                <a:gd name="connsiteY13" fmla="*/ 58071 h 7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21" h="74962">
                  <a:moveTo>
                    <a:pt x="126410" y="74963"/>
                  </a:moveTo>
                  <a:lnTo>
                    <a:pt x="8501" y="74963"/>
                  </a:lnTo>
                  <a:cubicBezTo>
                    <a:pt x="3864" y="74963"/>
                    <a:pt x="0" y="71209"/>
                    <a:pt x="0" y="66462"/>
                  </a:cubicBezTo>
                  <a:lnTo>
                    <a:pt x="0" y="8501"/>
                  </a:lnTo>
                  <a:cubicBezTo>
                    <a:pt x="0" y="3864"/>
                    <a:pt x="3754" y="0"/>
                    <a:pt x="8501" y="0"/>
                  </a:cubicBezTo>
                  <a:lnTo>
                    <a:pt x="126521" y="0"/>
                  </a:lnTo>
                  <a:cubicBezTo>
                    <a:pt x="131157" y="0"/>
                    <a:pt x="135021" y="3754"/>
                    <a:pt x="135021" y="8501"/>
                  </a:cubicBezTo>
                  <a:lnTo>
                    <a:pt x="135021" y="66462"/>
                  </a:lnTo>
                  <a:cubicBezTo>
                    <a:pt x="134911" y="71099"/>
                    <a:pt x="131157" y="74963"/>
                    <a:pt x="126410" y="74963"/>
                  </a:cubicBezTo>
                  <a:close/>
                  <a:moveTo>
                    <a:pt x="16891" y="58071"/>
                  </a:moveTo>
                  <a:lnTo>
                    <a:pt x="118020" y="58071"/>
                  </a:lnTo>
                  <a:lnTo>
                    <a:pt x="118020" y="17112"/>
                  </a:lnTo>
                  <a:lnTo>
                    <a:pt x="16891" y="17112"/>
                  </a:lnTo>
                  <a:lnTo>
                    <a:pt x="16891" y="58071"/>
                  </a:lnTo>
                  <a:close/>
                </a:path>
              </a:pathLst>
            </a:custGeom>
            <a:grpFill/>
            <a:ln w="11035" cap="flat">
              <a:noFill/>
              <a:prstDash val="solid"/>
              <a:miter/>
            </a:ln>
          </p:spPr>
          <p:txBody>
            <a:bodyPr rtlCol="0" anchor="ctr"/>
            <a:lstStyle/>
            <a:p>
              <a:endParaRPr lang="en-US"/>
            </a:p>
          </p:txBody>
        </p:sp>
        <p:sp>
          <p:nvSpPr>
            <p:cNvPr id="2157" name="Forma libre: forma 2156">
              <a:extLst>
                <a:ext uri="{FF2B5EF4-FFF2-40B4-BE49-F238E27FC236}">
                  <a16:creationId xmlns:a16="http://schemas.microsoft.com/office/drawing/2014/main" id="{62731207-B001-47A2-8CE7-AE8086AF5129}"/>
                </a:ext>
              </a:extLst>
            </p:cNvPr>
            <p:cNvSpPr/>
            <p:nvPr/>
          </p:nvSpPr>
          <p:spPr>
            <a:xfrm>
              <a:off x="5929636" y="2081104"/>
              <a:ext cx="135021" cy="65357"/>
            </a:xfrm>
            <a:custGeom>
              <a:avLst/>
              <a:gdLst>
                <a:gd name="connsiteX0" fmla="*/ 126410 w 135021"/>
                <a:gd name="connsiteY0" fmla="*/ 65358 h 65357"/>
                <a:gd name="connsiteX1" fmla="*/ 8501 w 135021"/>
                <a:gd name="connsiteY1" fmla="*/ 65358 h 65357"/>
                <a:gd name="connsiteX2" fmla="*/ 0 w 135021"/>
                <a:gd name="connsiteY2" fmla="*/ 56857 h 65357"/>
                <a:gd name="connsiteX3" fmla="*/ 0 w 135021"/>
                <a:gd name="connsiteY3" fmla="*/ 8501 h 65357"/>
                <a:gd name="connsiteX4" fmla="*/ 8501 w 135021"/>
                <a:gd name="connsiteY4" fmla="*/ 0 h 65357"/>
                <a:gd name="connsiteX5" fmla="*/ 126521 w 135021"/>
                <a:gd name="connsiteY5" fmla="*/ 0 h 65357"/>
                <a:gd name="connsiteX6" fmla="*/ 135021 w 135021"/>
                <a:gd name="connsiteY6" fmla="*/ 8501 h 65357"/>
                <a:gd name="connsiteX7" fmla="*/ 135021 w 135021"/>
                <a:gd name="connsiteY7" fmla="*/ 56857 h 65357"/>
                <a:gd name="connsiteX8" fmla="*/ 126410 w 135021"/>
                <a:gd name="connsiteY8" fmla="*/ 65358 h 65357"/>
                <a:gd name="connsiteX9" fmla="*/ 16891 w 135021"/>
                <a:gd name="connsiteY9" fmla="*/ 48356 h 65357"/>
                <a:gd name="connsiteX10" fmla="*/ 118020 w 135021"/>
                <a:gd name="connsiteY10" fmla="*/ 48356 h 65357"/>
                <a:gd name="connsiteX11" fmla="*/ 118020 w 135021"/>
                <a:gd name="connsiteY11" fmla="*/ 16891 h 65357"/>
                <a:gd name="connsiteX12" fmla="*/ 16891 w 135021"/>
                <a:gd name="connsiteY12" fmla="*/ 16891 h 65357"/>
                <a:gd name="connsiteX13" fmla="*/ 16891 w 135021"/>
                <a:gd name="connsiteY13" fmla="*/ 48356 h 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21" h="65357">
                  <a:moveTo>
                    <a:pt x="126410" y="65358"/>
                  </a:moveTo>
                  <a:lnTo>
                    <a:pt x="8501" y="65358"/>
                  </a:lnTo>
                  <a:cubicBezTo>
                    <a:pt x="3864" y="65358"/>
                    <a:pt x="0" y="61604"/>
                    <a:pt x="0" y="56857"/>
                  </a:cubicBezTo>
                  <a:lnTo>
                    <a:pt x="0" y="8501"/>
                  </a:lnTo>
                  <a:cubicBezTo>
                    <a:pt x="0" y="3864"/>
                    <a:pt x="3754" y="0"/>
                    <a:pt x="8501" y="0"/>
                  </a:cubicBezTo>
                  <a:lnTo>
                    <a:pt x="126521" y="0"/>
                  </a:lnTo>
                  <a:cubicBezTo>
                    <a:pt x="131157" y="0"/>
                    <a:pt x="135021" y="3754"/>
                    <a:pt x="135021" y="8501"/>
                  </a:cubicBezTo>
                  <a:lnTo>
                    <a:pt x="135021" y="56857"/>
                  </a:lnTo>
                  <a:cubicBezTo>
                    <a:pt x="134911" y="61494"/>
                    <a:pt x="131157" y="65358"/>
                    <a:pt x="126410" y="65358"/>
                  </a:cubicBezTo>
                  <a:close/>
                  <a:moveTo>
                    <a:pt x="16891" y="48356"/>
                  </a:moveTo>
                  <a:lnTo>
                    <a:pt x="118020" y="48356"/>
                  </a:lnTo>
                  <a:lnTo>
                    <a:pt x="118020" y="16891"/>
                  </a:lnTo>
                  <a:lnTo>
                    <a:pt x="16891" y="16891"/>
                  </a:lnTo>
                  <a:lnTo>
                    <a:pt x="16891" y="48356"/>
                  </a:lnTo>
                  <a:close/>
                </a:path>
              </a:pathLst>
            </a:custGeom>
            <a:grpFill/>
            <a:ln w="11035" cap="flat">
              <a:noFill/>
              <a:prstDash val="solid"/>
              <a:miter/>
            </a:ln>
          </p:spPr>
          <p:txBody>
            <a:bodyPr rtlCol="0" anchor="ctr"/>
            <a:lstStyle/>
            <a:p>
              <a:endParaRPr lang="en-US"/>
            </a:p>
          </p:txBody>
        </p:sp>
        <p:sp>
          <p:nvSpPr>
            <p:cNvPr id="2158" name="Forma libre: forma 2157">
              <a:extLst>
                <a:ext uri="{FF2B5EF4-FFF2-40B4-BE49-F238E27FC236}">
                  <a16:creationId xmlns:a16="http://schemas.microsoft.com/office/drawing/2014/main" id="{2E0DDF09-1D6A-44B1-8BEC-723D4B06675F}"/>
                </a:ext>
              </a:extLst>
            </p:cNvPr>
            <p:cNvSpPr/>
            <p:nvPr/>
          </p:nvSpPr>
          <p:spPr>
            <a:xfrm>
              <a:off x="5929636" y="1602512"/>
              <a:ext cx="135131" cy="50564"/>
            </a:xfrm>
            <a:custGeom>
              <a:avLst/>
              <a:gdLst>
                <a:gd name="connsiteX0" fmla="*/ 126410 w 135131"/>
                <a:gd name="connsiteY0" fmla="*/ 50564 h 50564"/>
                <a:gd name="connsiteX1" fmla="*/ 8501 w 135131"/>
                <a:gd name="connsiteY1" fmla="*/ 50564 h 50564"/>
                <a:gd name="connsiteX2" fmla="*/ 0 w 135131"/>
                <a:gd name="connsiteY2" fmla="*/ 42063 h 50564"/>
                <a:gd name="connsiteX3" fmla="*/ 0 w 135131"/>
                <a:gd name="connsiteY3" fmla="*/ 8501 h 50564"/>
                <a:gd name="connsiteX4" fmla="*/ 8501 w 135131"/>
                <a:gd name="connsiteY4" fmla="*/ 0 h 50564"/>
                <a:gd name="connsiteX5" fmla="*/ 17002 w 135131"/>
                <a:gd name="connsiteY5" fmla="*/ 8501 h 50564"/>
                <a:gd name="connsiteX6" fmla="*/ 17002 w 135131"/>
                <a:gd name="connsiteY6" fmla="*/ 33673 h 50564"/>
                <a:gd name="connsiteX7" fmla="*/ 118130 w 135131"/>
                <a:gd name="connsiteY7" fmla="*/ 33673 h 50564"/>
                <a:gd name="connsiteX8" fmla="*/ 118130 w 135131"/>
                <a:gd name="connsiteY8" fmla="*/ 8501 h 50564"/>
                <a:gd name="connsiteX9" fmla="*/ 126631 w 135131"/>
                <a:gd name="connsiteY9" fmla="*/ 0 h 50564"/>
                <a:gd name="connsiteX10" fmla="*/ 135132 w 135131"/>
                <a:gd name="connsiteY10" fmla="*/ 8501 h 50564"/>
                <a:gd name="connsiteX11" fmla="*/ 135132 w 135131"/>
                <a:gd name="connsiteY11" fmla="*/ 42063 h 50564"/>
                <a:gd name="connsiteX12" fmla="*/ 126410 w 135131"/>
                <a:gd name="connsiteY12" fmla="*/ 50564 h 5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131" h="50564">
                  <a:moveTo>
                    <a:pt x="126410" y="50564"/>
                  </a:moveTo>
                  <a:lnTo>
                    <a:pt x="8501" y="50564"/>
                  </a:lnTo>
                  <a:cubicBezTo>
                    <a:pt x="3864" y="50564"/>
                    <a:pt x="0" y="46810"/>
                    <a:pt x="0" y="42063"/>
                  </a:cubicBezTo>
                  <a:lnTo>
                    <a:pt x="0" y="8501"/>
                  </a:lnTo>
                  <a:cubicBezTo>
                    <a:pt x="0" y="3864"/>
                    <a:pt x="3754" y="0"/>
                    <a:pt x="8501" y="0"/>
                  </a:cubicBezTo>
                  <a:cubicBezTo>
                    <a:pt x="13248" y="0"/>
                    <a:pt x="17002" y="3754"/>
                    <a:pt x="17002" y="8501"/>
                  </a:cubicBezTo>
                  <a:lnTo>
                    <a:pt x="17002" y="33673"/>
                  </a:lnTo>
                  <a:lnTo>
                    <a:pt x="118130" y="33673"/>
                  </a:lnTo>
                  <a:lnTo>
                    <a:pt x="118130" y="8501"/>
                  </a:lnTo>
                  <a:cubicBezTo>
                    <a:pt x="118130" y="3864"/>
                    <a:pt x="121884" y="0"/>
                    <a:pt x="126631" y="0"/>
                  </a:cubicBezTo>
                  <a:cubicBezTo>
                    <a:pt x="131268" y="0"/>
                    <a:pt x="135132" y="3754"/>
                    <a:pt x="135132" y="8501"/>
                  </a:cubicBezTo>
                  <a:lnTo>
                    <a:pt x="135132" y="42063"/>
                  </a:lnTo>
                  <a:cubicBezTo>
                    <a:pt x="134911" y="46810"/>
                    <a:pt x="131157" y="50564"/>
                    <a:pt x="126410" y="50564"/>
                  </a:cubicBezTo>
                  <a:close/>
                </a:path>
              </a:pathLst>
            </a:custGeom>
            <a:grpFill/>
            <a:ln w="11035" cap="flat">
              <a:noFill/>
              <a:prstDash val="solid"/>
              <a:miter/>
            </a:ln>
          </p:spPr>
          <p:txBody>
            <a:bodyPr rtlCol="0" anchor="ctr"/>
            <a:lstStyle/>
            <a:p>
              <a:endParaRPr lang="en-US"/>
            </a:p>
          </p:txBody>
        </p:sp>
        <p:sp>
          <p:nvSpPr>
            <p:cNvPr id="2159" name="Forma libre: forma 2158">
              <a:extLst>
                <a:ext uri="{FF2B5EF4-FFF2-40B4-BE49-F238E27FC236}">
                  <a16:creationId xmlns:a16="http://schemas.microsoft.com/office/drawing/2014/main" id="{404292C3-6B0F-431B-8CD2-B6C87E4E1BAB}"/>
                </a:ext>
              </a:extLst>
            </p:cNvPr>
            <p:cNvSpPr/>
            <p:nvPr/>
          </p:nvSpPr>
          <p:spPr>
            <a:xfrm>
              <a:off x="5929636" y="1997309"/>
              <a:ext cx="135021" cy="74852"/>
            </a:xfrm>
            <a:custGeom>
              <a:avLst/>
              <a:gdLst>
                <a:gd name="connsiteX0" fmla="*/ 126410 w 135021"/>
                <a:gd name="connsiteY0" fmla="*/ 74852 h 74852"/>
                <a:gd name="connsiteX1" fmla="*/ 8501 w 135021"/>
                <a:gd name="connsiteY1" fmla="*/ 74852 h 74852"/>
                <a:gd name="connsiteX2" fmla="*/ 0 w 135021"/>
                <a:gd name="connsiteY2" fmla="*/ 66351 h 74852"/>
                <a:gd name="connsiteX3" fmla="*/ 0 w 135021"/>
                <a:gd name="connsiteY3" fmla="*/ 8501 h 74852"/>
                <a:gd name="connsiteX4" fmla="*/ 8501 w 135021"/>
                <a:gd name="connsiteY4" fmla="*/ 0 h 74852"/>
                <a:gd name="connsiteX5" fmla="*/ 126521 w 135021"/>
                <a:gd name="connsiteY5" fmla="*/ 0 h 74852"/>
                <a:gd name="connsiteX6" fmla="*/ 135021 w 135021"/>
                <a:gd name="connsiteY6" fmla="*/ 8501 h 74852"/>
                <a:gd name="connsiteX7" fmla="*/ 135021 w 135021"/>
                <a:gd name="connsiteY7" fmla="*/ 66351 h 74852"/>
                <a:gd name="connsiteX8" fmla="*/ 126410 w 135021"/>
                <a:gd name="connsiteY8" fmla="*/ 74852 h 74852"/>
                <a:gd name="connsiteX9" fmla="*/ 16891 w 135021"/>
                <a:gd name="connsiteY9" fmla="*/ 57961 h 74852"/>
                <a:gd name="connsiteX10" fmla="*/ 118020 w 135021"/>
                <a:gd name="connsiteY10" fmla="*/ 57961 h 74852"/>
                <a:gd name="connsiteX11" fmla="*/ 118020 w 135021"/>
                <a:gd name="connsiteY11" fmla="*/ 17002 h 74852"/>
                <a:gd name="connsiteX12" fmla="*/ 16891 w 135021"/>
                <a:gd name="connsiteY12" fmla="*/ 17002 h 74852"/>
                <a:gd name="connsiteX13" fmla="*/ 16891 w 135021"/>
                <a:gd name="connsiteY13" fmla="*/ 57961 h 7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021" h="74852">
                  <a:moveTo>
                    <a:pt x="126410" y="74852"/>
                  </a:moveTo>
                  <a:lnTo>
                    <a:pt x="8501" y="74852"/>
                  </a:lnTo>
                  <a:cubicBezTo>
                    <a:pt x="3864" y="74852"/>
                    <a:pt x="0" y="71099"/>
                    <a:pt x="0" y="66351"/>
                  </a:cubicBezTo>
                  <a:lnTo>
                    <a:pt x="0" y="8501"/>
                  </a:lnTo>
                  <a:cubicBezTo>
                    <a:pt x="0" y="3864"/>
                    <a:pt x="3754" y="0"/>
                    <a:pt x="8501" y="0"/>
                  </a:cubicBezTo>
                  <a:lnTo>
                    <a:pt x="126521" y="0"/>
                  </a:lnTo>
                  <a:cubicBezTo>
                    <a:pt x="131157" y="0"/>
                    <a:pt x="135021" y="3754"/>
                    <a:pt x="135021" y="8501"/>
                  </a:cubicBezTo>
                  <a:lnTo>
                    <a:pt x="135021" y="66351"/>
                  </a:lnTo>
                  <a:cubicBezTo>
                    <a:pt x="134911" y="71099"/>
                    <a:pt x="131157" y="74852"/>
                    <a:pt x="126410" y="74852"/>
                  </a:cubicBezTo>
                  <a:close/>
                  <a:moveTo>
                    <a:pt x="16891" y="57961"/>
                  </a:moveTo>
                  <a:lnTo>
                    <a:pt x="118020" y="57961"/>
                  </a:lnTo>
                  <a:lnTo>
                    <a:pt x="118020" y="17002"/>
                  </a:lnTo>
                  <a:lnTo>
                    <a:pt x="16891" y="17002"/>
                  </a:lnTo>
                  <a:lnTo>
                    <a:pt x="16891" y="57961"/>
                  </a:lnTo>
                  <a:close/>
                </a:path>
              </a:pathLst>
            </a:custGeom>
            <a:grpFill/>
            <a:ln w="11035" cap="flat">
              <a:noFill/>
              <a:prstDash val="solid"/>
              <a:miter/>
            </a:ln>
          </p:spPr>
          <p:txBody>
            <a:bodyPr rtlCol="0" anchor="ctr"/>
            <a:lstStyle/>
            <a:p>
              <a:endParaRPr lang="en-US"/>
            </a:p>
          </p:txBody>
        </p:sp>
        <p:sp>
          <p:nvSpPr>
            <p:cNvPr id="2160" name="Forma libre: forma 2159">
              <a:extLst>
                <a:ext uri="{FF2B5EF4-FFF2-40B4-BE49-F238E27FC236}">
                  <a16:creationId xmlns:a16="http://schemas.microsoft.com/office/drawing/2014/main" id="{9715DD27-F2B7-4A01-992C-020DA9D57052}"/>
                </a:ext>
              </a:extLst>
            </p:cNvPr>
            <p:cNvSpPr/>
            <p:nvPr/>
          </p:nvSpPr>
          <p:spPr>
            <a:xfrm>
              <a:off x="5756968" y="2129460"/>
              <a:ext cx="339816" cy="17001"/>
            </a:xfrm>
            <a:custGeom>
              <a:avLst/>
              <a:gdLst>
                <a:gd name="connsiteX0" fmla="*/ 331316 w 339816"/>
                <a:gd name="connsiteY0" fmla="*/ 17002 h 17001"/>
                <a:gd name="connsiteX1" fmla="*/ 8501 w 339816"/>
                <a:gd name="connsiteY1" fmla="*/ 17002 h 17001"/>
                <a:gd name="connsiteX2" fmla="*/ 0 w 339816"/>
                <a:gd name="connsiteY2" fmla="*/ 8501 h 17001"/>
                <a:gd name="connsiteX3" fmla="*/ 8501 w 339816"/>
                <a:gd name="connsiteY3" fmla="*/ 0 h 17001"/>
                <a:gd name="connsiteX4" fmla="*/ 331316 w 339816"/>
                <a:gd name="connsiteY4" fmla="*/ 0 h 17001"/>
                <a:gd name="connsiteX5" fmla="*/ 339817 w 339816"/>
                <a:gd name="connsiteY5" fmla="*/ 8501 h 17001"/>
                <a:gd name="connsiteX6" fmla="*/ 331316 w 33981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816" h="17001">
                  <a:moveTo>
                    <a:pt x="331316" y="17002"/>
                  </a:moveTo>
                  <a:lnTo>
                    <a:pt x="8501" y="17002"/>
                  </a:lnTo>
                  <a:cubicBezTo>
                    <a:pt x="3864" y="17002"/>
                    <a:pt x="0" y="13248"/>
                    <a:pt x="0" y="8501"/>
                  </a:cubicBezTo>
                  <a:cubicBezTo>
                    <a:pt x="0" y="3864"/>
                    <a:pt x="3754" y="0"/>
                    <a:pt x="8501" y="0"/>
                  </a:cubicBezTo>
                  <a:lnTo>
                    <a:pt x="331316" y="0"/>
                  </a:lnTo>
                  <a:cubicBezTo>
                    <a:pt x="335953" y="0"/>
                    <a:pt x="339817" y="3754"/>
                    <a:pt x="339817" y="8501"/>
                  </a:cubicBezTo>
                  <a:cubicBezTo>
                    <a:pt x="339706" y="13138"/>
                    <a:pt x="335953" y="17002"/>
                    <a:pt x="331316" y="17002"/>
                  </a:cubicBezTo>
                  <a:close/>
                </a:path>
              </a:pathLst>
            </a:custGeom>
            <a:grpFill/>
            <a:ln w="11035" cap="flat">
              <a:noFill/>
              <a:prstDash val="solid"/>
              <a:miter/>
            </a:ln>
          </p:spPr>
          <p:txBody>
            <a:bodyPr rtlCol="0" anchor="ctr"/>
            <a:lstStyle/>
            <a:p>
              <a:endParaRPr lang="en-US"/>
            </a:p>
          </p:txBody>
        </p:sp>
        <p:sp>
          <p:nvSpPr>
            <p:cNvPr id="2161" name="Forma libre: forma 2160">
              <a:extLst>
                <a:ext uri="{FF2B5EF4-FFF2-40B4-BE49-F238E27FC236}">
                  <a16:creationId xmlns:a16="http://schemas.microsoft.com/office/drawing/2014/main" id="{7AAB99A9-0628-467E-B2E4-B626814B3068}"/>
                </a:ext>
              </a:extLst>
            </p:cNvPr>
            <p:cNvSpPr/>
            <p:nvPr/>
          </p:nvSpPr>
          <p:spPr>
            <a:xfrm>
              <a:off x="5661912" y="2129460"/>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471" y="13138"/>
                    <a:pt x="26717" y="17002"/>
                    <a:pt x="22080" y="17002"/>
                  </a:cubicBezTo>
                  <a:close/>
                </a:path>
              </a:pathLst>
            </a:custGeom>
            <a:grpFill/>
            <a:ln w="11035" cap="flat">
              <a:noFill/>
              <a:prstDash val="solid"/>
              <a:miter/>
            </a:ln>
          </p:spPr>
          <p:txBody>
            <a:bodyPr rtlCol="0" anchor="ctr"/>
            <a:lstStyle/>
            <a:p>
              <a:endParaRPr lang="en-US"/>
            </a:p>
          </p:txBody>
        </p:sp>
        <p:sp>
          <p:nvSpPr>
            <p:cNvPr id="2162" name="Forma libre: forma 2161">
              <a:extLst>
                <a:ext uri="{FF2B5EF4-FFF2-40B4-BE49-F238E27FC236}">
                  <a16:creationId xmlns:a16="http://schemas.microsoft.com/office/drawing/2014/main" id="{4D0C241F-79CF-4EC0-86E9-2408EFF7E56B}"/>
                </a:ext>
              </a:extLst>
            </p:cNvPr>
            <p:cNvSpPr/>
            <p:nvPr/>
          </p:nvSpPr>
          <p:spPr>
            <a:xfrm>
              <a:off x="5702650" y="2129460"/>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471" y="13138"/>
                    <a:pt x="26717" y="17002"/>
                    <a:pt x="22080" y="17002"/>
                  </a:cubicBezTo>
                  <a:close/>
                </a:path>
              </a:pathLst>
            </a:custGeom>
            <a:grpFill/>
            <a:ln w="11035" cap="flat">
              <a:noFill/>
              <a:prstDash val="solid"/>
              <a:miter/>
            </a:ln>
          </p:spPr>
          <p:txBody>
            <a:bodyPr rtlCol="0" anchor="ctr"/>
            <a:lstStyle/>
            <a:p>
              <a:endParaRPr lang="en-US"/>
            </a:p>
          </p:txBody>
        </p:sp>
        <p:sp>
          <p:nvSpPr>
            <p:cNvPr id="2163" name="Forma libre: forma 2162">
              <a:extLst>
                <a:ext uri="{FF2B5EF4-FFF2-40B4-BE49-F238E27FC236}">
                  <a16:creationId xmlns:a16="http://schemas.microsoft.com/office/drawing/2014/main" id="{1BFF1E6B-CE08-4087-9C57-53D95F261D8C}"/>
                </a:ext>
              </a:extLst>
            </p:cNvPr>
            <p:cNvSpPr/>
            <p:nvPr/>
          </p:nvSpPr>
          <p:spPr>
            <a:xfrm>
              <a:off x="5743278" y="2129460"/>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581" y="13138"/>
                    <a:pt x="26717" y="17002"/>
                    <a:pt x="22080" y="17002"/>
                  </a:cubicBezTo>
                  <a:close/>
                </a:path>
              </a:pathLst>
            </a:custGeom>
            <a:grpFill/>
            <a:ln w="11035" cap="flat">
              <a:noFill/>
              <a:prstDash val="solid"/>
              <a:miter/>
            </a:ln>
          </p:spPr>
          <p:txBody>
            <a:bodyPr rtlCol="0" anchor="ctr"/>
            <a:lstStyle/>
            <a:p>
              <a:endParaRPr lang="en-US"/>
            </a:p>
          </p:txBody>
        </p:sp>
        <p:sp>
          <p:nvSpPr>
            <p:cNvPr id="2164" name="Forma libre: forma 2163">
              <a:extLst>
                <a:ext uri="{FF2B5EF4-FFF2-40B4-BE49-F238E27FC236}">
                  <a16:creationId xmlns:a16="http://schemas.microsoft.com/office/drawing/2014/main" id="{53821413-D0B4-454C-8F4A-17FC568CB2A4}"/>
                </a:ext>
              </a:extLst>
            </p:cNvPr>
            <p:cNvSpPr/>
            <p:nvPr/>
          </p:nvSpPr>
          <p:spPr>
            <a:xfrm>
              <a:off x="5916609" y="2055270"/>
              <a:ext cx="160855" cy="42835"/>
            </a:xfrm>
            <a:custGeom>
              <a:avLst/>
              <a:gdLst>
                <a:gd name="connsiteX0" fmla="*/ 147055 w 160855"/>
                <a:gd name="connsiteY0" fmla="*/ 42836 h 42835"/>
                <a:gd name="connsiteX1" fmla="*/ 13800 w 160855"/>
                <a:gd name="connsiteY1" fmla="*/ 42836 h 42835"/>
                <a:gd name="connsiteX2" fmla="*/ 0 w 160855"/>
                <a:gd name="connsiteY2" fmla="*/ 29036 h 42835"/>
                <a:gd name="connsiteX3" fmla="*/ 0 w 160855"/>
                <a:gd name="connsiteY3" fmla="*/ 13800 h 42835"/>
                <a:gd name="connsiteX4" fmla="*/ 13800 w 160855"/>
                <a:gd name="connsiteY4" fmla="*/ 0 h 42835"/>
                <a:gd name="connsiteX5" fmla="*/ 147055 w 160855"/>
                <a:gd name="connsiteY5" fmla="*/ 0 h 42835"/>
                <a:gd name="connsiteX6" fmla="*/ 160855 w 160855"/>
                <a:gd name="connsiteY6" fmla="*/ 13800 h 42835"/>
                <a:gd name="connsiteX7" fmla="*/ 160855 w 160855"/>
                <a:gd name="connsiteY7" fmla="*/ 29036 h 42835"/>
                <a:gd name="connsiteX8" fmla="*/ 147055 w 160855"/>
                <a:gd name="connsiteY8" fmla="*/ 42836 h 42835"/>
                <a:gd name="connsiteX9" fmla="*/ 17002 w 160855"/>
                <a:gd name="connsiteY9" fmla="*/ 25944 h 42835"/>
                <a:gd name="connsiteX10" fmla="*/ 143964 w 160855"/>
                <a:gd name="connsiteY10" fmla="*/ 25944 h 42835"/>
                <a:gd name="connsiteX11" fmla="*/ 143964 w 160855"/>
                <a:gd name="connsiteY11" fmla="*/ 17002 h 42835"/>
                <a:gd name="connsiteX12" fmla="*/ 17002 w 160855"/>
                <a:gd name="connsiteY12" fmla="*/ 17002 h 42835"/>
                <a:gd name="connsiteX13" fmla="*/ 17002 w 160855"/>
                <a:gd name="connsiteY13" fmla="*/ 25944 h 4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855" h="42835">
                  <a:moveTo>
                    <a:pt x="147055" y="42836"/>
                  </a:moveTo>
                  <a:lnTo>
                    <a:pt x="13800" y="42836"/>
                  </a:lnTo>
                  <a:cubicBezTo>
                    <a:pt x="6182" y="42836"/>
                    <a:pt x="0" y="36653"/>
                    <a:pt x="0" y="29036"/>
                  </a:cubicBezTo>
                  <a:lnTo>
                    <a:pt x="0" y="13800"/>
                  </a:lnTo>
                  <a:cubicBezTo>
                    <a:pt x="0" y="6182"/>
                    <a:pt x="6182" y="0"/>
                    <a:pt x="13800" y="0"/>
                  </a:cubicBezTo>
                  <a:lnTo>
                    <a:pt x="147055" y="0"/>
                  </a:lnTo>
                  <a:cubicBezTo>
                    <a:pt x="154673" y="0"/>
                    <a:pt x="160855" y="6182"/>
                    <a:pt x="160855" y="13800"/>
                  </a:cubicBezTo>
                  <a:lnTo>
                    <a:pt x="160855" y="29036"/>
                  </a:lnTo>
                  <a:cubicBezTo>
                    <a:pt x="160855" y="36653"/>
                    <a:pt x="154673" y="42836"/>
                    <a:pt x="147055" y="42836"/>
                  </a:cubicBezTo>
                  <a:close/>
                  <a:moveTo>
                    <a:pt x="17002" y="25944"/>
                  </a:moveTo>
                  <a:lnTo>
                    <a:pt x="143964" y="25944"/>
                  </a:lnTo>
                  <a:lnTo>
                    <a:pt x="143964" y="17002"/>
                  </a:lnTo>
                  <a:lnTo>
                    <a:pt x="17002" y="17002"/>
                  </a:lnTo>
                  <a:lnTo>
                    <a:pt x="17002" y="25944"/>
                  </a:lnTo>
                  <a:close/>
                </a:path>
              </a:pathLst>
            </a:custGeom>
            <a:grpFill/>
            <a:ln w="11035" cap="flat">
              <a:noFill/>
              <a:prstDash val="solid"/>
              <a:miter/>
            </a:ln>
          </p:spPr>
          <p:txBody>
            <a:bodyPr rtlCol="0" anchor="ctr"/>
            <a:lstStyle/>
            <a:p>
              <a:endParaRPr lang="en-US"/>
            </a:p>
          </p:txBody>
        </p:sp>
        <p:sp>
          <p:nvSpPr>
            <p:cNvPr id="2165" name="Forma libre: forma 2164">
              <a:extLst>
                <a:ext uri="{FF2B5EF4-FFF2-40B4-BE49-F238E27FC236}">
                  <a16:creationId xmlns:a16="http://schemas.microsoft.com/office/drawing/2014/main" id="{4F412DBF-B719-408B-A65E-4E6C6979D587}"/>
                </a:ext>
              </a:extLst>
            </p:cNvPr>
            <p:cNvSpPr/>
            <p:nvPr/>
          </p:nvSpPr>
          <p:spPr>
            <a:xfrm>
              <a:off x="5916609" y="1971475"/>
              <a:ext cx="160855" cy="42835"/>
            </a:xfrm>
            <a:custGeom>
              <a:avLst/>
              <a:gdLst>
                <a:gd name="connsiteX0" fmla="*/ 147055 w 160855"/>
                <a:gd name="connsiteY0" fmla="*/ 42836 h 42835"/>
                <a:gd name="connsiteX1" fmla="*/ 13800 w 160855"/>
                <a:gd name="connsiteY1" fmla="*/ 42836 h 42835"/>
                <a:gd name="connsiteX2" fmla="*/ 0 w 160855"/>
                <a:gd name="connsiteY2" fmla="*/ 29036 h 42835"/>
                <a:gd name="connsiteX3" fmla="*/ 0 w 160855"/>
                <a:gd name="connsiteY3" fmla="*/ 13800 h 42835"/>
                <a:gd name="connsiteX4" fmla="*/ 13800 w 160855"/>
                <a:gd name="connsiteY4" fmla="*/ 0 h 42835"/>
                <a:gd name="connsiteX5" fmla="*/ 147055 w 160855"/>
                <a:gd name="connsiteY5" fmla="*/ 0 h 42835"/>
                <a:gd name="connsiteX6" fmla="*/ 160855 w 160855"/>
                <a:gd name="connsiteY6" fmla="*/ 13800 h 42835"/>
                <a:gd name="connsiteX7" fmla="*/ 160855 w 160855"/>
                <a:gd name="connsiteY7" fmla="*/ 29036 h 42835"/>
                <a:gd name="connsiteX8" fmla="*/ 147055 w 160855"/>
                <a:gd name="connsiteY8" fmla="*/ 42836 h 42835"/>
                <a:gd name="connsiteX9" fmla="*/ 17002 w 160855"/>
                <a:gd name="connsiteY9" fmla="*/ 25834 h 42835"/>
                <a:gd name="connsiteX10" fmla="*/ 143964 w 160855"/>
                <a:gd name="connsiteY10" fmla="*/ 25834 h 42835"/>
                <a:gd name="connsiteX11" fmla="*/ 143964 w 160855"/>
                <a:gd name="connsiteY11" fmla="*/ 16891 h 42835"/>
                <a:gd name="connsiteX12" fmla="*/ 17002 w 160855"/>
                <a:gd name="connsiteY12" fmla="*/ 16891 h 42835"/>
                <a:gd name="connsiteX13" fmla="*/ 17002 w 160855"/>
                <a:gd name="connsiteY13" fmla="*/ 25834 h 4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855" h="42835">
                  <a:moveTo>
                    <a:pt x="147055" y="42836"/>
                  </a:moveTo>
                  <a:lnTo>
                    <a:pt x="13800" y="42836"/>
                  </a:lnTo>
                  <a:cubicBezTo>
                    <a:pt x="6182" y="42836"/>
                    <a:pt x="0" y="36653"/>
                    <a:pt x="0" y="29036"/>
                  </a:cubicBezTo>
                  <a:lnTo>
                    <a:pt x="0" y="13800"/>
                  </a:lnTo>
                  <a:cubicBezTo>
                    <a:pt x="0" y="6182"/>
                    <a:pt x="6182" y="0"/>
                    <a:pt x="13800" y="0"/>
                  </a:cubicBezTo>
                  <a:lnTo>
                    <a:pt x="147055" y="0"/>
                  </a:lnTo>
                  <a:cubicBezTo>
                    <a:pt x="154673" y="0"/>
                    <a:pt x="160855" y="6182"/>
                    <a:pt x="160855" y="13800"/>
                  </a:cubicBezTo>
                  <a:lnTo>
                    <a:pt x="160855" y="29036"/>
                  </a:lnTo>
                  <a:cubicBezTo>
                    <a:pt x="160855" y="36543"/>
                    <a:pt x="154673" y="42836"/>
                    <a:pt x="147055" y="42836"/>
                  </a:cubicBezTo>
                  <a:close/>
                  <a:moveTo>
                    <a:pt x="17002" y="25834"/>
                  </a:moveTo>
                  <a:lnTo>
                    <a:pt x="143964" y="25834"/>
                  </a:lnTo>
                  <a:lnTo>
                    <a:pt x="143964" y="16891"/>
                  </a:lnTo>
                  <a:lnTo>
                    <a:pt x="17002" y="16891"/>
                  </a:lnTo>
                  <a:lnTo>
                    <a:pt x="17002" y="25834"/>
                  </a:lnTo>
                  <a:close/>
                </a:path>
              </a:pathLst>
            </a:custGeom>
            <a:grpFill/>
            <a:ln w="11035" cap="flat">
              <a:noFill/>
              <a:prstDash val="solid"/>
              <a:miter/>
            </a:ln>
          </p:spPr>
          <p:txBody>
            <a:bodyPr rtlCol="0" anchor="ctr"/>
            <a:lstStyle/>
            <a:p>
              <a:endParaRPr lang="en-US"/>
            </a:p>
          </p:txBody>
        </p:sp>
        <p:sp>
          <p:nvSpPr>
            <p:cNvPr id="2166" name="Forma libre: forma 2165">
              <a:extLst>
                <a:ext uri="{FF2B5EF4-FFF2-40B4-BE49-F238E27FC236}">
                  <a16:creationId xmlns:a16="http://schemas.microsoft.com/office/drawing/2014/main" id="{91456E5E-13B4-4153-89A3-0C201D022470}"/>
                </a:ext>
              </a:extLst>
            </p:cNvPr>
            <p:cNvSpPr/>
            <p:nvPr/>
          </p:nvSpPr>
          <p:spPr>
            <a:xfrm>
              <a:off x="5916609" y="1887570"/>
              <a:ext cx="160855" cy="42835"/>
            </a:xfrm>
            <a:custGeom>
              <a:avLst/>
              <a:gdLst>
                <a:gd name="connsiteX0" fmla="*/ 147055 w 160855"/>
                <a:gd name="connsiteY0" fmla="*/ 42836 h 42835"/>
                <a:gd name="connsiteX1" fmla="*/ 13800 w 160855"/>
                <a:gd name="connsiteY1" fmla="*/ 42836 h 42835"/>
                <a:gd name="connsiteX2" fmla="*/ 0 w 160855"/>
                <a:gd name="connsiteY2" fmla="*/ 29036 h 42835"/>
                <a:gd name="connsiteX3" fmla="*/ 0 w 160855"/>
                <a:gd name="connsiteY3" fmla="*/ 13800 h 42835"/>
                <a:gd name="connsiteX4" fmla="*/ 13800 w 160855"/>
                <a:gd name="connsiteY4" fmla="*/ 0 h 42835"/>
                <a:gd name="connsiteX5" fmla="*/ 147055 w 160855"/>
                <a:gd name="connsiteY5" fmla="*/ 0 h 42835"/>
                <a:gd name="connsiteX6" fmla="*/ 160855 w 160855"/>
                <a:gd name="connsiteY6" fmla="*/ 13800 h 42835"/>
                <a:gd name="connsiteX7" fmla="*/ 160855 w 160855"/>
                <a:gd name="connsiteY7" fmla="*/ 29036 h 42835"/>
                <a:gd name="connsiteX8" fmla="*/ 147055 w 160855"/>
                <a:gd name="connsiteY8" fmla="*/ 42836 h 42835"/>
                <a:gd name="connsiteX9" fmla="*/ 17002 w 160855"/>
                <a:gd name="connsiteY9" fmla="*/ 25944 h 42835"/>
                <a:gd name="connsiteX10" fmla="*/ 143964 w 160855"/>
                <a:gd name="connsiteY10" fmla="*/ 25944 h 42835"/>
                <a:gd name="connsiteX11" fmla="*/ 143964 w 160855"/>
                <a:gd name="connsiteY11" fmla="*/ 17002 h 42835"/>
                <a:gd name="connsiteX12" fmla="*/ 17002 w 160855"/>
                <a:gd name="connsiteY12" fmla="*/ 17002 h 42835"/>
                <a:gd name="connsiteX13" fmla="*/ 17002 w 160855"/>
                <a:gd name="connsiteY13" fmla="*/ 25944 h 4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855" h="42835">
                  <a:moveTo>
                    <a:pt x="147055" y="42836"/>
                  </a:moveTo>
                  <a:lnTo>
                    <a:pt x="13800" y="42836"/>
                  </a:lnTo>
                  <a:cubicBezTo>
                    <a:pt x="6182" y="42836"/>
                    <a:pt x="0" y="36653"/>
                    <a:pt x="0" y="29036"/>
                  </a:cubicBezTo>
                  <a:lnTo>
                    <a:pt x="0" y="13800"/>
                  </a:lnTo>
                  <a:cubicBezTo>
                    <a:pt x="0" y="6183"/>
                    <a:pt x="6182" y="0"/>
                    <a:pt x="13800" y="0"/>
                  </a:cubicBezTo>
                  <a:lnTo>
                    <a:pt x="147055" y="0"/>
                  </a:lnTo>
                  <a:cubicBezTo>
                    <a:pt x="154673" y="0"/>
                    <a:pt x="160855" y="6183"/>
                    <a:pt x="160855" y="13800"/>
                  </a:cubicBezTo>
                  <a:lnTo>
                    <a:pt x="160855" y="29036"/>
                  </a:lnTo>
                  <a:cubicBezTo>
                    <a:pt x="160855" y="36653"/>
                    <a:pt x="154673" y="42836"/>
                    <a:pt x="147055" y="42836"/>
                  </a:cubicBezTo>
                  <a:close/>
                  <a:moveTo>
                    <a:pt x="17002" y="25944"/>
                  </a:moveTo>
                  <a:lnTo>
                    <a:pt x="143964" y="25944"/>
                  </a:lnTo>
                  <a:lnTo>
                    <a:pt x="143964" y="17002"/>
                  </a:lnTo>
                  <a:lnTo>
                    <a:pt x="17002" y="17002"/>
                  </a:lnTo>
                  <a:lnTo>
                    <a:pt x="17002" y="25944"/>
                  </a:lnTo>
                  <a:close/>
                </a:path>
              </a:pathLst>
            </a:custGeom>
            <a:grpFill/>
            <a:ln w="11035" cap="flat">
              <a:noFill/>
              <a:prstDash val="solid"/>
              <a:miter/>
            </a:ln>
          </p:spPr>
          <p:txBody>
            <a:bodyPr rtlCol="0" anchor="ctr"/>
            <a:lstStyle/>
            <a:p>
              <a:endParaRPr lang="en-US"/>
            </a:p>
          </p:txBody>
        </p:sp>
        <p:sp>
          <p:nvSpPr>
            <p:cNvPr id="2167" name="Forma libre: forma 2166">
              <a:extLst>
                <a:ext uri="{FF2B5EF4-FFF2-40B4-BE49-F238E27FC236}">
                  <a16:creationId xmlns:a16="http://schemas.microsoft.com/office/drawing/2014/main" id="{5244BCDE-F28A-4135-8D83-1077657DDF14}"/>
                </a:ext>
              </a:extLst>
            </p:cNvPr>
            <p:cNvSpPr/>
            <p:nvPr/>
          </p:nvSpPr>
          <p:spPr>
            <a:xfrm>
              <a:off x="5916609" y="1803775"/>
              <a:ext cx="160855" cy="42835"/>
            </a:xfrm>
            <a:custGeom>
              <a:avLst/>
              <a:gdLst>
                <a:gd name="connsiteX0" fmla="*/ 147055 w 160855"/>
                <a:gd name="connsiteY0" fmla="*/ 42836 h 42835"/>
                <a:gd name="connsiteX1" fmla="*/ 13800 w 160855"/>
                <a:gd name="connsiteY1" fmla="*/ 42836 h 42835"/>
                <a:gd name="connsiteX2" fmla="*/ 0 w 160855"/>
                <a:gd name="connsiteY2" fmla="*/ 29036 h 42835"/>
                <a:gd name="connsiteX3" fmla="*/ 0 w 160855"/>
                <a:gd name="connsiteY3" fmla="*/ 13800 h 42835"/>
                <a:gd name="connsiteX4" fmla="*/ 13800 w 160855"/>
                <a:gd name="connsiteY4" fmla="*/ 0 h 42835"/>
                <a:gd name="connsiteX5" fmla="*/ 147055 w 160855"/>
                <a:gd name="connsiteY5" fmla="*/ 0 h 42835"/>
                <a:gd name="connsiteX6" fmla="*/ 160855 w 160855"/>
                <a:gd name="connsiteY6" fmla="*/ 13800 h 42835"/>
                <a:gd name="connsiteX7" fmla="*/ 160855 w 160855"/>
                <a:gd name="connsiteY7" fmla="*/ 29036 h 42835"/>
                <a:gd name="connsiteX8" fmla="*/ 147055 w 160855"/>
                <a:gd name="connsiteY8" fmla="*/ 42836 h 42835"/>
                <a:gd name="connsiteX9" fmla="*/ 17002 w 160855"/>
                <a:gd name="connsiteY9" fmla="*/ 25944 h 42835"/>
                <a:gd name="connsiteX10" fmla="*/ 143964 w 160855"/>
                <a:gd name="connsiteY10" fmla="*/ 25944 h 42835"/>
                <a:gd name="connsiteX11" fmla="*/ 143964 w 160855"/>
                <a:gd name="connsiteY11" fmla="*/ 17002 h 42835"/>
                <a:gd name="connsiteX12" fmla="*/ 17002 w 160855"/>
                <a:gd name="connsiteY12" fmla="*/ 17002 h 42835"/>
                <a:gd name="connsiteX13" fmla="*/ 17002 w 160855"/>
                <a:gd name="connsiteY13" fmla="*/ 25944 h 4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855" h="42835">
                  <a:moveTo>
                    <a:pt x="147055" y="42836"/>
                  </a:moveTo>
                  <a:lnTo>
                    <a:pt x="13800" y="42836"/>
                  </a:lnTo>
                  <a:cubicBezTo>
                    <a:pt x="6182" y="42836"/>
                    <a:pt x="0" y="36653"/>
                    <a:pt x="0" y="29036"/>
                  </a:cubicBezTo>
                  <a:lnTo>
                    <a:pt x="0" y="13800"/>
                  </a:lnTo>
                  <a:cubicBezTo>
                    <a:pt x="0" y="6182"/>
                    <a:pt x="6182" y="0"/>
                    <a:pt x="13800" y="0"/>
                  </a:cubicBezTo>
                  <a:lnTo>
                    <a:pt x="147055" y="0"/>
                  </a:lnTo>
                  <a:cubicBezTo>
                    <a:pt x="154673" y="0"/>
                    <a:pt x="160855" y="6182"/>
                    <a:pt x="160855" y="13800"/>
                  </a:cubicBezTo>
                  <a:lnTo>
                    <a:pt x="160855" y="29036"/>
                  </a:lnTo>
                  <a:cubicBezTo>
                    <a:pt x="160855" y="36653"/>
                    <a:pt x="154673" y="42836"/>
                    <a:pt x="147055" y="42836"/>
                  </a:cubicBezTo>
                  <a:close/>
                  <a:moveTo>
                    <a:pt x="17002" y="25944"/>
                  </a:moveTo>
                  <a:lnTo>
                    <a:pt x="143964" y="25944"/>
                  </a:lnTo>
                  <a:lnTo>
                    <a:pt x="143964" y="17002"/>
                  </a:lnTo>
                  <a:lnTo>
                    <a:pt x="17002" y="17002"/>
                  </a:lnTo>
                  <a:lnTo>
                    <a:pt x="17002" y="25944"/>
                  </a:lnTo>
                  <a:close/>
                </a:path>
              </a:pathLst>
            </a:custGeom>
            <a:grpFill/>
            <a:ln w="11035" cap="flat">
              <a:noFill/>
              <a:prstDash val="solid"/>
              <a:miter/>
            </a:ln>
          </p:spPr>
          <p:txBody>
            <a:bodyPr rtlCol="0" anchor="ctr"/>
            <a:lstStyle/>
            <a:p>
              <a:endParaRPr lang="en-US"/>
            </a:p>
          </p:txBody>
        </p:sp>
        <p:sp>
          <p:nvSpPr>
            <p:cNvPr id="2168" name="Forma libre: forma 2167">
              <a:extLst>
                <a:ext uri="{FF2B5EF4-FFF2-40B4-BE49-F238E27FC236}">
                  <a16:creationId xmlns:a16="http://schemas.microsoft.com/office/drawing/2014/main" id="{33A8CE08-BAE6-46AC-99CF-5221E9D04184}"/>
                </a:ext>
              </a:extLst>
            </p:cNvPr>
            <p:cNvSpPr/>
            <p:nvPr/>
          </p:nvSpPr>
          <p:spPr>
            <a:xfrm>
              <a:off x="5929526" y="1719870"/>
              <a:ext cx="147938" cy="42946"/>
            </a:xfrm>
            <a:custGeom>
              <a:avLst/>
              <a:gdLst>
                <a:gd name="connsiteX0" fmla="*/ 134138 w 147938"/>
                <a:gd name="connsiteY0" fmla="*/ 42946 h 42946"/>
                <a:gd name="connsiteX1" fmla="*/ 50012 w 147938"/>
                <a:gd name="connsiteY1" fmla="*/ 42946 h 42946"/>
                <a:gd name="connsiteX2" fmla="*/ 41511 w 147938"/>
                <a:gd name="connsiteY2" fmla="*/ 34445 h 42946"/>
                <a:gd name="connsiteX3" fmla="*/ 50012 w 147938"/>
                <a:gd name="connsiteY3" fmla="*/ 25944 h 42946"/>
                <a:gd name="connsiteX4" fmla="*/ 131047 w 147938"/>
                <a:gd name="connsiteY4" fmla="*/ 25944 h 42946"/>
                <a:gd name="connsiteX5" fmla="*/ 131047 w 147938"/>
                <a:gd name="connsiteY5" fmla="*/ 17002 h 42946"/>
                <a:gd name="connsiteX6" fmla="*/ 8501 w 147938"/>
                <a:gd name="connsiteY6" fmla="*/ 17002 h 42946"/>
                <a:gd name="connsiteX7" fmla="*/ 0 w 147938"/>
                <a:gd name="connsiteY7" fmla="*/ 8501 h 42946"/>
                <a:gd name="connsiteX8" fmla="*/ 8501 w 147938"/>
                <a:gd name="connsiteY8" fmla="*/ 0 h 42946"/>
                <a:gd name="connsiteX9" fmla="*/ 134138 w 147938"/>
                <a:gd name="connsiteY9" fmla="*/ 0 h 42946"/>
                <a:gd name="connsiteX10" fmla="*/ 147938 w 147938"/>
                <a:gd name="connsiteY10" fmla="*/ 13800 h 42946"/>
                <a:gd name="connsiteX11" fmla="*/ 147938 w 147938"/>
                <a:gd name="connsiteY11" fmla="*/ 29036 h 42946"/>
                <a:gd name="connsiteX12" fmla="*/ 134138 w 147938"/>
                <a:gd name="connsiteY12" fmla="*/ 42946 h 42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938" h="42946">
                  <a:moveTo>
                    <a:pt x="134138" y="42946"/>
                  </a:moveTo>
                  <a:lnTo>
                    <a:pt x="50012" y="42946"/>
                  </a:lnTo>
                  <a:cubicBezTo>
                    <a:pt x="45375" y="42946"/>
                    <a:pt x="41511" y="39193"/>
                    <a:pt x="41511" y="34445"/>
                  </a:cubicBezTo>
                  <a:cubicBezTo>
                    <a:pt x="41511" y="29808"/>
                    <a:pt x="45265" y="25944"/>
                    <a:pt x="50012" y="25944"/>
                  </a:cubicBezTo>
                  <a:lnTo>
                    <a:pt x="131047" y="25944"/>
                  </a:lnTo>
                  <a:lnTo>
                    <a:pt x="131047" y="17002"/>
                  </a:lnTo>
                  <a:lnTo>
                    <a:pt x="8501" y="17002"/>
                  </a:lnTo>
                  <a:cubicBezTo>
                    <a:pt x="3864" y="17002"/>
                    <a:pt x="0" y="13248"/>
                    <a:pt x="0" y="8501"/>
                  </a:cubicBezTo>
                  <a:cubicBezTo>
                    <a:pt x="0" y="3864"/>
                    <a:pt x="3754" y="0"/>
                    <a:pt x="8501" y="0"/>
                  </a:cubicBezTo>
                  <a:lnTo>
                    <a:pt x="134138" y="0"/>
                  </a:lnTo>
                  <a:cubicBezTo>
                    <a:pt x="141756" y="0"/>
                    <a:pt x="147938" y="6182"/>
                    <a:pt x="147938" y="13800"/>
                  </a:cubicBezTo>
                  <a:lnTo>
                    <a:pt x="147938" y="29036"/>
                  </a:lnTo>
                  <a:cubicBezTo>
                    <a:pt x="147938" y="36764"/>
                    <a:pt x="141756" y="42946"/>
                    <a:pt x="134138" y="42946"/>
                  </a:cubicBezTo>
                  <a:close/>
                </a:path>
              </a:pathLst>
            </a:custGeom>
            <a:grpFill/>
            <a:ln w="11035" cap="flat">
              <a:noFill/>
              <a:prstDash val="solid"/>
              <a:miter/>
            </a:ln>
          </p:spPr>
          <p:txBody>
            <a:bodyPr rtlCol="0" anchor="ctr"/>
            <a:lstStyle/>
            <a:p>
              <a:endParaRPr lang="en-US"/>
            </a:p>
          </p:txBody>
        </p:sp>
        <p:sp>
          <p:nvSpPr>
            <p:cNvPr id="2169" name="Forma libre: forma 2168">
              <a:extLst>
                <a:ext uri="{FF2B5EF4-FFF2-40B4-BE49-F238E27FC236}">
                  <a16:creationId xmlns:a16="http://schemas.microsoft.com/office/drawing/2014/main" id="{A0098A02-1CE9-4447-A0A0-813AB6A56DA6}"/>
                </a:ext>
              </a:extLst>
            </p:cNvPr>
            <p:cNvSpPr/>
            <p:nvPr/>
          </p:nvSpPr>
          <p:spPr>
            <a:xfrm>
              <a:off x="5916609" y="1636185"/>
              <a:ext cx="160855" cy="42835"/>
            </a:xfrm>
            <a:custGeom>
              <a:avLst/>
              <a:gdLst>
                <a:gd name="connsiteX0" fmla="*/ 147055 w 160855"/>
                <a:gd name="connsiteY0" fmla="*/ 42836 h 42835"/>
                <a:gd name="connsiteX1" fmla="*/ 13800 w 160855"/>
                <a:gd name="connsiteY1" fmla="*/ 42836 h 42835"/>
                <a:gd name="connsiteX2" fmla="*/ 0 w 160855"/>
                <a:gd name="connsiteY2" fmla="*/ 29036 h 42835"/>
                <a:gd name="connsiteX3" fmla="*/ 0 w 160855"/>
                <a:gd name="connsiteY3" fmla="*/ 13800 h 42835"/>
                <a:gd name="connsiteX4" fmla="*/ 13800 w 160855"/>
                <a:gd name="connsiteY4" fmla="*/ 0 h 42835"/>
                <a:gd name="connsiteX5" fmla="*/ 147055 w 160855"/>
                <a:gd name="connsiteY5" fmla="*/ 0 h 42835"/>
                <a:gd name="connsiteX6" fmla="*/ 160855 w 160855"/>
                <a:gd name="connsiteY6" fmla="*/ 13800 h 42835"/>
                <a:gd name="connsiteX7" fmla="*/ 160855 w 160855"/>
                <a:gd name="connsiteY7" fmla="*/ 29036 h 42835"/>
                <a:gd name="connsiteX8" fmla="*/ 147055 w 160855"/>
                <a:gd name="connsiteY8" fmla="*/ 42836 h 42835"/>
                <a:gd name="connsiteX9" fmla="*/ 17002 w 160855"/>
                <a:gd name="connsiteY9" fmla="*/ 25944 h 42835"/>
                <a:gd name="connsiteX10" fmla="*/ 143964 w 160855"/>
                <a:gd name="connsiteY10" fmla="*/ 25944 h 42835"/>
                <a:gd name="connsiteX11" fmla="*/ 143964 w 160855"/>
                <a:gd name="connsiteY11" fmla="*/ 17002 h 42835"/>
                <a:gd name="connsiteX12" fmla="*/ 17002 w 160855"/>
                <a:gd name="connsiteY12" fmla="*/ 17002 h 42835"/>
                <a:gd name="connsiteX13" fmla="*/ 17002 w 160855"/>
                <a:gd name="connsiteY13" fmla="*/ 25944 h 4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855" h="42835">
                  <a:moveTo>
                    <a:pt x="147055" y="42836"/>
                  </a:moveTo>
                  <a:lnTo>
                    <a:pt x="13800" y="42836"/>
                  </a:lnTo>
                  <a:cubicBezTo>
                    <a:pt x="6182" y="42836"/>
                    <a:pt x="0" y="36653"/>
                    <a:pt x="0" y="29036"/>
                  </a:cubicBezTo>
                  <a:lnTo>
                    <a:pt x="0" y="13800"/>
                  </a:lnTo>
                  <a:cubicBezTo>
                    <a:pt x="0" y="6182"/>
                    <a:pt x="6182" y="0"/>
                    <a:pt x="13800" y="0"/>
                  </a:cubicBezTo>
                  <a:lnTo>
                    <a:pt x="147055" y="0"/>
                  </a:lnTo>
                  <a:cubicBezTo>
                    <a:pt x="154673" y="0"/>
                    <a:pt x="160855" y="6182"/>
                    <a:pt x="160855" y="13800"/>
                  </a:cubicBezTo>
                  <a:lnTo>
                    <a:pt x="160855" y="29036"/>
                  </a:lnTo>
                  <a:cubicBezTo>
                    <a:pt x="160855" y="36653"/>
                    <a:pt x="154673" y="42836"/>
                    <a:pt x="147055" y="42836"/>
                  </a:cubicBezTo>
                  <a:close/>
                  <a:moveTo>
                    <a:pt x="17002" y="25944"/>
                  </a:moveTo>
                  <a:lnTo>
                    <a:pt x="143964" y="25944"/>
                  </a:lnTo>
                  <a:lnTo>
                    <a:pt x="143964" y="17002"/>
                  </a:lnTo>
                  <a:lnTo>
                    <a:pt x="17002" y="17002"/>
                  </a:lnTo>
                  <a:lnTo>
                    <a:pt x="17002" y="25944"/>
                  </a:lnTo>
                  <a:close/>
                </a:path>
              </a:pathLst>
            </a:custGeom>
            <a:grpFill/>
            <a:ln w="11035" cap="flat">
              <a:noFill/>
              <a:prstDash val="solid"/>
              <a:miter/>
            </a:ln>
          </p:spPr>
          <p:txBody>
            <a:bodyPr rtlCol="0" anchor="ctr"/>
            <a:lstStyle/>
            <a:p>
              <a:endParaRPr lang="en-US"/>
            </a:p>
          </p:txBody>
        </p:sp>
        <p:sp>
          <p:nvSpPr>
            <p:cNvPr id="2170" name="Forma libre: forma 2169">
              <a:extLst>
                <a:ext uri="{FF2B5EF4-FFF2-40B4-BE49-F238E27FC236}">
                  <a16:creationId xmlns:a16="http://schemas.microsoft.com/office/drawing/2014/main" id="{4A7508A6-8444-4D1B-BFC8-4209B856DE02}"/>
                </a:ext>
              </a:extLst>
            </p:cNvPr>
            <p:cNvSpPr/>
            <p:nvPr/>
          </p:nvSpPr>
          <p:spPr>
            <a:xfrm>
              <a:off x="5701308" y="2009039"/>
              <a:ext cx="29604" cy="56608"/>
            </a:xfrm>
            <a:custGeom>
              <a:avLst/>
              <a:gdLst>
                <a:gd name="connsiteX0" fmla="*/ 21214 w 29604"/>
                <a:gd name="connsiteY0" fmla="*/ 56609 h 56608"/>
                <a:gd name="connsiteX1" fmla="*/ 12713 w 29604"/>
                <a:gd name="connsiteY1" fmla="*/ 48108 h 56608"/>
                <a:gd name="connsiteX2" fmla="*/ 12713 w 29604"/>
                <a:gd name="connsiteY2" fmla="*/ 26910 h 56608"/>
                <a:gd name="connsiteX3" fmla="*/ 2115 w 29604"/>
                <a:gd name="connsiteY3" fmla="*/ 25144 h 56608"/>
                <a:gd name="connsiteX4" fmla="*/ 2888 w 29604"/>
                <a:gd name="connsiteY4" fmla="*/ 13221 h 56608"/>
                <a:gd name="connsiteX5" fmla="*/ 15584 w 29604"/>
                <a:gd name="connsiteY5" fmla="*/ 2070 h 56608"/>
                <a:gd name="connsiteX6" fmla="*/ 24637 w 29604"/>
                <a:gd name="connsiteY6" fmla="*/ 745 h 56608"/>
                <a:gd name="connsiteX7" fmla="*/ 29605 w 29604"/>
                <a:gd name="connsiteY7" fmla="*/ 8473 h 56608"/>
                <a:gd name="connsiteX8" fmla="*/ 29605 w 29604"/>
                <a:gd name="connsiteY8" fmla="*/ 48108 h 56608"/>
                <a:gd name="connsiteX9" fmla="*/ 21214 w 29604"/>
                <a:gd name="connsiteY9" fmla="*/ 56609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08">
                  <a:moveTo>
                    <a:pt x="21214" y="56609"/>
                  </a:moveTo>
                  <a:cubicBezTo>
                    <a:pt x="16578" y="56609"/>
                    <a:pt x="12713" y="52855"/>
                    <a:pt x="12713" y="48108"/>
                  </a:cubicBezTo>
                  <a:lnTo>
                    <a:pt x="12713" y="26910"/>
                  </a:lnTo>
                  <a:cubicBezTo>
                    <a:pt x="9291" y="28898"/>
                    <a:pt x="4765" y="28235"/>
                    <a:pt x="2115" y="25144"/>
                  </a:cubicBezTo>
                  <a:cubicBezTo>
                    <a:pt x="-976" y="21611"/>
                    <a:pt x="-645" y="16312"/>
                    <a:pt x="2888" y="13221"/>
                  </a:cubicBezTo>
                  <a:lnTo>
                    <a:pt x="15584" y="2070"/>
                  </a:lnTo>
                  <a:cubicBezTo>
                    <a:pt x="18123" y="-138"/>
                    <a:pt x="21656" y="-580"/>
                    <a:pt x="24637" y="745"/>
                  </a:cubicBezTo>
                  <a:cubicBezTo>
                    <a:pt x="27618" y="2070"/>
                    <a:pt x="29605" y="5161"/>
                    <a:pt x="29605" y="8473"/>
                  </a:cubicBezTo>
                  <a:lnTo>
                    <a:pt x="29605" y="48108"/>
                  </a:lnTo>
                  <a:cubicBezTo>
                    <a:pt x="29605" y="52855"/>
                    <a:pt x="25851" y="56609"/>
                    <a:pt x="21214" y="56609"/>
                  </a:cubicBezTo>
                  <a:close/>
                </a:path>
              </a:pathLst>
            </a:custGeom>
            <a:grpFill/>
            <a:ln w="11035" cap="flat">
              <a:noFill/>
              <a:prstDash val="solid"/>
              <a:miter/>
            </a:ln>
          </p:spPr>
          <p:txBody>
            <a:bodyPr rtlCol="0" anchor="ctr"/>
            <a:lstStyle/>
            <a:p>
              <a:endParaRPr lang="en-US"/>
            </a:p>
          </p:txBody>
        </p:sp>
        <p:sp>
          <p:nvSpPr>
            <p:cNvPr id="2171" name="Forma libre: forma 2170">
              <a:extLst>
                <a:ext uri="{FF2B5EF4-FFF2-40B4-BE49-F238E27FC236}">
                  <a16:creationId xmlns:a16="http://schemas.microsoft.com/office/drawing/2014/main" id="{CD817BD6-8F14-4BF9-B804-95E163A70B2D}"/>
                </a:ext>
              </a:extLst>
            </p:cNvPr>
            <p:cNvSpPr/>
            <p:nvPr/>
          </p:nvSpPr>
          <p:spPr>
            <a:xfrm>
              <a:off x="5714022" y="2008991"/>
              <a:ext cx="29604" cy="56657"/>
            </a:xfrm>
            <a:custGeom>
              <a:avLst/>
              <a:gdLst>
                <a:gd name="connsiteX0" fmla="*/ 8501 w 29604"/>
                <a:gd name="connsiteY0" fmla="*/ 56657 h 56657"/>
                <a:gd name="connsiteX1" fmla="*/ 0 w 29604"/>
                <a:gd name="connsiteY1" fmla="*/ 48156 h 56657"/>
                <a:gd name="connsiteX2" fmla="*/ 0 w 29604"/>
                <a:gd name="connsiteY2" fmla="*/ 8522 h 56657"/>
                <a:gd name="connsiteX3" fmla="*/ 4968 w 29604"/>
                <a:gd name="connsiteY3" fmla="*/ 794 h 56657"/>
                <a:gd name="connsiteX4" fmla="*/ 14021 w 29604"/>
                <a:gd name="connsiteY4" fmla="*/ 2119 h 56657"/>
                <a:gd name="connsiteX5" fmla="*/ 26717 w 29604"/>
                <a:gd name="connsiteY5" fmla="*/ 13269 h 56657"/>
                <a:gd name="connsiteX6" fmla="*/ 27490 w 29604"/>
                <a:gd name="connsiteY6" fmla="*/ 25193 h 56657"/>
                <a:gd name="connsiteX7" fmla="*/ 16891 w 29604"/>
                <a:gd name="connsiteY7" fmla="*/ 26959 h 56657"/>
                <a:gd name="connsiteX8" fmla="*/ 16891 w 29604"/>
                <a:gd name="connsiteY8" fmla="*/ 48156 h 56657"/>
                <a:gd name="connsiteX9" fmla="*/ 8501 w 29604"/>
                <a:gd name="connsiteY9" fmla="*/ 56657 h 5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57">
                  <a:moveTo>
                    <a:pt x="8501" y="56657"/>
                  </a:moveTo>
                  <a:cubicBezTo>
                    <a:pt x="3864" y="56657"/>
                    <a:pt x="0" y="52903"/>
                    <a:pt x="0" y="48156"/>
                  </a:cubicBezTo>
                  <a:lnTo>
                    <a:pt x="0" y="8522"/>
                  </a:lnTo>
                  <a:cubicBezTo>
                    <a:pt x="0" y="5210"/>
                    <a:pt x="1987" y="2229"/>
                    <a:pt x="4968" y="794"/>
                  </a:cubicBezTo>
                  <a:cubicBezTo>
                    <a:pt x="7949" y="-641"/>
                    <a:pt x="11482" y="-89"/>
                    <a:pt x="14021" y="2119"/>
                  </a:cubicBezTo>
                  <a:lnTo>
                    <a:pt x="26717" y="13269"/>
                  </a:lnTo>
                  <a:cubicBezTo>
                    <a:pt x="30250" y="16360"/>
                    <a:pt x="30581" y="21660"/>
                    <a:pt x="27490" y="25193"/>
                  </a:cubicBezTo>
                  <a:cubicBezTo>
                    <a:pt x="24730" y="28284"/>
                    <a:pt x="20314" y="28946"/>
                    <a:pt x="16891" y="26959"/>
                  </a:cubicBezTo>
                  <a:lnTo>
                    <a:pt x="16891" y="48156"/>
                  </a:lnTo>
                  <a:cubicBezTo>
                    <a:pt x="16891" y="52903"/>
                    <a:pt x="13138" y="56657"/>
                    <a:pt x="8501" y="56657"/>
                  </a:cubicBezTo>
                  <a:close/>
                </a:path>
              </a:pathLst>
            </a:custGeom>
            <a:grpFill/>
            <a:ln w="11035" cap="flat">
              <a:noFill/>
              <a:prstDash val="solid"/>
              <a:miter/>
            </a:ln>
          </p:spPr>
          <p:txBody>
            <a:bodyPr rtlCol="0" anchor="ctr"/>
            <a:lstStyle/>
            <a:p>
              <a:endParaRPr lang="en-US"/>
            </a:p>
          </p:txBody>
        </p:sp>
        <p:sp>
          <p:nvSpPr>
            <p:cNvPr id="2172" name="Forma libre: forma 2171">
              <a:extLst>
                <a:ext uri="{FF2B5EF4-FFF2-40B4-BE49-F238E27FC236}">
                  <a16:creationId xmlns:a16="http://schemas.microsoft.com/office/drawing/2014/main" id="{B023E029-7157-4A05-A866-96FB0CC0E82C}"/>
                </a:ext>
              </a:extLst>
            </p:cNvPr>
            <p:cNvSpPr/>
            <p:nvPr/>
          </p:nvSpPr>
          <p:spPr>
            <a:xfrm>
              <a:off x="5662005" y="1849619"/>
              <a:ext cx="29604" cy="56608"/>
            </a:xfrm>
            <a:custGeom>
              <a:avLst/>
              <a:gdLst>
                <a:gd name="connsiteX0" fmla="*/ 21214 w 29604"/>
                <a:gd name="connsiteY0" fmla="*/ 56609 h 56608"/>
                <a:gd name="connsiteX1" fmla="*/ 12713 w 29604"/>
                <a:gd name="connsiteY1" fmla="*/ 48108 h 56608"/>
                <a:gd name="connsiteX2" fmla="*/ 12713 w 29604"/>
                <a:gd name="connsiteY2" fmla="*/ 26910 h 56608"/>
                <a:gd name="connsiteX3" fmla="*/ 2115 w 29604"/>
                <a:gd name="connsiteY3" fmla="*/ 25144 h 56608"/>
                <a:gd name="connsiteX4" fmla="*/ 2888 w 29604"/>
                <a:gd name="connsiteY4" fmla="*/ 13221 h 56608"/>
                <a:gd name="connsiteX5" fmla="*/ 15584 w 29604"/>
                <a:gd name="connsiteY5" fmla="*/ 2070 h 56608"/>
                <a:gd name="connsiteX6" fmla="*/ 24637 w 29604"/>
                <a:gd name="connsiteY6" fmla="*/ 745 h 56608"/>
                <a:gd name="connsiteX7" fmla="*/ 29605 w 29604"/>
                <a:gd name="connsiteY7" fmla="*/ 8473 h 56608"/>
                <a:gd name="connsiteX8" fmla="*/ 29605 w 29604"/>
                <a:gd name="connsiteY8" fmla="*/ 48108 h 56608"/>
                <a:gd name="connsiteX9" fmla="*/ 21214 w 29604"/>
                <a:gd name="connsiteY9" fmla="*/ 56609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08">
                  <a:moveTo>
                    <a:pt x="21214" y="56609"/>
                  </a:moveTo>
                  <a:cubicBezTo>
                    <a:pt x="16577" y="56609"/>
                    <a:pt x="12713" y="52855"/>
                    <a:pt x="12713" y="48108"/>
                  </a:cubicBezTo>
                  <a:lnTo>
                    <a:pt x="12713" y="26910"/>
                  </a:lnTo>
                  <a:cubicBezTo>
                    <a:pt x="9291" y="28898"/>
                    <a:pt x="4765" y="28235"/>
                    <a:pt x="2115" y="25144"/>
                  </a:cubicBezTo>
                  <a:cubicBezTo>
                    <a:pt x="-976" y="21611"/>
                    <a:pt x="-645" y="16312"/>
                    <a:pt x="2888" y="13221"/>
                  </a:cubicBezTo>
                  <a:lnTo>
                    <a:pt x="15584" y="2070"/>
                  </a:lnTo>
                  <a:cubicBezTo>
                    <a:pt x="18123" y="-138"/>
                    <a:pt x="21656" y="-580"/>
                    <a:pt x="24637" y="745"/>
                  </a:cubicBezTo>
                  <a:cubicBezTo>
                    <a:pt x="27618" y="2070"/>
                    <a:pt x="29605" y="5161"/>
                    <a:pt x="29605" y="8473"/>
                  </a:cubicBezTo>
                  <a:lnTo>
                    <a:pt x="29605" y="48108"/>
                  </a:lnTo>
                  <a:cubicBezTo>
                    <a:pt x="29605" y="52744"/>
                    <a:pt x="25851" y="56609"/>
                    <a:pt x="21214" y="56609"/>
                  </a:cubicBezTo>
                  <a:close/>
                </a:path>
              </a:pathLst>
            </a:custGeom>
            <a:grpFill/>
            <a:ln w="11035" cap="flat">
              <a:noFill/>
              <a:prstDash val="solid"/>
              <a:miter/>
            </a:ln>
          </p:spPr>
          <p:txBody>
            <a:bodyPr rtlCol="0" anchor="ctr"/>
            <a:lstStyle/>
            <a:p>
              <a:endParaRPr lang="en-US"/>
            </a:p>
          </p:txBody>
        </p:sp>
        <p:sp>
          <p:nvSpPr>
            <p:cNvPr id="2173" name="Forma libre: forma 2172">
              <a:extLst>
                <a:ext uri="{FF2B5EF4-FFF2-40B4-BE49-F238E27FC236}">
                  <a16:creationId xmlns:a16="http://schemas.microsoft.com/office/drawing/2014/main" id="{4E19ED5C-BE6F-478D-AE2B-A00DB728AE86}"/>
                </a:ext>
              </a:extLst>
            </p:cNvPr>
            <p:cNvSpPr/>
            <p:nvPr/>
          </p:nvSpPr>
          <p:spPr>
            <a:xfrm>
              <a:off x="5674719" y="1849619"/>
              <a:ext cx="29604" cy="56608"/>
            </a:xfrm>
            <a:custGeom>
              <a:avLst/>
              <a:gdLst>
                <a:gd name="connsiteX0" fmla="*/ 8501 w 29604"/>
                <a:gd name="connsiteY0" fmla="*/ 56609 h 56608"/>
                <a:gd name="connsiteX1" fmla="*/ 0 w 29604"/>
                <a:gd name="connsiteY1" fmla="*/ 48108 h 56608"/>
                <a:gd name="connsiteX2" fmla="*/ 0 w 29604"/>
                <a:gd name="connsiteY2" fmla="*/ 8473 h 56608"/>
                <a:gd name="connsiteX3" fmla="*/ 4968 w 29604"/>
                <a:gd name="connsiteY3" fmla="*/ 745 h 56608"/>
                <a:gd name="connsiteX4" fmla="*/ 14021 w 29604"/>
                <a:gd name="connsiteY4" fmla="*/ 2070 h 56608"/>
                <a:gd name="connsiteX5" fmla="*/ 26717 w 29604"/>
                <a:gd name="connsiteY5" fmla="*/ 13221 h 56608"/>
                <a:gd name="connsiteX6" fmla="*/ 27490 w 29604"/>
                <a:gd name="connsiteY6" fmla="*/ 25144 h 56608"/>
                <a:gd name="connsiteX7" fmla="*/ 16891 w 29604"/>
                <a:gd name="connsiteY7" fmla="*/ 26910 h 56608"/>
                <a:gd name="connsiteX8" fmla="*/ 16891 w 29604"/>
                <a:gd name="connsiteY8" fmla="*/ 48108 h 56608"/>
                <a:gd name="connsiteX9" fmla="*/ 8501 w 29604"/>
                <a:gd name="connsiteY9" fmla="*/ 56609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08">
                  <a:moveTo>
                    <a:pt x="8501" y="56609"/>
                  </a:moveTo>
                  <a:cubicBezTo>
                    <a:pt x="3864" y="56609"/>
                    <a:pt x="0" y="52855"/>
                    <a:pt x="0" y="48108"/>
                  </a:cubicBezTo>
                  <a:lnTo>
                    <a:pt x="0" y="8473"/>
                  </a:lnTo>
                  <a:cubicBezTo>
                    <a:pt x="0" y="5161"/>
                    <a:pt x="1987" y="2180"/>
                    <a:pt x="4968" y="745"/>
                  </a:cubicBezTo>
                  <a:cubicBezTo>
                    <a:pt x="7949" y="-580"/>
                    <a:pt x="11482" y="-138"/>
                    <a:pt x="14021" y="2070"/>
                  </a:cubicBezTo>
                  <a:lnTo>
                    <a:pt x="26717" y="13221"/>
                  </a:lnTo>
                  <a:cubicBezTo>
                    <a:pt x="30250" y="16312"/>
                    <a:pt x="30581" y="21611"/>
                    <a:pt x="27490" y="25144"/>
                  </a:cubicBezTo>
                  <a:cubicBezTo>
                    <a:pt x="24730" y="28235"/>
                    <a:pt x="20314" y="28898"/>
                    <a:pt x="16891" y="26910"/>
                  </a:cubicBezTo>
                  <a:lnTo>
                    <a:pt x="16891" y="48108"/>
                  </a:lnTo>
                  <a:cubicBezTo>
                    <a:pt x="16891" y="52744"/>
                    <a:pt x="13138" y="56609"/>
                    <a:pt x="8501" y="56609"/>
                  </a:cubicBezTo>
                  <a:close/>
                </a:path>
              </a:pathLst>
            </a:custGeom>
            <a:grpFill/>
            <a:ln w="11035" cap="flat">
              <a:noFill/>
              <a:prstDash val="solid"/>
              <a:miter/>
            </a:ln>
          </p:spPr>
          <p:txBody>
            <a:bodyPr rtlCol="0" anchor="ctr"/>
            <a:lstStyle/>
            <a:p>
              <a:endParaRPr lang="en-US"/>
            </a:p>
          </p:txBody>
        </p:sp>
        <p:sp>
          <p:nvSpPr>
            <p:cNvPr id="2174" name="Forma libre: forma 2173">
              <a:extLst>
                <a:ext uri="{FF2B5EF4-FFF2-40B4-BE49-F238E27FC236}">
                  <a16:creationId xmlns:a16="http://schemas.microsoft.com/office/drawing/2014/main" id="{8F28947E-5021-4649-BCF7-FD466590FC62}"/>
                </a:ext>
              </a:extLst>
            </p:cNvPr>
            <p:cNvSpPr/>
            <p:nvPr/>
          </p:nvSpPr>
          <p:spPr>
            <a:xfrm>
              <a:off x="5704731" y="1764168"/>
              <a:ext cx="29604" cy="56608"/>
            </a:xfrm>
            <a:custGeom>
              <a:avLst/>
              <a:gdLst>
                <a:gd name="connsiteX0" fmla="*/ 21214 w 29604"/>
                <a:gd name="connsiteY0" fmla="*/ 56609 h 56608"/>
                <a:gd name="connsiteX1" fmla="*/ 12713 w 29604"/>
                <a:gd name="connsiteY1" fmla="*/ 48108 h 56608"/>
                <a:gd name="connsiteX2" fmla="*/ 12713 w 29604"/>
                <a:gd name="connsiteY2" fmla="*/ 26910 h 56608"/>
                <a:gd name="connsiteX3" fmla="*/ 2115 w 29604"/>
                <a:gd name="connsiteY3" fmla="*/ 25144 h 56608"/>
                <a:gd name="connsiteX4" fmla="*/ 2888 w 29604"/>
                <a:gd name="connsiteY4" fmla="*/ 13221 h 56608"/>
                <a:gd name="connsiteX5" fmla="*/ 15584 w 29604"/>
                <a:gd name="connsiteY5" fmla="*/ 2070 h 56608"/>
                <a:gd name="connsiteX6" fmla="*/ 24637 w 29604"/>
                <a:gd name="connsiteY6" fmla="*/ 745 h 56608"/>
                <a:gd name="connsiteX7" fmla="*/ 29605 w 29604"/>
                <a:gd name="connsiteY7" fmla="*/ 8473 h 56608"/>
                <a:gd name="connsiteX8" fmla="*/ 29605 w 29604"/>
                <a:gd name="connsiteY8" fmla="*/ 48108 h 56608"/>
                <a:gd name="connsiteX9" fmla="*/ 21214 w 29604"/>
                <a:gd name="connsiteY9" fmla="*/ 56609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08">
                  <a:moveTo>
                    <a:pt x="21214" y="56609"/>
                  </a:moveTo>
                  <a:cubicBezTo>
                    <a:pt x="16577" y="56609"/>
                    <a:pt x="12713" y="52855"/>
                    <a:pt x="12713" y="48108"/>
                  </a:cubicBezTo>
                  <a:lnTo>
                    <a:pt x="12713" y="26910"/>
                  </a:lnTo>
                  <a:cubicBezTo>
                    <a:pt x="9291" y="28898"/>
                    <a:pt x="4764" y="28235"/>
                    <a:pt x="2115" y="25144"/>
                  </a:cubicBezTo>
                  <a:cubicBezTo>
                    <a:pt x="-976" y="21611"/>
                    <a:pt x="-645" y="16312"/>
                    <a:pt x="2888" y="13221"/>
                  </a:cubicBezTo>
                  <a:lnTo>
                    <a:pt x="15584" y="2070"/>
                  </a:lnTo>
                  <a:cubicBezTo>
                    <a:pt x="18123" y="-138"/>
                    <a:pt x="21656" y="-580"/>
                    <a:pt x="24637" y="745"/>
                  </a:cubicBezTo>
                  <a:cubicBezTo>
                    <a:pt x="27618" y="2070"/>
                    <a:pt x="29605" y="5161"/>
                    <a:pt x="29605" y="8473"/>
                  </a:cubicBezTo>
                  <a:lnTo>
                    <a:pt x="29605" y="48108"/>
                  </a:lnTo>
                  <a:cubicBezTo>
                    <a:pt x="29605" y="52744"/>
                    <a:pt x="25851" y="56609"/>
                    <a:pt x="21214" y="56609"/>
                  </a:cubicBezTo>
                  <a:close/>
                </a:path>
              </a:pathLst>
            </a:custGeom>
            <a:grpFill/>
            <a:ln w="11035" cap="flat">
              <a:noFill/>
              <a:prstDash val="solid"/>
              <a:miter/>
            </a:ln>
          </p:spPr>
          <p:txBody>
            <a:bodyPr rtlCol="0" anchor="ctr"/>
            <a:lstStyle/>
            <a:p>
              <a:endParaRPr lang="en-US"/>
            </a:p>
          </p:txBody>
        </p:sp>
        <p:sp>
          <p:nvSpPr>
            <p:cNvPr id="2175" name="Forma libre: forma 2174">
              <a:extLst>
                <a:ext uri="{FF2B5EF4-FFF2-40B4-BE49-F238E27FC236}">
                  <a16:creationId xmlns:a16="http://schemas.microsoft.com/office/drawing/2014/main" id="{9D117418-F8B2-4C97-B03E-9337DDFBCD32}"/>
                </a:ext>
              </a:extLst>
            </p:cNvPr>
            <p:cNvSpPr/>
            <p:nvPr/>
          </p:nvSpPr>
          <p:spPr>
            <a:xfrm>
              <a:off x="5717444" y="1764120"/>
              <a:ext cx="29604" cy="56657"/>
            </a:xfrm>
            <a:custGeom>
              <a:avLst/>
              <a:gdLst>
                <a:gd name="connsiteX0" fmla="*/ 8501 w 29604"/>
                <a:gd name="connsiteY0" fmla="*/ 56657 h 56657"/>
                <a:gd name="connsiteX1" fmla="*/ 0 w 29604"/>
                <a:gd name="connsiteY1" fmla="*/ 48156 h 56657"/>
                <a:gd name="connsiteX2" fmla="*/ 0 w 29604"/>
                <a:gd name="connsiteY2" fmla="*/ 8522 h 56657"/>
                <a:gd name="connsiteX3" fmla="*/ 4968 w 29604"/>
                <a:gd name="connsiteY3" fmla="*/ 794 h 56657"/>
                <a:gd name="connsiteX4" fmla="*/ 14021 w 29604"/>
                <a:gd name="connsiteY4" fmla="*/ 2119 h 56657"/>
                <a:gd name="connsiteX5" fmla="*/ 26717 w 29604"/>
                <a:gd name="connsiteY5" fmla="*/ 13269 h 56657"/>
                <a:gd name="connsiteX6" fmla="*/ 27490 w 29604"/>
                <a:gd name="connsiteY6" fmla="*/ 25193 h 56657"/>
                <a:gd name="connsiteX7" fmla="*/ 16891 w 29604"/>
                <a:gd name="connsiteY7" fmla="*/ 26959 h 56657"/>
                <a:gd name="connsiteX8" fmla="*/ 16891 w 29604"/>
                <a:gd name="connsiteY8" fmla="*/ 48156 h 56657"/>
                <a:gd name="connsiteX9" fmla="*/ 8501 w 29604"/>
                <a:gd name="connsiteY9" fmla="*/ 56657 h 5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57">
                  <a:moveTo>
                    <a:pt x="8501" y="56657"/>
                  </a:moveTo>
                  <a:cubicBezTo>
                    <a:pt x="3864" y="56657"/>
                    <a:pt x="0" y="52903"/>
                    <a:pt x="0" y="48156"/>
                  </a:cubicBezTo>
                  <a:lnTo>
                    <a:pt x="0" y="8522"/>
                  </a:lnTo>
                  <a:cubicBezTo>
                    <a:pt x="0" y="5210"/>
                    <a:pt x="1987" y="2229"/>
                    <a:pt x="4968" y="794"/>
                  </a:cubicBezTo>
                  <a:cubicBezTo>
                    <a:pt x="7949" y="-641"/>
                    <a:pt x="11482" y="-89"/>
                    <a:pt x="14021" y="2119"/>
                  </a:cubicBezTo>
                  <a:lnTo>
                    <a:pt x="26717" y="13269"/>
                  </a:lnTo>
                  <a:cubicBezTo>
                    <a:pt x="30250" y="16360"/>
                    <a:pt x="30581" y="21660"/>
                    <a:pt x="27490" y="25193"/>
                  </a:cubicBezTo>
                  <a:cubicBezTo>
                    <a:pt x="24730" y="28284"/>
                    <a:pt x="20314" y="28946"/>
                    <a:pt x="16891" y="26959"/>
                  </a:cubicBezTo>
                  <a:lnTo>
                    <a:pt x="16891" y="48156"/>
                  </a:lnTo>
                  <a:cubicBezTo>
                    <a:pt x="16891" y="52793"/>
                    <a:pt x="13138" y="56657"/>
                    <a:pt x="8501" y="56657"/>
                  </a:cubicBezTo>
                  <a:close/>
                </a:path>
              </a:pathLst>
            </a:custGeom>
            <a:grpFill/>
            <a:ln w="11035" cap="flat">
              <a:noFill/>
              <a:prstDash val="solid"/>
              <a:miter/>
            </a:ln>
          </p:spPr>
          <p:txBody>
            <a:bodyPr rtlCol="0" anchor="ctr"/>
            <a:lstStyle/>
            <a:p>
              <a:endParaRPr lang="en-US"/>
            </a:p>
          </p:txBody>
        </p:sp>
      </p:grpSp>
      <p:grpSp>
        <p:nvGrpSpPr>
          <p:cNvPr id="2176" name="Gráfico 3">
            <a:extLst>
              <a:ext uri="{FF2B5EF4-FFF2-40B4-BE49-F238E27FC236}">
                <a16:creationId xmlns:a16="http://schemas.microsoft.com/office/drawing/2014/main" id="{24DBDCF8-0086-48A9-BA1A-1470853B52BE}"/>
              </a:ext>
            </a:extLst>
          </p:cNvPr>
          <p:cNvGrpSpPr/>
          <p:nvPr/>
        </p:nvGrpSpPr>
        <p:grpSpPr>
          <a:xfrm>
            <a:off x="7246288" y="1638614"/>
            <a:ext cx="377132" cy="507848"/>
            <a:chOff x="7246288" y="1638614"/>
            <a:chExt cx="377132" cy="507848"/>
          </a:xfrm>
          <a:solidFill>
            <a:srgbClr val="000000"/>
          </a:solidFill>
        </p:grpSpPr>
        <p:sp>
          <p:nvSpPr>
            <p:cNvPr id="2177" name="Forma libre: forma 2176">
              <a:extLst>
                <a:ext uri="{FF2B5EF4-FFF2-40B4-BE49-F238E27FC236}">
                  <a16:creationId xmlns:a16="http://schemas.microsoft.com/office/drawing/2014/main" id="{ECC78E37-86E0-438C-951F-0D1105D803D4}"/>
                </a:ext>
              </a:extLst>
            </p:cNvPr>
            <p:cNvSpPr/>
            <p:nvPr/>
          </p:nvSpPr>
          <p:spPr>
            <a:xfrm>
              <a:off x="7394337" y="1805652"/>
              <a:ext cx="81034" cy="82801"/>
            </a:xfrm>
            <a:custGeom>
              <a:avLst/>
              <a:gdLst>
                <a:gd name="connsiteX0" fmla="*/ 40517 w 81034"/>
                <a:gd name="connsiteY0" fmla="*/ 82801 h 82801"/>
                <a:gd name="connsiteX1" fmla="*/ 0 w 81034"/>
                <a:gd name="connsiteY1" fmla="*/ 41401 h 82801"/>
                <a:gd name="connsiteX2" fmla="*/ 40517 w 81034"/>
                <a:gd name="connsiteY2" fmla="*/ 0 h 82801"/>
                <a:gd name="connsiteX3" fmla="*/ 81035 w 81034"/>
                <a:gd name="connsiteY3" fmla="*/ 41401 h 82801"/>
                <a:gd name="connsiteX4" fmla="*/ 40517 w 81034"/>
                <a:gd name="connsiteY4" fmla="*/ 82801 h 82801"/>
                <a:gd name="connsiteX5" fmla="*/ 40517 w 81034"/>
                <a:gd name="connsiteY5" fmla="*/ 16891 h 82801"/>
                <a:gd name="connsiteX6" fmla="*/ 16891 w 81034"/>
                <a:gd name="connsiteY6" fmla="*/ 41401 h 82801"/>
                <a:gd name="connsiteX7" fmla="*/ 40517 w 81034"/>
                <a:gd name="connsiteY7" fmla="*/ 65910 h 82801"/>
                <a:gd name="connsiteX8" fmla="*/ 64143 w 81034"/>
                <a:gd name="connsiteY8" fmla="*/ 41401 h 82801"/>
                <a:gd name="connsiteX9" fmla="*/ 40517 w 81034"/>
                <a:gd name="connsiteY9" fmla="*/ 16891 h 8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34" h="82801">
                  <a:moveTo>
                    <a:pt x="40517" y="82801"/>
                  </a:moveTo>
                  <a:cubicBezTo>
                    <a:pt x="18216" y="82801"/>
                    <a:pt x="0" y="64254"/>
                    <a:pt x="0" y="41401"/>
                  </a:cubicBezTo>
                  <a:cubicBezTo>
                    <a:pt x="0" y="18548"/>
                    <a:pt x="18216" y="0"/>
                    <a:pt x="40517" y="0"/>
                  </a:cubicBezTo>
                  <a:cubicBezTo>
                    <a:pt x="62819" y="0"/>
                    <a:pt x="81035" y="18548"/>
                    <a:pt x="81035" y="41401"/>
                  </a:cubicBezTo>
                  <a:cubicBezTo>
                    <a:pt x="81035" y="64254"/>
                    <a:pt x="62929" y="82801"/>
                    <a:pt x="40517" y="82801"/>
                  </a:cubicBezTo>
                  <a:close/>
                  <a:moveTo>
                    <a:pt x="40517" y="16891"/>
                  </a:moveTo>
                  <a:cubicBezTo>
                    <a:pt x="27490" y="16891"/>
                    <a:pt x="16891" y="27932"/>
                    <a:pt x="16891" y="41401"/>
                  </a:cubicBezTo>
                  <a:cubicBezTo>
                    <a:pt x="16891" y="54870"/>
                    <a:pt x="27490" y="65910"/>
                    <a:pt x="40517" y="65910"/>
                  </a:cubicBezTo>
                  <a:cubicBezTo>
                    <a:pt x="53545" y="65910"/>
                    <a:pt x="64143" y="54870"/>
                    <a:pt x="64143" y="41401"/>
                  </a:cubicBezTo>
                  <a:cubicBezTo>
                    <a:pt x="64143" y="27932"/>
                    <a:pt x="53545" y="16891"/>
                    <a:pt x="40517" y="16891"/>
                  </a:cubicBezTo>
                  <a:close/>
                </a:path>
              </a:pathLst>
            </a:custGeom>
            <a:grpFill/>
            <a:ln w="11035" cap="flat">
              <a:noFill/>
              <a:prstDash val="solid"/>
              <a:miter/>
            </a:ln>
          </p:spPr>
          <p:txBody>
            <a:bodyPr rtlCol="0" anchor="ctr"/>
            <a:lstStyle/>
            <a:p>
              <a:endParaRPr lang="en-US"/>
            </a:p>
          </p:txBody>
        </p:sp>
        <p:sp>
          <p:nvSpPr>
            <p:cNvPr id="2178" name="Forma libre: forma 2177">
              <a:extLst>
                <a:ext uri="{FF2B5EF4-FFF2-40B4-BE49-F238E27FC236}">
                  <a16:creationId xmlns:a16="http://schemas.microsoft.com/office/drawing/2014/main" id="{5A843BE4-55BD-4869-85FB-6CE008C6ABDA}"/>
                </a:ext>
              </a:extLst>
            </p:cNvPr>
            <p:cNvSpPr/>
            <p:nvPr/>
          </p:nvSpPr>
          <p:spPr>
            <a:xfrm>
              <a:off x="7370931" y="1775733"/>
              <a:ext cx="127633" cy="72754"/>
            </a:xfrm>
            <a:custGeom>
              <a:avLst/>
              <a:gdLst>
                <a:gd name="connsiteX0" fmla="*/ 119345 w 127633"/>
                <a:gd name="connsiteY0" fmla="*/ 72755 h 72754"/>
                <a:gd name="connsiteX1" fmla="*/ 110843 w 127633"/>
                <a:gd name="connsiteY1" fmla="*/ 64254 h 72754"/>
                <a:gd name="connsiteX2" fmla="*/ 63923 w 127633"/>
                <a:gd name="connsiteY2" fmla="*/ 16891 h 72754"/>
                <a:gd name="connsiteX3" fmla="*/ 17002 w 127633"/>
                <a:gd name="connsiteY3" fmla="*/ 64254 h 72754"/>
                <a:gd name="connsiteX4" fmla="*/ 8501 w 127633"/>
                <a:gd name="connsiteY4" fmla="*/ 72755 h 72754"/>
                <a:gd name="connsiteX5" fmla="*/ 0 w 127633"/>
                <a:gd name="connsiteY5" fmla="*/ 64254 h 72754"/>
                <a:gd name="connsiteX6" fmla="*/ 63812 w 127633"/>
                <a:gd name="connsiteY6" fmla="*/ 0 h 72754"/>
                <a:gd name="connsiteX7" fmla="*/ 127625 w 127633"/>
                <a:gd name="connsiteY7" fmla="*/ 64254 h 72754"/>
                <a:gd name="connsiteX8" fmla="*/ 119345 w 127633"/>
                <a:gd name="connsiteY8" fmla="*/ 72755 h 7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33" h="72754">
                  <a:moveTo>
                    <a:pt x="119345" y="72755"/>
                  </a:moveTo>
                  <a:cubicBezTo>
                    <a:pt x="114708" y="72755"/>
                    <a:pt x="110843" y="69001"/>
                    <a:pt x="110843" y="64254"/>
                  </a:cubicBezTo>
                  <a:cubicBezTo>
                    <a:pt x="110843" y="38199"/>
                    <a:pt x="89757" y="16891"/>
                    <a:pt x="63923" y="16891"/>
                  </a:cubicBezTo>
                  <a:cubicBezTo>
                    <a:pt x="38089" y="16891"/>
                    <a:pt x="17002" y="38089"/>
                    <a:pt x="17002" y="64254"/>
                  </a:cubicBezTo>
                  <a:cubicBezTo>
                    <a:pt x="17002" y="68891"/>
                    <a:pt x="13248" y="72755"/>
                    <a:pt x="8501" y="72755"/>
                  </a:cubicBezTo>
                  <a:cubicBezTo>
                    <a:pt x="3754" y="72755"/>
                    <a:pt x="0" y="69001"/>
                    <a:pt x="0" y="64254"/>
                  </a:cubicBezTo>
                  <a:cubicBezTo>
                    <a:pt x="0" y="28815"/>
                    <a:pt x="28594" y="0"/>
                    <a:pt x="63812" y="0"/>
                  </a:cubicBezTo>
                  <a:cubicBezTo>
                    <a:pt x="99030" y="0"/>
                    <a:pt x="127625" y="28815"/>
                    <a:pt x="127625" y="64254"/>
                  </a:cubicBezTo>
                  <a:cubicBezTo>
                    <a:pt x="127845" y="69001"/>
                    <a:pt x="123981" y="72755"/>
                    <a:pt x="119345" y="72755"/>
                  </a:cubicBezTo>
                  <a:close/>
                </a:path>
              </a:pathLst>
            </a:custGeom>
            <a:grpFill/>
            <a:ln w="11035" cap="flat">
              <a:noFill/>
              <a:prstDash val="solid"/>
              <a:miter/>
            </a:ln>
          </p:spPr>
          <p:txBody>
            <a:bodyPr rtlCol="0" anchor="ctr"/>
            <a:lstStyle/>
            <a:p>
              <a:endParaRPr lang="en-US"/>
            </a:p>
          </p:txBody>
        </p:sp>
        <p:sp>
          <p:nvSpPr>
            <p:cNvPr id="2179" name="Forma libre: forma 2178">
              <a:extLst>
                <a:ext uri="{FF2B5EF4-FFF2-40B4-BE49-F238E27FC236}">
                  <a16:creationId xmlns:a16="http://schemas.microsoft.com/office/drawing/2014/main" id="{74AE9C96-5157-430E-900F-25549496A131}"/>
                </a:ext>
              </a:extLst>
            </p:cNvPr>
            <p:cNvSpPr/>
            <p:nvPr/>
          </p:nvSpPr>
          <p:spPr>
            <a:xfrm>
              <a:off x="7426353" y="2032196"/>
              <a:ext cx="17001" cy="114265"/>
            </a:xfrm>
            <a:custGeom>
              <a:avLst/>
              <a:gdLst>
                <a:gd name="connsiteX0" fmla="*/ 8501 w 17001"/>
                <a:gd name="connsiteY0" fmla="*/ 114266 h 114265"/>
                <a:gd name="connsiteX1" fmla="*/ 0 w 17001"/>
                <a:gd name="connsiteY1" fmla="*/ 105765 h 114265"/>
                <a:gd name="connsiteX2" fmla="*/ 0 w 17001"/>
                <a:gd name="connsiteY2" fmla="*/ 8501 h 114265"/>
                <a:gd name="connsiteX3" fmla="*/ 8501 w 17001"/>
                <a:gd name="connsiteY3" fmla="*/ 0 h 114265"/>
                <a:gd name="connsiteX4" fmla="*/ 17002 w 17001"/>
                <a:gd name="connsiteY4" fmla="*/ 8501 h 114265"/>
                <a:gd name="connsiteX5" fmla="*/ 17002 w 17001"/>
                <a:gd name="connsiteY5" fmla="*/ 105765 h 114265"/>
                <a:gd name="connsiteX6" fmla="*/ 8501 w 17001"/>
                <a:gd name="connsiteY6" fmla="*/ 114266 h 11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14265">
                  <a:moveTo>
                    <a:pt x="8501" y="114266"/>
                  </a:moveTo>
                  <a:cubicBezTo>
                    <a:pt x="3864" y="114266"/>
                    <a:pt x="0" y="110512"/>
                    <a:pt x="0" y="105765"/>
                  </a:cubicBezTo>
                  <a:lnTo>
                    <a:pt x="0" y="8501"/>
                  </a:lnTo>
                  <a:cubicBezTo>
                    <a:pt x="0" y="3864"/>
                    <a:pt x="3754" y="0"/>
                    <a:pt x="8501" y="0"/>
                  </a:cubicBezTo>
                  <a:cubicBezTo>
                    <a:pt x="13248" y="0"/>
                    <a:pt x="17002" y="3754"/>
                    <a:pt x="17002" y="8501"/>
                  </a:cubicBezTo>
                  <a:lnTo>
                    <a:pt x="17002" y="105765"/>
                  </a:lnTo>
                  <a:cubicBezTo>
                    <a:pt x="17002" y="110402"/>
                    <a:pt x="13138" y="114266"/>
                    <a:pt x="8501" y="114266"/>
                  </a:cubicBezTo>
                  <a:close/>
                </a:path>
              </a:pathLst>
            </a:custGeom>
            <a:grpFill/>
            <a:ln w="11035" cap="flat">
              <a:noFill/>
              <a:prstDash val="solid"/>
              <a:miter/>
            </a:ln>
          </p:spPr>
          <p:txBody>
            <a:bodyPr rtlCol="0" anchor="ctr"/>
            <a:lstStyle/>
            <a:p>
              <a:endParaRPr lang="en-US"/>
            </a:p>
          </p:txBody>
        </p:sp>
        <p:sp>
          <p:nvSpPr>
            <p:cNvPr id="2180" name="Forma libre: forma 2179">
              <a:extLst>
                <a:ext uri="{FF2B5EF4-FFF2-40B4-BE49-F238E27FC236}">
                  <a16:creationId xmlns:a16="http://schemas.microsoft.com/office/drawing/2014/main" id="{685F7587-A5DB-4738-B13D-21248A72E5DC}"/>
                </a:ext>
              </a:extLst>
            </p:cNvPr>
            <p:cNvSpPr/>
            <p:nvPr/>
          </p:nvSpPr>
          <p:spPr>
            <a:xfrm>
              <a:off x="7282544" y="1835858"/>
              <a:ext cx="304730" cy="310603"/>
            </a:xfrm>
            <a:custGeom>
              <a:avLst/>
              <a:gdLst>
                <a:gd name="connsiteX0" fmla="*/ 188191 w 304730"/>
                <a:gd name="connsiteY0" fmla="*/ 310604 h 310603"/>
                <a:gd name="connsiteX1" fmla="*/ 116540 w 304730"/>
                <a:gd name="connsiteY1" fmla="*/ 310604 h 310603"/>
                <a:gd name="connsiteX2" fmla="*/ 108039 w 304730"/>
                <a:gd name="connsiteY2" fmla="*/ 302103 h 310603"/>
                <a:gd name="connsiteX3" fmla="*/ 108039 w 304730"/>
                <a:gd name="connsiteY3" fmla="*/ 110777 h 310603"/>
                <a:gd name="connsiteX4" fmla="*/ 3820 w 304730"/>
                <a:gd name="connsiteY4" fmla="*/ 40672 h 310603"/>
                <a:gd name="connsiteX5" fmla="*/ 10333 w 304730"/>
                <a:gd name="connsiteY5" fmla="*/ 5674 h 310603"/>
                <a:gd name="connsiteX6" fmla="*/ 45441 w 304730"/>
                <a:gd name="connsiteY6" fmla="*/ 7661 h 310603"/>
                <a:gd name="connsiteX7" fmla="*/ 117975 w 304730"/>
                <a:gd name="connsiteY7" fmla="*/ 56238 h 310603"/>
                <a:gd name="connsiteX8" fmla="*/ 186755 w 304730"/>
                <a:gd name="connsiteY8" fmla="*/ 56238 h 310603"/>
                <a:gd name="connsiteX9" fmla="*/ 259289 w 304730"/>
                <a:gd name="connsiteY9" fmla="*/ 7661 h 310603"/>
                <a:gd name="connsiteX10" fmla="*/ 294397 w 304730"/>
                <a:gd name="connsiteY10" fmla="*/ 5674 h 310603"/>
                <a:gd name="connsiteX11" fmla="*/ 300911 w 304730"/>
                <a:gd name="connsiteY11" fmla="*/ 40672 h 310603"/>
                <a:gd name="connsiteX12" fmla="*/ 196692 w 304730"/>
                <a:gd name="connsiteY12" fmla="*/ 110777 h 310603"/>
                <a:gd name="connsiteX13" fmla="*/ 196692 w 304730"/>
                <a:gd name="connsiteY13" fmla="*/ 302103 h 310603"/>
                <a:gd name="connsiteX14" fmla="*/ 188191 w 304730"/>
                <a:gd name="connsiteY14" fmla="*/ 310604 h 310603"/>
                <a:gd name="connsiteX15" fmla="*/ 124931 w 304730"/>
                <a:gd name="connsiteY15" fmla="*/ 293602 h 310603"/>
                <a:gd name="connsiteX16" fmla="*/ 179690 w 304730"/>
                <a:gd name="connsiteY16" fmla="*/ 293602 h 310603"/>
                <a:gd name="connsiteX17" fmla="*/ 179690 w 304730"/>
                <a:gd name="connsiteY17" fmla="*/ 103711 h 310603"/>
                <a:gd name="connsiteX18" fmla="*/ 186866 w 304730"/>
                <a:gd name="connsiteY18" fmla="*/ 95320 h 310603"/>
                <a:gd name="connsiteX19" fmla="*/ 286448 w 304730"/>
                <a:gd name="connsiteY19" fmla="*/ 31950 h 310603"/>
                <a:gd name="connsiteX20" fmla="*/ 284019 w 304730"/>
                <a:gd name="connsiteY20" fmla="*/ 19033 h 310603"/>
                <a:gd name="connsiteX21" fmla="*/ 271213 w 304730"/>
                <a:gd name="connsiteY21" fmla="*/ 19585 h 310603"/>
                <a:gd name="connsiteX22" fmla="*/ 190840 w 304730"/>
                <a:gd name="connsiteY22" fmla="*/ 72688 h 310603"/>
                <a:gd name="connsiteX23" fmla="*/ 188191 w 304730"/>
                <a:gd name="connsiteY23" fmla="*/ 73130 h 310603"/>
                <a:gd name="connsiteX24" fmla="*/ 116540 w 304730"/>
                <a:gd name="connsiteY24" fmla="*/ 73130 h 310603"/>
                <a:gd name="connsiteX25" fmla="*/ 113890 w 304730"/>
                <a:gd name="connsiteY25" fmla="*/ 72688 h 310603"/>
                <a:gd name="connsiteX26" fmla="*/ 33518 w 304730"/>
                <a:gd name="connsiteY26" fmla="*/ 19585 h 310603"/>
                <a:gd name="connsiteX27" fmla="*/ 20711 w 304730"/>
                <a:gd name="connsiteY27" fmla="*/ 19033 h 310603"/>
                <a:gd name="connsiteX28" fmla="*/ 18282 w 304730"/>
                <a:gd name="connsiteY28" fmla="*/ 31950 h 310603"/>
                <a:gd name="connsiteX29" fmla="*/ 117865 w 304730"/>
                <a:gd name="connsiteY29" fmla="*/ 95320 h 310603"/>
                <a:gd name="connsiteX30" fmla="*/ 125041 w 304730"/>
                <a:gd name="connsiteY30" fmla="*/ 103711 h 310603"/>
                <a:gd name="connsiteX31" fmla="*/ 125041 w 304730"/>
                <a:gd name="connsiteY31" fmla="*/ 293602 h 31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04730" h="310603">
                  <a:moveTo>
                    <a:pt x="188191" y="310604"/>
                  </a:moveTo>
                  <a:lnTo>
                    <a:pt x="116540" y="310604"/>
                  </a:lnTo>
                  <a:cubicBezTo>
                    <a:pt x="111903" y="310604"/>
                    <a:pt x="108039" y="306850"/>
                    <a:pt x="108039" y="302103"/>
                  </a:cubicBezTo>
                  <a:lnTo>
                    <a:pt x="108039" y="110777"/>
                  </a:lnTo>
                  <a:cubicBezTo>
                    <a:pt x="56040" y="100288"/>
                    <a:pt x="20270" y="68162"/>
                    <a:pt x="3820" y="40672"/>
                  </a:cubicBezTo>
                  <a:cubicBezTo>
                    <a:pt x="-3136" y="29079"/>
                    <a:pt x="-376" y="14065"/>
                    <a:pt x="10333" y="5674"/>
                  </a:cubicBezTo>
                  <a:cubicBezTo>
                    <a:pt x="20932" y="-2606"/>
                    <a:pt x="36057" y="-1723"/>
                    <a:pt x="45441" y="7661"/>
                  </a:cubicBezTo>
                  <a:cubicBezTo>
                    <a:pt x="78231" y="40451"/>
                    <a:pt x="111351" y="53809"/>
                    <a:pt x="117975" y="56238"/>
                  </a:cubicBezTo>
                  <a:lnTo>
                    <a:pt x="186755" y="56238"/>
                  </a:lnTo>
                  <a:cubicBezTo>
                    <a:pt x="193379" y="53809"/>
                    <a:pt x="226611" y="40340"/>
                    <a:pt x="259289" y="7661"/>
                  </a:cubicBezTo>
                  <a:cubicBezTo>
                    <a:pt x="268674" y="-1723"/>
                    <a:pt x="283799" y="-2606"/>
                    <a:pt x="294397" y="5674"/>
                  </a:cubicBezTo>
                  <a:cubicBezTo>
                    <a:pt x="305106" y="13954"/>
                    <a:pt x="307866" y="28969"/>
                    <a:pt x="300911" y="40672"/>
                  </a:cubicBezTo>
                  <a:cubicBezTo>
                    <a:pt x="284350" y="68162"/>
                    <a:pt x="248580" y="100288"/>
                    <a:pt x="196692" y="110777"/>
                  </a:cubicBezTo>
                  <a:lnTo>
                    <a:pt x="196692" y="302103"/>
                  </a:lnTo>
                  <a:cubicBezTo>
                    <a:pt x="196581" y="306740"/>
                    <a:pt x="192828" y="310604"/>
                    <a:pt x="188191" y="310604"/>
                  </a:cubicBezTo>
                  <a:close/>
                  <a:moveTo>
                    <a:pt x="124931" y="293602"/>
                  </a:moveTo>
                  <a:lnTo>
                    <a:pt x="179690" y="293602"/>
                  </a:lnTo>
                  <a:lnTo>
                    <a:pt x="179690" y="103711"/>
                  </a:lnTo>
                  <a:cubicBezTo>
                    <a:pt x="179690" y="99516"/>
                    <a:pt x="182671" y="95983"/>
                    <a:pt x="186866" y="95320"/>
                  </a:cubicBezTo>
                  <a:cubicBezTo>
                    <a:pt x="236988" y="87372"/>
                    <a:pt x="271102" y="57342"/>
                    <a:pt x="286448" y="31950"/>
                  </a:cubicBezTo>
                  <a:cubicBezTo>
                    <a:pt x="288987" y="27644"/>
                    <a:pt x="287994" y="22124"/>
                    <a:pt x="284019" y="19033"/>
                  </a:cubicBezTo>
                  <a:cubicBezTo>
                    <a:pt x="280155" y="15942"/>
                    <a:pt x="274635" y="16273"/>
                    <a:pt x="271213" y="19585"/>
                  </a:cubicBezTo>
                  <a:cubicBezTo>
                    <a:pt x="231910" y="58888"/>
                    <a:pt x="192496" y="72136"/>
                    <a:pt x="190840" y="72688"/>
                  </a:cubicBezTo>
                  <a:cubicBezTo>
                    <a:pt x="189957" y="73019"/>
                    <a:pt x="189074" y="73130"/>
                    <a:pt x="188191" y="73130"/>
                  </a:cubicBezTo>
                  <a:lnTo>
                    <a:pt x="116540" y="73130"/>
                  </a:lnTo>
                  <a:cubicBezTo>
                    <a:pt x="115657" y="73130"/>
                    <a:pt x="114773" y="73019"/>
                    <a:pt x="113890" y="72688"/>
                  </a:cubicBezTo>
                  <a:cubicBezTo>
                    <a:pt x="112234" y="72136"/>
                    <a:pt x="72821" y="58888"/>
                    <a:pt x="33518" y="19585"/>
                  </a:cubicBezTo>
                  <a:cubicBezTo>
                    <a:pt x="30095" y="16162"/>
                    <a:pt x="24686" y="15942"/>
                    <a:pt x="20711" y="19033"/>
                  </a:cubicBezTo>
                  <a:cubicBezTo>
                    <a:pt x="16737" y="22124"/>
                    <a:pt x="15743" y="27644"/>
                    <a:pt x="18282" y="31950"/>
                  </a:cubicBezTo>
                  <a:cubicBezTo>
                    <a:pt x="33628" y="57342"/>
                    <a:pt x="67742" y="87372"/>
                    <a:pt x="117865" y="95320"/>
                  </a:cubicBezTo>
                  <a:cubicBezTo>
                    <a:pt x="121950" y="95983"/>
                    <a:pt x="125041" y="99516"/>
                    <a:pt x="125041" y="103711"/>
                  </a:cubicBezTo>
                  <a:lnTo>
                    <a:pt x="125041" y="293602"/>
                  </a:lnTo>
                  <a:close/>
                </a:path>
              </a:pathLst>
            </a:custGeom>
            <a:grpFill/>
            <a:ln w="11035" cap="flat">
              <a:noFill/>
              <a:prstDash val="solid"/>
              <a:miter/>
            </a:ln>
          </p:spPr>
          <p:txBody>
            <a:bodyPr rtlCol="0" anchor="ctr"/>
            <a:lstStyle/>
            <a:p>
              <a:endParaRPr lang="en-US"/>
            </a:p>
          </p:txBody>
        </p:sp>
        <p:sp>
          <p:nvSpPr>
            <p:cNvPr id="2181" name="Forma libre: forma 2180">
              <a:extLst>
                <a:ext uri="{FF2B5EF4-FFF2-40B4-BE49-F238E27FC236}">
                  <a16:creationId xmlns:a16="http://schemas.microsoft.com/office/drawing/2014/main" id="{3149393D-26E3-4A87-A20B-12AB2A66BDCF}"/>
                </a:ext>
              </a:extLst>
            </p:cNvPr>
            <p:cNvSpPr/>
            <p:nvPr/>
          </p:nvSpPr>
          <p:spPr>
            <a:xfrm>
              <a:off x="7260861" y="1715785"/>
              <a:ext cx="347767" cy="105212"/>
            </a:xfrm>
            <a:custGeom>
              <a:avLst/>
              <a:gdLst>
                <a:gd name="connsiteX0" fmla="*/ 339485 w 347767"/>
                <a:gd name="connsiteY0" fmla="*/ 105213 h 105212"/>
                <a:gd name="connsiteX1" fmla="*/ 330985 w 347767"/>
                <a:gd name="connsiteY1" fmla="*/ 96712 h 105212"/>
                <a:gd name="connsiteX2" fmla="*/ 173993 w 347767"/>
                <a:gd name="connsiteY2" fmla="*/ 17002 h 105212"/>
                <a:gd name="connsiteX3" fmla="*/ 17002 w 347767"/>
                <a:gd name="connsiteY3" fmla="*/ 96712 h 105212"/>
                <a:gd name="connsiteX4" fmla="*/ 8501 w 347767"/>
                <a:gd name="connsiteY4" fmla="*/ 105213 h 105212"/>
                <a:gd name="connsiteX5" fmla="*/ 0 w 347767"/>
                <a:gd name="connsiteY5" fmla="*/ 96712 h 105212"/>
                <a:gd name="connsiteX6" fmla="*/ 173883 w 347767"/>
                <a:gd name="connsiteY6" fmla="*/ 0 h 105212"/>
                <a:gd name="connsiteX7" fmla="*/ 347766 w 347767"/>
                <a:gd name="connsiteY7" fmla="*/ 96712 h 105212"/>
                <a:gd name="connsiteX8" fmla="*/ 339485 w 347767"/>
                <a:gd name="connsiteY8" fmla="*/ 105213 h 10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767" h="105212">
                  <a:moveTo>
                    <a:pt x="339485" y="105213"/>
                  </a:moveTo>
                  <a:cubicBezTo>
                    <a:pt x="334849" y="105213"/>
                    <a:pt x="330985" y="101459"/>
                    <a:pt x="330985" y="96712"/>
                  </a:cubicBezTo>
                  <a:cubicBezTo>
                    <a:pt x="330985" y="53435"/>
                    <a:pt x="259113" y="17002"/>
                    <a:pt x="173993" y="17002"/>
                  </a:cubicBezTo>
                  <a:cubicBezTo>
                    <a:pt x="88874" y="17002"/>
                    <a:pt x="17002" y="53545"/>
                    <a:pt x="17002" y="96712"/>
                  </a:cubicBezTo>
                  <a:cubicBezTo>
                    <a:pt x="17002" y="101349"/>
                    <a:pt x="13248" y="105213"/>
                    <a:pt x="8501" y="105213"/>
                  </a:cubicBezTo>
                  <a:cubicBezTo>
                    <a:pt x="3864" y="105213"/>
                    <a:pt x="0" y="101459"/>
                    <a:pt x="0" y="96712"/>
                  </a:cubicBezTo>
                  <a:cubicBezTo>
                    <a:pt x="0" y="42505"/>
                    <a:pt x="76398" y="0"/>
                    <a:pt x="173883" y="0"/>
                  </a:cubicBezTo>
                  <a:cubicBezTo>
                    <a:pt x="271368" y="0"/>
                    <a:pt x="347766" y="42505"/>
                    <a:pt x="347766" y="96712"/>
                  </a:cubicBezTo>
                  <a:cubicBezTo>
                    <a:pt x="347876" y="101459"/>
                    <a:pt x="344122" y="105213"/>
                    <a:pt x="339485" y="105213"/>
                  </a:cubicBezTo>
                  <a:close/>
                </a:path>
              </a:pathLst>
            </a:custGeom>
            <a:grpFill/>
            <a:ln w="11035" cap="flat">
              <a:noFill/>
              <a:prstDash val="solid"/>
              <a:miter/>
            </a:ln>
          </p:spPr>
          <p:txBody>
            <a:bodyPr rtlCol="0" anchor="ctr"/>
            <a:lstStyle/>
            <a:p>
              <a:endParaRPr lang="en-US"/>
            </a:p>
          </p:txBody>
        </p:sp>
        <p:sp>
          <p:nvSpPr>
            <p:cNvPr id="2182" name="Forma libre: forma 2181">
              <a:extLst>
                <a:ext uri="{FF2B5EF4-FFF2-40B4-BE49-F238E27FC236}">
                  <a16:creationId xmlns:a16="http://schemas.microsoft.com/office/drawing/2014/main" id="{7A4DA5D1-5F47-45F3-A408-F0A0770DC1C5}"/>
                </a:ext>
              </a:extLst>
            </p:cNvPr>
            <p:cNvSpPr/>
            <p:nvPr/>
          </p:nvSpPr>
          <p:spPr>
            <a:xfrm>
              <a:off x="7426353" y="1638614"/>
              <a:ext cx="17001" cy="143743"/>
            </a:xfrm>
            <a:custGeom>
              <a:avLst/>
              <a:gdLst>
                <a:gd name="connsiteX0" fmla="*/ 8501 w 17001"/>
                <a:gd name="connsiteY0" fmla="*/ 143743 h 143743"/>
                <a:gd name="connsiteX1" fmla="*/ 0 w 17001"/>
                <a:gd name="connsiteY1" fmla="*/ 135242 h 143743"/>
                <a:gd name="connsiteX2" fmla="*/ 0 w 17001"/>
                <a:gd name="connsiteY2" fmla="*/ 8501 h 143743"/>
                <a:gd name="connsiteX3" fmla="*/ 8501 w 17001"/>
                <a:gd name="connsiteY3" fmla="*/ 0 h 143743"/>
                <a:gd name="connsiteX4" fmla="*/ 17002 w 17001"/>
                <a:gd name="connsiteY4" fmla="*/ 8501 h 143743"/>
                <a:gd name="connsiteX5" fmla="*/ 17002 w 17001"/>
                <a:gd name="connsiteY5" fmla="*/ 135242 h 143743"/>
                <a:gd name="connsiteX6" fmla="*/ 8501 w 17001"/>
                <a:gd name="connsiteY6" fmla="*/ 143743 h 14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43743">
                  <a:moveTo>
                    <a:pt x="8501" y="143743"/>
                  </a:moveTo>
                  <a:cubicBezTo>
                    <a:pt x="3864" y="143743"/>
                    <a:pt x="0" y="139989"/>
                    <a:pt x="0" y="135242"/>
                  </a:cubicBezTo>
                  <a:lnTo>
                    <a:pt x="0" y="8501"/>
                  </a:lnTo>
                  <a:cubicBezTo>
                    <a:pt x="0" y="3864"/>
                    <a:pt x="3754" y="0"/>
                    <a:pt x="8501" y="0"/>
                  </a:cubicBezTo>
                  <a:cubicBezTo>
                    <a:pt x="13248" y="0"/>
                    <a:pt x="17002" y="3754"/>
                    <a:pt x="17002" y="8501"/>
                  </a:cubicBezTo>
                  <a:lnTo>
                    <a:pt x="17002" y="135242"/>
                  </a:lnTo>
                  <a:cubicBezTo>
                    <a:pt x="17002" y="139879"/>
                    <a:pt x="13138" y="143743"/>
                    <a:pt x="8501" y="143743"/>
                  </a:cubicBezTo>
                  <a:close/>
                </a:path>
              </a:pathLst>
            </a:custGeom>
            <a:grpFill/>
            <a:ln w="11035" cap="flat">
              <a:noFill/>
              <a:prstDash val="solid"/>
              <a:miter/>
            </a:ln>
          </p:spPr>
          <p:txBody>
            <a:bodyPr rtlCol="0" anchor="ctr"/>
            <a:lstStyle/>
            <a:p>
              <a:endParaRPr lang="en-US"/>
            </a:p>
          </p:txBody>
        </p:sp>
        <p:sp>
          <p:nvSpPr>
            <p:cNvPr id="2183" name="Forma libre: forma 2182">
              <a:extLst>
                <a:ext uri="{FF2B5EF4-FFF2-40B4-BE49-F238E27FC236}">
                  <a16:creationId xmlns:a16="http://schemas.microsoft.com/office/drawing/2014/main" id="{3DE6999B-3B3D-4792-A62F-151EF8718DAE}"/>
                </a:ext>
              </a:extLst>
            </p:cNvPr>
            <p:cNvSpPr/>
            <p:nvPr/>
          </p:nvSpPr>
          <p:spPr>
            <a:xfrm>
              <a:off x="7476144" y="1803996"/>
              <a:ext cx="132703" cy="17001"/>
            </a:xfrm>
            <a:custGeom>
              <a:avLst/>
              <a:gdLst>
                <a:gd name="connsiteX0" fmla="*/ 124202 w 132703"/>
                <a:gd name="connsiteY0" fmla="*/ 17002 h 17001"/>
                <a:gd name="connsiteX1" fmla="*/ 8501 w 132703"/>
                <a:gd name="connsiteY1" fmla="*/ 17002 h 17001"/>
                <a:gd name="connsiteX2" fmla="*/ 0 w 132703"/>
                <a:gd name="connsiteY2" fmla="*/ 8501 h 17001"/>
                <a:gd name="connsiteX3" fmla="*/ 8501 w 132703"/>
                <a:gd name="connsiteY3" fmla="*/ 0 h 17001"/>
                <a:gd name="connsiteX4" fmla="*/ 124202 w 132703"/>
                <a:gd name="connsiteY4" fmla="*/ 0 h 17001"/>
                <a:gd name="connsiteX5" fmla="*/ 132703 w 132703"/>
                <a:gd name="connsiteY5" fmla="*/ 8501 h 17001"/>
                <a:gd name="connsiteX6" fmla="*/ 124202 w 13270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03" h="17001">
                  <a:moveTo>
                    <a:pt x="124202" y="17002"/>
                  </a:moveTo>
                  <a:lnTo>
                    <a:pt x="8501" y="17002"/>
                  </a:lnTo>
                  <a:cubicBezTo>
                    <a:pt x="3864" y="17002"/>
                    <a:pt x="0" y="13248"/>
                    <a:pt x="0" y="8501"/>
                  </a:cubicBezTo>
                  <a:cubicBezTo>
                    <a:pt x="0" y="3864"/>
                    <a:pt x="3754" y="0"/>
                    <a:pt x="8501" y="0"/>
                  </a:cubicBezTo>
                  <a:lnTo>
                    <a:pt x="124202" y="0"/>
                  </a:lnTo>
                  <a:cubicBezTo>
                    <a:pt x="128839" y="0"/>
                    <a:pt x="132703" y="3754"/>
                    <a:pt x="132703" y="8501"/>
                  </a:cubicBezTo>
                  <a:cubicBezTo>
                    <a:pt x="132593" y="13248"/>
                    <a:pt x="128839" y="17002"/>
                    <a:pt x="124202" y="17002"/>
                  </a:cubicBezTo>
                  <a:close/>
                </a:path>
              </a:pathLst>
            </a:custGeom>
            <a:grpFill/>
            <a:ln w="11035" cap="flat">
              <a:noFill/>
              <a:prstDash val="solid"/>
              <a:miter/>
            </a:ln>
          </p:spPr>
          <p:txBody>
            <a:bodyPr rtlCol="0" anchor="ctr"/>
            <a:lstStyle/>
            <a:p>
              <a:endParaRPr lang="en-US"/>
            </a:p>
          </p:txBody>
        </p:sp>
        <p:sp>
          <p:nvSpPr>
            <p:cNvPr id="2184" name="Forma libre: forma 2183">
              <a:extLst>
                <a:ext uri="{FF2B5EF4-FFF2-40B4-BE49-F238E27FC236}">
                  <a16:creationId xmlns:a16="http://schemas.microsoft.com/office/drawing/2014/main" id="{BAEA063F-CD27-4E46-8DCC-7A2A95799842}"/>
                </a:ext>
              </a:extLst>
            </p:cNvPr>
            <p:cNvSpPr/>
            <p:nvPr/>
          </p:nvSpPr>
          <p:spPr>
            <a:xfrm>
              <a:off x="7260861" y="1803996"/>
              <a:ext cx="134248" cy="17001"/>
            </a:xfrm>
            <a:custGeom>
              <a:avLst/>
              <a:gdLst>
                <a:gd name="connsiteX0" fmla="*/ 125748 w 134248"/>
                <a:gd name="connsiteY0" fmla="*/ 17002 h 17001"/>
                <a:gd name="connsiteX1" fmla="*/ 8501 w 134248"/>
                <a:gd name="connsiteY1" fmla="*/ 17002 h 17001"/>
                <a:gd name="connsiteX2" fmla="*/ 0 w 134248"/>
                <a:gd name="connsiteY2" fmla="*/ 8501 h 17001"/>
                <a:gd name="connsiteX3" fmla="*/ 8501 w 134248"/>
                <a:gd name="connsiteY3" fmla="*/ 0 h 17001"/>
                <a:gd name="connsiteX4" fmla="*/ 125748 w 134248"/>
                <a:gd name="connsiteY4" fmla="*/ 0 h 17001"/>
                <a:gd name="connsiteX5" fmla="*/ 134249 w 134248"/>
                <a:gd name="connsiteY5" fmla="*/ 8501 h 17001"/>
                <a:gd name="connsiteX6" fmla="*/ 125748 w 13424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48" h="17001">
                  <a:moveTo>
                    <a:pt x="125748" y="17002"/>
                  </a:moveTo>
                  <a:lnTo>
                    <a:pt x="8501" y="17002"/>
                  </a:lnTo>
                  <a:cubicBezTo>
                    <a:pt x="3864" y="17002"/>
                    <a:pt x="0" y="13248"/>
                    <a:pt x="0" y="8501"/>
                  </a:cubicBezTo>
                  <a:cubicBezTo>
                    <a:pt x="0" y="3864"/>
                    <a:pt x="3754" y="0"/>
                    <a:pt x="8501" y="0"/>
                  </a:cubicBezTo>
                  <a:lnTo>
                    <a:pt x="125748" y="0"/>
                  </a:lnTo>
                  <a:cubicBezTo>
                    <a:pt x="130385" y="0"/>
                    <a:pt x="134249" y="3754"/>
                    <a:pt x="134249" y="8501"/>
                  </a:cubicBezTo>
                  <a:cubicBezTo>
                    <a:pt x="134249" y="13248"/>
                    <a:pt x="130495" y="17002"/>
                    <a:pt x="125748" y="17002"/>
                  </a:cubicBezTo>
                  <a:close/>
                </a:path>
              </a:pathLst>
            </a:custGeom>
            <a:grpFill/>
            <a:ln w="11035" cap="flat">
              <a:noFill/>
              <a:prstDash val="solid"/>
              <a:miter/>
            </a:ln>
          </p:spPr>
          <p:txBody>
            <a:bodyPr rtlCol="0" anchor="ctr"/>
            <a:lstStyle/>
            <a:p>
              <a:endParaRPr lang="en-US"/>
            </a:p>
          </p:txBody>
        </p:sp>
        <p:sp>
          <p:nvSpPr>
            <p:cNvPr id="2185" name="Forma libre: forma 2184">
              <a:extLst>
                <a:ext uri="{FF2B5EF4-FFF2-40B4-BE49-F238E27FC236}">
                  <a16:creationId xmlns:a16="http://schemas.microsoft.com/office/drawing/2014/main" id="{1C5EC525-CF19-440C-9DB0-0E3DA16AFB0C}"/>
                </a:ext>
              </a:extLst>
            </p:cNvPr>
            <p:cNvSpPr/>
            <p:nvPr/>
          </p:nvSpPr>
          <p:spPr>
            <a:xfrm>
              <a:off x="7323128" y="2129460"/>
              <a:ext cx="223563" cy="17001"/>
            </a:xfrm>
            <a:custGeom>
              <a:avLst/>
              <a:gdLst>
                <a:gd name="connsiteX0" fmla="*/ 215063 w 223563"/>
                <a:gd name="connsiteY0" fmla="*/ 17002 h 17001"/>
                <a:gd name="connsiteX1" fmla="*/ 8501 w 223563"/>
                <a:gd name="connsiteY1" fmla="*/ 17002 h 17001"/>
                <a:gd name="connsiteX2" fmla="*/ 0 w 223563"/>
                <a:gd name="connsiteY2" fmla="*/ 8501 h 17001"/>
                <a:gd name="connsiteX3" fmla="*/ 8501 w 223563"/>
                <a:gd name="connsiteY3" fmla="*/ 0 h 17001"/>
                <a:gd name="connsiteX4" fmla="*/ 215063 w 223563"/>
                <a:gd name="connsiteY4" fmla="*/ 0 h 17001"/>
                <a:gd name="connsiteX5" fmla="*/ 223564 w 223563"/>
                <a:gd name="connsiteY5" fmla="*/ 8501 h 17001"/>
                <a:gd name="connsiteX6" fmla="*/ 215063 w 22356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563" h="17001">
                  <a:moveTo>
                    <a:pt x="215063" y="17002"/>
                  </a:moveTo>
                  <a:lnTo>
                    <a:pt x="8501" y="17002"/>
                  </a:lnTo>
                  <a:cubicBezTo>
                    <a:pt x="3864" y="17002"/>
                    <a:pt x="0" y="13248"/>
                    <a:pt x="0" y="8501"/>
                  </a:cubicBezTo>
                  <a:cubicBezTo>
                    <a:pt x="0" y="3864"/>
                    <a:pt x="3754" y="0"/>
                    <a:pt x="8501" y="0"/>
                  </a:cubicBezTo>
                  <a:lnTo>
                    <a:pt x="215063" y="0"/>
                  </a:lnTo>
                  <a:cubicBezTo>
                    <a:pt x="219699" y="0"/>
                    <a:pt x="223564" y="3754"/>
                    <a:pt x="223564" y="8501"/>
                  </a:cubicBezTo>
                  <a:cubicBezTo>
                    <a:pt x="223564" y="13138"/>
                    <a:pt x="219699" y="17002"/>
                    <a:pt x="215063" y="17002"/>
                  </a:cubicBezTo>
                  <a:close/>
                </a:path>
              </a:pathLst>
            </a:custGeom>
            <a:grpFill/>
            <a:ln w="11035" cap="flat">
              <a:noFill/>
              <a:prstDash val="solid"/>
              <a:miter/>
            </a:ln>
          </p:spPr>
          <p:txBody>
            <a:bodyPr rtlCol="0" anchor="ctr"/>
            <a:lstStyle/>
            <a:p>
              <a:endParaRPr lang="en-US"/>
            </a:p>
          </p:txBody>
        </p:sp>
        <p:sp>
          <p:nvSpPr>
            <p:cNvPr id="2186" name="Forma libre: forma 2185">
              <a:extLst>
                <a:ext uri="{FF2B5EF4-FFF2-40B4-BE49-F238E27FC236}">
                  <a16:creationId xmlns:a16="http://schemas.microsoft.com/office/drawing/2014/main" id="{1C2108B0-03B0-47AE-A781-34AC364A6A28}"/>
                </a:ext>
              </a:extLst>
            </p:cNvPr>
            <p:cNvSpPr/>
            <p:nvPr/>
          </p:nvSpPr>
          <p:spPr>
            <a:xfrm>
              <a:off x="7338253" y="1638724"/>
              <a:ext cx="193313" cy="204485"/>
            </a:xfrm>
            <a:custGeom>
              <a:avLst/>
              <a:gdLst>
                <a:gd name="connsiteX0" fmla="*/ 184040 w 193313"/>
                <a:gd name="connsiteY0" fmla="*/ 204464 h 204485"/>
                <a:gd name="connsiteX1" fmla="*/ 183378 w 193313"/>
                <a:gd name="connsiteY1" fmla="*/ 204464 h 204485"/>
                <a:gd name="connsiteX2" fmla="*/ 175539 w 193313"/>
                <a:gd name="connsiteY2" fmla="*/ 195411 h 204485"/>
                <a:gd name="connsiteX3" fmla="*/ 176312 w 193313"/>
                <a:gd name="connsiteY3" fmla="*/ 173883 h 204485"/>
                <a:gd name="connsiteX4" fmla="*/ 96602 w 193313"/>
                <a:gd name="connsiteY4" fmla="*/ 16892 h 204485"/>
                <a:gd name="connsiteX5" fmla="*/ 16891 w 193313"/>
                <a:gd name="connsiteY5" fmla="*/ 173883 h 204485"/>
                <a:gd name="connsiteX6" fmla="*/ 17664 w 193313"/>
                <a:gd name="connsiteY6" fmla="*/ 195411 h 204485"/>
                <a:gd name="connsiteX7" fmla="*/ 9826 w 193313"/>
                <a:gd name="connsiteY7" fmla="*/ 204464 h 204485"/>
                <a:gd name="connsiteX8" fmla="*/ 773 w 193313"/>
                <a:gd name="connsiteY8" fmla="*/ 196626 h 204485"/>
                <a:gd name="connsiteX9" fmla="*/ 0 w 193313"/>
                <a:gd name="connsiteY9" fmla="*/ 173883 h 204485"/>
                <a:gd name="connsiteX10" fmla="*/ 96602 w 193313"/>
                <a:gd name="connsiteY10" fmla="*/ 0 h 204485"/>
                <a:gd name="connsiteX11" fmla="*/ 193314 w 193313"/>
                <a:gd name="connsiteY11" fmla="*/ 173883 h 204485"/>
                <a:gd name="connsiteX12" fmla="*/ 192541 w 193313"/>
                <a:gd name="connsiteY12" fmla="*/ 196626 h 204485"/>
                <a:gd name="connsiteX13" fmla="*/ 184040 w 193313"/>
                <a:gd name="connsiteY13" fmla="*/ 204464 h 20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313" h="204485">
                  <a:moveTo>
                    <a:pt x="184040" y="204464"/>
                  </a:moveTo>
                  <a:cubicBezTo>
                    <a:pt x="183819" y="204464"/>
                    <a:pt x="183598" y="204464"/>
                    <a:pt x="183378" y="204464"/>
                  </a:cubicBezTo>
                  <a:cubicBezTo>
                    <a:pt x="178741" y="204133"/>
                    <a:pt x="175208" y="200048"/>
                    <a:pt x="175539" y="195411"/>
                  </a:cubicBezTo>
                  <a:cubicBezTo>
                    <a:pt x="176091" y="188125"/>
                    <a:pt x="176312" y="180838"/>
                    <a:pt x="176312" y="173883"/>
                  </a:cubicBezTo>
                  <a:cubicBezTo>
                    <a:pt x="176312" y="88763"/>
                    <a:pt x="139769" y="16892"/>
                    <a:pt x="96602" y="16892"/>
                  </a:cubicBezTo>
                  <a:cubicBezTo>
                    <a:pt x="53324" y="16892"/>
                    <a:pt x="16891" y="88763"/>
                    <a:pt x="16891" y="173883"/>
                  </a:cubicBezTo>
                  <a:cubicBezTo>
                    <a:pt x="16891" y="180838"/>
                    <a:pt x="17112" y="188125"/>
                    <a:pt x="17664" y="195411"/>
                  </a:cubicBezTo>
                  <a:cubicBezTo>
                    <a:pt x="17996" y="200048"/>
                    <a:pt x="14463" y="204133"/>
                    <a:pt x="9826" y="204464"/>
                  </a:cubicBezTo>
                  <a:cubicBezTo>
                    <a:pt x="5078" y="204795"/>
                    <a:pt x="1104" y="201262"/>
                    <a:pt x="773" y="196626"/>
                  </a:cubicBezTo>
                  <a:cubicBezTo>
                    <a:pt x="221" y="188897"/>
                    <a:pt x="0" y="181280"/>
                    <a:pt x="0" y="173883"/>
                  </a:cubicBezTo>
                  <a:cubicBezTo>
                    <a:pt x="0" y="76398"/>
                    <a:pt x="42505" y="0"/>
                    <a:pt x="96602" y="0"/>
                  </a:cubicBezTo>
                  <a:cubicBezTo>
                    <a:pt x="150809" y="0"/>
                    <a:pt x="193314" y="76398"/>
                    <a:pt x="193314" y="173883"/>
                  </a:cubicBezTo>
                  <a:cubicBezTo>
                    <a:pt x="193314" y="181280"/>
                    <a:pt x="192982" y="188897"/>
                    <a:pt x="192541" y="196626"/>
                  </a:cubicBezTo>
                  <a:cubicBezTo>
                    <a:pt x="192099" y="201042"/>
                    <a:pt x="188456" y="204464"/>
                    <a:pt x="184040" y="204464"/>
                  </a:cubicBezTo>
                  <a:close/>
                </a:path>
              </a:pathLst>
            </a:custGeom>
            <a:grpFill/>
            <a:ln w="11035" cap="flat">
              <a:noFill/>
              <a:prstDash val="solid"/>
              <a:miter/>
            </a:ln>
          </p:spPr>
          <p:txBody>
            <a:bodyPr rtlCol="0" anchor="ctr"/>
            <a:lstStyle/>
            <a:p>
              <a:endParaRPr lang="en-US"/>
            </a:p>
          </p:txBody>
        </p:sp>
        <p:sp>
          <p:nvSpPr>
            <p:cNvPr id="2187" name="Forma libre: forma 2186">
              <a:extLst>
                <a:ext uri="{FF2B5EF4-FFF2-40B4-BE49-F238E27FC236}">
                  <a16:creationId xmlns:a16="http://schemas.microsoft.com/office/drawing/2014/main" id="{60FDBD11-DC0D-4BA9-A044-0F3DC50676DE}"/>
                </a:ext>
              </a:extLst>
            </p:cNvPr>
            <p:cNvSpPr/>
            <p:nvPr/>
          </p:nvSpPr>
          <p:spPr>
            <a:xfrm>
              <a:off x="7261082" y="1638614"/>
              <a:ext cx="347765" cy="202366"/>
            </a:xfrm>
            <a:custGeom>
              <a:avLst/>
              <a:gdLst>
                <a:gd name="connsiteX0" fmla="*/ 338050 w 347765"/>
                <a:gd name="connsiteY0" fmla="*/ 202366 h 202366"/>
                <a:gd name="connsiteX1" fmla="*/ 337057 w 347765"/>
                <a:gd name="connsiteY1" fmla="*/ 202256 h 202366"/>
                <a:gd name="connsiteX2" fmla="*/ 329660 w 347765"/>
                <a:gd name="connsiteY2" fmla="*/ 192872 h 202366"/>
                <a:gd name="connsiteX3" fmla="*/ 330874 w 347765"/>
                <a:gd name="connsiteY3" fmla="*/ 173883 h 202366"/>
                <a:gd name="connsiteX4" fmla="*/ 173883 w 347765"/>
                <a:gd name="connsiteY4" fmla="*/ 16891 h 202366"/>
                <a:gd name="connsiteX5" fmla="*/ 16891 w 347765"/>
                <a:gd name="connsiteY5" fmla="*/ 173883 h 202366"/>
                <a:gd name="connsiteX6" fmla="*/ 18106 w 347765"/>
                <a:gd name="connsiteY6" fmla="*/ 192872 h 202366"/>
                <a:gd name="connsiteX7" fmla="*/ 10709 w 347765"/>
                <a:gd name="connsiteY7" fmla="*/ 202256 h 202366"/>
                <a:gd name="connsiteX8" fmla="*/ 1325 w 347765"/>
                <a:gd name="connsiteY8" fmla="*/ 194859 h 202366"/>
                <a:gd name="connsiteX9" fmla="*/ 0 w 347765"/>
                <a:gd name="connsiteY9" fmla="*/ 173883 h 202366"/>
                <a:gd name="connsiteX10" fmla="*/ 173883 w 347765"/>
                <a:gd name="connsiteY10" fmla="*/ 0 h 202366"/>
                <a:gd name="connsiteX11" fmla="*/ 347766 w 347765"/>
                <a:gd name="connsiteY11" fmla="*/ 173883 h 202366"/>
                <a:gd name="connsiteX12" fmla="*/ 346441 w 347765"/>
                <a:gd name="connsiteY12" fmla="*/ 194859 h 202366"/>
                <a:gd name="connsiteX13" fmla="*/ 338050 w 347765"/>
                <a:gd name="connsiteY13" fmla="*/ 202366 h 20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7765" h="202366">
                  <a:moveTo>
                    <a:pt x="338050" y="202366"/>
                  </a:moveTo>
                  <a:cubicBezTo>
                    <a:pt x="337719" y="202366"/>
                    <a:pt x="337388" y="202366"/>
                    <a:pt x="337057" y="202256"/>
                  </a:cubicBezTo>
                  <a:cubicBezTo>
                    <a:pt x="332420" y="201704"/>
                    <a:pt x="329108" y="197509"/>
                    <a:pt x="329660" y="192872"/>
                  </a:cubicBezTo>
                  <a:cubicBezTo>
                    <a:pt x="330432" y="186358"/>
                    <a:pt x="330874" y="180065"/>
                    <a:pt x="330874" y="173883"/>
                  </a:cubicBezTo>
                  <a:cubicBezTo>
                    <a:pt x="330874" y="87328"/>
                    <a:pt x="260438" y="16891"/>
                    <a:pt x="173883" y="16891"/>
                  </a:cubicBezTo>
                  <a:cubicBezTo>
                    <a:pt x="87328" y="16891"/>
                    <a:pt x="16891" y="87328"/>
                    <a:pt x="16891" y="173883"/>
                  </a:cubicBezTo>
                  <a:cubicBezTo>
                    <a:pt x="16891" y="180065"/>
                    <a:pt x="17223" y="186248"/>
                    <a:pt x="18106" y="192872"/>
                  </a:cubicBezTo>
                  <a:cubicBezTo>
                    <a:pt x="18658" y="197509"/>
                    <a:pt x="15346" y="201704"/>
                    <a:pt x="10709" y="202256"/>
                  </a:cubicBezTo>
                  <a:cubicBezTo>
                    <a:pt x="6072" y="202808"/>
                    <a:pt x="1877" y="199496"/>
                    <a:pt x="1325" y="194859"/>
                  </a:cubicBezTo>
                  <a:cubicBezTo>
                    <a:pt x="442" y="187683"/>
                    <a:pt x="0" y="180617"/>
                    <a:pt x="0" y="173883"/>
                  </a:cubicBezTo>
                  <a:cubicBezTo>
                    <a:pt x="0" y="77944"/>
                    <a:pt x="78054" y="0"/>
                    <a:pt x="173883" y="0"/>
                  </a:cubicBezTo>
                  <a:cubicBezTo>
                    <a:pt x="269822" y="0"/>
                    <a:pt x="347766" y="78054"/>
                    <a:pt x="347766" y="173883"/>
                  </a:cubicBezTo>
                  <a:cubicBezTo>
                    <a:pt x="347766" y="180617"/>
                    <a:pt x="347324" y="187683"/>
                    <a:pt x="346441" y="194859"/>
                  </a:cubicBezTo>
                  <a:cubicBezTo>
                    <a:pt x="345889" y="199275"/>
                    <a:pt x="342246" y="202366"/>
                    <a:pt x="338050" y="202366"/>
                  </a:cubicBezTo>
                  <a:close/>
                </a:path>
              </a:pathLst>
            </a:custGeom>
            <a:grpFill/>
            <a:ln w="11035" cap="flat">
              <a:noFill/>
              <a:prstDash val="solid"/>
              <a:miter/>
            </a:ln>
          </p:spPr>
          <p:txBody>
            <a:bodyPr rtlCol="0" anchor="ctr"/>
            <a:lstStyle/>
            <a:p>
              <a:endParaRPr lang="en-US"/>
            </a:p>
          </p:txBody>
        </p:sp>
        <p:sp>
          <p:nvSpPr>
            <p:cNvPr id="2188" name="Forma libre: forma 2187">
              <a:extLst>
                <a:ext uri="{FF2B5EF4-FFF2-40B4-BE49-F238E27FC236}">
                  <a16:creationId xmlns:a16="http://schemas.microsoft.com/office/drawing/2014/main" id="{A8B1A7FB-70EB-4386-9CA8-288F9104D1F9}"/>
                </a:ext>
              </a:extLst>
            </p:cNvPr>
            <p:cNvSpPr/>
            <p:nvPr/>
          </p:nvSpPr>
          <p:spPr>
            <a:xfrm>
              <a:off x="7528364" y="2027559"/>
              <a:ext cx="17001" cy="28042"/>
            </a:xfrm>
            <a:custGeom>
              <a:avLst/>
              <a:gdLst>
                <a:gd name="connsiteX0" fmla="*/ 8501 w 17001"/>
                <a:gd name="connsiteY0" fmla="*/ 28042 h 28042"/>
                <a:gd name="connsiteX1" fmla="*/ 0 w 17001"/>
                <a:gd name="connsiteY1" fmla="*/ 19541 h 28042"/>
                <a:gd name="connsiteX2" fmla="*/ 0 w 17001"/>
                <a:gd name="connsiteY2" fmla="*/ 8501 h 28042"/>
                <a:gd name="connsiteX3" fmla="*/ 8501 w 17001"/>
                <a:gd name="connsiteY3" fmla="*/ 0 h 28042"/>
                <a:gd name="connsiteX4" fmla="*/ 17002 w 17001"/>
                <a:gd name="connsiteY4" fmla="*/ 8501 h 28042"/>
                <a:gd name="connsiteX5" fmla="*/ 17002 w 17001"/>
                <a:gd name="connsiteY5" fmla="*/ 19541 h 28042"/>
                <a:gd name="connsiteX6" fmla="*/ 8501 w 17001"/>
                <a:gd name="connsiteY6" fmla="*/ 28042 h 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8042">
                  <a:moveTo>
                    <a:pt x="8501" y="28042"/>
                  </a:moveTo>
                  <a:cubicBezTo>
                    <a:pt x="3864" y="28042"/>
                    <a:pt x="0" y="24288"/>
                    <a:pt x="0" y="19541"/>
                  </a:cubicBezTo>
                  <a:lnTo>
                    <a:pt x="0" y="8501"/>
                  </a:lnTo>
                  <a:cubicBezTo>
                    <a:pt x="0" y="3864"/>
                    <a:pt x="3754" y="0"/>
                    <a:pt x="8501" y="0"/>
                  </a:cubicBezTo>
                  <a:cubicBezTo>
                    <a:pt x="13248" y="0"/>
                    <a:pt x="17002" y="3754"/>
                    <a:pt x="17002" y="8501"/>
                  </a:cubicBezTo>
                  <a:lnTo>
                    <a:pt x="17002" y="19541"/>
                  </a:lnTo>
                  <a:cubicBezTo>
                    <a:pt x="16891" y="24178"/>
                    <a:pt x="13138" y="28042"/>
                    <a:pt x="8501" y="28042"/>
                  </a:cubicBezTo>
                  <a:close/>
                </a:path>
              </a:pathLst>
            </a:custGeom>
            <a:grpFill/>
            <a:ln w="11035" cap="flat">
              <a:noFill/>
              <a:prstDash val="solid"/>
              <a:miter/>
            </a:ln>
          </p:spPr>
          <p:txBody>
            <a:bodyPr rtlCol="0" anchor="ctr"/>
            <a:lstStyle/>
            <a:p>
              <a:endParaRPr lang="en-US"/>
            </a:p>
          </p:txBody>
        </p:sp>
        <p:sp>
          <p:nvSpPr>
            <p:cNvPr id="2189" name="Forma libre: forma 2188">
              <a:extLst>
                <a:ext uri="{FF2B5EF4-FFF2-40B4-BE49-F238E27FC236}">
                  <a16:creationId xmlns:a16="http://schemas.microsoft.com/office/drawing/2014/main" id="{5A00AB3B-34E7-4311-990A-C6596F4B2AA1}"/>
                </a:ext>
              </a:extLst>
            </p:cNvPr>
            <p:cNvSpPr/>
            <p:nvPr/>
          </p:nvSpPr>
          <p:spPr>
            <a:xfrm>
              <a:off x="7528364" y="2069733"/>
              <a:ext cx="17001" cy="28042"/>
            </a:xfrm>
            <a:custGeom>
              <a:avLst/>
              <a:gdLst>
                <a:gd name="connsiteX0" fmla="*/ 8501 w 17001"/>
                <a:gd name="connsiteY0" fmla="*/ 28042 h 28042"/>
                <a:gd name="connsiteX1" fmla="*/ 0 w 17001"/>
                <a:gd name="connsiteY1" fmla="*/ 19541 h 28042"/>
                <a:gd name="connsiteX2" fmla="*/ 0 w 17001"/>
                <a:gd name="connsiteY2" fmla="*/ 8501 h 28042"/>
                <a:gd name="connsiteX3" fmla="*/ 8501 w 17001"/>
                <a:gd name="connsiteY3" fmla="*/ 0 h 28042"/>
                <a:gd name="connsiteX4" fmla="*/ 17002 w 17001"/>
                <a:gd name="connsiteY4" fmla="*/ 8501 h 28042"/>
                <a:gd name="connsiteX5" fmla="*/ 17002 w 17001"/>
                <a:gd name="connsiteY5" fmla="*/ 19541 h 28042"/>
                <a:gd name="connsiteX6" fmla="*/ 8501 w 17001"/>
                <a:gd name="connsiteY6" fmla="*/ 28042 h 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8042">
                  <a:moveTo>
                    <a:pt x="8501" y="28042"/>
                  </a:moveTo>
                  <a:cubicBezTo>
                    <a:pt x="3864" y="28042"/>
                    <a:pt x="0" y="24288"/>
                    <a:pt x="0" y="19541"/>
                  </a:cubicBezTo>
                  <a:lnTo>
                    <a:pt x="0" y="8501"/>
                  </a:lnTo>
                  <a:cubicBezTo>
                    <a:pt x="0" y="3864"/>
                    <a:pt x="3754" y="0"/>
                    <a:pt x="8501" y="0"/>
                  </a:cubicBezTo>
                  <a:cubicBezTo>
                    <a:pt x="13248" y="0"/>
                    <a:pt x="17002" y="3754"/>
                    <a:pt x="17002" y="8501"/>
                  </a:cubicBezTo>
                  <a:lnTo>
                    <a:pt x="17002" y="19541"/>
                  </a:lnTo>
                  <a:cubicBezTo>
                    <a:pt x="16891" y="24288"/>
                    <a:pt x="13138" y="28042"/>
                    <a:pt x="8501" y="28042"/>
                  </a:cubicBezTo>
                  <a:close/>
                </a:path>
              </a:pathLst>
            </a:custGeom>
            <a:grpFill/>
            <a:ln w="11035" cap="flat">
              <a:noFill/>
              <a:prstDash val="solid"/>
              <a:miter/>
            </a:ln>
          </p:spPr>
          <p:txBody>
            <a:bodyPr rtlCol="0" anchor="ctr"/>
            <a:lstStyle/>
            <a:p>
              <a:endParaRPr lang="en-US"/>
            </a:p>
          </p:txBody>
        </p:sp>
        <p:sp>
          <p:nvSpPr>
            <p:cNvPr id="2190" name="Forma libre: forma 2189">
              <a:extLst>
                <a:ext uri="{FF2B5EF4-FFF2-40B4-BE49-F238E27FC236}">
                  <a16:creationId xmlns:a16="http://schemas.microsoft.com/office/drawing/2014/main" id="{08D7648D-8AAE-4B7B-83B9-B46A1A0651D1}"/>
                </a:ext>
              </a:extLst>
            </p:cNvPr>
            <p:cNvSpPr/>
            <p:nvPr/>
          </p:nvSpPr>
          <p:spPr>
            <a:xfrm>
              <a:off x="7543931" y="2054166"/>
              <a:ext cx="28042" cy="17001"/>
            </a:xfrm>
            <a:custGeom>
              <a:avLst/>
              <a:gdLst>
                <a:gd name="connsiteX0" fmla="*/ 19541 w 28042"/>
                <a:gd name="connsiteY0" fmla="*/ 17002 h 17001"/>
                <a:gd name="connsiteX1" fmla="*/ 8501 w 28042"/>
                <a:gd name="connsiteY1" fmla="*/ 17002 h 17001"/>
                <a:gd name="connsiteX2" fmla="*/ 0 w 28042"/>
                <a:gd name="connsiteY2" fmla="*/ 8501 h 17001"/>
                <a:gd name="connsiteX3" fmla="*/ 8501 w 28042"/>
                <a:gd name="connsiteY3" fmla="*/ 0 h 17001"/>
                <a:gd name="connsiteX4" fmla="*/ 19541 w 28042"/>
                <a:gd name="connsiteY4" fmla="*/ 0 h 17001"/>
                <a:gd name="connsiteX5" fmla="*/ 28042 w 28042"/>
                <a:gd name="connsiteY5" fmla="*/ 8501 h 17001"/>
                <a:gd name="connsiteX6" fmla="*/ 19541 w 2804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2" h="17001">
                  <a:moveTo>
                    <a:pt x="19541" y="17002"/>
                  </a:moveTo>
                  <a:lnTo>
                    <a:pt x="8501" y="17002"/>
                  </a:lnTo>
                  <a:cubicBezTo>
                    <a:pt x="3864" y="17002"/>
                    <a:pt x="0" y="13248"/>
                    <a:pt x="0" y="8501"/>
                  </a:cubicBezTo>
                  <a:cubicBezTo>
                    <a:pt x="0" y="3864"/>
                    <a:pt x="3754" y="0"/>
                    <a:pt x="8501" y="0"/>
                  </a:cubicBezTo>
                  <a:lnTo>
                    <a:pt x="19541" y="0"/>
                  </a:lnTo>
                  <a:cubicBezTo>
                    <a:pt x="24178" y="0"/>
                    <a:pt x="28042" y="3754"/>
                    <a:pt x="28042" y="8501"/>
                  </a:cubicBezTo>
                  <a:cubicBezTo>
                    <a:pt x="28042" y="13248"/>
                    <a:pt x="24178" y="17002"/>
                    <a:pt x="19541" y="17002"/>
                  </a:cubicBezTo>
                  <a:close/>
                </a:path>
              </a:pathLst>
            </a:custGeom>
            <a:grpFill/>
            <a:ln w="11035" cap="flat">
              <a:noFill/>
              <a:prstDash val="solid"/>
              <a:miter/>
            </a:ln>
          </p:spPr>
          <p:txBody>
            <a:bodyPr rtlCol="0" anchor="ctr"/>
            <a:lstStyle/>
            <a:p>
              <a:endParaRPr lang="en-US"/>
            </a:p>
          </p:txBody>
        </p:sp>
        <p:sp>
          <p:nvSpPr>
            <p:cNvPr id="2191" name="Forma libre: forma 2190">
              <a:extLst>
                <a:ext uri="{FF2B5EF4-FFF2-40B4-BE49-F238E27FC236}">
                  <a16:creationId xmlns:a16="http://schemas.microsoft.com/office/drawing/2014/main" id="{A3294825-6436-4A01-ADF4-569320C36217}"/>
                </a:ext>
              </a:extLst>
            </p:cNvPr>
            <p:cNvSpPr/>
            <p:nvPr/>
          </p:nvSpPr>
          <p:spPr>
            <a:xfrm>
              <a:off x="7501647" y="2054166"/>
              <a:ext cx="28041" cy="17001"/>
            </a:xfrm>
            <a:custGeom>
              <a:avLst/>
              <a:gdLst>
                <a:gd name="connsiteX0" fmla="*/ 19541 w 28041"/>
                <a:gd name="connsiteY0" fmla="*/ 17002 h 17001"/>
                <a:gd name="connsiteX1" fmla="*/ 8501 w 28041"/>
                <a:gd name="connsiteY1" fmla="*/ 17002 h 17001"/>
                <a:gd name="connsiteX2" fmla="*/ 0 w 28041"/>
                <a:gd name="connsiteY2" fmla="*/ 8501 h 17001"/>
                <a:gd name="connsiteX3" fmla="*/ 8501 w 28041"/>
                <a:gd name="connsiteY3" fmla="*/ 0 h 17001"/>
                <a:gd name="connsiteX4" fmla="*/ 19541 w 28041"/>
                <a:gd name="connsiteY4" fmla="*/ 0 h 17001"/>
                <a:gd name="connsiteX5" fmla="*/ 28042 w 28041"/>
                <a:gd name="connsiteY5" fmla="*/ 8501 h 17001"/>
                <a:gd name="connsiteX6" fmla="*/ 19541 w 2804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1" h="17001">
                  <a:moveTo>
                    <a:pt x="19541" y="17002"/>
                  </a:moveTo>
                  <a:lnTo>
                    <a:pt x="8501" y="17002"/>
                  </a:lnTo>
                  <a:cubicBezTo>
                    <a:pt x="3864" y="17002"/>
                    <a:pt x="0" y="13248"/>
                    <a:pt x="0" y="8501"/>
                  </a:cubicBezTo>
                  <a:cubicBezTo>
                    <a:pt x="0" y="3864"/>
                    <a:pt x="3754" y="0"/>
                    <a:pt x="8501" y="0"/>
                  </a:cubicBezTo>
                  <a:lnTo>
                    <a:pt x="19541" y="0"/>
                  </a:lnTo>
                  <a:cubicBezTo>
                    <a:pt x="24178" y="0"/>
                    <a:pt x="28042" y="3754"/>
                    <a:pt x="28042" y="8501"/>
                  </a:cubicBezTo>
                  <a:cubicBezTo>
                    <a:pt x="28042" y="13248"/>
                    <a:pt x="24288" y="17002"/>
                    <a:pt x="19541" y="17002"/>
                  </a:cubicBezTo>
                  <a:close/>
                </a:path>
              </a:pathLst>
            </a:custGeom>
            <a:grpFill/>
            <a:ln w="11035" cap="flat">
              <a:noFill/>
              <a:prstDash val="solid"/>
              <a:miter/>
            </a:ln>
          </p:spPr>
          <p:txBody>
            <a:bodyPr rtlCol="0" anchor="ctr"/>
            <a:lstStyle/>
            <a:p>
              <a:endParaRPr lang="en-US"/>
            </a:p>
          </p:txBody>
        </p:sp>
        <p:sp>
          <p:nvSpPr>
            <p:cNvPr id="2192" name="Forma libre: forma 2191">
              <a:extLst>
                <a:ext uri="{FF2B5EF4-FFF2-40B4-BE49-F238E27FC236}">
                  <a16:creationId xmlns:a16="http://schemas.microsoft.com/office/drawing/2014/main" id="{EA600421-63EE-4FF9-A590-B439290474C8}"/>
                </a:ext>
              </a:extLst>
            </p:cNvPr>
            <p:cNvSpPr/>
            <p:nvPr/>
          </p:nvSpPr>
          <p:spPr>
            <a:xfrm>
              <a:off x="7579812" y="1932283"/>
              <a:ext cx="17001" cy="28042"/>
            </a:xfrm>
            <a:custGeom>
              <a:avLst/>
              <a:gdLst>
                <a:gd name="connsiteX0" fmla="*/ 8501 w 17001"/>
                <a:gd name="connsiteY0" fmla="*/ 28042 h 28042"/>
                <a:gd name="connsiteX1" fmla="*/ 0 w 17001"/>
                <a:gd name="connsiteY1" fmla="*/ 19541 h 28042"/>
                <a:gd name="connsiteX2" fmla="*/ 0 w 17001"/>
                <a:gd name="connsiteY2" fmla="*/ 8501 h 28042"/>
                <a:gd name="connsiteX3" fmla="*/ 8501 w 17001"/>
                <a:gd name="connsiteY3" fmla="*/ 0 h 28042"/>
                <a:gd name="connsiteX4" fmla="*/ 17002 w 17001"/>
                <a:gd name="connsiteY4" fmla="*/ 8501 h 28042"/>
                <a:gd name="connsiteX5" fmla="*/ 17002 w 17001"/>
                <a:gd name="connsiteY5" fmla="*/ 19541 h 28042"/>
                <a:gd name="connsiteX6" fmla="*/ 8501 w 17001"/>
                <a:gd name="connsiteY6" fmla="*/ 28042 h 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8042">
                  <a:moveTo>
                    <a:pt x="8501" y="28042"/>
                  </a:moveTo>
                  <a:cubicBezTo>
                    <a:pt x="3864" y="28042"/>
                    <a:pt x="0" y="24288"/>
                    <a:pt x="0" y="19541"/>
                  </a:cubicBezTo>
                  <a:lnTo>
                    <a:pt x="0" y="8501"/>
                  </a:lnTo>
                  <a:cubicBezTo>
                    <a:pt x="0" y="3864"/>
                    <a:pt x="3754" y="0"/>
                    <a:pt x="8501" y="0"/>
                  </a:cubicBezTo>
                  <a:cubicBezTo>
                    <a:pt x="13248" y="0"/>
                    <a:pt x="17002" y="3754"/>
                    <a:pt x="17002" y="8501"/>
                  </a:cubicBezTo>
                  <a:lnTo>
                    <a:pt x="17002" y="19541"/>
                  </a:lnTo>
                  <a:cubicBezTo>
                    <a:pt x="16891" y="24288"/>
                    <a:pt x="13138" y="28042"/>
                    <a:pt x="8501" y="28042"/>
                  </a:cubicBezTo>
                  <a:close/>
                </a:path>
              </a:pathLst>
            </a:custGeom>
            <a:grpFill/>
            <a:ln w="11035" cap="flat">
              <a:noFill/>
              <a:prstDash val="solid"/>
              <a:miter/>
            </a:ln>
          </p:spPr>
          <p:txBody>
            <a:bodyPr rtlCol="0" anchor="ctr"/>
            <a:lstStyle/>
            <a:p>
              <a:endParaRPr lang="en-US"/>
            </a:p>
          </p:txBody>
        </p:sp>
        <p:sp>
          <p:nvSpPr>
            <p:cNvPr id="2193" name="Forma libre: forma 2192">
              <a:extLst>
                <a:ext uri="{FF2B5EF4-FFF2-40B4-BE49-F238E27FC236}">
                  <a16:creationId xmlns:a16="http://schemas.microsoft.com/office/drawing/2014/main" id="{296D2BCB-D8C2-407C-8C23-A97B802F7BE8}"/>
                </a:ext>
              </a:extLst>
            </p:cNvPr>
            <p:cNvSpPr/>
            <p:nvPr/>
          </p:nvSpPr>
          <p:spPr>
            <a:xfrm>
              <a:off x="7579812" y="1974566"/>
              <a:ext cx="17001" cy="28042"/>
            </a:xfrm>
            <a:custGeom>
              <a:avLst/>
              <a:gdLst>
                <a:gd name="connsiteX0" fmla="*/ 8501 w 17001"/>
                <a:gd name="connsiteY0" fmla="*/ 28042 h 28042"/>
                <a:gd name="connsiteX1" fmla="*/ 0 w 17001"/>
                <a:gd name="connsiteY1" fmla="*/ 19541 h 28042"/>
                <a:gd name="connsiteX2" fmla="*/ 0 w 17001"/>
                <a:gd name="connsiteY2" fmla="*/ 8501 h 28042"/>
                <a:gd name="connsiteX3" fmla="*/ 8501 w 17001"/>
                <a:gd name="connsiteY3" fmla="*/ 0 h 28042"/>
                <a:gd name="connsiteX4" fmla="*/ 17002 w 17001"/>
                <a:gd name="connsiteY4" fmla="*/ 8501 h 28042"/>
                <a:gd name="connsiteX5" fmla="*/ 17002 w 17001"/>
                <a:gd name="connsiteY5" fmla="*/ 19541 h 28042"/>
                <a:gd name="connsiteX6" fmla="*/ 8501 w 17001"/>
                <a:gd name="connsiteY6" fmla="*/ 28042 h 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8042">
                  <a:moveTo>
                    <a:pt x="8501" y="28042"/>
                  </a:moveTo>
                  <a:cubicBezTo>
                    <a:pt x="3864" y="28042"/>
                    <a:pt x="0" y="24288"/>
                    <a:pt x="0" y="19541"/>
                  </a:cubicBezTo>
                  <a:lnTo>
                    <a:pt x="0" y="8501"/>
                  </a:lnTo>
                  <a:cubicBezTo>
                    <a:pt x="0" y="3864"/>
                    <a:pt x="3754" y="0"/>
                    <a:pt x="8501" y="0"/>
                  </a:cubicBezTo>
                  <a:cubicBezTo>
                    <a:pt x="13248" y="0"/>
                    <a:pt x="17002" y="3754"/>
                    <a:pt x="17002" y="8501"/>
                  </a:cubicBezTo>
                  <a:lnTo>
                    <a:pt x="17002" y="19541"/>
                  </a:lnTo>
                  <a:cubicBezTo>
                    <a:pt x="16891" y="24178"/>
                    <a:pt x="13138" y="28042"/>
                    <a:pt x="8501" y="28042"/>
                  </a:cubicBezTo>
                  <a:close/>
                </a:path>
              </a:pathLst>
            </a:custGeom>
            <a:grpFill/>
            <a:ln w="11035" cap="flat">
              <a:noFill/>
              <a:prstDash val="solid"/>
              <a:miter/>
            </a:ln>
          </p:spPr>
          <p:txBody>
            <a:bodyPr rtlCol="0" anchor="ctr"/>
            <a:lstStyle/>
            <a:p>
              <a:endParaRPr lang="en-US"/>
            </a:p>
          </p:txBody>
        </p:sp>
        <p:sp>
          <p:nvSpPr>
            <p:cNvPr id="2194" name="Forma libre: forma 2193">
              <a:extLst>
                <a:ext uri="{FF2B5EF4-FFF2-40B4-BE49-F238E27FC236}">
                  <a16:creationId xmlns:a16="http://schemas.microsoft.com/office/drawing/2014/main" id="{A704A435-5DA3-42C6-8FC2-FE9C7FCA3218}"/>
                </a:ext>
              </a:extLst>
            </p:cNvPr>
            <p:cNvSpPr/>
            <p:nvPr/>
          </p:nvSpPr>
          <p:spPr>
            <a:xfrm>
              <a:off x="7595378" y="1958889"/>
              <a:ext cx="28042" cy="17001"/>
            </a:xfrm>
            <a:custGeom>
              <a:avLst/>
              <a:gdLst>
                <a:gd name="connsiteX0" fmla="*/ 19541 w 28042"/>
                <a:gd name="connsiteY0" fmla="*/ 17002 h 17001"/>
                <a:gd name="connsiteX1" fmla="*/ 8501 w 28042"/>
                <a:gd name="connsiteY1" fmla="*/ 17002 h 17001"/>
                <a:gd name="connsiteX2" fmla="*/ 0 w 28042"/>
                <a:gd name="connsiteY2" fmla="*/ 8501 h 17001"/>
                <a:gd name="connsiteX3" fmla="*/ 8501 w 28042"/>
                <a:gd name="connsiteY3" fmla="*/ 0 h 17001"/>
                <a:gd name="connsiteX4" fmla="*/ 19541 w 28042"/>
                <a:gd name="connsiteY4" fmla="*/ 0 h 17001"/>
                <a:gd name="connsiteX5" fmla="*/ 28042 w 28042"/>
                <a:gd name="connsiteY5" fmla="*/ 8501 h 17001"/>
                <a:gd name="connsiteX6" fmla="*/ 19541 w 2804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2" h="17001">
                  <a:moveTo>
                    <a:pt x="19541" y="17002"/>
                  </a:moveTo>
                  <a:lnTo>
                    <a:pt x="8501" y="17002"/>
                  </a:lnTo>
                  <a:cubicBezTo>
                    <a:pt x="3864" y="17002"/>
                    <a:pt x="0" y="13248"/>
                    <a:pt x="0" y="8501"/>
                  </a:cubicBezTo>
                  <a:cubicBezTo>
                    <a:pt x="0" y="3864"/>
                    <a:pt x="3754" y="0"/>
                    <a:pt x="8501" y="0"/>
                  </a:cubicBezTo>
                  <a:lnTo>
                    <a:pt x="19541" y="0"/>
                  </a:lnTo>
                  <a:cubicBezTo>
                    <a:pt x="24178" y="0"/>
                    <a:pt x="28042" y="3754"/>
                    <a:pt x="28042" y="8501"/>
                  </a:cubicBezTo>
                  <a:cubicBezTo>
                    <a:pt x="27932" y="13248"/>
                    <a:pt x="24178" y="17002"/>
                    <a:pt x="19541" y="17002"/>
                  </a:cubicBezTo>
                  <a:close/>
                </a:path>
              </a:pathLst>
            </a:custGeom>
            <a:grpFill/>
            <a:ln w="11035" cap="flat">
              <a:noFill/>
              <a:prstDash val="solid"/>
              <a:miter/>
            </a:ln>
          </p:spPr>
          <p:txBody>
            <a:bodyPr rtlCol="0" anchor="ctr"/>
            <a:lstStyle/>
            <a:p>
              <a:endParaRPr lang="en-US"/>
            </a:p>
          </p:txBody>
        </p:sp>
        <p:sp>
          <p:nvSpPr>
            <p:cNvPr id="2195" name="Forma libre: forma 2194">
              <a:extLst>
                <a:ext uri="{FF2B5EF4-FFF2-40B4-BE49-F238E27FC236}">
                  <a16:creationId xmlns:a16="http://schemas.microsoft.com/office/drawing/2014/main" id="{55F19D83-7D75-4272-A52D-6D100F758387}"/>
                </a:ext>
              </a:extLst>
            </p:cNvPr>
            <p:cNvSpPr/>
            <p:nvPr/>
          </p:nvSpPr>
          <p:spPr>
            <a:xfrm>
              <a:off x="7553094" y="1958889"/>
              <a:ext cx="28042" cy="17001"/>
            </a:xfrm>
            <a:custGeom>
              <a:avLst/>
              <a:gdLst>
                <a:gd name="connsiteX0" fmla="*/ 19541 w 28042"/>
                <a:gd name="connsiteY0" fmla="*/ 17002 h 17001"/>
                <a:gd name="connsiteX1" fmla="*/ 8501 w 28042"/>
                <a:gd name="connsiteY1" fmla="*/ 17002 h 17001"/>
                <a:gd name="connsiteX2" fmla="*/ 0 w 28042"/>
                <a:gd name="connsiteY2" fmla="*/ 8501 h 17001"/>
                <a:gd name="connsiteX3" fmla="*/ 8501 w 28042"/>
                <a:gd name="connsiteY3" fmla="*/ 0 h 17001"/>
                <a:gd name="connsiteX4" fmla="*/ 19541 w 28042"/>
                <a:gd name="connsiteY4" fmla="*/ 0 h 17001"/>
                <a:gd name="connsiteX5" fmla="*/ 28042 w 28042"/>
                <a:gd name="connsiteY5" fmla="*/ 8501 h 17001"/>
                <a:gd name="connsiteX6" fmla="*/ 19541 w 2804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2" h="17001">
                  <a:moveTo>
                    <a:pt x="19541" y="17002"/>
                  </a:moveTo>
                  <a:lnTo>
                    <a:pt x="8501" y="17002"/>
                  </a:lnTo>
                  <a:cubicBezTo>
                    <a:pt x="3864" y="17002"/>
                    <a:pt x="0" y="13248"/>
                    <a:pt x="0" y="8501"/>
                  </a:cubicBezTo>
                  <a:cubicBezTo>
                    <a:pt x="0" y="3864"/>
                    <a:pt x="3754" y="0"/>
                    <a:pt x="8501" y="0"/>
                  </a:cubicBezTo>
                  <a:lnTo>
                    <a:pt x="19541" y="0"/>
                  </a:lnTo>
                  <a:cubicBezTo>
                    <a:pt x="24178" y="0"/>
                    <a:pt x="28042" y="3754"/>
                    <a:pt x="28042" y="8501"/>
                  </a:cubicBezTo>
                  <a:cubicBezTo>
                    <a:pt x="28042" y="13248"/>
                    <a:pt x="24178" y="17002"/>
                    <a:pt x="19541" y="17002"/>
                  </a:cubicBezTo>
                  <a:close/>
                </a:path>
              </a:pathLst>
            </a:custGeom>
            <a:grpFill/>
            <a:ln w="11035" cap="flat">
              <a:noFill/>
              <a:prstDash val="solid"/>
              <a:miter/>
            </a:ln>
          </p:spPr>
          <p:txBody>
            <a:bodyPr rtlCol="0" anchor="ctr"/>
            <a:lstStyle/>
            <a:p>
              <a:endParaRPr lang="en-US"/>
            </a:p>
          </p:txBody>
        </p:sp>
        <p:sp>
          <p:nvSpPr>
            <p:cNvPr id="2196" name="Forma libre: forma 2195">
              <a:extLst>
                <a:ext uri="{FF2B5EF4-FFF2-40B4-BE49-F238E27FC236}">
                  <a16:creationId xmlns:a16="http://schemas.microsoft.com/office/drawing/2014/main" id="{06FAED31-28D5-4373-9108-96F313C972AF}"/>
                </a:ext>
              </a:extLst>
            </p:cNvPr>
            <p:cNvSpPr/>
            <p:nvPr/>
          </p:nvSpPr>
          <p:spPr>
            <a:xfrm>
              <a:off x="7324452" y="2027559"/>
              <a:ext cx="17001" cy="28042"/>
            </a:xfrm>
            <a:custGeom>
              <a:avLst/>
              <a:gdLst>
                <a:gd name="connsiteX0" fmla="*/ 8501 w 17001"/>
                <a:gd name="connsiteY0" fmla="*/ 28042 h 28042"/>
                <a:gd name="connsiteX1" fmla="*/ 0 w 17001"/>
                <a:gd name="connsiteY1" fmla="*/ 19541 h 28042"/>
                <a:gd name="connsiteX2" fmla="*/ 0 w 17001"/>
                <a:gd name="connsiteY2" fmla="*/ 8501 h 28042"/>
                <a:gd name="connsiteX3" fmla="*/ 8501 w 17001"/>
                <a:gd name="connsiteY3" fmla="*/ 0 h 28042"/>
                <a:gd name="connsiteX4" fmla="*/ 17002 w 17001"/>
                <a:gd name="connsiteY4" fmla="*/ 8501 h 28042"/>
                <a:gd name="connsiteX5" fmla="*/ 17002 w 17001"/>
                <a:gd name="connsiteY5" fmla="*/ 19541 h 28042"/>
                <a:gd name="connsiteX6" fmla="*/ 8501 w 17001"/>
                <a:gd name="connsiteY6" fmla="*/ 28042 h 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8042">
                  <a:moveTo>
                    <a:pt x="8501" y="28042"/>
                  </a:moveTo>
                  <a:cubicBezTo>
                    <a:pt x="3864" y="28042"/>
                    <a:pt x="0" y="24288"/>
                    <a:pt x="0" y="19541"/>
                  </a:cubicBezTo>
                  <a:lnTo>
                    <a:pt x="0" y="8501"/>
                  </a:lnTo>
                  <a:cubicBezTo>
                    <a:pt x="0" y="3864"/>
                    <a:pt x="3754" y="0"/>
                    <a:pt x="8501" y="0"/>
                  </a:cubicBezTo>
                  <a:cubicBezTo>
                    <a:pt x="13248" y="0"/>
                    <a:pt x="17002" y="3754"/>
                    <a:pt x="17002" y="8501"/>
                  </a:cubicBezTo>
                  <a:lnTo>
                    <a:pt x="17002" y="19541"/>
                  </a:lnTo>
                  <a:cubicBezTo>
                    <a:pt x="16891" y="24178"/>
                    <a:pt x="13138" y="28042"/>
                    <a:pt x="8501" y="28042"/>
                  </a:cubicBezTo>
                  <a:close/>
                </a:path>
              </a:pathLst>
            </a:custGeom>
            <a:grpFill/>
            <a:ln w="11035" cap="flat">
              <a:noFill/>
              <a:prstDash val="solid"/>
              <a:miter/>
            </a:ln>
          </p:spPr>
          <p:txBody>
            <a:bodyPr rtlCol="0" anchor="ctr"/>
            <a:lstStyle/>
            <a:p>
              <a:endParaRPr lang="en-US"/>
            </a:p>
          </p:txBody>
        </p:sp>
        <p:sp>
          <p:nvSpPr>
            <p:cNvPr id="2197" name="Forma libre: forma 2196">
              <a:extLst>
                <a:ext uri="{FF2B5EF4-FFF2-40B4-BE49-F238E27FC236}">
                  <a16:creationId xmlns:a16="http://schemas.microsoft.com/office/drawing/2014/main" id="{1C8F847A-7DBF-4A33-A6A8-C27ED0DC8C05}"/>
                </a:ext>
              </a:extLst>
            </p:cNvPr>
            <p:cNvSpPr/>
            <p:nvPr/>
          </p:nvSpPr>
          <p:spPr>
            <a:xfrm>
              <a:off x="7324452" y="2069733"/>
              <a:ext cx="17001" cy="28042"/>
            </a:xfrm>
            <a:custGeom>
              <a:avLst/>
              <a:gdLst>
                <a:gd name="connsiteX0" fmla="*/ 8501 w 17001"/>
                <a:gd name="connsiteY0" fmla="*/ 28042 h 28042"/>
                <a:gd name="connsiteX1" fmla="*/ 0 w 17001"/>
                <a:gd name="connsiteY1" fmla="*/ 19541 h 28042"/>
                <a:gd name="connsiteX2" fmla="*/ 0 w 17001"/>
                <a:gd name="connsiteY2" fmla="*/ 8501 h 28042"/>
                <a:gd name="connsiteX3" fmla="*/ 8501 w 17001"/>
                <a:gd name="connsiteY3" fmla="*/ 0 h 28042"/>
                <a:gd name="connsiteX4" fmla="*/ 17002 w 17001"/>
                <a:gd name="connsiteY4" fmla="*/ 8501 h 28042"/>
                <a:gd name="connsiteX5" fmla="*/ 17002 w 17001"/>
                <a:gd name="connsiteY5" fmla="*/ 19541 h 28042"/>
                <a:gd name="connsiteX6" fmla="*/ 8501 w 17001"/>
                <a:gd name="connsiteY6" fmla="*/ 28042 h 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8042">
                  <a:moveTo>
                    <a:pt x="8501" y="28042"/>
                  </a:moveTo>
                  <a:cubicBezTo>
                    <a:pt x="3864" y="28042"/>
                    <a:pt x="0" y="24288"/>
                    <a:pt x="0" y="19541"/>
                  </a:cubicBezTo>
                  <a:lnTo>
                    <a:pt x="0" y="8501"/>
                  </a:lnTo>
                  <a:cubicBezTo>
                    <a:pt x="0" y="3864"/>
                    <a:pt x="3754" y="0"/>
                    <a:pt x="8501" y="0"/>
                  </a:cubicBezTo>
                  <a:cubicBezTo>
                    <a:pt x="13248" y="0"/>
                    <a:pt x="17002" y="3754"/>
                    <a:pt x="17002" y="8501"/>
                  </a:cubicBezTo>
                  <a:lnTo>
                    <a:pt x="17002" y="19541"/>
                  </a:lnTo>
                  <a:cubicBezTo>
                    <a:pt x="16891" y="24288"/>
                    <a:pt x="13138" y="28042"/>
                    <a:pt x="8501" y="28042"/>
                  </a:cubicBezTo>
                  <a:close/>
                </a:path>
              </a:pathLst>
            </a:custGeom>
            <a:grpFill/>
            <a:ln w="11035" cap="flat">
              <a:noFill/>
              <a:prstDash val="solid"/>
              <a:miter/>
            </a:ln>
          </p:spPr>
          <p:txBody>
            <a:bodyPr rtlCol="0" anchor="ctr"/>
            <a:lstStyle/>
            <a:p>
              <a:endParaRPr lang="en-US"/>
            </a:p>
          </p:txBody>
        </p:sp>
        <p:sp>
          <p:nvSpPr>
            <p:cNvPr id="2198" name="Forma libre: forma 2197">
              <a:extLst>
                <a:ext uri="{FF2B5EF4-FFF2-40B4-BE49-F238E27FC236}">
                  <a16:creationId xmlns:a16="http://schemas.microsoft.com/office/drawing/2014/main" id="{082642DD-9D0D-4F7A-B400-038118519B7F}"/>
                </a:ext>
              </a:extLst>
            </p:cNvPr>
            <p:cNvSpPr/>
            <p:nvPr/>
          </p:nvSpPr>
          <p:spPr>
            <a:xfrm>
              <a:off x="7297735" y="2054166"/>
              <a:ext cx="28041" cy="17001"/>
            </a:xfrm>
            <a:custGeom>
              <a:avLst/>
              <a:gdLst>
                <a:gd name="connsiteX0" fmla="*/ 19541 w 28041"/>
                <a:gd name="connsiteY0" fmla="*/ 17002 h 17001"/>
                <a:gd name="connsiteX1" fmla="*/ 8501 w 28041"/>
                <a:gd name="connsiteY1" fmla="*/ 17002 h 17001"/>
                <a:gd name="connsiteX2" fmla="*/ 0 w 28041"/>
                <a:gd name="connsiteY2" fmla="*/ 8501 h 17001"/>
                <a:gd name="connsiteX3" fmla="*/ 8501 w 28041"/>
                <a:gd name="connsiteY3" fmla="*/ 0 h 17001"/>
                <a:gd name="connsiteX4" fmla="*/ 19541 w 28041"/>
                <a:gd name="connsiteY4" fmla="*/ 0 h 17001"/>
                <a:gd name="connsiteX5" fmla="*/ 28042 w 28041"/>
                <a:gd name="connsiteY5" fmla="*/ 8501 h 17001"/>
                <a:gd name="connsiteX6" fmla="*/ 19541 w 2804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1" h="17001">
                  <a:moveTo>
                    <a:pt x="19541" y="17002"/>
                  </a:moveTo>
                  <a:lnTo>
                    <a:pt x="8501" y="17002"/>
                  </a:lnTo>
                  <a:cubicBezTo>
                    <a:pt x="3864" y="17002"/>
                    <a:pt x="0" y="13248"/>
                    <a:pt x="0" y="8501"/>
                  </a:cubicBezTo>
                  <a:cubicBezTo>
                    <a:pt x="0" y="3864"/>
                    <a:pt x="3754" y="0"/>
                    <a:pt x="8501" y="0"/>
                  </a:cubicBezTo>
                  <a:lnTo>
                    <a:pt x="19541" y="0"/>
                  </a:lnTo>
                  <a:cubicBezTo>
                    <a:pt x="24178" y="0"/>
                    <a:pt x="28042" y="3754"/>
                    <a:pt x="28042" y="8501"/>
                  </a:cubicBezTo>
                  <a:cubicBezTo>
                    <a:pt x="28042" y="13248"/>
                    <a:pt x="24288" y="17002"/>
                    <a:pt x="19541" y="17002"/>
                  </a:cubicBezTo>
                  <a:close/>
                </a:path>
              </a:pathLst>
            </a:custGeom>
            <a:grpFill/>
            <a:ln w="11035" cap="flat">
              <a:noFill/>
              <a:prstDash val="solid"/>
              <a:miter/>
            </a:ln>
          </p:spPr>
          <p:txBody>
            <a:bodyPr rtlCol="0" anchor="ctr"/>
            <a:lstStyle/>
            <a:p>
              <a:endParaRPr lang="en-US"/>
            </a:p>
          </p:txBody>
        </p:sp>
        <p:sp>
          <p:nvSpPr>
            <p:cNvPr id="2199" name="Forma libre: forma 2198">
              <a:extLst>
                <a:ext uri="{FF2B5EF4-FFF2-40B4-BE49-F238E27FC236}">
                  <a16:creationId xmlns:a16="http://schemas.microsoft.com/office/drawing/2014/main" id="{9E2171A1-1C3B-46BE-B70D-FC962F9029F7}"/>
                </a:ext>
              </a:extLst>
            </p:cNvPr>
            <p:cNvSpPr/>
            <p:nvPr/>
          </p:nvSpPr>
          <p:spPr>
            <a:xfrm>
              <a:off x="7340019" y="2054166"/>
              <a:ext cx="28042" cy="17001"/>
            </a:xfrm>
            <a:custGeom>
              <a:avLst/>
              <a:gdLst>
                <a:gd name="connsiteX0" fmla="*/ 19541 w 28042"/>
                <a:gd name="connsiteY0" fmla="*/ 17002 h 17001"/>
                <a:gd name="connsiteX1" fmla="*/ 8501 w 28042"/>
                <a:gd name="connsiteY1" fmla="*/ 17002 h 17001"/>
                <a:gd name="connsiteX2" fmla="*/ 0 w 28042"/>
                <a:gd name="connsiteY2" fmla="*/ 8501 h 17001"/>
                <a:gd name="connsiteX3" fmla="*/ 8501 w 28042"/>
                <a:gd name="connsiteY3" fmla="*/ 0 h 17001"/>
                <a:gd name="connsiteX4" fmla="*/ 19541 w 28042"/>
                <a:gd name="connsiteY4" fmla="*/ 0 h 17001"/>
                <a:gd name="connsiteX5" fmla="*/ 28042 w 28042"/>
                <a:gd name="connsiteY5" fmla="*/ 8501 h 17001"/>
                <a:gd name="connsiteX6" fmla="*/ 19541 w 2804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2" h="17001">
                  <a:moveTo>
                    <a:pt x="19541" y="17002"/>
                  </a:moveTo>
                  <a:lnTo>
                    <a:pt x="8501" y="17002"/>
                  </a:lnTo>
                  <a:cubicBezTo>
                    <a:pt x="3864" y="17002"/>
                    <a:pt x="0" y="13248"/>
                    <a:pt x="0" y="8501"/>
                  </a:cubicBezTo>
                  <a:cubicBezTo>
                    <a:pt x="0" y="3864"/>
                    <a:pt x="3754" y="0"/>
                    <a:pt x="8501" y="0"/>
                  </a:cubicBezTo>
                  <a:lnTo>
                    <a:pt x="19541" y="0"/>
                  </a:lnTo>
                  <a:cubicBezTo>
                    <a:pt x="24178" y="0"/>
                    <a:pt x="28042" y="3754"/>
                    <a:pt x="28042" y="8501"/>
                  </a:cubicBezTo>
                  <a:cubicBezTo>
                    <a:pt x="27932" y="13248"/>
                    <a:pt x="24178" y="17002"/>
                    <a:pt x="19541" y="17002"/>
                  </a:cubicBezTo>
                  <a:close/>
                </a:path>
              </a:pathLst>
            </a:custGeom>
            <a:grpFill/>
            <a:ln w="11035" cap="flat">
              <a:noFill/>
              <a:prstDash val="solid"/>
              <a:miter/>
            </a:ln>
          </p:spPr>
          <p:txBody>
            <a:bodyPr rtlCol="0" anchor="ctr"/>
            <a:lstStyle/>
            <a:p>
              <a:endParaRPr lang="en-US"/>
            </a:p>
          </p:txBody>
        </p:sp>
        <p:sp>
          <p:nvSpPr>
            <p:cNvPr id="2200" name="Forma libre: forma 2199">
              <a:extLst>
                <a:ext uri="{FF2B5EF4-FFF2-40B4-BE49-F238E27FC236}">
                  <a16:creationId xmlns:a16="http://schemas.microsoft.com/office/drawing/2014/main" id="{7DB4C2CA-8507-4199-AC2D-6B063500D036}"/>
                </a:ext>
              </a:extLst>
            </p:cNvPr>
            <p:cNvSpPr/>
            <p:nvPr/>
          </p:nvSpPr>
          <p:spPr>
            <a:xfrm>
              <a:off x="7273005" y="1932283"/>
              <a:ext cx="17001" cy="28042"/>
            </a:xfrm>
            <a:custGeom>
              <a:avLst/>
              <a:gdLst>
                <a:gd name="connsiteX0" fmla="*/ 8501 w 17001"/>
                <a:gd name="connsiteY0" fmla="*/ 28042 h 28042"/>
                <a:gd name="connsiteX1" fmla="*/ 0 w 17001"/>
                <a:gd name="connsiteY1" fmla="*/ 19541 h 28042"/>
                <a:gd name="connsiteX2" fmla="*/ 0 w 17001"/>
                <a:gd name="connsiteY2" fmla="*/ 8501 h 28042"/>
                <a:gd name="connsiteX3" fmla="*/ 8501 w 17001"/>
                <a:gd name="connsiteY3" fmla="*/ 0 h 28042"/>
                <a:gd name="connsiteX4" fmla="*/ 17002 w 17001"/>
                <a:gd name="connsiteY4" fmla="*/ 8501 h 28042"/>
                <a:gd name="connsiteX5" fmla="*/ 17002 w 17001"/>
                <a:gd name="connsiteY5" fmla="*/ 19541 h 28042"/>
                <a:gd name="connsiteX6" fmla="*/ 8501 w 17001"/>
                <a:gd name="connsiteY6" fmla="*/ 28042 h 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8042">
                  <a:moveTo>
                    <a:pt x="8501" y="28042"/>
                  </a:moveTo>
                  <a:cubicBezTo>
                    <a:pt x="3864" y="28042"/>
                    <a:pt x="0" y="24288"/>
                    <a:pt x="0" y="19541"/>
                  </a:cubicBezTo>
                  <a:lnTo>
                    <a:pt x="0" y="8501"/>
                  </a:lnTo>
                  <a:cubicBezTo>
                    <a:pt x="0" y="3864"/>
                    <a:pt x="3754" y="0"/>
                    <a:pt x="8501" y="0"/>
                  </a:cubicBezTo>
                  <a:cubicBezTo>
                    <a:pt x="13248" y="0"/>
                    <a:pt x="17002" y="3754"/>
                    <a:pt x="17002" y="8501"/>
                  </a:cubicBezTo>
                  <a:lnTo>
                    <a:pt x="17002" y="19541"/>
                  </a:lnTo>
                  <a:cubicBezTo>
                    <a:pt x="16891" y="24288"/>
                    <a:pt x="13138" y="28042"/>
                    <a:pt x="8501" y="28042"/>
                  </a:cubicBezTo>
                  <a:close/>
                </a:path>
              </a:pathLst>
            </a:custGeom>
            <a:grpFill/>
            <a:ln w="11035" cap="flat">
              <a:noFill/>
              <a:prstDash val="solid"/>
              <a:miter/>
            </a:ln>
          </p:spPr>
          <p:txBody>
            <a:bodyPr rtlCol="0" anchor="ctr"/>
            <a:lstStyle/>
            <a:p>
              <a:endParaRPr lang="en-US"/>
            </a:p>
          </p:txBody>
        </p:sp>
        <p:sp>
          <p:nvSpPr>
            <p:cNvPr id="2201" name="Forma libre: forma 2200">
              <a:extLst>
                <a:ext uri="{FF2B5EF4-FFF2-40B4-BE49-F238E27FC236}">
                  <a16:creationId xmlns:a16="http://schemas.microsoft.com/office/drawing/2014/main" id="{0AE635CA-AEBA-49AF-BCD7-A14BA87DAECA}"/>
                </a:ext>
              </a:extLst>
            </p:cNvPr>
            <p:cNvSpPr/>
            <p:nvPr/>
          </p:nvSpPr>
          <p:spPr>
            <a:xfrm>
              <a:off x="7273005" y="1974566"/>
              <a:ext cx="17001" cy="28042"/>
            </a:xfrm>
            <a:custGeom>
              <a:avLst/>
              <a:gdLst>
                <a:gd name="connsiteX0" fmla="*/ 8501 w 17001"/>
                <a:gd name="connsiteY0" fmla="*/ 28042 h 28042"/>
                <a:gd name="connsiteX1" fmla="*/ 0 w 17001"/>
                <a:gd name="connsiteY1" fmla="*/ 19541 h 28042"/>
                <a:gd name="connsiteX2" fmla="*/ 0 w 17001"/>
                <a:gd name="connsiteY2" fmla="*/ 8501 h 28042"/>
                <a:gd name="connsiteX3" fmla="*/ 8501 w 17001"/>
                <a:gd name="connsiteY3" fmla="*/ 0 h 28042"/>
                <a:gd name="connsiteX4" fmla="*/ 17002 w 17001"/>
                <a:gd name="connsiteY4" fmla="*/ 8501 h 28042"/>
                <a:gd name="connsiteX5" fmla="*/ 17002 w 17001"/>
                <a:gd name="connsiteY5" fmla="*/ 19541 h 28042"/>
                <a:gd name="connsiteX6" fmla="*/ 8501 w 17001"/>
                <a:gd name="connsiteY6" fmla="*/ 28042 h 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8042">
                  <a:moveTo>
                    <a:pt x="8501" y="28042"/>
                  </a:moveTo>
                  <a:cubicBezTo>
                    <a:pt x="3864" y="28042"/>
                    <a:pt x="0" y="24288"/>
                    <a:pt x="0" y="19541"/>
                  </a:cubicBezTo>
                  <a:lnTo>
                    <a:pt x="0" y="8501"/>
                  </a:lnTo>
                  <a:cubicBezTo>
                    <a:pt x="0" y="3864"/>
                    <a:pt x="3754" y="0"/>
                    <a:pt x="8501" y="0"/>
                  </a:cubicBezTo>
                  <a:cubicBezTo>
                    <a:pt x="13248" y="0"/>
                    <a:pt x="17002" y="3754"/>
                    <a:pt x="17002" y="8501"/>
                  </a:cubicBezTo>
                  <a:lnTo>
                    <a:pt x="17002" y="19541"/>
                  </a:lnTo>
                  <a:cubicBezTo>
                    <a:pt x="16891" y="24178"/>
                    <a:pt x="13138" y="28042"/>
                    <a:pt x="8501" y="28042"/>
                  </a:cubicBezTo>
                  <a:close/>
                </a:path>
              </a:pathLst>
            </a:custGeom>
            <a:grpFill/>
            <a:ln w="11035" cap="flat">
              <a:noFill/>
              <a:prstDash val="solid"/>
              <a:miter/>
            </a:ln>
          </p:spPr>
          <p:txBody>
            <a:bodyPr rtlCol="0" anchor="ctr"/>
            <a:lstStyle/>
            <a:p>
              <a:endParaRPr lang="en-US"/>
            </a:p>
          </p:txBody>
        </p:sp>
        <p:sp>
          <p:nvSpPr>
            <p:cNvPr id="2202" name="Forma libre: forma 2201">
              <a:extLst>
                <a:ext uri="{FF2B5EF4-FFF2-40B4-BE49-F238E27FC236}">
                  <a16:creationId xmlns:a16="http://schemas.microsoft.com/office/drawing/2014/main" id="{E076F4D9-0F1B-4CA9-B829-F66E7C8FFB1E}"/>
                </a:ext>
              </a:extLst>
            </p:cNvPr>
            <p:cNvSpPr/>
            <p:nvPr/>
          </p:nvSpPr>
          <p:spPr>
            <a:xfrm>
              <a:off x="7246288" y="1958889"/>
              <a:ext cx="28041" cy="17001"/>
            </a:xfrm>
            <a:custGeom>
              <a:avLst/>
              <a:gdLst>
                <a:gd name="connsiteX0" fmla="*/ 19541 w 28041"/>
                <a:gd name="connsiteY0" fmla="*/ 17002 h 17001"/>
                <a:gd name="connsiteX1" fmla="*/ 8501 w 28041"/>
                <a:gd name="connsiteY1" fmla="*/ 17002 h 17001"/>
                <a:gd name="connsiteX2" fmla="*/ 0 w 28041"/>
                <a:gd name="connsiteY2" fmla="*/ 8501 h 17001"/>
                <a:gd name="connsiteX3" fmla="*/ 8501 w 28041"/>
                <a:gd name="connsiteY3" fmla="*/ 0 h 17001"/>
                <a:gd name="connsiteX4" fmla="*/ 19541 w 28041"/>
                <a:gd name="connsiteY4" fmla="*/ 0 h 17001"/>
                <a:gd name="connsiteX5" fmla="*/ 28042 w 28041"/>
                <a:gd name="connsiteY5" fmla="*/ 8501 h 17001"/>
                <a:gd name="connsiteX6" fmla="*/ 19541 w 2804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1" h="17001">
                  <a:moveTo>
                    <a:pt x="19541" y="17002"/>
                  </a:moveTo>
                  <a:lnTo>
                    <a:pt x="8501" y="17002"/>
                  </a:lnTo>
                  <a:cubicBezTo>
                    <a:pt x="3864" y="17002"/>
                    <a:pt x="0" y="13248"/>
                    <a:pt x="0" y="8501"/>
                  </a:cubicBezTo>
                  <a:cubicBezTo>
                    <a:pt x="0" y="3864"/>
                    <a:pt x="3754" y="0"/>
                    <a:pt x="8501" y="0"/>
                  </a:cubicBezTo>
                  <a:lnTo>
                    <a:pt x="19541" y="0"/>
                  </a:lnTo>
                  <a:cubicBezTo>
                    <a:pt x="24178" y="0"/>
                    <a:pt x="28042" y="3754"/>
                    <a:pt x="28042" y="8501"/>
                  </a:cubicBezTo>
                  <a:cubicBezTo>
                    <a:pt x="28042" y="13248"/>
                    <a:pt x="24288" y="17002"/>
                    <a:pt x="19541" y="17002"/>
                  </a:cubicBezTo>
                  <a:close/>
                </a:path>
              </a:pathLst>
            </a:custGeom>
            <a:grpFill/>
            <a:ln w="11035" cap="flat">
              <a:noFill/>
              <a:prstDash val="solid"/>
              <a:miter/>
            </a:ln>
          </p:spPr>
          <p:txBody>
            <a:bodyPr rtlCol="0" anchor="ctr"/>
            <a:lstStyle/>
            <a:p>
              <a:endParaRPr lang="en-US"/>
            </a:p>
          </p:txBody>
        </p:sp>
        <p:sp>
          <p:nvSpPr>
            <p:cNvPr id="2203" name="Forma libre: forma 2202">
              <a:extLst>
                <a:ext uri="{FF2B5EF4-FFF2-40B4-BE49-F238E27FC236}">
                  <a16:creationId xmlns:a16="http://schemas.microsoft.com/office/drawing/2014/main" id="{3FA7A62C-410A-45F2-9F98-13935CB0246A}"/>
                </a:ext>
              </a:extLst>
            </p:cNvPr>
            <p:cNvSpPr/>
            <p:nvPr/>
          </p:nvSpPr>
          <p:spPr>
            <a:xfrm>
              <a:off x="7288572" y="1958889"/>
              <a:ext cx="28042" cy="17001"/>
            </a:xfrm>
            <a:custGeom>
              <a:avLst/>
              <a:gdLst>
                <a:gd name="connsiteX0" fmla="*/ 19541 w 28042"/>
                <a:gd name="connsiteY0" fmla="*/ 17002 h 17001"/>
                <a:gd name="connsiteX1" fmla="*/ 8501 w 28042"/>
                <a:gd name="connsiteY1" fmla="*/ 17002 h 17001"/>
                <a:gd name="connsiteX2" fmla="*/ 0 w 28042"/>
                <a:gd name="connsiteY2" fmla="*/ 8501 h 17001"/>
                <a:gd name="connsiteX3" fmla="*/ 8501 w 28042"/>
                <a:gd name="connsiteY3" fmla="*/ 0 h 17001"/>
                <a:gd name="connsiteX4" fmla="*/ 19541 w 28042"/>
                <a:gd name="connsiteY4" fmla="*/ 0 h 17001"/>
                <a:gd name="connsiteX5" fmla="*/ 28042 w 28042"/>
                <a:gd name="connsiteY5" fmla="*/ 8501 h 17001"/>
                <a:gd name="connsiteX6" fmla="*/ 19541 w 2804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2" h="17001">
                  <a:moveTo>
                    <a:pt x="19541" y="17002"/>
                  </a:moveTo>
                  <a:lnTo>
                    <a:pt x="8501" y="17002"/>
                  </a:lnTo>
                  <a:cubicBezTo>
                    <a:pt x="3864" y="17002"/>
                    <a:pt x="0" y="13248"/>
                    <a:pt x="0" y="8501"/>
                  </a:cubicBezTo>
                  <a:cubicBezTo>
                    <a:pt x="0" y="3864"/>
                    <a:pt x="3754" y="0"/>
                    <a:pt x="8501" y="0"/>
                  </a:cubicBezTo>
                  <a:lnTo>
                    <a:pt x="19541" y="0"/>
                  </a:lnTo>
                  <a:cubicBezTo>
                    <a:pt x="24178" y="0"/>
                    <a:pt x="28042" y="3754"/>
                    <a:pt x="28042" y="8501"/>
                  </a:cubicBezTo>
                  <a:cubicBezTo>
                    <a:pt x="28042" y="13248"/>
                    <a:pt x="24178" y="17002"/>
                    <a:pt x="19541" y="17002"/>
                  </a:cubicBezTo>
                  <a:close/>
                </a:path>
              </a:pathLst>
            </a:custGeom>
            <a:grpFill/>
            <a:ln w="11035" cap="flat">
              <a:noFill/>
              <a:prstDash val="solid"/>
              <a:miter/>
            </a:ln>
          </p:spPr>
          <p:txBody>
            <a:bodyPr rtlCol="0" anchor="ctr"/>
            <a:lstStyle/>
            <a:p>
              <a:endParaRPr lang="en-US"/>
            </a:p>
          </p:txBody>
        </p:sp>
      </p:grpSp>
      <p:grpSp>
        <p:nvGrpSpPr>
          <p:cNvPr id="2204" name="Gráfico 3">
            <a:extLst>
              <a:ext uri="{FF2B5EF4-FFF2-40B4-BE49-F238E27FC236}">
                <a16:creationId xmlns:a16="http://schemas.microsoft.com/office/drawing/2014/main" id="{E34D2FBB-AA09-4681-BAEB-1E7E88C90FDD}"/>
              </a:ext>
            </a:extLst>
          </p:cNvPr>
          <p:cNvGrpSpPr/>
          <p:nvPr/>
        </p:nvGrpSpPr>
        <p:grpSpPr>
          <a:xfrm>
            <a:off x="4131633" y="5515483"/>
            <a:ext cx="384198" cy="515465"/>
            <a:chOff x="4131633" y="5515483"/>
            <a:chExt cx="384198" cy="515465"/>
          </a:xfrm>
          <a:solidFill>
            <a:srgbClr val="000000"/>
          </a:solidFill>
        </p:grpSpPr>
        <p:sp>
          <p:nvSpPr>
            <p:cNvPr id="2205" name="Forma libre: forma 2204">
              <a:extLst>
                <a:ext uri="{FF2B5EF4-FFF2-40B4-BE49-F238E27FC236}">
                  <a16:creationId xmlns:a16="http://schemas.microsoft.com/office/drawing/2014/main" id="{A1456188-5F35-481F-9D01-B6EEA2915675}"/>
                </a:ext>
              </a:extLst>
            </p:cNvPr>
            <p:cNvSpPr/>
            <p:nvPr/>
          </p:nvSpPr>
          <p:spPr>
            <a:xfrm>
              <a:off x="4131633" y="5515483"/>
              <a:ext cx="113272" cy="113272"/>
            </a:xfrm>
            <a:custGeom>
              <a:avLst/>
              <a:gdLst>
                <a:gd name="connsiteX0" fmla="*/ 56636 w 113272"/>
                <a:gd name="connsiteY0" fmla="*/ 113272 h 113272"/>
                <a:gd name="connsiteX1" fmla="*/ 0 w 113272"/>
                <a:gd name="connsiteY1" fmla="*/ 56636 h 113272"/>
                <a:gd name="connsiteX2" fmla="*/ 56636 w 113272"/>
                <a:gd name="connsiteY2" fmla="*/ 0 h 113272"/>
                <a:gd name="connsiteX3" fmla="*/ 113272 w 113272"/>
                <a:gd name="connsiteY3" fmla="*/ 56636 h 113272"/>
                <a:gd name="connsiteX4" fmla="*/ 56636 w 113272"/>
                <a:gd name="connsiteY4" fmla="*/ 113272 h 113272"/>
                <a:gd name="connsiteX5" fmla="*/ 56636 w 113272"/>
                <a:gd name="connsiteY5" fmla="*/ 17002 h 113272"/>
                <a:gd name="connsiteX6" fmla="*/ 16891 w 113272"/>
                <a:gd name="connsiteY6" fmla="*/ 56747 h 113272"/>
                <a:gd name="connsiteX7" fmla="*/ 56636 w 113272"/>
                <a:gd name="connsiteY7" fmla="*/ 96491 h 113272"/>
                <a:gd name="connsiteX8" fmla="*/ 96381 w 113272"/>
                <a:gd name="connsiteY8" fmla="*/ 56747 h 113272"/>
                <a:gd name="connsiteX9" fmla="*/ 56636 w 113272"/>
                <a:gd name="connsiteY9" fmla="*/ 17002 h 11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272" h="113272">
                  <a:moveTo>
                    <a:pt x="56636" y="113272"/>
                  </a:moveTo>
                  <a:cubicBezTo>
                    <a:pt x="25392" y="113272"/>
                    <a:pt x="0" y="87880"/>
                    <a:pt x="0" y="56636"/>
                  </a:cubicBezTo>
                  <a:cubicBezTo>
                    <a:pt x="0" y="25393"/>
                    <a:pt x="25392" y="0"/>
                    <a:pt x="56636" y="0"/>
                  </a:cubicBezTo>
                  <a:cubicBezTo>
                    <a:pt x="87880" y="0"/>
                    <a:pt x="113272" y="25393"/>
                    <a:pt x="113272" y="56636"/>
                  </a:cubicBezTo>
                  <a:cubicBezTo>
                    <a:pt x="113272" y="87880"/>
                    <a:pt x="87880" y="113272"/>
                    <a:pt x="56636" y="113272"/>
                  </a:cubicBezTo>
                  <a:close/>
                  <a:moveTo>
                    <a:pt x="56636" y="17002"/>
                  </a:moveTo>
                  <a:cubicBezTo>
                    <a:pt x="34777" y="17002"/>
                    <a:pt x="16891" y="34777"/>
                    <a:pt x="16891" y="56747"/>
                  </a:cubicBezTo>
                  <a:cubicBezTo>
                    <a:pt x="16891" y="78717"/>
                    <a:pt x="34666" y="96491"/>
                    <a:pt x="56636" y="96491"/>
                  </a:cubicBezTo>
                  <a:cubicBezTo>
                    <a:pt x="78496" y="96491"/>
                    <a:pt x="96381" y="78717"/>
                    <a:pt x="96381" y="56747"/>
                  </a:cubicBezTo>
                  <a:cubicBezTo>
                    <a:pt x="96381" y="34777"/>
                    <a:pt x="78606" y="17002"/>
                    <a:pt x="56636" y="17002"/>
                  </a:cubicBezTo>
                  <a:close/>
                </a:path>
              </a:pathLst>
            </a:custGeom>
            <a:grpFill/>
            <a:ln w="11035" cap="flat">
              <a:noFill/>
              <a:prstDash val="solid"/>
              <a:miter/>
            </a:ln>
          </p:spPr>
          <p:txBody>
            <a:bodyPr rtlCol="0" anchor="ctr"/>
            <a:lstStyle/>
            <a:p>
              <a:endParaRPr lang="en-US"/>
            </a:p>
          </p:txBody>
        </p:sp>
        <p:sp>
          <p:nvSpPr>
            <p:cNvPr id="2206" name="Forma libre: forma 2205">
              <a:extLst>
                <a:ext uri="{FF2B5EF4-FFF2-40B4-BE49-F238E27FC236}">
                  <a16:creationId xmlns:a16="http://schemas.microsoft.com/office/drawing/2014/main" id="{D02D2A33-C7CA-4573-A819-59BA3D7499E8}"/>
                </a:ext>
              </a:extLst>
            </p:cNvPr>
            <p:cNvSpPr/>
            <p:nvPr/>
          </p:nvSpPr>
          <p:spPr>
            <a:xfrm>
              <a:off x="4142452" y="5644322"/>
              <a:ext cx="221576" cy="385633"/>
            </a:xfrm>
            <a:custGeom>
              <a:avLst/>
              <a:gdLst>
                <a:gd name="connsiteX0" fmla="*/ 112831 w 221576"/>
                <a:gd name="connsiteY0" fmla="*/ 385633 h 385633"/>
                <a:gd name="connsiteX1" fmla="*/ 29256 w 221576"/>
                <a:gd name="connsiteY1" fmla="*/ 385633 h 385633"/>
                <a:gd name="connsiteX2" fmla="*/ 20756 w 221576"/>
                <a:gd name="connsiteY2" fmla="*/ 377133 h 385633"/>
                <a:gd name="connsiteX3" fmla="*/ 20756 w 221576"/>
                <a:gd name="connsiteY3" fmla="*/ 206120 h 385633"/>
                <a:gd name="connsiteX4" fmla="*/ 0 w 221576"/>
                <a:gd name="connsiteY4" fmla="*/ 176091 h 385633"/>
                <a:gd name="connsiteX5" fmla="*/ 0 w 221576"/>
                <a:gd name="connsiteY5" fmla="*/ 37978 h 385633"/>
                <a:gd name="connsiteX6" fmla="*/ 37978 w 221576"/>
                <a:gd name="connsiteY6" fmla="*/ 0 h 385633"/>
                <a:gd name="connsiteX7" fmla="*/ 50895 w 221576"/>
                <a:gd name="connsiteY7" fmla="*/ 0 h 385633"/>
                <a:gd name="connsiteX8" fmla="*/ 82139 w 221576"/>
                <a:gd name="connsiteY8" fmla="*/ 31244 h 385633"/>
                <a:gd name="connsiteX9" fmla="*/ 82139 w 221576"/>
                <a:gd name="connsiteY9" fmla="*/ 41732 h 385633"/>
                <a:gd name="connsiteX10" fmla="*/ 123981 w 221576"/>
                <a:gd name="connsiteY10" fmla="*/ 78606 h 385633"/>
                <a:gd name="connsiteX11" fmla="*/ 192320 w 221576"/>
                <a:gd name="connsiteY11" fmla="*/ 78606 h 385633"/>
                <a:gd name="connsiteX12" fmla="*/ 221576 w 221576"/>
                <a:gd name="connsiteY12" fmla="*/ 107862 h 385633"/>
                <a:gd name="connsiteX13" fmla="*/ 192320 w 221576"/>
                <a:gd name="connsiteY13" fmla="*/ 137119 h 385633"/>
                <a:gd name="connsiteX14" fmla="*/ 112941 w 221576"/>
                <a:gd name="connsiteY14" fmla="*/ 137119 h 385633"/>
                <a:gd name="connsiteX15" fmla="*/ 93621 w 221576"/>
                <a:gd name="connsiteY15" fmla="*/ 129833 h 385633"/>
                <a:gd name="connsiteX16" fmla="*/ 82139 w 221576"/>
                <a:gd name="connsiteY16" fmla="*/ 119675 h 385633"/>
                <a:gd name="connsiteX17" fmla="*/ 82139 w 221576"/>
                <a:gd name="connsiteY17" fmla="*/ 328997 h 385633"/>
                <a:gd name="connsiteX18" fmla="*/ 86003 w 221576"/>
                <a:gd name="connsiteY18" fmla="*/ 328997 h 385633"/>
                <a:gd name="connsiteX19" fmla="*/ 121442 w 221576"/>
                <a:gd name="connsiteY19" fmla="*/ 364436 h 385633"/>
                <a:gd name="connsiteX20" fmla="*/ 121442 w 221576"/>
                <a:gd name="connsiteY20" fmla="*/ 377133 h 385633"/>
                <a:gd name="connsiteX21" fmla="*/ 112831 w 221576"/>
                <a:gd name="connsiteY21" fmla="*/ 385633 h 385633"/>
                <a:gd name="connsiteX22" fmla="*/ 37757 w 221576"/>
                <a:gd name="connsiteY22" fmla="*/ 368742 h 385633"/>
                <a:gd name="connsiteX23" fmla="*/ 104440 w 221576"/>
                <a:gd name="connsiteY23" fmla="*/ 368742 h 385633"/>
                <a:gd name="connsiteX24" fmla="*/ 104440 w 221576"/>
                <a:gd name="connsiteY24" fmla="*/ 364436 h 385633"/>
                <a:gd name="connsiteX25" fmla="*/ 85893 w 221576"/>
                <a:gd name="connsiteY25" fmla="*/ 345889 h 385633"/>
                <a:gd name="connsiteX26" fmla="*/ 73528 w 221576"/>
                <a:gd name="connsiteY26" fmla="*/ 345889 h 385633"/>
                <a:gd name="connsiteX27" fmla="*/ 65027 w 221576"/>
                <a:gd name="connsiteY27" fmla="*/ 337388 h 385633"/>
                <a:gd name="connsiteX28" fmla="*/ 65027 w 221576"/>
                <a:gd name="connsiteY28" fmla="*/ 100907 h 385633"/>
                <a:gd name="connsiteX29" fmla="*/ 69995 w 221576"/>
                <a:gd name="connsiteY29" fmla="*/ 93179 h 385633"/>
                <a:gd name="connsiteX30" fmla="*/ 79048 w 221576"/>
                <a:gd name="connsiteY30" fmla="*/ 94504 h 385633"/>
                <a:gd name="connsiteX31" fmla="*/ 104550 w 221576"/>
                <a:gd name="connsiteY31" fmla="*/ 117026 h 385633"/>
                <a:gd name="connsiteX32" fmla="*/ 112720 w 221576"/>
                <a:gd name="connsiteY32" fmla="*/ 120117 h 385633"/>
                <a:gd name="connsiteX33" fmla="*/ 192099 w 221576"/>
                <a:gd name="connsiteY33" fmla="*/ 120117 h 385633"/>
                <a:gd name="connsiteX34" fmla="*/ 204464 w 221576"/>
                <a:gd name="connsiteY34" fmla="*/ 107752 h 385633"/>
                <a:gd name="connsiteX35" fmla="*/ 192099 w 221576"/>
                <a:gd name="connsiteY35" fmla="*/ 95387 h 385633"/>
                <a:gd name="connsiteX36" fmla="*/ 120559 w 221576"/>
                <a:gd name="connsiteY36" fmla="*/ 95387 h 385633"/>
                <a:gd name="connsiteX37" fmla="*/ 114928 w 221576"/>
                <a:gd name="connsiteY37" fmla="*/ 93289 h 385633"/>
                <a:gd name="connsiteX38" fmla="*/ 67787 w 221576"/>
                <a:gd name="connsiteY38" fmla="*/ 51778 h 385633"/>
                <a:gd name="connsiteX39" fmla="*/ 64916 w 221576"/>
                <a:gd name="connsiteY39" fmla="*/ 45485 h 385633"/>
                <a:gd name="connsiteX40" fmla="*/ 64916 w 221576"/>
                <a:gd name="connsiteY40" fmla="*/ 31244 h 385633"/>
                <a:gd name="connsiteX41" fmla="*/ 50564 w 221576"/>
                <a:gd name="connsiteY41" fmla="*/ 16891 h 385633"/>
                <a:gd name="connsiteX42" fmla="*/ 37647 w 221576"/>
                <a:gd name="connsiteY42" fmla="*/ 16891 h 385633"/>
                <a:gd name="connsiteX43" fmla="*/ 16671 w 221576"/>
                <a:gd name="connsiteY43" fmla="*/ 37868 h 385633"/>
                <a:gd name="connsiteX44" fmla="*/ 16671 w 221576"/>
                <a:gd name="connsiteY44" fmla="*/ 175980 h 385633"/>
                <a:gd name="connsiteX45" fmla="*/ 29036 w 221576"/>
                <a:gd name="connsiteY45" fmla="*/ 190664 h 385633"/>
                <a:gd name="connsiteX46" fmla="*/ 37426 w 221576"/>
                <a:gd name="connsiteY46" fmla="*/ 199165 h 385633"/>
                <a:gd name="connsiteX47" fmla="*/ 37426 w 221576"/>
                <a:gd name="connsiteY47" fmla="*/ 368742 h 38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1576" h="385633">
                  <a:moveTo>
                    <a:pt x="112831" y="385633"/>
                  </a:moveTo>
                  <a:lnTo>
                    <a:pt x="29256" y="385633"/>
                  </a:lnTo>
                  <a:cubicBezTo>
                    <a:pt x="24620" y="385633"/>
                    <a:pt x="20756" y="381880"/>
                    <a:pt x="20756" y="377133"/>
                  </a:cubicBezTo>
                  <a:lnTo>
                    <a:pt x="20756" y="206120"/>
                  </a:lnTo>
                  <a:cubicBezTo>
                    <a:pt x="8943" y="201925"/>
                    <a:pt x="0" y="189670"/>
                    <a:pt x="0" y="176091"/>
                  </a:cubicBezTo>
                  <a:lnTo>
                    <a:pt x="0" y="37978"/>
                  </a:lnTo>
                  <a:cubicBezTo>
                    <a:pt x="0" y="17112"/>
                    <a:pt x="17002" y="0"/>
                    <a:pt x="37978" y="0"/>
                  </a:cubicBezTo>
                  <a:lnTo>
                    <a:pt x="50895" y="0"/>
                  </a:lnTo>
                  <a:cubicBezTo>
                    <a:pt x="68118" y="0"/>
                    <a:pt x="82139" y="14021"/>
                    <a:pt x="82139" y="31244"/>
                  </a:cubicBezTo>
                  <a:lnTo>
                    <a:pt x="82139" y="41732"/>
                  </a:lnTo>
                  <a:lnTo>
                    <a:pt x="123981" y="78606"/>
                  </a:lnTo>
                  <a:lnTo>
                    <a:pt x="192320" y="78606"/>
                  </a:lnTo>
                  <a:cubicBezTo>
                    <a:pt x="208439" y="78606"/>
                    <a:pt x="221576" y="91744"/>
                    <a:pt x="221576" y="107862"/>
                  </a:cubicBezTo>
                  <a:cubicBezTo>
                    <a:pt x="221576" y="123981"/>
                    <a:pt x="208439" y="137119"/>
                    <a:pt x="192320" y="137119"/>
                  </a:cubicBezTo>
                  <a:lnTo>
                    <a:pt x="112941" y="137119"/>
                  </a:lnTo>
                  <a:cubicBezTo>
                    <a:pt x="105765" y="137119"/>
                    <a:pt x="98920" y="134469"/>
                    <a:pt x="93621" y="129833"/>
                  </a:cubicBezTo>
                  <a:lnTo>
                    <a:pt x="82139" y="119675"/>
                  </a:lnTo>
                  <a:lnTo>
                    <a:pt x="82139" y="328997"/>
                  </a:lnTo>
                  <a:lnTo>
                    <a:pt x="86003" y="328997"/>
                  </a:lnTo>
                  <a:cubicBezTo>
                    <a:pt x="105544" y="328997"/>
                    <a:pt x="121442" y="344895"/>
                    <a:pt x="121442" y="364436"/>
                  </a:cubicBezTo>
                  <a:lnTo>
                    <a:pt x="121442" y="377133"/>
                  </a:lnTo>
                  <a:cubicBezTo>
                    <a:pt x="121332" y="381880"/>
                    <a:pt x="117467" y="385633"/>
                    <a:pt x="112831" y="385633"/>
                  </a:cubicBezTo>
                  <a:close/>
                  <a:moveTo>
                    <a:pt x="37757" y="368742"/>
                  </a:moveTo>
                  <a:lnTo>
                    <a:pt x="104440" y="368742"/>
                  </a:lnTo>
                  <a:lnTo>
                    <a:pt x="104440" y="364436"/>
                  </a:lnTo>
                  <a:cubicBezTo>
                    <a:pt x="104440" y="354169"/>
                    <a:pt x="96160" y="345889"/>
                    <a:pt x="85893" y="345889"/>
                  </a:cubicBezTo>
                  <a:lnTo>
                    <a:pt x="73528" y="345889"/>
                  </a:lnTo>
                  <a:cubicBezTo>
                    <a:pt x="68891" y="345889"/>
                    <a:pt x="65027" y="342135"/>
                    <a:pt x="65027" y="337388"/>
                  </a:cubicBezTo>
                  <a:lnTo>
                    <a:pt x="65027" y="100907"/>
                  </a:lnTo>
                  <a:cubicBezTo>
                    <a:pt x="65027" y="97595"/>
                    <a:pt x="67014" y="94614"/>
                    <a:pt x="69995" y="93179"/>
                  </a:cubicBezTo>
                  <a:cubicBezTo>
                    <a:pt x="72976" y="91854"/>
                    <a:pt x="76619" y="92296"/>
                    <a:pt x="79048" y="94504"/>
                  </a:cubicBezTo>
                  <a:lnTo>
                    <a:pt x="104550" y="117026"/>
                  </a:lnTo>
                  <a:cubicBezTo>
                    <a:pt x="106759" y="119013"/>
                    <a:pt x="109739" y="120117"/>
                    <a:pt x="112720" y="120117"/>
                  </a:cubicBezTo>
                  <a:lnTo>
                    <a:pt x="192099" y="120117"/>
                  </a:lnTo>
                  <a:cubicBezTo>
                    <a:pt x="198944" y="120117"/>
                    <a:pt x="204464" y="114597"/>
                    <a:pt x="204464" y="107752"/>
                  </a:cubicBezTo>
                  <a:cubicBezTo>
                    <a:pt x="204464" y="100907"/>
                    <a:pt x="198944" y="95387"/>
                    <a:pt x="192099" y="95387"/>
                  </a:cubicBezTo>
                  <a:lnTo>
                    <a:pt x="120559" y="95387"/>
                  </a:lnTo>
                  <a:cubicBezTo>
                    <a:pt x="118461" y="95387"/>
                    <a:pt x="116474" y="94614"/>
                    <a:pt x="114928" y="93289"/>
                  </a:cubicBezTo>
                  <a:lnTo>
                    <a:pt x="67787" y="51778"/>
                  </a:lnTo>
                  <a:cubicBezTo>
                    <a:pt x="66020" y="50123"/>
                    <a:pt x="64916" y="47914"/>
                    <a:pt x="64916" y="45485"/>
                  </a:cubicBezTo>
                  <a:lnTo>
                    <a:pt x="64916" y="31244"/>
                  </a:lnTo>
                  <a:cubicBezTo>
                    <a:pt x="64916" y="23405"/>
                    <a:pt x="58513" y="16891"/>
                    <a:pt x="50564" y="16891"/>
                  </a:cubicBezTo>
                  <a:lnTo>
                    <a:pt x="37647" y="16891"/>
                  </a:lnTo>
                  <a:cubicBezTo>
                    <a:pt x="26055" y="16891"/>
                    <a:pt x="16671" y="26276"/>
                    <a:pt x="16671" y="37868"/>
                  </a:cubicBezTo>
                  <a:lnTo>
                    <a:pt x="16671" y="175980"/>
                  </a:lnTo>
                  <a:cubicBezTo>
                    <a:pt x="16671" y="184481"/>
                    <a:pt x="24068" y="190554"/>
                    <a:pt x="29036" y="190664"/>
                  </a:cubicBezTo>
                  <a:cubicBezTo>
                    <a:pt x="33672" y="190664"/>
                    <a:pt x="37426" y="194417"/>
                    <a:pt x="37426" y="199165"/>
                  </a:cubicBezTo>
                  <a:lnTo>
                    <a:pt x="37426" y="368742"/>
                  </a:lnTo>
                  <a:close/>
                </a:path>
              </a:pathLst>
            </a:custGeom>
            <a:grpFill/>
            <a:ln w="11035" cap="flat">
              <a:noFill/>
              <a:prstDash val="solid"/>
              <a:miter/>
            </a:ln>
          </p:spPr>
          <p:txBody>
            <a:bodyPr rtlCol="0" anchor="ctr"/>
            <a:lstStyle/>
            <a:p>
              <a:endParaRPr lang="en-US"/>
            </a:p>
          </p:txBody>
        </p:sp>
        <p:sp>
          <p:nvSpPr>
            <p:cNvPr id="2207" name="Forma libre: forma 2206">
              <a:extLst>
                <a:ext uri="{FF2B5EF4-FFF2-40B4-BE49-F238E27FC236}">
                  <a16:creationId xmlns:a16="http://schemas.microsoft.com/office/drawing/2014/main" id="{1EA2686F-AAA8-46C6-8934-898AE4D301C5}"/>
                </a:ext>
              </a:extLst>
            </p:cNvPr>
            <p:cNvSpPr/>
            <p:nvPr/>
          </p:nvSpPr>
          <p:spPr>
            <a:xfrm>
              <a:off x="4184940" y="5717059"/>
              <a:ext cx="39447" cy="36780"/>
            </a:xfrm>
            <a:custGeom>
              <a:avLst/>
              <a:gdLst>
                <a:gd name="connsiteX0" fmla="*/ 31040 w 39447"/>
                <a:gd name="connsiteY0" fmla="*/ 36781 h 36780"/>
                <a:gd name="connsiteX1" fmla="*/ 25410 w 39447"/>
                <a:gd name="connsiteY1" fmla="*/ 34684 h 36780"/>
                <a:gd name="connsiteX2" fmla="*/ 2888 w 39447"/>
                <a:gd name="connsiteY2" fmla="*/ 14811 h 36780"/>
                <a:gd name="connsiteX3" fmla="*/ 2115 w 39447"/>
                <a:gd name="connsiteY3" fmla="*/ 2888 h 36780"/>
                <a:gd name="connsiteX4" fmla="*/ 14038 w 39447"/>
                <a:gd name="connsiteY4" fmla="*/ 2115 h 36780"/>
                <a:gd name="connsiteX5" fmla="*/ 36560 w 39447"/>
                <a:gd name="connsiteY5" fmla="*/ 21987 h 36780"/>
                <a:gd name="connsiteX6" fmla="*/ 37333 w 39447"/>
                <a:gd name="connsiteY6" fmla="*/ 33911 h 36780"/>
                <a:gd name="connsiteX7" fmla="*/ 31040 w 39447"/>
                <a:gd name="connsiteY7" fmla="*/ 36781 h 3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47" h="36780">
                  <a:moveTo>
                    <a:pt x="31040" y="36781"/>
                  </a:moveTo>
                  <a:cubicBezTo>
                    <a:pt x="29053" y="36781"/>
                    <a:pt x="27066" y="36118"/>
                    <a:pt x="25410" y="34684"/>
                  </a:cubicBezTo>
                  <a:lnTo>
                    <a:pt x="2888" y="14811"/>
                  </a:lnTo>
                  <a:cubicBezTo>
                    <a:pt x="-645" y="11720"/>
                    <a:pt x="-976" y="6420"/>
                    <a:pt x="2115" y="2888"/>
                  </a:cubicBezTo>
                  <a:cubicBezTo>
                    <a:pt x="5206" y="-645"/>
                    <a:pt x="10505" y="-976"/>
                    <a:pt x="14038" y="2115"/>
                  </a:cubicBezTo>
                  <a:lnTo>
                    <a:pt x="36560" y="21987"/>
                  </a:lnTo>
                  <a:cubicBezTo>
                    <a:pt x="40093" y="25078"/>
                    <a:pt x="40424" y="30378"/>
                    <a:pt x="37333" y="33911"/>
                  </a:cubicBezTo>
                  <a:cubicBezTo>
                    <a:pt x="35787" y="35787"/>
                    <a:pt x="33469" y="36781"/>
                    <a:pt x="31040" y="36781"/>
                  </a:cubicBezTo>
                  <a:close/>
                </a:path>
              </a:pathLst>
            </a:custGeom>
            <a:grpFill/>
            <a:ln w="11035" cap="flat">
              <a:noFill/>
              <a:prstDash val="solid"/>
              <a:miter/>
            </a:ln>
          </p:spPr>
          <p:txBody>
            <a:bodyPr rtlCol="0" anchor="ctr"/>
            <a:lstStyle/>
            <a:p>
              <a:endParaRPr lang="en-US"/>
            </a:p>
          </p:txBody>
        </p:sp>
        <p:sp>
          <p:nvSpPr>
            <p:cNvPr id="2208" name="Forma libre: forma 2207">
              <a:extLst>
                <a:ext uri="{FF2B5EF4-FFF2-40B4-BE49-F238E27FC236}">
                  <a16:creationId xmlns:a16="http://schemas.microsoft.com/office/drawing/2014/main" id="{AC3CDDDA-173A-4126-A689-53EF8486472B}"/>
                </a:ext>
              </a:extLst>
            </p:cNvPr>
            <p:cNvSpPr/>
            <p:nvPr/>
          </p:nvSpPr>
          <p:spPr>
            <a:xfrm>
              <a:off x="4265992" y="5546988"/>
              <a:ext cx="249839" cy="126259"/>
            </a:xfrm>
            <a:custGeom>
              <a:avLst/>
              <a:gdLst>
                <a:gd name="connsiteX0" fmla="*/ 173220 w 249839"/>
                <a:gd name="connsiteY0" fmla="*/ 126259 h 126259"/>
                <a:gd name="connsiteX1" fmla="*/ 169577 w 249839"/>
                <a:gd name="connsiteY1" fmla="*/ 125376 h 126259"/>
                <a:gd name="connsiteX2" fmla="*/ 164830 w 249839"/>
                <a:gd name="connsiteY2" fmla="*/ 117758 h 126259"/>
                <a:gd name="connsiteX3" fmla="*/ 164830 w 249839"/>
                <a:gd name="connsiteY3" fmla="*/ 99983 h 126259"/>
                <a:gd name="connsiteX4" fmla="*/ 139658 w 249839"/>
                <a:gd name="connsiteY4" fmla="*/ 99983 h 126259"/>
                <a:gd name="connsiteX5" fmla="*/ 131157 w 249839"/>
                <a:gd name="connsiteY5" fmla="*/ 91483 h 126259"/>
                <a:gd name="connsiteX6" fmla="*/ 139658 w 249839"/>
                <a:gd name="connsiteY6" fmla="*/ 82981 h 126259"/>
                <a:gd name="connsiteX7" fmla="*/ 173331 w 249839"/>
                <a:gd name="connsiteY7" fmla="*/ 82981 h 126259"/>
                <a:gd name="connsiteX8" fmla="*/ 181832 w 249839"/>
                <a:gd name="connsiteY8" fmla="*/ 91483 h 126259"/>
                <a:gd name="connsiteX9" fmla="*/ 181832 w 249839"/>
                <a:gd name="connsiteY9" fmla="*/ 100094 h 126259"/>
                <a:gd name="connsiteX10" fmla="*/ 227869 w 249839"/>
                <a:gd name="connsiteY10" fmla="*/ 63109 h 126259"/>
                <a:gd name="connsiteX11" fmla="*/ 181832 w 249839"/>
                <a:gd name="connsiteY11" fmla="*/ 26125 h 126259"/>
                <a:gd name="connsiteX12" fmla="*/ 181832 w 249839"/>
                <a:gd name="connsiteY12" fmla="*/ 34736 h 126259"/>
                <a:gd name="connsiteX13" fmla="*/ 173331 w 249839"/>
                <a:gd name="connsiteY13" fmla="*/ 43237 h 126259"/>
                <a:gd name="connsiteX14" fmla="*/ 8501 w 249839"/>
                <a:gd name="connsiteY14" fmla="*/ 43237 h 126259"/>
                <a:gd name="connsiteX15" fmla="*/ 0 w 249839"/>
                <a:gd name="connsiteY15" fmla="*/ 34736 h 126259"/>
                <a:gd name="connsiteX16" fmla="*/ 8501 w 249839"/>
                <a:gd name="connsiteY16" fmla="*/ 26235 h 126259"/>
                <a:gd name="connsiteX17" fmla="*/ 164830 w 249839"/>
                <a:gd name="connsiteY17" fmla="*/ 26235 h 126259"/>
                <a:gd name="connsiteX18" fmla="*/ 164830 w 249839"/>
                <a:gd name="connsiteY18" fmla="*/ 8460 h 126259"/>
                <a:gd name="connsiteX19" fmla="*/ 169688 w 249839"/>
                <a:gd name="connsiteY19" fmla="*/ 843 h 126259"/>
                <a:gd name="connsiteX20" fmla="*/ 178630 w 249839"/>
                <a:gd name="connsiteY20" fmla="*/ 1836 h 126259"/>
                <a:gd name="connsiteX21" fmla="*/ 246638 w 249839"/>
                <a:gd name="connsiteY21" fmla="*/ 56485 h 126259"/>
                <a:gd name="connsiteX22" fmla="*/ 249839 w 249839"/>
                <a:gd name="connsiteY22" fmla="*/ 63109 h 126259"/>
                <a:gd name="connsiteX23" fmla="*/ 246638 w 249839"/>
                <a:gd name="connsiteY23" fmla="*/ 69733 h 126259"/>
                <a:gd name="connsiteX24" fmla="*/ 178630 w 249839"/>
                <a:gd name="connsiteY24" fmla="*/ 124382 h 126259"/>
                <a:gd name="connsiteX25" fmla="*/ 173220 w 249839"/>
                <a:gd name="connsiteY25" fmla="*/ 126259 h 12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9839" h="126259">
                  <a:moveTo>
                    <a:pt x="173220" y="126259"/>
                  </a:moveTo>
                  <a:cubicBezTo>
                    <a:pt x="172006" y="126259"/>
                    <a:pt x="170681" y="126038"/>
                    <a:pt x="169577" y="125376"/>
                  </a:cubicBezTo>
                  <a:cubicBezTo>
                    <a:pt x="166596" y="123941"/>
                    <a:pt x="164830" y="120960"/>
                    <a:pt x="164830" y="117758"/>
                  </a:cubicBezTo>
                  <a:lnTo>
                    <a:pt x="164830" y="99983"/>
                  </a:lnTo>
                  <a:lnTo>
                    <a:pt x="139658" y="99983"/>
                  </a:lnTo>
                  <a:cubicBezTo>
                    <a:pt x="135021" y="99983"/>
                    <a:pt x="131157" y="96230"/>
                    <a:pt x="131157" y="91483"/>
                  </a:cubicBezTo>
                  <a:cubicBezTo>
                    <a:pt x="131157" y="86735"/>
                    <a:pt x="134911" y="82981"/>
                    <a:pt x="139658" y="82981"/>
                  </a:cubicBezTo>
                  <a:lnTo>
                    <a:pt x="173331" y="82981"/>
                  </a:lnTo>
                  <a:cubicBezTo>
                    <a:pt x="177968" y="82981"/>
                    <a:pt x="181832" y="86735"/>
                    <a:pt x="181832" y="91483"/>
                  </a:cubicBezTo>
                  <a:lnTo>
                    <a:pt x="181832" y="100094"/>
                  </a:lnTo>
                  <a:lnTo>
                    <a:pt x="227869" y="63109"/>
                  </a:lnTo>
                  <a:lnTo>
                    <a:pt x="181832" y="26125"/>
                  </a:lnTo>
                  <a:lnTo>
                    <a:pt x="181832" y="34736"/>
                  </a:lnTo>
                  <a:cubicBezTo>
                    <a:pt x="181832" y="39373"/>
                    <a:pt x="178078" y="43237"/>
                    <a:pt x="173331" y="43237"/>
                  </a:cubicBezTo>
                  <a:lnTo>
                    <a:pt x="8501" y="43237"/>
                  </a:lnTo>
                  <a:cubicBezTo>
                    <a:pt x="3864" y="43237"/>
                    <a:pt x="0" y="39483"/>
                    <a:pt x="0" y="34736"/>
                  </a:cubicBezTo>
                  <a:cubicBezTo>
                    <a:pt x="0" y="29989"/>
                    <a:pt x="3754" y="26235"/>
                    <a:pt x="8501" y="26235"/>
                  </a:cubicBezTo>
                  <a:lnTo>
                    <a:pt x="164830" y="26235"/>
                  </a:lnTo>
                  <a:lnTo>
                    <a:pt x="164830" y="8460"/>
                  </a:lnTo>
                  <a:cubicBezTo>
                    <a:pt x="164830" y="5148"/>
                    <a:pt x="166707" y="2278"/>
                    <a:pt x="169688" y="843"/>
                  </a:cubicBezTo>
                  <a:cubicBezTo>
                    <a:pt x="172668" y="-593"/>
                    <a:pt x="176091" y="-151"/>
                    <a:pt x="178630" y="1836"/>
                  </a:cubicBezTo>
                  <a:lnTo>
                    <a:pt x="246638" y="56485"/>
                  </a:lnTo>
                  <a:cubicBezTo>
                    <a:pt x="248625" y="58141"/>
                    <a:pt x="249839" y="60460"/>
                    <a:pt x="249839" y="63109"/>
                  </a:cubicBezTo>
                  <a:cubicBezTo>
                    <a:pt x="249839" y="65649"/>
                    <a:pt x="248625" y="68077"/>
                    <a:pt x="246638" y="69733"/>
                  </a:cubicBezTo>
                  <a:lnTo>
                    <a:pt x="178630" y="124382"/>
                  </a:lnTo>
                  <a:cubicBezTo>
                    <a:pt x="176974" y="125597"/>
                    <a:pt x="175097" y="126259"/>
                    <a:pt x="173220" y="126259"/>
                  </a:cubicBezTo>
                  <a:close/>
                </a:path>
              </a:pathLst>
            </a:custGeom>
            <a:grpFill/>
            <a:ln w="11035" cap="flat">
              <a:noFill/>
              <a:prstDash val="solid"/>
              <a:miter/>
            </a:ln>
          </p:spPr>
          <p:txBody>
            <a:bodyPr rtlCol="0" anchor="ctr"/>
            <a:lstStyle/>
            <a:p>
              <a:endParaRPr lang="en-US"/>
            </a:p>
          </p:txBody>
        </p:sp>
        <p:sp>
          <p:nvSpPr>
            <p:cNvPr id="2209" name="Forma libre: forma 2208">
              <a:extLst>
                <a:ext uri="{FF2B5EF4-FFF2-40B4-BE49-F238E27FC236}">
                  <a16:creationId xmlns:a16="http://schemas.microsoft.com/office/drawing/2014/main" id="{90F0F9FE-D91A-4D6C-84F9-EBAC5CC7F2A6}"/>
                </a:ext>
              </a:extLst>
            </p:cNvPr>
            <p:cNvSpPr/>
            <p:nvPr/>
          </p:nvSpPr>
          <p:spPr>
            <a:xfrm>
              <a:off x="4242256" y="5629969"/>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828" y="17002"/>
                    <a:pt x="22080" y="17002"/>
                  </a:cubicBezTo>
                  <a:close/>
                </a:path>
              </a:pathLst>
            </a:custGeom>
            <a:grpFill/>
            <a:ln w="11035" cap="flat">
              <a:noFill/>
              <a:prstDash val="solid"/>
              <a:miter/>
            </a:ln>
          </p:spPr>
          <p:txBody>
            <a:bodyPr rtlCol="0" anchor="ctr"/>
            <a:lstStyle/>
            <a:p>
              <a:endParaRPr lang="en-US"/>
            </a:p>
          </p:txBody>
        </p:sp>
        <p:sp>
          <p:nvSpPr>
            <p:cNvPr id="2210" name="Forma libre: forma 2209">
              <a:extLst>
                <a:ext uri="{FF2B5EF4-FFF2-40B4-BE49-F238E27FC236}">
                  <a16:creationId xmlns:a16="http://schemas.microsoft.com/office/drawing/2014/main" id="{989FB344-021E-4637-AA22-AA5CC1CEFC95}"/>
                </a:ext>
              </a:extLst>
            </p:cNvPr>
            <p:cNvSpPr/>
            <p:nvPr/>
          </p:nvSpPr>
          <p:spPr>
            <a:xfrm>
              <a:off x="4306951" y="5629969"/>
              <a:ext cx="42504" cy="17001"/>
            </a:xfrm>
            <a:custGeom>
              <a:avLst/>
              <a:gdLst>
                <a:gd name="connsiteX0" fmla="*/ 34004 w 42504"/>
                <a:gd name="connsiteY0" fmla="*/ 17002 h 17001"/>
                <a:gd name="connsiteX1" fmla="*/ 8501 w 42504"/>
                <a:gd name="connsiteY1" fmla="*/ 17002 h 17001"/>
                <a:gd name="connsiteX2" fmla="*/ 0 w 42504"/>
                <a:gd name="connsiteY2" fmla="*/ 8501 h 17001"/>
                <a:gd name="connsiteX3" fmla="*/ 8501 w 42504"/>
                <a:gd name="connsiteY3" fmla="*/ 0 h 17001"/>
                <a:gd name="connsiteX4" fmla="*/ 34004 w 42504"/>
                <a:gd name="connsiteY4" fmla="*/ 0 h 17001"/>
                <a:gd name="connsiteX5" fmla="*/ 42505 w 42504"/>
                <a:gd name="connsiteY5" fmla="*/ 8501 h 17001"/>
                <a:gd name="connsiteX6" fmla="*/ 34004 w 4250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504" h="17001">
                  <a:moveTo>
                    <a:pt x="34004" y="17002"/>
                  </a:moveTo>
                  <a:lnTo>
                    <a:pt x="8501" y="17002"/>
                  </a:lnTo>
                  <a:cubicBezTo>
                    <a:pt x="3864" y="17002"/>
                    <a:pt x="0" y="13248"/>
                    <a:pt x="0" y="8501"/>
                  </a:cubicBezTo>
                  <a:cubicBezTo>
                    <a:pt x="0" y="3754"/>
                    <a:pt x="3754" y="0"/>
                    <a:pt x="8501" y="0"/>
                  </a:cubicBezTo>
                  <a:lnTo>
                    <a:pt x="34004" y="0"/>
                  </a:lnTo>
                  <a:cubicBezTo>
                    <a:pt x="38641" y="0"/>
                    <a:pt x="42505" y="3754"/>
                    <a:pt x="42505" y="8501"/>
                  </a:cubicBezTo>
                  <a:cubicBezTo>
                    <a:pt x="42505" y="13248"/>
                    <a:pt x="38751" y="17002"/>
                    <a:pt x="34004" y="17002"/>
                  </a:cubicBezTo>
                  <a:close/>
                </a:path>
              </a:pathLst>
            </a:custGeom>
            <a:grpFill/>
            <a:ln w="11035" cap="flat">
              <a:noFill/>
              <a:prstDash val="solid"/>
              <a:miter/>
            </a:ln>
          </p:spPr>
          <p:txBody>
            <a:bodyPr rtlCol="0" anchor="ctr"/>
            <a:lstStyle/>
            <a:p>
              <a:endParaRPr lang="en-US"/>
            </a:p>
          </p:txBody>
        </p:sp>
        <p:sp>
          <p:nvSpPr>
            <p:cNvPr id="2211" name="Forma libre: forma 2210">
              <a:extLst>
                <a:ext uri="{FF2B5EF4-FFF2-40B4-BE49-F238E27FC236}">
                  <a16:creationId xmlns:a16="http://schemas.microsoft.com/office/drawing/2014/main" id="{D975CB1D-9F3B-40B3-A489-1FAC04EC4987}"/>
                </a:ext>
              </a:extLst>
            </p:cNvPr>
            <p:cNvSpPr/>
            <p:nvPr/>
          </p:nvSpPr>
          <p:spPr>
            <a:xfrm>
              <a:off x="4383460" y="5629969"/>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828" y="17002"/>
                    <a:pt x="22080" y="17002"/>
                  </a:cubicBezTo>
                  <a:close/>
                </a:path>
              </a:pathLst>
            </a:custGeom>
            <a:grpFill/>
            <a:ln w="11035" cap="flat">
              <a:noFill/>
              <a:prstDash val="solid"/>
              <a:miter/>
            </a:ln>
          </p:spPr>
          <p:txBody>
            <a:bodyPr rtlCol="0" anchor="ctr"/>
            <a:lstStyle/>
            <a:p>
              <a:endParaRPr lang="en-US"/>
            </a:p>
          </p:txBody>
        </p:sp>
        <p:sp>
          <p:nvSpPr>
            <p:cNvPr id="2212" name="Forma libre: forma 2211">
              <a:extLst>
                <a:ext uri="{FF2B5EF4-FFF2-40B4-BE49-F238E27FC236}">
                  <a16:creationId xmlns:a16="http://schemas.microsoft.com/office/drawing/2014/main" id="{A4365BBE-0CF9-4228-8C89-73F44FBC5872}"/>
                </a:ext>
              </a:extLst>
            </p:cNvPr>
            <p:cNvSpPr/>
            <p:nvPr/>
          </p:nvSpPr>
          <p:spPr>
            <a:xfrm>
              <a:off x="4357626" y="5696251"/>
              <a:ext cx="158095" cy="126258"/>
            </a:xfrm>
            <a:custGeom>
              <a:avLst/>
              <a:gdLst>
                <a:gd name="connsiteX0" fmla="*/ 81587 w 158095"/>
                <a:gd name="connsiteY0" fmla="*/ 126259 h 126258"/>
                <a:gd name="connsiteX1" fmla="*/ 77944 w 158095"/>
                <a:gd name="connsiteY1" fmla="*/ 125376 h 126258"/>
                <a:gd name="connsiteX2" fmla="*/ 73196 w 158095"/>
                <a:gd name="connsiteY2" fmla="*/ 117758 h 126258"/>
                <a:gd name="connsiteX3" fmla="*/ 73196 w 158095"/>
                <a:gd name="connsiteY3" fmla="*/ 99984 h 126258"/>
                <a:gd name="connsiteX4" fmla="*/ 8501 w 158095"/>
                <a:gd name="connsiteY4" fmla="*/ 99984 h 126258"/>
                <a:gd name="connsiteX5" fmla="*/ 0 w 158095"/>
                <a:gd name="connsiteY5" fmla="*/ 91482 h 126258"/>
                <a:gd name="connsiteX6" fmla="*/ 8501 w 158095"/>
                <a:gd name="connsiteY6" fmla="*/ 82982 h 126258"/>
                <a:gd name="connsiteX7" fmla="*/ 81587 w 158095"/>
                <a:gd name="connsiteY7" fmla="*/ 82982 h 126258"/>
                <a:gd name="connsiteX8" fmla="*/ 90088 w 158095"/>
                <a:gd name="connsiteY8" fmla="*/ 91482 h 126258"/>
                <a:gd name="connsiteX9" fmla="*/ 90088 w 158095"/>
                <a:gd name="connsiteY9" fmla="*/ 100094 h 126258"/>
                <a:gd name="connsiteX10" fmla="*/ 136125 w 158095"/>
                <a:gd name="connsiteY10" fmla="*/ 63109 h 126258"/>
                <a:gd name="connsiteX11" fmla="*/ 90088 w 158095"/>
                <a:gd name="connsiteY11" fmla="*/ 26125 h 126258"/>
                <a:gd name="connsiteX12" fmla="*/ 90088 w 158095"/>
                <a:gd name="connsiteY12" fmla="*/ 34736 h 126258"/>
                <a:gd name="connsiteX13" fmla="*/ 81587 w 158095"/>
                <a:gd name="connsiteY13" fmla="*/ 43237 h 126258"/>
                <a:gd name="connsiteX14" fmla="*/ 25061 w 158095"/>
                <a:gd name="connsiteY14" fmla="*/ 43237 h 126258"/>
                <a:gd name="connsiteX15" fmla="*/ 16560 w 158095"/>
                <a:gd name="connsiteY15" fmla="*/ 34736 h 126258"/>
                <a:gd name="connsiteX16" fmla="*/ 25061 w 158095"/>
                <a:gd name="connsiteY16" fmla="*/ 26235 h 126258"/>
                <a:gd name="connsiteX17" fmla="*/ 73086 w 158095"/>
                <a:gd name="connsiteY17" fmla="*/ 26235 h 126258"/>
                <a:gd name="connsiteX18" fmla="*/ 73086 w 158095"/>
                <a:gd name="connsiteY18" fmla="*/ 8460 h 126258"/>
                <a:gd name="connsiteX19" fmla="*/ 77944 w 158095"/>
                <a:gd name="connsiteY19" fmla="*/ 843 h 126258"/>
                <a:gd name="connsiteX20" fmla="*/ 86886 w 158095"/>
                <a:gd name="connsiteY20" fmla="*/ 1836 h 126258"/>
                <a:gd name="connsiteX21" fmla="*/ 154894 w 158095"/>
                <a:gd name="connsiteY21" fmla="*/ 56485 h 126258"/>
                <a:gd name="connsiteX22" fmla="*/ 158095 w 158095"/>
                <a:gd name="connsiteY22" fmla="*/ 63109 h 126258"/>
                <a:gd name="connsiteX23" fmla="*/ 154894 w 158095"/>
                <a:gd name="connsiteY23" fmla="*/ 69733 h 126258"/>
                <a:gd name="connsiteX24" fmla="*/ 86886 w 158095"/>
                <a:gd name="connsiteY24" fmla="*/ 124382 h 126258"/>
                <a:gd name="connsiteX25" fmla="*/ 81587 w 158095"/>
                <a:gd name="connsiteY25" fmla="*/ 126259 h 126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8095" h="126258">
                  <a:moveTo>
                    <a:pt x="81587" y="126259"/>
                  </a:moveTo>
                  <a:cubicBezTo>
                    <a:pt x="80372" y="126259"/>
                    <a:pt x="79048" y="126038"/>
                    <a:pt x="77944" y="125376"/>
                  </a:cubicBezTo>
                  <a:cubicBezTo>
                    <a:pt x="74963" y="123941"/>
                    <a:pt x="73196" y="120960"/>
                    <a:pt x="73196" y="117758"/>
                  </a:cubicBezTo>
                  <a:lnTo>
                    <a:pt x="73196" y="99984"/>
                  </a:lnTo>
                  <a:lnTo>
                    <a:pt x="8501" y="99984"/>
                  </a:lnTo>
                  <a:cubicBezTo>
                    <a:pt x="3864" y="99984"/>
                    <a:pt x="0" y="96230"/>
                    <a:pt x="0" y="91482"/>
                  </a:cubicBezTo>
                  <a:cubicBezTo>
                    <a:pt x="0" y="86846"/>
                    <a:pt x="3754" y="82982"/>
                    <a:pt x="8501" y="82982"/>
                  </a:cubicBezTo>
                  <a:lnTo>
                    <a:pt x="81587" y="82982"/>
                  </a:lnTo>
                  <a:cubicBezTo>
                    <a:pt x="86224" y="82982"/>
                    <a:pt x="90088" y="86735"/>
                    <a:pt x="90088" y="91482"/>
                  </a:cubicBezTo>
                  <a:lnTo>
                    <a:pt x="90088" y="100094"/>
                  </a:lnTo>
                  <a:lnTo>
                    <a:pt x="136125" y="63109"/>
                  </a:lnTo>
                  <a:lnTo>
                    <a:pt x="90088" y="26125"/>
                  </a:lnTo>
                  <a:lnTo>
                    <a:pt x="90088" y="34736"/>
                  </a:lnTo>
                  <a:cubicBezTo>
                    <a:pt x="90088" y="39373"/>
                    <a:pt x="86334" y="43237"/>
                    <a:pt x="81587" y="43237"/>
                  </a:cubicBezTo>
                  <a:lnTo>
                    <a:pt x="25061" y="43237"/>
                  </a:lnTo>
                  <a:cubicBezTo>
                    <a:pt x="20424" y="43237"/>
                    <a:pt x="16560" y="39483"/>
                    <a:pt x="16560" y="34736"/>
                  </a:cubicBezTo>
                  <a:cubicBezTo>
                    <a:pt x="16560" y="29989"/>
                    <a:pt x="20314" y="26235"/>
                    <a:pt x="25061" y="26235"/>
                  </a:cubicBezTo>
                  <a:lnTo>
                    <a:pt x="73086" y="26235"/>
                  </a:lnTo>
                  <a:lnTo>
                    <a:pt x="73086" y="8460"/>
                  </a:lnTo>
                  <a:cubicBezTo>
                    <a:pt x="73086" y="5148"/>
                    <a:pt x="74963" y="2278"/>
                    <a:pt x="77944" y="843"/>
                  </a:cubicBezTo>
                  <a:cubicBezTo>
                    <a:pt x="80925" y="-593"/>
                    <a:pt x="84347" y="-151"/>
                    <a:pt x="86886" y="1836"/>
                  </a:cubicBezTo>
                  <a:lnTo>
                    <a:pt x="154894" y="56485"/>
                  </a:lnTo>
                  <a:cubicBezTo>
                    <a:pt x="156881" y="58141"/>
                    <a:pt x="158095" y="60570"/>
                    <a:pt x="158095" y="63109"/>
                  </a:cubicBezTo>
                  <a:cubicBezTo>
                    <a:pt x="158095" y="65648"/>
                    <a:pt x="156881" y="68077"/>
                    <a:pt x="154894" y="69733"/>
                  </a:cubicBezTo>
                  <a:lnTo>
                    <a:pt x="86886" y="124382"/>
                  </a:lnTo>
                  <a:cubicBezTo>
                    <a:pt x="85341" y="125597"/>
                    <a:pt x="83464" y="126259"/>
                    <a:pt x="81587" y="126259"/>
                  </a:cubicBezTo>
                  <a:close/>
                </a:path>
              </a:pathLst>
            </a:custGeom>
            <a:grpFill/>
            <a:ln w="11035" cap="flat">
              <a:noFill/>
              <a:prstDash val="solid"/>
              <a:miter/>
            </a:ln>
          </p:spPr>
          <p:txBody>
            <a:bodyPr rtlCol="0" anchor="ctr"/>
            <a:lstStyle/>
            <a:p>
              <a:endParaRPr lang="en-US"/>
            </a:p>
          </p:txBody>
        </p:sp>
        <p:sp>
          <p:nvSpPr>
            <p:cNvPr id="2213" name="Forma libre: forma 2212">
              <a:extLst>
                <a:ext uri="{FF2B5EF4-FFF2-40B4-BE49-F238E27FC236}">
                  <a16:creationId xmlns:a16="http://schemas.microsoft.com/office/drawing/2014/main" id="{ECBB70E0-B584-4841-AEDB-C630015E5B01}"/>
                </a:ext>
              </a:extLst>
            </p:cNvPr>
            <p:cNvSpPr/>
            <p:nvPr/>
          </p:nvSpPr>
          <p:spPr>
            <a:xfrm>
              <a:off x="4373744" y="5871639"/>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828" y="17002"/>
                    <a:pt x="22080" y="17002"/>
                  </a:cubicBezTo>
                  <a:close/>
                </a:path>
              </a:pathLst>
            </a:custGeom>
            <a:grpFill/>
            <a:ln w="11035" cap="flat">
              <a:noFill/>
              <a:prstDash val="solid"/>
              <a:miter/>
            </a:ln>
          </p:spPr>
          <p:txBody>
            <a:bodyPr rtlCol="0" anchor="ctr"/>
            <a:lstStyle/>
            <a:p>
              <a:endParaRPr lang="en-US"/>
            </a:p>
          </p:txBody>
        </p:sp>
        <p:sp>
          <p:nvSpPr>
            <p:cNvPr id="2214" name="Forma libre: forma 2213">
              <a:extLst>
                <a:ext uri="{FF2B5EF4-FFF2-40B4-BE49-F238E27FC236}">
                  <a16:creationId xmlns:a16="http://schemas.microsoft.com/office/drawing/2014/main" id="{958268C5-AEF2-46D6-8545-AA1C7CC9A527}"/>
                </a:ext>
              </a:extLst>
            </p:cNvPr>
            <p:cNvSpPr/>
            <p:nvPr/>
          </p:nvSpPr>
          <p:spPr>
            <a:xfrm>
              <a:off x="4302645" y="5871639"/>
              <a:ext cx="40738" cy="17001"/>
            </a:xfrm>
            <a:custGeom>
              <a:avLst/>
              <a:gdLst>
                <a:gd name="connsiteX0" fmla="*/ 32237 w 40738"/>
                <a:gd name="connsiteY0" fmla="*/ 17002 h 17001"/>
                <a:gd name="connsiteX1" fmla="*/ 8501 w 40738"/>
                <a:gd name="connsiteY1" fmla="*/ 17002 h 17001"/>
                <a:gd name="connsiteX2" fmla="*/ 0 w 40738"/>
                <a:gd name="connsiteY2" fmla="*/ 8501 h 17001"/>
                <a:gd name="connsiteX3" fmla="*/ 8501 w 40738"/>
                <a:gd name="connsiteY3" fmla="*/ 0 h 17001"/>
                <a:gd name="connsiteX4" fmla="*/ 32237 w 40738"/>
                <a:gd name="connsiteY4" fmla="*/ 0 h 17001"/>
                <a:gd name="connsiteX5" fmla="*/ 40738 w 40738"/>
                <a:gd name="connsiteY5" fmla="*/ 8501 h 17001"/>
                <a:gd name="connsiteX6" fmla="*/ 32237 w 4073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38" h="17001">
                  <a:moveTo>
                    <a:pt x="32237" y="17002"/>
                  </a:moveTo>
                  <a:lnTo>
                    <a:pt x="8501" y="17002"/>
                  </a:lnTo>
                  <a:cubicBezTo>
                    <a:pt x="3864" y="17002"/>
                    <a:pt x="0" y="13248"/>
                    <a:pt x="0" y="8501"/>
                  </a:cubicBezTo>
                  <a:cubicBezTo>
                    <a:pt x="0" y="3754"/>
                    <a:pt x="3754" y="0"/>
                    <a:pt x="8501" y="0"/>
                  </a:cubicBezTo>
                  <a:lnTo>
                    <a:pt x="32237" y="0"/>
                  </a:lnTo>
                  <a:cubicBezTo>
                    <a:pt x="36874" y="0"/>
                    <a:pt x="40738" y="3754"/>
                    <a:pt x="40738" y="8501"/>
                  </a:cubicBezTo>
                  <a:cubicBezTo>
                    <a:pt x="40738" y="13248"/>
                    <a:pt x="36874" y="17002"/>
                    <a:pt x="32237" y="17002"/>
                  </a:cubicBezTo>
                  <a:close/>
                </a:path>
              </a:pathLst>
            </a:custGeom>
            <a:grpFill/>
            <a:ln w="11035" cap="flat">
              <a:noFill/>
              <a:prstDash val="solid"/>
              <a:miter/>
            </a:ln>
          </p:spPr>
          <p:txBody>
            <a:bodyPr rtlCol="0" anchor="ctr"/>
            <a:lstStyle/>
            <a:p>
              <a:endParaRPr lang="en-US"/>
            </a:p>
          </p:txBody>
        </p:sp>
        <p:sp>
          <p:nvSpPr>
            <p:cNvPr id="2215" name="Forma libre: forma 2214">
              <a:extLst>
                <a:ext uri="{FF2B5EF4-FFF2-40B4-BE49-F238E27FC236}">
                  <a16:creationId xmlns:a16="http://schemas.microsoft.com/office/drawing/2014/main" id="{159C0CEE-DFCD-44A2-9C31-F3AFC550A74A}"/>
                </a:ext>
              </a:extLst>
            </p:cNvPr>
            <p:cNvSpPr/>
            <p:nvPr/>
          </p:nvSpPr>
          <p:spPr>
            <a:xfrm>
              <a:off x="4241593" y="5871639"/>
              <a:ext cx="30581" cy="17001"/>
            </a:xfrm>
            <a:custGeom>
              <a:avLst/>
              <a:gdLst>
                <a:gd name="connsiteX0" fmla="*/ 2197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197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197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717" y="17002"/>
                    <a:pt x="21970" y="17002"/>
                  </a:cubicBezTo>
                  <a:close/>
                </a:path>
              </a:pathLst>
            </a:custGeom>
            <a:grpFill/>
            <a:ln w="11035" cap="flat">
              <a:noFill/>
              <a:prstDash val="solid"/>
              <a:miter/>
            </a:ln>
          </p:spPr>
          <p:txBody>
            <a:bodyPr rtlCol="0" anchor="ctr"/>
            <a:lstStyle/>
            <a:p>
              <a:endParaRPr lang="en-US"/>
            </a:p>
          </p:txBody>
        </p:sp>
        <p:sp>
          <p:nvSpPr>
            <p:cNvPr id="2216" name="Forma libre: forma 2215">
              <a:extLst>
                <a:ext uri="{FF2B5EF4-FFF2-40B4-BE49-F238E27FC236}">
                  <a16:creationId xmlns:a16="http://schemas.microsoft.com/office/drawing/2014/main" id="{48BC68A9-AF95-429A-98DE-83FE4EDC1886}"/>
                </a:ext>
              </a:extLst>
            </p:cNvPr>
            <p:cNvSpPr/>
            <p:nvPr/>
          </p:nvSpPr>
          <p:spPr>
            <a:xfrm>
              <a:off x="4241152" y="5845404"/>
              <a:ext cx="274458" cy="126259"/>
            </a:xfrm>
            <a:custGeom>
              <a:avLst/>
              <a:gdLst>
                <a:gd name="connsiteX0" fmla="*/ 198061 w 274458"/>
                <a:gd name="connsiteY0" fmla="*/ 126259 h 126259"/>
                <a:gd name="connsiteX1" fmla="*/ 194418 w 274458"/>
                <a:gd name="connsiteY1" fmla="*/ 125376 h 126259"/>
                <a:gd name="connsiteX2" fmla="*/ 189560 w 274458"/>
                <a:gd name="connsiteY2" fmla="*/ 117758 h 126259"/>
                <a:gd name="connsiteX3" fmla="*/ 189560 w 274458"/>
                <a:gd name="connsiteY3" fmla="*/ 99983 h 126259"/>
                <a:gd name="connsiteX4" fmla="*/ 8501 w 274458"/>
                <a:gd name="connsiteY4" fmla="*/ 99983 h 126259"/>
                <a:gd name="connsiteX5" fmla="*/ 0 w 274458"/>
                <a:gd name="connsiteY5" fmla="*/ 91483 h 126259"/>
                <a:gd name="connsiteX6" fmla="*/ 8501 w 274458"/>
                <a:gd name="connsiteY6" fmla="*/ 82982 h 126259"/>
                <a:gd name="connsiteX7" fmla="*/ 198061 w 274458"/>
                <a:gd name="connsiteY7" fmla="*/ 82982 h 126259"/>
                <a:gd name="connsiteX8" fmla="*/ 206562 w 274458"/>
                <a:gd name="connsiteY8" fmla="*/ 91483 h 126259"/>
                <a:gd name="connsiteX9" fmla="*/ 206562 w 274458"/>
                <a:gd name="connsiteY9" fmla="*/ 100094 h 126259"/>
                <a:gd name="connsiteX10" fmla="*/ 252599 w 274458"/>
                <a:gd name="connsiteY10" fmla="*/ 63109 h 126259"/>
                <a:gd name="connsiteX11" fmla="*/ 206562 w 274458"/>
                <a:gd name="connsiteY11" fmla="*/ 26125 h 126259"/>
                <a:gd name="connsiteX12" fmla="*/ 206562 w 274458"/>
                <a:gd name="connsiteY12" fmla="*/ 34736 h 126259"/>
                <a:gd name="connsiteX13" fmla="*/ 198061 w 274458"/>
                <a:gd name="connsiteY13" fmla="*/ 43237 h 126259"/>
                <a:gd name="connsiteX14" fmla="*/ 154673 w 274458"/>
                <a:gd name="connsiteY14" fmla="*/ 43237 h 126259"/>
                <a:gd name="connsiteX15" fmla="*/ 146172 w 274458"/>
                <a:gd name="connsiteY15" fmla="*/ 34736 h 126259"/>
                <a:gd name="connsiteX16" fmla="*/ 154673 w 274458"/>
                <a:gd name="connsiteY16" fmla="*/ 26235 h 126259"/>
                <a:gd name="connsiteX17" fmla="*/ 189560 w 274458"/>
                <a:gd name="connsiteY17" fmla="*/ 26235 h 126259"/>
                <a:gd name="connsiteX18" fmla="*/ 189560 w 274458"/>
                <a:gd name="connsiteY18" fmla="*/ 8461 h 126259"/>
                <a:gd name="connsiteX19" fmla="*/ 194307 w 274458"/>
                <a:gd name="connsiteY19" fmla="*/ 843 h 126259"/>
                <a:gd name="connsiteX20" fmla="*/ 203250 w 274458"/>
                <a:gd name="connsiteY20" fmla="*/ 1836 h 126259"/>
                <a:gd name="connsiteX21" fmla="*/ 271257 w 274458"/>
                <a:gd name="connsiteY21" fmla="*/ 56485 h 126259"/>
                <a:gd name="connsiteX22" fmla="*/ 274459 w 274458"/>
                <a:gd name="connsiteY22" fmla="*/ 63109 h 126259"/>
                <a:gd name="connsiteX23" fmla="*/ 271257 w 274458"/>
                <a:gd name="connsiteY23" fmla="*/ 69733 h 126259"/>
                <a:gd name="connsiteX24" fmla="*/ 203250 w 274458"/>
                <a:gd name="connsiteY24" fmla="*/ 124382 h 126259"/>
                <a:gd name="connsiteX25" fmla="*/ 198061 w 274458"/>
                <a:gd name="connsiteY25" fmla="*/ 126259 h 12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4458" h="126259">
                  <a:moveTo>
                    <a:pt x="198061" y="126259"/>
                  </a:moveTo>
                  <a:cubicBezTo>
                    <a:pt x="196846" y="126259"/>
                    <a:pt x="195522" y="126038"/>
                    <a:pt x="194418" y="125376"/>
                  </a:cubicBezTo>
                  <a:cubicBezTo>
                    <a:pt x="191437" y="123941"/>
                    <a:pt x="189560" y="120960"/>
                    <a:pt x="189560" y="117758"/>
                  </a:cubicBezTo>
                  <a:lnTo>
                    <a:pt x="189560" y="99983"/>
                  </a:lnTo>
                  <a:lnTo>
                    <a:pt x="8501" y="99983"/>
                  </a:lnTo>
                  <a:cubicBezTo>
                    <a:pt x="3864" y="99983"/>
                    <a:pt x="0" y="96230"/>
                    <a:pt x="0" y="91483"/>
                  </a:cubicBezTo>
                  <a:cubicBezTo>
                    <a:pt x="0" y="86846"/>
                    <a:pt x="3754" y="82982"/>
                    <a:pt x="8501" y="82982"/>
                  </a:cubicBezTo>
                  <a:lnTo>
                    <a:pt x="198061" y="82982"/>
                  </a:lnTo>
                  <a:cubicBezTo>
                    <a:pt x="202698" y="82982"/>
                    <a:pt x="206562" y="86735"/>
                    <a:pt x="206562" y="91483"/>
                  </a:cubicBezTo>
                  <a:lnTo>
                    <a:pt x="206562" y="100094"/>
                  </a:lnTo>
                  <a:lnTo>
                    <a:pt x="252599" y="63109"/>
                  </a:lnTo>
                  <a:lnTo>
                    <a:pt x="206562" y="26125"/>
                  </a:lnTo>
                  <a:lnTo>
                    <a:pt x="206562" y="34736"/>
                  </a:lnTo>
                  <a:cubicBezTo>
                    <a:pt x="206562" y="39373"/>
                    <a:pt x="202808" y="43237"/>
                    <a:pt x="198061" y="43237"/>
                  </a:cubicBezTo>
                  <a:lnTo>
                    <a:pt x="154673" y="43237"/>
                  </a:lnTo>
                  <a:cubicBezTo>
                    <a:pt x="150036" y="43237"/>
                    <a:pt x="146172" y="39483"/>
                    <a:pt x="146172" y="34736"/>
                  </a:cubicBezTo>
                  <a:cubicBezTo>
                    <a:pt x="146172" y="29989"/>
                    <a:pt x="149926" y="26235"/>
                    <a:pt x="154673" y="26235"/>
                  </a:cubicBezTo>
                  <a:lnTo>
                    <a:pt x="189560" y="26235"/>
                  </a:lnTo>
                  <a:lnTo>
                    <a:pt x="189560" y="8461"/>
                  </a:lnTo>
                  <a:cubicBezTo>
                    <a:pt x="189560" y="5259"/>
                    <a:pt x="191437" y="2278"/>
                    <a:pt x="194307" y="843"/>
                  </a:cubicBezTo>
                  <a:cubicBezTo>
                    <a:pt x="197288" y="-593"/>
                    <a:pt x="200710" y="-151"/>
                    <a:pt x="203250" y="1836"/>
                  </a:cubicBezTo>
                  <a:lnTo>
                    <a:pt x="271257" y="56485"/>
                  </a:lnTo>
                  <a:cubicBezTo>
                    <a:pt x="273244" y="58141"/>
                    <a:pt x="274459" y="60460"/>
                    <a:pt x="274459" y="63109"/>
                  </a:cubicBezTo>
                  <a:cubicBezTo>
                    <a:pt x="274459" y="65649"/>
                    <a:pt x="273244" y="68077"/>
                    <a:pt x="271257" y="69733"/>
                  </a:cubicBezTo>
                  <a:lnTo>
                    <a:pt x="203250" y="124382"/>
                  </a:lnTo>
                  <a:cubicBezTo>
                    <a:pt x="201815" y="125597"/>
                    <a:pt x="199938" y="126259"/>
                    <a:pt x="198061" y="126259"/>
                  </a:cubicBezTo>
                  <a:close/>
                </a:path>
              </a:pathLst>
            </a:custGeom>
            <a:grpFill/>
            <a:ln w="11035" cap="flat">
              <a:noFill/>
              <a:prstDash val="solid"/>
              <a:miter/>
            </a:ln>
          </p:spPr>
          <p:txBody>
            <a:bodyPr rtlCol="0" anchor="ctr"/>
            <a:lstStyle/>
            <a:p>
              <a:endParaRPr lang="en-US"/>
            </a:p>
          </p:txBody>
        </p:sp>
        <p:sp>
          <p:nvSpPr>
            <p:cNvPr id="2217" name="Forma libre: forma 2216">
              <a:extLst>
                <a:ext uri="{FF2B5EF4-FFF2-40B4-BE49-F238E27FC236}">
                  <a16:creationId xmlns:a16="http://schemas.microsoft.com/office/drawing/2014/main" id="{C103C307-399B-49A9-9508-B58E4D5BA1BC}"/>
                </a:ext>
              </a:extLst>
            </p:cNvPr>
            <p:cNvSpPr/>
            <p:nvPr/>
          </p:nvSpPr>
          <p:spPr>
            <a:xfrm>
              <a:off x="4142452" y="6013947"/>
              <a:ext cx="373268" cy="17001"/>
            </a:xfrm>
            <a:custGeom>
              <a:avLst/>
              <a:gdLst>
                <a:gd name="connsiteX0" fmla="*/ 364767 w 373268"/>
                <a:gd name="connsiteY0" fmla="*/ 17002 h 17001"/>
                <a:gd name="connsiteX1" fmla="*/ 8501 w 373268"/>
                <a:gd name="connsiteY1" fmla="*/ 17002 h 17001"/>
                <a:gd name="connsiteX2" fmla="*/ 0 w 373268"/>
                <a:gd name="connsiteY2" fmla="*/ 8501 h 17001"/>
                <a:gd name="connsiteX3" fmla="*/ 8501 w 373268"/>
                <a:gd name="connsiteY3" fmla="*/ 0 h 17001"/>
                <a:gd name="connsiteX4" fmla="*/ 364767 w 373268"/>
                <a:gd name="connsiteY4" fmla="*/ 0 h 17001"/>
                <a:gd name="connsiteX5" fmla="*/ 373268 w 373268"/>
                <a:gd name="connsiteY5" fmla="*/ 8501 h 17001"/>
                <a:gd name="connsiteX6" fmla="*/ 364767 w 37326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68" h="17001">
                  <a:moveTo>
                    <a:pt x="364767" y="17002"/>
                  </a:moveTo>
                  <a:lnTo>
                    <a:pt x="8501" y="17002"/>
                  </a:lnTo>
                  <a:cubicBezTo>
                    <a:pt x="3864" y="17002"/>
                    <a:pt x="0" y="13248"/>
                    <a:pt x="0" y="8501"/>
                  </a:cubicBezTo>
                  <a:cubicBezTo>
                    <a:pt x="0" y="3864"/>
                    <a:pt x="3754" y="0"/>
                    <a:pt x="8501" y="0"/>
                  </a:cubicBezTo>
                  <a:lnTo>
                    <a:pt x="364767" y="0"/>
                  </a:lnTo>
                  <a:cubicBezTo>
                    <a:pt x="369404" y="0"/>
                    <a:pt x="373268" y="3754"/>
                    <a:pt x="373268" y="8501"/>
                  </a:cubicBezTo>
                  <a:cubicBezTo>
                    <a:pt x="373158" y="13248"/>
                    <a:pt x="369404" y="17002"/>
                    <a:pt x="364767" y="17002"/>
                  </a:cubicBezTo>
                  <a:close/>
                </a:path>
              </a:pathLst>
            </a:custGeom>
            <a:grpFill/>
            <a:ln w="11035" cap="flat">
              <a:noFill/>
              <a:prstDash val="solid"/>
              <a:miter/>
            </a:ln>
          </p:spPr>
          <p:txBody>
            <a:bodyPr rtlCol="0" anchor="ctr"/>
            <a:lstStyle/>
            <a:p>
              <a:endParaRPr lang="en-US"/>
            </a:p>
          </p:txBody>
        </p:sp>
      </p:grpSp>
      <p:grpSp>
        <p:nvGrpSpPr>
          <p:cNvPr id="2218" name="Gráfico 3">
            <a:extLst>
              <a:ext uri="{FF2B5EF4-FFF2-40B4-BE49-F238E27FC236}">
                <a16:creationId xmlns:a16="http://schemas.microsoft.com/office/drawing/2014/main" id="{987A76A1-DD1A-455D-A50E-55FF521AD325}"/>
              </a:ext>
            </a:extLst>
          </p:cNvPr>
          <p:cNvGrpSpPr/>
          <p:nvPr/>
        </p:nvGrpSpPr>
        <p:grpSpPr>
          <a:xfrm>
            <a:off x="3313225" y="2426330"/>
            <a:ext cx="465343" cy="501996"/>
            <a:chOff x="3313225" y="2426330"/>
            <a:chExt cx="465343" cy="501996"/>
          </a:xfrm>
          <a:solidFill>
            <a:srgbClr val="000000"/>
          </a:solidFill>
        </p:grpSpPr>
        <p:sp>
          <p:nvSpPr>
            <p:cNvPr id="2219" name="Forma libre: forma 2218">
              <a:extLst>
                <a:ext uri="{FF2B5EF4-FFF2-40B4-BE49-F238E27FC236}">
                  <a16:creationId xmlns:a16="http://schemas.microsoft.com/office/drawing/2014/main" id="{CD837653-B447-4F1B-B7A2-C20B0A5D9075}"/>
                </a:ext>
              </a:extLst>
            </p:cNvPr>
            <p:cNvSpPr/>
            <p:nvPr/>
          </p:nvSpPr>
          <p:spPr>
            <a:xfrm>
              <a:off x="3372842" y="2454704"/>
              <a:ext cx="99803" cy="104660"/>
            </a:xfrm>
            <a:custGeom>
              <a:avLst/>
              <a:gdLst>
                <a:gd name="connsiteX0" fmla="*/ 49902 w 99803"/>
                <a:gd name="connsiteY0" fmla="*/ 104661 h 104660"/>
                <a:gd name="connsiteX1" fmla="*/ 0 w 99803"/>
                <a:gd name="connsiteY1" fmla="*/ 52331 h 104660"/>
                <a:gd name="connsiteX2" fmla="*/ 49902 w 99803"/>
                <a:gd name="connsiteY2" fmla="*/ 0 h 104660"/>
                <a:gd name="connsiteX3" fmla="*/ 99803 w 99803"/>
                <a:gd name="connsiteY3" fmla="*/ 52331 h 104660"/>
                <a:gd name="connsiteX4" fmla="*/ 49902 w 99803"/>
                <a:gd name="connsiteY4" fmla="*/ 104661 h 104660"/>
                <a:gd name="connsiteX5" fmla="*/ 49902 w 99803"/>
                <a:gd name="connsiteY5" fmla="*/ 17002 h 104660"/>
                <a:gd name="connsiteX6" fmla="*/ 16891 w 99803"/>
                <a:gd name="connsiteY6" fmla="*/ 52441 h 104660"/>
                <a:gd name="connsiteX7" fmla="*/ 49902 w 99803"/>
                <a:gd name="connsiteY7" fmla="*/ 87880 h 104660"/>
                <a:gd name="connsiteX8" fmla="*/ 82912 w 99803"/>
                <a:gd name="connsiteY8" fmla="*/ 52441 h 104660"/>
                <a:gd name="connsiteX9" fmla="*/ 49902 w 99803"/>
                <a:gd name="connsiteY9" fmla="*/ 17002 h 10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03" h="104660">
                  <a:moveTo>
                    <a:pt x="49902" y="104661"/>
                  </a:moveTo>
                  <a:cubicBezTo>
                    <a:pt x="22412" y="104661"/>
                    <a:pt x="0" y="81145"/>
                    <a:pt x="0" y="52331"/>
                  </a:cubicBezTo>
                  <a:cubicBezTo>
                    <a:pt x="0" y="23516"/>
                    <a:pt x="22412" y="0"/>
                    <a:pt x="49902" y="0"/>
                  </a:cubicBezTo>
                  <a:cubicBezTo>
                    <a:pt x="77392" y="0"/>
                    <a:pt x="99803" y="23516"/>
                    <a:pt x="99803" y="52331"/>
                  </a:cubicBezTo>
                  <a:cubicBezTo>
                    <a:pt x="99803" y="81256"/>
                    <a:pt x="77392" y="104661"/>
                    <a:pt x="49902" y="104661"/>
                  </a:cubicBezTo>
                  <a:close/>
                  <a:moveTo>
                    <a:pt x="49902" y="17002"/>
                  </a:moveTo>
                  <a:cubicBezTo>
                    <a:pt x="31685" y="17002"/>
                    <a:pt x="16891" y="32900"/>
                    <a:pt x="16891" y="52441"/>
                  </a:cubicBezTo>
                  <a:cubicBezTo>
                    <a:pt x="16891" y="71982"/>
                    <a:pt x="31685" y="87880"/>
                    <a:pt x="49902" y="87880"/>
                  </a:cubicBezTo>
                  <a:cubicBezTo>
                    <a:pt x="68118" y="87880"/>
                    <a:pt x="82912" y="71982"/>
                    <a:pt x="82912" y="52441"/>
                  </a:cubicBezTo>
                  <a:cubicBezTo>
                    <a:pt x="82912" y="32900"/>
                    <a:pt x="68118" y="17002"/>
                    <a:pt x="49902" y="17002"/>
                  </a:cubicBezTo>
                  <a:close/>
                </a:path>
              </a:pathLst>
            </a:custGeom>
            <a:grpFill/>
            <a:ln w="11035" cap="flat">
              <a:noFill/>
              <a:prstDash val="solid"/>
              <a:miter/>
            </a:ln>
          </p:spPr>
          <p:txBody>
            <a:bodyPr rtlCol="0" anchor="ctr"/>
            <a:lstStyle/>
            <a:p>
              <a:endParaRPr lang="en-US"/>
            </a:p>
          </p:txBody>
        </p:sp>
        <p:sp>
          <p:nvSpPr>
            <p:cNvPr id="2220" name="Forma libre: forma 2219">
              <a:extLst>
                <a:ext uri="{FF2B5EF4-FFF2-40B4-BE49-F238E27FC236}">
                  <a16:creationId xmlns:a16="http://schemas.microsoft.com/office/drawing/2014/main" id="{CCC6E02C-84C3-4184-85B6-1CB97D0A59CC}"/>
                </a:ext>
              </a:extLst>
            </p:cNvPr>
            <p:cNvSpPr/>
            <p:nvPr/>
          </p:nvSpPr>
          <p:spPr>
            <a:xfrm>
              <a:off x="3414242" y="2758198"/>
              <a:ext cx="17001" cy="170129"/>
            </a:xfrm>
            <a:custGeom>
              <a:avLst/>
              <a:gdLst>
                <a:gd name="connsiteX0" fmla="*/ 8501 w 17001"/>
                <a:gd name="connsiteY0" fmla="*/ 170129 h 170129"/>
                <a:gd name="connsiteX1" fmla="*/ 0 w 17001"/>
                <a:gd name="connsiteY1" fmla="*/ 161628 h 170129"/>
                <a:gd name="connsiteX2" fmla="*/ 0 w 17001"/>
                <a:gd name="connsiteY2" fmla="*/ 8501 h 170129"/>
                <a:gd name="connsiteX3" fmla="*/ 8501 w 17001"/>
                <a:gd name="connsiteY3" fmla="*/ 0 h 170129"/>
                <a:gd name="connsiteX4" fmla="*/ 17002 w 17001"/>
                <a:gd name="connsiteY4" fmla="*/ 8501 h 170129"/>
                <a:gd name="connsiteX5" fmla="*/ 17002 w 17001"/>
                <a:gd name="connsiteY5" fmla="*/ 161628 h 170129"/>
                <a:gd name="connsiteX6" fmla="*/ 8501 w 17001"/>
                <a:gd name="connsiteY6" fmla="*/ 170129 h 17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70129">
                  <a:moveTo>
                    <a:pt x="8501" y="170129"/>
                  </a:moveTo>
                  <a:cubicBezTo>
                    <a:pt x="3864" y="170129"/>
                    <a:pt x="0" y="166375"/>
                    <a:pt x="0" y="161628"/>
                  </a:cubicBezTo>
                  <a:lnTo>
                    <a:pt x="0" y="8501"/>
                  </a:lnTo>
                  <a:cubicBezTo>
                    <a:pt x="0" y="3864"/>
                    <a:pt x="3754" y="0"/>
                    <a:pt x="8501" y="0"/>
                  </a:cubicBezTo>
                  <a:cubicBezTo>
                    <a:pt x="13138" y="0"/>
                    <a:pt x="17002" y="3754"/>
                    <a:pt x="17002" y="8501"/>
                  </a:cubicBezTo>
                  <a:lnTo>
                    <a:pt x="17002" y="161628"/>
                  </a:lnTo>
                  <a:cubicBezTo>
                    <a:pt x="16891" y="166265"/>
                    <a:pt x="13138" y="170129"/>
                    <a:pt x="8501" y="170129"/>
                  </a:cubicBezTo>
                  <a:close/>
                </a:path>
              </a:pathLst>
            </a:custGeom>
            <a:grpFill/>
            <a:ln w="11035" cap="flat">
              <a:noFill/>
              <a:prstDash val="solid"/>
              <a:miter/>
            </a:ln>
          </p:spPr>
          <p:txBody>
            <a:bodyPr rtlCol="0" anchor="ctr"/>
            <a:lstStyle/>
            <a:p>
              <a:endParaRPr lang="en-US"/>
            </a:p>
          </p:txBody>
        </p:sp>
        <p:sp>
          <p:nvSpPr>
            <p:cNvPr id="2221" name="Forma libre: forma 2220">
              <a:extLst>
                <a:ext uri="{FF2B5EF4-FFF2-40B4-BE49-F238E27FC236}">
                  <a16:creationId xmlns:a16="http://schemas.microsoft.com/office/drawing/2014/main" id="{B6F28C16-07AD-4C4A-8AC1-20012D9711D4}"/>
                </a:ext>
              </a:extLst>
            </p:cNvPr>
            <p:cNvSpPr/>
            <p:nvPr/>
          </p:nvSpPr>
          <p:spPr>
            <a:xfrm>
              <a:off x="3313225" y="2504215"/>
              <a:ext cx="304165" cy="424112"/>
            </a:xfrm>
            <a:custGeom>
              <a:avLst/>
              <a:gdLst>
                <a:gd name="connsiteX0" fmla="*/ 155887 w 304165"/>
                <a:gd name="connsiteY0" fmla="*/ 424113 h 424112"/>
                <a:gd name="connsiteX1" fmla="*/ 63150 w 304165"/>
                <a:gd name="connsiteY1" fmla="*/ 424113 h 424112"/>
                <a:gd name="connsiteX2" fmla="*/ 54649 w 304165"/>
                <a:gd name="connsiteY2" fmla="*/ 415612 h 424112"/>
                <a:gd name="connsiteX3" fmla="*/ 54649 w 304165"/>
                <a:gd name="connsiteY3" fmla="*/ 252548 h 424112"/>
                <a:gd name="connsiteX4" fmla="*/ 36101 w 304165"/>
                <a:gd name="connsiteY4" fmla="*/ 257958 h 424112"/>
                <a:gd name="connsiteX5" fmla="*/ 10599 w 304165"/>
                <a:gd name="connsiteY5" fmla="*/ 247580 h 424112"/>
                <a:gd name="connsiteX6" fmla="*/ 0 w 304165"/>
                <a:gd name="connsiteY6" fmla="*/ 222188 h 424112"/>
                <a:gd name="connsiteX7" fmla="*/ 0 w 304165"/>
                <a:gd name="connsiteY7" fmla="*/ 113994 h 424112"/>
                <a:gd name="connsiteX8" fmla="*/ 41290 w 304165"/>
                <a:gd name="connsiteY8" fmla="*/ 72704 h 424112"/>
                <a:gd name="connsiteX9" fmla="*/ 154452 w 304165"/>
                <a:gd name="connsiteY9" fmla="*/ 72704 h 424112"/>
                <a:gd name="connsiteX10" fmla="*/ 249618 w 304165"/>
                <a:gd name="connsiteY10" fmla="*/ 9223 h 424112"/>
                <a:gd name="connsiteX11" fmla="*/ 274238 w 304165"/>
                <a:gd name="connsiteY11" fmla="*/ 59 h 424112"/>
                <a:gd name="connsiteX12" fmla="*/ 297974 w 304165"/>
                <a:gd name="connsiteY12" fmla="*/ 13087 h 424112"/>
                <a:gd name="connsiteX13" fmla="*/ 299299 w 304165"/>
                <a:gd name="connsiteY13" fmla="*/ 49409 h 424112"/>
                <a:gd name="connsiteX14" fmla="*/ 164388 w 304165"/>
                <a:gd name="connsiteY14" fmla="*/ 138724 h 424112"/>
                <a:gd name="connsiteX15" fmla="*/ 164388 w 304165"/>
                <a:gd name="connsiteY15" fmla="*/ 415612 h 424112"/>
                <a:gd name="connsiteX16" fmla="*/ 155887 w 304165"/>
                <a:gd name="connsiteY16" fmla="*/ 424113 h 424112"/>
                <a:gd name="connsiteX17" fmla="*/ 71651 w 304165"/>
                <a:gd name="connsiteY17" fmla="*/ 407111 h 424112"/>
                <a:gd name="connsiteX18" fmla="*/ 147497 w 304165"/>
                <a:gd name="connsiteY18" fmla="*/ 407111 h 424112"/>
                <a:gd name="connsiteX19" fmla="*/ 147497 w 304165"/>
                <a:gd name="connsiteY19" fmla="*/ 131658 h 424112"/>
                <a:gd name="connsiteX20" fmla="*/ 154673 w 304165"/>
                <a:gd name="connsiteY20" fmla="*/ 123268 h 424112"/>
                <a:gd name="connsiteX21" fmla="*/ 284837 w 304165"/>
                <a:gd name="connsiteY21" fmla="*/ 40577 h 424112"/>
                <a:gd name="connsiteX22" fmla="*/ 284505 w 304165"/>
                <a:gd name="connsiteY22" fmla="*/ 23244 h 424112"/>
                <a:gd name="connsiteX23" fmla="*/ 273134 w 304165"/>
                <a:gd name="connsiteY23" fmla="*/ 16951 h 424112"/>
                <a:gd name="connsiteX24" fmla="*/ 261652 w 304165"/>
                <a:gd name="connsiteY24" fmla="*/ 21146 h 424112"/>
                <a:gd name="connsiteX25" fmla="*/ 158647 w 304165"/>
                <a:gd name="connsiteY25" fmla="*/ 89154 h 424112"/>
                <a:gd name="connsiteX26" fmla="*/ 155998 w 304165"/>
                <a:gd name="connsiteY26" fmla="*/ 89595 h 424112"/>
                <a:gd name="connsiteX27" fmla="*/ 41290 w 304165"/>
                <a:gd name="connsiteY27" fmla="*/ 89595 h 424112"/>
                <a:gd name="connsiteX28" fmla="*/ 17002 w 304165"/>
                <a:gd name="connsiteY28" fmla="*/ 113884 h 424112"/>
                <a:gd name="connsiteX29" fmla="*/ 17002 w 304165"/>
                <a:gd name="connsiteY29" fmla="*/ 222077 h 424112"/>
                <a:gd name="connsiteX30" fmla="*/ 22632 w 304165"/>
                <a:gd name="connsiteY30" fmla="*/ 235436 h 424112"/>
                <a:gd name="connsiteX31" fmla="*/ 36101 w 304165"/>
                <a:gd name="connsiteY31" fmla="*/ 240956 h 424112"/>
                <a:gd name="connsiteX32" fmla="*/ 54870 w 304165"/>
                <a:gd name="connsiteY32" fmla="*/ 222077 h 424112"/>
                <a:gd name="connsiteX33" fmla="*/ 54870 w 304165"/>
                <a:gd name="connsiteY33" fmla="*/ 131548 h 424112"/>
                <a:gd name="connsiteX34" fmla="*/ 63371 w 304165"/>
                <a:gd name="connsiteY34" fmla="*/ 123047 h 424112"/>
                <a:gd name="connsiteX35" fmla="*/ 71872 w 304165"/>
                <a:gd name="connsiteY35" fmla="*/ 131548 h 424112"/>
                <a:gd name="connsiteX36" fmla="*/ 71872 w 304165"/>
                <a:gd name="connsiteY36" fmla="*/ 407111 h 42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4165" h="424112">
                  <a:moveTo>
                    <a:pt x="155887" y="424113"/>
                  </a:moveTo>
                  <a:lnTo>
                    <a:pt x="63150" y="424113"/>
                  </a:lnTo>
                  <a:cubicBezTo>
                    <a:pt x="58513" y="424113"/>
                    <a:pt x="54649" y="420359"/>
                    <a:pt x="54649" y="415612"/>
                  </a:cubicBezTo>
                  <a:lnTo>
                    <a:pt x="54649" y="252548"/>
                  </a:lnTo>
                  <a:cubicBezTo>
                    <a:pt x="49239" y="255971"/>
                    <a:pt x="42836" y="257958"/>
                    <a:pt x="36101" y="257958"/>
                  </a:cubicBezTo>
                  <a:cubicBezTo>
                    <a:pt x="26496" y="258068"/>
                    <a:pt x="17443" y="254315"/>
                    <a:pt x="10599" y="247580"/>
                  </a:cubicBezTo>
                  <a:cubicBezTo>
                    <a:pt x="3754" y="240846"/>
                    <a:pt x="0" y="231793"/>
                    <a:pt x="0" y="222188"/>
                  </a:cubicBezTo>
                  <a:lnTo>
                    <a:pt x="0" y="113994"/>
                  </a:lnTo>
                  <a:cubicBezTo>
                    <a:pt x="0" y="91251"/>
                    <a:pt x="18547" y="72704"/>
                    <a:pt x="41290" y="72704"/>
                  </a:cubicBezTo>
                  <a:lnTo>
                    <a:pt x="154452" y="72704"/>
                  </a:lnTo>
                  <a:cubicBezTo>
                    <a:pt x="162180" y="69833"/>
                    <a:pt x="206341" y="52500"/>
                    <a:pt x="249618" y="9223"/>
                  </a:cubicBezTo>
                  <a:cubicBezTo>
                    <a:pt x="256022" y="2819"/>
                    <a:pt x="264964" y="-493"/>
                    <a:pt x="274238" y="59"/>
                  </a:cubicBezTo>
                  <a:cubicBezTo>
                    <a:pt x="283622" y="722"/>
                    <a:pt x="292234" y="5469"/>
                    <a:pt x="297974" y="13087"/>
                  </a:cubicBezTo>
                  <a:cubicBezTo>
                    <a:pt x="305703" y="23354"/>
                    <a:pt x="306255" y="37927"/>
                    <a:pt x="299299" y="49409"/>
                  </a:cubicBezTo>
                  <a:cubicBezTo>
                    <a:pt x="277881" y="84627"/>
                    <a:pt x="231513" y="125807"/>
                    <a:pt x="164388" y="138724"/>
                  </a:cubicBezTo>
                  <a:lnTo>
                    <a:pt x="164388" y="415612"/>
                  </a:lnTo>
                  <a:cubicBezTo>
                    <a:pt x="164278" y="420249"/>
                    <a:pt x="160524" y="424113"/>
                    <a:pt x="155887" y="424113"/>
                  </a:cubicBezTo>
                  <a:close/>
                  <a:moveTo>
                    <a:pt x="71651" y="407111"/>
                  </a:moveTo>
                  <a:lnTo>
                    <a:pt x="147497" y="407111"/>
                  </a:lnTo>
                  <a:lnTo>
                    <a:pt x="147497" y="131658"/>
                  </a:lnTo>
                  <a:cubicBezTo>
                    <a:pt x="147497" y="127463"/>
                    <a:pt x="150478" y="123930"/>
                    <a:pt x="154673" y="123268"/>
                  </a:cubicBezTo>
                  <a:cubicBezTo>
                    <a:pt x="219920" y="112890"/>
                    <a:pt x="264743" y="73808"/>
                    <a:pt x="284837" y="40577"/>
                  </a:cubicBezTo>
                  <a:cubicBezTo>
                    <a:pt x="288259" y="34946"/>
                    <a:pt x="288038" y="27991"/>
                    <a:pt x="284505" y="23244"/>
                  </a:cubicBezTo>
                  <a:cubicBezTo>
                    <a:pt x="281745" y="19490"/>
                    <a:pt x="277660" y="17282"/>
                    <a:pt x="273134" y="16951"/>
                  </a:cubicBezTo>
                  <a:cubicBezTo>
                    <a:pt x="268828" y="16620"/>
                    <a:pt x="264633" y="18165"/>
                    <a:pt x="261652" y="21146"/>
                  </a:cubicBezTo>
                  <a:cubicBezTo>
                    <a:pt x="211199" y="71600"/>
                    <a:pt x="160745" y="88491"/>
                    <a:pt x="158647" y="89154"/>
                  </a:cubicBezTo>
                  <a:cubicBezTo>
                    <a:pt x="157764" y="89485"/>
                    <a:pt x="156881" y="89595"/>
                    <a:pt x="155998" y="89595"/>
                  </a:cubicBezTo>
                  <a:lnTo>
                    <a:pt x="41290" y="89595"/>
                  </a:lnTo>
                  <a:cubicBezTo>
                    <a:pt x="27821" y="89595"/>
                    <a:pt x="17002" y="100525"/>
                    <a:pt x="17002" y="113884"/>
                  </a:cubicBezTo>
                  <a:lnTo>
                    <a:pt x="17002" y="222077"/>
                  </a:lnTo>
                  <a:cubicBezTo>
                    <a:pt x="17002" y="227156"/>
                    <a:pt x="18989" y="231903"/>
                    <a:pt x="22632" y="235436"/>
                  </a:cubicBezTo>
                  <a:cubicBezTo>
                    <a:pt x="26276" y="238969"/>
                    <a:pt x="30913" y="240956"/>
                    <a:pt x="36101" y="240956"/>
                  </a:cubicBezTo>
                  <a:cubicBezTo>
                    <a:pt x="46479" y="240846"/>
                    <a:pt x="54870" y="232455"/>
                    <a:pt x="54870" y="222077"/>
                  </a:cubicBezTo>
                  <a:lnTo>
                    <a:pt x="54870" y="131548"/>
                  </a:lnTo>
                  <a:cubicBezTo>
                    <a:pt x="54870" y="126911"/>
                    <a:pt x="58623" y="123047"/>
                    <a:pt x="63371" y="123047"/>
                  </a:cubicBezTo>
                  <a:cubicBezTo>
                    <a:pt x="68007" y="123047"/>
                    <a:pt x="71872" y="126801"/>
                    <a:pt x="71872" y="131548"/>
                  </a:cubicBezTo>
                  <a:lnTo>
                    <a:pt x="71872" y="407111"/>
                  </a:lnTo>
                  <a:close/>
                </a:path>
              </a:pathLst>
            </a:custGeom>
            <a:grpFill/>
            <a:ln w="11035" cap="flat">
              <a:noFill/>
              <a:prstDash val="solid"/>
              <a:miter/>
            </a:ln>
          </p:spPr>
          <p:txBody>
            <a:bodyPr rtlCol="0" anchor="ctr"/>
            <a:lstStyle/>
            <a:p>
              <a:endParaRPr lang="en-US"/>
            </a:p>
          </p:txBody>
        </p:sp>
        <p:sp>
          <p:nvSpPr>
            <p:cNvPr id="2222" name="Forma libre: forma 2221">
              <a:extLst>
                <a:ext uri="{FF2B5EF4-FFF2-40B4-BE49-F238E27FC236}">
                  <a16:creationId xmlns:a16="http://schemas.microsoft.com/office/drawing/2014/main" id="{107768DE-8374-4A4A-86D5-0BC8E747D9B0}"/>
                </a:ext>
              </a:extLst>
            </p:cNvPr>
            <p:cNvSpPr/>
            <p:nvPr/>
          </p:nvSpPr>
          <p:spPr>
            <a:xfrm>
              <a:off x="3600380" y="2426330"/>
              <a:ext cx="17001" cy="306254"/>
            </a:xfrm>
            <a:custGeom>
              <a:avLst/>
              <a:gdLst>
                <a:gd name="connsiteX0" fmla="*/ 8501 w 17001"/>
                <a:gd name="connsiteY0" fmla="*/ 306255 h 306254"/>
                <a:gd name="connsiteX1" fmla="*/ 0 w 17001"/>
                <a:gd name="connsiteY1" fmla="*/ 297754 h 306254"/>
                <a:gd name="connsiteX2" fmla="*/ 0 w 17001"/>
                <a:gd name="connsiteY2" fmla="*/ 8501 h 306254"/>
                <a:gd name="connsiteX3" fmla="*/ 8501 w 17001"/>
                <a:gd name="connsiteY3" fmla="*/ 0 h 306254"/>
                <a:gd name="connsiteX4" fmla="*/ 17002 w 17001"/>
                <a:gd name="connsiteY4" fmla="*/ 8501 h 306254"/>
                <a:gd name="connsiteX5" fmla="*/ 17002 w 17001"/>
                <a:gd name="connsiteY5" fmla="*/ 297754 h 306254"/>
                <a:gd name="connsiteX6" fmla="*/ 8501 w 17001"/>
                <a:gd name="connsiteY6" fmla="*/ 306255 h 30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306254">
                  <a:moveTo>
                    <a:pt x="8501" y="306255"/>
                  </a:moveTo>
                  <a:cubicBezTo>
                    <a:pt x="3864" y="306255"/>
                    <a:pt x="0" y="302501"/>
                    <a:pt x="0" y="297754"/>
                  </a:cubicBezTo>
                  <a:lnTo>
                    <a:pt x="0" y="8501"/>
                  </a:lnTo>
                  <a:cubicBezTo>
                    <a:pt x="0" y="3864"/>
                    <a:pt x="3754" y="0"/>
                    <a:pt x="8501" y="0"/>
                  </a:cubicBezTo>
                  <a:cubicBezTo>
                    <a:pt x="13138" y="0"/>
                    <a:pt x="17002" y="3754"/>
                    <a:pt x="17002" y="8501"/>
                  </a:cubicBezTo>
                  <a:lnTo>
                    <a:pt x="17002" y="297754"/>
                  </a:lnTo>
                  <a:cubicBezTo>
                    <a:pt x="16891" y="302501"/>
                    <a:pt x="13138" y="306255"/>
                    <a:pt x="8501" y="306255"/>
                  </a:cubicBezTo>
                  <a:close/>
                </a:path>
              </a:pathLst>
            </a:custGeom>
            <a:grpFill/>
            <a:ln w="11035" cap="flat">
              <a:noFill/>
              <a:prstDash val="solid"/>
              <a:miter/>
            </a:ln>
          </p:spPr>
          <p:txBody>
            <a:bodyPr rtlCol="0" anchor="ctr"/>
            <a:lstStyle/>
            <a:p>
              <a:endParaRPr lang="en-US"/>
            </a:p>
          </p:txBody>
        </p:sp>
        <p:sp>
          <p:nvSpPr>
            <p:cNvPr id="2223" name="Forma libre: forma 2222">
              <a:extLst>
                <a:ext uri="{FF2B5EF4-FFF2-40B4-BE49-F238E27FC236}">
                  <a16:creationId xmlns:a16="http://schemas.microsoft.com/office/drawing/2014/main" id="{35F1FD48-B87F-4D11-8B21-F3D58B580057}"/>
                </a:ext>
              </a:extLst>
            </p:cNvPr>
            <p:cNvSpPr/>
            <p:nvPr/>
          </p:nvSpPr>
          <p:spPr>
            <a:xfrm>
              <a:off x="3600380" y="2427106"/>
              <a:ext cx="178078" cy="137116"/>
            </a:xfrm>
            <a:custGeom>
              <a:avLst/>
              <a:gdLst>
                <a:gd name="connsiteX0" fmla="*/ 42284 w 178078"/>
                <a:gd name="connsiteY0" fmla="*/ 137116 h 137116"/>
                <a:gd name="connsiteX1" fmla="*/ 2318 w 178078"/>
                <a:gd name="connsiteY1" fmla="*/ 118348 h 137116"/>
                <a:gd name="connsiteX2" fmla="*/ 0 w 178078"/>
                <a:gd name="connsiteY2" fmla="*/ 112497 h 137116"/>
                <a:gd name="connsiteX3" fmla="*/ 0 w 178078"/>
                <a:gd name="connsiteY3" fmla="*/ 24617 h 137116"/>
                <a:gd name="connsiteX4" fmla="*/ 5299 w 178078"/>
                <a:gd name="connsiteY4" fmla="*/ 16778 h 137116"/>
                <a:gd name="connsiteX5" fmla="*/ 14573 w 178078"/>
                <a:gd name="connsiteY5" fmla="*/ 18766 h 137116"/>
                <a:gd name="connsiteX6" fmla="*/ 85120 w 178078"/>
                <a:gd name="connsiteY6" fmla="*/ 17110 h 137116"/>
                <a:gd name="connsiteX7" fmla="*/ 175760 w 178078"/>
                <a:gd name="connsiteY7" fmla="*/ 18766 h 137116"/>
                <a:gd name="connsiteX8" fmla="*/ 178078 w 178078"/>
                <a:gd name="connsiteY8" fmla="*/ 24617 h 137116"/>
                <a:gd name="connsiteX9" fmla="*/ 178078 w 178078"/>
                <a:gd name="connsiteY9" fmla="*/ 112497 h 137116"/>
                <a:gd name="connsiteX10" fmla="*/ 172779 w 178078"/>
                <a:gd name="connsiteY10" fmla="*/ 120335 h 137116"/>
                <a:gd name="connsiteX11" fmla="*/ 163505 w 178078"/>
                <a:gd name="connsiteY11" fmla="*/ 118348 h 137116"/>
                <a:gd name="connsiteX12" fmla="*/ 92958 w 178078"/>
                <a:gd name="connsiteY12" fmla="*/ 120004 h 137116"/>
                <a:gd name="connsiteX13" fmla="*/ 42284 w 178078"/>
                <a:gd name="connsiteY13" fmla="*/ 137116 h 137116"/>
                <a:gd name="connsiteX14" fmla="*/ 16891 w 178078"/>
                <a:gd name="connsiteY14" fmla="*/ 109074 h 137116"/>
                <a:gd name="connsiteX15" fmla="*/ 85120 w 178078"/>
                <a:gd name="connsiteY15" fmla="*/ 105100 h 137116"/>
                <a:gd name="connsiteX16" fmla="*/ 161187 w 178078"/>
                <a:gd name="connsiteY16" fmla="*/ 94943 h 137116"/>
                <a:gd name="connsiteX17" fmla="*/ 161187 w 178078"/>
                <a:gd name="connsiteY17" fmla="*/ 28150 h 137116"/>
                <a:gd name="connsiteX18" fmla="*/ 92958 w 178078"/>
                <a:gd name="connsiteY18" fmla="*/ 32124 h 137116"/>
                <a:gd name="connsiteX19" fmla="*/ 16891 w 178078"/>
                <a:gd name="connsiteY19" fmla="*/ 42281 h 137116"/>
                <a:gd name="connsiteX20" fmla="*/ 16891 w 178078"/>
                <a:gd name="connsiteY20" fmla="*/ 109074 h 13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8078" h="137116">
                  <a:moveTo>
                    <a:pt x="42284" y="137116"/>
                  </a:moveTo>
                  <a:cubicBezTo>
                    <a:pt x="29036" y="137116"/>
                    <a:pt x="15567" y="132259"/>
                    <a:pt x="2318" y="118348"/>
                  </a:cubicBezTo>
                  <a:cubicBezTo>
                    <a:pt x="773" y="116802"/>
                    <a:pt x="0" y="114705"/>
                    <a:pt x="0" y="112497"/>
                  </a:cubicBezTo>
                  <a:lnTo>
                    <a:pt x="0" y="24617"/>
                  </a:lnTo>
                  <a:cubicBezTo>
                    <a:pt x="0" y="21194"/>
                    <a:pt x="2098" y="18103"/>
                    <a:pt x="5299" y="16778"/>
                  </a:cubicBezTo>
                  <a:cubicBezTo>
                    <a:pt x="8501" y="15454"/>
                    <a:pt x="12144" y="16337"/>
                    <a:pt x="14573" y="18766"/>
                  </a:cubicBezTo>
                  <a:cubicBezTo>
                    <a:pt x="35991" y="41177"/>
                    <a:pt x="55311" y="32676"/>
                    <a:pt x="85120" y="17110"/>
                  </a:cubicBezTo>
                  <a:cubicBezTo>
                    <a:pt x="111616" y="3309"/>
                    <a:pt x="144516" y="-14024"/>
                    <a:pt x="175760" y="18766"/>
                  </a:cubicBezTo>
                  <a:cubicBezTo>
                    <a:pt x="177305" y="20311"/>
                    <a:pt x="178078" y="22409"/>
                    <a:pt x="178078" y="24617"/>
                  </a:cubicBezTo>
                  <a:lnTo>
                    <a:pt x="178078" y="112497"/>
                  </a:lnTo>
                  <a:cubicBezTo>
                    <a:pt x="178078" y="115919"/>
                    <a:pt x="175980" y="119010"/>
                    <a:pt x="172779" y="120335"/>
                  </a:cubicBezTo>
                  <a:cubicBezTo>
                    <a:pt x="169577" y="121660"/>
                    <a:pt x="165934" y="120777"/>
                    <a:pt x="163505" y="118348"/>
                  </a:cubicBezTo>
                  <a:cubicBezTo>
                    <a:pt x="142087" y="95937"/>
                    <a:pt x="122767" y="104437"/>
                    <a:pt x="92958" y="120004"/>
                  </a:cubicBezTo>
                  <a:cubicBezTo>
                    <a:pt x="77723" y="128063"/>
                    <a:pt x="60390" y="137116"/>
                    <a:pt x="42284" y="137116"/>
                  </a:cubicBezTo>
                  <a:close/>
                  <a:moveTo>
                    <a:pt x="16891" y="109074"/>
                  </a:moveTo>
                  <a:cubicBezTo>
                    <a:pt x="37426" y="128505"/>
                    <a:pt x="56415" y="120115"/>
                    <a:pt x="85120" y="105100"/>
                  </a:cubicBezTo>
                  <a:cubicBezTo>
                    <a:pt x="107531" y="93397"/>
                    <a:pt x="134469" y="79266"/>
                    <a:pt x="161187" y="94943"/>
                  </a:cubicBezTo>
                  <a:lnTo>
                    <a:pt x="161187" y="28150"/>
                  </a:lnTo>
                  <a:cubicBezTo>
                    <a:pt x="140762" y="8719"/>
                    <a:pt x="121663" y="17110"/>
                    <a:pt x="92958" y="32124"/>
                  </a:cubicBezTo>
                  <a:cubicBezTo>
                    <a:pt x="70547" y="43827"/>
                    <a:pt x="43609" y="57958"/>
                    <a:pt x="16891" y="42281"/>
                  </a:cubicBezTo>
                  <a:lnTo>
                    <a:pt x="16891" y="109074"/>
                  </a:lnTo>
                  <a:close/>
                </a:path>
              </a:pathLst>
            </a:custGeom>
            <a:grpFill/>
            <a:ln w="11035" cap="flat">
              <a:noFill/>
              <a:prstDash val="solid"/>
              <a:miter/>
            </a:ln>
          </p:spPr>
          <p:txBody>
            <a:bodyPr rtlCol="0" anchor="ctr"/>
            <a:lstStyle/>
            <a:p>
              <a:endParaRPr lang="en-US"/>
            </a:p>
          </p:txBody>
        </p:sp>
        <p:sp>
          <p:nvSpPr>
            <p:cNvPr id="2224" name="Forma libre: forma 2223">
              <a:extLst>
                <a:ext uri="{FF2B5EF4-FFF2-40B4-BE49-F238E27FC236}">
                  <a16:creationId xmlns:a16="http://schemas.microsoft.com/office/drawing/2014/main" id="{9E5F91AC-62D8-4755-99B6-8EEA477E9202}"/>
                </a:ext>
              </a:extLst>
            </p:cNvPr>
            <p:cNvSpPr/>
            <p:nvPr/>
          </p:nvSpPr>
          <p:spPr>
            <a:xfrm>
              <a:off x="3313225" y="2911326"/>
              <a:ext cx="465343" cy="17001"/>
            </a:xfrm>
            <a:custGeom>
              <a:avLst/>
              <a:gdLst>
                <a:gd name="connsiteX0" fmla="*/ 456843 w 465343"/>
                <a:gd name="connsiteY0" fmla="*/ 17002 h 17001"/>
                <a:gd name="connsiteX1" fmla="*/ 8501 w 465343"/>
                <a:gd name="connsiteY1" fmla="*/ 17002 h 17001"/>
                <a:gd name="connsiteX2" fmla="*/ 0 w 465343"/>
                <a:gd name="connsiteY2" fmla="*/ 8501 h 17001"/>
                <a:gd name="connsiteX3" fmla="*/ 8501 w 465343"/>
                <a:gd name="connsiteY3" fmla="*/ 0 h 17001"/>
                <a:gd name="connsiteX4" fmla="*/ 456843 w 465343"/>
                <a:gd name="connsiteY4" fmla="*/ 0 h 17001"/>
                <a:gd name="connsiteX5" fmla="*/ 465343 w 465343"/>
                <a:gd name="connsiteY5" fmla="*/ 8501 h 17001"/>
                <a:gd name="connsiteX6" fmla="*/ 456843 w 46534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5343" h="17001">
                  <a:moveTo>
                    <a:pt x="456843" y="17002"/>
                  </a:moveTo>
                  <a:lnTo>
                    <a:pt x="8501" y="17002"/>
                  </a:lnTo>
                  <a:cubicBezTo>
                    <a:pt x="3864" y="17002"/>
                    <a:pt x="0" y="13248"/>
                    <a:pt x="0" y="8501"/>
                  </a:cubicBezTo>
                  <a:cubicBezTo>
                    <a:pt x="0" y="3754"/>
                    <a:pt x="3754" y="0"/>
                    <a:pt x="8501" y="0"/>
                  </a:cubicBezTo>
                  <a:lnTo>
                    <a:pt x="456843" y="0"/>
                  </a:lnTo>
                  <a:cubicBezTo>
                    <a:pt x="461479" y="0"/>
                    <a:pt x="465343" y="3754"/>
                    <a:pt x="465343" y="8501"/>
                  </a:cubicBezTo>
                  <a:cubicBezTo>
                    <a:pt x="465343" y="13248"/>
                    <a:pt x="461479" y="17002"/>
                    <a:pt x="456843" y="17002"/>
                  </a:cubicBezTo>
                  <a:close/>
                </a:path>
              </a:pathLst>
            </a:custGeom>
            <a:grpFill/>
            <a:ln w="11035" cap="flat">
              <a:noFill/>
              <a:prstDash val="solid"/>
              <a:miter/>
            </a:ln>
          </p:spPr>
          <p:txBody>
            <a:bodyPr rtlCol="0" anchor="ctr"/>
            <a:lstStyle/>
            <a:p>
              <a:endParaRPr lang="en-US"/>
            </a:p>
          </p:txBody>
        </p:sp>
        <p:sp>
          <p:nvSpPr>
            <p:cNvPr id="2225" name="Forma libre: forma 2224">
              <a:extLst>
                <a:ext uri="{FF2B5EF4-FFF2-40B4-BE49-F238E27FC236}">
                  <a16:creationId xmlns:a16="http://schemas.microsoft.com/office/drawing/2014/main" id="{E93D8119-6AAF-4124-8CB9-0F0F3FCBEB03}"/>
                </a:ext>
              </a:extLst>
            </p:cNvPr>
            <p:cNvSpPr/>
            <p:nvPr/>
          </p:nvSpPr>
          <p:spPr>
            <a:xfrm>
              <a:off x="3564941" y="2847624"/>
              <a:ext cx="87661" cy="80703"/>
            </a:xfrm>
            <a:custGeom>
              <a:avLst/>
              <a:gdLst>
                <a:gd name="connsiteX0" fmla="*/ 79268 w 87661"/>
                <a:gd name="connsiteY0" fmla="*/ 80704 h 80703"/>
                <a:gd name="connsiteX1" fmla="*/ 8501 w 87661"/>
                <a:gd name="connsiteY1" fmla="*/ 80704 h 80703"/>
                <a:gd name="connsiteX2" fmla="*/ 0 w 87661"/>
                <a:gd name="connsiteY2" fmla="*/ 72203 h 80703"/>
                <a:gd name="connsiteX3" fmla="*/ 0 w 87661"/>
                <a:gd name="connsiteY3" fmla="*/ 43830 h 80703"/>
                <a:gd name="connsiteX4" fmla="*/ 43829 w 87661"/>
                <a:gd name="connsiteY4" fmla="*/ 0 h 80703"/>
                <a:gd name="connsiteX5" fmla="*/ 87659 w 87661"/>
                <a:gd name="connsiteY5" fmla="*/ 43830 h 80703"/>
                <a:gd name="connsiteX6" fmla="*/ 87659 w 87661"/>
                <a:gd name="connsiteY6" fmla="*/ 72203 h 80703"/>
                <a:gd name="connsiteX7" fmla="*/ 79268 w 87661"/>
                <a:gd name="connsiteY7" fmla="*/ 80704 h 80703"/>
                <a:gd name="connsiteX8" fmla="*/ 17002 w 87661"/>
                <a:gd name="connsiteY8" fmla="*/ 63702 h 80703"/>
                <a:gd name="connsiteX9" fmla="*/ 70878 w 87661"/>
                <a:gd name="connsiteY9" fmla="*/ 63702 h 80703"/>
                <a:gd name="connsiteX10" fmla="*/ 70878 w 87661"/>
                <a:gd name="connsiteY10" fmla="*/ 43830 h 80703"/>
                <a:gd name="connsiteX11" fmla="*/ 43940 w 87661"/>
                <a:gd name="connsiteY11" fmla="*/ 16891 h 80703"/>
                <a:gd name="connsiteX12" fmla="*/ 17002 w 87661"/>
                <a:gd name="connsiteY12" fmla="*/ 43830 h 80703"/>
                <a:gd name="connsiteX13" fmla="*/ 17002 w 87661"/>
                <a:gd name="connsiteY13" fmla="*/ 63702 h 8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61" h="80703">
                  <a:moveTo>
                    <a:pt x="79268" y="80704"/>
                  </a:moveTo>
                  <a:lnTo>
                    <a:pt x="8501" y="80704"/>
                  </a:lnTo>
                  <a:cubicBezTo>
                    <a:pt x="3864" y="80704"/>
                    <a:pt x="0" y="76950"/>
                    <a:pt x="0" y="72203"/>
                  </a:cubicBezTo>
                  <a:lnTo>
                    <a:pt x="0" y="43830"/>
                  </a:lnTo>
                  <a:cubicBezTo>
                    <a:pt x="0" y="19652"/>
                    <a:pt x="19652" y="0"/>
                    <a:pt x="43829" y="0"/>
                  </a:cubicBezTo>
                  <a:cubicBezTo>
                    <a:pt x="68007" y="0"/>
                    <a:pt x="87659" y="19652"/>
                    <a:pt x="87659" y="43830"/>
                  </a:cubicBezTo>
                  <a:lnTo>
                    <a:pt x="87659" y="72203"/>
                  </a:lnTo>
                  <a:cubicBezTo>
                    <a:pt x="87769" y="76840"/>
                    <a:pt x="84016" y="80704"/>
                    <a:pt x="79268" y="80704"/>
                  </a:cubicBezTo>
                  <a:close/>
                  <a:moveTo>
                    <a:pt x="17002" y="63702"/>
                  </a:moveTo>
                  <a:lnTo>
                    <a:pt x="70878" y="63702"/>
                  </a:lnTo>
                  <a:lnTo>
                    <a:pt x="70878" y="43830"/>
                  </a:lnTo>
                  <a:cubicBezTo>
                    <a:pt x="70878" y="29036"/>
                    <a:pt x="58844" y="16891"/>
                    <a:pt x="43940" y="16891"/>
                  </a:cubicBezTo>
                  <a:cubicBezTo>
                    <a:pt x="29146" y="16891"/>
                    <a:pt x="17002" y="28925"/>
                    <a:pt x="17002" y="43830"/>
                  </a:cubicBezTo>
                  <a:lnTo>
                    <a:pt x="17002" y="63702"/>
                  </a:lnTo>
                  <a:close/>
                </a:path>
              </a:pathLst>
            </a:custGeom>
            <a:grpFill/>
            <a:ln w="11035" cap="flat">
              <a:noFill/>
              <a:prstDash val="solid"/>
              <a:miter/>
            </a:ln>
          </p:spPr>
          <p:txBody>
            <a:bodyPr rtlCol="0" anchor="ctr"/>
            <a:lstStyle/>
            <a:p>
              <a:endParaRPr lang="en-US"/>
            </a:p>
          </p:txBody>
        </p:sp>
        <p:sp>
          <p:nvSpPr>
            <p:cNvPr id="2226" name="Forma libre: forma 2225">
              <a:extLst>
                <a:ext uri="{FF2B5EF4-FFF2-40B4-BE49-F238E27FC236}">
                  <a16:creationId xmlns:a16="http://schemas.microsoft.com/office/drawing/2014/main" id="{2C6ABE7C-07B3-4326-94E3-C81B08FFDFE7}"/>
                </a:ext>
              </a:extLst>
            </p:cNvPr>
            <p:cNvSpPr/>
            <p:nvPr/>
          </p:nvSpPr>
          <p:spPr>
            <a:xfrm>
              <a:off x="3699727" y="2777243"/>
              <a:ext cx="24964" cy="70269"/>
            </a:xfrm>
            <a:custGeom>
              <a:avLst/>
              <a:gdLst>
                <a:gd name="connsiteX0" fmla="*/ 16464 w 24964"/>
                <a:gd name="connsiteY0" fmla="*/ 70270 h 70269"/>
                <a:gd name="connsiteX1" fmla="*/ 7963 w 24964"/>
                <a:gd name="connsiteY1" fmla="*/ 61769 h 70269"/>
                <a:gd name="connsiteX2" fmla="*/ 7963 w 24964"/>
                <a:gd name="connsiteY2" fmla="*/ 31850 h 70269"/>
                <a:gd name="connsiteX3" fmla="*/ 4430 w 24964"/>
                <a:gd name="connsiteY3" fmla="*/ 30856 h 70269"/>
                <a:gd name="connsiteX4" fmla="*/ 1007 w 24964"/>
                <a:gd name="connsiteY4" fmla="*/ 19375 h 70269"/>
                <a:gd name="connsiteX5" fmla="*/ 9067 w 24964"/>
                <a:gd name="connsiteY5" fmla="*/ 4470 h 70269"/>
                <a:gd name="connsiteX6" fmla="*/ 18561 w 24964"/>
                <a:gd name="connsiteY6" fmla="*/ 275 h 70269"/>
                <a:gd name="connsiteX7" fmla="*/ 24965 w 24964"/>
                <a:gd name="connsiteY7" fmla="*/ 8445 h 70269"/>
                <a:gd name="connsiteX8" fmla="*/ 24965 w 24964"/>
                <a:gd name="connsiteY8" fmla="*/ 61769 h 70269"/>
                <a:gd name="connsiteX9" fmla="*/ 16464 w 24964"/>
                <a:gd name="connsiteY9" fmla="*/ 70270 h 7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64" h="70269">
                  <a:moveTo>
                    <a:pt x="16464" y="70270"/>
                  </a:moveTo>
                  <a:cubicBezTo>
                    <a:pt x="11827" y="70270"/>
                    <a:pt x="7963" y="66516"/>
                    <a:pt x="7963" y="61769"/>
                  </a:cubicBezTo>
                  <a:lnTo>
                    <a:pt x="7963" y="31850"/>
                  </a:lnTo>
                  <a:cubicBezTo>
                    <a:pt x="6748" y="31740"/>
                    <a:pt x="5534" y="31519"/>
                    <a:pt x="4430" y="30856"/>
                  </a:cubicBezTo>
                  <a:cubicBezTo>
                    <a:pt x="345" y="28648"/>
                    <a:pt x="-1201" y="23570"/>
                    <a:pt x="1007" y="19375"/>
                  </a:cubicBezTo>
                  <a:lnTo>
                    <a:pt x="9067" y="4470"/>
                  </a:lnTo>
                  <a:cubicBezTo>
                    <a:pt x="10944" y="1048"/>
                    <a:pt x="14808" y="-719"/>
                    <a:pt x="18561" y="275"/>
                  </a:cubicBezTo>
                  <a:cubicBezTo>
                    <a:pt x="22315" y="1269"/>
                    <a:pt x="24965" y="4581"/>
                    <a:pt x="24965" y="8445"/>
                  </a:cubicBezTo>
                  <a:lnTo>
                    <a:pt x="24965" y="61769"/>
                  </a:lnTo>
                  <a:cubicBezTo>
                    <a:pt x="24965" y="66516"/>
                    <a:pt x="21211" y="70270"/>
                    <a:pt x="16464" y="70270"/>
                  </a:cubicBezTo>
                  <a:close/>
                </a:path>
              </a:pathLst>
            </a:custGeom>
            <a:grpFill/>
            <a:ln w="11035" cap="flat">
              <a:noFill/>
              <a:prstDash val="solid"/>
              <a:miter/>
            </a:ln>
          </p:spPr>
          <p:txBody>
            <a:bodyPr rtlCol="0" anchor="ctr"/>
            <a:lstStyle/>
            <a:p>
              <a:endParaRPr lang="en-US"/>
            </a:p>
          </p:txBody>
        </p:sp>
        <p:sp>
          <p:nvSpPr>
            <p:cNvPr id="2227" name="Forma libre: forma 2226">
              <a:extLst>
                <a:ext uri="{FF2B5EF4-FFF2-40B4-BE49-F238E27FC236}">
                  <a16:creationId xmlns:a16="http://schemas.microsoft.com/office/drawing/2014/main" id="{5EE0D959-4F69-4E4B-92AB-BB7548166625}"/>
                </a:ext>
              </a:extLst>
            </p:cNvPr>
            <p:cNvSpPr/>
            <p:nvPr/>
          </p:nvSpPr>
          <p:spPr>
            <a:xfrm>
              <a:off x="3707690" y="2777243"/>
              <a:ext cx="24964" cy="70269"/>
            </a:xfrm>
            <a:custGeom>
              <a:avLst/>
              <a:gdLst>
                <a:gd name="connsiteX0" fmla="*/ 8501 w 24964"/>
                <a:gd name="connsiteY0" fmla="*/ 70270 h 70269"/>
                <a:gd name="connsiteX1" fmla="*/ 0 w 24964"/>
                <a:gd name="connsiteY1" fmla="*/ 61769 h 70269"/>
                <a:gd name="connsiteX2" fmla="*/ 0 w 24964"/>
                <a:gd name="connsiteY2" fmla="*/ 8445 h 70269"/>
                <a:gd name="connsiteX3" fmla="*/ 6403 w 24964"/>
                <a:gd name="connsiteY3" fmla="*/ 275 h 70269"/>
                <a:gd name="connsiteX4" fmla="*/ 15898 w 24964"/>
                <a:gd name="connsiteY4" fmla="*/ 4470 h 70269"/>
                <a:gd name="connsiteX5" fmla="*/ 23957 w 24964"/>
                <a:gd name="connsiteY5" fmla="*/ 19375 h 70269"/>
                <a:gd name="connsiteX6" fmla="*/ 20535 w 24964"/>
                <a:gd name="connsiteY6" fmla="*/ 30856 h 70269"/>
                <a:gd name="connsiteX7" fmla="*/ 17002 w 24964"/>
                <a:gd name="connsiteY7" fmla="*/ 31850 h 70269"/>
                <a:gd name="connsiteX8" fmla="*/ 17002 w 24964"/>
                <a:gd name="connsiteY8" fmla="*/ 61769 h 70269"/>
                <a:gd name="connsiteX9" fmla="*/ 8501 w 24964"/>
                <a:gd name="connsiteY9" fmla="*/ 70270 h 7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64" h="70269">
                  <a:moveTo>
                    <a:pt x="8501" y="70270"/>
                  </a:moveTo>
                  <a:cubicBezTo>
                    <a:pt x="3864" y="70270"/>
                    <a:pt x="0" y="66516"/>
                    <a:pt x="0" y="61769"/>
                  </a:cubicBezTo>
                  <a:lnTo>
                    <a:pt x="0" y="8445"/>
                  </a:lnTo>
                  <a:cubicBezTo>
                    <a:pt x="0" y="4581"/>
                    <a:pt x="2650" y="1158"/>
                    <a:pt x="6403" y="275"/>
                  </a:cubicBezTo>
                  <a:cubicBezTo>
                    <a:pt x="10157" y="-719"/>
                    <a:pt x="14131" y="1048"/>
                    <a:pt x="15898" y="4470"/>
                  </a:cubicBezTo>
                  <a:lnTo>
                    <a:pt x="23957" y="19375"/>
                  </a:lnTo>
                  <a:cubicBezTo>
                    <a:pt x="26165" y="23459"/>
                    <a:pt x="24620" y="28648"/>
                    <a:pt x="20535" y="30856"/>
                  </a:cubicBezTo>
                  <a:cubicBezTo>
                    <a:pt x="19431" y="31519"/>
                    <a:pt x="18216" y="31850"/>
                    <a:pt x="17002" y="31850"/>
                  </a:cubicBezTo>
                  <a:lnTo>
                    <a:pt x="17002" y="61769"/>
                  </a:lnTo>
                  <a:cubicBezTo>
                    <a:pt x="17002" y="66516"/>
                    <a:pt x="13138" y="70270"/>
                    <a:pt x="8501" y="70270"/>
                  </a:cubicBezTo>
                  <a:close/>
                </a:path>
              </a:pathLst>
            </a:custGeom>
            <a:grpFill/>
            <a:ln w="11035" cap="flat">
              <a:noFill/>
              <a:prstDash val="solid"/>
              <a:miter/>
            </a:ln>
          </p:spPr>
          <p:txBody>
            <a:bodyPr rtlCol="0" anchor="ctr"/>
            <a:lstStyle/>
            <a:p>
              <a:endParaRPr lang="en-US"/>
            </a:p>
          </p:txBody>
        </p:sp>
        <p:sp>
          <p:nvSpPr>
            <p:cNvPr id="2228" name="Forma libre: forma 2227">
              <a:extLst>
                <a:ext uri="{FF2B5EF4-FFF2-40B4-BE49-F238E27FC236}">
                  <a16:creationId xmlns:a16="http://schemas.microsoft.com/office/drawing/2014/main" id="{8EFB0382-A346-4151-87D1-AC2A151CEA09}"/>
                </a:ext>
              </a:extLst>
            </p:cNvPr>
            <p:cNvSpPr/>
            <p:nvPr/>
          </p:nvSpPr>
          <p:spPr>
            <a:xfrm>
              <a:off x="3652917" y="2671037"/>
              <a:ext cx="24964" cy="70269"/>
            </a:xfrm>
            <a:custGeom>
              <a:avLst/>
              <a:gdLst>
                <a:gd name="connsiteX0" fmla="*/ 16464 w 24964"/>
                <a:gd name="connsiteY0" fmla="*/ 70270 h 70269"/>
                <a:gd name="connsiteX1" fmla="*/ 7963 w 24964"/>
                <a:gd name="connsiteY1" fmla="*/ 61769 h 70269"/>
                <a:gd name="connsiteX2" fmla="*/ 7963 w 24964"/>
                <a:gd name="connsiteY2" fmla="*/ 31850 h 70269"/>
                <a:gd name="connsiteX3" fmla="*/ 4430 w 24964"/>
                <a:gd name="connsiteY3" fmla="*/ 30856 h 70269"/>
                <a:gd name="connsiteX4" fmla="*/ 1007 w 24964"/>
                <a:gd name="connsiteY4" fmla="*/ 19375 h 70269"/>
                <a:gd name="connsiteX5" fmla="*/ 9067 w 24964"/>
                <a:gd name="connsiteY5" fmla="*/ 4470 h 70269"/>
                <a:gd name="connsiteX6" fmla="*/ 18561 w 24964"/>
                <a:gd name="connsiteY6" fmla="*/ 275 h 70269"/>
                <a:gd name="connsiteX7" fmla="*/ 24965 w 24964"/>
                <a:gd name="connsiteY7" fmla="*/ 8445 h 70269"/>
                <a:gd name="connsiteX8" fmla="*/ 24965 w 24964"/>
                <a:gd name="connsiteY8" fmla="*/ 61769 h 70269"/>
                <a:gd name="connsiteX9" fmla="*/ 16464 w 24964"/>
                <a:gd name="connsiteY9" fmla="*/ 70270 h 7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64" h="70269">
                  <a:moveTo>
                    <a:pt x="16464" y="70270"/>
                  </a:moveTo>
                  <a:cubicBezTo>
                    <a:pt x="11827" y="70270"/>
                    <a:pt x="7963" y="66516"/>
                    <a:pt x="7963" y="61769"/>
                  </a:cubicBezTo>
                  <a:lnTo>
                    <a:pt x="7963" y="31850"/>
                  </a:lnTo>
                  <a:cubicBezTo>
                    <a:pt x="6748" y="31740"/>
                    <a:pt x="5534" y="31519"/>
                    <a:pt x="4430" y="30856"/>
                  </a:cubicBezTo>
                  <a:cubicBezTo>
                    <a:pt x="345" y="28648"/>
                    <a:pt x="-1201" y="23570"/>
                    <a:pt x="1007" y="19375"/>
                  </a:cubicBezTo>
                  <a:lnTo>
                    <a:pt x="9067" y="4470"/>
                  </a:lnTo>
                  <a:cubicBezTo>
                    <a:pt x="10944" y="1048"/>
                    <a:pt x="14808" y="-719"/>
                    <a:pt x="18561" y="275"/>
                  </a:cubicBezTo>
                  <a:cubicBezTo>
                    <a:pt x="22315" y="1269"/>
                    <a:pt x="24965" y="4581"/>
                    <a:pt x="24965" y="8445"/>
                  </a:cubicBezTo>
                  <a:lnTo>
                    <a:pt x="24965" y="61769"/>
                  </a:lnTo>
                  <a:cubicBezTo>
                    <a:pt x="24965" y="66516"/>
                    <a:pt x="21101" y="70270"/>
                    <a:pt x="16464" y="70270"/>
                  </a:cubicBezTo>
                  <a:close/>
                </a:path>
              </a:pathLst>
            </a:custGeom>
            <a:grpFill/>
            <a:ln w="11035" cap="flat">
              <a:noFill/>
              <a:prstDash val="solid"/>
              <a:miter/>
            </a:ln>
          </p:spPr>
          <p:txBody>
            <a:bodyPr rtlCol="0" anchor="ctr"/>
            <a:lstStyle/>
            <a:p>
              <a:endParaRPr lang="en-US"/>
            </a:p>
          </p:txBody>
        </p:sp>
        <p:sp>
          <p:nvSpPr>
            <p:cNvPr id="2229" name="Forma libre: forma 2228">
              <a:extLst>
                <a:ext uri="{FF2B5EF4-FFF2-40B4-BE49-F238E27FC236}">
                  <a16:creationId xmlns:a16="http://schemas.microsoft.com/office/drawing/2014/main" id="{0C4253F7-44E4-43EE-8591-ED44541D8E0A}"/>
                </a:ext>
              </a:extLst>
            </p:cNvPr>
            <p:cNvSpPr/>
            <p:nvPr/>
          </p:nvSpPr>
          <p:spPr>
            <a:xfrm>
              <a:off x="3660880" y="2671037"/>
              <a:ext cx="24964" cy="70269"/>
            </a:xfrm>
            <a:custGeom>
              <a:avLst/>
              <a:gdLst>
                <a:gd name="connsiteX0" fmla="*/ 8501 w 24964"/>
                <a:gd name="connsiteY0" fmla="*/ 70270 h 70269"/>
                <a:gd name="connsiteX1" fmla="*/ 0 w 24964"/>
                <a:gd name="connsiteY1" fmla="*/ 61769 h 70269"/>
                <a:gd name="connsiteX2" fmla="*/ 0 w 24964"/>
                <a:gd name="connsiteY2" fmla="*/ 8445 h 70269"/>
                <a:gd name="connsiteX3" fmla="*/ 6403 w 24964"/>
                <a:gd name="connsiteY3" fmla="*/ 275 h 70269"/>
                <a:gd name="connsiteX4" fmla="*/ 15898 w 24964"/>
                <a:gd name="connsiteY4" fmla="*/ 4470 h 70269"/>
                <a:gd name="connsiteX5" fmla="*/ 23957 w 24964"/>
                <a:gd name="connsiteY5" fmla="*/ 19375 h 70269"/>
                <a:gd name="connsiteX6" fmla="*/ 20535 w 24964"/>
                <a:gd name="connsiteY6" fmla="*/ 30856 h 70269"/>
                <a:gd name="connsiteX7" fmla="*/ 17002 w 24964"/>
                <a:gd name="connsiteY7" fmla="*/ 31850 h 70269"/>
                <a:gd name="connsiteX8" fmla="*/ 17002 w 24964"/>
                <a:gd name="connsiteY8" fmla="*/ 61769 h 70269"/>
                <a:gd name="connsiteX9" fmla="*/ 8501 w 24964"/>
                <a:gd name="connsiteY9" fmla="*/ 70270 h 7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64" h="70269">
                  <a:moveTo>
                    <a:pt x="8501" y="70270"/>
                  </a:moveTo>
                  <a:cubicBezTo>
                    <a:pt x="3864" y="70270"/>
                    <a:pt x="0" y="66516"/>
                    <a:pt x="0" y="61769"/>
                  </a:cubicBezTo>
                  <a:lnTo>
                    <a:pt x="0" y="8445"/>
                  </a:lnTo>
                  <a:cubicBezTo>
                    <a:pt x="0" y="4581"/>
                    <a:pt x="2650" y="1158"/>
                    <a:pt x="6403" y="275"/>
                  </a:cubicBezTo>
                  <a:cubicBezTo>
                    <a:pt x="10157" y="-719"/>
                    <a:pt x="14131" y="1048"/>
                    <a:pt x="15898" y="4470"/>
                  </a:cubicBezTo>
                  <a:lnTo>
                    <a:pt x="23957" y="19375"/>
                  </a:lnTo>
                  <a:cubicBezTo>
                    <a:pt x="26165" y="23460"/>
                    <a:pt x="24620" y="28648"/>
                    <a:pt x="20535" y="30856"/>
                  </a:cubicBezTo>
                  <a:cubicBezTo>
                    <a:pt x="19431" y="31519"/>
                    <a:pt x="18216" y="31740"/>
                    <a:pt x="17002" y="31850"/>
                  </a:cubicBezTo>
                  <a:lnTo>
                    <a:pt x="17002" y="61769"/>
                  </a:lnTo>
                  <a:cubicBezTo>
                    <a:pt x="17002" y="66516"/>
                    <a:pt x="13138" y="70270"/>
                    <a:pt x="8501" y="70270"/>
                  </a:cubicBezTo>
                  <a:close/>
                </a:path>
              </a:pathLst>
            </a:custGeom>
            <a:grpFill/>
            <a:ln w="11035" cap="flat">
              <a:noFill/>
              <a:prstDash val="solid"/>
              <a:miter/>
            </a:ln>
          </p:spPr>
          <p:txBody>
            <a:bodyPr rtlCol="0" anchor="ctr"/>
            <a:lstStyle/>
            <a:p>
              <a:endParaRPr lang="en-US"/>
            </a:p>
          </p:txBody>
        </p:sp>
        <p:sp>
          <p:nvSpPr>
            <p:cNvPr id="2230" name="Forma libre: forma 2229">
              <a:extLst>
                <a:ext uri="{FF2B5EF4-FFF2-40B4-BE49-F238E27FC236}">
                  <a16:creationId xmlns:a16="http://schemas.microsoft.com/office/drawing/2014/main" id="{8FC24241-4CBA-428E-91AE-63E563B8AB59}"/>
                </a:ext>
              </a:extLst>
            </p:cNvPr>
            <p:cNvSpPr/>
            <p:nvPr/>
          </p:nvSpPr>
          <p:spPr>
            <a:xfrm>
              <a:off x="3711761" y="2590333"/>
              <a:ext cx="24964" cy="70269"/>
            </a:xfrm>
            <a:custGeom>
              <a:avLst/>
              <a:gdLst>
                <a:gd name="connsiteX0" fmla="*/ 16464 w 24964"/>
                <a:gd name="connsiteY0" fmla="*/ 70270 h 70269"/>
                <a:gd name="connsiteX1" fmla="*/ 7963 w 24964"/>
                <a:gd name="connsiteY1" fmla="*/ 61769 h 70269"/>
                <a:gd name="connsiteX2" fmla="*/ 7963 w 24964"/>
                <a:gd name="connsiteY2" fmla="*/ 31850 h 70269"/>
                <a:gd name="connsiteX3" fmla="*/ 4430 w 24964"/>
                <a:gd name="connsiteY3" fmla="*/ 30856 h 70269"/>
                <a:gd name="connsiteX4" fmla="*/ 1007 w 24964"/>
                <a:gd name="connsiteY4" fmla="*/ 19375 h 70269"/>
                <a:gd name="connsiteX5" fmla="*/ 9067 w 24964"/>
                <a:gd name="connsiteY5" fmla="*/ 4470 h 70269"/>
                <a:gd name="connsiteX6" fmla="*/ 18561 w 24964"/>
                <a:gd name="connsiteY6" fmla="*/ 275 h 70269"/>
                <a:gd name="connsiteX7" fmla="*/ 24965 w 24964"/>
                <a:gd name="connsiteY7" fmla="*/ 8445 h 70269"/>
                <a:gd name="connsiteX8" fmla="*/ 24965 w 24964"/>
                <a:gd name="connsiteY8" fmla="*/ 61769 h 70269"/>
                <a:gd name="connsiteX9" fmla="*/ 16464 w 24964"/>
                <a:gd name="connsiteY9" fmla="*/ 70270 h 7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64" h="70269">
                  <a:moveTo>
                    <a:pt x="16464" y="70270"/>
                  </a:moveTo>
                  <a:cubicBezTo>
                    <a:pt x="11827" y="70270"/>
                    <a:pt x="7963" y="66516"/>
                    <a:pt x="7963" y="61769"/>
                  </a:cubicBezTo>
                  <a:lnTo>
                    <a:pt x="7963" y="31850"/>
                  </a:lnTo>
                  <a:cubicBezTo>
                    <a:pt x="6748" y="31740"/>
                    <a:pt x="5534" y="31519"/>
                    <a:pt x="4430" y="30856"/>
                  </a:cubicBezTo>
                  <a:cubicBezTo>
                    <a:pt x="345" y="28648"/>
                    <a:pt x="-1201" y="23570"/>
                    <a:pt x="1007" y="19375"/>
                  </a:cubicBezTo>
                  <a:lnTo>
                    <a:pt x="9067" y="4470"/>
                  </a:lnTo>
                  <a:cubicBezTo>
                    <a:pt x="10944" y="1048"/>
                    <a:pt x="14808" y="-719"/>
                    <a:pt x="18561" y="275"/>
                  </a:cubicBezTo>
                  <a:cubicBezTo>
                    <a:pt x="22315" y="1269"/>
                    <a:pt x="24965" y="4581"/>
                    <a:pt x="24965" y="8445"/>
                  </a:cubicBezTo>
                  <a:lnTo>
                    <a:pt x="24965" y="61769"/>
                  </a:lnTo>
                  <a:cubicBezTo>
                    <a:pt x="24965" y="66516"/>
                    <a:pt x="21211" y="70270"/>
                    <a:pt x="16464" y="70270"/>
                  </a:cubicBezTo>
                  <a:close/>
                </a:path>
              </a:pathLst>
            </a:custGeom>
            <a:grpFill/>
            <a:ln w="11035" cap="flat">
              <a:noFill/>
              <a:prstDash val="solid"/>
              <a:miter/>
            </a:ln>
          </p:spPr>
          <p:txBody>
            <a:bodyPr rtlCol="0" anchor="ctr"/>
            <a:lstStyle/>
            <a:p>
              <a:endParaRPr lang="en-US"/>
            </a:p>
          </p:txBody>
        </p:sp>
        <p:sp>
          <p:nvSpPr>
            <p:cNvPr id="2231" name="Forma libre: forma 2230">
              <a:extLst>
                <a:ext uri="{FF2B5EF4-FFF2-40B4-BE49-F238E27FC236}">
                  <a16:creationId xmlns:a16="http://schemas.microsoft.com/office/drawing/2014/main" id="{EFBD0E0F-0132-418A-8A85-2860CA92EF41}"/>
                </a:ext>
              </a:extLst>
            </p:cNvPr>
            <p:cNvSpPr/>
            <p:nvPr/>
          </p:nvSpPr>
          <p:spPr>
            <a:xfrm>
              <a:off x="3719724" y="2590333"/>
              <a:ext cx="24964" cy="70269"/>
            </a:xfrm>
            <a:custGeom>
              <a:avLst/>
              <a:gdLst>
                <a:gd name="connsiteX0" fmla="*/ 8501 w 24964"/>
                <a:gd name="connsiteY0" fmla="*/ 70270 h 70269"/>
                <a:gd name="connsiteX1" fmla="*/ 0 w 24964"/>
                <a:gd name="connsiteY1" fmla="*/ 61769 h 70269"/>
                <a:gd name="connsiteX2" fmla="*/ 0 w 24964"/>
                <a:gd name="connsiteY2" fmla="*/ 8445 h 70269"/>
                <a:gd name="connsiteX3" fmla="*/ 6403 w 24964"/>
                <a:gd name="connsiteY3" fmla="*/ 275 h 70269"/>
                <a:gd name="connsiteX4" fmla="*/ 15898 w 24964"/>
                <a:gd name="connsiteY4" fmla="*/ 4470 h 70269"/>
                <a:gd name="connsiteX5" fmla="*/ 23957 w 24964"/>
                <a:gd name="connsiteY5" fmla="*/ 19375 h 70269"/>
                <a:gd name="connsiteX6" fmla="*/ 20535 w 24964"/>
                <a:gd name="connsiteY6" fmla="*/ 30856 h 70269"/>
                <a:gd name="connsiteX7" fmla="*/ 17002 w 24964"/>
                <a:gd name="connsiteY7" fmla="*/ 31850 h 70269"/>
                <a:gd name="connsiteX8" fmla="*/ 17002 w 24964"/>
                <a:gd name="connsiteY8" fmla="*/ 61769 h 70269"/>
                <a:gd name="connsiteX9" fmla="*/ 8501 w 24964"/>
                <a:gd name="connsiteY9" fmla="*/ 70270 h 7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64" h="70269">
                  <a:moveTo>
                    <a:pt x="8501" y="70270"/>
                  </a:moveTo>
                  <a:cubicBezTo>
                    <a:pt x="3864" y="70270"/>
                    <a:pt x="0" y="66516"/>
                    <a:pt x="0" y="61769"/>
                  </a:cubicBezTo>
                  <a:lnTo>
                    <a:pt x="0" y="8445"/>
                  </a:lnTo>
                  <a:cubicBezTo>
                    <a:pt x="0" y="4581"/>
                    <a:pt x="2650" y="1158"/>
                    <a:pt x="6403" y="275"/>
                  </a:cubicBezTo>
                  <a:cubicBezTo>
                    <a:pt x="10157" y="-719"/>
                    <a:pt x="14131" y="1048"/>
                    <a:pt x="15898" y="4470"/>
                  </a:cubicBezTo>
                  <a:lnTo>
                    <a:pt x="23957" y="19375"/>
                  </a:lnTo>
                  <a:cubicBezTo>
                    <a:pt x="26165" y="23460"/>
                    <a:pt x="24620" y="28648"/>
                    <a:pt x="20535" y="30856"/>
                  </a:cubicBezTo>
                  <a:cubicBezTo>
                    <a:pt x="19431" y="31519"/>
                    <a:pt x="18216" y="31740"/>
                    <a:pt x="17002" y="31850"/>
                  </a:cubicBezTo>
                  <a:lnTo>
                    <a:pt x="17002" y="61769"/>
                  </a:lnTo>
                  <a:cubicBezTo>
                    <a:pt x="17002" y="66516"/>
                    <a:pt x="13138" y="70270"/>
                    <a:pt x="8501" y="70270"/>
                  </a:cubicBezTo>
                  <a:close/>
                </a:path>
              </a:pathLst>
            </a:custGeom>
            <a:grpFill/>
            <a:ln w="11035" cap="flat">
              <a:noFill/>
              <a:prstDash val="solid"/>
              <a:miter/>
            </a:ln>
          </p:spPr>
          <p:txBody>
            <a:bodyPr rtlCol="0" anchor="ctr"/>
            <a:lstStyle/>
            <a:p>
              <a:endParaRPr lang="en-US"/>
            </a:p>
          </p:txBody>
        </p:sp>
        <p:sp>
          <p:nvSpPr>
            <p:cNvPr id="2232" name="Forma libre: forma 2231">
              <a:extLst>
                <a:ext uri="{FF2B5EF4-FFF2-40B4-BE49-F238E27FC236}">
                  <a16:creationId xmlns:a16="http://schemas.microsoft.com/office/drawing/2014/main" id="{9DB54BC2-80E3-4519-A432-47F5909B5A06}"/>
                </a:ext>
              </a:extLst>
            </p:cNvPr>
            <p:cNvSpPr/>
            <p:nvPr/>
          </p:nvSpPr>
          <p:spPr>
            <a:xfrm>
              <a:off x="3523085" y="2722263"/>
              <a:ext cx="24964" cy="70269"/>
            </a:xfrm>
            <a:custGeom>
              <a:avLst/>
              <a:gdLst>
                <a:gd name="connsiteX0" fmla="*/ 16464 w 24964"/>
                <a:gd name="connsiteY0" fmla="*/ 70270 h 70269"/>
                <a:gd name="connsiteX1" fmla="*/ 7963 w 24964"/>
                <a:gd name="connsiteY1" fmla="*/ 61769 h 70269"/>
                <a:gd name="connsiteX2" fmla="*/ 7963 w 24964"/>
                <a:gd name="connsiteY2" fmla="*/ 31850 h 70269"/>
                <a:gd name="connsiteX3" fmla="*/ 4430 w 24964"/>
                <a:gd name="connsiteY3" fmla="*/ 30856 h 70269"/>
                <a:gd name="connsiteX4" fmla="*/ 1007 w 24964"/>
                <a:gd name="connsiteY4" fmla="*/ 19375 h 70269"/>
                <a:gd name="connsiteX5" fmla="*/ 9067 w 24964"/>
                <a:gd name="connsiteY5" fmla="*/ 4470 h 70269"/>
                <a:gd name="connsiteX6" fmla="*/ 18561 w 24964"/>
                <a:gd name="connsiteY6" fmla="*/ 275 h 70269"/>
                <a:gd name="connsiteX7" fmla="*/ 24965 w 24964"/>
                <a:gd name="connsiteY7" fmla="*/ 8445 h 70269"/>
                <a:gd name="connsiteX8" fmla="*/ 24965 w 24964"/>
                <a:gd name="connsiteY8" fmla="*/ 61769 h 70269"/>
                <a:gd name="connsiteX9" fmla="*/ 16464 w 24964"/>
                <a:gd name="connsiteY9" fmla="*/ 70270 h 7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64" h="70269">
                  <a:moveTo>
                    <a:pt x="16464" y="70270"/>
                  </a:moveTo>
                  <a:cubicBezTo>
                    <a:pt x="11827" y="70270"/>
                    <a:pt x="7963" y="66516"/>
                    <a:pt x="7963" y="61769"/>
                  </a:cubicBezTo>
                  <a:lnTo>
                    <a:pt x="7963" y="31850"/>
                  </a:lnTo>
                  <a:cubicBezTo>
                    <a:pt x="6748" y="31740"/>
                    <a:pt x="5534" y="31519"/>
                    <a:pt x="4430" y="30856"/>
                  </a:cubicBezTo>
                  <a:cubicBezTo>
                    <a:pt x="345" y="28648"/>
                    <a:pt x="-1201" y="23570"/>
                    <a:pt x="1007" y="19375"/>
                  </a:cubicBezTo>
                  <a:lnTo>
                    <a:pt x="9067" y="4470"/>
                  </a:lnTo>
                  <a:cubicBezTo>
                    <a:pt x="10944" y="1048"/>
                    <a:pt x="14808" y="-719"/>
                    <a:pt x="18561" y="275"/>
                  </a:cubicBezTo>
                  <a:cubicBezTo>
                    <a:pt x="22315" y="1269"/>
                    <a:pt x="24965" y="4581"/>
                    <a:pt x="24965" y="8445"/>
                  </a:cubicBezTo>
                  <a:lnTo>
                    <a:pt x="24965" y="61769"/>
                  </a:lnTo>
                  <a:cubicBezTo>
                    <a:pt x="24965" y="66406"/>
                    <a:pt x="21211" y="70270"/>
                    <a:pt x="16464" y="70270"/>
                  </a:cubicBezTo>
                  <a:close/>
                </a:path>
              </a:pathLst>
            </a:custGeom>
            <a:grpFill/>
            <a:ln w="11035" cap="flat">
              <a:noFill/>
              <a:prstDash val="solid"/>
              <a:miter/>
            </a:ln>
          </p:spPr>
          <p:txBody>
            <a:bodyPr rtlCol="0" anchor="ctr"/>
            <a:lstStyle/>
            <a:p>
              <a:endParaRPr lang="en-US"/>
            </a:p>
          </p:txBody>
        </p:sp>
        <p:sp>
          <p:nvSpPr>
            <p:cNvPr id="2233" name="Forma libre: forma 2232">
              <a:extLst>
                <a:ext uri="{FF2B5EF4-FFF2-40B4-BE49-F238E27FC236}">
                  <a16:creationId xmlns:a16="http://schemas.microsoft.com/office/drawing/2014/main" id="{43C66E13-015A-419E-BDE1-E3587081CE28}"/>
                </a:ext>
              </a:extLst>
            </p:cNvPr>
            <p:cNvSpPr/>
            <p:nvPr/>
          </p:nvSpPr>
          <p:spPr>
            <a:xfrm>
              <a:off x="3531047" y="2722263"/>
              <a:ext cx="24964" cy="70269"/>
            </a:xfrm>
            <a:custGeom>
              <a:avLst/>
              <a:gdLst>
                <a:gd name="connsiteX0" fmla="*/ 8501 w 24964"/>
                <a:gd name="connsiteY0" fmla="*/ 70270 h 70269"/>
                <a:gd name="connsiteX1" fmla="*/ 0 w 24964"/>
                <a:gd name="connsiteY1" fmla="*/ 61769 h 70269"/>
                <a:gd name="connsiteX2" fmla="*/ 0 w 24964"/>
                <a:gd name="connsiteY2" fmla="*/ 8445 h 70269"/>
                <a:gd name="connsiteX3" fmla="*/ 6403 w 24964"/>
                <a:gd name="connsiteY3" fmla="*/ 275 h 70269"/>
                <a:gd name="connsiteX4" fmla="*/ 15898 w 24964"/>
                <a:gd name="connsiteY4" fmla="*/ 4470 h 70269"/>
                <a:gd name="connsiteX5" fmla="*/ 23957 w 24964"/>
                <a:gd name="connsiteY5" fmla="*/ 19375 h 70269"/>
                <a:gd name="connsiteX6" fmla="*/ 20535 w 24964"/>
                <a:gd name="connsiteY6" fmla="*/ 30856 h 70269"/>
                <a:gd name="connsiteX7" fmla="*/ 17002 w 24964"/>
                <a:gd name="connsiteY7" fmla="*/ 31850 h 70269"/>
                <a:gd name="connsiteX8" fmla="*/ 17002 w 24964"/>
                <a:gd name="connsiteY8" fmla="*/ 61769 h 70269"/>
                <a:gd name="connsiteX9" fmla="*/ 8501 w 24964"/>
                <a:gd name="connsiteY9" fmla="*/ 70270 h 7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64" h="70269">
                  <a:moveTo>
                    <a:pt x="8501" y="70270"/>
                  </a:moveTo>
                  <a:cubicBezTo>
                    <a:pt x="3864" y="70270"/>
                    <a:pt x="0" y="66516"/>
                    <a:pt x="0" y="61769"/>
                  </a:cubicBezTo>
                  <a:lnTo>
                    <a:pt x="0" y="8445"/>
                  </a:lnTo>
                  <a:cubicBezTo>
                    <a:pt x="0" y="4581"/>
                    <a:pt x="2650" y="1158"/>
                    <a:pt x="6403" y="275"/>
                  </a:cubicBezTo>
                  <a:cubicBezTo>
                    <a:pt x="10157" y="-719"/>
                    <a:pt x="14131" y="1048"/>
                    <a:pt x="15898" y="4470"/>
                  </a:cubicBezTo>
                  <a:lnTo>
                    <a:pt x="23957" y="19375"/>
                  </a:lnTo>
                  <a:cubicBezTo>
                    <a:pt x="26165" y="23460"/>
                    <a:pt x="24620" y="28648"/>
                    <a:pt x="20535" y="30856"/>
                  </a:cubicBezTo>
                  <a:cubicBezTo>
                    <a:pt x="19431" y="31519"/>
                    <a:pt x="18216" y="31740"/>
                    <a:pt x="17002" y="31850"/>
                  </a:cubicBezTo>
                  <a:lnTo>
                    <a:pt x="17002" y="61769"/>
                  </a:lnTo>
                  <a:cubicBezTo>
                    <a:pt x="17002" y="66406"/>
                    <a:pt x="13138" y="70270"/>
                    <a:pt x="8501" y="70270"/>
                  </a:cubicBezTo>
                  <a:close/>
                </a:path>
              </a:pathLst>
            </a:custGeom>
            <a:grpFill/>
            <a:ln w="11035" cap="flat">
              <a:noFill/>
              <a:prstDash val="solid"/>
              <a:miter/>
            </a:ln>
          </p:spPr>
          <p:txBody>
            <a:bodyPr rtlCol="0" anchor="ctr"/>
            <a:lstStyle/>
            <a:p>
              <a:endParaRPr lang="en-US"/>
            </a:p>
          </p:txBody>
        </p:sp>
        <p:sp>
          <p:nvSpPr>
            <p:cNvPr id="2234" name="Forma libre: forma 2233">
              <a:extLst>
                <a:ext uri="{FF2B5EF4-FFF2-40B4-BE49-F238E27FC236}">
                  <a16:creationId xmlns:a16="http://schemas.microsoft.com/office/drawing/2014/main" id="{BFB3D792-60FB-4421-BD95-992E090C42D9}"/>
                </a:ext>
              </a:extLst>
            </p:cNvPr>
            <p:cNvSpPr/>
            <p:nvPr/>
          </p:nvSpPr>
          <p:spPr>
            <a:xfrm>
              <a:off x="3580397" y="2715694"/>
              <a:ext cx="56967" cy="155114"/>
            </a:xfrm>
            <a:custGeom>
              <a:avLst/>
              <a:gdLst>
                <a:gd name="connsiteX0" fmla="*/ 48466 w 56967"/>
                <a:gd name="connsiteY0" fmla="*/ 155115 h 155114"/>
                <a:gd name="connsiteX1" fmla="*/ 43719 w 56967"/>
                <a:gd name="connsiteY1" fmla="*/ 153569 h 155114"/>
                <a:gd name="connsiteX2" fmla="*/ 13248 w 56967"/>
                <a:gd name="connsiteY2" fmla="*/ 153569 h 155114"/>
                <a:gd name="connsiteX3" fmla="*/ 4526 w 56967"/>
                <a:gd name="connsiteY3" fmla="*/ 154121 h 155114"/>
                <a:gd name="connsiteX4" fmla="*/ 0 w 56967"/>
                <a:gd name="connsiteY4" fmla="*/ 146614 h 155114"/>
                <a:gd name="connsiteX5" fmla="*/ 0 w 56967"/>
                <a:gd name="connsiteY5" fmla="*/ 28484 h 155114"/>
                <a:gd name="connsiteX6" fmla="*/ 28484 w 56967"/>
                <a:gd name="connsiteY6" fmla="*/ 0 h 155114"/>
                <a:gd name="connsiteX7" fmla="*/ 56967 w 56967"/>
                <a:gd name="connsiteY7" fmla="*/ 28484 h 155114"/>
                <a:gd name="connsiteX8" fmla="*/ 56967 w 56967"/>
                <a:gd name="connsiteY8" fmla="*/ 146614 h 155114"/>
                <a:gd name="connsiteX9" fmla="*/ 52441 w 56967"/>
                <a:gd name="connsiteY9" fmla="*/ 154121 h 155114"/>
                <a:gd name="connsiteX10" fmla="*/ 48466 w 56967"/>
                <a:gd name="connsiteY10" fmla="*/ 155115 h 155114"/>
                <a:gd name="connsiteX11" fmla="*/ 28484 w 56967"/>
                <a:gd name="connsiteY11" fmla="*/ 131930 h 155114"/>
                <a:gd name="connsiteX12" fmla="*/ 40076 w 56967"/>
                <a:gd name="connsiteY12" fmla="*/ 133476 h 155114"/>
                <a:gd name="connsiteX13" fmla="*/ 40076 w 56967"/>
                <a:gd name="connsiteY13" fmla="*/ 28484 h 155114"/>
                <a:gd name="connsiteX14" fmla="*/ 28484 w 56967"/>
                <a:gd name="connsiteY14" fmla="*/ 16891 h 155114"/>
                <a:gd name="connsiteX15" fmla="*/ 16891 w 56967"/>
                <a:gd name="connsiteY15" fmla="*/ 28484 h 155114"/>
                <a:gd name="connsiteX16" fmla="*/ 16891 w 56967"/>
                <a:gd name="connsiteY16" fmla="*/ 133476 h 155114"/>
                <a:gd name="connsiteX17" fmla="*/ 28484 w 56967"/>
                <a:gd name="connsiteY17" fmla="*/ 131930 h 15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967" h="155114">
                  <a:moveTo>
                    <a:pt x="48466" y="155115"/>
                  </a:moveTo>
                  <a:cubicBezTo>
                    <a:pt x="46810" y="155115"/>
                    <a:pt x="45154" y="154563"/>
                    <a:pt x="43719" y="153569"/>
                  </a:cubicBezTo>
                  <a:cubicBezTo>
                    <a:pt x="34666" y="147276"/>
                    <a:pt x="22301" y="147276"/>
                    <a:pt x="13248" y="153569"/>
                  </a:cubicBezTo>
                  <a:cubicBezTo>
                    <a:pt x="10709" y="155335"/>
                    <a:pt x="7287" y="155556"/>
                    <a:pt x="4526" y="154121"/>
                  </a:cubicBezTo>
                  <a:cubicBezTo>
                    <a:pt x="1766" y="152686"/>
                    <a:pt x="0" y="149815"/>
                    <a:pt x="0" y="146614"/>
                  </a:cubicBezTo>
                  <a:lnTo>
                    <a:pt x="0" y="28484"/>
                  </a:lnTo>
                  <a:cubicBezTo>
                    <a:pt x="0" y="12807"/>
                    <a:pt x="12807" y="0"/>
                    <a:pt x="28484" y="0"/>
                  </a:cubicBezTo>
                  <a:cubicBezTo>
                    <a:pt x="44161" y="0"/>
                    <a:pt x="56967" y="12807"/>
                    <a:pt x="56967" y="28484"/>
                  </a:cubicBezTo>
                  <a:lnTo>
                    <a:pt x="56967" y="146614"/>
                  </a:lnTo>
                  <a:cubicBezTo>
                    <a:pt x="56967" y="149705"/>
                    <a:pt x="55201" y="152686"/>
                    <a:pt x="52441" y="154121"/>
                  </a:cubicBezTo>
                  <a:cubicBezTo>
                    <a:pt x="51226" y="154783"/>
                    <a:pt x="49902" y="155115"/>
                    <a:pt x="48466" y="155115"/>
                  </a:cubicBezTo>
                  <a:close/>
                  <a:moveTo>
                    <a:pt x="28484" y="131930"/>
                  </a:moveTo>
                  <a:cubicBezTo>
                    <a:pt x="32458" y="131930"/>
                    <a:pt x="36322" y="132482"/>
                    <a:pt x="40076" y="133476"/>
                  </a:cubicBezTo>
                  <a:lnTo>
                    <a:pt x="40076" y="28484"/>
                  </a:lnTo>
                  <a:cubicBezTo>
                    <a:pt x="40076" y="22080"/>
                    <a:pt x="34887" y="16891"/>
                    <a:pt x="28484" y="16891"/>
                  </a:cubicBezTo>
                  <a:cubicBezTo>
                    <a:pt x="22080" y="16891"/>
                    <a:pt x="16891" y="22080"/>
                    <a:pt x="16891" y="28484"/>
                  </a:cubicBezTo>
                  <a:lnTo>
                    <a:pt x="16891" y="133476"/>
                  </a:lnTo>
                  <a:cubicBezTo>
                    <a:pt x="20645" y="132482"/>
                    <a:pt x="24509" y="131930"/>
                    <a:pt x="28484" y="131930"/>
                  </a:cubicBezTo>
                  <a:close/>
                </a:path>
              </a:pathLst>
            </a:custGeom>
            <a:grpFill/>
            <a:ln w="11035" cap="flat">
              <a:noFill/>
              <a:prstDash val="solid"/>
              <a:miter/>
            </a:ln>
          </p:spPr>
          <p:txBody>
            <a:bodyPr rtlCol="0" anchor="ctr"/>
            <a:lstStyle/>
            <a:p>
              <a:endParaRPr lang="en-US"/>
            </a:p>
          </p:txBody>
        </p:sp>
      </p:grpSp>
      <p:grpSp>
        <p:nvGrpSpPr>
          <p:cNvPr id="2235" name="Gráfico 3">
            <a:extLst>
              <a:ext uri="{FF2B5EF4-FFF2-40B4-BE49-F238E27FC236}">
                <a16:creationId xmlns:a16="http://schemas.microsoft.com/office/drawing/2014/main" id="{A2030B6F-FAD8-436E-8825-C3522EA94AB1}"/>
              </a:ext>
            </a:extLst>
          </p:cNvPr>
          <p:cNvGrpSpPr/>
          <p:nvPr/>
        </p:nvGrpSpPr>
        <p:grpSpPr>
          <a:xfrm>
            <a:off x="6421329" y="835662"/>
            <a:ext cx="471408" cy="528714"/>
            <a:chOff x="6421329" y="835662"/>
            <a:chExt cx="471408" cy="528714"/>
          </a:xfrm>
          <a:solidFill>
            <a:srgbClr val="000000"/>
          </a:solidFill>
        </p:grpSpPr>
        <p:sp>
          <p:nvSpPr>
            <p:cNvPr id="2236" name="Forma libre: forma 2235">
              <a:extLst>
                <a:ext uri="{FF2B5EF4-FFF2-40B4-BE49-F238E27FC236}">
                  <a16:creationId xmlns:a16="http://schemas.microsoft.com/office/drawing/2014/main" id="{067F2A3A-FC9E-41DE-B4B1-F6ED425E44FC}"/>
                </a:ext>
              </a:extLst>
            </p:cNvPr>
            <p:cNvSpPr/>
            <p:nvPr/>
          </p:nvSpPr>
          <p:spPr>
            <a:xfrm>
              <a:off x="6631461" y="1057459"/>
              <a:ext cx="17001" cy="135904"/>
            </a:xfrm>
            <a:custGeom>
              <a:avLst/>
              <a:gdLst>
                <a:gd name="connsiteX0" fmla="*/ 8501 w 17001"/>
                <a:gd name="connsiteY0" fmla="*/ 135905 h 135904"/>
                <a:gd name="connsiteX1" fmla="*/ 0 w 17001"/>
                <a:gd name="connsiteY1" fmla="*/ 127404 h 135904"/>
                <a:gd name="connsiteX2" fmla="*/ 0 w 17001"/>
                <a:gd name="connsiteY2" fmla="*/ 8501 h 135904"/>
                <a:gd name="connsiteX3" fmla="*/ 8501 w 17001"/>
                <a:gd name="connsiteY3" fmla="*/ 0 h 135904"/>
                <a:gd name="connsiteX4" fmla="*/ 17002 w 17001"/>
                <a:gd name="connsiteY4" fmla="*/ 8501 h 135904"/>
                <a:gd name="connsiteX5" fmla="*/ 17002 w 17001"/>
                <a:gd name="connsiteY5" fmla="*/ 127404 h 135904"/>
                <a:gd name="connsiteX6" fmla="*/ 8501 w 17001"/>
                <a:gd name="connsiteY6" fmla="*/ 135905 h 1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35904">
                  <a:moveTo>
                    <a:pt x="8501" y="135905"/>
                  </a:moveTo>
                  <a:cubicBezTo>
                    <a:pt x="3864" y="135905"/>
                    <a:pt x="0" y="132151"/>
                    <a:pt x="0" y="127404"/>
                  </a:cubicBezTo>
                  <a:lnTo>
                    <a:pt x="0" y="8501"/>
                  </a:lnTo>
                  <a:cubicBezTo>
                    <a:pt x="0" y="3864"/>
                    <a:pt x="3754" y="0"/>
                    <a:pt x="8501" y="0"/>
                  </a:cubicBezTo>
                  <a:cubicBezTo>
                    <a:pt x="13248" y="0"/>
                    <a:pt x="17002" y="3754"/>
                    <a:pt x="17002" y="8501"/>
                  </a:cubicBezTo>
                  <a:lnTo>
                    <a:pt x="17002" y="127404"/>
                  </a:lnTo>
                  <a:cubicBezTo>
                    <a:pt x="17002" y="132151"/>
                    <a:pt x="13138" y="135905"/>
                    <a:pt x="8501" y="135905"/>
                  </a:cubicBezTo>
                  <a:close/>
                </a:path>
              </a:pathLst>
            </a:custGeom>
            <a:grpFill/>
            <a:ln w="11035" cap="flat">
              <a:noFill/>
              <a:prstDash val="solid"/>
              <a:miter/>
            </a:ln>
          </p:spPr>
          <p:txBody>
            <a:bodyPr rtlCol="0" anchor="ctr"/>
            <a:lstStyle/>
            <a:p>
              <a:endParaRPr lang="en-US"/>
            </a:p>
          </p:txBody>
        </p:sp>
        <p:sp>
          <p:nvSpPr>
            <p:cNvPr id="2237" name="Forma libre: forma 2236">
              <a:extLst>
                <a:ext uri="{FF2B5EF4-FFF2-40B4-BE49-F238E27FC236}">
                  <a16:creationId xmlns:a16="http://schemas.microsoft.com/office/drawing/2014/main" id="{96210B3F-3C4D-42FA-9182-A4B10F0D4466}"/>
                </a:ext>
              </a:extLst>
            </p:cNvPr>
            <p:cNvSpPr/>
            <p:nvPr/>
          </p:nvSpPr>
          <p:spPr>
            <a:xfrm>
              <a:off x="6597457" y="1169848"/>
              <a:ext cx="51026" cy="117798"/>
            </a:xfrm>
            <a:custGeom>
              <a:avLst/>
              <a:gdLst>
                <a:gd name="connsiteX0" fmla="*/ 42505 w 51026"/>
                <a:gd name="connsiteY0" fmla="*/ 117799 h 117798"/>
                <a:gd name="connsiteX1" fmla="*/ 34114 w 51026"/>
                <a:gd name="connsiteY1" fmla="*/ 109850 h 117798"/>
                <a:gd name="connsiteX2" fmla="*/ 7397 w 51026"/>
                <a:gd name="connsiteY2" fmla="*/ 83022 h 117798"/>
                <a:gd name="connsiteX3" fmla="*/ 0 w 51026"/>
                <a:gd name="connsiteY3" fmla="*/ 74632 h 117798"/>
                <a:gd name="connsiteX4" fmla="*/ 0 w 51026"/>
                <a:gd name="connsiteY4" fmla="*/ 8501 h 117798"/>
                <a:gd name="connsiteX5" fmla="*/ 8501 w 51026"/>
                <a:gd name="connsiteY5" fmla="*/ 0 h 117798"/>
                <a:gd name="connsiteX6" fmla="*/ 17002 w 51026"/>
                <a:gd name="connsiteY6" fmla="*/ 8501 h 117798"/>
                <a:gd name="connsiteX7" fmla="*/ 17002 w 51026"/>
                <a:gd name="connsiteY7" fmla="*/ 67787 h 117798"/>
                <a:gd name="connsiteX8" fmla="*/ 51006 w 51026"/>
                <a:gd name="connsiteY8" fmla="*/ 108746 h 117798"/>
                <a:gd name="connsiteX9" fmla="*/ 43057 w 51026"/>
                <a:gd name="connsiteY9" fmla="*/ 117688 h 117798"/>
                <a:gd name="connsiteX10" fmla="*/ 42505 w 51026"/>
                <a:gd name="connsiteY10" fmla="*/ 117799 h 117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026" h="117798">
                  <a:moveTo>
                    <a:pt x="42505" y="117799"/>
                  </a:moveTo>
                  <a:cubicBezTo>
                    <a:pt x="38089" y="117799"/>
                    <a:pt x="34335" y="114376"/>
                    <a:pt x="34114" y="109850"/>
                  </a:cubicBezTo>
                  <a:cubicBezTo>
                    <a:pt x="32679" y="86665"/>
                    <a:pt x="8391" y="83243"/>
                    <a:pt x="7397" y="83022"/>
                  </a:cubicBezTo>
                  <a:cubicBezTo>
                    <a:pt x="3202" y="82470"/>
                    <a:pt x="0" y="78827"/>
                    <a:pt x="0" y="74632"/>
                  </a:cubicBezTo>
                  <a:lnTo>
                    <a:pt x="0" y="8501"/>
                  </a:lnTo>
                  <a:cubicBezTo>
                    <a:pt x="0" y="3864"/>
                    <a:pt x="3754" y="0"/>
                    <a:pt x="8501" y="0"/>
                  </a:cubicBezTo>
                  <a:cubicBezTo>
                    <a:pt x="13248" y="0"/>
                    <a:pt x="17002" y="3754"/>
                    <a:pt x="17002" y="8501"/>
                  </a:cubicBezTo>
                  <a:lnTo>
                    <a:pt x="17002" y="67787"/>
                  </a:lnTo>
                  <a:cubicBezTo>
                    <a:pt x="30913" y="71982"/>
                    <a:pt x="49571" y="83905"/>
                    <a:pt x="51006" y="108746"/>
                  </a:cubicBezTo>
                  <a:cubicBezTo>
                    <a:pt x="51337" y="113383"/>
                    <a:pt x="47694" y="117467"/>
                    <a:pt x="43057" y="117688"/>
                  </a:cubicBezTo>
                  <a:cubicBezTo>
                    <a:pt x="42836" y="117799"/>
                    <a:pt x="42615" y="117799"/>
                    <a:pt x="42505" y="117799"/>
                  </a:cubicBezTo>
                  <a:close/>
                </a:path>
              </a:pathLst>
            </a:custGeom>
            <a:grpFill/>
            <a:ln w="11035" cap="flat">
              <a:noFill/>
              <a:prstDash val="solid"/>
              <a:miter/>
            </a:ln>
          </p:spPr>
          <p:txBody>
            <a:bodyPr rtlCol="0" anchor="ctr"/>
            <a:lstStyle/>
            <a:p>
              <a:endParaRPr lang="en-US"/>
            </a:p>
          </p:txBody>
        </p:sp>
        <p:sp>
          <p:nvSpPr>
            <p:cNvPr id="2238" name="Forma libre: forma 2237">
              <a:extLst>
                <a:ext uri="{FF2B5EF4-FFF2-40B4-BE49-F238E27FC236}">
                  <a16:creationId xmlns:a16="http://schemas.microsoft.com/office/drawing/2014/main" id="{82F36678-4157-4A76-90BF-971F333EEC13}"/>
                </a:ext>
              </a:extLst>
            </p:cNvPr>
            <p:cNvSpPr/>
            <p:nvPr/>
          </p:nvSpPr>
          <p:spPr>
            <a:xfrm>
              <a:off x="6553517" y="1040387"/>
              <a:ext cx="196956" cy="323988"/>
            </a:xfrm>
            <a:custGeom>
              <a:avLst/>
              <a:gdLst>
                <a:gd name="connsiteX0" fmla="*/ 173993 w 196956"/>
                <a:gd name="connsiteY0" fmla="*/ 323989 h 323988"/>
                <a:gd name="connsiteX1" fmla="*/ 52330 w 196956"/>
                <a:gd name="connsiteY1" fmla="*/ 323989 h 323988"/>
                <a:gd name="connsiteX2" fmla="*/ 43830 w 196956"/>
                <a:gd name="connsiteY2" fmla="*/ 315488 h 323988"/>
                <a:gd name="connsiteX3" fmla="*/ 43830 w 196956"/>
                <a:gd name="connsiteY3" fmla="*/ 275854 h 323988"/>
                <a:gd name="connsiteX4" fmla="*/ 16229 w 196956"/>
                <a:gd name="connsiteY4" fmla="*/ 246266 h 323988"/>
                <a:gd name="connsiteX5" fmla="*/ 0 w 196956"/>
                <a:gd name="connsiteY5" fmla="*/ 204976 h 323988"/>
                <a:gd name="connsiteX6" fmla="*/ 0 w 196956"/>
                <a:gd name="connsiteY6" fmla="*/ 139066 h 323988"/>
                <a:gd name="connsiteX7" fmla="*/ 27711 w 196956"/>
                <a:gd name="connsiteY7" fmla="*/ 107712 h 323988"/>
                <a:gd name="connsiteX8" fmla="*/ 43830 w 196956"/>
                <a:gd name="connsiteY8" fmla="*/ 110692 h 323988"/>
                <a:gd name="connsiteX9" fmla="*/ 43830 w 196956"/>
                <a:gd name="connsiteY9" fmla="*/ 26345 h 323988"/>
                <a:gd name="connsiteX10" fmla="*/ 64695 w 196956"/>
                <a:gd name="connsiteY10" fmla="*/ 401 h 323988"/>
                <a:gd name="connsiteX11" fmla="*/ 85672 w 196956"/>
                <a:gd name="connsiteY11" fmla="*/ 5921 h 323988"/>
                <a:gd name="connsiteX12" fmla="*/ 94725 w 196956"/>
                <a:gd name="connsiteY12" fmla="*/ 25462 h 323988"/>
                <a:gd name="connsiteX13" fmla="*/ 86224 w 196956"/>
                <a:gd name="connsiteY13" fmla="*/ 33963 h 323988"/>
                <a:gd name="connsiteX14" fmla="*/ 77723 w 196956"/>
                <a:gd name="connsiteY14" fmla="*/ 25462 h 323988"/>
                <a:gd name="connsiteX15" fmla="*/ 74631 w 196956"/>
                <a:gd name="connsiteY15" fmla="*/ 18838 h 323988"/>
                <a:gd name="connsiteX16" fmla="*/ 67455 w 196956"/>
                <a:gd name="connsiteY16" fmla="*/ 16961 h 323988"/>
                <a:gd name="connsiteX17" fmla="*/ 60500 w 196956"/>
                <a:gd name="connsiteY17" fmla="*/ 26345 h 323988"/>
                <a:gd name="connsiteX18" fmla="*/ 60500 w 196956"/>
                <a:gd name="connsiteY18" fmla="*/ 137851 h 323988"/>
                <a:gd name="connsiteX19" fmla="*/ 51999 w 196956"/>
                <a:gd name="connsiteY19" fmla="*/ 146352 h 323988"/>
                <a:gd name="connsiteX20" fmla="*/ 43498 w 196956"/>
                <a:gd name="connsiteY20" fmla="*/ 137851 h 323988"/>
                <a:gd name="connsiteX21" fmla="*/ 39192 w 196956"/>
                <a:gd name="connsiteY21" fmla="*/ 127915 h 323988"/>
                <a:gd name="connsiteX22" fmla="*/ 28925 w 196956"/>
                <a:gd name="connsiteY22" fmla="*/ 124493 h 323988"/>
                <a:gd name="connsiteX23" fmla="*/ 16670 w 196956"/>
                <a:gd name="connsiteY23" fmla="*/ 139066 h 323988"/>
                <a:gd name="connsiteX24" fmla="*/ 16670 w 196956"/>
                <a:gd name="connsiteY24" fmla="*/ 204976 h 323988"/>
                <a:gd name="connsiteX25" fmla="*/ 28373 w 196956"/>
                <a:gd name="connsiteY25" fmla="*/ 234674 h 323988"/>
                <a:gd name="connsiteX26" fmla="*/ 58182 w 196956"/>
                <a:gd name="connsiteY26" fmla="*/ 266690 h 323988"/>
                <a:gd name="connsiteX27" fmla="*/ 60500 w 196956"/>
                <a:gd name="connsiteY27" fmla="*/ 272431 h 323988"/>
                <a:gd name="connsiteX28" fmla="*/ 60500 w 196956"/>
                <a:gd name="connsiteY28" fmla="*/ 306876 h 323988"/>
                <a:gd name="connsiteX29" fmla="*/ 165271 w 196956"/>
                <a:gd name="connsiteY29" fmla="*/ 306876 h 323988"/>
                <a:gd name="connsiteX30" fmla="*/ 165271 w 196956"/>
                <a:gd name="connsiteY30" fmla="*/ 298155 h 323988"/>
                <a:gd name="connsiteX31" fmla="*/ 173331 w 196956"/>
                <a:gd name="connsiteY31" fmla="*/ 245272 h 323988"/>
                <a:gd name="connsiteX32" fmla="*/ 179955 w 196956"/>
                <a:gd name="connsiteY32" fmla="*/ 201884 h 323988"/>
                <a:gd name="connsiteX33" fmla="*/ 179955 w 196956"/>
                <a:gd name="connsiteY33" fmla="*/ 152093 h 323988"/>
                <a:gd name="connsiteX34" fmla="*/ 188456 w 196956"/>
                <a:gd name="connsiteY34" fmla="*/ 143592 h 323988"/>
                <a:gd name="connsiteX35" fmla="*/ 196957 w 196956"/>
                <a:gd name="connsiteY35" fmla="*/ 152093 h 323988"/>
                <a:gd name="connsiteX36" fmla="*/ 196957 w 196956"/>
                <a:gd name="connsiteY36" fmla="*/ 201884 h 323988"/>
                <a:gd name="connsiteX37" fmla="*/ 189670 w 196956"/>
                <a:gd name="connsiteY37" fmla="*/ 250240 h 323988"/>
                <a:gd name="connsiteX38" fmla="*/ 182384 w 196956"/>
                <a:gd name="connsiteY38" fmla="*/ 298155 h 323988"/>
                <a:gd name="connsiteX39" fmla="*/ 182384 w 196956"/>
                <a:gd name="connsiteY39" fmla="*/ 315377 h 323988"/>
                <a:gd name="connsiteX40" fmla="*/ 173993 w 196956"/>
                <a:gd name="connsiteY40" fmla="*/ 323989 h 32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6956" h="323988">
                  <a:moveTo>
                    <a:pt x="173993" y="323989"/>
                  </a:moveTo>
                  <a:lnTo>
                    <a:pt x="52330" y="323989"/>
                  </a:lnTo>
                  <a:cubicBezTo>
                    <a:pt x="47693" y="323989"/>
                    <a:pt x="43830" y="320235"/>
                    <a:pt x="43830" y="315488"/>
                  </a:cubicBezTo>
                  <a:lnTo>
                    <a:pt x="43830" y="275854"/>
                  </a:lnTo>
                  <a:lnTo>
                    <a:pt x="16229" y="246266"/>
                  </a:lnTo>
                  <a:cubicBezTo>
                    <a:pt x="5741" y="235005"/>
                    <a:pt x="0" y="220321"/>
                    <a:pt x="0" y="204976"/>
                  </a:cubicBezTo>
                  <a:lnTo>
                    <a:pt x="0" y="139066"/>
                  </a:lnTo>
                  <a:cubicBezTo>
                    <a:pt x="0" y="122837"/>
                    <a:pt x="12144" y="109036"/>
                    <a:pt x="27711" y="107712"/>
                  </a:cubicBezTo>
                  <a:cubicBezTo>
                    <a:pt x="33341" y="107270"/>
                    <a:pt x="38861" y="108264"/>
                    <a:pt x="43830" y="110692"/>
                  </a:cubicBezTo>
                  <a:lnTo>
                    <a:pt x="43830" y="26345"/>
                  </a:lnTo>
                  <a:cubicBezTo>
                    <a:pt x="43830" y="13428"/>
                    <a:pt x="52662" y="2499"/>
                    <a:pt x="64695" y="401"/>
                  </a:cubicBezTo>
                  <a:cubicBezTo>
                    <a:pt x="72203" y="-924"/>
                    <a:pt x="79820" y="1063"/>
                    <a:pt x="85672" y="5921"/>
                  </a:cubicBezTo>
                  <a:cubicBezTo>
                    <a:pt x="91413" y="10779"/>
                    <a:pt x="94725" y="17845"/>
                    <a:pt x="94725" y="25462"/>
                  </a:cubicBezTo>
                  <a:cubicBezTo>
                    <a:pt x="94725" y="30099"/>
                    <a:pt x="90971" y="33963"/>
                    <a:pt x="86224" y="33963"/>
                  </a:cubicBezTo>
                  <a:cubicBezTo>
                    <a:pt x="81477" y="33963"/>
                    <a:pt x="77723" y="30210"/>
                    <a:pt x="77723" y="25462"/>
                  </a:cubicBezTo>
                  <a:cubicBezTo>
                    <a:pt x="77723" y="22923"/>
                    <a:pt x="76619" y="20494"/>
                    <a:pt x="74631" y="18838"/>
                  </a:cubicBezTo>
                  <a:cubicBezTo>
                    <a:pt x="72644" y="17182"/>
                    <a:pt x="70105" y="16520"/>
                    <a:pt x="67455" y="16961"/>
                  </a:cubicBezTo>
                  <a:cubicBezTo>
                    <a:pt x="63481" y="17624"/>
                    <a:pt x="60500" y="21709"/>
                    <a:pt x="60500" y="26345"/>
                  </a:cubicBezTo>
                  <a:lnTo>
                    <a:pt x="60500" y="137851"/>
                  </a:lnTo>
                  <a:cubicBezTo>
                    <a:pt x="60500" y="142488"/>
                    <a:pt x="56746" y="146352"/>
                    <a:pt x="51999" y="146352"/>
                  </a:cubicBezTo>
                  <a:cubicBezTo>
                    <a:pt x="47252" y="146352"/>
                    <a:pt x="43498" y="142599"/>
                    <a:pt x="43498" y="137851"/>
                  </a:cubicBezTo>
                  <a:cubicBezTo>
                    <a:pt x="43498" y="133987"/>
                    <a:pt x="41953" y="130565"/>
                    <a:pt x="39192" y="127915"/>
                  </a:cubicBezTo>
                  <a:cubicBezTo>
                    <a:pt x="36432" y="125376"/>
                    <a:pt x="32789" y="124161"/>
                    <a:pt x="28925" y="124493"/>
                  </a:cubicBezTo>
                  <a:cubicBezTo>
                    <a:pt x="22080" y="125045"/>
                    <a:pt x="16670" y="131448"/>
                    <a:pt x="16670" y="139066"/>
                  </a:cubicBezTo>
                  <a:lnTo>
                    <a:pt x="16670" y="204976"/>
                  </a:lnTo>
                  <a:cubicBezTo>
                    <a:pt x="16670" y="216016"/>
                    <a:pt x="20866" y="226614"/>
                    <a:pt x="28373" y="234674"/>
                  </a:cubicBezTo>
                  <a:lnTo>
                    <a:pt x="58182" y="266690"/>
                  </a:lnTo>
                  <a:cubicBezTo>
                    <a:pt x="59617" y="268236"/>
                    <a:pt x="60500" y="270333"/>
                    <a:pt x="60500" y="272431"/>
                  </a:cubicBezTo>
                  <a:lnTo>
                    <a:pt x="60500" y="306876"/>
                  </a:lnTo>
                  <a:lnTo>
                    <a:pt x="165271" y="306876"/>
                  </a:lnTo>
                  <a:lnTo>
                    <a:pt x="165271" y="298155"/>
                  </a:lnTo>
                  <a:cubicBezTo>
                    <a:pt x="165271" y="280159"/>
                    <a:pt x="167921" y="262384"/>
                    <a:pt x="173331" y="245272"/>
                  </a:cubicBezTo>
                  <a:cubicBezTo>
                    <a:pt x="177747" y="231251"/>
                    <a:pt x="179955" y="216568"/>
                    <a:pt x="179955" y="201884"/>
                  </a:cubicBezTo>
                  <a:lnTo>
                    <a:pt x="179955" y="152093"/>
                  </a:lnTo>
                  <a:cubicBezTo>
                    <a:pt x="179955" y="147456"/>
                    <a:pt x="183708" y="143592"/>
                    <a:pt x="188456" y="143592"/>
                  </a:cubicBezTo>
                  <a:cubicBezTo>
                    <a:pt x="193203" y="143592"/>
                    <a:pt x="196957" y="147346"/>
                    <a:pt x="196957" y="152093"/>
                  </a:cubicBezTo>
                  <a:lnTo>
                    <a:pt x="196957" y="201884"/>
                  </a:lnTo>
                  <a:cubicBezTo>
                    <a:pt x="196957" y="218334"/>
                    <a:pt x="194528" y="234563"/>
                    <a:pt x="189670" y="250240"/>
                  </a:cubicBezTo>
                  <a:cubicBezTo>
                    <a:pt x="184812" y="265807"/>
                    <a:pt x="182384" y="281926"/>
                    <a:pt x="182384" y="298155"/>
                  </a:cubicBezTo>
                  <a:lnTo>
                    <a:pt x="182384" y="315377"/>
                  </a:lnTo>
                  <a:cubicBezTo>
                    <a:pt x="182494" y="320235"/>
                    <a:pt x="178741" y="323989"/>
                    <a:pt x="173993" y="323989"/>
                  </a:cubicBezTo>
                  <a:close/>
                </a:path>
              </a:pathLst>
            </a:custGeom>
            <a:grpFill/>
            <a:ln w="11035" cap="flat">
              <a:noFill/>
              <a:prstDash val="solid"/>
              <a:miter/>
            </a:ln>
          </p:spPr>
          <p:txBody>
            <a:bodyPr rtlCol="0" anchor="ctr"/>
            <a:lstStyle/>
            <a:p>
              <a:endParaRPr lang="en-US"/>
            </a:p>
          </p:txBody>
        </p:sp>
        <p:sp>
          <p:nvSpPr>
            <p:cNvPr id="2239" name="Forma libre: forma 2238">
              <a:extLst>
                <a:ext uri="{FF2B5EF4-FFF2-40B4-BE49-F238E27FC236}">
                  <a16:creationId xmlns:a16="http://schemas.microsoft.com/office/drawing/2014/main" id="{35C9884E-5332-454F-90B9-A3B1E05FC892}"/>
                </a:ext>
              </a:extLst>
            </p:cNvPr>
            <p:cNvSpPr/>
            <p:nvPr/>
          </p:nvSpPr>
          <p:spPr>
            <a:xfrm>
              <a:off x="6631461" y="1129330"/>
              <a:ext cx="51005" cy="78716"/>
            </a:xfrm>
            <a:custGeom>
              <a:avLst/>
              <a:gdLst>
                <a:gd name="connsiteX0" fmla="*/ 25503 w 51005"/>
                <a:gd name="connsiteY0" fmla="*/ 78716 h 78716"/>
                <a:gd name="connsiteX1" fmla="*/ 0 w 51005"/>
                <a:gd name="connsiteY1" fmla="*/ 53214 h 78716"/>
                <a:gd name="connsiteX2" fmla="*/ 0 w 51005"/>
                <a:gd name="connsiteY2" fmla="*/ 25503 h 78716"/>
                <a:gd name="connsiteX3" fmla="*/ 25503 w 51005"/>
                <a:gd name="connsiteY3" fmla="*/ 0 h 78716"/>
                <a:gd name="connsiteX4" fmla="*/ 51006 w 51005"/>
                <a:gd name="connsiteY4" fmla="*/ 25503 h 78716"/>
                <a:gd name="connsiteX5" fmla="*/ 51006 w 51005"/>
                <a:gd name="connsiteY5" fmla="*/ 53214 h 78716"/>
                <a:gd name="connsiteX6" fmla="*/ 25503 w 51005"/>
                <a:gd name="connsiteY6" fmla="*/ 78716 h 78716"/>
                <a:gd name="connsiteX7" fmla="*/ 25503 w 51005"/>
                <a:gd name="connsiteY7" fmla="*/ 17002 h 78716"/>
                <a:gd name="connsiteX8" fmla="*/ 16891 w 51005"/>
                <a:gd name="connsiteY8" fmla="*/ 25613 h 78716"/>
                <a:gd name="connsiteX9" fmla="*/ 16891 w 51005"/>
                <a:gd name="connsiteY9" fmla="*/ 53324 h 78716"/>
                <a:gd name="connsiteX10" fmla="*/ 25503 w 51005"/>
                <a:gd name="connsiteY10" fmla="*/ 61935 h 78716"/>
                <a:gd name="connsiteX11" fmla="*/ 34114 w 51005"/>
                <a:gd name="connsiteY11" fmla="*/ 53324 h 78716"/>
                <a:gd name="connsiteX12" fmla="*/ 34114 w 51005"/>
                <a:gd name="connsiteY12" fmla="*/ 25613 h 78716"/>
                <a:gd name="connsiteX13" fmla="*/ 25503 w 51005"/>
                <a:gd name="connsiteY13" fmla="*/ 17002 h 78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005" h="78716">
                  <a:moveTo>
                    <a:pt x="25503" y="78716"/>
                  </a:moveTo>
                  <a:cubicBezTo>
                    <a:pt x="11482" y="78716"/>
                    <a:pt x="0" y="67235"/>
                    <a:pt x="0" y="53214"/>
                  </a:cubicBezTo>
                  <a:lnTo>
                    <a:pt x="0" y="25503"/>
                  </a:lnTo>
                  <a:cubicBezTo>
                    <a:pt x="0" y="11482"/>
                    <a:pt x="11482" y="0"/>
                    <a:pt x="25503" y="0"/>
                  </a:cubicBezTo>
                  <a:cubicBezTo>
                    <a:pt x="39524" y="0"/>
                    <a:pt x="51006" y="11482"/>
                    <a:pt x="51006" y="25503"/>
                  </a:cubicBezTo>
                  <a:lnTo>
                    <a:pt x="51006" y="53214"/>
                  </a:lnTo>
                  <a:cubicBezTo>
                    <a:pt x="51006" y="67345"/>
                    <a:pt x="39634" y="78716"/>
                    <a:pt x="25503" y="78716"/>
                  </a:cubicBezTo>
                  <a:close/>
                  <a:moveTo>
                    <a:pt x="25503" y="17002"/>
                  </a:moveTo>
                  <a:cubicBezTo>
                    <a:pt x="20756" y="17002"/>
                    <a:pt x="16891" y="20866"/>
                    <a:pt x="16891" y="25613"/>
                  </a:cubicBezTo>
                  <a:lnTo>
                    <a:pt x="16891" y="53324"/>
                  </a:lnTo>
                  <a:cubicBezTo>
                    <a:pt x="16891" y="58071"/>
                    <a:pt x="20756" y="61935"/>
                    <a:pt x="25503" y="61935"/>
                  </a:cubicBezTo>
                  <a:cubicBezTo>
                    <a:pt x="30250" y="61935"/>
                    <a:pt x="34114" y="58071"/>
                    <a:pt x="34114" y="53324"/>
                  </a:cubicBezTo>
                  <a:lnTo>
                    <a:pt x="34114" y="25613"/>
                  </a:lnTo>
                  <a:cubicBezTo>
                    <a:pt x="34114" y="20866"/>
                    <a:pt x="30250" y="17002"/>
                    <a:pt x="25503" y="17002"/>
                  </a:cubicBezTo>
                  <a:close/>
                </a:path>
              </a:pathLst>
            </a:custGeom>
            <a:grpFill/>
            <a:ln w="11035" cap="flat">
              <a:noFill/>
              <a:prstDash val="solid"/>
              <a:miter/>
            </a:ln>
          </p:spPr>
          <p:txBody>
            <a:bodyPr rtlCol="0" anchor="ctr"/>
            <a:lstStyle/>
            <a:p>
              <a:endParaRPr lang="en-US"/>
            </a:p>
          </p:txBody>
        </p:sp>
        <p:sp>
          <p:nvSpPr>
            <p:cNvPr id="2240" name="Forma libre: forma 2239">
              <a:extLst>
                <a:ext uri="{FF2B5EF4-FFF2-40B4-BE49-F238E27FC236}">
                  <a16:creationId xmlns:a16="http://schemas.microsoft.com/office/drawing/2014/main" id="{0BD1D8A5-AB17-45DC-A8DA-A96B158E5B63}"/>
                </a:ext>
              </a:extLst>
            </p:cNvPr>
            <p:cNvSpPr/>
            <p:nvPr/>
          </p:nvSpPr>
          <p:spPr>
            <a:xfrm>
              <a:off x="6665575" y="1129330"/>
              <a:ext cx="51005" cy="78716"/>
            </a:xfrm>
            <a:custGeom>
              <a:avLst/>
              <a:gdLst>
                <a:gd name="connsiteX0" fmla="*/ 25503 w 51005"/>
                <a:gd name="connsiteY0" fmla="*/ 78716 h 78716"/>
                <a:gd name="connsiteX1" fmla="*/ 0 w 51005"/>
                <a:gd name="connsiteY1" fmla="*/ 53214 h 78716"/>
                <a:gd name="connsiteX2" fmla="*/ 0 w 51005"/>
                <a:gd name="connsiteY2" fmla="*/ 25503 h 78716"/>
                <a:gd name="connsiteX3" fmla="*/ 25503 w 51005"/>
                <a:gd name="connsiteY3" fmla="*/ 0 h 78716"/>
                <a:gd name="connsiteX4" fmla="*/ 51006 w 51005"/>
                <a:gd name="connsiteY4" fmla="*/ 25503 h 78716"/>
                <a:gd name="connsiteX5" fmla="*/ 51006 w 51005"/>
                <a:gd name="connsiteY5" fmla="*/ 53214 h 78716"/>
                <a:gd name="connsiteX6" fmla="*/ 25503 w 51005"/>
                <a:gd name="connsiteY6" fmla="*/ 78716 h 78716"/>
                <a:gd name="connsiteX7" fmla="*/ 25503 w 51005"/>
                <a:gd name="connsiteY7" fmla="*/ 17002 h 78716"/>
                <a:gd name="connsiteX8" fmla="*/ 16891 w 51005"/>
                <a:gd name="connsiteY8" fmla="*/ 25613 h 78716"/>
                <a:gd name="connsiteX9" fmla="*/ 16891 w 51005"/>
                <a:gd name="connsiteY9" fmla="*/ 53324 h 78716"/>
                <a:gd name="connsiteX10" fmla="*/ 25503 w 51005"/>
                <a:gd name="connsiteY10" fmla="*/ 61935 h 78716"/>
                <a:gd name="connsiteX11" fmla="*/ 34114 w 51005"/>
                <a:gd name="connsiteY11" fmla="*/ 53324 h 78716"/>
                <a:gd name="connsiteX12" fmla="*/ 34114 w 51005"/>
                <a:gd name="connsiteY12" fmla="*/ 25613 h 78716"/>
                <a:gd name="connsiteX13" fmla="*/ 25503 w 51005"/>
                <a:gd name="connsiteY13" fmla="*/ 17002 h 78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005" h="78716">
                  <a:moveTo>
                    <a:pt x="25503" y="78716"/>
                  </a:moveTo>
                  <a:cubicBezTo>
                    <a:pt x="11482" y="78716"/>
                    <a:pt x="0" y="67235"/>
                    <a:pt x="0" y="53214"/>
                  </a:cubicBezTo>
                  <a:lnTo>
                    <a:pt x="0" y="25503"/>
                  </a:lnTo>
                  <a:cubicBezTo>
                    <a:pt x="0" y="11482"/>
                    <a:pt x="11482" y="0"/>
                    <a:pt x="25503" y="0"/>
                  </a:cubicBezTo>
                  <a:cubicBezTo>
                    <a:pt x="39524" y="0"/>
                    <a:pt x="51006" y="11482"/>
                    <a:pt x="51006" y="25503"/>
                  </a:cubicBezTo>
                  <a:lnTo>
                    <a:pt x="51006" y="53214"/>
                  </a:lnTo>
                  <a:cubicBezTo>
                    <a:pt x="51006" y="67345"/>
                    <a:pt x="39524" y="78716"/>
                    <a:pt x="25503" y="78716"/>
                  </a:cubicBezTo>
                  <a:close/>
                  <a:moveTo>
                    <a:pt x="25503" y="17002"/>
                  </a:moveTo>
                  <a:cubicBezTo>
                    <a:pt x="20756" y="17002"/>
                    <a:pt x="16891" y="20866"/>
                    <a:pt x="16891" y="25613"/>
                  </a:cubicBezTo>
                  <a:lnTo>
                    <a:pt x="16891" y="53324"/>
                  </a:lnTo>
                  <a:cubicBezTo>
                    <a:pt x="16891" y="58071"/>
                    <a:pt x="20756" y="61935"/>
                    <a:pt x="25503" y="61935"/>
                  </a:cubicBezTo>
                  <a:cubicBezTo>
                    <a:pt x="30250" y="61935"/>
                    <a:pt x="34114" y="58071"/>
                    <a:pt x="34114" y="53324"/>
                  </a:cubicBezTo>
                  <a:lnTo>
                    <a:pt x="34114" y="25613"/>
                  </a:lnTo>
                  <a:cubicBezTo>
                    <a:pt x="34004" y="20866"/>
                    <a:pt x="30250" y="17002"/>
                    <a:pt x="25503" y="17002"/>
                  </a:cubicBezTo>
                  <a:close/>
                </a:path>
              </a:pathLst>
            </a:custGeom>
            <a:grpFill/>
            <a:ln w="11035" cap="flat">
              <a:noFill/>
              <a:prstDash val="solid"/>
              <a:miter/>
            </a:ln>
          </p:spPr>
          <p:txBody>
            <a:bodyPr rtlCol="0" anchor="ctr"/>
            <a:lstStyle/>
            <a:p>
              <a:endParaRPr lang="en-US"/>
            </a:p>
          </p:txBody>
        </p:sp>
        <p:sp>
          <p:nvSpPr>
            <p:cNvPr id="2241" name="Forma libre: forma 2240">
              <a:extLst>
                <a:ext uri="{FF2B5EF4-FFF2-40B4-BE49-F238E27FC236}">
                  <a16:creationId xmlns:a16="http://schemas.microsoft.com/office/drawing/2014/main" id="{775D8141-DE9C-4234-813C-F1985B40EAEA}"/>
                </a:ext>
              </a:extLst>
            </p:cNvPr>
            <p:cNvSpPr/>
            <p:nvPr/>
          </p:nvSpPr>
          <p:spPr>
            <a:xfrm>
              <a:off x="6699578" y="1139487"/>
              <a:ext cx="51005" cy="78716"/>
            </a:xfrm>
            <a:custGeom>
              <a:avLst/>
              <a:gdLst>
                <a:gd name="connsiteX0" fmla="*/ 25503 w 51005"/>
                <a:gd name="connsiteY0" fmla="*/ 78716 h 78716"/>
                <a:gd name="connsiteX1" fmla="*/ 0 w 51005"/>
                <a:gd name="connsiteY1" fmla="*/ 53214 h 78716"/>
                <a:gd name="connsiteX2" fmla="*/ 0 w 51005"/>
                <a:gd name="connsiteY2" fmla="*/ 25503 h 78716"/>
                <a:gd name="connsiteX3" fmla="*/ 25503 w 51005"/>
                <a:gd name="connsiteY3" fmla="*/ 0 h 78716"/>
                <a:gd name="connsiteX4" fmla="*/ 51006 w 51005"/>
                <a:gd name="connsiteY4" fmla="*/ 25503 h 78716"/>
                <a:gd name="connsiteX5" fmla="*/ 51006 w 51005"/>
                <a:gd name="connsiteY5" fmla="*/ 53214 h 78716"/>
                <a:gd name="connsiteX6" fmla="*/ 25503 w 51005"/>
                <a:gd name="connsiteY6" fmla="*/ 78716 h 78716"/>
                <a:gd name="connsiteX7" fmla="*/ 25503 w 51005"/>
                <a:gd name="connsiteY7" fmla="*/ 17002 h 78716"/>
                <a:gd name="connsiteX8" fmla="*/ 16891 w 51005"/>
                <a:gd name="connsiteY8" fmla="*/ 25613 h 78716"/>
                <a:gd name="connsiteX9" fmla="*/ 16891 w 51005"/>
                <a:gd name="connsiteY9" fmla="*/ 53324 h 78716"/>
                <a:gd name="connsiteX10" fmla="*/ 25503 w 51005"/>
                <a:gd name="connsiteY10" fmla="*/ 61935 h 78716"/>
                <a:gd name="connsiteX11" fmla="*/ 34114 w 51005"/>
                <a:gd name="connsiteY11" fmla="*/ 53324 h 78716"/>
                <a:gd name="connsiteX12" fmla="*/ 34114 w 51005"/>
                <a:gd name="connsiteY12" fmla="*/ 25613 h 78716"/>
                <a:gd name="connsiteX13" fmla="*/ 25503 w 51005"/>
                <a:gd name="connsiteY13" fmla="*/ 17002 h 78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005" h="78716">
                  <a:moveTo>
                    <a:pt x="25503" y="78716"/>
                  </a:moveTo>
                  <a:cubicBezTo>
                    <a:pt x="11482" y="78716"/>
                    <a:pt x="0" y="67235"/>
                    <a:pt x="0" y="53214"/>
                  </a:cubicBezTo>
                  <a:lnTo>
                    <a:pt x="0" y="25503"/>
                  </a:lnTo>
                  <a:cubicBezTo>
                    <a:pt x="0" y="11482"/>
                    <a:pt x="11482" y="0"/>
                    <a:pt x="25503" y="0"/>
                  </a:cubicBezTo>
                  <a:cubicBezTo>
                    <a:pt x="39524" y="0"/>
                    <a:pt x="51006" y="11482"/>
                    <a:pt x="51006" y="25503"/>
                  </a:cubicBezTo>
                  <a:lnTo>
                    <a:pt x="51006" y="53214"/>
                  </a:lnTo>
                  <a:cubicBezTo>
                    <a:pt x="51006" y="67345"/>
                    <a:pt x="39634" y="78716"/>
                    <a:pt x="25503" y="78716"/>
                  </a:cubicBezTo>
                  <a:close/>
                  <a:moveTo>
                    <a:pt x="25503" y="17002"/>
                  </a:moveTo>
                  <a:cubicBezTo>
                    <a:pt x="20756" y="17002"/>
                    <a:pt x="16891" y="20866"/>
                    <a:pt x="16891" y="25613"/>
                  </a:cubicBezTo>
                  <a:lnTo>
                    <a:pt x="16891" y="53324"/>
                  </a:lnTo>
                  <a:cubicBezTo>
                    <a:pt x="16891" y="58071"/>
                    <a:pt x="20756" y="61935"/>
                    <a:pt x="25503" y="61935"/>
                  </a:cubicBezTo>
                  <a:cubicBezTo>
                    <a:pt x="30250" y="61935"/>
                    <a:pt x="34114" y="58071"/>
                    <a:pt x="34114" y="53324"/>
                  </a:cubicBezTo>
                  <a:lnTo>
                    <a:pt x="34114" y="25613"/>
                  </a:lnTo>
                  <a:cubicBezTo>
                    <a:pt x="34114" y="20866"/>
                    <a:pt x="30250" y="17002"/>
                    <a:pt x="25503" y="17002"/>
                  </a:cubicBezTo>
                  <a:close/>
                </a:path>
              </a:pathLst>
            </a:custGeom>
            <a:grpFill/>
            <a:ln w="11035" cap="flat">
              <a:noFill/>
              <a:prstDash val="solid"/>
              <a:miter/>
            </a:ln>
          </p:spPr>
          <p:txBody>
            <a:bodyPr rtlCol="0" anchor="ctr"/>
            <a:lstStyle/>
            <a:p>
              <a:endParaRPr lang="en-US"/>
            </a:p>
          </p:txBody>
        </p:sp>
        <p:sp>
          <p:nvSpPr>
            <p:cNvPr id="2242" name="Forma libre: forma 2241">
              <a:extLst>
                <a:ext uri="{FF2B5EF4-FFF2-40B4-BE49-F238E27FC236}">
                  <a16:creationId xmlns:a16="http://schemas.microsoft.com/office/drawing/2014/main" id="{C19CEAAF-25DD-48DA-9E86-3D3D2EE55B16}"/>
                </a:ext>
              </a:extLst>
            </p:cNvPr>
            <p:cNvSpPr/>
            <p:nvPr/>
          </p:nvSpPr>
          <p:spPr>
            <a:xfrm>
              <a:off x="6512116" y="835662"/>
              <a:ext cx="221686" cy="221686"/>
            </a:xfrm>
            <a:custGeom>
              <a:avLst/>
              <a:gdLst>
                <a:gd name="connsiteX0" fmla="*/ 110843 w 221686"/>
                <a:gd name="connsiteY0" fmla="*/ 221687 h 221686"/>
                <a:gd name="connsiteX1" fmla="*/ 0 w 221686"/>
                <a:gd name="connsiteY1" fmla="*/ 110843 h 221686"/>
                <a:gd name="connsiteX2" fmla="*/ 110843 w 221686"/>
                <a:gd name="connsiteY2" fmla="*/ 0 h 221686"/>
                <a:gd name="connsiteX3" fmla="*/ 221687 w 221686"/>
                <a:gd name="connsiteY3" fmla="*/ 110843 h 221686"/>
                <a:gd name="connsiteX4" fmla="*/ 110843 w 221686"/>
                <a:gd name="connsiteY4" fmla="*/ 221687 h 221686"/>
                <a:gd name="connsiteX5" fmla="*/ 110843 w 221686"/>
                <a:gd name="connsiteY5" fmla="*/ 17002 h 221686"/>
                <a:gd name="connsiteX6" fmla="*/ 16891 w 221686"/>
                <a:gd name="connsiteY6" fmla="*/ 110954 h 221686"/>
                <a:gd name="connsiteX7" fmla="*/ 110843 w 221686"/>
                <a:gd name="connsiteY7" fmla="*/ 204906 h 221686"/>
                <a:gd name="connsiteX8" fmla="*/ 204795 w 221686"/>
                <a:gd name="connsiteY8" fmla="*/ 110954 h 221686"/>
                <a:gd name="connsiteX9" fmla="*/ 110843 w 221686"/>
                <a:gd name="connsiteY9" fmla="*/ 17002 h 22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686" h="221686">
                  <a:moveTo>
                    <a:pt x="110843" y="221687"/>
                  </a:moveTo>
                  <a:cubicBezTo>
                    <a:pt x="49681" y="221687"/>
                    <a:pt x="0" y="172006"/>
                    <a:pt x="0" y="110843"/>
                  </a:cubicBezTo>
                  <a:cubicBezTo>
                    <a:pt x="0" y="49681"/>
                    <a:pt x="49681" y="0"/>
                    <a:pt x="110843" y="0"/>
                  </a:cubicBezTo>
                  <a:cubicBezTo>
                    <a:pt x="172006" y="0"/>
                    <a:pt x="221687" y="49681"/>
                    <a:pt x="221687" y="110843"/>
                  </a:cubicBezTo>
                  <a:cubicBezTo>
                    <a:pt x="221687" y="172006"/>
                    <a:pt x="171895" y="221687"/>
                    <a:pt x="110843" y="221687"/>
                  </a:cubicBezTo>
                  <a:close/>
                  <a:moveTo>
                    <a:pt x="110843" y="17002"/>
                  </a:moveTo>
                  <a:cubicBezTo>
                    <a:pt x="59065" y="17002"/>
                    <a:pt x="16891" y="59175"/>
                    <a:pt x="16891" y="110954"/>
                  </a:cubicBezTo>
                  <a:cubicBezTo>
                    <a:pt x="16891" y="162732"/>
                    <a:pt x="59065" y="204906"/>
                    <a:pt x="110843" y="204906"/>
                  </a:cubicBezTo>
                  <a:cubicBezTo>
                    <a:pt x="162622" y="204906"/>
                    <a:pt x="204795" y="162732"/>
                    <a:pt x="204795" y="110954"/>
                  </a:cubicBezTo>
                  <a:cubicBezTo>
                    <a:pt x="204795" y="59065"/>
                    <a:pt x="162622" y="17002"/>
                    <a:pt x="110843" y="17002"/>
                  </a:cubicBezTo>
                  <a:close/>
                </a:path>
              </a:pathLst>
            </a:custGeom>
            <a:grpFill/>
            <a:ln w="11035" cap="flat">
              <a:noFill/>
              <a:prstDash val="solid"/>
              <a:miter/>
            </a:ln>
          </p:spPr>
          <p:txBody>
            <a:bodyPr rtlCol="0" anchor="ctr"/>
            <a:lstStyle/>
            <a:p>
              <a:endParaRPr lang="en-US"/>
            </a:p>
          </p:txBody>
        </p:sp>
        <p:sp>
          <p:nvSpPr>
            <p:cNvPr id="2243" name="Forma libre: forma 2242">
              <a:extLst>
                <a:ext uri="{FF2B5EF4-FFF2-40B4-BE49-F238E27FC236}">
                  <a16:creationId xmlns:a16="http://schemas.microsoft.com/office/drawing/2014/main" id="{3A84AD80-5FB9-47B1-ACCB-39E75ABA9B5E}"/>
                </a:ext>
              </a:extLst>
            </p:cNvPr>
            <p:cNvSpPr/>
            <p:nvPr/>
          </p:nvSpPr>
          <p:spPr>
            <a:xfrm>
              <a:off x="6689600" y="1090129"/>
              <a:ext cx="28866" cy="23193"/>
            </a:xfrm>
            <a:custGeom>
              <a:avLst/>
              <a:gdLst>
                <a:gd name="connsiteX0" fmla="*/ 8433 w 28866"/>
                <a:gd name="connsiteY0" fmla="*/ 23193 h 23193"/>
                <a:gd name="connsiteX1" fmla="*/ 815 w 28866"/>
                <a:gd name="connsiteY1" fmla="*/ 18335 h 23193"/>
                <a:gd name="connsiteX2" fmla="*/ 4790 w 28866"/>
                <a:gd name="connsiteY2" fmla="*/ 7074 h 23193"/>
                <a:gd name="connsiteX3" fmla="*/ 16161 w 28866"/>
                <a:gd name="connsiteY3" fmla="*/ 1113 h 23193"/>
                <a:gd name="connsiteX4" fmla="*/ 27754 w 28866"/>
                <a:gd name="connsiteY4" fmla="*/ 4204 h 23193"/>
                <a:gd name="connsiteX5" fmla="*/ 24662 w 28866"/>
                <a:gd name="connsiteY5" fmla="*/ 15796 h 23193"/>
                <a:gd name="connsiteX6" fmla="*/ 12076 w 28866"/>
                <a:gd name="connsiteY6" fmla="*/ 22420 h 23193"/>
                <a:gd name="connsiteX7" fmla="*/ 8433 w 28866"/>
                <a:gd name="connsiteY7" fmla="*/ 23193 h 2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66" h="23193">
                  <a:moveTo>
                    <a:pt x="8433" y="23193"/>
                  </a:moveTo>
                  <a:cubicBezTo>
                    <a:pt x="5231" y="23193"/>
                    <a:pt x="2251" y="21427"/>
                    <a:pt x="815" y="18335"/>
                  </a:cubicBezTo>
                  <a:cubicBezTo>
                    <a:pt x="-1172" y="14140"/>
                    <a:pt x="595" y="9062"/>
                    <a:pt x="4790" y="7074"/>
                  </a:cubicBezTo>
                  <a:cubicBezTo>
                    <a:pt x="8654" y="5198"/>
                    <a:pt x="12518" y="3210"/>
                    <a:pt x="16161" y="1113"/>
                  </a:cubicBezTo>
                  <a:cubicBezTo>
                    <a:pt x="20246" y="-1206"/>
                    <a:pt x="25435" y="230"/>
                    <a:pt x="27754" y="4204"/>
                  </a:cubicBezTo>
                  <a:cubicBezTo>
                    <a:pt x="30072" y="8289"/>
                    <a:pt x="28637" y="13478"/>
                    <a:pt x="24662" y="15796"/>
                  </a:cubicBezTo>
                  <a:cubicBezTo>
                    <a:pt x="20577" y="18115"/>
                    <a:pt x="16382" y="20323"/>
                    <a:pt x="12076" y="22420"/>
                  </a:cubicBezTo>
                  <a:cubicBezTo>
                    <a:pt x="10862" y="22972"/>
                    <a:pt x="9647" y="23193"/>
                    <a:pt x="8433" y="23193"/>
                  </a:cubicBezTo>
                  <a:close/>
                </a:path>
              </a:pathLst>
            </a:custGeom>
            <a:grpFill/>
            <a:ln w="11035" cap="flat">
              <a:noFill/>
              <a:prstDash val="solid"/>
              <a:miter/>
            </a:ln>
          </p:spPr>
          <p:txBody>
            <a:bodyPr rtlCol="0" anchor="ctr"/>
            <a:lstStyle/>
            <a:p>
              <a:endParaRPr lang="en-US"/>
            </a:p>
          </p:txBody>
        </p:sp>
        <p:sp>
          <p:nvSpPr>
            <p:cNvPr id="2244" name="Forma libre: forma 2243">
              <a:extLst>
                <a:ext uri="{FF2B5EF4-FFF2-40B4-BE49-F238E27FC236}">
                  <a16:creationId xmlns:a16="http://schemas.microsoft.com/office/drawing/2014/main" id="{ACDA8486-5BCE-474E-B24D-1C75E3314FC8}"/>
                </a:ext>
              </a:extLst>
            </p:cNvPr>
            <p:cNvSpPr/>
            <p:nvPr/>
          </p:nvSpPr>
          <p:spPr>
            <a:xfrm>
              <a:off x="6752770" y="1016917"/>
              <a:ext cx="35153" cy="45730"/>
            </a:xfrm>
            <a:custGeom>
              <a:avLst/>
              <a:gdLst>
                <a:gd name="connsiteX0" fmla="*/ 8412 w 35153"/>
                <a:gd name="connsiteY0" fmla="*/ 45731 h 45730"/>
                <a:gd name="connsiteX1" fmla="*/ 3223 w 35153"/>
                <a:gd name="connsiteY1" fmla="*/ 43964 h 45730"/>
                <a:gd name="connsiteX2" fmla="*/ 1788 w 35153"/>
                <a:gd name="connsiteY2" fmla="*/ 32041 h 45730"/>
                <a:gd name="connsiteX3" fmla="*/ 19121 w 35153"/>
                <a:gd name="connsiteY3" fmla="*/ 4661 h 45730"/>
                <a:gd name="connsiteX4" fmla="*/ 30493 w 35153"/>
                <a:gd name="connsiteY4" fmla="*/ 908 h 45730"/>
                <a:gd name="connsiteX5" fmla="*/ 34246 w 35153"/>
                <a:gd name="connsiteY5" fmla="*/ 12279 h 45730"/>
                <a:gd name="connsiteX6" fmla="*/ 15147 w 35153"/>
                <a:gd name="connsiteY6" fmla="*/ 42419 h 45730"/>
                <a:gd name="connsiteX7" fmla="*/ 8412 w 3515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53" h="45730">
                  <a:moveTo>
                    <a:pt x="8412" y="45731"/>
                  </a:moveTo>
                  <a:cubicBezTo>
                    <a:pt x="6646" y="45731"/>
                    <a:pt x="4769" y="45179"/>
                    <a:pt x="3223" y="43964"/>
                  </a:cubicBezTo>
                  <a:cubicBezTo>
                    <a:pt x="-420" y="41094"/>
                    <a:pt x="-1082" y="35795"/>
                    <a:pt x="1788" y="32041"/>
                  </a:cubicBezTo>
                  <a:cubicBezTo>
                    <a:pt x="8412" y="23540"/>
                    <a:pt x="14264" y="14266"/>
                    <a:pt x="19121" y="4661"/>
                  </a:cubicBezTo>
                  <a:cubicBezTo>
                    <a:pt x="21219" y="466"/>
                    <a:pt x="26297" y="-1190"/>
                    <a:pt x="30493" y="908"/>
                  </a:cubicBezTo>
                  <a:cubicBezTo>
                    <a:pt x="34688" y="3005"/>
                    <a:pt x="36344" y="8084"/>
                    <a:pt x="34246" y="12279"/>
                  </a:cubicBezTo>
                  <a:cubicBezTo>
                    <a:pt x="28837" y="22878"/>
                    <a:pt x="22433" y="33035"/>
                    <a:pt x="15147" y="42419"/>
                  </a:cubicBezTo>
                  <a:cubicBezTo>
                    <a:pt x="13491" y="44627"/>
                    <a:pt x="10951" y="45731"/>
                    <a:pt x="8412" y="45731"/>
                  </a:cubicBezTo>
                  <a:close/>
                </a:path>
              </a:pathLst>
            </a:custGeom>
            <a:grpFill/>
            <a:ln w="11035" cap="flat">
              <a:noFill/>
              <a:prstDash val="solid"/>
              <a:miter/>
            </a:ln>
          </p:spPr>
          <p:txBody>
            <a:bodyPr rtlCol="0" anchor="ctr"/>
            <a:lstStyle/>
            <a:p>
              <a:endParaRPr lang="en-US"/>
            </a:p>
          </p:txBody>
        </p:sp>
        <p:sp>
          <p:nvSpPr>
            <p:cNvPr id="2245" name="Forma libre: forma 2244">
              <a:extLst>
                <a:ext uri="{FF2B5EF4-FFF2-40B4-BE49-F238E27FC236}">
                  <a16:creationId xmlns:a16="http://schemas.microsoft.com/office/drawing/2014/main" id="{203B9CFC-937B-4FE5-BBAB-4A2D26BAFE72}"/>
                </a:ext>
              </a:extLst>
            </p:cNvPr>
            <p:cNvSpPr/>
            <p:nvPr/>
          </p:nvSpPr>
          <p:spPr>
            <a:xfrm>
              <a:off x="6789187" y="938114"/>
              <a:ext cx="17480" cy="30470"/>
            </a:xfrm>
            <a:custGeom>
              <a:avLst/>
              <a:gdLst>
                <a:gd name="connsiteX0" fmla="*/ 8428 w 17480"/>
                <a:gd name="connsiteY0" fmla="*/ 30471 h 30470"/>
                <a:gd name="connsiteX1" fmla="*/ 7765 w 17480"/>
                <a:gd name="connsiteY1" fmla="*/ 30471 h 30470"/>
                <a:gd name="connsiteX2" fmla="*/ 37 w 17480"/>
                <a:gd name="connsiteY2" fmla="*/ 21418 h 30470"/>
                <a:gd name="connsiteX3" fmla="*/ 479 w 17480"/>
                <a:gd name="connsiteY3" fmla="*/ 8501 h 30470"/>
                <a:gd name="connsiteX4" fmla="*/ 8980 w 17480"/>
                <a:gd name="connsiteY4" fmla="*/ 0 h 30470"/>
                <a:gd name="connsiteX5" fmla="*/ 17481 w 17480"/>
                <a:gd name="connsiteY5" fmla="*/ 8501 h 30470"/>
                <a:gd name="connsiteX6" fmla="*/ 16929 w 17480"/>
                <a:gd name="connsiteY6" fmla="*/ 22632 h 30470"/>
                <a:gd name="connsiteX7" fmla="*/ 8428 w 17480"/>
                <a:gd name="connsiteY7" fmla="*/ 30471 h 3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0" h="30470">
                  <a:moveTo>
                    <a:pt x="8428" y="30471"/>
                  </a:moveTo>
                  <a:cubicBezTo>
                    <a:pt x="8207" y="30471"/>
                    <a:pt x="7986" y="30471"/>
                    <a:pt x="7765" y="30471"/>
                  </a:cubicBezTo>
                  <a:cubicBezTo>
                    <a:pt x="3129" y="30140"/>
                    <a:pt x="-404" y="26055"/>
                    <a:pt x="37" y="21418"/>
                  </a:cubicBezTo>
                  <a:cubicBezTo>
                    <a:pt x="369" y="17223"/>
                    <a:pt x="479" y="12807"/>
                    <a:pt x="479" y="8501"/>
                  </a:cubicBezTo>
                  <a:cubicBezTo>
                    <a:pt x="479" y="3864"/>
                    <a:pt x="4232" y="0"/>
                    <a:pt x="8980" y="0"/>
                  </a:cubicBezTo>
                  <a:cubicBezTo>
                    <a:pt x="13727" y="0"/>
                    <a:pt x="17481" y="3754"/>
                    <a:pt x="17481" y="8501"/>
                  </a:cubicBezTo>
                  <a:cubicBezTo>
                    <a:pt x="17481" y="13248"/>
                    <a:pt x="17260" y="17995"/>
                    <a:pt x="16929" y="22632"/>
                  </a:cubicBezTo>
                  <a:cubicBezTo>
                    <a:pt x="16598" y="27048"/>
                    <a:pt x="12844" y="30471"/>
                    <a:pt x="8428" y="30471"/>
                  </a:cubicBezTo>
                  <a:close/>
                </a:path>
              </a:pathLst>
            </a:custGeom>
            <a:grpFill/>
            <a:ln w="11035" cap="flat">
              <a:noFill/>
              <a:prstDash val="solid"/>
              <a:miter/>
            </a:ln>
          </p:spPr>
          <p:txBody>
            <a:bodyPr rtlCol="0" anchor="ctr"/>
            <a:lstStyle/>
            <a:p>
              <a:endParaRPr lang="en-US"/>
            </a:p>
          </p:txBody>
        </p:sp>
        <p:sp>
          <p:nvSpPr>
            <p:cNvPr id="2246" name="Forma libre: forma 2245">
              <a:extLst>
                <a:ext uri="{FF2B5EF4-FFF2-40B4-BE49-F238E27FC236}">
                  <a16:creationId xmlns:a16="http://schemas.microsoft.com/office/drawing/2014/main" id="{7F6E28C4-4B92-4564-91D9-7FEC235DD987}"/>
                </a:ext>
              </a:extLst>
            </p:cNvPr>
            <p:cNvSpPr/>
            <p:nvPr/>
          </p:nvSpPr>
          <p:spPr>
            <a:xfrm>
              <a:off x="6439251" y="938114"/>
              <a:ext cx="17465" cy="30470"/>
            </a:xfrm>
            <a:custGeom>
              <a:avLst/>
              <a:gdLst>
                <a:gd name="connsiteX0" fmla="*/ 8943 w 17465"/>
                <a:gd name="connsiteY0" fmla="*/ 30471 h 30470"/>
                <a:gd name="connsiteX1" fmla="*/ 552 w 17465"/>
                <a:gd name="connsiteY1" fmla="*/ 22632 h 30470"/>
                <a:gd name="connsiteX2" fmla="*/ 0 w 17465"/>
                <a:gd name="connsiteY2" fmla="*/ 8501 h 30470"/>
                <a:gd name="connsiteX3" fmla="*/ 8501 w 17465"/>
                <a:gd name="connsiteY3" fmla="*/ 0 h 30470"/>
                <a:gd name="connsiteX4" fmla="*/ 17002 w 17465"/>
                <a:gd name="connsiteY4" fmla="*/ 8501 h 30470"/>
                <a:gd name="connsiteX5" fmla="*/ 17443 w 17465"/>
                <a:gd name="connsiteY5" fmla="*/ 21418 h 30470"/>
                <a:gd name="connsiteX6" fmla="*/ 9715 w 17465"/>
                <a:gd name="connsiteY6" fmla="*/ 30471 h 30470"/>
                <a:gd name="connsiteX7" fmla="*/ 8943 w 17465"/>
                <a:gd name="connsiteY7" fmla="*/ 30471 h 3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65" h="30470">
                  <a:moveTo>
                    <a:pt x="8943" y="30471"/>
                  </a:moveTo>
                  <a:cubicBezTo>
                    <a:pt x="4527" y="30471"/>
                    <a:pt x="883" y="27048"/>
                    <a:pt x="552" y="22632"/>
                  </a:cubicBezTo>
                  <a:cubicBezTo>
                    <a:pt x="221" y="17995"/>
                    <a:pt x="0" y="13248"/>
                    <a:pt x="0" y="8501"/>
                  </a:cubicBezTo>
                  <a:cubicBezTo>
                    <a:pt x="0" y="3864"/>
                    <a:pt x="3754" y="0"/>
                    <a:pt x="8501" y="0"/>
                  </a:cubicBezTo>
                  <a:cubicBezTo>
                    <a:pt x="13248" y="0"/>
                    <a:pt x="17002" y="3754"/>
                    <a:pt x="17002" y="8501"/>
                  </a:cubicBezTo>
                  <a:cubicBezTo>
                    <a:pt x="17002" y="12807"/>
                    <a:pt x="17112" y="17112"/>
                    <a:pt x="17443" y="21418"/>
                  </a:cubicBezTo>
                  <a:cubicBezTo>
                    <a:pt x="17775" y="26055"/>
                    <a:pt x="14352" y="30140"/>
                    <a:pt x="9715" y="30471"/>
                  </a:cubicBezTo>
                  <a:cubicBezTo>
                    <a:pt x="9384" y="30471"/>
                    <a:pt x="9163" y="30471"/>
                    <a:pt x="8943" y="30471"/>
                  </a:cubicBezTo>
                  <a:close/>
                </a:path>
              </a:pathLst>
            </a:custGeom>
            <a:grpFill/>
            <a:ln w="11035" cap="flat">
              <a:noFill/>
              <a:prstDash val="solid"/>
              <a:miter/>
            </a:ln>
          </p:spPr>
          <p:txBody>
            <a:bodyPr rtlCol="0" anchor="ctr"/>
            <a:lstStyle/>
            <a:p>
              <a:endParaRPr lang="en-US"/>
            </a:p>
          </p:txBody>
        </p:sp>
        <p:sp>
          <p:nvSpPr>
            <p:cNvPr id="2247" name="Forma libre: forma 2246">
              <a:extLst>
                <a:ext uri="{FF2B5EF4-FFF2-40B4-BE49-F238E27FC236}">
                  <a16:creationId xmlns:a16="http://schemas.microsoft.com/office/drawing/2014/main" id="{0F3D21E7-C5DD-438F-A3C6-811E36AD98F0}"/>
                </a:ext>
              </a:extLst>
            </p:cNvPr>
            <p:cNvSpPr/>
            <p:nvPr/>
          </p:nvSpPr>
          <p:spPr>
            <a:xfrm>
              <a:off x="6449689" y="997681"/>
              <a:ext cx="70972" cy="93008"/>
            </a:xfrm>
            <a:custGeom>
              <a:avLst/>
              <a:gdLst>
                <a:gd name="connsiteX0" fmla="*/ 62427 w 70972"/>
                <a:gd name="connsiteY0" fmla="*/ 93008 h 93008"/>
                <a:gd name="connsiteX1" fmla="*/ 57128 w 70972"/>
                <a:gd name="connsiteY1" fmla="*/ 91132 h 93008"/>
                <a:gd name="connsiteX2" fmla="*/ 39022 w 70972"/>
                <a:gd name="connsiteY2" fmla="*/ 74240 h 93008"/>
                <a:gd name="connsiteX3" fmla="*/ 39463 w 70972"/>
                <a:gd name="connsiteY3" fmla="*/ 62317 h 93008"/>
                <a:gd name="connsiteX4" fmla="*/ 51387 w 70972"/>
                <a:gd name="connsiteY4" fmla="*/ 62758 h 93008"/>
                <a:gd name="connsiteX5" fmla="*/ 67837 w 70972"/>
                <a:gd name="connsiteY5" fmla="*/ 78104 h 93008"/>
                <a:gd name="connsiteX6" fmla="*/ 69051 w 70972"/>
                <a:gd name="connsiteY6" fmla="*/ 90028 h 93008"/>
                <a:gd name="connsiteX7" fmla="*/ 62427 w 70972"/>
                <a:gd name="connsiteY7" fmla="*/ 93008 h 93008"/>
                <a:gd name="connsiteX8" fmla="*/ 17935 w 70972"/>
                <a:gd name="connsiteY8" fmla="*/ 38470 h 93008"/>
                <a:gd name="connsiteX9" fmla="*/ 10428 w 70972"/>
                <a:gd name="connsiteY9" fmla="*/ 33943 h 93008"/>
                <a:gd name="connsiteX10" fmla="*/ 492 w 70972"/>
                <a:gd name="connsiteY10" fmla="*/ 11311 h 93008"/>
                <a:gd name="connsiteX11" fmla="*/ 5570 w 70972"/>
                <a:gd name="connsiteY11" fmla="*/ 492 h 93008"/>
                <a:gd name="connsiteX12" fmla="*/ 16390 w 70972"/>
                <a:gd name="connsiteY12" fmla="*/ 5570 h 93008"/>
                <a:gd name="connsiteX13" fmla="*/ 25443 w 70972"/>
                <a:gd name="connsiteY13" fmla="*/ 26105 h 93008"/>
                <a:gd name="connsiteX14" fmla="*/ 21910 w 70972"/>
                <a:gd name="connsiteY14" fmla="*/ 37476 h 93008"/>
                <a:gd name="connsiteX15" fmla="*/ 17935 w 70972"/>
                <a:gd name="connsiteY15" fmla="*/ 38470 h 9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972" h="93008">
                  <a:moveTo>
                    <a:pt x="62427" y="93008"/>
                  </a:moveTo>
                  <a:cubicBezTo>
                    <a:pt x="60550" y="93008"/>
                    <a:pt x="58674" y="92346"/>
                    <a:pt x="57128" y="91132"/>
                  </a:cubicBezTo>
                  <a:cubicBezTo>
                    <a:pt x="50725" y="85943"/>
                    <a:pt x="44652" y="80202"/>
                    <a:pt x="39022" y="74240"/>
                  </a:cubicBezTo>
                  <a:cubicBezTo>
                    <a:pt x="35820" y="70818"/>
                    <a:pt x="36041" y="65518"/>
                    <a:pt x="39463" y="62317"/>
                  </a:cubicBezTo>
                  <a:cubicBezTo>
                    <a:pt x="42886" y="59115"/>
                    <a:pt x="48185" y="59336"/>
                    <a:pt x="51387" y="62758"/>
                  </a:cubicBezTo>
                  <a:cubicBezTo>
                    <a:pt x="56465" y="68168"/>
                    <a:pt x="61986" y="73357"/>
                    <a:pt x="67837" y="78104"/>
                  </a:cubicBezTo>
                  <a:cubicBezTo>
                    <a:pt x="71480" y="81085"/>
                    <a:pt x="72032" y="86384"/>
                    <a:pt x="69051" y="90028"/>
                  </a:cubicBezTo>
                  <a:cubicBezTo>
                    <a:pt x="67285" y="92015"/>
                    <a:pt x="64856" y="93008"/>
                    <a:pt x="62427" y="93008"/>
                  </a:cubicBezTo>
                  <a:close/>
                  <a:moveTo>
                    <a:pt x="17935" y="38470"/>
                  </a:moveTo>
                  <a:cubicBezTo>
                    <a:pt x="14844" y="38470"/>
                    <a:pt x="11974" y="36814"/>
                    <a:pt x="10428" y="33943"/>
                  </a:cubicBezTo>
                  <a:cubicBezTo>
                    <a:pt x="6564" y="26657"/>
                    <a:pt x="3252" y="19039"/>
                    <a:pt x="492" y="11311"/>
                  </a:cubicBezTo>
                  <a:cubicBezTo>
                    <a:pt x="-1054" y="6895"/>
                    <a:pt x="1154" y="2037"/>
                    <a:pt x="5570" y="492"/>
                  </a:cubicBezTo>
                  <a:cubicBezTo>
                    <a:pt x="9986" y="-1054"/>
                    <a:pt x="14844" y="1154"/>
                    <a:pt x="16390" y="5570"/>
                  </a:cubicBezTo>
                  <a:cubicBezTo>
                    <a:pt x="18929" y="12636"/>
                    <a:pt x="22020" y="19481"/>
                    <a:pt x="25443" y="26105"/>
                  </a:cubicBezTo>
                  <a:cubicBezTo>
                    <a:pt x="27651" y="30190"/>
                    <a:pt x="25994" y="35379"/>
                    <a:pt x="21910" y="37476"/>
                  </a:cubicBezTo>
                  <a:cubicBezTo>
                    <a:pt x="20585" y="38249"/>
                    <a:pt x="19260" y="38470"/>
                    <a:pt x="17935" y="38470"/>
                  </a:cubicBezTo>
                  <a:close/>
                </a:path>
              </a:pathLst>
            </a:custGeom>
            <a:grpFill/>
            <a:ln w="11035" cap="flat">
              <a:noFill/>
              <a:prstDash val="solid"/>
              <a:miter/>
            </a:ln>
          </p:spPr>
          <p:txBody>
            <a:bodyPr rtlCol="0" anchor="ctr"/>
            <a:lstStyle/>
            <a:p>
              <a:endParaRPr lang="en-US"/>
            </a:p>
          </p:txBody>
        </p:sp>
        <p:sp>
          <p:nvSpPr>
            <p:cNvPr id="2248" name="Forma libre: forma 2247">
              <a:extLst>
                <a:ext uri="{FF2B5EF4-FFF2-40B4-BE49-F238E27FC236}">
                  <a16:creationId xmlns:a16="http://schemas.microsoft.com/office/drawing/2014/main" id="{6D7046BD-E308-4C3F-A88A-5C5BBD4EA8F0}"/>
                </a:ext>
              </a:extLst>
            </p:cNvPr>
            <p:cNvSpPr/>
            <p:nvPr/>
          </p:nvSpPr>
          <p:spPr>
            <a:xfrm>
              <a:off x="6543738" y="1098575"/>
              <a:ext cx="29467" cy="21812"/>
            </a:xfrm>
            <a:custGeom>
              <a:avLst/>
              <a:gdLst>
                <a:gd name="connsiteX0" fmla="*/ 21040 w 29467"/>
                <a:gd name="connsiteY0" fmla="*/ 21813 h 21812"/>
                <a:gd name="connsiteX1" fmla="*/ 18280 w 29467"/>
                <a:gd name="connsiteY1" fmla="*/ 21371 h 21812"/>
                <a:gd name="connsiteX2" fmla="*/ 5032 w 29467"/>
                <a:gd name="connsiteY2" fmla="*/ 16182 h 21812"/>
                <a:gd name="connsiteX3" fmla="*/ 726 w 29467"/>
                <a:gd name="connsiteY3" fmla="*/ 5032 h 21812"/>
                <a:gd name="connsiteX4" fmla="*/ 11877 w 29467"/>
                <a:gd name="connsiteY4" fmla="*/ 726 h 21812"/>
                <a:gd name="connsiteX5" fmla="*/ 23800 w 29467"/>
                <a:gd name="connsiteY5" fmla="*/ 5473 h 21812"/>
                <a:gd name="connsiteX6" fmla="*/ 28989 w 29467"/>
                <a:gd name="connsiteY6" fmla="*/ 16293 h 21812"/>
                <a:gd name="connsiteX7" fmla="*/ 21040 w 29467"/>
                <a:gd name="connsiteY7" fmla="*/ 21813 h 2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67" h="21812">
                  <a:moveTo>
                    <a:pt x="21040" y="21813"/>
                  </a:moveTo>
                  <a:cubicBezTo>
                    <a:pt x="20157" y="21813"/>
                    <a:pt x="19163" y="21702"/>
                    <a:pt x="18280" y="21371"/>
                  </a:cubicBezTo>
                  <a:cubicBezTo>
                    <a:pt x="13753" y="19826"/>
                    <a:pt x="9337" y="18059"/>
                    <a:pt x="5032" y="16182"/>
                  </a:cubicBezTo>
                  <a:cubicBezTo>
                    <a:pt x="726" y="14305"/>
                    <a:pt x="-1151" y="9337"/>
                    <a:pt x="726" y="5032"/>
                  </a:cubicBezTo>
                  <a:cubicBezTo>
                    <a:pt x="2603" y="726"/>
                    <a:pt x="7571" y="-1151"/>
                    <a:pt x="11877" y="726"/>
                  </a:cubicBezTo>
                  <a:cubicBezTo>
                    <a:pt x="15741" y="2382"/>
                    <a:pt x="19826" y="4038"/>
                    <a:pt x="23800" y="5473"/>
                  </a:cubicBezTo>
                  <a:cubicBezTo>
                    <a:pt x="28216" y="7019"/>
                    <a:pt x="30535" y="11877"/>
                    <a:pt x="28989" y="16293"/>
                  </a:cubicBezTo>
                  <a:cubicBezTo>
                    <a:pt x="27775" y="19605"/>
                    <a:pt x="24573" y="21813"/>
                    <a:pt x="21040" y="21813"/>
                  </a:cubicBezTo>
                  <a:close/>
                </a:path>
              </a:pathLst>
            </a:custGeom>
            <a:grpFill/>
            <a:ln w="11035" cap="flat">
              <a:noFill/>
              <a:prstDash val="solid"/>
              <a:miter/>
            </a:ln>
          </p:spPr>
          <p:txBody>
            <a:bodyPr rtlCol="0" anchor="ctr"/>
            <a:lstStyle/>
            <a:p>
              <a:endParaRPr lang="en-US"/>
            </a:p>
          </p:txBody>
        </p:sp>
        <p:sp>
          <p:nvSpPr>
            <p:cNvPr id="2249" name="Forma libre: forma 2248">
              <a:extLst>
                <a:ext uri="{FF2B5EF4-FFF2-40B4-BE49-F238E27FC236}">
                  <a16:creationId xmlns:a16="http://schemas.microsoft.com/office/drawing/2014/main" id="{F43725F2-8E81-4286-995D-77D90946C29A}"/>
                </a:ext>
              </a:extLst>
            </p:cNvPr>
            <p:cNvSpPr/>
            <p:nvPr/>
          </p:nvSpPr>
          <p:spPr>
            <a:xfrm>
              <a:off x="6770966" y="1171326"/>
              <a:ext cx="28041" cy="24576"/>
            </a:xfrm>
            <a:custGeom>
              <a:avLst/>
              <a:gdLst>
                <a:gd name="connsiteX0" fmla="*/ 8433 w 28041"/>
                <a:gd name="connsiteY0" fmla="*/ 24577 h 24576"/>
                <a:gd name="connsiteX1" fmla="*/ 1367 w 28041"/>
                <a:gd name="connsiteY1" fmla="*/ 20712 h 24576"/>
                <a:gd name="connsiteX2" fmla="*/ 3796 w 28041"/>
                <a:gd name="connsiteY2" fmla="*/ 9010 h 24576"/>
                <a:gd name="connsiteX3" fmla="*/ 14615 w 28041"/>
                <a:gd name="connsiteY3" fmla="*/ 1613 h 24576"/>
                <a:gd name="connsiteX4" fmla="*/ 26429 w 28041"/>
                <a:gd name="connsiteY4" fmla="*/ 3490 h 24576"/>
                <a:gd name="connsiteX5" fmla="*/ 24552 w 28041"/>
                <a:gd name="connsiteY5" fmla="*/ 15303 h 24576"/>
                <a:gd name="connsiteX6" fmla="*/ 13070 w 28041"/>
                <a:gd name="connsiteY6" fmla="*/ 23141 h 24576"/>
                <a:gd name="connsiteX7" fmla="*/ 8433 w 28041"/>
                <a:gd name="connsiteY7" fmla="*/ 24577 h 2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41" h="24576">
                  <a:moveTo>
                    <a:pt x="8433" y="24577"/>
                  </a:moveTo>
                  <a:cubicBezTo>
                    <a:pt x="5673" y="24577"/>
                    <a:pt x="2913" y="23252"/>
                    <a:pt x="1367" y="20712"/>
                  </a:cubicBezTo>
                  <a:cubicBezTo>
                    <a:pt x="-1172" y="16848"/>
                    <a:pt x="-68" y="11549"/>
                    <a:pt x="3796" y="9010"/>
                  </a:cubicBezTo>
                  <a:cubicBezTo>
                    <a:pt x="7439" y="6581"/>
                    <a:pt x="11083" y="4152"/>
                    <a:pt x="14615" y="1613"/>
                  </a:cubicBezTo>
                  <a:cubicBezTo>
                    <a:pt x="18369" y="-1147"/>
                    <a:pt x="23669" y="-264"/>
                    <a:pt x="26429" y="3490"/>
                  </a:cubicBezTo>
                  <a:cubicBezTo>
                    <a:pt x="29189" y="7243"/>
                    <a:pt x="28305" y="12543"/>
                    <a:pt x="24552" y="15303"/>
                  </a:cubicBezTo>
                  <a:cubicBezTo>
                    <a:pt x="20798" y="18063"/>
                    <a:pt x="16934" y="20602"/>
                    <a:pt x="13070" y="23141"/>
                  </a:cubicBezTo>
                  <a:cubicBezTo>
                    <a:pt x="11635" y="24135"/>
                    <a:pt x="10089" y="24577"/>
                    <a:pt x="8433" y="24577"/>
                  </a:cubicBezTo>
                  <a:close/>
                </a:path>
              </a:pathLst>
            </a:custGeom>
            <a:grpFill/>
            <a:ln w="11035" cap="flat">
              <a:noFill/>
              <a:prstDash val="solid"/>
              <a:miter/>
            </a:ln>
          </p:spPr>
          <p:txBody>
            <a:bodyPr rtlCol="0" anchor="ctr"/>
            <a:lstStyle/>
            <a:p>
              <a:endParaRPr lang="en-US"/>
            </a:p>
          </p:txBody>
        </p:sp>
        <p:sp>
          <p:nvSpPr>
            <p:cNvPr id="2250" name="Forma libre: forma 2249">
              <a:extLst>
                <a:ext uri="{FF2B5EF4-FFF2-40B4-BE49-F238E27FC236}">
                  <a16:creationId xmlns:a16="http://schemas.microsoft.com/office/drawing/2014/main" id="{8ED7FF96-980E-4DA1-9ADA-FC3D4F74EB98}"/>
                </a:ext>
              </a:extLst>
            </p:cNvPr>
            <p:cNvSpPr/>
            <p:nvPr/>
          </p:nvSpPr>
          <p:spPr>
            <a:xfrm>
              <a:off x="6822894" y="1115288"/>
              <a:ext cx="34690" cy="37337"/>
            </a:xfrm>
            <a:custGeom>
              <a:avLst/>
              <a:gdLst>
                <a:gd name="connsiteX0" fmla="*/ 8504 w 34690"/>
                <a:gd name="connsiteY0" fmla="*/ 37337 h 37337"/>
                <a:gd name="connsiteX1" fmla="*/ 2652 w 34690"/>
                <a:gd name="connsiteY1" fmla="*/ 35019 h 37337"/>
                <a:gd name="connsiteX2" fmla="*/ 2321 w 34690"/>
                <a:gd name="connsiteY2" fmla="*/ 23096 h 37337"/>
                <a:gd name="connsiteX3" fmla="*/ 19544 w 34690"/>
                <a:gd name="connsiteY3" fmla="*/ 3223 h 37337"/>
                <a:gd name="connsiteX4" fmla="*/ 31467 w 34690"/>
                <a:gd name="connsiteY4" fmla="*/ 1788 h 37337"/>
                <a:gd name="connsiteX5" fmla="*/ 32903 w 34690"/>
                <a:gd name="connsiteY5" fmla="*/ 13711 h 37337"/>
                <a:gd name="connsiteX6" fmla="*/ 14686 w 34690"/>
                <a:gd name="connsiteY6" fmla="*/ 34798 h 37337"/>
                <a:gd name="connsiteX7" fmla="*/ 8504 w 34690"/>
                <a:gd name="connsiteY7" fmla="*/ 37337 h 3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90" h="37337">
                  <a:moveTo>
                    <a:pt x="8504" y="37337"/>
                  </a:moveTo>
                  <a:cubicBezTo>
                    <a:pt x="6406" y="37337"/>
                    <a:pt x="4308" y="36565"/>
                    <a:pt x="2652" y="35019"/>
                  </a:cubicBezTo>
                  <a:cubicBezTo>
                    <a:pt x="-770" y="31817"/>
                    <a:pt x="-881" y="26408"/>
                    <a:pt x="2321" y="23096"/>
                  </a:cubicBezTo>
                  <a:cubicBezTo>
                    <a:pt x="8283" y="16803"/>
                    <a:pt x="14134" y="10068"/>
                    <a:pt x="19544" y="3223"/>
                  </a:cubicBezTo>
                  <a:cubicBezTo>
                    <a:pt x="22414" y="-420"/>
                    <a:pt x="27714" y="-1082"/>
                    <a:pt x="31467" y="1788"/>
                  </a:cubicBezTo>
                  <a:cubicBezTo>
                    <a:pt x="35111" y="4659"/>
                    <a:pt x="35773" y="9958"/>
                    <a:pt x="32903" y="13711"/>
                  </a:cubicBezTo>
                  <a:cubicBezTo>
                    <a:pt x="27162" y="20998"/>
                    <a:pt x="21090" y="28064"/>
                    <a:pt x="14686" y="34798"/>
                  </a:cubicBezTo>
                  <a:cubicBezTo>
                    <a:pt x="12920" y="36454"/>
                    <a:pt x="10712" y="37337"/>
                    <a:pt x="8504" y="37337"/>
                  </a:cubicBezTo>
                  <a:close/>
                </a:path>
              </a:pathLst>
            </a:custGeom>
            <a:grpFill/>
            <a:ln w="11035" cap="flat">
              <a:noFill/>
              <a:prstDash val="solid"/>
              <a:miter/>
            </a:ln>
          </p:spPr>
          <p:txBody>
            <a:bodyPr rtlCol="0" anchor="ctr"/>
            <a:lstStyle/>
            <a:p>
              <a:endParaRPr lang="en-US"/>
            </a:p>
          </p:txBody>
        </p:sp>
        <p:sp>
          <p:nvSpPr>
            <p:cNvPr id="2251" name="Forma libre: forma 2250">
              <a:extLst>
                <a:ext uri="{FF2B5EF4-FFF2-40B4-BE49-F238E27FC236}">
                  <a16:creationId xmlns:a16="http://schemas.microsoft.com/office/drawing/2014/main" id="{3DE1241D-E3E3-4326-9545-1D48927FB1AE}"/>
                </a:ext>
              </a:extLst>
            </p:cNvPr>
            <p:cNvSpPr/>
            <p:nvPr/>
          </p:nvSpPr>
          <p:spPr>
            <a:xfrm>
              <a:off x="6869881" y="1057486"/>
              <a:ext cx="22856" cy="29118"/>
            </a:xfrm>
            <a:custGeom>
              <a:avLst/>
              <a:gdLst>
                <a:gd name="connsiteX0" fmla="*/ 8438 w 22856"/>
                <a:gd name="connsiteY0" fmla="*/ 29118 h 29118"/>
                <a:gd name="connsiteX1" fmla="*/ 4574 w 22856"/>
                <a:gd name="connsiteY1" fmla="*/ 28125 h 29118"/>
                <a:gd name="connsiteX2" fmla="*/ 931 w 22856"/>
                <a:gd name="connsiteY2" fmla="*/ 16753 h 29118"/>
                <a:gd name="connsiteX3" fmla="*/ 6672 w 22856"/>
                <a:gd name="connsiteY3" fmla="*/ 4940 h 29118"/>
                <a:gd name="connsiteX4" fmla="*/ 17933 w 22856"/>
                <a:gd name="connsiteY4" fmla="*/ 745 h 29118"/>
                <a:gd name="connsiteX5" fmla="*/ 22128 w 22856"/>
                <a:gd name="connsiteY5" fmla="*/ 11896 h 29118"/>
                <a:gd name="connsiteX6" fmla="*/ 16056 w 22856"/>
                <a:gd name="connsiteY6" fmla="*/ 24482 h 29118"/>
                <a:gd name="connsiteX7" fmla="*/ 8438 w 22856"/>
                <a:gd name="connsiteY7" fmla="*/ 29118 h 2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56" h="29118">
                  <a:moveTo>
                    <a:pt x="8438" y="29118"/>
                  </a:moveTo>
                  <a:cubicBezTo>
                    <a:pt x="7113" y="29118"/>
                    <a:pt x="5789" y="28787"/>
                    <a:pt x="4574" y="28125"/>
                  </a:cubicBezTo>
                  <a:cubicBezTo>
                    <a:pt x="379" y="26027"/>
                    <a:pt x="-1167" y="20838"/>
                    <a:pt x="931" y="16753"/>
                  </a:cubicBezTo>
                  <a:cubicBezTo>
                    <a:pt x="2918" y="12889"/>
                    <a:pt x="4795" y="8915"/>
                    <a:pt x="6672" y="4940"/>
                  </a:cubicBezTo>
                  <a:cubicBezTo>
                    <a:pt x="8659" y="635"/>
                    <a:pt x="13627" y="-1132"/>
                    <a:pt x="17933" y="745"/>
                  </a:cubicBezTo>
                  <a:cubicBezTo>
                    <a:pt x="22128" y="2732"/>
                    <a:pt x="24005" y="7701"/>
                    <a:pt x="22128" y="11896"/>
                  </a:cubicBezTo>
                  <a:cubicBezTo>
                    <a:pt x="20251" y="16091"/>
                    <a:pt x="18154" y="20286"/>
                    <a:pt x="16056" y="24482"/>
                  </a:cubicBezTo>
                  <a:cubicBezTo>
                    <a:pt x="14511" y="27462"/>
                    <a:pt x="11529" y="29118"/>
                    <a:pt x="8438" y="29118"/>
                  </a:cubicBezTo>
                  <a:close/>
                </a:path>
              </a:pathLst>
            </a:custGeom>
            <a:grpFill/>
            <a:ln w="11035" cap="flat">
              <a:noFill/>
              <a:prstDash val="solid"/>
              <a:miter/>
            </a:ln>
          </p:spPr>
          <p:txBody>
            <a:bodyPr rtlCol="0" anchor="ctr"/>
            <a:lstStyle/>
            <a:p>
              <a:endParaRPr lang="en-US"/>
            </a:p>
          </p:txBody>
        </p:sp>
        <p:sp>
          <p:nvSpPr>
            <p:cNvPr id="2252" name="Forma libre: forma 2251">
              <a:extLst>
                <a:ext uri="{FF2B5EF4-FFF2-40B4-BE49-F238E27FC236}">
                  <a16:creationId xmlns:a16="http://schemas.microsoft.com/office/drawing/2014/main" id="{D6222660-03ED-4013-B3FF-A8E53985C7BF}"/>
                </a:ext>
              </a:extLst>
            </p:cNvPr>
            <p:cNvSpPr/>
            <p:nvPr/>
          </p:nvSpPr>
          <p:spPr>
            <a:xfrm>
              <a:off x="6421355" y="1150627"/>
              <a:ext cx="27148" cy="25845"/>
            </a:xfrm>
            <a:custGeom>
              <a:avLst/>
              <a:gdLst>
                <a:gd name="connsiteX0" fmla="*/ 18669 w 27148"/>
                <a:gd name="connsiteY0" fmla="*/ 25845 h 25845"/>
                <a:gd name="connsiteX1" fmla="*/ 13259 w 27148"/>
                <a:gd name="connsiteY1" fmla="*/ 23858 h 25845"/>
                <a:gd name="connsiteX2" fmla="*/ 2771 w 27148"/>
                <a:gd name="connsiteY2" fmla="*/ 14694 h 25845"/>
                <a:gd name="connsiteX3" fmla="*/ 2219 w 27148"/>
                <a:gd name="connsiteY3" fmla="*/ 2771 h 25845"/>
                <a:gd name="connsiteX4" fmla="*/ 14142 w 27148"/>
                <a:gd name="connsiteY4" fmla="*/ 2219 h 25845"/>
                <a:gd name="connsiteX5" fmla="*/ 24079 w 27148"/>
                <a:gd name="connsiteY5" fmla="*/ 10830 h 25845"/>
                <a:gd name="connsiteX6" fmla="*/ 25183 w 27148"/>
                <a:gd name="connsiteY6" fmla="*/ 22754 h 25845"/>
                <a:gd name="connsiteX7" fmla="*/ 18669 w 27148"/>
                <a:gd name="connsiteY7" fmla="*/ 25845 h 2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48" h="25845">
                  <a:moveTo>
                    <a:pt x="18669" y="25845"/>
                  </a:moveTo>
                  <a:cubicBezTo>
                    <a:pt x="16792" y="25845"/>
                    <a:pt x="14805" y="25183"/>
                    <a:pt x="13259" y="23858"/>
                  </a:cubicBezTo>
                  <a:cubicBezTo>
                    <a:pt x="9726" y="20877"/>
                    <a:pt x="6194" y="17896"/>
                    <a:pt x="2771" y="14694"/>
                  </a:cubicBezTo>
                  <a:cubicBezTo>
                    <a:pt x="-651" y="11603"/>
                    <a:pt x="-983" y="6194"/>
                    <a:pt x="2219" y="2771"/>
                  </a:cubicBezTo>
                  <a:cubicBezTo>
                    <a:pt x="5310" y="-651"/>
                    <a:pt x="10720" y="-983"/>
                    <a:pt x="14142" y="2219"/>
                  </a:cubicBezTo>
                  <a:cubicBezTo>
                    <a:pt x="17344" y="5200"/>
                    <a:pt x="20656" y="8070"/>
                    <a:pt x="24079" y="10830"/>
                  </a:cubicBezTo>
                  <a:cubicBezTo>
                    <a:pt x="27722" y="13811"/>
                    <a:pt x="28163" y="19111"/>
                    <a:pt x="25183" y="22754"/>
                  </a:cubicBezTo>
                  <a:cubicBezTo>
                    <a:pt x="23527" y="24851"/>
                    <a:pt x="21098" y="25845"/>
                    <a:pt x="18669" y="25845"/>
                  </a:cubicBezTo>
                  <a:close/>
                </a:path>
              </a:pathLst>
            </a:custGeom>
            <a:grpFill/>
            <a:ln w="11035" cap="flat">
              <a:noFill/>
              <a:prstDash val="solid"/>
              <a:miter/>
            </a:ln>
          </p:spPr>
          <p:txBody>
            <a:bodyPr rtlCol="0" anchor="ctr"/>
            <a:lstStyle/>
            <a:p>
              <a:endParaRPr lang="en-US"/>
            </a:p>
          </p:txBody>
        </p:sp>
        <p:sp>
          <p:nvSpPr>
            <p:cNvPr id="2253" name="Forma libre: forma 2252">
              <a:extLst>
                <a:ext uri="{FF2B5EF4-FFF2-40B4-BE49-F238E27FC236}">
                  <a16:creationId xmlns:a16="http://schemas.microsoft.com/office/drawing/2014/main" id="{F77867DB-7AC8-44F8-9B71-2321A895D362}"/>
                </a:ext>
              </a:extLst>
            </p:cNvPr>
            <p:cNvSpPr/>
            <p:nvPr/>
          </p:nvSpPr>
          <p:spPr>
            <a:xfrm>
              <a:off x="6459307" y="1179857"/>
              <a:ext cx="31727" cy="25871"/>
            </a:xfrm>
            <a:custGeom>
              <a:avLst/>
              <a:gdLst>
                <a:gd name="connsiteX0" fmla="*/ 23221 w 31727"/>
                <a:gd name="connsiteY0" fmla="*/ 25871 h 25871"/>
                <a:gd name="connsiteX1" fmla="*/ 19137 w 31727"/>
                <a:gd name="connsiteY1" fmla="*/ 24767 h 25871"/>
                <a:gd name="connsiteX2" fmla="*/ 3901 w 31727"/>
                <a:gd name="connsiteY2" fmla="*/ 15604 h 25871"/>
                <a:gd name="connsiteX3" fmla="*/ 1362 w 31727"/>
                <a:gd name="connsiteY3" fmla="*/ 3901 h 25871"/>
                <a:gd name="connsiteX4" fmla="*/ 13065 w 31727"/>
                <a:gd name="connsiteY4" fmla="*/ 1362 h 25871"/>
                <a:gd name="connsiteX5" fmla="*/ 27417 w 31727"/>
                <a:gd name="connsiteY5" fmla="*/ 9973 h 25871"/>
                <a:gd name="connsiteX6" fmla="*/ 30618 w 31727"/>
                <a:gd name="connsiteY6" fmla="*/ 21455 h 25871"/>
                <a:gd name="connsiteX7" fmla="*/ 23221 w 31727"/>
                <a:gd name="connsiteY7" fmla="*/ 25871 h 25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27" h="25871">
                  <a:moveTo>
                    <a:pt x="23221" y="25871"/>
                  </a:moveTo>
                  <a:cubicBezTo>
                    <a:pt x="21786" y="25871"/>
                    <a:pt x="20351" y="25540"/>
                    <a:pt x="19137" y="24767"/>
                  </a:cubicBezTo>
                  <a:cubicBezTo>
                    <a:pt x="13948" y="21897"/>
                    <a:pt x="8869" y="18805"/>
                    <a:pt x="3901" y="15604"/>
                  </a:cubicBezTo>
                  <a:cubicBezTo>
                    <a:pt x="-73" y="13065"/>
                    <a:pt x="-1177" y="7876"/>
                    <a:pt x="1362" y="3901"/>
                  </a:cubicBezTo>
                  <a:cubicBezTo>
                    <a:pt x="3901" y="-73"/>
                    <a:pt x="9090" y="-1177"/>
                    <a:pt x="13065" y="1362"/>
                  </a:cubicBezTo>
                  <a:cubicBezTo>
                    <a:pt x="17701" y="4343"/>
                    <a:pt x="22559" y="7213"/>
                    <a:pt x="27417" y="9973"/>
                  </a:cubicBezTo>
                  <a:cubicBezTo>
                    <a:pt x="31502" y="12292"/>
                    <a:pt x="32937" y="17370"/>
                    <a:pt x="30618" y="21455"/>
                  </a:cubicBezTo>
                  <a:cubicBezTo>
                    <a:pt x="29073" y="24215"/>
                    <a:pt x="26202" y="25871"/>
                    <a:pt x="23221" y="25871"/>
                  </a:cubicBezTo>
                  <a:close/>
                </a:path>
              </a:pathLst>
            </a:custGeom>
            <a:grpFill/>
            <a:ln w="11035" cap="flat">
              <a:noFill/>
              <a:prstDash val="solid"/>
              <a:miter/>
            </a:ln>
          </p:spPr>
          <p:txBody>
            <a:bodyPr rtlCol="0" anchor="ctr"/>
            <a:lstStyle/>
            <a:p>
              <a:endParaRPr lang="en-US"/>
            </a:p>
          </p:txBody>
        </p:sp>
        <p:sp>
          <p:nvSpPr>
            <p:cNvPr id="2254" name="Forma libre: forma 2253">
              <a:extLst>
                <a:ext uri="{FF2B5EF4-FFF2-40B4-BE49-F238E27FC236}">
                  <a16:creationId xmlns:a16="http://schemas.microsoft.com/office/drawing/2014/main" id="{4930BF49-C764-45F8-BAF1-0E79490A78D4}"/>
                </a:ext>
              </a:extLst>
            </p:cNvPr>
            <p:cNvSpPr/>
            <p:nvPr/>
          </p:nvSpPr>
          <p:spPr>
            <a:xfrm>
              <a:off x="6504976" y="1203887"/>
              <a:ext cx="29536" cy="21713"/>
            </a:xfrm>
            <a:custGeom>
              <a:avLst/>
              <a:gdLst>
                <a:gd name="connsiteX0" fmla="*/ 21162 w 29536"/>
                <a:gd name="connsiteY0" fmla="*/ 21714 h 21713"/>
                <a:gd name="connsiteX1" fmla="*/ 18291 w 29536"/>
                <a:gd name="connsiteY1" fmla="*/ 21272 h 21713"/>
                <a:gd name="connsiteX2" fmla="*/ 5264 w 29536"/>
                <a:gd name="connsiteY2" fmla="*/ 16304 h 21713"/>
                <a:gd name="connsiteX3" fmla="*/ 627 w 29536"/>
                <a:gd name="connsiteY3" fmla="*/ 5264 h 21713"/>
                <a:gd name="connsiteX4" fmla="*/ 11667 w 29536"/>
                <a:gd name="connsiteY4" fmla="*/ 627 h 21713"/>
                <a:gd name="connsiteX5" fmla="*/ 23922 w 29536"/>
                <a:gd name="connsiteY5" fmla="*/ 5374 h 21713"/>
                <a:gd name="connsiteX6" fmla="*/ 29000 w 29536"/>
                <a:gd name="connsiteY6" fmla="*/ 16194 h 21713"/>
                <a:gd name="connsiteX7" fmla="*/ 21162 w 29536"/>
                <a:gd name="connsiteY7" fmla="*/ 21714 h 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36" h="21713">
                  <a:moveTo>
                    <a:pt x="21162" y="21714"/>
                  </a:moveTo>
                  <a:cubicBezTo>
                    <a:pt x="20168" y="21714"/>
                    <a:pt x="19285" y="21603"/>
                    <a:pt x="18291" y="21272"/>
                  </a:cubicBezTo>
                  <a:cubicBezTo>
                    <a:pt x="13875" y="19727"/>
                    <a:pt x="9570" y="18071"/>
                    <a:pt x="5264" y="16304"/>
                  </a:cubicBezTo>
                  <a:cubicBezTo>
                    <a:pt x="958" y="14538"/>
                    <a:pt x="-1139" y="9570"/>
                    <a:pt x="627" y="5264"/>
                  </a:cubicBezTo>
                  <a:cubicBezTo>
                    <a:pt x="2393" y="958"/>
                    <a:pt x="7361" y="-1139"/>
                    <a:pt x="11667" y="627"/>
                  </a:cubicBezTo>
                  <a:cubicBezTo>
                    <a:pt x="15752" y="2283"/>
                    <a:pt x="19837" y="3829"/>
                    <a:pt x="23922" y="5374"/>
                  </a:cubicBezTo>
                  <a:cubicBezTo>
                    <a:pt x="28338" y="6920"/>
                    <a:pt x="30656" y="11778"/>
                    <a:pt x="29000" y="16194"/>
                  </a:cubicBezTo>
                  <a:cubicBezTo>
                    <a:pt x="27896" y="19506"/>
                    <a:pt x="24695" y="21714"/>
                    <a:pt x="21162" y="21714"/>
                  </a:cubicBezTo>
                  <a:close/>
                </a:path>
              </a:pathLst>
            </a:custGeom>
            <a:grpFill/>
            <a:ln w="11035" cap="flat">
              <a:noFill/>
              <a:prstDash val="solid"/>
              <a:miter/>
            </a:ln>
          </p:spPr>
          <p:txBody>
            <a:bodyPr rtlCol="0" anchor="ctr"/>
            <a:lstStyle/>
            <a:p>
              <a:endParaRPr lang="en-US"/>
            </a:p>
          </p:txBody>
        </p:sp>
        <p:sp>
          <p:nvSpPr>
            <p:cNvPr id="2255" name="Forma libre: forma 2254">
              <a:extLst>
                <a:ext uri="{FF2B5EF4-FFF2-40B4-BE49-F238E27FC236}">
                  <a16:creationId xmlns:a16="http://schemas.microsoft.com/office/drawing/2014/main" id="{29ACC348-2B88-4EFA-9A32-DAD532D787AF}"/>
                </a:ext>
              </a:extLst>
            </p:cNvPr>
            <p:cNvSpPr/>
            <p:nvPr/>
          </p:nvSpPr>
          <p:spPr>
            <a:xfrm>
              <a:off x="6763700" y="1255272"/>
              <a:ext cx="29085" cy="22769"/>
            </a:xfrm>
            <a:custGeom>
              <a:avLst/>
              <a:gdLst>
                <a:gd name="connsiteX0" fmla="*/ 8523 w 29085"/>
                <a:gd name="connsiteY0" fmla="*/ 22770 h 22769"/>
                <a:gd name="connsiteX1" fmla="*/ 795 w 29085"/>
                <a:gd name="connsiteY1" fmla="*/ 17912 h 22769"/>
                <a:gd name="connsiteX2" fmla="*/ 4880 w 29085"/>
                <a:gd name="connsiteY2" fmla="*/ 6651 h 22769"/>
                <a:gd name="connsiteX3" fmla="*/ 16803 w 29085"/>
                <a:gd name="connsiteY3" fmla="*/ 910 h 22769"/>
                <a:gd name="connsiteX4" fmla="*/ 28175 w 29085"/>
                <a:gd name="connsiteY4" fmla="*/ 4554 h 22769"/>
                <a:gd name="connsiteX5" fmla="*/ 24531 w 29085"/>
                <a:gd name="connsiteY5" fmla="*/ 15925 h 22769"/>
                <a:gd name="connsiteX6" fmla="*/ 12056 w 29085"/>
                <a:gd name="connsiteY6" fmla="*/ 21997 h 22769"/>
                <a:gd name="connsiteX7" fmla="*/ 8523 w 29085"/>
                <a:gd name="connsiteY7" fmla="*/ 22770 h 2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85" h="22769">
                  <a:moveTo>
                    <a:pt x="8523" y="22770"/>
                  </a:moveTo>
                  <a:cubicBezTo>
                    <a:pt x="5321" y="22770"/>
                    <a:pt x="2230" y="21004"/>
                    <a:pt x="795" y="17912"/>
                  </a:cubicBezTo>
                  <a:cubicBezTo>
                    <a:pt x="-1192" y="13717"/>
                    <a:pt x="685" y="8639"/>
                    <a:pt x="4880" y="6651"/>
                  </a:cubicBezTo>
                  <a:cubicBezTo>
                    <a:pt x="8854" y="4775"/>
                    <a:pt x="12829" y="2898"/>
                    <a:pt x="16803" y="910"/>
                  </a:cubicBezTo>
                  <a:cubicBezTo>
                    <a:pt x="20999" y="-1187"/>
                    <a:pt x="26077" y="469"/>
                    <a:pt x="28175" y="4554"/>
                  </a:cubicBezTo>
                  <a:cubicBezTo>
                    <a:pt x="30272" y="8749"/>
                    <a:pt x="28616" y="13827"/>
                    <a:pt x="24531" y="15925"/>
                  </a:cubicBezTo>
                  <a:cubicBezTo>
                    <a:pt x="20446" y="18023"/>
                    <a:pt x="16251" y="20010"/>
                    <a:pt x="12056" y="21997"/>
                  </a:cubicBezTo>
                  <a:cubicBezTo>
                    <a:pt x="10952" y="22549"/>
                    <a:pt x="9737" y="22770"/>
                    <a:pt x="8523" y="22770"/>
                  </a:cubicBezTo>
                  <a:close/>
                </a:path>
              </a:pathLst>
            </a:custGeom>
            <a:grpFill/>
            <a:ln w="11035" cap="flat">
              <a:noFill/>
              <a:prstDash val="solid"/>
              <a:miter/>
            </a:ln>
          </p:spPr>
          <p:txBody>
            <a:bodyPr rtlCol="0" anchor="ctr"/>
            <a:lstStyle/>
            <a:p>
              <a:endParaRPr lang="en-US"/>
            </a:p>
          </p:txBody>
        </p:sp>
        <p:sp>
          <p:nvSpPr>
            <p:cNvPr id="2256" name="Forma libre: forma 2255">
              <a:extLst>
                <a:ext uri="{FF2B5EF4-FFF2-40B4-BE49-F238E27FC236}">
                  <a16:creationId xmlns:a16="http://schemas.microsoft.com/office/drawing/2014/main" id="{2AC07264-1DB0-447B-A427-6D03DA074064}"/>
                </a:ext>
              </a:extLst>
            </p:cNvPr>
            <p:cNvSpPr/>
            <p:nvPr/>
          </p:nvSpPr>
          <p:spPr>
            <a:xfrm>
              <a:off x="6813795" y="1219957"/>
              <a:ext cx="34729" cy="29822"/>
            </a:xfrm>
            <a:custGeom>
              <a:avLst/>
              <a:gdLst>
                <a:gd name="connsiteX0" fmla="*/ 8551 w 34729"/>
                <a:gd name="connsiteY0" fmla="*/ 29822 h 29822"/>
                <a:gd name="connsiteX1" fmla="*/ 1485 w 34729"/>
                <a:gd name="connsiteY1" fmla="*/ 26068 h 29822"/>
                <a:gd name="connsiteX2" fmla="*/ 3693 w 34729"/>
                <a:gd name="connsiteY2" fmla="*/ 14366 h 29822"/>
                <a:gd name="connsiteX3" fmla="*/ 21136 w 34729"/>
                <a:gd name="connsiteY3" fmla="*/ 1780 h 29822"/>
                <a:gd name="connsiteX4" fmla="*/ 32949 w 34729"/>
                <a:gd name="connsiteY4" fmla="*/ 3326 h 29822"/>
                <a:gd name="connsiteX5" fmla="*/ 31403 w 34729"/>
                <a:gd name="connsiteY5" fmla="*/ 15139 h 29822"/>
                <a:gd name="connsiteX6" fmla="*/ 13077 w 34729"/>
                <a:gd name="connsiteY6" fmla="*/ 28387 h 29822"/>
                <a:gd name="connsiteX7" fmla="*/ 8551 w 34729"/>
                <a:gd name="connsiteY7" fmla="*/ 29822 h 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29" h="29822">
                  <a:moveTo>
                    <a:pt x="8551" y="29822"/>
                  </a:moveTo>
                  <a:cubicBezTo>
                    <a:pt x="5791" y="29822"/>
                    <a:pt x="3141" y="28497"/>
                    <a:pt x="1485" y="26068"/>
                  </a:cubicBezTo>
                  <a:cubicBezTo>
                    <a:pt x="-1165" y="22204"/>
                    <a:pt x="-171" y="16905"/>
                    <a:pt x="3693" y="14366"/>
                  </a:cubicBezTo>
                  <a:cubicBezTo>
                    <a:pt x="9654" y="10391"/>
                    <a:pt x="15506" y="6086"/>
                    <a:pt x="21136" y="1780"/>
                  </a:cubicBezTo>
                  <a:cubicBezTo>
                    <a:pt x="24890" y="-1090"/>
                    <a:pt x="30189" y="-428"/>
                    <a:pt x="32949" y="3326"/>
                  </a:cubicBezTo>
                  <a:cubicBezTo>
                    <a:pt x="35819" y="6969"/>
                    <a:pt x="35157" y="12379"/>
                    <a:pt x="31403" y="15139"/>
                  </a:cubicBezTo>
                  <a:cubicBezTo>
                    <a:pt x="25442" y="19665"/>
                    <a:pt x="19370" y="24192"/>
                    <a:pt x="13077" y="28387"/>
                  </a:cubicBezTo>
                  <a:cubicBezTo>
                    <a:pt x="11862" y="29270"/>
                    <a:pt x="10207" y="29822"/>
                    <a:pt x="8551" y="29822"/>
                  </a:cubicBezTo>
                  <a:close/>
                </a:path>
              </a:pathLst>
            </a:custGeom>
            <a:grpFill/>
            <a:ln w="11035" cap="flat">
              <a:noFill/>
              <a:prstDash val="solid"/>
              <a:miter/>
            </a:ln>
          </p:spPr>
          <p:txBody>
            <a:bodyPr rtlCol="0" anchor="ctr"/>
            <a:lstStyle/>
            <a:p>
              <a:endParaRPr lang="en-US"/>
            </a:p>
          </p:txBody>
        </p:sp>
        <p:sp>
          <p:nvSpPr>
            <p:cNvPr id="2257" name="Forma libre: forma 2256">
              <a:extLst>
                <a:ext uri="{FF2B5EF4-FFF2-40B4-BE49-F238E27FC236}">
                  <a16:creationId xmlns:a16="http://schemas.microsoft.com/office/drawing/2014/main" id="{B8E58881-3C3A-4C3D-AD73-4FC38F6174E6}"/>
                </a:ext>
              </a:extLst>
            </p:cNvPr>
            <p:cNvSpPr/>
            <p:nvPr/>
          </p:nvSpPr>
          <p:spPr>
            <a:xfrm>
              <a:off x="6865015" y="1181091"/>
              <a:ext cx="26238" cy="26625"/>
            </a:xfrm>
            <a:custGeom>
              <a:avLst/>
              <a:gdLst>
                <a:gd name="connsiteX0" fmla="*/ 8446 w 26238"/>
                <a:gd name="connsiteY0" fmla="*/ 26625 h 26625"/>
                <a:gd name="connsiteX1" fmla="*/ 2484 w 26238"/>
                <a:gd name="connsiteY1" fmla="*/ 24086 h 26625"/>
                <a:gd name="connsiteX2" fmla="*/ 2484 w 26238"/>
                <a:gd name="connsiteY2" fmla="*/ 12162 h 26625"/>
                <a:gd name="connsiteX3" fmla="*/ 11647 w 26238"/>
                <a:gd name="connsiteY3" fmla="*/ 2668 h 26625"/>
                <a:gd name="connsiteX4" fmla="*/ 23571 w 26238"/>
                <a:gd name="connsiteY4" fmla="*/ 2226 h 26625"/>
                <a:gd name="connsiteX5" fmla="*/ 24012 w 26238"/>
                <a:gd name="connsiteY5" fmla="*/ 14150 h 26625"/>
                <a:gd name="connsiteX6" fmla="*/ 14407 w 26238"/>
                <a:gd name="connsiteY6" fmla="*/ 24086 h 26625"/>
                <a:gd name="connsiteX7" fmla="*/ 8446 w 26238"/>
                <a:gd name="connsiteY7" fmla="*/ 26625 h 2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8" h="26625">
                  <a:moveTo>
                    <a:pt x="8446" y="26625"/>
                  </a:moveTo>
                  <a:cubicBezTo>
                    <a:pt x="6238" y="26625"/>
                    <a:pt x="4140" y="25742"/>
                    <a:pt x="2484" y="24086"/>
                  </a:cubicBezTo>
                  <a:cubicBezTo>
                    <a:pt x="-828" y="20774"/>
                    <a:pt x="-828" y="15364"/>
                    <a:pt x="2484" y="12162"/>
                  </a:cubicBezTo>
                  <a:cubicBezTo>
                    <a:pt x="5575" y="9071"/>
                    <a:pt x="8667" y="5869"/>
                    <a:pt x="11647" y="2668"/>
                  </a:cubicBezTo>
                  <a:cubicBezTo>
                    <a:pt x="14849" y="-755"/>
                    <a:pt x="20148" y="-865"/>
                    <a:pt x="23571" y="2226"/>
                  </a:cubicBezTo>
                  <a:cubicBezTo>
                    <a:pt x="26993" y="5428"/>
                    <a:pt x="27104" y="10727"/>
                    <a:pt x="24012" y="14150"/>
                  </a:cubicBezTo>
                  <a:cubicBezTo>
                    <a:pt x="20811" y="17572"/>
                    <a:pt x="17609" y="20884"/>
                    <a:pt x="14407" y="24086"/>
                  </a:cubicBezTo>
                  <a:cubicBezTo>
                    <a:pt x="12751" y="25852"/>
                    <a:pt x="10543" y="26625"/>
                    <a:pt x="8446" y="26625"/>
                  </a:cubicBezTo>
                  <a:close/>
                </a:path>
              </a:pathLst>
            </a:custGeom>
            <a:grpFill/>
            <a:ln w="11035" cap="flat">
              <a:noFill/>
              <a:prstDash val="solid"/>
              <a:miter/>
            </a:ln>
          </p:spPr>
          <p:txBody>
            <a:bodyPr rtlCol="0" anchor="ctr"/>
            <a:lstStyle/>
            <a:p>
              <a:endParaRPr lang="en-US"/>
            </a:p>
          </p:txBody>
        </p:sp>
        <p:sp>
          <p:nvSpPr>
            <p:cNvPr id="2258" name="Forma libre: forma 2257">
              <a:extLst>
                <a:ext uri="{FF2B5EF4-FFF2-40B4-BE49-F238E27FC236}">
                  <a16:creationId xmlns:a16="http://schemas.microsoft.com/office/drawing/2014/main" id="{62AD1E28-9879-49E3-AA27-8451A8026DFA}"/>
                </a:ext>
              </a:extLst>
            </p:cNvPr>
            <p:cNvSpPr/>
            <p:nvPr/>
          </p:nvSpPr>
          <p:spPr>
            <a:xfrm>
              <a:off x="6421329" y="1236935"/>
              <a:ext cx="28447" cy="24104"/>
            </a:xfrm>
            <a:custGeom>
              <a:avLst/>
              <a:gdLst>
                <a:gd name="connsiteX0" fmla="*/ 20020 w 28447"/>
                <a:gd name="connsiteY0" fmla="*/ 24105 h 24104"/>
                <a:gd name="connsiteX1" fmla="*/ 15714 w 28447"/>
                <a:gd name="connsiteY1" fmla="*/ 22890 h 24104"/>
                <a:gd name="connsiteX2" fmla="*/ 3901 w 28447"/>
                <a:gd name="connsiteY2" fmla="*/ 15604 h 24104"/>
                <a:gd name="connsiteX3" fmla="*/ 1362 w 28447"/>
                <a:gd name="connsiteY3" fmla="*/ 3901 h 24104"/>
                <a:gd name="connsiteX4" fmla="*/ 13065 w 28447"/>
                <a:gd name="connsiteY4" fmla="*/ 1362 h 24104"/>
                <a:gd name="connsiteX5" fmla="*/ 24325 w 28447"/>
                <a:gd name="connsiteY5" fmla="*/ 8317 h 24104"/>
                <a:gd name="connsiteX6" fmla="*/ 27307 w 28447"/>
                <a:gd name="connsiteY6" fmla="*/ 19910 h 24104"/>
                <a:gd name="connsiteX7" fmla="*/ 20020 w 28447"/>
                <a:gd name="connsiteY7" fmla="*/ 24105 h 2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7" h="24104">
                  <a:moveTo>
                    <a:pt x="20020" y="24105"/>
                  </a:moveTo>
                  <a:cubicBezTo>
                    <a:pt x="18585" y="24105"/>
                    <a:pt x="17039" y="23774"/>
                    <a:pt x="15714" y="22890"/>
                  </a:cubicBezTo>
                  <a:cubicBezTo>
                    <a:pt x="11740" y="20572"/>
                    <a:pt x="7876" y="18143"/>
                    <a:pt x="3901" y="15604"/>
                  </a:cubicBezTo>
                  <a:cubicBezTo>
                    <a:pt x="-73" y="13065"/>
                    <a:pt x="-1177" y="7876"/>
                    <a:pt x="1362" y="3901"/>
                  </a:cubicBezTo>
                  <a:cubicBezTo>
                    <a:pt x="3901" y="-73"/>
                    <a:pt x="9090" y="-1177"/>
                    <a:pt x="13065" y="1362"/>
                  </a:cubicBezTo>
                  <a:cubicBezTo>
                    <a:pt x="16818" y="3791"/>
                    <a:pt x="20462" y="6109"/>
                    <a:pt x="24325" y="8317"/>
                  </a:cubicBezTo>
                  <a:cubicBezTo>
                    <a:pt x="28300" y="10746"/>
                    <a:pt x="29625" y="15935"/>
                    <a:pt x="27307" y="19910"/>
                  </a:cubicBezTo>
                  <a:cubicBezTo>
                    <a:pt x="25761" y="22670"/>
                    <a:pt x="22891" y="24105"/>
                    <a:pt x="20020" y="24105"/>
                  </a:cubicBezTo>
                  <a:close/>
                </a:path>
              </a:pathLst>
            </a:custGeom>
            <a:grpFill/>
            <a:ln w="11035" cap="flat">
              <a:noFill/>
              <a:prstDash val="solid"/>
              <a:miter/>
            </a:ln>
          </p:spPr>
          <p:txBody>
            <a:bodyPr rtlCol="0" anchor="ctr"/>
            <a:lstStyle/>
            <a:p>
              <a:endParaRPr lang="en-US"/>
            </a:p>
          </p:txBody>
        </p:sp>
        <p:sp>
          <p:nvSpPr>
            <p:cNvPr id="2259" name="Forma libre: forma 2258">
              <a:extLst>
                <a:ext uri="{FF2B5EF4-FFF2-40B4-BE49-F238E27FC236}">
                  <a16:creationId xmlns:a16="http://schemas.microsoft.com/office/drawing/2014/main" id="{AC169D0E-EB80-405B-85F6-F8C9AFFBFA2B}"/>
                </a:ext>
              </a:extLst>
            </p:cNvPr>
            <p:cNvSpPr/>
            <p:nvPr/>
          </p:nvSpPr>
          <p:spPr>
            <a:xfrm>
              <a:off x="6465615" y="1261349"/>
              <a:ext cx="33929" cy="24200"/>
            </a:xfrm>
            <a:custGeom>
              <a:avLst/>
              <a:gdLst>
                <a:gd name="connsiteX0" fmla="*/ 25415 w 33929"/>
                <a:gd name="connsiteY0" fmla="*/ 24200 h 24200"/>
                <a:gd name="connsiteX1" fmla="*/ 22323 w 33929"/>
                <a:gd name="connsiteY1" fmla="*/ 23648 h 24200"/>
                <a:gd name="connsiteX2" fmla="*/ 4880 w 33929"/>
                <a:gd name="connsiteY2" fmla="*/ 16141 h 24200"/>
                <a:gd name="connsiteX3" fmla="*/ 795 w 33929"/>
                <a:gd name="connsiteY3" fmla="*/ 4880 h 24200"/>
                <a:gd name="connsiteX4" fmla="*/ 12056 w 33929"/>
                <a:gd name="connsiteY4" fmla="*/ 795 h 24200"/>
                <a:gd name="connsiteX5" fmla="*/ 28616 w 33929"/>
                <a:gd name="connsiteY5" fmla="*/ 7971 h 24200"/>
                <a:gd name="connsiteX6" fmla="*/ 33364 w 33929"/>
                <a:gd name="connsiteY6" fmla="*/ 19011 h 24200"/>
                <a:gd name="connsiteX7" fmla="*/ 25415 w 33929"/>
                <a:gd name="connsiteY7" fmla="*/ 24200 h 2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29" h="24200">
                  <a:moveTo>
                    <a:pt x="25415" y="24200"/>
                  </a:moveTo>
                  <a:cubicBezTo>
                    <a:pt x="24421" y="24200"/>
                    <a:pt x="23317" y="23979"/>
                    <a:pt x="22323" y="23648"/>
                  </a:cubicBezTo>
                  <a:cubicBezTo>
                    <a:pt x="16472" y="21330"/>
                    <a:pt x="10621" y="18791"/>
                    <a:pt x="4880" y="16141"/>
                  </a:cubicBezTo>
                  <a:cubicBezTo>
                    <a:pt x="685" y="14154"/>
                    <a:pt x="-1192" y="9186"/>
                    <a:pt x="795" y="4880"/>
                  </a:cubicBezTo>
                  <a:cubicBezTo>
                    <a:pt x="2782" y="685"/>
                    <a:pt x="7750" y="-1192"/>
                    <a:pt x="12056" y="795"/>
                  </a:cubicBezTo>
                  <a:cubicBezTo>
                    <a:pt x="17466" y="3334"/>
                    <a:pt x="23096" y="5653"/>
                    <a:pt x="28616" y="7971"/>
                  </a:cubicBezTo>
                  <a:cubicBezTo>
                    <a:pt x="32922" y="9738"/>
                    <a:pt x="35020" y="14595"/>
                    <a:pt x="33364" y="19011"/>
                  </a:cubicBezTo>
                  <a:cubicBezTo>
                    <a:pt x="31928" y="22213"/>
                    <a:pt x="28837" y="24200"/>
                    <a:pt x="25415" y="24200"/>
                  </a:cubicBezTo>
                  <a:close/>
                </a:path>
              </a:pathLst>
            </a:custGeom>
            <a:grpFill/>
            <a:ln w="11035" cap="flat">
              <a:noFill/>
              <a:prstDash val="solid"/>
              <a:miter/>
            </a:ln>
          </p:spPr>
          <p:txBody>
            <a:bodyPr rtlCol="0" anchor="ctr"/>
            <a:lstStyle/>
            <a:p>
              <a:endParaRPr lang="en-US"/>
            </a:p>
          </p:txBody>
        </p:sp>
        <p:sp>
          <p:nvSpPr>
            <p:cNvPr id="2260" name="Forma libre: forma 2259">
              <a:extLst>
                <a:ext uri="{FF2B5EF4-FFF2-40B4-BE49-F238E27FC236}">
                  <a16:creationId xmlns:a16="http://schemas.microsoft.com/office/drawing/2014/main" id="{8DC60D37-FB6C-48AD-B4F1-20AE232A109A}"/>
                </a:ext>
              </a:extLst>
            </p:cNvPr>
            <p:cNvSpPr/>
            <p:nvPr/>
          </p:nvSpPr>
          <p:spPr>
            <a:xfrm>
              <a:off x="6517665" y="1280499"/>
              <a:ext cx="29912" cy="20395"/>
            </a:xfrm>
            <a:custGeom>
              <a:avLst/>
              <a:gdLst>
                <a:gd name="connsiteX0" fmla="*/ 21500 w 29912"/>
                <a:gd name="connsiteY0" fmla="*/ 20396 h 20395"/>
                <a:gd name="connsiteX1" fmla="*/ 19512 w 29912"/>
                <a:gd name="connsiteY1" fmla="*/ 20175 h 20395"/>
                <a:gd name="connsiteX2" fmla="*/ 6154 w 29912"/>
                <a:gd name="connsiteY2" fmla="*/ 16642 h 20395"/>
                <a:gd name="connsiteX3" fmla="*/ 303 w 29912"/>
                <a:gd name="connsiteY3" fmla="*/ 6154 h 20395"/>
                <a:gd name="connsiteX4" fmla="*/ 10680 w 29912"/>
                <a:gd name="connsiteY4" fmla="*/ 303 h 20395"/>
                <a:gd name="connsiteX5" fmla="*/ 23487 w 29912"/>
                <a:gd name="connsiteY5" fmla="*/ 3615 h 20395"/>
                <a:gd name="connsiteX6" fmla="*/ 29670 w 29912"/>
                <a:gd name="connsiteY6" fmla="*/ 13772 h 20395"/>
                <a:gd name="connsiteX7" fmla="*/ 21500 w 29912"/>
                <a:gd name="connsiteY7" fmla="*/ 20396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12" h="20395">
                  <a:moveTo>
                    <a:pt x="21500" y="20396"/>
                  </a:moveTo>
                  <a:cubicBezTo>
                    <a:pt x="20837" y="20396"/>
                    <a:pt x="20175" y="20285"/>
                    <a:pt x="19512" y="20175"/>
                  </a:cubicBezTo>
                  <a:cubicBezTo>
                    <a:pt x="14986" y="19071"/>
                    <a:pt x="10570" y="17967"/>
                    <a:pt x="6154" y="16642"/>
                  </a:cubicBezTo>
                  <a:cubicBezTo>
                    <a:pt x="1627" y="15428"/>
                    <a:pt x="-912" y="10680"/>
                    <a:pt x="303" y="6154"/>
                  </a:cubicBezTo>
                  <a:cubicBezTo>
                    <a:pt x="1517" y="1627"/>
                    <a:pt x="6264" y="-912"/>
                    <a:pt x="10680" y="303"/>
                  </a:cubicBezTo>
                  <a:cubicBezTo>
                    <a:pt x="14876" y="1517"/>
                    <a:pt x="19181" y="2621"/>
                    <a:pt x="23487" y="3615"/>
                  </a:cubicBezTo>
                  <a:cubicBezTo>
                    <a:pt x="28013" y="4719"/>
                    <a:pt x="30773" y="9245"/>
                    <a:pt x="29670" y="13772"/>
                  </a:cubicBezTo>
                  <a:cubicBezTo>
                    <a:pt x="28786" y="17856"/>
                    <a:pt x="25364" y="20396"/>
                    <a:pt x="21500" y="20396"/>
                  </a:cubicBezTo>
                  <a:close/>
                </a:path>
              </a:pathLst>
            </a:custGeom>
            <a:grpFill/>
            <a:ln w="11035" cap="flat">
              <a:noFill/>
              <a:prstDash val="solid"/>
              <a:miter/>
            </a:ln>
          </p:spPr>
          <p:txBody>
            <a:bodyPr rtlCol="0" anchor="ctr"/>
            <a:lstStyle/>
            <a:p>
              <a:endParaRPr lang="en-US"/>
            </a:p>
          </p:txBody>
        </p:sp>
        <p:sp>
          <p:nvSpPr>
            <p:cNvPr id="2261" name="Forma libre: forma 2260">
              <a:extLst>
                <a:ext uri="{FF2B5EF4-FFF2-40B4-BE49-F238E27FC236}">
                  <a16:creationId xmlns:a16="http://schemas.microsoft.com/office/drawing/2014/main" id="{1AC38215-3E14-41FD-BF43-59A00299B723}"/>
                </a:ext>
              </a:extLst>
            </p:cNvPr>
            <p:cNvSpPr/>
            <p:nvPr/>
          </p:nvSpPr>
          <p:spPr>
            <a:xfrm>
              <a:off x="6559920" y="835662"/>
              <a:ext cx="126078" cy="221686"/>
            </a:xfrm>
            <a:custGeom>
              <a:avLst/>
              <a:gdLst>
                <a:gd name="connsiteX0" fmla="*/ 63039 w 126078"/>
                <a:gd name="connsiteY0" fmla="*/ 221687 h 221686"/>
                <a:gd name="connsiteX1" fmla="*/ 0 w 126078"/>
                <a:gd name="connsiteY1" fmla="*/ 110843 h 221686"/>
                <a:gd name="connsiteX2" fmla="*/ 63039 w 126078"/>
                <a:gd name="connsiteY2" fmla="*/ 0 h 221686"/>
                <a:gd name="connsiteX3" fmla="*/ 126079 w 126078"/>
                <a:gd name="connsiteY3" fmla="*/ 110843 h 221686"/>
                <a:gd name="connsiteX4" fmla="*/ 63039 w 126078"/>
                <a:gd name="connsiteY4" fmla="*/ 221687 h 221686"/>
                <a:gd name="connsiteX5" fmla="*/ 63039 w 126078"/>
                <a:gd name="connsiteY5" fmla="*/ 17002 h 221686"/>
                <a:gd name="connsiteX6" fmla="*/ 16891 w 126078"/>
                <a:gd name="connsiteY6" fmla="*/ 110954 h 221686"/>
                <a:gd name="connsiteX7" fmla="*/ 63039 w 126078"/>
                <a:gd name="connsiteY7" fmla="*/ 204906 h 221686"/>
                <a:gd name="connsiteX8" fmla="*/ 109188 w 126078"/>
                <a:gd name="connsiteY8" fmla="*/ 110954 h 221686"/>
                <a:gd name="connsiteX9" fmla="*/ 63039 w 126078"/>
                <a:gd name="connsiteY9" fmla="*/ 17002 h 22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078" h="221686">
                  <a:moveTo>
                    <a:pt x="63039" y="221687"/>
                  </a:moveTo>
                  <a:cubicBezTo>
                    <a:pt x="27711" y="221687"/>
                    <a:pt x="0" y="173000"/>
                    <a:pt x="0" y="110843"/>
                  </a:cubicBezTo>
                  <a:cubicBezTo>
                    <a:pt x="0" y="48687"/>
                    <a:pt x="27711" y="0"/>
                    <a:pt x="63039" y="0"/>
                  </a:cubicBezTo>
                  <a:cubicBezTo>
                    <a:pt x="98368" y="0"/>
                    <a:pt x="126079" y="48687"/>
                    <a:pt x="126079" y="110843"/>
                  </a:cubicBezTo>
                  <a:cubicBezTo>
                    <a:pt x="126079" y="173000"/>
                    <a:pt x="98368" y="221687"/>
                    <a:pt x="63039" y="221687"/>
                  </a:cubicBezTo>
                  <a:close/>
                  <a:moveTo>
                    <a:pt x="63039" y="17002"/>
                  </a:moveTo>
                  <a:cubicBezTo>
                    <a:pt x="37978" y="17002"/>
                    <a:pt x="16891" y="60059"/>
                    <a:pt x="16891" y="110954"/>
                  </a:cubicBezTo>
                  <a:cubicBezTo>
                    <a:pt x="16891" y="161849"/>
                    <a:pt x="37978" y="204906"/>
                    <a:pt x="63039" y="204906"/>
                  </a:cubicBezTo>
                  <a:cubicBezTo>
                    <a:pt x="87990" y="204906"/>
                    <a:pt x="109188" y="161849"/>
                    <a:pt x="109188" y="110954"/>
                  </a:cubicBezTo>
                  <a:cubicBezTo>
                    <a:pt x="109188" y="59948"/>
                    <a:pt x="87990" y="17002"/>
                    <a:pt x="63039" y="17002"/>
                  </a:cubicBezTo>
                  <a:close/>
                </a:path>
              </a:pathLst>
            </a:custGeom>
            <a:grpFill/>
            <a:ln w="11035" cap="flat">
              <a:noFill/>
              <a:prstDash val="solid"/>
              <a:miter/>
            </a:ln>
          </p:spPr>
          <p:txBody>
            <a:bodyPr rtlCol="0" anchor="ctr"/>
            <a:lstStyle/>
            <a:p>
              <a:endParaRPr lang="en-US"/>
            </a:p>
          </p:txBody>
        </p:sp>
        <p:sp>
          <p:nvSpPr>
            <p:cNvPr id="2262" name="Forma libre: forma 2261">
              <a:extLst>
                <a:ext uri="{FF2B5EF4-FFF2-40B4-BE49-F238E27FC236}">
                  <a16:creationId xmlns:a16="http://schemas.microsoft.com/office/drawing/2014/main" id="{FB9C0ABC-EBCF-4D46-919C-BE5A7852579D}"/>
                </a:ext>
              </a:extLst>
            </p:cNvPr>
            <p:cNvSpPr/>
            <p:nvPr/>
          </p:nvSpPr>
          <p:spPr>
            <a:xfrm>
              <a:off x="6512116" y="883576"/>
              <a:ext cx="221686" cy="126078"/>
            </a:xfrm>
            <a:custGeom>
              <a:avLst/>
              <a:gdLst>
                <a:gd name="connsiteX0" fmla="*/ 110843 w 221686"/>
                <a:gd name="connsiteY0" fmla="*/ 126079 h 126078"/>
                <a:gd name="connsiteX1" fmla="*/ 0 w 221686"/>
                <a:gd name="connsiteY1" fmla="*/ 63039 h 126078"/>
                <a:gd name="connsiteX2" fmla="*/ 110843 w 221686"/>
                <a:gd name="connsiteY2" fmla="*/ 0 h 126078"/>
                <a:gd name="connsiteX3" fmla="*/ 221687 w 221686"/>
                <a:gd name="connsiteY3" fmla="*/ 63039 h 126078"/>
                <a:gd name="connsiteX4" fmla="*/ 110843 w 221686"/>
                <a:gd name="connsiteY4" fmla="*/ 126079 h 126078"/>
                <a:gd name="connsiteX5" fmla="*/ 110843 w 221686"/>
                <a:gd name="connsiteY5" fmla="*/ 16891 h 126078"/>
                <a:gd name="connsiteX6" fmla="*/ 16891 w 221686"/>
                <a:gd name="connsiteY6" fmla="*/ 63039 h 126078"/>
                <a:gd name="connsiteX7" fmla="*/ 110843 w 221686"/>
                <a:gd name="connsiteY7" fmla="*/ 109187 h 126078"/>
                <a:gd name="connsiteX8" fmla="*/ 204795 w 221686"/>
                <a:gd name="connsiteY8" fmla="*/ 63039 h 126078"/>
                <a:gd name="connsiteX9" fmla="*/ 110843 w 221686"/>
                <a:gd name="connsiteY9" fmla="*/ 16891 h 12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686" h="126078">
                  <a:moveTo>
                    <a:pt x="110843" y="126079"/>
                  </a:moveTo>
                  <a:cubicBezTo>
                    <a:pt x="48687" y="126079"/>
                    <a:pt x="0" y="98368"/>
                    <a:pt x="0" y="63039"/>
                  </a:cubicBezTo>
                  <a:cubicBezTo>
                    <a:pt x="0" y="27711"/>
                    <a:pt x="48687" y="0"/>
                    <a:pt x="110843" y="0"/>
                  </a:cubicBezTo>
                  <a:cubicBezTo>
                    <a:pt x="172999" y="0"/>
                    <a:pt x="221687" y="27711"/>
                    <a:pt x="221687" y="63039"/>
                  </a:cubicBezTo>
                  <a:cubicBezTo>
                    <a:pt x="221687" y="98368"/>
                    <a:pt x="172999" y="126079"/>
                    <a:pt x="110843" y="126079"/>
                  </a:cubicBezTo>
                  <a:close/>
                  <a:moveTo>
                    <a:pt x="110843" y="16891"/>
                  </a:moveTo>
                  <a:cubicBezTo>
                    <a:pt x="59948" y="16891"/>
                    <a:pt x="16891" y="37978"/>
                    <a:pt x="16891" y="63039"/>
                  </a:cubicBezTo>
                  <a:cubicBezTo>
                    <a:pt x="16891" y="87990"/>
                    <a:pt x="59948" y="109187"/>
                    <a:pt x="110843" y="109187"/>
                  </a:cubicBezTo>
                  <a:cubicBezTo>
                    <a:pt x="161739" y="109187"/>
                    <a:pt x="204795" y="88101"/>
                    <a:pt x="204795" y="63039"/>
                  </a:cubicBezTo>
                  <a:cubicBezTo>
                    <a:pt x="204795" y="37978"/>
                    <a:pt x="161739" y="16891"/>
                    <a:pt x="110843" y="16891"/>
                  </a:cubicBezTo>
                  <a:close/>
                </a:path>
              </a:pathLst>
            </a:custGeom>
            <a:grpFill/>
            <a:ln w="11035" cap="flat">
              <a:noFill/>
              <a:prstDash val="solid"/>
              <a:miter/>
            </a:ln>
          </p:spPr>
          <p:txBody>
            <a:bodyPr rtlCol="0" anchor="ctr"/>
            <a:lstStyle/>
            <a:p>
              <a:endParaRPr lang="en-US"/>
            </a:p>
          </p:txBody>
        </p:sp>
        <p:sp>
          <p:nvSpPr>
            <p:cNvPr id="2263" name="Forma libre: forma 2262">
              <a:extLst>
                <a:ext uri="{FF2B5EF4-FFF2-40B4-BE49-F238E27FC236}">
                  <a16:creationId xmlns:a16="http://schemas.microsoft.com/office/drawing/2014/main" id="{A83898BD-3BF8-4BD4-BA6E-2BE37F23A2EE}"/>
                </a:ext>
              </a:extLst>
            </p:cNvPr>
            <p:cNvSpPr/>
            <p:nvPr/>
          </p:nvSpPr>
          <p:spPr>
            <a:xfrm>
              <a:off x="6614459" y="835662"/>
              <a:ext cx="17001" cy="221686"/>
            </a:xfrm>
            <a:custGeom>
              <a:avLst/>
              <a:gdLst>
                <a:gd name="connsiteX0" fmla="*/ 8501 w 17001"/>
                <a:gd name="connsiteY0" fmla="*/ 221687 h 221686"/>
                <a:gd name="connsiteX1" fmla="*/ 0 w 17001"/>
                <a:gd name="connsiteY1" fmla="*/ 213186 h 221686"/>
                <a:gd name="connsiteX2" fmla="*/ 0 w 17001"/>
                <a:gd name="connsiteY2" fmla="*/ 8501 h 221686"/>
                <a:gd name="connsiteX3" fmla="*/ 8501 w 17001"/>
                <a:gd name="connsiteY3" fmla="*/ 0 h 221686"/>
                <a:gd name="connsiteX4" fmla="*/ 17002 w 17001"/>
                <a:gd name="connsiteY4" fmla="*/ 8501 h 221686"/>
                <a:gd name="connsiteX5" fmla="*/ 17002 w 17001"/>
                <a:gd name="connsiteY5" fmla="*/ 213296 h 221686"/>
                <a:gd name="connsiteX6" fmla="*/ 8501 w 17001"/>
                <a:gd name="connsiteY6" fmla="*/ 221687 h 22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21686">
                  <a:moveTo>
                    <a:pt x="8501" y="221687"/>
                  </a:moveTo>
                  <a:cubicBezTo>
                    <a:pt x="3864" y="221687"/>
                    <a:pt x="0" y="217933"/>
                    <a:pt x="0" y="213186"/>
                  </a:cubicBezTo>
                  <a:lnTo>
                    <a:pt x="0" y="8501"/>
                  </a:lnTo>
                  <a:cubicBezTo>
                    <a:pt x="0" y="3864"/>
                    <a:pt x="3754" y="0"/>
                    <a:pt x="8501" y="0"/>
                  </a:cubicBezTo>
                  <a:cubicBezTo>
                    <a:pt x="13138" y="0"/>
                    <a:pt x="17002" y="3754"/>
                    <a:pt x="17002" y="8501"/>
                  </a:cubicBezTo>
                  <a:lnTo>
                    <a:pt x="17002" y="213296"/>
                  </a:lnTo>
                  <a:cubicBezTo>
                    <a:pt x="16891" y="217933"/>
                    <a:pt x="13138" y="221687"/>
                    <a:pt x="8501" y="221687"/>
                  </a:cubicBezTo>
                  <a:close/>
                </a:path>
              </a:pathLst>
            </a:custGeom>
            <a:grpFill/>
            <a:ln w="11035" cap="flat">
              <a:noFill/>
              <a:prstDash val="solid"/>
              <a:miter/>
            </a:ln>
          </p:spPr>
          <p:txBody>
            <a:bodyPr rtlCol="0" anchor="ctr"/>
            <a:lstStyle/>
            <a:p>
              <a:endParaRPr lang="en-US"/>
            </a:p>
          </p:txBody>
        </p:sp>
        <p:sp>
          <p:nvSpPr>
            <p:cNvPr id="2264" name="Forma libre: forma 2263">
              <a:extLst>
                <a:ext uri="{FF2B5EF4-FFF2-40B4-BE49-F238E27FC236}">
                  <a16:creationId xmlns:a16="http://schemas.microsoft.com/office/drawing/2014/main" id="{4738E8C7-2675-4161-8D96-054E2E44C2FD}"/>
                </a:ext>
              </a:extLst>
            </p:cNvPr>
            <p:cNvSpPr/>
            <p:nvPr/>
          </p:nvSpPr>
          <p:spPr>
            <a:xfrm>
              <a:off x="6512006" y="938004"/>
              <a:ext cx="221797" cy="17001"/>
            </a:xfrm>
            <a:custGeom>
              <a:avLst/>
              <a:gdLst>
                <a:gd name="connsiteX0" fmla="*/ 213296 w 221797"/>
                <a:gd name="connsiteY0" fmla="*/ 17002 h 17001"/>
                <a:gd name="connsiteX1" fmla="*/ 8501 w 221797"/>
                <a:gd name="connsiteY1" fmla="*/ 17002 h 17001"/>
                <a:gd name="connsiteX2" fmla="*/ 0 w 221797"/>
                <a:gd name="connsiteY2" fmla="*/ 8501 h 17001"/>
                <a:gd name="connsiteX3" fmla="*/ 8501 w 221797"/>
                <a:gd name="connsiteY3" fmla="*/ 0 h 17001"/>
                <a:gd name="connsiteX4" fmla="*/ 213296 w 221797"/>
                <a:gd name="connsiteY4" fmla="*/ 0 h 17001"/>
                <a:gd name="connsiteX5" fmla="*/ 221797 w 221797"/>
                <a:gd name="connsiteY5" fmla="*/ 8501 h 17001"/>
                <a:gd name="connsiteX6" fmla="*/ 213296 w 22179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797" h="17001">
                  <a:moveTo>
                    <a:pt x="213296" y="17002"/>
                  </a:moveTo>
                  <a:lnTo>
                    <a:pt x="8501" y="17002"/>
                  </a:lnTo>
                  <a:cubicBezTo>
                    <a:pt x="3864" y="17002"/>
                    <a:pt x="0" y="13248"/>
                    <a:pt x="0" y="8501"/>
                  </a:cubicBezTo>
                  <a:cubicBezTo>
                    <a:pt x="0" y="3864"/>
                    <a:pt x="3754" y="0"/>
                    <a:pt x="8501" y="0"/>
                  </a:cubicBezTo>
                  <a:lnTo>
                    <a:pt x="213296" y="0"/>
                  </a:lnTo>
                  <a:cubicBezTo>
                    <a:pt x="217933" y="0"/>
                    <a:pt x="221797" y="3754"/>
                    <a:pt x="221797" y="8501"/>
                  </a:cubicBezTo>
                  <a:cubicBezTo>
                    <a:pt x="221797" y="13248"/>
                    <a:pt x="217933" y="17002"/>
                    <a:pt x="213296" y="17002"/>
                  </a:cubicBezTo>
                  <a:close/>
                </a:path>
              </a:pathLst>
            </a:custGeom>
            <a:grpFill/>
            <a:ln w="11035" cap="flat">
              <a:noFill/>
              <a:prstDash val="solid"/>
              <a:miter/>
            </a:ln>
          </p:spPr>
          <p:txBody>
            <a:bodyPr rtlCol="0" anchor="ctr"/>
            <a:lstStyle/>
            <a:p>
              <a:endParaRPr lang="en-US"/>
            </a:p>
          </p:txBody>
        </p:sp>
        <p:sp>
          <p:nvSpPr>
            <p:cNvPr id="2265" name="Forma libre: forma 2264">
              <a:extLst>
                <a:ext uri="{FF2B5EF4-FFF2-40B4-BE49-F238E27FC236}">
                  <a16:creationId xmlns:a16="http://schemas.microsoft.com/office/drawing/2014/main" id="{26FB9939-2E17-4C73-844C-5620F8A1AB7F}"/>
                </a:ext>
              </a:extLst>
            </p:cNvPr>
            <p:cNvSpPr/>
            <p:nvPr/>
          </p:nvSpPr>
          <p:spPr>
            <a:xfrm>
              <a:off x="6503284" y="1347374"/>
              <a:ext cx="270484" cy="17001"/>
            </a:xfrm>
            <a:custGeom>
              <a:avLst/>
              <a:gdLst>
                <a:gd name="connsiteX0" fmla="*/ 261984 w 270484"/>
                <a:gd name="connsiteY0" fmla="*/ 17002 h 17001"/>
                <a:gd name="connsiteX1" fmla="*/ 8501 w 270484"/>
                <a:gd name="connsiteY1" fmla="*/ 17002 h 17001"/>
                <a:gd name="connsiteX2" fmla="*/ 0 w 270484"/>
                <a:gd name="connsiteY2" fmla="*/ 8501 h 17001"/>
                <a:gd name="connsiteX3" fmla="*/ 8501 w 270484"/>
                <a:gd name="connsiteY3" fmla="*/ 0 h 17001"/>
                <a:gd name="connsiteX4" fmla="*/ 261984 w 270484"/>
                <a:gd name="connsiteY4" fmla="*/ 0 h 17001"/>
                <a:gd name="connsiteX5" fmla="*/ 270484 w 270484"/>
                <a:gd name="connsiteY5" fmla="*/ 8501 h 17001"/>
                <a:gd name="connsiteX6" fmla="*/ 261984 w 27048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484" h="17001">
                  <a:moveTo>
                    <a:pt x="261984" y="17002"/>
                  </a:moveTo>
                  <a:lnTo>
                    <a:pt x="8501" y="17002"/>
                  </a:lnTo>
                  <a:cubicBezTo>
                    <a:pt x="3864" y="17002"/>
                    <a:pt x="0" y="13248"/>
                    <a:pt x="0" y="8501"/>
                  </a:cubicBezTo>
                  <a:cubicBezTo>
                    <a:pt x="0" y="3864"/>
                    <a:pt x="3754" y="0"/>
                    <a:pt x="8501" y="0"/>
                  </a:cubicBezTo>
                  <a:lnTo>
                    <a:pt x="261984" y="0"/>
                  </a:lnTo>
                  <a:cubicBezTo>
                    <a:pt x="266621" y="0"/>
                    <a:pt x="270484" y="3754"/>
                    <a:pt x="270484" y="8501"/>
                  </a:cubicBezTo>
                  <a:cubicBezTo>
                    <a:pt x="270484" y="13248"/>
                    <a:pt x="266731" y="17002"/>
                    <a:pt x="261984" y="17002"/>
                  </a:cubicBezTo>
                  <a:close/>
                </a:path>
              </a:pathLst>
            </a:custGeom>
            <a:grpFill/>
            <a:ln w="11035" cap="flat">
              <a:noFill/>
              <a:prstDash val="solid"/>
              <a:miter/>
            </a:ln>
          </p:spPr>
          <p:txBody>
            <a:bodyPr rtlCol="0" anchor="ctr"/>
            <a:lstStyle/>
            <a:p>
              <a:endParaRPr lang="en-US"/>
            </a:p>
          </p:txBody>
        </p:sp>
      </p:grpSp>
      <p:grpSp>
        <p:nvGrpSpPr>
          <p:cNvPr id="2266" name="Gráfico 3">
            <a:extLst>
              <a:ext uri="{FF2B5EF4-FFF2-40B4-BE49-F238E27FC236}">
                <a16:creationId xmlns:a16="http://schemas.microsoft.com/office/drawing/2014/main" id="{FB60D57F-CA96-4C9B-B412-6DDFE5EEE216}"/>
              </a:ext>
            </a:extLst>
          </p:cNvPr>
          <p:cNvGrpSpPr/>
          <p:nvPr/>
        </p:nvGrpSpPr>
        <p:grpSpPr>
          <a:xfrm>
            <a:off x="5674940" y="5528289"/>
            <a:ext cx="408928" cy="502659"/>
            <a:chOff x="5674940" y="5528289"/>
            <a:chExt cx="408928" cy="502659"/>
          </a:xfrm>
          <a:solidFill>
            <a:srgbClr val="000000"/>
          </a:solidFill>
        </p:grpSpPr>
        <p:sp>
          <p:nvSpPr>
            <p:cNvPr id="2267" name="Forma libre: forma 2266">
              <a:extLst>
                <a:ext uri="{FF2B5EF4-FFF2-40B4-BE49-F238E27FC236}">
                  <a16:creationId xmlns:a16="http://schemas.microsoft.com/office/drawing/2014/main" id="{1E95D6E5-A120-44CA-B236-8A3E8B659A92}"/>
                </a:ext>
              </a:extLst>
            </p:cNvPr>
            <p:cNvSpPr/>
            <p:nvPr/>
          </p:nvSpPr>
          <p:spPr>
            <a:xfrm>
              <a:off x="5832925" y="5757328"/>
              <a:ext cx="92518" cy="80528"/>
            </a:xfrm>
            <a:custGeom>
              <a:avLst/>
              <a:gdLst>
                <a:gd name="connsiteX0" fmla="*/ 46369 w 92518"/>
                <a:gd name="connsiteY0" fmla="*/ 80528 h 80528"/>
                <a:gd name="connsiteX1" fmla="*/ 0 w 92518"/>
                <a:gd name="connsiteY1" fmla="*/ 53148 h 80528"/>
                <a:gd name="connsiteX2" fmla="*/ 0 w 92518"/>
                <a:gd name="connsiteY2" fmla="*/ 10533 h 80528"/>
                <a:gd name="connsiteX3" fmla="*/ 3864 w 92518"/>
                <a:gd name="connsiteY3" fmla="*/ 3357 h 80528"/>
                <a:gd name="connsiteX4" fmla="*/ 11923 w 92518"/>
                <a:gd name="connsiteY4" fmla="*/ 2805 h 80528"/>
                <a:gd name="connsiteX5" fmla="*/ 41069 w 92518"/>
                <a:gd name="connsiteY5" fmla="*/ 9761 h 80528"/>
                <a:gd name="connsiteX6" fmla="*/ 80152 w 92518"/>
                <a:gd name="connsiteY6" fmla="*/ 929 h 80528"/>
                <a:gd name="connsiteX7" fmla="*/ 88432 w 92518"/>
                <a:gd name="connsiteY7" fmla="*/ 1149 h 80528"/>
                <a:gd name="connsiteX8" fmla="*/ 92517 w 92518"/>
                <a:gd name="connsiteY8" fmla="*/ 8436 h 80528"/>
                <a:gd name="connsiteX9" fmla="*/ 92517 w 92518"/>
                <a:gd name="connsiteY9" fmla="*/ 53038 h 80528"/>
                <a:gd name="connsiteX10" fmla="*/ 46369 w 92518"/>
                <a:gd name="connsiteY10" fmla="*/ 80528 h 80528"/>
                <a:gd name="connsiteX11" fmla="*/ 17002 w 92518"/>
                <a:gd name="connsiteY11" fmla="*/ 22788 h 80528"/>
                <a:gd name="connsiteX12" fmla="*/ 17002 w 92518"/>
                <a:gd name="connsiteY12" fmla="*/ 53148 h 80528"/>
                <a:gd name="connsiteX13" fmla="*/ 46369 w 92518"/>
                <a:gd name="connsiteY13" fmla="*/ 63637 h 80528"/>
                <a:gd name="connsiteX14" fmla="*/ 75736 w 92518"/>
                <a:gd name="connsiteY14" fmla="*/ 53148 h 80528"/>
                <a:gd name="connsiteX15" fmla="*/ 75736 w 92518"/>
                <a:gd name="connsiteY15" fmla="*/ 21353 h 80528"/>
                <a:gd name="connsiteX16" fmla="*/ 40517 w 92518"/>
                <a:gd name="connsiteY16" fmla="*/ 26763 h 80528"/>
                <a:gd name="connsiteX17" fmla="*/ 17002 w 92518"/>
                <a:gd name="connsiteY17" fmla="*/ 22788 h 8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518" h="80528">
                  <a:moveTo>
                    <a:pt x="46369" y="80528"/>
                  </a:moveTo>
                  <a:cubicBezTo>
                    <a:pt x="19983" y="80528"/>
                    <a:pt x="0" y="68715"/>
                    <a:pt x="0" y="53148"/>
                  </a:cubicBezTo>
                  <a:lnTo>
                    <a:pt x="0" y="10533"/>
                  </a:lnTo>
                  <a:cubicBezTo>
                    <a:pt x="0" y="7663"/>
                    <a:pt x="1435" y="5013"/>
                    <a:pt x="3864" y="3357"/>
                  </a:cubicBezTo>
                  <a:cubicBezTo>
                    <a:pt x="6293" y="1812"/>
                    <a:pt x="9384" y="1591"/>
                    <a:pt x="11923" y="2805"/>
                  </a:cubicBezTo>
                  <a:cubicBezTo>
                    <a:pt x="21197" y="7111"/>
                    <a:pt x="30913" y="9429"/>
                    <a:pt x="41069" y="9761"/>
                  </a:cubicBezTo>
                  <a:cubicBezTo>
                    <a:pt x="54649" y="10202"/>
                    <a:pt x="68228" y="7221"/>
                    <a:pt x="80152" y="929"/>
                  </a:cubicBezTo>
                  <a:cubicBezTo>
                    <a:pt x="82801" y="-397"/>
                    <a:pt x="85893" y="-286"/>
                    <a:pt x="88432" y="1149"/>
                  </a:cubicBezTo>
                  <a:cubicBezTo>
                    <a:pt x="90971" y="2695"/>
                    <a:pt x="92517" y="5455"/>
                    <a:pt x="92517" y="8436"/>
                  </a:cubicBezTo>
                  <a:lnTo>
                    <a:pt x="92517" y="53038"/>
                  </a:lnTo>
                  <a:cubicBezTo>
                    <a:pt x="92737" y="68715"/>
                    <a:pt x="72865" y="80528"/>
                    <a:pt x="46369" y="80528"/>
                  </a:cubicBezTo>
                  <a:close/>
                  <a:moveTo>
                    <a:pt x="17002" y="22788"/>
                  </a:moveTo>
                  <a:lnTo>
                    <a:pt x="17002" y="53148"/>
                  </a:lnTo>
                  <a:cubicBezTo>
                    <a:pt x="17002" y="56240"/>
                    <a:pt x="27269" y="63637"/>
                    <a:pt x="46369" y="63637"/>
                  </a:cubicBezTo>
                  <a:cubicBezTo>
                    <a:pt x="65468" y="63637"/>
                    <a:pt x="75736" y="56240"/>
                    <a:pt x="75736" y="53148"/>
                  </a:cubicBezTo>
                  <a:lnTo>
                    <a:pt x="75736" y="21353"/>
                  </a:lnTo>
                  <a:cubicBezTo>
                    <a:pt x="64475" y="25327"/>
                    <a:pt x="52551" y="27094"/>
                    <a:pt x="40517" y="26763"/>
                  </a:cubicBezTo>
                  <a:cubicBezTo>
                    <a:pt x="32568" y="26431"/>
                    <a:pt x="24620" y="25107"/>
                    <a:pt x="17002" y="22788"/>
                  </a:cubicBezTo>
                  <a:close/>
                </a:path>
              </a:pathLst>
            </a:custGeom>
            <a:grpFill/>
            <a:ln w="11035" cap="flat">
              <a:noFill/>
              <a:prstDash val="solid"/>
              <a:miter/>
            </a:ln>
          </p:spPr>
          <p:txBody>
            <a:bodyPr rtlCol="0" anchor="ctr"/>
            <a:lstStyle/>
            <a:p>
              <a:endParaRPr lang="en-US"/>
            </a:p>
          </p:txBody>
        </p:sp>
        <p:sp>
          <p:nvSpPr>
            <p:cNvPr id="2268" name="Forma libre: forma 2267">
              <a:extLst>
                <a:ext uri="{FF2B5EF4-FFF2-40B4-BE49-F238E27FC236}">
                  <a16:creationId xmlns:a16="http://schemas.microsoft.com/office/drawing/2014/main" id="{F46752E9-841B-4CE0-8527-D23C2FE08F4B}"/>
                </a:ext>
              </a:extLst>
            </p:cNvPr>
            <p:cNvSpPr/>
            <p:nvPr/>
          </p:nvSpPr>
          <p:spPr>
            <a:xfrm>
              <a:off x="5693832" y="5795961"/>
              <a:ext cx="370922" cy="234987"/>
            </a:xfrm>
            <a:custGeom>
              <a:avLst/>
              <a:gdLst>
                <a:gd name="connsiteX0" fmla="*/ 362546 w 370922"/>
                <a:gd name="connsiteY0" fmla="*/ 234987 h 234987"/>
                <a:gd name="connsiteX1" fmla="*/ 8487 w 370922"/>
                <a:gd name="connsiteY1" fmla="*/ 234987 h 234987"/>
                <a:gd name="connsiteX2" fmla="*/ 1863 w 370922"/>
                <a:gd name="connsiteY2" fmla="*/ 231786 h 234987"/>
                <a:gd name="connsiteX3" fmla="*/ 207 w 370922"/>
                <a:gd name="connsiteY3" fmla="*/ 224610 h 234987"/>
                <a:gd name="connsiteX4" fmla="*/ 34984 w 370922"/>
                <a:gd name="connsiteY4" fmla="*/ 69606 h 234987"/>
                <a:gd name="connsiteX5" fmla="*/ 87424 w 370922"/>
                <a:gd name="connsiteY5" fmla="*/ 15398 h 234987"/>
                <a:gd name="connsiteX6" fmla="*/ 145496 w 370922"/>
                <a:gd name="connsiteY6" fmla="*/ 273 h 234987"/>
                <a:gd name="connsiteX7" fmla="*/ 152782 w 370922"/>
                <a:gd name="connsiteY7" fmla="*/ 1819 h 234987"/>
                <a:gd name="connsiteX8" fmla="*/ 156094 w 370922"/>
                <a:gd name="connsiteY8" fmla="*/ 8554 h 234987"/>
                <a:gd name="connsiteX9" fmla="*/ 156094 w 370922"/>
                <a:gd name="connsiteY9" fmla="*/ 14515 h 234987"/>
                <a:gd name="connsiteX10" fmla="*/ 185461 w 370922"/>
                <a:gd name="connsiteY10" fmla="*/ 25003 h 234987"/>
                <a:gd name="connsiteX11" fmla="*/ 214828 w 370922"/>
                <a:gd name="connsiteY11" fmla="*/ 14515 h 234987"/>
                <a:gd name="connsiteX12" fmla="*/ 214828 w 370922"/>
                <a:gd name="connsiteY12" fmla="*/ 8554 h 234987"/>
                <a:gd name="connsiteX13" fmla="*/ 218140 w 370922"/>
                <a:gd name="connsiteY13" fmla="*/ 1819 h 234987"/>
                <a:gd name="connsiteX14" fmla="*/ 225427 w 370922"/>
                <a:gd name="connsiteY14" fmla="*/ 273 h 234987"/>
                <a:gd name="connsiteX15" fmla="*/ 283498 w 370922"/>
                <a:gd name="connsiteY15" fmla="*/ 15398 h 234987"/>
                <a:gd name="connsiteX16" fmla="*/ 335939 w 370922"/>
                <a:gd name="connsiteY16" fmla="*/ 69606 h 234987"/>
                <a:gd name="connsiteX17" fmla="*/ 370715 w 370922"/>
                <a:gd name="connsiteY17" fmla="*/ 224610 h 234987"/>
                <a:gd name="connsiteX18" fmla="*/ 369059 w 370922"/>
                <a:gd name="connsiteY18" fmla="*/ 231786 h 234987"/>
                <a:gd name="connsiteX19" fmla="*/ 362546 w 370922"/>
                <a:gd name="connsiteY19" fmla="*/ 234987 h 234987"/>
                <a:gd name="connsiteX20" fmla="*/ 19086 w 370922"/>
                <a:gd name="connsiteY20" fmla="*/ 218096 h 234987"/>
                <a:gd name="connsiteX21" fmla="*/ 352057 w 370922"/>
                <a:gd name="connsiteY21" fmla="*/ 218096 h 234987"/>
                <a:gd name="connsiteX22" fmla="*/ 319599 w 370922"/>
                <a:gd name="connsiteY22" fmla="*/ 73470 h 234987"/>
                <a:gd name="connsiteX23" fmla="*/ 279413 w 370922"/>
                <a:gd name="connsiteY23" fmla="*/ 31848 h 234987"/>
                <a:gd name="connsiteX24" fmla="*/ 231278 w 370922"/>
                <a:gd name="connsiteY24" fmla="*/ 19373 h 234987"/>
                <a:gd name="connsiteX25" fmla="*/ 185572 w 370922"/>
                <a:gd name="connsiteY25" fmla="*/ 41895 h 234987"/>
                <a:gd name="connsiteX26" fmla="*/ 139865 w 370922"/>
                <a:gd name="connsiteY26" fmla="*/ 19373 h 234987"/>
                <a:gd name="connsiteX27" fmla="*/ 91730 w 370922"/>
                <a:gd name="connsiteY27" fmla="*/ 31848 h 234987"/>
                <a:gd name="connsiteX28" fmla="*/ 51544 w 370922"/>
                <a:gd name="connsiteY28" fmla="*/ 73470 h 234987"/>
                <a:gd name="connsiteX29" fmla="*/ 19086 w 370922"/>
                <a:gd name="connsiteY29" fmla="*/ 218096 h 23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0922" h="234987">
                  <a:moveTo>
                    <a:pt x="362546" y="234987"/>
                  </a:moveTo>
                  <a:lnTo>
                    <a:pt x="8487" y="234987"/>
                  </a:lnTo>
                  <a:cubicBezTo>
                    <a:pt x="5948" y="234987"/>
                    <a:pt x="3519" y="233773"/>
                    <a:pt x="1863" y="231786"/>
                  </a:cubicBezTo>
                  <a:cubicBezTo>
                    <a:pt x="207" y="229798"/>
                    <a:pt x="-345" y="227149"/>
                    <a:pt x="207" y="224610"/>
                  </a:cubicBezTo>
                  <a:lnTo>
                    <a:pt x="34984" y="69606"/>
                  </a:lnTo>
                  <a:cubicBezTo>
                    <a:pt x="40945" y="42999"/>
                    <a:pt x="61038" y="22243"/>
                    <a:pt x="87424" y="15398"/>
                  </a:cubicBezTo>
                  <a:lnTo>
                    <a:pt x="145496" y="273"/>
                  </a:lnTo>
                  <a:cubicBezTo>
                    <a:pt x="148035" y="-389"/>
                    <a:pt x="150685" y="163"/>
                    <a:pt x="152782" y="1819"/>
                  </a:cubicBezTo>
                  <a:cubicBezTo>
                    <a:pt x="154880" y="3365"/>
                    <a:pt x="156094" y="5904"/>
                    <a:pt x="156094" y="8554"/>
                  </a:cubicBezTo>
                  <a:lnTo>
                    <a:pt x="156094" y="14515"/>
                  </a:lnTo>
                  <a:cubicBezTo>
                    <a:pt x="156094" y="17606"/>
                    <a:pt x="166362" y="25003"/>
                    <a:pt x="185461" y="25003"/>
                  </a:cubicBezTo>
                  <a:cubicBezTo>
                    <a:pt x="204561" y="25003"/>
                    <a:pt x="214828" y="17606"/>
                    <a:pt x="214828" y="14515"/>
                  </a:cubicBezTo>
                  <a:lnTo>
                    <a:pt x="214828" y="8554"/>
                  </a:lnTo>
                  <a:cubicBezTo>
                    <a:pt x="214828" y="5904"/>
                    <a:pt x="216043" y="3475"/>
                    <a:pt x="218140" y="1819"/>
                  </a:cubicBezTo>
                  <a:cubicBezTo>
                    <a:pt x="220238" y="163"/>
                    <a:pt x="222887" y="-279"/>
                    <a:pt x="225427" y="273"/>
                  </a:cubicBezTo>
                  <a:lnTo>
                    <a:pt x="283498" y="15398"/>
                  </a:lnTo>
                  <a:cubicBezTo>
                    <a:pt x="309884" y="22243"/>
                    <a:pt x="329977" y="42999"/>
                    <a:pt x="335939" y="69606"/>
                  </a:cubicBezTo>
                  <a:lnTo>
                    <a:pt x="370715" y="224610"/>
                  </a:lnTo>
                  <a:cubicBezTo>
                    <a:pt x="371267" y="227149"/>
                    <a:pt x="370715" y="229688"/>
                    <a:pt x="369059" y="231786"/>
                  </a:cubicBezTo>
                  <a:cubicBezTo>
                    <a:pt x="367514" y="233773"/>
                    <a:pt x="365085" y="234987"/>
                    <a:pt x="362546" y="234987"/>
                  </a:cubicBezTo>
                  <a:close/>
                  <a:moveTo>
                    <a:pt x="19086" y="218096"/>
                  </a:moveTo>
                  <a:lnTo>
                    <a:pt x="352057" y="218096"/>
                  </a:lnTo>
                  <a:lnTo>
                    <a:pt x="319599" y="73470"/>
                  </a:lnTo>
                  <a:cubicBezTo>
                    <a:pt x="315073" y="53045"/>
                    <a:pt x="299617" y="37148"/>
                    <a:pt x="279413" y="31848"/>
                  </a:cubicBezTo>
                  <a:lnTo>
                    <a:pt x="231278" y="19373"/>
                  </a:lnTo>
                  <a:cubicBezTo>
                    <a:pt x="227635" y="32511"/>
                    <a:pt x="209198" y="41895"/>
                    <a:pt x="185572" y="41895"/>
                  </a:cubicBezTo>
                  <a:cubicBezTo>
                    <a:pt x="161946" y="41895"/>
                    <a:pt x="143508" y="32511"/>
                    <a:pt x="139865" y="19373"/>
                  </a:cubicBezTo>
                  <a:lnTo>
                    <a:pt x="91730" y="31848"/>
                  </a:lnTo>
                  <a:cubicBezTo>
                    <a:pt x="71526" y="37148"/>
                    <a:pt x="56070" y="53045"/>
                    <a:pt x="51544" y="73470"/>
                  </a:cubicBezTo>
                  <a:lnTo>
                    <a:pt x="19086" y="218096"/>
                  </a:lnTo>
                  <a:close/>
                </a:path>
              </a:pathLst>
            </a:custGeom>
            <a:grpFill/>
            <a:ln w="11035" cap="flat">
              <a:noFill/>
              <a:prstDash val="solid"/>
              <a:miter/>
            </a:ln>
          </p:spPr>
          <p:txBody>
            <a:bodyPr rtlCol="0" anchor="ctr"/>
            <a:lstStyle/>
            <a:p>
              <a:endParaRPr lang="en-US"/>
            </a:p>
          </p:txBody>
        </p:sp>
        <p:sp>
          <p:nvSpPr>
            <p:cNvPr id="2269" name="Forma libre: forma 2268">
              <a:extLst>
                <a:ext uri="{FF2B5EF4-FFF2-40B4-BE49-F238E27FC236}">
                  <a16:creationId xmlns:a16="http://schemas.microsoft.com/office/drawing/2014/main" id="{CA5529B1-2CA4-4DA6-B2CE-0CF243E11493}"/>
                </a:ext>
              </a:extLst>
            </p:cNvPr>
            <p:cNvSpPr/>
            <p:nvPr/>
          </p:nvSpPr>
          <p:spPr>
            <a:xfrm>
              <a:off x="5948179" y="5928049"/>
              <a:ext cx="30811" cy="102899"/>
            </a:xfrm>
            <a:custGeom>
              <a:avLst/>
              <a:gdLst>
                <a:gd name="connsiteX0" fmla="*/ 22416 w 30811"/>
                <a:gd name="connsiteY0" fmla="*/ 102899 h 102899"/>
                <a:gd name="connsiteX1" fmla="*/ 14026 w 30811"/>
                <a:gd name="connsiteY1" fmla="*/ 95834 h 102899"/>
                <a:gd name="connsiteX2" fmla="*/ 115 w 30811"/>
                <a:gd name="connsiteY2" fmla="*/ 9831 h 102899"/>
                <a:gd name="connsiteX3" fmla="*/ 7071 w 30811"/>
                <a:gd name="connsiteY3" fmla="*/ 115 h 102899"/>
                <a:gd name="connsiteX4" fmla="*/ 16786 w 30811"/>
                <a:gd name="connsiteY4" fmla="*/ 7071 h 102899"/>
                <a:gd name="connsiteX5" fmla="*/ 30697 w 30811"/>
                <a:gd name="connsiteY5" fmla="*/ 93074 h 102899"/>
                <a:gd name="connsiteX6" fmla="*/ 23741 w 30811"/>
                <a:gd name="connsiteY6" fmla="*/ 102789 h 102899"/>
                <a:gd name="connsiteX7" fmla="*/ 22416 w 30811"/>
                <a:gd name="connsiteY7" fmla="*/ 102899 h 102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11" h="102899">
                  <a:moveTo>
                    <a:pt x="22416" y="102899"/>
                  </a:moveTo>
                  <a:cubicBezTo>
                    <a:pt x="18332" y="102899"/>
                    <a:pt x="14799" y="99919"/>
                    <a:pt x="14026" y="95834"/>
                  </a:cubicBezTo>
                  <a:lnTo>
                    <a:pt x="115" y="9831"/>
                  </a:lnTo>
                  <a:cubicBezTo>
                    <a:pt x="-658" y="5194"/>
                    <a:pt x="2544" y="888"/>
                    <a:pt x="7071" y="115"/>
                  </a:cubicBezTo>
                  <a:cubicBezTo>
                    <a:pt x="11597" y="-658"/>
                    <a:pt x="16013" y="2544"/>
                    <a:pt x="16786" y="7071"/>
                  </a:cubicBezTo>
                  <a:lnTo>
                    <a:pt x="30697" y="93074"/>
                  </a:lnTo>
                  <a:cubicBezTo>
                    <a:pt x="31469" y="97710"/>
                    <a:pt x="28268" y="102016"/>
                    <a:pt x="23741" y="102789"/>
                  </a:cubicBezTo>
                  <a:cubicBezTo>
                    <a:pt x="23410" y="102899"/>
                    <a:pt x="22858" y="102899"/>
                    <a:pt x="22416" y="102899"/>
                  </a:cubicBezTo>
                  <a:close/>
                </a:path>
              </a:pathLst>
            </a:custGeom>
            <a:grpFill/>
            <a:ln w="11035" cap="flat">
              <a:noFill/>
              <a:prstDash val="solid"/>
              <a:miter/>
            </a:ln>
          </p:spPr>
          <p:txBody>
            <a:bodyPr rtlCol="0" anchor="ctr"/>
            <a:lstStyle/>
            <a:p>
              <a:endParaRPr lang="en-US"/>
            </a:p>
          </p:txBody>
        </p:sp>
        <p:sp>
          <p:nvSpPr>
            <p:cNvPr id="2270" name="Forma libre: forma 2269">
              <a:extLst>
                <a:ext uri="{FF2B5EF4-FFF2-40B4-BE49-F238E27FC236}">
                  <a16:creationId xmlns:a16="http://schemas.microsoft.com/office/drawing/2014/main" id="{68590CF5-9550-48C0-8996-997BA3CB6E13}"/>
                </a:ext>
              </a:extLst>
            </p:cNvPr>
            <p:cNvSpPr/>
            <p:nvPr/>
          </p:nvSpPr>
          <p:spPr>
            <a:xfrm>
              <a:off x="5779703" y="5928046"/>
              <a:ext cx="30817" cy="102902"/>
            </a:xfrm>
            <a:custGeom>
              <a:avLst/>
              <a:gdLst>
                <a:gd name="connsiteX0" fmla="*/ 8399 w 30817"/>
                <a:gd name="connsiteY0" fmla="*/ 102902 h 102902"/>
                <a:gd name="connsiteX1" fmla="*/ 7074 w 30817"/>
                <a:gd name="connsiteY1" fmla="*/ 102792 h 102902"/>
                <a:gd name="connsiteX2" fmla="*/ 118 w 30817"/>
                <a:gd name="connsiteY2" fmla="*/ 93077 h 102902"/>
                <a:gd name="connsiteX3" fmla="*/ 14029 w 30817"/>
                <a:gd name="connsiteY3" fmla="*/ 7074 h 102902"/>
                <a:gd name="connsiteX4" fmla="*/ 23744 w 30817"/>
                <a:gd name="connsiteY4" fmla="*/ 118 h 102902"/>
                <a:gd name="connsiteX5" fmla="*/ 30700 w 30817"/>
                <a:gd name="connsiteY5" fmla="*/ 9834 h 102902"/>
                <a:gd name="connsiteX6" fmla="*/ 16789 w 30817"/>
                <a:gd name="connsiteY6" fmla="*/ 95837 h 102902"/>
                <a:gd name="connsiteX7" fmla="*/ 8399 w 30817"/>
                <a:gd name="connsiteY7" fmla="*/ 102902 h 10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17" h="102902">
                  <a:moveTo>
                    <a:pt x="8399" y="102902"/>
                  </a:moveTo>
                  <a:cubicBezTo>
                    <a:pt x="7957" y="102902"/>
                    <a:pt x="7515" y="102902"/>
                    <a:pt x="7074" y="102792"/>
                  </a:cubicBezTo>
                  <a:cubicBezTo>
                    <a:pt x="2437" y="102019"/>
                    <a:pt x="-655" y="97714"/>
                    <a:pt x="118" y="93077"/>
                  </a:cubicBezTo>
                  <a:lnTo>
                    <a:pt x="14029" y="7074"/>
                  </a:lnTo>
                  <a:cubicBezTo>
                    <a:pt x="14802" y="2437"/>
                    <a:pt x="19107" y="-655"/>
                    <a:pt x="23744" y="118"/>
                  </a:cubicBezTo>
                  <a:cubicBezTo>
                    <a:pt x="28381" y="891"/>
                    <a:pt x="31472" y="5197"/>
                    <a:pt x="30700" y="9834"/>
                  </a:cubicBezTo>
                  <a:lnTo>
                    <a:pt x="16789" y="95837"/>
                  </a:lnTo>
                  <a:cubicBezTo>
                    <a:pt x="16016" y="99922"/>
                    <a:pt x="12373" y="102902"/>
                    <a:pt x="8399" y="102902"/>
                  </a:cubicBezTo>
                  <a:close/>
                </a:path>
              </a:pathLst>
            </a:custGeom>
            <a:grpFill/>
            <a:ln w="11035" cap="flat">
              <a:noFill/>
              <a:prstDash val="solid"/>
              <a:miter/>
            </a:ln>
          </p:spPr>
          <p:txBody>
            <a:bodyPr rtlCol="0" anchor="ctr"/>
            <a:lstStyle/>
            <a:p>
              <a:endParaRPr lang="en-US"/>
            </a:p>
          </p:txBody>
        </p:sp>
        <p:sp>
          <p:nvSpPr>
            <p:cNvPr id="2271" name="Forma libre: forma 2270">
              <a:extLst>
                <a:ext uri="{FF2B5EF4-FFF2-40B4-BE49-F238E27FC236}">
                  <a16:creationId xmlns:a16="http://schemas.microsoft.com/office/drawing/2014/main" id="{E6082D15-3A78-4893-8D64-4A3C60B86BCA}"/>
                </a:ext>
              </a:extLst>
            </p:cNvPr>
            <p:cNvSpPr/>
            <p:nvPr/>
          </p:nvSpPr>
          <p:spPr>
            <a:xfrm>
              <a:off x="5848719" y="5820965"/>
              <a:ext cx="61368" cy="187020"/>
            </a:xfrm>
            <a:custGeom>
              <a:avLst/>
              <a:gdLst>
                <a:gd name="connsiteX0" fmla="*/ 30574 w 61368"/>
                <a:gd name="connsiteY0" fmla="*/ 187021 h 187020"/>
                <a:gd name="connsiteX1" fmla="*/ 24944 w 61368"/>
                <a:gd name="connsiteY1" fmla="*/ 184812 h 187020"/>
                <a:gd name="connsiteX2" fmla="*/ 2753 w 61368"/>
                <a:gd name="connsiteY2" fmla="*/ 164830 h 187020"/>
                <a:gd name="connsiteX3" fmla="*/ 103 w 61368"/>
                <a:gd name="connsiteY3" fmla="*/ 157323 h 187020"/>
                <a:gd name="connsiteX4" fmla="*/ 22294 w 61368"/>
                <a:gd name="connsiteY4" fmla="*/ 7507 h 187020"/>
                <a:gd name="connsiteX5" fmla="*/ 28256 w 61368"/>
                <a:gd name="connsiteY5" fmla="*/ 331 h 187020"/>
                <a:gd name="connsiteX6" fmla="*/ 30684 w 61368"/>
                <a:gd name="connsiteY6" fmla="*/ 0 h 187020"/>
                <a:gd name="connsiteX7" fmla="*/ 33113 w 61368"/>
                <a:gd name="connsiteY7" fmla="*/ 331 h 187020"/>
                <a:gd name="connsiteX8" fmla="*/ 39075 w 61368"/>
                <a:gd name="connsiteY8" fmla="*/ 7507 h 187020"/>
                <a:gd name="connsiteX9" fmla="*/ 61266 w 61368"/>
                <a:gd name="connsiteY9" fmla="*/ 157323 h 187020"/>
                <a:gd name="connsiteX10" fmla="*/ 58616 w 61368"/>
                <a:gd name="connsiteY10" fmla="*/ 164830 h 187020"/>
                <a:gd name="connsiteX11" fmla="*/ 36425 w 61368"/>
                <a:gd name="connsiteY11" fmla="*/ 184812 h 187020"/>
                <a:gd name="connsiteX12" fmla="*/ 30574 w 61368"/>
                <a:gd name="connsiteY12" fmla="*/ 187021 h 187020"/>
                <a:gd name="connsiteX13" fmla="*/ 17436 w 61368"/>
                <a:gd name="connsiteY13" fmla="*/ 155335 h 187020"/>
                <a:gd name="connsiteX14" fmla="*/ 30684 w 61368"/>
                <a:gd name="connsiteY14" fmla="*/ 167259 h 187020"/>
                <a:gd name="connsiteX15" fmla="*/ 43822 w 61368"/>
                <a:gd name="connsiteY15" fmla="*/ 155335 h 187020"/>
                <a:gd name="connsiteX16" fmla="*/ 30684 w 61368"/>
                <a:gd name="connsiteY16" fmla="*/ 66241 h 187020"/>
                <a:gd name="connsiteX17" fmla="*/ 17436 w 61368"/>
                <a:gd name="connsiteY17" fmla="*/ 155335 h 18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368" h="187020">
                  <a:moveTo>
                    <a:pt x="30574" y="187021"/>
                  </a:moveTo>
                  <a:cubicBezTo>
                    <a:pt x="28587" y="187021"/>
                    <a:pt x="26489" y="186248"/>
                    <a:pt x="24944" y="184812"/>
                  </a:cubicBezTo>
                  <a:lnTo>
                    <a:pt x="2753" y="164830"/>
                  </a:lnTo>
                  <a:cubicBezTo>
                    <a:pt x="655" y="162953"/>
                    <a:pt x="-339" y="160083"/>
                    <a:pt x="103" y="157323"/>
                  </a:cubicBezTo>
                  <a:lnTo>
                    <a:pt x="22294" y="7507"/>
                  </a:lnTo>
                  <a:cubicBezTo>
                    <a:pt x="22625" y="4195"/>
                    <a:pt x="25054" y="1325"/>
                    <a:pt x="28256" y="331"/>
                  </a:cubicBezTo>
                  <a:cubicBezTo>
                    <a:pt x="29028" y="111"/>
                    <a:pt x="29801" y="0"/>
                    <a:pt x="30684" y="0"/>
                  </a:cubicBezTo>
                  <a:cubicBezTo>
                    <a:pt x="31568" y="0"/>
                    <a:pt x="32340" y="111"/>
                    <a:pt x="33113" y="331"/>
                  </a:cubicBezTo>
                  <a:cubicBezTo>
                    <a:pt x="36425" y="1325"/>
                    <a:pt x="38744" y="4195"/>
                    <a:pt x="39075" y="7507"/>
                  </a:cubicBezTo>
                  <a:lnTo>
                    <a:pt x="61266" y="157323"/>
                  </a:lnTo>
                  <a:cubicBezTo>
                    <a:pt x="61707" y="160083"/>
                    <a:pt x="60714" y="162953"/>
                    <a:pt x="58616" y="164830"/>
                  </a:cubicBezTo>
                  <a:lnTo>
                    <a:pt x="36425" y="184812"/>
                  </a:lnTo>
                  <a:cubicBezTo>
                    <a:pt x="34659" y="186248"/>
                    <a:pt x="32672" y="187021"/>
                    <a:pt x="30574" y="187021"/>
                  </a:cubicBezTo>
                  <a:close/>
                  <a:moveTo>
                    <a:pt x="17436" y="155335"/>
                  </a:moveTo>
                  <a:lnTo>
                    <a:pt x="30684" y="167259"/>
                  </a:lnTo>
                  <a:lnTo>
                    <a:pt x="43822" y="155335"/>
                  </a:lnTo>
                  <a:lnTo>
                    <a:pt x="30684" y="66241"/>
                  </a:lnTo>
                  <a:lnTo>
                    <a:pt x="17436" y="155335"/>
                  </a:lnTo>
                  <a:close/>
                </a:path>
              </a:pathLst>
            </a:custGeom>
            <a:grpFill/>
            <a:ln w="11035" cap="flat">
              <a:noFill/>
              <a:prstDash val="solid"/>
              <a:miter/>
            </a:ln>
          </p:spPr>
          <p:txBody>
            <a:bodyPr rtlCol="0" anchor="ctr"/>
            <a:lstStyle/>
            <a:p>
              <a:endParaRPr lang="en-US"/>
            </a:p>
          </p:txBody>
        </p:sp>
        <p:sp>
          <p:nvSpPr>
            <p:cNvPr id="2272" name="Forma libre: forma 2271">
              <a:extLst>
                <a:ext uri="{FF2B5EF4-FFF2-40B4-BE49-F238E27FC236}">
                  <a16:creationId xmlns:a16="http://schemas.microsoft.com/office/drawing/2014/main" id="{148D71D9-3941-4D90-9967-0F9121628464}"/>
                </a:ext>
              </a:extLst>
            </p:cNvPr>
            <p:cNvSpPr/>
            <p:nvPr/>
          </p:nvSpPr>
          <p:spPr>
            <a:xfrm>
              <a:off x="5674940" y="6013947"/>
              <a:ext cx="408928" cy="17001"/>
            </a:xfrm>
            <a:custGeom>
              <a:avLst/>
              <a:gdLst>
                <a:gd name="connsiteX0" fmla="*/ 400427 w 408928"/>
                <a:gd name="connsiteY0" fmla="*/ 17002 h 17001"/>
                <a:gd name="connsiteX1" fmla="*/ 8501 w 408928"/>
                <a:gd name="connsiteY1" fmla="*/ 17002 h 17001"/>
                <a:gd name="connsiteX2" fmla="*/ 0 w 408928"/>
                <a:gd name="connsiteY2" fmla="*/ 8501 h 17001"/>
                <a:gd name="connsiteX3" fmla="*/ 8501 w 408928"/>
                <a:gd name="connsiteY3" fmla="*/ 0 h 17001"/>
                <a:gd name="connsiteX4" fmla="*/ 400427 w 408928"/>
                <a:gd name="connsiteY4" fmla="*/ 0 h 17001"/>
                <a:gd name="connsiteX5" fmla="*/ 408928 w 408928"/>
                <a:gd name="connsiteY5" fmla="*/ 8501 h 17001"/>
                <a:gd name="connsiteX6" fmla="*/ 400427 w 40892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28" h="17001">
                  <a:moveTo>
                    <a:pt x="400427" y="17002"/>
                  </a:moveTo>
                  <a:lnTo>
                    <a:pt x="8501" y="17002"/>
                  </a:lnTo>
                  <a:cubicBezTo>
                    <a:pt x="3864" y="17002"/>
                    <a:pt x="0" y="13248"/>
                    <a:pt x="0" y="8501"/>
                  </a:cubicBezTo>
                  <a:cubicBezTo>
                    <a:pt x="0" y="3864"/>
                    <a:pt x="3754" y="0"/>
                    <a:pt x="8501" y="0"/>
                  </a:cubicBezTo>
                  <a:lnTo>
                    <a:pt x="400427" y="0"/>
                  </a:lnTo>
                  <a:cubicBezTo>
                    <a:pt x="405064" y="0"/>
                    <a:pt x="408928" y="3754"/>
                    <a:pt x="408928" y="8501"/>
                  </a:cubicBezTo>
                  <a:cubicBezTo>
                    <a:pt x="408818" y="13248"/>
                    <a:pt x="405064" y="17002"/>
                    <a:pt x="400427" y="17002"/>
                  </a:cubicBezTo>
                  <a:close/>
                </a:path>
              </a:pathLst>
            </a:custGeom>
            <a:grpFill/>
            <a:ln w="11035" cap="flat">
              <a:noFill/>
              <a:prstDash val="solid"/>
              <a:miter/>
            </a:ln>
          </p:spPr>
          <p:txBody>
            <a:bodyPr rtlCol="0" anchor="ctr"/>
            <a:lstStyle/>
            <a:p>
              <a:endParaRPr lang="en-US"/>
            </a:p>
          </p:txBody>
        </p:sp>
        <p:sp>
          <p:nvSpPr>
            <p:cNvPr id="2273" name="Forma libre: forma 2272">
              <a:extLst>
                <a:ext uri="{FF2B5EF4-FFF2-40B4-BE49-F238E27FC236}">
                  <a16:creationId xmlns:a16="http://schemas.microsoft.com/office/drawing/2014/main" id="{D85D8A9C-C7C1-422C-9142-329511BF5509}"/>
                </a:ext>
              </a:extLst>
            </p:cNvPr>
            <p:cNvSpPr/>
            <p:nvPr/>
          </p:nvSpPr>
          <p:spPr>
            <a:xfrm>
              <a:off x="5781799" y="5682929"/>
              <a:ext cx="190455" cy="101161"/>
            </a:xfrm>
            <a:custGeom>
              <a:avLst/>
              <a:gdLst>
                <a:gd name="connsiteX0" fmla="*/ 95287 w 190455"/>
                <a:gd name="connsiteY0" fmla="*/ 101162 h 101161"/>
                <a:gd name="connsiteX1" fmla="*/ 91754 w 190455"/>
                <a:gd name="connsiteY1" fmla="*/ 101051 h 101161"/>
                <a:gd name="connsiteX2" fmla="*/ 10 w 190455"/>
                <a:gd name="connsiteY2" fmla="*/ 8976 h 101161"/>
                <a:gd name="connsiteX3" fmla="*/ 7959 w 190455"/>
                <a:gd name="connsiteY3" fmla="*/ 34 h 101161"/>
                <a:gd name="connsiteX4" fmla="*/ 16901 w 190455"/>
                <a:gd name="connsiteY4" fmla="*/ 7983 h 101161"/>
                <a:gd name="connsiteX5" fmla="*/ 92306 w 190455"/>
                <a:gd name="connsiteY5" fmla="*/ 84049 h 101161"/>
                <a:gd name="connsiteX6" fmla="*/ 148611 w 190455"/>
                <a:gd name="connsiteY6" fmla="*/ 63073 h 101161"/>
                <a:gd name="connsiteX7" fmla="*/ 173561 w 190455"/>
                <a:gd name="connsiteY7" fmla="*/ 8203 h 101161"/>
                <a:gd name="connsiteX8" fmla="*/ 182283 w 190455"/>
                <a:gd name="connsiteY8" fmla="*/ 34 h 101161"/>
                <a:gd name="connsiteX9" fmla="*/ 190453 w 190455"/>
                <a:gd name="connsiteY9" fmla="*/ 8755 h 101161"/>
                <a:gd name="connsiteX10" fmla="*/ 160203 w 190455"/>
                <a:gd name="connsiteY10" fmla="*/ 75438 h 101161"/>
                <a:gd name="connsiteX11" fmla="*/ 95287 w 190455"/>
                <a:gd name="connsiteY11" fmla="*/ 101162 h 101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55" h="101161">
                  <a:moveTo>
                    <a:pt x="95287" y="101162"/>
                  </a:moveTo>
                  <a:cubicBezTo>
                    <a:pt x="94072" y="101162"/>
                    <a:pt x="92968" y="101162"/>
                    <a:pt x="91754" y="101051"/>
                  </a:cubicBezTo>
                  <a:cubicBezTo>
                    <a:pt x="43066" y="99285"/>
                    <a:pt x="2770" y="58878"/>
                    <a:pt x="10" y="8976"/>
                  </a:cubicBezTo>
                  <a:cubicBezTo>
                    <a:pt x="-211" y="4339"/>
                    <a:pt x="3322" y="365"/>
                    <a:pt x="7959" y="34"/>
                  </a:cubicBezTo>
                  <a:cubicBezTo>
                    <a:pt x="12706" y="-187"/>
                    <a:pt x="16570" y="3346"/>
                    <a:pt x="16901" y="7983"/>
                  </a:cubicBezTo>
                  <a:cubicBezTo>
                    <a:pt x="19109" y="49162"/>
                    <a:pt x="52230" y="82614"/>
                    <a:pt x="92306" y="84049"/>
                  </a:cubicBezTo>
                  <a:cubicBezTo>
                    <a:pt x="113282" y="84712"/>
                    <a:pt x="133375" y="77315"/>
                    <a:pt x="148611" y="63073"/>
                  </a:cubicBezTo>
                  <a:cubicBezTo>
                    <a:pt x="163957" y="48721"/>
                    <a:pt x="172789" y="29180"/>
                    <a:pt x="173561" y="8203"/>
                  </a:cubicBezTo>
                  <a:cubicBezTo>
                    <a:pt x="173672" y="3567"/>
                    <a:pt x="177757" y="-408"/>
                    <a:pt x="182283" y="34"/>
                  </a:cubicBezTo>
                  <a:cubicBezTo>
                    <a:pt x="186920" y="144"/>
                    <a:pt x="190563" y="4118"/>
                    <a:pt x="190453" y="8755"/>
                  </a:cubicBezTo>
                  <a:cubicBezTo>
                    <a:pt x="189680" y="34258"/>
                    <a:pt x="178861" y="57995"/>
                    <a:pt x="160203" y="75438"/>
                  </a:cubicBezTo>
                  <a:cubicBezTo>
                    <a:pt x="142428" y="92109"/>
                    <a:pt x="119465" y="101162"/>
                    <a:pt x="95287" y="101162"/>
                  </a:cubicBezTo>
                  <a:close/>
                </a:path>
              </a:pathLst>
            </a:custGeom>
            <a:grpFill/>
            <a:ln w="11035" cap="flat">
              <a:noFill/>
              <a:prstDash val="solid"/>
              <a:miter/>
            </a:ln>
          </p:spPr>
          <p:txBody>
            <a:bodyPr rtlCol="0" anchor="ctr"/>
            <a:lstStyle/>
            <a:p>
              <a:endParaRPr lang="en-US"/>
            </a:p>
          </p:txBody>
        </p:sp>
        <p:sp>
          <p:nvSpPr>
            <p:cNvPr id="2274" name="Forma libre: forma 2273">
              <a:extLst>
                <a:ext uri="{FF2B5EF4-FFF2-40B4-BE49-F238E27FC236}">
                  <a16:creationId xmlns:a16="http://schemas.microsoft.com/office/drawing/2014/main" id="{59CE5A7E-20A4-4B1B-B74D-06B2C76FFBFD}"/>
                </a:ext>
              </a:extLst>
            </p:cNvPr>
            <p:cNvSpPr/>
            <p:nvPr/>
          </p:nvSpPr>
          <p:spPr>
            <a:xfrm>
              <a:off x="5839328" y="5537122"/>
              <a:ext cx="185364" cy="182273"/>
            </a:xfrm>
            <a:custGeom>
              <a:avLst/>
              <a:gdLst>
                <a:gd name="connsiteX0" fmla="*/ 39965 w 185364"/>
                <a:gd name="connsiteY0" fmla="*/ 182273 h 182273"/>
                <a:gd name="connsiteX1" fmla="*/ 36874 w 185364"/>
                <a:gd name="connsiteY1" fmla="*/ 181721 h 182273"/>
                <a:gd name="connsiteX2" fmla="*/ 31575 w 185364"/>
                <a:gd name="connsiteY2" fmla="*/ 173441 h 182273"/>
                <a:gd name="connsiteX3" fmla="*/ 33452 w 185364"/>
                <a:gd name="connsiteY3" fmla="*/ 137781 h 182273"/>
                <a:gd name="connsiteX4" fmla="*/ 0 w 185364"/>
                <a:gd name="connsiteY4" fmla="*/ 104661 h 182273"/>
                <a:gd name="connsiteX5" fmla="*/ 0 w 185364"/>
                <a:gd name="connsiteY5" fmla="*/ 33121 h 182273"/>
                <a:gd name="connsiteX6" fmla="*/ 33121 w 185364"/>
                <a:gd name="connsiteY6" fmla="*/ 0 h 182273"/>
                <a:gd name="connsiteX7" fmla="*/ 152244 w 185364"/>
                <a:gd name="connsiteY7" fmla="*/ 0 h 182273"/>
                <a:gd name="connsiteX8" fmla="*/ 185365 w 185364"/>
                <a:gd name="connsiteY8" fmla="*/ 33121 h 182273"/>
                <a:gd name="connsiteX9" fmla="*/ 185365 w 185364"/>
                <a:gd name="connsiteY9" fmla="*/ 104661 h 182273"/>
                <a:gd name="connsiteX10" fmla="*/ 152244 w 185364"/>
                <a:gd name="connsiteY10" fmla="*/ 137781 h 182273"/>
                <a:gd name="connsiteX11" fmla="*/ 81918 w 185364"/>
                <a:gd name="connsiteY11" fmla="*/ 137781 h 182273"/>
                <a:gd name="connsiteX12" fmla="*/ 46590 w 185364"/>
                <a:gd name="connsiteY12" fmla="*/ 179292 h 182273"/>
                <a:gd name="connsiteX13" fmla="*/ 39965 w 185364"/>
                <a:gd name="connsiteY13" fmla="*/ 182273 h 182273"/>
                <a:gd name="connsiteX14" fmla="*/ 33121 w 185364"/>
                <a:gd name="connsiteY14" fmla="*/ 16891 h 182273"/>
                <a:gd name="connsiteX15" fmla="*/ 16891 w 185364"/>
                <a:gd name="connsiteY15" fmla="*/ 33121 h 182273"/>
                <a:gd name="connsiteX16" fmla="*/ 16891 w 185364"/>
                <a:gd name="connsiteY16" fmla="*/ 104661 h 182273"/>
                <a:gd name="connsiteX17" fmla="*/ 33121 w 185364"/>
                <a:gd name="connsiteY17" fmla="*/ 120890 h 182273"/>
                <a:gd name="connsiteX18" fmla="*/ 42284 w 185364"/>
                <a:gd name="connsiteY18" fmla="*/ 120890 h 182273"/>
                <a:gd name="connsiteX19" fmla="*/ 48466 w 185364"/>
                <a:gd name="connsiteY19" fmla="*/ 123540 h 182273"/>
                <a:gd name="connsiteX20" fmla="*/ 50785 w 185364"/>
                <a:gd name="connsiteY20" fmla="*/ 129832 h 182273"/>
                <a:gd name="connsiteX21" fmla="*/ 49791 w 185364"/>
                <a:gd name="connsiteY21" fmla="*/ 149374 h 182273"/>
                <a:gd name="connsiteX22" fmla="*/ 71540 w 185364"/>
                <a:gd name="connsiteY22" fmla="*/ 123871 h 182273"/>
                <a:gd name="connsiteX23" fmla="*/ 77944 w 185364"/>
                <a:gd name="connsiteY23" fmla="*/ 120890 h 182273"/>
                <a:gd name="connsiteX24" fmla="*/ 152244 w 185364"/>
                <a:gd name="connsiteY24" fmla="*/ 120890 h 182273"/>
                <a:gd name="connsiteX25" fmla="*/ 168473 w 185364"/>
                <a:gd name="connsiteY25" fmla="*/ 104661 h 182273"/>
                <a:gd name="connsiteX26" fmla="*/ 168473 w 185364"/>
                <a:gd name="connsiteY26" fmla="*/ 33121 h 182273"/>
                <a:gd name="connsiteX27" fmla="*/ 152244 w 185364"/>
                <a:gd name="connsiteY27" fmla="*/ 16891 h 182273"/>
                <a:gd name="connsiteX28" fmla="*/ 33121 w 185364"/>
                <a:gd name="connsiteY28" fmla="*/ 16891 h 182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5364" h="182273">
                  <a:moveTo>
                    <a:pt x="39965" y="182273"/>
                  </a:moveTo>
                  <a:cubicBezTo>
                    <a:pt x="38972" y="182273"/>
                    <a:pt x="37868" y="182052"/>
                    <a:pt x="36874" y="181721"/>
                  </a:cubicBezTo>
                  <a:cubicBezTo>
                    <a:pt x="33452" y="180396"/>
                    <a:pt x="31354" y="177084"/>
                    <a:pt x="31575" y="173441"/>
                  </a:cubicBezTo>
                  <a:lnTo>
                    <a:pt x="33452" y="137781"/>
                  </a:lnTo>
                  <a:cubicBezTo>
                    <a:pt x="14904" y="137781"/>
                    <a:pt x="0" y="122877"/>
                    <a:pt x="0" y="104661"/>
                  </a:cubicBezTo>
                  <a:lnTo>
                    <a:pt x="0" y="33121"/>
                  </a:lnTo>
                  <a:cubicBezTo>
                    <a:pt x="0" y="14904"/>
                    <a:pt x="14904" y="0"/>
                    <a:pt x="33121" y="0"/>
                  </a:cubicBezTo>
                  <a:lnTo>
                    <a:pt x="152244" y="0"/>
                  </a:lnTo>
                  <a:cubicBezTo>
                    <a:pt x="170460" y="0"/>
                    <a:pt x="185365" y="14904"/>
                    <a:pt x="185365" y="33121"/>
                  </a:cubicBezTo>
                  <a:lnTo>
                    <a:pt x="185365" y="104661"/>
                  </a:lnTo>
                  <a:cubicBezTo>
                    <a:pt x="185365" y="122877"/>
                    <a:pt x="170460" y="137781"/>
                    <a:pt x="152244" y="137781"/>
                  </a:cubicBezTo>
                  <a:lnTo>
                    <a:pt x="81918" y="137781"/>
                  </a:lnTo>
                  <a:lnTo>
                    <a:pt x="46590" y="179292"/>
                  </a:lnTo>
                  <a:cubicBezTo>
                    <a:pt x="44823" y="181169"/>
                    <a:pt x="42394" y="182273"/>
                    <a:pt x="39965" y="182273"/>
                  </a:cubicBezTo>
                  <a:close/>
                  <a:moveTo>
                    <a:pt x="33121" y="16891"/>
                  </a:moveTo>
                  <a:cubicBezTo>
                    <a:pt x="24178" y="16891"/>
                    <a:pt x="16891" y="24178"/>
                    <a:pt x="16891" y="33121"/>
                  </a:cubicBezTo>
                  <a:lnTo>
                    <a:pt x="16891" y="104661"/>
                  </a:lnTo>
                  <a:cubicBezTo>
                    <a:pt x="16891" y="113603"/>
                    <a:pt x="24178" y="120890"/>
                    <a:pt x="33121" y="120890"/>
                  </a:cubicBezTo>
                  <a:lnTo>
                    <a:pt x="42284" y="120890"/>
                  </a:lnTo>
                  <a:cubicBezTo>
                    <a:pt x="44602" y="120890"/>
                    <a:pt x="46810" y="121883"/>
                    <a:pt x="48466" y="123540"/>
                  </a:cubicBezTo>
                  <a:cubicBezTo>
                    <a:pt x="50012" y="125196"/>
                    <a:pt x="50895" y="127514"/>
                    <a:pt x="50785" y="129832"/>
                  </a:cubicBezTo>
                  <a:lnTo>
                    <a:pt x="49791" y="149374"/>
                  </a:lnTo>
                  <a:lnTo>
                    <a:pt x="71540" y="123871"/>
                  </a:lnTo>
                  <a:cubicBezTo>
                    <a:pt x="73196" y="121994"/>
                    <a:pt x="75515" y="120890"/>
                    <a:pt x="77944" y="120890"/>
                  </a:cubicBezTo>
                  <a:lnTo>
                    <a:pt x="152244" y="120890"/>
                  </a:lnTo>
                  <a:cubicBezTo>
                    <a:pt x="161186" y="120890"/>
                    <a:pt x="168473" y="113603"/>
                    <a:pt x="168473" y="104661"/>
                  </a:cubicBezTo>
                  <a:lnTo>
                    <a:pt x="168473" y="33121"/>
                  </a:lnTo>
                  <a:cubicBezTo>
                    <a:pt x="168473" y="24178"/>
                    <a:pt x="161186" y="16891"/>
                    <a:pt x="152244" y="16891"/>
                  </a:cubicBezTo>
                  <a:lnTo>
                    <a:pt x="33121" y="16891"/>
                  </a:lnTo>
                  <a:close/>
                </a:path>
              </a:pathLst>
            </a:custGeom>
            <a:grpFill/>
            <a:ln w="11035" cap="flat">
              <a:noFill/>
              <a:prstDash val="solid"/>
              <a:miter/>
            </a:ln>
          </p:spPr>
          <p:txBody>
            <a:bodyPr rtlCol="0" anchor="ctr"/>
            <a:lstStyle/>
            <a:p>
              <a:endParaRPr lang="en-US"/>
            </a:p>
          </p:txBody>
        </p:sp>
        <p:sp>
          <p:nvSpPr>
            <p:cNvPr id="2275" name="Forma libre: forma 2274">
              <a:extLst>
                <a:ext uri="{FF2B5EF4-FFF2-40B4-BE49-F238E27FC236}">
                  <a16:creationId xmlns:a16="http://schemas.microsoft.com/office/drawing/2014/main" id="{6E585D33-3FE4-44D0-856F-CFAA9FFDB260}"/>
                </a:ext>
              </a:extLst>
            </p:cNvPr>
            <p:cNvSpPr/>
            <p:nvPr/>
          </p:nvSpPr>
          <p:spPr>
            <a:xfrm>
              <a:off x="5723627" y="5528289"/>
              <a:ext cx="121110" cy="137781"/>
            </a:xfrm>
            <a:custGeom>
              <a:avLst/>
              <a:gdLst>
                <a:gd name="connsiteX0" fmla="*/ 101018 w 121110"/>
                <a:gd name="connsiteY0" fmla="*/ 137782 h 137781"/>
                <a:gd name="connsiteX1" fmla="*/ 33121 w 121110"/>
                <a:gd name="connsiteY1" fmla="*/ 137782 h 137781"/>
                <a:gd name="connsiteX2" fmla="*/ 0 w 121110"/>
                <a:gd name="connsiteY2" fmla="*/ 104661 h 137781"/>
                <a:gd name="connsiteX3" fmla="*/ 0 w 121110"/>
                <a:gd name="connsiteY3" fmla="*/ 33121 h 137781"/>
                <a:gd name="connsiteX4" fmla="*/ 33121 w 121110"/>
                <a:gd name="connsiteY4" fmla="*/ 0 h 137781"/>
                <a:gd name="connsiteX5" fmla="*/ 112610 w 121110"/>
                <a:gd name="connsiteY5" fmla="*/ 0 h 137781"/>
                <a:gd name="connsiteX6" fmla="*/ 121111 w 121110"/>
                <a:gd name="connsiteY6" fmla="*/ 8501 h 137781"/>
                <a:gd name="connsiteX7" fmla="*/ 112610 w 121110"/>
                <a:gd name="connsiteY7" fmla="*/ 17002 h 137781"/>
                <a:gd name="connsiteX8" fmla="*/ 33121 w 121110"/>
                <a:gd name="connsiteY8" fmla="*/ 17002 h 137781"/>
                <a:gd name="connsiteX9" fmla="*/ 16891 w 121110"/>
                <a:gd name="connsiteY9" fmla="*/ 33231 h 137781"/>
                <a:gd name="connsiteX10" fmla="*/ 16891 w 121110"/>
                <a:gd name="connsiteY10" fmla="*/ 104772 h 137781"/>
                <a:gd name="connsiteX11" fmla="*/ 33121 w 121110"/>
                <a:gd name="connsiteY11" fmla="*/ 121000 h 137781"/>
                <a:gd name="connsiteX12" fmla="*/ 101018 w 121110"/>
                <a:gd name="connsiteY12" fmla="*/ 121000 h 137781"/>
                <a:gd name="connsiteX13" fmla="*/ 109519 w 121110"/>
                <a:gd name="connsiteY13" fmla="*/ 129501 h 137781"/>
                <a:gd name="connsiteX14" fmla="*/ 101018 w 121110"/>
                <a:gd name="connsiteY14" fmla="*/ 137782 h 137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110" h="137781">
                  <a:moveTo>
                    <a:pt x="101018" y="137782"/>
                  </a:moveTo>
                  <a:lnTo>
                    <a:pt x="33121" y="137782"/>
                  </a:lnTo>
                  <a:cubicBezTo>
                    <a:pt x="14904" y="137782"/>
                    <a:pt x="0" y="122877"/>
                    <a:pt x="0" y="104661"/>
                  </a:cubicBezTo>
                  <a:lnTo>
                    <a:pt x="0" y="33121"/>
                  </a:lnTo>
                  <a:cubicBezTo>
                    <a:pt x="0" y="14904"/>
                    <a:pt x="14904" y="0"/>
                    <a:pt x="33121" y="0"/>
                  </a:cubicBezTo>
                  <a:lnTo>
                    <a:pt x="112610" y="0"/>
                  </a:lnTo>
                  <a:cubicBezTo>
                    <a:pt x="117247" y="0"/>
                    <a:pt x="121111" y="3754"/>
                    <a:pt x="121111" y="8501"/>
                  </a:cubicBezTo>
                  <a:cubicBezTo>
                    <a:pt x="121111" y="13248"/>
                    <a:pt x="117357" y="17002"/>
                    <a:pt x="112610" y="17002"/>
                  </a:cubicBezTo>
                  <a:lnTo>
                    <a:pt x="33121" y="17002"/>
                  </a:lnTo>
                  <a:cubicBezTo>
                    <a:pt x="24178" y="17002"/>
                    <a:pt x="16891" y="24289"/>
                    <a:pt x="16891" y="33231"/>
                  </a:cubicBezTo>
                  <a:lnTo>
                    <a:pt x="16891" y="104772"/>
                  </a:lnTo>
                  <a:cubicBezTo>
                    <a:pt x="16891" y="113714"/>
                    <a:pt x="24178" y="121000"/>
                    <a:pt x="33121" y="121000"/>
                  </a:cubicBezTo>
                  <a:lnTo>
                    <a:pt x="101018" y="121000"/>
                  </a:lnTo>
                  <a:cubicBezTo>
                    <a:pt x="105655" y="121000"/>
                    <a:pt x="109519" y="124754"/>
                    <a:pt x="109519" y="129501"/>
                  </a:cubicBezTo>
                  <a:cubicBezTo>
                    <a:pt x="109519" y="134249"/>
                    <a:pt x="105655" y="137782"/>
                    <a:pt x="101018" y="137782"/>
                  </a:cubicBezTo>
                  <a:close/>
                </a:path>
              </a:pathLst>
            </a:custGeom>
            <a:grpFill/>
            <a:ln w="11035" cap="flat">
              <a:noFill/>
              <a:prstDash val="solid"/>
              <a:miter/>
            </a:ln>
          </p:spPr>
          <p:txBody>
            <a:bodyPr rtlCol="0" anchor="ctr"/>
            <a:lstStyle/>
            <a:p>
              <a:endParaRPr lang="en-US"/>
            </a:p>
          </p:txBody>
        </p:sp>
        <p:sp>
          <p:nvSpPr>
            <p:cNvPr id="2276" name="Forma libre: forma 2275">
              <a:extLst>
                <a:ext uri="{FF2B5EF4-FFF2-40B4-BE49-F238E27FC236}">
                  <a16:creationId xmlns:a16="http://schemas.microsoft.com/office/drawing/2014/main" id="{E058A6D9-9351-437D-B00A-153D09A1A354}"/>
                </a:ext>
              </a:extLst>
            </p:cNvPr>
            <p:cNvSpPr/>
            <p:nvPr/>
          </p:nvSpPr>
          <p:spPr>
            <a:xfrm>
              <a:off x="5873663" y="5572781"/>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828" y="17002"/>
                    <a:pt x="22080" y="17002"/>
                  </a:cubicBezTo>
                  <a:close/>
                </a:path>
              </a:pathLst>
            </a:custGeom>
            <a:grpFill/>
            <a:ln w="11035" cap="flat">
              <a:noFill/>
              <a:prstDash val="solid"/>
              <a:miter/>
            </a:ln>
          </p:spPr>
          <p:txBody>
            <a:bodyPr rtlCol="0" anchor="ctr"/>
            <a:lstStyle/>
            <a:p>
              <a:endParaRPr lang="en-US"/>
            </a:p>
          </p:txBody>
        </p:sp>
        <p:sp>
          <p:nvSpPr>
            <p:cNvPr id="2277" name="Forma libre: forma 2276">
              <a:extLst>
                <a:ext uri="{FF2B5EF4-FFF2-40B4-BE49-F238E27FC236}">
                  <a16:creationId xmlns:a16="http://schemas.microsoft.com/office/drawing/2014/main" id="{8E069F59-A617-4604-835A-1A9DB1BFD937}"/>
                </a:ext>
              </a:extLst>
            </p:cNvPr>
            <p:cNvSpPr/>
            <p:nvPr/>
          </p:nvSpPr>
          <p:spPr>
            <a:xfrm>
              <a:off x="5916278" y="5572781"/>
              <a:ext cx="31464" cy="17001"/>
            </a:xfrm>
            <a:custGeom>
              <a:avLst/>
              <a:gdLst>
                <a:gd name="connsiteX0" fmla="*/ 22963 w 31464"/>
                <a:gd name="connsiteY0" fmla="*/ 17002 h 17001"/>
                <a:gd name="connsiteX1" fmla="*/ 8501 w 31464"/>
                <a:gd name="connsiteY1" fmla="*/ 17002 h 17001"/>
                <a:gd name="connsiteX2" fmla="*/ 0 w 31464"/>
                <a:gd name="connsiteY2" fmla="*/ 8501 h 17001"/>
                <a:gd name="connsiteX3" fmla="*/ 8501 w 31464"/>
                <a:gd name="connsiteY3" fmla="*/ 0 h 17001"/>
                <a:gd name="connsiteX4" fmla="*/ 22963 w 31464"/>
                <a:gd name="connsiteY4" fmla="*/ 0 h 17001"/>
                <a:gd name="connsiteX5" fmla="*/ 31464 w 31464"/>
                <a:gd name="connsiteY5" fmla="*/ 8501 h 17001"/>
                <a:gd name="connsiteX6" fmla="*/ 22963 w 3146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64" h="17001">
                  <a:moveTo>
                    <a:pt x="22963" y="17002"/>
                  </a:moveTo>
                  <a:lnTo>
                    <a:pt x="8501" y="17002"/>
                  </a:lnTo>
                  <a:cubicBezTo>
                    <a:pt x="3864" y="17002"/>
                    <a:pt x="0" y="13248"/>
                    <a:pt x="0" y="8501"/>
                  </a:cubicBezTo>
                  <a:cubicBezTo>
                    <a:pt x="0" y="3754"/>
                    <a:pt x="3754" y="0"/>
                    <a:pt x="8501" y="0"/>
                  </a:cubicBezTo>
                  <a:lnTo>
                    <a:pt x="22963" y="0"/>
                  </a:lnTo>
                  <a:cubicBezTo>
                    <a:pt x="27600" y="0"/>
                    <a:pt x="31464" y="3754"/>
                    <a:pt x="31464" y="8501"/>
                  </a:cubicBezTo>
                  <a:cubicBezTo>
                    <a:pt x="31464" y="13248"/>
                    <a:pt x="27600" y="17002"/>
                    <a:pt x="22963" y="17002"/>
                  </a:cubicBezTo>
                  <a:close/>
                </a:path>
              </a:pathLst>
            </a:custGeom>
            <a:grpFill/>
            <a:ln w="11035" cap="flat">
              <a:noFill/>
              <a:prstDash val="solid"/>
              <a:miter/>
            </a:ln>
          </p:spPr>
          <p:txBody>
            <a:bodyPr rtlCol="0" anchor="ctr"/>
            <a:lstStyle/>
            <a:p>
              <a:endParaRPr lang="en-US"/>
            </a:p>
          </p:txBody>
        </p:sp>
        <p:sp>
          <p:nvSpPr>
            <p:cNvPr id="2278" name="Forma libre: forma 2277">
              <a:extLst>
                <a:ext uri="{FF2B5EF4-FFF2-40B4-BE49-F238E27FC236}">
                  <a16:creationId xmlns:a16="http://schemas.microsoft.com/office/drawing/2014/main" id="{73D69C49-AE00-424B-8C80-BE5D38934250}"/>
                </a:ext>
              </a:extLst>
            </p:cNvPr>
            <p:cNvSpPr/>
            <p:nvPr/>
          </p:nvSpPr>
          <p:spPr>
            <a:xfrm>
              <a:off x="5959555" y="5572781"/>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828" y="17002"/>
                    <a:pt x="22080" y="17002"/>
                  </a:cubicBezTo>
                  <a:close/>
                </a:path>
              </a:pathLst>
            </a:custGeom>
            <a:grpFill/>
            <a:ln w="11035" cap="flat">
              <a:noFill/>
              <a:prstDash val="solid"/>
              <a:miter/>
            </a:ln>
          </p:spPr>
          <p:txBody>
            <a:bodyPr rtlCol="0" anchor="ctr"/>
            <a:lstStyle/>
            <a:p>
              <a:endParaRPr lang="en-US"/>
            </a:p>
          </p:txBody>
        </p:sp>
        <p:sp>
          <p:nvSpPr>
            <p:cNvPr id="2279" name="Forma libre: forma 2278">
              <a:extLst>
                <a:ext uri="{FF2B5EF4-FFF2-40B4-BE49-F238E27FC236}">
                  <a16:creationId xmlns:a16="http://schemas.microsoft.com/office/drawing/2014/main" id="{C7F49C91-1F90-42B6-BA08-8D685AA428D9}"/>
                </a:ext>
              </a:extLst>
            </p:cNvPr>
            <p:cNvSpPr/>
            <p:nvPr/>
          </p:nvSpPr>
          <p:spPr>
            <a:xfrm>
              <a:off x="5873663" y="5598284"/>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828" y="17002"/>
                    <a:pt x="22080" y="17002"/>
                  </a:cubicBezTo>
                  <a:close/>
                </a:path>
              </a:pathLst>
            </a:custGeom>
            <a:grpFill/>
            <a:ln w="11035" cap="flat">
              <a:noFill/>
              <a:prstDash val="solid"/>
              <a:miter/>
            </a:ln>
          </p:spPr>
          <p:txBody>
            <a:bodyPr rtlCol="0" anchor="ctr"/>
            <a:lstStyle/>
            <a:p>
              <a:endParaRPr lang="en-US"/>
            </a:p>
          </p:txBody>
        </p:sp>
        <p:sp>
          <p:nvSpPr>
            <p:cNvPr id="2280" name="Forma libre: forma 2279">
              <a:extLst>
                <a:ext uri="{FF2B5EF4-FFF2-40B4-BE49-F238E27FC236}">
                  <a16:creationId xmlns:a16="http://schemas.microsoft.com/office/drawing/2014/main" id="{43B89D5F-4689-42A4-BC7C-2FC2E41B9A4E}"/>
                </a:ext>
              </a:extLst>
            </p:cNvPr>
            <p:cNvSpPr/>
            <p:nvPr/>
          </p:nvSpPr>
          <p:spPr>
            <a:xfrm>
              <a:off x="5916278" y="5598284"/>
              <a:ext cx="31464" cy="17001"/>
            </a:xfrm>
            <a:custGeom>
              <a:avLst/>
              <a:gdLst>
                <a:gd name="connsiteX0" fmla="*/ 22963 w 31464"/>
                <a:gd name="connsiteY0" fmla="*/ 17002 h 17001"/>
                <a:gd name="connsiteX1" fmla="*/ 8501 w 31464"/>
                <a:gd name="connsiteY1" fmla="*/ 17002 h 17001"/>
                <a:gd name="connsiteX2" fmla="*/ 0 w 31464"/>
                <a:gd name="connsiteY2" fmla="*/ 8501 h 17001"/>
                <a:gd name="connsiteX3" fmla="*/ 8501 w 31464"/>
                <a:gd name="connsiteY3" fmla="*/ 0 h 17001"/>
                <a:gd name="connsiteX4" fmla="*/ 22963 w 31464"/>
                <a:gd name="connsiteY4" fmla="*/ 0 h 17001"/>
                <a:gd name="connsiteX5" fmla="*/ 31464 w 31464"/>
                <a:gd name="connsiteY5" fmla="*/ 8501 h 17001"/>
                <a:gd name="connsiteX6" fmla="*/ 22963 w 3146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64" h="17001">
                  <a:moveTo>
                    <a:pt x="22963" y="17002"/>
                  </a:moveTo>
                  <a:lnTo>
                    <a:pt x="8501" y="17002"/>
                  </a:lnTo>
                  <a:cubicBezTo>
                    <a:pt x="3864" y="17002"/>
                    <a:pt x="0" y="13248"/>
                    <a:pt x="0" y="8501"/>
                  </a:cubicBezTo>
                  <a:cubicBezTo>
                    <a:pt x="0" y="3754"/>
                    <a:pt x="3754" y="0"/>
                    <a:pt x="8501" y="0"/>
                  </a:cubicBezTo>
                  <a:lnTo>
                    <a:pt x="22963" y="0"/>
                  </a:lnTo>
                  <a:cubicBezTo>
                    <a:pt x="27600" y="0"/>
                    <a:pt x="31464" y="3754"/>
                    <a:pt x="31464" y="8501"/>
                  </a:cubicBezTo>
                  <a:cubicBezTo>
                    <a:pt x="31464" y="13248"/>
                    <a:pt x="27600" y="17002"/>
                    <a:pt x="22963" y="17002"/>
                  </a:cubicBezTo>
                  <a:close/>
                </a:path>
              </a:pathLst>
            </a:custGeom>
            <a:grpFill/>
            <a:ln w="11035" cap="flat">
              <a:noFill/>
              <a:prstDash val="solid"/>
              <a:miter/>
            </a:ln>
          </p:spPr>
          <p:txBody>
            <a:bodyPr rtlCol="0" anchor="ctr"/>
            <a:lstStyle/>
            <a:p>
              <a:endParaRPr lang="en-US"/>
            </a:p>
          </p:txBody>
        </p:sp>
        <p:sp>
          <p:nvSpPr>
            <p:cNvPr id="2281" name="Forma libre: forma 2280">
              <a:extLst>
                <a:ext uri="{FF2B5EF4-FFF2-40B4-BE49-F238E27FC236}">
                  <a16:creationId xmlns:a16="http://schemas.microsoft.com/office/drawing/2014/main" id="{E04D39D5-155E-4BDD-8613-11EAACD6F24F}"/>
                </a:ext>
              </a:extLst>
            </p:cNvPr>
            <p:cNvSpPr/>
            <p:nvPr/>
          </p:nvSpPr>
          <p:spPr>
            <a:xfrm>
              <a:off x="5959555" y="5598284"/>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828" y="17002"/>
                    <a:pt x="22080" y="17002"/>
                  </a:cubicBezTo>
                  <a:close/>
                </a:path>
              </a:pathLst>
            </a:custGeom>
            <a:grpFill/>
            <a:ln w="11035" cap="flat">
              <a:noFill/>
              <a:prstDash val="solid"/>
              <a:miter/>
            </a:ln>
          </p:spPr>
          <p:txBody>
            <a:bodyPr rtlCol="0" anchor="ctr"/>
            <a:lstStyle/>
            <a:p>
              <a:endParaRPr lang="en-US"/>
            </a:p>
          </p:txBody>
        </p:sp>
        <p:sp>
          <p:nvSpPr>
            <p:cNvPr id="2282" name="Forma libre: forma 2281">
              <a:extLst>
                <a:ext uri="{FF2B5EF4-FFF2-40B4-BE49-F238E27FC236}">
                  <a16:creationId xmlns:a16="http://schemas.microsoft.com/office/drawing/2014/main" id="{AD6E577A-5415-427D-BE69-A1BEFB9261EB}"/>
                </a:ext>
              </a:extLst>
            </p:cNvPr>
            <p:cNvSpPr/>
            <p:nvPr/>
          </p:nvSpPr>
          <p:spPr>
            <a:xfrm>
              <a:off x="5873663" y="5623897"/>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581" y="13138"/>
                    <a:pt x="26828" y="17002"/>
                    <a:pt x="22080" y="17002"/>
                  </a:cubicBezTo>
                  <a:close/>
                </a:path>
              </a:pathLst>
            </a:custGeom>
            <a:grpFill/>
            <a:ln w="11035" cap="flat">
              <a:noFill/>
              <a:prstDash val="solid"/>
              <a:miter/>
            </a:ln>
          </p:spPr>
          <p:txBody>
            <a:bodyPr rtlCol="0" anchor="ctr"/>
            <a:lstStyle/>
            <a:p>
              <a:endParaRPr lang="en-US"/>
            </a:p>
          </p:txBody>
        </p:sp>
        <p:sp>
          <p:nvSpPr>
            <p:cNvPr id="2283" name="Forma libre: forma 2282">
              <a:extLst>
                <a:ext uri="{FF2B5EF4-FFF2-40B4-BE49-F238E27FC236}">
                  <a16:creationId xmlns:a16="http://schemas.microsoft.com/office/drawing/2014/main" id="{31FA18EC-E5D5-4FCF-A939-6B004E8FC8A0}"/>
                </a:ext>
              </a:extLst>
            </p:cNvPr>
            <p:cNvSpPr/>
            <p:nvPr/>
          </p:nvSpPr>
          <p:spPr>
            <a:xfrm>
              <a:off x="5916278" y="5623897"/>
              <a:ext cx="31464" cy="17001"/>
            </a:xfrm>
            <a:custGeom>
              <a:avLst/>
              <a:gdLst>
                <a:gd name="connsiteX0" fmla="*/ 22963 w 31464"/>
                <a:gd name="connsiteY0" fmla="*/ 17002 h 17001"/>
                <a:gd name="connsiteX1" fmla="*/ 8501 w 31464"/>
                <a:gd name="connsiteY1" fmla="*/ 17002 h 17001"/>
                <a:gd name="connsiteX2" fmla="*/ 0 w 31464"/>
                <a:gd name="connsiteY2" fmla="*/ 8501 h 17001"/>
                <a:gd name="connsiteX3" fmla="*/ 8501 w 31464"/>
                <a:gd name="connsiteY3" fmla="*/ 0 h 17001"/>
                <a:gd name="connsiteX4" fmla="*/ 22963 w 31464"/>
                <a:gd name="connsiteY4" fmla="*/ 0 h 17001"/>
                <a:gd name="connsiteX5" fmla="*/ 31464 w 31464"/>
                <a:gd name="connsiteY5" fmla="*/ 8501 h 17001"/>
                <a:gd name="connsiteX6" fmla="*/ 22963 w 3146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64" h="17001">
                  <a:moveTo>
                    <a:pt x="22963" y="17002"/>
                  </a:moveTo>
                  <a:lnTo>
                    <a:pt x="8501" y="17002"/>
                  </a:lnTo>
                  <a:cubicBezTo>
                    <a:pt x="3864" y="17002"/>
                    <a:pt x="0" y="13248"/>
                    <a:pt x="0" y="8501"/>
                  </a:cubicBezTo>
                  <a:cubicBezTo>
                    <a:pt x="0" y="3864"/>
                    <a:pt x="3754" y="0"/>
                    <a:pt x="8501" y="0"/>
                  </a:cubicBezTo>
                  <a:lnTo>
                    <a:pt x="22963" y="0"/>
                  </a:lnTo>
                  <a:cubicBezTo>
                    <a:pt x="27600" y="0"/>
                    <a:pt x="31464" y="3754"/>
                    <a:pt x="31464" y="8501"/>
                  </a:cubicBezTo>
                  <a:cubicBezTo>
                    <a:pt x="31354" y="13138"/>
                    <a:pt x="27600" y="17002"/>
                    <a:pt x="22963" y="17002"/>
                  </a:cubicBezTo>
                  <a:close/>
                </a:path>
              </a:pathLst>
            </a:custGeom>
            <a:grpFill/>
            <a:ln w="11035" cap="flat">
              <a:noFill/>
              <a:prstDash val="solid"/>
              <a:miter/>
            </a:ln>
          </p:spPr>
          <p:txBody>
            <a:bodyPr rtlCol="0" anchor="ctr"/>
            <a:lstStyle/>
            <a:p>
              <a:endParaRPr lang="en-US"/>
            </a:p>
          </p:txBody>
        </p:sp>
        <p:sp>
          <p:nvSpPr>
            <p:cNvPr id="2284" name="Forma libre: forma 2283">
              <a:extLst>
                <a:ext uri="{FF2B5EF4-FFF2-40B4-BE49-F238E27FC236}">
                  <a16:creationId xmlns:a16="http://schemas.microsoft.com/office/drawing/2014/main" id="{DE1F8DCD-3CBB-45BF-AD0A-E350AB01A5B3}"/>
                </a:ext>
              </a:extLst>
            </p:cNvPr>
            <p:cNvSpPr/>
            <p:nvPr/>
          </p:nvSpPr>
          <p:spPr>
            <a:xfrm>
              <a:off x="5959555" y="5623897"/>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581" y="13138"/>
                    <a:pt x="26828" y="17002"/>
                    <a:pt x="22080" y="17002"/>
                  </a:cubicBezTo>
                  <a:close/>
                </a:path>
              </a:pathLst>
            </a:custGeom>
            <a:grpFill/>
            <a:ln w="11035" cap="flat">
              <a:noFill/>
              <a:prstDash val="solid"/>
              <a:miter/>
            </a:ln>
          </p:spPr>
          <p:txBody>
            <a:bodyPr rtlCol="0" anchor="ctr"/>
            <a:lstStyle/>
            <a:p>
              <a:endParaRPr lang="en-US"/>
            </a:p>
          </p:txBody>
        </p:sp>
      </p:grpSp>
      <p:grpSp>
        <p:nvGrpSpPr>
          <p:cNvPr id="2285" name="Gráfico 3">
            <a:extLst>
              <a:ext uri="{FF2B5EF4-FFF2-40B4-BE49-F238E27FC236}">
                <a16:creationId xmlns:a16="http://schemas.microsoft.com/office/drawing/2014/main" id="{F1263E2C-C116-414B-8713-98CF4676D31F}"/>
              </a:ext>
            </a:extLst>
          </p:cNvPr>
          <p:cNvGrpSpPr/>
          <p:nvPr/>
        </p:nvGrpSpPr>
        <p:grpSpPr>
          <a:xfrm>
            <a:off x="6407897" y="3975047"/>
            <a:ext cx="498132" cy="495483"/>
            <a:chOff x="6407897" y="3975047"/>
            <a:chExt cx="498132" cy="495483"/>
          </a:xfrm>
          <a:solidFill>
            <a:srgbClr val="000000"/>
          </a:solidFill>
        </p:grpSpPr>
        <p:sp>
          <p:nvSpPr>
            <p:cNvPr id="2286" name="Forma libre: forma 2285">
              <a:extLst>
                <a:ext uri="{FF2B5EF4-FFF2-40B4-BE49-F238E27FC236}">
                  <a16:creationId xmlns:a16="http://schemas.microsoft.com/office/drawing/2014/main" id="{A23E3963-6FF0-4AE3-9B90-DAACF3BB5D34}"/>
                </a:ext>
              </a:extLst>
            </p:cNvPr>
            <p:cNvSpPr/>
            <p:nvPr/>
          </p:nvSpPr>
          <p:spPr>
            <a:xfrm>
              <a:off x="6556718" y="3975047"/>
              <a:ext cx="200710" cy="125857"/>
            </a:xfrm>
            <a:custGeom>
              <a:avLst/>
              <a:gdLst>
                <a:gd name="connsiteX0" fmla="*/ 185475 w 200710"/>
                <a:gd name="connsiteY0" fmla="*/ 125858 h 125857"/>
                <a:gd name="connsiteX1" fmla="*/ 164168 w 200710"/>
                <a:gd name="connsiteY1" fmla="*/ 125858 h 125857"/>
                <a:gd name="connsiteX2" fmla="*/ 155667 w 200710"/>
                <a:gd name="connsiteY2" fmla="*/ 117357 h 125857"/>
                <a:gd name="connsiteX3" fmla="*/ 164168 w 200710"/>
                <a:gd name="connsiteY3" fmla="*/ 108856 h 125857"/>
                <a:gd name="connsiteX4" fmla="*/ 183709 w 200710"/>
                <a:gd name="connsiteY4" fmla="*/ 108856 h 125857"/>
                <a:gd name="connsiteX5" fmla="*/ 183709 w 200710"/>
                <a:gd name="connsiteY5" fmla="*/ 91413 h 125857"/>
                <a:gd name="connsiteX6" fmla="*/ 164168 w 200710"/>
                <a:gd name="connsiteY6" fmla="*/ 91413 h 125857"/>
                <a:gd name="connsiteX7" fmla="*/ 155998 w 200710"/>
                <a:gd name="connsiteY7" fmla="*/ 85120 h 125857"/>
                <a:gd name="connsiteX8" fmla="*/ 150257 w 200710"/>
                <a:gd name="connsiteY8" fmla="*/ 71320 h 125857"/>
                <a:gd name="connsiteX9" fmla="*/ 151582 w 200710"/>
                <a:gd name="connsiteY9" fmla="*/ 61163 h 125857"/>
                <a:gd name="connsiteX10" fmla="*/ 165382 w 200710"/>
                <a:gd name="connsiteY10" fmla="*/ 47362 h 125857"/>
                <a:gd name="connsiteX11" fmla="*/ 153128 w 200710"/>
                <a:gd name="connsiteY11" fmla="*/ 35108 h 125857"/>
                <a:gd name="connsiteX12" fmla="*/ 139327 w 200710"/>
                <a:gd name="connsiteY12" fmla="*/ 48908 h 125857"/>
                <a:gd name="connsiteX13" fmla="*/ 129060 w 200710"/>
                <a:gd name="connsiteY13" fmla="*/ 50233 h 125857"/>
                <a:gd name="connsiteX14" fmla="*/ 115259 w 200710"/>
                <a:gd name="connsiteY14" fmla="*/ 44492 h 125857"/>
                <a:gd name="connsiteX15" fmla="*/ 108967 w 200710"/>
                <a:gd name="connsiteY15" fmla="*/ 36322 h 125857"/>
                <a:gd name="connsiteX16" fmla="*/ 108967 w 200710"/>
                <a:gd name="connsiteY16" fmla="*/ 16781 h 125857"/>
                <a:gd name="connsiteX17" fmla="*/ 91523 w 200710"/>
                <a:gd name="connsiteY17" fmla="*/ 16781 h 125857"/>
                <a:gd name="connsiteX18" fmla="*/ 91523 w 200710"/>
                <a:gd name="connsiteY18" fmla="*/ 36322 h 125857"/>
                <a:gd name="connsiteX19" fmla="*/ 85230 w 200710"/>
                <a:gd name="connsiteY19" fmla="*/ 44492 h 125857"/>
                <a:gd name="connsiteX20" fmla="*/ 71430 w 200710"/>
                <a:gd name="connsiteY20" fmla="*/ 50233 h 125857"/>
                <a:gd name="connsiteX21" fmla="*/ 61273 w 200710"/>
                <a:gd name="connsiteY21" fmla="*/ 48908 h 125857"/>
                <a:gd name="connsiteX22" fmla="*/ 47473 w 200710"/>
                <a:gd name="connsiteY22" fmla="*/ 35108 h 125857"/>
                <a:gd name="connsiteX23" fmla="*/ 35218 w 200710"/>
                <a:gd name="connsiteY23" fmla="*/ 47362 h 125857"/>
                <a:gd name="connsiteX24" fmla="*/ 49018 w 200710"/>
                <a:gd name="connsiteY24" fmla="*/ 61163 h 125857"/>
                <a:gd name="connsiteX25" fmla="*/ 50344 w 200710"/>
                <a:gd name="connsiteY25" fmla="*/ 71320 h 125857"/>
                <a:gd name="connsiteX26" fmla="*/ 44602 w 200710"/>
                <a:gd name="connsiteY26" fmla="*/ 85120 h 125857"/>
                <a:gd name="connsiteX27" fmla="*/ 36433 w 200710"/>
                <a:gd name="connsiteY27" fmla="*/ 91413 h 125857"/>
                <a:gd name="connsiteX28" fmla="*/ 16891 w 200710"/>
                <a:gd name="connsiteY28" fmla="*/ 91413 h 125857"/>
                <a:gd name="connsiteX29" fmla="*/ 16891 w 200710"/>
                <a:gd name="connsiteY29" fmla="*/ 108856 h 125857"/>
                <a:gd name="connsiteX30" fmla="*/ 36433 w 200710"/>
                <a:gd name="connsiteY30" fmla="*/ 108856 h 125857"/>
                <a:gd name="connsiteX31" fmla="*/ 44934 w 200710"/>
                <a:gd name="connsiteY31" fmla="*/ 117357 h 125857"/>
                <a:gd name="connsiteX32" fmla="*/ 36433 w 200710"/>
                <a:gd name="connsiteY32" fmla="*/ 125858 h 125857"/>
                <a:gd name="connsiteX33" fmla="*/ 15125 w 200710"/>
                <a:gd name="connsiteY33" fmla="*/ 125858 h 125857"/>
                <a:gd name="connsiteX34" fmla="*/ 0 w 200710"/>
                <a:gd name="connsiteY34" fmla="*/ 110733 h 125857"/>
                <a:gd name="connsiteX35" fmla="*/ 0 w 200710"/>
                <a:gd name="connsiteY35" fmla="*/ 89757 h 125857"/>
                <a:gd name="connsiteX36" fmla="*/ 15125 w 200710"/>
                <a:gd name="connsiteY36" fmla="*/ 74632 h 125857"/>
                <a:gd name="connsiteX37" fmla="*/ 30250 w 200710"/>
                <a:gd name="connsiteY37" fmla="*/ 74632 h 125857"/>
                <a:gd name="connsiteX38" fmla="*/ 32679 w 200710"/>
                <a:gd name="connsiteY38" fmla="*/ 68891 h 125857"/>
                <a:gd name="connsiteX39" fmla="*/ 21970 w 200710"/>
                <a:gd name="connsiteY39" fmla="*/ 58182 h 125857"/>
                <a:gd name="connsiteX40" fmla="*/ 21970 w 200710"/>
                <a:gd name="connsiteY40" fmla="*/ 36874 h 125857"/>
                <a:gd name="connsiteX41" fmla="*/ 36874 w 200710"/>
                <a:gd name="connsiteY41" fmla="*/ 21970 h 125857"/>
                <a:gd name="connsiteX42" fmla="*/ 47583 w 200710"/>
                <a:gd name="connsiteY42" fmla="*/ 17554 h 125857"/>
                <a:gd name="connsiteX43" fmla="*/ 58292 w 200710"/>
                <a:gd name="connsiteY43" fmla="*/ 21970 h 125857"/>
                <a:gd name="connsiteX44" fmla="*/ 69001 w 200710"/>
                <a:gd name="connsiteY44" fmla="*/ 32679 h 125857"/>
                <a:gd name="connsiteX45" fmla="*/ 74742 w 200710"/>
                <a:gd name="connsiteY45" fmla="*/ 30250 h 125857"/>
                <a:gd name="connsiteX46" fmla="*/ 74742 w 200710"/>
                <a:gd name="connsiteY46" fmla="*/ 15125 h 125857"/>
                <a:gd name="connsiteX47" fmla="*/ 89867 w 200710"/>
                <a:gd name="connsiteY47" fmla="*/ 0 h 125857"/>
                <a:gd name="connsiteX48" fmla="*/ 110843 w 200710"/>
                <a:gd name="connsiteY48" fmla="*/ 0 h 125857"/>
                <a:gd name="connsiteX49" fmla="*/ 125968 w 200710"/>
                <a:gd name="connsiteY49" fmla="*/ 15125 h 125857"/>
                <a:gd name="connsiteX50" fmla="*/ 125968 w 200710"/>
                <a:gd name="connsiteY50" fmla="*/ 30250 h 125857"/>
                <a:gd name="connsiteX51" fmla="*/ 131710 w 200710"/>
                <a:gd name="connsiteY51" fmla="*/ 32679 h 125857"/>
                <a:gd name="connsiteX52" fmla="*/ 142419 w 200710"/>
                <a:gd name="connsiteY52" fmla="*/ 21970 h 125857"/>
                <a:gd name="connsiteX53" fmla="*/ 153128 w 200710"/>
                <a:gd name="connsiteY53" fmla="*/ 17554 h 125857"/>
                <a:gd name="connsiteX54" fmla="*/ 163837 w 200710"/>
                <a:gd name="connsiteY54" fmla="*/ 21970 h 125857"/>
                <a:gd name="connsiteX55" fmla="*/ 178741 w 200710"/>
                <a:gd name="connsiteY55" fmla="*/ 36874 h 125857"/>
                <a:gd name="connsiteX56" fmla="*/ 178741 w 200710"/>
                <a:gd name="connsiteY56" fmla="*/ 58182 h 125857"/>
                <a:gd name="connsiteX57" fmla="*/ 168032 w 200710"/>
                <a:gd name="connsiteY57" fmla="*/ 68891 h 125857"/>
                <a:gd name="connsiteX58" fmla="*/ 170460 w 200710"/>
                <a:gd name="connsiteY58" fmla="*/ 74632 h 125857"/>
                <a:gd name="connsiteX59" fmla="*/ 185586 w 200710"/>
                <a:gd name="connsiteY59" fmla="*/ 74632 h 125857"/>
                <a:gd name="connsiteX60" fmla="*/ 200711 w 200710"/>
                <a:gd name="connsiteY60" fmla="*/ 89757 h 125857"/>
                <a:gd name="connsiteX61" fmla="*/ 200711 w 200710"/>
                <a:gd name="connsiteY61" fmla="*/ 110733 h 125857"/>
                <a:gd name="connsiteX62" fmla="*/ 185475 w 200710"/>
                <a:gd name="connsiteY62" fmla="*/ 125858 h 12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00710" h="125857">
                  <a:moveTo>
                    <a:pt x="185475" y="125858"/>
                  </a:moveTo>
                  <a:lnTo>
                    <a:pt x="164168" y="125858"/>
                  </a:lnTo>
                  <a:cubicBezTo>
                    <a:pt x="159531" y="125858"/>
                    <a:pt x="155667" y="122104"/>
                    <a:pt x="155667" y="117357"/>
                  </a:cubicBezTo>
                  <a:cubicBezTo>
                    <a:pt x="155667" y="112610"/>
                    <a:pt x="159420" y="108856"/>
                    <a:pt x="164168" y="108856"/>
                  </a:cubicBezTo>
                  <a:lnTo>
                    <a:pt x="183709" y="108856"/>
                  </a:lnTo>
                  <a:lnTo>
                    <a:pt x="183709" y="91413"/>
                  </a:lnTo>
                  <a:lnTo>
                    <a:pt x="164168" y="91413"/>
                  </a:lnTo>
                  <a:cubicBezTo>
                    <a:pt x="160304" y="91413"/>
                    <a:pt x="156991" y="88874"/>
                    <a:pt x="155998" y="85120"/>
                  </a:cubicBezTo>
                  <a:cubicBezTo>
                    <a:pt x="154673" y="80262"/>
                    <a:pt x="152796" y="75625"/>
                    <a:pt x="150257" y="71320"/>
                  </a:cubicBezTo>
                  <a:cubicBezTo>
                    <a:pt x="148380" y="68008"/>
                    <a:pt x="148932" y="63812"/>
                    <a:pt x="151582" y="61163"/>
                  </a:cubicBezTo>
                  <a:lnTo>
                    <a:pt x="165382" y="47362"/>
                  </a:lnTo>
                  <a:lnTo>
                    <a:pt x="153128" y="35108"/>
                  </a:lnTo>
                  <a:lnTo>
                    <a:pt x="139327" y="48908"/>
                  </a:lnTo>
                  <a:cubicBezTo>
                    <a:pt x="136567" y="51668"/>
                    <a:pt x="132372" y="52220"/>
                    <a:pt x="129060" y="50233"/>
                  </a:cubicBezTo>
                  <a:cubicBezTo>
                    <a:pt x="124754" y="47804"/>
                    <a:pt x="120117" y="45817"/>
                    <a:pt x="115259" y="44492"/>
                  </a:cubicBezTo>
                  <a:cubicBezTo>
                    <a:pt x="111616" y="43498"/>
                    <a:pt x="108967" y="40186"/>
                    <a:pt x="108967" y="36322"/>
                  </a:cubicBezTo>
                  <a:lnTo>
                    <a:pt x="108967" y="16781"/>
                  </a:lnTo>
                  <a:lnTo>
                    <a:pt x="91523" y="16781"/>
                  </a:lnTo>
                  <a:lnTo>
                    <a:pt x="91523" y="36322"/>
                  </a:lnTo>
                  <a:cubicBezTo>
                    <a:pt x="91523" y="40186"/>
                    <a:pt x="88984" y="43498"/>
                    <a:pt x="85230" y="44492"/>
                  </a:cubicBezTo>
                  <a:cubicBezTo>
                    <a:pt x="80372" y="45817"/>
                    <a:pt x="75736" y="47694"/>
                    <a:pt x="71430" y="50233"/>
                  </a:cubicBezTo>
                  <a:cubicBezTo>
                    <a:pt x="68118" y="52110"/>
                    <a:pt x="63923" y="51558"/>
                    <a:pt x="61273" y="48908"/>
                  </a:cubicBezTo>
                  <a:lnTo>
                    <a:pt x="47473" y="35108"/>
                  </a:lnTo>
                  <a:lnTo>
                    <a:pt x="35218" y="47362"/>
                  </a:lnTo>
                  <a:lnTo>
                    <a:pt x="49018" y="61163"/>
                  </a:lnTo>
                  <a:cubicBezTo>
                    <a:pt x="51778" y="63923"/>
                    <a:pt x="52331" y="68008"/>
                    <a:pt x="50344" y="71320"/>
                  </a:cubicBezTo>
                  <a:cubicBezTo>
                    <a:pt x="47804" y="75625"/>
                    <a:pt x="45927" y="80262"/>
                    <a:pt x="44602" y="85120"/>
                  </a:cubicBezTo>
                  <a:cubicBezTo>
                    <a:pt x="43609" y="88763"/>
                    <a:pt x="40297" y="91413"/>
                    <a:pt x="36433" y="91413"/>
                  </a:cubicBezTo>
                  <a:lnTo>
                    <a:pt x="16891" y="91413"/>
                  </a:lnTo>
                  <a:lnTo>
                    <a:pt x="16891" y="108856"/>
                  </a:lnTo>
                  <a:lnTo>
                    <a:pt x="36433" y="108856"/>
                  </a:lnTo>
                  <a:cubicBezTo>
                    <a:pt x="41069" y="108856"/>
                    <a:pt x="44934" y="112610"/>
                    <a:pt x="44934" y="117357"/>
                  </a:cubicBezTo>
                  <a:cubicBezTo>
                    <a:pt x="44934" y="122104"/>
                    <a:pt x="41180" y="125858"/>
                    <a:pt x="36433" y="125858"/>
                  </a:cubicBezTo>
                  <a:lnTo>
                    <a:pt x="15125" y="125858"/>
                  </a:lnTo>
                  <a:cubicBezTo>
                    <a:pt x="6845" y="125858"/>
                    <a:pt x="0" y="119124"/>
                    <a:pt x="0" y="110733"/>
                  </a:cubicBezTo>
                  <a:lnTo>
                    <a:pt x="0" y="89757"/>
                  </a:lnTo>
                  <a:cubicBezTo>
                    <a:pt x="0" y="81477"/>
                    <a:pt x="6735" y="74632"/>
                    <a:pt x="15125" y="74632"/>
                  </a:cubicBezTo>
                  <a:lnTo>
                    <a:pt x="30250" y="74632"/>
                  </a:lnTo>
                  <a:cubicBezTo>
                    <a:pt x="31023" y="72645"/>
                    <a:pt x="31796" y="70768"/>
                    <a:pt x="32679" y="68891"/>
                  </a:cubicBezTo>
                  <a:lnTo>
                    <a:pt x="21970" y="58182"/>
                  </a:lnTo>
                  <a:cubicBezTo>
                    <a:pt x="16119" y="52331"/>
                    <a:pt x="16119" y="42725"/>
                    <a:pt x="21970" y="36874"/>
                  </a:cubicBezTo>
                  <a:lnTo>
                    <a:pt x="36874" y="21970"/>
                  </a:lnTo>
                  <a:cubicBezTo>
                    <a:pt x="39745" y="19100"/>
                    <a:pt x="43498" y="17554"/>
                    <a:pt x="47583" y="17554"/>
                  </a:cubicBezTo>
                  <a:cubicBezTo>
                    <a:pt x="51668" y="17554"/>
                    <a:pt x="55422" y="19100"/>
                    <a:pt x="58292" y="21970"/>
                  </a:cubicBezTo>
                  <a:lnTo>
                    <a:pt x="69001" y="32679"/>
                  </a:lnTo>
                  <a:cubicBezTo>
                    <a:pt x="70878" y="31796"/>
                    <a:pt x="72865" y="31023"/>
                    <a:pt x="74742" y="30250"/>
                  </a:cubicBezTo>
                  <a:lnTo>
                    <a:pt x="74742" y="15125"/>
                  </a:lnTo>
                  <a:cubicBezTo>
                    <a:pt x="74742" y="6845"/>
                    <a:pt x="81477" y="0"/>
                    <a:pt x="89867" y="0"/>
                  </a:cubicBezTo>
                  <a:lnTo>
                    <a:pt x="110843" y="0"/>
                  </a:lnTo>
                  <a:cubicBezTo>
                    <a:pt x="119124" y="0"/>
                    <a:pt x="125968" y="6735"/>
                    <a:pt x="125968" y="15125"/>
                  </a:cubicBezTo>
                  <a:lnTo>
                    <a:pt x="125968" y="30250"/>
                  </a:lnTo>
                  <a:cubicBezTo>
                    <a:pt x="127956" y="30913"/>
                    <a:pt x="129833" y="31796"/>
                    <a:pt x="131710" y="32679"/>
                  </a:cubicBezTo>
                  <a:lnTo>
                    <a:pt x="142419" y="21970"/>
                  </a:lnTo>
                  <a:cubicBezTo>
                    <a:pt x="145289" y="19100"/>
                    <a:pt x="149042" y="17554"/>
                    <a:pt x="153128" y="17554"/>
                  </a:cubicBezTo>
                  <a:cubicBezTo>
                    <a:pt x="157212" y="17554"/>
                    <a:pt x="160966" y="19100"/>
                    <a:pt x="163837" y="21970"/>
                  </a:cubicBezTo>
                  <a:lnTo>
                    <a:pt x="178741" y="36874"/>
                  </a:lnTo>
                  <a:cubicBezTo>
                    <a:pt x="184592" y="42725"/>
                    <a:pt x="184592" y="52331"/>
                    <a:pt x="178741" y="58182"/>
                  </a:cubicBezTo>
                  <a:lnTo>
                    <a:pt x="168032" y="68891"/>
                  </a:lnTo>
                  <a:cubicBezTo>
                    <a:pt x="168915" y="70768"/>
                    <a:pt x="169688" y="72755"/>
                    <a:pt x="170460" y="74632"/>
                  </a:cubicBezTo>
                  <a:lnTo>
                    <a:pt x="185586" y="74632"/>
                  </a:lnTo>
                  <a:cubicBezTo>
                    <a:pt x="193866" y="74632"/>
                    <a:pt x="200711" y="81366"/>
                    <a:pt x="200711" y="89757"/>
                  </a:cubicBezTo>
                  <a:lnTo>
                    <a:pt x="200711" y="110733"/>
                  </a:lnTo>
                  <a:cubicBezTo>
                    <a:pt x="200600" y="119124"/>
                    <a:pt x="193755" y="125858"/>
                    <a:pt x="185475" y="125858"/>
                  </a:cubicBezTo>
                  <a:close/>
                </a:path>
              </a:pathLst>
            </a:custGeom>
            <a:grpFill/>
            <a:ln w="11035" cap="flat">
              <a:noFill/>
              <a:prstDash val="solid"/>
              <a:miter/>
            </a:ln>
          </p:spPr>
          <p:txBody>
            <a:bodyPr rtlCol="0" anchor="ctr"/>
            <a:lstStyle/>
            <a:p>
              <a:endParaRPr lang="en-US"/>
            </a:p>
          </p:txBody>
        </p:sp>
        <p:sp>
          <p:nvSpPr>
            <p:cNvPr id="2287" name="Forma libre: forma 2286">
              <a:extLst>
                <a:ext uri="{FF2B5EF4-FFF2-40B4-BE49-F238E27FC236}">
                  <a16:creationId xmlns:a16="http://schemas.microsoft.com/office/drawing/2014/main" id="{D51FC2C9-8547-4075-A5B5-674BF8337018}"/>
                </a:ext>
              </a:extLst>
            </p:cNvPr>
            <p:cNvSpPr/>
            <p:nvPr/>
          </p:nvSpPr>
          <p:spPr>
            <a:xfrm>
              <a:off x="6582442" y="4000439"/>
              <a:ext cx="149263" cy="100465"/>
            </a:xfrm>
            <a:custGeom>
              <a:avLst/>
              <a:gdLst>
                <a:gd name="connsiteX0" fmla="*/ 138444 w 149263"/>
                <a:gd name="connsiteY0" fmla="*/ 100465 h 100465"/>
                <a:gd name="connsiteX1" fmla="*/ 136236 w 149263"/>
                <a:gd name="connsiteY1" fmla="*/ 100134 h 100465"/>
                <a:gd name="connsiteX2" fmla="*/ 130274 w 149263"/>
                <a:gd name="connsiteY2" fmla="*/ 89757 h 100465"/>
                <a:gd name="connsiteX3" fmla="*/ 132261 w 149263"/>
                <a:gd name="connsiteY3" fmla="*/ 74742 h 100465"/>
                <a:gd name="connsiteX4" fmla="*/ 74521 w 149263"/>
                <a:gd name="connsiteY4" fmla="*/ 17112 h 100465"/>
                <a:gd name="connsiteX5" fmla="*/ 16891 w 149263"/>
                <a:gd name="connsiteY5" fmla="*/ 74742 h 100465"/>
                <a:gd name="connsiteX6" fmla="*/ 18768 w 149263"/>
                <a:gd name="connsiteY6" fmla="*/ 89315 h 100465"/>
                <a:gd name="connsiteX7" fmla="*/ 12696 w 149263"/>
                <a:gd name="connsiteY7" fmla="*/ 99582 h 100465"/>
                <a:gd name="connsiteX8" fmla="*/ 2429 w 149263"/>
                <a:gd name="connsiteY8" fmla="*/ 93510 h 100465"/>
                <a:gd name="connsiteX9" fmla="*/ 0 w 149263"/>
                <a:gd name="connsiteY9" fmla="*/ 74631 h 100465"/>
                <a:gd name="connsiteX10" fmla="*/ 74632 w 149263"/>
                <a:gd name="connsiteY10" fmla="*/ 0 h 100465"/>
                <a:gd name="connsiteX11" fmla="*/ 149263 w 149263"/>
                <a:gd name="connsiteY11" fmla="*/ 74631 h 100465"/>
                <a:gd name="connsiteX12" fmla="*/ 146724 w 149263"/>
                <a:gd name="connsiteY12" fmla="*/ 93952 h 100465"/>
                <a:gd name="connsiteX13" fmla="*/ 138444 w 149263"/>
                <a:gd name="connsiteY13" fmla="*/ 100465 h 10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263" h="100465">
                  <a:moveTo>
                    <a:pt x="138444" y="100465"/>
                  </a:moveTo>
                  <a:cubicBezTo>
                    <a:pt x="137671" y="100465"/>
                    <a:pt x="137009" y="100355"/>
                    <a:pt x="136236" y="100134"/>
                  </a:cubicBezTo>
                  <a:cubicBezTo>
                    <a:pt x="131709" y="98920"/>
                    <a:pt x="129060" y="94283"/>
                    <a:pt x="130274" y="89757"/>
                  </a:cubicBezTo>
                  <a:cubicBezTo>
                    <a:pt x="131599" y="84899"/>
                    <a:pt x="132261" y="79820"/>
                    <a:pt x="132261" y="74742"/>
                  </a:cubicBezTo>
                  <a:cubicBezTo>
                    <a:pt x="132261" y="42946"/>
                    <a:pt x="106427" y="17112"/>
                    <a:pt x="74521" y="17112"/>
                  </a:cubicBezTo>
                  <a:cubicBezTo>
                    <a:pt x="42725" y="17112"/>
                    <a:pt x="16891" y="42946"/>
                    <a:pt x="16891" y="74742"/>
                  </a:cubicBezTo>
                  <a:cubicBezTo>
                    <a:pt x="16891" y="79710"/>
                    <a:pt x="17554" y="84568"/>
                    <a:pt x="18768" y="89315"/>
                  </a:cubicBezTo>
                  <a:cubicBezTo>
                    <a:pt x="19983" y="93842"/>
                    <a:pt x="17223" y="98478"/>
                    <a:pt x="12696" y="99582"/>
                  </a:cubicBezTo>
                  <a:cubicBezTo>
                    <a:pt x="8170" y="100797"/>
                    <a:pt x="3533" y="98037"/>
                    <a:pt x="2429" y="93510"/>
                  </a:cubicBezTo>
                  <a:cubicBezTo>
                    <a:pt x="883" y="87438"/>
                    <a:pt x="0" y="81035"/>
                    <a:pt x="0" y="74631"/>
                  </a:cubicBezTo>
                  <a:cubicBezTo>
                    <a:pt x="0" y="33452"/>
                    <a:pt x="33452" y="0"/>
                    <a:pt x="74632" y="0"/>
                  </a:cubicBezTo>
                  <a:cubicBezTo>
                    <a:pt x="115811" y="0"/>
                    <a:pt x="149263" y="33452"/>
                    <a:pt x="149263" y="74631"/>
                  </a:cubicBezTo>
                  <a:cubicBezTo>
                    <a:pt x="149263" y="81145"/>
                    <a:pt x="148380" y="87659"/>
                    <a:pt x="146724" y="93952"/>
                  </a:cubicBezTo>
                  <a:cubicBezTo>
                    <a:pt x="145620" y="98037"/>
                    <a:pt x="142198" y="100465"/>
                    <a:pt x="138444" y="100465"/>
                  </a:cubicBezTo>
                  <a:close/>
                </a:path>
              </a:pathLst>
            </a:custGeom>
            <a:grpFill/>
            <a:ln w="11035" cap="flat">
              <a:noFill/>
              <a:prstDash val="solid"/>
              <a:miter/>
            </a:ln>
          </p:spPr>
          <p:txBody>
            <a:bodyPr rtlCol="0" anchor="ctr"/>
            <a:lstStyle/>
            <a:p>
              <a:endParaRPr lang="en-US"/>
            </a:p>
          </p:txBody>
        </p:sp>
        <p:sp>
          <p:nvSpPr>
            <p:cNvPr id="2288" name="Forma libre: forma 2287">
              <a:extLst>
                <a:ext uri="{FF2B5EF4-FFF2-40B4-BE49-F238E27FC236}">
                  <a16:creationId xmlns:a16="http://schemas.microsoft.com/office/drawing/2014/main" id="{A7A10F03-1FD3-4283-AB15-F4E3F927117C}"/>
                </a:ext>
              </a:extLst>
            </p:cNvPr>
            <p:cNvSpPr/>
            <p:nvPr/>
          </p:nvSpPr>
          <p:spPr>
            <a:xfrm>
              <a:off x="6610153" y="4028371"/>
              <a:ext cx="93841" cy="93841"/>
            </a:xfrm>
            <a:custGeom>
              <a:avLst/>
              <a:gdLst>
                <a:gd name="connsiteX0" fmla="*/ 46921 w 93841"/>
                <a:gd name="connsiteY0" fmla="*/ 93842 h 93841"/>
                <a:gd name="connsiteX1" fmla="*/ 0 w 93841"/>
                <a:gd name="connsiteY1" fmla="*/ 46921 h 93841"/>
                <a:gd name="connsiteX2" fmla="*/ 46921 w 93841"/>
                <a:gd name="connsiteY2" fmla="*/ 0 h 93841"/>
                <a:gd name="connsiteX3" fmla="*/ 93842 w 93841"/>
                <a:gd name="connsiteY3" fmla="*/ 46921 h 93841"/>
                <a:gd name="connsiteX4" fmla="*/ 46921 w 93841"/>
                <a:gd name="connsiteY4" fmla="*/ 93842 h 93841"/>
                <a:gd name="connsiteX5" fmla="*/ 46921 w 93841"/>
                <a:gd name="connsiteY5" fmla="*/ 16891 h 93841"/>
                <a:gd name="connsiteX6" fmla="*/ 16891 w 93841"/>
                <a:gd name="connsiteY6" fmla="*/ 46921 h 93841"/>
                <a:gd name="connsiteX7" fmla="*/ 46921 w 93841"/>
                <a:gd name="connsiteY7" fmla="*/ 76950 h 93841"/>
                <a:gd name="connsiteX8" fmla="*/ 76950 w 93841"/>
                <a:gd name="connsiteY8" fmla="*/ 46921 h 93841"/>
                <a:gd name="connsiteX9" fmla="*/ 46921 w 93841"/>
                <a:gd name="connsiteY9" fmla="*/ 16891 h 9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41" h="93841">
                  <a:moveTo>
                    <a:pt x="46921" y="93842"/>
                  </a:moveTo>
                  <a:cubicBezTo>
                    <a:pt x="21086" y="93842"/>
                    <a:pt x="0" y="72755"/>
                    <a:pt x="0" y="46921"/>
                  </a:cubicBezTo>
                  <a:cubicBezTo>
                    <a:pt x="0" y="21087"/>
                    <a:pt x="21086" y="0"/>
                    <a:pt x="46921" y="0"/>
                  </a:cubicBezTo>
                  <a:cubicBezTo>
                    <a:pt x="72755" y="0"/>
                    <a:pt x="93842" y="21087"/>
                    <a:pt x="93842" y="46921"/>
                  </a:cubicBezTo>
                  <a:cubicBezTo>
                    <a:pt x="93842" y="72755"/>
                    <a:pt x="72755" y="93842"/>
                    <a:pt x="46921" y="93842"/>
                  </a:cubicBezTo>
                  <a:close/>
                  <a:moveTo>
                    <a:pt x="46921" y="16891"/>
                  </a:moveTo>
                  <a:cubicBezTo>
                    <a:pt x="30360" y="16891"/>
                    <a:pt x="16891" y="30360"/>
                    <a:pt x="16891" y="46921"/>
                  </a:cubicBezTo>
                  <a:cubicBezTo>
                    <a:pt x="16891" y="63481"/>
                    <a:pt x="30360" y="76950"/>
                    <a:pt x="46921" y="76950"/>
                  </a:cubicBezTo>
                  <a:cubicBezTo>
                    <a:pt x="63481" y="76950"/>
                    <a:pt x="76950" y="63481"/>
                    <a:pt x="76950" y="46921"/>
                  </a:cubicBezTo>
                  <a:cubicBezTo>
                    <a:pt x="76840" y="30360"/>
                    <a:pt x="63481" y="16891"/>
                    <a:pt x="46921" y="16891"/>
                  </a:cubicBezTo>
                  <a:close/>
                </a:path>
              </a:pathLst>
            </a:custGeom>
            <a:grpFill/>
            <a:ln w="11035" cap="flat">
              <a:noFill/>
              <a:prstDash val="solid"/>
              <a:miter/>
            </a:ln>
          </p:spPr>
          <p:txBody>
            <a:bodyPr rtlCol="0" anchor="ctr"/>
            <a:lstStyle/>
            <a:p>
              <a:endParaRPr lang="en-US"/>
            </a:p>
          </p:txBody>
        </p:sp>
        <p:sp>
          <p:nvSpPr>
            <p:cNvPr id="2289" name="Forma libre: forma 2288">
              <a:extLst>
                <a:ext uri="{FF2B5EF4-FFF2-40B4-BE49-F238E27FC236}">
                  <a16:creationId xmlns:a16="http://schemas.microsoft.com/office/drawing/2014/main" id="{A5F30D82-9F22-4B44-B479-F73572D13278}"/>
                </a:ext>
              </a:extLst>
            </p:cNvPr>
            <p:cNvSpPr/>
            <p:nvPr/>
          </p:nvSpPr>
          <p:spPr>
            <a:xfrm>
              <a:off x="6560141" y="4134798"/>
              <a:ext cx="193423" cy="335731"/>
            </a:xfrm>
            <a:custGeom>
              <a:avLst/>
              <a:gdLst>
                <a:gd name="connsiteX0" fmla="*/ 147938 w 193423"/>
                <a:gd name="connsiteY0" fmla="*/ 335732 h 335731"/>
                <a:gd name="connsiteX1" fmla="*/ 45706 w 193423"/>
                <a:gd name="connsiteY1" fmla="*/ 335732 h 335731"/>
                <a:gd name="connsiteX2" fmla="*/ 37205 w 193423"/>
                <a:gd name="connsiteY2" fmla="*/ 327231 h 335731"/>
                <a:gd name="connsiteX3" fmla="*/ 37205 w 193423"/>
                <a:gd name="connsiteY3" fmla="*/ 176753 h 335731"/>
                <a:gd name="connsiteX4" fmla="*/ 8501 w 193423"/>
                <a:gd name="connsiteY4" fmla="*/ 176753 h 335731"/>
                <a:gd name="connsiteX5" fmla="*/ 0 w 193423"/>
                <a:gd name="connsiteY5" fmla="*/ 168253 h 335731"/>
                <a:gd name="connsiteX6" fmla="*/ 0 w 193423"/>
                <a:gd name="connsiteY6" fmla="*/ 56305 h 335731"/>
                <a:gd name="connsiteX7" fmla="*/ 56305 w 193423"/>
                <a:gd name="connsiteY7" fmla="*/ 0 h 335731"/>
                <a:gd name="connsiteX8" fmla="*/ 137119 w 193423"/>
                <a:gd name="connsiteY8" fmla="*/ 0 h 335731"/>
                <a:gd name="connsiteX9" fmla="*/ 193424 w 193423"/>
                <a:gd name="connsiteY9" fmla="*/ 56305 h 335731"/>
                <a:gd name="connsiteX10" fmla="*/ 193424 w 193423"/>
                <a:gd name="connsiteY10" fmla="*/ 168253 h 335731"/>
                <a:gd name="connsiteX11" fmla="*/ 184923 w 193423"/>
                <a:gd name="connsiteY11" fmla="*/ 176753 h 335731"/>
                <a:gd name="connsiteX12" fmla="*/ 156218 w 193423"/>
                <a:gd name="connsiteY12" fmla="*/ 176753 h 335731"/>
                <a:gd name="connsiteX13" fmla="*/ 156218 w 193423"/>
                <a:gd name="connsiteY13" fmla="*/ 327231 h 335731"/>
                <a:gd name="connsiteX14" fmla="*/ 147938 w 193423"/>
                <a:gd name="connsiteY14" fmla="*/ 335732 h 335731"/>
                <a:gd name="connsiteX15" fmla="*/ 54207 w 193423"/>
                <a:gd name="connsiteY15" fmla="*/ 318840 h 335731"/>
                <a:gd name="connsiteX16" fmla="*/ 139548 w 193423"/>
                <a:gd name="connsiteY16" fmla="*/ 318840 h 335731"/>
                <a:gd name="connsiteX17" fmla="*/ 139548 w 193423"/>
                <a:gd name="connsiteY17" fmla="*/ 168363 h 335731"/>
                <a:gd name="connsiteX18" fmla="*/ 148048 w 193423"/>
                <a:gd name="connsiteY18" fmla="*/ 159862 h 335731"/>
                <a:gd name="connsiteX19" fmla="*/ 176753 w 193423"/>
                <a:gd name="connsiteY19" fmla="*/ 159862 h 335731"/>
                <a:gd name="connsiteX20" fmla="*/ 176753 w 193423"/>
                <a:gd name="connsiteY20" fmla="*/ 56305 h 335731"/>
                <a:gd name="connsiteX21" fmla="*/ 137340 w 193423"/>
                <a:gd name="connsiteY21" fmla="*/ 16891 h 335731"/>
                <a:gd name="connsiteX22" fmla="*/ 56526 w 193423"/>
                <a:gd name="connsiteY22" fmla="*/ 16891 h 335731"/>
                <a:gd name="connsiteX23" fmla="*/ 17112 w 193423"/>
                <a:gd name="connsiteY23" fmla="*/ 56305 h 335731"/>
                <a:gd name="connsiteX24" fmla="*/ 17112 w 193423"/>
                <a:gd name="connsiteY24" fmla="*/ 159862 h 335731"/>
                <a:gd name="connsiteX25" fmla="*/ 45817 w 193423"/>
                <a:gd name="connsiteY25" fmla="*/ 159862 h 335731"/>
                <a:gd name="connsiteX26" fmla="*/ 54317 w 193423"/>
                <a:gd name="connsiteY26" fmla="*/ 168363 h 335731"/>
                <a:gd name="connsiteX27" fmla="*/ 54317 w 193423"/>
                <a:gd name="connsiteY27" fmla="*/ 318840 h 3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423" h="335731">
                  <a:moveTo>
                    <a:pt x="147938" y="335732"/>
                  </a:moveTo>
                  <a:lnTo>
                    <a:pt x="45706" y="335732"/>
                  </a:lnTo>
                  <a:cubicBezTo>
                    <a:pt x="41069" y="335732"/>
                    <a:pt x="37205" y="331978"/>
                    <a:pt x="37205" y="327231"/>
                  </a:cubicBezTo>
                  <a:lnTo>
                    <a:pt x="37205" y="176753"/>
                  </a:lnTo>
                  <a:lnTo>
                    <a:pt x="8501" y="176753"/>
                  </a:lnTo>
                  <a:cubicBezTo>
                    <a:pt x="3864" y="176753"/>
                    <a:pt x="0" y="173000"/>
                    <a:pt x="0" y="168253"/>
                  </a:cubicBezTo>
                  <a:lnTo>
                    <a:pt x="0" y="56305"/>
                  </a:lnTo>
                  <a:cubicBezTo>
                    <a:pt x="0" y="25282"/>
                    <a:pt x="25282" y="0"/>
                    <a:pt x="56305" y="0"/>
                  </a:cubicBezTo>
                  <a:lnTo>
                    <a:pt x="137119" y="0"/>
                  </a:lnTo>
                  <a:cubicBezTo>
                    <a:pt x="168142" y="0"/>
                    <a:pt x="193424" y="25282"/>
                    <a:pt x="193424" y="56305"/>
                  </a:cubicBezTo>
                  <a:lnTo>
                    <a:pt x="193424" y="168253"/>
                  </a:lnTo>
                  <a:cubicBezTo>
                    <a:pt x="193424" y="172889"/>
                    <a:pt x="189670" y="176753"/>
                    <a:pt x="184923" y="176753"/>
                  </a:cubicBezTo>
                  <a:lnTo>
                    <a:pt x="156218" y="176753"/>
                  </a:lnTo>
                  <a:lnTo>
                    <a:pt x="156218" y="327231"/>
                  </a:lnTo>
                  <a:cubicBezTo>
                    <a:pt x="156439" y="331978"/>
                    <a:pt x="152686" y="335732"/>
                    <a:pt x="147938" y="335732"/>
                  </a:cubicBezTo>
                  <a:close/>
                  <a:moveTo>
                    <a:pt x="54207" y="318840"/>
                  </a:moveTo>
                  <a:lnTo>
                    <a:pt x="139548" y="318840"/>
                  </a:lnTo>
                  <a:lnTo>
                    <a:pt x="139548" y="168363"/>
                  </a:lnTo>
                  <a:cubicBezTo>
                    <a:pt x="139548" y="163726"/>
                    <a:pt x="143301" y="159862"/>
                    <a:pt x="148048" y="159862"/>
                  </a:cubicBezTo>
                  <a:lnTo>
                    <a:pt x="176753" y="159862"/>
                  </a:lnTo>
                  <a:lnTo>
                    <a:pt x="176753" y="56305"/>
                  </a:lnTo>
                  <a:cubicBezTo>
                    <a:pt x="176753" y="34556"/>
                    <a:pt x="159089" y="16891"/>
                    <a:pt x="137340" y="16891"/>
                  </a:cubicBezTo>
                  <a:lnTo>
                    <a:pt x="56526" y="16891"/>
                  </a:lnTo>
                  <a:cubicBezTo>
                    <a:pt x="34776" y="16891"/>
                    <a:pt x="17112" y="34556"/>
                    <a:pt x="17112" y="56305"/>
                  </a:cubicBezTo>
                  <a:lnTo>
                    <a:pt x="17112" y="159862"/>
                  </a:lnTo>
                  <a:lnTo>
                    <a:pt x="45817" y="159862"/>
                  </a:lnTo>
                  <a:cubicBezTo>
                    <a:pt x="50453" y="159862"/>
                    <a:pt x="54317" y="163616"/>
                    <a:pt x="54317" y="168363"/>
                  </a:cubicBezTo>
                  <a:lnTo>
                    <a:pt x="54317" y="318840"/>
                  </a:lnTo>
                  <a:close/>
                </a:path>
              </a:pathLst>
            </a:custGeom>
            <a:grpFill/>
            <a:ln w="11035" cap="flat">
              <a:noFill/>
              <a:prstDash val="solid"/>
              <a:miter/>
            </a:ln>
          </p:spPr>
          <p:txBody>
            <a:bodyPr rtlCol="0" anchor="ctr"/>
            <a:lstStyle/>
            <a:p>
              <a:endParaRPr lang="en-US"/>
            </a:p>
          </p:txBody>
        </p:sp>
        <p:sp>
          <p:nvSpPr>
            <p:cNvPr id="2290" name="Forma libre: forma 2289">
              <a:extLst>
                <a:ext uri="{FF2B5EF4-FFF2-40B4-BE49-F238E27FC236}">
                  <a16:creationId xmlns:a16="http://schemas.microsoft.com/office/drawing/2014/main" id="{6D0CEF63-C2B4-406F-848C-B54DADF18130}"/>
                </a:ext>
              </a:extLst>
            </p:cNvPr>
            <p:cNvSpPr/>
            <p:nvPr/>
          </p:nvSpPr>
          <p:spPr>
            <a:xfrm>
              <a:off x="6648573" y="4319721"/>
              <a:ext cx="17001" cy="150808"/>
            </a:xfrm>
            <a:custGeom>
              <a:avLst/>
              <a:gdLst>
                <a:gd name="connsiteX0" fmla="*/ 8501 w 17001"/>
                <a:gd name="connsiteY0" fmla="*/ 150809 h 150808"/>
                <a:gd name="connsiteX1" fmla="*/ 0 w 17001"/>
                <a:gd name="connsiteY1" fmla="*/ 142308 h 150808"/>
                <a:gd name="connsiteX2" fmla="*/ 0 w 17001"/>
                <a:gd name="connsiteY2" fmla="*/ 8501 h 150808"/>
                <a:gd name="connsiteX3" fmla="*/ 8501 w 17001"/>
                <a:gd name="connsiteY3" fmla="*/ 0 h 150808"/>
                <a:gd name="connsiteX4" fmla="*/ 17002 w 17001"/>
                <a:gd name="connsiteY4" fmla="*/ 8501 h 150808"/>
                <a:gd name="connsiteX5" fmla="*/ 17002 w 17001"/>
                <a:gd name="connsiteY5" fmla="*/ 142308 h 150808"/>
                <a:gd name="connsiteX6" fmla="*/ 8501 w 17001"/>
                <a:gd name="connsiteY6" fmla="*/ 150809 h 15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50808">
                  <a:moveTo>
                    <a:pt x="8501" y="150809"/>
                  </a:moveTo>
                  <a:cubicBezTo>
                    <a:pt x="3864" y="150809"/>
                    <a:pt x="0" y="147055"/>
                    <a:pt x="0" y="142308"/>
                  </a:cubicBezTo>
                  <a:lnTo>
                    <a:pt x="0" y="8501"/>
                  </a:lnTo>
                  <a:cubicBezTo>
                    <a:pt x="0" y="3864"/>
                    <a:pt x="3754" y="0"/>
                    <a:pt x="8501" y="0"/>
                  </a:cubicBezTo>
                  <a:cubicBezTo>
                    <a:pt x="13138" y="0"/>
                    <a:pt x="17002" y="3754"/>
                    <a:pt x="17002" y="8501"/>
                  </a:cubicBezTo>
                  <a:lnTo>
                    <a:pt x="17002" y="142308"/>
                  </a:lnTo>
                  <a:cubicBezTo>
                    <a:pt x="16891" y="147055"/>
                    <a:pt x="13138" y="150809"/>
                    <a:pt x="8501" y="150809"/>
                  </a:cubicBezTo>
                  <a:close/>
                </a:path>
              </a:pathLst>
            </a:custGeom>
            <a:grpFill/>
            <a:ln w="11035" cap="flat">
              <a:noFill/>
              <a:prstDash val="solid"/>
              <a:miter/>
            </a:ln>
          </p:spPr>
          <p:txBody>
            <a:bodyPr rtlCol="0" anchor="ctr"/>
            <a:lstStyle/>
            <a:p>
              <a:endParaRPr lang="en-US"/>
            </a:p>
          </p:txBody>
        </p:sp>
        <p:sp>
          <p:nvSpPr>
            <p:cNvPr id="2291" name="Forma libre: forma 2290">
              <a:extLst>
                <a:ext uri="{FF2B5EF4-FFF2-40B4-BE49-F238E27FC236}">
                  <a16:creationId xmlns:a16="http://schemas.microsoft.com/office/drawing/2014/main" id="{C30D5D3D-49E2-40B9-8B64-34C8661EB21F}"/>
                </a:ext>
              </a:extLst>
            </p:cNvPr>
            <p:cNvSpPr/>
            <p:nvPr/>
          </p:nvSpPr>
          <p:spPr>
            <a:xfrm>
              <a:off x="6597457" y="4194857"/>
              <a:ext cx="17001" cy="116805"/>
            </a:xfrm>
            <a:custGeom>
              <a:avLst/>
              <a:gdLst>
                <a:gd name="connsiteX0" fmla="*/ 8501 w 17001"/>
                <a:gd name="connsiteY0" fmla="*/ 116805 h 116805"/>
                <a:gd name="connsiteX1" fmla="*/ 0 w 17001"/>
                <a:gd name="connsiteY1" fmla="*/ 108304 h 116805"/>
                <a:gd name="connsiteX2" fmla="*/ 0 w 17001"/>
                <a:gd name="connsiteY2" fmla="*/ 8501 h 116805"/>
                <a:gd name="connsiteX3" fmla="*/ 8501 w 17001"/>
                <a:gd name="connsiteY3" fmla="*/ 0 h 116805"/>
                <a:gd name="connsiteX4" fmla="*/ 17002 w 17001"/>
                <a:gd name="connsiteY4" fmla="*/ 8501 h 116805"/>
                <a:gd name="connsiteX5" fmla="*/ 17002 w 17001"/>
                <a:gd name="connsiteY5" fmla="*/ 108304 h 116805"/>
                <a:gd name="connsiteX6" fmla="*/ 8501 w 17001"/>
                <a:gd name="connsiteY6" fmla="*/ 116805 h 11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16805">
                  <a:moveTo>
                    <a:pt x="8501" y="116805"/>
                  </a:moveTo>
                  <a:cubicBezTo>
                    <a:pt x="3864" y="116805"/>
                    <a:pt x="0" y="113051"/>
                    <a:pt x="0" y="108304"/>
                  </a:cubicBezTo>
                  <a:lnTo>
                    <a:pt x="0" y="8501"/>
                  </a:lnTo>
                  <a:cubicBezTo>
                    <a:pt x="0" y="3864"/>
                    <a:pt x="3754" y="0"/>
                    <a:pt x="8501" y="0"/>
                  </a:cubicBezTo>
                  <a:cubicBezTo>
                    <a:pt x="13248" y="0"/>
                    <a:pt x="17002" y="3754"/>
                    <a:pt x="17002" y="8501"/>
                  </a:cubicBezTo>
                  <a:lnTo>
                    <a:pt x="17002" y="108304"/>
                  </a:lnTo>
                  <a:cubicBezTo>
                    <a:pt x="16891" y="113051"/>
                    <a:pt x="13138" y="116805"/>
                    <a:pt x="8501" y="116805"/>
                  </a:cubicBezTo>
                  <a:close/>
                </a:path>
              </a:pathLst>
            </a:custGeom>
            <a:grpFill/>
            <a:ln w="11035" cap="flat">
              <a:noFill/>
              <a:prstDash val="solid"/>
              <a:miter/>
            </a:ln>
          </p:spPr>
          <p:txBody>
            <a:bodyPr rtlCol="0" anchor="ctr"/>
            <a:lstStyle/>
            <a:p>
              <a:endParaRPr lang="en-US"/>
            </a:p>
          </p:txBody>
        </p:sp>
        <p:sp>
          <p:nvSpPr>
            <p:cNvPr id="2292" name="Forma libre: forma 2291">
              <a:extLst>
                <a:ext uri="{FF2B5EF4-FFF2-40B4-BE49-F238E27FC236}">
                  <a16:creationId xmlns:a16="http://schemas.microsoft.com/office/drawing/2014/main" id="{8993D3F7-CCF6-4F7C-BDC2-08368C4D7B03}"/>
                </a:ext>
              </a:extLst>
            </p:cNvPr>
            <p:cNvSpPr/>
            <p:nvPr/>
          </p:nvSpPr>
          <p:spPr>
            <a:xfrm>
              <a:off x="6699578" y="4194857"/>
              <a:ext cx="17001" cy="116805"/>
            </a:xfrm>
            <a:custGeom>
              <a:avLst/>
              <a:gdLst>
                <a:gd name="connsiteX0" fmla="*/ 8501 w 17001"/>
                <a:gd name="connsiteY0" fmla="*/ 116805 h 116805"/>
                <a:gd name="connsiteX1" fmla="*/ 0 w 17001"/>
                <a:gd name="connsiteY1" fmla="*/ 108304 h 116805"/>
                <a:gd name="connsiteX2" fmla="*/ 0 w 17001"/>
                <a:gd name="connsiteY2" fmla="*/ 8501 h 116805"/>
                <a:gd name="connsiteX3" fmla="*/ 8501 w 17001"/>
                <a:gd name="connsiteY3" fmla="*/ 0 h 116805"/>
                <a:gd name="connsiteX4" fmla="*/ 17002 w 17001"/>
                <a:gd name="connsiteY4" fmla="*/ 8501 h 116805"/>
                <a:gd name="connsiteX5" fmla="*/ 17002 w 17001"/>
                <a:gd name="connsiteY5" fmla="*/ 108304 h 116805"/>
                <a:gd name="connsiteX6" fmla="*/ 8501 w 17001"/>
                <a:gd name="connsiteY6" fmla="*/ 116805 h 11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16805">
                  <a:moveTo>
                    <a:pt x="8501" y="116805"/>
                  </a:moveTo>
                  <a:cubicBezTo>
                    <a:pt x="3864" y="116805"/>
                    <a:pt x="0" y="113051"/>
                    <a:pt x="0" y="108304"/>
                  </a:cubicBezTo>
                  <a:lnTo>
                    <a:pt x="0" y="8501"/>
                  </a:lnTo>
                  <a:cubicBezTo>
                    <a:pt x="0" y="3864"/>
                    <a:pt x="3754" y="0"/>
                    <a:pt x="8501" y="0"/>
                  </a:cubicBezTo>
                  <a:cubicBezTo>
                    <a:pt x="13248" y="0"/>
                    <a:pt x="17002" y="3754"/>
                    <a:pt x="17002" y="8501"/>
                  </a:cubicBezTo>
                  <a:lnTo>
                    <a:pt x="17002" y="108304"/>
                  </a:lnTo>
                  <a:cubicBezTo>
                    <a:pt x="17002" y="113051"/>
                    <a:pt x="13248" y="116805"/>
                    <a:pt x="8501" y="116805"/>
                  </a:cubicBezTo>
                  <a:close/>
                </a:path>
              </a:pathLst>
            </a:custGeom>
            <a:grpFill/>
            <a:ln w="11035" cap="flat">
              <a:noFill/>
              <a:prstDash val="solid"/>
              <a:miter/>
            </a:ln>
          </p:spPr>
          <p:txBody>
            <a:bodyPr rtlCol="0" anchor="ctr"/>
            <a:lstStyle/>
            <a:p>
              <a:endParaRPr lang="en-US"/>
            </a:p>
          </p:txBody>
        </p:sp>
        <p:sp>
          <p:nvSpPr>
            <p:cNvPr id="2293" name="Forma libre: forma 2292">
              <a:extLst>
                <a:ext uri="{FF2B5EF4-FFF2-40B4-BE49-F238E27FC236}">
                  <a16:creationId xmlns:a16="http://schemas.microsoft.com/office/drawing/2014/main" id="{1500345C-0C0B-42AD-805B-64E2E7C22914}"/>
                </a:ext>
              </a:extLst>
            </p:cNvPr>
            <p:cNvSpPr/>
            <p:nvPr/>
          </p:nvSpPr>
          <p:spPr>
            <a:xfrm>
              <a:off x="6699578" y="4268605"/>
              <a:ext cx="54207" cy="17001"/>
            </a:xfrm>
            <a:custGeom>
              <a:avLst/>
              <a:gdLst>
                <a:gd name="connsiteX0" fmla="*/ 45706 w 54207"/>
                <a:gd name="connsiteY0" fmla="*/ 17002 h 17001"/>
                <a:gd name="connsiteX1" fmla="*/ 8501 w 54207"/>
                <a:gd name="connsiteY1" fmla="*/ 17002 h 17001"/>
                <a:gd name="connsiteX2" fmla="*/ 0 w 54207"/>
                <a:gd name="connsiteY2" fmla="*/ 8501 h 17001"/>
                <a:gd name="connsiteX3" fmla="*/ 8501 w 54207"/>
                <a:gd name="connsiteY3" fmla="*/ 0 h 17001"/>
                <a:gd name="connsiteX4" fmla="*/ 45706 w 54207"/>
                <a:gd name="connsiteY4" fmla="*/ 0 h 17001"/>
                <a:gd name="connsiteX5" fmla="*/ 54207 w 54207"/>
                <a:gd name="connsiteY5" fmla="*/ 8501 h 17001"/>
                <a:gd name="connsiteX6" fmla="*/ 45706 w 5420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07" h="17001">
                  <a:moveTo>
                    <a:pt x="45706" y="17002"/>
                  </a:moveTo>
                  <a:lnTo>
                    <a:pt x="8501" y="17002"/>
                  </a:lnTo>
                  <a:cubicBezTo>
                    <a:pt x="3864" y="17002"/>
                    <a:pt x="0" y="13248"/>
                    <a:pt x="0" y="8501"/>
                  </a:cubicBezTo>
                  <a:cubicBezTo>
                    <a:pt x="0" y="3864"/>
                    <a:pt x="3754" y="0"/>
                    <a:pt x="8501" y="0"/>
                  </a:cubicBezTo>
                  <a:lnTo>
                    <a:pt x="45706" y="0"/>
                  </a:lnTo>
                  <a:cubicBezTo>
                    <a:pt x="50343" y="0"/>
                    <a:pt x="54207" y="3754"/>
                    <a:pt x="54207" y="8501"/>
                  </a:cubicBezTo>
                  <a:cubicBezTo>
                    <a:pt x="54207" y="13248"/>
                    <a:pt x="50343" y="17002"/>
                    <a:pt x="45706" y="17002"/>
                  </a:cubicBezTo>
                  <a:close/>
                </a:path>
              </a:pathLst>
            </a:custGeom>
            <a:grpFill/>
            <a:ln w="11035" cap="flat">
              <a:noFill/>
              <a:prstDash val="solid"/>
              <a:miter/>
            </a:ln>
          </p:spPr>
          <p:txBody>
            <a:bodyPr rtlCol="0" anchor="ctr"/>
            <a:lstStyle/>
            <a:p>
              <a:endParaRPr lang="en-US"/>
            </a:p>
          </p:txBody>
        </p:sp>
        <p:sp>
          <p:nvSpPr>
            <p:cNvPr id="2294" name="Forma libre: forma 2293">
              <a:extLst>
                <a:ext uri="{FF2B5EF4-FFF2-40B4-BE49-F238E27FC236}">
                  <a16:creationId xmlns:a16="http://schemas.microsoft.com/office/drawing/2014/main" id="{ACA73789-8171-409B-9E83-84B6D2BF5AD2}"/>
                </a:ext>
              </a:extLst>
            </p:cNvPr>
            <p:cNvSpPr/>
            <p:nvPr/>
          </p:nvSpPr>
          <p:spPr>
            <a:xfrm>
              <a:off x="6560251" y="4268605"/>
              <a:ext cx="54207" cy="17001"/>
            </a:xfrm>
            <a:custGeom>
              <a:avLst/>
              <a:gdLst>
                <a:gd name="connsiteX0" fmla="*/ 45706 w 54207"/>
                <a:gd name="connsiteY0" fmla="*/ 17002 h 17001"/>
                <a:gd name="connsiteX1" fmla="*/ 8501 w 54207"/>
                <a:gd name="connsiteY1" fmla="*/ 17002 h 17001"/>
                <a:gd name="connsiteX2" fmla="*/ 0 w 54207"/>
                <a:gd name="connsiteY2" fmla="*/ 8501 h 17001"/>
                <a:gd name="connsiteX3" fmla="*/ 8501 w 54207"/>
                <a:gd name="connsiteY3" fmla="*/ 0 h 17001"/>
                <a:gd name="connsiteX4" fmla="*/ 45706 w 54207"/>
                <a:gd name="connsiteY4" fmla="*/ 0 h 17001"/>
                <a:gd name="connsiteX5" fmla="*/ 54207 w 54207"/>
                <a:gd name="connsiteY5" fmla="*/ 8501 h 17001"/>
                <a:gd name="connsiteX6" fmla="*/ 45706 w 5420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07" h="17001">
                  <a:moveTo>
                    <a:pt x="45706" y="17002"/>
                  </a:moveTo>
                  <a:lnTo>
                    <a:pt x="8501" y="17002"/>
                  </a:lnTo>
                  <a:cubicBezTo>
                    <a:pt x="3864" y="17002"/>
                    <a:pt x="0" y="13248"/>
                    <a:pt x="0" y="8501"/>
                  </a:cubicBezTo>
                  <a:cubicBezTo>
                    <a:pt x="0" y="3864"/>
                    <a:pt x="3754" y="0"/>
                    <a:pt x="8501" y="0"/>
                  </a:cubicBezTo>
                  <a:lnTo>
                    <a:pt x="45706" y="0"/>
                  </a:lnTo>
                  <a:cubicBezTo>
                    <a:pt x="50343" y="0"/>
                    <a:pt x="54207" y="3754"/>
                    <a:pt x="54207" y="8501"/>
                  </a:cubicBezTo>
                  <a:cubicBezTo>
                    <a:pt x="54097" y="13248"/>
                    <a:pt x="50343" y="17002"/>
                    <a:pt x="45706" y="17002"/>
                  </a:cubicBezTo>
                  <a:close/>
                </a:path>
              </a:pathLst>
            </a:custGeom>
            <a:grpFill/>
            <a:ln w="11035" cap="flat">
              <a:noFill/>
              <a:prstDash val="solid"/>
              <a:miter/>
            </a:ln>
          </p:spPr>
          <p:txBody>
            <a:bodyPr rtlCol="0" anchor="ctr"/>
            <a:lstStyle/>
            <a:p>
              <a:endParaRPr lang="en-US"/>
            </a:p>
          </p:txBody>
        </p:sp>
        <p:sp>
          <p:nvSpPr>
            <p:cNvPr id="2295" name="Forma libre: forma 2294">
              <a:extLst>
                <a:ext uri="{FF2B5EF4-FFF2-40B4-BE49-F238E27FC236}">
                  <a16:creationId xmlns:a16="http://schemas.microsoft.com/office/drawing/2014/main" id="{0B23814F-F31C-4576-A0F1-A579C240D34B}"/>
                </a:ext>
              </a:extLst>
            </p:cNvPr>
            <p:cNvSpPr/>
            <p:nvPr/>
          </p:nvSpPr>
          <p:spPr>
            <a:xfrm>
              <a:off x="6764163" y="4127291"/>
              <a:ext cx="141866" cy="299409"/>
            </a:xfrm>
            <a:custGeom>
              <a:avLst/>
              <a:gdLst>
                <a:gd name="connsiteX0" fmla="*/ 8501 w 141866"/>
                <a:gd name="connsiteY0" fmla="*/ 299410 h 299409"/>
                <a:gd name="connsiteX1" fmla="*/ 0 w 141866"/>
                <a:gd name="connsiteY1" fmla="*/ 290909 h 299409"/>
                <a:gd name="connsiteX2" fmla="*/ 8501 w 141866"/>
                <a:gd name="connsiteY2" fmla="*/ 282408 h 299409"/>
                <a:gd name="connsiteX3" fmla="*/ 10267 w 141866"/>
                <a:gd name="connsiteY3" fmla="*/ 280641 h 299409"/>
                <a:gd name="connsiteX4" fmla="*/ 10267 w 141866"/>
                <a:gd name="connsiteY4" fmla="*/ 247852 h 299409"/>
                <a:gd name="connsiteX5" fmla="*/ 16560 w 141866"/>
                <a:gd name="connsiteY5" fmla="*/ 239682 h 299409"/>
                <a:gd name="connsiteX6" fmla="*/ 38862 w 141866"/>
                <a:gd name="connsiteY6" fmla="*/ 230408 h 299409"/>
                <a:gd name="connsiteX7" fmla="*/ 49018 w 141866"/>
                <a:gd name="connsiteY7" fmla="*/ 231733 h 299409"/>
                <a:gd name="connsiteX8" fmla="*/ 72203 w 141866"/>
                <a:gd name="connsiteY8" fmla="*/ 254918 h 299409"/>
                <a:gd name="connsiteX9" fmla="*/ 74742 w 141866"/>
                <a:gd name="connsiteY9" fmla="*/ 254918 h 299409"/>
                <a:gd name="connsiteX10" fmla="*/ 97595 w 141866"/>
                <a:gd name="connsiteY10" fmla="*/ 232064 h 299409"/>
                <a:gd name="connsiteX11" fmla="*/ 97595 w 141866"/>
                <a:gd name="connsiteY11" fmla="*/ 229636 h 299409"/>
                <a:gd name="connsiteX12" fmla="*/ 74411 w 141866"/>
                <a:gd name="connsiteY12" fmla="*/ 206451 h 299409"/>
                <a:gd name="connsiteX13" fmla="*/ 73086 w 141866"/>
                <a:gd name="connsiteY13" fmla="*/ 196294 h 299409"/>
                <a:gd name="connsiteX14" fmla="*/ 82360 w 141866"/>
                <a:gd name="connsiteY14" fmla="*/ 173993 h 299409"/>
                <a:gd name="connsiteX15" fmla="*/ 90530 w 141866"/>
                <a:gd name="connsiteY15" fmla="*/ 167700 h 299409"/>
                <a:gd name="connsiteX16" fmla="*/ 123319 w 141866"/>
                <a:gd name="connsiteY16" fmla="*/ 167700 h 299409"/>
                <a:gd name="connsiteX17" fmla="*/ 125085 w 141866"/>
                <a:gd name="connsiteY17" fmla="*/ 165934 h 299409"/>
                <a:gd name="connsiteX18" fmla="*/ 125085 w 141866"/>
                <a:gd name="connsiteY18" fmla="*/ 133586 h 299409"/>
                <a:gd name="connsiteX19" fmla="*/ 123319 w 141866"/>
                <a:gd name="connsiteY19" fmla="*/ 131820 h 299409"/>
                <a:gd name="connsiteX20" fmla="*/ 90530 w 141866"/>
                <a:gd name="connsiteY20" fmla="*/ 131820 h 299409"/>
                <a:gd name="connsiteX21" fmla="*/ 82360 w 141866"/>
                <a:gd name="connsiteY21" fmla="*/ 125527 h 299409"/>
                <a:gd name="connsiteX22" fmla="*/ 73086 w 141866"/>
                <a:gd name="connsiteY22" fmla="*/ 103226 h 299409"/>
                <a:gd name="connsiteX23" fmla="*/ 74411 w 141866"/>
                <a:gd name="connsiteY23" fmla="*/ 93069 h 299409"/>
                <a:gd name="connsiteX24" fmla="*/ 97595 w 141866"/>
                <a:gd name="connsiteY24" fmla="*/ 69884 h 299409"/>
                <a:gd name="connsiteX25" fmla="*/ 97595 w 141866"/>
                <a:gd name="connsiteY25" fmla="*/ 67345 h 299409"/>
                <a:gd name="connsiteX26" fmla="*/ 74742 w 141866"/>
                <a:gd name="connsiteY26" fmla="*/ 44492 h 299409"/>
                <a:gd name="connsiteX27" fmla="*/ 72203 w 141866"/>
                <a:gd name="connsiteY27" fmla="*/ 44492 h 299409"/>
                <a:gd name="connsiteX28" fmla="*/ 49018 w 141866"/>
                <a:gd name="connsiteY28" fmla="*/ 67676 h 299409"/>
                <a:gd name="connsiteX29" fmla="*/ 38862 w 141866"/>
                <a:gd name="connsiteY29" fmla="*/ 69001 h 299409"/>
                <a:gd name="connsiteX30" fmla="*/ 16560 w 141866"/>
                <a:gd name="connsiteY30" fmla="*/ 59727 h 299409"/>
                <a:gd name="connsiteX31" fmla="*/ 10267 w 141866"/>
                <a:gd name="connsiteY31" fmla="*/ 51558 h 299409"/>
                <a:gd name="connsiteX32" fmla="*/ 10267 w 141866"/>
                <a:gd name="connsiteY32" fmla="*/ 18768 h 299409"/>
                <a:gd name="connsiteX33" fmla="*/ 8501 w 141866"/>
                <a:gd name="connsiteY33" fmla="*/ 17002 h 299409"/>
                <a:gd name="connsiteX34" fmla="*/ 0 w 141866"/>
                <a:gd name="connsiteY34" fmla="*/ 8501 h 299409"/>
                <a:gd name="connsiteX35" fmla="*/ 8501 w 141866"/>
                <a:gd name="connsiteY35" fmla="*/ 0 h 299409"/>
                <a:gd name="connsiteX36" fmla="*/ 27159 w 141866"/>
                <a:gd name="connsiteY36" fmla="*/ 18658 h 299409"/>
                <a:gd name="connsiteX37" fmla="*/ 27159 w 141866"/>
                <a:gd name="connsiteY37" fmla="*/ 45154 h 299409"/>
                <a:gd name="connsiteX38" fmla="*/ 41511 w 141866"/>
                <a:gd name="connsiteY38" fmla="*/ 51116 h 299409"/>
                <a:gd name="connsiteX39" fmla="*/ 60279 w 141866"/>
                <a:gd name="connsiteY39" fmla="*/ 32348 h 299409"/>
                <a:gd name="connsiteX40" fmla="*/ 86665 w 141866"/>
                <a:gd name="connsiteY40" fmla="*/ 32348 h 299409"/>
                <a:gd name="connsiteX41" fmla="*/ 109519 w 141866"/>
                <a:gd name="connsiteY41" fmla="*/ 55201 h 299409"/>
                <a:gd name="connsiteX42" fmla="*/ 109519 w 141866"/>
                <a:gd name="connsiteY42" fmla="*/ 81587 h 299409"/>
                <a:gd name="connsiteX43" fmla="*/ 90750 w 141866"/>
                <a:gd name="connsiteY43" fmla="*/ 100355 h 299409"/>
                <a:gd name="connsiteX44" fmla="*/ 96712 w 141866"/>
                <a:gd name="connsiteY44" fmla="*/ 114708 h 299409"/>
                <a:gd name="connsiteX45" fmla="*/ 123208 w 141866"/>
                <a:gd name="connsiteY45" fmla="*/ 114708 h 299409"/>
                <a:gd name="connsiteX46" fmla="*/ 141866 w 141866"/>
                <a:gd name="connsiteY46" fmla="*/ 133365 h 299409"/>
                <a:gd name="connsiteX47" fmla="*/ 141866 w 141866"/>
                <a:gd name="connsiteY47" fmla="*/ 165713 h 299409"/>
                <a:gd name="connsiteX48" fmla="*/ 123208 w 141866"/>
                <a:gd name="connsiteY48" fmla="*/ 184371 h 299409"/>
                <a:gd name="connsiteX49" fmla="*/ 96712 w 141866"/>
                <a:gd name="connsiteY49" fmla="*/ 184371 h 299409"/>
                <a:gd name="connsiteX50" fmla="*/ 90750 w 141866"/>
                <a:gd name="connsiteY50" fmla="*/ 198723 h 299409"/>
                <a:gd name="connsiteX51" fmla="*/ 109519 w 141866"/>
                <a:gd name="connsiteY51" fmla="*/ 217492 h 299409"/>
                <a:gd name="connsiteX52" fmla="*/ 109519 w 141866"/>
                <a:gd name="connsiteY52" fmla="*/ 243878 h 299409"/>
                <a:gd name="connsiteX53" fmla="*/ 86665 w 141866"/>
                <a:gd name="connsiteY53" fmla="*/ 266731 h 299409"/>
                <a:gd name="connsiteX54" fmla="*/ 60279 w 141866"/>
                <a:gd name="connsiteY54" fmla="*/ 266731 h 299409"/>
                <a:gd name="connsiteX55" fmla="*/ 41511 w 141866"/>
                <a:gd name="connsiteY55" fmla="*/ 247962 h 299409"/>
                <a:gd name="connsiteX56" fmla="*/ 27159 w 141866"/>
                <a:gd name="connsiteY56" fmla="*/ 253924 h 299409"/>
                <a:gd name="connsiteX57" fmla="*/ 27159 w 141866"/>
                <a:gd name="connsiteY57" fmla="*/ 280420 h 299409"/>
                <a:gd name="connsiteX58" fmla="*/ 8501 w 141866"/>
                <a:gd name="connsiteY58" fmla="*/ 299410 h 29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1866" h="299409">
                  <a:moveTo>
                    <a:pt x="8501" y="299410"/>
                  </a:moveTo>
                  <a:cubicBezTo>
                    <a:pt x="3864" y="299410"/>
                    <a:pt x="0" y="295656"/>
                    <a:pt x="0" y="290909"/>
                  </a:cubicBezTo>
                  <a:cubicBezTo>
                    <a:pt x="0" y="286162"/>
                    <a:pt x="3754" y="282408"/>
                    <a:pt x="8501" y="282408"/>
                  </a:cubicBezTo>
                  <a:cubicBezTo>
                    <a:pt x="9495" y="282408"/>
                    <a:pt x="10267" y="281635"/>
                    <a:pt x="10267" y="280641"/>
                  </a:cubicBezTo>
                  <a:lnTo>
                    <a:pt x="10267" y="247852"/>
                  </a:lnTo>
                  <a:cubicBezTo>
                    <a:pt x="10267" y="243988"/>
                    <a:pt x="12807" y="240676"/>
                    <a:pt x="16560" y="239682"/>
                  </a:cubicBezTo>
                  <a:cubicBezTo>
                    <a:pt x="24399" y="237585"/>
                    <a:pt x="31906" y="234493"/>
                    <a:pt x="38862" y="230408"/>
                  </a:cubicBezTo>
                  <a:cubicBezTo>
                    <a:pt x="42174" y="228532"/>
                    <a:pt x="46369" y="229084"/>
                    <a:pt x="49018" y="231733"/>
                  </a:cubicBezTo>
                  <a:lnTo>
                    <a:pt x="72203" y="254918"/>
                  </a:lnTo>
                  <a:cubicBezTo>
                    <a:pt x="72865" y="255580"/>
                    <a:pt x="73969" y="255580"/>
                    <a:pt x="74742" y="254918"/>
                  </a:cubicBezTo>
                  <a:lnTo>
                    <a:pt x="97595" y="232064"/>
                  </a:lnTo>
                  <a:cubicBezTo>
                    <a:pt x="98258" y="231402"/>
                    <a:pt x="98258" y="230298"/>
                    <a:pt x="97595" y="229636"/>
                  </a:cubicBezTo>
                  <a:lnTo>
                    <a:pt x="74411" y="206451"/>
                  </a:lnTo>
                  <a:cubicBezTo>
                    <a:pt x="71651" y="203691"/>
                    <a:pt x="71209" y="199606"/>
                    <a:pt x="73086" y="196294"/>
                  </a:cubicBezTo>
                  <a:cubicBezTo>
                    <a:pt x="77061" y="189339"/>
                    <a:pt x="80152" y="181832"/>
                    <a:pt x="82360" y="173993"/>
                  </a:cubicBezTo>
                  <a:cubicBezTo>
                    <a:pt x="83354" y="170240"/>
                    <a:pt x="86665" y="167700"/>
                    <a:pt x="90530" y="167700"/>
                  </a:cubicBezTo>
                  <a:lnTo>
                    <a:pt x="123319" y="167700"/>
                  </a:lnTo>
                  <a:cubicBezTo>
                    <a:pt x="124313" y="167700"/>
                    <a:pt x="125085" y="166927"/>
                    <a:pt x="125085" y="165934"/>
                  </a:cubicBezTo>
                  <a:lnTo>
                    <a:pt x="125085" y="133586"/>
                  </a:lnTo>
                  <a:cubicBezTo>
                    <a:pt x="125085" y="132593"/>
                    <a:pt x="124313" y="131820"/>
                    <a:pt x="123319" y="131820"/>
                  </a:cubicBezTo>
                  <a:lnTo>
                    <a:pt x="90530" y="131820"/>
                  </a:lnTo>
                  <a:cubicBezTo>
                    <a:pt x="86665" y="131820"/>
                    <a:pt x="83354" y="129280"/>
                    <a:pt x="82360" y="125527"/>
                  </a:cubicBezTo>
                  <a:cubicBezTo>
                    <a:pt x="80262" y="117688"/>
                    <a:pt x="77171" y="110181"/>
                    <a:pt x="73086" y="103226"/>
                  </a:cubicBezTo>
                  <a:cubicBezTo>
                    <a:pt x="71209" y="99913"/>
                    <a:pt x="71761" y="95718"/>
                    <a:pt x="74411" y="93069"/>
                  </a:cubicBezTo>
                  <a:lnTo>
                    <a:pt x="97595" y="69884"/>
                  </a:lnTo>
                  <a:cubicBezTo>
                    <a:pt x="98258" y="69222"/>
                    <a:pt x="98258" y="68118"/>
                    <a:pt x="97595" y="67345"/>
                  </a:cubicBezTo>
                  <a:lnTo>
                    <a:pt x="74742" y="44492"/>
                  </a:lnTo>
                  <a:cubicBezTo>
                    <a:pt x="73859" y="43609"/>
                    <a:pt x="73086" y="43609"/>
                    <a:pt x="72203" y="44492"/>
                  </a:cubicBezTo>
                  <a:lnTo>
                    <a:pt x="49018" y="67676"/>
                  </a:lnTo>
                  <a:cubicBezTo>
                    <a:pt x="46258" y="70436"/>
                    <a:pt x="42063" y="70988"/>
                    <a:pt x="38862" y="69001"/>
                  </a:cubicBezTo>
                  <a:cubicBezTo>
                    <a:pt x="31906" y="65027"/>
                    <a:pt x="24399" y="61935"/>
                    <a:pt x="16560" y="59727"/>
                  </a:cubicBezTo>
                  <a:cubicBezTo>
                    <a:pt x="12917" y="58734"/>
                    <a:pt x="10267" y="55422"/>
                    <a:pt x="10267" y="51558"/>
                  </a:cubicBezTo>
                  <a:lnTo>
                    <a:pt x="10267" y="18768"/>
                  </a:lnTo>
                  <a:cubicBezTo>
                    <a:pt x="10267" y="17775"/>
                    <a:pt x="9495" y="17002"/>
                    <a:pt x="8501" y="17002"/>
                  </a:cubicBezTo>
                  <a:cubicBezTo>
                    <a:pt x="3864" y="17002"/>
                    <a:pt x="0" y="13248"/>
                    <a:pt x="0" y="8501"/>
                  </a:cubicBezTo>
                  <a:cubicBezTo>
                    <a:pt x="0" y="3754"/>
                    <a:pt x="3754" y="0"/>
                    <a:pt x="8501" y="0"/>
                  </a:cubicBezTo>
                  <a:cubicBezTo>
                    <a:pt x="18768" y="0"/>
                    <a:pt x="27159" y="8391"/>
                    <a:pt x="27159" y="18658"/>
                  </a:cubicBezTo>
                  <a:lnTo>
                    <a:pt x="27159" y="45154"/>
                  </a:lnTo>
                  <a:cubicBezTo>
                    <a:pt x="32127" y="46810"/>
                    <a:pt x="36874" y="48798"/>
                    <a:pt x="41511" y="51116"/>
                  </a:cubicBezTo>
                  <a:lnTo>
                    <a:pt x="60279" y="32348"/>
                  </a:lnTo>
                  <a:cubicBezTo>
                    <a:pt x="67345" y="25282"/>
                    <a:pt x="79600" y="25282"/>
                    <a:pt x="86665" y="32348"/>
                  </a:cubicBezTo>
                  <a:lnTo>
                    <a:pt x="109519" y="55201"/>
                  </a:lnTo>
                  <a:cubicBezTo>
                    <a:pt x="116805" y="62487"/>
                    <a:pt x="116805" y="74301"/>
                    <a:pt x="109519" y="81587"/>
                  </a:cubicBezTo>
                  <a:lnTo>
                    <a:pt x="90750" y="100355"/>
                  </a:lnTo>
                  <a:cubicBezTo>
                    <a:pt x="93069" y="104992"/>
                    <a:pt x="95056" y="109739"/>
                    <a:pt x="96712" y="114708"/>
                  </a:cubicBezTo>
                  <a:lnTo>
                    <a:pt x="123208" y="114708"/>
                  </a:lnTo>
                  <a:cubicBezTo>
                    <a:pt x="133476" y="114708"/>
                    <a:pt x="141866" y="123098"/>
                    <a:pt x="141866" y="133365"/>
                  </a:cubicBezTo>
                  <a:lnTo>
                    <a:pt x="141866" y="165713"/>
                  </a:lnTo>
                  <a:cubicBezTo>
                    <a:pt x="141866" y="175980"/>
                    <a:pt x="133476" y="184371"/>
                    <a:pt x="123208" y="184371"/>
                  </a:cubicBezTo>
                  <a:lnTo>
                    <a:pt x="96712" y="184371"/>
                  </a:lnTo>
                  <a:cubicBezTo>
                    <a:pt x="95056" y="189339"/>
                    <a:pt x="93069" y="194086"/>
                    <a:pt x="90750" y="198723"/>
                  </a:cubicBezTo>
                  <a:lnTo>
                    <a:pt x="109519" y="217492"/>
                  </a:lnTo>
                  <a:cubicBezTo>
                    <a:pt x="116805" y="224778"/>
                    <a:pt x="116805" y="236591"/>
                    <a:pt x="109519" y="243878"/>
                  </a:cubicBezTo>
                  <a:lnTo>
                    <a:pt x="86665" y="266731"/>
                  </a:lnTo>
                  <a:cubicBezTo>
                    <a:pt x="79379" y="274017"/>
                    <a:pt x="67566" y="274017"/>
                    <a:pt x="60279" y="266731"/>
                  </a:cubicBezTo>
                  <a:lnTo>
                    <a:pt x="41511" y="247962"/>
                  </a:lnTo>
                  <a:cubicBezTo>
                    <a:pt x="36874" y="250281"/>
                    <a:pt x="32127" y="252268"/>
                    <a:pt x="27159" y="253924"/>
                  </a:cubicBezTo>
                  <a:lnTo>
                    <a:pt x="27159" y="280420"/>
                  </a:lnTo>
                  <a:cubicBezTo>
                    <a:pt x="27159" y="291019"/>
                    <a:pt x="18768" y="299410"/>
                    <a:pt x="8501" y="299410"/>
                  </a:cubicBezTo>
                  <a:close/>
                </a:path>
              </a:pathLst>
            </a:custGeom>
            <a:grpFill/>
            <a:ln w="11035" cap="flat">
              <a:noFill/>
              <a:prstDash val="solid"/>
              <a:miter/>
            </a:ln>
          </p:spPr>
          <p:txBody>
            <a:bodyPr rtlCol="0" anchor="ctr"/>
            <a:lstStyle/>
            <a:p>
              <a:endParaRPr lang="en-US"/>
            </a:p>
          </p:txBody>
        </p:sp>
        <p:sp>
          <p:nvSpPr>
            <p:cNvPr id="2296" name="Forma libre: forma 2295">
              <a:extLst>
                <a:ext uri="{FF2B5EF4-FFF2-40B4-BE49-F238E27FC236}">
                  <a16:creationId xmlns:a16="http://schemas.microsoft.com/office/drawing/2014/main" id="{8CCCBFF8-F425-46BE-ABF2-4F7BA2C54962}"/>
                </a:ext>
              </a:extLst>
            </p:cNvPr>
            <p:cNvSpPr/>
            <p:nvPr/>
          </p:nvSpPr>
          <p:spPr>
            <a:xfrm>
              <a:off x="6748045" y="4170495"/>
              <a:ext cx="118571" cy="216792"/>
            </a:xfrm>
            <a:custGeom>
              <a:avLst/>
              <a:gdLst>
                <a:gd name="connsiteX0" fmla="*/ 8501 w 118571"/>
                <a:gd name="connsiteY0" fmla="*/ 216792 h 216792"/>
                <a:gd name="connsiteX1" fmla="*/ 0 w 118571"/>
                <a:gd name="connsiteY1" fmla="*/ 208291 h 216792"/>
                <a:gd name="connsiteX2" fmla="*/ 8501 w 118571"/>
                <a:gd name="connsiteY2" fmla="*/ 199791 h 216792"/>
                <a:gd name="connsiteX3" fmla="*/ 101680 w 118571"/>
                <a:gd name="connsiteY3" fmla="*/ 106612 h 216792"/>
                <a:gd name="connsiteX4" fmla="*/ 32679 w 118571"/>
                <a:gd name="connsiteY4" fmla="*/ 16634 h 216792"/>
                <a:gd name="connsiteX5" fmla="*/ 26717 w 118571"/>
                <a:gd name="connsiteY5" fmla="*/ 6256 h 216792"/>
                <a:gd name="connsiteX6" fmla="*/ 37095 w 118571"/>
                <a:gd name="connsiteY6" fmla="*/ 295 h 216792"/>
                <a:gd name="connsiteX7" fmla="*/ 118571 w 118571"/>
                <a:gd name="connsiteY7" fmla="*/ 106612 h 216792"/>
                <a:gd name="connsiteX8" fmla="*/ 8501 w 118571"/>
                <a:gd name="connsiteY8" fmla="*/ 216792 h 21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571" h="216792">
                  <a:moveTo>
                    <a:pt x="8501" y="216792"/>
                  </a:moveTo>
                  <a:cubicBezTo>
                    <a:pt x="3864" y="216792"/>
                    <a:pt x="0" y="213039"/>
                    <a:pt x="0" y="208291"/>
                  </a:cubicBezTo>
                  <a:cubicBezTo>
                    <a:pt x="0" y="203544"/>
                    <a:pt x="3754" y="199791"/>
                    <a:pt x="8501" y="199791"/>
                  </a:cubicBezTo>
                  <a:cubicBezTo>
                    <a:pt x="59838" y="199791"/>
                    <a:pt x="101680" y="157948"/>
                    <a:pt x="101680" y="106612"/>
                  </a:cubicBezTo>
                  <a:cubicBezTo>
                    <a:pt x="101680" y="64548"/>
                    <a:pt x="73307" y="27453"/>
                    <a:pt x="32679" y="16634"/>
                  </a:cubicBezTo>
                  <a:cubicBezTo>
                    <a:pt x="28152" y="15420"/>
                    <a:pt x="25503" y="10783"/>
                    <a:pt x="26717" y="6256"/>
                  </a:cubicBezTo>
                  <a:cubicBezTo>
                    <a:pt x="27932" y="1730"/>
                    <a:pt x="32568" y="-920"/>
                    <a:pt x="37095" y="295"/>
                  </a:cubicBezTo>
                  <a:cubicBezTo>
                    <a:pt x="85120" y="13211"/>
                    <a:pt x="118571" y="56931"/>
                    <a:pt x="118571" y="106612"/>
                  </a:cubicBezTo>
                  <a:cubicBezTo>
                    <a:pt x="118571" y="167332"/>
                    <a:pt x="69222" y="216792"/>
                    <a:pt x="8501" y="216792"/>
                  </a:cubicBezTo>
                  <a:close/>
                </a:path>
              </a:pathLst>
            </a:custGeom>
            <a:grpFill/>
            <a:ln w="11035" cap="flat">
              <a:noFill/>
              <a:prstDash val="solid"/>
              <a:miter/>
            </a:ln>
          </p:spPr>
          <p:txBody>
            <a:bodyPr rtlCol="0" anchor="ctr"/>
            <a:lstStyle/>
            <a:p>
              <a:endParaRPr lang="en-US"/>
            </a:p>
          </p:txBody>
        </p:sp>
        <p:sp>
          <p:nvSpPr>
            <p:cNvPr id="2297" name="Forma libre: forma 2296">
              <a:extLst>
                <a:ext uri="{FF2B5EF4-FFF2-40B4-BE49-F238E27FC236}">
                  <a16:creationId xmlns:a16="http://schemas.microsoft.com/office/drawing/2014/main" id="{C543D7B0-39C1-4231-8E10-7CC8F97B0D98}"/>
                </a:ext>
              </a:extLst>
            </p:cNvPr>
            <p:cNvSpPr/>
            <p:nvPr/>
          </p:nvSpPr>
          <p:spPr>
            <a:xfrm>
              <a:off x="6748045" y="4211666"/>
              <a:ext cx="76066" cy="133116"/>
            </a:xfrm>
            <a:custGeom>
              <a:avLst/>
              <a:gdLst>
                <a:gd name="connsiteX0" fmla="*/ 8501 w 76066"/>
                <a:gd name="connsiteY0" fmla="*/ 133116 h 133116"/>
                <a:gd name="connsiteX1" fmla="*/ 0 w 76066"/>
                <a:gd name="connsiteY1" fmla="*/ 124615 h 133116"/>
                <a:gd name="connsiteX2" fmla="*/ 8501 w 76066"/>
                <a:gd name="connsiteY2" fmla="*/ 116114 h 133116"/>
                <a:gd name="connsiteX3" fmla="*/ 59175 w 76066"/>
                <a:gd name="connsiteY3" fmla="*/ 65440 h 133116"/>
                <a:gd name="connsiteX4" fmla="*/ 22301 w 76066"/>
                <a:gd name="connsiteY4" fmla="*/ 16642 h 133116"/>
                <a:gd name="connsiteX5" fmla="*/ 16450 w 76066"/>
                <a:gd name="connsiteY5" fmla="*/ 6154 h 133116"/>
                <a:gd name="connsiteX6" fmla="*/ 26938 w 76066"/>
                <a:gd name="connsiteY6" fmla="*/ 303 h 133116"/>
                <a:gd name="connsiteX7" fmla="*/ 76067 w 76066"/>
                <a:gd name="connsiteY7" fmla="*/ 65329 h 133116"/>
                <a:gd name="connsiteX8" fmla="*/ 8501 w 76066"/>
                <a:gd name="connsiteY8" fmla="*/ 133116 h 1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066" h="133116">
                  <a:moveTo>
                    <a:pt x="8501" y="133116"/>
                  </a:moveTo>
                  <a:cubicBezTo>
                    <a:pt x="3864" y="133116"/>
                    <a:pt x="0" y="129362"/>
                    <a:pt x="0" y="124615"/>
                  </a:cubicBezTo>
                  <a:cubicBezTo>
                    <a:pt x="0" y="119868"/>
                    <a:pt x="3754" y="116114"/>
                    <a:pt x="8501" y="116114"/>
                  </a:cubicBezTo>
                  <a:cubicBezTo>
                    <a:pt x="36432" y="116114"/>
                    <a:pt x="59175" y="93371"/>
                    <a:pt x="59175" y="65440"/>
                  </a:cubicBezTo>
                  <a:cubicBezTo>
                    <a:pt x="59175" y="42918"/>
                    <a:pt x="44050" y="22824"/>
                    <a:pt x="22301" y="16642"/>
                  </a:cubicBezTo>
                  <a:cubicBezTo>
                    <a:pt x="17775" y="15317"/>
                    <a:pt x="15235" y="10680"/>
                    <a:pt x="16450" y="6154"/>
                  </a:cubicBezTo>
                  <a:cubicBezTo>
                    <a:pt x="17775" y="1627"/>
                    <a:pt x="22412" y="-912"/>
                    <a:pt x="26938" y="303"/>
                  </a:cubicBezTo>
                  <a:cubicBezTo>
                    <a:pt x="55863" y="8472"/>
                    <a:pt x="76067" y="35300"/>
                    <a:pt x="76067" y="65329"/>
                  </a:cubicBezTo>
                  <a:cubicBezTo>
                    <a:pt x="76067" y="102756"/>
                    <a:pt x="45706" y="133116"/>
                    <a:pt x="8501" y="133116"/>
                  </a:cubicBezTo>
                  <a:close/>
                </a:path>
              </a:pathLst>
            </a:custGeom>
            <a:grpFill/>
            <a:ln w="11035" cap="flat">
              <a:noFill/>
              <a:prstDash val="solid"/>
              <a:miter/>
            </a:ln>
          </p:spPr>
          <p:txBody>
            <a:bodyPr rtlCol="0" anchor="ctr"/>
            <a:lstStyle/>
            <a:p>
              <a:endParaRPr lang="en-US"/>
            </a:p>
          </p:txBody>
        </p:sp>
        <p:sp>
          <p:nvSpPr>
            <p:cNvPr id="2298" name="Forma libre: forma 2297">
              <a:extLst>
                <a:ext uri="{FF2B5EF4-FFF2-40B4-BE49-F238E27FC236}">
                  <a16:creationId xmlns:a16="http://schemas.microsoft.com/office/drawing/2014/main" id="{0E3F2877-15FE-4B30-94B1-8D2586E07CF7}"/>
                </a:ext>
              </a:extLst>
            </p:cNvPr>
            <p:cNvSpPr/>
            <p:nvPr/>
          </p:nvSpPr>
          <p:spPr>
            <a:xfrm>
              <a:off x="6743077" y="4453528"/>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2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2" y="3754"/>
                    <a:pt x="30582" y="8501"/>
                  </a:cubicBezTo>
                  <a:cubicBezTo>
                    <a:pt x="30582" y="13248"/>
                    <a:pt x="26717" y="17002"/>
                    <a:pt x="22080" y="17002"/>
                  </a:cubicBezTo>
                  <a:close/>
                </a:path>
              </a:pathLst>
            </a:custGeom>
            <a:grpFill/>
            <a:ln w="11035" cap="flat">
              <a:noFill/>
              <a:prstDash val="solid"/>
              <a:miter/>
            </a:ln>
          </p:spPr>
          <p:txBody>
            <a:bodyPr rtlCol="0" anchor="ctr"/>
            <a:lstStyle/>
            <a:p>
              <a:endParaRPr lang="en-US"/>
            </a:p>
          </p:txBody>
        </p:sp>
        <p:sp>
          <p:nvSpPr>
            <p:cNvPr id="2299" name="Forma libre: forma 2298">
              <a:extLst>
                <a:ext uri="{FF2B5EF4-FFF2-40B4-BE49-F238E27FC236}">
                  <a16:creationId xmlns:a16="http://schemas.microsoft.com/office/drawing/2014/main" id="{6A9926B4-82A2-4368-844C-26033492564A}"/>
                </a:ext>
              </a:extLst>
            </p:cNvPr>
            <p:cNvSpPr/>
            <p:nvPr/>
          </p:nvSpPr>
          <p:spPr>
            <a:xfrm>
              <a:off x="6804239" y="4453528"/>
              <a:ext cx="40738" cy="17001"/>
            </a:xfrm>
            <a:custGeom>
              <a:avLst/>
              <a:gdLst>
                <a:gd name="connsiteX0" fmla="*/ 32237 w 40738"/>
                <a:gd name="connsiteY0" fmla="*/ 17002 h 17001"/>
                <a:gd name="connsiteX1" fmla="*/ 8501 w 40738"/>
                <a:gd name="connsiteY1" fmla="*/ 17002 h 17001"/>
                <a:gd name="connsiteX2" fmla="*/ 0 w 40738"/>
                <a:gd name="connsiteY2" fmla="*/ 8501 h 17001"/>
                <a:gd name="connsiteX3" fmla="*/ 8501 w 40738"/>
                <a:gd name="connsiteY3" fmla="*/ 0 h 17001"/>
                <a:gd name="connsiteX4" fmla="*/ 32237 w 40738"/>
                <a:gd name="connsiteY4" fmla="*/ 0 h 17001"/>
                <a:gd name="connsiteX5" fmla="*/ 40738 w 40738"/>
                <a:gd name="connsiteY5" fmla="*/ 8501 h 17001"/>
                <a:gd name="connsiteX6" fmla="*/ 32237 w 4073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38" h="17001">
                  <a:moveTo>
                    <a:pt x="32237" y="17002"/>
                  </a:moveTo>
                  <a:lnTo>
                    <a:pt x="8501" y="17002"/>
                  </a:lnTo>
                  <a:cubicBezTo>
                    <a:pt x="3864" y="17002"/>
                    <a:pt x="0" y="13248"/>
                    <a:pt x="0" y="8501"/>
                  </a:cubicBezTo>
                  <a:cubicBezTo>
                    <a:pt x="0" y="3864"/>
                    <a:pt x="3754" y="0"/>
                    <a:pt x="8501" y="0"/>
                  </a:cubicBezTo>
                  <a:lnTo>
                    <a:pt x="32237" y="0"/>
                  </a:lnTo>
                  <a:cubicBezTo>
                    <a:pt x="36874" y="0"/>
                    <a:pt x="40738" y="3754"/>
                    <a:pt x="40738" y="8501"/>
                  </a:cubicBezTo>
                  <a:cubicBezTo>
                    <a:pt x="40738" y="13248"/>
                    <a:pt x="36874" y="17002"/>
                    <a:pt x="32237" y="17002"/>
                  </a:cubicBezTo>
                  <a:close/>
                </a:path>
              </a:pathLst>
            </a:custGeom>
            <a:grpFill/>
            <a:ln w="11035" cap="flat">
              <a:noFill/>
              <a:prstDash val="solid"/>
              <a:miter/>
            </a:ln>
          </p:spPr>
          <p:txBody>
            <a:bodyPr rtlCol="0" anchor="ctr"/>
            <a:lstStyle/>
            <a:p>
              <a:endParaRPr lang="en-US"/>
            </a:p>
          </p:txBody>
        </p:sp>
        <p:sp>
          <p:nvSpPr>
            <p:cNvPr id="2300" name="Forma libre: forma 2299">
              <a:extLst>
                <a:ext uri="{FF2B5EF4-FFF2-40B4-BE49-F238E27FC236}">
                  <a16:creationId xmlns:a16="http://schemas.microsoft.com/office/drawing/2014/main" id="{F59EAE7C-EC95-48BF-BE08-CF63A6B99DE5}"/>
                </a:ext>
              </a:extLst>
            </p:cNvPr>
            <p:cNvSpPr/>
            <p:nvPr/>
          </p:nvSpPr>
          <p:spPr>
            <a:xfrm>
              <a:off x="6875449" y="4453528"/>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581" y="13248"/>
                    <a:pt x="26828" y="17002"/>
                    <a:pt x="22080" y="17002"/>
                  </a:cubicBezTo>
                  <a:close/>
                </a:path>
              </a:pathLst>
            </a:custGeom>
            <a:grpFill/>
            <a:ln w="11035" cap="flat">
              <a:noFill/>
              <a:prstDash val="solid"/>
              <a:miter/>
            </a:ln>
          </p:spPr>
          <p:txBody>
            <a:bodyPr rtlCol="0" anchor="ctr"/>
            <a:lstStyle/>
            <a:p>
              <a:endParaRPr lang="en-US"/>
            </a:p>
          </p:txBody>
        </p:sp>
        <p:sp>
          <p:nvSpPr>
            <p:cNvPr id="2301" name="Forma libre: forma 2300">
              <a:extLst>
                <a:ext uri="{FF2B5EF4-FFF2-40B4-BE49-F238E27FC236}">
                  <a16:creationId xmlns:a16="http://schemas.microsoft.com/office/drawing/2014/main" id="{A2456C11-7380-4EE3-A3CA-632B6656A3DE}"/>
                </a:ext>
              </a:extLst>
            </p:cNvPr>
            <p:cNvSpPr/>
            <p:nvPr/>
          </p:nvSpPr>
          <p:spPr>
            <a:xfrm>
              <a:off x="6540379" y="4453528"/>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471" y="13248"/>
                    <a:pt x="26717" y="17002"/>
                    <a:pt x="22080" y="17002"/>
                  </a:cubicBezTo>
                  <a:close/>
                </a:path>
              </a:pathLst>
            </a:custGeom>
            <a:grpFill/>
            <a:ln w="11035" cap="flat">
              <a:noFill/>
              <a:prstDash val="solid"/>
              <a:miter/>
            </a:ln>
          </p:spPr>
          <p:txBody>
            <a:bodyPr rtlCol="0" anchor="ctr"/>
            <a:lstStyle/>
            <a:p>
              <a:endParaRPr lang="en-US"/>
            </a:p>
          </p:txBody>
        </p:sp>
        <p:sp>
          <p:nvSpPr>
            <p:cNvPr id="2302" name="Forma libre: forma 2301">
              <a:extLst>
                <a:ext uri="{FF2B5EF4-FFF2-40B4-BE49-F238E27FC236}">
                  <a16:creationId xmlns:a16="http://schemas.microsoft.com/office/drawing/2014/main" id="{327D9F34-AFC3-46E6-80B5-F626DBEEF458}"/>
                </a:ext>
              </a:extLst>
            </p:cNvPr>
            <p:cNvSpPr/>
            <p:nvPr/>
          </p:nvSpPr>
          <p:spPr>
            <a:xfrm>
              <a:off x="6469060" y="4453528"/>
              <a:ext cx="40737" cy="17001"/>
            </a:xfrm>
            <a:custGeom>
              <a:avLst/>
              <a:gdLst>
                <a:gd name="connsiteX0" fmla="*/ 32237 w 40737"/>
                <a:gd name="connsiteY0" fmla="*/ 17002 h 17001"/>
                <a:gd name="connsiteX1" fmla="*/ 8501 w 40737"/>
                <a:gd name="connsiteY1" fmla="*/ 17002 h 17001"/>
                <a:gd name="connsiteX2" fmla="*/ 0 w 40737"/>
                <a:gd name="connsiteY2" fmla="*/ 8501 h 17001"/>
                <a:gd name="connsiteX3" fmla="*/ 8501 w 40737"/>
                <a:gd name="connsiteY3" fmla="*/ 0 h 17001"/>
                <a:gd name="connsiteX4" fmla="*/ 32237 w 40737"/>
                <a:gd name="connsiteY4" fmla="*/ 0 h 17001"/>
                <a:gd name="connsiteX5" fmla="*/ 40738 w 40737"/>
                <a:gd name="connsiteY5" fmla="*/ 8501 h 17001"/>
                <a:gd name="connsiteX6" fmla="*/ 32237 w 4073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37" h="17001">
                  <a:moveTo>
                    <a:pt x="32237" y="17002"/>
                  </a:moveTo>
                  <a:lnTo>
                    <a:pt x="8501" y="17002"/>
                  </a:lnTo>
                  <a:cubicBezTo>
                    <a:pt x="3864" y="17002"/>
                    <a:pt x="0" y="13248"/>
                    <a:pt x="0" y="8501"/>
                  </a:cubicBezTo>
                  <a:cubicBezTo>
                    <a:pt x="0" y="3864"/>
                    <a:pt x="3754" y="0"/>
                    <a:pt x="8501" y="0"/>
                  </a:cubicBezTo>
                  <a:lnTo>
                    <a:pt x="32237" y="0"/>
                  </a:lnTo>
                  <a:cubicBezTo>
                    <a:pt x="36874" y="0"/>
                    <a:pt x="40738" y="3754"/>
                    <a:pt x="40738" y="8501"/>
                  </a:cubicBezTo>
                  <a:cubicBezTo>
                    <a:pt x="40738" y="13248"/>
                    <a:pt x="36984" y="17002"/>
                    <a:pt x="32237" y="17002"/>
                  </a:cubicBezTo>
                  <a:close/>
                </a:path>
              </a:pathLst>
            </a:custGeom>
            <a:grpFill/>
            <a:ln w="11035" cap="flat">
              <a:noFill/>
              <a:prstDash val="solid"/>
              <a:miter/>
            </a:ln>
          </p:spPr>
          <p:txBody>
            <a:bodyPr rtlCol="0" anchor="ctr"/>
            <a:lstStyle/>
            <a:p>
              <a:endParaRPr lang="en-US"/>
            </a:p>
          </p:txBody>
        </p:sp>
        <p:sp>
          <p:nvSpPr>
            <p:cNvPr id="2303" name="Forma libre: forma 2302">
              <a:extLst>
                <a:ext uri="{FF2B5EF4-FFF2-40B4-BE49-F238E27FC236}">
                  <a16:creationId xmlns:a16="http://schemas.microsoft.com/office/drawing/2014/main" id="{90351FF6-F08E-4029-99E8-C81BD9851CC7}"/>
                </a:ext>
              </a:extLst>
            </p:cNvPr>
            <p:cNvSpPr/>
            <p:nvPr/>
          </p:nvSpPr>
          <p:spPr>
            <a:xfrm>
              <a:off x="6407897" y="4453528"/>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581" y="13248"/>
                    <a:pt x="26828" y="17002"/>
                    <a:pt x="22080" y="17002"/>
                  </a:cubicBezTo>
                  <a:close/>
                </a:path>
              </a:pathLst>
            </a:custGeom>
            <a:grpFill/>
            <a:ln w="11035" cap="flat">
              <a:noFill/>
              <a:prstDash val="solid"/>
              <a:miter/>
            </a:ln>
          </p:spPr>
          <p:txBody>
            <a:bodyPr rtlCol="0" anchor="ctr"/>
            <a:lstStyle/>
            <a:p>
              <a:endParaRPr lang="en-US"/>
            </a:p>
          </p:txBody>
        </p:sp>
        <p:sp>
          <p:nvSpPr>
            <p:cNvPr id="2304" name="Forma libre: forma 2303">
              <a:extLst>
                <a:ext uri="{FF2B5EF4-FFF2-40B4-BE49-F238E27FC236}">
                  <a16:creationId xmlns:a16="http://schemas.microsoft.com/office/drawing/2014/main" id="{02811636-F8BE-46E0-9529-237F102F508E}"/>
                </a:ext>
              </a:extLst>
            </p:cNvPr>
            <p:cNvSpPr/>
            <p:nvPr/>
          </p:nvSpPr>
          <p:spPr>
            <a:xfrm>
              <a:off x="6407897" y="4127401"/>
              <a:ext cx="141866" cy="299299"/>
            </a:xfrm>
            <a:custGeom>
              <a:avLst/>
              <a:gdLst>
                <a:gd name="connsiteX0" fmla="*/ 133476 w 141866"/>
                <a:gd name="connsiteY0" fmla="*/ 299299 h 299299"/>
                <a:gd name="connsiteX1" fmla="*/ 114818 w 141866"/>
                <a:gd name="connsiteY1" fmla="*/ 280641 h 299299"/>
                <a:gd name="connsiteX2" fmla="*/ 114818 w 141866"/>
                <a:gd name="connsiteY2" fmla="*/ 254145 h 299299"/>
                <a:gd name="connsiteX3" fmla="*/ 100466 w 141866"/>
                <a:gd name="connsiteY3" fmla="*/ 248183 h 299299"/>
                <a:gd name="connsiteX4" fmla="*/ 81697 w 141866"/>
                <a:gd name="connsiteY4" fmla="*/ 266951 h 299299"/>
                <a:gd name="connsiteX5" fmla="*/ 55311 w 141866"/>
                <a:gd name="connsiteY5" fmla="*/ 266951 h 299299"/>
                <a:gd name="connsiteX6" fmla="*/ 32458 w 141866"/>
                <a:gd name="connsiteY6" fmla="*/ 244098 h 299299"/>
                <a:gd name="connsiteX7" fmla="*/ 26938 w 141866"/>
                <a:gd name="connsiteY7" fmla="*/ 230850 h 299299"/>
                <a:gd name="connsiteX8" fmla="*/ 32458 w 141866"/>
                <a:gd name="connsiteY8" fmla="*/ 217602 h 299299"/>
                <a:gd name="connsiteX9" fmla="*/ 51116 w 141866"/>
                <a:gd name="connsiteY9" fmla="*/ 198833 h 299299"/>
                <a:gd name="connsiteX10" fmla="*/ 45154 w 141866"/>
                <a:gd name="connsiteY10" fmla="*/ 184481 h 299299"/>
                <a:gd name="connsiteX11" fmla="*/ 18658 w 141866"/>
                <a:gd name="connsiteY11" fmla="*/ 184481 h 299299"/>
                <a:gd name="connsiteX12" fmla="*/ 0 w 141866"/>
                <a:gd name="connsiteY12" fmla="*/ 165823 h 299299"/>
                <a:gd name="connsiteX13" fmla="*/ 0 w 141866"/>
                <a:gd name="connsiteY13" fmla="*/ 133476 h 299299"/>
                <a:gd name="connsiteX14" fmla="*/ 18658 w 141866"/>
                <a:gd name="connsiteY14" fmla="*/ 114818 h 299299"/>
                <a:gd name="connsiteX15" fmla="*/ 45154 w 141866"/>
                <a:gd name="connsiteY15" fmla="*/ 114818 h 299299"/>
                <a:gd name="connsiteX16" fmla="*/ 51116 w 141866"/>
                <a:gd name="connsiteY16" fmla="*/ 100465 h 299299"/>
                <a:gd name="connsiteX17" fmla="*/ 32348 w 141866"/>
                <a:gd name="connsiteY17" fmla="*/ 81697 h 299299"/>
                <a:gd name="connsiteX18" fmla="*/ 32348 w 141866"/>
                <a:gd name="connsiteY18" fmla="*/ 55311 h 299299"/>
                <a:gd name="connsiteX19" fmla="*/ 55201 w 141866"/>
                <a:gd name="connsiteY19" fmla="*/ 32458 h 299299"/>
                <a:gd name="connsiteX20" fmla="*/ 81587 w 141866"/>
                <a:gd name="connsiteY20" fmla="*/ 32458 h 299299"/>
                <a:gd name="connsiteX21" fmla="*/ 100355 w 141866"/>
                <a:gd name="connsiteY21" fmla="*/ 51116 h 299299"/>
                <a:gd name="connsiteX22" fmla="*/ 114707 w 141866"/>
                <a:gd name="connsiteY22" fmla="*/ 45154 h 299299"/>
                <a:gd name="connsiteX23" fmla="*/ 114707 w 141866"/>
                <a:gd name="connsiteY23" fmla="*/ 18658 h 299299"/>
                <a:gd name="connsiteX24" fmla="*/ 133365 w 141866"/>
                <a:gd name="connsiteY24" fmla="*/ 0 h 299299"/>
                <a:gd name="connsiteX25" fmla="*/ 141866 w 141866"/>
                <a:gd name="connsiteY25" fmla="*/ 8501 h 299299"/>
                <a:gd name="connsiteX26" fmla="*/ 133365 w 141866"/>
                <a:gd name="connsiteY26" fmla="*/ 17002 h 299299"/>
                <a:gd name="connsiteX27" fmla="*/ 131599 w 141866"/>
                <a:gd name="connsiteY27" fmla="*/ 18768 h 299299"/>
                <a:gd name="connsiteX28" fmla="*/ 131599 w 141866"/>
                <a:gd name="connsiteY28" fmla="*/ 51557 h 299299"/>
                <a:gd name="connsiteX29" fmla="*/ 125306 w 141866"/>
                <a:gd name="connsiteY29" fmla="*/ 59727 h 299299"/>
                <a:gd name="connsiteX30" fmla="*/ 103005 w 141866"/>
                <a:gd name="connsiteY30" fmla="*/ 69001 h 299299"/>
                <a:gd name="connsiteX31" fmla="*/ 92848 w 141866"/>
                <a:gd name="connsiteY31" fmla="*/ 67676 h 299299"/>
                <a:gd name="connsiteX32" fmla="*/ 69663 w 141866"/>
                <a:gd name="connsiteY32" fmla="*/ 44492 h 299299"/>
                <a:gd name="connsiteX33" fmla="*/ 67235 w 141866"/>
                <a:gd name="connsiteY33" fmla="*/ 44492 h 299299"/>
                <a:gd name="connsiteX34" fmla="*/ 44381 w 141866"/>
                <a:gd name="connsiteY34" fmla="*/ 67345 h 299299"/>
                <a:gd name="connsiteX35" fmla="*/ 44381 w 141866"/>
                <a:gd name="connsiteY35" fmla="*/ 69884 h 299299"/>
                <a:gd name="connsiteX36" fmla="*/ 67566 w 141866"/>
                <a:gd name="connsiteY36" fmla="*/ 93069 h 299299"/>
                <a:gd name="connsiteX37" fmla="*/ 68891 w 141866"/>
                <a:gd name="connsiteY37" fmla="*/ 103225 h 299299"/>
                <a:gd name="connsiteX38" fmla="*/ 59617 w 141866"/>
                <a:gd name="connsiteY38" fmla="*/ 125527 h 299299"/>
                <a:gd name="connsiteX39" fmla="*/ 51447 w 141866"/>
                <a:gd name="connsiteY39" fmla="*/ 131820 h 299299"/>
                <a:gd name="connsiteX40" fmla="*/ 18658 w 141866"/>
                <a:gd name="connsiteY40" fmla="*/ 131820 h 299299"/>
                <a:gd name="connsiteX41" fmla="*/ 16891 w 141866"/>
                <a:gd name="connsiteY41" fmla="*/ 133586 h 299299"/>
                <a:gd name="connsiteX42" fmla="*/ 16891 w 141866"/>
                <a:gd name="connsiteY42" fmla="*/ 165934 h 299299"/>
                <a:gd name="connsiteX43" fmla="*/ 18658 w 141866"/>
                <a:gd name="connsiteY43" fmla="*/ 167700 h 299299"/>
                <a:gd name="connsiteX44" fmla="*/ 51447 w 141866"/>
                <a:gd name="connsiteY44" fmla="*/ 167700 h 299299"/>
                <a:gd name="connsiteX45" fmla="*/ 59617 w 141866"/>
                <a:gd name="connsiteY45" fmla="*/ 173993 h 299299"/>
                <a:gd name="connsiteX46" fmla="*/ 68891 w 141866"/>
                <a:gd name="connsiteY46" fmla="*/ 196294 h 299299"/>
                <a:gd name="connsiteX47" fmla="*/ 67566 w 141866"/>
                <a:gd name="connsiteY47" fmla="*/ 206451 h 299299"/>
                <a:gd name="connsiteX48" fmla="*/ 44381 w 141866"/>
                <a:gd name="connsiteY48" fmla="*/ 229636 h 299299"/>
                <a:gd name="connsiteX49" fmla="*/ 43830 w 141866"/>
                <a:gd name="connsiteY49" fmla="*/ 230850 h 299299"/>
                <a:gd name="connsiteX50" fmla="*/ 44381 w 141866"/>
                <a:gd name="connsiteY50" fmla="*/ 232064 h 299299"/>
                <a:gd name="connsiteX51" fmla="*/ 67235 w 141866"/>
                <a:gd name="connsiteY51" fmla="*/ 254918 h 299299"/>
                <a:gd name="connsiteX52" fmla="*/ 69663 w 141866"/>
                <a:gd name="connsiteY52" fmla="*/ 254918 h 299299"/>
                <a:gd name="connsiteX53" fmla="*/ 92848 w 141866"/>
                <a:gd name="connsiteY53" fmla="*/ 231733 h 299299"/>
                <a:gd name="connsiteX54" fmla="*/ 103005 w 141866"/>
                <a:gd name="connsiteY54" fmla="*/ 230408 h 299299"/>
                <a:gd name="connsiteX55" fmla="*/ 125306 w 141866"/>
                <a:gd name="connsiteY55" fmla="*/ 239682 h 299299"/>
                <a:gd name="connsiteX56" fmla="*/ 131599 w 141866"/>
                <a:gd name="connsiteY56" fmla="*/ 247852 h 299299"/>
                <a:gd name="connsiteX57" fmla="*/ 131599 w 141866"/>
                <a:gd name="connsiteY57" fmla="*/ 280641 h 299299"/>
                <a:gd name="connsiteX58" fmla="*/ 133365 w 141866"/>
                <a:gd name="connsiteY58" fmla="*/ 282408 h 299299"/>
                <a:gd name="connsiteX59" fmla="*/ 141866 w 141866"/>
                <a:gd name="connsiteY59" fmla="*/ 290908 h 299299"/>
                <a:gd name="connsiteX60" fmla="*/ 133476 w 141866"/>
                <a:gd name="connsiteY60" fmla="*/ 299299 h 2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1866" h="299299">
                  <a:moveTo>
                    <a:pt x="133476" y="299299"/>
                  </a:moveTo>
                  <a:cubicBezTo>
                    <a:pt x="123208" y="299299"/>
                    <a:pt x="114818" y="290908"/>
                    <a:pt x="114818" y="280641"/>
                  </a:cubicBezTo>
                  <a:lnTo>
                    <a:pt x="114818" y="254145"/>
                  </a:lnTo>
                  <a:cubicBezTo>
                    <a:pt x="109850" y="252489"/>
                    <a:pt x="105102" y="250502"/>
                    <a:pt x="100466" y="248183"/>
                  </a:cubicBezTo>
                  <a:lnTo>
                    <a:pt x="81697" y="266951"/>
                  </a:lnTo>
                  <a:cubicBezTo>
                    <a:pt x="74411" y="274238"/>
                    <a:pt x="62598" y="274238"/>
                    <a:pt x="55311" y="266951"/>
                  </a:cubicBezTo>
                  <a:lnTo>
                    <a:pt x="32458" y="244098"/>
                  </a:lnTo>
                  <a:cubicBezTo>
                    <a:pt x="28925" y="240565"/>
                    <a:pt x="26938" y="235929"/>
                    <a:pt x="26938" y="230850"/>
                  </a:cubicBezTo>
                  <a:cubicBezTo>
                    <a:pt x="26938" y="225882"/>
                    <a:pt x="28925" y="221135"/>
                    <a:pt x="32458" y="217602"/>
                  </a:cubicBezTo>
                  <a:lnTo>
                    <a:pt x="51116" y="198833"/>
                  </a:lnTo>
                  <a:cubicBezTo>
                    <a:pt x="48797" y="194197"/>
                    <a:pt x="46810" y="189450"/>
                    <a:pt x="45154" y="184481"/>
                  </a:cubicBezTo>
                  <a:lnTo>
                    <a:pt x="18658" y="184481"/>
                  </a:lnTo>
                  <a:cubicBezTo>
                    <a:pt x="8390" y="184481"/>
                    <a:pt x="0" y="176091"/>
                    <a:pt x="0" y="165823"/>
                  </a:cubicBezTo>
                  <a:lnTo>
                    <a:pt x="0" y="133476"/>
                  </a:lnTo>
                  <a:cubicBezTo>
                    <a:pt x="0" y="123208"/>
                    <a:pt x="8390" y="114818"/>
                    <a:pt x="18658" y="114818"/>
                  </a:cubicBezTo>
                  <a:lnTo>
                    <a:pt x="45154" y="114818"/>
                  </a:lnTo>
                  <a:cubicBezTo>
                    <a:pt x="46810" y="109850"/>
                    <a:pt x="48797" y="105102"/>
                    <a:pt x="51116" y="100465"/>
                  </a:cubicBezTo>
                  <a:lnTo>
                    <a:pt x="32348" y="81697"/>
                  </a:lnTo>
                  <a:cubicBezTo>
                    <a:pt x="25061" y="74411"/>
                    <a:pt x="25061" y="62598"/>
                    <a:pt x="32348" y="55311"/>
                  </a:cubicBezTo>
                  <a:lnTo>
                    <a:pt x="55201" y="32458"/>
                  </a:lnTo>
                  <a:cubicBezTo>
                    <a:pt x="62266" y="25392"/>
                    <a:pt x="74521" y="25392"/>
                    <a:pt x="81587" y="32458"/>
                  </a:cubicBezTo>
                  <a:lnTo>
                    <a:pt x="100355" y="51116"/>
                  </a:lnTo>
                  <a:cubicBezTo>
                    <a:pt x="104992" y="48797"/>
                    <a:pt x="109739" y="46810"/>
                    <a:pt x="114707" y="45154"/>
                  </a:cubicBezTo>
                  <a:lnTo>
                    <a:pt x="114707" y="18658"/>
                  </a:lnTo>
                  <a:cubicBezTo>
                    <a:pt x="114707" y="8390"/>
                    <a:pt x="123098" y="0"/>
                    <a:pt x="133365" y="0"/>
                  </a:cubicBezTo>
                  <a:cubicBezTo>
                    <a:pt x="138002" y="0"/>
                    <a:pt x="141866" y="3754"/>
                    <a:pt x="141866" y="8501"/>
                  </a:cubicBezTo>
                  <a:cubicBezTo>
                    <a:pt x="141866" y="13248"/>
                    <a:pt x="138112" y="17002"/>
                    <a:pt x="133365" y="17002"/>
                  </a:cubicBezTo>
                  <a:cubicBezTo>
                    <a:pt x="132372" y="17002"/>
                    <a:pt x="131599" y="17775"/>
                    <a:pt x="131599" y="18768"/>
                  </a:cubicBezTo>
                  <a:lnTo>
                    <a:pt x="131599" y="51557"/>
                  </a:lnTo>
                  <a:cubicBezTo>
                    <a:pt x="131599" y="55422"/>
                    <a:pt x="129060" y="58733"/>
                    <a:pt x="125306" y="59727"/>
                  </a:cubicBezTo>
                  <a:cubicBezTo>
                    <a:pt x="117467" y="61825"/>
                    <a:pt x="109960" y="64916"/>
                    <a:pt x="103005" y="69001"/>
                  </a:cubicBezTo>
                  <a:cubicBezTo>
                    <a:pt x="99693" y="70878"/>
                    <a:pt x="95497" y="70326"/>
                    <a:pt x="92848" y="67676"/>
                  </a:cubicBezTo>
                  <a:lnTo>
                    <a:pt x="69663" y="44492"/>
                  </a:lnTo>
                  <a:cubicBezTo>
                    <a:pt x="68780" y="43609"/>
                    <a:pt x="68008" y="43609"/>
                    <a:pt x="67235" y="44492"/>
                  </a:cubicBezTo>
                  <a:lnTo>
                    <a:pt x="44381" y="67345"/>
                  </a:lnTo>
                  <a:cubicBezTo>
                    <a:pt x="43719" y="68008"/>
                    <a:pt x="43719" y="69111"/>
                    <a:pt x="44381" y="69884"/>
                  </a:cubicBezTo>
                  <a:lnTo>
                    <a:pt x="67566" y="93069"/>
                  </a:lnTo>
                  <a:cubicBezTo>
                    <a:pt x="70326" y="95829"/>
                    <a:pt x="70768" y="99913"/>
                    <a:pt x="68891" y="103225"/>
                  </a:cubicBezTo>
                  <a:cubicBezTo>
                    <a:pt x="64916" y="110181"/>
                    <a:pt x="61825" y="117688"/>
                    <a:pt x="59617" y="125527"/>
                  </a:cubicBezTo>
                  <a:cubicBezTo>
                    <a:pt x="58623" y="129280"/>
                    <a:pt x="55311" y="131820"/>
                    <a:pt x="51447" y="131820"/>
                  </a:cubicBezTo>
                  <a:lnTo>
                    <a:pt x="18658" y="131820"/>
                  </a:lnTo>
                  <a:cubicBezTo>
                    <a:pt x="17664" y="131820"/>
                    <a:pt x="16891" y="132592"/>
                    <a:pt x="16891" y="133586"/>
                  </a:cubicBezTo>
                  <a:lnTo>
                    <a:pt x="16891" y="165934"/>
                  </a:lnTo>
                  <a:cubicBezTo>
                    <a:pt x="16891" y="166927"/>
                    <a:pt x="17664" y="167700"/>
                    <a:pt x="18658" y="167700"/>
                  </a:cubicBezTo>
                  <a:lnTo>
                    <a:pt x="51447" y="167700"/>
                  </a:lnTo>
                  <a:cubicBezTo>
                    <a:pt x="55311" y="167700"/>
                    <a:pt x="58623" y="170239"/>
                    <a:pt x="59617" y="173993"/>
                  </a:cubicBezTo>
                  <a:cubicBezTo>
                    <a:pt x="61715" y="181832"/>
                    <a:pt x="64806" y="189339"/>
                    <a:pt x="68891" y="196294"/>
                  </a:cubicBezTo>
                  <a:cubicBezTo>
                    <a:pt x="70768" y="199606"/>
                    <a:pt x="70215" y="203802"/>
                    <a:pt x="67566" y="206451"/>
                  </a:cubicBezTo>
                  <a:lnTo>
                    <a:pt x="44381" y="229636"/>
                  </a:lnTo>
                  <a:cubicBezTo>
                    <a:pt x="43940" y="230077"/>
                    <a:pt x="43830" y="230519"/>
                    <a:pt x="43830" y="230850"/>
                  </a:cubicBezTo>
                  <a:cubicBezTo>
                    <a:pt x="43830" y="231181"/>
                    <a:pt x="43940" y="231623"/>
                    <a:pt x="44381" y="232064"/>
                  </a:cubicBezTo>
                  <a:lnTo>
                    <a:pt x="67235" y="254918"/>
                  </a:lnTo>
                  <a:cubicBezTo>
                    <a:pt x="67897" y="255580"/>
                    <a:pt x="69001" y="255580"/>
                    <a:pt x="69663" y="254918"/>
                  </a:cubicBezTo>
                  <a:lnTo>
                    <a:pt x="92848" y="231733"/>
                  </a:lnTo>
                  <a:cubicBezTo>
                    <a:pt x="95608" y="228973"/>
                    <a:pt x="99803" y="228531"/>
                    <a:pt x="103005" y="230408"/>
                  </a:cubicBezTo>
                  <a:cubicBezTo>
                    <a:pt x="109960" y="234383"/>
                    <a:pt x="117467" y="237474"/>
                    <a:pt x="125306" y="239682"/>
                  </a:cubicBezTo>
                  <a:cubicBezTo>
                    <a:pt x="129060" y="240676"/>
                    <a:pt x="131599" y="243988"/>
                    <a:pt x="131599" y="247852"/>
                  </a:cubicBezTo>
                  <a:lnTo>
                    <a:pt x="131599" y="280641"/>
                  </a:lnTo>
                  <a:cubicBezTo>
                    <a:pt x="131599" y="281635"/>
                    <a:pt x="132372" y="282408"/>
                    <a:pt x="133365" y="282408"/>
                  </a:cubicBezTo>
                  <a:cubicBezTo>
                    <a:pt x="138002" y="282408"/>
                    <a:pt x="141866" y="286161"/>
                    <a:pt x="141866" y="290908"/>
                  </a:cubicBezTo>
                  <a:cubicBezTo>
                    <a:pt x="141866" y="295656"/>
                    <a:pt x="138112" y="299299"/>
                    <a:pt x="133476" y="299299"/>
                  </a:cubicBezTo>
                  <a:close/>
                </a:path>
              </a:pathLst>
            </a:custGeom>
            <a:grpFill/>
            <a:ln w="11035" cap="flat">
              <a:noFill/>
              <a:prstDash val="solid"/>
              <a:miter/>
            </a:ln>
          </p:spPr>
          <p:txBody>
            <a:bodyPr rtlCol="0" anchor="ctr"/>
            <a:lstStyle/>
            <a:p>
              <a:endParaRPr lang="en-US"/>
            </a:p>
          </p:txBody>
        </p:sp>
        <p:sp>
          <p:nvSpPr>
            <p:cNvPr id="2305" name="Forma libre: forma 2304">
              <a:extLst>
                <a:ext uri="{FF2B5EF4-FFF2-40B4-BE49-F238E27FC236}">
                  <a16:creationId xmlns:a16="http://schemas.microsoft.com/office/drawing/2014/main" id="{C0E53802-ED26-441A-A30B-43D6E2B41E35}"/>
                </a:ext>
              </a:extLst>
            </p:cNvPr>
            <p:cNvSpPr/>
            <p:nvPr/>
          </p:nvSpPr>
          <p:spPr>
            <a:xfrm>
              <a:off x="6447421" y="4170605"/>
              <a:ext cx="118571" cy="216681"/>
            </a:xfrm>
            <a:custGeom>
              <a:avLst/>
              <a:gdLst>
                <a:gd name="connsiteX0" fmla="*/ 110071 w 118571"/>
                <a:gd name="connsiteY0" fmla="*/ 216682 h 216681"/>
                <a:gd name="connsiteX1" fmla="*/ 0 w 118571"/>
                <a:gd name="connsiteY1" fmla="*/ 106611 h 216681"/>
                <a:gd name="connsiteX2" fmla="*/ 81477 w 118571"/>
                <a:gd name="connsiteY2" fmla="*/ 295 h 216681"/>
                <a:gd name="connsiteX3" fmla="*/ 91854 w 118571"/>
                <a:gd name="connsiteY3" fmla="*/ 6256 h 216681"/>
                <a:gd name="connsiteX4" fmla="*/ 85893 w 118571"/>
                <a:gd name="connsiteY4" fmla="*/ 16634 h 216681"/>
                <a:gd name="connsiteX5" fmla="*/ 16891 w 118571"/>
                <a:gd name="connsiteY5" fmla="*/ 106611 h 216681"/>
                <a:gd name="connsiteX6" fmla="*/ 110071 w 118571"/>
                <a:gd name="connsiteY6" fmla="*/ 199790 h 216681"/>
                <a:gd name="connsiteX7" fmla="*/ 118572 w 118571"/>
                <a:gd name="connsiteY7" fmla="*/ 208291 h 216681"/>
                <a:gd name="connsiteX8" fmla="*/ 110071 w 118571"/>
                <a:gd name="connsiteY8" fmla="*/ 216682 h 21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571" h="216681">
                  <a:moveTo>
                    <a:pt x="110071" y="216682"/>
                  </a:moveTo>
                  <a:cubicBezTo>
                    <a:pt x="49350" y="216682"/>
                    <a:pt x="0" y="167332"/>
                    <a:pt x="0" y="106611"/>
                  </a:cubicBezTo>
                  <a:cubicBezTo>
                    <a:pt x="0" y="56820"/>
                    <a:pt x="33562" y="13101"/>
                    <a:pt x="81477" y="295"/>
                  </a:cubicBezTo>
                  <a:cubicBezTo>
                    <a:pt x="86003" y="-920"/>
                    <a:pt x="90640" y="1729"/>
                    <a:pt x="91854" y="6256"/>
                  </a:cubicBezTo>
                  <a:cubicBezTo>
                    <a:pt x="93069" y="10783"/>
                    <a:pt x="90419" y="15420"/>
                    <a:pt x="85893" y="16634"/>
                  </a:cubicBezTo>
                  <a:cubicBezTo>
                    <a:pt x="45265" y="27564"/>
                    <a:pt x="16891" y="64548"/>
                    <a:pt x="16891" y="106611"/>
                  </a:cubicBezTo>
                  <a:cubicBezTo>
                    <a:pt x="16891" y="157948"/>
                    <a:pt x="58734" y="199790"/>
                    <a:pt x="110071" y="199790"/>
                  </a:cubicBezTo>
                  <a:cubicBezTo>
                    <a:pt x="114708" y="199790"/>
                    <a:pt x="118572" y="203544"/>
                    <a:pt x="118572" y="208291"/>
                  </a:cubicBezTo>
                  <a:cubicBezTo>
                    <a:pt x="118572" y="213039"/>
                    <a:pt x="114818" y="216682"/>
                    <a:pt x="110071" y="216682"/>
                  </a:cubicBezTo>
                  <a:close/>
                </a:path>
              </a:pathLst>
            </a:custGeom>
            <a:grpFill/>
            <a:ln w="11035" cap="flat">
              <a:noFill/>
              <a:prstDash val="solid"/>
              <a:miter/>
            </a:ln>
          </p:spPr>
          <p:txBody>
            <a:bodyPr rtlCol="0" anchor="ctr"/>
            <a:lstStyle/>
            <a:p>
              <a:endParaRPr lang="en-US"/>
            </a:p>
          </p:txBody>
        </p:sp>
        <p:sp>
          <p:nvSpPr>
            <p:cNvPr id="2306" name="Forma libre: forma 2305">
              <a:extLst>
                <a:ext uri="{FF2B5EF4-FFF2-40B4-BE49-F238E27FC236}">
                  <a16:creationId xmlns:a16="http://schemas.microsoft.com/office/drawing/2014/main" id="{0A6AE0F6-7037-48E7-96B7-6C61117F957D}"/>
                </a:ext>
              </a:extLst>
            </p:cNvPr>
            <p:cNvSpPr/>
            <p:nvPr/>
          </p:nvSpPr>
          <p:spPr>
            <a:xfrm>
              <a:off x="6489925" y="4211848"/>
              <a:ext cx="76066" cy="132934"/>
            </a:xfrm>
            <a:custGeom>
              <a:avLst/>
              <a:gdLst>
                <a:gd name="connsiteX0" fmla="*/ 67566 w 76066"/>
                <a:gd name="connsiteY0" fmla="*/ 132934 h 132934"/>
                <a:gd name="connsiteX1" fmla="*/ 0 w 76066"/>
                <a:gd name="connsiteY1" fmla="*/ 65368 h 132934"/>
                <a:gd name="connsiteX2" fmla="*/ 49129 w 76066"/>
                <a:gd name="connsiteY2" fmla="*/ 342 h 132934"/>
                <a:gd name="connsiteX3" fmla="*/ 59617 w 76066"/>
                <a:gd name="connsiteY3" fmla="*/ 6193 h 132934"/>
                <a:gd name="connsiteX4" fmla="*/ 53766 w 76066"/>
                <a:gd name="connsiteY4" fmla="*/ 16681 h 132934"/>
                <a:gd name="connsiteX5" fmla="*/ 16891 w 76066"/>
                <a:gd name="connsiteY5" fmla="*/ 65479 h 132934"/>
                <a:gd name="connsiteX6" fmla="*/ 67566 w 76066"/>
                <a:gd name="connsiteY6" fmla="*/ 116153 h 132934"/>
                <a:gd name="connsiteX7" fmla="*/ 76067 w 76066"/>
                <a:gd name="connsiteY7" fmla="*/ 124654 h 132934"/>
                <a:gd name="connsiteX8" fmla="*/ 67566 w 76066"/>
                <a:gd name="connsiteY8" fmla="*/ 132934 h 13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066" h="132934">
                  <a:moveTo>
                    <a:pt x="67566" y="132934"/>
                  </a:moveTo>
                  <a:cubicBezTo>
                    <a:pt x="30250" y="132934"/>
                    <a:pt x="0" y="102574"/>
                    <a:pt x="0" y="65368"/>
                  </a:cubicBezTo>
                  <a:cubicBezTo>
                    <a:pt x="0" y="35229"/>
                    <a:pt x="20203" y="8511"/>
                    <a:pt x="49129" y="342"/>
                  </a:cubicBezTo>
                  <a:cubicBezTo>
                    <a:pt x="53655" y="-983"/>
                    <a:pt x="58292" y="1666"/>
                    <a:pt x="59617" y="6193"/>
                  </a:cubicBezTo>
                  <a:cubicBezTo>
                    <a:pt x="60942" y="10719"/>
                    <a:pt x="58292" y="15356"/>
                    <a:pt x="53766" y="16681"/>
                  </a:cubicBezTo>
                  <a:cubicBezTo>
                    <a:pt x="32127" y="22864"/>
                    <a:pt x="16891" y="42846"/>
                    <a:pt x="16891" y="65479"/>
                  </a:cubicBezTo>
                  <a:cubicBezTo>
                    <a:pt x="16891" y="93410"/>
                    <a:pt x="39634" y="116153"/>
                    <a:pt x="67566" y="116153"/>
                  </a:cubicBezTo>
                  <a:cubicBezTo>
                    <a:pt x="72203" y="116153"/>
                    <a:pt x="76067" y="119907"/>
                    <a:pt x="76067" y="124654"/>
                  </a:cubicBezTo>
                  <a:cubicBezTo>
                    <a:pt x="76067" y="129401"/>
                    <a:pt x="72313" y="132934"/>
                    <a:pt x="67566" y="132934"/>
                  </a:cubicBezTo>
                  <a:close/>
                </a:path>
              </a:pathLst>
            </a:custGeom>
            <a:grpFill/>
            <a:ln w="11035" cap="flat">
              <a:noFill/>
              <a:prstDash val="solid"/>
              <a:miter/>
            </a:ln>
          </p:spPr>
          <p:txBody>
            <a:bodyPr rtlCol="0" anchor="ctr"/>
            <a:lstStyle/>
            <a:p>
              <a:endParaRPr lang="en-US"/>
            </a:p>
          </p:txBody>
        </p:sp>
        <p:sp>
          <p:nvSpPr>
            <p:cNvPr id="2307" name="Forma libre: forma 2306">
              <a:extLst>
                <a:ext uri="{FF2B5EF4-FFF2-40B4-BE49-F238E27FC236}">
                  <a16:creationId xmlns:a16="http://schemas.microsoft.com/office/drawing/2014/main" id="{AF1ADC9E-502B-466B-943F-3B51087158B6}"/>
                </a:ext>
              </a:extLst>
            </p:cNvPr>
            <p:cNvSpPr/>
            <p:nvPr/>
          </p:nvSpPr>
          <p:spPr>
            <a:xfrm>
              <a:off x="6553848" y="4453528"/>
              <a:ext cx="206230" cy="17001"/>
            </a:xfrm>
            <a:custGeom>
              <a:avLst/>
              <a:gdLst>
                <a:gd name="connsiteX0" fmla="*/ 197730 w 206230"/>
                <a:gd name="connsiteY0" fmla="*/ 17002 h 17001"/>
                <a:gd name="connsiteX1" fmla="*/ 8501 w 206230"/>
                <a:gd name="connsiteY1" fmla="*/ 17002 h 17001"/>
                <a:gd name="connsiteX2" fmla="*/ 0 w 206230"/>
                <a:gd name="connsiteY2" fmla="*/ 8501 h 17001"/>
                <a:gd name="connsiteX3" fmla="*/ 8501 w 206230"/>
                <a:gd name="connsiteY3" fmla="*/ 0 h 17001"/>
                <a:gd name="connsiteX4" fmla="*/ 197730 w 206230"/>
                <a:gd name="connsiteY4" fmla="*/ 0 h 17001"/>
                <a:gd name="connsiteX5" fmla="*/ 206230 w 206230"/>
                <a:gd name="connsiteY5" fmla="*/ 8501 h 17001"/>
                <a:gd name="connsiteX6" fmla="*/ 197730 w 20623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230" h="17001">
                  <a:moveTo>
                    <a:pt x="197730" y="17002"/>
                  </a:moveTo>
                  <a:lnTo>
                    <a:pt x="8501" y="17002"/>
                  </a:lnTo>
                  <a:cubicBezTo>
                    <a:pt x="3864" y="17002"/>
                    <a:pt x="0" y="13248"/>
                    <a:pt x="0" y="8501"/>
                  </a:cubicBezTo>
                  <a:cubicBezTo>
                    <a:pt x="0" y="3864"/>
                    <a:pt x="3754" y="0"/>
                    <a:pt x="8501" y="0"/>
                  </a:cubicBezTo>
                  <a:lnTo>
                    <a:pt x="197730" y="0"/>
                  </a:lnTo>
                  <a:cubicBezTo>
                    <a:pt x="202366" y="0"/>
                    <a:pt x="206230" y="3754"/>
                    <a:pt x="206230" y="8501"/>
                  </a:cubicBezTo>
                  <a:cubicBezTo>
                    <a:pt x="206230" y="13248"/>
                    <a:pt x="202477" y="17002"/>
                    <a:pt x="197730" y="17002"/>
                  </a:cubicBezTo>
                  <a:close/>
                </a:path>
              </a:pathLst>
            </a:custGeom>
            <a:grpFill/>
            <a:ln w="11035" cap="flat">
              <a:noFill/>
              <a:prstDash val="solid"/>
              <a:miter/>
            </a:ln>
          </p:spPr>
          <p:txBody>
            <a:bodyPr rtlCol="0" anchor="ctr"/>
            <a:lstStyle/>
            <a:p>
              <a:endParaRPr lang="en-US"/>
            </a:p>
          </p:txBody>
        </p:sp>
      </p:grpSp>
      <p:grpSp>
        <p:nvGrpSpPr>
          <p:cNvPr id="2308" name="Gráfico 3">
            <a:extLst>
              <a:ext uri="{FF2B5EF4-FFF2-40B4-BE49-F238E27FC236}">
                <a16:creationId xmlns:a16="http://schemas.microsoft.com/office/drawing/2014/main" id="{E7DB4B39-3B7F-4213-8729-1A144F39A8D4}"/>
              </a:ext>
            </a:extLst>
          </p:cNvPr>
          <p:cNvGrpSpPr/>
          <p:nvPr/>
        </p:nvGrpSpPr>
        <p:grpSpPr>
          <a:xfrm>
            <a:off x="7962796" y="3175623"/>
            <a:ext cx="499218" cy="526179"/>
            <a:chOff x="7962796" y="3175623"/>
            <a:chExt cx="499218" cy="526179"/>
          </a:xfrm>
          <a:solidFill>
            <a:srgbClr val="000000"/>
          </a:solidFill>
        </p:grpSpPr>
        <p:sp>
          <p:nvSpPr>
            <p:cNvPr id="2309" name="Forma libre: forma 2308">
              <a:extLst>
                <a:ext uri="{FF2B5EF4-FFF2-40B4-BE49-F238E27FC236}">
                  <a16:creationId xmlns:a16="http://schemas.microsoft.com/office/drawing/2014/main" id="{91F99FBE-8C7D-4CE4-BCE9-34BF54F1D942}"/>
                </a:ext>
              </a:extLst>
            </p:cNvPr>
            <p:cNvSpPr/>
            <p:nvPr/>
          </p:nvSpPr>
          <p:spPr>
            <a:xfrm>
              <a:off x="8142525" y="3175623"/>
              <a:ext cx="319489" cy="526179"/>
            </a:xfrm>
            <a:custGeom>
              <a:avLst/>
              <a:gdLst>
                <a:gd name="connsiteX0" fmla="*/ 152028 w 319489"/>
                <a:gd name="connsiteY0" fmla="*/ 526179 h 526179"/>
                <a:gd name="connsiteX1" fmla="*/ 143527 w 319489"/>
                <a:gd name="connsiteY1" fmla="*/ 517678 h 526179"/>
                <a:gd name="connsiteX2" fmla="*/ 143527 w 319489"/>
                <a:gd name="connsiteY2" fmla="*/ 426597 h 526179"/>
                <a:gd name="connsiteX3" fmla="*/ 152028 w 319489"/>
                <a:gd name="connsiteY3" fmla="*/ 418096 h 526179"/>
                <a:gd name="connsiteX4" fmla="*/ 213301 w 319489"/>
                <a:gd name="connsiteY4" fmla="*/ 418096 h 526179"/>
                <a:gd name="connsiteX5" fmla="*/ 261878 w 319489"/>
                <a:gd name="connsiteY5" fmla="*/ 369519 h 526179"/>
                <a:gd name="connsiteX6" fmla="*/ 261878 w 319489"/>
                <a:gd name="connsiteY6" fmla="*/ 362564 h 526179"/>
                <a:gd name="connsiteX7" fmla="*/ 254149 w 319489"/>
                <a:gd name="connsiteY7" fmla="*/ 356712 h 526179"/>
                <a:gd name="connsiteX8" fmla="*/ 251942 w 319489"/>
                <a:gd name="connsiteY8" fmla="*/ 354173 h 526179"/>
                <a:gd name="connsiteX9" fmla="*/ 259338 w 319489"/>
                <a:gd name="connsiteY9" fmla="*/ 325800 h 526179"/>
                <a:gd name="connsiteX10" fmla="*/ 275457 w 319489"/>
                <a:gd name="connsiteY10" fmla="*/ 315864 h 526179"/>
                <a:gd name="connsiteX11" fmla="*/ 275457 w 319489"/>
                <a:gd name="connsiteY11" fmla="*/ 296985 h 526179"/>
                <a:gd name="connsiteX12" fmla="*/ 291355 w 319489"/>
                <a:gd name="connsiteY12" fmla="*/ 281087 h 526179"/>
                <a:gd name="connsiteX13" fmla="*/ 297648 w 319489"/>
                <a:gd name="connsiteY13" fmla="*/ 281087 h 526179"/>
                <a:gd name="connsiteX14" fmla="*/ 302064 w 319489"/>
                <a:gd name="connsiteY14" fmla="*/ 278438 h 526179"/>
                <a:gd name="connsiteX15" fmla="*/ 301843 w 319489"/>
                <a:gd name="connsiteY15" fmla="*/ 273249 h 526179"/>
                <a:gd name="connsiteX16" fmla="*/ 266514 w 319489"/>
                <a:gd name="connsiteY16" fmla="*/ 219704 h 526179"/>
                <a:gd name="connsiteX17" fmla="*/ 265190 w 319489"/>
                <a:gd name="connsiteY17" fmla="*/ 213632 h 526179"/>
                <a:gd name="connsiteX18" fmla="*/ 267729 w 319489"/>
                <a:gd name="connsiteY18" fmla="*/ 185479 h 526179"/>
                <a:gd name="connsiteX19" fmla="*/ 214184 w 319489"/>
                <a:gd name="connsiteY19" fmla="*/ 62271 h 526179"/>
                <a:gd name="connsiteX20" fmla="*/ 87222 w 319489"/>
                <a:gd name="connsiteY20" fmla="*/ 17337 h 526179"/>
                <a:gd name="connsiteX21" fmla="*/ 12811 w 319489"/>
                <a:gd name="connsiteY21" fmla="*/ 40743 h 526179"/>
                <a:gd name="connsiteX22" fmla="*/ 1219 w 319489"/>
                <a:gd name="connsiteY22" fmla="*/ 37872 h 526179"/>
                <a:gd name="connsiteX23" fmla="*/ 4090 w 319489"/>
                <a:gd name="connsiteY23" fmla="*/ 26280 h 526179"/>
                <a:gd name="connsiteX24" fmla="*/ 86008 w 319489"/>
                <a:gd name="connsiteY24" fmla="*/ 446 h 526179"/>
                <a:gd name="connsiteX25" fmla="*/ 225666 w 319489"/>
                <a:gd name="connsiteY25" fmla="*/ 49906 h 526179"/>
                <a:gd name="connsiteX26" fmla="*/ 284621 w 319489"/>
                <a:gd name="connsiteY26" fmla="*/ 185479 h 526179"/>
                <a:gd name="connsiteX27" fmla="*/ 282412 w 319489"/>
                <a:gd name="connsiteY27" fmla="*/ 213190 h 526179"/>
                <a:gd name="connsiteX28" fmla="*/ 315864 w 319489"/>
                <a:gd name="connsiteY28" fmla="*/ 264085 h 526179"/>
                <a:gd name="connsiteX29" fmla="*/ 316858 w 319489"/>
                <a:gd name="connsiteY29" fmla="*/ 286607 h 526179"/>
                <a:gd name="connsiteX30" fmla="*/ 297538 w 319489"/>
                <a:gd name="connsiteY30" fmla="*/ 298089 h 526179"/>
                <a:gd name="connsiteX31" fmla="*/ 292349 w 319489"/>
                <a:gd name="connsiteY31" fmla="*/ 298089 h 526179"/>
                <a:gd name="connsiteX32" fmla="*/ 292349 w 319489"/>
                <a:gd name="connsiteY32" fmla="*/ 320721 h 526179"/>
                <a:gd name="connsiteX33" fmla="*/ 288264 w 319489"/>
                <a:gd name="connsiteY33" fmla="*/ 327898 h 526179"/>
                <a:gd name="connsiteX34" fmla="*/ 268060 w 319489"/>
                <a:gd name="connsiteY34" fmla="*/ 340262 h 526179"/>
                <a:gd name="connsiteX35" fmla="*/ 266073 w 319489"/>
                <a:gd name="connsiteY35" fmla="*/ 344679 h 526179"/>
                <a:gd name="connsiteX36" fmla="*/ 275347 w 319489"/>
                <a:gd name="connsiteY36" fmla="*/ 351744 h 526179"/>
                <a:gd name="connsiteX37" fmla="*/ 278659 w 319489"/>
                <a:gd name="connsiteY37" fmla="*/ 358479 h 526179"/>
                <a:gd name="connsiteX38" fmla="*/ 278659 w 319489"/>
                <a:gd name="connsiteY38" fmla="*/ 369629 h 526179"/>
                <a:gd name="connsiteX39" fmla="*/ 213191 w 319489"/>
                <a:gd name="connsiteY39" fmla="*/ 435098 h 526179"/>
                <a:gd name="connsiteX40" fmla="*/ 160308 w 319489"/>
                <a:gd name="connsiteY40" fmla="*/ 435098 h 526179"/>
                <a:gd name="connsiteX41" fmla="*/ 160308 w 319489"/>
                <a:gd name="connsiteY41" fmla="*/ 517678 h 526179"/>
                <a:gd name="connsiteX42" fmla="*/ 152028 w 319489"/>
                <a:gd name="connsiteY42" fmla="*/ 526179 h 52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19489" h="526179">
                  <a:moveTo>
                    <a:pt x="152028" y="526179"/>
                  </a:moveTo>
                  <a:cubicBezTo>
                    <a:pt x="147391" y="526179"/>
                    <a:pt x="143527" y="522425"/>
                    <a:pt x="143527" y="517678"/>
                  </a:cubicBezTo>
                  <a:lnTo>
                    <a:pt x="143527" y="426597"/>
                  </a:lnTo>
                  <a:cubicBezTo>
                    <a:pt x="143527" y="421960"/>
                    <a:pt x="147281" y="418096"/>
                    <a:pt x="152028" y="418096"/>
                  </a:cubicBezTo>
                  <a:lnTo>
                    <a:pt x="213301" y="418096"/>
                  </a:lnTo>
                  <a:cubicBezTo>
                    <a:pt x="240129" y="418096"/>
                    <a:pt x="261878" y="396347"/>
                    <a:pt x="261878" y="369519"/>
                  </a:cubicBezTo>
                  <a:lnTo>
                    <a:pt x="261878" y="362564"/>
                  </a:lnTo>
                  <a:lnTo>
                    <a:pt x="254149" y="356712"/>
                  </a:lnTo>
                  <a:cubicBezTo>
                    <a:pt x="253266" y="356050"/>
                    <a:pt x="252494" y="355167"/>
                    <a:pt x="251942" y="354173"/>
                  </a:cubicBezTo>
                  <a:cubicBezTo>
                    <a:pt x="246311" y="344237"/>
                    <a:pt x="249623" y="331762"/>
                    <a:pt x="259338" y="325800"/>
                  </a:cubicBezTo>
                  <a:lnTo>
                    <a:pt x="275457" y="315864"/>
                  </a:lnTo>
                  <a:lnTo>
                    <a:pt x="275457" y="296985"/>
                  </a:lnTo>
                  <a:cubicBezTo>
                    <a:pt x="275457" y="288263"/>
                    <a:pt x="282523" y="281087"/>
                    <a:pt x="291355" y="281087"/>
                  </a:cubicBezTo>
                  <a:lnTo>
                    <a:pt x="297648" y="281087"/>
                  </a:lnTo>
                  <a:cubicBezTo>
                    <a:pt x="300408" y="281087"/>
                    <a:pt x="301622" y="279210"/>
                    <a:pt x="302064" y="278438"/>
                  </a:cubicBezTo>
                  <a:cubicBezTo>
                    <a:pt x="302506" y="277665"/>
                    <a:pt x="303278" y="275567"/>
                    <a:pt x="301843" y="273249"/>
                  </a:cubicBezTo>
                  <a:lnTo>
                    <a:pt x="266514" y="219704"/>
                  </a:lnTo>
                  <a:cubicBezTo>
                    <a:pt x="265300" y="217937"/>
                    <a:pt x="264858" y="215729"/>
                    <a:pt x="265190" y="213632"/>
                  </a:cubicBezTo>
                  <a:cubicBezTo>
                    <a:pt x="266956" y="203475"/>
                    <a:pt x="267729" y="194201"/>
                    <a:pt x="267729" y="185479"/>
                  </a:cubicBezTo>
                  <a:cubicBezTo>
                    <a:pt x="267729" y="138890"/>
                    <a:pt x="248188" y="93956"/>
                    <a:pt x="214184" y="62271"/>
                  </a:cubicBezTo>
                  <a:cubicBezTo>
                    <a:pt x="179628" y="30034"/>
                    <a:pt x="134474" y="14025"/>
                    <a:pt x="87222" y="17337"/>
                  </a:cubicBezTo>
                  <a:cubicBezTo>
                    <a:pt x="61167" y="19104"/>
                    <a:pt x="35444" y="27274"/>
                    <a:pt x="12811" y="40743"/>
                  </a:cubicBezTo>
                  <a:cubicBezTo>
                    <a:pt x="8837" y="43171"/>
                    <a:pt x="3648" y="41846"/>
                    <a:pt x="1219" y="37872"/>
                  </a:cubicBezTo>
                  <a:cubicBezTo>
                    <a:pt x="-1210" y="33898"/>
                    <a:pt x="115" y="28709"/>
                    <a:pt x="4090" y="26280"/>
                  </a:cubicBezTo>
                  <a:cubicBezTo>
                    <a:pt x="28930" y="11376"/>
                    <a:pt x="57303" y="2433"/>
                    <a:pt x="86008" y="446"/>
                  </a:cubicBezTo>
                  <a:cubicBezTo>
                    <a:pt x="138117" y="-3087"/>
                    <a:pt x="187688" y="14467"/>
                    <a:pt x="225666" y="49906"/>
                  </a:cubicBezTo>
                  <a:cubicBezTo>
                    <a:pt x="263092" y="84903"/>
                    <a:pt x="284621" y="134253"/>
                    <a:pt x="284621" y="185479"/>
                  </a:cubicBezTo>
                  <a:cubicBezTo>
                    <a:pt x="284621" y="194201"/>
                    <a:pt x="283848" y="203364"/>
                    <a:pt x="282412" y="213190"/>
                  </a:cubicBezTo>
                  <a:lnTo>
                    <a:pt x="315864" y="264085"/>
                  </a:lnTo>
                  <a:cubicBezTo>
                    <a:pt x="320280" y="270820"/>
                    <a:pt x="320722" y="279431"/>
                    <a:pt x="316858" y="286607"/>
                  </a:cubicBezTo>
                  <a:cubicBezTo>
                    <a:pt x="312994" y="293673"/>
                    <a:pt x="305597" y="298089"/>
                    <a:pt x="297538" y="298089"/>
                  </a:cubicBezTo>
                  <a:lnTo>
                    <a:pt x="292349" y="298089"/>
                  </a:lnTo>
                  <a:lnTo>
                    <a:pt x="292349" y="320721"/>
                  </a:lnTo>
                  <a:cubicBezTo>
                    <a:pt x="292349" y="323702"/>
                    <a:pt x="290803" y="326352"/>
                    <a:pt x="288264" y="327898"/>
                  </a:cubicBezTo>
                  <a:lnTo>
                    <a:pt x="268060" y="340262"/>
                  </a:lnTo>
                  <a:cubicBezTo>
                    <a:pt x="266514" y="341256"/>
                    <a:pt x="265742" y="343023"/>
                    <a:pt x="266073" y="344679"/>
                  </a:cubicBezTo>
                  <a:lnTo>
                    <a:pt x="275347" y="351744"/>
                  </a:lnTo>
                  <a:cubicBezTo>
                    <a:pt x="277444" y="353290"/>
                    <a:pt x="278659" y="355829"/>
                    <a:pt x="278659" y="358479"/>
                  </a:cubicBezTo>
                  <a:lnTo>
                    <a:pt x="278659" y="369629"/>
                  </a:lnTo>
                  <a:cubicBezTo>
                    <a:pt x="278659" y="405731"/>
                    <a:pt x="249292" y="435098"/>
                    <a:pt x="213191" y="435098"/>
                  </a:cubicBezTo>
                  <a:lnTo>
                    <a:pt x="160308" y="435098"/>
                  </a:lnTo>
                  <a:lnTo>
                    <a:pt x="160308" y="517678"/>
                  </a:lnTo>
                  <a:cubicBezTo>
                    <a:pt x="160418" y="522425"/>
                    <a:pt x="156665" y="526179"/>
                    <a:pt x="152028" y="526179"/>
                  </a:cubicBezTo>
                  <a:close/>
                </a:path>
              </a:pathLst>
            </a:custGeom>
            <a:grpFill/>
            <a:ln w="11035" cap="flat">
              <a:noFill/>
              <a:prstDash val="solid"/>
              <a:miter/>
            </a:ln>
          </p:spPr>
          <p:txBody>
            <a:bodyPr rtlCol="0" anchor="ctr"/>
            <a:lstStyle/>
            <a:p>
              <a:endParaRPr lang="en-US"/>
            </a:p>
          </p:txBody>
        </p:sp>
        <p:sp>
          <p:nvSpPr>
            <p:cNvPr id="2310" name="Forma libre: forma 2309">
              <a:extLst>
                <a:ext uri="{FF2B5EF4-FFF2-40B4-BE49-F238E27FC236}">
                  <a16:creationId xmlns:a16="http://schemas.microsoft.com/office/drawing/2014/main" id="{AC9B01B6-49D1-4573-A7E5-32880C81289E}"/>
                </a:ext>
              </a:extLst>
            </p:cNvPr>
            <p:cNvSpPr/>
            <p:nvPr/>
          </p:nvSpPr>
          <p:spPr>
            <a:xfrm>
              <a:off x="8224448" y="3593719"/>
              <a:ext cx="78606" cy="17001"/>
            </a:xfrm>
            <a:custGeom>
              <a:avLst/>
              <a:gdLst>
                <a:gd name="connsiteX0" fmla="*/ 70105 w 78606"/>
                <a:gd name="connsiteY0" fmla="*/ 17002 h 17001"/>
                <a:gd name="connsiteX1" fmla="*/ 8501 w 78606"/>
                <a:gd name="connsiteY1" fmla="*/ 17002 h 17001"/>
                <a:gd name="connsiteX2" fmla="*/ 0 w 78606"/>
                <a:gd name="connsiteY2" fmla="*/ 8501 h 17001"/>
                <a:gd name="connsiteX3" fmla="*/ 8501 w 78606"/>
                <a:gd name="connsiteY3" fmla="*/ 0 h 17001"/>
                <a:gd name="connsiteX4" fmla="*/ 70105 w 78606"/>
                <a:gd name="connsiteY4" fmla="*/ 0 h 17001"/>
                <a:gd name="connsiteX5" fmla="*/ 78606 w 78606"/>
                <a:gd name="connsiteY5" fmla="*/ 8501 h 17001"/>
                <a:gd name="connsiteX6" fmla="*/ 70105 w 7860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06" h="17001">
                  <a:moveTo>
                    <a:pt x="70105" y="17002"/>
                  </a:moveTo>
                  <a:lnTo>
                    <a:pt x="8501" y="17002"/>
                  </a:lnTo>
                  <a:cubicBezTo>
                    <a:pt x="3864" y="17002"/>
                    <a:pt x="0" y="13248"/>
                    <a:pt x="0" y="8501"/>
                  </a:cubicBezTo>
                  <a:cubicBezTo>
                    <a:pt x="0" y="3864"/>
                    <a:pt x="3754" y="0"/>
                    <a:pt x="8501" y="0"/>
                  </a:cubicBezTo>
                  <a:lnTo>
                    <a:pt x="70105" y="0"/>
                  </a:lnTo>
                  <a:cubicBezTo>
                    <a:pt x="74742" y="0"/>
                    <a:pt x="78606" y="3754"/>
                    <a:pt x="78606" y="8501"/>
                  </a:cubicBezTo>
                  <a:cubicBezTo>
                    <a:pt x="78496" y="13248"/>
                    <a:pt x="74742" y="17002"/>
                    <a:pt x="70105" y="17002"/>
                  </a:cubicBezTo>
                  <a:close/>
                </a:path>
              </a:pathLst>
            </a:custGeom>
            <a:grpFill/>
            <a:ln w="11035" cap="flat">
              <a:noFill/>
              <a:prstDash val="solid"/>
              <a:miter/>
            </a:ln>
          </p:spPr>
          <p:txBody>
            <a:bodyPr rtlCol="0" anchor="ctr"/>
            <a:lstStyle/>
            <a:p>
              <a:endParaRPr lang="en-US"/>
            </a:p>
          </p:txBody>
        </p:sp>
        <p:sp>
          <p:nvSpPr>
            <p:cNvPr id="2311" name="Forma libre: forma 2310">
              <a:extLst>
                <a:ext uri="{FF2B5EF4-FFF2-40B4-BE49-F238E27FC236}">
                  <a16:creationId xmlns:a16="http://schemas.microsoft.com/office/drawing/2014/main" id="{6331220E-B79E-45C6-A937-ABFB9860C9A8}"/>
                </a:ext>
              </a:extLst>
            </p:cNvPr>
            <p:cNvSpPr/>
            <p:nvPr/>
          </p:nvSpPr>
          <p:spPr>
            <a:xfrm>
              <a:off x="7962796" y="3684801"/>
              <a:ext cx="357701" cy="17001"/>
            </a:xfrm>
            <a:custGeom>
              <a:avLst/>
              <a:gdLst>
                <a:gd name="connsiteX0" fmla="*/ 349201 w 357701"/>
                <a:gd name="connsiteY0" fmla="*/ 17002 h 17001"/>
                <a:gd name="connsiteX1" fmla="*/ 8501 w 357701"/>
                <a:gd name="connsiteY1" fmla="*/ 17002 h 17001"/>
                <a:gd name="connsiteX2" fmla="*/ 0 w 357701"/>
                <a:gd name="connsiteY2" fmla="*/ 8501 h 17001"/>
                <a:gd name="connsiteX3" fmla="*/ 8501 w 357701"/>
                <a:gd name="connsiteY3" fmla="*/ 0 h 17001"/>
                <a:gd name="connsiteX4" fmla="*/ 349201 w 357701"/>
                <a:gd name="connsiteY4" fmla="*/ 0 h 17001"/>
                <a:gd name="connsiteX5" fmla="*/ 357702 w 357701"/>
                <a:gd name="connsiteY5" fmla="*/ 8501 h 17001"/>
                <a:gd name="connsiteX6" fmla="*/ 349201 w 35770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701" h="17001">
                  <a:moveTo>
                    <a:pt x="349201" y="17002"/>
                  </a:moveTo>
                  <a:lnTo>
                    <a:pt x="8501" y="17002"/>
                  </a:lnTo>
                  <a:cubicBezTo>
                    <a:pt x="3864" y="17002"/>
                    <a:pt x="0" y="13248"/>
                    <a:pt x="0" y="8501"/>
                  </a:cubicBezTo>
                  <a:cubicBezTo>
                    <a:pt x="0" y="3754"/>
                    <a:pt x="3754" y="0"/>
                    <a:pt x="8501" y="0"/>
                  </a:cubicBezTo>
                  <a:lnTo>
                    <a:pt x="349201" y="0"/>
                  </a:lnTo>
                  <a:cubicBezTo>
                    <a:pt x="353838" y="0"/>
                    <a:pt x="357702" y="3754"/>
                    <a:pt x="357702" y="8501"/>
                  </a:cubicBezTo>
                  <a:cubicBezTo>
                    <a:pt x="357702" y="13248"/>
                    <a:pt x="353948" y="17002"/>
                    <a:pt x="349201" y="17002"/>
                  </a:cubicBezTo>
                  <a:close/>
                </a:path>
              </a:pathLst>
            </a:custGeom>
            <a:grpFill/>
            <a:ln w="11035" cap="flat">
              <a:noFill/>
              <a:prstDash val="solid"/>
              <a:miter/>
            </a:ln>
          </p:spPr>
          <p:txBody>
            <a:bodyPr rtlCol="0" anchor="ctr"/>
            <a:lstStyle/>
            <a:p>
              <a:endParaRPr lang="en-US"/>
            </a:p>
          </p:txBody>
        </p:sp>
        <p:sp>
          <p:nvSpPr>
            <p:cNvPr id="2312" name="Forma libre: forma 2311">
              <a:extLst>
                <a:ext uri="{FF2B5EF4-FFF2-40B4-BE49-F238E27FC236}">
                  <a16:creationId xmlns:a16="http://schemas.microsoft.com/office/drawing/2014/main" id="{DEBA3568-20CB-48D1-96C3-19DE912B3113}"/>
                </a:ext>
              </a:extLst>
            </p:cNvPr>
            <p:cNvSpPr/>
            <p:nvPr/>
          </p:nvSpPr>
          <p:spPr>
            <a:xfrm>
              <a:off x="8112059" y="3352160"/>
              <a:ext cx="94945" cy="66572"/>
            </a:xfrm>
            <a:custGeom>
              <a:avLst/>
              <a:gdLst>
                <a:gd name="connsiteX0" fmla="*/ 86445 w 94945"/>
                <a:gd name="connsiteY0" fmla="*/ 66572 h 66572"/>
                <a:gd name="connsiteX1" fmla="*/ 8501 w 94945"/>
                <a:gd name="connsiteY1" fmla="*/ 66572 h 66572"/>
                <a:gd name="connsiteX2" fmla="*/ 0 w 94945"/>
                <a:gd name="connsiteY2" fmla="*/ 58071 h 66572"/>
                <a:gd name="connsiteX3" fmla="*/ 0 w 94945"/>
                <a:gd name="connsiteY3" fmla="*/ 8501 h 66572"/>
                <a:gd name="connsiteX4" fmla="*/ 8501 w 94945"/>
                <a:gd name="connsiteY4" fmla="*/ 0 h 66572"/>
                <a:gd name="connsiteX5" fmla="*/ 86445 w 94945"/>
                <a:gd name="connsiteY5" fmla="*/ 0 h 66572"/>
                <a:gd name="connsiteX6" fmla="*/ 94946 w 94945"/>
                <a:gd name="connsiteY6" fmla="*/ 8501 h 66572"/>
                <a:gd name="connsiteX7" fmla="*/ 94946 w 94945"/>
                <a:gd name="connsiteY7" fmla="*/ 58071 h 66572"/>
                <a:gd name="connsiteX8" fmla="*/ 86445 w 94945"/>
                <a:gd name="connsiteY8" fmla="*/ 66572 h 66572"/>
                <a:gd name="connsiteX9" fmla="*/ 17002 w 94945"/>
                <a:gd name="connsiteY9" fmla="*/ 49681 h 66572"/>
                <a:gd name="connsiteX10" fmla="*/ 77944 w 94945"/>
                <a:gd name="connsiteY10" fmla="*/ 49681 h 66572"/>
                <a:gd name="connsiteX11" fmla="*/ 77944 w 94945"/>
                <a:gd name="connsiteY11" fmla="*/ 17002 h 66572"/>
                <a:gd name="connsiteX12" fmla="*/ 17002 w 94945"/>
                <a:gd name="connsiteY12" fmla="*/ 17002 h 66572"/>
                <a:gd name="connsiteX13" fmla="*/ 17002 w 94945"/>
                <a:gd name="connsiteY13" fmla="*/ 49681 h 6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945" h="66572">
                  <a:moveTo>
                    <a:pt x="86445" y="66572"/>
                  </a:moveTo>
                  <a:lnTo>
                    <a:pt x="8501" y="66572"/>
                  </a:lnTo>
                  <a:cubicBezTo>
                    <a:pt x="3864" y="66572"/>
                    <a:pt x="0" y="62819"/>
                    <a:pt x="0" y="58071"/>
                  </a:cubicBezTo>
                  <a:lnTo>
                    <a:pt x="0" y="8501"/>
                  </a:lnTo>
                  <a:cubicBezTo>
                    <a:pt x="0" y="3864"/>
                    <a:pt x="3754" y="0"/>
                    <a:pt x="8501" y="0"/>
                  </a:cubicBezTo>
                  <a:lnTo>
                    <a:pt x="86445" y="0"/>
                  </a:lnTo>
                  <a:cubicBezTo>
                    <a:pt x="91081" y="0"/>
                    <a:pt x="94946" y="3754"/>
                    <a:pt x="94946" y="8501"/>
                  </a:cubicBezTo>
                  <a:lnTo>
                    <a:pt x="94946" y="58071"/>
                  </a:lnTo>
                  <a:cubicBezTo>
                    <a:pt x="94946" y="62819"/>
                    <a:pt x="91081" y="66572"/>
                    <a:pt x="86445" y="66572"/>
                  </a:cubicBezTo>
                  <a:close/>
                  <a:moveTo>
                    <a:pt x="17002" y="49681"/>
                  </a:moveTo>
                  <a:lnTo>
                    <a:pt x="77944" y="49681"/>
                  </a:lnTo>
                  <a:lnTo>
                    <a:pt x="77944" y="17002"/>
                  </a:lnTo>
                  <a:lnTo>
                    <a:pt x="17002" y="17002"/>
                  </a:lnTo>
                  <a:lnTo>
                    <a:pt x="17002" y="49681"/>
                  </a:lnTo>
                  <a:close/>
                </a:path>
              </a:pathLst>
            </a:custGeom>
            <a:grpFill/>
            <a:ln w="11035" cap="flat">
              <a:noFill/>
              <a:prstDash val="solid"/>
              <a:miter/>
            </a:ln>
          </p:spPr>
          <p:txBody>
            <a:bodyPr rtlCol="0" anchor="ctr"/>
            <a:lstStyle/>
            <a:p>
              <a:endParaRPr lang="en-US"/>
            </a:p>
          </p:txBody>
        </p:sp>
        <p:sp>
          <p:nvSpPr>
            <p:cNvPr id="2313" name="Forma libre: forma 2312">
              <a:extLst>
                <a:ext uri="{FF2B5EF4-FFF2-40B4-BE49-F238E27FC236}">
                  <a16:creationId xmlns:a16="http://schemas.microsoft.com/office/drawing/2014/main" id="{836470E2-AC2C-4C78-8133-1C397892B19A}"/>
                </a:ext>
              </a:extLst>
            </p:cNvPr>
            <p:cNvSpPr/>
            <p:nvPr/>
          </p:nvSpPr>
          <p:spPr>
            <a:xfrm>
              <a:off x="8112059" y="3277307"/>
              <a:ext cx="94945" cy="66572"/>
            </a:xfrm>
            <a:custGeom>
              <a:avLst/>
              <a:gdLst>
                <a:gd name="connsiteX0" fmla="*/ 86445 w 94945"/>
                <a:gd name="connsiteY0" fmla="*/ 66572 h 66572"/>
                <a:gd name="connsiteX1" fmla="*/ 8501 w 94945"/>
                <a:gd name="connsiteY1" fmla="*/ 66572 h 66572"/>
                <a:gd name="connsiteX2" fmla="*/ 0 w 94945"/>
                <a:gd name="connsiteY2" fmla="*/ 58071 h 66572"/>
                <a:gd name="connsiteX3" fmla="*/ 0 w 94945"/>
                <a:gd name="connsiteY3" fmla="*/ 8501 h 66572"/>
                <a:gd name="connsiteX4" fmla="*/ 8501 w 94945"/>
                <a:gd name="connsiteY4" fmla="*/ 0 h 66572"/>
                <a:gd name="connsiteX5" fmla="*/ 86445 w 94945"/>
                <a:gd name="connsiteY5" fmla="*/ 0 h 66572"/>
                <a:gd name="connsiteX6" fmla="*/ 94946 w 94945"/>
                <a:gd name="connsiteY6" fmla="*/ 8501 h 66572"/>
                <a:gd name="connsiteX7" fmla="*/ 94946 w 94945"/>
                <a:gd name="connsiteY7" fmla="*/ 58071 h 66572"/>
                <a:gd name="connsiteX8" fmla="*/ 86445 w 94945"/>
                <a:gd name="connsiteY8" fmla="*/ 66572 h 66572"/>
                <a:gd name="connsiteX9" fmla="*/ 17002 w 94945"/>
                <a:gd name="connsiteY9" fmla="*/ 49570 h 66572"/>
                <a:gd name="connsiteX10" fmla="*/ 77944 w 94945"/>
                <a:gd name="connsiteY10" fmla="*/ 49570 h 66572"/>
                <a:gd name="connsiteX11" fmla="*/ 77944 w 94945"/>
                <a:gd name="connsiteY11" fmla="*/ 16891 h 66572"/>
                <a:gd name="connsiteX12" fmla="*/ 17002 w 94945"/>
                <a:gd name="connsiteY12" fmla="*/ 16891 h 66572"/>
                <a:gd name="connsiteX13" fmla="*/ 17002 w 94945"/>
                <a:gd name="connsiteY13" fmla="*/ 49570 h 6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945" h="66572">
                  <a:moveTo>
                    <a:pt x="86445" y="66572"/>
                  </a:moveTo>
                  <a:lnTo>
                    <a:pt x="8501" y="66572"/>
                  </a:lnTo>
                  <a:cubicBezTo>
                    <a:pt x="3864" y="66572"/>
                    <a:pt x="0" y="62819"/>
                    <a:pt x="0" y="58071"/>
                  </a:cubicBezTo>
                  <a:lnTo>
                    <a:pt x="0" y="8501"/>
                  </a:lnTo>
                  <a:cubicBezTo>
                    <a:pt x="0" y="3864"/>
                    <a:pt x="3754" y="0"/>
                    <a:pt x="8501" y="0"/>
                  </a:cubicBezTo>
                  <a:lnTo>
                    <a:pt x="86445" y="0"/>
                  </a:lnTo>
                  <a:cubicBezTo>
                    <a:pt x="91081" y="0"/>
                    <a:pt x="94946" y="3754"/>
                    <a:pt x="94946" y="8501"/>
                  </a:cubicBezTo>
                  <a:lnTo>
                    <a:pt x="94946" y="58071"/>
                  </a:lnTo>
                  <a:cubicBezTo>
                    <a:pt x="94946" y="62708"/>
                    <a:pt x="91081" y="66572"/>
                    <a:pt x="86445" y="66572"/>
                  </a:cubicBezTo>
                  <a:close/>
                  <a:moveTo>
                    <a:pt x="17002" y="49570"/>
                  </a:moveTo>
                  <a:lnTo>
                    <a:pt x="77944" y="49570"/>
                  </a:lnTo>
                  <a:lnTo>
                    <a:pt x="77944" y="16891"/>
                  </a:lnTo>
                  <a:lnTo>
                    <a:pt x="17002" y="16891"/>
                  </a:lnTo>
                  <a:lnTo>
                    <a:pt x="17002" y="49570"/>
                  </a:lnTo>
                  <a:close/>
                </a:path>
              </a:pathLst>
            </a:custGeom>
            <a:grpFill/>
            <a:ln w="11035" cap="flat">
              <a:noFill/>
              <a:prstDash val="solid"/>
              <a:miter/>
            </a:ln>
          </p:spPr>
          <p:txBody>
            <a:bodyPr rtlCol="0" anchor="ctr"/>
            <a:lstStyle/>
            <a:p>
              <a:endParaRPr lang="en-US"/>
            </a:p>
          </p:txBody>
        </p:sp>
        <p:sp>
          <p:nvSpPr>
            <p:cNvPr id="2314" name="Forma libre: forma 2313">
              <a:extLst>
                <a:ext uri="{FF2B5EF4-FFF2-40B4-BE49-F238E27FC236}">
                  <a16:creationId xmlns:a16="http://schemas.microsoft.com/office/drawing/2014/main" id="{568C50D0-2178-4865-AF75-AE035C4F8A3C}"/>
                </a:ext>
              </a:extLst>
            </p:cNvPr>
            <p:cNvSpPr/>
            <p:nvPr/>
          </p:nvSpPr>
          <p:spPr>
            <a:xfrm>
              <a:off x="8112059" y="3427012"/>
              <a:ext cx="94945" cy="66572"/>
            </a:xfrm>
            <a:custGeom>
              <a:avLst/>
              <a:gdLst>
                <a:gd name="connsiteX0" fmla="*/ 86445 w 94945"/>
                <a:gd name="connsiteY0" fmla="*/ 66572 h 66572"/>
                <a:gd name="connsiteX1" fmla="*/ 8501 w 94945"/>
                <a:gd name="connsiteY1" fmla="*/ 66572 h 66572"/>
                <a:gd name="connsiteX2" fmla="*/ 0 w 94945"/>
                <a:gd name="connsiteY2" fmla="*/ 58071 h 66572"/>
                <a:gd name="connsiteX3" fmla="*/ 0 w 94945"/>
                <a:gd name="connsiteY3" fmla="*/ 8501 h 66572"/>
                <a:gd name="connsiteX4" fmla="*/ 8501 w 94945"/>
                <a:gd name="connsiteY4" fmla="*/ 0 h 66572"/>
                <a:gd name="connsiteX5" fmla="*/ 86445 w 94945"/>
                <a:gd name="connsiteY5" fmla="*/ 0 h 66572"/>
                <a:gd name="connsiteX6" fmla="*/ 94946 w 94945"/>
                <a:gd name="connsiteY6" fmla="*/ 8501 h 66572"/>
                <a:gd name="connsiteX7" fmla="*/ 94946 w 94945"/>
                <a:gd name="connsiteY7" fmla="*/ 58071 h 66572"/>
                <a:gd name="connsiteX8" fmla="*/ 86445 w 94945"/>
                <a:gd name="connsiteY8" fmla="*/ 66572 h 66572"/>
                <a:gd name="connsiteX9" fmla="*/ 17002 w 94945"/>
                <a:gd name="connsiteY9" fmla="*/ 49681 h 66572"/>
                <a:gd name="connsiteX10" fmla="*/ 77944 w 94945"/>
                <a:gd name="connsiteY10" fmla="*/ 49681 h 66572"/>
                <a:gd name="connsiteX11" fmla="*/ 77944 w 94945"/>
                <a:gd name="connsiteY11" fmla="*/ 17002 h 66572"/>
                <a:gd name="connsiteX12" fmla="*/ 17002 w 94945"/>
                <a:gd name="connsiteY12" fmla="*/ 17002 h 66572"/>
                <a:gd name="connsiteX13" fmla="*/ 17002 w 94945"/>
                <a:gd name="connsiteY13" fmla="*/ 49681 h 6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945" h="66572">
                  <a:moveTo>
                    <a:pt x="86445" y="66572"/>
                  </a:moveTo>
                  <a:lnTo>
                    <a:pt x="8501" y="66572"/>
                  </a:lnTo>
                  <a:cubicBezTo>
                    <a:pt x="3864" y="66572"/>
                    <a:pt x="0" y="62818"/>
                    <a:pt x="0" y="58071"/>
                  </a:cubicBezTo>
                  <a:lnTo>
                    <a:pt x="0" y="8501"/>
                  </a:lnTo>
                  <a:cubicBezTo>
                    <a:pt x="0" y="3864"/>
                    <a:pt x="3754" y="0"/>
                    <a:pt x="8501" y="0"/>
                  </a:cubicBezTo>
                  <a:lnTo>
                    <a:pt x="86445" y="0"/>
                  </a:lnTo>
                  <a:cubicBezTo>
                    <a:pt x="91081" y="0"/>
                    <a:pt x="94946" y="3754"/>
                    <a:pt x="94946" y="8501"/>
                  </a:cubicBezTo>
                  <a:lnTo>
                    <a:pt x="94946" y="58071"/>
                  </a:lnTo>
                  <a:cubicBezTo>
                    <a:pt x="94946" y="62818"/>
                    <a:pt x="91081" y="66572"/>
                    <a:pt x="86445" y="66572"/>
                  </a:cubicBezTo>
                  <a:close/>
                  <a:moveTo>
                    <a:pt x="17002" y="49681"/>
                  </a:moveTo>
                  <a:lnTo>
                    <a:pt x="77944" y="49681"/>
                  </a:lnTo>
                  <a:lnTo>
                    <a:pt x="77944" y="17002"/>
                  </a:lnTo>
                  <a:lnTo>
                    <a:pt x="17002" y="17002"/>
                  </a:lnTo>
                  <a:lnTo>
                    <a:pt x="17002" y="49681"/>
                  </a:lnTo>
                  <a:close/>
                </a:path>
              </a:pathLst>
            </a:custGeom>
            <a:grpFill/>
            <a:ln w="11035" cap="flat">
              <a:noFill/>
              <a:prstDash val="solid"/>
              <a:miter/>
            </a:ln>
          </p:spPr>
          <p:txBody>
            <a:bodyPr rtlCol="0" anchor="ctr"/>
            <a:lstStyle/>
            <a:p>
              <a:endParaRPr lang="en-US"/>
            </a:p>
          </p:txBody>
        </p:sp>
        <p:sp>
          <p:nvSpPr>
            <p:cNvPr id="2315" name="Forma libre: forma 2314">
              <a:extLst>
                <a:ext uri="{FF2B5EF4-FFF2-40B4-BE49-F238E27FC236}">
                  <a16:creationId xmlns:a16="http://schemas.microsoft.com/office/drawing/2014/main" id="{0367C54E-3E20-45C7-BCAE-C3EF0CD00B0A}"/>
                </a:ext>
              </a:extLst>
            </p:cNvPr>
            <p:cNvSpPr/>
            <p:nvPr/>
          </p:nvSpPr>
          <p:spPr>
            <a:xfrm>
              <a:off x="8112059" y="3501975"/>
              <a:ext cx="94945" cy="66572"/>
            </a:xfrm>
            <a:custGeom>
              <a:avLst/>
              <a:gdLst>
                <a:gd name="connsiteX0" fmla="*/ 86445 w 94945"/>
                <a:gd name="connsiteY0" fmla="*/ 66572 h 66572"/>
                <a:gd name="connsiteX1" fmla="*/ 8501 w 94945"/>
                <a:gd name="connsiteY1" fmla="*/ 66572 h 66572"/>
                <a:gd name="connsiteX2" fmla="*/ 0 w 94945"/>
                <a:gd name="connsiteY2" fmla="*/ 58071 h 66572"/>
                <a:gd name="connsiteX3" fmla="*/ 0 w 94945"/>
                <a:gd name="connsiteY3" fmla="*/ 8501 h 66572"/>
                <a:gd name="connsiteX4" fmla="*/ 8501 w 94945"/>
                <a:gd name="connsiteY4" fmla="*/ 0 h 66572"/>
                <a:gd name="connsiteX5" fmla="*/ 86445 w 94945"/>
                <a:gd name="connsiteY5" fmla="*/ 0 h 66572"/>
                <a:gd name="connsiteX6" fmla="*/ 94946 w 94945"/>
                <a:gd name="connsiteY6" fmla="*/ 8501 h 66572"/>
                <a:gd name="connsiteX7" fmla="*/ 94946 w 94945"/>
                <a:gd name="connsiteY7" fmla="*/ 58071 h 66572"/>
                <a:gd name="connsiteX8" fmla="*/ 86445 w 94945"/>
                <a:gd name="connsiteY8" fmla="*/ 66572 h 66572"/>
                <a:gd name="connsiteX9" fmla="*/ 17002 w 94945"/>
                <a:gd name="connsiteY9" fmla="*/ 49570 h 66572"/>
                <a:gd name="connsiteX10" fmla="*/ 77944 w 94945"/>
                <a:gd name="connsiteY10" fmla="*/ 49570 h 66572"/>
                <a:gd name="connsiteX11" fmla="*/ 77944 w 94945"/>
                <a:gd name="connsiteY11" fmla="*/ 16891 h 66572"/>
                <a:gd name="connsiteX12" fmla="*/ 17002 w 94945"/>
                <a:gd name="connsiteY12" fmla="*/ 16891 h 66572"/>
                <a:gd name="connsiteX13" fmla="*/ 17002 w 94945"/>
                <a:gd name="connsiteY13" fmla="*/ 49570 h 6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945" h="66572">
                  <a:moveTo>
                    <a:pt x="86445" y="66572"/>
                  </a:moveTo>
                  <a:lnTo>
                    <a:pt x="8501" y="66572"/>
                  </a:lnTo>
                  <a:cubicBezTo>
                    <a:pt x="3864" y="66572"/>
                    <a:pt x="0" y="62819"/>
                    <a:pt x="0" y="58071"/>
                  </a:cubicBezTo>
                  <a:lnTo>
                    <a:pt x="0" y="8501"/>
                  </a:lnTo>
                  <a:cubicBezTo>
                    <a:pt x="0" y="3864"/>
                    <a:pt x="3754" y="0"/>
                    <a:pt x="8501" y="0"/>
                  </a:cubicBezTo>
                  <a:lnTo>
                    <a:pt x="86445" y="0"/>
                  </a:lnTo>
                  <a:cubicBezTo>
                    <a:pt x="91081" y="0"/>
                    <a:pt x="94946" y="3754"/>
                    <a:pt x="94946" y="8501"/>
                  </a:cubicBezTo>
                  <a:lnTo>
                    <a:pt x="94946" y="58071"/>
                  </a:lnTo>
                  <a:cubicBezTo>
                    <a:pt x="94946" y="62708"/>
                    <a:pt x="91081" y="66572"/>
                    <a:pt x="86445" y="66572"/>
                  </a:cubicBezTo>
                  <a:close/>
                  <a:moveTo>
                    <a:pt x="17002" y="49570"/>
                  </a:moveTo>
                  <a:lnTo>
                    <a:pt x="77944" y="49570"/>
                  </a:lnTo>
                  <a:lnTo>
                    <a:pt x="77944" y="16891"/>
                  </a:lnTo>
                  <a:lnTo>
                    <a:pt x="17002" y="16891"/>
                  </a:lnTo>
                  <a:lnTo>
                    <a:pt x="17002" y="49570"/>
                  </a:lnTo>
                  <a:close/>
                </a:path>
              </a:pathLst>
            </a:custGeom>
            <a:grpFill/>
            <a:ln w="11035" cap="flat">
              <a:noFill/>
              <a:prstDash val="solid"/>
              <a:miter/>
            </a:ln>
          </p:spPr>
          <p:txBody>
            <a:bodyPr rtlCol="0" anchor="ctr"/>
            <a:lstStyle/>
            <a:p>
              <a:endParaRPr lang="en-US"/>
            </a:p>
          </p:txBody>
        </p:sp>
        <p:sp>
          <p:nvSpPr>
            <p:cNvPr id="2316" name="Forma libre: forma 2315">
              <a:extLst>
                <a:ext uri="{FF2B5EF4-FFF2-40B4-BE49-F238E27FC236}">
                  <a16:creationId xmlns:a16="http://schemas.microsoft.com/office/drawing/2014/main" id="{26B08FD4-AB79-4CA7-9ECA-07359A56E7C8}"/>
                </a:ext>
              </a:extLst>
            </p:cNvPr>
            <p:cNvSpPr/>
            <p:nvPr/>
          </p:nvSpPr>
          <p:spPr>
            <a:xfrm>
              <a:off x="8112059" y="3651680"/>
              <a:ext cx="94945" cy="50122"/>
            </a:xfrm>
            <a:custGeom>
              <a:avLst/>
              <a:gdLst>
                <a:gd name="connsiteX0" fmla="*/ 86445 w 94945"/>
                <a:gd name="connsiteY0" fmla="*/ 50122 h 50122"/>
                <a:gd name="connsiteX1" fmla="*/ 77944 w 94945"/>
                <a:gd name="connsiteY1" fmla="*/ 41622 h 50122"/>
                <a:gd name="connsiteX2" fmla="*/ 77944 w 94945"/>
                <a:gd name="connsiteY2" fmla="*/ 16892 h 50122"/>
                <a:gd name="connsiteX3" fmla="*/ 17002 w 94945"/>
                <a:gd name="connsiteY3" fmla="*/ 16892 h 50122"/>
                <a:gd name="connsiteX4" fmla="*/ 17002 w 94945"/>
                <a:gd name="connsiteY4" fmla="*/ 41622 h 50122"/>
                <a:gd name="connsiteX5" fmla="*/ 8501 w 94945"/>
                <a:gd name="connsiteY5" fmla="*/ 50122 h 50122"/>
                <a:gd name="connsiteX6" fmla="*/ 0 w 94945"/>
                <a:gd name="connsiteY6" fmla="*/ 41622 h 50122"/>
                <a:gd name="connsiteX7" fmla="*/ 0 w 94945"/>
                <a:gd name="connsiteY7" fmla="*/ 8501 h 50122"/>
                <a:gd name="connsiteX8" fmla="*/ 8501 w 94945"/>
                <a:gd name="connsiteY8" fmla="*/ 0 h 50122"/>
                <a:gd name="connsiteX9" fmla="*/ 86445 w 94945"/>
                <a:gd name="connsiteY9" fmla="*/ 0 h 50122"/>
                <a:gd name="connsiteX10" fmla="*/ 94946 w 94945"/>
                <a:gd name="connsiteY10" fmla="*/ 8501 h 50122"/>
                <a:gd name="connsiteX11" fmla="*/ 94946 w 94945"/>
                <a:gd name="connsiteY11" fmla="*/ 41622 h 50122"/>
                <a:gd name="connsiteX12" fmla="*/ 86445 w 94945"/>
                <a:gd name="connsiteY12" fmla="*/ 50122 h 5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945" h="50122">
                  <a:moveTo>
                    <a:pt x="86445" y="50122"/>
                  </a:moveTo>
                  <a:cubicBezTo>
                    <a:pt x="81808" y="50122"/>
                    <a:pt x="77944" y="46369"/>
                    <a:pt x="77944" y="41622"/>
                  </a:cubicBezTo>
                  <a:lnTo>
                    <a:pt x="77944" y="16892"/>
                  </a:lnTo>
                  <a:lnTo>
                    <a:pt x="17002" y="16892"/>
                  </a:lnTo>
                  <a:lnTo>
                    <a:pt x="17002" y="41622"/>
                  </a:lnTo>
                  <a:cubicBezTo>
                    <a:pt x="17002" y="46258"/>
                    <a:pt x="13248" y="50122"/>
                    <a:pt x="8501" y="50122"/>
                  </a:cubicBezTo>
                  <a:cubicBezTo>
                    <a:pt x="3754" y="50122"/>
                    <a:pt x="0" y="46369"/>
                    <a:pt x="0" y="41622"/>
                  </a:cubicBezTo>
                  <a:lnTo>
                    <a:pt x="0" y="8501"/>
                  </a:lnTo>
                  <a:cubicBezTo>
                    <a:pt x="0" y="3864"/>
                    <a:pt x="3754" y="0"/>
                    <a:pt x="8501" y="0"/>
                  </a:cubicBezTo>
                  <a:lnTo>
                    <a:pt x="86445" y="0"/>
                  </a:lnTo>
                  <a:cubicBezTo>
                    <a:pt x="91081" y="0"/>
                    <a:pt x="94946" y="3754"/>
                    <a:pt x="94946" y="8501"/>
                  </a:cubicBezTo>
                  <a:lnTo>
                    <a:pt x="94946" y="41622"/>
                  </a:lnTo>
                  <a:cubicBezTo>
                    <a:pt x="94946" y="46369"/>
                    <a:pt x="91081" y="50122"/>
                    <a:pt x="86445" y="50122"/>
                  </a:cubicBezTo>
                  <a:close/>
                </a:path>
              </a:pathLst>
            </a:custGeom>
            <a:grpFill/>
            <a:ln w="11035" cap="flat">
              <a:noFill/>
              <a:prstDash val="solid"/>
              <a:miter/>
            </a:ln>
          </p:spPr>
          <p:txBody>
            <a:bodyPr rtlCol="0" anchor="ctr"/>
            <a:lstStyle/>
            <a:p>
              <a:endParaRPr lang="en-US"/>
            </a:p>
          </p:txBody>
        </p:sp>
        <p:sp>
          <p:nvSpPr>
            <p:cNvPr id="2317" name="Forma libre: forma 2316">
              <a:extLst>
                <a:ext uri="{FF2B5EF4-FFF2-40B4-BE49-F238E27FC236}">
                  <a16:creationId xmlns:a16="http://schemas.microsoft.com/office/drawing/2014/main" id="{E18C3AAE-8E26-415E-A812-5A5ADD242EE2}"/>
                </a:ext>
              </a:extLst>
            </p:cNvPr>
            <p:cNvSpPr/>
            <p:nvPr/>
          </p:nvSpPr>
          <p:spPr>
            <a:xfrm>
              <a:off x="8112059" y="3233257"/>
              <a:ext cx="94945" cy="35659"/>
            </a:xfrm>
            <a:custGeom>
              <a:avLst/>
              <a:gdLst>
                <a:gd name="connsiteX0" fmla="*/ 86445 w 94945"/>
                <a:gd name="connsiteY0" fmla="*/ 35660 h 35659"/>
                <a:gd name="connsiteX1" fmla="*/ 8501 w 94945"/>
                <a:gd name="connsiteY1" fmla="*/ 35660 h 35659"/>
                <a:gd name="connsiteX2" fmla="*/ 0 w 94945"/>
                <a:gd name="connsiteY2" fmla="*/ 27159 h 35659"/>
                <a:gd name="connsiteX3" fmla="*/ 0 w 94945"/>
                <a:gd name="connsiteY3" fmla="*/ 8501 h 35659"/>
                <a:gd name="connsiteX4" fmla="*/ 8501 w 94945"/>
                <a:gd name="connsiteY4" fmla="*/ 0 h 35659"/>
                <a:gd name="connsiteX5" fmla="*/ 17002 w 94945"/>
                <a:gd name="connsiteY5" fmla="*/ 8501 h 35659"/>
                <a:gd name="connsiteX6" fmla="*/ 17002 w 94945"/>
                <a:gd name="connsiteY6" fmla="*/ 18768 h 35659"/>
                <a:gd name="connsiteX7" fmla="*/ 77944 w 94945"/>
                <a:gd name="connsiteY7" fmla="*/ 18768 h 35659"/>
                <a:gd name="connsiteX8" fmla="*/ 77944 w 94945"/>
                <a:gd name="connsiteY8" fmla="*/ 8501 h 35659"/>
                <a:gd name="connsiteX9" fmla="*/ 86445 w 94945"/>
                <a:gd name="connsiteY9" fmla="*/ 0 h 35659"/>
                <a:gd name="connsiteX10" fmla="*/ 94946 w 94945"/>
                <a:gd name="connsiteY10" fmla="*/ 8501 h 35659"/>
                <a:gd name="connsiteX11" fmla="*/ 94946 w 94945"/>
                <a:gd name="connsiteY11" fmla="*/ 27159 h 35659"/>
                <a:gd name="connsiteX12" fmla="*/ 86445 w 94945"/>
                <a:gd name="connsiteY12" fmla="*/ 35660 h 3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945" h="35659">
                  <a:moveTo>
                    <a:pt x="86445" y="35660"/>
                  </a:moveTo>
                  <a:lnTo>
                    <a:pt x="8501" y="35660"/>
                  </a:lnTo>
                  <a:cubicBezTo>
                    <a:pt x="3864" y="35660"/>
                    <a:pt x="0" y="31906"/>
                    <a:pt x="0" y="27159"/>
                  </a:cubicBezTo>
                  <a:lnTo>
                    <a:pt x="0" y="8501"/>
                  </a:lnTo>
                  <a:cubicBezTo>
                    <a:pt x="0" y="3864"/>
                    <a:pt x="3754" y="0"/>
                    <a:pt x="8501" y="0"/>
                  </a:cubicBezTo>
                  <a:cubicBezTo>
                    <a:pt x="13248" y="0"/>
                    <a:pt x="17002" y="3754"/>
                    <a:pt x="17002" y="8501"/>
                  </a:cubicBezTo>
                  <a:lnTo>
                    <a:pt x="17002" y="18768"/>
                  </a:lnTo>
                  <a:lnTo>
                    <a:pt x="77944" y="18768"/>
                  </a:lnTo>
                  <a:lnTo>
                    <a:pt x="77944" y="8501"/>
                  </a:lnTo>
                  <a:cubicBezTo>
                    <a:pt x="77944" y="3864"/>
                    <a:pt x="81697" y="0"/>
                    <a:pt x="86445" y="0"/>
                  </a:cubicBezTo>
                  <a:cubicBezTo>
                    <a:pt x="91192" y="0"/>
                    <a:pt x="94946" y="3754"/>
                    <a:pt x="94946" y="8501"/>
                  </a:cubicBezTo>
                  <a:lnTo>
                    <a:pt x="94946" y="27159"/>
                  </a:lnTo>
                  <a:cubicBezTo>
                    <a:pt x="94946" y="31906"/>
                    <a:pt x="91081" y="35660"/>
                    <a:pt x="86445" y="35660"/>
                  </a:cubicBezTo>
                  <a:close/>
                </a:path>
              </a:pathLst>
            </a:custGeom>
            <a:grpFill/>
            <a:ln w="11035" cap="flat">
              <a:noFill/>
              <a:prstDash val="solid"/>
              <a:miter/>
            </a:ln>
          </p:spPr>
          <p:txBody>
            <a:bodyPr rtlCol="0" anchor="ctr"/>
            <a:lstStyle/>
            <a:p>
              <a:endParaRPr lang="en-US"/>
            </a:p>
          </p:txBody>
        </p:sp>
        <p:sp>
          <p:nvSpPr>
            <p:cNvPr id="2318" name="Forma libre: forma 2317">
              <a:extLst>
                <a:ext uri="{FF2B5EF4-FFF2-40B4-BE49-F238E27FC236}">
                  <a16:creationId xmlns:a16="http://schemas.microsoft.com/office/drawing/2014/main" id="{1DB6A8C6-B94A-4860-B500-298355EA59A0}"/>
                </a:ext>
              </a:extLst>
            </p:cNvPr>
            <p:cNvSpPr/>
            <p:nvPr/>
          </p:nvSpPr>
          <p:spPr>
            <a:xfrm>
              <a:off x="8112059" y="3576827"/>
              <a:ext cx="94945" cy="66572"/>
            </a:xfrm>
            <a:custGeom>
              <a:avLst/>
              <a:gdLst>
                <a:gd name="connsiteX0" fmla="*/ 86445 w 94945"/>
                <a:gd name="connsiteY0" fmla="*/ 66572 h 66572"/>
                <a:gd name="connsiteX1" fmla="*/ 8501 w 94945"/>
                <a:gd name="connsiteY1" fmla="*/ 66572 h 66572"/>
                <a:gd name="connsiteX2" fmla="*/ 0 w 94945"/>
                <a:gd name="connsiteY2" fmla="*/ 58071 h 66572"/>
                <a:gd name="connsiteX3" fmla="*/ 0 w 94945"/>
                <a:gd name="connsiteY3" fmla="*/ 8501 h 66572"/>
                <a:gd name="connsiteX4" fmla="*/ 8501 w 94945"/>
                <a:gd name="connsiteY4" fmla="*/ 0 h 66572"/>
                <a:gd name="connsiteX5" fmla="*/ 86445 w 94945"/>
                <a:gd name="connsiteY5" fmla="*/ 0 h 66572"/>
                <a:gd name="connsiteX6" fmla="*/ 94946 w 94945"/>
                <a:gd name="connsiteY6" fmla="*/ 8501 h 66572"/>
                <a:gd name="connsiteX7" fmla="*/ 94946 w 94945"/>
                <a:gd name="connsiteY7" fmla="*/ 58071 h 66572"/>
                <a:gd name="connsiteX8" fmla="*/ 86445 w 94945"/>
                <a:gd name="connsiteY8" fmla="*/ 66572 h 66572"/>
                <a:gd name="connsiteX9" fmla="*/ 17002 w 94945"/>
                <a:gd name="connsiteY9" fmla="*/ 49681 h 66572"/>
                <a:gd name="connsiteX10" fmla="*/ 77944 w 94945"/>
                <a:gd name="connsiteY10" fmla="*/ 49681 h 66572"/>
                <a:gd name="connsiteX11" fmla="*/ 77944 w 94945"/>
                <a:gd name="connsiteY11" fmla="*/ 17002 h 66572"/>
                <a:gd name="connsiteX12" fmla="*/ 17002 w 94945"/>
                <a:gd name="connsiteY12" fmla="*/ 17002 h 66572"/>
                <a:gd name="connsiteX13" fmla="*/ 17002 w 94945"/>
                <a:gd name="connsiteY13" fmla="*/ 49681 h 6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945" h="66572">
                  <a:moveTo>
                    <a:pt x="86445" y="66572"/>
                  </a:moveTo>
                  <a:lnTo>
                    <a:pt x="8501" y="66572"/>
                  </a:lnTo>
                  <a:cubicBezTo>
                    <a:pt x="3864" y="66572"/>
                    <a:pt x="0" y="62819"/>
                    <a:pt x="0" y="58071"/>
                  </a:cubicBezTo>
                  <a:lnTo>
                    <a:pt x="0" y="8501"/>
                  </a:lnTo>
                  <a:cubicBezTo>
                    <a:pt x="0" y="3864"/>
                    <a:pt x="3754" y="0"/>
                    <a:pt x="8501" y="0"/>
                  </a:cubicBezTo>
                  <a:lnTo>
                    <a:pt x="86445" y="0"/>
                  </a:lnTo>
                  <a:cubicBezTo>
                    <a:pt x="91081" y="0"/>
                    <a:pt x="94946" y="3754"/>
                    <a:pt x="94946" y="8501"/>
                  </a:cubicBezTo>
                  <a:lnTo>
                    <a:pt x="94946" y="58071"/>
                  </a:lnTo>
                  <a:cubicBezTo>
                    <a:pt x="94946" y="62819"/>
                    <a:pt x="91081" y="66572"/>
                    <a:pt x="86445" y="66572"/>
                  </a:cubicBezTo>
                  <a:close/>
                  <a:moveTo>
                    <a:pt x="17002" y="49681"/>
                  </a:moveTo>
                  <a:lnTo>
                    <a:pt x="77944" y="49681"/>
                  </a:lnTo>
                  <a:lnTo>
                    <a:pt x="77944" y="17002"/>
                  </a:lnTo>
                  <a:lnTo>
                    <a:pt x="17002" y="17002"/>
                  </a:lnTo>
                  <a:lnTo>
                    <a:pt x="17002" y="49681"/>
                  </a:lnTo>
                  <a:close/>
                </a:path>
              </a:pathLst>
            </a:custGeom>
            <a:grpFill/>
            <a:ln w="11035" cap="flat">
              <a:noFill/>
              <a:prstDash val="solid"/>
              <a:miter/>
            </a:ln>
          </p:spPr>
          <p:txBody>
            <a:bodyPr rtlCol="0" anchor="ctr"/>
            <a:lstStyle/>
            <a:p>
              <a:endParaRPr lang="en-US"/>
            </a:p>
          </p:txBody>
        </p:sp>
        <p:sp>
          <p:nvSpPr>
            <p:cNvPr id="2319" name="Forma libre: forma 2318">
              <a:extLst>
                <a:ext uri="{FF2B5EF4-FFF2-40B4-BE49-F238E27FC236}">
                  <a16:creationId xmlns:a16="http://schemas.microsoft.com/office/drawing/2014/main" id="{C99B449D-7588-4689-A767-5602FE2B4801}"/>
                </a:ext>
              </a:extLst>
            </p:cNvPr>
            <p:cNvSpPr/>
            <p:nvPr/>
          </p:nvSpPr>
          <p:spPr>
            <a:xfrm>
              <a:off x="8102012" y="3626508"/>
              <a:ext cx="115149" cy="42173"/>
            </a:xfrm>
            <a:custGeom>
              <a:avLst/>
              <a:gdLst>
                <a:gd name="connsiteX0" fmla="*/ 101790 w 115149"/>
                <a:gd name="connsiteY0" fmla="*/ 42173 h 42173"/>
                <a:gd name="connsiteX1" fmla="*/ 13359 w 115149"/>
                <a:gd name="connsiteY1" fmla="*/ 42173 h 42173"/>
                <a:gd name="connsiteX2" fmla="*/ 0 w 115149"/>
                <a:gd name="connsiteY2" fmla="*/ 28815 h 42173"/>
                <a:gd name="connsiteX3" fmla="*/ 0 w 115149"/>
                <a:gd name="connsiteY3" fmla="*/ 13359 h 42173"/>
                <a:gd name="connsiteX4" fmla="*/ 13359 w 115149"/>
                <a:gd name="connsiteY4" fmla="*/ 0 h 42173"/>
                <a:gd name="connsiteX5" fmla="*/ 101790 w 115149"/>
                <a:gd name="connsiteY5" fmla="*/ 0 h 42173"/>
                <a:gd name="connsiteX6" fmla="*/ 115149 w 115149"/>
                <a:gd name="connsiteY6" fmla="*/ 13359 h 42173"/>
                <a:gd name="connsiteX7" fmla="*/ 115149 w 115149"/>
                <a:gd name="connsiteY7" fmla="*/ 28815 h 42173"/>
                <a:gd name="connsiteX8" fmla="*/ 101790 w 115149"/>
                <a:gd name="connsiteY8" fmla="*/ 42173 h 42173"/>
                <a:gd name="connsiteX9" fmla="*/ 16891 w 115149"/>
                <a:gd name="connsiteY9" fmla="*/ 25282 h 42173"/>
                <a:gd name="connsiteX10" fmla="*/ 98258 w 115149"/>
                <a:gd name="connsiteY10" fmla="*/ 25282 h 42173"/>
                <a:gd name="connsiteX11" fmla="*/ 98258 w 115149"/>
                <a:gd name="connsiteY11" fmla="*/ 16891 h 42173"/>
                <a:gd name="connsiteX12" fmla="*/ 16891 w 115149"/>
                <a:gd name="connsiteY12" fmla="*/ 16891 h 42173"/>
                <a:gd name="connsiteX13" fmla="*/ 16891 w 115149"/>
                <a:gd name="connsiteY13" fmla="*/ 25282 h 4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149" h="42173">
                  <a:moveTo>
                    <a:pt x="101790" y="42173"/>
                  </a:moveTo>
                  <a:lnTo>
                    <a:pt x="13359" y="42173"/>
                  </a:lnTo>
                  <a:cubicBezTo>
                    <a:pt x="5962" y="42173"/>
                    <a:pt x="0" y="36212"/>
                    <a:pt x="0" y="28815"/>
                  </a:cubicBezTo>
                  <a:lnTo>
                    <a:pt x="0" y="13359"/>
                  </a:lnTo>
                  <a:cubicBezTo>
                    <a:pt x="0" y="5962"/>
                    <a:pt x="5962" y="0"/>
                    <a:pt x="13359" y="0"/>
                  </a:cubicBezTo>
                  <a:lnTo>
                    <a:pt x="101790" y="0"/>
                  </a:lnTo>
                  <a:cubicBezTo>
                    <a:pt x="109188" y="0"/>
                    <a:pt x="115149" y="5962"/>
                    <a:pt x="115149" y="13359"/>
                  </a:cubicBezTo>
                  <a:lnTo>
                    <a:pt x="115149" y="28815"/>
                  </a:lnTo>
                  <a:cubicBezTo>
                    <a:pt x="115149" y="36212"/>
                    <a:pt x="109188" y="42173"/>
                    <a:pt x="101790" y="42173"/>
                  </a:cubicBezTo>
                  <a:close/>
                  <a:moveTo>
                    <a:pt x="16891" y="25282"/>
                  </a:moveTo>
                  <a:lnTo>
                    <a:pt x="98258" y="25282"/>
                  </a:lnTo>
                  <a:lnTo>
                    <a:pt x="98258" y="16891"/>
                  </a:lnTo>
                  <a:lnTo>
                    <a:pt x="16891" y="16891"/>
                  </a:lnTo>
                  <a:lnTo>
                    <a:pt x="16891" y="25282"/>
                  </a:lnTo>
                  <a:close/>
                </a:path>
              </a:pathLst>
            </a:custGeom>
            <a:grpFill/>
            <a:ln w="11035" cap="flat">
              <a:noFill/>
              <a:prstDash val="solid"/>
              <a:miter/>
            </a:ln>
          </p:spPr>
          <p:txBody>
            <a:bodyPr rtlCol="0" anchor="ctr"/>
            <a:lstStyle/>
            <a:p>
              <a:endParaRPr lang="en-US"/>
            </a:p>
          </p:txBody>
        </p:sp>
        <p:sp>
          <p:nvSpPr>
            <p:cNvPr id="2320" name="Forma libre: forma 2319">
              <a:extLst>
                <a:ext uri="{FF2B5EF4-FFF2-40B4-BE49-F238E27FC236}">
                  <a16:creationId xmlns:a16="http://schemas.microsoft.com/office/drawing/2014/main" id="{95C894C9-4ED2-4EAD-A5E8-D0F8B90D0F64}"/>
                </a:ext>
              </a:extLst>
            </p:cNvPr>
            <p:cNvSpPr/>
            <p:nvPr/>
          </p:nvSpPr>
          <p:spPr>
            <a:xfrm>
              <a:off x="8102012" y="3551656"/>
              <a:ext cx="115149" cy="42173"/>
            </a:xfrm>
            <a:custGeom>
              <a:avLst/>
              <a:gdLst>
                <a:gd name="connsiteX0" fmla="*/ 101790 w 115149"/>
                <a:gd name="connsiteY0" fmla="*/ 42173 h 42173"/>
                <a:gd name="connsiteX1" fmla="*/ 13359 w 115149"/>
                <a:gd name="connsiteY1" fmla="*/ 42173 h 42173"/>
                <a:gd name="connsiteX2" fmla="*/ 0 w 115149"/>
                <a:gd name="connsiteY2" fmla="*/ 28815 h 42173"/>
                <a:gd name="connsiteX3" fmla="*/ 0 w 115149"/>
                <a:gd name="connsiteY3" fmla="*/ 13359 h 42173"/>
                <a:gd name="connsiteX4" fmla="*/ 13359 w 115149"/>
                <a:gd name="connsiteY4" fmla="*/ 0 h 42173"/>
                <a:gd name="connsiteX5" fmla="*/ 101790 w 115149"/>
                <a:gd name="connsiteY5" fmla="*/ 0 h 42173"/>
                <a:gd name="connsiteX6" fmla="*/ 115149 w 115149"/>
                <a:gd name="connsiteY6" fmla="*/ 13359 h 42173"/>
                <a:gd name="connsiteX7" fmla="*/ 115149 w 115149"/>
                <a:gd name="connsiteY7" fmla="*/ 28815 h 42173"/>
                <a:gd name="connsiteX8" fmla="*/ 101790 w 115149"/>
                <a:gd name="connsiteY8" fmla="*/ 42173 h 42173"/>
                <a:gd name="connsiteX9" fmla="*/ 16891 w 115149"/>
                <a:gd name="connsiteY9" fmla="*/ 25282 h 42173"/>
                <a:gd name="connsiteX10" fmla="*/ 98258 w 115149"/>
                <a:gd name="connsiteY10" fmla="*/ 25282 h 42173"/>
                <a:gd name="connsiteX11" fmla="*/ 98258 w 115149"/>
                <a:gd name="connsiteY11" fmla="*/ 16891 h 42173"/>
                <a:gd name="connsiteX12" fmla="*/ 16891 w 115149"/>
                <a:gd name="connsiteY12" fmla="*/ 16891 h 42173"/>
                <a:gd name="connsiteX13" fmla="*/ 16891 w 115149"/>
                <a:gd name="connsiteY13" fmla="*/ 25282 h 4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149" h="42173">
                  <a:moveTo>
                    <a:pt x="101790" y="42173"/>
                  </a:moveTo>
                  <a:lnTo>
                    <a:pt x="13359" y="42173"/>
                  </a:lnTo>
                  <a:cubicBezTo>
                    <a:pt x="5962" y="42173"/>
                    <a:pt x="0" y="36212"/>
                    <a:pt x="0" y="28815"/>
                  </a:cubicBezTo>
                  <a:lnTo>
                    <a:pt x="0" y="13359"/>
                  </a:lnTo>
                  <a:cubicBezTo>
                    <a:pt x="0" y="5962"/>
                    <a:pt x="5962" y="0"/>
                    <a:pt x="13359" y="0"/>
                  </a:cubicBezTo>
                  <a:lnTo>
                    <a:pt x="101790" y="0"/>
                  </a:lnTo>
                  <a:cubicBezTo>
                    <a:pt x="109188" y="0"/>
                    <a:pt x="115149" y="5962"/>
                    <a:pt x="115149" y="13359"/>
                  </a:cubicBezTo>
                  <a:lnTo>
                    <a:pt x="115149" y="28815"/>
                  </a:lnTo>
                  <a:cubicBezTo>
                    <a:pt x="115149" y="36212"/>
                    <a:pt x="109188" y="42173"/>
                    <a:pt x="101790" y="42173"/>
                  </a:cubicBezTo>
                  <a:close/>
                  <a:moveTo>
                    <a:pt x="16891" y="25282"/>
                  </a:moveTo>
                  <a:lnTo>
                    <a:pt x="98258" y="25282"/>
                  </a:lnTo>
                  <a:lnTo>
                    <a:pt x="98258" y="16891"/>
                  </a:lnTo>
                  <a:lnTo>
                    <a:pt x="16891" y="16891"/>
                  </a:lnTo>
                  <a:lnTo>
                    <a:pt x="16891" y="25282"/>
                  </a:lnTo>
                  <a:close/>
                </a:path>
              </a:pathLst>
            </a:custGeom>
            <a:grpFill/>
            <a:ln w="11035" cap="flat">
              <a:noFill/>
              <a:prstDash val="solid"/>
              <a:miter/>
            </a:ln>
          </p:spPr>
          <p:txBody>
            <a:bodyPr rtlCol="0" anchor="ctr"/>
            <a:lstStyle/>
            <a:p>
              <a:endParaRPr lang="en-US"/>
            </a:p>
          </p:txBody>
        </p:sp>
        <p:sp>
          <p:nvSpPr>
            <p:cNvPr id="2321" name="Forma libre: forma 2320">
              <a:extLst>
                <a:ext uri="{FF2B5EF4-FFF2-40B4-BE49-F238E27FC236}">
                  <a16:creationId xmlns:a16="http://schemas.microsoft.com/office/drawing/2014/main" id="{85078DA3-3486-4229-B179-0BFA7FF26D7C}"/>
                </a:ext>
              </a:extLst>
            </p:cNvPr>
            <p:cNvSpPr/>
            <p:nvPr/>
          </p:nvSpPr>
          <p:spPr>
            <a:xfrm>
              <a:off x="8102012" y="3476803"/>
              <a:ext cx="115149" cy="42173"/>
            </a:xfrm>
            <a:custGeom>
              <a:avLst/>
              <a:gdLst>
                <a:gd name="connsiteX0" fmla="*/ 101790 w 115149"/>
                <a:gd name="connsiteY0" fmla="*/ 42173 h 42173"/>
                <a:gd name="connsiteX1" fmla="*/ 13359 w 115149"/>
                <a:gd name="connsiteY1" fmla="*/ 42173 h 42173"/>
                <a:gd name="connsiteX2" fmla="*/ 0 w 115149"/>
                <a:gd name="connsiteY2" fmla="*/ 28815 h 42173"/>
                <a:gd name="connsiteX3" fmla="*/ 0 w 115149"/>
                <a:gd name="connsiteY3" fmla="*/ 13359 h 42173"/>
                <a:gd name="connsiteX4" fmla="*/ 13359 w 115149"/>
                <a:gd name="connsiteY4" fmla="*/ 0 h 42173"/>
                <a:gd name="connsiteX5" fmla="*/ 101790 w 115149"/>
                <a:gd name="connsiteY5" fmla="*/ 0 h 42173"/>
                <a:gd name="connsiteX6" fmla="*/ 115149 w 115149"/>
                <a:gd name="connsiteY6" fmla="*/ 13359 h 42173"/>
                <a:gd name="connsiteX7" fmla="*/ 115149 w 115149"/>
                <a:gd name="connsiteY7" fmla="*/ 28815 h 42173"/>
                <a:gd name="connsiteX8" fmla="*/ 101790 w 115149"/>
                <a:gd name="connsiteY8" fmla="*/ 42173 h 42173"/>
                <a:gd name="connsiteX9" fmla="*/ 16891 w 115149"/>
                <a:gd name="connsiteY9" fmla="*/ 25282 h 42173"/>
                <a:gd name="connsiteX10" fmla="*/ 98258 w 115149"/>
                <a:gd name="connsiteY10" fmla="*/ 25282 h 42173"/>
                <a:gd name="connsiteX11" fmla="*/ 98258 w 115149"/>
                <a:gd name="connsiteY11" fmla="*/ 16891 h 42173"/>
                <a:gd name="connsiteX12" fmla="*/ 16891 w 115149"/>
                <a:gd name="connsiteY12" fmla="*/ 16891 h 42173"/>
                <a:gd name="connsiteX13" fmla="*/ 16891 w 115149"/>
                <a:gd name="connsiteY13" fmla="*/ 25282 h 4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149" h="42173">
                  <a:moveTo>
                    <a:pt x="101790" y="42173"/>
                  </a:moveTo>
                  <a:lnTo>
                    <a:pt x="13359" y="42173"/>
                  </a:lnTo>
                  <a:cubicBezTo>
                    <a:pt x="5962" y="42173"/>
                    <a:pt x="0" y="36212"/>
                    <a:pt x="0" y="28815"/>
                  </a:cubicBezTo>
                  <a:lnTo>
                    <a:pt x="0" y="13359"/>
                  </a:lnTo>
                  <a:cubicBezTo>
                    <a:pt x="0" y="5962"/>
                    <a:pt x="5962" y="0"/>
                    <a:pt x="13359" y="0"/>
                  </a:cubicBezTo>
                  <a:lnTo>
                    <a:pt x="101790" y="0"/>
                  </a:lnTo>
                  <a:cubicBezTo>
                    <a:pt x="109188" y="0"/>
                    <a:pt x="115149" y="5962"/>
                    <a:pt x="115149" y="13359"/>
                  </a:cubicBezTo>
                  <a:lnTo>
                    <a:pt x="115149" y="28815"/>
                  </a:lnTo>
                  <a:cubicBezTo>
                    <a:pt x="115149" y="36101"/>
                    <a:pt x="109188" y="42173"/>
                    <a:pt x="101790" y="42173"/>
                  </a:cubicBezTo>
                  <a:close/>
                  <a:moveTo>
                    <a:pt x="16891" y="25282"/>
                  </a:moveTo>
                  <a:lnTo>
                    <a:pt x="98258" y="25282"/>
                  </a:lnTo>
                  <a:lnTo>
                    <a:pt x="98258" y="16891"/>
                  </a:lnTo>
                  <a:lnTo>
                    <a:pt x="16891" y="16891"/>
                  </a:lnTo>
                  <a:lnTo>
                    <a:pt x="16891" y="25282"/>
                  </a:lnTo>
                  <a:close/>
                </a:path>
              </a:pathLst>
            </a:custGeom>
            <a:grpFill/>
            <a:ln w="11035" cap="flat">
              <a:noFill/>
              <a:prstDash val="solid"/>
              <a:miter/>
            </a:ln>
          </p:spPr>
          <p:txBody>
            <a:bodyPr rtlCol="0" anchor="ctr"/>
            <a:lstStyle/>
            <a:p>
              <a:endParaRPr lang="en-US"/>
            </a:p>
          </p:txBody>
        </p:sp>
        <p:sp>
          <p:nvSpPr>
            <p:cNvPr id="2322" name="Forma libre: forma 2321">
              <a:extLst>
                <a:ext uri="{FF2B5EF4-FFF2-40B4-BE49-F238E27FC236}">
                  <a16:creationId xmlns:a16="http://schemas.microsoft.com/office/drawing/2014/main" id="{5980111E-AA3F-4F32-B737-025EB59F9775}"/>
                </a:ext>
              </a:extLst>
            </p:cNvPr>
            <p:cNvSpPr/>
            <p:nvPr/>
          </p:nvSpPr>
          <p:spPr>
            <a:xfrm>
              <a:off x="8102012" y="3401951"/>
              <a:ext cx="115149" cy="42173"/>
            </a:xfrm>
            <a:custGeom>
              <a:avLst/>
              <a:gdLst>
                <a:gd name="connsiteX0" fmla="*/ 101790 w 115149"/>
                <a:gd name="connsiteY0" fmla="*/ 42173 h 42173"/>
                <a:gd name="connsiteX1" fmla="*/ 13359 w 115149"/>
                <a:gd name="connsiteY1" fmla="*/ 42173 h 42173"/>
                <a:gd name="connsiteX2" fmla="*/ 0 w 115149"/>
                <a:gd name="connsiteY2" fmla="*/ 28815 h 42173"/>
                <a:gd name="connsiteX3" fmla="*/ 0 w 115149"/>
                <a:gd name="connsiteY3" fmla="*/ 13359 h 42173"/>
                <a:gd name="connsiteX4" fmla="*/ 13359 w 115149"/>
                <a:gd name="connsiteY4" fmla="*/ 0 h 42173"/>
                <a:gd name="connsiteX5" fmla="*/ 101790 w 115149"/>
                <a:gd name="connsiteY5" fmla="*/ 0 h 42173"/>
                <a:gd name="connsiteX6" fmla="*/ 115149 w 115149"/>
                <a:gd name="connsiteY6" fmla="*/ 13359 h 42173"/>
                <a:gd name="connsiteX7" fmla="*/ 115149 w 115149"/>
                <a:gd name="connsiteY7" fmla="*/ 28815 h 42173"/>
                <a:gd name="connsiteX8" fmla="*/ 101790 w 115149"/>
                <a:gd name="connsiteY8" fmla="*/ 42173 h 42173"/>
                <a:gd name="connsiteX9" fmla="*/ 16891 w 115149"/>
                <a:gd name="connsiteY9" fmla="*/ 25172 h 42173"/>
                <a:gd name="connsiteX10" fmla="*/ 98258 w 115149"/>
                <a:gd name="connsiteY10" fmla="*/ 25172 h 42173"/>
                <a:gd name="connsiteX11" fmla="*/ 98258 w 115149"/>
                <a:gd name="connsiteY11" fmla="*/ 16781 h 42173"/>
                <a:gd name="connsiteX12" fmla="*/ 16891 w 115149"/>
                <a:gd name="connsiteY12" fmla="*/ 16781 h 42173"/>
                <a:gd name="connsiteX13" fmla="*/ 16891 w 115149"/>
                <a:gd name="connsiteY13" fmla="*/ 25172 h 4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149" h="42173">
                  <a:moveTo>
                    <a:pt x="101790" y="42173"/>
                  </a:moveTo>
                  <a:lnTo>
                    <a:pt x="13359" y="42173"/>
                  </a:lnTo>
                  <a:cubicBezTo>
                    <a:pt x="5962" y="42173"/>
                    <a:pt x="0" y="36101"/>
                    <a:pt x="0" y="28815"/>
                  </a:cubicBezTo>
                  <a:lnTo>
                    <a:pt x="0" y="13359"/>
                  </a:lnTo>
                  <a:cubicBezTo>
                    <a:pt x="0" y="5962"/>
                    <a:pt x="5962" y="0"/>
                    <a:pt x="13359" y="0"/>
                  </a:cubicBezTo>
                  <a:lnTo>
                    <a:pt x="101790" y="0"/>
                  </a:lnTo>
                  <a:cubicBezTo>
                    <a:pt x="109188" y="0"/>
                    <a:pt x="115149" y="5962"/>
                    <a:pt x="115149" y="13359"/>
                  </a:cubicBezTo>
                  <a:lnTo>
                    <a:pt x="115149" y="28815"/>
                  </a:lnTo>
                  <a:cubicBezTo>
                    <a:pt x="115149" y="36101"/>
                    <a:pt x="109188" y="42173"/>
                    <a:pt x="101790" y="42173"/>
                  </a:cubicBezTo>
                  <a:close/>
                  <a:moveTo>
                    <a:pt x="16891" y="25172"/>
                  </a:moveTo>
                  <a:lnTo>
                    <a:pt x="98258" y="25172"/>
                  </a:lnTo>
                  <a:lnTo>
                    <a:pt x="98258" y="16781"/>
                  </a:lnTo>
                  <a:lnTo>
                    <a:pt x="16891" y="16781"/>
                  </a:lnTo>
                  <a:lnTo>
                    <a:pt x="16891" y="25172"/>
                  </a:lnTo>
                  <a:close/>
                </a:path>
              </a:pathLst>
            </a:custGeom>
            <a:grpFill/>
            <a:ln w="11035" cap="flat">
              <a:noFill/>
              <a:prstDash val="solid"/>
              <a:miter/>
            </a:ln>
          </p:spPr>
          <p:txBody>
            <a:bodyPr rtlCol="0" anchor="ctr"/>
            <a:lstStyle/>
            <a:p>
              <a:endParaRPr lang="en-US"/>
            </a:p>
          </p:txBody>
        </p:sp>
        <p:sp>
          <p:nvSpPr>
            <p:cNvPr id="2323" name="Forma libre: forma 2322">
              <a:extLst>
                <a:ext uri="{FF2B5EF4-FFF2-40B4-BE49-F238E27FC236}">
                  <a16:creationId xmlns:a16="http://schemas.microsoft.com/office/drawing/2014/main" id="{21596500-F30D-47A8-B1DB-B56992303E4E}"/>
                </a:ext>
              </a:extLst>
            </p:cNvPr>
            <p:cNvSpPr/>
            <p:nvPr/>
          </p:nvSpPr>
          <p:spPr>
            <a:xfrm>
              <a:off x="8102012" y="3326988"/>
              <a:ext cx="115149" cy="42173"/>
            </a:xfrm>
            <a:custGeom>
              <a:avLst/>
              <a:gdLst>
                <a:gd name="connsiteX0" fmla="*/ 101790 w 115149"/>
                <a:gd name="connsiteY0" fmla="*/ 42174 h 42173"/>
                <a:gd name="connsiteX1" fmla="*/ 13359 w 115149"/>
                <a:gd name="connsiteY1" fmla="*/ 42174 h 42173"/>
                <a:gd name="connsiteX2" fmla="*/ 0 w 115149"/>
                <a:gd name="connsiteY2" fmla="*/ 28815 h 42173"/>
                <a:gd name="connsiteX3" fmla="*/ 0 w 115149"/>
                <a:gd name="connsiteY3" fmla="*/ 13359 h 42173"/>
                <a:gd name="connsiteX4" fmla="*/ 13359 w 115149"/>
                <a:gd name="connsiteY4" fmla="*/ 0 h 42173"/>
                <a:gd name="connsiteX5" fmla="*/ 101790 w 115149"/>
                <a:gd name="connsiteY5" fmla="*/ 0 h 42173"/>
                <a:gd name="connsiteX6" fmla="*/ 115149 w 115149"/>
                <a:gd name="connsiteY6" fmla="*/ 13359 h 42173"/>
                <a:gd name="connsiteX7" fmla="*/ 115149 w 115149"/>
                <a:gd name="connsiteY7" fmla="*/ 28815 h 42173"/>
                <a:gd name="connsiteX8" fmla="*/ 101790 w 115149"/>
                <a:gd name="connsiteY8" fmla="*/ 42174 h 42173"/>
                <a:gd name="connsiteX9" fmla="*/ 16891 w 115149"/>
                <a:gd name="connsiteY9" fmla="*/ 25282 h 42173"/>
                <a:gd name="connsiteX10" fmla="*/ 98258 w 115149"/>
                <a:gd name="connsiteY10" fmla="*/ 25282 h 42173"/>
                <a:gd name="connsiteX11" fmla="*/ 98258 w 115149"/>
                <a:gd name="connsiteY11" fmla="*/ 16891 h 42173"/>
                <a:gd name="connsiteX12" fmla="*/ 16891 w 115149"/>
                <a:gd name="connsiteY12" fmla="*/ 16891 h 42173"/>
                <a:gd name="connsiteX13" fmla="*/ 16891 w 115149"/>
                <a:gd name="connsiteY13" fmla="*/ 25282 h 4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149" h="42173">
                  <a:moveTo>
                    <a:pt x="101790" y="42174"/>
                  </a:moveTo>
                  <a:lnTo>
                    <a:pt x="13359" y="42174"/>
                  </a:lnTo>
                  <a:cubicBezTo>
                    <a:pt x="5962" y="42174"/>
                    <a:pt x="0" y="36212"/>
                    <a:pt x="0" y="28815"/>
                  </a:cubicBezTo>
                  <a:lnTo>
                    <a:pt x="0" y="13359"/>
                  </a:lnTo>
                  <a:cubicBezTo>
                    <a:pt x="0" y="5962"/>
                    <a:pt x="5962" y="0"/>
                    <a:pt x="13359" y="0"/>
                  </a:cubicBezTo>
                  <a:lnTo>
                    <a:pt x="101790" y="0"/>
                  </a:lnTo>
                  <a:cubicBezTo>
                    <a:pt x="109188" y="0"/>
                    <a:pt x="115149" y="5962"/>
                    <a:pt x="115149" y="13359"/>
                  </a:cubicBezTo>
                  <a:lnTo>
                    <a:pt x="115149" y="28815"/>
                  </a:lnTo>
                  <a:cubicBezTo>
                    <a:pt x="115149" y="36212"/>
                    <a:pt x="109188" y="42174"/>
                    <a:pt x="101790" y="42174"/>
                  </a:cubicBezTo>
                  <a:close/>
                  <a:moveTo>
                    <a:pt x="16891" y="25282"/>
                  </a:moveTo>
                  <a:lnTo>
                    <a:pt x="98258" y="25282"/>
                  </a:lnTo>
                  <a:lnTo>
                    <a:pt x="98258" y="16891"/>
                  </a:lnTo>
                  <a:lnTo>
                    <a:pt x="16891" y="16891"/>
                  </a:lnTo>
                  <a:lnTo>
                    <a:pt x="16891" y="25282"/>
                  </a:lnTo>
                  <a:close/>
                </a:path>
              </a:pathLst>
            </a:custGeom>
            <a:grpFill/>
            <a:ln w="11035" cap="flat">
              <a:noFill/>
              <a:prstDash val="solid"/>
              <a:miter/>
            </a:ln>
          </p:spPr>
          <p:txBody>
            <a:bodyPr rtlCol="0" anchor="ctr"/>
            <a:lstStyle/>
            <a:p>
              <a:endParaRPr lang="en-US"/>
            </a:p>
          </p:txBody>
        </p:sp>
        <p:sp>
          <p:nvSpPr>
            <p:cNvPr id="2324" name="Forma libre: forma 2323">
              <a:extLst>
                <a:ext uri="{FF2B5EF4-FFF2-40B4-BE49-F238E27FC236}">
                  <a16:creationId xmlns:a16="http://schemas.microsoft.com/office/drawing/2014/main" id="{CE3A09B5-E9F5-4AB8-8423-E1A7F13F718D}"/>
                </a:ext>
              </a:extLst>
            </p:cNvPr>
            <p:cNvSpPr/>
            <p:nvPr/>
          </p:nvSpPr>
          <p:spPr>
            <a:xfrm>
              <a:off x="8102012" y="3252136"/>
              <a:ext cx="115149" cy="42173"/>
            </a:xfrm>
            <a:custGeom>
              <a:avLst/>
              <a:gdLst>
                <a:gd name="connsiteX0" fmla="*/ 101790 w 115149"/>
                <a:gd name="connsiteY0" fmla="*/ 42174 h 42173"/>
                <a:gd name="connsiteX1" fmla="*/ 13359 w 115149"/>
                <a:gd name="connsiteY1" fmla="*/ 42174 h 42173"/>
                <a:gd name="connsiteX2" fmla="*/ 0 w 115149"/>
                <a:gd name="connsiteY2" fmla="*/ 28815 h 42173"/>
                <a:gd name="connsiteX3" fmla="*/ 0 w 115149"/>
                <a:gd name="connsiteY3" fmla="*/ 13359 h 42173"/>
                <a:gd name="connsiteX4" fmla="*/ 13359 w 115149"/>
                <a:gd name="connsiteY4" fmla="*/ 0 h 42173"/>
                <a:gd name="connsiteX5" fmla="*/ 101790 w 115149"/>
                <a:gd name="connsiteY5" fmla="*/ 0 h 42173"/>
                <a:gd name="connsiteX6" fmla="*/ 115149 w 115149"/>
                <a:gd name="connsiteY6" fmla="*/ 13359 h 42173"/>
                <a:gd name="connsiteX7" fmla="*/ 115149 w 115149"/>
                <a:gd name="connsiteY7" fmla="*/ 28815 h 42173"/>
                <a:gd name="connsiteX8" fmla="*/ 101790 w 115149"/>
                <a:gd name="connsiteY8" fmla="*/ 42174 h 42173"/>
                <a:gd name="connsiteX9" fmla="*/ 16891 w 115149"/>
                <a:gd name="connsiteY9" fmla="*/ 25282 h 42173"/>
                <a:gd name="connsiteX10" fmla="*/ 98258 w 115149"/>
                <a:gd name="connsiteY10" fmla="*/ 25282 h 42173"/>
                <a:gd name="connsiteX11" fmla="*/ 98258 w 115149"/>
                <a:gd name="connsiteY11" fmla="*/ 16781 h 42173"/>
                <a:gd name="connsiteX12" fmla="*/ 16891 w 115149"/>
                <a:gd name="connsiteY12" fmla="*/ 16781 h 42173"/>
                <a:gd name="connsiteX13" fmla="*/ 16891 w 115149"/>
                <a:gd name="connsiteY13" fmla="*/ 25282 h 4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149" h="42173">
                  <a:moveTo>
                    <a:pt x="101790" y="42174"/>
                  </a:moveTo>
                  <a:lnTo>
                    <a:pt x="13359" y="42174"/>
                  </a:lnTo>
                  <a:cubicBezTo>
                    <a:pt x="5962" y="42174"/>
                    <a:pt x="0" y="36212"/>
                    <a:pt x="0" y="28815"/>
                  </a:cubicBezTo>
                  <a:lnTo>
                    <a:pt x="0" y="13359"/>
                  </a:lnTo>
                  <a:cubicBezTo>
                    <a:pt x="0" y="5962"/>
                    <a:pt x="5962" y="0"/>
                    <a:pt x="13359" y="0"/>
                  </a:cubicBezTo>
                  <a:lnTo>
                    <a:pt x="101790" y="0"/>
                  </a:lnTo>
                  <a:cubicBezTo>
                    <a:pt x="109188" y="0"/>
                    <a:pt x="115149" y="5962"/>
                    <a:pt x="115149" y="13359"/>
                  </a:cubicBezTo>
                  <a:lnTo>
                    <a:pt x="115149" y="28815"/>
                  </a:lnTo>
                  <a:cubicBezTo>
                    <a:pt x="115149" y="36101"/>
                    <a:pt x="109188" y="42174"/>
                    <a:pt x="101790" y="42174"/>
                  </a:cubicBezTo>
                  <a:close/>
                  <a:moveTo>
                    <a:pt x="16891" y="25282"/>
                  </a:moveTo>
                  <a:lnTo>
                    <a:pt x="98258" y="25282"/>
                  </a:lnTo>
                  <a:lnTo>
                    <a:pt x="98258" y="16781"/>
                  </a:lnTo>
                  <a:lnTo>
                    <a:pt x="16891" y="16781"/>
                  </a:lnTo>
                  <a:lnTo>
                    <a:pt x="16891" y="25282"/>
                  </a:lnTo>
                  <a:close/>
                </a:path>
              </a:pathLst>
            </a:custGeom>
            <a:grpFill/>
            <a:ln w="11035" cap="flat">
              <a:noFill/>
              <a:prstDash val="solid"/>
              <a:miter/>
            </a:ln>
          </p:spPr>
          <p:txBody>
            <a:bodyPr rtlCol="0" anchor="ctr"/>
            <a:lstStyle/>
            <a:p>
              <a:endParaRPr lang="en-US"/>
            </a:p>
          </p:txBody>
        </p:sp>
        <p:sp>
          <p:nvSpPr>
            <p:cNvPr id="2325" name="Forma libre: forma 2324">
              <a:extLst>
                <a:ext uri="{FF2B5EF4-FFF2-40B4-BE49-F238E27FC236}">
                  <a16:creationId xmlns:a16="http://schemas.microsoft.com/office/drawing/2014/main" id="{02F723B0-5AAC-4785-AE57-08D5F9919C0D}"/>
                </a:ext>
              </a:extLst>
            </p:cNvPr>
            <p:cNvSpPr/>
            <p:nvPr/>
          </p:nvSpPr>
          <p:spPr>
            <a:xfrm>
              <a:off x="7962911" y="3337118"/>
              <a:ext cx="141164" cy="364684"/>
            </a:xfrm>
            <a:custGeom>
              <a:avLst/>
              <a:gdLst>
                <a:gd name="connsiteX0" fmla="*/ 55748 w 141164"/>
                <a:gd name="connsiteY0" fmla="*/ 364685 h 364684"/>
                <a:gd name="connsiteX1" fmla="*/ 47247 w 141164"/>
                <a:gd name="connsiteY1" fmla="*/ 356184 h 364684"/>
                <a:gd name="connsiteX2" fmla="*/ 47247 w 141164"/>
                <a:gd name="connsiteY2" fmla="*/ 163974 h 364684"/>
                <a:gd name="connsiteX3" fmla="*/ 8496 w 141164"/>
                <a:gd name="connsiteY3" fmla="*/ 163974 h 364684"/>
                <a:gd name="connsiteX4" fmla="*/ 989 w 141164"/>
                <a:gd name="connsiteY4" fmla="*/ 159558 h 364684"/>
                <a:gd name="connsiteX5" fmla="*/ 1430 w 141164"/>
                <a:gd name="connsiteY5" fmla="*/ 150836 h 364684"/>
                <a:gd name="connsiteX6" fmla="*/ 99688 w 141164"/>
                <a:gd name="connsiteY6" fmla="*/ 3560 h 364684"/>
                <a:gd name="connsiteX7" fmla="*/ 113709 w 141164"/>
                <a:gd name="connsiteY7" fmla="*/ 3560 h 364684"/>
                <a:gd name="connsiteX8" fmla="*/ 139764 w 141164"/>
                <a:gd name="connsiteY8" fmla="*/ 42532 h 364684"/>
                <a:gd name="connsiteX9" fmla="*/ 137445 w 141164"/>
                <a:gd name="connsiteY9" fmla="*/ 54235 h 364684"/>
                <a:gd name="connsiteX10" fmla="*/ 125743 w 141164"/>
                <a:gd name="connsiteY10" fmla="*/ 51916 h 364684"/>
                <a:gd name="connsiteX11" fmla="*/ 106754 w 141164"/>
                <a:gd name="connsiteY11" fmla="*/ 23433 h 364684"/>
                <a:gd name="connsiteX12" fmla="*/ 24283 w 141164"/>
                <a:gd name="connsiteY12" fmla="*/ 147083 h 364684"/>
                <a:gd name="connsiteX13" fmla="*/ 55748 w 141164"/>
                <a:gd name="connsiteY13" fmla="*/ 147083 h 364684"/>
                <a:gd name="connsiteX14" fmla="*/ 64249 w 141164"/>
                <a:gd name="connsiteY14" fmla="*/ 155584 h 364684"/>
                <a:gd name="connsiteX15" fmla="*/ 64249 w 141164"/>
                <a:gd name="connsiteY15" fmla="*/ 356184 h 364684"/>
                <a:gd name="connsiteX16" fmla="*/ 55748 w 141164"/>
                <a:gd name="connsiteY16" fmla="*/ 364685 h 36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64" h="364684">
                  <a:moveTo>
                    <a:pt x="55748" y="364685"/>
                  </a:moveTo>
                  <a:cubicBezTo>
                    <a:pt x="51111" y="364685"/>
                    <a:pt x="47247" y="360931"/>
                    <a:pt x="47247" y="356184"/>
                  </a:cubicBezTo>
                  <a:lnTo>
                    <a:pt x="47247" y="163974"/>
                  </a:lnTo>
                  <a:lnTo>
                    <a:pt x="8496" y="163974"/>
                  </a:lnTo>
                  <a:cubicBezTo>
                    <a:pt x="5405" y="163974"/>
                    <a:pt x="2534" y="162208"/>
                    <a:pt x="989" y="159558"/>
                  </a:cubicBezTo>
                  <a:cubicBezTo>
                    <a:pt x="-447" y="156798"/>
                    <a:pt x="-336" y="153486"/>
                    <a:pt x="1430" y="150836"/>
                  </a:cubicBezTo>
                  <a:lnTo>
                    <a:pt x="99688" y="3560"/>
                  </a:lnTo>
                  <a:cubicBezTo>
                    <a:pt x="102779" y="-1187"/>
                    <a:pt x="110618" y="-1187"/>
                    <a:pt x="113709" y="3560"/>
                  </a:cubicBezTo>
                  <a:lnTo>
                    <a:pt x="139764" y="42532"/>
                  </a:lnTo>
                  <a:cubicBezTo>
                    <a:pt x="142303" y="46396"/>
                    <a:pt x="141309" y="51696"/>
                    <a:pt x="137445" y="54235"/>
                  </a:cubicBezTo>
                  <a:cubicBezTo>
                    <a:pt x="133581" y="56884"/>
                    <a:pt x="128282" y="55780"/>
                    <a:pt x="125743" y="51916"/>
                  </a:cubicBezTo>
                  <a:lnTo>
                    <a:pt x="106754" y="23433"/>
                  </a:lnTo>
                  <a:lnTo>
                    <a:pt x="24283" y="147083"/>
                  </a:lnTo>
                  <a:lnTo>
                    <a:pt x="55748" y="147083"/>
                  </a:lnTo>
                  <a:cubicBezTo>
                    <a:pt x="60385" y="147083"/>
                    <a:pt x="64249" y="150836"/>
                    <a:pt x="64249" y="155584"/>
                  </a:cubicBezTo>
                  <a:lnTo>
                    <a:pt x="64249" y="356184"/>
                  </a:lnTo>
                  <a:cubicBezTo>
                    <a:pt x="64139" y="360931"/>
                    <a:pt x="60385" y="364685"/>
                    <a:pt x="55748" y="364685"/>
                  </a:cubicBezTo>
                  <a:close/>
                </a:path>
              </a:pathLst>
            </a:custGeom>
            <a:grpFill/>
            <a:ln w="11035" cap="flat">
              <a:noFill/>
              <a:prstDash val="solid"/>
              <a:miter/>
            </a:ln>
          </p:spPr>
          <p:txBody>
            <a:bodyPr rtlCol="0" anchor="ctr"/>
            <a:lstStyle/>
            <a:p>
              <a:endParaRPr lang="en-US"/>
            </a:p>
          </p:txBody>
        </p:sp>
        <p:sp>
          <p:nvSpPr>
            <p:cNvPr id="2326" name="Forma libre: forma 2325">
              <a:extLst>
                <a:ext uri="{FF2B5EF4-FFF2-40B4-BE49-F238E27FC236}">
                  <a16:creationId xmlns:a16="http://schemas.microsoft.com/office/drawing/2014/main" id="{2231B15B-C3EC-4ACE-AAF2-046A5E050C0F}"/>
                </a:ext>
              </a:extLst>
            </p:cNvPr>
            <p:cNvSpPr/>
            <p:nvPr/>
          </p:nvSpPr>
          <p:spPr>
            <a:xfrm>
              <a:off x="8056623" y="3581741"/>
              <a:ext cx="22869" cy="56690"/>
            </a:xfrm>
            <a:custGeom>
              <a:avLst/>
              <a:gdLst>
                <a:gd name="connsiteX0" fmla="*/ 14477 w 22869"/>
                <a:gd name="connsiteY0" fmla="*/ 56690 h 56690"/>
                <a:gd name="connsiteX1" fmla="*/ 5976 w 22869"/>
                <a:gd name="connsiteY1" fmla="*/ 48189 h 56690"/>
                <a:gd name="connsiteX2" fmla="*/ 5976 w 22869"/>
                <a:gd name="connsiteY2" fmla="*/ 27765 h 56690"/>
                <a:gd name="connsiteX3" fmla="*/ 4430 w 22869"/>
                <a:gd name="connsiteY3" fmla="*/ 27103 h 56690"/>
                <a:gd name="connsiteX4" fmla="*/ 1008 w 22869"/>
                <a:gd name="connsiteY4" fmla="*/ 15621 h 56690"/>
                <a:gd name="connsiteX5" fmla="*/ 6969 w 22869"/>
                <a:gd name="connsiteY5" fmla="*/ 4470 h 56690"/>
                <a:gd name="connsiteX6" fmla="*/ 16464 w 22869"/>
                <a:gd name="connsiteY6" fmla="*/ 275 h 56690"/>
                <a:gd name="connsiteX7" fmla="*/ 22867 w 22869"/>
                <a:gd name="connsiteY7" fmla="*/ 8445 h 56690"/>
                <a:gd name="connsiteX8" fmla="*/ 22867 w 22869"/>
                <a:gd name="connsiteY8" fmla="*/ 48079 h 56690"/>
                <a:gd name="connsiteX9" fmla="*/ 14477 w 22869"/>
                <a:gd name="connsiteY9" fmla="*/ 56690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9" h="56690">
                  <a:moveTo>
                    <a:pt x="14477" y="56690"/>
                  </a:moveTo>
                  <a:cubicBezTo>
                    <a:pt x="9840" y="56690"/>
                    <a:pt x="5976" y="52937"/>
                    <a:pt x="5976" y="48189"/>
                  </a:cubicBezTo>
                  <a:lnTo>
                    <a:pt x="5976" y="27765"/>
                  </a:lnTo>
                  <a:cubicBezTo>
                    <a:pt x="5424" y="27655"/>
                    <a:pt x="4982" y="27434"/>
                    <a:pt x="4430" y="27103"/>
                  </a:cubicBezTo>
                  <a:cubicBezTo>
                    <a:pt x="345" y="24895"/>
                    <a:pt x="-1201" y="19816"/>
                    <a:pt x="1008" y="15621"/>
                  </a:cubicBezTo>
                  <a:lnTo>
                    <a:pt x="6969" y="4470"/>
                  </a:lnTo>
                  <a:cubicBezTo>
                    <a:pt x="8846" y="1048"/>
                    <a:pt x="12710" y="-718"/>
                    <a:pt x="16464" y="275"/>
                  </a:cubicBezTo>
                  <a:cubicBezTo>
                    <a:pt x="20217" y="1269"/>
                    <a:pt x="22867" y="4581"/>
                    <a:pt x="22867" y="8445"/>
                  </a:cubicBezTo>
                  <a:lnTo>
                    <a:pt x="22867" y="48079"/>
                  </a:lnTo>
                  <a:cubicBezTo>
                    <a:pt x="22977" y="52937"/>
                    <a:pt x="19114" y="56690"/>
                    <a:pt x="14477" y="56690"/>
                  </a:cubicBezTo>
                  <a:close/>
                </a:path>
              </a:pathLst>
            </a:custGeom>
            <a:grpFill/>
            <a:ln w="11035" cap="flat">
              <a:noFill/>
              <a:prstDash val="solid"/>
              <a:miter/>
            </a:ln>
          </p:spPr>
          <p:txBody>
            <a:bodyPr rtlCol="0" anchor="ctr"/>
            <a:lstStyle/>
            <a:p>
              <a:endParaRPr lang="en-US"/>
            </a:p>
          </p:txBody>
        </p:sp>
        <p:sp>
          <p:nvSpPr>
            <p:cNvPr id="2327" name="Forma libre: forma 2326">
              <a:extLst>
                <a:ext uri="{FF2B5EF4-FFF2-40B4-BE49-F238E27FC236}">
                  <a16:creationId xmlns:a16="http://schemas.microsoft.com/office/drawing/2014/main" id="{9F80314C-C1C9-4A27-ACA3-1784D94048BE}"/>
                </a:ext>
              </a:extLst>
            </p:cNvPr>
            <p:cNvSpPr/>
            <p:nvPr/>
          </p:nvSpPr>
          <p:spPr>
            <a:xfrm>
              <a:off x="8062599" y="3581892"/>
              <a:ext cx="22866" cy="56539"/>
            </a:xfrm>
            <a:custGeom>
              <a:avLst/>
              <a:gdLst>
                <a:gd name="connsiteX0" fmla="*/ 8501 w 22866"/>
                <a:gd name="connsiteY0" fmla="*/ 56540 h 56539"/>
                <a:gd name="connsiteX1" fmla="*/ 0 w 22866"/>
                <a:gd name="connsiteY1" fmla="*/ 48039 h 56539"/>
                <a:gd name="connsiteX2" fmla="*/ 0 w 22866"/>
                <a:gd name="connsiteY2" fmla="*/ 8404 h 56539"/>
                <a:gd name="connsiteX3" fmla="*/ 6403 w 22866"/>
                <a:gd name="connsiteY3" fmla="*/ 235 h 56539"/>
                <a:gd name="connsiteX4" fmla="*/ 15898 w 22866"/>
                <a:gd name="connsiteY4" fmla="*/ 4430 h 56539"/>
                <a:gd name="connsiteX5" fmla="*/ 21859 w 22866"/>
                <a:gd name="connsiteY5" fmla="*/ 15580 h 56539"/>
                <a:gd name="connsiteX6" fmla="*/ 18437 w 22866"/>
                <a:gd name="connsiteY6" fmla="*/ 27062 h 56539"/>
                <a:gd name="connsiteX7" fmla="*/ 16891 w 22866"/>
                <a:gd name="connsiteY7" fmla="*/ 27725 h 56539"/>
                <a:gd name="connsiteX8" fmla="*/ 16891 w 22866"/>
                <a:gd name="connsiteY8" fmla="*/ 48149 h 56539"/>
                <a:gd name="connsiteX9" fmla="*/ 8501 w 22866"/>
                <a:gd name="connsiteY9" fmla="*/ 56540 h 5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6" h="56539">
                  <a:moveTo>
                    <a:pt x="8501" y="56540"/>
                  </a:moveTo>
                  <a:cubicBezTo>
                    <a:pt x="3864" y="56540"/>
                    <a:pt x="0" y="52786"/>
                    <a:pt x="0" y="48039"/>
                  </a:cubicBezTo>
                  <a:lnTo>
                    <a:pt x="0" y="8404"/>
                  </a:lnTo>
                  <a:cubicBezTo>
                    <a:pt x="0" y="4540"/>
                    <a:pt x="2650" y="1118"/>
                    <a:pt x="6403" y="235"/>
                  </a:cubicBezTo>
                  <a:cubicBezTo>
                    <a:pt x="10157" y="-649"/>
                    <a:pt x="14131" y="1008"/>
                    <a:pt x="15898" y="4430"/>
                  </a:cubicBezTo>
                  <a:lnTo>
                    <a:pt x="21859" y="15580"/>
                  </a:lnTo>
                  <a:cubicBezTo>
                    <a:pt x="24068" y="19665"/>
                    <a:pt x="22522" y="24854"/>
                    <a:pt x="18437" y="27062"/>
                  </a:cubicBezTo>
                  <a:cubicBezTo>
                    <a:pt x="17995" y="27283"/>
                    <a:pt x="17443" y="27504"/>
                    <a:pt x="16891" y="27725"/>
                  </a:cubicBezTo>
                  <a:lnTo>
                    <a:pt x="16891" y="48149"/>
                  </a:lnTo>
                  <a:cubicBezTo>
                    <a:pt x="17002" y="52786"/>
                    <a:pt x="13138" y="56540"/>
                    <a:pt x="8501" y="56540"/>
                  </a:cubicBezTo>
                  <a:close/>
                </a:path>
              </a:pathLst>
            </a:custGeom>
            <a:grpFill/>
            <a:ln w="11035" cap="flat">
              <a:noFill/>
              <a:prstDash val="solid"/>
              <a:miter/>
            </a:ln>
          </p:spPr>
          <p:txBody>
            <a:bodyPr rtlCol="0" anchor="ctr"/>
            <a:lstStyle/>
            <a:p>
              <a:endParaRPr lang="en-US"/>
            </a:p>
          </p:txBody>
        </p:sp>
        <p:sp>
          <p:nvSpPr>
            <p:cNvPr id="2328" name="Forma libre: forma 2327">
              <a:extLst>
                <a:ext uri="{FF2B5EF4-FFF2-40B4-BE49-F238E27FC236}">
                  <a16:creationId xmlns:a16="http://schemas.microsoft.com/office/drawing/2014/main" id="{128EB480-F176-4B6F-9E41-957680931226}"/>
                </a:ext>
              </a:extLst>
            </p:cNvPr>
            <p:cNvSpPr/>
            <p:nvPr/>
          </p:nvSpPr>
          <p:spPr>
            <a:xfrm>
              <a:off x="8056623" y="3449590"/>
              <a:ext cx="22869" cy="56690"/>
            </a:xfrm>
            <a:custGeom>
              <a:avLst/>
              <a:gdLst>
                <a:gd name="connsiteX0" fmla="*/ 14477 w 22869"/>
                <a:gd name="connsiteY0" fmla="*/ 56690 h 56690"/>
                <a:gd name="connsiteX1" fmla="*/ 5976 w 22869"/>
                <a:gd name="connsiteY1" fmla="*/ 48189 h 56690"/>
                <a:gd name="connsiteX2" fmla="*/ 5976 w 22869"/>
                <a:gd name="connsiteY2" fmla="*/ 27765 h 56690"/>
                <a:gd name="connsiteX3" fmla="*/ 4430 w 22869"/>
                <a:gd name="connsiteY3" fmla="*/ 27103 h 56690"/>
                <a:gd name="connsiteX4" fmla="*/ 1008 w 22869"/>
                <a:gd name="connsiteY4" fmla="*/ 15621 h 56690"/>
                <a:gd name="connsiteX5" fmla="*/ 6969 w 22869"/>
                <a:gd name="connsiteY5" fmla="*/ 4470 h 56690"/>
                <a:gd name="connsiteX6" fmla="*/ 16464 w 22869"/>
                <a:gd name="connsiteY6" fmla="*/ 275 h 56690"/>
                <a:gd name="connsiteX7" fmla="*/ 22867 w 22869"/>
                <a:gd name="connsiteY7" fmla="*/ 8445 h 56690"/>
                <a:gd name="connsiteX8" fmla="*/ 22867 w 22869"/>
                <a:gd name="connsiteY8" fmla="*/ 48079 h 56690"/>
                <a:gd name="connsiteX9" fmla="*/ 14477 w 22869"/>
                <a:gd name="connsiteY9" fmla="*/ 56690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9" h="56690">
                  <a:moveTo>
                    <a:pt x="14477" y="56690"/>
                  </a:moveTo>
                  <a:cubicBezTo>
                    <a:pt x="9840" y="56690"/>
                    <a:pt x="5976" y="52937"/>
                    <a:pt x="5976" y="48189"/>
                  </a:cubicBezTo>
                  <a:lnTo>
                    <a:pt x="5976" y="27765"/>
                  </a:lnTo>
                  <a:cubicBezTo>
                    <a:pt x="5424" y="27655"/>
                    <a:pt x="4982" y="27434"/>
                    <a:pt x="4430" y="27103"/>
                  </a:cubicBezTo>
                  <a:cubicBezTo>
                    <a:pt x="345" y="24895"/>
                    <a:pt x="-1201" y="19816"/>
                    <a:pt x="1008" y="15621"/>
                  </a:cubicBezTo>
                  <a:lnTo>
                    <a:pt x="6969" y="4470"/>
                  </a:lnTo>
                  <a:cubicBezTo>
                    <a:pt x="8846" y="1048"/>
                    <a:pt x="12710" y="-719"/>
                    <a:pt x="16464" y="275"/>
                  </a:cubicBezTo>
                  <a:cubicBezTo>
                    <a:pt x="20217" y="1269"/>
                    <a:pt x="22867" y="4581"/>
                    <a:pt x="22867" y="8445"/>
                  </a:cubicBezTo>
                  <a:lnTo>
                    <a:pt x="22867" y="48079"/>
                  </a:lnTo>
                  <a:cubicBezTo>
                    <a:pt x="22977" y="52937"/>
                    <a:pt x="19114" y="56690"/>
                    <a:pt x="14477" y="56690"/>
                  </a:cubicBezTo>
                  <a:close/>
                </a:path>
              </a:pathLst>
            </a:custGeom>
            <a:grpFill/>
            <a:ln w="11035" cap="flat">
              <a:noFill/>
              <a:prstDash val="solid"/>
              <a:miter/>
            </a:ln>
          </p:spPr>
          <p:txBody>
            <a:bodyPr rtlCol="0" anchor="ctr"/>
            <a:lstStyle/>
            <a:p>
              <a:endParaRPr lang="en-US"/>
            </a:p>
          </p:txBody>
        </p:sp>
        <p:sp>
          <p:nvSpPr>
            <p:cNvPr id="2329" name="Forma libre: forma 2328">
              <a:extLst>
                <a:ext uri="{FF2B5EF4-FFF2-40B4-BE49-F238E27FC236}">
                  <a16:creationId xmlns:a16="http://schemas.microsoft.com/office/drawing/2014/main" id="{3D36A508-5D66-4AC2-B6A9-A0A949F001C9}"/>
                </a:ext>
              </a:extLst>
            </p:cNvPr>
            <p:cNvSpPr/>
            <p:nvPr/>
          </p:nvSpPr>
          <p:spPr>
            <a:xfrm>
              <a:off x="8062599" y="3449701"/>
              <a:ext cx="22866" cy="56580"/>
            </a:xfrm>
            <a:custGeom>
              <a:avLst/>
              <a:gdLst>
                <a:gd name="connsiteX0" fmla="*/ 8501 w 22866"/>
                <a:gd name="connsiteY0" fmla="*/ 56580 h 56580"/>
                <a:gd name="connsiteX1" fmla="*/ 0 w 22866"/>
                <a:gd name="connsiteY1" fmla="*/ 48079 h 56580"/>
                <a:gd name="connsiteX2" fmla="*/ 0 w 22866"/>
                <a:gd name="connsiteY2" fmla="*/ 8445 h 56580"/>
                <a:gd name="connsiteX3" fmla="*/ 6403 w 22866"/>
                <a:gd name="connsiteY3" fmla="*/ 275 h 56580"/>
                <a:gd name="connsiteX4" fmla="*/ 15898 w 22866"/>
                <a:gd name="connsiteY4" fmla="*/ 4470 h 56580"/>
                <a:gd name="connsiteX5" fmla="*/ 21859 w 22866"/>
                <a:gd name="connsiteY5" fmla="*/ 15621 h 56580"/>
                <a:gd name="connsiteX6" fmla="*/ 18437 w 22866"/>
                <a:gd name="connsiteY6" fmla="*/ 27103 h 56580"/>
                <a:gd name="connsiteX7" fmla="*/ 16891 w 22866"/>
                <a:gd name="connsiteY7" fmla="*/ 27765 h 56580"/>
                <a:gd name="connsiteX8" fmla="*/ 16891 w 22866"/>
                <a:gd name="connsiteY8" fmla="*/ 48190 h 56580"/>
                <a:gd name="connsiteX9" fmla="*/ 8501 w 22866"/>
                <a:gd name="connsiteY9" fmla="*/ 56580 h 5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6" h="56580">
                  <a:moveTo>
                    <a:pt x="8501" y="56580"/>
                  </a:moveTo>
                  <a:cubicBezTo>
                    <a:pt x="3864" y="56580"/>
                    <a:pt x="0" y="52826"/>
                    <a:pt x="0" y="48079"/>
                  </a:cubicBezTo>
                  <a:lnTo>
                    <a:pt x="0" y="8445"/>
                  </a:lnTo>
                  <a:cubicBezTo>
                    <a:pt x="0" y="4581"/>
                    <a:pt x="2650" y="1158"/>
                    <a:pt x="6403" y="275"/>
                  </a:cubicBezTo>
                  <a:cubicBezTo>
                    <a:pt x="10157" y="-719"/>
                    <a:pt x="14131" y="1048"/>
                    <a:pt x="15898" y="4470"/>
                  </a:cubicBezTo>
                  <a:lnTo>
                    <a:pt x="21859" y="15621"/>
                  </a:lnTo>
                  <a:cubicBezTo>
                    <a:pt x="24068" y="19706"/>
                    <a:pt x="22522" y="24895"/>
                    <a:pt x="18437" y="27103"/>
                  </a:cubicBezTo>
                  <a:cubicBezTo>
                    <a:pt x="17995" y="27324"/>
                    <a:pt x="17443" y="27544"/>
                    <a:pt x="16891" y="27765"/>
                  </a:cubicBezTo>
                  <a:lnTo>
                    <a:pt x="16891" y="48190"/>
                  </a:lnTo>
                  <a:cubicBezTo>
                    <a:pt x="17002" y="52826"/>
                    <a:pt x="13138" y="56580"/>
                    <a:pt x="8501" y="56580"/>
                  </a:cubicBezTo>
                  <a:close/>
                </a:path>
              </a:pathLst>
            </a:custGeom>
            <a:grpFill/>
            <a:ln w="11035" cap="flat">
              <a:noFill/>
              <a:prstDash val="solid"/>
              <a:miter/>
            </a:ln>
          </p:spPr>
          <p:txBody>
            <a:bodyPr rtlCol="0" anchor="ctr"/>
            <a:lstStyle/>
            <a:p>
              <a:endParaRPr lang="en-US"/>
            </a:p>
          </p:txBody>
        </p:sp>
      </p:grpSp>
      <p:grpSp>
        <p:nvGrpSpPr>
          <p:cNvPr id="2330" name="Gráfico 3">
            <a:extLst>
              <a:ext uri="{FF2B5EF4-FFF2-40B4-BE49-F238E27FC236}">
                <a16:creationId xmlns:a16="http://schemas.microsoft.com/office/drawing/2014/main" id="{0C37A382-C14E-4BED-A72E-F2A643E27AEA}"/>
              </a:ext>
            </a:extLst>
          </p:cNvPr>
          <p:cNvGrpSpPr/>
          <p:nvPr/>
        </p:nvGrpSpPr>
        <p:grpSpPr>
          <a:xfrm>
            <a:off x="3342923" y="4725002"/>
            <a:ext cx="405818" cy="526179"/>
            <a:chOff x="3342923" y="4725002"/>
            <a:chExt cx="405818" cy="526179"/>
          </a:xfrm>
          <a:solidFill>
            <a:srgbClr val="000000"/>
          </a:solidFill>
        </p:grpSpPr>
        <p:sp>
          <p:nvSpPr>
            <p:cNvPr id="2331" name="Forma libre: forma 2330">
              <a:extLst>
                <a:ext uri="{FF2B5EF4-FFF2-40B4-BE49-F238E27FC236}">
                  <a16:creationId xmlns:a16="http://schemas.microsoft.com/office/drawing/2014/main" id="{B77DA246-2BF3-4914-A06D-EFB00AE4B174}"/>
                </a:ext>
              </a:extLst>
            </p:cNvPr>
            <p:cNvSpPr/>
            <p:nvPr/>
          </p:nvSpPr>
          <p:spPr>
            <a:xfrm>
              <a:off x="3494086" y="4725316"/>
              <a:ext cx="30468" cy="18347"/>
            </a:xfrm>
            <a:custGeom>
              <a:avLst/>
              <a:gdLst>
                <a:gd name="connsiteX0" fmla="*/ 8477 w 30468"/>
                <a:gd name="connsiteY0" fmla="*/ 18348 h 18347"/>
                <a:gd name="connsiteX1" fmla="*/ 87 w 30468"/>
                <a:gd name="connsiteY1" fmla="*/ 11172 h 18347"/>
                <a:gd name="connsiteX2" fmla="*/ 7263 w 30468"/>
                <a:gd name="connsiteY2" fmla="*/ 1567 h 18347"/>
                <a:gd name="connsiteX3" fmla="*/ 21394 w 30468"/>
                <a:gd name="connsiteY3" fmla="*/ 22 h 18347"/>
                <a:gd name="connsiteX4" fmla="*/ 30447 w 30468"/>
                <a:gd name="connsiteY4" fmla="*/ 7860 h 18347"/>
                <a:gd name="connsiteX5" fmla="*/ 22609 w 30468"/>
                <a:gd name="connsiteY5" fmla="*/ 16913 h 18347"/>
                <a:gd name="connsiteX6" fmla="*/ 9802 w 30468"/>
                <a:gd name="connsiteY6" fmla="*/ 18238 h 18347"/>
                <a:gd name="connsiteX7" fmla="*/ 8477 w 30468"/>
                <a:gd name="connsiteY7" fmla="*/ 18348 h 1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68" h="18347">
                  <a:moveTo>
                    <a:pt x="8477" y="18348"/>
                  </a:moveTo>
                  <a:cubicBezTo>
                    <a:pt x="4392" y="18348"/>
                    <a:pt x="749" y="15367"/>
                    <a:pt x="87" y="11172"/>
                  </a:cubicBezTo>
                  <a:cubicBezTo>
                    <a:pt x="-576" y="6535"/>
                    <a:pt x="2626" y="2229"/>
                    <a:pt x="7263" y="1567"/>
                  </a:cubicBezTo>
                  <a:cubicBezTo>
                    <a:pt x="11900" y="905"/>
                    <a:pt x="16647" y="353"/>
                    <a:pt x="21394" y="22"/>
                  </a:cubicBezTo>
                  <a:cubicBezTo>
                    <a:pt x="26031" y="-310"/>
                    <a:pt x="30116" y="3223"/>
                    <a:pt x="30447" y="7860"/>
                  </a:cubicBezTo>
                  <a:cubicBezTo>
                    <a:pt x="30778" y="12497"/>
                    <a:pt x="27246" y="16582"/>
                    <a:pt x="22609" y="16913"/>
                  </a:cubicBezTo>
                  <a:cubicBezTo>
                    <a:pt x="18303" y="17244"/>
                    <a:pt x="13997" y="17686"/>
                    <a:pt x="9802" y="18238"/>
                  </a:cubicBezTo>
                  <a:cubicBezTo>
                    <a:pt x="9250" y="18348"/>
                    <a:pt x="8808" y="18348"/>
                    <a:pt x="8477" y="18348"/>
                  </a:cubicBezTo>
                  <a:close/>
                </a:path>
              </a:pathLst>
            </a:custGeom>
            <a:grpFill/>
            <a:ln w="11035" cap="flat">
              <a:noFill/>
              <a:prstDash val="solid"/>
              <a:miter/>
            </a:ln>
          </p:spPr>
          <p:txBody>
            <a:bodyPr rtlCol="0" anchor="ctr"/>
            <a:lstStyle/>
            <a:p>
              <a:endParaRPr lang="en-US"/>
            </a:p>
          </p:txBody>
        </p:sp>
        <p:sp>
          <p:nvSpPr>
            <p:cNvPr id="2332" name="Forma libre: forma 2331">
              <a:extLst>
                <a:ext uri="{FF2B5EF4-FFF2-40B4-BE49-F238E27FC236}">
                  <a16:creationId xmlns:a16="http://schemas.microsoft.com/office/drawing/2014/main" id="{9F6266F9-3E47-434B-A41B-3308DFAB5242}"/>
                </a:ext>
              </a:extLst>
            </p:cNvPr>
            <p:cNvSpPr/>
            <p:nvPr/>
          </p:nvSpPr>
          <p:spPr>
            <a:xfrm>
              <a:off x="3342923" y="4745220"/>
              <a:ext cx="112046" cy="188445"/>
            </a:xfrm>
            <a:custGeom>
              <a:avLst/>
              <a:gdLst>
                <a:gd name="connsiteX0" fmla="*/ 9053 w 112046"/>
                <a:gd name="connsiteY0" fmla="*/ 188445 h 188445"/>
                <a:gd name="connsiteX1" fmla="*/ 662 w 112046"/>
                <a:gd name="connsiteY1" fmla="*/ 180717 h 188445"/>
                <a:gd name="connsiteX2" fmla="*/ 0 w 112046"/>
                <a:gd name="connsiteY2" fmla="*/ 165261 h 188445"/>
                <a:gd name="connsiteX3" fmla="*/ 552 w 112046"/>
                <a:gd name="connsiteY3" fmla="*/ 150909 h 188445"/>
                <a:gd name="connsiteX4" fmla="*/ 662 w 112046"/>
                <a:gd name="connsiteY4" fmla="*/ 149694 h 188445"/>
                <a:gd name="connsiteX5" fmla="*/ 9826 w 112046"/>
                <a:gd name="connsiteY5" fmla="*/ 141966 h 188445"/>
                <a:gd name="connsiteX6" fmla="*/ 17554 w 112046"/>
                <a:gd name="connsiteY6" fmla="*/ 151129 h 188445"/>
                <a:gd name="connsiteX7" fmla="*/ 17443 w 112046"/>
                <a:gd name="connsiteY7" fmla="*/ 152233 h 188445"/>
                <a:gd name="connsiteX8" fmla="*/ 17002 w 112046"/>
                <a:gd name="connsiteY8" fmla="*/ 165261 h 188445"/>
                <a:gd name="connsiteX9" fmla="*/ 17554 w 112046"/>
                <a:gd name="connsiteY9" fmla="*/ 179282 h 188445"/>
                <a:gd name="connsiteX10" fmla="*/ 9826 w 112046"/>
                <a:gd name="connsiteY10" fmla="*/ 188445 h 188445"/>
                <a:gd name="connsiteX11" fmla="*/ 9053 w 112046"/>
                <a:gd name="connsiteY11" fmla="*/ 188445 h 188445"/>
                <a:gd name="connsiteX12" fmla="*/ 23847 w 112046"/>
                <a:gd name="connsiteY12" fmla="*/ 101669 h 188445"/>
                <a:gd name="connsiteX13" fmla="*/ 20424 w 112046"/>
                <a:gd name="connsiteY13" fmla="*/ 100896 h 188445"/>
                <a:gd name="connsiteX14" fmla="*/ 16119 w 112046"/>
                <a:gd name="connsiteY14" fmla="*/ 89746 h 188445"/>
                <a:gd name="connsiteX15" fmla="*/ 31133 w 112046"/>
                <a:gd name="connsiteY15" fmla="*/ 62587 h 188445"/>
                <a:gd name="connsiteX16" fmla="*/ 42836 w 112046"/>
                <a:gd name="connsiteY16" fmla="*/ 60269 h 188445"/>
                <a:gd name="connsiteX17" fmla="*/ 45154 w 112046"/>
                <a:gd name="connsiteY17" fmla="*/ 71971 h 188445"/>
                <a:gd name="connsiteX18" fmla="*/ 31465 w 112046"/>
                <a:gd name="connsiteY18" fmla="*/ 96591 h 188445"/>
                <a:gd name="connsiteX19" fmla="*/ 23847 w 112046"/>
                <a:gd name="connsiteY19" fmla="*/ 101669 h 188445"/>
                <a:gd name="connsiteX20" fmla="*/ 78606 w 112046"/>
                <a:gd name="connsiteY20" fmla="*/ 32779 h 188445"/>
                <a:gd name="connsiteX21" fmla="*/ 71872 w 112046"/>
                <a:gd name="connsiteY21" fmla="*/ 29467 h 188445"/>
                <a:gd name="connsiteX22" fmla="*/ 73528 w 112046"/>
                <a:gd name="connsiteY22" fmla="*/ 17654 h 188445"/>
                <a:gd name="connsiteX23" fmla="*/ 99693 w 112046"/>
                <a:gd name="connsiteY23" fmla="*/ 983 h 188445"/>
                <a:gd name="connsiteX24" fmla="*/ 111064 w 112046"/>
                <a:gd name="connsiteY24" fmla="*/ 4516 h 188445"/>
                <a:gd name="connsiteX25" fmla="*/ 107531 w 112046"/>
                <a:gd name="connsiteY25" fmla="*/ 15887 h 188445"/>
                <a:gd name="connsiteX26" fmla="*/ 83795 w 112046"/>
                <a:gd name="connsiteY26" fmla="*/ 31123 h 188445"/>
                <a:gd name="connsiteX27" fmla="*/ 78606 w 112046"/>
                <a:gd name="connsiteY27" fmla="*/ 32779 h 1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2046" h="188445">
                  <a:moveTo>
                    <a:pt x="9053" y="188445"/>
                  </a:moveTo>
                  <a:cubicBezTo>
                    <a:pt x="4747" y="188445"/>
                    <a:pt x="994" y="185133"/>
                    <a:pt x="662" y="180717"/>
                  </a:cubicBezTo>
                  <a:cubicBezTo>
                    <a:pt x="221" y="175639"/>
                    <a:pt x="0" y="170450"/>
                    <a:pt x="0" y="165261"/>
                  </a:cubicBezTo>
                  <a:cubicBezTo>
                    <a:pt x="0" y="160514"/>
                    <a:pt x="221" y="155656"/>
                    <a:pt x="552" y="150909"/>
                  </a:cubicBezTo>
                  <a:lnTo>
                    <a:pt x="662" y="149694"/>
                  </a:lnTo>
                  <a:cubicBezTo>
                    <a:pt x="994" y="145057"/>
                    <a:pt x="5078" y="141635"/>
                    <a:pt x="9826" y="141966"/>
                  </a:cubicBezTo>
                  <a:cubicBezTo>
                    <a:pt x="14463" y="142407"/>
                    <a:pt x="17885" y="146492"/>
                    <a:pt x="17554" y="151129"/>
                  </a:cubicBezTo>
                  <a:lnTo>
                    <a:pt x="17443" y="152233"/>
                  </a:lnTo>
                  <a:cubicBezTo>
                    <a:pt x="17112" y="156539"/>
                    <a:pt x="17002" y="160955"/>
                    <a:pt x="17002" y="165261"/>
                  </a:cubicBezTo>
                  <a:cubicBezTo>
                    <a:pt x="17002" y="169897"/>
                    <a:pt x="17223" y="174645"/>
                    <a:pt x="17554" y="179282"/>
                  </a:cubicBezTo>
                  <a:cubicBezTo>
                    <a:pt x="17885" y="183919"/>
                    <a:pt x="14463" y="188003"/>
                    <a:pt x="9826" y="188445"/>
                  </a:cubicBezTo>
                  <a:cubicBezTo>
                    <a:pt x="9605" y="188445"/>
                    <a:pt x="9274" y="188445"/>
                    <a:pt x="9053" y="188445"/>
                  </a:cubicBezTo>
                  <a:close/>
                  <a:moveTo>
                    <a:pt x="23847" y="101669"/>
                  </a:moveTo>
                  <a:cubicBezTo>
                    <a:pt x="22632" y="101669"/>
                    <a:pt x="21528" y="101448"/>
                    <a:pt x="20424" y="100896"/>
                  </a:cubicBezTo>
                  <a:cubicBezTo>
                    <a:pt x="16119" y="99020"/>
                    <a:pt x="14242" y="93941"/>
                    <a:pt x="16119" y="89746"/>
                  </a:cubicBezTo>
                  <a:cubicBezTo>
                    <a:pt x="20314" y="80362"/>
                    <a:pt x="25392" y="71199"/>
                    <a:pt x="31133" y="62587"/>
                  </a:cubicBezTo>
                  <a:cubicBezTo>
                    <a:pt x="33783" y="58723"/>
                    <a:pt x="38972" y="57619"/>
                    <a:pt x="42836" y="60269"/>
                  </a:cubicBezTo>
                  <a:cubicBezTo>
                    <a:pt x="46700" y="62808"/>
                    <a:pt x="47804" y="68107"/>
                    <a:pt x="45154" y="71971"/>
                  </a:cubicBezTo>
                  <a:cubicBezTo>
                    <a:pt x="39965" y="79810"/>
                    <a:pt x="35329" y="88090"/>
                    <a:pt x="31465" y="96591"/>
                  </a:cubicBezTo>
                  <a:cubicBezTo>
                    <a:pt x="30140" y="99793"/>
                    <a:pt x="27048" y="101669"/>
                    <a:pt x="23847" y="101669"/>
                  </a:cubicBezTo>
                  <a:close/>
                  <a:moveTo>
                    <a:pt x="78606" y="32779"/>
                  </a:moveTo>
                  <a:cubicBezTo>
                    <a:pt x="76067" y="32779"/>
                    <a:pt x="73528" y="31674"/>
                    <a:pt x="71872" y="29467"/>
                  </a:cubicBezTo>
                  <a:cubicBezTo>
                    <a:pt x="69001" y="25713"/>
                    <a:pt x="69774" y="20414"/>
                    <a:pt x="73528" y="17654"/>
                  </a:cubicBezTo>
                  <a:cubicBezTo>
                    <a:pt x="81808" y="11361"/>
                    <a:pt x="90529" y="5730"/>
                    <a:pt x="99693" y="983"/>
                  </a:cubicBezTo>
                  <a:cubicBezTo>
                    <a:pt x="103778" y="-1225"/>
                    <a:pt x="108967" y="431"/>
                    <a:pt x="111064" y="4516"/>
                  </a:cubicBezTo>
                  <a:cubicBezTo>
                    <a:pt x="113272" y="8601"/>
                    <a:pt x="111616" y="13789"/>
                    <a:pt x="107531" y="15887"/>
                  </a:cubicBezTo>
                  <a:cubicBezTo>
                    <a:pt x="99251" y="20303"/>
                    <a:pt x="91302" y="25381"/>
                    <a:pt x="83795" y="31123"/>
                  </a:cubicBezTo>
                  <a:cubicBezTo>
                    <a:pt x="82139" y="32227"/>
                    <a:pt x="80372" y="32779"/>
                    <a:pt x="78606" y="32779"/>
                  </a:cubicBezTo>
                  <a:close/>
                </a:path>
              </a:pathLst>
            </a:custGeom>
            <a:grpFill/>
            <a:ln w="11035" cap="flat">
              <a:noFill/>
              <a:prstDash val="solid"/>
              <a:miter/>
            </a:ln>
          </p:spPr>
          <p:txBody>
            <a:bodyPr rtlCol="0" anchor="ctr"/>
            <a:lstStyle/>
            <a:p>
              <a:endParaRPr lang="en-US"/>
            </a:p>
          </p:txBody>
        </p:sp>
        <p:sp>
          <p:nvSpPr>
            <p:cNvPr id="2333" name="Forma libre: forma 2332">
              <a:extLst>
                <a:ext uri="{FF2B5EF4-FFF2-40B4-BE49-F238E27FC236}">
                  <a16:creationId xmlns:a16="http://schemas.microsoft.com/office/drawing/2014/main" id="{5B9025E5-66E4-4037-8162-60BED5C48F04}"/>
                </a:ext>
              </a:extLst>
            </p:cNvPr>
            <p:cNvSpPr/>
            <p:nvPr/>
          </p:nvSpPr>
          <p:spPr>
            <a:xfrm>
              <a:off x="3358315" y="4974009"/>
              <a:ext cx="22930" cy="28988"/>
            </a:xfrm>
            <a:custGeom>
              <a:avLst/>
              <a:gdLst>
                <a:gd name="connsiteX0" fmla="*/ 14416 w 22930"/>
                <a:gd name="connsiteY0" fmla="*/ 28989 h 28988"/>
                <a:gd name="connsiteX1" fmla="*/ 7019 w 22930"/>
                <a:gd name="connsiteY1" fmla="*/ 24573 h 28988"/>
                <a:gd name="connsiteX2" fmla="*/ 726 w 22930"/>
                <a:gd name="connsiteY2" fmla="*/ 11876 h 28988"/>
                <a:gd name="connsiteX3" fmla="*/ 5032 w 22930"/>
                <a:gd name="connsiteY3" fmla="*/ 726 h 28988"/>
                <a:gd name="connsiteX4" fmla="*/ 16182 w 22930"/>
                <a:gd name="connsiteY4" fmla="*/ 5032 h 28988"/>
                <a:gd name="connsiteX5" fmla="*/ 21923 w 22930"/>
                <a:gd name="connsiteY5" fmla="*/ 16624 h 28988"/>
                <a:gd name="connsiteX6" fmla="*/ 18501 w 22930"/>
                <a:gd name="connsiteY6" fmla="*/ 28106 h 28988"/>
                <a:gd name="connsiteX7" fmla="*/ 14416 w 22930"/>
                <a:gd name="connsiteY7" fmla="*/ 28989 h 2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30" h="28988">
                  <a:moveTo>
                    <a:pt x="14416" y="28989"/>
                  </a:moveTo>
                  <a:cubicBezTo>
                    <a:pt x="11435" y="28989"/>
                    <a:pt x="8565" y="27443"/>
                    <a:pt x="7019" y="24573"/>
                  </a:cubicBezTo>
                  <a:cubicBezTo>
                    <a:pt x="4811" y="20378"/>
                    <a:pt x="2603" y="16182"/>
                    <a:pt x="726" y="11876"/>
                  </a:cubicBezTo>
                  <a:cubicBezTo>
                    <a:pt x="-1151" y="7571"/>
                    <a:pt x="726" y="2603"/>
                    <a:pt x="5032" y="726"/>
                  </a:cubicBezTo>
                  <a:cubicBezTo>
                    <a:pt x="9227" y="-1151"/>
                    <a:pt x="14305" y="726"/>
                    <a:pt x="16182" y="5032"/>
                  </a:cubicBezTo>
                  <a:cubicBezTo>
                    <a:pt x="17949" y="8896"/>
                    <a:pt x="19826" y="12760"/>
                    <a:pt x="21923" y="16624"/>
                  </a:cubicBezTo>
                  <a:cubicBezTo>
                    <a:pt x="24131" y="20709"/>
                    <a:pt x="22586" y="25898"/>
                    <a:pt x="18501" y="28106"/>
                  </a:cubicBezTo>
                  <a:cubicBezTo>
                    <a:pt x="17176" y="28658"/>
                    <a:pt x="15741" y="28989"/>
                    <a:pt x="14416" y="28989"/>
                  </a:cubicBezTo>
                  <a:close/>
                </a:path>
              </a:pathLst>
            </a:custGeom>
            <a:grpFill/>
            <a:ln w="11035" cap="flat">
              <a:noFill/>
              <a:prstDash val="solid"/>
              <a:miter/>
            </a:ln>
          </p:spPr>
          <p:txBody>
            <a:bodyPr rtlCol="0" anchor="ctr"/>
            <a:lstStyle/>
            <a:p>
              <a:endParaRPr lang="en-US"/>
            </a:p>
          </p:txBody>
        </p:sp>
        <p:sp>
          <p:nvSpPr>
            <p:cNvPr id="2334" name="Forma libre: forma 2333">
              <a:extLst>
                <a:ext uri="{FF2B5EF4-FFF2-40B4-BE49-F238E27FC236}">
                  <a16:creationId xmlns:a16="http://schemas.microsoft.com/office/drawing/2014/main" id="{02803DD6-F2E3-42EB-8814-387047DF7A90}"/>
                </a:ext>
              </a:extLst>
            </p:cNvPr>
            <p:cNvSpPr/>
            <p:nvPr/>
          </p:nvSpPr>
          <p:spPr>
            <a:xfrm>
              <a:off x="3364216" y="4725002"/>
              <a:ext cx="384525" cy="526179"/>
            </a:xfrm>
            <a:custGeom>
              <a:avLst/>
              <a:gdLst>
                <a:gd name="connsiteX0" fmla="*/ 217064 w 384525"/>
                <a:gd name="connsiteY0" fmla="*/ 526179 h 526179"/>
                <a:gd name="connsiteX1" fmla="*/ 18672 w 384525"/>
                <a:gd name="connsiteY1" fmla="*/ 526179 h 526179"/>
                <a:gd name="connsiteX2" fmla="*/ 11385 w 384525"/>
                <a:gd name="connsiteY2" fmla="*/ 522094 h 526179"/>
                <a:gd name="connsiteX3" fmla="*/ 11164 w 384525"/>
                <a:gd name="connsiteY3" fmla="*/ 513814 h 526179"/>
                <a:gd name="connsiteX4" fmla="*/ 28608 w 384525"/>
                <a:gd name="connsiteY4" fmla="*/ 466342 h 526179"/>
                <a:gd name="connsiteX5" fmla="*/ 1007 w 384525"/>
                <a:gd name="connsiteY5" fmla="*/ 273690 h 526179"/>
                <a:gd name="connsiteX6" fmla="*/ 4430 w 384525"/>
                <a:gd name="connsiteY6" fmla="*/ 262209 h 526179"/>
                <a:gd name="connsiteX7" fmla="*/ 15912 w 384525"/>
                <a:gd name="connsiteY7" fmla="*/ 265631 h 526179"/>
                <a:gd name="connsiteX8" fmla="*/ 45058 w 384525"/>
                <a:gd name="connsiteY8" fmla="*/ 470537 h 526179"/>
                <a:gd name="connsiteX9" fmla="*/ 32141 w 384525"/>
                <a:gd name="connsiteY9" fmla="*/ 509398 h 526179"/>
                <a:gd name="connsiteX10" fmla="*/ 208563 w 384525"/>
                <a:gd name="connsiteY10" fmla="*/ 509398 h 526179"/>
                <a:gd name="connsiteX11" fmla="*/ 208563 w 384525"/>
                <a:gd name="connsiteY11" fmla="*/ 426817 h 526179"/>
                <a:gd name="connsiteX12" fmla="*/ 217064 w 384525"/>
                <a:gd name="connsiteY12" fmla="*/ 418317 h 526179"/>
                <a:gd name="connsiteX13" fmla="*/ 278337 w 384525"/>
                <a:gd name="connsiteY13" fmla="*/ 418317 h 526179"/>
                <a:gd name="connsiteX14" fmla="*/ 326914 w 384525"/>
                <a:gd name="connsiteY14" fmla="*/ 369740 h 526179"/>
                <a:gd name="connsiteX15" fmla="*/ 326914 w 384525"/>
                <a:gd name="connsiteY15" fmla="*/ 362785 h 526179"/>
                <a:gd name="connsiteX16" fmla="*/ 319185 w 384525"/>
                <a:gd name="connsiteY16" fmla="*/ 356933 h 526179"/>
                <a:gd name="connsiteX17" fmla="*/ 316977 w 384525"/>
                <a:gd name="connsiteY17" fmla="*/ 354394 h 526179"/>
                <a:gd name="connsiteX18" fmla="*/ 324374 w 384525"/>
                <a:gd name="connsiteY18" fmla="*/ 326021 h 526179"/>
                <a:gd name="connsiteX19" fmla="*/ 340493 w 384525"/>
                <a:gd name="connsiteY19" fmla="*/ 315864 h 526179"/>
                <a:gd name="connsiteX20" fmla="*/ 340493 w 384525"/>
                <a:gd name="connsiteY20" fmla="*/ 296985 h 526179"/>
                <a:gd name="connsiteX21" fmla="*/ 356391 w 384525"/>
                <a:gd name="connsiteY21" fmla="*/ 281087 h 526179"/>
                <a:gd name="connsiteX22" fmla="*/ 362684 w 384525"/>
                <a:gd name="connsiteY22" fmla="*/ 281087 h 526179"/>
                <a:gd name="connsiteX23" fmla="*/ 367100 w 384525"/>
                <a:gd name="connsiteY23" fmla="*/ 278437 h 526179"/>
                <a:gd name="connsiteX24" fmla="*/ 366879 w 384525"/>
                <a:gd name="connsiteY24" fmla="*/ 273249 h 526179"/>
                <a:gd name="connsiteX25" fmla="*/ 331550 w 384525"/>
                <a:gd name="connsiteY25" fmla="*/ 219704 h 526179"/>
                <a:gd name="connsiteX26" fmla="*/ 330226 w 384525"/>
                <a:gd name="connsiteY26" fmla="*/ 213632 h 526179"/>
                <a:gd name="connsiteX27" fmla="*/ 332765 w 384525"/>
                <a:gd name="connsiteY27" fmla="*/ 185479 h 526179"/>
                <a:gd name="connsiteX28" fmla="*/ 279220 w 384525"/>
                <a:gd name="connsiteY28" fmla="*/ 62271 h 526179"/>
                <a:gd name="connsiteX29" fmla="*/ 152258 w 384525"/>
                <a:gd name="connsiteY29" fmla="*/ 17337 h 526179"/>
                <a:gd name="connsiteX30" fmla="*/ 143205 w 384525"/>
                <a:gd name="connsiteY30" fmla="*/ 9499 h 526179"/>
                <a:gd name="connsiteX31" fmla="*/ 151043 w 384525"/>
                <a:gd name="connsiteY31" fmla="*/ 446 h 526179"/>
                <a:gd name="connsiteX32" fmla="*/ 290702 w 384525"/>
                <a:gd name="connsiteY32" fmla="*/ 49906 h 526179"/>
                <a:gd name="connsiteX33" fmla="*/ 349656 w 384525"/>
                <a:gd name="connsiteY33" fmla="*/ 185479 h 526179"/>
                <a:gd name="connsiteX34" fmla="*/ 347448 w 384525"/>
                <a:gd name="connsiteY34" fmla="*/ 213190 h 526179"/>
                <a:gd name="connsiteX35" fmla="*/ 380900 w 384525"/>
                <a:gd name="connsiteY35" fmla="*/ 264085 h 526179"/>
                <a:gd name="connsiteX36" fmla="*/ 381894 w 384525"/>
                <a:gd name="connsiteY36" fmla="*/ 286607 h 526179"/>
                <a:gd name="connsiteX37" fmla="*/ 362573 w 384525"/>
                <a:gd name="connsiteY37" fmla="*/ 298089 h 526179"/>
                <a:gd name="connsiteX38" fmla="*/ 357384 w 384525"/>
                <a:gd name="connsiteY38" fmla="*/ 298089 h 526179"/>
                <a:gd name="connsiteX39" fmla="*/ 357384 w 384525"/>
                <a:gd name="connsiteY39" fmla="*/ 320722 h 526179"/>
                <a:gd name="connsiteX40" fmla="*/ 353300 w 384525"/>
                <a:gd name="connsiteY40" fmla="*/ 327898 h 526179"/>
                <a:gd name="connsiteX41" fmla="*/ 333096 w 384525"/>
                <a:gd name="connsiteY41" fmla="*/ 340263 h 526179"/>
                <a:gd name="connsiteX42" fmla="*/ 331219 w 384525"/>
                <a:gd name="connsiteY42" fmla="*/ 344679 h 526179"/>
                <a:gd name="connsiteX43" fmla="*/ 340493 w 384525"/>
                <a:gd name="connsiteY43" fmla="*/ 351744 h 526179"/>
                <a:gd name="connsiteX44" fmla="*/ 343805 w 384525"/>
                <a:gd name="connsiteY44" fmla="*/ 358479 h 526179"/>
                <a:gd name="connsiteX45" fmla="*/ 343805 w 384525"/>
                <a:gd name="connsiteY45" fmla="*/ 369629 h 526179"/>
                <a:gd name="connsiteX46" fmla="*/ 278337 w 384525"/>
                <a:gd name="connsiteY46" fmla="*/ 435098 h 526179"/>
                <a:gd name="connsiteX47" fmla="*/ 225454 w 384525"/>
                <a:gd name="connsiteY47" fmla="*/ 435098 h 526179"/>
                <a:gd name="connsiteX48" fmla="*/ 225454 w 384525"/>
                <a:gd name="connsiteY48" fmla="*/ 517678 h 526179"/>
                <a:gd name="connsiteX49" fmla="*/ 217064 w 384525"/>
                <a:gd name="connsiteY49" fmla="*/ 526179 h 52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4525" h="526179">
                  <a:moveTo>
                    <a:pt x="217064" y="526179"/>
                  </a:moveTo>
                  <a:lnTo>
                    <a:pt x="18672" y="526179"/>
                  </a:lnTo>
                  <a:cubicBezTo>
                    <a:pt x="15691" y="526179"/>
                    <a:pt x="12931" y="524634"/>
                    <a:pt x="11385" y="522094"/>
                  </a:cubicBezTo>
                  <a:cubicBezTo>
                    <a:pt x="9840" y="519555"/>
                    <a:pt x="9729" y="516354"/>
                    <a:pt x="11164" y="513814"/>
                  </a:cubicBezTo>
                  <a:cubicBezTo>
                    <a:pt x="18120" y="500566"/>
                    <a:pt x="23971" y="484558"/>
                    <a:pt x="28608" y="466342"/>
                  </a:cubicBezTo>
                  <a:cubicBezTo>
                    <a:pt x="44285" y="403744"/>
                    <a:pt x="34459" y="335295"/>
                    <a:pt x="1007" y="273690"/>
                  </a:cubicBezTo>
                  <a:cubicBezTo>
                    <a:pt x="-1201" y="269605"/>
                    <a:pt x="345" y="264417"/>
                    <a:pt x="4430" y="262209"/>
                  </a:cubicBezTo>
                  <a:cubicBezTo>
                    <a:pt x="8515" y="260001"/>
                    <a:pt x="13704" y="261546"/>
                    <a:pt x="15912" y="265631"/>
                  </a:cubicBezTo>
                  <a:cubicBezTo>
                    <a:pt x="51461" y="330989"/>
                    <a:pt x="61728" y="403744"/>
                    <a:pt x="45058" y="470537"/>
                  </a:cubicBezTo>
                  <a:cubicBezTo>
                    <a:pt x="41525" y="484778"/>
                    <a:pt x="37109" y="497806"/>
                    <a:pt x="32141" y="509398"/>
                  </a:cubicBezTo>
                  <a:lnTo>
                    <a:pt x="208563" y="509398"/>
                  </a:lnTo>
                  <a:lnTo>
                    <a:pt x="208563" y="426817"/>
                  </a:lnTo>
                  <a:cubicBezTo>
                    <a:pt x="208563" y="422181"/>
                    <a:pt x="212316" y="418317"/>
                    <a:pt x="217064" y="418317"/>
                  </a:cubicBezTo>
                  <a:lnTo>
                    <a:pt x="278337" y="418317"/>
                  </a:lnTo>
                  <a:cubicBezTo>
                    <a:pt x="305164" y="418317"/>
                    <a:pt x="326914" y="396568"/>
                    <a:pt x="326914" y="369740"/>
                  </a:cubicBezTo>
                  <a:lnTo>
                    <a:pt x="326914" y="362785"/>
                  </a:lnTo>
                  <a:lnTo>
                    <a:pt x="319185" y="356933"/>
                  </a:lnTo>
                  <a:cubicBezTo>
                    <a:pt x="318302" y="356271"/>
                    <a:pt x="317529" y="355388"/>
                    <a:pt x="316977" y="354394"/>
                  </a:cubicBezTo>
                  <a:cubicBezTo>
                    <a:pt x="311347" y="344458"/>
                    <a:pt x="314659" y="331982"/>
                    <a:pt x="324374" y="326021"/>
                  </a:cubicBezTo>
                  <a:lnTo>
                    <a:pt x="340493" y="315864"/>
                  </a:lnTo>
                  <a:lnTo>
                    <a:pt x="340493" y="296985"/>
                  </a:lnTo>
                  <a:cubicBezTo>
                    <a:pt x="340493" y="288263"/>
                    <a:pt x="347559" y="281087"/>
                    <a:pt x="356391" y="281087"/>
                  </a:cubicBezTo>
                  <a:lnTo>
                    <a:pt x="362684" y="281087"/>
                  </a:lnTo>
                  <a:cubicBezTo>
                    <a:pt x="365444" y="281087"/>
                    <a:pt x="366658" y="279210"/>
                    <a:pt x="367100" y="278437"/>
                  </a:cubicBezTo>
                  <a:cubicBezTo>
                    <a:pt x="367541" y="277665"/>
                    <a:pt x="368314" y="275567"/>
                    <a:pt x="366879" y="273249"/>
                  </a:cubicBezTo>
                  <a:lnTo>
                    <a:pt x="331550" y="219704"/>
                  </a:lnTo>
                  <a:cubicBezTo>
                    <a:pt x="330336" y="217937"/>
                    <a:pt x="329894" y="215729"/>
                    <a:pt x="330226" y="213632"/>
                  </a:cubicBezTo>
                  <a:cubicBezTo>
                    <a:pt x="331992" y="203475"/>
                    <a:pt x="332765" y="194201"/>
                    <a:pt x="332765" y="185479"/>
                  </a:cubicBezTo>
                  <a:cubicBezTo>
                    <a:pt x="332765" y="138890"/>
                    <a:pt x="313224" y="93956"/>
                    <a:pt x="279220" y="62271"/>
                  </a:cubicBezTo>
                  <a:cubicBezTo>
                    <a:pt x="244664" y="30033"/>
                    <a:pt x="199731" y="14136"/>
                    <a:pt x="152258" y="17337"/>
                  </a:cubicBezTo>
                  <a:cubicBezTo>
                    <a:pt x="147731" y="17668"/>
                    <a:pt x="143536" y="14136"/>
                    <a:pt x="143205" y="9499"/>
                  </a:cubicBezTo>
                  <a:cubicBezTo>
                    <a:pt x="142874" y="4862"/>
                    <a:pt x="146407" y="777"/>
                    <a:pt x="151043" y="446"/>
                  </a:cubicBezTo>
                  <a:cubicBezTo>
                    <a:pt x="203153" y="-3087"/>
                    <a:pt x="252724" y="14467"/>
                    <a:pt x="290702" y="49906"/>
                  </a:cubicBezTo>
                  <a:cubicBezTo>
                    <a:pt x="328128" y="84903"/>
                    <a:pt x="349656" y="134253"/>
                    <a:pt x="349656" y="185479"/>
                  </a:cubicBezTo>
                  <a:cubicBezTo>
                    <a:pt x="349656" y="194311"/>
                    <a:pt x="348883" y="203364"/>
                    <a:pt x="347448" y="213190"/>
                  </a:cubicBezTo>
                  <a:lnTo>
                    <a:pt x="380900" y="264085"/>
                  </a:lnTo>
                  <a:cubicBezTo>
                    <a:pt x="385316" y="270820"/>
                    <a:pt x="385758" y="279431"/>
                    <a:pt x="381894" y="286607"/>
                  </a:cubicBezTo>
                  <a:cubicBezTo>
                    <a:pt x="378030" y="293673"/>
                    <a:pt x="370633" y="298089"/>
                    <a:pt x="362573" y="298089"/>
                  </a:cubicBezTo>
                  <a:lnTo>
                    <a:pt x="357384" y="298089"/>
                  </a:lnTo>
                  <a:lnTo>
                    <a:pt x="357384" y="320722"/>
                  </a:lnTo>
                  <a:cubicBezTo>
                    <a:pt x="357384" y="323702"/>
                    <a:pt x="355839" y="326352"/>
                    <a:pt x="353300" y="327898"/>
                  </a:cubicBezTo>
                  <a:lnTo>
                    <a:pt x="333096" y="340263"/>
                  </a:lnTo>
                  <a:cubicBezTo>
                    <a:pt x="331550" y="341256"/>
                    <a:pt x="330778" y="343023"/>
                    <a:pt x="331219" y="344679"/>
                  </a:cubicBezTo>
                  <a:lnTo>
                    <a:pt x="340493" y="351744"/>
                  </a:lnTo>
                  <a:cubicBezTo>
                    <a:pt x="342591" y="353290"/>
                    <a:pt x="343805" y="355829"/>
                    <a:pt x="343805" y="358479"/>
                  </a:cubicBezTo>
                  <a:lnTo>
                    <a:pt x="343805" y="369629"/>
                  </a:lnTo>
                  <a:cubicBezTo>
                    <a:pt x="343805" y="405731"/>
                    <a:pt x="314438" y="435098"/>
                    <a:pt x="278337" y="435098"/>
                  </a:cubicBezTo>
                  <a:lnTo>
                    <a:pt x="225454" y="435098"/>
                  </a:lnTo>
                  <a:lnTo>
                    <a:pt x="225454" y="517678"/>
                  </a:lnTo>
                  <a:cubicBezTo>
                    <a:pt x="225454" y="522315"/>
                    <a:pt x="221701" y="526179"/>
                    <a:pt x="217064" y="526179"/>
                  </a:cubicBezTo>
                  <a:close/>
                </a:path>
              </a:pathLst>
            </a:custGeom>
            <a:grpFill/>
            <a:ln w="11035" cap="flat">
              <a:noFill/>
              <a:prstDash val="solid"/>
              <a:miter/>
            </a:ln>
          </p:spPr>
          <p:txBody>
            <a:bodyPr rtlCol="0" anchor="ctr"/>
            <a:lstStyle/>
            <a:p>
              <a:endParaRPr lang="en-US"/>
            </a:p>
          </p:txBody>
        </p:sp>
        <p:sp>
          <p:nvSpPr>
            <p:cNvPr id="2335" name="Forma libre: forma 2334">
              <a:extLst>
                <a:ext uri="{FF2B5EF4-FFF2-40B4-BE49-F238E27FC236}">
                  <a16:creationId xmlns:a16="http://schemas.microsoft.com/office/drawing/2014/main" id="{B232004E-4782-4C51-9FBC-0CFF786644D1}"/>
                </a:ext>
              </a:extLst>
            </p:cNvPr>
            <p:cNvSpPr/>
            <p:nvPr/>
          </p:nvSpPr>
          <p:spPr>
            <a:xfrm>
              <a:off x="3511175" y="5143098"/>
              <a:ext cx="78606" cy="17001"/>
            </a:xfrm>
            <a:custGeom>
              <a:avLst/>
              <a:gdLst>
                <a:gd name="connsiteX0" fmla="*/ 70105 w 78606"/>
                <a:gd name="connsiteY0" fmla="*/ 17002 h 17001"/>
                <a:gd name="connsiteX1" fmla="*/ 8501 w 78606"/>
                <a:gd name="connsiteY1" fmla="*/ 17002 h 17001"/>
                <a:gd name="connsiteX2" fmla="*/ 0 w 78606"/>
                <a:gd name="connsiteY2" fmla="*/ 8501 h 17001"/>
                <a:gd name="connsiteX3" fmla="*/ 8501 w 78606"/>
                <a:gd name="connsiteY3" fmla="*/ 0 h 17001"/>
                <a:gd name="connsiteX4" fmla="*/ 70105 w 78606"/>
                <a:gd name="connsiteY4" fmla="*/ 0 h 17001"/>
                <a:gd name="connsiteX5" fmla="*/ 78606 w 78606"/>
                <a:gd name="connsiteY5" fmla="*/ 8501 h 17001"/>
                <a:gd name="connsiteX6" fmla="*/ 70105 w 7860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06" h="17001">
                  <a:moveTo>
                    <a:pt x="70105" y="17002"/>
                  </a:moveTo>
                  <a:lnTo>
                    <a:pt x="8501" y="17002"/>
                  </a:lnTo>
                  <a:cubicBezTo>
                    <a:pt x="3864" y="17002"/>
                    <a:pt x="0" y="13248"/>
                    <a:pt x="0" y="8501"/>
                  </a:cubicBezTo>
                  <a:cubicBezTo>
                    <a:pt x="0" y="3864"/>
                    <a:pt x="3754" y="0"/>
                    <a:pt x="8501" y="0"/>
                  </a:cubicBezTo>
                  <a:lnTo>
                    <a:pt x="70105" y="0"/>
                  </a:lnTo>
                  <a:cubicBezTo>
                    <a:pt x="74742" y="0"/>
                    <a:pt x="78606" y="3754"/>
                    <a:pt x="78606" y="8501"/>
                  </a:cubicBezTo>
                  <a:cubicBezTo>
                    <a:pt x="78496" y="13138"/>
                    <a:pt x="74742" y="17002"/>
                    <a:pt x="70105" y="17002"/>
                  </a:cubicBezTo>
                  <a:close/>
                </a:path>
              </a:pathLst>
            </a:custGeom>
            <a:grpFill/>
            <a:ln w="11035" cap="flat">
              <a:noFill/>
              <a:prstDash val="solid"/>
              <a:miter/>
            </a:ln>
          </p:spPr>
          <p:txBody>
            <a:bodyPr rtlCol="0" anchor="ctr"/>
            <a:lstStyle/>
            <a:p>
              <a:endParaRPr lang="en-US"/>
            </a:p>
          </p:txBody>
        </p:sp>
        <p:sp>
          <p:nvSpPr>
            <p:cNvPr id="2336" name="Forma libre: forma 2335">
              <a:extLst>
                <a:ext uri="{FF2B5EF4-FFF2-40B4-BE49-F238E27FC236}">
                  <a16:creationId xmlns:a16="http://schemas.microsoft.com/office/drawing/2014/main" id="{8E8D6EA6-1ECD-4560-ABFC-398EFED4C7D4}"/>
                </a:ext>
              </a:extLst>
            </p:cNvPr>
            <p:cNvSpPr/>
            <p:nvPr/>
          </p:nvSpPr>
          <p:spPr>
            <a:xfrm>
              <a:off x="3357275" y="5234179"/>
              <a:ext cx="249949" cy="17001"/>
            </a:xfrm>
            <a:custGeom>
              <a:avLst/>
              <a:gdLst>
                <a:gd name="connsiteX0" fmla="*/ 241449 w 249949"/>
                <a:gd name="connsiteY0" fmla="*/ 17002 h 17001"/>
                <a:gd name="connsiteX1" fmla="*/ 8501 w 249949"/>
                <a:gd name="connsiteY1" fmla="*/ 17002 h 17001"/>
                <a:gd name="connsiteX2" fmla="*/ 0 w 249949"/>
                <a:gd name="connsiteY2" fmla="*/ 8501 h 17001"/>
                <a:gd name="connsiteX3" fmla="*/ 8501 w 249949"/>
                <a:gd name="connsiteY3" fmla="*/ 0 h 17001"/>
                <a:gd name="connsiteX4" fmla="*/ 241449 w 249949"/>
                <a:gd name="connsiteY4" fmla="*/ 0 h 17001"/>
                <a:gd name="connsiteX5" fmla="*/ 249950 w 249949"/>
                <a:gd name="connsiteY5" fmla="*/ 8501 h 17001"/>
                <a:gd name="connsiteX6" fmla="*/ 241449 w 24994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949" h="17001">
                  <a:moveTo>
                    <a:pt x="241449" y="17002"/>
                  </a:moveTo>
                  <a:lnTo>
                    <a:pt x="8501" y="17002"/>
                  </a:lnTo>
                  <a:cubicBezTo>
                    <a:pt x="3864" y="17002"/>
                    <a:pt x="0" y="13248"/>
                    <a:pt x="0" y="8501"/>
                  </a:cubicBezTo>
                  <a:cubicBezTo>
                    <a:pt x="0" y="3754"/>
                    <a:pt x="3754" y="0"/>
                    <a:pt x="8501" y="0"/>
                  </a:cubicBezTo>
                  <a:lnTo>
                    <a:pt x="241449" y="0"/>
                  </a:lnTo>
                  <a:cubicBezTo>
                    <a:pt x="246086" y="0"/>
                    <a:pt x="249950" y="3754"/>
                    <a:pt x="249950" y="8501"/>
                  </a:cubicBezTo>
                  <a:cubicBezTo>
                    <a:pt x="249950" y="13248"/>
                    <a:pt x="246196" y="17002"/>
                    <a:pt x="241449" y="17002"/>
                  </a:cubicBezTo>
                  <a:close/>
                </a:path>
              </a:pathLst>
            </a:custGeom>
            <a:grpFill/>
            <a:ln w="11035" cap="flat">
              <a:noFill/>
              <a:prstDash val="solid"/>
              <a:miter/>
            </a:ln>
          </p:spPr>
          <p:txBody>
            <a:bodyPr rtlCol="0" anchor="ctr"/>
            <a:lstStyle/>
            <a:p>
              <a:endParaRPr lang="en-US"/>
            </a:p>
          </p:txBody>
        </p:sp>
        <p:sp>
          <p:nvSpPr>
            <p:cNvPr id="2337" name="Forma libre: forma 2336">
              <a:extLst>
                <a:ext uri="{FF2B5EF4-FFF2-40B4-BE49-F238E27FC236}">
                  <a16:creationId xmlns:a16="http://schemas.microsoft.com/office/drawing/2014/main" id="{30EDEA9D-5CAC-4D62-92F2-69E19C571BAB}"/>
                </a:ext>
              </a:extLst>
            </p:cNvPr>
            <p:cNvSpPr/>
            <p:nvPr/>
          </p:nvSpPr>
          <p:spPr>
            <a:xfrm>
              <a:off x="3521111" y="5048902"/>
              <a:ext cx="30509" cy="17576"/>
            </a:xfrm>
            <a:custGeom>
              <a:avLst/>
              <a:gdLst>
                <a:gd name="connsiteX0" fmla="*/ 8501 w 30509"/>
                <a:gd name="connsiteY0" fmla="*/ 17577 h 17576"/>
                <a:gd name="connsiteX1" fmla="*/ 0 w 30509"/>
                <a:gd name="connsiteY1" fmla="*/ 9075 h 17576"/>
                <a:gd name="connsiteX2" fmla="*/ 8501 w 30509"/>
                <a:gd name="connsiteY2" fmla="*/ 575 h 17576"/>
                <a:gd name="connsiteX3" fmla="*/ 21308 w 30509"/>
                <a:gd name="connsiteY3" fmla="*/ 23 h 17576"/>
                <a:gd name="connsiteX4" fmla="*/ 30471 w 30509"/>
                <a:gd name="connsiteY4" fmla="*/ 7641 h 17576"/>
                <a:gd name="connsiteX5" fmla="*/ 22853 w 30509"/>
                <a:gd name="connsiteY5" fmla="*/ 16804 h 17576"/>
                <a:gd name="connsiteX6" fmla="*/ 8501 w 30509"/>
                <a:gd name="connsiteY6" fmla="*/ 17577 h 1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09" h="17576">
                  <a:moveTo>
                    <a:pt x="8501" y="17577"/>
                  </a:moveTo>
                  <a:cubicBezTo>
                    <a:pt x="3864" y="17577"/>
                    <a:pt x="0" y="13823"/>
                    <a:pt x="0" y="9075"/>
                  </a:cubicBezTo>
                  <a:cubicBezTo>
                    <a:pt x="0" y="4328"/>
                    <a:pt x="3754" y="575"/>
                    <a:pt x="8501" y="575"/>
                  </a:cubicBezTo>
                  <a:cubicBezTo>
                    <a:pt x="12696" y="575"/>
                    <a:pt x="17002" y="354"/>
                    <a:pt x="21308" y="23"/>
                  </a:cubicBezTo>
                  <a:cubicBezTo>
                    <a:pt x="26055" y="-308"/>
                    <a:pt x="30029" y="3004"/>
                    <a:pt x="30471" y="7641"/>
                  </a:cubicBezTo>
                  <a:cubicBezTo>
                    <a:pt x="30912" y="12277"/>
                    <a:pt x="27490" y="16362"/>
                    <a:pt x="22853" y="16804"/>
                  </a:cubicBezTo>
                  <a:cubicBezTo>
                    <a:pt x="18106" y="17356"/>
                    <a:pt x="13248" y="17577"/>
                    <a:pt x="8501" y="17577"/>
                  </a:cubicBezTo>
                  <a:close/>
                </a:path>
              </a:pathLst>
            </a:custGeom>
            <a:grpFill/>
            <a:ln w="11035" cap="flat">
              <a:noFill/>
              <a:prstDash val="solid"/>
              <a:miter/>
            </a:ln>
          </p:spPr>
          <p:txBody>
            <a:bodyPr rtlCol="0" anchor="ctr"/>
            <a:lstStyle/>
            <a:p>
              <a:endParaRPr lang="en-US"/>
            </a:p>
          </p:txBody>
        </p:sp>
        <p:sp>
          <p:nvSpPr>
            <p:cNvPr id="2338" name="Forma libre: forma 2337">
              <a:extLst>
                <a:ext uri="{FF2B5EF4-FFF2-40B4-BE49-F238E27FC236}">
                  <a16:creationId xmlns:a16="http://schemas.microsoft.com/office/drawing/2014/main" id="{4926D908-D2C0-426D-BEBF-7675CF676566}"/>
                </a:ext>
              </a:extLst>
            </p:cNvPr>
            <p:cNvSpPr/>
            <p:nvPr/>
          </p:nvSpPr>
          <p:spPr>
            <a:xfrm>
              <a:off x="3584331" y="4767157"/>
              <a:ext cx="101941" cy="285300"/>
            </a:xfrm>
            <a:custGeom>
              <a:avLst/>
              <a:gdLst>
                <a:gd name="connsiteX0" fmla="*/ 8431 w 101941"/>
                <a:gd name="connsiteY0" fmla="*/ 285300 h 285300"/>
                <a:gd name="connsiteX1" fmla="*/ 813 w 101941"/>
                <a:gd name="connsiteY1" fmla="*/ 280443 h 285300"/>
                <a:gd name="connsiteX2" fmla="*/ 4898 w 101941"/>
                <a:gd name="connsiteY2" fmla="*/ 269182 h 285300"/>
                <a:gd name="connsiteX3" fmla="*/ 25874 w 101941"/>
                <a:gd name="connsiteY3" fmla="*/ 256927 h 285300"/>
                <a:gd name="connsiteX4" fmla="*/ 37687 w 101941"/>
                <a:gd name="connsiteY4" fmla="*/ 258914 h 285300"/>
                <a:gd name="connsiteX5" fmla="*/ 35700 w 101941"/>
                <a:gd name="connsiteY5" fmla="*/ 270728 h 285300"/>
                <a:gd name="connsiteX6" fmla="*/ 12185 w 101941"/>
                <a:gd name="connsiteY6" fmla="*/ 284417 h 285300"/>
                <a:gd name="connsiteX7" fmla="*/ 8431 w 101941"/>
                <a:gd name="connsiteY7" fmla="*/ 285300 h 285300"/>
                <a:gd name="connsiteX8" fmla="*/ 66833 w 101941"/>
                <a:gd name="connsiteY8" fmla="*/ 235951 h 285300"/>
                <a:gd name="connsiteX9" fmla="*/ 61976 w 101941"/>
                <a:gd name="connsiteY9" fmla="*/ 234405 h 285300"/>
                <a:gd name="connsiteX10" fmla="*/ 59878 w 101941"/>
                <a:gd name="connsiteY10" fmla="*/ 222592 h 285300"/>
                <a:gd name="connsiteX11" fmla="*/ 72022 w 101941"/>
                <a:gd name="connsiteY11" fmla="*/ 201505 h 285300"/>
                <a:gd name="connsiteX12" fmla="*/ 83283 w 101941"/>
                <a:gd name="connsiteY12" fmla="*/ 197421 h 285300"/>
                <a:gd name="connsiteX13" fmla="*/ 87368 w 101941"/>
                <a:gd name="connsiteY13" fmla="*/ 208681 h 285300"/>
                <a:gd name="connsiteX14" fmla="*/ 73789 w 101941"/>
                <a:gd name="connsiteY14" fmla="*/ 232308 h 285300"/>
                <a:gd name="connsiteX15" fmla="*/ 66833 w 101941"/>
                <a:gd name="connsiteY15" fmla="*/ 235951 h 285300"/>
                <a:gd name="connsiteX16" fmla="*/ 92999 w 101941"/>
                <a:gd name="connsiteY16" fmla="*/ 164079 h 285300"/>
                <a:gd name="connsiteX17" fmla="*/ 92226 w 101941"/>
                <a:gd name="connsiteY17" fmla="*/ 164079 h 285300"/>
                <a:gd name="connsiteX18" fmla="*/ 84498 w 101941"/>
                <a:gd name="connsiteY18" fmla="*/ 154916 h 285300"/>
                <a:gd name="connsiteX19" fmla="*/ 85050 w 101941"/>
                <a:gd name="connsiteY19" fmla="*/ 142661 h 285300"/>
                <a:gd name="connsiteX20" fmla="*/ 84498 w 101941"/>
                <a:gd name="connsiteY20" fmla="*/ 130628 h 285300"/>
                <a:gd name="connsiteX21" fmla="*/ 92226 w 101941"/>
                <a:gd name="connsiteY21" fmla="*/ 121464 h 285300"/>
                <a:gd name="connsiteX22" fmla="*/ 101389 w 101941"/>
                <a:gd name="connsiteY22" fmla="*/ 129192 h 285300"/>
                <a:gd name="connsiteX23" fmla="*/ 101941 w 101941"/>
                <a:gd name="connsiteY23" fmla="*/ 142661 h 285300"/>
                <a:gd name="connsiteX24" fmla="*/ 101389 w 101941"/>
                <a:gd name="connsiteY24" fmla="*/ 156351 h 285300"/>
                <a:gd name="connsiteX25" fmla="*/ 92999 w 101941"/>
                <a:gd name="connsiteY25" fmla="*/ 164079 h 285300"/>
                <a:gd name="connsiteX26" fmla="*/ 79861 w 101941"/>
                <a:gd name="connsiteY26" fmla="*/ 88675 h 285300"/>
                <a:gd name="connsiteX27" fmla="*/ 72133 w 101941"/>
                <a:gd name="connsiteY27" fmla="*/ 83817 h 285300"/>
                <a:gd name="connsiteX28" fmla="*/ 59988 w 101941"/>
                <a:gd name="connsiteY28" fmla="*/ 62731 h 285300"/>
                <a:gd name="connsiteX29" fmla="*/ 62086 w 101941"/>
                <a:gd name="connsiteY29" fmla="*/ 50918 h 285300"/>
                <a:gd name="connsiteX30" fmla="*/ 73899 w 101941"/>
                <a:gd name="connsiteY30" fmla="*/ 53015 h 285300"/>
                <a:gd name="connsiteX31" fmla="*/ 87479 w 101941"/>
                <a:gd name="connsiteY31" fmla="*/ 76641 h 285300"/>
                <a:gd name="connsiteX32" fmla="*/ 83394 w 101941"/>
                <a:gd name="connsiteY32" fmla="*/ 87902 h 285300"/>
                <a:gd name="connsiteX33" fmla="*/ 79861 w 101941"/>
                <a:gd name="connsiteY33" fmla="*/ 88675 h 285300"/>
                <a:gd name="connsiteX34" fmla="*/ 30842 w 101941"/>
                <a:gd name="connsiteY34" fmla="*/ 29941 h 285300"/>
                <a:gd name="connsiteX35" fmla="*/ 25985 w 101941"/>
                <a:gd name="connsiteY35" fmla="*/ 28395 h 285300"/>
                <a:gd name="connsiteX36" fmla="*/ 5008 w 101941"/>
                <a:gd name="connsiteY36" fmla="*/ 16141 h 285300"/>
                <a:gd name="connsiteX37" fmla="*/ 924 w 101941"/>
                <a:gd name="connsiteY37" fmla="*/ 4880 h 285300"/>
                <a:gd name="connsiteX38" fmla="*/ 12185 w 101941"/>
                <a:gd name="connsiteY38" fmla="*/ 795 h 285300"/>
                <a:gd name="connsiteX39" fmla="*/ 35700 w 101941"/>
                <a:gd name="connsiteY39" fmla="*/ 14485 h 285300"/>
                <a:gd name="connsiteX40" fmla="*/ 37687 w 101941"/>
                <a:gd name="connsiteY40" fmla="*/ 26298 h 285300"/>
                <a:gd name="connsiteX41" fmla="*/ 30842 w 101941"/>
                <a:gd name="connsiteY41" fmla="*/ 29941 h 28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1941" h="285300">
                  <a:moveTo>
                    <a:pt x="8431" y="285300"/>
                  </a:moveTo>
                  <a:cubicBezTo>
                    <a:pt x="5229" y="285300"/>
                    <a:pt x="2248" y="283534"/>
                    <a:pt x="813" y="280443"/>
                  </a:cubicBezTo>
                  <a:cubicBezTo>
                    <a:pt x="-1174" y="276248"/>
                    <a:pt x="592" y="271169"/>
                    <a:pt x="4898" y="269182"/>
                  </a:cubicBezTo>
                  <a:cubicBezTo>
                    <a:pt x="12185" y="265759"/>
                    <a:pt x="19250" y="261675"/>
                    <a:pt x="25874" y="256927"/>
                  </a:cubicBezTo>
                  <a:cubicBezTo>
                    <a:pt x="29738" y="254277"/>
                    <a:pt x="34927" y="255161"/>
                    <a:pt x="37687" y="258914"/>
                  </a:cubicBezTo>
                  <a:cubicBezTo>
                    <a:pt x="40337" y="262779"/>
                    <a:pt x="39454" y="267967"/>
                    <a:pt x="35700" y="270728"/>
                  </a:cubicBezTo>
                  <a:cubicBezTo>
                    <a:pt x="28303" y="275916"/>
                    <a:pt x="20354" y="280553"/>
                    <a:pt x="12185" y="284417"/>
                  </a:cubicBezTo>
                  <a:cubicBezTo>
                    <a:pt x="10860" y="285080"/>
                    <a:pt x="9645" y="285300"/>
                    <a:pt x="8431" y="285300"/>
                  </a:cubicBezTo>
                  <a:close/>
                  <a:moveTo>
                    <a:pt x="66833" y="235951"/>
                  </a:moveTo>
                  <a:cubicBezTo>
                    <a:pt x="65177" y="235951"/>
                    <a:pt x="63521" y="235509"/>
                    <a:pt x="61976" y="234405"/>
                  </a:cubicBezTo>
                  <a:cubicBezTo>
                    <a:pt x="58112" y="231756"/>
                    <a:pt x="57228" y="226456"/>
                    <a:pt x="59878" y="222592"/>
                  </a:cubicBezTo>
                  <a:cubicBezTo>
                    <a:pt x="64515" y="215968"/>
                    <a:pt x="68600" y="208902"/>
                    <a:pt x="72022" y="201505"/>
                  </a:cubicBezTo>
                  <a:cubicBezTo>
                    <a:pt x="74010" y="197310"/>
                    <a:pt x="79088" y="195433"/>
                    <a:pt x="83283" y="197421"/>
                  </a:cubicBezTo>
                  <a:cubicBezTo>
                    <a:pt x="87479" y="199408"/>
                    <a:pt x="89355" y="204376"/>
                    <a:pt x="87368" y="208681"/>
                  </a:cubicBezTo>
                  <a:cubicBezTo>
                    <a:pt x="83504" y="216851"/>
                    <a:pt x="78978" y="224800"/>
                    <a:pt x="73789" y="232308"/>
                  </a:cubicBezTo>
                  <a:cubicBezTo>
                    <a:pt x="72133" y="234736"/>
                    <a:pt x="69593" y="235951"/>
                    <a:pt x="66833" y="235951"/>
                  </a:cubicBezTo>
                  <a:close/>
                  <a:moveTo>
                    <a:pt x="92999" y="164079"/>
                  </a:moveTo>
                  <a:cubicBezTo>
                    <a:pt x="92778" y="164079"/>
                    <a:pt x="92557" y="164079"/>
                    <a:pt x="92226" y="164079"/>
                  </a:cubicBezTo>
                  <a:cubicBezTo>
                    <a:pt x="87589" y="163638"/>
                    <a:pt x="84167" y="159553"/>
                    <a:pt x="84498" y="154916"/>
                  </a:cubicBezTo>
                  <a:cubicBezTo>
                    <a:pt x="84829" y="150942"/>
                    <a:pt x="85050" y="146746"/>
                    <a:pt x="85050" y="142661"/>
                  </a:cubicBezTo>
                  <a:cubicBezTo>
                    <a:pt x="85050" y="138687"/>
                    <a:pt x="84829" y="134602"/>
                    <a:pt x="84498" y="130628"/>
                  </a:cubicBezTo>
                  <a:cubicBezTo>
                    <a:pt x="84056" y="125991"/>
                    <a:pt x="87589" y="121906"/>
                    <a:pt x="92226" y="121464"/>
                  </a:cubicBezTo>
                  <a:cubicBezTo>
                    <a:pt x="96863" y="120912"/>
                    <a:pt x="100948" y="124555"/>
                    <a:pt x="101389" y="129192"/>
                  </a:cubicBezTo>
                  <a:cubicBezTo>
                    <a:pt x="101720" y="133719"/>
                    <a:pt x="101941" y="138245"/>
                    <a:pt x="101941" y="142661"/>
                  </a:cubicBezTo>
                  <a:cubicBezTo>
                    <a:pt x="101941" y="147298"/>
                    <a:pt x="101720" y="151825"/>
                    <a:pt x="101389" y="156351"/>
                  </a:cubicBezTo>
                  <a:cubicBezTo>
                    <a:pt x="101058" y="160767"/>
                    <a:pt x="97304" y="164079"/>
                    <a:pt x="92999" y="164079"/>
                  </a:cubicBezTo>
                  <a:close/>
                  <a:moveTo>
                    <a:pt x="79861" y="88675"/>
                  </a:moveTo>
                  <a:cubicBezTo>
                    <a:pt x="76659" y="88675"/>
                    <a:pt x="73568" y="86908"/>
                    <a:pt x="72133" y="83817"/>
                  </a:cubicBezTo>
                  <a:cubicBezTo>
                    <a:pt x="68710" y="76531"/>
                    <a:pt x="64625" y="69354"/>
                    <a:pt x="59988" y="62731"/>
                  </a:cubicBezTo>
                  <a:cubicBezTo>
                    <a:pt x="57339" y="58866"/>
                    <a:pt x="58222" y="53678"/>
                    <a:pt x="62086" y="50918"/>
                  </a:cubicBezTo>
                  <a:cubicBezTo>
                    <a:pt x="65950" y="48268"/>
                    <a:pt x="71139" y="49151"/>
                    <a:pt x="73899" y="53015"/>
                  </a:cubicBezTo>
                  <a:cubicBezTo>
                    <a:pt x="79088" y="60412"/>
                    <a:pt x="83614" y="68361"/>
                    <a:pt x="87479" y="76641"/>
                  </a:cubicBezTo>
                  <a:cubicBezTo>
                    <a:pt x="89466" y="80836"/>
                    <a:pt x="87589" y="85915"/>
                    <a:pt x="83394" y="87902"/>
                  </a:cubicBezTo>
                  <a:cubicBezTo>
                    <a:pt x="82290" y="88454"/>
                    <a:pt x="81075" y="88675"/>
                    <a:pt x="79861" y="88675"/>
                  </a:cubicBezTo>
                  <a:close/>
                  <a:moveTo>
                    <a:pt x="30842" y="29941"/>
                  </a:moveTo>
                  <a:cubicBezTo>
                    <a:pt x="29186" y="29941"/>
                    <a:pt x="27420" y="29389"/>
                    <a:pt x="25985" y="28395"/>
                  </a:cubicBezTo>
                  <a:cubicBezTo>
                    <a:pt x="19361" y="23758"/>
                    <a:pt x="12295" y="19563"/>
                    <a:pt x="5008" y="16141"/>
                  </a:cubicBezTo>
                  <a:cubicBezTo>
                    <a:pt x="813" y="14154"/>
                    <a:pt x="-1064" y="9075"/>
                    <a:pt x="924" y="4880"/>
                  </a:cubicBezTo>
                  <a:cubicBezTo>
                    <a:pt x="2911" y="685"/>
                    <a:pt x="7989" y="-1192"/>
                    <a:pt x="12185" y="795"/>
                  </a:cubicBezTo>
                  <a:cubicBezTo>
                    <a:pt x="20354" y="4659"/>
                    <a:pt x="28303" y="9296"/>
                    <a:pt x="35700" y="14485"/>
                  </a:cubicBezTo>
                  <a:cubicBezTo>
                    <a:pt x="39564" y="17135"/>
                    <a:pt x="40447" y="22434"/>
                    <a:pt x="37687" y="26298"/>
                  </a:cubicBezTo>
                  <a:cubicBezTo>
                    <a:pt x="36031" y="28727"/>
                    <a:pt x="33492" y="29941"/>
                    <a:pt x="30842" y="29941"/>
                  </a:cubicBezTo>
                  <a:close/>
                </a:path>
              </a:pathLst>
            </a:custGeom>
            <a:grpFill/>
            <a:ln w="11035" cap="flat">
              <a:noFill/>
              <a:prstDash val="solid"/>
              <a:miter/>
            </a:ln>
          </p:spPr>
          <p:txBody>
            <a:bodyPr rtlCol="0" anchor="ctr"/>
            <a:lstStyle/>
            <a:p>
              <a:endParaRPr lang="en-US"/>
            </a:p>
          </p:txBody>
        </p:sp>
        <p:sp>
          <p:nvSpPr>
            <p:cNvPr id="2339" name="Forma libre: forma 2338">
              <a:extLst>
                <a:ext uri="{FF2B5EF4-FFF2-40B4-BE49-F238E27FC236}">
                  <a16:creationId xmlns:a16="http://schemas.microsoft.com/office/drawing/2014/main" id="{25102364-44EE-4D31-AD8E-3D3DF1BF8E6D}"/>
                </a:ext>
              </a:extLst>
            </p:cNvPr>
            <p:cNvSpPr/>
            <p:nvPr/>
          </p:nvSpPr>
          <p:spPr>
            <a:xfrm>
              <a:off x="3521111" y="4753048"/>
              <a:ext cx="30398" cy="17553"/>
            </a:xfrm>
            <a:custGeom>
              <a:avLst/>
              <a:gdLst>
                <a:gd name="connsiteX0" fmla="*/ 22080 w 30398"/>
                <a:gd name="connsiteY0" fmla="*/ 17554 h 17553"/>
                <a:gd name="connsiteX1" fmla="*/ 21308 w 30398"/>
                <a:gd name="connsiteY1" fmla="*/ 17554 h 17553"/>
                <a:gd name="connsiteX2" fmla="*/ 8501 w 30398"/>
                <a:gd name="connsiteY2" fmla="*/ 17002 h 17553"/>
                <a:gd name="connsiteX3" fmla="*/ 0 w 30398"/>
                <a:gd name="connsiteY3" fmla="*/ 8501 h 17553"/>
                <a:gd name="connsiteX4" fmla="*/ 8501 w 30398"/>
                <a:gd name="connsiteY4" fmla="*/ 0 h 17553"/>
                <a:gd name="connsiteX5" fmla="*/ 22743 w 30398"/>
                <a:gd name="connsiteY5" fmla="*/ 662 h 17553"/>
                <a:gd name="connsiteX6" fmla="*/ 30360 w 30398"/>
                <a:gd name="connsiteY6" fmla="*/ 9826 h 17553"/>
                <a:gd name="connsiteX7" fmla="*/ 22080 w 30398"/>
                <a:gd name="connsiteY7" fmla="*/ 17554 h 1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98" h="17553">
                  <a:moveTo>
                    <a:pt x="22080" y="17554"/>
                  </a:moveTo>
                  <a:cubicBezTo>
                    <a:pt x="21860" y="17554"/>
                    <a:pt x="21528" y="17554"/>
                    <a:pt x="21308" y="17554"/>
                  </a:cubicBezTo>
                  <a:cubicBezTo>
                    <a:pt x="17112" y="17223"/>
                    <a:pt x="12807" y="17002"/>
                    <a:pt x="8501" y="17002"/>
                  </a:cubicBezTo>
                  <a:cubicBezTo>
                    <a:pt x="3864" y="17002"/>
                    <a:pt x="0" y="13248"/>
                    <a:pt x="0" y="8501"/>
                  </a:cubicBezTo>
                  <a:cubicBezTo>
                    <a:pt x="0" y="3864"/>
                    <a:pt x="3754" y="0"/>
                    <a:pt x="8501" y="0"/>
                  </a:cubicBezTo>
                  <a:cubicBezTo>
                    <a:pt x="13248" y="0"/>
                    <a:pt x="18106" y="221"/>
                    <a:pt x="22743" y="662"/>
                  </a:cubicBezTo>
                  <a:cubicBezTo>
                    <a:pt x="27380" y="1104"/>
                    <a:pt x="30802" y="5189"/>
                    <a:pt x="30360" y="9826"/>
                  </a:cubicBezTo>
                  <a:cubicBezTo>
                    <a:pt x="30029" y="14242"/>
                    <a:pt x="26386" y="17554"/>
                    <a:pt x="22080" y="17554"/>
                  </a:cubicBezTo>
                  <a:close/>
                </a:path>
              </a:pathLst>
            </a:custGeom>
            <a:grpFill/>
            <a:ln w="11035" cap="flat">
              <a:noFill/>
              <a:prstDash val="solid"/>
              <a:miter/>
            </a:ln>
          </p:spPr>
          <p:txBody>
            <a:bodyPr rtlCol="0" anchor="ctr"/>
            <a:lstStyle/>
            <a:p>
              <a:endParaRPr lang="en-US"/>
            </a:p>
          </p:txBody>
        </p:sp>
        <p:sp>
          <p:nvSpPr>
            <p:cNvPr id="2340" name="Forma libre: forma 2339">
              <a:extLst>
                <a:ext uri="{FF2B5EF4-FFF2-40B4-BE49-F238E27FC236}">
                  <a16:creationId xmlns:a16="http://schemas.microsoft.com/office/drawing/2014/main" id="{4B519644-477F-421F-804F-322A3BFCD603}"/>
                </a:ext>
              </a:extLst>
            </p:cNvPr>
            <p:cNvSpPr/>
            <p:nvPr/>
          </p:nvSpPr>
          <p:spPr>
            <a:xfrm>
              <a:off x="3372952" y="4753159"/>
              <a:ext cx="165161" cy="313320"/>
            </a:xfrm>
            <a:custGeom>
              <a:avLst/>
              <a:gdLst>
                <a:gd name="connsiteX0" fmla="*/ 156660 w 165161"/>
                <a:gd name="connsiteY0" fmla="*/ 313320 h 313320"/>
                <a:gd name="connsiteX1" fmla="*/ 0 w 165161"/>
                <a:gd name="connsiteY1" fmla="*/ 156660 h 313320"/>
                <a:gd name="connsiteX2" fmla="*/ 156660 w 165161"/>
                <a:gd name="connsiteY2" fmla="*/ 0 h 313320"/>
                <a:gd name="connsiteX3" fmla="*/ 165161 w 165161"/>
                <a:gd name="connsiteY3" fmla="*/ 8501 h 313320"/>
                <a:gd name="connsiteX4" fmla="*/ 156660 w 165161"/>
                <a:gd name="connsiteY4" fmla="*/ 17002 h 313320"/>
                <a:gd name="connsiteX5" fmla="*/ 16891 w 165161"/>
                <a:gd name="connsiteY5" fmla="*/ 156771 h 313320"/>
                <a:gd name="connsiteX6" fmla="*/ 156660 w 165161"/>
                <a:gd name="connsiteY6" fmla="*/ 296539 h 313320"/>
                <a:gd name="connsiteX7" fmla="*/ 165161 w 165161"/>
                <a:gd name="connsiteY7" fmla="*/ 305040 h 313320"/>
                <a:gd name="connsiteX8" fmla="*/ 156660 w 165161"/>
                <a:gd name="connsiteY8" fmla="*/ 313320 h 31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61" h="313320">
                  <a:moveTo>
                    <a:pt x="156660" y="313320"/>
                  </a:moveTo>
                  <a:cubicBezTo>
                    <a:pt x="70216" y="313320"/>
                    <a:pt x="0" y="242994"/>
                    <a:pt x="0" y="156660"/>
                  </a:cubicBezTo>
                  <a:cubicBezTo>
                    <a:pt x="0" y="70215"/>
                    <a:pt x="70326" y="0"/>
                    <a:pt x="156660" y="0"/>
                  </a:cubicBezTo>
                  <a:cubicBezTo>
                    <a:pt x="161297" y="0"/>
                    <a:pt x="165161" y="3754"/>
                    <a:pt x="165161" y="8501"/>
                  </a:cubicBezTo>
                  <a:cubicBezTo>
                    <a:pt x="165161" y="13138"/>
                    <a:pt x="161407" y="17002"/>
                    <a:pt x="156660" y="17002"/>
                  </a:cubicBezTo>
                  <a:cubicBezTo>
                    <a:pt x="79600" y="17002"/>
                    <a:pt x="16891" y="79710"/>
                    <a:pt x="16891" y="156771"/>
                  </a:cubicBezTo>
                  <a:cubicBezTo>
                    <a:pt x="16891" y="233831"/>
                    <a:pt x="79600" y="296539"/>
                    <a:pt x="156660" y="296539"/>
                  </a:cubicBezTo>
                  <a:cubicBezTo>
                    <a:pt x="161297" y="296539"/>
                    <a:pt x="165161" y="300293"/>
                    <a:pt x="165161" y="305040"/>
                  </a:cubicBezTo>
                  <a:cubicBezTo>
                    <a:pt x="165161" y="309787"/>
                    <a:pt x="161407" y="313320"/>
                    <a:pt x="156660" y="313320"/>
                  </a:cubicBezTo>
                  <a:close/>
                </a:path>
              </a:pathLst>
            </a:custGeom>
            <a:grpFill/>
            <a:ln w="11035" cap="flat">
              <a:noFill/>
              <a:prstDash val="solid"/>
              <a:miter/>
            </a:ln>
          </p:spPr>
          <p:txBody>
            <a:bodyPr rtlCol="0" anchor="ctr"/>
            <a:lstStyle/>
            <a:p>
              <a:endParaRPr lang="en-US"/>
            </a:p>
          </p:txBody>
        </p:sp>
        <p:sp>
          <p:nvSpPr>
            <p:cNvPr id="2341" name="Forma libre: forma 2340">
              <a:extLst>
                <a:ext uri="{FF2B5EF4-FFF2-40B4-BE49-F238E27FC236}">
                  <a16:creationId xmlns:a16="http://schemas.microsoft.com/office/drawing/2014/main" id="{859BDA02-E256-4C50-92D5-A493E7075F08}"/>
                </a:ext>
              </a:extLst>
            </p:cNvPr>
            <p:cNvSpPr/>
            <p:nvPr/>
          </p:nvSpPr>
          <p:spPr>
            <a:xfrm>
              <a:off x="3408833" y="4789039"/>
              <a:ext cx="241669" cy="241559"/>
            </a:xfrm>
            <a:custGeom>
              <a:avLst/>
              <a:gdLst>
                <a:gd name="connsiteX0" fmla="*/ 120780 w 241669"/>
                <a:gd name="connsiteY0" fmla="*/ 241559 h 241559"/>
                <a:gd name="connsiteX1" fmla="*/ 0 w 241669"/>
                <a:gd name="connsiteY1" fmla="*/ 120780 h 241559"/>
                <a:gd name="connsiteX2" fmla="*/ 120780 w 241669"/>
                <a:gd name="connsiteY2" fmla="*/ 0 h 241559"/>
                <a:gd name="connsiteX3" fmla="*/ 129280 w 241669"/>
                <a:gd name="connsiteY3" fmla="*/ 8501 h 241559"/>
                <a:gd name="connsiteX4" fmla="*/ 129280 w 241669"/>
                <a:gd name="connsiteY4" fmla="*/ 81918 h 241559"/>
                <a:gd name="connsiteX5" fmla="*/ 120780 w 241669"/>
                <a:gd name="connsiteY5" fmla="*/ 90419 h 241559"/>
                <a:gd name="connsiteX6" fmla="*/ 90309 w 241669"/>
                <a:gd name="connsiteY6" fmla="*/ 120890 h 241559"/>
                <a:gd name="connsiteX7" fmla="*/ 120780 w 241669"/>
                <a:gd name="connsiteY7" fmla="*/ 151361 h 241559"/>
                <a:gd name="connsiteX8" fmla="*/ 151250 w 241669"/>
                <a:gd name="connsiteY8" fmla="*/ 120890 h 241559"/>
                <a:gd name="connsiteX9" fmla="*/ 159751 w 241669"/>
                <a:gd name="connsiteY9" fmla="*/ 112389 h 241559"/>
                <a:gd name="connsiteX10" fmla="*/ 233169 w 241669"/>
                <a:gd name="connsiteY10" fmla="*/ 112389 h 241559"/>
                <a:gd name="connsiteX11" fmla="*/ 241669 w 241669"/>
                <a:gd name="connsiteY11" fmla="*/ 120890 h 241559"/>
                <a:gd name="connsiteX12" fmla="*/ 120780 w 241669"/>
                <a:gd name="connsiteY12" fmla="*/ 241559 h 241559"/>
                <a:gd name="connsiteX13" fmla="*/ 112389 w 241669"/>
                <a:gd name="connsiteY13" fmla="*/ 17223 h 241559"/>
                <a:gd name="connsiteX14" fmla="*/ 17002 w 241669"/>
                <a:gd name="connsiteY14" fmla="*/ 120780 h 241559"/>
                <a:gd name="connsiteX15" fmla="*/ 120890 w 241669"/>
                <a:gd name="connsiteY15" fmla="*/ 224668 h 241559"/>
                <a:gd name="connsiteX16" fmla="*/ 224447 w 241669"/>
                <a:gd name="connsiteY16" fmla="*/ 129280 h 241559"/>
                <a:gd name="connsiteX17" fmla="*/ 167590 w 241669"/>
                <a:gd name="connsiteY17" fmla="*/ 129280 h 241559"/>
                <a:gd name="connsiteX18" fmla="*/ 120890 w 241669"/>
                <a:gd name="connsiteY18" fmla="*/ 168252 h 241559"/>
                <a:gd name="connsiteX19" fmla="*/ 73528 w 241669"/>
                <a:gd name="connsiteY19" fmla="*/ 120890 h 241559"/>
                <a:gd name="connsiteX20" fmla="*/ 112499 w 241669"/>
                <a:gd name="connsiteY20" fmla="*/ 74190 h 241559"/>
                <a:gd name="connsiteX21" fmla="*/ 112499 w 241669"/>
                <a:gd name="connsiteY21" fmla="*/ 17223 h 24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1669" h="241559">
                  <a:moveTo>
                    <a:pt x="120780" y="241559"/>
                  </a:moveTo>
                  <a:cubicBezTo>
                    <a:pt x="54207" y="241559"/>
                    <a:pt x="0" y="187352"/>
                    <a:pt x="0" y="120780"/>
                  </a:cubicBezTo>
                  <a:cubicBezTo>
                    <a:pt x="0" y="54207"/>
                    <a:pt x="54207" y="0"/>
                    <a:pt x="120780" y="0"/>
                  </a:cubicBezTo>
                  <a:cubicBezTo>
                    <a:pt x="125416" y="0"/>
                    <a:pt x="129280" y="3754"/>
                    <a:pt x="129280" y="8501"/>
                  </a:cubicBezTo>
                  <a:lnTo>
                    <a:pt x="129280" y="81918"/>
                  </a:lnTo>
                  <a:cubicBezTo>
                    <a:pt x="129280" y="86555"/>
                    <a:pt x="125527" y="90419"/>
                    <a:pt x="120780" y="90419"/>
                  </a:cubicBezTo>
                  <a:cubicBezTo>
                    <a:pt x="103998" y="90419"/>
                    <a:pt x="90309" y="104109"/>
                    <a:pt x="90309" y="120890"/>
                  </a:cubicBezTo>
                  <a:cubicBezTo>
                    <a:pt x="90309" y="137671"/>
                    <a:pt x="103998" y="151361"/>
                    <a:pt x="120780" y="151361"/>
                  </a:cubicBezTo>
                  <a:cubicBezTo>
                    <a:pt x="137561" y="151361"/>
                    <a:pt x="151250" y="137671"/>
                    <a:pt x="151250" y="120890"/>
                  </a:cubicBezTo>
                  <a:cubicBezTo>
                    <a:pt x="151250" y="116253"/>
                    <a:pt x="155004" y="112389"/>
                    <a:pt x="159751" y="112389"/>
                  </a:cubicBezTo>
                  <a:lnTo>
                    <a:pt x="233169" y="112389"/>
                  </a:lnTo>
                  <a:cubicBezTo>
                    <a:pt x="237805" y="112389"/>
                    <a:pt x="241669" y="116143"/>
                    <a:pt x="241669" y="120890"/>
                  </a:cubicBezTo>
                  <a:cubicBezTo>
                    <a:pt x="241559" y="187352"/>
                    <a:pt x="187352" y="241559"/>
                    <a:pt x="120780" y="241559"/>
                  </a:cubicBezTo>
                  <a:close/>
                  <a:moveTo>
                    <a:pt x="112389" y="17223"/>
                  </a:moveTo>
                  <a:cubicBezTo>
                    <a:pt x="59065" y="21528"/>
                    <a:pt x="17002" y="66352"/>
                    <a:pt x="17002" y="120780"/>
                  </a:cubicBezTo>
                  <a:cubicBezTo>
                    <a:pt x="17002" y="178078"/>
                    <a:pt x="63591" y="224668"/>
                    <a:pt x="120890" y="224668"/>
                  </a:cubicBezTo>
                  <a:cubicBezTo>
                    <a:pt x="175318" y="224668"/>
                    <a:pt x="220141" y="182605"/>
                    <a:pt x="224447" y="129280"/>
                  </a:cubicBezTo>
                  <a:lnTo>
                    <a:pt x="167590" y="129280"/>
                  </a:lnTo>
                  <a:cubicBezTo>
                    <a:pt x="163615" y="151361"/>
                    <a:pt x="144185" y="168252"/>
                    <a:pt x="120890" y="168252"/>
                  </a:cubicBezTo>
                  <a:cubicBezTo>
                    <a:pt x="94725" y="168252"/>
                    <a:pt x="73528" y="146945"/>
                    <a:pt x="73528" y="120890"/>
                  </a:cubicBezTo>
                  <a:cubicBezTo>
                    <a:pt x="73528" y="97595"/>
                    <a:pt x="90309" y="78275"/>
                    <a:pt x="112499" y="74190"/>
                  </a:cubicBezTo>
                  <a:lnTo>
                    <a:pt x="112499" y="17223"/>
                  </a:lnTo>
                  <a:close/>
                </a:path>
              </a:pathLst>
            </a:custGeom>
            <a:grpFill/>
            <a:ln w="11035" cap="flat">
              <a:noFill/>
              <a:prstDash val="solid"/>
              <a:miter/>
            </a:ln>
          </p:spPr>
          <p:txBody>
            <a:bodyPr rtlCol="0" anchor="ctr"/>
            <a:lstStyle/>
            <a:p>
              <a:endParaRPr lang="en-US"/>
            </a:p>
          </p:txBody>
        </p:sp>
        <p:sp>
          <p:nvSpPr>
            <p:cNvPr id="2342" name="Forma libre: forma 2341">
              <a:extLst>
                <a:ext uri="{FF2B5EF4-FFF2-40B4-BE49-F238E27FC236}">
                  <a16:creationId xmlns:a16="http://schemas.microsoft.com/office/drawing/2014/main" id="{3A344B4A-774A-40DD-A979-E3DBE341C8CC}"/>
                </a:ext>
              </a:extLst>
            </p:cNvPr>
            <p:cNvSpPr/>
            <p:nvPr/>
          </p:nvSpPr>
          <p:spPr>
            <a:xfrm>
              <a:off x="3550257" y="4790916"/>
              <a:ext cx="98036" cy="98147"/>
            </a:xfrm>
            <a:custGeom>
              <a:avLst/>
              <a:gdLst>
                <a:gd name="connsiteX0" fmla="*/ 89646 w 98036"/>
                <a:gd name="connsiteY0" fmla="*/ 98147 h 98147"/>
                <a:gd name="connsiteX1" fmla="*/ 36653 w 98036"/>
                <a:gd name="connsiteY1" fmla="*/ 98147 h 98147"/>
                <a:gd name="connsiteX2" fmla="*/ 28152 w 98036"/>
                <a:gd name="connsiteY2" fmla="*/ 89647 h 98147"/>
                <a:gd name="connsiteX3" fmla="*/ 8501 w 98036"/>
                <a:gd name="connsiteY3" fmla="*/ 69995 h 98147"/>
                <a:gd name="connsiteX4" fmla="*/ 0 w 98036"/>
                <a:gd name="connsiteY4" fmla="*/ 61494 h 98147"/>
                <a:gd name="connsiteX5" fmla="*/ 0 w 98036"/>
                <a:gd name="connsiteY5" fmla="*/ 8501 h 98147"/>
                <a:gd name="connsiteX6" fmla="*/ 8501 w 98036"/>
                <a:gd name="connsiteY6" fmla="*/ 0 h 98147"/>
                <a:gd name="connsiteX7" fmla="*/ 98037 w 98036"/>
                <a:gd name="connsiteY7" fmla="*/ 89536 h 98147"/>
                <a:gd name="connsiteX8" fmla="*/ 89646 w 98036"/>
                <a:gd name="connsiteY8" fmla="*/ 98147 h 98147"/>
                <a:gd name="connsiteX9" fmla="*/ 44161 w 98036"/>
                <a:gd name="connsiteY9" fmla="*/ 81256 h 98147"/>
                <a:gd name="connsiteX10" fmla="*/ 80704 w 98036"/>
                <a:gd name="connsiteY10" fmla="*/ 81256 h 98147"/>
                <a:gd name="connsiteX11" fmla="*/ 17002 w 98036"/>
                <a:gd name="connsiteY11" fmla="*/ 17554 h 98147"/>
                <a:gd name="connsiteX12" fmla="*/ 17002 w 98036"/>
                <a:gd name="connsiteY12" fmla="*/ 54097 h 98147"/>
                <a:gd name="connsiteX13" fmla="*/ 44161 w 98036"/>
                <a:gd name="connsiteY13" fmla="*/ 81256 h 9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036" h="98147">
                  <a:moveTo>
                    <a:pt x="89646" y="98147"/>
                  </a:moveTo>
                  <a:lnTo>
                    <a:pt x="36653" y="98147"/>
                  </a:lnTo>
                  <a:cubicBezTo>
                    <a:pt x="32017" y="98147"/>
                    <a:pt x="28152" y="94394"/>
                    <a:pt x="28152" y="89647"/>
                  </a:cubicBezTo>
                  <a:cubicBezTo>
                    <a:pt x="28152" y="78827"/>
                    <a:pt x="19320" y="69995"/>
                    <a:pt x="8501" y="69995"/>
                  </a:cubicBezTo>
                  <a:cubicBezTo>
                    <a:pt x="3864" y="69995"/>
                    <a:pt x="0" y="66241"/>
                    <a:pt x="0" y="61494"/>
                  </a:cubicBezTo>
                  <a:lnTo>
                    <a:pt x="0" y="8501"/>
                  </a:lnTo>
                  <a:cubicBezTo>
                    <a:pt x="0" y="3864"/>
                    <a:pt x="3754" y="0"/>
                    <a:pt x="8501" y="0"/>
                  </a:cubicBezTo>
                  <a:cubicBezTo>
                    <a:pt x="57851" y="0"/>
                    <a:pt x="98037" y="40186"/>
                    <a:pt x="98037" y="89536"/>
                  </a:cubicBezTo>
                  <a:cubicBezTo>
                    <a:pt x="98037" y="94394"/>
                    <a:pt x="94283" y="98147"/>
                    <a:pt x="89646" y="98147"/>
                  </a:cubicBezTo>
                  <a:close/>
                  <a:moveTo>
                    <a:pt x="44161" y="81256"/>
                  </a:moveTo>
                  <a:lnTo>
                    <a:pt x="80704" y="81256"/>
                  </a:lnTo>
                  <a:cubicBezTo>
                    <a:pt x="76840" y="47915"/>
                    <a:pt x="50343" y="21528"/>
                    <a:pt x="17002" y="17554"/>
                  </a:cubicBezTo>
                  <a:lnTo>
                    <a:pt x="17002" y="54097"/>
                  </a:lnTo>
                  <a:cubicBezTo>
                    <a:pt x="30360" y="57299"/>
                    <a:pt x="40959" y="67897"/>
                    <a:pt x="44161" y="81256"/>
                  </a:cubicBezTo>
                  <a:close/>
                </a:path>
              </a:pathLst>
            </a:custGeom>
            <a:grpFill/>
            <a:ln w="11035" cap="flat">
              <a:noFill/>
              <a:prstDash val="solid"/>
              <a:miter/>
            </a:ln>
          </p:spPr>
          <p:txBody>
            <a:bodyPr rtlCol="0" anchor="ctr"/>
            <a:lstStyle/>
            <a:p>
              <a:endParaRPr lang="en-US"/>
            </a:p>
          </p:txBody>
        </p:sp>
      </p:grpSp>
      <p:grpSp>
        <p:nvGrpSpPr>
          <p:cNvPr id="2343" name="Gráfico 3">
            <a:extLst>
              <a:ext uri="{FF2B5EF4-FFF2-40B4-BE49-F238E27FC236}">
                <a16:creationId xmlns:a16="http://schemas.microsoft.com/office/drawing/2014/main" id="{C3051E6E-A023-4869-A33E-9D2615F2F8A2}"/>
              </a:ext>
            </a:extLst>
          </p:cNvPr>
          <p:cNvGrpSpPr/>
          <p:nvPr/>
        </p:nvGrpSpPr>
        <p:grpSpPr>
          <a:xfrm>
            <a:off x="4855206" y="4760003"/>
            <a:ext cx="492391" cy="491177"/>
            <a:chOff x="4855206" y="4760003"/>
            <a:chExt cx="492391" cy="491177"/>
          </a:xfrm>
          <a:solidFill>
            <a:srgbClr val="000000"/>
          </a:solidFill>
        </p:grpSpPr>
        <p:sp>
          <p:nvSpPr>
            <p:cNvPr id="2344" name="Forma libre: forma 2343">
              <a:extLst>
                <a:ext uri="{FF2B5EF4-FFF2-40B4-BE49-F238E27FC236}">
                  <a16:creationId xmlns:a16="http://schemas.microsoft.com/office/drawing/2014/main" id="{031FE957-3FAB-4DE8-B8B4-DDEAC0FF76C8}"/>
                </a:ext>
              </a:extLst>
            </p:cNvPr>
            <p:cNvSpPr/>
            <p:nvPr/>
          </p:nvSpPr>
          <p:spPr>
            <a:xfrm>
              <a:off x="5125691" y="4760003"/>
              <a:ext cx="108635" cy="108635"/>
            </a:xfrm>
            <a:custGeom>
              <a:avLst/>
              <a:gdLst>
                <a:gd name="connsiteX0" fmla="*/ 54318 w 108635"/>
                <a:gd name="connsiteY0" fmla="*/ 108635 h 108635"/>
                <a:gd name="connsiteX1" fmla="*/ 0 w 108635"/>
                <a:gd name="connsiteY1" fmla="*/ 54318 h 108635"/>
                <a:gd name="connsiteX2" fmla="*/ 54318 w 108635"/>
                <a:gd name="connsiteY2" fmla="*/ 0 h 108635"/>
                <a:gd name="connsiteX3" fmla="*/ 108635 w 108635"/>
                <a:gd name="connsiteY3" fmla="*/ 54318 h 108635"/>
                <a:gd name="connsiteX4" fmla="*/ 54318 w 108635"/>
                <a:gd name="connsiteY4" fmla="*/ 108635 h 108635"/>
                <a:gd name="connsiteX5" fmla="*/ 54318 w 108635"/>
                <a:gd name="connsiteY5" fmla="*/ 16781 h 108635"/>
                <a:gd name="connsiteX6" fmla="*/ 16891 w 108635"/>
                <a:gd name="connsiteY6" fmla="*/ 54207 h 108635"/>
                <a:gd name="connsiteX7" fmla="*/ 54318 w 108635"/>
                <a:gd name="connsiteY7" fmla="*/ 91633 h 108635"/>
                <a:gd name="connsiteX8" fmla="*/ 91744 w 108635"/>
                <a:gd name="connsiteY8" fmla="*/ 54207 h 108635"/>
                <a:gd name="connsiteX9" fmla="*/ 54318 w 108635"/>
                <a:gd name="connsiteY9" fmla="*/ 16781 h 10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635" h="108635">
                  <a:moveTo>
                    <a:pt x="54318" y="108635"/>
                  </a:moveTo>
                  <a:cubicBezTo>
                    <a:pt x="24288" y="108635"/>
                    <a:pt x="0" y="84237"/>
                    <a:pt x="0" y="54318"/>
                  </a:cubicBezTo>
                  <a:cubicBezTo>
                    <a:pt x="0" y="24289"/>
                    <a:pt x="24399" y="0"/>
                    <a:pt x="54318" y="0"/>
                  </a:cubicBezTo>
                  <a:cubicBezTo>
                    <a:pt x="84347" y="0"/>
                    <a:pt x="108635" y="24399"/>
                    <a:pt x="108635" y="54318"/>
                  </a:cubicBezTo>
                  <a:cubicBezTo>
                    <a:pt x="108746" y="84237"/>
                    <a:pt x="84347" y="108635"/>
                    <a:pt x="54318" y="108635"/>
                  </a:cubicBezTo>
                  <a:close/>
                  <a:moveTo>
                    <a:pt x="54318" y="16781"/>
                  </a:moveTo>
                  <a:cubicBezTo>
                    <a:pt x="33672" y="16781"/>
                    <a:pt x="16891" y="33562"/>
                    <a:pt x="16891" y="54207"/>
                  </a:cubicBezTo>
                  <a:cubicBezTo>
                    <a:pt x="16891" y="74852"/>
                    <a:pt x="33672" y="91633"/>
                    <a:pt x="54318" y="91633"/>
                  </a:cubicBezTo>
                  <a:cubicBezTo>
                    <a:pt x="74963" y="91633"/>
                    <a:pt x="91744" y="74852"/>
                    <a:pt x="91744" y="54207"/>
                  </a:cubicBezTo>
                  <a:cubicBezTo>
                    <a:pt x="91854" y="33562"/>
                    <a:pt x="74963" y="16781"/>
                    <a:pt x="54318" y="16781"/>
                  </a:cubicBezTo>
                  <a:close/>
                </a:path>
              </a:pathLst>
            </a:custGeom>
            <a:grpFill/>
            <a:ln w="11035" cap="flat">
              <a:noFill/>
              <a:prstDash val="solid"/>
              <a:miter/>
            </a:ln>
          </p:spPr>
          <p:txBody>
            <a:bodyPr rtlCol="0" anchor="ctr"/>
            <a:lstStyle/>
            <a:p>
              <a:endParaRPr lang="en-US"/>
            </a:p>
          </p:txBody>
        </p:sp>
        <p:sp>
          <p:nvSpPr>
            <p:cNvPr id="2345" name="Forma libre: forma 2344">
              <a:extLst>
                <a:ext uri="{FF2B5EF4-FFF2-40B4-BE49-F238E27FC236}">
                  <a16:creationId xmlns:a16="http://schemas.microsoft.com/office/drawing/2014/main" id="{8616226C-BD25-4D12-A128-6BA45FC0F02F}"/>
                </a:ext>
              </a:extLst>
            </p:cNvPr>
            <p:cNvSpPr/>
            <p:nvPr/>
          </p:nvSpPr>
          <p:spPr>
            <a:xfrm>
              <a:off x="5135848" y="4882770"/>
              <a:ext cx="211750" cy="368410"/>
            </a:xfrm>
            <a:custGeom>
              <a:avLst/>
              <a:gdLst>
                <a:gd name="connsiteX0" fmla="*/ 108083 w 211750"/>
                <a:gd name="connsiteY0" fmla="*/ 368411 h 368410"/>
                <a:gd name="connsiteX1" fmla="*/ 28373 w 211750"/>
                <a:gd name="connsiteY1" fmla="*/ 368411 h 368410"/>
                <a:gd name="connsiteX2" fmla="*/ 19872 w 211750"/>
                <a:gd name="connsiteY2" fmla="*/ 359910 h 368410"/>
                <a:gd name="connsiteX3" fmla="*/ 19872 w 211750"/>
                <a:gd name="connsiteY3" fmla="*/ 197178 h 368410"/>
                <a:gd name="connsiteX4" fmla="*/ 0 w 211750"/>
                <a:gd name="connsiteY4" fmla="*/ 168253 h 368410"/>
                <a:gd name="connsiteX5" fmla="*/ 0 w 211750"/>
                <a:gd name="connsiteY5" fmla="*/ 36543 h 368410"/>
                <a:gd name="connsiteX6" fmla="*/ 36543 w 211750"/>
                <a:gd name="connsiteY6" fmla="*/ 0 h 368410"/>
                <a:gd name="connsiteX7" fmla="*/ 48798 w 211750"/>
                <a:gd name="connsiteY7" fmla="*/ 0 h 368410"/>
                <a:gd name="connsiteX8" fmla="*/ 78937 w 211750"/>
                <a:gd name="connsiteY8" fmla="*/ 30140 h 368410"/>
                <a:gd name="connsiteX9" fmla="*/ 78937 w 211750"/>
                <a:gd name="connsiteY9" fmla="*/ 39965 h 368410"/>
                <a:gd name="connsiteX10" fmla="*/ 118571 w 211750"/>
                <a:gd name="connsiteY10" fmla="*/ 74963 h 368410"/>
                <a:gd name="connsiteX11" fmla="*/ 183488 w 211750"/>
                <a:gd name="connsiteY11" fmla="*/ 74963 h 368410"/>
                <a:gd name="connsiteX12" fmla="*/ 211751 w 211750"/>
                <a:gd name="connsiteY12" fmla="*/ 103226 h 368410"/>
                <a:gd name="connsiteX13" fmla="*/ 183488 w 211750"/>
                <a:gd name="connsiteY13" fmla="*/ 131489 h 368410"/>
                <a:gd name="connsiteX14" fmla="*/ 107862 w 211750"/>
                <a:gd name="connsiteY14" fmla="*/ 131489 h 368410"/>
                <a:gd name="connsiteX15" fmla="*/ 89205 w 211750"/>
                <a:gd name="connsiteY15" fmla="*/ 124423 h 368410"/>
                <a:gd name="connsiteX16" fmla="*/ 78937 w 211750"/>
                <a:gd name="connsiteY16" fmla="*/ 115370 h 368410"/>
                <a:gd name="connsiteX17" fmla="*/ 78937 w 211750"/>
                <a:gd name="connsiteY17" fmla="*/ 313652 h 368410"/>
                <a:gd name="connsiteX18" fmla="*/ 82249 w 211750"/>
                <a:gd name="connsiteY18" fmla="*/ 313652 h 368410"/>
                <a:gd name="connsiteX19" fmla="*/ 116474 w 211750"/>
                <a:gd name="connsiteY19" fmla="*/ 347876 h 368410"/>
                <a:gd name="connsiteX20" fmla="*/ 116474 w 211750"/>
                <a:gd name="connsiteY20" fmla="*/ 360020 h 368410"/>
                <a:gd name="connsiteX21" fmla="*/ 108083 w 211750"/>
                <a:gd name="connsiteY21" fmla="*/ 368411 h 368410"/>
                <a:gd name="connsiteX22" fmla="*/ 36874 w 211750"/>
                <a:gd name="connsiteY22" fmla="*/ 351519 h 368410"/>
                <a:gd name="connsiteX23" fmla="*/ 99693 w 211750"/>
                <a:gd name="connsiteY23" fmla="*/ 351519 h 368410"/>
                <a:gd name="connsiteX24" fmla="*/ 99693 w 211750"/>
                <a:gd name="connsiteY24" fmla="*/ 347876 h 368410"/>
                <a:gd name="connsiteX25" fmla="*/ 82470 w 211750"/>
                <a:gd name="connsiteY25" fmla="*/ 330653 h 368410"/>
                <a:gd name="connsiteX26" fmla="*/ 70767 w 211750"/>
                <a:gd name="connsiteY26" fmla="*/ 330653 h 368410"/>
                <a:gd name="connsiteX27" fmla="*/ 62267 w 211750"/>
                <a:gd name="connsiteY27" fmla="*/ 322152 h 368410"/>
                <a:gd name="connsiteX28" fmla="*/ 62267 w 211750"/>
                <a:gd name="connsiteY28" fmla="*/ 96712 h 368410"/>
                <a:gd name="connsiteX29" fmla="*/ 67235 w 211750"/>
                <a:gd name="connsiteY29" fmla="*/ 88984 h 368410"/>
                <a:gd name="connsiteX30" fmla="*/ 76288 w 211750"/>
                <a:gd name="connsiteY30" fmla="*/ 90309 h 368410"/>
                <a:gd name="connsiteX31" fmla="*/ 100576 w 211750"/>
                <a:gd name="connsiteY31" fmla="*/ 111727 h 368410"/>
                <a:gd name="connsiteX32" fmla="*/ 108083 w 211750"/>
                <a:gd name="connsiteY32" fmla="*/ 114597 h 368410"/>
                <a:gd name="connsiteX33" fmla="*/ 183709 w 211750"/>
                <a:gd name="connsiteY33" fmla="*/ 114597 h 368410"/>
                <a:gd name="connsiteX34" fmla="*/ 195080 w 211750"/>
                <a:gd name="connsiteY34" fmla="*/ 103226 h 368410"/>
                <a:gd name="connsiteX35" fmla="*/ 183709 w 211750"/>
                <a:gd name="connsiteY35" fmla="*/ 91854 h 368410"/>
                <a:gd name="connsiteX36" fmla="*/ 115591 w 211750"/>
                <a:gd name="connsiteY36" fmla="*/ 91854 h 368410"/>
                <a:gd name="connsiteX37" fmla="*/ 109960 w 211750"/>
                <a:gd name="connsiteY37" fmla="*/ 89757 h 368410"/>
                <a:gd name="connsiteX38" fmla="*/ 65027 w 211750"/>
                <a:gd name="connsiteY38" fmla="*/ 50123 h 368410"/>
                <a:gd name="connsiteX39" fmla="*/ 62156 w 211750"/>
                <a:gd name="connsiteY39" fmla="*/ 43830 h 368410"/>
                <a:gd name="connsiteX40" fmla="*/ 62156 w 211750"/>
                <a:gd name="connsiteY40" fmla="*/ 30250 h 368410"/>
                <a:gd name="connsiteX41" fmla="*/ 48908 w 211750"/>
                <a:gd name="connsiteY41" fmla="*/ 17002 h 368410"/>
                <a:gd name="connsiteX42" fmla="*/ 36653 w 211750"/>
                <a:gd name="connsiteY42" fmla="*/ 17002 h 368410"/>
                <a:gd name="connsiteX43" fmla="*/ 17002 w 211750"/>
                <a:gd name="connsiteY43" fmla="*/ 36653 h 368410"/>
                <a:gd name="connsiteX44" fmla="*/ 17002 w 211750"/>
                <a:gd name="connsiteY44" fmla="*/ 168363 h 368410"/>
                <a:gd name="connsiteX45" fmla="*/ 28484 w 211750"/>
                <a:gd name="connsiteY45" fmla="*/ 181942 h 368410"/>
                <a:gd name="connsiteX46" fmla="*/ 36874 w 211750"/>
                <a:gd name="connsiteY46" fmla="*/ 190443 h 368410"/>
                <a:gd name="connsiteX47" fmla="*/ 36874 w 211750"/>
                <a:gd name="connsiteY47" fmla="*/ 351519 h 36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11750" h="368410">
                  <a:moveTo>
                    <a:pt x="108083" y="368411"/>
                  </a:moveTo>
                  <a:lnTo>
                    <a:pt x="28373" y="368411"/>
                  </a:lnTo>
                  <a:cubicBezTo>
                    <a:pt x="23736" y="368411"/>
                    <a:pt x="19872" y="364657"/>
                    <a:pt x="19872" y="359910"/>
                  </a:cubicBezTo>
                  <a:lnTo>
                    <a:pt x="19872" y="197178"/>
                  </a:lnTo>
                  <a:cubicBezTo>
                    <a:pt x="8611" y="193093"/>
                    <a:pt x="0" y="181280"/>
                    <a:pt x="0" y="168253"/>
                  </a:cubicBezTo>
                  <a:lnTo>
                    <a:pt x="0" y="36543"/>
                  </a:lnTo>
                  <a:cubicBezTo>
                    <a:pt x="0" y="16340"/>
                    <a:pt x="16450" y="0"/>
                    <a:pt x="36543" y="0"/>
                  </a:cubicBezTo>
                  <a:lnTo>
                    <a:pt x="48798" y="0"/>
                  </a:lnTo>
                  <a:cubicBezTo>
                    <a:pt x="65468" y="0"/>
                    <a:pt x="78937" y="13580"/>
                    <a:pt x="78937" y="30140"/>
                  </a:cubicBezTo>
                  <a:lnTo>
                    <a:pt x="78937" y="39965"/>
                  </a:lnTo>
                  <a:lnTo>
                    <a:pt x="118571" y="74963"/>
                  </a:lnTo>
                  <a:lnTo>
                    <a:pt x="183488" y="74963"/>
                  </a:lnTo>
                  <a:cubicBezTo>
                    <a:pt x="199054" y="74963"/>
                    <a:pt x="211751" y="87659"/>
                    <a:pt x="211751" y="103226"/>
                  </a:cubicBezTo>
                  <a:cubicBezTo>
                    <a:pt x="211751" y="118792"/>
                    <a:pt x="199054" y="131489"/>
                    <a:pt x="183488" y="131489"/>
                  </a:cubicBezTo>
                  <a:lnTo>
                    <a:pt x="107862" y="131489"/>
                  </a:lnTo>
                  <a:cubicBezTo>
                    <a:pt x="101018" y="131489"/>
                    <a:pt x="94283" y="128949"/>
                    <a:pt x="89205" y="124423"/>
                  </a:cubicBezTo>
                  <a:lnTo>
                    <a:pt x="78937" y="115370"/>
                  </a:lnTo>
                  <a:lnTo>
                    <a:pt x="78937" y="313652"/>
                  </a:lnTo>
                  <a:lnTo>
                    <a:pt x="82249" y="313652"/>
                  </a:lnTo>
                  <a:cubicBezTo>
                    <a:pt x="101128" y="313652"/>
                    <a:pt x="116474" y="328998"/>
                    <a:pt x="116474" y="347876"/>
                  </a:cubicBezTo>
                  <a:lnTo>
                    <a:pt x="116474" y="360020"/>
                  </a:lnTo>
                  <a:cubicBezTo>
                    <a:pt x="116474" y="364547"/>
                    <a:pt x="112720" y="368411"/>
                    <a:pt x="108083" y="368411"/>
                  </a:cubicBezTo>
                  <a:close/>
                  <a:moveTo>
                    <a:pt x="36874" y="351519"/>
                  </a:moveTo>
                  <a:lnTo>
                    <a:pt x="99693" y="351519"/>
                  </a:lnTo>
                  <a:lnTo>
                    <a:pt x="99693" y="347876"/>
                  </a:lnTo>
                  <a:cubicBezTo>
                    <a:pt x="99693" y="338381"/>
                    <a:pt x="91965" y="330653"/>
                    <a:pt x="82470" y="330653"/>
                  </a:cubicBezTo>
                  <a:lnTo>
                    <a:pt x="70767" y="330653"/>
                  </a:lnTo>
                  <a:cubicBezTo>
                    <a:pt x="66131" y="330653"/>
                    <a:pt x="62267" y="326900"/>
                    <a:pt x="62267" y="322152"/>
                  </a:cubicBezTo>
                  <a:lnTo>
                    <a:pt x="62267" y="96712"/>
                  </a:lnTo>
                  <a:cubicBezTo>
                    <a:pt x="62267" y="93400"/>
                    <a:pt x="64254" y="90419"/>
                    <a:pt x="67235" y="88984"/>
                  </a:cubicBezTo>
                  <a:cubicBezTo>
                    <a:pt x="70216" y="87659"/>
                    <a:pt x="73859" y="88101"/>
                    <a:pt x="76288" y="90309"/>
                  </a:cubicBezTo>
                  <a:lnTo>
                    <a:pt x="100576" y="111727"/>
                  </a:lnTo>
                  <a:cubicBezTo>
                    <a:pt x="102674" y="113604"/>
                    <a:pt x="105323" y="114597"/>
                    <a:pt x="108083" y="114597"/>
                  </a:cubicBezTo>
                  <a:lnTo>
                    <a:pt x="183709" y="114597"/>
                  </a:lnTo>
                  <a:cubicBezTo>
                    <a:pt x="190001" y="114597"/>
                    <a:pt x="195080" y="109519"/>
                    <a:pt x="195080" y="103226"/>
                  </a:cubicBezTo>
                  <a:cubicBezTo>
                    <a:pt x="195080" y="96933"/>
                    <a:pt x="190001" y="91854"/>
                    <a:pt x="183709" y="91854"/>
                  </a:cubicBezTo>
                  <a:lnTo>
                    <a:pt x="115591" y="91854"/>
                  </a:lnTo>
                  <a:cubicBezTo>
                    <a:pt x="113493" y="91854"/>
                    <a:pt x="111506" y="91081"/>
                    <a:pt x="109960" y="89757"/>
                  </a:cubicBezTo>
                  <a:lnTo>
                    <a:pt x="65027" y="50123"/>
                  </a:lnTo>
                  <a:cubicBezTo>
                    <a:pt x="63260" y="48467"/>
                    <a:pt x="62156" y="46258"/>
                    <a:pt x="62156" y="43830"/>
                  </a:cubicBezTo>
                  <a:lnTo>
                    <a:pt x="62156" y="30250"/>
                  </a:lnTo>
                  <a:cubicBezTo>
                    <a:pt x="62156" y="22964"/>
                    <a:pt x="56194" y="17002"/>
                    <a:pt x="48908" y="17002"/>
                  </a:cubicBezTo>
                  <a:lnTo>
                    <a:pt x="36653" y="17002"/>
                  </a:lnTo>
                  <a:cubicBezTo>
                    <a:pt x="25834" y="17002"/>
                    <a:pt x="17002" y="25834"/>
                    <a:pt x="17002" y="36653"/>
                  </a:cubicBezTo>
                  <a:lnTo>
                    <a:pt x="17002" y="168363"/>
                  </a:lnTo>
                  <a:cubicBezTo>
                    <a:pt x="17002" y="176201"/>
                    <a:pt x="23847" y="181942"/>
                    <a:pt x="28484" y="181942"/>
                  </a:cubicBezTo>
                  <a:cubicBezTo>
                    <a:pt x="33121" y="181942"/>
                    <a:pt x="36874" y="185806"/>
                    <a:pt x="36874" y="190443"/>
                  </a:cubicBezTo>
                  <a:lnTo>
                    <a:pt x="36874" y="351519"/>
                  </a:lnTo>
                  <a:close/>
                </a:path>
              </a:pathLst>
            </a:custGeom>
            <a:grpFill/>
            <a:ln w="11035" cap="flat">
              <a:noFill/>
              <a:prstDash val="solid"/>
              <a:miter/>
            </a:ln>
          </p:spPr>
          <p:txBody>
            <a:bodyPr rtlCol="0" anchor="ctr"/>
            <a:lstStyle/>
            <a:p>
              <a:endParaRPr lang="en-US"/>
            </a:p>
          </p:txBody>
        </p:sp>
        <p:sp>
          <p:nvSpPr>
            <p:cNvPr id="2346" name="Forma libre: forma 2345">
              <a:extLst>
                <a:ext uri="{FF2B5EF4-FFF2-40B4-BE49-F238E27FC236}">
                  <a16:creationId xmlns:a16="http://schemas.microsoft.com/office/drawing/2014/main" id="{106457C1-D228-4180-9C62-8E41B43F3603}"/>
                </a:ext>
              </a:extLst>
            </p:cNvPr>
            <p:cNvSpPr/>
            <p:nvPr/>
          </p:nvSpPr>
          <p:spPr>
            <a:xfrm>
              <a:off x="5176569" y="4952085"/>
              <a:ext cx="38343" cy="35787"/>
            </a:xfrm>
            <a:custGeom>
              <a:avLst/>
              <a:gdLst>
                <a:gd name="connsiteX0" fmla="*/ 29936 w 38343"/>
                <a:gd name="connsiteY0" fmla="*/ 35788 h 35787"/>
                <a:gd name="connsiteX1" fmla="*/ 24306 w 38343"/>
                <a:gd name="connsiteY1" fmla="*/ 33690 h 35787"/>
                <a:gd name="connsiteX2" fmla="*/ 2888 w 38343"/>
                <a:gd name="connsiteY2" fmla="*/ 14811 h 35787"/>
                <a:gd name="connsiteX3" fmla="*/ 2115 w 38343"/>
                <a:gd name="connsiteY3" fmla="*/ 2888 h 35787"/>
                <a:gd name="connsiteX4" fmla="*/ 14038 w 38343"/>
                <a:gd name="connsiteY4" fmla="*/ 2115 h 35787"/>
                <a:gd name="connsiteX5" fmla="*/ 35456 w 38343"/>
                <a:gd name="connsiteY5" fmla="*/ 20993 h 35787"/>
                <a:gd name="connsiteX6" fmla="*/ 36229 w 38343"/>
                <a:gd name="connsiteY6" fmla="*/ 32917 h 35787"/>
                <a:gd name="connsiteX7" fmla="*/ 29936 w 38343"/>
                <a:gd name="connsiteY7" fmla="*/ 35788 h 3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43" h="35787">
                  <a:moveTo>
                    <a:pt x="29936" y="35788"/>
                  </a:moveTo>
                  <a:cubicBezTo>
                    <a:pt x="27949" y="35788"/>
                    <a:pt x="25962" y="35125"/>
                    <a:pt x="24306" y="33690"/>
                  </a:cubicBezTo>
                  <a:lnTo>
                    <a:pt x="2888" y="14811"/>
                  </a:lnTo>
                  <a:cubicBezTo>
                    <a:pt x="-645" y="11720"/>
                    <a:pt x="-976" y="6421"/>
                    <a:pt x="2115" y="2888"/>
                  </a:cubicBezTo>
                  <a:cubicBezTo>
                    <a:pt x="5206" y="-645"/>
                    <a:pt x="10505" y="-976"/>
                    <a:pt x="14038" y="2115"/>
                  </a:cubicBezTo>
                  <a:lnTo>
                    <a:pt x="35456" y="20993"/>
                  </a:lnTo>
                  <a:cubicBezTo>
                    <a:pt x="38989" y="24085"/>
                    <a:pt x="39320" y="29384"/>
                    <a:pt x="36229" y="32917"/>
                  </a:cubicBezTo>
                  <a:cubicBezTo>
                    <a:pt x="34573" y="34794"/>
                    <a:pt x="32255" y="35788"/>
                    <a:pt x="29936" y="35788"/>
                  </a:cubicBezTo>
                  <a:close/>
                </a:path>
              </a:pathLst>
            </a:custGeom>
            <a:grpFill/>
            <a:ln w="11035" cap="flat">
              <a:noFill/>
              <a:prstDash val="solid"/>
              <a:miter/>
            </a:ln>
          </p:spPr>
          <p:txBody>
            <a:bodyPr rtlCol="0" anchor="ctr"/>
            <a:lstStyle/>
            <a:p>
              <a:endParaRPr lang="en-US"/>
            </a:p>
          </p:txBody>
        </p:sp>
        <p:sp>
          <p:nvSpPr>
            <p:cNvPr id="2347" name="Forma libre: forma 2346">
              <a:extLst>
                <a:ext uri="{FF2B5EF4-FFF2-40B4-BE49-F238E27FC236}">
                  <a16:creationId xmlns:a16="http://schemas.microsoft.com/office/drawing/2014/main" id="{2A05F781-9014-4433-85A4-595E1FA3BA49}"/>
                </a:ext>
              </a:extLst>
            </p:cNvPr>
            <p:cNvSpPr/>
            <p:nvPr/>
          </p:nvSpPr>
          <p:spPr>
            <a:xfrm>
              <a:off x="4968589" y="4760003"/>
              <a:ext cx="108635" cy="108635"/>
            </a:xfrm>
            <a:custGeom>
              <a:avLst/>
              <a:gdLst>
                <a:gd name="connsiteX0" fmla="*/ 54318 w 108635"/>
                <a:gd name="connsiteY0" fmla="*/ 108635 h 108635"/>
                <a:gd name="connsiteX1" fmla="*/ 0 w 108635"/>
                <a:gd name="connsiteY1" fmla="*/ 54318 h 108635"/>
                <a:gd name="connsiteX2" fmla="*/ 54318 w 108635"/>
                <a:gd name="connsiteY2" fmla="*/ 0 h 108635"/>
                <a:gd name="connsiteX3" fmla="*/ 108635 w 108635"/>
                <a:gd name="connsiteY3" fmla="*/ 54318 h 108635"/>
                <a:gd name="connsiteX4" fmla="*/ 54318 w 108635"/>
                <a:gd name="connsiteY4" fmla="*/ 108635 h 108635"/>
                <a:gd name="connsiteX5" fmla="*/ 54318 w 108635"/>
                <a:gd name="connsiteY5" fmla="*/ 16781 h 108635"/>
                <a:gd name="connsiteX6" fmla="*/ 16891 w 108635"/>
                <a:gd name="connsiteY6" fmla="*/ 54207 h 108635"/>
                <a:gd name="connsiteX7" fmla="*/ 54318 w 108635"/>
                <a:gd name="connsiteY7" fmla="*/ 91633 h 108635"/>
                <a:gd name="connsiteX8" fmla="*/ 91744 w 108635"/>
                <a:gd name="connsiteY8" fmla="*/ 54207 h 108635"/>
                <a:gd name="connsiteX9" fmla="*/ 54318 w 108635"/>
                <a:gd name="connsiteY9" fmla="*/ 16781 h 10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635" h="108635">
                  <a:moveTo>
                    <a:pt x="54318" y="108635"/>
                  </a:moveTo>
                  <a:cubicBezTo>
                    <a:pt x="24288" y="108635"/>
                    <a:pt x="0" y="84237"/>
                    <a:pt x="0" y="54318"/>
                  </a:cubicBezTo>
                  <a:cubicBezTo>
                    <a:pt x="0" y="24289"/>
                    <a:pt x="24399" y="0"/>
                    <a:pt x="54318" y="0"/>
                  </a:cubicBezTo>
                  <a:cubicBezTo>
                    <a:pt x="84347" y="0"/>
                    <a:pt x="108635" y="24399"/>
                    <a:pt x="108635" y="54318"/>
                  </a:cubicBezTo>
                  <a:cubicBezTo>
                    <a:pt x="108635" y="84237"/>
                    <a:pt x="84237" y="108635"/>
                    <a:pt x="54318" y="108635"/>
                  </a:cubicBezTo>
                  <a:close/>
                  <a:moveTo>
                    <a:pt x="54318" y="16781"/>
                  </a:moveTo>
                  <a:cubicBezTo>
                    <a:pt x="33673" y="16781"/>
                    <a:pt x="16891" y="33562"/>
                    <a:pt x="16891" y="54207"/>
                  </a:cubicBezTo>
                  <a:cubicBezTo>
                    <a:pt x="16891" y="74852"/>
                    <a:pt x="33673" y="91633"/>
                    <a:pt x="54318" y="91633"/>
                  </a:cubicBezTo>
                  <a:cubicBezTo>
                    <a:pt x="74963" y="91633"/>
                    <a:pt x="91744" y="74852"/>
                    <a:pt x="91744" y="54207"/>
                  </a:cubicBezTo>
                  <a:cubicBezTo>
                    <a:pt x="91744" y="33562"/>
                    <a:pt x="74963" y="16781"/>
                    <a:pt x="54318" y="16781"/>
                  </a:cubicBezTo>
                  <a:close/>
                </a:path>
              </a:pathLst>
            </a:custGeom>
            <a:grpFill/>
            <a:ln w="11035" cap="flat">
              <a:noFill/>
              <a:prstDash val="solid"/>
              <a:miter/>
            </a:ln>
          </p:spPr>
          <p:txBody>
            <a:bodyPr rtlCol="0" anchor="ctr"/>
            <a:lstStyle/>
            <a:p>
              <a:endParaRPr lang="en-US"/>
            </a:p>
          </p:txBody>
        </p:sp>
        <p:sp>
          <p:nvSpPr>
            <p:cNvPr id="2348" name="Forma libre: forma 2347">
              <a:extLst>
                <a:ext uri="{FF2B5EF4-FFF2-40B4-BE49-F238E27FC236}">
                  <a16:creationId xmlns:a16="http://schemas.microsoft.com/office/drawing/2014/main" id="{AB2CEA85-E70E-48C3-BEBC-7EE284A6AEC4}"/>
                </a:ext>
              </a:extLst>
            </p:cNvPr>
            <p:cNvSpPr/>
            <p:nvPr/>
          </p:nvSpPr>
          <p:spPr>
            <a:xfrm>
              <a:off x="4855206" y="4882660"/>
              <a:ext cx="211750" cy="368520"/>
            </a:xfrm>
            <a:custGeom>
              <a:avLst/>
              <a:gdLst>
                <a:gd name="connsiteX0" fmla="*/ 183488 w 211750"/>
                <a:gd name="connsiteY0" fmla="*/ 368521 h 368520"/>
                <a:gd name="connsiteX1" fmla="*/ 103778 w 211750"/>
                <a:gd name="connsiteY1" fmla="*/ 368521 h 368520"/>
                <a:gd name="connsiteX2" fmla="*/ 95277 w 211750"/>
                <a:gd name="connsiteY2" fmla="*/ 360020 h 368520"/>
                <a:gd name="connsiteX3" fmla="*/ 95277 w 211750"/>
                <a:gd name="connsiteY3" fmla="*/ 347876 h 368520"/>
                <a:gd name="connsiteX4" fmla="*/ 129501 w 211750"/>
                <a:gd name="connsiteY4" fmla="*/ 313651 h 368520"/>
                <a:gd name="connsiteX5" fmla="*/ 132813 w 211750"/>
                <a:gd name="connsiteY5" fmla="*/ 313651 h 368520"/>
                <a:gd name="connsiteX6" fmla="*/ 132813 w 211750"/>
                <a:gd name="connsiteY6" fmla="*/ 115370 h 368520"/>
                <a:gd name="connsiteX7" fmla="*/ 122546 w 211750"/>
                <a:gd name="connsiteY7" fmla="*/ 124423 h 368520"/>
                <a:gd name="connsiteX8" fmla="*/ 103888 w 211750"/>
                <a:gd name="connsiteY8" fmla="*/ 131488 h 368520"/>
                <a:gd name="connsiteX9" fmla="*/ 28263 w 211750"/>
                <a:gd name="connsiteY9" fmla="*/ 131488 h 368520"/>
                <a:gd name="connsiteX10" fmla="*/ 0 w 211750"/>
                <a:gd name="connsiteY10" fmla="*/ 103225 h 368520"/>
                <a:gd name="connsiteX11" fmla="*/ 28263 w 211750"/>
                <a:gd name="connsiteY11" fmla="*/ 74963 h 368520"/>
                <a:gd name="connsiteX12" fmla="*/ 93179 w 211750"/>
                <a:gd name="connsiteY12" fmla="*/ 74963 h 368520"/>
                <a:gd name="connsiteX13" fmla="*/ 132813 w 211750"/>
                <a:gd name="connsiteY13" fmla="*/ 39965 h 368520"/>
                <a:gd name="connsiteX14" fmla="*/ 132813 w 211750"/>
                <a:gd name="connsiteY14" fmla="*/ 30139 h 368520"/>
                <a:gd name="connsiteX15" fmla="*/ 162953 w 211750"/>
                <a:gd name="connsiteY15" fmla="*/ 0 h 368520"/>
                <a:gd name="connsiteX16" fmla="*/ 175208 w 211750"/>
                <a:gd name="connsiteY16" fmla="*/ 0 h 368520"/>
                <a:gd name="connsiteX17" fmla="*/ 211751 w 211750"/>
                <a:gd name="connsiteY17" fmla="*/ 36543 h 368520"/>
                <a:gd name="connsiteX18" fmla="*/ 211751 w 211750"/>
                <a:gd name="connsiteY18" fmla="*/ 168252 h 368520"/>
                <a:gd name="connsiteX19" fmla="*/ 191878 w 211750"/>
                <a:gd name="connsiteY19" fmla="*/ 197177 h 368520"/>
                <a:gd name="connsiteX20" fmla="*/ 191878 w 211750"/>
                <a:gd name="connsiteY20" fmla="*/ 359910 h 368520"/>
                <a:gd name="connsiteX21" fmla="*/ 183488 w 211750"/>
                <a:gd name="connsiteY21" fmla="*/ 368521 h 368520"/>
                <a:gd name="connsiteX22" fmla="*/ 112279 w 211750"/>
                <a:gd name="connsiteY22" fmla="*/ 351629 h 368520"/>
                <a:gd name="connsiteX23" fmla="*/ 175097 w 211750"/>
                <a:gd name="connsiteY23" fmla="*/ 351629 h 368520"/>
                <a:gd name="connsiteX24" fmla="*/ 175097 w 211750"/>
                <a:gd name="connsiteY24" fmla="*/ 190443 h 368520"/>
                <a:gd name="connsiteX25" fmla="*/ 183488 w 211750"/>
                <a:gd name="connsiteY25" fmla="*/ 181942 h 368520"/>
                <a:gd name="connsiteX26" fmla="*/ 194969 w 211750"/>
                <a:gd name="connsiteY26" fmla="*/ 168363 h 368520"/>
                <a:gd name="connsiteX27" fmla="*/ 194969 w 211750"/>
                <a:gd name="connsiteY27" fmla="*/ 36653 h 368520"/>
                <a:gd name="connsiteX28" fmla="*/ 175318 w 211750"/>
                <a:gd name="connsiteY28" fmla="*/ 17002 h 368520"/>
                <a:gd name="connsiteX29" fmla="*/ 163063 w 211750"/>
                <a:gd name="connsiteY29" fmla="*/ 17002 h 368520"/>
                <a:gd name="connsiteX30" fmla="*/ 149815 w 211750"/>
                <a:gd name="connsiteY30" fmla="*/ 30250 h 368520"/>
                <a:gd name="connsiteX31" fmla="*/ 149815 w 211750"/>
                <a:gd name="connsiteY31" fmla="*/ 43830 h 368520"/>
                <a:gd name="connsiteX32" fmla="*/ 146945 w 211750"/>
                <a:gd name="connsiteY32" fmla="*/ 50122 h 368520"/>
                <a:gd name="connsiteX33" fmla="*/ 102011 w 211750"/>
                <a:gd name="connsiteY33" fmla="*/ 89756 h 368520"/>
                <a:gd name="connsiteX34" fmla="*/ 96381 w 211750"/>
                <a:gd name="connsiteY34" fmla="*/ 91854 h 368520"/>
                <a:gd name="connsiteX35" fmla="*/ 28263 w 211750"/>
                <a:gd name="connsiteY35" fmla="*/ 91854 h 368520"/>
                <a:gd name="connsiteX36" fmla="*/ 16891 w 211750"/>
                <a:gd name="connsiteY36" fmla="*/ 103225 h 368520"/>
                <a:gd name="connsiteX37" fmla="*/ 28263 w 211750"/>
                <a:gd name="connsiteY37" fmla="*/ 114597 h 368520"/>
                <a:gd name="connsiteX38" fmla="*/ 103888 w 211750"/>
                <a:gd name="connsiteY38" fmla="*/ 114597 h 368520"/>
                <a:gd name="connsiteX39" fmla="*/ 111395 w 211750"/>
                <a:gd name="connsiteY39" fmla="*/ 111727 h 368520"/>
                <a:gd name="connsiteX40" fmla="*/ 135684 w 211750"/>
                <a:gd name="connsiteY40" fmla="*/ 90309 h 368520"/>
                <a:gd name="connsiteX41" fmla="*/ 144737 w 211750"/>
                <a:gd name="connsiteY41" fmla="*/ 88984 h 368520"/>
                <a:gd name="connsiteX42" fmla="*/ 149705 w 211750"/>
                <a:gd name="connsiteY42" fmla="*/ 96712 h 368520"/>
                <a:gd name="connsiteX43" fmla="*/ 149705 w 211750"/>
                <a:gd name="connsiteY43" fmla="*/ 322152 h 368520"/>
                <a:gd name="connsiteX44" fmla="*/ 141204 w 211750"/>
                <a:gd name="connsiteY44" fmla="*/ 330653 h 368520"/>
                <a:gd name="connsiteX45" fmla="*/ 129501 w 211750"/>
                <a:gd name="connsiteY45" fmla="*/ 330653 h 368520"/>
                <a:gd name="connsiteX46" fmla="*/ 112279 w 211750"/>
                <a:gd name="connsiteY46" fmla="*/ 347876 h 368520"/>
                <a:gd name="connsiteX47" fmla="*/ 112279 w 211750"/>
                <a:gd name="connsiteY47" fmla="*/ 351629 h 36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11750" h="368520">
                  <a:moveTo>
                    <a:pt x="183488" y="368521"/>
                  </a:moveTo>
                  <a:lnTo>
                    <a:pt x="103778" y="368521"/>
                  </a:lnTo>
                  <a:cubicBezTo>
                    <a:pt x="99141" y="368521"/>
                    <a:pt x="95277" y="364767"/>
                    <a:pt x="95277" y="360020"/>
                  </a:cubicBezTo>
                  <a:lnTo>
                    <a:pt x="95277" y="347876"/>
                  </a:lnTo>
                  <a:cubicBezTo>
                    <a:pt x="95277" y="328997"/>
                    <a:pt x="110622" y="313651"/>
                    <a:pt x="129501" y="313651"/>
                  </a:cubicBezTo>
                  <a:lnTo>
                    <a:pt x="132813" y="313651"/>
                  </a:lnTo>
                  <a:lnTo>
                    <a:pt x="132813" y="115370"/>
                  </a:lnTo>
                  <a:lnTo>
                    <a:pt x="122546" y="124423"/>
                  </a:lnTo>
                  <a:cubicBezTo>
                    <a:pt x="117357" y="128949"/>
                    <a:pt x="110733" y="131488"/>
                    <a:pt x="103888" y="131488"/>
                  </a:cubicBezTo>
                  <a:lnTo>
                    <a:pt x="28263" y="131488"/>
                  </a:lnTo>
                  <a:cubicBezTo>
                    <a:pt x="12696" y="131488"/>
                    <a:pt x="0" y="118792"/>
                    <a:pt x="0" y="103225"/>
                  </a:cubicBezTo>
                  <a:cubicBezTo>
                    <a:pt x="0" y="87659"/>
                    <a:pt x="12696" y="74963"/>
                    <a:pt x="28263" y="74963"/>
                  </a:cubicBezTo>
                  <a:lnTo>
                    <a:pt x="93179" y="74963"/>
                  </a:lnTo>
                  <a:lnTo>
                    <a:pt x="132813" y="39965"/>
                  </a:lnTo>
                  <a:lnTo>
                    <a:pt x="132813" y="30139"/>
                  </a:lnTo>
                  <a:cubicBezTo>
                    <a:pt x="132813" y="13469"/>
                    <a:pt x="146393" y="0"/>
                    <a:pt x="162953" y="0"/>
                  </a:cubicBezTo>
                  <a:lnTo>
                    <a:pt x="175208" y="0"/>
                  </a:lnTo>
                  <a:cubicBezTo>
                    <a:pt x="195411" y="0"/>
                    <a:pt x="211751" y="16450"/>
                    <a:pt x="211751" y="36543"/>
                  </a:cubicBezTo>
                  <a:lnTo>
                    <a:pt x="211751" y="168252"/>
                  </a:lnTo>
                  <a:cubicBezTo>
                    <a:pt x="211751" y="181280"/>
                    <a:pt x="203139" y="193093"/>
                    <a:pt x="191878" y="197177"/>
                  </a:cubicBezTo>
                  <a:lnTo>
                    <a:pt x="191878" y="359910"/>
                  </a:lnTo>
                  <a:cubicBezTo>
                    <a:pt x="191989" y="364657"/>
                    <a:pt x="188125" y="368521"/>
                    <a:pt x="183488" y="368521"/>
                  </a:cubicBezTo>
                  <a:close/>
                  <a:moveTo>
                    <a:pt x="112279" y="351629"/>
                  </a:moveTo>
                  <a:lnTo>
                    <a:pt x="175097" y="351629"/>
                  </a:lnTo>
                  <a:lnTo>
                    <a:pt x="175097" y="190443"/>
                  </a:lnTo>
                  <a:cubicBezTo>
                    <a:pt x="175097" y="185806"/>
                    <a:pt x="178851" y="182052"/>
                    <a:pt x="183488" y="181942"/>
                  </a:cubicBezTo>
                  <a:cubicBezTo>
                    <a:pt x="188125" y="181942"/>
                    <a:pt x="194969" y="176201"/>
                    <a:pt x="194969" y="168363"/>
                  </a:cubicBezTo>
                  <a:lnTo>
                    <a:pt x="194969" y="36653"/>
                  </a:lnTo>
                  <a:cubicBezTo>
                    <a:pt x="194969" y="25834"/>
                    <a:pt x="186137" y="17002"/>
                    <a:pt x="175318" y="17002"/>
                  </a:cubicBezTo>
                  <a:lnTo>
                    <a:pt x="163063" y="17002"/>
                  </a:lnTo>
                  <a:cubicBezTo>
                    <a:pt x="155777" y="17002"/>
                    <a:pt x="149815" y="22963"/>
                    <a:pt x="149815" y="30250"/>
                  </a:cubicBezTo>
                  <a:lnTo>
                    <a:pt x="149815" y="43830"/>
                  </a:lnTo>
                  <a:cubicBezTo>
                    <a:pt x="149815" y="46258"/>
                    <a:pt x="148822" y="48577"/>
                    <a:pt x="146945" y="50122"/>
                  </a:cubicBezTo>
                  <a:lnTo>
                    <a:pt x="102011" y="89756"/>
                  </a:lnTo>
                  <a:cubicBezTo>
                    <a:pt x="100466" y="91081"/>
                    <a:pt x="98478" y="91854"/>
                    <a:pt x="96381" y="91854"/>
                  </a:cubicBezTo>
                  <a:lnTo>
                    <a:pt x="28263" y="91854"/>
                  </a:lnTo>
                  <a:cubicBezTo>
                    <a:pt x="21970" y="91854"/>
                    <a:pt x="16891" y="96933"/>
                    <a:pt x="16891" y="103225"/>
                  </a:cubicBezTo>
                  <a:cubicBezTo>
                    <a:pt x="16891" y="109518"/>
                    <a:pt x="21970" y="114597"/>
                    <a:pt x="28263" y="114597"/>
                  </a:cubicBezTo>
                  <a:lnTo>
                    <a:pt x="103888" y="114597"/>
                  </a:lnTo>
                  <a:cubicBezTo>
                    <a:pt x="106648" y="114597"/>
                    <a:pt x="109298" y="113603"/>
                    <a:pt x="111395" y="111727"/>
                  </a:cubicBezTo>
                  <a:lnTo>
                    <a:pt x="135684" y="90309"/>
                  </a:lnTo>
                  <a:cubicBezTo>
                    <a:pt x="138223" y="88100"/>
                    <a:pt x="141756" y="87549"/>
                    <a:pt x="144737" y="88984"/>
                  </a:cubicBezTo>
                  <a:cubicBezTo>
                    <a:pt x="147717" y="90309"/>
                    <a:pt x="149705" y="93400"/>
                    <a:pt x="149705" y="96712"/>
                  </a:cubicBezTo>
                  <a:lnTo>
                    <a:pt x="149705" y="322152"/>
                  </a:lnTo>
                  <a:cubicBezTo>
                    <a:pt x="149705" y="326789"/>
                    <a:pt x="145951" y="330653"/>
                    <a:pt x="141204" y="330653"/>
                  </a:cubicBezTo>
                  <a:lnTo>
                    <a:pt x="129501" y="330653"/>
                  </a:lnTo>
                  <a:cubicBezTo>
                    <a:pt x="120007" y="330653"/>
                    <a:pt x="112279" y="338381"/>
                    <a:pt x="112279" y="347876"/>
                  </a:cubicBezTo>
                  <a:lnTo>
                    <a:pt x="112279" y="351629"/>
                  </a:lnTo>
                  <a:close/>
                </a:path>
              </a:pathLst>
            </a:custGeom>
            <a:grpFill/>
            <a:ln w="11035" cap="flat">
              <a:noFill/>
              <a:prstDash val="solid"/>
              <a:miter/>
            </a:ln>
          </p:spPr>
          <p:txBody>
            <a:bodyPr rtlCol="0" anchor="ctr"/>
            <a:lstStyle/>
            <a:p>
              <a:endParaRPr lang="en-US"/>
            </a:p>
          </p:txBody>
        </p:sp>
        <p:sp>
          <p:nvSpPr>
            <p:cNvPr id="2349" name="Forma libre: forma 2348">
              <a:extLst>
                <a:ext uri="{FF2B5EF4-FFF2-40B4-BE49-F238E27FC236}">
                  <a16:creationId xmlns:a16="http://schemas.microsoft.com/office/drawing/2014/main" id="{7775660A-8C92-4DAC-B72A-33E42056FD41}"/>
                </a:ext>
              </a:extLst>
            </p:cNvPr>
            <p:cNvSpPr/>
            <p:nvPr/>
          </p:nvSpPr>
          <p:spPr>
            <a:xfrm>
              <a:off x="4988113" y="4952085"/>
              <a:ext cx="38343" cy="35787"/>
            </a:xfrm>
            <a:custGeom>
              <a:avLst/>
              <a:gdLst>
                <a:gd name="connsiteX0" fmla="*/ 8408 w 38343"/>
                <a:gd name="connsiteY0" fmla="*/ 35788 h 35787"/>
                <a:gd name="connsiteX1" fmla="*/ 2115 w 38343"/>
                <a:gd name="connsiteY1" fmla="*/ 32917 h 35787"/>
                <a:gd name="connsiteX2" fmla="*/ 2888 w 38343"/>
                <a:gd name="connsiteY2" fmla="*/ 20993 h 35787"/>
                <a:gd name="connsiteX3" fmla="*/ 24306 w 38343"/>
                <a:gd name="connsiteY3" fmla="*/ 2115 h 35787"/>
                <a:gd name="connsiteX4" fmla="*/ 36229 w 38343"/>
                <a:gd name="connsiteY4" fmla="*/ 2888 h 35787"/>
                <a:gd name="connsiteX5" fmla="*/ 35456 w 38343"/>
                <a:gd name="connsiteY5" fmla="*/ 14811 h 35787"/>
                <a:gd name="connsiteX6" fmla="*/ 14038 w 38343"/>
                <a:gd name="connsiteY6" fmla="*/ 33690 h 35787"/>
                <a:gd name="connsiteX7" fmla="*/ 8408 w 38343"/>
                <a:gd name="connsiteY7" fmla="*/ 35788 h 3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43" h="35787">
                  <a:moveTo>
                    <a:pt x="8408" y="35788"/>
                  </a:moveTo>
                  <a:cubicBezTo>
                    <a:pt x="6089" y="35788"/>
                    <a:pt x="3771" y="34794"/>
                    <a:pt x="2115" y="32917"/>
                  </a:cubicBezTo>
                  <a:cubicBezTo>
                    <a:pt x="-976" y="29384"/>
                    <a:pt x="-645" y="24085"/>
                    <a:pt x="2888" y="20993"/>
                  </a:cubicBezTo>
                  <a:lnTo>
                    <a:pt x="24306" y="2115"/>
                  </a:lnTo>
                  <a:cubicBezTo>
                    <a:pt x="27839" y="-976"/>
                    <a:pt x="33138" y="-645"/>
                    <a:pt x="36229" y="2888"/>
                  </a:cubicBezTo>
                  <a:cubicBezTo>
                    <a:pt x="39320" y="6421"/>
                    <a:pt x="38989" y="11720"/>
                    <a:pt x="35456" y="14811"/>
                  </a:cubicBezTo>
                  <a:lnTo>
                    <a:pt x="14038" y="33690"/>
                  </a:lnTo>
                  <a:cubicBezTo>
                    <a:pt x="12382" y="35015"/>
                    <a:pt x="10395" y="35788"/>
                    <a:pt x="8408" y="35788"/>
                  </a:cubicBezTo>
                  <a:close/>
                </a:path>
              </a:pathLst>
            </a:custGeom>
            <a:grpFill/>
            <a:ln w="11035" cap="flat">
              <a:noFill/>
              <a:prstDash val="solid"/>
              <a:miter/>
            </a:ln>
          </p:spPr>
          <p:txBody>
            <a:bodyPr rtlCol="0" anchor="ctr"/>
            <a:lstStyle/>
            <a:p>
              <a:endParaRPr lang="en-US"/>
            </a:p>
          </p:txBody>
        </p:sp>
        <p:sp>
          <p:nvSpPr>
            <p:cNvPr id="2350" name="Forma libre: forma 2349">
              <a:extLst>
                <a:ext uri="{FF2B5EF4-FFF2-40B4-BE49-F238E27FC236}">
                  <a16:creationId xmlns:a16="http://schemas.microsoft.com/office/drawing/2014/main" id="{A32982F6-2D83-4283-8CB1-661D54A8A4C5}"/>
                </a:ext>
              </a:extLst>
            </p:cNvPr>
            <p:cNvSpPr/>
            <p:nvPr/>
          </p:nvSpPr>
          <p:spPr>
            <a:xfrm>
              <a:off x="5050065" y="4919092"/>
              <a:ext cx="62045" cy="17001"/>
            </a:xfrm>
            <a:custGeom>
              <a:avLst/>
              <a:gdLst>
                <a:gd name="connsiteX0" fmla="*/ 53545 w 62045"/>
                <a:gd name="connsiteY0" fmla="*/ 17002 h 17001"/>
                <a:gd name="connsiteX1" fmla="*/ 8501 w 62045"/>
                <a:gd name="connsiteY1" fmla="*/ 17002 h 17001"/>
                <a:gd name="connsiteX2" fmla="*/ 0 w 62045"/>
                <a:gd name="connsiteY2" fmla="*/ 8501 h 17001"/>
                <a:gd name="connsiteX3" fmla="*/ 8501 w 62045"/>
                <a:gd name="connsiteY3" fmla="*/ 0 h 17001"/>
                <a:gd name="connsiteX4" fmla="*/ 53545 w 62045"/>
                <a:gd name="connsiteY4" fmla="*/ 0 h 17001"/>
                <a:gd name="connsiteX5" fmla="*/ 62046 w 62045"/>
                <a:gd name="connsiteY5" fmla="*/ 8501 h 17001"/>
                <a:gd name="connsiteX6" fmla="*/ 53545 w 6204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045" h="17001">
                  <a:moveTo>
                    <a:pt x="53545" y="17002"/>
                  </a:moveTo>
                  <a:lnTo>
                    <a:pt x="8501" y="17002"/>
                  </a:lnTo>
                  <a:cubicBezTo>
                    <a:pt x="3864" y="17002"/>
                    <a:pt x="0" y="13248"/>
                    <a:pt x="0" y="8501"/>
                  </a:cubicBezTo>
                  <a:cubicBezTo>
                    <a:pt x="0" y="3754"/>
                    <a:pt x="3754" y="0"/>
                    <a:pt x="8501" y="0"/>
                  </a:cubicBezTo>
                  <a:lnTo>
                    <a:pt x="53545" y="0"/>
                  </a:lnTo>
                  <a:cubicBezTo>
                    <a:pt x="58182" y="0"/>
                    <a:pt x="62046" y="3754"/>
                    <a:pt x="62046" y="8501"/>
                  </a:cubicBezTo>
                  <a:cubicBezTo>
                    <a:pt x="62046" y="13248"/>
                    <a:pt x="58292" y="17002"/>
                    <a:pt x="53545" y="17002"/>
                  </a:cubicBezTo>
                  <a:close/>
                </a:path>
              </a:pathLst>
            </a:custGeom>
            <a:grpFill/>
            <a:ln w="11035" cap="flat">
              <a:noFill/>
              <a:prstDash val="solid"/>
              <a:miter/>
            </a:ln>
          </p:spPr>
          <p:txBody>
            <a:bodyPr rtlCol="0" anchor="ctr"/>
            <a:lstStyle/>
            <a:p>
              <a:endParaRPr lang="en-US"/>
            </a:p>
          </p:txBody>
        </p:sp>
        <p:sp>
          <p:nvSpPr>
            <p:cNvPr id="2351" name="Forma libre: forma 2350">
              <a:extLst>
                <a:ext uri="{FF2B5EF4-FFF2-40B4-BE49-F238E27FC236}">
                  <a16:creationId xmlns:a16="http://schemas.microsoft.com/office/drawing/2014/main" id="{F919EDBC-AC54-4657-BFE4-23B75FF82C68}"/>
                </a:ext>
              </a:extLst>
            </p:cNvPr>
            <p:cNvSpPr/>
            <p:nvPr/>
          </p:nvSpPr>
          <p:spPr>
            <a:xfrm>
              <a:off x="5090031" y="4950557"/>
              <a:ext cx="62818" cy="17001"/>
            </a:xfrm>
            <a:custGeom>
              <a:avLst/>
              <a:gdLst>
                <a:gd name="connsiteX0" fmla="*/ 54318 w 62818"/>
                <a:gd name="connsiteY0" fmla="*/ 17002 h 17001"/>
                <a:gd name="connsiteX1" fmla="*/ 8501 w 62818"/>
                <a:gd name="connsiteY1" fmla="*/ 17002 h 17001"/>
                <a:gd name="connsiteX2" fmla="*/ 0 w 62818"/>
                <a:gd name="connsiteY2" fmla="*/ 8501 h 17001"/>
                <a:gd name="connsiteX3" fmla="*/ 8501 w 62818"/>
                <a:gd name="connsiteY3" fmla="*/ 0 h 17001"/>
                <a:gd name="connsiteX4" fmla="*/ 54318 w 62818"/>
                <a:gd name="connsiteY4" fmla="*/ 0 h 17001"/>
                <a:gd name="connsiteX5" fmla="*/ 62819 w 62818"/>
                <a:gd name="connsiteY5" fmla="*/ 8501 h 17001"/>
                <a:gd name="connsiteX6" fmla="*/ 54318 w 6281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818" h="17001">
                  <a:moveTo>
                    <a:pt x="54318" y="17002"/>
                  </a:moveTo>
                  <a:lnTo>
                    <a:pt x="8501" y="17002"/>
                  </a:lnTo>
                  <a:cubicBezTo>
                    <a:pt x="3864" y="17002"/>
                    <a:pt x="0" y="13248"/>
                    <a:pt x="0" y="8501"/>
                  </a:cubicBezTo>
                  <a:cubicBezTo>
                    <a:pt x="0" y="3754"/>
                    <a:pt x="3754" y="0"/>
                    <a:pt x="8501" y="0"/>
                  </a:cubicBezTo>
                  <a:lnTo>
                    <a:pt x="54318" y="0"/>
                  </a:lnTo>
                  <a:cubicBezTo>
                    <a:pt x="58955" y="0"/>
                    <a:pt x="62819" y="3754"/>
                    <a:pt x="62819" y="8501"/>
                  </a:cubicBezTo>
                  <a:cubicBezTo>
                    <a:pt x="62819" y="13248"/>
                    <a:pt x="59065" y="17002"/>
                    <a:pt x="54318" y="17002"/>
                  </a:cubicBezTo>
                  <a:close/>
                </a:path>
              </a:pathLst>
            </a:custGeom>
            <a:grpFill/>
            <a:ln w="11035" cap="flat">
              <a:noFill/>
              <a:prstDash val="solid"/>
              <a:miter/>
            </a:ln>
          </p:spPr>
          <p:txBody>
            <a:bodyPr rtlCol="0" anchor="ctr"/>
            <a:lstStyle/>
            <a:p>
              <a:endParaRPr lang="en-US"/>
            </a:p>
          </p:txBody>
        </p:sp>
        <p:sp>
          <p:nvSpPr>
            <p:cNvPr id="2352" name="Forma libre: forma 2351">
              <a:extLst>
                <a:ext uri="{FF2B5EF4-FFF2-40B4-BE49-F238E27FC236}">
                  <a16:creationId xmlns:a16="http://schemas.microsoft.com/office/drawing/2014/main" id="{00673FBE-0E2D-41BD-AAB3-AA5308B15E9B}"/>
                </a:ext>
              </a:extLst>
            </p:cNvPr>
            <p:cNvSpPr/>
            <p:nvPr/>
          </p:nvSpPr>
          <p:spPr>
            <a:xfrm>
              <a:off x="5050065" y="4978268"/>
              <a:ext cx="55752" cy="17001"/>
            </a:xfrm>
            <a:custGeom>
              <a:avLst/>
              <a:gdLst>
                <a:gd name="connsiteX0" fmla="*/ 47252 w 55752"/>
                <a:gd name="connsiteY0" fmla="*/ 17002 h 17001"/>
                <a:gd name="connsiteX1" fmla="*/ 8501 w 55752"/>
                <a:gd name="connsiteY1" fmla="*/ 17002 h 17001"/>
                <a:gd name="connsiteX2" fmla="*/ 0 w 55752"/>
                <a:gd name="connsiteY2" fmla="*/ 8501 h 17001"/>
                <a:gd name="connsiteX3" fmla="*/ 8501 w 55752"/>
                <a:gd name="connsiteY3" fmla="*/ 0 h 17001"/>
                <a:gd name="connsiteX4" fmla="*/ 47252 w 55752"/>
                <a:gd name="connsiteY4" fmla="*/ 0 h 17001"/>
                <a:gd name="connsiteX5" fmla="*/ 55753 w 55752"/>
                <a:gd name="connsiteY5" fmla="*/ 8501 h 17001"/>
                <a:gd name="connsiteX6" fmla="*/ 47252 w 55752"/>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52" h="17001">
                  <a:moveTo>
                    <a:pt x="47252" y="17002"/>
                  </a:moveTo>
                  <a:lnTo>
                    <a:pt x="8501" y="17002"/>
                  </a:lnTo>
                  <a:cubicBezTo>
                    <a:pt x="3864" y="17002"/>
                    <a:pt x="0" y="13248"/>
                    <a:pt x="0" y="8501"/>
                  </a:cubicBezTo>
                  <a:cubicBezTo>
                    <a:pt x="0" y="3754"/>
                    <a:pt x="3754" y="0"/>
                    <a:pt x="8501" y="0"/>
                  </a:cubicBezTo>
                  <a:lnTo>
                    <a:pt x="47252" y="0"/>
                  </a:lnTo>
                  <a:cubicBezTo>
                    <a:pt x="51889" y="0"/>
                    <a:pt x="55753" y="3754"/>
                    <a:pt x="55753" y="8501"/>
                  </a:cubicBezTo>
                  <a:cubicBezTo>
                    <a:pt x="55753" y="13248"/>
                    <a:pt x="51999" y="17002"/>
                    <a:pt x="47252" y="17002"/>
                  </a:cubicBezTo>
                  <a:close/>
                </a:path>
              </a:pathLst>
            </a:custGeom>
            <a:grpFill/>
            <a:ln w="11035" cap="flat">
              <a:noFill/>
              <a:prstDash val="solid"/>
              <a:miter/>
            </a:ln>
          </p:spPr>
          <p:txBody>
            <a:bodyPr rtlCol="0" anchor="ctr"/>
            <a:lstStyle/>
            <a:p>
              <a:endParaRPr lang="en-US"/>
            </a:p>
          </p:txBody>
        </p:sp>
        <p:sp>
          <p:nvSpPr>
            <p:cNvPr id="2353" name="Forma libre: forma 2352">
              <a:extLst>
                <a:ext uri="{FF2B5EF4-FFF2-40B4-BE49-F238E27FC236}">
                  <a16:creationId xmlns:a16="http://schemas.microsoft.com/office/drawing/2014/main" id="{C5394F9D-D64F-4653-A2D6-016F3A4003C1}"/>
                </a:ext>
              </a:extLst>
            </p:cNvPr>
            <p:cNvSpPr/>
            <p:nvPr/>
          </p:nvSpPr>
          <p:spPr>
            <a:xfrm>
              <a:off x="5091576" y="5008849"/>
              <a:ext cx="60610" cy="17001"/>
            </a:xfrm>
            <a:custGeom>
              <a:avLst/>
              <a:gdLst>
                <a:gd name="connsiteX0" fmla="*/ 52110 w 60610"/>
                <a:gd name="connsiteY0" fmla="*/ 17002 h 17001"/>
                <a:gd name="connsiteX1" fmla="*/ 8501 w 60610"/>
                <a:gd name="connsiteY1" fmla="*/ 17002 h 17001"/>
                <a:gd name="connsiteX2" fmla="*/ 0 w 60610"/>
                <a:gd name="connsiteY2" fmla="*/ 8501 h 17001"/>
                <a:gd name="connsiteX3" fmla="*/ 8501 w 60610"/>
                <a:gd name="connsiteY3" fmla="*/ 0 h 17001"/>
                <a:gd name="connsiteX4" fmla="*/ 52110 w 60610"/>
                <a:gd name="connsiteY4" fmla="*/ 0 h 17001"/>
                <a:gd name="connsiteX5" fmla="*/ 60611 w 60610"/>
                <a:gd name="connsiteY5" fmla="*/ 8501 h 17001"/>
                <a:gd name="connsiteX6" fmla="*/ 52110 w 6061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610" h="17001">
                  <a:moveTo>
                    <a:pt x="52110" y="17002"/>
                  </a:moveTo>
                  <a:lnTo>
                    <a:pt x="8501" y="17002"/>
                  </a:lnTo>
                  <a:cubicBezTo>
                    <a:pt x="3864" y="17002"/>
                    <a:pt x="0" y="13248"/>
                    <a:pt x="0" y="8501"/>
                  </a:cubicBezTo>
                  <a:cubicBezTo>
                    <a:pt x="0" y="3754"/>
                    <a:pt x="3754" y="0"/>
                    <a:pt x="8501" y="0"/>
                  </a:cubicBezTo>
                  <a:lnTo>
                    <a:pt x="52110" y="0"/>
                  </a:lnTo>
                  <a:cubicBezTo>
                    <a:pt x="56747" y="0"/>
                    <a:pt x="60611" y="3754"/>
                    <a:pt x="60611" y="8501"/>
                  </a:cubicBezTo>
                  <a:cubicBezTo>
                    <a:pt x="60611" y="13248"/>
                    <a:pt x="56747" y="17002"/>
                    <a:pt x="52110" y="17002"/>
                  </a:cubicBezTo>
                  <a:close/>
                </a:path>
              </a:pathLst>
            </a:custGeom>
            <a:grpFill/>
            <a:ln w="11035" cap="flat">
              <a:noFill/>
              <a:prstDash val="solid"/>
              <a:miter/>
            </a:ln>
          </p:spPr>
          <p:txBody>
            <a:bodyPr rtlCol="0" anchor="ctr"/>
            <a:lstStyle/>
            <a:p>
              <a:endParaRPr lang="en-US"/>
            </a:p>
          </p:txBody>
        </p:sp>
        <p:sp>
          <p:nvSpPr>
            <p:cNvPr id="2354" name="Forma libre: forma 2353">
              <a:extLst>
                <a:ext uri="{FF2B5EF4-FFF2-40B4-BE49-F238E27FC236}">
                  <a16:creationId xmlns:a16="http://schemas.microsoft.com/office/drawing/2014/main" id="{9B75D7E0-7711-43EE-8C21-47C0C3C5C17C}"/>
                </a:ext>
              </a:extLst>
            </p:cNvPr>
            <p:cNvSpPr/>
            <p:nvPr/>
          </p:nvSpPr>
          <p:spPr>
            <a:xfrm>
              <a:off x="5030193" y="5091982"/>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471" y="13248"/>
                    <a:pt x="26717" y="17002"/>
                    <a:pt x="22080" y="17002"/>
                  </a:cubicBezTo>
                  <a:close/>
                </a:path>
              </a:pathLst>
            </a:custGeom>
            <a:grpFill/>
            <a:ln w="11035" cap="flat">
              <a:noFill/>
              <a:prstDash val="solid"/>
              <a:miter/>
            </a:ln>
          </p:spPr>
          <p:txBody>
            <a:bodyPr rtlCol="0" anchor="ctr"/>
            <a:lstStyle/>
            <a:p>
              <a:endParaRPr lang="en-US"/>
            </a:p>
          </p:txBody>
        </p:sp>
        <p:sp>
          <p:nvSpPr>
            <p:cNvPr id="2355" name="Forma libre: forma 2354">
              <a:extLst>
                <a:ext uri="{FF2B5EF4-FFF2-40B4-BE49-F238E27FC236}">
                  <a16:creationId xmlns:a16="http://schemas.microsoft.com/office/drawing/2014/main" id="{15363698-D6DF-4AAF-A552-BF2EF5CFC8E3}"/>
                </a:ext>
              </a:extLst>
            </p:cNvPr>
            <p:cNvSpPr/>
            <p:nvPr/>
          </p:nvSpPr>
          <p:spPr>
            <a:xfrm>
              <a:off x="5083186" y="5091982"/>
              <a:ext cx="36653" cy="17001"/>
            </a:xfrm>
            <a:custGeom>
              <a:avLst/>
              <a:gdLst>
                <a:gd name="connsiteX0" fmla="*/ 28152 w 36653"/>
                <a:gd name="connsiteY0" fmla="*/ 17002 h 17001"/>
                <a:gd name="connsiteX1" fmla="*/ 8501 w 36653"/>
                <a:gd name="connsiteY1" fmla="*/ 17002 h 17001"/>
                <a:gd name="connsiteX2" fmla="*/ 0 w 36653"/>
                <a:gd name="connsiteY2" fmla="*/ 8501 h 17001"/>
                <a:gd name="connsiteX3" fmla="*/ 8501 w 36653"/>
                <a:gd name="connsiteY3" fmla="*/ 0 h 17001"/>
                <a:gd name="connsiteX4" fmla="*/ 28152 w 36653"/>
                <a:gd name="connsiteY4" fmla="*/ 0 h 17001"/>
                <a:gd name="connsiteX5" fmla="*/ 36653 w 36653"/>
                <a:gd name="connsiteY5" fmla="*/ 8501 h 17001"/>
                <a:gd name="connsiteX6" fmla="*/ 28152 w 3665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3" h="17001">
                  <a:moveTo>
                    <a:pt x="28152" y="17002"/>
                  </a:moveTo>
                  <a:lnTo>
                    <a:pt x="8501" y="17002"/>
                  </a:lnTo>
                  <a:cubicBezTo>
                    <a:pt x="3864" y="17002"/>
                    <a:pt x="0" y="13248"/>
                    <a:pt x="0" y="8501"/>
                  </a:cubicBezTo>
                  <a:cubicBezTo>
                    <a:pt x="0" y="3864"/>
                    <a:pt x="3754" y="0"/>
                    <a:pt x="8501" y="0"/>
                  </a:cubicBezTo>
                  <a:lnTo>
                    <a:pt x="28152" y="0"/>
                  </a:lnTo>
                  <a:cubicBezTo>
                    <a:pt x="32789" y="0"/>
                    <a:pt x="36653" y="3754"/>
                    <a:pt x="36653" y="8501"/>
                  </a:cubicBezTo>
                  <a:cubicBezTo>
                    <a:pt x="36543" y="13248"/>
                    <a:pt x="32789" y="17002"/>
                    <a:pt x="28152" y="17002"/>
                  </a:cubicBezTo>
                  <a:close/>
                </a:path>
              </a:pathLst>
            </a:custGeom>
            <a:grpFill/>
            <a:ln w="11035" cap="flat">
              <a:noFill/>
              <a:prstDash val="solid"/>
              <a:miter/>
            </a:ln>
          </p:spPr>
          <p:txBody>
            <a:bodyPr rtlCol="0" anchor="ctr"/>
            <a:lstStyle/>
            <a:p>
              <a:endParaRPr lang="en-US"/>
            </a:p>
          </p:txBody>
        </p:sp>
        <p:sp>
          <p:nvSpPr>
            <p:cNvPr id="2356" name="Forma libre: forma 2355">
              <a:extLst>
                <a:ext uri="{FF2B5EF4-FFF2-40B4-BE49-F238E27FC236}">
                  <a16:creationId xmlns:a16="http://schemas.microsoft.com/office/drawing/2014/main" id="{419C1ABB-D2F7-4908-B2B0-94BFA670D53F}"/>
                </a:ext>
              </a:extLst>
            </p:cNvPr>
            <p:cNvSpPr/>
            <p:nvPr/>
          </p:nvSpPr>
          <p:spPr>
            <a:xfrm>
              <a:off x="5142141" y="5091982"/>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581" y="13248"/>
                    <a:pt x="26717" y="17002"/>
                    <a:pt x="22080" y="17002"/>
                  </a:cubicBezTo>
                  <a:close/>
                </a:path>
              </a:pathLst>
            </a:custGeom>
            <a:grpFill/>
            <a:ln w="11035" cap="flat">
              <a:noFill/>
              <a:prstDash val="solid"/>
              <a:miter/>
            </a:ln>
          </p:spPr>
          <p:txBody>
            <a:bodyPr rtlCol="0" anchor="ctr"/>
            <a:lstStyle/>
            <a:p>
              <a:endParaRPr lang="en-US"/>
            </a:p>
          </p:txBody>
        </p:sp>
        <p:sp>
          <p:nvSpPr>
            <p:cNvPr id="2357" name="Forma libre: forma 2356">
              <a:extLst>
                <a:ext uri="{FF2B5EF4-FFF2-40B4-BE49-F238E27FC236}">
                  <a16:creationId xmlns:a16="http://schemas.microsoft.com/office/drawing/2014/main" id="{FB574BA8-F360-46FB-8FE9-11B0B76DD087}"/>
                </a:ext>
              </a:extLst>
            </p:cNvPr>
            <p:cNvSpPr/>
            <p:nvPr/>
          </p:nvSpPr>
          <p:spPr>
            <a:xfrm>
              <a:off x="5030193" y="5129849"/>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471" y="13248"/>
                    <a:pt x="26717" y="17002"/>
                    <a:pt x="22080" y="17002"/>
                  </a:cubicBezTo>
                  <a:close/>
                </a:path>
              </a:pathLst>
            </a:custGeom>
            <a:grpFill/>
            <a:ln w="11035" cap="flat">
              <a:noFill/>
              <a:prstDash val="solid"/>
              <a:miter/>
            </a:ln>
          </p:spPr>
          <p:txBody>
            <a:bodyPr rtlCol="0" anchor="ctr"/>
            <a:lstStyle/>
            <a:p>
              <a:endParaRPr lang="en-US"/>
            </a:p>
          </p:txBody>
        </p:sp>
        <p:sp>
          <p:nvSpPr>
            <p:cNvPr id="2358" name="Forma libre: forma 2357">
              <a:extLst>
                <a:ext uri="{FF2B5EF4-FFF2-40B4-BE49-F238E27FC236}">
                  <a16:creationId xmlns:a16="http://schemas.microsoft.com/office/drawing/2014/main" id="{7A0D3A1E-E945-4C1D-8CE8-98FFFFA5F7A1}"/>
                </a:ext>
              </a:extLst>
            </p:cNvPr>
            <p:cNvSpPr/>
            <p:nvPr/>
          </p:nvSpPr>
          <p:spPr>
            <a:xfrm>
              <a:off x="5083186" y="5129849"/>
              <a:ext cx="36653" cy="17001"/>
            </a:xfrm>
            <a:custGeom>
              <a:avLst/>
              <a:gdLst>
                <a:gd name="connsiteX0" fmla="*/ 28152 w 36653"/>
                <a:gd name="connsiteY0" fmla="*/ 17002 h 17001"/>
                <a:gd name="connsiteX1" fmla="*/ 8501 w 36653"/>
                <a:gd name="connsiteY1" fmla="*/ 17002 h 17001"/>
                <a:gd name="connsiteX2" fmla="*/ 0 w 36653"/>
                <a:gd name="connsiteY2" fmla="*/ 8501 h 17001"/>
                <a:gd name="connsiteX3" fmla="*/ 8501 w 36653"/>
                <a:gd name="connsiteY3" fmla="*/ 0 h 17001"/>
                <a:gd name="connsiteX4" fmla="*/ 28152 w 36653"/>
                <a:gd name="connsiteY4" fmla="*/ 0 h 17001"/>
                <a:gd name="connsiteX5" fmla="*/ 36653 w 36653"/>
                <a:gd name="connsiteY5" fmla="*/ 8501 h 17001"/>
                <a:gd name="connsiteX6" fmla="*/ 28152 w 3665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3" h="17001">
                  <a:moveTo>
                    <a:pt x="28152" y="17002"/>
                  </a:moveTo>
                  <a:lnTo>
                    <a:pt x="8501" y="17002"/>
                  </a:lnTo>
                  <a:cubicBezTo>
                    <a:pt x="3864" y="17002"/>
                    <a:pt x="0" y="13248"/>
                    <a:pt x="0" y="8501"/>
                  </a:cubicBezTo>
                  <a:cubicBezTo>
                    <a:pt x="0" y="3864"/>
                    <a:pt x="3754" y="0"/>
                    <a:pt x="8501" y="0"/>
                  </a:cubicBezTo>
                  <a:lnTo>
                    <a:pt x="28152" y="0"/>
                  </a:lnTo>
                  <a:cubicBezTo>
                    <a:pt x="32789" y="0"/>
                    <a:pt x="36653" y="3754"/>
                    <a:pt x="36653" y="8501"/>
                  </a:cubicBezTo>
                  <a:cubicBezTo>
                    <a:pt x="36543" y="13248"/>
                    <a:pt x="32789" y="17002"/>
                    <a:pt x="28152" y="17002"/>
                  </a:cubicBezTo>
                  <a:close/>
                </a:path>
              </a:pathLst>
            </a:custGeom>
            <a:grpFill/>
            <a:ln w="11035" cap="flat">
              <a:noFill/>
              <a:prstDash val="solid"/>
              <a:miter/>
            </a:ln>
          </p:spPr>
          <p:txBody>
            <a:bodyPr rtlCol="0" anchor="ctr"/>
            <a:lstStyle/>
            <a:p>
              <a:endParaRPr lang="en-US"/>
            </a:p>
          </p:txBody>
        </p:sp>
        <p:sp>
          <p:nvSpPr>
            <p:cNvPr id="2359" name="Forma libre: forma 2358">
              <a:extLst>
                <a:ext uri="{FF2B5EF4-FFF2-40B4-BE49-F238E27FC236}">
                  <a16:creationId xmlns:a16="http://schemas.microsoft.com/office/drawing/2014/main" id="{AB53ABC5-A0AF-4B3D-935C-5E07A3710E5D}"/>
                </a:ext>
              </a:extLst>
            </p:cNvPr>
            <p:cNvSpPr/>
            <p:nvPr/>
          </p:nvSpPr>
          <p:spPr>
            <a:xfrm>
              <a:off x="5142141" y="5129849"/>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581" y="13248"/>
                    <a:pt x="26717" y="17002"/>
                    <a:pt x="22080" y="17002"/>
                  </a:cubicBezTo>
                  <a:close/>
                </a:path>
              </a:pathLst>
            </a:custGeom>
            <a:grpFill/>
            <a:ln w="11035" cap="flat">
              <a:noFill/>
              <a:prstDash val="solid"/>
              <a:miter/>
            </a:ln>
          </p:spPr>
          <p:txBody>
            <a:bodyPr rtlCol="0" anchor="ctr"/>
            <a:lstStyle/>
            <a:p>
              <a:endParaRPr lang="en-US"/>
            </a:p>
          </p:txBody>
        </p:sp>
        <p:sp>
          <p:nvSpPr>
            <p:cNvPr id="2360" name="Forma libre: forma 2359">
              <a:extLst>
                <a:ext uri="{FF2B5EF4-FFF2-40B4-BE49-F238E27FC236}">
                  <a16:creationId xmlns:a16="http://schemas.microsoft.com/office/drawing/2014/main" id="{75A6FFA6-0CF1-481C-9AA3-11D64D9B35E5}"/>
                </a:ext>
              </a:extLst>
            </p:cNvPr>
            <p:cNvSpPr/>
            <p:nvPr/>
          </p:nvSpPr>
          <p:spPr>
            <a:xfrm>
              <a:off x="5030193" y="5167717"/>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717" y="17002"/>
                    <a:pt x="22080" y="17002"/>
                  </a:cubicBezTo>
                  <a:close/>
                </a:path>
              </a:pathLst>
            </a:custGeom>
            <a:grpFill/>
            <a:ln w="11035" cap="flat">
              <a:noFill/>
              <a:prstDash val="solid"/>
              <a:miter/>
            </a:ln>
          </p:spPr>
          <p:txBody>
            <a:bodyPr rtlCol="0" anchor="ctr"/>
            <a:lstStyle/>
            <a:p>
              <a:endParaRPr lang="en-US"/>
            </a:p>
          </p:txBody>
        </p:sp>
        <p:sp>
          <p:nvSpPr>
            <p:cNvPr id="2361" name="Forma libre: forma 2360">
              <a:extLst>
                <a:ext uri="{FF2B5EF4-FFF2-40B4-BE49-F238E27FC236}">
                  <a16:creationId xmlns:a16="http://schemas.microsoft.com/office/drawing/2014/main" id="{400572C7-A504-4A91-AB7D-C91B6554D87A}"/>
                </a:ext>
              </a:extLst>
            </p:cNvPr>
            <p:cNvSpPr/>
            <p:nvPr/>
          </p:nvSpPr>
          <p:spPr>
            <a:xfrm>
              <a:off x="5083186" y="5167717"/>
              <a:ext cx="36653" cy="17001"/>
            </a:xfrm>
            <a:custGeom>
              <a:avLst/>
              <a:gdLst>
                <a:gd name="connsiteX0" fmla="*/ 28152 w 36653"/>
                <a:gd name="connsiteY0" fmla="*/ 17002 h 17001"/>
                <a:gd name="connsiteX1" fmla="*/ 8501 w 36653"/>
                <a:gd name="connsiteY1" fmla="*/ 17002 h 17001"/>
                <a:gd name="connsiteX2" fmla="*/ 0 w 36653"/>
                <a:gd name="connsiteY2" fmla="*/ 8501 h 17001"/>
                <a:gd name="connsiteX3" fmla="*/ 8501 w 36653"/>
                <a:gd name="connsiteY3" fmla="*/ 0 h 17001"/>
                <a:gd name="connsiteX4" fmla="*/ 28152 w 36653"/>
                <a:gd name="connsiteY4" fmla="*/ 0 h 17001"/>
                <a:gd name="connsiteX5" fmla="*/ 36653 w 36653"/>
                <a:gd name="connsiteY5" fmla="*/ 8501 h 17001"/>
                <a:gd name="connsiteX6" fmla="*/ 28152 w 3665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3" h="17001">
                  <a:moveTo>
                    <a:pt x="28152" y="17002"/>
                  </a:moveTo>
                  <a:lnTo>
                    <a:pt x="8501" y="17002"/>
                  </a:lnTo>
                  <a:cubicBezTo>
                    <a:pt x="3864" y="17002"/>
                    <a:pt x="0" y="13248"/>
                    <a:pt x="0" y="8501"/>
                  </a:cubicBezTo>
                  <a:cubicBezTo>
                    <a:pt x="0" y="3754"/>
                    <a:pt x="3754" y="0"/>
                    <a:pt x="8501" y="0"/>
                  </a:cubicBezTo>
                  <a:lnTo>
                    <a:pt x="28152" y="0"/>
                  </a:lnTo>
                  <a:cubicBezTo>
                    <a:pt x="32789" y="0"/>
                    <a:pt x="36653" y="3754"/>
                    <a:pt x="36653" y="8501"/>
                  </a:cubicBezTo>
                  <a:cubicBezTo>
                    <a:pt x="36653" y="13248"/>
                    <a:pt x="32789" y="17002"/>
                    <a:pt x="28152" y="17002"/>
                  </a:cubicBezTo>
                  <a:close/>
                </a:path>
              </a:pathLst>
            </a:custGeom>
            <a:grpFill/>
            <a:ln w="11035" cap="flat">
              <a:noFill/>
              <a:prstDash val="solid"/>
              <a:miter/>
            </a:ln>
          </p:spPr>
          <p:txBody>
            <a:bodyPr rtlCol="0" anchor="ctr"/>
            <a:lstStyle/>
            <a:p>
              <a:endParaRPr lang="en-US"/>
            </a:p>
          </p:txBody>
        </p:sp>
        <p:sp>
          <p:nvSpPr>
            <p:cNvPr id="2362" name="Forma libre: forma 2361">
              <a:extLst>
                <a:ext uri="{FF2B5EF4-FFF2-40B4-BE49-F238E27FC236}">
                  <a16:creationId xmlns:a16="http://schemas.microsoft.com/office/drawing/2014/main" id="{9FBEDC52-D507-46A8-ADA1-65C859547C58}"/>
                </a:ext>
              </a:extLst>
            </p:cNvPr>
            <p:cNvSpPr/>
            <p:nvPr/>
          </p:nvSpPr>
          <p:spPr>
            <a:xfrm>
              <a:off x="5142141" y="5167717"/>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754"/>
                    <a:pt x="3754" y="0"/>
                    <a:pt x="8501" y="0"/>
                  </a:cubicBezTo>
                  <a:lnTo>
                    <a:pt x="22080" y="0"/>
                  </a:lnTo>
                  <a:cubicBezTo>
                    <a:pt x="26717" y="0"/>
                    <a:pt x="30581" y="3754"/>
                    <a:pt x="30581" y="8501"/>
                  </a:cubicBezTo>
                  <a:cubicBezTo>
                    <a:pt x="30581" y="13248"/>
                    <a:pt x="26717" y="17002"/>
                    <a:pt x="22080" y="17002"/>
                  </a:cubicBezTo>
                  <a:close/>
                </a:path>
              </a:pathLst>
            </a:custGeom>
            <a:grpFill/>
            <a:ln w="11035" cap="flat">
              <a:noFill/>
              <a:prstDash val="solid"/>
              <a:miter/>
            </a:ln>
          </p:spPr>
          <p:txBody>
            <a:bodyPr rtlCol="0" anchor="ctr"/>
            <a:lstStyle/>
            <a:p>
              <a:endParaRPr lang="en-US"/>
            </a:p>
          </p:txBody>
        </p:sp>
        <p:sp>
          <p:nvSpPr>
            <p:cNvPr id="2363" name="Forma libre: forma 2362">
              <a:extLst>
                <a:ext uri="{FF2B5EF4-FFF2-40B4-BE49-F238E27FC236}">
                  <a16:creationId xmlns:a16="http://schemas.microsoft.com/office/drawing/2014/main" id="{FFC7B514-2925-4FCB-A00D-361F1F599D06}"/>
                </a:ext>
              </a:extLst>
            </p:cNvPr>
            <p:cNvSpPr/>
            <p:nvPr/>
          </p:nvSpPr>
          <p:spPr>
            <a:xfrm>
              <a:off x="5030193" y="5205475"/>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471" y="13248"/>
                    <a:pt x="26717" y="17002"/>
                    <a:pt x="22080" y="17002"/>
                  </a:cubicBezTo>
                  <a:close/>
                </a:path>
              </a:pathLst>
            </a:custGeom>
            <a:grpFill/>
            <a:ln w="11035" cap="flat">
              <a:noFill/>
              <a:prstDash val="solid"/>
              <a:miter/>
            </a:ln>
          </p:spPr>
          <p:txBody>
            <a:bodyPr rtlCol="0" anchor="ctr"/>
            <a:lstStyle/>
            <a:p>
              <a:endParaRPr lang="en-US"/>
            </a:p>
          </p:txBody>
        </p:sp>
        <p:sp>
          <p:nvSpPr>
            <p:cNvPr id="2364" name="Forma libre: forma 2363">
              <a:extLst>
                <a:ext uri="{FF2B5EF4-FFF2-40B4-BE49-F238E27FC236}">
                  <a16:creationId xmlns:a16="http://schemas.microsoft.com/office/drawing/2014/main" id="{F66CBC94-F8A9-4F4C-B378-BDC6CB75F8F0}"/>
                </a:ext>
              </a:extLst>
            </p:cNvPr>
            <p:cNvSpPr/>
            <p:nvPr/>
          </p:nvSpPr>
          <p:spPr>
            <a:xfrm>
              <a:off x="5083186" y="5205475"/>
              <a:ext cx="36653" cy="17001"/>
            </a:xfrm>
            <a:custGeom>
              <a:avLst/>
              <a:gdLst>
                <a:gd name="connsiteX0" fmla="*/ 28152 w 36653"/>
                <a:gd name="connsiteY0" fmla="*/ 17002 h 17001"/>
                <a:gd name="connsiteX1" fmla="*/ 8501 w 36653"/>
                <a:gd name="connsiteY1" fmla="*/ 17002 h 17001"/>
                <a:gd name="connsiteX2" fmla="*/ 0 w 36653"/>
                <a:gd name="connsiteY2" fmla="*/ 8501 h 17001"/>
                <a:gd name="connsiteX3" fmla="*/ 8501 w 36653"/>
                <a:gd name="connsiteY3" fmla="*/ 0 h 17001"/>
                <a:gd name="connsiteX4" fmla="*/ 28152 w 36653"/>
                <a:gd name="connsiteY4" fmla="*/ 0 h 17001"/>
                <a:gd name="connsiteX5" fmla="*/ 36653 w 36653"/>
                <a:gd name="connsiteY5" fmla="*/ 8501 h 17001"/>
                <a:gd name="connsiteX6" fmla="*/ 28152 w 3665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3" h="17001">
                  <a:moveTo>
                    <a:pt x="28152" y="17002"/>
                  </a:moveTo>
                  <a:lnTo>
                    <a:pt x="8501" y="17002"/>
                  </a:lnTo>
                  <a:cubicBezTo>
                    <a:pt x="3864" y="17002"/>
                    <a:pt x="0" y="13248"/>
                    <a:pt x="0" y="8501"/>
                  </a:cubicBezTo>
                  <a:cubicBezTo>
                    <a:pt x="0" y="3864"/>
                    <a:pt x="3754" y="0"/>
                    <a:pt x="8501" y="0"/>
                  </a:cubicBezTo>
                  <a:lnTo>
                    <a:pt x="28152" y="0"/>
                  </a:lnTo>
                  <a:cubicBezTo>
                    <a:pt x="32789" y="0"/>
                    <a:pt x="36653" y="3754"/>
                    <a:pt x="36653" y="8501"/>
                  </a:cubicBezTo>
                  <a:cubicBezTo>
                    <a:pt x="36543" y="13248"/>
                    <a:pt x="32789" y="17002"/>
                    <a:pt x="28152" y="17002"/>
                  </a:cubicBezTo>
                  <a:close/>
                </a:path>
              </a:pathLst>
            </a:custGeom>
            <a:grpFill/>
            <a:ln w="11035" cap="flat">
              <a:noFill/>
              <a:prstDash val="solid"/>
              <a:miter/>
            </a:ln>
          </p:spPr>
          <p:txBody>
            <a:bodyPr rtlCol="0" anchor="ctr"/>
            <a:lstStyle/>
            <a:p>
              <a:endParaRPr lang="en-US"/>
            </a:p>
          </p:txBody>
        </p:sp>
        <p:sp>
          <p:nvSpPr>
            <p:cNvPr id="2365" name="Forma libre: forma 2364">
              <a:extLst>
                <a:ext uri="{FF2B5EF4-FFF2-40B4-BE49-F238E27FC236}">
                  <a16:creationId xmlns:a16="http://schemas.microsoft.com/office/drawing/2014/main" id="{25E935EA-0E52-479B-9EB5-67FAC58CCC2F}"/>
                </a:ext>
              </a:extLst>
            </p:cNvPr>
            <p:cNvSpPr/>
            <p:nvPr/>
          </p:nvSpPr>
          <p:spPr>
            <a:xfrm>
              <a:off x="5142141" y="5205475"/>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581" y="13248"/>
                    <a:pt x="26717" y="17002"/>
                    <a:pt x="22080" y="17002"/>
                  </a:cubicBezTo>
                  <a:close/>
                </a:path>
              </a:pathLst>
            </a:custGeom>
            <a:grpFill/>
            <a:ln w="11035" cap="flat">
              <a:noFill/>
              <a:prstDash val="solid"/>
              <a:miter/>
            </a:ln>
          </p:spPr>
          <p:txBody>
            <a:bodyPr rtlCol="0" anchor="ctr"/>
            <a:lstStyle/>
            <a:p>
              <a:endParaRPr lang="en-US"/>
            </a:p>
          </p:txBody>
        </p:sp>
        <p:sp>
          <p:nvSpPr>
            <p:cNvPr id="2366" name="Forma libre: forma 2365">
              <a:extLst>
                <a:ext uri="{FF2B5EF4-FFF2-40B4-BE49-F238E27FC236}">
                  <a16:creationId xmlns:a16="http://schemas.microsoft.com/office/drawing/2014/main" id="{23057670-DEB2-45CF-A458-D854FC87E0CE}"/>
                </a:ext>
              </a:extLst>
            </p:cNvPr>
            <p:cNvSpPr/>
            <p:nvPr/>
          </p:nvSpPr>
          <p:spPr>
            <a:xfrm>
              <a:off x="4872098" y="5234179"/>
              <a:ext cx="458608" cy="17001"/>
            </a:xfrm>
            <a:custGeom>
              <a:avLst/>
              <a:gdLst>
                <a:gd name="connsiteX0" fmla="*/ 450108 w 458608"/>
                <a:gd name="connsiteY0" fmla="*/ 17002 h 17001"/>
                <a:gd name="connsiteX1" fmla="*/ 8501 w 458608"/>
                <a:gd name="connsiteY1" fmla="*/ 17002 h 17001"/>
                <a:gd name="connsiteX2" fmla="*/ 0 w 458608"/>
                <a:gd name="connsiteY2" fmla="*/ 8501 h 17001"/>
                <a:gd name="connsiteX3" fmla="*/ 8501 w 458608"/>
                <a:gd name="connsiteY3" fmla="*/ 0 h 17001"/>
                <a:gd name="connsiteX4" fmla="*/ 450108 w 458608"/>
                <a:gd name="connsiteY4" fmla="*/ 0 h 17001"/>
                <a:gd name="connsiteX5" fmla="*/ 458609 w 458608"/>
                <a:gd name="connsiteY5" fmla="*/ 8501 h 17001"/>
                <a:gd name="connsiteX6" fmla="*/ 450108 w 458608"/>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608" h="17001">
                  <a:moveTo>
                    <a:pt x="450108" y="17002"/>
                  </a:moveTo>
                  <a:lnTo>
                    <a:pt x="8501" y="17002"/>
                  </a:lnTo>
                  <a:cubicBezTo>
                    <a:pt x="3864" y="17002"/>
                    <a:pt x="0" y="13248"/>
                    <a:pt x="0" y="8501"/>
                  </a:cubicBezTo>
                  <a:cubicBezTo>
                    <a:pt x="0" y="3754"/>
                    <a:pt x="3754" y="0"/>
                    <a:pt x="8501" y="0"/>
                  </a:cubicBezTo>
                  <a:lnTo>
                    <a:pt x="450108" y="0"/>
                  </a:lnTo>
                  <a:cubicBezTo>
                    <a:pt x="454745" y="0"/>
                    <a:pt x="458609" y="3754"/>
                    <a:pt x="458609" y="8501"/>
                  </a:cubicBezTo>
                  <a:cubicBezTo>
                    <a:pt x="458609" y="13248"/>
                    <a:pt x="454855" y="17002"/>
                    <a:pt x="450108" y="17002"/>
                  </a:cubicBezTo>
                  <a:close/>
                </a:path>
              </a:pathLst>
            </a:custGeom>
            <a:grpFill/>
            <a:ln w="11035" cap="flat">
              <a:noFill/>
              <a:prstDash val="solid"/>
              <a:miter/>
            </a:ln>
          </p:spPr>
          <p:txBody>
            <a:bodyPr rtlCol="0" anchor="ctr"/>
            <a:lstStyle/>
            <a:p>
              <a:endParaRPr lang="en-US"/>
            </a:p>
          </p:txBody>
        </p:sp>
        <p:sp>
          <p:nvSpPr>
            <p:cNvPr id="2367" name="Forma libre: forma 2366">
              <a:extLst>
                <a:ext uri="{FF2B5EF4-FFF2-40B4-BE49-F238E27FC236}">
                  <a16:creationId xmlns:a16="http://schemas.microsoft.com/office/drawing/2014/main" id="{9DABE67C-DF92-473D-9F15-F8FBD9CE985C}"/>
                </a:ext>
              </a:extLst>
            </p:cNvPr>
            <p:cNvSpPr/>
            <p:nvPr/>
          </p:nvSpPr>
          <p:spPr>
            <a:xfrm>
              <a:off x="5267667" y="5101587"/>
              <a:ext cx="17001" cy="27600"/>
            </a:xfrm>
            <a:custGeom>
              <a:avLst/>
              <a:gdLst>
                <a:gd name="connsiteX0" fmla="*/ 8501 w 17001"/>
                <a:gd name="connsiteY0" fmla="*/ 27600 h 27600"/>
                <a:gd name="connsiteX1" fmla="*/ 0 w 17001"/>
                <a:gd name="connsiteY1" fmla="*/ 19100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100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100"/>
                  </a:cubicBezTo>
                  <a:lnTo>
                    <a:pt x="0" y="8501"/>
                  </a:lnTo>
                  <a:cubicBezTo>
                    <a:pt x="0" y="3864"/>
                    <a:pt x="3754" y="0"/>
                    <a:pt x="8501" y="0"/>
                  </a:cubicBezTo>
                  <a:cubicBezTo>
                    <a:pt x="13138" y="0"/>
                    <a:pt x="17002" y="3754"/>
                    <a:pt x="17002" y="8501"/>
                  </a:cubicBezTo>
                  <a:lnTo>
                    <a:pt x="17002" y="19100"/>
                  </a:lnTo>
                  <a:cubicBezTo>
                    <a:pt x="17002" y="23847"/>
                    <a:pt x="13138" y="27600"/>
                    <a:pt x="8501" y="27600"/>
                  </a:cubicBezTo>
                  <a:close/>
                </a:path>
              </a:pathLst>
            </a:custGeom>
            <a:grpFill/>
            <a:ln w="11035" cap="flat">
              <a:noFill/>
              <a:prstDash val="solid"/>
              <a:miter/>
            </a:ln>
          </p:spPr>
          <p:txBody>
            <a:bodyPr rtlCol="0" anchor="ctr"/>
            <a:lstStyle/>
            <a:p>
              <a:endParaRPr lang="en-US"/>
            </a:p>
          </p:txBody>
        </p:sp>
        <p:sp>
          <p:nvSpPr>
            <p:cNvPr id="2368" name="Forma libre: forma 2367">
              <a:extLst>
                <a:ext uri="{FF2B5EF4-FFF2-40B4-BE49-F238E27FC236}">
                  <a16:creationId xmlns:a16="http://schemas.microsoft.com/office/drawing/2014/main" id="{E4609231-58B4-4576-B247-4660D7BE8EE5}"/>
                </a:ext>
              </a:extLst>
            </p:cNvPr>
            <p:cNvSpPr/>
            <p:nvPr/>
          </p:nvSpPr>
          <p:spPr>
            <a:xfrm>
              <a:off x="5267667" y="5142214"/>
              <a:ext cx="17001" cy="27600"/>
            </a:xfrm>
            <a:custGeom>
              <a:avLst/>
              <a:gdLst>
                <a:gd name="connsiteX0" fmla="*/ 8501 w 17001"/>
                <a:gd name="connsiteY0" fmla="*/ 27600 h 27600"/>
                <a:gd name="connsiteX1" fmla="*/ 0 w 17001"/>
                <a:gd name="connsiteY1" fmla="*/ 19100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100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100"/>
                  </a:cubicBezTo>
                  <a:lnTo>
                    <a:pt x="0" y="8501"/>
                  </a:lnTo>
                  <a:cubicBezTo>
                    <a:pt x="0" y="3864"/>
                    <a:pt x="3754" y="0"/>
                    <a:pt x="8501" y="0"/>
                  </a:cubicBezTo>
                  <a:cubicBezTo>
                    <a:pt x="13138" y="0"/>
                    <a:pt x="17002" y="3754"/>
                    <a:pt x="17002" y="8501"/>
                  </a:cubicBezTo>
                  <a:lnTo>
                    <a:pt x="17002" y="19100"/>
                  </a:lnTo>
                  <a:cubicBezTo>
                    <a:pt x="17002" y="23736"/>
                    <a:pt x="13138" y="27600"/>
                    <a:pt x="8501" y="27600"/>
                  </a:cubicBezTo>
                  <a:close/>
                </a:path>
              </a:pathLst>
            </a:custGeom>
            <a:grpFill/>
            <a:ln w="11035" cap="flat">
              <a:noFill/>
              <a:prstDash val="solid"/>
              <a:miter/>
            </a:ln>
          </p:spPr>
          <p:txBody>
            <a:bodyPr rtlCol="0" anchor="ctr"/>
            <a:lstStyle/>
            <a:p>
              <a:endParaRPr lang="en-US"/>
            </a:p>
          </p:txBody>
        </p:sp>
        <p:sp>
          <p:nvSpPr>
            <p:cNvPr id="2369" name="Forma libre: forma 2368">
              <a:extLst>
                <a:ext uri="{FF2B5EF4-FFF2-40B4-BE49-F238E27FC236}">
                  <a16:creationId xmlns:a16="http://schemas.microsoft.com/office/drawing/2014/main" id="{2ECEC227-EDFD-4203-AF64-BA50004A5DE4}"/>
                </a:ext>
              </a:extLst>
            </p:cNvPr>
            <p:cNvSpPr/>
            <p:nvPr/>
          </p:nvSpPr>
          <p:spPr>
            <a:xfrm>
              <a:off x="5282682" y="5127200"/>
              <a:ext cx="27600" cy="17001"/>
            </a:xfrm>
            <a:custGeom>
              <a:avLst/>
              <a:gdLst>
                <a:gd name="connsiteX0" fmla="*/ 19100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100 w 27600"/>
                <a:gd name="connsiteY4" fmla="*/ 0 h 17001"/>
                <a:gd name="connsiteX5" fmla="*/ 27600 w 27600"/>
                <a:gd name="connsiteY5" fmla="*/ 8501 h 17001"/>
                <a:gd name="connsiteX6" fmla="*/ 19100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100" y="17002"/>
                  </a:moveTo>
                  <a:lnTo>
                    <a:pt x="8501" y="17002"/>
                  </a:lnTo>
                  <a:cubicBezTo>
                    <a:pt x="3864" y="17002"/>
                    <a:pt x="0" y="13248"/>
                    <a:pt x="0" y="8501"/>
                  </a:cubicBezTo>
                  <a:cubicBezTo>
                    <a:pt x="0" y="3754"/>
                    <a:pt x="3754" y="0"/>
                    <a:pt x="8501" y="0"/>
                  </a:cubicBezTo>
                  <a:lnTo>
                    <a:pt x="19100" y="0"/>
                  </a:lnTo>
                  <a:cubicBezTo>
                    <a:pt x="23736" y="0"/>
                    <a:pt x="27600" y="3754"/>
                    <a:pt x="27600" y="8501"/>
                  </a:cubicBezTo>
                  <a:cubicBezTo>
                    <a:pt x="27600" y="13248"/>
                    <a:pt x="23736" y="17002"/>
                    <a:pt x="19100" y="17002"/>
                  </a:cubicBezTo>
                  <a:close/>
                </a:path>
              </a:pathLst>
            </a:custGeom>
            <a:grpFill/>
            <a:ln w="11035" cap="flat">
              <a:noFill/>
              <a:prstDash val="solid"/>
              <a:miter/>
            </a:ln>
          </p:spPr>
          <p:txBody>
            <a:bodyPr rtlCol="0" anchor="ctr"/>
            <a:lstStyle/>
            <a:p>
              <a:endParaRPr lang="en-US"/>
            </a:p>
          </p:txBody>
        </p:sp>
        <p:sp>
          <p:nvSpPr>
            <p:cNvPr id="2370" name="Forma libre: forma 2369">
              <a:extLst>
                <a:ext uri="{FF2B5EF4-FFF2-40B4-BE49-F238E27FC236}">
                  <a16:creationId xmlns:a16="http://schemas.microsoft.com/office/drawing/2014/main" id="{0355CBBC-A2E7-4EE2-924D-75483015DFE2}"/>
                </a:ext>
              </a:extLst>
            </p:cNvPr>
            <p:cNvSpPr/>
            <p:nvPr/>
          </p:nvSpPr>
          <p:spPr>
            <a:xfrm>
              <a:off x="5242054" y="5127200"/>
              <a:ext cx="27600" cy="17001"/>
            </a:xfrm>
            <a:custGeom>
              <a:avLst/>
              <a:gdLst>
                <a:gd name="connsiteX0" fmla="*/ 19099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099 w 27600"/>
                <a:gd name="connsiteY4" fmla="*/ 0 h 17001"/>
                <a:gd name="connsiteX5" fmla="*/ 27600 w 27600"/>
                <a:gd name="connsiteY5" fmla="*/ 8501 h 17001"/>
                <a:gd name="connsiteX6" fmla="*/ 19099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099" y="17002"/>
                  </a:moveTo>
                  <a:lnTo>
                    <a:pt x="8501" y="17002"/>
                  </a:lnTo>
                  <a:cubicBezTo>
                    <a:pt x="3864" y="17002"/>
                    <a:pt x="0" y="13248"/>
                    <a:pt x="0" y="8501"/>
                  </a:cubicBezTo>
                  <a:cubicBezTo>
                    <a:pt x="0" y="3754"/>
                    <a:pt x="3754" y="0"/>
                    <a:pt x="8501" y="0"/>
                  </a:cubicBezTo>
                  <a:lnTo>
                    <a:pt x="19099" y="0"/>
                  </a:lnTo>
                  <a:cubicBezTo>
                    <a:pt x="23736" y="0"/>
                    <a:pt x="27600" y="3754"/>
                    <a:pt x="27600" y="8501"/>
                  </a:cubicBezTo>
                  <a:cubicBezTo>
                    <a:pt x="27600" y="13248"/>
                    <a:pt x="23736" y="17002"/>
                    <a:pt x="19099" y="17002"/>
                  </a:cubicBezTo>
                  <a:close/>
                </a:path>
              </a:pathLst>
            </a:custGeom>
            <a:grpFill/>
            <a:ln w="11035" cap="flat">
              <a:noFill/>
              <a:prstDash val="solid"/>
              <a:miter/>
            </a:ln>
          </p:spPr>
          <p:txBody>
            <a:bodyPr rtlCol="0" anchor="ctr"/>
            <a:lstStyle/>
            <a:p>
              <a:endParaRPr lang="en-US"/>
            </a:p>
          </p:txBody>
        </p:sp>
        <p:sp>
          <p:nvSpPr>
            <p:cNvPr id="2371" name="Forma libre: forma 2370">
              <a:extLst>
                <a:ext uri="{FF2B5EF4-FFF2-40B4-BE49-F238E27FC236}">
                  <a16:creationId xmlns:a16="http://schemas.microsoft.com/office/drawing/2014/main" id="{8F416E71-F0D4-4799-9C09-23B2F518D7CC}"/>
                </a:ext>
              </a:extLst>
            </p:cNvPr>
            <p:cNvSpPr/>
            <p:nvPr/>
          </p:nvSpPr>
          <p:spPr>
            <a:xfrm>
              <a:off x="5294937" y="4848104"/>
              <a:ext cx="17001" cy="27600"/>
            </a:xfrm>
            <a:custGeom>
              <a:avLst/>
              <a:gdLst>
                <a:gd name="connsiteX0" fmla="*/ 8501 w 17001"/>
                <a:gd name="connsiteY0" fmla="*/ 27600 h 27600"/>
                <a:gd name="connsiteX1" fmla="*/ 0 w 17001"/>
                <a:gd name="connsiteY1" fmla="*/ 19099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099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099"/>
                  </a:cubicBezTo>
                  <a:lnTo>
                    <a:pt x="0" y="8501"/>
                  </a:lnTo>
                  <a:cubicBezTo>
                    <a:pt x="0" y="3864"/>
                    <a:pt x="3754" y="0"/>
                    <a:pt x="8501" y="0"/>
                  </a:cubicBezTo>
                  <a:cubicBezTo>
                    <a:pt x="13138" y="0"/>
                    <a:pt x="17002" y="3754"/>
                    <a:pt x="17002" y="8501"/>
                  </a:cubicBezTo>
                  <a:lnTo>
                    <a:pt x="17002" y="19099"/>
                  </a:lnTo>
                  <a:cubicBezTo>
                    <a:pt x="16892" y="23736"/>
                    <a:pt x="13138" y="27600"/>
                    <a:pt x="8501" y="27600"/>
                  </a:cubicBezTo>
                  <a:close/>
                </a:path>
              </a:pathLst>
            </a:custGeom>
            <a:grpFill/>
            <a:ln w="11035" cap="flat">
              <a:noFill/>
              <a:prstDash val="solid"/>
              <a:miter/>
            </a:ln>
          </p:spPr>
          <p:txBody>
            <a:bodyPr rtlCol="0" anchor="ctr"/>
            <a:lstStyle/>
            <a:p>
              <a:endParaRPr lang="en-US"/>
            </a:p>
          </p:txBody>
        </p:sp>
        <p:sp>
          <p:nvSpPr>
            <p:cNvPr id="2372" name="Forma libre: forma 2371">
              <a:extLst>
                <a:ext uri="{FF2B5EF4-FFF2-40B4-BE49-F238E27FC236}">
                  <a16:creationId xmlns:a16="http://schemas.microsoft.com/office/drawing/2014/main" id="{EE36CD16-1ACA-4989-8D7F-181EA4AB1A8B}"/>
                </a:ext>
              </a:extLst>
            </p:cNvPr>
            <p:cNvSpPr/>
            <p:nvPr/>
          </p:nvSpPr>
          <p:spPr>
            <a:xfrm>
              <a:off x="5294937" y="4888621"/>
              <a:ext cx="17001" cy="27600"/>
            </a:xfrm>
            <a:custGeom>
              <a:avLst/>
              <a:gdLst>
                <a:gd name="connsiteX0" fmla="*/ 8501 w 17001"/>
                <a:gd name="connsiteY0" fmla="*/ 27600 h 27600"/>
                <a:gd name="connsiteX1" fmla="*/ 0 w 17001"/>
                <a:gd name="connsiteY1" fmla="*/ 19100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100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100"/>
                  </a:cubicBezTo>
                  <a:lnTo>
                    <a:pt x="0" y="8501"/>
                  </a:lnTo>
                  <a:cubicBezTo>
                    <a:pt x="0" y="3864"/>
                    <a:pt x="3754" y="0"/>
                    <a:pt x="8501" y="0"/>
                  </a:cubicBezTo>
                  <a:cubicBezTo>
                    <a:pt x="13138" y="0"/>
                    <a:pt x="17002" y="3754"/>
                    <a:pt x="17002" y="8501"/>
                  </a:cubicBezTo>
                  <a:lnTo>
                    <a:pt x="17002" y="19100"/>
                  </a:lnTo>
                  <a:cubicBezTo>
                    <a:pt x="16892" y="23847"/>
                    <a:pt x="13138" y="27600"/>
                    <a:pt x="8501" y="27600"/>
                  </a:cubicBezTo>
                  <a:close/>
                </a:path>
              </a:pathLst>
            </a:custGeom>
            <a:grpFill/>
            <a:ln w="11035" cap="flat">
              <a:noFill/>
              <a:prstDash val="solid"/>
              <a:miter/>
            </a:ln>
          </p:spPr>
          <p:txBody>
            <a:bodyPr rtlCol="0" anchor="ctr"/>
            <a:lstStyle/>
            <a:p>
              <a:endParaRPr lang="en-US"/>
            </a:p>
          </p:txBody>
        </p:sp>
        <p:sp>
          <p:nvSpPr>
            <p:cNvPr id="2373" name="Forma libre: forma 2372">
              <a:extLst>
                <a:ext uri="{FF2B5EF4-FFF2-40B4-BE49-F238E27FC236}">
                  <a16:creationId xmlns:a16="http://schemas.microsoft.com/office/drawing/2014/main" id="{282C07AA-9F92-4B4E-8D37-FFC387140056}"/>
                </a:ext>
              </a:extLst>
            </p:cNvPr>
            <p:cNvSpPr/>
            <p:nvPr/>
          </p:nvSpPr>
          <p:spPr>
            <a:xfrm>
              <a:off x="5309841" y="4873717"/>
              <a:ext cx="27600" cy="17001"/>
            </a:xfrm>
            <a:custGeom>
              <a:avLst/>
              <a:gdLst>
                <a:gd name="connsiteX0" fmla="*/ 19099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099 w 27600"/>
                <a:gd name="connsiteY4" fmla="*/ 0 h 17001"/>
                <a:gd name="connsiteX5" fmla="*/ 27600 w 27600"/>
                <a:gd name="connsiteY5" fmla="*/ 8501 h 17001"/>
                <a:gd name="connsiteX6" fmla="*/ 19099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099" y="17002"/>
                  </a:moveTo>
                  <a:lnTo>
                    <a:pt x="8501" y="17002"/>
                  </a:lnTo>
                  <a:cubicBezTo>
                    <a:pt x="3864" y="17002"/>
                    <a:pt x="0" y="13248"/>
                    <a:pt x="0" y="8501"/>
                  </a:cubicBezTo>
                  <a:cubicBezTo>
                    <a:pt x="0" y="3864"/>
                    <a:pt x="3754" y="0"/>
                    <a:pt x="8501" y="0"/>
                  </a:cubicBezTo>
                  <a:lnTo>
                    <a:pt x="19099" y="0"/>
                  </a:lnTo>
                  <a:cubicBezTo>
                    <a:pt x="23736" y="0"/>
                    <a:pt x="27600" y="3754"/>
                    <a:pt x="27600" y="8501"/>
                  </a:cubicBezTo>
                  <a:cubicBezTo>
                    <a:pt x="27600" y="13138"/>
                    <a:pt x="23847" y="17002"/>
                    <a:pt x="19099" y="17002"/>
                  </a:cubicBezTo>
                  <a:close/>
                </a:path>
              </a:pathLst>
            </a:custGeom>
            <a:grpFill/>
            <a:ln w="11035" cap="flat">
              <a:noFill/>
              <a:prstDash val="solid"/>
              <a:miter/>
            </a:ln>
          </p:spPr>
          <p:txBody>
            <a:bodyPr rtlCol="0" anchor="ctr"/>
            <a:lstStyle/>
            <a:p>
              <a:endParaRPr lang="en-US"/>
            </a:p>
          </p:txBody>
        </p:sp>
        <p:sp>
          <p:nvSpPr>
            <p:cNvPr id="2374" name="Forma libre: forma 2373">
              <a:extLst>
                <a:ext uri="{FF2B5EF4-FFF2-40B4-BE49-F238E27FC236}">
                  <a16:creationId xmlns:a16="http://schemas.microsoft.com/office/drawing/2014/main" id="{0E3CBAA2-8994-4E47-A2E7-75ED9DB3544E}"/>
                </a:ext>
              </a:extLst>
            </p:cNvPr>
            <p:cNvSpPr/>
            <p:nvPr/>
          </p:nvSpPr>
          <p:spPr>
            <a:xfrm>
              <a:off x="5269323" y="4873717"/>
              <a:ext cx="27600" cy="17001"/>
            </a:xfrm>
            <a:custGeom>
              <a:avLst/>
              <a:gdLst>
                <a:gd name="connsiteX0" fmla="*/ 19099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099 w 27600"/>
                <a:gd name="connsiteY4" fmla="*/ 0 h 17001"/>
                <a:gd name="connsiteX5" fmla="*/ 27600 w 27600"/>
                <a:gd name="connsiteY5" fmla="*/ 8501 h 17001"/>
                <a:gd name="connsiteX6" fmla="*/ 19099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099" y="17002"/>
                  </a:moveTo>
                  <a:lnTo>
                    <a:pt x="8501" y="17002"/>
                  </a:lnTo>
                  <a:cubicBezTo>
                    <a:pt x="3864" y="17002"/>
                    <a:pt x="0" y="13248"/>
                    <a:pt x="0" y="8501"/>
                  </a:cubicBezTo>
                  <a:cubicBezTo>
                    <a:pt x="0" y="3864"/>
                    <a:pt x="3754" y="0"/>
                    <a:pt x="8501" y="0"/>
                  </a:cubicBezTo>
                  <a:lnTo>
                    <a:pt x="19099" y="0"/>
                  </a:lnTo>
                  <a:cubicBezTo>
                    <a:pt x="23736" y="0"/>
                    <a:pt x="27600" y="3754"/>
                    <a:pt x="27600" y="8501"/>
                  </a:cubicBezTo>
                  <a:cubicBezTo>
                    <a:pt x="27490" y="13138"/>
                    <a:pt x="23736" y="17002"/>
                    <a:pt x="19099" y="17002"/>
                  </a:cubicBezTo>
                  <a:close/>
                </a:path>
              </a:pathLst>
            </a:custGeom>
            <a:grpFill/>
            <a:ln w="11035" cap="flat">
              <a:noFill/>
              <a:prstDash val="solid"/>
              <a:miter/>
            </a:ln>
          </p:spPr>
          <p:txBody>
            <a:bodyPr rtlCol="0" anchor="ctr"/>
            <a:lstStyle/>
            <a:p>
              <a:endParaRPr lang="en-US"/>
            </a:p>
          </p:txBody>
        </p:sp>
        <p:sp>
          <p:nvSpPr>
            <p:cNvPr id="2375" name="Forma libre: forma 2374">
              <a:extLst>
                <a:ext uri="{FF2B5EF4-FFF2-40B4-BE49-F238E27FC236}">
                  <a16:creationId xmlns:a16="http://schemas.microsoft.com/office/drawing/2014/main" id="{18841909-E6DE-4EE2-AA88-E9DA323B336C}"/>
                </a:ext>
              </a:extLst>
            </p:cNvPr>
            <p:cNvSpPr/>
            <p:nvPr/>
          </p:nvSpPr>
          <p:spPr>
            <a:xfrm>
              <a:off x="4918246" y="5101587"/>
              <a:ext cx="17001" cy="27600"/>
            </a:xfrm>
            <a:custGeom>
              <a:avLst/>
              <a:gdLst>
                <a:gd name="connsiteX0" fmla="*/ 8501 w 17001"/>
                <a:gd name="connsiteY0" fmla="*/ 27600 h 27600"/>
                <a:gd name="connsiteX1" fmla="*/ 0 w 17001"/>
                <a:gd name="connsiteY1" fmla="*/ 19100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100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100"/>
                  </a:cubicBezTo>
                  <a:lnTo>
                    <a:pt x="0" y="8501"/>
                  </a:lnTo>
                  <a:cubicBezTo>
                    <a:pt x="0" y="3864"/>
                    <a:pt x="3754" y="0"/>
                    <a:pt x="8501" y="0"/>
                  </a:cubicBezTo>
                  <a:cubicBezTo>
                    <a:pt x="13138" y="0"/>
                    <a:pt x="17002" y="3754"/>
                    <a:pt x="17002" y="8501"/>
                  </a:cubicBezTo>
                  <a:lnTo>
                    <a:pt x="17002" y="19100"/>
                  </a:lnTo>
                  <a:cubicBezTo>
                    <a:pt x="17002" y="23847"/>
                    <a:pt x="13138" y="27600"/>
                    <a:pt x="8501" y="27600"/>
                  </a:cubicBezTo>
                  <a:close/>
                </a:path>
              </a:pathLst>
            </a:custGeom>
            <a:grpFill/>
            <a:ln w="11035" cap="flat">
              <a:noFill/>
              <a:prstDash val="solid"/>
              <a:miter/>
            </a:ln>
          </p:spPr>
          <p:txBody>
            <a:bodyPr rtlCol="0" anchor="ctr"/>
            <a:lstStyle/>
            <a:p>
              <a:endParaRPr lang="en-US"/>
            </a:p>
          </p:txBody>
        </p:sp>
        <p:sp>
          <p:nvSpPr>
            <p:cNvPr id="2376" name="Forma libre: forma 2375">
              <a:extLst>
                <a:ext uri="{FF2B5EF4-FFF2-40B4-BE49-F238E27FC236}">
                  <a16:creationId xmlns:a16="http://schemas.microsoft.com/office/drawing/2014/main" id="{F541D2FE-2406-4DC9-AD15-F0F5E3B495DF}"/>
                </a:ext>
              </a:extLst>
            </p:cNvPr>
            <p:cNvSpPr/>
            <p:nvPr/>
          </p:nvSpPr>
          <p:spPr>
            <a:xfrm>
              <a:off x="4918246" y="5142214"/>
              <a:ext cx="17001" cy="27600"/>
            </a:xfrm>
            <a:custGeom>
              <a:avLst/>
              <a:gdLst>
                <a:gd name="connsiteX0" fmla="*/ 8501 w 17001"/>
                <a:gd name="connsiteY0" fmla="*/ 27600 h 27600"/>
                <a:gd name="connsiteX1" fmla="*/ 0 w 17001"/>
                <a:gd name="connsiteY1" fmla="*/ 19100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100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100"/>
                  </a:cubicBezTo>
                  <a:lnTo>
                    <a:pt x="0" y="8501"/>
                  </a:lnTo>
                  <a:cubicBezTo>
                    <a:pt x="0" y="3864"/>
                    <a:pt x="3754" y="0"/>
                    <a:pt x="8501" y="0"/>
                  </a:cubicBezTo>
                  <a:cubicBezTo>
                    <a:pt x="13138" y="0"/>
                    <a:pt x="17002" y="3754"/>
                    <a:pt x="17002" y="8501"/>
                  </a:cubicBezTo>
                  <a:lnTo>
                    <a:pt x="17002" y="19100"/>
                  </a:lnTo>
                  <a:cubicBezTo>
                    <a:pt x="17002" y="23736"/>
                    <a:pt x="13138" y="27600"/>
                    <a:pt x="8501" y="27600"/>
                  </a:cubicBezTo>
                  <a:close/>
                </a:path>
              </a:pathLst>
            </a:custGeom>
            <a:grpFill/>
            <a:ln w="11035" cap="flat">
              <a:noFill/>
              <a:prstDash val="solid"/>
              <a:miter/>
            </a:ln>
          </p:spPr>
          <p:txBody>
            <a:bodyPr rtlCol="0" anchor="ctr"/>
            <a:lstStyle/>
            <a:p>
              <a:endParaRPr lang="en-US"/>
            </a:p>
          </p:txBody>
        </p:sp>
        <p:sp>
          <p:nvSpPr>
            <p:cNvPr id="2377" name="Forma libre: forma 2376">
              <a:extLst>
                <a:ext uri="{FF2B5EF4-FFF2-40B4-BE49-F238E27FC236}">
                  <a16:creationId xmlns:a16="http://schemas.microsoft.com/office/drawing/2014/main" id="{7FA6E744-D17F-4303-901F-8C627EAA366F}"/>
                </a:ext>
              </a:extLst>
            </p:cNvPr>
            <p:cNvSpPr/>
            <p:nvPr/>
          </p:nvSpPr>
          <p:spPr>
            <a:xfrm>
              <a:off x="4933260" y="5127200"/>
              <a:ext cx="27600" cy="17001"/>
            </a:xfrm>
            <a:custGeom>
              <a:avLst/>
              <a:gdLst>
                <a:gd name="connsiteX0" fmla="*/ 19099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099 w 27600"/>
                <a:gd name="connsiteY4" fmla="*/ 0 h 17001"/>
                <a:gd name="connsiteX5" fmla="*/ 27600 w 27600"/>
                <a:gd name="connsiteY5" fmla="*/ 8501 h 17001"/>
                <a:gd name="connsiteX6" fmla="*/ 19099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099" y="17002"/>
                  </a:moveTo>
                  <a:lnTo>
                    <a:pt x="8501" y="17002"/>
                  </a:lnTo>
                  <a:cubicBezTo>
                    <a:pt x="3864" y="17002"/>
                    <a:pt x="0" y="13248"/>
                    <a:pt x="0" y="8501"/>
                  </a:cubicBezTo>
                  <a:cubicBezTo>
                    <a:pt x="0" y="3754"/>
                    <a:pt x="3754" y="0"/>
                    <a:pt x="8501" y="0"/>
                  </a:cubicBezTo>
                  <a:lnTo>
                    <a:pt x="19099" y="0"/>
                  </a:lnTo>
                  <a:cubicBezTo>
                    <a:pt x="23736" y="0"/>
                    <a:pt x="27600" y="3754"/>
                    <a:pt x="27600" y="8501"/>
                  </a:cubicBezTo>
                  <a:cubicBezTo>
                    <a:pt x="27600" y="13248"/>
                    <a:pt x="23736" y="17002"/>
                    <a:pt x="19099" y="17002"/>
                  </a:cubicBezTo>
                  <a:close/>
                </a:path>
              </a:pathLst>
            </a:custGeom>
            <a:grpFill/>
            <a:ln w="11035" cap="flat">
              <a:noFill/>
              <a:prstDash val="solid"/>
              <a:miter/>
            </a:ln>
          </p:spPr>
          <p:txBody>
            <a:bodyPr rtlCol="0" anchor="ctr"/>
            <a:lstStyle/>
            <a:p>
              <a:endParaRPr lang="en-US"/>
            </a:p>
          </p:txBody>
        </p:sp>
        <p:sp>
          <p:nvSpPr>
            <p:cNvPr id="2378" name="Forma libre: forma 2377">
              <a:extLst>
                <a:ext uri="{FF2B5EF4-FFF2-40B4-BE49-F238E27FC236}">
                  <a16:creationId xmlns:a16="http://schemas.microsoft.com/office/drawing/2014/main" id="{9B62FB0E-9E6F-4192-B3B4-CD11B1836560}"/>
                </a:ext>
              </a:extLst>
            </p:cNvPr>
            <p:cNvSpPr/>
            <p:nvPr/>
          </p:nvSpPr>
          <p:spPr>
            <a:xfrm>
              <a:off x="4890976" y="4848104"/>
              <a:ext cx="17001" cy="27600"/>
            </a:xfrm>
            <a:custGeom>
              <a:avLst/>
              <a:gdLst>
                <a:gd name="connsiteX0" fmla="*/ 8501 w 17001"/>
                <a:gd name="connsiteY0" fmla="*/ 27600 h 27600"/>
                <a:gd name="connsiteX1" fmla="*/ 0 w 17001"/>
                <a:gd name="connsiteY1" fmla="*/ 19099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099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099"/>
                  </a:cubicBezTo>
                  <a:lnTo>
                    <a:pt x="0" y="8501"/>
                  </a:lnTo>
                  <a:cubicBezTo>
                    <a:pt x="0" y="3864"/>
                    <a:pt x="3754" y="0"/>
                    <a:pt x="8501" y="0"/>
                  </a:cubicBezTo>
                  <a:cubicBezTo>
                    <a:pt x="13138" y="0"/>
                    <a:pt x="17002" y="3754"/>
                    <a:pt x="17002" y="8501"/>
                  </a:cubicBezTo>
                  <a:lnTo>
                    <a:pt x="17002" y="19099"/>
                  </a:lnTo>
                  <a:cubicBezTo>
                    <a:pt x="17002" y="23736"/>
                    <a:pt x="13248" y="27600"/>
                    <a:pt x="8501" y="27600"/>
                  </a:cubicBezTo>
                  <a:close/>
                </a:path>
              </a:pathLst>
            </a:custGeom>
            <a:grpFill/>
            <a:ln w="11035" cap="flat">
              <a:noFill/>
              <a:prstDash val="solid"/>
              <a:miter/>
            </a:ln>
          </p:spPr>
          <p:txBody>
            <a:bodyPr rtlCol="0" anchor="ctr"/>
            <a:lstStyle/>
            <a:p>
              <a:endParaRPr lang="en-US"/>
            </a:p>
          </p:txBody>
        </p:sp>
        <p:sp>
          <p:nvSpPr>
            <p:cNvPr id="2379" name="Forma libre: forma 2378">
              <a:extLst>
                <a:ext uri="{FF2B5EF4-FFF2-40B4-BE49-F238E27FC236}">
                  <a16:creationId xmlns:a16="http://schemas.microsoft.com/office/drawing/2014/main" id="{7D10BC7C-0D47-4761-B4C2-97A4A592BA0B}"/>
                </a:ext>
              </a:extLst>
            </p:cNvPr>
            <p:cNvSpPr/>
            <p:nvPr/>
          </p:nvSpPr>
          <p:spPr>
            <a:xfrm>
              <a:off x="4890976" y="4888621"/>
              <a:ext cx="17001" cy="27600"/>
            </a:xfrm>
            <a:custGeom>
              <a:avLst/>
              <a:gdLst>
                <a:gd name="connsiteX0" fmla="*/ 8501 w 17001"/>
                <a:gd name="connsiteY0" fmla="*/ 27600 h 27600"/>
                <a:gd name="connsiteX1" fmla="*/ 0 w 17001"/>
                <a:gd name="connsiteY1" fmla="*/ 19100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100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100"/>
                  </a:cubicBezTo>
                  <a:lnTo>
                    <a:pt x="0" y="8501"/>
                  </a:lnTo>
                  <a:cubicBezTo>
                    <a:pt x="0" y="3864"/>
                    <a:pt x="3754" y="0"/>
                    <a:pt x="8501" y="0"/>
                  </a:cubicBezTo>
                  <a:cubicBezTo>
                    <a:pt x="13138" y="0"/>
                    <a:pt x="17002" y="3754"/>
                    <a:pt x="17002" y="8501"/>
                  </a:cubicBezTo>
                  <a:lnTo>
                    <a:pt x="17002" y="19100"/>
                  </a:lnTo>
                  <a:cubicBezTo>
                    <a:pt x="17002" y="23847"/>
                    <a:pt x="13248" y="27600"/>
                    <a:pt x="8501" y="27600"/>
                  </a:cubicBezTo>
                  <a:close/>
                </a:path>
              </a:pathLst>
            </a:custGeom>
            <a:grpFill/>
            <a:ln w="11035" cap="flat">
              <a:noFill/>
              <a:prstDash val="solid"/>
              <a:miter/>
            </a:ln>
          </p:spPr>
          <p:txBody>
            <a:bodyPr rtlCol="0" anchor="ctr"/>
            <a:lstStyle/>
            <a:p>
              <a:endParaRPr lang="en-US"/>
            </a:p>
          </p:txBody>
        </p:sp>
        <p:sp>
          <p:nvSpPr>
            <p:cNvPr id="2380" name="Forma libre: forma 2379">
              <a:extLst>
                <a:ext uri="{FF2B5EF4-FFF2-40B4-BE49-F238E27FC236}">
                  <a16:creationId xmlns:a16="http://schemas.microsoft.com/office/drawing/2014/main" id="{1F6F7C6E-128A-4DDB-9EB5-985CDD2E4A29}"/>
                </a:ext>
              </a:extLst>
            </p:cNvPr>
            <p:cNvSpPr/>
            <p:nvPr/>
          </p:nvSpPr>
          <p:spPr>
            <a:xfrm>
              <a:off x="4865363" y="4873717"/>
              <a:ext cx="27600" cy="17001"/>
            </a:xfrm>
            <a:custGeom>
              <a:avLst/>
              <a:gdLst>
                <a:gd name="connsiteX0" fmla="*/ 19099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099 w 27600"/>
                <a:gd name="connsiteY4" fmla="*/ 0 h 17001"/>
                <a:gd name="connsiteX5" fmla="*/ 27600 w 27600"/>
                <a:gd name="connsiteY5" fmla="*/ 8501 h 17001"/>
                <a:gd name="connsiteX6" fmla="*/ 19099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099" y="17002"/>
                  </a:moveTo>
                  <a:lnTo>
                    <a:pt x="8501" y="17002"/>
                  </a:lnTo>
                  <a:cubicBezTo>
                    <a:pt x="3864" y="17002"/>
                    <a:pt x="0" y="13248"/>
                    <a:pt x="0" y="8501"/>
                  </a:cubicBezTo>
                  <a:cubicBezTo>
                    <a:pt x="0" y="3864"/>
                    <a:pt x="3754" y="0"/>
                    <a:pt x="8501" y="0"/>
                  </a:cubicBezTo>
                  <a:lnTo>
                    <a:pt x="19099" y="0"/>
                  </a:lnTo>
                  <a:cubicBezTo>
                    <a:pt x="23736" y="0"/>
                    <a:pt x="27600" y="3754"/>
                    <a:pt x="27600" y="8501"/>
                  </a:cubicBezTo>
                  <a:cubicBezTo>
                    <a:pt x="27600" y="13138"/>
                    <a:pt x="23847" y="17002"/>
                    <a:pt x="19099" y="17002"/>
                  </a:cubicBezTo>
                  <a:close/>
                </a:path>
              </a:pathLst>
            </a:custGeom>
            <a:grpFill/>
            <a:ln w="11035" cap="flat">
              <a:noFill/>
              <a:prstDash val="solid"/>
              <a:miter/>
            </a:ln>
          </p:spPr>
          <p:txBody>
            <a:bodyPr rtlCol="0" anchor="ctr"/>
            <a:lstStyle/>
            <a:p>
              <a:endParaRPr lang="en-US"/>
            </a:p>
          </p:txBody>
        </p:sp>
        <p:sp>
          <p:nvSpPr>
            <p:cNvPr id="2381" name="Forma libre: forma 2380">
              <a:extLst>
                <a:ext uri="{FF2B5EF4-FFF2-40B4-BE49-F238E27FC236}">
                  <a16:creationId xmlns:a16="http://schemas.microsoft.com/office/drawing/2014/main" id="{1B225C78-73E7-47ED-832B-3B542FFF0DC7}"/>
                </a:ext>
              </a:extLst>
            </p:cNvPr>
            <p:cNvSpPr/>
            <p:nvPr/>
          </p:nvSpPr>
          <p:spPr>
            <a:xfrm>
              <a:off x="4905991" y="4873717"/>
              <a:ext cx="27600" cy="17001"/>
            </a:xfrm>
            <a:custGeom>
              <a:avLst/>
              <a:gdLst>
                <a:gd name="connsiteX0" fmla="*/ 19099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099 w 27600"/>
                <a:gd name="connsiteY4" fmla="*/ 0 h 17001"/>
                <a:gd name="connsiteX5" fmla="*/ 27600 w 27600"/>
                <a:gd name="connsiteY5" fmla="*/ 8501 h 17001"/>
                <a:gd name="connsiteX6" fmla="*/ 19099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099" y="17002"/>
                  </a:moveTo>
                  <a:lnTo>
                    <a:pt x="8501" y="17002"/>
                  </a:lnTo>
                  <a:cubicBezTo>
                    <a:pt x="3864" y="17002"/>
                    <a:pt x="0" y="13248"/>
                    <a:pt x="0" y="8501"/>
                  </a:cubicBezTo>
                  <a:cubicBezTo>
                    <a:pt x="0" y="3864"/>
                    <a:pt x="3754" y="0"/>
                    <a:pt x="8501" y="0"/>
                  </a:cubicBezTo>
                  <a:lnTo>
                    <a:pt x="19099" y="0"/>
                  </a:lnTo>
                  <a:cubicBezTo>
                    <a:pt x="23736" y="0"/>
                    <a:pt x="27600" y="3754"/>
                    <a:pt x="27600" y="8501"/>
                  </a:cubicBezTo>
                  <a:cubicBezTo>
                    <a:pt x="27600" y="13138"/>
                    <a:pt x="23736" y="17002"/>
                    <a:pt x="19099" y="17002"/>
                  </a:cubicBezTo>
                  <a:close/>
                </a:path>
              </a:pathLst>
            </a:custGeom>
            <a:grpFill/>
            <a:ln w="11035" cap="flat">
              <a:noFill/>
              <a:prstDash val="solid"/>
              <a:miter/>
            </a:ln>
          </p:spPr>
          <p:txBody>
            <a:bodyPr rtlCol="0" anchor="ctr"/>
            <a:lstStyle/>
            <a:p>
              <a:endParaRPr lang="en-US"/>
            </a:p>
          </p:txBody>
        </p:sp>
      </p:grpSp>
      <p:grpSp>
        <p:nvGrpSpPr>
          <p:cNvPr id="2382" name="Gráfico 3">
            <a:extLst>
              <a:ext uri="{FF2B5EF4-FFF2-40B4-BE49-F238E27FC236}">
                <a16:creationId xmlns:a16="http://schemas.microsoft.com/office/drawing/2014/main" id="{C4EF312E-D987-42C3-AF61-C289FB4C1D3B}"/>
              </a:ext>
            </a:extLst>
          </p:cNvPr>
          <p:cNvGrpSpPr/>
          <p:nvPr/>
        </p:nvGrpSpPr>
        <p:grpSpPr>
          <a:xfrm>
            <a:off x="7209303" y="3160591"/>
            <a:ext cx="450476" cy="541211"/>
            <a:chOff x="7209303" y="3160591"/>
            <a:chExt cx="450476" cy="541211"/>
          </a:xfrm>
          <a:solidFill>
            <a:srgbClr val="000000"/>
          </a:solidFill>
        </p:grpSpPr>
        <p:sp>
          <p:nvSpPr>
            <p:cNvPr id="2383" name="Forma libre: forma 2382">
              <a:extLst>
                <a:ext uri="{FF2B5EF4-FFF2-40B4-BE49-F238E27FC236}">
                  <a16:creationId xmlns:a16="http://schemas.microsoft.com/office/drawing/2014/main" id="{8B0E144C-1A0D-4500-9390-FF4541E07DE6}"/>
                </a:ext>
              </a:extLst>
            </p:cNvPr>
            <p:cNvSpPr/>
            <p:nvPr/>
          </p:nvSpPr>
          <p:spPr>
            <a:xfrm>
              <a:off x="7296300" y="3355693"/>
              <a:ext cx="110072" cy="346109"/>
            </a:xfrm>
            <a:custGeom>
              <a:avLst/>
              <a:gdLst>
                <a:gd name="connsiteX0" fmla="*/ 101680 w 110072"/>
                <a:gd name="connsiteY0" fmla="*/ 346110 h 346109"/>
                <a:gd name="connsiteX1" fmla="*/ 27048 w 110072"/>
                <a:gd name="connsiteY1" fmla="*/ 346110 h 346109"/>
                <a:gd name="connsiteX2" fmla="*/ 18547 w 110072"/>
                <a:gd name="connsiteY2" fmla="*/ 337609 h 346109"/>
                <a:gd name="connsiteX3" fmla="*/ 18547 w 110072"/>
                <a:gd name="connsiteY3" fmla="*/ 185585 h 346109"/>
                <a:gd name="connsiteX4" fmla="*/ 0 w 110072"/>
                <a:gd name="connsiteY4" fmla="*/ 158095 h 346109"/>
                <a:gd name="connsiteX5" fmla="*/ 0 w 110072"/>
                <a:gd name="connsiteY5" fmla="*/ 34776 h 346109"/>
                <a:gd name="connsiteX6" fmla="*/ 34776 w 110072"/>
                <a:gd name="connsiteY6" fmla="*/ 0 h 346109"/>
                <a:gd name="connsiteX7" fmla="*/ 56305 w 110072"/>
                <a:gd name="connsiteY7" fmla="*/ 0 h 346109"/>
                <a:gd name="connsiteX8" fmla="*/ 74963 w 110072"/>
                <a:gd name="connsiteY8" fmla="*/ 18658 h 346109"/>
                <a:gd name="connsiteX9" fmla="*/ 74963 w 110072"/>
                <a:gd name="connsiteY9" fmla="*/ 31133 h 346109"/>
                <a:gd name="connsiteX10" fmla="*/ 66462 w 110072"/>
                <a:gd name="connsiteY10" fmla="*/ 39634 h 346109"/>
                <a:gd name="connsiteX11" fmla="*/ 57961 w 110072"/>
                <a:gd name="connsiteY11" fmla="*/ 31133 h 346109"/>
                <a:gd name="connsiteX12" fmla="*/ 57961 w 110072"/>
                <a:gd name="connsiteY12" fmla="*/ 18658 h 346109"/>
                <a:gd name="connsiteX13" fmla="*/ 56194 w 110072"/>
                <a:gd name="connsiteY13" fmla="*/ 16891 h 346109"/>
                <a:gd name="connsiteX14" fmla="*/ 34666 w 110072"/>
                <a:gd name="connsiteY14" fmla="*/ 16891 h 346109"/>
                <a:gd name="connsiteX15" fmla="*/ 16781 w 110072"/>
                <a:gd name="connsiteY15" fmla="*/ 34776 h 346109"/>
                <a:gd name="connsiteX16" fmla="*/ 16781 w 110072"/>
                <a:gd name="connsiteY16" fmla="*/ 158095 h 346109"/>
                <a:gd name="connsiteX17" fmla="*/ 26938 w 110072"/>
                <a:gd name="connsiteY17" fmla="*/ 170240 h 346109"/>
                <a:gd name="connsiteX18" fmla="*/ 35328 w 110072"/>
                <a:gd name="connsiteY18" fmla="*/ 178741 h 346109"/>
                <a:gd name="connsiteX19" fmla="*/ 35328 w 110072"/>
                <a:gd name="connsiteY19" fmla="*/ 329108 h 346109"/>
                <a:gd name="connsiteX20" fmla="*/ 93069 w 110072"/>
                <a:gd name="connsiteY20" fmla="*/ 329108 h 346109"/>
                <a:gd name="connsiteX21" fmla="*/ 93069 w 110072"/>
                <a:gd name="connsiteY21" fmla="*/ 326237 h 346109"/>
                <a:gd name="connsiteX22" fmla="*/ 77502 w 110072"/>
                <a:gd name="connsiteY22" fmla="*/ 310671 h 346109"/>
                <a:gd name="connsiteX23" fmla="*/ 66462 w 110072"/>
                <a:gd name="connsiteY23" fmla="*/ 310671 h 346109"/>
                <a:gd name="connsiteX24" fmla="*/ 57961 w 110072"/>
                <a:gd name="connsiteY24" fmla="*/ 302170 h 346109"/>
                <a:gd name="connsiteX25" fmla="*/ 57961 w 110072"/>
                <a:gd name="connsiteY25" fmla="*/ 91523 h 346109"/>
                <a:gd name="connsiteX26" fmla="*/ 66462 w 110072"/>
                <a:gd name="connsiteY26" fmla="*/ 83022 h 346109"/>
                <a:gd name="connsiteX27" fmla="*/ 74963 w 110072"/>
                <a:gd name="connsiteY27" fmla="*/ 91523 h 346109"/>
                <a:gd name="connsiteX28" fmla="*/ 74963 w 110072"/>
                <a:gd name="connsiteY28" fmla="*/ 293779 h 346109"/>
                <a:gd name="connsiteX29" fmla="*/ 77502 w 110072"/>
                <a:gd name="connsiteY29" fmla="*/ 293779 h 346109"/>
                <a:gd name="connsiteX30" fmla="*/ 110071 w 110072"/>
                <a:gd name="connsiteY30" fmla="*/ 326348 h 346109"/>
                <a:gd name="connsiteX31" fmla="*/ 110071 w 110072"/>
                <a:gd name="connsiteY31" fmla="*/ 337719 h 346109"/>
                <a:gd name="connsiteX32" fmla="*/ 101680 w 110072"/>
                <a:gd name="connsiteY32" fmla="*/ 346110 h 34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0072" h="346109">
                  <a:moveTo>
                    <a:pt x="101680" y="346110"/>
                  </a:moveTo>
                  <a:lnTo>
                    <a:pt x="27048" y="346110"/>
                  </a:lnTo>
                  <a:cubicBezTo>
                    <a:pt x="22412" y="346110"/>
                    <a:pt x="18547" y="342356"/>
                    <a:pt x="18547" y="337609"/>
                  </a:cubicBezTo>
                  <a:lnTo>
                    <a:pt x="18547" y="185585"/>
                  </a:lnTo>
                  <a:cubicBezTo>
                    <a:pt x="8059" y="181501"/>
                    <a:pt x="0" y="170350"/>
                    <a:pt x="0" y="158095"/>
                  </a:cubicBezTo>
                  <a:lnTo>
                    <a:pt x="0" y="34776"/>
                  </a:lnTo>
                  <a:cubicBezTo>
                    <a:pt x="0" y="15567"/>
                    <a:pt x="15567" y="0"/>
                    <a:pt x="34776" y="0"/>
                  </a:cubicBezTo>
                  <a:lnTo>
                    <a:pt x="56305" y="0"/>
                  </a:lnTo>
                  <a:cubicBezTo>
                    <a:pt x="66572" y="0"/>
                    <a:pt x="74963" y="8390"/>
                    <a:pt x="74963" y="18658"/>
                  </a:cubicBezTo>
                  <a:lnTo>
                    <a:pt x="74963" y="31133"/>
                  </a:lnTo>
                  <a:cubicBezTo>
                    <a:pt x="74963" y="35770"/>
                    <a:pt x="71209" y="39634"/>
                    <a:pt x="66462" y="39634"/>
                  </a:cubicBezTo>
                  <a:cubicBezTo>
                    <a:pt x="61715" y="39634"/>
                    <a:pt x="57961" y="35881"/>
                    <a:pt x="57961" y="31133"/>
                  </a:cubicBezTo>
                  <a:lnTo>
                    <a:pt x="57961" y="18658"/>
                  </a:lnTo>
                  <a:cubicBezTo>
                    <a:pt x="57961" y="17664"/>
                    <a:pt x="57188" y="16891"/>
                    <a:pt x="56194" y="16891"/>
                  </a:cubicBezTo>
                  <a:lnTo>
                    <a:pt x="34666" y="16891"/>
                  </a:lnTo>
                  <a:cubicBezTo>
                    <a:pt x="24840" y="16891"/>
                    <a:pt x="16781" y="24951"/>
                    <a:pt x="16781" y="34776"/>
                  </a:cubicBezTo>
                  <a:lnTo>
                    <a:pt x="16781" y="158095"/>
                  </a:lnTo>
                  <a:cubicBezTo>
                    <a:pt x="16781" y="165051"/>
                    <a:pt x="22963" y="170240"/>
                    <a:pt x="26938" y="170240"/>
                  </a:cubicBezTo>
                  <a:cubicBezTo>
                    <a:pt x="31575" y="170240"/>
                    <a:pt x="35328" y="174104"/>
                    <a:pt x="35328" y="178741"/>
                  </a:cubicBezTo>
                  <a:lnTo>
                    <a:pt x="35328" y="329108"/>
                  </a:lnTo>
                  <a:lnTo>
                    <a:pt x="93069" y="329108"/>
                  </a:lnTo>
                  <a:lnTo>
                    <a:pt x="93069" y="326237"/>
                  </a:lnTo>
                  <a:cubicBezTo>
                    <a:pt x="93069" y="317626"/>
                    <a:pt x="86113" y="310671"/>
                    <a:pt x="77502" y="310671"/>
                  </a:cubicBezTo>
                  <a:lnTo>
                    <a:pt x="66462" y="310671"/>
                  </a:lnTo>
                  <a:cubicBezTo>
                    <a:pt x="61825" y="310671"/>
                    <a:pt x="57961" y="306917"/>
                    <a:pt x="57961" y="302170"/>
                  </a:cubicBezTo>
                  <a:lnTo>
                    <a:pt x="57961" y="91523"/>
                  </a:lnTo>
                  <a:cubicBezTo>
                    <a:pt x="57961" y="86886"/>
                    <a:pt x="61715" y="83022"/>
                    <a:pt x="66462" y="83022"/>
                  </a:cubicBezTo>
                  <a:cubicBezTo>
                    <a:pt x="71209" y="83022"/>
                    <a:pt x="74963" y="86776"/>
                    <a:pt x="74963" y="91523"/>
                  </a:cubicBezTo>
                  <a:lnTo>
                    <a:pt x="74963" y="293779"/>
                  </a:lnTo>
                  <a:lnTo>
                    <a:pt x="77502" y="293779"/>
                  </a:lnTo>
                  <a:cubicBezTo>
                    <a:pt x="95387" y="293779"/>
                    <a:pt x="110071" y="308352"/>
                    <a:pt x="110071" y="326348"/>
                  </a:cubicBezTo>
                  <a:lnTo>
                    <a:pt x="110071" y="337719"/>
                  </a:lnTo>
                  <a:cubicBezTo>
                    <a:pt x="110181" y="342356"/>
                    <a:pt x="106427" y="346110"/>
                    <a:pt x="101680" y="346110"/>
                  </a:cubicBezTo>
                  <a:close/>
                </a:path>
              </a:pathLst>
            </a:custGeom>
            <a:grpFill/>
            <a:ln w="11035" cap="flat">
              <a:noFill/>
              <a:prstDash val="solid"/>
              <a:miter/>
            </a:ln>
          </p:spPr>
          <p:txBody>
            <a:bodyPr rtlCol="0" anchor="ctr"/>
            <a:lstStyle/>
            <a:p>
              <a:endParaRPr lang="en-US"/>
            </a:p>
          </p:txBody>
        </p:sp>
        <p:sp>
          <p:nvSpPr>
            <p:cNvPr id="2384" name="Forma libre: forma 2383">
              <a:extLst>
                <a:ext uri="{FF2B5EF4-FFF2-40B4-BE49-F238E27FC236}">
                  <a16:creationId xmlns:a16="http://schemas.microsoft.com/office/drawing/2014/main" id="{C0AB8C60-581B-463C-A50D-6F50B4144EDA}"/>
                </a:ext>
              </a:extLst>
            </p:cNvPr>
            <p:cNvSpPr/>
            <p:nvPr/>
          </p:nvSpPr>
          <p:spPr>
            <a:xfrm>
              <a:off x="7286805" y="3240875"/>
              <a:ext cx="102894" cy="102894"/>
            </a:xfrm>
            <a:custGeom>
              <a:avLst/>
              <a:gdLst>
                <a:gd name="connsiteX0" fmla="*/ 51447 w 102894"/>
                <a:gd name="connsiteY0" fmla="*/ 102894 h 102894"/>
                <a:gd name="connsiteX1" fmla="*/ 0 w 102894"/>
                <a:gd name="connsiteY1" fmla="*/ 51447 h 102894"/>
                <a:gd name="connsiteX2" fmla="*/ 51447 w 102894"/>
                <a:gd name="connsiteY2" fmla="*/ 0 h 102894"/>
                <a:gd name="connsiteX3" fmla="*/ 102895 w 102894"/>
                <a:gd name="connsiteY3" fmla="*/ 51447 h 102894"/>
                <a:gd name="connsiteX4" fmla="*/ 51447 w 102894"/>
                <a:gd name="connsiteY4" fmla="*/ 102894 h 102894"/>
                <a:gd name="connsiteX5" fmla="*/ 51447 w 102894"/>
                <a:gd name="connsiteY5" fmla="*/ 16891 h 102894"/>
                <a:gd name="connsiteX6" fmla="*/ 16891 w 102894"/>
                <a:gd name="connsiteY6" fmla="*/ 51447 h 102894"/>
                <a:gd name="connsiteX7" fmla="*/ 51447 w 102894"/>
                <a:gd name="connsiteY7" fmla="*/ 86003 h 102894"/>
                <a:gd name="connsiteX8" fmla="*/ 86003 w 102894"/>
                <a:gd name="connsiteY8" fmla="*/ 51447 h 102894"/>
                <a:gd name="connsiteX9" fmla="*/ 51447 w 102894"/>
                <a:gd name="connsiteY9" fmla="*/ 16891 h 10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894" h="102894">
                  <a:moveTo>
                    <a:pt x="51447" y="102894"/>
                  </a:moveTo>
                  <a:cubicBezTo>
                    <a:pt x="23074" y="102894"/>
                    <a:pt x="0" y="79820"/>
                    <a:pt x="0" y="51447"/>
                  </a:cubicBezTo>
                  <a:cubicBezTo>
                    <a:pt x="0" y="23074"/>
                    <a:pt x="23074" y="0"/>
                    <a:pt x="51447" y="0"/>
                  </a:cubicBezTo>
                  <a:cubicBezTo>
                    <a:pt x="79821" y="0"/>
                    <a:pt x="102895" y="23074"/>
                    <a:pt x="102895" y="51447"/>
                  </a:cubicBezTo>
                  <a:cubicBezTo>
                    <a:pt x="102895" y="79820"/>
                    <a:pt x="79821" y="102894"/>
                    <a:pt x="51447" y="102894"/>
                  </a:cubicBezTo>
                  <a:close/>
                  <a:moveTo>
                    <a:pt x="51447" y="16891"/>
                  </a:moveTo>
                  <a:cubicBezTo>
                    <a:pt x="32458" y="16891"/>
                    <a:pt x="16891" y="32348"/>
                    <a:pt x="16891" y="51447"/>
                  </a:cubicBezTo>
                  <a:cubicBezTo>
                    <a:pt x="16891" y="70436"/>
                    <a:pt x="32348" y="86003"/>
                    <a:pt x="51447" y="86003"/>
                  </a:cubicBezTo>
                  <a:cubicBezTo>
                    <a:pt x="70436" y="86003"/>
                    <a:pt x="86003" y="70547"/>
                    <a:pt x="86003" y="51447"/>
                  </a:cubicBezTo>
                  <a:cubicBezTo>
                    <a:pt x="86003" y="32348"/>
                    <a:pt x="70436" y="16891"/>
                    <a:pt x="51447" y="16891"/>
                  </a:cubicBezTo>
                  <a:close/>
                </a:path>
              </a:pathLst>
            </a:custGeom>
            <a:grpFill/>
            <a:ln w="11035" cap="flat">
              <a:noFill/>
              <a:prstDash val="solid"/>
              <a:miter/>
            </a:ln>
          </p:spPr>
          <p:txBody>
            <a:bodyPr rtlCol="0" anchor="ctr"/>
            <a:lstStyle/>
            <a:p>
              <a:endParaRPr lang="en-US"/>
            </a:p>
          </p:txBody>
        </p:sp>
        <p:sp>
          <p:nvSpPr>
            <p:cNvPr id="2385" name="Forma libre: forma 2384">
              <a:extLst>
                <a:ext uri="{FF2B5EF4-FFF2-40B4-BE49-F238E27FC236}">
                  <a16:creationId xmlns:a16="http://schemas.microsoft.com/office/drawing/2014/main" id="{C0E8BC92-52AB-4094-88CE-BA06886D0FF6}"/>
                </a:ext>
              </a:extLst>
            </p:cNvPr>
            <p:cNvSpPr/>
            <p:nvPr/>
          </p:nvSpPr>
          <p:spPr>
            <a:xfrm>
              <a:off x="7330790" y="3320697"/>
              <a:ext cx="144802" cy="117576"/>
            </a:xfrm>
            <a:custGeom>
              <a:avLst/>
              <a:gdLst>
                <a:gd name="connsiteX0" fmla="*/ 8456 w 144802"/>
                <a:gd name="connsiteY0" fmla="*/ 117576 h 117576"/>
                <a:gd name="connsiteX1" fmla="*/ 287 w 144802"/>
                <a:gd name="connsiteY1" fmla="*/ 111283 h 117576"/>
                <a:gd name="connsiteX2" fmla="*/ 6359 w 144802"/>
                <a:gd name="connsiteY2" fmla="*/ 101016 h 117576"/>
                <a:gd name="connsiteX3" fmla="*/ 85296 w 144802"/>
                <a:gd name="connsiteY3" fmla="*/ 80481 h 117576"/>
                <a:gd name="connsiteX4" fmla="*/ 90595 w 144802"/>
                <a:gd name="connsiteY4" fmla="*/ 76838 h 117576"/>
                <a:gd name="connsiteX5" fmla="*/ 126697 w 144802"/>
                <a:gd name="connsiteY5" fmla="*/ 30800 h 117576"/>
                <a:gd name="connsiteX6" fmla="*/ 124047 w 144802"/>
                <a:gd name="connsiteY6" fmla="*/ 18546 h 117576"/>
                <a:gd name="connsiteX7" fmla="*/ 111351 w 144802"/>
                <a:gd name="connsiteY7" fmla="*/ 20864 h 117576"/>
                <a:gd name="connsiteX8" fmla="*/ 79003 w 144802"/>
                <a:gd name="connsiteY8" fmla="*/ 61492 h 117576"/>
                <a:gd name="connsiteX9" fmla="*/ 74477 w 144802"/>
                <a:gd name="connsiteY9" fmla="*/ 64473 h 117576"/>
                <a:gd name="connsiteX10" fmla="*/ 16958 w 144802"/>
                <a:gd name="connsiteY10" fmla="*/ 78936 h 117576"/>
                <a:gd name="connsiteX11" fmla="*/ 15743 w 144802"/>
                <a:gd name="connsiteY11" fmla="*/ 79267 h 117576"/>
                <a:gd name="connsiteX12" fmla="*/ 4813 w 144802"/>
                <a:gd name="connsiteY12" fmla="*/ 74520 h 117576"/>
                <a:gd name="connsiteX13" fmla="*/ 9561 w 144802"/>
                <a:gd name="connsiteY13" fmla="*/ 63590 h 117576"/>
                <a:gd name="connsiteX14" fmla="*/ 12872 w 144802"/>
                <a:gd name="connsiteY14" fmla="*/ 62486 h 117576"/>
                <a:gd name="connsiteX15" fmla="*/ 67521 w 144802"/>
                <a:gd name="connsiteY15" fmla="*/ 48686 h 117576"/>
                <a:gd name="connsiteX16" fmla="*/ 97771 w 144802"/>
                <a:gd name="connsiteY16" fmla="*/ 10818 h 117576"/>
                <a:gd name="connsiteX17" fmla="*/ 133542 w 144802"/>
                <a:gd name="connsiteY17" fmla="*/ 4635 h 117576"/>
                <a:gd name="connsiteX18" fmla="*/ 140276 w 144802"/>
                <a:gd name="connsiteY18" fmla="*/ 40847 h 117576"/>
                <a:gd name="connsiteX19" fmla="*/ 104175 w 144802"/>
                <a:gd name="connsiteY19" fmla="*/ 86884 h 117576"/>
                <a:gd name="connsiteX20" fmla="*/ 89381 w 144802"/>
                <a:gd name="connsiteY20" fmla="*/ 96931 h 117576"/>
                <a:gd name="connsiteX21" fmla="*/ 10554 w 144802"/>
                <a:gd name="connsiteY21" fmla="*/ 117355 h 117576"/>
                <a:gd name="connsiteX22" fmla="*/ 8456 w 144802"/>
                <a:gd name="connsiteY22" fmla="*/ 117576 h 11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802" h="117576">
                  <a:moveTo>
                    <a:pt x="8456" y="117576"/>
                  </a:moveTo>
                  <a:cubicBezTo>
                    <a:pt x="4703" y="117576"/>
                    <a:pt x="1280" y="115037"/>
                    <a:pt x="287" y="111283"/>
                  </a:cubicBezTo>
                  <a:cubicBezTo>
                    <a:pt x="-928" y="106757"/>
                    <a:pt x="1832" y="102120"/>
                    <a:pt x="6359" y="101016"/>
                  </a:cubicBezTo>
                  <a:lnTo>
                    <a:pt x="85296" y="80481"/>
                  </a:lnTo>
                  <a:cubicBezTo>
                    <a:pt x="87504" y="79929"/>
                    <a:pt x="89381" y="78604"/>
                    <a:pt x="90595" y="76838"/>
                  </a:cubicBezTo>
                  <a:lnTo>
                    <a:pt x="126697" y="30800"/>
                  </a:lnTo>
                  <a:cubicBezTo>
                    <a:pt x="129236" y="27047"/>
                    <a:pt x="128132" y="21416"/>
                    <a:pt x="124047" y="18546"/>
                  </a:cubicBezTo>
                  <a:cubicBezTo>
                    <a:pt x="119852" y="15675"/>
                    <a:pt x="114222" y="16779"/>
                    <a:pt x="111351" y="20864"/>
                  </a:cubicBezTo>
                  <a:lnTo>
                    <a:pt x="79003" y="61492"/>
                  </a:lnTo>
                  <a:cubicBezTo>
                    <a:pt x="77899" y="62927"/>
                    <a:pt x="76243" y="63921"/>
                    <a:pt x="74477" y="64473"/>
                  </a:cubicBezTo>
                  <a:lnTo>
                    <a:pt x="16958" y="78936"/>
                  </a:lnTo>
                  <a:cubicBezTo>
                    <a:pt x="16516" y="79046"/>
                    <a:pt x="16185" y="79156"/>
                    <a:pt x="15743" y="79267"/>
                  </a:cubicBezTo>
                  <a:cubicBezTo>
                    <a:pt x="11437" y="81033"/>
                    <a:pt x="6469" y="78825"/>
                    <a:pt x="4813" y="74520"/>
                  </a:cubicBezTo>
                  <a:cubicBezTo>
                    <a:pt x="3047" y="70214"/>
                    <a:pt x="5255" y="65246"/>
                    <a:pt x="9561" y="63590"/>
                  </a:cubicBezTo>
                  <a:cubicBezTo>
                    <a:pt x="10665" y="63148"/>
                    <a:pt x="11769" y="62817"/>
                    <a:pt x="12872" y="62486"/>
                  </a:cubicBezTo>
                  <a:lnTo>
                    <a:pt x="67521" y="48686"/>
                  </a:lnTo>
                  <a:lnTo>
                    <a:pt x="97771" y="10818"/>
                  </a:lnTo>
                  <a:cubicBezTo>
                    <a:pt x="105500" y="-554"/>
                    <a:pt x="121729" y="-3535"/>
                    <a:pt x="133542" y="4635"/>
                  </a:cubicBezTo>
                  <a:cubicBezTo>
                    <a:pt x="145355" y="12805"/>
                    <a:pt x="148336" y="29034"/>
                    <a:pt x="140276" y="40847"/>
                  </a:cubicBezTo>
                  <a:lnTo>
                    <a:pt x="104175" y="86884"/>
                  </a:lnTo>
                  <a:cubicBezTo>
                    <a:pt x="100863" y="91632"/>
                    <a:pt x="95564" y="95385"/>
                    <a:pt x="89381" y="96931"/>
                  </a:cubicBezTo>
                  <a:lnTo>
                    <a:pt x="10554" y="117355"/>
                  </a:lnTo>
                  <a:cubicBezTo>
                    <a:pt x="9892" y="117466"/>
                    <a:pt x="9229" y="117576"/>
                    <a:pt x="8456" y="117576"/>
                  </a:cubicBezTo>
                  <a:close/>
                </a:path>
              </a:pathLst>
            </a:custGeom>
            <a:grpFill/>
            <a:ln w="11035" cap="flat">
              <a:noFill/>
              <a:prstDash val="solid"/>
              <a:miter/>
            </a:ln>
          </p:spPr>
          <p:txBody>
            <a:bodyPr rtlCol="0" anchor="ctr"/>
            <a:lstStyle/>
            <a:p>
              <a:endParaRPr lang="en-US"/>
            </a:p>
          </p:txBody>
        </p:sp>
        <p:sp>
          <p:nvSpPr>
            <p:cNvPr id="2386" name="Forma libre: forma 2385">
              <a:extLst>
                <a:ext uri="{FF2B5EF4-FFF2-40B4-BE49-F238E27FC236}">
                  <a16:creationId xmlns:a16="http://schemas.microsoft.com/office/drawing/2014/main" id="{167E0428-312C-48D2-9778-2583450627E6}"/>
                </a:ext>
              </a:extLst>
            </p:cNvPr>
            <p:cNvSpPr/>
            <p:nvPr/>
          </p:nvSpPr>
          <p:spPr>
            <a:xfrm>
              <a:off x="7492090" y="3160591"/>
              <a:ext cx="125831" cy="125438"/>
            </a:xfrm>
            <a:custGeom>
              <a:avLst/>
              <a:gdLst>
                <a:gd name="connsiteX0" fmla="*/ 68622 w 125831"/>
                <a:gd name="connsiteY0" fmla="*/ 125438 h 125438"/>
                <a:gd name="connsiteX1" fmla="*/ 60563 w 125831"/>
                <a:gd name="connsiteY1" fmla="*/ 120470 h 125438"/>
                <a:gd name="connsiteX2" fmla="*/ 44997 w 125831"/>
                <a:gd name="connsiteY2" fmla="*/ 89116 h 125438"/>
                <a:gd name="connsiteX3" fmla="*/ 10330 w 125831"/>
                <a:gd name="connsiteY3" fmla="*/ 94195 h 125438"/>
                <a:gd name="connsiteX4" fmla="*/ 946 w 125831"/>
                <a:gd name="connsiteY4" fmla="*/ 89227 h 125438"/>
                <a:gd name="connsiteX5" fmla="*/ 2713 w 125831"/>
                <a:gd name="connsiteY5" fmla="*/ 78739 h 125438"/>
                <a:gd name="connsiteX6" fmla="*/ 27774 w 125831"/>
                <a:gd name="connsiteY6" fmla="*/ 54229 h 125438"/>
                <a:gd name="connsiteX7" fmla="*/ 12207 w 125831"/>
                <a:gd name="connsiteY7" fmla="*/ 22875 h 125438"/>
                <a:gd name="connsiteX8" fmla="*/ 13974 w 125831"/>
                <a:gd name="connsiteY8" fmla="*/ 12387 h 125438"/>
                <a:gd name="connsiteX9" fmla="*/ 24462 w 125831"/>
                <a:gd name="connsiteY9" fmla="*/ 10841 h 125438"/>
                <a:gd name="connsiteX10" fmla="*/ 55485 w 125831"/>
                <a:gd name="connsiteY10" fmla="*/ 27070 h 125438"/>
                <a:gd name="connsiteX11" fmla="*/ 80546 w 125831"/>
                <a:gd name="connsiteY11" fmla="*/ 2561 h 125438"/>
                <a:gd name="connsiteX12" fmla="*/ 91034 w 125831"/>
                <a:gd name="connsiteY12" fmla="*/ 1016 h 125438"/>
                <a:gd name="connsiteX13" fmla="*/ 95781 w 125831"/>
                <a:gd name="connsiteY13" fmla="*/ 10510 h 125438"/>
                <a:gd name="connsiteX14" fmla="*/ 89930 w 125831"/>
                <a:gd name="connsiteY14" fmla="*/ 45066 h 125438"/>
                <a:gd name="connsiteX15" fmla="*/ 120953 w 125831"/>
                <a:gd name="connsiteY15" fmla="*/ 61295 h 125438"/>
                <a:gd name="connsiteX16" fmla="*/ 125700 w 125831"/>
                <a:gd name="connsiteY16" fmla="*/ 70790 h 125438"/>
                <a:gd name="connsiteX17" fmla="*/ 118083 w 125831"/>
                <a:gd name="connsiteY17" fmla="*/ 78187 h 125438"/>
                <a:gd name="connsiteX18" fmla="*/ 83416 w 125831"/>
                <a:gd name="connsiteY18" fmla="*/ 83265 h 125438"/>
                <a:gd name="connsiteX19" fmla="*/ 77565 w 125831"/>
                <a:gd name="connsiteY19" fmla="*/ 117821 h 125438"/>
                <a:gd name="connsiteX20" fmla="*/ 69947 w 125831"/>
                <a:gd name="connsiteY20" fmla="*/ 125218 h 125438"/>
                <a:gd name="connsiteX21" fmla="*/ 68622 w 125831"/>
                <a:gd name="connsiteY21" fmla="*/ 125438 h 125438"/>
                <a:gd name="connsiteX22" fmla="*/ 49523 w 125831"/>
                <a:gd name="connsiteY22" fmla="*/ 71452 h 125438"/>
                <a:gd name="connsiteX23" fmla="*/ 57582 w 125831"/>
                <a:gd name="connsiteY23" fmla="*/ 76530 h 125438"/>
                <a:gd name="connsiteX24" fmla="*/ 64869 w 125831"/>
                <a:gd name="connsiteY24" fmla="*/ 91324 h 125438"/>
                <a:gd name="connsiteX25" fmla="*/ 67629 w 125831"/>
                <a:gd name="connsiteY25" fmla="*/ 75095 h 125438"/>
                <a:gd name="connsiteX26" fmla="*/ 75247 w 125831"/>
                <a:gd name="connsiteY26" fmla="*/ 67698 h 125438"/>
                <a:gd name="connsiteX27" fmla="*/ 91586 w 125831"/>
                <a:gd name="connsiteY27" fmla="*/ 65270 h 125438"/>
                <a:gd name="connsiteX28" fmla="*/ 77013 w 125831"/>
                <a:gd name="connsiteY28" fmla="*/ 57652 h 125438"/>
                <a:gd name="connsiteX29" fmla="*/ 72266 w 125831"/>
                <a:gd name="connsiteY29" fmla="*/ 48268 h 125438"/>
                <a:gd name="connsiteX30" fmla="*/ 75026 w 125831"/>
                <a:gd name="connsiteY30" fmla="*/ 31928 h 125438"/>
                <a:gd name="connsiteX31" fmla="*/ 63213 w 125831"/>
                <a:gd name="connsiteY31" fmla="*/ 43410 h 125438"/>
                <a:gd name="connsiteX32" fmla="*/ 52725 w 125831"/>
                <a:gd name="connsiteY32" fmla="*/ 44955 h 125438"/>
                <a:gd name="connsiteX33" fmla="*/ 38041 w 125831"/>
                <a:gd name="connsiteY33" fmla="*/ 37227 h 125438"/>
                <a:gd name="connsiteX34" fmla="*/ 45328 w 125831"/>
                <a:gd name="connsiteY34" fmla="*/ 52021 h 125438"/>
                <a:gd name="connsiteX35" fmla="*/ 43451 w 125831"/>
                <a:gd name="connsiteY35" fmla="*/ 62509 h 125438"/>
                <a:gd name="connsiteX36" fmla="*/ 31748 w 125831"/>
                <a:gd name="connsiteY36" fmla="*/ 73991 h 125438"/>
                <a:gd name="connsiteX37" fmla="*/ 48088 w 125831"/>
                <a:gd name="connsiteY37" fmla="*/ 71562 h 125438"/>
                <a:gd name="connsiteX38" fmla="*/ 49523 w 125831"/>
                <a:gd name="connsiteY38" fmla="*/ 71452 h 1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5831" h="125438">
                  <a:moveTo>
                    <a:pt x="68622" y="125438"/>
                  </a:moveTo>
                  <a:cubicBezTo>
                    <a:pt x="65200" y="125438"/>
                    <a:pt x="62109" y="123562"/>
                    <a:pt x="60563" y="120470"/>
                  </a:cubicBezTo>
                  <a:lnTo>
                    <a:pt x="44997" y="89116"/>
                  </a:lnTo>
                  <a:lnTo>
                    <a:pt x="10330" y="94195"/>
                  </a:lnTo>
                  <a:cubicBezTo>
                    <a:pt x="6466" y="94747"/>
                    <a:pt x="2713" y="92759"/>
                    <a:pt x="946" y="89227"/>
                  </a:cubicBezTo>
                  <a:cubicBezTo>
                    <a:pt x="-820" y="85694"/>
                    <a:pt x="-48" y="81499"/>
                    <a:pt x="2713" y="78739"/>
                  </a:cubicBezTo>
                  <a:lnTo>
                    <a:pt x="27774" y="54229"/>
                  </a:lnTo>
                  <a:lnTo>
                    <a:pt x="12207" y="22875"/>
                  </a:lnTo>
                  <a:cubicBezTo>
                    <a:pt x="10441" y="19342"/>
                    <a:pt x="11214" y="15147"/>
                    <a:pt x="13974" y="12387"/>
                  </a:cubicBezTo>
                  <a:cubicBezTo>
                    <a:pt x="16734" y="9627"/>
                    <a:pt x="21039" y="8965"/>
                    <a:pt x="24462" y="10841"/>
                  </a:cubicBezTo>
                  <a:lnTo>
                    <a:pt x="55485" y="27070"/>
                  </a:lnTo>
                  <a:lnTo>
                    <a:pt x="80546" y="2561"/>
                  </a:lnTo>
                  <a:cubicBezTo>
                    <a:pt x="83416" y="-199"/>
                    <a:pt x="87612" y="-751"/>
                    <a:pt x="91034" y="1016"/>
                  </a:cubicBezTo>
                  <a:cubicBezTo>
                    <a:pt x="94456" y="2782"/>
                    <a:pt x="96333" y="6646"/>
                    <a:pt x="95781" y="10510"/>
                  </a:cubicBezTo>
                  <a:lnTo>
                    <a:pt x="89930" y="45066"/>
                  </a:lnTo>
                  <a:lnTo>
                    <a:pt x="120953" y="61295"/>
                  </a:lnTo>
                  <a:cubicBezTo>
                    <a:pt x="124486" y="63172"/>
                    <a:pt x="126363" y="66925"/>
                    <a:pt x="125700" y="70790"/>
                  </a:cubicBezTo>
                  <a:cubicBezTo>
                    <a:pt x="125038" y="74654"/>
                    <a:pt x="121947" y="77634"/>
                    <a:pt x="118083" y="78187"/>
                  </a:cubicBezTo>
                  <a:cubicBezTo>
                    <a:pt x="118083" y="78187"/>
                    <a:pt x="83416" y="83265"/>
                    <a:pt x="83416" y="83265"/>
                  </a:cubicBezTo>
                  <a:lnTo>
                    <a:pt x="77565" y="117821"/>
                  </a:lnTo>
                  <a:cubicBezTo>
                    <a:pt x="76903" y="121685"/>
                    <a:pt x="73922" y="124666"/>
                    <a:pt x="69947" y="125218"/>
                  </a:cubicBezTo>
                  <a:cubicBezTo>
                    <a:pt x="69506" y="125438"/>
                    <a:pt x="69064" y="125438"/>
                    <a:pt x="68622" y="125438"/>
                  </a:cubicBezTo>
                  <a:close/>
                  <a:moveTo>
                    <a:pt x="49523" y="71452"/>
                  </a:moveTo>
                  <a:cubicBezTo>
                    <a:pt x="52946" y="71452"/>
                    <a:pt x="56037" y="73329"/>
                    <a:pt x="57582" y="76530"/>
                  </a:cubicBezTo>
                  <a:lnTo>
                    <a:pt x="64869" y="91324"/>
                  </a:lnTo>
                  <a:lnTo>
                    <a:pt x="67629" y="75095"/>
                  </a:lnTo>
                  <a:cubicBezTo>
                    <a:pt x="68402" y="71121"/>
                    <a:pt x="71382" y="68250"/>
                    <a:pt x="75247" y="67698"/>
                  </a:cubicBezTo>
                  <a:lnTo>
                    <a:pt x="91586" y="65270"/>
                  </a:lnTo>
                  <a:lnTo>
                    <a:pt x="77013" y="57652"/>
                  </a:lnTo>
                  <a:cubicBezTo>
                    <a:pt x="73591" y="55885"/>
                    <a:pt x="71714" y="52132"/>
                    <a:pt x="72266" y="48268"/>
                  </a:cubicBezTo>
                  <a:lnTo>
                    <a:pt x="75026" y="31928"/>
                  </a:lnTo>
                  <a:lnTo>
                    <a:pt x="63213" y="43410"/>
                  </a:lnTo>
                  <a:cubicBezTo>
                    <a:pt x="60453" y="46170"/>
                    <a:pt x="56257" y="46722"/>
                    <a:pt x="52725" y="44955"/>
                  </a:cubicBezTo>
                  <a:lnTo>
                    <a:pt x="38041" y="37227"/>
                  </a:lnTo>
                  <a:lnTo>
                    <a:pt x="45328" y="52021"/>
                  </a:lnTo>
                  <a:cubicBezTo>
                    <a:pt x="47094" y="55664"/>
                    <a:pt x="46321" y="59860"/>
                    <a:pt x="43451" y="62509"/>
                  </a:cubicBezTo>
                  <a:lnTo>
                    <a:pt x="31748" y="73991"/>
                  </a:lnTo>
                  <a:lnTo>
                    <a:pt x="48088" y="71562"/>
                  </a:lnTo>
                  <a:cubicBezTo>
                    <a:pt x="48640" y="71452"/>
                    <a:pt x="49081" y="71452"/>
                    <a:pt x="49523" y="71452"/>
                  </a:cubicBezTo>
                  <a:close/>
                </a:path>
              </a:pathLst>
            </a:custGeom>
            <a:grpFill/>
            <a:ln w="11035" cap="flat">
              <a:noFill/>
              <a:prstDash val="solid"/>
              <a:miter/>
            </a:ln>
          </p:spPr>
          <p:txBody>
            <a:bodyPr rtlCol="0" anchor="ctr"/>
            <a:lstStyle/>
            <a:p>
              <a:endParaRPr lang="en-US"/>
            </a:p>
          </p:txBody>
        </p:sp>
        <p:sp>
          <p:nvSpPr>
            <p:cNvPr id="2387" name="Forma libre: forma 2386">
              <a:extLst>
                <a:ext uri="{FF2B5EF4-FFF2-40B4-BE49-F238E27FC236}">
                  <a16:creationId xmlns:a16="http://schemas.microsoft.com/office/drawing/2014/main" id="{C23FDCC8-6C5D-48C3-BBAD-67FEFEC12BAF}"/>
                </a:ext>
              </a:extLst>
            </p:cNvPr>
            <p:cNvSpPr/>
            <p:nvPr/>
          </p:nvSpPr>
          <p:spPr>
            <a:xfrm>
              <a:off x="7482835" y="3270198"/>
              <a:ext cx="40826" cy="46081"/>
            </a:xfrm>
            <a:custGeom>
              <a:avLst/>
              <a:gdLst>
                <a:gd name="connsiteX0" fmla="*/ 8435 w 40826"/>
                <a:gd name="connsiteY0" fmla="*/ 46081 h 46081"/>
                <a:gd name="connsiteX1" fmla="*/ 3135 w 40826"/>
                <a:gd name="connsiteY1" fmla="*/ 44205 h 46081"/>
                <a:gd name="connsiteX2" fmla="*/ 1921 w 40826"/>
                <a:gd name="connsiteY2" fmla="*/ 32281 h 46081"/>
                <a:gd name="connsiteX3" fmla="*/ 25767 w 40826"/>
                <a:gd name="connsiteY3" fmla="*/ 3135 h 46081"/>
                <a:gd name="connsiteX4" fmla="*/ 37691 w 40826"/>
                <a:gd name="connsiteY4" fmla="*/ 1921 h 46081"/>
                <a:gd name="connsiteX5" fmla="*/ 38905 w 40826"/>
                <a:gd name="connsiteY5" fmla="*/ 13844 h 46081"/>
                <a:gd name="connsiteX6" fmla="*/ 15058 w 40826"/>
                <a:gd name="connsiteY6" fmla="*/ 42990 h 46081"/>
                <a:gd name="connsiteX7" fmla="*/ 8435 w 40826"/>
                <a:gd name="connsiteY7" fmla="*/ 46081 h 4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26" h="46081">
                  <a:moveTo>
                    <a:pt x="8435" y="46081"/>
                  </a:moveTo>
                  <a:cubicBezTo>
                    <a:pt x="6558" y="46081"/>
                    <a:pt x="4681" y="45419"/>
                    <a:pt x="3135" y="44205"/>
                  </a:cubicBezTo>
                  <a:cubicBezTo>
                    <a:pt x="-508" y="41224"/>
                    <a:pt x="-1060" y="35925"/>
                    <a:pt x="1921" y="32281"/>
                  </a:cubicBezTo>
                  <a:lnTo>
                    <a:pt x="25767" y="3135"/>
                  </a:lnTo>
                  <a:cubicBezTo>
                    <a:pt x="28749" y="-508"/>
                    <a:pt x="34048" y="-1060"/>
                    <a:pt x="37691" y="1921"/>
                  </a:cubicBezTo>
                  <a:cubicBezTo>
                    <a:pt x="41334" y="4902"/>
                    <a:pt x="41886" y="10201"/>
                    <a:pt x="38905" y="13844"/>
                  </a:cubicBezTo>
                  <a:lnTo>
                    <a:pt x="15058" y="42990"/>
                  </a:lnTo>
                  <a:cubicBezTo>
                    <a:pt x="13292" y="45088"/>
                    <a:pt x="10863" y="46081"/>
                    <a:pt x="8435" y="46081"/>
                  </a:cubicBezTo>
                  <a:close/>
                </a:path>
              </a:pathLst>
            </a:custGeom>
            <a:grpFill/>
            <a:ln w="11035" cap="flat">
              <a:noFill/>
              <a:prstDash val="solid"/>
              <a:miter/>
            </a:ln>
          </p:spPr>
          <p:txBody>
            <a:bodyPr rtlCol="0" anchor="ctr"/>
            <a:lstStyle/>
            <a:p>
              <a:endParaRPr lang="en-US"/>
            </a:p>
          </p:txBody>
        </p:sp>
        <p:sp>
          <p:nvSpPr>
            <p:cNvPr id="2388" name="Forma libre: forma 2387">
              <a:extLst>
                <a:ext uri="{FF2B5EF4-FFF2-40B4-BE49-F238E27FC236}">
                  <a16:creationId xmlns:a16="http://schemas.microsoft.com/office/drawing/2014/main" id="{E3B400A5-1B58-4619-9ED9-B0D6714480EA}"/>
                </a:ext>
              </a:extLst>
            </p:cNvPr>
            <p:cNvSpPr/>
            <p:nvPr/>
          </p:nvSpPr>
          <p:spPr>
            <a:xfrm>
              <a:off x="7446844" y="3260924"/>
              <a:ext cx="40826" cy="46081"/>
            </a:xfrm>
            <a:custGeom>
              <a:avLst/>
              <a:gdLst>
                <a:gd name="connsiteX0" fmla="*/ 8435 w 40826"/>
                <a:gd name="connsiteY0" fmla="*/ 46082 h 46081"/>
                <a:gd name="connsiteX1" fmla="*/ 3135 w 40826"/>
                <a:gd name="connsiteY1" fmla="*/ 44205 h 46081"/>
                <a:gd name="connsiteX2" fmla="*/ 1921 w 40826"/>
                <a:gd name="connsiteY2" fmla="*/ 32281 h 46081"/>
                <a:gd name="connsiteX3" fmla="*/ 25768 w 40826"/>
                <a:gd name="connsiteY3" fmla="*/ 3135 h 46081"/>
                <a:gd name="connsiteX4" fmla="*/ 37691 w 40826"/>
                <a:gd name="connsiteY4" fmla="*/ 1921 h 46081"/>
                <a:gd name="connsiteX5" fmla="*/ 38906 w 40826"/>
                <a:gd name="connsiteY5" fmla="*/ 13844 h 46081"/>
                <a:gd name="connsiteX6" fmla="*/ 15059 w 40826"/>
                <a:gd name="connsiteY6" fmla="*/ 42990 h 46081"/>
                <a:gd name="connsiteX7" fmla="*/ 8435 w 40826"/>
                <a:gd name="connsiteY7" fmla="*/ 46082 h 4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26" h="46081">
                  <a:moveTo>
                    <a:pt x="8435" y="46082"/>
                  </a:moveTo>
                  <a:cubicBezTo>
                    <a:pt x="6558" y="46082"/>
                    <a:pt x="4681" y="45419"/>
                    <a:pt x="3135" y="44205"/>
                  </a:cubicBezTo>
                  <a:cubicBezTo>
                    <a:pt x="-508" y="41224"/>
                    <a:pt x="-1060" y="35925"/>
                    <a:pt x="1921" y="32281"/>
                  </a:cubicBezTo>
                  <a:lnTo>
                    <a:pt x="25768" y="3135"/>
                  </a:lnTo>
                  <a:cubicBezTo>
                    <a:pt x="28749" y="-508"/>
                    <a:pt x="34048" y="-1060"/>
                    <a:pt x="37691" y="1921"/>
                  </a:cubicBezTo>
                  <a:cubicBezTo>
                    <a:pt x="41334" y="4902"/>
                    <a:pt x="41886" y="10201"/>
                    <a:pt x="38906" y="13844"/>
                  </a:cubicBezTo>
                  <a:lnTo>
                    <a:pt x="15059" y="42990"/>
                  </a:lnTo>
                  <a:cubicBezTo>
                    <a:pt x="13403" y="45088"/>
                    <a:pt x="10974" y="46082"/>
                    <a:pt x="8435" y="46082"/>
                  </a:cubicBezTo>
                  <a:close/>
                </a:path>
              </a:pathLst>
            </a:custGeom>
            <a:grpFill/>
            <a:ln w="11035" cap="flat">
              <a:noFill/>
              <a:prstDash val="solid"/>
              <a:miter/>
            </a:ln>
          </p:spPr>
          <p:txBody>
            <a:bodyPr rtlCol="0" anchor="ctr"/>
            <a:lstStyle/>
            <a:p>
              <a:endParaRPr lang="en-US"/>
            </a:p>
          </p:txBody>
        </p:sp>
        <p:sp>
          <p:nvSpPr>
            <p:cNvPr id="2389" name="Forma libre: forma 2388">
              <a:extLst>
                <a:ext uri="{FF2B5EF4-FFF2-40B4-BE49-F238E27FC236}">
                  <a16:creationId xmlns:a16="http://schemas.microsoft.com/office/drawing/2014/main" id="{EAC9914E-8F94-4A6E-95FF-B1593EA9FA9E}"/>
                </a:ext>
              </a:extLst>
            </p:cNvPr>
            <p:cNvSpPr/>
            <p:nvPr/>
          </p:nvSpPr>
          <p:spPr>
            <a:xfrm>
              <a:off x="7502487" y="3302214"/>
              <a:ext cx="40826" cy="46081"/>
            </a:xfrm>
            <a:custGeom>
              <a:avLst/>
              <a:gdLst>
                <a:gd name="connsiteX0" fmla="*/ 8435 w 40826"/>
                <a:gd name="connsiteY0" fmla="*/ 46082 h 46081"/>
                <a:gd name="connsiteX1" fmla="*/ 3135 w 40826"/>
                <a:gd name="connsiteY1" fmla="*/ 44205 h 46081"/>
                <a:gd name="connsiteX2" fmla="*/ 1921 w 40826"/>
                <a:gd name="connsiteY2" fmla="*/ 32281 h 46081"/>
                <a:gd name="connsiteX3" fmla="*/ 25767 w 40826"/>
                <a:gd name="connsiteY3" fmla="*/ 3135 h 46081"/>
                <a:gd name="connsiteX4" fmla="*/ 37691 w 40826"/>
                <a:gd name="connsiteY4" fmla="*/ 1921 h 46081"/>
                <a:gd name="connsiteX5" fmla="*/ 38905 w 40826"/>
                <a:gd name="connsiteY5" fmla="*/ 13844 h 46081"/>
                <a:gd name="connsiteX6" fmla="*/ 15058 w 40826"/>
                <a:gd name="connsiteY6" fmla="*/ 42990 h 46081"/>
                <a:gd name="connsiteX7" fmla="*/ 8435 w 40826"/>
                <a:gd name="connsiteY7" fmla="*/ 46082 h 4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26" h="46081">
                  <a:moveTo>
                    <a:pt x="8435" y="46082"/>
                  </a:moveTo>
                  <a:cubicBezTo>
                    <a:pt x="6558" y="46082"/>
                    <a:pt x="4681" y="45419"/>
                    <a:pt x="3135" y="44205"/>
                  </a:cubicBezTo>
                  <a:cubicBezTo>
                    <a:pt x="-508" y="41224"/>
                    <a:pt x="-1060" y="35925"/>
                    <a:pt x="1921" y="32281"/>
                  </a:cubicBezTo>
                  <a:lnTo>
                    <a:pt x="25767" y="3135"/>
                  </a:lnTo>
                  <a:cubicBezTo>
                    <a:pt x="28749" y="-508"/>
                    <a:pt x="34048" y="-1060"/>
                    <a:pt x="37691" y="1921"/>
                  </a:cubicBezTo>
                  <a:cubicBezTo>
                    <a:pt x="41334" y="4902"/>
                    <a:pt x="41886" y="10201"/>
                    <a:pt x="38905" y="13844"/>
                  </a:cubicBezTo>
                  <a:lnTo>
                    <a:pt x="15058" y="42990"/>
                  </a:lnTo>
                  <a:cubicBezTo>
                    <a:pt x="13292" y="45088"/>
                    <a:pt x="10863" y="46082"/>
                    <a:pt x="8435" y="46082"/>
                  </a:cubicBezTo>
                  <a:close/>
                </a:path>
              </a:pathLst>
            </a:custGeom>
            <a:grpFill/>
            <a:ln w="11035" cap="flat">
              <a:noFill/>
              <a:prstDash val="solid"/>
              <a:miter/>
            </a:ln>
          </p:spPr>
          <p:txBody>
            <a:bodyPr rtlCol="0" anchor="ctr"/>
            <a:lstStyle/>
            <a:p>
              <a:endParaRPr lang="en-US"/>
            </a:p>
          </p:txBody>
        </p:sp>
        <p:sp>
          <p:nvSpPr>
            <p:cNvPr id="2390" name="Forma libre: forma 2389">
              <a:extLst>
                <a:ext uri="{FF2B5EF4-FFF2-40B4-BE49-F238E27FC236}">
                  <a16:creationId xmlns:a16="http://schemas.microsoft.com/office/drawing/2014/main" id="{E6D0FE46-422C-4AE9-AD15-E544DDE85E6A}"/>
                </a:ext>
              </a:extLst>
            </p:cNvPr>
            <p:cNvSpPr/>
            <p:nvPr/>
          </p:nvSpPr>
          <p:spPr>
            <a:xfrm>
              <a:off x="7269473" y="3684801"/>
              <a:ext cx="317294" cy="17001"/>
            </a:xfrm>
            <a:custGeom>
              <a:avLst/>
              <a:gdLst>
                <a:gd name="connsiteX0" fmla="*/ 308793 w 317294"/>
                <a:gd name="connsiteY0" fmla="*/ 17002 h 17001"/>
                <a:gd name="connsiteX1" fmla="*/ 8501 w 317294"/>
                <a:gd name="connsiteY1" fmla="*/ 17002 h 17001"/>
                <a:gd name="connsiteX2" fmla="*/ 0 w 317294"/>
                <a:gd name="connsiteY2" fmla="*/ 8501 h 17001"/>
                <a:gd name="connsiteX3" fmla="*/ 8501 w 317294"/>
                <a:gd name="connsiteY3" fmla="*/ 0 h 17001"/>
                <a:gd name="connsiteX4" fmla="*/ 308793 w 317294"/>
                <a:gd name="connsiteY4" fmla="*/ 0 h 17001"/>
                <a:gd name="connsiteX5" fmla="*/ 317295 w 317294"/>
                <a:gd name="connsiteY5" fmla="*/ 8501 h 17001"/>
                <a:gd name="connsiteX6" fmla="*/ 308793 w 31729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294" h="17001">
                  <a:moveTo>
                    <a:pt x="308793" y="17002"/>
                  </a:moveTo>
                  <a:lnTo>
                    <a:pt x="8501" y="17002"/>
                  </a:lnTo>
                  <a:cubicBezTo>
                    <a:pt x="3864" y="17002"/>
                    <a:pt x="0" y="13248"/>
                    <a:pt x="0" y="8501"/>
                  </a:cubicBezTo>
                  <a:cubicBezTo>
                    <a:pt x="0" y="3754"/>
                    <a:pt x="3754" y="0"/>
                    <a:pt x="8501" y="0"/>
                  </a:cubicBezTo>
                  <a:lnTo>
                    <a:pt x="308793" y="0"/>
                  </a:lnTo>
                  <a:cubicBezTo>
                    <a:pt x="313430" y="0"/>
                    <a:pt x="317295" y="3754"/>
                    <a:pt x="317295" y="8501"/>
                  </a:cubicBezTo>
                  <a:cubicBezTo>
                    <a:pt x="317295" y="13248"/>
                    <a:pt x="313430" y="17002"/>
                    <a:pt x="308793" y="17002"/>
                  </a:cubicBezTo>
                  <a:close/>
                </a:path>
              </a:pathLst>
            </a:custGeom>
            <a:grpFill/>
            <a:ln w="11035" cap="flat">
              <a:noFill/>
              <a:prstDash val="solid"/>
              <a:miter/>
            </a:ln>
          </p:spPr>
          <p:txBody>
            <a:bodyPr rtlCol="0" anchor="ctr"/>
            <a:lstStyle/>
            <a:p>
              <a:endParaRPr lang="en-US"/>
            </a:p>
          </p:txBody>
        </p:sp>
        <p:sp>
          <p:nvSpPr>
            <p:cNvPr id="2391" name="Forma libre: forma 2390">
              <a:extLst>
                <a:ext uri="{FF2B5EF4-FFF2-40B4-BE49-F238E27FC236}">
                  <a16:creationId xmlns:a16="http://schemas.microsoft.com/office/drawing/2014/main" id="{C9E9F480-E2DF-403C-A37B-732018D3D712}"/>
                </a:ext>
              </a:extLst>
            </p:cNvPr>
            <p:cNvSpPr/>
            <p:nvPr/>
          </p:nvSpPr>
          <p:spPr>
            <a:xfrm>
              <a:off x="7342908" y="3193733"/>
              <a:ext cx="145019" cy="33451"/>
            </a:xfrm>
            <a:custGeom>
              <a:avLst/>
              <a:gdLst>
                <a:gd name="connsiteX0" fmla="*/ 8482 w 145019"/>
                <a:gd name="connsiteY0" fmla="*/ 33452 h 33451"/>
                <a:gd name="connsiteX1" fmla="*/ 644 w 145019"/>
                <a:gd name="connsiteY1" fmla="*/ 28263 h 33451"/>
                <a:gd name="connsiteX2" fmla="*/ 5170 w 145019"/>
                <a:gd name="connsiteY2" fmla="*/ 17223 h 33451"/>
                <a:gd name="connsiteX3" fmla="*/ 91835 w 145019"/>
                <a:gd name="connsiteY3" fmla="*/ 0 h 33451"/>
                <a:gd name="connsiteX4" fmla="*/ 138315 w 145019"/>
                <a:gd name="connsiteY4" fmla="*/ 4747 h 33451"/>
                <a:gd name="connsiteX5" fmla="*/ 144828 w 145019"/>
                <a:gd name="connsiteY5" fmla="*/ 14794 h 33451"/>
                <a:gd name="connsiteX6" fmla="*/ 134782 w 145019"/>
                <a:gd name="connsiteY6" fmla="*/ 21307 h 33451"/>
                <a:gd name="connsiteX7" fmla="*/ 91835 w 145019"/>
                <a:gd name="connsiteY7" fmla="*/ 16891 h 33451"/>
                <a:gd name="connsiteX8" fmla="*/ 11684 w 145019"/>
                <a:gd name="connsiteY8" fmla="*/ 32900 h 33451"/>
                <a:gd name="connsiteX9" fmla="*/ 8482 w 145019"/>
                <a:gd name="connsiteY9" fmla="*/ 33452 h 3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19" h="33451">
                  <a:moveTo>
                    <a:pt x="8482" y="33452"/>
                  </a:moveTo>
                  <a:cubicBezTo>
                    <a:pt x="5170" y="33452"/>
                    <a:pt x="1968" y="31464"/>
                    <a:pt x="644" y="28263"/>
                  </a:cubicBezTo>
                  <a:cubicBezTo>
                    <a:pt x="-1123" y="23957"/>
                    <a:pt x="864" y="18989"/>
                    <a:pt x="5170" y="17223"/>
                  </a:cubicBezTo>
                  <a:cubicBezTo>
                    <a:pt x="32660" y="5741"/>
                    <a:pt x="61806" y="0"/>
                    <a:pt x="91835" y="0"/>
                  </a:cubicBezTo>
                  <a:cubicBezTo>
                    <a:pt x="107512" y="0"/>
                    <a:pt x="123079" y="1656"/>
                    <a:pt x="138315" y="4747"/>
                  </a:cubicBezTo>
                  <a:cubicBezTo>
                    <a:pt x="142841" y="5741"/>
                    <a:pt x="145822" y="10157"/>
                    <a:pt x="144828" y="14794"/>
                  </a:cubicBezTo>
                  <a:cubicBezTo>
                    <a:pt x="143835" y="19320"/>
                    <a:pt x="139308" y="22301"/>
                    <a:pt x="134782" y="21307"/>
                  </a:cubicBezTo>
                  <a:cubicBezTo>
                    <a:pt x="120761" y="18327"/>
                    <a:pt x="106298" y="16891"/>
                    <a:pt x="91835" y="16891"/>
                  </a:cubicBezTo>
                  <a:cubicBezTo>
                    <a:pt x="64014" y="16891"/>
                    <a:pt x="37076" y="22301"/>
                    <a:pt x="11684" y="32900"/>
                  </a:cubicBezTo>
                  <a:cubicBezTo>
                    <a:pt x="10690" y="33231"/>
                    <a:pt x="9586" y="33452"/>
                    <a:pt x="8482" y="33452"/>
                  </a:cubicBezTo>
                  <a:close/>
                </a:path>
              </a:pathLst>
            </a:custGeom>
            <a:grpFill/>
            <a:ln w="11035" cap="flat">
              <a:noFill/>
              <a:prstDash val="solid"/>
              <a:miter/>
            </a:ln>
          </p:spPr>
          <p:txBody>
            <a:bodyPr rtlCol="0" anchor="ctr"/>
            <a:lstStyle/>
            <a:p>
              <a:endParaRPr lang="en-US"/>
            </a:p>
          </p:txBody>
        </p:sp>
        <p:sp>
          <p:nvSpPr>
            <p:cNvPr id="2392" name="Forma libre: forma 2391">
              <a:extLst>
                <a:ext uri="{FF2B5EF4-FFF2-40B4-BE49-F238E27FC236}">
                  <a16:creationId xmlns:a16="http://schemas.microsoft.com/office/drawing/2014/main" id="{C5435707-3184-463D-8E88-9188EDA0D896}"/>
                </a:ext>
              </a:extLst>
            </p:cNvPr>
            <p:cNvSpPr/>
            <p:nvPr/>
          </p:nvSpPr>
          <p:spPr>
            <a:xfrm>
              <a:off x="7209303" y="3275587"/>
              <a:ext cx="88332" cy="313053"/>
            </a:xfrm>
            <a:custGeom>
              <a:avLst/>
              <a:gdLst>
                <a:gd name="connsiteX0" fmla="*/ 79710 w 88332"/>
                <a:gd name="connsiteY0" fmla="*/ 313054 h 313053"/>
                <a:gd name="connsiteX1" fmla="*/ 74080 w 88332"/>
                <a:gd name="connsiteY1" fmla="*/ 310845 h 313053"/>
                <a:gd name="connsiteX2" fmla="*/ 0 w 88332"/>
                <a:gd name="connsiteY2" fmla="*/ 143697 h 313053"/>
                <a:gd name="connsiteX3" fmla="*/ 49129 w 88332"/>
                <a:gd name="connsiteY3" fmla="*/ 3156 h 313053"/>
                <a:gd name="connsiteX4" fmla="*/ 61052 w 88332"/>
                <a:gd name="connsiteY4" fmla="*/ 1831 h 313053"/>
                <a:gd name="connsiteX5" fmla="*/ 62377 w 88332"/>
                <a:gd name="connsiteY5" fmla="*/ 13754 h 313053"/>
                <a:gd name="connsiteX6" fmla="*/ 17002 w 88332"/>
                <a:gd name="connsiteY6" fmla="*/ 143808 h 313053"/>
                <a:gd name="connsiteX7" fmla="*/ 85561 w 88332"/>
                <a:gd name="connsiteY7" fmla="*/ 298480 h 313053"/>
                <a:gd name="connsiteX8" fmla="*/ 86113 w 88332"/>
                <a:gd name="connsiteY8" fmla="*/ 310404 h 313053"/>
                <a:gd name="connsiteX9" fmla="*/ 79710 w 88332"/>
                <a:gd name="connsiteY9" fmla="*/ 313054 h 31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332" h="313053">
                  <a:moveTo>
                    <a:pt x="79710" y="313054"/>
                  </a:moveTo>
                  <a:cubicBezTo>
                    <a:pt x="77723" y="313054"/>
                    <a:pt x="75625" y="312281"/>
                    <a:pt x="74080" y="310845"/>
                  </a:cubicBezTo>
                  <a:cubicBezTo>
                    <a:pt x="26938" y="268120"/>
                    <a:pt x="0" y="207178"/>
                    <a:pt x="0" y="143697"/>
                  </a:cubicBezTo>
                  <a:cubicBezTo>
                    <a:pt x="0" y="92029"/>
                    <a:pt x="17002" y="43452"/>
                    <a:pt x="49129" y="3156"/>
                  </a:cubicBezTo>
                  <a:cubicBezTo>
                    <a:pt x="51999" y="-488"/>
                    <a:pt x="57409" y="-1040"/>
                    <a:pt x="61052" y="1831"/>
                  </a:cubicBezTo>
                  <a:cubicBezTo>
                    <a:pt x="64695" y="4701"/>
                    <a:pt x="65358" y="10111"/>
                    <a:pt x="62377" y="13754"/>
                  </a:cubicBezTo>
                  <a:cubicBezTo>
                    <a:pt x="32679" y="51070"/>
                    <a:pt x="17002" y="96004"/>
                    <a:pt x="17002" y="143808"/>
                  </a:cubicBezTo>
                  <a:cubicBezTo>
                    <a:pt x="17002" y="202541"/>
                    <a:pt x="41953" y="258957"/>
                    <a:pt x="85561" y="298480"/>
                  </a:cubicBezTo>
                  <a:cubicBezTo>
                    <a:pt x="88984" y="301572"/>
                    <a:pt x="89315" y="306981"/>
                    <a:pt x="86113" y="310404"/>
                  </a:cubicBezTo>
                  <a:cubicBezTo>
                    <a:pt x="84347" y="312060"/>
                    <a:pt x="82028" y="313054"/>
                    <a:pt x="79710" y="313054"/>
                  </a:cubicBezTo>
                  <a:close/>
                </a:path>
              </a:pathLst>
            </a:custGeom>
            <a:grpFill/>
            <a:ln w="11035" cap="flat">
              <a:noFill/>
              <a:prstDash val="solid"/>
              <a:miter/>
            </a:ln>
          </p:spPr>
          <p:txBody>
            <a:bodyPr rtlCol="0" anchor="ctr"/>
            <a:lstStyle/>
            <a:p>
              <a:endParaRPr lang="en-US"/>
            </a:p>
          </p:txBody>
        </p:sp>
        <p:sp>
          <p:nvSpPr>
            <p:cNvPr id="2393" name="Forma libre: forma 2392">
              <a:extLst>
                <a:ext uri="{FF2B5EF4-FFF2-40B4-BE49-F238E27FC236}">
                  <a16:creationId xmlns:a16="http://schemas.microsoft.com/office/drawing/2014/main" id="{EA98027D-83CB-4DA1-81C8-3F3B41F62853}"/>
                </a:ext>
              </a:extLst>
            </p:cNvPr>
            <p:cNvSpPr/>
            <p:nvPr/>
          </p:nvSpPr>
          <p:spPr>
            <a:xfrm>
              <a:off x="7599262" y="3279314"/>
              <a:ext cx="24724" cy="27911"/>
            </a:xfrm>
            <a:custGeom>
              <a:avLst/>
              <a:gdLst>
                <a:gd name="connsiteX0" fmla="*/ 16319 w 24724"/>
                <a:gd name="connsiteY0" fmla="*/ 27912 h 27911"/>
                <a:gd name="connsiteX1" fmla="*/ 9254 w 24724"/>
                <a:gd name="connsiteY1" fmla="*/ 24158 h 27911"/>
                <a:gd name="connsiteX2" fmla="*/ 1747 w 24724"/>
                <a:gd name="connsiteY2" fmla="*/ 13560 h 27911"/>
                <a:gd name="connsiteX3" fmla="*/ 3292 w 24724"/>
                <a:gd name="connsiteY3" fmla="*/ 1747 h 27911"/>
                <a:gd name="connsiteX4" fmla="*/ 15105 w 24724"/>
                <a:gd name="connsiteY4" fmla="*/ 3292 h 27911"/>
                <a:gd name="connsiteX5" fmla="*/ 23275 w 24724"/>
                <a:gd name="connsiteY5" fmla="*/ 14774 h 27911"/>
                <a:gd name="connsiteX6" fmla="*/ 20957 w 24724"/>
                <a:gd name="connsiteY6" fmla="*/ 26477 h 27911"/>
                <a:gd name="connsiteX7" fmla="*/ 16319 w 24724"/>
                <a:gd name="connsiteY7" fmla="*/ 27912 h 2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24" h="27911">
                  <a:moveTo>
                    <a:pt x="16319" y="27912"/>
                  </a:moveTo>
                  <a:cubicBezTo>
                    <a:pt x="13559" y="27912"/>
                    <a:pt x="10910" y="26587"/>
                    <a:pt x="9254" y="24158"/>
                  </a:cubicBezTo>
                  <a:cubicBezTo>
                    <a:pt x="6825" y="20515"/>
                    <a:pt x="4286" y="16982"/>
                    <a:pt x="1747" y="13560"/>
                  </a:cubicBezTo>
                  <a:cubicBezTo>
                    <a:pt x="-1124" y="9806"/>
                    <a:pt x="-351" y="4507"/>
                    <a:pt x="3292" y="1747"/>
                  </a:cubicBezTo>
                  <a:cubicBezTo>
                    <a:pt x="7046" y="-1124"/>
                    <a:pt x="12345" y="-351"/>
                    <a:pt x="15105" y="3292"/>
                  </a:cubicBezTo>
                  <a:cubicBezTo>
                    <a:pt x="17976" y="7046"/>
                    <a:pt x="20625" y="10800"/>
                    <a:pt x="23275" y="14774"/>
                  </a:cubicBezTo>
                  <a:cubicBezTo>
                    <a:pt x="25924" y="18638"/>
                    <a:pt x="24821" y="23937"/>
                    <a:pt x="20957" y="26477"/>
                  </a:cubicBezTo>
                  <a:cubicBezTo>
                    <a:pt x="19521" y="27470"/>
                    <a:pt x="17976" y="27912"/>
                    <a:pt x="16319" y="27912"/>
                  </a:cubicBezTo>
                  <a:close/>
                </a:path>
              </a:pathLst>
            </a:custGeom>
            <a:grpFill/>
            <a:ln w="11035" cap="flat">
              <a:noFill/>
              <a:prstDash val="solid"/>
              <a:miter/>
            </a:ln>
          </p:spPr>
          <p:txBody>
            <a:bodyPr rtlCol="0" anchor="ctr"/>
            <a:lstStyle/>
            <a:p>
              <a:endParaRPr lang="en-US"/>
            </a:p>
          </p:txBody>
        </p:sp>
        <p:sp>
          <p:nvSpPr>
            <p:cNvPr id="2394" name="Forma libre: forma 2393">
              <a:extLst>
                <a:ext uri="{FF2B5EF4-FFF2-40B4-BE49-F238E27FC236}">
                  <a16:creationId xmlns:a16="http://schemas.microsoft.com/office/drawing/2014/main" id="{F51782F3-20DB-4F02-8FF2-7648F1CDEFE7}"/>
                </a:ext>
              </a:extLst>
            </p:cNvPr>
            <p:cNvSpPr/>
            <p:nvPr/>
          </p:nvSpPr>
          <p:spPr>
            <a:xfrm>
              <a:off x="7460904" y="3342131"/>
              <a:ext cx="198875" cy="300054"/>
            </a:xfrm>
            <a:custGeom>
              <a:avLst/>
              <a:gdLst>
                <a:gd name="connsiteX0" fmla="*/ 8506 w 198875"/>
                <a:gd name="connsiteY0" fmla="*/ 300054 h 300054"/>
                <a:gd name="connsiteX1" fmla="*/ 115 w 198875"/>
                <a:gd name="connsiteY1" fmla="*/ 292878 h 300054"/>
                <a:gd name="connsiteX2" fmla="*/ 7181 w 198875"/>
                <a:gd name="connsiteY2" fmla="*/ 283163 h 300054"/>
                <a:gd name="connsiteX3" fmla="*/ 34229 w 198875"/>
                <a:gd name="connsiteY3" fmla="*/ 276980 h 300054"/>
                <a:gd name="connsiteX4" fmla="*/ 44718 w 198875"/>
                <a:gd name="connsiteY4" fmla="*/ 282611 h 300054"/>
                <a:gd name="connsiteX5" fmla="*/ 39087 w 198875"/>
                <a:gd name="connsiteY5" fmla="*/ 293099 h 300054"/>
                <a:gd name="connsiteX6" fmla="*/ 9830 w 198875"/>
                <a:gd name="connsiteY6" fmla="*/ 299834 h 300054"/>
                <a:gd name="connsiteX7" fmla="*/ 8506 w 198875"/>
                <a:gd name="connsiteY7" fmla="*/ 300054 h 300054"/>
                <a:gd name="connsiteX8" fmla="*/ 89209 w 198875"/>
                <a:gd name="connsiteY8" fmla="*/ 269694 h 300054"/>
                <a:gd name="connsiteX9" fmla="*/ 82033 w 198875"/>
                <a:gd name="connsiteY9" fmla="*/ 265719 h 300054"/>
                <a:gd name="connsiteX10" fmla="*/ 84683 w 198875"/>
                <a:gd name="connsiteY10" fmla="*/ 254017 h 300054"/>
                <a:gd name="connsiteX11" fmla="*/ 107205 w 198875"/>
                <a:gd name="connsiteY11" fmla="*/ 237677 h 300054"/>
                <a:gd name="connsiteX12" fmla="*/ 119128 w 198875"/>
                <a:gd name="connsiteY12" fmla="*/ 238781 h 300054"/>
                <a:gd name="connsiteX13" fmla="*/ 118024 w 198875"/>
                <a:gd name="connsiteY13" fmla="*/ 250705 h 300054"/>
                <a:gd name="connsiteX14" fmla="*/ 93736 w 198875"/>
                <a:gd name="connsiteY14" fmla="*/ 268369 h 300054"/>
                <a:gd name="connsiteX15" fmla="*/ 89209 w 198875"/>
                <a:gd name="connsiteY15" fmla="*/ 269694 h 300054"/>
                <a:gd name="connsiteX16" fmla="*/ 151807 w 198875"/>
                <a:gd name="connsiteY16" fmla="*/ 210187 h 300054"/>
                <a:gd name="connsiteX17" fmla="*/ 146950 w 198875"/>
                <a:gd name="connsiteY17" fmla="*/ 208642 h 300054"/>
                <a:gd name="connsiteX18" fmla="*/ 144852 w 198875"/>
                <a:gd name="connsiteY18" fmla="*/ 196829 h 300054"/>
                <a:gd name="connsiteX19" fmla="*/ 159315 w 198875"/>
                <a:gd name="connsiteY19" fmla="*/ 173092 h 300054"/>
                <a:gd name="connsiteX20" fmla="*/ 170686 w 198875"/>
                <a:gd name="connsiteY20" fmla="*/ 169449 h 300054"/>
                <a:gd name="connsiteX21" fmla="*/ 174329 w 198875"/>
                <a:gd name="connsiteY21" fmla="*/ 180820 h 300054"/>
                <a:gd name="connsiteX22" fmla="*/ 158762 w 198875"/>
                <a:gd name="connsiteY22" fmla="*/ 206544 h 300054"/>
                <a:gd name="connsiteX23" fmla="*/ 151807 w 198875"/>
                <a:gd name="connsiteY23" fmla="*/ 210187 h 300054"/>
                <a:gd name="connsiteX24" fmla="*/ 186363 w 198875"/>
                <a:gd name="connsiteY24" fmla="*/ 131140 h 300054"/>
                <a:gd name="connsiteX25" fmla="*/ 184597 w 198875"/>
                <a:gd name="connsiteY25" fmla="*/ 130919 h 300054"/>
                <a:gd name="connsiteX26" fmla="*/ 178083 w 198875"/>
                <a:gd name="connsiteY26" fmla="*/ 120872 h 300054"/>
                <a:gd name="connsiteX27" fmla="*/ 182057 w 198875"/>
                <a:gd name="connsiteY27" fmla="*/ 93382 h 300054"/>
                <a:gd name="connsiteX28" fmla="*/ 191110 w 198875"/>
                <a:gd name="connsiteY28" fmla="*/ 85654 h 300054"/>
                <a:gd name="connsiteX29" fmla="*/ 198838 w 198875"/>
                <a:gd name="connsiteY29" fmla="*/ 94707 h 300054"/>
                <a:gd name="connsiteX30" fmla="*/ 194533 w 198875"/>
                <a:gd name="connsiteY30" fmla="*/ 124405 h 300054"/>
                <a:gd name="connsiteX31" fmla="*/ 186363 w 198875"/>
                <a:gd name="connsiteY31" fmla="*/ 131140 h 300054"/>
                <a:gd name="connsiteX32" fmla="*/ 187357 w 198875"/>
                <a:gd name="connsiteY32" fmla="*/ 44916 h 300054"/>
                <a:gd name="connsiteX33" fmla="*/ 179077 w 198875"/>
                <a:gd name="connsiteY33" fmla="*/ 38071 h 300054"/>
                <a:gd name="connsiteX34" fmla="*/ 172121 w 198875"/>
                <a:gd name="connsiteY34" fmla="*/ 11133 h 300054"/>
                <a:gd name="connsiteX35" fmla="*/ 177420 w 198875"/>
                <a:gd name="connsiteY35" fmla="*/ 424 h 300054"/>
                <a:gd name="connsiteX36" fmla="*/ 188129 w 198875"/>
                <a:gd name="connsiteY36" fmla="*/ 5723 h 300054"/>
                <a:gd name="connsiteX37" fmla="*/ 195747 w 198875"/>
                <a:gd name="connsiteY37" fmla="*/ 34869 h 300054"/>
                <a:gd name="connsiteX38" fmla="*/ 189013 w 198875"/>
                <a:gd name="connsiteY38" fmla="*/ 44806 h 300054"/>
                <a:gd name="connsiteX39" fmla="*/ 187357 w 198875"/>
                <a:gd name="connsiteY39" fmla="*/ 44916 h 300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8875" h="300054">
                  <a:moveTo>
                    <a:pt x="8506" y="300054"/>
                  </a:moveTo>
                  <a:cubicBezTo>
                    <a:pt x="4421" y="300054"/>
                    <a:pt x="777" y="297074"/>
                    <a:pt x="115" y="292878"/>
                  </a:cubicBezTo>
                  <a:cubicBezTo>
                    <a:pt x="-657" y="288242"/>
                    <a:pt x="2544" y="283936"/>
                    <a:pt x="7181" y="283163"/>
                  </a:cubicBezTo>
                  <a:cubicBezTo>
                    <a:pt x="16234" y="281728"/>
                    <a:pt x="25397" y="279630"/>
                    <a:pt x="34229" y="276980"/>
                  </a:cubicBezTo>
                  <a:cubicBezTo>
                    <a:pt x="38756" y="275545"/>
                    <a:pt x="43393" y="278195"/>
                    <a:pt x="44718" y="282611"/>
                  </a:cubicBezTo>
                  <a:cubicBezTo>
                    <a:pt x="46042" y="287137"/>
                    <a:pt x="43503" y="291774"/>
                    <a:pt x="39087" y="293099"/>
                  </a:cubicBezTo>
                  <a:cubicBezTo>
                    <a:pt x="29482" y="295970"/>
                    <a:pt x="19656" y="298288"/>
                    <a:pt x="9830" y="299834"/>
                  </a:cubicBezTo>
                  <a:cubicBezTo>
                    <a:pt x="9389" y="299944"/>
                    <a:pt x="8947" y="300054"/>
                    <a:pt x="8506" y="300054"/>
                  </a:cubicBezTo>
                  <a:close/>
                  <a:moveTo>
                    <a:pt x="89209" y="269694"/>
                  </a:moveTo>
                  <a:cubicBezTo>
                    <a:pt x="86449" y="269694"/>
                    <a:pt x="83689" y="268259"/>
                    <a:pt x="82033" y="265719"/>
                  </a:cubicBezTo>
                  <a:cubicBezTo>
                    <a:pt x="79494" y="261745"/>
                    <a:pt x="80709" y="256556"/>
                    <a:pt x="84683" y="254017"/>
                  </a:cubicBezTo>
                  <a:cubicBezTo>
                    <a:pt x="92521" y="249049"/>
                    <a:pt x="100139" y="243639"/>
                    <a:pt x="107205" y="237677"/>
                  </a:cubicBezTo>
                  <a:cubicBezTo>
                    <a:pt x="110848" y="234697"/>
                    <a:pt x="116147" y="235138"/>
                    <a:pt x="119128" y="238781"/>
                  </a:cubicBezTo>
                  <a:cubicBezTo>
                    <a:pt x="122109" y="242425"/>
                    <a:pt x="121668" y="247724"/>
                    <a:pt x="118024" y="250705"/>
                  </a:cubicBezTo>
                  <a:cubicBezTo>
                    <a:pt x="110296" y="257108"/>
                    <a:pt x="102127" y="262959"/>
                    <a:pt x="93736" y="268369"/>
                  </a:cubicBezTo>
                  <a:cubicBezTo>
                    <a:pt x="92301" y="269252"/>
                    <a:pt x="90755" y="269694"/>
                    <a:pt x="89209" y="269694"/>
                  </a:cubicBezTo>
                  <a:close/>
                  <a:moveTo>
                    <a:pt x="151807" y="210187"/>
                  </a:moveTo>
                  <a:cubicBezTo>
                    <a:pt x="150151" y="210187"/>
                    <a:pt x="148385" y="209746"/>
                    <a:pt x="146950" y="208642"/>
                  </a:cubicBezTo>
                  <a:cubicBezTo>
                    <a:pt x="143086" y="205992"/>
                    <a:pt x="142202" y="200693"/>
                    <a:pt x="144852" y="196829"/>
                  </a:cubicBezTo>
                  <a:cubicBezTo>
                    <a:pt x="150151" y="189211"/>
                    <a:pt x="155009" y="181262"/>
                    <a:pt x="159315" y="173092"/>
                  </a:cubicBezTo>
                  <a:cubicBezTo>
                    <a:pt x="161522" y="168897"/>
                    <a:pt x="166601" y="167351"/>
                    <a:pt x="170686" y="169449"/>
                  </a:cubicBezTo>
                  <a:cubicBezTo>
                    <a:pt x="174881" y="171657"/>
                    <a:pt x="176427" y="176736"/>
                    <a:pt x="174329" y="180820"/>
                  </a:cubicBezTo>
                  <a:cubicBezTo>
                    <a:pt x="169692" y="189653"/>
                    <a:pt x="164504" y="198374"/>
                    <a:pt x="158762" y="206544"/>
                  </a:cubicBezTo>
                  <a:cubicBezTo>
                    <a:pt x="157106" y="208973"/>
                    <a:pt x="154457" y="210187"/>
                    <a:pt x="151807" y="210187"/>
                  </a:cubicBezTo>
                  <a:close/>
                  <a:moveTo>
                    <a:pt x="186363" y="131140"/>
                  </a:moveTo>
                  <a:cubicBezTo>
                    <a:pt x="185811" y="131140"/>
                    <a:pt x="185149" y="131029"/>
                    <a:pt x="184597" y="130919"/>
                  </a:cubicBezTo>
                  <a:cubicBezTo>
                    <a:pt x="180070" y="129925"/>
                    <a:pt x="177089" y="125399"/>
                    <a:pt x="178083" y="120872"/>
                  </a:cubicBezTo>
                  <a:cubicBezTo>
                    <a:pt x="179960" y="111819"/>
                    <a:pt x="181395" y="102656"/>
                    <a:pt x="182057" y="93382"/>
                  </a:cubicBezTo>
                  <a:cubicBezTo>
                    <a:pt x="182389" y="88745"/>
                    <a:pt x="186363" y="85102"/>
                    <a:pt x="191110" y="85654"/>
                  </a:cubicBezTo>
                  <a:cubicBezTo>
                    <a:pt x="195747" y="85985"/>
                    <a:pt x="199280" y="90070"/>
                    <a:pt x="198838" y="94707"/>
                  </a:cubicBezTo>
                  <a:cubicBezTo>
                    <a:pt x="198066" y="104643"/>
                    <a:pt x="196630" y="114690"/>
                    <a:pt x="194533" y="124405"/>
                  </a:cubicBezTo>
                  <a:cubicBezTo>
                    <a:pt x="193760" y="128490"/>
                    <a:pt x="190227" y="131140"/>
                    <a:pt x="186363" y="131140"/>
                  </a:cubicBezTo>
                  <a:close/>
                  <a:moveTo>
                    <a:pt x="187357" y="44916"/>
                  </a:moveTo>
                  <a:cubicBezTo>
                    <a:pt x="183382" y="44916"/>
                    <a:pt x="179849" y="42045"/>
                    <a:pt x="179077" y="38071"/>
                  </a:cubicBezTo>
                  <a:cubicBezTo>
                    <a:pt x="177310" y="28908"/>
                    <a:pt x="174991" y="19855"/>
                    <a:pt x="172121" y="11133"/>
                  </a:cubicBezTo>
                  <a:cubicBezTo>
                    <a:pt x="170686" y="6717"/>
                    <a:pt x="173004" y="1859"/>
                    <a:pt x="177420" y="424"/>
                  </a:cubicBezTo>
                  <a:cubicBezTo>
                    <a:pt x="181837" y="-1011"/>
                    <a:pt x="186694" y="1307"/>
                    <a:pt x="188129" y="5723"/>
                  </a:cubicBezTo>
                  <a:cubicBezTo>
                    <a:pt x="191331" y="15218"/>
                    <a:pt x="193870" y="24933"/>
                    <a:pt x="195747" y="34869"/>
                  </a:cubicBezTo>
                  <a:cubicBezTo>
                    <a:pt x="196630" y="39506"/>
                    <a:pt x="193649" y="43922"/>
                    <a:pt x="189013" y="44806"/>
                  </a:cubicBezTo>
                  <a:cubicBezTo>
                    <a:pt x="188350" y="44916"/>
                    <a:pt x="187798" y="44916"/>
                    <a:pt x="187357" y="44916"/>
                  </a:cubicBezTo>
                  <a:close/>
                </a:path>
              </a:pathLst>
            </a:custGeom>
            <a:grpFill/>
            <a:ln w="11035" cap="flat">
              <a:noFill/>
              <a:prstDash val="solid"/>
              <a:miter/>
            </a:ln>
          </p:spPr>
          <p:txBody>
            <a:bodyPr rtlCol="0" anchor="ctr"/>
            <a:lstStyle/>
            <a:p>
              <a:endParaRPr lang="en-US"/>
            </a:p>
          </p:txBody>
        </p:sp>
        <p:sp>
          <p:nvSpPr>
            <p:cNvPr id="2395" name="Forma libre: forma 2394">
              <a:extLst>
                <a:ext uri="{FF2B5EF4-FFF2-40B4-BE49-F238E27FC236}">
                  <a16:creationId xmlns:a16="http://schemas.microsoft.com/office/drawing/2014/main" id="{C8AE4595-EAE8-455D-981F-531C467BEF0A}"/>
                </a:ext>
              </a:extLst>
            </p:cNvPr>
            <p:cNvSpPr/>
            <p:nvPr/>
          </p:nvSpPr>
          <p:spPr>
            <a:xfrm>
              <a:off x="7389582" y="3624760"/>
              <a:ext cx="30426" cy="18860"/>
            </a:xfrm>
            <a:custGeom>
              <a:avLst/>
              <a:gdLst>
                <a:gd name="connsiteX0" fmla="*/ 21868 w 30426"/>
                <a:gd name="connsiteY0" fmla="*/ 18860 h 18860"/>
                <a:gd name="connsiteX1" fmla="*/ 20984 w 30426"/>
                <a:gd name="connsiteY1" fmla="*/ 18860 h 18860"/>
                <a:gd name="connsiteX2" fmla="*/ 7074 w 30426"/>
                <a:gd name="connsiteY2" fmla="*/ 16873 h 18860"/>
                <a:gd name="connsiteX3" fmla="*/ 118 w 30426"/>
                <a:gd name="connsiteY3" fmla="*/ 7047 h 18860"/>
                <a:gd name="connsiteX4" fmla="*/ 9944 w 30426"/>
                <a:gd name="connsiteY4" fmla="*/ 92 h 18860"/>
                <a:gd name="connsiteX5" fmla="*/ 22861 w 30426"/>
                <a:gd name="connsiteY5" fmla="*/ 1858 h 18860"/>
                <a:gd name="connsiteX6" fmla="*/ 30368 w 30426"/>
                <a:gd name="connsiteY6" fmla="*/ 11132 h 18860"/>
                <a:gd name="connsiteX7" fmla="*/ 21868 w 30426"/>
                <a:gd name="connsiteY7" fmla="*/ 18860 h 1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26" h="18860">
                  <a:moveTo>
                    <a:pt x="21868" y="18860"/>
                  </a:moveTo>
                  <a:cubicBezTo>
                    <a:pt x="21536" y="18860"/>
                    <a:pt x="21205" y="18860"/>
                    <a:pt x="20984" y="18860"/>
                  </a:cubicBezTo>
                  <a:cubicBezTo>
                    <a:pt x="16347" y="18308"/>
                    <a:pt x="11600" y="17756"/>
                    <a:pt x="7074" y="16873"/>
                  </a:cubicBezTo>
                  <a:cubicBezTo>
                    <a:pt x="2437" y="16100"/>
                    <a:pt x="-655" y="11684"/>
                    <a:pt x="118" y="7047"/>
                  </a:cubicBezTo>
                  <a:cubicBezTo>
                    <a:pt x="891" y="2410"/>
                    <a:pt x="5307" y="-571"/>
                    <a:pt x="9944" y="92"/>
                  </a:cubicBezTo>
                  <a:cubicBezTo>
                    <a:pt x="14139" y="865"/>
                    <a:pt x="18445" y="1417"/>
                    <a:pt x="22861" y="1858"/>
                  </a:cubicBezTo>
                  <a:cubicBezTo>
                    <a:pt x="27498" y="2410"/>
                    <a:pt x="30921" y="6495"/>
                    <a:pt x="30368" y="11132"/>
                  </a:cubicBezTo>
                  <a:cubicBezTo>
                    <a:pt x="29816" y="15658"/>
                    <a:pt x="26173" y="18860"/>
                    <a:pt x="21868" y="18860"/>
                  </a:cubicBezTo>
                  <a:close/>
                </a:path>
              </a:pathLst>
            </a:custGeom>
            <a:grpFill/>
            <a:ln w="11035" cap="flat">
              <a:noFill/>
              <a:prstDash val="solid"/>
              <a:miter/>
            </a:ln>
          </p:spPr>
          <p:txBody>
            <a:bodyPr rtlCol="0" anchor="ctr"/>
            <a:lstStyle/>
            <a:p>
              <a:endParaRPr lang="en-US"/>
            </a:p>
          </p:txBody>
        </p:sp>
        <p:sp>
          <p:nvSpPr>
            <p:cNvPr id="2396" name="Forma libre: forma 2395">
              <a:extLst>
                <a:ext uri="{FF2B5EF4-FFF2-40B4-BE49-F238E27FC236}">
                  <a16:creationId xmlns:a16="http://schemas.microsoft.com/office/drawing/2014/main" id="{F964CC5F-F2B6-4FB5-9DD7-A19544A67BCA}"/>
                </a:ext>
              </a:extLst>
            </p:cNvPr>
            <p:cNvSpPr/>
            <p:nvPr/>
          </p:nvSpPr>
          <p:spPr>
            <a:xfrm>
              <a:off x="7389570" y="3349852"/>
              <a:ext cx="185163" cy="209310"/>
            </a:xfrm>
            <a:custGeom>
              <a:avLst/>
              <a:gdLst>
                <a:gd name="connsiteX0" fmla="*/ 45284 w 185163"/>
                <a:gd name="connsiteY0" fmla="*/ 209311 h 209310"/>
                <a:gd name="connsiteX1" fmla="*/ 6092 w 185163"/>
                <a:gd name="connsiteY1" fmla="*/ 203791 h 209310"/>
                <a:gd name="connsiteX2" fmla="*/ 351 w 185163"/>
                <a:gd name="connsiteY2" fmla="*/ 193303 h 209310"/>
                <a:gd name="connsiteX3" fmla="*/ 10839 w 185163"/>
                <a:gd name="connsiteY3" fmla="*/ 187562 h 209310"/>
                <a:gd name="connsiteX4" fmla="*/ 45284 w 185163"/>
                <a:gd name="connsiteY4" fmla="*/ 192419 h 209310"/>
                <a:gd name="connsiteX5" fmla="*/ 168272 w 185163"/>
                <a:gd name="connsiteY5" fmla="*/ 69432 h 209310"/>
                <a:gd name="connsiteX6" fmla="*/ 154251 w 185163"/>
                <a:gd name="connsiteY6" fmla="*/ 12354 h 209310"/>
                <a:gd name="connsiteX7" fmla="*/ 157784 w 185163"/>
                <a:gd name="connsiteY7" fmla="*/ 983 h 209310"/>
                <a:gd name="connsiteX8" fmla="*/ 169155 w 185163"/>
                <a:gd name="connsiteY8" fmla="*/ 4516 h 209310"/>
                <a:gd name="connsiteX9" fmla="*/ 185164 w 185163"/>
                <a:gd name="connsiteY9" fmla="*/ 69542 h 209310"/>
                <a:gd name="connsiteX10" fmla="*/ 45284 w 185163"/>
                <a:gd name="connsiteY10" fmla="*/ 209311 h 20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163" h="209310">
                  <a:moveTo>
                    <a:pt x="45284" y="209311"/>
                  </a:moveTo>
                  <a:cubicBezTo>
                    <a:pt x="31926" y="209311"/>
                    <a:pt x="18788" y="207434"/>
                    <a:pt x="6092" y="203791"/>
                  </a:cubicBezTo>
                  <a:cubicBezTo>
                    <a:pt x="1565" y="202466"/>
                    <a:pt x="-974" y="197829"/>
                    <a:pt x="351" y="193303"/>
                  </a:cubicBezTo>
                  <a:cubicBezTo>
                    <a:pt x="1676" y="188776"/>
                    <a:pt x="6313" y="186237"/>
                    <a:pt x="10839" y="187562"/>
                  </a:cubicBezTo>
                  <a:cubicBezTo>
                    <a:pt x="21990" y="190763"/>
                    <a:pt x="33582" y="192419"/>
                    <a:pt x="45284" y="192419"/>
                  </a:cubicBezTo>
                  <a:cubicBezTo>
                    <a:pt x="113071" y="192419"/>
                    <a:pt x="168272" y="137219"/>
                    <a:pt x="168272" y="69432"/>
                  </a:cubicBezTo>
                  <a:cubicBezTo>
                    <a:pt x="168272" y="49560"/>
                    <a:pt x="163414" y="29798"/>
                    <a:pt x="154251" y="12354"/>
                  </a:cubicBezTo>
                  <a:cubicBezTo>
                    <a:pt x="152043" y="8269"/>
                    <a:pt x="153699" y="3080"/>
                    <a:pt x="157784" y="983"/>
                  </a:cubicBezTo>
                  <a:cubicBezTo>
                    <a:pt x="161869" y="-1225"/>
                    <a:pt x="167057" y="431"/>
                    <a:pt x="169155" y="4516"/>
                  </a:cubicBezTo>
                  <a:cubicBezTo>
                    <a:pt x="179643" y="24388"/>
                    <a:pt x="185164" y="46910"/>
                    <a:pt x="185164" y="69542"/>
                  </a:cubicBezTo>
                  <a:cubicBezTo>
                    <a:pt x="185274" y="146603"/>
                    <a:pt x="122455" y="209311"/>
                    <a:pt x="45284" y="209311"/>
                  </a:cubicBezTo>
                  <a:close/>
                </a:path>
              </a:pathLst>
            </a:custGeom>
            <a:grpFill/>
            <a:ln w="11035" cap="flat">
              <a:noFill/>
              <a:prstDash val="solid"/>
              <a:miter/>
            </a:ln>
          </p:spPr>
          <p:txBody>
            <a:bodyPr rtlCol="0" anchor="ctr"/>
            <a:lstStyle/>
            <a:p>
              <a:endParaRPr lang="en-US"/>
            </a:p>
          </p:txBody>
        </p:sp>
      </p:grpSp>
      <p:grpSp>
        <p:nvGrpSpPr>
          <p:cNvPr id="2397" name="Gráfico 3">
            <a:extLst>
              <a:ext uri="{FF2B5EF4-FFF2-40B4-BE49-F238E27FC236}">
                <a16:creationId xmlns:a16="http://schemas.microsoft.com/office/drawing/2014/main" id="{403ED084-003B-4AF8-B42B-01A7E4E0455C}"/>
              </a:ext>
            </a:extLst>
          </p:cNvPr>
          <p:cNvGrpSpPr/>
          <p:nvPr/>
        </p:nvGrpSpPr>
        <p:grpSpPr>
          <a:xfrm>
            <a:off x="7978804" y="3950758"/>
            <a:ext cx="467441" cy="519771"/>
            <a:chOff x="7978804" y="3950758"/>
            <a:chExt cx="467441" cy="519771"/>
          </a:xfrm>
          <a:solidFill>
            <a:srgbClr val="000000"/>
          </a:solidFill>
        </p:grpSpPr>
        <p:sp>
          <p:nvSpPr>
            <p:cNvPr id="2398" name="Forma libre: forma 2397">
              <a:extLst>
                <a:ext uri="{FF2B5EF4-FFF2-40B4-BE49-F238E27FC236}">
                  <a16:creationId xmlns:a16="http://schemas.microsoft.com/office/drawing/2014/main" id="{F81576BB-F1EA-4861-8B6F-FA1B070D1AC5}"/>
                </a:ext>
              </a:extLst>
            </p:cNvPr>
            <p:cNvSpPr/>
            <p:nvPr/>
          </p:nvSpPr>
          <p:spPr>
            <a:xfrm>
              <a:off x="8204023" y="4320825"/>
              <a:ext cx="17001" cy="149704"/>
            </a:xfrm>
            <a:custGeom>
              <a:avLst/>
              <a:gdLst>
                <a:gd name="connsiteX0" fmla="*/ 8501 w 17001"/>
                <a:gd name="connsiteY0" fmla="*/ 149705 h 149704"/>
                <a:gd name="connsiteX1" fmla="*/ 0 w 17001"/>
                <a:gd name="connsiteY1" fmla="*/ 141204 h 149704"/>
                <a:gd name="connsiteX2" fmla="*/ 0 w 17001"/>
                <a:gd name="connsiteY2" fmla="*/ 8501 h 149704"/>
                <a:gd name="connsiteX3" fmla="*/ 8501 w 17001"/>
                <a:gd name="connsiteY3" fmla="*/ 0 h 149704"/>
                <a:gd name="connsiteX4" fmla="*/ 17002 w 17001"/>
                <a:gd name="connsiteY4" fmla="*/ 8501 h 149704"/>
                <a:gd name="connsiteX5" fmla="*/ 17002 w 17001"/>
                <a:gd name="connsiteY5" fmla="*/ 141204 h 149704"/>
                <a:gd name="connsiteX6" fmla="*/ 8501 w 17001"/>
                <a:gd name="connsiteY6" fmla="*/ 149705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49704">
                  <a:moveTo>
                    <a:pt x="8501" y="149705"/>
                  </a:moveTo>
                  <a:cubicBezTo>
                    <a:pt x="3864" y="149705"/>
                    <a:pt x="0" y="145951"/>
                    <a:pt x="0" y="141204"/>
                  </a:cubicBezTo>
                  <a:lnTo>
                    <a:pt x="0" y="8501"/>
                  </a:lnTo>
                  <a:cubicBezTo>
                    <a:pt x="0" y="3864"/>
                    <a:pt x="3754" y="0"/>
                    <a:pt x="8501" y="0"/>
                  </a:cubicBezTo>
                  <a:cubicBezTo>
                    <a:pt x="13138" y="0"/>
                    <a:pt x="17002" y="3754"/>
                    <a:pt x="17002" y="8501"/>
                  </a:cubicBezTo>
                  <a:lnTo>
                    <a:pt x="17002" y="141204"/>
                  </a:lnTo>
                  <a:cubicBezTo>
                    <a:pt x="16891" y="145951"/>
                    <a:pt x="13138" y="149705"/>
                    <a:pt x="8501" y="149705"/>
                  </a:cubicBezTo>
                  <a:close/>
                </a:path>
              </a:pathLst>
            </a:custGeom>
            <a:grpFill/>
            <a:ln w="11035" cap="flat">
              <a:noFill/>
              <a:prstDash val="solid"/>
              <a:miter/>
            </a:ln>
          </p:spPr>
          <p:txBody>
            <a:bodyPr rtlCol="0" anchor="ctr"/>
            <a:lstStyle/>
            <a:p>
              <a:endParaRPr lang="en-US"/>
            </a:p>
          </p:txBody>
        </p:sp>
        <p:sp>
          <p:nvSpPr>
            <p:cNvPr id="2399" name="Forma libre: forma 2398">
              <a:extLst>
                <a:ext uri="{FF2B5EF4-FFF2-40B4-BE49-F238E27FC236}">
                  <a16:creationId xmlns:a16="http://schemas.microsoft.com/office/drawing/2014/main" id="{C362FD0F-7D45-40CA-BF59-67B2A9DFF5E7}"/>
                </a:ext>
              </a:extLst>
            </p:cNvPr>
            <p:cNvSpPr/>
            <p:nvPr/>
          </p:nvSpPr>
          <p:spPr>
            <a:xfrm>
              <a:off x="8139218" y="4221353"/>
              <a:ext cx="81917" cy="249176"/>
            </a:xfrm>
            <a:custGeom>
              <a:avLst/>
              <a:gdLst>
                <a:gd name="connsiteX0" fmla="*/ 73307 w 81917"/>
                <a:gd name="connsiteY0" fmla="*/ 249177 h 249176"/>
                <a:gd name="connsiteX1" fmla="*/ 8501 w 81917"/>
                <a:gd name="connsiteY1" fmla="*/ 249177 h 249176"/>
                <a:gd name="connsiteX2" fmla="*/ 0 w 81917"/>
                <a:gd name="connsiteY2" fmla="*/ 240676 h 249176"/>
                <a:gd name="connsiteX3" fmla="*/ 0 w 81917"/>
                <a:gd name="connsiteY3" fmla="*/ 8501 h 249176"/>
                <a:gd name="connsiteX4" fmla="*/ 8501 w 81917"/>
                <a:gd name="connsiteY4" fmla="*/ 0 h 249176"/>
                <a:gd name="connsiteX5" fmla="*/ 17002 w 81917"/>
                <a:gd name="connsiteY5" fmla="*/ 8501 h 249176"/>
                <a:gd name="connsiteX6" fmla="*/ 17002 w 81917"/>
                <a:gd name="connsiteY6" fmla="*/ 232175 h 249176"/>
                <a:gd name="connsiteX7" fmla="*/ 64916 w 81917"/>
                <a:gd name="connsiteY7" fmla="*/ 232175 h 249176"/>
                <a:gd name="connsiteX8" fmla="*/ 64916 w 81917"/>
                <a:gd name="connsiteY8" fmla="*/ 83022 h 249176"/>
                <a:gd name="connsiteX9" fmla="*/ 73417 w 81917"/>
                <a:gd name="connsiteY9" fmla="*/ 74521 h 249176"/>
                <a:gd name="connsiteX10" fmla="*/ 81918 w 81917"/>
                <a:gd name="connsiteY10" fmla="*/ 83022 h 249176"/>
                <a:gd name="connsiteX11" fmla="*/ 81918 w 81917"/>
                <a:gd name="connsiteY11" fmla="*/ 240566 h 249176"/>
                <a:gd name="connsiteX12" fmla="*/ 73307 w 81917"/>
                <a:gd name="connsiteY12" fmla="*/ 249177 h 24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917" h="249176">
                  <a:moveTo>
                    <a:pt x="73307" y="249177"/>
                  </a:moveTo>
                  <a:lnTo>
                    <a:pt x="8501" y="249177"/>
                  </a:lnTo>
                  <a:cubicBezTo>
                    <a:pt x="3864" y="249177"/>
                    <a:pt x="0" y="245423"/>
                    <a:pt x="0" y="240676"/>
                  </a:cubicBezTo>
                  <a:lnTo>
                    <a:pt x="0" y="8501"/>
                  </a:lnTo>
                  <a:cubicBezTo>
                    <a:pt x="0" y="3864"/>
                    <a:pt x="3754" y="0"/>
                    <a:pt x="8501" y="0"/>
                  </a:cubicBezTo>
                  <a:cubicBezTo>
                    <a:pt x="13248" y="0"/>
                    <a:pt x="17002" y="3754"/>
                    <a:pt x="17002" y="8501"/>
                  </a:cubicBezTo>
                  <a:lnTo>
                    <a:pt x="17002" y="232175"/>
                  </a:lnTo>
                  <a:lnTo>
                    <a:pt x="64916" y="232175"/>
                  </a:lnTo>
                  <a:lnTo>
                    <a:pt x="64916" y="83022"/>
                  </a:lnTo>
                  <a:cubicBezTo>
                    <a:pt x="64916" y="78385"/>
                    <a:pt x="68670" y="74521"/>
                    <a:pt x="73417" y="74521"/>
                  </a:cubicBezTo>
                  <a:cubicBezTo>
                    <a:pt x="78054" y="74521"/>
                    <a:pt x="81918" y="78275"/>
                    <a:pt x="81918" y="83022"/>
                  </a:cubicBezTo>
                  <a:lnTo>
                    <a:pt x="81918" y="240566"/>
                  </a:lnTo>
                  <a:cubicBezTo>
                    <a:pt x="81697" y="245423"/>
                    <a:pt x="77944" y="249177"/>
                    <a:pt x="73307" y="249177"/>
                  </a:cubicBezTo>
                  <a:close/>
                </a:path>
              </a:pathLst>
            </a:custGeom>
            <a:grpFill/>
            <a:ln w="11035" cap="flat">
              <a:noFill/>
              <a:prstDash val="solid"/>
              <a:miter/>
            </a:ln>
          </p:spPr>
          <p:txBody>
            <a:bodyPr rtlCol="0" anchor="ctr"/>
            <a:lstStyle/>
            <a:p>
              <a:endParaRPr lang="en-US"/>
            </a:p>
          </p:txBody>
        </p:sp>
        <p:sp>
          <p:nvSpPr>
            <p:cNvPr id="2400" name="Forma libre: forma 2399">
              <a:extLst>
                <a:ext uri="{FF2B5EF4-FFF2-40B4-BE49-F238E27FC236}">
                  <a16:creationId xmlns:a16="http://schemas.microsoft.com/office/drawing/2014/main" id="{37828BF3-26C2-4C43-A3FF-A766ACC24754}"/>
                </a:ext>
              </a:extLst>
            </p:cNvPr>
            <p:cNvSpPr/>
            <p:nvPr/>
          </p:nvSpPr>
          <p:spPr>
            <a:xfrm>
              <a:off x="8143391" y="4132237"/>
              <a:ext cx="18150" cy="21661"/>
            </a:xfrm>
            <a:custGeom>
              <a:avLst/>
              <a:gdLst>
                <a:gd name="connsiteX0" fmla="*/ 8523 w 18150"/>
                <a:gd name="connsiteY0" fmla="*/ 21661 h 21661"/>
                <a:gd name="connsiteX1" fmla="*/ 6426 w 18150"/>
                <a:gd name="connsiteY1" fmla="*/ 21440 h 21661"/>
                <a:gd name="connsiteX2" fmla="*/ 243 w 18150"/>
                <a:gd name="connsiteY2" fmla="*/ 11173 h 21661"/>
                <a:gd name="connsiteX3" fmla="*/ 1457 w 18150"/>
                <a:gd name="connsiteY3" fmla="*/ 6426 h 21661"/>
                <a:gd name="connsiteX4" fmla="*/ 11725 w 18150"/>
                <a:gd name="connsiteY4" fmla="*/ 243 h 21661"/>
                <a:gd name="connsiteX5" fmla="*/ 17907 w 18150"/>
                <a:gd name="connsiteY5" fmla="*/ 10510 h 21661"/>
                <a:gd name="connsiteX6" fmla="*/ 16693 w 18150"/>
                <a:gd name="connsiteY6" fmla="*/ 15258 h 21661"/>
                <a:gd name="connsiteX7" fmla="*/ 8523 w 18150"/>
                <a:gd name="connsiteY7" fmla="*/ 21661 h 2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50" h="21661">
                  <a:moveTo>
                    <a:pt x="8523" y="21661"/>
                  </a:moveTo>
                  <a:cubicBezTo>
                    <a:pt x="7861" y="21661"/>
                    <a:pt x="7198" y="21551"/>
                    <a:pt x="6426" y="21440"/>
                  </a:cubicBezTo>
                  <a:cubicBezTo>
                    <a:pt x="1899" y="20336"/>
                    <a:pt x="-861" y="15699"/>
                    <a:pt x="243" y="11173"/>
                  </a:cubicBezTo>
                  <a:lnTo>
                    <a:pt x="1457" y="6426"/>
                  </a:lnTo>
                  <a:cubicBezTo>
                    <a:pt x="2561" y="1899"/>
                    <a:pt x="7198" y="-861"/>
                    <a:pt x="11725" y="243"/>
                  </a:cubicBezTo>
                  <a:cubicBezTo>
                    <a:pt x="16251" y="1347"/>
                    <a:pt x="19011" y="5984"/>
                    <a:pt x="17907" y="10510"/>
                  </a:cubicBezTo>
                  <a:lnTo>
                    <a:pt x="16693" y="15258"/>
                  </a:lnTo>
                  <a:cubicBezTo>
                    <a:pt x="15810" y="19122"/>
                    <a:pt x="12387" y="21661"/>
                    <a:pt x="8523" y="21661"/>
                  </a:cubicBezTo>
                  <a:close/>
                </a:path>
              </a:pathLst>
            </a:custGeom>
            <a:grpFill/>
            <a:ln w="11035" cap="flat">
              <a:noFill/>
              <a:prstDash val="solid"/>
              <a:miter/>
            </a:ln>
          </p:spPr>
          <p:txBody>
            <a:bodyPr rtlCol="0" anchor="ctr"/>
            <a:lstStyle/>
            <a:p>
              <a:endParaRPr lang="en-US"/>
            </a:p>
          </p:txBody>
        </p:sp>
        <p:sp>
          <p:nvSpPr>
            <p:cNvPr id="2401" name="Forma libre: forma 2400">
              <a:extLst>
                <a:ext uri="{FF2B5EF4-FFF2-40B4-BE49-F238E27FC236}">
                  <a16:creationId xmlns:a16="http://schemas.microsoft.com/office/drawing/2014/main" id="{31D025F2-338C-4FA4-9716-5948C0D5ADF7}"/>
                </a:ext>
              </a:extLst>
            </p:cNvPr>
            <p:cNvSpPr/>
            <p:nvPr/>
          </p:nvSpPr>
          <p:spPr>
            <a:xfrm>
              <a:off x="8092186" y="4086552"/>
              <a:ext cx="240675" cy="151840"/>
            </a:xfrm>
            <a:custGeom>
              <a:avLst/>
              <a:gdLst>
                <a:gd name="connsiteX0" fmla="*/ 55532 w 240675"/>
                <a:gd name="connsiteY0" fmla="*/ 151802 h 151840"/>
                <a:gd name="connsiteX1" fmla="*/ 54759 w 240675"/>
                <a:gd name="connsiteY1" fmla="*/ 151802 h 151840"/>
                <a:gd name="connsiteX2" fmla="*/ 45265 w 240675"/>
                <a:gd name="connsiteY2" fmla="*/ 150919 h 151840"/>
                <a:gd name="connsiteX3" fmla="*/ 0 w 240675"/>
                <a:gd name="connsiteY3" fmla="*/ 101128 h 151840"/>
                <a:gd name="connsiteX4" fmla="*/ 0 w 240675"/>
                <a:gd name="connsiteY4" fmla="*/ 69112 h 151840"/>
                <a:gd name="connsiteX5" fmla="*/ 69112 w 240675"/>
                <a:gd name="connsiteY5" fmla="*/ 0 h 151840"/>
                <a:gd name="connsiteX6" fmla="*/ 171564 w 240675"/>
                <a:gd name="connsiteY6" fmla="*/ 0 h 151840"/>
                <a:gd name="connsiteX7" fmla="*/ 240676 w 240675"/>
                <a:gd name="connsiteY7" fmla="*/ 69112 h 151840"/>
                <a:gd name="connsiteX8" fmla="*/ 240676 w 240675"/>
                <a:gd name="connsiteY8" fmla="*/ 101128 h 151840"/>
                <a:gd name="connsiteX9" fmla="*/ 195411 w 240675"/>
                <a:gd name="connsiteY9" fmla="*/ 150919 h 151840"/>
                <a:gd name="connsiteX10" fmla="*/ 185917 w 240675"/>
                <a:gd name="connsiteY10" fmla="*/ 151802 h 151840"/>
                <a:gd name="connsiteX11" fmla="*/ 176643 w 240675"/>
                <a:gd name="connsiteY11" fmla="*/ 144185 h 151840"/>
                <a:gd name="connsiteX12" fmla="*/ 184261 w 240675"/>
                <a:gd name="connsiteY12" fmla="*/ 134911 h 151840"/>
                <a:gd name="connsiteX13" fmla="*/ 193755 w 240675"/>
                <a:gd name="connsiteY13" fmla="*/ 134028 h 151840"/>
                <a:gd name="connsiteX14" fmla="*/ 223674 w 240675"/>
                <a:gd name="connsiteY14" fmla="*/ 101018 h 151840"/>
                <a:gd name="connsiteX15" fmla="*/ 223674 w 240675"/>
                <a:gd name="connsiteY15" fmla="*/ 69001 h 151840"/>
                <a:gd name="connsiteX16" fmla="*/ 171454 w 240675"/>
                <a:gd name="connsiteY16" fmla="*/ 16781 h 151840"/>
                <a:gd name="connsiteX17" fmla="*/ 69001 w 240675"/>
                <a:gd name="connsiteY17" fmla="*/ 16781 h 151840"/>
                <a:gd name="connsiteX18" fmla="*/ 16781 w 240675"/>
                <a:gd name="connsiteY18" fmla="*/ 69001 h 151840"/>
                <a:gd name="connsiteX19" fmla="*/ 16781 w 240675"/>
                <a:gd name="connsiteY19" fmla="*/ 101018 h 151840"/>
                <a:gd name="connsiteX20" fmla="*/ 46700 w 240675"/>
                <a:gd name="connsiteY20" fmla="*/ 134028 h 151840"/>
                <a:gd name="connsiteX21" fmla="*/ 56194 w 240675"/>
                <a:gd name="connsiteY21" fmla="*/ 134911 h 151840"/>
                <a:gd name="connsiteX22" fmla="*/ 63812 w 240675"/>
                <a:gd name="connsiteY22" fmla="*/ 144185 h 151840"/>
                <a:gd name="connsiteX23" fmla="*/ 55532 w 240675"/>
                <a:gd name="connsiteY23" fmla="*/ 151802 h 15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0675" h="151840">
                  <a:moveTo>
                    <a:pt x="55532" y="151802"/>
                  </a:moveTo>
                  <a:cubicBezTo>
                    <a:pt x="55201" y="151802"/>
                    <a:pt x="54980" y="151802"/>
                    <a:pt x="54759" y="151802"/>
                  </a:cubicBezTo>
                  <a:lnTo>
                    <a:pt x="45265" y="150919"/>
                  </a:lnTo>
                  <a:cubicBezTo>
                    <a:pt x="19431" y="148380"/>
                    <a:pt x="0" y="127073"/>
                    <a:pt x="0" y="101128"/>
                  </a:cubicBezTo>
                  <a:lnTo>
                    <a:pt x="0" y="69112"/>
                  </a:lnTo>
                  <a:cubicBezTo>
                    <a:pt x="0" y="31023"/>
                    <a:pt x="31023" y="0"/>
                    <a:pt x="69112" y="0"/>
                  </a:cubicBezTo>
                  <a:lnTo>
                    <a:pt x="171564" y="0"/>
                  </a:lnTo>
                  <a:cubicBezTo>
                    <a:pt x="209653" y="0"/>
                    <a:pt x="240676" y="31023"/>
                    <a:pt x="240676" y="69112"/>
                  </a:cubicBezTo>
                  <a:lnTo>
                    <a:pt x="240676" y="101128"/>
                  </a:lnTo>
                  <a:cubicBezTo>
                    <a:pt x="240676" y="127073"/>
                    <a:pt x="221245" y="148491"/>
                    <a:pt x="195411" y="150919"/>
                  </a:cubicBezTo>
                  <a:lnTo>
                    <a:pt x="185917" y="151802"/>
                  </a:lnTo>
                  <a:cubicBezTo>
                    <a:pt x="181280" y="152244"/>
                    <a:pt x="177085" y="148822"/>
                    <a:pt x="176643" y="144185"/>
                  </a:cubicBezTo>
                  <a:cubicBezTo>
                    <a:pt x="176201" y="139548"/>
                    <a:pt x="179624" y="135353"/>
                    <a:pt x="184261" y="134911"/>
                  </a:cubicBezTo>
                  <a:lnTo>
                    <a:pt x="193755" y="134028"/>
                  </a:lnTo>
                  <a:cubicBezTo>
                    <a:pt x="210867" y="132372"/>
                    <a:pt x="223674" y="118240"/>
                    <a:pt x="223674" y="101018"/>
                  </a:cubicBezTo>
                  <a:lnTo>
                    <a:pt x="223674" y="69001"/>
                  </a:lnTo>
                  <a:cubicBezTo>
                    <a:pt x="223674" y="40186"/>
                    <a:pt x="200269" y="16781"/>
                    <a:pt x="171454" y="16781"/>
                  </a:cubicBezTo>
                  <a:lnTo>
                    <a:pt x="69001" y="16781"/>
                  </a:lnTo>
                  <a:cubicBezTo>
                    <a:pt x="40186" y="16781"/>
                    <a:pt x="16781" y="40186"/>
                    <a:pt x="16781" y="69001"/>
                  </a:cubicBezTo>
                  <a:lnTo>
                    <a:pt x="16781" y="101018"/>
                  </a:lnTo>
                  <a:cubicBezTo>
                    <a:pt x="16781" y="118130"/>
                    <a:pt x="29698" y="132372"/>
                    <a:pt x="46700" y="134028"/>
                  </a:cubicBezTo>
                  <a:lnTo>
                    <a:pt x="56194" y="134911"/>
                  </a:lnTo>
                  <a:cubicBezTo>
                    <a:pt x="60831" y="135353"/>
                    <a:pt x="64254" y="139438"/>
                    <a:pt x="63812" y="144185"/>
                  </a:cubicBezTo>
                  <a:cubicBezTo>
                    <a:pt x="63481" y="148601"/>
                    <a:pt x="59838" y="151802"/>
                    <a:pt x="55532" y="151802"/>
                  </a:cubicBezTo>
                  <a:close/>
                </a:path>
              </a:pathLst>
            </a:custGeom>
            <a:grpFill/>
            <a:ln w="11035" cap="flat">
              <a:noFill/>
              <a:prstDash val="solid"/>
              <a:miter/>
            </a:ln>
          </p:spPr>
          <p:txBody>
            <a:bodyPr rtlCol="0" anchor="ctr"/>
            <a:lstStyle/>
            <a:p>
              <a:endParaRPr lang="en-US"/>
            </a:p>
          </p:txBody>
        </p:sp>
        <p:sp>
          <p:nvSpPr>
            <p:cNvPr id="2402" name="Forma libre: forma 2401">
              <a:extLst>
                <a:ext uri="{FF2B5EF4-FFF2-40B4-BE49-F238E27FC236}">
                  <a16:creationId xmlns:a16="http://schemas.microsoft.com/office/drawing/2014/main" id="{E8C12CEC-48E2-4B1D-8D11-F4C990F38F15}"/>
                </a:ext>
              </a:extLst>
            </p:cNvPr>
            <p:cNvSpPr/>
            <p:nvPr/>
          </p:nvSpPr>
          <p:spPr>
            <a:xfrm>
              <a:off x="8263397" y="4132237"/>
              <a:ext cx="18150" cy="21661"/>
            </a:xfrm>
            <a:custGeom>
              <a:avLst/>
              <a:gdLst>
                <a:gd name="connsiteX0" fmla="*/ 9627 w 18150"/>
                <a:gd name="connsiteY0" fmla="*/ 21661 h 21661"/>
                <a:gd name="connsiteX1" fmla="*/ 1457 w 18150"/>
                <a:gd name="connsiteY1" fmla="*/ 15258 h 21661"/>
                <a:gd name="connsiteX2" fmla="*/ 243 w 18150"/>
                <a:gd name="connsiteY2" fmla="*/ 10510 h 21661"/>
                <a:gd name="connsiteX3" fmla="*/ 6426 w 18150"/>
                <a:gd name="connsiteY3" fmla="*/ 243 h 21661"/>
                <a:gd name="connsiteX4" fmla="*/ 16693 w 18150"/>
                <a:gd name="connsiteY4" fmla="*/ 6426 h 21661"/>
                <a:gd name="connsiteX5" fmla="*/ 17907 w 18150"/>
                <a:gd name="connsiteY5" fmla="*/ 11173 h 21661"/>
                <a:gd name="connsiteX6" fmla="*/ 11725 w 18150"/>
                <a:gd name="connsiteY6" fmla="*/ 21440 h 21661"/>
                <a:gd name="connsiteX7" fmla="*/ 9627 w 18150"/>
                <a:gd name="connsiteY7" fmla="*/ 21661 h 2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50" h="21661">
                  <a:moveTo>
                    <a:pt x="9627" y="21661"/>
                  </a:moveTo>
                  <a:cubicBezTo>
                    <a:pt x="5874" y="21661"/>
                    <a:pt x="2341" y="19122"/>
                    <a:pt x="1457" y="15258"/>
                  </a:cubicBezTo>
                  <a:lnTo>
                    <a:pt x="243" y="10510"/>
                  </a:lnTo>
                  <a:cubicBezTo>
                    <a:pt x="-861" y="5984"/>
                    <a:pt x="1899" y="1347"/>
                    <a:pt x="6426" y="243"/>
                  </a:cubicBezTo>
                  <a:cubicBezTo>
                    <a:pt x="10952" y="-861"/>
                    <a:pt x="15589" y="1899"/>
                    <a:pt x="16693" y="6426"/>
                  </a:cubicBezTo>
                  <a:lnTo>
                    <a:pt x="17907" y="11173"/>
                  </a:lnTo>
                  <a:cubicBezTo>
                    <a:pt x="19012" y="15699"/>
                    <a:pt x="16251" y="20336"/>
                    <a:pt x="11725" y="21440"/>
                  </a:cubicBezTo>
                  <a:cubicBezTo>
                    <a:pt x="11063" y="21551"/>
                    <a:pt x="10290" y="21661"/>
                    <a:pt x="9627" y="21661"/>
                  </a:cubicBezTo>
                  <a:close/>
                </a:path>
              </a:pathLst>
            </a:custGeom>
            <a:grpFill/>
            <a:ln w="11035" cap="flat">
              <a:noFill/>
              <a:prstDash val="solid"/>
              <a:miter/>
            </a:ln>
          </p:spPr>
          <p:txBody>
            <a:bodyPr rtlCol="0" anchor="ctr"/>
            <a:lstStyle/>
            <a:p>
              <a:endParaRPr lang="en-US"/>
            </a:p>
          </p:txBody>
        </p:sp>
        <p:sp>
          <p:nvSpPr>
            <p:cNvPr id="2403" name="Forma libre: forma 2402">
              <a:extLst>
                <a:ext uri="{FF2B5EF4-FFF2-40B4-BE49-F238E27FC236}">
                  <a16:creationId xmlns:a16="http://schemas.microsoft.com/office/drawing/2014/main" id="{C3DDF52D-E5D4-4C85-A345-1F0ACFAF9F29}"/>
                </a:ext>
              </a:extLst>
            </p:cNvPr>
            <p:cNvSpPr/>
            <p:nvPr/>
          </p:nvSpPr>
          <p:spPr>
            <a:xfrm>
              <a:off x="8204023" y="4221463"/>
              <a:ext cx="81917" cy="249066"/>
            </a:xfrm>
            <a:custGeom>
              <a:avLst/>
              <a:gdLst>
                <a:gd name="connsiteX0" fmla="*/ 73307 w 81917"/>
                <a:gd name="connsiteY0" fmla="*/ 249066 h 249066"/>
                <a:gd name="connsiteX1" fmla="*/ 8501 w 81917"/>
                <a:gd name="connsiteY1" fmla="*/ 249066 h 249066"/>
                <a:gd name="connsiteX2" fmla="*/ 0 w 81917"/>
                <a:gd name="connsiteY2" fmla="*/ 240566 h 249066"/>
                <a:gd name="connsiteX3" fmla="*/ 0 w 81917"/>
                <a:gd name="connsiteY3" fmla="*/ 83022 h 249066"/>
                <a:gd name="connsiteX4" fmla="*/ 8501 w 81917"/>
                <a:gd name="connsiteY4" fmla="*/ 74521 h 249066"/>
                <a:gd name="connsiteX5" fmla="*/ 17002 w 81917"/>
                <a:gd name="connsiteY5" fmla="*/ 83022 h 249066"/>
                <a:gd name="connsiteX6" fmla="*/ 17002 w 81917"/>
                <a:gd name="connsiteY6" fmla="*/ 232175 h 249066"/>
                <a:gd name="connsiteX7" fmla="*/ 64916 w 81917"/>
                <a:gd name="connsiteY7" fmla="*/ 232175 h 249066"/>
                <a:gd name="connsiteX8" fmla="*/ 64916 w 81917"/>
                <a:gd name="connsiteY8" fmla="*/ 8501 h 249066"/>
                <a:gd name="connsiteX9" fmla="*/ 73417 w 81917"/>
                <a:gd name="connsiteY9" fmla="*/ 0 h 249066"/>
                <a:gd name="connsiteX10" fmla="*/ 81918 w 81917"/>
                <a:gd name="connsiteY10" fmla="*/ 8501 h 249066"/>
                <a:gd name="connsiteX11" fmla="*/ 81918 w 81917"/>
                <a:gd name="connsiteY11" fmla="*/ 240676 h 249066"/>
                <a:gd name="connsiteX12" fmla="*/ 73307 w 81917"/>
                <a:gd name="connsiteY12" fmla="*/ 249066 h 24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917" h="249066">
                  <a:moveTo>
                    <a:pt x="73307" y="249066"/>
                  </a:moveTo>
                  <a:lnTo>
                    <a:pt x="8501" y="249066"/>
                  </a:lnTo>
                  <a:cubicBezTo>
                    <a:pt x="3864" y="249066"/>
                    <a:pt x="0" y="245313"/>
                    <a:pt x="0" y="240566"/>
                  </a:cubicBezTo>
                  <a:lnTo>
                    <a:pt x="0" y="83022"/>
                  </a:lnTo>
                  <a:cubicBezTo>
                    <a:pt x="0" y="78385"/>
                    <a:pt x="3754" y="74521"/>
                    <a:pt x="8501" y="74521"/>
                  </a:cubicBezTo>
                  <a:cubicBezTo>
                    <a:pt x="13138" y="74521"/>
                    <a:pt x="17002" y="78275"/>
                    <a:pt x="17002" y="83022"/>
                  </a:cubicBezTo>
                  <a:lnTo>
                    <a:pt x="17002" y="232175"/>
                  </a:lnTo>
                  <a:lnTo>
                    <a:pt x="64916" y="232175"/>
                  </a:lnTo>
                  <a:lnTo>
                    <a:pt x="64916" y="8501"/>
                  </a:lnTo>
                  <a:cubicBezTo>
                    <a:pt x="64916" y="3864"/>
                    <a:pt x="68670" y="0"/>
                    <a:pt x="73417" y="0"/>
                  </a:cubicBezTo>
                  <a:cubicBezTo>
                    <a:pt x="78054" y="0"/>
                    <a:pt x="81918" y="3754"/>
                    <a:pt x="81918" y="8501"/>
                  </a:cubicBezTo>
                  <a:lnTo>
                    <a:pt x="81918" y="240676"/>
                  </a:lnTo>
                  <a:cubicBezTo>
                    <a:pt x="81697" y="245313"/>
                    <a:pt x="77944" y="249066"/>
                    <a:pt x="73307" y="249066"/>
                  </a:cubicBezTo>
                  <a:close/>
                </a:path>
              </a:pathLst>
            </a:custGeom>
            <a:grpFill/>
            <a:ln w="11035" cap="flat">
              <a:noFill/>
              <a:prstDash val="solid"/>
              <a:miter/>
            </a:ln>
          </p:spPr>
          <p:txBody>
            <a:bodyPr rtlCol="0" anchor="ctr"/>
            <a:lstStyle/>
            <a:p>
              <a:endParaRPr lang="en-US"/>
            </a:p>
          </p:txBody>
        </p:sp>
        <p:sp>
          <p:nvSpPr>
            <p:cNvPr id="2404" name="Forma libre: forma 2403">
              <a:extLst>
                <a:ext uri="{FF2B5EF4-FFF2-40B4-BE49-F238E27FC236}">
                  <a16:creationId xmlns:a16="http://schemas.microsoft.com/office/drawing/2014/main" id="{6C4D0AAE-E063-43E5-8AB4-F32BCBF7CFDD}"/>
                </a:ext>
              </a:extLst>
            </p:cNvPr>
            <p:cNvSpPr/>
            <p:nvPr/>
          </p:nvSpPr>
          <p:spPr>
            <a:xfrm>
              <a:off x="8092076" y="4453528"/>
              <a:ext cx="240786" cy="17001"/>
            </a:xfrm>
            <a:custGeom>
              <a:avLst/>
              <a:gdLst>
                <a:gd name="connsiteX0" fmla="*/ 232285 w 240786"/>
                <a:gd name="connsiteY0" fmla="*/ 17002 h 17001"/>
                <a:gd name="connsiteX1" fmla="*/ 8501 w 240786"/>
                <a:gd name="connsiteY1" fmla="*/ 17002 h 17001"/>
                <a:gd name="connsiteX2" fmla="*/ 0 w 240786"/>
                <a:gd name="connsiteY2" fmla="*/ 8501 h 17001"/>
                <a:gd name="connsiteX3" fmla="*/ 8501 w 240786"/>
                <a:gd name="connsiteY3" fmla="*/ 0 h 17001"/>
                <a:gd name="connsiteX4" fmla="*/ 232285 w 240786"/>
                <a:gd name="connsiteY4" fmla="*/ 0 h 17001"/>
                <a:gd name="connsiteX5" fmla="*/ 240786 w 240786"/>
                <a:gd name="connsiteY5" fmla="*/ 8501 h 17001"/>
                <a:gd name="connsiteX6" fmla="*/ 232285 w 24078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86" h="17001">
                  <a:moveTo>
                    <a:pt x="232285" y="17002"/>
                  </a:moveTo>
                  <a:lnTo>
                    <a:pt x="8501" y="17002"/>
                  </a:lnTo>
                  <a:cubicBezTo>
                    <a:pt x="3864" y="17002"/>
                    <a:pt x="0" y="13248"/>
                    <a:pt x="0" y="8501"/>
                  </a:cubicBezTo>
                  <a:cubicBezTo>
                    <a:pt x="0" y="3864"/>
                    <a:pt x="3754" y="0"/>
                    <a:pt x="8501" y="0"/>
                  </a:cubicBezTo>
                  <a:lnTo>
                    <a:pt x="232285" y="0"/>
                  </a:lnTo>
                  <a:cubicBezTo>
                    <a:pt x="236922" y="0"/>
                    <a:pt x="240786" y="3754"/>
                    <a:pt x="240786" y="8501"/>
                  </a:cubicBezTo>
                  <a:cubicBezTo>
                    <a:pt x="240786" y="13248"/>
                    <a:pt x="237033" y="17002"/>
                    <a:pt x="232285" y="17002"/>
                  </a:cubicBezTo>
                  <a:close/>
                </a:path>
              </a:pathLst>
            </a:custGeom>
            <a:grpFill/>
            <a:ln w="11035" cap="flat">
              <a:noFill/>
              <a:prstDash val="solid"/>
              <a:miter/>
            </a:ln>
          </p:spPr>
          <p:txBody>
            <a:bodyPr rtlCol="0" anchor="ctr"/>
            <a:lstStyle/>
            <a:p>
              <a:endParaRPr lang="en-US"/>
            </a:p>
          </p:txBody>
        </p:sp>
        <p:sp>
          <p:nvSpPr>
            <p:cNvPr id="2405" name="Forma libre: forma 2404">
              <a:extLst>
                <a:ext uri="{FF2B5EF4-FFF2-40B4-BE49-F238E27FC236}">
                  <a16:creationId xmlns:a16="http://schemas.microsoft.com/office/drawing/2014/main" id="{6455C47D-56DE-447C-9477-23CD8CEC615A}"/>
                </a:ext>
              </a:extLst>
            </p:cNvPr>
            <p:cNvSpPr/>
            <p:nvPr/>
          </p:nvSpPr>
          <p:spPr>
            <a:xfrm>
              <a:off x="8138997" y="4166042"/>
              <a:ext cx="146615" cy="43608"/>
            </a:xfrm>
            <a:custGeom>
              <a:avLst/>
              <a:gdLst>
                <a:gd name="connsiteX0" fmla="*/ 138333 w 146615"/>
                <a:gd name="connsiteY0" fmla="*/ 43609 h 43608"/>
                <a:gd name="connsiteX1" fmla="*/ 129833 w 146615"/>
                <a:gd name="connsiteY1" fmla="*/ 35108 h 43608"/>
                <a:gd name="connsiteX2" fmla="*/ 129833 w 146615"/>
                <a:gd name="connsiteY2" fmla="*/ 17002 h 43608"/>
                <a:gd name="connsiteX3" fmla="*/ 104109 w 146615"/>
                <a:gd name="connsiteY3" fmla="*/ 17002 h 43608"/>
                <a:gd name="connsiteX4" fmla="*/ 84457 w 146615"/>
                <a:gd name="connsiteY4" fmla="*/ 22853 h 43608"/>
                <a:gd name="connsiteX5" fmla="*/ 78054 w 146615"/>
                <a:gd name="connsiteY5" fmla="*/ 27048 h 43608"/>
                <a:gd name="connsiteX6" fmla="*/ 68780 w 146615"/>
                <a:gd name="connsiteY6" fmla="*/ 27048 h 43608"/>
                <a:gd name="connsiteX7" fmla="*/ 62377 w 146615"/>
                <a:gd name="connsiteY7" fmla="*/ 22853 h 43608"/>
                <a:gd name="connsiteX8" fmla="*/ 42725 w 146615"/>
                <a:gd name="connsiteY8" fmla="*/ 17002 h 43608"/>
                <a:gd name="connsiteX9" fmla="*/ 17002 w 146615"/>
                <a:gd name="connsiteY9" fmla="*/ 17002 h 43608"/>
                <a:gd name="connsiteX10" fmla="*/ 17002 w 146615"/>
                <a:gd name="connsiteY10" fmla="*/ 35108 h 43608"/>
                <a:gd name="connsiteX11" fmla="*/ 8501 w 146615"/>
                <a:gd name="connsiteY11" fmla="*/ 43609 h 43608"/>
                <a:gd name="connsiteX12" fmla="*/ 0 w 146615"/>
                <a:gd name="connsiteY12" fmla="*/ 35108 h 43608"/>
                <a:gd name="connsiteX13" fmla="*/ 0 w 146615"/>
                <a:gd name="connsiteY13" fmla="*/ 8501 h 43608"/>
                <a:gd name="connsiteX14" fmla="*/ 8501 w 146615"/>
                <a:gd name="connsiteY14" fmla="*/ 0 h 43608"/>
                <a:gd name="connsiteX15" fmla="*/ 42615 w 146615"/>
                <a:gd name="connsiteY15" fmla="*/ 0 h 43608"/>
                <a:gd name="connsiteX16" fmla="*/ 71540 w 146615"/>
                <a:gd name="connsiteY16" fmla="*/ 8611 h 43608"/>
                <a:gd name="connsiteX17" fmla="*/ 73307 w 146615"/>
                <a:gd name="connsiteY17" fmla="*/ 9826 h 43608"/>
                <a:gd name="connsiteX18" fmla="*/ 75073 w 146615"/>
                <a:gd name="connsiteY18" fmla="*/ 8611 h 43608"/>
                <a:gd name="connsiteX19" fmla="*/ 103999 w 146615"/>
                <a:gd name="connsiteY19" fmla="*/ 0 h 43608"/>
                <a:gd name="connsiteX20" fmla="*/ 138113 w 146615"/>
                <a:gd name="connsiteY20" fmla="*/ 0 h 43608"/>
                <a:gd name="connsiteX21" fmla="*/ 146614 w 146615"/>
                <a:gd name="connsiteY21" fmla="*/ 8501 h 43608"/>
                <a:gd name="connsiteX22" fmla="*/ 146614 w 146615"/>
                <a:gd name="connsiteY22" fmla="*/ 35108 h 43608"/>
                <a:gd name="connsiteX23" fmla="*/ 138333 w 146615"/>
                <a:gd name="connsiteY23" fmla="*/ 43609 h 4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6615" h="43608">
                  <a:moveTo>
                    <a:pt x="138333" y="43609"/>
                  </a:moveTo>
                  <a:cubicBezTo>
                    <a:pt x="133697" y="43609"/>
                    <a:pt x="129833" y="39855"/>
                    <a:pt x="129833" y="35108"/>
                  </a:cubicBezTo>
                  <a:lnTo>
                    <a:pt x="129833" y="17002"/>
                  </a:lnTo>
                  <a:lnTo>
                    <a:pt x="104109" y="17002"/>
                  </a:lnTo>
                  <a:cubicBezTo>
                    <a:pt x="97154" y="17002"/>
                    <a:pt x="90309" y="18989"/>
                    <a:pt x="84457" y="22853"/>
                  </a:cubicBezTo>
                  <a:lnTo>
                    <a:pt x="78054" y="27048"/>
                  </a:lnTo>
                  <a:cubicBezTo>
                    <a:pt x="75294" y="28925"/>
                    <a:pt x="71651" y="28925"/>
                    <a:pt x="68780" y="27048"/>
                  </a:cubicBezTo>
                  <a:lnTo>
                    <a:pt x="62377" y="22853"/>
                  </a:lnTo>
                  <a:cubicBezTo>
                    <a:pt x="56526" y="18989"/>
                    <a:pt x="49791" y="17002"/>
                    <a:pt x="42725" y="17002"/>
                  </a:cubicBezTo>
                  <a:lnTo>
                    <a:pt x="17002" y="17002"/>
                  </a:lnTo>
                  <a:lnTo>
                    <a:pt x="17002" y="35108"/>
                  </a:lnTo>
                  <a:cubicBezTo>
                    <a:pt x="17002" y="39744"/>
                    <a:pt x="13248" y="43609"/>
                    <a:pt x="8501" y="43609"/>
                  </a:cubicBezTo>
                  <a:cubicBezTo>
                    <a:pt x="3754" y="43609"/>
                    <a:pt x="0" y="39855"/>
                    <a:pt x="0" y="35108"/>
                  </a:cubicBezTo>
                  <a:lnTo>
                    <a:pt x="0" y="8501"/>
                  </a:lnTo>
                  <a:cubicBezTo>
                    <a:pt x="0" y="3864"/>
                    <a:pt x="3754" y="0"/>
                    <a:pt x="8501" y="0"/>
                  </a:cubicBezTo>
                  <a:lnTo>
                    <a:pt x="42615" y="0"/>
                  </a:lnTo>
                  <a:cubicBezTo>
                    <a:pt x="52883" y="0"/>
                    <a:pt x="62929" y="2981"/>
                    <a:pt x="71540" y="8611"/>
                  </a:cubicBezTo>
                  <a:lnTo>
                    <a:pt x="73307" y="9826"/>
                  </a:lnTo>
                  <a:lnTo>
                    <a:pt x="75073" y="8611"/>
                  </a:lnTo>
                  <a:cubicBezTo>
                    <a:pt x="83685" y="2981"/>
                    <a:pt x="93621" y="0"/>
                    <a:pt x="103999" y="0"/>
                  </a:cubicBezTo>
                  <a:lnTo>
                    <a:pt x="138113" y="0"/>
                  </a:lnTo>
                  <a:cubicBezTo>
                    <a:pt x="142749" y="0"/>
                    <a:pt x="146614" y="3754"/>
                    <a:pt x="146614" y="8501"/>
                  </a:cubicBezTo>
                  <a:lnTo>
                    <a:pt x="146614" y="35108"/>
                  </a:lnTo>
                  <a:cubicBezTo>
                    <a:pt x="146724" y="39855"/>
                    <a:pt x="142970" y="43609"/>
                    <a:pt x="138333" y="43609"/>
                  </a:cubicBezTo>
                  <a:close/>
                </a:path>
              </a:pathLst>
            </a:custGeom>
            <a:grpFill/>
            <a:ln w="11035" cap="flat">
              <a:noFill/>
              <a:prstDash val="solid"/>
              <a:miter/>
            </a:ln>
          </p:spPr>
          <p:txBody>
            <a:bodyPr rtlCol="0" anchor="ctr"/>
            <a:lstStyle/>
            <a:p>
              <a:endParaRPr lang="en-US"/>
            </a:p>
          </p:txBody>
        </p:sp>
        <p:sp>
          <p:nvSpPr>
            <p:cNvPr id="2406" name="Forma libre: forma 2405">
              <a:extLst>
                <a:ext uri="{FF2B5EF4-FFF2-40B4-BE49-F238E27FC236}">
                  <a16:creationId xmlns:a16="http://schemas.microsoft.com/office/drawing/2014/main" id="{357C6E2F-70D5-458D-8274-187D54416AD4}"/>
                </a:ext>
              </a:extLst>
            </p:cNvPr>
            <p:cNvSpPr/>
            <p:nvPr/>
          </p:nvSpPr>
          <p:spPr>
            <a:xfrm>
              <a:off x="8139218" y="4221353"/>
              <a:ext cx="146834" cy="57740"/>
            </a:xfrm>
            <a:custGeom>
              <a:avLst/>
              <a:gdLst>
                <a:gd name="connsiteX0" fmla="*/ 73307 w 146834"/>
                <a:gd name="connsiteY0" fmla="*/ 57740 h 57740"/>
                <a:gd name="connsiteX1" fmla="*/ 68670 w 146834"/>
                <a:gd name="connsiteY1" fmla="*/ 56305 h 57740"/>
                <a:gd name="connsiteX2" fmla="*/ 62266 w 146834"/>
                <a:gd name="connsiteY2" fmla="*/ 52110 h 57740"/>
                <a:gd name="connsiteX3" fmla="*/ 42615 w 146834"/>
                <a:gd name="connsiteY3" fmla="*/ 46258 h 57740"/>
                <a:gd name="connsiteX4" fmla="*/ 8501 w 146834"/>
                <a:gd name="connsiteY4" fmla="*/ 46258 h 57740"/>
                <a:gd name="connsiteX5" fmla="*/ 0 w 146834"/>
                <a:gd name="connsiteY5" fmla="*/ 37758 h 57740"/>
                <a:gd name="connsiteX6" fmla="*/ 0 w 146834"/>
                <a:gd name="connsiteY6" fmla="*/ 8501 h 57740"/>
                <a:gd name="connsiteX7" fmla="*/ 8501 w 146834"/>
                <a:gd name="connsiteY7" fmla="*/ 0 h 57740"/>
                <a:gd name="connsiteX8" fmla="*/ 17002 w 146834"/>
                <a:gd name="connsiteY8" fmla="*/ 8501 h 57740"/>
                <a:gd name="connsiteX9" fmla="*/ 17002 w 146834"/>
                <a:gd name="connsiteY9" fmla="*/ 29367 h 57740"/>
                <a:gd name="connsiteX10" fmla="*/ 42725 w 146834"/>
                <a:gd name="connsiteY10" fmla="*/ 29367 h 57740"/>
                <a:gd name="connsiteX11" fmla="*/ 71651 w 146834"/>
                <a:gd name="connsiteY11" fmla="*/ 37978 h 57740"/>
                <a:gd name="connsiteX12" fmla="*/ 73417 w 146834"/>
                <a:gd name="connsiteY12" fmla="*/ 39193 h 57740"/>
                <a:gd name="connsiteX13" fmla="*/ 75184 w 146834"/>
                <a:gd name="connsiteY13" fmla="*/ 37978 h 57740"/>
                <a:gd name="connsiteX14" fmla="*/ 104109 w 146834"/>
                <a:gd name="connsiteY14" fmla="*/ 29367 h 57740"/>
                <a:gd name="connsiteX15" fmla="*/ 129832 w 146834"/>
                <a:gd name="connsiteY15" fmla="*/ 29367 h 57740"/>
                <a:gd name="connsiteX16" fmla="*/ 129832 w 146834"/>
                <a:gd name="connsiteY16" fmla="*/ 8501 h 57740"/>
                <a:gd name="connsiteX17" fmla="*/ 138333 w 146834"/>
                <a:gd name="connsiteY17" fmla="*/ 0 h 57740"/>
                <a:gd name="connsiteX18" fmla="*/ 146834 w 146834"/>
                <a:gd name="connsiteY18" fmla="*/ 8501 h 57740"/>
                <a:gd name="connsiteX19" fmla="*/ 146834 w 146834"/>
                <a:gd name="connsiteY19" fmla="*/ 37758 h 57740"/>
                <a:gd name="connsiteX20" fmla="*/ 138333 w 146834"/>
                <a:gd name="connsiteY20" fmla="*/ 46258 h 57740"/>
                <a:gd name="connsiteX21" fmla="*/ 104219 w 146834"/>
                <a:gd name="connsiteY21" fmla="*/ 46258 h 57740"/>
                <a:gd name="connsiteX22" fmla="*/ 84567 w 146834"/>
                <a:gd name="connsiteY22" fmla="*/ 52110 h 57740"/>
                <a:gd name="connsiteX23" fmla="*/ 78164 w 146834"/>
                <a:gd name="connsiteY23" fmla="*/ 56305 h 57740"/>
                <a:gd name="connsiteX24" fmla="*/ 73307 w 146834"/>
                <a:gd name="connsiteY24" fmla="*/ 57740 h 5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6834" h="57740">
                  <a:moveTo>
                    <a:pt x="73307" y="57740"/>
                  </a:moveTo>
                  <a:cubicBezTo>
                    <a:pt x="71651" y="57740"/>
                    <a:pt x="70105" y="57299"/>
                    <a:pt x="68670" y="56305"/>
                  </a:cubicBezTo>
                  <a:lnTo>
                    <a:pt x="62266" y="52110"/>
                  </a:lnTo>
                  <a:cubicBezTo>
                    <a:pt x="56415" y="48246"/>
                    <a:pt x="49681" y="46258"/>
                    <a:pt x="42615" y="46258"/>
                  </a:cubicBezTo>
                  <a:lnTo>
                    <a:pt x="8501" y="46258"/>
                  </a:lnTo>
                  <a:cubicBezTo>
                    <a:pt x="3864" y="46258"/>
                    <a:pt x="0" y="42505"/>
                    <a:pt x="0" y="37758"/>
                  </a:cubicBezTo>
                  <a:lnTo>
                    <a:pt x="0" y="8501"/>
                  </a:lnTo>
                  <a:cubicBezTo>
                    <a:pt x="0" y="3864"/>
                    <a:pt x="3754" y="0"/>
                    <a:pt x="8501" y="0"/>
                  </a:cubicBezTo>
                  <a:cubicBezTo>
                    <a:pt x="13248" y="0"/>
                    <a:pt x="17002" y="3754"/>
                    <a:pt x="17002" y="8501"/>
                  </a:cubicBezTo>
                  <a:lnTo>
                    <a:pt x="17002" y="29367"/>
                  </a:lnTo>
                  <a:lnTo>
                    <a:pt x="42725" y="29367"/>
                  </a:lnTo>
                  <a:cubicBezTo>
                    <a:pt x="52993" y="29367"/>
                    <a:pt x="63039" y="32348"/>
                    <a:pt x="71651" y="37978"/>
                  </a:cubicBezTo>
                  <a:lnTo>
                    <a:pt x="73417" y="39193"/>
                  </a:lnTo>
                  <a:lnTo>
                    <a:pt x="75184" y="37978"/>
                  </a:lnTo>
                  <a:cubicBezTo>
                    <a:pt x="83795" y="32348"/>
                    <a:pt x="93731" y="29367"/>
                    <a:pt x="104109" y="29367"/>
                  </a:cubicBezTo>
                  <a:lnTo>
                    <a:pt x="129832" y="29367"/>
                  </a:lnTo>
                  <a:lnTo>
                    <a:pt x="129832" y="8501"/>
                  </a:lnTo>
                  <a:cubicBezTo>
                    <a:pt x="129832" y="3864"/>
                    <a:pt x="133586" y="0"/>
                    <a:pt x="138333" y="0"/>
                  </a:cubicBezTo>
                  <a:cubicBezTo>
                    <a:pt x="142970" y="0"/>
                    <a:pt x="146834" y="3754"/>
                    <a:pt x="146834" y="8501"/>
                  </a:cubicBezTo>
                  <a:lnTo>
                    <a:pt x="146834" y="37758"/>
                  </a:lnTo>
                  <a:cubicBezTo>
                    <a:pt x="146834" y="42394"/>
                    <a:pt x="143081" y="46258"/>
                    <a:pt x="138333" y="46258"/>
                  </a:cubicBezTo>
                  <a:lnTo>
                    <a:pt x="104219" y="46258"/>
                  </a:lnTo>
                  <a:cubicBezTo>
                    <a:pt x="97264" y="46258"/>
                    <a:pt x="90419" y="48246"/>
                    <a:pt x="84567" y="52110"/>
                  </a:cubicBezTo>
                  <a:lnTo>
                    <a:pt x="78164" y="56305"/>
                  </a:lnTo>
                  <a:cubicBezTo>
                    <a:pt x="76508" y="57299"/>
                    <a:pt x="74852" y="57740"/>
                    <a:pt x="73307" y="57740"/>
                  </a:cubicBezTo>
                  <a:close/>
                </a:path>
              </a:pathLst>
            </a:custGeom>
            <a:grpFill/>
            <a:ln w="11035" cap="flat">
              <a:noFill/>
              <a:prstDash val="solid"/>
              <a:miter/>
            </a:ln>
          </p:spPr>
          <p:txBody>
            <a:bodyPr rtlCol="0" anchor="ctr"/>
            <a:lstStyle/>
            <a:p>
              <a:endParaRPr lang="en-US"/>
            </a:p>
          </p:txBody>
        </p:sp>
        <p:sp>
          <p:nvSpPr>
            <p:cNvPr id="2407" name="Forma libre: forma 2406">
              <a:extLst>
                <a:ext uri="{FF2B5EF4-FFF2-40B4-BE49-F238E27FC236}">
                  <a16:creationId xmlns:a16="http://schemas.microsoft.com/office/drawing/2014/main" id="{4C90F4CC-F4E4-454A-B0C6-0D1CB1D56579}"/>
                </a:ext>
              </a:extLst>
            </p:cNvPr>
            <p:cNvSpPr/>
            <p:nvPr/>
          </p:nvSpPr>
          <p:spPr>
            <a:xfrm>
              <a:off x="8204023" y="4210423"/>
              <a:ext cx="17001" cy="68669"/>
            </a:xfrm>
            <a:custGeom>
              <a:avLst/>
              <a:gdLst>
                <a:gd name="connsiteX0" fmla="*/ 8501 w 17001"/>
                <a:gd name="connsiteY0" fmla="*/ 68670 h 68669"/>
                <a:gd name="connsiteX1" fmla="*/ 0 w 17001"/>
                <a:gd name="connsiteY1" fmla="*/ 60169 h 68669"/>
                <a:gd name="connsiteX2" fmla="*/ 0 w 17001"/>
                <a:gd name="connsiteY2" fmla="*/ 8501 h 68669"/>
                <a:gd name="connsiteX3" fmla="*/ 8501 w 17001"/>
                <a:gd name="connsiteY3" fmla="*/ 0 h 68669"/>
                <a:gd name="connsiteX4" fmla="*/ 17002 w 17001"/>
                <a:gd name="connsiteY4" fmla="*/ 8501 h 68669"/>
                <a:gd name="connsiteX5" fmla="*/ 17002 w 17001"/>
                <a:gd name="connsiteY5" fmla="*/ 60169 h 68669"/>
                <a:gd name="connsiteX6" fmla="*/ 8501 w 17001"/>
                <a:gd name="connsiteY6" fmla="*/ 68670 h 6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68669">
                  <a:moveTo>
                    <a:pt x="8501" y="68670"/>
                  </a:moveTo>
                  <a:cubicBezTo>
                    <a:pt x="3864" y="68670"/>
                    <a:pt x="0" y="64916"/>
                    <a:pt x="0" y="60169"/>
                  </a:cubicBezTo>
                  <a:lnTo>
                    <a:pt x="0" y="8501"/>
                  </a:lnTo>
                  <a:cubicBezTo>
                    <a:pt x="0" y="3864"/>
                    <a:pt x="3754" y="0"/>
                    <a:pt x="8501" y="0"/>
                  </a:cubicBezTo>
                  <a:cubicBezTo>
                    <a:pt x="13138" y="0"/>
                    <a:pt x="17002" y="3754"/>
                    <a:pt x="17002" y="8501"/>
                  </a:cubicBezTo>
                  <a:lnTo>
                    <a:pt x="17002" y="60169"/>
                  </a:lnTo>
                  <a:cubicBezTo>
                    <a:pt x="16891" y="64916"/>
                    <a:pt x="13138" y="68670"/>
                    <a:pt x="8501" y="68670"/>
                  </a:cubicBezTo>
                  <a:close/>
                </a:path>
              </a:pathLst>
            </a:custGeom>
            <a:grpFill/>
            <a:ln w="11035" cap="flat">
              <a:noFill/>
              <a:prstDash val="solid"/>
              <a:miter/>
            </a:ln>
          </p:spPr>
          <p:txBody>
            <a:bodyPr rtlCol="0" anchor="ctr"/>
            <a:lstStyle/>
            <a:p>
              <a:endParaRPr lang="en-US"/>
            </a:p>
          </p:txBody>
        </p:sp>
        <p:sp>
          <p:nvSpPr>
            <p:cNvPr id="2408" name="Forma libre: forma 2407">
              <a:extLst>
                <a:ext uri="{FF2B5EF4-FFF2-40B4-BE49-F238E27FC236}">
                  <a16:creationId xmlns:a16="http://schemas.microsoft.com/office/drawing/2014/main" id="{7BA052E2-69DF-41A3-A9CD-33B66D723D7D}"/>
                </a:ext>
              </a:extLst>
            </p:cNvPr>
            <p:cNvSpPr/>
            <p:nvPr/>
          </p:nvSpPr>
          <p:spPr>
            <a:xfrm>
              <a:off x="8204023" y="4177523"/>
              <a:ext cx="17001" cy="25171"/>
            </a:xfrm>
            <a:custGeom>
              <a:avLst/>
              <a:gdLst>
                <a:gd name="connsiteX0" fmla="*/ 8501 w 17001"/>
                <a:gd name="connsiteY0" fmla="*/ 25172 h 25171"/>
                <a:gd name="connsiteX1" fmla="*/ 0 w 17001"/>
                <a:gd name="connsiteY1" fmla="*/ 16671 h 25171"/>
                <a:gd name="connsiteX2" fmla="*/ 0 w 17001"/>
                <a:gd name="connsiteY2" fmla="*/ 8501 h 25171"/>
                <a:gd name="connsiteX3" fmla="*/ 8501 w 17001"/>
                <a:gd name="connsiteY3" fmla="*/ 0 h 25171"/>
                <a:gd name="connsiteX4" fmla="*/ 17002 w 17001"/>
                <a:gd name="connsiteY4" fmla="*/ 8501 h 25171"/>
                <a:gd name="connsiteX5" fmla="*/ 17002 w 17001"/>
                <a:gd name="connsiteY5" fmla="*/ 16671 h 25171"/>
                <a:gd name="connsiteX6" fmla="*/ 8501 w 17001"/>
                <a:gd name="connsiteY6" fmla="*/ 25172 h 2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5171">
                  <a:moveTo>
                    <a:pt x="8501" y="25172"/>
                  </a:moveTo>
                  <a:cubicBezTo>
                    <a:pt x="3864" y="25172"/>
                    <a:pt x="0" y="21418"/>
                    <a:pt x="0" y="16671"/>
                  </a:cubicBezTo>
                  <a:lnTo>
                    <a:pt x="0" y="8501"/>
                  </a:lnTo>
                  <a:cubicBezTo>
                    <a:pt x="0" y="3864"/>
                    <a:pt x="3754" y="0"/>
                    <a:pt x="8501" y="0"/>
                  </a:cubicBezTo>
                  <a:cubicBezTo>
                    <a:pt x="13138" y="0"/>
                    <a:pt x="17002" y="3754"/>
                    <a:pt x="17002" y="8501"/>
                  </a:cubicBezTo>
                  <a:lnTo>
                    <a:pt x="17002" y="16671"/>
                  </a:lnTo>
                  <a:cubicBezTo>
                    <a:pt x="16891" y="21418"/>
                    <a:pt x="13138" y="25172"/>
                    <a:pt x="8501" y="25172"/>
                  </a:cubicBezTo>
                  <a:close/>
                </a:path>
              </a:pathLst>
            </a:custGeom>
            <a:grpFill/>
            <a:ln w="11035" cap="flat">
              <a:noFill/>
              <a:prstDash val="solid"/>
              <a:miter/>
            </a:ln>
          </p:spPr>
          <p:txBody>
            <a:bodyPr rtlCol="0" anchor="ctr"/>
            <a:lstStyle/>
            <a:p>
              <a:endParaRPr lang="en-US"/>
            </a:p>
          </p:txBody>
        </p:sp>
        <p:sp>
          <p:nvSpPr>
            <p:cNvPr id="2409" name="Forma libre: forma 2408">
              <a:extLst>
                <a:ext uri="{FF2B5EF4-FFF2-40B4-BE49-F238E27FC236}">
                  <a16:creationId xmlns:a16="http://schemas.microsoft.com/office/drawing/2014/main" id="{A724C745-6FC6-4906-8D2A-080C7520588C}"/>
                </a:ext>
              </a:extLst>
            </p:cNvPr>
            <p:cNvSpPr/>
            <p:nvPr/>
          </p:nvSpPr>
          <p:spPr>
            <a:xfrm>
              <a:off x="8139218" y="4192649"/>
              <a:ext cx="42283" cy="45706"/>
            </a:xfrm>
            <a:custGeom>
              <a:avLst/>
              <a:gdLst>
                <a:gd name="connsiteX0" fmla="*/ 19430 w 42283"/>
                <a:gd name="connsiteY0" fmla="*/ 45706 h 45706"/>
                <a:gd name="connsiteX1" fmla="*/ 8501 w 42283"/>
                <a:gd name="connsiteY1" fmla="*/ 45706 h 45706"/>
                <a:gd name="connsiteX2" fmla="*/ 0 w 42283"/>
                <a:gd name="connsiteY2" fmla="*/ 37205 h 45706"/>
                <a:gd name="connsiteX3" fmla="*/ 8501 w 42283"/>
                <a:gd name="connsiteY3" fmla="*/ 28704 h 45706"/>
                <a:gd name="connsiteX4" fmla="*/ 19430 w 42283"/>
                <a:gd name="connsiteY4" fmla="*/ 28704 h 45706"/>
                <a:gd name="connsiteX5" fmla="*/ 25282 w 42283"/>
                <a:gd name="connsiteY5" fmla="*/ 22853 h 45706"/>
                <a:gd name="connsiteX6" fmla="*/ 19430 w 42283"/>
                <a:gd name="connsiteY6" fmla="*/ 17002 h 45706"/>
                <a:gd name="connsiteX7" fmla="*/ 8501 w 42283"/>
                <a:gd name="connsiteY7" fmla="*/ 17002 h 45706"/>
                <a:gd name="connsiteX8" fmla="*/ 0 w 42283"/>
                <a:gd name="connsiteY8" fmla="*/ 8501 h 45706"/>
                <a:gd name="connsiteX9" fmla="*/ 8501 w 42283"/>
                <a:gd name="connsiteY9" fmla="*/ 0 h 45706"/>
                <a:gd name="connsiteX10" fmla="*/ 19430 w 42283"/>
                <a:gd name="connsiteY10" fmla="*/ 0 h 45706"/>
                <a:gd name="connsiteX11" fmla="*/ 42284 w 42283"/>
                <a:gd name="connsiteY11" fmla="*/ 22853 h 45706"/>
                <a:gd name="connsiteX12" fmla="*/ 19430 w 42283"/>
                <a:gd name="connsiteY12" fmla="*/ 45706 h 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83" h="45706">
                  <a:moveTo>
                    <a:pt x="19430" y="45706"/>
                  </a:moveTo>
                  <a:lnTo>
                    <a:pt x="8501" y="45706"/>
                  </a:lnTo>
                  <a:cubicBezTo>
                    <a:pt x="3864" y="45706"/>
                    <a:pt x="0" y="41953"/>
                    <a:pt x="0" y="37205"/>
                  </a:cubicBezTo>
                  <a:cubicBezTo>
                    <a:pt x="0" y="32568"/>
                    <a:pt x="3754" y="28704"/>
                    <a:pt x="8501" y="28704"/>
                  </a:cubicBezTo>
                  <a:lnTo>
                    <a:pt x="19430" y="28704"/>
                  </a:lnTo>
                  <a:cubicBezTo>
                    <a:pt x="22632" y="28704"/>
                    <a:pt x="25282" y="26055"/>
                    <a:pt x="25282" y="22853"/>
                  </a:cubicBezTo>
                  <a:cubicBezTo>
                    <a:pt x="25282" y="19652"/>
                    <a:pt x="22632" y="17002"/>
                    <a:pt x="19430" y="17002"/>
                  </a:cubicBezTo>
                  <a:lnTo>
                    <a:pt x="8501" y="17002"/>
                  </a:lnTo>
                  <a:cubicBezTo>
                    <a:pt x="3864" y="17002"/>
                    <a:pt x="0" y="13248"/>
                    <a:pt x="0" y="8501"/>
                  </a:cubicBezTo>
                  <a:cubicBezTo>
                    <a:pt x="0" y="3754"/>
                    <a:pt x="3754" y="0"/>
                    <a:pt x="8501" y="0"/>
                  </a:cubicBezTo>
                  <a:lnTo>
                    <a:pt x="19430" y="0"/>
                  </a:lnTo>
                  <a:cubicBezTo>
                    <a:pt x="32016" y="0"/>
                    <a:pt x="42284" y="10267"/>
                    <a:pt x="42284" y="22853"/>
                  </a:cubicBezTo>
                  <a:cubicBezTo>
                    <a:pt x="42284" y="35439"/>
                    <a:pt x="32016" y="45706"/>
                    <a:pt x="19430" y="45706"/>
                  </a:cubicBezTo>
                  <a:close/>
                </a:path>
              </a:pathLst>
            </a:custGeom>
            <a:grpFill/>
            <a:ln w="11035" cap="flat">
              <a:noFill/>
              <a:prstDash val="solid"/>
              <a:miter/>
            </a:ln>
          </p:spPr>
          <p:txBody>
            <a:bodyPr rtlCol="0" anchor="ctr"/>
            <a:lstStyle/>
            <a:p>
              <a:endParaRPr lang="en-US"/>
            </a:p>
          </p:txBody>
        </p:sp>
        <p:sp>
          <p:nvSpPr>
            <p:cNvPr id="2410" name="Forma libre: forma 2409">
              <a:extLst>
                <a:ext uri="{FF2B5EF4-FFF2-40B4-BE49-F238E27FC236}">
                  <a16:creationId xmlns:a16="http://schemas.microsoft.com/office/drawing/2014/main" id="{4EBACF7C-371E-4FC1-B7E7-F8B15034892B}"/>
                </a:ext>
              </a:extLst>
            </p:cNvPr>
            <p:cNvSpPr/>
            <p:nvPr/>
          </p:nvSpPr>
          <p:spPr>
            <a:xfrm>
              <a:off x="8243547" y="4192649"/>
              <a:ext cx="42284" cy="45706"/>
            </a:xfrm>
            <a:custGeom>
              <a:avLst/>
              <a:gdLst>
                <a:gd name="connsiteX0" fmla="*/ 33783 w 42284"/>
                <a:gd name="connsiteY0" fmla="*/ 45706 h 45706"/>
                <a:gd name="connsiteX1" fmla="*/ 22853 w 42284"/>
                <a:gd name="connsiteY1" fmla="*/ 45706 h 45706"/>
                <a:gd name="connsiteX2" fmla="*/ 0 w 42284"/>
                <a:gd name="connsiteY2" fmla="*/ 22853 h 45706"/>
                <a:gd name="connsiteX3" fmla="*/ 22853 w 42284"/>
                <a:gd name="connsiteY3" fmla="*/ 0 h 45706"/>
                <a:gd name="connsiteX4" fmla="*/ 33783 w 42284"/>
                <a:gd name="connsiteY4" fmla="*/ 0 h 45706"/>
                <a:gd name="connsiteX5" fmla="*/ 42284 w 42284"/>
                <a:gd name="connsiteY5" fmla="*/ 8501 h 45706"/>
                <a:gd name="connsiteX6" fmla="*/ 33783 w 42284"/>
                <a:gd name="connsiteY6" fmla="*/ 17002 h 45706"/>
                <a:gd name="connsiteX7" fmla="*/ 22853 w 42284"/>
                <a:gd name="connsiteY7" fmla="*/ 17002 h 45706"/>
                <a:gd name="connsiteX8" fmla="*/ 17002 w 42284"/>
                <a:gd name="connsiteY8" fmla="*/ 22853 h 45706"/>
                <a:gd name="connsiteX9" fmla="*/ 22853 w 42284"/>
                <a:gd name="connsiteY9" fmla="*/ 28704 h 45706"/>
                <a:gd name="connsiteX10" fmla="*/ 33783 w 42284"/>
                <a:gd name="connsiteY10" fmla="*/ 28704 h 45706"/>
                <a:gd name="connsiteX11" fmla="*/ 42284 w 42284"/>
                <a:gd name="connsiteY11" fmla="*/ 37205 h 45706"/>
                <a:gd name="connsiteX12" fmla="*/ 33783 w 42284"/>
                <a:gd name="connsiteY12" fmla="*/ 45706 h 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84" h="45706">
                  <a:moveTo>
                    <a:pt x="33783" y="45706"/>
                  </a:moveTo>
                  <a:lnTo>
                    <a:pt x="22853" y="45706"/>
                  </a:lnTo>
                  <a:cubicBezTo>
                    <a:pt x="10267" y="45706"/>
                    <a:pt x="0" y="35439"/>
                    <a:pt x="0" y="22853"/>
                  </a:cubicBezTo>
                  <a:cubicBezTo>
                    <a:pt x="0" y="10267"/>
                    <a:pt x="10267" y="0"/>
                    <a:pt x="22853" y="0"/>
                  </a:cubicBezTo>
                  <a:lnTo>
                    <a:pt x="33783" y="0"/>
                  </a:lnTo>
                  <a:cubicBezTo>
                    <a:pt x="38420" y="0"/>
                    <a:pt x="42284" y="3754"/>
                    <a:pt x="42284" y="8501"/>
                  </a:cubicBezTo>
                  <a:cubicBezTo>
                    <a:pt x="42284" y="13248"/>
                    <a:pt x="38530" y="17002"/>
                    <a:pt x="33783" y="17002"/>
                  </a:cubicBezTo>
                  <a:lnTo>
                    <a:pt x="22853" y="17002"/>
                  </a:lnTo>
                  <a:cubicBezTo>
                    <a:pt x="19652" y="17002"/>
                    <a:pt x="17002" y="19652"/>
                    <a:pt x="17002" y="22853"/>
                  </a:cubicBezTo>
                  <a:cubicBezTo>
                    <a:pt x="17002" y="26055"/>
                    <a:pt x="19652" y="28704"/>
                    <a:pt x="22853" y="28704"/>
                  </a:cubicBezTo>
                  <a:lnTo>
                    <a:pt x="33783" y="28704"/>
                  </a:lnTo>
                  <a:cubicBezTo>
                    <a:pt x="38420" y="28704"/>
                    <a:pt x="42284" y="32458"/>
                    <a:pt x="42284" y="37205"/>
                  </a:cubicBezTo>
                  <a:cubicBezTo>
                    <a:pt x="42174" y="41953"/>
                    <a:pt x="38420" y="45706"/>
                    <a:pt x="33783" y="45706"/>
                  </a:cubicBezTo>
                  <a:close/>
                </a:path>
              </a:pathLst>
            </a:custGeom>
            <a:grpFill/>
            <a:ln w="11035" cap="flat">
              <a:noFill/>
              <a:prstDash val="solid"/>
              <a:miter/>
            </a:ln>
          </p:spPr>
          <p:txBody>
            <a:bodyPr rtlCol="0" anchor="ctr"/>
            <a:lstStyle/>
            <a:p>
              <a:endParaRPr lang="en-US"/>
            </a:p>
          </p:txBody>
        </p:sp>
        <p:sp>
          <p:nvSpPr>
            <p:cNvPr id="2411" name="Forma libre: forma 2410">
              <a:extLst>
                <a:ext uri="{FF2B5EF4-FFF2-40B4-BE49-F238E27FC236}">
                  <a16:creationId xmlns:a16="http://schemas.microsoft.com/office/drawing/2014/main" id="{AAAEFE50-7EFB-4DE2-A06E-D9A3BB0FF3FD}"/>
                </a:ext>
              </a:extLst>
            </p:cNvPr>
            <p:cNvSpPr/>
            <p:nvPr/>
          </p:nvSpPr>
          <p:spPr>
            <a:xfrm>
              <a:off x="8151251" y="3950758"/>
              <a:ext cx="122545" cy="122545"/>
            </a:xfrm>
            <a:custGeom>
              <a:avLst/>
              <a:gdLst>
                <a:gd name="connsiteX0" fmla="*/ 61273 w 122545"/>
                <a:gd name="connsiteY0" fmla="*/ 122546 h 122545"/>
                <a:gd name="connsiteX1" fmla="*/ 0 w 122545"/>
                <a:gd name="connsiteY1" fmla="*/ 61273 h 122545"/>
                <a:gd name="connsiteX2" fmla="*/ 61273 w 122545"/>
                <a:gd name="connsiteY2" fmla="*/ 0 h 122545"/>
                <a:gd name="connsiteX3" fmla="*/ 122546 w 122545"/>
                <a:gd name="connsiteY3" fmla="*/ 61273 h 122545"/>
                <a:gd name="connsiteX4" fmla="*/ 61273 w 122545"/>
                <a:gd name="connsiteY4" fmla="*/ 122546 h 122545"/>
                <a:gd name="connsiteX5" fmla="*/ 61273 w 122545"/>
                <a:gd name="connsiteY5" fmla="*/ 16891 h 122545"/>
                <a:gd name="connsiteX6" fmla="*/ 16891 w 122545"/>
                <a:gd name="connsiteY6" fmla="*/ 61273 h 122545"/>
                <a:gd name="connsiteX7" fmla="*/ 61273 w 122545"/>
                <a:gd name="connsiteY7" fmla="*/ 105654 h 122545"/>
                <a:gd name="connsiteX8" fmla="*/ 105654 w 122545"/>
                <a:gd name="connsiteY8" fmla="*/ 61273 h 122545"/>
                <a:gd name="connsiteX9" fmla="*/ 61273 w 122545"/>
                <a:gd name="connsiteY9" fmla="*/ 16891 h 12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545" h="122545">
                  <a:moveTo>
                    <a:pt x="61273" y="122546"/>
                  </a:moveTo>
                  <a:cubicBezTo>
                    <a:pt x="27490" y="122546"/>
                    <a:pt x="0" y="95056"/>
                    <a:pt x="0" y="61273"/>
                  </a:cubicBezTo>
                  <a:cubicBezTo>
                    <a:pt x="0" y="27490"/>
                    <a:pt x="27490" y="0"/>
                    <a:pt x="61273" y="0"/>
                  </a:cubicBezTo>
                  <a:cubicBezTo>
                    <a:pt x="95056" y="0"/>
                    <a:pt x="122546" y="27490"/>
                    <a:pt x="122546" y="61273"/>
                  </a:cubicBezTo>
                  <a:cubicBezTo>
                    <a:pt x="122546" y="95056"/>
                    <a:pt x="95056" y="122546"/>
                    <a:pt x="61273" y="122546"/>
                  </a:cubicBezTo>
                  <a:close/>
                  <a:moveTo>
                    <a:pt x="61273" y="16891"/>
                  </a:moveTo>
                  <a:cubicBezTo>
                    <a:pt x="36764" y="16891"/>
                    <a:pt x="16891" y="36764"/>
                    <a:pt x="16891" y="61273"/>
                  </a:cubicBezTo>
                  <a:cubicBezTo>
                    <a:pt x="16891" y="85782"/>
                    <a:pt x="36764" y="105654"/>
                    <a:pt x="61273" y="105654"/>
                  </a:cubicBezTo>
                  <a:cubicBezTo>
                    <a:pt x="85782" y="105654"/>
                    <a:pt x="105654" y="85782"/>
                    <a:pt x="105654" y="61273"/>
                  </a:cubicBezTo>
                  <a:cubicBezTo>
                    <a:pt x="105654" y="36764"/>
                    <a:pt x="85672" y="16891"/>
                    <a:pt x="61273" y="16891"/>
                  </a:cubicBezTo>
                  <a:close/>
                </a:path>
              </a:pathLst>
            </a:custGeom>
            <a:grpFill/>
            <a:ln w="11035" cap="flat">
              <a:noFill/>
              <a:prstDash val="solid"/>
              <a:miter/>
            </a:ln>
          </p:spPr>
          <p:txBody>
            <a:bodyPr rtlCol="0" anchor="ctr"/>
            <a:lstStyle/>
            <a:p>
              <a:endParaRPr lang="en-US"/>
            </a:p>
          </p:txBody>
        </p:sp>
        <p:sp>
          <p:nvSpPr>
            <p:cNvPr id="2412" name="Forma libre: forma 2411">
              <a:extLst>
                <a:ext uri="{FF2B5EF4-FFF2-40B4-BE49-F238E27FC236}">
                  <a16:creationId xmlns:a16="http://schemas.microsoft.com/office/drawing/2014/main" id="{684F4021-42CC-44EA-876A-BA20783A4EDE}"/>
                </a:ext>
              </a:extLst>
            </p:cNvPr>
            <p:cNvSpPr/>
            <p:nvPr/>
          </p:nvSpPr>
          <p:spPr>
            <a:xfrm>
              <a:off x="8353949" y="3987633"/>
              <a:ext cx="17001" cy="29477"/>
            </a:xfrm>
            <a:custGeom>
              <a:avLst/>
              <a:gdLst>
                <a:gd name="connsiteX0" fmla="*/ 8501 w 17001"/>
                <a:gd name="connsiteY0" fmla="*/ 29477 h 29477"/>
                <a:gd name="connsiteX1" fmla="*/ 0 w 17001"/>
                <a:gd name="connsiteY1" fmla="*/ 20976 h 29477"/>
                <a:gd name="connsiteX2" fmla="*/ 0 w 17001"/>
                <a:gd name="connsiteY2" fmla="*/ 8501 h 29477"/>
                <a:gd name="connsiteX3" fmla="*/ 8501 w 17001"/>
                <a:gd name="connsiteY3" fmla="*/ 0 h 29477"/>
                <a:gd name="connsiteX4" fmla="*/ 17002 w 17001"/>
                <a:gd name="connsiteY4" fmla="*/ 8501 h 29477"/>
                <a:gd name="connsiteX5" fmla="*/ 17002 w 17001"/>
                <a:gd name="connsiteY5" fmla="*/ 20976 h 29477"/>
                <a:gd name="connsiteX6" fmla="*/ 8501 w 17001"/>
                <a:gd name="connsiteY6" fmla="*/ 29477 h 2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9477">
                  <a:moveTo>
                    <a:pt x="8501" y="29477"/>
                  </a:moveTo>
                  <a:cubicBezTo>
                    <a:pt x="3864" y="29477"/>
                    <a:pt x="0" y="25723"/>
                    <a:pt x="0" y="20976"/>
                  </a:cubicBezTo>
                  <a:lnTo>
                    <a:pt x="0" y="8501"/>
                  </a:lnTo>
                  <a:cubicBezTo>
                    <a:pt x="0" y="3864"/>
                    <a:pt x="3754" y="0"/>
                    <a:pt x="8501" y="0"/>
                  </a:cubicBezTo>
                  <a:cubicBezTo>
                    <a:pt x="13138" y="0"/>
                    <a:pt x="17002" y="3754"/>
                    <a:pt x="17002" y="8501"/>
                  </a:cubicBezTo>
                  <a:lnTo>
                    <a:pt x="17002" y="20976"/>
                  </a:lnTo>
                  <a:cubicBezTo>
                    <a:pt x="17002" y="25723"/>
                    <a:pt x="13138" y="29477"/>
                    <a:pt x="8501" y="29477"/>
                  </a:cubicBezTo>
                  <a:close/>
                </a:path>
              </a:pathLst>
            </a:custGeom>
            <a:grpFill/>
            <a:ln w="11035" cap="flat">
              <a:noFill/>
              <a:prstDash val="solid"/>
              <a:miter/>
            </a:ln>
          </p:spPr>
          <p:txBody>
            <a:bodyPr rtlCol="0" anchor="ctr"/>
            <a:lstStyle/>
            <a:p>
              <a:endParaRPr lang="en-US"/>
            </a:p>
          </p:txBody>
        </p:sp>
        <p:sp>
          <p:nvSpPr>
            <p:cNvPr id="2413" name="Forma libre: forma 2412">
              <a:extLst>
                <a:ext uri="{FF2B5EF4-FFF2-40B4-BE49-F238E27FC236}">
                  <a16:creationId xmlns:a16="http://schemas.microsoft.com/office/drawing/2014/main" id="{AFBC7105-9662-46CA-AEDC-19A1B263FDA4}"/>
                </a:ext>
              </a:extLst>
            </p:cNvPr>
            <p:cNvSpPr/>
            <p:nvPr/>
          </p:nvSpPr>
          <p:spPr>
            <a:xfrm>
              <a:off x="8353949" y="4035547"/>
              <a:ext cx="17001" cy="29477"/>
            </a:xfrm>
            <a:custGeom>
              <a:avLst/>
              <a:gdLst>
                <a:gd name="connsiteX0" fmla="*/ 8501 w 17001"/>
                <a:gd name="connsiteY0" fmla="*/ 29477 h 29477"/>
                <a:gd name="connsiteX1" fmla="*/ 0 w 17001"/>
                <a:gd name="connsiteY1" fmla="*/ 20976 h 29477"/>
                <a:gd name="connsiteX2" fmla="*/ 0 w 17001"/>
                <a:gd name="connsiteY2" fmla="*/ 8501 h 29477"/>
                <a:gd name="connsiteX3" fmla="*/ 8501 w 17001"/>
                <a:gd name="connsiteY3" fmla="*/ 0 h 29477"/>
                <a:gd name="connsiteX4" fmla="*/ 17002 w 17001"/>
                <a:gd name="connsiteY4" fmla="*/ 8501 h 29477"/>
                <a:gd name="connsiteX5" fmla="*/ 17002 w 17001"/>
                <a:gd name="connsiteY5" fmla="*/ 20976 h 29477"/>
                <a:gd name="connsiteX6" fmla="*/ 8501 w 17001"/>
                <a:gd name="connsiteY6" fmla="*/ 29477 h 2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9477">
                  <a:moveTo>
                    <a:pt x="8501" y="29477"/>
                  </a:moveTo>
                  <a:cubicBezTo>
                    <a:pt x="3864" y="29477"/>
                    <a:pt x="0" y="25723"/>
                    <a:pt x="0" y="20976"/>
                  </a:cubicBezTo>
                  <a:lnTo>
                    <a:pt x="0" y="8501"/>
                  </a:lnTo>
                  <a:cubicBezTo>
                    <a:pt x="0" y="3864"/>
                    <a:pt x="3754" y="0"/>
                    <a:pt x="8501" y="0"/>
                  </a:cubicBezTo>
                  <a:cubicBezTo>
                    <a:pt x="13138" y="0"/>
                    <a:pt x="17002" y="3754"/>
                    <a:pt x="17002" y="8501"/>
                  </a:cubicBezTo>
                  <a:lnTo>
                    <a:pt x="17002" y="20976"/>
                  </a:lnTo>
                  <a:cubicBezTo>
                    <a:pt x="17002" y="25723"/>
                    <a:pt x="13138" y="29477"/>
                    <a:pt x="8501" y="29477"/>
                  </a:cubicBezTo>
                  <a:close/>
                </a:path>
              </a:pathLst>
            </a:custGeom>
            <a:grpFill/>
            <a:ln w="11035" cap="flat">
              <a:noFill/>
              <a:prstDash val="solid"/>
              <a:miter/>
            </a:ln>
          </p:spPr>
          <p:txBody>
            <a:bodyPr rtlCol="0" anchor="ctr"/>
            <a:lstStyle/>
            <a:p>
              <a:endParaRPr lang="en-US"/>
            </a:p>
          </p:txBody>
        </p:sp>
        <p:sp>
          <p:nvSpPr>
            <p:cNvPr id="2414" name="Forma libre: forma 2413">
              <a:extLst>
                <a:ext uri="{FF2B5EF4-FFF2-40B4-BE49-F238E27FC236}">
                  <a16:creationId xmlns:a16="http://schemas.microsoft.com/office/drawing/2014/main" id="{8842E203-5328-48C6-8219-EC6AEF4ACD16}"/>
                </a:ext>
              </a:extLst>
            </p:cNvPr>
            <p:cNvSpPr/>
            <p:nvPr/>
          </p:nvSpPr>
          <p:spPr>
            <a:xfrm>
              <a:off x="8371613" y="4017772"/>
              <a:ext cx="29477" cy="17001"/>
            </a:xfrm>
            <a:custGeom>
              <a:avLst/>
              <a:gdLst>
                <a:gd name="connsiteX0" fmla="*/ 20976 w 29477"/>
                <a:gd name="connsiteY0" fmla="*/ 17002 h 17001"/>
                <a:gd name="connsiteX1" fmla="*/ 8501 w 29477"/>
                <a:gd name="connsiteY1" fmla="*/ 17002 h 17001"/>
                <a:gd name="connsiteX2" fmla="*/ 0 w 29477"/>
                <a:gd name="connsiteY2" fmla="*/ 8501 h 17001"/>
                <a:gd name="connsiteX3" fmla="*/ 8501 w 29477"/>
                <a:gd name="connsiteY3" fmla="*/ 0 h 17001"/>
                <a:gd name="connsiteX4" fmla="*/ 20976 w 29477"/>
                <a:gd name="connsiteY4" fmla="*/ 0 h 17001"/>
                <a:gd name="connsiteX5" fmla="*/ 29477 w 29477"/>
                <a:gd name="connsiteY5" fmla="*/ 8501 h 17001"/>
                <a:gd name="connsiteX6" fmla="*/ 20976 w 2947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77" h="17001">
                  <a:moveTo>
                    <a:pt x="20976" y="17002"/>
                  </a:moveTo>
                  <a:lnTo>
                    <a:pt x="8501" y="17002"/>
                  </a:lnTo>
                  <a:cubicBezTo>
                    <a:pt x="3864" y="17002"/>
                    <a:pt x="0" y="13248"/>
                    <a:pt x="0" y="8501"/>
                  </a:cubicBezTo>
                  <a:cubicBezTo>
                    <a:pt x="0" y="3864"/>
                    <a:pt x="3754" y="0"/>
                    <a:pt x="8501" y="0"/>
                  </a:cubicBezTo>
                  <a:lnTo>
                    <a:pt x="20976" y="0"/>
                  </a:lnTo>
                  <a:cubicBezTo>
                    <a:pt x="25613" y="0"/>
                    <a:pt x="29477" y="3754"/>
                    <a:pt x="29477" y="8501"/>
                  </a:cubicBezTo>
                  <a:cubicBezTo>
                    <a:pt x="29477" y="13248"/>
                    <a:pt x="25723" y="17002"/>
                    <a:pt x="20976" y="17002"/>
                  </a:cubicBezTo>
                  <a:close/>
                </a:path>
              </a:pathLst>
            </a:custGeom>
            <a:grpFill/>
            <a:ln w="11035" cap="flat">
              <a:noFill/>
              <a:prstDash val="solid"/>
              <a:miter/>
            </a:ln>
          </p:spPr>
          <p:txBody>
            <a:bodyPr rtlCol="0" anchor="ctr"/>
            <a:lstStyle/>
            <a:p>
              <a:endParaRPr lang="en-US"/>
            </a:p>
          </p:txBody>
        </p:sp>
        <p:sp>
          <p:nvSpPr>
            <p:cNvPr id="2415" name="Forma libre: forma 2414">
              <a:extLst>
                <a:ext uri="{FF2B5EF4-FFF2-40B4-BE49-F238E27FC236}">
                  <a16:creationId xmlns:a16="http://schemas.microsoft.com/office/drawing/2014/main" id="{9432C654-268A-480B-BA26-4AC60A758FDE}"/>
                </a:ext>
              </a:extLst>
            </p:cNvPr>
            <p:cNvSpPr/>
            <p:nvPr/>
          </p:nvSpPr>
          <p:spPr>
            <a:xfrm>
              <a:off x="8323809" y="4017772"/>
              <a:ext cx="29477" cy="17001"/>
            </a:xfrm>
            <a:custGeom>
              <a:avLst/>
              <a:gdLst>
                <a:gd name="connsiteX0" fmla="*/ 20976 w 29477"/>
                <a:gd name="connsiteY0" fmla="*/ 17002 h 17001"/>
                <a:gd name="connsiteX1" fmla="*/ 8501 w 29477"/>
                <a:gd name="connsiteY1" fmla="*/ 17002 h 17001"/>
                <a:gd name="connsiteX2" fmla="*/ 0 w 29477"/>
                <a:gd name="connsiteY2" fmla="*/ 8501 h 17001"/>
                <a:gd name="connsiteX3" fmla="*/ 8501 w 29477"/>
                <a:gd name="connsiteY3" fmla="*/ 0 h 17001"/>
                <a:gd name="connsiteX4" fmla="*/ 20976 w 29477"/>
                <a:gd name="connsiteY4" fmla="*/ 0 h 17001"/>
                <a:gd name="connsiteX5" fmla="*/ 29477 w 29477"/>
                <a:gd name="connsiteY5" fmla="*/ 8501 h 17001"/>
                <a:gd name="connsiteX6" fmla="*/ 20976 w 2947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77" h="17001">
                  <a:moveTo>
                    <a:pt x="20976" y="17002"/>
                  </a:moveTo>
                  <a:lnTo>
                    <a:pt x="8501" y="17002"/>
                  </a:lnTo>
                  <a:cubicBezTo>
                    <a:pt x="3864" y="17002"/>
                    <a:pt x="0" y="13248"/>
                    <a:pt x="0" y="8501"/>
                  </a:cubicBezTo>
                  <a:cubicBezTo>
                    <a:pt x="0" y="3864"/>
                    <a:pt x="3754" y="0"/>
                    <a:pt x="8501" y="0"/>
                  </a:cubicBezTo>
                  <a:lnTo>
                    <a:pt x="20976" y="0"/>
                  </a:lnTo>
                  <a:cubicBezTo>
                    <a:pt x="25613" y="0"/>
                    <a:pt x="29477" y="3754"/>
                    <a:pt x="29477" y="8501"/>
                  </a:cubicBezTo>
                  <a:cubicBezTo>
                    <a:pt x="29367" y="13248"/>
                    <a:pt x="25613" y="17002"/>
                    <a:pt x="20976" y="17002"/>
                  </a:cubicBezTo>
                  <a:close/>
                </a:path>
              </a:pathLst>
            </a:custGeom>
            <a:grpFill/>
            <a:ln w="11035" cap="flat">
              <a:noFill/>
              <a:prstDash val="solid"/>
              <a:miter/>
            </a:ln>
          </p:spPr>
          <p:txBody>
            <a:bodyPr rtlCol="0" anchor="ctr"/>
            <a:lstStyle/>
            <a:p>
              <a:endParaRPr lang="en-US"/>
            </a:p>
          </p:txBody>
        </p:sp>
        <p:sp>
          <p:nvSpPr>
            <p:cNvPr id="2416" name="Forma libre: forma 2415">
              <a:extLst>
                <a:ext uri="{FF2B5EF4-FFF2-40B4-BE49-F238E27FC236}">
                  <a16:creationId xmlns:a16="http://schemas.microsoft.com/office/drawing/2014/main" id="{75804B7D-5C75-4B7E-A3DE-4F5ED4EDE5C2}"/>
                </a:ext>
              </a:extLst>
            </p:cNvPr>
            <p:cNvSpPr/>
            <p:nvPr/>
          </p:nvSpPr>
          <p:spPr>
            <a:xfrm>
              <a:off x="8389719" y="4254474"/>
              <a:ext cx="17001" cy="33341"/>
            </a:xfrm>
            <a:custGeom>
              <a:avLst/>
              <a:gdLst>
                <a:gd name="connsiteX0" fmla="*/ 8501 w 17001"/>
                <a:gd name="connsiteY0" fmla="*/ 33342 h 33341"/>
                <a:gd name="connsiteX1" fmla="*/ 0 w 17001"/>
                <a:gd name="connsiteY1" fmla="*/ 24840 h 33341"/>
                <a:gd name="connsiteX2" fmla="*/ 0 w 17001"/>
                <a:gd name="connsiteY2" fmla="*/ 8501 h 33341"/>
                <a:gd name="connsiteX3" fmla="*/ 8501 w 17001"/>
                <a:gd name="connsiteY3" fmla="*/ 0 h 33341"/>
                <a:gd name="connsiteX4" fmla="*/ 17002 w 17001"/>
                <a:gd name="connsiteY4" fmla="*/ 8501 h 33341"/>
                <a:gd name="connsiteX5" fmla="*/ 17002 w 17001"/>
                <a:gd name="connsiteY5" fmla="*/ 24840 h 33341"/>
                <a:gd name="connsiteX6" fmla="*/ 8501 w 17001"/>
                <a:gd name="connsiteY6" fmla="*/ 33342 h 3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33341">
                  <a:moveTo>
                    <a:pt x="8501" y="33342"/>
                  </a:moveTo>
                  <a:cubicBezTo>
                    <a:pt x="3864" y="33342"/>
                    <a:pt x="0" y="29588"/>
                    <a:pt x="0" y="24840"/>
                  </a:cubicBezTo>
                  <a:lnTo>
                    <a:pt x="0" y="8501"/>
                  </a:lnTo>
                  <a:cubicBezTo>
                    <a:pt x="0" y="3864"/>
                    <a:pt x="3754" y="0"/>
                    <a:pt x="8501" y="0"/>
                  </a:cubicBezTo>
                  <a:cubicBezTo>
                    <a:pt x="13248" y="0"/>
                    <a:pt x="17002" y="3754"/>
                    <a:pt x="17002" y="8501"/>
                  </a:cubicBezTo>
                  <a:lnTo>
                    <a:pt x="17002" y="24840"/>
                  </a:lnTo>
                  <a:cubicBezTo>
                    <a:pt x="17002" y="29477"/>
                    <a:pt x="13248" y="33342"/>
                    <a:pt x="8501" y="33342"/>
                  </a:cubicBezTo>
                  <a:close/>
                </a:path>
              </a:pathLst>
            </a:custGeom>
            <a:grpFill/>
            <a:ln w="11035" cap="flat">
              <a:noFill/>
              <a:prstDash val="solid"/>
              <a:miter/>
            </a:ln>
          </p:spPr>
          <p:txBody>
            <a:bodyPr rtlCol="0" anchor="ctr"/>
            <a:lstStyle/>
            <a:p>
              <a:endParaRPr lang="en-US"/>
            </a:p>
          </p:txBody>
        </p:sp>
        <p:sp>
          <p:nvSpPr>
            <p:cNvPr id="2417" name="Forma libre: forma 2416">
              <a:extLst>
                <a:ext uri="{FF2B5EF4-FFF2-40B4-BE49-F238E27FC236}">
                  <a16:creationId xmlns:a16="http://schemas.microsoft.com/office/drawing/2014/main" id="{1251072D-59C4-4DF7-A9F7-C6C623F8BF36}"/>
                </a:ext>
              </a:extLst>
            </p:cNvPr>
            <p:cNvSpPr/>
            <p:nvPr/>
          </p:nvSpPr>
          <p:spPr>
            <a:xfrm>
              <a:off x="8389719" y="4317071"/>
              <a:ext cx="17001" cy="33341"/>
            </a:xfrm>
            <a:custGeom>
              <a:avLst/>
              <a:gdLst>
                <a:gd name="connsiteX0" fmla="*/ 8501 w 17001"/>
                <a:gd name="connsiteY0" fmla="*/ 33341 h 33341"/>
                <a:gd name="connsiteX1" fmla="*/ 0 w 17001"/>
                <a:gd name="connsiteY1" fmla="*/ 24840 h 33341"/>
                <a:gd name="connsiteX2" fmla="*/ 0 w 17001"/>
                <a:gd name="connsiteY2" fmla="*/ 8501 h 33341"/>
                <a:gd name="connsiteX3" fmla="*/ 8501 w 17001"/>
                <a:gd name="connsiteY3" fmla="*/ 0 h 33341"/>
                <a:gd name="connsiteX4" fmla="*/ 17002 w 17001"/>
                <a:gd name="connsiteY4" fmla="*/ 8501 h 33341"/>
                <a:gd name="connsiteX5" fmla="*/ 17002 w 17001"/>
                <a:gd name="connsiteY5" fmla="*/ 24840 h 33341"/>
                <a:gd name="connsiteX6" fmla="*/ 8501 w 17001"/>
                <a:gd name="connsiteY6" fmla="*/ 33341 h 3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33341">
                  <a:moveTo>
                    <a:pt x="8501" y="33341"/>
                  </a:moveTo>
                  <a:cubicBezTo>
                    <a:pt x="3864" y="33341"/>
                    <a:pt x="0" y="29588"/>
                    <a:pt x="0" y="24840"/>
                  </a:cubicBezTo>
                  <a:lnTo>
                    <a:pt x="0" y="8501"/>
                  </a:lnTo>
                  <a:cubicBezTo>
                    <a:pt x="0" y="3864"/>
                    <a:pt x="3754" y="0"/>
                    <a:pt x="8501" y="0"/>
                  </a:cubicBezTo>
                  <a:cubicBezTo>
                    <a:pt x="13248" y="0"/>
                    <a:pt x="17002" y="3754"/>
                    <a:pt x="17002" y="8501"/>
                  </a:cubicBezTo>
                  <a:lnTo>
                    <a:pt x="17002" y="24840"/>
                  </a:lnTo>
                  <a:cubicBezTo>
                    <a:pt x="17002" y="29477"/>
                    <a:pt x="13248" y="33341"/>
                    <a:pt x="8501" y="33341"/>
                  </a:cubicBezTo>
                  <a:close/>
                </a:path>
              </a:pathLst>
            </a:custGeom>
            <a:grpFill/>
            <a:ln w="11035" cap="flat">
              <a:noFill/>
              <a:prstDash val="solid"/>
              <a:miter/>
            </a:ln>
          </p:spPr>
          <p:txBody>
            <a:bodyPr rtlCol="0" anchor="ctr"/>
            <a:lstStyle/>
            <a:p>
              <a:endParaRPr lang="en-US"/>
            </a:p>
          </p:txBody>
        </p:sp>
        <p:sp>
          <p:nvSpPr>
            <p:cNvPr id="2418" name="Forma libre: forma 2417">
              <a:extLst>
                <a:ext uri="{FF2B5EF4-FFF2-40B4-BE49-F238E27FC236}">
                  <a16:creationId xmlns:a16="http://schemas.microsoft.com/office/drawing/2014/main" id="{D90ABFD7-0FE9-4E5C-8173-AC47463543F8}"/>
                </a:ext>
              </a:extLst>
            </p:cNvPr>
            <p:cNvSpPr/>
            <p:nvPr/>
          </p:nvSpPr>
          <p:spPr>
            <a:xfrm>
              <a:off x="8412903" y="4293887"/>
              <a:ext cx="33341" cy="17001"/>
            </a:xfrm>
            <a:custGeom>
              <a:avLst/>
              <a:gdLst>
                <a:gd name="connsiteX0" fmla="*/ 24840 w 33341"/>
                <a:gd name="connsiteY0" fmla="*/ 17002 h 17001"/>
                <a:gd name="connsiteX1" fmla="*/ 8501 w 33341"/>
                <a:gd name="connsiteY1" fmla="*/ 17002 h 17001"/>
                <a:gd name="connsiteX2" fmla="*/ 0 w 33341"/>
                <a:gd name="connsiteY2" fmla="*/ 8501 h 17001"/>
                <a:gd name="connsiteX3" fmla="*/ 8501 w 33341"/>
                <a:gd name="connsiteY3" fmla="*/ 0 h 17001"/>
                <a:gd name="connsiteX4" fmla="*/ 24840 w 33341"/>
                <a:gd name="connsiteY4" fmla="*/ 0 h 17001"/>
                <a:gd name="connsiteX5" fmla="*/ 33342 w 33341"/>
                <a:gd name="connsiteY5" fmla="*/ 8501 h 17001"/>
                <a:gd name="connsiteX6" fmla="*/ 24840 w 3334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41" h="17001">
                  <a:moveTo>
                    <a:pt x="24840" y="17002"/>
                  </a:moveTo>
                  <a:lnTo>
                    <a:pt x="8501" y="17002"/>
                  </a:lnTo>
                  <a:cubicBezTo>
                    <a:pt x="3864" y="17002"/>
                    <a:pt x="0" y="13248"/>
                    <a:pt x="0" y="8501"/>
                  </a:cubicBezTo>
                  <a:cubicBezTo>
                    <a:pt x="0" y="3864"/>
                    <a:pt x="3754" y="0"/>
                    <a:pt x="8501" y="0"/>
                  </a:cubicBezTo>
                  <a:lnTo>
                    <a:pt x="24840" y="0"/>
                  </a:lnTo>
                  <a:cubicBezTo>
                    <a:pt x="29477" y="0"/>
                    <a:pt x="33342" y="3754"/>
                    <a:pt x="33342" y="8501"/>
                  </a:cubicBezTo>
                  <a:cubicBezTo>
                    <a:pt x="33231" y="13248"/>
                    <a:pt x="29477" y="17002"/>
                    <a:pt x="24840" y="17002"/>
                  </a:cubicBezTo>
                  <a:close/>
                </a:path>
              </a:pathLst>
            </a:custGeom>
            <a:grpFill/>
            <a:ln w="11035" cap="flat">
              <a:noFill/>
              <a:prstDash val="solid"/>
              <a:miter/>
            </a:ln>
          </p:spPr>
          <p:txBody>
            <a:bodyPr rtlCol="0" anchor="ctr"/>
            <a:lstStyle/>
            <a:p>
              <a:endParaRPr lang="en-US"/>
            </a:p>
          </p:txBody>
        </p:sp>
        <p:sp>
          <p:nvSpPr>
            <p:cNvPr id="2419" name="Forma libre: forma 2418">
              <a:extLst>
                <a:ext uri="{FF2B5EF4-FFF2-40B4-BE49-F238E27FC236}">
                  <a16:creationId xmlns:a16="http://schemas.microsoft.com/office/drawing/2014/main" id="{E10E2855-D604-4514-B002-DB0C4817A195}"/>
                </a:ext>
              </a:extLst>
            </p:cNvPr>
            <p:cNvSpPr/>
            <p:nvPr/>
          </p:nvSpPr>
          <p:spPr>
            <a:xfrm>
              <a:off x="8350306" y="4293887"/>
              <a:ext cx="33341" cy="17001"/>
            </a:xfrm>
            <a:custGeom>
              <a:avLst/>
              <a:gdLst>
                <a:gd name="connsiteX0" fmla="*/ 24840 w 33341"/>
                <a:gd name="connsiteY0" fmla="*/ 17002 h 17001"/>
                <a:gd name="connsiteX1" fmla="*/ 8501 w 33341"/>
                <a:gd name="connsiteY1" fmla="*/ 17002 h 17001"/>
                <a:gd name="connsiteX2" fmla="*/ 0 w 33341"/>
                <a:gd name="connsiteY2" fmla="*/ 8501 h 17001"/>
                <a:gd name="connsiteX3" fmla="*/ 8501 w 33341"/>
                <a:gd name="connsiteY3" fmla="*/ 0 h 17001"/>
                <a:gd name="connsiteX4" fmla="*/ 24840 w 33341"/>
                <a:gd name="connsiteY4" fmla="*/ 0 h 17001"/>
                <a:gd name="connsiteX5" fmla="*/ 33341 w 33341"/>
                <a:gd name="connsiteY5" fmla="*/ 8501 h 17001"/>
                <a:gd name="connsiteX6" fmla="*/ 24840 w 3334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41" h="17001">
                  <a:moveTo>
                    <a:pt x="24840" y="17002"/>
                  </a:moveTo>
                  <a:lnTo>
                    <a:pt x="8501" y="17002"/>
                  </a:lnTo>
                  <a:cubicBezTo>
                    <a:pt x="3864" y="17002"/>
                    <a:pt x="0" y="13248"/>
                    <a:pt x="0" y="8501"/>
                  </a:cubicBezTo>
                  <a:cubicBezTo>
                    <a:pt x="0" y="3864"/>
                    <a:pt x="3754" y="0"/>
                    <a:pt x="8501" y="0"/>
                  </a:cubicBezTo>
                  <a:lnTo>
                    <a:pt x="24840" y="0"/>
                  </a:lnTo>
                  <a:cubicBezTo>
                    <a:pt x="29477" y="0"/>
                    <a:pt x="33341" y="3754"/>
                    <a:pt x="33341" y="8501"/>
                  </a:cubicBezTo>
                  <a:cubicBezTo>
                    <a:pt x="33231" y="13248"/>
                    <a:pt x="29477" y="17002"/>
                    <a:pt x="24840" y="17002"/>
                  </a:cubicBezTo>
                  <a:close/>
                </a:path>
              </a:pathLst>
            </a:custGeom>
            <a:grpFill/>
            <a:ln w="11035" cap="flat">
              <a:noFill/>
              <a:prstDash val="solid"/>
              <a:miter/>
            </a:ln>
          </p:spPr>
          <p:txBody>
            <a:bodyPr rtlCol="0" anchor="ctr"/>
            <a:lstStyle/>
            <a:p>
              <a:endParaRPr lang="en-US"/>
            </a:p>
          </p:txBody>
        </p:sp>
        <p:sp>
          <p:nvSpPr>
            <p:cNvPr id="2420" name="Forma libre: forma 2419">
              <a:extLst>
                <a:ext uri="{FF2B5EF4-FFF2-40B4-BE49-F238E27FC236}">
                  <a16:creationId xmlns:a16="http://schemas.microsoft.com/office/drawing/2014/main" id="{684F80AE-C50F-499F-8691-27ACA6C04806}"/>
                </a:ext>
              </a:extLst>
            </p:cNvPr>
            <p:cNvSpPr/>
            <p:nvPr/>
          </p:nvSpPr>
          <p:spPr>
            <a:xfrm>
              <a:off x="8054098" y="3987633"/>
              <a:ext cx="17001" cy="29477"/>
            </a:xfrm>
            <a:custGeom>
              <a:avLst/>
              <a:gdLst>
                <a:gd name="connsiteX0" fmla="*/ 8501 w 17001"/>
                <a:gd name="connsiteY0" fmla="*/ 29477 h 29477"/>
                <a:gd name="connsiteX1" fmla="*/ 0 w 17001"/>
                <a:gd name="connsiteY1" fmla="*/ 20976 h 29477"/>
                <a:gd name="connsiteX2" fmla="*/ 0 w 17001"/>
                <a:gd name="connsiteY2" fmla="*/ 8501 h 29477"/>
                <a:gd name="connsiteX3" fmla="*/ 8501 w 17001"/>
                <a:gd name="connsiteY3" fmla="*/ 0 h 29477"/>
                <a:gd name="connsiteX4" fmla="*/ 17002 w 17001"/>
                <a:gd name="connsiteY4" fmla="*/ 8501 h 29477"/>
                <a:gd name="connsiteX5" fmla="*/ 17002 w 17001"/>
                <a:gd name="connsiteY5" fmla="*/ 20976 h 29477"/>
                <a:gd name="connsiteX6" fmla="*/ 8501 w 17001"/>
                <a:gd name="connsiteY6" fmla="*/ 29477 h 2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9477">
                  <a:moveTo>
                    <a:pt x="8501" y="29477"/>
                  </a:moveTo>
                  <a:cubicBezTo>
                    <a:pt x="3864" y="29477"/>
                    <a:pt x="0" y="25723"/>
                    <a:pt x="0" y="20976"/>
                  </a:cubicBezTo>
                  <a:lnTo>
                    <a:pt x="0" y="8501"/>
                  </a:lnTo>
                  <a:cubicBezTo>
                    <a:pt x="0" y="3864"/>
                    <a:pt x="3754" y="0"/>
                    <a:pt x="8501" y="0"/>
                  </a:cubicBezTo>
                  <a:cubicBezTo>
                    <a:pt x="13138" y="0"/>
                    <a:pt x="17002" y="3754"/>
                    <a:pt x="17002" y="8501"/>
                  </a:cubicBezTo>
                  <a:lnTo>
                    <a:pt x="17002" y="20976"/>
                  </a:lnTo>
                  <a:cubicBezTo>
                    <a:pt x="16891" y="25723"/>
                    <a:pt x="13138" y="29477"/>
                    <a:pt x="8501" y="29477"/>
                  </a:cubicBezTo>
                  <a:close/>
                </a:path>
              </a:pathLst>
            </a:custGeom>
            <a:grpFill/>
            <a:ln w="11035" cap="flat">
              <a:noFill/>
              <a:prstDash val="solid"/>
              <a:miter/>
            </a:ln>
          </p:spPr>
          <p:txBody>
            <a:bodyPr rtlCol="0" anchor="ctr"/>
            <a:lstStyle/>
            <a:p>
              <a:endParaRPr lang="en-US"/>
            </a:p>
          </p:txBody>
        </p:sp>
        <p:sp>
          <p:nvSpPr>
            <p:cNvPr id="2421" name="Forma libre: forma 2420">
              <a:extLst>
                <a:ext uri="{FF2B5EF4-FFF2-40B4-BE49-F238E27FC236}">
                  <a16:creationId xmlns:a16="http://schemas.microsoft.com/office/drawing/2014/main" id="{C8FDDB9D-0E45-44D9-994E-E53ADEC05F3B}"/>
                </a:ext>
              </a:extLst>
            </p:cNvPr>
            <p:cNvSpPr/>
            <p:nvPr/>
          </p:nvSpPr>
          <p:spPr>
            <a:xfrm>
              <a:off x="8054098" y="4035547"/>
              <a:ext cx="17001" cy="29477"/>
            </a:xfrm>
            <a:custGeom>
              <a:avLst/>
              <a:gdLst>
                <a:gd name="connsiteX0" fmla="*/ 8501 w 17001"/>
                <a:gd name="connsiteY0" fmla="*/ 29477 h 29477"/>
                <a:gd name="connsiteX1" fmla="*/ 0 w 17001"/>
                <a:gd name="connsiteY1" fmla="*/ 20976 h 29477"/>
                <a:gd name="connsiteX2" fmla="*/ 0 w 17001"/>
                <a:gd name="connsiteY2" fmla="*/ 8501 h 29477"/>
                <a:gd name="connsiteX3" fmla="*/ 8501 w 17001"/>
                <a:gd name="connsiteY3" fmla="*/ 0 h 29477"/>
                <a:gd name="connsiteX4" fmla="*/ 17002 w 17001"/>
                <a:gd name="connsiteY4" fmla="*/ 8501 h 29477"/>
                <a:gd name="connsiteX5" fmla="*/ 17002 w 17001"/>
                <a:gd name="connsiteY5" fmla="*/ 20976 h 29477"/>
                <a:gd name="connsiteX6" fmla="*/ 8501 w 17001"/>
                <a:gd name="connsiteY6" fmla="*/ 29477 h 2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9477">
                  <a:moveTo>
                    <a:pt x="8501" y="29477"/>
                  </a:moveTo>
                  <a:cubicBezTo>
                    <a:pt x="3864" y="29477"/>
                    <a:pt x="0" y="25723"/>
                    <a:pt x="0" y="20976"/>
                  </a:cubicBezTo>
                  <a:lnTo>
                    <a:pt x="0" y="8501"/>
                  </a:lnTo>
                  <a:cubicBezTo>
                    <a:pt x="0" y="3864"/>
                    <a:pt x="3754" y="0"/>
                    <a:pt x="8501" y="0"/>
                  </a:cubicBezTo>
                  <a:cubicBezTo>
                    <a:pt x="13138" y="0"/>
                    <a:pt x="17002" y="3754"/>
                    <a:pt x="17002" y="8501"/>
                  </a:cubicBezTo>
                  <a:lnTo>
                    <a:pt x="17002" y="20976"/>
                  </a:lnTo>
                  <a:cubicBezTo>
                    <a:pt x="16891" y="25723"/>
                    <a:pt x="13138" y="29477"/>
                    <a:pt x="8501" y="29477"/>
                  </a:cubicBezTo>
                  <a:close/>
                </a:path>
              </a:pathLst>
            </a:custGeom>
            <a:grpFill/>
            <a:ln w="11035" cap="flat">
              <a:noFill/>
              <a:prstDash val="solid"/>
              <a:miter/>
            </a:ln>
          </p:spPr>
          <p:txBody>
            <a:bodyPr rtlCol="0" anchor="ctr"/>
            <a:lstStyle/>
            <a:p>
              <a:endParaRPr lang="en-US"/>
            </a:p>
          </p:txBody>
        </p:sp>
        <p:sp>
          <p:nvSpPr>
            <p:cNvPr id="2422" name="Forma libre: forma 2421">
              <a:extLst>
                <a:ext uri="{FF2B5EF4-FFF2-40B4-BE49-F238E27FC236}">
                  <a16:creationId xmlns:a16="http://schemas.microsoft.com/office/drawing/2014/main" id="{C7C38923-DF46-40CF-A57E-2C92F0D9163E}"/>
                </a:ext>
              </a:extLst>
            </p:cNvPr>
            <p:cNvSpPr/>
            <p:nvPr/>
          </p:nvSpPr>
          <p:spPr>
            <a:xfrm>
              <a:off x="8023848" y="4017772"/>
              <a:ext cx="29477" cy="17001"/>
            </a:xfrm>
            <a:custGeom>
              <a:avLst/>
              <a:gdLst>
                <a:gd name="connsiteX0" fmla="*/ 20976 w 29477"/>
                <a:gd name="connsiteY0" fmla="*/ 17002 h 17001"/>
                <a:gd name="connsiteX1" fmla="*/ 8501 w 29477"/>
                <a:gd name="connsiteY1" fmla="*/ 17002 h 17001"/>
                <a:gd name="connsiteX2" fmla="*/ 0 w 29477"/>
                <a:gd name="connsiteY2" fmla="*/ 8501 h 17001"/>
                <a:gd name="connsiteX3" fmla="*/ 8501 w 29477"/>
                <a:gd name="connsiteY3" fmla="*/ 0 h 17001"/>
                <a:gd name="connsiteX4" fmla="*/ 20976 w 29477"/>
                <a:gd name="connsiteY4" fmla="*/ 0 h 17001"/>
                <a:gd name="connsiteX5" fmla="*/ 29477 w 29477"/>
                <a:gd name="connsiteY5" fmla="*/ 8501 h 17001"/>
                <a:gd name="connsiteX6" fmla="*/ 20976 w 2947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77" h="17001">
                  <a:moveTo>
                    <a:pt x="20976" y="17002"/>
                  </a:moveTo>
                  <a:lnTo>
                    <a:pt x="8501" y="17002"/>
                  </a:lnTo>
                  <a:cubicBezTo>
                    <a:pt x="3864" y="17002"/>
                    <a:pt x="0" y="13248"/>
                    <a:pt x="0" y="8501"/>
                  </a:cubicBezTo>
                  <a:cubicBezTo>
                    <a:pt x="0" y="3864"/>
                    <a:pt x="3754" y="0"/>
                    <a:pt x="8501" y="0"/>
                  </a:cubicBezTo>
                  <a:lnTo>
                    <a:pt x="20976" y="0"/>
                  </a:lnTo>
                  <a:cubicBezTo>
                    <a:pt x="25613" y="0"/>
                    <a:pt x="29477" y="3754"/>
                    <a:pt x="29477" y="8501"/>
                  </a:cubicBezTo>
                  <a:cubicBezTo>
                    <a:pt x="29477" y="13248"/>
                    <a:pt x="25723" y="17002"/>
                    <a:pt x="20976" y="17002"/>
                  </a:cubicBezTo>
                  <a:close/>
                </a:path>
              </a:pathLst>
            </a:custGeom>
            <a:grpFill/>
            <a:ln w="11035" cap="flat">
              <a:noFill/>
              <a:prstDash val="solid"/>
              <a:miter/>
            </a:ln>
          </p:spPr>
          <p:txBody>
            <a:bodyPr rtlCol="0" anchor="ctr"/>
            <a:lstStyle/>
            <a:p>
              <a:endParaRPr lang="en-US"/>
            </a:p>
          </p:txBody>
        </p:sp>
        <p:sp>
          <p:nvSpPr>
            <p:cNvPr id="2423" name="Forma libre: forma 2422">
              <a:extLst>
                <a:ext uri="{FF2B5EF4-FFF2-40B4-BE49-F238E27FC236}">
                  <a16:creationId xmlns:a16="http://schemas.microsoft.com/office/drawing/2014/main" id="{26899421-7460-4CC9-B19A-075DB68E9D4B}"/>
                </a:ext>
              </a:extLst>
            </p:cNvPr>
            <p:cNvSpPr/>
            <p:nvPr/>
          </p:nvSpPr>
          <p:spPr>
            <a:xfrm>
              <a:off x="8071762" y="4017772"/>
              <a:ext cx="29477" cy="17001"/>
            </a:xfrm>
            <a:custGeom>
              <a:avLst/>
              <a:gdLst>
                <a:gd name="connsiteX0" fmla="*/ 20976 w 29477"/>
                <a:gd name="connsiteY0" fmla="*/ 17002 h 17001"/>
                <a:gd name="connsiteX1" fmla="*/ 8501 w 29477"/>
                <a:gd name="connsiteY1" fmla="*/ 17002 h 17001"/>
                <a:gd name="connsiteX2" fmla="*/ 0 w 29477"/>
                <a:gd name="connsiteY2" fmla="*/ 8501 h 17001"/>
                <a:gd name="connsiteX3" fmla="*/ 8501 w 29477"/>
                <a:gd name="connsiteY3" fmla="*/ 0 h 17001"/>
                <a:gd name="connsiteX4" fmla="*/ 20976 w 29477"/>
                <a:gd name="connsiteY4" fmla="*/ 0 h 17001"/>
                <a:gd name="connsiteX5" fmla="*/ 29477 w 29477"/>
                <a:gd name="connsiteY5" fmla="*/ 8501 h 17001"/>
                <a:gd name="connsiteX6" fmla="*/ 20976 w 2947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77" h="17001">
                  <a:moveTo>
                    <a:pt x="20976" y="17002"/>
                  </a:moveTo>
                  <a:lnTo>
                    <a:pt x="8501" y="17002"/>
                  </a:lnTo>
                  <a:cubicBezTo>
                    <a:pt x="3864" y="17002"/>
                    <a:pt x="0" y="13248"/>
                    <a:pt x="0" y="8501"/>
                  </a:cubicBezTo>
                  <a:cubicBezTo>
                    <a:pt x="0" y="3864"/>
                    <a:pt x="3754" y="0"/>
                    <a:pt x="8501" y="0"/>
                  </a:cubicBezTo>
                  <a:lnTo>
                    <a:pt x="20976" y="0"/>
                  </a:lnTo>
                  <a:cubicBezTo>
                    <a:pt x="25613" y="0"/>
                    <a:pt x="29477" y="3754"/>
                    <a:pt x="29477" y="8501"/>
                  </a:cubicBezTo>
                  <a:cubicBezTo>
                    <a:pt x="29477" y="13248"/>
                    <a:pt x="25613" y="17002"/>
                    <a:pt x="20976" y="17002"/>
                  </a:cubicBezTo>
                  <a:close/>
                </a:path>
              </a:pathLst>
            </a:custGeom>
            <a:grpFill/>
            <a:ln w="11035" cap="flat">
              <a:noFill/>
              <a:prstDash val="solid"/>
              <a:miter/>
            </a:ln>
          </p:spPr>
          <p:txBody>
            <a:bodyPr rtlCol="0" anchor="ctr"/>
            <a:lstStyle/>
            <a:p>
              <a:endParaRPr lang="en-US"/>
            </a:p>
          </p:txBody>
        </p:sp>
        <p:sp>
          <p:nvSpPr>
            <p:cNvPr id="2424" name="Forma libre: forma 2423">
              <a:extLst>
                <a:ext uri="{FF2B5EF4-FFF2-40B4-BE49-F238E27FC236}">
                  <a16:creationId xmlns:a16="http://schemas.microsoft.com/office/drawing/2014/main" id="{F17123B4-16EB-4B4B-8FEA-4E279D5E0AF1}"/>
                </a:ext>
              </a:extLst>
            </p:cNvPr>
            <p:cNvSpPr/>
            <p:nvPr/>
          </p:nvSpPr>
          <p:spPr>
            <a:xfrm>
              <a:off x="8018217" y="4254474"/>
              <a:ext cx="17001" cy="33341"/>
            </a:xfrm>
            <a:custGeom>
              <a:avLst/>
              <a:gdLst>
                <a:gd name="connsiteX0" fmla="*/ 8501 w 17001"/>
                <a:gd name="connsiteY0" fmla="*/ 33342 h 33341"/>
                <a:gd name="connsiteX1" fmla="*/ 0 w 17001"/>
                <a:gd name="connsiteY1" fmla="*/ 24840 h 33341"/>
                <a:gd name="connsiteX2" fmla="*/ 0 w 17001"/>
                <a:gd name="connsiteY2" fmla="*/ 8501 h 33341"/>
                <a:gd name="connsiteX3" fmla="*/ 8501 w 17001"/>
                <a:gd name="connsiteY3" fmla="*/ 0 h 33341"/>
                <a:gd name="connsiteX4" fmla="*/ 17002 w 17001"/>
                <a:gd name="connsiteY4" fmla="*/ 8501 h 33341"/>
                <a:gd name="connsiteX5" fmla="*/ 17002 w 17001"/>
                <a:gd name="connsiteY5" fmla="*/ 24840 h 33341"/>
                <a:gd name="connsiteX6" fmla="*/ 8501 w 17001"/>
                <a:gd name="connsiteY6" fmla="*/ 33342 h 3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33341">
                  <a:moveTo>
                    <a:pt x="8501" y="33342"/>
                  </a:moveTo>
                  <a:cubicBezTo>
                    <a:pt x="3864" y="33342"/>
                    <a:pt x="0" y="29588"/>
                    <a:pt x="0" y="24840"/>
                  </a:cubicBezTo>
                  <a:lnTo>
                    <a:pt x="0" y="8501"/>
                  </a:lnTo>
                  <a:cubicBezTo>
                    <a:pt x="0" y="3864"/>
                    <a:pt x="3754" y="0"/>
                    <a:pt x="8501" y="0"/>
                  </a:cubicBezTo>
                  <a:cubicBezTo>
                    <a:pt x="13138" y="0"/>
                    <a:pt x="17002" y="3754"/>
                    <a:pt x="17002" y="8501"/>
                  </a:cubicBezTo>
                  <a:lnTo>
                    <a:pt x="17002" y="24840"/>
                  </a:lnTo>
                  <a:cubicBezTo>
                    <a:pt x="17002" y="29477"/>
                    <a:pt x="13248" y="33342"/>
                    <a:pt x="8501" y="33342"/>
                  </a:cubicBezTo>
                  <a:close/>
                </a:path>
              </a:pathLst>
            </a:custGeom>
            <a:grpFill/>
            <a:ln w="11035" cap="flat">
              <a:noFill/>
              <a:prstDash val="solid"/>
              <a:miter/>
            </a:ln>
          </p:spPr>
          <p:txBody>
            <a:bodyPr rtlCol="0" anchor="ctr"/>
            <a:lstStyle/>
            <a:p>
              <a:endParaRPr lang="en-US"/>
            </a:p>
          </p:txBody>
        </p:sp>
        <p:sp>
          <p:nvSpPr>
            <p:cNvPr id="2425" name="Forma libre: forma 2424">
              <a:extLst>
                <a:ext uri="{FF2B5EF4-FFF2-40B4-BE49-F238E27FC236}">
                  <a16:creationId xmlns:a16="http://schemas.microsoft.com/office/drawing/2014/main" id="{1DE463E3-4667-4154-9DBD-6A336D2B5288}"/>
                </a:ext>
              </a:extLst>
            </p:cNvPr>
            <p:cNvSpPr/>
            <p:nvPr/>
          </p:nvSpPr>
          <p:spPr>
            <a:xfrm>
              <a:off x="8018217" y="4317071"/>
              <a:ext cx="17001" cy="33341"/>
            </a:xfrm>
            <a:custGeom>
              <a:avLst/>
              <a:gdLst>
                <a:gd name="connsiteX0" fmla="*/ 8501 w 17001"/>
                <a:gd name="connsiteY0" fmla="*/ 33341 h 33341"/>
                <a:gd name="connsiteX1" fmla="*/ 0 w 17001"/>
                <a:gd name="connsiteY1" fmla="*/ 24840 h 33341"/>
                <a:gd name="connsiteX2" fmla="*/ 0 w 17001"/>
                <a:gd name="connsiteY2" fmla="*/ 8501 h 33341"/>
                <a:gd name="connsiteX3" fmla="*/ 8501 w 17001"/>
                <a:gd name="connsiteY3" fmla="*/ 0 h 33341"/>
                <a:gd name="connsiteX4" fmla="*/ 17002 w 17001"/>
                <a:gd name="connsiteY4" fmla="*/ 8501 h 33341"/>
                <a:gd name="connsiteX5" fmla="*/ 17002 w 17001"/>
                <a:gd name="connsiteY5" fmla="*/ 24840 h 33341"/>
                <a:gd name="connsiteX6" fmla="*/ 8501 w 17001"/>
                <a:gd name="connsiteY6" fmla="*/ 33341 h 3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33341">
                  <a:moveTo>
                    <a:pt x="8501" y="33341"/>
                  </a:moveTo>
                  <a:cubicBezTo>
                    <a:pt x="3864" y="33341"/>
                    <a:pt x="0" y="29588"/>
                    <a:pt x="0" y="24840"/>
                  </a:cubicBezTo>
                  <a:lnTo>
                    <a:pt x="0" y="8501"/>
                  </a:lnTo>
                  <a:cubicBezTo>
                    <a:pt x="0" y="3864"/>
                    <a:pt x="3754" y="0"/>
                    <a:pt x="8501" y="0"/>
                  </a:cubicBezTo>
                  <a:cubicBezTo>
                    <a:pt x="13138" y="0"/>
                    <a:pt x="17002" y="3754"/>
                    <a:pt x="17002" y="8501"/>
                  </a:cubicBezTo>
                  <a:lnTo>
                    <a:pt x="17002" y="24840"/>
                  </a:lnTo>
                  <a:cubicBezTo>
                    <a:pt x="17002" y="29477"/>
                    <a:pt x="13248" y="33341"/>
                    <a:pt x="8501" y="33341"/>
                  </a:cubicBezTo>
                  <a:close/>
                </a:path>
              </a:pathLst>
            </a:custGeom>
            <a:grpFill/>
            <a:ln w="11035" cap="flat">
              <a:noFill/>
              <a:prstDash val="solid"/>
              <a:miter/>
            </a:ln>
          </p:spPr>
          <p:txBody>
            <a:bodyPr rtlCol="0" anchor="ctr"/>
            <a:lstStyle/>
            <a:p>
              <a:endParaRPr lang="en-US"/>
            </a:p>
          </p:txBody>
        </p:sp>
        <p:sp>
          <p:nvSpPr>
            <p:cNvPr id="2426" name="Forma libre: forma 2425">
              <a:extLst>
                <a:ext uri="{FF2B5EF4-FFF2-40B4-BE49-F238E27FC236}">
                  <a16:creationId xmlns:a16="http://schemas.microsoft.com/office/drawing/2014/main" id="{2944C4CC-D989-4953-A328-FD4937EE822A}"/>
                </a:ext>
              </a:extLst>
            </p:cNvPr>
            <p:cNvSpPr/>
            <p:nvPr/>
          </p:nvSpPr>
          <p:spPr>
            <a:xfrm>
              <a:off x="7978804" y="4293887"/>
              <a:ext cx="33341" cy="17001"/>
            </a:xfrm>
            <a:custGeom>
              <a:avLst/>
              <a:gdLst>
                <a:gd name="connsiteX0" fmla="*/ 24840 w 33341"/>
                <a:gd name="connsiteY0" fmla="*/ 17002 h 17001"/>
                <a:gd name="connsiteX1" fmla="*/ 8501 w 33341"/>
                <a:gd name="connsiteY1" fmla="*/ 17002 h 17001"/>
                <a:gd name="connsiteX2" fmla="*/ 0 w 33341"/>
                <a:gd name="connsiteY2" fmla="*/ 8501 h 17001"/>
                <a:gd name="connsiteX3" fmla="*/ 8501 w 33341"/>
                <a:gd name="connsiteY3" fmla="*/ 0 h 17001"/>
                <a:gd name="connsiteX4" fmla="*/ 24840 w 33341"/>
                <a:gd name="connsiteY4" fmla="*/ 0 h 17001"/>
                <a:gd name="connsiteX5" fmla="*/ 33341 w 33341"/>
                <a:gd name="connsiteY5" fmla="*/ 8501 h 17001"/>
                <a:gd name="connsiteX6" fmla="*/ 24840 w 3334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41" h="17001">
                  <a:moveTo>
                    <a:pt x="24840" y="17002"/>
                  </a:moveTo>
                  <a:lnTo>
                    <a:pt x="8501" y="17002"/>
                  </a:lnTo>
                  <a:cubicBezTo>
                    <a:pt x="3864" y="17002"/>
                    <a:pt x="0" y="13248"/>
                    <a:pt x="0" y="8501"/>
                  </a:cubicBezTo>
                  <a:cubicBezTo>
                    <a:pt x="0" y="3864"/>
                    <a:pt x="3754" y="0"/>
                    <a:pt x="8501" y="0"/>
                  </a:cubicBezTo>
                  <a:lnTo>
                    <a:pt x="24840" y="0"/>
                  </a:lnTo>
                  <a:cubicBezTo>
                    <a:pt x="29477" y="0"/>
                    <a:pt x="33341" y="3754"/>
                    <a:pt x="33341" y="8501"/>
                  </a:cubicBezTo>
                  <a:cubicBezTo>
                    <a:pt x="33231" y="13248"/>
                    <a:pt x="29477" y="17002"/>
                    <a:pt x="24840" y="17002"/>
                  </a:cubicBezTo>
                  <a:close/>
                </a:path>
              </a:pathLst>
            </a:custGeom>
            <a:grpFill/>
            <a:ln w="11035" cap="flat">
              <a:noFill/>
              <a:prstDash val="solid"/>
              <a:miter/>
            </a:ln>
          </p:spPr>
          <p:txBody>
            <a:bodyPr rtlCol="0" anchor="ctr"/>
            <a:lstStyle/>
            <a:p>
              <a:endParaRPr lang="en-US"/>
            </a:p>
          </p:txBody>
        </p:sp>
        <p:sp>
          <p:nvSpPr>
            <p:cNvPr id="2427" name="Forma libre: forma 2426">
              <a:extLst>
                <a:ext uri="{FF2B5EF4-FFF2-40B4-BE49-F238E27FC236}">
                  <a16:creationId xmlns:a16="http://schemas.microsoft.com/office/drawing/2014/main" id="{8EBD94C8-385E-4388-87A2-ECCF6946C22C}"/>
                </a:ext>
              </a:extLst>
            </p:cNvPr>
            <p:cNvSpPr/>
            <p:nvPr/>
          </p:nvSpPr>
          <p:spPr>
            <a:xfrm>
              <a:off x="8041402" y="4293887"/>
              <a:ext cx="33341" cy="17001"/>
            </a:xfrm>
            <a:custGeom>
              <a:avLst/>
              <a:gdLst>
                <a:gd name="connsiteX0" fmla="*/ 24840 w 33341"/>
                <a:gd name="connsiteY0" fmla="*/ 17002 h 17001"/>
                <a:gd name="connsiteX1" fmla="*/ 8501 w 33341"/>
                <a:gd name="connsiteY1" fmla="*/ 17002 h 17001"/>
                <a:gd name="connsiteX2" fmla="*/ 0 w 33341"/>
                <a:gd name="connsiteY2" fmla="*/ 8501 h 17001"/>
                <a:gd name="connsiteX3" fmla="*/ 8501 w 33341"/>
                <a:gd name="connsiteY3" fmla="*/ 0 h 17001"/>
                <a:gd name="connsiteX4" fmla="*/ 24840 w 33341"/>
                <a:gd name="connsiteY4" fmla="*/ 0 h 17001"/>
                <a:gd name="connsiteX5" fmla="*/ 33341 w 33341"/>
                <a:gd name="connsiteY5" fmla="*/ 8501 h 17001"/>
                <a:gd name="connsiteX6" fmla="*/ 24840 w 3334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41" h="17001">
                  <a:moveTo>
                    <a:pt x="24840" y="17002"/>
                  </a:moveTo>
                  <a:lnTo>
                    <a:pt x="8501" y="17002"/>
                  </a:lnTo>
                  <a:cubicBezTo>
                    <a:pt x="3864" y="17002"/>
                    <a:pt x="0" y="13248"/>
                    <a:pt x="0" y="8501"/>
                  </a:cubicBezTo>
                  <a:cubicBezTo>
                    <a:pt x="0" y="3864"/>
                    <a:pt x="3754" y="0"/>
                    <a:pt x="8501" y="0"/>
                  </a:cubicBezTo>
                  <a:lnTo>
                    <a:pt x="24840" y="0"/>
                  </a:lnTo>
                  <a:cubicBezTo>
                    <a:pt x="29477" y="0"/>
                    <a:pt x="33341" y="3754"/>
                    <a:pt x="33341" y="8501"/>
                  </a:cubicBezTo>
                  <a:cubicBezTo>
                    <a:pt x="33231" y="13248"/>
                    <a:pt x="29477" y="17002"/>
                    <a:pt x="24840" y="17002"/>
                  </a:cubicBezTo>
                  <a:close/>
                </a:path>
              </a:pathLst>
            </a:custGeom>
            <a:grpFill/>
            <a:ln w="11035" cap="flat">
              <a:noFill/>
              <a:prstDash val="solid"/>
              <a:miter/>
            </a:ln>
          </p:spPr>
          <p:txBody>
            <a:bodyPr rtlCol="0" anchor="ctr"/>
            <a:lstStyle/>
            <a:p>
              <a:endParaRPr lang="en-US"/>
            </a:p>
          </p:txBody>
        </p:sp>
      </p:grpSp>
      <p:grpSp>
        <p:nvGrpSpPr>
          <p:cNvPr id="2428" name="Gráfico 3">
            <a:extLst>
              <a:ext uri="{FF2B5EF4-FFF2-40B4-BE49-F238E27FC236}">
                <a16:creationId xmlns:a16="http://schemas.microsoft.com/office/drawing/2014/main" id="{EB1C1AED-1899-4C89-989B-7E25EAB03E3C}"/>
              </a:ext>
            </a:extLst>
          </p:cNvPr>
          <p:cNvGrpSpPr/>
          <p:nvPr/>
        </p:nvGrpSpPr>
        <p:grpSpPr>
          <a:xfrm>
            <a:off x="4084712" y="831246"/>
            <a:ext cx="478039" cy="533130"/>
            <a:chOff x="4084712" y="831246"/>
            <a:chExt cx="478039" cy="533130"/>
          </a:xfrm>
          <a:solidFill>
            <a:srgbClr val="000000"/>
          </a:solidFill>
        </p:grpSpPr>
        <p:sp>
          <p:nvSpPr>
            <p:cNvPr id="2429" name="Forma libre: forma 2428">
              <a:extLst>
                <a:ext uri="{FF2B5EF4-FFF2-40B4-BE49-F238E27FC236}">
                  <a16:creationId xmlns:a16="http://schemas.microsoft.com/office/drawing/2014/main" id="{5860F5FD-ED27-41B3-BADB-24FA114214B5}"/>
                </a:ext>
              </a:extLst>
            </p:cNvPr>
            <p:cNvSpPr/>
            <p:nvPr/>
          </p:nvSpPr>
          <p:spPr>
            <a:xfrm>
              <a:off x="4132958" y="831246"/>
              <a:ext cx="116805" cy="116805"/>
            </a:xfrm>
            <a:custGeom>
              <a:avLst/>
              <a:gdLst>
                <a:gd name="connsiteX0" fmla="*/ 58403 w 116805"/>
                <a:gd name="connsiteY0" fmla="*/ 116805 h 116805"/>
                <a:gd name="connsiteX1" fmla="*/ 0 w 116805"/>
                <a:gd name="connsiteY1" fmla="*/ 58403 h 116805"/>
                <a:gd name="connsiteX2" fmla="*/ 58403 w 116805"/>
                <a:gd name="connsiteY2" fmla="*/ 0 h 116805"/>
                <a:gd name="connsiteX3" fmla="*/ 116805 w 116805"/>
                <a:gd name="connsiteY3" fmla="*/ 58403 h 116805"/>
                <a:gd name="connsiteX4" fmla="*/ 58403 w 116805"/>
                <a:gd name="connsiteY4" fmla="*/ 116805 h 116805"/>
                <a:gd name="connsiteX5" fmla="*/ 58403 w 116805"/>
                <a:gd name="connsiteY5" fmla="*/ 16891 h 116805"/>
                <a:gd name="connsiteX6" fmla="*/ 16891 w 116805"/>
                <a:gd name="connsiteY6" fmla="*/ 58403 h 116805"/>
                <a:gd name="connsiteX7" fmla="*/ 58403 w 116805"/>
                <a:gd name="connsiteY7" fmla="*/ 99914 h 116805"/>
                <a:gd name="connsiteX8" fmla="*/ 99914 w 116805"/>
                <a:gd name="connsiteY8" fmla="*/ 58403 h 116805"/>
                <a:gd name="connsiteX9" fmla="*/ 58403 w 116805"/>
                <a:gd name="connsiteY9" fmla="*/ 16891 h 11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805" h="116805">
                  <a:moveTo>
                    <a:pt x="58403" y="116805"/>
                  </a:moveTo>
                  <a:cubicBezTo>
                    <a:pt x="26165" y="116805"/>
                    <a:pt x="0" y="90640"/>
                    <a:pt x="0" y="58403"/>
                  </a:cubicBezTo>
                  <a:cubicBezTo>
                    <a:pt x="0" y="26165"/>
                    <a:pt x="26165" y="0"/>
                    <a:pt x="58403" y="0"/>
                  </a:cubicBezTo>
                  <a:cubicBezTo>
                    <a:pt x="90640" y="0"/>
                    <a:pt x="116805" y="26165"/>
                    <a:pt x="116805" y="58403"/>
                  </a:cubicBezTo>
                  <a:cubicBezTo>
                    <a:pt x="116805" y="90640"/>
                    <a:pt x="90529" y="116805"/>
                    <a:pt x="58403" y="116805"/>
                  </a:cubicBezTo>
                  <a:close/>
                  <a:moveTo>
                    <a:pt x="58403" y="16891"/>
                  </a:moveTo>
                  <a:cubicBezTo>
                    <a:pt x="35549" y="16891"/>
                    <a:pt x="16891" y="35549"/>
                    <a:pt x="16891" y="58403"/>
                  </a:cubicBezTo>
                  <a:cubicBezTo>
                    <a:pt x="16891" y="81256"/>
                    <a:pt x="35549" y="99914"/>
                    <a:pt x="58403" y="99914"/>
                  </a:cubicBezTo>
                  <a:cubicBezTo>
                    <a:pt x="81256" y="99914"/>
                    <a:pt x="99914" y="81256"/>
                    <a:pt x="99914" y="58403"/>
                  </a:cubicBezTo>
                  <a:cubicBezTo>
                    <a:pt x="99914" y="35439"/>
                    <a:pt x="81256" y="16891"/>
                    <a:pt x="58403" y="16891"/>
                  </a:cubicBezTo>
                  <a:close/>
                </a:path>
              </a:pathLst>
            </a:custGeom>
            <a:grpFill/>
            <a:ln w="11035" cap="flat">
              <a:noFill/>
              <a:prstDash val="solid"/>
              <a:miter/>
            </a:ln>
          </p:spPr>
          <p:txBody>
            <a:bodyPr rtlCol="0" anchor="ctr"/>
            <a:lstStyle/>
            <a:p>
              <a:endParaRPr lang="en-US"/>
            </a:p>
          </p:txBody>
        </p:sp>
        <p:sp>
          <p:nvSpPr>
            <p:cNvPr id="2430" name="Forma libre: forma 2429">
              <a:extLst>
                <a:ext uri="{FF2B5EF4-FFF2-40B4-BE49-F238E27FC236}">
                  <a16:creationId xmlns:a16="http://schemas.microsoft.com/office/drawing/2014/main" id="{4BEC3E2F-6BE2-4608-9724-0EB6BB7092CF}"/>
                </a:ext>
              </a:extLst>
            </p:cNvPr>
            <p:cNvSpPr/>
            <p:nvPr/>
          </p:nvSpPr>
          <p:spPr>
            <a:xfrm>
              <a:off x="4143888" y="964832"/>
              <a:ext cx="229083" cy="399544"/>
            </a:xfrm>
            <a:custGeom>
              <a:avLst/>
              <a:gdLst>
                <a:gd name="connsiteX0" fmla="*/ 116916 w 229083"/>
                <a:gd name="connsiteY0" fmla="*/ 399544 h 399544"/>
                <a:gd name="connsiteX1" fmla="*/ 30140 w 229083"/>
                <a:gd name="connsiteY1" fmla="*/ 399544 h 399544"/>
                <a:gd name="connsiteX2" fmla="*/ 21639 w 229083"/>
                <a:gd name="connsiteY2" fmla="*/ 391043 h 399544"/>
                <a:gd name="connsiteX3" fmla="*/ 21639 w 229083"/>
                <a:gd name="connsiteY3" fmla="*/ 213296 h 399544"/>
                <a:gd name="connsiteX4" fmla="*/ 0 w 229083"/>
                <a:gd name="connsiteY4" fmla="*/ 182384 h 399544"/>
                <a:gd name="connsiteX5" fmla="*/ 0 w 229083"/>
                <a:gd name="connsiteY5" fmla="*/ 39082 h 399544"/>
                <a:gd name="connsiteX6" fmla="*/ 39082 w 229083"/>
                <a:gd name="connsiteY6" fmla="*/ 0 h 399544"/>
                <a:gd name="connsiteX7" fmla="*/ 52441 w 229083"/>
                <a:gd name="connsiteY7" fmla="*/ 0 h 399544"/>
                <a:gd name="connsiteX8" fmla="*/ 84457 w 229083"/>
                <a:gd name="connsiteY8" fmla="*/ 32017 h 399544"/>
                <a:gd name="connsiteX9" fmla="*/ 84457 w 229083"/>
                <a:gd name="connsiteY9" fmla="*/ 43057 h 399544"/>
                <a:gd name="connsiteX10" fmla="*/ 128066 w 229083"/>
                <a:gd name="connsiteY10" fmla="*/ 81587 h 399544"/>
                <a:gd name="connsiteX11" fmla="*/ 199054 w 229083"/>
                <a:gd name="connsiteY11" fmla="*/ 81587 h 399544"/>
                <a:gd name="connsiteX12" fmla="*/ 229084 w 229083"/>
                <a:gd name="connsiteY12" fmla="*/ 111616 h 399544"/>
                <a:gd name="connsiteX13" fmla="*/ 199054 w 229083"/>
                <a:gd name="connsiteY13" fmla="*/ 141645 h 399544"/>
                <a:gd name="connsiteX14" fmla="*/ 116695 w 229083"/>
                <a:gd name="connsiteY14" fmla="*/ 141645 h 399544"/>
                <a:gd name="connsiteX15" fmla="*/ 96822 w 229083"/>
                <a:gd name="connsiteY15" fmla="*/ 134138 h 399544"/>
                <a:gd name="connsiteX16" fmla="*/ 84347 w 229083"/>
                <a:gd name="connsiteY16" fmla="*/ 123208 h 399544"/>
                <a:gd name="connsiteX17" fmla="*/ 84347 w 229083"/>
                <a:gd name="connsiteY17" fmla="*/ 341473 h 399544"/>
                <a:gd name="connsiteX18" fmla="*/ 88653 w 229083"/>
                <a:gd name="connsiteY18" fmla="*/ 341473 h 399544"/>
                <a:gd name="connsiteX19" fmla="*/ 125085 w 229083"/>
                <a:gd name="connsiteY19" fmla="*/ 377905 h 399544"/>
                <a:gd name="connsiteX20" fmla="*/ 125085 w 229083"/>
                <a:gd name="connsiteY20" fmla="*/ 391154 h 399544"/>
                <a:gd name="connsiteX21" fmla="*/ 116916 w 229083"/>
                <a:gd name="connsiteY21" fmla="*/ 399544 h 399544"/>
                <a:gd name="connsiteX22" fmla="*/ 38641 w 229083"/>
                <a:gd name="connsiteY22" fmla="*/ 382653 h 399544"/>
                <a:gd name="connsiteX23" fmla="*/ 108525 w 229083"/>
                <a:gd name="connsiteY23" fmla="*/ 382653 h 399544"/>
                <a:gd name="connsiteX24" fmla="*/ 108525 w 229083"/>
                <a:gd name="connsiteY24" fmla="*/ 377905 h 399544"/>
                <a:gd name="connsiteX25" fmla="*/ 88984 w 229083"/>
                <a:gd name="connsiteY25" fmla="*/ 358364 h 399544"/>
                <a:gd name="connsiteX26" fmla="*/ 76177 w 229083"/>
                <a:gd name="connsiteY26" fmla="*/ 358364 h 399544"/>
                <a:gd name="connsiteX27" fmla="*/ 67676 w 229083"/>
                <a:gd name="connsiteY27" fmla="*/ 349863 h 399544"/>
                <a:gd name="connsiteX28" fmla="*/ 67676 w 229083"/>
                <a:gd name="connsiteY28" fmla="*/ 104550 h 399544"/>
                <a:gd name="connsiteX29" fmla="*/ 72644 w 229083"/>
                <a:gd name="connsiteY29" fmla="*/ 96822 h 399544"/>
                <a:gd name="connsiteX30" fmla="*/ 81697 w 229083"/>
                <a:gd name="connsiteY30" fmla="*/ 98147 h 399544"/>
                <a:gd name="connsiteX31" fmla="*/ 108194 w 229083"/>
                <a:gd name="connsiteY31" fmla="*/ 121552 h 399544"/>
                <a:gd name="connsiteX32" fmla="*/ 116916 w 229083"/>
                <a:gd name="connsiteY32" fmla="*/ 124864 h 399544"/>
                <a:gd name="connsiteX33" fmla="*/ 199275 w 229083"/>
                <a:gd name="connsiteY33" fmla="*/ 124864 h 399544"/>
                <a:gd name="connsiteX34" fmla="*/ 212413 w 229083"/>
                <a:gd name="connsiteY34" fmla="*/ 111727 h 399544"/>
                <a:gd name="connsiteX35" fmla="*/ 199275 w 229083"/>
                <a:gd name="connsiteY35" fmla="*/ 98589 h 399544"/>
                <a:gd name="connsiteX36" fmla="*/ 125085 w 229083"/>
                <a:gd name="connsiteY36" fmla="*/ 98589 h 399544"/>
                <a:gd name="connsiteX37" fmla="*/ 119455 w 229083"/>
                <a:gd name="connsiteY37" fmla="*/ 96491 h 399544"/>
                <a:gd name="connsiteX38" fmla="*/ 70547 w 229083"/>
                <a:gd name="connsiteY38" fmla="*/ 53324 h 399544"/>
                <a:gd name="connsiteX39" fmla="*/ 67676 w 229083"/>
                <a:gd name="connsiteY39" fmla="*/ 47031 h 399544"/>
                <a:gd name="connsiteX40" fmla="*/ 67676 w 229083"/>
                <a:gd name="connsiteY40" fmla="*/ 32237 h 399544"/>
                <a:gd name="connsiteX41" fmla="*/ 52551 w 229083"/>
                <a:gd name="connsiteY41" fmla="*/ 17112 h 399544"/>
                <a:gd name="connsiteX42" fmla="*/ 39193 w 229083"/>
                <a:gd name="connsiteY42" fmla="*/ 17112 h 399544"/>
                <a:gd name="connsiteX43" fmla="*/ 17112 w 229083"/>
                <a:gd name="connsiteY43" fmla="*/ 39193 h 399544"/>
                <a:gd name="connsiteX44" fmla="*/ 17112 w 229083"/>
                <a:gd name="connsiteY44" fmla="*/ 182494 h 399544"/>
                <a:gd name="connsiteX45" fmla="*/ 30250 w 229083"/>
                <a:gd name="connsiteY45" fmla="*/ 198061 h 399544"/>
                <a:gd name="connsiteX46" fmla="*/ 38641 w 229083"/>
                <a:gd name="connsiteY46" fmla="*/ 206562 h 399544"/>
                <a:gd name="connsiteX47" fmla="*/ 38641 w 229083"/>
                <a:gd name="connsiteY47" fmla="*/ 382653 h 39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9083" h="399544">
                  <a:moveTo>
                    <a:pt x="116916" y="399544"/>
                  </a:moveTo>
                  <a:lnTo>
                    <a:pt x="30140" y="399544"/>
                  </a:lnTo>
                  <a:cubicBezTo>
                    <a:pt x="25503" y="399544"/>
                    <a:pt x="21639" y="395790"/>
                    <a:pt x="21639" y="391043"/>
                  </a:cubicBezTo>
                  <a:lnTo>
                    <a:pt x="21639" y="213296"/>
                  </a:lnTo>
                  <a:cubicBezTo>
                    <a:pt x="9605" y="208991"/>
                    <a:pt x="0" y="196184"/>
                    <a:pt x="0" y="182384"/>
                  </a:cubicBezTo>
                  <a:lnTo>
                    <a:pt x="0" y="39082"/>
                  </a:lnTo>
                  <a:cubicBezTo>
                    <a:pt x="0" y="17554"/>
                    <a:pt x="17554" y="0"/>
                    <a:pt x="39082" y="0"/>
                  </a:cubicBezTo>
                  <a:lnTo>
                    <a:pt x="52441" y="0"/>
                  </a:lnTo>
                  <a:cubicBezTo>
                    <a:pt x="70105" y="0"/>
                    <a:pt x="84457" y="14352"/>
                    <a:pt x="84457" y="32017"/>
                  </a:cubicBezTo>
                  <a:lnTo>
                    <a:pt x="84457" y="43057"/>
                  </a:lnTo>
                  <a:lnTo>
                    <a:pt x="128066" y="81587"/>
                  </a:lnTo>
                  <a:lnTo>
                    <a:pt x="199054" y="81587"/>
                  </a:lnTo>
                  <a:cubicBezTo>
                    <a:pt x="215615" y="81587"/>
                    <a:pt x="229084" y="95056"/>
                    <a:pt x="229084" y="111616"/>
                  </a:cubicBezTo>
                  <a:cubicBezTo>
                    <a:pt x="229084" y="128176"/>
                    <a:pt x="215615" y="141645"/>
                    <a:pt x="199054" y="141645"/>
                  </a:cubicBezTo>
                  <a:lnTo>
                    <a:pt x="116695" y="141645"/>
                  </a:lnTo>
                  <a:cubicBezTo>
                    <a:pt x="109408" y="141645"/>
                    <a:pt x="102342" y="138996"/>
                    <a:pt x="96822" y="134138"/>
                  </a:cubicBezTo>
                  <a:lnTo>
                    <a:pt x="84347" y="123208"/>
                  </a:lnTo>
                  <a:lnTo>
                    <a:pt x="84347" y="341473"/>
                  </a:lnTo>
                  <a:lnTo>
                    <a:pt x="88653" y="341473"/>
                  </a:lnTo>
                  <a:cubicBezTo>
                    <a:pt x="108746" y="341473"/>
                    <a:pt x="125085" y="357812"/>
                    <a:pt x="125085" y="377905"/>
                  </a:cubicBezTo>
                  <a:lnTo>
                    <a:pt x="125085" y="391154"/>
                  </a:lnTo>
                  <a:cubicBezTo>
                    <a:pt x="125416" y="395790"/>
                    <a:pt x="121663" y="399544"/>
                    <a:pt x="116916" y="399544"/>
                  </a:cubicBezTo>
                  <a:close/>
                  <a:moveTo>
                    <a:pt x="38641" y="382653"/>
                  </a:moveTo>
                  <a:lnTo>
                    <a:pt x="108525" y="382653"/>
                  </a:lnTo>
                  <a:lnTo>
                    <a:pt x="108525" y="377905"/>
                  </a:lnTo>
                  <a:cubicBezTo>
                    <a:pt x="108525" y="367086"/>
                    <a:pt x="99803" y="358364"/>
                    <a:pt x="88984" y="358364"/>
                  </a:cubicBezTo>
                  <a:lnTo>
                    <a:pt x="76177" y="358364"/>
                  </a:lnTo>
                  <a:cubicBezTo>
                    <a:pt x="71540" y="358364"/>
                    <a:pt x="67676" y="354611"/>
                    <a:pt x="67676" y="349863"/>
                  </a:cubicBezTo>
                  <a:lnTo>
                    <a:pt x="67676" y="104550"/>
                  </a:lnTo>
                  <a:cubicBezTo>
                    <a:pt x="67676" y="101238"/>
                    <a:pt x="69663" y="98258"/>
                    <a:pt x="72644" y="96822"/>
                  </a:cubicBezTo>
                  <a:cubicBezTo>
                    <a:pt x="75625" y="95498"/>
                    <a:pt x="79268" y="95939"/>
                    <a:pt x="81697" y="98147"/>
                  </a:cubicBezTo>
                  <a:lnTo>
                    <a:pt x="108194" y="121552"/>
                  </a:lnTo>
                  <a:cubicBezTo>
                    <a:pt x="110623" y="123650"/>
                    <a:pt x="113714" y="124864"/>
                    <a:pt x="116916" y="124864"/>
                  </a:cubicBezTo>
                  <a:lnTo>
                    <a:pt x="199275" y="124864"/>
                  </a:lnTo>
                  <a:cubicBezTo>
                    <a:pt x="206562" y="124864"/>
                    <a:pt x="212413" y="119013"/>
                    <a:pt x="212413" y="111727"/>
                  </a:cubicBezTo>
                  <a:cubicBezTo>
                    <a:pt x="212413" y="104440"/>
                    <a:pt x="206562" y="98589"/>
                    <a:pt x="199275" y="98589"/>
                  </a:cubicBezTo>
                  <a:lnTo>
                    <a:pt x="125085" y="98589"/>
                  </a:lnTo>
                  <a:cubicBezTo>
                    <a:pt x="122988" y="98589"/>
                    <a:pt x="121000" y="97816"/>
                    <a:pt x="119455" y="96491"/>
                  </a:cubicBezTo>
                  <a:lnTo>
                    <a:pt x="70547" y="53324"/>
                  </a:lnTo>
                  <a:cubicBezTo>
                    <a:pt x="68780" y="51668"/>
                    <a:pt x="67676" y="49460"/>
                    <a:pt x="67676" y="47031"/>
                  </a:cubicBezTo>
                  <a:lnTo>
                    <a:pt x="67676" y="32237"/>
                  </a:lnTo>
                  <a:cubicBezTo>
                    <a:pt x="67676" y="23847"/>
                    <a:pt x="60831" y="17112"/>
                    <a:pt x="52551" y="17112"/>
                  </a:cubicBezTo>
                  <a:lnTo>
                    <a:pt x="39193" y="17112"/>
                  </a:lnTo>
                  <a:cubicBezTo>
                    <a:pt x="26938" y="17112"/>
                    <a:pt x="17112" y="27048"/>
                    <a:pt x="17112" y="39193"/>
                  </a:cubicBezTo>
                  <a:lnTo>
                    <a:pt x="17112" y="182494"/>
                  </a:lnTo>
                  <a:cubicBezTo>
                    <a:pt x="17112" y="191437"/>
                    <a:pt x="24951" y="197950"/>
                    <a:pt x="30250" y="198061"/>
                  </a:cubicBezTo>
                  <a:cubicBezTo>
                    <a:pt x="34887" y="198061"/>
                    <a:pt x="38641" y="201814"/>
                    <a:pt x="38641" y="206562"/>
                  </a:cubicBezTo>
                  <a:lnTo>
                    <a:pt x="38641" y="382653"/>
                  </a:lnTo>
                  <a:close/>
                </a:path>
              </a:pathLst>
            </a:custGeom>
            <a:grpFill/>
            <a:ln w="11035" cap="flat">
              <a:noFill/>
              <a:prstDash val="solid"/>
              <a:miter/>
            </a:ln>
          </p:spPr>
          <p:txBody>
            <a:bodyPr rtlCol="0" anchor="ctr"/>
            <a:lstStyle/>
            <a:p>
              <a:endParaRPr lang="en-US"/>
            </a:p>
          </p:txBody>
        </p:sp>
        <p:sp>
          <p:nvSpPr>
            <p:cNvPr id="2431" name="Forma libre: forma 2430">
              <a:extLst>
                <a:ext uri="{FF2B5EF4-FFF2-40B4-BE49-F238E27FC236}">
                  <a16:creationId xmlns:a16="http://schemas.microsoft.com/office/drawing/2014/main" id="{F5D73C18-8699-4608-80B5-833DCCB38CEB}"/>
                </a:ext>
              </a:extLst>
            </p:cNvPr>
            <p:cNvSpPr/>
            <p:nvPr/>
          </p:nvSpPr>
          <p:spPr>
            <a:xfrm>
              <a:off x="4188142" y="1040219"/>
              <a:ext cx="40331" cy="37553"/>
            </a:xfrm>
            <a:custGeom>
              <a:avLst/>
              <a:gdLst>
                <a:gd name="connsiteX0" fmla="*/ 31923 w 40331"/>
                <a:gd name="connsiteY0" fmla="*/ 37554 h 37553"/>
                <a:gd name="connsiteX1" fmla="*/ 26293 w 40331"/>
                <a:gd name="connsiteY1" fmla="*/ 35456 h 37553"/>
                <a:gd name="connsiteX2" fmla="*/ 2888 w 40331"/>
                <a:gd name="connsiteY2" fmla="*/ 14811 h 37553"/>
                <a:gd name="connsiteX3" fmla="*/ 2115 w 40331"/>
                <a:gd name="connsiteY3" fmla="*/ 2888 h 37553"/>
                <a:gd name="connsiteX4" fmla="*/ 14038 w 40331"/>
                <a:gd name="connsiteY4" fmla="*/ 2115 h 37553"/>
                <a:gd name="connsiteX5" fmla="*/ 37443 w 40331"/>
                <a:gd name="connsiteY5" fmla="*/ 22760 h 37553"/>
                <a:gd name="connsiteX6" fmla="*/ 38216 w 40331"/>
                <a:gd name="connsiteY6" fmla="*/ 34683 h 37553"/>
                <a:gd name="connsiteX7" fmla="*/ 31923 w 40331"/>
                <a:gd name="connsiteY7" fmla="*/ 37554 h 3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31" h="37553">
                  <a:moveTo>
                    <a:pt x="31923" y="37554"/>
                  </a:moveTo>
                  <a:cubicBezTo>
                    <a:pt x="29936" y="37554"/>
                    <a:pt x="27949" y="36891"/>
                    <a:pt x="26293" y="35456"/>
                  </a:cubicBezTo>
                  <a:lnTo>
                    <a:pt x="2888" y="14811"/>
                  </a:lnTo>
                  <a:cubicBezTo>
                    <a:pt x="-645" y="11720"/>
                    <a:pt x="-976" y="6421"/>
                    <a:pt x="2115" y="2888"/>
                  </a:cubicBezTo>
                  <a:cubicBezTo>
                    <a:pt x="5206" y="-645"/>
                    <a:pt x="10505" y="-976"/>
                    <a:pt x="14038" y="2115"/>
                  </a:cubicBezTo>
                  <a:lnTo>
                    <a:pt x="37443" y="22760"/>
                  </a:lnTo>
                  <a:cubicBezTo>
                    <a:pt x="40976" y="25851"/>
                    <a:pt x="41307" y="31151"/>
                    <a:pt x="38216" y="34683"/>
                  </a:cubicBezTo>
                  <a:cubicBezTo>
                    <a:pt x="36560" y="36671"/>
                    <a:pt x="34242" y="37554"/>
                    <a:pt x="31923" y="37554"/>
                  </a:cubicBezTo>
                  <a:close/>
                </a:path>
              </a:pathLst>
            </a:custGeom>
            <a:grpFill/>
            <a:ln w="11035" cap="flat">
              <a:noFill/>
              <a:prstDash val="solid"/>
              <a:miter/>
            </a:ln>
          </p:spPr>
          <p:txBody>
            <a:bodyPr rtlCol="0" anchor="ctr"/>
            <a:lstStyle/>
            <a:p>
              <a:endParaRPr lang="en-US"/>
            </a:p>
          </p:txBody>
        </p:sp>
        <p:sp>
          <p:nvSpPr>
            <p:cNvPr id="2432" name="Forma libre: forma 2431">
              <a:extLst>
                <a:ext uri="{FF2B5EF4-FFF2-40B4-BE49-F238E27FC236}">
                  <a16:creationId xmlns:a16="http://schemas.microsoft.com/office/drawing/2014/main" id="{A5D591BC-28DE-4E43-9AA6-5DC62092C458}"/>
                </a:ext>
              </a:extLst>
            </p:cNvPr>
            <p:cNvSpPr/>
            <p:nvPr/>
          </p:nvSpPr>
          <p:spPr>
            <a:xfrm>
              <a:off x="4331019" y="855313"/>
              <a:ext cx="102342" cy="121552"/>
            </a:xfrm>
            <a:custGeom>
              <a:avLst/>
              <a:gdLst>
                <a:gd name="connsiteX0" fmla="*/ 51226 w 102342"/>
                <a:gd name="connsiteY0" fmla="*/ 121552 h 121552"/>
                <a:gd name="connsiteX1" fmla="*/ 24730 w 102342"/>
                <a:gd name="connsiteY1" fmla="*/ 102232 h 121552"/>
                <a:gd name="connsiteX2" fmla="*/ 8501 w 102342"/>
                <a:gd name="connsiteY2" fmla="*/ 102232 h 121552"/>
                <a:gd name="connsiteX3" fmla="*/ 0 w 102342"/>
                <a:gd name="connsiteY3" fmla="*/ 93731 h 121552"/>
                <a:gd name="connsiteX4" fmla="*/ 0 w 102342"/>
                <a:gd name="connsiteY4" fmla="*/ 8501 h 121552"/>
                <a:gd name="connsiteX5" fmla="*/ 8501 w 102342"/>
                <a:gd name="connsiteY5" fmla="*/ 0 h 121552"/>
                <a:gd name="connsiteX6" fmla="*/ 93842 w 102342"/>
                <a:gd name="connsiteY6" fmla="*/ 0 h 121552"/>
                <a:gd name="connsiteX7" fmla="*/ 102342 w 102342"/>
                <a:gd name="connsiteY7" fmla="*/ 8501 h 121552"/>
                <a:gd name="connsiteX8" fmla="*/ 102342 w 102342"/>
                <a:gd name="connsiteY8" fmla="*/ 31796 h 121552"/>
                <a:gd name="connsiteX9" fmla="*/ 93842 w 102342"/>
                <a:gd name="connsiteY9" fmla="*/ 40297 h 121552"/>
                <a:gd name="connsiteX10" fmla="*/ 82912 w 102342"/>
                <a:gd name="connsiteY10" fmla="*/ 51116 h 121552"/>
                <a:gd name="connsiteX11" fmla="*/ 93842 w 102342"/>
                <a:gd name="connsiteY11" fmla="*/ 62046 h 121552"/>
                <a:gd name="connsiteX12" fmla="*/ 102342 w 102342"/>
                <a:gd name="connsiteY12" fmla="*/ 70547 h 121552"/>
                <a:gd name="connsiteX13" fmla="*/ 102342 w 102342"/>
                <a:gd name="connsiteY13" fmla="*/ 93842 h 121552"/>
                <a:gd name="connsiteX14" fmla="*/ 93842 w 102342"/>
                <a:gd name="connsiteY14" fmla="*/ 102342 h 121552"/>
                <a:gd name="connsiteX15" fmla="*/ 77612 w 102342"/>
                <a:gd name="connsiteY15" fmla="*/ 102342 h 121552"/>
                <a:gd name="connsiteX16" fmla="*/ 51226 w 102342"/>
                <a:gd name="connsiteY16" fmla="*/ 121552 h 121552"/>
                <a:gd name="connsiteX17" fmla="*/ 17002 w 102342"/>
                <a:gd name="connsiteY17" fmla="*/ 85341 h 121552"/>
                <a:gd name="connsiteX18" fmla="*/ 31906 w 102342"/>
                <a:gd name="connsiteY18" fmla="*/ 85341 h 121552"/>
                <a:gd name="connsiteX19" fmla="*/ 40407 w 102342"/>
                <a:gd name="connsiteY19" fmla="*/ 93842 h 121552"/>
                <a:gd name="connsiteX20" fmla="*/ 51226 w 102342"/>
                <a:gd name="connsiteY20" fmla="*/ 104661 h 121552"/>
                <a:gd name="connsiteX21" fmla="*/ 62156 w 102342"/>
                <a:gd name="connsiteY21" fmla="*/ 93842 h 121552"/>
                <a:gd name="connsiteX22" fmla="*/ 70657 w 102342"/>
                <a:gd name="connsiteY22" fmla="*/ 85341 h 121552"/>
                <a:gd name="connsiteX23" fmla="*/ 85561 w 102342"/>
                <a:gd name="connsiteY23" fmla="*/ 85341 h 121552"/>
                <a:gd name="connsiteX24" fmla="*/ 85561 w 102342"/>
                <a:gd name="connsiteY24" fmla="*/ 77612 h 121552"/>
                <a:gd name="connsiteX25" fmla="*/ 66241 w 102342"/>
                <a:gd name="connsiteY25" fmla="*/ 51116 h 121552"/>
                <a:gd name="connsiteX26" fmla="*/ 85561 w 102342"/>
                <a:gd name="connsiteY26" fmla="*/ 24620 h 121552"/>
                <a:gd name="connsiteX27" fmla="*/ 85561 w 102342"/>
                <a:gd name="connsiteY27" fmla="*/ 16891 h 121552"/>
                <a:gd name="connsiteX28" fmla="*/ 17223 w 102342"/>
                <a:gd name="connsiteY28" fmla="*/ 16891 h 121552"/>
                <a:gd name="connsiteX29" fmla="*/ 17223 w 102342"/>
                <a:gd name="connsiteY29" fmla="*/ 85341 h 12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2342" h="121552">
                  <a:moveTo>
                    <a:pt x="51226" y="121552"/>
                  </a:moveTo>
                  <a:cubicBezTo>
                    <a:pt x="38861" y="121552"/>
                    <a:pt x="28373" y="113383"/>
                    <a:pt x="24730" y="102232"/>
                  </a:cubicBezTo>
                  <a:lnTo>
                    <a:pt x="8501" y="102232"/>
                  </a:lnTo>
                  <a:cubicBezTo>
                    <a:pt x="3864" y="102232"/>
                    <a:pt x="0" y="98478"/>
                    <a:pt x="0" y="93731"/>
                  </a:cubicBezTo>
                  <a:lnTo>
                    <a:pt x="0" y="8501"/>
                  </a:lnTo>
                  <a:cubicBezTo>
                    <a:pt x="0" y="3864"/>
                    <a:pt x="3754" y="0"/>
                    <a:pt x="8501" y="0"/>
                  </a:cubicBezTo>
                  <a:lnTo>
                    <a:pt x="93842" y="0"/>
                  </a:lnTo>
                  <a:cubicBezTo>
                    <a:pt x="98478" y="0"/>
                    <a:pt x="102342" y="3754"/>
                    <a:pt x="102342" y="8501"/>
                  </a:cubicBezTo>
                  <a:lnTo>
                    <a:pt x="102342" y="31796"/>
                  </a:lnTo>
                  <a:cubicBezTo>
                    <a:pt x="102342" y="36433"/>
                    <a:pt x="98589" y="40297"/>
                    <a:pt x="93842" y="40297"/>
                  </a:cubicBezTo>
                  <a:cubicBezTo>
                    <a:pt x="87880" y="40297"/>
                    <a:pt x="82912" y="45154"/>
                    <a:pt x="82912" y="51116"/>
                  </a:cubicBezTo>
                  <a:cubicBezTo>
                    <a:pt x="82912" y="57078"/>
                    <a:pt x="87880" y="62046"/>
                    <a:pt x="93842" y="62046"/>
                  </a:cubicBezTo>
                  <a:cubicBezTo>
                    <a:pt x="98478" y="62046"/>
                    <a:pt x="102342" y="65799"/>
                    <a:pt x="102342" y="70547"/>
                  </a:cubicBezTo>
                  <a:lnTo>
                    <a:pt x="102342" y="93842"/>
                  </a:lnTo>
                  <a:cubicBezTo>
                    <a:pt x="102342" y="98478"/>
                    <a:pt x="98589" y="102342"/>
                    <a:pt x="93842" y="102342"/>
                  </a:cubicBezTo>
                  <a:lnTo>
                    <a:pt x="77612" y="102342"/>
                  </a:lnTo>
                  <a:cubicBezTo>
                    <a:pt x="74080" y="113493"/>
                    <a:pt x="63591" y="121552"/>
                    <a:pt x="51226" y="121552"/>
                  </a:cubicBezTo>
                  <a:close/>
                  <a:moveTo>
                    <a:pt x="17002" y="85341"/>
                  </a:moveTo>
                  <a:lnTo>
                    <a:pt x="31906" y="85341"/>
                  </a:lnTo>
                  <a:cubicBezTo>
                    <a:pt x="36543" y="85341"/>
                    <a:pt x="40407" y="89094"/>
                    <a:pt x="40407" y="93842"/>
                  </a:cubicBezTo>
                  <a:cubicBezTo>
                    <a:pt x="40407" y="99803"/>
                    <a:pt x="45265" y="104661"/>
                    <a:pt x="51226" y="104661"/>
                  </a:cubicBezTo>
                  <a:cubicBezTo>
                    <a:pt x="57188" y="104661"/>
                    <a:pt x="62156" y="99803"/>
                    <a:pt x="62156" y="93842"/>
                  </a:cubicBezTo>
                  <a:cubicBezTo>
                    <a:pt x="62156" y="89205"/>
                    <a:pt x="65910" y="85341"/>
                    <a:pt x="70657" y="85341"/>
                  </a:cubicBezTo>
                  <a:lnTo>
                    <a:pt x="85561" y="85341"/>
                  </a:lnTo>
                  <a:lnTo>
                    <a:pt x="85561" y="77612"/>
                  </a:lnTo>
                  <a:cubicBezTo>
                    <a:pt x="74411" y="74080"/>
                    <a:pt x="66241" y="63481"/>
                    <a:pt x="66241" y="51116"/>
                  </a:cubicBezTo>
                  <a:cubicBezTo>
                    <a:pt x="66241" y="38751"/>
                    <a:pt x="74411" y="28263"/>
                    <a:pt x="85561" y="24620"/>
                  </a:cubicBezTo>
                  <a:lnTo>
                    <a:pt x="85561" y="16891"/>
                  </a:lnTo>
                  <a:lnTo>
                    <a:pt x="17223" y="16891"/>
                  </a:lnTo>
                  <a:lnTo>
                    <a:pt x="17223" y="85341"/>
                  </a:lnTo>
                  <a:close/>
                </a:path>
              </a:pathLst>
            </a:custGeom>
            <a:grpFill/>
            <a:ln w="11035" cap="flat">
              <a:noFill/>
              <a:prstDash val="solid"/>
              <a:miter/>
            </a:ln>
          </p:spPr>
          <p:txBody>
            <a:bodyPr rtlCol="0" anchor="ctr"/>
            <a:lstStyle/>
            <a:p>
              <a:endParaRPr lang="en-US"/>
            </a:p>
          </p:txBody>
        </p:sp>
        <p:sp>
          <p:nvSpPr>
            <p:cNvPr id="2433" name="Forma libre: forma 2432">
              <a:extLst>
                <a:ext uri="{FF2B5EF4-FFF2-40B4-BE49-F238E27FC236}">
                  <a16:creationId xmlns:a16="http://schemas.microsoft.com/office/drawing/2014/main" id="{75A6FB09-757D-449E-9312-4FACF252039A}"/>
                </a:ext>
              </a:extLst>
            </p:cNvPr>
            <p:cNvSpPr/>
            <p:nvPr/>
          </p:nvSpPr>
          <p:spPr>
            <a:xfrm>
              <a:off x="4330908" y="990445"/>
              <a:ext cx="121662" cy="102452"/>
            </a:xfrm>
            <a:custGeom>
              <a:avLst/>
              <a:gdLst>
                <a:gd name="connsiteX0" fmla="*/ 93952 w 121662"/>
                <a:gd name="connsiteY0" fmla="*/ 102453 h 102452"/>
                <a:gd name="connsiteX1" fmla="*/ 58955 w 121662"/>
                <a:gd name="connsiteY1" fmla="*/ 102453 h 102452"/>
                <a:gd name="connsiteX2" fmla="*/ 50454 w 121662"/>
                <a:gd name="connsiteY2" fmla="*/ 93952 h 102452"/>
                <a:gd name="connsiteX3" fmla="*/ 58955 w 121662"/>
                <a:gd name="connsiteY3" fmla="*/ 85451 h 102452"/>
                <a:gd name="connsiteX4" fmla="*/ 85451 w 121662"/>
                <a:gd name="connsiteY4" fmla="*/ 85451 h 102452"/>
                <a:gd name="connsiteX5" fmla="*/ 85451 w 121662"/>
                <a:gd name="connsiteY5" fmla="*/ 70547 h 102452"/>
                <a:gd name="connsiteX6" fmla="*/ 93952 w 121662"/>
                <a:gd name="connsiteY6" fmla="*/ 62046 h 102452"/>
                <a:gd name="connsiteX7" fmla="*/ 104771 w 121662"/>
                <a:gd name="connsiteY7" fmla="*/ 51116 h 102452"/>
                <a:gd name="connsiteX8" fmla="*/ 93952 w 121662"/>
                <a:gd name="connsiteY8" fmla="*/ 40297 h 102452"/>
                <a:gd name="connsiteX9" fmla="*/ 85451 w 121662"/>
                <a:gd name="connsiteY9" fmla="*/ 31796 h 102452"/>
                <a:gd name="connsiteX10" fmla="*/ 85451 w 121662"/>
                <a:gd name="connsiteY10" fmla="*/ 16891 h 102452"/>
                <a:gd name="connsiteX11" fmla="*/ 77723 w 121662"/>
                <a:gd name="connsiteY11" fmla="*/ 16891 h 102452"/>
                <a:gd name="connsiteX12" fmla="*/ 51226 w 121662"/>
                <a:gd name="connsiteY12" fmla="*/ 36212 h 102452"/>
                <a:gd name="connsiteX13" fmla="*/ 24730 w 121662"/>
                <a:gd name="connsiteY13" fmla="*/ 16891 h 102452"/>
                <a:gd name="connsiteX14" fmla="*/ 17002 w 121662"/>
                <a:gd name="connsiteY14" fmla="*/ 16891 h 102452"/>
                <a:gd name="connsiteX15" fmla="*/ 17002 w 121662"/>
                <a:gd name="connsiteY15" fmla="*/ 35881 h 102452"/>
                <a:gd name="connsiteX16" fmla="*/ 8501 w 121662"/>
                <a:gd name="connsiteY16" fmla="*/ 44382 h 102452"/>
                <a:gd name="connsiteX17" fmla="*/ 0 w 121662"/>
                <a:gd name="connsiteY17" fmla="*/ 35881 h 102452"/>
                <a:gd name="connsiteX18" fmla="*/ 0 w 121662"/>
                <a:gd name="connsiteY18" fmla="*/ 8501 h 102452"/>
                <a:gd name="connsiteX19" fmla="*/ 8501 w 121662"/>
                <a:gd name="connsiteY19" fmla="*/ 0 h 102452"/>
                <a:gd name="connsiteX20" fmla="*/ 31796 w 121662"/>
                <a:gd name="connsiteY20" fmla="*/ 0 h 102452"/>
                <a:gd name="connsiteX21" fmla="*/ 40297 w 121662"/>
                <a:gd name="connsiteY21" fmla="*/ 8501 h 102452"/>
                <a:gd name="connsiteX22" fmla="*/ 51116 w 121662"/>
                <a:gd name="connsiteY22" fmla="*/ 19320 h 102452"/>
                <a:gd name="connsiteX23" fmla="*/ 62046 w 121662"/>
                <a:gd name="connsiteY23" fmla="*/ 8501 h 102452"/>
                <a:gd name="connsiteX24" fmla="*/ 70547 w 121662"/>
                <a:gd name="connsiteY24" fmla="*/ 0 h 102452"/>
                <a:gd name="connsiteX25" fmla="*/ 93842 w 121662"/>
                <a:gd name="connsiteY25" fmla="*/ 0 h 102452"/>
                <a:gd name="connsiteX26" fmla="*/ 102342 w 121662"/>
                <a:gd name="connsiteY26" fmla="*/ 8501 h 102452"/>
                <a:gd name="connsiteX27" fmla="*/ 102342 w 121662"/>
                <a:gd name="connsiteY27" fmla="*/ 24730 h 102452"/>
                <a:gd name="connsiteX28" fmla="*/ 121663 w 121662"/>
                <a:gd name="connsiteY28" fmla="*/ 51226 h 102452"/>
                <a:gd name="connsiteX29" fmla="*/ 102342 w 121662"/>
                <a:gd name="connsiteY29" fmla="*/ 77723 h 102452"/>
                <a:gd name="connsiteX30" fmla="*/ 102342 w 121662"/>
                <a:gd name="connsiteY30" fmla="*/ 93952 h 102452"/>
                <a:gd name="connsiteX31" fmla="*/ 93952 w 121662"/>
                <a:gd name="connsiteY31" fmla="*/ 102453 h 10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1662" h="102452">
                  <a:moveTo>
                    <a:pt x="93952" y="102453"/>
                  </a:moveTo>
                  <a:lnTo>
                    <a:pt x="58955" y="102453"/>
                  </a:lnTo>
                  <a:cubicBezTo>
                    <a:pt x="54318" y="102453"/>
                    <a:pt x="50454" y="98699"/>
                    <a:pt x="50454" y="93952"/>
                  </a:cubicBezTo>
                  <a:cubicBezTo>
                    <a:pt x="50454" y="89315"/>
                    <a:pt x="54207" y="85451"/>
                    <a:pt x="58955" y="85451"/>
                  </a:cubicBezTo>
                  <a:lnTo>
                    <a:pt x="85451" y="85451"/>
                  </a:lnTo>
                  <a:lnTo>
                    <a:pt x="85451" y="70547"/>
                  </a:lnTo>
                  <a:cubicBezTo>
                    <a:pt x="85451" y="65910"/>
                    <a:pt x="89205" y="62046"/>
                    <a:pt x="93952" y="62046"/>
                  </a:cubicBezTo>
                  <a:cubicBezTo>
                    <a:pt x="99914" y="62046"/>
                    <a:pt x="104771" y="57188"/>
                    <a:pt x="104771" y="51116"/>
                  </a:cubicBezTo>
                  <a:cubicBezTo>
                    <a:pt x="104771" y="45044"/>
                    <a:pt x="99914" y="40297"/>
                    <a:pt x="93952" y="40297"/>
                  </a:cubicBezTo>
                  <a:cubicBezTo>
                    <a:pt x="89315" y="40297"/>
                    <a:pt x="85451" y="36543"/>
                    <a:pt x="85451" y="31796"/>
                  </a:cubicBezTo>
                  <a:lnTo>
                    <a:pt x="85451" y="16891"/>
                  </a:lnTo>
                  <a:lnTo>
                    <a:pt x="77723" y="16891"/>
                  </a:lnTo>
                  <a:cubicBezTo>
                    <a:pt x="74190" y="28042"/>
                    <a:pt x="63591" y="36212"/>
                    <a:pt x="51226" y="36212"/>
                  </a:cubicBezTo>
                  <a:cubicBezTo>
                    <a:pt x="38861" y="36212"/>
                    <a:pt x="28373" y="28042"/>
                    <a:pt x="24730" y="16891"/>
                  </a:cubicBezTo>
                  <a:lnTo>
                    <a:pt x="17002" y="16891"/>
                  </a:lnTo>
                  <a:lnTo>
                    <a:pt x="17002" y="35881"/>
                  </a:lnTo>
                  <a:cubicBezTo>
                    <a:pt x="17002" y="40517"/>
                    <a:pt x="13248" y="44382"/>
                    <a:pt x="8501" y="44382"/>
                  </a:cubicBezTo>
                  <a:cubicBezTo>
                    <a:pt x="3864" y="44382"/>
                    <a:pt x="0" y="40628"/>
                    <a:pt x="0" y="35881"/>
                  </a:cubicBezTo>
                  <a:lnTo>
                    <a:pt x="0" y="8501"/>
                  </a:lnTo>
                  <a:cubicBezTo>
                    <a:pt x="0" y="3864"/>
                    <a:pt x="3754" y="0"/>
                    <a:pt x="8501" y="0"/>
                  </a:cubicBezTo>
                  <a:lnTo>
                    <a:pt x="31796" y="0"/>
                  </a:lnTo>
                  <a:cubicBezTo>
                    <a:pt x="36433" y="0"/>
                    <a:pt x="40297" y="3754"/>
                    <a:pt x="40297" y="8501"/>
                  </a:cubicBezTo>
                  <a:cubicBezTo>
                    <a:pt x="40297" y="14463"/>
                    <a:pt x="45154" y="19320"/>
                    <a:pt x="51116" y="19320"/>
                  </a:cubicBezTo>
                  <a:cubicBezTo>
                    <a:pt x="57078" y="19320"/>
                    <a:pt x="62046" y="14463"/>
                    <a:pt x="62046" y="8501"/>
                  </a:cubicBezTo>
                  <a:cubicBezTo>
                    <a:pt x="62046" y="3864"/>
                    <a:pt x="65799" y="0"/>
                    <a:pt x="70547" y="0"/>
                  </a:cubicBezTo>
                  <a:lnTo>
                    <a:pt x="93842" y="0"/>
                  </a:lnTo>
                  <a:cubicBezTo>
                    <a:pt x="98478" y="0"/>
                    <a:pt x="102342" y="3754"/>
                    <a:pt x="102342" y="8501"/>
                  </a:cubicBezTo>
                  <a:lnTo>
                    <a:pt x="102342" y="24730"/>
                  </a:lnTo>
                  <a:cubicBezTo>
                    <a:pt x="113493" y="28373"/>
                    <a:pt x="121663" y="38861"/>
                    <a:pt x="121663" y="51226"/>
                  </a:cubicBezTo>
                  <a:cubicBezTo>
                    <a:pt x="121663" y="63591"/>
                    <a:pt x="113493" y="74080"/>
                    <a:pt x="102342" y="77723"/>
                  </a:cubicBezTo>
                  <a:lnTo>
                    <a:pt x="102342" y="93952"/>
                  </a:lnTo>
                  <a:cubicBezTo>
                    <a:pt x="102453" y="98699"/>
                    <a:pt x="98589" y="102453"/>
                    <a:pt x="93952" y="102453"/>
                  </a:cubicBezTo>
                  <a:close/>
                </a:path>
              </a:pathLst>
            </a:custGeom>
            <a:grpFill/>
            <a:ln w="11035" cap="flat">
              <a:noFill/>
              <a:prstDash val="solid"/>
              <a:miter/>
            </a:ln>
          </p:spPr>
          <p:txBody>
            <a:bodyPr rtlCol="0" anchor="ctr"/>
            <a:lstStyle/>
            <a:p>
              <a:endParaRPr lang="en-US"/>
            </a:p>
          </p:txBody>
        </p:sp>
        <p:sp>
          <p:nvSpPr>
            <p:cNvPr id="2434" name="Forma libre: forma 2433">
              <a:extLst>
                <a:ext uri="{FF2B5EF4-FFF2-40B4-BE49-F238E27FC236}">
                  <a16:creationId xmlns:a16="http://schemas.microsoft.com/office/drawing/2014/main" id="{96A654C7-4AAA-4F6E-9A20-418267B85BF6}"/>
                </a:ext>
              </a:extLst>
            </p:cNvPr>
            <p:cNvSpPr/>
            <p:nvPr/>
          </p:nvSpPr>
          <p:spPr>
            <a:xfrm>
              <a:off x="4440979" y="855313"/>
              <a:ext cx="121662" cy="102232"/>
            </a:xfrm>
            <a:custGeom>
              <a:avLst/>
              <a:gdLst>
                <a:gd name="connsiteX0" fmla="*/ 113162 w 121662"/>
                <a:gd name="connsiteY0" fmla="*/ 102232 h 102232"/>
                <a:gd name="connsiteX1" fmla="*/ 89867 w 121662"/>
                <a:gd name="connsiteY1" fmla="*/ 102232 h 102232"/>
                <a:gd name="connsiteX2" fmla="*/ 81366 w 121662"/>
                <a:gd name="connsiteY2" fmla="*/ 93731 h 102232"/>
                <a:gd name="connsiteX3" fmla="*/ 70436 w 121662"/>
                <a:gd name="connsiteY3" fmla="*/ 82801 h 102232"/>
                <a:gd name="connsiteX4" fmla="*/ 59617 w 121662"/>
                <a:gd name="connsiteY4" fmla="*/ 93731 h 102232"/>
                <a:gd name="connsiteX5" fmla="*/ 51116 w 121662"/>
                <a:gd name="connsiteY5" fmla="*/ 102232 h 102232"/>
                <a:gd name="connsiteX6" fmla="*/ 27821 w 121662"/>
                <a:gd name="connsiteY6" fmla="*/ 102232 h 102232"/>
                <a:gd name="connsiteX7" fmla="*/ 19320 w 121662"/>
                <a:gd name="connsiteY7" fmla="*/ 93731 h 102232"/>
                <a:gd name="connsiteX8" fmla="*/ 19320 w 121662"/>
                <a:gd name="connsiteY8" fmla="*/ 77612 h 102232"/>
                <a:gd name="connsiteX9" fmla="*/ 0 w 121662"/>
                <a:gd name="connsiteY9" fmla="*/ 51116 h 102232"/>
                <a:gd name="connsiteX10" fmla="*/ 19320 w 121662"/>
                <a:gd name="connsiteY10" fmla="*/ 24620 h 102232"/>
                <a:gd name="connsiteX11" fmla="*/ 19320 w 121662"/>
                <a:gd name="connsiteY11" fmla="*/ 8501 h 102232"/>
                <a:gd name="connsiteX12" fmla="*/ 27821 w 121662"/>
                <a:gd name="connsiteY12" fmla="*/ 0 h 102232"/>
                <a:gd name="connsiteX13" fmla="*/ 113162 w 121662"/>
                <a:gd name="connsiteY13" fmla="*/ 0 h 102232"/>
                <a:gd name="connsiteX14" fmla="*/ 121663 w 121662"/>
                <a:gd name="connsiteY14" fmla="*/ 8501 h 102232"/>
                <a:gd name="connsiteX15" fmla="*/ 121663 w 121662"/>
                <a:gd name="connsiteY15" fmla="*/ 93842 h 102232"/>
                <a:gd name="connsiteX16" fmla="*/ 113162 w 121662"/>
                <a:gd name="connsiteY16" fmla="*/ 102232 h 102232"/>
                <a:gd name="connsiteX17" fmla="*/ 97043 w 121662"/>
                <a:gd name="connsiteY17" fmla="*/ 85341 h 102232"/>
                <a:gd name="connsiteX18" fmla="*/ 104771 w 121662"/>
                <a:gd name="connsiteY18" fmla="*/ 85341 h 102232"/>
                <a:gd name="connsiteX19" fmla="*/ 104771 w 121662"/>
                <a:gd name="connsiteY19" fmla="*/ 17002 h 102232"/>
                <a:gd name="connsiteX20" fmla="*/ 36433 w 121662"/>
                <a:gd name="connsiteY20" fmla="*/ 17002 h 102232"/>
                <a:gd name="connsiteX21" fmla="*/ 36433 w 121662"/>
                <a:gd name="connsiteY21" fmla="*/ 31906 h 102232"/>
                <a:gd name="connsiteX22" fmla="*/ 27932 w 121662"/>
                <a:gd name="connsiteY22" fmla="*/ 40407 h 102232"/>
                <a:gd name="connsiteX23" fmla="*/ 17112 w 121662"/>
                <a:gd name="connsiteY23" fmla="*/ 51226 h 102232"/>
                <a:gd name="connsiteX24" fmla="*/ 27932 w 121662"/>
                <a:gd name="connsiteY24" fmla="*/ 62046 h 102232"/>
                <a:gd name="connsiteX25" fmla="*/ 36433 w 121662"/>
                <a:gd name="connsiteY25" fmla="*/ 70547 h 102232"/>
                <a:gd name="connsiteX26" fmla="*/ 36433 w 121662"/>
                <a:gd name="connsiteY26" fmla="*/ 85451 h 102232"/>
                <a:gd name="connsiteX27" fmla="*/ 44161 w 121662"/>
                <a:gd name="connsiteY27" fmla="*/ 85451 h 102232"/>
                <a:gd name="connsiteX28" fmla="*/ 70657 w 121662"/>
                <a:gd name="connsiteY28" fmla="*/ 66131 h 102232"/>
                <a:gd name="connsiteX29" fmla="*/ 97043 w 121662"/>
                <a:gd name="connsiteY29" fmla="*/ 85341 h 102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1662" h="102232">
                  <a:moveTo>
                    <a:pt x="113162" y="102232"/>
                  </a:moveTo>
                  <a:lnTo>
                    <a:pt x="89867" y="102232"/>
                  </a:lnTo>
                  <a:cubicBezTo>
                    <a:pt x="85230" y="102232"/>
                    <a:pt x="81366" y="98478"/>
                    <a:pt x="81366" y="93731"/>
                  </a:cubicBezTo>
                  <a:cubicBezTo>
                    <a:pt x="81366" y="87769"/>
                    <a:pt x="76508" y="82801"/>
                    <a:pt x="70436" y="82801"/>
                  </a:cubicBezTo>
                  <a:cubicBezTo>
                    <a:pt x="64475" y="82801"/>
                    <a:pt x="59617" y="87659"/>
                    <a:pt x="59617" y="93731"/>
                  </a:cubicBezTo>
                  <a:cubicBezTo>
                    <a:pt x="59617" y="98368"/>
                    <a:pt x="55863" y="102232"/>
                    <a:pt x="51116" y="102232"/>
                  </a:cubicBezTo>
                  <a:lnTo>
                    <a:pt x="27821" y="102232"/>
                  </a:lnTo>
                  <a:cubicBezTo>
                    <a:pt x="23184" y="102232"/>
                    <a:pt x="19320" y="98478"/>
                    <a:pt x="19320" y="93731"/>
                  </a:cubicBezTo>
                  <a:lnTo>
                    <a:pt x="19320" y="77612"/>
                  </a:lnTo>
                  <a:cubicBezTo>
                    <a:pt x="8170" y="74080"/>
                    <a:pt x="0" y="63481"/>
                    <a:pt x="0" y="51116"/>
                  </a:cubicBezTo>
                  <a:cubicBezTo>
                    <a:pt x="0" y="38751"/>
                    <a:pt x="8170" y="28263"/>
                    <a:pt x="19320" y="24620"/>
                  </a:cubicBezTo>
                  <a:lnTo>
                    <a:pt x="19320" y="8501"/>
                  </a:lnTo>
                  <a:cubicBezTo>
                    <a:pt x="19320" y="3864"/>
                    <a:pt x="23074" y="0"/>
                    <a:pt x="27821" y="0"/>
                  </a:cubicBezTo>
                  <a:lnTo>
                    <a:pt x="113162" y="0"/>
                  </a:lnTo>
                  <a:cubicBezTo>
                    <a:pt x="117799" y="0"/>
                    <a:pt x="121663" y="3754"/>
                    <a:pt x="121663" y="8501"/>
                  </a:cubicBezTo>
                  <a:lnTo>
                    <a:pt x="121663" y="93842"/>
                  </a:lnTo>
                  <a:cubicBezTo>
                    <a:pt x="121663" y="98478"/>
                    <a:pt x="117909" y="102232"/>
                    <a:pt x="113162" y="102232"/>
                  </a:cubicBezTo>
                  <a:close/>
                  <a:moveTo>
                    <a:pt x="97043" y="85341"/>
                  </a:moveTo>
                  <a:lnTo>
                    <a:pt x="104771" y="85341"/>
                  </a:lnTo>
                  <a:lnTo>
                    <a:pt x="104771" y="17002"/>
                  </a:lnTo>
                  <a:lnTo>
                    <a:pt x="36433" y="17002"/>
                  </a:lnTo>
                  <a:lnTo>
                    <a:pt x="36433" y="31906"/>
                  </a:lnTo>
                  <a:cubicBezTo>
                    <a:pt x="36433" y="36543"/>
                    <a:pt x="32679" y="40407"/>
                    <a:pt x="27932" y="40407"/>
                  </a:cubicBezTo>
                  <a:cubicBezTo>
                    <a:pt x="21970" y="40407"/>
                    <a:pt x="17112" y="45265"/>
                    <a:pt x="17112" y="51226"/>
                  </a:cubicBezTo>
                  <a:cubicBezTo>
                    <a:pt x="17112" y="57188"/>
                    <a:pt x="21970" y="62046"/>
                    <a:pt x="27932" y="62046"/>
                  </a:cubicBezTo>
                  <a:cubicBezTo>
                    <a:pt x="32568" y="62046"/>
                    <a:pt x="36433" y="65799"/>
                    <a:pt x="36433" y="70547"/>
                  </a:cubicBezTo>
                  <a:lnTo>
                    <a:pt x="36433" y="85451"/>
                  </a:lnTo>
                  <a:lnTo>
                    <a:pt x="44161" y="85451"/>
                  </a:lnTo>
                  <a:cubicBezTo>
                    <a:pt x="47694" y="74300"/>
                    <a:pt x="58292" y="66131"/>
                    <a:pt x="70657" y="66131"/>
                  </a:cubicBezTo>
                  <a:cubicBezTo>
                    <a:pt x="82912" y="66020"/>
                    <a:pt x="93400" y="74190"/>
                    <a:pt x="97043" y="85341"/>
                  </a:cubicBezTo>
                  <a:close/>
                </a:path>
              </a:pathLst>
            </a:custGeom>
            <a:grpFill/>
            <a:ln w="11035" cap="flat">
              <a:noFill/>
              <a:prstDash val="solid"/>
              <a:miter/>
            </a:ln>
          </p:spPr>
          <p:txBody>
            <a:bodyPr rtlCol="0" anchor="ctr"/>
            <a:lstStyle/>
            <a:p>
              <a:endParaRPr lang="en-US"/>
            </a:p>
          </p:txBody>
        </p:sp>
        <p:sp>
          <p:nvSpPr>
            <p:cNvPr id="2435" name="Forma libre: forma 2434">
              <a:extLst>
                <a:ext uri="{FF2B5EF4-FFF2-40B4-BE49-F238E27FC236}">
                  <a16:creationId xmlns:a16="http://schemas.microsoft.com/office/drawing/2014/main" id="{22EC61AE-02F2-4EBA-AE5F-C2F03D5BC292}"/>
                </a:ext>
              </a:extLst>
            </p:cNvPr>
            <p:cNvSpPr/>
            <p:nvPr/>
          </p:nvSpPr>
          <p:spPr>
            <a:xfrm>
              <a:off x="4460299" y="971235"/>
              <a:ext cx="102452" cy="121662"/>
            </a:xfrm>
            <a:custGeom>
              <a:avLst/>
              <a:gdLst>
                <a:gd name="connsiteX0" fmla="*/ 93842 w 102452"/>
                <a:gd name="connsiteY0" fmla="*/ 121663 h 121662"/>
                <a:gd name="connsiteX1" fmla="*/ 8501 w 102452"/>
                <a:gd name="connsiteY1" fmla="*/ 121663 h 121662"/>
                <a:gd name="connsiteX2" fmla="*/ 0 w 102452"/>
                <a:gd name="connsiteY2" fmla="*/ 113162 h 121662"/>
                <a:gd name="connsiteX3" fmla="*/ 0 w 102452"/>
                <a:gd name="connsiteY3" fmla="*/ 89867 h 121662"/>
                <a:gd name="connsiteX4" fmla="*/ 8501 w 102452"/>
                <a:gd name="connsiteY4" fmla="*/ 81366 h 121662"/>
                <a:gd name="connsiteX5" fmla="*/ 19320 w 102452"/>
                <a:gd name="connsiteY5" fmla="*/ 70436 h 121662"/>
                <a:gd name="connsiteX6" fmla="*/ 8501 w 102452"/>
                <a:gd name="connsiteY6" fmla="*/ 59617 h 121662"/>
                <a:gd name="connsiteX7" fmla="*/ 0 w 102452"/>
                <a:gd name="connsiteY7" fmla="*/ 51116 h 121662"/>
                <a:gd name="connsiteX8" fmla="*/ 0 w 102452"/>
                <a:gd name="connsiteY8" fmla="*/ 27821 h 121662"/>
                <a:gd name="connsiteX9" fmla="*/ 8501 w 102452"/>
                <a:gd name="connsiteY9" fmla="*/ 19320 h 121662"/>
                <a:gd name="connsiteX10" fmla="*/ 24730 w 102452"/>
                <a:gd name="connsiteY10" fmla="*/ 19320 h 121662"/>
                <a:gd name="connsiteX11" fmla="*/ 51226 w 102452"/>
                <a:gd name="connsiteY11" fmla="*/ 0 h 121662"/>
                <a:gd name="connsiteX12" fmla="*/ 77723 w 102452"/>
                <a:gd name="connsiteY12" fmla="*/ 19320 h 121662"/>
                <a:gd name="connsiteX13" fmla="*/ 93952 w 102452"/>
                <a:gd name="connsiteY13" fmla="*/ 19320 h 121662"/>
                <a:gd name="connsiteX14" fmla="*/ 102453 w 102452"/>
                <a:gd name="connsiteY14" fmla="*/ 27821 h 121662"/>
                <a:gd name="connsiteX15" fmla="*/ 102453 w 102452"/>
                <a:gd name="connsiteY15" fmla="*/ 113162 h 121662"/>
                <a:gd name="connsiteX16" fmla="*/ 93842 w 102452"/>
                <a:gd name="connsiteY16" fmla="*/ 121663 h 121662"/>
                <a:gd name="connsiteX17" fmla="*/ 17002 w 102452"/>
                <a:gd name="connsiteY17" fmla="*/ 104771 h 121662"/>
                <a:gd name="connsiteX18" fmla="*/ 85341 w 102452"/>
                <a:gd name="connsiteY18" fmla="*/ 104771 h 121662"/>
                <a:gd name="connsiteX19" fmla="*/ 85341 w 102452"/>
                <a:gd name="connsiteY19" fmla="*/ 36433 h 121662"/>
                <a:gd name="connsiteX20" fmla="*/ 70436 w 102452"/>
                <a:gd name="connsiteY20" fmla="*/ 36433 h 121662"/>
                <a:gd name="connsiteX21" fmla="*/ 61935 w 102452"/>
                <a:gd name="connsiteY21" fmla="*/ 27932 h 121662"/>
                <a:gd name="connsiteX22" fmla="*/ 51006 w 102452"/>
                <a:gd name="connsiteY22" fmla="*/ 17002 h 121662"/>
                <a:gd name="connsiteX23" fmla="*/ 40186 w 102452"/>
                <a:gd name="connsiteY23" fmla="*/ 27932 h 121662"/>
                <a:gd name="connsiteX24" fmla="*/ 31685 w 102452"/>
                <a:gd name="connsiteY24" fmla="*/ 36433 h 121662"/>
                <a:gd name="connsiteX25" fmla="*/ 16781 w 102452"/>
                <a:gd name="connsiteY25" fmla="*/ 36433 h 121662"/>
                <a:gd name="connsiteX26" fmla="*/ 16781 w 102452"/>
                <a:gd name="connsiteY26" fmla="*/ 44161 h 121662"/>
                <a:gd name="connsiteX27" fmla="*/ 36101 w 102452"/>
                <a:gd name="connsiteY27" fmla="*/ 70657 h 121662"/>
                <a:gd name="connsiteX28" fmla="*/ 16781 w 102452"/>
                <a:gd name="connsiteY28" fmla="*/ 97154 h 121662"/>
                <a:gd name="connsiteX29" fmla="*/ 16781 w 102452"/>
                <a:gd name="connsiteY29" fmla="*/ 104771 h 12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2452" h="121662">
                  <a:moveTo>
                    <a:pt x="93842" y="121663"/>
                  </a:moveTo>
                  <a:lnTo>
                    <a:pt x="8501" y="121663"/>
                  </a:lnTo>
                  <a:cubicBezTo>
                    <a:pt x="3864" y="121663"/>
                    <a:pt x="0" y="117909"/>
                    <a:pt x="0" y="113162"/>
                  </a:cubicBezTo>
                  <a:lnTo>
                    <a:pt x="0" y="89867"/>
                  </a:lnTo>
                  <a:cubicBezTo>
                    <a:pt x="0" y="85230"/>
                    <a:pt x="3754" y="81366"/>
                    <a:pt x="8501" y="81366"/>
                  </a:cubicBezTo>
                  <a:cubicBezTo>
                    <a:pt x="14463" y="81366"/>
                    <a:pt x="19320" y="76508"/>
                    <a:pt x="19320" y="70436"/>
                  </a:cubicBezTo>
                  <a:cubicBezTo>
                    <a:pt x="19320" y="64364"/>
                    <a:pt x="14463" y="59617"/>
                    <a:pt x="8501" y="59617"/>
                  </a:cubicBezTo>
                  <a:cubicBezTo>
                    <a:pt x="3864" y="59617"/>
                    <a:pt x="0" y="55863"/>
                    <a:pt x="0" y="51116"/>
                  </a:cubicBezTo>
                  <a:lnTo>
                    <a:pt x="0" y="27821"/>
                  </a:lnTo>
                  <a:cubicBezTo>
                    <a:pt x="0" y="23184"/>
                    <a:pt x="3754" y="19320"/>
                    <a:pt x="8501" y="19320"/>
                  </a:cubicBezTo>
                  <a:lnTo>
                    <a:pt x="24730" y="19320"/>
                  </a:lnTo>
                  <a:cubicBezTo>
                    <a:pt x="28263" y="8170"/>
                    <a:pt x="38861" y="0"/>
                    <a:pt x="51226" y="0"/>
                  </a:cubicBezTo>
                  <a:cubicBezTo>
                    <a:pt x="63591" y="0"/>
                    <a:pt x="74080" y="8170"/>
                    <a:pt x="77723" y="19320"/>
                  </a:cubicBezTo>
                  <a:lnTo>
                    <a:pt x="93952" y="19320"/>
                  </a:lnTo>
                  <a:cubicBezTo>
                    <a:pt x="98589" y="19320"/>
                    <a:pt x="102453" y="23074"/>
                    <a:pt x="102453" y="27821"/>
                  </a:cubicBezTo>
                  <a:lnTo>
                    <a:pt x="102453" y="113162"/>
                  </a:lnTo>
                  <a:cubicBezTo>
                    <a:pt x="102342" y="117909"/>
                    <a:pt x="98589" y="121663"/>
                    <a:pt x="93842" y="121663"/>
                  </a:cubicBezTo>
                  <a:close/>
                  <a:moveTo>
                    <a:pt x="17002" y="104771"/>
                  </a:moveTo>
                  <a:lnTo>
                    <a:pt x="85341" y="104771"/>
                  </a:lnTo>
                  <a:lnTo>
                    <a:pt x="85341" y="36433"/>
                  </a:lnTo>
                  <a:lnTo>
                    <a:pt x="70436" y="36433"/>
                  </a:lnTo>
                  <a:cubicBezTo>
                    <a:pt x="65799" y="36433"/>
                    <a:pt x="61935" y="32679"/>
                    <a:pt x="61935" y="27932"/>
                  </a:cubicBezTo>
                  <a:cubicBezTo>
                    <a:pt x="61935" y="21970"/>
                    <a:pt x="57078" y="17002"/>
                    <a:pt x="51006" y="17002"/>
                  </a:cubicBezTo>
                  <a:cubicBezTo>
                    <a:pt x="45044" y="17002"/>
                    <a:pt x="40186" y="21860"/>
                    <a:pt x="40186" y="27932"/>
                  </a:cubicBezTo>
                  <a:cubicBezTo>
                    <a:pt x="40186" y="32569"/>
                    <a:pt x="36433" y="36433"/>
                    <a:pt x="31685" y="36433"/>
                  </a:cubicBezTo>
                  <a:lnTo>
                    <a:pt x="16781" y="36433"/>
                  </a:lnTo>
                  <a:lnTo>
                    <a:pt x="16781" y="44161"/>
                  </a:lnTo>
                  <a:cubicBezTo>
                    <a:pt x="27932" y="47804"/>
                    <a:pt x="36101" y="58292"/>
                    <a:pt x="36101" y="70657"/>
                  </a:cubicBezTo>
                  <a:cubicBezTo>
                    <a:pt x="36101" y="83022"/>
                    <a:pt x="27932" y="93510"/>
                    <a:pt x="16781" y="97154"/>
                  </a:cubicBezTo>
                  <a:lnTo>
                    <a:pt x="16781" y="104771"/>
                  </a:lnTo>
                  <a:close/>
                </a:path>
              </a:pathLst>
            </a:custGeom>
            <a:grpFill/>
            <a:ln w="11035" cap="flat">
              <a:noFill/>
              <a:prstDash val="solid"/>
              <a:miter/>
            </a:ln>
          </p:spPr>
          <p:txBody>
            <a:bodyPr rtlCol="0" anchor="ctr"/>
            <a:lstStyle/>
            <a:p>
              <a:endParaRPr lang="en-US"/>
            </a:p>
          </p:txBody>
        </p:sp>
        <p:sp>
          <p:nvSpPr>
            <p:cNvPr id="2436" name="Forma libre: forma 2435">
              <a:extLst>
                <a:ext uri="{FF2B5EF4-FFF2-40B4-BE49-F238E27FC236}">
                  <a16:creationId xmlns:a16="http://schemas.microsoft.com/office/drawing/2014/main" id="{DDF13D6F-1300-43C9-A0B2-726686E22F1F}"/>
                </a:ext>
              </a:extLst>
            </p:cNvPr>
            <p:cNvSpPr/>
            <p:nvPr/>
          </p:nvSpPr>
          <p:spPr>
            <a:xfrm>
              <a:off x="4340734" y="975872"/>
              <a:ext cx="17001" cy="31685"/>
            </a:xfrm>
            <a:custGeom>
              <a:avLst/>
              <a:gdLst>
                <a:gd name="connsiteX0" fmla="*/ 8501 w 17001"/>
                <a:gd name="connsiteY0" fmla="*/ 31685 h 31685"/>
                <a:gd name="connsiteX1" fmla="*/ 0 w 17001"/>
                <a:gd name="connsiteY1" fmla="*/ 23184 h 31685"/>
                <a:gd name="connsiteX2" fmla="*/ 0 w 17001"/>
                <a:gd name="connsiteY2" fmla="*/ 8501 h 31685"/>
                <a:gd name="connsiteX3" fmla="*/ 8501 w 17001"/>
                <a:gd name="connsiteY3" fmla="*/ 0 h 31685"/>
                <a:gd name="connsiteX4" fmla="*/ 17002 w 17001"/>
                <a:gd name="connsiteY4" fmla="*/ 8501 h 31685"/>
                <a:gd name="connsiteX5" fmla="*/ 17002 w 17001"/>
                <a:gd name="connsiteY5" fmla="*/ 23184 h 31685"/>
                <a:gd name="connsiteX6" fmla="*/ 8501 w 17001"/>
                <a:gd name="connsiteY6" fmla="*/ 31685 h 3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31685">
                  <a:moveTo>
                    <a:pt x="8501" y="31685"/>
                  </a:moveTo>
                  <a:cubicBezTo>
                    <a:pt x="3864" y="31685"/>
                    <a:pt x="0" y="27932"/>
                    <a:pt x="0" y="23184"/>
                  </a:cubicBezTo>
                  <a:lnTo>
                    <a:pt x="0" y="8501"/>
                  </a:lnTo>
                  <a:cubicBezTo>
                    <a:pt x="0" y="3864"/>
                    <a:pt x="3754" y="0"/>
                    <a:pt x="8501" y="0"/>
                  </a:cubicBezTo>
                  <a:cubicBezTo>
                    <a:pt x="13138" y="0"/>
                    <a:pt x="17002" y="3754"/>
                    <a:pt x="17002" y="8501"/>
                  </a:cubicBezTo>
                  <a:lnTo>
                    <a:pt x="17002" y="23184"/>
                  </a:lnTo>
                  <a:cubicBezTo>
                    <a:pt x="17002" y="27932"/>
                    <a:pt x="13138" y="31685"/>
                    <a:pt x="8501" y="31685"/>
                  </a:cubicBezTo>
                  <a:close/>
                </a:path>
              </a:pathLst>
            </a:custGeom>
            <a:grpFill/>
            <a:ln w="11035" cap="flat">
              <a:noFill/>
              <a:prstDash val="solid"/>
              <a:miter/>
            </a:ln>
          </p:spPr>
          <p:txBody>
            <a:bodyPr rtlCol="0" anchor="ctr"/>
            <a:lstStyle/>
            <a:p>
              <a:endParaRPr lang="en-US"/>
            </a:p>
          </p:txBody>
        </p:sp>
        <p:sp>
          <p:nvSpPr>
            <p:cNvPr id="2437" name="Forma libre: forma 2436">
              <a:extLst>
                <a:ext uri="{FF2B5EF4-FFF2-40B4-BE49-F238E27FC236}">
                  <a16:creationId xmlns:a16="http://schemas.microsoft.com/office/drawing/2014/main" id="{B6A70E77-7783-4F09-AE8D-547552229C59}"/>
                </a:ext>
              </a:extLst>
            </p:cNvPr>
            <p:cNvSpPr/>
            <p:nvPr/>
          </p:nvSpPr>
          <p:spPr>
            <a:xfrm>
              <a:off x="4406644" y="975872"/>
              <a:ext cx="17001" cy="31685"/>
            </a:xfrm>
            <a:custGeom>
              <a:avLst/>
              <a:gdLst>
                <a:gd name="connsiteX0" fmla="*/ 8501 w 17001"/>
                <a:gd name="connsiteY0" fmla="*/ 31685 h 31685"/>
                <a:gd name="connsiteX1" fmla="*/ 0 w 17001"/>
                <a:gd name="connsiteY1" fmla="*/ 23184 h 31685"/>
                <a:gd name="connsiteX2" fmla="*/ 0 w 17001"/>
                <a:gd name="connsiteY2" fmla="*/ 8501 h 31685"/>
                <a:gd name="connsiteX3" fmla="*/ 8501 w 17001"/>
                <a:gd name="connsiteY3" fmla="*/ 0 h 31685"/>
                <a:gd name="connsiteX4" fmla="*/ 17002 w 17001"/>
                <a:gd name="connsiteY4" fmla="*/ 8501 h 31685"/>
                <a:gd name="connsiteX5" fmla="*/ 17002 w 17001"/>
                <a:gd name="connsiteY5" fmla="*/ 23184 h 31685"/>
                <a:gd name="connsiteX6" fmla="*/ 8501 w 17001"/>
                <a:gd name="connsiteY6" fmla="*/ 31685 h 3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31685">
                  <a:moveTo>
                    <a:pt x="8501" y="31685"/>
                  </a:moveTo>
                  <a:cubicBezTo>
                    <a:pt x="3864" y="31685"/>
                    <a:pt x="0" y="27932"/>
                    <a:pt x="0" y="23184"/>
                  </a:cubicBezTo>
                  <a:lnTo>
                    <a:pt x="0" y="8501"/>
                  </a:lnTo>
                  <a:cubicBezTo>
                    <a:pt x="0" y="3864"/>
                    <a:pt x="3754" y="0"/>
                    <a:pt x="8501" y="0"/>
                  </a:cubicBezTo>
                  <a:cubicBezTo>
                    <a:pt x="13138" y="0"/>
                    <a:pt x="17002" y="3754"/>
                    <a:pt x="17002" y="8501"/>
                  </a:cubicBezTo>
                  <a:lnTo>
                    <a:pt x="17002" y="23184"/>
                  </a:lnTo>
                  <a:cubicBezTo>
                    <a:pt x="17002" y="27932"/>
                    <a:pt x="13248" y="31685"/>
                    <a:pt x="8501" y="31685"/>
                  </a:cubicBezTo>
                  <a:close/>
                </a:path>
              </a:pathLst>
            </a:custGeom>
            <a:grpFill/>
            <a:ln w="11035" cap="flat">
              <a:noFill/>
              <a:prstDash val="solid"/>
              <a:miter/>
            </a:ln>
          </p:spPr>
          <p:txBody>
            <a:bodyPr rtlCol="0" anchor="ctr"/>
            <a:lstStyle/>
            <a:p>
              <a:endParaRPr lang="en-US"/>
            </a:p>
          </p:txBody>
        </p:sp>
        <p:sp>
          <p:nvSpPr>
            <p:cNvPr id="2438" name="Forma libre: forma 2437">
              <a:extLst>
                <a:ext uri="{FF2B5EF4-FFF2-40B4-BE49-F238E27FC236}">
                  <a16:creationId xmlns:a16="http://schemas.microsoft.com/office/drawing/2014/main" id="{2328B2FA-DD8D-4973-A626-B3AB3DB2D4BD}"/>
                </a:ext>
              </a:extLst>
            </p:cNvPr>
            <p:cNvSpPr/>
            <p:nvPr/>
          </p:nvSpPr>
          <p:spPr>
            <a:xfrm>
              <a:off x="4445726" y="1000271"/>
              <a:ext cx="31685" cy="17001"/>
            </a:xfrm>
            <a:custGeom>
              <a:avLst/>
              <a:gdLst>
                <a:gd name="connsiteX0" fmla="*/ 23184 w 31685"/>
                <a:gd name="connsiteY0" fmla="*/ 17002 h 17001"/>
                <a:gd name="connsiteX1" fmla="*/ 8501 w 31685"/>
                <a:gd name="connsiteY1" fmla="*/ 17002 h 17001"/>
                <a:gd name="connsiteX2" fmla="*/ 0 w 31685"/>
                <a:gd name="connsiteY2" fmla="*/ 8501 h 17001"/>
                <a:gd name="connsiteX3" fmla="*/ 8501 w 31685"/>
                <a:gd name="connsiteY3" fmla="*/ 0 h 17001"/>
                <a:gd name="connsiteX4" fmla="*/ 23184 w 31685"/>
                <a:gd name="connsiteY4" fmla="*/ 0 h 17001"/>
                <a:gd name="connsiteX5" fmla="*/ 31685 w 31685"/>
                <a:gd name="connsiteY5" fmla="*/ 8501 h 17001"/>
                <a:gd name="connsiteX6" fmla="*/ 23184 w 3168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85" h="17001">
                  <a:moveTo>
                    <a:pt x="23184" y="17002"/>
                  </a:moveTo>
                  <a:lnTo>
                    <a:pt x="8501" y="17002"/>
                  </a:lnTo>
                  <a:cubicBezTo>
                    <a:pt x="3864" y="17002"/>
                    <a:pt x="0" y="13248"/>
                    <a:pt x="0" y="8501"/>
                  </a:cubicBezTo>
                  <a:cubicBezTo>
                    <a:pt x="0" y="3864"/>
                    <a:pt x="3754" y="0"/>
                    <a:pt x="8501" y="0"/>
                  </a:cubicBezTo>
                  <a:lnTo>
                    <a:pt x="23184" y="0"/>
                  </a:lnTo>
                  <a:cubicBezTo>
                    <a:pt x="27821" y="0"/>
                    <a:pt x="31685" y="3754"/>
                    <a:pt x="31685" y="8501"/>
                  </a:cubicBezTo>
                  <a:cubicBezTo>
                    <a:pt x="31575" y="13248"/>
                    <a:pt x="27821" y="17002"/>
                    <a:pt x="23184" y="17002"/>
                  </a:cubicBezTo>
                  <a:close/>
                </a:path>
              </a:pathLst>
            </a:custGeom>
            <a:grpFill/>
            <a:ln w="11035" cap="flat">
              <a:noFill/>
              <a:prstDash val="solid"/>
              <a:miter/>
            </a:ln>
          </p:spPr>
          <p:txBody>
            <a:bodyPr rtlCol="0" anchor="ctr"/>
            <a:lstStyle/>
            <a:p>
              <a:endParaRPr lang="en-US"/>
            </a:p>
          </p:txBody>
        </p:sp>
        <p:sp>
          <p:nvSpPr>
            <p:cNvPr id="2439" name="Forma libre: forma 2438">
              <a:extLst>
                <a:ext uri="{FF2B5EF4-FFF2-40B4-BE49-F238E27FC236}">
                  <a16:creationId xmlns:a16="http://schemas.microsoft.com/office/drawing/2014/main" id="{0968AC46-DE4A-4B37-B0CB-C7A95BD6ABB0}"/>
                </a:ext>
              </a:extLst>
            </p:cNvPr>
            <p:cNvSpPr/>
            <p:nvPr/>
          </p:nvSpPr>
          <p:spPr>
            <a:xfrm>
              <a:off x="4445726" y="1066181"/>
              <a:ext cx="31685" cy="17001"/>
            </a:xfrm>
            <a:custGeom>
              <a:avLst/>
              <a:gdLst>
                <a:gd name="connsiteX0" fmla="*/ 23184 w 31685"/>
                <a:gd name="connsiteY0" fmla="*/ 17002 h 17001"/>
                <a:gd name="connsiteX1" fmla="*/ 8501 w 31685"/>
                <a:gd name="connsiteY1" fmla="*/ 17002 h 17001"/>
                <a:gd name="connsiteX2" fmla="*/ 0 w 31685"/>
                <a:gd name="connsiteY2" fmla="*/ 8501 h 17001"/>
                <a:gd name="connsiteX3" fmla="*/ 8501 w 31685"/>
                <a:gd name="connsiteY3" fmla="*/ 0 h 17001"/>
                <a:gd name="connsiteX4" fmla="*/ 23184 w 31685"/>
                <a:gd name="connsiteY4" fmla="*/ 0 h 17001"/>
                <a:gd name="connsiteX5" fmla="*/ 31685 w 31685"/>
                <a:gd name="connsiteY5" fmla="*/ 8501 h 17001"/>
                <a:gd name="connsiteX6" fmla="*/ 23184 w 3168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85" h="17001">
                  <a:moveTo>
                    <a:pt x="23184" y="17002"/>
                  </a:moveTo>
                  <a:lnTo>
                    <a:pt x="8501" y="17002"/>
                  </a:lnTo>
                  <a:cubicBezTo>
                    <a:pt x="3864" y="17002"/>
                    <a:pt x="0" y="13248"/>
                    <a:pt x="0" y="8501"/>
                  </a:cubicBezTo>
                  <a:cubicBezTo>
                    <a:pt x="0" y="3864"/>
                    <a:pt x="3754" y="0"/>
                    <a:pt x="8501" y="0"/>
                  </a:cubicBezTo>
                  <a:lnTo>
                    <a:pt x="23184" y="0"/>
                  </a:lnTo>
                  <a:cubicBezTo>
                    <a:pt x="27821" y="0"/>
                    <a:pt x="31685" y="3754"/>
                    <a:pt x="31685" y="8501"/>
                  </a:cubicBezTo>
                  <a:cubicBezTo>
                    <a:pt x="31575" y="13248"/>
                    <a:pt x="27821" y="17002"/>
                    <a:pt x="23184" y="17002"/>
                  </a:cubicBezTo>
                  <a:close/>
                </a:path>
              </a:pathLst>
            </a:custGeom>
            <a:grpFill/>
            <a:ln w="11035" cap="flat">
              <a:noFill/>
              <a:prstDash val="solid"/>
              <a:miter/>
            </a:ln>
          </p:spPr>
          <p:txBody>
            <a:bodyPr rtlCol="0" anchor="ctr"/>
            <a:lstStyle/>
            <a:p>
              <a:endParaRPr lang="en-US"/>
            </a:p>
          </p:txBody>
        </p:sp>
        <p:sp>
          <p:nvSpPr>
            <p:cNvPr id="2440" name="Forma libre: forma 2439">
              <a:extLst>
                <a:ext uri="{FF2B5EF4-FFF2-40B4-BE49-F238E27FC236}">
                  <a16:creationId xmlns:a16="http://schemas.microsoft.com/office/drawing/2014/main" id="{5244E49A-CD80-46B0-88A6-0A83F2317BCB}"/>
                </a:ext>
              </a:extLst>
            </p:cNvPr>
            <p:cNvSpPr/>
            <p:nvPr/>
          </p:nvSpPr>
          <p:spPr>
            <a:xfrm>
              <a:off x="4416359" y="864918"/>
              <a:ext cx="31685" cy="17001"/>
            </a:xfrm>
            <a:custGeom>
              <a:avLst/>
              <a:gdLst>
                <a:gd name="connsiteX0" fmla="*/ 23184 w 31685"/>
                <a:gd name="connsiteY0" fmla="*/ 17002 h 17001"/>
                <a:gd name="connsiteX1" fmla="*/ 8501 w 31685"/>
                <a:gd name="connsiteY1" fmla="*/ 17002 h 17001"/>
                <a:gd name="connsiteX2" fmla="*/ 0 w 31685"/>
                <a:gd name="connsiteY2" fmla="*/ 8501 h 17001"/>
                <a:gd name="connsiteX3" fmla="*/ 8501 w 31685"/>
                <a:gd name="connsiteY3" fmla="*/ 0 h 17001"/>
                <a:gd name="connsiteX4" fmla="*/ 23184 w 31685"/>
                <a:gd name="connsiteY4" fmla="*/ 0 h 17001"/>
                <a:gd name="connsiteX5" fmla="*/ 31685 w 31685"/>
                <a:gd name="connsiteY5" fmla="*/ 8501 h 17001"/>
                <a:gd name="connsiteX6" fmla="*/ 23184 w 3168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85" h="17001">
                  <a:moveTo>
                    <a:pt x="23184" y="17002"/>
                  </a:moveTo>
                  <a:lnTo>
                    <a:pt x="8501" y="17002"/>
                  </a:lnTo>
                  <a:cubicBezTo>
                    <a:pt x="3864" y="17002"/>
                    <a:pt x="0" y="13248"/>
                    <a:pt x="0" y="8501"/>
                  </a:cubicBezTo>
                  <a:cubicBezTo>
                    <a:pt x="0" y="3754"/>
                    <a:pt x="3754" y="0"/>
                    <a:pt x="8501" y="0"/>
                  </a:cubicBezTo>
                  <a:lnTo>
                    <a:pt x="23184" y="0"/>
                  </a:lnTo>
                  <a:cubicBezTo>
                    <a:pt x="27821" y="0"/>
                    <a:pt x="31685" y="3754"/>
                    <a:pt x="31685" y="8501"/>
                  </a:cubicBezTo>
                  <a:cubicBezTo>
                    <a:pt x="31685" y="13248"/>
                    <a:pt x="27821" y="17002"/>
                    <a:pt x="23184" y="17002"/>
                  </a:cubicBezTo>
                  <a:close/>
                </a:path>
              </a:pathLst>
            </a:custGeom>
            <a:grpFill/>
            <a:ln w="11035" cap="flat">
              <a:noFill/>
              <a:prstDash val="solid"/>
              <a:miter/>
            </a:ln>
          </p:spPr>
          <p:txBody>
            <a:bodyPr rtlCol="0" anchor="ctr"/>
            <a:lstStyle/>
            <a:p>
              <a:endParaRPr lang="en-US"/>
            </a:p>
          </p:txBody>
        </p:sp>
        <p:sp>
          <p:nvSpPr>
            <p:cNvPr id="2441" name="Forma libre: forma 2440">
              <a:extLst>
                <a:ext uri="{FF2B5EF4-FFF2-40B4-BE49-F238E27FC236}">
                  <a16:creationId xmlns:a16="http://schemas.microsoft.com/office/drawing/2014/main" id="{4851F31F-2920-473D-83DC-8EE472E1FB0B}"/>
                </a:ext>
              </a:extLst>
            </p:cNvPr>
            <p:cNvSpPr/>
            <p:nvPr/>
          </p:nvSpPr>
          <p:spPr>
            <a:xfrm>
              <a:off x="4416359" y="930938"/>
              <a:ext cx="31685" cy="17001"/>
            </a:xfrm>
            <a:custGeom>
              <a:avLst/>
              <a:gdLst>
                <a:gd name="connsiteX0" fmla="*/ 23184 w 31685"/>
                <a:gd name="connsiteY0" fmla="*/ 17002 h 17001"/>
                <a:gd name="connsiteX1" fmla="*/ 8501 w 31685"/>
                <a:gd name="connsiteY1" fmla="*/ 17002 h 17001"/>
                <a:gd name="connsiteX2" fmla="*/ 0 w 31685"/>
                <a:gd name="connsiteY2" fmla="*/ 8501 h 17001"/>
                <a:gd name="connsiteX3" fmla="*/ 8501 w 31685"/>
                <a:gd name="connsiteY3" fmla="*/ 0 h 17001"/>
                <a:gd name="connsiteX4" fmla="*/ 23184 w 31685"/>
                <a:gd name="connsiteY4" fmla="*/ 0 h 17001"/>
                <a:gd name="connsiteX5" fmla="*/ 31685 w 31685"/>
                <a:gd name="connsiteY5" fmla="*/ 8501 h 17001"/>
                <a:gd name="connsiteX6" fmla="*/ 23184 w 31685"/>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85" h="17001">
                  <a:moveTo>
                    <a:pt x="23184" y="17002"/>
                  </a:moveTo>
                  <a:lnTo>
                    <a:pt x="8501" y="17002"/>
                  </a:lnTo>
                  <a:cubicBezTo>
                    <a:pt x="3864" y="17002"/>
                    <a:pt x="0" y="13248"/>
                    <a:pt x="0" y="8501"/>
                  </a:cubicBezTo>
                  <a:cubicBezTo>
                    <a:pt x="0" y="3754"/>
                    <a:pt x="3754" y="0"/>
                    <a:pt x="8501" y="0"/>
                  </a:cubicBezTo>
                  <a:lnTo>
                    <a:pt x="23184" y="0"/>
                  </a:lnTo>
                  <a:cubicBezTo>
                    <a:pt x="27821" y="0"/>
                    <a:pt x="31685" y="3754"/>
                    <a:pt x="31685" y="8501"/>
                  </a:cubicBezTo>
                  <a:cubicBezTo>
                    <a:pt x="31685" y="13248"/>
                    <a:pt x="27821" y="17002"/>
                    <a:pt x="23184" y="17002"/>
                  </a:cubicBezTo>
                  <a:close/>
                </a:path>
              </a:pathLst>
            </a:custGeom>
            <a:grpFill/>
            <a:ln w="11035" cap="flat">
              <a:noFill/>
              <a:prstDash val="solid"/>
              <a:miter/>
            </a:ln>
          </p:spPr>
          <p:txBody>
            <a:bodyPr rtlCol="0" anchor="ctr"/>
            <a:lstStyle/>
            <a:p>
              <a:endParaRPr lang="en-US"/>
            </a:p>
          </p:txBody>
        </p:sp>
        <p:sp>
          <p:nvSpPr>
            <p:cNvPr id="2442" name="Forma libre: forma 2441">
              <a:extLst>
                <a:ext uri="{FF2B5EF4-FFF2-40B4-BE49-F238E27FC236}">
                  <a16:creationId xmlns:a16="http://schemas.microsoft.com/office/drawing/2014/main" id="{08DB86EA-2100-4F6D-8054-634678BBD129}"/>
                </a:ext>
              </a:extLst>
            </p:cNvPr>
            <p:cNvSpPr/>
            <p:nvPr/>
          </p:nvSpPr>
          <p:spPr>
            <a:xfrm>
              <a:off x="4536035" y="940543"/>
              <a:ext cx="17001" cy="31685"/>
            </a:xfrm>
            <a:custGeom>
              <a:avLst/>
              <a:gdLst>
                <a:gd name="connsiteX0" fmla="*/ 8501 w 17001"/>
                <a:gd name="connsiteY0" fmla="*/ 31685 h 31685"/>
                <a:gd name="connsiteX1" fmla="*/ 0 w 17001"/>
                <a:gd name="connsiteY1" fmla="*/ 23184 h 31685"/>
                <a:gd name="connsiteX2" fmla="*/ 0 w 17001"/>
                <a:gd name="connsiteY2" fmla="*/ 8501 h 31685"/>
                <a:gd name="connsiteX3" fmla="*/ 8501 w 17001"/>
                <a:gd name="connsiteY3" fmla="*/ 0 h 31685"/>
                <a:gd name="connsiteX4" fmla="*/ 17002 w 17001"/>
                <a:gd name="connsiteY4" fmla="*/ 8501 h 31685"/>
                <a:gd name="connsiteX5" fmla="*/ 17002 w 17001"/>
                <a:gd name="connsiteY5" fmla="*/ 23184 h 31685"/>
                <a:gd name="connsiteX6" fmla="*/ 8501 w 17001"/>
                <a:gd name="connsiteY6" fmla="*/ 31685 h 3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31685">
                  <a:moveTo>
                    <a:pt x="8501" y="31685"/>
                  </a:moveTo>
                  <a:cubicBezTo>
                    <a:pt x="3864" y="31685"/>
                    <a:pt x="0" y="27932"/>
                    <a:pt x="0" y="23184"/>
                  </a:cubicBezTo>
                  <a:lnTo>
                    <a:pt x="0" y="8501"/>
                  </a:lnTo>
                  <a:cubicBezTo>
                    <a:pt x="0" y="3864"/>
                    <a:pt x="3754" y="0"/>
                    <a:pt x="8501" y="0"/>
                  </a:cubicBezTo>
                  <a:cubicBezTo>
                    <a:pt x="13138" y="0"/>
                    <a:pt x="17002" y="3754"/>
                    <a:pt x="17002" y="8501"/>
                  </a:cubicBezTo>
                  <a:lnTo>
                    <a:pt x="17002" y="23184"/>
                  </a:lnTo>
                  <a:cubicBezTo>
                    <a:pt x="17002" y="27821"/>
                    <a:pt x="13138" y="31685"/>
                    <a:pt x="8501" y="31685"/>
                  </a:cubicBezTo>
                  <a:close/>
                </a:path>
              </a:pathLst>
            </a:custGeom>
            <a:grpFill/>
            <a:ln w="11035" cap="flat">
              <a:noFill/>
              <a:prstDash val="solid"/>
              <a:miter/>
            </a:ln>
          </p:spPr>
          <p:txBody>
            <a:bodyPr rtlCol="0" anchor="ctr"/>
            <a:lstStyle/>
            <a:p>
              <a:endParaRPr lang="en-US"/>
            </a:p>
          </p:txBody>
        </p:sp>
        <p:sp>
          <p:nvSpPr>
            <p:cNvPr id="2443" name="Forma libre: forma 2442">
              <a:extLst>
                <a:ext uri="{FF2B5EF4-FFF2-40B4-BE49-F238E27FC236}">
                  <a16:creationId xmlns:a16="http://schemas.microsoft.com/office/drawing/2014/main" id="{F491396C-16AF-41D0-B707-11B57D6C6DAB}"/>
                </a:ext>
              </a:extLst>
            </p:cNvPr>
            <p:cNvSpPr/>
            <p:nvPr/>
          </p:nvSpPr>
          <p:spPr>
            <a:xfrm>
              <a:off x="4470015" y="940543"/>
              <a:ext cx="17001" cy="31685"/>
            </a:xfrm>
            <a:custGeom>
              <a:avLst/>
              <a:gdLst>
                <a:gd name="connsiteX0" fmla="*/ 8501 w 17001"/>
                <a:gd name="connsiteY0" fmla="*/ 31685 h 31685"/>
                <a:gd name="connsiteX1" fmla="*/ 0 w 17001"/>
                <a:gd name="connsiteY1" fmla="*/ 23184 h 31685"/>
                <a:gd name="connsiteX2" fmla="*/ 0 w 17001"/>
                <a:gd name="connsiteY2" fmla="*/ 8501 h 31685"/>
                <a:gd name="connsiteX3" fmla="*/ 8501 w 17001"/>
                <a:gd name="connsiteY3" fmla="*/ 0 h 31685"/>
                <a:gd name="connsiteX4" fmla="*/ 17002 w 17001"/>
                <a:gd name="connsiteY4" fmla="*/ 8501 h 31685"/>
                <a:gd name="connsiteX5" fmla="*/ 17002 w 17001"/>
                <a:gd name="connsiteY5" fmla="*/ 23184 h 31685"/>
                <a:gd name="connsiteX6" fmla="*/ 8501 w 17001"/>
                <a:gd name="connsiteY6" fmla="*/ 31685 h 3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31685">
                  <a:moveTo>
                    <a:pt x="8501" y="31685"/>
                  </a:moveTo>
                  <a:cubicBezTo>
                    <a:pt x="3864" y="31685"/>
                    <a:pt x="0" y="27932"/>
                    <a:pt x="0" y="23184"/>
                  </a:cubicBezTo>
                  <a:lnTo>
                    <a:pt x="0" y="8501"/>
                  </a:lnTo>
                  <a:cubicBezTo>
                    <a:pt x="0" y="3864"/>
                    <a:pt x="3754" y="0"/>
                    <a:pt x="8501" y="0"/>
                  </a:cubicBezTo>
                  <a:cubicBezTo>
                    <a:pt x="13138" y="0"/>
                    <a:pt x="17002" y="3754"/>
                    <a:pt x="17002" y="8501"/>
                  </a:cubicBezTo>
                  <a:lnTo>
                    <a:pt x="17002" y="23184"/>
                  </a:lnTo>
                  <a:cubicBezTo>
                    <a:pt x="17002" y="27821"/>
                    <a:pt x="13248" y="31685"/>
                    <a:pt x="8501" y="31685"/>
                  </a:cubicBezTo>
                  <a:close/>
                </a:path>
              </a:pathLst>
            </a:custGeom>
            <a:grpFill/>
            <a:ln w="11035" cap="flat">
              <a:noFill/>
              <a:prstDash val="solid"/>
              <a:miter/>
            </a:ln>
          </p:spPr>
          <p:txBody>
            <a:bodyPr rtlCol="0" anchor="ctr"/>
            <a:lstStyle/>
            <a:p>
              <a:endParaRPr lang="en-US"/>
            </a:p>
          </p:txBody>
        </p:sp>
        <p:sp>
          <p:nvSpPr>
            <p:cNvPr id="2444" name="Forma libre: forma 2443">
              <a:extLst>
                <a:ext uri="{FF2B5EF4-FFF2-40B4-BE49-F238E27FC236}">
                  <a16:creationId xmlns:a16="http://schemas.microsoft.com/office/drawing/2014/main" id="{E187C0CD-9154-4D22-BB2F-5E12E6C3E9B9}"/>
                </a:ext>
              </a:extLst>
            </p:cNvPr>
            <p:cNvSpPr/>
            <p:nvPr/>
          </p:nvSpPr>
          <p:spPr>
            <a:xfrm>
              <a:off x="4084712" y="1347374"/>
              <a:ext cx="417097" cy="17001"/>
            </a:xfrm>
            <a:custGeom>
              <a:avLst/>
              <a:gdLst>
                <a:gd name="connsiteX0" fmla="*/ 408597 w 417097"/>
                <a:gd name="connsiteY0" fmla="*/ 17002 h 17001"/>
                <a:gd name="connsiteX1" fmla="*/ 8501 w 417097"/>
                <a:gd name="connsiteY1" fmla="*/ 17002 h 17001"/>
                <a:gd name="connsiteX2" fmla="*/ 0 w 417097"/>
                <a:gd name="connsiteY2" fmla="*/ 8501 h 17001"/>
                <a:gd name="connsiteX3" fmla="*/ 8501 w 417097"/>
                <a:gd name="connsiteY3" fmla="*/ 0 h 17001"/>
                <a:gd name="connsiteX4" fmla="*/ 408597 w 417097"/>
                <a:gd name="connsiteY4" fmla="*/ 0 h 17001"/>
                <a:gd name="connsiteX5" fmla="*/ 417098 w 417097"/>
                <a:gd name="connsiteY5" fmla="*/ 8501 h 17001"/>
                <a:gd name="connsiteX6" fmla="*/ 408597 w 41709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097" h="17001">
                  <a:moveTo>
                    <a:pt x="408597" y="17002"/>
                  </a:moveTo>
                  <a:lnTo>
                    <a:pt x="8501" y="17002"/>
                  </a:lnTo>
                  <a:cubicBezTo>
                    <a:pt x="3864" y="17002"/>
                    <a:pt x="0" y="13248"/>
                    <a:pt x="0" y="8501"/>
                  </a:cubicBezTo>
                  <a:cubicBezTo>
                    <a:pt x="0" y="3864"/>
                    <a:pt x="3754" y="0"/>
                    <a:pt x="8501" y="0"/>
                  </a:cubicBezTo>
                  <a:lnTo>
                    <a:pt x="408597" y="0"/>
                  </a:lnTo>
                  <a:cubicBezTo>
                    <a:pt x="413234" y="0"/>
                    <a:pt x="417098" y="3754"/>
                    <a:pt x="417098" y="8501"/>
                  </a:cubicBezTo>
                  <a:cubicBezTo>
                    <a:pt x="416988" y="13248"/>
                    <a:pt x="413234" y="17002"/>
                    <a:pt x="408597" y="17002"/>
                  </a:cubicBezTo>
                  <a:close/>
                </a:path>
              </a:pathLst>
            </a:custGeom>
            <a:grpFill/>
            <a:ln w="11035" cap="flat">
              <a:noFill/>
              <a:prstDash val="solid"/>
              <a:miter/>
            </a:ln>
          </p:spPr>
          <p:txBody>
            <a:bodyPr rtlCol="0" anchor="ctr"/>
            <a:lstStyle/>
            <a:p>
              <a:endParaRPr lang="en-US"/>
            </a:p>
          </p:txBody>
        </p:sp>
        <p:sp>
          <p:nvSpPr>
            <p:cNvPr id="2445" name="Forma libre: forma 2444">
              <a:extLst>
                <a:ext uri="{FF2B5EF4-FFF2-40B4-BE49-F238E27FC236}">
                  <a16:creationId xmlns:a16="http://schemas.microsoft.com/office/drawing/2014/main" id="{D55EA5C2-F3E3-49D2-A2AF-1BD765D6C2AC}"/>
                </a:ext>
              </a:extLst>
            </p:cNvPr>
            <p:cNvSpPr/>
            <p:nvPr/>
          </p:nvSpPr>
          <p:spPr>
            <a:xfrm>
              <a:off x="4143998" y="1118842"/>
              <a:ext cx="84567" cy="17001"/>
            </a:xfrm>
            <a:custGeom>
              <a:avLst/>
              <a:gdLst>
                <a:gd name="connsiteX0" fmla="*/ 76067 w 84567"/>
                <a:gd name="connsiteY0" fmla="*/ 17002 h 17001"/>
                <a:gd name="connsiteX1" fmla="*/ 8501 w 84567"/>
                <a:gd name="connsiteY1" fmla="*/ 17002 h 17001"/>
                <a:gd name="connsiteX2" fmla="*/ 0 w 84567"/>
                <a:gd name="connsiteY2" fmla="*/ 8501 h 17001"/>
                <a:gd name="connsiteX3" fmla="*/ 8501 w 84567"/>
                <a:gd name="connsiteY3" fmla="*/ 0 h 17001"/>
                <a:gd name="connsiteX4" fmla="*/ 76067 w 84567"/>
                <a:gd name="connsiteY4" fmla="*/ 0 h 17001"/>
                <a:gd name="connsiteX5" fmla="*/ 84568 w 84567"/>
                <a:gd name="connsiteY5" fmla="*/ 8501 h 17001"/>
                <a:gd name="connsiteX6" fmla="*/ 76067 w 84567"/>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67" h="17001">
                  <a:moveTo>
                    <a:pt x="76067" y="17002"/>
                  </a:moveTo>
                  <a:lnTo>
                    <a:pt x="8501" y="17002"/>
                  </a:lnTo>
                  <a:cubicBezTo>
                    <a:pt x="3864" y="17002"/>
                    <a:pt x="0" y="13248"/>
                    <a:pt x="0" y="8501"/>
                  </a:cubicBezTo>
                  <a:cubicBezTo>
                    <a:pt x="0" y="3864"/>
                    <a:pt x="3754" y="0"/>
                    <a:pt x="8501" y="0"/>
                  </a:cubicBezTo>
                  <a:lnTo>
                    <a:pt x="76067" y="0"/>
                  </a:lnTo>
                  <a:cubicBezTo>
                    <a:pt x="80704" y="0"/>
                    <a:pt x="84568" y="3754"/>
                    <a:pt x="84568" y="8501"/>
                  </a:cubicBezTo>
                  <a:cubicBezTo>
                    <a:pt x="84568" y="13138"/>
                    <a:pt x="80704" y="17002"/>
                    <a:pt x="76067" y="17002"/>
                  </a:cubicBezTo>
                  <a:close/>
                </a:path>
              </a:pathLst>
            </a:custGeom>
            <a:grpFill/>
            <a:ln w="11035" cap="flat">
              <a:noFill/>
              <a:prstDash val="solid"/>
              <a:miter/>
            </a:ln>
          </p:spPr>
          <p:txBody>
            <a:bodyPr rtlCol="0" anchor="ctr"/>
            <a:lstStyle/>
            <a:p>
              <a:endParaRPr lang="en-US"/>
            </a:p>
          </p:txBody>
        </p:sp>
        <p:sp>
          <p:nvSpPr>
            <p:cNvPr id="2446" name="Forma libre: forma 2445">
              <a:extLst>
                <a:ext uri="{FF2B5EF4-FFF2-40B4-BE49-F238E27FC236}">
                  <a16:creationId xmlns:a16="http://schemas.microsoft.com/office/drawing/2014/main" id="{F80E057A-6DDE-4FD4-BD80-1133314CE8A4}"/>
                </a:ext>
              </a:extLst>
            </p:cNvPr>
            <p:cNvSpPr/>
            <p:nvPr/>
          </p:nvSpPr>
          <p:spPr>
            <a:xfrm>
              <a:off x="4352971" y="1259522"/>
              <a:ext cx="29604" cy="56608"/>
            </a:xfrm>
            <a:custGeom>
              <a:avLst/>
              <a:gdLst>
                <a:gd name="connsiteX0" fmla="*/ 21214 w 29604"/>
                <a:gd name="connsiteY0" fmla="*/ 56609 h 56608"/>
                <a:gd name="connsiteX1" fmla="*/ 12713 w 29604"/>
                <a:gd name="connsiteY1" fmla="*/ 48108 h 56608"/>
                <a:gd name="connsiteX2" fmla="*/ 12713 w 29604"/>
                <a:gd name="connsiteY2" fmla="*/ 26910 h 56608"/>
                <a:gd name="connsiteX3" fmla="*/ 2115 w 29604"/>
                <a:gd name="connsiteY3" fmla="*/ 25144 h 56608"/>
                <a:gd name="connsiteX4" fmla="*/ 2888 w 29604"/>
                <a:gd name="connsiteY4" fmla="*/ 13221 h 56608"/>
                <a:gd name="connsiteX5" fmla="*/ 15584 w 29604"/>
                <a:gd name="connsiteY5" fmla="*/ 2070 h 56608"/>
                <a:gd name="connsiteX6" fmla="*/ 24637 w 29604"/>
                <a:gd name="connsiteY6" fmla="*/ 745 h 56608"/>
                <a:gd name="connsiteX7" fmla="*/ 29605 w 29604"/>
                <a:gd name="connsiteY7" fmla="*/ 8473 h 56608"/>
                <a:gd name="connsiteX8" fmla="*/ 29605 w 29604"/>
                <a:gd name="connsiteY8" fmla="*/ 48108 h 56608"/>
                <a:gd name="connsiteX9" fmla="*/ 21214 w 29604"/>
                <a:gd name="connsiteY9" fmla="*/ 56609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08">
                  <a:moveTo>
                    <a:pt x="21214" y="56609"/>
                  </a:moveTo>
                  <a:cubicBezTo>
                    <a:pt x="16578" y="56609"/>
                    <a:pt x="12713" y="52855"/>
                    <a:pt x="12713" y="48108"/>
                  </a:cubicBezTo>
                  <a:lnTo>
                    <a:pt x="12713" y="26910"/>
                  </a:lnTo>
                  <a:cubicBezTo>
                    <a:pt x="9291" y="28898"/>
                    <a:pt x="4765" y="28235"/>
                    <a:pt x="2115" y="25144"/>
                  </a:cubicBezTo>
                  <a:cubicBezTo>
                    <a:pt x="-976" y="21611"/>
                    <a:pt x="-645" y="16312"/>
                    <a:pt x="2888" y="13221"/>
                  </a:cubicBezTo>
                  <a:lnTo>
                    <a:pt x="15584" y="2070"/>
                  </a:lnTo>
                  <a:cubicBezTo>
                    <a:pt x="18123" y="-138"/>
                    <a:pt x="21656" y="-580"/>
                    <a:pt x="24637" y="745"/>
                  </a:cubicBezTo>
                  <a:cubicBezTo>
                    <a:pt x="27618" y="2070"/>
                    <a:pt x="29605" y="5161"/>
                    <a:pt x="29605" y="8473"/>
                  </a:cubicBezTo>
                  <a:lnTo>
                    <a:pt x="29605" y="48108"/>
                  </a:lnTo>
                  <a:cubicBezTo>
                    <a:pt x="29605" y="52855"/>
                    <a:pt x="25851" y="56609"/>
                    <a:pt x="21214" y="56609"/>
                  </a:cubicBezTo>
                  <a:close/>
                </a:path>
              </a:pathLst>
            </a:custGeom>
            <a:grpFill/>
            <a:ln w="11035" cap="flat">
              <a:noFill/>
              <a:prstDash val="solid"/>
              <a:miter/>
            </a:ln>
          </p:spPr>
          <p:txBody>
            <a:bodyPr rtlCol="0" anchor="ctr"/>
            <a:lstStyle/>
            <a:p>
              <a:endParaRPr lang="en-US"/>
            </a:p>
          </p:txBody>
        </p:sp>
        <p:sp>
          <p:nvSpPr>
            <p:cNvPr id="2447" name="Forma libre: forma 2446">
              <a:extLst>
                <a:ext uri="{FF2B5EF4-FFF2-40B4-BE49-F238E27FC236}">
                  <a16:creationId xmlns:a16="http://schemas.microsoft.com/office/drawing/2014/main" id="{62676FEB-F65E-4966-A234-B723B330AC93}"/>
                </a:ext>
              </a:extLst>
            </p:cNvPr>
            <p:cNvSpPr/>
            <p:nvPr/>
          </p:nvSpPr>
          <p:spPr>
            <a:xfrm>
              <a:off x="4365685" y="1259473"/>
              <a:ext cx="29604" cy="56657"/>
            </a:xfrm>
            <a:custGeom>
              <a:avLst/>
              <a:gdLst>
                <a:gd name="connsiteX0" fmla="*/ 8501 w 29604"/>
                <a:gd name="connsiteY0" fmla="*/ 56657 h 56657"/>
                <a:gd name="connsiteX1" fmla="*/ 0 w 29604"/>
                <a:gd name="connsiteY1" fmla="*/ 48156 h 56657"/>
                <a:gd name="connsiteX2" fmla="*/ 0 w 29604"/>
                <a:gd name="connsiteY2" fmla="*/ 8522 h 56657"/>
                <a:gd name="connsiteX3" fmla="*/ 4968 w 29604"/>
                <a:gd name="connsiteY3" fmla="*/ 794 h 56657"/>
                <a:gd name="connsiteX4" fmla="*/ 14021 w 29604"/>
                <a:gd name="connsiteY4" fmla="*/ 2119 h 56657"/>
                <a:gd name="connsiteX5" fmla="*/ 26717 w 29604"/>
                <a:gd name="connsiteY5" fmla="*/ 13269 h 56657"/>
                <a:gd name="connsiteX6" fmla="*/ 27490 w 29604"/>
                <a:gd name="connsiteY6" fmla="*/ 25193 h 56657"/>
                <a:gd name="connsiteX7" fmla="*/ 16891 w 29604"/>
                <a:gd name="connsiteY7" fmla="*/ 26959 h 56657"/>
                <a:gd name="connsiteX8" fmla="*/ 16891 w 29604"/>
                <a:gd name="connsiteY8" fmla="*/ 48156 h 56657"/>
                <a:gd name="connsiteX9" fmla="*/ 8501 w 29604"/>
                <a:gd name="connsiteY9" fmla="*/ 56657 h 5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57">
                  <a:moveTo>
                    <a:pt x="8501" y="56657"/>
                  </a:moveTo>
                  <a:cubicBezTo>
                    <a:pt x="3864" y="56657"/>
                    <a:pt x="0" y="52903"/>
                    <a:pt x="0" y="48156"/>
                  </a:cubicBezTo>
                  <a:lnTo>
                    <a:pt x="0" y="8522"/>
                  </a:lnTo>
                  <a:cubicBezTo>
                    <a:pt x="0" y="5210"/>
                    <a:pt x="1987" y="2229"/>
                    <a:pt x="4968" y="794"/>
                  </a:cubicBezTo>
                  <a:cubicBezTo>
                    <a:pt x="7949" y="-641"/>
                    <a:pt x="11482" y="-89"/>
                    <a:pt x="14021" y="2119"/>
                  </a:cubicBezTo>
                  <a:lnTo>
                    <a:pt x="26717" y="13269"/>
                  </a:lnTo>
                  <a:cubicBezTo>
                    <a:pt x="30250" y="16360"/>
                    <a:pt x="30581" y="21660"/>
                    <a:pt x="27490" y="25193"/>
                  </a:cubicBezTo>
                  <a:cubicBezTo>
                    <a:pt x="24730" y="28284"/>
                    <a:pt x="20314" y="28946"/>
                    <a:pt x="16891" y="26959"/>
                  </a:cubicBezTo>
                  <a:lnTo>
                    <a:pt x="16891" y="48156"/>
                  </a:lnTo>
                  <a:cubicBezTo>
                    <a:pt x="16891" y="52903"/>
                    <a:pt x="13138" y="56657"/>
                    <a:pt x="8501" y="56657"/>
                  </a:cubicBezTo>
                  <a:close/>
                </a:path>
              </a:pathLst>
            </a:custGeom>
            <a:grpFill/>
            <a:ln w="11035" cap="flat">
              <a:noFill/>
              <a:prstDash val="solid"/>
              <a:miter/>
            </a:ln>
          </p:spPr>
          <p:txBody>
            <a:bodyPr rtlCol="0" anchor="ctr"/>
            <a:lstStyle/>
            <a:p>
              <a:endParaRPr lang="en-US"/>
            </a:p>
          </p:txBody>
        </p:sp>
        <p:sp>
          <p:nvSpPr>
            <p:cNvPr id="2448" name="Forma libre: forma 2447">
              <a:extLst>
                <a:ext uri="{FF2B5EF4-FFF2-40B4-BE49-F238E27FC236}">
                  <a16:creationId xmlns:a16="http://schemas.microsoft.com/office/drawing/2014/main" id="{06C258E3-95BD-48B6-B51D-32E77E6C6F2C}"/>
                </a:ext>
              </a:extLst>
            </p:cNvPr>
            <p:cNvSpPr/>
            <p:nvPr/>
          </p:nvSpPr>
          <p:spPr>
            <a:xfrm>
              <a:off x="4284743" y="1150224"/>
              <a:ext cx="29607" cy="56608"/>
            </a:xfrm>
            <a:custGeom>
              <a:avLst/>
              <a:gdLst>
                <a:gd name="connsiteX0" fmla="*/ 21214 w 29607"/>
                <a:gd name="connsiteY0" fmla="*/ 56609 h 56608"/>
                <a:gd name="connsiteX1" fmla="*/ 12713 w 29607"/>
                <a:gd name="connsiteY1" fmla="*/ 48108 h 56608"/>
                <a:gd name="connsiteX2" fmla="*/ 12713 w 29607"/>
                <a:gd name="connsiteY2" fmla="*/ 26910 h 56608"/>
                <a:gd name="connsiteX3" fmla="*/ 2115 w 29607"/>
                <a:gd name="connsiteY3" fmla="*/ 25144 h 56608"/>
                <a:gd name="connsiteX4" fmla="*/ 2888 w 29607"/>
                <a:gd name="connsiteY4" fmla="*/ 13221 h 56608"/>
                <a:gd name="connsiteX5" fmla="*/ 15584 w 29607"/>
                <a:gd name="connsiteY5" fmla="*/ 2070 h 56608"/>
                <a:gd name="connsiteX6" fmla="*/ 24637 w 29607"/>
                <a:gd name="connsiteY6" fmla="*/ 745 h 56608"/>
                <a:gd name="connsiteX7" fmla="*/ 29605 w 29607"/>
                <a:gd name="connsiteY7" fmla="*/ 8473 h 56608"/>
                <a:gd name="connsiteX8" fmla="*/ 29605 w 29607"/>
                <a:gd name="connsiteY8" fmla="*/ 48108 h 56608"/>
                <a:gd name="connsiteX9" fmla="*/ 21214 w 29607"/>
                <a:gd name="connsiteY9" fmla="*/ 56609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7" h="56608">
                  <a:moveTo>
                    <a:pt x="21214" y="56609"/>
                  </a:moveTo>
                  <a:cubicBezTo>
                    <a:pt x="16578" y="56609"/>
                    <a:pt x="12713" y="52855"/>
                    <a:pt x="12713" y="48108"/>
                  </a:cubicBezTo>
                  <a:lnTo>
                    <a:pt x="12713" y="26910"/>
                  </a:lnTo>
                  <a:cubicBezTo>
                    <a:pt x="9291" y="28898"/>
                    <a:pt x="4765" y="28235"/>
                    <a:pt x="2115" y="25144"/>
                  </a:cubicBezTo>
                  <a:cubicBezTo>
                    <a:pt x="-976" y="21611"/>
                    <a:pt x="-645" y="16312"/>
                    <a:pt x="2888" y="13221"/>
                  </a:cubicBezTo>
                  <a:lnTo>
                    <a:pt x="15584" y="2070"/>
                  </a:lnTo>
                  <a:cubicBezTo>
                    <a:pt x="18123" y="-138"/>
                    <a:pt x="21656" y="-580"/>
                    <a:pt x="24637" y="745"/>
                  </a:cubicBezTo>
                  <a:cubicBezTo>
                    <a:pt x="27618" y="2070"/>
                    <a:pt x="29605" y="5161"/>
                    <a:pt x="29605" y="8473"/>
                  </a:cubicBezTo>
                  <a:lnTo>
                    <a:pt x="29605" y="48108"/>
                  </a:lnTo>
                  <a:cubicBezTo>
                    <a:pt x="29715" y="52744"/>
                    <a:pt x="25851" y="56609"/>
                    <a:pt x="21214" y="56609"/>
                  </a:cubicBezTo>
                  <a:close/>
                </a:path>
              </a:pathLst>
            </a:custGeom>
            <a:grpFill/>
            <a:ln w="11035" cap="flat">
              <a:noFill/>
              <a:prstDash val="solid"/>
              <a:miter/>
            </a:ln>
          </p:spPr>
          <p:txBody>
            <a:bodyPr rtlCol="0" anchor="ctr"/>
            <a:lstStyle/>
            <a:p>
              <a:endParaRPr lang="en-US"/>
            </a:p>
          </p:txBody>
        </p:sp>
        <p:sp>
          <p:nvSpPr>
            <p:cNvPr id="2449" name="Forma libre: forma 2448">
              <a:extLst>
                <a:ext uri="{FF2B5EF4-FFF2-40B4-BE49-F238E27FC236}">
                  <a16:creationId xmlns:a16="http://schemas.microsoft.com/office/drawing/2014/main" id="{AFAE29E2-9F5F-4FE4-8848-C4EA0D7CFBE5}"/>
                </a:ext>
              </a:extLst>
            </p:cNvPr>
            <p:cNvSpPr/>
            <p:nvPr/>
          </p:nvSpPr>
          <p:spPr>
            <a:xfrm>
              <a:off x="4297457" y="1150224"/>
              <a:ext cx="29604" cy="56608"/>
            </a:xfrm>
            <a:custGeom>
              <a:avLst/>
              <a:gdLst>
                <a:gd name="connsiteX0" fmla="*/ 8501 w 29604"/>
                <a:gd name="connsiteY0" fmla="*/ 56609 h 56608"/>
                <a:gd name="connsiteX1" fmla="*/ 0 w 29604"/>
                <a:gd name="connsiteY1" fmla="*/ 48108 h 56608"/>
                <a:gd name="connsiteX2" fmla="*/ 0 w 29604"/>
                <a:gd name="connsiteY2" fmla="*/ 8473 h 56608"/>
                <a:gd name="connsiteX3" fmla="*/ 4968 w 29604"/>
                <a:gd name="connsiteY3" fmla="*/ 745 h 56608"/>
                <a:gd name="connsiteX4" fmla="*/ 14021 w 29604"/>
                <a:gd name="connsiteY4" fmla="*/ 2070 h 56608"/>
                <a:gd name="connsiteX5" fmla="*/ 26717 w 29604"/>
                <a:gd name="connsiteY5" fmla="*/ 13221 h 56608"/>
                <a:gd name="connsiteX6" fmla="*/ 27490 w 29604"/>
                <a:gd name="connsiteY6" fmla="*/ 25144 h 56608"/>
                <a:gd name="connsiteX7" fmla="*/ 16891 w 29604"/>
                <a:gd name="connsiteY7" fmla="*/ 26910 h 56608"/>
                <a:gd name="connsiteX8" fmla="*/ 16891 w 29604"/>
                <a:gd name="connsiteY8" fmla="*/ 48108 h 56608"/>
                <a:gd name="connsiteX9" fmla="*/ 8501 w 29604"/>
                <a:gd name="connsiteY9" fmla="*/ 56609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08">
                  <a:moveTo>
                    <a:pt x="8501" y="56609"/>
                  </a:moveTo>
                  <a:cubicBezTo>
                    <a:pt x="3864" y="56609"/>
                    <a:pt x="0" y="52855"/>
                    <a:pt x="0" y="48108"/>
                  </a:cubicBezTo>
                  <a:lnTo>
                    <a:pt x="0" y="8473"/>
                  </a:lnTo>
                  <a:cubicBezTo>
                    <a:pt x="0" y="5161"/>
                    <a:pt x="1987" y="2180"/>
                    <a:pt x="4968" y="745"/>
                  </a:cubicBezTo>
                  <a:cubicBezTo>
                    <a:pt x="7949" y="-580"/>
                    <a:pt x="11482" y="-138"/>
                    <a:pt x="14021" y="2070"/>
                  </a:cubicBezTo>
                  <a:lnTo>
                    <a:pt x="26717" y="13221"/>
                  </a:lnTo>
                  <a:cubicBezTo>
                    <a:pt x="30250" y="16312"/>
                    <a:pt x="30581" y="21611"/>
                    <a:pt x="27490" y="25144"/>
                  </a:cubicBezTo>
                  <a:cubicBezTo>
                    <a:pt x="24730" y="28235"/>
                    <a:pt x="20314" y="28898"/>
                    <a:pt x="16891" y="26910"/>
                  </a:cubicBezTo>
                  <a:lnTo>
                    <a:pt x="16891" y="48108"/>
                  </a:lnTo>
                  <a:cubicBezTo>
                    <a:pt x="17002" y="52744"/>
                    <a:pt x="13138" y="56609"/>
                    <a:pt x="8501" y="56609"/>
                  </a:cubicBezTo>
                  <a:close/>
                </a:path>
              </a:pathLst>
            </a:custGeom>
            <a:grpFill/>
            <a:ln w="11035" cap="flat">
              <a:noFill/>
              <a:prstDash val="solid"/>
              <a:miter/>
            </a:ln>
          </p:spPr>
          <p:txBody>
            <a:bodyPr rtlCol="0" anchor="ctr"/>
            <a:lstStyle/>
            <a:p>
              <a:endParaRPr lang="en-US"/>
            </a:p>
          </p:txBody>
        </p:sp>
        <p:sp>
          <p:nvSpPr>
            <p:cNvPr id="2450" name="Forma libre: forma 2449">
              <a:extLst>
                <a:ext uri="{FF2B5EF4-FFF2-40B4-BE49-F238E27FC236}">
                  <a16:creationId xmlns:a16="http://schemas.microsoft.com/office/drawing/2014/main" id="{7238B57C-D880-48F8-A0DD-D97EFEB65827}"/>
                </a:ext>
              </a:extLst>
            </p:cNvPr>
            <p:cNvSpPr/>
            <p:nvPr/>
          </p:nvSpPr>
          <p:spPr>
            <a:xfrm>
              <a:off x="4453123" y="1136313"/>
              <a:ext cx="29604" cy="56608"/>
            </a:xfrm>
            <a:custGeom>
              <a:avLst/>
              <a:gdLst>
                <a:gd name="connsiteX0" fmla="*/ 8501 w 29604"/>
                <a:gd name="connsiteY0" fmla="*/ 56609 h 56608"/>
                <a:gd name="connsiteX1" fmla="*/ 0 w 29604"/>
                <a:gd name="connsiteY1" fmla="*/ 48108 h 56608"/>
                <a:gd name="connsiteX2" fmla="*/ 0 w 29604"/>
                <a:gd name="connsiteY2" fmla="*/ 8473 h 56608"/>
                <a:gd name="connsiteX3" fmla="*/ 4968 w 29604"/>
                <a:gd name="connsiteY3" fmla="*/ 745 h 56608"/>
                <a:gd name="connsiteX4" fmla="*/ 14021 w 29604"/>
                <a:gd name="connsiteY4" fmla="*/ 2070 h 56608"/>
                <a:gd name="connsiteX5" fmla="*/ 26717 w 29604"/>
                <a:gd name="connsiteY5" fmla="*/ 13221 h 56608"/>
                <a:gd name="connsiteX6" fmla="*/ 27490 w 29604"/>
                <a:gd name="connsiteY6" fmla="*/ 25144 h 56608"/>
                <a:gd name="connsiteX7" fmla="*/ 16891 w 29604"/>
                <a:gd name="connsiteY7" fmla="*/ 26910 h 56608"/>
                <a:gd name="connsiteX8" fmla="*/ 16891 w 29604"/>
                <a:gd name="connsiteY8" fmla="*/ 48108 h 56608"/>
                <a:gd name="connsiteX9" fmla="*/ 8501 w 29604"/>
                <a:gd name="connsiteY9" fmla="*/ 56609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08">
                  <a:moveTo>
                    <a:pt x="8501" y="56609"/>
                  </a:moveTo>
                  <a:cubicBezTo>
                    <a:pt x="3864" y="56609"/>
                    <a:pt x="0" y="52855"/>
                    <a:pt x="0" y="48108"/>
                  </a:cubicBezTo>
                  <a:lnTo>
                    <a:pt x="0" y="8473"/>
                  </a:lnTo>
                  <a:cubicBezTo>
                    <a:pt x="0" y="5161"/>
                    <a:pt x="1987" y="2180"/>
                    <a:pt x="4968" y="745"/>
                  </a:cubicBezTo>
                  <a:cubicBezTo>
                    <a:pt x="7949" y="-580"/>
                    <a:pt x="11482" y="-138"/>
                    <a:pt x="14021" y="2070"/>
                  </a:cubicBezTo>
                  <a:lnTo>
                    <a:pt x="26717" y="13221"/>
                  </a:lnTo>
                  <a:cubicBezTo>
                    <a:pt x="30250" y="16312"/>
                    <a:pt x="30581" y="21611"/>
                    <a:pt x="27490" y="25144"/>
                  </a:cubicBezTo>
                  <a:cubicBezTo>
                    <a:pt x="24730" y="28235"/>
                    <a:pt x="20314" y="28898"/>
                    <a:pt x="16891" y="26910"/>
                  </a:cubicBezTo>
                  <a:lnTo>
                    <a:pt x="16891" y="48108"/>
                  </a:lnTo>
                  <a:cubicBezTo>
                    <a:pt x="16891" y="52855"/>
                    <a:pt x="13138" y="56609"/>
                    <a:pt x="8501" y="56609"/>
                  </a:cubicBezTo>
                  <a:close/>
                </a:path>
              </a:pathLst>
            </a:custGeom>
            <a:grpFill/>
            <a:ln w="11035" cap="flat">
              <a:noFill/>
              <a:prstDash val="solid"/>
              <a:miter/>
            </a:ln>
          </p:spPr>
          <p:txBody>
            <a:bodyPr rtlCol="0" anchor="ctr"/>
            <a:lstStyle/>
            <a:p>
              <a:endParaRPr lang="en-US"/>
            </a:p>
          </p:txBody>
        </p:sp>
        <p:sp>
          <p:nvSpPr>
            <p:cNvPr id="2451" name="Forma libre: forma 2450">
              <a:extLst>
                <a:ext uri="{FF2B5EF4-FFF2-40B4-BE49-F238E27FC236}">
                  <a16:creationId xmlns:a16="http://schemas.microsoft.com/office/drawing/2014/main" id="{6CAA2CBF-7C47-40A2-8B95-E343BDCA96F4}"/>
                </a:ext>
              </a:extLst>
            </p:cNvPr>
            <p:cNvSpPr/>
            <p:nvPr/>
          </p:nvSpPr>
          <p:spPr>
            <a:xfrm>
              <a:off x="4440410" y="1136313"/>
              <a:ext cx="29604" cy="56608"/>
            </a:xfrm>
            <a:custGeom>
              <a:avLst/>
              <a:gdLst>
                <a:gd name="connsiteX0" fmla="*/ 21214 w 29604"/>
                <a:gd name="connsiteY0" fmla="*/ 56609 h 56608"/>
                <a:gd name="connsiteX1" fmla="*/ 12713 w 29604"/>
                <a:gd name="connsiteY1" fmla="*/ 48108 h 56608"/>
                <a:gd name="connsiteX2" fmla="*/ 12713 w 29604"/>
                <a:gd name="connsiteY2" fmla="*/ 26910 h 56608"/>
                <a:gd name="connsiteX3" fmla="*/ 2115 w 29604"/>
                <a:gd name="connsiteY3" fmla="*/ 25144 h 56608"/>
                <a:gd name="connsiteX4" fmla="*/ 2888 w 29604"/>
                <a:gd name="connsiteY4" fmla="*/ 13221 h 56608"/>
                <a:gd name="connsiteX5" fmla="*/ 15584 w 29604"/>
                <a:gd name="connsiteY5" fmla="*/ 2070 h 56608"/>
                <a:gd name="connsiteX6" fmla="*/ 24637 w 29604"/>
                <a:gd name="connsiteY6" fmla="*/ 745 h 56608"/>
                <a:gd name="connsiteX7" fmla="*/ 29605 w 29604"/>
                <a:gd name="connsiteY7" fmla="*/ 8473 h 56608"/>
                <a:gd name="connsiteX8" fmla="*/ 29605 w 29604"/>
                <a:gd name="connsiteY8" fmla="*/ 48108 h 56608"/>
                <a:gd name="connsiteX9" fmla="*/ 21214 w 29604"/>
                <a:gd name="connsiteY9" fmla="*/ 56609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4" h="56608">
                  <a:moveTo>
                    <a:pt x="21214" y="56609"/>
                  </a:moveTo>
                  <a:cubicBezTo>
                    <a:pt x="16577" y="56609"/>
                    <a:pt x="12713" y="52855"/>
                    <a:pt x="12713" y="48108"/>
                  </a:cubicBezTo>
                  <a:lnTo>
                    <a:pt x="12713" y="26910"/>
                  </a:lnTo>
                  <a:cubicBezTo>
                    <a:pt x="9291" y="28898"/>
                    <a:pt x="4764" y="28235"/>
                    <a:pt x="2115" y="25144"/>
                  </a:cubicBezTo>
                  <a:cubicBezTo>
                    <a:pt x="-976" y="21611"/>
                    <a:pt x="-645" y="16312"/>
                    <a:pt x="2888" y="13221"/>
                  </a:cubicBezTo>
                  <a:lnTo>
                    <a:pt x="15584" y="2070"/>
                  </a:lnTo>
                  <a:cubicBezTo>
                    <a:pt x="18123" y="-138"/>
                    <a:pt x="21656" y="-580"/>
                    <a:pt x="24637" y="745"/>
                  </a:cubicBezTo>
                  <a:cubicBezTo>
                    <a:pt x="27618" y="2070"/>
                    <a:pt x="29605" y="5161"/>
                    <a:pt x="29605" y="8473"/>
                  </a:cubicBezTo>
                  <a:lnTo>
                    <a:pt x="29605" y="48108"/>
                  </a:lnTo>
                  <a:cubicBezTo>
                    <a:pt x="29605" y="52855"/>
                    <a:pt x="25851" y="56609"/>
                    <a:pt x="21214" y="56609"/>
                  </a:cubicBezTo>
                  <a:close/>
                </a:path>
              </a:pathLst>
            </a:custGeom>
            <a:grpFill/>
            <a:ln w="11035" cap="flat">
              <a:noFill/>
              <a:prstDash val="solid"/>
              <a:miter/>
            </a:ln>
          </p:spPr>
          <p:txBody>
            <a:bodyPr rtlCol="0" anchor="ctr"/>
            <a:lstStyle/>
            <a:p>
              <a:endParaRPr lang="en-US"/>
            </a:p>
          </p:txBody>
        </p:sp>
      </p:grpSp>
      <p:grpSp>
        <p:nvGrpSpPr>
          <p:cNvPr id="2452" name="Gráfico 3">
            <a:extLst>
              <a:ext uri="{FF2B5EF4-FFF2-40B4-BE49-F238E27FC236}">
                <a16:creationId xmlns:a16="http://schemas.microsoft.com/office/drawing/2014/main" id="{22CECA93-1264-4EB4-B3A9-3EE92B698916}"/>
              </a:ext>
            </a:extLst>
          </p:cNvPr>
          <p:cNvGrpSpPr/>
          <p:nvPr/>
        </p:nvGrpSpPr>
        <p:grpSpPr>
          <a:xfrm>
            <a:off x="3296996" y="3967429"/>
            <a:ext cx="497728" cy="503101"/>
            <a:chOff x="3296996" y="3967429"/>
            <a:chExt cx="497728" cy="503101"/>
          </a:xfrm>
          <a:solidFill>
            <a:srgbClr val="000000"/>
          </a:solidFill>
        </p:grpSpPr>
        <p:sp>
          <p:nvSpPr>
            <p:cNvPr id="2453" name="Forma libre: forma 2452">
              <a:extLst>
                <a:ext uri="{FF2B5EF4-FFF2-40B4-BE49-F238E27FC236}">
                  <a16:creationId xmlns:a16="http://schemas.microsoft.com/office/drawing/2014/main" id="{5192555D-4D5B-4F31-BECC-F03E29C0974D}"/>
                </a:ext>
              </a:extLst>
            </p:cNvPr>
            <p:cNvSpPr/>
            <p:nvPr/>
          </p:nvSpPr>
          <p:spPr>
            <a:xfrm>
              <a:off x="3354073" y="4032897"/>
              <a:ext cx="93399" cy="97815"/>
            </a:xfrm>
            <a:custGeom>
              <a:avLst/>
              <a:gdLst>
                <a:gd name="connsiteX0" fmla="*/ 46700 w 93399"/>
                <a:gd name="connsiteY0" fmla="*/ 97816 h 97815"/>
                <a:gd name="connsiteX1" fmla="*/ 0 w 93399"/>
                <a:gd name="connsiteY1" fmla="*/ 48908 h 97815"/>
                <a:gd name="connsiteX2" fmla="*/ 46700 w 93399"/>
                <a:gd name="connsiteY2" fmla="*/ 0 h 97815"/>
                <a:gd name="connsiteX3" fmla="*/ 93400 w 93399"/>
                <a:gd name="connsiteY3" fmla="*/ 48908 h 97815"/>
                <a:gd name="connsiteX4" fmla="*/ 46700 w 93399"/>
                <a:gd name="connsiteY4" fmla="*/ 97816 h 97815"/>
                <a:gd name="connsiteX5" fmla="*/ 46700 w 93399"/>
                <a:gd name="connsiteY5" fmla="*/ 17002 h 97815"/>
                <a:gd name="connsiteX6" fmla="*/ 16891 w 93399"/>
                <a:gd name="connsiteY6" fmla="*/ 49018 h 97815"/>
                <a:gd name="connsiteX7" fmla="*/ 46700 w 93399"/>
                <a:gd name="connsiteY7" fmla="*/ 81035 h 97815"/>
                <a:gd name="connsiteX8" fmla="*/ 76508 w 93399"/>
                <a:gd name="connsiteY8" fmla="*/ 49018 h 97815"/>
                <a:gd name="connsiteX9" fmla="*/ 46700 w 93399"/>
                <a:gd name="connsiteY9" fmla="*/ 17002 h 9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99" h="97815">
                  <a:moveTo>
                    <a:pt x="46700" y="97816"/>
                  </a:moveTo>
                  <a:cubicBezTo>
                    <a:pt x="20976" y="97816"/>
                    <a:pt x="0" y="75846"/>
                    <a:pt x="0" y="48908"/>
                  </a:cubicBezTo>
                  <a:cubicBezTo>
                    <a:pt x="0" y="21970"/>
                    <a:pt x="20976" y="0"/>
                    <a:pt x="46700" y="0"/>
                  </a:cubicBezTo>
                  <a:cubicBezTo>
                    <a:pt x="72424" y="0"/>
                    <a:pt x="93400" y="21970"/>
                    <a:pt x="93400" y="48908"/>
                  </a:cubicBezTo>
                  <a:cubicBezTo>
                    <a:pt x="93400" y="75956"/>
                    <a:pt x="72424" y="97816"/>
                    <a:pt x="46700" y="97816"/>
                  </a:cubicBezTo>
                  <a:close/>
                  <a:moveTo>
                    <a:pt x="46700" y="17002"/>
                  </a:moveTo>
                  <a:cubicBezTo>
                    <a:pt x="30250" y="17002"/>
                    <a:pt x="16891" y="31354"/>
                    <a:pt x="16891" y="49018"/>
                  </a:cubicBezTo>
                  <a:cubicBezTo>
                    <a:pt x="16891" y="66682"/>
                    <a:pt x="30250" y="81035"/>
                    <a:pt x="46700" y="81035"/>
                  </a:cubicBezTo>
                  <a:cubicBezTo>
                    <a:pt x="63150" y="81035"/>
                    <a:pt x="76508" y="66682"/>
                    <a:pt x="76508" y="49018"/>
                  </a:cubicBezTo>
                  <a:cubicBezTo>
                    <a:pt x="76508" y="31354"/>
                    <a:pt x="63150" y="17002"/>
                    <a:pt x="46700" y="17002"/>
                  </a:cubicBezTo>
                  <a:close/>
                </a:path>
              </a:pathLst>
            </a:custGeom>
            <a:grpFill/>
            <a:ln w="11035" cap="flat">
              <a:noFill/>
              <a:prstDash val="solid"/>
              <a:miter/>
            </a:ln>
          </p:spPr>
          <p:txBody>
            <a:bodyPr rtlCol="0" anchor="ctr"/>
            <a:lstStyle/>
            <a:p>
              <a:endParaRPr lang="en-US"/>
            </a:p>
          </p:txBody>
        </p:sp>
        <p:sp>
          <p:nvSpPr>
            <p:cNvPr id="2454" name="Forma libre: forma 2453">
              <a:extLst>
                <a:ext uri="{FF2B5EF4-FFF2-40B4-BE49-F238E27FC236}">
                  <a16:creationId xmlns:a16="http://schemas.microsoft.com/office/drawing/2014/main" id="{89E1ED06-B032-4EB0-968D-9EE37E99B627}"/>
                </a:ext>
              </a:extLst>
            </p:cNvPr>
            <p:cNvSpPr/>
            <p:nvPr/>
          </p:nvSpPr>
          <p:spPr>
            <a:xfrm>
              <a:off x="3392272" y="4312545"/>
              <a:ext cx="17001" cy="157984"/>
            </a:xfrm>
            <a:custGeom>
              <a:avLst/>
              <a:gdLst>
                <a:gd name="connsiteX0" fmla="*/ 8501 w 17001"/>
                <a:gd name="connsiteY0" fmla="*/ 157985 h 157984"/>
                <a:gd name="connsiteX1" fmla="*/ 0 w 17001"/>
                <a:gd name="connsiteY1" fmla="*/ 149484 h 157984"/>
                <a:gd name="connsiteX2" fmla="*/ 0 w 17001"/>
                <a:gd name="connsiteY2" fmla="*/ 8501 h 157984"/>
                <a:gd name="connsiteX3" fmla="*/ 8501 w 17001"/>
                <a:gd name="connsiteY3" fmla="*/ 0 h 157984"/>
                <a:gd name="connsiteX4" fmla="*/ 17002 w 17001"/>
                <a:gd name="connsiteY4" fmla="*/ 8501 h 157984"/>
                <a:gd name="connsiteX5" fmla="*/ 17002 w 17001"/>
                <a:gd name="connsiteY5" fmla="*/ 149594 h 157984"/>
                <a:gd name="connsiteX6" fmla="*/ 8501 w 17001"/>
                <a:gd name="connsiteY6" fmla="*/ 157985 h 15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57984">
                  <a:moveTo>
                    <a:pt x="8501" y="157985"/>
                  </a:moveTo>
                  <a:cubicBezTo>
                    <a:pt x="3864" y="157985"/>
                    <a:pt x="0" y="154231"/>
                    <a:pt x="0" y="149484"/>
                  </a:cubicBezTo>
                  <a:lnTo>
                    <a:pt x="0" y="8501"/>
                  </a:lnTo>
                  <a:cubicBezTo>
                    <a:pt x="0" y="3864"/>
                    <a:pt x="3754" y="0"/>
                    <a:pt x="8501" y="0"/>
                  </a:cubicBezTo>
                  <a:cubicBezTo>
                    <a:pt x="13138" y="0"/>
                    <a:pt x="17002" y="3754"/>
                    <a:pt x="17002" y="8501"/>
                  </a:cubicBezTo>
                  <a:lnTo>
                    <a:pt x="17002" y="149594"/>
                  </a:lnTo>
                  <a:cubicBezTo>
                    <a:pt x="17002" y="154231"/>
                    <a:pt x="13248" y="157985"/>
                    <a:pt x="8501" y="157985"/>
                  </a:cubicBezTo>
                  <a:close/>
                </a:path>
              </a:pathLst>
            </a:custGeom>
            <a:grpFill/>
            <a:ln w="11035" cap="flat">
              <a:noFill/>
              <a:prstDash val="solid"/>
              <a:miter/>
            </a:ln>
          </p:spPr>
          <p:txBody>
            <a:bodyPr rtlCol="0" anchor="ctr"/>
            <a:lstStyle/>
            <a:p>
              <a:endParaRPr lang="en-US"/>
            </a:p>
          </p:txBody>
        </p:sp>
        <p:sp>
          <p:nvSpPr>
            <p:cNvPr id="2455" name="Forma libre: forma 2454">
              <a:extLst>
                <a:ext uri="{FF2B5EF4-FFF2-40B4-BE49-F238E27FC236}">
                  <a16:creationId xmlns:a16="http://schemas.microsoft.com/office/drawing/2014/main" id="{7A81436B-A991-4856-B2AB-2FAF0C4BE8B8}"/>
                </a:ext>
              </a:extLst>
            </p:cNvPr>
            <p:cNvSpPr/>
            <p:nvPr/>
          </p:nvSpPr>
          <p:spPr>
            <a:xfrm>
              <a:off x="3307373" y="4145618"/>
              <a:ext cx="282738" cy="324912"/>
            </a:xfrm>
            <a:custGeom>
              <a:avLst/>
              <a:gdLst>
                <a:gd name="connsiteX0" fmla="*/ 136125 w 282738"/>
                <a:gd name="connsiteY0" fmla="*/ 324912 h 324912"/>
                <a:gd name="connsiteX1" fmla="*/ 50785 w 282738"/>
                <a:gd name="connsiteY1" fmla="*/ 324912 h 324912"/>
                <a:gd name="connsiteX2" fmla="*/ 42284 w 282738"/>
                <a:gd name="connsiteY2" fmla="*/ 316412 h 324912"/>
                <a:gd name="connsiteX3" fmla="*/ 42284 w 282738"/>
                <a:gd name="connsiteY3" fmla="*/ 172227 h 324912"/>
                <a:gd name="connsiteX4" fmla="*/ 28042 w 282738"/>
                <a:gd name="connsiteY4" fmla="*/ 174987 h 324912"/>
                <a:gd name="connsiteX5" fmla="*/ 0 w 282738"/>
                <a:gd name="connsiteY5" fmla="*/ 144295 h 324912"/>
                <a:gd name="connsiteX6" fmla="*/ 0 w 282738"/>
                <a:gd name="connsiteY6" fmla="*/ 50674 h 324912"/>
                <a:gd name="connsiteX7" fmla="*/ 50674 w 282738"/>
                <a:gd name="connsiteY7" fmla="*/ 0 h 324912"/>
                <a:gd name="connsiteX8" fmla="*/ 136125 w 282738"/>
                <a:gd name="connsiteY8" fmla="*/ 0 h 324912"/>
                <a:gd name="connsiteX9" fmla="*/ 190553 w 282738"/>
                <a:gd name="connsiteY9" fmla="*/ 33341 h 324912"/>
                <a:gd name="connsiteX10" fmla="*/ 211419 w 282738"/>
                <a:gd name="connsiteY10" fmla="*/ 74521 h 324912"/>
                <a:gd name="connsiteX11" fmla="*/ 221687 w 282738"/>
                <a:gd name="connsiteY11" fmla="*/ 74411 h 324912"/>
                <a:gd name="connsiteX12" fmla="*/ 230188 w 282738"/>
                <a:gd name="connsiteY12" fmla="*/ 82801 h 324912"/>
                <a:gd name="connsiteX13" fmla="*/ 221797 w 282738"/>
                <a:gd name="connsiteY13" fmla="*/ 91302 h 324912"/>
                <a:gd name="connsiteX14" fmla="*/ 206672 w 282738"/>
                <a:gd name="connsiteY14" fmla="*/ 91413 h 324912"/>
                <a:gd name="connsiteX15" fmla="*/ 198613 w 282738"/>
                <a:gd name="connsiteY15" fmla="*/ 86555 h 324912"/>
                <a:gd name="connsiteX16" fmla="*/ 175428 w 282738"/>
                <a:gd name="connsiteY16" fmla="*/ 40959 h 324912"/>
                <a:gd name="connsiteX17" fmla="*/ 136125 w 282738"/>
                <a:gd name="connsiteY17" fmla="*/ 16891 h 324912"/>
                <a:gd name="connsiteX18" fmla="*/ 50785 w 282738"/>
                <a:gd name="connsiteY18" fmla="*/ 16891 h 324912"/>
                <a:gd name="connsiteX19" fmla="*/ 17002 w 282738"/>
                <a:gd name="connsiteY19" fmla="*/ 50674 h 324912"/>
                <a:gd name="connsiteX20" fmla="*/ 17002 w 282738"/>
                <a:gd name="connsiteY20" fmla="*/ 144405 h 324912"/>
                <a:gd name="connsiteX21" fmla="*/ 28925 w 282738"/>
                <a:gd name="connsiteY21" fmla="*/ 158206 h 324912"/>
                <a:gd name="connsiteX22" fmla="*/ 38309 w 282738"/>
                <a:gd name="connsiteY22" fmla="*/ 154783 h 324912"/>
                <a:gd name="connsiteX23" fmla="*/ 42284 w 282738"/>
                <a:gd name="connsiteY23" fmla="*/ 145620 h 324912"/>
                <a:gd name="connsiteX24" fmla="*/ 50785 w 282738"/>
                <a:gd name="connsiteY24" fmla="*/ 137119 h 324912"/>
                <a:gd name="connsiteX25" fmla="*/ 59286 w 282738"/>
                <a:gd name="connsiteY25" fmla="*/ 145620 h 324912"/>
                <a:gd name="connsiteX26" fmla="*/ 59286 w 282738"/>
                <a:gd name="connsiteY26" fmla="*/ 308021 h 324912"/>
                <a:gd name="connsiteX27" fmla="*/ 127735 w 282738"/>
                <a:gd name="connsiteY27" fmla="*/ 308021 h 324912"/>
                <a:gd name="connsiteX28" fmla="*/ 127735 w 282738"/>
                <a:gd name="connsiteY28" fmla="*/ 54870 h 324912"/>
                <a:gd name="connsiteX29" fmla="*/ 134138 w 282738"/>
                <a:gd name="connsiteY29" fmla="*/ 46700 h 324912"/>
                <a:gd name="connsiteX30" fmla="*/ 143633 w 282738"/>
                <a:gd name="connsiteY30" fmla="*/ 50785 h 324912"/>
                <a:gd name="connsiteX31" fmla="*/ 177305 w 282738"/>
                <a:gd name="connsiteY31" fmla="*/ 111947 h 324912"/>
                <a:gd name="connsiteX32" fmla="*/ 185917 w 282738"/>
                <a:gd name="connsiteY32" fmla="*/ 117026 h 324912"/>
                <a:gd name="connsiteX33" fmla="*/ 253041 w 282738"/>
                <a:gd name="connsiteY33" fmla="*/ 117026 h 324912"/>
                <a:gd name="connsiteX34" fmla="*/ 265847 w 282738"/>
                <a:gd name="connsiteY34" fmla="*/ 104219 h 324912"/>
                <a:gd name="connsiteX35" fmla="*/ 265627 w 282738"/>
                <a:gd name="connsiteY35" fmla="*/ 101680 h 324912"/>
                <a:gd name="connsiteX36" fmla="*/ 272251 w 282738"/>
                <a:gd name="connsiteY36" fmla="*/ 91744 h 324912"/>
                <a:gd name="connsiteX37" fmla="*/ 282187 w 282738"/>
                <a:gd name="connsiteY37" fmla="*/ 98368 h 324912"/>
                <a:gd name="connsiteX38" fmla="*/ 282739 w 282738"/>
                <a:gd name="connsiteY38" fmla="*/ 104329 h 324912"/>
                <a:gd name="connsiteX39" fmla="*/ 253041 w 282738"/>
                <a:gd name="connsiteY39" fmla="*/ 134028 h 324912"/>
                <a:gd name="connsiteX40" fmla="*/ 185917 w 282738"/>
                <a:gd name="connsiteY40" fmla="*/ 134028 h 324912"/>
                <a:gd name="connsiteX41" fmla="*/ 162511 w 282738"/>
                <a:gd name="connsiteY41" fmla="*/ 120227 h 324912"/>
                <a:gd name="connsiteX42" fmla="*/ 144626 w 282738"/>
                <a:gd name="connsiteY42" fmla="*/ 87769 h 324912"/>
                <a:gd name="connsiteX43" fmla="*/ 144626 w 282738"/>
                <a:gd name="connsiteY43" fmla="*/ 316522 h 324912"/>
                <a:gd name="connsiteX44" fmla="*/ 136125 w 282738"/>
                <a:gd name="connsiteY44" fmla="*/ 324912 h 32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2738" h="324912">
                  <a:moveTo>
                    <a:pt x="136125" y="324912"/>
                  </a:moveTo>
                  <a:lnTo>
                    <a:pt x="50785" y="324912"/>
                  </a:lnTo>
                  <a:cubicBezTo>
                    <a:pt x="46148" y="324912"/>
                    <a:pt x="42284" y="321159"/>
                    <a:pt x="42284" y="316412"/>
                  </a:cubicBezTo>
                  <a:lnTo>
                    <a:pt x="42284" y="172227"/>
                  </a:lnTo>
                  <a:cubicBezTo>
                    <a:pt x="37868" y="174325"/>
                    <a:pt x="33121" y="175318"/>
                    <a:pt x="28042" y="174987"/>
                  </a:cubicBezTo>
                  <a:cubicBezTo>
                    <a:pt x="12365" y="174214"/>
                    <a:pt x="0" y="160634"/>
                    <a:pt x="0" y="144295"/>
                  </a:cubicBezTo>
                  <a:lnTo>
                    <a:pt x="0" y="50674"/>
                  </a:lnTo>
                  <a:cubicBezTo>
                    <a:pt x="0" y="22743"/>
                    <a:pt x="22743" y="0"/>
                    <a:pt x="50674" y="0"/>
                  </a:cubicBezTo>
                  <a:lnTo>
                    <a:pt x="136125" y="0"/>
                  </a:lnTo>
                  <a:cubicBezTo>
                    <a:pt x="159199" y="0"/>
                    <a:pt x="180065" y="12807"/>
                    <a:pt x="190553" y="33341"/>
                  </a:cubicBezTo>
                  <a:lnTo>
                    <a:pt x="211419" y="74521"/>
                  </a:lnTo>
                  <a:lnTo>
                    <a:pt x="221687" y="74411"/>
                  </a:lnTo>
                  <a:cubicBezTo>
                    <a:pt x="226434" y="74411"/>
                    <a:pt x="230188" y="78164"/>
                    <a:pt x="230188" y="82801"/>
                  </a:cubicBezTo>
                  <a:cubicBezTo>
                    <a:pt x="230188" y="87438"/>
                    <a:pt x="226434" y="91302"/>
                    <a:pt x="221797" y="91302"/>
                  </a:cubicBezTo>
                  <a:lnTo>
                    <a:pt x="206672" y="91413"/>
                  </a:lnTo>
                  <a:cubicBezTo>
                    <a:pt x="203470" y="91413"/>
                    <a:pt x="200048" y="89315"/>
                    <a:pt x="198613" y="86555"/>
                  </a:cubicBezTo>
                  <a:lnTo>
                    <a:pt x="175428" y="40959"/>
                  </a:lnTo>
                  <a:cubicBezTo>
                    <a:pt x="167921" y="26055"/>
                    <a:pt x="152796" y="16891"/>
                    <a:pt x="136125" y="16891"/>
                  </a:cubicBezTo>
                  <a:lnTo>
                    <a:pt x="50785" y="16891"/>
                  </a:lnTo>
                  <a:cubicBezTo>
                    <a:pt x="32127" y="16891"/>
                    <a:pt x="17002" y="32016"/>
                    <a:pt x="17002" y="50674"/>
                  </a:cubicBezTo>
                  <a:lnTo>
                    <a:pt x="17002" y="144405"/>
                  </a:lnTo>
                  <a:cubicBezTo>
                    <a:pt x="17002" y="151692"/>
                    <a:pt x="22412" y="157874"/>
                    <a:pt x="28925" y="158206"/>
                  </a:cubicBezTo>
                  <a:cubicBezTo>
                    <a:pt x="32458" y="158427"/>
                    <a:pt x="35770" y="157212"/>
                    <a:pt x="38309" y="154783"/>
                  </a:cubicBezTo>
                  <a:cubicBezTo>
                    <a:pt x="40849" y="152354"/>
                    <a:pt x="42284" y="149153"/>
                    <a:pt x="42284" y="145620"/>
                  </a:cubicBezTo>
                  <a:cubicBezTo>
                    <a:pt x="42284" y="140983"/>
                    <a:pt x="46038" y="137119"/>
                    <a:pt x="50785" y="137119"/>
                  </a:cubicBezTo>
                  <a:cubicBezTo>
                    <a:pt x="55422" y="137119"/>
                    <a:pt x="59286" y="140873"/>
                    <a:pt x="59286" y="145620"/>
                  </a:cubicBezTo>
                  <a:lnTo>
                    <a:pt x="59286" y="308021"/>
                  </a:lnTo>
                  <a:lnTo>
                    <a:pt x="127735" y="308021"/>
                  </a:lnTo>
                  <a:lnTo>
                    <a:pt x="127735" y="54870"/>
                  </a:lnTo>
                  <a:cubicBezTo>
                    <a:pt x="127735" y="51006"/>
                    <a:pt x="130384" y="47694"/>
                    <a:pt x="134138" y="46700"/>
                  </a:cubicBezTo>
                  <a:cubicBezTo>
                    <a:pt x="137892" y="45706"/>
                    <a:pt x="141756" y="47473"/>
                    <a:pt x="143633" y="50785"/>
                  </a:cubicBezTo>
                  <a:lnTo>
                    <a:pt x="177305" y="111947"/>
                  </a:lnTo>
                  <a:cubicBezTo>
                    <a:pt x="179072" y="115038"/>
                    <a:pt x="182273" y="117026"/>
                    <a:pt x="185917" y="117026"/>
                  </a:cubicBezTo>
                  <a:lnTo>
                    <a:pt x="253041" y="117026"/>
                  </a:lnTo>
                  <a:cubicBezTo>
                    <a:pt x="260107" y="117026"/>
                    <a:pt x="265847" y="111285"/>
                    <a:pt x="265847" y="104219"/>
                  </a:cubicBezTo>
                  <a:cubicBezTo>
                    <a:pt x="265847" y="103336"/>
                    <a:pt x="265737" y="102453"/>
                    <a:pt x="265627" y="101680"/>
                  </a:cubicBezTo>
                  <a:cubicBezTo>
                    <a:pt x="264633" y="97153"/>
                    <a:pt x="267614" y="92627"/>
                    <a:pt x="272251" y="91744"/>
                  </a:cubicBezTo>
                  <a:cubicBezTo>
                    <a:pt x="276777" y="90750"/>
                    <a:pt x="281304" y="93731"/>
                    <a:pt x="282187" y="98368"/>
                  </a:cubicBezTo>
                  <a:cubicBezTo>
                    <a:pt x="282629" y="100355"/>
                    <a:pt x="282739" y="102342"/>
                    <a:pt x="282739" y="104329"/>
                  </a:cubicBezTo>
                  <a:cubicBezTo>
                    <a:pt x="282739" y="120669"/>
                    <a:pt x="269380" y="134028"/>
                    <a:pt x="253041" y="134028"/>
                  </a:cubicBezTo>
                  <a:lnTo>
                    <a:pt x="185917" y="134028"/>
                  </a:lnTo>
                  <a:cubicBezTo>
                    <a:pt x="176201" y="134028"/>
                    <a:pt x="167259" y="128729"/>
                    <a:pt x="162511" y="120227"/>
                  </a:cubicBezTo>
                  <a:lnTo>
                    <a:pt x="144626" y="87769"/>
                  </a:lnTo>
                  <a:lnTo>
                    <a:pt x="144626" y="316522"/>
                  </a:lnTo>
                  <a:cubicBezTo>
                    <a:pt x="144626" y="321159"/>
                    <a:pt x="140762" y="324912"/>
                    <a:pt x="136125" y="324912"/>
                  </a:cubicBezTo>
                  <a:close/>
                </a:path>
              </a:pathLst>
            </a:custGeom>
            <a:grpFill/>
            <a:ln w="11035" cap="flat">
              <a:noFill/>
              <a:prstDash val="solid"/>
              <a:miter/>
            </a:ln>
          </p:spPr>
          <p:txBody>
            <a:bodyPr rtlCol="0" anchor="ctr"/>
            <a:lstStyle/>
            <a:p>
              <a:endParaRPr lang="en-US"/>
            </a:p>
          </p:txBody>
        </p:sp>
        <p:sp>
          <p:nvSpPr>
            <p:cNvPr id="2456" name="Forma libre: forma 2455">
              <a:extLst>
                <a:ext uri="{FF2B5EF4-FFF2-40B4-BE49-F238E27FC236}">
                  <a16:creationId xmlns:a16="http://schemas.microsoft.com/office/drawing/2014/main" id="{8C4112DE-C6C2-49F6-AF50-D5DBDFB3CB20}"/>
                </a:ext>
              </a:extLst>
            </p:cNvPr>
            <p:cNvSpPr/>
            <p:nvPr/>
          </p:nvSpPr>
          <p:spPr>
            <a:xfrm>
              <a:off x="3349547" y="4210865"/>
              <a:ext cx="17001" cy="88762"/>
            </a:xfrm>
            <a:custGeom>
              <a:avLst/>
              <a:gdLst>
                <a:gd name="connsiteX0" fmla="*/ 8501 w 17001"/>
                <a:gd name="connsiteY0" fmla="*/ 88763 h 88762"/>
                <a:gd name="connsiteX1" fmla="*/ 0 w 17001"/>
                <a:gd name="connsiteY1" fmla="*/ 80262 h 88762"/>
                <a:gd name="connsiteX2" fmla="*/ 0 w 17001"/>
                <a:gd name="connsiteY2" fmla="*/ 8501 h 88762"/>
                <a:gd name="connsiteX3" fmla="*/ 8501 w 17001"/>
                <a:gd name="connsiteY3" fmla="*/ 0 h 88762"/>
                <a:gd name="connsiteX4" fmla="*/ 17002 w 17001"/>
                <a:gd name="connsiteY4" fmla="*/ 8501 h 88762"/>
                <a:gd name="connsiteX5" fmla="*/ 17002 w 17001"/>
                <a:gd name="connsiteY5" fmla="*/ 80262 h 88762"/>
                <a:gd name="connsiteX6" fmla="*/ 8501 w 17001"/>
                <a:gd name="connsiteY6" fmla="*/ 88763 h 8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88762">
                  <a:moveTo>
                    <a:pt x="8501" y="88763"/>
                  </a:moveTo>
                  <a:cubicBezTo>
                    <a:pt x="3864" y="88763"/>
                    <a:pt x="0" y="85009"/>
                    <a:pt x="0" y="80262"/>
                  </a:cubicBezTo>
                  <a:lnTo>
                    <a:pt x="0" y="8501"/>
                  </a:lnTo>
                  <a:cubicBezTo>
                    <a:pt x="0" y="3864"/>
                    <a:pt x="3754" y="0"/>
                    <a:pt x="8501" y="0"/>
                  </a:cubicBezTo>
                  <a:cubicBezTo>
                    <a:pt x="13138" y="0"/>
                    <a:pt x="17002" y="3754"/>
                    <a:pt x="17002" y="8501"/>
                  </a:cubicBezTo>
                  <a:lnTo>
                    <a:pt x="17002" y="80262"/>
                  </a:lnTo>
                  <a:cubicBezTo>
                    <a:pt x="17002" y="85009"/>
                    <a:pt x="13248" y="88763"/>
                    <a:pt x="8501" y="88763"/>
                  </a:cubicBezTo>
                  <a:close/>
                </a:path>
              </a:pathLst>
            </a:custGeom>
            <a:grpFill/>
            <a:ln w="11035" cap="flat">
              <a:noFill/>
              <a:prstDash val="solid"/>
              <a:miter/>
            </a:ln>
          </p:spPr>
          <p:txBody>
            <a:bodyPr rtlCol="0" anchor="ctr"/>
            <a:lstStyle/>
            <a:p>
              <a:endParaRPr lang="en-US"/>
            </a:p>
          </p:txBody>
        </p:sp>
        <p:sp>
          <p:nvSpPr>
            <p:cNvPr id="2457" name="Forma libre: forma 2456">
              <a:extLst>
                <a:ext uri="{FF2B5EF4-FFF2-40B4-BE49-F238E27FC236}">
                  <a16:creationId xmlns:a16="http://schemas.microsoft.com/office/drawing/2014/main" id="{9F982E96-83CC-4DFE-8590-1010E7B77AB8}"/>
                </a:ext>
              </a:extLst>
            </p:cNvPr>
            <p:cNvSpPr/>
            <p:nvPr/>
          </p:nvSpPr>
          <p:spPr>
            <a:xfrm>
              <a:off x="3532478" y="4097357"/>
              <a:ext cx="63721" cy="60404"/>
            </a:xfrm>
            <a:custGeom>
              <a:avLst/>
              <a:gdLst>
                <a:gd name="connsiteX0" fmla="*/ 26280 w 63721"/>
                <a:gd name="connsiteY0" fmla="*/ 60404 h 60404"/>
                <a:gd name="connsiteX1" fmla="*/ 18994 w 63721"/>
                <a:gd name="connsiteY1" fmla="*/ 56320 h 60404"/>
                <a:gd name="connsiteX2" fmla="*/ 1219 w 63721"/>
                <a:gd name="connsiteY2" fmla="*/ 26732 h 60404"/>
                <a:gd name="connsiteX3" fmla="*/ 4089 w 63721"/>
                <a:gd name="connsiteY3" fmla="*/ 15140 h 60404"/>
                <a:gd name="connsiteX4" fmla="*/ 15682 w 63721"/>
                <a:gd name="connsiteY4" fmla="*/ 18010 h 60404"/>
                <a:gd name="connsiteX5" fmla="*/ 26611 w 63721"/>
                <a:gd name="connsiteY5" fmla="*/ 36116 h 60404"/>
                <a:gd name="connsiteX6" fmla="*/ 48250 w 63721"/>
                <a:gd name="connsiteY6" fmla="*/ 3768 h 60404"/>
                <a:gd name="connsiteX7" fmla="*/ 59953 w 63721"/>
                <a:gd name="connsiteY7" fmla="*/ 1450 h 60404"/>
                <a:gd name="connsiteX8" fmla="*/ 62271 w 63721"/>
                <a:gd name="connsiteY8" fmla="*/ 13153 h 60404"/>
                <a:gd name="connsiteX9" fmla="*/ 33346 w 63721"/>
                <a:gd name="connsiteY9" fmla="*/ 56651 h 60404"/>
                <a:gd name="connsiteX10" fmla="*/ 26280 w 63721"/>
                <a:gd name="connsiteY10" fmla="*/ 60404 h 6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21" h="60404">
                  <a:moveTo>
                    <a:pt x="26280" y="60404"/>
                  </a:moveTo>
                  <a:cubicBezTo>
                    <a:pt x="23189" y="60294"/>
                    <a:pt x="20539" y="58748"/>
                    <a:pt x="18994" y="56320"/>
                  </a:cubicBezTo>
                  <a:lnTo>
                    <a:pt x="1219" y="26732"/>
                  </a:lnTo>
                  <a:cubicBezTo>
                    <a:pt x="-1210" y="22757"/>
                    <a:pt x="115" y="17569"/>
                    <a:pt x="4089" y="15140"/>
                  </a:cubicBezTo>
                  <a:cubicBezTo>
                    <a:pt x="8064" y="12711"/>
                    <a:pt x="13253" y="14036"/>
                    <a:pt x="15682" y="18010"/>
                  </a:cubicBezTo>
                  <a:lnTo>
                    <a:pt x="26611" y="36116"/>
                  </a:lnTo>
                  <a:lnTo>
                    <a:pt x="48250" y="3768"/>
                  </a:lnTo>
                  <a:cubicBezTo>
                    <a:pt x="50789" y="-96"/>
                    <a:pt x="56089" y="-1200"/>
                    <a:pt x="59953" y="1450"/>
                  </a:cubicBezTo>
                  <a:cubicBezTo>
                    <a:pt x="63817" y="3989"/>
                    <a:pt x="64921" y="9288"/>
                    <a:pt x="62271" y="13153"/>
                  </a:cubicBezTo>
                  <a:lnTo>
                    <a:pt x="33346" y="56651"/>
                  </a:lnTo>
                  <a:cubicBezTo>
                    <a:pt x="31800" y="59080"/>
                    <a:pt x="29151" y="60404"/>
                    <a:pt x="26280" y="60404"/>
                  </a:cubicBezTo>
                  <a:close/>
                </a:path>
              </a:pathLst>
            </a:custGeom>
            <a:grpFill/>
            <a:ln w="11035" cap="flat">
              <a:noFill/>
              <a:prstDash val="solid"/>
              <a:miter/>
            </a:ln>
          </p:spPr>
          <p:txBody>
            <a:bodyPr rtlCol="0" anchor="ctr"/>
            <a:lstStyle/>
            <a:p>
              <a:endParaRPr lang="en-US"/>
            </a:p>
          </p:txBody>
        </p:sp>
        <p:sp>
          <p:nvSpPr>
            <p:cNvPr id="2458" name="Forma libre: forma 2457">
              <a:extLst>
                <a:ext uri="{FF2B5EF4-FFF2-40B4-BE49-F238E27FC236}">
                  <a16:creationId xmlns:a16="http://schemas.microsoft.com/office/drawing/2014/main" id="{A5B75F1F-8227-41B5-B5DC-FA5620D262E8}"/>
                </a:ext>
              </a:extLst>
            </p:cNvPr>
            <p:cNvSpPr/>
            <p:nvPr/>
          </p:nvSpPr>
          <p:spPr>
            <a:xfrm>
              <a:off x="3601153" y="4140760"/>
              <a:ext cx="153016" cy="17001"/>
            </a:xfrm>
            <a:custGeom>
              <a:avLst/>
              <a:gdLst>
                <a:gd name="connsiteX0" fmla="*/ 144516 w 153016"/>
                <a:gd name="connsiteY0" fmla="*/ 17002 h 17001"/>
                <a:gd name="connsiteX1" fmla="*/ 8501 w 153016"/>
                <a:gd name="connsiteY1" fmla="*/ 17002 h 17001"/>
                <a:gd name="connsiteX2" fmla="*/ 0 w 153016"/>
                <a:gd name="connsiteY2" fmla="*/ 8501 h 17001"/>
                <a:gd name="connsiteX3" fmla="*/ 8501 w 153016"/>
                <a:gd name="connsiteY3" fmla="*/ 0 h 17001"/>
                <a:gd name="connsiteX4" fmla="*/ 144516 w 153016"/>
                <a:gd name="connsiteY4" fmla="*/ 0 h 17001"/>
                <a:gd name="connsiteX5" fmla="*/ 153017 w 153016"/>
                <a:gd name="connsiteY5" fmla="*/ 8501 h 17001"/>
                <a:gd name="connsiteX6" fmla="*/ 144516 w 15301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016" h="17001">
                  <a:moveTo>
                    <a:pt x="144516" y="17002"/>
                  </a:moveTo>
                  <a:lnTo>
                    <a:pt x="8501" y="17002"/>
                  </a:lnTo>
                  <a:cubicBezTo>
                    <a:pt x="3864" y="17002"/>
                    <a:pt x="0" y="13248"/>
                    <a:pt x="0" y="8501"/>
                  </a:cubicBezTo>
                  <a:cubicBezTo>
                    <a:pt x="0" y="3754"/>
                    <a:pt x="3754" y="0"/>
                    <a:pt x="8501" y="0"/>
                  </a:cubicBezTo>
                  <a:lnTo>
                    <a:pt x="144516" y="0"/>
                  </a:lnTo>
                  <a:cubicBezTo>
                    <a:pt x="149153" y="0"/>
                    <a:pt x="153017" y="3754"/>
                    <a:pt x="153017" y="8501"/>
                  </a:cubicBezTo>
                  <a:cubicBezTo>
                    <a:pt x="153017" y="13248"/>
                    <a:pt x="149153" y="17002"/>
                    <a:pt x="144516" y="17002"/>
                  </a:cubicBezTo>
                  <a:close/>
                </a:path>
              </a:pathLst>
            </a:custGeom>
            <a:grpFill/>
            <a:ln w="11035" cap="flat">
              <a:noFill/>
              <a:prstDash val="solid"/>
              <a:miter/>
            </a:ln>
          </p:spPr>
          <p:txBody>
            <a:bodyPr rtlCol="0" anchor="ctr"/>
            <a:lstStyle/>
            <a:p>
              <a:endParaRPr lang="en-US"/>
            </a:p>
          </p:txBody>
        </p:sp>
        <p:sp>
          <p:nvSpPr>
            <p:cNvPr id="2459" name="Forma libre: forma 2458">
              <a:extLst>
                <a:ext uri="{FF2B5EF4-FFF2-40B4-BE49-F238E27FC236}">
                  <a16:creationId xmlns:a16="http://schemas.microsoft.com/office/drawing/2014/main" id="{C041311D-0705-4AE2-B8AD-5E8FB339DDC9}"/>
                </a:ext>
              </a:extLst>
            </p:cNvPr>
            <p:cNvSpPr/>
            <p:nvPr/>
          </p:nvSpPr>
          <p:spPr>
            <a:xfrm>
              <a:off x="3620914" y="4102892"/>
              <a:ext cx="133254" cy="17001"/>
            </a:xfrm>
            <a:custGeom>
              <a:avLst/>
              <a:gdLst>
                <a:gd name="connsiteX0" fmla="*/ 124754 w 133254"/>
                <a:gd name="connsiteY0" fmla="*/ 17002 h 17001"/>
                <a:gd name="connsiteX1" fmla="*/ 8501 w 133254"/>
                <a:gd name="connsiteY1" fmla="*/ 17002 h 17001"/>
                <a:gd name="connsiteX2" fmla="*/ 0 w 133254"/>
                <a:gd name="connsiteY2" fmla="*/ 8501 h 17001"/>
                <a:gd name="connsiteX3" fmla="*/ 8501 w 133254"/>
                <a:gd name="connsiteY3" fmla="*/ 0 h 17001"/>
                <a:gd name="connsiteX4" fmla="*/ 124754 w 133254"/>
                <a:gd name="connsiteY4" fmla="*/ 0 h 17001"/>
                <a:gd name="connsiteX5" fmla="*/ 133255 w 133254"/>
                <a:gd name="connsiteY5" fmla="*/ 8501 h 17001"/>
                <a:gd name="connsiteX6" fmla="*/ 124754 w 13325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254" h="17001">
                  <a:moveTo>
                    <a:pt x="124754" y="17002"/>
                  </a:moveTo>
                  <a:lnTo>
                    <a:pt x="8501" y="17002"/>
                  </a:lnTo>
                  <a:cubicBezTo>
                    <a:pt x="3864" y="17002"/>
                    <a:pt x="0" y="13248"/>
                    <a:pt x="0" y="8501"/>
                  </a:cubicBezTo>
                  <a:cubicBezTo>
                    <a:pt x="0" y="3754"/>
                    <a:pt x="3754" y="0"/>
                    <a:pt x="8501" y="0"/>
                  </a:cubicBezTo>
                  <a:lnTo>
                    <a:pt x="124754" y="0"/>
                  </a:lnTo>
                  <a:cubicBezTo>
                    <a:pt x="129391" y="0"/>
                    <a:pt x="133255" y="3754"/>
                    <a:pt x="133255" y="8501"/>
                  </a:cubicBezTo>
                  <a:cubicBezTo>
                    <a:pt x="133255" y="13248"/>
                    <a:pt x="129391" y="17002"/>
                    <a:pt x="124754" y="17002"/>
                  </a:cubicBezTo>
                  <a:close/>
                </a:path>
              </a:pathLst>
            </a:custGeom>
            <a:grpFill/>
            <a:ln w="11035" cap="flat">
              <a:noFill/>
              <a:prstDash val="solid"/>
              <a:miter/>
            </a:ln>
          </p:spPr>
          <p:txBody>
            <a:bodyPr rtlCol="0" anchor="ctr"/>
            <a:lstStyle/>
            <a:p>
              <a:endParaRPr lang="en-US"/>
            </a:p>
          </p:txBody>
        </p:sp>
        <p:sp>
          <p:nvSpPr>
            <p:cNvPr id="2460" name="Forma libre: forma 2459">
              <a:extLst>
                <a:ext uri="{FF2B5EF4-FFF2-40B4-BE49-F238E27FC236}">
                  <a16:creationId xmlns:a16="http://schemas.microsoft.com/office/drawing/2014/main" id="{2705A460-D0D3-4859-9B90-11051A3E34D3}"/>
                </a:ext>
              </a:extLst>
            </p:cNvPr>
            <p:cNvSpPr/>
            <p:nvPr/>
          </p:nvSpPr>
          <p:spPr>
            <a:xfrm>
              <a:off x="3533913" y="4176515"/>
              <a:ext cx="63721" cy="60404"/>
            </a:xfrm>
            <a:custGeom>
              <a:avLst/>
              <a:gdLst>
                <a:gd name="connsiteX0" fmla="*/ 26280 w 63721"/>
                <a:gd name="connsiteY0" fmla="*/ 60404 h 60404"/>
                <a:gd name="connsiteX1" fmla="*/ 18994 w 63721"/>
                <a:gd name="connsiteY1" fmla="*/ 56319 h 60404"/>
                <a:gd name="connsiteX2" fmla="*/ 1219 w 63721"/>
                <a:gd name="connsiteY2" fmla="*/ 26732 h 60404"/>
                <a:gd name="connsiteX3" fmla="*/ 4089 w 63721"/>
                <a:gd name="connsiteY3" fmla="*/ 15139 h 60404"/>
                <a:gd name="connsiteX4" fmla="*/ 15682 w 63721"/>
                <a:gd name="connsiteY4" fmla="*/ 18010 h 60404"/>
                <a:gd name="connsiteX5" fmla="*/ 26611 w 63721"/>
                <a:gd name="connsiteY5" fmla="*/ 36116 h 60404"/>
                <a:gd name="connsiteX6" fmla="*/ 48250 w 63721"/>
                <a:gd name="connsiteY6" fmla="*/ 3768 h 60404"/>
                <a:gd name="connsiteX7" fmla="*/ 59953 w 63721"/>
                <a:gd name="connsiteY7" fmla="*/ 1450 h 60404"/>
                <a:gd name="connsiteX8" fmla="*/ 62271 w 63721"/>
                <a:gd name="connsiteY8" fmla="*/ 13152 h 60404"/>
                <a:gd name="connsiteX9" fmla="*/ 33346 w 63721"/>
                <a:gd name="connsiteY9" fmla="*/ 56651 h 60404"/>
                <a:gd name="connsiteX10" fmla="*/ 26280 w 63721"/>
                <a:gd name="connsiteY10" fmla="*/ 60404 h 6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21" h="60404">
                  <a:moveTo>
                    <a:pt x="26280" y="60404"/>
                  </a:moveTo>
                  <a:cubicBezTo>
                    <a:pt x="23189" y="60294"/>
                    <a:pt x="20539" y="58748"/>
                    <a:pt x="18994" y="56319"/>
                  </a:cubicBezTo>
                  <a:lnTo>
                    <a:pt x="1219" y="26732"/>
                  </a:lnTo>
                  <a:cubicBezTo>
                    <a:pt x="-1210" y="22757"/>
                    <a:pt x="115" y="17568"/>
                    <a:pt x="4089" y="15139"/>
                  </a:cubicBezTo>
                  <a:cubicBezTo>
                    <a:pt x="8064" y="12711"/>
                    <a:pt x="13253" y="14036"/>
                    <a:pt x="15682" y="18010"/>
                  </a:cubicBezTo>
                  <a:lnTo>
                    <a:pt x="26611" y="36116"/>
                  </a:lnTo>
                  <a:lnTo>
                    <a:pt x="48250" y="3768"/>
                  </a:lnTo>
                  <a:cubicBezTo>
                    <a:pt x="50789" y="-96"/>
                    <a:pt x="56089" y="-1200"/>
                    <a:pt x="59953" y="1450"/>
                  </a:cubicBezTo>
                  <a:cubicBezTo>
                    <a:pt x="63817" y="3989"/>
                    <a:pt x="64921" y="9288"/>
                    <a:pt x="62271" y="13152"/>
                  </a:cubicBezTo>
                  <a:lnTo>
                    <a:pt x="33346" y="56651"/>
                  </a:lnTo>
                  <a:cubicBezTo>
                    <a:pt x="31690" y="58969"/>
                    <a:pt x="29040" y="60404"/>
                    <a:pt x="26280" y="60404"/>
                  </a:cubicBezTo>
                  <a:close/>
                </a:path>
              </a:pathLst>
            </a:custGeom>
            <a:grpFill/>
            <a:ln w="11035" cap="flat">
              <a:noFill/>
              <a:prstDash val="solid"/>
              <a:miter/>
            </a:ln>
          </p:spPr>
          <p:txBody>
            <a:bodyPr rtlCol="0" anchor="ctr"/>
            <a:lstStyle/>
            <a:p>
              <a:endParaRPr lang="en-US"/>
            </a:p>
          </p:txBody>
        </p:sp>
        <p:sp>
          <p:nvSpPr>
            <p:cNvPr id="2461" name="Forma libre: forma 2460">
              <a:extLst>
                <a:ext uri="{FF2B5EF4-FFF2-40B4-BE49-F238E27FC236}">
                  <a16:creationId xmlns:a16="http://schemas.microsoft.com/office/drawing/2014/main" id="{AFD65727-8C3F-41FE-A070-35EB6FA9AF46}"/>
                </a:ext>
              </a:extLst>
            </p:cNvPr>
            <p:cNvSpPr/>
            <p:nvPr/>
          </p:nvSpPr>
          <p:spPr>
            <a:xfrm>
              <a:off x="3603140" y="4219918"/>
              <a:ext cx="153016" cy="17001"/>
            </a:xfrm>
            <a:custGeom>
              <a:avLst/>
              <a:gdLst>
                <a:gd name="connsiteX0" fmla="*/ 144516 w 153016"/>
                <a:gd name="connsiteY0" fmla="*/ 17002 h 17001"/>
                <a:gd name="connsiteX1" fmla="*/ 8501 w 153016"/>
                <a:gd name="connsiteY1" fmla="*/ 17002 h 17001"/>
                <a:gd name="connsiteX2" fmla="*/ 0 w 153016"/>
                <a:gd name="connsiteY2" fmla="*/ 8501 h 17001"/>
                <a:gd name="connsiteX3" fmla="*/ 8501 w 153016"/>
                <a:gd name="connsiteY3" fmla="*/ 0 h 17001"/>
                <a:gd name="connsiteX4" fmla="*/ 144516 w 153016"/>
                <a:gd name="connsiteY4" fmla="*/ 0 h 17001"/>
                <a:gd name="connsiteX5" fmla="*/ 153017 w 153016"/>
                <a:gd name="connsiteY5" fmla="*/ 8501 h 17001"/>
                <a:gd name="connsiteX6" fmla="*/ 144516 w 15301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016" h="17001">
                  <a:moveTo>
                    <a:pt x="144516" y="17002"/>
                  </a:moveTo>
                  <a:lnTo>
                    <a:pt x="8501" y="17002"/>
                  </a:lnTo>
                  <a:cubicBezTo>
                    <a:pt x="3864" y="17002"/>
                    <a:pt x="0" y="13248"/>
                    <a:pt x="0" y="8501"/>
                  </a:cubicBezTo>
                  <a:cubicBezTo>
                    <a:pt x="0" y="3754"/>
                    <a:pt x="3754" y="0"/>
                    <a:pt x="8501" y="0"/>
                  </a:cubicBezTo>
                  <a:lnTo>
                    <a:pt x="144516" y="0"/>
                  </a:lnTo>
                  <a:cubicBezTo>
                    <a:pt x="149153" y="0"/>
                    <a:pt x="153017" y="3754"/>
                    <a:pt x="153017" y="8501"/>
                  </a:cubicBezTo>
                  <a:cubicBezTo>
                    <a:pt x="153017" y="13248"/>
                    <a:pt x="149263" y="17002"/>
                    <a:pt x="144516" y="17002"/>
                  </a:cubicBezTo>
                  <a:close/>
                </a:path>
              </a:pathLst>
            </a:custGeom>
            <a:grpFill/>
            <a:ln w="11035" cap="flat">
              <a:noFill/>
              <a:prstDash val="solid"/>
              <a:miter/>
            </a:ln>
          </p:spPr>
          <p:txBody>
            <a:bodyPr rtlCol="0" anchor="ctr"/>
            <a:lstStyle/>
            <a:p>
              <a:endParaRPr lang="en-US"/>
            </a:p>
          </p:txBody>
        </p:sp>
        <p:sp>
          <p:nvSpPr>
            <p:cNvPr id="2462" name="Forma libre: forma 2461">
              <a:extLst>
                <a:ext uri="{FF2B5EF4-FFF2-40B4-BE49-F238E27FC236}">
                  <a16:creationId xmlns:a16="http://schemas.microsoft.com/office/drawing/2014/main" id="{03BDC6C6-E9E9-4D63-9BA4-02BE9EC3FE51}"/>
                </a:ext>
              </a:extLst>
            </p:cNvPr>
            <p:cNvSpPr/>
            <p:nvPr/>
          </p:nvSpPr>
          <p:spPr>
            <a:xfrm>
              <a:off x="3623012" y="4182050"/>
              <a:ext cx="133254" cy="17001"/>
            </a:xfrm>
            <a:custGeom>
              <a:avLst/>
              <a:gdLst>
                <a:gd name="connsiteX0" fmla="*/ 124644 w 133254"/>
                <a:gd name="connsiteY0" fmla="*/ 17002 h 17001"/>
                <a:gd name="connsiteX1" fmla="*/ 8501 w 133254"/>
                <a:gd name="connsiteY1" fmla="*/ 17002 h 17001"/>
                <a:gd name="connsiteX2" fmla="*/ 0 w 133254"/>
                <a:gd name="connsiteY2" fmla="*/ 8501 h 17001"/>
                <a:gd name="connsiteX3" fmla="*/ 8501 w 133254"/>
                <a:gd name="connsiteY3" fmla="*/ 0 h 17001"/>
                <a:gd name="connsiteX4" fmla="*/ 124754 w 133254"/>
                <a:gd name="connsiteY4" fmla="*/ 0 h 17001"/>
                <a:gd name="connsiteX5" fmla="*/ 133255 w 133254"/>
                <a:gd name="connsiteY5" fmla="*/ 8501 h 17001"/>
                <a:gd name="connsiteX6" fmla="*/ 124644 w 13325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254" h="17001">
                  <a:moveTo>
                    <a:pt x="124644" y="17002"/>
                  </a:moveTo>
                  <a:lnTo>
                    <a:pt x="8501" y="17002"/>
                  </a:lnTo>
                  <a:cubicBezTo>
                    <a:pt x="3864" y="17002"/>
                    <a:pt x="0" y="13248"/>
                    <a:pt x="0" y="8501"/>
                  </a:cubicBezTo>
                  <a:cubicBezTo>
                    <a:pt x="0" y="3754"/>
                    <a:pt x="3754" y="0"/>
                    <a:pt x="8501" y="0"/>
                  </a:cubicBezTo>
                  <a:lnTo>
                    <a:pt x="124754" y="0"/>
                  </a:lnTo>
                  <a:cubicBezTo>
                    <a:pt x="129391" y="0"/>
                    <a:pt x="133255" y="3754"/>
                    <a:pt x="133255" y="8501"/>
                  </a:cubicBezTo>
                  <a:cubicBezTo>
                    <a:pt x="133255" y="13248"/>
                    <a:pt x="129391" y="17002"/>
                    <a:pt x="124644" y="17002"/>
                  </a:cubicBezTo>
                  <a:close/>
                </a:path>
              </a:pathLst>
            </a:custGeom>
            <a:grpFill/>
            <a:ln w="11035" cap="flat">
              <a:noFill/>
              <a:prstDash val="solid"/>
              <a:miter/>
            </a:ln>
          </p:spPr>
          <p:txBody>
            <a:bodyPr rtlCol="0" anchor="ctr"/>
            <a:lstStyle/>
            <a:p>
              <a:endParaRPr lang="en-US"/>
            </a:p>
          </p:txBody>
        </p:sp>
        <p:sp>
          <p:nvSpPr>
            <p:cNvPr id="2463" name="Forma libre: forma 2462">
              <a:extLst>
                <a:ext uri="{FF2B5EF4-FFF2-40B4-BE49-F238E27FC236}">
                  <a16:creationId xmlns:a16="http://schemas.microsoft.com/office/drawing/2014/main" id="{D9755FB5-4E7B-44B6-A59A-E4956B2F0378}"/>
                </a:ext>
              </a:extLst>
            </p:cNvPr>
            <p:cNvSpPr/>
            <p:nvPr/>
          </p:nvSpPr>
          <p:spPr>
            <a:xfrm>
              <a:off x="3531153" y="4018420"/>
              <a:ext cx="63721" cy="60404"/>
            </a:xfrm>
            <a:custGeom>
              <a:avLst/>
              <a:gdLst>
                <a:gd name="connsiteX0" fmla="*/ 26280 w 63721"/>
                <a:gd name="connsiteY0" fmla="*/ 60404 h 60404"/>
                <a:gd name="connsiteX1" fmla="*/ 18994 w 63721"/>
                <a:gd name="connsiteY1" fmla="*/ 56319 h 60404"/>
                <a:gd name="connsiteX2" fmla="*/ 1219 w 63721"/>
                <a:gd name="connsiteY2" fmla="*/ 26732 h 60404"/>
                <a:gd name="connsiteX3" fmla="*/ 4089 w 63721"/>
                <a:gd name="connsiteY3" fmla="*/ 15140 h 60404"/>
                <a:gd name="connsiteX4" fmla="*/ 15682 w 63721"/>
                <a:gd name="connsiteY4" fmla="*/ 18010 h 60404"/>
                <a:gd name="connsiteX5" fmla="*/ 26611 w 63721"/>
                <a:gd name="connsiteY5" fmla="*/ 36116 h 60404"/>
                <a:gd name="connsiteX6" fmla="*/ 48250 w 63721"/>
                <a:gd name="connsiteY6" fmla="*/ 3768 h 60404"/>
                <a:gd name="connsiteX7" fmla="*/ 59953 w 63721"/>
                <a:gd name="connsiteY7" fmla="*/ 1450 h 60404"/>
                <a:gd name="connsiteX8" fmla="*/ 62271 w 63721"/>
                <a:gd name="connsiteY8" fmla="*/ 13152 h 60404"/>
                <a:gd name="connsiteX9" fmla="*/ 33346 w 63721"/>
                <a:gd name="connsiteY9" fmla="*/ 56651 h 60404"/>
                <a:gd name="connsiteX10" fmla="*/ 26280 w 63721"/>
                <a:gd name="connsiteY10" fmla="*/ 60404 h 6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21" h="60404">
                  <a:moveTo>
                    <a:pt x="26280" y="60404"/>
                  </a:moveTo>
                  <a:cubicBezTo>
                    <a:pt x="23189" y="60294"/>
                    <a:pt x="20539" y="58748"/>
                    <a:pt x="18994" y="56319"/>
                  </a:cubicBezTo>
                  <a:lnTo>
                    <a:pt x="1219" y="26732"/>
                  </a:lnTo>
                  <a:cubicBezTo>
                    <a:pt x="-1210" y="22758"/>
                    <a:pt x="115" y="17569"/>
                    <a:pt x="4089" y="15140"/>
                  </a:cubicBezTo>
                  <a:cubicBezTo>
                    <a:pt x="8064" y="12711"/>
                    <a:pt x="13253" y="14036"/>
                    <a:pt x="15682" y="18010"/>
                  </a:cubicBezTo>
                  <a:lnTo>
                    <a:pt x="26611" y="36116"/>
                  </a:lnTo>
                  <a:lnTo>
                    <a:pt x="48250" y="3768"/>
                  </a:lnTo>
                  <a:cubicBezTo>
                    <a:pt x="50789" y="-96"/>
                    <a:pt x="56089" y="-1200"/>
                    <a:pt x="59953" y="1450"/>
                  </a:cubicBezTo>
                  <a:cubicBezTo>
                    <a:pt x="63817" y="3989"/>
                    <a:pt x="64921" y="9288"/>
                    <a:pt x="62271" y="13152"/>
                  </a:cubicBezTo>
                  <a:lnTo>
                    <a:pt x="33346" y="56651"/>
                  </a:lnTo>
                  <a:cubicBezTo>
                    <a:pt x="31690" y="59079"/>
                    <a:pt x="29040" y="60404"/>
                    <a:pt x="26280" y="60404"/>
                  </a:cubicBezTo>
                  <a:close/>
                </a:path>
              </a:pathLst>
            </a:custGeom>
            <a:grpFill/>
            <a:ln w="11035" cap="flat">
              <a:noFill/>
              <a:prstDash val="solid"/>
              <a:miter/>
            </a:ln>
          </p:spPr>
          <p:txBody>
            <a:bodyPr rtlCol="0" anchor="ctr"/>
            <a:lstStyle/>
            <a:p>
              <a:endParaRPr lang="en-US"/>
            </a:p>
          </p:txBody>
        </p:sp>
        <p:sp>
          <p:nvSpPr>
            <p:cNvPr id="2464" name="Forma libre: forma 2463">
              <a:extLst>
                <a:ext uri="{FF2B5EF4-FFF2-40B4-BE49-F238E27FC236}">
                  <a16:creationId xmlns:a16="http://schemas.microsoft.com/office/drawing/2014/main" id="{DA967782-5BD8-4F5F-9271-B227734C22D6}"/>
                </a:ext>
              </a:extLst>
            </p:cNvPr>
            <p:cNvSpPr/>
            <p:nvPr/>
          </p:nvSpPr>
          <p:spPr>
            <a:xfrm>
              <a:off x="3599055" y="4061823"/>
              <a:ext cx="153016" cy="17001"/>
            </a:xfrm>
            <a:custGeom>
              <a:avLst/>
              <a:gdLst>
                <a:gd name="connsiteX0" fmla="*/ 144516 w 153016"/>
                <a:gd name="connsiteY0" fmla="*/ 17002 h 17001"/>
                <a:gd name="connsiteX1" fmla="*/ 8501 w 153016"/>
                <a:gd name="connsiteY1" fmla="*/ 17002 h 17001"/>
                <a:gd name="connsiteX2" fmla="*/ 0 w 153016"/>
                <a:gd name="connsiteY2" fmla="*/ 8501 h 17001"/>
                <a:gd name="connsiteX3" fmla="*/ 8501 w 153016"/>
                <a:gd name="connsiteY3" fmla="*/ 0 h 17001"/>
                <a:gd name="connsiteX4" fmla="*/ 144516 w 153016"/>
                <a:gd name="connsiteY4" fmla="*/ 0 h 17001"/>
                <a:gd name="connsiteX5" fmla="*/ 153017 w 153016"/>
                <a:gd name="connsiteY5" fmla="*/ 8501 h 17001"/>
                <a:gd name="connsiteX6" fmla="*/ 144516 w 15301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016" h="17001">
                  <a:moveTo>
                    <a:pt x="144516" y="17002"/>
                  </a:moveTo>
                  <a:lnTo>
                    <a:pt x="8501" y="17002"/>
                  </a:lnTo>
                  <a:cubicBezTo>
                    <a:pt x="3864" y="17002"/>
                    <a:pt x="0" y="13248"/>
                    <a:pt x="0" y="8501"/>
                  </a:cubicBezTo>
                  <a:cubicBezTo>
                    <a:pt x="0" y="3864"/>
                    <a:pt x="3754" y="0"/>
                    <a:pt x="8501" y="0"/>
                  </a:cubicBezTo>
                  <a:lnTo>
                    <a:pt x="144516" y="0"/>
                  </a:lnTo>
                  <a:cubicBezTo>
                    <a:pt x="149153" y="0"/>
                    <a:pt x="153017" y="3754"/>
                    <a:pt x="153017" y="8501"/>
                  </a:cubicBezTo>
                  <a:cubicBezTo>
                    <a:pt x="153017" y="13248"/>
                    <a:pt x="149153" y="17002"/>
                    <a:pt x="144516" y="17002"/>
                  </a:cubicBezTo>
                  <a:close/>
                </a:path>
              </a:pathLst>
            </a:custGeom>
            <a:grpFill/>
            <a:ln w="11035" cap="flat">
              <a:noFill/>
              <a:prstDash val="solid"/>
              <a:miter/>
            </a:ln>
          </p:spPr>
          <p:txBody>
            <a:bodyPr rtlCol="0" anchor="ctr"/>
            <a:lstStyle/>
            <a:p>
              <a:endParaRPr lang="en-US"/>
            </a:p>
          </p:txBody>
        </p:sp>
        <p:sp>
          <p:nvSpPr>
            <p:cNvPr id="2465" name="Forma libre: forma 2464">
              <a:extLst>
                <a:ext uri="{FF2B5EF4-FFF2-40B4-BE49-F238E27FC236}">
                  <a16:creationId xmlns:a16="http://schemas.microsoft.com/office/drawing/2014/main" id="{5340DE4C-B6FF-43BB-A2A9-A7046D2843D4}"/>
                </a:ext>
              </a:extLst>
            </p:cNvPr>
            <p:cNvSpPr/>
            <p:nvPr/>
          </p:nvSpPr>
          <p:spPr>
            <a:xfrm>
              <a:off x="3618817" y="4023955"/>
              <a:ext cx="133254" cy="17001"/>
            </a:xfrm>
            <a:custGeom>
              <a:avLst/>
              <a:gdLst>
                <a:gd name="connsiteX0" fmla="*/ 124754 w 133254"/>
                <a:gd name="connsiteY0" fmla="*/ 17002 h 17001"/>
                <a:gd name="connsiteX1" fmla="*/ 8501 w 133254"/>
                <a:gd name="connsiteY1" fmla="*/ 17002 h 17001"/>
                <a:gd name="connsiteX2" fmla="*/ 0 w 133254"/>
                <a:gd name="connsiteY2" fmla="*/ 8501 h 17001"/>
                <a:gd name="connsiteX3" fmla="*/ 8501 w 133254"/>
                <a:gd name="connsiteY3" fmla="*/ 0 h 17001"/>
                <a:gd name="connsiteX4" fmla="*/ 124754 w 133254"/>
                <a:gd name="connsiteY4" fmla="*/ 0 h 17001"/>
                <a:gd name="connsiteX5" fmla="*/ 133255 w 133254"/>
                <a:gd name="connsiteY5" fmla="*/ 8501 h 17001"/>
                <a:gd name="connsiteX6" fmla="*/ 124754 w 13325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254" h="17001">
                  <a:moveTo>
                    <a:pt x="124754" y="17002"/>
                  </a:moveTo>
                  <a:lnTo>
                    <a:pt x="8501" y="17002"/>
                  </a:lnTo>
                  <a:cubicBezTo>
                    <a:pt x="3864" y="17002"/>
                    <a:pt x="0" y="13248"/>
                    <a:pt x="0" y="8501"/>
                  </a:cubicBezTo>
                  <a:cubicBezTo>
                    <a:pt x="0" y="3864"/>
                    <a:pt x="3754" y="0"/>
                    <a:pt x="8501" y="0"/>
                  </a:cubicBezTo>
                  <a:lnTo>
                    <a:pt x="124754" y="0"/>
                  </a:lnTo>
                  <a:cubicBezTo>
                    <a:pt x="129391" y="0"/>
                    <a:pt x="133255" y="3754"/>
                    <a:pt x="133255" y="8501"/>
                  </a:cubicBezTo>
                  <a:cubicBezTo>
                    <a:pt x="133255" y="13248"/>
                    <a:pt x="129391" y="17002"/>
                    <a:pt x="124754" y="17002"/>
                  </a:cubicBezTo>
                  <a:close/>
                </a:path>
              </a:pathLst>
            </a:custGeom>
            <a:grpFill/>
            <a:ln w="11035" cap="flat">
              <a:noFill/>
              <a:prstDash val="solid"/>
              <a:miter/>
            </a:ln>
          </p:spPr>
          <p:txBody>
            <a:bodyPr rtlCol="0" anchor="ctr"/>
            <a:lstStyle/>
            <a:p>
              <a:endParaRPr lang="en-US"/>
            </a:p>
          </p:txBody>
        </p:sp>
        <p:sp>
          <p:nvSpPr>
            <p:cNvPr id="2466" name="Forma libre: forma 2465">
              <a:extLst>
                <a:ext uri="{FF2B5EF4-FFF2-40B4-BE49-F238E27FC236}">
                  <a16:creationId xmlns:a16="http://schemas.microsoft.com/office/drawing/2014/main" id="{1AB361F0-FECF-4330-9DFE-B0DB97DA0D66}"/>
                </a:ext>
              </a:extLst>
            </p:cNvPr>
            <p:cNvSpPr/>
            <p:nvPr/>
          </p:nvSpPr>
          <p:spPr>
            <a:xfrm>
              <a:off x="3467677" y="4453528"/>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471" y="13248"/>
                    <a:pt x="26717" y="17002"/>
                    <a:pt x="22080" y="17002"/>
                  </a:cubicBezTo>
                  <a:close/>
                </a:path>
              </a:pathLst>
            </a:custGeom>
            <a:grpFill/>
            <a:ln w="11035" cap="flat">
              <a:noFill/>
              <a:prstDash val="solid"/>
              <a:miter/>
            </a:ln>
          </p:spPr>
          <p:txBody>
            <a:bodyPr rtlCol="0" anchor="ctr"/>
            <a:lstStyle/>
            <a:p>
              <a:endParaRPr lang="en-US"/>
            </a:p>
          </p:txBody>
        </p:sp>
        <p:sp>
          <p:nvSpPr>
            <p:cNvPr id="2467" name="Forma libre: forma 2466">
              <a:extLst>
                <a:ext uri="{FF2B5EF4-FFF2-40B4-BE49-F238E27FC236}">
                  <a16:creationId xmlns:a16="http://schemas.microsoft.com/office/drawing/2014/main" id="{E3120868-380F-4240-B75C-A8D77BF8A835}"/>
                </a:ext>
              </a:extLst>
            </p:cNvPr>
            <p:cNvSpPr/>
            <p:nvPr/>
          </p:nvSpPr>
          <p:spPr>
            <a:xfrm>
              <a:off x="3542529" y="4453528"/>
              <a:ext cx="47583" cy="17001"/>
            </a:xfrm>
            <a:custGeom>
              <a:avLst/>
              <a:gdLst>
                <a:gd name="connsiteX0" fmla="*/ 39082 w 47583"/>
                <a:gd name="connsiteY0" fmla="*/ 17002 h 17001"/>
                <a:gd name="connsiteX1" fmla="*/ 8501 w 47583"/>
                <a:gd name="connsiteY1" fmla="*/ 17002 h 17001"/>
                <a:gd name="connsiteX2" fmla="*/ 0 w 47583"/>
                <a:gd name="connsiteY2" fmla="*/ 8501 h 17001"/>
                <a:gd name="connsiteX3" fmla="*/ 8501 w 47583"/>
                <a:gd name="connsiteY3" fmla="*/ 0 h 17001"/>
                <a:gd name="connsiteX4" fmla="*/ 39082 w 47583"/>
                <a:gd name="connsiteY4" fmla="*/ 0 h 17001"/>
                <a:gd name="connsiteX5" fmla="*/ 47583 w 47583"/>
                <a:gd name="connsiteY5" fmla="*/ 8501 h 17001"/>
                <a:gd name="connsiteX6" fmla="*/ 39082 w 4758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3" h="17001">
                  <a:moveTo>
                    <a:pt x="39082" y="17002"/>
                  </a:moveTo>
                  <a:lnTo>
                    <a:pt x="8501" y="17002"/>
                  </a:lnTo>
                  <a:cubicBezTo>
                    <a:pt x="3864" y="17002"/>
                    <a:pt x="0" y="13248"/>
                    <a:pt x="0" y="8501"/>
                  </a:cubicBezTo>
                  <a:cubicBezTo>
                    <a:pt x="0" y="3864"/>
                    <a:pt x="3754" y="0"/>
                    <a:pt x="8501" y="0"/>
                  </a:cubicBezTo>
                  <a:lnTo>
                    <a:pt x="39082" y="0"/>
                  </a:lnTo>
                  <a:cubicBezTo>
                    <a:pt x="43719" y="0"/>
                    <a:pt x="47583" y="3754"/>
                    <a:pt x="47583" y="8501"/>
                  </a:cubicBezTo>
                  <a:cubicBezTo>
                    <a:pt x="47473" y="13248"/>
                    <a:pt x="43719" y="17002"/>
                    <a:pt x="39082" y="17002"/>
                  </a:cubicBezTo>
                  <a:close/>
                </a:path>
              </a:pathLst>
            </a:custGeom>
            <a:grpFill/>
            <a:ln w="11035" cap="flat">
              <a:noFill/>
              <a:prstDash val="solid"/>
              <a:miter/>
            </a:ln>
          </p:spPr>
          <p:txBody>
            <a:bodyPr rtlCol="0" anchor="ctr"/>
            <a:lstStyle/>
            <a:p>
              <a:endParaRPr lang="en-US"/>
            </a:p>
          </p:txBody>
        </p:sp>
        <p:sp>
          <p:nvSpPr>
            <p:cNvPr id="2468" name="Forma libre: forma 2467">
              <a:extLst>
                <a:ext uri="{FF2B5EF4-FFF2-40B4-BE49-F238E27FC236}">
                  <a16:creationId xmlns:a16="http://schemas.microsoft.com/office/drawing/2014/main" id="{B5210030-E423-41EF-A4C0-AD9BB349E72D}"/>
                </a:ext>
              </a:extLst>
            </p:cNvPr>
            <p:cNvSpPr/>
            <p:nvPr/>
          </p:nvSpPr>
          <p:spPr>
            <a:xfrm>
              <a:off x="3634273" y="4453528"/>
              <a:ext cx="30581" cy="17001"/>
            </a:xfrm>
            <a:custGeom>
              <a:avLst/>
              <a:gdLst>
                <a:gd name="connsiteX0" fmla="*/ 22080 w 30581"/>
                <a:gd name="connsiteY0" fmla="*/ 17002 h 17001"/>
                <a:gd name="connsiteX1" fmla="*/ 8501 w 30581"/>
                <a:gd name="connsiteY1" fmla="*/ 17002 h 17001"/>
                <a:gd name="connsiteX2" fmla="*/ 0 w 30581"/>
                <a:gd name="connsiteY2" fmla="*/ 8501 h 17001"/>
                <a:gd name="connsiteX3" fmla="*/ 8501 w 30581"/>
                <a:gd name="connsiteY3" fmla="*/ 0 h 17001"/>
                <a:gd name="connsiteX4" fmla="*/ 22080 w 30581"/>
                <a:gd name="connsiteY4" fmla="*/ 0 h 17001"/>
                <a:gd name="connsiteX5" fmla="*/ 30581 w 30581"/>
                <a:gd name="connsiteY5" fmla="*/ 8501 h 17001"/>
                <a:gd name="connsiteX6" fmla="*/ 22080 w 3058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81" h="17001">
                  <a:moveTo>
                    <a:pt x="22080" y="17002"/>
                  </a:moveTo>
                  <a:lnTo>
                    <a:pt x="8501" y="17002"/>
                  </a:lnTo>
                  <a:cubicBezTo>
                    <a:pt x="3864" y="17002"/>
                    <a:pt x="0" y="13248"/>
                    <a:pt x="0" y="8501"/>
                  </a:cubicBezTo>
                  <a:cubicBezTo>
                    <a:pt x="0" y="3864"/>
                    <a:pt x="3754" y="0"/>
                    <a:pt x="8501" y="0"/>
                  </a:cubicBezTo>
                  <a:lnTo>
                    <a:pt x="22080" y="0"/>
                  </a:lnTo>
                  <a:cubicBezTo>
                    <a:pt x="26717" y="0"/>
                    <a:pt x="30581" y="3754"/>
                    <a:pt x="30581" y="8501"/>
                  </a:cubicBezTo>
                  <a:cubicBezTo>
                    <a:pt x="30471" y="13248"/>
                    <a:pt x="26717" y="17002"/>
                    <a:pt x="22080" y="17002"/>
                  </a:cubicBezTo>
                  <a:close/>
                </a:path>
              </a:pathLst>
            </a:custGeom>
            <a:grpFill/>
            <a:ln w="11035" cap="flat">
              <a:noFill/>
              <a:prstDash val="solid"/>
              <a:miter/>
            </a:ln>
          </p:spPr>
          <p:txBody>
            <a:bodyPr rtlCol="0" anchor="ctr"/>
            <a:lstStyle/>
            <a:p>
              <a:endParaRPr lang="en-US"/>
            </a:p>
          </p:txBody>
        </p:sp>
        <p:sp>
          <p:nvSpPr>
            <p:cNvPr id="2469" name="Forma libre: forma 2468">
              <a:extLst>
                <a:ext uri="{FF2B5EF4-FFF2-40B4-BE49-F238E27FC236}">
                  <a16:creationId xmlns:a16="http://schemas.microsoft.com/office/drawing/2014/main" id="{036AB6AD-769D-423C-B04F-12DF08E31BAA}"/>
                </a:ext>
              </a:extLst>
            </p:cNvPr>
            <p:cNvSpPr/>
            <p:nvPr/>
          </p:nvSpPr>
          <p:spPr>
            <a:xfrm>
              <a:off x="3296996" y="4453528"/>
              <a:ext cx="187683" cy="17001"/>
            </a:xfrm>
            <a:custGeom>
              <a:avLst/>
              <a:gdLst>
                <a:gd name="connsiteX0" fmla="*/ 179182 w 187683"/>
                <a:gd name="connsiteY0" fmla="*/ 17002 h 17001"/>
                <a:gd name="connsiteX1" fmla="*/ 8501 w 187683"/>
                <a:gd name="connsiteY1" fmla="*/ 17002 h 17001"/>
                <a:gd name="connsiteX2" fmla="*/ 0 w 187683"/>
                <a:gd name="connsiteY2" fmla="*/ 8501 h 17001"/>
                <a:gd name="connsiteX3" fmla="*/ 8501 w 187683"/>
                <a:gd name="connsiteY3" fmla="*/ 0 h 17001"/>
                <a:gd name="connsiteX4" fmla="*/ 179182 w 187683"/>
                <a:gd name="connsiteY4" fmla="*/ 0 h 17001"/>
                <a:gd name="connsiteX5" fmla="*/ 187683 w 187683"/>
                <a:gd name="connsiteY5" fmla="*/ 8501 h 17001"/>
                <a:gd name="connsiteX6" fmla="*/ 179182 w 18768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683" h="17001">
                  <a:moveTo>
                    <a:pt x="179182" y="17002"/>
                  </a:moveTo>
                  <a:lnTo>
                    <a:pt x="8501" y="17002"/>
                  </a:lnTo>
                  <a:cubicBezTo>
                    <a:pt x="3864" y="17002"/>
                    <a:pt x="0" y="13248"/>
                    <a:pt x="0" y="8501"/>
                  </a:cubicBezTo>
                  <a:cubicBezTo>
                    <a:pt x="0" y="3864"/>
                    <a:pt x="3754" y="0"/>
                    <a:pt x="8501" y="0"/>
                  </a:cubicBezTo>
                  <a:lnTo>
                    <a:pt x="179182" y="0"/>
                  </a:lnTo>
                  <a:cubicBezTo>
                    <a:pt x="183819" y="0"/>
                    <a:pt x="187683" y="3754"/>
                    <a:pt x="187683" y="8501"/>
                  </a:cubicBezTo>
                  <a:cubicBezTo>
                    <a:pt x="187683" y="13248"/>
                    <a:pt x="183929" y="17002"/>
                    <a:pt x="179182" y="17002"/>
                  </a:cubicBezTo>
                  <a:close/>
                </a:path>
              </a:pathLst>
            </a:custGeom>
            <a:grpFill/>
            <a:ln w="11035" cap="flat">
              <a:noFill/>
              <a:prstDash val="solid"/>
              <a:miter/>
            </a:ln>
          </p:spPr>
          <p:txBody>
            <a:bodyPr rtlCol="0" anchor="ctr"/>
            <a:lstStyle/>
            <a:p>
              <a:endParaRPr lang="en-US"/>
            </a:p>
          </p:txBody>
        </p:sp>
        <p:sp>
          <p:nvSpPr>
            <p:cNvPr id="2470" name="Forma libre: forma 2469">
              <a:extLst>
                <a:ext uri="{FF2B5EF4-FFF2-40B4-BE49-F238E27FC236}">
                  <a16:creationId xmlns:a16="http://schemas.microsoft.com/office/drawing/2014/main" id="{718243A3-C37E-43DA-AD28-97140A826E25}"/>
                </a:ext>
              </a:extLst>
            </p:cNvPr>
            <p:cNvSpPr/>
            <p:nvPr/>
          </p:nvSpPr>
          <p:spPr>
            <a:xfrm>
              <a:off x="3485672" y="3967429"/>
              <a:ext cx="309014" cy="362118"/>
            </a:xfrm>
            <a:custGeom>
              <a:avLst/>
              <a:gdLst>
                <a:gd name="connsiteX0" fmla="*/ 218264 w 309014"/>
                <a:gd name="connsiteY0" fmla="*/ 362118 h 362118"/>
                <a:gd name="connsiteX1" fmla="*/ 8501 w 309014"/>
                <a:gd name="connsiteY1" fmla="*/ 362118 h 362118"/>
                <a:gd name="connsiteX2" fmla="*/ 0 w 309014"/>
                <a:gd name="connsiteY2" fmla="*/ 353617 h 362118"/>
                <a:gd name="connsiteX3" fmla="*/ 8501 w 309014"/>
                <a:gd name="connsiteY3" fmla="*/ 345116 h 362118"/>
                <a:gd name="connsiteX4" fmla="*/ 215725 w 309014"/>
                <a:gd name="connsiteY4" fmla="*/ 345116 h 362118"/>
                <a:gd name="connsiteX5" fmla="*/ 292123 w 309014"/>
                <a:gd name="connsiteY5" fmla="*/ 295987 h 362118"/>
                <a:gd name="connsiteX6" fmla="*/ 292123 w 309014"/>
                <a:gd name="connsiteY6" fmla="*/ 17002 h 362118"/>
                <a:gd name="connsiteX7" fmla="*/ 17002 w 309014"/>
                <a:gd name="connsiteY7" fmla="*/ 17002 h 362118"/>
                <a:gd name="connsiteX8" fmla="*/ 17002 w 309014"/>
                <a:gd name="connsiteY8" fmla="*/ 154784 h 362118"/>
                <a:gd name="connsiteX9" fmla="*/ 8501 w 309014"/>
                <a:gd name="connsiteY9" fmla="*/ 163284 h 362118"/>
                <a:gd name="connsiteX10" fmla="*/ 0 w 309014"/>
                <a:gd name="connsiteY10" fmla="*/ 154784 h 362118"/>
                <a:gd name="connsiteX11" fmla="*/ 0 w 309014"/>
                <a:gd name="connsiteY11" fmla="*/ 8501 h 362118"/>
                <a:gd name="connsiteX12" fmla="*/ 8501 w 309014"/>
                <a:gd name="connsiteY12" fmla="*/ 0 h 362118"/>
                <a:gd name="connsiteX13" fmla="*/ 300514 w 309014"/>
                <a:gd name="connsiteY13" fmla="*/ 0 h 362118"/>
                <a:gd name="connsiteX14" fmla="*/ 309015 w 309014"/>
                <a:gd name="connsiteY14" fmla="*/ 8501 h 362118"/>
                <a:gd name="connsiteX15" fmla="*/ 309015 w 309014"/>
                <a:gd name="connsiteY15" fmla="*/ 300514 h 362118"/>
                <a:gd name="connsiteX16" fmla="*/ 305151 w 309014"/>
                <a:gd name="connsiteY16" fmla="*/ 307580 h 362118"/>
                <a:gd name="connsiteX17" fmla="*/ 222791 w 309014"/>
                <a:gd name="connsiteY17" fmla="*/ 360572 h 362118"/>
                <a:gd name="connsiteX18" fmla="*/ 218264 w 309014"/>
                <a:gd name="connsiteY18" fmla="*/ 362118 h 36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9014" h="362118">
                  <a:moveTo>
                    <a:pt x="218264" y="362118"/>
                  </a:moveTo>
                  <a:lnTo>
                    <a:pt x="8501" y="362118"/>
                  </a:lnTo>
                  <a:cubicBezTo>
                    <a:pt x="3864" y="362118"/>
                    <a:pt x="0" y="358364"/>
                    <a:pt x="0" y="353617"/>
                  </a:cubicBezTo>
                  <a:cubicBezTo>
                    <a:pt x="0" y="348870"/>
                    <a:pt x="3754" y="345116"/>
                    <a:pt x="8501" y="345116"/>
                  </a:cubicBezTo>
                  <a:lnTo>
                    <a:pt x="215725" y="345116"/>
                  </a:lnTo>
                  <a:lnTo>
                    <a:pt x="292123" y="295987"/>
                  </a:lnTo>
                  <a:lnTo>
                    <a:pt x="292123" y="17002"/>
                  </a:lnTo>
                  <a:lnTo>
                    <a:pt x="17002" y="17002"/>
                  </a:lnTo>
                  <a:lnTo>
                    <a:pt x="17002" y="154784"/>
                  </a:lnTo>
                  <a:cubicBezTo>
                    <a:pt x="17002" y="159420"/>
                    <a:pt x="13248" y="163284"/>
                    <a:pt x="8501" y="163284"/>
                  </a:cubicBezTo>
                  <a:cubicBezTo>
                    <a:pt x="3864" y="163284"/>
                    <a:pt x="0" y="159531"/>
                    <a:pt x="0" y="154784"/>
                  </a:cubicBezTo>
                  <a:lnTo>
                    <a:pt x="0" y="8501"/>
                  </a:lnTo>
                  <a:cubicBezTo>
                    <a:pt x="0" y="3864"/>
                    <a:pt x="3754" y="0"/>
                    <a:pt x="8501" y="0"/>
                  </a:cubicBezTo>
                  <a:lnTo>
                    <a:pt x="300514" y="0"/>
                  </a:lnTo>
                  <a:cubicBezTo>
                    <a:pt x="305151" y="0"/>
                    <a:pt x="309015" y="3754"/>
                    <a:pt x="309015" y="8501"/>
                  </a:cubicBezTo>
                  <a:lnTo>
                    <a:pt x="309015" y="300514"/>
                  </a:lnTo>
                  <a:cubicBezTo>
                    <a:pt x="309015" y="303384"/>
                    <a:pt x="307579" y="306034"/>
                    <a:pt x="305151" y="307580"/>
                  </a:cubicBezTo>
                  <a:lnTo>
                    <a:pt x="222791" y="360572"/>
                  </a:lnTo>
                  <a:cubicBezTo>
                    <a:pt x="221466" y="361566"/>
                    <a:pt x="219920" y="362118"/>
                    <a:pt x="218264" y="362118"/>
                  </a:cubicBezTo>
                  <a:close/>
                </a:path>
              </a:pathLst>
            </a:custGeom>
            <a:grpFill/>
            <a:ln w="11035" cap="flat">
              <a:noFill/>
              <a:prstDash val="solid"/>
              <a:miter/>
            </a:ln>
          </p:spPr>
          <p:txBody>
            <a:bodyPr rtlCol="0" anchor="ctr"/>
            <a:lstStyle/>
            <a:p>
              <a:endParaRPr lang="en-US"/>
            </a:p>
          </p:txBody>
        </p:sp>
        <p:sp>
          <p:nvSpPr>
            <p:cNvPr id="2471" name="Forma libre: forma 2470">
              <a:extLst>
                <a:ext uri="{FF2B5EF4-FFF2-40B4-BE49-F238E27FC236}">
                  <a16:creationId xmlns:a16="http://schemas.microsoft.com/office/drawing/2014/main" id="{FA7BEE0B-A88D-4E28-AECB-12750BCB94E9}"/>
                </a:ext>
              </a:extLst>
            </p:cNvPr>
            <p:cNvSpPr/>
            <p:nvPr/>
          </p:nvSpPr>
          <p:spPr>
            <a:xfrm>
              <a:off x="3695436" y="4259662"/>
              <a:ext cx="99288" cy="69884"/>
            </a:xfrm>
            <a:custGeom>
              <a:avLst/>
              <a:gdLst>
                <a:gd name="connsiteX0" fmla="*/ 8501 w 99288"/>
                <a:gd name="connsiteY0" fmla="*/ 69885 h 69884"/>
                <a:gd name="connsiteX1" fmla="*/ 4416 w 99288"/>
                <a:gd name="connsiteY1" fmla="*/ 68891 h 69884"/>
                <a:gd name="connsiteX2" fmla="*/ 0 w 99288"/>
                <a:gd name="connsiteY2" fmla="*/ 61494 h 69884"/>
                <a:gd name="connsiteX3" fmla="*/ 0 w 99288"/>
                <a:gd name="connsiteY3" fmla="*/ 8501 h 69884"/>
                <a:gd name="connsiteX4" fmla="*/ 8501 w 99288"/>
                <a:gd name="connsiteY4" fmla="*/ 0 h 69884"/>
                <a:gd name="connsiteX5" fmla="*/ 90861 w 99288"/>
                <a:gd name="connsiteY5" fmla="*/ 0 h 69884"/>
                <a:gd name="connsiteX6" fmla="*/ 98920 w 99288"/>
                <a:gd name="connsiteY6" fmla="*/ 6072 h 69884"/>
                <a:gd name="connsiteX7" fmla="*/ 95387 w 99288"/>
                <a:gd name="connsiteY7" fmla="*/ 15567 h 69884"/>
                <a:gd name="connsiteX8" fmla="*/ 13027 w 99288"/>
                <a:gd name="connsiteY8" fmla="*/ 68560 h 69884"/>
                <a:gd name="connsiteX9" fmla="*/ 8501 w 99288"/>
                <a:gd name="connsiteY9" fmla="*/ 69885 h 69884"/>
                <a:gd name="connsiteX10" fmla="*/ 17002 w 99288"/>
                <a:gd name="connsiteY10" fmla="*/ 16891 h 69884"/>
                <a:gd name="connsiteX11" fmla="*/ 17002 w 99288"/>
                <a:gd name="connsiteY11" fmla="*/ 45927 h 69884"/>
                <a:gd name="connsiteX12" fmla="*/ 62046 w 99288"/>
                <a:gd name="connsiteY12" fmla="*/ 16891 h 69884"/>
                <a:gd name="connsiteX13" fmla="*/ 17002 w 99288"/>
                <a:gd name="connsiteY13" fmla="*/ 16891 h 6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288" h="69884">
                  <a:moveTo>
                    <a:pt x="8501" y="69885"/>
                  </a:moveTo>
                  <a:cubicBezTo>
                    <a:pt x="7066" y="69885"/>
                    <a:pt x="5741" y="69553"/>
                    <a:pt x="4416" y="68891"/>
                  </a:cubicBezTo>
                  <a:cubicBezTo>
                    <a:pt x="1656" y="67456"/>
                    <a:pt x="0" y="64585"/>
                    <a:pt x="0" y="61494"/>
                  </a:cubicBezTo>
                  <a:lnTo>
                    <a:pt x="0" y="8501"/>
                  </a:lnTo>
                  <a:cubicBezTo>
                    <a:pt x="0" y="3864"/>
                    <a:pt x="3754" y="0"/>
                    <a:pt x="8501" y="0"/>
                  </a:cubicBezTo>
                  <a:lnTo>
                    <a:pt x="90861" y="0"/>
                  </a:lnTo>
                  <a:cubicBezTo>
                    <a:pt x="94614" y="0"/>
                    <a:pt x="97926" y="2429"/>
                    <a:pt x="98920" y="6072"/>
                  </a:cubicBezTo>
                  <a:cubicBezTo>
                    <a:pt x="100024" y="9715"/>
                    <a:pt x="98589" y="13580"/>
                    <a:pt x="95387" y="15567"/>
                  </a:cubicBezTo>
                  <a:lnTo>
                    <a:pt x="13027" y="68560"/>
                  </a:lnTo>
                  <a:cubicBezTo>
                    <a:pt x="11703" y="69443"/>
                    <a:pt x="10157" y="69885"/>
                    <a:pt x="8501" y="69885"/>
                  </a:cubicBezTo>
                  <a:close/>
                  <a:moveTo>
                    <a:pt x="17002" y="16891"/>
                  </a:moveTo>
                  <a:lnTo>
                    <a:pt x="17002" y="45927"/>
                  </a:lnTo>
                  <a:lnTo>
                    <a:pt x="62046" y="16891"/>
                  </a:lnTo>
                  <a:lnTo>
                    <a:pt x="17002" y="16891"/>
                  </a:lnTo>
                  <a:close/>
                </a:path>
              </a:pathLst>
            </a:custGeom>
            <a:grpFill/>
            <a:ln w="11035" cap="flat">
              <a:noFill/>
              <a:prstDash val="solid"/>
              <a:miter/>
            </a:ln>
          </p:spPr>
          <p:txBody>
            <a:bodyPr rtlCol="0" anchor="ctr"/>
            <a:lstStyle/>
            <a:p>
              <a:endParaRPr lang="en-US"/>
            </a:p>
          </p:txBody>
        </p:sp>
      </p:grpSp>
      <p:grpSp>
        <p:nvGrpSpPr>
          <p:cNvPr id="2472" name="Gráfico 3">
            <a:extLst>
              <a:ext uri="{FF2B5EF4-FFF2-40B4-BE49-F238E27FC236}">
                <a16:creationId xmlns:a16="http://schemas.microsoft.com/office/drawing/2014/main" id="{F9A82966-E36F-45E7-A03A-7522242BACBE}"/>
              </a:ext>
            </a:extLst>
          </p:cNvPr>
          <p:cNvGrpSpPr/>
          <p:nvPr/>
        </p:nvGrpSpPr>
        <p:grpSpPr>
          <a:xfrm>
            <a:off x="7976485" y="2376208"/>
            <a:ext cx="471845" cy="552119"/>
            <a:chOff x="7976485" y="2376208"/>
            <a:chExt cx="471845" cy="552119"/>
          </a:xfrm>
          <a:solidFill>
            <a:srgbClr val="000000"/>
          </a:solidFill>
        </p:grpSpPr>
        <p:sp>
          <p:nvSpPr>
            <p:cNvPr id="2473" name="Forma libre: forma 2472">
              <a:extLst>
                <a:ext uri="{FF2B5EF4-FFF2-40B4-BE49-F238E27FC236}">
                  <a16:creationId xmlns:a16="http://schemas.microsoft.com/office/drawing/2014/main" id="{570FCE6D-DD06-44F4-B3D2-0CE6ED5AB772}"/>
                </a:ext>
              </a:extLst>
            </p:cNvPr>
            <p:cNvSpPr/>
            <p:nvPr/>
          </p:nvSpPr>
          <p:spPr>
            <a:xfrm>
              <a:off x="8174657" y="2425558"/>
              <a:ext cx="94283" cy="98699"/>
            </a:xfrm>
            <a:custGeom>
              <a:avLst/>
              <a:gdLst>
                <a:gd name="connsiteX0" fmla="*/ 47141 w 94283"/>
                <a:gd name="connsiteY0" fmla="*/ 98699 h 98699"/>
                <a:gd name="connsiteX1" fmla="*/ 0 w 94283"/>
                <a:gd name="connsiteY1" fmla="*/ 49350 h 98699"/>
                <a:gd name="connsiteX2" fmla="*/ 47141 w 94283"/>
                <a:gd name="connsiteY2" fmla="*/ 0 h 98699"/>
                <a:gd name="connsiteX3" fmla="*/ 94283 w 94283"/>
                <a:gd name="connsiteY3" fmla="*/ 49350 h 98699"/>
                <a:gd name="connsiteX4" fmla="*/ 47141 w 94283"/>
                <a:gd name="connsiteY4" fmla="*/ 98699 h 98699"/>
                <a:gd name="connsiteX5" fmla="*/ 47141 w 94283"/>
                <a:gd name="connsiteY5" fmla="*/ 16891 h 98699"/>
                <a:gd name="connsiteX6" fmla="*/ 16891 w 94283"/>
                <a:gd name="connsiteY6" fmla="*/ 49350 h 98699"/>
                <a:gd name="connsiteX7" fmla="*/ 47141 w 94283"/>
                <a:gd name="connsiteY7" fmla="*/ 81808 h 98699"/>
                <a:gd name="connsiteX8" fmla="*/ 77392 w 94283"/>
                <a:gd name="connsiteY8" fmla="*/ 49350 h 98699"/>
                <a:gd name="connsiteX9" fmla="*/ 47141 w 94283"/>
                <a:gd name="connsiteY9" fmla="*/ 16891 h 9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283" h="98699">
                  <a:moveTo>
                    <a:pt x="47141" y="98699"/>
                  </a:moveTo>
                  <a:cubicBezTo>
                    <a:pt x="21197" y="98699"/>
                    <a:pt x="0" y="76508"/>
                    <a:pt x="0" y="49350"/>
                  </a:cubicBezTo>
                  <a:cubicBezTo>
                    <a:pt x="0" y="22080"/>
                    <a:pt x="21197" y="0"/>
                    <a:pt x="47141" y="0"/>
                  </a:cubicBezTo>
                  <a:cubicBezTo>
                    <a:pt x="73086" y="0"/>
                    <a:pt x="94283" y="22191"/>
                    <a:pt x="94283" y="49350"/>
                  </a:cubicBezTo>
                  <a:cubicBezTo>
                    <a:pt x="94283" y="76508"/>
                    <a:pt x="73196" y="98699"/>
                    <a:pt x="47141" y="98699"/>
                  </a:cubicBezTo>
                  <a:close/>
                  <a:moveTo>
                    <a:pt x="47141" y="16891"/>
                  </a:moveTo>
                  <a:cubicBezTo>
                    <a:pt x="30471" y="16891"/>
                    <a:pt x="16891" y="31465"/>
                    <a:pt x="16891" y="49350"/>
                  </a:cubicBezTo>
                  <a:cubicBezTo>
                    <a:pt x="16891" y="67235"/>
                    <a:pt x="30471" y="81808"/>
                    <a:pt x="47141" y="81808"/>
                  </a:cubicBezTo>
                  <a:cubicBezTo>
                    <a:pt x="63812" y="81808"/>
                    <a:pt x="77392" y="67235"/>
                    <a:pt x="77392" y="49350"/>
                  </a:cubicBezTo>
                  <a:cubicBezTo>
                    <a:pt x="77392" y="31465"/>
                    <a:pt x="63812" y="16891"/>
                    <a:pt x="47141" y="16891"/>
                  </a:cubicBezTo>
                  <a:close/>
                </a:path>
              </a:pathLst>
            </a:custGeom>
            <a:grpFill/>
            <a:ln w="11035" cap="flat">
              <a:noFill/>
              <a:prstDash val="solid"/>
              <a:miter/>
            </a:ln>
          </p:spPr>
          <p:txBody>
            <a:bodyPr rtlCol="0" anchor="ctr"/>
            <a:lstStyle/>
            <a:p>
              <a:endParaRPr lang="en-US"/>
            </a:p>
          </p:txBody>
        </p:sp>
        <p:sp>
          <p:nvSpPr>
            <p:cNvPr id="2474" name="Forma libre: forma 2473">
              <a:extLst>
                <a:ext uri="{FF2B5EF4-FFF2-40B4-BE49-F238E27FC236}">
                  <a16:creationId xmlns:a16="http://schemas.microsoft.com/office/drawing/2014/main" id="{1541DCF5-CA0D-4F8B-86FE-45B99A6746CE}"/>
                </a:ext>
              </a:extLst>
            </p:cNvPr>
            <p:cNvSpPr/>
            <p:nvPr/>
          </p:nvSpPr>
          <p:spPr>
            <a:xfrm>
              <a:off x="8213297" y="2708407"/>
              <a:ext cx="17001" cy="101680"/>
            </a:xfrm>
            <a:custGeom>
              <a:avLst/>
              <a:gdLst>
                <a:gd name="connsiteX0" fmla="*/ 8501 w 17001"/>
                <a:gd name="connsiteY0" fmla="*/ 101680 h 101680"/>
                <a:gd name="connsiteX1" fmla="*/ 0 w 17001"/>
                <a:gd name="connsiteY1" fmla="*/ 93179 h 101680"/>
                <a:gd name="connsiteX2" fmla="*/ 0 w 17001"/>
                <a:gd name="connsiteY2" fmla="*/ 8501 h 101680"/>
                <a:gd name="connsiteX3" fmla="*/ 8501 w 17001"/>
                <a:gd name="connsiteY3" fmla="*/ 0 h 101680"/>
                <a:gd name="connsiteX4" fmla="*/ 17002 w 17001"/>
                <a:gd name="connsiteY4" fmla="*/ 8501 h 101680"/>
                <a:gd name="connsiteX5" fmla="*/ 17002 w 17001"/>
                <a:gd name="connsiteY5" fmla="*/ 93289 h 101680"/>
                <a:gd name="connsiteX6" fmla="*/ 8501 w 17001"/>
                <a:gd name="connsiteY6" fmla="*/ 101680 h 10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01680">
                  <a:moveTo>
                    <a:pt x="8501" y="101680"/>
                  </a:moveTo>
                  <a:cubicBezTo>
                    <a:pt x="3864" y="101680"/>
                    <a:pt x="0" y="97927"/>
                    <a:pt x="0" y="93179"/>
                  </a:cubicBezTo>
                  <a:lnTo>
                    <a:pt x="0" y="8501"/>
                  </a:lnTo>
                  <a:cubicBezTo>
                    <a:pt x="0" y="3864"/>
                    <a:pt x="3754" y="0"/>
                    <a:pt x="8501" y="0"/>
                  </a:cubicBezTo>
                  <a:cubicBezTo>
                    <a:pt x="13138" y="0"/>
                    <a:pt x="17002" y="3754"/>
                    <a:pt x="17002" y="8501"/>
                  </a:cubicBezTo>
                  <a:lnTo>
                    <a:pt x="17002" y="93289"/>
                  </a:lnTo>
                  <a:cubicBezTo>
                    <a:pt x="17002" y="97927"/>
                    <a:pt x="13138" y="101680"/>
                    <a:pt x="8501" y="101680"/>
                  </a:cubicBezTo>
                  <a:close/>
                </a:path>
              </a:pathLst>
            </a:custGeom>
            <a:grpFill/>
            <a:ln w="11035" cap="flat">
              <a:noFill/>
              <a:prstDash val="solid"/>
              <a:miter/>
            </a:ln>
          </p:spPr>
          <p:txBody>
            <a:bodyPr rtlCol="0" anchor="ctr"/>
            <a:lstStyle/>
            <a:p>
              <a:endParaRPr lang="en-US"/>
            </a:p>
          </p:txBody>
        </p:sp>
        <p:sp>
          <p:nvSpPr>
            <p:cNvPr id="2475" name="Forma libre: forma 2474">
              <a:extLst>
                <a:ext uri="{FF2B5EF4-FFF2-40B4-BE49-F238E27FC236}">
                  <a16:creationId xmlns:a16="http://schemas.microsoft.com/office/drawing/2014/main" id="{219CBF55-8B00-427B-A7B6-1D3115CED2A4}"/>
                </a:ext>
              </a:extLst>
            </p:cNvPr>
            <p:cNvSpPr/>
            <p:nvPr/>
          </p:nvSpPr>
          <p:spPr>
            <a:xfrm>
              <a:off x="8127405" y="2472046"/>
              <a:ext cx="276677" cy="345989"/>
            </a:xfrm>
            <a:custGeom>
              <a:avLst/>
              <a:gdLst>
                <a:gd name="connsiteX0" fmla="*/ 51226 w 276677"/>
                <a:gd name="connsiteY0" fmla="*/ 345990 h 345989"/>
                <a:gd name="connsiteX1" fmla="*/ 42725 w 276677"/>
                <a:gd name="connsiteY1" fmla="*/ 337489 h 345989"/>
                <a:gd name="connsiteX2" fmla="*/ 42725 w 276677"/>
                <a:gd name="connsiteY2" fmla="*/ 241550 h 345989"/>
                <a:gd name="connsiteX3" fmla="*/ 28263 w 276677"/>
                <a:gd name="connsiteY3" fmla="*/ 244420 h 345989"/>
                <a:gd name="connsiteX4" fmla="*/ 0 w 276677"/>
                <a:gd name="connsiteY4" fmla="*/ 213397 h 345989"/>
                <a:gd name="connsiteX5" fmla="*/ 0 w 276677"/>
                <a:gd name="connsiteY5" fmla="*/ 118562 h 345989"/>
                <a:gd name="connsiteX6" fmla="*/ 51226 w 276677"/>
                <a:gd name="connsiteY6" fmla="*/ 67336 h 345989"/>
                <a:gd name="connsiteX7" fmla="*/ 130495 w 276677"/>
                <a:gd name="connsiteY7" fmla="*/ 67336 h 345989"/>
                <a:gd name="connsiteX8" fmla="*/ 142198 w 276677"/>
                <a:gd name="connsiteY8" fmla="*/ 65017 h 345989"/>
                <a:gd name="connsiteX9" fmla="*/ 223784 w 276677"/>
                <a:gd name="connsiteY9" fmla="*/ 9154 h 345989"/>
                <a:gd name="connsiteX10" fmla="*/ 265516 w 276677"/>
                <a:gd name="connsiteY10" fmla="*/ 6615 h 345989"/>
                <a:gd name="connsiteX11" fmla="*/ 272361 w 276677"/>
                <a:gd name="connsiteY11" fmla="*/ 44593 h 345989"/>
                <a:gd name="connsiteX12" fmla="*/ 146172 w 276677"/>
                <a:gd name="connsiteY12" fmla="*/ 129713 h 345989"/>
                <a:gd name="connsiteX13" fmla="*/ 146172 w 276677"/>
                <a:gd name="connsiteY13" fmla="*/ 280632 h 345989"/>
                <a:gd name="connsiteX14" fmla="*/ 137671 w 276677"/>
                <a:gd name="connsiteY14" fmla="*/ 289133 h 345989"/>
                <a:gd name="connsiteX15" fmla="*/ 129170 w 276677"/>
                <a:gd name="connsiteY15" fmla="*/ 280632 h 345989"/>
                <a:gd name="connsiteX16" fmla="*/ 129170 w 276677"/>
                <a:gd name="connsiteY16" fmla="*/ 122647 h 345989"/>
                <a:gd name="connsiteX17" fmla="*/ 136236 w 276677"/>
                <a:gd name="connsiteY17" fmla="*/ 114256 h 345989"/>
                <a:gd name="connsiteX18" fmla="*/ 257788 w 276677"/>
                <a:gd name="connsiteY18" fmla="*/ 35761 h 345989"/>
                <a:gd name="connsiteX19" fmla="*/ 254586 w 276677"/>
                <a:gd name="connsiteY19" fmla="*/ 19532 h 345989"/>
                <a:gd name="connsiteX20" fmla="*/ 235597 w 276677"/>
                <a:gd name="connsiteY20" fmla="*/ 20967 h 345989"/>
                <a:gd name="connsiteX21" fmla="*/ 148601 w 276677"/>
                <a:gd name="connsiteY21" fmla="*/ 80363 h 345989"/>
                <a:gd name="connsiteX22" fmla="*/ 130384 w 276677"/>
                <a:gd name="connsiteY22" fmla="*/ 84006 h 345989"/>
                <a:gd name="connsiteX23" fmla="*/ 51116 w 276677"/>
                <a:gd name="connsiteY23" fmla="*/ 84006 h 345989"/>
                <a:gd name="connsiteX24" fmla="*/ 16781 w 276677"/>
                <a:gd name="connsiteY24" fmla="*/ 118341 h 345989"/>
                <a:gd name="connsiteX25" fmla="*/ 16781 w 276677"/>
                <a:gd name="connsiteY25" fmla="*/ 213177 h 345989"/>
                <a:gd name="connsiteX26" fmla="*/ 29036 w 276677"/>
                <a:gd name="connsiteY26" fmla="*/ 227308 h 345989"/>
                <a:gd name="connsiteX27" fmla="*/ 38641 w 276677"/>
                <a:gd name="connsiteY27" fmla="*/ 223775 h 345989"/>
                <a:gd name="connsiteX28" fmla="*/ 42615 w 276677"/>
                <a:gd name="connsiteY28" fmla="*/ 214391 h 345989"/>
                <a:gd name="connsiteX29" fmla="*/ 51116 w 276677"/>
                <a:gd name="connsiteY29" fmla="*/ 205890 h 345989"/>
                <a:gd name="connsiteX30" fmla="*/ 59617 w 276677"/>
                <a:gd name="connsiteY30" fmla="*/ 214391 h 345989"/>
                <a:gd name="connsiteX31" fmla="*/ 59617 w 276677"/>
                <a:gd name="connsiteY31" fmla="*/ 337268 h 345989"/>
                <a:gd name="connsiteX32" fmla="*/ 51226 w 276677"/>
                <a:gd name="connsiteY32" fmla="*/ 345990 h 34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677" h="345989">
                  <a:moveTo>
                    <a:pt x="51226" y="345990"/>
                  </a:moveTo>
                  <a:cubicBezTo>
                    <a:pt x="46590" y="345990"/>
                    <a:pt x="42725" y="342236"/>
                    <a:pt x="42725" y="337489"/>
                  </a:cubicBezTo>
                  <a:lnTo>
                    <a:pt x="42725" y="241550"/>
                  </a:lnTo>
                  <a:cubicBezTo>
                    <a:pt x="38309" y="243647"/>
                    <a:pt x="33341" y="244641"/>
                    <a:pt x="28263" y="244420"/>
                  </a:cubicBezTo>
                  <a:cubicBezTo>
                    <a:pt x="12475" y="243537"/>
                    <a:pt x="0" y="229957"/>
                    <a:pt x="0" y="213397"/>
                  </a:cubicBezTo>
                  <a:lnTo>
                    <a:pt x="0" y="118562"/>
                  </a:lnTo>
                  <a:cubicBezTo>
                    <a:pt x="0" y="90299"/>
                    <a:pt x="22963" y="67336"/>
                    <a:pt x="51226" y="67336"/>
                  </a:cubicBezTo>
                  <a:lnTo>
                    <a:pt x="130495" y="67336"/>
                  </a:lnTo>
                  <a:cubicBezTo>
                    <a:pt x="134580" y="67336"/>
                    <a:pt x="138444" y="66563"/>
                    <a:pt x="142198" y="65017"/>
                  </a:cubicBezTo>
                  <a:cubicBezTo>
                    <a:pt x="155446" y="59497"/>
                    <a:pt x="189781" y="42937"/>
                    <a:pt x="223784" y="9154"/>
                  </a:cubicBezTo>
                  <a:cubicBezTo>
                    <a:pt x="234935" y="-1997"/>
                    <a:pt x="253703" y="-3101"/>
                    <a:pt x="265516" y="6615"/>
                  </a:cubicBezTo>
                  <a:cubicBezTo>
                    <a:pt x="277219" y="16220"/>
                    <a:pt x="280089" y="31897"/>
                    <a:pt x="272361" y="44593"/>
                  </a:cubicBezTo>
                  <a:cubicBezTo>
                    <a:pt x="255138" y="73187"/>
                    <a:pt x="205347" y="117237"/>
                    <a:pt x="146172" y="129713"/>
                  </a:cubicBezTo>
                  <a:lnTo>
                    <a:pt x="146172" y="280632"/>
                  </a:lnTo>
                  <a:cubicBezTo>
                    <a:pt x="146172" y="285269"/>
                    <a:pt x="142418" y="289133"/>
                    <a:pt x="137671" y="289133"/>
                  </a:cubicBezTo>
                  <a:cubicBezTo>
                    <a:pt x="133034" y="289133"/>
                    <a:pt x="129170" y="285379"/>
                    <a:pt x="129170" y="280632"/>
                  </a:cubicBezTo>
                  <a:lnTo>
                    <a:pt x="129170" y="122647"/>
                  </a:lnTo>
                  <a:cubicBezTo>
                    <a:pt x="129170" y="118452"/>
                    <a:pt x="132151" y="114919"/>
                    <a:pt x="136236" y="114256"/>
                  </a:cubicBezTo>
                  <a:cubicBezTo>
                    <a:pt x="192541" y="104983"/>
                    <a:pt x="242001" y="61926"/>
                    <a:pt x="257788" y="35761"/>
                  </a:cubicBezTo>
                  <a:cubicBezTo>
                    <a:pt x="261211" y="30130"/>
                    <a:pt x="259996" y="23948"/>
                    <a:pt x="254586" y="19532"/>
                  </a:cubicBezTo>
                  <a:cubicBezTo>
                    <a:pt x="249508" y="15447"/>
                    <a:pt x="240455" y="16109"/>
                    <a:pt x="235597" y="20967"/>
                  </a:cubicBezTo>
                  <a:cubicBezTo>
                    <a:pt x="200821" y="55523"/>
                    <a:pt x="166155" y="72966"/>
                    <a:pt x="148601" y="80363"/>
                  </a:cubicBezTo>
                  <a:cubicBezTo>
                    <a:pt x="142860" y="82792"/>
                    <a:pt x="136677" y="84006"/>
                    <a:pt x="130384" y="84006"/>
                  </a:cubicBezTo>
                  <a:lnTo>
                    <a:pt x="51116" y="84006"/>
                  </a:lnTo>
                  <a:cubicBezTo>
                    <a:pt x="32237" y="84006"/>
                    <a:pt x="16781" y="99352"/>
                    <a:pt x="16781" y="118341"/>
                  </a:cubicBezTo>
                  <a:lnTo>
                    <a:pt x="16781" y="213177"/>
                  </a:lnTo>
                  <a:cubicBezTo>
                    <a:pt x="16781" y="220573"/>
                    <a:pt x="22301" y="226977"/>
                    <a:pt x="29036" y="227308"/>
                  </a:cubicBezTo>
                  <a:cubicBezTo>
                    <a:pt x="32568" y="227529"/>
                    <a:pt x="35991" y="226204"/>
                    <a:pt x="38641" y="223775"/>
                  </a:cubicBezTo>
                  <a:cubicBezTo>
                    <a:pt x="41290" y="221346"/>
                    <a:pt x="42615" y="218034"/>
                    <a:pt x="42615" y="214391"/>
                  </a:cubicBezTo>
                  <a:cubicBezTo>
                    <a:pt x="42615" y="209754"/>
                    <a:pt x="46369" y="205890"/>
                    <a:pt x="51116" y="205890"/>
                  </a:cubicBezTo>
                  <a:cubicBezTo>
                    <a:pt x="55753" y="205890"/>
                    <a:pt x="59617" y="209644"/>
                    <a:pt x="59617" y="214391"/>
                  </a:cubicBezTo>
                  <a:lnTo>
                    <a:pt x="59617" y="337268"/>
                  </a:lnTo>
                  <a:cubicBezTo>
                    <a:pt x="59617" y="342236"/>
                    <a:pt x="55863" y="345990"/>
                    <a:pt x="51226" y="345990"/>
                  </a:cubicBezTo>
                  <a:close/>
                </a:path>
              </a:pathLst>
            </a:custGeom>
            <a:grpFill/>
            <a:ln w="11035" cap="flat">
              <a:noFill/>
              <a:prstDash val="solid"/>
              <a:miter/>
            </a:ln>
          </p:spPr>
          <p:txBody>
            <a:bodyPr rtlCol="0" anchor="ctr"/>
            <a:lstStyle/>
            <a:p>
              <a:endParaRPr lang="en-US"/>
            </a:p>
          </p:txBody>
        </p:sp>
        <p:sp>
          <p:nvSpPr>
            <p:cNvPr id="2476" name="Forma libre: forma 2475">
              <a:extLst>
                <a:ext uri="{FF2B5EF4-FFF2-40B4-BE49-F238E27FC236}">
                  <a16:creationId xmlns:a16="http://schemas.microsoft.com/office/drawing/2014/main" id="{704339E6-4144-4CCA-8246-EE0F04FEB6AD}"/>
                </a:ext>
              </a:extLst>
            </p:cNvPr>
            <p:cNvSpPr/>
            <p:nvPr/>
          </p:nvSpPr>
          <p:spPr>
            <a:xfrm>
              <a:off x="8170130" y="2605623"/>
              <a:ext cx="17001" cy="89535"/>
            </a:xfrm>
            <a:custGeom>
              <a:avLst/>
              <a:gdLst>
                <a:gd name="connsiteX0" fmla="*/ 8501 w 17001"/>
                <a:gd name="connsiteY0" fmla="*/ 89536 h 89535"/>
                <a:gd name="connsiteX1" fmla="*/ 0 w 17001"/>
                <a:gd name="connsiteY1" fmla="*/ 81035 h 89535"/>
                <a:gd name="connsiteX2" fmla="*/ 0 w 17001"/>
                <a:gd name="connsiteY2" fmla="*/ 8501 h 89535"/>
                <a:gd name="connsiteX3" fmla="*/ 8501 w 17001"/>
                <a:gd name="connsiteY3" fmla="*/ 0 h 89535"/>
                <a:gd name="connsiteX4" fmla="*/ 17002 w 17001"/>
                <a:gd name="connsiteY4" fmla="*/ 8501 h 89535"/>
                <a:gd name="connsiteX5" fmla="*/ 17002 w 17001"/>
                <a:gd name="connsiteY5" fmla="*/ 81035 h 89535"/>
                <a:gd name="connsiteX6" fmla="*/ 8501 w 17001"/>
                <a:gd name="connsiteY6" fmla="*/ 89536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89535">
                  <a:moveTo>
                    <a:pt x="8501" y="89536"/>
                  </a:moveTo>
                  <a:cubicBezTo>
                    <a:pt x="3864" y="89536"/>
                    <a:pt x="0" y="85782"/>
                    <a:pt x="0" y="81035"/>
                  </a:cubicBezTo>
                  <a:lnTo>
                    <a:pt x="0" y="8501"/>
                  </a:lnTo>
                  <a:cubicBezTo>
                    <a:pt x="0" y="3864"/>
                    <a:pt x="3754" y="0"/>
                    <a:pt x="8501" y="0"/>
                  </a:cubicBezTo>
                  <a:cubicBezTo>
                    <a:pt x="13138" y="0"/>
                    <a:pt x="17002" y="3754"/>
                    <a:pt x="17002" y="8501"/>
                  </a:cubicBezTo>
                  <a:lnTo>
                    <a:pt x="17002" y="81035"/>
                  </a:lnTo>
                  <a:cubicBezTo>
                    <a:pt x="16891" y="85782"/>
                    <a:pt x="13138" y="89536"/>
                    <a:pt x="8501" y="89536"/>
                  </a:cubicBezTo>
                  <a:close/>
                </a:path>
              </a:pathLst>
            </a:custGeom>
            <a:grpFill/>
            <a:ln w="11035" cap="flat">
              <a:noFill/>
              <a:prstDash val="solid"/>
              <a:miter/>
            </a:ln>
          </p:spPr>
          <p:txBody>
            <a:bodyPr rtlCol="0" anchor="ctr"/>
            <a:lstStyle/>
            <a:p>
              <a:endParaRPr lang="en-US"/>
            </a:p>
          </p:txBody>
        </p:sp>
        <p:sp>
          <p:nvSpPr>
            <p:cNvPr id="2477" name="Forma libre: forma 2476">
              <a:extLst>
                <a:ext uri="{FF2B5EF4-FFF2-40B4-BE49-F238E27FC236}">
                  <a16:creationId xmlns:a16="http://schemas.microsoft.com/office/drawing/2014/main" id="{AEFCF32E-B5FE-4051-B3FD-126DFE3A70E0}"/>
                </a:ext>
              </a:extLst>
            </p:cNvPr>
            <p:cNvSpPr/>
            <p:nvPr/>
          </p:nvSpPr>
          <p:spPr>
            <a:xfrm>
              <a:off x="8365541" y="2376208"/>
              <a:ext cx="17001" cy="82359"/>
            </a:xfrm>
            <a:custGeom>
              <a:avLst/>
              <a:gdLst>
                <a:gd name="connsiteX0" fmla="*/ 8501 w 17001"/>
                <a:gd name="connsiteY0" fmla="*/ 82360 h 82359"/>
                <a:gd name="connsiteX1" fmla="*/ 0 w 17001"/>
                <a:gd name="connsiteY1" fmla="*/ 73859 h 82359"/>
                <a:gd name="connsiteX2" fmla="*/ 0 w 17001"/>
                <a:gd name="connsiteY2" fmla="*/ 8501 h 82359"/>
                <a:gd name="connsiteX3" fmla="*/ 8501 w 17001"/>
                <a:gd name="connsiteY3" fmla="*/ 0 h 82359"/>
                <a:gd name="connsiteX4" fmla="*/ 17002 w 17001"/>
                <a:gd name="connsiteY4" fmla="*/ 8501 h 82359"/>
                <a:gd name="connsiteX5" fmla="*/ 17002 w 17001"/>
                <a:gd name="connsiteY5" fmla="*/ 73859 h 82359"/>
                <a:gd name="connsiteX6" fmla="*/ 8501 w 17001"/>
                <a:gd name="connsiteY6" fmla="*/ 82360 h 8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82359">
                  <a:moveTo>
                    <a:pt x="8501" y="82360"/>
                  </a:moveTo>
                  <a:cubicBezTo>
                    <a:pt x="3864" y="82360"/>
                    <a:pt x="0" y="78606"/>
                    <a:pt x="0" y="73859"/>
                  </a:cubicBezTo>
                  <a:lnTo>
                    <a:pt x="0" y="8501"/>
                  </a:lnTo>
                  <a:cubicBezTo>
                    <a:pt x="0" y="3864"/>
                    <a:pt x="3754" y="0"/>
                    <a:pt x="8501" y="0"/>
                  </a:cubicBezTo>
                  <a:cubicBezTo>
                    <a:pt x="13138" y="0"/>
                    <a:pt x="17002" y="3754"/>
                    <a:pt x="17002" y="8501"/>
                  </a:cubicBezTo>
                  <a:lnTo>
                    <a:pt x="17002" y="73859"/>
                  </a:lnTo>
                  <a:cubicBezTo>
                    <a:pt x="16891" y="78606"/>
                    <a:pt x="13138" y="82360"/>
                    <a:pt x="8501" y="82360"/>
                  </a:cubicBezTo>
                  <a:close/>
                </a:path>
              </a:pathLst>
            </a:custGeom>
            <a:grpFill/>
            <a:ln w="11035" cap="flat">
              <a:noFill/>
              <a:prstDash val="solid"/>
              <a:miter/>
            </a:ln>
          </p:spPr>
          <p:txBody>
            <a:bodyPr rtlCol="0" anchor="ctr"/>
            <a:lstStyle/>
            <a:p>
              <a:endParaRPr lang="en-US"/>
            </a:p>
          </p:txBody>
        </p:sp>
        <p:sp>
          <p:nvSpPr>
            <p:cNvPr id="2478" name="Forma libre: forma 2477">
              <a:extLst>
                <a:ext uri="{FF2B5EF4-FFF2-40B4-BE49-F238E27FC236}">
                  <a16:creationId xmlns:a16="http://schemas.microsoft.com/office/drawing/2014/main" id="{A02E51F5-2E61-442A-A2F5-EC9CB039A10B}"/>
                </a:ext>
              </a:extLst>
            </p:cNvPr>
            <p:cNvSpPr/>
            <p:nvPr/>
          </p:nvSpPr>
          <p:spPr>
            <a:xfrm>
              <a:off x="8350759" y="2376330"/>
              <a:ext cx="31772" cy="29575"/>
            </a:xfrm>
            <a:custGeom>
              <a:avLst/>
              <a:gdLst>
                <a:gd name="connsiteX0" fmla="*/ 8379 w 31772"/>
                <a:gd name="connsiteY0" fmla="*/ 29576 h 29575"/>
                <a:gd name="connsiteX1" fmla="*/ 1976 w 31772"/>
                <a:gd name="connsiteY1" fmla="*/ 26595 h 29575"/>
                <a:gd name="connsiteX2" fmla="*/ 2969 w 31772"/>
                <a:gd name="connsiteY2" fmla="*/ 14672 h 29575"/>
                <a:gd name="connsiteX3" fmla="*/ 17873 w 31772"/>
                <a:gd name="connsiteY3" fmla="*/ 1975 h 29575"/>
                <a:gd name="connsiteX4" fmla="*/ 29797 w 31772"/>
                <a:gd name="connsiteY4" fmla="*/ 2969 h 29575"/>
                <a:gd name="connsiteX5" fmla="*/ 28803 w 31772"/>
                <a:gd name="connsiteY5" fmla="*/ 14892 h 29575"/>
                <a:gd name="connsiteX6" fmla="*/ 13899 w 31772"/>
                <a:gd name="connsiteY6" fmla="*/ 27589 h 29575"/>
                <a:gd name="connsiteX7" fmla="*/ 8379 w 31772"/>
                <a:gd name="connsiteY7" fmla="*/ 29576 h 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72" h="29575">
                  <a:moveTo>
                    <a:pt x="8379" y="29576"/>
                  </a:moveTo>
                  <a:cubicBezTo>
                    <a:pt x="5950" y="29576"/>
                    <a:pt x="3632" y="28582"/>
                    <a:pt x="1976" y="26595"/>
                  </a:cubicBezTo>
                  <a:cubicBezTo>
                    <a:pt x="-1006" y="23062"/>
                    <a:pt x="-564" y="17652"/>
                    <a:pt x="2969" y="14672"/>
                  </a:cubicBezTo>
                  <a:lnTo>
                    <a:pt x="17873" y="1975"/>
                  </a:lnTo>
                  <a:cubicBezTo>
                    <a:pt x="21406" y="-1005"/>
                    <a:pt x="26816" y="-564"/>
                    <a:pt x="29797" y="2969"/>
                  </a:cubicBezTo>
                  <a:cubicBezTo>
                    <a:pt x="32777" y="6502"/>
                    <a:pt x="32336" y="11912"/>
                    <a:pt x="28803" y="14892"/>
                  </a:cubicBezTo>
                  <a:lnTo>
                    <a:pt x="13899" y="27589"/>
                  </a:lnTo>
                  <a:cubicBezTo>
                    <a:pt x="12243" y="28913"/>
                    <a:pt x="10256" y="29576"/>
                    <a:pt x="8379" y="29576"/>
                  </a:cubicBezTo>
                  <a:close/>
                </a:path>
              </a:pathLst>
            </a:custGeom>
            <a:grpFill/>
            <a:ln w="11035" cap="flat">
              <a:noFill/>
              <a:prstDash val="solid"/>
              <a:miter/>
            </a:ln>
          </p:spPr>
          <p:txBody>
            <a:bodyPr rtlCol="0" anchor="ctr"/>
            <a:lstStyle/>
            <a:p>
              <a:endParaRPr lang="en-US"/>
            </a:p>
          </p:txBody>
        </p:sp>
        <p:sp>
          <p:nvSpPr>
            <p:cNvPr id="2479" name="Forma libre: forma 2478">
              <a:extLst>
                <a:ext uri="{FF2B5EF4-FFF2-40B4-BE49-F238E27FC236}">
                  <a16:creationId xmlns:a16="http://schemas.microsoft.com/office/drawing/2014/main" id="{057D1458-03AA-423D-BF52-D0E27567CE4C}"/>
                </a:ext>
              </a:extLst>
            </p:cNvPr>
            <p:cNvSpPr/>
            <p:nvPr/>
          </p:nvSpPr>
          <p:spPr>
            <a:xfrm>
              <a:off x="8365663" y="2376330"/>
              <a:ext cx="31772" cy="29575"/>
            </a:xfrm>
            <a:custGeom>
              <a:avLst/>
              <a:gdLst>
                <a:gd name="connsiteX0" fmla="*/ 23283 w 31772"/>
                <a:gd name="connsiteY0" fmla="*/ 29576 h 29575"/>
                <a:gd name="connsiteX1" fmla="*/ 17873 w 31772"/>
                <a:gd name="connsiteY1" fmla="*/ 27589 h 29575"/>
                <a:gd name="connsiteX2" fmla="*/ 2969 w 31772"/>
                <a:gd name="connsiteY2" fmla="*/ 14892 h 29575"/>
                <a:gd name="connsiteX3" fmla="*/ 1975 w 31772"/>
                <a:gd name="connsiteY3" fmla="*/ 2969 h 29575"/>
                <a:gd name="connsiteX4" fmla="*/ 13899 w 31772"/>
                <a:gd name="connsiteY4" fmla="*/ 1975 h 29575"/>
                <a:gd name="connsiteX5" fmla="*/ 28803 w 31772"/>
                <a:gd name="connsiteY5" fmla="*/ 14672 h 29575"/>
                <a:gd name="connsiteX6" fmla="*/ 29797 w 31772"/>
                <a:gd name="connsiteY6" fmla="*/ 26595 h 29575"/>
                <a:gd name="connsiteX7" fmla="*/ 23283 w 31772"/>
                <a:gd name="connsiteY7" fmla="*/ 29576 h 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72" h="29575">
                  <a:moveTo>
                    <a:pt x="23283" y="29576"/>
                  </a:moveTo>
                  <a:cubicBezTo>
                    <a:pt x="21406" y="29576"/>
                    <a:pt x="19419" y="28913"/>
                    <a:pt x="17873" y="27589"/>
                  </a:cubicBezTo>
                  <a:lnTo>
                    <a:pt x="2969" y="14892"/>
                  </a:lnTo>
                  <a:cubicBezTo>
                    <a:pt x="-564" y="11912"/>
                    <a:pt x="-1005" y="6502"/>
                    <a:pt x="1975" y="2969"/>
                  </a:cubicBezTo>
                  <a:cubicBezTo>
                    <a:pt x="4956" y="-564"/>
                    <a:pt x="10366" y="-1005"/>
                    <a:pt x="13899" y="1975"/>
                  </a:cubicBezTo>
                  <a:lnTo>
                    <a:pt x="28803" y="14672"/>
                  </a:lnTo>
                  <a:cubicBezTo>
                    <a:pt x="32336" y="17652"/>
                    <a:pt x="32777" y="23062"/>
                    <a:pt x="29797" y="26595"/>
                  </a:cubicBezTo>
                  <a:cubicBezTo>
                    <a:pt x="28141" y="28582"/>
                    <a:pt x="25712" y="29576"/>
                    <a:pt x="23283" y="29576"/>
                  </a:cubicBezTo>
                  <a:close/>
                </a:path>
              </a:pathLst>
            </a:custGeom>
            <a:grpFill/>
            <a:ln w="11035" cap="flat">
              <a:noFill/>
              <a:prstDash val="solid"/>
              <a:miter/>
            </a:ln>
          </p:spPr>
          <p:txBody>
            <a:bodyPr rtlCol="0" anchor="ctr"/>
            <a:lstStyle/>
            <a:p>
              <a:endParaRPr lang="en-US"/>
            </a:p>
          </p:txBody>
        </p:sp>
        <p:sp>
          <p:nvSpPr>
            <p:cNvPr id="2480" name="Forma libre: forma 2479">
              <a:extLst>
                <a:ext uri="{FF2B5EF4-FFF2-40B4-BE49-F238E27FC236}">
                  <a16:creationId xmlns:a16="http://schemas.microsoft.com/office/drawing/2014/main" id="{A8423C99-D8EF-4009-A224-0B64283A8E4E}"/>
                </a:ext>
              </a:extLst>
            </p:cNvPr>
            <p:cNvSpPr/>
            <p:nvPr/>
          </p:nvSpPr>
          <p:spPr>
            <a:xfrm>
              <a:off x="8416547" y="2401048"/>
              <a:ext cx="17001" cy="82359"/>
            </a:xfrm>
            <a:custGeom>
              <a:avLst/>
              <a:gdLst>
                <a:gd name="connsiteX0" fmla="*/ 8501 w 17001"/>
                <a:gd name="connsiteY0" fmla="*/ 82360 h 82359"/>
                <a:gd name="connsiteX1" fmla="*/ 0 w 17001"/>
                <a:gd name="connsiteY1" fmla="*/ 73859 h 82359"/>
                <a:gd name="connsiteX2" fmla="*/ 0 w 17001"/>
                <a:gd name="connsiteY2" fmla="*/ 8501 h 82359"/>
                <a:gd name="connsiteX3" fmla="*/ 8501 w 17001"/>
                <a:gd name="connsiteY3" fmla="*/ 0 h 82359"/>
                <a:gd name="connsiteX4" fmla="*/ 17002 w 17001"/>
                <a:gd name="connsiteY4" fmla="*/ 8501 h 82359"/>
                <a:gd name="connsiteX5" fmla="*/ 17002 w 17001"/>
                <a:gd name="connsiteY5" fmla="*/ 73859 h 82359"/>
                <a:gd name="connsiteX6" fmla="*/ 8501 w 17001"/>
                <a:gd name="connsiteY6" fmla="*/ 82360 h 8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82359">
                  <a:moveTo>
                    <a:pt x="8501" y="82360"/>
                  </a:moveTo>
                  <a:cubicBezTo>
                    <a:pt x="3864" y="82360"/>
                    <a:pt x="0" y="78606"/>
                    <a:pt x="0" y="73859"/>
                  </a:cubicBezTo>
                  <a:lnTo>
                    <a:pt x="0" y="8501"/>
                  </a:lnTo>
                  <a:cubicBezTo>
                    <a:pt x="0" y="3864"/>
                    <a:pt x="3754" y="0"/>
                    <a:pt x="8501" y="0"/>
                  </a:cubicBezTo>
                  <a:cubicBezTo>
                    <a:pt x="13248" y="0"/>
                    <a:pt x="17002" y="3754"/>
                    <a:pt x="17002" y="8501"/>
                  </a:cubicBezTo>
                  <a:lnTo>
                    <a:pt x="17002" y="73859"/>
                  </a:lnTo>
                  <a:cubicBezTo>
                    <a:pt x="17002" y="78496"/>
                    <a:pt x="13138" y="82360"/>
                    <a:pt x="8501" y="82360"/>
                  </a:cubicBezTo>
                  <a:close/>
                </a:path>
              </a:pathLst>
            </a:custGeom>
            <a:grpFill/>
            <a:ln w="11035" cap="flat">
              <a:noFill/>
              <a:prstDash val="solid"/>
              <a:miter/>
            </a:ln>
          </p:spPr>
          <p:txBody>
            <a:bodyPr rtlCol="0" anchor="ctr"/>
            <a:lstStyle/>
            <a:p>
              <a:endParaRPr lang="en-US"/>
            </a:p>
          </p:txBody>
        </p:sp>
        <p:sp>
          <p:nvSpPr>
            <p:cNvPr id="2481" name="Forma libre: forma 2480">
              <a:extLst>
                <a:ext uri="{FF2B5EF4-FFF2-40B4-BE49-F238E27FC236}">
                  <a16:creationId xmlns:a16="http://schemas.microsoft.com/office/drawing/2014/main" id="{1A9C4039-FF57-4F2A-A04D-8B791C2A9472}"/>
                </a:ext>
              </a:extLst>
            </p:cNvPr>
            <p:cNvSpPr/>
            <p:nvPr/>
          </p:nvSpPr>
          <p:spPr>
            <a:xfrm>
              <a:off x="8401765" y="2401060"/>
              <a:ext cx="31772" cy="29575"/>
            </a:xfrm>
            <a:custGeom>
              <a:avLst/>
              <a:gdLst>
                <a:gd name="connsiteX0" fmla="*/ 8379 w 31772"/>
                <a:gd name="connsiteY0" fmla="*/ 29576 h 29575"/>
                <a:gd name="connsiteX1" fmla="*/ 1976 w 31772"/>
                <a:gd name="connsiteY1" fmla="*/ 26595 h 29575"/>
                <a:gd name="connsiteX2" fmla="*/ 2969 w 31772"/>
                <a:gd name="connsiteY2" fmla="*/ 14672 h 29575"/>
                <a:gd name="connsiteX3" fmla="*/ 17873 w 31772"/>
                <a:gd name="connsiteY3" fmla="*/ 1975 h 29575"/>
                <a:gd name="connsiteX4" fmla="*/ 29797 w 31772"/>
                <a:gd name="connsiteY4" fmla="*/ 2969 h 29575"/>
                <a:gd name="connsiteX5" fmla="*/ 28803 w 31772"/>
                <a:gd name="connsiteY5" fmla="*/ 14892 h 29575"/>
                <a:gd name="connsiteX6" fmla="*/ 13899 w 31772"/>
                <a:gd name="connsiteY6" fmla="*/ 27589 h 29575"/>
                <a:gd name="connsiteX7" fmla="*/ 8379 w 31772"/>
                <a:gd name="connsiteY7" fmla="*/ 29576 h 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72" h="29575">
                  <a:moveTo>
                    <a:pt x="8379" y="29576"/>
                  </a:moveTo>
                  <a:cubicBezTo>
                    <a:pt x="5950" y="29576"/>
                    <a:pt x="3632" y="28582"/>
                    <a:pt x="1976" y="26595"/>
                  </a:cubicBezTo>
                  <a:cubicBezTo>
                    <a:pt x="-1006" y="23062"/>
                    <a:pt x="-564" y="17653"/>
                    <a:pt x="2969" y="14672"/>
                  </a:cubicBezTo>
                  <a:lnTo>
                    <a:pt x="17873" y="1975"/>
                  </a:lnTo>
                  <a:cubicBezTo>
                    <a:pt x="21406" y="-1005"/>
                    <a:pt x="26816" y="-564"/>
                    <a:pt x="29797" y="2969"/>
                  </a:cubicBezTo>
                  <a:cubicBezTo>
                    <a:pt x="32778" y="6502"/>
                    <a:pt x="32336" y="11912"/>
                    <a:pt x="28803" y="14892"/>
                  </a:cubicBezTo>
                  <a:lnTo>
                    <a:pt x="13899" y="27589"/>
                  </a:lnTo>
                  <a:cubicBezTo>
                    <a:pt x="12243" y="28913"/>
                    <a:pt x="10256" y="29576"/>
                    <a:pt x="8379" y="29576"/>
                  </a:cubicBezTo>
                  <a:close/>
                </a:path>
              </a:pathLst>
            </a:custGeom>
            <a:grpFill/>
            <a:ln w="11035" cap="flat">
              <a:noFill/>
              <a:prstDash val="solid"/>
              <a:miter/>
            </a:ln>
          </p:spPr>
          <p:txBody>
            <a:bodyPr rtlCol="0" anchor="ctr"/>
            <a:lstStyle/>
            <a:p>
              <a:endParaRPr lang="en-US"/>
            </a:p>
          </p:txBody>
        </p:sp>
        <p:sp>
          <p:nvSpPr>
            <p:cNvPr id="2482" name="Forma libre: forma 2481">
              <a:extLst>
                <a:ext uri="{FF2B5EF4-FFF2-40B4-BE49-F238E27FC236}">
                  <a16:creationId xmlns:a16="http://schemas.microsoft.com/office/drawing/2014/main" id="{47B775BC-1AF4-4229-AE63-0A8DE20B345A}"/>
                </a:ext>
              </a:extLst>
            </p:cNvPr>
            <p:cNvSpPr/>
            <p:nvPr/>
          </p:nvSpPr>
          <p:spPr>
            <a:xfrm>
              <a:off x="8416559" y="2401060"/>
              <a:ext cx="31772" cy="29575"/>
            </a:xfrm>
            <a:custGeom>
              <a:avLst/>
              <a:gdLst>
                <a:gd name="connsiteX0" fmla="*/ 23393 w 31772"/>
                <a:gd name="connsiteY0" fmla="*/ 29576 h 29575"/>
                <a:gd name="connsiteX1" fmla="*/ 17873 w 31772"/>
                <a:gd name="connsiteY1" fmla="*/ 27589 h 29575"/>
                <a:gd name="connsiteX2" fmla="*/ 2969 w 31772"/>
                <a:gd name="connsiteY2" fmla="*/ 14892 h 29575"/>
                <a:gd name="connsiteX3" fmla="*/ 1975 w 31772"/>
                <a:gd name="connsiteY3" fmla="*/ 2969 h 29575"/>
                <a:gd name="connsiteX4" fmla="*/ 13899 w 31772"/>
                <a:gd name="connsiteY4" fmla="*/ 1975 h 29575"/>
                <a:gd name="connsiteX5" fmla="*/ 28803 w 31772"/>
                <a:gd name="connsiteY5" fmla="*/ 14672 h 29575"/>
                <a:gd name="connsiteX6" fmla="*/ 29797 w 31772"/>
                <a:gd name="connsiteY6" fmla="*/ 26595 h 29575"/>
                <a:gd name="connsiteX7" fmla="*/ 23393 w 31772"/>
                <a:gd name="connsiteY7" fmla="*/ 29576 h 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72" h="29575">
                  <a:moveTo>
                    <a:pt x="23393" y="29576"/>
                  </a:moveTo>
                  <a:cubicBezTo>
                    <a:pt x="21516" y="29576"/>
                    <a:pt x="19529" y="28913"/>
                    <a:pt x="17873" y="27589"/>
                  </a:cubicBezTo>
                  <a:lnTo>
                    <a:pt x="2969" y="14892"/>
                  </a:lnTo>
                  <a:cubicBezTo>
                    <a:pt x="-564" y="11912"/>
                    <a:pt x="-1005" y="6502"/>
                    <a:pt x="1975" y="2969"/>
                  </a:cubicBezTo>
                  <a:cubicBezTo>
                    <a:pt x="4956" y="-564"/>
                    <a:pt x="10366" y="-1005"/>
                    <a:pt x="13899" y="1975"/>
                  </a:cubicBezTo>
                  <a:lnTo>
                    <a:pt x="28803" y="14672"/>
                  </a:lnTo>
                  <a:cubicBezTo>
                    <a:pt x="32336" y="17653"/>
                    <a:pt x="32778" y="23062"/>
                    <a:pt x="29797" y="26595"/>
                  </a:cubicBezTo>
                  <a:cubicBezTo>
                    <a:pt x="28251" y="28582"/>
                    <a:pt x="25822" y="29576"/>
                    <a:pt x="23393" y="29576"/>
                  </a:cubicBezTo>
                  <a:close/>
                </a:path>
              </a:pathLst>
            </a:custGeom>
            <a:grpFill/>
            <a:ln w="11035" cap="flat">
              <a:noFill/>
              <a:prstDash val="solid"/>
              <a:miter/>
            </a:ln>
          </p:spPr>
          <p:txBody>
            <a:bodyPr rtlCol="0" anchor="ctr"/>
            <a:lstStyle/>
            <a:p>
              <a:endParaRPr lang="en-US"/>
            </a:p>
          </p:txBody>
        </p:sp>
        <p:sp>
          <p:nvSpPr>
            <p:cNvPr id="2483" name="Forma libre: forma 2482">
              <a:extLst>
                <a:ext uri="{FF2B5EF4-FFF2-40B4-BE49-F238E27FC236}">
                  <a16:creationId xmlns:a16="http://schemas.microsoft.com/office/drawing/2014/main" id="{2AED0F0F-0B64-4DF6-B3E6-441A3A4AB895}"/>
                </a:ext>
              </a:extLst>
            </p:cNvPr>
            <p:cNvSpPr/>
            <p:nvPr/>
          </p:nvSpPr>
          <p:spPr>
            <a:xfrm>
              <a:off x="8314535" y="2401048"/>
              <a:ext cx="17001" cy="82359"/>
            </a:xfrm>
            <a:custGeom>
              <a:avLst/>
              <a:gdLst>
                <a:gd name="connsiteX0" fmla="*/ 8501 w 17001"/>
                <a:gd name="connsiteY0" fmla="*/ 82360 h 82359"/>
                <a:gd name="connsiteX1" fmla="*/ 0 w 17001"/>
                <a:gd name="connsiteY1" fmla="*/ 73859 h 82359"/>
                <a:gd name="connsiteX2" fmla="*/ 0 w 17001"/>
                <a:gd name="connsiteY2" fmla="*/ 8501 h 82359"/>
                <a:gd name="connsiteX3" fmla="*/ 8501 w 17001"/>
                <a:gd name="connsiteY3" fmla="*/ 0 h 82359"/>
                <a:gd name="connsiteX4" fmla="*/ 17002 w 17001"/>
                <a:gd name="connsiteY4" fmla="*/ 8501 h 82359"/>
                <a:gd name="connsiteX5" fmla="*/ 17002 w 17001"/>
                <a:gd name="connsiteY5" fmla="*/ 73859 h 82359"/>
                <a:gd name="connsiteX6" fmla="*/ 8501 w 17001"/>
                <a:gd name="connsiteY6" fmla="*/ 82360 h 8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82359">
                  <a:moveTo>
                    <a:pt x="8501" y="82360"/>
                  </a:moveTo>
                  <a:cubicBezTo>
                    <a:pt x="3864" y="82360"/>
                    <a:pt x="0" y="78606"/>
                    <a:pt x="0" y="73859"/>
                  </a:cubicBezTo>
                  <a:lnTo>
                    <a:pt x="0" y="8501"/>
                  </a:lnTo>
                  <a:cubicBezTo>
                    <a:pt x="0" y="3864"/>
                    <a:pt x="3754" y="0"/>
                    <a:pt x="8501" y="0"/>
                  </a:cubicBezTo>
                  <a:cubicBezTo>
                    <a:pt x="13138" y="0"/>
                    <a:pt x="17002" y="3754"/>
                    <a:pt x="17002" y="8501"/>
                  </a:cubicBezTo>
                  <a:lnTo>
                    <a:pt x="17002" y="73859"/>
                  </a:lnTo>
                  <a:cubicBezTo>
                    <a:pt x="16891" y="78496"/>
                    <a:pt x="13138" y="82360"/>
                    <a:pt x="8501" y="82360"/>
                  </a:cubicBezTo>
                  <a:close/>
                </a:path>
              </a:pathLst>
            </a:custGeom>
            <a:grpFill/>
            <a:ln w="11035" cap="flat">
              <a:noFill/>
              <a:prstDash val="solid"/>
              <a:miter/>
            </a:ln>
          </p:spPr>
          <p:txBody>
            <a:bodyPr rtlCol="0" anchor="ctr"/>
            <a:lstStyle/>
            <a:p>
              <a:endParaRPr lang="en-US"/>
            </a:p>
          </p:txBody>
        </p:sp>
        <p:sp>
          <p:nvSpPr>
            <p:cNvPr id="2484" name="Forma libre: forma 2483">
              <a:extLst>
                <a:ext uri="{FF2B5EF4-FFF2-40B4-BE49-F238E27FC236}">
                  <a16:creationId xmlns:a16="http://schemas.microsoft.com/office/drawing/2014/main" id="{3FC3BC34-D275-4069-9DE2-AD354AE6C2F4}"/>
                </a:ext>
              </a:extLst>
            </p:cNvPr>
            <p:cNvSpPr/>
            <p:nvPr/>
          </p:nvSpPr>
          <p:spPr>
            <a:xfrm>
              <a:off x="8314547" y="2401060"/>
              <a:ext cx="31772" cy="29575"/>
            </a:xfrm>
            <a:custGeom>
              <a:avLst/>
              <a:gdLst>
                <a:gd name="connsiteX0" fmla="*/ 23394 w 31772"/>
                <a:gd name="connsiteY0" fmla="*/ 29576 h 29575"/>
                <a:gd name="connsiteX1" fmla="*/ 17873 w 31772"/>
                <a:gd name="connsiteY1" fmla="*/ 27589 h 29575"/>
                <a:gd name="connsiteX2" fmla="*/ 2969 w 31772"/>
                <a:gd name="connsiteY2" fmla="*/ 14892 h 29575"/>
                <a:gd name="connsiteX3" fmla="*/ 1976 w 31772"/>
                <a:gd name="connsiteY3" fmla="*/ 2969 h 29575"/>
                <a:gd name="connsiteX4" fmla="*/ 13899 w 31772"/>
                <a:gd name="connsiteY4" fmla="*/ 1975 h 29575"/>
                <a:gd name="connsiteX5" fmla="*/ 28803 w 31772"/>
                <a:gd name="connsiteY5" fmla="*/ 14672 h 29575"/>
                <a:gd name="connsiteX6" fmla="*/ 29797 w 31772"/>
                <a:gd name="connsiteY6" fmla="*/ 26595 h 29575"/>
                <a:gd name="connsiteX7" fmla="*/ 23394 w 31772"/>
                <a:gd name="connsiteY7" fmla="*/ 29576 h 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72" h="29575">
                  <a:moveTo>
                    <a:pt x="23394" y="29576"/>
                  </a:moveTo>
                  <a:cubicBezTo>
                    <a:pt x="21517" y="29576"/>
                    <a:pt x="19529" y="28913"/>
                    <a:pt x="17873" y="27589"/>
                  </a:cubicBezTo>
                  <a:lnTo>
                    <a:pt x="2969" y="14892"/>
                  </a:lnTo>
                  <a:cubicBezTo>
                    <a:pt x="-564" y="11912"/>
                    <a:pt x="-1006" y="6502"/>
                    <a:pt x="1976" y="2969"/>
                  </a:cubicBezTo>
                  <a:cubicBezTo>
                    <a:pt x="4956" y="-564"/>
                    <a:pt x="10366" y="-1005"/>
                    <a:pt x="13899" y="1975"/>
                  </a:cubicBezTo>
                  <a:lnTo>
                    <a:pt x="28803" y="14672"/>
                  </a:lnTo>
                  <a:cubicBezTo>
                    <a:pt x="32336" y="17653"/>
                    <a:pt x="32777" y="23062"/>
                    <a:pt x="29797" y="26595"/>
                  </a:cubicBezTo>
                  <a:cubicBezTo>
                    <a:pt x="28141" y="28582"/>
                    <a:pt x="25822" y="29576"/>
                    <a:pt x="23394" y="29576"/>
                  </a:cubicBezTo>
                  <a:close/>
                </a:path>
              </a:pathLst>
            </a:custGeom>
            <a:grpFill/>
            <a:ln w="11035" cap="flat">
              <a:noFill/>
              <a:prstDash val="solid"/>
              <a:miter/>
            </a:ln>
          </p:spPr>
          <p:txBody>
            <a:bodyPr rtlCol="0" anchor="ctr"/>
            <a:lstStyle/>
            <a:p>
              <a:endParaRPr lang="en-US"/>
            </a:p>
          </p:txBody>
        </p:sp>
        <p:sp>
          <p:nvSpPr>
            <p:cNvPr id="2485" name="Forma libre: forma 2484">
              <a:extLst>
                <a:ext uri="{FF2B5EF4-FFF2-40B4-BE49-F238E27FC236}">
                  <a16:creationId xmlns:a16="http://schemas.microsoft.com/office/drawing/2014/main" id="{A93C0133-6E8A-4C94-B371-BD18ACEFA78D}"/>
                </a:ext>
              </a:extLst>
            </p:cNvPr>
            <p:cNvSpPr/>
            <p:nvPr/>
          </p:nvSpPr>
          <p:spPr>
            <a:xfrm>
              <a:off x="8299643" y="2401060"/>
              <a:ext cx="31772" cy="29575"/>
            </a:xfrm>
            <a:custGeom>
              <a:avLst/>
              <a:gdLst>
                <a:gd name="connsiteX0" fmla="*/ 8379 w 31772"/>
                <a:gd name="connsiteY0" fmla="*/ 29576 h 29575"/>
                <a:gd name="connsiteX1" fmla="*/ 1976 w 31772"/>
                <a:gd name="connsiteY1" fmla="*/ 26595 h 29575"/>
                <a:gd name="connsiteX2" fmla="*/ 2969 w 31772"/>
                <a:gd name="connsiteY2" fmla="*/ 14672 h 29575"/>
                <a:gd name="connsiteX3" fmla="*/ 17873 w 31772"/>
                <a:gd name="connsiteY3" fmla="*/ 1975 h 29575"/>
                <a:gd name="connsiteX4" fmla="*/ 29797 w 31772"/>
                <a:gd name="connsiteY4" fmla="*/ 2969 h 29575"/>
                <a:gd name="connsiteX5" fmla="*/ 28803 w 31772"/>
                <a:gd name="connsiteY5" fmla="*/ 14892 h 29575"/>
                <a:gd name="connsiteX6" fmla="*/ 13899 w 31772"/>
                <a:gd name="connsiteY6" fmla="*/ 27589 h 29575"/>
                <a:gd name="connsiteX7" fmla="*/ 8379 w 31772"/>
                <a:gd name="connsiteY7" fmla="*/ 29576 h 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72" h="29575">
                  <a:moveTo>
                    <a:pt x="8379" y="29576"/>
                  </a:moveTo>
                  <a:cubicBezTo>
                    <a:pt x="5950" y="29576"/>
                    <a:pt x="3632" y="28582"/>
                    <a:pt x="1976" y="26595"/>
                  </a:cubicBezTo>
                  <a:cubicBezTo>
                    <a:pt x="-1006" y="23062"/>
                    <a:pt x="-564" y="17653"/>
                    <a:pt x="2969" y="14672"/>
                  </a:cubicBezTo>
                  <a:lnTo>
                    <a:pt x="17873" y="1975"/>
                  </a:lnTo>
                  <a:cubicBezTo>
                    <a:pt x="21406" y="-1005"/>
                    <a:pt x="26816" y="-564"/>
                    <a:pt x="29797" y="2969"/>
                  </a:cubicBezTo>
                  <a:cubicBezTo>
                    <a:pt x="32778" y="6502"/>
                    <a:pt x="32336" y="11912"/>
                    <a:pt x="28803" y="14892"/>
                  </a:cubicBezTo>
                  <a:lnTo>
                    <a:pt x="13899" y="27589"/>
                  </a:lnTo>
                  <a:cubicBezTo>
                    <a:pt x="12353" y="28913"/>
                    <a:pt x="10366" y="29576"/>
                    <a:pt x="8379" y="29576"/>
                  </a:cubicBezTo>
                  <a:close/>
                </a:path>
              </a:pathLst>
            </a:custGeom>
            <a:grpFill/>
            <a:ln w="11035" cap="flat">
              <a:noFill/>
              <a:prstDash val="solid"/>
              <a:miter/>
            </a:ln>
          </p:spPr>
          <p:txBody>
            <a:bodyPr rtlCol="0" anchor="ctr"/>
            <a:lstStyle/>
            <a:p>
              <a:endParaRPr lang="en-US"/>
            </a:p>
          </p:txBody>
        </p:sp>
        <p:sp>
          <p:nvSpPr>
            <p:cNvPr id="2486" name="Forma libre: forma 2485">
              <a:extLst>
                <a:ext uri="{FF2B5EF4-FFF2-40B4-BE49-F238E27FC236}">
                  <a16:creationId xmlns:a16="http://schemas.microsoft.com/office/drawing/2014/main" id="{67D42D49-CD4F-4F7C-8E10-88B128747BCF}"/>
                </a:ext>
              </a:extLst>
            </p:cNvPr>
            <p:cNvSpPr/>
            <p:nvPr/>
          </p:nvSpPr>
          <p:spPr>
            <a:xfrm>
              <a:off x="7999890" y="2856125"/>
              <a:ext cx="72203" cy="72202"/>
            </a:xfrm>
            <a:custGeom>
              <a:avLst/>
              <a:gdLst>
                <a:gd name="connsiteX0" fmla="*/ 36102 w 72203"/>
                <a:gd name="connsiteY0" fmla="*/ 72203 h 72202"/>
                <a:gd name="connsiteX1" fmla="*/ 0 w 72203"/>
                <a:gd name="connsiteY1" fmla="*/ 36101 h 72202"/>
                <a:gd name="connsiteX2" fmla="*/ 36102 w 72203"/>
                <a:gd name="connsiteY2" fmla="*/ 0 h 72202"/>
                <a:gd name="connsiteX3" fmla="*/ 72203 w 72203"/>
                <a:gd name="connsiteY3" fmla="*/ 36101 h 72202"/>
                <a:gd name="connsiteX4" fmla="*/ 36102 w 72203"/>
                <a:gd name="connsiteY4" fmla="*/ 72203 h 72202"/>
                <a:gd name="connsiteX5" fmla="*/ 36102 w 72203"/>
                <a:gd name="connsiteY5" fmla="*/ 16781 h 72202"/>
                <a:gd name="connsiteX6" fmla="*/ 16891 w 72203"/>
                <a:gd name="connsiteY6" fmla="*/ 35991 h 72202"/>
                <a:gd name="connsiteX7" fmla="*/ 36102 w 72203"/>
                <a:gd name="connsiteY7" fmla="*/ 55201 h 72202"/>
                <a:gd name="connsiteX8" fmla="*/ 55311 w 72203"/>
                <a:gd name="connsiteY8" fmla="*/ 35991 h 72202"/>
                <a:gd name="connsiteX9" fmla="*/ 36102 w 72203"/>
                <a:gd name="connsiteY9" fmla="*/ 16781 h 7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03" h="72202">
                  <a:moveTo>
                    <a:pt x="36102" y="72203"/>
                  </a:moveTo>
                  <a:cubicBezTo>
                    <a:pt x="16229" y="72203"/>
                    <a:pt x="0" y="55974"/>
                    <a:pt x="0" y="36101"/>
                  </a:cubicBezTo>
                  <a:cubicBezTo>
                    <a:pt x="0" y="16229"/>
                    <a:pt x="16229" y="0"/>
                    <a:pt x="36102" y="0"/>
                  </a:cubicBezTo>
                  <a:cubicBezTo>
                    <a:pt x="55974" y="0"/>
                    <a:pt x="72203" y="16229"/>
                    <a:pt x="72203" y="36101"/>
                  </a:cubicBezTo>
                  <a:cubicBezTo>
                    <a:pt x="72313" y="55974"/>
                    <a:pt x="56084" y="72203"/>
                    <a:pt x="36102" y="72203"/>
                  </a:cubicBezTo>
                  <a:close/>
                  <a:moveTo>
                    <a:pt x="36102" y="16781"/>
                  </a:moveTo>
                  <a:cubicBezTo>
                    <a:pt x="25503" y="16781"/>
                    <a:pt x="16891" y="25392"/>
                    <a:pt x="16891" y="35991"/>
                  </a:cubicBezTo>
                  <a:cubicBezTo>
                    <a:pt x="16891" y="46590"/>
                    <a:pt x="25503" y="55201"/>
                    <a:pt x="36102" y="55201"/>
                  </a:cubicBezTo>
                  <a:cubicBezTo>
                    <a:pt x="46700" y="55201"/>
                    <a:pt x="55311" y="46590"/>
                    <a:pt x="55311" y="35991"/>
                  </a:cubicBezTo>
                  <a:cubicBezTo>
                    <a:pt x="55311" y="25392"/>
                    <a:pt x="46700" y="16781"/>
                    <a:pt x="36102" y="16781"/>
                  </a:cubicBezTo>
                  <a:close/>
                </a:path>
              </a:pathLst>
            </a:custGeom>
            <a:grpFill/>
            <a:ln w="11035" cap="flat">
              <a:noFill/>
              <a:prstDash val="solid"/>
              <a:miter/>
            </a:ln>
          </p:spPr>
          <p:txBody>
            <a:bodyPr rtlCol="0" anchor="ctr"/>
            <a:lstStyle/>
            <a:p>
              <a:endParaRPr lang="en-US"/>
            </a:p>
          </p:txBody>
        </p:sp>
        <p:sp>
          <p:nvSpPr>
            <p:cNvPr id="2487" name="Forma libre: forma 2486">
              <a:extLst>
                <a:ext uri="{FF2B5EF4-FFF2-40B4-BE49-F238E27FC236}">
                  <a16:creationId xmlns:a16="http://schemas.microsoft.com/office/drawing/2014/main" id="{7BA0A11A-C8D7-4521-8ED7-3D6E30923526}"/>
                </a:ext>
              </a:extLst>
            </p:cNvPr>
            <p:cNvSpPr/>
            <p:nvPr/>
          </p:nvSpPr>
          <p:spPr>
            <a:xfrm>
              <a:off x="8174767" y="2819250"/>
              <a:ext cx="72202" cy="72202"/>
            </a:xfrm>
            <a:custGeom>
              <a:avLst/>
              <a:gdLst>
                <a:gd name="connsiteX0" fmla="*/ 36101 w 72202"/>
                <a:gd name="connsiteY0" fmla="*/ 72203 h 72202"/>
                <a:gd name="connsiteX1" fmla="*/ 0 w 72202"/>
                <a:gd name="connsiteY1" fmla="*/ 36101 h 72202"/>
                <a:gd name="connsiteX2" fmla="*/ 36101 w 72202"/>
                <a:gd name="connsiteY2" fmla="*/ 0 h 72202"/>
                <a:gd name="connsiteX3" fmla="*/ 72203 w 72202"/>
                <a:gd name="connsiteY3" fmla="*/ 36101 h 72202"/>
                <a:gd name="connsiteX4" fmla="*/ 36101 w 72202"/>
                <a:gd name="connsiteY4" fmla="*/ 72203 h 72202"/>
                <a:gd name="connsiteX5" fmla="*/ 36101 w 72202"/>
                <a:gd name="connsiteY5" fmla="*/ 16891 h 72202"/>
                <a:gd name="connsiteX6" fmla="*/ 16891 w 72202"/>
                <a:gd name="connsiteY6" fmla="*/ 36101 h 72202"/>
                <a:gd name="connsiteX7" fmla="*/ 36101 w 72202"/>
                <a:gd name="connsiteY7" fmla="*/ 55311 h 72202"/>
                <a:gd name="connsiteX8" fmla="*/ 55311 w 72202"/>
                <a:gd name="connsiteY8" fmla="*/ 36101 h 72202"/>
                <a:gd name="connsiteX9" fmla="*/ 36101 w 72202"/>
                <a:gd name="connsiteY9" fmla="*/ 16891 h 7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02" h="72202">
                  <a:moveTo>
                    <a:pt x="36101" y="72203"/>
                  </a:moveTo>
                  <a:cubicBezTo>
                    <a:pt x="16229" y="72203"/>
                    <a:pt x="0" y="55974"/>
                    <a:pt x="0" y="36101"/>
                  </a:cubicBezTo>
                  <a:cubicBezTo>
                    <a:pt x="0" y="16229"/>
                    <a:pt x="16229" y="0"/>
                    <a:pt x="36101" y="0"/>
                  </a:cubicBezTo>
                  <a:cubicBezTo>
                    <a:pt x="55973" y="0"/>
                    <a:pt x="72203" y="16229"/>
                    <a:pt x="72203" y="36101"/>
                  </a:cubicBezTo>
                  <a:cubicBezTo>
                    <a:pt x="72203" y="55974"/>
                    <a:pt x="55973" y="72203"/>
                    <a:pt x="36101" y="72203"/>
                  </a:cubicBezTo>
                  <a:close/>
                  <a:moveTo>
                    <a:pt x="36101" y="16891"/>
                  </a:moveTo>
                  <a:cubicBezTo>
                    <a:pt x="25503" y="16891"/>
                    <a:pt x="16891" y="25503"/>
                    <a:pt x="16891" y="36101"/>
                  </a:cubicBezTo>
                  <a:cubicBezTo>
                    <a:pt x="16891" y="46700"/>
                    <a:pt x="25503" y="55311"/>
                    <a:pt x="36101" y="55311"/>
                  </a:cubicBezTo>
                  <a:cubicBezTo>
                    <a:pt x="46700" y="55311"/>
                    <a:pt x="55311" y="46700"/>
                    <a:pt x="55311" y="36101"/>
                  </a:cubicBezTo>
                  <a:cubicBezTo>
                    <a:pt x="55311" y="25503"/>
                    <a:pt x="46589" y="16891"/>
                    <a:pt x="36101" y="16891"/>
                  </a:cubicBezTo>
                  <a:close/>
                </a:path>
              </a:pathLst>
            </a:custGeom>
            <a:grpFill/>
            <a:ln w="11035" cap="flat">
              <a:noFill/>
              <a:prstDash val="solid"/>
              <a:miter/>
            </a:ln>
          </p:spPr>
          <p:txBody>
            <a:bodyPr rtlCol="0" anchor="ctr"/>
            <a:lstStyle/>
            <a:p>
              <a:endParaRPr lang="en-US"/>
            </a:p>
          </p:txBody>
        </p:sp>
        <p:sp>
          <p:nvSpPr>
            <p:cNvPr id="2488" name="Forma libre: forma 2487">
              <a:extLst>
                <a:ext uri="{FF2B5EF4-FFF2-40B4-BE49-F238E27FC236}">
                  <a16:creationId xmlns:a16="http://schemas.microsoft.com/office/drawing/2014/main" id="{856509B9-6A54-4FD9-90AC-6F78B0C3E717}"/>
                </a:ext>
              </a:extLst>
            </p:cNvPr>
            <p:cNvSpPr/>
            <p:nvPr/>
          </p:nvSpPr>
          <p:spPr>
            <a:xfrm>
              <a:off x="8346994" y="2707855"/>
              <a:ext cx="72202" cy="72202"/>
            </a:xfrm>
            <a:custGeom>
              <a:avLst/>
              <a:gdLst>
                <a:gd name="connsiteX0" fmla="*/ 36102 w 72202"/>
                <a:gd name="connsiteY0" fmla="*/ 72203 h 72202"/>
                <a:gd name="connsiteX1" fmla="*/ 0 w 72202"/>
                <a:gd name="connsiteY1" fmla="*/ 36101 h 72202"/>
                <a:gd name="connsiteX2" fmla="*/ 36102 w 72202"/>
                <a:gd name="connsiteY2" fmla="*/ 0 h 72202"/>
                <a:gd name="connsiteX3" fmla="*/ 72203 w 72202"/>
                <a:gd name="connsiteY3" fmla="*/ 36101 h 72202"/>
                <a:gd name="connsiteX4" fmla="*/ 36102 w 72202"/>
                <a:gd name="connsiteY4" fmla="*/ 72203 h 72202"/>
                <a:gd name="connsiteX5" fmla="*/ 36102 w 72202"/>
                <a:gd name="connsiteY5" fmla="*/ 16892 h 72202"/>
                <a:gd name="connsiteX6" fmla="*/ 16891 w 72202"/>
                <a:gd name="connsiteY6" fmla="*/ 36101 h 72202"/>
                <a:gd name="connsiteX7" fmla="*/ 36102 w 72202"/>
                <a:gd name="connsiteY7" fmla="*/ 55311 h 72202"/>
                <a:gd name="connsiteX8" fmla="*/ 55311 w 72202"/>
                <a:gd name="connsiteY8" fmla="*/ 36101 h 72202"/>
                <a:gd name="connsiteX9" fmla="*/ 36102 w 72202"/>
                <a:gd name="connsiteY9" fmla="*/ 16892 h 7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02" h="72202">
                  <a:moveTo>
                    <a:pt x="36102" y="72203"/>
                  </a:moveTo>
                  <a:cubicBezTo>
                    <a:pt x="16229" y="72203"/>
                    <a:pt x="0" y="55974"/>
                    <a:pt x="0" y="36101"/>
                  </a:cubicBezTo>
                  <a:cubicBezTo>
                    <a:pt x="0" y="16229"/>
                    <a:pt x="16229" y="0"/>
                    <a:pt x="36102" y="0"/>
                  </a:cubicBezTo>
                  <a:cubicBezTo>
                    <a:pt x="55974" y="0"/>
                    <a:pt x="72203" y="16229"/>
                    <a:pt x="72203" y="36101"/>
                  </a:cubicBezTo>
                  <a:cubicBezTo>
                    <a:pt x="72203" y="56084"/>
                    <a:pt x="55974" y="72203"/>
                    <a:pt x="36102" y="72203"/>
                  </a:cubicBezTo>
                  <a:close/>
                  <a:moveTo>
                    <a:pt x="36102" y="16892"/>
                  </a:moveTo>
                  <a:cubicBezTo>
                    <a:pt x="25503" y="16892"/>
                    <a:pt x="16891" y="25503"/>
                    <a:pt x="16891" y="36101"/>
                  </a:cubicBezTo>
                  <a:cubicBezTo>
                    <a:pt x="16891" y="46700"/>
                    <a:pt x="25503" y="55311"/>
                    <a:pt x="36102" y="55311"/>
                  </a:cubicBezTo>
                  <a:cubicBezTo>
                    <a:pt x="46700" y="55311"/>
                    <a:pt x="55311" y="46700"/>
                    <a:pt x="55311" y="36101"/>
                  </a:cubicBezTo>
                  <a:cubicBezTo>
                    <a:pt x="55311" y="25503"/>
                    <a:pt x="46700" y="16892"/>
                    <a:pt x="36102" y="16892"/>
                  </a:cubicBezTo>
                  <a:close/>
                </a:path>
              </a:pathLst>
            </a:custGeom>
            <a:grpFill/>
            <a:ln w="11035" cap="flat">
              <a:noFill/>
              <a:prstDash val="solid"/>
              <a:miter/>
            </a:ln>
          </p:spPr>
          <p:txBody>
            <a:bodyPr rtlCol="0" anchor="ctr"/>
            <a:lstStyle/>
            <a:p>
              <a:endParaRPr lang="en-US"/>
            </a:p>
          </p:txBody>
        </p:sp>
        <p:sp>
          <p:nvSpPr>
            <p:cNvPr id="2489" name="Forma libre: forma 2488">
              <a:extLst>
                <a:ext uri="{FF2B5EF4-FFF2-40B4-BE49-F238E27FC236}">
                  <a16:creationId xmlns:a16="http://schemas.microsoft.com/office/drawing/2014/main" id="{44D574BE-8078-4787-9252-1FF4DA4A9D30}"/>
                </a:ext>
              </a:extLst>
            </p:cNvPr>
            <p:cNvSpPr/>
            <p:nvPr/>
          </p:nvSpPr>
          <p:spPr>
            <a:xfrm>
              <a:off x="8052373" y="2821515"/>
              <a:ext cx="139212" cy="66736"/>
            </a:xfrm>
            <a:custGeom>
              <a:avLst/>
              <a:gdLst>
                <a:gd name="connsiteX0" fmla="*/ 8460 w 139212"/>
                <a:gd name="connsiteY0" fmla="*/ 66737 h 66736"/>
                <a:gd name="connsiteX1" fmla="*/ 2498 w 139212"/>
                <a:gd name="connsiteY1" fmla="*/ 64308 h 66736"/>
                <a:gd name="connsiteX2" fmla="*/ 2387 w 139212"/>
                <a:gd name="connsiteY2" fmla="*/ 52385 h 66736"/>
                <a:gd name="connsiteX3" fmla="*/ 51737 w 139212"/>
                <a:gd name="connsiteY3" fmla="*/ 2483 h 66736"/>
                <a:gd name="connsiteX4" fmla="*/ 60569 w 139212"/>
                <a:gd name="connsiteY4" fmla="*/ 496 h 66736"/>
                <a:gd name="connsiteX5" fmla="*/ 133545 w 139212"/>
                <a:gd name="connsiteY5" fmla="*/ 25888 h 66736"/>
                <a:gd name="connsiteX6" fmla="*/ 138734 w 139212"/>
                <a:gd name="connsiteY6" fmla="*/ 36708 h 66736"/>
                <a:gd name="connsiteX7" fmla="*/ 127915 w 139212"/>
                <a:gd name="connsiteY7" fmla="*/ 41897 h 66736"/>
                <a:gd name="connsiteX8" fmla="*/ 60017 w 139212"/>
                <a:gd name="connsiteY8" fmla="*/ 18271 h 66736"/>
                <a:gd name="connsiteX9" fmla="*/ 14421 w 139212"/>
                <a:gd name="connsiteY9" fmla="*/ 64418 h 66736"/>
                <a:gd name="connsiteX10" fmla="*/ 8460 w 139212"/>
                <a:gd name="connsiteY10" fmla="*/ 66737 h 6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12" h="66736">
                  <a:moveTo>
                    <a:pt x="8460" y="66737"/>
                  </a:moveTo>
                  <a:cubicBezTo>
                    <a:pt x="6362" y="66737"/>
                    <a:pt x="4154" y="65964"/>
                    <a:pt x="2498" y="64308"/>
                  </a:cubicBezTo>
                  <a:cubicBezTo>
                    <a:pt x="-814" y="60996"/>
                    <a:pt x="-814" y="55697"/>
                    <a:pt x="2387" y="52385"/>
                  </a:cubicBezTo>
                  <a:lnTo>
                    <a:pt x="51737" y="2483"/>
                  </a:lnTo>
                  <a:cubicBezTo>
                    <a:pt x="54056" y="165"/>
                    <a:pt x="57478" y="-608"/>
                    <a:pt x="60569" y="496"/>
                  </a:cubicBezTo>
                  <a:lnTo>
                    <a:pt x="133545" y="25888"/>
                  </a:lnTo>
                  <a:cubicBezTo>
                    <a:pt x="137961" y="27434"/>
                    <a:pt x="140279" y="32291"/>
                    <a:pt x="138734" y="36708"/>
                  </a:cubicBezTo>
                  <a:cubicBezTo>
                    <a:pt x="137188" y="41124"/>
                    <a:pt x="132331" y="43442"/>
                    <a:pt x="127915" y="41897"/>
                  </a:cubicBezTo>
                  <a:lnTo>
                    <a:pt x="60017" y="18271"/>
                  </a:lnTo>
                  <a:lnTo>
                    <a:pt x="14421" y="64418"/>
                  </a:lnTo>
                  <a:cubicBezTo>
                    <a:pt x="12765" y="65964"/>
                    <a:pt x="10557" y="66737"/>
                    <a:pt x="8460" y="66737"/>
                  </a:cubicBezTo>
                  <a:close/>
                </a:path>
              </a:pathLst>
            </a:custGeom>
            <a:grpFill/>
            <a:ln w="11035" cap="flat">
              <a:noFill/>
              <a:prstDash val="solid"/>
              <a:miter/>
            </a:ln>
          </p:spPr>
          <p:txBody>
            <a:bodyPr rtlCol="0" anchor="ctr"/>
            <a:lstStyle/>
            <a:p>
              <a:endParaRPr lang="en-US"/>
            </a:p>
          </p:txBody>
        </p:sp>
        <p:sp>
          <p:nvSpPr>
            <p:cNvPr id="2490" name="Forma libre: forma 2489">
              <a:extLst>
                <a:ext uri="{FF2B5EF4-FFF2-40B4-BE49-F238E27FC236}">
                  <a16:creationId xmlns:a16="http://schemas.microsoft.com/office/drawing/2014/main" id="{2343445B-ACE1-45D9-B2B6-BDF5777349FD}"/>
                </a:ext>
              </a:extLst>
            </p:cNvPr>
            <p:cNvSpPr/>
            <p:nvPr/>
          </p:nvSpPr>
          <p:spPr>
            <a:xfrm>
              <a:off x="8229769" y="2760296"/>
              <a:ext cx="154984" cy="99803"/>
            </a:xfrm>
            <a:custGeom>
              <a:avLst/>
              <a:gdLst>
                <a:gd name="connsiteX0" fmla="*/ 8479 w 154984"/>
                <a:gd name="connsiteY0" fmla="*/ 99803 h 99803"/>
                <a:gd name="connsiteX1" fmla="*/ 4394 w 154984"/>
                <a:gd name="connsiteY1" fmla="*/ 98810 h 99803"/>
                <a:gd name="connsiteX2" fmla="*/ 1082 w 154984"/>
                <a:gd name="connsiteY2" fmla="*/ 87328 h 99803"/>
                <a:gd name="connsiteX3" fmla="*/ 46347 w 154984"/>
                <a:gd name="connsiteY3" fmla="*/ 4416 h 99803"/>
                <a:gd name="connsiteX4" fmla="*/ 53744 w 154984"/>
                <a:gd name="connsiteY4" fmla="*/ 0 h 99803"/>
                <a:gd name="connsiteX5" fmla="*/ 146702 w 154984"/>
                <a:gd name="connsiteY5" fmla="*/ 2098 h 99803"/>
                <a:gd name="connsiteX6" fmla="*/ 154982 w 154984"/>
                <a:gd name="connsiteY6" fmla="*/ 10709 h 99803"/>
                <a:gd name="connsiteX7" fmla="*/ 146371 w 154984"/>
                <a:gd name="connsiteY7" fmla="*/ 18989 h 99803"/>
                <a:gd name="connsiteX8" fmla="*/ 58712 w 154984"/>
                <a:gd name="connsiteY8" fmla="*/ 17002 h 99803"/>
                <a:gd name="connsiteX9" fmla="*/ 15876 w 154984"/>
                <a:gd name="connsiteY9" fmla="*/ 95387 h 99803"/>
                <a:gd name="connsiteX10" fmla="*/ 8479 w 154984"/>
                <a:gd name="connsiteY10" fmla="*/ 99803 h 9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984" h="99803">
                  <a:moveTo>
                    <a:pt x="8479" y="99803"/>
                  </a:moveTo>
                  <a:cubicBezTo>
                    <a:pt x="7154" y="99803"/>
                    <a:pt x="5719" y="99472"/>
                    <a:pt x="4394" y="98810"/>
                  </a:cubicBezTo>
                  <a:cubicBezTo>
                    <a:pt x="309" y="96602"/>
                    <a:pt x="-1236" y="91413"/>
                    <a:pt x="1082" y="87328"/>
                  </a:cubicBezTo>
                  <a:lnTo>
                    <a:pt x="46347" y="4416"/>
                  </a:lnTo>
                  <a:cubicBezTo>
                    <a:pt x="47782" y="1656"/>
                    <a:pt x="50652" y="0"/>
                    <a:pt x="53744" y="0"/>
                  </a:cubicBezTo>
                  <a:cubicBezTo>
                    <a:pt x="53965" y="0"/>
                    <a:pt x="146702" y="2098"/>
                    <a:pt x="146702" y="2098"/>
                  </a:cubicBezTo>
                  <a:cubicBezTo>
                    <a:pt x="151339" y="2208"/>
                    <a:pt x="155093" y="6072"/>
                    <a:pt x="154982" y="10709"/>
                  </a:cubicBezTo>
                  <a:cubicBezTo>
                    <a:pt x="154872" y="15346"/>
                    <a:pt x="150897" y="19100"/>
                    <a:pt x="146371" y="18989"/>
                  </a:cubicBezTo>
                  <a:lnTo>
                    <a:pt x="58712" y="17002"/>
                  </a:lnTo>
                  <a:lnTo>
                    <a:pt x="15876" y="95387"/>
                  </a:lnTo>
                  <a:cubicBezTo>
                    <a:pt x="14330" y="98258"/>
                    <a:pt x="11460" y="99803"/>
                    <a:pt x="8479" y="99803"/>
                  </a:cubicBezTo>
                  <a:close/>
                </a:path>
              </a:pathLst>
            </a:custGeom>
            <a:grpFill/>
            <a:ln w="11035" cap="flat">
              <a:noFill/>
              <a:prstDash val="solid"/>
              <a:miter/>
            </a:ln>
          </p:spPr>
          <p:txBody>
            <a:bodyPr rtlCol="0" anchor="ctr"/>
            <a:lstStyle/>
            <a:p>
              <a:endParaRPr lang="en-US"/>
            </a:p>
          </p:txBody>
        </p:sp>
        <p:sp>
          <p:nvSpPr>
            <p:cNvPr id="2491" name="Forma libre: forma 2490">
              <a:extLst>
                <a:ext uri="{FF2B5EF4-FFF2-40B4-BE49-F238E27FC236}">
                  <a16:creationId xmlns:a16="http://schemas.microsoft.com/office/drawing/2014/main" id="{9918E129-D989-43CA-ACE9-11ADC2B2B983}"/>
                </a:ext>
              </a:extLst>
            </p:cNvPr>
            <p:cNvSpPr/>
            <p:nvPr/>
          </p:nvSpPr>
          <p:spPr>
            <a:xfrm>
              <a:off x="7976485" y="2911326"/>
              <a:ext cx="408376" cy="17001"/>
            </a:xfrm>
            <a:custGeom>
              <a:avLst/>
              <a:gdLst>
                <a:gd name="connsiteX0" fmla="*/ 399875 w 408376"/>
                <a:gd name="connsiteY0" fmla="*/ 17002 h 17001"/>
                <a:gd name="connsiteX1" fmla="*/ 8501 w 408376"/>
                <a:gd name="connsiteY1" fmla="*/ 17002 h 17001"/>
                <a:gd name="connsiteX2" fmla="*/ 0 w 408376"/>
                <a:gd name="connsiteY2" fmla="*/ 8501 h 17001"/>
                <a:gd name="connsiteX3" fmla="*/ 8501 w 408376"/>
                <a:gd name="connsiteY3" fmla="*/ 0 h 17001"/>
                <a:gd name="connsiteX4" fmla="*/ 399875 w 408376"/>
                <a:gd name="connsiteY4" fmla="*/ 0 h 17001"/>
                <a:gd name="connsiteX5" fmla="*/ 408376 w 408376"/>
                <a:gd name="connsiteY5" fmla="*/ 8501 h 17001"/>
                <a:gd name="connsiteX6" fmla="*/ 399875 w 408376"/>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376" h="17001">
                  <a:moveTo>
                    <a:pt x="399875" y="17002"/>
                  </a:moveTo>
                  <a:lnTo>
                    <a:pt x="8501" y="17002"/>
                  </a:lnTo>
                  <a:cubicBezTo>
                    <a:pt x="3864" y="17002"/>
                    <a:pt x="0" y="13248"/>
                    <a:pt x="0" y="8501"/>
                  </a:cubicBezTo>
                  <a:cubicBezTo>
                    <a:pt x="0" y="3754"/>
                    <a:pt x="3754" y="0"/>
                    <a:pt x="8501" y="0"/>
                  </a:cubicBezTo>
                  <a:lnTo>
                    <a:pt x="399875" y="0"/>
                  </a:lnTo>
                  <a:cubicBezTo>
                    <a:pt x="404512" y="0"/>
                    <a:pt x="408376" y="3754"/>
                    <a:pt x="408376" y="8501"/>
                  </a:cubicBezTo>
                  <a:cubicBezTo>
                    <a:pt x="408376" y="13248"/>
                    <a:pt x="404512" y="17002"/>
                    <a:pt x="399875" y="17002"/>
                  </a:cubicBezTo>
                  <a:close/>
                </a:path>
              </a:pathLst>
            </a:custGeom>
            <a:grpFill/>
            <a:ln w="11035" cap="flat">
              <a:noFill/>
              <a:prstDash val="solid"/>
              <a:miter/>
            </a:ln>
          </p:spPr>
          <p:txBody>
            <a:bodyPr rtlCol="0" anchor="ctr"/>
            <a:lstStyle/>
            <a:p>
              <a:endParaRPr lang="en-US"/>
            </a:p>
          </p:txBody>
        </p:sp>
        <p:sp>
          <p:nvSpPr>
            <p:cNvPr id="2492" name="Forma libre: forma 2491">
              <a:extLst>
                <a:ext uri="{FF2B5EF4-FFF2-40B4-BE49-F238E27FC236}">
                  <a16:creationId xmlns:a16="http://schemas.microsoft.com/office/drawing/2014/main" id="{06834B93-4365-434B-B4E8-3F62456F8A6E}"/>
                </a:ext>
              </a:extLst>
            </p:cNvPr>
            <p:cNvSpPr/>
            <p:nvPr/>
          </p:nvSpPr>
          <p:spPr>
            <a:xfrm>
              <a:off x="8052331" y="2734572"/>
              <a:ext cx="17001" cy="27600"/>
            </a:xfrm>
            <a:custGeom>
              <a:avLst/>
              <a:gdLst>
                <a:gd name="connsiteX0" fmla="*/ 8501 w 17001"/>
                <a:gd name="connsiteY0" fmla="*/ 27600 h 27600"/>
                <a:gd name="connsiteX1" fmla="*/ 0 w 17001"/>
                <a:gd name="connsiteY1" fmla="*/ 19099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099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099"/>
                  </a:cubicBezTo>
                  <a:lnTo>
                    <a:pt x="0" y="8501"/>
                  </a:lnTo>
                  <a:cubicBezTo>
                    <a:pt x="0" y="3864"/>
                    <a:pt x="3754" y="0"/>
                    <a:pt x="8501" y="0"/>
                  </a:cubicBezTo>
                  <a:cubicBezTo>
                    <a:pt x="13248" y="0"/>
                    <a:pt x="17002" y="3754"/>
                    <a:pt x="17002" y="8501"/>
                  </a:cubicBezTo>
                  <a:lnTo>
                    <a:pt x="17002" y="19099"/>
                  </a:lnTo>
                  <a:cubicBezTo>
                    <a:pt x="16891" y="23847"/>
                    <a:pt x="13138" y="27600"/>
                    <a:pt x="8501" y="27600"/>
                  </a:cubicBezTo>
                  <a:close/>
                </a:path>
              </a:pathLst>
            </a:custGeom>
            <a:grpFill/>
            <a:ln w="11035" cap="flat">
              <a:noFill/>
              <a:prstDash val="solid"/>
              <a:miter/>
            </a:ln>
          </p:spPr>
          <p:txBody>
            <a:bodyPr rtlCol="0" anchor="ctr"/>
            <a:lstStyle/>
            <a:p>
              <a:endParaRPr lang="en-US"/>
            </a:p>
          </p:txBody>
        </p:sp>
        <p:sp>
          <p:nvSpPr>
            <p:cNvPr id="2493" name="Forma libre: forma 2492">
              <a:extLst>
                <a:ext uri="{FF2B5EF4-FFF2-40B4-BE49-F238E27FC236}">
                  <a16:creationId xmlns:a16="http://schemas.microsoft.com/office/drawing/2014/main" id="{F68D09D9-21F6-4AFE-84A3-DD6D8E6A2DB0}"/>
                </a:ext>
              </a:extLst>
            </p:cNvPr>
            <p:cNvSpPr/>
            <p:nvPr/>
          </p:nvSpPr>
          <p:spPr>
            <a:xfrm>
              <a:off x="8052331" y="2775200"/>
              <a:ext cx="17001" cy="27600"/>
            </a:xfrm>
            <a:custGeom>
              <a:avLst/>
              <a:gdLst>
                <a:gd name="connsiteX0" fmla="*/ 8501 w 17001"/>
                <a:gd name="connsiteY0" fmla="*/ 27600 h 27600"/>
                <a:gd name="connsiteX1" fmla="*/ 0 w 17001"/>
                <a:gd name="connsiteY1" fmla="*/ 19099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099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099"/>
                  </a:cubicBezTo>
                  <a:lnTo>
                    <a:pt x="0" y="8501"/>
                  </a:lnTo>
                  <a:cubicBezTo>
                    <a:pt x="0" y="3864"/>
                    <a:pt x="3754" y="0"/>
                    <a:pt x="8501" y="0"/>
                  </a:cubicBezTo>
                  <a:cubicBezTo>
                    <a:pt x="13248" y="0"/>
                    <a:pt x="17002" y="3754"/>
                    <a:pt x="17002" y="8501"/>
                  </a:cubicBezTo>
                  <a:lnTo>
                    <a:pt x="17002" y="19099"/>
                  </a:lnTo>
                  <a:cubicBezTo>
                    <a:pt x="16891" y="23736"/>
                    <a:pt x="13138" y="27600"/>
                    <a:pt x="8501" y="27600"/>
                  </a:cubicBezTo>
                  <a:close/>
                </a:path>
              </a:pathLst>
            </a:custGeom>
            <a:grpFill/>
            <a:ln w="11035" cap="flat">
              <a:noFill/>
              <a:prstDash val="solid"/>
              <a:miter/>
            </a:ln>
          </p:spPr>
          <p:txBody>
            <a:bodyPr rtlCol="0" anchor="ctr"/>
            <a:lstStyle/>
            <a:p>
              <a:endParaRPr lang="en-US"/>
            </a:p>
          </p:txBody>
        </p:sp>
        <p:sp>
          <p:nvSpPr>
            <p:cNvPr id="2494" name="Forma libre: forma 2493">
              <a:extLst>
                <a:ext uri="{FF2B5EF4-FFF2-40B4-BE49-F238E27FC236}">
                  <a16:creationId xmlns:a16="http://schemas.microsoft.com/office/drawing/2014/main" id="{CD0AF251-2B2C-48F2-B5E0-ECCCD657617B}"/>
                </a:ext>
              </a:extLst>
            </p:cNvPr>
            <p:cNvSpPr/>
            <p:nvPr/>
          </p:nvSpPr>
          <p:spPr>
            <a:xfrm>
              <a:off x="8067236" y="2760185"/>
              <a:ext cx="27600" cy="17001"/>
            </a:xfrm>
            <a:custGeom>
              <a:avLst/>
              <a:gdLst>
                <a:gd name="connsiteX0" fmla="*/ 19100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100 w 27600"/>
                <a:gd name="connsiteY4" fmla="*/ 0 h 17001"/>
                <a:gd name="connsiteX5" fmla="*/ 27600 w 27600"/>
                <a:gd name="connsiteY5" fmla="*/ 8501 h 17001"/>
                <a:gd name="connsiteX6" fmla="*/ 19100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100" y="17002"/>
                  </a:moveTo>
                  <a:lnTo>
                    <a:pt x="8501" y="17002"/>
                  </a:lnTo>
                  <a:cubicBezTo>
                    <a:pt x="3864" y="17002"/>
                    <a:pt x="0" y="13248"/>
                    <a:pt x="0" y="8501"/>
                  </a:cubicBezTo>
                  <a:cubicBezTo>
                    <a:pt x="0" y="3754"/>
                    <a:pt x="3754" y="0"/>
                    <a:pt x="8501" y="0"/>
                  </a:cubicBezTo>
                  <a:lnTo>
                    <a:pt x="19100" y="0"/>
                  </a:lnTo>
                  <a:cubicBezTo>
                    <a:pt x="23736" y="0"/>
                    <a:pt x="27600" y="3754"/>
                    <a:pt x="27600" y="8501"/>
                  </a:cubicBezTo>
                  <a:cubicBezTo>
                    <a:pt x="27600" y="13248"/>
                    <a:pt x="23847" y="17002"/>
                    <a:pt x="19100" y="17002"/>
                  </a:cubicBezTo>
                  <a:close/>
                </a:path>
              </a:pathLst>
            </a:custGeom>
            <a:grpFill/>
            <a:ln w="11035" cap="flat">
              <a:noFill/>
              <a:prstDash val="solid"/>
              <a:miter/>
            </a:ln>
          </p:spPr>
          <p:txBody>
            <a:bodyPr rtlCol="0" anchor="ctr"/>
            <a:lstStyle/>
            <a:p>
              <a:endParaRPr lang="en-US"/>
            </a:p>
          </p:txBody>
        </p:sp>
        <p:sp>
          <p:nvSpPr>
            <p:cNvPr id="2495" name="Forma libre: forma 2494">
              <a:extLst>
                <a:ext uri="{FF2B5EF4-FFF2-40B4-BE49-F238E27FC236}">
                  <a16:creationId xmlns:a16="http://schemas.microsoft.com/office/drawing/2014/main" id="{E0BF830F-3808-4071-AB11-41F3E7C0385B}"/>
                </a:ext>
              </a:extLst>
            </p:cNvPr>
            <p:cNvSpPr/>
            <p:nvPr/>
          </p:nvSpPr>
          <p:spPr>
            <a:xfrm>
              <a:off x="8026718" y="2760185"/>
              <a:ext cx="27600" cy="17001"/>
            </a:xfrm>
            <a:custGeom>
              <a:avLst/>
              <a:gdLst>
                <a:gd name="connsiteX0" fmla="*/ 19099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099 w 27600"/>
                <a:gd name="connsiteY4" fmla="*/ 0 h 17001"/>
                <a:gd name="connsiteX5" fmla="*/ 27600 w 27600"/>
                <a:gd name="connsiteY5" fmla="*/ 8501 h 17001"/>
                <a:gd name="connsiteX6" fmla="*/ 19099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099" y="17002"/>
                  </a:moveTo>
                  <a:lnTo>
                    <a:pt x="8501" y="17002"/>
                  </a:lnTo>
                  <a:cubicBezTo>
                    <a:pt x="3864" y="17002"/>
                    <a:pt x="0" y="13248"/>
                    <a:pt x="0" y="8501"/>
                  </a:cubicBezTo>
                  <a:cubicBezTo>
                    <a:pt x="0" y="3754"/>
                    <a:pt x="3754" y="0"/>
                    <a:pt x="8501" y="0"/>
                  </a:cubicBezTo>
                  <a:lnTo>
                    <a:pt x="19099" y="0"/>
                  </a:lnTo>
                  <a:cubicBezTo>
                    <a:pt x="23736" y="0"/>
                    <a:pt x="27600" y="3754"/>
                    <a:pt x="27600" y="8501"/>
                  </a:cubicBezTo>
                  <a:cubicBezTo>
                    <a:pt x="27600" y="13248"/>
                    <a:pt x="23736" y="17002"/>
                    <a:pt x="19099" y="17002"/>
                  </a:cubicBezTo>
                  <a:close/>
                </a:path>
              </a:pathLst>
            </a:custGeom>
            <a:grpFill/>
            <a:ln w="11035" cap="flat">
              <a:noFill/>
              <a:prstDash val="solid"/>
              <a:miter/>
            </a:ln>
          </p:spPr>
          <p:txBody>
            <a:bodyPr rtlCol="0" anchor="ctr"/>
            <a:lstStyle/>
            <a:p>
              <a:endParaRPr lang="en-US"/>
            </a:p>
          </p:txBody>
        </p:sp>
        <p:sp>
          <p:nvSpPr>
            <p:cNvPr id="2496" name="Forma libre: forma 2495">
              <a:extLst>
                <a:ext uri="{FF2B5EF4-FFF2-40B4-BE49-F238E27FC236}">
                  <a16:creationId xmlns:a16="http://schemas.microsoft.com/office/drawing/2014/main" id="{8D295AF6-9251-4635-84A2-324D467A8915}"/>
                </a:ext>
              </a:extLst>
            </p:cNvPr>
            <p:cNvSpPr/>
            <p:nvPr/>
          </p:nvSpPr>
          <p:spPr>
            <a:xfrm>
              <a:off x="8080815" y="2503170"/>
              <a:ext cx="17001" cy="27600"/>
            </a:xfrm>
            <a:custGeom>
              <a:avLst/>
              <a:gdLst>
                <a:gd name="connsiteX0" fmla="*/ 8501 w 17001"/>
                <a:gd name="connsiteY0" fmla="*/ 27600 h 27600"/>
                <a:gd name="connsiteX1" fmla="*/ 0 w 17001"/>
                <a:gd name="connsiteY1" fmla="*/ 19099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099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099"/>
                  </a:cubicBezTo>
                  <a:lnTo>
                    <a:pt x="0" y="8501"/>
                  </a:lnTo>
                  <a:cubicBezTo>
                    <a:pt x="0" y="3864"/>
                    <a:pt x="3754" y="0"/>
                    <a:pt x="8501" y="0"/>
                  </a:cubicBezTo>
                  <a:cubicBezTo>
                    <a:pt x="13248" y="0"/>
                    <a:pt x="17002" y="3754"/>
                    <a:pt x="17002" y="8501"/>
                  </a:cubicBezTo>
                  <a:lnTo>
                    <a:pt x="17002" y="19099"/>
                  </a:lnTo>
                  <a:cubicBezTo>
                    <a:pt x="16891" y="23847"/>
                    <a:pt x="13138" y="27600"/>
                    <a:pt x="8501" y="27600"/>
                  </a:cubicBezTo>
                  <a:close/>
                </a:path>
              </a:pathLst>
            </a:custGeom>
            <a:grpFill/>
            <a:ln w="11035" cap="flat">
              <a:noFill/>
              <a:prstDash val="solid"/>
              <a:miter/>
            </a:ln>
          </p:spPr>
          <p:txBody>
            <a:bodyPr rtlCol="0" anchor="ctr"/>
            <a:lstStyle/>
            <a:p>
              <a:endParaRPr lang="en-US"/>
            </a:p>
          </p:txBody>
        </p:sp>
        <p:sp>
          <p:nvSpPr>
            <p:cNvPr id="2497" name="Forma libre: forma 2496">
              <a:extLst>
                <a:ext uri="{FF2B5EF4-FFF2-40B4-BE49-F238E27FC236}">
                  <a16:creationId xmlns:a16="http://schemas.microsoft.com/office/drawing/2014/main" id="{77421B3C-CCA8-49BD-A592-C21C47DE7B36}"/>
                </a:ext>
              </a:extLst>
            </p:cNvPr>
            <p:cNvSpPr/>
            <p:nvPr/>
          </p:nvSpPr>
          <p:spPr>
            <a:xfrm>
              <a:off x="8080815" y="2543798"/>
              <a:ext cx="17001" cy="27600"/>
            </a:xfrm>
            <a:custGeom>
              <a:avLst/>
              <a:gdLst>
                <a:gd name="connsiteX0" fmla="*/ 8501 w 17001"/>
                <a:gd name="connsiteY0" fmla="*/ 27600 h 27600"/>
                <a:gd name="connsiteX1" fmla="*/ 0 w 17001"/>
                <a:gd name="connsiteY1" fmla="*/ 19099 h 27600"/>
                <a:gd name="connsiteX2" fmla="*/ 0 w 17001"/>
                <a:gd name="connsiteY2" fmla="*/ 8501 h 27600"/>
                <a:gd name="connsiteX3" fmla="*/ 8501 w 17001"/>
                <a:gd name="connsiteY3" fmla="*/ 0 h 27600"/>
                <a:gd name="connsiteX4" fmla="*/ 17002 w 17001"/>
                <a:gd name="connsiteY4" fmla="*/ 8501 h 27600"/>
                <a:gd name="connsiteX5" fmla="*/ 17002 w 17001"/>
                <a:gd name="connsiteY5" fmla="*/ 19099 h 27600"/>
                <a:gd name="connsiteX6" fmla="*/ 8501 w 17001"/>
                <a:gd name="connsiteY6" fmla="*/ 2760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7600">
                  <a:moveTo>
                    <a:pt x="8501" y="27600"/>
                  </a:moveTo>
                  <a:cubicBezTo>
                    <a:pt x="3864" y="27600"/>
                    <a:pt x="0" y="23847"/>
                    <a:pt x="0" y="19099"/>
                  </a:cubicBezTo>
                  <a:lnTo>
                    <a:pt x="0" y="8501"/>
                  </a:lnTo>
                  <a:cubicBezTo>
                    <a:pt x="0" y="3864"/>
                    <a:pt x="3754" y="0"/>
                    <a:pt x="8501" y="0"/>
                  </a:cubicBezTo>
                  <a:cubicBezTo>
                    <a:pt x="13248" y="0"/>
                    <a:pt x="17002" y="3754"/>
                    <a:pt x="17002" y="8501"/>
                  </a:cubicBezTo>
                  <a:lnTo>
                    <a:pt x="17002" y="19099"/>
                  </a:lnTo>
                  <a:cubicBezTo>
                    <a:pt x="16891" y="23847"/>
                    <a:pt x="13138" y="27600"/>
                    <a:pt x="8501" y="27600"/>
                  </a:cubicBezTo>
                  <a:close/>
                </a:path>
              </a:pathLst>
            </a:custGeom>
            <a:grpFill/>
            <a:ln w="11035" cap="flat">
              <a:noFill/>
              <a:prstDash val="solid"/>
              <a:miter/>
            </a:ln>
          </p:spPr>
          <p:txBody>
            <a:bodyPr rtlCol="0" anchor="ctr"/>
            <a:lstStyle/>
            <a:p>
              <a:endParaRPr lang="en-US"/>
            </a:p>
          </p:txBody>
        </p:sp>
        <p:sp>
          <p:nvSpPr>
            <p:cNvPr id="2498" name="Forma libre: forma 2497">
              <a:extLst>
                <a:ext uri="{FF2B5EF4-FFF2-40B4-BE49-F238E27FC236}">
                  <a16:creationId xmlns:a16="http://schemas.microsoft.com/office/drawing/2014/main" id="{8B723C62-E68A-4C56-B5F5-086098126C68}"/>
                </a:ext>
              </a:extLst>
            </p:cNvPr>
            <p:cNvSpPr/>
            <p:nvPr/>
          </p:nvSpPr>
          <p:spPr>
            <a:xfrm>
              <a:off x="8095830" y="2528783"/>
              <a:ext cx="27600" cy="17001"/>
            </a:xfrm>
            <a:custGeom>
              <a:avLst/>
              <a:gdLst>
                <a:gd name="connsiteX0" fmla="*/ 19100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100 w 27600"/>
                <a:gd name="connsiteY4" fmla="*/ 0 h 17001"/>
                <a:gd name="connsiteX5" fmla="*/ 27600 w 27600"/>
                <a:gd name="connsiteY5" fmla="*/ 8501 h 17001"/>
                <a:gd name="connsiteX6" fmla="*/ 19100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100" y="17002"/>
                  </a:moveTo>
                  <a:lnTo>
                    <a:pt x="8501" y="17002"/>
                  </a:lnTo>
                  <a:cubicBezTo>
                    <a:pt x="3864" y="17002"/>
                    <a:pt x="0" y="13248"/>
                    <a:pt x="0" y="8501"/>
                  </a:cubicBezTo>
                  <a:cubicBezTo>
                    <a:pt x="0" y="3754"/>
                    <a:pt x="3754" y="0"/>
                    <a:pt x="8501" y="0"/>
                  </a:cubicBezTo>
                  <a:lnTo>
                    <a:pt x="19100" y="0"/>
                  </a:lnTo>
                  <a:cubicBezTo>
                    <a:pt x="23737" y="0"/>
                    <a:pt x="27600" y="3754"/>
                    <a:pt x="27600" y="8501"/>
                  </a:cubicBezTo>
                  <a:cubicBezTo>
                    <a:pt x="27600" y="13248"/>
                    <a:pt x="23737" y="17002"/>
                    <a:pt x="19100" y="17002"/>
                  </a:cubicBezTo>
                  <a:close/>
                </a:path>
              </a:pathLst>
            </a:custGeom>
            <a:grpFill/>
            <a:ln w="11035" cap="flat">
              <a:noFill/>
              <a:prstDash val="solid"/>
              <a:miter/>
            </a:ln>
          </p:spPr>
          <p:txBody>
            <a:bodyPr rtlCol="0" anchor="ctr"/>
            <a:lstStyle/>
            <a:p>
              <a:endParaRPr lang="en-US"/>
            </a:p>
          </p:txBody>
        </p:sp>
        <p:sp>
          <p:nvSpPr>
            <p:cNvPr id="2499" name="Forma libre: forma 2498">
              <a:extLst>
                <a:ext uri="{FF2B5EF4-FFF2-40B4-BE49-F238E27FC236}">
                  <a16:creationId xmlns:a16="http://schemas.microsoft.com/office/drawing/2014/main" id="{3B9AF3FF-9F2B-4884-B36A-88D39A585BC3}"/>
                </a:ext>
              </a:extLst>
            </p:cNvPr>
            <p:cNvSpPr/>
            <p:nvPr/>
          </p:nvSpPr>
          <p:spPr>
            <a:xfrm>
              <a:off x="8055202" y="2528783"/>
              <a:ext cx="27600" cy="17001"/>
            </a:xfrm>
            <a:custGeom>
              <a:avLst/>
              <a:gdLst>
                <a:gd name="connsiteX0" fmla="*/ 19100 w 27600"/>
                <a:gd name="connsiteY0" fmla="*/ 17002 h 17001"/>
                <a:gd name="connsiteX1" fmla="*/ 8501 w 27600"/>
                <a:gd name="connsiteY1" fmla="*/ 17002 h 17001"/>
                <a:gd name="connsiteX2" fmla="*/ 0 w 27600"/>
                <a:gd name="connsiteY2" fmla="*/ 8501 h 17001"/>
                <a:gd name="connsiteX3" fmla="*/ 8501 w 27600"/>
                <a:gd name="connsiteY3" fmla="*/ 0 h 17001"/>
                <a:gd name="connsiteX4" fmla="*/ 19100 w 27600"/>
                <a:gd name="connsiteY4" fmla="*/ 0 h 17001"/>
                <a:gd name="connsiteX5" fmla="*/ 27600 w 27600"/>
                <a:gd name="connsiteY5" fmla="*/ 8501 h 17001"/>
                <a:gd name="connsiteX6" fmla="*/ 19100 w 2760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7001">
                  <a:moveTo>
                    <a:pt x="19100" y="17002"/>
                  </a:moveTo>
                  <a:lnTo>
                    <a:pt x="8501" y="17002"/>
                  </a:lnTo>
                  <a:cubicBezTo>
                    <a:pt x="3864" y="17002"/>
                    <a:pt x="0" y="13248"/>
                    <a:pt x="0" y="8501"/>
                  </a:cubicBezTo>
                  <a:cubicBezTo>
                    <a:pt x="0" y="3754"/>
                    <a:pt x="3754" y="0"/>
                    <a:pt x="8501" y="0"/>
                  </a:cubicBezTo>
                  <a:lnTo>
                    <a:pt x="19100" y="0"/>
                  </a:lnTo>
                  <a:cubicBezTo>
                    <a:pt x="23736" y="0"/>
                    <a:pt x="27600" y="3754"/>
                    <a:pt x="27600" y="8501"/>
                  </a:cubicBezTo>
                  <a:cubicBezTo>
                    <a:pt x="27600" y="13248"/>
                    <a:pt x="23736" y="17002"/>
                    <a:pt x="19100" y="17002"/>
                  </a:cubicBezTo>
                  <a:close/>
                </a:path>
              </a:pathLst>
            </a:custGeom>
            <a:grpFill/>
            <a:ln w="11035" cap="flat">
              <a:noFill/>
              <a:prstDash val="solid"/>
              <a:miter/>
            </a:ln>
          </p:spPr>
          <p:txBody>
            <a:bodyPr rtlCol="0" anchor="ctr"/>
            <a:lstStyle/>
            <a:p>
              <a:endParaRPr lang="en-US"/>
            </a:p>
          </p:txBody>
        </p:sp>
      </p:grpSp>
      <p:grpSp>
        <p:nvGrpSpPr>
          <p:cNvPr id="2500" name="Gráfico 3">
            <a:extLst>
              <a:ext uri="{FF2B5EF4-FFF2-40B4-BE49-F238E27FC236}">
                <a16:creationId xmlns:a16="http://schemas.microsoft.com/office/drawing/2014/main" id="{2760E7C5-DD4C-47B1-8810-FCB1957A5F09}"/>
              </a:ext>
            </a:extLst>
          </p:cNvPr>
          <p:cNvGrpSpPr/>
          <p:nvPr/>
        </p:nvGrpSpPr>
        <p:grpSpPr>
          <a:xfrm>
            <a:off x="3306711" y="3208798"/>
            <a:ext cx="478370" cy="493004"/>
            <a:chOff x="3306711" y="3208798"/>
            <a:chExt cx="478370" cy="493004"/>
          </a:xfrm>
          <a:solidFill>
            <a:srgbClr val="000000"/>
          </a:solidFill>
        </p:grpSpPr>
        <p:sp>
          <p:nvSpPr>
            <p:cNvPr id="2501" name="Forma libre: forma 2500">
              <a:extLst>
                <a:ext uri="{FF2B5EF4-FFF2-40B4-BE49-F238E27FC236}">
                  <a16:creationId xmlns:a16="http://schemas.microsoft.com/office/drawing/2014/main" id="{3B9BA1B3-FA09-4C7C-90C0-FA34B606FC97}"/>
                </a:ext>
              </a:extLst>
            </p:cNvPr>
            <p:cNvSpPr/>
            <p:nvPr/>
          </p:nvSpPr>
          <p:spPr>
            <a:xfrm>
              <a:off x="3447363" y="3293205"/>
              <a:ext cx="197177" cy="197177"/>
            </a:xfrm>
            <a:custGeom>
              <a:avLst/>
              <a:gdLst>
                <a:gd name="connsiteX0" fmla="*/ 98589 w 197177"/>
                <a:gd name="connsiteY0" fmla="*/ 197178 h 197177"/>
                <a:gd name="connsiteX1" fmla="*/ 0 w 197177"/>
                <a:gd name="connsiteY1" fmla="*/ 98589 h 197177"/>
                <a:gd name="connsiteX2" fmla="*/ 98589 w 197177"/>
                <a:gd name="connsiteY2" fmla="*/ 0 h 197177"/>
                <a:gd name="connsiteX3" fmla="*/ 197178 w 197177"/>
                <a:gd name="connsiteY3" fmla="*/ 98589 h 197177"/>
                <a:gd name="connsiteX4" fmla="*/ 98589 w 197177"/>
                <a:gd name="connsiteY4" fmla="*/ 197178 h 197177"/>
                <a:gd name="connsiteX5" fmla="*/ 98589 w 197177"/>
                <a:gd name="connsiteY5" fmla="*/ 17002 h 197177"/>
                <a:gd name="connsiteX6" fmla="*/ 17002 w 197177"/>
                <a:gd name="connsiteY6" fmla="*/ 98589 h 197177"/>
                <a:gd name="connsiteX7" fmla="*/ 98589 w 197177"/>
                <a:gd name="connsiteY7" fmla="*/ 180176 h 197177"/>
                <a:gd name="connsiteX8" fmla="*/ 180176 w 197177"/>
                <a:gd name="connsiteY8" fmla="*/ 98589 h 197177"/>
                <a:gd name="connsiteX9" fmla="*/ 98589 w 197177"/>
                <a:gd name="connsiteY9" fmla="*/ 17002 h 1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177" h="197177">
                  <a:moveTo>
                    <a:pt x="98589" y="197178"/>
                  </a:moveTo>
                  <a:cubicBezTo>
                    <a:pt x="44271" y="197178"/>
                    <a:pt x="0" y="153017"/>
                    <a:pt x="0" y="98589"/>
                  </a:cubicBezTo>
                  <a:cubicBezTo>
                    <a:pt x="0" y="44271"/>
                    <a:pt x="44161" y="0"/>
                    <a:pt x="98589" y="0"/>
                  </a:cubicBezTo>
                  <a:cubicBezTo>
                    <a:pt x="153017" y="0"/>
                    <a:pt x="197178" y="44161"/>
                    <a:pt x="197178" y="98589"/>
                  </a:cubicBezTo>
                  <a:cubicBezTo>
                    <a:pt x="197067" y="153017"/>
                    <a:pt x="152906" y="197178"/>
                    <a:pt x="98589" y="197178"/>
                  </a:cubicBezTo>
                  <a:close/>
                  <a:moveTo>
                    <a:pt x="98589" y="17002"/>
                  </a:moveTo>
                  <a:cubicBezTo>
                    <a:pt x="53545" y="17002"/>
                    <a:pt x="17002" y="53655"/>
                    <a:pt x="17002" y="98589"/>
                  </a:cubicBezTo>
                  <a:cubicBezTo>
                    <a:pt x="17002" y="143633"/>
                    <a:pt x="53655" y="180176"/>
                    <a:pt x="98589" y="180176"/>
                  </a:cubicBezTo>
                  <a:cubicBezTo>
                    <a:pt x="143522" y="180176"/>
                    <a:pt x="180176" y="143522"/>
                    <a:pt x="180176" y="98589"/>
                  </a:cubicBezTo>
                  <a:cubicBezTo>
                    <a:pt x="180176" y="53655"/>
                    <a:pt x="143522" y="17002"/>
                    <a:pt x="98589" y="17002"/>
                  </a:cubicBezTo>
                  <a:close/>
                </a:path>
              </a:pathLst>
            </a:custGeom>
            <a:grpFill/>
            <a:ln w="11035" cap="flat">
              <a:noFill/>
              <a:prstDash val="solid"/>
              <a:miter/>
            </a:ln>
          </p:spPr>
          <p:txBody>
            <a:bodyPr rtlCol="0" anchor="ctr"/>
            <a:lstStyle/>
            <a:p>
              <a:endParaRPr lang="en-US"/>
            </a:p>
          </p:txBody>
        </p:sp>
        <p:sp>
          <p:nvSpPr>
            <p:cNvPr id="2502" name="Forma libre: forma 2501">
              <a:extLst>
                <a:ext uri="{FF2B5EF4-FFF2-40B4-BE49-F238E27FC236}">
                  <a16:creationId xmlns:a16="http://schemas.microsoft.com/office/drawing/2014/main" id="{911DFA29-D74A-4D20-96C0-16E66C716E35}"/>
                </a:ext>
              </a:extLst>
            </p:cNvPr>
            <p:cNvSpPr/>
            <p:nvPr/>
          </p:nvSpPr>
          <p:spPr>
            <a:xfrm>
              <a:off x="3330109" y="3367837"/>
              <a:ext cx="167313" cy="291019"/>
            </a:xfrm>
            <a:custGeom>
              <a:avLst/>
              <a:gdLst>
                <a:gd name="connsiteX0" fmla="*/ 102570 w 167313"/>
                <a:gd name="connsiteY0" fmla="*/ 291019 h 291019"/>
                <a:gd name="connsiteX1" fmla="*/ 100362 w 167313"/>
                <a:gd name="connsiteY1" fmla="*/ 290909 h 291019"/>
                <a:gd name="connsiteX2" fmla="*/ 74859 w 167313"/>
                <a:gd name="connsiteY2" fmla="*/ 278212 h 291019"/>
                <a:gd name="connsiteX3" fmla="*/ 25179 w 167313"/>
                <a:gd name="connsiteY3" fmla="*/ 220472 h 291019"/>
                <a:gd name="connsiteX4" fmla="*/ 4313 w 167313"/>
                <a:gd name="connsiteY4" fmla="*/ 123098 h 291019"/>
                <a:gd name="connsiteX5" fmla="*/ 13255 w 167313"/>
                <a:gd name="connsiteY5" fmla="*/ 93179 h 291019"/>
                <a:gd name="connsiteX6" fmla="*/ 23743 w 167313"/>
                <a:gd name="connsiteY6" fmla="*/ 87438 h 291019"/>
                <a:gd name="connsiteX7" fmla="*/ 29484 w 167313"/>
                <a:gd name="connsiteY7" fmla="*/ 97926 h 291019"/>
                <a:gd name="connsiteX8" fmla="*/ 20542 w 167313"/>
                <a:gd name="connsiteY8" fmla="*/ 127845 h 291019"/>
                <a:gd name="connsiteX9" fmla="*/ 37985 w 167313"/>
                <a:gd name="connsiteY9" fmla="*/ 209322 h 291019"/>
                <a:gd name="connsiteX10" fmla="*/ 87666 w 167313"/>
                <a:gd name="connsiteY10" fmla="*/ 267062 h 291019"/>
                <a:gd name="connsiteX11" fmla="*/ 101356 w 167313"/>
                <a:gd name="connsiteY11" fmla="*/ 273907 h 291019"/>
                <a:gd name="connsiteX12" fmla="*/ 113831 w 167313"/>
                <a:gd name="connsiteY12" fmla="*/ 269711 h 291019"/>
                <a:gd name="connsiteX13" fmla="*/ 117254 w 167313"/>
                <a:gd name="connsiteY13" fmla="*/ 247300 h 291019"/>
                <a:gd name="connsiteX14" fmla="*/ 86783 w 167313"/>
                <a:gd name="connsiteY14" fmla="*/ 195963 h 291019"/>
                <a:gd name="connsiteX15" fmla="*/ 85348 w 167313"/>
                <a:gd name="connsiteY15" fmla="*/ 126962 h 291019"/>
                <a:gd name="connsiteX16" fmla="*/ 139886 w 167313"/>
                <a:gd name="connsiteY16" fmla="*/ 86665 h 291019"/>
                <a:gd name="connsiteX17" fmla="*/ 117254 w 167313"/>
                <a:gd name="connsiteY17" fmla="*/ 23847 h 291019"/>
                <a:gd name="connsiteX18" fmla="*/ 117475 w 167313"/>
                <a:gd name="connsiteY18" fmla="*/ 16891 h 291019"/>
                <a:gd name="connsiteX19" fmla="*/ 103343 w 167313"/>
                <a:gd name="connsiteY19" fmla="*/ 16891 h 291019"/>
                <a:gd name="connsiteX20" fmla="*/ 41629 w 167313"/>
                <a:gd name="connsiteY20" fmla="*/ 58071 h 291019"/>
                <a:gd name="connsiteX21" fmla="*/ 30588 w 167313"/>
                <a:gd name="connsiteY21" fmla="*/ 62598 h 291019"/>
                <a:gd name="connsiteX22" fmla="*/ 26062 w 167313"/>
                <a:gd name="connsiteY22" fmla="*/ 51558 h 291019"/>
                <a:gd name="connsiteX23" fmla="*/ 103453 w 167313"/>
                <a:gd name="connsiteY23" fmla="*/ 0 h 291019"/>
                <a:gd name="connsiteX24" fmla="*/ 127079 w 167313"/>
                <a:gd name="connsiteY24" fmla="*/ 0 h 291019"/>
                <a:gd name="connsiteX25" fmla="*/ 133593 w 167313"/>
                <a:gd name="connsiteY25" fmla="*/ 2981 h 291019"/>
                <a:gd name="connsiteX26" fmla="*/ 135470 w 167313"/>
                <a:gd name="connsiteY26" fmla="*/ 9826 h 291019"/>
                <a:gd name="connsiteX27" fmla="*/ 134145 w 167313"/>
                <a:gd name="connsiteY27" fmla="*/ 23736 h 291019"/>
                <a:gd name="connsiteX28" fmla="*/ 164174 w 167313"/>
                <a:gd name="connsiteY28" fmla="*/ 86996 h 291019"/>
                <a:gd name="connsiteX29" fmla="*/ 166824 w 167313"/>
                <a:gd name="connsiteY29" fmla="*/ 96381 h 291019"/>
                <a:gd name="connsiteX30" fmla="*/ 158875 w 167313"/>
                <a:gd name="connsiteY30" fmla="*/ 102011 h 291019"/>
                <a:gd name="connsiteX31" fmla="*/ 155342 w 167313"/>
                <a:gd name="connsiteY31" fmla="*/ 102011 h 291019"/>
                <a:gd name="connsiteX32" fmla="*/ 100252 w 167313"/>
                <a:gd name="connsiteY32" fmla="*/ 134911 h 291019"/>
                <a:gd name="connsiteX33" fmla="*/ 101356 w 167313"/>
                <a:gd name="connsiteY33" fmla="*/ 187241 h 291019"/>
                <a:gd name="connsiteX34" fmla="*/ 131827 w 167313"/>
                <a:gd name="connsiteY34" fmla="*/ 238578 h 291019"/>
                <a:gd name="connsiteX35" fmla="*/ 125203 w 167313"/>
                <a:gd name="connsiteY35" fmla="*/ 282187 h 291019"/>
                <a:gd name="connsiteX36" fmla="*/ 102570 w 167313"/>
                <a:gd name="connsiteY36" fmla="*/ 291019 h 29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7313" h="291019">
                  <a:moveTo>
                    <a:pt x="102570" y="291019"/>
                  </a:moveTo>
                  <a:cubicBezTo>
                    <a:pt x="101797" y="291019"/>
                    <a:pt x="101025" y="291019"/>
                    <a:pt x="100362" y="290909"/>
                  </a:cubicBezTo>
                  <a:cubicBezTo>
                    <a:pt x="90536" y="290246"/>
                    <a:pt x="81263" y="285720"/>
                    <a:pt x="74859" y="278212"/>
                  </a:cubicBezTo>
                  <a:lnTo>
                    <a:pt x="25179" y="220472"/>
                  </a:lnTo>
                  <a:cubicBezTo>
                    <a:pt x="1994" y="193534"/>
                    <a:pt x="-5734" y="157102"/>
                    <a:pt x="4313" y="123098"/>
                  </a:cubicBezTo>
                  <a:lnTo>
                    <a:pt x="13255" y="93179"/>
                  </a:lnTo>
                  <a:cubicBezTo>
                    <a:pt x="14580" y="88653"/>
                    <a:pt x="19327" y="86113"/>
                    <a:pt x="23743" y="87438"/>
                  </a:cubicBezTo>
                  <a:cubicBezTo>
                    <a:pt x="28270" y="88763"/>
                    <a:pt x="30809" y="93510"/>
                    <a:pt x="29484" y="97926"/>
                  </a:cubicBezTo>
                  <a:lnTo>
                    <a:pt x="20542" y="127845"/>
                  </a:lnTo>
                  <a:cubicBezTo>
                    <a:pt x="12041" y="156329"/>
                    <a:pt x="18555" y="186800"/>
                    <a:pt x="37985" y="209322"/>
                  </a:cubicBezTo>
                  <a:lnTo>
                    <a:pt x="87666" y="267062"/>
                  </a:lnTo>
                  <a:cubicBezTo>
                    <a:pt x="91088" y="271036"/>
                    <a:pt x="96057" y="273576"/>
                    <a:pt x="101356" y="273907"/>
                  </a:cubicBezTo>
                  <a:cubicBezTo>
                    <a:pt x="106103" y="274127"/>
                    <a:pt x="110519" y="272692"/>
                    <a:pt x="113831" y="269711"/>
                  </a:cubicBezTo>
                  <a:cubicBezTo>
                    <a:pt x="120124" y="263971"/>
                    <a:pt x="121559" y="254586"/>
                    <a:pt x="117254" y="247300"/>
                  </a:cubicBezTo>
                  <a:lnTo>
                    <a:pt x="86783" y="195963"/>
                  </a:lnTo>
                  <a:cubicBezTo>
                    <a:pt x="74307" y="174987"/>
                    <a:pt x="73755" y="148490"/>
                    <a:pt x="85348" y="126962"/>
                  </a:cubicBezTo>
                  <a:cubicBezTo>
                    <a:pt x="96719" y="105765"/>
                    <a:pt x="116812" y="91192"/>
                    <a:pt x="139886" y="86665"/>
                  </a:cubicBezTo>
                  <a:cubicBezTo>
                    <a:pt x="125313" y="69111"/>
                    <a:pt x="117254" y="47031"/>
                    <a:pt x="117254" y="23847"/>
                  </a:cubicBezTo>
                  <a:cubicBezTo>
                    <a:pt x="117254" y="21528"/>
                    <a:pt x="117364" y="19320"/>
                    <a:pt x="117475" y="16891"/>
                  </a:cubicBezTo>
                  <a:lnTo>
                    <a:pt x="103343" y="16891"/>
                  </a:lnTo>
                  <a:cubicBezTo>
                    <a:pt x="76295" y="16891"/>
                    <a:pt x="52006" y="33010"/>
                    <a:pt x="41629" y="58071"/>
                  </a:cubicBezTo>
                  <a:cubicBezTo>
                    <a:pt x="39862" y="62377"/>
                    <a:pt x="34894" y="64475"/>
                    <a:pt x="30588" y="62598"/>
                  </a:cubicBezTo>
                  <a:cubicBezTo>
                    <a:pt x="26283" y="60831"/>
                    <a:pt x="24185" y="55863"/>
                    <a:pt x="26062" y="51558"/>
                  </a:cubicBezTo>
                  <a:cubicBezTo>
                    <a:pt x="39089" y="20203"/>
                    <a:pt x="69450" y="0"/>
                    <a:pt x="103453" y="0"/>
                  </a:cubicBezTo>
                  <a:lnTo>
                    <a:pt x="127079" y="0"/>
                  </a:lnTo>
                  <a:cubicBezTo>
                    <a:pt x="129619" y="0"/>
                    <a:pt x="131937" y="1104"/>
                    <a:pt x="133593" y="2981"/>
                  </a:cubicBezTo>
                  <a:cubicBezTo>
                    <a:pt x="135249" y="4858"/>
                    <a:pt x="135912" y="7397"/>
                    <a:pt x="135470" y="9826"/>
                  </a:cubicBezTo>
                  <a:cubicBezTo>
                    <a:pt x="134587" y="14794"/>
                    <a:pt x="134145" y="19431"/>
                    <a:pt x="134145" y="23736"/>
                  </a:cubicBezTo>
                  <a:cubicBezTo>
                    <a:pt x="134145" y="48356"/>
                    <a:pt x="145075" y="71319"/>
                    <a:pt x="164174" y="86996"/>
                  </a:cubicBezTo>
                  <a:cubicBezTo>
                    <a:pt x="166935" y="89204"/>
                    <a:pt x="168039" y="93069"/>
                    <a:pt x="166824" y="96381"/>
                  </a:cubicBezTo>
                  <a:cubicBezTo>
                    <a:pt x="165610" y="99803"/>
                    <a:pt x="162408" y="102011"/>
                    <a:pt x="158875" y="102011"/>
                  </a:cubicBezTo>
                  <a:lnTo>
                    <a:pt x="155342" y="102011"/>
                  </a:lnTo>
                  <a:cubicBezTo>
                    <a:pt x="132268" y="102011"/>
                    <a:pt x="111182" y="114597"/>
                    <a:pt x="100252" y="134911"/>
                  </a:cubicBezTo>
                  <a:cubicBezTo>
                    <a:pt x="91420" y="151250"/>
                    <a:pt x="91861" y="171343"/>
                    <a:pt x="101356" y="187241"/>
                  </a:cubicBezTo>
                  <a:lnTo>
                    <a:pt x="131827" y="238578"/>
                  </a:lnTo>
                  <a:cubicBezTo>
                    <a:pt x="140217" y="252710"/>
                    <a:pt x="137457" y="271036"/>
                    <a:pt x="125203" y="282187"/>
                  </a:cubicBezTo>
                  <a:cubicBezTo>
                    <a:pt x="119020" y="287928"/>
                    <a:pt x="111071" y="291019"/>
                    <a:pt x="102570" y="291019"/>
                  </a:cubicBezTo>
                  <a:close/>
                </a:path>
              </a:pathLst>
            </a:custGeom>
            <a:grpFill/>
            <a:ln w="11035" cap="flat">
              <a:noFill/>
              <a:prstDash val="solid"/>
              <a:miter/>
            </a:ln>
          </p:spPr>
          <p:txBody>
            <a:bodyPr rtlCol="0" anchor="ctr"/>
            <a:lstStyle/>
            <a:p>
              <a:endParaRPr lang="en-US"/>
            </a:p>
          </p:txBody>
        </p:sp>
        <p:sp>
          <p:nvSpPr>
            <p:cNvPr id="2503" name="Forma libre: forma 2502">
              <a:extLst>
                <a:ext uri="{FF2B5EF4-FFF2-40B4-BE49-F238E27FC236}">
                  <a16:creationId xmlns:a16="http://schemas.microsoft.com/office/drawing/2014/main" id="{8EFE10A7-DD9C-4565-AABD-A9A7CA805133}"/>
                </a:ext>
              </a:extLst>
            </p:cNvPr>
            <p:cNvSpPr/>
            <p:nvPr/>
          </p:nvSpPr>
          <p:spPr>
            <a:xfrm>
              <a:off x="3594370" y="3368058"/>
              <a:ext cx="167362" cy="291019"/>
            </a:xfrm>
            <a:custGeom>
              <a:avLst/>
              <a:gdLst>
                <a:gd name="connsiteX0" fmla="*/ 65296 w 167362"/>
                <a:gd name="connsiteY0" fmla="*/ 291019 h 291019"/>
                <a:gd name="connsiteX1" fmla="*/ 64744 w 167362"/>
                <a:gd name="connsiteY1" fmla="*/ 291019 h 291019"/>
                <a:gd name="connsiteX2" fmla="*/ 38247 w 167362"/>
                <a:gd name="connsiteY2" fmla="*/ 278102 h 291019"/>
                <a:gd name="connsiteX3" fmla="*/ 36149 w 167362"/>
                <a:gd name="connsiteY3" fmla="*/ 237364 h 291019"/>
                <a:gd name="connsiteX4" fmla="*/ 64964 w 167362"/>
                <a:gd name="connsiteY4" fmla="*/ 188897 h 291019"/>
                <a:gd name="connsiteX5" fmla="*/ 66952 w 167362"/>
                <a:gd name="connsiteY5" fmla="*/ 134690 h 291019"/>
                <a:gd name="connsiteX6" fmla="*/ 14069 w 167362"/>
                <a:gd name="connsiteY6" fmla="*/ 102011 h 291019"/>
                <a:gd name="connsiteX7" fmla="*/ 8439 w 167362"/>
                <a:gd name="connsiteY7" fmla="*/ 102011 h 291019"/>
                <a:gd name="connsiteX8" fmla="*/ 490 w 167362"/>
                <a:gd name="connsiteY8" fmla="*/ 96381 h 291019"/>
                <a:gd name="connsiteX9" fmla="*/ 3139 w 167362"/>
                <a:gd name="connsiteY9" fmla="*/ 86997 h 291019"/>
                <a:gd name="connsiteX10" fmla="*/ 33169 w 167362"/>
                <a:gd name="connsiteY10" fmla="*/ 23736 h 291019"/>
                <a:gd name="connsiteX11" fmla="*/ 31844 w 167362"/>
                <a:gd name="connsiteY11" fmla="*/ 9826 h 291019"/>
                <a:gd name="connsiteX12" fmla="*/ 33721 w 167362"/>
                <a:gd name="connsiteY12" fmla="*/ 2981 h 291019"/>
                <a:gd name="connsiteX13" fmla="*/ 40234 w 167362"/>
                <a:gd name="connsiteY13" fmla="*/ 0 h 291019"/>
                <a:gd name="connsiteX14" fmla="*/ 63860 w 167362"/>
                <a:gd name="connsiteY14" fmla="*/ 0 h 291019"/>
                <a:gd name="connsiteX15" fmla="*/ 144233 w 167362"/>
                <a:gd name="connsiteY15" fmla="*/ 59838 h 291019"/>
                <a:gd name="connsiteX16" fmla="*/ 163001 w 167362"/>
                <a:gd name="connsiteY16" fmla="*/ 122767 h 291019"/>
                <a:gd name="connsiteX17" fmla="*/ 142135 w 167362"/>
                <a:gd name="connsiteY17" fmla="*/ 220141 h 291019"/>
                <a:gd name="connsiteX18" fmla="*/ 91571 w 167362"/>
                <a:gd name="connsiteY18" fmla="*/ 278875 h 291019"/>
                <a:gd name="connsiteX19" fmla="*/ 65296 w 167362"/>
                <a:gd name="connsiteY19" fmla="*/ 291019 h 291019"/>
                <a:gd name="connsiteX20" fmla="*/ 27649 w 167362"/>
                <a:gd name="connsiteY20" fmla="*/ 86334 h 291019"/>
                <a:gd name="connsiteX21" fmla="*/ 82077 w 167362"/>
                <a:gd name="connsiteY21" fmla="*/ 127183 h 291019"/>
                <a:gd name="connsiteX22" fmla="*/ 79537 w 167362"/>
                <a:gd name="connsiteY22" fmla="*/ 197509 h 291019"/>
                <a:gd name="connsiteX23" fmla="*/ 50723 w 167362"/>
                <a:gd name="connsiteY23" fmla="*/ 245975 h 291019"/>
                <a:gd name="connsiteX24" fmla="*/ 51495 w 167362"/>
                <a:gd name="connsiteY24" fmla="*/ 267393 h 291019"/>
                <a:gd name="connsiteX25" fmla="*/ 65075 w 167362"/>
                <a:gd name="connsiteY25" fmla="*/ 274017 h 291019"/>
                <a:gd name="connsiteX26" fmla="*/ 78875 w 167362"/>
                <a:gd name="connsiteY26" fmla="*/ 267835 h 291019"/>
                <a:gd name="connsiteX27" fmla="*/ 129439 w 167362"/>
                <a:gd name="connsiteY27" fmla="*/ 209101 h 291019"/>
                <a:gd name="connsiteX28" fmla="*/ 146882 w 167362"/>
                <a:gd name="connsiteY28" fmla="*/ 127624 h 291019"/>
                <a:gd name="connsiteX29" fmla="*/ 128114 w 167362"/>
                <a:gd name="connsiteY29" fmla="*/ 64695 h 291019"/>
                <a:gd name="connsiteX30" fmla="*/ 63971 w 167362"/>
                <a:gd name="connsiteY30" fmla="*/ 16891 h 291019"/>
                <a:gd name="connsiteX31" fmla="*/ 49839 w 167362"/>
                <a:gd name="connsiteY31" fmla="*/ 16891 h 291019"/>
                <a:gd name="connsiteX32" fmla="*/ 50060 w 167362"/>
                <a:gd name="connsiteY32" fmla="*/ 23847 h 291019"/>
                <a:gd name="connsiteX33" fmla="*/ 27649 w 167362"/>
                <a:gd name="connsiteY33" fmla="*/ 86334 h 29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7362" h="291019">
                  <a:moveTo>
                    <a:pt x="65296" y="291019"/>
                  </a:moveTo>
                  <a:cubicBezTo>
                    <a:pt x="65075" y="291019"/>
                    <a:pt x="64964" y="291019"/>
                    <a:pt x="64744" y="291019"/>
                  </a:cubicBezTo>
                  <a:cubicBezTo>
                    <a:pt x="54366" y="290798"/>
                    <a:pt x="44761" y="286161"/>
                    <a:pt x="38247" y="278102"/>
                  </a:cubicBezTo>
                  <a:cubicBezTo>
                    <a:pt x="29857" y="267724"/>
                    <a:pt x="28973" y="249508"/>
                    <a:pt x="36149" y="237364"/>
                  </a:cubicBezTo>
                  <a:lnTo>
                    <a:pt x="64964" y="188897"/>
                  </a:lnTo>
                  <a:cubicBezTo>
                    <a:pt x="74790" y="172227"/>
                    <a:pt x="75563" y="152023"/>
                    <a:pt x="66952" y="134690"/>
                  </a:cubicBezTo>
                  <a:cubicBezTo>
                    <a:pt x="56905" y="114597"/>
                    <a:pt x="36591" y="102011"/>
                    <a:pt x="14069" y="102011"/>
                  </a:cubicBezTo>
                  <a:lnTo>
                    <a:pt x="8439" y="102011"/>
                  </a:lnTo>
                  <a:cubicBezTo>
                    <a:pt x="4906" y="102011"/>
                    <a:pt x="1704" y="99803"/>
                    <a:pt x="490" y="96381"/>
                  </a:cubicBezTo>
                  <a:cubicBezTo>
                    <a:pt x="-725" y="92958"/>
                    <a:pt x="379" y="89205"/>
                    <a:pt x="3139" y="86997"/>
                  </a:cubicBezTo>
                  <a:cubicBezTo>
                    <a:pt x="22239" y="71430"/>
                    <a:pt x="33169" y="48356"/>
                    <a:pt x="33169" y="23736"/>
                  </a:cubicBezTo>
                  <a:cubicBezTo>
                    <a:pt x="33169" y="19431"/>
                    <a:pt x="32727" y="14794"/>
                    <a:pt x="31844" y="9826"/>
                  </a:cubicBezTo>
                  <a:cubicBezTo>
                    <a:pt x="31402" y="7397"/>
                    <a:pt x="32065" y="4858"/>
                    <a:pt x="33721" y="2981"/>
                  </a:cubicBezTo>
                  <a:cubicBezTo>
                    <a:pt x="35377" y="1104"/>
                    <a:pt x="37695" y="0"/>
                    <a:pt x="40234" y="0"/>
                  </a:cubicBezTo>
                  <a:lnTo>
                    <a:pt x="63860" y="0"/>
                  </a:lnTo>
                  <a:cubicBezTo>
                    <a:pt x="100624" y="0"/>
                    <a:pt x="133634" y="24620"/>
                    <a:pt x="144233" y="59838"/>
                  </a:cubicBezTo>
                  <a:lnTo>
                    <a:pt x="163001" y="122767"/>
                  </a:lnTo>
                  <a:cubicBezTo>
                    <a:pt x="173158" y="156771"/>
                    <a:pt x="165320" y="193203"/>
                    <a:pt x="142135" y="220141"/>
                  </a:cubicBezTo>
                  <a:lnTo>
                    <a:pt x="91571" y="278875"/>
                  </a:lnTo>
                  <a:cubicBezTo>
                    <a:pt x="84947" y="286603"/>
                    <a:pt x="75453" y="291019"/>
                    <a:pt x="65296" y="291019"/>
                  </a:cubicBezTo>
                  <a:close/>
                  <a:moveTo>
                    <a:pt x="27649" y="86334"/>
                  </a:moveTo>
                  <a:cubicBezTo>
                    <a:pt x="51054" y="90529"/>
                    <a:pt x="71147" y="105323"/>
                    <a:pt x="82077" y="127183"/>
                  </a:cubicBezTo>
                  <a:cubicBezTo>
                    <a:pt x="93338" y="149594"/>
                    <a:pt x="92344" y="175980"/>
                    <a:pt x="79537" y="197509"/>
                  </a:cubicBezTo>
                  <a:lnTo>
                    <a:pt x="50723" y="245975"/>
                  </a:lnTo>
                  <a:cubicBezTo>
                    <a:pt x="47079" y="252047"/>
                    <a:pt x="47521" y="262425"/>
                    <a:pt x="51495" y="267393"/>
                  </a:cubicBezTo>
                  <a:cubicBezTo>
                    <a:pt x="54807" y="271478"/>
                    <a:pt x="59775" y="273907"/>
                    <a:pt x="65075" y="274017"/>
                  </a:cubicBezTo>
                  <a:cubicBezTo>
                    <a:pt x="70595" y="274349"/>
                    <a:pt x="75453" y="271809"/>
                    <a:pt x="78875" y="267835"/>
                  </a:cubicBezTo>
                  <a:lnTo>
                    <a:pt x="129439" y="209101"/>
                  </a:lnTo>
                  <a:cubicBezTo>
                    <a:pt x="148870" y="186579"/>
                    <a:pt x="155383" y="156108"/>
                    <a:pt x="146882" y="127624"/>
                  </a:cubicBezTo>
                  <a:cubicBezTo>
                    <a:pt x="146882" y="127624"/>
                    <a:pt x="128114" y="64695"/>
                    <a:pt x="128114" y="64695"/>
                  </a:cubicBezTo>
                  <a:cubicBezTo>
                    <a:pt x="119724" y="36543"/>
                    <a:pt x="93338" y="16891"/>
                    <a:pt x="63971" y="16891"/>
                  </a:cubicBezTo>
                  <a:lnTo>
                    <a:pt x="49839" y="16891"/>
                  </a:lnTo>
                  <a:cubicBezTo>
                    <a:pt x="50060" y="19210"/>
                    <a:pt x="50060" y="21528"/>
                    <a:pt x="50060" y="23847"/>
                  </a:cubicBezTo>
                  <a:cubicBezTo>
                    <a:pt x="50060" y="46921"/>
                    <a:pt x="42111" y="68891"/>
                    <a:pt x="27649" y="86334"/>
                  </a:cubicBezTo>
                  <a:close/>
                </a:path>
              </a:pathLst>
            </a:custGeom>
            <a:grpFill/>
            <a:ln w="11035" cap="flat">
              <a:noFill/>
              <a:prstDash val="solid"/>
              <a:miter/>
            </a:ln>
          </p:spPr>
          <p:txBody>
            <a:bodyPr rtlCol="0" anchor="ctr"/>
            <a:lstStyle/>
            <a:p>
              <a:endParaRPr lang="en-US"/>
            </a:p>
          </p:txBody>
        </p:sp>
        <p:sp>
          <p:nvSpPr>
            <p:cNvPr id="2504" name="Forma libre: forma 2503">
              <a:extLst>
                <a:ext uri="{FF2B5EF4-FFF2-40B4-BE49-F238E27FC236}">
                  <a16:creationId xmlns:a16="http://schemas.microsoft.com/office/drawing/2014/main" id="{A6D5E379-D5AE-4C65-8E98-9F738E0C81D0}"/>
                </a:ext>
              </a:extLst>
            </p:cNvPr>
            <p:cNvSpPr/>
            <p:nvPr/>
          </p:nvSpPr>
          <p:spPr>
            <a:xfrm>
              <a:off x="3537451" y="3534875"/>
              <a:ext cx="17001" cy="166927"/>
            </a:xfrm>
            <a:custGeom>
              <a:avLst/>
              <a:gdLst>
                <a:gd name="connsiteX0" fmla="*/ 8501 w 17001"/>
                <a:gd name="connsiteY0" fmla="*/ 166927 h 166927"/>
                <a:gd name="connsiteX1" fmla="*/ 0 w 17001"/>
                <a:gd name="connsiteY1" fmla="*/ 158427 h 166927"/>
                <a:gd name="connsiteX2" fmla="*/ 0 w 17001"/>
                <a:gd name="connsiteY2" fmla="*/ 8501 h 166927"/>
                <a:gd name="connsiteX3" fmla="*/ 8501 w 17001"/>
                <a:gd name="connsiteY3" fmla="*/ 0 h 166927"/>
                <a:gd name="connsiteX4" fmla="*/ 17002 w 17001"/>
                <a:gd name="connsiteY4" fmla="*/ 8501 h 166927"/>
                <a:gd name="connsiteX5" fmla="*/ 17002 w 17001"/>
                <a:gd name="connsiteY5" fmla="*/ 158427 h 166927"/>
                <a:gd name="connsiteX6" fmla="*/ 8501 w 17001"/>
                <a:gd name="connsiteY6" fmla="*/ 166927 h 16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66927">
                  <a:moveTo>
                    <a:pt x="8501" y="166927"/>
                  </a:moveTo>
                  <a:cubicBezTo>
                    <a:pt x="3864" y="166927"/>
                    <a:pt x="0" y="163174"/>
                    <a:pt x="0" y="158427"/>
                  </a:cubicBezTo>
                  <a:lnTo>
                    <a:pt x="0" y="8501"/>
                  </a:lnTo>
                  <a:cubicBezTo>
                    <a:pt x="0" y="3864"/>
                    <a:pt x="3754" y="0"/>
                    <a:pt x="8501" y="0"/>
                  </a:cubicBezTo>
                  <a:cubicBezTo>
                    <a:pt x="13138" y="0"/>
                    <a:pt x="17002" y="3754"/>
                    <a:pt x="17002" y="8501"/>
                  </a:cubicBezTo>
                  <a:lnTo>
                    <a:pt x="17002" y="158427"/>
                  </a:lnTo>
                  <a:cubicBezTo>
                    <a:pt x="16891" y="163174"/>
                    <a:pt x="13138" y="166927"/>
                    <a:pt x="8501" y="166927"/>
                  </a:cubicBezTo>
                  <a:close/>
                </a:path>
              </a:pathLst>
            </a:custGeom>
            <a:grpFill/>
            <a:ln w="11035" cap="flat">
              <a:noFill/>
              <a:prstDash val="solid"/>
              <a:miter/>
            </a:ln>
          </p:spPr>
          <p:txBody>
            <a:bodyPr rtlCol="0" anchor="ctr"/>
            <a:lstStyle/>
            <a:p>
              <a:endParaRPr lang="en-US"/>
            </a:p>
          </p:txBody>
        </p:sp>
        <p:sp>
          <p:nvSpPr>
            <p:cNvPr id="2505" name="Forma libre: forma 2504">
              <a:extLst>
                <a:ext uri="{FF2B5EF4-FFF2-40B4-BE49-F238E27FC236}">
                  <a16:creationId xmlns:a16="http://schemas.microsoft.com/office/drawing/2014/main" id="{2ACE0424-314E-4882-AB4E-1B0716EA9578}"/>
                </a:ext>
              </a:extLst>
            </p:cNvPr>
            <p:cNvSpPr/>
            <p:nvPr/>
          </p:nvSpPr>
          <p:spPr>
            <a:xfrm>
              <a:off x="3465690" y="3648037"/>
              <a:ext cx="53213" cy="17001"/>
            </a:xfrm>
            <a:custGeom>
              <a:avLst/>
              <a:gdLst>
                <a:gd name="connsiteX0" fmla="*/ 44713 w 53213"/>
                <a:gd name="connsiteY0" fmla="*/ 17002 h 17001"/>
                <a:gd name="connsiteX1" fmla="*/ 8501 w 53213"/>
                <a:gd name="connsiteY1" fmla="*/ 17002 h 17001"/>
                <a:gd name="connsiteX2" fmla="*/ 0 w 53213"/>
                <a:gd name="connsiteY2" fmla="*/ 8501 h 17001"/>
                <a:gd name="connsiteX3" fmla="*/ 8501 w 53213"/>
                <a:gd name="connsiteY3" fmla="*/ 0 h 17001"/>
                <a:gd name="connsiteX4" fmla="*/ 44713 w 53213"/>
                <a:gd name="connsiteY4" fmla="*/ 0 h 17001"/>
                <a:gd name="connsiteX5" fmla="*/ 53214 w 53213"/>
                <a:gd name="connsiteY5" fmla="*/ 8501 h 17001"/>
                <a:gd name="connsiteX6" fmla="*/ 44713 w 5321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13" h="17001">
                  <a:moveTo>
                    <a:pt x="44713" y="17002"/>
                  </a:moveTo>
                  <a:lnTo>
                    <a:pt x="8501" y="17002"/>
                  </a:lnTo>
                  <a:cubicBezTo>
                    <a:pt x="3864" y="17002"/>
                    <a:pt x="0" y="13248"/>
                    <a:pt x="0" y="8501"/>
                  </a:cubicBezTo>
                  <a:cubicBezTo>
                    <a:pt x="0" y="3864"/>
                    <a:pt x="3754" y="0"/>
                    <a:pt x="8501" y="0"/>
                  </a:cubicBezTo>
                  <a:lnTo>
                    <a:pt x="44713" y="0"/>
                  </a:lnTo>
                  <a:cubicBezTo>
                    <a:pt x="49350" y="0"/>
                    <a:pt x="53214" y="3754"/>
                    <a:pt x="53214" y="8501"/>
                  </a:cubicBezTo>
                  <a:cubicBezTo>
                    <a:pt x="53214" y="13138"/>
                    <a:pt x="49350" y="17002"/>
                    <a:pt x="44713" y="17002"/>
                  </a:cubicBezTo>
                  <a:close/>
                </a:path>
              </a:pathLst>
            </a:custGeom>
            <a:grpFill/>
            <a:ln w="11035" cap="flat">
              <a:noFill/>
              <a:prstDash val="solid"/>
              <a:miter/>
            </a:ln>
          </p:spPr>
          <p:txBody>
            <a:bodyPr rtlCol="0" anchor="ctr"/>
            <a:lstStyle/>
            <a:p>
              <a:endParaRPr lang="en-US"/>
            </a:p>
          </p:txBody>
        </p:sp>
        <p:sp>
          <p:nvSpPr>
            <p:cNvPr id="2506" name="Forma libre: forma 2505">
              <a:extLst>
                <a:ext uri="{FF2B5EF4-FFF2-40B4-BE49-F238E27FC236}">
                  <a16:creationId xmlns:a16="http://schemas.microsoft.com/office/drawing/2014/main" id="{129C4D11-4038-45B1-9738-A973BB45A0A4}"/>
                </a:ext>
              </a:extLst>
            </p:cNvPr>
            <p:cNvSpPr/>
            <p:nvPr/>
          </p:nvSpPr>
          <p:spPr>
            <a:xfrm>
              <a:off x="3480483" y="3613702"/>
              <a:ext cx="38419" cy="17001"/>
            </a:xfrm>
            <a:custGeom>
              <a:avLst/>
              <a:gdLst>
                <a:gd name="connsiteX0" fmla="*/ 29919 w 38419"/>
                <a:gd name="connsiteY0" fmla="*/ 17002 h 17001"/>
                <a:gd name="connsiteX1" fmla="*/ 8501 w 38419"/>
                <a:gd name="connsiteY1" fmla="*/ 17002 h 17001"/>
                <a:gd name="connsiteX2" fmla="*/ 0 w 38419"/>
                <a:gd name="connsiteY2" fmla="*/ 8501 h 17001"/>
                <a:gd name="connsiteX3" fmla="*/ 8501 w 38419"/>
                <a:gd name="connsiteY3" fmla="*/ 0 h 17001"/>
                <a:gd name="connsiteX4" fmla="*/ 29919 w 38419"/>
                <a:gd name="connsiteY4" fmla="*/ 0 h 17001"/>
                <a:gd name="connsiteX5" fmla="*/ 38420 w 38419"/>
                <a:gd name="connsiteY5" fmla="*/ 8501 h 17001"/>
                <a:gd name="connsiteX6" fmla="*/ 29919 w 3841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19" h="17001">
                  <a:moveTo>
                    <a:pt x="29919" y="17002"/>
                  </a:moveTo>
                  <a:lnTo>
                    <a:pt x="8501" y="17002"/>
                  </a:lnTo>
                  <a:cubicBezTo>
                    <a:pt x="3864" y="17002"/>
                    <a:pt x="0" y="13248"/>
                    <a:pt x="0" y="8501"/>
                  </a:cubicBezTo>
                  <a:cubicBezTo>
                    <a:pt x="0" y="3864"/>
                    <a:pt x="3754" y="0"/>
                    <a:pt x="8501" y="0"/>
                  </a:cubicBezTo>
                  <a:lnTo>
                    <a:pt x="29919" y="0"/>
                  </a:lnTo>
                  <a:cubicBezTo>
                    <a:pt x="34556" y="0"/>
                    <a:pt x="38420" y="3754"/>
                    <a:pt x="38420" y="8501"/>
                  </a:cubicBezTo>
                  <a:cubicBezTo>
                    <a:pt x="38420" y="13248"/>
                    <a:pt x="34556" y="17002"/>
                    <a:pt x="29919" y="17002"/>
                  </a:cubicBezTo>
                  <a:close/>
                </a:path>
              </a:pathLst>
            </a:custGeom>
            <a:grpFill/>
            <a:ln w="11035" cap="flat">
              <a:noFill/>
              <a:prstDash val="solid"/>
              <a:miter/>
            </a:ln>
          </p:spPr>
          <p:txBody>
            <a:bodyPr rtlCol="0" anchor="ctr"/>
            <a:lstStyle/>
            <a:p>
              <a:endParaRPr lang="en-US"/>
            </a:p>
          </p:txBody>
        </p:sp>
        <p:sp>
          <p:nvSpPr>
            <p:cNvPr id="2507" name="Forma libre: forma 2506">
              <a:extLst>
                <a:ext uri="{FF2B5EF4-FFF2-40B4-BE49-F238E27FC236}">
                  <a16:creationId xmlns:a16="http://schemas.microsoft.com/office/drawing/2014/main" id="{A3C3649D-7FFC-4D25-93E9-9E53250F31D1}"/>
                </a:ext>
              </a:extLst>
            </p:cNvPr>
            <p:cNvSpPr/>
            <p:nvPr/>
          </p:nvSpPr>
          <p:spPr>
            <a:xfrm>
              <a:off x="3465690" y="3579367"/>
              <a:ext cx="53213" cy="17001"/>
            </a:xfrm>
            <a:custGeom>
              <a:avLst/>
              <a:gdLst>
                <a:gd name="connsiteX0" fmla="*/ 44713 w 53213"/>
                <a:gd name="connsiteY0" fmla="*/ 17002 h 17001"/>
                <a:gd name="connsiteX1" fmla="*/ 8501 w 53213"/>
                <a:gd name="connsiteY1" fmla="*/ 17002 h 17001"/>
                <a:gd name="connsiteX2" fmla="*/ 0 w 53213"/>
                <a:gd name="connsiteY2" fmla="*/ 8501 h 17001"/>
                <a:gd name="connsiteX3" fmla="*/ 8501 w 53213"/>
                <a:gd name="connsiteY3" fmla="*/ 0 h 17001"/>
                <a:gd name="connsiteX4" fmla="*/ 44713 w 53213"/>
                <a:gd name="connsiteY4" fmla="*/ 0 h 17001"/>
                <a:gd name="connsiteX5" fmla="*/ 53214 w 53213"/>
                <a:gd name="connsiteY5" fmla="*/ 8501 h 17001"/>
                <a:gd name="connsiteX6" fmla="*/ 44713 w 5321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13" h="17001">
                  <a:moveTo>
                    <a:pt x="44713" y="17002"/>
                  </a:moveTo>
                  <a:lnTo>
                    <a:pt x="8501" y="17002"/>
                  </a:lnTo>
                  <a:cubicBezTo>
                    <a:pt x="3864" y="17002"/>
                    <a:pt x="0" y="13248"/>
                    <a:pt x="0" y="8501"/>
                  </a:cubicBezTo>
                  <a:cubicBezTo>
                    <a:pt x="0" y="3754"/>
                    <a:pt x="3754" y="0"/>
                    <a:pt x="8501" y="0"/>
                  </a:cubicBezTo>
                  <a:lnTo>
                    <a:pt x="44713" y="0"/>
                  </a:lnTo>
                  <a:cubicBezTo>
                    <a:pt x="49350" y="0"/>
                    <a:pt x="53214" y="3754"/>
                    <a:pt x="53214" y="8501"/>
                  </a:cubicBezTo>
                  <a:cubicBezTo>
                    <a:pt x="53214" y="13248"/>
                    <a:pt x="49350" y="17002"/>
                    <a:pt x="44713" y="17002"/>
                  </a:cubicBezTo>
                  <a:close/>
                </a:path>
              </a:pathLst>
            </a:custGeom>
            <a:grpFill/>
            <a:ln w="11035" cap="flat">
              <a:noFill/>
              <a:prstDash val="solid"/>
              <a:miter/>
            </a:ln>
          </p:spPr>
          <p:txBody>
            <a:bodyPr rtlCol="0" anchor="ctr"/>
            <a:lstStyle/>
            <a:p>
              <a:endParaRPr lang="en-US"/>
            </a:p>
          </p:txBody>
        </p:sp>
        <p:sp>
          <p:nvSpPr>
            <p:cNvPr id="2508" name="Forma libre: forma 2507">
              <a:extLst>
                <a:ext uri="{FF2B5EF4-FFF2-40B4-BE49-F238E27FC236}">
                  <a16:creationId xmlns:a16="http://schemas.microsoft.com/office/drawing/2014/main" id="{6C3AD752-C319-4EA3-90E3-3722CFF573D9}"/>
                </a:ext>
              </a:extLst>
            </p:cNvPr>
            <p:cNvSpPr/>
            <p:nvPr/>
          </p:nvSpPr>
          <p:spPr>
            <a:xfrm>
              <a:off x="3572890" y="3648037"/>
              <a:ext cx="53213" cy="17001"/>
            </a:xfrm>
            <a:custGeom>
              <a:avLst/>
              <a:gdLst>
                <a:gd name="connsiteX0" fmla="*/ 44713 w 53213"/>
                <a:gd name="connsiteY0" fmla="*/ 17002 h 17001"/>
                <a:gd name="connsiteX1" fmla="*/ 8501 w 53213"/>
                <a:gd name="connsiteY1" fmla="*/ 17002 h 17001"/>
                <a:gd name="connsiteX2" fmla="*/ 0 w 53213"/>
                <a:gd name="connsiteY2" fmla="*/ 8501 h 17001"/>
                <a:gd name="connsiteX3" fmla="*/ 8501 w 53213"/>
                <a:gd name="connsiteY3" fmla="*/ 0 h 17001"/>
                <a:gd name="connsiteX4" fmla="*/ 44713 w 53213"/>
                <a:gd name="connsiteY4" fmla="*/ 0 h 17001"/>
                <a:gd name="connsiteX5" fmla="*/ 53214 w 53213"/>
                <a:gd name="connsiteY5" fmla="*/ 8501 h 17001"/>
                <a:gd name="connsiteX6" fmla="*/ 44713 w 5321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13" h="17001">
                  <a:moveTo>
                    <a:pt x="44713" y="17002"/>
                  </a:moveTo>
                  <a:lnTo>
                    <a:pt x="8501" y="17002"/>
                  </a:lnTo>
                  <a:cubicBezTo>
                    <a:pt x="3864" y="17002"/>
                    <a:pt x="0" y="13248"/>
                    <a:pt x="0" y="8501"/>
                  </a:cubicBezTo>
                  <a:cubicBezTo>
                    <a:pt x="0" y="3864"/>
                    <a:pt x="3754" y="0"/>
                    <a:pt x="8501" y="0"/>
                  </a:cubicBezTo>
                  <a:lnTo>
                    <a:pt x="44713" y="0"/>
                  </a:lnTo>
                  <a:cubicBezTo>
                    <a:pt x="49350" y="0"/>
                    <a:pt x="53214" y="3754"/>
                    <a:pt x="53214" y="8501"/>
                  </a:cubicBezTo>
                  <a:cubicBezTo>
                    <a:pt x="53214" y="13138"/>
                    <a:pt x="49350" y="17002"/>
                    <a:pt x="44713" y="17002"/>
                  </a:cubicBezTo>
                  <a:close/>
                </a:path>
              </a:pathLst>
            </a:custGeom>
            <a:grpFill/>
            <a:ln w="11035" cap="flat">
              <a:noFill/>
              <a:prstDash val="solid"/>
              <a:miter/>
            </a:ln>
          </p:spPr>
          <p:txBody>
            <a:bodyPr rtlCol="0" anchor="ctr"/>
            <a:lstStyle/>
            <a:p>
              <a:endParaRPr lang="en-US"/>
            </a:p>
          </p:txBody>
        </p:sp>
        <p:sp>
          <p:nvSpPr>
            <p:cNvPr id="2509" name="Forma libre: forma 2508">
              <a:extLst>
                <a:ext uri="{FF2B5EF4-FFF2-40B4-BE49-F238E27FC236}">
                  <a16:creationId xmlns:a16="http://schemas.microsoft.com/office/drawing/2014/main" id="{9CE459AF-A215-4B20-BEE4-EF0E91FBD277}"/>
                </a:ext>
              </a:extLst>
            </p:cNvPr>
            <p:cNvSpPr/>
            <p:nvPr/>
          </p:nvSpPr>
          <p:spPr>
            <a:xfrm>
              <a:off x="3572890" y="3613702"/>
              <a:ext cx="38419" cy="17001"/>
            </a:xfrm>
            <a:custGeom>
              <a:avLst/>
              <a:gdLst>
                <a:gd name="connsiteX0" fmla="*/ 29919 w 38419"/>
                <a:gd name="connsiteY0" fmla="*/ 17002 h 17001"/>
                <a:gd name="connsiteX1" fmla="*/ 8501 w 38419"/>
                <a:gd name="connsiteY1" fmla="*/ 17002 h 17001"/>
                <a:gd name="connsiteX2" fmla="*/ 0 w 38419"/>
                <a:gd name="connsiteY2" fmla="*/ 8501 h 17001"/>
                <a:gd name="connsiteX3" fmla="*/ 8501 w 38419"/>
                <a:gd name="connsiteY3" fmla="*/ 0 h 17001"/>
                <a:gd name="connsiteX4" fmla="*/ 29919 w 38419"/>
                <a:gd name="connsiteY4" fmla="*/ 0 h 17001"/>
                <a:gd name="connsiteX5" fmla="*/ 38420 w 38419"/>
                <a:gd name="connsiteY5" fmla="*/ 8501 h 17001"/>
                <a:gd name="connsiteX6" fmla="*/ 29919 w 3841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19" h="17001">
                  <a:moveTo>
                    <a:pt x="29919" y="17002"/>
                  </a:moveTo>
                  <a:lnTo>
                    <a:pt x="8501" y="17002"/>
                  </a:lnTo>
                  <a:cubicBezTo>
                    <a:pt x="3864" y="17002"/>
                    <a:pt x="0" y="13248"/>
                    <a:pt x="0" y="8501"/>
                  </a:cubicBezTo>
                  <a:cubicBezTo>
                    <a:pt x="0" y="3864"/>
                    <a:pt x="3754" y="0"/>
                    <a:pt x="8501" y="0"/>
                  </a:cubicBezTo>
                  <a:lnTo>
                    <a:pt x="29919" y="0"/>
                  </a:lnTo>
                  <a:cubicBezTo>
                    <a:pt x="34556" y="0"/>
                    <a:pt x="38420" y="3754"/>
                    <a:pt x="38420" y="8501"/>
                  </a:cubicBezTo>
                  <a:cubicBezTo>
                    <a:pt x="38420" y="13248"/>
                    <a:pt x="34666" y="17002"/>
                    <a:pt x="29919" y="17002"/>
                  </a:cubicBezTo>
                  <a:close/>
                </a:path>
              </a:pathLst>
            </a:custGeom>
            <a:grpFill/>
            <a:ln w="11035" cap="flat">
              <a:noFill/>
              <a:prstDash val="solid"/>
              <a:miter/>
            </a:ln>
          </p:spPr>
          <p:txBody>
            <a:bodyPr rtlCol="0" anchor="ctr"/>
            <a:lstStyle/>
            <a:p>
              <a:endParaRPr lang="en-US"/>
            </a:p>
          </p:txBody>
        </p:sp>
        <p:sp>
          <p:nvSpPr>
            <p:cNvPr id="2510" name="Forma libre: forma 2509">
              <a:extLst>
                <a:ext uri="{FF2B5EF4-FFF2-40B4-BE49-F238E27FC236}">
                  <a16:creationId xmlns:a16="http://schemas.microsoft.com/office/drawing/2014/main" id="{6AF8F59A-6E0C-4072-B8F7-DC69F9C0E348}"/>
                </a:ext>
              </a:extLst>
            </p:cNvPr>
            <p:cNvSpPr/>
            <p:nvPr/>
          </p:nvSpPr>
          <p:spPr>
            <a:xfrm>
              <a:off x="3572890" y="3579367"/>
              <a:ext cx="53213" cy="17001"/>
            </a:xfrm>
            <a:custGeom>
              <a:avLst/>
              <a:gdLst>
                <a:gd name="connsiteX0" fmla="*/ 44713 w 53213"/>
                <a:gd name="connsiteY0" fmla="*/ 17002 h 17001"/>
                <a:gd name="connsiteX1" fmla="*/ 8501 w 53213"/>
                <a:gd name="connsiteY1" fmla="*/ 17002 h 17001"/>
                <a:gd name="connsiteX2" fmla="*/ 0 w 53213"/>
                <a:gd name="connsiteY2" fmla="*/ 8501 h 17001"/>
                <a:gd name="connsiteX3" fmla="*/ 8501 w 53213"/>
                <a:gd name="connsiteY3" fmla="*/ 0 h 17001"/>
                <a:gd name="connsiteX4" fmla="*/ 44713 w 53213"/>
                <a:gd name="connsiteY4" fmla="*/ 0 h 17001"/>
                <a:gd name="connsiteX5" fmla="*/ 53214 w 53213"/>
                <a:gd name="connsiteY5" fmla="*/ 8501 h 17001"/>
                <a:gd name="connsiteX6" fmla="*/ 44713 w 53213"/>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13" h="17001">
                  <a:moveTo>
                    <a:pt x="44713" y="17002"/>
                  </a:moveTo>
                  <a:lnTo>
                    <a:pt x="8501" y="17002"/>
                  </a:lnTo>
                  <a:cubicBezTo>
                    <a:pt x="3864" y="17002"/>
                    <a:pt x="0" y="13248"/>
                    <a:pt x="0" y="8501"/>
                  </a:cubicBezTo>
                  <a:cubicBezTo>
                    <a:pt x="0" y="3754"/>
                    <a:pt x="3754" y="0"/>
                    <a:pt x="8501" y="0"/>
                  </a:cubicBezTo>
                  <a:lnTo>
                    <a:pt x="44713" y="0"/>
                  </a:lnTo>
                  <a:cubicBezTo>
                    <a:pt x="49350" y="0"/>
                    <a:pt x="53214" y="3754"/>
                    <a:pt x="53214" y="8501"/>
                  </a:cubicBezTo>
                  <a:cubicBezTo>
                    <a:pt x="53214" y="13248"/>
                    <a:pt x="49350" y="17002"/>
                    <a:pt x="44713" y="17002"/>
                  </a:cubicBezTo>
                  <a:close/>
                </a:path>
              </a:pathLst>
            </a:custGeom>
            <a:grpFill/>
            <a:ln w="11035" cap="flat">
              <a:noFill/>
              <a:prstDash val="solid"/>
              <a:miter/>
            </a:ln>
          </p:spPr>
          <p:txBody>
            <a:bodyPr rtlCol="0" anchor="ctr"/>
            <a:lstStyle/>
            <a:p>
              <a:endParaRPr lang="en-US"/>
            </a:p>
          </p:txBody>
        </p:sp>
        <p:sp>
          <p:nvSpPr>
            <p:cNvPr id="2511" name="Forma libre: forma 2510">
              <a:extLst>
                <a:ext uri="{FF2B5EF4-FFF2-40B4-BE49-F238E27FC236}">
                  <a16:creationId xmlns:a16="http://schemas.microsoft.com/office/drawing/2014/main" id="{4D9698E6-6930-433B-8AAE-5CECFECC89E3}"/>
                </a:ext>
              </a:extLst>
            </p:cNvPr>
            <p:cNvSpPr/>
            <p:nvPr/>
          </p:nvSpPr>
          <p:spPr>
            <a:xfrm>
              <a:off x="3432900" y="3534985"/>
              <a:ext cx="226213" cy="166816"/>
            </a:xfrm>
            <a:custGeom>
              <a:avLst/>
              <a:gdLst>
                <a:gd name="connsiteX0" fmla="*/ 217492 w 226213"/>
                <a:gd name="connsiteY0" fmla="*/ 166817 h 166816"/>
                <a:gd name="connsiteX1" fmla="*/ 8501 w 226213"/>
                <a:gd name="connsiteY1" fmla="*/ 166817 h 166816"/>
                <a:gd name="connsiteX2" fmla="*/ 0 w 226213"/>
                <a:gd name="connsiteY2" fmla="*/ 158316 h 166816"/>
                <a:gd name="connsiteX3" fmla="*/ 0 w 226213"/>
                <a:gd name="connsiteY3" fmla="*/ 113714 h 166816"/>
                <a:gd name="connsiteX4" fmla="*/ 5630 w 226213"/>
                <a:gd name="connsiteY4" fmla="*/ 105765 h 166816"/>
                <a:gd name="connsiteX5" fmla="*/ 11040 w 226213"/>
                <a:gd name="connsiteY5" fmla="*/ 102674 h 166816"/>
                <a:gd name="connsiteX6" fmla="*/ 14463 w 226213"/>
                <a:gd name="connsiteY6" fmla="*/ 80262 h 166816"/>
                <a:gd name="connsiteX7" fmla="*/ 1214 w 226213"/>
                <a:gd name="connsiteY7" fmla="*/ 57850 h 166816"/>
                <a:gd name="connsiteX8" fmla="*/ 0 w 226213"/>
                <a:gd name="connsiteY8" fmla="*/ 53545 h 166816"/>
                <a:gd name="connsiteX9" fmla="*/ 0 w 226213"/>
                <a:gd name="connsiteY9" fmla="*/ 8501 h 166816"/>
                <a:gd name="connsiteX10" fmla="*/ 8501 w 226213"/>
                <a:gd name="connsiteY10" fmla="*/ 0 h 166816"/>
                <a:gd name="connsiteX11" fmla="*/ 217492 w 226213"/>
                <a:gd name="connsiteY11" fmla="*/ 0 h 166816"/>
                <a:gd name="connsiteX12" fmla="*/ 225992 w 226213"/>
                <a:gd name="connsiteY12" fmla="*/ 8501 h 166816"/>
                <a:gd name="connsiteX13" fmla="*/ 225992 w 226213"/>
                <a:gd name="connsiteY13" fmla="*/ 53545 h 166816"/>
                <a:gd name="connsiteX14" fmla="*/ 224778 w 226213"/>
                <a:gd name="connsiteY14" fmla="*/ 57850 h 166816"/>
                <a:gd name="connsiteX15" fmla="*/ 212192 w 226213"/>
                <a:gd name="connsiteY15" fmla="*/ 79048 h 166816"/>
                <a:gd name="connsiteX16" fmla="*/ 212965 w 226213"/>
                <a:gd name="connsiteY16" fmla="*/ 100466 h 166816"/>
                <a:gd name="connsiteX17" fmla="*/ 220583 w 226213"/>
                <a:gd name="connsiteY17" fmla="*/ 105765 h 166816"/>
                <a:gd name="connsiteX18" fmla="*/ 225551 w 226213"/>
                <a:gd name="connsiteY18" fmla="*/ 116695 h 166816"/>
                <a:gd name="connsiteX19" fmla="*/ 214621 w 226213"/>
                <a:gd name="connsiteY19" fmla="*/ 121663 h 166816"/>
                <a:gd name="connsiteX20" fmla="*/ 199827 w 226213"/>
                <a:gd name="connsiteY20" fmla="*/ 111064 h 166816"/>
                <a:gd name="connsiteX21" fmla="*/ 197730 w 226213"/>
                <a:gd name="connsiteY21" fmla="*/ 70326 h 166816"/>
                <a:gd name="connsiteX22" fmla="*/ 209101 w 226213"/>
                <a:gd name="connsiteY22" fmla="*/ 51116 h 166816"/>
                <a:gd name="connsiteX23" fmla="*/ 209101 w 226213"/>
                <a:gd name="connsiteY23" fmla="*/ 16891 h 166816"/>
                <a:gd name="connsiteX24" fmla="*/ 17002 w 226213"/>
                <a:gd name="connsiteY24" fmla="*/ 16891 h 166816"/>
                <a:gd name="connsiteX25" fmla="*/ 17002 w 226213"/>
                <a:gd name="connsiteY25" fmla="*/ 51116 h 166816"/>
                <a:gd name="connsiteX26" fmla="*/ 29146 w 226213"/>
                <a:gd name="connsiteY26" fmla="*/ 71540 h 166816"/>
                <a:gd name="connsiteX27" fmla="*/ 22522 w 226213"/>
                <a:gd name="connsiteY27" fmla="*/ 115149 h 166816"/>
                <a:gd name="connsiteX28" fmla="*/ 17112 w 226213"/>
                <a:gd name="connsiteY28" fmla="*/ 119123 h 166816"/>
                <a:gd name="connsiteX29" fmla="*/ 17112 w 226213"/>
                <a:gd name="connsiteY29" fmla="*/ 149925 h 166816"/>
                <a:gd name="connsiteX30" fmla="*/ 209211 w 226213"/>
                <a:gd name="connsiteY30" fmla="*/ 149925 h 166816"/>
                <a:gd name="connsiteX31" fmla="*/ 209211 w 226213"/>
                <a:gd name="connsiteY31" fmla="*/ 141093 h 166816"/>
                <a:gd name="connsiteX32" fmla="*/ 217712 w 226213"/>
                <a:gd name="connsiteY32" fmla="*/ 132592 h 166816"/>
                <a:gd name="connsiteX33" fmla="*/ 226213 w 226213"/>
                <a:gd name="connsiteY33" fmla="*/ 141093 h 166816"/>
                <a:gd name="connsiteX34" fmla="*/ 226213 w 226213"/>
                <a:gd name="connsiteY34" fmla="*/ 158316 h 166816"/>
                <a:gd name="connsiteX35" fmla="*/ 217492 w 226213"/>
                <a:gd name="connsiteY35" fmla="*/ 166817 h 16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6213" h="166816">
                  <a:moveTo>
                    <a:pt x="217492" y="166817"/>
                  </a:moveTo>
                  <a:lnTo>
                    <a:pt x="8501" y="166817"/>
                  </a:lnTo>
                  <a:cubicBezTo>
                    <a:pt x="3864" y="166817"/>
                    <a:pt x="0" y="163063"/>
                    <a:pt x="0" y="158316"/>
                  </a:cubicBezTo>
                  <a:lnTo>
                    <a:pt x="0" y="113714"/>
                  </a:lnTo>
                  <a:cubicBezTo>
                    <a:pt x="0" y="110181"/>
                    <a:pt x="2208" y="106979"/>
                    <a:pt x="5630" y="105765"/>
                  </a:cubicBezTo>
                  <a:cubicBezTo>
                    <a:pt x="7839" y="104992"/>
                    <a:pt x="9605" y="103998"/>
                    <a:pt x="11040" y="102674"/>
                  </a:cubicBezTo>
                  <a:cubicBezTo>
                    <a:pt x="17333" y="96933"/>
                    <a:pt x="18768" y="87549"/>
                    <a:pt x="14463" y="80262"/>
                  </a:cubicBezTo>
                  <a:lnTo>
                    <a:pt x="1214" y="57850"/>
                  </a:lnTo>
                  <a:cubicBezTo>
                    <a:pt x="442" y="56526"/>
                    <a:pt x="0" y="55090"/>
                    <a:pt x="0" y="53545"/>
                  </a:cubicBezTo>
                  <a:lnTo>
                    <a:pt x="0" y="8501"/>
                  </a:lnTo>
                  <a:cubicBezTo>
                    <a:pt x="0" y="3864"/>
                    <a:pt x="3754" y="0"/>
                    <a:pt x="8501" y="0"/>
                  </a:cubicBezTo>
                  <a:lnTo>
                    <a:pt x="217492" y="0"/>
                  </a:lnTo>
                  <a:cubicBezTo>
                    <a:pt x="222128" y="0"/>
                    <a:pt x="225992" y="3754"/>
                    <a:pt x="225992" y="8501"/>
                  </a:cubicBezTo>
                  <a:lnTo>
                    <a:pt x="225992" y="53545"/>
                  </a:lnTo>
                  <a:cubicBezTo>
                    <a:pt x="225992" y="55090"/>
                    <a:pt x="225551" y="56526"/>
                    <a:pt x="224778" y="57850"/>
                  </a:cubicBezTo>
                  <a:lnTo>
                    <a:pt x="212192" y="79048"/>
                  </a:lnTo>
                  <a:cubicBezTo>
                    <a:pt x="208549" y="85120"/>
                    <a:pt x="208991" y="95497"/>
                    <a:pt x="212965" y="100466"/>
                  </a:cubicBezTo>
                  <a:cubicBezTo>
                    <a:pt x="214842" y="102784"/>
                    <a:pt x="217381" y="104661"/>
                    <a:pt x="220583" y="105765"/>
                  </a:cubicBezTo>
                  <a:cubicBezTo>
                    <a:pt x="224999" y="107421"/>
                    <a:pt x="227207" y="112279"/>
                    <a:pt x="225551" y="116695"/>
                  </a:cubicBezTo>
                  <a:cubicBezTo>
                    <a:pt x="223895" y="121111"/>
                    <a:pt x="219037" y="123319"/>
                    <a:pt x="214621" y="121663"/>
                  </a:cubicBezTo>
                  <a:cubicBezTo>
                    <a:pt x="208659" y="119344"/>
                    <a:pt x="203691" y="115811"/>
                    <a:pt x="199827" y="111064"/>
                  </a:cubicBezTo>
                  <a:cubicBezTo>
                    <a:pt x="191437" y="100686"/>
                    <a:pt x="190553" y="82470"/>
                    <a:pt x="197730" y="70326"/>
                  </a:cubicBezTo>
                  <a:lnTo>
                    <a:pt x="209101" y="51116"/>
                  </a:lnTo>
                  <a:lnTo>
                    <a:pt x="209101" y="16891"/>
                  </a:lnTo>
                  <a:lnTo>
                    <a:pt x="17002" y="16891"/>
                  </a:lnTo>
                  <a:lnTo>
                    <a:pt x="17002" y="51116"/>
                  </a:lnTo>
                  <a:lnTo>
                    <a:pt x="29146" y="71540"/>
                  </a:lnTo>
                  <a:cubicBezTo>
                    <a:pt x="37537" y="85672"/>
                    <a:pt x="34777" y="103998"/>
                    <a:pt x="22522" y="115149"/>
                  </a:cubicBezTo>
                  <a:cubicBezTo>
                    <a:pt x="20866" y="116695"/>
                    <a:pt x="19100" y="117909"/>
                    <a:pt x="17112" y="119123"/>
                  </a:cubicBezTo>
                  <a:lnTo>
                    <a:pt x="17112" y="149925"/>
                  </a:lnTo>
                  <a:lnTo>
                    <a:pt x="209211" y="149925"/>
                  </a:lnTo>
                  <a:lnTo>
                    <a:pt x="209211" y="141093"/>
                  </a:lnTo>
                  <a:cubicBezTo>
                    <a:pt x="209211" y="136456"/>
                    <a:pt x="212965" y="132592"/>
                    <a:pt x="217712" y="132592"/>
                  </a:cubicBezTo>
                  <a:cubicBezTo>
                    <a:pt x="222460" y="132592"/>
                    <a:pt x="226213" y="136346"/>
                    <a:pt x="226213" y="141093"/>
                  </a:cubicBezTo>
                  <a:lnTo>
                    <a:pt x="226213" y="158316"/>
                  </a:lnTo>
                  <a:cubicBezTo>
                    <a:pt x="225992" y="163063"/>
                    <a:pt x="222128" y="166817"/>
                    <a:pt x="217492" y="166817"/>
                  </a:cubicBezTo>
                  <a:close/>
                </a:path>
              </a:pathLst>
            </a:custGeom>
            <a:grpFill/>
            <a:ln w="11035" cap="flat">
              <a:noFill/>
              <a:prstDash val="solid"/>
              <a:miter/>
            </a:ln>
          </p:spPr>
          <p:txBody>
            <a:bodyPr rtlCol="0" anchor="ctr"/>
            <a:lstStyle/>
            <a:p>
              <a:endParaRPr lang="en-US"/>
            </a:p>
          </p:txBody>
        </p:sp>
        <p:sp>
          <p:nvSpPr>
            <p:cNvPr id="2512" name="Forma libre: forma 2511">
              <a:extLst>
                <a:ext uri="{FF2B5EF4-FFF2-40B4-BE49-F238E27FC236}">
                  <a16:creationId xmlns:a16="http://schemas.microsoft.com/office/drawing/2014/main" id="{798EA239-13FD-4549-BC77-C211649E225F}"/>
                </a:ext>
              </a:extLst>
            </p:cNvPr>
            <p:cNvSpPr/>
            <p:nvPr/>
          </p:nvSpPr>
          <p:spPr>
            <a:xfrm>
              <a:off x="3767739" y="3424353"/>
              <a:ext cx="17342" cy="30480"/>
            </a:xfrm>
            <a:custGeom>
              <a:avLst/>
              <a:gdLst>
                <a:gd name="connsiteX0" fmla="*/ 8842 w 17342"/>
                <a:gd name="connsiteY0" fmla="*/ 30481 h 30480"/>
                <a:gd name="connsiteX1" fmla="*/ 341 w 17342"/>
                <a:gd name="connsiteY1" fmla="*/ 21980 h 30480"/>
                <a:gd name="connsiteX2" fmla="*/ 10 w 17342"/>
                <a:gd name="connsiteY2" fmla="*/ 8952 h 30480"/>
                <a:gd name="connsiteX3" fmla="*/ 7959 w 17342"/>
                <a:gd name="connsiteY3" fmla="*/ 10 h 30480"/>
                <a:gd name="connsiteX4" fmla="*/ 16901 w 17342"/>
                <a:gd name="connsiteY4" fmla="*/ 7959 h 30480"/>
                <a:gd name="connsiteX5" fmla="*/ 17343 w 17342"/>
                <a:gd name="connsiteY5" fmla="*/ 21980 h 30480"/>
                <a:gd name="connsiteX6" fmla="*/ 8842 w 17342"/>
                <a:gd name="connsiteY6" fmla="*/ 30481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2" h="30480">
                  <a:moveTo>
                    <a:pt x="8842" y="30481"/>
                  </a:moveTo>
                  <a:cubicBezTo>
                    <a:pt x="4205" y="30481"/>
                    <a:pt x="341" y="26727"/>
                    <a:pt x="341" y="21980"/>
                  </a:cubicBezTo>
                  <a:cubicBezTo>
                    <a:pt x="341" y="17564"/>
                    <a:pt x="231" y="13258"/>
                    <a:pt x="10" y="8952"/>
                  </a:cubicBezTo>
                  <a:cubicBezTo>
                    <a:pt x="-211" y="4315"/>
                    <a:pt x="3322" y="341"/>
                    <a:pt x="7959" y="10"/>
                  </a:cubicBezTo>
                  <a:cubicBezTo>
                    <a:pt x="12706" y="-211"/>
                    <a:pt x="16570" y="3322"/>
                    <a:pt x="16901" y="7959"/>
                  </a:cubicBezTo>
                  <a:cubicBezTo>
                    <a:pt x="17122" y="12596"/>
                    <a:pt x="17343" y="17232"/>
                    <a:pt x="17343" y="21980"/>
                  </a:cubicBezTo>
                  <a:cubicBezTo>
                    <a:pt x="17343" y="26727"/>
                    <a:pt x="13479" y="30481"/>
                    <a:pt x="8842" y="30481"/>
                  </a:cubicBezTo>
                  <a:close/>
                </a:path>
              </a:pathLst>
            </a:custGeom>
            <a:grpFill/>
            <a:ln w="11035" cap="flat">
              <a:noFill/>
              <a:prstDash val="solid"/>
              <a:miter/>
            </a:ln>
          </p:spPr>
          <p:txBody>
            <a:bodyPr rtlCol="0" anchor="ctr"/>
            <a:lstStyle/>
            <a:p>
              <a:endParaRPr lang="en-US"/>
            </a:p>
          </p:txBody>
        </p:sp>
        <p:sp>
          <p:nvSpPr>
            <p:cNvPr id="2513" name="Forma libre: forma 2512">
              <a:extLst>
                <a:ext uri="{FF2B5EF4-FFF2-40B4-BE49-F238E27FC236}">
                  <a16:creationId xmlns:a16="http://schemas.microsoft.com/office/drawing/2014/main" id="{08D0032D-4970-4715-B713-A59679EBE6D8}"/>
                </a:ext>
              </a:extLst>
            </p:cNvPr>
            <p:cNvSpPr/>
            <p:nvPr/>
          </p:nvSpPr>
          <p:spPr>
            <a:xfrm>
              <a:off x="3316508" y="3208798"/>
              <a:ext cx="458989" cy="179794"/>
            </a:xfrm>
            <a:custGeom>
              <a:avLst/>
              <a:gdLst>
                <a:gd name="connsiteX0" fmla="*/ 450468 w 458989"/>
                <a:gd name="connsiteY0" fmla="*/ 179794 h 179794"/>
                <a:gd name="connsiteX1" fmla="*/ 442409 w 458989"/>
                <a:gd name="connsiteY1" fmla="*/ 173722 h 179794"/>
                <a:gd name="connsiteX2" fmla="*/ 433577 w 458989"/>
                <a:gd name="connsiteY2" fmla="*/ 149434 h 179794"/>
                <a:gd name="connsiteX3" fmla="*/ 437993 w 458989"/>
                <a:gd name="connsiteY3" fmla="*/ 138283 h 179794"/>
                <a:gd name="connsiteX4" fmla="*/ 449144 w 458989"/>
                <a:gd name="connsiteY4" fmla="*/ 142699 h 179794"/>
                <a:gd name="connsiteX5" fmla="*/ 458638 w 458989"/>
                <a:gd name="connsiteY5" fmla="*/ 168865 h 179794"/>
                <a:gd name="connsiteX6" fmla="*/ 453008 w 458989"/>
                <a:gd name="connsiteY6" fmla="*/ 179353 h 179794"/>
                <a:gd name="connsiteX7" fmla="*/ 450468 w 458989"/>
                <a:gd name="connsiteY7" fmla="*/ 179794 h 179794"/>
                <a:gd name="connsiteX8" fmla="*/ 8420 w 458989"/>
                <a:gd name="connsiteY8" fmla="*/ 179463 h 179794"/>
                <a:gd name="connsiteX9" fmla="*/ 5991 w 458989"/>
                <a:gd name="connsiteY9" fmla="*/ 179132 h 179794"/>
                <a:gd name="connsiteX10" fmla="*/ 360 w 458989"/>
                <a:gd name="connsiteY10" fmla="*/ 168644 h 179794"/>
                <a:gd name="connsiteX11" fmla="*/ 9965 w 458989"/>
                <a:gd name="connsiteY11" fmla="*/ 142589 h 179794"/>
                <a:gd name="connsiteX12" fmla="*/ 21116 w 458989"/>
                <a:gd name="connsiteY12" fmla="*/ 138173 h 179794"/>
                <a:gd name="connsiteX13" fmla="*/ 25532 w 458989"/>
                <a:gd name="connsiteY13" fmla="*/ 149323 h 179794"/>
                <a:gd name="connsiteX14" fmla="*/ 16700 w 458989"/>
                <a:gd name="connsiteY14" fmla="*/ 173612 h 179794"/>
                <a:gd name="connsiteX15" fmla="*/ 8420 w 458989"/>
                <a:gd name="connsiteY15" fmla="*/ 179463 h 179794"/>
                <a:gd name="connsiteX16" fmla="*/ 414367 w 458989"/>
                <a:gd name="connsiteY16" fmla="*/ 108254 h 179794"/>
                <a:gd name="connsiteX17" fmla="*/ 407633 w 458989"/>
                <a:gd name="connsiteY17" fmla="*/ 104831 h 179794"/>
                <a:gd name="connsiteX18" fmla="*/ 390962 w 458989"/>
                <a:gd name="connsiteY18" fmla="*/ 85069 h 179794"/>
                <a:gd name="connsiteX19" fmla="*/ 391293 w 458989"/>
                <a:gd name="connsiteY19" fmla="*/ 73146 h 179794"/>
                <a:gd name="connsiteX20" fmla="*/ 403216 w 458989"/>
                <a:gd name="connsiteY20" fmla="*/ 73477 h 179794"/>
                <a:gd name="connsiteX21" fmla="*/ 421102 w 458989"/>
                <a:gd name="connsiteY21" fmla="*/ 94785 h 179794"/>
                <a:gd name="connsiteX22" fmla="*/ 419335 w 458989"/>
                <a:gd name="connsiteY22" fmla="*/ 106598 h 179794"/>
                <a:gd name="connsiteX23" fmla="*/ 414367 w 458989"/>
                <a:gd name="connsiteY23" fmla="*/ 108254 h 179794"/>
                <a:gd name="connsiteX24" fmla="*/ 44521 w 458989"/>
                <a:gd name="connsiteY24" fmla="*/ 108033 h 179794"/>
                <a:gd name="connsiteX25" fmla="*/ 39443 w 458989"/>
                <a:gd name="connsiteY25" fmla="*/ 106377 h 179794"/>
                <a:gd name="connsiteX26" fmla="*/ 37676 w 458989"/>
                <a:gd name="connsiteY26" fmla="*/ 94564 h 179794"/>
                <a:gd name="connsiteX27" fmla="*/ 55561 w 458989"/>
                <a:gd name="connsiteY27" fmla="*/ 73257 h 179794"/>
                <a:gd name="connsiteX28" fmla="*/ 67485 w 458989"/>
                <a:gd name="connsiteY28" fmla="*/ 72925 h 179794"/>
                <a:gd name="connsiteX29" fmla="*/ 67816 w 458989"/>
                <a:gd name="connsiteY29" fmla="*/ 84849 h 179794"/>
                <a:gd name="connsiteX30" fmla="*/ 51145 w 458989"/>
                <a:gd name="connsiteY30" fmla="*/ 104611 h 179794"/>
                <a:gd name="connsiteX31" fmla="*/ 44521 w 458989"/>
                <a:gd name="connsiteY31" fmla="*/ 108033 h 179794"/>
                <a:gd name="connsiteX32" fmla="*/ 356185 w 458989"/>
                <a:gd name="connsiteY32" fmla="*/ 53274 h 179794"/>
                <a:gd name="connsiteX33" fmla="*/ 351548 w 458989"/>
                <a:gd name="connsiteY33" fmla="*/ 51839 h 179794"/>
                <a:gd name="connsiteX34" fmla="*/ 329247 w 458989"/>
                <a:gd name="connsiteY34" fmla="*/ 38922 h 179794"/>
                <a:gd name="connsiteX35" fmla="*/ 325494 w 458989"/>
                <a:gd name="connsiteY35" fmla="*/ 27550 h 179794"/>
                <a:gd name="connsiteX36" fmla="*/ 336865 w 458989"/>
                <a:gd name="connsiteY36" fmla="*/ 23797 h 179794"/>
                <a:gd name="connsiteX37" fmla="*/ 360933 w 458989"/>
                <a:gd name="connsiteY37" fmla="*/ 37707 h 179794"/>
                <a:gd name="connsiteX38" fmla="*/ 363361 w 458989"/>
                <a:gd name="connsiteY38" fmla="*/ 49410 h 179794"/>
                <a:gd name="connsiteX39" fmla="*/ 356185 w 458989"/>
                <a:gd name="connsiteY39" fmla="*/ 53274 h 179794"/>
                <a:gd name="connsiteX40" fmla="*/ 102813 w 458989"/>
                <a:gd name="connsiteY40" fmla="*/ 53163 h 179794"/>
                <a:gd name="connsiteX41" fmla="*/ 95748 w 458989"/>
                <a:gd name="connsiteY41" fmla="*/ 49299 h 179794"/>
                <a:gd name="connsiteX42" fmla="*/ 98176 w 458989"/>
                <a:gd name="connsiteY42" fmla="*/ 37597 h 179794"/>
                <a:gd name="connsiteX43" fmla="*/ 122244 w 458989"/>
                <a:gd name="connsiteY43" fmla="*/ 23686 h 179794"/>
                <a:gd name="connsiteX44" fmla="*/ 133615 w 458989"/>
                <a:gd name="connsiteY44" fmla="*/ 27440 h 179794"/>
                <a:gd name="connsiteX45" fmla="*/ 129862 w 458989"/>
                <a:gd name="connsiteY45" fmla="*/ 38811 h 179794"/>
                <a:gd name="connsiteX46" fmla="*/ 107450 w 458989"/>
                <a:gd name="connsiteY46" fmla="*/ 51728 h 179794"/>
                <a:gd name="connsiteX47" fmla="*/ 102813 w 458989"/>
                <a:gd name="connsiteY47" fmla="*/ 53163 h 179794"/>
                <a:gd name="connsiteX48" fmla="*/ 282658 w 458989"/>
                <a:gd name="connsiteY48" fmla="*/ 21588 h 179794"/>
                <a:gd name="connsiteX49" fmla="*/ 280670 w 458989"/>
                <a:gd name="connsiteY49" fmla="*/ 21368 h 179794"/>
                <a:gd name="connsiteX50" fmla="*/ 255278 w 458989"/>
                <a:gd name="connsiteY50" fmla="*/ 16952 h 179794"/>
                <a:gd name="connsiteX51" fmla="*/ 247881 w 458989"/>
                <a:gd name="connsiteY51" fmla="*/ 7568 h 179794"/>
                <a:gd name="connsiteX52" fmla="*/ 257265 w 458989"/>
                <a:gd name="connsiteY52" fmla="*/ 171 h 179794"/>
                <a:gd name="connsiteX53" fmla="*/ 284645 w 458989"/>
                <a:gd name="connsiteY53" fmla="*/ 5028 h 179794"/>
                <a:gd name="connsiteX54" fmla="*/ 290938 w 458989"/>
                <a:gd name="connsiteY54" fmla="*/ 15185 h 179794"/>
                <a:gd name="connsiteX55" fmla="*/ 282658 w 458989"/>
                <a:gd name="connsiteY55" fmla="*/ 21588 h 179794"/>
                <a:gd name="connsiteX56" fmla="*/ 176341 w 458989"/>
                <a:gd name="connsiteY56" fmla="*/ 21478 h 179794"/>
                <a:gd name="connsiteX57" fmla="*/ 168061 w 458989"/>
                <a:gd name="connsiteY57" fmla="*/ 14964 h 179794"/>
                <a:gd name="connsiteX58" fmla="*/ 174354 w 458989"/>
                <a:gd name="connsiteY58" fmla="*/ 4807 h 179794"/>
                <a:gd name="connsiteX59" fmla="*/ 201733 w 458989"/>
                <a:gd name="connsiteY59" fmla="*/ 60 h 179794"/>
                <a:gd name="connsiteX60" fmla="*/ 211117 w 458989"/>
                <a:gd name="connsiteY60" fmla="*/ 7457 h 179794"/>
                <a:gd name="connsiteX61" fmla="*/ 203720 w 458989"/>
                <a:gd name="connsiteY61" fmla="*/ 16841 h 179794"/>
                <a:gd name="connsiteX62" fmla="*/ 178328 w 458989"/>
                <a:gd name="connsiteY62" fmla="*/ 21257 h 179794"/>
                <a:gd name="connsiteX63" fmla="*/ 176341 w 458989"/>
                <a:gd name="connsiteY63" fmla="*/ 21478 h 17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58989" h="179794">
                  <a:moveTo>
                    <a:pt x="450468" y="179794"/>
                  </a:moveTo>
                  <a:cubicBezTo>
                    <a:pt x="446825" y="179794"/>
                    <a:pt x="443513" y="177476"/>
                    <a:pt x="442409" y="173722"/>
                  </a:cubicBezTo>
                  <a:cubicBezTo>
                    <a:pt x="439980" y="165442"/>
                    <a:pt x="436999" y="157272"/>
                    <a:pt x="433577" y="149434"/>
                  </a:cubicBezTo>
                  <a:cubicBezTo>
                    <a:pt x="431700" y="145128"/>
                    <a:pt x="433687" y="140160"/>
                    <a:pt x="437993" y="138283"/>
                  </a:cubicBezTo>
                  <a:cubicBezTo>
                    <a:pt x="442299" y="136406"/>
                    <a:pt x="447267" y="138394"/>
                    <a:pt x="449144" y="142699"/>
                  </a:cubicBezTo>
                  <a:cubicBezTo>
                    <a:pt x="452787" y="151200"/>
                    <a:pt x="455989" y="159922"/>
                    <a:pt x="458638" y="168865"/>
                  </a:cubicBezTo>
                  <a:cubicBezTo>
                    <a:pt x="459963" y="173391"/>
                    <a:pt x="457424" y="178028"/>
                    <a:pt x="453008" y="179353"/>
                  </a:cubicBezTo>
                  <a:cubicBezTo>
                    <a:pt x="452014" y="179684"/>
                    <a:pt x="451241" y="179794"/>
                    <a:pt x="450468" y="179794"/>
                  </a:cubicBezTo>
                  <a:close/>
                  <a:moveTo>
                    <a:pt x="8420" y="179463"/>
                  </a:moveTo>
                  <a:cubicBezTo>
                    <a:pt x="7647" y="179463"/>
                    <a:pt x="6764" y="179353"/>
                    <a:pt x="5991" y="179132"/>
                  </a:cubicBezTo>
                  <a:cubicBezTo>
                    <a:pt x="1464" y="177807"/>
                    <a:pt x="-964" y="173060"/>
                    <a:pt x="360" y="168644"/>
                  </a:cubicBezTo>
                  <a:cubicBezTo>
                    <a:pt x="3010" y="159812"/>
                    <a:pt x="6212" y="150979"/>
                    <a:pt x="9965" y="142589"/>
                  </a:cubicBezTo>
                  <a:cubicBezTo>
                    <a:pt x="11842" y="138283"/>
                    <a:pt x="16810" y="136296"/>
                    <a:pt x="21116" y="138173"/>
                  </a:cubicBezTo>
                  <a:cubicBezTo>
                    <a:pt x="25422" y="140050"/>
                    <a:pt x="27409" y="145018"/>
                    <a:pt x="25532" y="149323"/>
                  </a:cubicBezTo>
                  <a:cubicBezTo>
                    <a:pt x="22110" y="157162"/>
                    <a:pt x="19129" y="165332"/>
                    <a:pt x="16700" y="173612"/>
                  </a:cubicBezTo>
                  <a:cubicBezTo>
                    <a:pt x="15485" y="177145"/>
                    <a:pt x="12063" y="179463"/>
                    <a:pt x="8420" y="179463"/>
                  </a:cubicBezTo>
                  <a:close/>
                  <a:moveTo>
                    <a:pt x="414367" y="108254"/>
                  </a:moveTo>
                  <a:cubicBezTo>
                    <a:pt x="411828" y="108254"/>
                    <a:pt x="409289" y="107039"/>
                    <a:pt x="407633" y="104831"/>
                  </a:cubicBezTo>
                  <a:cubicBezTo>
                    <a:pt x="402554" y="97986"/>
                    <a:pt x="396924" y="91252"/>
                    <a:pt x="390962" y="85069"/>
                  </a:cubicBezTo>
                  <a:cubicBezTo>
                    <a:pt x="387760" y="81647"/>
                    <a:pt x="387871" y="76348"/>
                    <a:pt x="391293" y="73146"/>
                  </a:cubicBezTo>
                  <a:cubicBezTo>
                    <a:pt x="394716" y="69944"/>
                    <a:pt x="400015" y="70055"/>
                    <a:pt x="403216" y="73477"/>
                  </a:cubicBezTo>
                  <a:cubicBezTo>
                    <a:pt x="409620" y="80212"/>
                    <a:pt x="415581" y="87388"/>
                    <a:pt x="421102" y="94785"/>
                  </a:cubicBezTo>
                  <a:cubicBezTo>
                    <a:pt x="423862" y="98538"/>
                    <a:pt x="423089" y="103838"/>
                    <a:pt x="419335" y="106598"/>
                  </a:cubicBezTo>
                  <a:cubicBezTo>
                    <a:pt x="417900" y="107702"/>
                    <a:pt x="416133" y="108254"/>
                    <a:pt x="414367" y="108254"/>
                  </a:cubicBezTo>
                  <a:close/>
                  <a:moveTo>
                    <a:pt x="44521" y="108033"/>
                  </a:moveTo>
                  <a:cubicBezTo>
                    <a:pt x="42755" y="108033"/>
                    <a:pt x="40988" y="107481"/>
                    <a:pt x="39443" y="106377"/>
                  </a:cubicBezTo>
                  <a:cubicBezTo>
                    <a:pt x="35689" y="103617"/>
                    <a:pt x="34916" y="98318"/>
                    <a:pt x="37676" y="94564"/>
                  </a:cubicBezTo>
                  <a:cubicBezTo>
                    <a:pt x="43196" y="87167"/>
                    <a:pt x="49268" y="79991"/>
                    <a:pt x="55561" y="73257"/>
                  </a:cubicBezTo>
                  <a:cubicBezTo>
                    <a:pt x="58763" y="69834"/>
                    <a:pt x="64173" y="69724"/>
                    <a:pt x="67485" y="72925"/>
                  </a:cubicBezTo>
                  <a:cubicBezTo>
                    <a:pt x="70907" y="76127"/>
                    <a:pt x="71018" y="81537"/>
                    <a:pt x="67816" y="84849"/>
                  </a:cubicBezTo>
                  <a:cubicBezTo>
                    <a:pt x="61854" y="91142"/>
                    <a:pt x="56334" y="97766"/>
                    <a:pt x="51145" y="104611"/>
                  </a:cubicBezTo>
                  <a:cubicBezTo>
                    <a:pt x="49600" y="106819"/>
                    <a:pt x="47060" y="108033"/>
                    <a:pt x="44521" y="108033"/>
                  </a:cubicBezTo>
                  <a:close/>
                  <a:moveTo>
                    <a:pt x="356185" y="53274"/>
                  </a:moveTo>
                  <a:cubicBezTo>
                    <a:pt x="354640" y="53274"/>
                    <a:pt x="352984" y="52832"/>
                    <a:pt x="351548" y="51839"/>
                  </a:cubicBezTo>
                  <a:cubicBezTo>
                    <a:pt x="344372" y="47091"/>
                    <a:pt x="336865" y="42786"/>
                    <a:pt x="329247" y="38922"/>
                  </a:cubicBezTo>
                  <a:cubicBezTo>
                    <a:pt x="325052" y="36824"/>
                    <a:pt x="323396" y="31745"/>
                    <a:pt x="325494" y="27550"/>
                  </a:cubicBezTo>
                  <a:cubicBezTo>
                    <a:pt x="327591" y="23355"/>
                    <a:pt x="332670" y="21699"/>
                    <a:pt x="336865" y="23797"/>
                  </a:cubicBezTo>
                  <a:cubicBezTo>
                    <a:pt x="345145" y="27992"/>
                    <a:pt x="353204" y="32629"/>
                    <a:pt x="360933" y="37707"/>
                  </a:cubicBezTo>
                  <a:cubicBezTo>
                    <a:pt x="364797" y="40246"/>
                    <a:pt x="365901" y="45546"/>
                    <a:pt x="363361" y="49410"/>
                  </a:cubicBezTo>
                  <a:cubicBezTo>
                    <a:pt x="361595" y="51949"/>
                    <a:pt x="358945" y="53274"/>
                    <a:pt x="356185" y="53274"/>
                  </a:cubicBezTo>
                  <a:close/>
                  <a:moveTo>
                    <a:pt x="102813" y="53163"/>
                  </a:moveTo>
                  <a:cubicBezTo>
                    <a:pt x="100053" y="53163"/>
                    <a:pt x="97404" y="51839"/>
                    <a:pt x="95748" y="49299"/>
                  </a:cubicBezTo>
                  <a:cubicBezTo>
                    <a:pt x="93208" y="45435"/>
                    <a:pt x="94312" y="40136"/>
                    <a:pt x="98176" y="37597"/>
                  </a:cubicBezTo>
                  <a:cubicBezTo>
                    <a:pt x="105904" y="32518"/>
                    <a:pt x="113964" y="27881"/>
                    <a:pt x="122244" y="23686"/>
                  </a:cubicBezTo>
                  <a:cubicBezTo>
                    <a:pt x="126439" y="21588"/>
                    <a:pt x="131518" y="23245"/>
                    <a:pt x="133615" y="27440"/>
                  </a:cubicBezTo>
                  <a:cubicBezTo>
                    <a:pt x="135713" y="31635"/>
                    <a:pt x="134057" y="36714"/>
                    <a:pt x="129862" y="38811"/>
                  </a:cubicBezTo>
                  <a:cubicBezTo>
                    <a:pt x="122134" y="42675"/>
                    <a:pt x="114626" y="46981"/>
                    <a:pt x="107450" y="51728"/>
                  </a:cubicBezTo>
                  <a:cubicBezTo>
                    <a:pt x="106015" y="52722"/>
                    <a:pt x="104359" y="53163"/>
                    <a:pt x="102813" y="53163"/>
                  </a:cubicBezTo>
                  <a:close/>
                  <a:moveTo>
                    <a:pt x="282658" y="21588"/>
                  </a:moveTo>
                  <a:cubicBezTo>
                    <a:pt x="281995" y="21588"/>
                    <a:pt x="281333" y="21478"/>
                    <a:pt x="280670" y="21368"/>
                  </a:cubicBezTo>
                  <a:cubicBezTo>
                    <a:pt x="272280" y="19380"/>
                    <a:pt x="263779" y="17945"/>
                    <a:pt x="255278" y="16952"/>
                  </a:cubicBezTo>
                  <a:cubicBezTo>
                    <a:pt x="250641" y="16400"/>
                    <a:pt x="247329" y="12204"/>
                    <a:pt x="247881" y="7568"/>
                  </a:cubicBezTo>
                  <a:cubicBezTo>
                    <a:pt x="248433" y="2931"/>
                    <a:pt x="252628" y="-492"/>
                    <a:pt x="257265" y="171"/>
                  </a:cubicBezTo>
                  <a:cubicBezTo>
                    <a:pt x="266429" y="1275"/>
                    <a:pt x="275702" y="2820"/>
                    <a:pt x="284645" y="5028"/>
                  </a:cubicBezTo>
                  <a:cubicBezTo>
                    <a:pt x="289171" y="6132"/>
                    <a:pt x="292042" y="10659"/>
                    <a:pt x="290938" y="15185"/>
                  </a:cubicBezTo>
                  <a:cubicBezTo>
                    <a:pt x="289944" y="18939"/>
                    <a:pt x="286522" y="21588"/>
                    <a:pt x="282658" y="21588"/>
                  </a:cubicBezTo>
                  <a:close/>
                  <a:moveTo>
                    <a:pt x="176341" y="21478"/>
                  </a:moveTo>
                  <a:cubicBezTo>
                    <a:pt x="172477" y="21478"/>
                    <a:pt x="169054" y="18828"/>
                    <a:pt x="168061" y="14964"/>
                  </a:cubicBezTo>
                  <a:cubicBezTo>
                    <a:pt x="166957" y="10438"/>
                    <a:pt x="169827" y="5911"/>
                    <a:pt x="174354" y="4807"/>
                  </a:cubicBezTo>
                  <a:cubicBezTo>
                    <a:pt x="183296" y="2710"/>
                    <a:pt x="192570" y="1054"/>
                    <a:pt x="201733" y="60"/>
                  </a:cubicBezTo>
                  <a:cubicBezTo>
                    <a:pt x="206370" y="-492"/>
                    <a:pt x="210565" y="2820"/>
                    <a:pt x="211117" y="7457"/>
                  </a:cubicBezTo>
                  <a:cubicBezTo>
                    <a:pt x="211669" y="12094"/>
                    <a:pt x="208357" y="16289"/>
                    <a:pt x="203720" y="16841"/>
                  </a:cubicBezTo>
                  <a:cubicBezTo>
                    <a:pt x="195220" y="17835"/>
                    <a:pt x="186608" y="19270"/>
                    <a:pt x="178328" y="21257"/>
                  </a:cubicBezTo>
                  <a:cubicBezTo>
                    <a:pt x="177666" y="21368"/>
                    <a:pt x="177003" y="21478"/>
                    <a:pt x="176341" y="21478"/>
                  </a:cubicBezTo>
                  <a:close/>
                </a:path>
              </a:pathLst>
            </a:custGeom>
            <a:grpFill/>
            <a:ln w="11035" cap="flat">
              <a:noFill/>
              <a:prstDash val="solid"/>
              <a:miter/>
            </a:ln>
          </p:spPr>
          <p:txBody>
            <a:bodyPr rtlCol="0" anchor="ctr"/>
            <a:lstStyle/>
            <a:p>
              <a:endParaRPr lang="en-US"/>
            </a:p>
          </p:txBody>
        </p:sp>
        <p:sp>
          <p:nvSpPr>
            <p:cNvPr id="2514" name="Forma libre: forma 2513">
              <a:extLst>
                <a:ext uri="{FF2B5EF4-FFF2-40B4-BE49-F238E27FC236}">
                  <a16:creationId xmlns:a16="http://schemas.microsoft.com/office/drawing/2014/main" id="{7B4523E8-E58F-4A53-B78A-01845D211B22}"/>
                </a:ext>
              </a:extLst>
            </p:cNvPr>
            <p:cNvSpPr/>
            <p:nvPr/>
          </p:nvSpPr>
          <p:spPr>
            <a:xfrm>
              <a:off x="3306711" y="3424342"/>
              <a:ext cx="17342" cy="30491"/>
            </a:xfrm>
            <a:custGeom>
              <a:avLst/>
              <a:gdLst>
                <a:gd name="connsiteX0" fmla="*/ 8501 w 17342"/>
                <a:gd name="connsiteY0" fmla="*/ 30492 h 30491"/>
                <a:gd name="connsiteX1" fmla="*/ 0 w 17342"/>
                <a:gd name="connsiteY1" fmla="*/ 21991 h 30491"/>
                <a:gd name="connsiteX2" fmla="*/ 442 w 17342"/>
                <a:gd name="connsiteY2" fmla="*/ 7970 h 30491"/>
                <a:gd name="connsiteX3" fmla="*/ 9384 w 17342"/>
                <a:gd name="connsiteY3" fmla="*/ 21 h 30491"/>
                <a:gd name="connsiteX4" fmla="*/ 17333 w 17342"/>
                <a:gd name="connsiteY4" fmla="*/ 8963 h 30491"/>
                <a:gd name="connsiteX5" fmla="*/ 17002 w 17342"/>
                <a:gd name="connsiteY5" fmla="*/ 21991 h 30491"/>
                <a:gd name="connsiteX6" fmla="*/ 8501 w 17342"/>
                <a:gd name="connsiteY6" fmla="*/ 30492 h 3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2" h="30491">
                  <a:moveTo>
                    <a:pt x="8501" y="30492"/>
                  </a:moveTo>
                  <a:cubicBezTo>
                    <a:pt x="3864" y="30492"/>
                    <a:pt x="0" y="26738"/>
                    <a:pt x="0" y="21991"/>
                  </a:cubicBezTo>
                  <a:cubicBezTo>
                    <a:pt x="0" y="17244"/>
                    <a:pt x="110" y="12607"/>
                    <a:pt x="442" y="7970"/>
                  </a:cubicBezTo>
                  <a:cubicBezTo>
                    <a:pt x="662" y="3333"/>
                    <a:pt x="4637" y="-310"/>
                    <a:pt x="9384" y="21"/>
                  </a:cubicBezTo>
                  <a:cubicBezTo>
                    <a:pt x="14021" y="242"/>
                    <a:pt x="17554" y="4327"/>
                    <a:pt x="17333" y="8963"/>
                  </a:cubicBezTo>
                  <a:cubicBezTo>
                    <a:pt x="17112" y="13269"/>
                    <a:pt x="17002" y="17575"/>
                    <a:pt x="17002" y="21991"/>
                  </a:cubicBezTo>
                  <a:cubicBezTo>
                    <a:pt x="17002" y="26738"/>
                    <a:pt x="13138" y="30492"/>
                    <a:pt x="8501" y="30492"/>
                  </a:cubicBezTo>
                  <a:close/>
                </a:path>
              </a:pathLst>
            </a:custGeom>
            <a:grpFill/>
            <a:ln w="11035" cap="flat">
              <a:noFill/>
              <a:prstDash val="solid"/>
              <a:miter/>
            </a:ln>
          </p:spPr>
          <p:txBody>
            <a:bodyPr rtlCol="0" anchor="ctr"/>
            <a:lstStyle/>
            <a:p>
              <a:endParaRPr lang="en-US"/>
            </a:p>
          </p:txBody>
        </p:sp>
      </p:grpSp>
      <p:grpSp>
        <p:nvGrpSpPr>
          <p:cNvPr id="2515" name="Gráfico 3">
            <a:extLst>
              <a:ext uri="{FF2B5EF4-FFF2-40B4-BE49-F238E27FC236}">
                <a16:creationId xmlns:a16="http://schemas.microsoft.com/office/drawing/2014/main" id="{C31BE37F-8590-49F7-ACD3-DEFDFFF97C09}"/>
              </a:ext>
            </a:extLst>
          </p:cNvPr>
          <p:cNvGrpSpPr/>
          <p:nvPr/>
        </p:nvGrpSpPr>
        <p:grpSpPr>
          <a:xfrm>
            <a:off x="4830587" y="4000874"/>
            <a:ext cx="541631" cy="469655"/>
            <a:chOff x="4830587" y="4000874"/>
            <a:chExt cx="541631" cy="469655"/>
          </a:xfrm>
          <a:solidFill>
            <a:srgbClr val="000000"/>
          </a:solidFill>
        </p:grpSpPr>
        <p:sp>
          <p:nvSpPr>
            <p:cNvPr id="2516" name="Forma libre: forma 2515">
              <a:extLst>
                <a:ext uri="{FF2B5EF4-FFF2-40B4-BE49-F238E27FC236}">
                  <a16:creationId xmlns:a16="http://schemas.microsoft.com/office/drawing/2014/main" id="{1CACF47E-FA8C-4293-9276-B6C7FB3BC352}"/>
                </a:ext>
              </a:extLst>
            </p:cNvPr>
            <p:cNvSpPr/>
            <p:nvPr/>
          </p:nvSpPr>
          <p:spPr>
            <a:xfrm>
              <a:off x="4882807" y="4308350"/>
              <a:ext cx="31574" cy="31574"/>
            </a:xfrm>
            <a:custGeom>
              <a:avLst/>
              <a:gdLst>
                <a:gd name="connsiteX0" fmla="*/ 31575 w 31574"/>
                <a:gd name="connsiteY0" fmla="*/ 15787 h 31574"/>
                <a:gd name="connsiteX1" fmla="*/ 15788 w 31574"/>
                <a:gd name="connsiteY1" fmla="*/ 31575 h 31574"/>
                <a:gd name="connsiteX2" fmla="*/ 0 w 31574"/>
                <a:gd name="connsiteY2" fmla="*/ 15787 h 31574"/>
                <a:gd name="connsiteX3" fmla="*/ 15788 w 31574"/>
                <a:gd name="connsiteY3" fmla="*/ 0 h 31574"/>
                <a:gd name="connsiteX4" fmla="*/ 31575 w 31574"/>
                <a:gd name="connsiteY4" fmla="*/ 15787 h 3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4" h="31574">
                  <a:moveTo>
                    <a:pt x="31575" y="15787"/>
                  </a:moveTo>
                  <a:cubicBezTo>
                    <a:pt x="31575" y="24506"/>
                    <a:pt x="24507" y="31575"/>
                    <a:pt x="15788" y="31575"/>
                  </a:cubicBezTo>
                  <a:cubicBezTo>
                    <a:pt x="7068" y="31575"/>
                    <a:pt x="0" y="24506"/>
                    <a:pt x="0" y="15787"/>
                  </a:cubicBezTo>
                  <a:cubicBezTo>
                    <a:pt x="0" y="7068"/>
                    <a:pt x="7068" y="0"/>
                    <a:pt x="15788" y="0"/>
                  </a:cubicBezTo>
                  <a:cubicBezTo>
                    <a:pt x="24507" y="0"/>
                    <a:pt x="31575" y="7068"/>
                    <a:pt x="31575" y="15787"/>
                  </a:cubicBezTo>
                  <a:close/>
                </a:path>
              </a:pathLst>
            </a:custGeom>
            <a:grpFill/>
            <a:ln w="11035" cap="flat">
              <a:noFill/>
              <a:prstDash val="solid"/>
              <a:miter/>
            </a:ln>
          </p:spPr>
          <p:txBody>
            <a:bodyPr rtlCol="0" anchor="ctr"/>
            <a:lstStyle/>
            <a:p>
              <a:endParaRPr lang="en-US"/>
            </a:p>
          </p:txBody>
        </p:sp>
        <p:sp>
          <p:nvSpPr>
            <p:cNvPr id="2517" name="Forma libre: forma 2516">
              <a:extLst>
                <a:ext uri="{FF2B5EF4-FFF2-40B4-BE49-F238E27FC236}">
                  <a16:creationId xmlns:a16="http://schemas.microsoft.com/office/drawing/2014/main" id="{DF157F65-2063-4AD6-9DBD-F544EC64A515}"/>
                </a:ext>
              </a:extLst>
            </p:cNvPr>
            <p:cNvSpPr/>
            <p:nvPr/>
          </p:nvSpPr>
          <p:spPr>
            <a:xfrm>
              <a:off x="4972895" y="4308350"/>
              <a:ext cx="31574" cy="31574"/>
            </a:xfrm>
            <a:custGeom>
              <a:avLst/>
              <a:gdLst>
                <a:gd name="connsiteX0" fmla="*/ 31575 w 31574"/>
                <a:gd name="connsiteY0" fmla="*/ 15787 h 31574"/>
                <a:gd name="connsiteX1" fmla="*/ 15787 w 31574"/>
                <a:gd name="connsiteY1" fmla="*/ 31575 h 31574"/>
                <a:gd name="connsiteX2" fmla="*/ 0 w 31574"/>
                <a:gd name="connsiteY2" fmla="*/ 15787 h 31574"/>
                <a:gd name="connsiteX3" fmla="*/ 15787 w 31574"/>
                <a:gd name="connsiteY3" fmla="*/ 0 h 31574"/>
                <a:gd name="connsiteX4" fmla="*/ 31575 w 31574"/>
                <a:gd name="connsiteY4" fmla="*/ 15787 h 3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4" h="31574">
                  <a:moveTo>
                    <a:pt x="31575" y="15787"/>
                  </a:moveTo>
                  <a:cubicBezTo>
                    <a:pt x="31575" y="24506"/>
                    <a:pt x="24507" y="31575"/>
                    <a:pt x="15787" y="31575"/>
                  </a:cubicBezTo>
                  <a:cubicBezTo>
                    <a:pt x="7068" y="31575"/>
                    <a:pt x="0" y="24506"/>
                    <a:pt x="0" y="15787"/>
                  </a:cubicBezTo>
                  <a:cubicBezTo>
                    <a:pt x="0" y="7068"/>
                    <a:pt x="7068" y="0"/>
                    <a:pt x="15787" y="0"/>
                  </a:cubicBezTo>
                  <a:cubicBezTo>
                    <a:pt x="24507" y="0"/>
                    <a:pt x="31575" y="7068"/>
                    <a:pt x="31575" y="15787"/>
                  </a:cubicBezTo>
                  <a:close/>
                </a:path>
              </a:pathLst>
            </a:custGeom>
            <a:grpFill/>
            <a:ln w="11035" cap="flat">
              <a:noFill/>
              <a:prstDash val="solid"/>
              <a:miter/>
            </a:ln>
          </p:spPr>
          <p:txBody>
            <a:bodyPr rtlCol="0" anchor="ctr"/>
            <a:lstStyle/>
            <a:p>
              <a:endParaRPr lang="en-US"/>
            </a:p>
          </p:txBody>
        </p:sp>
        <p:sp>
          <p:nvSpPr>
            <p:cNvPr id="2518" name="Forma libre: forma 2517">
              <a:extLst>
                <a:ext uri="{FF2B5EF4-FFF2-40B4-BE49-F238E27FC236}">
                  <a16:creationId xmlns:a16="http://schemas.microsoft.com/office/drawing/2014/main" id="{AF39605C-074B-4E58-9179-E839C932B1FF}"/>
                </a:ext>
              </a:extLst>
            </p:cNvPr>
            <p:cNvSpPr/>
            <p:nvPr/>
          </p:nvSpPr>
          <p:spPr>
            <a:xfrm>
              <a:off x="4903673" y="4390268"/>
              <a:ext cx="80151" cy="35328"/>
            </a:xfrm>
            <a:custGeom>
              <a:avLst/>
              <a:gdLst>
                <a:gd name="connsiteX0" fmla="*/ 39965 w 80151"/>
                <a:gd name="connsiteY0" fmla="*/ 35328 h 35328"/>
                <a:gd name="connsiteX1" fmla="*/ 0 w 80151"/>
                <a:gd name="connsiteY1" fmla="*/ 8501 h 35328"/>
                <a:gd name="connsiteX2" fmla="*/ 8501 w 80151"/>
                <a:gd name="connsiteY2" fmla="*/ 0 h 35328"/>
                <a:gd name="connsiteX3" fmla="*/ 17002 w 80151"/>
                <a:gd name="connsiteY3" fmla="*/ 8501 h 35328"/>
                <a:gd name="connsiteX4" fmla="*/ 40076 w 80151"/>
                <a:gd name="connsiteY4" fmla="*/ 18437 h 35328"/>
                <a:gd name="connsiteX5" fmla="*/ 63150 w 80151"/>
                <a:gd name="connsiteY5" fmla="*/ 8501 h 35328"/>
                <a:gd name="connsiteX6" fmla="*/ 71651 w 80151"/>
                <a:gd name="connsiteY6" fmla="*/ 0 h 35328"/>
                <a:gd name="connsiteX7" fmla="*/ 80152 w 80151"/>
                <a:gd name="connsiteY7" fmla="*/ 8501 h 35328"/>
                <a:gd name="connsiteX8" fmla="*/ 39965 w 80151"/>
                <a:gd name="connsiteY8" fmla="*/ 35328 h 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51" h="35328">
                  <a:moveTo>
                    <a:pt x="39965" y="35328"/>
                  </a:moveTo>
                  <a:cubicBezTo>
                    <a:pt x="17554" y="35328"/>
                    <a:pt x="0" y="23516"/>
                    <a:pt x="0" y="8501"/>
                  </a:cubicBezTo>
                  <a:cubicBezTo>
                    <a:pt x="0" y="3864"/>
                    <a:pt x="3754" y="0"/>
                    <a:pt x="8501" y="0"/>
                  </a:cubicBezTo>
                  <a:cubicBezTo>
                    <a:pt x="13138" y="0"/>
                    <a:pt x="17002" y="3754"/>
                    <a:pt x="17002" y="8501"/>
                  </a:cubicBezTo>
                  <a:cubicBezTo>
                    <a:pt x="17002" y="12034"/>
                    <a:pt x="25723" y="18437"/>
                    <a:pt x="40076" y="18437"/>
                  </a:cubicBezTo>
                  <a:cubicBezTo>
                    <a:pt x="54318" y="18437"/>
                    <a:pt x="63150" y="12034"/>
                    <a:pt x="63150" y="8501"/>
                  </a:cubicBezTo>
                  <a:cubicBezTo>
                    <a:pt x="63150" y="3864"/>
                    <a:pt x="66903" y="0"/>
                    <a:pt x="71651" y="0"/>
                  </a:cubicBezTo>
                  <a:cubicBezTo>
                    <a:pt x="76398" y="0"/>
                    <a:pt x="80152" y="3754"/>
                    <a:pt x="80152" y="8501"/>
                  </a:cubicBezTo>
                  <a:cubicBezTo>
                    <a:pt x="79820" y="23516"/>
                    <a:pt x="62377" y="35328"/>
                    <a:pt x="39965" y="35328"/>
                  </a:cubicBezTo>
                  <a:close/>
                </a:path>
              </a:pathLst>
            </a:custGeom>
            <a:grpFill/>
            <a:ln w="11035" cap="flat">
              <a:noFill/>
              <a:prstDash val="solid"/>
              <a:miter/>
            </a:ln>
          </p:spPr>
          <p:txBody>
            <a:bodyPr rtlCol="0" anchor="ctr"/>
            <a:lstStyle/>
            <a:p>
              <a:endParaRPr lang="en-US"/>
            </a:p>
          </p:txBody>
        </p:sp>
        <p:sp>
          <p:nvSpPr>
            <p:cNvPr id="2519" name="Forma libre: forma 2518">
              <a:extLst>
                <a:ext uri="{FF2B5EF4-FFF2-40B4-BE49-F238E27FC236}">
                  <a16:creationId xmlns:a16="http://schemas.microsoft.com/office/drawing/2014/main" id="{FBCAF6FF-0384-4B0D-9627-3C763BBB21FD}"/>
                </a:ext>
              </a:extLst>
            </p:cNvPr>
            <p:cNvSpPr/>
            <p:nvPr/>
          </p:nvSpPr>
          <p:spPr>
            <a:xfrm>
              <a:off x="4830587" y="4247843"/>
              <a:ext cx="225992" cy="222686"/>
            </a:xfrm>
            <a:custGeom>
              <a:avLst/>
              <a:gdLst>
                <a:gd name="connsiteX0" fmla="*/ 113051 w 225992"/>
                <a:gd name="connsiteY0" fmla="*/ 222687 h 222686"/>
                <a:gd name="connsiteX1" fmla="*/ 0 w 225992"/>
                <a:gd name="connsiteY1" fmla="*/ 109636 h 222686"/>
                <a:gd name="connsiteX2" fmla="*/ 0 w 225992"/>
                <a:gd name="connsiteY2" fmla="*/ 8397 h 222686"/>
                <a:gd name="connsiteX3" fmla="*/ 3864 w 225992"/>
                <a:gd name="connsiteY3" fmla="*/ 1331 h 222686"/>
                <a:gd name="connsiteX4" fmla="*/ 11923 w 225992"/>
                <a:gd name="connsiteY4" fmla="*/ 779 h 222686"/>
                <a:gd name="connsiteX5" fmla="*/ 112941 w 225992"/>
                <a:gd name="connsiteY5" fmla="*/ 18996 h 222686"/>
                <a:gd name="connsiteX6" fmla="*/ 214069 w 225992"/>
                <a:gd name="connsiteY6" fmla="*/ 779 h 222686"/>
                <a:gd name="connsiteX7" fmla="*/ 222128 w 225992"/>
                <a:gd name="connsiteY7" fmla="*/ 1331 h 222686"/>
                <a:gd name="connsiteX8" fmla="*/ 225992 w 225992"/>
                <a:gd name="connsiteY8" fmla="*/ 8397 h 222686"/>
                <a:gd name="connsiteX9" fmla="*/ 225992 w 225992"/>
                <a:gd name="connsiteY9" fmla="*/ 109636 h 222686"/>
                <a:gd name="connsiteX10" fmla="*/ 113051 w 225992"/>
                <a:gd name="connsiteY10" fmla="*/ 222687 h 222686"/>
                <a:gd name="connsiteX11" fmla="*/ 16891 w 225992"/>
                <a:gd name="connsiteY11" fmla="*/ 20983 h 222686"/>
                <a:gd name="connsiteX12" fmla="*/ 16891 w 225992"/>
                <a:gd name="connsiteY12" fmla="*/ 109636 h 222686"/>
                <a:gd name="connsiteX13" fmla="*/ 113051 w 225992"/>
                <a:gd name="connsiteY13" fmla="*/ 205795 h 222686"/>
                <a:gd name="connsiteX14" fmla="*/ 209211 w 225992"/>
                <a:gd name="connsiteY14" fmla="*/ 109636 h 222686"/>
                <a:gd name="connsiteX15" fmla="*/ 209211 w 225992"/>
                <a:gd name="connsiteY15" fmla="*/ 20983 h 222686"/>
                <a:gd name="connsiteX16" fmla="*/ 113051 w 225992"/>
                <a:gd name="connsiteY16" fmla="*/ 35777 h 222686"/>
                <a:gd name="connsiteX17" fmla="*/ 16891 w 225992"/>
                <a:gd name="connsiteY17" fmla="*/ 20983 h 22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992" h="222686">
                  <a:moveTo>
                    <a:pt x="113051" y="222687"/>
                  </a:moveTo>
                  <a:cubicBezTo>
                    <a:pt x="50675" y="222687"/>
                    <a:pt x="0" y="172012"/>
                    <a:pt x="0" y="109636"/>
                  </a:cubicBezTo>
                  <a:lnTo>
                    <a:pt x="0" y="8397"/>
                  </a:lnTo>
                  <a:cubicBezTo>
                    <a:pt x="0" y="5527"/>
                    <a:pt x="1435" y="2877"/>
                    <a:pt x="3864" y="1331"/>
                  </a:cubicBezTo>
                  <a:cubicBezTo>
                    <a:pt x="6293" y="-214"/>
                    <a:pt x="9274" y="-435"/>
                    <a:pt x="11923" y="779"/>
                  </a:cubicBezTo>
                  <a:cubicBezTo>
                    <a:pt x="37316" y="12372"/>
                    <a:pt x="74080" y="18996"/>
                    <a:pt x="112941" y="18996"/>
                  </a:cubicBezTo>
                  <a:cubicBezTo>
                    <a:pt x="151802" y="18996"/>
                    <a:pt x="188677" y="12372"/>
                    <a:pt x="214069" y="779"/>
                  </a:cubicBezTo>
                  <a:cubicBezTo>
                    <a:pt x="216719" y="-435"/>
                    <a:pt x="219700" y="-214"/>
                    <a:pt x="222128" y="1331"/>
                  </a:cubicBezTo>
                  <a:cubicBezTo>
                    <a:pt x="224557" y="2877"/>
                    <a:pt x="225992" y="5527"/>
                    <a:pt x="225992" y="8397"/>
                  </a:cubicBezTo>
                  <a:lnTo>
                    <a:pt x="225992" y="109636"/>
                  </a:lnTo>
                  <a:cubicBezTo>
                    <a:pt x="226103" y="172012"/>
                    <a:pt x="175318" y="222687"/>
                    <a:pt x="113051" y="222687"/>
                  </a:cubicBezTo>
                  <a:close/>
                  <a:moveTo>
                    <a:pt x="16891" y="20983"/>
                  </a:moveTo>
                  <a:lnTo>
                    <a:pt x="16891" y="109636"/>
                  </a:lnTo>
                  <a:cubicBezTo>
                    <a:pt x="16891" y="162628"/>
                    <a:pt x="60059" y="205795"/>
                    <a:pt x="113051" y="205795"/>
                  </a:cubicBezTo>
                  <a:cubicBezTo>
                    <a:pt x="166044" y="205795"/>
                    <a:pt x="209211" y="162628"/>
                    <a:pt x="209211" y="109636"/>
                  </a:cubicBezTo>
                  <a:lnTo>
                    <a:pt x="209211" y="20983"/>
                  </a:lnTo>
                  <a:cubicBezTo>
                    <a:pt x="182825" y="30477"/>
                    <a:pt x="148601" y="35777"/>
                    <a:pt x="113051" y="35777"/>
                  </a:cubicBezTo>
                  <a:cubicBezTo>
                    <a:pt x="77502" y="35777"/>
                    <a:pt x="43277" y="30477"/>
                    <a:pt x="16891" y="20983"/>
                  </a:cubicBezTo>
                  <a:close/>
                </a:path>
              </a:pathLst>
            </a:custGeom>
            <a:grpFill/>
            <a:ln w="11035" cap="flat">
              <a:noFill/>
              <a:prstDash val="solid"/>
              <a:miter/>
            </a:ln>
          </p:spPr>
          <p:txBody>
            <a:bodyPr rtlCol="0" anchor="ctr"/>
            <a:lstStyle/>
            <a:p>
              <a:endParaRPr lang="en-US"/>
            </a:p>
          </p:txBody>
        </p:sp>
        <p:sp>
          <p:nvSpPr>
            <p:cNvPr id="2520" name="Forma libre: forma 2519">
              <a:extLst>
                <a:ext uri="{FF2B5EF4-FFF2-40B4-BE49-F238E27FC236}">
                  <a16:creationId xmlns:a16="http://schemas.microsoft.com/office/drawing/2014/main" id="{33C49896-C1C5-40DE-888C-0DBBB30A49EB}"/>
                </a:ext>
              </a:extLst>
            </p:cNvPr>
            <p:cNvSpPr/>
            <p:nvPr/>
          </p:nvSpPr>
          <p:spPr>
            <a:xfrm>
              <a:off x="4882807" y="4061381"/>
              <a:ext cx="31574" cy="31574"/>
            </a:xfrm>
            <a:custGeom>
              <a:avLst/>
              <a:gdLst>
                <a:gd name="connsiteX0" fmla="*/ 31575 w 31574"/>
                <a:gd name="connsiteY0" fmla="*/ 15787 h 31574"/>
                <a:gd name="connsiteX1" fmla="*/ 15788 w 31574"/>
                <a:gd name="connsiteY1" fmla="*/ 31575 h 31574"/>
                <a:gd name="connsiteX2" fmla="*/ 0 w 31574"/>
                <a:gd name="connsiteY2" fmla="*/ 15787 h 31574"/>
                <a:gd name="connsiteX3" fmla="*/ 15788 w 31574"/>
                <a:gd name="connsiteY3" fmla="*/ 0 h 31574"/>
                <a:gd name="connsiteX4" fmla="*/ 31575 w 31574"/>
                <a:gd name="connsiteY4" fmla="*/ 15787 h 3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4" h="31574">
                  <a:moveTo>
                    <a:pt x="31575" y="15787"/>
                  </a:moveTo>
                  <a:cubicBezTo>
                    <a:pt x="31575" y="24507"/>
                    <a:pt x="24507" y="31575"/>
                    <a:pt x="15788" y="31575"/>
                  </a:cubicBezTo>
                  <a:cubicBezTo>
                    <a:pt x="7068" y="31575"/>
                    <a:pt x="0" y="24507"/>
                    <a:pt x="0" y="15787"/>
                  </a:cubicBezTo>
                  <a:cubicBezTo>
                    <a:pt x="0" y="7068"/>
                    <a:pt x="7068" y="0"/>
                    <a:pt x="15788" y="0"/>
                  </a:cubicBezTo>
                  <a:cubicBezTo>
                    <a:pt x="24507" y="0"/>
                    <a:pt x="31575" y="7068"/>
                    <a:pt x="31575" y="15787"/>
                  </a:cubicBezTo>
                  <a:close/>
                </a:path>
              </a:pathLst>
            </a:custGeom>
            <a:grpFill/>
            <a:ln w="11035" cap="flat">
              <a:noFill/>
              <a:prstDash val="solid"/>
              <a:miter/>
            </a:ln>
          </p:spPr>
          <p:txBody>
            <a:bodyPr rtlCol="0" anchor="ctr"/>
            <a:lstStyle/>
            <a:p>
              <a:endParaRPr lang="en-US"/>
            </a:p>
          </p:txBody>
        </p:sp>
        <p:sp>
          <p:nvSpPr>
            <p:cNvPr id="2521" name="Forma libre: forma 2520">
              <a:extLst>
                <a:ext uri="{FF2B5EF4-FFF2-40B4-BE49-F238E27FC236}">
                  <a16:creationId xmlns:a16="http://schemas.microsoft.com/office/drawing/2014/main" id="{7E930D13-2E0B-4D4F-A55A-C84483406B8B}"/>
                </a:ext>
              </a:extLst>
            </p:cNvPr>
            <p:cNvSpPr/>
            <p:nvPr/>
          </p:nvSpPr>
          <p:spPr>
            <a:xfrm>
              <a:off x="4972895" y="4061381"/>
              <a:ext cx="31574" cy="31574"/>
            </a:xfrm>
            <a:custGeom>
              <a:avLst/>
              <a:gdLst>
                <a:gd name="connsiteX0" fmla="*/ 31575 w 31574"/>
                <a:gd name="connsiteY0" fmla="*/ 15787 h 31574"/>
                <a:gd name="connsiteX1" fmla="*/ 15787 w 31574"/>
                <a:gd name="connsiteY1" fmla="*/ 31575 h 31574"/>
                <a:gd name="connsiteX2" fmla="*/ 0 w 31574"/>
                <a:gd name="connsiteY2" fmla="*/ 15787 h 31574"/>
                <a:gd name="connsiteX3" fmla="*/ 15787 w 31574"/>
                <a:gd name="connsiteY3" fmla="*/ 0 h 31574"/>
                <a:gd name="connsiteX4" fmla="*/ 31575 w 31574"/>
                <a:gd name="connsiteY4" fmla="*/ 15787 h 3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4" h="31574">
                  <a:moveTo>
                    <a:pt x="31575" y="15787"/>
                  </a:moveTo>
                  <a:cubicBezTo>
                    <a:pt x="31575" y="24507"/>
                    <a:pt x="24507" y="31575"/>
                    <a:pt x="15787" y="31575"/>
                  </a:cubicBezTo>
                  <a:cubicBezTo>
                    <a:pt x="7068" y="31575"/>
                    <a:pt x="0" y="24507"/>
                    <a:pt x="0" y="15787"/>
                  </a:cubicBezTo>
                  <a:cubicBezTo>
                    <a:pt x="0" y="7068"/>
                    <a:pt x="7068" y="0"/>
                    <a:pt x="15787" y="0"/>
                  </a:cubicBezTo>
                  <a:cubicBezTo>
                    <a:pt x="24507" y="0"/>
                    <a:pt x="31575" y="7068"/>
                    <a:pt x="31575" y="15787"/>
                  </a:cubicBezTo>
                  <a:close/>
                </a:path>
              </a:pathLst>
            </a:custGeom>
            <a:grpFill/>
            <a:ln w="11035" cap="flat">
              <a:noFill/>
              <a:prstDash val="solid"/>
              <a:miter/>
            </a:ln>
          </p:spPr>
          <p:txBody>
            <a:bodyPr rtlCol="0" anchor="ctr"/>
            <a:lstStyle/>
            <a:p>
              <a:endParaRPr lang="en-US"/>
            </a:p>
          </p:txBody>
        </p:sp>
        <p:sp>
          <p:nvSpPr>
            <p:cNvPr id="2522" name="Forma libre: forma 2521">
              <a:extLst>
                <a:ext uri="{FF2B5EF4-FFF2-40B4-BE49-F238E27FC236}">
                  <a16:creationId xmlns:a16="http://schemas.microsoft.com/office/drawing/2014/main" id="{943BC755-D3C9-4DB9-968F-2E53B3AD2D25}"/>
                </a:ext>
              </a:extLst>
            </p:cNvPr>
            <p:cNvSpPr/>
            <p:nvPr/>
          </p:nvSpPr>
          <p:spPr>
            <a:xfrm>
              <a:off x="4903673" y="4143299"/>
              <a:ext cx="80151" cy="35328"/>
            </a:xfrm>
            <a:custGeom>
              <a:avLst/>
              <a:gdLst>
                <a:gd name="connsiteX0" fmla="*/ 39965 w 80151"/>
                <a:gd name="connsiteY0" fmla="*/ 35328 h 35328"/>
                <a:gd name="connsiteX1" fmla="*/ 0 w 80151"/>
                <a:gd name="connsiteY1" fmla="*/ 8501 h 35328"/>
                <a:gd name="connsiteX2" fmla="*/ 8501 w 80151"/>
                <a:gd name="connsiteY2" fmla="*/ 0 h 35328"/>
                <a:gd name="connsiteX3" fmla="*/ 17002 w 80151"/>
                <a:gd name="connsiteY3" fmla="*/ 8501 h 35328"/>
                <a:gd name="connsiteX4" fmla="*/ 40076 w 80151"/>
                <a:gd name="connsiteY4" fmla="*/ 18437 h 35328"/>
                <a:gd name="connsiteX5" fmla="*/ 63150 w 80151"/>
                <a:gd name="connsiteY5" fmla="*/ 8501 h 35328"/>
                <a:gd name="connsiteX6" fmla="*/ 71651 w 80151"/>
                <a:gd name="connsiteY6" fmla="*/ 0 h 35328"/>
                <a:gd name="connsiteX7" fmla="*/ 80152 w 80151"/>
                <a:gd name="connsiteY7" fmla="*/ 8501 h 35328"/>
                <a:gd name="connsiteX8" fmla="*/ 39965 w 80151"/>
                <a:gd name="connsiteY8" fmla="*/ 35328 h 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51" h="35328">
                  <a:moveTo>
                    <a:pt x="39965" y="35328"/>
                  </a:moveTo>
                  <a:cubicBezTo>
                    <a:pt x="17554" y="35328"/>
                    <a:pt x="0" y="23515"/>
                    <a:pt x="0" y="8501"/>
                  </a:cubicBezTo>
                  <a:cubicBezTo>
                    <a:pt x="0" y="3864"/>
                    <a:pt x="3754" y="0"/>
                    <a:pt x="8501" y="0"/>
                  </a:cubicBezTo>
                  <a:cubicBezTo>
                    <a:pt x="13138" y="0"/>
                    <a:pt x="17002" y="3754"/>
                    <a:pt x="17002" y="8501"/>
                  </a:cubicBezTo>
                  <a:cubicBezTo>
                    <a:pt x="17002" y="12034"/>
                    <a:pt x="25723" y="18437"/>
                    <a:pt x="40076" y="18437"/>
                  </a:cubicBezTo>
                  <a:cubicBezTo>
                    <a:pt x="54318" y="18437"/>
                    <a:pt x="63150" y="12034"/>
                    <a:pt x="63150" y="8501"/>
                  </a:cubicBezTo>
                  <a:cubicBezTo>
                    <a:pt x="63150" y="3864"/>
                    <a:pt x="66903" y="0"/>
                    <a:pt x="71651" y="0"/>
                  </a:cubicBezTo>
                  <a:cubicBezTo>
                    <a:pt x="76398" y="0"/>
                    <a:pt x="80152" y="3754"/>
                    <a:pt x="80152" y="8501"/>
                  </a:cubicBezTo>
                  <a:cubicBezTo>
                    <a:pt x="79820" y="23626"/>
                    <a:pt x="62377" y="35328"/>
                    <a:pt x="39965" y="35328"/>
                  </a:cubicBezTo>
                  <a:close/>
                </a:path>
              </a:pathLst>
            </a:custGeom>
            <a:grpFill/>
            <a:ln w="11035" cap="flat">
              <a:noFill/>
              <a:prstDash val="solid"/>
              <a:miter/>
            </a:ln>
          </p:spPr>
          <p:txBody>
            <a:bodyPr rtlCol="0" anchor="ctr"/>
            <a:lstStyle/>
            <a:p>
              <a:endParaRPr lang="en-US"/>
            </a:p>
          </p:txBody>
        </p:sp>
        <p:sp>
          <p:nvSpPr>
            <p:cNvPr id="2523" name="Forma libre: forma 2522">
              <a:extLst>
                <a:ext uri="{FF2B5EF4-FFF2-40B4-BE49-F238E27FC236}">
                  <a16:creationId xmlns:a16="http://schemas.microsoft.com/office/drawing/2014/main" id="{0E785950-9C3E-460F-BE26-69884FD42BBD}"/>
                </a:ext>
              </a:extLst>
            </p:cNvPr>
            <p:cNvSpPr/>
            <p:nvPr/>
          </p:nvSpPr>
          <p:spPr>
            <a:xfrm>
              <a:off x="4830587" y="4000874"/>
              <a:ext cx="225882" cy="222686"/>
            </a:xfrm>
            <a:custGeom>
              <a:avLst/>
              <a:gdLst>
                <a:gd name="connsiteX0" fmla="*/ 113051 w 225882"/>
                <a:gd name="connsiteY0" fmla="*/ 222687 h 222686"/>
                <a:gd name="connsiteX1" fmla="*/ 0 w 225882"/>
                <a:gd name="connsiteY1" fmla="*/ 109636 h 222686"/>
                <a:gd name="connsiteX2" fmla="*/ 0 w 225882"/>
                <a:gd name="connsiteY2" fmla="*/ 8397 h 222686"/>
                <a:gd name="connsiteX3" fmla="*/ 3864 w 225882"/>
                <a:gd name="connsiteY3" fmla="*/ 1331 h 222686"/>
                <a:gd name="connsiteX4" fmla="*/ 11923 w 225882"/>
                <a:gd name="connsiteY4" fmla="*/ 779 h 222686"/>
                <a:gd name="connsiteX5" fmla="*/ 112941 w 225882"/>
                <a:gd name="connsiteY5" fmla="*/ 18995 h 222686"/>
                <a:gd name="connsiteX6" fmla="*/ 213959 w 225882"/>
                <a:gd name="connsiteY6" fmla="*/ 779 h 222686"/>
                <a:gd name="connsiteX7" fmla="*/ 222018 w 225882"/>
                <a:gd name="connsiteY7" fmla="*/ 1331 h 222686"/>
                <a:gd name="connsiteX8" fmla="*/ 225882 w 225882"/>
                <a:gd name="connsiteY8" fmla="*/ 8397 h 222686"/>
                <a:gd name="connsiteX9" fmla="*/ 225882 w 225882"/>
                <a:gd name="connsiteY9" fmla="*/ 109636 h 222686"/>
                <a:gd name="connsiteX10" fmla="*/ 113051 w 225882"/>
                <a:gd name="connsiteY10" fmla="*/ 222687 h 222686"/>
                <a:gd name="connsiteX11" fmla="*/ 16891 w 225882"/>
                <a:gd name="connsiteY11" fmla="*/ 20983 h 222686"/>
                <a:gd name="connsiteX12" fmla="*/ 16891 w 225882"/>
                <a:gd name="connsiteY12" fmla="*/ 109636 h 222686"/>
                <a:gd name="connsiteX13" fmla="*/ 113051 w 225882"/>
                <a:gd name="connsiteY13" fmla="*/ 205795 h 222686"/>
                <a:gd name="connsiteX14" fmla="*/ 209211 w 225882"/>
                <a:gd name="connsiteY14" fmla="*/ 109636 h 222686"/>
                <a:gd name="connsiteX15" fmla="*/ 209211 w 225882"/>
                <a:gd name="connsiteY15" fmla="*/ 20983 h 222686"/>
                <a:gd name="connsiteX16" fmla="*/ 113051 w 225882"/>
                <a:gd name="connsiteY16" fmla="*/ 35777 h 222686"/>
                <a:gd name="connsiteX17" fmla="*/ 16891 w 225882"/>
                <a:gd name="connsiteY17" fmla="*/ 20983 h 22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882" h="222686">
                  <a:moveTo>
                    <a:pt x="113051" y="222687"/>
                  </a:moveTo>
                  <a:cubicBezTo>
                    <a:pt x="50675" y="222687"/>
                    <a:pt x="0" y="172012"/>
                    <a:pt x="0" y="109636"/>
                  </a:cubicBezTo>
                  <a:lnTo>
                    <a:pt x="0" y="8397"/>
                  </a:lnTo>
                  <a:cubicBezTo>
                    <a:pt x="0" y="5526"/>
                    <a:pt x="1435" y="2877"/>
                    <a:pt x="3864" y="1331"/>
                  </a:cubicBezTo>
                  <a:cubicBezTo>
                    <a:pt x="6293" y="-214"/>
                    <a:pt x="9274" y="-435"/>
                    <a:pt x="11923" y="779"/>
                  </a:cubicBezTo>
                  <a:cubicBezTo>
                    <a:pt x="37206" y="12372"/>
                    <a:pt x="74080" y="18995"/>
                    <a:pt x="112941" y="18995"/>
                  </a:cubicBezTo>
                  <a:cubicBezTo>
                    <a:pt x="151802" y="18995"/>
                    <a:pt x="188677" y="12372"/>
                    <a:pt x="213959" y="779"/>
                  </a:cubicBezTo>
                  <a:cubicBezTo>
                    <a:pt x="216608" y="-435"/>
                    <a:pt x="219589" y="-214"/>
                    <a:pt x="222018" y="1331"/>
                  </a:cubicBezTo>
                  <a:cubicBezTo>
                    <a:pt x="224447" y="2877"/>
                    <a:pt x="225882" y="5526"/>
                    <a:pt x="225882" y="8397"/>
                  </a:cubicBezTo>
                  <a:lnTo>
                    <a:pt x="225882" y="109636"/>
                  </a:lnTo>
                  <a:cubicBezTo>
                    <a:pt x="226103" y="172012"/>
                    <a:pt x="175318" y="222687"/>
                    <a:pt x="113051" y="222687"/>
                  </a:cubicBezTo>
                  <a:close/>
                  <a:moveTo>
                    <a:pt x="16891" y="20983"/>
                  </a:moveTo>
                  <a:lnTo>
                    <a:pt x="16891" y="109636"/>
                  </a:lnTo>
                  <a:cubicBezTo>
                    <a:pt x="16891" y="162628"/>
                    <a:pt x="60059" y="205795"/>
                    <a:pt x="113051" y="205795"/>
                  </a:cubicBezTo>
                  <a:cubicBezTo>
                    <a:pt x="166044" y="205795"/>
                    <a:pt x="209211" y="162628"/>
                    <a:pt x="209211" y="109636"/>
                  </a:cubicBezTo>
                  <a:lnTo>
                    <a:pt x="209211" y="20983"/>
                  </a:lnTo>
                  <a:cubicBezTo>
                    <a:pt x="182825" y="30477"/>
                    <a:pt x="148711" y="35777"/>
                    <a:pt x="113051" y="35777"/>
                  </a:cubicBezTo>
                  <a:cubicBezTo>
                    <a:pt x="77502" y="35777"/>
                    <a:pt x="43277" y="30477"/>
                    <a:pt x="16891" y="20983"/>
                  </a:cubicBezTo>
                  <a:close/>
                </a:path>
              </a:pathLst>
            </a:custGeom>
            <a:grpFill/>
            <a:ln w="11035" cap="flat">
              <a:noFill/>
              <a:prstDash val="solid"/>
              <a:miter/>
            </a:ln>
          </p:spPr>
          <p:txBody>
            <a:bodyPr rtlCol="0" anchor="ctr"/>
            <a:lstStyle/>
            <a:p>
              <a:endParaRPr lang="en-US"/>
            </a:p>
          </p:txBody>
        </p:sp>
        <p:sp>
          <p:nvSpPr>
            <p:cNvPr id="2524" name="Forma libre: forma 2523">
              <a:extLst>
                <a:ext uri="{FF2B5EF4-FFF2-40B4-BE49-F238E27FC236}">
                  <a16:creationId xmlns:a16="http://schemas.microsoft.com/office/drawing/2014/main" id="{E31EC9F4-6C5D-4AD4-B776-2DD188D9B5D7}"/>
                </a:ext>
              </a:extLst>
            </p:cNvPr>
            <p:cNvSpPr/>
            <p:nvPr/>
          </p:nvSpPr>
          <p:spPr>
            <a:xfrm>
              <a:off x="5198445" y="4308350"/>
              <a:ext cx="31574" cy="31574"/>
            </a:xfrm>
            <a:custGeom>
              <a:avLst/>
              <a:gdLst>
                <a:gd name="connsiteX0" fmla="*/ 31575 w 31574"/>
                <a:gd name="connsiteY0" fmla="*/ 15787 h 31574"/>
                <a:gd name="connsiteX1" fmla="*/ 15788 w 31574"/>
                <a:gd name="connsiteY1" fmla="*/ 31575 h 31574"/>
                <a:gd name="connsiteX2" fmla="*/ 0 w 31574"/>
                <a:gd name="connsiteY2" fmla="*/ 15787 h 31574"/>
                <a:gd name="connsiteX3" fmla="*/ 15788 w 31574"/>
                <a:gd name="connsiteY3" fmla="*/ 0 h 31574"/>
                <a:gd name="connsiteX4" fmla="*/ 31575 w 31574"/>
                <a:gd name="connsiteY4" fmla="*/ 15787 h 3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4" h="31574">
                  <a:moveTo>
                    <a:pt x="31575" y="15787"/>
                  </a:moveTo>
                  <a:cubicBezTo>
                    <a:pt x="31575" y="24506"/>
                    <a:pt x="24507" y="31575"/>
                    <a:pt x="15788" y="31575"/>
                  </a:cubicBezTo>
                  <a:cubicBezTo>
                    <a:pt x="7068" y="31575"/>
                    <a:pt x="0" y="24506"/>
                    <a:pt x="0" y="15787"/>
                  </a:cubicBezTo>
                  <a:cubicBezTo>
                    <a:pt x="0" y="7068"/>
                    <a:pt x="7068" y="0"/>
                    <a:pt x="15788" y="0"/>
                  </a:cubicBezTo>
                  <a:cubicBezTo>
                    <a:pt x="24507" y="0"/>
                    <a:pt x="31575" y="7068"/>
                    <a:pt x="31575" y="15787"/>
                  </a:cubicBezTo>
                  <a:close/>
                </a:path>
              </a:pathLst>
            </a:custGeom>
            <a:grpFill/>
            <a:ln w="11035" cap="flat">
              <a:noFill/>
              <a:prstDash val="solid"/>
              <a:miter/>
            </a:ln>
          </p:spPr>
          <p:txBody>
            <a:bodyPr rtlCol="0" anchor="ctr"/>
            <a:lstStyle/>
            <a:p>
              <a:endParaRPr lang="en-US"/>
            </a:p>
          </p:txBody>
        </p:sp>
        <p:sp>
          <p:nvSpPr>
            <p:cNvPr id="2525" name="Forma libre: forma 2524">
              <a:extLst>
                <a:ext uri="{FF2B5EF4-FFF2-40B4-BE49-F238E27FC236}">
                  <a16:creationId xmlns:a16="http://schemas.microsoft.com/office/drawing/2014/main" id="{CE5D5C30-66DB-4D8E-B609-546605B9FAE4}"/>
                </a:ext>
              </a:extLst>
            </p:cNvPr>
            <p:cNvSpPr/>
            <p:nvPr/>
          </p:nvSpPr>
          <p:spPr>
            <a:xfrm>
              <a:off x="5288533" y="4308350"/>
              <a:ext cx="31574" cy="31574"/>
            </a:xfrm>
            <a:custGeom>
              <a:avLst/>
              <a:gdLst>
                <a:gd name="connsiteX0" fmla="*/ 31575 w 31574"/>
                <a:gd name="connsiteY0" fmla="*/ 15787 h 31574"/>
                <a:gd name="connsiteX1" fmla="*/ 15788 w 31574"/>
                <a:gd name="connsiteY1" fmla="*/ 31575 h 31574"/>
                <a:gd name="connsiteX2" fmla="*/ 0 w 31574"/>
                <a:gd name="connsiteY2" fmla="*/ 15787 h 31574"/>
                <a:gd name="connsiteX3" fmla="*/ 15788 w 31574"/>
                <a:gd name="connsiteY3" fmla="*/ 0 h 31574"/>
                <a:gd name="connsiteX4" fmla="*/ 31575 w 31574"/>
                <a:gd name="connsiteY4" fmla="*/ 15787 h 3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4" h="31574">
                  <a:moveTo>
                    <a:pt x="31575" y="15787"/>
                  </a:moveTo>
                  <a:cubicBezTo>
                    <a:pt x="31575" y="24506"/>
                    <a:pt x="24507" y="31575"/>
                    <a:pt x="15788" y="31575"/>
                  </a:cubicBezTo>
                  <a:cubicBezTo>
                    <a:pt x="7068" y="31575"/>
                    <a:pt x="0" y="24506"/>
                    <a:pt x="0" y="15787"/>
                  </a:cubicBezTo>
                  <a:cubicBezTo>
                    <a:pt x="0" y="7068"/>
                    <a:pt x="7068" y="0"/>
                    <a:pt x="15788" y="0"/>
                  </a:cubicBezTo>
                  <a:cubicBezTo>
                    <a:pt x="24507" y="0"/>
                    <a:pt x="31575" y="7068"/>
                    <a:pt x="31575" y="15787"/>
                  </a:cubicBezTo>
                  <a:close/>
                </a:path>
              </a:pathLst>
            </a:custGeom>
            <a:grpFill/>
            <a:ln w="11035" cap="flat">
              <a:noFill/>
              <a:prstDash val="solid"/>
              <a:miter/>
            </a:ln>
          </p:spPr>
          <p:txBody>
            <a:bodyPr rtlCol="0" anchor="ctr"/>
            <a:lstStyle/>
            <a:p>
              <a:endParaRPr lang="en-US"/>
            </a:p>
          </p:txBody>
        </p:sp>
        <p:sp>
          <p:nvSpPr>
            <p:cNvPr id="2526" name="Forma libre: forma 2525">
              <a:extLst>
                <a:ext uri="{FF2B5EF4-FFF2-40B4-BE49-F238E27FC236}">
                  <a16:creationId xmlns:a16="http://schemas.microsoft.com/office/drawing/2014/main" id="{25F6A3D9-E9DE-40CB-99E1-4056E88DC039}"/>
                </a:ext>
              </a:extLst>
            </p:cNvPr>
            <p:cNvSpPr/>
            <p:nvPr/>
          </p:nvSpPr>
          <p:spPr>
            <a:xfrm>
              <a:off x="5219311" y="4390268"/>
              <a:ext cx="80151" cy="35328"/>
            </a:xfrm>
            <a:custGeom>
              <a:avLst/>
              <a:gdLst>
                <a:gd name="connsiteX0" fmla="*/ 39965 w 80151"/>
                <a:gd name="connsiteY0" fmla="*/ 35328 h 35328"/>
                <a:gd name="connsiteX1" fmla="*/ 0 w 80151"/>
                <a:gd name="connsiteY1" fmla="*/ 8501 h 35328"/>
                <a:gd name="connsiteX2" fmla="*/ 8501 w 80151"/>
                <a:gd name="connsiteY2" fmla="*/ 0 h 35328"/>
                <a:gd name="connsiteX3" fmla="*/ 17002 w 80151"/>
                <a:gd name="connsiteY3" fmla="*/ 8501 h 35328"/>
                <a:gd name="connsiteX4" fmla="*/ 40076 w 80151"/>
                <a:gd name="connsiteY4" fmla="*/ 18437 h 35328"/>
                <a:gd name="connsiteX5" fmla="*/ 63150 w 80151"/>
                <a:gd name="connsiteY5" fmla="*/ 8501 h 35328"/>
                <a:gd name="connsiteX6" fmla="*/ 71651 w 80151"/>
                <a:gd name="connsiteY6" fmla="*/ 0 h 35328"/>
                <a:gd name="connsiteX7" fmla="*/ 80152 w 80151"/>
                <a:gd name="connsiteY7" fmla="*/ 8501 h 35328"/>
                <a:gd name="connsiteX8" fmla="*/ 39965 w 80151"/>
                <a:gd name="connsiteY8" fmla="*/ 35328 h 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51" h="35328">
                  <a:moveTo>
                    <a:pt x="39965" y="35328"/>
                  </a:moveTo>
                  <a:cubicBezTo>
                    <a:pt x="17554" y="35328"/>
                    <a:pt x="0" y="23516"/>
                    <a:pt x="0" y="8501"/>
                  </a:cubicBezTo>
                  <a:cubicBezTo>
                    <a:pt x="0" y="3864"/>
                    <a:pt x="3754" y="0"/>
                    <a:pt x="8501" y="0"/>
                  </a:cubicBezTo>
                  <a:cubicBezTo>
                    <a:pt x="13248" y="0"/>
                    <a:pt x="17002" y="3754"/>
                    <a:pt x="17002" y="8501"/>
                  </a:cubicBezTo>
                  <a:cubicBezTo>
                    <a:pt x="17002" y="12034"/>
                    <a:pt x="25724" y="18437"/>
                    <a:pt x="40076" y="18437"/>
                  </a:cubicBezTo>
                  <a:cubicBezTo>
                    <a:pt x="54318" y="18437"/>
                    <a:pt x="63150" y="12034"/>
                    <a:pt x="63150" y="8501"/>
                  </a:cubicBezTo>
                  <a:cubicBezTo>
                    <a:pt x="63150" y="3864"/>
                    <a:pt x="66903" y="0"/>
                    <a:pt x="71651" y="0"/>
                  </a:cubicBezTo>
                  <a:cubicBezTo>
                    <a:pt x="76288" y="0"/>
                    <a:pt x="80152" y="3754"/>
                    <a:pt x="80152" y="8501"/>
                  </a:cubicBezTo>
                  <a:cubicBezTo>
                    <a:pt x="79931" y="23516"/>
                    <a:pt x="62377" y="35328"/>
                    <a:pt x="39965" y="35328"/>
                  </a:cubicBezTo>
                  <a:close/>
                </a:path>
              </a:pathLst>
            </a:custGeom>
            <a:grpFill/>
            <a:ln w="11035" cap="flat">
              <a:noFill/>
              <a:prstDash val="solid"/>
              <a:miter/>
            </a:ln>
          </p:spPr>
          <p:txBody>
            <a:bodyPr rtlCol="0" anchor="ctr"/>
            <a:lstStyle/>
            <a:p>
              <a:endParaRPr lang="en-US"/>
            </a:p>
          </p:txBody>
        </p:sp>
        <p:sp>
          <p:nvSpPr>
            <p:cNvPr id="2527" name="Forma libre: forma 2526">
              <a:extLst>
                <a:ext uri="{FF2B5EF4-FFF2-40B4-BE49-F238E27FC236}">
                  <a16:creationId xmlns:a16="http://schemas.microsoft.com/office/drawing/2014/main" id="{739F3B1F-4B15-4C70-A19F-995717571D45}"/>
                </a:ext>
              </a:extLst>
            </p:cNvPr>
            <p:cNvSpPr/>
            <p:nvPr/>
          </p:nvSpPr>
          <p:spPr>
            <a:xfrm>
              <a:off x="5146225" y="4247843"/>
              <a:ext cx="225992" cy="222686"/>
            </a:xfrm>
            <a:custGeom>
              <a:avLst/>
              <a:gdLst>
                <a:gd name="connsiteX0" fmla="*/ 113051 w 225992"/>
                <a:gd name="connsiteY0" fmla="*/ 222687 h 222686"/>
                <a:gd name="connsiteX1" fmla="*/ 0 w 225992"/>
                <a:gd name="connsiteY1" fmla="*/ 109636 h 222686"/>
                <a:gd name="connsiteX2" fmla="*/ 0 w 225992"/>
                <a:gd name="connsiteY2" fmla="*/ 8397 h 222686"/>
                <a:gd name="connsiteX3" fmla="*/ 3864 w 225992"/>
                <a:gd name="connsiteY3" fmla="*/ 1331 h 222686"/>
                <a:gd name="connsiteX4" fmla="*/ 11923 w 225992"/>
                <a:gd name="connsiteY4" fmla="*/ 779 h 222686"/>
                <a:gd name="connsiteX5" fmla="*/ 113051 w 225992"/>
                <a:gd name="connsiteY5" fmla="*/ 18996 h 222686"/>
                <a:gd name="connsiteX6" fmla="*/ 214069 w 225992"/>
                <a:gd name="connsiteY6" fmla="*/ 779 h 222686"/>
                <a:gd name="connsiteX7" fmla="*/ 222128 w 225992"/>
                <a:gd name="connsiteY7" fmla="*/ 1331 h 222686"/>
                <a:gd name="connsiteX8" fmla="*/ 225992 w 225992"/>
                <a:gd name="connsiteY8" fmla="*/ 8397 h 222686"/>
                <a:gd name="connsiteX9" fmla="*/ 225992 w 225992"/>
                <a:gd name="connsiteY9" fmla="*/ 109636 h 222686"/>
                <a:gd name="connsiteX10" fmla="*/ 113051 w 225992"/>
                <a:gd name="connsiteY10" fmla="*/ 222687 h 222686"/>
                <a:gd name="connsiteX11" fmla="*/ 17002 w 225992"/>
                <a:gd name="connsiteY11" fmla="*/ 20983 h 222686"/>
                <a:gd name="connsiteX12" fmla="*/ 17002 w 225992"/>
                <a:gd name="connsiteY12" fmla="*/ 109636 h 222686"/>
                <a:gd name="connsiteX13" fmla="*/ 113162 w 225992"/>
                <a:gd name="connsiteY13" fmla="*/ 205795 h 222686"/>
                <a:gd name="connsiteX14" fmla="*/ 209322 w 225992"/>
                <a:gd name="connsiteY14" fmla="*/ 109636 h 222686"/>
                <a:gd name="connsiteX15" fmla="*/ 209322 w 225992"/>
                <a:gd name="connsiteY15" fmla="*/ 20983 h 222686"/>
                <a:gd name="connsiteX16" fmla="*/ 113162 w 225992"/>
                <a:gd name="connsiteY16" fmla="*/ 35777 h 222686"/>
                <a:gd name="connsiteX17" fmla="*/ 17002 w 225992"/>
                <a:gd name="connsiteY17" fmla="*/ 20983 h 22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992" h="222686">
                  <a:moveTo>
                    <a:pt x="113051" y="222687"/>
                  </a:moveTo>
                  <a:cubicBezTo>
                    <a:pt x="50674" y="222687"/>
                    <a:pt x="0" y="172012"/>
                    <a:pt x="0" y="109636"/>
                  </a:cubicBezTo>
                  <a:lnTo>
                    <a:pt x="0" y="8397"/>
                  </a:lnTo>
                  <a:cubicBezTo>
                    <a:pt x="0" y="5527"/>
                    <a:pt x="1435" y="2877"/>
                    <a:pt x="3864" y="1331"/>
                  </a:cubicBezTo>
                  <a:cubicBezTo>
                    <a:pt x="6293" y="-214"/>
                    <a:pt x="9274" y="-435"/>
                    <a:pt x="11923" y="779"/>
                  </a:cubicBezTo>
                  <a:cubicBezTo>
                    <a:pt x="37316" y="12372"/>
                    <a:pt x="74080" y="18996"/>
                    <a:pt x="113051" y="18996"/>
                  </a:cubicBezTo>
                  <a:cubicBezTo>
                    <a:pt x="151913" y="18996"/>
                    <a:pt x="188787" y="12372"/>
                    <a:pt x="214069" y="779"/>
                  </a:cubicBezTo>
                  <a:cubicBezTo>
                    <a:pt x="216719" y="-435"/>
                    <a:pt x="219699" y="-214"/>
                    <a:pt x="222128" y="1331"/>
                  </a:cubicBezTo>
                  <a:cubicBezTo>
                    <a:pt x="224557" y="2877"/>
                    <a:pt x="225992" y="5527"/>
                    <a:pt x="225992" y="8397"/>
                  </a:cubicBezTo>
                  <a:lnTo>
                    <a:pt x="225992" y="109636"/>
                  </a:lnTo>
                  <a:cubicBezTo>
                    <a:pt x="226103" y="172012"/>
                    <a:pt x="175428" y="222687"/>
                    <a:pt x="113051" y="222687"/>
                  </a:cubicBezTo>
                  <a:close/>
                  <a:moveTo>
                    <a:pt x="17002" y="20983"/>
                  </a:moveTo>
                  <a:lnTo>
                    <a:pt x="17002" y="109636"/>
                  </a:lnTo>
                  <a:cubicBezTo>
                    <a:pt x="17002" y="162628"/>
                    <a:pt x="60169" y="205795"/>
                    <a:pt x="113162" y="205795"/>
                  </a:cubicBezTo>
                  <a:cubicBezTo>
                    <a:pt x="166155" y="205795"/>
                    <a:pt x="209322" y="162628"/>
                    <a:pt x="209322" y="109636"/>
                  </a:cubicBezTo>
                  <a:lnTo>
                    <a:pt x="209322" y="20983"/>
                  </a:lnTo>
                  <a:cubicBezTo>
                    <a:pt x="182936" y="30477"/>
                    <a:pt x="148822" y="35777"/>
                    <a:pt x="113162" y="35777"/>
                  </a:cubicBezTo>
                  <a:cubicBezTo>
                    <a:pt x="77502" y="35777"/>
                    <a:pt x="43277" y="30477"/>
                    <a:pt x="17002" y="20983"/>
                  </a:cubicBezTo>
                  <a:close/>
                </a:path>
              </a:pathLst>
            </a:custGeom>
            <a:grpFill/>
            <a:ln w="11035" cap="flat">
              <a:noFill/>
              <a:prstDash val="solid"/>
              <a:miter/>
            </a:ln>
          </p:spPr>
          <p:txBody>
            <a:bodyPr rtlCol="0" anchor="ctr"/>
            <a:lstStyle/>
            <a:p>
              <a:endParaRPr lang="en-US"/>
            </a:p>
          </p:txBody>
        </p:sp>
        <p:sp>
          <p:nvSpPr>
            <p:cNvPr id="2528" name="Forma libre: forma 2527">
              <a:extLst>
                <a:ext uri="{FF2B5EF4-FFF2-40B4-BE49-F238E27FC236}">
                  <a16:creationId xmlns:a16="http://schemas.microsoft.com/office/drawing/2014/main" id="{4DC880E9-AE4F-4BAE-8CD8-523038A80828}"/>
                </a:ext>
              </a:extLst>
            </p:cNvPr>
            <p:cNvSpPr/>
            <p:nvPr/>
          </p:nvSpPr>
          <p:spPr>
            <a:xfrm>
              <a:off x="5198445" y="4061381"/>
              <a:ext cx="31574" cy="31574"/>
            </a:xfrm>
            <a:custGeom>
              <a:avLst/>
              <a:gdLst>
                <a:gd name="connsiteX0" fmla="*/ 31575 w 31574"/>
                <a:gd name="connsiteY0" fmla="*/ 15787 h 31574"/>
                <a:gd name="connsiteX1" fmla="*/ 15788 w 31574"/>
                <a:gd name="connsiteY1" fmla="*/ 31575 h 31574"/>
                <a:gd name="connsiteX2" fmla="*/ 0 w 31574"/>
                <a:gd name="connsiteY2" fmla="*/ 15787 h 31574"/>
                <a:gd name="connsiteX3" fmla="*/ 15788 w 31574"/>
                <a:gd name="connsiteY3" fmla="*/ 0 h 31574"/>
                <a:gd name="connsiteX4" fmla="*/ 31575 w 31574"/>
                <a:gd name="connsiteY4" fmla="*/ 15787 h 3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4" h="31574">
                  <a:moveTo>
                    <a:pt x="31575" y="15787"/>
                  </a:moveTo>
                  <a:cubicBezTo>
                    <a:pt x="31575" y="24507"/>
                    <a:pt x="24507" y="31575"/>
                    <a:pt x="15788" y="31575"/>
                  </a:cubicBezTo>
                  <a:cubicBezTo>
                    <a:pt x="7068" y="31575"/>
                    <a:pt x="0" y="24507"/>
                    <a:pt x="0" y="15787"/>
                  </a:cubicBezTo>
                  <a:cubicBezTo>
                    <a:pt x="0" y="7068"/>
                    <a:pt x="7068" y="0"/>
                    <a:pt x="15788" y="0"/>
                  </a:cubicBezTo>
                  <a:cubicBezTo>
                    <a:pt x="24507" y="0"/>
                    <a:pt x="31575" y="7068"/>
                    <a:pt x="31575" y="15787"/>
                  </a:cubicBezTo>
                  <a:close/>
                </a:path>
              </a:pathLst>
            </a:custGeom>
            <a:grpFill/>
            <a:ln w="11035" cap="flat">
              <a:noFill/>
              <a:prstDash val="solid"/>
              <a:miter/>
            </a:ln>
          </p:spPr>
          <p:txBody>
            <a:bodyPr rtlCol="0" anchor="ctr"/>
            <a:lstStyle/>
            <a:p>
              <a:endParaRPr lang="en-US"/>
            </a:p>
          </p:txBody>
        </p:sp>
        <p:sp>
          <p:nvSpPr>
            <p:cNvPr id="2529" name="Forma libre: forma 2528">
              <a:extLst>
                <a:ext uri="{FF2B5EF4-FFF2-40B4-BE49-F238E27FC236}">
                  <a16:creationId xmlns:a16="http://schemas.microsoft.com/office/drawing/2014/main" id="{1F119AE1-8DD4-4CD4-8557-00D474B117A9}"/>
                </a:ext>
              </a:extLst>
            </p:cNvPr>
            <p:cNvSpPr/>
            <p:nvPr/>
          </p:nvSpPr>
          <p:spPr>
            <a:xfrm>
              <a:off x="5288533" y="4061381"/>
              <a:ext cx="31574" cy="31574"/>
            </a:xfrm>
            <a:custGeom>
              <a:avLst/>
              <a:gdLst>
                <a:gd name="connsiteX0" fmla="*/ 31575 w 31574"/>
                <a:gd name="connsiteY0" fmla="*/ 15787 h 31574"/>
                <a:gd name="connsiteX1" fmla="*/ 15788 w 31574"/>
                <a:gd name="connsiteY1" fmla="*/ 31575 h 31574"/>
                <a:gd name="connsiteX2" fmla="*/ 0 w 31574"/>
                <a:gd name="connsiteY2" fmla="*/ 15787 h 31574"/>
                <a:gd name="connsiteX3" fmla="*/ 15788 w 31574"/>
                <a:gd name="connsiteY3" fmla="*/ 0 h 31574"/>
                <a:gd name="connsiteX4" fmla="*/ 31575 w 31574"/>
                <a:gd name="connsiteY4" fmla="*/ 15787 h 3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4" h="31574">
                  <a:moveTo>
                    <a:pt x="31575" y="15787"/>
                  </a:moveTo>
                  <a:cubicBezTo>
                    <a:pt x="31575" y="24507"/>
                    <a:pt x="24507" y="31575"/>
                    <a:pt x="15788" y="31575"/>
                  </a:cubicBezTo>
                  <a:cubicBezTo>
                    <a:pt x="7068" y="31575"/>
                    <a:pt x="0" y="24507"/>
                    <a:pt x="0" y="15787"/>
                  </a:cubicBezTo>
                  <a:cubicBezTo>
                    <a:pt x="0" y="7068"/>
                    <a:pt x="7068" y="0"/>
                    <a:pt x="15788" y="0"/>
                  </a:cubicBezTo>
                  <a:cubicBezTo>
                    <a:pt x="24507" y="0"/>
                    <a:pt x="31575" y="7068"/>
                    <a:pt x="31575" y="15787"/>
                  </a:cubicBezTo>
                  <a:close/>
                </a:path>
              </a:pathLst>
            </a:custGeom>
            <a:grpFill/>
            <a:ln w="11035" cap="flat">
              <a:noFill/>
              <a:prstDash val="solid"/>
              <a:miter/>
            </a:ln>
          </p:spPr>
          <p:txBody>
            <a:bodyPr rtlCol="0" anchor="ctr"/>
            <a:lstStyle/>
            <a:p>
              <a:endParaRPr lang="en-US"/>
            </a:p>
          </p:txBody>
        </p:sp>
        <p:sp>
          <p:nvSpPr>
            <p:cNvPr id="2530" name="Forma libre: forma 2529">
              <a:extLst>
                <a:ext uri="{FF2B5EF4-FFF2-40B4-BE49-F238E27FC236}">
                  <a16:creationId xmlns:a16="http://schemas.microsoft.com/office/drawing/2014/main" id="{5EE936B7-52D9-46BE-A5D8-02757FAA3248}"/>
                </a:ext>
              </a:extLst>
            </p:cNvPr>
            <p:cNvSpPr/>
            <p:nvPr/>
          </p:nvSpPr>
          <p:spPr>
            <a:xfrm>
              <a:off x="5219311" y="4143299"/>
              <a:ext cx="80151" cy="35328"/>
            </a:xfrm>
            <a:custGeom>
              <a:avLst/>
              <a:gdLst>
                <a:gd name="connsiteX0" fmla="*/ 39965 w 80151"/>
                <a:gd name="connsiteY0" fmla="*/ 35328 h 35328"/>
                <a:gd name="connsiteX1" fmla="*/ 0 w 80151"/>
                <a:gd name="connsiteY1" fmla="*/ 8501 h 35328"/>
                <a:gd name="connsiteX2" fmla="*/ 8501 w 80151"/>
                <a:gd name="connsiteY2" fmla="*/ 0 h 35328"/>
                <a:gd name="connsiteX3" fmla="*/ 17002 w 80151"/>
                <a:gd name="connsiteY3" fmla="*/ 8501 h 35328"/>
                <a:gd name="connsiteX4" fmla="*/ 40076 w 80151"/>
                <a:gd name="connsiteY4" fmla="*/ 18437 h 35328"/>
                <a:gd name="connsiteX5" fmla="*/ 63150 w 80151"/>
                <a:gd name="connsiteY5" fmla="*/ 8501 h 35328"/>
                <a:gd name="connsiteX6" fmla="*/ 71651 w 80151"/>
                <a:gd name="connsiteY6" fmla="*/ 0 h 35328"/>
                <a:gd name="connsiteX7" fmla="*/ 80152 w 80151"/>
                <a:gd name="connsiteY7" fmla="*/ 8501 h 35328"/>
                <a:gd name="connsiteX8" fmla="*/ 39965 w 80151"/>
                <a:gd name="connsiteY8" fmla="*/ 35328 h 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51" h="35328">
                  <a:moveTo>
                    <a:pt x="39965" y="35328"/>
                  </a:moveTo>
                  <a:cubicBezTo>
                    <a:pt x="17554" y="35328"/>
                    <a:pt x="0" y="23515"/>
                    <a:pt x="0" y="8501"/>
                  </a:cubicBezTo>
                  <a:cubicBezTo>
                    <a:pt x="0" y="3864"/>
                    <a:pt x="3754" y="0"/>
                    <a:pt x="8501" y="0"/>
                  </a:cubicBezTo>
                  <a:cubicBezTo>
                    <a:pt x="13248" y="0"/>
                    <a:pt x="17002" y="3754"/>
                    <a:pt x="17002" y="8501"/>
                  </a:cubicBezTo>
                  <a:cubicBezTo>
                    <a:pt x="17002" y="12034"/>
                    <a:pt x="25724" y="18437"/>
                    <a:pt x="40076" y="18437"/>
                  </a:cubicBezTo>
                  <a:cubicBezTo>
                    <a:pt x="54318" y="18437"/>
                    <a:pt x="63150" y="12034"/>
                    <a:pt x="63150" y="8501"/>
                  </a:cubicBezTo>
                  <a:cubicBezTo>
                    <a:pt x="63150" y="3864"/>
                    <a:pt x="66903" y="0"/>
                    <a:pt x="71651" y="0"/>
                  </a:cubicBezTo>
                  <a:cubicBezTo>
                    <a:pt x="76288" y="0"/>
                    <a:pt x="80152" y="3754"/>
                    <a:pt x="80152" y="8501"/>
                  </a:cubicBezTo>
                  <a:cubicBezTo>
                    <a:pt x="79931" y="23626"/>
                    <a:pt x="62377" y="35328"/>
                    <a:pt x="39965" y="35328"/>
                  </a:cubicBezTo>
                  <a:close/>
                </a:path>
              </a:pathLst>
            </a:custGeom>
            <a:grpFill/>
            <a:ln w="11035" cap="flat">
              <a:noFill/>
              <a:prstDash val="solid"/>
              <a:miter/>
            </a:ln>
          </p:spPr>
          <p:txBody>
            <a:bodyPr rtlCol="0" anchor="ctr"/>
            <a:lstStyle/>
            <a:p>
              <a:endParaRPr lang="en-US"/>
            </a:p>
          </p:txBody>
        </p:sp>
        <p:sp>
          <p:nvSpPr>
            <p:cNvPr id="2531" name="Forma libre: forma 2530">
              <a:extLst>
                <a:ext uri="{FF2B5EF4-FFF2-40B4-BE49-F238E27FC236}">
                  <a16:creationId xmlns:a16="http://schemas.microsoft.com/office/drawing/2014/main" id="{CD5242E5-92A8-4687-B6A8-1008EF7F4418}"/>
                </a:ext>
              </a:extLst>
            </p:cNvPr>
            <p:cNvSpPr/>
            <p:nvPr/>
          </p:nvSpPr>
          <p:spPr>
            <a:xfrm>
              <a:off x="5146225" y="4000874"/>
              <a:ext cx="225882" cy="222686"/>
            </a:xfrm>
            <a:custGeom>
              <a:avLst/>
              <a:gdLst>
                <a:gd name="connsiteX0" fmla="*/ 113051 w 225882"/>
                <a:gd name="connsiteY0" fmla="*/ 222687 h 222686"/>
                <a:gd name="connsiteX1" fmla="*/ 0 w 225882"/>
                <a:gd name="connsiteY1" fmla="*/ 109636 h 222686"/>
                <a:gd name="connsiteX2" fmla="*/ 0 w 225882"/>
                <a:gd name="connsiteY2" fmla="*/ 8397 h 222686"/>
                <a:gd name="connsiteX3" fmla="*/ 3864 w 225882"/>
                <a:gd name="connsiteY3" fmla="*/ 1331 h 222686"/>
                <a:gd name="connsiteX4" fmla="*/ 11923 w 225882"/>
                <a:gd name="connsiteY4" fmla="*/ 779 h 222686"/>
                <a:gd name="connsiteX5" fmla="*/ 112941 w 225882"/>
                <a:gd name="connsiteY5" fmla="*/ 18995 h 222686"/>
                <a:gd name="connsiteX6" fmla="*/ 213959 w 225882"/>
                <a:gd name="connsiteY6" fmla="*/ 779 h 222686"/>
                <a:gd name="connsiteX7" fmla="*/ 222018 w 225882"/>
                <a:gd name="connsiteY7" fmla="*/ 1331 h 222686"/>
                <a:gd name="connsiteX8" fmla="*/ 225882 w 225882"/>
                <a:gd name="connsiteY8" fmla="*/ 8397 h 222686"/>
                <a:gd name="connsiteX9" fmla="*/ 225882 w 225882"/>
                <a:gd name="connsiteY9" fmla="*/ 109636 h 222686"/>
                <a:gd name="connsiteX10" fmla="*/ 113051 w 225882"/>
                <a:gd name="connsiteY10" fmla="*/ 222687 h 222686"/>
                <a:gd name="connsiteX11" fmla="*/ 17002 w 225882"/>
                <a:gd name="connsiteY11" fmla="*/ 20983 h 222686"/>
                <a:gd name="connsiteX12" fmla="*/ 17002 w 225882"/>
                <a:gd name="connsiteY12" fmla="*/ 109636 h 222686"/>
                <a:gd name="connsiteX13" fmla="*/ 113162 w 225882"/>
                <a:gd name="connsiteY13" fmla="*/ 205795 h 222686"/>
                <a:gd name="connsiteX14" fmla="*/ 209322 w 225882"/>
                <a:gd name="connsiteY14" fmla="*/ 109636 h 222686"/>
                <a:gd name="connsiteX15" fmla="*/ 209322 w 225882"/>
                <a:gd name="connsiteY15" fmla="*/ 20983 h 222686"/>
                <a:gd name="connsiteX16" fmla="*/ 113162 w 225882"/>
                <a:gd name="connsiteY16" fmla="*/ 35777 h 222686"/>
                <a:gd name="connsiteX17" fmla="*/ 17002 w 225882"/>
                <a:gd name="connsiteY17" fmla="*/ 20983 h 22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882" h="222686">
                  <a:moveTo>
                    <a:pt x="113051" y="222687"/>
                  </a:moveTo>
                  <a:cubicBezTo>
                    <a:pt x="50674" y="222687"/>
                    <a:pt x="0" y="172012"/>
                    <a:pt x="0" y="109636"/>
                  </a:cubicBezTo>
                  <a:lnTo>
                    <a:pt x="0" y="8397"/>
                  </a:lnTo>
                  <a:cubicBezTo>
                    <a:pt x="0" y="5526"/>
                    <a:pt x="1435" y="2877"/>
                    <a:pt x="3864" y="1331"/>
                  </a:cubicBezTo>
                  <a:cubicBezTo>
                    <a:pt x="6293" y="-214"/>
                    <a:pt x="9274" y="-435"/>
                    <a:pt x="11923" y="779"/>
                  </a:cubicBezTo>
                  <a:cubicBezTo>
                    <a:pt x="37205" y="12372"/>
                    <a:pt x="74080" y="18995"/>
                    <a:pt x="112941" y="18995"/>
                  </a:cubicBezTo>
                  <a:cubicBezTo>
                    <a:pt x="151802" y="18995"/>
                    <a:pt x="188677" y="12372"/>
                    <a:pt x="213959" y="779"/>
                  </a:cubicBezTo>
                  <a:cubicBezTo>
                    <a:pt x="216608" y="-435"/>
                    <a:pt x="219589" y="-214"/>
                    <a:pt x="222018" y="1331"/>
                  </a:cubicBezTo>
                  <a:cubicBezTo>
                    <a:pt x="224447" y="2877"/>
                    <a:pt x="225882" y="5526"/>
                    <a:pt x="225882" y="8397"/>
                  </a:cubicBezTo>
                  <a:lnTo>
                    <a:pt x="225882" y="109636"/>
                  </a:lnTo>
                  <a:cubicBezTo>
                    <a:pt x="226103" y="172012"/>
                    <a:pt x="175428" y="222687"/>
                    <a:pt x="113051" y="222687"/>
                  </a:cubicBezTo>
                  <a:close/>
                  <a:moveTo>
                    <a:pt x="17002" y="20983"/>
                  </a:moveTo>
                  <a:lnTo>
                    <a:pt x="17002" y="109636"/>
                  </a:lnTo>
                  <a:cubicBezTo>
                    <a:pt x="17002" y="162628"/>
                    <a:pt x="60169" y="205795"/>
                    <a:pt x="113162" y="205795"/>
                  </a:cubicBezTo>
                  <a:cubicBezTo>
                    <a:pt x="166155" y="205795"/>
                    <a:pt x="209322" y="162628"/>
                    <a:pt x="209322" y="109636"/>
                  </a:cubicBezTo>
                  <a:lnTo>
                    <a:pt x="209322" y="20983"/>
                  </a:lnTo>
                  <a:cubicBezTo>
                    <a:pt x="182936" y="30477"/>
                    <a:pt x="148822" y="35777"/>
                    <a:pt x="113162" y="35777"/>
                  </a:cubicBezTo>
                  <a:cubicBezTo>
                    <a:pt x="77502" y="35777"/>
                    <a:pt x="43277" y="30477"/>
                    <a:pt x="17002" y="20983"/>
                  </a:cubicBezTo>
                  <a:close/>
                </a:path>
              </a:pathLst>
            </a:custGeom>
            <a:grpFill/>
            <a:ln w="11035" cap="flat">
              <a:noFill/>
              <a:prstDash val="solid"/>
              <a:miter/>
            </a:ln>
          </p:spPr>
          <p:txBody>
            <a:bodyPr rtlCol="0" anchor="ctr"/>
            <a:lstStyle/>
            <a:p>
              <a:endParaRPr lang="en-US"/>
            </a:p>
          </p:txBody>
        </p:sp>
        <p:sp>
          <p:nvSpPr>
            <p:cNvPr id="2532" name="Forma libre: forma 2531">
              <a:extLst>
                <a:ext uri="{FF2B5EF4-FFF2-40B4-BE49-F238E27FC236}">
                  <a16:creationId xmlns:a16="http://schemas.microsoft.com/office/drawing/2014/main" id="{594748F2-120A-448E-B3BF-BCCD8C1CDFFD}"/>
                </a:ext>
              </a:extLst>
            </p:cNvPr>
            <p:cNvSpPr/>
            <p:nvPr/>
          </p:nvSpPr>
          <p:spPr>
            <a:xfrm>
              <a:off x="4935137" y="4206559"/>
              <a:ext cx="17001" cy="77060"/>
            </a:xfrm>
            <a:custGeom>
              <a:avLst/>
              <a:gdLst>
                <a:gd name="connsiteX0" fmla="*/ 8501 w 17001"/>
                <a:gd name="connsiteY0" fmla="*/ 77061 h 77060"/>
                <a:gd name="connsiteX1" fmla="*/ 0 w 17001"/>
                <a:gd name="connsiteY1" fmla="*/ 68560 h 77060"/>
                <a:gd name="connsiteX2" fmla="*/ 0 w 17001"/>
                <a:gd name="connsiteY2" fmla="*/ 8501 h 77060"/>
                <a:gd name="connsiteX3" fmla="*/ 8501 w 17001"/>
                <a:gd name="connsiteY3" fmla="*/ 0 h 77060"/>
                <a:gd name="connsiteX4" fmla="*/ 17002 w 17001"/>
                <a:gd name="connsiteY4" fmla="*/ 8501 h 77060"/>
                <a:gd name="connsiteX5" fmla="*/ 17002 w 17001"/>
                <a:gd name="connsiteY5" fmla="*/ 68560 h 77060"/>
                <a:gd name="connsiteX6" fmla="*/ 8501 w 17001"/>
                <a:gd name="connsiteY6" fmla="*/ 77061 h 7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77060">
                  <a:moveTo>
                    <a:pt x="8501" y="77061"/>
                  </a:moveTo>
                  <a:cubicBezTo>
                    <a:pt x="3864" y="77061"/>
                    <a:pt x="0" y="73307"/>
                    <a:pt x="0" y="68560"/>
                  </a:cubicBezTo>
                  <a:lnTo>
                    <a:pt x="0" y="8501"/>
                  </a:lnTo>
                  <a:cubicBezTo>
                    <a:pt x="0" y="3864"/>
                    <a:pt x="3754" y="0"/>
                    <a:pt x="8501" y="0"/>
                  </a:cubicBezTo>
                  <a:cubicBezTo>
                    <a:pt x="13138" y="0"/>
                    <a:pt x="17002" y="3754"/>
                    <a:pt x="17002" y="8501"/>
                  </a:cubicBezTo>
                  <a:lnTo>
                    <a:pt x="17002" y="68560"/>
                  </a:lnTo>
                  <a:cubicBezTo>
                    <a:pt x="16891" y="73307"/>
                    <a:pt x="13138" y="77061"/>
                    <a:pt x="8501" y="77061"/>
                  </a:cubicBezTo>
                  <a:close/>
                </a:path>
              </a:pathLst>
            </a:custGeom>
            <a:grpFill/>
            <a:ln w="11035" cap="flat">
              <a:noFill/>
              <a:prstDash val="solid"/>
              <a:miter/>
            </a:ln>
          </p:spPr>
          <p:txBody>
            <a:bodyPr rtlCol="0" anchor="ctr"/>
            <a:lstStyle/>
            <a:p>
              <a:endParaRPr lang="en-US"/>
            </a:p>
          </p:txBody>
        </p:sp>
        <p:sp>
          <p:nvSpPr>
            <p:cNvPr id="2533" name="Forma libre: forma 2532">
              <a:extLst>
                <a:ext uri="{FF2B5EF4-FFF2-40B4-BE49-F238E27FC236}">
                  <a16:creationId xmlns:a16="http://schemas.microsoft.com/office/drawing/2014/main" id="{D815F1AD-8F4E-4A6B-ADEB-71C1FABC3EDF}"/>
                </a:ext>
              </a:extLst>
            </p:cNvPr>
            <p:cNvSpPr/>
            <p:nvPr/>
          </p:nvSpPr>
          <p:spPr>
            <a:xfrm>
              <a:off x="5250776" y="4206559"/>
              <a:ext cx="17001" cy="77060"/>
            </a:xfrm>
            <a:custGeom>
              <a:avLst/>
              <a:gdLst>
                <a:gd name="connsiteX0" fmla="*/ 8501 w 17001"/>
                <a:gd name="connsiteY0" fmla="*/ 77061 h 77060"/>
                <a:gd name="connsiteX1" fmla="*/ 0 w 17001"/>
                <a:gd name="connsiteY1" fmla="*/ 68560 h 77060"/>
                <a:gd name="connsiteX2" fmla="*/ 0 w 17001"/>
                <a:gd name="connsiteY2" fmla="*/ 8501 h 77060"/>
                <a:gd name="connsiteX3" fmla="*/ 8501 w 17001"/>
                <a:gd name="connsiteY3" fmla="*/ 0 h 77060"/>
                <a:gd name="connsiteX4" fmla="*/ 17002 w 17001"/>
                <a:gd name="connsiteY4" fmla="*/ 8501 h 77060"/>
                <a:gd name="connsiteX5" fmla="*/ 17002 w 17001"/>
                <a:gd name="connsiteY5" fmla="*/ 68560 h 77060"/>
                <a:gd name="connsiteX6" fmla="*/ 8501 w 17001"/>
                <a:gd name="connsiteY6" fmla="*/ 77061 h 7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77060">
                  <a:moveTo>
                    <a:pt x="8501" y="77061"/>
                  </a:moveTo>
                  <a:cubicBezTo>
                    <a:pt x="3864" y="77061"/>
                    <a:pt x="0" y="73307"/>
                    <a:pt x="0" y="68560"/>
                  </a:cubicBezTo>
                  <a:lnTo>
                    <a:pt x="0" y="8501"/>
                  </a:lnTo>
                  <a:cubicBezTo>
                    <a:pt x="0" y="3864"/>
                    <a:pt x="3754" y="0"/>
                    <a:pt x="8501" y="0"/>
                  </a:cubicBezTo>
                  <a:cubicBezTo>
                    <a:pt x="13138" y="0"/>
                    <a:pt x="17002" y="3754"/>
                    <a:pt x="17002" y="8501"/>
                  </a:cubicBezTo>
                  <a:lnTo>
                    <a:pt x="17002" y="68560"/>
                  </a:lnTo>
                  <a:cubicBezTo>
                    <a:pt x="17002" y="73307"/>
                    <a:pt x="13248" y="77061"/>
                    <a:pt x="8501" y="77061"/>
                  </a:cubicBezTo>
                  <a:close/>
                </a:path>
              </a:pathLst>
            </a:custGeom>
            <a:grpFill/>
            <a:ln w="11035" cap="flat">
              <a:noFill/>
              <a:prstDash val="solid"/>
              <a:miter/>
            </a:ln>
          </p:spPr>
          <p:txBody>
            <a:bodyPr rtlCol="0" anchor="ctr"/>
            <a:lstStyle/>
            <a:p>
              <a:endParaRPr lang="en-US"/>
            </a:p>
          </p:txBody>
        </p:sp>
        <p:sp>
          <p:nvSpPr>
            <p:cNvPr id="2534" name="Forma libre: forma 2533">
              <a:extLst>
                <a:ext uri="{FF2B5EF4-FFF2-40B4-BE49-F238E27FC236}">
                  <a16:creationId xmlns:a16="http://schemas.microsoft.com/office/drawing/2014/main" id="{8719E09D-A29B-4A5C-BF7D-2DB7CE184297}"/>
                </a:ext>
              </a:extLst>
            </p:cNvPr>
            <p:cNvSpPr/>
            <p:nvPr/>
          </p:nvSpPr>
          <p:spPr>
            <a:xfrm>
              <a:off x="5039176" y="4127070"/>
              <a:ext cx="123900" cy="192650"/>
            </a:xfrm>
            <a:custGeom>
              <a:avLst/>
              <a:gdLst>
                <a:gd name="connsiteX0" fmla="*/ 89826 w 123900"/>
                <a:gd name="connsiteY0" fmla="*/ 192651 h 192650"/>
                <a:gd name="connsiteX1" fmla="*/ 81326 w 123900"/>
                <a:gd name="connsiteY1" fmla="*/ 184150 h 192650"/>
                <a:gd name="connsiteX2" fmla="*/ 81326 w 123900"/>
                <a:gd name="connsiteY2" fmla="*/ 74852 h 192650"/>
                <a:gd name="connsiteX3" fmla="*/ 89826 w 123900"/>
                <a:gd name="connsiteY3" fmla="*/ 66351 h 192650"/>
                <a:gd name="connsiteX4" fmla="*/ 97886 w 123900"/>
                <a:gd name="connsiteY4" fmla="*/ 66351 h 192650"/>
                <a:gd name="connsiteX5" fmla="*/ 62005 w 123900"/>
                <a:gd name="connsiteY5" fmla="*/ 21749 h 192650"/>
                <a:gd name="connsiteX6" fmla="*/ 26125 w 123900"/>
                <a:gd name="connsiteY6" fmla="*/ 66351 h 192650"/>
                <a:gd name="connsiteX7" fmla="*/ 34184 w 123900"/>
                <a:gd name="connsiteY7" fmla="*/ 66351 h 192650"/>
                <a:gd name="connsiteX8" fmla="*/ 42685 w 123900"/>
                <a:gd name="connsiteY8" fmla="*/ 74852 h 192650"/>
                <a:gd name="connsiteX9" fmla="*/ 42685 w 123900"/>
                <a:gd name="connsiteY9" fmla="*/ 184150 h 192650"/>
                <a:gd name="connsiteX10" fmla="*/ 34184 w 123900"/>
                <a:gd name="connsiteY10" fmla="*/ 192651 h 192650"/>
                <a:gd name="connsiteX11" fmla="*/ 25683 w 123900"/>
                <a:gd name="connsiteY11" fmla="*/ 184150 h 192650"/>
                <a:gd name="connsiteX12" fmla="*/ 25683 w 123900"/>
                <a:gd name="connsiteY12" fmla="*/ 83353 h 192650"/>
                <a:gd name="connsiteX13" fmla="*/ 8460 w 123900"/>
                <a:gd name="connsiteY13" fmla="*/ 83353 h 192650"/>
                <a:gd name="connsiteX14" fmla="*/ 843 w 123900"/>
                <a:gd name="connsiteY14" fmla="*/ 78496 h 192650"/>
                <a:gd name="connsiteX15" fmla="*/ 1836 w 123900"/>
                <a:gd name="connsiteY15" fmla="*/ 69553 h 192650"/>
                <a:gd name="connsiteX16" fmla="*/ 55381 w 123900"/>
                <a:gd name="connsiteY16" fmla="*/ 2981 h 192650"/>
                <a:gd name="connsiteX17" fmla="*/ 68519 w 123900"/>
                <a:gd name="connsiteY17" fmla="*/ 2981 h 192650"/>
                <a:gd name="connsiteX18" fmla="*/ 122064 w 123900"/>
                <a:gd name="connsiteY18" fmla="*/ 69553 h 192650"/>
                <a:gd name="connsiteX19" fmla="*/ 123057 w 123900"/>
                <a:gd name="connsiteY19" fmla="*/ 78496 h 192650"/>
                <a:gd name="connsiteX20" fmla="*/ 115440 w 123900"/>
                <a:gd name="connsiteY20" fmla="*/ 83353 h 192650"/>
                <a:gd name="connsiteX21" fmla="*/ 98217 w 123900"/>
                <a:gd name="connsiteY21" fmla="*/ 83353 h 192650"/>
                <a:gd name="connsiteX22" fmla="*/ 98217 w 123900"/>
                <a:gd name="connsiteY22" fmla="*/ 184150 h 192650"/>
                <a:gd name="connsiteX23" fmla="*/ 89826 w 123900"/>
                <a:gd name="connsiteY23" fmla="*/ 192651 h 19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900" h="192650">
                  <a:moveTo>
                    <a:pt x="89826" y="192651"/>
                  </a:moveTo>
                  <a:cubicBezTo>
                    <a:pt x="85190" y="192651"/>
                    <a:pt x="81326" y="188897"/>
                    <a:pt x="81326" y="184150"/>
                  </a:cubicBezTo>
                  <a:lnTo>
                    <a:pt x="81326" y="74852"/>
                  </a:lnTo>
                  <a:cubicBezTo>
                    <a:pt x="81326" y="70215"/>
                    <a:pt x="85079" y="66351"/>
                    <a:pt x="89826" y="66351"/>
                  </a:cubicBezTo>
                  <a:lnTo>
                    <a:pt x="97886" y="66351"/>
                  </a:lnTo>
                  <a:lnTo>
                    <a:pt x="62005" y="21749"/>
                  </a:lnTo>
                  <a:lnTo>
                    <a:pt x="26125" y="66351"/>
                  </a:lnTo>
                  <a:lnTo>
                    <a:pt x="34184" y="66351"/>
                  </a:lnTo>
                  <a:cubicBezTo>
                    <a:pt x="38821" y="66351"/>
                    <a:pt x="42685" y="70105"/>
                    <a:pt x="42685" y="74852"/>
                  </a:cubicBezTo>
                  <a:lnTo>
                    <a:pt x="42685" y="184150"/>
                  </a:lnTo>
                  <a:cubicBezTo>
                    <a:pt x="42685" y="188787"/>
                    <a:pt x="38931" y="192651"/>
                    <a:pt x="34184" y="192651"/>
                  </a:cubicBezTo>
                  <a:cubicBezTo>
                    <a:pt x="29437" y="192651"/>
                    <a:pt x="25683" y="188897"/>
                    <a:pt x="25683" y="184150"/>
                  </a:cubicBezTo>
                  <a:lnTo>
                    <a:pt x="25683" y="83353"/>
                  </a:lnTo>
                  <a:lnTo>
                    <a:pt x="8460" y="83353"/>
                  </a:lnTo>
                  <a:cubicBezTo>
                    <a:pt x="5259" y="83353"/>
                    <a:pt x="2278" y="81476"/>
                    <a:pt x="843" y="78496"/>
                  </a:cubicBezTo>
                  <a:cubicBezTo>
                    <a:pt x="-593" y="75515"/>
                    <a:pt x="-151" y="72092"/>
                    <a:pt x="1836" y="69553"/>
                  </a:cubicBezTo>
                  <a:lnTo>
                    <a:pt x="55381" y="2981"/>
                  </a:lnTo>
                  <a:cubicBezTo>
                    <a:pt x="58583" y="-994"/>
                    <a:pt x="65317" y="-994"/>
                    <a:pt x="68519" y="2981"/>
                  </a:cubicBezTo>
                  <a:lnTo>
                    <a:pt x="122064" y="69553"/>
                  </a:lnTo>
                  <a:cubicBezTo>
                    <a:pt x="124051" y="72092"/>
                    <a:pt x="124493" y="75625"/>
                    <a:pt x="123057" y="78496"/>
                  </a:cubicBezTo>
                  <a:cubicBezTo>
                    <a:pt x="121622" y="81476"/>
                    <a:pt x="118641" y="83353"/>
                    <a:pt x="115440" y="83353"/>
                  </a:cubicBezTo>
                  <a:lnTo>
                    <a:pt x="98217" y="83353"/>
                  </a:lnTo>
                  <a:lnTo>
                    <a:pt x="98217" y="184150"/>
                  </a:lnTo>
                  <a:cubicBezTo>
                    <a:pt x="98327" y="188787"/>
                    <a:pt x="94463" y="192651"/>
                    <a:pt x="89826" y="192651"/>
                  </a:cubicBezTo>
                  <a:close/>
                </a:path>
              </a:pathLst>
            </a:custGeom>
            <a:grpFill/>
            <a:ln w="11035" cap="flat">
              <a:noFill/>
              <a:prstDash val="solid"/>
              <a:miter/>
            </a:ln>
          </p:spPr>
          <p:txBody>
            <a:bodyPr rtlCol="0" anchor="ctr"/>
            <a:lstStyle/>
            <a:p>
              <a:endParaRPr lang="en-US"/>
            </a:p>
          </p:txBody>
        </p:sp>
        <p:sp>
          <p:nvSpPr>
            <p:cNvPr id="2535" name="Forma libre: forma 2534">
              <a:extLst>
                <a:ext uri="{FF2B5EF4-FFF2-40B4-BE49-F238E27FC236}">
                  <a16:creationId xmlns:a16="http://schemas.microsoft.com/office/drawing/2014/main" id="{780A220F-68F1-4CB8-9502-DE05F65D7135}"/>
                </a:ext>
              </a:extLst>
            </p:cNvPr>
            <p:cNvSpPr/>
            <p:nvPr/>
          </p:nvSpPr>
          <p:spPr>
            <a:xfrm>
              <a:off x="5080519" y="4362585"/>
              <a:ext cx="29055" cy="54731"/>
            </a:xfrm>
            <a:custGeom>
              <a:avLst/>
              <a:gdLst>
                <a:gd name="connsiteX0" fmla="*/ 20662 w 29055"/>
                <a:gd name="connsiteY0" fmla="*/ 54732 h 54731"/>
                <a:gd name="connsiteX1" fmla="*/ 12161 w 29055"/>
                <a:gd name="connsiteY1" fmla="*/ 46231 h 54731"/>
                <a:gd name="connsiteX2" fmla="*/ 12161 w 29055"/>
                <a:gd name="connsiteY2" fmla="*/ 26690 h 54731"/>
                <a:gd name="connsiteX3" fmla="*/ 2115 w 29055"/>
                <a:gd name="connsiteY3" fmla="*/ 24592 h 54731"/>
                <a:gd name="connsiteX4" fmla="*/ 2888 w 29055"/>
                <a:gd name="connsiteY4" fmla="*/ 12668 h 54731"/>
                <a:gd name="connsiteX5" fmla="*/ 15032 w 29055"/>
                <a:gd name="connsiteY5" fmla="*/ 2070 h 54731"/>
                <a:gd name="connsiteX6" fmla="*/ 24085 w 29055"/>
                <a:gd name="connsiteY6" fmla="*/ 745 h 54731"/>
                <a:gd name="connsiteX7" fmla="*/ 29053 w 29055"/>
                <a:gd name="connsiteY7" fmla="*/ 8473 h 54731"/>
                <a:gd name="connsiteX8" fmla="*/ 29053 w 29055"/>
                <a:gd name="connsiteY8" fmla="*/ 46231 h 54731"/>
                <a:gd name="connsiteX9" fmla="*/ 20662 w 29055"/>
                <a:gd name="connsiteY9" fmla="*/ 54732 h 5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55" h="54731">
                  <a:moveTo>
                    <a:pt x="20662" y="54732"/>
                  </a:moveTo>
                  <a:cubicBezTo>
                    <a:pt x="16026" y="54732"/>
                    <a:pt x="12161" y="50978"/>
                    <a:pt x="12161" y="46231"/>
                  </a:cubicBezTo>
                  <a:lnTo>
                    <a:pt x="12161" y="26690"/>
                  </a:lnTo>
                  <a:cubicBezTo>
                    <a:pt x="8849" y="28346"/>
                    <a:pt x="4654" y="27573"/>
                    <a:pt x="2115" y="24592"/>
                  </a:cubicBezTo>
                  <a:cubicBezTo>
                    <a:pt x="-976" y="21059"/>
                    <a:pt x="-645" y="15760"/>
                    <a:pt x="2888" y="12668"/>
                  </a:cubicBezTo>
                  <a:lnTo>
                    <a:pt x="15032" y="2070"/>
                  </a:lnTo>
                  <a:cubicBezTo>
                    <a:pt x="17571" y="-138"/>
                    <a:pt x="21104" y="-580"/>
                    <a:pt x="24085" y="745"/>
                  </a:cubicBezTo>
                  <a:cubicBezTo>
                    <a:pt x="27066" y="2070"/>
                    <a:pt x="29053" y="5161"/>
                    <a:pt x="29053" y="8473"/>
                  </a:cubicBezTo>
                  <a:lnTo>
                    <a:pt x="29053" y="46231"/>
                  </a:lnTo>
                  <a:cubicBezTo>
                    <a:pt x="29163" y="50978"/>
                    <a:pt x="25410" y="54732"/>
                    <a:pt x="20662" y="54732"/>
                  </a:cubicBezTo>
                  <a:close/>
                </a:path>
              </a:pathLst>
            </a:custGeom>
            <a:grpFill/>
            <a:ln w="11035" cap="flat">
              <a:noFill/>
              <a:prstDash val="solid"/>
              <a:miter/>
            </a:ln>
          </p:spPr>
          <p:txBody>
            <a:bodyPr rtlCol="0" anchor="ctr"/>
            <a:lstStyle/>
            <a:p>
              <a:endParaRPr lang="en-US"/>
            </a:p>
          </p:txBody>
        </p:sp>
        <p:sp>
          <p:nvSpPr>
            <p:cNvPr id="2536" name="Forma libre: forma 2535">
              <a:extLst>
                <a:ext uri="{FF2B5EF4-FFF2-40B4-BE49-F238E27FC236}">
                  <a16:creationId xmlns:a16="http://schemas.microsoft.com/office/drawing/2014/main" id="{557E0815-F0A8-4194-B43F-5DEC40713AD3}"/>
                </a:ext>
              </a:extLst>
            </p:cNvPr>
            <p:cNvSpPr/>
            <p:nvPr/>
          </p:nvSpPr>
          <p:spPr>
            <a:xfrm>
              <a:off x="5092681" y="4362585"/>
              <a:ext cx="29052" cy="54731"/>
            </a:xfrm>
            <a:custGeom>
              <a:avLst/>
              <a:gdLst>
                <a:gd name="connsiteX0" fmla="*/ 8501 w 29052"/>
                <a:gd name="connsiteY0" fmla="*/ 54732 h 54731"/>
                <a:gd name="connsiteX1" fmla="*/ 0 w 29052"/>
                <a:gd name="connsiteY1" fmla="*/ 46231 h 54731"/>
                <a:gd name="connsiteX2" fmla="*/ 0 w 29052"/>
                <a:gd name="connsiteY2" fmla="*/ 8473 h 54731"/>
                <a:gd name="connsiteX3" fmla="*/ 4968 w 29052"/>
                <a:gd name="connsiteY3" fmla="*/ 745 h 54731"/>
                <a:gd name="connsiteX4" fmla="*/ 14021 w 29052"/>
                <a:gd name="connsiteY4" fmla="*/ 2070 h 54731"/>
                <a:gd name="connsiteX5" fmla="*/ 26165 w 29052"/>
                <a:gd name="connsiteY5" fmla="*/ 12668 h 54731"/>
                <a:gd name="connsiteX6" fmla="*/ 26938 w 29052"/>
                <a:gd name="connsiteY6" fmla="*/ 24592 h 54731"/>
                <a:gd name="connsiteX7" fmla="*/ 16891 w 29052"/>
                <a:gd name="connsiteY7" fmla="*/ 26690 h 54731"/>
                <a:gd name="connsiteX8" fmla="*/ 16891 w 29052"/>
                <a:gd name="connsiteY8" fmla="*/ 46231 h 54731"/>
                <a:gd name="connsiteX9" fmla="*/ 8501 w 29052"/>
                <a:gd name="connsiteY9" fmla="*/ 54732 h 5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52" h="54731">
                  <a:moveTo>
                    <a:pt x="8501" y="54732"/>
                  </a:moveTo>
                  <a:cubicBezTo>
                    <a:pt x="3864" y="54732"/>
                    <a:pt x="0" y="50978"/>
                    <a:pt x="0" y="46231"/>
                  </a:cubicBezTo>
                  <a:lnTo>
                    <a:pt x="0" y="8473"/>
                  </a:lnTo>
                  <a:cubicBezTo>
                    <a:pt x="0" y="5161"/>
                    <a:pt x="1987" y="2181"/>
                    <a:pt x="4968" y="745"/>
                  </a:cubicBezTo>
                  <a:cubicBezTo>
                    <a:pt x="7949" y="-580"/>
                    <a:pt x="11482" y="-138"/>
                    <a:pt x="14021" y="2070"/>
                  </a:cubicBezTo>
                  <a:lnTo>
                    <a:pt x="26165" y="12668"/>
                  </a:lnTo>
                  <a:cubicBezTo>
                    <a:pt x="29698" y="15760"/>
                    <a:pt x="30029" y="21059"/>
                    <a:pt x="26938" y="24592"/>
                  </a:cubicBezTo>
                  <a:cubicBezTo>
                    <a:pt x="24399" y="27573"/>
                    <a:pt x="20204" y="28235"/>
                    <a:pt x="16891" y="26690"/>
                  </a:cubicBezTo>
                  <a:lnTo>
                    <a:pt x="16891" y="46231"/>
                  </a:lnTo>
                  <a:cubicBezTo>
                    <a:pt x="17002" y="50978"/>
                    <a:pt x="13248" y="54732"/>
                    <a:pt x="8501" y="54732"/>
                  </a:cubicBezTo>
                  <a:close/>
                </a:path>
              </a:pathLst>
            </a:custGeom>
            <a:grpFill/>
            <a:ln w="11035" cap="flat">
              <a:noFill/>
              <a:prstDash val="solid"/>
              <a:miter/>
            </a:ln>
          </p:spPr>
          <p:txBody>
            <a:bodyPr rtlCol="0" anchor="ctr"/>
            <a:lstStyle/>
            <a:p>
              <a:endParaRPr lang="en-US"/>
            </a:p>
          </p:txBody>
        </p:sp>
        <p:sp>
          <p:nvSpPr>
            <p:cNvPr id="2537" name="Forma libre: forma 2536">
              <a:extLst>
                <a:ext uri="{FF2B5EF4-FFF2-40B4-BE49-F238E27FC236}">
                  <a16:creationId xmlns:a16="http://schemas.microsoft.com/office/drawing/2014/main" id="{1F9397B2-80C0-4AE9-A518-DA682A4C5227}"/>
                </a:ext>
              </a:extLst>
            </p:cNvPr>
            <p:cNvSpPr/>
            <p:nvPr/>
          </p:nvSpPr>
          <p:spPr>
            <a:xfrm>
              <a:off x="5080557" y="4043192"/>
              <a:ext cx="29017" cy="54731"/>
            </a:xfrm>
            <a:custGeom>
              <a:avLst/>
              <a:gdLst>
                <a:gd name="connsiteX0" fmla="*/ 20625 w 29017"/>
                <a:gd name="connsiteY0" fmla="*/ 54732 h 54731"/>
                <a:gd name="connsiteX1" fmla="*/ 12124 w 29017"/>
                <a:gd name="connsiteY1" fmla="*/ 46231 h 54731"/>
                <a:gd name="connsiteX2" fmla="*/ 12124 w 29017"/>
                <a:gd name="connsiteY2" fmla="*/ 26690 h 54731"/>
                <a:gd name="connsiteX3" fmla="*/ 2077 w 29017"/>
                <a:gd name="connsiteY3" fmla="*/ 24592 h 54731"/>
                <a:gd name="connsiteX4" fmla="*/ 2850 w 29017"/>
                <a:gd name="connsiteY4" fmla="*/ 12669 h 54731"/>
                <a:gd name="connsiteX5" fmla="*/ 14994 w 29017"/>
                <a:gd name="connsiteY5" fmla="*/ 2070 h 54731"/>
                <a:gd name="connsiteX6" fmla="*/ 24047 w 29017"/>
                <a:gd name="connsiteY6" fmla="*/ 745 h 54731"/>
                <a:gd name="connsiteX7" fmla="*/ 29015 w 29017"/>
                <a:gd name="connsiteY7" fmla="*/ 8473 h 54731"/>
                <a:gd name="connsiteX8" fmla="*/ 29015 w 29017"/>
                <a:gd name="connsiteY8" fmla="*/ 46231 h 54731"/>
                <a:gd name="connsiteX9" fmla="*/ 20625 w 29017"/>
                <a:gd name="connsiteY9" fmla="*/ 54732 h 5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17" h="54731">
                  <a:moveTo>
                    <a:pt x="20625" y="54732"/>
                  </a:moveTo>
                  <a:cubicBezTo>
                    <a:pt x="15988" y="54732"/>
                    <a:pt x="12124" y="50978"/>
                    <a:pt x="12124" y="46231"/>
                  </a:cubicBezTo>
                  <a:lnTo>
                    <a:pt x="12124" y="26690"/>
                  </a:lnTo>
                  <a:cubicBezTo>
                    <a:pt x="8812" y="28235"/>
                    <a:pt x="4617" y="27573"/>
                    <a:pt x="2077" y="24592"/>
                  </a:cubicBezTo>
                  <a:cubicBezTo>
                    <a:pt x="-1014" y="21059"/>
                    <a:pt x="-572" y="15760"/>
                    <a:pt x="2850" y="12669"/>
                  </a:cubicBezTo>
                  <a:lnTo>
                    <a:pt x="14994" y="2070"/>
                  </a:lnTo>
                  <a:cubicBezTo>
                    <a:pt x="17534" y="-138"/>
                    <a:pt x="21066" y="-580"/>
                    <a:pt x="24047" y="745"/>
                  </a:cubicBezTo>
                  <a:cubicBezTo>
                    <a:pt x="27028" y="2070"/>
                    <a:pt x="29015" y="5161"/>
                    <a:pt x="29015" y="8473"/>
                  </a:cubicBezTo>
                  <a:lnTo>
                    <a:pt x="29015" y="46231"/>
                  </a:lnTo>
                  <a:cubicBezTo>
                    <a:pt x="29126" y="50868"/>
                    <a:pt x="25372" y="54732"/>
                    <a:pt x="20625" y="54732"/>
                  </a:cubicBezTo>
                  <a:close/>
                </a:path>
              </a:pathLst>
            </a:custGeom>
            <a:grpFill/>
            <a:ln w="11035" cap="flat">
              <a:noFill/>
              <a:prstDash val="solid"/>
              <a:miter/>
            </a:ln>
          </p:spPr>
          <p:txBody>
            <a:bodyPr rtlCol="0" anchor="ctr"/>
            <a:lstStyle/>
            <a:p>
              <a:endParaRPr lang="en-US"/>
            </a:p>
          </p:txBody>
        </p:sp>
        <p:sp>
          <p:nvSpPr>
            <p:cNvPr id="2538" name="Forma libre: forma 2537">
              <a:extLst>
                <a:ext uri="{FF2B5EF4-FFF2-40B4-BE49-F238E27FC236}">
                  <a16:creationId xmlns:a16="http://schemas.microsoft.com/office/drawing/2014/main" id="{5F59D0E0-9821-4A23-BCA3-9660A785A41F}"/>
                </a:ext>
              </a:extLst>
            </p:cNvPr>
            <p:cNvSpPr/>
            <p:nvPr/>
          </p:nvSpPr>
          <p:spPr>
            <a:xfrm>
              <a:off x="5092681" y="4043192"/>
              <a:ext cx="29052" cy="54731"/>
            </a:xfrm>
            <a:custGeom>
              <a:avLst/>
              <a:gdLst>
                <a:gd name="connsiteX0" fmla="*/ 8501 w 29052"/>
                <a:gd name="connsiteY0" fmla="*/ 54732 h 54731"/>
                <a:gd name="connsiteX1" fmla="*/ 0 w 29052"/>
                <a:gd name="connsiteY1" fmla="*/ 46231 h 54731"/>
                <a:gd name="connsiteX2" fmla="*/ 0 w 29052"/>
                <a:gd name="connsiteY2" fmla="*/ 8473 h 54731"/>
                <a:gd name="connsiteX3" fmla="*/ 4968 w 29052"/>
                <a:gd name="connsiteY3" fmla="*/ 745 h 54731"/>
                <a:gd name="connsiteX4" fmla="*/ 14021 w 29052"/>
                <a:gd name="connsiteY4" fmla="*/ 2070 h 54731"/>
                <a:gd name="connsiteX5" fmla="*/ 26165 w 29052"/>
                <a:gd name="connsiteY5" fmla="*/ 12669 h 54731"/>
                <a:gd name="connsiteX6" fmla="*/ 26938 w 29052"/>
                <a:gd name="connsiteY6" fmla="*/ 24592 h 54731"/>
                <a:gd name="connsiteX7" fmla="*/ 16891 w 29052"/>
                <a:gd name="connsiteY7" fmla="*/ 26690 h 54731"/>
                <a:gd name="connsiteX8" fmla="*/ 16891 w 29052"/>
                <a:gd name="connsiteY8" fmla="*/ 46231 h 54731"/>
                <a:gd name="connsiteX9" fmla="*/ 8501 w 29052"/>
                <a:gd name="connsiteY9" fmla="*/ 54732 h 5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52" h="54731">
                  <a:moveTo>
                    <a:pt x="8501" y="54732"/>
                  </a:moveTo>
                  <a:cubicBezTo>
                    <a:pt x="3864" y="54732"/>
                    <a:pt x="0" y="50978"/>
                    <a:pt x="0" y="46231"/>
                  </a:cubicBezTo>
                  <a:lnTo>
                    <a:pt x="0" y="8473"/>
                  </a:lnTo>
                  <a:cubicBezTo>
                    <a:pt x="0" y="5161"/>
                    <a:pt x="1987" y="2180"/>
                    <a:pt x="4968" y="745"/>
                  </a:cubicBezTo>
                  <a:cubicBezTo>
                    <a:pt x="7949" y="-580"/>
                    <a:pt x="11482" y="-138"/>
                    <a:pt x="14021" y="2070"/>
                  </a:cubicBezTo>
                  <a:lnTo>
                    <a:pt x="26165" y="12669"/>
                  </a:lnTo>
                  <a:cubicBezTo>
                    <a:pt x="29698" y="15760"/>
                    <a:pt x="30029" y="21059"/>
                    <a:pt x="26938" y="24592"/>
                  </a:cubicBezTo>
                  <a:cubicBezTo>
                    <a:pt x="24399" y="27573"/>
                    <a:pt x="20204" y="28235"/>
                    <a:pt x="16891" y="26690"/>
                  </a:cubicBezTo>
                  <a:lnTo>
                    <a:pt x="16891" y="46231"/>
                  </a:lnTo>
                  <a:cubicBezTo>
                    <a:pt x="17002" y="50868"/>
                    <a:pt x="13248" y="54732"/>
                    <a:pt x="8501" y="54732"/>
                  </a:cubicBezTo>
                  <a:close/>
                </a:path>
              </a:pathLst>
            </a:custGeom>
            <a:grpFill/>
            <a:ln w="11035" cap="flat">
              <a:noFill/>
              <a:prstDash val="solid"/>
              <a:miter/>
            </a:ln>
          </p:spPr>
          <p:txBody>
            <a:bodyPr rtlCol="0" anchor="ctr"/>
            <a:lstStyle/>
            <a:p>
              <a:endParaRPr lang="en-US"/>
            </a:p>
          </p:txBody>
        </p:sp>
      </p:grpSp>
      <p:grpSp>
        <p:nvGrpSpPr>
          <p:cNvPr id="2539" name="Gráfico 3">
            <a:extLst>
              <a:ext uri="{FF2B5EF4-FFF2-40B4-BE49-F238E27FC236}">
                <a16:creationId xmlns:a16="http://schemas.microsoft.com/office/drawing/2014/main" id="{0910EE61-43BB-43F8-B71D-975E7699E85B}"/>
              </a:ext>
            </a:extLst>
          </p:cNvPr>
          <p:cNvGrpSpPr/>
          <p:nvPr/>
        </p:nvGrpSpPr>
        <p:grpSpPr>
          <a:xfrm>
            <a:off x="3290813" y="1637951"/>
            <a:ext cx="510166" cy="508510"/>
            <a:chOff x="3290813" y="1637951"/>
            <a:chExt cx="510166" cy="508510"/>
          </a:xfrm>
          <a:solidFill>
            <a:srgbClr val="000000"/>
          </a:solidFill>
        </p:grpSpPr>
        <p:sp>
          <p:nvSpPr>
            <p:cNvPr id="2540" name="Forma libre: forma 2539">
              <a:extLst>
                <a:ext uri="{FF2B5EF4-FFF2-40B4-BE49-F238E27FC236}">
                  <a16:creationId xmlns:a16="http://schemas.microsoft.com/office/drawing/2014/main" id="{FFE79D5A-7F7D-45D5-9D8F-427B9E873EEA}"/>
                </a:ext>
              </a:extLst>
            </p:cNvPr>
            <p:cNvSpPr/>
            <p:nvPr/>
          </p:nvSpPr>
          <p:spPr>
            <a:xfrm>
              <a:off x="3477613" y="1835791"/>
              <a:ext cx="35107" cy="35108"/>
            </a:xfrm>
            <a:custGeom>
              <a:avLst/>
              <a:gdLst>
                <a:gd name="connsiteX0" fmla="*/ 35108 w 35107"/>
                <a:gd name="connsiteY0" fmla="*/ 17554 h 35108"/>
                <a:gd name="connsiteX1" fmla="*/ 17554 w 35107"/>
                <a:gd name="connsiteY1" fmla="*/ 0 h 35108"/>
                <a:gd name="connsiteX2" fmla="*/ 0 w 35107"/>
                <a:gd name="connsiteY2" fmla="*/ 17554 h 35108"/>
                <a:gd name="connsiteX3" fmla="*/ 17554 w 35107"/>
                <a:gd name="connsiteY3" fmla="*/ 35108 h 35108"/>
                <a:gd name="connsiteX4" fmla="*/ 35108 w 35107"/>
                <a:gd name="connsiteY4" fmla="*/ 17554 h 35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07" h="35108">
                  <a:moveTo>
                    <a:pt x="35108" y="17554"/>
                  </a:moveTo>
                  <a:cubicBezTo>
                    <a:pt x="35108" y="7839"/>
                    <a:pt x="27269" y="0"/>
                    <a:pt x="17554" y="0"/>
                  </a:cubicBezTo>
                  <a:cubicBezTo>
                    <a:pt x="7839" y="0"/>
                    <a:pt x="0" y="7839"/>
                    <a:pt x="0" y="17554"/>
                  </a:cubicBezTo>
                  <a:cubicBezTo>
                    <a:pt x="0" y="27269"/>
                    <a:pt x="7839" y="35108"/>
                    <a:pt x="17554" y="35108"/>
                  </a:cubicBezTo>
                  <a:cubicBezTo>
                    <a:pt x="27269" y="35218"/>
                    <a:pt x="35108" y="27269"/>
                    <a:pt x="35108" y="17554"/>
                  </a:cubicBezTo>
                  <a:close/>
                </a:path>
              </a:pathLst>
            </a:custGeom>
            <a:grpFill/>
            <a:ln w="11035" cap="flat">
              <a:noFill/>
              <a:prstDash val="solid"/>
              <a:miter/>
            </a:ln>
          </p:spPr>
          <p:txBody>
            <a:bodyPr rtlCol="0" anchor="ctr"/>
            <a:lstStyle/>
            <a:p>
              <a:endParaRPr lang="en-US"/>
            </a:p>
          </p:txBody>
        </p:sp>
        <p:sp>
          <p:nvSpPr>
            <p:cNvPr id="2541" name="Forma libre: forma 2540">
              <a:extLst>
                <a:ext uri="{FF2B5EF4-FFF2-40B4-BE49-F238E27FC236}">
                  <a16:creationId xmlns:a16="http://schemas.microsoft.com/office/drawing/2014/main" id="{FB530D9E-A4E6-4323-8CAB-FB168381CED6}"/>
                </a:ext>
              </a:extLst>
            </p:cNvPr>
            <p:cNvSpPr/>
            <p:nvPr/>
          </p:nvSpPr>
          <p:spPr>
            <a:xfrm>
              <a:off x="3577858" y="1835791"/>
              <a:ext cx="35107" cy="35108"/>
            </a:xfrm>
            <a:custGeom>
              <a:avLst/>
              <a:gdLst>
                <a:gd name="connsiteX0" fmla="*/ 35108 w 35107"/>
                <a:gd name="connsiteY0" fmla="*/ 17554 h 35108"/>
                <a:gd name="connsiteX1" fmla="*/ 17554 w 35107"/>
                <a:gd name="connsiteY1" fmla="*/ 0 h 35108"/>
                <a:gd name="connsiteX2" fmla="*/ 0 w 35107"/>
                <a:gd name="connsiteY2" fmla="*/ 17554 h 35108"/>
                <a:gd name="connsiteX3" fmla="*/ 17554 w 35107"/>
                <a:gd name="connsiteY3" fmla="*/ 35108 h 35108"/>
                <a:gd name="connsiteX4" fmla="*/ 35108 w 35107"/>
                <a:gd name="connsiteY4" fmla="*/ 17554 h 35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07" h="35108">
                  <a:moveTo>
                    <a:pt x="35108" y="17554"/>
                  </a:moveTo>
                  <a:cubicBezTo>
                    <a:pt x="35108" y="7839"/>
                    <a:pt x="27269" y="0"/>
                    <a:pt x="17554" y="0"/>
                  </a:cubicBezTo>
                  <a:cubicBezTo>
                    <a:pt x="7839" y="0"/>
                    <a:pt x="0" y="7839"/>
                    <a:pt x="0" y="17554"/>
                  </a:cubicBezTo>
                  <a:cubicBezTo>
                    <a:pt x="0" y="27269"/>
                    <a:pt x="7839" y="35108"/>
                    <a:pt x="17554" y="35108"/>
                  </a:cubicBezTo>
                  <a:cubicBezTo>
                    <a:pt x="27159" y="35218"/>
                    <a:pt x="35108" y="27269"/>
                    <a:pt x="35108" y="17554"/>
                  </a:cubicBezTo>
                  <a:close/>
                </a:path>
              </a:pathLst>
            </a:custGeom>
            <a:grpFill/>
            <a:ln w="11035" cap="flat">
              <a:noFill/>
              <a:prstDash val="solid"/>
              <a:miter/>
            </a:ln>
          </p:spPr>
          <p:txBody>
            <a:bodyPr rtlCol="0" anchor="ctr"/>
            <a:lstStyle/>
            <a:p>
              <a:endParaRPr lang="en-US"/>
            </a:p>
          </p:txBody>
        </p:sp>
        <p:sp>
          <p:nvSpPr>
            <p:cNvPr id="2542" name="Forma libre: forma 2541">
              <a:extLst>
                <a:ext uri="{FF2B5EF4-FFF2-40B4-BE49-F238E27FC236}">
                  <a16:creationId xmlns:a16="http://schemas.microsoft.com/office/drawing/2014/main" id="{7DBADA26-3F60-4055-A336-BF1486CF3630}"/>
                </a:ext>
              </a:extLst>
            </p:cNvPr>
            <p:cNvSpPr/>
            <p:nvPr/>
          </p:nvSpPr>
          <p:spPr>
            <a:xfrm>
              <a:off x="3501791" y="1927977"/>
              <a:ext cx="86996" cy="37315"/>
            </a:xfrm>
            <a:custGeom>
              <a:avLst/>
              <a:gdLst>
                <a:gd name="connsiteX0" fmla="*/ 43498 w 86996"/>
                <a:gd name="connsiteY0" fmla="*/ 37316 h 37315"/>
                <a:gd name="connsiteX1" fmla="*/ 0 w 86996"/>
                <a:gd name="connsiteY1" fmla="*/ 8501 h 37315"/>
                <a:gd name="connsiteX2" fmla="*/ 8501 w 86996"/>
                <a:gd name="connsiteY2" fmla="*/ 0 h 37315"/>
                <a:gd name="connsiteX3" fmla="*/ 17002 w 86996"/>
                <a:gd name="connsiteY3" fmla="*/ 8501 h 37315"/>
                <a:gd name="connsiteX4" fmla="*/ 43498 w 86996"/>
                <a:gd name="connsiteY4" fmla="*/ 20424 h 37315"/>
                <a:gd name="connsiteX5" fmla="*/ 69995 w 86996"/>
                <a:gd name="connsiteY5" fmla="*/ 8501 h 37315"/>
                <a:gd name="connsiteX6" fmla="*/ 78496 w 86996"/>
                <a:gd name="connsiteY6" fmla="*/ 0 h 37315"/>
                <a:gd name="connsiteX7" fmla="*/ 86997 w 86996"/>
                <a:gd name="connsiteY7" fmla="*/ 8501 h 37315"/>
                <a:gd name="connsiteX8" fmla="*/ 43498 w 86996"/>
                <a:gd name="connsiteY8" fmla="*/ 37316 h 3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996" h="37315">
                  <a:moveTo>
                    <a:pt x="43498" y="37316"/>
                  </a:moveTo>
                  <a:cubicBezTo>
                    <a:pt x="19100" y="37316"/>
                    <a:pt x="0" y="24620"/>
                    <a:pt x="0" y="8501"/>
                  </a:cubicBezTo>
                  <a:cubicBezTo>
                    <a:pt x="0" y="3864"/>
                    <a:pt x="3754" y="0"/>
                    <a:pt x="8501" y="0"/>
                  </a:cubicBezTo>
                  <a:cubicBezTo>
                    <a:pt x="13138" y="0"/>
                    <a:pt x="17002" y="3754"/>
                    <a:pt x="17002" y="8501"/>
                  </a:cubicBezTo>
                  <a:cubicBezTo>
                    <a:pt x="17002" y="13248"/>
                    <a:pt x="27600" y="20424"/>
                    <a:pt x="43498" y="20424"/>
                  </a:cubicBezTo>
                  <a:cubicBezTo>
                    <a:pt x="59507" y="20424"/>
                    <a:pt x="69995" y="13248"/>
                    <a:pt x="69995" y="8501"/>
                  </a:cubicBezTo>
                  <a:cubicBezTo>
                    <a:pt x="69995" y="3864"/>
                    <a:pt x="73748" y="0"/>
                    <a:pt x="78496" y="0"/>
                  </a:cubicBezTo>
                  <a:cubicBezTo>
                    <a:pt x="83243" y="0"/>
                    <a:pt x="86997" y="3754"/>
                    <a:pt x="86997" y="8501"/>
                  </a:cubicBezTo>
                  <a:cubicBezTo>
                    <a:pt x="86886" y="24620"/>
                    <a:pt x="67787" y="37316"/>
                    <a:pt x="43498" y="37316"/>
                  </a:cubicBezTo>
                  <a:close/>
                </a:path>
              </a:pathLst>
            </a:custGeom>
            <a:grpFill/>
            <a:ln w="11035" cap="flat">
              <a:noFill/>
              <a:prstDash val="solid"/>
              <a:miter/>
            </a:ln>
          </p:spPr>
          <p:txBody>
            <a:bodyPr rtlCol="0" anchor="ctr"/>
            <a:lstStyle/>
            <a:p>
              <a:endParaRPr lang="en-US"/>
            </a:p>
          </p:txBody>
        </p:sp>
        <p:sp>
          <p:nvSpPr>
            <p:cNvPr id="2543" name="Forma libre: forma 2542">
              <a:extLst>
                <a:ext uri="{FF2B5EF4-FFF2-40B4-BE49-F238E27FC236}">
                  <a16:creationId xmlns:a16="http://schemas.microsoft.com/office/drawing/2014/main" id="{8D375FCB-1AB7-4AD5-ACBF-9CC8BA3535A0}"/>
                </a:ext>
              </a:extLst>
            </p:cNvPr>
            <p:cNvSpPr/>
            <p:nvPr/>
          </p:nvSpPr>
          <p:spPr>
            <a:xfrm>
              <a:off x="3420535" y="1769544"/>
              <a:ext cx="249287" cy="245760"/>
            </a:xfrm>
            <a:custGeom>
              <a:avLst/>
              <a:gdLst>
                <a:gd name="connsiteX0" fmla="*/ 124754 w 249287"/>
                <a:gd name="connsiteY0" fmla="*/ 245761 h 245760"/>
                <a:gd name="connsiteX1" fmla="*/ 0 w 249287"/>
                <a:gd name="connsiteY1" fmla="*/ 121007 h 245760"/>
                <a:gd name="connsiteX2" fmla="*/ 0 w 249287"/>
                <a:gd name="connsiteY2" fmla="*/ 8397 h 245760"/>
                <a:gd name="connsiteX3" fmla="*/ 3864 w 249287"/>
                <a:gd name="connsiteY3" fmla="*/ 1331 h 245760"/>
                <a:gd name="connsiteX4" fmla="*/ 11923 w 249287"/>
                <a:gd name="connsiteY4" fmla="*/ 779 h 245760"/>
                <a:gd name="connsiteX5" fmla="*/ 124644 w 249287"/>
                <a:gd name="connsiteY5" fmla="*/ 21093 h 245760"/>
                <a:gd name="connsiteX6" fmla="*/ 237364 w 249287"/>
                <a:gd name="connsiteY6" fmla="*/ 779 h 245760"/>
                <a:gd name="connsiteX7" fmla="*/ 245423 w 249287"/>
                <a:gd name="connsiteY7" fmla="*/ 1331 h 245760"/>
                <a:gd name="connsiteX8" fmla="*/ 249287 w 249287"/>
                <a:gd name="connsiteY8" fmla="*/ 8397 h 245760"/>
                <a:gd name="connsiteX9" fmla="*/ 249287 w 249287"/>
                <a:gd name="connsiteY9" fmla="*/ 121007 h 245760"/>
                <a:gd name="connsiteX10" fmla="*/ 124754 w 249287"/>
                <a:gd name="connsiteY10" fmla="*/ 245761 h 245760"/>
                <a:gd name="connsiteX11" fmla="*/ 16891 w 249287"/>
                <a:gd name="connsiteY11" fmla="*/ 20983 h 245760"/>
                <a:gd name="connsiteX12" fmla="*/ 16891 w 249287"/>
                <a:gd name="connsiteY12" fmla="*/ 121007 h 245760"/>
                <a:gd name="connsiteX13" fmla="*/ 124754 w 249287"/>
                <a:gd name="connsiteY13" fmla="*/ 228869 h 245760"/>
                <a:gd name="connsiteX14" fmla="*/ 232617 w 249287"/>
                <a:gd name="connsiteY14" fmla="*/ 121007 h 245760"/>
                <a:gd name="connsiteX15" fmla="*/ 232617 w 249287"/>
                <a:gd name="connsiteY15" fmla="*/ 20983 h 245760"/>
                <a:gd name="connsiteX16" fmla="*/ 124754 w 249287"/>
                <a:gd name="connsiteY16" fmla="*/ 37874 h 245760"/>
                <a:gd name="connsiteX17" fmla="*/ 16891 w 249287"/>
                <a:gd name="connsiteY17" fmla="*/ 20983 h 24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9287" h="245760">
                  <a:moveTo>
                    <a:pt x="124754" y="245761"/>
                  </a:moveTo>
                  <a:cubicBezTo>
                    <a:pt x="55974" y="245761"/>
                    <a:pt x="0" y="189787"/>
                    <a:pt x="0" y="121007"/>
                  </a:cubicBezTo>
                  <a:lnTo>
                    <a:pt x="0" y="8397"/>
                  </a:lnTo>
                  <a:cubicBezTo>
                    <a:pt x="0" y="5527"/>
                    <a:pt x="1435" y="2877"/>
                    <a:pt x="3864" y="1331"/>
                  </a:cubicBezTo>
                  <a:cubicBezTo>
                    <a:pt x="6293" y="-214"/>
                    <a:pt x="9274" y="-435"/>
                    <a:pt x="11923" y="779"/>
                  </a:cubicBezTo>
                  <a:cubicBezTo>
                    <a:pt x="40186" y="13696"/>
                    <a:pt x="81256" y="21093"/>
                    <a:pt x="124644" y="21093"/>
                  </a:cubicBezTo>
                  <a:cubicBezTo>
                    <a:pt x="168032" y="21093"/>
                    <a:pt x="209101" y="13696"/>
                    <a:pt x="237364" y="779"/>
                  </a:cubicBezTo>
                  <a:cubicBezTo>
                    <a:pt x="240013" y="-435"/>
                    <a:pt x="242994" y="-214"/>
                    <a:pt x="245423" y="1331"/>
                  </a:cubicBezTo>
                  <a:cubicBezTo>
                    <a:pt x="247852" y="2877"/>
                    <a:pt x="249287" y="5527"/>
                    <a:pt x="249287" y="8397"/>
                  </a:cubicBezTo>
                  <a:lnTo>
                    <a:pt x="249287" y="121007"/>
                  </a:lnTo>
                  <a:cubicBezTo>
                    <a:pt x="249508" y="189787"/>
                    <a:pt x="193534" y="245761"/>
                    <a:pt x="124754" y="245761"/>
                  </a:cubicBezTo>
                  <a:close/>
                  <a:moveTo>
                    <a:pt x="16891" y="20983"/>
                  </a:moveTo>
                  <a:lnTo>
                    <a:pt x="16891" y="121007"/>
                  </a:lnTo>
                  <a:cubicBezTo>
                    <a:pt x="16891" y="180403"/>
                    <a:pt x="65247" y="228869"/>
                    <a:pt x="124754" y="228869"/>
                  </a:cubicBezTo>
                  <a:cubicBezTo>
                    <a:pt x="184150" y="228869"/>
                    <a:pt x="232617" y="180513"/>
                    <a:pt x="232617" y="121007"/>
                  </a:cubicBezTo>
                  <a:lnTo>
                    <a:pt x="232617" y="20983"/>
                  </a:lnTo>
                  <a:cubicBezTo>
                    <a:pt x="203250" y="31802"/>
                    <a:pt x="164830" y="37874"/>
                    <a:pt x="124754" y="37874"/>
                  </a:cubicBezTo>
                  <a:cubicBezTo>
                    <a:pt x="84678" y="37874"/>
                    <a:pt x="46258" y="31802"/>
                    <a:pt x="16891" y="20983"/>
                  </a:cubicBezTo>
                  <a:close/>
                </a:path>
              </a:pathLst>
            </a:custGeom>
            <a:grpFill/>
            <a:ln w="11035" cap="flat">
              <a:noFill/>
              <a:prstDash val="solid"/>
              <a:miter/>
            </a:ln>
          </p:spPr>
          <p:txBody>
            <a:bodyPr rtlCol="0" anchor="ctr"/>
            <a:lstStyle/>
            <a:p>
              <a:endParaRPr lang="en-US"/>
            </a:p>
          </p:txBody>
        </p:sp>
        <p:sp>
          <p:nvSpPr>
            <p:cNvPr id="2544" name="Forma libre: forma 2543">
              <a:extLst>
                <a:ext uri="{FF2B5EF4-FFF2-40B4-BE49-F238E27FC236}">
                  <a16:creationId xmlns:a16="http://schemas.microsoft.com/office/drawing/2014/main" id="{1F155F26-BA28-4AFC-BBE5-54223217F367}"/>
                </a:ext>
              </a:extLst>
            </p:cNvPr>
            <p:cNvSpPr/>
            <p:nvPr/>
          </p:nvSpPr>
          <p:spPr>
            <a:xfrm>
              <a:off x="3351976" y="1699004"/>
              <a:ext cx="85782" cy="85782"/>
            </a:xfrm>
            <a:custGeom>
              <a:avLst/>
              <a:gdLst>
                <a:gd name="connsiteX0" fmla="*/ 8501 w 85782"/>
                <a:gd name="connsiteY0" fmla="*/ 85782 h 85782"/>
                <a:gd name="connsiteX1" fmla="*/ 0 w 85782"/>
                <a:gd name="connsiteY1" fmla="*/ 77281 h 85782"/>
                <a:gd name="connsiteX2" fmla="*/ 0 w 85782"/>
                <a:gd name="connsiteY2" fmla="*/ 8501 h 85782"/>
                <a:gd name="connsiteX3" fmla="*/ 8501 w 85782"/>
                <a:gd name="connsiteY3" fmla="*/ 0 h 85782"/>
                <a:gd name="connsiteX4" fmla="*/ 77281 w 85782"/>
                <a:gd name="connsiteY4" fmla="*/ 0 h 85782"/>
                <a:gd name="connsiteX5" fmla="*/ 85782 w 85782"/>
                <a:gd name="connsiteY5" fmla="*/ 8501 h 85782"/>
                <a:gd name="connsiteX6" fmla="*/ 77281 w 85782"/>
                <a:gd name="connsiteY6" fmla="*/ 17002 h 85782"/>
                <a:gd name="connsiteX7" fmla="*/ 16891 w 85782"/>
                <a:gd name="connsiteY7" fmla="*/ 17002 h 85782"/>
                <a:gd name="connsiteX8" fmla="*/ 16891 w 85782"/>
                <a:gd name="connsiteY8" fmla="*/ 77281 h 85782"/>
                <a:gd name="connsiteX9" fmla="*/ 8501 w 85782"/>
                <a:gd name="connsiteY9" fmla="*/ 85782 h 8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82" h="85782">
                  <a:moveTo>
                    <a:pt x="8501" y="85782"/>
                  </a:moveTo>
                  <a:cubicBezTo>
                    <a:pt x="3864" y="85782"/>
                    <a:pt x="0" y="82029"/>
                    <a:pt x="0" y="77281"/>
                  </a:cubicBezTo>
                  <a:lnTo>
                    <a:pt x="0" y="8501"/>
                  </a:lnTo>
                  <a:cubicBezTo>
                    <a:pt x="0" y="3864"/>
                    <a:pt x="3754" y="0"/>
                    <a:pt x="8501" y="0"/>
                  </a:cubicBezTo>
                  <a:lnTo>
                    <a:pt x="77281" y="0"/>
                  </a:lnTo>
                  <a:cubicBezTo>
                    <a:pt x="81918" y="0"/>
                    <a:pt x="85782" y="3754"/>
                    <a:pt x="85782" y="8501"/>
                  </a:cubicBezTo>
                  <a:cubicBezTo>
                    <a:pt x="85782" y="13138"/>
                    <a:pt x="82029" y="17002"/>
                    <a:pt x="77281" y="17002"/>
                  </a:cubicBezTo>
                  <a:lnTo>
                    <a:pt x="16891" y="17002"/>
                  </a:lnTo>
                  <a:lnTo>
                    <a:pt x="16891" y="77281"/>
                  </a:lnTo>
                  <a:cubicBezTo>
                    <a:pt x="16891" y="82029"/>
                    <a:pt x="13138" y="85782"/>
                    <a:pt x="8501" y="85782"/>
                  </a:cubicBezTo>
                  <a:close/>
                </a:path>
              </a:pathLst>
            </a:custGeom>
            <a:grpFill/>
            <a:ln w="11035" cap="flat">
              <a:noFill/>
              <a:prstDash val="solid"/>
              <a:miter/>
            </a:ln>
          </p:spPr>
          <p:txBody>
            <a:bodyPr rtlCol="0" anchor="ctr"/>
            <a:lstStyle/>
            <a:p>
              <a:endParaRPr lang="en-US"/>
            </a:p>
          </p:txBody>
        </p:sp>
        <p:sp>
          <p:nvSpPr>
            <p:cNvPr id="2545" name="Forma libre: forma 2544">
              <a:extLst>
                <a:ext uri="{FF2B5EF4-FFF2-40B4-BE49-F238E27FC236}">
                  <a16:creationId xmlns:a16="http://schemas.microsoft.com/office/drawing/2014/main" id="{62204225-CB06-486C-91E5-24A7A55962E2}"/>
                </a:ext>
              </a:extLst>
            </p:cNvPr>
            <p:cNvSpPr/>
            <p:nvPr/>
          </p:nvSpPr>
          <p:spPr>
            <a:xfrm>
              <a:off x="3652821" y="1699004"/>
              <a:ext cx="85782" cy="85782"/>
            </a:xfrm>
            <a:custGeom>
              <a:avLst/>
              <a:gdLst>
                <a:gd name="connsiteX0" fmla="*/ 77281 w 85782"/>
                <a:gd name="connsiteY0" fmla="*/ 85782 h 85782"/>
                <a:gd name="connsiteX1" fmla="*/ 68780 w 85782"/>
                <a:gd name="connsiteY1" fmla="*/ 77281 h 85782"/>
                <a:gd name="connsiteX2" fmla="*/ 68780 w 85782"/>
                <a:gd name="connsiteY2" fmla="*/ 17002 h 85782"/>
                <a:gd name="connsiteX3" fmla="*/ 8501 w 85782"/>
                <a:gd name="connsiteY3" fmla="*/ 17002 h 85782"/>
                <a:gd name="connsiteX4" fmla="*/ 0 w 85782"/>
                <a:gd name="connsiteY4" fmla="*/ 8501 h 85782"/>
                <a:gd name="connsiteX5" fmla="*/ 8501 w 85782"/>
                <a:gd name="connsiteY5" fmla="*/ 0 h 85782"/>
                <a:gd name="connsiteX6" fmla="*/ 77281 w 85782"/>
                <a:gd name="connsiteY6" fmla="*/ 0 h 85782"/>
                <a:gd name="connsiteX7" fmla="*/ 85782 w 85782"/>
                <a:gd name="connsiteY7" fmla="*/ 8501 h 85782"/>
                <a:gd name="connsiteX8" fmla="*/ 85782 w 85782"/>
                <a:gd name="connsiteY8" fmla="*/ 77281 h 85782"/>
                <a:gd name="connsiteX9" fmla="*/ 77281 w 85782"/>
                <a:gd name="connsiteY9" fmla="*/ 85782 h 8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82" h="85782">
                  <a:moveTo>
                    <a:pt x="77281" y="85782"/>
                  </a:moveTo>
                  <a:cubicBezTo>
                    <a:pt x="72644" y="85782"/>
                    <a:pt x="68780" y="82029"/>
                    <a:pt x="68780" y="77281"/>
                  </a:cubicBezTo>
                  <a:lnTo>
                    <a:pt x="68780" y="17002"/>
                  </a:lnTo>
                  <a:lnTo>
                    <a:pt x="8501" y="17002"/>
                  </a:lnTo>
                  <a:cubicBezTo>
                    <a:pt x="3864" y="17002"/>
                    <a:pt x="0" y="13248"/>
                    <a:pt x="0" y="8501"/>
                  </a:cubicBezTo>
                  <a:cubicBezTo>
                    <a:pt x="0" y="3864"/>
                    <a:pt x="3754" y="0"/>
                    <a:pt x="8501" y="0"/>
                  </a:cubicBezTo>
                  <a:lnTo>
                    <a:pt x="77281" y="0"/>
                  </a:lnTo>
                  <a:cubicBezTo>
                    <a:pt x="81918" y="0"/>
                    <a:pt x="85782" y="3754"/>
                    <a:pt x="85782" y="8501"/>
                  </a:cubicBezTo>
                  <a:lnTo>
                    <a:pt x="85782" y="77281"/>
                  </a:lnTo>
                  <a:cubicBezTo>
                    <a:pt x="85782" y="82029"/>
                    <a:pt x="81918" y="85782"/>
                    <a:pt x="77281" y="85782"/>
                  </a:cubicBezTo>
                  <a:close/>
                </a:path>
              </a:pathLst>
            </a:custGeom>
            <a:grpFill/>
            <a:ln w="11035" cap="flat">
              <a:noFill/>
              <a:prstDash val="solid"/>
              <a:miter/>
            </a:ln>
          </p:spPr>
          <p:txBody>
            <a:bodyPr rtlCol="0" anchor="ctr"/>
            <a:lstStyle/>
            <a:p>
              <a:endParaRPr lang="en-US"/>
            </a:p>
          </p:txBody>
        </p:sp>
        <p:sp>
          <p:nvSpPr>
            <p:cNvPr id="2546" name="Forma libre: forma 2545">
              <a:extLst>
                <a:ext uri="{FF2B5EF4-FFF2-40B4-BE49-F238E27FC236}">
                  <a16:creationId xmlns:a16="http://schemas.microsoft.com/office/drawing/2014/main" id="{A4B5520C-BED1-4D8D-A0B0-FF017D4877BE}"/>
                </a:ext>
              </a:extLst>
            </p:cNvPr>
            <p:cNvSpPr/>
            <p:nvPr/>
          </p:nvSpPr>
          <p:spPr>
            <a:xfrm>
              <a:off x="3351976" y="1999848"/>
              <a:ext cx="85782" cy="85782"/>
            </a:xfrm>
            <a:custGeom>
              <a:avLst/>
              <a:gdLst>
                <a:gd name="connsiteX0" fmla="*/ 77281 w 85782"/>
                <a:gd name="connsiteY0" fmla="*/ 85782 h 85782"/>
                <a:gd name="connsiteX1" fmla="*/ 8501 w 85782"/>
                <a:gd name="connsiteY1" fmla="*/ 85782 h 85782"/>
                <a:gd name="connsiteX2" fmla="*/ 0 w 85782"/>
                <a:gd name="connsiteY2" fmla="*/ 77281 h 85782"/>
                <a:gd name="connsiteX3" fmla="*/ 0 w 85782"/>
                <a:gd name="connsiteY3" fmla="*/ 8501 h 85782"/>
                <a:gd name="connsiteX4" fmla="*/ 8501 w 85782"/>
                <a:gd name="connsiteY4" fmla="*/ 0 h 85782"/>
                <a:gd name="connsiteX5" fmla="*/ 17002 w 85782"/>
                <a:gd name="connsiteY5" fmla="*/ 8501 h 85782"/>
                <a:gd name="connsiteX6" fmla="*/ 17002 w 85782"/>
                <a:gd name="connsiteY6" fmla="*/ 68780 h 85782"/>
                <a:gd name="connsiteX7" fmla="*/ 77281 w 85782"/>
                <a:gd name="connsiteY7" fmla="*/ 68780 h 85782"/>
                <a:gd name="connsiteX8" fmla="*/ 85782 w 85782"/>
                <a:gd name="connsiteY8" fmla="*/ 77281 h 85782"/>
                <a:gd name="connsiteX9" fmla="*/ 77281 w 85782"/>
                <a:gd name="connsiteY9" fmla="*/ 85782 h 8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82" h="85782">
                  <a:moveTo>
                    <a:pt x="77281" y="85782"/>
                  </a:moveTo>
                  <a:lnTo>
                    <a:pt x="8501" y="85782"/>
                  </a:lnTo>
                  <a:cubicBezTo>
                    <a:pt x="3864" y="85782"/>
                    <a:pt x="0" y="82029"/>
                    <a:pt x="0" y="77281"/>
                  </a:cubicBezTo>
                  <a:lnTo>
                    <a:pt x="0" y="8501"/>
                  </a:lnTo>
                  <a:cubicBezTo>
                    <a:pt x="0" y="3864"/>
                    <a:pt x="3754" y="0"/>
                    <a:pt x="8501" y="0"/>
                  </a:cubicBezTo>
                  <a:cubicBezTo>
                    <a:pt x="13248" y="0"/>
                    <a:pt x="17002" y="3754"/>
                    <a:pt x="17002" y="8501"/>
                  </a:cubicBezTo>
                  <a:lnTo>
                    <a:pt x="17002" y="68780"/>
                  </a:lnTo>
                  <a:lnTo>
                    <a:pt x="77281" y="68780"/>
                  </a:lnTo>
                  <a:cubicBezTo>
                    <a:pt x="81918" y="68780"/>
                    <a:pt x="85782" y="72534"/>
                    <a:pt x="85782" y="77281"/>
                  </a:cubicBezTo>
                  <a:cubicBezTo>
                    <a:pt x="85672" y="82029"/>
                    <a:pt x="81918" y="85782"/>
                    <a:pt x="77281" y="85782"/>
                  </a:cubicBezTo>
                  <a:close/>
                </a:path>
              </a:pathLst>
            </a:custGeom>
            <a:grpFill/>
            <a:ln w="11035" cap="flat">
              <a:noFill/>
              <a:prstDash val="solid"/>
              <a:miter/>
            </a:ln>
          </p:spPr>
          <p:txBody>
            <a:bodyPr rtlCol="0" anchor="ctr"/>
            <a:lstStyle/>
            <a:p>
              <a:endParaRPr lang="en-US"/>
            </a:p>
          </p:txBody>
        </p:sp>
        <p:sp>
          <p:nvSpPr>
            <p:cNvPr id="2547" name="Forma libre: forma 2546">
              <a:extLst>
                <a:ext uri="{FF2B5EF4-FFF2-40B4-BE49-F238E27FC236}">
                  <a16:creationId xmlns:a16="http://schemas.microsoft.com/office/drawing/2014/main" id="{4BE1737A-7E65-45E8-9EBB-C3774184A790}"/>
                </a:ext>
              </a:extLst>
            </p:cNvPr>
            <p:cNvSpPr/>
            <p:nvPr/>
          </p:nvSpPr>
          <p:spPr>
            <a:xfrm>
              <a:off x="3652821" y="1999848"/>
              <a:ext cx="85782" cy="85782"/>
            </a:xfrm>
            <a:custGeom>
              <a:avLst/>
              <a:gdLst>
                <a:gd name="connsiteX0" fmla="*/ 77281 w 85782"/>
                <a:gd name="connsiteY0" fmla="*/ 85782 h 85782"/>
                <a:gd name="connsiteX1" fmla="*/ 8501 w 85782"/>
                <a:gd name="connsiteY1" fmla="*/ 85782 h 85782"/>
                <a:gd name="connsiteX2" fmla="*/ 0 w 85782"/>
                <a:gd name="connsiteY2" fmla="*/ 77281 h 85782"/>
                <a:gd name="connsiteX3" fmla="*/ 8501 w 85782"/>
                <a:gd name="connsiteY3" fmla="*/ 68780 h 85782"/>
                <a:gd name="connsiteX4" fmla="*/ 68780 w 85782"/>
                <a:gd name="connsiteY4" fmla="*/ 68780 h 85782"/>
                <a:gd name="connsiteX5" fmla="*/ 68780 w 85782"/>
                <a:gd name="connsiteY5" fmla="*/ 8501 h 85782"/>
                <a:gd name="connsiteX6" fmla="*/ 77281 w 85782"/>
                <a:gd name="connsiteY6" fmla="*/ 0 h 85782"/>
                <a:gd name="connsiteX7" fmla="*/ 85782 w 85782"/>
                <a:gd name="connsiteY7" fmla="*/ 8501 h 85782"/>
                <a:gd name="connsiteX8" fmla="*/ 85782 w 85782"/>
                <a:gd name="connsiteY8" fmla="*/ 77281 h 85782"/>
                <a:gd name="connsiteX9" fmla="*/ 77281 w 85782"/>
                <a:gd name="connsiteY9" fmla="*/ 85782 h 8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82" h="85782">
                  <a:moveTo>
                    <a:pt x="77281" y="85782"/>
                  </a:moveTo>
                  <a:lnTo>
                    <a:pt x="8501" y="85782"/>
                  </a:lnTo>
                  <a:cubicBezTo>
                    <a:pt x="3864" y="85782"/>
                    <a:pt x="0" y="82029"/>
                    <a:pt x="0" y="77281"/>
                  </a:cubicBezTo>
                  <a:cubicBezTo>
                    <a:pt x="0" y="72644"/>
                    <a:pt x="3754" y="68780"/>
                    <a:pt x="8501" y="68780"/>
                  </a:cubicBezTo>
                  <a:lnTo>
                    <a:pt x="68780" y="68780"/>
                  </a:lnTo>
                  <a:lnTo>
                    <a:pt x="68780" y="8501"/>
                  </a:lnTo>
                  <a:cubicBezTo>
                    <a:pt x="68780" y="3864"/>
                    <a:pt x="72534" y="0"/>
                    <a:pt x="77281" y="0"/>
                  </a:cubicBezTo>
                  <a:cubicBezTo>
                    <a:pt x="81918" y="0"/>
                    <a:pt x="85782" y="3754"/>
                    <a:pt x="85782" y="8501"/>
                  </a:cubicBezTo>
                  <a:lnTo>
                    <a:pt x="85782" y="77281"/>
                  </a:lnTo>
                  <a:cubicBezTo>
                    <a:pt x="85782" y="82029"/>
                    <a:pt x="81918" y="85782"/>
                    <a:pt x="77281" y="85782"/>
                  </a:cubicBezTo>
                  <a:close/>
                </a:path>
              </a:pathLst>
            </a:custGeom>
            <a:grpFill/>
            <a:ln w="11035" cap="flat">
              <a:noFill/>
              <a:prstDash val="solid"/>
              <a:miter/>
            </a:ln>
          </p:spPr>
          <p:txBody>
            <a:bodyPr rtlCol="0" anchor="ctr"/>
            <a:lstStyle/>
            <a:p>
              <a:endParaRPr lang="en-US"/>
            </a:p>
          </p:txBody>
        </p:sp>
        <p:sp>
          <p:nvSpPr>
            <p:cNvPr id="2548" name="Forma libre: forma 2547">
              <a:extLst>
                <a:ext uri="{FF2B5EF4-FFF2-40B4-BE49-F238E27FC236}">
                  <a16:creationId xmlns:a16="http://schemas.microsoft.com/office/drawing/2014/main" id="{369B14A9-2CE4-487A-8B0C-2EE74D465317}"/>
                </a:ext>
              </a:extLst>
            </p:cNvPr>
            <p:cNvSpPr/>
            <p:nvPr/>
          </p:nvSpPr>
          <p:spPr>
            <a:xfrm>
              <a:off x="3290813" y="1867477"/>
              <a:ext cx="78054" cy="17001"/>
            </a:xfrm>
            <a:custGeom>
              <a:avLst/>
              <a:gdLst>
                <a:gd name="connsiteX0" fmla="*/ 69664 w 78054"/>
                <a:gd name="connsiteY0" fmla="*/ 17002 h 17001"/>
                <a:gd name="connsiteX1" fmla="*/ 8501 w 78054"/>
                <a:gd name="connsiteY1" fmla="*/ 17002 h 17001"/>
                <a:gd name="connsiteX2" fmla="*/ 0 w 78054"/>
                <a:gd name="connsiteY2" fmla="*/ 8501 h 17001"/>
                <a:gd name="connsiteX3" fmla="*/ 8501 w 78054"/>
                <a:gd name="connsiteY3" fmla="*/ 0 h 17001"/>
                <a:gd name="connsiteX4" fmla="*/ 69553 w 78054"/>
                <a:gd name="connsiteY4" fmla="*/ 0 h 17001"/>
                <a:gd name="connsiteX5" fmla="*/ 78054 w 78054"/>
                <a:gd name="connsiteY5" fmla="*/ 8501 h 17001"/>
                <a:gd name="connsiteX6" fmla="*/ 69664 w 7805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054" h="17001">
                  <a:moveTo>
                    <a:pt x="69664" y="17002"/>
                  </a:moveTo>
                  <a:lnTo>
                    <a:pt x="8501" y="17002"/>
                  </a:lnTo>
                  <a:cubicBezTo>
                    <a:pt x="3864" y="17002"/>
                    <a:pt x="0" y="13248"/>
                    <a:pt x="0" y="8501"/>
                  </a:cubicBezTo>
                  <a:cubicBezTo>
                    <a:pt x="0" y="3864"/>
                    <a:pt x="3754" y="0"/>
                    <a:pt x="8501" y="0"/>
                  </a:cubicBezTo>
                  <a:lnTo>
                    <a:pt x="69553" y="0"/>
                  </a:lnTo>
                  <a:cubicBezTo>
                    <a:pt x="74190" y="0"/>
                    <a:pt x="78054" y="3754"/>
                    <a:pt x="78054" y="8501"/>
                  </a:cubicBezTo>
                  <a:cubicBezTo>
                    <a:pt x="78054" y="13138"/>
                    <a:pt x="74300" y="17002"/>
                    <a:pt x="69664" y="17002"/>
                  </a:cubicBezTo>
                  <a:close/>
                </a:path>
              </a:pathLst>
            </a:custGeom>
            <a:grpFill/>
            <a:ln w="11035" cap="flat">
              <a:noFill/>
              <a:prstDash val="solid"/>
              <a:miter/>
            </a:ln>
          </p:spPr>
          <p:txBody>
            <a:bodyPr rtlCol="0" anchor="ctr"/>
            <a:lstStyle/>
            <a:p>
              <a:endParaRPr lang="en-US"/>
            </a:p>
          </p:txBody>
        </p:sp>
        <p:sp>
          <p:nvSpPr>
            <p:cNvPr id="2549" name="Forma libre: forma 2548">
              <a:extLst>
                <a:ext uri="{FF2B5EF4-FFF2-40B4-BE49-F238E27FC236}">
                  <a16:creationId xmlns:a16="http://schemas.microsoft.com/office/drawing/2014/main" id="{B5FF85A9-7563-480B-93D8-E59DC85AA667}"/>
                </a:ext>
              </a:extLst>
            </p:cNvPr>
            <p:cNvSpPr/>
            <p:nvPr/>
          </p:nvSpPr>
          <p:spPr>
            <a:xfrm>
              <a:off x="3290813" y="1900266"/>
              <a:ext cx="78054" cy="17001"/>
            </a:xfrm>
            <a:custGeom>
              <a:avLst/>
              <a:gdLst>
                <a:gd name="connsiteX0" fmla="*/ 69664 w 78054"/>
                <a:gd name="connsiteY0" fmla="*/ 17002 h 17001"/>
                <a:gd name="connsiteX1" fmla="*/ 8501 w 78054"/>
                <a:gd name="connsiteY1" fmla="*/ 17002 h 17001"/>
                <a:gd name="connsiteX2" fmla="*/ 0 w 78054"/>
                <a:gd name="connsiteY2" fmla="*/ 8501 h 17001"/>
                <a:gd name="connsiteX3" fmla="*/ 8501 w 78054"/>
                <a:gd name="connsiteY3" fmla="*/ 0 h 17001"/>
                <a:gd name="connsiteX4" fmla="*/ 69553 w 78054"/>
                <a:gd name="connsiteY4" fmla="*/ 0 h 17001"/>
                <a:gd name="connsiteX5" fmla="*/ 78054 w 78054"/>
                <a:gd name="connsiteY5" fmla="*/ 8501 h 17001"/>
                <a:gd name="connsiteX6" fmla="*/ 69664 w 7805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054" h="17001">
                  <a:moveTo>
                    <a:pt x="69664" y="17002"/>
                  </a:moveTo>
                  <a:lnTo>
                    <a:pt x="8501" y="17002"/>
                  </a:lnTo>
                  <a:cubicBezTo>
                    <a:pt x="3864" y="17002"/>
                    <a:pt x="0" y="13248"/>
                    <a:pt x="0" y="8501"/>
                  </a:cubicBezTo>
                  <a:cubicBezTo>
                    <a:pt x="0" y="3754"/>
                    <a:pt x="3754" y="0"/>
                    <a:pt x="8501" y="0"/>
                  </a:cubicBezTo>
                  <a:lnTo>
                    <a:pt x="69553" y="0"/>
                  </a:lnTo>
                  <a:cubicBezTo>
                    <a:pt x="74190" y="0"/>
                    <a:pt x="78054" y="3754"/>
                    <a:pt x="78054" y="8501"/>
                  </a:cubicBezTo>
                  <a:cubicBezTo>
                    <a:pt x="78054" y="13248"/>
                    <a:pt x="74300" y="17002"/>
                    <a:pt x="69664" y="17002"/>
                  </a:cubicBezTo>
                  <a:close/>
                </a:path>
              </a:pathLst>
            </a:custGeom>
            <a:grpFill/>
            <a:ln w="11035" cap="flat">
              <a:noFill/>
              <a:prstDash val="solid"/>
              <a:miter/>
            </a:ln>
          </p:spPr>
          <p:txBody>
            <a:bodyPr rtlCol="0" anchor="ctr"/>
            <a:lstStyle/>
            <a:p>
              <a:endParaRPr lang="en-US"/>
            </a:p>
          </p:txBody>
        </p:sp>
        <p:sp>
          <p:nvSpPr>
            <p:cNvPr id="2550" name="Forma libre: forma 2549">
              <a:extLst>
                <a:ext uri="{FF2B5EF4-FFF2-40B4-BE49-F238E27FC236}">
                  <a16:creationId xmlns:a16="http://schemas.microsoft.com/office/drawing/2014/main" id="{F30FB103-31B4-47F4-AAB1-88E6A968973E}"/>
                </a:ext>
              </a:extLst>
            </p:cNvPr>
            <p:cNvSpPr/>
            <p:nvPr/>
          </p:nvSpPr>
          <p:spPr>
            <a:xfrm>
              <a:off x="3553128" y="1637951"/>
              <a:ext cx="17001" cy="78054"/>
            </a:xfrm>
            <a:custGeom>
              <a:avLst/>
              <a:gdLst>
                <a:gd name="connsiteX0" fmla="*/ 8501 w 17001"/>
                <a:gd name="connsiteY0" fmla="*/ 78054 h 78054"/>
                <a:gd name="connsiteX1" fmla="*/ 0 w 17001"/>
                <a:gd name="connsiteY1" fmla="*/ 69553 h 78054"/>
                <a:gd name="connsiteX2" fmla="*/ 0 w 17001"/>
                <a:gd name="connsiteY2" fmla="*/ 8501 h 78054"/>
                <a:gd name="connsiteX3" fmla="*/ 8501 w 17001"/>
                <a:gd name="connsiteY3" fmla="*/ 0 h 78054"/>
                <a:gd name="connsiteX4" fmla="*/ 17002 w 17001"/>
                <a:gd name="connsiteY4" fmla="*/ 8501 h 78054"/>
                <a:gd name="connsiteX5" fmla="*/ 17002 w 17001"/>
                <a:gd name="connsiteY5" fmla="*/ 69553 h 78054"/>
                <a:gd name="connsiteX6" fmla="*/ 8501 w 17001"/>
                <a:gd name="connsiteY6" fmla="*/ 78054 h 7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78054">
                  <a:moveTo>
                    <a:pt x="8501" y="78054"/>
                  </a:moveTo>
                  <a:cubicBezTo>
                    <a:pt x="3864" y="78054"/>
                    <a:pt x="0" y="74300"/>
                    <a:pt x="0" y="69553"/>
                  </a:cubicBezTo>
                  <a:lnTo>
                    <a:pt x="0" y="8501"/>
                  </a:lnTo>
                  <a:cubicBezTo>
                    <a:pt x="0" y="3864"/>
                    <a:pt x="3754" y="0"/>
                    <a:pt x="8501" y="0"/>
                  </a:cubicBezTo>
                  <a:cubicBezTo>
                    <a:pt x="13248" y="0"/>
                    <a:pt x="17002" y="3754"/>
                    <a:pt x="17002" y="8501"/>
                  </a:cubicBezTo>
                  <a:lnTo>
                    <a:pt x="17002" y="69553"/>
                  </a:lnTo>
                  <a:cubicBezTo>
                    <a:pt x="17002" y="74300"/>
                    <a:pt x="13248" y="78054"/>
                    <a:pt x="8501" y="78054"/>
                  </a:cubicBezTo>
                  <a:close/>
                </a:path>
              </a:pathLst>
            </a:custGeom>
            <a:grpFill/>
            <a:ln w="11035" cap="flat">
              <a:noFill/>
              <a:prstDash val="solid"/>
              <a:miter/>
            </a:ln>
          </p:spPr>
          <p:txBody>
            <a:bodyPr rtlCol="0" anchor="ctr"/>
            <a:lstStyle/>
            <a:p>
              <a:endParaRPr lang="en-US"/>
            </a:p>
          </p:txBody>
        </p:sp>
        <p:sp>
          <p:nvSpPr>
            <p:cNvPr id="2551" name="Forma libre: forma 2550">
              <a:extLst>
                <a:ext uri="{FF2B5EF4-FFF2-40B4-BE49-F238E27FC236}">
                  <a16:creationId xmlns:a16="http://schemas.microsoft.com/office/drawing/2014/main" id="{BF22E045-07DD-4C9F-942B-845DB200F42E}"/>
                </a:ext>
              </a:extLst>
            </p:cNvPr>
            <p:cNvSpPr/>
            <p:nvPr/>
          </p:nvSpPr>
          <p:spPr>
            <a:xfrm>
              <a:off x="3520338" y="1637951"/>
              <a:ext cx="17001" cy="78054"/>
            </a:xfrm>
            <a:custGeom>
              <a:avLst/>
              <a:gdLst>
                <a:gd name="connsiteX0" fmla="*/ 8501 w 17001"/>
                <a:gd name="connsiteY0" fmla="*/ 78054 h 78054"/>
                <a:gd name="connsiteX1" fmla="*/ 0 w 17001"/>
                <a:gd name="connsiteY1" fmla="*/ 69553 h 78054"/>
                <a:gd name="connsiteX2" fmla="*/ 0 w 17001"/>
                <a:gd name="connsiteY2" fmla="*/ 8501 h 78054"/>
                <a:gd name="connsiteX3" fmla="*/ 8501 w 17001"/>
                <a:gd name="connsiteY3" fmla="*/ 0 h 78054"/>
                <a:gd name="connsiteX4" fmla="*/ 17002 w 17001"/>
                <a:gd name="connsiteY4" fmla="*/ 8501 h 78054"/>
                <a:gd name="connsiteX5" fmla="*/ 17002 w 17001"/>
                <a:gd name="connsiteY5" fmla="*/ 69553 h 78054"/>
                <a:gd name="connsiteX6" fmla="*/ 8501 w 17001"/>
                <a:gd name="connsiteY6" fmla="*/ 78054 h 7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78054">
                  <a:moveTo>
                    <a:pt x="8501" y="78054"/>
                  </a:moveTo>
                  <a:cubicBezTo>
                    <a:pt x="3864" y="78054"/>
                    <a:pt x="0" y="74300"/>
                    <a:pt x="0" y="69553"/>
                  </a:cubicBezTo>
                  <a:lnTo>
                    <a:pt x="0" y="8501"/>
                  </a:lnTo>
                  <a:cubicBezTo>
                    <a:pt x="0" y="3864"/>
                    <a:pt x="3754" y="0"/>
                    <a:pt x="8501" y="0"/>
                  </a:cubicBezTo>
                  <a:cubicBezTo>
                    <a:pt x="13138" y="0"/>
                    <a:pt x="17002" y="3754"/>
                    <a:pt x="17002" y="8501"/>
                  </a:cubicBezTo>
                  <a:lnTo>
                    <a:pt x="17002" y="69553"/>
                  </a:lnTo>
                  <a:cubicBezTo>
                    <a:pt x="17002" y="74300"/>
                    <a:pt x="13248" y="78054"/>
                    <a:pt x="8501" y="78054"/>
                  </a:cubicBezTo>
                  <a:close/>
                </a:path>
              </a:pathLst>
            </a:custGeom>
            <a:grpFill/>
            <a:ln w="11035" cap="flat">
              <a:noFill/>
              <a:prstDash val="solid"/>
              <a:miter/>
            </a:ln>
          </p:spPr>
          <p:txBody>
            <a:bodyPr rtlCol="0" anchor="ctr"/>
            <a:lstStyle/>
            <a:p>
              <a:endParaRPr lang="en-US"/>
            </a:p>
          </p:txBody>
        </p:sp>
        <p:sp>
          <p:nvSpPr>
            <p:cNvPr id="2552" name="Forma libre: forma 2551">
              <a:extLst>
                <a:ext uri="{FF2B5EF4-FFF2-40B4-BE49-F238E27FC236}">
                  <a16:creationId xmlns:a16="http://schemas.microsoft.com/office/drawing/2014/main" id="{51CEDF31-BA8D-43C9-9072-16B638A8B743}"/>
                </a:ext>
              </a:extLst>
            </p:cNvPr>
            <p:cNvSpPr/>
            <p:nvPr/>
          </p:nvSpPr>
          <p:spPr>
            <a:xfrm>
              <a:off x="3722815" y="1899824"/>
              <a:ext cx="78164" cy="17001"/>
            </a:xfrm>
            <a:custGeom>
              <a:avLst/>
              <a:gdLst>
                <a:gd name="connsiteX0" fmla="*/ 69664 w 78164"/>
                <a:gd name="connsiteY0" fmla="*/ 17002 h 17001"/>
                <a:gd name="connsiteX1" fmla="*/ 8501 w 78164"/>
                <a:gd name="connsiteY1" fmla="*/ 17002 h 17001"/>
                <a:gd name="connsiteX2" fmla="*/ 0 w 78164"/>
                <a:gd name="connsiteY2" fmla="*/ 8501 h 17001"/>
                <a:gd name="connsiteX3" fmla="*/ 8501 w 78164"/>
                <a:gd name="connsiteY3" fmla="*/ 0 h 17001"/>
                <a:gd name="connsiteX4" fmla="*/ 69664 w 78164"/>
                <a:gd name="connsiteY4" fmla="*/ 0 h 17001"/>
                <a:gd name="connsiteX5" fmla="*/ 78164 w 78164"/>
                <a:gd name="connsiteY5" fmla="*/ 8501 h 17001"/>
                <a:gd name="connsiteX6" fmla="*/ 69664 w 7816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64" h="17001">
                  <a:moveTo>
                    <a:pt x="69664" y="17002"/>
                  </a:moveTo>
                  <a:lnTo>
                    <a:pt x="8501" y="17002"/>
                  </a:lnTo>
                  <a:cubicBezTo>
                    <a:pt x="3864" y="17002"/>
                    <a:pt x="0" y="13248"/>
                    <a:pt x="0" y="8501"/>
                  </a:cubicBezTo>
                  <a:cubicBezTo>
                    <a:pt x="0" y="3864"/>
                    <a:pt x="3754" y="0"/>
                    <a:pt x="8501" y="0"/>
                  </a:cubicBezTo>
                  <a:lnTo>
                    <a:pt x="69664" y="0"/>
                  </a:lnTo>
                  <a:cubicBezTo>
                    <a:pt x="74300" y="0"/>
                    <a:pt x="78164" y="3754"/>
                    <a:pt x="78164" y="8501"/>
                  </a:cubicBezTo>
                  <a:cubicBezTo>
                    <a:pt x="78164" y="13248"/>
                    <a:pt x="74300" y="17002"/>
                    <a:pt x="69664" y="17002"/>
                  </a:cubicBezTo>
                  <a:close/>
                </a:path>
              </a:pathLst>
            </a:custGeom>
            <a:grpFill/>
            <a:ln w="11035" cap="flat">
              <a:noFill/>
              <a:prstDash val="solid"/>
              <a:miter/>
            </a:ln>
          </p:spPr>
          <p:txBody>
            <a:bodyPr rtlCol="0" anchor="ctr"/>
            <a:lstStyle/>
            <a:p>
              <a:endParaRPr lang="en-US"/>
            </a:p>
          </p:txBody>
        </p:sp>
        <p:sp>
          <p:nvSpPr>
            <p:cNvPr id="2553" name="Forma libre: forma 2552">
              <a:extLst>
                <a:ext uri="{FF2B5EF4-FFF2-40B4-BE49-F238E27FC236}">
                  <a16:creationId xmlns:a16="http://schemas.microsoft.com/office/drawing/2014/main" id="{952CCF96-1158-4329-B045-01CF28971880}"/>
                </a:ext>
              </a:extLst>
            </p:cNvPr>
            <p:cNvSpPr/>
            <p:nvPr/>
          </p:nvSpPr>
          <p:spPr>
            <a:xfrm>
              <a:off x="3722815" y="1867145"/>
              <a:ext cx="78164" cy="17001"/>
            </a:xfrm>
            <a:custGeom>
              <a:avLst/>
              <a:gdLst>
                <a:gd name="connsiteX0" fmla="*/ 69664 w 78164"/>
                <a:gd name="connsiteY0" fmla="*/ 17002 h 17001"/>
                <a:gd name="connsiteX1" fmla="*/ 8501 w 78164"/>
                <a:gd name="connsiteY1" fmla="*/ 17002 h 17001"/>
                <a:gd name="connsiteX2" fmla="*/ 0 w 78164"/>
                <a:gd name="connsiteY2" fmla="*/ 8501 h 17001"/>
                <a:gd name="connsiteX3" fmla="*/ 8501 w 78164"/>
                <a:gd name="connsiteY3" fmla="*/ 0 h 17001"/>
                <a:gd name="connsiteX4" fmla="*/ 69664 w 78164"/>
                <a:gd name="connsiteY4" fmla="*/ 0 h 17001"/>
                <a:gd name="connsiteX5" fmla="*/ 78164 w 78164"/>
                <a:gd name="connsiteY5" fmla="*/ 8501 h 17001"/>
                <a:gd name="connsiteX6" fmla="*/ 69664 w 7816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64" h="17001">
                  <a:moveTo>
                    <a:pt x="69664" y="17002"/>
                  </a:moveTo>
                  <a:lnTo>
                    <a:pt x="8501" y="17002"/>
                  </a:lnTo>
                  <a:cubicBezTo>
                    <a:pt x="3864" y="17002"/>
                    <a:pt x="0" y="13248"/>
                    <a:pt x="0" y="8501"/>
                  </a:cubicBezTo>
                  <a:cubicBezTo>
                    <a:pt x="0" y="3754"/>
                    <a:pt x="3754" y="0"/>
                    <a:pt x="8501" y="0"/>
                  </a:cubicBezTo>
                  <a:lnTo>
                    <a:pt x="69664" y="0"/>
                  </a:lnTo>
                  <a:cubicBezTo>
                    <a:pt x="74300" y="0"/>
                    <a:pt x="78164" y="3754"/>
                    <a:pt x="78164" y="8501"/>
                  </a:cubicBezTo>
                  <a:cubicBezTo>
                    <a:pt x="78164" y="13248"/>
                    <a:pt x="74300" y="17002"/>
                    <a:pt x="69664" y="17002"/>
                  </a:cubicBezTo>
                  <a:close/>
                </a:path>
              </a:pathLst>
            </a:custGeom>
            <a:grpFill/>
            <a:ln w="11035" cap="flat">
              <a:noFill/>
              <a:prstDash val="solid"/>
              <a:miter/>
            </a:ln>
          </p:spPr>
          <p:txBody>
            <a:bodyPr rtlCol="0" anchor="ctr"/>
            <a:lstStyle/>
            <a:p>
              <a:endParaRPr lang="en-US"/>
            </a:p>
          </p:txBody>
        </p:sp>
        <p:sp>
          <p:nvSpPr>
            <p:cNvPr id="2554" name="Forma libre: forma 2553">
              <a:extLst>
                <a:ext uri="{FF2B5EF4-FFF2-40B4-BE49-F238E27FC236}">
                  <a16:creationId xmlns:a16="http://schemas.microsoft.com/office/drawing/2014/main" id="{4B73927E-AB6C-4B6F-B3DA-E02E36E6B804}"/>
                </a:ext>
              </a:extLst>
            </p:cNvPr>
            <p:cNvSpPr/>
            <p:nvPr/>
          </p:nvSpPr>
          <p:spPr>
            <a:xfrm>
              <a:off x="3521663" y="2068298"/>
              <a:ext cx="17001" cy="78164"/>
            </a:xfrm>
            <a:custGeom>
              <a:avLst/>
              <a:gdLst>
                <a:gd name="connsiteX0" fmla="*/ 8501 w 17001"/>
                <a:gd name="connsiteY0" fmla="*/ 78164 h 78164"/>
                <a:gd name="connsiteX1" fmla="*/ 0 w 17001"/>
                <a:gd name="connsiteY1" fmla="*/ 69664 h 78164"/>
                <a:gd name="connsiteX2" fmla="*/ 0 w 17001"/>
                <a:gd name="connsiteY2" fmla="*/ 8501 h 78164"/>
                <a:gd name="connsiteX3" fmla="*/ 8501 w 17001"/>
                <a:gd name="connsiteY3" fmla="*/ 0 h 78164"/>
                <a:gd name="connsiteX4" fmla="*/ 17002 w 17001"/>
                <a:gd name="connsiteY4" fmla="*/ 8501 h 78164"/>
                <a:gd name="connsiteX5" fmla="*/ 17002 w 17001"/>
                <a:gd name="connsiteY5" fmla="*/ 69664 h 78164"/>
                <a:gd name="connsiteX6" fmla="*/ 8501 w 17001"/>
                <a:gd name="connsiteY6" fmla="*/ 78164 h 7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78164">
                  <a:moveTo>
                    <a:pt x="8501" y="78164"/>
                  </a:moveTo>
                  <a:cubicBezTo>
                    <a:pt x="3864" y="78164"/>
                    <a:pt x="0" y="74411"/>
                    <a:pt x="0" y="69664"/>
                  </a:cubicBezTo>
                  <a:lnTo>
                    <a:pt x="0" y="8501"/>
                  </a:lnTo>
                  <a:cubicBezTo>
                    <a:pt x="0" y="3864"/>
                    <a:pt x="3754" y="0"/>
                    <a:pt x="8501" y="0"/>
                  </a:cubicBezTo>
                  <a:cubicBezTo>
                    <a:pt x="13248" y="0"/>
                    <a:pt x="17002" y="3754"/>
                    <a:pt x="17002" y="8501"/>
                  </a:cubicBezTo>
                  <a:lnTo>
                    <a:pt x="17002" y="69664"/>
                  </a:lnTo>
                  <a:cubicBezTo>
                    <a:pt x="16891" y="74300"/>
                    <a:pt x="13138" y="78164"/>
                    <a:pt x="8501" y="78164"/>
                  </a:cubicBezTo>
                  <a:close/>
                </a:path>
              </a:pathLst>
            </a:custGeom>
            <a:grpFill/>
            <a:ln w="11035" cap="flat">
              <a:noFill/>
              <a:prstDash val="solid"/>
              <a:miter/>
            </a:ln>
          </p:spPr>
          <p:txBody>
            <a:bodyPr rtlCol="0" anchor="ctr"/>
            <a:lstStyle/>
            <a:p>
              <a:endParaRPr lang="en-US"/>
            </a:p>
          </p:txBody>
        </p:sp>
        <p:sp>
          <p:nvSpPr>
            <p:cNvPr id="2555" name="Forma libre: forma 2554">
              <a:extLst>
                <a:ext uri="{FF2B5EF4-FFF2-40B4-BE49-F238E27FC236}">
                  <a16:creationId xmlns:a16="http://schemas.microsoft.com/office/drawing/2014/main" id="{7660D49A-48A9-44D1-8394-F11A44959AAC}"/>
                </a:ext>
              </a:extLst>
            </p:cNvPr>
            <p:cNvSpPr/>
            <p:nvPr/>
          </p:nvSpPr>
          <p:spPr>
            <a:xfrm>
              <a:off x="3554453" y="2068298"/>
              <a:ext cx="17001" cy="78164"/>
            </a:xfrm>
            <a:custGeom>
              <a:avLst/>
              <a:gdLst>
                <a:gd name="connsiteX0" fmla="*/ 8501 w 17001"/>
                <a:gd name="connsiteY0" fmla="*/ 78164 h 78164"/>
                <a:gd name="connsiteX1" fmla="*/ 0 w 17001"/>
                <a:gd name="connsiteY1" fmla="*/ 69664 h 78164"/>
                <a:gd name="connsiteX2" fmla="*/ 0 w 17001"/>
                <a:gd name="connsiteY2" fmla="*/ 8501 h 78164"/>
                <a:gd name="connsiteX3" fmla="*/ 8501 w 17001"/>
                <a:gd name="connsiteY3" fmla="*/ 0 h 78164"/>
                <a:gd name="connsiteX4" fmla="*/ 17002 w 17001"/>
                <a:gd name="connsiteY4" fmla="*/ 8501 h 78164"/>
                <a:gd name="connsiteX5" fmla="*/ 17002 w 17001"/>
                <a:gd name="connsiteY5" fmla="*/ 69664 h 78164"/>
                <a:gd name="connsiteX6" fmla="*/ 8501 w 17001"/>
                <a:gd name="connsiteY6" fmla="*/ 78164 h 7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78164">
                  <a:moveTo>
                    <a:pt x="8501" y="78164"/>
                  </a:moveTo>
                  <a:cubicBezTo>
                    <a:pt x="3864" y="78164"/>
                    <a:pt x="0" y="74411"/>
                    <a:pt x="0" y="69664"/>
                  </a:cubicBezTo>
                  <a:lnTo>
                    <a:pt x="0" y="8501"/>
                  </a:lnTo>
                  <a:cubicBezTo>
                    <a:pt x="0" y="3864"/>
                    <a:pt x="3754" y="0"/>
                    <a:pt x="8501" y="0"/>
                  </a:cubicBezTo>
                  <a:cubicBezTo>
                    <a:pt x="13138" y="0"/>
                    <a:pt x="17002" y="3754"/>
                    <a:pt x="17002" y="8501"/>
                  </a:cubicBezTo>
                  <a:lnTo>
                    <a:pt x="17002" y="69664"/>
                  </a:lnTo>
                  <a:cubicBezTo>
                    <a:pt x="16891" y="74300"/>
                    <a:pt x="13138" y="78164"/>
                    <a:pt x="8501" y="78164"/>
                  </a:cubicBezTo>
                  <a:close/>
                </a:path>
              </a:pathLst>
            </a:custGeom>
            <a:grpFill/>
            <a:ln w="11035" cap="flat">
              <a:noFill/>
              <a:prstDash val="solid"/>
              <a:miter/>
            </a:ln>
          </p:spPr>
          <p:txBody>
            <a:bodyPr rtlCol="0" anchor="ctr"/>
            <a:lstStyle/>
            <a:p>
              <a:endParaRPr lang="en-US"/>
            </a:p>
          </p:txBody>
        </p:sp>
      </p:grpSp>
      <p:grpSp>
        <p:nvGrpSpPr>
          <p:cNvPr id="2556" name="Gráfico 3">
            <a:extLst>
              <a:ext uri="{FF2B5EF4-FFF2-40B4-BE49-F238E27FC236}">
                <a16:creationId xmlns:a16="http://schemas.microsoft.com/office/drawing/2014/main" id="{74701ED8-340E-49D8-BF62-17C7060249A2}"/>
              </a:ext>
            </a:extLst>
          </p:cNvPr>
          <p:cNvGrpSpPr/>
          <p:nvPr/>
        </p:nvGrpSpPr>
        <p:grpSpPr>
          <a:xfrm>
            <a:off x="7930448" y="1688295"/>
            <a:ext cx="563941" cy="458167"/>
            <a:chOff x="7930448" y="1688295"/>
            <a:chExt cx="563941" cy="458167"/>
          </a:xfrm>
          <a:solidFill>
            <a:srgbClr val="000000"/>
          </a:solidFill>
        </p:grpSpPr>
        <p:sp>
          <p:nvSpPr>
            <p:cNvPr id="2557" name="Forma libre: forma 2556">
              <a:extLst>
                <a:ext uri="{FF2B5EF4-FFF2-40B4-BE49-F238E27FC236}">
                  <a16:creationId xmlns:a16="http://schemas.microsoft.com/office/drawing/2014/main" id="{8631C785-11AF-49A1-87B0-AFC8B090E856}"/>
                </a:ext>
              </a:extLst>
            </p:cNvPr>
            <p:cNvSpPr/>
            <p:nvPr/>
          </p:nvSpPr>
          <p:spPr>
            <a:xfrm>
              <a:off x="8169578" y="1692048"/>
              <a:ext cx="85892" cy="89867"/>
            </a:xfrm>
            <a:custGeom>
              <a:avLst/>
              <a:gdLst>
                <a:gd name="connsiteX0" fmla="*/ 42946 w 85892"/>
                <a:gd name="connsiteY0" fmla="*/ 89867 h 89867"/>
                <a:gd name="connsiteX1" fmla="*/ 0 w 85892"/>
                <a:gd name="connsiteY1" fmla="*/ 44934 h 89867"/>
                <a:gd name="connsiteX2" fmla="*/ 42946 w 85892"/>
                <a:gd name="connsiteY2" fmla="*/ 0 h 89867"/>
                <a:gd name="connsiteX3" fmla="*/ 85893 w 85892"/>
                <a:gd name="connsiteY3" fmla="*/ 44934 h 89867"/>
                <a:gd name="connsiteX4" fmla="*/ 42946 w 85892"/>
                <a:gd name="connsiteY4" fmla="*/ 89867 h 89867"/>
                <a:gd name="connsiteX5" fmla="*/ 42946 w 85892"/>
                <a:gd name="connsiteY5" fmla="*/ 17002 h 89867"/>
                <a:gd name="connsiteX6" fmla="*/ 17002 w 85892"/>
                <a:gd name="connsiteY6" fmla="*/ 44934 h 89867"/>
                <a:gd name="connsiteX7" fmla="*/ 42946 w 85892"/>
                <a:gd name="connsiteY7" fmla="*/ 72865 h 89867"/>
                <a:gd name="connsiteX8" fmla="*/ 68891 w 85892"/>
                <a:gd name="connsiteY8" fmla="*/ 44934 h 89867"/>
                <a:gd name="connsiteX9" fmla="*/ 42946 w 85892"/>
                <a:gd name="connsiteY9" fmla="*/ 17002 h 89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892" h="89867">
                  <a:moveTo>
                    <a:pt x="42946" y="89867"/>
                  </a:moveTo>
                  <a:cubicBezTo>
                    <a:pt x="19320" y="89867"/>
                    <a:pt x="0" y="69774"/>
                    <a:pt x="0" y="44934"/>
                  </a:cubicBezTo>
                  <a:cubicBezTo>
                    <a:pt x="0" y="20204"/>
                    <a:pt x="19210" y="0"/>
                    <a:pt x="42946" y="0"/>
                  </a:cubicBezTo>
                  <a:cubicBezTo>
                    <a:pt x="66572" y="0"/>
                    <a:pt x="85893" y="20093"/>
                    <a:pt x="85893" y="44934"/>
                  </a:cubicBezTo>
                  <a:cubicBezTo>
                    <a:pt x="85782" y="69774"/>
                    <a:pt x="66572" y="89867"/>
                    <a:pt x="42946" y="89867"/>
                  </a:cubicBezTo>
                  <a:close/>
                  <a:moveTo>
                    <a:pt x="42946" y="17002"/>
                  </a:moveTo>
                  <a:cubicBezTo>
                    <a:pt x="28594" y="17002"/>
                    <a:pt x="17002" y="29588"/>
                    <a:pt x="17002" y="44934"/>
                  </a:cubicBezTo>
                  <a:cubicBezTo>
                    <a:pt x="17002" y="60390"/>
                    <a:pt x="28704" y="72865"/>
                    <a:pt x="42946" y="72865"/>
                  </a:cubicBezTo>
                  <a:cubicBezTo>
                    <a:pt x="57298" y="72865"/>
                    <a:pt x="68891" y="60279"/>
                    <a:pt x="68891" y="44934"/>
                  </a:cubicBezTo>
                  <a:cubicBezTo>
                    <a:pt x="68891" y="29588"/>
                    <a:pt x="57298" y="17002"/>
                    <a:pt x="42946" y="17002"/>
                  </a:cubicBezTo>
                  <a:close/>
                </a:path>
              </a:pathLst>
            </a:custGeom>
            <a:grpFill/>
            <a:ln w="11035" cap="flat">
              <a:noFill/>
              <a:prstDash val="solid"/>
              <a:miter/>
            </a:ln>
          </p:spPr>
          <p:txBody>
            <a:bodyPr rtlCol="0" anchor="ctr"/>
            <a:lstStyle/>
            <a:p>
              <a:endParaRPr lang="en-US"/>
            </a:p>
          </p:txBody>
        </p:sp>
        <p:sp>
          <p:nvSpPr>
            <p:cNvPr id="2558" name="Forma libre: forma 2557">
              <a:extLst>
                <a:ext uri="{FF2B5EF4-FFF2-40B4-BE49-F238E27FC236}">
                  <a16:creationId xmlns:a16="http://schemas.microsoft.com/office/drawing/2014/main" id="{435ACEFE-C8D0-4394-8E27-D03EE2C3F31F}"/>
                </a:ext>
              </a:extLst>
            </p:cNvPr>
            <p:cNvSpPr/>
            <p:nvPr/>
          </p:nvSpPr>
          <p:spPr>
            <a:xfrm>
              <a:off x="8204023" y="1950168"/>
              <a:ext cx="17001" cy="196294"/>
            </a:xfrm>
            <a:custGeom>
              <a:avLst/>
              <a:gdLst>
                <a:gd name="connsiteX0" fmla="*/ 8501 w 17001"/>
                <a:gd name="connsiteY0" fmla="*/ 196294 h 196294"/>
                <a:gd name="connsiteX1" fmla="*/ 0 w 17001"/>
                <a:gd name="connsiteY1" fmla="*/ 187793 h 196294"/>
                <a:gd name="connsiteX2" fmla="*/ 0 w 17001"/>
                <a:gd name="connsiteY2" fmla="*/ 8501 h 196294"/>
                <a:gd name="connsiteX3" fmla="*/ 8501 w 17001"/>
                <a:gd name="connsiteY3" fmla="*/ 0 h 196294"/>
                <a:gd name="connsiteX4" fmla="*/ 17002 w 17001"/>
                <a:gd name="connsiteY4" fmla="*/ 8501 h 196294"/>
                <a:gd name="connsiteX5" fmla="*/ 17002 w 17001"/>
                <a:gd name="connsiteY5" fmla="*/ 187793 h 196294"/>
                <a:gd name="connsiteX6" fmla="*/ 8501 w 17001"/>
                <a:gd name="connsiteY6" fmla="*/ 196294 h 19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96294">
                  <a:moveTo>
                    <a:pt x="8501" y="196294"/>
                  </a:moveTo>
                  <a:cubicBezTo>
                    <a:pt x="3864" y="196294"/>
                    <a:pt x="0" y="192541"/>
                    <a:pt x="0" y="187793"/>
                  </a:cubicBezTo>
                  <a:lnTo>
                    <a:pt x="0" y="8501"/>
                  </a:lnTo>
                  <a:cubicBezTo>
                    <a:pt x="0" y="3864"/>
                    <a:pt x="3754" y="0"/>
                    <a:pt x="8501" y="0"/>
                  </a:cubicBezTo>
                  <a:cubicBezTo>
                    <a:pt x="13138" y="0"/>
                    <a:pt x="17002" y="3754"/>
                    <a:pt x="17002" y="8501"/>
                  </a:cubicBezTo>
                  <a:lnTo>
                    <a:pt x="17002" y="187793"/>
                  </a:lnTo>
                  <a:cubicBezTo>
                    <a:pt x="16891" y="192430"/>
                    <a:pt x="13138" y="196294"/>
                    <a:pt x="8501" y="196294"/>
                  </a:cubicBezTo>
                  <a:close/>
                </a:path>
              </a:pathLst>
            </a:custGeom>
            <a:grpFill/>
            <a:ln w="11035" cap="flat">
              <a:noFill/>
              <a:prstDash val="solid"/>
              <a:miter/>
            </a:ln>
          </p:spPr>
          <p:txBody>
            <a:bodyPr rtlCol="0" anchor="ctr"/>
            <a:lstStyle/>
            <a:p>
              <a:endParaRPr lang="en-US"/>
            </a:p>
          </p:txBody>
        </p:sp>
        <p:sp>
          <p:nvSpPr>
            <p:cNvPr id="2559" name="Forma libre: forma 2558">
              <a:extLst>
                <a:ext uri="{FF2B5EF4-FFF2-40B4-BE49-F238E27FC236}">
                  <a16:creationId xmlns:a16="http://schemas.microsoft.com/office/drawing/2014/main" id="{A4D1FCE5-E09C-422C-94BE-9E9AE9AC761D}"/>
                </a:ext>
              </a:extLst>
            </p:cNvPr>
            <p:cNvSpPr/>
            <p:nvPr/>
          </p:nvSpPr>
          <p:spPr>
            <a:xfrm>
              <a:off x="8204023" y="1950168"/>
              <a:ext cx="17001" cy="196294"/>
            </a:xfrm>
            <a:custGeom>
              <a:avLst/>
              <a:gdLst>
                <a:gd name="connsiteX0" fmla="*/ 8501 w 17001"/>
                <a:gd name="connsiteY0" fmla="*/ 196294 h 196294"/>
                <a:gd name="connsiteX1" fmla="*/ 0 w 17001"/>
                <a:gd name="connsiteY1" fmla="*/ 187793 h 196294"/>
                <a:gd name="connsiteX2" fmla="*/ 0 w 17001"/>
                <a:gd name="connsiteY2" fmla="*/ 8501 h 196294"/>
                <a:gd name="connsiteX3" fmla="*/ 8501 w 17001"/>
                <a:gd name="connsiteY3" fmla="*/ 0 h 196294"/>
                <a:gd name="connsiteX4" fmla="*/ 17002 w 17001"/>
                <a:gd name="connsiteY4" fmla="*/ 8501 h 196294"/>
                <a:gd name="connsiteX5" fmla="*/ 17002 w 17001"/>
                <a:gd name="connsiteY5" fmla="*/ 187793 h 196294"/>
                <a:gd name="connsiteX6" fmla="*/ 8501 w 17001"/>
                <a:gd name="connsiteY6" fmla="*/ 196294 h 19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96294">
                  <a:moveTo>
                    <a:pt x="8501" y="196294"/>
                  </a:moveTo>
                  <a:cubicBezTo>
                    <a:pt x="3864" y="196294"/>
                    <a:pt x="0" y="192541"/>
                    <a:pt x="0" y="187793"/>
                  </a:cubicBezTo>
                  <a:lnTo>
                    <a:pt x="0" y="8501"/>
                  </a:lnTo>
                  <a:cubicBezTo>
                    <a:pt x="0" y="3864"/>
                    <a:pt x="3754" y="0"/>
                    <a:pt x="8501" y="0"/>
                  </a:cubicBezTo>
                  <a:cubicBezTo>
                    <a:pt x="13138" y="0"/>
                    <a:pt x="17002" y="3754"/>
                    <a:pt x="17002" y="8501"/>
                  </a:cubicBezTo>
                  <a:lnTo>
                    <a:pt x="17002" y="187793"/>
                  </a:lnTo>
                  <a:cubicBezTo>
                    <a:pt x="16891" y="192430"/>
                    <a:pt x="13138" y="196294"/>
                    <a:pt x="8501" y="196294"/>
                  </a:cubicBezTo>
                  <a:close/>
                </a:path>
              </a:pathLst>
            </a:custGeom>
            <a:grpFill/>
            <a:ln w="11035" cap="flat">
              <a:noFill/>
              <a:prstDash val="solid"/>
              <a:miter/>
            </a:ln>
          </p:spPr>
          <p:txBody>
            <a:bodyPr rtlCol="0" anchor="ctr"/>
            <a:lstStyle/>
            <a:p>
              <a:endParaRPr lang="en-US"/>
            </a:p>
          </p:txBody>
        </p:sp>
        <p:sp>
          <p:nvSpPr>
            <p:cNvPr id="2560" name="Forma libre: forma 2559">
              <a:extLst>
                <a:ext uri="{FF2B5EF4-FFF2-40B4-BE49-F238E27FC236}">
                  <a16:creationId xmlns:a16="http://schemas.microsoft.com/office/drawing/2014/main" id="{6DF0B07E-5042-446E-B966-C3DE6DC0B23E}"/>
                </a:ext>
              </a:extLst>
            </p:cNvPr>
            <p:cNvSpPr/>
            <p:nvPr/>
          </p:nvSpPr>
          <p:spPr>
            <a:xfrm>
              <a:off x="8041070" y="1793839"/>
              <a:ext cx="343018" cy="352623"/>
            </a:xfrm>
            <a:custGeom>
              <a:avLst/>
              <a:gdLst>
                <a:gd name="connsiteX0" fmla="*/ 216056 w 343018"/>
                <a:gd name="connsiteY0" fmla="*/ 352623 h 352623"/>
                <a:gd name="connsiteX1" fmla="*/ 126852 w 343018"/>
                <a:gd name="connsiteY1" fmla="*/ 352623 h 352623"/>
                <a:gd name="connsiteX2" fmla="*/ 118351 w 343018"/>
                <a:gd name="connsiteY2" fmla="*/ 344122 h 352623"/>
                <a:gd name="connsiteX3" fmla="*/ 118351 w 343018"/>
                <a:gd name="connsiteY3" fmla="*/ 83022 h 352623"/>
                <a:gd name="connsiteX4" fmla="*/ 103778 w 343018"/>
                <a:gd name="connsiteY4" fmla="*/ 109408 h 352623"/>
                <a:gd name="connsiteX5" fmla="*/ 82028 w 343018"/>
                <a:gd name="connsiteY5" fmla="*/ 122325 h 352623"/>
                <a:gd name="connsiteX6" fmla="*/ 27600 w 343018"/>
                <a:gd name="connsiteY6" fmla="*/ 122325 h 352623"/>
                <a:gd name="connsiteX7" fmla="*/ 0 w 343018"/>
                <a:gd name="connsiteY7" fmla="*/ 94725 h 352623"/>
                <a:gd name="connsiteX8" fmla="*/ 27711 w 343018"/>
                <a:gd name="connsiteY8" fmla="*/ 67014 h 352623"/>
                <a:gd name="connsiteX9" fmla="*/ 64585 w 343018"/>
                <a:gd name="connsiteY9" fmla="*/ 67124 h 352623"/>
                <a:gd name="connsiteX10" fmla="*/ 83243 w 343018"/>
                <a:gd name="connsiteY10" fmla="*/ 30471 h 352623"/>
                <a:gd name="connsiteX11" fmla="*/ 133034 w 343018"/>
                <a:gd name="connsiteY11" fmla="*/ 0 h 352623"/>
                <a:gd name="connsiteX12" fmla="*/ 209984 w 343018"/>
                <a:gd name="connsiteY12" fmla="*/ 0 h 352623"/>
                <a:gd name="connsiteX13" fmla="*/ 259775 w 343018"/>
                <a:gd name="connsiteY13" fmla="*/ 30471 h 352623"/>
                <a:gd name="connsiteX14" fmla="*/ 278433 w 343018"/>
                <a:gd name="connsiteY14" fmla="*/ 67124 h 352623"/>
                <a:gd name="connsiteX15" fmla="*/ 315307 w 343018"/>
                <a:gd name="connsiteY15" fmla="*/ 67014 h 352623"/>
                <a:gd name="connsiteX16" fmla="*/ 343018 w 343018"/>
                <a:gd name="connsiteY16" fmla="*/ 94725 h 352623"/>
                <a:gd name="connsiteX17" fmla="*/ 315418 w 343018"/>
                <a:gd name="connsiteY17" fmla="*/ 122325 h 352623"/>
                <a:gd name="connsiteX18" fmla="*/ 260990 w 343018"/>
                <a:gd name="connsiteY18" fmla="*/ 122325 h 352623"/>
                <a:gd name="connsiteX19" fmla="*/ 239130 w 343018"/>
                <a:gd name="connsiteY19" fmla="*/ 109408 h 352623"/>
                <a:gd name="connsiteX20" fmla="*/ 224557 w 343018"/>
                <a:gd name="connsiteY20" fmla="*/ 83022 h 352623"/>
                <a:gd name="connsiteX21" fmla="*/ 224557 w 343018"/>
                <a:gd name="connsiteY21" fmla="*/ 344122 h 352623"/>
                <a:gd name="connsiteX22" fmla="*/ 216056 w 343018"/>
                <a:gd name="connsiteY22" fmla="*/ 352623 h 352623"/>
                <a:gd name="connsiteX23" fmla="*/ 135353 w 343018"/>
                <a:gd name="connsiteY23" fmla="*/ 335621 h 352623"/>
                <a:gd name="connsiteX24" fmla="*/ 207555 w 343018"/>
                <a:gd name="connsiteY24" fmla="*/ 335621 h 352623"/>
                <a:gd name="connsiteX25" fmla="*/ 207555 w 343018"/>
                <a:gd name="connsiteY25" fmla="*/ 50122 h 352623"/>
                <a:gd name="connsiteX26" fmla="*/ 213959 w 343018"/>
                <a:gd name="connsiteY26" fmla="*/ 41953 h 352623"/>
                <a:gd name="connsiteX27" fmla="*/ 223453 w 343018"/>
                <a:gd name="connsiteY27" fmla="*/ 46038 h 352623"/>
                <a:gd name="connsiteX28" fmla="*/ 253814 w 343018"/>
                <a:gd name="connsiteY28" fmla="*/ 101128 h 352623"/>
                <a:gd name="connsiteX29" fmla="*/ 260769 w 343018"/>
                <a:gd name="connsiteY29" fmla="*/ 105213 h 352623"/>
                <a:gd name="connsiteX30" fmla="*/ 315197 w 343018"/>
                <a:gd name="connsiteY30" fmla="*/ 105213 h 352623"/>
                <a:gd name="connsiteX31" fmla="*/ 325906 w 343018"/>
                <a:gd name="connsiteY31" fmla="*/ 94504 h 352623"/>
                <a:gd name="connsiteX32" fmla="*/ 315087 w 343018"/>
                <a:gd name="connsiteY32" fmla="*/ 83685 h 352623"/>
                <a:gd name="connsiteX33" fmla="*/ 273465 w 343018"/>
                <a:gd name="connsiteY33" fmla="*/ 83795 h 352623"/>
                <a:gd name="connsiteX34" fmla="*/ 269049 w 343018"/>
                <a:gd name="connsiteY34" fmla="*/ 82581 h 352623"/>
                <a:gd name="connsiteX35" fmla="*/ 265406 w 343018"/>
                <a:gd name="connsiteY35" fmla="*/ 78937 h 352623"/>
                <a:gd name="connsiteX36" fmla="*/ 244540 w 343018"/>
                <a:gd name="connsiteY36" fmla="*/ 37978 h 352623"/>
                <a:gd name="connsiteX37" fmla="*/ 209874 w 343018"/>
                <a:gd name="connsiteY37" fmla="*/ 16671 h 352623"/>
                <a:gd name="connsiteX38" fmla="*/ 132924 w 343018"/>
                <a:gd name="connsiteY38" fmla="*/ 16671 h 352623"/>
                <a:gd name="connsiteX39" fmla="*/ 98258 w 343018"/>
                <a:gd name="connsiteY39" fmla="*/ 37978 h 352623"/>
                <a:gd name="connsiteX40" fmla="*/ 77392 w 343018"/>
                <a:gd name="connsiteY40" fmla="*/ 78937 h 352623"/>
                <a:gd name="connsiteX41" fmla="*/ 74301 w 343018"/>
                <a:gd name="connsiteY41" fmla="*/ 82249 h 352623"/>
                <a:gd name="connsiteX42" fmla="*/ 69332 w 343018"/>
                <a:gd name="connsiteY42" fmla="*/ 83795 h 352623"/>
                <a:gd name="connsiteX43" fmla="*/ 27711 w 343018"/>
                <a:gd name="connsiteY43" fmla="*/ 83685 h 352623"/>
                <a:gd name="connsiteX44" fmla="*/ 16891 w 343018"/>
                <a:gd name="connsiteY44" fmla="*/ 94504 h 352623"/>
                <a:gd name="connsiteX45" fmla="*/ 27600 w 343018"/>
                <a:gd name="connsiteY45" fmla="*/ 105213 h 352623"/>
                <a:gd name="connsiteX46" fmla="*/ 82028 w 343018"/>
                <a:gd name="connsiteY46" fmla="*/ 105213 h 352623"/>
                <a:gd name="connsiteX47" fmla="*/ 88984 w 343018"/>
                <a:gd name="connsiteY47" fmla="*/ 101128 h 352623"/>
                <a:gd name="connsiteX48" fmla="*/ 119344 w 343018"/>
                <a:gd name="connsiteY48" fmla="*/ 46038 h 352623"/>
                <a:gd name="connsiteX49" fmla="*/ 128839 w 343018"/>
                <a:gd name="connsiteY49" fmla="*/ 41953 h 352623"/>
                <a:gd name="connsiteX50" fmla="*/ 135242 w 343018"/>
                <a:gd name="connsiteY50" fmla="*/ 50122 h 352623"/>
                <a:gd name="connsiteX51" fmla="*/ 135242 w 343018"/>
                <a:gd name="connsiteY51" fmla="*/ 335621 h 35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43018" h="352623">
                  <a:moveTo>
                    <a:pt x="216056" y="352623"/>
                  </a:moveTo>
                  <a:lnTo>
                    <a:pt x="126852" y="352623"/>
                  </a:lnTo>
                  <a:cubicBezTo>
                    <a:pt x="122215" y="352623"/>
                    <a:pt x="118351" y="348870"/>
                    <a:pt x="118351" y="344122"/>
                  </a:cubicBezTo>
                  <a:lnTo>
                    <a:pt x="118351" y="83022"/>
                  </a:lnTo>
                  <a:lnTo>
                    <a:pt x="103778" y="109408"/>
                  </a:lnTo>
                  <a:cubicBezTo>
                    <a:pt x="99362" y="117357"/>
                    <a:pt x="91081" y="122325"/>
                    <a:pt x="82028" y="122325"/>
                  </a:cubicBezTo>
                  <a:lnTo>
                    <a:pt x="27600" y="122325"/>
                  </a:lnTo>
                  <a:cubicBezTo>
                    <a:pt x="12365" y="122325"/>
                    <a:pt x="0" y="109960"/>
                    <a:pt x="0" y="94725"/>
                  </a:cubicBezTo>
                  <a:cubicBezTo>
                    <a:pt x="0" y="79489"/>
                    <a:pt x="12475" y="67014"/>
                    <a:pt x="27711" y="67014"/>
                  </a:cubicBezTo>
                  <a:lnTo>
                    <a:pt x="64585" y="67124"/>
                  </a:lnTo>
                  <a:lnTo>
                    <a:pt x="83243" y="30471"/>
                  </a:lnTo>
                  <a:cubicBezTo>
                    <a:pt x="92848" y="11592"/>
                    <a:pt x="111837" y="0"/>
                    <a:pt x="133034" y="0"/>
                  </a:cubicBezTo>
                  <a:lnTo>
                    <a:pt x="209984" y="0"/>
                  </a:lnTo>
                  <a:cubicBezTo>
                    <a:pt x="231071" y="0"/>
                    <a:pt x="250170" y="11703"/>
                    <a:pt x="259775" y="30471"/>
                  </a:cubicBezTo>
                  <a:lnTo>
                    <a:pt x="278433" y="67124"/>
                  </a:lnTo>
                  <a:lnTo>
                    <a:pt x="315307" y="67014"/>
                  </a:lnTo>
                  <a:cubicBezTo>
                    <a:pt x="330543" y="67014"/>
                    <a:pt x="343018" y="79489"/>
                    <a:pt x="343018" y="94725"/>
                  </a:cubicBezTo>
                  <a:cubicBezTo>
                    <a:pt x="343018" y="109960"/>
                    <a:pt x="330653" y="122325"/>
                    <a:pt x="315418" y="122325"/>
                  </a:cubicBezTo>
                  <a:lnTo>
                    <a:pt x="260990" y="122325"/>
                  </a:lnTo>
                  <a:cubicBezTo>
                    <a:pt x="251937" y="122325"/>
                    <a:pt x="243546" y="117357"/>
                    <a:pt x="239130" y="109408"/>
                  </a:cubicBezTo>
                  <a:lnTo>
                    <a:pt x="224557" y="83022"/>
                  </a:lnTo>
                  <a:lnTo>
                    <a:pt x="224557" y="344122"/>
                  </a:lnTo>
                  <a:cubicBezTo>
                    <a:pt x="224447" y="348759"/>
                    <a:pt x="220693" y="352623"/>
                    <a:pt x="216056" y="352623"/>
                  </a:cubicBezTo>
                  <a:close/>
                  <a:moveTo>
                    <a:pt x="135353" y="335621"/>
                  </a:moveTo>
                  <a:lnTo>
                    <a:pt x="207555" y="335621"/>
                  </a:lnTo>
                  <a:lnTo>
                    <a:pt x="207555" y="50122"/>
                  </a:lnTo>
                  <a:cubicBezTo>
                    <a:pt x="207555" y="46258"/>
                    <a:pt x="210205" y="42946"/>
                    <a:pt x="213959" y="41953"/>
                  </a:cubicBezTo>
                  <a:cubicBezTo>
                    <a:pt x="217712" y="40959"/>
                    <a:pt x="221576" y="42726"/>
                    <a:pt x="223453" y="46038"/>
                  </a:cubicBezTo>
                  <a:lnTo>
                    <a:pt x="253814" y="101128"/>
                  </a:lnTo>
                  <a:cubicBezTo>
                    <a:pt x="255249" y="103667"/>
                    <a:pt x="257899" y="105213"/>
                    <a:pt x="260769" y="105213"/>
                  </a:cubicBezTo>
                  <a:lnTo>
                    <a:pt x="315197" y="105213"/>
                  </a:lnTo>
                  <a:cubicBezTo>
                    <a:pt x="321159" y="105213"/>
                    <a:pt x="325906" y="100355"/>
                    <a:pt x="325906" y="94504"/>
                  </a:cubicBezTo>
                  <a:cubicBezTo>
                    <a:pt x="325906" y="88542"/>
                    <a:pt x="321048" y="83685"/>
                    <a:pt x="315087" y="83685"/>
                  </a:cubicBezTo>
                  <a:lnTo>
                    <a:pt x="273465" y="83795"/>
                  </a:lnTo>
                  <a:cubicBezTo>
                    <a:pt x="272030" y="83795"/>
                    <a:pt x="270374" y="83353"/>
                    <a:pt x="269049" y="82581"/>
                  </a:cubicBezTo>
                  <a:cubicBezTo>
                    <a:pt x="267724" y="81808"/>
                    <a:pt x="266179" y="80372"/>
                    <a:pt x="265406" y="78937"/>
                  </a:cubicBezTo>
                  <a:lnTo>
                    <a:pt x="244540" y="37978"/>
                  </a:lnTo>
                  <a:cubicBezTo>
                    <a:pt x="237916" y="24840"/>
                    <a:pt x="224557" y="16671"/>
                    <a:pt x="209874" y="16671"/>
                  </a:cubicBezTo>
                  <a:lnTo>
                    <a:pt x="132924" y="16671"/>
                  </a:lnTo>
                  <a:cubicBezTo>
                    <a:pt x="118240" y="16671"/>
                    <a:pt x="104882" y="24840"/>
                    <a:pt x="98258" y="37978"/>
                  </a:cubicBezTo>
                  <a:lnTo>
                    <a:pt x="77392" y="78937"/>
                  </a:lnTo>
                  <a:cubicBezTo>
                    <a:pt x="76729" y="80262"/>
                    <a:pt x="75625" y="81476"/>
                    <a:pt x="74301" y="82249"/>
                  </a:cubicBezTo>
                  <a:cubicBezTo>
                    <a:pt x="72976" y="83133"/>
                    <a:pt x="70878" y="83905"/>
                    <a:pt x="69332" y="83795"/>
                  </a:cubicBezTo>
                  <a:lnTo>
                    <a:pt x="27711" y="83685"/>
                  </a:lnTo>
                  <a:cubicBezTo>
                    <a:pt x="21749" y="83685"/>
                    <a:pt x="16891" y="88542"/>
                    <a:pt x="16891" y="94504"/>
                  </a:cubicBezTo>
                  <a:cubicBezTo>
                    <a:pt x="16891" y="100355"/>
                    <a:pt x="21639" y="105213"/>
                    <a:pt x="27600" y="105213"/>
                  </a:cubicBezTo>
                  <a:lnTo>
                    <a:pt x="82028" y="105213"/>
                  </a:lnTo>
                  <a:cubicBezTo>
                    <a:pt x="84899" y="105213"/>
                    <a:pt x="87659" y="103667"/>
                    <a:pt x="88984" y="101128"/>
                  </a:cubicBezTo>
                  <a:lnTo>
                    <a:pt x="119344" y="46038"/>
                  </a:lnTo>
                  <a:cubicBezTo>
                    <a:pt x="121221" y="42615"/>
                    <a:pt x="125085" y="40959"/>
                    <a:pt x="128839" y="41953"/>
                  </a:cubicBezTo>
                  <a:cubicBezTo>
                    <a:pt x="132593" y="42946"/>
                    <a:pt x="135242" y="46258"/>
                    <a:pt x="135242" y="50122"/>
                  </a:cubicBezTo>
                  <a:lnTo>
                    <a:pt x="135242" y="335621"/>
                  </a:lnTo>
                  <a:close/>
                </a:path>
              </a:pathLst>
            </a:custGeom>
            <a:grpFill/>
            <a:ln w="11035" cap="flat">
              <a:noFill/>
              <a:prstDash val="solid"/>
              <a:miter/>
            </a:ln>
          </p:spPr>
          <p:txBody>
            <a:bodyPr rtlCol="0" anchor="ctr"/>
            <a:lstStyle/>
            <a:p>
              <a:endParaRPr lang="en-US"/>
            </a:p>
          </p:txBody>
        </p:sp>
        <p:sp>
          <p:nvSpPr>
            <p:cNvPr id="2561" name="Forma libre: forma 2560">
              <a:extLst>
                <a:ext uri="{FF2B5EF4-FFF2-40B4-BE49-F238E27FC236}">
                  <a16:creationId xmlns:a16="http://schemas.microsoft.com/office/drawing/2014/main" id="{7DE6D4B1-0CF4-40BB-80E1-D4924DF1157C}"/>
                </a:ext>
              </a:extLst>
            </p:cNvPr>
            <p:cNvSpPr/>
            <p:nvPr/>
          </p:nvSpPr>
          <p:spPr>
            <a:xfrm>
              <a:off x="8118131" y="2129460"/>
              <a:ext cx="170791" cy="17001"/>
            </a:xfrm>
            <a:custGeom>
              <a:avLst/>
              <a:gdLst>
                <a:gd name="connsiteX0" fmla="*/ 162290 w 170791"/>
                <a:gd name="connsiteY0" fmla="*/ 17002 h 17001"/>
                <a:gd name="connsiteX1" fmla="*/ 8501 w 170791"/>
                <a:gd name="connsiteY1" fmla="*/ 17002 h 17001"/>
                <a:gd name="connsiteX2" fmla="*/ 0 w 170791"/>
                <a:gd name="connsiteY2" fmla="*/ 8501 h 17001"/>
                <a:gd name="connsiteX3" fmla="*/ 8501 w 170791"/>
                <a:gd name="connsiteY3" fmla="*/ 0 h 17001"/>
                <a:gd name="connsiteX4" fmla="*/ 162290 w 170791"/>
                <a:gd name="connsiteY4" fmla="*/ 0 h 17001"/>
                <a:gd name="connsiteX5" fmla="*/ 170792 w 170791"/>
                <a:gd name="connsiteY5" fmla="*/ 8501 h 17001"/>
                <a:gd name="connsiteX6" fmla="*/ 162290 w 17079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91" h="17001">
                  <a:moveTo>
                    <a:pt x="162290" y="17002"/>
                  </a:moveTo>
                  <a:lnTo>
                    <a:pt x="8501" y="17002"/>
                  </a:lnTo>
                  <a:cubicBezTo>
                    <a:pt x="3864" y="17002"/>
                    <a:pt x="0" y="13248"/>
                    <a:pt x="0" y="8501"/>
                  </a:cubicBezTo>
                  <a:cubicBezTo>
                    <a:pt x="0" y="3864"/>
                    <a:pt x="3754" y="0"/>
                    <a:pt x="8501" y="0"/>
                  </a:cubicBezTo>
                  <a:lnTo>
                    <a:pt x="162290" y="0"/>
                  </a:lnTo>
                  <a:cubicBezTo>
                    <a:pt x="166927" y="0"/>
                    <a:pt x="170792" y="3754"/>
                    <a:pt x="170792" y="8501"/>
                  </a:cubicBezTo>
                  <a:cubicBezTo>
                    <a:pt x="170792" y="13138"/>
                    <a:pt x="167038" y="17002"/>
                    <a:pt x="162290" y="17002"/>
                  </a:cubicBezTo>
                  <a:close/>
                </a:path>
              </a:pathLst>
            </a:custGeom>
            <a:grpFill/>
            <a:ln w="11035" cap="flat">
              <a:noFill/>
              <a:prstDash val="solid"/>
              <a:miter/>
            </a:ln>
          </p:spPr>
          <p:txBody>
            <a:bodyPr rtlCol="0" anchor="ctr"/>
            <a:lstStyle/>
            <a:p>
              <a:endParaRPr lang="en-US"/>
            </a:p>
          </p:txBody>
        </p:sp>
        <p:sp>
          <p:nvSpPr>
            <p:cNvPr id="2562" name="Forma libre: forma 2561">
              <a:extLst>
                <a:ext uri="{FF2B5EF4-FFF2-40B4-BE49-F238E27FC236}">
                  <a16:creationId xmlns:a16="http://schemas.microsoft.com/office/drawing/2014/main" id="{0C157E23-0534-49CE-BB89-277B11A63810}"/>
                </a:ext>
              </a:extLst>
            </p:cNvPr>
            <p:cNvSpPr/>
            <p:nvPr/>
          </p:nvSpPr>
          <p:spPr>
            <a:xfrm>
              <a:off x="8289695" y="1725920"/>
              <a:ext cx="97045" cy="68139"/>
            </a:xfrm>
            <a:custGeom>
              <a:avLst/>
              <a:gdLst>
                <a:gd name="connsiteX0" fmla="*/ 88763 w 97045"/>
                <a:gd name="connsiteY0" fmla="*/ 68139 h 68139"/>
                <a:gd name="connsiteX1" fmla="*/ 8501 w 97045"/>
                <a:gd name="connsiteY1" fmla="*/ 68139 h 68139"/>
                <a:gd name="connsiteX2" fmla="*/ 0 w 97045"/>
                <a:gd name="connsiteY2" fmla="*/ 59638 h 68139"/>
                <a:gd name="connsiteX3" fmla="*/ 0 w 97045"/>
                <a:gd name="connsiteY3" fmla="*/ 45949 h 68139"/>
                <a:gd name="connsiteX4" fmla="*/ 31133 w 97045"/>
                <a:gd name="connsiteY4" fmla="*/ 573 h 68139"/>
                <a:gd name="connsiteX5" fmla="*/ 39966 w 97045"/>
                <a:gd name="connsiteY5" fmla="*/ 2340 h 68139"/>
                <a:gd name="connsiteX6" fmla="*/ 57078 w 97045"/>
                <a:gd name="connsiteY6" fmla="*/ 2340 h 68139"/>
                <a:gd name="connsiteX7" fmla="*/ 65910 w 97045"/>
                <a:gd name="connsiteY7" fmla="*/ 573 h 68139"/>
                <a:gd name="connsiteX8" fmla="*/ 97043 w 97045"/>
                <a:gd name="connsiteY8" fmla="*/ 45949 h 68139"/>
                <a:gd name="connsiteX9" fmla="*/ 97043 w 97045"/>
                <a:gd name="connsiteY9" fmla="*/ 59638 h 68139"/>
                <a:gd name="connsiteX10" fmla="*/ 88763 w 97045"/>
                <a:gd name="connsiteY10" fmla="*/ 68139 h 68139"/>
                <a:gd name="connsiteX11" fmla="*/ 16891 w 97045"/>
                <a:gd name="connsiteY11" fmla="*/ 51248 h 68139"/>
                <a:gd name="connsiteX12" fmla="*/ 80262 w 97045"/>
                <a:gd name="connsiteY12" fmla="*/ 51248 h 68139"/>
                <a:gd name="connsiteX13" fmla="*/ 80262 w 97045"/>
                <a:gd name="connsiteY13" fmla="*/ 45949 h 68139"/>
                <a:gd name="connsiteX14" fmla="*/ 64033 w 97045"/>
                <a:gd name="connsiteY14" fmla="*/ 18348 h 68139"/>
                <a:gd name="connsiteX15" fmla="*/ 33010 w 97045"/>
                <a:gd name="connsiteY15" fmla="*/ 18348 h 68139"/>
                <a:gd name="connsiteX16" fmla="*/ 16781 w 97045"/>
                <a:gd name="connsiteY16" fmla="*/ 45949 h 68139"/>
                <a:gd name="connsiteX17" fmla="*/ 16781 w 97045"/>
                <a:gd name="connsiteY17" fmla="*/ 51248 h 6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045" h="68139">
                  <a:moveTo>
                    <a:pt x="88763" y="68139"/>
                  </a:moveTo>
                  <a:lnTo>
                    <a:pt x="8501" y="68139"/>
                  </a:lnTo>
                  <a:cubicBezTo>
                    <a:pt x="3864" y="68139"/>
                    <a:pt x="0" y="64386"/>
                    <a:pt x="0" y="59638"/>
                  </a:cubicBezTo>
                  <a:lnTo>
                    <a:pt x="0" y="45949"/>
                  </a:lnTo>
                  <a:cubicBezTo>
                    <a:pt x="0" y="25966"/>
                    <a:pt x="12475" y="7750"/>
                    <a:pt x="31133" y="573"/>
                  </a:cubicBezTo>
                  <a:cubicBezTo>
                    <a:pt x="34114" y="-641"/>
                    <a:pt x="37647" y="132"/>
                    <a:pt x="39966" y="2340"/>
                  </a:cubicBezTo>
                  <a:cubicBezTo>
                    <a:pt x="44713" y="6866"/>
                    <a:pt x="52441" y="6866"/>
                    <a:pt x="57078" y="2340"/>
                  </a:cubicBezTo>
                  <a:cubicBezTo>
                    <a:pt x="59396" y="132"/>
                    <a:pt x="62929" y="-641"/>
                    <a:pt x="65910" y="573"/>
                  </a:cubicBezTo>
                  <a:cubicBezTo>
                    <a:pt x="84568" y="7750"/>
                    <a:pt x="97043" y="25966"/>
                    <a:pt x="97043" y="45949"/>
                  </a:cubicBezTo>
                  <a:lnTo>
                    <a:pt x="97043" y="59638"/>
                  </a:lnTo>
                  <a:cubicBezTo>
                    <a:pt x="97154" y="64386"/>
                    <a:pt x="93400" y="68139"/>
                    <a:pt x="88763" y="68139"/>
                  </a:cubicBezTo>
                  <a:close/>
                  <a:moveTo>
                    <a:pt x="16891" y="51248"/>
                  </a:moveTo>
                  <a:lnTo>
                    <a:pt x="80262" y="51248"/>
                  </a:lnTo>
                  <a:lnTo>
                    <a:pt x="80262" y="45949"/>
                  </a:lnTo>
                  <a:cubicBezTo>
                    <a:pt x="80262" y="34246"/>
                    <a:pt x="74080" y="23868"/>
                    <a:pt x="64033" y="18348"/>
                  </a:cubicBezTo>
                  <a:cubicBezTo>
                    <a:pt x="54760" y="24089"/>
                    <a:pt x="42284" y="24089"/>
                    <a:pt x="33010" y="18348"/>
                  </a:cubicBezTo>
                  <a:cubicBezTo>
                    <a:pt x="23074" y="23868"/>
                    <a:pt x="16781" y="34356"/>
                    <a:pt x="16781" y="45949"/>
                  </a:cubicBezTo>
                  <a:lnTo>
                    <a:pt x="16781" y="51248"/>
                  </a:lnTo>
                  <a:close/>
                </a:path>
              </a:pathLst>
            </a:custGeom>
            <a:grpFill/>
            <a:ln w="11035" cap="flat">
              <a:noFill/>
              <a:prstDash val="solid"/>
              <a:miter/>
            </a:ln>
          </p:spPr>
          <p:txBody>
            <a:bodyPr rtlCol="0" anchor="ctr"/>
            <a:lstStyle/>
            <a:p>
              <a:endParaRPr lang="en-US"/>
            </a:p>
          </p:txBody>
        </p:sp>
        <p:sp>
          <p:nvSpPr>
            <p:cNvPr id="2563" name="Forma libre: forma 2562">
              <a:extLst>
                <a:ext uri="{FF2B5EF4-FFF2-40B4-BE49-F238E27FC236}">
                  <a16:creationId xmlns:a16="http://schemas.microsoft.com/office/drawing/2014/main" id="{0E890AC2-2792-4442-8E62-E49EB6D9A9E2}"/>
                </a:ext>
              </a:extLst>
            </p:cNvPr>
            <p:cNvSpPr/>
            <p:nvPr/>
          </p:nvSpPr>
          <p:spPr>
            <a:xfrm>
              <a:off x="8308905" y="1689951"/>
              <a:ext cx="58733" cy="58733"/>
            </a:xfrm>
            <a:custGeom>
              <a:avLst/>
              <a:gdLst>
                <a:gd name="connsiteX0" fmla="*/ 29367 w 58733"/>
                <a:gd name="connsiteY0" fmla="*/ 58734 h 58733"/>
                <a:gd name="connsiteX1" fmla="*/ 0 w 58733"/>
                <a:gd name="connsiteY1" fmla="*/ 29367 h 58733"/>
                <a:gd name="connsiteX2" fmla="*/ 29367 w 58733"/>
                <a:gd name="connsiteY2" fmla="*/ 0 h 58733"/>
                <a:gd name="connsiteX3" fmla="*/ 58733 w 58733"/>
                <a:gd name="connsiteY3" fmla="*/ 29367 h 58733"/>
                <a:gd name="connsiteX4" fmla="*/ 29367 w 58733"/>
                <a:gd name="connsiteY4" fmla="*/ 58734 h 58733"/>
                <a:gd name="connsiteX5" fmla="*/ 29367 w 58733"/>
                <a:gd name="connsiteY5" fmla="*/ 16891 h 58733"/>
                <a:gd name="connsiteX6" fmla="*/ 16891 w 58733"/>
                <a:gd name="connsiteY6" fmla="*/ 29367 h 58733"/>
                <a:gd name="connsiteX7" fmla="*/ 29367 w 58733"/>
                <a:gd name="connsiteY7" fmla="*/ 41842 h 58733"/>
                <a:gd name="connsiteX8" fmla="*/ 41842 w 58733"/>
                <a:gd name="connsiteY8" fmla="*/ 29367 h 58733"/>
                <a:gd name="connsiteX9" fmla="*/ 29367 w 58733"/>
                <a:gd name="connsiteY9" fmla="*/ 16891 h 5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733" h="58733">
                  <a:moveTo>
                    <a:pt x="29367" y="58734"/>
                  </a:moveTo>
                  <a:cubicBezTo>
                    <a:pt x="13138" y="58734"/>
                    <a:pt x="0" y="45485"/>
                    <a:pt x="0" y="29367"/>
                  </a:cubicBezTo>
                  <a:cubicBezTo>
                    <a:pt x="0" y="13248"/>
                    <a:pt x="13248" y="0"/>
                    <a:pt x="29367" y="0"/>
                  </a:cubicBezTo>
                  <a:cubicBezTo>
                    <a:pt x="45596" y="0"/>
                    <a:pt x="58733" y="13248"/>
                    <a:pt x="58733" y="29367"/>
                  </a:cubicBezTo>
                  <a:cubicBezTo>
                    <a:pt x="58733" y="45485"/>
                    <a:pt x="45596" y="58734"/>
                    <a:pt x="29367" y="58734"/>
                  </a:cubicBezTo>
                  <a:close/>
                  <a:moveTo>
                    <a:pt x="29367" y="16891"/>
                  </a:moveTo>
                  <a:cubicBezTo>
                    <a:pt x="22522" y="16891"/>
                    <a:pt x="16891" y="22522"/>
                    <a:pt x="16891" y="29367"/>
                  </a:cubicBezTo>
                  <a:cubicBezTo>
                    <a:pt x="16891" y="36212"/>
                    <a:pt x="22522" y="41842"/>
                    <a:pt x="29367" y="41842"/>
                  </a:cubicBezTo>
                  <a:cubicBezTo>
                    <a:pt x="36212" y="41842"/>
                    <a:pt x="41842" y="36212"/>
                    <a:pt x="41842" y="29367"/>
                  </a:cubicBezTo>
                  <a:cubicBezTo>
                    <a:pt x="41842" y="22412"/>
                    <a:pt x="36322" y="16891"/>
                    <a:pt x="29367" y="16891"/>
                  </a:cubicBezTo>
                  <a:close/>
                </a:path>
              </a:pathLst>
            </a:custGeom>
            <a:grpFill/>
            <a:ln w="11035" cap="flat">
              <a:noFill/>
              <a:prstDash val="solid"/>
              <a:miter/>
            </a:ln>
          </p:spPr>
          <p:txBody>
            <a:bodyPr rtlCol="0" anchor="ctr"/>
            <a:lstStyle/>
            <a:p>
              <a:endParaRPr lang="en-US"/>
            </a:p>
          </p:txBody>
        </p:sp>
        <p:sp>
          <p:nvSpPr>
            <p:cNvPr id="2564" name="Forma libre: forma 2563">
              <a:extLst>
                <a:ext uri="{FF2B5EF4-FFF2-40B4-BE49-F238E27FC236}">
                  <a16:creationId xmlns:a16="http://schemas.microsoft.com/office/drawing/2014/main" id="{F51D73A4-ADCC-4E66-AED5-16A6A84EB698}"/>
                </a:ext>
              </a:extLst>
            </p:cNvPr>
            <p:cNvSpPr/>
            <p:nvPr/>
          </p:nvSpPr>
          <p:spPr>
            <a:xfrm>
              <a:off x="8397337" y="1724264"/>
              <a:ext cx="97052" cy="68139"/>
            </a:xfrm>
            <a:custGeom>
              <a:avLst/>
              <a:gdLst>
                <a:gd name="connsiteX0" fmla="*/ 88763 w 97052"/>
                <a:gd name="connsiteY0" fmla="*/ 68139 h 68139"/>
                <a:gd name="connsiteX1" fmla="*/ 8501 w 97052"/>
                <a:gd name="connsiteY1" fmla="*/ 68139 h 68139"/>
                <a:gd name="connsiteX2" fmla="*/ 0 w 97052"/>
                <a:gd name="connsiteY2" fmla="*/ 59638 h 68139"/>
                <a:gd name="connsiteX3" fmla="*/ 0 w 97052"/>
                <a:gd name="connsiteY3" fmla="*/ 45949 h 68139"/>
                <a:gd name="connsiteX4" fmla="*/ 31133 w 97052"/>
                <a:gd name="connsiteY4" fmla="*/ 573 h 68139"/>
                <a:gd name="connsiteX5" fmla="*/ 39966 w 97052"/>
                <a:gd name="connsiteY5" fmla="*/ 2340 h 68139"/>
                <a:gd name="connsiteX6" fmla="*/ 57078 w 97052"/>
                <a:gd name="connsiteY6" fmla="*/ 2340 h 68139"/>
                <a:gd name="connsiteX7" fmla="*/ 65910 w 97052"/>
                <a:gd name="connsiteY7" fmla="*/ 573 h 68139"/>
                <a:gd name="connsiteX8" fmla="*/ 97043 w 97052"/>
                <a:gd name="connsiteY8" fmla="*/ 45949 h 68139"/>
                <a:gd name="connsiteX9" fmla="*/ 97043 w 97052"/>
                <a:gd name="connsiteY9" fmla="*/ 59638 h 68139"/>
                <a:gd name="connsiteX10" fmla="*/ 88763 w 97052"/>
                <a:gd name="connsiteY10" fmla="*/ 68139 h 68139"/>
                <a:gd name="connsiteX11" fmla="*/ 17002 w 97052"/>
                <a:gd name="connsiteY11" fmla="*/ 51137 h 68139"/>
                <a:gd name="connsiteX12" fmla="*/ 80372 w 97052"/>
                <a:gd name="connsiteY12" fmla="*/ 51137 h 68139"/>
                <a:gd name="connsiteX13" fmla="*/ 80372 w 97052"/>
                <a:gd name="connsiteY13" fmla="*/ 45838 h 68139"/>
                <a:gd name="connsiteX14" fmla="*/ 64143 w 97052"/>
                <a:gd name="connsiteY14" fmla="*/ 18238 h 68139"/>
                <a:gd name="connsiteX15" fmla="*/ 33121 w 97052"/>
                <a:gd name="connsiteY15" fmla="*/ 18238 h 68139"/>
                <a:gd name="connsiteX16" fmla="*/ 16891 w 97052"/>
                <a:gd name="connsiteY16" fmla="*/ 45838 h 68139"/>
                <a:gd name="connsiteX17" fmla="*/ 16891 w 97052"/>
                <a:gd name="connsiteY17" fmla="*/ 51137 h 6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052" h="68139">
                  <a:moveTo>
                    <a:pt x="88763" y="68139"/>
                  </a:moveTo>
                  <a:lnTo>
                    <a:pt x="8501" y="68139"/>
                  </a:lnTo>
                  <a:cubicBezTo>
                    <a:pt x="3864" y="68139"/>
                    <a:pt x="0" y="64386"/>
                    <a:pt x="0" y="59638"/>
                  </a:cubicBezTo>
                  <a:lnTo>
                    <a:pt x="0" y="45949"/>
                  </a:lnTo>
                  <a:cubicBezTo>
                    <a:pt x="0" y="25966"/>
                    <a:pt x="12475" y="7750"/>
                    <a:pt x="31133" y="573"/>
                  </a:cubicBezTo>
                  <a:cubicBezTo>
                    <a:pt x="34225" y="-641"/>
                    <a:pt x="37647" y="132"/>
                    <a:pt x="39966" y="2340"/>
                  </a:cubicBezTo>
                  <a:cubicBezTo>
                    <a:pt x="44713" y="6866"/>
                    <a:pt x="52441" y="6866"/>
                    <a:pt x="57078" y="2340"/>
                  </a:cubicBezTo>
                  <a:cubicBezTo>
                    <a:pt x="59396" y="132"/>
                    <a:pt x="62929" y="-641"/>
                    <a:pt x="65910" y="573"/>
                  </a:cubicBezTo>
                  <a:cubicBezTo>
                    <a:pt x="84568" y="7750"/>
                    <a:pt x="97043" y="25966"/>
                    <a:pt x="97043" y="45949"/>
                  </a:cubicBezTo>
                  <a:lnTo>
                    <a:pt x="97043" y="59638"/>
                  </a:lnTo>
                  <a:cubicBezTo>
                    <a:pt x="97264" y="64275"/>
                    <a:pt x="93400" y="68139"/>
                    <a:pt x="88763" y="68139"/>
                  </a:cubicBezTo>
                  <a:close/>
                  <a:moveTo>
                    <a:pt x="17002" y="51137"/>
                  </a:moveTo>
                  <a:lnTo>
                    <a:pt x="80372" y="51137"/>
                  </a:lnTo>
                  <a:lnTo>
                    <a:pt x="80372" y="45838"/>
                  </a:lnTo>
                  <a:cubicBezTo>
                    <a:pt x="80372" y="34136"/>
                    <a:pt x="74190" y="23758"/>
                    <a:pt x="64143" y="18238"/>
                  </a:cubicBezTo>
                  <a:cubicBezTo>
                    <a:pt x="54870" y="23979"/>
                    <a:pt x="42395" y="23979"/>
                    <a:pt x="33121" y="18238"/>
                  </a:cubicBezTo>
                  <a:cubicBezTo>
                    <a:pt x="23184" y="23758"/>
                    <a:pt x="16891" y="34246"/>
                    <a:pt x="16891" y="45838"/>
                  </a:cubicBezTo>
                  <a:lnTo>
                    <a:pt x="16891" y="51137"/>
                  </a:lnTo>
                  <a:close/>
                </a:path>
              </a:pathLst>
            </a:custGeom>
            <a:grpFill/>
            <a:ln w="11035" cap="flat">
              <a:noFill/>
              <a:prstDash val="solid"/>
              <a:miter/>
            </a:ln>
          </p:spPr>
          <p:txBody>
            <a:bodyPr rtlCol="0" anchor="ctr"/>
            <a:lstStyle/>
            <a:p>
              <a:endParaRPr lang="en-US"/>
            </a:p>
          </p:txBody>
        </p:sp>
        <p:sp>
          <p:nvSpPr>
            <p:cNvPr id="2565" name="Forma libre: forma 2564">
              <a:extLst>
                <a:ext uri="{FF2B5EF4-FFF2-40B4-BE49-F238E27FC236}">
                  <a16:creationId xmlns:a16="http://schemas.microsoft.com/office/drawing/2014/main" id="{E28031E1-BFD1-4557-89FB-647112CC3EC9}"/>
                </a:ext>
              </a:extLst>
            </p:cNvPr>
            <p:cNvSpPr/>
            <p:nvPr/>
          </p:nvSpPr>
          <p:spPr>
            <a:xfrm>
              <a:off x="8416547" y="1688295"/>
              <a:ext cx="58733" cy="58733"/>
            </a:xfrm>
            <a:custGeom>
              <a:avLst/>
              <a:gdLst>
                <a:gd name="connsiteX0" fmla="*/ 29367 w 58733"/>
                <a:gd name="connsiteY0" fmla="*/ 58734 h 58733"/>
                <a:gd name="connsiteX1" fmla="*/ 0 w 58733"/>
                <a:gd name="connsiteY1" fmla="*/ 29367 h 58733"/>
                <a:gd name="connsiteX2" fmla="*/ 29367 w 58733"/>
                <a:gd name="connsiteY2" fmla="*/ 0 h 58733"/>
                <a:gd name="connsiteX3" fmla="*/ 58733 w 58733"/>
                <a:gd name="connsiteY3" fmla="*/ 29367 h 58733"/>
                <a:gd name="connsiteX4" fmla="*/ 29367 w 58733"/>
                <a:gd name="connsiteY4" fmla="*/ 58734 h 58733"/>
                <a:gd name="connsiteX5" fmla="*/ 29367 w 58733"/>
                <a:gd name="connsiteY5" fmla="*/ 16781 h 58733"/>
                <a:gd name="connsiteX6" fmla="*/ 16891 w 58733"/>
                <a:gd name="connsiteY6" fmla="*/ 29256 h 58733"/>
                <a:gd name="connsiteX7" fmla="*/ 29367 w 58733"/>
                <a:gd name="connsiteY7" fmla="*/ 41732 h 58733"/>
                <a:gd name="connsiteX8" fmla="*/ 41842 w 58733"/>
                <a:gd name="connsiteY8" fmla="*/ 29256 h 58733"/>
                <a:gd name="connsiteX9" fmla="*/ 29367 w 58733"/>
                <a:gd name="connsiteY9" fmla="*/ 16781 h 5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733" h="58733">
                  <a:moveTo>
                    <a:pt x="29367" y="58734"/>
                  </a:moveTo>
                  <a:cubicBezTo>
                    <a:pt x="13138" y="58734"/>
                    <a:pt x="0" y="45485"/>
                    <a:pt x="0" y="29367"/>
                  </a:cubicBezTo>
                  <a:cubicBezTo>
                    <a:pt x="0" y="13248"/>
                    <a:pt x="13248" y="0"/>
                    <a:pt x="29367" y="0"/>
                  </a:cubicBezTo>
                  <a:cubicBezTo>
                    <a:pt x="45485" y="0"/>
                    <a:pt x="58733" y="13248"/>
                    <a:pt x="58733" y="29367"/>
                  </a:cubicBezTo>
                  <a:cubicBezTo>
                    <a:pt x="58733" y="45485"/>
                    <a:pt x="45596" y="58734"/>
                    <a:pt x="29367" y="58734"/>
                  </a:cubicBezTo>
                  <a:close/>
                  <a:moveTo>
                    <a:pt x="29367" y="16781"/>
                  </a:moveTo>
                  <a:cubicBezTo>
                    <a:pt x="22522" y="16781"/>
                    <a:pt x="16891" y="22412"/>
                    <a:pt x="16891" y="29256"/>
                  </a:cubicBezTo>
                  <a:cubicBezTo>
                    <a:pt x="16891" y="36101"/>
                    <a:pt x="22522" y="41732"/>
                    <a:pt x="29367" y="41732"/>
                  </a:cubicBezTo>
                  <a:cubicBezTo>
                    <a:pt x="36212" y="41732"/>
                    <a:pt x="41842" y="36101"/>
                    <a:pt x="41842" y="29256"/>
                  </a:cubicBezTo>
                  <a:cubicBezTo>
                    <a:pt x="41953" y="22412"/>
                    <a:pt x="36322" y="16781"/>
                    <a:pt x="29367" y="16781"/>
                  </a:cubicBezTo>
                  <a:close/>
                </a:path>
              </a:pathLst>
            </a:custGeom>
            <a:grpFill/>
            <a:ln w="11035" cap="flat">
              <a:noFill/>
              <a:prstDash val="solid"/>
              <a:miter/>
            </a:ln>
          </p:spPr>
          <p:txBody>
            <a:bodyPr rtlCol="0" anchor="ctr"/>
            <a:lstStyle/>
            <a:p>
              <a:endParaRPr lang="en-US"/>
            </a:p>
          </p:txBody>
        </p:sp>
        <p:sp>
          <p:nvSpPr>
            <p:cNvPr id="2566" name="Forma libre: forma 2565">
              <a:extLst>
                <a:ext uri="{FF2B5EF4-FFF2-40B4-BE49-F238E27FC236}">
                  <a16:creationId xmlns:a16="http://schemas.microsoft.com/office/drawing/2014/main" id="{7D2E8F92-544E-464A-940B-D23EF85D452A}"/>
                </a:ext>
              </a:extLst>
            </p:cNvPr>
            <p:cNvSpPr/>
            <p:nvPr/>
          </p:nvSpPr>
          <p:spPr>
            <a:xfrm>
              <a:off x="8347723" y="1813667"/>
              <a:ext cx="53347" cy="63966"/>
            </a:xfrm>
            <a:custGeom>
              <a:avLst/>
              <a:gdLst>
                <a:gd name="connsiteX0" fmla="*/ 8434 w 53347"/>
                <a:gd name="connsiteY0" fmla="*/ 63966 h 63966"/>
                <a:gd name="connsiteX1" fmla="*/ 3245 w 53347"/>
                <a:gd name="connsiteY1" fmla="*/ 62200 h 63966"/>
                <a:gd name="connsiteX2" fmla="*/ 1700 w 53347"/>
                <a:gd name="connsiteY2" fmla="*/ 50387 h 63966"/>
                <a:gd name="connsiteX3" fmla="*/ 38242 w 53347"/>
                <a:gd name="connsiteY3" fmla="*/ 3245 h 63966"/>
                <a:gd name="connsiteX4" fmla="*/ 50056 w 53347"/>
                <a:gd name="connsiteY4" fmla="*/ 1700 h 63966"/>
                <a:gd name="connsiteX5" fmla="*/ 51601 w 53347"/>
                <a:gd name="connsiteY5" fmla="*/ 13513 h 63966"/>
                <a:gd name="connsiteX6" fmla="*/ 15058 w 53347"/>
                <a:gd name="connsiteY6" fmla="*/ 60654 h 63966"/>
                <a:gd name="connsiteX7" fmla="*/ 8434 w 53347"/>
                <a:gd name="connsiteY7" fmla="*/ 63966 h 6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47" h="63966">
                  <a:moveTo>
                    <a:pt x="8434" y="63966"/>
                  </a:moveTo>
                  <a:cubicBezTo>
                    <a:pt x="6668" y="63966"/>
                    <a:pt x="4791" y="63414"/>
                    <a:pt x="3245" y="62200"/>
                  </a:cubicBezTo>
                  <a:cubicBezTo>
                    <a:pt x="-398" y="59329"/>
                    <a:pt x="-1061" y="54030"/>
                    <a:pt x="1700" y="50387"/>
                  </a:cubicBezTo>
                  <a:lnTo>
                    <a:pt x="38242" y="3245"/>
                  </a:lnTo>
                  <a:cubicBezTo>
                    <a:pt x="41113" y="-398"/>
                    <a:pt x="46412" y="-1061"/>
                    <a:pt x="50056" y="1700"/>
                  </a:cubicBezTo>
                  <a:cubicBezTo>
                    <a:pt x="53699" y="4570"/>
                    <a:pt x="54472" y="9869"/>
                    <a:pt x="51601" y="13513"/>
                  </a:cubicBezTo>
                  <a:lnTo>
                    <a:pt x="15058" y="60654"/>
                  </a:lnTo>
                  <a:cubicBezTo>
                    <a:pt x="13513" y="62862"/>
                    <a:pt x="10973" y="63966"/>
                    <a:pt x="8434" y="63966"/>
                  </a:cubicBezTo>
                  <a:close/>
                </a:path>
              </a:pathLst>
            </a:custGeom>
            <a:grpFill/>
            <a:ln w="11035" cap="flat">
              <a:noFill/>
              <a:prstDash val="solid"/>
              <a:miter/>
            </a:ln>
          </p:spPr>
          <p:txBody>
            <a:bodyPr rtlCol="0" anchor="ctr"/>
            <a:lstStyle/>
            <a:p>
              <a:endParaRPr lang="en-US"/>
            </a:p>
          </p:txBody>
        </p:sp>
        <p:sp>
          <p:nvSpPr>
            <p:cNvPr id="2567" name="Forma libre: forma 2566">
              <a:extLst>
                <a:ext uri="{FF2B5EF4-FFF2-40B4-BE49-F238E27FC236}">
                  <a16:creationId xmlns:a16="http://schemas.microsoft.com/office/drawing/2014/main" id="{A53E93F9-A745-4622-8546-704DDB809239}"/>
                </a:ext>
              </a:extLst>
            </p:cNvPr>
            <p:cNvSpPr/>
            <p:nvPr/>
          </p:nvSpPr>
          <p:spPr>
            <a:xfrm>
              <a:off x="8310451" y="1813490"/>
              <a:ext cx="163394" cy="17001"/>
            </a:xfrm>
            <a:custGeom>
              <a:avLst/>
              <a:gdLst>
                <a:gd name="connsiteX0" fmla="*/ 154894 w 163394"/>
                <a:gd name="connsiteY0" fmla="*/ 17002 h 17001"/>
                <a:gd name="connsiteX1" fmla="*/ 8501 w 163394"/>
                <a:gd name="connsiteY1" fmla="*/ 17002 h 17001"/>
                <a:gd name="connsiteX2" fmla="*/ 0 w 163394"/>
                <a:gd name="connsiteY2" fmla="*/ 8501 h 17001"/>
                <a:gd name="connsiteX3" fmla="*/ 8501 w 163394"/>
                <a:gd name="connsiteY3" fmla="*/ 0 h 17001"/>
                <a:gd name="connsiteX4" fmla="*/ 154894 w 163394"/>
                <a:gd name="connsiteY4" fmla="*/ 0 h 17001"/>
                <a:gd name="connsiteX5" fmla="*/ 163395 w 163394"/>
                <a:gd name="connsiteY5" fmla="*/ 8501 h 17001"/>
                <a:gd name="connsiteX6" fmla="*/ 154894 w 16339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94" h="17001">
                  <a:moveTo>
                    <a:pt x="154894" y="17002"/>
                  </a:moveTo>
                  <a:lnTo>
                    <a:pt x="8501" y="17002"/>
                  </a:lnTo>
                  <a:cubicBezTo>
                    <a:pt x="3864" y="17002"/>
                    <a:pt x="0" y="13248"/>
                    <a:pt x="0" y="8501"/>
                  </a:cubicBezTo>
                  <a:cubicBezTo>
                    <a:pt x="0" y="3864"/>
                    <a:pt x="3754" y="0"/>
                    <a:pt x="8501" y="0"/>
                  </a:cubicBezTo>
                  <a:lnTo>
                    <a:pt x="154894" y="0"/>
                  </a:lnTo>
                  <a:cubicBezTo>
                    <a:pt x="159531" y="0"/>
                    <a:pt x="163395" y="3754"/>
                    <a:pt x="163395" y="8501"/>
                  </a:cubicBezTo>
                  <a:cubicBezTo>
                    <a:pt x="163284" y="13248"/>
                    <a:pt x="159531" y="17002"/>
                    <a:pt x="154894" y="17002"/>
                  </a:cubicBezTo>
                  <a:close/>
                </a:path>
              </a:pathLst>
            </a:custGeom>
            <a:grpFill/>
            <a:ln w="11035" cap="flat">
              <a:noFill/>
              <a:prstDash val="solid"/>
              <a:miter/>
            </a:ln>
          </p:spPr>
          <p:txBody>
            <a:bodyPr rtlCol="0" anchor="ctr"/>
            <a:lstStyle/>
            <a:p>
              <a:endParaRPr lang="en-US"/>
            </a:p>
          </p:txBody>
        </p:sp>
        <p:sp>
          <p:nvSpPr>
            <p:cNvPr id="2568" name="Forma libre: forma 2567">
              <a:extLst>
                <a:ext uri="{FF2B5EF4-FFF2-40B4-BE49-F238E27FC236}">
                  <a16:creationId xmlns:a16="http://schemas.microsoft.com/office/drawing/2014/main" id="{39A4748D-D882-45E1-98AD-FDBA2CFB0ACC}"/>
                </a:ext>
              </a:extLst>
            </p:cNvPr>
            <p:cNvSpPr/>
            <p:nvPr/>
          </p:nvSpPr>
          <p:spPr>
            <a:xfrm>
              <a:off x="8038090" y="1725920"/>
              <a:ext cx="97051" cy="68139"/>
            </a:xfrm>
            <a:custGeom>
              <a:avLst/>
              <a:gdLst>
                <a:gd name="connsiteX0" fmla="*/ 88763 w 97051"/>
                <a:gd name="connsiteY0" fmla="*/ 68139 h 68139"/>
                <a:gd name="connsiteX1" fmla="*/ 8501 w 97051"/>
                <a:gd name="connsiteY1" fmla="*/ 68139 h 68139"/>
                <a:gd name="connsiteX2" fmla="*/ 0 w 97051"/>
                <a:gd name="connsiteY2" fmla="*/ 59638 h 68139"/>
                <a:gd name="connsiteX3" fmla="*/ 0 w 97051"/>
                <a:gd name="connsiteY3" fmla="*/ 45949 h 68139"/>
                <a:gd name="connsiteX4" fmla="*/ 31133 w 97051"/>
                <a:gd name="connsiteY4" fmla="*/ 573 h 68139"/>
                <a:gd name="connsiteX5" fmla="*/ 39965 w 97051"/>
                <a:gd name="connsiteY5" fmla="*/ 2340 h 68139"/>
                <a:gd name="connsiteX6" fmla="*/ 57078 w 97051"/>
                <a:gd name="connsiteY6" fmla="*/ 2340 h 68139"/>
                <a:gd name="connsiteX7" fmla="*/ 65910 w 97051"/>
                <a:gd name="connsiteY7" fmla="*/ 573 h 68139"/>
                <a:gd name="connsiteX8" fmla="*/ 97043 w 97051"/>
                <a:gd name="connsiteY8" fmla="*/ 45949 h 68139"/>
                <a:gd name="connsiteX9" fmla="*/ 97043 w 97051"/>
                <a:gd name="connsiteY9" fmla="*/ 59638 h 68139"/>
                <a:gd name="connsiteX10" fmla="*/ 88763 w 97051"/>
                <a:gd name="connsiteY10" fmla="*/ 68139 h 68139"/>
                <a:gd name="connsiteX11" fmla="*/ 16891 w 97051"/>
                <a:gd name="connsiteY11" fmla="*/ 51248 h 68139"/>
                <a:gd name="connsiteX12" fmla="*/ 80262 w 97051"/>
                <a:gd name="connsiteY12" fmla="*/ 51248 h 68139"/>
                <a:gd name="connsiteX13" fmla="*/ 80262 w 97051"/>
                <a:gd name="connsiteY13" fmla="*/ 45949 h 68139"/>
                <a:gd name="connsiteX14" fmla="*/ 64033 w 97051"/>
                <a:gd name="connsiteY14" fmla="*/ 18348 h 68139"/>
                <a:gd name="connsiteX15" fmla="*/ 33010 w 97051"/>
                <a:gd name="connsiteY15" fmla="*/ 18348 h 68139"/>
                <a:gd name="connsiteX16" fmla="*/ 16781 w 97051"/>
                <a:gd name="connsiteY16" fmla="*/ 45949 h 68139"/>
                <a:gd name="connsiteX17" fmla="*/ 16781 w 97051"/>
                <a:gd name="connsiteY17" fmla="*/ 51248 h 6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051" h="68139">
                  <a:moveTo>
                    <a:pt x="88763" y="68139"/>
                  </a:moveTo>
                  <a:lnTo>
                    <a:pt x="8501" y="68139"/>
                  </a:lnTo>
                  <a:cubicBezTo>
                    <a:pt x="3864" y="68139"/>
                    <a:pt x="0" y="64386"/>
                    <a:pt x="0" y="59638"/>
                  </a:cubicBezTo>
                  <a:lnTo>
                    <a:pt x="0" y="45949"/>
                  </a:lnTo>
                  <a:cubicBezTo>
                    <a:pt x="0" y="25966"/>
                    <a:pt x="12475" y="7750"/>
                    <a:pt x="31133" y="573"/>
                  </a:cubicBezTo>
                  <a:cubicBezTo>
                    <a:pt x="34114" y="-641"/>
                    <a:pt x="37647" y="132"/>
                    <a:pt x="39965" y="2340"/>
                  </a:cubicBezTo>
                  <a:cubicBezTo>
                    <a:pt x="44713" y="6866"/>
                    <a:pt x="52441" y="6756"/>
                    <a:pt x="57078" y="2340"/>
                  </a:cubicBezTo>
                  <a:cubicBezTo>
                    <a:pt x="59506" y="132"/>
                    <a:pt x="62929" y="-641"/>
                    <a:pt x="65910" y="573"/>
                  </a:cubicBezTo>
                  <a:cubicBezTo>
                    <a:pt x="84568" y="7750"/>
                    <a:pt x="97043" y="25966"/>
                    <a:pt x="97043" y="45949"/>
                  </a:cubicBezTo>
                  <a:lnTo>
                    <a:pt x="97043" y="59638"/>
                  </a:lnTo>
                  <a:cubicBezTo>
                    <a:pt x="97264" y="64386"/>
                    <a:pt x="93400" y="68139"/>
                    <a:pt x="88763" y="68139"/>
                  </a:cubicBezTo>
                  <a:close/>
                  <a:moveTo>
                    <a:pt x="16891" y="51248"/>
                  </a:moveTo>
                  <a:lnTo>
                    <a:pt x="80262" y="51248"/>
                  </a:lnTo>
                  <a:lnTo>
                    <a:pt x="80262" y="45949"/>
                  </a:lnTo>
                  <a:cubicBezTo>
                    <a:pt x="80262" y="34246"/>
                    <a:pt x="74080" y="23868"/>
                    <a:pt x="64033" y="18348"/>
                  </a:cubicBezTo>
                  <a:cubicBezTo>
                    <a:pt x="54759" y="24089"/>
                    <a:pt x="42284" y="24089"/>
                    <a:pt x="33010" y="18348"/>
                  </a:cubicBezTo>
                  <a:cubicBezTo>
                    <a:pt x="23074" y="23868"/>
                    <a:pt x="16781" y="34356"/>
                    <a:pt x="16781" y="45949"/>
                  </a:cubicBezTo>
                  <a:lnTo>
                    <a:pt x="16781" y="51248"/>
                  </a:lnTo>
                  <a:close/>
                </a:path>
              </a:pathLst>
            </a:custGeom>
            <a:grpFill/>
            <a:ln w="11035" cap="flat">
              <a:noFill/>
              <a:prstDash val="solid"/>
              <a:miter/>
            </a:ln>
          </p:spPr>
          <p:txBody>
            <a:bodyPr rtlCol="0" anchor="ctr"/>
            <a:lstStyle/>
            <a:p>
              <a:endParaRPr lang="en-US"/>
            </a:p>
          </p:txBody>
        </p:sp>
        <p:sp>
          <p:nvSpPr>
            <p:cNvPr id="2569" name="Forma libre: forma 2568">
              <a:extLst>
                <a:ext uri="{FF2B5EF4-FFF2-40B4-BE49-F238E27FC236}">
                  <a16:creationId xmlns:a16="http://schemas.microsoft.com/office/drawing/2014/main" id="{6CF6FB90-29AB-4D81-8A59-396714CFBCA9}"/>
                </a:ext>
              </a:extLst>
            </p:cNvPr>
            <p:cNvSpPr/>
            <p:nvPr/>
          </p:nvSpPr>
          <p:spPr>
            <a:xfrm>
              <a:off x="8057299" y="1689951"/>
              <a:ext cx="58733" cy="58733"/>
            </a:xfrm>
            <a:custGeom>
              <a:avLst/>
              <a:gdLst>
                <a:gd name="connsiteX0" fmla="*/ 29367 w 58733"/>
                <a:gd name="connsiteY0" fmla="*/ 58734 h 58733"/>
                <a:gd name="connsiteX1" fmla="*/ 0 w 58733"/>
                <a:gd name="connsiteY1" fmla="*/ 29367 h 58733"/>
                <a:gd name="connsiteX2" fmla="*/ 29367 w 58733"/>
                <a:gd name="connsiteY2" fmla="*/ 0 h 58733"/>
                <a:gd name="connsiteX3" fmla="*/ 58734 w 58733"/>
                <a:gd name="connsiteY3" fmla="*/ 29367 h 58733"/>
                <a:gd name="connsiteX4" fmla="*/ 29367 w 58733"/>
                <a:gd name="connsiteY4" fmla="*/ 58734 h 58733"/>
                <a:gd name="connsiteX5" fmla="*/ 29367 w 58733"/>
                <a:gd name="connsiteY5" fmla="*/ 16891 h 58733"/>
                <a:gd name="connsiteX6" fmla="*/ 16891 w 58733"/>
                <a:gd name="connsiteY6" fmla="*/ 29367 h 58733"/>
                <a:gd name="connsiteX7" fmla="*/ 29367 w 58733"/>
                <a:gd name="connsiteY7" fmla="*/ 41842 h 58733"/>
                <a:gd name="connsiteX8" fmla="*/ 41842 w 58733"/>
                <a:gd name="connsiteY8" fmla="*/ 29367 h 58733"/>
                <a:gd name="connsiteX9" fmla="*/ 29367 w 58733"/>
                <a:gd name="connsiteY9" fmla="*/ 16891 h 5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733" h="58733">
                  <a:moveTo>
                    <a:pt x="29367" y="58734"/>
                  </a:moveTo>
                  <a:cubicBezTo>
                    <a:pt x="13138" y="58734"/>
                    <a:pt x="0" y="45485"/>
                    <a:pt x="0" y="29367"/>
                  </a:cubicBezTo>
                  <a:cubicBezTo>
                    <a:pt x="0" y="13248"/>
                    <a:pt x="13248" y="0"/>
                    <a:pt x="29367" y="0"/>
                  </a:cubicBezTo>
                  <a:cubicBezTo>
                    <a:pt x="45596" y="0"/>
                    <a:pt x="58734" y="13248"/>
                    <a:pt x="58734" y="29367"/>
                  </a:cubicBezTo>
                  <a:cubicBezTo>
                    <a:pt x="58734" y="45485"/>
                    <a:pt x="45596" y="58734"/>
                    <a:pt x="29367" y="58734"/>
                  </a:cubicBezTo>
                  <a:close/>
                  <a:moveTo>
                    <a:pt x="29367" y="16891"/>
                  </a:moveTo>
                  <a:cubicBezTo>
                    <a:pt x="22522" y="16891"/>
                    <a:pt x="16891" y="22522"/>
                    <a:pt x="16891" y="29367"/>
                  </a:cubicBezTo>
                  <a:cubicBezTo>
                    <a:pt x="16891" y="36212"/>
                    <a:pt x="22522" y="41842"/>
                    <a:pt x="29367" y="41842"/>
                  </a:cubicBezTo>
                  <a:cubicBezTo>
                    <a:pt x="36212" y="41842"/>
                    <a:pt x="41842" y="36212"/>
                    <a:pt x="41842" y="29367"/>
                  </a:cubicBezTo>
                  <a:cubicBezTo>
                    <a:pt x="41953" y="22412"/>
                    <a:pt x="36322" y="16891"/>
                    <a:pt x="29367" y="16891"/>
                  </a:cubicBezTo>
                  <a:close/>
                </a:path>
              </a:pathLst>
            </a:custGeom>
            <a:grpFill/>
            <a:ln w="11035" cap="flat">
              <a:noFill/>
              <a:prstDash val="solid"/>
              <a:miter/>
            </a:ln>
          </p:spPr>
          <p:txBody>
            <a:bodyPr rtlCol="0" anchor="ctr"/>
            <a:lstStyle/>
            <a:p>
              <a:endParaRPr lang="en-US"/>
            </a:p>
          </p:txBody>
        </p:sp>
        <p:sp>
          <p:nvSpPr>
            <p:cNvPr id="2570" name="Forma libre: forma 2569">
              <a:extLst>
                <a:ext uri="{FF2B5EF4-FFF2-40B4-BE49-F238E27FC236}">
                  <a16:creationId xmlns:a16="http://schemas.microsoft.com/office/drawing/2014/main" id="{A03A6005-1CDF-4672-804F-E8E612B07ECA}"/>
                </a:ext>
              </a:extLst>
            </p:cNvPr>
            <p:cNvSpPr/>
            <p:nvPr/>
          </p:nvSpPr>
          <p:spPr>
            <a:xfrm>
              <a:off x="7930448" y="1724264"/>
              <a:ext cx="97045" cy="68139"/>
            </a:xfrm>
            <a:custGeom>
              <a:avLst/>
              <a:gdLst>
                <a:gd name="connsiteX0" fmla="*/ 88763 w 97045"/>
                <a:gd name="connsiteY0" fmla="*/ 68139 h 68139"/>
                <a:gd name="connsiteX1" fmla="*/ 8501 w 97045"/>
                <a:gd name="connsiteY1" fmla="*/ 68139 h 68139"/>
                <a:gd name="connsiteX2" fmla="*/ 0 w 97045"/>
                <a:gd name="connsiteY2" fmla="*/ 59638 h 68139"/>
                <a:gd name="connsiteX3" fmla="*/ 0 w 97045"/>
                <a:gd name="connsiteY3" fmla="*/ 45949 h 68139"/>
                <a:gd name="connsiteX4" fmla="*/ 31133 w 97045"/>
                <a:gd name="connsiteY4" fmla="*/ 573 h 68139"/>
                <a:gd name="connsiteX5" fmla="*/ 39965 w 97045"/>
                <a:gd name="connsiteY5" fmla="*/ 2340 h 68139"/>
                <a:gd name="connsiteX6" fmla="*/ 57078 w 97045"/>
                <a:gd name="connsiteY6" fmla="*/ 2340 h 68139"/>
                <a:gd name="connsiteX7" fmla="*/ 65910 w 97045"/>
                <a:gd name="connsiteY7" fmla="*/ 573 h 68139"/>
                <a:gd name="connsiteX8" fmla="*/ 97043 w 97045"/>
                <a:gd name="connsiteY8" fmla="*/ 45949 h 68139"/>
                <a:gd name="connsiteX9" fmla="*/ 97043 w 97045"/>
                <a:gd name="connsiteY9" fmla="*/ 59638 h 68139"/>
                <a:gd name="connsiteX10" fmla="*/ 88763 w 97045"/>
                <a:gd name="connsiteY10" fmla="*/ 68139 h 68139"/>
                <a:gd name="connsiteX11" fmla="*/ 16891 w 97045"/>
                <a:gd name="connsiteY11" fmla="*/ 51137 h 68139"/>
                <a:gd name="connsiteX12" fmla="*/ 80262 w 97045"/>
                <a:gd name="connsiteY12" fmla="*/ 51137 h 68139"/>
                <a:gd name="connsiteX13" fmla="*/ 80262 w 97045"/>
                <a:gd name="connsiteY13" fmla="*/ 45838 h 68139"/>
                <a:gd name="connsiteX14" fmla="*/ 64033 w 97045"/>
                <a:gd name="connsiteY14" fmla="*/ 18238 h 68139"/>
                <a:gd name="connsiteX15" fmla="*/ 33010 w 97045"/>
                <a:gd name="connsiteY15" fmla="*/ 18238 h 68139"/>
                <a:gd name="connsiteX16" fmla="*/ 16781 w 97045"/>
                <a:gd name="connsiteY16" fmla="*/ 45838 h 68139"/>
                <a:gd name="connsiteX17" fmla="*/ 16781 w 97045"/>
                <a:gd name="connsiteY17" fmla="*/ 51137 h 6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045" h="68139">
                  <a:moveTo>
                    <a:pt x="88763" y="68139"/>
                  </a:moveTo>
                  <a:lnTo>
                    <a:pt x="8501" y="68139"/>
                  </a:lnTo>
                  <a:cubicBezTo>
                    <a:pt x="3864" y="68139"/>
                    <a:pt x="0" y="64386"/>
                    <a:pt x="0" y="59638"/>
                  </a:cubicBezTo>
                  <a:lnTo>
                    <a:pt x="0" y="45949"/>
                  </a:lnTo>
                  <a:cubicBezTo>
                    <a:pt x="0" y="25966"/>
                    <a:pt x="12475" y="7750"/>
                    <a:pt x="31133" y="573"/>
                  </a:cubicBezTo>
                  <a:cubicBezTo>
                    <a:pt x="34224" y="-641"/>
                    <a:pt x="37647" y="132"/>
                    <a:pt x="39965" y="2340"/>
                  </a:cubicBezTo>
                  <a:cubicBezTo>
                    <a:pt x="44713" y="6866"/>
                    <a:pt x="52441" y="6866"/>
                    <a:pt x="57078" y="2340"/>
                  </a:cubicBezTo>
                  <a:cubicBezTo>
                    <a:pt x="59396" y="132"/>
                    <a:pt x="62929" y="-641"/>
                    <a:pt x="65910" y="573"/>
                  </a:cubicBezTo>
                  <a:cubicBezTo>
                    <a:pt x="84568" y="7750"/>
                    <a:pt x="97043" y="25966"/>
                    <a:pt x="97043" y="45949"/>
                  </a:cubicBezTo>
                  <a:lnTo>
                    <a:pt x="97043" y="59638"/>
                  </a:lnTo>
                  <a:cubicBezTo>
                    <a:pt x="97153" y="64275"/>
                    <a:pt x="93400" y="68139"/>
                    <a:pt x="88763" y="68139"/>
                  </a:cubicBezTo>
                  <a:close/>
                  <a:moveTo>
                    <a:pt x="16891" y="51137"/>
                  </a:moveTo>
                  <a:lnTo>
                    <a:pt x="80262" y="51137"/>
                  </a:lnTo>
                  <a:lnTo>
                    <a:pt x="80262" y="45838"/>
                  </a:lnTo>
                  <a:cubicBezTo>
                    <a:pt x="80262" y="34136"/>
                    <a:pt x="74080" y="23758"/>
                    <a:pt x="64033" y="18238"/>
                  </a:cubicBezTo>
                  <a:cubicBezTo>
                    <a:pt x="54759" y="23979"/>
                    <a:pt x="42284" y="23979"/>
                    <a:pt x="33010" y="18238"/>
                  </a:cubicBezTo>
                  <a:cubicBezTo>
                    <a:pt x="23074" y="23758"/>
                    <a:pt x="16781" y="34246"/>
                    <a:pt x="16781" y="45838"/>
                  </a:cubicBezTo>
                  <a:lnTo>
                    <a:pt x="16781" y="51137"/>
                  </a:lnTo>
                  <a:close/>
                </a:path>
              </a:pathLst>
            </a:custGeom>
            <a:grpFill/>
            <a:ln w="11035" cap="flat">
              <a:noFill/>
              <a:prstDash val="solid"/>
              <a:miter/>
            </a:ln>
          </p:spPr>
          <p:txBody>
            <a:bodyPr rtlCol="0" anchor="ctr"/>
            <a:lstStyle/>
            <a:p>
              <a:endParaRPr lang="en-US"/>
            </a:p>
          </p:txBody>
        </p:sp>
        <p:sp>
          <p:nvSpPr>
            <p:cNvPr id="2571" name="Forma libre: forma 2570">
              <a:extLst>
                <a:ext uri="{FF2B5EF4-FFF2-40B4-BE49-F238E27FC236}">
                  <a16:creationId xmlns:a16="http://schemas.microsoft.com/office/drawing/2014/main" id="{A48B81A7-1948-457C-BB28-E82FC84DB8E6}"/>
                </a:ext>
              </a:extLst>
            </p:cNvPr>
            <p:cNvSpPr/>
            <p:nvPr/>
          </p:nvSpPr>
          <p:spPr>
            <a:xfrm>
              <a:off x="7949658" y="1688295"/>
              <a:ext cx="58733" cy="58733"/>
            </a:xfrm>
            <a:custGeom>
              <a:avLst/>
              <a:gdLst>
                <a:gd name="connsiteX0" fmla="*/ 29367 w 58733"/>
                <a:gd name="connsiteY0" fmla="*/ 58734 h 58733"/>
                <a:gd name="connsiteX1" fmla="*/ 0 w 58733"/>
                <a:gd name="connsiteY1" fmla="*/ 29367 h 58733"/>
                <a:gd name="connsiteX2" fmla="*/ 29367 w 58733"/>
                <a:gd name="connsiteY2" fmla="*/ 0 h 58733"/>
                <a:gd name="connsiteX3" fmla="*/ 58734 w 58733"/>
                <a:gd name="connsiteY3" fmla="*/ 29367 h 58733"/>
                <a:gd name="connsiteX4" fmla="*/ 29367 w 58733"/>
                <a:gd name="connsiteY4" fmla="*/ 58734 h 58733"/>
                <a:gd name="connsiteX5" fmla="*/ 29367 w 58733"/>
                <a:gd name="connsiteY5" fmla="*/ 16781 h 58733"/>
                <a:gd name="connsiteX6" fmla="*/ 16891 w 58733"/>
                <a:gd name="connsiteY6" fmla="*/ 29256 h 58733"/>
                <a:gd name="connsiteX7" fmla="*/ 29367 w 58733"/>
                <a:gd name="connsiteY7" fmla="*/ 41732 h 58733"/>
                <a:gd name="connsiteX8" fmla="*/ 41842 w 58733"/>
                <a:gd name="connsiteY8" fmla="*/ 29256 h 58733"/>
                <a:gd name="connsiteX9" fmla="*/ 29367 w 58733"/>
                <a:gd name="connsiteY9" fmla="*/ 16781 h 5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733" h="58733">
                  <a:moveTo>
                    <a:pt x="29367" y="58734"/>
                  </a:moveTo>
                  <a:cubicBezTo>
                    <a:pt x="13138" y="58734"/>
                    <a:pt x="0" y="45485"/>
                    <a:pt x="0" y="29367"/>
                  </a:cubicBezTo>
                  <a:cubicBezTo>
                    <a:pt x="0" y="13248"/>
                    <a:pt x="13248" y="0"/>
                    <a:pt x="29367" y="0"/>
                  </a:cubicBezTo>
                  <a:cubicBezTo>
                    <a:pt x="45596" y="0"/>
                    <a:pt x="58734" y="13248"/>
                    <a:pt x="58734" y="29367"/>
                  </a:cubicBezTo>
                  <a:cubicBezTo>
                    <a:pt x="58734" y="45485"/>
                    <a:pt x="45596" y="58734"/>
                    <a:pt x="29367" y="58734"/>
                  </a:cubicBezTo>
                  <a:close/>
                  <a:moveTo>
                    <a:pt x="29367" y="16781"/>
                  </a:moveTo>
                  <a:cubicBezTo>
                    <a:pt x="22522" y="16781"/>
                    <a:pt x="16891" y="22412"/>
                    <a:pt x="16891" y="29256"/>
                  </a:cubicBezTo>
                  <a:cubicBezTo>
                    <a:pt x="16891" y="36101"/>
                    <a:pt x="22522" y="41732"/>
                    <a:pt x="29367" y="41732"/>
                  </a:cubicBezTo>
                  <a:cubicBezTo>
                    <a:pt x="36212" y="41732"/>
                    <a:pt x="41842" y="36101"/>
                    <a:pt x="41842" y="29256"/>
                  </a:cubicBezTo>
                  <a:cubicBezTo>
                    <a:pt x="41842" y="22412"/>
                    <a:pt x="36322" y="16781"/>
                    <a:pt x="29367" y="16781"/>
                  </a:cubicBezTo>
                  <a:close/>
                </a:path>
              </a:pathLst>
            </a:custGeom>
            <a:grpFill/>
            <a:ln w="11035" cap="flat">
              <a:noFill/>
              <a:prstDash val="solid"/>
              <a:miter/>
            </a:ln>
          </p:spPr>
          <p:txBody>
            <a:bodyPr rtlCol="0" anchor="ctr"/>
            <a:lstStyle/>
            <a:p>
              <a:endParaRPr lang="en-US"/>
            </a:p>
          </p:txBody>
        </p:sp>
        <p:sp>
          <p:nvSpPr>
            <p:cNvPr id="2572" name="Forma libre: forma 2571">
              <a:extLst>
                <a:ext uri="{FF2B5EF4-FFF2-40B4-BE49-F238E27FC236}">
                  <a16:creationId xmlns:a16="http://schemas.microsoft.com/office/drawing/2014/main" id="{57B66529-B1AC-47C5-96D3-DC757B64DA9F}"/>
                </a:ext>
              </a:extLst>
            </p:cNvPr>
            <p:cNvSpPr/>
            <p:nvPr/>
          </p:nvSpPr>
          <p:spPr>
            <a:xfrm>
              <a:off x="8023724" y="1813587"/>
              <a:ext cx="53461" cy="64046"/>
            </a:xfrm>
            <a:custGeom>
              <a:avLst/>
              <a:gdLst>
                <a:gd name="connsiteX0" fmla="*/ 45058 w 53461"/>
                <a:gd name="connsiteY0" fmla="*/ 64047 h 64046"/>
                <a:gd name="connsiteX1" fmla="*/ 38323 w 53461"/>
                <a:gd name="connsiteY1" fmla="*/ 60735 h 64046"/>
                <a:gd name="connsiteX2" fmla="*/ 1780 w 53461"/>
                <a:gd name="connsiteY2" fmla="*/ 13593 h 64046"/>
                <a:gd name="connsiteX3" fmla="*/ 3326 w 53461"/>
                <a:gd name="connsiteY3" fmla="*/ 1780 h 64046"/>
                <a:gd name="connsiteX4" fmla="*/ 15138 w 53461"/>
                <a:gd name="connsiteY4" fmla="*/ 3326 h 64046"/>
                <a:gd name="connsiteX5" fmla="*/ 51682 w 53461"/>
                <a:gd name="connsiteY5" fmla="*/ 50467 h 64046"/>
                <a:gd name="connsiteX6" fmla="*/ 50136 w 53461"/>
                <a:gd name="connsiteY6" fmla="*/ 62280 h 64046"/>
                <a:gd name="connsiteX7" fmla="*/ 45058 w 53461"/>
                <a:gd name="connsiteY7" fmla="*/ 64047 h 6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 h="64046">
                  <a:moveTo>
                    <a:pt x="45058" y="64047"/>
                  </a:moveTo>
                  <a:cubicBezTo>
                    <a:pt x="42518" y="64047"/>
                    <a:pt x="40089" y="62943"/>
                    <a:pt x="38323" y="60735"/>
                  </a:cubicBezTo>
                  <a:lnTo>
                    <a:pt x="1780" y="13593"/>
                  </a:lnTo>
                  <a:cubicBezTo>
                    <a:pt x="-1091" y="9950"/>
                    <a:pt x="-428" y="4540"/>
                    <a:pt x="3326" y="1780"/>
                  </a:cubicBezTo>
                  <a:cubicBezTo>
                    <a:pt x="7079" y="-1090"/>
                    <a:pt x="12378" y="-428"/>
                    <a:pt x="15138" y="3326"/>
                  </a:cubicBezTo>
                  <a:lnTo>
                    <a:pt x="51682" y="50467"/>
                  </a:lnTo>
                  <a:cubicBezTo>
                    <a:pt x="54552" y="54110"/>
                    <a:pt x="53890" y="59520"/>
                    <a:pt x="50136" y="62280"/>
                  </a:cubicBezTo>
                  <a:cubicBezTo>
                    <a:pt x="48701" y="63495"/>
                    <a:pt x="46934" y="64047"/>
                    <a:pt x="45058" y="64047"/>
                  </a:cubicBezTo>
                  <a:close/>
                </a:path>
              </a:pathLst>
            </a:custGeom>
            <a:grpFill/>
            <a:ln w="11035" cap="flat">
              <a:noFill/>
              <a:prstDash val="solid"/>
              <a:miter/>
            </a:ln>
          </p:spPr>
          <p:txBody>
            <a:bodyPr rtlCol="0" anchor="ctr"/>
            <a:lstStyle/>
            <a:p>
              <a:endParaRPr lang="en-US"/>
            </a:p>
          </p:txBody>
        </p:sp>
        <p:sp>
          <p:nvSpPr>
            <p:cNvPr id="2573" name="Forma libre: forma 2572">
              <a:extLst>
                <a:ext uri="{FF2B5EF4-FFF2-40B4-BE49-F238E27FC236}">
                  <a16:creationId xmlns:a16="http://schemas.microsoft.com/office/drawing/2014/main" id="{43560E07-ECD2-48E5-A0C1-9A5A9E829C2A}"/>
                </a:ext>
              </a:extLst>
            </p:cNvPr>
            <p:cNvSpPr/>
            <p:nvPr/>
          </p:nvSpPr>
          <p:spPr>
            <a:xfrm>
              <a:off x="7951203" y="1813490"/>
              <a:ext cx="163394" cy="17001"/>
            </a:xfrm>
            <a:custGeom>
              <a:avLst/>
              <a:gdLst>
                <a:gd name="connsiteX0" fmla="*/ 154894 w 163394"/>
                <a:gd name="connsiteY0" fmla="*/ 17002 h 17001"/>
                <a:gd name="connsiteX1" fmla="*/ 8501 w 163394"/>
                <a:gd name="connsiteY1" fmla="*/ 17002 h 17001"/>
                <a:gd name="connsiteX2" fmla="*/ 0 w 163394"/>
                <a:gd name="connsiteY2" fmla="*/ 8501 h 17001"/>
                <a:gd name="connsiteX3" fmla="*/ 8501 w 163394"/>
                <a:gd name="connsiteY3" fmla="*/ 0 h 17001"/>
                <a:gd name="connsiteX4" fmla="*/ 154894 w 163394"/>
                <a:gd name="connsiteY4" fmla="*/ 0 h 17001"/>
                <a:gd name="connsiteX5" fmla="*/ 163395 w 163394"/>
                <a:gd name="connsiteY5" fmla="*/ 8501 h 17001"/>
                <a:gd name="connsiteX6" fmla="*/ 154894 w 163394"/>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94" h="17001">
                  <a:moveTo>
                    <a:pt x="154894" y="17002"/>
                  </a:moveTo>
                  <a:lnTo>
                    <a:pt x="8501" y="17002"/>
                  </a:lnTo>
                  <a:cubicBezTo>
                    <a:pt x="3864" y="17002"/>
                    <a:pt x="0" y="13248"/>
                    <a:pt x="0" y="8501"/>
                  </a:cubicBezTo>
                  <a:cubicBezTo>
                    <a:pt x="0" y="3864"/>
                    <a:pt x="3754" y="0"/>
                    <a:pt x="8501" y="0"/>
                  </a:cubicBezTo>
                  <a:lnTo>
                    <a:pt x="154894" y="0"/>
                  </a:lnTo>
                  <a:cubicBezTo>
                    <a:pt x="159530" y="0"/>
                    <a:pt x="163395" y="3754"/>
                    <a:pt x="163395" y="8501"/>
                  </a:cubicBezTo>
                  <a:cubicBezTo>
                    <a:pt x="163284" y="13248"/>
                    <a:pt x="159530" y="17002"/>
                    <a:pt x="154894" y="17002"/>
                  </a:cubicBezTo>
                  <a:close/>
                </a:path>
              </a:pathLst>
            </a:custGeom>
            <a:grpFill/>
            <a:ln w="11035" cap="flat">
              <a:noFill/>
              <a:prstDash val="solid"/>
              <a:miter/>
            </a:ln>
          </p:spPr>
          <p:txBody>
            <a:bodyPr rtlCol="0" anchor="ctr"/>
            <a:lstStyle/>
            <a:p>
              <a:endParaRPr lang="en-US"/>
            </a:p>
          </p:txBody>
        </p:sp>
      </p:grpSp>
      <p:grpSp>
        <p:nvGrpSpPr>
          <p:cNvPr id="2574" name="Gráfico 3">
            <a:extLst>
              <a:ext uri="{FF2B5EF4-FFF2-40B4-BE49-F238E27FC236}">
                <a16:creationId xmlns:a16="http://schemas.microsoft.com/office/drawing/2014/main" id="{4A8F3F34-FF71-4D46-B672-F6FE891DA187}"/>
              </a:ext>
            </a:extLst>
          </p:cNvPr>
          <p:cNvGrpSpPr/>
          <p:nvPr/>
        </p:nvGrpSpPr>
        <p:grpSpPr>
          <a:xfrm>
            <a:off x="7182255" y="4745872"/>
            <a:ext cx="505088" cy="505198"/>
            <a:chOff x="7182255" y="4745872"/>
            <a:chExt cx="505088" cy="505198"/>
          </a:xfrm>
          <a:solidFill>
            <a:srgbClr val="000000"/>
          </a:solidFill>
        </p:grpSpPr>
        <p:sp>
          <p:nvSpPr>
            <p:cNvPr id="2575" name="Forma libre: forma 2574">
              <a:extLst>
                <a:ext uri="{FF2B5EF4-FFF2-40B4-BE49-F238E27FC236}">
                  <a16:creationId xmlns:a16="http://schemas.microsoft.com/office/drawing/2014/main" id="{58AD0981-825A-4171-B553-25C370D4866F}"/>
                </a:ext>
              </a:extLst>
            </p:cNvPr>
            <p:cNvSpPr/>
            <p:nvPr/>
          </p:nvSpPr>
          <p:spPr>
            <a:xfrm>
              <a:off x="7371042" y="4929801"/>
              <a:ext cx="127514" cy="216608"/>
            </a:xfrm>
            <a:custGeom>
              <a:avLst/>
              <a:gdLst>
                <a:gd name="connsiteX0" fmla="*/ 95829 w 127514"/>
                <a:gd name="connsiteY0" fmla="*/ 216608 h 216608"/>
                <a:gd name="connsiteX1" fmla="*/ 31796 w 127514"/>
                <a:gd name="connsiteY1" fmla="*/ 216608 h 216608"/>
                <a:gd name="connsiteX2" fmla="*/ 23295 w 127514"/>
                <a:gd name="connsiteY2" fmla="*/ 208107 h 216608"/>
                <a:gd name="connsiteX3" fmla="*/ 23295 w 127514"/>
                <a:gd name="connsiteY3" fmla="*/ 117026 h 216608"/>
                <a:gd name="connsiteX4" fmla="*/ 8501 w 127514"/>
                <a:gd name="connsiteY4" fmla="*/ 117026 h 216608"/>
                <a:gd name="connsiteX5" fmla="*/ 0 w 127514"/>
                <a:gd name="connsiteY5" fmla="*/ 108525 h 216608"/>
                <a:gd name="connsiteX6" fmla="*/ 0 w 127514"/>
                <a:gd name="connsiteY6" fmla="*/ 38420 h 216608"/>
                <a:gd name="connsiteX7" fmla="*/ 38420 w 127514"/>
                <a:gd name="connsiteY7" fmla="*/ 0 h 216608"/>
                <a:gd name="connsiteX8" fmla="*/ 89094 w 127514"/>
                <a:gd name="connsiteY8" fmla="*/ 0 h 216608"/>
                <a:gd name="connsiteX9" fmla="*/ 127514 w 127514"/>
                <a:gd name="connsiteY9" fmla="*/ 38420 h 216608"/>
                <a:gd name="connsiteX10" fmla="*/ 127514 w 127514"/>
                <a:gd name="connsiteY10" fmla="*/ 108525 h 216608"/>
                <a:gd name="connsiteX11" fmla="*/ 119013 w 127514"/>
                <a:gd name="connsiteY11" fmla="*/ 117026 h 216608"/>
                <a:gd name="connsiteX12" fmla="*/ 104219 w 127514"/>
                <a:gd name="connsiteY12" fmla="*/ 117026 h 216608"/>
                <a:gd name="connsiteX13" fmla="*/ 104219 w 127514"/>
                <a:gd name="connsiteY13" fmla="*/ 208107 h 216608"/>
                <a:gd name="connsiteX14" fmla="*/ 95829 w 127514"/>
                <a:gd name="connsiteY14" fmla="*/ 216608 h 216608"/>
                <a:gd name="connsiteX15" fmla="*/ 40297 w 127514"/>
                <a:gd name="connsiteY15" fmla="*/ 199717 h 216608"/>
                <a:gd name="connsiteX16" fmla="*/ 87438 w 127514"/>
                <a:gd name="connsiteY16" fmla="*/ 199717 h 216608"/>
                <a:gd name="connsiteX17" fmla="*/ 87438 w 127514"/>
                <a:gd name="connsiteY17" fmla="*/ 108635 h 216608"/>
                <a:gd name="connsiteX18" fmla="*/ 95939 w 127514"/>
                <a:gd name="connsiteY18" fmla="*/ 100135 h 216608"/>
                <a:gd name="connsiteX19" fmla="*/ 110733 w 127514"/>
                <a:gd name="connsiteY19" fmla="*/ 100135 h 216608"/>
                <a:gd name="connsiteX20" fmla="*/ 110733 w 127514"/>
                <a:gd name="connsiteY20" fmla="*/ 38420 h 216608"/>
                <a:gd name="connsiteX21" fmla="*/ 89205 w 127514"/>
                <a:gd name="connsiteY21" fmla="*/ 16891 h 216608"/>
                <a:gd name="connsiteX22" fmla="*/ 38530 w 127514"/>
                <a:gd name="connsiteY22" fmla="*/ 16891 h 216608"/>
                <a:gd name="connsiteX23" fmla="*/ 17002 w 127514"/>
                <a:gd name="connsiteY23" fmla="*/ 38420 h 216608"/>
                <a:gd name="connsiteX24" fmla="*/ 17002 w 127514"/>
                <a:gd name="connsiteY24" fmla="*/ 100135 h 216608"/>
                <a:gd name="connsiteX25" fmla="*/ 31796 w 127514"/>
                <a:gd name="connsiteY25" fmla="*/ 100135 h 216608"/>
                <a:gd name="connsiteX26" fmla="*/ 40297 w 127514"/>
                <a:gd name="connsiteY26" fmla="*/ 108635 h 216608"/>
                <a:gd name="connsiteX27" fmla="*/ 40297 w 127514"/>
                <a:gd name="connsiteY27" fmla="*/ 199717 h 21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7514" h="216608">
                  <a:moveTo>
                    <a:pt x="95829" y="216608"/>
                  </a:moveTo>
                  <a:lnTo>
                    <a:pt x="31796" y="216608"/>
                  </a:lnTo>
                  <a:cubicBezTo>
                    <a:pt x="27159" y="216608"/>
                    <a:pt x="23295" y="212855"/>
                    <a:pt x="23295" y="208107"/>
                  </a:cubicBezTo>
                  <a:lnTo>
                    <a:pt x="23295" y="117026"/>
                  </a:lnTo>
                  <a:lnTo>
                    <a:pt x="8501" y="117026"/>
                  </a:lnTo>
                  <a:cubicBezTo>
                    <a:pt x="3864" y="117026"/>
                    <a:pt x="0" y="113272"/>
                    <a:pt x="0" y="108525"/>
                  </a:cubicBezTo>
                  <a:lnTo>
                    <a:pt x="0" y="38420"/>
                  </a:lnTo>
                  <a:cubicBezTo>
                    <a:pt x="0" y="17223"/>
                    <a:pt x="17223" y="0"/>
                    <a:pt x="38420" y="0"/>
                  </a:cubicBezTo>
                  <a:lnTo>
                    <a:pt x="89094" y="0"/>
                  </a:lnTo>
                  <a:cubicBezTo>
                    <a:pt x="110291" y="0"/>
                    <a:pt x="127514" y="17223"/>
                    <a:pt x="127514" y="38420"/>
                  </a:cubicBezTo>
                  <a:lnTo>
                    <a:pt x="127514" y="108525"/>
                  </a:lnTo>
                  <a:cubicBezTo>
                    <a:pt x="127514" y="113162"/>
                    <a:pt x="123760" y="117026"/>
                    <a:pt x="119013" y="117026"/>
                  </a:cubicBezTo>
                  <a:lnTo>
                    <a:pt x="104219" y="117026"/>
                  </a:lnTo>
                  <a:lnTo>
                    <a:pt x="104219" y="208107"/>
                  </a:lnTo>
                  <a:cubicBezTo>
                    <a:pt x="104330" y="212855"/>
                    <a:pt x="100466" y="216608"/>
                    <a:pt x="95829" y="216608"/>
                  </a:cubicBezTo>
                  <a:close/>
                  <a:moveTo>
                    <a:pt x="40297" y="199717"/>
                  </a:moveTo>
                  <a:lnTo>
                    <a:pt x="87438" y="199717"/>
                  </a:lnTo>
                  <a:lnTo>
                    <a:pt x="87438" y="108635"/>
                  </a:lnTo>
                  <a:cubicBezTo>
                    <a:pt x="87438" y="103998"/>
                    <a:pt x="91192" y="100135"/>
                    <a:pt x="95939" y="100135"/>
                  </a:cubicBezTo>
                  <a:lnTo>
                    <a:pt x="110733" y="100135"/>
                  </a:lnTo>
                  <a:lnTo>
                    <a:pt x="110733" y="38420"/>
                  </a:lnTo>
                  <a:cubicBezTo>
                    <a:pt x="110733" y="26607"/>
                    <a:pt x="101128" y="16891"/>
                    <a:pt x="89205" y="16891"/>
                  </a:cubicBezTo>
                  <a:lnTo>
                    <a:pt x="38530" y="16891"/>
                  </a:lnTo>
                  <a:cubicBezTo>
                    <a:pt x="26717" y="16891"/>
                    <a:pt x="17002" y="26496"/>
                    <a:pt x="17002" y="38420"/>
                  </a:cubicBezTo>
                  <a:lnTo>
                    <a:pt x="17002" y="100135"/>
                  </a:lnTo>
                  <a:lnTo>
                    <a:pt x="31796" y="100135"/>
                  </a:lnTo>
                  <a:cubicBezTo>
                    <a:pt x="36433" y="100135"/>
                    <a:pt x="40297" y="103888"/>
                    <a:pt x="40297" y="108635"/>
                  </a:cubicBezTo>
                  <a:lnTo>
                    <a:pt x="40297" y="199717"/>
                  </a:lnTo>
                  <a:close/>
                </a:path>
              </a:pathLst>
            </a:custGeom>
            <a:grpFill/>
            <a:ln w="11035" cap="flat">
              <a:noFill/>
              <a:prstDash val="solid"/>
              <a:miter/>
            </a:ln>
          </p:spPr>
          <p:txBody>
            <a:bodyPr rtlCol="0" anchor="ctr"/>
            <a:lstStyle/>
            <a:p>
              <a:endParaRPr lang="en-US"/>
            </a:p>
          </p:txBody>
        </p:sp>
        <p:sp>
          <p:nvSpPr>
            <p:cNvPr id="2576" name="Forma libre: forma 2575">
              <a:extLst>
                <a:ext uri="{FF2B5EF4-FFF2-40B4-BE49-F238E27FC236}">
                  <a16:creationId xmlns:a16="http://schemas.microsoft.com/office/drawing/2014/main" id="{8C64FBA7-E184-4B95-85CA-FE45D7975E8A}"/>
                </a:ext>
              </a:extLst>
            </p:cNvPr>
            <p:cNvSpPr/>
            <p:nvPr/>
          </p:nvSpPr>
          <p:spPr>
            <a:xfrm>
              <a:off x="7426353" y="5045613"/>
              <a:ext cx="17001" cy="100796"/>
            </a:xfrm>
            <a:custGeom>
              <a:avLst/>
              <a:gdLst>
                <a:gd name="connsiteX0" fmla="*/ 8501 w 17001"/>
                <a:gd name="connsiteY0" fmla="*/ 100797 h 100796"/>
                <a:gd name="connsiteX1" fmla="*/ 0 w 17001"/>
                <a:gd name="connsiteY1" fmla="*/ 92296 h 100796"/>
                <a:gd name="connsiteX2" fmla="*/ 0 w 17001"/>
                <a:gd name="connsiteY2" fmla="*/ 8501 h 100796"/>
                <a:gd name="connsiteX3" fmla="*/ 8501 w 17001"/>
                <a:gd name="connsiteY3" fmla="*/ 0 h 100796"/>
                <a:gd name="connsiteX4" fmla="*/ 17002 w 17001"/>
                <a:gd name="connsiteY4" fmla="*/ 8501 h 100796"/>
                <a:gd name="connsiteX5" fmla="*/ 17002 w 17001"/>
                <a:gd name="connsiteY5" fmla="*/ 92296 h 100796"/>
                <a:gd name="connsiteX6" fmla="*/ 8501 w 17001"/>
                <a:gd name="connsiteY6" fmla="*/ 100797 h 100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00796">
                  <a:moveTo>
                    <a:pt x="8501" y="100797"/>
                  </a:moveTo>
                  <a:cubicBezTo>
                    <a:pt x="3864" y="100797"/>
                    <a:pt x="0" y="97043"/>
                    <a:pt x="0" y="92296"/>
                  </a:cubicBezTo>
                  <a:lnTo>
                    <a:pt x="0" y="8501"/>
                  </a:lnTo>
                  <a:cubicBezTo>
                    <a:pt x="0" y="3864"/>
                    <a:pt x="3754" y="0"/>
                    <a:pt x="8501" y="0"/>
                  </a:cubicBezTo>
                  <a:cubicBezTo>
                    <a:pt x="13248" y="0"/>
                    <a:pt x="17002" y="3754"/>
                    <a:pt x="17002" y="8501"/>
                  </a:cubicBezTo>
                  <a:lnTo>
                    <a:pt x="17002" y="92296"/>
                  </a:lnTo>
                  <a:cubicBezTo>
                    <a:pt x="17002" y="97043"/>
                    <a:pt x="13138" y="100797"/>
                    <a:pt x="8501" y="100797"/>
                  </a:cubicBezTo>
                  <a:close/>
                </a:path>
              </a:pathLst>
            </a:custGeom>
            <a:grpFill/>
            <a:ln w="11035" cap="flat">
              <a:noFill/>
              <a:prstDash val="solid"/>
              <a:miter/>
            </a:ln>
          </p:spPr>
          <p:txBody>
            <a:bodyPr rtlCol="0" anchor="ctr"/>
            <a:lstStyle/>
            <a:p>
              <a:endParaRPr lang="en-US"/>
            </a:p>
          </p:txBody>
        </p:sp>
        <p:sp>
          <p:nvSpPr>
            <p:cNvPr id="2577" name="Forma libre: forma 2576">
              <a:extLst>
                <a:ext uri="{FF2B5EF4-FFF2-40B4-BE49-F238E27FC236}">
                  <a16:creationId xmlns:a16="http://schemas.microsoft.com/office/drawing/2014/main" id="{DED44DF4-3DC6-4160-9C12-B41C7DEAE718}"/>
                </a:ext>
              </a:extLst>
            </p:cNvPr>
            <p:cNvSpPr/>
            <p:nvPr/>
          </p:nvSpPr>
          <p:spPr>
            <a:xfrm>
              <a:off x="7394337" y="4967227"/>
              <a:ext cx="17001" cy="79599"/>
            </a:xfrm>
            <a:custGeom>
              <a:avLst/>
              <a:gdLst>
                <a:gd name="connsiteX0" fmla="*/ 8501 w 17001"/>
                <a:gd name="connsiteY0" fmla="*/ 79600 h 79599"/>
                <a:gd name="connsiteX1" fmla="*/ 0 w 17001"/>
                <a:gd name="connsiteY1" fmla="*/ 71099 h 79599"/>
                <a:gd name="connsiteX2" fmla="*/ 0 w 17001"/>
                <a:gd name="connsiteY2" fmla="*/ 8501 h 79599"/>
                <a:gd name="connsiteX3" fmla="*/ 8501 w 17001"/>
                <a:gd name="connsiteY3" fmla="*/ 0 h 79599"/>
                <a:gd name="connsiteX4" fmla="*/ 17002 w 17001"/>
                <a:gd name="connsiteY4" fmla="*/ 8501 h 79599"/>
                <a:gd name="connsiteX5" fmla="*/ 17002 w 17001"/>
                <a:gd name="connsiteY5" fmla="*/ 71099 h 79599"/>
                <a:gd name="connsiteX6" fmla="*/ 8501 w 17001"/>
                <a:gd name="connsiteY6" fmla="*/ 79600 h 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79599">
                  <a:moveTo>
                    <a:pt x="8501" y="79600"/>
                  </a:moveTo>
                  <a:cubicBezTo>
                    <a:pt x="3864" y="79600"/>
                    <a:pt x="0" y="75846"/>
                    <a:pt x="0" y="71099"/>
                  </a:cubicBezTo>
                  <a:lnTo>
                    <a:pt x="0" y="8501"/>
                  </a:lnTo>
                  <a:cubicBezTo>
                    <a:pt x="0" y="3864"/>
                    <a:pt x="3754" y="0"/>
                    <a:pt x="8501" y="0"/>
                  </a:cubicBezTo>
                  <a:cubicBezTo>
                    <a:pt x="13138" y="0"/>
                    <a:pt x="17002" y="3754"/>
                    <a:pt x="17002" y="8501"/>
                  </a:cubicBezTo>
                  <a:lnTo>
                    <a:pt x="17002" y="71099"/>
                  </a:lnTo>
                  <a:cubicBezTo>
                    <a:pt x="17002" y="75846"/>
                    <a:pt x="13248" y="79600"/>
                    <a:pt x="8501" y="79600"/>
                  </a:cubicBezTo>
                  <a:close/>
                </a:path>
              </a:pathLst>
            </a:custGeom>
            <a:grpFill/>
            <a:ln w="11035" cap="flat">
              <a:noFill/>
              <a:prstDash val="solid"/>
              <a:miter/>
            </a:ln>
          </p:spPr>
          <p:txBody>
            <a:bodyPr rtlCol="0" anchor="ctr"/>
            <a:lstStyle/>
            <a:p>
              <a:endParaRPr lang="en-US"/>
            </a:p>
          </p:txBody>
        </p:sp>
        <p:sp>
          <p:nvSpPr>
            <p:cNvPr id="2578" name="Forma libre: forma 2577">
              <a:extLst>
                <a:ext uri="{FF2B5EF4-FFF2-40B4-BE49-F238E27FC236}">
                  <a16:creationId xmlns:a16="http://schemas.microsoft.com/office/drawing/2014/main" id="{DFE74F3E-9DE2-4F22-88FA-0ABE2B70F39B}"/>
                </a:ext>
              </a:extLst>
            </p:cNvPr>
            <p:cNvSpPr/>
            <p:nvPr/>
          </p:nvSpPr>
          <p:spPr>
            <a:xfrm>
              <a:off x="7458370" y="4967227"/>
              <a:ext cx="17001" cy="79599"/>
            </a:xfrm>
            <a:custGeom>
              <a:avLst/>
              <a:gdLst>
                <a:gd name="connsiteX0" fmla="*/ 8501 w 17001"/>
                <a:gd name="connsiteY0" fmla="*/ 79600 h 79599"/>
                <a:gd name="connsiteX1" fmla="*/ 0 w 17001"/>
                <a:gd name="connsiteY1" fmla="*/ 71099 h 79599"/>
                <a:gd name="connsiteX2" fmla="*/ 0 w 17001"/>
                <a:gd name="connsiteY2" fmla="*/ 8501 h 79599"/>
                <a:gd name="connsiteX3" fmla="*/ 8501 w 17001"/>
                <a:gd name="connsiteY3" fmla="*/ 0 h 79599"/>
                <a:gd name="connsiteX4" fmla="*/ 17002 w 17001"/>
                <a:gd name="connsiteY4" fmla="*/ 8501 h 79599"/>
                <a:gd name="connsiteX5" fmla="*/ 17002 w 17001"/>
                <a:gd name="connsiteY5" fmla="*/ 71099 h 79599"/>
                <a:gd name="connsiteX6" fmla="*/ 8501 w 17001"/>
                <a:gd name="connsiteY6" fmla="*/ 79600 h 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79599">
                  <a:moveTo>
                    <a:pt x="8501" y="79600"/>
                  </a:moveTo>
                  <a:cubicBezTo>
                    <a:pt x="3864" y="79600"/>
                    <a:pt x="0" y="75846"/>
                    <a:pt x="0" y="71099"/>
                  </a:cubicBezTo>
                  <a:lnTo>
                    <a:pt x="0" y="8501"/>
                  </a:lnTo>
                  <a:cubicBezTo>
                    <a:pt x="0" y="3864"/>
                    <a:pt x="3754" y="0"/>
                    <a:pt x="8501" y="0"/>
                  </a:cubicBezTo>
                  <a:cubicBezTo>
                    <a:pt x="13248" y="0"/>
                    <a:pt x="17002" y="3754"/>
                    <a:pt x="17002" y="8501"/>
                  </a:cubicBezTo>
                  <a:lnTo>
                    <a:pt x="17002" y="71099"/>
                  </a:lnTo>
                  <a:cubicBezTo>
                    <a:pt x="17002" y="75846"/>
                    <a:pt x="13138" y="79600"/>
                    <a:pt x="8501" y="79600"/>
                  </a:cubicBezTo>
                  <a:close/>
                </a:path>
              </a:pathLst>
            </a:custGeom>
            <a:grpFill/>
            <a:ln w="11035" cap="flat">
              <a:noFill/>
              <a:prstDash val="solid"/>
              <a:miter/>
            </a:ln>
          </p:spPr>
          <p:txBody>
            <a:bodyPr rtlCol="0" anchor="ctr"/>
            <a:lstStyle/>
            <a:p>
              <a:endParaRPr lang="en-US"/>
            </a:p>
          </p:txBody>
        </p:sp>
        <p:sp>
          <p:nvSpPr>
            <p:cNvPr id="2579" name="Forma libre: forma 2578">
              <a:extLst>
                <a:ext uri="{FF2B5EF4-FFF2-40B4-BE49-F238E27FC236}">
                  <a16:creationId xmlns:a16="http://schemas.microsoft.com/office/drawing/2014/main" id="{5410561D-FDCF-4CBC-90DD-A28212CFDAAA}"/>
                </a:ext>
              </a:extLst>
            </p:cNvPr>
            <p:cNvSpPr/>
            <p:nvPr/>
          </p:nvSpPr>
          <p:spPr>
            <a:xfrm>
              <a:off x="7401071" y="4852741"/>
              <a:ext cx="67565" cy="67565"/>
            </a:xfrm>
            <a:custGeom>
              <a:avLst/>
              <a:gdLst>
                <a:gd name="connsiteX0" fmla="*/ 33783 w 67565"/>
                <a:gd name="connsiteY0" fmla="*/ 67566 h 67565"/>
                <a:gd name="connsiteX1" fmla="*/ 0 w 67565"/>
                <a:gd name="connsiteY1" fmla="*/ 33783 h 67565"/>
                <a:gd name="connsiteX2" fmla="*/ 33783 w 67565"/>
                <a:gd name="connsiteY2" fmla="*/ 0 h 67565"/>
                <a:gd name="connsiteX3" fmla="*/ 67566 w 67565"/>
                <a:gd name="connsiteY3" fmla="*/ 33783 h 67565"/>
                <a:gd name="connsiteX4" fmla="*/ 33783 w 67565"/>
                <a:gd name="connsiteY4" fmla="*/ 67566 h 67565"/>
                <a:gd name="connsiteX5" fmla="*/ 33783 w 67565"/>
                <a:gd name="connsiteY5" fmla="*/ 16891 h 67565"/>
                <a:gd name="connsiteX6" fmla="*/ 16891 w 67565"/>
                <a:gd name="connsiteY6" fmla="*/ 33783 h 67565"/>
                <a:gd name="connsiteX7" fmla="*/ 33783 w 67565"/>
                <a:gd name="connsiteY7" fmla="*/ 50674 h 67565"/>
                <a:gd name="connsiteX8" fmla="*/ 50674 w 67565"/>
                <a:gd name="connsiteY8" fmla="*/ 33783 h 67565"/>
                <a:gd name="connsiteX9" fmla="*/ 33783 w 67565"/>
                <a:gd name="connsiteY9" fmla="*/ 16891 h 6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65" h="67565">
                  <a:moveTo>
                    <a:pt x="33783" y="67566"/>
                  </a:moveTo>
                  <a:cubicBezTo>
                    <a:pt x="15125" y="67566"/>
                    <a:pt x="0" y="52441"/>
                    <a:pt x="0" y="33783"/>
                  </a:cubicBezTo>
                  <a:cubicBezTo>
                    <a:pt x="0" y="15125"/>
                    <a:pt x="15125" y="0"/>
                    <a:pt x="33783" y="0"/>
                  </a:cubicBezTo>
                  <a:cubicBezTo>
                    <a:pt x="52441" y="0"/>
                    <a:pt x="67566" y="15125"/>
                    <a:pt x="67566" y="33783"/>
                  </a:cubicBezTo>
                  <a:cubicBezTo>
                    <a:pt x="67566" y="52441"/>
                    <a:pt x="52441" y="67566"/>
                    <a:pt x="33783" y="67566"/>
                  </a:cubicBezTo>
                  <a:close/>
                  <a:moveTo>
                    <a:pt x="33783" y="16891"/>
                  </a:moveTo>
                  <a:cubicBezTo>
                    <a:pt x="24509" y="16891"/>
                    <a:pt x="16891" y="24509"/>
                    <a:pt x="16891" y="33783"/>
                  </a:cubicBezTo>
                  <a:cubicBezTo>
                    <a:pt x="16891" y="43057"/>
                    <a:pt x="24509" y="50674"/>
                    <a:pt x="33783" y="50674"/>
                  </a:cubicBezTo>
                  <a:cubicBezTo>
                    <a:pt x="43057" y="50674"/>
                    <a:pt x="50674" y="43057"/>
                    <a:pt x="50674" y="33783"/>
                  </a:cubicBezTo>
                  <a:cubicBezTo>
                    <a:pt x="50674" y="24509"/>
                    <a:pt x="43167" y="16891"/>
                    <a:pt x="33783" y="16891"/>
                  </a:cubicBezTo>
                  <a:close/>
                </a:path>
              </a:pathLst>
            </a:custGeom>
            <a:grpFill/>
            <a:ln w="11035" cap="flat">
              <a:noFill/>
              <a:prstDash val="solid"/>
              <a:miter/>
            </a:ln>
          </p:spPr>
          <p:txBody>
            <a:bodyPr rtlCol="0" anchor="ctr"/>
            <a:lstStyle/>
            <a:p>
              <a:endParaRPr lang="en-US"/>
            </a:p>
          </p:txBody>
        </p:sp>
        <p:sp>
          <p:nvSpPr>
            <p:cNvPr id="2580" name="Forma libre: forma 2579">
              <a:extLst>
                <a:ext uri="{FF2B5EF4-FFF2-40B4-BE49-F238E27FC236}">
                  <a16:creationId xmlns:a16="http://schemas.microsoft.com/office/drawing/2014/main" id="{1CA35116-3C92-4F84-9BCD-212CDAE7E1C0}"/>
                </a:ext>
              </a:extLst>
            </p:cNvPr>
            <p:cNvSpPr/>
            <p:nvPr/>
          </p:nvSpPr>
          <p:spPr>
            <a:xfrm>
              <a:off x="7426353" y="4814873"/>
              <a:ext cx="17001" cy="24067"/>
            </a:xfrm>
            <a:custGeom>
              <a:avLst/>
              <a:gdLst>
                <a:gd name="connsiteX0" fmla="*/ 8501 w 17001"/>
                <a:gd name="connsiteY0" fmla="*/ 24068 h 24067"/>
                <a:gd name="connsiteX1" fmla="*/ 0 w 17001"/>
                <a:gd name="connsiteY1" fmla="*/ 15567 h 24067"/>
                <a:gd name="connsiteX2" fmla="*/ 0 w 17001"/>
                <a:gd name="connsiteY2" fmla="*/ 8501 h 24067"/>
                <a:gd name="connsiteX3" fmla="*/ 8501 w 17001"/>
                <a:gd name="connsiteY3" fmla="*/ 0 h 24067"/>
                <a:gd name="connsiteX4" fmla="*/ 17002 w 17001"/>
                <a:gd name="connsiteY4" fmla="*/ 8501 h 24067"/>
                <a:gd name="connsiteX5" fmla="*/ 17002 w 17001"/>
                <a:gd name="connsiteY5" fmla="*/ 15567 h 24067"/>
                <a:gd name="connsiteX6" fmla="*/ 8501 w 17001"/>
                <a:gd name="connsiteY6" fmla="*/ 24068 h 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4067">
                  <a:moveTo>
                    <a:pt x="8501" y="24068"/>
                  </a:moveTo>
                  <a:cubicBezTo>
                    <a:pt x="3864" y="24068"/>
                    <a:pt x="0" y="20314"/>
                    <a:pt x="0" y="15567"/>
                  </a:cubicBezTo>
                  <a:lnTo>
                    <a:pt x="0" y="8501"/>
                  </a:lnTo>
                  <a:cubicBezTo>
                    <a:pt x="0" y="3864"/>
                    <a:pt x="3754" y="0"/>
                    <a:pt x="8501" y="0"/>
                  </a:cubicBezTo>
                  <a:cubicBezTo>
                    <a:pt x="13248" y="0"/>
                    <a:pt x="17002" y="3754"/>
                    <a:pt x="17002" y="8501"/>
                  </a:cubicBezTo>
                  <a:lnTo>
                    <a:pt x="17002" y="15567"/>
                  </a:lnTo>
                  <a:cubicBezTo>
                    <a:pt x="17002" y="20314"/>
                    <a:pt x="13138" y="24068"/>
                    <a:pt x="8501" y="24068"/>
                  </a:cubicBezTo>
                  <a:close/>
                </a:path>
              </a:pathLst>
            </a:custGeom>
            <a:grpFill/>
            <a:ln w="11035" cap="flat">
              <a:noFill/>
              <a:prstDash val="solid"/>
              <a:miter/>
            </a:ln>
          </p:spPr>
          <p:txBody>
            <a:bodyPr rtlCol="0" anchor="ctr"/>
            <a:lstStyle/>
            <a:p>
              <a:endParaRPr lang="en-US"/>
            </a:p>
          </p:txBody>
        </p:sp>
        <p:sp>
          <p:nvSpPr>
            <p:cNvPr id="2581" name="Forma libre: forma 2580">
              <a:extLst>
                <a:ext uri="{FF2B5EF4-FFF2-40B4-BE49-F238E27FC236}">
                  <a16:creationId xmlns:a16="http://schemas.microsoft.com/office/drawing/2014/main" id="{E39BE105-7B0D-48DD-93EE-EA49DFECF4D0}"/>
                </a:ext>
              </a:extLst>
            </p:cNvPr>
            <p:cNvSpPr/>
            <p:nvPr/>
          </p:nvSpPr>
          <p:spPr>
            <a:xfrm>
              <a:off x="7526764" y="4866376"/>
              <a:ext cx="40407" cy="40351"/>
            </a:xfrm>
            <a:custGeom>
              <a:avLst/>
              <a:gdLst>
                <a:gd name="connsiteX0" fmla="*/ 8446 w 40407"/>
                <a:gd name="connsiteY0" fmla="*/ 40352 h 40351"/>
                <a:gd name="connsiteX1" fmla="*/ 2484 w 40407"/>
                <a:gd name="connsiteY1" fmla="*/ 37923 h 40351"/>
                <a:gd name="connsiteX2" fmla="*/ 2484 w 40407"/>
                <a:gd name="connsiteY2" fmla="*/ 25999 h 40351"/>
                <a:gd name="connsiteX3" fmla="*/ 25999 w 40407"/>
                <a:gd name="connsiteY3" fmla="*/ 2484 h 40351"/>
                <a:gd name="connsiteX4" fmla="*/ 37923 w 40407"/>
                <a:gd name="connsiteY4" fmla="*/ 2484 h 40351"/>
                <a:gd name="connsiteX5" fmla="*/ 37923 w 40407"/>
                <a:gd name="connsiteY5" fmla="*/ 14407 h 40351"/>
                <a:gd name="connsiteX6" fmla="*/ 14407 w 40407"/>
                <a:gd name="connsiteY6" fmla="*/ 37923 h 40351"/>
                <a:gd name="connsiteX7" fmla="*/ 8446 w 40407"/>
                <a:gd name="connsiteY7" fmla="*/ 40352 h 4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07" h="40351">
                  <a:moveTo>
                    <a:pt x="8446" y="40352"/>
                  </a:moveTo>
                  <a:cubicBezTo>
                    <a:pt x="6238" y="40352"/>
                    <a:pt x="4140" y="39579"/>
                    <a:pt x="2484" y="37923"/>
                  </a:cubicBezTo>
                  <a:cubicBezTo>
                    <a:pt x="-828" y="34611"/>
                    <a:pt x="-828" y="29312"/>
                    <a:pt x="2484" y="25999"/>
                  </a:cubicBezTo>
                  <a:lnTo>
                    <a:pt x="25999" y="2484"/>
                  </a:lnTo>
                  <a:cubicBezTo>
                    <a:pt x="29312" y="-828"/>
                    <a:pt x="34611" y="-828"/>
                    <a:pt x="37923" y="2484"/>
                  </a:cubicBezTo>
                  <a:cubicBezTo>
                    <a:pt x="41235" y="5796"/>
                    <a:pt x="41235" y="11096"/>
                    <a:pt x="37923" y="14407"/>
                  </a:cubicBezTo>
                  <a:lnTo>
                    <a:pt x="14407" y="37923"/>
                  </a:lnTo>
                  <a:cubicBezTo>
                    <a:pt x="12751" y="39579"/>
                    <a:pt x="10543" y="40352"/>
                    <a:pt x="8446" y="40352"/>
                  </a:cubicBezTo>
                  <a:close/>
                </a:path>
              </a:pathLst>
            </a:custGeom>
            <a:grpFill/>
            <a:ln w="11035" cap="flat">
              <a:noFill/>
              <a:prstDash val="solid"/>
              <a:miter/>
            </a:ln>
          </p:spPr>
          <p:txBody>
            <a:bodyPr rtlCol="0" anchor="ctr"/>
            <a:lstStyle/>
            <a:p>
              <a:endParaRPr lang="en-US"/>
            </a:p>
          </p:txBody>
        </p:sp>
        <p:sp>
          <p:nvSpPr>
            <p:cNvPr id="2582" name="Forma libre: forma 2581">
              <a:extLst>
                <a:ext uri="{FF2B5EF4-FFF2-40B4-BE49-F238E27FC236}">
                  <a16:creationId xmlns:a16="http://schemas.microsoft.com/office/drawing/2014/main" id="{8D2BFBDD-1867-4791-8598-22484BCC9C28}"/>
                </a:ext>
              </a:extLst>
            </p:cNvPr>
            <p:cNvSpPr/>
            <p:nvPr/>
          </p:nvSpPr>
          <p:spPr>
            <a:xfrm>
              <a:off x="7557731" y="4989970"/>
              <a:ext cx="60831" cy="17001"/>
            </a:xfrm>
            <a:custGeom>
              <a:avLst/>
              <a:gdLst>
                <a:gd name="connsiteX0" fmla="*/ 52330 w 60831"/>
                <a:gd name="connsiteY0" fmla="*/ 17002 h 17001"/>
                <a:gd name="connsiteX1" fmla="*/ 8501 w 60831"/>
                <a:gd name="connsiteY1" fmla="*/ 17002 h 17001"/>
                <a:gd name="connsiteX2" fmla="*/ 0 w 60831"/>
                <a:gd name="connsiteY2" fmla="*/ 8501 h 17001"/>
                <a:gd name="connsiteX3" fmla="*/ 8501 w 60831"/>
                <a:gd name="connsiteY3" fmla="*/ 0 h 17001"/>
                <a:gd name="connsiteX4" fmla="*/ 52330 w 60831"/>
                <a:gd name="connsiteY4" fmla="*/ 0 h 17001"/>
                <a:gd name="connsiteX5" fmla="*/ 60831 w 60831"/>
                <a:gd name="connsiteY5" fmla="*/ 8501 h 17001"/>
                <a:gd name="connsiteX6" fmla="*/ 52330 w 6083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31" h="17001">
                  <a:moveTo>
                    <a:pt x="52330" y="17002"/>
                  </a:moveTo>
                  <a:lnTo>
                    <a:pt x="8501" y="17002"/>
                  </a:lnTo>
                  <a:cubicBezTo>
                    <a:pt x="3864" y="17002"/>
                    <a:pt x="0" y="13248"/>
                    <a:pt x="0" y="8501"/>
                  </a:cubicBezTo>
                  <a:cubicBezTo>
                    <a:pt x="0" y="3864"/>
                    <a:pt x="3754" y="0"/>
                    <a:pt x="8501" y="0"/>
                  </a:cubicBezTo>
                  <a:lnTo>
                    <a:pt x="52330" y="0"/>
                  </a:lnTo>
                  <a:cubicBezTo>
                    <a:pt x="56967" y="0"/>
                    <a:pt x="60831" y="3754"/>
                    <a:pt x="60831" y="8501"/>
                  </a:cubicBezTo>
                  <a:cubicBezTo>
                    <a:pt x="60721" y="13248"/>
                    <a:pt x="56967" y="17002"/>
                    <a:pt x="52330" y="17002"/>
                  </a:cubicBezTo>
                  <a:close/>
                </a:path>
              </a:pathLst>
            </a:custGeom>
            <a:grpFill/>
            <a:ln w="11035" cap="flat">
              <a:noFill/>
              <a:prstDash val="solid"/>
              <a:miter/>
            </a:ln>
          </p:spPr>
          <p:txBody>
            <a:bodyPr rtlCol="0" anchor="ctr"/>
            <a:lstStyle/>
            <a:p>
              <a:endParaRPr lang="en-US"/>
            </a:p>
          </p:txBody>
        </p:sp>
        <p:sp>
          <p:nvSpPr>
            <p:cNvPr id="2583" name="Forma libre: forma 2582">
              <a:extLst>
                <a:ext uri="{FF2B5EF4-FFF2-40B4-BE49-F238E27FC236}">
                  <a16:creationId xmlns:a16="http://schemas.microsoft.com/office/drawing/2014/main" id="{36ADF4F3-8F04-45EF-AECD-B68FEFEB69D5}"/>
                </a:ext>
              </a:extLst>
            </p:cNvPr>
            <p:cNvSpPr/>
            <p:nvPr/>
          </p:nvSpPr>
          <p:spPr>
            <a:xfrm>
              <a:off x="7526764" y="5090491"/>
              <a:ext cx="40407" cy="40351"/>
            </a:xfrm>
            <a:custGeom>
              <a:avLst/>
              <a:gdLst>
                <a:gd name="connsiteX0" fmla="*/ 31961 w 40407"/>
                <a:gd name="connsiteY0" fmla="*/ 40352 h 40351"/>
                <a:gd name="connsiteX1" fmla="*/ 25999 w 40407"/>
                <a:gd name="connsiteY1" fmla="*/ 37923 h 40351"/>
                <a:gd name="connsiteX2" fmla="*/ 2484 w 40407"/>
                <a:gd name="connsiteY2" fmla="*/ 14407 h 40351"/>
                <a:gd name="connsiteX3" fmla="*/ 2484 w 40407"/>
                <a:gd name="connsiteY3" fmla="*/ 2484 h 40351"/>
                <a:gd name="connsiteX4" fmla="*/ 14407 w 40407"/>
                <a:gd name="connsiteY4" fmla="*/ 2484 h 40351"/>
                <a:gd name="connsiteX5" fmla="*/ 37923 w 40407"/>
                <a:gd name="connsiteY5" fmla="*/ 26000 h 40351"/>
                <a:gd name="connsiteX6" fmla="*/ 37923 w 40407"/>
                <a:gd name="connsiteY6" fmla="*/ 37923 h 40351"/>
                <a:gd name="connsiteX7" fmla="*/ 31961 w 40407"/>
                <a:gd name="connsiteY7" fmla="*/ 40352 h 4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07" h="40351">
                  <a:moveTo>
                    <a:pt x="31961" y="40352"/>
                  </a:moveTo>
                  <a:cubicBezTo>
                    <a:pt x="29753" y="40352"/>
                    <a:pt x="27656" y="39579"/>
                    <a:pt x="25999" y="37923"/>
                  </a:cubicBezTo>
                  <a:lnTo>
                    <a:pt x="2484" y="14407"/>
                  </a:lnTo>
                  <a:cubicBezTo>
                    <a:pt x="-828" y="11095"/>
                    <a:pt x="-828" y="5796"/>
                    <a:pt x="2484" y="2484"/>
                  </a:cubicBezTo>
                  <a:cubicBezTo>
                    <a:pt x="5796" y="-828"/>
                    <a:pt x="11096" y="-828"/>
                    <a:pt x="14407" y="2484"/>
                  </a:cubicBezTo>
                  <a:lnTo>
                    <a:pt x="37923" y="26000"/>
                  </a:lnTo>
                  <a:cubicBezTo>
                    <a:pt x="41235" y="29311"/>
                    <a:pt x="41235" y="34611"/>
                    <a:pt x="37923" y="37923"/>
                  </a:cubicBezTo>
                  <a:cubicBezTo>
                    <a:pt x="36267" y="39579"/>
                    <a:pt x="34169" y="40352"/>
                    <a:pt x="31961" y="40352"/>
                  </a:cubicBezTo>
                  <a:close/>
                </a:path>
              </a:pathLst>
            </a:custGeom>
            <a:grpFill/>
            <a:ln w="11035" cap="flat">
              <a:noFill/>
              <a:prstDash val="solid"/>
              <a:miter/>
            </a:ln>
          </p:spPr>
          <p:txBody>
            <a:bodyPr rtlCol="0" anchor="ctr"/>
            <a:lstStyle/>
            <a:p>
              <a:endParaRPr lang="en-US"/>
            </a:p>
          </p:txBody>
        </p:sp>
        <p:sp>
          <p:nvSpPr>
            <p:cNvPr id="2584" name="Forma libre: forma 2583">
              <a:extLst>
                <a:ext uri="{FF2B5EF4-FFF2-40B4-BE49-F238E27FC236}">
                  <a16:creationId xmlns:a16="http://schemas.microsoft.com/office/drawing/2014/main" id="{3AA63D12-C721-469C-8D09-2D58E37085EA}"/>
                </a:ext>
              </a:extLst>
            </p:cNvPr>
            <p:cNvSpPr/>
            <p:nvPr/>
          </p:nvSpPr>
          <p:spPr>
            <a:xfrm>
              <a:off x="7426353" y="5159879"/>
              <a:ext cx="17001" cy="22301"/>
            </a:xfrm>
            <a:custGeom>
              <a:avLst/>
              <a:gdLst>
                <a:gd name="connsiteX0" fmla="*/ 8501 w 17001"/>
                <a:gd name="connsiteY0" fmla="*/ 22301 h 22301"/>
                <a:gd name="connsiteX1" fmla="*/ 0 w 17001"/>
                <a:gd name="connsiteY1" fmla="*/ 13800 h 22301"/>
                <a:gd name="connsiteX2" fmla="*/ 0 w 17001"/>
                <a:gd name="connsiteY2" fmla="*/ 8501 h 22301"/>
                <a:gd name="connsiteX3" fmla="*/ 8501 w 17001"/>
                <a:gd name="connsiteY3" fmla="*/ 0 h 22301"/>
                <a:gd name="connsiteX4" fmla="*/ 17002 w 17001"/>
                <a:gd name="connsiteY4" fmla="*/ 8501 h 22301"/>
                <a:gd name="connsiteX5" fmla="*/ 17002 w 17001"/>
                <a:gd name="connsiteY5" fmla="*/ 13800 h 22301"/>
                <a:gd name="connsiteX6" fmla="*/ 8501 w 17001"/>
                <a:gd name="connsiteY6" fmla="*/ 22301 h 2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22301">
                  <a:moveTo>
                    <a:pt x="8501" y="22301"/>
                  </a:moveTo>
                  <a:cubicBezTo>
                    <a:pt x="3864" y="22301"/>
                    <a:pt x="0" y="18547"/>
                    <a:pt x="0" y="13800"/>
                  </a:cubicBezTo>
                  <a:lnTo>
                    <a:pt x="0" y="8501"/>
                  </a:lnTo>
                  <a:cubicBezTo>
                    <a:pt x="0" y="3864"/>
                    <a:pt x="3754" y="0"/>
                    <a:pt x="8501" y="0"/>
                  </a:cubicBezTo>
                  <a:cubicBezTo>
                    <a:pt x="13248" y="0"/>
                    <a:pt x="17002" y="3754"/>
                    <a:pt x="17002" y="8501"/>
                  </a:cubicBezTo>
                  <a:lnTo>
                    <a:pt x="17002" y="13800"/>
                  </a:lnTo>
                  <a:cubicBezTo>
                    <a:pt x="17002" y="18547"/>
                    <a:pt x="13248" y="22301"/>
                    <a:pt x="8501" y="22301"/>
                  </a:cubicBezTo>
                  <a:close/>
                </a:path>
              </a:pathLst>
            </a:custGeom>
            <a:grpFill/>
            <a:ln w="11035" cap="flat">
              <a:noFill/>
              <a:prstDash val="solid"/>
              <a:miter/>
            </a:ln>
          </p:spPr>
          <p:txBody>
            <a:bodyPr rtlCol="0" anchor="ctr"/>
            <a:lstStyle/>
            <a:p>
              <a:endParaRPr lang="en-US"/>
            </a:p>
          </p:txBody>
        </p:sp>
        <p:sp>
          <p:nvSpPr>
            <p:cNvPr id="2585" name="Forma libre: forma 2584">
              <a:extLst>
                <a:ext uri="{FF2B5EF4-FFF2-40B4-BE49-F238E27FC236}">
                  <a16:creationId xmlns:a16="http://schemas.microsoft.com/office/drawing/2014/main" id="{0BCB3816-1B7A-4A0C-A937-3477ED33A4CF}"/>
                </a:ext>
              </a:extLst>
            </p:cNvPr>
            <p:cNvSpPr/>
            <p:nvPr/>
          </p:nvSpPr>
          <p:spPr>
            <a:xfrm>
              <a:off x="7302538" y="5090491"/>
              <a:ext cx="40407" cy="40351"/>
            </a:xfrm>
            <a:custGeom>
              <a:avLst/>
              <a:gdLst>
                <a:gd name="connsiteX0" fmla="*/ 8446 w 40407"/>
                <a:gd name="connsiteY0" fmla="*/ 40352 h 40351"/>
                <a:gd name="connsiteX1" fmla="*/ 2484 w 40407"/>
                <a:gd name="connsiteY1" fmla="*/ 37923 h 40351"/>
                <a:gd name="connsiteX2" fmla="*/ 2484 w 40407"/>
                <a:gd name="connsiteY2" fmla="*/ 26000 h 40351"/>
                <a:gd name="connsiteX3" fmla="*/ 26000 w 40407"/>
                <a:gd name="connsiteY3" fmla="*/ 2484 h 40351"/>
                <a:gd name="connsiteX4" fmla="*/ 37923 w 40407"/>
                <a:gd name="connsiteY4" fmla="*/ 2484 h 40351"/>
                <a:gd name="connsiteX5" fmla="*/ 37923 w 40407"/>
                <a:gd name="connsiteY5" fmla="*/ 14407 h 40351"/>
                <a:gd name="connsiteX6" fmla="*/ 14408 w 40407"/>
                <a:gd name="connsiteY6" fmla="*/ 37923 h 40351"/>
                <a:gd name="connsiteX7" fmla="*/ 8446 w 40407"/>
                <a:gd name="connsiteY7" fmla="*/ 40352 h 4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07" h="40351">
                  <a:moveTo>
                    <a:pt x="8446" y="40352"/>
                  </a:moveTo>
                  <a:cubicBezTo>
                    <a:pt x="6238" y="40352"/>
                    <a:pt x="4140" y="39579"/>
                    <a:pt x="2484" y="37923"/>
                  </a:cubicBezTo>
                  <a:cubicBezTo>
                    <a:pt x="-828" y="34611"/>
                    <a:pt x="-828" y="29311"/>
                    <a:pt x="2484" y="26000"/>
                  </a:cubicBezTo>
                  <a:lnTo>
                    <a:pt x="26000" y="2484"/>
                  </a:lnTo>
                  <a:cubicBezTo>
                    <a:pt x="29312" y="-828"/>
                    <a:pt x="34611" y="-828"/>
                    <a:pt x="37923" y="2484"/>
                  </a:cubicBezTo>
                  <a:cubicBezTo>
                    <a:pt x="41235" y="5796"/>
                    <a:pt x="41235" y="11095"/>
                    <a:pt x="37923" y="14407"/>
                  </a:cubicBezTo>
                  <a:lnTo>
                    <a:pt x="14408" y="37923"/>
                  </a:lnTo>
                  <a:cubicBezTo>
                    <a:pt x="12862" y="39579"/>
                    <a:pt x="10654" y="40352"/>
                    <a:pt x="8446" y="40352"/>
                  </a:cubicBezTo>
                  <a:close/>
                </a:path>
              </a:pathLst>
            </a:custGeom>
            <a:grpFill/>
            <a:ln w="11035" cap="flat">
              <a:noFill/>
              <a:prstDash val="solid"/>
              <a:miter/>
            </a:ln>
          </p:spPr>
          <p:txBody>
            <a:bodyPr rtlCol="0" anchor="ctr"/>
            <a:lstStyle/>
            <a:p>
              <a:endParaRPr lang="en-US"/>
            </a:p>
          </p:txBody>
        </p:sp>
        <p:sp>
          <p:nvSpPr>
            <p:cNvPr id="2586" name="Forma libre: forma 2585">
              <a:extLst>
                <a:ext uri="{FF2B5EF4-FFF2-40B4-BE49-F238E27FC236}">
                  <a16:creationId xmlns:a16="http://schemas.microsoft.com/office/drawing/2014/main" id="{02879D67-735D-42D5-8592-D3FCED218B85}"/>
                </a:ext>
              </a:extLst>
            </p:cNvPr>
            <p:cNvSpPr/>
            <p:nvPr/>
          </p:nvSpPr>
          <p:spPr>
            <a:xfrm>
              <a:off x="7251256" y="4989970"/>
              <a:ext cx="60831" cy="17001"/>
            </a:xfrm>
            <a:custGeom>
              <a:avLst/>
              <a:gdLst>
                <a:gd name="connsiteX0" fmla="*/ 52331 w 60831"/>
                <a:gd name="connsiteY0" fmla="*/ 17002 h 17001"/>
                <a:gd name="connsiteX1" fmla="*/ 8501 w 60831"/>
                <a:gd name="connsiteY1" fmla="*/ 17002 h 17001"/>
                <a:gd name="connsiteX2" fmla="*/ 0 w 60831"/>
                <a:gd name="connsiteY2" fmla="*/ 8501 h 17001"/>
                <a:gd name="connsiteX3" fmla="*/ 8501 w 60831"/>
                <a:gd name="connsiteY3" fmla="*/ 0 h 17001"/>
                <a:gd name="connsiteX4" fmla="*/ 52331 w 60831"/>
                <a:gd name="connsiteY4" fmla="*/ 0 h 17001"/>
                <a:gd name="connsiteX5" fmla="*/ 60831 w 60831"/>
                <a:gd name="connsiteY5" fmla="*/ 8501 h 17001"/>
                <a:gd name="connsiteX6" fmla="*/ 52331 w 60831"/>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31" h="17001">
                  <a:moveTo>
                    <a:pt x="52331" y="17002"/>
                  </a:moveTo>
                  <a:lnTo>
                    <a:pt x="8501" y="17002"/>
                  </a:lnTo>
                  <a:cubicBezTo>
                    <a:pt x="3864" y="17002"/>
                    <a:pt x="0" y="13248"/>
                    <a:pt x="0" y="8501"/>
                  </a:cubicBezTo>
                  <a:cubicBezTo>
                    <a:pt x="0" y="3864"/>
                    <a:pt x="3754" y="0"/>
                    <a:pt x="8501" y="0"/>
                  </a:cubicBezTo>
                  <a:lnTo>
                    <a:pt x="52331" y="0"/>
                  </a:lnTo>
                  <a:cubicBezTo>
                    <a:pt x="56967" y="0"/>
                    <a:pt x="60831" y="3754"/>
                    <a:pt x="60831" y="8501"/>
                  </a:cubicBezTo>
                  <a:cubicBezTo>
                    <a:pt x="60831" y="13248"/>
                    <a:pt x="56967" y="17002"/>
                    <a:pt x="52331" y="17002"/>
                  </a:cubicBezTo>
                  <a:close/>
                </a:path>
              </a:pathLst>
            </a:custGeom>
            <a:grpFill/>
            <a:ln w="11035" cap="flat">
              <a:noFill/>
              <a:prstDash val="solid"/>
              <a:miter/>
            </a:ln>
          </p:spPr>
          <p:txBody>
            <a:bodyPr rtlCol="0" anchor="ctr"/>
            <a:lstStyle/>
            <a:p>
              <a:endParaRPr lang="en-US"/>
            </a:p>
          </p:txBody>
        </p:sp>
        <p:sp>
          <p:nvSpPr>
            <p:cNvPr id="2587" name="Forma libre: forma 2586">
              <a:extLst>
                <a:ext uri="{FF2B5EF4-FFF2-40B4-BE49-F238E27FC236}">
                  <a16:creationId xmlns:a16="http://schemas.microsoft.com/office/drawing/2014/main" id="{09F48925-0519-47C0-845F-E12746EC3DA3}"/>
                </a:ext>
              </a:extLst>
            </p:cNvPr>
            <p:cNvSpPr/>
            <p:nvPr/>
          </p:nvSpPr>
          <p:spPr>
            <a:xfrm>
              <a:off x="7302648" y="4866376"/>
              <a:ext cx="40407" cy="40351"/>
            </a:xfrm>
            <a:custGeom>
              <a:avLst/>
              <a:gdLst>
                <a:gd name="connsiteX0" fmla="*/ 31961 w 40407"/>
                <a:gd name="connsiteY0" fmla="*/ 40352 h 40351"/>
                <a:gd name="connsiteX1" fmla="*/ 26000 w 40407"/>
                <a:gd name="connsiteY1" fmla="*/ 37923 h 40351"/>
                <a:gd name="connsiteX2" fmla="*/ 2484 w 40407"/>
                <a:gd name="connsiteY2" fmla="*/ 14407 h 40351"/>
                <a:gd name="connsiteX3" fmla="*/ 2484 w 40407"/>
                <a:gd name="connsiteY3" fmla="*/ 2484 h 40351"/>
                <a:gd name="connsiteX4" fmla="*/ 14408 w 40407"/>
                <a:gd name="connsiteY4" fmla="*/ 2484 h 40351"/>
                <a:gd name="connsiteX5" fmla="*/ 37923 w 40407"/>
                <a:gd name="connsiteY5" fmla="*/ 25999 h 40351"/>
                <a:gd name="connsiteX6" fmla="*/ 37923 w 40407"/>
                <a:gd name="connsiteY6" fmla="*/ 37923 h 40351"/>
                <a:gd name="connsiteX7" fmla="*/ 31961 w 40407"/>
                <a:gd name="connsiteY7" fmla="*/ 40352 h 4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07" h="40351">
                  <a:moveTo>
                    <a:pt x="31961" y="40352"/>
                  </a:moveTo>
                  <a:cubicBezTo>
                    <a:pt x="29753" y="40352"/>
                    <a:pt x="27656" y="39579"/>
                    <a:pt x="26000" y="37923"/>
                  </a:cubicBezTo>
                  <a:lnTo>
                    <a:pt x="2484" y="14407"/>
                  </a:lnTo>
                  <a:cubicBezTo>
                    <a:pt x="-828" y="11096"/>
                    <a:pt x="-828" y="5796"/>
                    <a:pt x="2484" y="2484"/>
                  </a:cubicBezTo>
                  <a:cubicBezTo>
                    <a:pt x="5796" y="-828"/>
                    <a:pt x="11095" y="-828"/>
                    <a:pt x="14408" y="2484"/>
                  </a:cubicBezTo>
                  <a:lnTo>
                    <a:pt x="37923" y="25999"/>
                  </a:lnTo>
                  <a:cubicBezTo>
                    <a:pt x="41235" y="29312"/>
                    <a:pt x="41235" y="34611"/>
                    <a:pt x="37923" y="37923"/>
                  </a:cubicBezTo>
                  <a:cubicBezTo>
                    <a:pt x="36267" y="39579"/>
                    <a:pt x="34169" y="40352"/>
                    <a:pt x="31961" y="40352"/>
                  </a:cubicBezTo>
                  <a:close/>
                </a:path>
              </a:pathLst>
            </a:custGeom>
            <a:grpFill/>
            <a:ln w="11035" cap="flat">
              <a:noFill/>
              <a:prstDash val="solid"/>
              <a:miter/>
            </a:ln>
          </p:spPr>
          <p:txBody>
            <a:bodyPr rtlCol="0" anchor="ctr"/>
            <a:lstStyle/>
            <a:p>
              <a:endParaRPr lang="en-US"/>
            </a:p>
          </p:txBody>
        </p:sp>
        <p:sp>
          <p:nvSpPr>
            <p:cNvPr id="2588" name="Forma libre: forma 2587">
              <a:extLst>
                <a:ext uri="{FF2B5EF4-FFF2-40B4-BE49-F238E27FC236}">
                  <a16:creationId xmlns:a16="http://schemas.microsoft.com/office/drawing/2014/main" id="{8C14A9EF-BD97-445C-91A5-B49DC7EA6D7F}"/>
                </a:ext>
              </a:extLst>
            </p:cNvPr>
            <p:cNvSpPr/>
            <p:nvPr/>
          </p:nvSpPr>
          <p:spPr>
            <a:xfrm>
              <a:off x="7422708" y="4782494"/>
              <a:ext cx="227816" cy="431923"/>
            </a:xfrm>
            <a:custGeom>
              <a:avLst/>
              <a:gdLst>
                <a:gd name="connsiteX0" fmla="*/ 12147 w 227816"/>
                <a:gd name="connsiteY0" fmla="*/ 431923 h 431923"/>
                <a:gd name="connsiteX1" fmla="*/ 3646 w 227816"/>
                <a:gd name="connsiteY1" fmla="*/ 423423 h 431923"/>
                <a:gd name="connsiteX2" fmla="*/ 12147 w 227816"/>
                <a:gd name="connsiteY2" fmla="*/ 414921 h 431923"/>
                <a:gd name="connsiteX3" fmla="*/ 152798 w 227816"/>
                <a:gd name="connsiteY3" fmla="*/ 356629 h 431923"/>
                <a:gd name="connsiteX4" fmla="*/ 152798 w 227816"/>
                <a:gd name="connsiteY4" fmla="*/ 75215 h 431923"/>
                <a:gd name="connsiteX5" fmla="*/ 8614 w 227816"/>
                <a:gd name="connsiteY5" fmla="*/ 16923 h 431923"/>
                <a:gd name="connsiteX6" fmla="*/ 2 w 227816"/>
                <a:gd name="connsiteY6" fmla="*/ 8643 h 431923"/>
                <a:gd name="connsiteX7" fmla="*/ 8282 w 227816"/>
                <a:gd name="connsiteY7" fmla="*/ 32 h 431923"/>
                <a:gd name="connsiteX8" fmla="*/ 164722 w 227816"/>
                <a:gd name="connsiteY8" fmla="*/ 63182 h 431923"/>
                <a:gd name="connsiteX9" fmla="*/ 164722 w 227816"/>
                <a:gd name="connsiteY9" fmla="*/ 368442 h 431923"/>
                <a:gd name="connsiteX10" fmla="*/ 12147 w 227816"/>
                <a:gd name="connsiteY10" fmla="*/ 431923 h 43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16" h="431923">
                  <a:moveTo>
                    <a:pt x="12147" y="431923"/>
                  </a:moveTo>
                  <a:cubicBezTo>
                    <a:pt x="7510" y="431923"/>
                    <a:pt x="3646" y="428170"/>
                    <a:pt x="3646" y="423423"/>
                  </a:cubicBezTo>
                  <a:cubicBezTo>
                    <a:pt x="3646" y="418675"/>
                    <a:pt x="7399" y="414921"/>
                    <a:pt x="12147" y="414921"/>
                  </a:cubicBezTo>
                  <a:cubicBezTo>
                    <a:pt x="65250" y="414921"/>
                    <a:pt x="115262" y="394276"/>
                    <a:pt x="152798" y="356629"/>
                  </a:cubicBezTo>
                  <a:cubicBezTo>
                    <a:pt x="230411" y="279017"/>
                    <a:pt x="230411" y="152828"/>
                    <a:pt x="152798" y="75215"/>
                  </a:cubicBezTo>
                  <a:cubicBezTo>
                    <a:pt x="114268" y="36685"/>
                    <a:pt x="62932" y="16150"/>
                    <a:pt x="8614" y="16923"/>
                  </a:cubicBezTo>
                  <a:cubicBezTo>
                    <a:pt x="3866" y="16923"/>
                    <a:pt x="113" y="13280"/>
                    <a:pt x="2" y="8643"/>
                  </a:cubicBezTo>
                  <a:cubicBezTo>
                    <a:pt x="-108" y="4006"/>
                    <a:pt x="3646" y="142"/>
                    <a:pt x="8282" y="32"/>
                  </a:cubicBezTo>
                  <a:cubicBezTo>
                    <a:pt x="67237" y="-962"/>
                    <a:pt x="122990" y="21450"/>
                    <a:pt x="164722" y="63182"/>
                  </a:cubicBezTo>
                  <a:cubicBezTo>
                    <a:pt x="248848" y="147308"/>
                    <a:pt x="248848" y="284316"/>
                    <a:pt x="164722" y="368442"/>
                  </a:cubicBezTo>
                  <a:cubicBezTo>
                    <a:pt x="123984" y="409512"/>
                    <a:pt x="69776" y="431923"/>
                    <a:pt x="12147" y="431923"/>
                  </a:cubicBezTo>
                  <a:close/>
                </a:path>
              </a:pathLst>
            </a:custGeom>
            <a:grpFill/>
            <a:ln w="11035" cap="flat">
              <a:noFill/>
              <a:prstDash val="solid"/>
              <a:miter/>
            </a:ln>
          </p:spPr>
          <p:txBody>
            <a:bodyPr rtlCol="0" anchor="ctr"/>
            <a:lstStyle/>
            <a:p>
              <a:endParaRPr lang="en-US"/>
            </a:p>
          </p:txBody>
        </p:sp>
        <p:sp>
          <p:nvSpPr>
            <p:cNvPr id="2589" name="Forma libre: forma 2588">
              <a:extLst>
                <a:ext uri="{FF2B5EF4-FFF2-40B4-BE49-F238E27FC236}">
                  <a16:creationId xmlns:a16="http://schemas.microsoft.com/office/drawing/2014/main" id="{55B9A19F-4CEA-4568-88D3-6CDCD3F06BB7}"/>
                </a:ext>
              </a:extLst>
            </p:cNvPr>
            <p:cNvSpPr/>
            <p:nvPr/>
          </p:nvSpPr>
          <p:spPr>
            <a:xfrm>
              <a:off x="7412973" y="5197158"/>
              <a:ext cx="30382" cy="17258"/>
            </a:xfrm>
            <a:custGeom>
              <a:avLst/>
              <a:gdLst>
                <a:gd name="connsiteX0" fmla="*/ 21881 w 30382"/>
                <a:gd name="connsiteY0" fmla="*/ 17259 h 17258"/>
                <a:gd name="connsiteX1" fmla="*/ 7860 w 30382"/>
                <a:gd name="connsiteY1" fmla="*/ 16817 h 17258"/>
                <a:gd name="connsiteX2" fmla="*/ 22 w 30382"/>
                <a:gd name="connsiteY2" fmla="*/ 7875 h 17258"/>
                <a:gd name="connsiteX3" fmla="*/ 8964 w 30382"/>
                <a:gd name="connsiteY3" fmla="*/ 36 h 17258"/>
                <a:gd name="connsiteX4" fmla="*/ 21881 w 30382"/>
                <a:gd name="connsiteY4" fmla="*/ 478 h 17258"/>
                <a:gd name="connsiteX5" fmla="*/ 30382 w 30382"/>
                <a:gd name="connsiteY5" fmla="*/ 8979 h 17258"/>
                <a:gd name="connsiteX6" fmla="*/ 21881 w 30382"/>
                <a:gd name="connsiteY6" fmla="*/ 17259 h 1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2" h="17258">
                  <a:moveTo>
                    <a:pt x="21881" y="17259"/>
                  </a:moveTo>
                  <a:cubicBezTo>
                    <a:pt x="17244" y="17259"/>
                    <a:pt x="12497" y="17148"/>
                    <a:pt x="7860" y="16817"/>
                  </a:cubicBezTo>
                  <a:cubicBezTo>
                    <a:pt x="3223" y="16486"/>
                    <a:pt x="-310" y="12512"/>
                    <a:pt x="22" y="7875"/>
                  </a:cubicBezTo>
                  <a:cubicBezTo>
                    <a:pt x="353" y="3238"/>
                    <a:pt x="4217" y="-405"/>
                    <a:pt x="8964" y="36"/>
                  </a:cubicBezTo>
                  <a:cubicBezTo>
                    <a:pt x="13270" y="368"/>
                    <a:pt x="17575" y="478"/>
                    <a:pt x="21881" y="478"/>
                  </a:cubicBezTo>
                  <a:cubicBezTo>
                    <a:pt x="26518" y="478"/>
                    <a:pt x="30382" y="4232"/>
                    <a:pt x="30382" y="8979"/>
                  </a:cubicBezTo>
                  <a:cubicBezTo>
                    <a:pt x="30382" y="13726"/>
                    <a:pt x="26628" y="17259"/>
                    <a:pt x="21881" y="17259"/>
                  </a:cubicBezTo>
                  <a:close/>
                </a:path>
              </a:pathLst>
            </a:custGeom>
            <a:grpFill/>
            <a:ln w="11035" cap="flat">
              <a:noFill/>
              <a:prstDash val="solid"/>
              <a:miter/>
            </a:ln>
          </p:spPr>
          <p:txBody>
            <a:bodyPr rtlCol="0" anchor="ctr"/>
            <a:lstStyle/>
            <a:p>
              <a:endParaRPr lang="en-US"/>
            </a:p>
          </p:txBody>
        </p:sp>
        <p:sp>
          <p:nvSpPr>
            <p:cNvPr id="2590" name="Forma libre: forma 2589">
              <a:extLst>
                <a:ext uri="{FF2B5EF4-FFF2-40B4-BE49-F238E27FC236}">
                  <a16:creationId xmlns:a16="http://schemas.microsoft.com/office/drawing/2014/main" id="{CE0E184E-2B19-4918-9FCB-1094E0321D89}"/>
                </a:ext>
              </a:extLst>
            </p:cNvPr>
            <p:cNvSpPr/>
            <p:nvPr/>
          </p:nvSpPr>
          <p:spPr>
            <a:xfrm>
              <a:off x="7219019" y="4794852"/>
              <a:ext cx="158230" cy="408745"/>
            </a:xfrm>
            <a:custGeom>
              <a:avLst/>
              <a:gdLst>
                <a:gd name="connsiteX0" fmla="*/ 149594 w 158230"/>
                <a:gd name="connsiteY0" fmla="*/ 408746 h 408745"/>
                <a:gd name="connsiteX1" fmla="*/ 146945 w 158230"/>
                <a:gd name="connsiteY1" fmla="*/ 408304 h 408745"/>
                <a:gd name="connsiteX2" fmla="*/ 121000 w 158230"/>
                <a:gd name="connsiteY2" fmla="*/ 397595 h 408745"/>
                <a:gd name="connsiteX3" fmla="*/ 117136 w 158230"/>
                <a:gd name="connsiteY3" fmla="*/ 386224 h 408745"/>
                <a:gd name="connsiteX4" fmla="*/ 128507 w 158230"/>
                <a:gd name="connsiteY4" fmla="*/ 382360 h 408745"/>
                <a:gd name="connsiteX5" fmla="*/ 152465 w 158230"/>
                <a:gd name="connsiteY5" fmla="*/ 392185 h 408745"/>
                <a:gd name="connsiteX6" fmla="*/ 157764 w 158230"/>
                <a:gd name="connsiteY6" fmla="*/ 402894 h 408745"/>
                <a:gd name="connsiteX7" fmla="*/ 149594 w 158230"/>
                <a:gd name="connsiteY7" fmla="*/ 408746 h 408745"/>
                <a:gd name="connsiteX8" fmla="*/ 79820 w 158230"/>
                <a:gd name="connsiteY8" fmla="*/ 368670 h 408745"/>
                <a:gd name="connsiteX9" fmla="*/ 74300 w 158230"/>
                <a:gd name="connsiteY9" fmla="*/ 366572 h 408745"/>
                <a:gd name="connsiteX10" fmla="*/ 63260 w 158230"/>
                <a:gd name="connsiteY10" fmla="*/ 356305 h 408745"/>
                <a:gd name="connsiteX11" fmla="*/ 54317 w 158230"/>
                <a:gd name="connsiteY11" fmla="*/ 346810 h 408745"/>
                <a:gd name="connsiteX12" fmla="*/ 54980 w 158230"/>
                <a:gd name="connsiteY12" fmla="*/ 334887 h 408745"/>
                <a:gd name="connsiteX13" fmla="*/ 66903 w 158230"/>
                <a:gd name="connsiteY13" fmla="*/ 335549 h 408745"/>
                <a:gd name="connsiteX14" fmla="*/ 75184 w 158230"/>
                <a:gd name="connsiteY14" fmla="*/ 344271 h 408745"/>
                <a:gd name="connsiteX15" fmla="*/ 85340 w 158230"/>
                <a:gd name="connsiteY15" fmla="*/ 353766 h 408745"/>
                <a:gd name="connsiteX16" fmla="*/ 86224 w 158230"/>
                <a:gd name="connsiteY16" fmla="*/ 365689 h 408745"/>
                <a:gd name="connsiteX17" fmla="*/ 79820 w 158230"/>
                <a:gd name="connsiteY17" fmla="*/ 368670 h 408745"/>
                <a:gd name="connsiteX18" fmla="*/ 30471 w 158230"/>
                <a:gd name="connsiteY18" fmla="*/ 305189 h 408745"/>
                <a:gd name="connsiteX19" fmla="*/ 22853 w 158230"/>
                <a:gd name="connsiteY19" fmla="*/ 300552 h 408745"/>
                <a:gd name="connsiteX20" fmla="*/ 11923 w 158230"/>
                <a:gd name="connsiteY20" fmla="*/ 274718 h 408745"/>
                <a:gd name="connsiteX21" fmla="*/ 17112 w 158230"/>
                <a:gd name="connsiteY21" fmla="*/ 264009 h 408745"/>
                <a:gd name="connsiteX22" fmla="*/ 27821 w 158230"/>
                <a:gd name="connsiteY22" fmla="*/ 269198 h 408745"/>
                <a:gd name="connsiteX23" fmla="*/ 37868 w 158230"/>
                <a:gd name="connsiteY23" fmla="*/ 293045 h 408745"/>
                <a:gd name="connsiteX24" fmla="*/ 34114 w 158230"/>
                <a:gd name="connsiteY24" fmla="*/ 304416 h 408745"/>
                <a:gd name="connsiteX25" fmla="*/ 30471 w 158230"/>
                <a:gd name="connsiteY25" fmla="*/ 305189 h 408745"/>
                <a:gd name="connsiteX26" fmla="*/ 9053 w 158230"/>
                <a:gd name="connsiteY26" fmla="*/ 227687 h 408745"/>
                <a:gd name="connsiteX27" fmla="*/ 662 w 158230"/>
                <a:gd name="connsiteY27" fmla="*/ 219848 h 408745"/>
                <a:gd name="connsiteX28" fmla="*/ 0 w 158230"/>
                <a:gd name="connsiteY28" fmla="*/ 203730 h 408745"/>
                <a:gd name="connsiteX29" fmla="*/ 331 w 158230"/>
                <a:gd name="connsiteY29" fmla="*/ 191806 h 408745"/>
                <a:gd name="connsiteX30" fmla="*/ 9274 w 158230"/>
                <a:gd name="connsiteY30" fmla="*/ 183857 h 408745"/>
                <a:gd name="connsiteX31" fmla="*/ 17223 w 158230"/>
                <a:gd name="connsiteY31" fmla="*/ 192800 h 408745"/>
                <a:gd name="connsiteX32" fmla="*/ 16891 w 158230"/>
                <a:gd name="connsiteY32" fmla="*/ 203840 h 408745"/>
                <a:gd name="connsiteX33" fmla="*/ 17443 w 158230"/>
                <a:gd name="connsiteY33" fmla="*/ 218744 h 408745"/>
                <a:gd name="connsiteX34" fmla="*/ 9605 w 158230"/>
                <a:gd name="connsiteY34" fmla="*/ 227797 h 408745"/>
                <a:gd name="connsiteX35" fmla="*/ 9053 w 158230"/>
                <a:gd name="connsiteY35" fmla="*/ 227687 h 408745"/>
                <a:gd name="connsiteX36" fmla="*/ 18658 w 158230"/>
                <a:gd name="connsiteY36" fmla="*/ 147756 h 408745"/>
                <a:gd name="connsiteX37" fmla="*/ 16008 w 158230"/>
                <a:gd name="connsiteY37" fmla="*/ 147314 h 408745"/>
                <a:gd name="connsiteX38" fmla="*/ 10598 w 158230"/>
                <a:gd name="connsiteY38" fmla="*/ 136605 h 408745"/>
                <a:gd name="connsiteX39" fmla="*/ 20976 w 158230"/>
                <a:gd name="connsiteY39" fmla="*/ 110551 h 408745"/>
                <a:gd name="connsiteX40" fmla="*/ 32237 w 158230"/>
                <a:gd name="connsiteY40" fmla="*/ 106576 h 408745"/>
                <a:gd name="connsiteX41" fmla="*/ 36212 w 158230"/>
                <a:gd name="connsiteY41" fmla="*/ 117837 h 408745"/>
                <a:gd name="connsiteX42" fmla="*/ 26607 w 158230"/>
                <a:gd name="connsiteY42" fmla="*/ 141794 h 408745"/>
                <a:gd name="connsiteX43" fmla="*/ 18658 w 158230"/>
                <a:gd name="connsiteY43" fmla="*/ 147756 h 408745"/>
                <a:gd name="connsiteX44" fmla="*/ 57961 w 158230"/>
                <a:gd name="connsiteY44" fmla="*/ 77651 h 408745"/>
                <a:gd name="connsiteX45" fmla="*/ 52441 w 158230"/>
                <a:gd name="connsiteY45" fmla="*/ 75664 h 408745"/>
                <a:gd name="connsiteX46" fmla="*/ 51557 w 158230"/>
                <a:gd name="connsiteY46" fmla="*/ 63740 h 408745"/>
                <a:gd name="connsiteX47" fmla="*/ 63260 w 158230"/>
                <a:gd name="connsiteY47" fmla="*/ 51154 h 408745"/>
                <a:gd name="connsiteX48" fmla="*/ 71209 w 158230"/>
                <a:gd name="connsiteY48" fmla="*/ 43647 h 408745"/>
                <a:gd name="connsiteX49" fmla="*/ 83133 w 158230"/>
                <a:gd name="connsiteY49" fmla="*/ 44199 h 408745"/>
                <a:gd name="connsiteX50" fmla="*/ 82580 w 158230"/>
                <a:gd name="connsiteY50" fmla="*/ 56122 h 408745"/>
                <a:gd name="connsiteX51" fmla="*/ 75294 w 158230"/>
                <a:gd name="connsiteY51" fmla="*/ 63078 h 408745"/>
                <a:gd name="connsiteX52" fmla="*/ 64585 w 158230"/>
                <a:gd name="connsiteY52" fmla="*/ 74670 h 408745"/>
                <a:gd name="connsiteX53" fmla="*/ 57961 w 158230"/>
                <a:gd name="connsiteY53" fmla="*/ 77651 h 408745"/>
                <a:gd name="connsiteX54" fmla="*/ 121000 w 158230"/>
                <a:gd name="connsiteY54" fmla="*/ 27639 h 408745"/>
                <a:gd name="connsiteX55" fmla="*/ 113493 w 158230"/>
                <a:gd name="connsiteY55" fmla="*/ 23002 h 408745"/>
                <a:gd name="connsiteX56" fmla="*/ 117136 w 158230"/>
                <a:gd name="connsiteY56" fmla="*/ 11630 h 408745"/>
                <a:gd name="connsiteX57" fmla="*/ 142860 w 158230"/>
                <a:gd name="connsiteY57" fmla="*/ 480 h 408745"/>
                <a:gd name="connsiteX58" fmla="*/ 153679 w 158230"/>
                <a:gd name="connsiteY58" fmla="*/ 5558 h 408745"/>
                <a:gd name="connsiteX59" fmla="*/ 148601 w 158230"/>
                <a:gd name="connsiteY59" fmla="*/ 16378 h 408745"/>
                <a:gd name="connsiteX60" fmla="*/ 124864 w 158230"/>
                <a:gd name="connsiteY60" fmla="*/ 26645 h 408745"/>
                <a:gd name="connsiteX61" fmla="*/ 121000 w 158230"/>
                <a:gd name="connsiteY61" fmla="*/ 27639 h 408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8230" h="408745">
                  <a:moveTo>
                    <a:pt x="149594" y="408746"/>
                  </a:moveTo>
                  <a:cubicBezTo>
                    <a:pt x="148711" y="408746"/>
                    <a:pt x="147828" y="408635"/>
                    <a:pt x="146945" y="408304"/>
                  </a:cubicBezTo>
                  <a:cubicBezTo>
                    <a:pt x="138112" y="405323"/>
                    <a:pt x="129391" y="401790"/>
                    <a:pt x="121000" y="397595"/>
                  </a:cubicBezTo>
                  <a:cubicBezTo>
                    <a:pt x="116805" y="395498"/>
                    <a:pt x="115038" y="390419"/>
                    <a:pt x="117136" y="386224"/>
                  </a:cubicBezTo>
                  <a:cubicBezTo>
                    <a:pt x="119234" y="382029"/>
                    <a:pt x="124312" y="380373"/>
                    <a:pt x="128507" y="382360"/>
                  </a:cubicBezTo>
                  <a:cubicBezTo>
                    <a:pt x="136236" y="386113"/>
                    <a:pt x="144295" y="389425"/>
                    <a:pt x="152465" y="392185"/>
                  </a:cubicBezTo>
                  <a:cubicBezTo>
                    <a:pt x="156881" y="393621"/>
                    <a:pt x="159310" y="398478"/>
                    <a:pt x="157764" y="402894"/>
                  </a:cubicBezTo>
                  <a:cubicBezTo>
                    <a:pt x="156329" y="406538"/>
                    <a:pt x="153127" y="408746"/>
                    <a:pt x="149594" y="408746"/>
                  </a:cubicBezTo>
                  <a:close/>
                  <a:moveTo>
                    <a:pt x="79820" y="368670"/>
                  </a:moveTo>
                  <a:cubicBezTo>
                    <a:pt x="77833" y="368670"/>
                    <a:pt x="75846" y="368007"/>
                    <a:pt x="74300" y="366572"/>
                  </a:cubicBezTo>
                  <a:cubicBezTo>
                    <a:pt x="70547" y="363371"/>
                    <a:pt x="66903" y="359838"/>
                    <a:pt x="63260" y="356305"/>
                  </a:cubicBezTo>
                  <a:cubicBezTo>
                    <a:pt x="60169" y="353214"/>
                    <a:pt x="57188" y="350012"/>
                    <a:pt x="54317" y="346810"/>
                  </a:cubicBezTo>
                  <a:cubicBezTo>
                    <a:pt x="51226" y="343277"/>
                    <a:pt x="51557" y="337978"/>
                    <a:pt x="54980" y="334887"/>
                  </a:cubicBezTo>
                  <a:cubicBezTo>
                    <a:pt x="58513" y="331796"/>
                    <a:pt x="63812" y="332127"/>
                    <a:pt x="66903" y="335549"/>
                  </a:cubicBezTo>
                  <a:cubicBezTo>
                    <a:pt x="69553" y="338530"/>
                    <a:pt x="72313" y="341401"/>
                    <a:pt x="75184" y="344271"/>
                  </a:cubicBezTo>
                  <a:cubicBezTo>
                    <a:pt x="78496" y="347583"/>
                    <a:pt x="81918" y="350785"/>
                    <a:pt x="85340" y="353766"/>
                  </a:cubicBezTo>
                  <a:cubicBezTo>
                    <a:pt x="88873" y="356857"/>
                    <a:pt x="89204" y="362156"/>
                    <a:pt x="86224" y="365689"/>
                  </a:cubicBezTo>
                  <a:cubicBezTo>
                    <a:pt x="84457" y="367676"/>
                    <a:pt x="82139" y="368670"/>
                    <a:pt x="79820" y="368670"/>
                  </a:cubicBezTo>
                  <a:close/>
                  <a:moveTo>
                    <a:pt x="30471" y="305189"/>
                  </a:moveTo>
                  <a:cubicBezTo>
                    <a:pt x="27379" y="305189"/>
                    <a:pt x="24399" y="303533"/>
                    <a:pt x="22853" y="300552"/>
                  </a:cubicBezTo>
                  <a:cubicBezTo>
                    <a:pt x="18658" y="292161"/>
                    <a:pt x="15014" y="283550"/>
                    <a:pt x="11923" y="274718"/>
                  </a:cubicBezTo>
                  <a:cubicBezTo>
                    <a:pt x="10378" y="270302"/>
                    <a:pt x="12696" y="265444"/>
                    <a:pt x="17112" y="264009"/>
                  </a:cubicBezTo>
                  <a:cubicBezTo>
                    <a:pt x="21528" y="262463"/>
                    <a:pt x="26386" y="264782"/>
                    <a:pt x="27821" y="269198"/>
                  </a:cubicBezTo>
                  <a:cubicBezTo>
                    <a:pt x="30692" y="277368"/>
                    <a:pt x="34004" y="285316"/>
                    <a:pt x="37868" y="293045"/>
                  </a:cubicBezTo>
                  <a:cubicBezTo>
                    <a:pt x="39965" y="297240"/>
                    <a:pt x="38309" y="302318"/>
                    <a:pt x="34114" y="304416"/>
                  </a:cubicBezTo>
                  <a:cubicBezTo>
                    <a:pt x="33010" y="304857"/>
                    <a:pt x="31685" y="305189"/>
                    <a:pt x="30471" y="305189"/>
                  </a:cubicBezTo>
                  <a:close/>
                  <a:moveTo>
                    <a:pt x="9053" y="227687"/>
                  </a:moveTo>
                  <a:cubicBezTo>
                    <a:pt x="4637" y="227687"/>
                    <a:pt x="994" y="224264"/>
                    <a:pt x="662" y="219848"/>
                  </a:cubicBezTo>
                  <a:cubicBezTo>
                    <a:pt x="221" y="214549"/>
                    <a:pt x="110" y="209139"/>
                    <a:pt x="0" y="203730"/>
                  </a:cubicBezTo>
                  <a:cubicBezTo>
                    <a:pt x="0" y="199755"/>
                    <a:pt x="110" y="195781"/>
                    <a:pt x="331" y="191806"/>
                  </a:cubicBezTo>
                  <a:cubicBezTo>
                    <a:pt x="552" y="187169"/>
                    <a:pt x="4637" y="183637"/>
                    <a:pt x="9274" y="183857"/>
                  </a:cubicBezTo>
                  <a:cubicBezTo>
                    <a:pt x="13910" y="184078"/>
                    <a:pt x="17554" y="188053"/>
                    <a:pt x="17223" y="192800"/>
                  </a:cubicBezTo>
                  <a:cubicBezTo>
                    <a:pt x="17002" y="196443"/>
                    <a:pt x="16891" y="200086"/>
                    <a:pt x="16891" y="203840"/>
                  </a:cubicBezTo>
                  <a:cubicBezTo>
                    <a:pt x="16891" y="208808"/>
                    <a:pt x="17112" y="213776"/>
                    <a:pt x="17443" y="218744"/>
                  </a:cubicBezTo>
                  <a:cubicBezTo>
                    <a:pt x="17775" y="223381"/>
                    <a:pt x="14352" y="227466"/>
                    <a:pt x="9605" y="227797"/>
                  </a:cubicBezTo>
                  <a:cubicBezTo>
                    <a:pt x="9494" y="227687"/>
                    <a:pt x="9274" y="227687"/>
                    <a:pt x="9053" y="227687"/>
                  </a:cubicBezTo>
                  <a:close/>
                  <a:moveTo>
                    <a:pt x="18658" y="147756"/>
                  </a:moveTo>
                  <a:cubicBezTo>
                    <a:pt x="17775" y="147756"/>
                    <a:pt x="16891" y="147645"/>
                    <a:pt x="16008" y="147314"/>
                  </a:cubicBezTo>
                  <a:cubicBezTo>
                    <a:pt x="11592" y="145879"/>
                    <a:pt x="9163" y="141132"/>
                    <a:pt x="10598" y="136605"/>
                  </a:cubicBezTo>
                  <a:cubicBezTo>
                    <a:pt x="13469" y="127773"/>
                    <a:pt x="17002" y="118941"/>
                    <a:pt x="20976" y="110551"/>
                  </a:cubicBezTo>
                  <a:cubicBezTo>
                    <a:pt x="22963" y="106355"/>
                    <a:pt x="28042" y="104589"/>
                    <a:pt x="32237" y="106576"/>
                  </a:cubicBezTo>
                  <a:cubicBezTo>
                    <a:pt x="36432" y="108563"/>
                    <a:pt x="38199" y="113642"/>
                    <a:pt x="36212" y="117837"/>
                  </a:cubicBezTo>
                  <a:cubicBezTo>
                    <a:pt x="32458" y="125565"/>
                    <a:pt x="29256" y="133625"/>
                    <a:pt x="26607" y="141794"/>
                  </a:cubicBezTo>
                  <a:cubicBezTo>
                    <a:pt x="25503" y="145548"/>
                    <a:pt x="22191" y="147756"/>
                    <a:pt x="18658" y="147756"/>
                  </a:cubicBezTo>
                  <a:close/>
                  <a:moveTo>
                    <a:pt x="57961" y="77651"/>
                  </a:moveTo>
                  <a:cubicBezTo>
                    <a:pt x="55974" y="77651"/>
                    <a:pt x="54097" y="76988"/>
                    <a:pt x="52441" y="75664"/>
                  </a:cubicBezTo>
                  <a:cubicBezTo>
                    <a:pt x="48908" y="72572"/>
                    <a:pt x="48466" y="67273"/>
                    <a:pt x="51557" y="63740"/>
                  </a:cubicBezTo>
                  <a:cubicBezTo>
                    <a:pt x="55311" y="59435"/>
                    <a:pt x="59175" y="55129"/>
                    <a:pt x="63260" y="51154"/>
                  </a:cubicBezTo>
                  <a:cubicBezTo>
                    <a:pt x="65799" y="48615"/>
                    <a:pt x="68449" y="46076"/>
                    <a:pt x="71209" y="43647"/>
                  </a:cubicBezTo>
                  <a:cubicBezTo>
                    <a:pt x="74631" y="40556"/>
                    <a:pt x="80041" y="40777"/>
                    <a:pt x="83133" y="44199"/>
                  </a:cubicBezTo>
                  <a:cubicBezTo>
                    <a:pt x="86224" y="47621"/>
                    <a:pt x="86003" y="53031"/>
                    <a:pt x="82580" y="56122"/>
                  </a:cubicBezTo>
                  <a:cubicBezTo>
                    <a:pt x="80151" y="58330"/>
                    <a:pt x="77723" y="60649"/>
                    <a:pt x="75294" y="63078"/>
                  </a:cubicBezTo>
                  <a:cubicBezTo>
                    <a:pt x="71540" y="66831"/>
                    <a:pt x="68008" y="70695"/>
                    <a:pt x="64585" y="74670"/>
                  </a:cubicBezTo>
                  <a:cubicBezTo>
                    <a:pt x="62708" y="76657"/>
                    <a:pt x="60390" y="77651"/>
                    <a:pt x="57961" y="77651"/>
                  </a:cubicBezTo>
                  <a:close/>
                  <a:moveTo>
                    <a:pt x="121000" y="27639"/>
                  </a:moveTo>
                  <a:cubicBezTo>
                    <a:pt x="117909" y="27639"/>
                    <a:pt x="114928" y="25983"/>
                    <a:pt x="113493" y="23002"/>
                  </a:cubicBezTo>
                  <a:cubicBezTo>
                    <a:pt x="111395" y="18807"/>
                    <a:pt x="112941" y="13728"/>
                    <a:pt x="117136" y="11630"/>
                  </a:cubicBezTo>
                  <a:cubicBezTo>
                    <a:pt x="125416" y="7325"/>
                    <a:pt x="134138" y="3571"/>
                    <a:pt x="142860" y="480"/>
                  </a:cubicBezTo>
                  <a:cubicBezTo>
                    <a:pt x="147276" y="-1066"/>
                    <a:pt x="152134" y="1253"/>
                    <a:pt x="153679" y="5558"/>
                  </a:cubicBezTo>
                  <a:cubicBezTo>
                    <a:pt x="155225" y="9974"/>
                    <a:pt x="153017" y="14832"/>
                    <a:pt x="148601" y="16378"/>
                  </a:cubicBezTo>
                  <a:cubicBezTo>
                    <a:pt x="140541" y="19248"/>
                    <a:pt x="132592" y="22781"/>
                    <a:pt x="124864" y="26645"/>
                  </a:cubicBezTo>
                  <a:cubicBezTo>
                    <a:pt x="123650" y="27308"/>
                    <a:pt x="122325" y="27639"/>
                    <a:pt x="121000" y="27639"/>
                  </a:cubicBezTo>
                  <a:close/>
                </a:path>
              </a:pathLst>
            </a:custGeom>
            <a:grpFill/>
            <a:ln w="11035" cap="flat">
              <a:noFill/>
              <a:prstDash val="solid"/>
              <a:miter/>
            </a:ln>
          </p:spPr>
          <p:txBody>
            <a:bodyPr rtlCol="0" anchor="ctr"/>
            <a:lstStyle/>
            <a:p>
              <a:endParaRPr lang="en-US"/>
            </a:p>
          </p:txBody>
        </p:sp>
        <p:sp>
          <p:nvSpPr>
            <p:cNvPr id="2591" name="Forma libre: forma 2590">
              <a:extLst>
                <a:ext uri="{FF2B5EF4-FFF2-40B4-BE49-F238E27FC236}">
                  <a16:creationId xmlns:a16="http://schemas.microsoft.com/office/drawing/2014/main" id="{B29B0F0E-2A97-4C72-8F18-E7CAA5F5A687}"/>
                </a:ext>
              </a:extLst>
            </p:cNvPr>
            <p:cNvSpPr/>
            <p:nvPr/>
          </p:nvSpPr>
          <p:spPr>
            <a:xfrm>
              <a:off x="7409204" y="4782746"/>
              <a:ext cx="30400" cy="17553"/>
            </a:xfrm>
            <a:custGeom>
              <a:avLst/>
              <a:gdLst>
                <a:gd name="connsiteX0" fmla="*/ 8428 w 30400"/>
                <a:gd name="connsiteY0" fmla="*/ 17554 h 17553"/>
                <a:gd name="connsiteX1" fmla="*/ 37 w 30400"/>
                <a:gd name="connsiteY1" fmla="*/ 9826 h 17553"/>
                <a:gd name="connsiteX2" fmla="*/ 7766 w 30400"/>
                <a:gd name="connsiteY2" fmla="*/ 662 h 17553"/>
                <a:gd name="connsiteX3" fmla="*/ 21786 w 30400"/>
                <a:gd name="connsiteY3" fmla="*/ 0 h 17553"/>
                <a:gd name="connsiteX4" fmla="*/ 30398 w 30400"/>
                <a:gd name="connsiteY4" fmla="*/ 8280 h 17553"/>
                <a:gd name="connsiteX5" fmla="*/ 22118 w 30400"/>
                <a:gd name="connsiteY5" fmla="*/ 16891 h 17553"/>
                <a:gd name="connsiteX6" fmla="*/ 9201 w 30400"/>
                <a:gd name="connsiteY6" fmla="*/ 17554 h 17553"/>
                <a:gd name="connsiteX7" fmla="*/ 8428 w 30400"/>
                <a:gd name="connsiteY7" fmla="*/ 17554 h 1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00" h="17553">
                  <a:moveTo>
                    <a:pt x="8428" y="17554"/>
                  </a:moveTo>
                  <a:cubicBezTo>
                    <a:pt x="4122" y="17554"/>
                    <a:pt x="368" y="14242"/>
                    <a:pt x="37" y="9826"/>
                  </a:cubicBezTo>
                  <a:cubicBezTo>
                    <a:pt x="-404" y="5189"/>
                    <a:pt x="3129" y="1104"/>
                    <a:pt x="7766" y="662"/>
                  </a:cubicBezTo>
                  <a:cubicBezTo>
                    <a:pt x="12403" y="331"/>
                    <a:pt x="17150" y="0"/>
                    <a:pt x="21786" y="0"/>
                  </a:cubicBezTo>
                  <a:cubicBezTo>
                    <a:pt x="26534" y="0"/>
                    <a:pt x="30288" y="3643"/>
                    <a:pt x="30398" y="8280"/>
                  </a:cubicBezTo>
                  <a:cubicBezTo>
                    <a:pt x="30508" y="12917"/>
                    <a:pt x="26755" y="16781"/>
                    <a:pt x="22118" y="16891"/>
                  </a:cubicBezTo>
                  <a:cubicBezTo>
                    <a:pt x="17812" y="17002"/>
                    <a:pt x="13506" y="17223"/>
                    <a:pt x="9201" y="17554"/>
                  </a:cubicBezTo>
                  <a:cubicBezTo>
                    <a:pt x="8980" y="17554"/>
                    <a:pt x="8759" y="17554"/>
                    <a:pt x="8428" y="17554"/>
                  </a:cubicBezTo>
                  <a:close/>
                </a:path>
              </a:pathLst>
            </a:custGeom>
            <a:grpFill/>
            <a:ln w="11035" cap="flat">
              <a:noFill/>
              <a:prstDash val="solid"/>
              <a:miter/>
            </a:ln>
          </p:spPr>
          <p:txBody>
            <a:bodyPr rtlCol="0" anchor="ctr"/>
            <a:lstStyle/>
            <a:p>
              <a:endParaRPr lang="en-US"/>
            </a:p>
          </p:txBody>
        </p:sp>
        <p:sp>
          <p:nvSpPr>
            <p:cNvPr id="2592" name="Forma libre: forma 2591">
              <a:extLst>
                <a:ext uri="{FF2B5EF4-FFF2-40B4-BE49-F238E27FC236}">
                  <a16:creationId xmlns:a16="http://schemas.microsoft.com/office/drawing/2014/main" id="{01072E50-7083-4769-8B4D-A06569FBBE3D}"/>
                </a:ext>
              </a:extLst>
            </p:cNvPr>
            <p:cNvSpPr/>
            <p:nvPr/>
          </p:nvSpPr>
          <p:spPr>
            <a:xfrm>
              <a:off x="7182255" y="4745982"/>
              <a:ext cx="505088" cy="505088"/>
            </a:xfrm>
            <a:custGeom>
              <a:avLst/>
              <a:gdLst>
                <a:gd name="connsiteX0" fmla="*/ 252599 w 505088"/>
                <a:gd name="connsiteY0" fmla="*/ 505088 h 505088"/>
                <a:gd name="connsiteX1" fmla="*/ 73969 w 505088"/>
                <a:gd name="connsiteY1" fmla="*/ 431229 h 505088"/>
                <a:gd name="connsiteX2" fmla="*/ 0 w 505088"/>
                <a:gd name="connsiteY2" fmla="*/ 252599 h 505088"/>
                <a:gd name="connsiteX3" fmla="*/ 73969 w 505088"/>
                <a:gd name="connsiteY3" fmla="*/ 73969 h 505088"/>
                <a:gd name="connsiteX4" fmla="*/ 252599 w 505088"/>
                <a:gd name="connsiteY4" fmla="*/ 0 h 505088"/>
                <a:gd name="connsiteX5" fmla="*/ 261100 w 505088"/>
                <a:gd name="connsiteY5" fmla="*/ 8501 h 505088"/>
                <a:gd name="connsiteX6" fmla="*/ 252599 w 505088"/>
                <a:gd name="connsiteY6" fmla="*/ 17002 h 505088"/>
                <a:gd name="connsiteX7" fmla="*/ 85893 w 505088"/>
                <a:gd name="connsiteY7" fmla="*/ 86003 h 505088"/>
                <a:gd name="connsiteX8" fmla="*/ 16891 w 505088"/>
                <a:gd name="connsiteY8" fmla="*/ 252599 h 505088"/>
                <a:gd name="connsiteX9" fmla="*/ 85893 w 505088"/>
                <a:gd name="connsiteY9" fmla="*/ 419306 h 505088"/>
                <a:gd name="connsiteX10" fmla="*/ 419196 w 505088"/>
                <a:gd name="connsiteY10" fmla="*/ 419306 h 505088"/>
                <a:gd name="connsiteX11" fmla="*/ 488197 w 505088"/>
                <a:gd name="connsiteY11" fmla="*/ 252599 h 505088"/>
                <a:gd name="connsiteX12" fmla="*/ 419196 w 505088"/>
                <a:gd name="connsiteY12" fmla="*/ 86003 h 505088"/>
                <a:gd name="connsiteX13" fmla="*/ 419196 w 505088"/>
                <a:gd name="connsiteY13" fmla="*/ 74080 h 505088"/>
                <a:gd name="connsiteX14" fmla="*/ 431119 w 505088"/>
                <a:gd name="connsiteY14" fmla="*/ 74080 h 505088"/>
                <a:gd name="connsiteX15" fmla="*/ 505088 w 505088"/>
                <a:gd name="connsiteY15" fmla="*/ 252710 h 505088"/>
                <a:gd name="connsiteX16" fmla="*/ 431119 w 505088"/>
                <a:gd name="connsiteY16" fmla="*/ 431340 h 505088"/>
                <a:gd name="connsiteX17" fmla="*/ 252599 w 505088"/>
                <a:gd name="connsiteY17" fmla="*/ 505088 h 50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5088" h="505088">
                  <a:moveTo>
                    <a:pt x="252599" y="505088"/>
                  </a:moveTo>
                  <a:cubicBezTo>
                    <a:pt x="187904" y="505088"/>
                    <a:pt x="123208" y="480468"/>
                    <a:pt x="73969" y="431229"/>
                  </a:cubicBezTo>
                  <a:cubicBezTo>
                    <a:pt x="26276" y="383536"/>
                    <a:pt x="0" y="320055"/>
                    <a:pt x="0" y="252599"/>
                  </a:cubicBezTo>
                  <a:cubicBezTo>
                    <a:pt x="0" y="185144"/>
                    <a:pt x="26276" y="121663"/>
                    <a:pt x="73969" y="73969"/>
                  </a:cubicBezTo>
                  <a:cubicBezTo>
                    <a:pt x="121663" y="26276"/>
                    <a:pt x="185144" y="0"/>
                    <a:pt x="252599" y="0"/>
                  </a:cubicBezTo>
                  <a:cubicBezTo>
                    <a:pt x="257236" y="0"/>
                    <a:pt x="261100" y="3754"/>
                    <a:pt x="261100" y="8501"/>
                  </a:cubicBezTo>
                  <a:cubicBezTo>
                    <a:pt x="261100" y="13248"/>
                    <a:pt x="257347" y="17002"/>
                    <a:pt x="252599" y="17002"/>
                  </a:cubicBezTo>
                  <a:cubicBezTo>
                    <a:pt x="189671" y="17002"/>
                    <a:pt x="130495" y="41511"/>
                    <a:pt x="85893" y="86003"/>
                  </a:cubicBezTo>
                  <a:cubicBezTo>
                    <a:pt x="41401" y="130495"/>
                    <a:pt x="16891" y="189670"/>
                    <a:pt x="16891" y="252599"/>
                  </a:cubicBezTo>
                  <a:cubicBezTo>
                    <a:pt x="16891" y="315528"/>
                    <a:pt x="41401" y="374704"/>
                    <a:pt x="85893" y="419306"/>
                  </a:cubicBezTo>
                  <a:cubicBezTo>
                    <a:pt x="177747" y="511160"/>
                    <a:pt x="327342" y="511160"/>
                    <a:pt x="419196" y="419306"/>
                  </a:cubicBezTo>
                  <a:cubicBezTo>
                    <a:pt x="463687" y="374814"/>
                    <a:pt x="488197" y="315639"/>
                    <a:pt x="488197" y="252599"/>
                  </a:cubicBezTo>
                  <a:cubicBezTo>
                    <a:pt x="488197" y="189670"/>
                    <a:pt x="463687" y="130495"/>
                    <a:pt x="419196" y="86003"/>
                  </a:cubicBezTo>
                  <a:cubicBezTo>
                    <a:pt x="415884" y="82691"/>
                    <a:pt x="415884" y="77391"/>
                    <a:pt x="419196" y="74080"/>
                  </a:cubicBezTo>
                  <a:cubicBezTo>
                    <a:pt x="422508" y="70768"/>
                    <a:pt x="427807" y="70768"/>
                    <a:pt x="431119" y="74080"/>
                  </a:cubicBezTo>
                  <a:cubicBezTo>
                    <a:pt x="478812" y="121773"/>
                    <a:pt x="505088" y="185254"/>
                    <a:pt x="505088" y="252710"/>
                  </a:cubicBezTo>
                  <a:cubicBezTo>
                    <a:pt x="505088" y="320165"/>
                    <a:pt x="478812" y="383646"/>
                    <a:pt x="431119" y="431340"/>
                  </a:cubicBezTo>
                  <a:cubicBezTo>
                    <a:pt x="381990" y="480468"/>
                    <a:pt x="317295" y="505088"/>
                    <a:pt x="252599" y="505088"/>
                  </a:cubicBezTo>
                  <a:close/>
                </a:path>
              </a:pathLst>
            </a:custGeom>
            <a:grpFill/>
            <a:ln w="11035" cap="flat">
              <a:noFill/>
              <a:prstDash val="solid"/>
              <a:miter/>
            </a:ln>
          </p:spPr>
          <p:txBody>
            <a:bodyPr rtlCol="0" anchor="ctr"/>
            <a:lstStyle/>
            <a:p>
              <a:endParaRPr lang="en-US"/>
            </a:p>
          </p:txBody>
        </p:sp>
        <p:sp>
          <p:nvSpPr>
            <p:cNvPr id="2593" name="Forma libre: forma 2592">
              <a:extLst>
                <a:ext uri="{FF2B5EF4-FFF2-40B4-BE49-F238E27FC236}">
                  <a16:creationId xmlns:a16="http://schemas.microsoft.com/office/drawing/2014/main" id="{E328EB95-B534-4BED-A333-235A546D24C7}"/>
                </a:ext>
              </a:extLst>
            </p:cNvPr>
            <p:cNvSpPr/>
            <p:nvPr/>
          </p:nvSpPr>
          <p:spPr>
            <a:xfrm>
              <a:off x="7426464" y="4745872"/>
              <a:ext cx="30491" cy="17333"/>
            </a:xfrm>
            <a:custGeom>
              <a:avLst/>
              <a:gdLst>
                <a:gd name="connsiteX0" fmla="*/ 21970 w 30491"/>
                <a:gd name="connsiteY0" fmla="*/ 17333 h 17333"/>
                <a:gd name="connsiteX1" fmla="*/ 8501 w 30491"/>
                <a:gd name="connsiteY1" fmla="*/ 17002 h 17333"/>
                <a:gd name="connsiteX2" fmla="*/ 0 w 30491"/>
                <a:gd name="connsiteY2" fmla="*/ 8501 h 17333"/>
                <a:gd name="connsiteX3" fmla="*/ 8501 w 30491"/>
                <a:gd name="connsiteY3" fmla="*/ 0 h 17333"/>
                <a:gd name="connsiteX4" fmla="*/ 22522 w 30491"/>
                <a:gd name="connsiteY4" fmla="*/ 331 h 17333"/>
                <a:gd name="connsiteX5" fmla="*/ 30471 w 30491"/>
                <a:gd name="connsiteY5" fmla="*/ 9274 h 17333"/>
                <a:gd name="connsiteX6" fmla="*/ 21970 w 30491"/>
                <a:gd name="connsiteY6" fmla="*/ 17333 h 1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1" h="17333">
                  <a:moveTo>
                    <a:pt x="21970" y="17333"/>
                  </a:moveTo>
                  <a:cubicBezTo>
                    <a:pt x="17112" y="17112"/>
                    <a:pt x="12807" y="17002"/>
                    <a:pt x="8501" y="17002"/>
                  </a:cubicBezTo>
                  <a:cubicBezTo>
                    <a:pt x="3864" y="17002"/>
                    <a:pt x="0" y="13248"/>
                    <a:pt x="0" y="8501"/>
                  </a:cubicBezTo>
                  <a:cubicBezTo>
                    <a:pt x="0" y="3754"/>
                    <a:pt x="3754" y="0"/>
                    <a:pt x="8501" y="0"/>
                  </a:cubicBezTo>
                  <a:cubicBezTo>
                    <a:pt x="13138" y="0"/>
                    <a:pt x="17775" y="111"/>
                    <a:pt x="22522" y="331"/>
                  </a:cubicBezTo>
                  <a:cubicBezTo>
                    <a:pt x="27159" y="552"/>
                    <a:pt x="30802" y="4527"/>
                    <a:pt x="30471" y="9274"/>
                  </a:cubicBezTo>
                  <a:cubicBezTo>
                    <a:pt x="30140" y="13911"/>
                    <a:pt x="26386" y="17333"/>
                    <a:pt x="21970" y="17333"/>
                  </a:cubicBezTo>
                  <a:close/>
                </a:path>
              </a:pathLst>
            </a:custGeom>
            <a:grpFill/>
            <a:ln w="11035" cap="flat">
              <a:noFill/>
              <a:prstDash val="solid"/>
              <a:miter/>
            </a:ln>
          </p:spPr>
          <p:txBody>
            <a:bodyPr rtlCol="0" anchor="ctr"/>
            <a:lstStyle/>
            <a:p>
              <a:endParaRPr lang="en-US"/>
            </a:p>
          </p:txBody>
        </p:sp>
        <p:sp>
          <p:nvSpPr>
            <p:cNvPr id="2594" name="Forma libre: forma 2593">
              <a:extLst>
                <a:ext uri="{FF2B5EF4-FFF2-40B4-BE49-F238E27FC236}">
                  <a16:creationId xmlns:a16="http://schemas.microsoft.com/office/drawing/2014/main" id="{12E85A27-A24D-4623-9044-76BE2BDE23B5}"/>
                </a:ext>
              </a:extLst>
            </p:cNvPr>
            <p:cNvSpPr/>
            <p:nvPr/>
          </p:nvSpPr>
          <p:spPr>
            <a:xfrm>
              <a:off x="7504382" y="4758654"/>
              <a:ext cx="47341" cy="29502"/>
            </a:xfrm>
            <a:custGeom>
              <a:avLst/>
              <a:gdLst>
                <a:gd name="connsiteX0" fmla="*/ 38886 w 47341"/>
                <a:gd name="connsiteY0" fmla="*/ 29502 h 29502"/>
                <a:gd name="connsiteX1" fmla="*/ 35133 w 47341"/>
                <a:gd name="connsiteY1" fmla="*/ 28619 h 29502"/>
                <a:gd name="connsiteX2" fmla="*/ 5766 w 47341"/>
                <a:gd name="connsiteY2" fmla="*/ 16475 h 29502"/>
                <a:gd name="connsiteX3" fmla="*/ 467 w 47341"/>
                <a:gd name="connsiteY3" fmla="*/ 5766 h 29502"/>
                <a:gd name="connsiteX4" fmla="*/ 11175 w 47341"/>
                <a:gd name="connsiteY4" fmla="*/ 467 h 29502"/>
                <a:gd name="connsiteX5" fmla="*/ 42640 w 47341"/>
                <a:gd name="connsiteY5" fmla="*/ 13494 h 29502"/>
                <a:gd name="connsiteX6" fmla="*/ 46504 w 47341"/>
                <a:gd name="connsiteY6" fmla="*/ 24865 h 29502"/>
                <a:gd name="connsiteX7" fmla="*/ 38886 w 47341"/>
                <a:gd name="connsiteY7" fmla="*/ 29502 h 2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341" h="29502">
                  <a:moveTo>
                    <a:pt x="38886" y="29502"/>
                  </a:moveTo>
                  <a:cubicBezTo>
                    <a:pt x="37672" y="29502"/>
                    <a:pt x="36347" y="29171"/>
                    <a:pt x="35133" y="28619"/>
                  </a:cubicBezTo>
                  <a:cubicBezTo>
                    <a:pt x="25749" y="23982"/>
                    <a:pt x="15813" y="19897"/>
                    <a:pt x="5766" y="16475"/>
                  </a:cubicBezTo>
                  <a:cubicBezTo>
                    <a:pt x="1350" y="15039"/>
                    <a:pt x="-1079" y="10182"/>
                    <a:pt x="467" y="5766"/>
                  </a:cubicBezTo>
                  <a:cubicBezTo>
                    <a:pt x="1902" y="1350"/>
                    <a:pt x="6759" y="-1079"/>
                    <a:pt x="11175" y="467"/>
                  </a:cubicBezTo>
                  <a:cubicBezTo>
                    <a:pt x="21884" y="4110"/>
                    <a:pt x="32483" y="8416"/>
                    <a:pt x="42640" y="13494"/>
                  </a:cubicBezTo>
                  <a:cubicBezTo>
                    <a:pt x="46835" y="15592"/>
                    <a:pt x="48491" y="20670"/>
                    <a:pt x="46504" y="24865"/>
                  </a:cubicBezTo>
                  <a:cubicBezTo>
                    <a:pt x="44958" y="27846"/>
                    <a:pt x="41978" y="29502"/>
                    <a:pt x="38886" y="29502"/>
                  </a:cubicBezTo>
                  <a:close/>
                </a:path>
              </a:pathLst>
            </a:custGeom>
            <a:grpFill/>
            <a:ln w="11035" cap="flat">
              <a:noFill/>
              <a:prstDash val="solid"/>
              <a:miter/>
            </a:ln>
          </p:spPr>
          <p:txBody>
            <a:bodyPr rtlCol="0" anchor="ctr"/>
            <a:lstStyle/>
            <a:p>
              <a:endParaRPr lang="en-US"/>
            </a:p>
          </p:txBody>
        </p:sp>
        <p:sp>
          <p:nvSpPr>
            <p:cNvPr id="2595" name="Forma libre: forma 2594">
              <a:extLst>
                <a:ext uri="{FF2B5EF4-FFF2-40B4-BE49-F238E27FC236}">
                  <a16:creationId xmlns:a16="http://schemas.microsoft.com/office/drawing/2014/main" id="{90B0A3A4-99F7-4D9B-B95F-79690D520E97}"/>
                </a:ext>
              </a:extLst>
            </p:cNvPr>
            <p:cNvSpPr/>
            <p:nvPr/>
          </p:nvSpPr>
          <p:spPr>
            <a:xfrm>
              <a:off x="7589278" y="4808293"/>
              <a:ext cx="26690" cy="26120"/>
            </a:xfrm>
            <a:custGeom>
              <a:avLst/>
              <a:gdLst>
                <a:gd name="connsiteX0" fmla="*/ 18245 w 26690"/>
                <a:gd name="connsiteY0" fmla="*/ 26121 h 26120"/>
                <a:gd name="connsiteX1" fmla="*/ 12283 w 26690"/>
                <a:gd name="connsiteY1" fmla="*/ 23692 h 26120"/>
                <a:gd name="connsiteX2" fmla="*/ 2788 w 26690"/>
                <a:gd name="connsiteY2" fmla="*/ 14750 h 26120"/>
                <a:gd name="connsiteX3" fmla="*/ 2126 w 26690"/>
                <a:gd name="connsiteY3" fmla="*/ 2826 h 26120"/>
                <a:gd name="connsiteX4" fmla="*/ 14049 w 26690"/>
                <a:gd name="connsiteY4" fmla="*/ 2164 h 26120"/>
                <a:gd name="connsiteX5" fmla="*/ 24206 w 26690"/>
                <a:gd name="connsiteY5" fmla="*/ 11769 h 26120"/>
                <a:gd name="connsiteX6" fmla="*/ 24206 w 26690"/>
                <a:gd name="connsiteY6" fmla="*/ 23692 h 26120"/>
                <a:gd name="connsiteX7" fmla="*/ 18245 w 26690"/>
                <a:gd name="connsiteY7" fmla="*/ 26121 h 2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90" h="26120">
                  <a:moveTo>
                    <a:pt x="18245" y="26121"/>
                  </a:moveTo>
                  <a:cubicBezTo>
                    <a:pt x="16036" y="26121"/>
                    <a:pt x="13939" y="25348"/>
                    <a:pt x="12283" y="23692"/>
                  </a:cubicBezTo>
                  <a:cubicBezTo>
                    <a:pt x="9191" y="20601"/>
                    <a:pt x="5990" y="17620"/>
                    <a:pt x="2788" y="14750"/>
                  </a:cubicBezTo>
                  <a:cubicBezTo>
                    <a:pt x="-634" y="11658"/>
                    <a:pt x="-966" y="6249"/>
                    <a:pt x="2126" y="2826"/>
                  </a:cubicBezTo>
                  <a:cubicBezTo>
                    <a:pt x="5217" y="-707"/>
                    <a:pt x="10627" y="-927"/>
                    <a:pt x="14049" y="2164"/>
                  </a:cubicBezTo>
                  <a:cubicBezTo>
                    <a:pt x="17472" y="5255"/>
                    <a:pt x="20894" y="8457"/>
                    <a:pt x="24206" y="11769"/>
                  </a:cubicBezTo>
                  <a:cubicBezTo>
                    <a:pt x="27518" y="15081"/>
                    <a:pt x="27518" y="20380"/>
                    <a:pt x="24206" y="23692"/>
                  </a:cubicBezTo>
                  <a:cubicBezTo>
                    <a:pt x="22550" y="25238"/>
                    <a:pt x="20342" y="26121"/>
                    <a:pt x="18245" y="26121"/>
                  </a:cubicBezTo>
                  <a:close/>
                </a:path>
              </a:pathLst>
            </a:custGeom>
            <a:grpFill/>
            <a:ln w="11035" cap="flat">
              <a:noFill/>
              <a:prstDash val="solid"/>
              <a:miter/>
            </a:ln>
          </p:spPr>
          <p:txBody>
            <a:bodyPr rtlCol="0" anchor="ctr"/>
            <a:lstStyle/>
            <a:p>
              <a:endParaRPr lang="en-US"/>
            </a:p>
          </p:txBody>
        </p:sp>
      </p:grpSp>
      <p:grpSp>
        <p:nvGrpSpPr>
          <p:cNvPr id="2596" name="Gráfico 3">
            <a:extLst>
              <a:ext uri="{FF2B5EF4-FFF2-40B4-BE49-F238E27FC236}">
                <a16:creationId xmlns:a16="http://schemas.microsoft.com/office/drawing/2014/main" id="{18A8EC1D-3A02-4AA7-8BAE-6C1C6027BF10}"/>
              </a:ext>
            </a:extLst>
          </p:cNvPr>
          <p:cNvGrpSpPr/>
          <p:nvPr/>
        </p:nvGrpSpPr>
        <p:grpSpPr>
          <a:xfrm>
            <a:off x="7969972" y="4724343"/>
            <a:ext cx="485105" cy="526837"/>
            <a:chOff x="7969972" y="4724343"/>
            <a:chExt cx="485105" cy="526837"/>
          </a:xfrm>
          <a:solidFill>
            <a:srgbClr val="000000"/>
          </a:solidFill>
        </p:grpSpPr>
        <p:sp>
          <p:nvSpPr>
            <p:cNvPr id="2597" name="Forma libre: forma 2596">
              <a:extLst>
                <a:ext uri="{FF2B5EF4-FFF2-40B4-BE49-F238E27FC236}">
                  <a16:creationId xmlns:a16="http://schemas.microsoft.com/office/drawing/2014/main" id="{E24F6569-F42E-4225-8D9F-9D7DF6BAB219}"/>
                </a:ext>
              </a:extLst>
            </p:cNvPr>
            <p:cNvSpPr/>
            <p:nvPr/>
          </p:nvSpPr>
          <p:spPr>
            <a:xfrm>
              <a:off x="7969972" y="5173568"/>
              <a:ext cx="213848" cy="77612"/>
            </a:xfrm>
            <a:custGeom>
              <a:avLst/>
              <a:gdLst>
                <a:gd name="connsiteX0" fmla="*/ 8501 w 213848"/>
                <a:gd name="connsiteY0" fmla="*/ 77612 h 77612"/>
                <a:gd name="connsiteX1" fmla="*/ 0 w 213848"/>
                <a:gd name="connsiteY1" fmla="*/ 69112 h 77612"/>
                <a:gd name="connsiteX2" fmla="*/ 0 w 213848"/>
                <a:gd name="connsiteY2" fmla="*/ 8501 h 77612"/>
                <a:gd name="connsiteX3" fmla="*/ 8501 w 213848"/>
                <a:gd name="connsiteY3" fmla="*/ 0 h 77612"/>
                <a:gd name="connsiteX4" fmla="*/ 205347 w 213848"/>
                <a:gd name="connsiteY4" fmla="*/ 0 h 77612"/>
                <a:gd name="connsiteX5" fmla="*/ 213848 w 213848"/>
                <a:gd name="connsiteY5" fmla="*/ 8501 h 77612"/>
                <a:gd name="connsiteX6" fmla="*/ 205347 w 213848"/>
                <a:gd name="connsiteY6" fmla="*/ 17002 h 77612"/>
                <a:gd name="connsiteX7" fmla="*/ 16891 w 213848"/>
                <a:gd name="connsiteY7" fmla="*/ 17002 h 77612"/>
                <a:gd name="connsiteX8" fmla="*/ 16891 w 213848"/>
                <a:gd name="connsiteY8" fmla="*/ 69112 h 77612"/>
                <a:gd name="connsiteX9" fmla="*/ 8501 w 213848"/>
                <a:gd name="connsiteY9" fmla="*/ 77612 h 7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848" h="77612">
                  <a:moveTo>
                    <a:pt x="8501" y="77612"/>
                  </a:moveTo>
                  <a:cubicBezTo>
                    <a:pt x="3864" y="77612"/>
                    <a:pt x="0" y="73859"/>
                    <a:pt x="0" y="69112"/>
                  </a:cubicBezTo>
                  <a:lnTo>
                    <a:pt x="0" y="8501"/>
                  </a:lnTo>
                  <a:cubicBezTo>
                    <a:pt x="0" y="3864"/>
                    <a:pt x="3754" y="0"/>
                    <a:pt x="8501" y="0"/>
                  </a:cubicBezTo>
                  <a:lnTo>
                    <a:pt x="205347" y="0"/>
                  </a:lnTo>
                  <a:cubicBezTo>
                    <a:pt x="209984" y="0"/>
                    <a:pt x="213848" y="3754"/>
                    <a:pt x="213848" y="8501"/>
                  </a:cubicBezTo>
                  <a:cubicBezTo>
                    <a:pt x="213848" y="13138"/>
                    <a:pt x="210095" y="17002"/>
                    <a:pt x="205347" y="17002"/>
                  </a:cubicBezTo>
                  <a:lnTo>
                    <a:pt x="16891" y="17002"/>
                  </a:lnTo>
                  <a:lnTo>
                    <a:pt x="16891" y="69112"/>
                  </a:lnTo>
                  <a:cubicBezTo>
                    <a:pt x="17002" y="73749"/>
                    <a:pt x="13138" y="77612"/>
                    <a:pt x="8501" y="77612"/>
                  </a:cubicBezTo>
                  <a:close/>
                </a:path>
              </a:pathLst>
            </a:custGeom>
            <a:grpFill/>
            <a:ln w="11035" cap="flat">
              <a:noFill/>
              <a:prstDash val="solid"/>
              <a:miter/>
            </a:ln>
          </p:spPr>
          <p:txBody>
            <a:bodyPr rtlCol="0" anchor="ctr"/>
            <a:lstStyle/>
            <a:p>
              <a:endParaRPr lang="en-US"/>
            </a:p>
          </p:txBody>
        </p:sp>
        <p:sp>
          <p:nvSpPr>
            <p:cNvPr id="2598" name="Forma libre: forma 2597">
              <a:extLst>
                <a:ext uri="{FF2B5EF4-FFF2-40B4-BE49-F238E27FC236}">
                  <a16:creationId xmlns:a16="http://schemas.microsoft.com/office/drawing/2014/main" id="{C96114CE-7334-498F-9F8B-565F80781074}"/>
                </a:ext>
              </a:extLst>
            </p:cNvPr>
            <p:cNvSpPr/>
            <p:nvPr/>
          </p:nvSpPr>
          <p:spPr>
            <a:xfrm>
              <a:off x="8166818" y="5118920"/>
              <a:ext cx="110953" cy="92626"/>
            </a:xfrm>
            <a:custGeom>
              <a:avLst/>
              <a:gdLst>
                <a:gd name="connsiteX0" fmla="*/ 8501 w 110953"/>
                <a:gd name="connsiteY0" fmla="*/ 92627 h 92626"/>
                <a:gd name="connsiteX1" fmla="*/ 0 w 110953"/>
                <a:gd name="connsiteY1" fmla="*/ 84126 h 92626"/>
                <a:gd name="connsiteX2" fmla="*/ 0 w 110953"/>
                <a:gd name="connsiteY2" fmla="*/ 8501 h 92626"/>
                <a:gd name="connsiteX3" fmla="*/ 8501 w 110953"/>
                <a:gd name="connsiteY3" fmla="*/ 0 h 92626"/>
                <a:gd name="connsiteX4" fmla="*/ 102453 w 110953"/>
                <a:gd name="connsiteY4" fmla="*/ 0 h 92626"/>
                <a:gd name="connsiteX5" fmla="*/ 110954 w 110953"/>
                <a:gd name="connsiteY5" fmla="*/ 8501 h 92626"/>
                <a:gd name="connsiteX6" fmla="*/ 102453 w 110953"/>
                <a:gd name="connsiteY6" fmla="*/ 17002 h 92626"/>
                <a:gd name="connsiteX7" fmla="*/ 16891 w 110953"/>
                <a:gd name="connsiteY7" fmla="*/ 17002 h 92626"/>
                <a:gd name="connsiteX8" fmla="*/ 16891 w 110953"/>
                <a:gd name="connsiteY8" fmla="*/ 84237 h 92626"/>
                <a:gd name="connsiteX9" fmla="*/ 8501 w 110953"/>
                <a:gd name="connsiteY9" fmla="*/ 92627 h 9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953" h="92626">
                  <a:moveTo>
                    <a:pt x="8501" y="92627"/>
                  </a:moveTo>
                  <a:cubicBezTo>
                    <a:pt x="3864" y="92627"/>
                    <a:pt x="0" y="88873"/>
                    <a:pt x="0" y="84126"/>
                  </a:cubicBezTo>
                  <a:lnTo>
                    <a:pt x="0" y="8501"/>
                  </a:lnTo>
                  <a:cubicBezTo>
                    <a:pt x="0" y="3864"/>
                    <a:pt x="3754" y="0"/>
                    <a:pt x="8501" y="0"/>
                  </a:cubicBezTo>
                  <a:lnTo>
                    <a:pt x="102453" y="0"/>
                  </a:lnTo>
                  <a:cubicBezTo>
                    <a:pt x="107090" y="0"/>
                    <a:pt x="110954" y="3754"/>
                    <a:pt x="110954" y="8501"/>
                  </a:cubicBezTo>
                  <a:cubicBezTo>
                    <a:pt x="110954" y="13248"/>
                    <a:pt x="107200" y="17002"/>
                    <a:pt x="102453" y="17002"/>
                  </a:cubicBezTo>
                  <a:lnTo>
                    <a:pt x="16891" y="17002"/>
                  </a:lnTo>
                  <a:lnTo>
                    <a:pt x="16891" y="84237"/>
                  </a:lnTo>
                  <a:cubicBezTo>
                    <a:pt x="17002" y="88763"/>
                    <a:pt x="13248" y="92627"/>
                    <a:pt x="8501" y="92627"/>
                  </a:cubicBezTo>
                  <a:close/>
                </a:path>
              </a:pathLst>
            </a:custGeom>
            <a:grpFill/>
            <a:ln w="11035" cap="flat">
              <a:noFill/>
              <a:prstDash val="solid"/>
              <a:miter/>
            </a:ln>
          </p:spPr>
          <p:txBody>
            <a:bodyPr rtlCol="0" anchor="ctr"/>
            <a:lstStyle/>
            <a:p>
              <a:endParaRPr lang="en-US"/>
            </a:p>
          </p:txBody>
        </p:sp>
        <p:sp>
          <p:nvSpPr>
            <p:cNvPr id="2599" name="Forma libre: forma 2598">
              <a:extLst>
                <a:ext uri="{FF2B5EF4-FFF2-40B4-BE49-F238E27FC236}">
                  <a16:creationId xmlns:a16="http://schemas.microsoft.com/office/drawing/2014/main" id="{56A81845-AF1C-435E-861D-BD1996D8AE86}"/>
                </a:ext>
              </a:extLst>
            </p:cNvPr>
            <p:cNvSpPr/>
            <p:nvPr/>
          </p:nvSpPr>
          <p:spPr>
            <a:xfrm>
              <a:off x="8260880" y="5026403"/>
              <a:ext cx="194196" cy="130384"/>
            </a:xfrm>
            <a:custGeom>
              <a:avLst/>
              <a:gdLst>
                <a:gd name="connsiteX0" fmla="*/ 8501 w 194196"/>
                <a:gd name="connsiteY0" fmla="*/ 130384 h 130384"/>
                <a:gd name="connsiteX1" fmla="*/ 0 w 194196"/>
                <a:gd name="connsiteY1" fmla="*/ 121884 h 130384"/>
                <a:gd name="connsiteX2" fmla="*/ 0 w 194196"/>
                <a:gd name="connsiteY2" fmla="*/ 8501 h 130384"/>
                <a:gd name="connsiteX3" fmla="*/ 8501 w 194196"/>
                <a:gd name="connsiteY3" fmla="*/ 0 h 130384"/>
                <a:gd name="connsiteX4" fmla="*/ 185696 w 194196"/>
                <a:gd name="connsiteY4" fmla="*/ 0 h 130384"/>
                <a:gd name="connsiteX5" fmla="*/ 194197 w 194196"/>
                <a:gd name="connsiteY5" fmla="*/ 8501 h 130384"/>
                <a:gd name="connsiteX6" fmla="*/ 185696 w 194196"/>
                <a:gd name="connsiteY6" fmla="*/ 17002 h 130384"/>
                <a:gd name="connsiteX7" fmla="*/ 17002 w 194196"/>
                <a:gd name="connsiteY7" fmla="*/ 17002 h 130384"/>
                <a:gd name="connsiteX8" fmla="*/ 17002 w 194196"/>
                <a:gd name="connsiteY8" fmla="*/ 121884 h 130384"/>
                <a:gd name="connsiteX9" fmla="*/ 8501 w 194196"/>
                <a:gd name="connsiteY9" fmla="*/ 130384 h 13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96" h="130384">
                  <a:moveTo>
                    <a:pt x="8501" y="130384"/>
                  </a:moveTo>
                  <a:cubicBezTo>
                    <a:pt x="3864" y="130384"/>
                    <a:pt x="0" y="126631"/>
                    <a:pt x="0" y="121884"/>
                  </a:cubicBezTo>
                  <a:lnTo>
                    <a:pt x="0" y="8501"/>
                  </a:lnTo>
                  <a:cubicBezTo>
                    <a:pt x="0" y="3864"/>
                    <a:pt x="3754" y="0"/>
                    <a:pt x="8501" y="0"/>
                  </a:cubicBezTo>
                  <a:lnTo>
                    <a:pt x="185696" y="0"/>
                  </a:lnTo>
                  <a:cubicBezTo>
                    <a:pt x="190333" y="0"/>
                    <a:pt x="194197" y="3754"/>
                    <a:pt x="194197" y="8501"/>
                  </a:cubicBezTo>
                  <a:cubicBezTo>
                    <a:pt x="194197" y="13248"/>
                    <a:pt x="190443" y="17002"/>
                    <a:pt x="185696" y="17002"/>
                  </a:cubicBezTo>
                  <a:lnTo>
                    <a:pt x="17002" y="17002"/>
                  </a:lnTo>
                  <a:lnTo>
                    <a:pt x="17002" y="121884"/>
                  </a:lnTo>
                  <a:cubicBezTo>
                    <a:pt x="16891" y="126631"/>
                    <a:pt x="13138" y="130384"/>
                    <a:pt x="8501" y="130384"/>
                  </a:cubicBezTo>
                  <a:close/>
                </a:path>
              </a:pathLst>
            </a:custGeom>
            <a:grpFill/>
            <a:ln w="11035" cap="flat">
              <a:noFill/>
              <a:prstDash val="solid"/>
              <a:miter/>
            </a:ln>
          </p:spPr>
          <p:txBody>
            <a:bodyPr rtlCol="0" anchor="ctr"/>
            <a:lstStyle/>
            <a:p>
              <a:endParaRPr lang="en-US"/>
            </a:p>
          </p:txBody>
        </p:sp>
        <p:sp>
          <p:nvSpPr>
            <p:cNvPr id="2600" name="Forma libre: forma 2599">
              <a:extLst>
                <a:ext uri="{FF2B5EF4-FFF2-40B4-BE49-F238E27FC236}">
                  <a16:creationId xmlns:a16="http://schemas.microsoft.com/office/drawing/2014/main" id="{7A71521C-6891-4C45-943F-9EF5564F2501}"/>
                </a:ext>
              </a:extLst>
            </p:cNvPr>
            <p:cNvSpPr/>
            <p:nvPr/>
          </p:nvSpPr>
          <p:spPr>
            <a:xfrm>
              <a:off x="8068450" y="5052789"/>
              <a:ext cx="17001" cy="134910"/>
            </a:xfrm>
            <a:custGeom>
              <a:avLst/>
              <a:gdLst>
                <a:gd name="connsiteX0" fmla="*/ 8501 w 17001"/>
                <a:gd name="connsiteY0" fmla="*/ 134911 h 134910"/>
                <a:gd name="connsiteX1" fmla="*/ 0 w 17001"/>
                <a:gd name="connsiteY1" fmla="*/ 126410 h 134910"/>
                <a:gd name="connsiteX2" fmla="*/ 0 w 17001"/>
                <a:gd name="connsiteY2" fmla="*/ 8501 h 134910"/>
                <a:gd name="connsiteX3" fmla="*/ 8501 w 17001"/>
                <a:gd name="connsiteY3" fmla="*/ 0 h 134910"/>
                <a:gd name="connsiteX4" fmla="*/ 17002 w 17001"/>
                <a:gd name="connsiteY4" fmla="*/ 8501 h 134910"/>
                <a:gd name="connsiteX5" fmla="*/ 17002 w 17001"/>
                <a:gd name="connsiteY5" fmla="*/ 126410 h 134910"/>
                <a:gd name="connsiteX6" fmla="*/ 8501 w 17001"/>
                <a:gd name="connsiteY6" fmla="*/ 134911 h 13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34910">
                  <a:moveTo>
                    <a:pt x="8501" y="134911"/>
                  </a:moveTo>
                  <a:cubicBezTo>
                    <a:pt x="3864" y="134911"/>
                    <a:pt x="0" y="131157"/>
                    <a:pt x="0" y="126410"/>
                  </a:cubicBezTo>
                  <a:lnTo>
                    <a:pt x="0" y="8501"/>
                  </a:lnTo>
                  <a:cubicBezTo>
                    <a:pt x="0" y="3864"/>
                    <a:pt x="3754" y="0"/>
                    <a:pt x="8501" y="0"/>
                  </a:cubicBezTo>
                  <a:cubicBezTo>
                    <a:pt x="13138" y="0"/>
                    <a:pt x="17002" y="3754"/>
                    <a:pt x="17002" y="8501"/>
                  </a:cubicBezTo>
                  <a:lnTo>
                    <a:pt x="17002" y="126410"/>
                  </a:lnTo>
                  <a:cubicBezTo>
                    <a:pt x="16891" y="131157"/>
                    <a:pt x="13138" y="134911"/>
                    <a:pt x="8501" y="134911"/>
                  </a:cubicBezTo>
                  <a:close/>
                </a:path>
              </a:pathLst>
            </a:custGeom>
            <a:grpFill/>
            <a:ln w="11035" cap="flat">
              <a:noFill/>
              <a:prstDash val="solid"/>
              <a:miter/>
            </a:ln>
          </p:spPr>
          <p:txBody>
            <a:bodyPr rtlCol="0" anchor="ctr"/>
            <a:lstStyle/>
            <a:p>
              <a:endParaRPr lang="en-US"/>
            </a:p>
          </p:txBody>
        </p:sp>
        <p:sp>
          <p:nvSpPr>
            <p:cNvPr id="2601" name="Forma libre: forma 2600">
              <a:extLst>
                <a:ext uri="{FF2B5EF4-FFF2-40B4-BE49-F238E27FC236}">
                  <a16:creationId xmlns:a16="http://schemas.microsoft.com/office/drawing/2014/main" id="{D48CC9F3-C880-42BF-81A5-D97FB9668C15}"/>
                </a:ext>
              </a:extLst>
            </p:cNvPr>
            <p:cNvSpPr/>
            <p:nvPr/>
          </p:nvSpPr>
          <p:spPr>
            <a:xfrm>
              <a:off x="8016451" y="4913462"/>
              <a:ext cx="17001" cy="115811"/>
            </a:xfrm>
            <a:custGeom>
              <a:avLst/>
              <a:gdLst>
                <a:gd name="connsiteX0" fmla="*/ 8501 w 17001"/>
                <a:gd name="connsiteY0" fmla="*/ 115812 h 115811"/>
                <a:gd name="connsiteX1" fmla="*/ 0 w 17001"/>
                <a:gd name="connsiteY1" fmla="*/ 107311 h 115811"/>
                <a:gd name="connsiteX2" fmla="*/ 0 w 17001"/>
                <a:gd name="connsiteY2" fmla="*/ 8501 h 115811"/>
                <a:gd name="connsiteX3" fmla="*/ 8501 w 17001"/>
                <a:gd name="connsiteY3" fmla="*/ 0 h 115811"/>
                <a:gd name="connsiteX4" fmla="*/ 17002 w 17001"/>
                <a:gd name="connsiteY4" fmla="*/ 8501 h 115811"/>
                <a:gd name="connsiteX5" fmla="*/ 17002 w 17001"/>
                <a:gd name="connsiteY5" fmla="*/ 107311 h 115811"/>
                <a:gd name="connsiteX6" fmla="*/ 8501 w 17001"/>
                <a:gd name="connsiteY6" fmla="*/ 115812 h 1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15811">
                  <a:moveTo>
                    <a:pt x="8501" y="115812"/>
                  </a:moveTo>
                  <a:cubicBezTo>
                    <a:pt x="3864" y="115812"/>
                    <a:pt x="0" y="112058"/>
                    <a:pt x="0" y="107311"/>
                  </a:cubicBezTo>
                  <a:lnTo>
                    <a:pt x="0" y="8501"/>
                  </a:lnTo>
                  <a:cubicBezTo>
                    <a:pt x="0" y="3864"/>
                    <a:pt x="3754" y="0"/>
                    <a:pt x="8501" y="0"/>
                  </a:cubicBezTo>
                  <a:cubicBezTo>
                    <a:pt x="13248" y="0"/>
                    <a:pt x="17002" y="3754"/>
                    <a:pt x="17002" y="8501"/>
                  </a:cubicBezTo>
                  <a:lnTo>
                    <a:pt x="17002" y="107311"/>
                  </a:lnTo>
                  <a:cubicBezTo>
                    <a:pt x="17002" y="112058"/>
                    <a:pt x="13138" y="115812"/>
                    <a:pt x="8501" y="115812"/>
                  </a:cubicBezTo>
                  <a:close/>
                </a:path>
              </a:pathLst>
            </a:custGeom>
            <a:grpFill/>
            <a:ln w="11035" cap="flat">
              <a:noFill/>
              <a:prstDash val="solid"/>
              <a:miter/>
            </a:ln>
          </p:spPr>
          <p:txBody>
            <a:bodyPr rtlCol="0" anchor="ctr"/>
            <a:lstStyle/>
            <a:p>
              <a:endParaRPr lang="en-US"/>
            </a:p>
          </p:txBody>
        </p:sp>
        <p:sp>
          <p:nvSpPr>
            <p:cNvPr id="2602" name="Forma libre: forma 2601">
              <a:extLst>
                <a:ext uri="{FF2B5EF4-FFF2-40B4-BE49-F238E27FC236}">
                  <a16:creationId xmlns:a16="http://schemas.microsoft.com/office/drawing/2014/main" id="{22385CA1-BCC7-4535-B527-9C08C049C602}"/>
                </a:ext>
              </a:extLst>
            </p:cNvPr>
            <p:cNvSpPr/>
            <p:nvPr/>
          </p:nvSpPr>
          <p:spPr>
            <a:xfrm>
              <a:off x="8120339" y="4913462"/>
              <a:ext cx="17001" cy="115811"/>
            </a:xfrm>
            <a:custGeom>
              <a:avLst/>
              <a:gdLst>
                <a:gd name="connsiteX0" fmla="*/ 8501 w 17001"/>
                <a:gd name="connsiteY0" fmla="*/ 115812 h 115811"/>
                <a:gd name="connsiteX1" fmla="*/ 0 w 17001"/>
                <a:gd name="connsiteY1" fmla="*/ 107311 h 115811"/>
                <a:gd name="connsiteX2" fmla="*/ 0 w 17001"/>
                <a:gd name="connsiteY2" fmla="*/ 8501 h 115811"/>
                <a:gd name="connsiteX3" fmla="*/ 8501 w 17001"/>
                <a:gd name="connsiteY3" fmla="*/ 0 h 115811"/>
                <a:gd name="connsiteX4" fmla="*/ 17002 w 17001"/>
                <a:gd name="connsiteY4" fmla="*/ 8501 h 115811"/>
                <a:gd name="connsiteX5" fmla="*/ 17002 w 17001"/>
                <a:gd name="connsiteY5" fmla="*/ 107311 h 115811"/>
                <a:gd name="connsiteX6" fmla="*/ 8501 w 17001"/>
                <a:gd name="connsiteY6" fmla="*/ 115812 h 1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15811">
                  <a:moveTo>
                    <a:pt x="8501" y="115812"/>
                  </a:moveTo>
                  <a:cubicBezTo>
                    <a:pt x="3864" y="115812"/>
                    <a:pt x="0" y="112058"/>
                    <a:pt x="0" y="107311"/>
                  </a:cubicBezTo>
                  <a:lnTo>
                    <a:pt x="0" y="8501"/>
                  </a:lnTo>
                  <a:cubicBezTo>
                    <a:pt x="0" y="3864"/>
                    <a:pt x="3754" y="0"/>
                    <a:pt x="8501" y="0"/>
                  </a:cubicBezTo>
                  <a:cubicBezTo>
                    <a:pt x="13138" y="0"/>
                    <a:pt x="17002" y="3754"/>
                    <a:pt x="17002" y="8501"/>
                  </a:cubicBezTo>
                  <a:lnTo>
                    <a:pt x="17002" y="107311"/>
                  </a:lnTo>
                  <a:cubicBezTo>
                    <a:pt x="17002" y="112058"/>
                    <a:pt x="13248" y="115812"/>
                    <a:pt x="8501" y="115812"/>
                  </a:cubicBezTo>
                  <a:close/>
                </a:path>
              </a:pathLst>
            </a:custGeom>
            <a:grpFill/>
            <a:ln w="11035" cap="flat">
              <a:noFill/>
              <a:prstDash val="solid"/>
              <a:miter/>
            </a:ln>
          </p:spPr>
          <p:txBody>
            <a:bodyPr rtlCol="0" anchor="ctr"/>
            <a:lstStyle/>
            <a:p>
              <a:endParaRPr lang="en-US"/>
            </a:p>
          </p:txBody>
        </p:sp>
        <p:sp>
          <p:nvSpPr>
            <p:cNvPr id="2603" name="Forma libre: forma 2602">
              <a:extLst>
                <a:ext uri="{FF2B5EF4-FFF2-40B4-BE49-F238E27FC236}">
                  <a16:creationId xmlns:a16="http://schemas.microsoft.com/office/drawing/2014/main" id="{62042B81-38FF-4ABE-9400-3BF43907109F}"/>
                </a:ext>
              </a:extLst>
            </p:cNvPr>
            <p:cNvSpPr/>
            <p:nvPr/>
          </p:nvSpPr>
          <p:spPr>
            <a:xfrm>
              <a:off x="7978693" y="4967227"/>
              <a:ext cx="54759" cy="17001"/>
            </a:xfrm>
            <a:custGeom>
              <a:avLst/>
              <a:gdLst>
                <a:gd name="connsiteX0" fmla="*/ 46258 w 54759"/>
                <a:gd name="connsiteY0" fmla="*/ 17002 h 17001"/>
                <a:gd name="connsiteX1" fmla="*/ 8501 w 54759"/>
                <a:gd name="connsiteY1" fmla="*/ 17002 h 17001"/>
                <a:gd name="connsiteX2" fmla="*/ 0 w 54759"/>
                <a:gd name="connsiteY2" fmla="*/ 8501 h 17001"/>
                <a:gd name="connsiteX3" fmla="*/ 8501 w 54759"/>
                <a:gd name="connsiteY3" fmla="*/ 0 h 17001"/>
                <a:gd name="connsiteX4" fmla="*/ 46258 w 54759"/>
                <a:gd name="connsiteY4" fmla="*/ 0 h 17001"/>
                <a:gd name="connsiteX5" fmla="*/ 54759 w 54759"/>
                <a:gd name="connsiteY5" fmla="*/ 8501 h 17001"/>
                <a:gd name="connsiteX6" fmla="*/ 46258 w 5475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9" h="17001">
                  <a:moveTo>
                    <a:pt x="46258" y="17002"/>
                  </a:moveTo>
                  <a:lnTo>
                    <a:pt x="8501" y="17002"/>
                  </a:lnTo>
                  <a:cubicBezTo>
                    <a:pt x="3864" y="17002"/>
                    <a:pt x="0" y="13248"/>
                    <a:pt x="0" y="8501"/>
                  </a:cubicBezTo>
                  <a:cubicBezTo>
                    <a:pt x="0" y="3864"/>
                    <a:pt x="3754" y="0"/>
                    <a:pt x="8501" y="0"/>
                  </a:cubicBezTo>
                  <a:lnTo>
                    <a:pt x="46258" y="0"/>
                  </a:lnTo>
                  <a:cubicBezTo>
                    <a:pt x="50895" y="0"/>
                    <a:pt x="54759" y="3754"/>
                    <a:pt x="54759" y="8501"/>
                  </a:cubicBezTo>
                  <a:cubicBezTo>
                    <a:pt x="54759" y="13138"/>
                    <a:pt x="50895" y="17002"/>
                    <a:pt x="46258" y="17002"/>
                  </a:cubicBezTo>
                  <a:close/>
                </a:path>
              </a:pathLst>
            </a:custGeom>
            <a:grpFill/>
            <a:ln w="11035" cap="flat">
              <a:noFill/>
              <a:prstDash val="solid"/>
              <a:miter/>
            </a:ln>
          </p:spPr>
          <p:txBody>
            <a:bodyPr rtlCol="0" anchor="ctr"/>
            <a:lstStyle/>
            <a:p>
              <a:endParaRPr lang="en-US"/>
            </a:p>
          </p:txBody>
        </p:sp>
        <p:sp>
          <p:nvSpPr>
            <p:cNvPr id="2604" name="Forma libre: forma 2603">
              <a:extLst>
                <a:ext uri="{FF2B5EF4-FFF2-40B4-BE49-F238E27FC236}">
                  <a16:creationId xmlns:a16="http://schemas.microsoft.com/office/drawing/2014/main" id="{D4A69FCC-DE29-48F7-BE15-8BBF2A9810DC}"/>
                </a:ext>
              </a:extLst>
            </p:cNvPr>
            <p:cNvSpPr/>
            <p:nvPr/>
          </p:nvSpPr>
          <p:spPr>
            <a:xfrm>
              <a:off x="7978693" y="4846558"/>
              <a:ext cx="196404" cy="341141"/>
            </a:xfrm>
            <a:custGeom>
              <a:avLst/>
              <a:gdLst>
                <a:gd name="connsiteX0" fmla="*/ 150146 w 196404"/>
                <a:gd name="connsiteY0" fmla="*/ 341141 h 341141"/>
                <a:gd name="connsiteX1" fmla="*/ 46258 w 196404"/>
                <a:gd name="connsiteY1" fmla="*/ 341141 h 341141"/>
                <a:gd name="connsiteX2" fmla="*/ 37757 w 196404"/>
                <a:gd name="connsiteY2" fmla="*/ 332641 h 341141"/>
                <a:gd name="connsiteX3" fmla="*/ 37757 w 196404"/>
                <a:gd name="connsiteY3" fmla="*/ 182605 h 341141"/>
                <a:gd name="connsiteX4" fmla="*/ 0 w 196404"/>
                <a:gd name="connsiteY4" fmla="*/ 140210 h 341141"/>
                <a:gd name="connsiteX5" fmla="*/ 0 w 196404"/>
                <a:gd name="connsiteY5" fmla="*/ 45265 h 341141"/>
                <a:gd name="connsiteX6" fmla="*/ 41953 w 196404"/>
                <a:gd name="connsiteY6" fmla="*/ 0 h 341141"/>
                <a:gd name="connsiteX7" fmla="*/ 154452 w 196404"/>
                <a:gd name="connsiteY7" fmla="*/ 0 h 341141"/>
                <a:gd name="connsiteX8" fmla="*/ 196405 w 196404"/>
                <a:gd name="connsiteY8" fmla="*/ 45265 h 341141"/>
                <a:gd name="connsiteX9" fmla="*/ 196405 w 196404"/>
                <a:gd name="connsiteY9" fmla="*/ 140210 h 341141"/>
                <a:gd name="connsiteX10" fmla="*/ 158647 w 196404"/>
                <a:gd name="connsiteY10" fmla="*/ 182605 h 341141"/>
                <a:gd name="connsiteX11" fmla="*/ 158647 w 196404"/>
                <a:gd name="connsiteY11" fmla="*/ 332641 h 341141"/>
                <a:gd name="connsiteX12" fmla="*/ 150146 w 196404"/>
                <a:gd name="connsiteY12" fmla="*/ 341141 h 341141"/>
                <a:gd name="connsiteX13" fmla="*/ 54759 w 196404"/>
                <a:gd name="connsiteY13" fmla="*/ 324250 h 341141"/>
                <a:gd name="connsiteX14" fmla="*/ 141756 w 196404"/>
                <a:gd name="connsiteY14" fmla="*/ 324250 h 341141"/>
                <a:gd name="connsiteX15" fmla="*/ 141756 w 196404"/>
                <a:gd name="connsiteY15" fmla="*/ 174325 h 341141"/>
                <a:gd name="connsiteX16" fmla="*/ 150257 w 196404"/>
                <a:gd name="connsiteY16" fmla="*/ 165824 h 341141"/>
                <a:gd name="connsiteX17" fmla="*/ 157102 w 196404"/>
                <a:gd name="connsiteY17" fmla="*/ 165824 h 341141"/>
                <a:gd name="connsiteX18" fmla="*/ 179624 w 196404"/>
                <a:gd name="connsiteY18" fmla="*/ 140321 h 341141"/>
                <a:gd name="connsiteX19" fmla="*/ 179624 w 196404"/>
                <a:gd name="connsiteY19" fmla="*/ 45265 h 341141"/>
                <a:gd name="connsiteX20" fmla="*/ 154562 w 196404"/>
                <a:gd name="connsiteY20" fmla="*/ 17002 h 341141"/>
                <a:gd name="connsiteX21" fmla="*/ 42063 w 196404"/>
                <a:gd name="connsiteY21" fmla="*/ 17002 h 341141"/>
                <a:gd name="connsiteX22" fmla="*/ 17002 w 196404"/>
                <a:gd name="connsiteY22" fmla="*/ 45265 h 341141"/>
                <a:gd name="connsiteX23" fmla="*/ 17002 w 196404"/>
                <a:gd name="connsiteY23" fmla="*/ 140210 h 341141"/>
                <a:gd name="connsiteX24" fmla="*/ 39524 w 196404"/>
                <a:gd name="connsiteY24" fmla="*/ 165713 h 341141"/>
                <a:gd name="connsiteX25" fmla="*/ 46369 w 196404"/>
                <a:gd name="connsiteY25" fmla="*/ 165713 h 341141"/>
                <a:gd name="connsiteX26" fmla="*/ 54870 w 196404"/>
                <a:gd name="connsiteY26" fmla="*/ 174214 h 341141"/>
                <a:gd name="connsiteX27" fmla="*/ 54870 w 196404"/>
                <a:gd name="connsiteY27" fmla="*/ 324250 h 34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404" h="341141">
                  <a:moveTo>
                    <a:pt x="150146" y="341141"/>
                  </a:moveTo>
                  <a:lnTo>
                    <a:pt x="46258" y="341141"/>
                  </a:lnTo>
                  <a:cubicBezTo>
                    <a:pt x="41621" y="341141"/>
                    <a:pt x="37757" y="337388"/>
                    <a:pt x="37757" y="332641"/>
                  </a:cubicBezTo>
                  <a:lnTo>
                    <a:pt x="37757" y="182605"/>
                  </a:lnTo>
                  <a:cubicBezTo>
                    <a:pt x="16781" y="181721"/>
                    <a:pt x="0" y="163064"/>
                    <a:pt x="0" y="140210"/>
                  </a:cubicBezTo>
                  <a:lnTo>
                    <a:pt x="0" y="45265"/>
                  </a:lnTo>
                  <a:cubicBezTo>
                    <a:pt x="0" y="20314"/>
                    <a:pt x="18879" y="0"/>
                    <a:pt x="41953" y="0"/>
                  </a:cubicBezTo>
                  <a:lnTo>
                    <a:pt x="154452" y="0"/>
                  </a:lnTo>
                  <a:cubicBezTo>
                    <a:pt x="177636" y="0"/>
                    <a:pt x="196405" y="20314"/>
                    <a:pt x="196405" y="45265"/>
                  </a:cubicBezTo>
                  <a:lnTo>
                    <a:pt x="196405" y="140210"/>
                  </a:lnTo>
                  <a:cubicBezTo>
                    <a:pt x="196405" y="163064"/>
                    <a:pt x="179624" y="181721"/>
                    <a:pt x="158647" y="182605"/>
                  </a:cubicBezTo>
                  <a:lnTo>
                    <a:pt x="158647" y="332641"/>
                  </a:lnTo>
                  <a:cubicBezTo>
                    <a:pt x="158647" y="337388"/>
                    <a:pt x="154894" y="341141"/>
                    <a:pt x="150146" y="341141"/>
                  </a:cubicBezTo>
                  <a:close/>
                  <a:moveTo>
                    <a:pt x="54759" y="324250"/>
                  </a:moveTo>
                  <a:lnTo>
                    <a:pt x="141756" y="324250"/>
                  </a:lnTo>
                  <a:lnTo>
                    <a:pt x="141756" y="174325"/>
                  </a:lnTo>
                  <a:cubicBezTo>
                    <a:pt x="141756" y="169687"/>
                    <a:pt x="145509" y="165824"/>
                    <a:pt x="150257" y="165824"/>
                  </a:cubicBezTo>
                  <a:lnTo>
                    <a:pt x="157102" y="165824"/>
                  </a:lnTo>
                  <a:cubicBezTo>
                    <a:pt x="169467" y="165824"/>
                    <a:pt x="179624" y="154342"/>
                    <a:pt x="179624" y="140321"/>
                  </a:cubicBezTo>
                  <a:lnTo>
                    <a:pt x="179624" y="45265"/>
                  </a:lnTo>
                  <a:cubicBezTo>
                    <a:pt x="179624" y="29698"/>
                    <a:pt x="168363" y="17002"/>
                    <a:pt x="154562" y="17002"/>
                  </a:cubicBezTo>
                  <a:lnTo>
                    <a:pt x="42063" y="17002"/>
                  </a:lnTo>
                  <a:cubicBezTo>
                    <a:pt x="28263" y="17002"/>
                    <a:pt x="17002" y="29698"/>
                    <a:pt x="17002" y="45265"/>
                  </a:cubicBezTo>
                  <a:lnTo>
                    <a:pt x="17002" y="140210"/>
                  </a:lnTo>
                  <a:cubicBezTo>
                    <a:pt x="17002" y="154231"/>
                    <a:pt x="27048" y="165713"/>
                    <a:pt x="39524" y="165713"/>
                  </a:cubicBezTo>
                  <a:lnTo>
                    <a:pt x="46369" y="165713"/>
                  </a:lnTo>
                  <a:cubicBezTo>
                    <a:pt x="51006" y="165713"/>
                    <a:pt x="54870" y="169467"/>
                    <a:pt x="54870" y="174214"/>
                  </a:cubicBezTo>
                  <a:lnTo>
                    <a:pt x="54870" y="324250"/>
                  </a:lnTo>
                  <a:close/>
                </a:path>
              </a:pathLst>
            </a:custGeom>
            <a:grpFill/>
            <a:ln w="11035" cap="flat">
              <a:noFill/>
              <a:prstDash val="solid"/>
              <a:miter/>
            </a:ln>
          </p:spPr>
          <p:txBody>
            <a:bodyPr rtlCol="0" anchor="ctr"/>
            <a:lstStyle/>
            <a:p>
              <a:endParaRPr lang="en-US"/>
            </a:p>
          </p:txBody>
        </p:sp>
        <p:sp>
          <p:nvSpPr>
            <p:cNvPr id="2605" name="Forma libre: forma 2604">
              <a:extLst>
                <a:ext uri="{FF2B5EF4-FFF2-40B4-BE49-F238E27FC236}">
                  <a16:creationId xmlns:a16="http://schemas.microsoft.com/office/drawing/2014/main" id="{D357997A-9A51-4F80-825B-FB787533FED9}"/>
                </a:ext>
              </a:extLst>
            </p:cNvPr>
            <p:cNvSpPr/>
            <p:nvPr/>
          </p:nvSpPr>
          <p:spPr>
            <a:xfrm>
              <a:off x="7978693" y="4967227"/>
              <a:ext cx="54759" cy="17001"/>
            </a:xfrm>
            <a:custGeom>
              <a:avLst/>
              <a:gdLst>
                <a:gd name="connsiteX0" fmla="*/ 46258 w 54759"/>
                <a:gd name="connsiteY0" fmla="*/ 17002 h 17001"/>
                <a:gd name="connsiteX1" fmla="*/ 8501 w 54759"/>
                <a:gd name="connsiteY1" fmla="*/ 17002 h 17001"/>
                <a:gd name="connsiteX2" fmla="*/ 0 w 54759"/>
                <a:gd name="connsiteY2" fmla="*/ 8501 h 17001"/>
                <a:gd name="connsiteX3" fmla="*/ 8501 w 54759"/>
                <a:gd name="connsiteY3" fmla="*/ 0 h 17001"/>
                <a:gd name="connsiteX4" fmla="*/ 46258 w 54759"/>
                <a:gd name="connsiteY4" fmla="*/ 0 h 17001"/>
                <a:gd name="connsiteX5" fmla="*/ 54759 w 54759"/>
                <a:gd name="connsiteY5" fmla="*/ 8501 h 17001"/>
                <a:gd name="connsiteX6" fmla="*/ 46258 w 5475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9" h="17001">
                  <a:moveTo>
                    <a:pt x="46258" y="17002"/>
                  </a:moveTo>
                  <a:lnTo>
                    <a:pt x="8501" y="17002"/>
                  </a:lnTo>
                  <a:cubicBezTo>
                    <a:pt x="3864" y="17002"/>
                    <a:pt x="0" y="13248"/>
                    <a:pt x="0" y="8501"/>
                  </a:cubicBezTo>
                  <a:cubicBezTo>
                    <a:pt x="0" y="3864"/>
                    <a:pt x="3754" y="0"/>
                    <a:pt x="8501" y="0"/>
                  </a:cubicBezTo>
                  <a:lnTo>
                    <a:pt x="46258" y="0"/>
                  </a:lnTo>
                  <a:cubicBezTo>
                    <a:pt x="50895" y="0"/>
                    <a:pt x="54759" y="3754"/>
                    <a:pt x="54759" y="8501"/>
                  </a:cubicBezTo>
                  <a:cubicBezTo>
                    <a:pt x="54759" y="13138"/>
                    <a:pt x="50895" y="17002"/>
                    <a:pt x="46258" y="17002"/>
                  </a:cubicBezTo>
                  <a:close/>
                </a:path>
              </a:pathLst>
            </a:custGeom>
            <a:grpFill/>
            <a:ln w="11035" cap="flat">
              <a:noFill/>
              <a:prstDash val="solid"/>
              <a:miter/>
            </a:ln>
          </p:spPr>
          <p:txBody>
            <a:bodyPr rtlCol="0" anchor="ctr"/>
            <a:lstStyle/>
            <a:p>
              <a:endParaRPr lang="en-US"/>
            </a:p>
          </p:txBody>
        </p:sp>
        <p:sp>
          <p:nvSpPr>
            <p:cNvPr id="2606" name="Forma libre: forma 2605">
              <a:extLst>
                <a:ext uri="{FF2B5EF4-FFF2-40B4-BE49-F238E27FC236}">
                  <a16:creationId xmlns:a16="http://schemas.microsoft.com/office/drawing/2014/main" id="{851189E2-5843-485C-BBAE-34AC36D3EBCF}"/>
                </a:ext>
              </a:extLst>
            </p:cNvPr>
            <p:cNvSpPr/>
            <p:nvPr/>
          </p:nvSpPr>
          <p:spPr>
            <a:xfrm>
              <a:off x="8120449" y="4967227"/>
              <a:ext cx="54759" cy="17001"/>
            </a:xfrm>
            <a:custGeom>
              <a:avLst/>
              <a:gdLst>
                <a:gd name="connsiteX0" fmla="*/ 46258 w 54759"/>
                <a:gd name="connsiteY0" fmla="*/ 17002 h 17001"/>
                <a:gd name="connsiteX1" fmla="*/ 8501 w 54759"/>
                <a:gd name="connsiteY1" fmla="*/ 17002 h 17001"/>
                <a:gd name="connsiteX2" fmla="*/ 0 w 54759"/>
                <a:gd name="connsiteY2" fmla="*/ 8501 h 17001"/>
                <a:gd name="connsiteX3" fmla="*/ 8501 w 54759"/>
                <a:gd name="connsiteY3" fmla="*/ 0 h 17001"/>
                <a:gd name="connsiteX4" fmla="*/ 46258 w 54759"/>
                <a:gd name="connsiteY4" fmla="*/ 0 h 17001"/>
                <a:gd name="connsiteX5" fmla="*/ 54759 w 54759"/>
                <a:gd name="connsiteY5" fmla="*/ 8501 h 17001"/>
                <a:gd name="connsiteX6" fmla="*/ 46258 w 5475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9" h="17001">
                  <a:moveTo>
                    <a:pt x="46258" y="17002"/>
                  </a:moveTo>
                  <a:lnTo>
                    <a:pt x="8501" y="17002"/>
                  </a:lnTo>
                  <a:cubicBezTo>
                    <a:pt x="3864" y="17002"/>
                    <a:pt x="0" y="13248"/>
                    <a:pt x="0" y="8501"/>
                  </a:cubicBezTo>
                  <a:cubicBezTo>
                    <a:pt x="0" y="3864"/>
                    <a:pt x="3754" y="0"/>
                    <a:pt x="8501" y="0"/>
                  </a:cubicBezTo>
                  <a:lnTo>
                    <a:pt x="46258" y="0"/>
                  </a:lnTo>
                  <a:cubicBezTo>
                    <a:pt x="50895" y="0"/>
                    <a:pt x="54759" y="3754"/>
                    <a:pt x="54759" y="8501"/>
                  </a:cubicBezTo>
                  <a:cubicBezTo>
                    <a:pt x="54649" y="13138"/>
                    <a:pt x="50895" y="17002"/>
                    <a:pt x="46258" y="17002"/>
                  </a:cubicBezTo>
                  <a:close/>
                </a:path>
              </a:pathLst>
            </a:custGeom>
            <a:grpFill/>
            <a:ln w="11035" cap="flat">
              <a:noFill/>
              <a:prstDash val="solid"/>
              <a:miter/>
            </a:ln>
          </p:spPr>
          <p:txBody>
            <a:bodyPr rtlCol="0" anchor="ctr"/>
            <a:lstStyle/>
            <a:p>
              <a:endParaRPr lang="en-US"/>
            </a:p>
          </p:txBody>
        </p:sp>
        <p:sp>
          <p:nvSpPr>
            <p:cNvPr id="2607" name="Forma libre: forma 2606">
              <a:extLst>
                <a:ext uri="{FF2B5EF4-FFF2-40B4-BE49-F238E27FC236}">
                  <a16:creationId xmlns:a16="http://schemas.microsoft.com/office/drawing/2014/main" id="{025EB6F8-08A7-4313-8029-BA32698C0BC2}"/>
                </a:ext>
              </a:extLst>
            </p:cNvPr>
            <p:cNvSpPr/>
            <p:nvPr/>
          </p:nvSpPr>
          <p:spPr>
            <a:xfrm>
              <a:off x="8120449" y="4967227"/>
              <a:ext cx="54759" cy="17001"/>
            </a:xfrm>
            <a:custGeom>
              <a:avLst/>
              <a:gdLst>
                <a:gd name="connsiteX0" fmla="*/ 46258 w 54759"/>
                <a:gd name="connsiteY0" fmla="*/ 17002 h 17001"/>
                <a:gd name="connsiteX1" fmla="*/ 8501 w 54759"/>
                <a:gd name="connsiteY1" fmla="*/ 17002 h 17001"/>
                <a:gd name="connsiteX2" fmla="*/ 0 w 54759"/>
                <a:gd name="connsiteY2" fmla="*/ 8501 h 17001"/>
                <a:gd name="connsiteX3" fmla="*/ 8501 w 54759"/>
                <a:gd name="connsiteY3" fmla="*/ 0 h 17001"/>
                <a:gd name="connsiteX4" fmla="*/ 46258 w 54759"/>
                <a:gd name="connsiteY4" fmla="*/ 0 h 17001"/>
                <a:gd name="connsiteX5" fmla="*/ 54759 w 54759"/>
                <a:gd name="connsiteY5" fmla="*/ 8501 h 17001"/>
                <a:gd name="connsiteX6" fmla="*/ 46258 w 54759"/>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9" h="17001">
                  <a:moveTo>
                    <a:pt x="46258" y="17002"/>
                  </a:moveTo>
                  <a:lnTo>
                    <a:pt x="8501" y="17002"/>
                  </a:lnTo>
                  <a:cubicBezTo>
                    <a:pt x="3864" y="17002"/>
                    <a:pt x="0" y="13248"/>
                    <a:pt x="0" y="8501"/>
                  </a:cubicBezTo>
                  <a:cubicBezTo>
                    <a:pt x="0" y="3864"/>
                    <a:pt x="3754" y="0"/>
                    <a:pt x="8501" y="0"/>
                  </a:cubicBezTo>
                  <a:lnTo>
                    <a:pt x="46258" y="0"/>
                  </a:lnTo>
                  <a:cubicBezTo>
                    <a:pt x="50895" y="0"/>
                    <a:pt x="54759" y="3754"/>
                    <a:pt x="54759" y="8501"/>
                  </a:cubicBezTo>
                  <a:cubicBezTo>
                    <a:pt x="54649" y="13138"/>
                    <a:pt x="50895" y="17002"/>
                    <a:pt x="46258" y="17002"/>
                  </a:cubicBezTo>
                  <a:close/>
                </a:path>
              </a:pathLst>
            </a:custGeom>
            <a:grpFill/>
            <a:ln w="11035" cap="flat">
              <a:noFill/>
              <a:prstDash val="solid"/>
              <a:miter/>
            </a:ln>
          </p:spPr>
          <p:txBody>
            <a:bodyPr rtlCol="0" anchor="ctr"/>
            <a:lstStyle/>
            <a:p>
              <a:endParaRPr lang="en-US"/>
            </a:p>
          </p:txBody>
        </p:sp>
        <p:sp>
          <p:nvSpPr>
            <p:cNvPr id="2608" name="Forma libre: forma 2607">
              <a:extLst>
                <a:ext uri="{FF2B5EF4-FFF2-40B4-BE49-F238E27FC236}">
                  <a16:creationId xmlns:a16="http://schemas.microsoft.com/office/drawing/2014/main" id="{B9BFB1F6-B1D2-4EEE-B94B-CBB94AE6D980}"/>
                </a:ext>
              </a:extLst>
            </p:cNvPr>
            <p:cNvSpPr/>
            <p:nvPr/>
          </p:nvSpPr>
          <p:spPr>
            <a:xfrm>
              <a:off x="8016451" y="4999796"/>
              <a:ext cx="120890" cy="17001"/>
            </a:xfrm>
            <a:custGeom>
              <a:avLst/>
              <a:gdLst>
                <a:gd name="connsiteX0" fmla="*/ 112389 w 120890"/>
                <a:gd name="connsiteY0" fmla="*/ 17002 h 17001"/>
                <a:gd name="connsiteX1" fmla="*/ 8501 w 120890"/>
                <a:gd name="connsiteY1" fmla="*/ 17002 h 17001"/>
                <a:gd name="connsiteX2" fmla="*/ 0 w 120890"/>
                <a:gd name="connsiteY2" fmla="*/ 8501 h 17001"/>
                <a:gd name="connsiteX3" fmla="*/ 8501 w 120890"/>
                <a:gd name="connsiteY3" fmla="*/ 0 h 17001"/>
                <a:gd name="connsiteX4" fmla="*/ 112389 w 120890"/>
                <a:gd name="connsiteY4" fmla="*/ 0 h 17001"/>
                <a:gd name="connsiteX5" fmla="*/ 120890 w 120890"/>
                <a:gd name="connsiteY5" fmla="*/ 8501 h 17001"/>
                <a:gd name="connsiteX6" fmla="*/ 112389 w 120890"/>
                <a:gd name="connsiteY6" fmla="*/ 17002 h 1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890" h="17001">
                  <a:moveTo>
                    <a:pt x="112389" y="17002"/>
                  </a:moveTo>
                  <a:lnTo>
                    <a:pt x="8501" y="17002"/>
                  </a:lnTo>
                  <a:cubicBezTo>
                    <a:pt x="3864" y="17002"/>
                    <a:pt x="0" y="13248"/>
                    <a:pt x="0" y="8501"/>
                  </a:cubicBezTo>
                  <a:cubicBezTo>
                    <a:pt x="0" y="3754"/>
                    <a:pt x="3754" y="0"/>
                    <a:pt x="8501" y="0"/>
                  </a:cubicBezTo>
                  <a:lnTo>
                    <a:pt x="112389" y="0"/>
                  </a:lnTo>
                  <a:cubicBezTo>
                    <a:pt x="117026" y="0"/>
                    <a:pt x="120890" y="3754"/>
                    <a:pt x="120890" y="8501"/>
                  </a:cubicBezTo>
                  <a:cubicBezTo>
                    <a:pt x="120890" y="13248"/>
                    <a:pt x="117136" y="17002"/>
                    <a:pt x="112389" y="17002"/>
                  </a:cubicBezTo>
                  <a:close/>
                </a:path>
              </a:pathLst>
            </a:custGeom>
            <a:grpFill/>
            <a:ln w="11035" cap="flat">
              <a:noFill/>
              <a:prstDash val="solid"/>
              <a:miter/>
            </a:ln>
          </p:spPr>
          <p:txBody>
            <a:bodyPr rtlCol="0" anchor="ctr"/>
            <a:lstStyle/>
            <a:p>
              <a:endParaRPr lang="en-US"/>
            </a:p>
          </p:txBody>
        </p:sp>
        <p:sp>
          <p:nvSpPr>
            <p:cNvPr id="2609" name="Forma libre: forma 2608">
              <a:extLst>
                <a:ext uri="{FF2B5EF4-FFF2-40B4-BE49-F238E27FC236}">
                  <a16:creationId xmlns:a16="http://schemas.microsoft.com/office/drawing/2014/main" id="{8C933C71-F5CD-4672-B69B-617BC9694294}"/>
                </a:ext>
              </a:extLst>
            </p:cNvPr>
            <p:cNvSpPr/>
            <p:nvPr/>
          </p:nvSpPr>
          <p:spPr>
            <a:xfrm>
              <a:off x="8294774" y="4944043"/>
              <a:ext cx="123652" cy="99361"/>
            </a:xfrm>
            <a:custGeom>
              <a:avLst/>
              <a:gdLst>
                <a:gd name="connsiteX0" fmla="*/ 115259 w 123652"/>
                <a:gd name="connsiteY0" fmla="*/ 99362 h 99361"/>
                <a:gd name="connsiteX1" fmla="*/ 8501 w 123652"/>
                <a:gd name="connsiteY1" fmla="*/ 99362 h 99361"/>
                <a:gd name="connsiteX2" fmla="*/ 0 w 123652"/>
                <a:gd name="connsiteY2" fmla="*/ 90860 h 99361"/>
                <a:gd name="connsiteX3" fmla="*/ 0 w 123652"/>
                <a:gd name="connsiteY3" fmla="*/ 61825 h 99361"/>
                <a:gd name="connsiteX4" fmla="*/ 61825 w 123652"/>
                <a:gd name="connsiteY4" fmla="*/ 0 h 99361"/>
                <a:gd name="connsiteX5" fmla="*/ 123650 w 123652"/>
                <a:gd name="connsiteY5" fmla="*/ 61825 h 99361"/>
                <a:gd name="connsiteX6" fmla="*/ 123650 w 123652"/>
                <a:gd name="connsiteY6" fmla="*/ 90860 h 99361"/>
                <a:gd name="connsiteX7" fmla="*/ 115259 w 123652"/>
                <a:gd name="connsiteY7" fmla="*/ 99362 h 99361"/>
                <a:gd name="connsiteX8" fmla="*/ 17002 w 123652"/>
                <a:gd name="connsiteY8" fmla="*/ 82470 h 99361"/>
                <a:gd name="connsiteX9" fmla="*/ 106869 w 123652"/>
                <a:gd name="connsiteY9" fmla="*/ 82470 h 99361"/>
                <a:gd name="connsiteX10" fmla="*/ 106869 w 123652"/>
                <a:gd name="connsiteY10" fmla="*/ 61935 h 99361"/>
                <a:gd name="connsiteX11" fmla="*/ 61935 w 123652"/>
                <a:gd name="connsiteY11" fmla="*/ 17002 h 99361"/>
                <a:gd name="connsiteX12" fmla="*/ 17002 w 123652"/>
                <a:gd name="connsiteY12" fmla="*/ 61935 h 99361"/>
                <a:gd name="connsiteX13" fmla="*/ 17002 w 123652"/>
                <a:gd name="connsiteY13" fmla="*/ 82470 h 9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652" h="99361">
                  <a:moveTo>
                    <a:pt x="115259" y="99362"/>
                  </a:moveTo>
                  <a:lnTo>
                    <a:pt x="8501" y="99362"/>
                  </a:lnTo>
                  <a:cubicBezTo>
                    <a:pt x="3864" y="99362"/>
                    <a:pt x="0" y="95608"/>
                    <a:pt x="0" y="90860"/>
                  </a:cubicBezTo>
                  <a:lnTo>
                    <a:pt x="0" y="61825"/>
                  </a:lnTo>
                  <a:cubicBezTo>
                    <a:pt x="0" y="27711"/>
                    <a:pt x="27711" y="0"/>
                    <a:pt x="61825" y="0"/>
                  </a:cubicBezTo>
                  <a:cubicBezTo>
                    <a:pt x="95939" y="0"/>
                    <a:pt x="123650" y="27711"/>
                    <a:pt x="123650" y="61825"/>
                  </a:cubicBezTo>
                  <a:lnTo>
                    <a:pt x="123650" y="90860"/>
                  </a:lnTo>
                  <a:cubicBezTo>
                    <a:pt x="123760" y="95608"/>
                    <a:pt x="120007" y="99362"/>
                    <a:pt x="115259" y="99362"/>
                  </a:cubicBezTo>
                  <a:close/>
                  <a:moveTo>
                    <a:pt x="17002" y="82470"/>
                  </a:moveTo>
                  <a:lnTo>
                    <a:pt x="106869" y="82470"/>
                  </a:lnTo>
                  <a:lnTo>
                    <a:pt x="106869" y="61935"/>
                  </a:lnTo>
                  <a:cubicBezTo>
                    <a:pt x="106869" y="37205"/>
                    <a:pt x="86665" y="17002"/>
                    <a:pt x="61935" y="17002"/>
                  </a:cubicBezTo>
                  <a:cubicBezTo>
                    <a:pt x="37205" y="17002"/>
                    <a:pt x="17002" y="37205"/>
                    <a:pt x="17002" y="61935"/>
                  </a:cubicBezTo>
                  <a:lnTo>
                    <a:pt x="17002" y="82470"/>
                  </a:lnTo>
                  <a:close/>
                </a:path>
              </a:pathLst>
            </a:custGeom>
            <a:grpFill/>
            <a:ln w="11035" cap="flat">
              <a:noFill/>
              <a:prstDash val="solid"/>
              <a:miter/>
            </a:ln>
          </p:spPr>
          <p:txBody>
            <a:bodyPr rtlCol="0" anchor="ctr"/>
            <a:lstStyle/>
            <a:p>
              <a:endParaRPr lang="en-US"/>
            </a:p>
          </p:txBody>
        </p:sp>
        <p:sp>
          <p:nvSpPr>
            <p:cNvPr id="2610" name="Forma libre: forma 2609">
              <a:extLst>
                <a:ext uri="{FF2B5EF4-FFF2-40B4-BE49-F238E27FC236}">
                  <a16:creationId xmlns:a16="http://schemas.microsoft.com/office/drawing/2014/main" id="{0DDDEF8A-ABD9-4BEA-AB1E-07CFE6B8C8A6}"/>
                </a:ext>
              </a:extLst>
            </p:cNvPr>
            <p:cNvSpPr/>
            <p:nvPr/>
          </p:nvSpPr>
          <p:spPr>
            <a:xfrm>
              <a:off x="8348208" y="4771595"/>
              <a:ext cx="17001" cy="189449"/>
            </a:xfrm>
            <a:custGeom>
              <a:avLst/>
              <a:gdLst>
                <a:gd name="connsiteX0" fmla="*/ 8501 w 17001"/>
                <a:gd name="connsiteY0" fmla="*/ 189450 h 189449"/>
                <a:gd name="connsiteX1" fmla="*/ 0 w 17001"/>
                <a:gd name="connsiteY1" fmla="*/ 180949 h 189449"/>
                <a:gd name="connsiteX2" fmla="*/ 0 w 17001"/>
                <a:gd name="connsiteY2" fmla="*/ 8501 h 189449"/>
                <a:gd name="connsiteX3" fmla="*/ 8501 w 17001"/>
                <a:gd name="connsiteY3" fmla="*/ 0 h 189449"/>
                <a:gd name="connsiteX4" fmla="*/ 17002 w 17001"/>
                <a:gd name="connsiteY4" fmla="*/ 8501 h 189449"/>
                <a:gd name="connsiteX5" fmla="*/ 17002 w 17001"/>
                <a:gd name="connsiteY5" fmla="*/ 180949 h 189449"/>
                <a:gd name="connsiteX6" fmla="*/ 8501 w 17001"/>
                <a:gd name="connsiteY6" fmla="*/ 189450 h 18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189449">
                  <a:moveTo>
                    <a:pt x="8501" y="189450"/>
                  </a:moveTo>
                  <a:cubicBezTo>
                    <a:pt x="3864" y="189450"/>
                    <a:pt x="0" y="185696"/>
                    <a:pt x="0" y="180949"/>
                  </a:cubicBezTo>
                  <a:lnTo>
                    <a:pt x="0" y="8501"/>
                  </a:lnTo>
                  <a:cubicBezTo>
                    <a:pt x="0" y="3864"/>
                    <a:pt x="3754" y="0"/>
                    <a:pt x="8501" y="0"/>
                  </a:cubicBezTo>
                  <a:cubicBezTo>
                    <a:pt x="13248" y="0"/>
                    <a:pt x="17002" y="3754"/>
                    <a:pt x="17002" y="8501"/>
                  </a:cubicBezTo>
                  <a:lnTo>
                    <a:pt x="17002" y="180949"/>
                  </a:lnTo>
                  <a:cubicBezTo>
                    <a:pt x="16891" y="185696"/>
                    <a:pt x="13138" y="189450"/>
                    <a:pt x="8501" y="189450"/>
                  </a:cubicBezTo>
                  <a:close/>
                </a:path>
              </a:pathLst>
            </a:custGeom>
            <a:grpFill/>
            <a:ln w="11035" cap="flat">
              <a:noFill/>
              <a:prstDash val="solid"/>
              <a:miter/>
            </a:ln>
          </p:spPr>
          <p:txBody>
            <a:bodyPr rtlCol="0" anchor="ctr"/>
            <a:lstStyle/>
            <a:p>
              <a:endParaRPr lang="en-US"/>
            </a:p>
          </p:txBody>
        </p:sp>
        <p:sp>
          <p:nvSpPr>
            <p:cNvPr id="2611" name="Forma libre: forma 2610">
              <a:extLst>
                <a:ext uri="{FF2B5EF4-FFF2-40B4-BE49-F238E27FC236}">
                  <a16:creationId xmlns:a16="http://schemas.microsoft.com/office/drawing/2014/main" id="{6ACD8BD7-E8CE-439D-A827-E28FF52B10DC}"/>
                </a:ext>
              </a:extLst>
            </p:cNvPr>
            <p:cNvSpPr/>
            <p:nvPr/>
          </p:nvSpPr>
          <p:spPr>
            <a:xfrm>
              <a:off x="8348208" y="4790364"/>
              <a:ext cx="106813" cy="83022"/>
            </a:xfrm>
            <a:custGeom>
              <a:avLst/>
              <a:gdLst>
                <a:gd name="connsiteX0" fmla="*/ 98368 w 106813"/>
                <a:gd name="connsiteY0" fmla="*/ 83022 h 83022"/>
                <a:gd name="connsiteX1" fmla="*/ 8501 w 106813"/>
                <a:gd name="connsiteY1" fmla="*/ 83022 h 83022"/>
                <a:gd name="connsiteX2" fmla="*/ 0 w 106813"/>
                <a:gd name="connsiteY2" fmla="*/ 74521 h 83022"/>
                <a:gd name="connsiteX3" fmla="*/ 8501 w 106813"/>
                <a:gd name="connsiteY3" fmla="*/ 66020 h 83022"/>
                <a:gd name="connsiteX4" fmla="*/ 83795 w 106813"/>
                <a:gd name="connsiteY4" fmla="*/ 66020 h 83022"/>
                <a:gd name="connsiteX5" fmla="*/ 72203 w 106813"/>
                <a:gd name="connsiteY5" fmla="*/ 45707 h 83022"/>
                <a:gd name="connsiteX6" fmla="*/ 72203 w 106813"/>
                <a:gd name="connsiteY6" fmla="*/ 37316 h 83022"/>
                <a:gd name="connsiteX7" fmla="*/ 83795 w 106813"/>
                <a:gd name="connsiteY7" fmla="*/ 17002 h 83022"/>
                <a:gd name="connsiteX8" fmla="*/ 8501 w 106813"/>
                <a:gd name="connsiteY8" fmla="*/ 17002 h 83022"/>
                <a:gd name="connsiteX9" fmla="*/ 0 w 106813"/>
                <a:gd name="connsiteY9" fmla="*/ 8501 h 83022"/>
                <a:gd name="connsiteX10" fmla="*/ 8501 w 106813"/>
                <a:gd name="connsiteY10" fmla="*/ 0 h 83022"/>
                <a:gd name="connsiteX11" fmla="*/ 98368 w 106813"/>
                <a:gd name="connsiteY11" fmla="*/ 0 h 83022"/>
                <a:gd name="connsiteX12" fmla="*/ 105655 w 106813"/>
                <a:gd name="connsiteY12" fmla="*/ 4195 h 83022"/>
                <a:gd name="connsiteX13" fmla="*/ 105655 w 106813"/>
                <a:gd name="connsiteY13" fmla="*/ 12586 h 83022"/>
                <a:gd name="connsiteX14" fmla="*/ 89204 w 106813"/>
                <a:gd name="connsiteY14" fmla="*/ 41401 h 83022"/>
                <a:gd name="connsiteX15" fmla="*/ 105655 w 106813"/>
                <a:gd name="connsiteY15" fmla="*/ 70216 h 83022"/>
                <a:gd name="connsiteX16" fmla="*/ 105655 w 106813"/>
                <a:gd name="connsiteY16" fmla="*/ 78606 h 83022"/>
                <a:gd name="connsiteX17" fmla="*/ 98368 w 106813"/>
                <a:gd name="connsiteY17" fmla="*/ 83022 h 8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6813" h="83022">
                  <a:moveTo>
                    <a:pt x="98368" y="83022"/>
                  </a:moveTo>
                  <a:lnTo>
                    <a:pt x="8501" y="83022"/>
                  </a:lnTo>
                  <a:cubicBezTo>
                    <a:pt x="3864" y="83022"/>
                    <a:pt x="0" y="79268"/>
                    <a:pt x="0" y="74521"/>
                  </a:cubicBezTo>
                  <a:cubicBezTo>
                    <a:pt x="0" y="69774"/>
                    <a:pt x="3754" y="66020"/>
                    <a:pt x="8501" y="66020"/>
                  </a:cubicBezTo>
                  <a:lnTo>
                    <a:pt x="83795" y="66020"/>
                  </a:lnTo>
                  <a:lnTo>
                    <a:pt x="72203" y="45707"/>
                  </a:lnTo>
                  <a:cubicBezTo>
                    <a:pt x="70768" y="43057"/>
                    <a:pt x="70768" y="39965"/>
                    <a:pt x="72203" y="37316"/>
                  </a:cubicBezTo>
                  <a:lnTo>
                    <a:pt x="83795" y="17002"/>
                  </a:lnTo>
                  <a:lnTo>
                    <a:pt x="8501" y="17002"/>
                  </a:lnTo>
                  <a:cubicBezTo>
                    <a:pt x="3864" y="17002"/>
                    <a:pt x="0" y="13248"/>
                    <a:pt x="0" y="8501"/>
                  </a:cubicBezTo>
                  <a:cubicBezTo>
                    <a:pt x="0" y="3864"/>
                    <a:pt x="3754" y="0"/>
                    <a:pt x="8501" y="0"/>
                  </a:cubicBezTo>
                  <a:lnTo>
                    <a:pt x="98368" y="0"/>
                  </a:lnTo>
                  <a:cubicBezTo>
                    <a:pt x="101349" y="0"/>
                    <a:pt x="104219" y="1656"/>
                    <a:pt x="105655" y="4195"/>
                  </a:cubicBezTo>
                  <a:cubicBezTo>
                    <a:pt x="107200" y="6845"/>
                    <a:pt x="107200" y="10047"/>
                    <a:pt x="105655" y="12586"/>
                  </a:cubicBezTo>
                  <a:lnTo>
                    <a:pt x="89204" y="41401"/>
                  </a:lnTo>
                  <a:lnTo>
                    <a:pt x="105655" y="70216"/>
                  </a:lnTo>
                  <a:cubicBezTo>
                    <a:pt x="107200" y="72865"/>
                    <a:pt x="107090" y="76067"/>
                    <a:pt x="105655" y="78606"/>
                  </a:cubicBezTo>
                  <a:cubicBezTo>
                    <a:pt x="104109" y="81366"/>
                    <a:pt x="101349" y="83022"/>
                    <a:pt x="98368" y="83022"/>
                  </a:cubicBezTo>
                  <a:close/>
                </a:path>
              </a:pathLst>
            </a:custGeom>
            <a:grpFill/>
            <a:ln w="11035" cap="flat">
              <a:noFill/>
              <a:prstDash val="solid"/>
              <a:miter/>
            </a:ln>
          </p:spPr>
          <p:txBody>
            <a:bodyPr rtlCol="0" anchor="ctr"/>
            <a:lstStyle/>
            <a:p>
              <a:endParaRPr lang="en-US"/>
            </a:p>
          </p:txBody>
        </p:sp>
        <p:sp>
          <p:nvSpPr>
            <p:cNvPr id="2612" name="Forma libre: forma 2611">
              <a:extLst>
                <a:ext uri="{FF2B5EF4-FFF2-40B4-BE49-F238E27FC236}">
                  <a16:creationId xmlns:a16="http://schemas.microsoft.com/office/drawing/2014/main" id="{C2525E71-EA8D-4502-A7B4-4C44DF2F476C}"/>
                </a:ext>
              </a:extLst>
            </p:cNvPr>
            <p:cNvSpPr/>
            <p:nvPr/>
          </p:nvSpPr>
          <p:spPr>
            <a:xfrm>
              <a:off x="8023958" y="4724343"/>
              <a:ext cx="105985" cy="107310"/>
            </a:xfrm>
            <a:custGeom>
              <a:avLst/>
              <a:gdLst>
                <a:gd name="connsiteX0" fmla="*/ 52993 w 105985"/>
                <a:gd name="connsiteY0" fmla="*/ 107311 h 107310"/>
                <a:gd name="connsiteX1" fmla="*/ 0 w 105985"/>
                <a:gd name="connsiteY1" fmla="*/ 53655 h 107310"/>
                <a:gd name="connsiteX2" fmla="*/ 52993 w 105985"/>
                <a:gd name="connsiteY2" fmla="*/ 0 h 107310"/>
                <a:gd name="connsiteX3" fmla="*/ 105985 w 105985"/>
                <a:gd name="connsiteY3" fmla="*/ 53655 h 107310"/>
                <a:gd name="connsiteX4" fmla="*/ 52993 w 105985"/>
                <a:gd name="connsiteY4" fmla="*/ 107311 h 107310"/>
                <a:gd name="connsiteX5" fmla="*/ 52993 w 105985"/>
                <a:gd name="connsiteY5" fmla="*/ 17002 h 107310"/>
                <a:gd name="connsiteX6" fmla="*/ 17002 w 105985"/>
                <a:gd name="connsiteY6" fmla="*/ 53655 h 107310"/>
                <a:gd name="connsiteX7" fmla="*/ 52993 w 105985"/>
                <a:gd name="connsiteY7" fmla="*/ 90309 h 107310"/>
                <a:gd name="connsiteX8" fmla="*/ 88984 w 105985"/>
                <a:gd name="connsiteY8" fmla="*/ 53655 h 107310"/>
                <a:gd name="connsiteX9" fmla="*/ 52993 w 105985"/>
                <a:gd name="connsiteY9" fmla="*/ 17002 h 10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985" h="107310">
                  <a:moveTo>
                    <a:pt x="52993" y="107311"/>
                  </a:moveTo>
                  <a:cubicBezTo>
                    <a:pt x="23847" y="107311"/>
                    <a:pt x="0" y="83243"/>
                    <a:pt x="0" y="53655"/>
                  </a:cubicBezTo>
                  <a:cubicBezTo>
                    <a:pt x="0" y="24068"/>
                    <a:pt x="23736" y="0"/>
                    <a:pt x="52993" y="0"/>
                  </a:cubicBezTo>
                  <a:cubicBezTo>
                    <a:pt x="82139" y="0"/>
                    <a:pt x="105985" y="24068"/>
                    <a:pt x="105985" y="53655"/>
                  </a:cubicBezTo>
                  <a:cubicBezTo>
                    <a:pt x="105875" y="83243"/>
                    <a:pt x="82139" y="107311"/>
                    <a:pt x="52993" y="107311"/>
                  </a:cubicBezTo>
                  <a:close/>
                  <a:moveTo>
                    <a:pt x="52993" y="17002"/>
                  </a:moveTo>
                  <a:cubicBezTo>
                    <a:pt x="33121" y="17002"/>
                    <a:pt x="17002" y="33452"/>
                    <a:pt x="17002" y="53655"/>
                  </a:cubicBezTo>
                  <a:cubicBezTo>
                    <a:pt x="17002" y="73859"/>
                    <a:pt x="33121" y="90309"/>
                    <a:pt x="52993" y="90309"/>
                  </a:cubicBezTo>
                  <a:cubicBezTo>
                    <a:pt x="72865" y="90309"/>
                    <a:pt x="88984" y="73859"/>
                    <a:pt x="88984" y="53655"/>
                  </a:cubicBezTo>
                  <a:cubicBezTo>
                    <a:pt x="88984" y="33452"/>
                    <a:pt x="72865" y="17002"/>
                    <a:pt x="52993" y="17002"/>
                  </a:cubicBezTo>
                  <a:close/>
                </a:path>
              </a:pathLst>
            </a:custGeom>
            <a:grpFill/>
            <a:ln w="11035" cap="flat">
              <a:noFill/>
              <a:prstDash val="solid"/>
              <a:miter/>
            </a:ln>
          </p:spPr>
          <p:txBody>
            <a:bodyPr rtlCol="0" anchor="ctr"/>
            <a:lstStyle/>
            <a:p>
              <a:endParaRPr lang="en-US"/>
            </a:p>
          </p:txBody>
        </p:sp>
        <p:sp>
          <p:nvSpPr>
            <p:cNvPr id="2613" name="Forma libre: forma 2612">
              <a:extLst>
                <a:ext uri="{FF2B5EF4-FFF2-40B4-BE49-F238E27FC236}">
                  <a16:creationId xmlns:a16="http://schemas.microsoft.com/office/drawing/2014/main" id="{7FB6590E-F04B-4E5E-BB31-92BC9222691D}"/>
                </a:ext>
              </a:extLst>
            </p:cNvPr>
            <p:cNvSpPr/>
            <p:nvPr/>
          </p:nvSpPr>
          <p:spPr>
            <a:xfrm>
              <a:off x="8268705" y="4809851"/>
              <a:ext cx="22867" cy="56690"/>
            </a:xfrm>
            <a:custGeom>
              <a:avLst/>
              <a:gdLst>
                <a:gd name="connsiteX0" fmla="*/ 14476 w 22867"/>
                <a:gd name="connsiteY0" fmla="*/ 56690 h 56690"/>
                <a:gd name="connsiteX1" fmla="*/ 5976 w 22867"/>
                <a:gd name="connsiteY1" fmla="*/ 48189 h 56690"/>
                <a:gd name="connsiteX2" fmla="*/ 5976 w 22867"/>
                <a:gd name="connsiteY2" fmla="*/ 27765 h 56690"/>
                <a:gd name="connsiteX3" fmla="*/ 4430 w 22867"/>
                <a:gd name="connsiteY3" fmla="*/ 27103 h 56690"/>
                <a:gd name="connsiteX4" fmla="*/ 1007 w 22867"/>
                <a:gd name="connsiteY4" fmla="*/ 15621 h 56690"/>
                <a:gd name="connsiteX5" fmla="*/ 6969 w 22867"/>
                <a:gd name="connsiteY5" fmla="*/ 4470 h 56690"/>
                <a:gd name="connsiteX6" fmla="*/ 16464 w 22867"/>
                <a:gd name="connsiteY6" fmla="*/ 275 h 56690"/>
                <a:gd name="connsiteX7" fmla="*/ 22867 w 22867"/>
                <a:gd name="connsiteY7" fmla="*/ 8445 h 56690"/>
                <a:gd name="connsiteX8" fmla="*/ 22867 w 22867"/>
                <a:gd name="connsiteY8" fmla="*/ 48079 h 56690"/>
                <a:gd name="connsiteX9" fmla="*/ 14476 w 22867"/>
                <a:gd name="connsiteY9" fmla="*/ 56690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7" h="56690">
                  <a:moveTo>
                    <a:pt x="14476" y="56690"/>
                  </a:moveTo>
                  <a:cubicBezTo>
                    <a:pt x="9840" y="56690"/>
                    <a:pt x="5976" y="52937"/>
                    <a:pt x="5976" y="48189"/>
                  </a:cubicBezTo>
                  <a:lnTo>
                    <a:pt x="5976" y="27765"/>
                  </a:lnTo>
                  <a:cubicBezTo>
                    <a:pt x="5424" y="27654"/>
                    <a:pt x="4982" y="27434"/>
                    <a:pt x="4430" y="27103"/>
                  </a:cubicBezTo>
                  <a:cubicBezTo>
                    <a:pt x="345" y="24894"/>
                    <a:pt x="-1200" y="19816"/>
                    <a:pt x="1007" y="15621"/>
                  </a:cubicBezTo>
                  <a:lnTo>
                    <a:pt x="6969" y="4470"/>
                  </a:lnTo>
                  <a:cubicBezTo>
                    <a:pt x="8846" y="1048"/>
                    <a:pt x="12710" y="-719"/>
                    <a:pt x="16464" y="275"/>
                  </a:cubicBezTo>
                  <a:cubicBezTo>
                    <a:pt x="20218" y="1269"/>
                    <a:pt x="22867" y="4581"/>
                    <a:pt x="22867" y="8445"/>
                  </a:cubicBezTo>
                  <a:lnTo>
                    <a:pt x="22867" y="48079"/>
                  </a:lnTo>
                  <a:cubicBezTo>
                    <a:pt x="22867" y="52937"/>
                    <a:pt x="19113" y="56690"/>
                    <a:pt x="14476" y="56690"/>
                  </a:cubicBezTo>
                  <a:close/>
                </a:path>
              </a:pathLst>
            </a:custGeom>
            <a:grpFill/>
            <a:ln w="11035" cap="flat">
              <a:noFill/>
              <a:prstDash val="solid"/>
              <a:miter/>
            </a:ln>
          </p:spPr>
          <p:txBody>
            <a:bodyPr rtlCol="0" anchor="ctr"/>
            <a:lstStyle/>
            <a:p>
              <a:endParaRPr lang="en-US"/>
            </a:p>
          </p:txBody>
        </p:sp>
        <p:sp>
          <p:nvSpPr>
            <p:cNvPr id="2614" name="Forma libre: forma 2613">
              <a:extLst>
                <a:ext uri="{FF2B5EF4-FFF2-40B4-BE49-F238E27FC236}">
                  <a16:creationId xmlns:a16="http://schemas.microsoft.com/office/drawing/2014/main" id="{2911EA5D-6EBF-4E72-822A-265A072BFF4C}"/>
                </a:ext>
              </a:extLst>
            </p:cNvPr>
            <p:cNvSpPr/>
            <p:nvPr/>
          </p:nvSpPr>
          <p:spPr>
            <a:xfrm>
              <a:off x="8274681" y="4809961"/>
              <a:ext cx="22867" cy="56580"/>
            </a:xfrm>
            <a:custGeom>
              <a:avLst/>
              <a:gdLst>
                <a:gd name="connsiteX0" fmla="*/ 8501 w 22867"/>
                <a:gd name="connsiteY0" fmla="*/ 56580 h 56580"/>
                <a:gd name="connsiteX1" fmla="*/ 0 w 22867"/>
                <a:gd name="connsiteY1" fmla="*/ 48079 h 56580"/>
                <a:gd name="connsiteX2" fmla="*/ 0 w 22867"/>
                <a:gd name="connsiteY2" fmla="*/ 8445 h 56580"/>
                <a:gd name="connsiteX3" fmla="*/ 6403 w 22867"/>
                <a:gd name="connsiteY3" fmla="*/ 275 h 56580"/>
                <a:gd name="connsiteX4" fmla="*/ 15898 w 22867"/>
                <a:gd name="connsiteY4" fmla="*/ 4470 h 56580"/>
                <a:gd name="connsiteX5" fmla="*/ 21860 w 22867"/>
                <a:gd name="connsiteY5" fmla="*/ 15621 h 56580"/>
                <a:gd name="connsiteX6" fmla="*/ 18437 w 22867"/>
                <a:gd name="connsiteY6" fmla="*/ 27103 h 56580"/>
                <a:gd name="connsiteX7" fmla="*/ 16891 w 22867"/>
                <a:gd name="connsiteY7" fmla="*/ 27765 h 56580"/>
                <a:gd name="connsiteX8" fmla="*/ 16891 w 22867"/>
                <a:gd name="connsiteY8" fmla="*/ 48190 h 56580"/>
                <a:gd name="connsiteX9" fmla="*/ 8501 w 22867"/>
                <a:gd name="connsiteY9" fmla="*/ 56580 h 5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7" h="56580">
                  <a:moveTo>
                    <a:pt x="8501" y="56580"/>
                  </a:moveTo>
                  <a:cubicBezTo>
                    <a:pt x="3864" y="56580"/>
                    <a:pt x="0" y="52826"/>
                    <a:pt x="0" y="48079"/>
                  </a:cubicBezTo>
                  <a:lnTo>
                    <a:pt x="0" y="8445"/>
                  </a:lnTo>
                  <a:cubicBezTo>
                    <a:pt x="0" y="4581"/>
                    <a:pt x="2650" y="1158"/>
                    <a:pt x="6403" y="275"/>
                  </a:cubicBezTo>
                  <a:cubicBezTo>
                    <a:pt x="10157" y="-719"/>
                    <a:pt x="14131" y="1048"/>
                    <a:pt x="15898" y="4470"/>
                  </a:cubicBezTo>
                  <a:lnTo>
                    <a:pt x="21860" y="15621"/>
                  </a:lnTo>
                  <a:cubicBezTo>
                    <a:pt x="24068" y="19706"/>
                    <a:pt x="22522" y="24895"/>
                    <a:pt x="18437" y="27103"/>
                  </a:cubicBezTo>
                  <a:cubicBezTo>
                    <a:pt x="17996" y="27324"/>
                    <a:pt x="17443" y="27544"/>
                    <a:pt x="16891" y="27765"/>
                  </a:cubicBezTo>
                  <a:lnTo>
                    <a:pt x="16891" y="48190"/>
                  </a:lnTo>
                  <a:cubicBezTo>
                    <a:pt x="16891" y="52826"/>
                    <a:pt x="13138" y="56580"/>
                    <a:pt x="8501" y="56580"/>
                  </a:cubicBezTo>
                  <a:close/>
                </a:path>
              </a:pathLst>
            </a:custGeom>
            <a:grpFill/>
            <a:ln w="11035" cap="flat">
              <a:noFill/>
              <a:prstDash val="solid"/>
              <a:miter/>
            </a:ln>
          </p:spPr>
          <p:txBody>
            <a:bodyPr rtlCol="0" anchor="ctr"/>
            <a:lstStyle/>
            <a:p>
              <a:endParaRPr lang="en-US"/>
            </a:p>
          </p:txBody>
        </p:sp>
        <p:sp>
          <p:nvSpPr>
            <p:cNvPr id="2615" name="Forma libre: forma 2614">
              <a:extLst>
                <a:ext uri="{FF2B5EF4-FFF2-40B4-BE49-F238E27FC236}">
                  <a16:creationId xmlns:a16="http://schemas.microsoft.com/office/drawing/2014/main" id="{2CB7DC85-D952-4CC4-8347-37056778F5BB}"/>
                </a:ext>
              </a:extLst>
            </p:cNvPr>
            <p:cNvSpPr/>
            <p:nvPr/>
          </p:nvSpPr>
          <p:spPr>
            <a:xfrm>
              <a:off x="8218914" y="4937254"/>
              <a:ext cx="22869" cy="56690"/>
            </a:xfrm>
            <a:custGeom>
              <a:avLst/>
              <a:gdLst>
                <a:gd name="connsiteX0" fmla="*/ 14477 w 22869"/>
                <a:gd name="connsiteY0" fmla="*/ 56690 h 56690"/>
                <a:gd name="connsiteX1" fmla="*/ 5975 w 22869"/>
                <a:gd name="connsiteY1" fmla="*/ 48190 h 56690"/>
                <a:gd name="connsiteX2" fmla="*/ 5975 w 22869"/>
                <a:gd name="connsiteY2" fmla="*/ 27765 h 56690"/>
                <a:gd name="connsiteX3" fmla="*/ 4430 w 22869"/>
                <a:gd name="connsiteY3" fmla="*/ 27103 h 56690"/>
                <a:gd name="connsiteX4" fmla="*/ 1008 w 22869"/>
                <a:gd name="connsiteY4" fmla="*/ 15621 h 56690"/>
                <a:gd name="connsiteX5" fmla="*/ 6969 w 22869"/>
                <a:gd name="connsiteY5" fmla="*/ 4470 h 56690"/>
                <a:gd name="connsiteX6" fmla="*/ 16464 w 22869"/>
                <a:gd name="connsiteY6" fmla="*/ 275 h 56690"/>
                <a:gd name="connsiteX7" fmla="*/ 22867 w 22869"/>
                <a:gd name="connsiteY7" fmla="*/ 8445 h 56690"/>
                <a:gd name="connsiteX8" fmla="*/ 22867 w 22869"/>
                <a:gd name="connsiteY8" fmla="*/ 48079 h 56690"/>
                <a:gd name="connsiteX9" fmla="*/ 14477 w 22869"/>
                <a:gd name="connsiteY9" fmla="*/ 56690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9" h="56690">
                  <a:moveTo>
                    <a:pt x="14477" y="56690"/>
                  </a:moveTo>
                  <a:cubicBezTo>
                    <a:pt x="9840" y="56690"/>
                    <a:pt x="5975" y="52937"/>
                    <a:pt x="5975" y="48190"/>
                  </a:cubicBezTo>
                  <a:lnTo>
                    <a:pt x="5975" y="27765"/>
                  </a:lnTo>
                  <a:cubicBezTo>
                    <a:pt x="5424" y="27655"/>
                    <a:pt x="4982" y="27434"/>
                    <a:pt x="4430" y="27103"/>
                  </a:cubicBezTo>
                  <a:cubicBezTo>
                    <a:pt x="345" y="24895"/>
                    <a:pt x="-1201" y="19816"/>
                    <a:pt x="1008" y="15621"/>
                  </a:cubicBezTo>
                  <a:lnTo>
                    <a:pt x="6969" y="4470"/>
                  </a:lnTo>
                  <a:cubicBezTo>
                    <a:pt x="8846" y="1048"/>
                    <a:pt x="12710" y="-719"/>
                    <a:pt x="16464" y="275"/>
                  </a:cubicBezTo>
                  <a:cubicBezTo>
                    <a:pt x="20217" y="1269"/>
                    <a:pt x="22867" y="4581"/>
                    <a:pt x="22867" y="8445"/>
                  </a:cubicBezTo>
                  <a:lnTo>
                    <a:pt x="22867" y="48079"/>
                  </a:lnTo>
                  <a:cubicBezTo>
                    <a:pt x="22977" y="52826"/>
                    <a:pt x="19224" y="56690"/>
                    <a:pt x="14477" y="56690"/>
                  </a:cubicBezTo>
                  <a:close/>
                </a:path>
              </a:pathLst>
            </a:custGeom>
            <a:grpFill/>
            <a:ln w="11035" cap="flat">
              <a:noFill/>
              <a:prstDash val="solid"/>
              <a:miter/>
            </a:ln>
          </p:spPr>
          <p:txBody>
            <a:bodyPr rtlCol="0" anchor="ctr"/>
            <a:lstStyle/>
            <a:p>
              <a:endParaRPr lang="en-US"/>
            </a:p>
          </p:txBody>
        </p:sp>
        <p:sp>
          <p:nvSpPr>
            <p:cNvPr id="2616" name="Forma libre: forma 2615">
              <a:extLst>
                <a:ext uri="{FF2B5EF4-FFF2-40B4-BE49-F238E27FC236}">
                  <a16:creationId xmlns:a16="http://schemas.microsoft.com/office/drawing/2014/main" id="{2EE3DABB-1E14-4E4A-8FCE-7AB9FA36A3D4}"/>
                </a:ext>
              </a:extLst>
            </p:cNvPr>
            <p:cNvSpPr/>
            <p:nvPr/>
          </p:nvSpPr>
          <p:spPr>
            <a:xfrm>
              <a:off x="8224889" y="4937365"/>
              <a:ext cx="22867" cy="56580"/>
            </a:xfrm>
            <a:custGeom>
              <a:avLst/>
              <a:gdLst>
                <a:gd name="connsiteX0" fmla="*/ 8501 w 22867"/>
                <a:gd name="connsiteY0" fmla="*/ 56580 h 56580"/>
                <a:gd name="connsiteX1" fmla="*/ 0 w 22867"/>
                <a:gd name="connsiteY1" fmla="*/ 48079 h 56580"/>
                <a:gd name="connsiteX2" fmla="*/ 0 w 22867"/>
                <a:gd name="connsiteY2" fmla="*/ 8445 h 56580"/>
                <a:gd name="connsiteX3" fmla="*/ 6403 w 22867"/>
                <a:gd name="connsiteY3" fmla="*/ 275 h 56580"/>
                <a:gd name="connsiteX4" fmla="*/ 15898 w 22867"/>
                <a:gd name="connsiteY4" fmla="*/ 4470 h 56580"/>
                <a:gd name="connsiteX5" fmla="*/ 21860 w 22867"/>
                <a:gd name="connsiteY5" fmla="*/ 15621 h 56580"/>
                <a:gd name="connsiteX6" fmla="*/ 18437 w 22867"/>
                <a:gd name="connsiteY6" fmla="*/ 27103 h 56580"/>
                <a:gd name="connsiteX7" fmla="*/ 16891 w 22867"/>
                <a:gd name="connsiteY7" fmla="*/ 27765 h 56580"/>
                <a:gd name="connsiteX8" fmla="*/ 16891 w 22867"/>
                <a:gd name="connsiteY8" fmla="*/ 48189 h 56580"/>
                <a:gd name="connsiteX9" fmla="*/ 8501 w 22867"/>
                <a:gd name="connsiteY9" fmla="*/ 56580 h 5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7" h="56580">
                  <a:moveTo>
                    <a:pt x="8501" y="56580"/>
                  </a:moveTo>
                  <a:cubicBezTo>
                    <a:pt x="3864" y="56580"/>
                    <a:pt x="0" y="52826"/>
                    <a:pt x="0" y="48079"/>
                  </a:cubicBezTo>
                  <a:lnTo>
                    <a:pt x="0" y="8445"/>
                  </a:lnTo>
                  <a:cubicBezTo>
                    <a:pt x="0" y="4581"/>
                    <a:pt x="2650" y="1158"/>
                    <a:pt x="6403" y="275"/>
                  </a:cubicBezTo>
                  <a:cubicBezTo>
                    <a:pt x="10157" y="-719"/>
                    <a:pt x="14131" y="1048"/>
                    <a:pt x="15898" y="4470"/>
                  </a:cubicBezTo>
                  <a:lnTo>
                    <a:pt x="21860" y="15621"/>
                  </a:lnTo>
                  <a:cubicBezTo>
                    <a:pt x="24068" y="19706"/>
                    <a:pt x="22522" y="24895"/>
                    <a:pt x="18437" y="27103"/>
                  </a:cubicBezTo>
                  <a:cubicBezTo>
                    <a:pt x="17996" y="27324"/>
                    <a:pt x="17444" y="27544"/>
                    <a:pt x="16891" y="27765"/>
                  </a:cubicBezTo>
                  <a:lnTo>
                    <a:pt x="16891" y="48189"/>
                  </a:lnTo>
                  <a:cubicBezTo>
                    <a:pt x="17002" y="52716"/>
                    <a:pt x="13248" y="56580"/>
                    <a:pt x="8501" y="56580"/>
                  </a:cubicBezTo>
                  <a:close/>
                </a:path>
              </a:pathLst>
            </a:custGeom>
            <a:grpFill/>
            <a:ln w="11035" cap="flat">
              <a:noFill/>
              <a:prstDash val="solid"/>
              <a:miter/>
            </a:ln>
          </p:spPr>
          <p:txBody>
            <a:bodyPr rtlCol="0" anchor="ctr"/>
            <a:lstStyle/>
            <a:p>
              <a:endParaRPr lang="en-US"/>
            </a:p>
          </p:txBody>
        </p:sp>
      </p:grpSp>
      <p:grpSp>
        <p:nvGrpSpPr>
          <p:cNvPr id="2617" name="Gráfico 3">
            <a:extLst>
              <a:ext uri="{FF2B5EF4-FFF2-40B4-BE49-F238E27FC236}">
                <a16:creationId xmlns:a16="http://schemas.microsoft.com/office/drawing/2014/main" id="{6FAA3D7C-4652-4DE5-9B10-947EB740D172}"/>
              </a:ext>
            </a:extLst>
          </p:cNvPr>
          <p:cNvGrpSpPr/>
          <p:nvPr/>
        </p:nvGrpSpPr>
        <p:grpSpPr>
          <a:xfrm>
            <a:off x="4871877" y="5511028"/>
            <a:ext cx="459160" cy="519920"/>
            <a:chOff x="4871877" y="5511028"/>
            <a:chExt cx="459160" cy="519920"/>
          </a:xfrm>
          <a:solidFill>
            <a:srgbClr val="000000"/>
          </a:solidFill>
        </p:grpSpPr>
        <p:sp>
          <p:nvSpPr>
            <p:cNvPr id="2618" name="Forma libre: forma 2617">
              <a:extLst>
                <a:ext uri="{FF2B5EF4-FFF2-40B4-BE49-F238E27FC236}">
                  <a16:creationId xmlns:a16="http://schemas.microsoft.com/office/drawing/2014/main" id="{5E3F3672-A02A-47A0-9FFF-439F11A45ECA}"/>
                </a:ext>
              </a:extLst>
            </p:cNvPr>
            <p:cNvSpPr/>
            <p:nvPr/>
          </p:nvSpPr>
          <p:spPr>
            <a:xfrm>
              <a:off x="4998980" y="5833661"/>
              <a:ext cx="204905" cy="197288"/>
            </a:xfrm>
            <a:custGeom>
              <a:avLst/>
              <a:gdLst>
                <a:gd name="connsiteX0" fmla="*/ 53955 w 204905"/>
                <a:gd name="connsiteY0" fmla="*/ 197288 h 197288"/>
                <a:gd name="connsiteX1" fmla="*/ 39934 w 204905"/>
                <a:gd name="connsiteY1" fmla="*/ 192651 h 197288"/>
                <a:gd name="connsiteX2" fmla="*/ 31213 w 204905"/>
                <a:gd name="connsiteY2" fmla="*/ 165934 h 197288"/>
                <a:gd name="connsiteX3" fmla="*/ 42805 w 204905"/>
                <a:gd name="connsiteY3" fmla="*/ 130274 h 197288"/>
                <a:gd name="connsiteX4" fmla="*/ 40266 w 204905"/>
                <a:gd name="connsiteY4" fmla="*/ 122436 h 197288"/>
                <a:gd name="connsiteX5" fmla="*/ 9905 w 204905"/>
                <a:gd name="connsiteY5" fmla="*/ 100355 h 197288"/>
                <a:gd name="connsiteX6" fmla="*/ 1183 w 204905"/>
                <a:gd name="connsiteY6" fmla="*/ 73638 h 197288"/>
                <a:gd name="connsiteX7" fmla="*/ 23926 w 204905"/>
                <a:gd name="connsiteY7" fmla="*/ 57078 h 197288"/>
                <a:gd name="connsiteX8" fmla="*/ 61463 w 204905"/>
                <a:gd name="connsiteY8" fmla="*/ 57078 h 197288"/>
                <a:gd name="connsiteX9" fmla="*/ 68087 w 204905"/>
                <a:gd name="connsiteY9" fmla="*/ 52220 h 197288"/>
                <a:gd name="connsiteX10" fmla="*/ 79679 w 204905"/>
                <a:gd name="connsiteY10" fmla="*/ 16560 h 197288"/>
                <a:gd name="connsiteX11" fmla="*/ 102422 w 204905"/>
                <a:gd name="connsiteY11" fmla="*/ 0 h 197288"/>
                <a:gd name="connsiteX12" fmla="*/ 125165 w 204905"/>
                <a:gd name="connsiteY12" fmla="*/ 16560 h 197288"/>
                <a:gd name="connsiteX13" fmla="*/ 136757 w 204905"/>
                <a:gd name="connsiteY13" fmla="*/ 52220 h 197288"/>
                <a:gd name="connsiteX14" fmla="*/ 143381 w 204905"/>
                <a:gd name="connsiteY14" fmla="*/ 57078 h 197288"/>
                <a:gd name="connsiteX15" fmla="*/ 180917 w 204905"/>
                <a:gd name="connsiteY15" fmla="*/ 57078 h 197288"/>
                <a:gd name="connsiteX16" fmla="*/ 203660 w 204905"/>
                <a:gd name="connsiteY16" fmla="*/ 73638 h 197288"/>
                <a:gd name="connsiteX17" fmla="*/ 194939 w 204905"/>
                <a:gd name="connsiteY17" fmla="*/ 100355 h 197288"/>
                <a:gd name="connsiteX18" fmla="*/ 164578 w 204905"/>
                <a:gd name="connsiteY18" fmla="*/ 122436 h 197288"/>
                <a:gd name="connsiteX19" fmla="*/ 162039 w 204905"/>
                <a:gd name="connsiteY19" fmla="*/ 130274 h 197288"/>
                <a:gd name="connsiteX20" fmla="*/ 173631 w 204905"/>
                <a:gd name="connsiteY20" fmla="*/ 165934 h 197288"/>
                <a:gd name="connsiteX21" fmla="*/ 164909 w 204905"/>
                <a:gd name="connsiteY21" fmla="*/ 192651 h 197288"/>
                <a:gd name="connsiteX22" fmla="*/ 136757 w 204905"/>
                <a:gd name="connsiteY22" fmla="*/ 192651 h 197288"/>
                <a:gd name="connsiteX23" fmla="*/ 106396 w 204905"/>
                <a:gd name="connsiteY23" fmla="*/ 170571 h 197288"/>
                <a:gd name="connsiteX24" fmla="*/ 98227 w 204905"/>
                <a:gd name="connsiteY24" fmla="*/ 170571 h 197288"/>
                <a:gd name="connsiteX25" fmla="*/ 67866 w 204905"/>
                <a:gd name="connsiteY25" fmla="*/ 192651 h 197288"/>
                <a:gd name="connsiteX26" fmla="*/ 53955 w 204905"/>
                <a:gd name="connsiteY26" fmla="*/ 197288 h 197288"/>
                <a:gd name="connsiteX27" fmla="*/ 24037 w 204905"/>
                <a:gd name="connsiteY27" fmla="*/ 74080 h 197288"/>
                <a:gd name="connsiteX28" fmla="*/ 17412 w 204905"/>
                <a:gd name="connsiteY28" fmla="*/ 78937 h 197288"/>
                <a:gd name="connsiteX29" fmla="*/ 19952 w 204905"/>
                <a:gd name="connsiteY29" fmla="*/ 86776 h 197288"/>
                <a:gd name="connsiteX30" fmla="*/ 50312 w 204905"/>
                <a:gd name="connsiteY30" fmla="*/ 108856 h 197288"/>
                <a:gd name="connsiteX31" fmla="*/ 59034 w 204905"/>
                <a:gd name="connsiteY31" fmla="*/ 135573 h 197288"/>
                <a:gd name="connsiteX32" fmla="*/ 47442 w 204905"/>
                <a:gd name="connsiteY32" fmla="*/ 171233 h 197288"/>
                <a:gd name="connsiteX33" fmla="*/ 49981 w 204905"/>
                <a:gd name="connsiteY33" fmla="*/ 179072 h 197288"/>
                <a:gd name="connsiteX34" fmla="*/ 58151 w 204905"/>
                <a:gd name="connsiteY34" fmla="*/ 179072 h 197288"/>
                <a:gd name="connsiteX35" fmla="*/ 88511 w 204905"/>
                <a:gd name="connsiteY35" fmla="*/ 156991 h 197288"/>
                <a:gd name="connsiteX36" fmla="*/ 116553 w 204905"/>
                <a:gd name="connsiteY36" fmla="*/ 156991 h 197288"/>
                <a:gd name="connsiteX37" fmla="*/ 146914 w 204905"/>
                <a:gd name="connsiteY37" fmla="*/ 179072 h 197288"/>
                <a:gd name="connsiteX38" fmla="*/ 155083 w 204905"/>
                <a:gd name="connsiteY38" fmla="*/ 179072 h 197288"/>
                <a:gd name="connsiteX39" fmla="*/ 157623 w 204905"/>
                <a:gd name="connsiteY39" fmla="*/ 171233 h 197288"/>
                <a:gd name="connsiteX40" fmla="*/ 146031 w 204905"/>
                <a:gd name="connsiteY40" fmla="*/ 135573 h 197288"/>
                <a:gd name="connsiteX41" fmla="*/ 154752 w 204905"/>
                <a:gd name="connsiteY41" fmla="*/ 108856 h 197288"/>
                <a:gd name="connsiteX42" fmla="*/ 185113 w 204905"/>
                <a:gd name="connsiteY42" fmla="*/ 86776 h 197288"/>
                <a:gd name="connsiteX43" fmla="*/ 187652 w 204905"/>
                <a:gd name="connsiteY43" fmla="*/ 78937 h 197288"/>
                <a:gd name="connsiteX44" fmla="*/ 181028 w 204905"/>
                <a:gd name="connsiteY44" fmla="*/ 74080 h 197288"/>
                <a:gd name="connsiteX45" fmla="*/ 143491 w 204905"/>
                <a:gd name="connsiteY45" fmla="*/ 74080 h 197288"/>
                <a:gd name="connsiteX46" fmla="*/ 120749 w 204905"/>
                <a:gd name="connsiteY46" fmla="*/ 57519 h 197288"/>
                <a:gd name="connsiteX47" fmla="*/ 109156 w 204905"/>
                <a:gd name="connsiteY47" fmla="*/ 21860 h 197288"/>
                <a:gd name="connsiteX48" fmla="*/ 102532 w 204905"/>
                <a:gd name="connsiteY48" fmla="*/ 17002 h 197288"/>
                <a:gd name="connsiteX49" fmla="*/ 95908 w 204905"/>
                <a:gd name="connsiteY49" fmla="*/ 21860 h 197288"/>
                <a:gd name="connsiteX50" fmla="*/ 84316 w 204905"/>
                <a:gd name="connsiteY50" fmla="*/ 57519 h 197288"/>
                <a:gd name="connsiteX51" fmla="*/ 61573 w 204905"/>
                <a:gd name="connsiteY51" fmla="*/ 74080 h 197288"/>
                <a:gd name="connsiteX52" fmla="*/ 24037 w 204905"/>
                <a:gd name="connsiteY52" fmla="*/ 74080 h 19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04905" h="197288">
                  <a:moveTo>
                    <a:pt x="53955" y="197288"/>
                  </a:moveTo>
                  <a:cubicBezTo>
                    <a:pt x="49098" y="197288"/>
                    <a:pt x="44130" y="195742"/>
                    <a:pt x="39934" y="192651"/>
                  </a:cubicBezTo>
                  <a:cubicBezTo>
                    <a:pt x="31434" y="186469"/>
                    <a:pt x="28011" y="175980"/>
                    <a:pt x="31213" y="165934"/>
                  </a:cubicBezTo>
                  <a:lnTo>
                    <a:pt x="42805" y="130274"/>
                  </a:lnTo>
                  <a:cubicBezTo>
                    <a:pt x="43688" y="127404"/>
                    <a:pt x="42695" y="124202"/>
                    <a:pt x="40266" y="122436"/>
                  </a:cubicBezTo>
                  <a:lnTo>
                    <a:pt x="9905" y="100355"/>
                  </a:lnTo>
                  <a:cubicBezTo>
                    <a:pt x="1404" y="94173"/>
                    <a:pt x="-2018" y="83685"/>
                    <a:pt x="1183" y="73638"/>
                  </a:cubicBezTo>
                  <a:cubicBezTo>
                    <a:pt x="4495" y="63592"/>
                    <a:pt x="13328" y="57078"/>
                    <a:pt x="23926" y="57078"/>
                  </a:cubicBezTo>
                  <a:lnTo>
                    <a:pt x="61463" y="57078"/>
                  </a:lnTo>
                  <a:cubicBezTo>
                    <a:pt x="64554" y="57078"/>
                    <a:pt x="67204" y="55090"/>
                    <a:pt x="68087" y="52220"/>
                  </a:cubicBezTo>
                  <a:lnTo>
                    <a:pt x="79679" y="16560"/>
                  </a:lnTo>
                  <a:cubicBezTo>
                    <a:pt x="82991" y="6514"/>
                    <a:pt x="91823" y="0"/>
                    <a:pt x="102422" y="0"/>
                  </a:cubicBezTo>
                  <a:cubicBezTo>
                    <a:pt x="113020" y="0"/>
                    <a:pt x="121853" y="6514"/>
                    <a:pt x="125165" y="16560"/>
                  </a:cubicBezTo>
                  <a:lnTo>
                    <a:pt x="136757" y="52220"/>
                  </a:lnTo>
                  <a:cubicBezTo>
                    <a:pt x="137640" y="55090"/>
                    <a:pt x="140400" y="57078"/>
                    <a:pt x="143381" y="57078"/>
                  </a:cubicBezTo>
                  <a:lnTo>
                    <a:pt x="180917" y="57078"/>
                  </a:lnTo>
                  <a:cubicBezTo>
                    <a:pt x="191516" y="57078"/>
                    <a:pt x="200348" y="63592"/>
                    <a:pt x="203660" y="73638"/>
                  </a:cubicBezTo>
                  <a:cubicBezTo>
                    <a:pt x="206972" y="83685"/>
                    <a:pt x="203550" y="94173"/>
                    <a:pt x="194939" y="100355"/>
                  </a:cubicBezTo>
                  <a:lnTo>
                    <a:pt x="164578" y="122436"/>
                  </a:lnTo>
                  <a:cubicBezTo>
                    <a:pt x="162149" y="124202"/>
                    <a:pt x="161156" y="127404"/>
                    <a:pt x="162039" y="130274"/>
                  </a:cubicBezTo>
                  <a:lnTo>
                    <a:pt x="173631" y="165934"/>
                  </a:lnTo>
                  <a:cubicBezTo>
                    <a:pt x="176833" y="175980"/>
                    <a:pt x="173521" y="186469"/>
                    <a:pt x="164909" y="192651"/>
                  </a:cubicBezTo>
                  <a:cubicBezTo>
                    <a:pt x="156408" y="198834"/>
                    <a:pt x="145368" y="198834"/>
                    <a:pt x="136757" y="192651"/>
                  </a:cubicBezTo>
                  <a:lnTo>
                    <a:pt x="106396" y="170571"/>
                  </a:lnTo>
                  <a:cubicBezTo>
                    <a:pt x="103967" y="168804"/>
                    <a:pt x="100655" y="168804"/>
                    <a:pt x="98227" y="170571"/>
                  </a:cubicBezTo>
                  <a:lnTo>
                    <a:pt x="67866" y="192651"/>
                  </a:lnTo>
                  <a:cubicBezTo>
                    <a:pt x="63781" y="195742"/>
                    <a:pt x="58924" y="197288"/>
                    <a:pt x="53955" y="197288"/>
                  </a:cubicBezTo>
                  <a:close/>
                  <a:moveTo>
                    <a:pt x="24037" y="74080"/>
                  </a:moveTo>
                  <a:cubicBezTo>
                    <a:pt x="19289" y="74080"/>
                    <a:pt x="17744" y="77723"/>
                    <a:pt x="17412" y="78937"/>
                  </a:cubicBezTo>
                  <a:cubicBezTo>
                    <a:pt x="17081" y="80041"/>
                    <a:pt x="16088" y="84016"/>
                    <a:pt x="19952" y="86776"/>
                  </a:cubicBezTo>
                  <a:lnTo>
                    <a:pt x="50312" y="108856"/>
                  </a:lnTo>
                  <a:cubicBezTo>
                    <a:pt x="58703" y="114928"/>
                    <a:pt x="62236" y="125748"/>
                    <a:pt x="59034" y="135573"/>
                  </a:cubicBezTo>
                  <a:lnTo>
                    <a:pt x="47442" y="171233"/>
                  </a:lnTo>
                  <a:cubicBezTo>
                    <a:pt x="46006" y="175760"/>
                    <a:pt x="48987" y="178299"/>
                    <a:pt x="49981" y="179072"/>
                  </a:cubicBezTo>
                  <a:cubicBezTo>
                    <a:pt x="50975" y="179734"/>
                    <a:pt x="54397" y="181832"/>
                    <a:pt x="58151" y="179072"/>
                  </a:cubicBezTo>
                  <a:lnTo>
                    <a:pt x="88511" y="156991"/>
                  </a:lnTo>
                  <a:cubicBezTo>
                    <a:pt x="96902" y="150919"/>
                    <a:pt x="108163" y="150919"/>
                    <a:pt x="116553" y="156991"/>
                  </a:cubicBezTo>
                  <a:lnTo>
                    <a:pt x="146914" y="179072"/>
                  </a:lnTo>
                  <a:cubicBezTo>
                    <a:pt x="150667" y="181832"/>
                    <a:pt x="154200" y="179734"/>
                    <a:pt x="155083" y="179072"/>
                  </a:cubicBezTo>
                  <a:cubicBezTo>
                    <a:pt x="156077" y="178409"/>
                    <a:pt x="159058" y="175760"/>
                    <a:pt x="157623" y="171233"/>
                  </a:cubicBezTo>
                  <a:lnTo>
                    <a:pt x="146031" y="135573"/>
                  </a:lnTo>
                  <a:cubicBezTo>
                    <a:pt x="142829" y="125748"/>
                    <a:pt x="146362" y="114928"/>
                    <a:pt x="154752" y="108856"/>
                  </a:cubicBezTo>
                  <a:lnTo>
                    <a:pt x="185113" y="86776"/>
                  </a:lnTo>
                  <a:cubicBezTo>
                    <a:pt x="188977" y="84016"/>
                    <a:pt x="187983" y="80041"/>
                    <a:pt x="187652" y="78937"/>
                  </a:cubicBezTo>
                  <a:cubicBezTo>
                    <a:pt x="187321" y="77833"/>
                    <a:pt x="185665" y="74080"/>
                    <a:pt x="181028" y="74080"/>
                  </a:cubicBezTo>
                  <a:lnTo>
                    <a:pt x="143491" y="74080"/>
                  </a:lnTo>
                  <a:cubicBezTo>
                    <a:pt x="133113" y="74080"/>
                    <a:pt x="123950" y="67456"/>
                    <a:pt x="120749" y="57519"/>
                  </a:cubicBezTo>
                  <a:lnTo>
                    <a:pt x="109156" y="21860"/>
                  </a:lnTo>
                  <a:cubicBezTo>
                    <a:pt x="107721" y="17333"/>
                    <a:pt x="103747" y="17002"/>
                    <a:pt x="102532" y="17002"/>
                  </a:cubicBezTo>
                  <a:cubicBezTo>
                    <a:pt x="101318" y="17002"/>
                    <a:pt x="97343" y="17333"/>
                    <a:pt x="95908" y="21860"/>
                  </a:cubicBezTo>
                  <a:lnTo>
                    <a:pt x="84316" y="57519"/>
                  </a:lnTo>
                  <a:cubicBezTo>
                    <a:pt x="81114" y="67345"/>
                    <a:pt x="71951" y="74080"/>
                    <a:pt x="61573" y="74080"/>
                  </a:cubicBezTo>
                  <a:lnTo>
                    <a:pt x="24037" y="74080"/>
                  </a:lnTo>
                  <a:close/>
                </a:path>
              </a:pathLst>
            </a:custGeom>
            <a:grpFill/>
            <a:ln w="11035" cap="flat">
              <a:noFill/>
              <a:prstDash val="solid"/>
              <a:miter/>
            </a:ln>
          </p:spPr>
          <p:txBody>
            <a:bodyPr rtlCol="0" anchor="ctr"/>
            <a:lstStyle/>
            <a:p>
              <a:endParaRPr lang="en-US"/>
            </a:p>
          </p:txBody>
        </p:sp>
        <p:sp>
          <p:nvSpPr>
            <p:cNvPr id="2619" name="Forma libre: forma 2618">
              <a:extLst>
                <a:ext uri="{FF2B5EF4-FFF2-40B4-BE49-F238E27FC236}">
                  <a16:creationId xmlns:a16="http://schemas.microsoft.com/office/drawing/2014/main" id="{B94AFA2C-9CBB-4D9E-9F54-42C214EB95A7}"/>
                </a:ext>
              </a:extLst>
            </p:cNvPr>
            <p:cNvSpPr/>
            <p:nvPr/>
          </p:nvSpPr>
          <p:spPr>
            <a:xfrm>
              <a:off x="5163558" y="5812574"/>
              <a:ext cx="160053" cy="166375"/>
            </a:xfrm>
            <a:custGeom>
              <a:avLst/>
              <a:gdLst>
                <a:gd name="connsiteX0" fmla="*/ 113935 w 160053"/>
                <a:gd name="connsiteY0" fmla="*/ 166376 h 166375"/>
                <a:gd name="connsiteX1" fmla="*/ 101459 w 160053"/>
                <a:gd name="connsiteY1" fmla="*/ 162291 h 166375"/>
                <a:gd name="connsiteX2" fmla="*/ 76288 w 160053"/>
                <a:gd name="connsiteY2" fmla="*/ 143964 h 166375"/>
                <a:gd name="connsiteX3" fmla="*/ 71209 w 160053"/>
                <a:gd name="connsiteY3" fmla="*/ 143964 h 166375"/>
                <a:gd name="connsiteX4" fmla="*/ 46038 w 160053"/>
                <a:gd name="connsiteY4" fmla="*/ 162291 h 166375"/>
                <a:gd name="connsiteX5" fmla="*/ 34225 w 160053"/>
                <a:gd name="connsiteY5" fmla="*/ 160414 h 166375"/>
                <a:gd name="connsiteX6" fmla="*/ 36101 w 160053"/>
                <a:gd name="connsiteY6" fmla="*/ 148601 h 166375"/>
                <a:gd name="connsiteX7" fmla="*/ 61273 w 160053"/>
                <a:gd name="connsiteY7" fmla="*/ 130274 h 166375"/>
                <a:gd name="connsiteX8" fmla="*/ 86334 w 160053"/>
                <a:gd name="connsiteY8" fmla="*/ 130274 h 166375"/>
                <a:gd name="connsiteX9" fmla="*/ 111506 w 160053"/>
                <a:gd name="connsiteY9" fmla="*/ 148601 h 166375"/>
                <a:gd name="connsiteX10" fmla="*/ 116584 w 160053"/>
                <a:gd name="connsiteY10" fmla="*/ 148601 h 166375"/>
                <a:gd name="connsiteX11" fmla="*/ 118130 w 160053"/>
                <a:gd name="connsiteY11" fmla="*/ 143743 h 166375"/>
                <a:gd name="connsiteX12" fmla="*/ 108525 w 160053"/>
                <a:gd name="connsiteY12" fmla="*/ 114155 h 166375"/>
                <a:gd name="connsiteX13" fmla="*/ 116253 w 160053"/>
                <a:gd name="connsiteY13" fmla="*/ 90419 h 166375"/>
                <a:gd name="connsiteX14" fmla="*/ 141425 w 160053"/>
                <a:gd name="connsiteY14" fmla="*/ 72092 h 166375"/>
                <a:gd name="connsiteX15" fmla="*/ 142970 w 160053"/>
                <a:gd name="connsiteY15" fmla="*/ 67235 h 166375"/>
                <a:gd name="connsiteX16" fmla="*/ 138775 w 160053"/>
                <a:gd name="connsiteY16" fmla="*/ 64254 h 166375"/>
                <a:gd name="connsiteX17" fmla="*/ 107642 w 160053"/>
                <a:gd name="connsiteY17" fmla="*/ 64254 h 166375"/>
                <a:gd name="connsiteX18" fmla="*/ 87438 w 160053"/>
                <a:gd name="connsiteY18" fmla="*/ 49571 h 166375"/>
                <a:gd name="connsiteX19" fmla="*/ 77833 w 160053"/>
                <a:gd name="connsiteY19" fmla="*/ 19983 h 166375"/>
                <a:gd name="connsiteX20" fmla="*/ 73638 w 160053"/>
                <a:gd name="connsiteY20" fmla="*/ 17002 h 166375"/>
                <a:gd name="connsiteX21" fmla="*/ 69443 w 160053"/>
                <a:gd name="connsiteY21" fmla="*/ 19983 h 166375"/>
                <a:gd name="connsiteX22" fmla="*/ 59838 w 160053"/>
                <a:gd name="connsiteY22" fmla="*/ 49571 h 166375"/>
                <a:gd name="connsiteX23" fmla="*/ 39634 w 160053"/>
                <a:gd name="connsiteY23" fmla="*/ 64254 h 166375"/>
                <a:gd name="connsiteX24" fmla="*/ 8501 w 160053"/>
                <a:gd name="connsiteY24" fmla="*/ 64254 h 166375"/>
                <a:gd name="connsiteX25" fmla="*/ 0 w 160053"/>
                <a:gd name="connsiteY25" fmla="*/ 55753 h 166375"/>
                <a:gd name="connsiteX26" fmla="*/ 8501 w 160053"/>
                <a:gd name="connsiteY26" fmla="*/ 47252 h 166375"/>
                <a:gd name="connsiteX27" fmla="*/ 39634 w 160053"/>
                <a:gd name="connsiteY27" fmla="*/ 47252 h 166375"/>
                <a:gd name="connsiteX28" fmla="*/ 43830 w 160053"/>
                <a:gd name="connsiteY28" fmla="*/ 44271 h 166375"/>
                <a:gd name="connsiteX29" fmla="*/ 53434 w 160053"/>
                <a:gd name="connsiteY29" fmla="*/ 14684 h 166375"/>
                <a:gd name="connsiteX30" fmla="*/ 73638 w 160053"/>
                <a:gd name="connsiteY30" fmla="*/ 0 h 166375"/>
                <a:gd name="connsiteX31" fmla="*/ 93842 w 160053"/>
                <a:gd name="connsiteY31" fmla="*/ 14684 h 166375"/>
                <a:gd name="connsiteX32" fmla="*/ 103446 w 160053"/>
                <a:gd name="connsiteY32" fmla="*/ 44271 h 166375"/>
                <a:gd name="connsiteX33" fmla="*/ 107642 w 160053"/>
                <a:gd name="connsiteY33" fmla="*/ 47252 h 166375"/>
                <a:gd name="connsiteX34" fmla="*/ 138775 w 160053"/>
                <a:gd name="connsiteY34" fmla="*/ 47252 h 166375"/>
                <a:gd name="connsiteX35" fmla="*/ 158978 w 160053"/>
                <a:gd name="connsiteY35" fmla="*/ 61936 h 166375"/>
                <a:gd name="connsiteX36" fmla="*/ 151250 w 160053"/>
                <a:gd name="connsiteY36" fmla="*/ 85782 h 166375"/>
                <a:gd name="connsiteX37" fmla="*/ 126079 w 160053"/>
                <a:gd name="connsiteY37" fmla="*/ 104109 h 166375"/>
                <a:gd name="connsiteX38" fmla="*/ 124533 w 160053"/>
                <a:gd name="connsiteY38" fmla="*/ 108967 h 166375"/>
                <a:gd name="connsiteX39" fmla="*/ 134138 w 160053"/>
                <a:gd name="connsiteY39" fmla="*/ 138554 h 166375"/>
                <a:gd name="connsiteX40" fmla="*/ 126410 w 160053"/>
                <a:gd name="connsiteY40" fmla="*/ 162291 h 166375"/>
                <a:gd name="connsiteX41" fmla="*/ 113935 w 160053"/>
                <a:gd name="connsiteY41" fmla="*/ 166376 h 16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0053" h="166375">
                  <a:moveTo>
                    <a:pt x="113935" y="166376"/>
                  </a:moveTo>
                  <a:cubicBezTo>
                    <a:pt x="109629" y="166376"/>
                    <a:pt x="105213" y="164940"/>
                    <a:pt x="101459" y="162291"/>
                  </a:cubicBezTo>
                  <a:lnTo>
                    <a:pt x="76288" y="143964"/>
                  </a:lnTo>
                  <a:cubicBezTo>
                    <a:pt x="74742" y="142860"/>
                    <a:pt x="72644" y="142860"/>
                    <a:pt x="71209" y="143964"/>
                  </a:cubicBezTo>
                  <a:lnTo>
                    <a:pt x="46038" y="162291"/>
                  </a:lnTo>
                  <a:cubicBezTo>
                    <a:pt x="42284" y="165051"/>
                    <a:pt x="36985" y="164167"/>
                    <a:pt x="34225" y="160414"/>
                  </a:cubicBezTo>
                  <a:cubicBezTo>
                    <a:pt x="31465" y="156660"/>
                    <a:pt x="32348" y="151361"/>
                    <a:pt x="36101" y="148601"/>
                  </a:cubicBezTo>
                  <a:lnTo>
                    <a:pt x="61273" y="130274"/>
                  </a:lnTo>
                  <a:cubicBezTo>
                    <a:pt x="68780" y="124864"/>
                    <a:pt x="78827" y="124864"/>
                    <a:pt x="86334" y="130274"/>
                  </a:cubicBezTo>
                  <a:lnTo>
                    <a:pt x="111506" y="148601"/>
                  </a:lnTo>
                  <a:cubicBezTo>
                    <a:pt x="113824" y="150257"/>
                    <a:pt x="115922" y="149153"/>
                    <a:pt x="116584" y="148601"/>
                  </a:cubicBezTo>
                  <a:cubicBezTo>
                    <a:pt x="117357" y="148049"/>
                    <a:pt x="119013" y="146393"/>
                    <a:pt x="118130" y="143743"/>
                  </a:cubicBezTo>
                  <a:lnTo>
                    <a:pt x="108525" y="114155"/>
                  </a:lnTo>
                  <a:cubicBezTo>
                    <a:pt x="105655" y="105323"/>
                    <a:pt x="108746" y="95829"/>
                    <a:pt x="116253" y="90419"/>
                  </a:cubicBezTo>
                  <a:lnTo>
                    <a:pt x="141425" y="72092"/>
                  </a:lnTo>
                  <a:cubicBezTo>
                    <a:pt x="143743" y="70436"/>
                    <a:pt x="143301" y="68118"/>
                    <a:pt x="142970" y="67235"/>
                  </a:cubicBezTo>
                  <a:cubicBezTo>
                    <a:pt x="142639" y="66352"/>
                    <a:pt x="141646" y="64254"/>
                    <a:pt x="138775" y="64254"/>
                  </a:cubicBezTo>
                  <a:lnTo>
                    <a:pt x="107642" y="64254"/>
                  </a:lnTo>
                  <a:cubicBezTo>
                    <a:pt x="98368" y="64254"/>
                    <a:pt x="90309" y="58292"/>
                    <a:pt x="87438" y="49571"/>
                  </a:cubicBezTo>
                  <a:lnTo>
                    <a:pt x="77833" y="19983"/>
                  </a:lnTo>
                  <a:cubicBezTo>
                    <a:pt x="76950" y="17223"/>
                    <a:pt x="74632" y="17002"/>
                    <a:pt x="73638" y="17002"/>
                  </a:cubicBezTo>
                  <a:cubicBezTo>
                    <a:pt x="72644" y="17002"/>
                    <a:pt x="70326" y="17333"/>
                    <a:pt x="69443" y="19983"/>
                  </a:cubicBezTo>
                  <a:lnTo>
                    <a:pt x="59838" y="49571"/>
                  </a:lnTo>
                  <a:cubicBezTo>
                    <a:pt x="56967" y="58403"/>
                    <a:pt x="48798" y="64254"/>
                    <a:pt x="39634" y="64254"/>
                  </a:cubicBezTo>
                  <a:lnTo>
                    <a:pt x="8501" y="64254"/>
                  </a:lnTo>
                  <a:cubicBezTo>
                    <a:pt x="3864" y="64254"/>
                    <a:pt x="0" y="60500"/>
                    <a:pt x="0" y="55753"/>
                  </a:cubicBezTo>
                  <a:cubicBezTo>
                    <a:pt x="0" y="51006"/>
                    <a:pt x="3754" y="47252"/>
                    <a:pt x="8501" y="47252"/>
                  </a:cubicBezTo>
                  <a:lnTo>
                    <a:pt x="39634" y="47252"/>
                  </a:lnTo>
                  <a:cubicBezTo>
                    <a:pt x="41511" y="47252"/>
                    <a:pt x="43167" y="46038"/>
                    <a:pt x="43830" y="44271"/>
                  </a:cubicBezTo>
                  <a:lnTo>
                    <a:pt x="53434" y="14684"/>
                  </a:lnTo>
                  <a:cubicBezTo>
                    <a:pt x="56305" y="5741"/>
                    <a:pt x="64254" y="0"/>
                    <a:pt x="73638" y="0"/>
                  </a:cubicBezTo>
                  <a:cubicBezTo>
                    <a:pt x="83022" y="0"/>
                    <a:pt x="90971" y="5741"/>
                    <a:pt x="93842" y="14684"/>
                  </a:cubicBezTo>
                  <a:lnTo>
                    <a:pt x="103446" y="44271"/>
                  </a:lnTo>
                  <a:cubicBezTo>
                    <a:pt x="103998" y="46038"/>
                    <a:pt x="105655" y="47252"/>
                    <a:pt x="107642" y="47252"/>
                  </a:cubicBezTo>
                  <a:lnTo>
                    <a:pt x="138775" y="47252"/>
                  </a:lnTo>
                  <a:cubicBezTo>
                    <a:pt x="148159" y="47252"/>
                    <a:pt x="156108" y="52993"/>
                    <a:pt x="158978" y="61936"/>
                  </a:cubicBezTo>
                  <a:cubicBezTo>
                    <a:pt x="161849" y="70878"/>
                    <a:pt x="158868" y="80262"/>
                    <a:pt x="151250" y="85782"/>
                  </a:cubicBezTo>
                  <a:lnTo>
                    <a:pt x="126079" y="104109"/>
                  </a:lnTo>
                  <a:cubicBezTo>
                    <a:pt x="124533" y="105213"/>
                    <a:pt x="123871" y="107200"/>
                    <a:pt x="124533" y="108967"/>
                  </a:cubicBezTo>
                  <a:lnTo>
                    <a:pt x="134138" y="138554"/>
                  </a:lnTo>
                  <a:cubicBezTo>
                    <a:pt x="137009" y="147497"/>
                    <a:pt x="134028" y="156771"/>
                    <a:pt x="126410" y="162291"/>
                  </a:cubicBezTo>
                  <a:cubicBezTo>
                    <a:pt x="122656" y="165051"/>
                    <a:pt x="118351" y="166376"/>
                    <a:pt x="113935" y="166376"/>
                  </a:cubicBezTo>
                  <a:close/>
                </a:path>
              </a:pathLst>
            </a:custGeom>
            <a:grpFill/>
            <a:ln w="11035" cap="flat">
              <a:noFill/>
              <a:prstDash val="solid"/>
              <a:miter/>
            </a:ln>
          </p:spPr>
          <p:txBody>
            <a:bodyPr rtlCol="0" anchor="ctr"/>
            <a:lstStyle/>
            <a:p>
              <a:endParaRPr lang="en-US"/>
            </a:p>
          </p:txBody>
        </p:sp>
        <p:sp>
          <p:nvSpPr>
            <p:cNvPr id="2620" name="Forma libre: forma 2619">
              <a:extLst>
                <a:ext uri="{FF2B5EF4-FFF2-40B4-BE49-F238E27FC236}">
                  <a16:creationId xmlns:a16="http://schemas.microsoft.com/office/drawing/2014/main" id="{7CBB633F-2C4F-4FF5-BAB1-0755794AC6F1}"/>
                </a:ext>
              </a:extLst>
            </p:cNvPr>
            <p:cNvSpPr/>
            <p:nvPr/>
          </p:nvSpPr>
          <p:spPr>
            <a:xfrm>
              <a:off x="4879303" y="5812353"/>
              <a:ext cx="160053" cy="166596"/>
            </a:xfrm>
            <a:custGeom>
              <a:avLst/>
              <a:gdLst>
                <a:gd name="connsiteX0" fmla="*/ 46119 w 160053"/>
                <a:gd name="connsiteY0" fmla="*/ 166596 h 166596"/>
                <a:gd name="connsiteX1" fmla="*/ 33643 w 160053"/>
                <a:gd name="connsiteY1" fmla="*/ 162401 h 166596"/>
                <a:gd name="connsiteX2" fmla="*/ 25915 w 160053"/>
                <a:gd name="connsiteY2" fmla="*/ 138554 h 166596"/>
                <a:gd name="connsiteX3" fmla="*/ 35520 w 160053"/>
                <a:gd name="connsiteY3" fmla="*/ 108967 h 166596"/>
                <a:gd name="connsiteX4" fmla="*/ 33974 w 160053"/>
                <a:gd name="connsiteY4" fmla="*/ 104109 h 166596"/>
                <a:gd name="connsiteX5" fmla="*/ 8803 w 160053"/>
                <a:gd name="connsiteY5" fmla="*/ 85782 h 166596"/>
                <a:gd name="connsiteX6" fmla="*/ 1075 w 160053"/>
                <a:gd name="connsiteY6" fmla="*/ 61935 h 166596"/>
                <a:gd name="connsiteX7" fmla="*/ 21278 w 160053"/>
                <a:gd name="connsiteY7" fmla="*/ 47252 h 166596"/>
                <a:gd name="connsiteX8" fmla="*/ 52412 w 160053"/>
                <a:gd name="connsiteY8" fmla="*/ 47252 h 166596"/>
                <a:gd name="connsiteX9" fmla="*/ 56607 w 160053"/>
                <a:gd name="connsiteY9" fmla="*/ 44271 h 166596"/>
                <a:gd name="connsiteX10" fmla="*/ 66212 w 160053"/>
                <a:gd name="connsiteY10" fmla="*/ 14683 h 166596"/>
                <a:gd name="connsiteX11" fmla="*/ 86415 w 160053"/>
                <a:gd name="connsiteY11" fmla="*/ 0 h 166596"/>
                <a:gd name="connsiteX12" fmla="*/ 106619 w 160053"/>
                <a:gd name="connsiteY12" fmla="*/ 14683 h 166596"/>
                <a:gd name="connsiteX13" fmla="*/ 116224 w 160053"/>
                <a:gd name="connsiteY13" fmla="*/ 44271 h 166596"/>
                <a:gd name="connsiteX14" fmla="*/ 120419 w 160053"/>
                <a:gd name="connsiteY14" fmla="*/ 47252 h 166596"/>
                <a:gd name="connsiteX15" fmla="*/ 151552 w 160053"/>
                <a:gd name="connsiteY15" fmla="*/ 47252 h 166596"/>
                <a:gd name="connsiteX16" fmla="*/ 160053 w 160053"/>
                <a:gd name="connsiteY16" fmla="*/ 55753 h 166596"/>
                <a:gd name="connsiteX17" fmla="*/ 151552 w 160053"/>
                <a:gd name="connsiteY17" fmla="*/ 64254 h 166596"/>
                <a:gd name="connsiteX18" fmla="*/ 120419 w 160053"/>
                <a:gd name="connsiteY18" fmla="*/ 64254 h 166596"/>
                <a:gd name="connsiteX19" fmla="*/ 100216 w 160053"/>
                <a:gd name="connsiteY19" fmla="*/ 49570 h 166596"/>
                <a:gd name="connsiteX20" fmla="*/ 90611 w 160053"/>
                <a:gd name="connsiteY20" fmla="*/ 19983 h 166596"/>
                <a:gd name="connsiteX21" fmla="*/ 86415 w 160053"/>
                <a:gd name="connsiteY21" fmla="*/ 17002 h 166596"/>
                <a:gd name="connsiteX22" fmla="*/ 82220 w 160053"/>
                <a:gd name="connsiteY22" fmla="*/ 19983 h 166596"/>
                <a:gd name="connsiteX23" fmla="*/ 72615 w 160053"/>
                <a:gd name="connsiteY23" fmla="*/ 49570 h 166596"/>
                <a:gd name="connsiteX24" fmla="*/ 52412 w 160053"/>
                <a:gd name="connsiteY24" fmla="*/ 64254 h 166596"/>
                <a:gd name="connsiteX25" fmla="*/ 21278 w 160053"/>
                <a:gd name="connsiteY25" fmla="*/ 64254 h 166596"/>
                <a:gd name="connsiteX26" fmla="*/ 17083 w 160053"/>
                <a:gd name="connsiteY26" fmla="*/ 67235 h 166596"/>
                <a:gd name="connsiteX27" fmla="*/ 18629 w 160053"/>
                <a:gd name="connsiteY27" fmla="*/ 72092 h 166596"/>
                <a:gd name="connsiteX28" fmla="*/ 43800 w 160053"/>
                <a:gd name="connsiteY28" fmla="*/ 90419 h 166596"/>
                <a:gd name="connsiteX29" fmla="*/ 51528 w 160053"/>
                <a:gd name="connsiteY29" fmla="*/ 114266 h 166596"/>
                <a:gd name="connsiteX30" fmla="*/ 41923 w 160053"/>
                <a:gd name="connsiteY30" fmla="*/ 143854 h 166596"/>
                <a:gd name="connsiteX31" fmla="*/ 43469 w 160053"/>
                <a:gd name="connsiteY31" fmla="*/ 148711 h 166596"/>
                <a:gd name="connsiteX32" fmla="*/ 48547 w 160053"/>
                <a:gd name="connsiteY32" fmla="*/ 148711 h 166596"/>
                <a:gd name="connsiteX33" fmla="*/ 73719 w 160053"/>
                <a:gd name="connsiteY33" fmla="*/ 130384 h 166596"/>
                <a:gd name="connsiteX34" fmla="*/ 98780 w 160053"/>
                <a:gd name="connsiteY34" fmla="*/ 130384 h 166596"/>
                <a:gd name="connsiteX35" fmla="*/ 123952 w 160053"/>
                <a:gd name="connsiteY35" fmla="*/ 148711 h 166596"/>
                <a:gd name="connsiteX36" fmla="*/ 125829 w 160053"/>
                <a:gd name="connsiteY36" fmla="*/ 160524 h 166596"/>
                <a:gd name="connsiteX37" fmla="*/ 114016 w 160053"/>
                <a:gd name="connsiteY37" fmla="*/ 162401 h 166596"/>
                <a:gd name="connsiteX38" fmla="*/ 88844 w 160053"/>
                <a:gd name="connsiteY38" fmla="*/ 144074 h 166596"/>
                <a:gd name="connsiteX39" fmla="*/ 83766 w 160053"/>
                <a:gd name="connsiteY39" fmla="*/ 144074 h 166596"/>
                <a:gd name="connsiteX40" fmla="*/ 58594 w 160053"/>
                <a:gd name="connsiteY40" fmla="*/ 162401 h 166596"/>
                <a:gd name="connsiteX41" fmla="*/ 46119 w 160053"/>
                <a:gd name="connsiteY41" fmla="*/ 166596 h 16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0053" h="166596">
                  <a:moveTo>
                    <a:pt x="46119" y="166596"/>
                  </a:moveTo>
                  <a:cubicBezTo>
                    <a:pt x="41813" y="166596"/>
                    <a:pt x="37397" y="165161"/>
                    <a:pt x="33643" y="162401"/>
                  </a:cubicBezTo>
                  <a:cubicBezTo>
                    <a:pt x="26026" y="156881"/>
                    <a:pt x="23045" y="147497"/>
                    <a:pt x="25915" y="138554"/>
                  </a:cubicBezTo>
                  <a:lnTo>
                    <a:pt x="35520" y="108967"/>
                  </a:lnTo>
                  <a:cubicBezTo>
                    <a:pt x="36072" y="107200"/>
                    <a:pt x="35520" y="105213"/>
                    <a:pt x="33974" y="104109"/>
                  </a:cubicBezTo>
                  <a:lnTo>
                    <a:pt x="8803" y="85782"/>
                  </a:lnTo>
                  <a:cubicBezTo>
                    <a:pt x="1185" y="80262"/>
                    <a:pt x="-1796" y="70878"/>
                    <a:pt x="1075" y="61935"/>
                  </a:cubicBezTo>
                  <a:cubicBezTo>
                    <a:pt x="3945" y="52993"/>
                    <a:pt x="11894" y="47252"/>
                    <a:pt x="21278" y="47252"/>
                  </a:cubicBezTo>
                  <a:lnTo>
                    <a:pt x="52412" y="47252"/>
                  </a:lnTo>
                  <a:cubicBezTo>
                    <a:pt x="54288" y="47252"/>
                    <a:pt x="55945" y="46037"/>
                    <a:pt x="56607" y="44271"/>
                  </a:cubicBezTo>
                  <a:lnTo>
                    <a:pt x="66212" y="14683"/>
                  </a:lnTo>
                  <a:cubicBezTo>
                    <a:pt x="69082" y="5741"/>
                    <a:pt x="77031" y="0"/>
                    <a:pt x="86415" y="0"/>
                  </a:cubicBezTo>
                  <a:cubicBezTo>
                    <a:pt x="95800" y="0"/>
                    <a:pt x="103748" y="5741"/>
                    <a:pt x="106619" y="14683"/>
                  </a:cubicBezTo>
                  <a:lnTo>
                    <a:pt x="116224" y="44271"/>
                  </a:lnTo>
                  <a:cubicBezTo>
                    <a:pt x="116776" y="46037"/>
                    <a:pt x="118432" y="47252"/>
                    <a:pt x="120419" y="47252"/>
                  </a:cubicBezTo>
                  <a:lnTo>
                    <a:pt x="151552" y="47252"/>
                  </a:lnTo>
                  <a:cubicBezTo>
                    <a:pt x="156189" y="47252"/>
                    <a:pt x="160053" y="51006"/>
                    <a:pt x="160053" y="55753"/>
                  </a:cubicBezTo>
                  <a:cubicBezTo>
                    <a:pt x="160053" y="60500"/>
                    <a:pt x="156300" y="64254"/>
                    <a:pt x="151552" y="64254"/>
                  </a:cubicBezTo>
                  <a:lnTo>
                    <a:pt x="120419" y="64254"/>
                  </a:lnTo>
                  <a:cubicBezTo>
                    <a:pt x="111145" y="64254"/>
                    <a:pt x="103086" y="58292"/>
                    <a:pt x="100216" y="49570"/>
                  </a:cubicBezTo>
                  <a:lnTo>
                    <a:pt x="90611" y="19983"/>
                  </a:lnTo>
                  <a:cubicBezTo>
                    <a:pt x="89727" y="17223"/>
                    <a:pt x="87409" y="17002"/>
                    <a:pt x="86415" y="17002"/>
                  </a:cubicBezTo>
                  <a:cubicBezTo>
                    <a:pt x="85422" y="17002"/>
                    <a:pt x="83103" y="17333"/>
                    <a:pt x="82220" y="19983"/>
                  </a:cubicBezTo>
                  <a:lnTo>
                    <a:pt x="72615" y="49570"/>
                  </a:lnTo>
                  <a:cubicBezTo>
                    <a:pt x="69745" y="58403"/>
                    <a:pt x="61575" y="64254"/>
                    <a:pt x="52412" y="64254"/>
                  </a:cubicBezTo>
                  <a:lnTo>
                    <a:pt x="21278" y="64254"/>
                  </a:lnTo>
                  <a:cubicBezTo>
                    <a:pt x="18408" y="64254"/>
                    <a:pt x="17414" y="66352"/>
                    <a:pt x="17083" y="67235"/>
                  </a:cubicBezTo>
                  <a:cubicBezTo>
                    <a:pt x="16752" y="68118"/>
                    <a:pt x="16310" y="70436"/>
                    <a:pt x="18629" y="72092"/>
                  </a:cubicBezTo>
                  <a:lnTo>
                    <a:pt x="43800" y="90419"/>
                  </a:lnTo>
                  <a:cubicBezTo>
                    <a:pt x="51307" y="95829"/>
                    <a:pt x="54399" y="105434"/>
                    <a:pt x="51528" y="114266"/>
                  </a:cubicBezTo>
                  <a:lnTo>
                    <a:pt x="41923" y="143854"/>
                  </a:lnTo>
                  <a:cubicBezTo>
                    <a:pt x="41040" y="146614"/>
                    <a:pt x="42696" y="148159"/>
                    <a:pt x="43469" y="148711"/>
                  </a:cubicBezTo>
                  <a:cubicBezTo>
                    <a:pt x="44242" y="149263"/>
                    <a:pt x="46339" y="150367"/>
                    <a:pt x="48547" y="148711"/>
                  </a:cubicBezTo>
                  <a:lnTo>
                    <a:pt x="73719" y="130384"/>
                  </a:lnTo>
                  <a:cubicBezTo>
                    <a:pt x="81226" y="124975"/>
                    <a:pt x="91273" y="124975"/>
                    <a:pt x="98780" y="130384"/>
                  </a:cubicBezTo>
                  <a:lnTo>
                    <a:pt x="123952" y="148711"/>
                  </a:lnTo>
                  <a:cubicBezTo>
                    <a:pt x="127706" y="151471"/>
                    <a:pt x="128589" y="156770"/>
                    <a:pt x="125829" y="160524"/>
                  </a:cubicBezTo>
                  <a:cubicBezTo>
                    <a:pt x="123069" y="164278"/>
                    <a:pt x="117769" y="165161"/>
                    <a:pt x="114016" y="162401"/>
                  </a:cubicBezTo>
                  <a:lnTo>
                    <a:pt x="88844" y="144074"/>
                  </a:lnTo>
                  <a:cubicBezTo>
                    <a:pt x="87299" y="142970"/>
                    <a:pt x="85201" y="142970"/>
                    <a:pt x="83766" y="144074"/>
                  </a:cubicBezTo>
                  <a:lnTo>
                    <a:pt x="58594" y="162401"/>
                  </a:lnTo>
                  <a:cubicBezTo>
                    <a:pt x="54730" y="165271"/>
                    <a:pt x="50424" y="166596"/>
                    <a:pt x="46119" y="166596"/>
                  </a:cubicBezTo>
                  <a:close/>
                </a:path>
              </a:pathLst>
            </a:custGeom>
            <a:grpFill/>
            <a:ln w="11035" cap="flat">
              <a:noFill/>
              <a:prstDash val="solid"/>
              <a:miter/>
            </a:ln>
          </p:spPr>
          <p:txBody>
            <a:bodyPr rtlCol="0" anchor="ctr"/>
            <a:lstStyle/>
            <a:p>
              <a:endParaRPr lang="en-US"/>
            </a:p>
          </p:txBody>
        </p:sp>
        <p:sp>
          <p:nvSpPr>
            <p:cNvPr id="2621" name="Forma libre: forma 2620">
              <a:extLst>
                <a:ext uri="{FF2B5EF4-FFF2-40B4-BE49-F238E27FC236}">
                  <a16:creationId xmlns:a16="http://schemas.microsoft.com/office/drawing/2014/main" id="{C384751B-FEE7-41E0-A413-972020E71FE5}"/>
                </a:ext>
              </a:extLst>
            </p:cNvPr>
            <p:cNvSpPr/>
            <p:nvPr/>
          </p:nvSpPr>
          <p:spPr>
            <a:xfrm>
              <a:off x="4885075" y="5806673"/>
              <a:ext cx="21954" cy="29417"/>
            </a:xfrm>
            <a:custGeom>
              <a:avLst/>
              <a:gdLst>
                <a:gd name="connsiteX0" fmla="*/ 13409 w 21954"/>
                <a:gd name="connsiteY0" fmla="*/ 29417 h 29417"/>
                <a:gd name="connsiteX1" fmla="*/ 5680 w 21954"/>
                <a:gd name="connsiteY1" fmla="*/ 24339 h 29417"/>
                <a:gd name="connsiteX2" fmla="*/ 492 w 21954"/>
                <a:gd name="connsiteY2" fmla="*/ 11311 h 29417"/>
                <a:gd name="connsiteX3" fmla="*/ 5570 w 21954"/>
                <a:gd name="connsiteY3" fmla="*/ 492 h 29417"/>
                <a:gd name="connsiteX4" fmla="*/ 16389 w 21954"/>
                <a:gd name="connsiteY4" fmla="*/ 5570 h 29417"/>
                <a:gd name="connsiteX5" fmla="*/ 21247 w 21954"/>
                <a:gd name="connsiteY5" fmla="*/ 17714 h 29417"/>
                <a:gd name="connsiteX6" fmla="*/ 16831 w 21954"/>
                <a:gd name="connsiteY6" fmla="*/ 28865 h 29417"/>
                <a:gd name="connsiteX7" fmla="*/ 13409 w 21954"/>
                <a:gd name="connsiteY7" fmla="*/ 29417 h 2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54" h="29417">
                  <a:moveTo>
                    <a:pt x="13409" y="29417"/>
                  </a:moveTo>
                  <a:cubicBezTo>
                    <a:pt x="10097" y="29417"/>
                    <a:pt x="7005" y="27540"/>
                    <a:pt x="5680" y="24339"/>
                  </a:cubicBezTo>
                  <a:cubicBezTo>
                    <a:pt x="3804" y="20033"/>
                    <a:pt x="2148" y="15727"/>
                    <a:pt x="492" y="11311"/>
                  </a:cubicBezTo>
                  <a:cubicBezTo>
                    <a:pt x="-1054" y="6895"/>
                    <a:pt x="1154" y="2037"/>
                    <a:pt x="5570" y="492"/>
                  </a:cubicBezTo>
                  <a:cubicBezTo>
                    <a:pt x="9986" y="-1054"/>
                    <a:pt x="14844" y="1154"/>
                    <a:pt x="16389" y="5570"/>
                  </a:cubicBezTo>
                  <a:cubicBezTo>
                    <a:pt x="17825" y="9655"/>
                    <a:pt x="19481" y="13740"/>
                    <a:pt x="21247" y="17714"/>
                  </a:cubicBezTo>
                  <a:cubicBezTo>
                    <a:pt x="23124" y="22020"/>
                    <a:pt x="21137" y="26988"/>
                    <a:pt x="16831" y="28865"/>
                  </a:cubicBezTo>
                  <a:cubicBezTo>
                    <a:pt x="15617" y="29196"/>
                    <a:pt x="14513" y="29417"/>
                    <a:pt x="13409" y="29417"/>
                  </a:cubicBezTo>
                  <a:close/>
                </a:path>
              </a:pathLst>
            </a:custGeom>
            <a:grpFill/>
            <a:ln w="11035" cap="flat">
              <a:noFill/>
              <a:prstDash val="solid"/>
              <a:miter/>
            </a:ln>
          </p:spPr>
          <p:txBody>
            <a:bodyPr rtlCol="0" anchor="ctr"/>
            <a:lstStyle/>
            <a:p>
              <a:endParaRPr lang="en-US"/>
            </a:p>
          </p:txBody>
        </p:sp>
        <p:sp>
          <p:nvSpPr>
            <p:cNvPr id="2622" name="Forma libre: forma 2621">
              <a:extLst>
                <a:ext uri="{FF2B5EF4-FFF2-40B4-BE49-F238E27FC236}">
                  <a16:creationId xmlns:a16="http://schemas.microsoft.com/office/drawing/2014/main" id="{BEBE3631-EB94-462E-8F28-6C0A9536009A}"/>
                </a:ext>
              </a:extLst>
            </p:cNvPr>
            <p:cNvSpPr/>
            <p:nvPr/>
          </p:nvSpPr>
          <p:spPr>
            <a:xfrm>
              <a:off x="4871877" y="5511028"/>
              <a:ext cx="459160" cy="261469"/>
            </a:xfrm>
            <a:custGeom>
              <a:avLst/>
              <a:gdLst>
                <a:gd name="connsiteX0" fmla="*/ 9715 w 459160"/>
                <a:gd name="connsiteY0" fmla="*/ 261470 h 261469"/>
                <a:gd name="connsiteX1" fmla="*/ 1325 w 459160"/>
                <a:gd name="connsiteY1" fmla="*/ 253962 h 261469"/>
                <a:gd name="connsiteX2" fmla="*/ 0 w 459160"/>
                <a:gd name="connsiteY2" fmla="*/ 228680 h 261469"/>
                <a:gd name="connsiteX3" fmla="*/ 0 w 459160"/>
                <a:gd name="connsiteY3" fmla="*/ 226693 h 261469"/>
                <a:gd name="connsiteX4" fmla="*/ 8501 w 459160"/>
                <a:gd name="connsiteY4" fmla="*/ 218303 h 261469"/>
                <a:gd name="connsiteX5" fmla="*/ 17002 w 459160"/>
                <a:gd name="connsiteY5" fmla="*/ 226804 h 261469"/>
                <a:gd name="connsiteX6" fmla="*/ 17002 w 459160"/>
                <a:gd name="connsiteY6" fmla="*/ 228680 h 261469"/>
                <a:gd name="connsiteX7" fmla="*/ 18327 w 459160"/>
                <a:gd name="connsiteY7" fmla="*/ 252086 h 261469"/>
                <a:gd name="connsiteX8" fmla="*/ 10819 w 459160"/>
                <a:gd name="connsiteY8" fmla="*/ 261360 h 261469"/>
                <a:gd name="connsiteX9" fmla="*/ 9715 w 459160"/>
                <a:gd name="connsiteY9" fmla="*/ 261470 h 261469"/>
                <a:gd name="connsiteX10" fmla="*/ 450218 w 459160"/>
                <a:gd name="connsiteY10" fmla="*/ 253631 h 261469"/>
                <a:gd name="connsiteX11" fmla="*/ 449556 w 459160"/>
                <a:gd name="connsiteY11" fmla="*/ 253631 h 261469"/>
                <a:gd name="connsiteX12" fmla="*/ 441717 w 459160"/>
                <a:gd name="connsiteY12" fmla="*/ 244578 h 261469"/>
                <a:gd name="connsiteX13" fmla="*/ 442270 w 459160"/>
                <a:gd name="connsiteY13" fmla="*/ 228680 h 261469"/>
                <a:gd name="connsiteX14" fmla="*/ 442049 w 459160"/>
                <a:gd name="connsiteY14" fmla="*/ 219297 h 261469"/>
                <a:gd name="connsiteX15" fmla="*/ 450108 w 459160"/>
                <a:gd name="connsiteY15" fmla="*/ 210464 h 261469"/>
                <a:gd name="connsiteX16" fmla="*/ 458940 w 459160"/>
                <a:gd name="connsiteY16" fmla="*/ 218524 h 261469"/>
                <a:gd name="connsiteX17" fmla="*/ 459161 w 459160"/>
                <a:gd name="connsiteY17" fmla="*/ 228680 h 261469"/>
                <a:gd name="connsiteX18" fmla="*/ 458499 w 459160"/>
                <a:gd name="connsiteY18" fmla="*/ 245793 h 261469"/>
                <a:gd name="connsiteX19" fmla="*/ 450218 w 459160"/>
                <a:gd name="connsiteY19" fmla="*/ 253631 h 261469"/>
                <a:gd name="connsiteX20" fmla="*/ 15015 w 459160"/>
                <a:gd name="connsiteY20" fmla="*/ 183195 h 261469"/>
                <a:gd name="connsiteX21" fmla="*/ 12917 w 459160"/>
                <a:gd name="connsiteY21" fmla="*/ 182974 h 261469"/>
                <a:gd name="connsiteX22" fmla="*/ 6735 w 459160"/>
                <a:gd name="connsiteY22" fmla="*/ 172707 h 261469"/>
                <a:gd name="connsiteX23" fmla="*/ 14904 w 459160"/>
                <a:gd name="connsiteY23" fmla="*/ 146652 h 261469"/>
                <a:gd name="connsiteX24" fmla="*/ 25834 w 459160"/>
                <a:gd name="connsiteY24" fmla="*/ 141794 h 261469"/>
                <a:gd name="connsiteX25" fmla="*/ 30692 w 459160"/>
                <a:gd name="connsiteY25" fmla="*/ 152724 h 261469"/>
                <a:gd name="connsiteX26" fmla="*/ 23074 w 459160"/>
                <a:gd name="connsiteY26" fmla="*/ 176792 h 261469"/>
                <a:gd name="connsiteX27" fmla="*/ 15015 w 459160"/>
                <a:gd name="connsiteY27" fmla="*/ 183195 h 261469"/>
                <a:gd name="connsiteX28" fmla="*/ 442049 w 459160"/>
                <a:gd name="connsiteY28" fmla="*/ 175577 h 261469"/>
                <a:gd name="connsiteX29" fmla="*/ 433879 w 459160"/>
                <a:gd name="connsiteY29" fmla="*/ 169505 h 261469"/>
                <a:gd name="connsiteX30" fmla="*/ 425378 w 459160"/>
                <a:gd name="connsiteY30" fmla="*/ 145658 h 261469"/>
                <a:gd name="connsiteX31" fmla="*/ 429905 w 459160"/>
                <a:gd name="connsiteY31" fmla="*/ 134618 h 261469"/>
                <a:gd name="connsiteX32" fmla="*/ 440945 w 459160"/>
                <a:gd name="connsiteY32" fmla="*/ 139145 h 261469"/>
                <a:gd name="connsiteX33" fmla="*/ 450108 w 459160"/>
                <a:gd name="connsiteY33" fmla="*/ 164868 h 261469"/>
                <a:gd name="connsiteX34" fmla="*/ 444367 w 459160"/>
                <a:gd name="connsiteY34" fmla="*/ 175356 h 261469"/>
                <a:gd name="connsiteX35" fmla="*/ 442049 w 459160"/>
                <a:gd name="connsiteY35" fmla="*/ 175577 h 261469"/>
                <a:gd name="connsiteX36" fmla="*/ 47362 w 459160"/>
                <a:gd name="connsiteY36" fmla="*/ 111655 h 261469"/>
                <a:gd name="connsiteX37" fmla="*/ 42615 w 459160"/>
                <a:gd name="connsiteY37" fmla="*/ 110109 h 261469"/>
                <a:gd name="connsiteX38" fmla="*/ 40407 w 459160"/>
                <a:gd name="connsiteY38" fmla="*/ 98296 h 261469"/>
                <a:gd name="connsiteX39" fmla="*/ 57188 w 459160"/>
                <a:gd name="connsiteY39" fmla="*/ 76768 h 261469"/>
                <a:gd name="connsiteX40" fmla="*/ 69111 w 459160"/>
                <a:gd name="connsiteY40" fmla="*/ 75995 h 261469"/>
                <a:gd name="connsiteX41" fmla="*/ 69884 w 459160"/>
                <a:gd name="connsiteY41" fmla="*/ 87918 h 261469"/>
                <a:gd name="connsiteX42" fmla="*/ 54318 w 459160"/>
                <a:gd name="connsiteY42" fmla="*/ 107791 h 261469"/>
                <a:gd name="connsiteX43" fmla="*/ 47362 w 459160"/>
                <a:gd name="connsiteY43" fmla="*/ 111655 h 261469"/>
                <a:gd name="connsiteX44" fmla="*/ 407272 w 459160"/>
                <a:gd name="connsiteY44" fmla="*/ 105362 h 261469"/>
                <a:gd name="connsiteX45" fmla="*/ 400427 w 459160"/>
                <a:gd name="connsiteY45" fmla="*/ 101939 h 261469"/>
                <a:gd name="connsiteX46" fmla="*/ 384198 w 459160"/>
                <a:gd name="connsiteY46" fmla="*/ 82619 h 261469"/>
                <a:gd name="connsiteX47" fmla="*/ 384529 w 459160"/>
                <a:gd name="connsiteY47" fmla="*/ 70695 h 261469"/>
                <a:gd name="connsiteX48" fmla="*/ 396453 w 459160"/>
                <a:gd name="connsiteY48" fmla="*/ 71027 h 261469"/>
                <a:gd name="connsiteX49" fmla="*/ 414007 w 459160"/>
                <a:gd name="connsiteY49" fmla="*/ 91893 h 261469"/>
                <a:gd name="connsiteX50" fmla="*/ 412240 w 459160"/>
                <a:gd name="connsiteY50" fmla="*/ 103706 h 261469"/>
                <a:gd name="connsiteX51" fmla="*/ 407272 w 459160"/>
                <a:gd name="connsiteY51" fmla="*/ 105362 h 261469"/>
                <a:gd name="connsiteX52" fmla="*/ 102563 w 459160"/>
                <a:gd name="connsiteY52" fmla="*/ 56012 h 261469"/>
                <a:gd name="connsiteX53" fmla="*/ 95608 w 459160"/>
                <a:gd name="connsiteY53" fmla="*/ 52369 h 261469"/>
                <a:gd name="connsiteX54" fmla="*/ 97706 w 459160"/>
                <a:gd name="connsiteY54" fmla="*/ 40556 h 261469"/>
                <a:gd name="connsiteX55" fmla="*/ 120890 w 459160"/>
                <a:gd name="connsiteY55" fmla="*/ 26204 h 261469"/>
                <a:gd name="connsiteX56" fmla="*/ 132372 w 459160"/>
                <a:gd name="connsiteY56" fmla="*/ 29626 h 261469"/>
                <a:gd name="connsiteX57" fmla="*/ 128949 w 459160"/>
                <a:gd name="connsiteY57" fmla="*/ 41108 h 261469"/>
                <a:gd name="connsiteX58" fmla="*/ 107421 w 459160"/>
                <a:gd name="connsiteY58" fmla="*/ 54356 h 261469"/>
                <a:gd name="connsiteX59" fmla="*/ 102563 w 459160"/>
                <a:gd name="connsiteY59" fmla="*/ 56012 h 261469"/>
                <a:gd name="connsiteX60" fmla="*/ 350084 w 459160"/>
                <a:gd name="connsiteY60" fmla="*/ 51596 h 261469"/>
                <a:gd name="connsiteX61" fmla="*/ 345447 w 459160"/>
                <a:gd name="connsiteY61" fmla="*/ 50271 h 261469"/>
                <a:gd name="connsiteX62" fmla="*/ 323477 w 459160"/>
                <a:gd name="connsiteY62" fmla="*/ 37796 h 261469"/>
                <a:gd name="connsiteX63" fmla="*/ 319613 w 459160"/>
                <a:gd name="connsiteY63" fmla="*/ 26425 h 261469"/>
                <a:gd name="connsiteX64" fmla="*/ 330984 w 459160"/>
                <a:gd name="connsiteY64" fmla="*/ 22560 h 261469"/>
                <a:gd name="connsiteX65" fmla="*/ 354721 w 459160"/>
                <a:gd name="connsiteY65" fmla="*/ 36029 h 261469"/>
                <a:gd name="connsiteX66" fmla="*/ 357150 w 459160"/>
                <a:gd name="connsiteY66" fmla="*/ 47732 h 261469"/>
                <a:gd name="connsiteX67" fmla="*/ 350084 w 459160"/>
                <a:gd name="connsiteY67" fmla="*/ 51596 h 261469"/>
                <a:gd name="connsiteX68" fmla="*/ 173662 w 459160"/>
                <a:gd name="connsiteY68" fmla="*/ 23002 h 261469"/>
                <a:gd name="connsiteX69" fmla="*/ 165492 w 459160"/>
                <a:gd name="connsiteY69" fmla="*/ 16709 h 261469"/>
                <a:gd name="connsiteX70" fmla="*/ 171564 w 459160"/>
                <a:gd name="connsiteY70" fmla="*/ 6442 h 261469"/>
                <a:gd name="connsiteX71" fmla="*/ 198282 w 459160"/>
                <a:gd name="connsiteY71" fmla="*/ 1142 h 261469"/>
                <a:gd name="connsiteX72" fmla="*/ 207776 w 459160"/>
                <a:gd name="connsiteY72" fmla="*/ 8429 h 261469"/>
                <a:gd name="connsiteX73" fmla="*/ 200490 w 459160"/>
                <a:gd name="connsiteY73" fmla="*/ 17923 h 261469"/>
                <a:gd name="connsiteX74" fmla="*/ 175760 w 459160"/>
                <a:gd name="connsiteY74" fmla="*/ 22781 h 261469"/>
                <a:gd name="connsiteX75" fmla="*/ 173662 w 459160"/>
                <a:gd name="connsiteY75" fmla="*/ 23002 h 261469"/>
                <a:gd name="connsiteX76" fmla="*/ 277881 w 459160"/>
                <a:gd name="connsiteY76" fmla="*/ 21125 h 261469"/>
                <a:gd name="connsiteX77" fmla="*/ 276004 w 459160"/>
                <a:gd name="connsiteY77" fmla="*/ 20904 h 261469"/>
                <a:gd name="connsiteX78" fmla="*/ 251054 w 459160"/>
                <a:gd name="connsiteY78" fmla="*/ 16930 h 261469"/>
                <a:gd name="connsiteX79" fmla="*/ 243436 w 459160"/>
                <a:gd name="connsiteY79" fmla="*/ 7656 h 261469"/>
                <a:gd name="connsiteX80" fmla="*/ 252710 w 459160"/>
                <a:gd name="connsiteY80" fmla="*/ 38 h 261469"/>
                <a:gd name="connsiteX81" fmla="*/ 279648 w 459160"/>
                <a:gd name="connsiteY81" fmla="*/ 4344 h 261469"/>
                <a:gd name="connsiteX82" fmla="*/ 286051 w 459160"/>
                <a:gd name="connsiteY82" fmla="*/ 14391 h 261469"/>
                <a:gd name="connsiteX83" fmla="*/ 277881 w 459160"/>
                <a:gd name="connsiteY83" fmla="*/ 21125 h 26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59160" h="261469">
                  <a:moveTo>
                    <a:pt x="9715" y="261470"/>
                  </a:moveTo>
                  <a:cubicBezTo>
                    <a:pt x="5410" y="261470"/>
                    <a:pt x="1766" y="258268"/>
                    <a:pt x="1325" y="253962"/>
                  </a:cubicBezTo>
                  <a:cubicBezTo>
                    <a:pt x="442" y="245682"/>
                    <a:pt x="0" y="237182"/>
                    <a:pt x="0" y="228680"/>
                  </a:cubicBezTo>
                  <a:lnTo>
                    <a:pt x="0" y="226693"/>
                  </a:lnTo>
                  <a:cubicBezTo>
                    <a:pt x="0" y="222057"/>
                    <a:pt x="3754" y="218303"/>
                    <a:pt x="8501" y="218303"/>
                  </a:cubicBezTo>
                  <a:cubicBezTo>
                    <a:pt x="13248" y="218303"/>
                    <a:pt x="17002" y="222167"/>
                    <a:pt x="17002" y="226804"/>
                  </a:cubicBezTo>
                  <a:lnTo>
                    <a:pt x="17002" y="228680"/>
                  </a:lnTo>
                  <a:cubicBezTo>
                    <a:pt x="17002" y="236519"/>
                    <a:pt x="17444" y="244358"/>
                    <a:pt x="18327" y="252086"/>
                  </a:cubicBezTo>
                  <a:cubicBezTo>
                    <a:pt x="18879" y="256723"/>
                    <a:pt x="15456" y="260918"/>
                    <a:pt x="10819" y="261360"/>
                  </a:cubicBezTo>
                  <a:cubicBezTo>
                    <a:pt x="10378" y="261360"/>
                    <a:pt x="10047" y="261470"/>
                    <a:pt x="9715" y="261470"/>
                  </a:cubicBezTo>
                  <a:close/>
                  <a:moveTo>
                    <a:pt x="450218" y="253631"/>
                  </a:moveTo>
                  <a:cubicBezTo>
                    <a:pt x="449998" y="253631"/>
                    <a:pt x="449777" y="253631"/>
                    <a:pt x="449556" y="253631"/>
                  </a:cubicBezTo>
                  <a:cubicBezTo>
                    <a:pt x="444919" y="253300"/>
                    <a:pt x="441386" y="249215"/>
                    <a:pt x="441717" y="244578"/>
                  </a:cubicBezTo>
                  <a:cubicBezTo>
                    <a:pt x="442049" y="239279"/>
                    <a:pt x="442270" y="233980"/>
                    <a:pt x="442270" y="228680"/>
                  </a:cubicBezTo>
                  <a:cubicBezTo>
                    <a:pt x="442270" y="225479"/>
                    <a:pt x="442159" y="222388"/>
                    <a:pt x="442049" y="219297"/>
                  </a:cubicBezTo>
                  <a:cubicBezTo>
                    <a:pt x="441828" y="214659"/>
                    <a:pt x="445471" y="210685"/>
                    <a:pt x="450108" y="210464"/>
                  </a:cubicBezTo>
                  <a:cubicBezTo>
                    <a:pt x="454745" y="210243"/>
                    <a:pt x="458719" y="213887"/>
                    <a:pt x="458940" y="218524"/>
                  </a:cubicBezTo>
                  <a:cubicBezTo>
                    <a:pt x="459051" y="221946"/>
                    <a:pt x="459161" y="225258"/>
                    <a:pt x="459161" y="228680"/>
                  </a:cubicBezTo>
                  <a:cubicBezTo>
                    <a:pt x="459161" y="234311"/>
                    <a:pt x="458940" y="240162"/>
                    <a:pt x="458499" y="245793"/>
                  </a:cubicBezTo>
                  <a:cubicBezTo>
                    <a:pt x="458278" y="250209"/>
                    <a:pt x="454524" y="253631"/>
                    <a:pt x="450218" y="253631"/>
                  </a:cubicBezTo>
                  <a:close/>
                  <a:moveTo>
                    <a:pt x="15015" y="183195"/>
                  </a:moveTo>
                  <a:cubicBezTo>
                    <a:pt x="14352" y="183195"/>
                    <a:pt x="13690" y="183085"/>
                    <a:pt x="12917" y="182974"/>
                  </a:cubicBezTo>
                  <a:cubicBezTo>
                    <a:pt x="8390" y="181870"/>
                    <a:pt x="5630" y="177233"/>
                    <a:pt x="6735" y="172707"/>
                  </a:cubicBezTo>
                  <a:cubicBezTo>
                    <a:pt x="8943" y="163875"/>
                    <a:pt x="11703" y="155153"/>
                    <a:pt x="14904" y="146652"/>
                  </a:cubicBezTo>
                  <a:cubicBezTo>
                    <a:pt x="16560" y="142236"/>
                    <a:pt x="21418" y="140138"/>
                    <a:pt x="25834" y="141794"/>
                  </a:cubicBezTo>
                  <a:cubicBezTo>
                    <a:pt x="30140" y="143450"/>
                    <a:pt x="32348" y="148308"/>
                    <a:pt x="30692" y="152724"/>
                  </a:cubicBezTo>
                  <a:cubicBezTo>
                    <a:pt x="27711" y="160563"/>
                    <a:pt x="25172" y="168622"/>
                    <a:pt x="23074" y="176792"/>
                  </a:cubicBezTo>
                  <a:cubicBezTo>
                    <a:pt x="22301" y="180656"/>
                    <a:pt x="18768" y="183195"/>
                    <a:pt x="15015" y="183195"/>
                  </a:cubicBezTo>
                  <a:close/>
                  <a:moveTo>
                    <a:pt x="442049" y="175577"/>
                  </a:moveTo>
                  <a:cubicBezTo>
                    <a:pt x="438405" y="175577"/>
                    <a:pt x="434983" y="173148"/>
                    <a:pt x="433879" y="169505"/>
                  </a:cubicBezTo>
                  <a:cubicBezTo>
                    <a:pt x="431561" y="161446"/>
                    <a:pt x="428690" y="153387"/>
                    <a:pt x="425378" y="145658"/>
                  </a:cubicBezTo>
                  <a:cubicBezTo>
                    <a:pt x="423501" y="141353"/>
                    <a:pt x="425599" y="136385"/>
                    <a:pt x="429905" y="134618"/>
                  </a:cubicBezTo>
                  <a:cubicBezTo>
                    <a:pt x="434210" y="132741"/>
                    <a:pt x="439178" y="134839"/>
                    <a:pt x="440945" y="139145"/>
                  </a:cubicBezTo>
                  <a:cubicBezTo>
                    <a:pt x="444478" y="147535"/>
                    <a:pt x="447569" y="156147"/>
                    <a:pt x="450108" y="164868"/>
                  </a:cubicBezTo>
                  <a:cubicBezTo>
                    <a:pt x="451433" y="169395"/>
                    <a:pt x="448783" y="174032"/>
                    <a:pt x="444367" y="175356"/>
                  </a:cubicBezTo>
                  <a:cubicBezTo>
                    <a:pt x="443705" y="175467"/>
                    <a:pt x="442932" y="175577"/>
                    <a:pt x="442049" y="175577"/>
                  </a:cubicBezTo>
                  <a:close/>
                  <a:moveTo>
                    <a:pt x="47362" y="111655"/>
                  </a:moveTo>
                  <a:cubicBezTo>
                    <a:pt x="45706" y="111655"/>
                    <a:pt x="44050" y="111213"/>
                    <a:pt x="42615" y="110109"/>
                  </a:cubicBezTo>
                  <a:cubicBezTo>
                    <a:pt x="38751" y="107459"/>
                    <a:pt x="37757" y="102160"/>
                    <a:pt x="40407" y="98296"/>
                  </a:cubicBezTo>
                  <a:cubicBezTo>
                    <a:pt x="45485" y="90899"/>
                    <a:pt x="51226" y="83613"/>
                    <a:pt x="57188" y="76768"/>
                  </a:cubicBezTo>
                  <a:cubicBezTo>
                    <a:pt x="60279" y="73235"/>
                    <a:pt x="65579" y="72904"/>
                    <a:pt x="69111" y="75995"/>
                  </a:cubicBezTo>
                  <a:cubicBezTo>
                    <a:pt x="72644" y="79086"/>
                    <a:pt x="72976" y="84386"/>
                    <a:pt x="69884" y="87918"/>
                  </a:cubicBezTo>
                  <a:cubicBezTo>
                    <a:pt x="64364" y="94211"/>
                    <a:pt x="59065" y="100946"/>
                    <a:pt x="54318" y="107791"/>
                  </a:cubicBezTo>
                  <a:cubicBezTo>
                    <a:pt x="52662" y="110440"/>
                    <a:pt x="50012" y="111655"/>
                    <a:pt x="47362" y="111655"/>
                  </a:cubicBezTo>
                  <a:close/>
                  <a:moveTo>
                    <a:pt x="407272" y="105362"/>
                  </a:moveTo>
                  <a:cubicBezTo>
                    <a:pt x="404733" y="105362"/>
                    <a:pt x="402083" y="104147"/>
                    <a:pt x="400427" y="101939"/>
                  </a:cubicBezTo>
                  <a:cubicBezTo>
                    <a:pt x="395459" y="95205"/>
                    <a:pt x="389939" y="88691"/>
                    <a:pt x="384198" y="82619"/>
                  </a:cubicBezTo>
                  <a:cubicBezTo>
                    <a:pt x="380996" y="79197"/>
                    <a:pt x="381107" y="73897"/>
                    <a:pt x="384529" y="70695"/>
                  </a:cubicBezTo>
                  <a:cubicBezTo>
                    <a:pt x="387952" y="67494"/>
                    <a:pt x="393251" y="67604"/>
                    <a:pt x="396453" y="71027"/>
                  </a:cubicBezTo>
                  <a:cubicBezTo>
                    <a:pt x="402635" y="77651"/>
                    <a:pt x="408597" y="84606"/>
                    <a:pt x="414007" y="91893"/>
                  </a:cubicBezTo>
                  <a:cubicBezTo>
                    <a:pt x="416767" y="95646"/>
                    <a:pt x="415994" y="100946"/>
                    <a:pt x="412240" y="103706"/>
                  </a:cubicBezTo>
                  <a:cubicBezTo>
                    <a:pt x="410805" y="104810"/>
                    <a:pt x="409039" y="105362"/>
                    <a:pt x="407272" y="105362"/>
                  </a:cubicBezTo>
                  <a:close/>
                  <a:moveTo>
                    <a:pt x="102563" y="56012"/>
                  </a:moveTo>
                  <a:cubicBezTo>
                    <a:pt x="99914" y="56012"/>
                    <a:pt x="97264" y="54798"/>
                    <a:pt x="95608" y="52369"/>
                  </a:cubicBezTo>
                  <a:cubicBezTo>
                    <a:pt x="92958" y="48505"/>
                    <a:pt x="93842" y="43316"/>
                    <a:pt x="97706" y="40556"/>
                  </a:cubicBezTo>
                  <a:cubicBezTo>
                    <a:pt x="105103" y="35367"/>
                    <a:pt x="112941" y="30509"/>
                    <a:pt x="120890" y="26204"/>
                  </a:cubicBezTo>
                  <a:cubicBezTo>
                    <a:pt x="124975" y="23996"/>
                    <a:pt x="130164" y="25541"/>
                    <a:pt x="132372" y="29626"/>
                  </a:cubicBezTo>
                  <a:cubicBezTo>
                    <a:pt x="134580" y="33711"/>
                    <a:pt x="133034" y="38900"/>
                    <a:pt x="128949" y="41108"/>
                  </a:cubicBezTo>
                  <a:cubicBezTo>
                    <a:pt x="121552" y="45082"/>
                    <a:pt x="114376" y="49498"/>
                    <a:pt x="107421" y="54356"/>
                  </a:cubicBezTo>
                  <a:cubicBezTo>
                    <a:pt x="105986" y="55460"/>
                    <a:pt x="104219" y="56012"/>
                    <a:pt x="102563" y="56012"/>
                  </a:cubicBezTo>
                  <a:close/>
                  <a:moveTo>
                    <a:pt x="350084" y="51596"/>
                  </a:moveTo>
                  <a:cubicBezTo>
                    <a:pt x="348538" y="51596"/>
                    <a:pt x="346882" y="51154"/>
                    <a:pt x="345447" y="50271"/>
                  </a:cubicBezTo>
                  <a:cubicBezTo>
                    <a:pt x="338381" y="45634"/>
                    <a:pt x="330984" y="41439"/>
                    <a:pt x="323477" y="37796"/>
                  </a:cubicBezTo>
                  <a:cubicBezTo>
                    <a:pt x="319282" y="35698"/>
                    <a:pt x="317515" y="30620"/>
                    <a:pt x="319613" y="26425"/>
                  </a:cubicBezTo>
                  <a:cubicBezTo>
                    <a:pt x="321711" y="22229"/>
                    <a:pt x="326789" y="20463"/>
                    <a:pt x="330984" y="22560"/>
                  </a:cubicBezTo>
                  <a:cubicBezTo>
                    <a:pt x="339044" y="26535"/>
                    <a:pt x="347103" y="31061"/>
                    <a:pt x="354721" y="36029"/>
                  </a:cubicBezTo>
                  <a:cubicBezTo>
                    <a:pt x="358585" y="38568"/>
                    <a:pt x="359799" y="43757"/>
                    <a:pt x="357150" y="47732"/>
                  </a:cubicBezTo>
                  <a:cubicBezTo>
                    <a:pt x="355604" y="50271"/>
                    <a:pt x="352844" y="51596"/>
                    <a:pt x="350084" y="51596"/>
                  </a:cubicBezTo>
                  <a:close/>
                  <a:moveTo>
                    <a:pt x="173662" y="23002"/>
                  </a:moveTo>
                  <a:cubicBezTo>
                    <a:pt x="169908" y="23002"/>
                    <a:pt x="166486" y="20463"/>
                    <a:pt x="165492" y="16709"/>
                  </a:cubicBezTo>
                  <a:cubicBezTo>
                    <a:pt x="164278" y="12183"/>
                    <a:pt x="167038" y="7546"/>
                    <a:pt x="171564" y="6442"/>
                  </a:cubicBezTo>
                  <a:cubicBezTo>
                    <a:pt x="180286" y="4123"/>
                    <a:pt x="189339" y="2357"/>
                    <a:pt x="198282" y="1142"/>
                  </a:cubicBezTo>
                  <a:cubicBezTo>
                    <a:pt x="202919" y="480"/>
                    <a:pt x="207224" y="3792"/>
                    <a:pt x="207776" y="8429"/>
                  </a:cubicBezTo>
                  <a:cubicBezTo>
                    <a:pt x="208439" y="13066"/>
                    <a:pt x="205127" y="17261"/>
                    <a:pt x="200490" y="17923"/>
                  </a:cubicBezTo>
                  <a:cubicBezTo>
                    <a:pt x="192210" y="19027"/>
                    <a:pt x="183819" y="20683"/>
                    <a:pt x="175760" y="22781"/>
                  </a:cubicBezTo>
                  <a:cubicBezTo>
                    <a:pt x="175097" y="22892"/>
                    <a:pt x="174435" y="23002"/>
                    <a:pt x="173662" y="23002"/>
                  </a:cubicBezTo>
                  <a:close/>
                  <a:moveTo>
                    <a:pt x="277881" y="21125"/>
                  </a:moveTo>
                  <a:cubicBezTo>
                    <a:pt x="277219" y="21125"/>
                    <a:pt x="276667" y="21015"/>
                    <a:pt x="276004" y="20904"/>
                  </a:cubicBezTo>
                  <a:cubicBezTo>
                    <a:pt x="267835" y="19027"/>
                    <a:pt x="259444" y="17703"/>
                    <a:pt x="251054" y="16930"/>
                  </a:cubicBezTo>
                  <a:cubicBezTo>
                    <a:pt x="246417" y="16488"/>
                    <a:pt x="242994" y="12293"/>
                    <a:pt x="243436" y="7656"/>
                  </a:cubicBezTo>
                  <a:cubicBezTo>
                    <a:pt x="243877" y="3019"/>
                    <a:pt x="248073" y="-403"/>
                    <a:pt x="252710" y="38"/>
                  </a:cubicBezTo>
                  <a:cubicBezTo>
                    <a:pt x="261763" y="922"/>
                    <a:pt x="270816" y="2357"/>
                    <a:pt x="279648" y="4344"/>
                  </a:cubicBezTo>
                  <a:cubicBezTo>
                    <a:pt x="284174" y="5338"/>
                    <a:pt x="287045" y="9864"/>
                    <a:pt x="286051" y="14391"/>
                  </a:cubicBezTo>
                  <a:cubicBezTo>
                    <a:pt x="285168" y="18476"/>
                    <a:pt x="281745" y="21125"/>
                    <a:pt x="277881" y="21125"/>
                  </a:cubicBezTo>
                  <a:close/>
                </a:path>
              </a:pathLst>
            </a:custGeom>
            <a:grpFill/>
            <a:ln w="11035" cap="flat">
              <a:noFill/>
              <a:prstDash val="solid"/>
              <a:miter/>
            </a:ln>
          </p:spPr>
          <p:txBody>
            <a:bodyPr rtlCol="0" anchor="ctr"/>
            <a:lstStyle/>
            <a:p>
              <a:endParaRPr lang="en-US"/>
            </a:p>
          </p:txBody>
        </p:sp>
        <p:sp>
          <p:nvSpPr>
            <p:cNvPr id="2623" name="Forma libre: forma 2622">
              <a:extLst>
                <a:ext uri="{FF2B5EF4-FFF2-40B4-BE49-F238E27FC236}">
                  <a16:creationId xmlns:a16="http://schemas.microsoft.com/office/drawing/2014/main" id="{DD2F59FE-872F-464A-A4F4-AA6FBD0699C7}"/>
                </a:ext>
              </a:extLst>
            </p:cNvPr>
            <p:cNvSpPr/>
            <p:nvPr/>
          </p:nvSpPr>
          <p:spPr>
            <a:xfrm>
              <a:off x="5298852" y="5799796"/>
              <a:ext cx="21558" cy="29558"/>
            </a:xfrm>
            <a:custGeom>
              <a:avLst/>
              <a:gdLst>
                <a:gd name="connsiteX0" fmla="*/ 8450 w 21558"/>
                <a:gd name="connsiteY0" fmla="*/ 29559 h 29558"/>
                <a:gd name="connsiteX1" fmla="*/ 5359 w 21558"/>
                <a:gd name="connsiteY1" fmla="*/ 29007 h 29558"/>
                <a:gd name="connsiteX2" fmla="*/ 611 w 21558"/>
                <a:gd name="connsiteY2" fmla="*/ 18077 h 29558"/>
                <a:gd name="connsiteX3" fmla="*/ 5027 w 21558"/>
                <a:gd name="connsiteY3" fmla="*/ 5822 h 29558"/>
                <a:gd name="connsiteX4" fmla="*/ 15736 w 21558"/>
                <a:gd name="connsiteY4" fmla="*/ 413 h 29558"/>
                <a:gd name="connsiteX5" fmla="*/ 21146 w 21558"/>
                <a:gd name="connsiteY5" fmla="*/ 11122 h 29558"/>
                <a:gd name="connsiteX6" fmla="*/ 16399 w 21558"/>
                <a:gd name="connsiteY6" fmla="*/ 24370 h 29558"/>
                <a:gd name="connsiteX7" fmla="*/ 8450 w 21558"/>
                <a:gd name="connsiteY7" fmla="*/ 29559 h 29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58" h="29558">
                  <a:moveTo>
                    <a:pt x="8450" y="29559"/>
                  </a:moveTo>
                  <a:cubicBezTo>
                    <a:pt x="7456" y="29559"/>
                    <a:pt x="6352" y="29338"/>
                    <a:pt x="5359" y="29007"/>
                  </a:cubicBezTo>
                  <a:cubicBezTo>
                    <a:pt x="1053" y="27240"/>
                    <a:pt x="-1155" y="22383"/>
                    <a:pt x="611" y="18077"/>
                  </a:cubicBezTo>
                  <a:cubicBezTo>
                    <a:pt x="2157" y="14102"/>
                    <a:pt x="3702" y="10018"/>
                    <a:pt x="5027" y="5822"/>
                  </a:cubicBezTo>
                  <a:cubicBezTo>
                    <a:pt x="6463" y="1406"/>
                    <a:pt x="11210" y="-1023"/>
                    <a:pt x="15736" y="413"/>
                  </a:cubicBezTo>
                  <a:cubicBezTo>
                    <a:pt x="20152" y="1848"/>
                    <a:pt x="22581" y="6595"/>
                    <a:pt x="21146" y="11122"/>
                  </a:cubicBezTo>
                  <a:cubicBezTo>
                    <a:pt x="19711" y="15648"/>
                    <a:pt x="18165" y="19954"/>
                    <a:pt x="16399" y="24370"/>
                  </a:cubicBezTo>
                  <a:cubicBezTo>
                    <a:pt x="14963" y="27461"/>
                    <a:pt x="11762" y="29559"/>
                    <a:pt x="8450" y="29559"/>
                  </a:cubicBezTo>
                  <a:close/>
                </a:path>
              </a:pathLst>
            </a:custGeom>
            <a:grpFill/>
            <a:ln w="11035" cap="flat">
              <a:noFill/>
              <a:prstDash val="solid"/>
              <a:miter/>
            </a:ln>
          </p:spPr>
          <p:txBody>
            <a:bodyPr rtlCol="0" anchor="ctr"/>
            <a:lstStyle/>
            <a:p>
              <a:endParaRPr lang="en-US"/>
            </a:p>
          </p:txBody>
        </p:sp>
        <p:sp>
          <p:nvSpPr>
            <p:cNvPr id="2624" name="Forma libre: forma 2623">
              <a:extLst>
                <a:ext uri="{FF2B5EF4-FFF2-40B4-BE49-F238E27FC236}">
                  <a16:creationId xmlns:a16="http://schemas.microsoft.com/office/drawing/2014/main" id="{3012EE9E-22E3-49F2-9B4E-628CFEBDF7AC}"/>
                </a:ext>
              </a:extLst>
            </p:cNvPr>
            <p:cNvSpPr/>
            <p:nvPr/>
          </p:nvSpPr>
          <p:spPr>
            <a:xfrm>
              <a:off x="5039688" y="5592212"/>
              <a:ext cx="118571" cy="118571"/>
            </a:xfrm>
            <a:custGeom>
              <a:avLst/>
              <a:gdLst>
                <a:gd name="connsiteX0" fmla="*/ 59286 w 118571"/>
                <a:gd name="connsiteY0" fmla="*/ 118571 h 118571"/>
                <a:gd name="connsiteX1" fmla="*/ 0 w 118571"/>
                <a:gd name="connsiteY1" fmla="*/ 59286 h 118571"/>
                <a:gd name="connsiteX2" fmla="*/ 59286 w 118571"/>
                <a:gd name="connsiteY2" fmla="*/ 0 h 118571"/>
                <a:gd name="connsiteX3" fmla="*/ 118572 w 118571"/>
                <a:gd name="connsiteY3" fmla="*/ 59286 h 118571"/>
                <a:gd name="connsiteX4" fmla="*/ 59286 w 118571"/>
                <a:gd name="connsiteY4" fmla="*/ 118571 h 118571"/>
                <a:gd name="connsiteX5" fmla="*/ 59286 w 118571"/>
                <a:gd name="connsiteY5" fmla="*/ 16891 h 118571"/>
                <a:gd name="connsiteX6" fmla="*/ 16891 w 118571"/>
                <a:gd name="connsiteY6" fmla="*/ 59286 h 118571"/>
                <a:gd name="connsiteX7" fmla="*/ 59286 w 118571"/>
                <a:gd name="connsiteY7" fmla="*/ 101680 h 118571"/>
                <a:gd name="connsiteX8" fmla="*/ 101680 w 118571"/>
                <a:gd name="connsiteY8" fmla="*/ 59286 h 118571"/>
                <a:gd name="connsiteX9" fmla="*/ 59286 w 118571"/>
                <a:gd name="connsiteY9" fmla="*/ 16891 h 11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571" h="118571">
                  <a:moveTo>
                    <a:pt x="59286" y="118571"/>
                  </a:moveTo>
                  <a:cubicBezTo>
                    <a:pt x="26607" y="118571"/>
                    <a:pt x="0" y="91965"/>
                    <a:pt x="0" y="59286"/>
                  </a:cubicBezTo>
                  <a:cubicBezTo>
                    <a:pt x="0" y="26607"/>
                    <a:pt x="26607" y="0"/>
                    <a:pt x="59286" y="0"/>
                  </a:cubicBezTo>
                  <a:cubicBezTo>
                    <a:pt x="91965" y="0"/>
                    <a:pt x="118572" y="26607"/>
                    <a:pt x="118572" y="59286"/>
                  </a:cubicBezTo>
                  <a:cubicBezTo>
                    <a:pt x="118572" y="91965"/>
                    <a:pt x="91965" y="118571"/>
                    <a:pt x="59286" y="118571"/>
                  </a:cubicBezTo>
                  <a:close/>
                  <a:moveTo>
                    <a:pt x="59286" y="16891"/>
                  </a:moveTo>
                  <a:cubicBezTo>
                    <a:pt x="35881" y="16891"/>
                    <a:pt x="16891" y="35881"/>
                    <a:pt x="16891" y="59286"/>
                  </a:cubicBezTo>
                  <a:cubicBezTo>
                    <a:pt x="16891" y="82691"/>
                    <a:pt x="35881" y="101680"/>
                    <a:pt x="59286" y="101680"/>
                  </a:cubicBezTo>
                  <a:cubicBezTo>
                    <a:pt x="82691" y="101680"/>
                    <a:pt x="101680" y="82691"/>
                    <a:pt x="101680" y="59286"/>
                  </a:cubicBezTo>
                  <a:cubicBezTo>
                    <a:pt x="101680" y="35881"/>
                    <a:pt x="82580" y="16891"/>
                    <a:pt x="59286" y="16891"/>
                  </a:cubicBezTo>
                  <a:close/>
                </a:path>
              </a:pathLst>
            </a:custGeom>
            <a:grpFill/>
            <a:ln w="11035" cap="flat">
              <a:noFill/>
              <a:prstDash val="solid"/>
              <a:miter/>
            </a:ln>
          </p:spPr>
          <p:txBody>
            <a:bodyPr rtlCol="0" anchor="ctr"/>
            <a:lstStyle/>
            <a:p>
              <a:endParaRPr lang="en-US"/>
            </a:p>
          </p:txBody>
        </p:sp>
        <p:sp>
          <p:nvSpPr>
            <p:cNvPr id="2625" name="Forma libre: forma 2624">
              <a:extLst>
                <a:ext uri="{FF2B5EF4-FFF2-40B4-BE49-F238E27FC236}">
                  <a16:creationId xmlns:a16="http://schemas.microsoft.com/office/drawing/2014/main" id="{ECF6E16E-A4C4-4C91-B822-EE7181C30B9A}"/>
                </a:ext>
              </a:extLst>
            </p:cNvPr>
            <p:cNvSpPr/>
            <p:nvPr/>
          </p:nvSpPr>
          <p:spPr>
            <a:xfrm>
              <a:off x="4979408" y="5719726"/>
              <a:ext cx="238697" cy="87327"/>
            </a:xfrm>
            <a:custGeom>
              <a:avLst/>
              <a:gdLst>
                <a:gd name="connsiteX0" fmla="*/ 230408 w 238697"/>
                <a:gd name="connsiteY0" fmla="*/ 87328 h 87327"/>
                <a:gd name="connsiteX1" fmla="*/ 221907 w 238697"/>
                <a:gd name="connsiteY1" fmla="*/ 78827 h 87327"/>
                <a:gd name="connsiteX2" fmla="*/ 221907 w 238697"/>
                <a:gd name="connsiteY2" fmla="*/ 68560 h 87327"/>
                <a:gd name="connsiteX3" fmla="*/ 170240 w 238697"/>
                <a:gd name="connsiteY3" fmla="*/ 16891 h 87327"/>
                <a:gd name="connsiteX4" fmla="*/ 68670 w 238697"/>
                <a:gd name="connsiteY4" fmla="*/ 16891 h 87327"/>
                <a:gd name="connsiteX5" fmla="*/ 17002 w 238697"/>
                <a:gd name="connsiteY5" fmla="*/ 68560 h 87327"/>
                <a:gd name="connsiteX6" fmla="*/ 17002 w 238697"/>
                <a:gd name="connsiteY6" fmla="*/ 78827 h 87327"/>
                <a:gd name="connsiteX7" fmla="*/ 8501 w 238697"/>
                <a:gd name="connsiteY7" fmla="*/ 87328 h 87327"/>
                <a:gd name="connsiteX8" fmla="*/ 0 w 238697"/>
                <a:gd name="connsiteY8" fmla="*/ 78827 h 87327"/>
                <a:gd name="connsiteX9" fmla="*/ 0 w 238697"/>
                <a:gd name="connsiteY9" fmla="*/ 68560 h 87327"/>
                <a:gd name="connsiteX10" fmla="*/ 68559 w 238697"/>
                <a:gd name="connsiteY10" fmla="*/ 0 h 87327"/>
                <a:gd name="connsiteX11" fmla="*/ 170129 w 238697"/>
                <a:gd name="connsiteY11" fmla="*/ 0 h 87327"/>
                <a:gd name="connsiteX12" fmla="*/ 238689 w 238697"/>
                <a:gd name="connsiteY12" fmla="*/ 68560 h 87327"/>
                <a:gd name="connsiteX13" fmla="*/ 238689 w 238697"/>
                <a:gd name="connsiteY13" fmla="*/ 78827 h 87327"/>
                <a:gd name="connsiteX14" fmla="*/ 230408 w 238697"/>
                <a:gd name="connsiteY14" fmla="*/ 87328 h 8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697" h="87327">
                  <a:moveTo>
                    <a:pt x="230408" y="87328"/>
                  </a:moveTo>
                  <a:cubicBezTo>
                    <a:pt x="225772" y="87328"/>
                    <a:pt x="221907" y="83574"/>
                    <a:pt x="221907" y="78827"/>
                  </a:cubicBezTo>
                  <a:lnTo>
                    <a:pt x="221907" y="68560"/>
                  </a:lnTo>
                  <a:cubicBezTo>
                    <a:pt x="221907" y="40076"/>
                    <a:pt x="198723" y="16891"/>
                    <a:pt x="170240" y="16891"/>
                  </a:cubicBezTo>
                  <a:lnTo>
                    <a:pt x="68670" y="16891"/>
                  </a:lnTo>
                  <a:cubicBezTo>
                    <a:pt x="40186" y="16891"/>
                    <a:pt x="17002" y="40076"/>
                    <a:pt x="17002" y="68560"/>
                  </a:cubicBezTo>
                  <a:lnTo>
                    <a:pt x="17002" y="78827"/>
                  </a:lnTo>
                  <a:cubicBezTo>
                    <a:pt x="17002" y="83464"/>
                    <a:pt x="13248" y="87328"/>
                    <a:pt x="8501" y="87328"/>
                  </a:cubicBezTo>
                  <a:cubicBezTo>
                    <a:pt x="3864" y="87328"/>
                    <a:pt x="0" y="83574"/>
                    <a:pt x="0" y="78827"/>
                  </a:cubicBezTo>
                  <a:lnTo>
                    <a:pt x="0" y="68560"/>
                  </a:lnTo>
                  <a:cubicBezTo>
                    <a:pt x="0" y="30802"/>
                    <a:pt x="30802" y="0"/>
                    <a:pt x="68559" y="0"/>
                  </a:cubicBezTo>
                  <a:lnTo>
                    <a:pt x="170129" y="0"/>
                  </a:lnTo>
                  <a:cubicBezTo>
                    <a:pt x="207886" y="0"/>
                    <a:pt x="238689" y="30802"/>
                    <a:pt x="238689" y="68560"/>
                  </a:cubicBezTo>
                  <a:lnTo>
                    <a:pt x="238689" y="78827"/>
                  </a:lnTo>
                  <a:cubicBezTo>
                    <a:pt x="238909" y="83464"/>
                    <a:pt x="235045" y="87328"/>
                    <a:pt x="230408" y="87328"/>
                  </a:cubicBezTo>
                  <a:close/>
                </a:path>
              </a:pathLst>
            </a:custGeom>
            <a:grpFill/>
            <a:ln w="11035" cap="flat">
              <a:noFill/>
              <a:prstDash val="solid"/>
              <a:miter/>
            </a:ln>
          </p:spPr>
          <p:txBody>
            <a:bodyPr rtlCol="0" anchor="ctr"/>
            <a:lstStyle/>
            <a:p>
              <a:endParaRPr lang="en-US"/>
            </a:p>
          </p:txBody>
        </p:sp>
        <p:sp>
          <p:nvSpPr>
            <p:cNvPr id="2626" name="Forma libre: forma 2625">
              <a:extLst>
                <a:ext uri="{FF2B5EF4-FFF2-40B4-BE49-F238E27FC236}">
                  <a16:creationId xmlns:a16="http://schemas.microsoft.com/office/drawing/2014/main" id="{F9A1D2C2-B165-4386-8B74-B6FDA67208DA}"/>
                </a:ext>
              </a:extLst>
            </p:cNvPr>
            <p:cNvSpPr/>
            <p:nvPr/>
          </p:nvSpPr>
          <p:spPr>
            <a:xfrm>
              <a:off x="5141257" y="5770953"/>
              <a:ext cx="17001" cy="53544"/>
            </a:xfrm>
            <a:custGeom>
              <a:avLst/>
              <a:gdLst>
                <a:gd name="connsiteX0" fmla="*/ 8501 w 17001"/>
                <a:gd name="connsiteY0" fmla="*/ 53545 h 53544"/>
                <a:gd name="connsiteX1" fmla="*/ 0 w 17001"/>
                <a:gd name="connsiteY1" fmla="*/ 45044 h 53544"/>
                <a:gd name="connsiteX2" fmla="*/ 0 w 17001"/>
                <a:gd name="connsiteY2" fmla="*/ 8501 h 53544"/>
                <a:gd name="connsiteX3" fmla="*/ 8501 w 17001"/>
                <a:gd name="connsiteY3" fmla="*/ 0 h 53544"/>
                <a:gd name="connsiteX4" fmla="*/ 17002 w 17001"/>
                <a:gd name="connsiteY4" fmla="*/ 8501 h 53544"/>
                <a:gd name="connsiteX5" fmla="*/ 17002 w 17001"/>
                <a:gd name="connsiteY5" fmla="*/ 45044 h 53544"/>
                <a:gd name="connsiteX6" fmla="*/ 8501 w 17001"/>
                <a:gd name="connsiteY6" fmla="*/ 53545 h 5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53544">
                  <a:moveTo>
                    <a:pt x="8501" y="53545"/>
                  </a:moveTo>
                  <a:cubicBezTo>
                    <a:pt x="3864" y="53545"/>
                    <a:pt x="0" y="49791"/>
                    <a:pt x="0" y="45044"/>
                  </a:cubicBezTo>
                  <a:lnTo>
                    <a:pt x="0" y="8501"/>
                  </a:lnTo>
                  <a:cubicBezTo>
                    <a:pt x="0" y="3864"/>
                    <a:pt x="3754" y="0"/>
                    <a:pt x="8501" y="0"/>
                  </a:cubicBezTo>
                  <a:cubicBezTo>
                    <a:pt x="13138" y="0"/>
                    <a:pt x="17002" y="3754"/>
                    <a:pt x="17002" y="8501"/>
                  </a:cubicBezTo>
                  <a:lnTo>
                    <a:pt x="17002" y="45044"/>
                  </a:lnTo>
                  <a:cubicBezTo>
                    <a:pt x="17002" y="49791"/>
                    <a:pt x="13138" y="53545"/>
                    <a:pt x="8501" y="53545"/>
                  </a:cubicBezTo>
                  <a:close/>
                </a:path>
              </a:pathLst>
            </a:custGeom>
            <a:grpFill/>
            <a:ln w="11035" cap="flat">
              <a:noFill/>
              <a:prstDash val="solid"/>
              <a:miter/>
            </a:ln>
          </p:spPr>
          <p:txBody>
            <a:bodyPr rtlCol="0" anchor="ctr"/>
            <a:lstStyle/>
            <a:p>
              <a:endParaRPr lang="en-US"/>
            </a:p>
          </p:txBody>
        </p:sp>
        <p:sp>
          <p:nvSpPr>
            <p:cNvPr id="2627" name="Forma libre: forma 2626">
              <a:extLst>
                <a:ext uri="{FF2B5EF4-FFF2-40B4-BE49-F238E27FC236}">
                  <a16:creationId xmlns:a16="http://schemas.microsoft.com/office/drawing/2014/main" id="{AC90202C-D498-4303-8DEF-6281A0B2FE29}"/>
                </a:ext>
              </a:extLst>
            </p:cNvPr>
            <p:cNvSpPr/>
            <p:nvPr/>
          </p:nvSpPr>
          <p:spPr>
            <a:xfrm>
              <a:off x="5039577" y="5770953"/>
              <a:ext cx="17001" cy="53544"/>
            </a:xfrm>
            <a:custGeom>
              <a:avLst/>
              <a:gdLst>
                <a:gd name="connsiteX0" fmla="*/ 8501 w 17001"/>
                <a:gd name="connsiteY0" fmla="*/ 53545 h 53544"/>
                <a:gd name="connsiteX1" fmla="*/ 0 w 17001"/>
                <a:gd name="connsiteY1" fmla="*/ 45044 h 53544"/>
                <a:gd name="connsiteX2" fmla="*/ 0 w 17001"/>
                <a:gd name="connsiteY2" fmla="*/ 8501 h 53544"/>
                <a:gd name="connsiteX3" fmla="*/ 8501 w 17001"/>
                <a:gd name="connsiteY3" fmla="*/ 0 h 53544"/>
                <a:gd name="connsiteX4" fmla="*/ 17002 w 17001"/>
                <a:gd name="connsiteY4" fmla="*/ 8501 h 53544"/>
                <a:gd name="connsiteX5" fmla="*/ 17002 w 17001"/>
                <a:gd name="connsiteY5" fmla="*/ 45044 h 53544"/>
                <a:gd name="connsiteX6" fmla="*/ 8501 w 17001"/>
                <a:gd name="connsiteY6" fmla="*/ 53545 h 5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1" h="53544">
                  <a:moveTo>
                    <a:pt x="8501" y="53545"/>
                  </a:moveTo>
                  <a:cubicBezTo>
                    <a:pt x="3864" y="53545"/>
                    <a:pt x="0" y="49791"/>
                    <a:pt x="0" y="45044"/>
                  </a:cubicBezTo>
                  <a:lnTo>
                    <a:pt x="0" y="8501"/>
                  </a:lnTo>
                  <a:cubicBezTo>
                    <a:pt x="0" y="3864"/>
                    <a:pt x="3754" y="0"/>
                    <a:pt x="8501" y="0"/>
                  </a:cubicBezTo>
                  <a:cubicBezTo>
                    <a:pt x="13248" y="0"/>
                    <a:pt x="17002" y="3754"/>
                    <a:pt x="17002" y="8501"/>
                  </a:cubicBezTo>
                  <a:lnTo>
                    <a:pt x="17002" y="45044"/>
                  </a:lnTo>
                  <a:cubicBezTo>
                    <a:pt x="17002" y="49791"/>
                    <a:pt x="13248" y="53545"/>
                    <a:pt x="8501" y="53545"/>
                  </a:cubicBezTo>
                  <a:close/>
                </a:path>
              </a:pathLst>
            </a:custGeom>
            <a:grpFill/>
            <a:ln w="11035" cap="flat">
              <a:noFill/>
              <a:prstDash val="solid"/>
              <a:miter/>
            </a:ln>
          </p:spPr>
          <p:txBody>
            <a:bodyPr rtlCol="0" anchor="ctr"/>
            <a:lstStyle/>
            <a:p>
              <a:endParaRPr lang="en-US"/>
            </a:p>
          </p:txBody>
        </p:sp>
      </p:grpSp>
    </p:spTree>
    <p:extLst>
      <p:ext uri="{BB962C8B-B14F-4D97-AF65-F5344CB8AC3E}">
        <p14:creationId xmlns:p14="http://schemas.microsoft.com/office/powerpoint/2010/main" val="1488519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FB70E4-D598-472A-9E79-7EAF11ACEB22}"/>
              </a:ext>
            </a:extLst>
          </p:cNvPr>
          <p:cNvSpPr>
            <a:spLocks noGrp="1"/>
          </p:cNvSpPr>
          <p:nvPr>
            <p:ph type="title"/>
          </p:nvPr>
        </p:nvSpPr>
        <p:spPr/>
        <p:txBody>
          <a:bodyPr/>
          <a:lstStyle/>
          <a:p>
            <a:r>
              <a:rPr lang="es-ES" dirty="0" err="1"/>
              <a:t>Icons</a:t>
            </a:r>
            <a:endParaRPr lang="es-SV" dirty="0"/>
          </a:p>
        </p:txBody>
      </p:sp>
      <p:grpSp>
        <p:nvGrpSpPr>
          <p:cNvPr id="6" name="Gráfico 3">
            <a:extLst>
              <a:ext uri="{FF2B5EF4-FFF2-40B4-BE49-F238E27FC236}">
                <a16:creationId xmlns:a16="http://schemas.microsoft.com/office/drawing/2014/main" id="{36493D9C-0825-412C-ADE6-25DA6F1FAD23}"/>
              </a:ext>
            </a:extLst>
          </p:cNvPr>
          <p:cNvGrpSpPr/>
          <p:nvPr/>
        </p:nvGrpSpPr>
        <p:grpSpPr>
          <a:xfrm>
            <a:off x="2753496" y="1532656"/>
            <a:ext cx="524437" cy="524437"/>
            <a:chOff x="2046484" y="1222597"/>
            <a:chExt cx="588745" cy="588745"/>
          </a:xfrm>
          <a:solidFill>
            <a:srgbClr val="000000"/>
          </a:solidFill>
        </p:grpSpPr>
        <p:sp>
          <p:nvSpPr>
            <p:cNvPr id="7" name="Forma libre: forma 6">
              <a:extLst>
                <a:ext uri="{FF2B5EF4-FFF2-40B4-BE49-F238E27FC236}">
                  <a16:creationId xmlns:a16="http://schemas.microsoft.com/office/drawing/2014/main" id="{92B3CDA7-84E3-475C-A18F-37508A128A88}"/>
                </a:ext>
              </a:extLst>
            </p:cNvPr>
            <p:cNvSpPr/>
            <p:nvPr/>
          </p:nvSpPr>
          <p:spPr>
            <a:xfrm>
              <a:off x="2046484" y="1222597"/>
              <a:ext cx="588745" cy="588745"/>
            </a:xfrm>
            <a:custGeom>
              <a:avLst/>
              <a:gdLst>
                <a:gd name="connsiteX0" fmla="*/ 294373 w 588745"/>
                <a:gd name="connsiteY0" fmla="*/ 588745 h 588745"/>
                <a:gd name="connsiteX1" fmla="*/ 0 w 588745"/>
                <a:gd name="connsiteY1" fmla="*/ 294373 h 588745"/>
                <a:gd name="connsiteX2" fmla="*/ 294373 w 588745"/>
                <a:gd name="connsiteY2" fmla="*/ 0 h 588745"/>
                <a:gd name="connsiteX3" fmla="*/ 588745 w 588745"/>
                <a:gd name="connsiteY3" fmla="*/ 294373 h 588745"/>
                <a:gd name="connsiteX4" fmla="*/ 294373 w 588745"/>
                <a:gd name="connsiteY4" fmla="*/ 588745 h 588745"/>
                <a:gd name="connsiteX5" fmla="*/ 294373 w 588745"/>
                <a:gd name="connsiteY5" fmla="*/ 19821 h 588745"/>
                <a:gd name="connsiteX6" fmla="*/ 19821 w 588745"/>
                <a:gd name="connsiteY6" fmla="*/ 294373 h 588745"/>
                <a:gd name="connsiteX7" fmla="*/ 294373 w 588745"/>
                <a:gd name="connsiteY7" fmla="*/ 568924 h 588745"/>
                <a:gd name="connsiteX8" fmla="*/ 568924 w 588745"/>
                <a:gd name="connsiteY8" fmla="*/ 294373 h 588745"/>
                <a:gd name="connsiteX9" fmla="*/ 294373 w 588745"/>
                <a:gd name="connsiteY9" fmla="*/ 19821 h 588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8745" h="588745">
                  <a:moveTo>
                    <a:pt x="294373" y="588745"/>
                  </a:moveTo>
                  <a:cubicBezTo>
                    <a:pt x="132034" y="588745"/>
                    <a:pt x="0" y="456712"/>
                    <a:pt x="0" y="294373"/>
                  </a:cubicBezTo>
                  <a:cubicBezTo>
                    <a:pt x="0" y="132034"/>
                    <a:pt x="132034" y="0"/>
                    <a:pt x="294373" y="0"/>
                  </a:cubicBezTo>
                  <a:cubicBezTo>
                    <a:pt x="456712" y="0"/>
                    <a:pt x="588745" y="132034"/>
                    <a:pt x="588745" y="294373"/>
                  </a:cubicBezTo>
                  <a:cubicBezTo>
                    <a:pt x="588745" y="456712"/>
                    <a:pt x="456712" y="588745"/>
                    <a:pt x="294373" y="588745"/>
                  </a:cubicBezTo>
                  <a:close/>
                  <a:moveTo>
                    <a:pt x="294373" y="19821"/>
                  </a:moveTo>
                  <a:cubicBezTo>
                    <a:pt x="143009" y="19821"/>
                    <a:pt x="19821" y="143009"/>
                    <a:pt x="19821" y="294373"/>
                  </a:cubicBezTo>
                  <a:cubicBezTo>
                    <a:pt x="19821" y="445736"/>
                    <a:pt x="143009" y="568924"/>
                    <a:pt x="294373" y="568924"/>
                  </a:cubicBezTo>
                  <a:cubicBezTo>
                    <a:pt x="445736" y="568924"/>
                    <a:pt x="568924" y="445736"/>
                    <a:pt x="568924" y="294373"/>
                  </a:cubicBezTo>
                  <a:cubicBezTo>
                    <a:pt x="568924" y="143009"/>
                    <a:pt x="445736" y="19821"/>
                    <a:pt x="294373" y="19821"/>
                  </a:cubicBezTo>
                  <a:close/>
                </a:path>
              </a:pathLst>
            </a:custGeom>
            <a:solidFill>
              <a:srgbClr val="000000"/>
            </a:solidFill>
            <a:ln w="16367" cap="flat">
              <a:noFill/>
              <a:prstDash val="solid"/>
              <a:miter/>
            </a:ln>
          </p:spPr>
          <p:txBody>
            <a:bodyPr rtlCol="0" anchor="ctr"/>
            <a:lstStyle/>
            <a:p>
              <a:endParaRPr lang="en-US"/>
            </a:p>
          </p:txBody>
        </p:sp>
        <p:sp>
          <p:nvSpPr>
            <p:cNvPr id="9" name="Forma libre: forma 8">
              <a:extLst>
                <a:ext uri="{FF2B5EF4-FFF2-40B4-BE49-F238E27FC236}">
                  <a16:creationId xmlns:a16="http://schemas.microsoft.com/office/drawing/2014/main" id="{BFF23E8A-A052-4BC6-92B6-DE4A42E9E1A1}"/>
                </a:ext>
              </a:extLst>
            </p:cNvPr>
            <p:cNvSpPr/>
            <p:nvPr/>
          </p:nvSpPr>
          <p:spPr>
            <a:xfrm>
              <a:off x="2046484" y="1222597"/>
              <a:ext cx="588745" cy="588745"/>
            </a:xfrm>
            <a:custGeom>
              <a:avLst/>
              <a:gdLst>
                <a:gd name="connsiteX0" fmla="*/ 294373 w 588745"/>
                <a:gd name="connsiteY0" fmla="*/ 588745 h 588745"/>
                <a:gd name="connsiteX1" fmla="*/ 0 w 588745"/>
                <a:gd name="connsiteY1" fmla="*/ 294373 h 588745"/>
                <a:gd name="connsiteX2" fmla="*/ 294373 w 588745"/>
                <a:gd name="connsiteY2" fmla="*/ 0 h 588745"/>
                <a:gd name="connsiteX3" fmla="*/ 588745 w 588745"/>
                <a:gd name="connsiteY3" fmla="*/ 294373 h 588745"/>
                <a:gd name="connsiteX4" fmla="*/ 294373 w 588745"/>
                <a:gd name="connsiteY4" fmla="*/ 588745 h 588745"/>
                <a:gd name="connsiteX5" fmla="*/ 294373 w 588745"/>
                <a:gd name="connsiteY5" fmla="*/ 19821 h 588745"/>
                <a:gd name="connsiteX6" fmla="*/ 19821 w 588745"/>
                <a:gd name="connsiteY6" fmla="*/ 294373 h 588745"/>
                <a:gd name="connsiteX7" fmla="*/ 294373 w 588745"/>
                <a:gd name="connsiteY7" fmla="*/ 568924 h 588745"/>
                <a:gd name="connsiteX8" fmla="*/ 568924 w 588745"/>
                <a:gd name="connsiteY8" fmla="*/ 294373 h 588745"/>
                <a:gd name="connsiteX9" fmla="*/ 294373 w 588745"/>
                <a:gd name="connsiteY9" fmla="*/ 19821 h 588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8745" h="588745">
                  <a:moveTo>
                    <a:pt x="294373" y="588745"/>
                  </a:moveTo>
                  <a:cubicBezTo>
                    <a:pt x="132034" y="588745"/>
                    <a:pt x="0" y="456712"/>
                    <a:pt x="0" y="294373"/>
                  </a:cubicBezTo>
                  <a:cubicBezTo>
                    <a:pt x="0" y="132034"/>
                    <a:pt x="132034" y="0"/>
                    <a:pt x="294373" y="0"/>
                  </a:cubicBezTo>
                  <a:cubicBezTo>
                    <a:pt x="456712" y="0"/>
                    <a:pt x="588745" y="132034"/>
                    <a:pt x="588745" y="294373"/>
                  </a:cubicBezTo>
                  <a:cubicBezTo>
                    <a:pt x="588745" y="456712"/>
                    <a:pt x="456712" y="588745"/>
                    <a:pt x="294373" y="588745"/>
                  </a:cubicBezTo>
                  <a:close/>
                  <a:moveTo>
                    <a:pt x="294373" y="19821"/>
                  </a:moveTo>
                  <a:cubicBezTo>
                    <a:pt x="143009" y="19821"/>
                    <a:pt x="19821" y="143009"/>
                    <a:pt x="19821" y="294373"/>
                  </a:cubicBezTo>
                  <a:cubicBezTo>
                    <a:pt x="19821" y="445736"/>
                    <a:pt x="143009" y="568924"/>
                    <a:pt x="294373" y="568924"/>
                  </a:cubicBezTo>
                  <a:cubicBezTo>
                    <a:pt x="445736" y="568924"/>
                    <a:pt x="568924" y="445736"/>
                    <a:pt x="568924" y="294373"/>
                  </a:cubicBezTo>
                  <a:cubicBezTo>
                    <a:pt x="568924" y="143009"/>
                    <a:pt x="445736" y="19821"/>
                    <a:pt x="294373" y="19821"/>
                  </a:cubicBezTo>
                  <a:close/>
                </a:path>
              </a:pathLst>
            </a:custGeom>
            <a:solidFill>
              <a:srgbClr val="000000"/>
            </a:solidFill>
            <a:ln w="16367" cap="flat">
              <a:noFill/>
              <a:prstDash val="solid"/>
              <a:miter/>
            </a:ln>
          </p:spPr>
          <p:txBody>
            <a:bodyPr rtlCol="0" anchor="ctr"/>
            <a:lstStyle/>
            <a:p>
              <a:endParaRPr lang="en-US"/>
            </a:p>
          </p:txBody>
        </p:sp>
        <p:sp>
          <p:nvSpPr>
            <p:cNvPr id="10" name="Forma libre: forma 9">
              <a:extLst>
                <a:ext uri="{FF2B5EF4-FFF2-40B4-BE49-F238E27FC236}">
                  <a16:creationId xmlns:a16="http://schemas.microsoft.com/office/drawing/2014/main" id="{A7C89940-C97A-449F-8D62-DAE64C5204AA}"/>
                </a:ext>
              </a:extLst>
            </p:cNvPr>
            <p:cNvSpPr/>
            <p:nvPr/>
          </p:nvSpPr>
          <p:spPr>
            <a:xfrm>
              <a:off x="2190804" y="1222597"/>
              <a:ext cx="300105" cy="588745"/>
            </a:xfrm>
            <a:custGeom>
              <a:avLst/>
              <a:gdLst>
                <a:gd name="connsiteX0" fmla="*/ 150053 w 300105"/>
                <a:gd name="connsiteY0" fmla="*/ 588745 h 588745"/>
                <a:gd name="connsiteX1" fmla="*/ 70767 w 300105"/>
                <a:gd name="connsiteY1" fmla="*/ 577933 h 588745"/>
                <a:gd name="connsiteX2" fmla="*/ 67163 w 300105"/>
                <a:gd name="connsiteY2" fmla="*/ 576951 h 588745"/>
                <a:gd name="connsiteX3" fmla="*/ 65198 w 300105"/>
                <a:gd name="connsiteY3" fmla="*/ 573838 h 588745"/>
                <a:gd name="connsiteX4" fmla="*/ 0 w 300105"/>
                <a:gd name="connsiteY4" fmla="*/ 294373 h 588745"/>
                <a:gd name="connsiteX5" fmla="*/ 65198 w 300105"/>
                <a:gd name="connsiteY5" fmla="*/ 14907 h 588745"/>
                <a:gd name="connsiteX6" fmla="*/ 67163 w 300105"/>
                <a:gd name="connsiteY6" fmla="*/ 11795 h 588745"/>
                <a:gd name="connsiteX7" fmla="*/ 70767 w 300105"/>
                <a:gd name="connsiteY7" fmla="*/ 10812 h 588745"/>
                <a:gd name="connsiteX8" fmla="*/ 229339 w 300105"/>
                <a:gd name="connsiteY8" fmla="*/ 10812 h 588745"/>
                <a:gd name="connsiteX9" fmla="*/ 232943 w 300105"/>
                <a:gd name="connsiteY9" fmla="*/ 11795 h 588745"/>
                <a:gd name="connsiteX10" fmla="*/ 234908 w 300105"/>
                <a:gd name="connsiteY10" fmla="*/ 14907 h 588745"/>
                <a:gd name="connsiteX11" fmla="*/ 300106 w 300105"/>
                <a:gd name="connsiteY11" fmla="*/ 294373 h 588745"/>
                <a:gd name="connsiteX12" fmla="*/ 234908 w 300105"/>
                <a:gd name="connsiteY12" fmla="*/ 573838 h 588745"/>
                <a:gd name="connsiteX13" fmla="*/ 232943 w 300105"/>
                <a:gd name="connsiteY13" fmla="*/ 576951 h 588745"/>
                <a:gd name="connsiteX14" fmla="*/ 229339 w 300105"/>
                <a:gd name="connsiteY14" fmla="*/ 577933 h 588745"/>
                <a:gd name="connsiteX15" fmla="*/ 150053 w 300105"/>
                <a:gd name="connsiteY15" fmla="*/ 588745 h 588745"/>
                <a:gd name="connsiteX16" fmla="*/ 79613 w 300105"/>
                <a:gd name="connsiteY16" fmla="*/ 559750 h 588745"/>
                <a:gd name="connsiteX17" fmla="*/ 220329 w 300105"/>
                <a:gd name="connsiteY17" fmla="*/ 559750 h 588745"/>
                <a:gd name="connsiteX18" fmla="*/ 280285 w 300105"/>
                <a:gd name="connsiteY18" fmla="*/ 294373 h 588745"/>
                <a:gd name="connsiteX19" fmla="*/ 220329 w 300105"/>
                <a:gd name="connsiteY19" fmla="*/ 28995 h 588745"/>
                <a:gd name="connsiteX20" fmla="*/ 79613 w 300105"/>
                <a:gd name="connsiteY20" fmla="*/ 28995 h 588745"/>
                <a:gd name="connsiteX21" fmla="*/ 19658 w 300105"/>
                <a:gd name="connsiteY21" fmla="*/ 294373 h 588745"/>
                <a:gd name="connsiteX22" fmla="*/ 79613 w 300105"/>
                <a:gd name="connsiteY22" fmla="*/ 559750 h 588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0105" h="588745">
                  <a:moveTo>
                    <a:pt x="150053" y="588745"/>
                  </a:moveTo>
                  <a:cubicBezTo>
                    <a:pt x="123351" y="588745"/>
                    <a:pt x="96650" y="585141"/>
                    <a:pt x="70767" y="577933"/>
                  </a:cubicBezTo>
                  <a:lnTo>
                    <a:pt x="67163" y="576951"/>
                  </a:lnTo>
                  <a:lnTo>
                    <a:pt x="65198" y="573838"/>
                  </a:lnTo>
                  <a:cubicBezTo>
                    <a:pt x="24408" y="511589"/>
                    <a:pt x="0" y="407076"/>
                    <a:pt x="0" y="294373"/>
                  </a:cubicBezTo>
                  <a:cubicBezTo>
                    <a:pt x="0" y="181669"/>
                    <a:pt x="24408" y="77320"/>
                    <a:pt x="65198" y="14907"/>
                  </a:cubicBezTo>
                  <a:lnTo>
                    <a:pt x="67163" y="11795"/>
                  </a:lnTo>
                  <a:lnTo>
                    <a:pt x="70767" y="10812"/>
                  </a:lnTo>
                  <a:cubicBezTo>
                    <a:pt x="122532" y="-3604"/>
                    <a:pt x="177574" y="-3604"/>
                    <a:pt x="229339" y="10812"/>
                  </a:cubicBezTo>
                  <a:lnTo>
                    <a:pt x="232943" y="11795"/>
                  </a:lnTo>
                  <a:lnTo>
                    <a:pt x="234908" y="14907"/>
                  </a:lnTo>
                  <a:cubicBezTo>
                    <a:pt x="275698" y="77156"/>
                    <a:pt x="300106" y="181669"/>
                    <a:pt x="300106" y="294373"/>
                  </a:cubicBezTo>
                  <a:cubicBezTo>
                    <a:pt x="300106" y="407076"/>
                    <a:pt x="275698" y="511425"/>
                    <a:pt x="234908" y="573838"/>
                  </a:cubicBezTo>
                  <a:lnTo>
                    <a:pt x="232943" y="576951"/>
                  </a:lnTo>
                  <a:lnTo>
                    <a:pt x="229339" y="577933"/>
                  </a:lnTo>
                  <a:cubicBezTo>
                    <a:pt x="203456" y="585141"/>
                    <a:pt x="176755" y="588745"/>
                    <a:pt x="150053" y="588745"/>
                  </a:cubicBezTo>
                  <a:close/>
                  <a:moveTo>
                    <a:pt x="79613" y="559750"/>
                  </a:moveTo>
                  <a:cubicBezTo>
                    <a:pt x="125645" y="571872"/>
                    <a:pt x="174297" y="571872"/>
                    <a:pt x="220329" y="559750"/>
                  </a:cubicBezTo>
                  <a:cubicBezTo>
                    <a:pt x="257842" y="500122"/>
                    <a:pt x="280285" y="401343"/>
                    <a:pt x="280285" y="294373"/>
                  </a:cubicBezTo>
                  <a:cubicBezTo>
                    <a:pt x="280285" y="187402"/>
                    <a:pt x="257842" y="88623"/>
                    <a:pt x="220329" y="28995"/>
                  </a:cubicBezTo>
                  <a:cubicBezTo>
                    <a:pt x="174297" y="16873"/>
                    <a:pt x="125645" y="16873"/>
                    <a:pt x="79613" y="28995"/>
                  </a:cubicBezTo>
                  <a:cubicBezTo>
                    <a:pt x="42100" y="88623"/>
                    <a:pt x="19658" y="187402"/>
                    <a:pt x="19658" y="294373"/>
                  </a:cubicBezTo>
                  <a:cubicBezTo>
                    <a:pt x="19658" y="401343"/>
                    <a:pt x="42100" y="500122"/>
                    <a:pt x="79613" y="559750"/>
                  </a:cubicBezTo>
                  <a:close/>
                </a:path>
              </a:pathLst>
            </a:custGeom>
            <a:solidFill>
              <a:srgbClr val="000000"/>
            </a:solidFill>
            <a:ln w="16367" cap="flat">
              <a:noFill/>
              <a:prstDash val="solid"/>
              <a:miter/>
            </a:ln>
          </p:spPr>
          <p:txBody>
            <a:bodyPr rtlCol="0" anchor="ctr"/>
            <a:lstStyle/>
            <a:p>
              <a:endParaRPr lang="en-US"/>
            </a:p>
          </p:txBody>
        </p:sp>
        <p:sp>
          <p:nvSpPr>
            <p:cNvPr id="11" name="Forma libre: forma 10">
              <a:extLst>
                <a:ext uri="{FF2B5EF4-FFF2-40B4-BE49-F238E27FC236}">
                  <a16:creationId xmlns:a16="http://schemas.microsoft.com/office/drawing/2014/main" id="{30A6005E-C952-4965-9D7A-90BC34809402}"/>
                </a:ext>
              </a:extLst>
            </p:cNvPr>
            <p:cNvSpPr/>
            <p:nvPr/>
          </p:nvSpPr>
          <p:spPr>
            <a:xfrm>
              <a:off x="2330864" y="1232426"/>
              <a:ext cx="19821" cy="568923"/>
            </a:xfrm>
            <a:custGeom>
              <a:avLst/>
              <a:gdLst>
                <a:gd name="connsiteX0" fmla="*/ 0 w 19821"/>
                <a:gd name="connsiteY0" fmla="*/ 0 h 568923"/>
                <a:gd name="connsiteX1" fmla="*/ 19821 w 19821"/>
                <a:gd name="connsiteY1" fmla="*/ 0 h 568923"/>
                <a:gd name="connsiteX2" fmla="*/ 19821 w 19821"/>
                <a:gd name="connsiteY2" fmla="*/ 568924 h 568923"/>
                <a:gd name="connsiteX3" fmla="*/ 0 w 19821"/>
                <a:gd name="connsiteY3" fmla="*/ 568924 h 568923"/>
              </a:gdLst>
              <a:ahLst/>
              <a:cxnLst>
                <a:cxn ang="0">
                  <a:pos x="connsiteX0" y="connsiteY0"/>
                </a:cxn>
                <a:cxn ang="0">
                  <a:pos x="connsiteX1" y="connsiteY1"/>
                </a:cxn>
                <a:cxn ang="0">
                  <a:pos x="connsiteX2" y="connsiteY2"/>
                </a:cxn>
                <a:cxn ang="0">
                  <a:pos x="connsiteX3" y="connsiteY3"/>
                </a:cxn>
              </a:cxnLst>
              <a:rect l="l" t="t" r="r" b="b"/>
              <a:pathLst>
                <a:path w="19821" h="568923">
                  <a:moveTo>
                    <a:pt x="0" y="0"/>
                  </a:moveTo>
                  <a:lnTo>
                    <a:pt x="19821" y="0"/>
                  </a:lnTo>
                  <a:lnTo>
                    <a:pt x="19821" y="568924"/>
                  </a:lnTo>
                  <a:lnTo>
                    <a:pt x="0" y="568924"/>
                  </a:lnTo>
                  <a:close/>
                </a:path>
              </a:pathLst>
            </a:custGeom>
            <a:solidFill>
              <a:srgbClr val="000000"/>
            </a:solidFill>
            <a:ln w="16367" cap="flat">
              <a:noFill/>
              <a:prstDash val="solid"/>
              <a:miter/>
            </a:ln>
          </p:spPr>
          <p:txBody>
            <a:bodyPr rtlCol="0" anchor="ctr"/>
            <a:lstStyle/>
            <a:p>
              <a:endParaRPr lang="en-US"/>
            </a:p>
          </p:txBody>
        </p:sp>
        <p:sp>
          <p:nvSpPr>
            <p:cNvPr id="12" name="Forma libre: forma 11">
              <a:extLst>
                <a:ext uri="{FF2B5EF4-FFF2-40B4-BE49-F238E27FC236}">
                  <a16:creationId xmlns:a16="http://schemas.microsoft.com/office/drawing/2014/main" id="{C3EE51D7-11CA-4A94-A7FA-928053677039}"/>
                </a:ext>
              </a:extLst>
            </p:cNvPr>
            <p:cNvSpPr/>
            <p:nvPr/>
          </p:nvSpPr>
          <p:spPr>
            <a:xfrm>
              <a:off x="2056313" y="1506977"/>
              <a:ext cx="568923" cy="19821"/>
            </a:xfrm>
            <a:custGeom>
              <a:avLst/>
              <a:gdLst>
                <a:gd name="connsiteX0" fmla="*/ 0 w 568923"/>
                <a:gd name="connsiteY0" fmla="*/ 0 h 19821"/>
                <a:gd name="connsiteX1" fmla="*/ 568924 w 568923"/>
                <a:gd name="connsiteY1" fmla="*/ 0 h 19821"/>
                <a:gd name="connsiteX2" fmla="*/ 568924 w 568923"/>
                <a:gd name="connsiteY2" fmla="*/ 19821 h 19821"/>
                <a:gd name="connsiteX3" fmla="*/ 0 w 568923"/>
                <a:gd name="connsiteY3" fmla="*/ 19821 h 19821"/>
              </a:gdLst>
              <a:ahLst/>
              <a:cxnLst>
                <a:cxn ang="0">
                  <a:pos x="connsiteX0" y="connsiteY0"/>
                </a:cxn>
                <a:cxn ang="0">
                  <a:pos x="connsiteX1" y="connsiteY1"/>
                </a:cxn>
                <a:cxn ang="0">
                  <a:pos x="connsiteX2" y="connsiteY2"/>
                </a:cxn>
                <a:cxn ang="0">
                  <a:pos x="connsiteX3" y="connsiteY3"/>
                </a:cxn>
              </a:cxnLst>
              <a:rect l="l" t="t" r="r" b="b"/>
              <a:pathLst>
                <a:path w="568923" h="19821">
                  <a:moveTo>
                    <a:pt x="0" y="0"/>
                  </a:moveTo>
                  <a:lnTo>
                    <a:pt x="568924" y="0"/>
                  </a:lnTo>
                  <a:lnTo>
                    <a:pt x="568924" y="19821"/>
                  </a:lnTo>
                  <a:lnTo>
                    <a:pt x="0" y="19821"/>
                  </a:lnTo>
                  <a:close/>
                </a:path>
              </a:pathLst>
            </a:custGeom>
            <a:solidFill>
              <a:srgbClr val="000000"/>
            </a:solidFill>
            <a:ln w="16367" cap="flat">
              <a:noFill/>
              <a:prstDash val="solid"/>
              <a:miter/>
            </a:ln>
          </p:spPr>
          <p:txBody>
            <a:bodyPr rtlCol="0" anchor="ctr"/>
            <a:lstStyle/>
            <a:p>
              <a:endParaRPr lang="en-US"/>
            </a:p>
          </p:txBody>
        </p:sp>
        <p:sp>
          <p:nvSpPr>
            <p:cNvPr id="13" name="Forma libre: forma 12">
              <a:extLst>
                <a:ext uri="{FF2B5EF4-FFF2-40B4-BE49-F238E27FC236}">
                  <a16:creationId xmlns:a16="http://schemas.microsoft.com/office/drawing/2014/main" id="{BAEEF348-F967-4360-8CAE-B246FF937ED9}"/>
                </a:ext>
              </a:extLst>
            </p:cNvPr>
            <p:cNvSpPr/>
            <p:nvPr/>
          </p:nvSpPr>
          <p:spPr>
            <a:xfrm>
              <a:off x="2046484" y="1367081"/>
              <a:ext cx="588745" cy="300106"/>
            </a:xfrm>
            <a:custGeom>
              <a:avLst/>
              <a:gdLst>
                <a:gd name="connsiteX0" fmla="*/ 294373 w 588745"/>
                <a:gd name="connsiteY0" fmla="*/ 300106 h 300106"/>
                <a:gd name="connsiteX1" fmla="*/ 14907 w 588745"/>
                <a:gd name="connsiteY1" fmla="*/ 234908 h 300106"/>
                <a:gd name="connsiteX2" fmla="*/ 11795 w 588745"/>
                <a:gd name="connsiteY2" fmla="*/ 232943 h 300106"/>
                <a:gd name="connsiteX3" fmla="*/ 10812 w 588745"/>
                <a:gd name="connsiteY3" fmla="*/ 229339 h 300106"/>
                <a:gd name="connsiteX4" fmla="*/ 0 w 588745"/>
                <a:gd name="connsiteY4" fmla="*/ 150053 h 300106"/>
                <a:gd name="connsiteX5" fmla="*/ 10812 w 588745"/>
                <a:gd name="connsiteY5" fmla="*/ 70767 h 300106"/>
                <a:gd name="connsiteX6" fmla="*/ 11795 w 588745"/>
                <a:gd name="connsiteY6" fmla="*/ 67163 h 300106"/>
                <a:gd name="connsiteX7" fmla="*/ 14907 w 588745"/>
                <a:gd name="connsiteY7" fmla="*/ 65198 h 300106"/>
                <a:gd name="connsiteX8" fmla="*/ 294373 w 588745"/>
                <a:gd name="connsiteY8" fmla="*/ 0 h 300106"/>
                <a:gd name="connsiteX9" fmla="*/ 573838 w 588745"/>
                <a:gd name="connsiteY9" fmla="*/ 65198 h 300106"/>
                <a:gd name="connsiteX10" fmla="*/ 576950 w 588745"/>
                <a:gd name="connsiteY10" fmla="*/ 67163 h 300106"/>
                <a:gd name="connsiteX11" fmla="*/ 577933 w 588745"/>
                <a:gd name="connsiteY11" fmla="*/ 70767 h 300106"/>
                <a:gd name="connsiteX12" fmla="*/ 588745 w 588745"/>
                <a:gd name="connsiteY12" fmla="*/ 150053 h 300106"/>
                <a:gd name="connsiteX13" fmla="*/ 577933 w 588745"/>
                <a:gd name="connsiteY13" fmla="*/ 229339 h 300106"/>
                <a:gd name="connsiteX14" fmla="*/ 576950 w 588745"/>
                <a:gd name="connsiteY14" fmla="*/ 232943 h 300106"/>
                <a:gd name="connsiteX15" fmla="*/ 573838 w 588745"/>
                <a:gd name="connsiteY15" fmla="*/ 234908 h 300106"/>
                <a:gd name="connsiteX16" fmla="*/ 294373 w 588745"/>
                <a:gd name="connsiteY16" fmla="*/ 300106 h 300106"/>
                <a:gd name="connsiteX17" fmla="*/ 28995 w 588745"/>
                <a:gd name="connsiteY17" fmla="*/ 220165 h 300106"/>
                <a:gd name="connsiteX18" fmla="*/ 294373 w 588745"/>
                <a:gd name="connsiteY18" fmla="*/ 280121 h 300106"/>
                <a:gd name="connsiteX19" fmla="*/ 559750 w 588745"/>
                <a:gd name="connsiteY19" fmla="*/ 220165 h 300106"/>
                <a:gd name="connsiteX20" fmla="*/ 568924 w 588745"/>
                <a:gd name="connsiteY20" fmla="*/ 149889 h 300106"/>
                <a:gd name="connsiteX21" fmla="*/ 559750 w 588745"/>
                <a:gd name="connsiteY21" fmla="*/ 79613 h 300106"/>
                <a:gd name="connsiteX22" fmla="*/ 294373 w 588745"/>
                <a:gd name="connsiteY22" fmla="*/ 19658 h 300106"/>
                <a:gd name="connsiteX23" fmla="*/ 28995 w 588745"/>
                <a:gd name="connsiteY23" fmla="*/ 79613 h 300106"/>
                <a:gd name="connsiteX24" fmla="*/ 19821 w 588745"/>
                <a:gd name="connsiteY24" fmla="*/ 149889 h 300106"/>
                <a:gd name="connsiteX25" fmla="*/ 28995 w 588745"/>
                <a:gd name="connsiteY25" fmla="*/ 220165 h 30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8745" h="300106">
                  <a:moveTo>
                    <a:pt x="294373" y="300106"/>
                  </a:moveTo>
                  <a:cubicBezTo>
                    <a:pt x="181669" y="300106"/>
                    <a:pt x="77320" y="275698"/>
                    <a:pt x="14907" y="234908"/>
                  </a:cubicBezTo>
                  <a:lnTo>
                    <a:pt x="11795" y="232943"/>
                  </a:lnTo>
                  <a:lnTo>
                    <a:pt x="10812" y="229339"/>
                  </a:lnTo>
                  <a:cubicBezTo>
                    <a:pt x="3604" y="203456"/>
                    <a:pt x="0" y="176755"/>
                    <a:pt x="0" y="150053"/>
                  </a:cubicBezTo>
                  <a:cubicBezTo>
                    <a:pt x="0" y="123351"/>
                    <a:pt x="3604" y="96650"/>
                    <a:pt x="10812" y="70767"/>
                  </a:cubicBezTo>
                  <a:lnTo>
                    <a:pt x="11795" y="67163"/>
                  </a:lnTo>
                  <a:lnTo>
                    <a:pt x="14907" y="65198"/>
                  </a:lnTo>
                  <a:cubicBezTo>
                    <a:pt x="77156" y="24408"/>
                    <a:pt x="181669" y="0"/>
                    <a:pt x="294373" y="0"/>
                  </a:cubicBezTo>
                  <a:cubicBezTo>
                    <a:pt x="407076" y="0"/>
                    <a:pt x="511425" y="24408"/>
                    <a:pt x="573838" y="65198"/>
                  </a:cubicBezTo>
                  <a:lnTo>
                    <a:pt x="576950" y="67163"/>
                  </a:lnTo>
                  <a:lnTo>
                    <a:pt x="577933" y="70767"/>
                  </a:lnTo>
                  <a:cubicBezTo>
                    <a:pt x="585141" y="96650"/>
                    <a:pt x="588745" y="123351"/>
                    <a:pt x="588745" y="150053"/>
                  </a:cubicBezTo>
                  <a:cubicBezTo>
                    <a:pt x="588745" y="176755"/>
                    <a:pt x="585141" y="203456"/>
                    <a:pt x="577933" y="229339"/>
                  </a:cubicBezTo>
                  <a:lnTo>
                    <a:pt x="576950" y="232943"/>
                  </a:lnTo>
                  <a:lnTo>
                    <a:pt x="573838" y="234908"/>
                  </a:lnTo>
                  <a:cubicBezTo>
                    <a:pt x="511425" y="275698"/>
                    <a:pt x="406912" y="300106"/>
                    <a:pt x="294373" y="300106"/>
                  </a:cubicBezTo>
                  <a:close/>
                  <a:moveTo>
                    <a:pt x="28995" y="220165"/>
                  </a:moveTo>
                  <a:cubicBezTo>
                    <a:pt x="88623" y="257678"/>
                    <a:pt x="187402" y="280121"/>
                    <a:pt x="294373" y="280121"/>
                  </a:cubicBezTo>
                  <a:cubicBezTo>
                    <a:pt x="401343" y="280121"/>
                    <a:pt x="500122" y="257678"/>
                    <a:pt x="559750" y="220165"/>
                  </a:cubicBezTo>
                  <a:cubicBezTo>
                    <a:pt x="565811" y="197231"/>
                    <a:pt x="568924" y="173478"/>
                    <a:pt x="568924" y="149889"/>
                  </a:cubicBezTo>
                  <a:cubicBezTo>
                    <a:pt x="568924" y="126136"/>
                    <a:pt x="565811" y="102547"/>
                    <a:pt x="559750" y="79613"/>
                  </a:cubicBezTo>
                  <a:cubicBezTo>
                    <a:pt x="500122" y="42100"/>
                    <a:pt x="401343" y="19658"/>
                    <a:pt x="294373" y="19658"/>
                  </a:cubicBezTo>
                  <a:cubicBezTo>
                    <a:pt x="187402" y="19658"/>
                    <a:pt x="88623" y="42100"/>
                    <a:pt x="28995" y="79613"/>
                  </a:cubicBezTo>
                  <a:cubicBezTo>
                    <a:pt x="22934" y="102547"/>
                    <a:pt x="19821" y="126300"/>
                    <a:pt x="19821" y="149889"/>
                  </a:cubicBezTo>
                  <a:cubicBezTo>
                    <a:pt x="19821" y="173642"/>
                    <a:pt x="22770" y="197231"/>
                    <a:pt x="28995" y="220165"/>
                  </a:cubicBezTo>
                  <a:close/>
                </a:path>
              </a:pathLst>
            </a:custGeom>
            <a:solidFill>
              <a:srgbClr val="000000"/>
            </a:solidFill>
            <a:ln w="16367" cap="flat">
              <a:noFill/>
              <a:prstDash val="solid"/>
              <a:miter/>
            </a:ln>
          </p:spPr>
          <p:txBody>
            <a:bodyPr rtlCol="0" anchor="ctr"/>
            <a:lstStyle/>
            <a:p>
              <a:endParaRPr lang="en-US"/>
            </a:p>
          </p:txBody>
        </p:sp>
      </p:grpSp>
      <p:grpSp>
        <p:nvGrpSpPr>
          <p:cNvPr id="14" name="Gráfico 3">
            <a:extLst>
              <a:ext uri="{FF2B5EF4-FFF2-40B4-BE49-F238E27FC236}">
                <a16:creationId xmlns:a16="http://schemas.microsoft.com/office/drawing/2014/main" id="{40F17A2E-CA1C-4020-B13E-C444B561A612}"/>
              </a:ext>
            </a:extLst>
          </p:cNvPr>
          <p:cNvGrpSpPr/>
          <p:nvPr/>
        </p:nvGrpSpPr>
        <p:grpSpPr>
          <a:xfrm>
            <a:off x="3661266" y="1624586"/>
            <a:ext cx="495272" cy="340578"/>
            <a:chOff x="3065567" y="1325800"/>
            <a:chExt cx="556003" cy="382340"/>
          </a:xfrm>
          <a:solidFill>
            <a:srgbClr val="000000"/>
          </a:solidFill>
        </p:grpSpPr>
        <p:sp>
          <p:nvSpPr>
            <p:cNvPr id="15" name="Forma libre: forma 14">
              <a:extLst>
                <a:ext uri="{FF2B5EF4-FFF2-40B4-BE49-F238E27FC236}">
                  <a16:creationId xmlns:a16="http://schemas.microsoft.com/office/drawing/2014/main" id="{02097549-13E7-4A1E-AA3A-FA3FC5A0F26F}"/>
                </a:ext>
              </a:extLst>
            </p:cNvPr>
            <p:cNvSpPr/>
            <p:nvPr/>
          </p:nvSpPr>
          <p:spPr>
            <a:xfrm>
              <a:off x="3442829" y="1687991"/>
              <a:ext cx="44720" cy="19985"/>
            </a:xfrm>
            <a:custGeom>
              <a:avLst/>
              <a:gdLst>
                <a:gd name="connsiteX0" fmla="*/ 34728 w 44720"/>
                <a:gd name="connsiteY0" fmla="*/ 19985 h 19985"/>
                <a:gd name="connsiteX1" fmla="*/ 9993 w 44720"/>
                <a:gd name="connsiteY1" fmla="*/ 19985 h 19985"/>
                <a:gd name="connsiteX2" fmla="*/ 0 w 44720"/>
                <a:gd name="connsiteY2" fmla="*/ 9993 h 19985"/>
                <a:gd name="connsiteX3" fmla="*/ 9993 w 44720"/>
                <a:gd name="connsiteY3" fmla="*/ 0 h 19985"/>
                <a:gd name="connsiteX4" fmla="*/ 34728 w 44720"/>
                <a:gd name="connsiteY4" fmla="*/ 0 h 19985"/>
                <a:gd name="connsiteX5" fmla="*/ 44721 w 44720"/>
                <a:gd name="connsiteY5" fmla="*/ 9993 h 19985"/>
                <a:gd name="connsiteX6" fmla="*/ 34728 w 44720"/>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20" h="19985">
                  <a:moveTo>
                    <a:pt x="34728" y="19985"/>
                  </a:moveTo>
                  <a:lnTo>
                    <a:pt x="9993" y="19985"/>
                  </a:lnTo>
                  <a:cubicBezTo>
                    <a:pt x="4587" y="19985"/>
                    <a:pt x="0" y="15562"/>
                    <a:pt x="0" y="9993"/>
                  </a:cubicBezTo>
                  <a:cubicBezTo>
                    <a:pt x="0" y="4587"/>
                    <a:pt x="4423" y="0"/>
                    <a:pt x="9993" y="0"/>
                  </a:cubicBezTo>
                  <a:lnTo>
                    <a:pt x="34728" y="0"/>
                  </a:lnTo>
                  <a:cubicBezTo>
                    <a:pt x="40134" y="0"/>
                    <a:pt x="44721" y="4423"/>
                    <a:pt x="44721" y="9993"/>
                  </a:cubicBezTo>
                  <a:cubicBezTo>
                    <a:pt x="44557" y="15562"/>
                    <a:pt x="40134" y="19985"/>
                    <a:pt x="34728" y="19985"/>
                  </a:cubicBezTo>
                  <a:close/>
                </a:path>
              </a:pathLst>
            </a:custGeom>
            <a:solidFill>
              <a:srgbClr val="000000"/>
            </a:solidFill>
            <a:ln w="16367" cap="flat">
              <a:noFill/>
              <a:prstDash val="solid"/>
              <a:miter/>
            </a:ln>
          </p:spPr>
          <p:txBody>
            <a:bodyPr rtlCol="0" anchor="ctr"/>
            <a:lstStyle/>
            <a:p>
              <a:endParaRPr lang="en-US"/>
            </a:p>
          </p:txBody>
        </p:sp>
        <p:sp>
          <p:nvSpPr>
            <p:cNvPr id="16" name="Forma libre: forma 15">
              <a:extLst>
                <a:ext uri="{FF2B5EF4-FFF2-40B4-BE49-F238E27FC236}">
                  <a16:creationId xmlns:a16="http://schemas.microsoft.com/office/drawing/2014/main" id="{4C53A25A-AB76-4E13-BA6C-99F6260E753E}"/>
                </a:ext>
              </a:extLst>
            </p:cNvPr>
            <p:cNvSpPr/>
            <p:nvPr/>
          </p:nvSpPr>
          <p:spPr>
            <a:xfrm>
              <a:off x="3236260" y="1687991"/>
              <a:ext cx="174788" cy="19985"/>
            </a:xfrm>
            <a:custGeom>
              <a:avLst/>
              <a:gdLst>
                <a:gd name="connsiteX0" fmla="*/ 164796 w 174788"/>
                <a:gd name="connsiteY0" fmla="*/ 19985 h 19985"/>
                <a:gd name="connsiteX1" fmla="*/ 113195 w 174788"/>
                <a:gd name="connsiteY1" fmla="*/ 19985 h 19985"/>
                <a:gd name="connsiteX2" fmla="*/ 103202 w 174788"/>
                <a:gd name="connsiteY2" fmla="*/ 9993 h 19985"/>
                <a:gd name="connsiteX3" fmla="*/ 113195 w 174788"/>
                <a:gd name="connsiteY3" fmla="*/ 0 h 19985"/>
                <a:gd name="connsiteX4" fmla="*/ 164796 w 174788"/>
                <a:gd name="connsiteY4" fmla="*/ 0 h 19985"/>
                <a:gd name="connsiteX5" fmla="*/ 174789 w 174788"/>
                <a:gd name="connsiteY5" fmla="*/ 9993 h 19985"/>
                <a:gd name="connsiteX6" fmla="*/ 164796 w 174788"/>
                <a:gd name="connsiteY6" fmla="*/ 19985 h 19985"/>
                <a:gd name="connsiteX7" fmla="*/ 61594 w 174788"/>
                <a:gd name="connsiteY7" fmla="*/ 19985 h 19985"/>
                <a:gd name="connsiteX8" fmla="*/ 9993 w 174788"/>
                <a:gd name="connsiteY8" fmla="*/ 19985 h 19985"/>
                <a:gd name="connsiteX9" fmla="*/ 0 w 174788"/>
                <a:gd name="connsiteY9" fmla="*/ 9993 h 19985"/>
                <a:gd name="connsiteX10" fmla="*/ 9993 w 174788"/>
                <a:gd name="connsiteY10" fmla="*/ 0 h 19985"/>
                <a:gd name="connsiteX11" fmla="*/ 61594 w 174788"/>
                <a:gd name="connsiteY11" fmla="*/ 0 h 19985"/>
                <a:gd name="connsiteX12" fmla="*/ 71586 w 174788"/>
                <a:gd name="connsiteY12" fmla="*/ 9993 h 19985"/>
                <a:gd name="connsiteX13" fmla="*/ 61594 w 174788"/>
                <a:gd name="connsiteY13"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788" h="19985">
                  <a:moveTo>
                    <a:pt x="164796" y="19985"/>
                  </a:moveTo>
                  <a:lnTo>
                    <a:pt x="113195" y="19985"/>
                  </a:lnTo>
                  <a:cubicBezTo>
                    <a:pt x="107789" y="19985"/>
                    <a:pt x="103202" y="15562"/>
                    <a:pt x="103202" y="9993"/>
                  </a:cubicBezTo>
                  <a:cubicBezTo>
                    <a:pt x="103202" y="4587"/>
                    <a:pt x="107625" y="0"/>
                    <a:pt x="113195" y="0"/>
                  </a:cubicBezTo>
                  <a:lnTo>
                    <a:pt x="164796" y="0"/>
                  </a:lnTo>
                  <a:cubicBezTo>
                    <a:pt x="170202" y="0"/>
                    <a:pt x="174789" y="4423"/>
                    <a:pt x="174789" y="9993"/>
                  </a:cubicBezTo>
                  <a:cubicBezTo>
                    <a:pt x="174789" y="15562"/>
                    <a:pt x="170366" y="19985"/>
                    <a:pt x="164796" y="19985"/>
                  </a:cubicBezTo>
                  <a:close/>
                  <a:moveTo>
                    <a:pt x="61594" y="19985"/>
                  </a:moveTo>
                  <a:lnTo>
                    <a:pt x="9993" y="19985"/>
                  </a:lnTo>
                  <a:cubicBezTo>
                    <a:pt x="4587" y="19985"/>
                    <a:pt x="0" y="15562"/>
                    <a:pt x="0" y="9993"/>
                  </a:cubicBezTo>
                  <a:cubicBezTo>
                    <a:pt x="0" y="4587"/>
                    <a:pt x="4423" y="0"/>
                    <a:pt x="9993" y="0"/>
                  </a:cubicBezTo>
                  <a:lnTo>
                    <a:pt x="61594" y="0"/>
                  </a:lnTo>
                  <a:cubicBezTo>
                    <a:pt x="67000" y="0"/>
                    <a:pt x="71586" y="4423"/>
                    <a:pt x="71586" y="9993"/>
                  </a:cubicBezTo>
                  <a:cubicBezTo>
                    <a:pt x="71586" y="15562"/>
                    <a:pt x="67163" y="19985"/>
                    <a:pt x="61594" y="19985"/>
                  </a:cubicBezTo>
                  <a:close/>
                </a:path>
              </a:pathLst>
            </a:custGeom>
            <a:solidFill>
              <a:srgbClr val="000000"/>
            </a:solidFill>
            <a:ln w="16367" cap="flat">
              <a:noFill/>
              <a:prstDash val="solid"/>
              <a:miter/>
            </a:ln>
          </p:spPr>
          <p:txBody>
            <a:bodyPr rtlCol="0" anchor="ctr"/>
            <a:lstStyle/>
            <a:p>
              <a:endParaRPr lang="en-US"/>
            </a:p>
          </p:txBody>
        </p:sp>
        <p:sp>
          <p:nvSpPr>
            <p:cNvPr id="17" name="Forma libre: forma 16">
              <a:extLst>
                <a:ext uri="{FF2B5EF4-FFF2-40B4-BE49-F238E27FC236}">
                  <a16:creationId xmlns:a16="http://schemas.microsoft.com/office/drawing/2014/main" id="{EC1F1EBE-443B-4C38-8C27-3BCDAF0DFC7B}"/>
                </a:ext>
              </a:extLst>
            </p:cNvPr>
            <p:cNvSpPr/>
            <p:nvPr/>
          </p:nvSpPr>
          <p:spPr>
            <a:xfrm>
              <a:off x="3159923" y="1687991"/>
              <a:ext cx="44721" cy="19985"/>
            </a:xfrm>
            <a:custGeom>
              <a:avLst/>
              <a:gdLst>
                <a:gd name="connsiteX0" fmla="*/ 34728 w 44721"/>
                <a:gd name="connsiteY0" fmla="*/ 19985 h 19985"/>
                <a:gd name="connsiteX1" fmla="*/ 9993 w 44721"/>
                <a:gd name="connsiteY1" fmla="*/ 19985 h 19985"/>
                <a:gd name="connsiteX2" fmla="*/ 0 w 44721"/>
                <a:gd name="connsiteY2" fmla="*/ 9993 h 19985"/>
                <a:gd name="connsiteX3" fmla="*/ 9993 w 44721"/>
                <a:gd name="connsiteY3" fmla="*/ 0 h 19985"/>
                <a:gd name="connsiteX4" fmla="*/ 34728 w 44721"/>
                <a:gd name="connsiteY4" fmla="*/ 0 h 19985"/>
                <a:gd name="connsiteX5" fmla="*/ 44721 w 44721"/>
                <a:gd name="connsiteY5" fmla="*/ 9993 h 19985"/>
                <a:gd name="connsiteX6" fmla="*/ 34728 w 44721"/>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21" h="19985">
                  <a:moveTo>
                    <a:pt x="34728" y="19985"/>
                  </a:moveTo>
                  <a:lnTo>
                    <a:pt x="9993" y="19985"/>
                  </a:lnTo>
                  <a:cubicBezTo>
                    <a:pt x="4587" y="19985"/>
                    <a:pt x="0" y="15562"/>
                    <a:pt x="0" y="9993"/>
                  </a:cubicBezTo>
                  <a:cubicBezTo>
                    <a:pt x="0" y="4587"/>
                    <a:pt x="4423" y="0"/>
                    <a:pt x="9993" y="0"/>
                  </a:cubicBezTo>
                  <a:lnTo>
                    <a:pt x="34728" y="0"/>
                  </a:lnTo>
                  <a:cubicBezTo>
                    <a:pt x="40134" y="0"/>
                    <a:pt x="44721" y="4423"/>
                    <a:pt x="44721" y="9993"/>
                  </a:cubicBezTo>
                  <a:cubicBezTo>
                    <a:pt x="44721" y="15562"/>
                    <a:pt x="40298" y="19985"/>
                    <a:pt x="34728" y="19985"/>
                  </a:cubicBezTo>
                  <a:close/>
                </a:path>
              </a:pathLst>
            </a:custGeom>
            <a:solidFill>
              <a:srgbClr val="000000"/>
            </a:solidFill>
            <a:ln w="16367" cap="flat">
              <a:noFill/>
              <a:prstDash val="solid"/>
              <a:miter/>
            </a:ln>
          </p:spPr>
          <p:txBody>
            <a:bodyPr rtlCol="0" anchor="ctr"/>
            <a:lstStyle/>
            <a:p>
              <a:endParaRPr lang="en-US"/>
            </a:p>
          </p:txBody>
        </p:sp>
        <p:sp>
          <p:nvSpPr>
            <p:cNvPr id="18" name="Forma libre: forma 17">
              <a:extLst>
                <a:ext uri="{FF2B5EF4-FFF2-40B4-BE49-F238E27FC236}">
                  <a16:creationId xmlns:a16="http://schemas.microsoft.com/office/drawing/2014/main" id="{FBF7A9C0-3BD7-4120-A57A-7551693B12E2}"/>
                </a:ext>
              </a:extLst>
            </p:cNvPr>
            <p:cNvSpPr/>
            <p:nvPr/>
          </p:nvSpPr>
          <p:spPr>
            <a:xfrm>
              <a:off x="3065567" y="1325800"/>
              <a:ext cx="555818" cy="382340"/>
            </a:xfrm>
            <a:custGeom>
              <a:avLst/>
              <a:gdLst>
                <a:gd name="connsiteX0" fmla="*/ 545990 w 555818"/>
                <a:gd name="connsiteY0" fmla="*/ 382177 h 382340"/>
                <a:gd name="connsiteX1" fmla="*/ 411990 w 555818"/>
                <a:gd name="connsiteY1" fmla="*/ 382177 h 382340"/>
                <a:gd name="connsiteX2" fmla="*/ 401998 w 555818"/>
                <a:gd name="connsiteY2" fmla="*/ 372184 h 382340"/>
                <a:gd name="connsiteX3" fmla="*/ 411990 w 555818"/>
                <a:gd name="connsiteY3" fmla="*/ 362191 h 382340"/>
                <a:gd name="connsiteX4" fmla="*/ 535997 w 555818"/>
                <a:gd name="connsiteY4" fmla="*/ 362191 h 382340"/>
                <a:gd name="connsiteX5" fmla="*/ 535997 w 555818"/>
                <a:gd name="connsiteY5" fmla="*/ 19985 h 382340"/>
                <a:gd name="connsiteX6" fmla="*/ 19985 w 555818"/>
                <a:gd name="connsiteY6" fmla="*/ 19985 h 382340"/>
                <a:gd name="connsiteX7" fmla="*/ 19985 w 555818"/>
                <a:gd name="connsiteY7" fmla="*/ 362355 h 382340"/>
                <a:gd name="connsiteX8" fmla="*/ 104349 w 555818"/>
                <a:gd name="connsiteY8" fmla="*/ 362355 h 382340"/>
                <a:gd name="connsiteX9" fmla="*/ 114342 w 555818"/>
                <a:gd name="connsiteY9" fmla="*/ 372348 h 382340"/>
                <a:gd name="connsiteX10" fmla="*/ 104349 w 555818"/>
                <a:gd name="connsiteY10" fmla="*/ 382340 h 382340"/>
                <a:gd name="connsiteX11" fmla="*/ 9993 w 555818"/>
                <a:gd name="connsiteY11" fmla="*/ 382340 h 382340"/>
                <a:gd name="connsiteX12" fmla="*/ 0 w 555818"/>
                <a:gd name="connsiteY12" fmla="*/ 372348 h 382340"/>
                <a:gd name="connsiteX13" fmla="*/ 0 w 555818"/>
                <a:gd name="connsiteY13" fmla="*/ 9993 h 382340"/>
                <a:gd name="connsiteX14" fmla="*/ 9993 w 555818"/>
                <a:gd name="connsiteY14" fmla="*/ 0 h 382340"/>
                <a:gd name="connsiteX15" fmla="*/ 545826 w 555818"/>
                <a:gd name="connsiteY15" fmla="*/ 0 h 382340"/>
                <a:gd name="connsiteX16" fmla="*/ 555819 w 555818"/>
                <a:gd name="connsiteY16" fmla="*/ 9993 h 382340"/>
                <a:gd name="connsiteX17" fmla="*/ 555819 w 555818"/>
                <a:gd name="connsiteY17" fmla="*/ 372184 h 382340"/>
                <a:gd name="connsiteX18" fmla="*/ 545990 w 555818"/>
                <a:gd name="connsiteY18" fmla="*/ 382177 h 382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5818" h="382340">
                  <a:moveTo>
                    <a:pt x="545990" y="382177"/>
                  </a:moveTo>
                  <a:lnTo>
                    <a:pt x="411990" y="382177"/>
                  </a:lnTo>
                  <a:cubicBezTo>
                    <a:pt x="406585" y="382177"/>
                    <a:pt x="401998" y="377754"/>
                    <a:pt x="401998" y="372184"/>
                  </a:cubicBezTo>
                  <a:cubicBezTo>
                    <a:pt x="401998" y="366778"/>
                    <a:pt x="406421" y="362191"/>
                    <a:pt x="411990" y="362191"/>
                  </a:cubicBezTo>
                  <a:lnTo>
                    <a:pt x="535997" y="362191"/>
                  </a:lnTo>
                  <a:lnTo>
                    <a:pt x="535997" y="19985"/>
                  </a:lnTo>
                  <a:lnTo>
                    <a:pt x="19985" y="19985"/>
                  </a:lnTo>
                  <a:lnTo>
                    <a:pt x="19985" y="362355"/>
                  </a:lnTo>
                  <a:lnTo>
                    <a:pt x="104349" y="362355"/>
                  </a:lnTo>
                  <a:cubicBezTo>
                    <a:pt x="109755" y="362355"/>
                    <a:pt x="114342" y="366778"/>
                    <a:pt x="114342" y="372348"/>
                  </a:cubicBezTo>
                  <a:cubicBezTo>
                    <a:pt x="114342" y="377754"/>
                    <a:pt x="109919" y="382340"/>
                    <a:pt x="104349" y="382340"/>
                  </a:cubicBezTo>
                  <a:lnTo>
                    <a:pt x="9993" y="382340"/>
                  </a:lnTo>
                  <a:cubicBezTo>
                    <a:pt x="4587" y="382340"/>
                    <a:pt x="0" y="377917"/>
                    <a:pt x="0" y="372348"/>
                  </a:cubicBezTo>
                  <a:lnTo>
                    <a:pt x="0" y="9993"/>
                  </a:lnTo>
                  <a:cubicBezTo>
                    <a:pt x="0" y="4587"/>
                    <a:pt x="4423" y="0"/>
                    <a:pt x="9993" y="0"/>
                  </a:cubicBezTo>
                  <a:lnTo>
                    <a:pt x="545826" y="0"/>
                  </a:lnTo>
                  <a:cubicBezTo>
                    <a:pt x="551232" y="0"/>
                    <a:pt x="555819" y="4423"/>
                    <a:pt x="555819" y="9993"/>
                  </a:cubicBezTo>
                  <a:lnTo>
                    <a:pt x="555819" y="372184"/>
                  </a:lnTo>
                  <a:cubicBezTo>
                    <a:pt x="555819" y="377754"/>
                    <a:pt x="551396" y="382177"/>
                    <a:pt x="545990" y="382177"/>
                  </a:cubicBezTo>
                  <a:close/>
                </a:path>
              </a:pathLst>
            </a:custGeom>
            <a:solidFill>
              <a:srgbClr val="000000"/>
            </a:solidFill>
            <a:ln w="16367" cap="flat">
              <a:noFill/>
              <a:prstDash val="solid"/>
              <a:miter/>
            </a:ln>
          </p:spPr>
          <p:txBody>
            <a:bodyPr rtlCol="0" anchor="ctr"/>
            <a:lstStyle/>
            <a:p>
              <a:endParaRPr lang="en-US"/>
            </a:p>
          </p:txBody>
        </p:sp>
        <p:sp>
          <p:nvSpPr>
            <p:cNvPr id="19" name="Forma libre: forma 18">
              <a:extLst>
                <a:ext uri="{FF2B5EF4-FFF2-40B4-BE49-F238E27FC236}">
                  <a16:creationId xmlns:a16="http://schemas.microsoft.com/office/drawing/2014/main" id="{BD7D580C-DCD9-46BA-8AAC-F5498EF9A797}"/>
                </a:ext>
              </a:extLst>
            </p:cNvPr>
            <p:cNvSpPr/>
            <p:nvPr/>
          </p:nvSpPr>
          <p:spPr>
            <a:xfrm>
              <a:off x="3065698" y="1325931"/>
              <a:ext cx="555720" cy="220853"/>
            </a:xfrm>
            <a:custGeom>
              <a:avLst/>
              <a:gdLst>
                <a:gd name="connsiteX0" fmla="*/ 277860 w 555720"/>
                <a:gd name="connsiteY0" fmla="*/ 220853 h 220853"/>
                <a:gd name="connsiteX1" fmla="*/ 271963 w 555720"/>
                <a:gd name="connsiteY1" fmla="*/ 218887 h 220853"/>
                <a:gd name="connsiteX2" fmla="*/ 3964 w 555720"/>
                <a:gd name="connsiteY2" fmla="*/ 17888 h 220853"/>
                <a:gd name="connsiteX3" fmla="*/ 1998 w 555720"/>
                <a:gd name="connsiteY3" fmla="*/ 3964 h 220853"/>
                <a:gd name="connsiteX4" fmla="*/ 15923 w 555720"/>
                <a:gd name="connsiteY4" fmla="*/ 1998 h 220853"/>
                <a:gd name="connsiteX5" fmla="*/ 277860 w 555720"/>
                <a:gd name="connsiteY5" fmla="*/ 198574 h 220853"/>
                <a:gd name="connsiteX6" fmla="*/ 539798 w 555720"/>
                <a:gd name="connsiteY6" fmla="*/ 1998 h 220853"/>
                <a:gd name="connsiteX7" fmla="*/ 553722 w 555720"/>
                <a:gd name="connsiteY7" fmla="*/ 3964 h 220853"/>
                <a:gd name="connsiteX8" fmla="*/ 551756 w 555720"/>
                <a:gd name="connsiteY8" fmla="*/ 17888 h 220853"/>
                <a:gd name="connsiteX9" fmla="*/ 283757 w 555720"/>
                <a:gd name="connsiteY9" fmla="*/ 218887 h 220853"/>
                <a:gd name="connsiteX10" fmla="*/ 277860 w 555720"/>
                <a:gd name="connsiteY10" fmla="*/ 220853 h 22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5720" h="220853">
                  <a:moveTo>
                    <a:pt x="277860" y="220853"/>
                  </a:moveTo>
                  <a:cubicBezTo>
                    <a:pt x="275730" y="220853"/>
                    <a:pt x="273601" y="220198"/>
                    <a:pt x="271963" y="218887"/>
                  </a:cubicBezTo>
                  <a:lnTo>
                    <a:pt x="3964" y="17888"/>
                  </a:lnTo>
                  <a:cubicBezTo>
                    <a:pt x="-459" y="14612"/>
                    <a:pt x="-1278" y="8387"/>
                    <a:pt x="1998" y="3964"/>
                  </a:cubicBezTo>
                  <a:cubicBezTo>
                    <a:pt x="5275" y="-459"/>
                    <a:pt x="11500" y="-1278"/>
                    <a:pt x="15923" y="1998"/>
                  </a:cubicBezTo>
                  <a:lnTo>
                    <a:pt x="277860" y="198574"/>
                  </a:lnTo>
                  <a:lnTo>
                    <a:pt x="539798" y="1998"/>
                  </a:lnTo>
                  <a:cubicBezTo>
                    <a:pt x="544220" y="-1278"/>
                    <a:pt x="550445" y="-459"/>
                    <a:pt x="553722" y="3964"/>
                  </a:cubicBezTo>
                  <a:cubicBezTo>
                    <a:pt x="556998" y="8387"/>
                    <a:pt x="556179" y="14612"/>
                    <a:pt x="551756" y="17888"/>
                  </a:cubicBezTo>
                  <a:lnTo>
                    <a:pt x="283757" y="218887"/>
                  </a:lnTo>
                  <a:cubicBezTo>
                    <a:pt x="282119" y="220198"/>
                    <a:pt x="279990" y="220853"/>
                    <a:pt x="277860" y="220853"/>
                  </a:cubicBezTo>
                  <a:close/>
                </a:path>
              </a:pathLst>
            </a:custGeom>
            <a:solidFill>
              <a:srgbClr val="000000"/>
            </a:solidFill>
            <a:ln w="16367" cap="flat">
              <a:noFill/>
              <a:prstDash val="solid"/>
              <a:miter/>
            </a:ln>
          </p:spPr>
          <p:txBody>
            <a:bodyPr rtlCol="0" anchor="ctr"/>
            <a:lstStyle/>
            <a:p>
              <a:endParaRPr lang="en-US"/>
            </a:p>
          </p:txBody>
        </p:sp>
        <p:sp>
          <p:nvSpPr>
            <p:cNvPr id="20" name="Forma libre: forma 19">
              <a:extLst>
                <a:ext uri="{FF2B5EF4-FFF2-40B4-BE49-F238E27FC236}">
                  <a16:creationId xmlns:a16="http://schemas.microsoft.com/office/drawing/2014/main" id="{782AAD56-61C6-49AF-BA47-700DEA4D583E}"/>
                </a:ext>
              </a:extLst>
            </p:cNvPr>
            <p:cNvSpPr/>
            <p:nvPr/>
          </p:nvSpPr>
          <p:spPr>
            <a:xfrm>
              <a:off x="3065710" y="1483204"/>
              <a:ext cx="229544" cy="224772"/>
            </a:xfrm>
            <a:custGeom>
              <a:avLst/>
              <a:gdLst>
                <a:gd name="connsiteX0" fmla="*/ 9850 w 229544"/>
                <a:gd name="connsiteY0" fmla="*/ 224773 h 224772"/>
                <a:gd name="connsiteX1" fmla="*/ 2806 w 229544"/>
                <a:gd name="connsiteY1" fmla="*/ 221824 h 224772"/>
                <a:gd name="connsiteX2" fmla="*/ 2969 w 229544"/>
                <a:gd name="connsiteY2" fmla="*/ 207736 h 224772"/>
                <a:gd name="connsiteX3" fmla="*/ 212651 w 229544"/>
                <a:gd name="connsiteY3" fmla="*/ 2806 h 224772"/>
                <a:gd name="connsiteX4" fmla="*/ 226738 w 229544"/>
                <a:gd name="connsiteY4" fmla="*/ 2969 h 224772"/>
                <a:gd name="connsiteX5" fmla="*/ 226575 w 229544"/>
                <a:gd name="connsiteY5" fmla="*/ 17057 h 224772"/>
                <a:gd name="connsiteX6" fmla="*/ 16894 w 229544"/>
                <a:gd name="connsiteY6" fmla="*/ 221988 h 224772"/>
                <a:gd name="connsiteX7" fmla="*/ 9850 w 229544"/>
                <a:gd name="connsiteY7" fmla="*/ 224773 h 22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544" h="224772">
                  <a:moveTo>
                    <a:pt x="9850" y="224773"/>
                  </a:moveTo>
                  <a:cubicBezTo>
                    <a:pt x="7229" y="224773"/>
                    <a:pt x="4771" y="223790"/>
                    <a:pt x="2806" y="221824"/>
                  </a:cubicBezTo>
                  <a:cubicBezTo>
                    <a:pt x="-962" y="217893"/>
                    <a:pt x="-962" y="211668"/>
                    <a:pt x="2969" y="207736"/>
                  </a:cubicBezTo>
                  <a:lnTo>
                    <a:pt x="212651" y="2806"/>
                  </a:lnTo>
                  <a:cubicBezTo>
                    <a:pt x="216582" y="-962"/>
                    <a:pt x="222807" y="-962"/>
                    <a:pt x="226738" y="2969"/>
                  </a:cubicBezTo>
                  <a:cubicBezTo>
                    <a:pt x="230506" y="6901"/>
                    <a:pt x="230506" y="13126"/>
                    <a:pt x="226575" y="17057"/>
                  </a:cubicBezTo>
                  <a:lnTo>
                    <a:pt x="16894" y="221988"/>
                  </a:lnTo>
                  <a:cubicBezTo>
                    <a:pt x="14928" y="223954"/>
                    <a:pt x="12471" y="224773"/>
                    <a:pt x="9850" y="224773"/>
                  </a:cubicBezTo>
                  <a:close/>
                </a:path>
              </a:pathLst>
            </a:custGeom>
            <a:solidFill>
              <a:srgbClr val="000000"/>
            </a:solidFill>
            <a:ln w="16367" cap="flat">
              <a:noFill/>
              <a:prstDash val="solid"/>
              <a:miter/>
            </a:ln>
          </p:spPr>
          <p:txBody>
            <a:bodyPr rtlCol="0" anchor="ctr"/>
            <a:lstStyle/>
            <a:p>
              <a:endParaRPr lang="en-US"/>
            </a:p>
          </p:txBody>
        </p:sp>
        <p:sp>
          <p:nvSpPr>
            <p:cNvPr id="21" name="Forma libre: forma 20">
              <a:extLst>
                <a:ext uri="{FF2B5EF4-FFF2-40B4-BE49-F238E27FC236}">
                  <a16:creationId xmlns:a16="http://schemas.microsoft.com/office/drawing/2014/main" id="{D25F4145-50A8-41F6-947C-2273347B1F97}"/>
                </a:ext>
              </a:extLst>
            </p:cNvPr>
            <p:cNvSpPr/>
            <p:nvPr/>
          </p:nvSpPr>
          <p:spPr>
            <a:xfrm>
              <a:off x="3392026" y="1483204"/>
              <a:ext cx="229544" cy="224772"/>
            </a:xfrm>
            <a:custGeom>
              <a:avLst/>
              <a:gdLst>
                <a:gd name="connsiteX0" fmla="*/ 219531 w 229544"/>
                <a:gd name="connsiteY0" fmla="*/ 224773 h 224772"/>
                <a:gd name="connsiteX1" fmla="*/ 212651 w 229544"/>
                <a:gd name="connsiteY1" fmla="*/ 221988 h 224772"/>
                <a:gd name="connsiteX2" fmla="*/ 2969 w 229544"/>
                <a:gd name="connsiteY2" fmla="*/ 17057 h 224772"/>
                <a:gd name="connsiteX3" fmla="*/ 2806 w 229544"/>
                <a:gd name="connsiteY3" fmla="*/ 2969 h 224772"/>
                <a:gd name="connsiteX4" fmla="*/ 16894 w 229544"/>
                <a:gd name="connsiteY4" fmla="*/ 2806 h 224772"/>
                <a:gd name="connsiteX5" fmla="*/ 226575 w 229544"/>
                <a:gd name="connsiteY5" fmla="*/ 207736 h 224772"/>
                <a:gd name="connsiteX6" fmla="*/ 226738 w 229544"/>
                <a:gd name="connsiteY6" fmla="*/ 221824 h 224772"/>
                <a:gd name="connsiteX7" fmla="*/ 219531 w 229544"/>
                <a:gd name="connsiteY7" fmla="*/ 224773 h 22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544" h="224772">
                  <a:moveTo>
                    <a:pt x="219531" y="224773"/>
                  </a:moveTo>
                  <a:cubicBezTo>
                    <a:pt x="217073" y="224773"/>
                    <a:pt x="214452" y="223790"/>
                    <a:pt x="212651" y="221988"/>
                  </a:cubicBezTo>
                  <a:lnTo>
                    <a:pt x="2969" y="17057"/>
                  </a:lnTo>
                  <a:cubicBezTo>
                    <a:pt x="-962" y="13290"/>
                    <a:pt x="-962" y="6901"/>
                    <a:pt x="2806" y="2969"/>
                  </a:cubicBezTo>
                  <a:cubicBezTo>
                    <a:pt x="6573" y="-962"/>
                    <a:pt x="12962" y="-962"/>
                    <a:pt x="16894" y="2806"/>
                  </a:cubicBezTo>
                  <a:lnTo>
                    <a:pt x="226575" y="207736"/>
                  </a:lnTo>
                  <a:cubicBezTo>
                    <a:pt x="230506" y="211504"/>
                    <a:pt x="230506" y="217893"/>
                    <a:pt x="226738" y="221824"/>
                  </a:cubicBezTo>
                  <a:cubicBezTo>
                    <a:pt x="224609" y="223790"/>
                    <a:pt x="221988" y="224773"/>
                    <a:pt x="219531" y="224773"/>
                  </a:cubicBezTo>
                  <a:close/>
                </a:path>
              </a:pathLst>
            </a:custGeom>
            <a:solidFill>
              <a:srgbClr val="000000"/>
            </a:solidFill>
            <a:ln w="16367" cap="flat">
              <a:noFill/>
              <a:prstDash val="solid"/>
              <a:miter/>
            </a:ln>
          </p:spPr>
          <p:txBody>
            <a:bodyPr rtlCol="0" anchor="ctr"/>
            <a:lstStyle/>
            <a:p>
              <a:endParaRPr lang="en-US"/>
            </a:p>
          </p:txBody>
        </p:sp>
      </p:grpSp>
      <p:grpSp>
        <p:nvGrpSpPr>
          <p:cNvPr id="22" name="Gráfico 3">
            <a:extLst>
              <a:ext uri="{FF2B5EF4-FFF2-40B4-BE49-F238E27FC236}">
                <a16:creationId xmlns:a16="http://schemas.microsoft.com/office/drawing/2014/main" id="{A144FB4D-D6AE-4E17-A3BC-C6FB6F119222}"/>
              </a:ext>
            </a:extLst>
          </p:cNvPr>
          <p:cNvGrpSpPr/>
          <p:nvPr/>
        </p:nvGrpSpPr>
        <p:grpSpPr>
          <a:xfrm>
            <a:off x="3639606" y="2909852"/>
            <a:ext cx="538781" cy="494670"/>
            <a:chOff x="3041251" y="2768668"/>
            <a:chExt cx="604847" cy="555327"/>
          </a:xfrm>
          <a:solidFill>
            <a:srgbClr val="000000"/>
          </a:solidFill>
        </p:grpSpPr>
        <p:sp>
          <p:nvSpPr>
            <p:cNvPr id="23" name="Forma libre: forma 22">
              <a:extLst>
                <a:ext uri="{FF2B5EF4-FFF2-40B4-BE49-F238E27FC236}">
                  <a16:creationId xmlns:a16="http://schemas.microsoft.com/office/drawing/2014/main" id="{BB49C75B-86C5-4152-8BA0-4E7831399C72}"/>
                </a:ext>
              </a:extLst>
            </p:cNvPr>
            <p:cNvSpPr/>
            <p:nvPr/>
          </p:nvSpPr>
          <p:spPr>
            <a:xfrm>
              <a:off x="3625808" y="3061730"/>
              <a:ext cx="19985" cy="39806"/>
            </a:xfrm>
            <a:custGeom>
              <a:avLst/>
              <a:gdLst>
                <a:gd name="connsiteX0" fmla="*/ 9993 w 19985"/>
                <a:gd name="connsiteY0" fmla="*/ 39807 h 39806"/>
                <a:gd name="connsiteX1" fmla="*/ 0 w 19985"/>
                <a:gd name="connsiteY1" fmla="*/ 29814 h 39806"/>
                <a:gd name="connsiteX2" fmla="*/ 0 w 19985"/>
                <a:gd name="connsiteY2" fmla="*/ 9993 h 39806"/>
                <a:gd name="connsiteX3" fmla="*/ 9993 w 19985"/>
                <a:gd name="connsiteY3" fmla="*/ 0 h 39806"/>
                <a:gd name="connsiteX4" fmla="*/ 19985 w 19985"/>
                <a:gd name="connsiteY4" fmla="*/ 9993 h 39806"/>
                <a:gd name="connsiteX5" fmla="*/ 19985 w 19985"/>
                <a:gd name="connsiteY5" fmla="*/ 29814 h 39806"/>
                <a:gd name="connsiteX6" fmla="*/ 9993 w 19985"/>
                <a:gd name="connsiteY6" fmla="*/ 39807 h 39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39806">
                  <a:moveTo>
                    <a:pt x="9993" y="39807"/>
                  </a:moveTo>
                  <a:cubicBezTo>
                    <a:pt x="4587" y="39807"/>
                    <a:pt x="0" y="35384"/>
                    <a:pt x="0" y="29814"/>
                  </a:cubicBezTo>
                  <a:lnTo>
                    <a:pt x="0" y="9993"/>
                  </a:lnTo>
                  <a:cubicBezTo>
                    <a:pt x="0" y="4587"/>
                    <a:pt x="4423" y="0"/>
                    <a:pt x="9993" y="0"/>
                  </a:cubicBezTo>
                  <a:cubicBezTo>
                    <a:pt x="15398" y="0"/>
                    <a:pt x="19985" y="4423"/>
                    <a:pt x="19985" y="9993"/>
                  </a:cubicBezTo>
                  <a:lnTo>
                    <a:pt x="19985" y="29814"/>
                  </a:lnTo>
                  <a:cubicBezTo>
                    <a:pt x="19985" y="35384"/>
                    <a:pt x="15562" y="39807"/>
                    <a:pt x="9993" y="39807"/>
                  </a:cubicBezTo>
                  <a:close/>
                </a:path>
              </a:pathLst>
            </a:custGeom>
            <a:solidFill>
              <a:srgbClr val="000000"/>
            </a:solidFill>
            <a:ln w="16367" cap="flat">
              <a:noFill/>
              <a:prstDash val="solid"/>
              <a:miter/>
            </a:ln>
          </p:spPr>
          <p:txBody>
            <a:bodyPr rtlCol="0" anchor="ctr"/>
            <a:lstStyle/>
            <a:p>
              <a:endParaRPr lang="en-US"/>
            </a:p>
          </p:txBody>
        </p:sp>
        <p:sp>
          <p:nvSpPr>
            <p:cNvPr id="24" name="Forma libre: forma 23">
              <a:extLst>
                <a:ext uri="{FF2B5EF4-FFF2-40B4-BE49-F238E27FC236}">
                  <a16:creationId xmlns:a16="http://schemas.microsoft.com/office/drawing/2014/main" id="{84B599C9-B9BC-45CD-AAEF-318D947E0FEA}"/>
                </a:ext>
              </a:extLst>
            </p:cNvPr>
            <p:cNvSpPr/>
            <p:nvPr/>
          </p:nvSpPr>
          <p:spPr>
            <a:xfrm>
              <a:off x="3625808" y="3116771"/>
              <a:ext cx="19985" cy="55205"/>
            </a:xfrm>
            <a:custGeom>
              <a:avLst/>
              <a:gdLst>
                <a:gd name="connsiteX0" fmla="*/ 9993 w 19985"/>
                <a:gd name="connsiteY0" fmla="*/ 55205 h 55205"/>
                <a:gd name="connsiteX1" fmla="*/ 0 w 19985"/>
                <a:gd name="connsiteY1" fmla="*/ 45212 h 55205"/>
                <a:gd name="connsiteX2" fmla="*/ 0 w 19985"/>
                <a:gd name="connsiteY2" fmla="*/ 9993 h 55205"/>
                <a:gd name="connsiteX3" fmla="*/ 9993 w 19985"/>
                <a:gd name="connsiteY3" fmla="*/ 0 h 55205"/>
                <a:gd name="connsiteX4" fmla="*/ 19985 w 19985"/>
                <a:gd name="connsiteY4" fmla="*/ 9993 h 55205"/>
                <a:gd name="connsiteX5" fmla="*/ 19985 w 19985"/>
                <a:gd name="connsiteY5" fmla="*/ 45212 h 55205"/>
                <a:gd name="connsiteX6" fmla="*/ 9993 w 19985"/>
                <a:gd name="connsiteY6" fmla="*/ 55205 h 5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55205">
                  <a:moveTo>
                    <a:pt x="9993" y="55205"/>
                  </a:moveTo>
                  <a:cubicBezTo>
                    <a:pt x="4587" y="55205"/>
                    <a:pt x="0" y="50782"/>
                    <a:pt x="0" y="45212"/>
                  </a:cubicBezTo>
                  <a:lnTo>
                    <a:pt x="0" y="9993"/>
                  </a:lnTo>
                  <a:cubicBezTo>
                    <a:pt x="0" y="4587"/>
                    <a:pt x="4423" y="0"/>
                    <a:pt x="9993" y="0"/>
                  </a:cubicBezTo>
                  <a:cubicBezTo>
                    <a:pt x="15398" y="0"/>
                    <a:pt x="19985" y="4423"/>
                    <a:pt x="19985" y="9993"/>
                  </a:cubicBezTo>
                  <a:lnTo>
                    <a:pt x="19985" y="45212"/>
                  </a:lnTo>
                  <a:cubicBezTo>
                    <a:pt x="19985" y="50618"/>
                    <a:pt x="15562" y="55205"/>
                    <a:pt x="9993" y="55205"/>
                  </a:cubicBezTo>
                  <a:close/>
                </a:path>
              </a:pathLst>
            </a:custGeom>
            <a:solidFill>
              <a:srgbClr val="000000"/>
            </a:solidFill>
            <a:ln w="16367" cap="flat">
              <a:noFill/>
              <a:prstDash val="solid"/>
              <a:miter/>
            </a:ln>
          </p:spPr>
          <p:txBody>
            <a:bodyPr rtlCol="0" anchor="ctr"/>
            <a:lstStyle/>
            <a:p>
              <a:endParaRPr lang="en-US"/>
            </a:p>
          </p:txBody>
        </p:sp>
        <p:sp>
          <p:nvSpPr>
            <p:cNvPr id="25" name="Forma libre: forma 24">
              <a:extLst>
                <a:ext uri="{FF2B5EF4-FFF2-40B4-BE49-F238E27FC236}">
                  <a16:creationId xmlns:a16="http://schemas.microsoft.com/office/drawing/2014/main" id="{21731EC3-6580-4693-8D8D-A147725B177D}"/>
                </a:ext>
              </a:extLst>
            </p:cNvPr>
            <p:cNvSpPr/>
            <p:nvPr/>
          </p:nvSpPr>
          <p:spPr>
            <a:xfrm>
              <a:off x="3625808" y="3187047"/>
              <a:ext cx="19985" cy="39806"/>
            </a:xfrm>
            <a:custGeom>
              <a:avLst/>
              <a:gdLst>
                <a:gd name="connsiteX0" fmla="*/ 9993 w 19985"/>
                <a:gd name="connsiteY0" fmla="*/ 39807 h 39806"/>
                <a:gd name="connsiteX1" fmla="*/ 0 w 19985"/>
                <a:gd name="connsiteY1" fmla="*/ 29814 h 39806"/>
                <a:gd name="connsiteX2" fmla="*/ 0 w 19985"/>
                <a:gd name="connsiteY2" fmla="*/ 9992 h 39806"/>
                <a:gd name="connsiteX3" fmla="*/ 9993 w 19985"/>
                <a:gd name="connsiteY3" fmla="*/ 0 h 39806"/>
                <a:gd name="connsiteX4" fmla="*/ 19985 w 19985"/>
                <a:gd name="connsiteY4" fmla="*/ 9992 h 39806"/>
                <a:gd name="connsiteX5" fmla="*/ 19985 w 19985"/>
                <a:gd name="connsiteY5" fmla="*/ 29814 h 39806"/>
                <a:gd name="connsiteX6" fmla="*/ 9993 w 19985"/>
                <a:gd name="connsiteY6" fmla="*/ 39807 h 39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39806">
                  <a:moveTo>
                    <a:pt x="9993" y="39807"/>
                  </a:moveTo>
                  <a:cubicBezTo>
                    <a:pt x="4587" y="39807"/>
                    <a:pt x="0" y="35384"/>
                    <a:pt x="0" y="29814"/>
                  </a:cubicBezTo>
                  <a:lnTo>
                    <a:pt x="0" y="9992"/>
                  </a:lnTo>
                  <a:cubicBezTo>
                    <a:pt x="0" y="4587"/>
                    <a:pt x="4423" y="0"/>
                    <a:pt x="9993" y="0"/>
                  </a:cubicBezTo>
                  <a:cubicBezTo>
                    <a:pt x="15398" y="0"/>
                    <a:pt x="19985" y="4423"/>
                    <a:pt x="19985" y="9992"/>
                  </a:cubicBezTo>
                  <a:lnTo>
                    <a:pt x="19985" y="29814"/>
                  </a:lnTo>
                  <a:cubicBezTo>
                    <a:pt x="19985" y="35384"/>
                    <a:pt x="15562" y="39807"/>
                    <a:pt x="9993" y="39807"/>
                  </a:cubicBezTo>
                  <a:close/>
                </a:path>
              </a:pathLst>
            </a:custGeom>
            <a:solidFill>
              <a:srgbClr val="000000"/>
            </a:solidFill>
            <a:ln w="16367" cap="flat">
              <a:noFill/>
              <a:prstDash val="solid"/>
              <a:miter/>
            </a:ln>
          </p:spPr>
          <p:txBody>
            <a:bodyPr rtlCol="0" anchor="ctr"/>
            <a:lstStyle/>
            <a:p>
              <a:endParaRPr lang="en-US"/>
            </a:p>
          </p:txBody>
        </p:sp>
        <p:sp>
          <p:nvSpPr>
            <p:cNvPr id="26" name="Forma libre: forma 25">
              <a:extLst>
                <a:ext uri="{FF2B5EF4-FFF2-40B4-BE49-F238E27FC236}">
                  <a16:creationId xmlns:a16="http://schemas.microsoft.com/office/drawing/2014/main" id="{621EEF5D-5A53-468B-ACEB-CFAF88ECD679}"/>
                </a:ext>
              </a:extLst>
            </p:cNvPr>
            <p:cNvSpPr/>
            <p:nvPr/>
          </p:nvSpPr>
          <p:spPr>
            <a:xfrm>
              <a:off x="3041322" y="2891691"/>
              <a:ext cx="604634" cy="432303"/>
            </a:xfrm>
            <a:custGeom>
              <a:avLst/>
              <a:gdLst>
                <a:gd name="connsiteX0" fmla="*/ 564501 w 604634"/>
                <a:gd name="connsiteY0" fmla="*/ 432303 h 432303"/>
                <a:gd name="connsiteX1" fmla="*/ 39970 w 604634"/>
                <a:gd name="connsiteY1" fmla="*/ 432303 h 432303"/>
                <a:gd name="connsiteX2" fmla="*/ 0 w 604634"/>
                <a:gd name="connsiteY2" fmla="*/ 392333 h 432303"/>
                <a:gd name="connsiteX3" fmla="*/ 0 w 604634"/>
                <a:gd name="connsiteY3" fmla="*/ 39970 h 432303"/>
                <a:gd name="connsiteX4" fmla="*/ 39970 w 604634"/>
                <a:gd name="connsiteY4" fmla="*/ 0 h 432303"/>
                <a:gd name="connsiteX5" fmla="*/ 564501 w 604634"/>
                <a:gd name="connsiteY5" fmla="*/ 0 h 432303"/>
                <a:gd name="connsiteX6" fmla="*/ 604471 w 604634"/>
                <a:gd name="connsiteY6" fmla="*/ 39970 h 432303"/>
                <a:gd name="connsiteX7" fmla="*/ 604471 w 604634"/>
                <a:gd name="connsiteY7" fmla="*/ 180031 h 432303"/>
                <a:gd name="connsiteX8" fmla="*/ 594479 w 604634"/>
                <a:gd name="connsiteY8" fmla="*/ 190024 h 432303"/>
                <a:gd name="connsiteX9" fmla="*/ 584486 w 604634"/>
                <a:gd name="connsiteY9" fmla="*/ 180031 h 432303"/>
                <a:gd name="connsiteX10" fmla="*/ 584486 w 604634"/>
                <a:gd name="connsiteY10" fmla="*/ 39970 h 432303"/>
                <a:gd name="connsiteX11" fmla="*/ 564337 w 604634"/>
                <a:gd name="connsiteY11" fmla="*/ 19822 h 432303"/>
                <a:gd name="connsiteX12" fmla="*/ 39970 w 604634"/>
                <a:gd name="connsiteY12" fmla="*/ 19822 h 432303"/>
                <a:gd name="connsiteX13" fmla="*/ 19821 w 604634"/>
                <a:gd name="connsiteY13" fmla="*/ 39970 h 432303"/>
                <a:gd name="connsiteX14" fmla="*/ 19821 w 604634"/>
                <a:gd name="connsiteY14" fmla="*/ 392333 h 432303"/>
                <a:gd name="connsiteX15" fmla="*/ 39970 w 604634"/>
                <a:gd name="connsiteY15" fmla="*/ 412482 h 432303"/>
                <a:gd name="connsiteX16" fmla="*/ 564501 w 604634"/>
                <a:gd name="connsiteY16" fmla="*/ 412482 h 432303"/>
                <a:gd name="connsiteX17" fmla="*/ 584650 w 604634"/>
                <a:gd name="connsiteY17" fmla="*/ 392333 h 432303"/>
                <a:gd name="connsiteX18" fmla="*/ 584650 w 604634"/>
                <a:gd name="connsiteY18" fmla="*/ 325333 h 432303"/>
                <a:gd name="connsiteX19" fmla="*/ 594642 w 604634"/>
                <a:gd name="connsiteY19" fmla="*/ 315341 h 432303"/>
                <a:gd name="connsiteX20" fmla="*/ 604635 w 604634"/>
                <a:gd name="connsiteY20" fmla="*/ 325333 h 432303"/>
                <a:gd name="connsiteX21" fmla="*/ 604635 w 604634"/>
                <a:gd name="connsiteY21" fmla="*/ 392333 h 432303"/>
                <a:gd name="connsiteX22" fmla="*/ 564501 w 604634"/>
                <a:gd name="connsiteY22" fmla="*/ 432303 h 43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4634" h="432303">
                  <a:moveTo>
                    <a:pt x="564501" y="432303"/>
                  </a:moveTo>
                  <a:lnTo>
                    <a:pt x="39970" y="432303"/>
                  </a:lnTo>
                  <a:cubicBezTo>
                    <a:pt x="18019" y="432303"/>
                    <a:pt x="0" y="414448"/>
                    <a:pt x="0" y="392333"/>
                  </a:cubicBezTo>
                  <a:lnTo>
                    <a:pt x="0" y="39970"/>
                  </a:lnTo>
                  <a:cubicBezTo>
                    <a:pt x="0" y="18020"/>
                    <a:pt x="17856" y="0"/>
                    <a:pt x="39970" y="0"/>
                  </a:cubicBezTo>
                  <a:lnTo>
                    <a:pt x="564501" y="0"/>
                  </a:lnTo>
                  <a:cubicBezTo>
                    <a:pt x="586452" y="0"/>
                    <a:pt x="604471" y="17856"/>
                    <a:pt x="604471" y="39970"/>
                  </a:cubicBezTo>
                  <a:lnTo>
                    <a:pt x="604471" y="180031"/>
                  </a:lnTo>
                  <a:cubicBezTo>
                    <a:pt x="604471" y="185437"/>
                    <a:pt x="600048" y="190024"/>
                    <a:pt x="594479" y="190024"/>
                  </a:cubicBezTo>
                  <a:cubicBezTo>
                    <a:pt x="589073" y="190024"/>
                    <a:pt x="584486" y="185601"/>
                    <a:pt x="584486" y="180031"/>
                  </a:cubicBezTo>
                  <a:lnTo>
                    <a:pt x="584486" y="39970"/>
                  </a:lnTo>
                  <a:cubicBezTo>
                    <a:pt x="584486" y="28831"/>
                    <a:pt x="575476" y="19822"/>
                    <a:pt x="564337" y="19822"/>
                  </a:cubicBezTo>
                  <a:lnTo>
                    <a:pt x="39970" y="19822"/>
                  </a:lnTo>
                  <a:cubicBezTo>
                    <a:pt x="28831" y="19822"/>
                    <a:pt x="19821" y="28831"/>
                    <a:pt x="19821" y="39970"/>
                  </a:cubicBezTo>
                  <a:lnTo>
                    <a:pt x="19821" y="392333"/>
                  </a:lnTo>
                  <a:cubicBezTo>
                    <a:pt x="19821" y="403472"/>
                    <a:pt x="28831" y="412482"/>
                    <a:pt x="39970" y="412482"/>
                  </a:cubicBezTo>
                  <a:lnTo>
                    <a:pt x="564501" y="412482"/>
                  </a:lnTo>
                  <a:cubicBezTo>
                    <a:pt x="575640" y="412482"/>
                    <a:pt x="584650" y="403472"/>
                    <a:pt x="584650" y="392333"/>
                  </a:cubicBezTo>
                  <a:lnTo>
                    <a:pt x="584650" y="325333"/>
                  </a:lnTo>
                  <a:cubicBezTo>
                    <a:pt x="584650" y="319928"/>
                    <a:pt x="589073" y="315341"/>
                    <a:pt x="594642" y="315341"/>
                  </a:cubicBezTo>
                  <a:cubicBezTo>
                    <a:pt x="600048" y="315341"/>
                    <a:pt x="604635" y="319764"/>
                    <a:pt x="604635" y="325333"/>
                  </a:cubicBezTo>
                  <a:lnTo>
                    <a:pt x="604635" y="392333"/>
                  </a:lnTo>
                  <a:cubicBezTo>
                    <a:pt x="604471" y="414448"/>
                    <a:pt x="586452" y="432303"/>
                    <a:pt x="564501" y="432303"/>
                  </a:cubicBezTo>
                  <a:close/>
                </a:path>
              </a:pathLst>
            </a:custGeom>
            <a:solidFill>
              <a:srgbClr val="000000"/>
            </a:solidFill>
            <a:ln w="16367" cap="flat">
              <a:noFill/>
              <a:prstDash val="solid"/>
              <a:miter/>
            </a:ln>
          </p:spPr>
          <p:txBody>
            <a:bodyPr rtlCol="0" anchor="ctr"/>
            <a:lstStyle/>
            <a:p>
              <a:endParaRPr lang="en-US"/>
            </a:p>
          </p:txBody>
        </p:sp>
        <p:sp>
          <p:nvSpPr>
            <p:cNvPr id="27" name="Forma libre: forma 26">
              <a:extLst>
                <a:ext uri="{FF2B5EF4-FFF2-40B4-BE49-F238E27FC236}">
                  <a16:creationId xmlns:a16="http://schemas.microsoft.com/office/drawing/2014/main" id="{C20338AE-64A8-44E5-84FC-1A1BFDC22733}"/>
                </a:ext>
              </a:extLst>
            </p:cNvPr>
            <p:cNvSpPr/>
            <p:nvPr/>
          </p:nvSpPr>
          <p:spPr>
            <a:xfrm>
              <a:off x="3041251" y="2977949"/>
              <a:ext cx="604847" cy="96885"/>
            </a:xfrm>
            <a:custGeom>
              <a:avLst/>
              <a:gdLst>
                <a:gd name="connsiteX0" fmla="*/ 379955 w 604847"/>
                <a:gd name="connsiteY0" fmla="*/ 96885 h 96885"/>
                <a:gd name="connsiteX1" fmla="*/ 224659 w 604847"/>
                <a:gd name="connsiteY1" fmla="*/ 96885 h 96885"/>
                <a:gd name="connsiteX2" fmla="*/ 148814 w 604847"/>
                <a:gd name="connsiteY2" fmla="*/ 81159 h 96885"/>
                <a:gd name="connsiteX3" fmla="*/ 5969 w 604847"/>
                <a:gd name="connsiteY3" fmla="*/ 19074 h 96885"/>
                <a:gd name="connsiteX4" fmla="*/ 890 w 604847"/>
                <a:gd name="connsiteY4" fmla="*/ 5969 h 96885"/>
                <a:gd name="connsiteX5" fmla="*/ 13996 w 604847"/>
                <a:gd name="connsiteY5" fmla="*/ 890 h 96885"/>
                <a:gd name="connsiteX6" fmla="*/ 156841 w 604847"/>
                <a:gd name="connsiteY6" fmla="*/ 62976 h 96885"/>
                <a:gd name="connsiteX7" fmla="*/ 224823 w 604847"/>
                <a:gd name="connsiteY7" fmla="*/ 77064 h 96885"/>
                <a:gd name="connsiteX8" fmla="*/ 380118 w 604847"/>
                <a:gd name="connsiteY8" fmla="*/ 77064 h 96885"/>
                <a:gd name="connsiteX9" fmla="*/ 448101 w 604847"/>
                <a:gd name="connsiteY9" fmla="*/ 62976 h 96885"/>
                <a:gd name="connsiteX10" fmla="*/ 590946 w 604847"/>
                <a:gd name="connsiteY10" fmla="*/ 890 h 96885"/>
                <a:gd name="connsiteX11" fmla="*/ 604051 w 604847"/>
                <a:gd name="connsiteY11" fmla="*/ 5969 h 96885"/>
                <a:gd name="connsiteX12" fmla="*/ 598973 w 604847"/>
                <a:gd name="connsiteY12" fmla="*/ 19074 h 96885"/>
                <a:gd name="connsiteX13" fmla="*/ 455800 w 604847"/>
                <a:gd name="connsiteY13" fmla="*/ 80995 h 96885"/>
                <a:gd name="connsiteX14" fmla="*/ 379955 w 604847"/>
                <a:gd name="connsiteY14" fmla="*/ 96885 h 9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4847" h="96885">
                  <a:moveTo>
                    <a:pt x="379955" y="96885"/>
                  </a:moveTo>
                  <a:lnTo>
                    <a:pt x="224659" y="96885"/>
                  </a:lnTo>
                  <a:cubicBezTo>
                    <a:pt x="198449" y="96885"/>
                    <a:pt x="172895" y="91643"/>
                    <a:pt x="148814" y="81159"/>
                  </a:cubicBezTo>
                  <a:lnTo>
                    <a:pt x="5969" y="19074"/>
                  </a:lnTo>
                  <a:cubicBezTo>
                    <a:pt x="890" y="16944"/>
                    <a:pt x="-1403" y="11047"/>
                    <a:pt x="890" y="5969"/>
                  </a:cubicBezTo>
                  <a:cubicBezTo>
                    <a:pt x="3020" y="890"/>
                    <a:pt x="8917" y="-1403"/>
                    <a:pt x="13996" y="890"/>
                  </a:cubicBezTo>
                  <a:lnTo>
                    <a:pt x="156841" y="62976"/>
                  </a:lnTo>
                  <a:cubicBezTo>
                    <a:pt x="178464" y="72313"/>
                    <a:pt x="201234" y="77064"/>
                    <a:pt x="224823" y="77064"/>
                  </a:cubicBezTo>
                  <a:lnTo>
                    <a:pt x="380118" y="77064"/>
                  </a:lnTo>
                  <a:cubicBezTo>
                    <a:pt x="403544" y="77064"/>
                    <a:pt x="426477" y="72313"/>
                    <a:pt x="448101" y="62976"/>
                  </a:cubicBezTo>
                  <a:lnTo>
                    <a:pt x="590946" y="890"/>
                  </a:lnTo>
                  <a:cubicBezTo>
                    <a:pt x="596024" y="-1239"/>
                    <a:pt x="601758" y="1054"/>
                    <a:pt x="604051" y="5969"/>
                  </a:cubicBezTo>
                  <a:cubicBezTo>
                    <a:pt x="606181" y="11047"/>
                    <a:pt x="603887" y="16780"/>
                    <a:pt x="598973" y="19074"/>
                  </a:cubicBezTo>
                  <a:lnTo>
                    <a:pt x="455800" y="80995"/>
                  </a:lnTo>
                  <a:cubicBezTo>
                    <a:pt x="431719" y="91479"/>
                    <a:pt x="406165" y="96885"/>
                    <a:pt x="379955" y="96885"/>
                  </a:cubicBezTo>
                  <a:close/>
                </a:path>
              </a:pathLst>
            </a:custGeom>
            <a:solidFill>
              <a:srgbClr val="000000"/>
            </a:solidFill>
            <a:ln w="16367" cap="flat">
              <a:noFill/>
              <a:prstDash val="solid"/>
              <a:miter/>
            </a:ln>
          </p:spPr>
          <p:txBody>
            <a:bodyPr rtlCol="0" anchor="ctr"/>
            <a:lstStyle/>
            <a:p>
              <a:endParaRPr lang="en-US"/>
            </a:p>
          </p:txBody>
        </p:sp>
        <p:sp>
          <p:nvSpPr>
            <p:cNvPr id="28" name="Forma libre: forma 27">
              <a:extLst>
                <a:ext uri="{FF2B5EF4-FFF2-40B4-BE49-F238E27FC236}">
                  <a16:creationId xmlns:a16="http://schemas.microsoft.com/office/drawing/2014/main" id="{D9E68650-E2E7-47EA-888A-DD76B7445A63}"/>
                </a:ext>
              </a:extLst>
            </p:cNvPr>
            <p:cNvSpPr/>
            <p:nvPr/>
          </p:nvSpPr>
          <p:spPr>
            <a:xfrm>
              <a:off x="3185970" y="2768668"/>
              <a:ext cx="315176" cy="143008"/>
            </a:xfrm>
            <a:custGeom>
              <a:avLst/>
              <a:gdLst>
                <a:gd name="connsiteX0" fmla="*/ 305184 w 315176"/>
                <a:gd name="connsiteY0" fmla="*/ 143009 h 143008"/>
                <a:gd name="connsiteX1" fmla="*/ 9993 w 315176"/>
                <a:gd name="connsiteY1" fmla="*/ 143009 h 143008"/>
                <a:gd name="connsiteX2" fmla="*/ 0 w 315176"/>
                <a:gd name="connsiteY2" fmla="*/ 133016 h 143008"/>
                <a:gd name="connsiteX3" fmla="*/ 0 w 315176"/>
                <a:gd name="connsiteY3" fmla="*/ 29814 h 143008"/>
                <a:gd name="connsiteX4" fmla="*/ 29814 w 315176"/>
                <a:gd name="connsiteY4" fmla="*/ 0 h 143008"/>
                <a:gd name="connsiteX5" fmla="*/ 285363 w 315176"/>
                <a:gd name="connsiteY5" fmla="*/ 0 h 143008"/>
                <a:gd name="connsiteX6" fmla="*/ 315177 w 315176"/>
                <a:gd name="connsiteY6" fmla="*/ 29814 h 143008"/>
                <a:gd name="connsiteX7" fmla="*/ 315177 w 315176"/>
                <a:gd name="connsiteY7" fmla="*/ 133016 h 143008"/>
                <a:gd name="connsiteX8" fmla="*/ 305184 w 315176"/>
                <a:gd name="connsiteY8" fmla="*/ 143009 h 143008"/>
                <a:gd name="connsiteX9" fmla="*/ 19821 w 315176"/>
                <a:gd name="connsiteY9" fmla="*/ 123024 h 143008"/>
                <a:gd name="connsiteX10" fmla="*/ 295192 w 315176"/>
                <a:gd name="connsiteY10" fmla="*/ 123024 h 143008"/>
                <a:gd name="connsiteX11" fmla="*/ 295192 w 315176"/>
                <a:gd name="connsiteY11" fmla="*/ 29650 h 143008"/>
                <a:gd name="connsiteX12" fmla="*/ 285199 w 315176"/>
                <a:gd name="connsiteY12" fmla="*/ 19658 h 143008"/>
                <a:gd name="connsiteX13" fmla="*/ 29650 w 315176"/>
                <a:gd name="connsiteY13" fmla="*/ 19658 h 143008"/>
                <a:gd name="connsiteX14" fmla="*/ 19658 w 315176"/>
                <a:gd name="connsiteY14" fmla="*/ 29650 h 143008"/>
                <a:gd name="connsiteX15" fmla="*/ 19658 w 315176"/>
                <a:gd name="connsiteY15" fmla="*/ 123024 h 14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176" h="143008">
                  <a:moveTo>
                    <a:pt x="305184" y="143009"/>
                  </a:moveTo>
                  <a:lnTo>
                    <a:pt x="9993" y="143009"/>
                  </a:lnTo>
                  <a:cubicBezTo>
                    <a:pt x="4587" y="143009"/>
                    <a:pt x="0" y="138586"/>
                    <a:pt x="0" y="133016"/>
                  </a:cubicBezTo>
                  <a:lnTo>
                    <a:pt x="0" y="29814"/>
                  </a:lnTo>
                  <a:cubicBezTo>
                    <a:pt x="0" y="13433"/>
                    <a:pt x="13433" y="0"/>
                    <a:pt x="29814" y="0"/>
                  </a:cubicBezTo>
                  <a:lnTo>
                    <a:pt x="285363" y="0"/>
                  </a:lnTo>
                  <a:cubicBezTo>
                    <a:pt x="301744" y="0"/>
                    <a:pt x="315177" y="13433"/>
                    <a:pt x="315177" y="29814"/>
                  </a:cubicBezTo>
                  <a:lnTo>
                    <a:pt x="315177" y="133016"/>
                  </a:lnTo>
                  <a:cubicBezTo>
                    <a:pt x="315177" y="138422"/>
                    <a:pt x="310754" y="143009"/>
                    <a:pt x="305184" y="143009"/>
                  </a:cubicBezTo>
                  <a:close/>
                  <a:moveTo>
                    <a:pt x="19821" y="123024"/>
                  </a:moveTo>
                  <a:lnTo>
                    <a:pt x="295192" y="123024"/>
                  </a:lnTo>
                  <a:lnTo>
                    <a:pt x="295192" y="29650"/>
                  </a:lnTo>
                  <a:cubicBezTo>
                    <a:pt x="295192" y="24244"/>
                    <a:pt x="290769" y="19658"/>
                    <a:pt x="285199" y="19658"/>
                  </a:cubicBezTo>
                  <a:lnTo>
                    <a:pt x="29650" y="19658"/>
                  </a:lnTo>
                  <a:cubicBezTo>
                    <a:pt x="24244" y="19658"/>
                    <a:pt x="19658" y="24081"/>
                    <a:pt x="19658" y="29650"/>
                  </a:cubicBezTo>
                  <a:lnTo>
                    <a:pt x="19658" y="123024"/>
                  </a:lnTo>
                  <a:close/>
                </a:path>
              </a:pathLst>
            </a:custGeom>
            <a:solidFill>
              <a:srgbClr val="000000"/>
            </a:solidFill>
            <a:ln w="16367" cap="flat">
              <a:noFill/>
              <a:prstDash val="solid"/>
              <a:miter/>
            </a:ln>
          </p:spPr>
          <p:txBody>
            <a:bodyPr rtlCol="0" anchor="ctr"/>
            <a:lstStyle/>
            <a:p>
              <a:endParaRPr lang="en-US"/>
            </a:p>
          </p:txBody>
        </p:sp>
        <p:sp>
          <p:nvSpPr>
            <p:cNvPr id="29" name="Forma libre: forma 28">
              <a:extLst>
                <a:ext uri="{FF2B5EF4-FFF2-40B4-BE49-F238E27FC236}">
                  <a16:creationId xmlns:a16="http://schemas.microsoft.com/office/drawing/2014/main" id="{A34F6F9C-AE22-4414-864C-F967AC2FF7CD}"/>
                </a:ext>
              </a:extLst>
            </p:cNvPr>
            <p:cNvSpPr/>
            <p:nvPr/>
          </p:nvSpPr>
          <p:spPr>
            <a:xfrm>
              <a:off x="3239373" y="2814699"/>
              <a:ext cx="208370" cy="96977"/>
            </a:xfrm>
            <a:custGeom>
              <a:avLst/>
              <a:gdLst>
                <a:gd name="connsiteX0" fmla="*/ 198378 w 208370"/>
                <a:gd name="connsiteY0" fmla="*/ 96977 h 96977"/>
                <a:gd name="connsiteX1" fmla="*/ 9993 w 208370"/>
                <a:gd name="connsiteY1" fmla="*/ 96977 h 96977"/>
                <a:gd name="connsiteX2" fmla="*/ 0 w 208370"/>
                <a:gd name="connsiteY2" fmla="*/ 86985 h 96977"/>
                <a:gd name="connsiteX3" fmla="*/ 0 w 208370"/>
                <a:gd name="connsiteY3" fmla="*/ 19821 h 96977"/>
                <a:gd name="connsiteX4" fmla="*/ 19822 w 208370"/>
                <a:gd name="connsiteY4" fmla="*/ 0 h 96977"/>
                <a:gd name="connsiteX5" fmla="*/ 188549 w 208370"/>
                <a:gd name="connsiteY5" fmla="*/ 0 h 96977"/>
                <a:gd name="connsiteX6" fmla="*/ 208371 w 208370"/>
                <a:gd name="connsiteY6" fmla="*/ 19821 h 96977"/>
                <a:gd name="connsiteX7" fmla="*/ 208371 w 208370"/>
                <a:gd name="connsiteY7" fmla="*/ 86985 h 96977"/>
                <a:gd name="connsiteX8" fmla="*/ 198378 w 208370"/>
                <a:gd name="connsiteY8" fmla="*/ 96977 h 96977"/>
                <a:gd name="connsiteX9" fmla="*/ 19822 w 208370"/>
                <a:gd name="connsiteY9" fmla="*/ 76992 h 96977"/>
                <a:gd name="connsiteX10" fmla="*/ 188549 w 208370"/>
                <a:gd name="connsiteY10" fmla="*/ 76992 h 96977"/>
                <a:gd name="connsiteX11" fmla="*/ 188549 w 208370"/>
                <a:gd name="connsiteY11" fmla="*/ 19821 h 96977"/>
                <a:gd name="connsiteX12" fmla="*/ 19822 w 208370"/>
                <a:gd name="connsiteY12" fmla="*/ 19821 h 96977"/>
                <a:gd name="connsiteX13" fmla="*/ 19822 w 208370"/>
                <a:gd name="connsiteY13" fmla="*/ 76992 h 9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370" h="96977">
                  <a:moveTo>
                    <a:pt x="198378" y="96977"/>
                  </a:moveTo>
                  <a:lnTo>
                    <a:pt x="9993" y="96977"/>
                  </a:lnTo>
                  <a:cubicBezTo>
                    <a:pt x="4587" y="96977"/>
                    <a:pt x="0" y="92555"/>
                    <a:pt x="0" y="86985"/>
                  </a:cubicBezTo>
                  <a:lnTo>
                    <a:pt x="0" y="19821"/>
                  </a:lnTo>
                  <a:cubicBezTo>
                    <a:pt x="0" y="8846"/>
                    <a:pt x="8846" y="0"/>
                    <a:pt x="19822" y="0"/>
                  </a:cubicBezTo>
                  <a:lnTo>
                    <a:pt x="188549" y="0"/>
                  </a:lnTo>
                  <a:cubicBezTo>
                    <a:pt x="199525" y="0"/>
                    <a:pt x="208371" y="8846"/>
                    <a:pt x="208371" y="19821"/>
                  </a:cubicBezTo>
                  <a:lnTo>
                    <a:pt x="208371" y="86985"/>
                  </a:lnTo>
                  <a:cubicBezTo>
                    <a:pt x="208371" y="92391"/>
                    <a:pt x="203948" y="96977"/>
                    <a:pt x="198378" y="96977"/>
                  </a:cubicBezTo>
                  <a:close/>
                  <a:moveTo>
                    <a:pt x="19822" y="76992"/>
                  </a:moveTo>
                  <a:lnTo>
                    <a:pt x="188549" y="76992"/>
                  </a:lnTo>
                  <a:lnTo>
                    <a:pt x="188549" y="19821"/>
                  </a:lnTo>
                  <a:lnTo>
                    <a:pt x="19822" y="19821"/>
                  </a:lnTo>
                  <a:lnTo>
                    <a:pt x="19822" y="76992"/>
                  </a:lnTo>
                  <a:close/>
                </a:path>
              </a:pathLst>
            </a:custGeom>
            <a:solidFill>
              <a:srgbClr val="000000"/>
            </a:solidFill>
            <a:ln w="16367" cap="flat">
              <a:noFill/>
              <a:prstDash val="solid"/>
              <a:miter/>
            </a:ln>
          </p:spPr>
          <p:txBody>
            <a:bodyPr rtlCol="0" anchor="ctr"/>
            <a:lstStyle/>
            <a:p>
              <a:endParaRPr lang="en-US"/>
            </a:p>
          </p:txBody>
        </p:sp>
        <p:sp>
          <p:nvSpPr>
            <p:cNvPr id="30" name="Forma libre: forma 29">
              <a:extLst>
                <a:ext uri="{FF2B5EF4-FFF2-40B4-BE49-F238E27FC236}">
                  <a16:creationId xmlns:a16="http://schemas.microsoft.com/office/drawing/2014/main" id="{6A1A2CEB-81F3-43A5-9D2F-BD171DEAACBC}"/>
                </a:ext>
              </a:extLst>
            </p:cNvPr>
            <p:cNvSpPr/>
            <p:nvPr/>
          </p:nvSpPr>
          <p:spPr>
            <a:xfrm>
              <a:off x="3290810" y="3054849"/>
              <a:ext cx="105331" cy="111556"/>
            </a:xfrm>
            <a:custGeom>
              <a:avLst/>
              <a:gdLst>
                <a:gd name="connsiteX0" fmla="*/ 75518 w 105331"/>
                <a:gd name="connsiteY0" fmla="*/ 111557 h 111556"/>
                <a:gd name="connsiteX1" fmla="*/ 29814 w 105331"/>
                <a:gd name="connsiteY1" fmla="*/ 111557 h 111556"/>
                <a:gd name="connsiteX2" fmla="*/ 0 w 105331"/>
                <a:gd name="connsiteY2" fmla="*/ 81743 h 111556"/>
                <a:gd name="connsiteX3" fmla="*/ 0 w 105331"/>
                <a:gd name="connsiteY3" fmla="*/ 9992 h 111556"/>
                <a:gd name="connsiteX4" fmla="*/ 9992 w 105331"/>
                <a:gd name="connsiteY4" fmla="*/ 0 h 111556"/>
                <a:gd name="connsiteX5" fmla="*/ 95339 w 105331"/>
                <a:gd name="connsiteY5" fmla="*/ 0 h 111556"/>
                <a:gd name="connsiteX6" fmla="*/ 105332 w 105331"/>
                <a:gd name="connsiteY6" fmla="*/ 9992 h 111556"/>
                <a:gd name="connsiteX7" fmla="*/ 105332 w 105331"/>
                <a:gd name="connsiteY7" fmla="*/ 81743 h 111556"/>
                <a:gd name="connsiteX8" fmla="*/ 75518 w 105331"/>
                <a:gd name="connsiteY8" fmla="*/ 111557 h 111556"/>
                <a:gd name="connsiteX9" fmla="*/ 19985 w 105331"/>
                <a:gd name="connsiteY9" fmla="*/ 19985 h 111556"/>
                <a:gd name="connsiteX10" fmla="*/ 19985 w 105331"/>
                <a:gd name="connsiteY10" fmla="*/ 81743 h 111556"/>
                <a:gd name="connsiteX11" fmla="*/ 29978 w 105331"/>
                <a:gd name="connsiteY11" fmla="*/ 91735 h 111556"/>
                <a:gd name="connsiteX12" fmla="*/ 75682 w 105331"/>
                <a:gd name="connsiteY12" fmla="*/ 91735 h 111556"/>
                <a:gd name="connsiteX13" fmla="*/ 85674 w 105331"/>
                <a:gd name="connsiteY13" fmla="*/ 81743 h 111556"/>
                <a:gd name="connsiteX14" fmla="*/ 85674 w 105331"/>
                <a:gd name="connsiteY14" fmla="*/ 19985 h 111556"/>
                <a:gd name="connsiteX15" fmla="*/ 19985 w 105331"/>
                <a:gd name="connsiteY15" fmla="*/ 19985 h 111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31" h="111556">
                  <a:moveTo>
                    <a:pt x="75518" y="111557"/>
                  </a:moveTo>
                  <a:lnTo>
                    <a:pt x="29814" y="111557"/>
                  </a:lnTo>
                  <a:cubicBezTo>
                    <a:pt x="13433" y="111557"/>
                    <a:pt x="0" y="98124"/>
                    <a:pt x="0" y="81743"/>
                  </a:cubicBezTo>
                  <a:lnTo>
                    <a:pt x="0" y="9992"/>
                  </a:lnTo>
                  <a:cubicBezTo>
                    <a:pt x="0" y="4587"/>
                    <a:pt x="4423" y="0"/>
                    <a:pt x="9992" y="0"/>
                  </a:cubicBezTo>
                  <a:lnTo>
                    <a:pt x="95339" y="0"/>
                  </a:lnTo>
                  <a:cubicBezTo>
                    <a:pt x="100745" y="0"/>
                    <a:pt x="105332" y="4423"/>
                    <a:pt x="105332" y="9992"/>
                  </a:cubicBezTo>
                  <a:lnTo>
                    <a:pt x="105332" y="81743"/>
                  </a:lnTo>
                  <a:cubicBezTo>
                    <a:pt x="105332" y="98124"/>
                    <a:pt x="92063" y="111557"/>
                    <a:pt x="75518" y="111557"/>
                  </a:cubicBezTo>
                  <a:close/>
                  <a:moveTo>
                    <a:pt x="19985" y="19985"/>
                  </a:moveTo>
                  <a:lnTo>
                    <a:pt x="19985" y="81743"/>
                  </a:lnTo>
                  <a:cubicBezTo>
                    <a:pt x="19985" y="87149"/>
                    <a:pt x="24408" y="91735"/>
                    <a:pt x="29978" y="91735"/>
                  </a:cubicBezTo>
                  <a:lnTo>
                    <a:pt x="75682" y="91735"/>
                  </a:lnTo>
                  <a:cubicBezTo>
                    <a:pt x="81088" y="91735"/>
                    <a:pt x="85674" y="87312"/>
                    <a:pt x="85674" y="81743"/>
                  </a:cubicBezTo>
                  <a:lnTo>
                    <a:pt x="85674" y="19985"/>
                  </a:lnTo>
                  <a:lnTo>
                    <a:pt x="19985" y="19985"/>
                  </a:lnTo>
                  <a:close/>
                </a:path>
              </a:pathLst>
            </a:custGeom>
            <a:solidFill>
              <a:srgbClr val="000000"/>
            </a:solidFill>
            <a:ln w="16367" cap="flat">
              <a:noFill/>
              <a:prstDash val="solid"/>
              <a:miter/>
            </a:ln>
          </p:spPr>
          <p:txBody>
            <a:bodyPr rtlCol="0" anchor="ctr"/>
            <a:lstStyle/>
            <a:p>
              <a:endParaRPr lang="en-US"/>
            </a:p>
          </p:txBody>
        </p:sp>
        <p:sp>
          <p:nvSpPr>
            <p:cNvPr id="31" name="Forma libre: forma 30">
              <a:extLst>
                <a:ext uri="{FF2B5EF4-FFF2-40B4-BE49-F238E27FC236}">
                  <a16:creationId xmlns:a16="http://schemas.microsoft.com/office/drawing/2014/main" id="{2026100C-F027-43DB-9D93-A91E5554677F}"/>
                </a:ext>
              </a:extLst>
            </p:cNvPr>
            <p:cNvSpPr/>
            <p:nvPr/>
          </p:nvSpPr>
          <p:spPr>
            <a:xfrm>
              <a:off x="3292776" y="3100553"/>
              <a:ext cx="101564" cy="19985"/>
            </a:xfrm>
            <a:custGeom>
              <a:avLst/>
              <a:gdLst>
                <a:gd name="connsiteX0" fmla="*/ 91572 w 101564"/>
                <a:gd name="connsiteY0" fmla="*/ 19985 h 19985"/>
                <a:gd name="connsiteX1" fmla="*/ 9993 w 101564"/>
                <a:gd name="connsiteY1" fmla="*/ 19985 h 19985"/>
                <a:gd name="connsiteX2" fmla="*/ 0 w 101564"/>
                <a:gd name="connsiteY2" fmla="*/ 9993 h 19985"/>
                <a:gd name="connsiteX3" fmla="*/ 9993 w 101564"/>
                <a:gd name="connsiteY3" fmla="*/ 0 h 19985"/>
                <a:gd name="connsiteX4" fmla="*/ 91572 w 101564"/>
                <a:gd name="connsiteY4" fmla="*/ 0 h 19985"/>
                <a:gd name="connsiteX5" fmla="*/ 101564 w 101564"/>
                <a:gd name="connsiteY5" fmla="*/ 9993 h 19985"/>
                <a:gd name="connsiteX6" fmla="*/ 91572 w 101564"/>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64" h="19985">
                  <a:moveTo>
                    <a:pt x="91572" y="19985"/>
                  </a:moveTo>
                  <a:lnTo>
                    <a:pt x="9993" y="19985"/>
                  </a:lnTo>
                  <a:cubicBezTo>
                    <a:pt x="4587" y="19985"/>
                    <a:pt x="0" y="15562"/>
                    <a:pt x="0" y="9993"/>
                  </a:cubicBezTo>
                  <a:cubicBezTo>
                    <a:pt x="0" y="4587"/>
                    <a:pt x="4423" y="0"/>
                    <a:pt x="9993" y="0"/>
                  </a:cubicBezTo>
                  <a:lnTo>
                    <a:pt x="91572" y="0"/>
                  </a:lnTo>
                  <a:cubicBezTo>
                    <a:pt x="96977" y="0"/>
                    <a:pt x="101564" y="4423"/>
                    <a:pt x="101564" y="9993"/>
                  </a:cubicBezTo>
                  <a:cubicBezTo>
                    <a:pt x="101564" y="15562"/>
                    <a:pt x="97141" y="19985"/>
                    <a:pt x="91572" y="19985"/>
                  </a:cubicBezTo>
                  <a:close/>
                </a:path>
              </a:pathLst>
            </a:custGeom>
            <a:solidFill>
              <a:srgbClr val="000000"/>
            </a:solidFill>
            <a:ln w="16367" cap="flat">
              <a:noFill/>
              <a:prstDash val="solid"/>
              <a:miter/>
            </a:ln>
          </p:spPr>
          <p:txBody>
            <a:bodyPr rtlCol="0" anchor="ctr"/>
            <a:lstStyle/>
            <a:p>
              <a:endParaRPr lang="en-US"/>
            </a:p>
          </p:txBody>
        </p:sp>
        <p:sp>
          <p:nvSpPr>
            <p:cNvPr id="32" name="Forma libre: forma 31">
              <a:extLst>
                <a:ext uri="{FF2B5EF4-FFF2-40B4-BE49-F238E27FC236}">
                  <a16:creationId xmlns:a16="http://schemas.microsoft.com/office/drawing/2014/main" id="{CD2A770E-114E-4B88-BE8D-24720A7587DA}"/>
                </a:ext>
              </a:extLst>
            </p:cNvPr>
            <p:cNvSpPr/>
            <p:nvPr/>
          </p:nvSpPr>
          <p:spPr>
            <a:xfrm>
              <a:off x="3093415" y="3100553"/>
              <a:ext cx="155950" cy="168563"/>
            </a:xfrm>
            <a:custGeom>
              <a:avLst/>
              <a:gdLst>
                <a:gd name="connsiteX0" fmla="*/ 145794 w 155950"/>
                <a:gd name="connsiteY0" fmla="*/ 168564 h 168563"/>
                <a:gd name="connsiteX1" fmla="*/ 21951 w 155950"/>
                <a:gd name="connsiteY1" fmla="*/ 168564 h 168563"/>
                <a:gd name="connsiteX2" fmla="*/ 0 w 155950"/>
                <a:gd name="connsiteY2" fmla="*/ 146613 h 168563"/>
                <a:gd name="connsiteX3" fmla="*/ 0 w 155950"/>
                <a:gd name="connsiteY3" fmla="*/ 9993 h 168563"/>
                <a:gd name="connsiteX4" fmla="*/ 9993 w 155950"/>
                <a:gd name="connsiteY4" fmla="*/ 0 h 168563"/>
                <a:gd name="connsiteX5" fmla="*/ 19985 w 155950"/>
                <a:gd name="connsiteY5" fmla="*/ 9993 h 168563"/>
                <a:gd name="connsiteX6" fmla="*/ 19985 w 155950"/>
                <a:gd name="connsiteY6" fmla="*/ 146613 h 168563"/>
                <a:gd name="connsiteX7" fmla="*/ 22115 w 155950"/>
                <a:gd name="connsiteY7" fmla="*/ 148743 h 168563"/>
                <a:gd name="connsiteX8" fmla="*/ 145958 w 155950"/>
                <a:gd name="connsiteY8" fmla="*/ 148743 h 168563"/>
                <a:gd name="connsiteX9" fmla="*/ 155950 w 155950"/>
                <a:gd name="connsiteY9" fmla="*/ 158735 h 168563"/>
                <a:gd name="connsiteX10" fmla="*/ 145794 w 155950"/>
                <a:gd name="connsiteY10" fmla="*/ 168564 h 168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950" h="168563">
                  <a:moveTo>
                    <a:pt x="145794" y="168564"/>
                  </a:moveTo>
                  <a:lnTo>
                    <a:pt x="21951" y="168564"/>
                  </a:lnTo>
                  <a:cubicBezTo>
                    <a:pt x="9829" y="168564"/>
                    <a:pt x="0" y="158735"/>
                    <a:pt x="0" y="146613"/>
                  </a:cubicBezTo>
                  <a:lnTo>
                    <a:pt x="0" y="9993"/>
                  </a:lnTo>
                  <a:cubicBezTo>
                    <a:pt x="0" y="4587"/>
                    <a:pt x="4423" y="0"/>
                    <a:pt x="9993" y="0"/>
                  </a:cubicBezTo>
                  <a:cubicBezTo>
                    <a:pt x="15398" y="0"/>
                    <a:pt x="19985" y="4423"/>
                    <a:pt x="19985" y="9993"/>
                  </a:cubicBezTo>
                  <a:lnTo>
                    <a:pt x="19985" y="146613"/>
                  </a:lnTo>
                  <a:cubicBezTo>
                    <a:pt x="19985" y="147760"/>
                    <a:pt x="20968" y="148743"/>
                    <a:pt x="22115" y="148743"/>
                  </a:cubicBezTo>
                  <a:lnTo>
                    <a:pt x="145958" y="148743"/>
                  </a:lnTo>
                  <a:cubicBezTo>
                    <a:pt x="151363" y="148743"/>
                    <a:pt x="155950" y="153166"/>
                    <a:pt x="155950" y="158735"/>
                  </a:cubicBezTo>
                  <a:cubicBezTo>
                    <a:pt x="155787" y="164141"/>
                    <a:pt x="151363" y="168564"/>
                    <a:pt x="145794" y="168564"/>
                  </a:cubicBezTo>
                  <a:close/>
                </a:path>
              </a:pathLst>
            </a:custGeom>
            <a:solidFill>
              <a:srgbClr val="000000"/>
            </a:solidFill>
            <a:ln w="16367" cap="flat">
              <a:noFill/>
              <a:prstDash val="solid"/>
              <a:miter/>
            </a:ln>
          </p:spPr>
          <p:txBody>
            <a:bodyPr rtlCol="0" anchor="ctr"/>
            <a:lstStyle/>
            <a:p>
              <a:endParaRPr lang="en-US"/>
            </a:p>
          </p:txBody>
        </p:sp>
      </p:grpSp>
      <p:grpSp>
        <p:nvGrpSpPr>
          <p:cNvPr id="33" name="Gráfico 3">
            <a:extLst>
              <a:ext uri="{FF2B5EF4-FFF2-40B4-BE49-F238E27FC236}">
                <a16:creationId xmlns:a16="http://schemas.microsoft.com/office/drawing/2014/main" id="{8654107C-F012-4499-A8F2-6F57B768F066}"/>
              </a:ext>
            </a:extLst>
          </p:cNvPr>
          <p:cNvGrpSpPr/>
          <p:nvPr/>
        </p:nvGrpSpPr>
        <p:grpSpPr>
          <a:xfrm>
            <a:off x="5426846" y="1653100"/>
            <a:ext cx="531206" cy="283754"/>
            <a:chOff x="5047645" y="1357810"/>
            <a:chExt cx="596343" cy="318549"/>
          </a:xfrm>
          <a:solidFill>
            <a:srgbClr val="000000"/>
          </a:solidFill>
        </p:grpSpPr>
        <p:sp>
          <p:nvSpPr>
            <p:cNvPr id="34" name="Forma libre: forma 33">
              <a:extLst>
                <a:ext uri="{FF2B5EF4-FFF2-40B4-BE49-F238E27FC236}">
                  <a16:creationId xmlns:a16="http://schemas.microsoft.com/office/drawing/2014/main" id="{9F8F074D-EF76-4BF9-A11D-1B3313E0ED6A}"/>
                </a:ext>
              </a:extLst>
            </p:cNvPr>
            <p:cNvSpPr/>
            <p:nvPr/>
          </p:nvSpPr>
          <p:spPr>
            <a:xfrm>
              <a:off x="5506385" y="1363767"/>
              <a:ext cx="137603" cy="210210"/>
            </a:xfrm>
            <a:custGeom>
              <a:avLst/>
              <a:gdLst>
                <a:gd name="connsiteX0" fmla="*/ 56352 w 137603"/>
                <a:gd name="connsiteY0" fmla="*/ 210210 h 210210"/>
                <a:gd name="connsiteX1" fmla="*/ 46851 w 137603"/>
                <a:gd name="connsiteY1" fmla="*/ 202839 h 210210"/>
                <a:gd name="connsiteX2" fmla="*/ 328 w 137603"/>
                <a:gd name="connsiteY2" fmla="*/ 31654 h 210210"/>
                <a:gd name="connsiteX3" fmla="*/ 1311 w 137603"/>
                <a:gd name="connsiteY3" fmla="*/ 24118 h 210210"/>
                <a:gd name="connsiteX4" fmla="*/ 7372 w 137603"/>
                <a:gd name="connsiteY4" fmla="*/ 19532 h 210210"/>
                <a:gd name="connsiteX5" fmla="*/ 78958 w 137603"/>
                <a:gd name="connsiteY5" fmla="*/ 366 h 210210"/>
                <a:gd name="connsiteX6" fmla="*/ 91080 w 137603"/>
                <a:gd name="connsiteY6" fmla="*/ 7410 h 210210"/>
                <a:gd name="connsiteX7" fmla="*/ 137275 w 137603"/>
                <a:gd name="connsiteY7" fmla="*/ 178922 h 210210"/>
                <a:gd name="connsiteX8" fmla="*/ 136293 w 137603"/>
                <a:gd name="connsiteY8" fmla="*/ 186457 h 210210"/>
                <a:gd name="connsiteX9" fmla="*/ 130232 w 137603"/>
                <a:gd name="connsiteY9" fmla="*/ 191044 h 210210"/>
                <a:gd name="connsiteX10" fmla="*/ 58809 w 137603"/>
                <a:gd name="connsiteY10" fmla="*/ 209883 h 210210"/>
                <a:gd name="connsiteX11" fmla="*/ 56352 w 137603"/>
                <a:gd name="connsiteY11" fmla="*/ 210210 h 210210"/>
                <a:gd name="connsiteX12" fmla="*/ 22115 w 137603"/>
                <a:gd name="connsiteY12" fmla="*/ 36241 h 210210"/>
                <a:gd name="connsiteX13" fmla="*/ 63396 w 137603"/>
                <a:gd name="connsiteY13" fmla="*/ 188259 h 210210"/>
                <a:gd name="connsiteX14" fmla="*/ 115652 w 137603"/>
                <a:gd name="connsiteY14" fmla="*/ 174499 h 210210"/>
                <a:gd name="connsiteX15" fmla="*/ 74535 w 137603"/>
                <a:gd name="connsiteY15" fmla="*/ 22153 h 210210"/>
                <a:gd name="connsiteX16" fmla="*/ 22115 w 137603"/>
                <a:gd name="connsiteY16" fmla="*/ 36241 h 21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3" h="210210">
                  <a:moveTo>
                    <a:pt x="56352" y="210210"/>
                  </a:moveTo>
                  <a:cubicBezTo>
                    <a:pt x="51929" y="210210"/>
                    <a:pt x="47997" y="207262"/>
                    <a:pt x="46851" y="202839"/>
                  </a:cubicBezTo>
                  <a:lnTo>
                    <a:pt x="328" y="31654"/>
                  </a:lnTo>
                  <a:cubicBezTo>
                    <a:pt x="-328" y="29033"/>
                    <a:pt x="0" y="26412"/>
                    <a:pt x="1311" y="24118"/>
                  </a:cubicBezTo>
                  <a:cubicBezTo>
                    <a:pt x="2621" y="21825"/>
                    <a:pt x="4751" y="20187"/>
                    <a:pt x="7372" y="19532"/>
                  </a:cubicBezTo>
                  <a:lnTo>
                    <a:pt x="78958" y="366"/>
                  </a:lnTo>
                  <a:cubicBezTo>
                    <a:pt x="84200" y="-1109"/>
                    <a:pt x="89606" y="2004"/>
                    <a:pt x="91080" y="7410"/>
                  </a:cubicBezTo>
                  <a:lnTo>
                    <a:pt x="137275" y="178922"/>
                  </a:lnTo>
                  <a:cubicBezTo>
                    <a:pt x="137931" y="181543"/>
                    <a:pt x="137603" y="184164"/>
                    <a:pt x="136293" y="186457"/>
                  </a:cubicBezTo>
                  <a:cubicBezTo>
                    <a:pt x="134982" y="188751"/>
                    <a:pt x="132853" y="190389"/>
                    <a:pt x="130232" y="191044"/>
                  </a:cubicBezTo>
                  <a:lnTo>
                    <a:pt x="58809" y="209883"/>
                  </a:lnTo>
                  <a:cubicBezTo>
                    <a:pt x="57990" y="210210"/>
                    <a:pt x="57171" y="210210"/>
                    <a:pt x="56352" y="210210"/>
                  </a:cubicBezTo>
                  <a:close/>
                  <a:moveTo>
                    <a:pt x="22115" y="36241"/>
                  </a:moveTo>
                  <a:lnTo>
                    <a:pt x="63396" y="188259"/>
                  </a:lnTo>
                  <a:lnTo>
                    <a:pt x="115652" y="174499"/>
                  </a:lnTo>
                  <a:lnTo>
                    <a:pt x="74535" y="22153"/>
                  </a:lnTo>
                  <a:lnTo>
                    <a:pt x="22115" y="36241"/>
                  </a:lnTo>
                  <a:close/>
                </a:path>
              </a:pathLst>
            </a:custGeom>
            <a:solidFill>
              <a:srgbClr val="000000"/>
            </a:solidFill>
            <a:ln w="16367" cap="flat">
              <a:noFill/>
              <a:prstDash val="solid"/>
              <a:miter/>
            </a:ln>
          </p:spPr>
          <p:txBody>
            <a:bodyPr rtlCol="0" anchor="ctr"/>
            <a:lstStyle/>
            <a:p>
              <a:endParaRPr lang="en-US"/>
            </a:p>
          </p:txBody>
        </p:sp>
        <p:sp>
          <p:nvSpPr>
            <p:cNvPr id="35" name="Forma libre: forma 34">
              <a:extLst>
                <a:ext uri="{FF2B5EF4-FFF2-40B4-BE49-F238E27FC236}">
                  <a16:creationId xmlns:a16="http://schemas.microsoft.com/office/drawing/2014/main" id="{CB68722D-C760-4A7B-88EF-832BE7D15AD9}"/>
                </a:ext>
              </a:extLst>
            </p:cNvPr>
            <p:cNvSpPr/>
            <p:nvPr/>
          </p:nvSpPr>
          <p:spPr>
            <a:xfrm>
              <a:off x="5283555" y="1390093"/>
              <a:ext cx="284640" cy="173890"/>
            </a:xfrm>
            <a:custGeom>
              <a:avLst/>
              <a:gdLst>
                <a:gd name="connsiteX0" fmla="*/ 245600 w 284640"/>
                <a:gd name="connsiteY0" fmla="*/ 173891 h 173890"/>
                <a:gd name="connsiteX1" fmla="*/ 212018 w 284640"/>
                <a:gd name="connsiteY1" fmla="*/ 163735 h 173890"/>
                <a:gd name="connsiteX2" fmla="*/ 115532 w 284640"/>
                <a:gd name="connsiteY2" fmla="*/ 99684 h 173890"/>
                <a:gd name="connsiteX3" fmla="*/ 84080 w 284640"/>
                <a:gd name="connsiteY3" fmla="*/ 99356 h 173890"/>
                <a:gd name="connsiteX4" fmla="*/ 47386 w 284640"/>
                <a:gd name="connsiteY4" fmla="*/ 122945 h 173890"/>
                <a:gd name="connsiteX5" fmla="*/ 22159 w 284640"/>
                <a:gd name="connsiteY5" fmla="*/ 126549 h 173890"/>
                <a:gd name="connsiteX6" fmla="*/ 2829 w 284640"/>
                <a:gd name="connsiteY6" fmla="*/ 109840 h 173890"/>
                <a:gd name="connsiteX7" fmla="*/ 10037 w 284640"/>
                <a:gd name="connsiteY7" fmla="*/ 74293 h 173890"/>
                <a:gd name="connsiteX8" fmla="*/ 73269 w 284640"/>
                <a:gd name="connsiteY8" fmla="*/ 16303 h 173890"/>
                <a:gd name="connsiteX9" fmla="*/ 133388 w 284640"/>
                <a:gd name="connsiteY9" fmla="*/ 2706 h 173890"/>
                <a:gd name="connsiteX10" fmla="*/ 181713 w 284640"/>
                <a:gd name="connsiteY10" fmla="*/ 17449 h 173890"/>
                <a:gd name="connsiteX11" fmla="*/ 215131 w 284640"/>
                <a:gd name="connsiteY11" fmla="*/ 17941 h 173890"/>
                <a:gd name="connsiteX12" fmla="*/ 235280 w 284640"/>
                <a:gd name="connsiteY12" fmla="*/ 12371 h 173890"/>
                <a:gd name="connsiteX13" fmla="*/ 242815 w 284640"/>
                <a:gd name="connsiteY13" fmla="*/ 13354 h 173890"/>
                <a:gd name="connsiteX14" fmla="*/ 247402 w 284640"/>
                <a:gd name="connsiteY14" fmla="*/ 19415 h 173890"/>
                <a:gd name="connsiteX15" fmla="*/ 284260 w 284640"/>
                <a:gd name="connsiteY15" fmla="*/ 154889 h 173890"/>
                <a:gd name="connsiteX16" fmla="*/ 277708 w 284640"/>
                <a:gd name="connsiteY16" fmla="*/ 167011 h 173890"/>
                <a:gd name="connsiteX17" fmla="*/ 264111 w 284640"/>
                <a:gd name="connsiteY17" fmla="*/ 171270 h 173890"/>
                <a:gd name="connsiteX18" fmla="*/ 245600 w 284640"/>
                <a:gd name="connsiteY18" fmla="*/ 173891 h 173890"/>
                <a:gd name="connsiteX19" fmla="*/ 99643 w 284640"/>
                <a:gd name="connsiteY19" fmla="*/ 75112 h 173890"/>
                <a:gd name="connsiteX20" fmla="*/ 126508 w 284640"/>
                <a:gd name="connsiteY20" fmla="*/ 83302 h 173890"/>
                <a:gd name="connsiteX21" fmla="*/ 222994 w 284640"/>
                <a:gd name="connsiteY21" fmla="*/ 147353 h 173890"/>
                <a:gd name="connsiteX22" fmla="*/ 258050 w 284640"/>
                <a:gd name="connsiteY22" fmla="*/ 152268 h 173890"/>
                <a:gd name="connsiteX23" fmla="*/ 262473 w 284640"/>
                <a:gd name="connsiteY23" fmla="*/ 150793 h 173890"/>
                <a:gd name="connsiteX24" fmla="*/ 230857 w 284640"/>
                <a:gd name="connsiteY24" fmla="*/ 34158 h 173890"/>
                <a:gd name="connsiteX25" fmla="*/ 220373 w 284640"/>
                <a:gd name="connsiteY25" fmla="*/ 37107 h 173890"/>
                <a:gd name="connsiteX26" fmla="*/ 175816 w 284640"/>
                <a:gd name="connsiteY26" fmla="*/ 36452 h 173890"/>
                <a:gd name="connsiteX27" fmla="*/ 127491 w 284640"/>
                <a:gd name="connsiteY27" fmla="*/ 21708 h 173890"/>
                <a:gd name="connsiteX28" fmla="*/ 86537 w 284640"/>
                <a:gd name="connsiteY28" fmla="*/ 31046 h 173890"/>
                <a:gd name="connsiteX29" fmla="*/ 23305 w 284640"/>
                <a:gd name="connsiteY29" fmla="*/ 89036 h 173890"/>
                <a:gd name="connsiteX30" fmla="*/ 20685 w 284640"/>
                <a:gd name="connsiteY30" fmla="*/ 101649 h 173890"/>
                <a:gd name="connsiteX31" fmla="*/ 27565 w 284640"/>
                <a:gd name="connsiteY31" fmla="*/ 107547 h 173890"/>
                <a:gd name="connsiteX32" fmla="*/ 36574 w 284640"/>
                <a:gd name="connsiteY32" fmla="*/ 106236 h 173890"/>
                <a:gd name="connsiteX33" fmla="*/ 73269 w 284640"/>
                <a:gd name="connsiteY33" fmla="*/ 82647 h 173890"/>
                <a:gd name="connsiteX34" fmla="*/ 99643 w 284640"/>
                <a:gd name="connsiteY34" fmla="*/ 75112 h 1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4640" h="173890">
                  <a:moveTo>
                    <a:pt x="245600" y="173891"/>
                  </a:moveTo>
                  <a:cubicBezTo>
                    <a:pt x="233806" y="173891"/>
                    <a:pt x="222175" y="170451"/>
                    <a:pt x="212018" y="163735"/>
                  </a:cubicBezTo>
                  <a:lnTo>
                    <a:pt x="115532" y="99684"/>
                  </a:lnTo>
                  <a:cubicBezTo>
                    <a:pt x="106031" y="93459"/>
                    <a:pt x="93582" y="93295"/>
                    <a:pt x="84080" y="99356"/>
                  </a:cubicBezTo>
                  <a:lnTo>
                    <a:pt x="47386" y="122945"/>
                  </a:lnTo>
                  <a:cubicBezTo>
                    <a:pt x="39851" y="127696"/>
                    <a:pt x="30677" y="129006"/>
                    <a:pt x="22159" y="126549"/>
                  </a:cubicBezTo>
                  <a:cubicBezTo>
                    <a:pt x="13641" y="124092"/>
                    <a:pt x="6597" y="118031"/>
                    <a:pt x="2829" y="109840"/>
                  </a:cubicBezTo>
                  <a:cubicBezTo>
                    <a:pt x="-2741" y="97554"/>
                    <a:pt x="44" y="83302"/>
                    <a:pt x="10037" y="74293"/>
                  </a:cubicBezTo>
                  <a:lnTo>
                    <a:pt x="73269" y="16303"/>
                  </a:lnTo>
                  <a:cubicBezTo>
                    <a:pt x="89486" y="1396"/>
                    <a:pt x="112420" y="-3683"/>
                    <a:pt x="133388" y="2706"/>
                  </a:cubicBezTo>
                  <a:lnTo>
                    <a:pt x="181713" y="17449"/>
                  </a:lnTo>
                  <a:cubicBezTo>
                    <a:pt x="192689" y="20726"/>
                    <a:pt x="204155" y="20889"/>
                    <a:pt x="215131" y="17941"/>
                  </a:cubicBezTo>
                  <a:lnTo>
                    <a:pt x="235280" y="12371"/>
                  </a:lnTo>
                  <a:cubicBezTo>
                    <a:pt x="237901" y="11716"/>
                    <a:pt x="240522" y="12043"/>
                    <a:pt x="242815" y="13354"/>
                  </a:cubicBezTo>
                  <a:cubicBezTo>
                    <a:pt x="245109" y="14664"/>
                    <a:pt x="246747" y="16794"/>
                    <a:pt x="247402" y="19415"/>
                  </a:cubicBezTo>
                  <a:lnTo>
                    <a:pt x="284260" y="154889"/>
                  </a:lnTo>
                  <a:cubicBezTo>
                    <a:pt x="285734" y="159967"/>
                    <a:pt x="282786" y="165373"/>
                    <a:pt x="277708" y="167011"/>
                  </a:cubicBezTo>
                  <a:lnTo>
                    <a:pt x="264111" y="171270"/>
                  </a:lnTo>
                  <a:cubicBezTo>
                    <a:pt x="258050" y="172908"/>
                    <a:pt x="251825" y="173891"/>
                    <a:pt x="245600" y="173891"/>
                  </a:cubicBezTo>
                  <a:close/>
                  <a:moveTo>
                    <a:pt x="99643" y="75112"/>
                  </a:moveTo>
                  <a:cubicBezTo>
                    <a:pt x="108980" y="75112"/>
                    <a:pt x="118481" y="77896"/>
                    <a:pt x="126508" y="83302"/>
                  </a:cubicBezTo>
                  <a:lnTo>
                    <a:pt x="222994" y="147353"/>
                  </a:lnTo>
                  <a:cubicBezTo>
                    <a:pt x="233314" y="154233"/>
                    <a:pt x="246092" y="156035"/>
                    <a:pt x="258050" y="152268"/>
                  </a:cubicBezTo>
                  <a:lnTo>
                    <a:pt x="262473" y="150793"/>
                  </a:lnTo>
                  <a:lnTo>
                    <a:pt x="230857" y="34158"/>
                  </a:lnTo>
                  <a:lnTo>
                    <a:pt x="220373" y="37107"/>
                  </a:lnTo>
                  <a:cubicBezTo>
                    <a:pt x="205793" y="41202"/>
                    <a:pt x="190395" y="41038"/>
                    <a:pt x="175816" y="36452"/>
                  </a:cubicBezTo>
                  <a:lnTo>
                    <a:pt x="127491" y="21708"/>
                  </a:lnTo>
                  <a:cubicBezTo>
                    <a:pt x="113239" y="17285"/>
                    <a:pt x="97513" y="20889"/>
                    <a:pt x="86537" y="31046"/>
                  </a:cubicBezTo>
                  <a:lnTo>
                    <a:pt x="23305" y="89036"/>
                  </a:lnTo>
                  <a:cubicBezTo>
                    <a:pt x="19702" y="92312"/>
                    <a:pt x="18719" y="97390"/>
                    <a:pt x="20685" y="101649"/>
                  </a:cubicBezTo>
                  <a:cubicBezTo>
                    <a:pt x="21995" y="104598"/>
                    <a:pt x="24452" y="106728"/>
                    <a:pt x="27565" y="107547"/>
                  </a:cubicBezTo>
                  <a:cubicBezTo>
                    <a:pt x="30677" y="108366"/>
                    <a:pt x="33789" y="108038"/>
                    <a:pt x="36574" y="106236"/>
                  </a:cubicBezTo>
                  <a:lnTo>
                    <a:pt x="73269" y="82647"/>
                  </a:lnTo>
                  <a:cubicBezTo>
                    <a:pt x="81459" y="77569"/>
                    <a:pt x="90469" y="75112"/>
                    <a:pt x="99643" y="75112"/>
                  </a:cubicBezTo>
                  <a:close/>
                </a:path>
              </a:pathLst>
            </a:custGeom>
            <a:solidFill>
              <a:srgbClr val="000000"/>
            </a:solidFill>
            <a:ln w="16367" cap="flat">
              <a:noFill/>
              <a:prstDash val="solid"/>
              <a:miter/>
            </a:ln>
          </p:spPr>
          <p:txBody>
            <a:bodyPr rtlCol="0" anchor="ctr"/>
            <a:lstStyle/>
            <a:p>
              <a:endParaRPr lang="en-US"/>
            </a:p>
          </p:txBody>
        </p:sp>
        <p:sp>
          <p:nvSpPr>
            <p:cNvPr id="36" name="Forma libre: forma 35">
              <a:extLst>
                <a:ext uri="{FF2B5EF4-FFF2-40B4-BE49-F238E27FC236}">
                  <a16:creationId xmlns:a16="http://schemas.microsoft.com/office/drawing/2014/main" id="{4F063F6F-F5AB-48B5-982C-20826E31ABCC}"/>
                </a:ext>
              </a:extLst>
            </p:cNvPr>
            <p:cNvSpPr/>
            <p:nvPr/>
          </p:nvSpPr>
          <p:spPr>
            <a:xfrm>
              <a:off x="5129729" y="1381368"/>
              <a:ext cx="256929" cy="192281"/>
            </a:xfrm>
            <a:custGeom>
              <a:avLst/>
              <a:gdLst>
                <a:gd name="connsiteX0" fmla="*/ 55090 w 256929"/>
                <a:gd name="connsiteY0" fmla="*/ 192281 h 192281"/>
                <a:gd name="connsiteX1" fmla="*/ 50831 w 256929"/>
                <a:gd name="connsiteY1" fmla="*/ 191298 h 192281"/>
                <a:gd name="connsiteX2" fmla="*/ 5783 w 256929"/>
                <a:gd name="connsiteY2" fmla="*/ 170166 h 192281"/>
                <a:gd name="connsiteX3" fmla="*/ 704 w 256929"/>
                <a:gd name="connsiteY3" fmla="*/ 157553 h 192281"/>
                <a:gd name="connsiteX4" fmla="*/ 51159 w 256929"/>
                <a:gd name="connsiteY4" fmla="*/ 32236 h 192281"/>
                <a:gd name="connsiteX5" fmla="*/ 61807 w 256929"/>
                <a:gd name="connsiteY5" fmla="*/ 26175 h 192281"/>
                <a:gd name="connsiteX6" fmla="*/ 96044 w 256929"/>
                <a:gd name="connsiteY6" fmla="*/ 31253 h 192281"/>
                <a:gd name="connsiteX7" fmla="*/ 121599 w 256929"/>
                <a:gd name="connsiteY7" fmla="*/ 28632 h 192281"/>
                <a:gd name="connsiteX8" fmla="*/ 193021 w 256929"/>
                <a:gd name="connsiteY8" fmla="*/ 2585 h 192281"/>
                <a:gd name="connsiteX9" fmla="*/ 223490 w 256929"/>
                <a:gd name="connsiteY9" fmla="*/ 3077 h 192281"/>
                <a:gd name="connsiteX10" fmla="*/ 250684 w 256929"/>
                <a:gd name="connsiteY10" fmla="*/ 14052 h 192281"/>
                <a:gd name="connsiteX11" fmla="*/ 256253 w 256929"/>
                <a:gd name="connsiteY11" fmla="*/ 26994 h 192281"/>
                <a:gd name="connsiteX12" fmla="*/ 243312 w 256929"/>
                <a:gd name="connsiteY12" fmla="*/ 32563 h 192281"/>
                <a:gd name="connsiteX13" fmla="*/ 216119 w 256929"/>
                <a:gd name="connsiteY13" fmla="*/ 21588 h 192281"/>
                <a:gd name="connsiteX14" fmla="*/ 199901 w 256929"/>
                <a:gd name="connsiteY14" fmla="*/ 21260 h 192281"/>
                <a:gd name="connsiteX15" fmla="*/ 128479 w 256929"/>
                <a:gd name="connsiteY15" fmla="*/ 47306 h 192281"/>
                <a:gd name="connsiteX16" fmla="*/ 93259 w 256929"/>
                <a:gd name="connsiteY16" fmla="*/ 50910 h 192281"/>
                <a:gd name="connsiteX17" fmla="*/ 66721 w 256929"/>
                <a:gd name="connsiteY17" fmla="*/ 46979 h 192281"/>
                <a:gd name="connsiteX18" fmla="*/ 22655 w 256929"/>
                <a:gd name="connsiteY18" fmla="*/ 156242 h 192281"/>
                <a:gd name="connsiteX19" fmla="*/ 59186 w 256929"/>
                <a:gd name="connsiteY19" fmla="*/ 173279 h 192281"/>
                <a:gd name="connsiteX20" fmla="*/ 63936 w 256929"/>
                <a:gd name="connsiteY20" fmla="*/ 186548 h 192281"/>
                <a:gd name="connsiteX21" fmla="*/ 55090 w 256929"/>
                <a:gd name="connsiteY21" fmla="*/ 192281 h 19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929" h="192281">
                  <a:moveTo>
                    <a:pt x="55090" y="192281"/>
                  </a:moveTo>
                  <a:cubicBezTo>
                    <a:pt x="53616" y="192281"/>
                    <a:pt x="52306" y="191954"/>
                    <a:pt x="50831" y="191298"/>
                  </a:cubicBezTo>
                  <a:lnTo>
                    <a:pt x="5783" y="170166"/>
                  </a:lnTo>
                  <a:cubicBezTo>
                    <a:pt x="1032" y="167873"/>
                    <a:pt x="-1261" y="162303"/>
                    <a:pt x="704" y="157553"/>
                  </a:cubicBezTo>
                  <a:lnTo>
                    <a:pt x="51159" y="32236"/>
                  </a:lnTo>
                  <a:cubicBezTo>
                    <a:pt x="52797" y="27976"/>
                    <a:pt x="57384" y="25519"/>
                    <a:pt x="61807" y="26175"/>
                  </a:cubicBezTo>
                  <a:lnTo>
                    <a:pt x="96044" y="31253"/>
                  </a:lnTo>
                  <a:cubicBezTo>
                    <a:pt x="104562" y="32563"/>
                    <a:pt x="113408" y="31580"/>
                    <a:pt x="121599" y="28632"/>
                  </a:cubicBezTo>
                  <a:lnTo>
                    <a:pt x="193021" y="2585"/>
                  </a:lnTo>
                  <a:cubicBezTo>
                    <a:pt x="202850" y="-1018"/>
                    <a:pt x="213662" y="-855"/>
                    <a:pt x="223490" y="3077"/>
                  </a:cubicBezTo>
                  <a:lnTo>
                    <a:pt x="250684" y="14052"/>
                  </a:lnTo>
                  <a:cubicBezTo>
                    <a:pt x="255762" y="16018"/>
                    <a:pt x="258219" y="21915"/>
                    <a:pt x="256253" y="26994"/>
                  </a:cubicBezTo>
                  <a:cubicBezTo>
                    <a:pt x="254123" y="32072"/>
                    <a:pt x="248390" y="34529"/>
                    <a:pt x="243312" y="32563"/>
                  </a:cubicBezTo>
                  <a:lnTo>
                    <a:pt x="216119" y="21588"/>
                  </a:lnTo>
                  <a:cubicBezTo>
                    <a:pt x="210877" y="19458"/>
                    <a:pt x="205143" y="19458"/>
                    <a:pt x="199901" y="21260"/>
                  </a:cubicBezTo>
                  <a:lnTo>
                    <a:pt x="128479" y="47306"/>
                  </a:lnTo>
                  <a:cubicBezTo>
                    <a:pt x="117176" y="51402"/>
                    <a:pt x="105054" y="52712"/>
                    <a:pt x="93259" y="50910"/>
                  </a:cubicBezTo>
                  <a:lnTo>
                    <a:pt x="66721" y="46979"/>
                  </a:lnTo>
                  <a:lnTo>
                    <a:pt x="22655" y="156242"/>
                  </a:lnTo>
                  <a:lnTo>
                    <a:pt x="59186" y="173279"/>
                  </a:lnTo>
                  <a:cubicBezTo>
                    <a:pt x="64100" y="175572"/>
                    <a:pt x="66230" y="181470"/>
                    <a:pt x="63936" y="186548"/>
                  </a:cubicBezTo>
                  <a:cubicBezTo>
                    <a:pt x="62462" y="190152"/>
                    <a:pt x="58858" y="192281"/>
                    <a:pt x="55090" y="192281"/>
                  </a:cubicBezTo>
                  <a:close/>
                </a:path>
              </a:pathLst>
            </a:custGeom>
            <a:solidFill>
              <a:srgbClr val="000000"/>
            </a:solidFill>
            <a:ln w="16367" cap="flat">
              <a:noFill/>
              <a:prstDash val="solid"/>
              <a:miter/>
            </a:ln>
          </p:spPr>
          <p:txBody>
            <a:bodyPr rtlCol="0" anchor="ctr"/>
            <a:lstStyle/>
            <a:p>
              <a:endParaRPr lang="en-US"/>
            </a:p>
          </p:txBody>
        </p:sp>
        <p:sp>
          <p:nvSpPr>
            <p:cNvPr id="37" name="Forma libre: forma 36">
              <a:extLst>
                <a:ext uri="{FF2B5EF4-FFF2-40B4-BE49-F238E27FC236}">
                  <a16:creationId xmlns:a16="http://schemas.microsoft.com/office/drawing/2014/main" id="{57FB3D03-D25B-4B71-8DEF-BCB72CAD99B1}"/>
                </a:ext>
              </a:extLst>
            </p:cNvPr>
            <p:cNvSpPr/>
            <p:nvPr/>
          </p:nvSpPr>
          <p:spPr>
            <a:xfrm>
              <a:off x="5166263" y="1535064"/>
              <a:ext cx="71841" cy="76917"/>
            </a:xfrm>
            <a:custGeom>
              <a:avLst/>
              <a:gdLst>
                <a:gd name="connsiteX0" fmla="*/ 29532 w 71841"/>
                <a:gd name="connsiteY0" fmla="*/ 76918 h 76917"/>
                <a:gd name="connsiteX1" fmla="*/ 12495 w 71841"/>
                <a:gd name="connsiteY1" fmla="*/ 71512 h 76917"/>
                <a:gd name="connsiteX2" fmla="*/ 5451 w 71841"/>
                <a:gd name="connsiteY2" fmla="*/ 30231 h 76917"/>
                <a:gd name="connsiteX3" fmla="*/ 18065 w 71841"/>
                <a:gd name="connsiteY3" fmla="*/ 12539 h 76917"/>
                <a:gd name="connsiteX4" fmla="*/ 37231 w 71841"/>
                <a:gd name="connsiteY4" fmla="*/ 417 h 76917"/>
                <a:gd name="connsiteX5" fmla="*/ 59346 w 71841"/>
                <a:gd name="connsiteY5" fmla="*/ 5495 h 76917"/>
                <a:gd name="connsiteX6" fmla="*/ 66390 w 71841"/>
                <a:gd name="connsiteY6" fmla="*/ 46776 h 76917"/>
                <a:gd name="connsiteX7" fmla="*/ 53776 w 71841"/>
                <a:gd name="connsiteY7" fmla="*/ 64468 h 76917"/>
                <a:gd name="connsiteX8" fmla="*/ 34610 w 71841"/>
                <a:gd name="connsiteY8" fmla="*/ 76590 h 76917"/>
                <a:gd name="connsiteX9" fmla="*/ 29532 w 71841"/>
                <a:gd name="connsiteY9" fmla="*/ 76918 h 76917"/>
                <a:gd name="connsiteX10" fmla="*/ 42146 w 71841"/>
                <a:gd name="connsiteY10" fmla="*/ 19583 h 76917"/>
                <a:gd name="connsiteX11" fmla="*/ 40507 w 71841"/>
                <a:gd name="connsiteY11" fmla="*/ 19747 h 76917"/>
                <a:gd name="connsiteX12" fmla="*/ 34119 w 71841"/>
                <a:gd name="connsiteY12" fmla="*/ 23678 h 76917"/>
                <a:gd name="connsiteX13" fmla="*/ 21505 w 71841"/>
                <a:gd name="connsiteY13" fmla="*/ 41370 h 76917"/>
                <a:gd name="connsiteX14" fmla="*/ 23799 w 71841"/>
                <a:gd name="connsiteY14" fmla="*/ 55131 h 76917"/>
                <a:gd name="connsiteX15" fmla="*/ 31170 w 71841"/>
                <a:gd name="connsiteY15" fmla="*/ 56769 h 76917"/>
                <a:gd name="connsiteX16" fmla="*/ 37559 w 71841"/>
                <a:gd name="connsiteY16" fmla="*/ 52837 h 76917"/>
                <a:gd name="connsiteX17" fmla="*/ 50173 w 71841"/>
                <a:gd name="connsiteY17" fmla="*/ 35145 h 76917"/>
                <a:gd name="connsiteX18" fmla="*/ 47879 w 71841"/>
                <a:gd name="connsiteY18" fmla="*/ 21385 h 76917"/>
                <a:gd name="connsiteX19" fmla="*/ 42146 w 71841"/>
                <a:gd name="connsiteY19" fmla="*/ 19583 h 7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841" h="76917">
                  <a:moveTo>
                    <a:pt x="29532" y="76918"/>
                  </a:moveTo>
                  <a:cubicBezTo>
                    <a:pt x="23471" y="76918"/>
                    <a:pt x="17574" y="75116"/>
                    <a:pt x="12495" y="71512"/>
                  </a:cubicBezTo>
                  <a:cubicBezTo>
                    <a:pt x="-773" y="62011"/>
                    <a:pt x="-4050" y="43500"/>
                    <a:pt x="5451" y="30231"/>
                  </a:cubicBezTo>
                  <a:lnTo>
                    <a:pt x="18065" y="12539"/>
                  </a:lnTo>
                  <a:cubicBezTo>
                    <a:pt x="22652" y="6150"/>
                    <a:pt x="29532" y="1727"/>
                    <a:pt x="37231" y="417"/>
                  </a:cubicBezTo>
                  <a:cubicBezTo>
                    <a:pt x="45094" y="-894"/>
                    <a:pt x="52957" y="908"/>
                    <a:pt x="59346" y="5495"/>
                  </a:cubicBezTo>
                  <a:cubicBezTo>
                    <a:pt x="72615" y="14996"/>
                    <a:pt x="75891" y="33507"/>
                    <a:pt x="66390" y="46776"/>
                  </a:cubicBezTo>
                  <a:lnTo>
                    <a:pt x="53776" y="64468"/>
                  </a:lnTo>
                  <a:cubicBezTo>
                    <a:pt x="49189" y="71020"/>
                    <a:pt x="42309" y="75280"/>
                    <a:pt x="34610" y="76590"/>
                  </a:cubicBezTo>
                  <a:cubicBezTo>
                    <a:pt x="32972" y="76754"/>
                    <a:pt x="31170" y="76918"/>
                    <a:pt x="29532" y="76918"/>
                  </a:cubicBezTo>
                  <a:close/>
                  <a:moveTo>
                    <a:pt x="42146" y="19583"/>
                  </a:moveTo>
                  <a:cubicBezTo>
                    <a:pt x="41654" y="19583"/>
                    <a:pt x="40999" y="19583"/>
                    <a:pt x="40507" y="19747"/>
                  </a:cubicBezTo>
                  <a:cubicBezTo>
                    <a:pt x="37887" y="20238"/>
                    <a:pt x="35593" y="21549"/>
                    <a:pt x="34119" y="23678"/>
                  </a:cubicBezTo>
                  <a:lnTo>
                    <a:pt x="21505" y="41370"/>
                  </a:lnTo>
                  <a:cubicBezTo>
                    <a:pt x="18393" y="45793"/>
                    <a:pt x="19376" y="51854"/>
                    <a:pt x="23799" y="55131"/>
                  </a:cubicBezTo>
                  <a:cubicBezTo>
                    <a:pt x="25928" y="56605"/>
                    <a:pt x="28549" y="57260"/>
                    <a:pt x="31170" y="56769"/>
                  </a:cubicBezTo>
                  <a:cubicBezTo>
                    <a:pt x="33791" y="56277"/>
                    <a:pt x="36085" y="54967"/>
                    <a:pt x="37559" y="52837"/>
                  </a:cubicBezTo>
                  <a:lnTo>
                    <a:pt x="50173" y="35145"/>
                  </a:lnTo>
                  <a:cubicBezTo>
                    <a:pt x="53285" y="30722"/>
                    <a:pt x="52302" y="24661"/>
                    <a:pt x="47879" y="21385"/>
                  </a:cubicBezTo>
                  <a:cubicBezTo>
                    <a:pt x="46241" y="20238"/>
                    <a:pt x="44275" y="19583"/>
                    <a:pt x="42146" y="19583"/>
                  </a:cubicBezTo>
                  <a:close/>
                </a:path>
              </a:pathLst>
            </a:custGeom>
            <a:solidFill>
              <a:srgbClr val="000000"/>
            </a:solidFill>
            <a:ln w="16367" cap="flat">
              <a:noFill/>
              <a:prstDash val="solid"/>
              <a:miter/>
            </a:ln>
          </p:spPr>
          <p:txBody>
            <a:bodyPr rtlCol="0" anchor="ctr"/>
            <a:lstStyle/>
            <a:p>
              <a:endParaRPr lang="en-US"/>
            </a:p>
          </p:txBody>
        </p:sp>
        <p:sp>
          <p:nvSpPr>
            <p:cNvPr id="38" name="Forma libre: forma 37">
              <a:extLst>
                <a:ext uri="{FF2B5EF4-FFF2-40B4-BE49-F238E27FC236}">
                  <a16:creationId xmlns:a16="http://schemas.microsoft.com/office/drawing/2014/main" id="{FD232C25-0162-49A6-9B9E-AFCA83A68500}"/>
                </a:ext>
              </a:extLst>
            </p:cNvPr>
            <p:cNvSpPr/>
            <p:nvPr/>
          </p:nvSpPr>
          <p:spPr>
            <a:xfrm>
              <a:off x="5192577" y="1529805"/>
              <a:ext cx="98663" cy="114283"/>
            </a:xfrm>
            <a:custGeom>
              <a:avLst/>
              <a:gdLst>
                <a:gd name="connsiteX0" fmla="*/ 30411 w 98663"/>
                <a:gd name="connsiteY0" fmla="*/ 114284 h 114283"/>
                <a:gd name="connsiteX1" fmla="*/ 12883 w 98663"/>
                <a:gd name="connsiteY1" fmla="*/ 108714 h 114283"/>
                <a:gd name="connsiteX2" fmla="*/ 5675 w 98663"/>
                <a:gd name="connsiteY2" fmla="*/ 66286 h 114283"/>
                <a:gd name="connsiteX3" fmla="*/ 43352 w 98663"/>
                <a:gd name="connsiteY3" fmla="*/ 12883 h 114283"/>
                <a:gd name="connsiteX4" fmla="*/ 85780 w 98663"/>
                <a:gd name="connsiteY4" fmla="*/ 5675 h 114283"/>
                <a:gd name="connsiteX5" fmla="*/ 92988 w 98663"/>
                <a:gd name="connsiteY5" fmla="*/ 48103 h 114283"/>
                <a:gd name="connsiteX6" fmla="*/ 55311 w 98663"/>
                <a:gd name="connsiteY6" fmla="*/ 101506 h 114283"/>
                <a:gd name="connsiteX7" fmla="*/ 30411 w 98663"/>
                <a:gd name="connsiteY7" fmla="*/ 114284 h 114283"/>
                <a:gd name="connsiteX8" fmla="*/ 68088 w 98663"/>
                <a:gd name="connsiteY8" fmla="*/ 19927 h 114283"/>
                <a:gd name="connsiteX9" fmla="*/ 59406 w 98663"/>
                <a:gd name="connsiteY9" fmla="*/ 24350 h 114283"/>
                <a:gd name="connsiteX10" fmla="*/ 21729 w 98663"/>
                <a:gd name="connsiteY10" fmla="*/ 77753 h 114283"/>
                <a:gd name="connsiteX11" fmla="*/ 24186 w 98663"/>
                <a:gd name="connsiteY11" fmla="*/ 92496 h 114283"/>
                <a:gd name="connsiteX12" fmla="*/ 38930 w 98663"/>
                <a:gd name="connsiteY12" fmla="*/ 90039 h 114283"/>
                <a:gd name="connsiteX13" fmla="*/ 76606 w 98663"/>
                <a:gd name="connsiteY13" fmla="*/ 36636 h 114283"/>
                <a:gd name="connsiteX14" fmla="*/ 74149 w 98663"/>
                <a:gd name="connsiteY14" fmla="*/ 21893 h 114283"/>
                <a:gd name="connsiteX15" fmla="*/ 68088 w 98663"/>
                <a:gd name="connsiteY15" fmla="*/ 19927 h 11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63" h="114283">
                  <a:moveTo>
                    <a:pt x="30411" y="114284"/>
                  </a:moveTo>
                  <a:cubicBezTo>
                    <a:pt x="24350" y="114284"/>
                    <a:pt x="18125" y="112482"/>
                    <a:pt x="12883" y="108714"/>
                  </a:cubicBezTo>
                  <a:cubicBezTo>
                    <a:pt x="-877" y="99049"/>
                    <a:pt x="-4153" y="79883"/>
                    <a:pt x="5675" y="66286"/>
                  </a:cubicBezTo>
                  <a:lnTo>
                    <a:pt x="43352" y="12883"/>
                  </a:lnTo>
                  <a:cubicBezTo>
                    <a:pt x="53017" y="-877"/>
                    <a:pt x="72020" y="-4153"/>
                    <a:pt x="85780" y="5675"/>
                  </a:cubicBezTo>
                  <a:cubicBezTo>
                    <a:pt x="99540" y="15340"/>
                    <a:pt x="102817" y="34506"/>
                    <a:pt x="92988" y="48103"/>
                  </a:cubicBezTo>
                  <a:lnTo>
                    <a:pt x="55311" y="101506"/>
                  </a:lnTo>
                  <a:cubicBezTo>
                    <a:pt x="49250" y="109861"/>
                    <a:pt x="39912" y="114284"/>
                    <a:pt x="30411" y="114284"/>
                  </a:cubicBezTo>
                  <a:close/>
                  <a:moveTo>
                    <a:pt x="68088" y="19927"/>
                  </a:moveTo>
                  <a:cubicBezTo>
                    <a:pt x="64812" y="19927"/>
                    <a:pt x="61536" y="21565"/>
                    <a:pt x="59406" y="24350"/>
                  </a:cubicBezTo>
                  <a:lnTo>
                    <a:pt x="21729" y="77753"/>
                  </a:lnTo>
                  <a:cubicBezTo>
                    <a:pt x="18289" y="82504"/>
                    <a:pt x="19436" y="89220"/>
                    <a:pt x="24186" y="92496"/>
                  </a:cubicBezTo>
                  <a:cubicBezTo>
                    <a:pt x="28937" y="95936"/>
                    <a:pt x="35653" y="94790"/>
                    <a:pt x="38930" y="90039"/>
                  </a:cubicBezTo>
                  <a:lnTo>
                    <a:pt x="76606" y="36636"/>
                  </a:lnTo>
                  <a:cubicBezTo>
                    <a:pt x="80047" y="31885"/>
                    <a:pt x="78900" y="25169"/>
                    <a:pt x="74149" y="21893"/>
                  </a:cubicBezTo>
                  <a:cubicBezTo>
                    <a:pt x="72347" y="20582"/>
                    <a:pt x="70218" y="19927"/>
                    <a:pt x="68088" y="19927"/>
                  </a:cubicBezTo>
                  <a:close/>
                </a:path>
              </a:pathLst>
            </a:custGeom>
            <a:solidFill>
              <a:srgbClr val="000000"/>
            </a:solidFill>
            <a:ln w="16367" cap="flat">
              <a:noFill/>
              <a:prstDash val="solid"/>
              <a:miter/>
            </a:ln>
          </p:spPr>
          <p:txBody>
            <a:bodyPr rtlCol="0" anchor="ctr"/>
            <a:lstStyle/>
            <a:p>
              <a:endParaRPr lang="en-US"/>
            </a:p>
          </p:txBody>
        </p:sp>
        <p:sp>
          <p:nvSpPr>
            <p:cNvPr id="39" name="Forma libre: forma 38">
              <a:extLst>
                <a:ext uri="{FF2B5EF4-FFF2-40B4-BE49-F238E27FC236}">
                  <a16:creationId xmlns:a16="http://schemas.microsoft.com/office/drawing/2014/main" id="{26E85C98-165C-41A0-9BE9-9A9652B54079}"/>
                </a:ext>
              </a:extLst>
            </p:cNvPr>
            <p:cNvSpPr/>
            <p:nvPr/>
          </p:nvSpPr>
          <p:spPr>
            <a:xfrm>
              <a:off x="5235004" y="1556343"/>
              <a:ext cx="87833" cy="98885"/>
            </a:xfrm>
            <a:custGeom>
              <a:avLst/>
              <a:gdLst>
                <a:gd name="connsiteX0" fmla="*/ 30411 w 87833"/>
                <a:gd name="connsiteY0" fmla="*/ 98885 h 98885"/>
                <a:gd name="connsiteX1" fmla="*/ 12883 w 87833"/>
                <a:gd name="connsiteY1" fmla="*/ 93315 h 98885"/>
                <a:gd name="connsiteX2" fmla="*/ 5675 w 87833"/>
                <a:gd name="connsiteY2" fmla="*/ 50888 h 98885"/>
                <a:gd name="connsiteX3" fmla="*/ 32541 w 87833"/>
                <a:gd name="connsiteY3" fmla="*/ 12883 h 98885"/>
                <a:gd name="connsiteX4" fmla="*/ 74968 w 87833"/>
                <a:gd name="connsiteY4" fmla="*/ 5675 h 98885"/>
                <a:gd name="connsiteX5" fmla="*/ 87418 w 87833"/>
                <a:gd name="connsiteY5" fmla="*/ 25333 h 98885"/>
                <a:gd name="connsiteX6" fmla="*/ 82176 w 87833"/>
                <a:gd name="connsiteY6" fmla="*/ 48103 h 98885"/>
                <a:gd name="connsiteX7" fmla="*/ 55311 w 87833"/>
                <a:gd name="connsiteY7" fmla="*/ 86108 h 98885"/>
                <a:gd name="connsiteX8" fmla="*/ 30411 w 87833"/>
                <a:gd name="connsiteY8" fmla="*/ 98885 h 98885"/>
                <a:gd name="connsiteX9" fmla="*/ 57440 w 87833"/>
                <a:gd name="connsiteY9" fmla="*/ 19763 h 98885"/>
                <a:gd name="connsiteX10" fmla="*/ 55639 w 87833"/>
                <a:gd name="connsiteY10" fmla="*/ 19927 h 98885"/>
                <a:gd name="connsiteX11" fmla="*/ 48758 w 87833"/>
                <a:gd name="connsiteY11" fmla="*/ 24186 h 98885"/>
                <a:gd name="connsiteX12" fmla="*/ 21893 w 87833"/>
                <a:gd name="connsiteY12" fmla="*/ 62191 h 98885"/>
                <a:gd name="connsiteX13" fmla="*/ 20091 w 87833"/>
                <a:gd name="connsiteY13" fmla="*/ 70054 h 98885"/>
                <a:gd name="connsiteX14" fmla="*/ 24350 w 87833"/>
                <a:gd name="connsiteY14" fmla="*/ 76934 h 98885"/>
                <a:gd name="connsiteX15" fmla="*/ 39093 w 87833"/>
                <a:gd name="connsiteY15" fmla="*/ 74477 h 98885"/>
                <a:gd name="connsiteX16" fmla="*/ 65959 w 87833"/>
                <a:gd name="connsiteY16" fmla="*/ 36472 h 98885"/>
                <a:gd name="connsiteX17" fmla="*/ 67761 w 87833"/>
                <a:gd name="connsiteY17" fmla="*/ 28609 h 98885"/>
                <a:gd name="connsiteX18" fmla="*/ 63501 w 87833"/>
                <a:gd name="connsiteY18" fmla="*/ 21729 h 98885"/>
                <a:gd name="connsiteX19" fmla="*/ 57440 w 87833"/>
                <a:gd name="connsiteY19" fmla="*/ 19763 h 98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833" h="98885">
                  <a:moveTo>
                    <a:pt x="30411" y="98885"/>
                  </a:moveTo>
                  <a:cubicBezTo>
                    <a:pt x="24350" y="98885"/>
                    <a:pt x="18125" y="97083"/>
                    <a:pt x="12883" y="93315"/>
                  </a:cubicBezTo>
                  <a:cubicBezTo>
                    <a:pt x="-877" y="83650"/>
                    <a:pt x="-4153" y="64484"/>
                    <a:pt x="5675" y="50888"/>
                  </a:cubicBezTo>
                  <a:lnTo>
                    <a:pt x="32541" y="12883"/>
                  </a:lnTo>
                  <a:cubicBezTo>
                    <a:pt x="42206" y="-877"/>
                    <a:pt x="61372" y="-4153"/>
                    <a:pt x="74968" y="5675"/>
                  </a:cubicBezTo>
                  <a:cubicBezTo>
                    <a:pt x="81685" y="10426"/>
                    <a:pt x="85944" y="17306"/>
                    <a:pt x="87418" y="25333"/>
                  </a:cubicBezTo>
                  <a:cubicBezTo>
                    <a:pt x="88729" y="33360"/>
                    <a:pt x="86927" y="41387"/>
                    <a:pt x="82176" y="48103"/>
                  </a:cubicBezTo>
                  <a:lnTo>
                    <a:pt x="55311" y="86108"/>
                  </a:lnTo>
                  <a:cubicBezTo>
                    <a:pt x="49414" y="94462"/>
                    <a:pt x="39912" y="98885"/>
                    <a:pt x="30411" y="98885"/>
                  </a:cubicBezTo>
                  <a:close/>
                  <a:moveTo>
                    <a:pt x="57440" y="19763"/>
                  </a:moveTo>
                  <a:cubicBezTo>
                    <a:pt x="56785" y="19763"/>
                    <a:pt x="56294" y="19763"/>
                    <a:pt x="55639" y="19927"/>
                  </a:cubicBezTo>
                  <a:cubicBezTo>
                    <a:pt x="52854" y="20419"/>
                    <a:pt x="50396" y="21893"/>
                    <a:pt x="48758" y="24186"/>
                  </a:cubicBezTo>
                  <a:lnTo>
                    <a:pt x="21893" y="62191"/>
                  </a:lnTo>
                  <a:cubicBezTo>
                    <a:pt x="20255" y="64484"/>
                    <a:pt x="19599" y="67269"/>
                    <a:pt x="20091" y="70054"/>
                  </a:cubicBezTo>
                  <a:cubicBezTo>
                    <a:pt x="20582" y="72839"/>
                    <a:pt x="22057" y="75296"/>
                    <a:pt x="24350" y="76934"/>
                  </a:cubicBezTo>
                  <a:cubicBezTo>
                    <a:pt x="29101" y="80374"/>
                    <a:pt x="35817" y="79228"/>
                    <a:pt x="39093" y="74477"/>
                  </a:cubicBezTo>
                  <a:lnTo>
                    <a:pt x="65959" y="36472"/>
                  </a:lnTo>
                  <a:cubicBezTo>
                    <a:pt x="67597" y="34179"/>
                    <a:pt x="68252" y="31394"/>
                    <a:pt x="67761" y="28609"/>
                  </a:cubicBezTo>
                  <a:cubicBezTo>
                    <a:pt x="67269" y="25824"/>
                    <a:pt x="65795" y="23367"/>
                    <a:pt x="63501" y="21729"/>
                  </a:cubicBezTo>
                  <a:cubicBezTo>
                    <a:pt x="61700" y="20419"/>
                    <a:pt x="59570" y="19763"/>
                    <a:pt x="57440" y="19763"/>
                  </a:cubicBezTo>
                  <a:close/>
                </a:path>
              </a:pathLst>
            </a:custGeom>
            <a:solidFill>
              <a:srgbClr val="000000"/>
            </a:solidFill>
            <a:ln w="16367" cap="flat">
              <a:noFill/>
              <a:prstDash val="solid"/>
              <a:miter/>
            </a:ln>
          </p:spPr>
          <p:txBody>
            <a:bodyPr rtlCol="0" anchor="ctr"/>
            <a:lstStyle/>
            <a:p>
              <a:endParaRPr lang="en-US"/>
            </a:p>
          </p:txBody>
        </p:sp>
        <p:sp>
          <p:nvSpPr>
            <p:cNvPr id="40" name="Forma libre: forma 39">
              <a:extLst>
                <a:ext uri="{FF2B5EF4-FFF2-40B4-BE49-F238E27FC236}">
                  <a16:creationId xmlns:a16="http://schemas.microsoft.com/office/drawing/2014/main" id="{A55EDC73-2EED-4731-B3AC-D8959E1AD8C5}"/>
                </a:ext>
              </a:extLst>
            </p:cNvPr>
            <p:cNvSpPr/>
            <p:nvPr/>
          </p:nvSpPr>
          <p:spPr>
            <a:xfrm>
              <a:off x="5271227" y="1583817"/>
              <a:ext cx="83784" cy="92543"/>
            </a:xfrm>
            <a:custGeom>
              <a:avLst/>
              <a:gdLst>
                <a:gd name="connsiteX0" fmla="*/ 31211 w 83784"/>
                <a:gd name="connsiteY0" fmla="*/ 92544 h 92543"/>
                <a:gd name="connsiteX1" fmla="*/ 13191 w 83784"/>
                <a:gd name="connsiteY1" fmla="*/ 86810 h 92543"/>
                <a:gd name="connsiteX2" fmla="*/ 5656 w 83784"/>
                <a:gd name="connsiteY2" fmla="*/ 43236 h 92543"/>
                <a:gd name="connsiteX3" fmla="*/ 26788 w 83784"/>
                <a:gd name="connsiteY3" fmla="*/ 13258 h 92543"/>
                <a:gd name="connsiteX4" fmla="*/ 47101 w 83784"/>
                <a:gd name="connsiteY4" fmla="*/ 481 h 92543"/>
                <a:gd name="connsiteX5" fmla="*/ 70526 w 83784"/>
                <a:gd name="connsiteY5" fmla="*/ 5723 h 92543"/>
                <a:gd name="connsiteX6" fmla="*/ 83304 w 83784"/>
                <a:gd name="connsiteY6" fmla="*/ 26035 h 92543"/>
                <a:gd name="connsiteX7" fmla="*/ 78062 w 83784"/>
                <a:gd name="connsiteY7" fmla="*/ 49461 h 92543"/>
                <a:gd name="connsiteX8" fmla="*/ 56930 w 83784"/>
                <a:gd name="connsiteY8" fmla="*/ 79439 h 92543"/>
                <a:gd name="connsiteX9" fmla="*/ 36617 w 83784"/>
                <a:gd name="connsiteY9" fmla="*/ 92216 h 92543"/>
                <a:gd name="connsiteX10" fmla="*/ 31211 w 83784"/>
                <a:gd name="connsiteY10" fmla="*/ 92544 h 92543"/>
                <a:gd name="connsiteX11" fmla="*/ 52507 w 83784"/>
                <a:gd name="connsiteY11" fmla="*/ 19811 h 92543"/>
                <a:gd name="connsiteX12" fmla="*/ 50541 w 83784"/>
                <a:gd name="connsiteY12" fmla="*/ 19974 h 92543"/>
                <a:gd name="connsiteX13" fmla="*/ 43169 w 83784"/>
                <a:gd name="connsiteY13" fmla="*/ 24725 h 92543"/>
                <a:gd name="connsiteX14" fmla="*/ 22037 w 83784"/>
                <a:gd name="connsiteY14" fmla="*/ 54703 h 92543"/>
                <a:gd name="connsiteX15" fmla="*/ 24822 w 83784"/>
                <a:gd name="connsiteY15" fmla="*/ 70593 h 92543"/>
                <a:gd name="connsiteX16" fmla="*/ 33340 w 83784"/>
                <a:gd name="connsiteY16" fmla="*/ 72558 h 92543"/>
                <a:gd name="connsiteX17" fmla="*/ 40712 w 83784"/>
                <a:gd name="connsiteY17" fmla="*/ 67808 h 92543"/>
                <a:gd name="connsiteX18" fmla="*/ 61844 w 83784"/>
                <a:gd name="connsiteY18" fmla="*/ 37830 h 92543"/>
                <a:gd name="connsiteX19" fmla="*/ 63810 w 83784"/>
                <a:gd name="connsiteY19" fmla="*/ 29312 h 92543"/>
                <a:gd name="connsiteX20" fmla="*/ 59223 w 83784"/>
                <a:gd name="connsiteY20" fmla="*/ 21940 h 92543"/>
                <a:gd name="connsiteX21" fmla="*/ 52507 w 83784"/>
                <a:gd name="connsiteY21" fmla="*/ 19811 h 9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3784" h="92543">
                  <a:moveTo>
                    <a:pt x="31211" y="92544"/>
                  </a:moveTo>
                  <a:cubicBezTo>
                    <a:pt x="24822" y="92544"/>
                    <a:pt x="18597" y="90578"/>
                    <a:pt x="13191" y="86810"/>
                  </a:cubicBezTo>
                  <a:cubicBezTo>
                    <a:pt x="-897" y="76818"/>
                    <a:pt x="-4173" y="57324"/>
                    <a:pt x="5656" y="43236"/>
                  </a:cubicBezTo>
                  <a:lnTo>
                    <a:pt x="26788" y="13258"/>
                  </a:lnTo>
                  <a:cubicBezTo>
                    <a:pt x="31538" y="6378"/>
                    <a:pt x="38746" y="1955"/>
                    <a:pt x="47101" y="481"/>
                  </a:cubicBezTo>
                  <a:cubicBezTo>
                    <a:pt x="55291" y="-994"/>
                    <a:pt x="63646" y="972"/>
                    <a:pt x="70526" y="5723"/>
                  </a:cubicBezTo>
                  <a:cubicBezTo>
                    <a:pt x="77406" y="10473"/>
                    <a:pt x="81829" y="17681"/>
                    <a:pt x="83304" y="26035"/>
                  </a:cubicBezTo>
                  <a:cubicBezTo>
                    <a:pt x="84778" y="34226"/>
                    <a:pt x="82812" y="42581"/>
                    <a:pt x="78062" y="49461"/>
                  </a:cubicBezTo>
                  <a:lnTo>
                    <a:pt x="56930" y="79439"/>
                  </a:lnTo>
                  <a:cubicBezTo>
                    <a:pt x="52015" y="86319"/>
                    <a:pt x="44971" y="90742"/>
                    <a:pt x="36617" y="92216"/>
                  </a:cubicBezTo>
                  <a:cubicBezTo>
                    <a:pt x="34815" y="92380"/>
                    <a:pt x="33013" y="92544"/>
                    <a:pt x="31211" y="92544"/>
                  </a:cubicBezTo>
                  <a:close/>
                  <a:moveTo>
                    <a:pt x="52507" y="19811"/>
                  </a:moveTo>
                  <a:cubicBezTo>
                    <a:pt x="51851" y="19811"/>
                    <a:pt x="51196" y="19811"/>
                    <a:pt x="50541" y="19974"/>
                  </a:cubicBezTo>
                  <a:cubicBezTo>
                    <a:pt x="47592" y="20466"/>
                    <a:pt x="44807" y="22104"/>
                    <a:pt x="43169" y="24725"/>
                  </a:cubicBezTo>
                  <a:lnTo>
                    <a:pt x="22037" y="54703"/>
                  </a:lnTo>
                  <a:cubicBezTo>
                    <a:pt x="18433" y="59781"/>
                    <a:pt x="19580" y="66989"/>
                    <a:pt x="24822" y="70593"/>
                  </a:cubicBezTo>
                  <a:cubicBezTo>
                    <a:pt x="27279" y="72395"/>
                    <a:pt x="30392" y="73050"/>
                    <a:pt x="33340" y="72558"/>
                  </a:cubicBezTo>
                  <a:cubicBezTo>
                    <a:pt x="36289" y="72067"/>
                    <a:pt x="39074" y="70429"/>
                    <a:pt x="40712" y="67808"/>
                  </a:cubicBezTo>
                  <a:lnTo>
                    <a:pt x="61844" y="37830"/>
                  </a:lnTo>
                  <a:cubicBezTo>
                    <a:pt x="63646" y="35373"/>
                    <a:pt x="64301" y="32260"/>
                    <a:pt x="63810" y="29312"/>
                  </a:cubicBezTo>
                  <a:cubicBezTo>
                    <a:pt x="63318" y="26363"/>
                    <a:pt x="61680" y="23742"/>
                    <a:pt x="59223" y="21940"/>
                  </a:cubicBezTo>
                  <a:cubicBezTo>
                    <a:pt x="57093" y="20466"/>
                    <a:pt x="54800" y="19811"/>
                    <a:pt x="52507" y="19811"/>
                  </a:cubicBezTo>
                  <a:close/>
                </a:path>
              </a:pathLst>
            </a:custGeom>
            <a:solidFill>
              <a:srgbClr val="000000"/>
            </a:solidFill>
            <a:ln w="16367" cap="flat">
              <a:noFill/>
              <a:prstDash val="solid"/>
              <a:miter/>
            </a:ln>
          </p:spPr>
          <p:txBody>
            <a:bodyPr rtlCol="0" anchor="ctr"/>
            <a:lstStyle/>
            <a:p>
              <a:endParaRPr lang="en-US"/>
            </a:p>
          </p:txBody>
        </p:sp>
        <p:sp>
          <p:nvSpPr>
            <p:cNvPr id="41" name="Forma libre: forma 40">
              <a:extLst>
                <a:ext uri="{FF2B5EF4-FFF2-40B4-BE49-F238E27FC236}">
                  <a16:creationId xmlns:a16="http://schemas.microsoft.com/office/drawing/2014/main" id="{589F1CA6-A680-46E3-8A00-E2B9B35137BB}"/>
                </a:ext>
              </a:extLst>
            </p:cNvPr>
            <p:cNvSpPr/>
            <p:nvPr/>
          </p:nvSpPr>
          <p:spPr>
            <a:xfrm>
              <a:off x="5327426" y="1604751"/>
              <a:ext cx="86571" cy="60633"/>
            </a:xfrm>
            <a:custGeom>
              <a:avLst/>
              <a:gdLst>
                <a:gd name="connsiteX0" fmla="*/ 62651 w 86571"/>
                <a:gd name="connsiteY0" fmla="*/ 60634 h 60633"/>
                <a:gd name="connsiteX1" fmla="*/ 52659 w 86571"/>
                <a:gd name="connsiteY1" fmla="*/ 58504 h 60633"/>
                <a:gd name="connsiteX2" fmla="*/ 5808 w 86571"/>
                <a:gd name="connsiteY2" fmla="*/ 37044 h 60633"/>
                <a:gd name="connsiteX3" fmla="*/ 894 w 86571"/>
                <a:gd name="connsiteY3" fmla="*/ 23939 h 60633"/>
                <a:gd name="connsiteX4" fmla="*/ 13999 w 86571"/>
                <a:gd name="connsiteY4" fmla="*/ 19025 h 60633"/>
                <a:gd name="connsiteX5" fmla="*/ 60849 w 86571"/>
                <a:gd name="connsiteY5" fmla="*/ 40485 h 60633"/>
                <a:gd name="connsiteX6" fmla="*/ 66091 w 86571"/>
                <a:gd name="connsiteY6" fmla="*/ 39010 h 60633"/>
                <a:gd name="connsiteX7" fmla="*/ 66747 w 86571"/>
                <a:gd name="connsiteY7" fmla="*/ 35570 h 60633"/>
                <a:gd name="connsiteX8" fmla="*/ 64617 w 86571"/>
                <a:gd name="connsiteY8" fmla="*/ 32785 h 60633"/>
                <a:gd name="connsiteX9" fmla="*/ 38571 w 86571"/>
                <a:gd name="connsiteY9" fmla="*/ 18697 h 60633"/>
                <a:gd name="connsiteX10" fmla="*/ 34475 w 86571"/>
                <a:gd name="connsiteY10" fmla="*/ 5265 h 60633"/>
                <a:gd name="connsiteX11" fmla="*/ 47908 w 86571"/>
                <a:gd name="connsiteY11" fmla="*/ 1169 h 60633"/>
                <a:gd name="connsiteX12" fmla="*/ 73954 w 86571"/>
                <a:gd name="connsiteY12" fmla="*/ 15257 h 60633"/>
                <a:gd name="connsiteX13" fmla="*/ 85913 w 86571"/>
                <a:gd name="connsiteY13" fmla="*/ 30820 h 60633"/>
                <a:gd name="connsiteX14" fmla="*/ 82145 w 86571"/>
                <a:gd name="connsiteY14" fmla="*/ 50150 h 60633"/>
                <a:gd name="connsiteX15" fmla="*/ 62651 w 86571"/>
                <a:gd name="connsiteY15" fmla="*/ 60634 h 6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571" h="60633">
                  <a:moveTo>
                    <a:pt x="62651" y="60634"/>
                  </a:moveTo>
                  <a:cubicBezTo>
                    <a:pt x="59211" y="60634"/>
                    <a:pt x="55935" y="59978"/>
                    <a:pt x="52659" y="58504"/>
                  </a:cubicBezTo>
                  <a:lnTo>
                    <a:pt x="5808" y="37044"/>
                  </a:lnTo>
                  <a:cubicBezTo>
                    <a:pt x="894" y="34751"/>
                    <a:pt x="-1400" y="28854"/>
                    <a:pt x="894" y="23939"/>
                  </a:cubicBezTo>
                  <a:cubicBezTo>
                    <a:pt x="3187" y="18861"/>
                    <a:pt x="9084" y="16732"/>
                    <a:pt x="13999" y="19025"/>
                  </a:cubicBezTo>
                  <a:lnTo>
                    <a:pt x="60849" y="40485"/>
                  </a:lnTo>
                  <a:cubicBezTo>
                    <a:pt x="62651" y="41304"/>
                    <a:pt x="64945" y="40812"/>
                    <a:pt x="66091" y="39010"/>
                  </a:cubicBezTo>
                  <a:cubicBezTo>
                    <a:pt x="67074" y="37700"/>
                    <a:pt x="66910" y="36225"/>
                    <a:pt x="66747" y="35570"/>
                  </a:cubicBezTo>
                  <a:cubicBezTo>
                    <a:pt x="66583" y="34915"/>
                    <a:pt x="66091" y="33604"/>
                    <a:pt x="64617" y="32785"/>
                  </a:cubicBezTo>
                  <a:lnTo>
                    <a:pt x="38571" y="18697"/>
                  </a:lnTo>
                  <a:cubicBezTo>
                    <a:pt x="33820" y="16076"/>
                    <a:pt x="32018" y="10015"/>
                    <a:pt x="34475" y="5265"/>
                  </a:cubicBezTo>
                  <a:cubicBezTo>
                    <a:pt x="37096" y="514"/>
                    <a:pt x="42994" y="-1452"/>
                    <a:pt x="47908" y="1169"/>
                  </a:cubicBezTo>
                  <a:lnTo>
                    <a:pt x="73954" y="15257"/>
                  </a:lnTo>
                  <a:cubicBezTo>
                    <a:pt x="80015" y="18534"/>
                    <a:pt x="84438" y="24267"/>
                    <a:pt x="85913" y="30820"/>
                  </a:cubicBezTo>
                  <a:cubicBezTo>
                    <a:pt x="87551" y="37536"/>
                    <a:pt x="86077" y="44580"/>
                    <a:pt x="82145" y="50150"/>
                  </a:cubicBezTo>
                  <a:cubicBezTo>
                    <a:pt x="77722" y="56866"/>
                    <a:pt x="70350" y="60634"/>
                    <a:pt x="62651" y="60634"/>
                  </a:cubicBezTo>
                  <a:close/>
                </a:path>
              </a:pathLst>
            </a:custGeom>
            <a:solidFill>
              <a:srgbClr val="000000"/>
            </a:solidFill>
            <a:ln w="16367" cap="flat">
              <a:noFill/>
              <a:prstDash val="solid"/>
              <a:miter/>
            </a:ln>
          </p:spPr>
          <p:txBody>
            <a:bodyPr rtlCol="0" anchor="ctr"/>
            <a:lstStyle/>
            <a:p>
              <a:endParaRPr lang="en-US"/>
            </a:p>
          </p:txBody>
        </p:sp>
        <p:sp>
          <p:nvSpPr>
            <p:cNvPr id="42" name="Forma libre: forma 41">
              <a:extLst>
                <a:ext uri="{FF2B5EF4-FFF2-40B4-BE49-F238E27FC236}">
                  <a16:creationId xmlns:a16="http://schemas.microsoft.com/office/drawing/2014/main" id="{43F43168-F00A-400B-AF2E-921497E7613C}"/>
                </a:ext>
              </a:extLst>
            </p:cNvPr>
            <p:cNvSpPr/>
            <p:nvPr/>
          </p:nvSpPr>
          <p:spPr>
            <a:xfrm>
              <a:off x="5351041" y="1553452"/>
              <a:ext cx="104555" cy="98008"/>
            </a:xfrm>
            <a:custGeom>
              <a:avLst/>
              <a:gdLst>
                <a:gd name="connsiteX0" fmla="*/ 76386 w 104555"/>
                <a:gd name="connsiteY0" fmla="*/ 98009 h 98008"/>
                <a:gd name="connsiteX1" fmla="*/ 63936 w 104555"/>
                <a:gd name="connsiteY1" fmla="*/ 95060 h 98008"/>
                <a:gd name="connsiteX2" fmla="*/ 38217 w 104555"/>
                <a:gd name="connsiteY2" fmla="*/ 82447 h 98008"/>
                <a:gd name="connsiteX3" fmla="*/ 33630 w 104555"/>
                <a:gd name="connsiteY3" fmla="*/ 69178 h 98008"/>
                <a:gd name="connsiteX4" fmla="*/ 46899 w 104555"/>
                <a:gd name="connsiteY4" fmla="*/ 64591 h 98008"/>
                <a:gd name="connsiteX5" fmla="*/ 72618 w 104555"/>
                <a:gd name="connsiteY5" fmla="*/ 77205 h 98008"/>
                <a:gd name="connsiteX6" fmla="*/ 83102 w 104555"/>
                <a:gd name="connsiteY6" fmla="*/ 74420 h 98008"/>
                <a:gd name="connsiteX7" fmla="*/ 84413 w 104555"/>
                <a:gd name="connsiteY7" fmla="*/ 67867 h 98008"/>
                <a:gd name="connsiteX8" fmla="*/ 80481 w 104555"/>
                <a:gd name="connsiteY8" fmla="*/ 62461 h 98008"/>
                <a:gd name="connsiteX9" fmla="*/ 4963 w 104555"/>
                <a:gd name="connsiteY9" fmla="*/ 18559 h 98008"/>
                <a:gd name="connsiteX10" fmla="*/ 1359 w 104555"/>
                <a:gd name="connsiteY10" fmla="*/ 4963 h 98008"/>
                <a:gd name="connsiteX11" fmla="*/ 14956 w 104555"/>
                <a:gd name="connsiteY11" fmla="*/ 1359 h 98008"/>
                <a:gd name="connsiteX12" fmla="*/ 90638 w 104555"/>
                <a:gd name="connsiteY12" fmla="*/ 45261 h 98008"/>
                <a:gd name="connsiteX13" fmla="*/ 103906 w 104555"/>
                <a:gd name="connsiteY13" fmla="*/ 63444 h 98008"/>
                <a:gd name="connsiteX14" fmla="*/ 99647 w 104555"/>
                <a:gd name="connsiteY14" fmla="*/ 85559 h 98008"/>
                <a:gd name="connsiteX15" fmla="*/ 76386 w 104555"/>
                <a:gd name="connsiteY15" fmla="*/ 98009 h 9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555" h="98008">
                  <a:moveTo>
                    <a:pt x="76386" y="98009"/>
                  </a:moveTo>
                  <a:cubicBezTo>
                    <a:pt x="72290" y="98009"/>
                    <a:pt x="68031" y="97026"/>
                    <a:pt x="63936" y="95060"/>
                  </a:cubicBezTo>
                  <a:lnTo>
                    <a:pt x="38217" y="82447"/>
                  </a:lnTo>
                  <a:cubicBezTo>
                    <a:pt x="33303" y="79989"/>
                    <a:pt x="31173" y="74092"/>
                    <a:pt x="33630" y="69178"/>
                  </a:cubicBezTo>
                  <a:cubicBezTo>
                    <a:pt x="36088" y="64263"/>
                    <a:pt x="41985" y="62134"/>
                    <a:pt x="46899" y="64591"/>
                  </a:cubicBezTo>
                  <a:lnTo>
                    <a:pt x="72618" y="77205"/>
                  </a:lnTo>
                  <a:cubicBezTo>
                    <a:pt x="76386" y="79007"/>
                    <a:pt x="80645" y="77860"/>
                    <a:pt x="83102" y="74420"/>
                  </a:cubicBezTo>
                  <a:cubicBezTo>
                    <a:pt x="84413" y="72454"/>
                    <a:pt x="84904" y="70161"/>
                    <a:pt x="84413" y="67867"/>
                  </a:cubicBezTo>
                  <a:cubicBezTo>
                    <a:pt x="83921" y="65574"/>
                    <a:pt x="82447" y="63608"/>
                    <a:pt x="80481" y="62461"/>
                  </a:cubicBezTo>
                  <a:lnTo>
                    <a:pt x="4963" y="18559"/>
                  </a:lnTo>
                  <a:cubicBezTo>
                    <a:pt x="213" y="15775"/>
                    <a:pt x="-1426" y="9714"/>
                    <a:pt x="1359" y="4963"/>
                  </a:cubicBezTo>
                  <a:cubicBezTo>
                    <a:pt x="4144" y="212"/>
                    <a:pt x="10205" y="-1426"/>
                    <a:pt x="14956" y="1359"/>
                  </a:cubicBezTo>
                  <a:lnTo>
                    <a:pt x="90638" y="45261"/>
                  </a:lnTo>
                  <a:cubicBezTo>
                    <a:pt x="97354" y="49193"/>
                    <a:pt x="102268" y="55745"/>
                    <a:pt x="103906" y="63444"/>
                  </a:cubicBezTo>
                  <a:cubicBezTo>
                    <a:pt x="105544" y="71144"/>
                    <a:pt x="104070" y="79170"/>
                    <a:pt x="99647" y="85559"/>
                  </a:cubicBezTo>
                  <a:cubicBezTo>
                    <a:pt x="94077" y="93750"/>
                    <a:pt x="85395" y="98009"/>
                    <a:pt x="76386" y="98009"/>
                  </a:cubicBezTo>
                  <a:close/>
                </a:path>
              </a:pathLst>
            </a:custGeom>
            <a:solidFill>
              <a:srgbClr val="000000"/>
            </a:solidFill>
            <a:ln w="16367" cap="flat">
              <a:noFill/>
              <a:prstDash val="solid"/>
              <a:miter/>
            </a:ln>
          </p:spPr>
          <p:txBody>
            <a:bodyPr rtlCol="0" anchor="ctr"/>
            <a:lstStyle/>
            <a:p>
              <a:endParaRPr lang="en-US"/>
            </a:p>
          </p:txBody>
        </p:sp>
        <p:sp>
          <p:nvSpPr>
            <p:cNvPr id="43" name="Forma libre: forma 42">
              <a:extLst>
                <a:ext uri="{FF2B5EF4-FFF2-40B4-BE49-F238E27FC236}">
                  <a16:creationId xmlns:a16="http://schemas.microsoft.com/office/drawing/2014/main" id="{7842DE4A-1B4B-4F01-8ED5-3B32C6DBEC85}"/>
                </a:ext>
              </a:extLst>
            </p:cNvPr>
            <p:cNvSpPr/>
            <p:nvPr/>
          </p:nvSpPr>
          <p:spPr>
            <a:xfrm>
              <a:off x="5374958" y="1523588"/>
              <a:ext cx="108384" cy="101334"/>
            </a:xfrm>
            <a:custGeom>
              <a:avLst/>
              <a:gdLst>
                <a:gd name="connsiteX0" fmla="*/ 79007 w 108384"/>
                <a:gd name="connsiteY0" fmla="*/ 101335 h 101334"/>
                <a:gd name="connsiteX1" fmla="*/ 64263 w 108384"/>
                <a:gd name="connsiteY1" fmla="*/ 97239 h 101334"/>
                <a:gd name="connsiteX2" fmla="*/ 4963 w 108384"/>
                <a:gd name="connsiteY2" fmla="*/ 62511 h 101334"/>
                <a:gd name="connsiteX3" fmla="*/ 1359 w 108384"/>
                <a:gd name="connsiteY3" fmla="*/ 48914 h 101334"/>
                <a:gd name="connsiteX4" fmla="*/ 14956 w 108384"/>
                <a:gd name="connsiteY4" fmla="*/ 45311 h 101334"/>
                <a:gd name="connsiteX5" fmla="*/ 74256 w 108384"/>
                <a:gd name="connsiteY5" fmla="*/ 80039 h 101334"/>
                <a:gd name="connsiteX6" fmla="*/ 81628 w 108384"/>
                <a:gd name="connsiteY6" fmla="*/ 81022 h 101334"/>
                <a:gd name="connsiteX7" fmla="*/ 87361 w 108384"/>
                <a:gd name="connsiteY7" fmla="*/ 76435 h 101334"/>
                <a:gd name="connsiteX8" fmla="*/ 84085 w 108384"/>
                <a:gd name="connsiteY8" fmla="*/ 63821 h 101334"/>
                <a:gd name="connsiteX9" fmla="*/ 9877 w 108384"/>
                <a:gd name="connsiteY9" fmla="*/ 18281 h 101334"/>
                <a:gd name="connsiteX10" fmla="*/ 6601 w 108384"/>
                <a:gd name="connsiteY10" fmla="*/ 4685 h 101334"/>
                <a:gd name="connsiteX11" fmla="*/ 20198 w 108384"/>
                <a:gd name="connsiteY11" fmla="*/ 1409 h 101334"/>
                <a:gd name="connsiteX12" fmla="*/ 94405 w 108384"/>
                <a:gd name="connsiteY12" fmla="*/ 46949 h 101334"/>
                <a:gd name="connsiteX13" fmla="*/ 104725 w 108384"/>
                <a:gd name="connsiteY13" fmla="*/ 86100 h 101334"/>
                <a:gd name="connsiteX14" fmla="*/ 86870 w 108384"/>
                <a:gd name="connsiteY14" fmla="*/ 100188 h 101334"/>
                <a:gd name="connsiteX15" fmla="*/ 79007 w 108384"/>
                <a:gd name="connsiteY15" fmla="*/ 101335 h 10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84" h="101334">
                  <a:moveTo>
                    <a:pt x="79007" y="101335"/>
                  </a:moveTo>
                  <a:cubicBezTo>
                    <a:pt x="73928" y="101335"/>
                    <a:pt x="68850" y="100024"/>
                    <a:pt x="64263" y="97239"/>
                  </a:cubicBezTo>
                  <a:lnTo>
                    <a:pt x="4963" y="62511"/>
                  </a:lnTo>
                  <a:cubicBezTo>
                    <a:pt x="212" y="59726"/>
                    <a:pt x="-1426" y="53665"/>
                    <a:pt x="1359" y="48914"/>
                  </a:cubicBezTo>
                  <a:cubicBezTo>
                    <a:pt x="4144" y="44164"/>
                    <a:pt x="10205" y="42526"/>
                    <a:pt x="14956" y="45311"/>
                  </a:cubicBezTo>
                  <a:lnTo>
                    <a:pt x="74256" y="80039"/>
                  </a:lnTo>
                  <a:cubicBezTo>
                    <a:pt x="76549" y="81349"/>
                    <a:pt x="79007" y="81677"/>
                    <a:pt x="81628" y="81022"/>
                  </a:cubicBezTo>
                  <a:cubicBezTo>
                    <a:pt x="84085" y="80367"/>
                    <a:pt x="86214" y="78728"/>
                    <a:pt x="87361" y="76435"/>
                  </a:cubicBezTo>
                  <a:cubicBezTo>
                    <a:pt x="89818" y="72012"/>
                    <a:pt x="88344" y="66442"/>
                    <a:pt x="84085" y="63821"/>
                  </a:cubicBezTo>
                  <a:lnTo>
                    <a:pt x="9877" y="18281"/>
                  </a:lnTo>
                  <a:cubicBezTo>
                    <a:pt x="5127" y="15333"/>
                    <a:pt x="3816" y="9272"/>
                    <a:pt x="6601" y="4685"/>
                  </a:cubicBezTo>
                  <a:cubicBezTo>
                    <a:pt x="9550" y="98"/>
                    <a:pt x="15611" y="-1376"/>
                    <a:pt x="20198" y="1409"/>
                  </a:cubicBezTo>
                  <a:lnTo>
                    <a:pt x="94405" y="46949"/>
                  </a:lnTo>
                  <a:cubicBezTo>
                    <a:pt x="107838" y="55139"/>
                    <a:pt x="112261" y="72340"/>
                    <a:pt x="104725" y="86100"/>
                  </a:cubicBezTo>
                  <a:cubicBezTo>
                    <a:pt x="100794" y="93144"/>
                    <a:pt x="94569" y="98058"/>
                    <a:pt x="86870" y="100188"/>
                  </a:cubicBezTo>
                  <a:cubicBezTo>
                    <a:pt x="84249" y="101007"/>
                    <a:pt x="81628" y="101335"/>
                    <a:pt x="79007" y="101335"/>
                  </a:cubicBezTo>
                  <a:close/>
                </a:path>
              </a:pathLst>
            </a:custGeom>
            <a:solidFill>
              <a:srgbClr val="000000"/>
            </a:solidFill>
            <a:ln w="16367" cap="flat">
              <a:noFill/>
              <a:prstDash val="solid"/>
              <a:miter/>
            </a:ln>
          </p:spPr>
          <p:txBody>
            <a:bodyPr rtlCol="0" anchor="ctr"/>
            <a:lstStyle/>
            <a:p>
              <a:endParaRPr lang="en-US"/>
            </a:p>
          </p:txBody>
        </p:sp>
        <p:sp>
          <p:nvSpPr>
            <p:cNvPr id="44" name="Forma libre: forma 43">
              <a:extLst>
                <a:ext uri="{FF2B5EF4-FFF2-40B4-BE49-F238E27FC236}">
                  <a16:creationId xmlns:a16="http://schemas.microsoft.com/office/drawing/2014/main" id="{BD6B8152-5C1C-49B5-A693-F01DFCEB5A21}"/>
                </a:ext>
              </a:extLst>
            </p:cNvPr>
            <p:cNvSpPr/>
            <p:nvPr/>
          </p:nvSpPr>
          <p:spPr>
            <a:xfrm>
              <a:off x="5431961" y="1498237"/>
              <a:ext cx="86065" cy="99001"/>
            </a:xfrm>
            <a:custGeom>
              <a:avLst/>
              <a:gdLst>
                <a:gd name="connsiteX0" fmla="*/ 51818 w 86065"/>
                <a:gd name="connsiteY0" fmla="*/ 99002 h 99001"/>
                <a:gd name="connsiteX1" fmla="*/ 33634 w 86065"/>
                <a:gd name="connsiteY1" fmla="*/ 93760 h 99001"/>
                <a:gd name="connsiteX2" fmla="*/ 4639 w 86065"/>
                <a:gd name="connsiteY2" fmla="*/ 75412 h 99001"/>
                <a:gd name="connsiteX3" fmla="*/ 1527 w 86065"/>
                <a:gd name="connsiteY3" fmla="*/ 61652 h 99001"/>
                <a:gd name="connsiteX4" fmla="*/ 15287 w 86065"/>
                <a:gd name="connsiteY4" fmla="*/ 58540 h 99001"/>
                <a:gd name="connsiteX5" fmla="*/ 44282 w 86065"/>
                <a:gd name="connsiteY5" fmla="*/ 76887 h 99001"/>
                <a:gd name="connsiteX6" fmla="*/ 55258 w 86065"/>
                <a:gd name="connsiteY6" fmla="*/ 78689 h 99001"/>
                <a:gd name="connsiteX7" fmla="*/ 64267 w 86065"/>
                <a:gd name="connsiteY7" fmla="*/ 71972 h 99001"/>
                <a:gd name="connsiteX8" fmla="*/ 59844 w 86065"/>
                <a:gd name="connsiteY8" fmla="*/ 52806 h 99001"/>
                <a:gd name="connsiteX9" fmla="*/ 7752 w 86065"/>
                <a:gd name="connsiteY9" fmla="*/ 18242 h 99001"/>
                <a:gd name="connsiteX10" fmla="*/ 4967 w 86065"/>
                <a:gd name="connsiteY10" fmla="*/ 4481 h 99001"/>
                <a:gd name="connsiteX11" fmla="*/ 18727 w 86065"/>
                <a:gd name="connsiteY11" fmla="*/ 1696 h 99001"/>
                <a:gd name="connsiteX12" fmla="*/ 70820 w 86065"/>
                <a:gd name="connsiteY12" fmla="*/ 36261 h 99001"/>
                <a:gd name="connsiteX13" fmla="*/ 81468 w 86065"/>
                <a:gd name="connsiteY13" fmla="*/ 81965 h 99001"/>
                <a:gd name="connsiteX14" fmla="*/ 60008 w 86065"/>
                <a:gd name="connsiteY14" fmla="*/ 97855 h 99001"/>
                <a:gd name="connsiteX15" fmla="*/ 51818 w 86065"/>
                <a:gd name="connsiteY15" fmla="*/ 99002 h 9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065" h="99001">
                  <a:moveTo>
                    <a:pt x="51818" y="99002"/>
                  </a:moveTo>
                  <a:cubicBezTo>
                    <a:pt x="45429" y="99002"/>
                    <a:pt x="39204" y="97200"/>
                    <a:pt x="33634" y="93760"/>
                  </a:cubicBezTo>
                  <a:lnTo>
                    <a:pt x="4639" y="75412"/>
                  </a:lnTo>
                  <a:cubicBezTo>
                    <a:pt x="52" y="72464"/>
                    <a:pt x="-1422" y="66403"/>
                    <a:pt x="1527" y="61652"/>
                  </a:cubicBezTo>
                  <a:cubicBezTo>
                    <a:pt x="4475" y="57065"/>
                    <a:pt x="10536" y="55591"/>
                    <a:pt x="15287" y="58540"/>
                  </a:cubicBezTo>
                  <a:lnTo>
                    <a:pt x="44282" y="76887"/>
                  </a:lnTo>
                  <a:cubicBezTo>
                    <a:pt x="47558" y="79016"/>
                    <a:pt x="51490" y="79672"/>
                    <a:pt x="55258" y="78689"/>
                  </a:cubicBezTo>
                  <a:cubicBezTo>
                    <a:pt x="59025" y="77706"/>
                    <a:pt x="62302" y="75412"/>
                    <a:pt x="64267" y="71972"/>
                  </a:cubicBezTo>
                  <a:cubicBezTo>
                    <a:pt x="68035" y="65420"/>
                    <a:pt x="66069" y="57065"/>
                    <a:pt x="59844" y="52806"/>
                  </a:cubicBezTo>
                  <a:lnTo>
                    <a:pt x="7752" y="18242"/>
                  </a:lnTo>
                  <a:cubicBezTo>
                    <a:pt x="3165" y="15293"/>
                    <a:pt x="2018" y="9068"/>
                    <a:pt x="4967" y="4481"/>
                  </a:cubicBezTo>
                  <a:cubicBezTo>
                    <a:pt x="7916" y="-106"/>
                    <a:pt x="14140" y="-1416"/>
                    <a:pt x="18727" y="1696"/>
                  </a:cubicBezTo>
                  <a:lnTo>
                    <a:pt x="70820" y="36261"/>
                  </a:lnTo>
                  <a:cubicBezTo>
                    <a:pt x="85891" y="46254"/>
                    <a:pt x="90477" y="66403"/>
                    <a:pt x="81468" y="81965"/>
                  </a:cubicBezTo>
                  <a:cubicBezTo>
                    <a:pt x="76717" y="89992"/>
                    <a:pt x="69182" y="95725"/>
                    <a:pt x="60008" y="97855"/>
                  </a:cubicBezTo>
                  <a:cubicBezTo>
                    <a:pt x="57223" y="98674"/>
                    <a:pt x="54439" y="99002"/>
                    <a:pt x="51818" y="99002"/>
                  </a:cubicBezTo>
                  <a:close/>
                </a:path>
              </a:pathLst>
            </a:custGeom>
            <a:solidFill>
              <a:srgbClr val="000000"/>
            </a:solidFill>
            <a:ln w="16367" cap="flat">
              <a:noFill/>
              <a:prstDash val="solid"/>
              <a:miter/>
            </a:ln>
          </p:spPr>
          <p:txBody>
            <a:bodyPr rtlCol="0" anchor="ctr"/>
            <a:lstStyle/>
            <a:p>
              <a:endParaRPr lang="en-US"/>
            </a:p>
          </p:txBody>
        </p:sp>
        <p:sp>
          <p:nvSpPr>
            <p:cNvPr id="45" name="Forma libre: forma 44">
              <a:extLst>
                <a:ext uri="{FF2B5EF4-FFF2-40B4-BE49-F238E27FC236}">
                  <a16:creationId xmlns:a16="http://schemas.microsoft.com/office/drawing/2014/main" id="{B066EBDB-BA3B-4531-84DB-AA5E0A3F5F69}"/>
                </a:ext>
              </a:extLst>
            </p:cNvPr>
            <p:cNvSpPr/>
            <p:nvPr/>
          </p:nvSpPr>
          <p:spPr>
            <a:xfrm>
              <a:off x="5047645" y="1357810"/>
              <a:ext cx="161623" cy="214037"/>
            </a:xfrm>
            <a:custGeom>
              <a:avLst/>
              <a:gdLst>
                <a:gd name="connsiteX0" fmla="*/ 83771 w 161623"/>
                <a:gd name="connsiteY0" fmla="*/ 214037 h 214037"/>
                <a:gd name="connsiteX1" fmla="*/ 80167 w 161623"/>
                <a:gd name="connsiteY1" fmla="*/ 213382 h 214037"/>
                <a:gd name="connsiteX2" fmla="*/ 6451 w 161623"/>
                <a:gd name="connsiteY2" fmla="*/ 185042 h 214037"/>
                <a:gd name="connsiteX3" fmla="*/ 882 w 161623"/>
                <a:gd name="connsiteY3" fmla="*/ 179800 h 214037"/>
                <a:gd name="connsiteX4" fmla="*/ 718 w 161623"/>
                <a:gd name="connsiteY4" fmla="*/ 172265 h 214037"/>
                <a:gd name="connsiteX5" fmla="*/ 64605 w 161623"/>
                <a:gd name="connsiteY5" fmla="*/ 6322 h 214037"/>
                <a:gd name="connsiteX6" fmla="*/ 77219 w 161623"/>
                <a:gd name="connsiteY6" fmla="*/ 588 h 214037"/>
                <a:gd name="connsiteX7" fmla="*/ 155030 w 161623"/>
                <a:gd name="connsiteY7" fmla="*/ 28273 h 214037"/>
                <a:gd name="connsiteX8" fmla="*/ 160764 w 161623"/>
                <a:gd name="connsiteY8" fmla="*/ 33679 h 214037"/>
                <a:gd name="connsiteX9" fmla="*/ 160764 w 161623"/>
                <a:gd name="connsiteY9" fmla="*/ 41542 h 214037"/>
                <a:gd name="connsiteX10" fmla="*/ 151590 w 161623"/>
                <a:gd name="connsiteY10" fmla="*/ 63493 h 214037"/>
                <a:gd name="connsiteX11" fmla="*/ 101135 w 161623"/>
                <a:gd name="connsiteY11" fmla="*/ 188646 h 214037"/>
                <a:gd name="connsiteX12" fmla="*/ 92781 w 161623"/>
                <a:gd name="connsiteY12" fmla="*/ 208140 h 214037"/>
                <a:gd name="connsiteX13" fmla="*/ 83771 w 161623"/>
                <a:gd name="connsiteY13" fmla="*/ 214037 h 214037"/>
                <a:gd name="connsiteX14" fmla="*/ 22996 w 161623"/>
                <a:gd name="connsiteY14" fmla="*/ 169971 h 214037"/>
                <a:gd name="connsiteX15" fmla="*/ 78529 w 161623"/>
                <a:gd name="connsiteY15" fmla="*/ 191267 h 214037"/>
                <a:gd name="connsiteX16" fmla="*/ 83116 w 161623"/>
                <a:gd name="connsiteY16" fmla="*/ 180783 h 214037"/>
                <a:gd name="connsiteX17" fmla="*/ 133407 w 161623"/>
                <a:gd name="connsiteY17" fmla="*/ 55630 h 214037"/>
                <a:gd name="connsiteX18" fmla="*/ 138649 w 161623"/>
                <a:gd name="connsiteY18" fmla="*/ 43180 h 214037"/>
                <a:gd name="connsiteX19" fmla="*/ 79840 w 161623"/>
                <a:gd name="connsiteY19" fmla="*/ 22212 h 214037"/>
                <a:gd name="connsiteX20" fmla="*/ 22996 w 161623"/>
                <a:gd name="connsiteY20" fmla="*/ 169971 h 21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1623" h="214037">
                  <a:moveTo>
                    <a:pt x="83771" y="214037"/>
                  </a:moveTo>
                  <a:cubicBezTo>
                    <a:pt x="82624" y="214037"/>
                    <a:pt x="81314" y="213873"/>
                    <a:pt x="80167" y="213382"/>
                  </a:cubicBezTo>
                  <a:lnTo>
                    <a:pt x="6451" y="185042"/>
                  </a:lnTo>
                  <a:cubicBezTo>
                    <a:pt x="3994" y="184059"/>
                    <a:pt x="2028" y="182257"/>
                    <a:pt x="882" y="179800"/>
                  </a:cubicBezTo>
                  <a:cubicBezTo>
                    <a:pt x="-265" y="177343"/>
                    <a:pt x="-265" y="174722"/>
                    <a:pt x="718" y="172265"/>
                  </a:cubicBezTo>
                  <a:lnTo>
                    <a:pt x="64605" y="6322"/>
                  </a:lnTo>
                  <a:cubicBezTo>
                    <a:pt x="66571" y="1244"/>
                    <a:pt x="72140" y="-1214"/>
                    <a:pt x="77219" y="588"/>
                  </a:cubicBezTo>
                  <a:lnTo>
                    <a:pt x="155030" y="28273"/>
                  </a:lnTo>
                  <a:cubicBezTo>
                    <a:pt x="157651" y="29256"/>
                    <a:pt x="159617" y="31058"/>
                    <a:pt x="160764" y="33679"/>
                  </a:cubicBezTo>
                  <a:cubicBezTo>
                    <a:pt x="161910" y="36136"/>
                    <a:pt x="161910" y="39084"/>
                    <a:pt x="160764" y="41542"/>
                  </a:cubicBezTo>
                  <a:lnTo>
                    <a:pt x="151590" y="63493"/>
                  </a:lnTo>
                  <a:lnTo>
                    <a:pt x="101135" y="188646"/>
                  </a:lnTo>
                  <a:lnTo>
                    <a:pt x="92781" y="208140"/>
                  </a:lnTo>
                  <a:cubicBezTo>
                    <a:pt x="91307" y="211744"/>
                    <a:pt x="87703" y="214037"/>
                    <a:pt x="83771" y="214037"/>
                  </a:cubicBezTo>
                  <a:close/>
                  <a:moveTo>
                    <a:pt x="22996" y="169971"/>
                  </a:moveTo>
                  <a:lnTo>
                    <a:pt x="78529" y="191267"/>
                  </a:lnTo>
                  <a:lnTo>
                    <a:pt x="83116" y="180783"/>
                  </a:lnTo>
                  <a:lnTo>
                    <a:pt x="133407" y="55630"/>
                  </a:lnTo>
                  <a:cubicBezTo>
                    <a:pt x="133407" y="55466"/>
                    <a:pt x="138649" y="43180"/>
                    <a:pt x="138649" y="43180"/>
                  </a:cubicBezTo>
                  <a:lnTo>
                    <a:pt x="79840" y="22212"/>
                  </a:lnTo>
                  <a:lnTo>
                    <a:pt x="22996" y="169971"/>
                  </a:lnTo>
                  <a:close/>
                </a:path>
              </a:pathLst>
            </a:custGeom>
            <a:solidFill>
              <a:srgbClr val="000000"/>
            </a:solidFill>
            <a:ln w="16367" cap="flat">
              <a:noFill/>
              <a:prstDash val="solid"/>
              <a:miter/>
            </a:ln>
          </p:spPr>
          <p:txBody>
            <a:bodyPr rtlCol="0" anchor="ctr"/>
            <a:lstStyle/>
            <a:p>
              <a:endParaRPr lang="en-US"/>
            </a:p>
          </p:txBody>
        </p:sp>
      </p:grpSp>
      <p:grpSp>
        <p:nvGrpSpPr>
          <p:cNvPr id="46" name="Gráfico 3">
            <a:extLst>
              <a:ext uri="{FF2B5EF4-FFF2-40B4-BE49-F238E27FC236}">
                <a16:creationId xmlns:a16="http://schemas.microsoft.com/office/drawing/2014/main" id="{10225C3A-5BC4-49EA-A4B0-7D7AB591E531}"/>
              </a:ext>
            </a:extLst>
          </p:cNvPr>
          <p:cNvGrpSpPr/>
          <p:nvPr/>
        </p:nvGrpSpPr>
        <p:grpSpPr>
          <a:xfrm>
            <a:off x="6327376" y="2266197"/>
            <a:ext cx="512909" cy="420687"/>
            <a:chOff x="6058600" y="2046087"/>
            <a:chExt cx="575803" cy="472273"/>
          </a:xfrm>
          <a:solidFill>
            <a:srgbClr val="000000"/>
          </a:solidFill>
        </p:grpSpPr>
        <p:sp>
          <p:nvSpPr>
            <p:cNvPr id="47" name="Forma libre: forma 46">
              <a:extLst>
                <a:ext uri="{FF2B5EF4-FFF2-40B4-BE49-F238E27FC236}">
                  <a16:creationId xmlns:a16="http://schemas.microsoft.com/office/drawing/2014/main" id="{BA82EB02-6B4C-4D48-99E3-DC790628143C}"/>
                </a:ext>
              </a:extLst>
            </p:cNvPr>
            <p:cNvSpPr/>
            <p:nvPr/>
          </p:nvSpPr>
          <p:spPr>
            <a:xfrm>
              <a:off x="6058600" y="2046087"/>
              <a:ext cx="383323" cy="297648"/>
            </a:xfrm>
            <a:custGeom>
              <a:avLst/>
              <a:gdLst>
                <a:gd name="connsiteX0" fmla="*/ 16381 w 383323"/>
                <a:gd name="connsiteY0" fmla="*/ 297649 h 297648"/>
                <a:gd name="connsiteX1" fmla="*/ 11631 w 383323"/>
                <a:gd name="connsiteY1" fmla="*/ 296502 h 297648"/>
                <a:gd name="connsiteX2" fmla="*/ 6553 w 383323"/>
                <a:gd name="connsiteY2" fmla="*/ 286673 h 297648"/>
                <a:gd name="connsiteX3" fmla="*/ 14907 w 383323"/>
                <a:gd name="connsiteY3" fmla="*/ 207715 h 297648"/>
                <a:gd name="connsiteX4" fmla="*/ 10975 w 383323"/>
                <a:gd name="connsiteY4" fmla="*/ 186420 h 297648"/>
                <a:gd name="connsiteX5" fmla="*/ 0 w 383323"/>
                <a:gd name="connsiteY5" fmla="*/ 139733 h 297648"/>
                <a:gd name="connsiteX6" fmla="*/ 191662 w 383323"/>
                <a:gd name="connsiteY6" fmla="*/ 0 h 297648"/>
                <a:gd name="connsiteX7" fmla="*/ 383323 w 383323"/>
                <a:gd name="connsiteY7" fmla="*/ 139733 h 297648"/>
                <a:gd name="connsiteX8" fmla="*/ 191662 w 383323"/>
                <a:gd name="connsiteY8" fmla="*/ 279466 h 297648"/>
                <a:gd name="connsiteX9" fmla="*/ 97141 w 383323"/>
                <a:gd name="connsiteY9" fmla="*/ 261446 h 297648"/>
                <a:gd name="connsiteX10" fmla="*/ 58481 w 383323"/>
                <a:gd name="connsiteY10" fmla="*/ 267016 h 297648"/>
                <a:gd name="connsiteX11" fmla="*/ 22770 w 383323"/>
                <a:gd name="connsiteY11" fmla="*/ 295683 h 297648"/>
                <a:gd name="connsiteX12" fmla="*/ 16381 w 383323"/>
                <a:gd name="connsiteY12" fmla="*/ 297649 h 297648"/>
                <a:gd name="connsiteX13" fmla="*/ 191662 w 383323"/>
                <a:gd name="connsiteY13" fmla="*/ 19821 h 297648"/>
                <a:gd name="connsiteX14" fmla="*/ 19822 w 383323"/>
                <a:gd name="connsiteY14" fmla="*/ 139733 h 297648"/>
                <a:gd name="connsiteX15" fmla="*/ 28831 w 383323"/>
                <a:gd name="connsiteY15" fmla="*/ 177737 h 297648"/>
                <a:gd name="connsiteX16" fmla="*/ 34565 w 383323"/>
                <a:gd name="connsiteY16" fmla="*/ 209845 h 297648"/>
                <a:gd name="connsiteX17" fmla="*/ 28667 w 383323"/>
                <a:gd name="connsiteY17" fmla="*/ 265214 h 297648"/>
                <a:gd name="connsiteX18" fmla="*/ 45868 w 383323"/>
                <a:gd name="connsiteY18" fmla="*/ 251453 h 297648"/>
                <a:gd name="connsiteX19" fmla="*/ 104513 w 383323"/>
                <a:gd name="connsiteY19" fmla="*/ 243099 h 297648"/>
                <a:gd name="connsiteX20" fmla="*/ 191498 w 383323"/>
                <a:gd name="connsiteY20" fmla="*/ 259644 h 297648"/>
                <a:gd name="connsiteX21" fmla="*/ 363338 w 383323"/>
                <a:gd name="connsiteY21" fmla="*/ 139733 h 297648"/>
                <a:gd name="connsiteX22" fmla="*/ 191662 w 383323"/>
                <a:gd name="connsiteY22" fmla="*/ 19821 h 29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3323" h="297648">
                  <a:moveTo>
                    <a:pt x="16381" y="297649"/>
                  </a:moveTo>
                  <a:cubicBezTo>
                    <a:pt x="14743" y="297649"/>
                    <a:pt x="13105" y="297321"/>
                    <a:pt x="11631" y="296502"/>
                  </a:cubicBezTo>
                  <a:cubicBezTo>
                    <a:pt x="8191" y="294536"/>
                    <a:pt x="6061" y="290769"/>
                    <a:pt x="6553" y="286673"/>
                  </a:cubicBezTo>
                  <a:lnTo>
                    <a:pt x="14907" y="207715"/>
                  </a:lnTo>
                  <a:cubicBezTo>
                    <a:pt x="15726" y="200671"/>
                    <a:pt x="14252" y="193300"/>
                    <a:pt x="10975" y="186420"/>
                  </a:cubicBezTo>
                  <a:cubicBezTo>
                    <a:pt x="3604" y="171349"/>
                    <a:pt x="0" y="155623"/>
                    <a:pt x="0" y="139733"/>
                  </a:cubicBezTo>
                  <a:cubicBezTo>
                    <a:pt x="0" y="62740"/>
                    <a:pt x="86002" y="0"/>
                    <a:pt x="191662" y="0"/>
                  </a:cubicBezTo>
                  <a:cubicBezTo>
                    <a:pt x="297321" y="0"/>
                    <a:pt x="383323" y="62740"/>
                    <a:pt x="383323" y="139733"/>
                  </a:cubicBezTo>
                  <a:cubicBezTo>
                    <a:pt x="383323" y="216725"/>
                    <a:pt x="297321" y="279466"/>
                    <a:pt x="191662" y="279466"/>
                  </a:cubicBezTo>
                  <a:cubicBezTo>
                    <a:pt x="158407" y="279466"/>
                    <a:pt x="125809" y="273241"/>
                    <a:pt x="97141" y="261446"/>
                  </a:cubicBezTo>
                  <a:cubicBezTo>
                    <a:pt x="84200" y="256040"/>
                    <a:pt x="69293" y="258170"/>
                    <a:pt x="58481" y="267016"/>
                  </a:cubicBezTo>
                  <a:lnTo>
                    <a:pt x="22770" y="295683"/>
                  </a:lnTo>
                  <a:cubicBezTo>
                    <a:pt x="20804" y="296994"/>
                    <a:pt x="18675" y="297649"/>
                    <a:pt x="16381" y="297649"/>
                  </a:cubicBezTo>
                  <a:close/>
                  <a:moveTo>
                    <a:pt x="191662" y="19821"/>
                  </a:moveTo>
                  <a:cubicBezTo>
                    <a:pt x="96977" y="19821"/>
                    <a:pt x="19822" y="73552"/>
                    <a:pt x="19822" y="139733"/>
                  </a:cubicBezTo>
                  <a:cubicBezTo>
                    <a:pt x="19822" y="152674"/>
                    <a:pt x="22934" y="165451"/>
                    <a:pt x="28831" y="177737"/>
                  </a:cubicBezTo>
                  <a:cubicBezTo>
                    <a:pt x="33746" y="187894"/>
                    <a:pt x="35711" y="199033"/>
                    <a:pt x="34565" y="209845"/>
                  </a:cubicBezTo>
                  <a:lnTo>
                    <a:pt x="28667" y="265214"/>
                  </a:lnTo>
                  <a:lnTo>
                    <a:pt x="45868" y="251453"/>
                  </a:lnTo>
                  <a:cubicBezTo>
                    <a:pt x="62413" y="238185"/>
                    <a:pt x="84855" y="235072"/>
                    <a:pt x="104513" y="243099"/>
                  </a:cubicBezTo>
                  <a:cubicBezTo>
                    <a:pt x="130723" y="253911"/>
                    <a:pt x="160865" y="259644"/>
                    <a:pt x="191498" y="259644"/>
                  </a:cubicBezTo>
                  <a:cubicBezTo>
                    <a:pt x="286182" y="259644"/>
                    <a:pt x="363338" y="205913"/>
                    <a:pt x="363338" y="139733"/>
                  </a:cubicBezTo>
                  <a:cubicBezTo>
                    <a:pt x="363502" y="73716"/>
                    <a:pt x="286509" y="19821"/>
                    <a:pt x="191662" y="19821"/>
                  </a:cubicBezTo>
                  <a:close/>
                </a:path>
              </a:pathLst>
            </a:custGeom>
            <a:solidFill>
              <a:srgbClr val="000000"/>
            </a:solidFill>
            <a:ln w="16367" cap="flat">
              <a:noFill/>
              <a:prstDash val="solid"/>
              <a:miter/>
            </a:ln>
          </p:spPr>
          <p:txBody>
            <a:bodyPr rtlCol="0" anchor="ctr"/>
            <a:lstStyle/>
            <a:p>
              <a:endParaRPr lang="en-US"/>
            </a:p>
          </p:txBody>
        </p:sp>
        <p:sp>
          <p:nvSpPr>
            <p:cNvPr id="48" name="Forma libre: forma 47">
              <a:extLst>
                <a:ext uri="{FF2B5EF4-FFF2-40B4-BE49-F238E27FC236}">
                  <a16:creationId xmlns:a16="http://schemas.microsoft.com/office/drawing/2014/main" id="{6471ED50-1DF1-4F0A-99E6-D9EECC3DE945}"/>
                </a:ext>
              </a:extLst>
            </p:cNvPr>
            <p:cNvSpPr/>
            <p:nvPr/>
          </p:nvSpPr>
          <p:spPr>
            <a:xfrm>
              <a:off x="6141653" y="2164196"/>
              <a:ext cx="46850" cy="46850"/>
            </a:xfrm>
            <a:custGeom>
              <a:avLst/>
              <a:gdLst>
                <a:gd name="connsiteX0" fmla="*/ 46851 w 46850"/>
                <a:gd name="connsiteY0" fmla="*/ 23425 h 46850"/>
                <a:gd name="connsiteX1" fmla="*/ 23425 w 46850"/>
                <a:gd name="connsiteY1" fmla="*/ 46851 h 46850"/>
                <a:gd name="connsiteX2" fmla="*/ 0 w 46850"/>
                <a:gd name="connsiteY2" fmla="*/ 23425 h 46850"/>
                <a:gd name="connsiteX3" fmla="*/ 23425 w 46850"/>
                <a:gd name="connsiteY3" fmla="*/ 0 h 46850"/>
                <a:gd name="connsiteX4" fmla="*/ 46851 w 46850"/>
                <a:gd name="connsiteY4" fmla="*/ 23425 h 4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50" h="46850">
                  <a:moveTo>
                    <a:pt x="46851" y="23425"/>
                  </a:moveTo>
                  <a:cubicBezTo>
                    <a:pt x="46851" y="36363"/>
                    <a:pt x="36363" y="46851"/>
                    <a:pt x="23425" y="46851"/>
                  </a:cubicBezTo>
                  <a:cubicBezTo>
                    <a:pt x="10488" y="46851"/>
                    <a:pt x="0" y="36363"/>
                    <a:pt x="0" y="23425"/>
                  </a:cubicBezTo>
                  <a:cubicBezTo>
                    <a:pt x="0" y="10488"/>
                    <a:pt x="10488" y="0"/>
                    <a:pt x="23425" y="0"/>
                  </a:cubicBezTo>
                  <a:cubicBezTo>
                    <a:pt x="36363" y="0"/>
                    <a:pt x="46851" y="10488"/>
                    <a:pt x="46851" y="23425"/>
                  </a:cubicBezTo>
                  <a:close/>
                </a:path>
              </a:pathLst>
            </a:custGeom>
            <a:solidFill>
              <a:srgbClr val="000000"/>
            </a:solidFill>
            <a:ln w="16367" cap="flat">
              <a:noFill/>
              <a:prstDash val="solid"/>
              <a:miter/>
            </a:ln>
          </p:spPr>
          <p:txBody>
            <a:bodyPr rtlCol="0" anchor="ctr"/>
            <a:lstStyle/>
            <a:p>
              <a:endParaRPr lang="en-US"/>
            </a:p>
          </p:txBody>
        </p:sp>
        <p:sp>
          <p:nvSpPr>
            <p:cNvPr id="49" name="Forma libre: forma 48">
              <a:extLst>
                <a:ext uri="{FF2B5EF4-FFF2-40B4-BE49-F238E27FC236}">
                  <a16:creationId xmlns:a16="http://schemas.microsoft.com/office/drawing/2014/main" id="{46AF7701-5297-405D-9095-A05DADC35595}"/>
                </a:ext>
              </a:extLst>
            </p:cNvPr>
            <p:cNvSpPr/>
            <p:nvPr/>
          </p:nvSpPr>
          <p:spPr>
            <a:xfrm>
              <a:off x="6225689" y="2164196"/>
              <a:ext cx="46850" cy="46850"/>
            </a:xfrm>
            <a:custGeom>
              <a:avLst/>
              <a:gdLst>
                <a:gd name="connsiteX0" fmla="*/ 46850 w 46850"/>
                <a:gd name="connsiteY0" fmla="*/ 23425 h 46850"/>
                <a:gd name="connsiteX1" fmla="*/ 23425 w 46850"/>
                <a:gd name="connsiteY1" fmla="*/ 46851 h 46850"/>
                <a:gd name="connsiteX2" fmla="*/ 0 w 46850"/>
                <a:gd name="connsiteY2" fmla="*/ 23425 h 46850"/>
                <a:gd name="connsiteX3" fmla="*/ 23425 w 46850"/>
                <a:gd name="connsiteY3" fmla="*/ 0 h 46850"/>
                <a:gd name="connsiteX4" fmla="*/ 46850 w 46850"/>
                <a:gd name="connsiteY4" fmla="*/ 23425 h 4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50" h="46850">
                  <a:moveTo>
                    <a:pt x="46850" y="23425"/>
                  </a:moveTo>
                  <a:cubicBezTo>
                    <a:pt x="46850" y="36363"/>
                    <a:pt x="36363" y="46851"/>
                    <a:pt x="23425" y="46851"/>
                  </a:cubicBezTo>
                  <a:cubicBezTo>
                    <a:pt x="10488" y="46851"/>
                    <a:pt x="0" y="36363"/>
                    <a:pt x="0" y="23425"/>
                  </a:cubicBezTo>
                  <a:cubicBezTo>
                    <a:pt x="0" y="10488"/>
                    <a:pt x="10488" y="0"/>
                    <a:pt x="23425" y="0"/>
                  </a:cubicBezTo>
                  <a:cubicBezTo>
                    <a:pt x="36363" y="0"/>
                    <a:pt x="46850" y="10488"/>
                    <a:pt x="46850" y="23425"/>
                  </a:cubicBezTo>
                  <a:close/>
                </a:path>
              </a:pathLst>
            </a:custGeom>
            <a:solidFill>
              <a:srgbClr val="000000"/>
            </a:solidFill>
            <a:ln w="16367" cap="flat">
              <a:noFill/>
              <a:prstDash val="solid"/>
              <a:miter/>
            </a:ln>
          </p:spPr>
          <p:txBody>
            <a:bodyPr rtlCol="0" anchor="ctr"/>
            <a:lstStyle/>
            <a:p>
              <a:endParaRPr lang="en-US"/>
            </a:p>
          </p:txBody>
        </p:sp>
        <p:sp>
          <p:nvSpPr>
            <p:cNvPr id="50" name="Forma libre: forma 49">
              <a:extLst>
                <a:ext uri="{FF2B5EF4-FFF2-40B4-BE49-F238E27FC236}">
                  <a16:creationId xmlns:a16="http://schemas.microsoft.com/office/drawing/2014/main" id="{5920409A-65E7-4B80-AC71-225095CEA982}"/>
                </a:ext>
              </a:extLst>
            </p:cNvPr>
            <p:cNvSpPr/>
            <p:nvPr/>
          </p:nvSpPr>
          <p:spPr>
            <a:xfrm>
              <a:off x="6309889" y="2164196"/>
              <a:ext cx="46850" cy="46850"/>
            </a:xfrm>
            <a:custGeom>
              <a:avLst/>
              <a:gdLst>
                <a:gd name="connsiteX0" fmla="*/ 46851 w 46850"/>
                <a:gd name="connsiteY0" fmla="*/ 23425 h 46850"/>
                <a:gd name="connsiteX1" fmla="*/ 23426 w 46850"/>
                <a:gd name="connsiteY1" fmla="*/ 46851 h 46850"/>
                <a:gd name="connsiteX2" fmla="*/ 0 w 46850"/>
                <a:gd name="connsiteY2" fmla="*/ 23425 h 46850"/>
                <a:gd name="connsiteX3" fmla="*/ 23426 w 46850"/>
                <a:gd name="connsiteY3" fmla="*/ 0 h 46850"/>
                <a:gd name="connsiteX4" fmla="*/ 46851 w 46850"/>
                <a:gd name="connsiteY4" fmla="*/ 23425 h 4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50" h="46850">
                  <a:moveTo>
                    <a:pt x="46851" y="23425"/>
                  </a:moveTo>
                  <a:cubicBezTo>
                    <a:pt x="46851" y="36363"/>
                    <a:pt x="36363" y="46851"/>
                    <a:pt x="23426" y="46851"/>
                  </a:cubicBezTo>
                  <a:cubicBezTo>
                    <a:pt x="10488" y="46851"/>
                    <a:pt x="0" y="36363"/>
                    <a:pt x="0" y="23425"/>
                  </a:cubicBezTo>
                  <a:cubicBezTo>
                    <a:pt x="0" y="10488"/>
                    <a:pt x="10488" y="0"/>
                    <a:pt x="23426" y="0"/>
                  </a:cubicBezTo>
                  <a:cubicBezTo>
                    <a:pt x="36363" y="0"/>
                    <a:pt x="46851" y="10488"/>
                    <a:pt x="46851" y="23425"/>
                  </a:cubicBezTo>
                  <a:close/>
                </a:path>
              </a:pathLst>
            </a:custGeom>
            <a:solidFill>
              <a:srgbClr val="000000"/>
            </a:solidFill>
            <a:ln w="16367" cap="flat">
              <a:noFill/>
              <a:prstDash val="solid"/>
              <a:miter/>
            </a:ln>
          </p:spPr>
          <p:txBody>
            <a:bodyPr rtlCol="0" anchor="ctr"/>
            <a:lstStyle/>
            <a:p>
              <a:endParaRPr lang="en-US"/>
            </a:p>
          </p:txBody>
        </p:sp>
        <p:sp>
          <p:nvSpPr>
            <p:cNvPr id="51" name="Forma libre: forma 50">
              <a:extLst>
                <a:ext uri="{FF2B5EF4-FFF2-40B4-BE49-F238E27FC236}">
                  <a16:creationId xmlns:a16="http://schemas.microsoft.com/office/drawing/2014/main" id="{2C52E1E5-822C-4048-9B59-86FEF2B0E891}"/>
                </a:ext>
              </a:extLst>
            </p:cNvPr>
            <p:cNvSpPr/>
            <p:nvPr/>
          </p:nvSpPr>
          <p:spPr>
            <a:xfrm>
              <a:off x="6504500" y="2338658"/>
              <a:ext cx="46850" cy="46850"/>
            </a:xfrm>
            <a:custGeom>
              <a:avLst/>
              <a:gdLst>
                <a:gd name="connsiteX0" fmla="*/ 46851 w 46850"/>
                <a:gd name="connsiteY0" fmla="*/ 23425 h 46850"/>
                <a:gd name="connsiteX1" fmla="*/ 23426 w 46850"/>
                <a:gd name="connsiteY1" fmla="*/ 46851 h 46850"/>
                <a:gd name="connsiteX2" fmla="*/ 0 w 46850"/>
                <a:gd name="connsiteY2" fmla="*/ 23425 h 46850"/>
                <a:gd name="connsiteX3" fmla="*/ 23426 w 46850"/>
                <a:gd name="connsiteY3" fmla="*/ 0 h 46850"/>
                <a:gd name="connsiteX4" fmla="*/ 46851 w 46850"/>
                <a:gd name="connsiteY4" fmla="*/ 23425 h 4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50" h="46850">
                  <a:moveTo>
                    <a:pt x="46851" y="23425"/>
                  </a:moveTo>
                  <a:cubicBezTo>
                    <a:pt x="46851" y="36363"/>
                    <a:pt x="36363" y="46851"/>
                    <a:pt x="23426" y="46851"/>
                  </a:cubicBezTo>
                  <a:cubicBezTo>
                    <a:pt x="10488" y="46851"/>
                    <a:pt x="0" y="36363"/>
                    <a:pt x="0" y="23425"/>
                  </a:cubicBezTo>
                  <a:cubicBezTo>
                    <a:pt x="0" y="10488"/>
                    <a:pt x="10488" y="0"/>
                    <a:pt x="23426" y="0"/>
                  </a:cubicBezTo>
                  <a:cubicBezTo>
                    <a:pt x="36363" y="0"/>
                    <a:pt x="46851" y="10488"/>
                    <a:pt x="46851" y="23425"/>
                  </a:cubicBezTo>
                  <a:close/>
                </a:path>
              </a:pathLst>
            </a:custGeom>
            <a:solidFill>
              <a:srgbClr val="000000"/>
            </a:solidFill>
            <a:ln w="16367" cap="flat">
              <a:noFill/>
              <a:prstDash val="solid"/>
              <a:miter/>
            </a:ln>
          </p:spPr>
          <p:txBody>
            <a:bodyPr rtlCol="0" anchor="ctr"/>
            <a:lstStyle/>
            <a:p>
              <a:endParaRPr lang="en-US"/>
            </a:p>
          </p:txBody>
        </p:sp>
        <p:sp>
          <p:nvSpPr>
            <p:cNvPr id="52" name="Forma libre: forma 51">
              <a:extLst>
                <a:ext uri="{FF2B5EF4-FFF2-40B4-BE49-F238E27FC236}">
                  <a16:creationId xmlns:a16="http://schemas.microsoft.com/office/drawing/2014/main" id="{52C21D7C-09F9-4FE8-8D51-F9FAE6E9F1AE}"/>
                </a:ext>
              </a:extLst>
            </p:cNvPr>
            <p:cNvSpPr/>
            <p:nvPr/>
          </p:nvSpPr>
          <p:spPr>
            <a:xfrm>
              <a:off x="6420300" y="2338658"/>
              <a:ext cx="46850" cy="46850"/>
            </a:xfrm>
            <a:custGeom>
              <a:avLst/>
              <a:gdLst>
                <a:gd name="connsiteX0" fmla="*/ 46851 w 46850"/>
                <a:gd name="connsiteY0" fmla="*/ 23425 h 46850"/>
                <a:gd name="connsiteX1" fmla="*/ 23425 w 46850"/>
                <a:gd name="connsiteY1" fmla="*/ 46851 h 46850"/>
                <a:gd name="connsiteX2" fmla="*/ 0 w 46850"/>
                <a:gd name="connsiteY2" fmla="*/ 23425 h 46850"/>
                <a:gd name="connsiteX3" fmla="*/ 23425 w 46850"/>
                <a:gd name="connsiteY3" fmla="*/ 0 h 46850"/>
                <a:gd name="connsiteX4" fmla="*/ 46851 w 46850"/>
                <a:gd name="connsiteY4" fmla="*/ 23425 h 4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50" h="46850">
                  <a:moveTo>
                    <a:pt x="46851" y="23425"/>
                  </a:moveTo>
                  <a:cubicBezTo>
                    <a:pt x="46851" y="36363"/>
                    <a:pt x="36363" y="46851"/>
                    <a:pt x="23425" y="46851"/>
                  </a:cubicBezTo>
                  <a:cubicBezTo>
                    <a:pt x="10488" y="46851"/>
                    <a:pt x="0" y="36363"/>
                    <a:pt x="0" y="23425"/>
                  </a:cubicBezTo>
                  <a:cubicBezTo>
                    <a:pt x="0" y="10488"/>
                    <a:pt x="10488" y="0"/>
                    <a:pt x="23425" y="0"/>
                  </a:cubicBezTo>
                  <a:cubicBezTo>
                    <a:pt x="36363" y="0"/>
                    <a:pt x="46851" y="10488"/>
                    <a:pt x="46851" y="23425"/>
                  </a:cubicBezTo>
                  <a:close/>
                </a:path>
              </a:pathLst>
            </a:custGeom>
            <a:solidFill>
              <a:srgbClr val="000000"/>
            </a:solidFill>
            <a:ln w="16367" cap="flat">
              <a:noFill/>
              <a:prstDash val="solid"/>
              <a:miter/>
            </a:ln>
          </p:spPr>
          <p:txBody>
            <a:bodyPr rtlCol="0" anchor="ctr"/>
            <a:lstStyle/>
            <a:p>
              <a:endParaRPr lang="en-US"/>
            </a:p>
          </p:txBody>
        </p:sp>
        <p:sp>
          <p:nvSpPr>
            <p:cNvPr id="53" name="Forma libre: forma 52">
              <a:extLst>
                <a:ext uri="{FF2B5EF4-FFF2-40B4-BE49-F238E27FC236}">
                  <a16:creationId xmlns:a16="http://schemas.microsoft.com/office/drawing/2014/main" id="{07853200-1DC0-4821-B94B-143A3766A51B}"/>
                </a:ext>
              </a:extLst>
            </p:cNvPr>
            <p:cNvSpPr/>
            <p:nvPr/>
          </p:nvSpPr>
          <p:spPr>
            <a:xfrm>
              <a:off x="6336263" y="2338658"/>
              <a:ext cx="46850" cy="46850"/>
            </a:xfrm>
            <a:custGeom>
              <a:avLst/>
              <a:gdLst>
                <a:gd name="connsiteX0" fmla="*/ 46850 w 46850"/>
                <a:gd name="connsiteY0" fmla="*/ 23425 h 46850"/>
                <a:gd name="connsiteX1" fmla="*/ 23425 w 46850"/>
                <a:gd name="connsiteY1" fmla="*/ 46851 h 46850"/>
                <a:gd name="connsiteX2" fmla="*/ 0 w 46850"/>
                <a:gd name="connsiteY2" fmla="*/ 23425 h 46850"/>
                <a:gd name="connsiteX3" fmla="*/ 23425 w 46850"/>
                <a:gd name="connsiteY3" fmla="*/ 0 h 46850"/>
                <a:gd name="connsiteX4" fmla="*/ 46850 w 46850"/>
                <a:gd name="connsiteY4" fmla="*/ 23425 h 4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50" h="46850">
                  <a:moveTo>
                    <a:pt x="46850" y="23425"/>
                  </a:moveTo>
                  <a:cubicBezTo>
                    <a:pt x="46850" y="36363"/>
                    <a:pt x="36363" y="46851"/>
                    <a:pt x="23425" y="46851"/>
                  </a:cubicBezTo>
                  <a:cubicBezTo>
                    <a:pt x="10488" y="46851"/>
                    <a:pt x="0" y="36363"/>
                    <a:pt x="0" y="23425"/>
                  </a:cubicBezTo>
                  <a:cubicBezTo>
                    <a:pt x="0" y="10488"/>
                    <a:pt x="10488" y="0"/>
                    <a:pt x="23425" y="0"/>
                  </a:cubicBezTo>
                  <a:cubicBezTo>
                    <a:pt x="36363" y="0"/>
                    <a:pt x="46850" y="10488"/>
                    <a:pt x="46850" y="23425"/>
                  </a:cubicBezTo>
                  <a:close/>
                </a:path>
              </a:pathLst>
            </a:custGeom>
            <a:solidFill>
              <a:srgbClr val="000000"/>
            </a:solidFill>
            <a:ln w="16367" cap="flat">
              <a:noFill/>
              <a:prstDash val="solid"/>
              <a:miter/>
            </a:ln>
          </p:spPr>
          <p:txBody>
            <a:bodyPr rtlCol="0" anchor="ctr"/>
            <a:lstStyle/>
            <a:p>
              <a:endParaRPr lang="en-US"/>
            </a:p>
          </p:txBody>
        </p:sp>
        <p:sp>
          <p:nvSpPr>
            <p:cNvPr id="54" name="Forma libre: forma 53">
              <a:extLst>
                <a:ext uri="{FF2B5EF4-FFF2-40B4-BE49-F238E27FC236}">
                  <a16:creationId xmlns:a16="http://schemas.microsoft.com/office/drawing/2014/main" id="{859AAF8C-9B3F-42FF-8261-D6F3C152D1AF}"/>
                </a:ext>
              </a:extLst>
            </p:cNvPr>
            <p:cNvSpPr/>
            <p:nvPr/>
          </p:nvSpPr>
          <p:spPr>
            <a:xfrm>
              <a:off x="6251080" y="2220548"/>
              <a:ext cx="383323" cy="297812"/>
            </a:xfrm>
            <a:custGeom>
              <a:avLst/>
              <a:gdLst>
                <a:gd name="connsiteX0" fmla="*/ 366778 w 383323"/>
                <a:gd name="connsiteY0" fmla="*/ 297813 h 297812"/>
                <a:gd name="connsiteX1" fmla="*/ 360553 w 383323"/>
                <a:gd name="connsiteY1" fmla="*/ 295683 h 297812"/>
                <a:gd name="connsiteX2" fmla="*/ 324842 w 383323"/>
                <a:gd name="connsiteY2" fmla="*/ 267016 h 297812"/>
                <a:gd name="connsiteX3" fmla="*/ 286182 w 383323"/>
                <a:gd name="connsiteY3" fmla="*/ 261446 h 297812"/>
                <a:gd name="connsiteX4" fmla="*/ 191662 w 383323"/>
                <a:gd name="connsiteY4" fmla="*/ 279466 h 297812"/>
                <a:gd name="connsiteX5" fmla="*/ 0 w 383323"/>
                <a:gd name="connsiteY5" fmla="*/ 139733 h 297812"/>
                <a:gd name="connsiteX6" fmla="*/ 12941 w 383323"/>
                <a:gd name="connsiteY6" fmla="*/ 89442 h 297812"/>
                <a:gd name="connsiteX7" fmla="*/ 20805 w 383323"/>
                <a:gd name="connsiteY7" fmla="*/ 84200 h 297812"/>
                <a:gd name="connsiteX8" fmla="*/ 160537 w 383323"/>
                <a:gd name="connsiteY8" fmla="*/ 6389 h 297812"/>
                <a:gd name="connsiteX9" fmla="*/ 168400 w 383323"/>
                <a:gd name="connsiteY9" fmla="*/ 1147 h 297812"/>
                <a:gd name="connsiteX10" fmla="*/ 191662 w 383323"/>
                <a:gd name="connsiteY10" fmla="*/ 0 h 297812"/>
                <a:gd name="connsiteX11" fmla="*/ 383323 w 383323"/>
                <a:gd name="connsiteY11" fmla="*/ 139733 h 297812"/>
                <a:gd name="connsiteX12" fmla="*/ 372348 w 383323"/>
                <a:gd name="connsiteY12" fmla="*/ 186420 h 297812"/>
                <a:gd name="connsiteX13" fmla="*/ 368416 w 383323"/>
                <a:gd name="connsiteY13" fmla="*/ 207715 h 297812"/>
                <a:gd name="connsiteX14" fmla="*/ 376771 w 383323"/>
                <a:gd name="connsiteY14" fmla="*/ 286673 h 297812"/>
                <a:gd name="connsiteX15" fmla="*/ 371692 w 383323"/>
                <a:gd name="connsiteY15" fmla="*/ 296502 h 297812"/>
                <a:gd name="connsiteX16" fmla="*/ 366778 w 383323"/>
                <a:gd name="connsiteY16" fmla="*/ 297813 h 297812"/>
                <a:gd name="connsiteX17" fmla="*/ 300762 w 383323"/>
                <a:gd name="connsiteY17" fmla="*/ 238676 h 297812"/>
                <a:gd name="connsiteX18" fmla="*/ 337128 w 383323"/>
                <a:gd name="connsiteY18" fmla="*/ 251453 h 297812"/>
                <a:gd name="connsiteX19" fmla="*/ 354328 w 383323"/>
                <a:gd name="connsiteY19" fmla="*/ 265214 h 297812"/>
                <a:gd name="connsiteX20" fmla="*/ 348431 w 383323"/>
                <a:gd name="connsiteY20" fmla="*/ 209845 h 297812"/>
                <a:gd name="connsiteX21" fmla="*/ 354164 w 383323"/>
                <a:gd name="connsiteY21" fmla="*/ 177737 h 297812"/>
                <a:gd name="connsiteX22" fmla="*/ 363174 w 383323"/>
                <a:gd name="connsiteY22" fmla="*/ 139733 h 297812"/>
                <a:gd name="connsiteX23" fmla="*/ 191334 w 383323"/>
                <a:gd name="connsiteY23" fmla="*/ 19821 h 297812"/>
                <a:gd name="connsiteX24" fmla="*/ 175116 w 383323"/>
                <a:gd name="connsiteY24" fmla="*/ 20477 h 297812"/>
                <a:gd name="connsiteX25" fmla="*/ 27848 w 383323"/>
                <a:gd name="connsiteY25" fmla="*/ 103366 h 297812"/>
                <a:gd name="connsiteX26" fmla="*/ 19494 w 383323"/>
                <a:gd name="connsiteY26" fmla="*/ 139733 h 297812"/>
                <a:gd name="connsiteX27" fmla="*/ 191334 w 383323"/>
                <a:gd name="connsiteY27" fmla="*/ 259644 h 297812"/>
                <a:gd name="connsiteX28" fmla="*/ 278319 w 383323"/>
                <a:gd name="connsiteY28" fmla="*/ 243099 h 297812"/>
                <a:gd name="connsiteX29" fmla="*/ 300762 w 383323"/>
                <a:gd name="connsiteY29" fmla="*/ 238676 h 29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3323" h="297812">
                  <a:moveTo>
                    <a:pt x="366778" y="297813"/>
                  </a:moveTo>
                  <a:cubicBezTo>
                    <a:pt x="364649" y="297813"/>
                    <a:pt x="362355" y="296994"/>
                    <a:pt x="360553" y="295683"/>
                  </a:cubicBezTo>
                  <a:lnTo>
                    <a:pt x="324842" y="267016"/>
                  </a:lnTo>
                  <a:cubicBezTo>
                    <a:pt x="313866" y="258334"/>
                    <a:pt x="298959" y="256204"/>
                    <a:pt x="286182" y="261446"/>
                  </a:cubicBezTo>
                  <a:cubicBezTo>
                    <a:pt x="257515" y="273241"/>
                    <a:pt x="224752" y="279466"/>
                    <a:pt x="191662" y="279466"/>
                  </a:cubicBezTo>
                  <a:cubicBezTo>
                    <a:pt x="86002" y="279466"/>
                    <a:pt x="0" y="216725"/>
                    <a:pt x="0" y="139733"/>
                  </a:cubicBezTo>
                  <a:cubicBezTo>
                    <a:pt x="0" y="122696"/>
                    <a:pt x="4423" y="105660"/>
                    <a:pt x="12941" y="89442"/>
                  </a:cubicBezTo>
                  <a:cubicBezTo>
                    <a:pt x="14580" y="86493"/>
                    <a:pt x="17528" y="84528"/>
                    <a:pt x="20805" y="84200"/>
                  </a:cubicBezTo>
                  <a:cubicBezTo>
                    <a:pt x="84528" y="78630"/>
                    <a:pt x="138095" y="48816"/>
                    <a:pt x="160537" y="6389"/>
                  </a:cubicBezTo>
                  <a:cubicBezTo>
                    <a:pt x="162175" y="3440"/>
                    <a:pt x="165124" y="1474"/>
                    <a:pt x="168400" y="1147"/>
                  </a:cubicBezTo>
                  <a:cubicBezTo>
                    <a:pt x="177082" y="328"/>
                    <a:pt x="184454" y="0"/>
                    <a:pt x="191662" y="0"/>
                  </a:cubicBezTo>
                  <a:cubicBezTo>
                    <a:pt x="297321" y="0"/>
                    <a:pt x="383323" y="62740"/>
                    <a:pt x="383323" y="139733"/>
                  </a:cubicBezTo>
                  <a:cubicBezTo>
                    <a:pt x="383323" y="155623"/>
                    <a:pt x="379556" y="171349"/>
                    <a:pt x="372348" y="186420"/>
                  </a:cubicBezTo>
                  <a:cubicBezTo>
                    <a:pt x="369071" y="193300"/>
                    <a:pt x="367597" y="200671"/>
                    <a:pt x="368416" y="207715"/>
                  </a:cubicBezTo>
                  <a:lnTo>
                    <a:pt x="376771" y="286673"/>
                  </a:lnTo>
                  <a:cubicBezTo>
                    <a:pt x="377262" y="290605"/>
                    <a:pt x="375132" y="294536"/>
                    <a:pt x="371692" y="296502"/>
                  </a:cubicBezTo>
                  <a:cubicBezTo>
                    <a:pt x="370054" y="297321"/>
                    <a:pt x="368416" y="297813"/>
                    <a:pt x="366778" y="297813"/>
                  </a:cubicBezTo>
                  <a:close/>
                  <a:moveTo>
                    <a:pt x="300762" y="238676"/>
                  </a:moveTo>
                  <a:cubicBezTo>
                    <a:pt x="313866" y="238676"/>
                    <a:pt x="326644" y="243099"/>
                    <a:pt x="337128" y="251453"/>
                  </a:cubicBezTo>
                  <a:lnTo>
                    <a:pt x="354328" y="265214"/>
                  </a:lnTo>
                  <a:lnTo>
                    <a:pt x="348431" y="209845"/>
                  </a:lnTo>
                  <a:cubicBezTo>
                    <a:pt x="347284" y="199033"/>
                    <a:pt x="349250" y="187894"/>
                    <a:pt x="354164" y="177737"/>
                  </a:cubicBezTo>
                  <a:cubicBezTo>
                    <a:pt x="360225" y="165451"/>
                    <a:pt x="363174" y="152674"/>
                    <a:pt x="363174" y="139733"/>
                  </a:cubicBezTo>
                  <a:cubicBezTo>
                    <a:pt x="363174" y="73552"/>
                    <a:pt x="286018" y="19821"/>
                    <a:pt x="191334" y="19821"/>
                  </a:cubicBezTo>
                  <a:cubicBezTo>
                    <a:pt x="186256" y="19821"/>
                    <a:pt x="181014" y="19985"/>
                    <a:pt x="175116" y="20477"/>
                  </a:cubicBezTo>
                  <a:cubicBezTo>
                    <a:pt x="149070" y="64870"/>
                    <a:pt x="93537" y="96158"/>
                    <a:pt x="27848" y="103366"/>
                  </a:cubicBezTo>
                  <a:cubicBezTo>
                    <a:pt x="22279" y="115325"/>
                    <a:pt x="19494" y="127447"/>
                    <a:pt x="19494" y="139733"/>
                  </a:cubicBezTo>
                  <a:cubicBezTo>
                    <a:pt x="19494" y="205913"/>
                    <a:pt x="96650" y="259644"/>
                    <a:pt x="191334" y="259644"/>
                  </a:cubicBezTo>
                  <a:cubicBezTo>
                    <a:pt x="221967" y="259644"/>
                    <a:pt x="252109" y="253911"/>
                    <a:pt x="278319" y="243099"/>
                  </a:cubicBezTo>
                  <a:cubicBezTo>
                    <a:pt x="285690" y="240150"/>
                    <a:pt x="293226" y="238676"/>
                    <a:pt x="300762" y="238676"/>
                  </a:cubicBezTo>
                  <a:close/>
                </a:path>
              </a:pathLst>
            </a:custGeom>
            <a:solidFill>
              <a:srgbClr val="000000"/>
            </a:solidFill>
            <a:ln w="16367" cap="flat">
              <a:noFill/>
              <a:prstDash val="solid"/>
              <a:miter/>
            </a:ln>
          </p:spPr>
          <p:txBody>
            <a:bodyPr rtlCol="0" anchor="ctr"/>
            <a:lstStyle/>
            <a:p>
              <a:endParaRPr lang="en-US"/>
            </a:p>
          </p:txBody>
        </p:sp>
        <p:sp>
          <p:nvSpPr>
            <p:cNvPr id="55" name="Forma libre: forma 54">
              <a:extLst>
                <a:ext uri="{FF2B5EF4-FFF2-40B4-BE49-F238E27FC236}">
                  <a16:creationId xmlns:a16="http://schemas.microsoft.com/office/drawing/2014/main" id="{09555292-D2EF-4387-B814-D82564548447}"/>
                </a:ext>
              </a:extLst>
            </p:cNvPr>
            <p:cNvSpPr/>
            <p:nvPr/>
          </p:nvSpPr>
          <p:spPr>
            <a:xfrm>
              <a:off x="6598378" y="2219671"/>
              <a:ext cx="35803" cy="31510"/>
            </a:xfrm>
            <a:custGeom>
              <a:avLst/>
              <a:gdLst>
                <a:gd name="connsiteX0" fmla="*/ 26033 w 35803"/>
                <a:gd name="connsiteY0" fmla="*/ 31510 h 31510"/>
                <a:gd name="connsiteX1" fmla="*/ 19808 w 35803"/>
                <a:gd name="connsiteY1" fmla="*/ 29381 h 31510"/>
                <a:gd name="connsiteX2" fmla="*/ 4409 w 35803"/>
                <a:gd name="connsiteY2" fmla="*/ 18242 h 31510"/>
                <a:gd name="connsiteX3" fmla="*/ 1624 w 35803"/>
                <a:gd name="connsiteY3" fmla="*/ 4481 h 31510"/>
                <a:gd name="connsiteX4" fmla="*/ 15385 w 35803"/>
                <a:gd name="connsiteY4" fmla="*/ 1696 h 31510"/>
                <a:gd name="connsiteX5" fmla="*/ 32094 w 35803"/>
                <a:gd name="connsiteY5" fmla="*/ 13819 h 31510"/>
                <a:gd name="connsiteX6" fmla="*/ 33732 w 35803"/>
                <a:gd name="connsiteY6" fmla="*/ 27743 h 31510"/>
                <a:gd name="connsiteX7" fmla="*/ 26033 w 35803"/>
                <a:gd name="connsiteY7" fmla="*/ 31510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03" h="31510">
                  <a:moveTo>
                    <a:pt x="26033" y="31510"/>
                  </a:moveTo>
                  <a:cubicBezTo>
                    <a:pt x="23903" y="31510"/>
                    <a:pt x="21610" y="30855"/>
                    <a:pt x="19808" y="29381"/>
                  </a:cubicBezTo>
                  <a:cubicBezTo>
                    <a:pt x="15057" y="25449"/>
                    <a:pt x="9815" y="21845"/>
                    <a:pt x="4409" y="18242"/>
                  </a:cubicBezTo>
                  <a:cubicBezTo>
                    <a:pt x="-178" y="15293"/>
                    <a:pt x="-1325" y="9068"/>
                    <a:pt x="1624" y="4481"/>
                  </a:cubicBezTo>
                  <a:cubicBezTo>
                    <a:pt x="4573" y="-106"/>
                    <a:pt x="10798" y="-1416"/>
                    <a:pt x="15385" y="1696"/>
                  </a:cubicBezTo>
                  <a:cubicBezTo>
                    <a:pt x="21282" y="5628"/>
                    <a:pt x="26851" y="9723"/>
                    <a:pt x="32094" y="13819"/>
                  </a:cubicBezTo>
                  <a:cubicBezTo>
                    <a:pt x="36353" y="17259"/>
                    <a:pt x="37008" y="23484"/>
                    <a:pt x="33732" y="27743"/>
                  </a:cubicBezTo>
                  <a:cubicBezTo>
                    <a:pt x="31766" y="30200"/>
                    <a:pt x="28981" y="31510"/>
                    <a:pt x="26033" y="31510"/>
                  </a:cubicBezTo>
                  <a:close/>
                </a:path>
              </a:pathLst>
            </a:custGeom>
            <a:solidFill>
              <a:srgbClr val="000000"/>
            </a:solidFill>
            <a:ln w="16367" cap="flat">
              <a:noFill/>
              <a:prstDash val="solid"/>
              <a:miter/>
            </a:ln>
          </p:spPr>
          <p:txBody>
            <a:bodyPr rtlCol="0" anchor="ctr"/>
            <a:lstStyle/>
            <a:p>
              <a:endParaRPr lang="en-US"/>
            </a:p>
          </p:txBody>
        </p:sp>
        <p:sp>
          <p:nvSpPr>
            <p:cNvPr id="56" name="Forma libre: forma 55">
              <a:extLst>
                <a:ext uri="{FF2B5EF4-FFF2-40B4-BE49-F238E27FC236}">
                  <a16:creationId xmlns:a16="http://schemas.microsoft.com/office/drawing/2014/main" id="{2701B350-B560-4850-98D4-82AA5E7A06CA}"/>
                </a:ext>
              </a:extLst>
            </p:cNvPr>
            <p:cNvSpPr/>
            <p:nvPr/>
          </p:nvSpPr>
          <p:spPr>
            <a:xfrm>
              <a:off x="6519599" y="2184538"/>
              <a:ext cx="60653" cy="34208"/>
            </a:xfrm>
            <a:custGeom>
              <a:avLst/>
              <a:gdLst>
                <a:gd name="connsiteX0" fmla="*/ 50753 w 60653"/>
                <a:gd name="connsiteY0" fmla="*/ 34208 h 34208"/>
                <a:gd name="connsiteX1" fmla="*/ 46822 w 60653"/>
                <a:gd name="connsiteY1" fmla="*/ 33389 h 34208"/>
                <a:gd name="connsiteX2" fmla="*/ 7343 w 60653"/>
                <a:gd name="connsiteY2" fmla="*/ 19465 h 34208"/>
                <a:gd name="connsiteX3" fmla="*/ 299 w 60653"/>
                <a:gd name="connsiteY3" fmla="*/ 7343 h 34208"/>
                <a:gd name="connsiteX4" fmla="*/ 12421 w 60653"/>
                <a:gd name="connsiteY4" fmla="*/ 299 h 34208"/>
                <a:gd name="connsiteX5" fmla="*/ 54685 w 60653"/>
                <a:gd name="connsiteY5" fmla="*/ 15206 h 34208"/>
                <a:gd name="connsiteX6" fmla="*/ 59763 w 60653"/>
                <a:gd name="connsiteY6" fmla="*/ 28311 h 34208"/>
                <a:gd name="connsiteX7" fmla="*/ 50753 w 60653"/>
                <a:gd name="connsiteY7" fmla="*/ 34208 h 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653" h="34208">
                  <a:moveTo>
                    <a:pt x="50753" y="34208"/>
                  </a:moveTo>
                  <a:cubicBezTo>
                    <a:pt x="49443" y="34208"/>
                    <a:pt x="48133" y="33881"/>
                    <a:pt x="46822" y="33389"/>
                  </a:cubicBezTo>
                  <a:cubicBezTo>
                    <a:pt x="34372" y="27820"/>
                    <a:pt x="21103" y="23233"/>
                    <a:pt x="7343" y="19465"/>
                  </a:cubicBezTo>
                  <a:cubicBezTo>
                    <a:pt x="2101" y="17991"/>
                    <a:pt x="-1011" y="12585"/>
                    <a:pt x="299" y="7343"/>
                  </a:cubicBezTo>
                  <a:cubicBezTo>
                    <a:pt x="1773" y="2101"/>
                    <a:pt x="7179" y="-1011"/>
                    <a:pt x="12421" y="299"/>
                  </a:cubicBezTo>
                  <a:cubicBezTo>
                    <a:pt x="27001" y="4231"/>
                    <a:pt x="41252" y="9309"/>
                    <a:pt x="54685" y="15206"/>
                  </a:cubicBezTo>
                  <a:cubicBezTo>
                    <a:pt x="59763" y="17336"/>
                    <a:pt x="62056" y="23233"/>
                    <a:pt x="59763" y="28311"/>
                  </a:cubicBezTo>
                  <a:cubicBezTo>
                    <a:pt x="58125" y="32079"/>
                    <a:pt x="54521" y="34208"/>
                    <a:pt x="50753" y="34208"/>
                  </a:cubicBezTo>
                  <a:close/>
                </a:path>
              </a:pathLst>
            </a:custGeom>
            <a:solidFill>
              <a:srgbClr val="000000"/>
            </a:solidFill>
            <a:ln w="16367" cap="flat">
              <a:noFill/>
              <a:prstDash val="solid"/>
              <a:miter/>
            </a:ln>
          </p:spPr>
          <p:txBody>
            <a:bodyPr rtlCol="0" anchor="ctr"/>
            <a:lstStyle/>
            <a:p>
              <a:endParaRPr lang="en-US"/>
            </a:p>
          </p:txBody>
        </p:sp>
        <p:sp>
          <p:nvSpPr>
            <p:cNvPr id="57" name="Forma libre: forma 56">
              <a:extLst>
                <a:ext uri="{FF2B5EF4-FFF2-40B4-BE49-F238E27FC236}">
                  <a16:creationId xmlns:a16="http://schemas.microsoft.com/office/drawing/2014/main" id="{7BA3C509-D580-4C58-95A3-C0B88BDFDF31}"/>
                </a:ext>
              </a:extLst>
            </p:cNvPr>
            <p:cNvSpPr/>
            <p:nvPr/>
          </p:nvSpPr>
          <p:spPr>
            <a:xfrm>
              <a:off x="6457119" y="2174007"/>
              <a:ext cx="39625" cy="21805"/>
            </a:xfrm>
            <a:custGeom>
              <a:avLst/>
              <a:gdLst>
                <a:gd name="connsiteX0" fmla="*/ 29689 w 39625"/>
                <a:gd name="connsiteY0" fmla="*/ 21806 h 21805"/>
                <a:gd name="connsiteX1" fmla="*/ 28378 w 39625"/>
                <a:gd name="connsiteY1" fmla="*/ 21806 h 21805"/>
                <a:gd name="connsiteX2" fmla="*/ 9212 w 39625"/>
                <a:gd name="connsiteY2" fmla="*/ 19840 h 21805"/>
                <a:gd name="connsiteX3" fmla="*/ 39 w 39625"/>
                <a:gd name="connsiteY3" fmla="*/ 9192 h 21805"/>
                <a:gd name="connsiteX4" fmla="*/ 10686 w 39625"/>
                <a:gd name="connsiteY4" fmla="*/ 18 h 21805"/>
                <a:gd name="connsiteX5" fmla="*/ 30999 w 39625"/>
                <a:gd name="connsiteY5" fmla="*/ 2148 h 21805"/>
                <a:gd name="connsiteX6" fmla="*/ 39517 w 39625"/>
                <a:gd name="connsiteY6" fmla="*/ 13287 h 21805"/>
                <a:gd name="connsiteX7" fmla="*/ 29689 w 39625"/>
                <a:gd name="connsiteY7" fmla="*/ 21806 h 2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25" h="21805">
                  <a:moveTo>
                    <a:pt x="29689" y="21806"/>
                  </a:moveTo>
                  <a:cubicBezTo>
                    <a:pt x="29197" y="21806"/>
                    <a:pt x="28869" y="21806"/>
                    <a:pt x="28378" y="21806"/>
                  </a:cubicBezTo>
                  <a:cubicBezTo>
                    <a:pt x="21990" y="20986"/>
                    <a:pt x="15601" y="20331"/>
                    <a:pt x="9212" y="19840"/>
                  </a:cubicBezTo>
                  <a:cubicBezTo>
                    <a:pt x="3806" y="19512"/>
                    <a:pt x="-453" y="14762"/>
                    <a:pt x="39" y="9192"/>
                  </a:cubicBezTo>
                  <a:cubicBezTo>
                    <a:pt x="366" y="3786"/>
                    <a:pt x="4953" y="-309"/>
                    <a:pt x="10686" y="18"/>
                  </a:cubicBezTo>
                  <a:cubicBezTo>
                    <a:pt x="17566" y="510"/>
                    <a:pt x="24283" y="1165"/>
                    <a:pt x="30999" y="2148"/>
                  </a:cubicBezTo>
                  <a:cubicBezTo>
                    <a:pt x="36405" y="2803"/>
                    <a:pt x="40337" y="7881"/>
                    <a:pt x="39517" y="13287"/>
                  </a:cubicBezTo>
                  <a:cubicBezTo>
                    <a:pt x="38862" y="18202"/>
                    <a:pt x="34603" y="21806"/>
                    <a:pt x="29689" y="21806"/>
                  </a:cubicBezTo>
                  <a:close/>
                </a:path>
              </a:pathLst>
            </a:custGeom>
            <a:solidFill>
              <a:srgbClr val="000000"/>
            </a:solidFill>
            <a:ln w="16367" cap="flat">
              <a:noFill/>
              <a:prstDash val="solid"/>
              <a:miter/>
            </a:ln>
          </p:spPr>
          <p:txBody>
            <a:bodyPr rtlCol="0" anchor="ctr"/>
            <a:lstStyle/>
            <a:p>
              <a:endParaRPr lang="en-US"/>
            </a:p>
          </p:txBody>
        </p:sp>
      </p:grpSp>
      <p:grpSp>
        <p:nvGrpSpPr>
          <p:cNvPr id="58" name="Gráfico 3">
            <a:extLst>
              <a:ext uri="{FF2B5EF4-FFF2-40B4-BE49-F238E27FC236}">
                <a16:creationId xmlns:a16="http://schemas.microsoft.com/office/drawing/2014/main" id="{6B2D16B5-E9BF-46AC-B505-0722F3978C1D}"/>
              </a:ext>
            </a:extLst>
          </p:cNvPr>
          <p:cNvGrpSpPr/>
          <p:nvPr/>
        </p:nvGrpSpPr>
        <p:grpSpPr>
          <a:xfrm>
            <a:off x="7229892" y="1606638"/>
            <a:ext cx="495107" cy="376474"/>
            <a:chOff x="7071785" y="1305651"/>
            <a:chExt cx="555818" cy="422638"/>
          </a:xfrm>
          <a:solidFill>
            <a:srgbClr val="000000"/>
          </a:solidFill>
        </p:grpSpPr>
        <p:sp>
          <p:nvSpPr>
            <p:cNvPr id="59" name="Forma libre: forma 58">
              <a:extLst>
                <a:ext uri="{FF2B5EF4-FFF2-40B4-BE49-F238E27FC236}">
                  <a16:creationId xmlns:a16="http://schemas.microsoft.com/office/drawing/2014/main" id="{7E56D548-50F2-43E1-BE98-37F5A263A55C}"/>
                </a:ext>
              </a:extLst>
            </p:cNvPr>
            <p:cNvSpPr/>
            <p:nvPr/>
          </p:nvSpPr>
          <p:spPr>
            <a:xfrm>
              <a:off x="7071785" y="1708304"/>
              <a:ext cx="555818" cy="19985"/>
            </a:xfrm>
            <a:custGeom>
              <a:avLst/>
              <a:gdLst>
                <a:gd name="connsiteX0" fmla="*/ 545826 w 555818"/>
                <a:gd name="connsiteY0" fmla="*/ 19985 h 19985"/>
                <a:gd name="connsiteX1" fmla="*/ 9992 w 555818"/>
                <a:gd name="connsiteY1" fmla="*/ 19985 h 19985"/>
                <a:gd name="connsiteX2" fmla="*/ 0 w 555818"/>
                <a:gd name="connsiteY2" fmla="*/ 9993 h 19985"/>
                <a:gd name="connsiteX3" fmla="*/ 9992 w 555818"/>
                <a:gd name="connsiteY3" fmla="*/ 0 h 19985"/>
                <a:gd name="connsiteX4" fmla="*/ 545826 w 555818"/>
                <a:gd name="connsiteY4" fmla="*/ 0 h 19985"/>
                <a:gd name="connsiteX5" fmla="*/ 555818 w 555818"/>
                <a:gd name="connsiteY5" fmla="*/ 9993 h 19985"/>
                <a:gd name="connsiteX6" fmla="*/ 545826 w 555818"/>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818" h="19985">
                  <a:moveTo>
                    <a:pt x="545826" y="19985"/>
                  </a:moveTo>
                  <a:lnTo>
                    <a:pt x="9992" y="19985"/>
                  </a:lnTo>
                  <a:cubicBezTo>
                    <a:pt x="4587" y="19985"/>
                    <a:pt x="0" y="15562"/>
                    <a:pt x="0" y="9993"/>
                  </a:cubicBezTo>
                  <a:cubicBezTo>
                    <a:pt x="0" y="4587"/>
                    <a:pt x="4423" y="0"/>
                    <a:pt x="9992" y="0"/>
                  </a:cubicBezTo>
                  <a:lnTo>
                    <a:pt x="545826" y="0"/>
                  </a:lnTo>
                  <a:cubicBezTo>
                    <a:pt x="551232" y="0"/>
                    <a:pt x="555818" y="4423"/>
                    <a:pt x="555818" y="9993"/>
                  </a:cubicBezTo>
                  <a:cubicBezTo>
                    <a:pt x="555655" y="15562"/>
                    <a:pt x="551232" y="19985"/>
                    <a:pt x="545826" y="19985"/>
                  </a:cubicBezTo>
                  <a:close/>
                </a:path>
              </a:pathLst>
            </a:custGeom>
            <a:solidFill>
              <a:srgbClr val="000000"/>
            </a:solidFill>
            <a:ln w="16367" cap="flat">
              <a:noFill/>
              <a:prstDash val="solid"/>
              <a:miter/>
            </a:ln>
          </p:spPr>
          <p:txBody>
            <a:bodyPr rtlCol="0" anchor="ctr"/>
            <a:lstStyle/>
            <a:p>
              <a:endParaRPr lang="en-US"/>
            </a:p>
          </p:txBody>
        </p:sp>
        <p:sp>
          <p:nvSpPr>
            <p:cNvPr id="60" name="Forma libre: forma 59">
              <a:extLst>
                <a:ext uri="{FF2B5EF4-FFF2-40B4-BE49-F238E27FC236}">
                  <a16:creationId xmlns:a16="http://schemas.microsoft.com/office/drawing/2014/main" id="{94046EEC-BF14-46A0-9162-624CE2DF3A11}"/>
                </a:ext>
              </a:extLst>
            </p:cNvPr>
            <p:cNvSpPr/>
            <p:nvPr/>
          </p:nvSpPr>
          <p:spPr>
            <a:xfrm>
              <a:off x="7123714" y="1384936"/>
              <a:ext cx="114341" cy="287000"/>
            </a:xfrm>
            <a:custGeom>
              <a:avLst/>
              <a:gdLst>
                <a:gd name="connsiteX0" fmla="*/ 104349 w 114341"/>
                <a:gd name="connsiteY0" fmla="*/ 287001 h 287000"/>
                <a:gd name="connsiteX1" fmla="*/ 94356 w 114341"/>
                <a:gd name="connsiteY1" fmla="*/ 277008 h 287000"/>
                <a:gd name="connsiteX2" fmla="*/ 94356 w 114341"/>
                <a:gd name="connsiteY2" fmla="*/ 19985 h 287000"/>
                <a:gd name="connsiteX3" fmla="*/ 19985 w 114341"/>
                <a:gd name="connsiteY3" fmla="*/ 19985 h 287000"/>
                <a:gd name="connsiteX4" fmla="*/ 19985 w 114341"/>
                <a:gd name="connsiteY4" fmla="*/ 277008 h 287000"/>
                <a:gd name="connsiteX5" fmla="*/ 9992 w 114341"/>
                <a:gd name="connsiteY5" fmla="*/ 287001 h 287000"/>
                <a:gd name="connsiteX6" fmla="*/ 0 w 114341"/>
                <a:gd name="connsiteY6" fmla="*/ 277008 h 287000"/>
                <a:gd name="connsiteX7" fmla="*/ 0 w 114341"/>
                <a:gd name="connsiteY7" fmla="*/ 9993 h 287000"/>
                <a:gd name="connsiteX8" fmla="*/ 9992 w 114341"/>
                <a:gd name="connsiteY8" fmla="*/ 0 h 287000"/>
                <a:gd name="connsiteX9" fmla="*/ 104349 w 114341"/>
                <a:gd name="connsiteY9" fmla="*/ 0 h 287000"/>
                <a:gd name="connsiteX10" fmla="*/ 114341 w 114341"/>
                <a:gd name="connsiteY10" fmla="*/ 9993 h 287000"/>
                <a:gd name="connsiteX11" fmla="*/ 114341 w 114341"/>
                <a:gd name="connsiteY11" fmla="*/ 277008 h 287000"/>
                <a:gd name="connsiteX12" fmla="*/ 104349 w 114341"/>
                <a:gd name="connsiteY12" fmla="*/ 287001 h 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341" h="287000">
                  <a:moveTo>
                    <a:pt x="104349" y="287001"/>
                  </a:moveTo>
                  <a:cubicBezTo>
                    <a:pt x="98943" y="287001"/>
                    <a:pt x="94356" y="282578"/>
                    <a:pt x="94356" y="277008"/>
                  </a:cubicBezTo>
                  <a:lnTo>
                    <a:pt x="94356" y="19985"/>
                  </a:lnTo>
                  <a:lnTo>
                    <a:pt x="19985" y="19985"/>
                  </a:lnTo>
                  <a:lnTo>
                    <a:pt x="19985" y="277008"/>
                  </a:lnTo>
                  <a:cubicBezTo>
                    <a:pt x="19985" y="282414"/>
                    <a:pt x="15562" y="287001"/>
                    <a:pt x="9992" y="287001"/>
                  </a:cubicBezTo>
                  <a:cubicBezTo>
                    <a:pt x="4587" y="287001"/>
                    <a:pt x="0" y="282578"/>
                    <a:pt x="0" y="277008"/>
                  </a:cubicBezTo>
                  <a:lnTo>
                    <a:pt x="0" y="9993"/>
                  </a:lnTo>
                  <a:cubicBezTo>
                    <a:pt x="0" y="4587"/>
                    <a:pt x="4423" y="0"/>
                    <a:pt x="9992" y="0"/>
                  </a:cubicBezTo>
                  <a:lnTo>
                    <a:pt x="104349" y="0"/>
                  </a:lnTo>
                  <a:cubicBezTo>
                    <a:pt x="109755" y="0"/>
                    <a:pt x="114341" y="4423"/>
                    <a:pt x="114341" y="9993"/>
                  </a:cubicBezTo>
                  <a:lnTo>
                    <a:pt x="114341" y="277008"/>
                  </a:lnTo>
                  <a:cubicBezTo>
                    <a:pt x="114341" y="282578"/>
                    <a:pt x="109755" y="287001"/>
                    <a:pt x="104349" y="287001"/>
                  </a:cubicBezTo>
                  <a:close/>
                </a:path>
              </a:pathLst>
            </a:custGeom>
            <a:solidFill>
              <a:srgbClr val="000000"/>
            </a:solidFill>
            <a:ln w="16367" cap="flat">
              <a:noFill/>
              <a:prstDash val="solid"/>
              <a:miter/>
            </a:ln>
          </p:spPr>
          <p:txBody>
            <a:bodyPr rtlCol="0" anchor="ctr"/>
            <a:lstStyle/>
            <a:p>
              <a:endParaRPr lang="en-US"/>
            </a:p>
          </p:txBody>
        </p:sp>
        <p:sp>
          <p:nvSpPr>
            <p:cNvPr id="61" name="Forma libre: forma 60">
              <a:extLst>
                <a:ext uri="{FF2B5EF4-FFF2-40B4-BE49-F238E27FC236}">
                  <a16:creationId xmlns:a16="http://schemas.microsoft.com/office/drawing/2014/main" id="{7742D4DA-7CAD-459C-A266-20214F3F4B6E}"/>
                </a:ext>
              </a:extLst>
            </p:cNvPr>
            <p:cNvSpPr/>
            <p:nvPr/>
          </p:nvSpPr>
          <p:spPr>
            <a:xfrm>
              <a:off x="7292442" y="1345294"/>
              <a:ext cx="114341" cy="326807"/>
            </a:xfrm>
            <a:custGeom>
              <a:avLst/>
              <a:gdLst>
                <a:gd name="connsiteX0" fmla="*/ 104349 w 114341"/>
                <a:gd name="connsiteY0" fmla="*/ 326644 h 326807"/>
                <a:gd name="connsiteX1" fmla="*/ 94357 w 114341"/>
                <a:gd name="connsiteY1" fmla="*/ 316651 h 326807"/>
                <a:gd name="connsiteX2" fmla="*/ 94357 w 114341"/>
                <a:gd name="connsiteY2" fmla="*/ 19985 h 326807"/>
                <a:gd name="connsiteX3" fmla="*/ 19985 w 114341"/>
                <a:gd name="connsiteY3" fmla="*/ 19985 h 326807"/>
                <a:gd name="connsiteX4" fmla="*/ 19985 w 114341"/>
                <a:gd name="connsiteY4" fmla="*/ 316815 h 326807"/>
                <a:gd name="connsiteX5" fmla="*/ 9992 w 114341"/>
                <a:gd name="connsiteY5" fmla="*/ 326808 h 326807"/>
                <a:gd name="connsiteX6" fmla="*/ 0 w 114341"/>
                <a:gd name="connsiteY6" fmla="*/ 316815 h 326807"/>
                <a:gd name="connsiteX7" fmla="*/ 0 w 114341"/>
                <a:gd name="connsiteY7" fmla="*/ 9993 h 326807"/>
                <a:gd name="connsiteX8" fmla="*/ 9992 w 114341"/>
                <a:gd name="connsiteY8" fmla="*/ 0 h 326807"/>
                <a:gd name="connsiteX9" fmla="*/ 104349 w 114341"/>
                <a:gd name="connsiteY9" fmla="*/ 0 h 326807"/>
                <a:gd name="connsiteX10" fmla="*/ 114342 w 114341"/>
                <a:gd name="connsiteY10" fmla="*/ 9993 h 326807"/>
                <a:gd name="connsiteX11" fmla="*/ 114342 w 114341"/>
                <a:gd name="connsiteY11" fmla="*/ 316651 h 326807"/>
                <a:gd name="connsiteX12" fmla="*/ 104349 w 114341"/>
                <a:gd name="connsiteY12" fmla="*/ 326644 h 32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341" h="326807">
                  <a:moveTo>
                    <a:pt x="104349" y="326644"/>
                  </a:moveTo>
                  <a:cubicBezTo>
                    <a:pt x="98943" y="326644"/>
                    <a:pt x="94357" y="322221"/>
                    <a:pt x="94357" y="316651"/>
                  </a:cubicBezTo>
                  <a:lnTo>
                    <a:pt x="94357" y="19985"/>
                  </a:lnTo>
                  <a:lnTo>
                    <a:pt x="19985" y="19985"/>
                  </a:lnTo>
                  <a:lnTo>
                    <a:pt x="19985" y="316815"/>
                  </a:lnTo>
                  <a:cubicBezTo>
                    <a:pt x="19985" y="322221"/>
                    <a:pt x="15562" y="326808"/>
                    <a:pt x="9992" y="326808"/>
                  </a:cubicBezTo>
                  <a:cubicBezTo>
                    <a:pt x="4587" y="326808"/>
                    <a:pt x="0" y="322385"/>
                    <a:pt x="0" y="316815"/>
                  </a:cubicBezTo>
                  <a:lnTo>
                    <a:pt x="0" y="9993"/>
                  </a:lnTo>
                  <a:cubicBezTo>
                    <a:pt x="0" y="4587"/>
                    <a:pt x="4423" y="0"/>
                    <a:pt x="9992" y="0"/>
                  </a:cubicBezTo>
                  <a:lnTo>
                    <a:pt x="104349" y="0"/>
                  </a:lnTo>
                  <a:cubicBezTo>
                    <a:pt x="109755" y="0"/>
                    <a:pt x="114342" y="4423"/>
                    <a:pt x="114342" y="9993"/>
                  </a:cubicBezTo>
                  <a:lnTo>
                    <a:pt x="114342" y="316651"/>
                  </a:lnTo>
                  <a:cubicBezTo>
                    <a:pt x="114178" y="322221"/>
                    <a:pt x="109755" y="326644"/>
                    <a:pt x="104349" y="326644"/>
                  </a:cubicBezTo>
                  <a:close/>
                </a:path>
              </a:pathLst>
            </a:custGeom>
            <a:solidFill>
              <a:srgbClr val="000000"/>
            </a:solidFill>
            <a:ln w="16367" cap="flat">
              <a:noFill/>
              <a:prstDash val="solid"/>
              <a:miter/>
            </a:ln>
          </p:spPr>
          <p:txBody>
            <a:bodyPr rtlCol="0" anchor="ctr"/>
            <a:lstStyle/>
            <a:p>
              <a:endParaRPr lang="en-US"/>
            </a:p>
          </p:txBody>
        </p:sp>
        <p:sp>
          <p:nvSpPr>
            <p:cNvPr id="62" name="Forma libre: forma 61">
              <a:extLst>
                <a:ext uri="{FF2B5EF4-FFF2-40B4-BE49-F238E27FC236}">
                  <a16:creationId xmlns:a16="http://schemas.microsoft.com/office/drawing/2014/main" id="{24633123-42A0-4970-923E-931B907A3C03}"/>
                </a:ext>
              </a:extLst>
            </p:cNvPr>
            <p:cNvSpPr/>
            <p:nvPr/>
          </p:nvSpPr>
          <p:spPr>
            <a:xfrm>
              <a:off x="7461169" y="1305651"/>
              <a:ext cx="114341" cy="366286"/>
            </a:xfrm>
            <a:custGeom>
              <a:avLst/>
              <a:gdLst>
                <a:gd name="connsiteX0" fmla="*/ 9993 w 114341"/>
                <a:gd name="connsiteY0" fmla="*/ 366287 h 366286"/>
                <a:gd name="connsiteX1" fmla="*/ 0 w 114341"/>
                <a:gd name="connsiteY1" fmla="*/ 356294 h 366286"/>
                <a:gd name="connsiteX2" fmla="*/ 0 w 114341"/>
                <a:gd name="connsiteY2" fmla="*/ 9993 h 366286"/>
                <a:gd name="connsiteX3" fmla="*/ 9993 w 114341"/>
                <a:gd name="connsiteY3" fmla="*/ 0 h 366286"/>
                <a:gd name="connsiteX4" fmla="*/ 104349 w 114341"/>
                <a:gd name="connsiteY4" fmla="*/ 0 h 366286"/>
                <a:gd name="connsiteX5" fmla="*/ 114342 w 114341"/>
                <a:gd name="connsiteY5" fmla="*/ 9993 h 366286"/>
                <a:gd name="connsiteX6" fmla="*/ 114342 w 114341"/>
                <a:gd name="connsiteY6" fmla="*/ 80269 h 366286"/>
                <a:gd name="connsiteX7" fmla="*/ 104349 w 114341"/>
                <a:gd name="connsiteY7" fmla="*/ 90261 h 366286"/>
                <a:gd name="connsiteX8" fmla="*/ 94357 w 114341"/>
                <a:gd name="connsiteY8" fmla="*/ 80269 h 366286"/>
                <a:gd name="connsiteX9" fmla="*/ 94357 w 114341"/>
                <a:gd name="connsiteY9" fmla="*/ 19821 h 366286"/>
                <a:gd name="connsiteX10" fmla="*/ 19985 w 114341"/>
                <a:gd name="connsiteY10" fmla="*/ 19821 h 366286"/>
                <a:gd name="connsiteX11" fmla="*/ 19985 w 114341"/>
                <a:gd name="connsiteY11" fmla="*/ 356294 h 366286"/>
                <a:gd name="connsiteX12" fmla="*/ 9993 w 114341"/>
                <a:gd name="connsiteY12" fmla="*/ 366287 h 36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341" h="366286">
                  <a:moveTo>
                    <a:pt x="9993" y="366287"/>
                  </a:moveTo>
                  <a:cubicBezTo>
                    <a:pt x="4587" y="366287"/>
                    <a:pt x="0" y="361864"/>
                    <a:pt x="0" y="356294"/>
                  </a:cubicBezTo>
                  <a:lnTo>
                    <a:pt x="0" y="9993"/>
                  </a:lnTo>
                  <a:cubicBezTo>
                    <a:pt x="0" y="4587"/>
                    <a:pt x="4423" y="0"/>
                    <a:pt x="9993" y="0"/>
                  </a:cubicBezTo>
                  <a:lnTo>
                    <a:pt x="104349" y="0"/>
                  </a:lnTo>
                  <a:cubicBezTo>
                    <a:pt x="109755" y="0"/>
                    <a:pt x="114342" y="4423"/>
                    <a:pt x="114342" y="9993"/>
                  </a:cubicBezTo>
                  <a:lnTo>
                    <a:pt x="114342" y="80269"/>
                  </a:lnTo>
                  <a:cubicBezTo>
                    <a:pt x="114342" y="85674"/>
                    <a:pt x="109919" y="90261"/>
                    <a:pt x="104349" y="90261"/>
                  </a:cubicBezTo>
                  <a:cubicBezTo>
                    <a:pt x="98943" y="90261"/>
                    <a:pt x="94357" y="85838"/>
                    <a:pt x="94357" y="80269"/>
                  </a:cubicBezTo>
                  <a:lnTo>
                    <a:pt x="94357" y="19821"/>
                  </a:lnTo>
                  <a:lnTo>
                    <a:pt x="19985" y="19821"/>
                  </a:lnTo>
                  <a:lnTo>
                    <a:pt x="19985" y="356294"/>
                  </a:lnTo>
                  <a:cubicBezTo>
                    <a:pt x="19985" y="361864"/>
                    <a:pt x="15562" y="366287"/>
                    <a:pt x="9993" y="366287"/>
                  </a:cubicBezTo>
                  <a:close/>
                </a:path>
              </a:pathLst>
            </a:custGeom>
            <a:solidFill>
              <a:srgbClr val="000000"/>
            </a:solidFill>
            <a:ln w="16367" cap="flat">
              <a:noFill/>
              <a:prstDash val="solid"/>
              <a:miter/>
            </a:ln>
          </p:spPr>
          <p:txBody>
            <a:bodyPr rtlCol="0" anchor="ctr"/>
            <a:lstStyle/>
            <a:p>
              <a:endParaRPr lang="en-US"/>
            </a:p>
          </p:txBody>
        </p:sp>
        <p:sp>
          <p:nvSpPr>
            <p:cNvPr id="63" name="Forma libre: forma 62">
              <a:extLst>
                <a:ext uri="{FF2B5EF4-FFF2-40B4-BE49-F238E27FC236}">
                  <a16:creationId xmlns:a16="http://schemas.microsoft.com/office/drawing/2014/main" id="{2E383ECB-8BD5-4F8A-9CBB-060892084AEF}"/>
                </a:ext>
              </a:extLst>
            </p:cNvPr>
            <p:cNvSpPr/>
            <p:nvPr/>
          </p:nvSpPr>
          <p:spPr>
            <a:xfrm>
              <a:off x="7555526" y="1555630"/>
              <a:ext cx="19985" cy="49799"/>
            </a:xfrm>
            <a:custGeom>
              <a:avLst/>
              <a:gdLst>
                <a:gd name="connsiteX0" fmla="*/ 9992 w 19985"/>
                <a:gd name="connsiteY0" fmla="*/ 49799 h 49799"/>
                <a:gd name="connsiteX1" fmla="*/ 0 w 19985"/>
                <a:gd name="connsiteY1" fmla="*/ 39807 h 49799"/>
                <a:gd name="connsiteX2" fmla="*/ 0 w 19985"/>
                <a:gd name="connsiteY2" fmla="*/ 9993 h 49799"/>
                <a:gd name="connsiteX3" fmla="*/ 9992 w 19985"/>
                <a:gd name="connsiteY3" fmla="*/ 0 h 49799"/>
                <a:gd name="connsiteX4" fmla="*/ 19985 w 19985"/>
                <a:gd name="connsiteY4" fmla="*/ 9993 h 49799"/>
                <a:gd name="connsiteX5" fmla="*/ 19985 w 19985"/>
                <a:gd name="connsiteY5" fmla="*/ 39807 h 49799"/>
                <a:gd name="connsiteX6" fmla="*/ 9992 w 19985"/>
                <a:gd name="connsiteY6" fmla="*/ 49799 h 4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9799">
                  <a:moveTo>
                    <a:pt x="9992" y="49799"/>
                  </a:moveTo>
                  <a:cubicBezTo>
                    <a:pt x="4587" y="49799"/>
                    <a:pt x="0" y="45376"/>
                    <a:pt x="0" y="39807"/>
                  </a:cubicBezTo>
                  <a:lnTo>
                    <a:pt x="0" y="9993"/>
                  </a:lnTo>
                  <a:cubicBezTo>
                    <a:pt x="0" y="4587"/>
                    <a:pt x="4423" y="0"/>
                    <a:pt x="9992" y="0"/>
                  </a:cubicBezTo>
                  <a:cubicBezTo>
                    <a:pt x="15398" y="0"/>
                    <a:pt x="19985" y="4423"/>
                    <a:pt x="19985" y="9993"/>
                  </a:cubicBezTo>
                  <a:lnTo>
                    <a:pt x="19985" y="39807"/>
                  </a:lnTo>
                  <a:cubicBezTo>
                    <a:pt x="19821" y="45376"/>
                    <a:pt x="15398" y="49799"/>
                    <a:pt x="9992" y="49799"/>
                  </a:cubicBezTo>
                  <a:close/>
                </a:path>
              </a:pathLst>
            </a:custGeom>
            <a:solidFill>
              <a:srgbClr val="000000"/>
            </a:solidFill>
            <a:ln w="16367" cap="flat">
              <a:noFill/>
              <a:prstDash val="solid"/>
              <a:miter/>
            </a:ln>
          </p:spPr>
          <p:txBody>
            <a:bodyPr rtlCol="0" anchor="ctr"/>
            <a:lstStyle/>
            <a:p>
              <a:endParaRPr lang="en-US"/>
            </a:p>
          </p:txBody>
        </p:sp>
        <p:sp>
          <p:nvSpPr>
            <p:cNvPr id="1466" name="Forma libre: forma 1465">
              <a:extLst>
                <a:ext uri="{FF2B5EF4-FFF2-40B4-BE49-F238E27FC236}">
                  <a16:creationId xmlns:a16="http://schemas.microsoft.com/office/drawing/2014/main" id="{D6AB0577-14C6-4F6D-A851-7E59BB2865CB}"/>
                </a:ext>
              </a:extLst>
            </p:cNvPr>
            <p:cNvSpPr/>
            <p:nvPr/>
          </p:nvSpPr>
          <p:spPr>
            <a:xfrm>
              <a:off x="7555526" y="1455704"/>
              <a:ext cx="19985" cy="69948"/>
            </a:xfrm>
            <a:custGeom>
              <a:avLst/>
              <a:gdLst>
                <a:gd name="connsiteX0" fmla="*/ 9992 w 19985"/>
                <a:gd name="connsiteY0" fmla="*/ 69948 h 69948"/>
                <a:gd name="connsiteX1" fmla="*/ 0 w 19985"/>
                <a:gd name="connsiteY1" fmla="*/ 59956 h 69948"/>
                <a:gd name="connsiteX2" fmla="*/ 0 w 19985"/>
                <a:gd name="connsiteY2" fmla="*/ 9993 h 69948"/>
                <a:gd name="connsiteX3" fmla="*/ 9992 w 19985"/>
                <a:gd name="connsiteY3" fmla="*/ 0 h 69948"/>
                <a:gd name="connsiteX4" fmla="*/ 19985 w 19985"/>
                <a:gd name="connsiteY4" fmla="*/ 9993 h 69948"/>
                <a:gd name="connsiteX5" fmla="*/ 19985 w 19985"/>
                <a:gd name="connsiteY5" fmla="*/ 59956 h 69948"/>
                <a:gd name="connsiteX6" fmla="*/ 9992 w 19985"/>
                <a:gd name="connsiteY6" fmla="*/ 69948 h 69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69948">
                  <a:moveTo>
                    <a:pt x="9992" y="69948"/>
                  </a:moveTo>
                  <a:cubicBezTo>
                    <a:pt x="4587" y="69948"/>
                    <a:pt x="0" y="65525"/>
                    <a:pt x="0" y="59956"/>
                  </a:cubicBezTo>
                  <a:lnTo>
                    <a:pt x="0" y="9993"/>
                  </a:lnTo>
                  <a:cubicBezTo>
                    <a:pt x="0" y="4587"/>
                    <a:pt x="4423" y="0"/>
                    <a:pt x="9992" y="0"/>
                  </a:cubicBezTo>
                  <a:cubicBezTo>
                    <a:pt x="15398" y="0"/>
                    <a:pt x="19985" y="4423"/>
                    <a:pt x="19985" y="9993"/>
                  </a:cubicBezTo>
                  <a:lnTo>
                    <a:pt x="19985" y="59956"/>
                  </a:lnTo>
                  <a:cubicBezTo>
                    <a:pt x="19821" y="65525"/>
                    <a:pt x="15398" y="69948"/>
                    <a:pt x="9992" y="69948"/>
                  </a:cubicBezTo>
                  <a:close/>
                </a:path>
              </a:pathLst>
            </a:custGeom>
            <a:solidFill>
              <a:srgbClr val="000000"/>
            </a:solidFill>
            <a:ln w="16367" cap="flat">
              <a:noFill/>
              <a:prstDash val="solid"/>
              <a:miter/>
            </a:ln>
          </p:spPr>
          <p:txBody>
            <a:bodyPr rtlCol="0" anchor="ctr"/>
            <a:lstStyle/>
            <a:p>
              <a:endParaRPr lang="en-US"/>
            </a:p>
          </p:txBody>
        </p:sp>
        <p:sp>
          <p:nvSpPr>
            <p:cNvPr id="1467" name="Forma libre: forma 1466">
              <a:extLst>
                <a:ext uri="{FF2B5EF4-FFF2-40B4-BE49-F238E27FC236}">
                  <a16:creationId xmlns:a16="http://schemas.microsoft.com/office/drawing/2014/main" id="{553306A2-EFDF-4ED7-BE3D-75B1809B4DF4}"/>
                </a:ext>
              </a:extLst>
            </p:cNvPr>
            <p:cNvSpPr/>
            <p:nvPr/>
          </p:nvSpPr>
          <p:spPr>
            <a:xfrm>
              <a:off x="7555526" y="1375763"/>
              <a:ext cx="19985" cy="49799"/>
            </a:xfrm>
            <a:custGeom>
              <a:avLst/>
              <a:gdLst>
                <a:gd name="connsiteX0" fmla="*/ 9992 w 19985"/>
                <a:gd name="connsiteY0" fmla="*/ 49799 h 49799"/>
                <a:gd name="connsiteX1" fmla="*/ 0 w 19985"/>
                <a:gd name="connsiteY1" fmla="*/ 39807 h 49799"/>
                <a:gd name="connsiteX2" fmla="*/ 0 w 19985"/>
                <a:gd name="connsiteY2" fmla="*/ 9993 h 49799"/>
                <a:gd name="connsiteX3" fmla="*/ 9992 w 19985"/>
                <a:gd name="connsiteY3" fmla="*/ 0 h 49799"/>
                <a:gd name="connsiteX4" fmla="*/ 19985 w 19985"/>
                <a:gd name="connsiteY4" fmla="*/ 9993 h 49799"/>
                <a:gd name="connsiteX5" fmla="*/ 19985 w 19985"/>
                <a:gd name="connsiteY5" fmla="*/ 39807 h 49799"/>
                <a:gd name="connsiteX6" fmla="*/ 9992 w 19985"/>
                <a:gd name="connsiteY6" fmla="*/ 49799 h 4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9799">
                  <a:moveTo>
                    <a:pt x="9992" y="49799"/>
                  </a:moveTo>
                  <a:cubicBezTo>
                    <a:pt x="4587" y="49799"/>
                    <a:pt x="0" y="45376"/>
                    <a:pt x="0" y="39807"/>
                  </a:cubicBezTo>
                  <a:lnTo>
                    <a:pt x="0" y="9993"/>
                  </a:lnTo>
                  <a:cubicBezTo>
                    <a:pt x="0" y="4587"/>
                    <a:pt x="4423" y="0"/>
                    <a:pt x="9992" y="0"/>
                  </a:cubicBezTo>
                  <a:cubicBezTo>
                    <a:pt x="15398" y="0"/>
                    <a:pt x="19985" y="4423"/>
                    <a:pt x="19985" y="9993"/>
                  </a:cubicBezTo>
                  <a:lnTo>
                    <a:pt x="19985" y="39807"/>
                  </a:lnTo>
                  <a:cubicBezTo>
                    <a:pt x="19821" y="45376"/>
                    <a:pt x="15398" y="49799"/>
                    <a:pt x="9992" y="49799"/>
                  </a:cubicBezTo>
                  <a:close/>
                </a:path>
              </a:pathLst>
            </a:custGeom>
            <a:solidFill>
              <a:srgbClr val="000000"/>
            </a:solidFill>
            <a:ln w="16367" cap="flat">
              <a:noFill/>
              <a:prstDash val="solid"/>
              <a:miter/>
            </a:ln>
          </p:spPr>
          <p:txBody>
            <a:bodyPr rtlCol="0" anchor="ctr"/>
            <a:lstStyle/>
            <a:p>
              <a:endParaRPr lang="en-US"/>
            </a:p>
          </p:txBody>
        </p:sp>
        <p:sp>
          <p:nvSpPr>
            <p:cNvPr id="1468" name="Forma libre: forma 1467">
              <a:extLst>
                <a:ext uri="{FF2B5EF4-FFF2-40B4-BE49-F238E27FC236}">
                  <a16:creationId xmlns:a16="http://schemas.microsoft.com/office/drawing/2014/main" id="{26331CF0-1721-4B32-B651-5E46E36EBA9A}"/>
                </a:ext>
              </a:extLst>
            </p:cNvPr>
            <p:cNvSpPr/>
            <p:nvPr/>
          </p:nvSpPr>
          <p:spPr>
            <a:xfrm>
              <a:off x="7555526" y="1585444"/>
              <a:ext cx="19985" cy="86493"/>
            </a:xfrm>
            <a:custGeom>
              <a:avLst/>
              <a:gdLst>
                <a:gd name="connsiteX0" fmla="*/ 9992 w 19985"/>
                <a:gd name="connsiteY0" fmla="*/ 86493 h 86493"/>
                <a:gd name="connsiteX1" fmla="*/ 0 w 19985"/>
                <a:gd name="connsiteY1" fmla="*/ 76501 h 86493"/>
                <a:gd name="connsiteX2" fmla="*/ 0 w 19985"/>
                <a:gd name="connsiteY2" fmla="*/ 9993 h 86493"/>
                <a:gd name="connsiteX3" fmla="*/ 9992 w 19985"/>
                <a:gd name="connsiteY3" fmla="*/ 0 h 86493"/>
                <a:gd name="connsiteX4" fmla="*/ 19985 w 19985"/>
                <a:gd name="connsiteY4" fmla="*/ 9993 h 86493"/>
                <a:gd name="connsiteX5" fmla="*/ 19985 w 19985"/>
                <a:gd name="connsiteY5" fmla="*/ 76501 h 86493"/>
                <a:gd name="connsiteX6" fmla="*/ 9992 w 19985"/>
                <a:gd name="connsiteY6" fmla="*/ 86493 h 8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86493">
                  <a:moveTo>
                    <a:pt x="9992" y="86493"/>
                  </a:moveTo>
                  <a:cubicBezTo>
                    <a:pt x="4587" y="86493"/>
                    <a:pt x="0" y="82070"/>
                    <a:pt x="0" y="76501"/>
                  </a:cubicBezTo>
                  <a:lnTo>
                    <a:pt x="0" y="9993"/>
                  </a:lnTo>
                  <a:cubicBezTo>
                    <a:pt x="0" y="4587"/>
                    <a:pt x="4423" y="0"/>
                    <a:pt x="9992" y="0"/>
                  </a:cubicBezTo>
                  <a:cubicBezTo>
                    <a:pt x="15398" y="0"/>
                    <a:pt x="19985" y="4423"/>
                    <a:pt x="19985" y="9993"/>
                  </a:cubicBezTo>
                  <a:lnTo>
                    <a:pt x="19985" y="76501"/>
                  </a:lnTo>
                  <a:cubicBezTo>
                    <a:pt x="19821" y="82070"/>
                    <a:pt x="15398" y="86493"/>
                    <a:pt x="9992" y="86493"/>
                  </a:cubicBezTo>
                  <a:close/>
                </a:path>
              </a:pathLst>
            </a:custGeom>
            <a:solidFill>
              <a:srgbClr val="000000"/>
            </a:solidFill>
            <a:ln w="16367" cap="flat">
              <a:noFill/>
              <a:prstDash val="solid"/>
              <a:miter/>
            </a:ln>
          </p:spPr>
          <p:txBody>
            <a:bodyPr rtlCol="0" anchor="ctr"/>
            <a:lstStyle/>
            <a:p>
              <a:endParaRPr lang="en-US"/>
            </a:p>
          </p:txBody>
        </p:sp>
      </p:grpSp>
      <p:grpSp>
        <p:nvGrpSpPr>
          <p:cNvPr id="1469" name="Gráfico 3">
            <a:extLst>
              <a:ext uri="{FF2B5EF4-FFF2-40B4-BE49-F238E27FC236}">
                <a16:creationId xmlns:a16="http://schemas.microsoft.com/office/drawing/2014/main" id="{61D8246E-4FE1-44DE-A1F4-049F6B08C3CC}"/>
              </a:ext>
            </a:extLst>
          </p:cNvPr>
          <p:cNvGrpSpPr/>
          <p:nvPr/>
        </p:nvGrpSpPr>
        <p:grpSpPr>
          <a:xfrm>
            <a:off x="8099869" y="2275974"/>
            <a:ext cx="536402" cy="401134"/>
            <a:chOff x="8048440" y="2057062"/>
            <a:chExt cx="602177" cy="450322"/>
          </a:xfrm>
          <a:solidFill>
            <a:srgbClr val="000000"/>
          </a:solidFill>
        </p:grpSpPr>
        <p:sp>
          <p:nvSpPr>
            <p:cNvPr id="1470" name="Forma libre: forma 1469">
              <a:extLst>
                <a:ext uri="{FF2B5EF4-FFF2-40B4-BE49-F238E27FC236}">
                  <a16:creationId xmlns:a16="http://schemas.microsoft.com/office/drawing/2014/main" id="{2394FA49-29C0-4357-B013-063C2C170A8A}"/>
                </a:ext>
              </a:extLst>
            </p:cNvPr>
            <p:cNvSpPr/>
            <p:nvPr/>
          </p:nvSpPr>
          <p:spPr>
            <a:xfrm>
              <a:off x="8065804" y="2077048"/>
              <a:ext cx="152182" cy="430337"/>
            </a:xfrm>
            <a:custGeom>
              <a:avLst/>
              <a:gdLst>
                <a:gd name="connsiteX0" fmla="*/ 142190 w 152182"/>
                <a:gd name="connsiteY0" fmla="*/ 430338 h 430337"/>
                <a:gd name="connsiteX1" fmla="*/ 9993 w 152182"/>
                <a:gd name="connsiteY1" fmla="*/ 430338 h 430337"/>
                <a:gd name="connsiteX2" fmla="*/ 0 w 152182"/>
                <a:gd name="connsiteY2" fmla="*/ 420345 h 430337"/>
                <a:gd name="connsiteX3" fmla="*/ 0 w 152182"/>
                <a:gd name="connsiteY3" fmla="*/ 295683 h 430337"/>
                <a:gd name="connsiteX4" fmla="*/ 9993 w 152182"/>
                <a:gd name="connsiteY4" fmla="*/ 285690 h 430337"/>
                <a:gd name="connsiteX5" fmla="*/ 19985 w 152182"/>
                <a:gd name="connsiteY5" fmla="*/ 295683 h 430337"/>
                <a:gd name="connsiteX6" fmla="*/ 19985 w 152182"/>
                <a:gd name="connsiteY6" fmla="*/ 410352 h 430337"/>
                <a:gd name="connsiteX7" fmla="*/ 132197 w 152182"/>
                <a:gd name="connsiteY7" fmla="*/ 410352 h 430337"/>
                <a:gd name="connsiteX8" fmla="*/ 132197 w 152182"/>
                <a:gd name="connsiteY8" fmla="*/ 19985 h 430337"/>
                <a:gd name="connsiteX9" fmla="*/ 19985 w 152182"/>
                <a:gd name="connsiteY9" fmla="*/ 19985 h 430337"/>
                <a:gd name="connsiteX10" fmla="*/ 19985 w 152182"/>
                <a:gd name="connsiteY10" fmla="*/ 103858 h 430337"/>
                <a:gd name="connsiteX11" fmla="*/ 9993 w 152182"/>
                <a:gd name="connsiteY11" fmla="*/ 113850 h 430337"/>
                <a:gd name="connsiteX12" fmla="*/ 0 w 152182"/>
                <a:gd name="connsiteY12" fmla="*/ 103858 h 430337"/>
                <a:gd name="connsiteX13" fmla="*/ 0 w 152182"/>
                <a:gd name="connsiteY13" fmla="*/ 9993 h 430337"/>
                <a:gd name="connsiteX14" fmla="*/ 9993 w 152182"/>
                <a:gd name="connsiteY14" fmla="*/ 0 h 430337"/>
                <a:gd name="connsiteX15" fmla="*/ 142190 w 152182"/>
                <a:gd name="connsiteY15" fmla="*/ 0 h 430337"/>
                <a:gd name="connsiteX16" fmla="*/ 152183 w 152182"/>
                <a:gd name="connsiteY16" fmla="*/ 9993 h 430337"/>
                <a:gd name="connsiteX17" fmla="*/ 152183 w 152182"/>
                <a:gd name="connsiteY17" fmla="*/ 420345 h 430337"/>
                <a:gd name="connsiteX18" fmla="*/ 142190 w 152182"/>
                <a:gd name="connsiteY18" fmla="*/ 430338 h 43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182" h="430337">
                  <a:moveTo>
                    <a:pt x="142190" y="430338"/>
                  </a:moveTo>
                  <a:lnTo>
                    <a:pt x="9993" y="430338"/>
                  </a:lnTo>
                  <a:cubicBezTo>
                    <a:pt x="4587" y="430338"/>
                    <a:pt x="0" y="425915"/>
                    <a:pt x="0" y="420345"/>
                  </a:cubicBezTo>
                  <a:lnTo>
                    <a:pt x="0" y="295683"/>
                  </a:lnTo>
                  <a:cubicBezTo>
                    <a:pt x="0" y="290277"/>
                    <a:pt x="4423" y="285690"/>
                    <a:pt x="9993" y="285690"/>
                  </a:cubicBezTo>
                  <a:cubicBezTo>
                    <a:pt x="15398" y="285690"/>
                    <a:pt x="19985" y="290113"/>
                    <a:pt x="19985" y="295683"/>
                  </a:cubicBezTo>
                  <a:lnTo>
                    <a:pt x="19985" y="410352"/>
                  </a:lnTo>
                  <a:lnTo>
                    <a:pt x="132197" y="410352"/>
                  </a:lnTo>
                  <a:lnTo>
                    <a:pt x="132197" y="19985"/>
                  </a:lnTo>
                  <a:lnTo>
                    <a:pt x="19985" y="19985"/>
                  </a:lnTo>
                  <a:lnTo>
                    <a:pt x="19985" y="103858"/>
                  </a:lnTo>
                  <a:cubicBezTo>
                    <a:pt x="19985" y="109263"/>
                    <a:pt x="15562" y="113850"/>
                    <a:pt x="9993" y="113850"/>
                  </a:cubicBezTo>
                  <a:cubicBezTo>
                    <a:pt x="4587" y="113850"/>
                    <a:pt x="0" y="109427"/>
                    <a:pt x="0" y="103858"/>
                  </a:cubicBezTo>
                  <a:lnTo>
                    <a:pt x="0" y="9993"/>
                  </a:lnTo>
                  <a:cubicBezTo>
                    <a:pt x="0" y="4587"/>
                    <a:pt x="4423" y="0"/>
                    <a:pt x="9993" y="0"/>
                  </a:cubicBezTo>
                  <a:lnTo>
                    <a:pt x="142190" y="0"/>
                  </a:lnTo>
                  <a:cubicBezTo>
                    <a:pt x="147596" y="0"/>
                    <a:pt x="152183" y="4423"/>
                    <a:pt x="152183" y="9993"/>
                  </a:cubicBezTo>
                  <a:lnTo>
                    <a:pt x="152183" y="420345"/>
                  </a:lnTo>
                  <a:cubicBezTo>
                    <a:pt x="152183" y="425915"/>
                    <a:pt x="147760" y="430338"/>
                    <a:pt x="142190" y="430338"/>
                  </a:cubicBezTo>
                  <a:close/>
                </a:path>
              </a:pathLst>
            </a:custGeom>
            <a:solidFill>
              <a:srgbClr val="000000"/>
            </a:solidFill>
            <a:ln w="16367" cap="flat">
              <a:noFill/>
              <a:prstDash val="solid"/>
              <a:miter/>
            </a:ln>
          </p:spPr>
          <p:txBody>
            <a:bodyPr rtlCol="0" anchor="ctr"/>
            <a:lstStyle/>
            <a:p>
              <a:endParaRPr lang="en-US"/>
            </a:p>
          </p:txBody>
        </p:sp>
        <p:sp>
          <p:nvSpPr>
            <p:cNvPr id="1471" name="Forma libre: forma 1470">
              <a:extLst>
                <a:ext uri="{FF2B5EF4-FFF2-40B4-BE49-F238E27FC236}">
                  <a16:creationId xmlns:a16="http://schemas.microsoft.com/office/drawing/2014/main" id="{07E05E31-66A2-47DE-A348-B593EFCE81C4}"/>
                </a:ext>
              </a:extLst>
            </p:cNvPr>
            <p:cNvSpPr/>
            <p:nvPr/>
          </p:nvSpPr>
          <p:spPr>
            <a:xfrm>
              <a:off x="8065968" y="2332924"/>
              <a:ext cx="19985" cy="49799"/>
            </a:xfrm>
            <a:custGeom>
              <a:avLst/>
              <a:gdLst>
                <a:gd name="connsiteX0" fmla="*/ 9992 w 19985"/>
                <a:gd name="connsiteY0" fmla="*/ 49799 h 49799"/>
                <a:gd name="connsiteX1" fmla="*/ 0 w 19985"/>
                <a:gd name="connsiteY1" fmla="*/ 39807 h 49799"/>
                <a:gd name="connsiteX2" fmla="*/ 0 w 19985"/>
                <a:gd name="connsiteY2" fmla="*/ 9993 h 49799"/>
                <a:gd name="connsiteX3" fmla="*/ 9992 w 19985"/>
                <a:gd name="connsiteY3" fmla="*/ 0 h 49799"/>
                <a:gd name="connsiteX4" fmla="*/ 19985 w 19985"/>
                <a:gd name="connsiteY4" fmla="*/ 9993 h 49799"/>
                <a:gd name="connsiteX5" fmla="*/ 19985 w 19985"/>
                <a:gd name="connsiteY5" fmla="*/ 39807 h 49799"/>
                <a:gd name="connsiteX6" fmla="*/ 9992 w 19985"/>
                <a:gd name="connsiteY6" fmla="*/ 49799 h 4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9799">
                  <a:moveTo>
                    <a:pt x="9992" y="49799"/>
                  </a:moveTo>
                  <a:cubicBezTo>
                    <a:pt x="4587" y="49799"/>
                    <a:pt x="0" y="45376"/>
                    <a:pt x="0" y="39807"/>
                  </a:cubicBezTo>
                  <a:lnTo>
                    <a:pt x="0" y="9993"/>
                  </a:lnTo>
                  <a:cubicBezTo>
                    <a:pt x="0" y="4587"/>
                    <a:pt x="4423" y="0"/>
                    <a:pt x="9992" y="0"/>
                  </a:cubicBezTo>
                  <a:cubicBezTo>
                    <a:pt x="15398" y="0"/>
                    <a:pt x="19985" y="4423"/>
                    <a:pt x="19985" y="9993"/>
                  </a:cubicBezTo>
                  <a:lnTo>
                    <a:pt x="19985" y="39807"/>
                  </a:lnTo>
                  <a:cubicBezTo>
                    <a:pt x="19821" y="45376"/>
                    <a:pt x="15398" y="49799"/>
                    <a:pt x="9992" y="49799"/>
                  </a:cubicBezTo>
                  <a:close/>
                </a:path>
              </a:pathLst>
            </a:custGeom>
            <a:solidFill>
              <a:srgbClr val="000000"/>
            </a:solidFill>
            <a:ln w="16367" cap="flat">
              <a:noFill/>
              <a:prstDash val="solid"/>
              <a:miter/>
            </a:ln>
          </p:spPr>
          <p:txBody>
            <a:bodyPr rtlCol="0" anchor="ctr"/>
            <a:lstStyle/>
            <a:p>
              <a:endParaRPr lang="en-US"/>
            </a:p>
          </p:txBody>
        </p:sp>
        <p:sp>
          <p:nvSpPr>
            <p:cNvPr id="1088" name="Forma libre: forma 1087">
              <a:extLst>
                <a:ext uri="{FF2B5EF4-FFF2-40B4-BE49-F238E27FC236}">
                  <a16:creationId xmlns:a16="http://schemas.microsoft.com/office/drawing/2014/main" id="{B92B4F8D-D6C7-4056-AF0E-36ECF1B280FC}"/>
                </a:ext>
              </a:extLst>
            </p:cNvPr>
            <p:cNvSpPr/>
            <p:nvPr/>
          </p:nvSpPr>
          <p:spPr>
            <a:xfrm>
              <a:off x="8065968" y="2244792"/>
              <a:ext cx="19985" cy="64051"/>
            </a:xfrm>
            <a:custGeom>
              <a:avLst/>
              <a:gdLst>
                <a:gd name="connsiteX0" fmla="*/ 9992 w 19985"/>
                <a:gd name="connsiteY0" fmla="*/ 64051 h 64051"/>
                <a:gd name="connsiteX1" fmla="*/ 0 w 19985"/>
                <a:gd name="connsiteY1" fmla="*/ 54058 h 64051"/>
                <a:gd name="connsiteX2" fmla="*/ 0 w 19985"/>
                <a:gd name="connsiteY2" fmla="*/ 9993 h 64051"/>
                <a:gd name="connsiteX3" fmla="*/ 9992 w 19985"/>
                <a:gd name="connsiteY3" fmla="*/ 0 h 64051"/>
                <a:gd name="connsiteX4" fmla="*/ 19985 w 19985"/>
                <a:gd name="connsiteY4" fmla="*/ 9993 h 64051"/>
                <a:gd name="connsiteX5" fmla="*/ 19985 w 19985"/>
                <a:gd name="connsiteY5" fmla="*/ 54058 h 64051"/>
                <a:gd name="connsiteX6" fmla="*/ 9992 w 19985"/>
                <a:gd name="connsiteY6" fmla="*/ 64051 h 6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64051">
                  <a:moveTo>
                    <a:pt x="9992" y="64051"/>
                  </a:moveTo>
                  <a:cubicBezTo>
                    <a:pt x="4587" y="64051"/>
                    <a:pt x="0" y="59628"/>
                    <a:pt x="0" y="54058"/>
                  </a:cubicBezTo>
                  <a:lnTo>
                    <a:pt x="0" y="9993"/>
                  </a:lnTo>
                  <a:cubicBezTo>
                    <a:pt x="0" y="4587"/>
                    <a:pt x="4423" y="0"/>
                    <a:pt x="9992" y="0"/>
                  </a:cubicBezTo>
                  <a:cubicBezTo>
                    <a:pt x="15398" y="0"/>
                    <a:pt x="19985" y="4423"/>
                    <a:pt x="19985" y="9993"/>
                  </a:cubicBezTo>
                  <a:lnTo>
                    <a:pt x="19985" y="54058"/>
                  </a:lnTo>
                  <a:cubicBezTo>
                    <a:pt x="19821" y="59628"/>
                    <a:pt x="15398" y="64051"/>
                    <a:pt x="9992" y="64051"/>
                  </a:cubicBezTo>
                  <a:close/>
                </a:path>
              </a:pathLst>
            </a:custGeom>
            <a:solidFill>
              <a:srgbClr val="000000"/>
            </a:solidFill>
            <a:ln w="16367" cap="flat">
              <a:noFill/>
              <a:prstDash val="solid"/>
              <a:miter/>
            </a:ln>
          </p:spPr>
          <p:txBody>
            <a:bodyPr rtlCol="0" anchor="ctr"/>
            <a:lstStyle/>
            <a:p>
              <a:endParaRPr lang="en-US"/>
            </a:p>
          </p:txBody>
        </p:sp>
        <p:sp>
          <p:nvSpPr>
            <p:cNvPr id="1089" name="Forma libre: forma 1088">
              <a:extLst>
                <a:ext uri="{FF2B5EF4-FFF2-40B4-BE49-F238E27FC236}">
                  <a16:creationId xmlns:a16="http://schemas.microsoft.com/office/drawing/2014/main" id="{1A98164B-277C-4A78-A896-3E025E0AF5F9}"/>
                </a:ext>
              </a:extLst>
            </p:cNvPr>
            <p:cNvSpPr/>
            <p:nvPr/>
          </p:nvSpPr>
          <p:spPr>
            <a:xfrm>
              <a:off x="8065968" y="2170913"/>
              <a:ext cx="19985" cy="49799"/>
            </a:xfrm>
            <a:custGeom>
              <a:avLst/>
              <a:gdLst>
                <a:gd name="connsiteX0" fmla="*/ 9992 w 19985"/>
                <a:gd name="connsiteY0" fmla="*/ 49799 h 49799"/>
                <a:gd name="connsiteX1" fmla="*/ 0 w 19985"/>
                <a:gd name="connsiteY1" fmla="*/ 39807 h 49799"/>
                <a:gd name="connsiteX2" fmla="*/ 0 w 19985"/>
                <a:gd name="connsiteY2" fmla="*/ 9993 h 49799"/>
                <a:gd name="connsiteX3" fmla="*/ 9992 w 19985"/>
                <a:gd name="connsiteY3" fmla="*/ 0 h 49799"/>
                <a:gd name="connsiteX4" fmla="*/ 19985 w 19985"/>
                <a:gd name="connsiteY4" fmla="*/ 9993 h 49799"/>
                <a:gd name="connsiteX5" fmla="*/ 19985 w 19985"/>
                <a:gd name="connsiteY5" fmla="*/ 39807 h 49799"/>
                <a:gd name="connsiteX6" fmla="*/ 9992 w 19985"/>
                <a:gd name="connsiteY6" fmla="*/ 49799 h 4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9799">
                  <a:moveTo>
                    <a:pt x="9992" y="49799"/>
                  </a:moveTo>
                  <a:cubicBezTo>
                    <a:pt x="4587" y="49799"/>
                    <a:pt x="0" y="45376"/>
                    <a:pt x="0" y="39807"/>
                  </a:cubicBezTo>
                  <a:lnTo>
                    <a:pt x="0" y="9993"/>
                  </a:lnTo>
                  <a:cubicBezTo>
                    <a:pt x="0" y="4587"/>
                    <a:pt x="4423" y="0"/>
                    <a:pt x="9992" y="0"/>
                  </a:cubicBezTo>
                  <a:cubicBezTo>
                    <a:pt x="15398" y="0"/>
                    <a:pt x="19985" y="4423"/>
                    <a:pt x="19985" y="9993"/>
                  </a:cubicBezTo>
                  <a:lnTo>
                    <a:pt x="19985" y="39807"/>
                  </a:lnTo>
                  <a:cubicBezTo>
                    <a:pt x="19821" y="45376"/>
                    <a:pt x="15398" y="49799"/>
                    <a:pt x="9992" y="49799"/>
                  </a:cubicBezTo>
                  <a:close/>
                </a:path>
              </a:pathLst>
            </a:custGeom>
            <a:solidFill>
              <a:srgbClr val="000000"/>
            </a:solidFill>
            <a:ln w="16367" cap="flat">
              <a:noFill/>
              <a:prstDash val="solid"/>
              <a:miter/>
            </a:ln>
          </p:spPr>
          <p:txBody>
            <a:bodyPr rtlCol="0" anchor="ctr"/>
            <a:lstStyle/>
            <a:p>
              <a:endParaRPr lang="en-US"/>
            </a:p>
          </p:txBody>
        </p:sp>
        <p:sp>
          <p:nvSpPr>
            <p:cNvPr id="1090" name="Forma libre: forma 1089">
              <a:extLst>
                <a:ext uri="{FF2B5EF4-FFF2-40B4-BE49-F238E27FC236}">
                  <a16:creationId xmlns:a16="http://schemas.microsoft.com/office/drawing/2014/main" id="{A95D3962-8CBB-4127-B161-214409BE33A3}"/>
                </a:ext>
              </a:extLst>
            </p:cNvPr>
            <p:cNvSpPr/>
            <p:nvPr/>
          </p:nvSpPr>
          <p:spPr>
            <a:xfrm>
              <a:off x="8095946" y="2115216"/>
              <a:ext cx="92063" cy="92063"/>
            </a:xfrm>
            <a:custGeom>
              <a:avLst/>
              <a:gdLst>
                <a:gd name="connsiteX0" fmla="*/ 46032 w 92063"/>
                <a:gd name="connsiteY0" fmla="*/ 92063 h 92063"/>
                <a:gd name="connsiteX1" fmla="*/ 0 w 92063"/>
                <a:gd name="connsiteY1" fmla="*/ 46032 h 92063"/>
                <a:gd name="connsiteX2" fmla="*/ 46032 w 92063"/>
                <a:gd name="connsiteY2" fmla="*/ 0 h 92063"/>
                <a:gd name="connsiteX3" fmla="*/ 92063 w 92063"/>
                <a:gd name="connsiteY3" fmla="*/ 46032 h 92063"/>
                <a:gd name="connsiteX4" fmla="*/ 46032 w 92063"/>
                <a:gd name="connsiteY4" fmla="*/ 92063 h 92063"/>
                <a:gd name="connsiteX5" fmla="*/ 46032 w 92063"/>
                <a:gd name="connsiteY5" fmla="*/ 19821 h 92063"/>
                <a:gd name="connsiteX6" fmla="*/ 19822 w 92063"/>
                <a:gd name="connsiteY6" fmla="*/ 46032 h 92063"/>
                <a:gd name="connsiteX7" fmla="*/ 46032 w 92063"/>
                <a:gd name="connsiteY7" fmla="*/ 72242 h 92063"/>
                <a:gd name="connsiteX8" fmla="*/ 72242 w 92063"/>
                <a:gd name="connsiteY8" fmla="*/ 46032 h 92063"/>
                <a:gd name="connsiteX9" fmla="*/ 46032 w 92063"/>
                <a:gd name="connsiteY9" fmla="*/ 19821 h 9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63" h="92063">
                  <a:moveTo>
                    <a:pt x="46032" y="92063"/>
                  </a:moveTo>
                  <a:cubicBezTo>
                    <a:pt x="20641" y="92063"/>
                    <a:pt x="0" y="71423"/>
                    <a:pt x="0" y="46032"/>
                  </a:cubicBezTo>
                  <a:cubicBezTo>
                    <a:pt x="0" y="20641"/>
                    <a:pt x="20641" y="0"/>
                    <a:pt x="46032" y="0"/>
                  </a:cubicBezTo>
                  <a:cubicBezTo>
                    <a:pt x="71423" y="0"/>
                    <a:pt x="92063" y="20641"/>
                    <a:pt x="92063" y="46032"/>
                  </a:cubicBezTo>
                  <a:cubicBezTo>
                    <a:pt x="92063" y="71423"/>
                    <a:pt x="71423" y="92063"/>
                    <a:pt x="46032" y="92063"/>
                  </a:cubicBezTo>
                  <a:close/>
                  <a:moveTo>
                    <a:pt x="46032" y="19821"/>
                  </a:moveTo>
                  <a:cubicBezTo>
                    <a:pt x="31616" y="19821"/>
                    <a:pt x="19822" y="31616"/>
                    <a:pt x="19822" y="46032"/>
                  </a:cubicBezTo>
                  <a:cubicBezTo>
                    <a:pt x="19822" y="60447"/>
                    <a:pt x="31616" y="72242"/>
                    <a:pt x="46032" y="72242"/>
                  </a:cubicBezTo>
                  <a:cubicBezTo>
                    <a:pt x="60447" y="72242"/>
                    <a:pt x="72242" y="60447"/>
                    <a:pt x="72242" y="46032"/>
                  </a:cubicBezTo>
                  <a:cubicBezTo>
                    <a:pt x="72242" y="31452"/>
                    <a:pt x="60447" y="19821"/>
                    <a:pt x="46032" y="19821"/>
                  </a:cubicBezTo>
                  <a:close/>
                </a:path>
              </a:pathLst>
            </a:custGeom>
            <a:solidFill>
              <a:srgbClr val="000000"/>
            </a:solidFill>
            <a:ln w="16367" cap="flat">
              <a:noFill/>
              <a:prstDash val="solid"/>
              <a:miter/>
            </a:ln>
          </p:spPr>
          <p:txBody>
            <a:bodyPr rtlCol="0" anchor="ctr"/>
            <a:lstStyle/>
            <a:p>
              <a:endParaRPr lang="en-US"/>
            </a:p>
          </p:txBody>
        </p:sp>
        <p:sp>
          <p:nvSpPr>
            <p:cNvPr id="1091" name="Forma libre: forma 1090">
              <a:extLst>
                <a:ext uri="{FF2B5EF4-FFF2-40B4-BE49-F238E27FC236}">
                  <a16:creationId xmlns:a16="http://schemas.microsoft.com/office/drawing/2014/main" id="{3F2235E5-A648-44D5-B125-1E990BDFB8F7}"/>
                </a:ext>
              </a:extLst>
            </p:cNvPr>
            <p:cNvSpPr/>
            <p:nvPr/>
          </p:nvSpPr>
          <p:spPr>
            <a:xfrm>
              <a:off x="8096274" y="2230377"/>
              <a:ext cx="91407" cy="19985"/>
            </a:xfrm>
            <a:custGeom>
              <a:avLst/>
              <a:gdLst>
                <a:gd name="connsiteX0" fmla="*/ 81415 w 91407"/>
                <a:gd name="connsiteY0" fmla="*/ 19985 h 19985"/>
                <a:gd name="connsiteX1" fmla="*/ 9992 w 91407"/>
                <a:gd name="connsiteY1" fmla="*/ 19985 h 19985"/>
                <a:gd name="connsiteX2" fmla="*/ 0 w 91407"/>
                <a:gd name="connsiteY2" fmla="*/ 9993 h 19985"/>
                <a:gd name="connsiteX3" fmla="*/ 9992 w 91407"/>
                <a:gd name="connsiteY3" fmla="*/ 0 h 19985"/>
                <a:gd name="connsiteX4" fmla="*/ 81415 w 91407"/>
                <a:gd name="connsiteY4" fmla="*/ 0 h 19985"/>
                <a:gd name="connsiteX5" fmla="*/ 91408 w 91407"/>
                <a:gd name="connsiteY5" fmla="*/ 9993 h 19985"/>
                <a:gd name="connsiteX6" fmla="*/ 81415 w 91407"/>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07" h="19985">
                  <a:moveTo>
                    <a:pt x="81415" y="19985"/>
                  </a:moveTo>
                  <a:lnTo>
                    <a:pt x="9992" y="19985"/>
                  </a:lnTo>
                  <a:cubicBezTo>
                    <a:pt x="4587" y="19985"/>
                    <a:pt x="0" y="15562"/>
                    <a:pt x="0" y="9993"/>
                  </a:cubicBezTo>
                  <a:cubicBezTo>
                    <a:pt x="0" y="4587"/>
                    <a:pt x="4423" y="0"/>
                    <a:pt x="9992" y="0"/>
                  </a:cubicBezTo>
                  <a:lnTo>
                    <a:pt x="81415" y="0"/>
                  </a:lnTo>
                  <a:cubicBezTo>
                    <a:pt x="86821" y="0"/>
                    <a:pt x="91408" y="4423"/>
                    <a:pt x="91408" y="9993"/>
                  </a:cubicBezTo>
                  <a:cubicBezTo>
                    <a:pt x="91408" y="15562"/>
                    <a:pt x="86821" y="19985"/>
                    <a:pt x="81415" y="19985"/>
                  </a:cubicBezTo>
                  <a:close/>
                </a:path>
              </a:pathLst>
            </a:custGeom>
            <a:solidFill>
              <a:srgbClr val="000000"/>
            </a:solidFill>
            <a:ln w="16367" cap="flat">
              <a:noFill/>
              <a:prstDash val="solid"/>
              <a:miter/>
            </a:ln>
          </p:spPr>
          <p:txBody>
            <a:bodyPr rtlCol="0" anchor="ctr"/>
            <a:lstStyle/>
            <a:p>
              <a:endParaRPr lang="en-US"/>
            </a:p>
          </p:txBody>
        </p:sp>
        <p:sp>
          <p:nvSpPr>
            <p:cNvPr id="1092" name="Forma libre: forma 1091">
              <a:extLst>
                <a:ext uri="{FF2B5EF4-FFF2-40B4-BE49-F238E27FC236}">
                  <a16:creationId xmlns:a16="http://schemas.microsoft.com/office/drawing/2014/main" id="{9E916B80-D77C-461F-9B18-3364BEBD30A7}"/>
                </a:ext>
              </a:extLst>
            </p:cNvPr>
            <p:cNvSpPr/>
            <p:nvPr/>
          </p:nvSpPr>
          <p:spPr>
            <a:xfrm>
              <a:off x="8096274" y="2266580"/>
              <a:ext cx="91407" cy="19985"/>
            </a:xfrm>
            <a:custGeom>
              <a:avLst/>
              <a:gdLst>
                <a:gd name="connsiteX0" fmla="*/ 81415 w 91407"/>
                <a:gd name="connsiteY0" fmla="*/ 19985 h 19985"/>
                <a:gd name="connsiteX1" fmla="*/ 9992 w 91407"/>
                <a:gd name="connsiteY1" fmla="*/ 19985 h 19985"/>
                <a:gd name="connsiteX2" fmla="*/ 0 w 91407"/>
                <a:gd name="connsiteY2" fmla="*/ 9993 h 19985"/>
                <a:gd name="connsiteX3" fmla="*/ 9992 w 91407"/>
                <a:gd name="connsiteY3" fmla="*/ 0 h 19985"/>
                <a:gd name="connsiteX4" fmla="*/ 81415 w 91407"/>
                <a:gd name="connsiteY4" fmla="*/ 0 h 19985"/>
                <a:gd name="connsiteX5" fmla="*/ 91408 w 91407"/>
                <a:gd name="connsiteY5" fmla="*/ 9993 h 19985"/>
                <a:gd name="connsiteX6" fmla="*/ 81415 w 91407"/>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07" h="19985">
                  <a:moveTo>
                    <a:pt x="81415" y="19985"/>
                  </a:moveTo>
                  <a:lnTo>
                    <a:pt x="9992" y="19985"/>
                  </a:lnTo>
                  <a:cubicBezTo>
                    <a:pt x="4587" y="19985"/>
                    <a:pt x="0" y="15562"/>
                    <a:pt x="0" y="9993"/>
                  </a:cubicBezTo>
                  <a:cubicBezTo>
                    <a:pt x="0" y="4587"/>
                    <a:pt x="4423" y="0"/>
                    <a:pt x="9992" y="0"/>
                  </a:cubicBezTo>
                  <a:lnTo>
                    <a:pt x="81415" y="0"/>
                  </a:lnTo>
                  <a:cubicBezTo>
                    <a:pt x="86821" y="0"/>
                    <a:pt x="91408" y="4423"/>
                    <a:pt x="91408" y="9993"/>
                  </a:cubicBezTo>
                  <a:cubicBezTo>
                    <a:pt x="91408" y="15562"/>
                    <a:pt x="86821" y="19985"/>
                    <a:pt x="81415" y="19985"/>
                  </a:cubicBezTo>
                  <a:close/>
                </a:path>
              </a:pathLst>
            </a:custGeom>
            <a:solidFill>
              <a:srgbClr val="000000"/>
            </a:solidFill>
            <a:ln w="16367" cap="flat">
              <a:noFill/>
              <a:prstDash val="solid"/>
              <a:miter/>
            </a:ln>
          </p:spPr>
          <p:txBody>
            <a:bodyPr rtlCol="0" anchor="ctr"/>
            <a:lstStyle/>
            <a:p>
              <a:endParaRPr lang="en-US"/>
            </a:p>
          </p:txBody>
        </p:sp>
        <p:sp>
          <p:nvSpPr>
            <p:cNvPr id="1093" name="Forma libre: forma 1092">
              <a:extLst>
                <a:ext uri="{FF2B5EF4-FFF2-40B4-BE49-F238E27FC236}">
                  <a16:creationId xmlns:a16="http://schemas.microsoft.com/office/drawing/2014/main" id="{E2AB3674-36CD-43EA-BCAF-60F6E2F572E1}"/>
                </a:ext>
              </a:extLst>
            </p:cNvPr>
            <p:cNvSpPr/>
            <p:nvPr/>
          </p:nvSpPr>
          <p:spPr>
            <a:xfrm>
              <a:off x="8096274" y="2302946"/>
              <a:ext cx="91407" cy="19985"/>
            </a:xfrm>
            <a:custGeom>
              <a:avLst/>
              <a:gdLst>
                <a:gd name="connsiteX0" fmla="*/ 81415 w 91407"/>
                <a:gd name="connsiteY0" fmla="*/ 19985 h 19985"/>
                <a:gd name="connsiteX1" fmla="*/ 9992 w 91407"/>
                <a:gd name="connsiteY1" fmla="*/ 19985 h 19985"/>
                <a:gd name="connsiteX2" fmla="*/ 0 w 91407"/>
                <a:gd name="connsiteY2" fmla="*/ 9993 h 19985"/>
                <a:gd name="connsiteX3" fmla="*/ 9992 w 91407"/>
                <a:gd name="connsiteY3" fmla="*/ 0 h 19985"/>
                <a:gd name="connsiteX4" fmla="*/ 81415 w 91407"/>
                <a:gd name="connsiteY4" fmla="*/ 0 h 19985"/>
                <a:gd name="connsiteX5" fmla="*/ 91408 w 91407"/>
                <a:gd name="connsiteY5" fmla="*/ 9993 h 19985"/>
                <a:gd name="connsiteX6" fmla="*/ 81415 w 91407"/>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07" h="19985">
                  <a:moveTo>
                    <a:pt x="81415" y="19985"/>
                  </a:moveTo>
                  <a:lnTo>
                    <a:pt x="9992" y="19985"/>
                  </a:lnTo>
                  <a:cubicBezTo>
                    <a:pt x="4587" y="19985"/>
                    <a:pt x="0" y="15562"/>
                    <a:pt x="0" y="9993"/>
                  </a:cubicBezTo>
                  <a:cubicBezTo>
                    <a:pt x="0" y="4587"/>
                    <a:pt x="4423" y="0"/>
                    <a:pt x="9992" y="0"/>
                  </a:cubicBezTo>
                  <a:lnTo>
                    <a:pt x="81415" y="0"/>
                  </a:lnTo>
                  <a:cubicBezTo>
                    <a:pt x="86821" y="0"/>
                    <a:pt x="91408" y="4423"/>
                    <a:pt x="91408" y="9993"/>
                  </a:cubicBezTo>
                  <a:cubicBezTo>
                    <a:pt x="91408" y="15562"/>
                    <a:pt x="86821" y="19985"/>
                    <a:pt x="81415" y="19985"/>
                  </a:cubicBezTo>
                  <a:close/>
                </a:path>
              </a:pathLst>
            </a:custGeom>
            <a:solidFill>
              <a:srgbClr val="000000"/>
            </a:solidFill>
            <a:ln w="16367" cap="flat">
              <a:noFill/>
              <a:prstDash val="solid"/>
              <a:miter/>
            </a:ln>
          </p:spPr>
          <p:txBody>
            <a:bodyPr rtlCol="0" anchor="ctr"/>
            <a:lstStyle/>
            <a:p>
              <a:endParaRPr lang="en-US"/>
            </a:p>
          </p:txBody>
        </p:sp>
        <p:sp>
          <p:nvSpPr>
            <p:cNvPr id="1094" name="Forma libre: forma 1093">
              <a:extLst>
                <a:ext uri="{FF2B5EF4-FFF2-40B4-BE49-F238E27FC236}">
                  <a16:creationId xmlns:a16="http://schemas.microsoft.com/office/drawing/2014/main" id="{B0835033-A07F-4728-A450-71CE7CB41C61}"/>
                </a:ext>
              </a:extLst>
            </p:cNvPr>
            <p:cNvSpPr/>
            <p:nvPr/>
          </p:nvSpPr>
          <p:spPr>
            <a:xfrm>
              <a:off x="8096274" y="2339149"/>
              <a:ext cx="91407" cy="19985"/>
            </a:xfrm>
            <a:custGeom>
              <a:avLst/>
              <a:gdLst>
                <a:gd name="connsiteX0" fmla="*/ 81415 w 91407"/>
                <a:gd name="connsiteY0" fmla="*/ 19985 h 19985"/>
                <a:gd name="connsiteX1" fmla="*/ 9992 w 91407"/>
                <a:gd name="connsiteY1" fmla="*/ 19985 h 19985"/>
                <a:gd name="connsiteX2" fmla="*/ 0 w 91407"/>
                <a:gd name="connsiteY2" fmla="*/ 9993 h 19985"/>
                <a:gd name="connsiteX3" fmla="*/ 9992 w 91407"/>
                <a:gd name="connsiteY3" fmla="*/ 0 h 19985"/>
                <a:gd name="connsiteX4" fmla="*/ 81415 w 91407"/>
                <a:gd name="connsiteY4" fmla="*/ 0 h 19985"/>
                <a:gd name="connsiteX5" fmla="*/ 91408 w 91407"/>
                <a:gd name="connsiteY5" fmla="*/ 9993 h 19985"/>
                <a:gd name="connsiteX6" fmla="*/ 81415 w 91407"/>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07" h="19985">
                  <a:moveTo>
                    <a:pt x="81415" y="19985"/>
                  </a:moveTo>
                  <a:lnTo>
                    <a:pt x="9992" y="19985"/>
                  </a:lnTo>
                  <a:cubicBezTo>
                    <a:pt x="4587" y="19985"/>
                    <a:pt x="0" y="15562"/>
                    <a:pt x="0" y="9993"/>
                  </a:cubicBezTo>
                  <a:cubicBezTo>
                    <a:pt x="0" y="4587"/>
                    <a:pt x="4423" y="0"/>
                    <a:pt x="9992" y="0"/>
                  </a:cubicBezTo>
                  <a:lnTo>
                    <a:pt x="81415" y="0"/>
                  </a:lnTo>
                  <a:cubicBezTo>
                    <a:pt x="86821" y="0"/>
                    <a:pt x="91408" y="4423"/>
                    <a:pt x="91408" y="9993"/>
                  </a:cubicBezTo>
                  <a:cubicBezTo>
                    <a:pt x="91408" y="15562"/>
                    <a:pt x="86821" y="19985"/>
                    <a:pt x="81415" y="19985"/>
                  </a:cubicBezTo>
                  <a:close/>
                </a:path>
              </a:pathLst>
            </a:custGeom>
            <a:solidFill>
              <a:srgbClr val="000000"/>
            </a:solidFill>
            <a:ln w="16367" cap="flat">
              <a:noFill/>
              <a:prstDash val="solid"/>
              <a:miter/>
            </a:ln>
          </p:spPr>
          <p:txBody>
            <a:bodyPr rtlCol="0" anchor="ctr"/>
            <a:lstStyle/>
            <a:p>
              <a:endParaRPr lang="en-US"/>
            </a:p>
          </p:txBody>
        </p:sp>
        <p:sp>
          <p:nvSpPr>
            <p:cNvPr id="1095" name="Forma libre: forma 1094">
              <a:extLst>
                <a:ext uri="{FF2B5EF4-FFF2-40B4-BE49-F238E27FC236}">
                  <a16:creationId xmlns:a16="http://schemas.microsoft.com/office/drawing/2014/main" id="{3A714218-2E36-4668-9B4F-EC991E60A05E}"/>
                </a:ext>
              </a:extLst>
            </p:cNvPr>
            <p:cNvSpPr/>
            <p:nvPr/>
          </p:nvSpPr>
          <p:spPr>
            <a:xfrm>
              <a:off x="8065804" y="2426789"/>
              <a:ext cx="152182" cy="19985"/>
            </a:xfrm>
            <a:custGeom>
              <a:avLst/>
              <a:gdLst>
                <a:gd name="connsiteX0" fmla="*/ 142190 w 152182"/>
                <a:gd name="connsiteY0" fmla="*/ 19985 h 19985"/>
                <a:gd name="connsiteX1" fmla="*/ 9993 w 152182"/>
                <a:gd name="connsiteY1" fmla="*/ 19985 h 19985"/>
                <a:gd name="connsiteX2" fmla="*/ 0 w 152182"/>
                <a:gd name="connsiteY2" fmla="*/ 9993 h 19985"/>
                <a:gd name="connsiteX3" fmla="*/ 9993 w 152182"/>
                <a:gd name="connsiteY3" fmla="*/ 0 h 19985"/>
                <a:gd name="connsiteX4" fmla="*/ 142190 w 152182"/>
                <a:gd name="connsiteY4" fmla="*/ 0 h 19985"/>
                <a:gd name="connsiteX5" fmla="*/ 152183 w 152182"/>
                <a:gd name="connsiteY5" fmla="*/ 9993 h 19985"/>
                <a:gd name="connsiteX6" fmla="*/ 142190 w 152182"/>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82" h="19985">
                  <a:moveTo>
                    <a:pt x="142190" y="19985"/>
                  </a:moveTo>
                  <a:lnTo>
                    <a:pt x="9993" y="19985"/>
                  </a:lnTo>
                  <a:cubicBezTo>
                    <a:pt x="4587" y="19985"/>
                    <a:pt x="0" y="15562"/>
                    <a:pt x="0" y="9993"/>
                  </a:cubicBezTo>
                  <a:cubicBezTo>
                    <a:pt x="0" y="4587"/>
                    <a:pt x="4423" y="0"/>
                    <a:pt x="9993" y="0"/>
                  </a:cubicBezTo>
                  <a:lnTo>
                    <a:pt x="142190" y="0"/>
                  </a:lnTo>
                  <a:cubicBezTo>
                    <a:pt x="147596" y="0"/>
                    <a:pt x="152183" y="4423"/>
                    <a:pt x="152183" y="9993"/>
                  </a:cubicBezTo>
                  <a:cubicBezTo>
                    <a:pt x="152183" y="15562"/>
                    <a:pt x="147760" y="19985"/>
                    <a:pt x="142190" y="19985"/>
                  </a:cubicBezTo>
                  <a:close/>
                </a:path>
              </a:pathLst>
            </a:custGeom>
            <a:solidFill>
              <a:srgbClr val="000000"/>
            </a:solidFill>
            <a:ln w="16367" cap="flat">
              <a:noFill/>
              <a:prstDash val="solid"/>
              <a:miter/>
            </a:ln>
          </p:spPr>
          <p:txBody>
            <a:bodyPr rtlCol="0" anchor="ctr"/>
            <a:lstStyle/>
            <a:p>
              <a:endParaRPr lang="en-US"/>
            </a:p>
          </p:txBody>
        </p:sp>
        <p:sp>
          <p:nvSpPr>
            <p:cNvPr id="1096" name="Forma libre: forma 1095">
              <a:extLst>
                <a:ext uri="{FF2B5EF4-FFF2-40B4-BE49-F238E27FC236}">
                  <a16:creationId xmlns:a16="http://schemas.microsoft.com/office/drawing/2014/main" id="{1E40C3B8-CDC3-4EFC-8768-8F1EAFC39793}"/>
                </a:ext>
              </a:extLst>
            </p:cNvPr>
            <p:cNvSpPr/>
            <p:nvPr/>
          </p:nvSpPr>
          <p:spPr>
            <a:xfrm>
              <a:off x="8236989" y="2077211"/>
              <a:ext cx="152182" cy="430173"/>
            </a:xfrm>
            <a:custGeom>
              <a:avLst/>
              <a:gdLst>
                <a:gd name="connsiteX0" fmla="*/ 142190 w 152182"/>
                <a:gd name="connsiteY0" fmla="*/ 430174 h 430173"/>
                <a:gd name="connsiteX1" fmla="*/ 9992 w 152182"/>
                <a:gd name="connsiteY1" fmla="*/ 430174 h 430173"/>
                <a:gd name="connsiteX2" fmla="*/ 0 w 152182"/>
                <a:gd name="connsiteY2" fmla="*/ 420181 h 430173"/>
                <a:gd name="connsiteX3" fmla="*/ 0 w 152182"/>
                <a:gd name="connsiteY3" fmla="*/ 9993 h 430173"/>
                <a:gd name="connsiteX4" fmla="*/ 9992 w 152182"/>
                <a:gd name="connsiteY4" fmla="*/ 0 h 430173"/>
                <a:gd name="connsiteX5" fmla="*/ 142190 w 152182"/>
                <a:gd name="connsiteY5" fmla="*/ 0 h 430173"/>
                <a:gd name="connsiteX6" fmla="*/ 152183 w 152182"/>
                <a:gd name="connsiteY6" fmla="*/ 9993 h 430173"/>
                <a:gd name="connsiteX7" fmla="*/ 152183 w 152182"/>
                <a:gd name="connsiteY7" fmla="*/ 420345 h 430173"/>
                <a:gd name="connsiteX8" fmla="*/ 142190 w 152182"/>
                <a:gd name="connsiteY8" fmla="*/ 430174 h 430173"/>
                <a:gd name="connsiteX9" fmla="*/ 19985 w 152182"/>
                <a:gd name="connsiteY9" fmla="*/ 410352 h 430173"/>
                <a:gd name="connsiteX10" fmla="*/ 132197 w 152182"/>
                <a:gd name="connsiteY10" fmla="*/ 410352 h 430173"/>
                <a:gd name="connsiteX11" fmla="*/ 132197 w 152182"/>
                <a:gd name="connsiteY11" fmla="*/ 19821 h 430173"/>
                <a:gd name="connsiteX12" fmla="*/ 19985 w 152182"/>
                <a:gd name="connsiteY12" fmla="*/ 19821 h 430173"/>
                <a:gd name="connsiteX13" fmla="*/ 19985 w 152182"/>
                <a:gd name="connsiteY13" fmla="*/ 410352 h 43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182" h="430173">
                  <a:moveTo>
                    <a:pt x="142190" y="430174"/>
                  </a:moveTo>
                  <a:lnTo>
                    <a:pt x="9992" y="430174"/>
                  </a:lnTo>
                  <a:cubicBezTo>
                    <a:pt x="4587" y="430174"/>
                    <a:pt x="0" y="425751"/>
                    <a:pt x="0" y="420181"/>
                  </a:cubicBezTo>
                  <a:lnTo>
                    <a:pt x="0" y="9993"/>
                  </a:lnTo>
                  <a:cubicBezTo>
                    <a:pt x="0" y="4587"/>
                    <a:pt x="4423" y="0"/>
                    <a:pt x="9992" y="0"/>
                  </a:cubicBezTo>
                  <a:lnTo>
                    <a:pt x="142190" y="0"/>
                  </a:lnTo>
                  <a:cubicBezTo>
                    <a:pt x="147595" y="0"/>
                    <a:pt x="152183" y="4423"/>
                    <a:pt x="152183" y="9993"/>
                  </a:cubicBezTo>
                  <a:lnTo>
                    <a:pt x="152183" y="420345"/>
                  </a:lnTo>
                  <a:cubicBezTo>
                    <a:pt x="152183" y="425751"/>
                    <a:pt x="147759" y="430174"/>
                    <a:pt x="142190" y="430174"/>
                  </a:cubicBezTo>
                  <a:close/>
                  <a:moveTo>
                    <a:pt x="19985" y="410352"/>
                  </a:moveTo>
                  <a:lnTo>
                    <a:pt x="132197" y="410352"/>
                  </a:lnTo>
                  <a:lnTo>
                    <a:pt x="132197" y="19821"/>
                  </a:lnTo>
                  <a:lnTo>
                    <a:pt x="19985" y="19821"/>
                  </a:lnTo>
                  <a:lnTo>
                    <a:pt x="19985" y="410352"/>
                  </a:lnTo>
                  <a:close/>
                </a:path>
              </a:pathLst>
            </a:custGeom>
            <a:solidFill>
              <a:srgbClr val="000000"/>
            </a:solidFill>
            <a:ln w="16367" cap="flat">
              <a:noFill/>
              <a:prstDash val="solid"/>
              <a:miter/>
            </a:ln>
          </p:spPr>
          <p:txBody>
            <a:bodyPr rtlCol="0" anchor="ctr"/>
            <a:lstStyle/>
            <a:p>
              <a:endParaRPr lang="en-US"/>
            </a:p>
          </p:txBody>
        </p:sp>
        <p:sp>
          <p:nvSpPr>
            <p:cNvPr id="1097" name="Forma libre: forma 1096">
              <a:extLst>
                <a:ext uri="{FF2B5EF4-FFF2-40B4-BE49-F238E27FC236}">
                  <a16:creationId xmlns:a16="http://schemas.microsoft.com/office/drawing/2014/main" id="{FF37C3DB-592B-4BA4-B645-5473A0355D28}"/>
                </a:ext>
              </a:extLst>
            </p:cNvPr>
            <p:cNvSpPr/>
            <p:nvPr/>
          </p:nvSpPr>
          <p:spPr>
            <a:xfrm>
              <a:off x="8267131" y="2115216"/>
              <a:ext cx="92063" cy="92063"/>
            </a:xfrm>
            <a:custGeom>
              <a:avLst/>
              <a:gdLst>
                <a:gd name="connsiteX0" fmla="*/ 46032 w 92063"/>
                <a:gd name="connsiteY0" fmla="*/ 92063 h 92063"/>
                <a:gd name="connsiteX1" fmla="*/ 0 w 92063"/>
                <a:gd name="connsiteY1" fmla="*/ 46032 h 92063"/>
                <a:gd name="connsiteX2" fmla="*/ 46032 w 92063"/>
                <a:gd name="connsiteY2" fmla="*/ 0 h 92063"/>
                <a:gd name="connsiteX3" fmla="*/ 92063 w 92063"/>
                <a:gd name="connsiteY3" fmla="*/ 46032 h 92063"/>
                <a:gd name="connsiteX4" fmla="*/ 46032 w 92063"/>
                <a:gd name="connsiteY4" fmla="*/ 92063 h 92063"/>
                <a:gd name="connsiteX5" fmla="*/ 46032 w 92063"/>
                <a:gd name="connsiteY5" fmla="*/ 19821 h 92063"/>
                <a:gd name="connsiteX6" fmla="*/ 19821 w 92063"/>
                <a:gd name="connsiteY6" fmla="*/ 46032 h 92063"/>
                <a:gd name="connsiteX7" fmla="*/ 46032 w 92063"/>
                <a:gd name="connsiteY7" fmla="*/ 72242 h 92063"/>
                <a:gd name="connsiteX8" fmla="*/ 72242 w 92063"/>
                <a:gd name="connsiteY8" fmla="*/ 46032 h 92063"/>
                <a:gd name="connsiteX9" fmla="*/ 46032 w 92063"/>
                <a:gd name="connsiteY9" fmla="*/ 19821 h 9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63" h="92063">
                  <a:moveTo>
                    <a:pt x="46032" y="92063"/>
                  </a:moveTo>
                  <a:cubicBezTo>
                    <a:pt x="20641" y="92063"/>
                    <a:pt x="0" y="71423"/>
                    <a:pt x="0" y="46032"/>
                  </a:cubicBezTo>
                  <a:cubicBezTo>
                    <a:pt x="0" y="20641"/>
                    <a:pt x="20641" y="0"/>
                    <a:pt x="46032" y="0"/>
                  </a:cubicBezTo>
                  <a:cubicBezTo>
                    <a:pt x="71422" y="0"/>
                    <a:pt x="92063" y="20641"/>
                    <a:pt x="92063" y="46032"/>
                  </a:cubicBezTo>
                  <a:cubicBezTo>
                    <a:pt x="92063" y="71423"/>
                    <a:pt x="71422" y="92063"/>
                    <a:pt x="46032" y="92063"/>
                  </a:cubicBezTo>
                  <a:close/>
                  <a:moveTo>
                    <a:pt x="46032" y="19821"/>
                  </a:moveTo>
                  <a:cubicBezTo>
                    <a:pt x="31616" y="19821"/>
                    <a:pt x="19821" y="31616"/>
                    <a:pt x="19821" y="46032"/>
                  </a:cubicBezTo>
                  <a:cubicBezTo>
                    <a:pt x="19821" y="60447"/>
                    <a:pt x="31616" y="72242"/>
                    <a:pt x="46032" y="72242"/>
                  </a:cubicBezTo>
                  <a:cubicBezTo>
                    <a:pt x="60447" y="72242"/>
                    <a:pt x="72242" y="60447"/>
                    <a:pt x="72242" y="46032"/>
                  </a:cubicBezTo>
                  <a:cubicBezTo>
                    <a:pt x="72242" y="31452"/>
                    <a:pt x="60447" y="19821"/>
                    <a:pt x="46032" y="19821"/>
                  </a:cubicBezTo>
                  <a:close/>
                </a:path>
              </a:pathLst>
            </a:custGeom>
            <a:solidFill>
              <a:srgbClr val="000000"/>
            </a:solidFill>
            <a:ln w="16367" cap="flat">
              <a:noFill/>
              <a:prstDash val="solid"/>
              <a:miter/>
            </a:ln>
          </p:spPr>
          <p:txBody>
            <a:bodyPr rtlCol="0" anchor="ctr"/>
            <a:lstStyle/>
            <a:p>
              <a:endParaRPr lang="en-US"/>
            </a:p>
          </p:txBody>
        </p:sp>
        <p:sp>
          <p:nvSpPr>
            <p:cNvPr id="1098" name="Forma libre: forma 1097">
              <a:extLst>
                <a:ext uri="{FF2B5EF4-FFF2-40B4-BE49-F238E27FC236}">
                  <a16:creationId xmlns:a16="http://schemas.microsoft.com/office/drawing/2014/main" id="{6163DD7D-0B10-4CC2-9D5E-C0B3C4B404D6}"/>
                </a:ext>
              </a:extLst>
            </p:cNvPr>
            <p:cNvSpPr/>
            <p:nvPr/>
          </p:nvSpPr>
          <p:spPr>
            <a:xfrm>
              <a:off x="8267458" y="2230377"/>
              <a:ext cx="91408" cy="19985"/>
            </a:xfrm>
            <a:custGeom>
              <a:avLst/>
              <a:gdLst>
                <a:gd name="connsiteX0" fmla="*/ 81415 w 91408"/>
                <a:gd name="connsiteY0" fmla="*/ 19985 h 19985"/>
                <a:gd name="connsiteX1" fmla="*/ 9993 w 91408"/>
                <a:gd name="connsiteY1" fmla="*/ 19985 h 19985"/>
                <a:gd name="connsiteX2" fmla="*/ 0 w 91408"/>
                <a:gd name="connsiteY2" fmla="*/ 9993 h 19985"/>
                <a:gd name="connsiteX3" fmla="*/ 9993 w 91408"/>
                <a:gd name="connsiteY3" fmla="*/ 0 h 19985"/>
                <a:gd name="connsiteX4" fmla="*/ 81415 w 91408"/>
                <a:gd name="connsiteY4" fmla="*/ 0 h 19985"/>
                <a:gd name="connsiteX5" fmla="*/ 91408 w 91408"/>
                <a:gd name="connsiteY5" fmla="*/ 9993 h 19985"/>
                <a:gd name="connsiteX6" fmla="*/ 81415 w 91408"/>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08" h="19985">
                  <a:moveTo>
                    <a:pt x="81415" y="19985"/>
                  </a:moveTo>
                  <a:lnTo>
                    <a:pt x="9993" y="19985"/>
                  </a:lnTo>
                  <a:cubicBezTo>
                    <a:pt x="4587" y="19985"/>
                    <a:pt x="0" y="15562"/>
                    <a:pt x="0" y="9993"/>
                  </a:cubicBezTo>
                  <a:cubicBezTo>
                    <a:pt x="0" y="4587"/>
                    <a:pt x="4423" y="0"/>
                    <a:pt x="9993" y="0"/>
                  </a:cubicBezTo>
                  <a:lnTo>
                    <a:pt x="81415" y="0"/>
                  </a:lnTo>
                  <a:cubicBezTo>
                    <a:pt x="86821" y="0"/>
                    <a:pt x="91408" y="4423"/>
                    <a:pt x="91408" y="9993"/>
                  </a:cubicBezTo>
                  <a:cubicBezTo>
                    <a:pt x="91408" y="15562"/>
                    <a:pt x="86985" y="19985"/>
                    <a:pt x="81415" y="19985"/>
                  </a:cubicBezTo>
                  <a:close/>
                </a:path>
              </a:pathLst>
            </a:custGeom>
            <a:solidFill>
              <a:srgbClr val="000000"/>
            </a:solidFill>
            <a:ln w="16367" cap="flat">
              <a:noFill/>
              <a:prstDash val="solid"/>
              <a:miter/>
            </a:ln>
          </p:spPr>
          <p:txBody>
            <a:bodyPr rtlCol="0" anchor="ctr"/>
            <a:lstStyle/>
            <a:p>
              <a:endParaRPr lang="en-US"/>
            </a:p>
          </p:txBody>
        </p:sp>
        <p:sp>
          <p:nvSpPr>
            <p:cNvPr id="1099" name="Forma libre: forma 1098">
              <a:extLst>
                <a:ext uri="{FF2B5EF4-FFF2-40B4-BE49-F238E27FC236}">
                  <a16:creationId xmlns:a16="http://schemas.microsoft.com/office/drawing/2014/main" id="{42834B9F-E423-4579-BB26-BE7C0B822707}"/>
                </a:ext>
              </a:extLst>
            </p:cNvPr>
            <p:cNvSpPr/>
            <p:nvPr/>
          </p:nvSpPr>
          <p:spPr>
            <a:xfrm>
              <a:off x="8267458" y="2266580"/>
              <a:ext cx="91408" cy="19985"/>
            </a:xfrm>
            <a:custGeom>
              <a:avLst/>
              <a:gdLst>
                <a:gd name="connsiteX0" fmla="*/ 81415 w 91408"/>
                <a:gd name="connsiteY0" fmla="*/ 19985 h 19985"/>
                <a:gd name="connsiteX1" fmla="*/ 9993 w 91408"/>
                <a:gd name="connsiteY1" fmla="*/ 19985 h 19985"/>
                <a:gd name="connsiteX2" fmla="*/ 0 w 91408"/>
                <a:gd name="connsiteY2" fmla="*/ 9993 h 19985"/>
                <a:gd name="connsiteX3" fmla="*/ 9993 w 91408"/>
                <a:gd name="connsiteY3" fmla="*/ 0 h 19985"/>
                <a:gd name="connsiteX4" fmla="*/ 81415 w 91408"/>
                <a:gd name="connsiteY4" fmla="*/ 0 h 19985"/>
                <a:gd name="connsiteX5" fmla="*/ 91408 w 91408"/>
                <a:gd name="connsiteY5" fmla="*/ 9993 h 19985"/>
                <a:gd name="connsiteX6" fmla="*/ 81415 w 91408"/>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08" h="19985">
                  <a:moveTo>
                    <a:pt x="81415" y="19985"/>
                  </a:moveTo>
                  <a:lnTo>
                    <a:pt x="9993" y="19985"/>
                  </a:lnTo>
                  <a:cubicBezTo>
                    <a:pt x="4587" y="19985"/>
                    <a:pt x="0" y="15562"/>
                    <a:pt x="0" y="9993"/>
                  </a:cubicBezTo>
                  <a:cubicBezTo>
                    <a:pt x="0" y="4587"/>
                    <a:pt x="4423" y="0"/>
                    <a:pt x="9993" y="0"/>
                  </a:cubicBezTo>
                  <a:lnTo>
                    <a:pt x="81415" y="0"/>
                  </a:lnTo>
                  <a:cubicBezTo>
                    <a:pt x="86821" y="0"/>
                    <a:pt x="91408" y="4423"/>
                    <a:pt x="91408" y="9993"/>
                  </a:cubicBezTo>
                  <a:cubicBezTo>
                    <a:pt x="91408" y="15562"/>
                    <a:pt x="86985" y="19985"/>
                    <a:pt x="81415" y="19985"/>
                  </a:cubicBezTo>
                  <a:close/>
                </a:path>
              </a:pathLst>
            </a:custGeom>
            <a:solidFill>
              <a:srgbClr val="000000"/>
            </a:solidFill>
            <a:ln w="16367" cap="flat">
              <a:noFill/>
              <a:prstDash val="solid"/>
              <a:miter/>
            </a:ln>
          </p:spPr>
          <p:txBody>
            <a:bodyPr rtlCol="0" anchor="ctr"/>
            <a:lstStyle/>
            <a:p>
              <a:endParaRPr lang="en-US"/>
            </a:p>
          </p:txBody>
        </p:sp>
        <p:sp>
          <p:nvSpPr>
            <p:cNvPr id="1100" name="Forma libre: forma 1099">
              <a:extLst>
                <a:ext uri="{FF2B5EF4-FFF2-40B4-BE49-F238E27FC236}">
                  <a16:creationId xmlns:a16="http://schemas.microsoft.com/office/drawing/2014/main" id="{5B1A17FD-4F0C-43ED-9795-2C82179F32F4}"/>
                </a:ext>
              </a:extLst>
            </p:cNvPr>
            <p:cNvSpPr/>
            <p:nvPr/>
          </p:nvSpPr>
          <p:spPr>
            <a:xfrm>
              <a:off x="8267458" y="2302946"/>
              <a:ext cx="91408" cy="19985"/>
            </a:xfrm>
            <a:custGeom>
              <a:avLst/>
              <a:gdLst>
                <a:gd name="connsiteX0" fmla="*/ 81415 w 91408"/>
                <a:gd name="connsiteY0" fmla="*/ 19985 h 19985"/>
                <a:gd name="connsiteX1" fmla="*/ 9993 w 91408"/>
                <a:gd name="connsiteY1" fmla="*/ 19985 h 19985"/>
                <a:gd name="connsiteX2" fmla="*/ 0 w 91408"/>
                <a:gd name="connsiteY2" fmla="*/ 9993 h 19985"/>
                <a:gd name="connsiteX3" fmla="*/ 9993 w 91408"/>
                <a:gd name="connsiteY3" fmla="*/ 0 h 19985"/>
                <a:gd name="connsiteX4" fmla="*/ 81415 w 91408"/>
                <a:gd name="connsiteY4" fmla="*/ 0 h 19985"/>
                <a:gd name="connsiteX5" fmla="*/ 91408 w 91408"/>
                <a:gd name="connsiteY5" fmla="*/ 9993 h 19985"/>
                <a:gd name="connsiteX6" fmla="*/ 81415 w 91408"/>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08" h="19985">
                  <a:moveTo>
                    <a:pt x="81415" y="19985"/>
                  </a:moveTo>
                  <a:lnTo>
                    <a:pt x="9993" y="19985"/>
                  </a:lnTo>
                  <a:cubicBezTo>
                    <a:pt x="4587" y="19985"/>
                    <a:pt x="0" y="15562"/>
                    <a:pt x="0" y="9993"/>
                  </a:cubicBezTo>
                  <a:cubicBezTo>
                    <a:pt x="0" y="4587"/>
                    <a:pt x="4423" y="0"/>
                    <a:pt x="9993" y="0"/>
                  </a:cubicBezTo>
                  <a:lnTo>
                    <a:pt x="81415" y="0"/>
                  </a:lnTo>
                  <a:cubicBezTo>
                    <a:pt x="86821" y="0"/>
                    <a:pt x="91408" y="4423"/>
                    <a:pt x="91408" y="9993"/>
                  </a:cubicBezTo>
                  <a:cubicBezTo>
                    <a:pt x="91408" y="15562"/>
                    <a:pt x="86985" y="19985"/>
                    <a:pt x="81415" y="19985"/>
                  </a:cubicBezTo>
                  <a:close/>
                </a:path>
              </a:pathLst>
            </a:custGeom>
            <a:solidFill>
              <a:srgbClr val="000000"/>
            </a:solidFill>
            <a:ln w="16367" cap="flat">
              <a:noFill/>
              <a:prstDash val="solid"/>
              <a:miter/>
            </a:ln>
          </p:spPr>
          <p:txBody>
            <a:bodyPr rtlCol="0" anchor="ctr"/>
            <a:lstStyle/>
            <a:p>
              <a:endParaRPr lang="en-US"/>
            </a:p>
          </p:txBody>
        </p:sp>
        <p:sp>
          <p:nvSpPr>
            <p:cNvPr id="1101" name="Forma libre: forma 1100">
              <a:extLst>
                <a:ext uri="{FF2B5EF4-FFF2-40B4-BE49-F238E27FC236}">
                  <a16:creationId xmlns:a16="http://schemas.microsoft.com/office/drawing/2014/main" id="{F2B41A5E-54CA-4EA5-9ED0-0007D6C955C5}"/>
                </a:ext>
              </a:extLst>
            </p:cNvPr>
            <p:cNvSpPr/>
            <p:nvPr/>
          </p:nvSpPr>
          <p:spPr>
            <a:xfrm>
              <a:off x="8267458" y="2339149"/>
              <a:ext cx="91408" cy="19985"/>
            </a:xfrm>
            <a:custGeom>
              <a:avLst/>
              <a:gdLst>
                <a:gd name="connsiteX0" fmla="*/ 81415 w 91408"/>
                <a:gd name="connsiteY0" fmla="*/ 19985 h 19985"/>
                <a:gd name="connsiteX1" fmla="*/ 9993 w 91408"/>
                <a:gd name="connsiteY1" fmla="*/ 19985 h 19985"/>
                <a:gd name="connsiteX2" fmla="*/ 0 w 91408"/>
                <a:gd name="connsiteY2" fmla="*/ 9993 h 19985"/>
                <a:gd name="connsiteX3" fmla="*/ 9993 w 91408"/>
                <a:gd name="connsiteY3" fmla="*/ 0 h 19985"/>
                <a:gd name="connsiteX4" fmla="*/ 81415 w 91408"/>
                <a:gd name="connsiteY4" fmla="*/ 0 h 19985"/>
                <a:gd name="connsiteX5" fmla="*/ 91408 w 91408"/>
                <a:gd name="connsiteY5" fmla="*/ 9993 h 19985"/>
                <a:gd name="connsiteX6" fmla="*/ 81415 w 91408"/>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08" h="19985">
                  <a:moveTo>
                    <a:pt x="81415" y="19985"/>
                  </a:moveTo>
                  <a:lnTo>
                    <a:pt x="9993" y="19985"/>
                  </a:lnTo>
                  <a:cubicBezTo>
                    <a:pt x="4587" y="19985"/>
                    <a:pt x="0" y="15562"/>
                    <a:pt x="0" y="9993"/>
                  </a:cubicBezTo>
                  <a:cubicBezTo>
                    <a:pt x="0" y="4587"/>
                    <a:pt x="4423" y="0"/>
                    <a:pt x="9993" y="0"/>
                  </a:cubicBezTo>
                  <a:lnTo>
                    <a:pt x="81415" y="0"/>
                  </a:lnTo>
                  <a:cubicBezTo>
                    <a:pt x="86821" y="0"/>
                    <a:pt x="91408" y="4423"/>
                    <a:pt x="91408" y="9993"/>
                  </a:cubicBezTo>
                  <a:cubicBezTo>
                    <a:pt x="91408" y="15562"/>
                    <a:pt x="86985" y="19985"/>
                    <a:pt x="81415" y="19985"/>
                  </a:cubicBezTo>
                  <a:close/>
                </a:path>
              </a:pathLst>
            </a:custGeom>
            <a:solidFill>
              <a:srgbClr val="000000"/>
            </a:solidFill>
            <a:ln w="16367" cap="flat">
              <a:noFill/>
              <a:prstDash val="solid"/>
              <a:miter/>
            </a:ln>
          </p:spPr>
          <p:txBody>
            <a:bodyPr rtlCol="0" anchor="ctr"/>
            <a:lstStyle/>
            <a:p>
              <a:endParaRPr lang="en-US"/>
            </a:p>
          </p:txBody>
        </p:sp>
        <p:sp>
          <p:nvSpPr>
            <p:cNvPr id="1102" name="Forma libre: forma 1101">
              <a:extLst>
                <a:ext uri="{FF2B5EF4-FFF2-40B4-BE49-F238E27FC236}">
                  <a16:creationId xmlns:a16="http://schemas.microsoft.com/office/drawing/2014/main" id="{9A1C0DD1-3819-4062-9426-92C3D8254532}"/>
                </a:ext>
              </a:extLst>
            </p:cNvPr>
            <p:cNvSpPr/>
            <p:nvPr/>
          </p:nvSpPr>
          <p:spPr>
            <a:xfrm>
              <a:off x="8236989" y="2426789"/>
              <a:ext cx="152182" cy="19985"/>
            </a:xfrm>
            <a:custGeom>
              <a:avLst/>
              <a:gdLst>
                <a:gd name="connsiteX0" fmla="*/ 142190 w 152182"/>
                <a:gd name="connsiteY0" fmla="*/ 19985 h 19985"/>
                <a:gd name="connsiteX1" fmla="*/ 9992 w 152182"/>
                <a:gd name="connsiteY1" fmla="*/ 19985 h 19985"/>
                <a:gd name="connsiteX2" fmla="*/ 0 w 152182"/>
                <a:gd name="connsiteY2" fmla="*/ 9993 h 19985"/>
                <a:gd name="connsiteX3" fmla="*/ 9992 w 152182"/>
                <a:gd name="connsiteY3" fmla="*/ 0 h 19985"/>
                <a:gd name="connsiteX4" fmla="*/ 142190 w 152182"/>
                <a:gd name="connsiteY4" fmla="*/ 0 h 19985"/>
                <a:gd name="connsiteX5" fmla="*/ 152183 w 152182"/>
                <a:gd name="connsiteY5" fmla="*/ 9993 h 19985"/>
                <a:gd name="connsiteX6" fmla="*/ 142190 w 152182"/>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82" h="19985">
                  <a:moveTo>
                    <a:pt x="142190" y="19985"/>
                  </a:moveTo>
                  <a:lnTo>
                    <a:pt x="9992" y="19985"/>
                  </a:lnTo>
                  <a:cubicBezTo>
                    <a:pt x="4587" y="19985"/>
                    <a:pt x="0" y="15562"/>
                    <a:pt x="0" y="9993"/>
                  </a:cubicBezTo>
                  <a:cubicBezTo>
                    <a:pt x="0" y="4587"/>
                    <a:pt x="4423" y="0"/>
                    <a:pt x="9992" y="0"/>
                  </a:cubicBezTo>
                  <a:lnTo>
                    <a:pt x="142190" y="0"/>
                  </a:lnTo>
                  <a:cubicBezTo>
                    <a:pt x="147595" y="0"/>
                    <a:pt x="152183" y="4423"/>
                    <a:pt x="152183" y="9993"/>
                  </a:cubicBezTo>
                  <a:cubicBezTo>
                    <a:pt x="152183" y="15562"/>
                    <a:pt x="147759" y="19985"/>
                    <a:pt x="142190" y="19985"/>
                  </a:cubicBezTo>
                  <a:close/>
                </a:path>
              </a:pathLst>
            </a:custGeom>
            <a:solidFill>
              <a:srgbClr val="000000"/>
            </a:solidFill>
            <a:ln w="16367" cap="flat">
              <a:noFill/>
              <a:prstDash val="solid"/>
              <a:miter/>
            </a:ln>
          </p:spPr>
          <p:txBody>
            <a:bodyPr rtlCol="0" anchor="ctr"/>
            <a:lstStyle/>
            <a:p>
              <a:endParaRPr lang="en-US"/>
            </a:p>
          </p:txBody>
        </p:sp>
        <p:sp>
          <p:nvSpPr>
            <p:cNvPr id="1103" name="Forma libre: forma 1102">
              <a:extLst>
                <a:ext uri="{FF2B5EF4-FFF2-40B4-BE49-F238E27FC236}">
                  <a16:creationId xmlns:a16="http://schemas.microsoft.com/office/drawing/2014/main" id="{569D3519-4FC9-456A-91BD-0EDA330F8FA6}"/>
                </a:ext>
              </a:extLst>
            </p:cNvPr>
            <p:cNvSpPr/>
            <p:nvPr/>
          </p:nvSpPr>
          <p:spPr>
            <a:xfrm>
              <a:off x="8370006" y="2057062"/>
              <a:ext cx="253282" cy="450322"/>
            </a:xfrm>
            <a:custGeom>
              <a:avLst/>
              <a:gdLst>
                <a:gd name="connsiteX0" fmla="*/ 115652 w 253282"/>
                <a:gd name="connsiteY0" fmla="*/ 450323 h 450322"/>
                <a:gd name="connsiteX1" fmla="*/ 110738 w 253282"/>
                <a:gd name="connsiteY1" fmla="*/ 449012 h 450322"/>
                <a:gd name="connsiteX2" fmla="*/ 106151 w 253282"/>
                <a:gd name="connsiteY2" fmla="*/ 442951 h 450322"/>
                <a:gd name="connsiteX3" fmla="*/ 327 w 253282"/>
                <a:gd name="connsiteY3" fmla="*/ 46523 h 450322"/>
                <a:gd name="connsiteX4" fmla="*/ 1310 w 253282"/>
                <a:gd name="connsiteY4" fmla="*/ 38988 h 450322"/>
                <a:gd name="connsiteX5" fmla="*/ 7372 w 253282"/>
                <a:gd name="connsiteY5" fmla="*/ 34401 h 450322"/>
                <a:gd name="connsiteX6" fmla="*/ 134982 w 253282"/>
                <a:gd name="connsiteY6" fmla="*/ 328 h 450322"/>
                <a:gd name="connsiteX7" fmla="*/ 142518 w 253282"/>
                <a:gd name="connsiteY7" fmla="*/ 1311 h 450322"/>
                <a:gd name="connsiteX8" fmla="*/ 147105 w 253282"/>
                <a:gd name="connsiteY8" fmla="*/ 7372 h 450322"/>
                <a:gd name="connsiteX9" fmla="*/ 252928 w 253282"/>
                <a:gd name="connsiteY9" fmla="*/ 403800 h 450322"/>
                <a:gd name="connsiteX10" fmla="*/ 245884 w 253282"/>
                <a:gd name="connsiteY10" fmla="*/ 415922 h 450322"/>
                <a:gd name="connsiteX11" fmla="*/ 118273 w 253282"/>
                <a:gd name="connsiteY11" fmla="*/ 449995 h 450322"/>
                <a:gd name="connsiteX12" fmla="*/ 115652 w 253282"/>
                <a:gd name="connsiteY12" fmla="*/ 450323 h 450322"/>
                <a:gd name="connsiteX13" fmla="*/ 21951 w 253282"/>
                <a:gd name="connsiteY13" fmla="*/ 50946 h 450322"/>
                <a:gd name="connsiteX14" fmla="*/ 122696 w 253282"/>
                <a:gd name="connsiteY14" fmla="*/ 428208 h 450322"/>
                <a:gd name="connsiteX15" fmla="*/ 231140 w 253282"/>
                <a:gd name="connsiteY15" fmla="*/ 399213 h 450322"/>
                <a:gd name="connsiteX16" fmla="*/ 130395 w 253282"/>
                <a:gd name="connsiteY16" fmla="*/ 21951 h 450322"/>
                <a:gd name="connsiteX17" fmla="*/ 21951 w 253282"/>
                <a:gd name="connsiteY17" fmla="*/ 50946 h 45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282" h="450322">
                  <a:moveTo>
                    <a:pt x="115652" y="450323"/>
                  </a:moveTo>
                  <a:cubicBezTo>
                    <a:pt x="113850" y="450323"/>
                    <a:pt x="112212" y="449831"/>
                    <a:pt x="110738" y="449012"/>
                  </a:cubicBezTo>
                  <a:cubicBezTo>
                    <a:pt x="108444" y="447702"/>
                    <a:pt x="106806" y="445572"/>
                    <a:pt x="106151" y="442951"/>
                  </a:cubicBezTo>
                  <a:lnTo>
                    <a:pt x="327" y="46523"/>
                  </a:lnTo>
                  <a:cubicBezTo>
                    <a:pt x="-327" y="43902"/>
                    <a:pt x="0" y="41281"/>
                    <a:pt x="1310" y="38988"/>
                  </a:cubicBezTo>
                  <a:cubicBezTo>
                    <a:pt x="2621" y="36694"/>
                    <a:pt x="4751" y="35056"/>
                    <a:pt x="7372" y="34401"/>
                  </a:cubicBezTo>
                  <a:lnTo>
                    <a:pt x="134982" y="328"/>
                  </a:lnTo>
                  <a:cubicBezTo>
                    <a:pt x="137603" y="-328"/>
                    <a:pt x="140224" y="0"/>
                    <a:pt x="142518" y="1311"/>
                  </a:cubicBezTo>
                  <a:cubicBezTo>
                    <a:pt x="144811" y="2621"/>
                    <a:pt x="146449" y="4751"/>
                    <a:pt x="147105" y="7372"/>
                  </a:cubicBezTo>
                  <a:lnTo>
                    <a:pt x="252928" y="403800"/>
                  </a:lnTo>
                  <a:cubicBezTo>
                    <a:pt x="254402" y="409042"/>
                    <a:pt x="251126" y="414611"/>
                    <a:pt x="245884" y="415922"/>
                  </a:cubicBezTo>
                  <a:lnTo>
                    <a:pt x="118273" y="449995"/>
                  </a:lnTo>
                  <a:cubicBezTo>
                    <a:pt x="117454" y="450159"/>
                    <a:pt x="116635" y="450323"/>
                    <a:pt x="115652" y="450323"/>
                  </a:cubicBezTo>
                  <a:close/>
                  <a:moveTo>
                    <a:pt x="21951" y="50946"/>
                  </a:moveTo>
                  <a:lnTo>
                    <a:pt x="122696" y="428208"/>
                  </a:lnTo>
                  <a:lnTo>
                    <a:pt x="231140" y="399213"/>
                  </a:lnTo>
                  <a:lnTo>
                    <a:pt x="130395" y="21951"/>
                  </a:lnTo>
                  <a:lnTo>
                    <a:pt x="21951" y="50946"/>
                  </a:lnTo>
                  <a:close/>
                </a:path>
              </a:pathLst>
            </a:custGeom>
            <a:solidFill>
              <a:srgbClr val="000000"/>
            </a:solidFill>
            <a:ln w="16367" cap="flat">
              <a:noFill/>
              <a:prstDash val="solid"/>
              <a:miter/>
            </a:ln>
          </p:spPr>
          <p:txBody>
            <a:bodyPr rtlCol="0" anchor="ctr"/>
            <a:lstStyle/>
            <a:p>
              <a:endParaRPr lang="en-US"/>
            </a:p>
          </p:txBody>
        </p:sp>
        <p:sp>
          <p:nvSpPr>
            <p:cNvPr id="1104" name="Forma libre: forma 1103">
              <a:extLst>
                <a:ext uri="{FF2B5EF4-FFF2-40B4-BE49-F238E27FC236}">
                  <a16:creationId xmlns:a16="http://schemas.microsoft.com/office/drawing/2014/main" id="{E038F4B1-DD6E-4438-91DA-0FBFE540431A}"/>
                </a:ext>
              </a:extLst>
            </p:cNvPr>
            <p:cNvSpPr/>
            <p:nvPr/>
          </p:nvSpPr>
          <p:spPr>
            <a:xfrm>
              <a:off x="8416789" y="2109416"/>
              <a:ext cx="92032" cy="92129"/>
            </a:xfrm>
            <a:custGeom>
              <a:avLst/>
              <a:gdLst>
                <a:gd name="connsiteX0" fmla="*/ 46098 w 92032"/>
                <a:gd name="connsiteY0" fmla="*/ 92130 h 92129"/>
                <a:gd name="connsiteX1" fmla="*/ 1541 w 92032"/>
                <a:gd name="connsiteY1" fmla="*/ 57893 h 92129"/>
                <a:gd name="connsiteX2" fmla="*/ 6128 w 92032"/>
                <a:gd name="connsiteY2" fmla="*/ 23001 h 92129"/>
                <a:gd name="connsiteX3" fmla="*/ 34140 w 92032"/>
                <a:gd name="connsiteY3" fmla="*/ 1541 h 92129"/>
                <a:gd name="connsiteX4" fmla="*/ 69032 w 92032"/>
                <a:gd name="connsiteY4" fmla="*/ 6128 h 92129"/>
                <a:gd name="connsiteX5" fmla="*/ 90492 w 92032"/>
                <a:gd name="connsiteY5" fmla="*/ 34140 h 92129"/>
                <a:gd name="connsiteX6" fmla="*/ 85905 w 92032"/>
                <a:gd name="connsiteY6" fmla="*/ 69032 h 92129"/>
                <a:gd name="connsiteX7" fmla="*/ 57893 w 92032"/>
                <a:gd name="connsiteY7" fmla="*/ 90492 h 92129"/>
                <a:gd name="connsiteX8" fmla="*/ 46098 w 92032"/>
                <a:gd name="connsiteY8" fmla="*/ 92130 h 92129"/>
                <a:gd name="connsiteX9" fmla="*/ 46098 w 92032"/>
                <a:gd name="connsiteY9" fmla="*/ 19888 h 92129"/>
                <a:gd name="connsiteX10" fmla="*/ 39218 w 92032"/>
                <a:gd name="connsiteY10" fmla="*/ 20871 h 92129"/>
                <a:gd name="connsiteX11" fmla="*/ 23328 w 92032"/>
                <a:gd name="connsiteY11" fmla="*/ 32993 h 92129"/>
                <a:gd name="connsiteX12" fmla="*/ 20707 w 92032"/>
                <a:gd name="connsiteY12" fmla="*/ 52815 h 92129"/>
                <a:gd name="connsiteX13" fmla="*/ 52814 w 92032"/>
                <a:gd name="connsiteY13" fmla="*/ 71326 h 92129"/>
                <a:gd name="connsiteX14" fmla="*/ 68704 w 92032"/>
                <a:gd name="connsiteY14" fmla="*/ 59203 h 92129"/>
                <a:gd name="connsiteX15" fmla="*/ 71325 w 92032"/>
                <a:gd name="connsiteY15" fmla="*/ 39382 h 92129"/>
                <a:gd name="connsiteX16" fmla="*/ 59203 w 92032"/>
                <a:gd name="connsiteY16" fmla="*/ 23492 h 92129"/>
                <a:gd name="connsiteX17" fmla="*/ 46098 w 92032"/>
                <a:gd name="connsiteY17" fmla="*/ 19888 h 9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32" h="92129">
                  <a:moveTo>
                    <a:pt x="46098" y="92130"/>
                  </a:moveTo>
                  <a:cubicBezTo>
                    <a:pt x="25785" y="92130"/>
                    <a:pt x="7111" y="78533"/>
                    <a:pt x="1541" y="57893"/>
                  </a:cubicBezTo>
                  <a:cubicBezTo>
                    <a:pt x="-1571" y="45935"/>
                    <a:pt x="66" y="33649"/>
                    <a:pt x="6128" y="23001"/>
                  </a:cubicBezTo>
                  <a:cubicBezTo>
                    <a:pt x="12352" y="12353"/>
                    <a:pt x="22181" y="4817"/>
                    <a:pt x="34140" y="1541"/>
                  </a:cubicBezTo>
                  <a:cubicBezTo>
                    <a:pt x="46098" y="-1571"/>
                    <a:pt x="58384" y="67"/>
                    <a:pt x="69032" y="6128"/>
                  </a:cubicBezTo>
                  <a:cubicBezTo>
                    <a:pt x="79680" y="12353"/>
                    <a:pt x="87215" y="22182"/>
                    <a:pt x="90492" y="34140"/>
                  </a:cubicBezTo>
                  <a:cubicBezTo>
                    <a:pt x="93604" y="46098"/>
                    <a:pt x="91966" y="58384"/>
                    <a:pt x="85905" y="69032"/>
                  </a:cubicBezTo>
                  <a:cubicBezTo>
                    <a:pt x="79680" y="79680"/>
                    <a:pt x="69851" y="87215"/>
                    <a:pt x="57893" y="90492"/>
                  </a:cubicBezTo>
                  <a:cubicBezTo>
                    <a:pt x="53961" y="91638"/>
                    <a:pt x="50030" y="92130"/>
                    <a:pt x="46098" y="92130"/>
                  </a:cubicBezTo>
                  <a:close/>
                  <a:moveTo>
                    <a:pt x="46098" y="19888"/>
                  </a:moveTo>
                  <a:cubicBezTo>
                    <a:pt x="43805" y="19888"/>
                    <a:pt x="41511" y="20216"/>
                    <a:pt x="39218" y="20871"/>
                  </a:cubicBezTo>
                  <a:cubicBezTo>
                    <a:pt x="32502" y="22673"/>
                    <a:pt x="26768" y="26932"/>
                    <a:pt x="23328" y="32993"/>
                  </a:cubicBezTo>
                  <a:cubicBezTo>
                    <a:pt x="19888" y="39054"/>
                    <a:pt x="18905" y="46098"/>
                    <a:pt x="20707" y="52815"/>
                  </a:cubicBezTo>
                  <a:cubicBezTo>
                    <a:pt x="24475" y="66739"/>
                    <a:pt x="38891" y="75093"/>
                    <a:pt x="52814" y="71326"/>
                  </a:cubicBezTo>
                  <a:cubicBezTo>
                    <a:pt x="59531" y="69524"/>
                    <a:pt x="65264" y="65265"/>
                    <a:pt x="68704" y="59203"/>
                  </a:cubicBezTo>
                  <a:cubicBezTo>
                    <a:pt x="72145" y="53142"/>
                    <a:pt x="73128" y="46098"/>
                    <a:pt x="71325" y="39382"/>
                  </a:cubicBezTo>
                  <a:cubicBezTo>
                    <a:pt x="69524" y="32666"/>
                    <a:pt x="65100" y="26932"/>
                    <a:pt x="59203" y="23492"/>
                  </a:cubicBezTo>
                  <a:cubicBezTo>
                    <a:pt x="55108" y="21035"/>
                    <a:pt x="50685" y="19888"/>
                    <a:pt x="46098" y="19888"/>
                  </a:cubicBezTo>
                  <a:close/>
                </a:path>
              </a:pathLst>
            </a:custGeom>
            <a:solidFill>
              <a:srgbClr val="000000"/>
            </a:solidFill>
            <a:ln w="16367" cap="flat">
              <a:noFill/>
              <a:prstDash val="solid"/>
              <a:miter/>
            </a:ln>
          </p:spPr>
          <p:txBody>
            <a:bodyPr rtlCol="0" anchor="ctr"/>
            <a:lstStyle/>
            <a:p>
              <a:endParaRPr lang="en-US"/>
            </a:p>
          </p:txBody>
        </p:sp>
        <p:sp>
          <p:nvSpPr>
            <p:cNvPr id="1105" name="Forma libre: forma 1104">
              <a:extLst>
                <a:ext uri="{FF2B5EF4-FFF2-40B4-BE49-F238E27FC236}">
                  <a16:creationId xmlns:a16="http://schemas.microsoft.com/office/drawing/2014/main" id="{496E49C8-E2CD-47EB-9360-9779CDAEF87A}"/>
                </a:ext>
              </a:extLst>
            </p:cNvPr>
            <p:cNvSpPr/>
            <p:nvPr/>
          </p:nvSpPr>
          <p:spPr>
            <a:xfrm>
              <a:off x="8438944" y="2213205"/>
              <a:ext cx="88840" cy="38140"/>
            </a:xfrm>
            <a:custGeom>
              <a:avLst/>
              <a:gdLst>
                <a:gd name="connsiteX0" fmla="*/ 9855 w 88840"/>
                <a:gd name="connsiteY0" fmla="*/ 38140 h 38140"/>
                <a:gd name="connsiteX1" fmla="*/ 355 w 88840"/>
                <a:gd name="connsiteY1" fmla="*/ 30768 h 38140"/>
                <a:gd name="connsiteX2" fmla="*/ 7398 w 88840"/>
                <a:gd name="connsiteY2" fmla="*/ 18646 h 38140"/>
                <a:gd name="connsiteX3" fmla="*/ 76364 w 88840"/>
                <a:gd name="connsiteY3" fmla="*/ 299 h 38140"/>
                <a:gd name="connsiteX4" fmla="*/ 88486 w 88840"/>
                <a:gd name="connsiteY4" fmla="*/ 7343 h 38140"/>
                <a:gd name="connsiteX5" fmla="*/ 81442 w 88840"/>
                <a:gd name="connsiteY5" fmla="*/ 19465 h 38140"/>
                <a:gd name="connsiteX6" fmla="*/ 12477 w 88840"/>
                <a:gd name="connsiteY6" fmla="*/ 37812 h 38140"/>
                <a:gd name="connsiteX7" fmla="*/ 9855 w 88840"/>
                <a:gd name="connsiteY7" fmla="*/ 38140 h 3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840" h="38140">
                  <a:moveTo>
                    <a:pt x="9855" y="38140"/>
                  </a:moveTo>
                  <a:cubicBezTo>
                    <a:pt x="5433" y="38140"/>
                    <a:pt x="1501" y="35191"/>
                    <a:pt x="355" y="30768"/>
                  </a:cubicBezTo>
                  <a:cubicBezTo>
                    <a:pt x="-1120" y="25526"/>
                    <a:pt x="2156" y="19957"/>
                    <a:pt x="7398" y="18646"/>
                  </a:cubicBezTo>
                  <a:lnTo>
                    <a:pt x="76364" y="299"/>
                  </a:lnTo>
                  <a:cubicBezTo>
                    <a:pt x="81606" y="-1011"/>
                    <a:pt x="87175" y="2101"/>
                    <a:pt x="88486" y="7343"/>
                  </a:cubicBezTo>
                  <a:cubicBezTo>
                    <a:pt x="89960" y="12585"/>
                    <a:pt x="86684" y="18155"/>
                    <a:pt x="81442" y="19465"/>
                  </a:cubicBezTo>
                  <a:lnTo>
                    <a:pt x="12477" y="37812"/>
                  </a:lnTo>
                  <a:cubicBezTo>
                    <a:pt x="11494" y="37976"/>
                    <a:pt x="10674" y="38140"/>
                    <a:pt x="9855" y="38140"/>
                  </a:cubicBezTo>
                  <a:close/>
                </a:path>
              </a:pathLst>
            </a:custGeom>
            <a:solidFill>
              <a:srgbClr val="000000"/>
            </a:solidFill>
            <a:ln w="16367" cap="flat">
              <a:noFill/>
              <a:prstDash val="solid"/>
              <a:miter/>
            </a:ln>
          </p:spPr>
          <p:txBody>
            <a:bodyPr rtlCol="0" anchor="ctr"/>
            <a:lstStyle/>
            <a:p>
              <a:endParaRPr lang="en-US"/>
            </a:p>
          </p:txBody>
        </p:sp>
        <p:sp>
          <p:nvSpPr>
            <p:cNvPr id="1106" name="Forma libre: forma 1105">
              <a:extLst>
                <a:ext uri="{FF2B5EF4-FFF2-40B4-BE49-F238E27FC236}">
                  <a16:creationId xmlns:a16="http://schemas.microsoft.com/office/drawing/2014/main" id="{2BFFC918-9E20-4817-99F7-1A5CC5F7C02D}"/>
                </a:ext>
              </a:extLst>
            </p:cNvPr>
            <p:cNvSpPr/>
            <p:nvPr/>
          </p:nvSpPr>
          <p:spPr>
            <a:xfrm>
              <a:off x="8448281" y="2248042"/>
              <a:ext cx="88840" cy="38195"/>
            </a:xfrm>
            <a:custGeom>
              <a:avLst/>
              <a:gdLst>
                <a:gd name="connsiteX0" fmla="*/ 9856 w 88840"/>
                <a:gd name="connsiteY0" fmla="*/ 38195 h 38195"/>
                <a:gd name="connsiteX1" fmla="*/ 354 w 88840"/>
                <a:gd name="connsiteY1" fmla="*/ 30824 h 38195"/>
                <a:gd name="connsiteX2" fmla="*/ 7399 w 88840"/>
                <a:gd name="connsiteY2" fmla="*/ 18701 h 38195"/>
                <a:gd name="connsiteX3" fmla="*/ 76364 w 88840"/>
                <a:gd name="connsiteY3" fmla="*/ 354 h 38195"/>
                <a:gd name="connsiteX4" fmla="*/ 88486 w 88840"/>
                <a:gd name="connsiteY4" fmla="*/ 7398 h 38195"/>
                <a:gd name="connsiteX5" fmla="*/ 81442 w 88840"/>
                <a:gd name="connsiteY5" fmla="*/ 19520 h 38195"/>
                <a:gd name="connsiteX6" fmla="*/ 12313 w 88840"/>
                <a:gd name="connsiteY6" fmla="*/ 37868 h 38195"/>
                <a:gd name="connsiteX7" fmla="*/ 9856 w 88840"/>
                <a:gd name="connsiteY7" fmla="*/ 38195 h 3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840" h="38195">
                  <a:moveTo>
                    <a:pt x="9856" y="38195"/>
                  </a:moveTo>
                  <a:cubicBezTo>
                    <a:pt x="5432" y="38195"/>
                    <a:pt x="1501" y="35247"/>
                    <a:pt x="354" y="30824"/>
                  </a:cubicBezTo>
                  <a:cubicBezTo>
                    <a:pt x="-1120" y="25582"/>
                    <a:pt x="2157" y="20012"/>
                    <a:pt x="7399" y="18701"/>
                  </a:cubicBezTo>
                  <a:lnTo>
                    <a:pt x="76364" y="354"/>
                  </a:lnTo>
                  <a:cubicBezTo>
                    <a:pt x="81606" y="-1120"/>
                    <a:pt x="87012" y="2156"/>
                    <a:pt x="88486" y="7398"/>
                  </a:cubicBezTo>
                  <a:cubicBezTo>
                    <a:pt x="89960" y="12640"/>
                    <a:pt x="86684" y="18210"/>
                    <a:pt x="81442" y="19520"/>
                  </a:cubicBezTo>
                  <a:lnTo>
                    <a:pt x="12313" y="37868"/>
                  </a:lnTo>
                  <a:cubicBezTo>
                    <a:pt x="11494" y="38195"/>
                    <a:pt x="10675" y="38195"/>
                    <a:pt x="9856" y="38195"/>
                  </a:cubicBezTo>
                  <a:close/>
                </a:path>
              </a:pathLst>
            </a:custGeom>
            <a:solidFill>
              <a:srgbClr val="000000"/>
            </a:solidFill>
            <a:ln w="16367" cap="flat">
              <a:noFill/>
              <a:prstDash val="solid"/>
              <a:miter/>
            </a:ln>
          </p:spPr>
          <p:txBody>
            <a:bodyPr rtlCol="0" anchor="ctr"/>
            <a:lstStyle/>
            <a:p>
              <a:endParaRPr lang="en-US"/>
            </a:p>
          </p:txBody>
        </p:sp>
        <p:sp>
          <p:nvSpPr>
            <p:cNvPr id="1107" name="Forma libre: forma 1106">
              <a:extLst>
                <a:ext uri="{FF2B5EF4-FFF2-40B4-BE49-F238E27FC236}">
                  <a16:creationId xmlns:a16="http://schemas.microsoft.com/office/drawing/2014/main" id="{E8529657-E419-4B14-8AA1-FBE77B7297C7}"/>
                </a:ext>
              </a:extLst>
            </p:cNvPr>
            <p:cNvSpPr/>
            <p:nvPr/>
          </p:nvSpPr>
          <p:spPr>
            <a:xfrm>
              <a:off x="8457619" y="2283153"/>
              <a:ext cx="88840" cy="38139"/>
            </a:xfrm>
            <a:custGeom>
              <a:avLst/>
              <a:gdLst>
                <a:gd name="connsiteX0" fmla="*/ 9856 w 88840"/>
                <a:gd name="connsiteY0" fmla="*/ 38140 h 38139"/>
                <a:gd name="connsiteX1" fmla="*/ 354 w 88840"/>
                <a:gd name="connsiteY1" fmla="*/ 30768 h 38139"/>
                <a:gd name="connsiteX2" fmla="*/ 7398 w 88840"/>
                <a:gd name="connsiteY2" fmla="*/ 18646 h 38139"/>
                <a:gd name="connsiteX3" fmla="*/ 76364 w 88840"/>
                <a:gd name="connsiteY3" fmla="*/ 299 h 38139"/>
                <a:gd name="connsiteX4" fmla="*/ 88486 w 88840"/>
                <a:gd name="connsiteY4" fmla="*/ 7343 h 38139"/>
                <a:gd name="connsiteX5" fmla="*/ 81442 w 88840"/>
                <a:gd name="connsiteY5" fmla="*/ 19465 h 38139"/>
                <a:gd name="connsiteX6" fmla="*/ 12476 w 88840"/>
                <a:gd name="connsiteY6" fmla="*/ 37812 h 38139"/>
                <a:gd name="connsiteX7" fmla="*/ 9856 w 88840"/>
                <a:gd name="connsiteY7" fmla="*/ 38140 h 3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840" h="38139">
                  <a:moveTo>
                    <a:pt x="9856" y="38140"/>
                  </a:moveTo>
                  <a:cubicBezTo>
                    <a:pt x="5432" y="38140"/>
                    <a:pt x="1501" y="35191"/>
                    <a:pt x="354" y="30768"/>
                  </a:cubicBezTo>
                  <a:cubicBezTo>
                    <a:pt x="-1120" y="25526"/>
                    <a:pt x="2157" y="19957"/>
                    <a:pt x="7398" y="18646"/>
                  </a:cubicBezTo>
                  <a:lnTo>
                    <a:pt x="76364" y="299"/>
                  </a:lnTo>
                  <a:cubicBezTo>
                    <a:pt x="81606" y="-1011"/>
                    <a:pt x="87012" y="2101"/>
                    <a:pt x="88486" y="7343"/>
                  </a:cubicBezTo>
                  <a:cubicBezTo>
                    <a:pt x="89960" y="12585"/>
                    <a:pt x="86684" y="18155"/>
                    <a:pt x="81442" y="19465"/>
                  </a:cubicBezTo>
                  <a:lnTo>
                    <a:pt x="12476" y="37812"/>
                  </a:lnTo>
                  <a:cubicBezTo>
                    <a:pt x="11493" y="37976"/>
                    <a:pt x="10675" y="38140"/>
                    <a:pt x="9856" y="38140"/>
                  </a:cubicBezTo>
                  <a:close/>
                </a:path>
              </a:pathLst>
            </a:custGeom>
            <a:solidFill>
              <a:srgbClr val="000000"/>
            </a:solidFill>
            <a:ln w="16367" cap="flat">
              <a:noFill/>
              <a:prstDash val="solid"/>
              <a:miter/>
            </a:ln>
          </p:spPr>
          <p:txBody>
            <a:bodyPr rtlCol="0" anchor="ctr"/>
            <a:lstStyle/>
            <a:p>
              <a:endParaRPr lang="en-US"/>
            </a:p>
          </p:txBody>
        </p:sp>
        <p:sp>
          <p:nvSpPr>
            <p:cNvPr id="1108" name="Forma libre: forma 1107">
              <a:extLst>
                <a:ext uri="{FF2B5EF4-FFF2-40B4-BE49-F238E27FC236}">
                  <a16:creationId xmlns:a16="http://schemas.microsoft.com/office/drawing/2014/main" id="{982A4711-14F5-4928-981B-92CBA48B7B14}"/>
                </a:ext>
              </a:extLst>
            </p:cNvPr>
            <p:cNvSpPr/>
            <p:nvPr/>
          </p:nvSpPr>
          <p:spPr>
            <a:xfrm>
              <a:off x="8466956" y="2318209"/>
              <a:ext cx="88840" cy="38139"/>
            </a:xfrm>
            <a:custGeom>
              <a:avLst/>
              <a:gdLst>
                <a:gd name="connsiteX0" fmla="*/ 9855 w 88840"/>
                <a:gd name="connsiteY0" fmla="*/ 38140 h 38139"/>
                <a:gd name="connsiteX1" fmla="*/ 354 w 88840"/>
                <a:gd name="connsiteY1" fmla="*/ 30768 h 38139"/>
                <a:gd name="connsiteX2" fmla="*/ 7398 w 88840"/>
                <a:gd name="connsiteY2" fmla="*/ 18646 h 38139"/>
                <a:gd name="connsiteX3" fmla="*/ 76363 w 88840"/>
                <a:gd name="connsiteY3" fmla="*/ 299 h 38139"/>
                <a:gd name="connsiteX4" fmla="*/ 88486 w 88840"/>
                <a:gd name="connsiteY4" fmla="*/ 7343 h 38139"/>
                <a:gd name="connsiteX5" fmla="*/ 81442 w 88840"/>
                <a:gd name="connsiteY5" fmla="*/ 19465 h 38139"/>
                <a:gd name="connsiteX6" fmla="*/ 12476 w 88840"/>
                <a:gd name="connsiteY6" fmla="*/ 37812 h 38139"/>
                <a:gd name="connsiteX7" fmla="*/ 9855 w 88840"/>
                <a:gd name="connsiteY7" fmla="*/ 38140 h 3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840" h="38139">
                  <a:moveTo>
                    <a:pt x="9855" y="38140"/>
                  </a:moveTo>
                  <a:cubicBezTo>
                    <a:pt x="5433" y="38140"/>
                    <a:pt x="1501" y="35191"/>
                    <a:pt x="354" y="30768"/>
                  </a:cubicBezTo>
                  <a:cubicBezTo>
                    <a:pt x="-1120" y="25526"/>
                    <a:pt x="2156" y="19957"/>
                    <a:pt x="7398" y="18646"/>
                  </a:cubicBezTo>
                  <a:lnTo>
                    <a:pt x="76363" y="299"/>
                  </a:lnTo>
                  <a:cubicBezTo>
                    <a:pt x="81606" y="-1011"/>
                    <a:pt x="87175" y="2101"/>
                    <a:pt x="88486" y="7343"/>
                  </a:cubicBezTo>
                  <a:cubicBezTo>
                    <a:pt x="89960" y="12585"/>
                    <a:pt x="86684" y="18155"/>
                    <a:pt x="81442" y="19465"/>
                  </a:cubicBezTo>
                  <a:lnTo>
                    <a:pt x="12476" y="37812"/>
                  </a:lnTo>
                  <a:cubicBezTo>
                    <a:pt x="11494" y="37976"/>
                    <a:pt x="10675" y="38140"/>
                    <a:pt x="9855" y="38140"/>
                  </a:cubicBezTo>
                  <a:close/>
                </a:path>
              </a:pathLst>
            </a:custGeom>
            <a:solidFill>
              <a:srgbClr val="000000"/>
            </a:solidFill>
            <a:ln w="16367" cap="flat">
              <a:noFill/>
              <a:prstDash val="solid"/>
              <a:miter/>
            </a:ln>
          </p:spPr>
          <p:txBody>
            <a:bodyPr rtlCol="0" anchor="ctr"/>
            <a:lstStyle/>
            <a:p>
              <a:endParaRPr lang="en-US"/>
            </a:p>
          </p:txBody>
        </p:sp>
        <p:sp>
          <p:nvSpPr>
            <p:cNvPr id="1109" name="Forma libre: forma 1108">
              <a:extLst>
                <a:ext uri="{FF2B5EF4-FFF2-40B4-BE49-F238E27FC236}">
                  <a16:creationId xmlns:a16="http://schemas.microsoft.com/office/drawing/2014/main" id="{05BCDFD2-FA09-48E9-BFCE-97BBC130F91A}"/>
                </a:ext>
              </a:extLst>
            </p:cNvPr>
            <p:cNvSpPr/>
            <p:nvPr/>
          </p:nvSpPr>
          <p:spPr>
            <a:xfrm>
              <a:off x="8460240" y="2394983"/>
              <a:ext cx="147485" cy="53921"/>
            </a:xfrm>
            <a:custGeom>
              <a:avLst/>
              <a:gdLst>
                <a:gd name="connsiteX0" fmla="*/ 9855 w 147485"/>
                <a:gd name="connsiteY0" fmla="*/ 53921 h 53921"/>
                <a:gd name="connsiteX1" fmla="*/ 354 w 147485"/>
                <a:gd name="connsiteY1" fmla="*/ 46550 h 53921"/>
                <a:gd name="connsiteX2" fmla="*/ 7398 w 147485"/>
                <a:gd name="connsiteY2" fmla="*/ 34428 h 53921"/>
                <a:gd name="connsiteX3" fmla="*/ 135009 w 147485"/>
                <a:gd name="connsiteY3" fmla="*/ 354 h 53921"/>
                <a:gd name="connsiteX4" fmla="*/ 147131 w 147485"/>
                <a:gd name="connsiteY4" fmla="*/ 7398 h 53921"/>
                <a:gd name="connsiteX5" fmla="*/ 140087 w 147485"/>
                <a:gd name="connsiteY5" fmla="*/ 19520 h 53921"/>
                <a:gd name="connsiteX6" fmla="*/ 12476 w 147485"/>
                <a:gd name="connsiteY6" fmla="*/ 53594 h 53921"/>
                <a:gd name="connsiteX7" fmla="*/ 9855 w 147485"/>
                <a:gd name="connsiteY7" fmla="*/ 53921 h 5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85" h="53921">
                  <a:moveTo>
                    <a:pt x="9855" y="53921"/>
                  </a:moveTo>
                  <a:cubicBezTo>
                    <a:pt x="5433" y="53921"/>
                    <a:pt x="1501" y="50973"/>
                    <a:pt x="354" y="46550"/>
                  </a:cubicBezTo>
                  <a:cubicBezTo>
                    <a:pt x="-1120" y="41308"/>
                    <a:pt x="2156" y="35738"/>
                    <a:pt x="7398" y="34428"/>
                  </a:cubicBezTo>
                  <a:lnTo>
                    <a:pt x="135009" y="354"/>
                  </a:lnTo>
                  <a:cubicBezTo>
                    <a:pt x="140251" y="-1120"/>
                    <a:pt x="145821" y="2156"/>
                    <a:pt x="147131" y="7398"/>
                  </a:cubicBezTo>
                  <a:cubicBezTo>
                    <a:pt x="148605" y="12640"/>
                    <a:pt x="145329" y="18210"/>
                    <a:pt x="140087" y="19520"/>
                  </a:cubicBezTo>
                  <a:lnTo>
                    <a:pt x="12476" y="53594"/>
                  </a:lnTo>
                  <a:cubicBezTo>
                    <a:pt x="11494" y="53758"/>
                    <a:pt x="10675" y="53921"/>
                    <a:pt x="9855" y="53921"/>
                  </a:cubicBezTo>
                  <a:close/>
                </a:path>
              </a:pathLst>
            </a:custGeom>
            <a:solidFill>
              <a:srgbClr val="000000"/>
            </a:solidFill>
            <a:ln w="16367" cap="flat">
              <a:noFill/>
              <a:prstDash val="solid"/>
              <a:miter/>
            </a:ln>
          </p:spPr>
          <p:txBody>
            <a:bodyPr rtlCol="0" anchor="ctr"/>
            <a:lstStyle/>
            <a:p>
              <a:endParaRPr lang="en-US"/>
            </a:p>
          </p:txBody>
        </p:sp>
        <p:sp>
          <p:nvSpPr>
            <p:cNvPr id="1110" name="Forma libre: forma 1109">
              <a:extLst>
                <a:ext uri="{FF2B5EF4-FFF2-40B4-BE49-F238E27FC236}">
                  <a16:creationId xmlns:a16="http://schemas.microsoft.com/office/drawing/2014/main" id="{6BECCA9B-3C13-4421-BD85-5D7C5BC3602E}"/>
                </a:ext>
              </a:extLst>
            </p:cNvPr>
            <p:cNvSpPr/>
            <p:nvPr/>
          </p:nvSpPr>
          <p:spPr>
            <a:xfrm>
              <a:off x="8048440" y="2487400"/>
              <a:ext cx="602177" cy="19985"/>
            </a:xfrm>
            <a:custGeom>
              <a:avLst/>
              <a:gdLst>
                <a:gd name="connsiteX0" fmla="*/ 592185 w 602177"/>
                <a:gd name="connsiteY0" fmla="*/ 19985 h 19985"/>
                <a:gd name="connsiteX1" fmla="*/ 9993 w 602177"/>
                <a:gd name="connsiteY1" fmla="*/ 19985 h 19985"/>
                <a:gd name="connsiteX2" fmla="*/ 0 w 602177"/>
                <a:gd name="connsiteY2" fmla="*/ 9993 h 19985"/>
                <a:gd name="connsiteX3" fmla="*/ 9993 w 602177"/>
                <a:gd name="connsiteY3" fmla="*/ 0 h 19985"/>
                <a:gd name="connsiteX4" fmla="*/ 592185 w 602177"/>
                <a:gd name="connsiteY4" fmla="*/ 0 h 19985"/>
                <a:gd name="connsiteX5" fmla="*/ 602178 w 602177"/>
                <a:gd name="connsiteY5" fmla="*/ 9993 h 19985"/>
                <a:gd name="connsiteX6" fmla="*/ 592185 w 602177"/>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177" h="19985">
                  <a:moveTo>
                    <a:pt x="592185" y="19985"/>
                  </a:moveTo>
                  <a:lnTo>
                    <a:pt x="9993" y="19985"/>
                  </a:lnTo>
                  <a:cubicBezTo>
                    <a:pt x="4587" y="19985"/>
                    <a:pt x="0" y="15562"/>
                    <a:pt x="0" y="9993"/>
                  </a:cubicBezTo>
                  <a:cubicBezTo>
                    <a:pt x="0" y="4587"/>
                    <a:pt x="4423" y="0"/>
                    <a:pt x="9993" y="0"/>
                  </a:cubicBezTo>
                  <a:lnTo>
                    <a:pt x="592185" y="0"/>
                  </a:lnTo>
                  <a:cubicBezTo>
                    <a:pt x="597591" y="0"/>
                    <a:pt x="602178" y="4423"/>
                    <a:pt x="602178" y="9993"/>
                  </a:cubicBezTo>
                  <a:cubicBezTo>
                    <a:pt x="602178" y="15562"/>
                    <a:pt x="597755" y="19985"/>
                    <a:pt x="592185" y="19985"/>
                  </a:cubicBezTo>
                  <a:close/>
                </a:path>
              </a:pathLst>
            </a:custGeom>
            <a:solidFill>
              <a:srgbClr val="000000"/>
            </a:solidFill>
            <a:ln w="16367" cap="flat">
              <a:noFill/>
              <a:prstDash val="solid"/>
              <a:miter/>
            </a:ln>
          </p:spPr>
          <p:txBody>
            <a:bodyPr rtlCol="0" anchor="ctr"/>
            <a:lstStyle/>
            <a:p>
              <a:endParaRPr lang="en-US"/>
            </a:p>
          </p:txBody>
        </p:sp>
      </p:grpSp>
      <p:grpSp>
        <p:nvGrpSpPr>
          <p:cNvPr id="1111" name="Gráfico 3">
            <a:extLst>
              <a:ext uri="{FF2B5EF4-FFF2-40B4-BE49-F238E27FC236}">
                <a16:creationId xmlns:a16="http://schemas.microsoft.com/office/drawing/2014/main" id="{750F3FDB-0C78-45D2-A042-C19DA0A54329}"/>
              </a:ext>
            </a:extLst>
          </p:cNvPr>
          <p:cNvGrpSpPr/>
          <p:nvPr/>
        </p:nvGrpSpPr>
        <p:grpSpPr>
          <a:xfrm>
            <a:off x="9048935" y="2204473"/>
            <a:ext cx="423022" cy="544136"/>
            <a:chOff x="9113882" y="1976794"/>
            <a:chExt cx="474894" cy="610859"/>
          </a:xfrm>
          <a:solidFill>
            <a:srgbClr val="000000"/>
          </a:solidFill>
        </p:grpSpPr>
        <p:sp>
          <p:nvSpPr>
            <p:cNvPr id="1112" name="Forma libre: forma 1111">
              <a:extLst>
                <a:ext uri="{FF2B5EF4-FFF2-40B4-BE49-F238E27FC236}">
                  <a16:creationId xmlns:a16="http://schemas.microsoft.com/office/drawing/2014/main" id="{73A7FFA7-EDC6-4C1B-8632-90915C44BA65}"/>
                </a:ext>
              </a:extLst>
            </p:cNvPr>
            <p:cNvSpPr/>
            <p:nvPr/>
          </p:nvSpPr>
          <p:spPr>
            <a:xfrm>
              <a:off x="9233957" y="2006280"/>
              <a:ext cx="77157" cy="77156"/>
            </a:xfrm>
            <a:custGeom>
              <a:avLst/>
              <a:gdLst>
                <a:gd name="connsiteX0" fmla="*/ 38660 w 77157"/>
                <a:gd name="connsiteY0" fmla="*/ 77156 h 77156"/>
                <a:gd name="connsiteX1" fmla="*/ 0 w 77157"/>
                <a:gd name="connsiteY1" fmla="*/ 38496 h 77156"/>
                <a:gd name="connsiteX2" fmla="*/ 38660 w 77157"/>
                <a:gd name="connsiteY2" fmla="*/ 0 h 77156"/>
                <a:gd name="connsiteX3" fmla="*/ 77156 w 77157"/>
                <a:gd name="connsiteY3" fmla="*/ 38496 h 77156"/>
                <a:gd name="connsiteX4" fmla="*/ 38660 w 77157"/>
                <a:gd name="connsiteY4" fmla="*/ 77156 h 77156"/>
                <a:gd name="connsiteX5" fmla="*/ 38660 w 77157"/>
                <a:gd name="connsiteY5" fmla="*/ 19821 h 77156"/>
                <a:gd name="connsiteX6" fmla="*/ 19985 w 77157"/>
                <a:gd name="connsiteY6" fmla="*/ 38496 h 77156"/>
                <a:gd name="connsiteX7" fmla="*/ 38660 w 77157"/>
                <a:gd name="connsiteY7" fmla="*/ 57171 h 77156"/>
                <a:gd name="connsiteX8" fmla="*/ 57335 w 77157"/>
                <a:gd name="connsiteY8" fmla="*/ 38496 h 77156"/>
                <a:gd name="connsiteX9" fmla="*/ 38660 w 77157"/>
                <a:gd name="connsiteY9" fmla="*/ 19821 h 7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157" h="77156">
                  <a:moveTo>
                    <a:pt x="38660" y="77156"/>
                  </a:moveTo>
                  <a:cubicBezTo>
                    <a:pt x="17364" y="77156"/>
                    <a:pt x="0" y="59792"/>
                    <a:pt x="0" y="38496"/>
                  </a:cubicBezTo>
                  <a:cubicBezTo>
                    <a:pt x="0" y="17200"/>
                    <a:pt x="17364" y="0"/>
                    <a:pt x="38660" y="0"/>
                  </a:cubicBezTo>
                  <a:cubicBezTo>
                    <a:pt x="59956" y="0"/>
                    <a:pt x="77156" y="17364"/>
                    <a:pt x="77156" y="38496"/>
                  </a:cubicBezTo>
                  <a:cubicBezTo>
                    <a:pt x="77320" y="59792"/>
                    <a:pt x="59956" y="77156"/>
                    <a:pt x="38660" y="77156"/>
                  </a:cubicBezTo>
                  <a:close/>
                  <a:moveTo>
                    <a:pt x="38660" y="19821"/>
                  </a:moveTo>
                  <a:cubicBezTo>
                    <a:pt x="28340" y="19821"/>
                    <a:pt x="19985" y="28176"/>
                    <a:pt x="19985" y="38496"/>
                  </a:cubicBezTo>
                  <a:cubicBezTo>
                    <a:pt x="19985" y="48816"/>
                    <a:pt x="28340" y="57171"/>
                    <a:pt x="38660" y="57171"/>
                  </a:cubicBezTo>
                  <a:cubicBezTo>
                    <a:pt x="48981" y="57171"/>
                    <a:pt x="57335" y="48816"/>
                    <a:pt x="57335" y="38496"/>
                  </a:cubicBezTo>
                  <a:cubicBezTo>
                    <a:pt x="57499" y="28176"/>
                    <a:pt x="48981" y="19821"/>
                    <a:pt x="38660" y="19821"/>
                  </a:cubicBezTo>
                  <a:close/>
                </a:path>
              </a:pathLst>
            </a:custGeom>
            <a:solidFill>
              <a:srgbClr val="000000"/>
            </a:solidFill>
            <a:ln w="16367" cap="flat">
              <a:noFill/>
              <a:prstDash val="solid"/>
              <a:miter/>
            </a:ln>
          </p:spPr>
          <p:txBody>
            <a:bodyPr rtlCol="0" anchor="ctr"/>
            <a:lstStyle/>
            <a:p>
              <a:endParaRPr lang="en-US"/>
            </a:p>
          </p:txBody>
        </p:sp>
        <p:sp>
          <p:nvSpPr>
            <p:cNvPr id="1113" name="Forma libre: forma 1112">
              <a:extLst>
                <a:ext uri="{FF2B5EF4-FFF2-40B4-BE49-F238E27FC236}">
                  <a16:creationId xmlns:a16="http://schemas.microsoft.com/office/drawing/2014/main" id="{B93A2E76-CDE0-424B-B4F3-01DB534966D6}"/>
                </a:ext>
              </a:extLst>
            </p:cNvPr>
            <p:cNvSpPr/>
            <p:nvPr/>
          </p:nvSpPr>
          <p:spPr>
            <a:xfrm>
              <a:off x="9201194" y="2083436"/>
              <a:ext cx="142522" cy="92554"/>
            </a:xfrm>
            <a:custGeom>
              <a:avLst/>
              <a:gdLst>
                <a:gd name="connsiteX0" fmla="*/ 132853 w 142522"/>
                <a:gd name="connsiteY0" fmla="*/ 92554 h 92554"/>
                <a:gd name="connsiteX1" fmla="*/ 122860 w 142522"/>
                <a:gd name="connsiteY1" fmla="*/ 82562 h 92554"/>
                <a:gd name="connsiteX2" fmla="*/ 122860 w 142522"/>
                <a:gd name="connsiteY2" fmla="*/ 40953 h 92554"/>
                <a:gd name="connsiteX3" fmla="*/ 101728 w 142522"/>
                <a:gd name="connsiteY3" fmla="*/ 19821 h 92554"/>
                <a:gd name="connsiteX4" fmla="*/ 41117 w 142522"/>
                <a:gd name="connsiteY4" fmla="*/ 19821 h 92554"/>
                <a:gd name="connsiteX5" fmla="*/ 19985 w 142522"/>
                <a:gd name="connsiteY5" fmla="*/ 40953 h 92554"/>
                <a:gd name="connsiteX6" fmla="*/ 19985 w 142522"/>
                <a:gd name="connsiteY6" fmla="*/ 82562 h 92554"/>
                <a:gd name="connsiteX7" fmla="*/ 9993 w 142522"/>
                <a:gd name="connsiteY7" fmla="*/ 92554 h 92554"/>
                <a:gd name="connsiteX8" fmla="*/ 0 w 142522"/>
                <a:gd name="connsiteY8" fmla="*/ 82562 h 92554"/>
                <a:gd name="connsiteX9" fmla="*/ 0 w 142522"/>
                <a:gd name="connsiteY9" fmla="*/ 40953 h 92554"/>
                <a:gd name="connsiteX10" fmla="*/ 40953 w 142522"/>
                <a:gd name="connsiteY10" fmla="*/ 0 h 92554"/>
                <a:gd name="connsiteX11" fmla="*/ 101564 w 142522"/>
                <a:gd name="connsiteY11" fmla="*/ 0 h 92554"/>
                <a:gd name="connsiteX12" fmla="*/ 142518 w 142522"/>
                <a:gd name="connsiteY12" fmla="*/ 40953 h 92554"/>
                <a:gd name="connsiteX13" fmla="*/ 142518 w 142522"/>
                <a:gd name="connsiteY13" fmla="*/ 82562 h 92554"/>
                <a:gd name="connsiteX14" fmla="*/ 132853 w 142522"/>
                <a:gd name="connsiteY14" fmla="*/ 92554 h 92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522" h="92554">
                  <a:moveTo>
                    <a:pt x="132853" y="92554"/>
                  </a:moveTo>
                  <a:cubicBezTo>
                    <a:pt x="127447" y="92554"/>
                    <a:pt x="122860" y="88132"/>
                    <a:pt x="122860" y="82562"/>
                  </a:cubicBezTo>
                  <a:lnTo>
                    <a:pt x="122860" y="40953"/>
                  </a:lnTo>
                  <a:cubicBezTo>
                    <a:pt x="122860" y="29323"/>
                    <a:pt x="113359" y="19821"/>
                    <a:pt x="101728" y="19821"/>
                  </a:cubicBezTo>
                  <a:lnTo>
                    <a:pt x="41117" y="19821"/>
                  </a:lnTo>
                  <a:cubicBezTo>
                    <a:pt x="29487" y="19821"/>
                    <a:pt x="19985" y="29323"/>
                    <a:pt x="19985" y="40953"/>
                  </a:cubicBezTo>
                  <a:lnTo>
                    <a:pt x="19985" y="82562"/>
                  </a:lnTo>
                  <a:cubicBezTo>
                    <a:pt x="19985" y="87968"/>
                    <a:pt x="15562" y="92554"/>
                    <a:pt x="9993" y="92554"/>
                  </a:cubicBezTo>
                  <a:cubicBezTo>
                    <a:pt x="4587" y="92554"/>
                    <a:pt x="0" y="88132"/>
                    <a:pt x="0" y="82562"/>
                  </a:cubicBezTo>
                  <a:lnTo>
                    <a:pt x="0" y="40953"/>
                  </a:lnTo>
                  <a:cubicBezTo>
                    <a:pt x="0" y="18347"/>
                    <a:pt x="18347" y="0"/>
                    <a:pt x="40953" y="0"/>
                  </a:cubicBezTo>
                  <a:lnTo>
                    <a:pt x="101564" y="0"/>
                  </a:lnTo>
                  <a:cubicBezTo>
                    <a:pt x="124171" y="0"/>
                    <a:pt x="142518" y="18347"/>
                    <a:pt x="142518" y="40953"/>
                  </a:cubicBezTo>
                  <a:lnTo>
                    <a:pt x="142518" y="82562"/>
                  </a:lnTo>
                  <a:cubicBezTo>
                    <a:pt x="142682" y="88132"/>
                    <a:pt x="138258" y="92554"/>
                    <a:pt x="132853" y="92554"/>
                  </a:cubicBezTo>
                  <a:close/>
                </a:path>
              </a:pathLst>
            </a:custGeom>
            <a:solidFill>
              <a:srgbClr val="000000"/>
            </a:solidFill>
            <a:ln w="16367" cap="flat">
              <a:noFill/>
              <a:prstDash val="solid"/>
              <a:miter/>
            </a:ln>
          </p:spPr>
          <p:txBody>
            <a:bodyPr rtlCol="0" anchor="ctr"/>
            <a:lstStyle/>
            <a:p>
              <a:endParaRPr lang="en-US"/>
            </a:p>
          </p:txBody>
        </p:sp>
        <p:sp>
          <p:nvSpPr>
            <p:cNvPr id="1114" name="Forma libre: forma 1113">
              <a:extLst>
                <a:ext uri="{FF2B5EF4-FFF2-40B4-BE49-F238E27FC236}">
                  <a16:creationId xmlns:a16="http://schemas.microsoft.com/office/drawing/2014/main" id="{96AB32B4-43F9-4465-BF50-3FC8EE7AC0F7}"/>
                </a:ext>
              </a:extLst>
            </p:cNvPr>
            <p:cNvSpPr/>
            <p:nvPr/>
          </p:nvSpPr>
          <p:spPr>
            <a:xfrm>
              <a:off x="9149429" y="1976794"/>
              <a:ext cx="246375" cy="246375"/>
            </a:xfrm>
            <a:custGeom>
              <a:avLst/>
              <a:gdLst>
                <a:gd name="connsiteX0" fmla="*/ 123188 w 246375"/>
                <a:gd name="connsiteY0" fmla="*/ 246375 h 246375"/>
                <a:gd name="connsiteX1" fmla="*/ 0 w 246375"/>
                <a:gd name="connsiteY1" fmla="*/ 123188 h 246375"/>
                <a:gd name="connsiteX2" fmla="*/ 123188 w 246375"/>
                <a:gd name="connsiteY2" fmla="*/ 0 h 246375"/>
                <a:gd name="connsiteX3" fmla="*/ 246375 w 246375"/>
                <a:gd name="connsiteY3" fmla="*/ 123188 h 246375"/>
                <a:gd name="connsiteX4" fmla="*/ 123188 w 246375"/>
                <a:gd name="connsiteY4" fmla="*/ 246375 h 246375"/>
                <a:gd name="connsiteX5" fmla="*/ 123188 w 246375"/>
                <a:gd name="connsiteY5" fmla="*/ 19821 h 246375"/>
                <a:gd name="connsiteX6" fmla="*/ 19822 w 246375"/>
                <a:gd name="connsiteY6" fmla="*/ 123188 h 246375"/>
                <a:gd name="connsiteX7" fmla="*/ 123188 w 246375"/>
                <a:gd name="connsiteY7" fmla="*/ 226554 h 246375"/>
                <a:gd name="connsiteX8" fmla="*/ 226554 w 246375"/>
                <a:gd name="connsiteY8" fmla="*/ 123188 h 246375"/>
                <a:gd name="connsiteX9" fmla="*/ 123188 w 246375"/>
                <a:gd name="connsiteY9" fmla="*/ 19821 h 24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375" h="246375">
                  <a:moveTo>
                    <a:pt x="123188" y="246375"/>
                  </a:moveTo>
                  <a:cubicBezTo>
                    <a:pt x="55206" y="246375"/>
                    <a:pt x="0" y="191170"/>
                    <a:pt x="0" y="123188"/>
                  </a:cubicBezTo>
                  <a:cubicBezTo>
                    <a:pt x="0" y="55205"/>
                    <a:pt x="55206" y="0"/>
                    <a:pt x="123188" y="0"/>
                  </a:cubicBezTo>
                  <a:cubicBezTo>
                    <a:pt x="191170" y="0"/>
                    <a:pt x="246375" y="55205"/>
                    <a:pt x="246375" y="123188"/>
                  </a:cubicBezTo>
                  <a:cubicBezTo>
                    <a:pt x="246375" y="191170"/>
                    <a:pt x="191170" y="246375"/>
                    <a:pt x="123188" y="246375"/>
                  </a:cubicBezTo>
                  <a:close/>
                  <a:moveTo>
                    <a:pt x="123188" y="19821"/>
                  </a:moveTo>
                  <a:cubicBezTo>
                    <a:pt x="66181" y="19821"/>
                    <a:pt x="19822" y="66181"/>
                    <a:pt x="19822" y="123188"/>
                  </a:cubicBezTo>
                  <a:cubicBezTo>
                    <a:pt x="19822" y="180195"/>
                    <a:pt x="66181" y="226554"/>
                    <a:pt x="123188" y="226554"/>
                  </a:cubicBezTo>
                  <a:cubicBezTo>
                    <a:pt x="180195" y="226554"/>
                    <a:pt x="226554" y="180195"/>
                    <a:pt x="226554" y="123188"/>
                  </a:cubicBezTo>
                  <a:cubicBezTo>
                    <a:pt x="226554" y="66181"/>
                    <a:pt x="180195" y="19821"/>
                    <a:pt x="123188" y="19821"/>
                  </a:cubicBezTo>
                  <a:close/>
                </a:path>
              </a:pathLst>
            </a:custGeom>
            <a:solidFill>
              <a:srgbClr val="000000"/>
            </a:solidFill>
            <a:ln w="16367" cap="flat">
              <a:noFill/>
              <a:prstDash val="solid"/>
              <a:miter/>
            </a:ln>
          </p:spPr>
          <p:txBody>
            <a:bodyPr rtlCol="0" anchor="ctr"/>
            <a:lstStyle/>
            <a:p>
              <a:endParaRPr lang="en-US"/>
            </a:p>
          </p:txBody>
        </p:sp>
        <p:sp>
          <p:nvSpPr>
            <p:cNvPr id="1115" name="Forma libre: forma 1114">
              <a:extLst>
                <a:ext uri="{FF2B5EF4-FFF2-40B4-BE49-F238E27FC236}">
                  <a16:creationId xmlns:a16="http://schemas.microsoft.com/office/drawing/2014/main" id="{02E7C3F2-738B-4AA4-8078-2CA0BFCF244E}"/>
                </a:ext>
              </a:extLst>
            </p:cNvPr>
            <p:cNvSpPr/>
            <p:nvPr/>
          </p:nvSpPr>
          <p:spPr>
            <a:xfrm>
              <a:off x="9427093" y="2370765"/>
              <a:ext cx="77155" cy="77156"/>
            </a:xfrm>
            <a:custGeom>
              <a:avLst/>
              <a:gdLst>
                <a:gd name="connsiteX0" fmla="*/ 38496 w 77155"/>
                <a:gd name="connsiteY0" fmla="*/ 77156 h 77156"/>
                <a:gd name="connsiteX1" fmla="*/ 0 w 77155"/>
                <a:gd name="connsiteY1" fmla="*/ 38660 h 77156"/>
                <a:gd name="connsiteX2" fmla="*/ 38496 w 77155"/>
                <a:gd name="connsiteY2" fmla="*/ 0 h 77156"/>
                <a:gd name="connsiteX3" fmla="*/ 77156 w 77155"/>
                <a:gd name="connsiteY3" fmla="*/ 38660 h 77156"/>
                <a:gd name="connsiteX4" fmla="*/ 38496 w 77155"/>
                <a:gd name="connsiteY4" fmla="*/ 77156 h 77156"/>
                <a:gd name="connsiteX5" fmla="*/ 38496 w 77155"/>
                <a:gd name="connsiteY5" fmla="*/ 19821 h 77156"/>
                <a:gd name="connsiteX6" fmla="*/ 19821 w 77155"/>
                <a:gd name="connsiteY6" fmla="*/ 38496 h 77156"/>
                <a:gd name="connsiteX7" fmla="*/ 38496 w 77155"/>
                <a:gd name="connsiteY7" fmla="*/ 57171 h 77156"/>
                <a:gd name="connsiteX8" fmla="*/ 57171 w 77155"/>
                <a:gd name="connsiteY8" fmla="*/ 38496 h 77156"/>
                <a:gd name="connsiteX9" fmla="*/ 38496 w 77155"/>
                <a:gd name="connsiteY9" fmla="*/ 19821 h 7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155" h="77156">
                  <a:moveTo>
                    <a:pt x="38496" y="77156"/>
                  </a:moveTo>
                  <a:cubicBezTo>
                    <a:pt x="17200" y="77156"/>
                    <a:pt x="0" y="59792"/>
                    <a:pt x="0" y="38660"/>
                  </a:cubicBezTo>
                  <a:cubicBezTo>
                    <a:pt x="0" y="17364"/>
                    <a:pt x="17364" y="0"/>
                    <a:pt x="38496" y="0"/>
                  </a:cubicBezTo>
                  <a:cubicBezTo>
                    <a:pt x="59792" y="0"/>
                    <a:pt x="77156" y="17364"/>
                    <a:pt x="77156" y="38660"/>
                  </a:cubicBezTo>
                  <a:cubicBezTo>
                    <a:pt x="76992" y="59792"/>
                    <a:pt x="59792" y="77156"/>
                    <a:pt x="38496" y="77156"/>
                  </a:cubicBezTo>
                  <a:close/>
                  <a:moveTo>
                    <a:pt x="38496" y="19821"/>
                  </a:moveTo>
                  <a:cubicBezTo>
                    <a:pt x="28176" y="19821"/>
                    <a:pt x="19821" y="28176"/>
                    <a:pt x="19821" y="38496"/>
                  </a:cubicBezTo>
                  <a:cubicBezTo>
                    <a:pt x="19821" y="48816"/>
                    <a:pt x="28176" y="57171"/>
                    <a:pt x="38496" y="57171"/>
                  </a:cubicBezTo>
                  <a:cubicBezTo>
                    <a:pt x="48817" y="57171"/>
                    <a:pt x="57171" y="48816"/>
                    <a:pt x="57171" y="38496"/>
                  </a:cubicBezTo>
                  <a:cubicBezTo>
                    <a:pt x="57171" y="28176"/>
                    <a:pt x="48817" y="19821"/>
                    <a:pt x="38496" y="19821"/>
                  </a:cubicBezTo>
                  <a:close/>
                </a:path>
              </a:pathLst>
            </a:custGeom>
            <a:solidFill>
              <a:srgbClr val="000000"/>
            </a:solidFill>
            <a:ln w="16367" cap="flat">
              <a:noFill/>
              <a:prstDash val="solid"/>
              <a:miter/>
            </a:ln>
          </p:spPr>
          <p:txBody>
            <a:bodyPr rtlCol="0" anchor="ctr"/>
            <a:lstStyle/>
            <a:p>
              <a:endParaRPr lang="en-US"/>
            </a:p>
          </p:txBody>
        </p:sp>
        <p:sp>
          <p:nvSpPr>
            <p:cNvPr id="1116" name="Forma libre: forma 1115">
              <a:extLst>
                <a:ext uri="{FF2B5EF4-FFF2-40B4-BE49-F238E27FC236}">
                  <a16:creationId xmlns:a16="http://schemas.microsoft.com/office/drawing/2014/main" id="{81564289-7CB0-45AD-A6F0-7AE6B3D661C0}"/>
                </a:ext>
              </a:extLst>
            </p:cNvPr>
            <p:cNvSpPr/>
            <p:nvPr/>
          </p:nvSpPr>
          <p:spPr>
            <a:xfrm>
              <a:off x="9394003" y="2447921"/>
              <a:ext cx="142534" cy="92554"/>
            </a:xfrm>
            <a:custGeom>
              <a:avLst/>
              <a:gdLst>
                <a:gd name="connsiteX0" fmla="*/ 132852 w 142534"/>
                <a:gd name="connsiteY0" fmla="*/ 92555 h 92554"/>
                <a:gd name="connsiteX1" fmla="*/ 122860 w 142534"/>
                <a:gd name="connsiteY1" fmla="*/ 82562 h 92554"/>
                <a:gd name="connsiteX2" fmla="*/ 122860 w 142534"/>
                <a:gd name="connsiteY2" fmla="*/ 40953 h 92554"/>
                <a:gd name="connsiteX3" fmla="*/ 101728 w 142534"/>
                <a:gd name="connsiteY3" fmla="*/ 19821 h 92554"/>
                <a:gd name="connsiteX4" fmla="*/ 41117 w 142534"/>
                <a:gd name="connsiteY4" fmla="*/ 19821 h 92554"/>
                <a:gd name="connsiteX5" fmla="*/ 19985 w 142534"/>
                <a:gd name="connsiteY5" fmla="*/ 40953 h 92554"/>
                <a:gd name="connsiteX6" fmla="*/ 19985 w 142534"/>
                <a:gd name="connsiteY6" fmla="*/ 82562 h 92554"/>
                <a:gd name="connsiteX7" fmla="*/ 9992 w 142534"/>
                <a:gd name="connsiteY7" fmla="*/ 92555 h 92554"/>
                <a:gd name="connsiteX8" fmla="*/ 0 w 142534"/>
                <a:gd name="connsiteY8" fmla="*/ 82562 h 92554"/>
                <a:gd name="connsiteX9" fmla="*/ 0 w 142534"/>
                <a:gd name="connsiteY9" fmla="*/ 40953 h 92554"/>
                <a:gd name="connsiteX10" fmla="*/ 40953 w 142534"/>
                <a:gd name="connsiteY10" fmla="*/ 0 h 92554"/>
                <a:gd name="connsiteX11" fmla="*/ 101564 w 142534"/>
                <a:gd name="connsiteY11" fmla="*/ 0 h 92554"/>
                <a:gd name="connsiteX12" fmla="*/ 142517 w 142534"/>
                <a:gd name="connsiteY12" fmla="*/ 40953 h 92554"/>
                <a:gd name="connsiteX13" fmla="*/ 142517 w 142534"/>
                <a:gd name="connsiteY13" fmla="*/ 82562 h 92554"/>
                <a:gd name="connsiteX14" fmla="*/ 132852 w 142534"/>
                <a:gd name="connsiteY14" fmla="*/ 92555 h 92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534" h="92554">
                  <a:moveTo>
                    <a:pt x="132852" y="92555"/>
                  </a:moveTo>
                  <a:cubicBezTo>
                    <a:pt x="127447" y="92555"/>
                    <a:pt x="122860" y="88132"/>
                    <a:pt x="122860" y="82562"/>
                  </a:cubicBezTo>
                  <a:lnTo>
                    <a:pt x="122860" y="40953"/>
                  </a:lnTo>
                  <a:cubicBezTo>
                    <a:pt x="122860" y="29323"/>
                    <a:pt x="113359" y="19821"/>
                    <a:pt x="101728" y="19821"/>
                  </a:cubicBezTo>
                  <a:lnTo>
                    <a:pt x="41117" y="19821"/>
                  </a:lnTo>
                  <a:cubicBezTo>
                    <a:pt x="29486" y="19821"/>
                    <a:pt x="19985" y="29323"/>
                    <a:pt x="19985" y="40953"/>
                  </a:cubicBezTo>
                  <a:lnTo>
                    <a:pt x="19985" y="82562"/>
                  </a:lnTo>
                  <a:cubicBezTo>
                    <a:pt x="19985" y="87968"/>
                    <a:pt x="15562" y="92555"/>
                    <a:pt x="9992" y="92555"/>
                  </a:cubicBezTo>
                  <a:cubicBezTo>
                    <a:pt x="4587" y="92555"/>
                    <a:pt x="0" y="88132"/>
                    <a:pt x="0" y="82562"/>
                  </a:cubicBezTo>
                  <a:lnTo>
                    <a:pt x="0" y="40953"/>
                  </a:lnTo>
                  <a:cubicBezTo>
                    <a:pt x="0" y="18347"/>
                    <a:pt x="18347" y="0"/>
                    <a:pt x="40953" y="0"/>
                  </a:cubicBezTo>
                  <a:lnTo>
                    <a:pt x="101564" y="0"/>
                  </a:lnTo>
                  <a:cubicBezTo>
                    <a:pt x="124170" y="0"/>
                    <a:pt x="142517" y="18347"/>
                    <a:pt x="142517" y="40953"/>
                  </a:cubicBezTo>
                  <a:lnTo>
                    <a:pt x="142517" y="82562"/>
                  </a:lnTo>
                  <a:cubicBezTo>
                    <a:pt x="142845" y="88132"/>
                    <a:pt x="138422" y="92555"/>
                    <a:pt x="132852" y="92555"/>
                  </a:cubicBezTo>
                  <a:close/>
                </a:path>
              </a:pathLst>
            </a:custGeom>
            <a:solidFill>
              <a:srgbClr val="000000"/>
            </a:solidFill>
            <a:ln w="16367" cap="flat">
              <a:noFill/>
              <a:prstDash val="solid"/>
              <a:miter/>
            </a:ln>
          </p:spPr>
          <p:txBody>
            <a:bodyPr rtlCol="0" anchor="ctr"/>
            <a:lstStyle/>
            <a:p>
              <a:endParaRPr lang="en-US"/>
            </a:p>
          </p:txBody>
        </p:sp>
        <p:sp>
          <p:nvSpPr>
            <p:cNvPr id="1117" name="Forma libre: forma 1116">
              <a:extLst>
                <a:ext uri="{FF2B5EF4-FFF2-40B4-BE49-F238E27FC236}">
                  <a16:creationId xmlns:a16="http://schemas.microsoft.com/office/drawing/2014/main" id="{224DCA26-4F8D-4D14-AE0A-8BADEB359DFC}"/>
                </a:ext>
              </a:extLst>
            </p:cNvPr>
            <p:cNvSpPr/>
            <p:nvPr/>
          </p:nvSpPr>
          <p:spPr>
            <a:xfrm>
              <a:off x="9342401" y="2341279"/>
              <a:ext cx="246375" cy="246375"/>
            </a:xfrm>
            <a:custGeom>
              <a:avLst/>
              <a:gdLst>
                <a:gd name="connsiteX0" fmla="*/ 123188 w 246375"/>
                <a:gd name="connsiteY0" fmla="*/ 246375 h 246375"/>
                <a:gd name="connsiteX1" fmla="*/ 0 w 246375"/>
                <a:gd name="connsiteY1" fmla="*/ 123188 h 246375"/>
                <a:gd name="connsiteX2" fmla="*/ 123188 w 246375"/>
                <a:gd name="connsiteY2" fmla="*/ 0 h 246375"/>
                <a:gd name="connsiteX3" fmla="*/ 246375 w 246375"/>
                <a:gd name="connsiteY3" fmla="*/ 123188 h 246375"/>
                <a:gd name="connsiteX4" fmla="*/ 123188 w 246375"/>
                <a:gd name="connsiteY4" fmla="*/ 246375 h 246375"/>
                <a:gd name="connsiteX5" fmla="*/ 123188 w 246375"/>
                <a:gd name="connsiteY5" fmla="*/ 19821 h 246375"/>
                <a:gd name="connsiteX6" fmla="*/ 19822 w 246375"/>
                <a:gd name="connsiteY6" fmla="*/ 123188 h 246375"/>
                <a:gd name="connsiteX7" fmla="*/ 123188 w 246375"/>
                <a:gd name="connsiteY7" fmla="*/ 226554 h 246375"/>
                <a:gd name="connsiteX8" fmla="*/ 226554 w 246375"/>
                <a:gd name="connsiteY8" fmla="*/ 123188 h 246375"/>
                <a:gd name="connsiteX9" fmla="*/ 123188 w 246375"/>
                <a:gd name="connsiteY9" fmla="*/ 19821 h 24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375" h="246375">
                  <a:moveTo>
                    <a:pt x="123188" y="246375"/>
                  </a:moveTo>
                  <a:cubicBezTo>
                    <a:pt x="55206" y="246375"/>
                    <a:pt x="0" y="191170"/>
                    <a:pt x="0" y="123188"/>
                  </a:cubicBezTo>
                  <a:cubicBezTo>
                    <a:pt x="0" y="55205"/>
                    <a:pt x="55206" y="0"/>
                    <a:pt x="123188" y="0"/>
                  </a:cubicBezTo>
                  <a:cubicBezTo>
                    <a:pt x="191170" y="0"/>
                    <a:pt x="246375" y="55205"/>
                    <a:pt x="246375" y="123188"/>
                  </a:cubicBezTo>
                  <a:cubicBezTo>
                    <a:pt x="246375" y="191170"/>
                    <a:pt x="191170" y="246375"/>
                    <a:pt x="123188" y="246375"/>
                  </a:cubicBezTo>
                  <a:close/>
                  <a:moveTo>
                    <a:pt x="123188" y="19821"/>
                  </a:moveTo>
                  <a:cubicBezTo>
                    <a:pt x="66181" y="19821"/>
                    <a:pt x="19822" y="66181"/>
                    <a:pt x="19822" y="123188"/>
                  </a:cubicBezTo>
                  <a:cubicBezTo>
                    <a:pt x="19822" y="180195"/>
                    <a:pt x="66181" y="226554"/>
                    <a:pt x="123188" y="226554"/>
                  </a:cubicBezTo>
                  <a:cubicBezTo>
                    <a:pt x="180195" y="226554"/>
                    <a:pt x="226554" y="180195"/>
                    <a:pt x="226554" y="123188"/>
                  </a:cubicBezTo>
                  <a:cubicBezTo>
                    <a:pt x="226554" y="66181"/>
                    <a:pt x="180195" y="19821"/>
                    <a:pt x="123188" y="19821"/>
                  </a:cubicBezTo>
                  <a:close/>
                </a:path>
              </a:pathLst>
            </a:custGeom>
            <a:solidFill>
              <a:srgbClr val="000000"/>
            </a:solidFill>
            <a:ln w="16367" cap="flat">
              <a:noFill/>
              <a:prstDash val="solid"/>
              <a:miter/>
            </a:ln>
          </p:spPr>
          <p:txBody>
            <a:bodyPr rtlCol="0" anchor="ctr"/>
            <a:lstStyle/>
            <a:p>
              <a:endParaRPr lang="en-US"/>
            </a:p>
          </p:txBody>
        </p:sp>
        <p:sp>
          <p:nvSpPr>
            <p:cNvPr id="1118" name="Forma libre: forma 1117">
              <a:extLst>
                <a:ext uri="{FF2B5EF4-FFF2-40B4-BE49-F238E27FC236}">
                  <a16:creationId xmlns:a16="http://schemas.microsoft.com/office/drawing/2014/main" id="{CED2BB03-71B7-4CF7-BA7D-E378BE3A1067}"/>
                </a:ext>
              </a:extLst>
            </p:cNvPr>
            <p:cNvSpPr/>
            <p:nvPr/>
          </p:nvSpPr>
          <p:spPr>
            <a:xfrm>
              <a:off x="9113882" y="2067750"/>
              <a:ext cx="454417" cy="449791"/>
            </a:xfrm>
            <a:custGeom>
              <a:avLst/>
              <a:gdLst>
                <a:gd name="connsiteX0" fmla="*/ 227045 w 454417"/>
                <a:gd name="connsiteY0" fmla="*/ 449791 h 449791"/>
                <a:gd name="connsiteX1" fmla="*/ 0 w 454417"/>
                <a:gd name="connsiteY1" fmla="*/ 222746 h 449791"/>
                <a:gd name="connsiteX2" fmla="*/ 51110 w 454417"/>
                <a:gd name="connsiteY2" fmla="*/ 79245 h 449791"/>
                <a:gd name="connsiteX3" fmla="*/ 59792 w 454417"/>
                <a:gd name="connsiteY3" fmla="*/ 75642 h 449791"/>
                <a:gd name="connsiteX4" fmla="*/ 67655 w 454417"/>
                <a:gd name="connsiteY4" fmla="*/ 80884 h 449791"/>
                <a:gd name="connsiteX5" fmla="*/ 158899 w 454417"/>
                <a:gd name="connsiteY5" fmla="*/ 135597 h 449791"/>
                <a:gd name="connsiteX6" fmla="*/ 262265 w 454417"/>
                <a:gd name="connsiteY6" fmla="*/ 32231 h 449791"/>
                <a:gd name="connsiteX7" fmla="*/ 260299 w 454417"/>
                <a:gd name="connsiteY7" fmla="*/ 11918 h 449791"/>
                <a:gd name="connsiteX8" fmla="*/ 263084 w 454417"/>
                <a:gd name="connsiteY8" fmla="*/ 2908 h 449791"/>
                <a:gd name="connsiteX9" fmla="*/ 272094 w 454417"/>
                <a:gd name="connsiteY9" fmla="*/ 124 h 449791"/>
                <a:gd name="connsiteX10" fmla="*/ 454418 w 454417"/>
                <a:gd name="connsiteY10" fmla="*/ 222746 h 449791"/>
                <a:gd name="connsiteX11" fmla="*/ 434924 w 454417"/>
                <a:gd name="connsiteY11" fmla="*/ 314809 h 449791"/>
                <a:gd name="connsiteX12" fmla="*/ 428044 w 454417"/>
                <a:gd name="connsiteY12" fmla="*/ 320543 h 449791"/>
                <a:gd name="connsiteX13" fmla="*/ 419362 w 454417"/>
                <a:gd name="connsiteY13" fmla="*/ 318413 h 449791"/>
                <a:gd name="connsiteX14" fmla="*/ 352035 w 454417"/>
                <a:gd name="connsiteY14" fmla="*/ 293349 h 449791"/>
                <a:gd name="connsiteX15" fmla="*/ 248668 w 454417"/>
                <a:gd name="connsiteY15" fmla="*/ 396716 h 449791"/>
                <a:gd name="connsiteX16" fmla="*/ 256204 w 454417"/>
                <a:gd name="connsiteY16" fmla="*/ 435376 h 449791"/>
                <a:gd name="connsiteX17" fmla="*/ 255385 w 454417"/>
                <a:gd name="connsiteY17" fmla="*/ 444221 h 449791"/>
                <a:gd name="connsiteX18" fmla="*/ 247850 w 454417"/>
                <a:gd name="connsiteY18" fmla="*/ 448972 h 449791"/>
                <a:gd name="connsiteX19" fmla="*/ 227045 w 454417"/>
                <a:gd name="connsiteY19" fmla="*/ 449791 h 449791"/>
                <a:gd name="connsiteX20" fmla="*/ 57990 w 454417"/>
                <a:gd name="connsiteY20" fmla="*/ 103162 h 449791"/>
                <a:gd name="connsiteX21" fmla="*/ 19821 w 454417"/>
                <a:gd name="connsiteY21" fmla="*/ 222910 h 449791"/>
                <a:gd name="connsiteX22" fmla="*/ 227045 w 454417"/>
                <a:gd name="connsiteY22" fmla="*/ 430134 h 449791"/>
                <a:gd name="connsiteX23" fmla="*/ 232943 w 454417"/>
                <a:gd name="connsiteY23" fmla="*/ 429970 h 449791"/>
                <a:gd name="connsiteX24" fmla="*/ 228356 w 454417"/>
                <a:gd name="connsiteY24" fmla="*/ 396716 h 449791"/>
                <a:gd name="connsiteX25" fmla="*/ 351543 w 454417"/>
                <a:gd name="connsiteY25" fmla="*/ 273528 h 449791"/>
                <a:gd name="connsiteX26" fmla="*/ 421164 w 454417"/>
                <a:gd name="connsiteY26" fmla="*/ 295151 h 449791"/>
                <a:gd name="connsiteX27" fmla="*/ 434105 w 454417"/>
                <a:gd name="connsiteY27" fmla="*/ 222910 h 449791"/>
                <a:gd name="connsiteX28" fmla="*/ 281431 w 454417"/>
                <a:gd name="connsiteY28" fmla="*/ 23058 h 449791"/>
                <a:gd name="connsiteX29" fmla="*/ 281759 w 454417"/>
                <a:gd name="connsiteY29" fmla="*/ 32395 h 449791"/>
                <a:gd name="connsiteX30" fmla="*/ 158571 w 454417"/>
                <a:gd name="connsiteY30" fmla="*/ 155583 h 449791"/>
                <a:gd name="connsiteX31" fmla="*/ 57990 w 454417"/>
                <a:gd name="connsiteY31" fmla="*/ 103162 h 44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4417" h="449791">
                  <a:moveTo>
                    <a:pt x="227045" y="449791"/>
                  </a:moveTo>
                  <a:cubicBezTo>
                    <a:pt x="101892" y="449791"/>
                    <a:pt x="0" y="347899"/>
                    <a:pt x="0" y="222746"/>
                  </a:cubicBezTo>
                  <a:cubicBezTo>
                    <a:pt x="0" y="170653"/>
                    <a:pt x="18183" y="119707"/>
                    <a:pt x="51110" y="79245"/>
                  </a:cubicBezTo>
                  <a:cubicBezTo>
                    <a:pt x="53239" y="76624"/>
                    <a:pt x="56515" y="75314"/>
                    <a:pt x="59792" y="75642"/>
                  </a:cubicBezTo>
                  <a:cubicBezTo>
                    <a:pt x="63068" y="75969"/>
                    <a:pt x="66017" y="77935"/>
                    <a:pt x="67655" y="80884"/>
                  </a:cubicBezTo>
                  <a:cubicBezTo>
                    <a:pt x="85674" y="114629"/>
                    <a:pt x="120730" y="135597"/>
                    <a:pt x="158899" y="135597"/>
                  </a:cubicBezTo>
                  <a:cubicBezTo>
                    <a:pt x="215906" y="135597"/>
                    <a:pt x="262265" y="89238"/>
                    <a:pt x="262265" y="32231"/>
                  </a:cubicBezTo>
                  <a:cubicBezTo>
                    <a:pt x="262265" y="25515"/>
                    <a:pt x="261610" y="18635"/>
                    <a:pt x="260299" y="11918"/>
                  </a:cubicBezTo>
                  <a:cubicBezTo>
                    <a:pt x="259644" y="8642"/>
                    <a:pt x="260627" y="5366"/>
                    <a:pt x="263084" y="2908"/>
                  </a:cubicBezTo>
                  <a:cubicBezTo>
                    <a:pt x="265377" y="615"/>
                    <a:pt x="268818" y="-368"/>
                    <a:pt x="272094" y="124"/>
                  </a:cubicBezTo>
                  <a:cubicBezTo>
                    <a:pt x="377753" y="21256"/>
                    <a:pt x="454418" y="114793"/>
                    <a:pt x="454418" y="222746"/>
                  </a:cubicBezTo>
                  <a:cubicBezTo>
                    <a:pt x="454418" y="254689"/>
                    <a:pt x="447866" y="285650"/>
                    <a:pt x="434924" y="314809"/>
                  </a:cubicBezTo>
                  <a:cubicBezTo>
                    <a:pt x="433614" y="317758"/>
                    <a:pt x="431157" y="319723"/>
                    <a:pt x="428044" y="320543"/>
                  </a:cubicBezTo>
                  <a:cubicBezTo>
                    <a:pt x="425095" y="321198"/>
                    <a:pt x="421819" y="320379"/>
                    <a:pt x="419362" y="318413"/>
                  </a:cubicBezTo>
                  <a:cubicBezTo>
                    <a:pt x="400523" y="302195"/>
                    <a:pt x="376607" y="293349"/>
                    <a:pt x="352035" y="293349"/>
                  </a:cubicBezTo>
                  <a:cubicBezTo>
                    <a:pt x="295028" y="293349"/>
                    <a:pt x="248668" y="339709"/>
                    <a:pt x="248668" y="396716"/>
                  </a:cubicBezTo>
                  <a:cubicBezTo>
                    <a:pt x="248668" y="409985"/>
                    <a:pt x="251126" y="422926"/>
                    <a:pt x="256204" y="435376"/>
                  </a:cubicBezTo>
                  <a:cubicBezTo>
                    <a:pt x="257351" y="438324"/>
                    <a:pt x="257023" y="441601"/>
                    <a:pt x="255385" y="444221"/>
                  </a:cubicBezTo>
                  <a:cubicBezTo>
                    <a:pt x="253747" y="446843"/>
                    <a:pt x="250962" y="448645"/>
                    <a:pt x="247850" y="448972"/>
                  </a:cubicBezTo>
                  <a:cubicBezTo>
                    <a:pt x="240314" y="449627"/>
                    <a:pt x="233598" y="449791"/>
                    <a:pt x="227045" y="449791"/>
                  </a:cubicBezTo>
                  <a:close/>
                  <a:moveTo>
                    <a:pt x="57990" y="103162"/>
                  </a:moveTo>
                  <a:cubicBezTo>
                    <a:pt x="33254" y="138054"/>
                    <a:pt x="19821" y="179991"/>
                    <a:pt x="19821" y="222910"/>
                  </a:cubicBezTo>
                  <a:cubicBezTo>
                    <a:pt x="19821" y="337088"/>
                    <a:pt x="112704" y="430134"/>
                    <a:pt x="227045" y="430134"/>
                  </a:cubicBezTo>
                  <a:cubicBezTo>
                    <a:pt x="229011" y="430134"/>
                    <a:pt x="230977" y="430134"/>
                    <a:pt x="232943" y="429970"/>
                  </a:cubicBezTo>
                  <a:cubicBezTo>
                    <a:pt x="229830" y="419158"/>
                    <a:pt x="228356" y="408019"/>
                    <a:pt x="228356" y="396716"/>
                  </a:cubicBezTo>
                  <a:cubicBezTo>
                    <a:pt x="228356" y="328733"/>
                    <a:pt x="283561" y="273528"/>
                    <a:pt x="351543" y="273528"/>
                  </a:cubicBezTo>
                  <a:cubicBezTo>
                    <a:pt x="376443" y="273528"/>
                    <a:pt x="400687" y="281063"/>
                    <a:pt x="421164" y="295151"/>
                  </a:cubicBezTo>
                  <a:cubicBezTo>
                    <a:pt x="429846" y="272054"/>
                    <a:pt x="434105" y="247809"/>
                    <a:pt x="434105" y="222910"/>
                  </a:cubicBezTo>
                  <a:cubicBezTo>
                    <a:pt x="434105" y="129209"/>
                    <a:pt x="370710" y="47302"/>
                    <a:pt x="281431" y="23058"/>
                  </a:cubicBezTo>
                  <a:cubicBezTo>
                    <a:pt x="281595" y="26170"/>
                    <a:pt x="281759" y="29282"/>
                    <a:pt x="281759" y="32395"/>
                  </a:cubicBezTo>
                  <a:cubicBezTo>
                    <a:pt x="281759" y="100377"/>
                    <a:pt x="226554" y="155583"/>
                    <a:pt x="158571" y="155583"/>
                  </a:cubicBezTo>
                  <a:cubicBezTo>
                    <a:pt x="118273" y="155419"/>
                    <a:pt x="80924" y="135761"/>
                    <a:pt x="57990" y="103162"/>
                  </a:cubicBezTo>
                  <a:close/>
                </a:path>
              </a:pathLst>
            </a:custGeom>
            <a:solidFill>
              <a:srgbClr val="000000"/>
            </a:solidFill>
            <a:ln w="16367" cap="flat">
              <a:noFill/>
              <a:prstDash val="solid"/>
              <a:miter/>
            </a:ln>
          </p:spPr>
          <p:txBody>
            <a:bodyPr rtlCol="0" anchor="ctr"/>
            <a:lstStyle/>
            <a:p>
              <a:endParaRPr lang="en-US"/>
            </a:p>
          </p:txBody>
        </p:sp>
        <p:sp>
          <p:nvSpPr>
            <p:cNvPr id="1119" name="Forma libre: forma 1118">
              <a:extLst>
                <a:ext uri="{FF2B5EF4-FFF2-40B4-BE49-F238E27FC236}">
                  <a16:creationId xmlns:a16="http://schemas.microsoft.com/office/drawing/2014/main" id="{27C2B335-8213-4A45-B5E0-2F63FFE9D740}"/>
                </a:ext>
              </a:extLst>
            </p:cNvPr>
            <p:cNvSpPr/>
            <p:nvPr/>
          </p:nvSpPr>
          <p:spPr>
            <a:xfrm>
              <a:off x="9437884" y="2084094"/>
              <a:ext cx="62922" cy="69618"/>
            </a:xfrm>
            <a:custGeom>
              <a:avLst/>
              <a:gdLst>
                <a:gd name="connsiteX0" fmla="*/ 18367 w 62922"/>
                <a:gd name="connsiteY0" fmla="*/ 69618 h 69618"/>
                <a:gd name="connsiteX1" fmla="*/ 8702 w 62922"/>
                <a:gd name="connsiteY1" fmla="*/ 61592 h 69618"/>
                <a:gd name="connsiteX2" fmla="*/ 184 w 62922"/>
                <a:gd name="connsiteY2" fmla="*/ 19164 h 69618"/>
                <a:gd name="connsiteX3" fmla="*/ 1659 w 62922"/>
                <a:gd name="connsiteY3" fmla="*/ 11629 h 69618"/>
                <a:gd name="connsiteX4" fmla="*/ 8211 w 62922"/>
                <a:gd name="connsiteY4" fmla="*/ 7533 h 69618"/>
                <a:gd name="connsiteX5" fmla="*/ 51294 w 62922"/>
                <a:gd name="connsiteY5" fmla="*/ 162 h 69618"/>
                <a:gd name="connsiteX6" fmla="*/ 62761 w 62922"/>
                <a:gd name="connsiteY6" fmla="*/ 8188 h 69618"/>
                <a:gd name="connsiteX7" fmla="*/ 54734 w 62922"/>
                <a:gd name="connsiteY7" fmla="*/ 19655 h 69618"/>
                <a:gd name="connsiteX8" fmla="*/ 21644 w 62922"/>
                <a:gd name="connsiteY8" fmla="*/ 25389 h 69618"/>
                <a:gd name="connsiteX9" fmla="*/ 28032 w 62922"/>
                <a:gd name="connsiteY9" fmla="*/ 57824 h 69618"/>
                <a:gd name="connsiteX10" fmla="*/ 20170 w 62922"/>
                <a:gd name="connsiteY10" fmla="*/ 69455 h 69618"/>
                <a:gd name="connsiteX11" fmla="*/ 18367 w 62922"/>
                <a:gd name="connsiteY11" fmla="*/ 69618 h 69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922" h="69618">
                  <a:moveTo>
                    <a:pt x="18367" y="69618"/>
                  </a:moveTo>
                  <a:cubicBezTo>
                    <a:pt x="13781" y="69618"/>
                    <a:pt x="9521" y="66342"/>
                    <a:pt x="8702" y="61592"/>
                  </a:cubicBezTo>
                  <a:lnTo>
                    <a:pt x="184" y="19164"/>
                  </a:lnTo>
                  <a:cubicBezTo>
                    <a:pt x="-307" y="16543"/>
                    <a:pt x="184" y="13758"/>
                    <a:pt x="1659" y="11629"/>
                  </a:cubicBezTo>
                  <a:cubicBezTo>
                    <a:pt x="3133" y="9499"/>
                    <a:pt x="5590" y="7861"/>
                    <a:pt x="8211" y="7533"/>
                  </a:cubicBezTo>
                  <a:lnTo>
                    <a:pt x="51294" y="162"/>
                  </a:lnTo>
                  <a:cubicBezTo>
                    <a:pt x="56700" y="-821"/>
                    <a:pt x="61778" y="2783"/>
                    <a:pt x="62761" y="8188"/>
                  </a:cubicBezTo>
                  <a:cubicBezTo>
                    <a:pt x="63743" y="13594"/>
                    <a:pt x="60140" y="18672"/>
                    <a:pt x="54734" y="19655"/>
                  </a:cubicBezTo>
                  <a:lnTo>
                    <a:pt x="21644" y="25389"/>
                  </a:lnTo>
                  <a:lnTo>
                    <a:pt x="28032" y="57824"/>
                  </a:lnTo>
                  <a:cubicBezTo>
                    <a:pt x="29179" y="63230"/>
                    <a:pt x="25575" y="68472"/>
                    <a:pt x="20170" y="69455"/>
                  </a:cubicBezTo>
                  <a:cubicBezTo>
                    <a:pt x="19514" y="69618"/>
                    <a:pt x="18859" y="69618"/>
                    <a:pt x="18367" y="69618"/>
                  </a:cubicBezTo>
                  <a:close/>
                </a:path>
              </a:pathLst>
            </a:custGeom>
            <a:solidFill>
              <a:srgbClr val="000000"/>
            </a:solidFill>
            <a:ln w="16367" cap="flat">
              <a:noFill/>
              <a:prstDash val="solid"/>
              <a:miter/>
            </a:ln>
          </p:spPr>
          <p:txBody>
            <a:bodyPr rtlCol="0" anchor="ctr"/>
            <a:lstStyle/>
            <a:p>
              <a:endParaRPr lang="en-US"/>
            </a:p>
          </p:txBody>
        </p:sp>
        <p:sp>
          <p:nvSpPr>
            <p:cNvPr id="1120" name="Forma libre: forma 1119">
              <a:extLst>
                <a:ext uri="{FF2B5EF4-FFF2-40B4-BE49-F238E27FC236}">
                  <a16:creationId xmlns:a16="http://schemas.microsoft.com/office/drawing/2014/main" id="{CC946703-8D52-40C6-9510-7E9AD582CA03}"/>
                </a:ext>
              </a:extLst>
            </p:cNvPr>
            <p:cNvSpPr/>
            <p:nvPr/>
          </p:nvSpPr>
          <p:spPr>
            <a:xfrm>
              <a:off x="9181211" y="2431654"/>
              <a:ext cx="63086" cy="69670"/>
            </a:xfrm>
            <a:custGeom>
              <a:avLst/>
              <a:gdLst>
                <a:gd name="connsiteX0" fmla="*/ 9990 w 63086"/>
                <a:gd name="connsiteY0" fmla="*/ 69670 h 69670"/>
                <a:gd name="connsiteX1" fmla="*/ 162 w 63086"/>
                <a:gd name="connsiteY1" fmla="*/ 61479 h 69670"/>
                <a:gd name="connsiteX2" fmla="*/ 8188 w 63086"/>
                <a:gd name="connsiteY2" fmla="*/ 50012 h 69670"/>
                <a:gd name="connsiteX3" fmla="*/ 41279 w 63086"/>
                <a:gd name="connsiteY3" fmla="*/ 44279 h 69670"/>
                <a:gd name="connsiteX4" fmla="*/ 34890 w 63086"/>
                <a:gd name="connsiteY4" fmla="*/ 11844 h 69670"/>
                <a:gd name="connsiteX5" fmla="*/ 42753 w 63086"/>
                <a:gd name="connsiteY5" fmla="*/ 213 h 69670"/>
                <a:gd name="connsiteX6" fmla="*/ 54384 w 63086"/>
                <a:gd name="connsiteY6" fmla="*/ 8076 h 69670"/>
                <a:gd name="connsiteX7" fmla="*/ 62902 w 63086"/>
                <a:gd name="connsiteY7" fmla="*/ 50504 h 69670"/>
                <a:gd name="connsiteX8" fmla="*/ 61428 w 63086"/>
                <a:gd name="connsiteY8" fmla="*/ 58039 h 69670"/>
                <a:gd name="connsiteX9" fmla="*/ 54875 w 63086"/>
                <a:gd name="connsiteY9" fmla="*/ 62135 h 69670"/>
                <a:gd name="connsiteX10" fmla="*/ 11792 w 63086"/>
                <a:gd name="connsiteY10" fmla="*/ 69506 h 69670"/>
                <a:gd name="connsiteX11" fmla="*/ 9990 w 63086"/>
                <a:gd name="connsiteY11" fmla="*/ 69670 h 6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086" h="69670">
                  <a:moveTo>
                    <a:pt x="9990" y="69670"/>
                  </a:moveTo>
                  <a:cubicBezTo>
                    <a:pt x="5240" y="69670"/>
                    <a:pt x="980" y="66230"/>
                    <a:pt x="162" y="61479"/>
                  </a:cubicBezTo>
                  <a:cubicBezTo>
                    <a:pt x="-821" y="56073"/>
                    <a:pt x="2783" y="50995"/>
                    <a:pt x="8188" y="50012"/>
                  </a:cubicBezTo>
                  <a:lnTo>
                    <a:pt x="41279" y="44279"/>
                  </a:lnTo>
                  <a:lnTo>
                    <a:pt x="34890" y="11844"/>
                  </a:lnTo>
                  <a:cubicBezTo>
                    <a:pt x="33743" y="6438"/>
                    <a:pt x="37347" y="1196"/>
                    <a:pt x="42753" y="213"/>
                  </a:cubicBezTo>
                  <a:cubicBezTo>
                    <a:pt x="48159" y="-934"/>
                    <a:pt x="53401" y="2670"/>
                    <a:pt x="54384" y="8076"/>
                  </a:cubicBezTo>
                  <a:lnTo>
                    <a:pt x="62902" y="50504"/>
                  </a:lnTo>
                  <a:cubicBezTo>
                    <a:pt x="63393" y="53125"/>
                    <a:pt x="62902" y="55910"/>
                    <a:pt x="61428" y="58039"/>
                  </a:cubicBezTo>
                  <a:cubicBezTo>
                    <a:pt x="59953" y="60169"/>
                    <a:pt x="57496" y="61807"/>
                    <a:pt x="54875" y="62135"/>
                  </a:cubicBezTo>
                  <a:lnTo>
                    <a:pt x="11792" y="69506"/>
                  </a:lnTo>
                  <a:cubicBezTo>
                    <a:pt x="11137" y="69506"/>
                    <a:pt x="10482" y="69670"/>
                    <a:pt x="9990" y="69670"/>
                  </a:cubicBezTo>
                  <a:close/>
                </a:path>
              </a:pathLst>
            </a:custGeom>
            <a:solidFill>
              <a:srgbClr val="000000"/>
            </a:solidFill>
            <a:ln w="16367" cap="flat">
              <a:noFill/>
              <a:prstDash val="solid"/>
              <a:miter/>
            </a:ln>
          </p:spPr>
          <p:txBody>
            <a:bodyPr rtlCol="0" anchor="ctr"/>
            <a:lstStyle/>
            <a:p>
              <a:endParaRPr lang="en-US"/>
            </a:p>
          </p:txBody>
        </p:sp>
      </p:grpSp>
      <p:grpSp>
        <p:nvGrpSpPr>
          <p:cNvPr id="1121" name="Gráfico 3">
            <a:extLst>
              <a:ext uri="{FF2B5EF4-FFF2-40B4-BE49-F238E27FC236}">
                <a16:creationId xmlns:a16="http://schemas.microsoft.com/office/drawing/2014/main" id="{8CFE76D7-1365-4B8B-9D1C-D4BE2A79B74B}"/>
              </a:ext>
            </a:extLst>
          </p:cNvPr>
          <p:cNvGrpSpPr/>
          <p:nvPr/>
        </p:nvGrpSpPr>
        <p:grpSpPr>
          <a:xfrm>
            <a:off x="9016540" y="1551042"/>
            <a:ext cx="487957" cy="487665"/>
            <a:chOff x="9077515" y="1243238"/>
            <a:chExt cx="547791" cy="547464"/>
          </a:xfrm>
          <a:solidFill>
            <a:srgbClr val="000000"/>
          </a:solidFill>
        </p:grpSpPr>
        <p:sp>
          <p:nvSpPr>
            <p:cNvPr id="1122" name="Forma libre: forma 1121">
              <a:extLst>
                <a:ext uri="{FF2B5EF4-FFF2-40B4-BE49-F238E27FC236}">
                  <a16:creationId xmlns:a16="http://schemas.microsoft.com/office/drawing/2014/main" id="{97E31443-E553-47A3-88BF-0097971C02DF}"/>
                </a:ext>
              </a:extLst>
            </p:cNvPr>
            <p:cNvSpPr/>
            <p:nvPr/>
          </p:nvSpPr>
          <p:spPr>
            <a:xfrm>
              <a:off x="9341418" y="1243238"/>
              <a:ext cx="283888" cy="283724"/>
            </a:xfrm>
            <a:custGeom>
              <a:avLst/>
              <a:gdLst>
                <a:gd name="connsiteX0" fmla="*/ 77811 w 283888"/>
                <a:gd name="connsiteY0" fmla="*/ 283725 h 283724"/>
                <a:gd name="connsiteX1" fmla="*/ 9993 w 283888"/>
                <a:gd name="connsiteY1" fmla="*/ 283725 h 283724"/>
                <a:gd name="connsiteX2" fmla="*/ 0 w 283888"/>
                <a:gd name="connsiteY2" fmla="*/ 273732 h 283724"/>
                <a:gd name="connsiteX3" fmla="*/ 0 w 283888"/>
                <a:gd name="connsiteY3" fmla="*/ 180686 h 283724"/>
                <a:gd name="connsiteX4" fmla="*/ 9501 w 283888"/>
                <a:gd name="connsiteY4" fmla="*/ 163486 h 283724"/>
                <a:gd name="connsiteX5" fmla="*/ 29487 w 283888"/>
                <a:gd name="connsiteY5" fmla="*/ 162503 h 283724"/>
                <a:gd name="connsiteX6" fmla="*/ 79122 w 283888"/>
                <a:gd name="connsiteY6" fmla="*/ 151527 h 283724"/>
                <a:gd name="connsiteX7" fmla="*/ 87313 w 283888"/>
                <a:gd name="connsiteY7" fmla="*/ 116799 h 283724"/>
                <a:gd name="connsiteX8" fmla="*/ 56188 w 283888"/>
                <a:gd name="connsiteY8" fmla="*/ 85674 h 283724"/>
                <a:gd name="connsiteX9" fmla="*/ 29487 w 283888"/>
                <a:gd name="connsiteY9" fmla="*/ 88787 h 283724"/>
                <a:gd name="connsiteX10" fmla="*/ 9665 w 283888"/>
                <a:gd name="connsiteY10" fmla="*/ 87804 h 283724"/>
                <a:gd name="connsiteX11" fmla="*/ 164 w 283888"/>
                <a:gd name="connsiteY11" fmla="*/ 70604 h 283724"/>
                <a:gd name="connsiteX12" fmla="*/ 164 w 283888"/>
                <a:gd name="connsiteY12" fmla="*/ 9993 h 283724"/>
                <a:gd name="connsiteX13" fmla="*/ 10157 w 283888"/>
                <a:gd name="connsiteY13" fmla="*/ 0 h 283724"/>
                <a:gd name="connsiteX14" fmla="*/ 242771 w 283888"/>
                <a:gd name="connsiteY14" fmla="*/ 0 h 283724"/>
                <a:gd name="connsiteX15" fmla="*/ 283889 w 283888"/>
                <a:gd name="connsiteY15" fmla="*/ 41117 h 283724"/>
                <a:gd name="connsiteX16" fmla="*/ 283889 w 283888"/>
                <a:gd name="connsiteY16" fmla="*/ 74699 h 283724"/>
                <a:gd name="connsiteX17" fmla="*/ 273896 w 283888"/>
                <a:gd name="connsiteY17" fmla="*/ 84691 h 283724"/>
                <a:gd name="connsiteX18" fmla="*/ 263904 w 283888"/>
                <a:gd name="connsiteY18" fmla="*/ 74699 h 283724"/>
                <a:gd name="connsiteX19" fmla="*/ 263904 w 283888"/>
                <a:gd name="connsiteY19" fmla="*/ 41117 h 283724"/>
                <a:gd name="connsiteX20" fmla="*/ 242607 w 283888"/>
                <a:gd name="connsiteY20" fmla="*/ 19821 h 283724"/>
                <a:gd name="connsiteX21" fmla="*/ 19985 w 283888"/>
                <a:gd name="connsiteY21" fmla="*/ 19821 h 283724"/>
                <a:gd name="connsiteX22" fmla="*/ 19985 w 283888"/>
                <a:gd name="connsiteY22" fmla="*/ 70604 h 283724"/>
                <a:gd name="connsiteX23" fmla="*/ 60284 w 283888"/>
                <a:gd name="connsiteY23" fmla="*/ 66181 h 283724"/>
                <a:gd name="connsiteX24" fmla="*/ 106807 w 283888"/>
                <a:gd name="connsiteY24" fmla="*/ 112704 h 283724"/>
                <a:gd name="connsiteX25" fmla="*/ 94521 w 283888"/>
                <a:gd name="connsiteY25" fmla="*/ 163977 h 283724"/>
                <a:gd name="connsiteX26" fmla="*/ 47342 w 283888"/>
                <a:gd name="connsiteY26" fmla="*/ 186420 h 283724"/>
                <a:gd name="connsiteX27" fmla="*/ 20968 w 283888"/>
                <a:gd name="connsiteY27" fmla="*/ 180358 h 283724"/>
                <a:gd name="connsiteX28" fmla="*/ 20149 w 283888"/>
                <a:gd name="connsiteY28" fmla="*/ 263739 h 283724"/>
                <a:gd name="connsiteX29" fmla="*/ 77975 w 283888"/>
                <a:gd name="connsiteY29" fmla="*/ 263739 h 283724"/>
                <a:gd name="connsiteX30" fmla="*/ 87968 w 283888"/>
                <a:gd name="connsiteY30" fmla="*/ 273732 h 283724"/>
                <a:gd name="connsiteX31" fmla="*/ 77811 w 283888"/>
                <a:gd name="connsiteY31" fmla="*/ 283725 h 28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3888" h="283724">
                  <a:moveTo>
                    <a:pt x="77811" y="283725"/>
                  </a:moveTo>
                  <a:lnTo>
                    <a:pt x="9993" y="283725"/>
                  </a:lnTo>
                  <a:cubicBezTo>
                    <a:pt x="4587" y="283725"/>
                    <a:pt x="0" y="279302"/>
                    <a:pt x="0" y="273732"/>
                  </a:cubicBezTo>
                  <a:lnTo>
                    <a:pt x="0" y="180686"/>
                  </a:lnTo>
                  <a:cubicBezTo>
                    <a:pt x="0" y="173642"/>
                    <a:pt x="3604" y="167253"/>
                    <a:pt x="9501" y="163486"/>
                  </a:cubicBezTo>
                  <a:cubicBezTo>
                    <a:pt x="15562" y="159718"/>
                    <a:pt x="22934" y="159390"/>
                    <a:pt x="29487" y="162503"/>
                  </a:cubicBezTo>
                  <a:cubicBezTo>
                    <a:pt x="46195" y="170693"/>
                    <a:pt x="67328" y="165943"/>
                    <a:pt x="79122" y="151527"/>
                  </a:cubicBezTo>
                  <a:cubicBezTo>
                    <a:pt x="87149" y="141699"/>
                    <a:pt x="89934" y="129413"/>
                    <a:pt x="87313" y="116799"/>
                  </a:cubicBezTo>
                  <a:cubicBezTo>
                    <a:pt x="84200" y="101400"/>
                    <a:pt x="71587" y="88951"/>
                    <a:pt x="56188" y="85674"/>
                  </a:cubicBezTo>
                  <a:cubicBezTo>
                    <a:pt x="46851" y="83709"/>
                    <a:pt x="37677" y="84855"/>
                    <a:pt x="29487" y="88787"/>
                  </a:cubicBezTo>
                  <a:cubicBezTo>
                    <a:pt x="23098" y="91899"/>
                    <a:pt x="15726" y="91572"/>
                    <a:pt x="9665" y="87804"/>
                  </a:cubicBezTo>
                  <a:cubicBezTo>
                    <a:pt x="3768" y="84036"/>
                    <a:pt x="164" y="77648"/>
                    <a:pt x="164" y="70604"/>
                  </a:cubicBezTo>
                  <a:lnTo>
                    <a:pt x="164" y="9993"/>
                  </a:lnTo>
                  <a:cubicBezTo>
                    <a:pt x="164" y="4587"/>
                    <a:pt x="4587" y="0"/>
                    <a:pt x="10157" y="0"/>
                  </a:cubicBezTo>
                  <a:lnTo>
                    <a:pt x="242771" y="0"/>
                  </a:lnTo>
                  <a:cubicBezTo>
                    <a:pt x="265542" y="0"/>
                    <a:pt x="283889" y="18511"/>
                    <a:pt x="283889" y="41117"/>
                  </a:cubicBezTo>
                  <a:lnTo>
                    <a:pt x="283889" y="74699"/>
                  </a:lnTo>
                  <a:cubicBezTo>
                    <a:pt x="283889" y="80105"/>
                    <a:pt x="279465" y="84691"/>
                    <a:pt x="273896" y="84691"/>
                  </a:cubicBezTo>
                  <a:cubicBezTo>
                    <a:pt x="268490" y="84691"/>
                    <a:pt x="263904" y="80269"/>
                    <a:pt x="263904" y="74699"/>
                  </a:cubicBezTo>
                  <a:lnTo>
                    <a:pt x="263904" y="41117"/>
                  </a:lnTo>
                  <a:cubicBezTo>
                    <a:pt x="263904" y="29323"/>
                    <a:pt x="254402" y="19821"/>
                    <a:pt x="242607" y="19821"/>
                  </a:cubicBezTo>
                  <a:lnTo>
                    <a:pt x="19985" y="19821"/>
                  </a:lnTo>
                  <a:lnTo>
                    <a:pt x="19985" y="70604"/>
                  </a:lnTo>
                  <a:cubicBezTo>
                    <a:pt x="32927" y="64870"/>
                    <a:pt x="46687" y="63232"/>
                    <a:pt x="60284" y="66181"/>
                  </a:cubicBezTo>
                  <a:cubicBezTo>
                    <a:pt x="83381" y="71095"/>
                    <a:pt x="102056" y="89770"/>
                    <a:pt x="106807" y="112704"/>
                  </a:cubicBezTo>
                  <a:cubicBezTo>
                    <a:pt x="110574" y="131051"/>
                    <a:pt x="106151" y="149725"/>
                    <a:pt x="94521" y="163977"/>
                  </a:cubicBezTo>
                  <a:cubicBezTo>
                    <a:pt x="82889" y="178229"/>
                    <a:pt x="65689" y="186420"/>
                    <a:pt x="47342" y="186420"/>
                  </a:cubicBezTo>
                  <a:cubicBezTo>
                    <a:pt x="38005" y="186420"/>
                    <a:pt x="29159" y="184290"/>
                    <a:pt x="20968" y="180358"/>
                  </a:cubicBezTo>
                  <a:lnTo>
                    <a:pt x="20149" y="263739"/>
                  </a:lnTo>
                  <a:lnTo>
                    <a:pt x="77975" y="263739"/>
                  </a:lnTo>
                  <a:cubicBezTo>
                    <a:pt x="83381" y="263739"/>
                    <a:pt x="87968" y="268162"/>
                    <a:pt x="87968" y="273732"/>
                  </a:cubicBezTo>
                  <a:cubicBezTo>
                    <a:pt x="87804" y="279302"/>
                    <a:pt x="83381" y="283725"/>
                    <a:pt x="77811" y="283725"/>
                  </a:cubicBezTo>
                  <a:close/>
                </a:path>
              </a:pathLst>
            </a:custGeom>
            <a:solidFill>
              <a:srgbClr val="000000"/>
            </a:solidFill>
            <a:ln w="16367" cap="flat">
              <a:noFill/>
              <a:prstDash val="solid"/>
              <a:miter/>
            </a:ln>
          </p:spPr>
          <p:txBody>
            <a:bodyPr rtlCol="0" anchor="ctr"/>
            <a:lstStyle/>
            <a:p>
              <a:endParaRPr lang="en-US"/>
            </a:p>
          </p:txBody>
        </p:sp>
        <p:sp>
          <p:nvSpPr>
            <p:cNvPr id="1123" name="Forma libre: forma 1122">
              <a:extLst>
                <a:ext uri="{FF2B5EF4-FFF2-40B4-BE49-F238E27FC236}">
                  <a16:creationId xmlns:a16="http://schemas.microsoft.com/office/drawing/2014/main" id="{26F3E04B-28E4-4380-94BE-6193225E6A53}"/>
                </a:ext>
              </a:extLst>
            </p:cNvPr>
            <p:cNvSpPr/>
            <p:nvPr/>
          </p:nvSpPr>
          <p:spPr>
            <a:xfrm>
              <a:off x="9605158" y="1432115"/>
              <a:ext cx="19985" cy="54713"/>
            </a:xfrm>
            <a:custGeom>
              <a:avLst/>
              <a:gdLst>
                <a:gd name="connsiteX0" fmla="*/ 9993 w 19985"/>
                <a:gd name="connsiteY0" fmla="*/ 54714 h 54713"/>
                <a:gd name="connsiteX1" fmla="*/ 0 w 19985"/>
                <a:gd name="connsiteY1" fmla="*/ 44721 h 54713"/>
                <a:gd name="connsiteX2" fmla="*/ 0 w 19985"/>
                <a:gd name="connsiteY2" fmla="*/ 9993 h 54713"/>
                <a:gd name="connsiteX3" fmla="*/ 9993 w 19985"/>
                <a:gd name="connsiteY3" fmla="*/ 0 h 54713"/>
                <a:gd name="connsiteX4" fmla="*/ 19985 w 19985"/>
                <a:gd name="connsiteY4" fmla="*/ 9993 h 54713"/>
                <a:gd name="connsiteX5" fmla="*/ 19985 w 19985"/>
                <a:gd name="connsiteY5" fmla="*/ 44721 h 54713"/>
                <a:gd name="connsiteX6" fmla="*/ 9993 w 19985"/>
                <a:gd name="connsiteY6" fmla="*/ 54714 h 5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54713">
                  <a:moveTo>
                    <a:pt x="9993" y="54714"/>
                  </a:moveTo>
                  <a:cubicBezTo>
                    <a:pt x="4587" y="54714"/>
                    <a:pt x="0" y="50291"/>
                    <a:pt x="0" y="44721"/>
                  </a:cubicBezTo>
                  <a:lnTo>
                    <a:pt x="0" y="9993"/>
                  </a:lnTo>
                  <a:cubicBezTo>
                    <a:pt x="0" y="4587"/>
                    <a:pt x="4423" y="0"/>
                    <a:pt x="9993" y="0"/>
                  </a:cubicBezTo>
                  <a:cubicBezTo>
                    <a:pt x="15398" y="0"/>
                    <a:pt x="19985" y="4423"/>
                    <a:pt x="19985" y="9993"/>
                  </a:cubicBezTo>
                  <a:lnTo>
                    <a:pt x="19985" y="44721"/>
                  </a:lnTo>
                  <a:cubicBezTo>
                    <a:pt x="19985" y="50291"/>
                    <a:pt x="15562" y="54714"/>
                    <a:pt x="9993" y="54714"/>
                  </a:cubicBezTo>
                  <a:close/>
                </a:path>
              </a:pathLst>
            </a:custGeom>
            <a:solidFill>
              <a:srgbClr val="000000"/>
            </a:solidFill>
            <a:ln w="16367" cap="flat">
              <a:noFill/>
              <a:prstDash val="solid"/>
              <a:miter/>
            </a:ln>
          </p:spPr>
          <p:txBody>
            <a:bodyPr rtlCol="0" anchor="ctr"/>
            <a:lstStyle/>
            <a:p>
              <a:endParaRPr lang="en-US"/>
            </a:p>
          </p:txBody>
        </p:sp>
        <p:sp>
          <p:nvSpPr>
            <p:cNvPr id="1124" name="Forma libre: forma 1123">
              <a:extLst>
                <a:ext uri="{FF2B5EF4-FFF2-40B4-BE49-F238E27FC236}">
                  <a16:creationId xmlns:a16="http://schemas.microsoft.com/office/drawing/2014/main" id="{73A7A9D2-F375-462C-B429-60188914543F}"/>
                </a:ext>
              </a:extLst>
            </p:cNvPr>
            <p:cNvSpPr/>
            <p:nvPr/>
          </p:nvSpPr>
          <p:spPr>
            <a:xfrm>
              <a:off x="9605158" y="1308108"/>
              <a:ext cx="19985" cy="54549"/>
            </a:xfrm>
            <a:custGeom>
              <a:avLst/>
              <a:gdLst>
                <a:gd name="connsiteX0" fmla="*/ 9993 w 19985"/>
                <a:gd name="connsiteY0" fmla="*/ 54550 h 54549"/>
                <a:gd name="connsiteX1" fmla="*/ 0 w 19985"/>
                <a:gd name="connsiteY1" fmla="*/ 44557 h 54549"/>
                <a:gd name="connsiteX2" fmla="*/ 0 w 19985"/>
                <a:gd name="connsiteY2" fmla="*/ 9993 h 54549"/>
                <a:gd name="connsiteX3" fmla="*/ 9993 w 19985"/>
                <a:gd name="connsiteY3" fmla="*/ 0 h 54549"/>
                <a:gd name="connsiteX4" fmla="*/ 19985 w 19985"/>
                <a:gd name="connsiteY4" fmla="*/ 9993 h 54549"/>
                <a:gd name="connsiteX5" fmla="*/ 19985 w 19985"/>
                <a:gd name="connsiteY5" fmla="*/ 44721 h 54549"/>
                <a:gd name="connsiteX6" fmla="*/ 9993 w 19985"/>
                <a:gd name="connsiteY6" fmla="*/ 54550 h 5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54549">
                  <a:moveTo>
                    <a:pt x="9993" y="54550"/>
                  </a:moveTo>
                  <a:cubicBezTo>
                    <a:pt x="4587" y="54550"/>
                    <a:pt x="0" y="50127"/>
                    <a:pt x="0" y="44557"/>
                  </a:cubicBezTo>
                  <a:lnTo>
                    <a:pt x="0" y="9993"/>
                  </a:lnTo>
                  <a:cubicBezTo>
                    <a:pt x="0" y="4587"/>
                    <a:pt x="4423" y="0"/>
                    <a:pt x="9993" y="0"/>
                  </a:cubicBezTo>
                  <a:cubicBezTo>
                    <a:pt x="15398" y="0"/>
                    <a:pt x="19985" y="4423"/>
                    <a:pt x="19985" y="9993"/>
                  </a:cubicBezTo>
                  <a:lnTo>
                    <a:pt x="19985" y="44721"/>
                  </a:lnTo>
                  <a:cubicBezTo>
                    <a:pt x="19985" y="50127"/>
                    <a:pt x="15562" y="54550"/>
                    <a:pt x="9993" y="54550"/>
                  </a:cubicBezTo>
                  <a:close/>
                </a:path>
              </a:pathLst>
            </a:custGeom>
            <a:solidFill>
              <a:srgbClr val="000000"/>
            </a:solidFill>
            <a:ln w="16367" cap="flat">
              <a:noFill/>
              <a:prstDash val="solid"/>
              <a:miter/>
            </a:ln>
          </p:spPr>
          <p:txBody>
            <a:bodyPr rtlCol="0" anchor="ctr"/>
            <a:lstStyle/>
            <a:p>
              <a:endParaRPr lang="en-US"/>
            </a:p>
          </p:txBody>
        </p:sp>
        <p:sp>
          <p:nvSpPr>
            <p:cNvPr id="1125" name="Forma libre: forma 1124">
              <a:extLst>
                <a:ext uri="{FF2B5EF4-FFF2-40B4-BE49-F238E27FC236}">
                  <a16:creationId xmlns:a16="http://schemas.microsoft.com/office/drawing/2014/main" id="{6C115A57-F26C-483C-B94F-F7BF97ABBC4D}"/>
                </a:ext>
              </a:extLst>
            </p:cNvPr>
            <p:cNvSpPr/>
            <p:nvPr/>
          </p:nvSpPr>
          <p:spPr>
            <a:xfrm>
              <a:off x="9549789" y="1466843"/>
              <a:ext cx="75518" cy="60119"/>
            </a:xfrm>
            <a:custGeom>
              <a:avLst/>
              <a:gdLst>
                <a:gd name="connsiteX0" fmla="*/ 65362 w 75518"/>
                <a:gd name="connsiteY0" fmla="*/ 60119 h 60119"/>
                <a:gd name="connsiteX1" fmla="*/ 9993 w 75518"/>
                <a:gd name="connsiteY1" fmla="*/ 60119 h 60119"/>
                <a:gd name="connsiteX2" fmla="*/ 0 w 75518"/>
                <a:gd name="connsiteY2" fmla="*/ 50127 h 60119"/>
                <a:gd name="connsiteX3" fmla="*/ 9993 w 75518"/>
                <a:gd name="connsiteY3" fmla="*/ 40134 h 60119"/>
                <a:gd name="connsiteX4" fmla="*/ 55533 w 75518"/>
                <a:gd name="connsiteY4" fmla="*/ 40134 h 60119"/>
                <a:gd name="connsiteX5" fmla="*/ 55533 w 75518"/>
                <a:gd name="connsiteY5" fmla="*/ 9993 h 60119"/>
                <a:gd name="connsiteX6" fmla="*/ 65525 w 75518"/>
                <a:gd name="connsiteY6" fmla="*/ 0 h 60119"/>
                <a:gd name="connsiteX7" fmla="*/ 75518 w 75518"/>
                <a:gd name="connsiteY7" fmla="*/ 9993 h 60119"/>
                <a:gd name="connsiteX8" fmla="*/ 75518 w 75518"/>
                <a:gd name="connsiteY8" fmla="*/ 50127 h 60119"/>
                <a:gd name="connsiteX9" fmla="*/ 65362 w 75518"/>
                <a:gd name="connsiteY9" fmla="*/ 60119 h 6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518" h="60119">
                  <a:moveTo>
                    <a:pt x="65362" y="60119"/>
                  </a:moveTo>
                  <a:lnTo>
                    <a:pt x="9993" y="60119"/>
                  </a:lnTo>
                  <a:cubicBezTo>
                    <a:pt x="4587" y="60119"/>
                    <a:pt x="0" y="55697"/>
                    <a:pt x="0" y="50127"/>
                  </a:cubicBezTo>
                  <a:cubicBezTo>
                    <a:pt x="0" y="44721"/>
                    <a:pt x="4423" y="40134"/>
                    <a:pt x="9993" y="40134"/>
                  </a:cubicBezTo>
                  <a:lnTo>
                    <a:pt x="55533" y="40134"/>
                  </a:lnTo>
                  <a:lnTo>
                    <a:pt x="55533" y="9993"/>
                  </a:lnTo>
                  <a:cubicBezTo>
                    <a:pt x="55533" y="4587"/>
                    <a:pt x="59956" y="0"/>
                    <a:pt x="65525" y="0"/>
                  </a:cubicBezTo>
                  <a:cubicBezTo>
                    <a:pt x="70931" y="0"/>
                    <a:pt x="75518" y="4423"/>
                    <a:pt x="75518" y="9993"/>
                  </a:cubicBezTo>
                  <a:lnTo>
                    <a:pt x="75518" y="50127"/>
                  </a:lnTo>
                  <a:cubicBezTo>
                    <a:pt x="75354" y="55697"/>
                    <a:pt x="70931" y="60119"/>
                    <a:pt x="65362" y="60119"/>
                  </a:cubicBezTo>
                  <a:close/>
                </a:path>
              </a:pathLst>
            </a:custGeom>
            <a:solidFill>
              <a:srgbClr val="000000"/>
            </a:solidFill>
            <a:ln w="16367" cap="flat">
              <a:noFill/>
              <a:prstDash val="solid"/>
              <a:miter/>
            </a:ln>
          </p:spPr>
          <p:txBody>
            <a:bodyPr rtlCol="0" anchor="ctr"/>
            <a:lstStyle/>
            <a:p>
              <a:endParaRPr lang="en-US"/>
            </a:p>
          </p:txBody>
        </p:sp>
        <p:sp>
          <p:nvSpPr>
            <p:cNvPr id="1126" name="Forma libre: forma 1125">
              <a:extLst>
                <a:ext uri="{FF2B5EF4-FFF2-40B4-BE49-F238E27FC236}">
                  <a16:creationId xmlns:a16="http://schemas.microsoft.com/office/drawing/2014/main" id="{583C32D5-A130-4CC4-8885-7D891E1B5FDD}"/>
                </a:ext>
              </a:extLst>
            </p:cNvPr>
            <p:cNvSpPr/>
            <p:nvPr/>
          </p:nvSpPr>
          <p:spPr>
            <a:xfrm>
              <a:off x="9341255" y="1506977"/>
              <a:ext cx="283725" cy="283724"/>
            </a:xfrm>
            <a:custGeom>
              <a:avLst/>
              <a:gdLst>
                <a:gd name="connsiteX0" fmla="*/ 242607 w 283725"/>
                <a:gd name="connsiteY0" fmla="*/ 283725 h 283724"/>
                <a:gd name="connsiteX1" fmla="*/ 9992 w 283725"/>
                <a:gd name="connsiteY1" fmla="*/ 283725 h 283724"/>
                <a:gd name="connsiteX2" fmla="*/ 0 w 283725"/>
                <a:gd name="connsiteY2" fmla="*/ 273732 h 283724"/>
                <a:gd name="connsiteX3" fmla="*/ 0 w 283725"/>
                <a:gd name="connsiteY3" fmla="*/ 206896 h 283724"/>
                <a:gd name="connsiteX4" fmla="*/ 9992 w 283725"/>
                <a:gd name="connsiteY4" fmla="*/ 196904 h 283724"/>
                <a:gd name="connsiteX5" fmla="*/ 19985 w 283725"/>
                <a:gd name="connsiteY5" fmla="*/ 206896 h 283724"/>
                <a:gd name="connsiteX6" fmla="*/ 19985 w 283725"/>
                <a:gd name="connsiteY6" fmla="*/ 263739 h 283724"/>
                <a:gd name="connsiteX7" fmla="*/ 242607 w 283725"/>
                <a:gd name="connsiteY7" fmla="*/ 263739 h 283724"/>
                <a:gd name="connsiteX8" fmla="*/ 263903 w 283725"/>
                <a:gd name="connsiteY8" fmla="*/ 242444 h 283724"/>
                <a:gd name="connsiteX9" fmla="*/ 263903 w 283725"/>
                <a:gd name="connsiteY9" fmla="*/ 19985 h 283724"/>
                <a:gd name="connsiteX10" fmla="*/ 208043 w 283725"/>
                <a:gd name="connsiteY10" fmla="*/ 19985 h 283724"/>
                <a:gd name="connsiteX11" fmla="*/ 212957 w 283725"/>
                <a:gd name="connsiteY11" fmla="*/ 60611 h 283724"/>
                <a:gd name="connsiteX12" fmla="*/ 166270 w 283725"/>
                <a:gd name="connsiteY12" fmla="*/ 107462 h 283724"/>
                <a:gd name="connsiteX13" fmla="*/ 114997 w 283725"/>
                <a:gd name="connsiteY13" fmla="*/ 95176 h 283724"/>
                <a:gd name="connsiteX14" fmla="*/ 92554 w 283725"/>
                <a:gd name="connsiteY14" fmla="*/ 47997 h 283724"/>
                <a:gd name="connsiteX15" fmla="*/ 98943 w 283725"/>
                <a:gd name="connsiteY15" fmla="*/ 20968 h 283724"/>
                <a:gd name="connsiteX16" fmla="*/ 19985 w 283725"/>
                <a:gd name="connsiteY16" fmla="*/ 20149 h 283724"/>
                <a:gd name="connsiteX17" fmla="*/ 19985 w 283725"/>
                <a:gd name="connsiteY17" fmla="*/ 76009 h 283724"/>
                <a:gd name="connsiteX18" fmla="*/ 9992 w 283725"/>
                <a:gd name="connsiteY18" fmla="*/ 86002 h 283724"/>
                <a:gd name="connsiteX19" fmla="*/ 0 w 283725"/>
                <a:gd name="connsiteY19" fmla="*/ 76009 h 283724"/>
                <a:gd name="connsiteX20" fmla="*/ 0 w 283725"/>
                <a:gd name="connsiteY20" fmla="*/ 9993 h 283724"/>
                <a:gd name="connsiteX21" fmla="*/ 9992 w 283725"/>
                <a:gd name="connsiteY21" fmla="*/ 0 h 283724"/>
                <a:gd name="connsiteX22" fmla="*/ 98615 w 283725"/>
                <a:gd name="connsiteY22" fmla="*/ 0 h 283724"/>
                <a:gd name="connsiteX23" fmla="*/ 115816 w 283725"/>
                <a:gd name="connsiteY23" fmla="*/ 9665 h 283724"/>
                <a:gd name="connsiteX24" fmla="*/ 116635 w 283725"/>
                <a:gd name="connsiteY24" fmla="*/ 29650 h 283724"/>
                <a:gd name="connsiteX25" fmla="*/ 112376 w 283725"/>
                <a:gd name="connsiteY25" fmla="*/ 47833 h 283724"/>
                <a:gd name="connsiteX26" fmla="*/ 127447 w 283725"/>
                <a:gd name="connsiteY26" fmla="*/ 79613 h 283724"/>
                <a:gd name="connsiteX27" fmla="*/ 162175 w 283725"/>
                <a:gd name="connsiteY27" fmla="*/ 87968 h 283724"/>
                <a:gd name="connsiteX28" fmla="*/ 193463 w 283725"/>
                <a:gd name="connsiteY28" fmla="*/ 56516 h 283724"/>
                <a:gd name="connsiteX29" fmla="*/ 190023 w 283725"/>
                <a:gd name="connsiteY29" fmla="*/ 29650 h 283724"/>
                <a:gd name="connsiteX30" fmla="*/ 190842 w 283725"/>
                <a:gd name="connsiteY30" fmla="*/ 9665 h 283724"/>
                <a:gd name="connsiteX31" fmla="*/ 208043 w 283725"/>
                <a:gd name="connsiteY31" fmla="*/ 0 h 283724"/>
                <a:gd name="connsiteX32" fmla="*/ 273732 w 283725"/>
                <a:gd name="connsiteY32" fmla="*/ 0 h 283724"/>
                <a:gd name="connsiteX33" fmla="*/ 283724 w 283725"/>
                <a:gd name="connsiteY33" fmla="*/ 9993 h 283724"/>
                <a:gd name="connsiteX34" fmla="*/ 283724 w 283725"/>
                <a:gd name="connsiteY34" fmla="*/ 242608 h 283724"/>
                <a:gd name="connsiteX35" fmla="*/ 242607 w 283725"/>
                <a:gd name="connsiteY35" fmla="*/ 283725 h 28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3725" h="283724">
                  <a:moveTo>
                    <a:pt x="242607" y="283725"/>
                  </a:moveTo>
                  <a:lnTo>
                    <a:pt x="9992" y="283725"/>
                  </a:lnTo>
                  <a:cubicBezTo>
                    <a:pt x="4587" y="283725"/>
                    <a:pt x="0" y="279302"/>
                    <a:pt x="0" y="273732"/>
                  </a:cubicBezTo>
                  <a:lnTo>
                    <a:pt x="0" y="206896"/>
                  </a:lnTo>
                  <a:cubicBezTo>
                    <a:pt x="0" y="201490"/>
                    <a:pt x="4423" y="196904"/>
                    <a:pt x="9992" y="196904"/>
                  </a:cubicBezTo>
                  <a:cubicBezTo>
                    <a:pt x="15398" y="196904"/>
                    <a:pt x="19985" y="201327"/>
                    <a:pt x="19985" y="206896"/>
                  </a:cubicBezTo>
                  <a:lnTo>
                    <a:pt x="19985" y="263739"/>
                  </a:lnTo>
                  <a:lnTo>
                    <a:pt x="242607" y="263739"/>
                  </a:lnTo>
                  <a:cubicBezTo>
                    <a:pt x="254402" y="263739"/>
                    <a:pt x="263903" y="254238"/>
                    <a:pt x="263903" y="242444"/>
                  </a:cubicBezTo>
                  <a:lnTo>
                    <a:pt x="263903" y="19985"/>
                  </a:lnTo>
                  <a:lnTo>
                    <a:pt x="208043" y="19985"/>
                  </a:lnTo>
                  <a:cubicBezTo>
                    <a:pt x="213940" y="33090"/>
                    <a:pt x="215742" y="46851"/>
                    <a:pt x="212957" y="60611"/>
                  </a:cubicBezTo>
                  <a:cubicBezTo>
                    <a:pt x="208207" y="83872"/>
                    <a:pt x="189368" y="102711"/>
                    <a:pt x="166270" y="107462"/>
                  </a:cubicBezTo>
                  <a:cubicBezTo>
                    <a:pt x="147923" y="111229"/>
                    <a:pt x="129248" y="106806"/>
                    <a:pt x="114997" y="95176"/>
                  </a:cubicBezTo>
                  <a:cubicBezTo>
                    <a:pt x="100745" y="83545"/>
                    <a:pt x="92554" y="66344"/>
                    <a:pt x="92554" y="47997"/>
                  </a:cubicBezTo>
                  <a:cubicBezTo>
                    <a:pt x="92554" y="38496"/>
                    <a:pt x="94684" y="29323"/>
                    <a:pt x="98943" y="20968"/>
                  </a:cubicBezTo>
                  <a:lnTo>
                    <a:pt x="19985" y="20149"/>
                  </a:lnTo>
                  <a:lnTo>
                    <a:pt x="19985" y="76009"/>
                  </a:lnTo>
                  <a:cubicBezTo>
                    <a:pt x="19985" y="81415"/>
                    <a:pt x="15562" y="86002"/>
                    <a:pt x="9992" y="86002"/>
                  </a:cubicBezTo>
                  <a:cubicBezTo>
                    <a:pt x="4587" y="86002"/>
                    <a:pt x="0" y="81579"/>
                    <a:pt x="0" y="76009"/>
                  </a:cubicBezTo>
                  <a:lnTo>
                    <a:pt x="0" y="9993"/>
                  </a:lnTo>
                  <a:cubicBezTo>
                    <a:pt x="0" y="4587"/>
                    <a:pt x="4423" y="0"/>
                    <a:pt x="9992" y="0"/>
                  </a:cubicBezTo>
                  <a:lnTo>
                    <a:pt x="98615" y="0"/>
                  </a:lnTo>
                  <a:cubicBezTo>
                    <a:pt x="105659" y="0"/>
                    <a:pt x="112212" y="3604"/>
                    <a:pt x="115816" y="9665"/>
                  </a:cubicBezTo>
                  <a:cubicBezTo>
                    <a:pt x="119584" y="15726"/>
                    <a:pt x="119911" y="23261"/>
                    <a:pt x="116635" y="29650"/>
                  </a:cubicBezTo>
                  <a:cubicBezTo>
                    <a:pt x="113686" y="35384"/>
                    <a:pt x="112376" y="41445"/>
                    <a:pt x="112376" y="47833"/>
                  </a:cubicBezTo>
                  <a:cubicBezTo>
                    <a:pt x="112376" y="60283"/>
                    <a:pt x="117945" y="71750"/>
                    <a:pt x="127447" y="79613"/>
                  </a:cubicBezTo>
                  <a:cubicBezTo>
                    <a:pt x="137276" y="87640"/>
                    <a:pt x="149562" y="90589"/>
                    <a:pt x="162175" y="87968"/>
                  </a:cubicBezTo>
                  <a:cubicBezTo>
                    <a:pt x="177574" y="84691"/>
                    <a:pt x="190187" y="72078"/>
                    <a:pt x="193463" y="56516"/>
                  </a:cubicBezTo>
                  <a:cubicBezTo>
                    <a:pt x="195429" y="47178"/>
                    <a:pt x="194282" y="37841"/>
                    <a:pt x="190023" y="29650"/>
                  </a:cubicBezTo>
                  <a:cubicBezTo>
                    <a:pt x="186747" y="23261"/>
                    <a:pt x="187075" y="15726"/>
                    <a:pt x="190842" y="9665"/>
                  </a:cubicBezTo>
                  <a:cubicBezTo>
                    <a:pt x="194610" y="3604"/>
                    <a:pt x="200999" y="0"/>
                    <a:pt x="208043" y="0"/>
                  </a:cubicBezTo>
                  <a:lnTo>
                    <a:pt x="273732" y="0"/>
                  </a:lnTo>
                  <a:cubicBezTo>
                    <a:pt x="279138" y="0"/>
                    <a:pt x="283724" y="4423"/>
                    <a:pt x="283724" y="9993"/>
                  </a:cubicBezTo>
                  <a:lnTo>
                    <a:pt x="283724" y="242608"/>
                  </a:lnTo>
                  <a:cubicBezTo>
                    <a:pt x="283888" y="265214"/>
                    <a:pt x="265377" y="283725"/>
                    <a:pt x="242607" y="283725"/>
                  </a:cubicBezTo>
                  <a:close/>
                </a:path>
              </a:pathLst>
            </a:custGeom>
            <a:solidFill>
              <a:srgbClr val="000000"/>
            </a:solidFill>
            <a:ln w="16367" cap="flat">
              <a:noFill/>
              <a:prstDash val="solid"/>
              <a:miter/>
            </a:ln>
          </p:spPr>
          <p:txBody>
            <a:bodyPr rtlCol="0" anchor="ctr"/>
            <a:lstStyle/>
            <a:p>
              <a:endParaRPr lang="en-US"/>
            </a:p>
          </p:txBody>
        </p:sp>
        <p:sp>
          <p:nvSpPr>
            <p:cNvPr id="1127" name="Forma libre: forma 1126">
              <a:extLst>
                <a:ext uri="{FF2B5EF4-FFF2-40B4-BE49-F238E27FC236}">
                  <a16:creationId xmlns:a16="http://schemas.microsoft.com/office/drawing/2014/main" id="{B4647D06-420A-46DC-A791-7BC5F95C3244}"/>
                </a:ext>
              </a:extLst>
            </p:cNvPr>
            <p:cNvSpPr/>
            <p:nvPr/>
          </p:nvSpPr>
          <p:spPr>
            <a:xfrm>
              <a:off x="9077679" y="1506977"/>
              <a:ext cx="283888" cy="283724"/>
            </a:xfrm>
            <a:custGeom>
              <a:avLst/>
              <a:gdLst>
                <a:gd name="connsiteX0" fmla="*/ 273732 w 283888"/>
                <a:gd name="connsiteY0" fmla="*/ 283725 h 283724"/>
                <a:gd name="connsiteX1" fmla="*/ 41117 w 283888"/>
                <a:gd name="connsiteY1" fmla="*/ 283725 h 283724"/>
                <a:gd name="connsiteX2" fmla="*/ 0 w 283888"/>
                <a:gd name="connsiteY2" fmla="*/ 242608 h 283724"/>
                <a:gd name="connsiteX3" fmla="*/ 0 w 283888"/>
                <a:gd name="connsiteY3" fmla="*/ 9993 h 283724"/>
                <a:gd name="connsiteX4" fmla="*/ 9992 w 283888"/>
                <a:gd name="connsiteY4" fmla="*/ 0 h 283724"/>
                <a:gd name="connsiteX5" fmla="*/ 50454 w 283888"/>
                <a:gd name="connsiteY5" fmla="*/ 0 h 283724"/>
                <a:gd name="connsiteX6" fmla="*/ 60447 w 283888"/>
                <a:gd name="connsiteY6" fmla="*/ 9993 h 283724"/>
                <a:gd name="connsiteX7" fmla="*/ 50454 w 283888"/>
                <a:gd name="connsiteY7" fmla="*/ 19985 h 283724"/>
                <a:gd name="connsiteX8" fmla="*/ 19985 w 283888"/>
                <a:gd name="connsiteY8" fmla="*/ 19985 h 283724"/>
                <a:gd name="connsiteX9" fmla="*/ 19985 w 283888"/>
                <a:gd name="connsiteY9" fmla="*/ 242608 h 283724"/>
                <a:gd name="connsiteX10" fmla="*/ 41281 w 283888"/>
                <a:gd name="connsiteY10" fmla="*/ 263903 h 283724"/>
                <a:gd name="connsiteX11" fmla="*/ 263903 w 283888"/>
                <a:gd name="connsiteY11" fmla="*/ 263903 h 283724"/>
                <a:gd name="connsiteX12" fmla="*/ 263903 w 283888"/>
                <a:gd name="connsiteY12" fmla="*/ 192317 h 283724"/>
                <a:gd name="connsiteX13" fmla="*/ 217216 w 283888"/>
                <a:gd name="connsiteY13" fmla="*/ 201818 h 283724"/>
                <a:gd name="connsiteX14" fmla="*/ 169219 w 283888"/>
                <a:gd name="connsiteY14" fmla="*/ 155131 h 283724"/>
                <a:gd name="connsiteX15" fmla="*/ 181505 w 283888"/>
                <a:gd name="connsiteY15" fmla="*/ 103694 h 283724"/>
                <a:gd name="connsiteX16" fmla="*/ 228847 w 283888"/>
                <a:gd name="connsiteY16" fmla="*/ 81088 h 283724"/>
                <a:gd name="connsiteX17" fmla="*/ 263248 w 283888"/>
                <a:gd name="connsiteY17" fmla="*/ 91899 h 283724"/>
                <a:gd name="connsiteX18" fmla="*/ 263903 w 283888"/>
                <a:gd name="connsiteY18" fmla="*/ 19985 h 283724"/>
                <a:gd name="connsiteX19" fmla="*/ 186911 w 283888"/>
                <a:gd name="connsiteY19" fmla="*/ 19985 h 283724"/>
                <a:gd name="connsiteX20" fmla="*/ 176918 w 283888"/>
                <a:gd name="connsiteY20" fmla="*/ 9993 h 283724"/>
                <a:gd name="connsiteX21" fmla="*/ 186911 w 283888"/>
                <a:gd name="connsiteY21" fmla="*/ 0 h 283724"/>
                <a:gd name="connsiteX22" fmla="*/ 273896 w 283888"/>
                <a:gd name="connsiteY22" fmla="*/ 0 h 283724"/>
                <a:gd name="connsiteX23" fmla="*/ 283888 w 283888"/>
                <a:gd name="connsiteY23" fmla="*/ 9993 h 283724"/>
                <a:gd name="connsiteX24" fmla="*/ 283888 w 283888"/>
                <a:gd name="connsiteY24" fmla="*/ 91572 h 283724"/>
                <a:gd name="connsiteX25" fmla="*/ 273077 w 283888"/>
                <a:gd name="connsiteY25" fmla="*/ 109591 h 283724"/>
                <a:gd name="connsiteX26" fmla="*/ 251944 w 283888"/>
                <a:gd name="connsiteY26" fmla="*/ 108281 h 283724"/>
                <a:gd name="connsiteX27" fmla="*/ 228847 w 283888"/>
                <a:gd name="connsiteY27" fmla="*/ 101073 h 283724"/>
                <a:gd name="connsiteX28" fmla="*/ 196903 w 283888"/>
                <a:gd name="connsiteY28" fmla="*/ 116307 h 283724"/>
                <a:gd name="connsiteX29" fmla="*/ 188713 w 283888"/>
                <a:gd name="connsiteY29" fmla="*/ 151200 h 283724"/>
                <a:gd name="connsiteX30" fmla="*/ 220820 w 283888"/>
                <a:gd name="connsiteY30" fmla="*/ 182488 h 283724"/>
                <a:gd name="connsiteX31" fmla="*/ 251781 w 283888"/>
                <a:gd name="connsiteY31" fmla="*/ 175936 h 283724"/>
                <a:gd name="connsiteX32" fmla="*/ 272913 w 283888"/>
                <a:gd name="connsiteY32" fmla="*/ 174625 h 283724"/>
                <a:gd name="connsiteX33" fmla="*/ 283724 w 283888"/>
                <a:gd name="connsiteY33" fmla="*/ 192644 h 283724"/>
                <a:gd name="connsiteX34" fmla="*/ 283724 w 283888"/>
                <a:gd name="connsiteY34" fmla="*/ 274224 h 283724"/>
                <a:gd name="connsiteX35" fmla="*/ 273732 w 283888"/>
                <a:gd name="connsiteY35" fmla="*/ 283725 h 28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3888" h="283724">
                  <a:moveTo>
                    <a:pt x="273732" y="283725"/>
                  </a:moveTo>
                  <a:lnTo>
                    <a:pt x="41117" y="283725"/>
                  </a:lnTo>
                  <a:cubicBezTo>
                    <a:pt x="18347" y="283725"/>
                    <a:pt x="0" y="265214"/>
                    <a:pt x="0" y="242608"/>
                  </a:cubicBezTo>
                  <a:lnTo>
                    <a:pt x="0" y="9993"/>
                  </a:lnTo>
                  <a:cubicBezTo>
                    <a:pt x="0" y="4587"/>
                    <a:pt x="4423" y="0"/>
                    <a:pt x="9992" y="0"/>
                  </a:cubicBezTo>
                  <a:lnTo>
                    <a:pt x="50454" y="0"/>
                  </a:lnTo>
                  <a:cubicBezTo>
                    <a:pt x="55860" y="0"/>
                    <a:pt x="60447" y="4423"/>
                    <a:pt x="60447" y="9993"/>
                  </a:cubicBezTo>
                  <a:cubicBezTo>
                    <a:pt x="60447" y="15398"/>
                    <a:pt x="56024" y="19985"/>
                    <a:pt x="50454" y="19985"/>
                  </a:cubicBezTo>
                  <a:lnTo>
                    <a:pt x="19985" y="19985"/>
                  </a:lnTo>
                  <a:lnTo>
                    <a:pt x="19985" y="242608"/>
                  </a:lnTo>
                  <a:cubicBezTo>
                    <a:pt x="19985" y="254402"/>
                    <a:pt x="29486" y="263903"/>
                    <a:pt x="41281" y="263903"/>
                  </a:cubicBezTo>
                  <a:lnTo>
                    <a:pt x="263903" y="263903"/>
                  </a:lnTo>
                  <a:lnTo>
                    <a:pt x="263903" y="192317"/>
                  </a:lnTo>
                  <a:cubicBezTo>
                    <a:pt x="249815" y="201327"/>
                    <a:pt x="233434" y="204767"/>
                    <a:pt x="217216" y="201818"/>
                  </a:cubicBezTo>
                  <a:cubicBezTo>
                    <a:pt x="193463" y="197395"/>
                    <a:pt x="174133" y="178557"/>
                    <a:pt x="169219" y="155131"/>
                  </a:cubicBezTo>
                  <a:cubicBezTo>
                    <a:pt x="165288" y="136784"/>
                    <a:pt x="169874" y="117946"/>
                    <a:pt x="181505" y="103694"/>
                  </a:cubicBezTo>
                  <a:cubicBezTo>
                    <a:pt x="193136" y="89442"/>
                    <a:pt x="210336" y="81088"/>
                    <a:pt x="228847" y="81088"/>
                  </a:cubicBezTo>
                  <a:cubicBezTo>
                    <a:pt x="241297" y="81088"/>
                    <a:pt x="253091" y="84855"/>
                    <a:pt x="263248" y="91899"/>
                  </a:cubicBezTo>
                  <a:lnTo>
                    <a:pt x="263903" y="19985"/>
                  </a:lnTo>
                  <a:lnTo>
                    <a:pt x="186911" y="19985"/>
                  </a:lnTo>
                  <a:cubicBezTo>
                    <a:pt x="181505" y="19985"/>
                    <a:pt x="176918" y="15562"/>
                    <a:pt x="176918" y="9993"/>
                  </a:cubicBezTo>
                  <a:cubicBezTo>
                    <a:pt x="176918" y="4587"/>
                    <a:pt x="181341" y="0"/>
                    <a:pt x="186911" y="0"/>
                  </a:cubicBezTo>
                  <a:lnTo>
                    <a:pt x="273896" y="0"/>
                  </a:lnTo>
                  <a:cubicBezTo>
                    <a:pt x="279302" y="0"/>
                    <a:pt x="283888" y="4423"/>
                    <a:pt x="283888" y="9993"/>
                  </a:cubicBezTo>
                  <a:lnTo>
                    <a:pt x="283888" y="91572"/>
                  </a:lnTo>
                  <a:cubicBezTo>
                    <a:pt x="283888" y="99107"/>
                    <a:pt x="279793" y="105987"/>
                    <a:pt x="273077" y="109591"/>
                  </a:cubicBezTo>
                  <a:cubicBezTo>
                    <a:pt x="266360" y="113195"/>
                    <a:pt x="258169" y="112540"/>
                    <a:pt x="251944" y="108281"/>
                  </a:cubicBezTo>
                  <a:cubicBezTo>
                    <a:pt x="245229" y="103530"/>
                    <a:pt x="237201" y="101073"/>
                    <a:pt x="228847" y="101073"/>
                  </a:cubicBezTo>
                  <a:cubicBezTo>
                    <a:pt x="216397" y="101073"/>
                    <a:pt x="204767" y="106642"/>
                    <a:pt x="196903" y="116307"/>
                  </a:cubicBezTo>
                  <a:cubicBezTo>
                    <a:pt x="188877" y="126136"/>
                    <a:pt x="186092" y="138422"/>
                    <a:pt x="188713" y="151200"/>
                  </a:cubicBezTo>
                  <a:cubicBezTo>
                    <a:pt x="191989" y="166926"/>
                    <a:pt x="204930" y="179539"/>
                    <a:pt x="220820" y="182488"/>
                  </a:cubicBezTo>
                  <a:cubicBezTo>
                    <a:pt x="231796" y="184618"/>
                    <a:pt x="242771" y="182160"/>
                    <a:pt x="251781" y="175936"/>
                  </a:cubicBezTo>
                  <a:cubicBezTo>
                    <a:pt x="258006" y="171513"/>
                    <a:pt x="266197" y="171021"/>
                    <a:pt x="272913" y="174625"/>
                  </a:cubicBezTo>
                  <a:cubicBezTo>
                    <a:pt x="279629" y="178065"/>
                    <a:pt x="283724" y="184945"/>
                    <a:pt x="283724" y="192644"/>
                  </a:cubicBezTo>
                  <a:lnTo>
                    <a:pt x="283724" y="274224"/>
                  </a:lnTo>
                  <a:cubicBezTo>
                    <a:pt x="283561" y="279302"/>
                    <a:pt x="279138" y="283725"/>
                    <a:pt x="273732" y="283725"/>
                  </a:cubicBezTo>
                  <a:close/>
                </a:path>
              </a:pathLst>
            </a:custGeom>
            <a:solidFill>
              <a:srgbClr val="000000"/>
            </a:solidFill>
            <a:ln w="16367" cap="flat">
              <a:noFill/>
              <a:prstDash val="solid"/>
              <a:miter/>
            </a:ln>
          </p:spPr>
          <p:txBody>
            <a:bodyPr rtlCol="0" anchor="ctr"/>
            <a:lstStyle/>
            <a:p>
              <a:endParaRPr lang="en-US"/>
            </a:p>
          </p:txBody>
        </p:sp>
        <p:sp>
          <p:nvSpPr>
            <p:cNvPr id="1128" name="Forma libre: forma 1127">
              <a:extLst>
                <a:ext uri="{FF2B5EF4-FFF2-40B4-BE49-F238E27FC236}">
                  <a16:creationId xmlns:a16="http://schemas.microsoft.com/office/drawing/2014/main" id="{D6FC99B0-3D60-4DA4-AB7B-678346846B57}"/>
                </a:ext>
              </a:extLst>
            </p:cNvPr>
            <p:cNvSpPr/>
            <p:nvPr/>
          </p:nvSpPr>
          <p:spPr>
            <a:xfrm>
              <a:off x="9077515" y="1243238"/>
              <a:ext cx="283724" cy="283888"/>
            </a:xfrm>
            <a:custGeom>
              <a:avLst/>
              <a:gdLst>
                <a:gd name="connsiteX0" fmla="*/ 273896 w 283724"/>
                <a:gd name="connsiteY0" fmla="*/ 283725 h 283888"/>
                <a:gd name="connsiteX1" fmla="*/ 167417 w 283724"/>
                <a:gd name="connsiteY1" fmla="*/ 283725 h 283888"/>
                <a:gd name="connsiteX2" fmla="*/ 149725 w 283724"/>
                <a:gd name="connsiteY2" fmla="*/ 273568 h 283888"/>
                <a:gd name="connsiteX3" fmla="*/ 149398 w 283724"/>
                <a:gd name="connsiteY3" fmla="*/ 253911 h 283888"/>
                <a:gd name="connsiteX4" fmla="*/ 154476 w 283724"/>
                <a:gd name="connsiteY4" fmla="*/ 234253 h 283888"/>
                <a:gd name="connsiteX5" fmla="*/ 139405 w 283724"/>
                <a:gd name="connsiteY5" fmla="*/ 202473 h 283888"/>
                <a:gd name="connsiteX6" fmla="*/ 104676 w 283724"/>
                <a:gd name="connsiteY6" fmla="*/ 194283 h 283888"/>
                <a:gd name="connsiteX7" fmla="*/ 73225 w 283724"/>
                <a:gd name="connsiteY7" fmla="*/ 226390 h 283888"/>
                <a:gd name="connsiteX8" fmla="*/ 77320 w 283724"/>
                <a:gd name="connsiteY8" fmla="*/ 253747 h 283888"/>
                <a:gd name="connsiteX9" fmla="*/ 76992 w 283724"/>
                <a:gd name="connsiteY9" fmla="*/ 274060 h 283888"/>
                <a:gd name="connsiteX10" fmla="*/ 59628 w 283724"/>
                <a:gd name="connsiteY10" fmla="*/ 283888 h 283888"/>
                <a:gd name="connsiteX11" fmla="*/ 9992 w 283724"/>
                <a:gd name="connsiteY11" fmla="*/ 283888 h 283888"/>
                <a:gd name="connsiteX12" fmla="*/ 0 w 283724"/>
                <a:gd name="connsiteY12" fmla="*/ 273896 h 283888"/>
                <a:gd name="connsiteX13" fmla="*/ 0 w 283724"/>
                <a:gd name="connsiteY13" fmla="*/ 41117 h 283888"/>
                <a:gd name="connsiteX14" fmla="*/ 41117 w 283724"/>
                <a:gd name="connsiteY14" fmla="*/ 0 h 283888"/>
                <a:gd name="connsiteX15" fmla="*/ 273732 w 283724"/>
                <a:gd name="connsiteY15" fmla="*/ 0 h 283888"/>
                <a:gd name="connsiteX16" fmla="*/ 283725 w 283724"/>
                <a:gd name="connsiteY16" fmla="*/ 9993 h 283888"/>
                <a:gd name="connsiteX17" fmla="*/ 283725 w 283724"/>
                <a:gd name="connsiteY17" fmla="*/ 59956 h 283888"/>
                <a:gd name="connsiteX18" fmla="*/ 273732 w 283724"/>
                <a:gd name="connsiteY18" fmla="*/ 69948 h 283888"/>
                <a:gd name="connsiteX19" fmla="*/ 263740 w 283724"/>
                <a:gd name="connsiteY19" fmla="*/ 59956 h 283888"/>
                <a:gd name="connsiteX20" fmla="*/ 263740 w 283724"/>
                <a:gd name="connsiteY20" fmla="*/ 19821 h 283888"/>
                <a:gd name="connsiteX21" fmla="*/ 41117 w 283724"/>
                <a:gd name="connsiteY21" fmla="*/ 19821 h 283888"/>
                <a:gd name="connsiteX22" fmla="*/ 19821 w 283724"/>
                <a:gd name="connsiteY22" fmla="*/ 41117 h 283888"/>
                <a:gd name="connsiteX23" fmla="*/ 19821 w 283724"/>
                <a:gd name="connsiteY23" fmla="*/ 263739 h 283888"/>
                <a:gd name="connsiteX24" fmla="*/ 59464 w 283724"/>
                <a:gd name="connsiteY24" fmla="*/ 263739 h 283888"/>
                <a:gd name="connsiteX25" fmla="*/ 53567 w 283724"/>
                <a:gd name="connsiteY25" fmla="*/ 222295 h 283888"/>
                <a:gd name="connsiteX26" fmla="*/ 100418 w 283724"/>
                <a:gd name="connsiteY26" fmla="*/ 174625 h 283888"/>
                <a:gd name="connsiteX27" fmla="*/ 151691 w 283724"/>
                <a:gd name="connsiteY27" fmla="*/ 186911 h 283888"/>
                <a:gd name="connsiteX28" fmla="*/ 174134 w 283724"/>
                <a:gd name="connsiteY28" fmla="*/ 234089 h 283888"/>
                <a:gd name="connsiteX29" fmla="*/ 166434 w 283724"/>
                <a:gd name="connsiteY29" fmla="*/ 263412 h 283888"/>
                <a:gd name="connsiteX30" fmla="*/ 263740 w 283724"/>
                <a:gd name="connsiteY30" fmla="*/ 263739 h 283888"/>
                <a:gd name="connsiteX31" fmla="*/ 263740 w 283724"/>
                <a:gd name="connsiteY31" fmla="*/ 191334 h 283888"/>
                <a:gd name="connsiteX32" fmla="*/ 273732 w 283724"/>
                <a:gd name="connsiteY32" fmla="*/ 181341 h 283888"/>
                <a:gd name="connsiteX33" fmla="*/ 283725 w 283724"/>
                <a:gd name="connsiteY33" fmla="*/ 191334 h 283888"/>
                <a:gd name="connsiteX34" fmla="*/ 283725 w 283724"/>
                <a:gd name="connsiteY34" fmla="*/ 273568 h 283888"/>
                <a:gd name="connsiteX35" fmla="*/ 273896 w 283724"/>
                <a:gd name="connsiteY35" fmla="*/ 283725 h 28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3724" h="283888">
                  <a:moveTo>
                    <a:pt x="273896" y="283725"/>
                  </a:moveTo>
                  <a:lnTo>
                    <a:pt x="167417" y="283725"/>
                  </a:lnTo>
                  <a:cubicBezTo>
                    <a:pt x="160209" y="283725"/>
                    <a:pt x="153329" y="279793"/>
                    <a:pt x="149725" y="273568"/>
                  </a:cubicBezTo>
                  <a:cubicBezTo>
                    <a:pt x="146121" y="267343"/>
                    <a:pt x="145958" y="260136"/>
                    <a:pt x="149398" y="253911"/>
                  </a:cubicBezTo>
                  <a:cubicBezTo>
                    <a:pt x="152838" y="247850"/>
                    <a:pt x="154476" y="241297"/>
                    <a:pt x="154476" y="234253"/>
                  </a:cubicBezTo>
                  <a:cubicBezTo>
                    <a:pt x="154476" y="221803"/>
                    <a:pt x="148906" y="210172"/>
                    <a:pt x="139405" y="202473"/>
                  </a:cubicBezTo>
                  <a:cubicBezTo>
                    <a:pt x="129576" y="194446"/>
                    <a:pt x="117290" y="191662"/>
                    <a:pt x="104676" y="194283"/>
                  </a:cubicBezTo>
                  <a:cubicBezTo>
                    <a:pt x="88951" y="197559"/>
                    <a:pt x="76337" y="210336"/>
                    <a:pt x="73225" y="226390"/>
                  </a:cubicBezTo>
                  <a:cubicBezTo>
                    <a:pt x="71422" y="235891"/>
                    <a:pt x="72897" y="245392"/>
                    <a:pt x="77320" y="253747"/>
                  </a:cubicBezTo>
                  <a:cubicBezTo>
                    <a:pt x="80924" y="260136"/>
                    <a:pt x="80760" y="267835"/>
                    <a:pt x="76992" y="274060"/>
                  </a:cubicBezTo>
                  <a:cubicBezTo>
                    <a:pt x="73389" y="280285"/>
                    <a:pt x="66836" y="283888"/>
                    <a:pt x="59628" y="283888"/>
                  </a:cubicBezTo>
                  <a:lnTo>
                    <a:pt x="9992" y="283888"/>
                  </a:lnTo>
                  <a:cubicBezTo>
                    <a:pt x="4587" y="283888"/>
                    <a:pt x="0" y="279466"/>
                    <a:pt x="0" y="273896"/>
                  </a:cubicBezTo>
                  <a:lnTo>
                    <a:pt x="0" y="41117"/>
                  </a:lnTo>
                  <a:cubicBezTo>
                    <a:pt x="0" y="18347"/>
                    <a:pt x="18511" y="0"/>
                    <a:pt x="41117" y="0"/>
                  </a:cubicBezTo>
                  <a:lnTo>
                    <a:pt x="273732" y="0"/>
                  </a:lnTo>
                  <a:cubicBezTo>
                    <a:pt x="279138" y="0"/>
                    <a:pt x="283725" y="4423"/>
                    <a:pt x="283725" y="9993"/>
                  </a:cubicBezTo>
                  <a:lnTo>
                    <a:pt x="283725" y="59956"/>
                  </a:lnTo>
                  <a:cubicBezTo>
                    <a:pt x="283725" y="65362"/>
                    <a:pt x="279302" y="69948"/>
                    <a:pt x="273732" y="69948"/>
                  </a:cubicBezTo>
                  <a:cubicBezTo>
                    <a:pt x="268326" y="69948"/>
                    <a:pt x="263740" y="65525"/>
                    <a:pt x="263740" y="59956"/>
                  </a:cubicBezTo>
                  <a:lnTo>
                    <a:pt x="263740" y="19821"/>
                  </a:lnTo>
                  <a:lnTo>
                    <a:pt x="41117" y="19821"/>
                  </a:lnTo>
                  <a:cubicBezTo>
                    <a:pt x="29323" y="19821"/>
                    <a:pt x="19821" y="29323"/>
                    <a:pt x="19821" y="41117"/>
                  </a:cubicBezTo>
                  <a:lnTo>
                    <a:pt x="19821" y="263739"/>
                  </a:lnTo>
                  <a:lnTo>
                    <a:pt x="59464" y="263739"/>
                  </a:lnTo>
                  <a:cubicBezTo>
                    <a:pt x="52912" y="250471"/>
                    <a:pt x="50782" y="236383"/>
                    <a:pt x="53567" y="222295"/>
                  </a:cubicBezTo>
                  <a:cubicBezTo>
                    <a:pt x="58154" y="198542"/>
                    <a:pt x="76992" y="179376"/>
                    <a:pt x="100418" y="174625"/>
                  </a:cubicBezTo>
                  <a:cubicBezTo>
                    <a:pt x="118765" y="170857"/>
                    <a:pt x="137439" y="175280"/>
                    <a:pt x="151691" y="186911"/>
                  </a:cubicBezTo>
                  <a:cubicBezTo>
                    <a:pt x="165943" y="198542"/>
                    <a:pt x="174134" y="215742"/>
                    <a:pt x="174134" y="234089"/>
                  </a:cubicBezTo>
                  <a:cubicBezTo>
                    <a:pt x="174134" y="244409"/>
                    <a:pt x="171513" y="254566"/>
                    <a:pt x="166434" y="263412"/>
                  </a:cubicBezTo>
                  <a:lnTo>
                    <a:pt x="263740" y="263739"/>
                  </a:lnTo>
                  <a:lnTo>
                    <a:pt x="263740" y="191334"/>
                  </a:lnTo>
                  <a:cubicBezTo>
                    <a:pt x="263740" y="185928"/>
                    <a:pt x="268162" y="181341"/>
                    <a:pt x="273732" y="181341"/>
                  </a:cubicBezTo>
                  <a:cubicBezTo>
                    <a:pt x="279138" y="181341"/>
                    <a:pt x="283725" y="185764"/>
                    <a:pt x="283725" y="191334"/>
                  </a:cubicBezTo>
                  <a:lnTo>
                    <a:pt x="283725" y="273568"/>
                  </a:lnTo>
                  <a:cubicBezTo>
                    <a:pt x="283725" y="279302"/>
                    <a:pt x="279302" y="283725"/>
                    <a:pt x="273896" y="283725"/>
                  </a:cubicBezTo>
                  <a:close/>
                </a:path>
              </a:pathLst>
            </a:custGeom>
            <a:solidFill>
              <a:srgbClr val="000000"/>
            </a:solidFill>
            <a:ln w="16367" cap="flat">
              <a:noFill/>
              <a:prstDash val="solid"/>
              <a:miter/>
            </a:ln>
          </p:spPr>
          <p:txBody>
            <a:bodyPr rtlCol="0" anchor="ctr"/>
            <a:lstStyle/>
            <a:p>
              <a:endParaRPr lang="en-US"/>
            </a:p>
          </p:txBody>
        </p:sp>
      </p:grpSp>
      <p:grpSp>
        <p:nvGrpSpPr>
          <p:cNvPr id="1129" name="Gráfico 3">
            <a:extLst>
              <a:ext uri="{FF2B5EF4-FFF2-40B4-BE49-F238E27FC236}">
                <a16:creationId xmlns:a16="http://schemas.microsoft.com/office/drawing/2014/main" id="{E300B346-9862-45B3-ADAA-DD9F2217FD00}"/>
              </a:ext>
            </a:extLst>
          </p:cNvPr>
          <p:cNvGrpSpPr/>
          <p:nvPr/>
        </p:nvGrpSpPr>
        <p:grpSpPr>
          <a:xfrm>
            <a:off x="9005596" y="2942246"/>
            <a:ext cx="510429" cy="429735"/>
            <a:chOff x="9065229" y="2805034"/>
            <a:chExt cx="573019" cy="482430"/>
          </a:xfrm>
          <a:solidFill>
            <a:srgbClr val="000000"/>
          </a:solidFill>
        </p:grpSpPr>
        <p:sp>
          <p:nvSpPr>
            <p:cNvPr id="1130" name="Forma libre: forma 1129">
              <a:extLst>
                <a:ext uri="{FF2B5EF4-FFF2-40B4-BE49-F238E27FC236}">
                  <a16:creationId xmlns:a16="http://schemas.microsoft.com/office/drawing/2014/main" id="{96D8818B-E4F8-4174-8227-69AD74D5A7D6}"/>
                </a:ext>
              </a:extLst>
            </p:cNvPr>
            <p:cNvSpPr/>
            <p:nvPr/>
          </p:nvSpPr>
          <p:spPr>
            <a:xfrm>
              <a:off x="9065229" y="2805198"/>
              <a:ext cx="573019" cy="354819"/>
            </a:xfrm>
            <a:custGeom>
              <a:avLst/>
              <a:gdLst>
                <a:gd name="connsiteX0" fmla="*/ 450978 w 573019"/>
                <a:gd name="connsiteY0" fmla="*/ 354820 h 354819"/>
                <a:gd name="connsiteX1" fmla="*/ 360881 w 573019"/>
                <a:gd name="connsiteY1" fmla="*/ 354820 h 354819"/>
                <a:gd name="connsiteX2" fmla="*/ 350888 w 573019"/>
                <a:gd name="connsiteY2" fmla="*/ 344827 h 354819"/>
                <a:gd name="connsiteX3" fmla="*/ 360881 w 573019"/>
                <a:gd name="connsiteY3" fmla="*/ 334834 h 354819"/>
                <a:gd name="connsiteX4" fmla="*/ 450978 w 573019"/>
                <a:gd name="connsiteY4" fmla="*/ 334834 h 354819"/>
                <a:gd name="connsiteX5" fmla="*/ 552706 w 573019"/>
                <a:gd name="connsiteY5" fmla="*/ 233106 h 354819"/>
                <a:gd name="connsiteX6" fmla="*/ 450978 w 573019"/>
                <a:gd name="connsiteY6" fmla="*/ 131378 h 354819"/>
                <a:gd name="connsiteX7" fmla="*/ 401507 w 573019"/>
                <a:gd name="connsiteY7" fmla="*/ 144156 h 354819"/>
                <a:gd name="connsiteX8" fmla="*/ 391186 w 573019"/>
                <a:gd name="connsiteY8" fmla="*/ 143664 h 354819"/>
                <a:gd name="connsiteX9" fmla="*/ 386927 w 573019"/>
                <a:gd name="connsiteY9" fmla="*/ 134163 h 354819"/>
                <a:gd name="connsiteX10" fmla="*/ 387910 w 573019"/>
                <a:gd name="connsiteY10" fmla="*/ 121386 h 354819"/>
                <a:gd name="connsiteX11" fmla="*/ 286182 w 573019"/>
                <a:gd name="connsiteY11" fmla="*/ 19658 h 354819"/>
                <a:gd name="connsiteX12" fmla="*/ 184454 w 573019"/>
                <a:gd name="connsiteY12" fmla="*/ 121386 h 354819"/>
                <a:gd name="connsiteX13" fmla="*/ 185437 w 573019"/>
                <a:gd name="connsiteY13" fmla="*/ 134163 h 354819"/>
                <a:gd name="connsiteX14" fmla="*/ 181177 w 573019"/>
                <a:gd name="connsiteY14" fmla="*/ 143664 h 354819"/>
                <a:gd name="connsiteX15" fmla="*/ 170857 w 573019"/>
                <a:gd name="connsiteY15" fmla="*/ 144156 h 354819"/>
                <a:gd name="connsiteX16" fmla="*/ 121549 w 573019"/>
                <a:gd name="connsiteY16" fmla="*/ 131378 h 354819"/>
                <a:gd name="connsiteX17" fmla="*/ 19821 w 573019"/>
                <a:gd name="connsiteY17" fmla="*/ 233106 h 354819"/>
                <a:gd name="connsiteX18" fmla="*/ 121549 w 573019"/>
                <a:gd name="connsiteY18" fmla="*/ 334834 h 354819"/>
                <a:gd name="connsiteX19" fmla="*/ 211647 w 573019"/>
                <a:gd name="connsiteY19" fmla="*/ 334834 h 354819"/>
                <a:gd name="connsiteX20" fmla="*/ 221639 w 573019"/>
                <a:gd name="connsiteY20" fmla="*/ 344827 h 354819"/>
                <a:gd name="connsiteX21" fmla="*/ 211647 w 573019"/>
                <a:gd name="connsiteY21" fmla="*/ 354820 h 354819"/>
                <a:gd name="connsiteX22" fmla="*/ 121549 w 573019"/>
                <a:gd name="connsiteY22" fmla="*/ 354820 h 354819"/>
                <a:gd name="connsiteX23" fmla="*/ 0 w 573019"/>
                <a:gd name="connsiteY23" fmla="*/ 233270 h 354819"/>
                <a:gd name="connsiteX24" fmla="*/ 121549 w 573019"/>
                <a:gd name="connsiteY24" fmla="*/ 111721 h 354819"/>
                <a:gd name="connsiteX25" fmla="*/ 164960 w 573019"/>
                <a:gd name="connsiteY25" fmla="*/ 119748 h 354819"/>
                <a:gd name="connsiteX26" fmla="*/ 286509 w 573019"/>
                <a:gd name="connsiteY26" fmla="*/ 0 h 354819"/>
                <a:gd name="connsiteX27" fmla="*/ 408059 w 573019"/>
                <a:gd name="connsiteY27" fmla="*/ 119748 h 354819"/>
                <a:gd name="connsiteX28" fmla="*/ 451469 w 573019"/>
                <a:gd name="connsiteY28" fmla="*/ 111721 h 354819"/>
                <a:gd name="connsiteX29" fmla="*/ 573019 w 573019"/>
                <a:gd name="connsiteY29" fmla="*/ 233270 h 354819"/>
                <a:gd name="connsiteX30" fmla="*/ 450978 w 573019"/>
                <a:gd name="connsiteY30" fmla="*/ 354820 h 35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73019" h="354819">
                  <a:moveTo>
                    <a:pt x="450978" y="354820"/>
                  </a:moveTo>
                  <a:lnTo>
                    <a:pt x="360881" y="354820"/>
                  </a:lnTo>
                  <a:cubicBezTo>
                    <a:pt x="355475" y="354820"/>
                    <a:pt x="350888" y="350397"/>
                    <a:pt x="350888" y="344827"/>
                  </a:cubicBezTo>
                  <a:cubicBezTo>
                    <a:pt x="350888" y="339421"/>
                    <a:pt x="355311" y="334834"/>
                    <a:pt x="360881" y="334834"/>
                  </a:cubicBezTo>
                  <a:lnTo>
                    <a:pt x="450978" y="334834"/>
                  </a:lnTo>
                  <a:cubicBezTo>
                    <a:pt x="507002" y="334834"/>
                    <a:pt x="552706" y="289131"/>
                    <a:pt x="552706" y="233106"/>
                  </a:cubicBezTo>
                  <a:cubicBezTo>
                    <a:pt x="552706" y="177082"/>
                    <a:pt x="507002" y="131378"/>
                    <a:pt x="450978" y="131378"/>
                  </a:cubicBezTo>
                  <a:cubicBezTo>
                    <a:pt x="433778" y="131378"/>
                    <a:pt x="416577" y="135801"/>
                    <a:pt x="401507" y="144156"/>
                  </a:cubicBezTo>
                  <a:cubicBezTo>
                    <a:pt x="398230" y="145958"/>
                    <a:pt x="394299" y="145794"/>
                    <a:pt x="391186" y="143664"/>
                  </a:cubicBezTo>
                  <a:cubicBezTo>
                    <a:pt x="388074" y="141535"/>
                    <a:pt x="386436" y="137931"/>
                    <a:pt x="386927" y="134163"/>
                  </a:cubicBezTo>
                  <a:cubicBezTo>
                    <a:pt x="387582" y="129249"/>
                    <a:pt x="387910" y="125153"/>
                    <a:pt x="387910" y="121386"/>
                  </a:cubicBezTo>
                  <a:cubicBezTo>
                    <a:pt x="387910" y="65362"/>
                    <a:pt x="342206" y="19658"/>
                    <a:pt x="286182" y="19658"/>
                  </a:cubicBezTo>
                  <a:cubicBezTo>
                    <a:pt x="230158" y="19658"/>
                    <a:pt x="184454" y="65362"/>
                    <a:pt x="184454" y="121386"/>
                  </a:cubicBezTo>
                  <a:cubicBezTo>
                    <a:pt x="184454" y="125317"/>
                    <a:pt x="184781" y="129413"/>
                    <a:pt x="185437" y="134163"/>
                  </a:cubicBezTo>
                  <a:cubicBezTo>
                    <a:pt x="185928" y="137931"/>
                    <a:pt x="184290" y="141535"/>
                    <a:pt x="181177" y="143664"/>
                  </a:cubicBezTo>
                  <a:cubicBezTo>
                    <a:pt x="178065" y="145794"/>
                    <a:pt x="174134" y="145958"/>
                    <a:pt x="170857" y="144156"/>
                  </a:cubicBezTo>
                  <a:cubicBezTo>
                    <a:pt x="155787" y="135801"/>
                    <a:pt x="138750" y="131378"/>
                    <a:pt x="121549" y="131378"/>
                  </a:cubicBezTo>
                  <a:cubicBezTo>
                    <a:pt x="65525" y="131378"/>
                    <a:pt x="19821" y="177082"/>
                    <a:pt x="19821" y="233106"/>
                  </a:cubicBezTo>
                  <a:cubicBezTo>
                    <a:pt x="19821" y="289131"/>
                    <a:pt x="65525" y="334834"/>
                    <a:pt x="121549" y="334834"/>
                  </a:cubicBezTo>
                  <a:lnTo>
                    <a:pt x="211647" y="334834"/>
                  </a:lnTo>
                  <a:cubicBezTo>
                    <a:pt x="217053" y="334834"/>
                    <a:pt x="221639" y="339257"/>
                    <a:pt x="221639" y="344827"/>
                  </a:cubicBezTo>
                  <a:cubicBezTo>
                    <a:pt x="221639" y="350233"/>
                    <a:pt x="217217" y="354820"/>
                    <a:pt x="211647" y="354820"/>
                  </a:cubicBezTo>
                  <a:lnTo>
                    <a:pt x="121549" y="354820"/>
                  </a:lnTo>
                  <a:cubicBezTo>
                    <a:pt x="54550" y="354820"/>
                    <a:pt x="0" y="300270"/>
                    <a:pt x="0" y="233270"/>
                  </a:cubicBezTo>
                  <a:cubicBezTo>
                    <a:pt x="0" y="166271"/>
                    <a:pt x="54550" y="111721"/>
                    <a:pt x="121549" y="111721"/>
                  </a:cubicBezTo>
                  <a:cubicBezTo>
                    <a:pt x="136293" y="111721"/>
                    <a:pt x="151036" y="114506"/>
                    <a:pt x="164960" y="119748"/>
                  </a:cubicBezTo>
                  <a:cubicBezTo>
                    <a:pt x="165943" y="53567"/>
                    <a:pt x="220165" y="0"/>
                    <a:pt x="286509" y="0"/>
                  </a:cubicBezTo>
                  <a:cubicBezTo>
                    <a:pt x="352854" y="0"/>
                    <a:pt x="407076" y="53567"/>
                    <a:pt x="408059" y="119748"/>
                  </a:cubicBezTo>
                  <a:cubicBezTo>
                    <a:pt x="421819" y="114506"/>
                    <a:pt x="436562" y="111721"/>
                    <a:pt x="451469" y="111721"/>
                  </a:cubicBezTo>
                  <a:cubicBezTo>
                    <a:pt x="518469" y="111721"/>
                    <a:pt x="573019" y="166271"/>
                    <a:pt x="573019" y="233270"/>
                  </a:cubicBezTo>
                  <a:cubicBezTo>
                    <a:pt x="572691" y="300270"/>
                    <a:pt x="518142" y="354820"/>
                    <a:pt x="450978" y="354820"/>
                  </a:cubicBezTo>
                  <a:close/>
                </a:path>
              </a:pathLst>
            </a:custGeom>
            <a:solidFill>
              <a:srgbClr val="000000"/>
            </a:solidFill>
            <a:ln w="16367" cap="flat">
              <a:noFill/>
              <a:prstDash val="solid"/>
              <a:miter/>
            </a:ln>
          </p:spPr>
          <p:txBody>
            <a:bodyPr rtlCol="0" anchor="ctr"/>
            <a:lstStyle/>
            <a:p>
              <a:endParaRPr lang="en-US"/>
            </a:p>
          </p:txBody>
        </p:sp>
        <p:sp>
          <p:nvSpPr>
            <p:cNvPr id="1131" name="Forma libre: forma 1130">
              <a:extLst>
                <a:ext uri="{FF2B5EF4-FFF2-40B4-BE49-F238E27FC236}">
                  <a16:creationId xmlns:a16="http://schemas.microsoft.com/office/drawing/2014/main" id="{6DB71AE4-B0FE-494A-A0E9-2B9FD6F92FDA}"/>
                </a:ext>
              </a:extLst>
            </p:cNvPr>
            <p:cNvSpPr/>
            <p:nvPr/>
          </p:nvSpPr>
          <p:spPr>
            <a:xfrm>
              <a:off x="9229861" y="2805034"/>
              <a:ext cx="243098" cy="187402"/>
            </a:xfrm>
            <a:custGeom>
              <a:avLst/>
              <a:gdLst>
                <a:gd name="connsiteX0" fmla="*/ 218199 w 243098"/>
                <a:gd name="connsiteY0" fmla="*/ 187402 h 187402"/>
                <a:gd name="connsiteX1" fmla="*/ 213285 w 243098"/>
                <a:gd name="connsiteY1" fmla="*/ 186092 h 187402"/>
                <a:gd name="connsiteX2" fmla="*/ 209681 w 243098"/>
                <a:gd name="connsiteY2" fmla="*/ 172495 h 187402"/>
                <a:gd name="connsiteX3" fmla="*/ 223278 w 243098"/>
                <a:gd name="connsiteY3" fmla="*/ 121549 h 187402"/>
                <a:gd name="connsiteX4" fmla="*/ 121550 w 243098"/>
                <a:gd name="connsiteY4" fmla="*/ 19821 h 187402"/>
                <a:gd name="connsiteX5" fmla="*/ 19822 w 243098"/>
                <a:gd name="connsiteY5" fmla="*/ 121549 h 187402"/>
                <a:gd name="connsiteX6" fmla="*/ 33418 w 243098"/>
                <a:gd name="connsiteY6" fmla="*/ 172332 h 187402"/>
                <a:gd name="connsiteX7" fmla="*/ 29814 w 243098"/>
                <a:gd name="connsiteY7" fmla="*/ 185928 h 187402"/>
                <a:gd name="connsiteX8" fmla="*/ 16218 w 243098"/>
                <a:gd name="connsiteY8" fmla="*/ 182324 h 187402"/>
                <a:gd name="connsiteX9" fmla="*/ 0 w 243098"/>
                <a:gd name="connsiteY9" fmla="*/ 121549 h 187402"/>
                <a:gd name="connsiteX10" fmla="*/ 121550 w 243098"/>
                <a:gd name="connsiteY10" fmla="*/ 0 h 187402"/>
                <a:gd name="connsiteX11" fmla="*/ 243099 w 243098"/>
                <a:gd name="connsiteY11" fmla="*/ 121549 h 187402"/>
                <a:gd name="connsiteX12" fmla="*/ 226882 w 243098"/>
                <a:gd name="connsiteY12" fmla="*/ 182324 h 187402"/>
                <a:gd name="connsiteX13" fmla="*/ 218199 w 243098"/>
                <a:gd name="connsiteY13" fmla="*/ 187402 h 18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3098" h="187402">
                  <a:moveTo>
                    <a:pt x="218199" y="187402"/>
                  </a:moveTo>
                  <a:cubicBezTo>
                    <a:pt x="216561" y="187402"/>
                    <a:pt x="214760" y="186911"/>
                    <a:pt x="213285" y="186092"/>
                  </a:cubicBezTo>
                  <a:cubicBezTo>
                    <a:pt x="208535" y="183307"/>
                    <a:pt x="206896" y="177246"/>
                    <a:pt x="209681" y="172495"/>
                  </a:cubicBezTo>
                  <a:cubicBezTo>
                    <a:pt x="218527" y="157097"/>
                    <a:pt x="223278" y="139569"/>
                    <a:pt x="223278" y="121549"/>
                  </a:cubicBezTo>
                  <a:cubicBezTo>
                    <a:pt x="223278" y="65525"/>
                    <a:pt x="177574" y="19821"/>
                    <a:pt x="121550" y="19821"/>
                  </a:cubicBezTo>
                  <a:cubicBezTo>
                    <a:pt x="65525" y="19821"/>
                    <a:pt x="19822" y="65525"/>
                    <a:pt x="19822" y="121549"/>
                  </a:cubicBezTo>
                  <a:cubicBezTo>
                    <a:pt x="19822" y="139405"/>
                    <a:pt x="24572" y="156933"/>
                    <a:pt x="33418" y="172332"/>
                  </a:cubicBezTo>
                  <a:cubicBezTo>
                    <a:pt x="36203" y="177082"/>
                    <a:pt x="34565" y="183143"/>
                    <a:pt x="29814" y="185928"/>
                  </a:cubicBezTo>
                  <a:cubicBezTo>
                    <a:pt x="25063" y="188713"/>
                    <a:pt x="19002" y="187075"/>
                    <a:pt x="16218" y="182324"/>
                  </a:cubicBezTo>
                  <a:cubicBezTo>
                    <a:pt x="5570" y="163977"/>
                    <a:pt x="0" y="142845"/>
                    <a:pt x="0" y="121549"/>
                  </a:cubicBezTo>
                  <a:cubicBezTo>
                    <a:pt x="0" y="54550"/>
                    <a:pt x="54550" y="0"/>
                    <a:pt x="121550" y="0"/>
                  </a:cubicBezTo>
                  <a:cubicBezTo>
                    <a:pt x="188549" y="0"/>
                    <a:pt x="243099" y="54550"/>
                    <a:pt x="243099" y="121549"/>
                  </a:cubicBezTo>
                  <a:cubicBezTo>
                    <a:pt x="243099" y="142845"/>
                    <a:pt x="237529" y="163977"/>
                    <a:pt x="226882" y="182324"/>
                  </a:cubicBezTo>
                  <a:cubicBezTo>
                    <a:pt x="224916" y="185764"/>
                    <a:pt x="221639" y="187402"/>
                    <a:pt x="218199" y="187402"/>
                  </a:cubicBezTo>
                  <a:close/>
                </a:path>
              </a:pathLst>
            </a:custGeom>
            <a:solidFill>
              <a:srgbClr val="000000"/>
            </a:solidFill>
            <a:ln w="16367" cap="flat">
              <a:noFill/>
              <a:prstDash val="solid"/>
              <a:miter/>
            </a:ln>
          </p:spPr>
          <p:txBody>
            <a:bodyPr rtlCol="0" anchor="ctr"/>
            <a:lstStyle/>
            <a:p>
              <a:endParaRPr lang="en-US"/>
            </a:p>
          </p:txBody>
        </p:sp>
        <p:sp>
          <p:nvSpPr>
            <p:cNvPr id="1132" name="Forma libre: forma 1131">
              <a:extLst>
                <a:ext uri="{FF2B5EF4-FFF2-40B4-BE49-F238E27FC236}">
                  <a16:creationId xmlns:a16="http://schemas.microsoft.com/office/drawing/2014/main" id="{92CD0A11-AF10-45BE-892C-1FEB685DA964}"/>
                </a:ext>
              </a:extLst>
            </p:cNvPr>
            <p:cNvSpPr/>
            <p:nvPr/>
          </p:nvSpPr>
          <p:spPr>
            <a:xfrm>
              <a:off x="9256809" y="2988300"/>
              <a:ext cx="189368" cy="299164"/>
            </a:xfrm>
            <a:custGeom>
              <a:avLst/>
              <a:gdLst>
                <a:gd name="connsiteX0" fmla="*/ 137030 w 189368"/>
                <a:gd name="connsiteY0" fmla="*/ 299164 h 299164"/>
                <a:gd name="connsiteX1" fmla="*/ 127037 w 189368"/>
                <a:gd name="connsiteY1" fmla="*/ 289171 h 299164"/>
                <a:gd name="connsiteX2" fmla="*/ 127037 w 189368"/>
                <a:gd name="connsiteY2" fmla="*/ 108158 h 299164"/>
                <a:gd name="connsiteX3" fmla="*/ 137030 w 189368"/>
                <a:gd name="connsiteY3" fmla="*/ 98165 h 299164"/>
                <a:gd name="connsiteX4" fmla="*/ 157834 w 189368"/>
                <a:gd name="connsiteY4" fmla="*/ 98165 h 299164"/>
                <a:gd name="connsiteX5" fmla="*/ 94603 w 189368"/>
                <a:gd name="connsiteY5" fmla="*/ 24777 h 299164"/>
                <a:gd name="connsiteX6" fmla="*/ 31534 w 189368"/>
                <a:gd name="connsiteY6" fmla="*/ 98165 h 299164"/>
                <a:gd name="connsiteX7" fmla="*/ 52339 w 189368"/>
                <a:gd name="connsiteY7" fmla="*/ 98165 h 299164"/>
                <a:gd name="connsiteX8" fmla="*/ 62331 w 189368"/>
                <a:gd name="connsiteY8" fmla="*/ 108158 h 299164"/>
                <a:gd name="connsiteX9" fmla="*/ 62331 w 189368"/>
                <a:gd name="connsiteY9" fmla="*/ 289171 h 299164"/>
                <a:gd name="connsiteX10" fmla="*/ 52339 w 189368"/>
                <a:gd name="connsiteY10" fmla="*/ 299164 h 299164"/>
                <a:gd name="connsiteX11" fmla="*/ 42346 w 189368"/>
                <a:gd name="connsiteY11" fmla="*/ 289171 h 299164"/>
                <a:gd name="connsiteX12" fmla="*/ 42346 w 189368"/>
                <a:gd name="connsiteY12" fmla="*/ 118150 h 299164"/>
                <a:gd name="connsiteX13" fmla="*/ 9911 w 189368"/>
                <a:gd name="connsiteY13" fmla="*/ 118150 h 299164"/>
                <a:gd name="connsiteX14" fmla="*/ 901 w 189368"/>
                <a:gd name="connsiteY14" fmla="*/ 112417 h 299164"/>
                <a:gd name="connsiteX15" fmla="*/ 2376 w 189368"/>
                <a:gd name="connsiteY15" fmla="*/ 101769 h 299164"/>
                <a:gd name="connsiteX16" fmla="*/ 87067 w 189368"/>
                <a:gd name="connsiteY16" fmla="*/ 3317 h 299164"/>
                <a:gd name="connsiteX17" fmla="*/ 102138 w 189368"/>
                <a:gd name="connsiteY17" fmla="*/ 3317 h 299164"/>
                <a:gd name="connsiteX18" fmla="*/ 186993 w 189368"/>
                <a:gd name="connsiteY18" fmla="*/ 101769 h 299164"/>
                <a:gd name="connsiteX19" fmla="*/ 188467 w 189368"/>
                <a:gd name="connsiteY19" fmla="*/ 112417 h 299164"/>
                <a:gd name="connsiteX20" fmla="*/ 179458 w 189368"/>
                <a:gd name="connsiteY20" fmla="*/ 118150 h 299164"/>
                <a:gd name="connsiteX21" fmla="*/ 147023 w 189368"/>
                <a:gd name="connsiteY21" fmla="*/ 118150 h 299164"/>
                <a:gd name="connsiteX22" fmla="*/ 147023 w 189368"/>
                <a:gd name="connsiteY22" fmla="*/ 289171 h 299164"/>
                <a:gd name="connsiteX23" fmla="*/ 137030 w 189368"/>
                <a:gd name="connsiteY23" fmla="*/ 299164 h 29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9368" h="299164">
                  <a:moveTo>
                    <a:pt x="137030" y="299164"/>
                  </a:moveTo>
                  <a:cubicBezTo>
                    <a:pt x="131625" y="299164"/>
                    <a:pt x="127037" y="294741"/>
                    <a:pt x="127037" y="289171"/>
                  </a:cubicBezTo>
                  <a:lnTo>
                    <a:pt x="127037" y="108158"/>
                  </a:lnTo>
                  <a:cubicBezTo>
                    <a:pt x="127037" y="102752"/>
                    <a:pt x="131461" y="98165"/>
                    <a:pt x="137030" y="98165"/>
                  </a:cubicBezTo>
                  <a:lnTo>
                    <a:pt x="157834" y="98165"/>
                  </a:lnTo>
                  <a:lnTo>
                    <a:pt x="94603" y="24777"/>
                  </a:lnTo>
                  <a:lnTo>
                    <a:pt x="31534" y="98165"/>
                  </a:lnTo>
                  <a:lnTo>
                    <a:pt x="52339" y="98165"/>
                  </a:lnTo>
                  <a:cubicBezTo>
                    <a:pt x="57745" y="98165"/>
                    <a:pt x="62331" y="102588"/>
                    <a:pt x="62331" y="108158"/>
                  </a:cubicBezTo>
                  <a:lnTo>
                    <a:pt x="62331" y="289171"/>
                  </a:lnTo>
                  <a:cubicBezTo>
                    <a:pt x="62331" y="294577"/>
                    <a:pt x="57909" y="299164"/>
                    <a:pt x="52339" y="299164"/>
                  </a:cubicBezTo>
                  <a:cubicBezTo>
                    <a:pt x="46933" y="299164"/>
                    <a:pt x="42346" y="294741"/>
                    <a:pt x="42346" y="289171"/>
                  </a:cubicBezTo>
                  <a:lnTo>
                    <a:pt x="42346" y="118150"/>
                  </a:lnTo>
                  <a:lnTo>
                    <a:pt x="9911" y="118150"/>
                  </a:lnTo>
                  <a:cubicBezTo>
                    <a:pt x="5980" y="118150"/>
                    <a:pt x="2540" y="115857"/>
                    <a:pt x="901" y="112417"/>
                  </a:cubicBezTo>
                  <a:cubicBezTo>
                    <a:pt x="-737" y="108813"/>
                    <a:pt x="-81" y="104718"/>
                    <a:pt x="2376" y="101769"/>
                  </a:cubicBezTo>
                  <a:lnTo>
                    <a:pt x="87067" y="3317"/>
                  </a:lnTo>
                  <a:cubicBezTo>
                    <a:pt x="90835" y="-1106"/>
                    <a:pt x="98370" y="-1106"/>
                    <a:pt x="102138" y="3317"/>
                  </a:cubicBezTo>
                  <a:lnTo>
                    <a:pt x="186993" y="101769"/>
                  </a:lnTo>
                  <a:cubicBezTo>
                    <a:pt x="189451" y="104718"/>
                    <a:pt x="190106" y="108813"/>
                    <a:pt x="188467" y="112417"/>
                  </a:cubicBezTo>
                  <a:cubicBezTo>
                    <a:pt x="186830" y="116021"/>
                    <a:pt x="183389" y="118150"/>
                    <a:pt x="179458" y="118150"/>
                  </a:cubicBezTo>
                  <a:lnTo>
                    <a:pt x="147023" y="118150"/>
                  </a:lnTo>
                  <a:lnTo>
                    <a:pt x="147023" y="289171"/>
                  </a:lnTo>
                  <a:cubicBezTo>
                    <a:pt x="146859" y="294741"/>
                    <a:pt x="142436" y="299164"/>
                    <a:pt x="137030" y="299164"/>
                  </a:cubicBezTo>
                  <a:close/>
                </a:path>
              </a:pathLst>
            </a:custGeom>
            <a:solidFill>
              <a:srgbClr val="000000"/>
            </a:solidFill>
            <a:ln w="16367" cap="flat">
              <a:noFill/>
              <a:prstDash val="solid"/>
              <a:miter/>
            </a:ln>
          </p:spPr>
          <p:txBody>
            <a:bodyPr rtlCol="0" anchor="ctr"/>
            <a:lstStyle/>
            <a:p>
              <a:endParaRPr lang="en-US"/>
            </a:p>
          </p:txBody>
        </p:sp>
      </p:grpSp>
      <p:grpSp>
        <p:nvGrpSpPr>
          <p:cNvPr id="1133" name="Gráfico 3">
            <a:extLst>
              <a:ext uri="{FF2B5EF4-FFF2-40B4-BE49-F238E27FC236}">
                <a16:creationId xmlns:a16="http://schemas.microsoft.com/office/drawing/2014/main" id="{64E8B1A8-CC86-43C3-AC9F-06569B1E05E1}"/>
              </a:ext>
            </a:extLst>
          </p:cNvPr>
          <p:cNvGrpSpPr/>
          <p:nvPr/>
        </p:nvGrpSpPr>
        <p:grpSpPr>
          <a:xfrm>
            <a:off x="2766628" y="2232490"/>
            <a:ext cx="498171" cy="487811"/>
            <a:chOff x="2061227" y="2008246"/>
            <a:chExt cx="559258" cy="547627"/>
          </a:xfrm>
          <a:solidFill>
            <a:srgbClr val="000000"/>
          </a:solidFill>
        </p:grpSpPr>
        <p:sp>
          <p:nvSpPr>
            <p:cNvPr id="1134" name="Forma libre: forma 1133">
              <a:extLst>
                <a:ext uri="{FF2B5EF4-FFF2-40B4-BE49-F238E27FC236}">
                  <a16:creationId xmlns:a16="http://schemas.microsoft.com/office/drawing/2014/main" id="{D7B2EBB0-1F3E-46B9-93FA-6A77C2CE330C}"/>
                </a:ext>
              </a:extLst>
            </p:cNvPr>
            <p:cNvSpPr/>
            <p:nvPr/>
          </p:nvSpPr>
          <p:spPr>
            <a:xfrm>
              <a:off x="2061227" y="2008410"/>
              <a:ext cx="559258" cy="363993"/>
            </a:xfrm>
            <a:custGeom>
              <a:avLst/>
              <a:gdLst>
                <a:gd name="connsiteX0" fmla="*/ 529281 w 559258"/>
                <a:gd name="connsiteY0" fmla="*/ 363993 h 363993"/>
                <a:gd name="connsiteX1" fmla="*/ 29814 w 559258"/>
                <a:gd name="connsiteY1" fmla="*/ 363993 h 363993"/>
                <a:gd name="connsiteX2" fmla="*/ 0 w 559258"/>
                <a:gd name="connsiteY2" fmla="*/ 334179 h 363993"/>
                <a:gd name="connsiteX3" fmla="*/ 0 w 559258"/>
                <a:gd name="connsiteY3" fmla="*/ 29814 h 363993"/>
                <a:gd name="connsiteX4" fmla="*/ 29814 w 559258"/>
                <a:gd name="connsiteY4" fmla="*/ 0 h 363993"/>
                <a:gd name="connsiteX5" fmla="*/ 90753 w 559258"/>
                <a:gd name="connsiteY5" fmla="*/ 0 h 363993"/>
                <a:gd name="connsiteX6" fmla="*/ 90753 w 559258"/>
                <a:gd name="connsiteY6" fmla="*/ 19821 h 363993"/>
                <a:gd name="connsiteX7" fmla="*/ 29814 w 559258"/>
                <a:gd name="connsiteY7" fmla="*/ 19821 h 363993"/>
                <a:gd name="connsiteX8" fmla="*/ 19821 w 559258"/>
                <a:gd name="connsiteY8" fmla="*/ 29814 h 363993"/>
                <a:gd name="connsiteX9" fmla="*/ 19821 w 559258"/>
                <a:gd name="connsiteY9" fmla="*/ 334179 h 363993"/>
                <a:gd name="connsiteX10" fmla="*/ 29814 w 559258"/>
                <a:gd name="connsiteY10" fmla="*/ 344172 h 363993"/>
                <a:gd name="connsiteX11" fmla="*/ 529281 w 559258"/>
                <a:gd name="connsiteY11" fmla="*/ 344172 h 363993"/>
                <a:gd name="connsiteX12" fmla="*/ 539273 w 559258"/>
                <a:gd name="connsiteY12" fmla="*/ 334179 h 363993"/>
                <a:gd name="connsiteX13" fmla="*/ 539273 w 559258"/>
                <a:gd name="connsiteY13" fmla="*/ 29814 h 363993"/>
                <a:gd name="connsiteX14" fmla="*/ 529281 w 559258"/>
                <a:gd name="connsiteY14" fmla="*/ 19821 h 363993"/>
                <a:gd name="connsiteX15" fmla="*/ 318781 w 559258"/>
                <a:gd name="connsiteY15" fmla="*/ 19821 h 363993"/>
                <a:gd name="connsiteX16" fmla="*/ 318781 w 559258"/>
                <a:gd name="connsiteY16" fmla="*/ 0 h 363993"/>
                <a:gd name="connsiteX17" fmla="*/ 529445 w 559258"/>
                <a:gd name="connsiteY17" fmla="*/ 0 h 363993"/>
                <a:gd name="connsiteX18" fmla="*/ 559259 w 559258"/>
                <a:gd name="connsiteY18" fmla="*/ 29814 h 363993"/>
                <a:gd name="connsiteX19" fmla="*/ 559259 w 559258"/>
                <a:gd name="connsiteY19" fmla="*/ 334179 h 363993"/>
                <a:gd name="connsiteX20" fmla="*/ 529281 w 559258"/>
                <a:gd name="connsiteY20" fmla="*/ 363993 h 36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59258" h="363993">
                  <a:moveTo>
                    <a:pt x="529281" y="363993"/>
                  </a:moveTo>
                  <a:lnTo>
                    <a:pt x="29814" y="363993"/>
                  </a:lnTo>
                  <a:cubicBezTo>
                    <a:pt x="13433" y="363993"/>
                    <a:pt x="0" y="350561"/>
                    <a:pt x="0" y="334179"/>
                  </a:cubicBezTo>
                  <a:lnTo>
                    <a:pt x="0" y="29814"/>
                  </a:lnTo>
                  <a:cubicBezTo>
                    <a:pt x="0" y="13433"/>
                    <a:pt x="13433" y="0"/>
                    <a:pt x="29814" y="0"/>
                  </a:cubicBezTo>
                  <a:lnTo>
                    <a:pt x="90753" y="0"/>
                  </a:lnTo>
                  <a:lnTo>
                    <a:pt x="90753" y="19821"/>
                  </a:lnTo>
                  <a:lnTo>
                    <a:pt x="29814" y="19821"/>
                  </a:lnTo>
                  <a:cubicBezTo>
                    <a:pt x="24408" y="19821"/>
                    <a:pt x="19821" y="24244"/>
                    <a:pt x="19821" y="29814"/>
                  </a:cubicBezTo>
                  <a:lnTo>
                    <a:pt x="19821" y="334179"/>
                  </a:lnTo>
                  <a:cubicBezTo>
                    <a:pt x="19821" y="339585"/>
                    <a:pt x="24244" y="344172"/>
                    <a:pt x="29814" y="344172"/>
                  </a:cubicBezTo>
                  <a:lnTo>
                    <a:pt x="529281" y="344172"/>
                  </a:lnTo>
                  <a:cubicBezTo>
                    <a:pt x="534687" y="344172"/>
                    <a:pt x="539273" y="339749"/>
                    <a:pt x="539273" y="334179"/>
                  </a:cubicBezTo>
                  <a:lnTo>
                    <a:pt x="539273" y="29814"/>
                  </a:lnTo>
                  <a:cubicBezTo>
                    <a:pt x="539273" y="24408"/>
                    <a:pt x="534850" y="19821"/>
                    <a:pt x="529281" y="19821"/>
                  </a:cubicBezTo>
                  <a:lnTo>
                    <a:pt x="318781" y="19821"/>
                  </a:lnTo>
                  <a:lnTo>
                    <a:pt x="318781" y="0"/>
                  </a:lnTo>
                  <a:lnTo>
                    <a:pt x="529445" y="0"/>
                  </a:lnTo>
                  <a:cubicBezTo>
                    <a:pt x="545826" y="0"/>
                    <a:pt x="559259" y="13433"/>
                    <a:pt x="559259" y="29814"/>
                  </a:cubicBezTo>
                  <a:lnTo>
                    <a:pt x="559259" y="334179"/>
                  </a:lnTo>
                  <a:cubicBezTo>
                    <a:pt x="559095" y="350561"/>
                    <a:pt x="545826" y="363993"/>
                    <a:pt x="529281" y="363993"/>
                  </a:cubicBezTo>
                  <a:close/>
                </a:path>
              </a:pathLst>
            </a:custGeom>
            <a:solidFill>
              <a:srgbClr val="000000"/>
            </a:solidFill>
            <a:ln w="16367" cap="flat">
              <a:noFill/>
              <a:prstDash val="solid"/>
              <a:miter/>
            </a:ln>
          </p:spPr>
          <p:txBody>
            <a:bodyPr rtlCol="0" anchor="ctr"/>
            <a:lstStyle/>
            <a:p>
              <a:endParaRPr lang="en-US"/>
            </a:p>
          </p:txBody>
        </p:sp>
        <p:sp>
          <p:nvSpPr>
            <p:cNvPr id="1472" name="Forma libre: forma 1471">
              <a:extLst>
                <a:ext uri="{FF2B5EF4-FFF2-40B4-BE49-F238E27FC236}">
                  <a16:creationId xmlns:a16="http://schemas.microsoft.com/office/drawing/2014/main" id="{9AAECAEC-F3DE-4B8B-BE9C-3E2979D3BB20}"/>
                </a:ext>
              </a:extLst>
            </p:cNvPr>
            <p:cNvSpPr/>
            <p:nvPr/>
          </p:nvSpPr>
          <p:spPr>
            <a:xfrm>
              <a:off x="2141987" y="2008246"/>
              <a:ext cx="54713" cy="19985"/>
            </a:xfrm>
            <a:custGeom>
              <a:avLst/>
              <a:gdLst>
                <a:gd name="connsiteX0" fmla="*/ 44721 w 54713"/>
                <a:gd name="connsiteY0" fmla="*/ 19985 h 19985"/>
                <a:gd name="connsiteX1" fmla="*/ 9993 w 54713"/>
                <a:gd name="connsiteY1" fmla="*/ 19985 h 19985"/>
                <a:gd name="connsiteX2" fmla="*/ 0 w 54713"/>
                <a:gd name="connsiteY2" fmla="*/ 9993 h 19985"/>
                <a:gd name="connsiteX3" fmla="*/ 9993 w 54713"/>
                <a:gd name="connsiteY3" fmla="*/ 0 h 19985"/>
                <a:gd name="connsiteX4" fmla="*/ 44721 w 54713"/>
                <a:gd name="connsiteY4" fmla="*/ 0 h 19985"/>
                <a:gd name="connsiteX5" fmla="*/ 54714 w 54713"/>
                <a:gd name="connsiteY5" fmla="*/ 9993 h 19985"/>
                <a:gd name="connsiteX6" fmla="*/ 44721 w 54713"/>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13" h="19985">
                  <a:moveTo>
                    <a:pt x="44721" y="19985"/>
                  </a:moveTo>
                  <a:lnTo>
                    <a:pt x="9993" y="19985"/>
                  </a:lnTo>
                  <a:cubicBezTo>
                    <a:pt x="4587" y="19985"/>
                    <a:pt x="0" y="15562"/>
                    <a:pt x="0" y="9993"/>
                  </a:cubicBezTo>
                  <a:cubicBezTo>
                    <a:pt x="0" y="4587"/>
                    <a:pt x="4423" y="0"/>
                    <a:pt x="9993" y="0"/>
                  </a:cubicBezTo>
                  <a:lnTo>
                    <a:pt x="44721" y="0"/>
                  </a:lnTo>
                  <a:cubicBezTo>
                    <a:pt x="50127" y="0"/>
                    <a:pt x="54714" y="4423"/>
                    <a:pt x="54714" y="9993"/>
                  </a:cubicBezTo>
                  <a:cubicBezTo>
                    <a:pt x="54714" y="15562"/>
                    <a:pt x="50291" y="19985"/>
                    <a:pt x="44721" y="19985"/>
                  </a:cubicBezTo>
                  <a:close/>
                </a:path>
              </a:pathLst>
            </a:custGeom>
            <a:solidFill>
              <a:srgbClr val="000000"/>
            </a:solidFill>
            <a:ln w="16367" cap="flat">
              <a:noFill/>
              <a:prstDash val="solid"/>
              <a:miter/>
            </a:ln>
          </p:spPr>
          <p:txBody>
            <a:bodyPr rtlCol="0" anchor="ctr"/>
            <a:lstStyle/>
            <a:p>
              <a:endParaRPr lang="en-US"/>
            </a:p>
          </p:txBody>
        </p:sp>
        <p:sp>
          <p:nvSpPr>
            <p:cNvPr id="1473" name="Forma libre: forma 1472">
              <a:extLst>
                <a:ext uri="{FF2B5EF4-FFF2-40B4-BE49-F238E27FC236}">
                  <a16:creationId xmlns:a16="http://schemas.microsoft.com/office/drawing/2014/main" id="{27DB8C8D-15A6-472F-A3A7-EFF010EEBF9B}"/>
                </a:ext>
              </a:extLst>
            </p:cNvPr>
            <p:cNvSpPr/>
            <p:nvPr/>
          </p:nvSpPr>
          <p:spPr>
            <a:xfrm>
              <a:off x="2229627" y="2008246"/>
              <a:ext cx="72733" cy="19985"/>
            </a:xfrm>
            <a:custGeom>
              <a:avLst/>
              <a:gdLst>
                <a:gd name="connsiteX0" fmla="*/ 62740 w 72733"/>
                <a:gd name="connsiteY0" fmla="*/ 19985 h 19985"/>
                <a:gd name="connsiteX1" fmla="*/ 9993 w 72733"/>
                <a:gd name="connsiteY1" fmla="*/ 19985 h 19985"/>
                <a:gd name="connsiteX2" fmla="*/ 0 w 72733"/>
                <a:gd name="connsiteY2" fmla="*/ 9993 h 19985"/>
                <a:gd name="connsiteX3" fmla="*/ 9993 w 72733"/>
                <a:gd name="connsiteY3" fmla="*/ 0 h 19985"/>
                <a:gd name="connsiteX4" fmla="*/ 62740 w 72733"/>
                <a:gd name="connsiteY4" fmla="*/ 0 h 19985"/>
                <a:gd name="connsiteX5" fmla="*/ 72733 w 72733"/>
                <a:gd name="connsiteY5" fmla="*/ 9993 h 19985"/>
                <a:gd name="connsiteX6" fmla="*/ 62740 w 72733"/>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33" h="19985">
                  <a:moveTo>
                    <a:pt x="62740" y="19985"/>
                  </a:moveTo>
                  <a:lnTo>
                    <a:pt x="9993" y="19985"/>
                  </a:lnTo>
                  <a:cubicBezTo>
                    <a:pt x="4587" y="19985"/>
                    <a:pt x="0" y="15562"/>
                    <a:pt x="0" y="9993"/>
                  </a:cubicBezTo>
                  <a:cubicBezTo>
                    <a:pt x="0" y="4587"/>
                    <a:pt x="4423" y="0"/>
                    <a:pt x="9993" y="0"/>
                  </a:cubicBezTo>
                  <a:lnTo>
                    <a:pt x="62740" y="0"/>
                  </a:lnTo>
                  <a:cubicBezTo>
                    <a:pt x="68146" y="0"/>
                    <a:pt x="72733" y="4423"/>
                    <a:pt x="72733" y="9993"/>
                  </a:cubicBezTo>
                  <a:cubicBezTo>
                    <a:pt x="72733" y="15562"/>
                    <a:pt x="68310" y="19985"/>
                    <a:pt x="62740" y="19985"/>
                  </a:cubicBezTo>
                  <a:close/>
                </a:path>
              </a:pathLst>
            </a:custGeom>
            <a:solidFill>
              <a:srgbClr val="000000"/>
            </a:solidFill>
            <a:ln w="16367" cap="flat">
              <a:noFill/>
              <a:prstDash val="solid"/>
              <a:miter/>
            </a:ln>
          </p:spPr>
          <p:txBody>
            <a:bodyPr rtlCol="0" anchor="ctr"/>
            <a:lstStyle/>
            <a:p>
              <a:endParaRPr lang="en-US"/>
            </a:p>
          </p:txBody>
        </p:sp>
        <p:sp>
          <p:nvSpPr>
            <p:cNvPr id="1474" name="Forma libre: forma 1473">
              <a:extLst>
                <a:ext uri="{FF2B5EF4-FFF2-40B4-BE49-F238E27FC236}">
                  <a16:creationId xmlns:a16="http://schemas.microsoft.com/office/drawing/2014/main" id="{3B202D49-D7BB-491F-B4F6-0B9580216B8B}"/>
                </a:ext>
              </a:extLst>
            </p:cNvPr>
            <p:cNvSpPr/>
            <p:nvPr/>
          </p:nvSpPr>
          <p:spPr>
            <a:xfrm>
              <a:off x="2335287" y="2008246"/>
              <a:ext cx="54713" cy="19985"/>
            </a:xfrm>
            <a:custGeom>
              <a:avLst/>
              <a:gdLst>
                <a:gd name="connsiteX0" fmla="*/ 44721 w 54713"/>
                <a:gd name="connsiteY0" fmla="*/ 19985 h 19985"/>
                <a:gd name="connsiteX1" fmla="*/ 9993 w 54713"/>
                <a:gd name="connsiteY1" fmla="*/ 19985 h 19985"/>
                <a:gd name="connsiteX2" fmla="*/ 0 w 54713"/>
                <a:gd name="connsiteY2" fmla="*/ 9993 h 19985"/>
                <a:gd name="connsiteX3" fmla="*/ 9993 w 54713"/>
                <a:gd name="connsiteY3" fmla="*/ 0 h 19985"/>
                <a:gd name="connsiteX4" fmla="*/ 44721 w 54713"/>
                <a:gd name="connsiteY4" fmla="*/ 0 h 19985"/>
                <a:gd name="connsiteX5" fmla="*/ 54714 w 54713"/>
                <a:gd name="connsiteY5" fmla="*/ 9993 h 19985"/>
                <a:gd name="connsiteX6" fmla="*/ 44721 w 54713"/>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13" h="19985">
                  <a:moveTo>
                    <a:pt x="44721" y="19985"/>
                  </a:moveTo>
                  <a:lnTo>
                    <a:pt x="9993" y="19985"/>
                  </a:lnTo>
                  <a:cubicBezTo>
                    <a:pt x="4587" y="19985"/>
                    <a:pt x="0" y="15562"/>
                    <a:pt x="0" y="9993"/>
                  </a:cubicBezTo>
                  <a:cubicBezTo>
                    <a:pt x="0" y="4587"/>
                    <a:pt x="4423" y="0"/>
                    <a:pt x="9993" y="0"/>
                  </a:cubicBezTo>
                  <a:lnTo>
                    <a:pt x="44721" y="0"/>
                  </a:lnTo>
                  <a:cubicBezTo>
                    <a:pt x="50127" y="0"/>
                    <a:pt x="54714" y="4423"/>
                    <a:pt x="54714" y="9993"/>
                  </a:cubicBezTo>
                  <a:cubicBezTo>
                    <a:pt x="54550" y="15562"/>
                    <a:pt x="50127" y="19985"/>
                    <a:pt x="44721" y="19985"/>
                  </a:cubicBezTo>
                  <a:close/>
                </a:path>
              </a:pathLst>
            </a:custGeom>
            <a:solidFill>
              <a:srgbClr val="000000"/>
            </a:solidFill>
            <a:ln w="16367" cap="flat">
              <a:noFill/>
              <a:prstDash val="solid"/>
              <a:miter/>
            </a:ln>
          </p:spPr>
          <p:txBody>
            <a:bodyPr rtlCol="0" anchor="ctr"/>
            <a:lstStyle/>
            <a:p>
              <a:endParaRPr lang="en-US"/>
            </a:p>
          </p:txBody>
        </p:sp>
        <p:sp>
          <p:nvSpPr>
            <p:cNvPr id="1475" name="Forma libre: forma 1474">
              <a:extLst>
                <a:ext uri="{FF2B5EF4-FFF2-40B4-BE49-F238E27FC236}">
                  <a16:creationId xmlns:a16="http://schemas.microsoft.com/office/drawing/2014/main" id="{6EB1E0B0-751D-48E2-90A9-CD265873AC64}"/>
                </a:ext>
              </a:extLst>
            </p:cNvPr>
            <p:cNvSpPr/>
            <p:nvPr/>
          </p:nvSpPr>
          <p:spPr>
            <a:xfrm>
              <a:off x="2131503" y="2126028"/>
              <a:ext cx="78302" cy="78302"/>
            </a:xfrm>
            <a:custGeom>
              <a:avLst/>
              <a:gdLst>
                <a:gd name="connsiteX0" fmla="*/ 39151 w 78302"/>
                <a:gd name="connsiteY0" fmla="*/ 78303 h 78302"/>
                <a:gd name="connsiteX1" fmla="*/ 0 w 78302"/>
                <a:gd name="connsiteY1" fmla="*/ 39151 h 78302"/>
                <a:gd name="connsiteX2" fmla="*/ 39151 w 78302"/>
                <a:gd name="connsiteY2" fmla="*/ 0 h 78302"/>
                <a:gd name="connsiteX3" fmla="*/ 78303 w 78302"/>
                <a:gd name="connsiteY3" fmla="*/ 39151 h 78302"/>
                <a:gd name="connsiteX4" fmla="*/ 39151 w 78302"/>
                <a:gd name="connsiteY4" fmla="*/ 78303 h 78302"/>
                <a:gd name="connsiteX5" fmla="*/ 39151 w 78302"/>
                <a:gd name="connsiteY5" fmla="*/ 19985 h 78302"/>
                <a:gd name="connsiteX6" fmla="*/ 19985 w 78302"/>
                <a:gd name="connsiteY6" fmla="*/ 39151 h 78302"/>
                <a:gd name="connsiteX7" fmla="*/ 39151 w 78302"/>
                <a:gd name="connsiteY7" fmla="*/ 58318 h 78302"/>
                <a:gd name="connsiteX8" fmla="*/ 58318 w 78302"/>
                <a:gd name="connsiteY8" fmla="*/ 39151 h 78302"/>
                <a:gd name="connsiteX9" fmla="*/ 39151 w 78302"/>
                <a:gd name="connsiteY9" fmla="*/ 19985 h 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02" h="78302">
                  <a:moveTo>
                    <a:pt x="39151" y="78303"/>
                  </a:moveTo>
                  <a:cubicBezTo>
                    <a:pt x="17528" y="78303"/>
                    <a:pt x="0" y="60775"/>
                    <a:pt x="0" y="39151"/>
                  </a:cubicBezTo>
                  <a:cubicBezTo>
                    <a:pt x="0" y="17528"/>
                    <a:pt x="17528" y="0"/>
                    <a:pt x="39151" y="0"/>
                  </a:cubicBezTo>
                  <a:cubicBezTo>
                    <a:pt x="60775" y="0"/>
                    <a:pt x="78303" y="17528"/>
                    <a:pt x="78303" y="39151"/>
                  </a:cubicBezTo>
                  <a:cubicBezTo>
                    <a:pt x="78139" y="60775"/>
                    <a:pt x="60611" y="78303"/>
                    <a:pt x="39151" y="78303"/>
                  </a:cubicBezTo>
                  <a:close/>
                  <a:moveTo>
                    <a:pt x="39151" y="19985"/>
                  </a:moveTo>
                  <a:cubicBezTo>
                    <a:pt x="28504" y="19985"/>
                    <a:pt x="19985" y="28667"/>
                    <a:pt x="19985" y="39151"/>
                  </a:cubicBezTo>
                  <a:cubicBezTo>
                    <a:pt x="19985" y="49799"/>
                    <a:pt x="28667" y="58318"/>
                    <a:pt x="39151" y="58318"/>
                  </a:cubicBezTo>
                  <a:cubicBezTo>
                    <a:pt x="49799" y="58318"/>
                    <a:pt x="58318" y="49635"/>
                    <a:pt x="58318" y="39151"/>
                  </a:cubicBezTo>
                  <a:cubicBezTo>
                    <a:pt x="58318" y="28504"/>
                    <a:pt x="49799" y="19985"/>
                    <a:pt x="39151" y="19985"/>
                  </a:cubicBezTo>
                  <a:close/>
                </a:path>
              </a:pathLst>
            </a:custGeom>
            <a:solidFill>
              <a:srgbClr val="000000"/>
            </a:solidFill>
            <a:ln w="16367" cap="flat">
              <a:noFill/>
              <a:prstDash val="solid"/>
              <a:miter/>
            </a:ln>
          </p:spPr>
          <p:txBody>
            <a:bodyPr rtlCol="0" anchor="ctr"/>
            <a:lstStyle/>
            <a:p>
              <a:endParaRPr lang="en-US"/>
            </a:p>
          </p:txBody>
        </p:sp>
        <p:sp>
          <p:nvSpPr>
            <p:cNvPr id="1476" name="Forma libre: forma 1475">
              <a:extLst>
                <a:ext uri="{FF2B5EF4-FFF2-40B4-BE49-F238E27FC236}">
                  <a16:creationId xmlns:a16="http://schemas.microsoft.com/office/drawing/2014/main" id="{5FC8EB7D-B26C-4FD8-92F4-AFF5D57EAF34}"/>
                </a:ext>
              </a:extLst>
            </p:cNvPr>
            <p:cNvSpPr/>
            <p:nvPr/>
          </p:nvSpPr>
          <p:spPr>
            <a:xfrm>
              <a:off x="2311698" y="2177465"/>
              <a:ext cx="78302" cy="78302"/>
            </a:xfrm>
            <a:custGeom>
              <a:avLst/>
              <a:gdLst>
                <a:gd name="connsiteX0" fmla="*/ 39151 w 78302"/>
                <a:gd name="connsiteY0" fmla="*/ 78303 h 78302"/>
                <a:gd name="connsiteX1" fmla="*/ 0 w 78302"/>
                <a:gd name="connsiteY1" fmla="*/ 39151 h 78302"/>
                <a:gd name="connsiteX2" fmla="*/ 39151 w 78302"/>
                <a:gd name="connsiteY2" fmla="*/ 0 h 78302"/>
                <a:gd name="connsiteX3" fmla="*/ 78303 w 78302"/>
                <a:gd name="connsiteY3" fmla="*/ 39151 h 78302"/>
                <a:gd name="connsiteX4" fmla="*/ 39151 w 78302"/>
                <a:gd name="connsiteY4" fmla="*/ 78303 h 78302"/>
                <a:gd name="connsiteX5" fmla="*/ 39151 w 78302"/>
                <a:gd name="connsiteY5" fmla="*/ 19985 h 78302"/>
                <a:gd name="connsiteX6" fmla="*/ 19985 w 78302"/>
                <a:gd name="connsiteY6" fmla="*/ 39151 h 78302"/>
                <a:gd name="connsiteX7" fmla="*/ 39151 w 78302"/>
                <a:gd name="connsiteY7" fmla="*/ 58318 h 78302"/>
                <a:gd name="connsiteX8" fmla="*/ 58318 w 78302"/>
                <a:gd name="connsiteY8" fmla="*/ 39151 h 78302"/>
                <a:gd name="connsiteX9" fmla="*/ 39151 w 78302"/>
                <a:gd name="connsiteY9" fmla="*/ 19985 h 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02" h="78302">
                  <a:moveTo>
                    <a:pt x="39151" y="78303"/>
                  </a:moveTo>
                  <a:cubicBezTo>
                    <a:pt x="17528" y="78303"/>
                    <a:pt x="0" y="60775"/>
                    <a:pt x="0" y="39151"/>
                  </a:cubicBezTo>
                  <a:cubicBezTo>
                    <a:pt x="0" y="17528"/>
                    <a:pt x="17528" y="0"/>
                    <a:pt x="39151" y="0"/>
                  </a:cubicBezTo>
                  <a:cubicBezTo>
                    <a:pt x="60775" y="0"/>
                    <a:pt x="78303" y="17528"/>
                    <a:pt x="78303" y="39151"/>
                  </a:cubicBezTo>
                  <a:cubicBezTo>
                    <a:pt x="78139" y="60775"/>
                    <a:pt x="60611" y="78303"/>
                    <a:pt x="39151" y="78303"/>
                  </a:cubicBezTo>
                  <a:close/>
                  <a:moveTo>
                    <a:pt x="39151" y="19985"/>
                  </a:moveTo>
                  <a:cubicBezTo>
                    <a:pt x="28504" y="19985"/>
                    <a:pt x="19985" y="28667"/>
                    <a:pt x="19985" y="39151"/>
                  </a:cubicBezTo>
                  <a:cubicBezTo>
                    <a:pt x="19985" y="49799"/>
                    <a:pt x="28667" y="58318"/>
                    <a:pt x="39151" y="58318"/>
                  </a:cubicBezTo>
                  <a:cubicBezTo>
                    <a:pt x="49799" y="58318"/>
                    <a:pt x="58318" y="49635"/>
                    <a:pt x="58318" y="39151"/>
                  </a:cubicBezTo>
                  <a:cubicBezTo>
                    <a:pt x="58318" y="28667"/>
                    <a:pt x="49635" y="19985"/>
                    <a:pt x="39151" y="19985"/>
                  </a:cubicBezTo>
                  <a:close/>
                </a:path>
              </a:pathLst>
            </a:custGeom>
            <a:solidFill>
              <a:srgbClr val="000000"/>
            </a:solidFill>
            <a:ln w="16367" cap="flat">
              <a:noFill/>
              <a:prstDash val="solid"/>
              <a:miter/>
            </a:ln>
          </p:spPr>
          <p:txBody>
            <a:bodyPr rtlCol="0" anchor="ctr"/>
            <a:lstStyle/>
            <a:p>
              <a:endParaRPr lang="en-US"/>
            </a:p>
          </p:txBody>
        </p:sp>
        <p:sp>
          <p:nvSpPr>
            <p:cNvPr id="1477" name="Forma libre: forma 1476">
              <a:extLst>
                <a:ext uri="{FF2B5EF4-FFF2-40B4-BE49-F238E27FC236}">
                  <a16:creationId xmlns:a16="http://schemas.microsoft.com/office/drawing/2014/main" id="{1CEC1FC1-0501-4B82-B7A5-C7891B8926FA}"/>
                </a:ext>
              </a:extLst>
            </p:cNvPr>
            <p:cNvSpPr/>
            <p:nvPr/>
          </p:nvSpPr>
          <p:spPr>
            <a:xfrm>
              <a:off x="2493531" y="2079177"/>
              <a:ext cx="78302" cy="78302"/>
            </a:xfrm>
            <a:custGeom>
              <a:avLst/>
              <a:gdLst>
                <a:gd name="connsiteX0" fmla="*/ 39151 w 78302"/>
                <a:gd name="connsiteY0" fmla="*/ 78303 h 78302"/>
                <a:gd name="connsiteX1" fmla="*/ 0 w 78302"/>
                <a:gd name="connsiteY1" fmla="*/ 39151 h 78302"/>
                <a:gd name="connsiteX2" fmla="*/ 39151 w 78302"/>
                <a:gd name="connsiteY2" fmla="*/ 0 h 78302"/>
                <a:gd name="connsiteX3" fmla="*/ 78303 w 78302"/>
                <a:gd name="connsiteY3" fmla="*/ 39151 h 78302"/>
                <a:gd name="connsiteX4" fmla="*/ 39151 w 78302"/>
                <a:gd name="connsiteY4" fmla="*/ 78303 h 78302"/>
                <a:gd name="connsiteX5" fmla="*/ 39151 w 78302"/>
                <a:gd name="connsiteY5" fmla="*/ 19985 h 78302"/>
                <a:gd name="connsiteX6" fmla="*/ 19985 w 78302"/>
                <a:gd name="connsiteY6" fmla="*/ 39151 h 78302"/>
                <a:gd name="connsiteX7" fmla="*/ 39151 w 78302"/>
                <a:gd name="connsiteY7" fmla="*/ 58318 h 78302"/>
                <a:gd name="connsiteX8" fmla="*/ 58318 w 78302"/>
                <a:gd name="connsiteY8" fmla="*/ 39151 h 78302"/>
                <a:gd name="connsiteX9" fmla="*/ 39151 w 78302"/>
                <a:gd name="connsiteY9" fmla="*/ 19985 h 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02" h="78302">
                  <a:moveTo>
                    <a:pt x="39151" y="78303"/>
                  </a:moveTo>
                  <a:cubicBezTo>
                    <a:pt x="17528" y="78303"/>
                    <a:pt x="0" y="60775"/>
                    <a:pt x="0" y="39151"/>
                  </a:cubicBezTo>
                  <a:cubicBezTo>
                    <a:pt x="0" y="17528"/>
                    <a:pt x="17528" y="0"/>
                    <a:pt x="39151" y="0"/>
                  </a:cubicBezTo>
                  <a:cubicBezTo>
                    <a:pt x="60775" y="0"/>
                    <a:pt x="78303" y="17528"/>
                    <a:pt x="78303" y="39151"/>
                  </a:cubicBezTo>
                  <a:cubicBezTo>
                    <a:pt x="78303" y="60775"/>
                    <a:pt x="60775" y="78303"/>
                    <a:pt x="39151" y="78303"/>
                  </a:cubicBezTo>
                  <a:close/>
                  <a:moveTo>
                    <a:pt x="39151" y="19985"/>
                  </a:moveTo>
                  <a:cubicBezTo>
                    <a:pt x="28504" y="19985"/>
                    <a:pt x="19985" y="28667"/>
                    <a:pt x="19985" y="39151"/>
                  </a:cubicBezTo>
                  <a:cubicBezTo>
                    <a:pt x="19985" y="49799"/>
                    <a:pt x="28667" y="58318"/>
                    <a:pt x="39151" y="58318"/>
                  </a:cubicBezTo>
                  <a:cubicBezTo>
                    <a:pt x="49635" y="58318"/>
                    <a:pt x="58318" y="49635"/>
                    <a:pt x="58318" y="39151"/>
                  </a:cubicBezTo>
                  <a:cubicBezTo>
                    <a:pt x="58481" y="28504"/>
                    <a:pt x="49799" y="19985"/>
                    <a:pt x="39151" y="19985"/>
                  </a:cubicBezTo>
                  <a:close/>
                </a:path>
              </a:pathLst>
            </a:custGeom>
            <a:solidFill>
              <a:srgbClr val="000000"/>
            </a:solidFill>
            <a:ln w="16367" cap="flat">
              <a:noFill/>
              <a:prstDash val="solid"/>
              <a:miter/>
            </a:ln>
          </p:spPr>
          <p:txBody>
            <a:bodyPr rtlCol="0" anchor="ctr"/>
            <a:lstStyle/>
            <a:p>
              <a:endParaRPr lang="en-US"/>
            </a:p>
          </p:txBody>
        </p:sp>
        <p:sp>
          <p:nvSpPr>
            <p:cNvPr id="1478" name="Forma libre: forma 1477">
              <a:extLst>
                <a:ext uri="{FF2B5EF4-FFF2-40B4-BE49-F238E27FC236}">
                  <a16:creationId xmlns:a16="http://schemas.microsoft.com/office/drawing/2014/main" id="{3BB300CE-EFF4-4BB6-B3ED-8AC981E82200}"/>
                </a:ext>
              </a:extLst>
            </p:cNvPr>
            <p:cNvSpPr/>
            <p:nvPr/>
          </p:nvSpPr>
          <p:spPr>
            <a:xfrm rot="-4025779">
              <a:off x="2250736" y="2124806"/>
              <a:ext cx="19822" cy="132203"/>
            </a:xfrm>
            <a:custGeom>
              <a:avLst/>
              <a:gdLst>
                <a:gd name="connsiteX0" fmla="*/ 0 w 19822"/>
                <a:gd name="connsiteY0" fmla="*/ 0 h 132203"/>
                <a:gd name="connsiteX1" fmla="*/ 19822 w 19822"/>
                <a:gd name="connsiteY1" fmla="*/ 0 h 132203"/>
                <a:gd name="connsiteX2" fmla="*/ 19822 w 19822"/>
                <a:gd name="connsiteY2" fmla="*/ 132203 h 132203"/>
                <a:gd name="connsiteX3" fmla="*/ 0 w 19822"/>
                <a:gd name="connsiteY3" fmla="*/ 132203 h 132203"/>
              </a:gdLst>
              <a:ahLst/>
              <a:cxnLst>
                <a:cxn ang="0">
                  <a:pos x="connsiteX0" y="connsiteY0"/>
                </a:cxn>
                <a:cxn ang="0">
                  <a:pos x="connsiteX1" y="connsiteY1"/>
                </a:cxn>
                <a:cxn ang="0">
                  <a:pos x="connsiteX2" y="connsiteY2"/>
                </a:cxn>
                <a:cxn ang="0">
                  <a:pos x="connsiteX3" y="connsiteY3"/>
                </a:cxn>
              </a:cxnLst>
              <a:rect l="l" t="t" r="r" b="b"/>
              <a:pathLst>
                <a:path w="19822" h="132203">
                  <a:moveTo>
                    <a:pt x="0" y="0"/>
                  </a:moveTo>
                  <a:lnTo>
                    <a:pt x="19822" y="0"/>
                  </a:lnTo>
                  <a:lnTo>
                    <a:pt x="19822" y="132203"/>
                  </a:lnTo>
                  <a:lnTo>
                    <a:pt x="0" y="132203"/>
                  </a:lnTo>
                  <a:close/>
                </a:path>
              </a:pathLst>
            </a:custGeom>
            <a:solidFill>
              <a:srgbClr val="000000"/>
            </a:solidFill>
            <a:ln w="16368" cap="flat">
              <a:noFill/>
              <a:prstDash val="solid"/>
              <a:miter/>
            </a:ln>
          </p:spPr>
          <p:txBody>
            <a:bodyPr rtlCol="0" anchor="ctr"/>
            <a:lstStyle/>
            <a:p>
              <a:endParaRPr lang="en-US"/>
            </a:p>
          </p:txBody>
        </p:sp>
        <p:sp>
          <p:nvSpPr>
            <p:cNvPr id="1479" name="Forma libre: forma 1478">
              <a:extLst>
                <a:ext uri="{FF2B5EF4-FFF2-40B4-BE49-F238E27FC236}">
                  <a16:creationId xmlns:a16="http://schemas.microsoft.com/office/drawing/2014/main" id="{5E087EE7-786C-4503-9B92-D3157F4ACF64}"/>
                </a:ext>
              </a:extLst>
            </p:cNvPr>
            <p:cNvSpPr/>
            <p:nvPr/>
          </p:nvSpPr>
          <p:spPr>
            <a:xfrm rot="-2309978">
              <a:off x="2362831" y="2157628"/>
              <a:ext cx="157913" cy="19821"/>
            </a:xfrm>
            <a:custGeom>
              <a:avLst/>
              <a:gdLst>
                <a:gd name="connsiteX0" fmla="*/ 0 w 157913"/>
                <a:gd name="connsiteY0" fmla="*/ 0 h 19821"/>
                <a:gd name="connsiteX1" fmla="*/ 157914 w 157913"/>
                <a:gd name="connsiteY1" fmla="*/ 0 h 19821"/>
                <a:gd name="connsiteX2" fmla="*/ 157914 w 157913"/>
                <a:gd name="connsiteY2" fmla="*/ 19821 h 19821"/>
                <a:gd name="connsiteX3" fmla="*/ 0 w 157913"/>
                <a:gd name="connsiteY3" fmla="*/ 19821 h 19821"/>
              </a:gdLst>
              <a:ahLst/>
              <a:cxnLst>
                <a:cxn ang="0">
                  <a:pos x="connsiteX0" y="connsiteY0"/>
                </a:cxn>
                <a:cxn ang="0">
                  <a:pos x="connsiteX1" y="connsiteY1"/>
                </a:cxn>
                <a:cxn ang="0">
                  <a:pos x="connsiteX2" y="connsiteY2"/>
                </a:cxn>
                <a:cxn ang="0">
                  <a:pos x="connsiteX3" y="connsiteY3"/>
                </a:cxn>
              </a:cxnLst>
              <a:rect l="l" t="t" r="r" b="b"/>
              <a:pathLst>
                <a:path w="157913" h="19821">
                  <a:moveTo>
                    <a:pt x="0" y="0"/>
                  </a:moveTo>
                  <a:lnTo>
                    <a:pt x="157914" y="0"/>
                  </a:lnTo>
                  <a:lnTo>
                    <a:pt x="157914" y="19821"/>
                  </a:lnTo>
                  <a:lnTo>
                    <a:pt x="0" y="19821"/>
                  </a:lnTo>
                  <a:close/>
                </a:path>
              </a:pathLst>
            </a:custGeom>
            <a:solidFill>
              <a:srgbClr val="000000"/>
            </a:solidFill>
            <a:ln w="16367" cap="flat">
              <a:noFill/>
              <a:prstDash val="solid"/>
              <a:miter/>
            </a:ln>
          </p:spPr>
          <p:txBody>
            <a:bodyPr rtlCol="0" anchor="ctr"/>
            <a:lstStyle/>
            <a:p>
              <a:endParaRPr lang="en-US"/>
            </a:p>
          </p:txBody>
        </p:sp>
        <p:sp>
          <p:nvSpPr>
            <p:cNvPr id="1480" name="Forma libre: forma 1479">
              <a:extLst>
                <a:ext uri="{FF2B5EF4-FFF2-40B4-BE49-F238E27FC236}">
                  <a16:creationId xmlns:a16="http://schemas.microsoft.com/office/drawing/2014/main" id="{9A85343D-C6FE-4672-B72E-6D556271BD85}"/>
                </a:ext>
              </a:extLst>
            </p:cNvPr>
            <p:cNvSpPr/>
            <p:nvPr/>
          </p:nvSpPr>
          <p:spPr>
            <a:xfrm>
              <a:off x="2481900" y="2292790"/>
              <a:ext cx="89933" cy="19985"/>
            </a:xfrm>
            <a:custGeom>
              <a:avLst/>
              <a:gdLst>
                <a:gd name="connsiteX0" fmla="*/ 79941 w 89933"/>
                <a:gd name="connsiteY0" fmla="*/ 19985 h 19985"/>
                <a:gd name="connsiteX1" fmla="*/ 9993 w 89933"/>
                <a:gd name="connsiteY1" fmla="*/ 19985 h 19985"/>
                <a:gd name="connsiteX2" fmla="*/ 0 w 89933"/>
                <a:gd name="connsiteY2" fmla="*/ 9993 h 19985"/>
                <a:gd name="connsiteX3" fmla="*/ 9993 w 89933"/>
                <a:gd name="connsiteY3" fmla="*/ 0 h 19985"/>
                <a:gd name="connsiteX4" fmla="*/ 79941 w 89933"/>
                <a:gd name="connsiteY4" fmla="*/ 0 h 19985"/>
                <a:gd name="connsiteX5" fmla="*/ 89934 w 89933"/>
                <a:gd name="connsiteY5" fmla="*/ 9993 h 19985"/>
                <a:gd name="connsiteX6" fmla="*/ 79941 w 89933"/>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33" h="19985">
                  <a:moveTo>
                    <a:pt x="79941" y="19985"/>
                  </a:moveTo>
                  <a:lnTo>
                    <a:pt x="9993" y="19985"/>
                  </a:lnTo>
                  <a:cubicBezTo>
                    <a:pt x="4587" y="19985"/>
                    <a:pt x="0" y="15562"/>
                    <a:pt x="0" y="9993"/>
                  </a:cubicBezTo>
                  <a:cubicBezTo>
                    <a:pt x="0" y="4587"/>
                    <a:pt x="4423" y="0"/>
                    <a:pt x="9993" y="0"/>
                  </a:cubicBezTo>
                  <a:lnTo>
                    <a:pt x="79941" y="0"/>
                  </a:lnTo>
                  <a:cubicBezTo>
                    <a:pt x="85347" y="0"/>
                    <a:pt x="89934" y="4423"/>
                    <a:pt x="89934" y="9993"/>
                  </a:cubicBezTo>
                  <a:cubicBezTo>
                    <a:pt x="89934" y="15562"/>
                    <a:pt x="85511" y="19985"/>
                    <a:pt x="79941" y="19985"/>
                  </a:cubicBezTo>
                  <a:close/>
                </a:path>
              </a:pathLst>
            </a:custGeom>
            <a:solidFill>
              <a:srgbClr val="000000"/>
            </a:solidFill>
            <a:ln w="16367" cap="flat">
              <a:noFill/>
              <a:prstDash val="solid"/>
              <a:miter/>
            </a:ln>
          </p:spPr>
          <p:txBody>
            <a:bodyPr rtlCol="0" anchor="ctr"/>
            <a:lstStyle/>
            <a:p>
              <a:endParaRPr lang="en-US"/>
            </a:p>
          </p:txBody>
        </p:sp>
        <p:sp>
          <p:nvSpPr>
            <p:cNvPr id="1481" name="Forma libre: forma 1480">
              <a:extLst>
                <a:ext uri="{FF2B5EF4-FFF2-40B4-BE49-F238E27FC236}">
                  <a16:creationId xmlns:a16="http://schemas.microsoft.com/office/drawing/2014/main" id="{95A4B591-55CF-4916-A619-A839E6162410}"/>
                </a:ext>
              </a:extLst>
            </p:cNvPr>
            <p:cNvSpPr/>
            <p:nvPr/>
          </p:nvSpPr>
          <p:spPr>
            <a:xfrm>
              <a:off x="2228808" y="2292790"/>
              <a:ext cx="54713" cy="19985"/>
            </a:xfrm>
            <a:custGeom>
              <a:avLst/>
              <a:gdLst>
                <a:gd name="connsiteX0" fmla="*/ 44721 w 54713"/>
                <a:gd name="connsiteY0" fmla="*/ 19985 h 19985"/>
                <a:gd name="connsiteX1" fmla="*/ 9993 w 54713"/>
                <a:gd name="connsiteY1" fmla="*/ 19985 h 19985"/>
                <a:gd name="connsiteX2" fmla="*/ 0 w 54713"/>
                <a:gd name="connsiteY2" fmla="*/ 9993 h 19985"/>
                <a:gd name="connsiteX3" fmla="*/ 9993 w 54713"/>
                <a:gd name="connsiteY3" fmla="*/ 0 h 19985"/>
                <a:gd name="connsiteX4" fmla="*/ 44721 w 54713"/>
                <a:gd name="connsiteY4" fmla="*/ 0 h 19985"/>
                <a:gd name="connsiteX5" fmla="*/ 54714 w 54713"/>
                <a:gd name="connsiteY5" fmla="*/ 9993 h 19985"/>
                <a:gd name="connsiteX6" fmla="*/ 44721 w 54713"/>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13" h="19985">
                  <a:moveTo>
                    <a:pt x="44721" y="19985"/>
                  </a:moveTo>
                  <a:lnTo>
                    <a:pt x="9993" y="19985"/>
                  </a:lnTo>
                  <a:cubicBezTo>
                    <a:pt x="4587" y="19985"/>
                    <a:pt x="0" y="15562"/>
                    <a:pt x="0" y="9993"/>
                  </a:cubicBezTo>
                  <a:cubicBezTo>
                    <a:pt x="0" y="4587"/>
                    <a:pt x="4423" y="0"/>
                    <a:pt x="9993" y="0"/>
                  </a:cubicBezTo>
                  <a:lnTo>
                    <a:pt x="44721" y="0"/>
                  </a:lnTo>
                  <a:cubicBezTo>
                    <a:pt x="50127" y="0"/>
                    <a:pt x="54714" y="4423"/>
                    <a:pt x="54714" y="9993"/>
                  </a:cubicBezTo>
                  <a:cubicBezTo>
                    <a:pt x="54714" y="15562"/>
                    <a:pt x="50291" y="19985"/>
                    <a:pt x="44721" y="19985"/>
                  </a:cubicBezTo>
                  <a:close/>
                </a:path>
              </a:pathLst>
            </a:custGeom>
            <a:solidFill>
              <a:srgbClr val="000000"/>
            </a:solidFill>
            <a:ln w="16367" cap="flat">
              <a:noFill/>
              <a:prstDash val="solid"/>
              <a:miter/>
            </a:ln>
          </p:spPr>
          <p:txBody>
            <a:bodyPr rtlCol="0" anchor="ctr"/>
            <a:lstStyle/>
            <a:p>
              <a:endParaRPr lang="en-US"/>
            </a:p>
          </p:txBody>
        </p:sp>
        <p:sp>
          <p:nvSpPr>
            <p:cNvPr id="1482" name="Forma libre: forma 1481">
              <a:extLst>
                <a:ext uri="{FF2B5EF4-FFF2-40B4-BE49-F238E27FC236}">
                  <a16:creationId xmlns:a16="http://schemas.microsoft.com/office/drawing/2014/main" id="{77DD8649-F735-405C-BAD7-4A9FD503CBBB}"/>
                </a:ext>
              </a:extLst>
            </p:cNvPr>
            <p:cNvSpPr/>
            <p:nvPr/>
          </p:nvSpPr>
          <p:spPr>
            <a:xfrm>
              <a:off x="2324803" y="2292790"/>
              <a:ext cx="81251" cy="19985"/>
            </a:xfrm>
            <a:custGeom>
              <a:avLst/>
              <a:gdLst>
                <a:gd name="connsiteX0" fmla="*/ 71259 w 81251"/>
                <a:gd name="connsiteY0" fmla="*/ 19985 h 19985"/>
                <a:gd name="connsiteX1" fmla="*/ 9993 w 81251"/>
                <a:gd name="connsiteY1" fmla="*/ 19985 h 19985"/>
                <a:gd name="connsiteX2" fmla="*/ 0 w 81251"/>
                <a:gd name="connsiteY2" fmla="*/ 9993 h 19985"/>
                <a:gd name="connsiteX3" fmla="*/ 9993 w 81251"/>
                <a:gd name="connsiteY3" fmla="*/ 0 h 19985"/>
                <a:gd name="connsiteX4" fmla="*/ 71259 w 81251"/>
                <a:gd name="connsiteY4" fmla="*/ 0 h 19985"/>
                <a:gd name="connsiteX5" fmla="*/ 81251 w 81251"/>
                <a:gd name="connsiteY5" fmla="*/ 9993 h 19985"/>
                <a:gd name="connsiteX6" fmla="*/ 71259 w 81251"/>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1" h="19985">
                  <a:moveTo>
                    <a:pt x="71259" y="19985"/>
                  </a:moveTo>
                  <a:lnTo>
                    <a:pt x="9993" y="19985"/>
                  </a:lnTo>
                  <a:cubicBezTo>
                    <a:pt x="4587" y="19985"/>
                    <a:pt x="0" y="15562"/>
                    <a:pt x="0" y="9993"/>
                  </a:cubicBezTo>
                  <a:cubicBezTo>
                    <a:pt x="0" y="4587"/>
                    <a:pt x="4423" y="0"/>
                    <a:pt x="9993" y="0"/>
                  </a:cubicBezTo>
                  <a:lnTo>
                    <a:pt x="71259" y="0"/>
                  </a:lnTo>
                  <a:cubicBezTo>
                    <a:pt x="76665" y="0"/>
                    <a:pt x="81251" y="4423"/>
                    <a:pt x="81251" y="9993"/>
                  </a:cubicBezTo>
                  <a:cubicBezTo>
                    <a:pt x="81088" y="15562"/>
                    <a:pt x="76665" y="19985"/>
                    <a:pt x="71259" y="19985"/>
                  </a:cubicBezTo>
                  <a:close/>
                </a:path>
              </a:pathLst>
            </a:custGeom>
            <a:solidFill>
              <a:srgbClr val="000000"/>
            </a:solidFill>
            <a:ln w="16367" cap="flat">
              <a:noFill/>
              <a:prstDash val="solid"/>
              <a:miter/>
            </a:ln>
          </p:spPr>
          <p:txBody>
            <a:bodyPr rtlCol="0" anchor="ctr"/>
            <a:lstStyle/>
            <a:p>
              <a:endParaRPr lang="en-US"/>
            </a:p>
          </p:txBody>
        </p:sp>
        <p:sp>
          <p:nvSpPr>
            <p:cNvPr id="1483" name="Forma libre: forma 1482">
              <a:extLst>
                <a:ext uri="{FF2B5EF4-FFF2-40B4-BE49-F238E27FC236}">
                  <a16:creationId xmlns:a16="http://schemas.microsoft.com/office/drawing/2014/main" id="{08684AF9-E72D-4EAF-B070-27125AD1977A}"/>
                </a:ext>
              </a:extLst>
            </p:cNvPr>
            <p:cNvSpPr/>
            <p:nvPr/>
          </p:nvSpPr>
          <p:spPr>
            <a:xfrm>
              <a:off x="2447171" y="2292790"/>
              <a:ext cx="54713" cy="19985"/>
            </a:xfrm>
            <a:custGeom>
              <a:avLst/>
              <a:gdLst>
                <a:gd name="connsiteX0" fmla="*/ 44721 w 54713"/>
                <a:gd name="connsiteY0" fmla="*/ 19985 h 19985"/>
                <a:gd name="connsiteX1" fmla="*/ 9993 w 54713"/>
                <a:gd name="connsiteY1" fmla="*/ 19985 h 19985"/>
                <a:gd name="connsiteX2" fmla="*/ 0 w 54713"/>
                <a:gd name="connsiteY2" fmla="*/ 9993 h 19985"/>
                <a:gd name="connsiteX3" fmla="*/ 9993 w 54713"/>
                <a:gd name="connsiteY3" fmla="*/ 0 h 19985"/>
                <a:gd name="connsiteX4" fmla="*/ 44721 w 54713"/>
                <a:gd name="connsiteY4" fmla="*/ 0 h 19985"/>
                <a:gd name="connsiteX5" fmla="*/ 54714 w 54713"/>
                <a:gd name="connsiteY5" fmla="*/ 9993 h 19985"/>
                <a:gd name="connsiteX6" fmla="*/ 44721 w 54713"/>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13" h="19985">
                  <a:moveTo>
                    <a:pt x="44721" y="19985"/>
                  </a:moveTo>
                  <a:lnTo>
                    <a:pt x="9993" y="19985"/>
                  </a:lnTo>
                  <a:cubicBezTo>
                    <a:pt x="4587" y="19985"/>
                    <a:pt x="0" y="15562"/>
                    <a:pt x="0" y="9993"/>
                  </a:cubicBezTo>
                  <a:cubicBezTo>
                    <a:pt x="0" y="4587"/>
                    <a:pt x="4423" y="0"/>
                    <a:pt x="9993" y="0"/>
                  </a:cubicBezTo>
                  <a:lnTo>
                    <a:pt x="44721" y="0"/>
                  </a:lnTo>
                  <a:cubicBezTo>
                    <a:pt x="50127" y="0"/>
                    <a:pt x="54714" y="4423"/>
                    <a:pt x="54714" y="9993"/>
                  </a:cubicBezTo>
                  <a:cubicBezTo>
                    <a:pt x="54714" y="15562"/>
                    <a:pt x="50291" y="19985"/>
                    <a:pt x="44721" y="19985"/>
                  </a:cubicBezTo>
                  <a:close/>
                </a:path>
              </a:pathLst>
            </a:custGeom>
            <a:solidFill>
              <a:srgbClr val="000000"/>
            </a:solidFill>
            <a:ln w="16367" cap="flat">
              <a:noFill/>
              <a:prstDash val="solid"/>
              <a:miter/>
            </a:ln>
          </p:spPr>
          <p:txBody>
            <a:bodyPr rtlCol="0" anchor="ctr"/>
            <a:lstStyle/>
            <a:p>
              <a:endParaRPr lang="en-US"/>
            </a:p>
          </p:txBody>
        </p:sp>
        <p:sp>
          <p:nvSpPr>
            <p:cNvPr id="1484" name="Forma libre: forma 1483">
              <a:extLst>
                <a:ext uri="{FF2B5EF4-FFF2-40B4-BE49-F238E27FC236}">
                  <a16:creationId xmlns:a16="http://schemas.microsoft.com/office/drawing/2014/main" id="{C36E3927-7ED7-41FB-903F-CC2DE5E9F390}"/>
                </a:ext>
              </a:extLst>
            </p:cNvPr>
            <p:cNvSpPr/>
            <p:nvPr/>
          </p:nvSpPr>
          <p:spPr>
            <a:xfrm>
              <a:off x="2131503" y="2292790"/>
              <a:ext cx="117454" cy="19985"/>
            </a:xfrm>
            <a:custGeom>
              <a:avLst/>
              <a:gdLst>
                <a:gd name="connsiteX0" fmla="*/ 107298 w 117454"/>
                <a:gd name="connsiteY0" fmla="*/ 19985 h 19985"/>
                <a:gd name="connsiteX1" fmla="*/ 9993 w 117454"/>
                <a:gd name="connsiteY1" fmla="*/ 19985 h 19985"/>
                <a:gd name="connsiteX2" fmla="*/ 0 w 117454"/>
                <a:gd name="connsiteY2" fmla="*/ 9993 h 19985"/>
                <a:gd name="connsiteX3" fmla="*/ 9993 w 117454"/>
                <a:gd name="connsiteY3" fmla="*/ 0 h 19985"/>
                <a:gd name="connsiteX4" fmla="*/ 107462 w 117454"/>
                <a:gd name="connsiteY4" fmla="*/ 0 h 19985"/>
                <a:gd name="connsiteX5" fmla="*/ 117454 w 117454"/>
                <a:gd name="connsiteY5" fmla="*/ 9993 h 19985"/>
                <a:gd name="connsiteX6" fmla="*/ 107298 w 117454"/>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54" h="19985">
                  <a:moveTo>
                    <a:pt x="107298" y="19985"/>
                  </a:moveTo>
                  <a:lnTo>
                    <a:pt x="9993" y="19985"/>
                  </a:lnTo>
                  <a:cubicBezTo>
                    <a:pt x="4587" y="19985"/>
                    <a:pt x="0" y="15562"/>
                    <a:pt x="0" y="9993"/>
                  </a:cubicBezTo>
                  <a:cubicBezTo>
                    <a:pt x="0" y="4587"/>
                    <a:pt x="4423" y="0"/>
                    <a:pt x="9993" y="0"/>
                  </a:cubicBezTo>
                  <a:lnTo>
                    <a:pt x="107462" y="0"/>
                  </a:lnTo>
                  <a:cubicBezTo>
                    <a:pt x="112867" y="0"/>
                    <a:pt x="117454" y="4423"/>
                    <a:pt x="117454" y="9993"/>
                  </a:cubicBezTo>
                  <a:cubicBezTo>
                    <a:pt x="117290" y="15562"/>
                    <a:pt x="112867" y="19985"/>
                    <a:pt x="107298" y="19985"/>
                  </a:cubicBezTo>
                  <a:close/>
                </a:path>
              </a:pathLst>
            </a:custGeom>
            <a:solidFill>
              <a:srgbClr val="000000"/>
            </a:solidFill>
            <a:ln w="16367" cap="flat">
              <a:noFill/>
              <a:prstDash val="solid"/>
              <a:miter/>
            </a:ln>
          </p:spPr>
          <p:txBody>
            <a:bodyPr rtlCol="0" anchor="ctr"/>
            <a:lstStyle/>
            <a:p>
              <a:endParaRPr lang="en-US"/>
            </a:p>
          </p:txBody>
        </p:sp>
        <p:sp>
          <p:nvSpPr>
            <p:cNvPr id="1485" name="Forma libre: forma 1484">
              <a:extLst>
                <a:ext uri="{FF2B5EF4-FFF2-40B4-BE49-F238E27FC236}">
                  <a16:creationId xmlns:a16="http://schemas.microsoft.com/office/drawing/2014/main" id="{2C21B9B5-7C0F-42BA-AF39-56197A516B9B}"/>
                </a:ext>
              </a:extLst>
            </p:cNvPr>
            <p:cNvSpPr/>
            <p:nvPr/>
          </p:nvSpPr>
          <p:spPr>
            <a:xfrm>
              <a:off x="2298593" y="2352418"/>
              <a:ext cx="84527" cy="203456"/>
            </a:xfrm>
            <a:custGeom>
              <a:avLst/>
              <a:gdLst>
                <a:gd name="connsiteX0" fmla="*/ 74535 w 84527"/>
                <a:gd name="connsiteY0" fmla="*/ 203456 h 203456"/>
                <a:gd name="connsiteX1" fmla="*/ 9993 w 84527"/>
                <a:gd name="connsiteY1" fmla="*/ 203456 h 203456"/>
                <a:gd name="connsiteX2" fmla="*/ 0 w 84527"/>
                <a:gd name="connsiteY2" fmla="*/ 193463 h 203456"/>
                <a:gd name="connsiteX3" fmla="*/ 0 w 84527"/>
                <a:gd name="connsiteY3" fmla="*/ 9993 h 203456"/>
                <a:gd name="connsiteX4" fmla="*/ 9993 w 84527"/>
                <a:gd name="connsiteY4" fmla="*/ 0 h 203456"/>
                <a:gd name="connsiteX5" fmla="*/ 74535 w 84527"/>
                <a:gd name="connsiteY5" fmla="*/ 0 h 203456"/>
                <a:gd name="connsiteX6" fmla="*/ 84528 w 84527"/>
                <a:gd name="connsiteY6" fmla="*/ 9993 h 203456"/>
                <a:gd name="connsiteX7" fmla="*/ 84528 w 84527"/>
                <a:gd name="connsiteY7" fmla="*/ 193627 h 203456"/>
                <a:gd name="connsiteX8" fmla="*/ 74535 w 84527"/>
                <a:gd name="connsiteY8" fmla="*/ 203456 h 203456"/>
                <a:gd name="connsiteX9" fmla="*/ 19821 w 84527"/>
                <a:gd name="connsiteY9" fmla="*/ 183635 h 203456"/>
                <a:gd name="connsiteX10" fmla="*/ 64542 w 84527"/>
                <a:gd name="connsiteY10" fmla="*/ 183635 h 203456"/>
                <a:gd name="connsiteX11" fmla="*/ 64542 w 84527"/>
                <a:gd name="connsiteY11" fmla="*/ 19985 h 203456"/>
                <a:gd name="connsiteX12" fmla="*/ 19821 w 84527"/>
                <a:gd name="connsiteY12" fmla="*/ 19985 h 203456"/>
                <a:gd name="connsiteX13" fmla="*/ 19821 w 84527"/>
                <a:gd name="connsiteY13" fmla="*/ 183635 h 20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527" h="203456">
                  <a:moveTo>
                    <a:pt x="74535" y="203456"/>
                  </a:moveTo>
                  <a:lnTo>
                    <a:pt x="9993" y="203456"/>
                  </a:lnTo>
                  <a:cubicBezTo>
                    <a:pt x="4587" y="203456"/>
                    <a:pt x="0" y="199033"/>
                    <a:pt x="0" y="193463"/>
                  </a:cubicBezTo>
                  <a:lnTo>
                    <a:pt x="0" y="9993"/>
                  </a:lnTo>
                  <a:cubicBezTo>
                    <a:pt x="0" y="4587"/>
                    <a:pt x="4423" y="0"/>
                    <a:pt x="9993" y="0"/>
                  </a:cubicBezTo>
                  <a:lnTo>
                    <a:pt x="74535" y="0"/>
                  </a:lnTo>
                  <a:cubicBezTo>
                    <a:pt x="79941" y="0"/>
                    <a:pt x="84528" y="4423"/>
                    <a:pt x="84528" y="9993"/>
                  </a:cubicBezTo>
                  <a:lnTo>
                    <a:pt x="84528" y="193627"/>
                  </a:lnTo>
                  <a:cubicBezTo>
                    <a:pt x="84364" y="199033"/>
                    <a:pt x="79941" y="203456"/>
                    <a:pt x="74535" y="203456"/>
                  </a:cubicBezTo>
                  <a:close/>
                  <a:moveTo>
                    <a:pt x="19821" y="183635"/>
                  </a:moveTo>
                  <a:lnTo>
                    <a:pt x="64542" y="183635"/>
                  </a:lnTo>
                  <a:lnTo>
                    <a:pt x="64542" y="19985"/>
                  </a:lnTo>
                  <a:lnTo>
                    <a:pt x="19821" y="19985"/>
                  </a:lnTo>
                  <a:lnTo>
                    <a:pt x="19821" y="183635"/>
                  </a:lnTo>
                  <a:close/>
                </a:path>
              </a:pathLst>
            </a:custGeom>
            <a:solidFill>
              <a:srgbClr val="000000"/>
            </a:solidFill>
            <a:ln w="16367" cap="flat">
              <a:noFill/>
              <a:prstDash val="solid"/>
              <a:miter/>
            </a:ln>
          </p:spPr>
          <p:txBody>
            <a:bodyPr rtlCol="0" anchor="ctr"/>
            <a:lstStyle/>
            <a:p>
              <a:endParaRPr lang="en-US"/>
            </a:p>
          </p:txBody>
        </p:sp>
        <p:sp>
          <p:nvSpPr>
            <p:cNvPr id="1486" name="Forma libre: forma 1485">
              <a:extLst>
                <a:ext uri="{FF2B5EF4-FFF2-40B4-BE49-F238E27FC236}">
                  <a16:creationId xmlns:a16="http://schemas.microsoft.com/office/drawing/2014/main" id="{3F2420B2-0F57-4BEF-963B-8E6D4B0C1849}"/>
                </a:ext>
              </a:extLst>
            </p:cNvPr>
            <p:cNvSpPr/>
            <p:nvPr/>
          </p:nvSpPr>
          <p:spPr>
            <a:xfrm>
              <a:off x="2112337" y="2535889"/>
              <a:ext cx="452780" cy="19985"/>
            </a:xfrm>
            <a:custGeom>
              <a:avLst/>
              <a:gdLst>
                <a:gd name="connsiteX0" fmla="*/ 442787 w 452780"/>
                <a:gd name="connsiteY0" fmla="*/ 19985 h 19985"/>
                <a:gd name="connsiteX1" fmla="*/ 9993 w 452780"/>
                <a:gd name="connsiteY1" fmla="*/ 19985 h 19985"/>
                <a:gd name="connsiteX2" fmla="*/ 0 w 452780"/>
                <a:gd name="connsiteY2" fmla="*/ 9992 h 19985"/>
                <a:gd name="connsiteX3" fmla="*/ 9993 w 452780"/>
                <a:gd name="connsiteY3" fmla="*/ 0 h 19985"/>
                <a:gd name="connsiteX4" fmla="*/ 442787 w 452780"/>
                <a:gd name="connsiteY4" fmla="*/ 0 h 19985"/>
                <a:gd name="connsiteX5" fmla="*/ 452780 w 452780"/>
                <a:gd name="connsiteY5" fmla="*/ 9992 h 19985"/>
                <a:gd name="connsiteX6" fmla="*/ 442787 w 452780"/>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780" h="19985">
                  <a:moveTo>
                    <a:pt x="442787" y="19985"/>
                  </a:moveTo>
                  <a:lnTo>
                    <a:pt x="9993" y="19985"/>
                  </a:lnTo>
                  <a:cubicBezTo>
                    <a:pt x="4587" y="19985"/>
                    <a:pt x="0" y="15562"/>
                    <a:pt x="0" y="9992"/>
                  </a:cubicBezTo>
                  <a:cubicBezTo>
                    <a:pt x="0" y="4587"/>
                    <a:pt x="4423" y="0"/>
                    <a:pt x="9993" y="0"/>
                  </a:cubicBezTo>
                  <a:lnTo>
                    <a:pt x="442787" y="0"/>
                  </a:lnTo>
                  <a:cubicBezTo>
                    <a:pt x="448193" y="0"/>
                    <a:pt x="452780" y="4423"/>
                    <a:pt x="452780" y="9992"/>
                  </a:cubicBezTo>
                  <a:cubicBezTo>
                    <a:pt x="452780" y="15562"/>
                    <a:pt x="448357" y="19985"/>
                    <a:pt x="442787" y="19985"/>
                  </a:cubicBezTo>
                  <a:close/>
                </a:path>
              </a:pathLst>
            </a:custGeom>
            <a:solidFill>
              <a:srgbClr val="000000"/>
            </a:solidFill>
            <a:ln w="16367" cap="flat">
              <a:noFill/>
              <a:prstDash val="solid"/>
              <a:miter/>
            </a:ln>
          </p:spPr>
          <p:txBody>
            <a:bodyPr rtlCol="0" anchor="ctr"/>
            <a:lstStyle/>
            <a:p>
              <a:endParaRPr lang="en-US"/>
            </a:p>
          </p:txBody>
        </p:sp>
      </p:grpSp>
      <p:grpSp>
        <p:nvGrpSpPr>
          <p:cNvPr id="1487" name="Gráfico 3">
            <a:extLst>
              <a:ext uri="{FF2B5EF4-FFF2-40B4-BE49-F238E27FC236}">
                <a16:creationId xmlns:a16="http://schemas.microsoft.com/office/drawing/2014/main" id="{B8D35DF1-CB59-4539-866C-739E895D4835}"/>
              </a:ext>
            </a:extLst>
          </p:cNvPr>
          <p:cNvGrpSpPr/>
          <p:nvPr/>
        </p:nvGrpSpPr>
        <p:grpSpPr>
          <a:xfrm>
            <a:off x="3645543" y="2212973"/>
            <a:ext cx="526954" cy="527027"/>
            <a:chOff x="3047916" y="1986336"/>
            <a:chExt cx="591570" cy="591652"/>
          </a:xfrm>
          <a:solidFill>
            <a:srgbClr val="000000"/>
          </a:solidFill>
        </p:grpSpPr>
        <p:sp>
          <p:nvSpPr>
            <p:cNvPr id="1488" name="Forma libre: forma 1487">
              <a:extLst>
                <a:ext uri="{FF2B5EF4-FFF2-40B4-BE49-F238E27FC236}">
                  <a16:creationId xmlns:a16="http://schemas.microsoft.com/office/drawing/2014/main" id="{ADD82515-99F7-49FB-AC2C-C26C2708F14B}"/>
                </a:ext>
              </a:extLst>
            </p:cNvPr>
            <p:cNvSpPr/>
            <p:nvPr/>
          </p:nvSpPr>
          <p:spPr>
            <a:xfrm>
              <a:off x="3426366" y="2073526"/>
              <a:ext cx="37800" cy="49716"/>
            </a:xfrm>
            <a:custGeom>
              <a:avLst/>
              <a:gdLst>
                <a:gd name="connsiteX0" fmla="*/ 27766 w 37800"/>
                <a:gd name="connsiteY0" fmla="*/ 49717 h 49716"/>
                <a:gd name="connsiteX1" fmla="*/ 18920 w 37800"/>
                <a:gd name="connsiteY1" fmla="*/ 44147 h 49716"/>
                <a:gd name="connsiteX2" fmla="*/ 1883 w 37800"/>
                <a:gd name="connsiteY2" fmla="*/ 15807 h 49716"/>
                <a:gd name="connsiteX3" fmla="*/ 4176 w 37800"/>
                <a:gd name="connsiteY3" fmla="*/ 1883 h 49716"/>
                <a:gd name="connsiteX4" fmla="*/ 18101 w 37800"/>
                <a:gd name="connsiteY4" fmla="*/ 4176 h 49716"/>
                <a:gd name="connsiteX5" fmla="*/ 36775 w 37800"/>
                <a:gd name="connsiteY5" fmla="*/ 35301 h 49716"/>
                <a:gd name="connsiteX6" fmla="*/ 32189 w 37800"/>
                <a:gd name="connsiteY6" fmla="*/ 48570 h 49716"/>
                <a:gd name="connsiteX7" fmla="*/ 27766 w 37800"/>
                <a:gd name="connsiteY7" fmla="*/ 49717 h 4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00" h="49716">
                  <a:moveTo>
                    <a:pt x="27766" y="49717"/>
                  </a:moveTo>
                  <a:cubicBezTo>
                    <a:pt x="24162" y="49717"/>
                    <a:pt x="20558" y="47751"/>
                    <a:pt x="18920" y="44147"/>
                  </a:cubicBezTo>
                  <a:cubicBezTo>
                    <a:pt x="14005" y="34318"/>
                    <a:pt x="8272" y="24653"/>
                    <a:pt x="1883" y="15807"/>
                  </a:cubicBezTo>
                  <a:cubicBezTo>
                    <a:pt x="-1393" y="11384"/>
                    <a:pt x="-247" y="5159"/>
                    <a:pt x="4176" y="1883"/>
                  </a:cubicBezTo>
                  <a:cubicBezTo>
                    <a:pt x="8599" y="-1393"/>
                    <a:pt x="14824" y="-246"/>
                    <a:pt x="18101" y="4176"/>
                  </a:cubicBezTo>
                  <a:cubicBezTo>
                    <a:pt x="25145" y="14005"/>
                    <a:pt x="31533" y="24489"/>
                    <a:pt x="36775" y="35301"/>
                  </a:cubicBezTo>
                  <a:cubicBezTo>
                    <a:pt x="39233" y="40215"/>
                    <a:pt x="37103" y="46113"/>
                    <a:pt x="32189" y="48570"/>
                  </a:cubicBezTo>
                  <a:cubicBezTo>
                    <a:pt x="30714" y="49389"/>
                    <a:pt x="29240" y="49717"/>
                    <a:pt x="27766" y="49717"/>
                  </a:cubicBezTo>
                  <a:close/>
                </a:path>
              </a:pathLst>
            </a:custGeom>
            <a:solidFill>
              <a:srgbClr val="000000"/>
            </a:solidFill>
            <a:ln w="16367" cap="flat">
              <a:noFill/>
              <a:prstDash val="solid"/>
              <a:miter/>
            </a:ln>
          </p:spPr>
          <p:txBody>
            <a:bodyPr rtlCol="0" anchor="ctr"/>
            <a:lstStyle/>
            <a:p>
              <a:endParaRPr lang="en-US"/>
            </a:p>
          </p:txBody>
        </p:sp>
        <p:sp>
          <p:nvSpPr>
            <p:cNvPr id="1489" name="Forma libre: forma 1488">
              <a:extLst>
                <a:ext uri="{FF2B5EF4-FFF2-40B4-BE49-F238E27FC236}">
                  <a16:creationId xmlns:a16="http://schemas.microsoft.com/office/drawing/2014/main" id="{9AB056CA-C182-4DF1-9C83-914FE96E2FEE}"/>
                </a:ext>
              </a:extLst>
            </p:cNvPr>
            <p:cNvSpPr/>
            <p:nvPr/>
          </p:nvSpPr>
          <p:spPr>
            <a:xfrm>
              <a:off x="3458747" y="2142055"/>
              <a:ext cx="26199" cy="60801"/>
            </a:xfrm>
            <a:custGeom>
              <a:avLst/>
              <a:gdLst>
                <a:gd name="connsiteX0" fmla="*/ 16353 w 26199"/>
                <a:gd name="connsiteY0" fmla="*/ 60802 h 60801"/>
                <a:gd name="connsiteX1" fmla="*/ 6524 w 26199"/>
                <a:gd name="connsiteY1" fmla="*/ 51464 h 60801"/>
                <a:gd name="connsiteX2" fmla="*/ 299 w 26199"/>
                <a:gd name="connsiteY2" fmla="*/ 12477 h 60801"/>
                <a:gd name="connsiteX3" fmla="*/ 7343 w 26199"/>
                <a:gd name="connsiteY3" fmla="*/ 354 h 60801"/>
                <a:gd name="connsiteX4" fmla="*/ 19465 w 26199"/>
                <a:gd name="connsiteY4" fmla="*/ 7398 h 60801"/>
                <a:gd name="connsiteX5" fmla="*/ 26182 w 26199"/>
                <a:gd name="connsiteY5" fmla="*/ 50154 h 60801"/>
                <a:gd name="connsiteX6" fmla="*/ 16844 w 26199"/>
                <a:gd name="connsiteY6" fmla="*/ 60638 h 60801"/>
                <a:gd name="connsiteX7" fmla="*/ 16353 w 26199"/>
                <a:gd name="connsiteY7" fmla="*/ 60802 h 6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9" h="60801">
                  <a:moveTo>
                    <a:pt x="16353" y="60802"/>
                  </a:moveTo>
                  <a:cubicBezTo>
                    <a:pt x="11111" y="60802"/>
                    <a:pt x="6688" y="56706"/>
                    <a:pt x="6524" y="51464"/>
                  </a:cubicBezTo>
                  <a:cubicBezTo>
                    <a:pt x="5705" y="38359"/>
                    <a:pt x="3739" y="25254"/>
                    <a:pt x="299" y="12477"/>
                  </a:cubicBezTo>
                  <a:cubicBezTo>
                    <a:pt x="-1011" y="7235"/>
                    <a:pt x="2101" y="1829"/>
                    <a:pt x="7343" y="354"/>
                  </a:cubicBezTo>
                  <a:cubicBezTo>
                    <a:pt x="12749" y="-1120"/>
                    <a:pt x="18155" y="2156"/>
                    <a:pt x="19465" y="7398"/>
                  </a:cubicBezTo>
                  <a:cubicBezTo>
                    <a:pt x="23069" y="21322"/>
                    <a:pt x="25363" y="35738"/>
                    <a:pt x="26182" y="50154"/>
                  </a:cubicBezTo>
                  <a:cubicBezTo>
                    <a:pt x="26509" y="55559"/>
                    <a:pt x="22250" y="60310"/>
                    <a:pt x="16844" y="60638"/>
                  </a:cubicBezTo>
                  <a:cubicBezTo>
                    <a:pt x="16680" y="60802"/>
                    <a:pt x="16517" y="60802"/>
                    <a:pt x="16353" y="60802"/>
                  </a:cubicBezTo>
                  <a:close/>
                </a:path>
              </a:pathLst>
            </a:custGeom>
            <a:solidFill>
              <a:srgbClr val="000000"/>
            </a:solidFill>
            <a:ln w="16367" cap="flat">
              <a:noFill/>
              <a:prstDash val="solid"/>
              <a:miter/>
            </a:ln>
          </p:spPr>
          <p:txBody>
            <a:bodyPr rtlCol="0" anchor="ctr"/>
            <a:lstStyle/>
            <a:p>
              <a:endParaRPr lang="en-US"/>
            </a:p>
          </p:txBody>
        </p:sp>
        <p:sp>
          <p:nvSpPr>
            <p:cNvPr id="1490" name="Forma libre: forma 1489">
              <a:extLst>
                <a:ext uri="{FF2B5EF4-FFF2-40B4-BE49-F238E27FC236}">
                  <a16:creationId xmlns:a16="http://schemas.microsoft.com/office/drawing/2014/main" id="{1784AFC5-C4CF-402F-B09B-11A5A934B37F}"/>
                </a:ext>
              </a:extLst>
            </p:cNvPr>
            <p:cNvSpPr/>
            <p:nvPr/>
          </p:nvSpPr>
          <p:spPr>
            <a:xfrm>
              <a:off x="3455809" y="2224208"/>
              <a:ext cx="27392" cy="53838"/>
            </a:xfrm>
            <a:custGeom>
              <a:avLst/>
              <a:gdLst>
                <a:gd name="connsiteX0" fmla="*/ 9954 w 27392"/>
                <a:gd name="connsiteY0" fmla="*/ 53839 h 53838"/>
                <a:gd name="connsiteX1" fmla="*/ 7005 w 27392"/>
                <a:gd name="connsiteY1" fmla="*/ 53347 h 53838"/>
                <a:gd name="connsiteX2" fmla="*/ 453 w 27392"/>
                <a:gd name="connsiteY2" fmla="*/ 40898 h 53838"/>
                <a:gd name="connsiteX3" fmla="*/ 7661 w 27392"/>
                <a:gd name="connsiteY3" fmla="*/ 8626 h 53838"/>
                <a:gd name="connsiteX4" fmla="*/ 18800 w 27392"/>
                <a:gd name="connsiteY4" fmla="*/ 108 h 53838"/>
                <a:gd name="connsiteX5" fmla="*/ 27318 w 27392"/>
                <a:gd name="connsiteY5" fmla="*/ 11247 h 53838"/>
                <a:gd name="connsiteX6" fmla="*/ 19291 w 27392"/>
                <a:gd name="connsiteY6" fmla="*/ 46631 h 53838"/>
                <a:gd name="connsiteX7" fmla="*/ 9954 w 27392"/>
                <a:gd name="connsiteY7" fmla="*/ 53839 h 5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92" h="53838">
                  <a:moveTo>
                    <a:pt x="9954" y="53839"/>
                  </a:moveTo>
                  <a:cubicBezTo>
                    <a:pt x="8971" y="53839"/>
                    <a:pt x="7988" y="53675"/>
                    <a:pt x="7005" y="53347"/>
                  </a:cubicBezTo>
                  <a:cubicBezTo>
                    <a:pt x="1763" y="51709"/>
                    <a:pt x="-1185" y="46140"/>
                    <a:pt x="453" y="40898"/>
                  </a:cubicBezTo>
                  <a:cubicBezTo>
                    <a:pt x="3729" y="30414"/>
                    <a:pt x="6186" y="19602"/>
                    <a:pt x="7661" y="8626"/>
                  </a:cubicBezTo>
                  <a:cubicBezTo>
                    <a:pt x="8480" y="3221"/>
                    <a:pt x="13394" y="-711"/>
                    <a:pt x="18800" y="108"/>
                  </a:cubicBezTo>
                  <a:cubicBezTo>
                    <a:pt x="24206" y="927"/>
                    <a:pt x="27973" y="5842"/>
                    <a:pt x="27318" y="11247"/>
                  </a:cubicBezTo>
                  <a:cubicBezTo>
                    <a:pt x="25680" y="23206"/>
                    <a:pt x="22895" y="35164"/>
                    <a:pt x="19291" y="46631"/>
                  </a:cubicBezTo>
                  <a:cubicBezTo>
                    <a:pt x="18145" y="51218"/>
                    <a:pt x="14213" y="53839"/>
                    <a:pt x="9954" y="53839"/>
                  </a:cubicBezTo>
                  <a:close/>
                </a:path>
              </a:pathLst>
            </a:custGeom>
            <a:solidFill>
              <a:srgbClr val="000000"/>
            </a:solidFill>
            <a:ln w="16367" cap="flat">
              <a:noFill/>
              <a:prstDash val="solid"/>
              <a:miter/>
            </a:ln>
          </p:spPr>
          <p:txBody>
            <a:bodyPr rtlCol="0" anchor="ctr"/>
            <a:lstStyle/>
            <a:p>
              <a:endParaRPr lang="en-US"/>
            </a:p>
          </p:txBody>
        </p:sp>
        <p:sp>
          <p:nvSpPr>
            <p:cNvPr id="1491" name="Forma libre: forma 1490">
              <a:extLst>
                <a:ext uri="{FF2B5EF4-FFF2-40B4-BE49-F238E27FC236}">
                  <a16:creationId xmlns:a16="http://schemas.microsoft.com/office/drawing/2014/main" id="{C398E6C3-0072-439E-B37C-068B792BDF00}"/>
                </a:ext>
              </a:extLst>
            </p:cNvPr>
            <p:cNvSpPr/>
            <p:nvPr/>
          </p:nvSpPr>
          <p:spPr>
            <a:xfrm>
              <a:off x="3047916" y="1986336"/>
              <a:ext cx="427511" cy="437504"/>
            </a:xfrm>
            <a:custGeom>
              <a:avLst/>
              <a:gdLst>
                <a:gd name="connsiteX0" fmla="*/ 218650 w 427511"/>
                <a:gd name="connsiteY0" fmla="*/ 437504 h 437504"/>
                <a:gd name="connsiteX1" fmla="*/ 64010 w 427511"/>
                <a:gd name="connsiteY1" fmla="*/ 373453 h 437504"/>
                <a:gd name="connsiteX2" fmla="*/ 64010 w 427511"/>
                <a:gd name="connsiteY2" fmla="*/ 64010 h 437504"/>
                <a:gd name="connsiteX3" fmla="*/ 373453 w 427511"/>
                <a:gd name="connsiteY3" fmla="*/ 64010 h 437504"/>
                <a:gd name="connsiteX4" fmla="*/ 396551 w 427511"/>
                <a:gd name="connsiteY4" fmla="*/ 91203 h 437504"/>
                <a:gd name="connsiteX5" fmla="*/ 380497 w 427511"/>
                <a:gd name="connsiteY5" fmla="*/ 102834 h 437504"/>
                <a:gd name="connsiteX6" fmla="*/ 359529 w 427511"/>
                <a:gd name="connsiteY6" fmla="*/ 78098 h 437504"/>
                <a:gd name="connsiteX7" fmla="*/ 78262 w 427511"/>
                <a:gd name="connsiteY7" fmla="*/ 78098 h 437504"/>
                <a:gd name="connsiteX8" fmla="*/ 78262 w 427511"/>
                <a:gd name="connsiteY8" fmla="*/ 359366 h 437504"/>
                <a:gd name="connsiteX9" fmla="*/ 359529 w 427511"/>
                <a:gd name="connsiteY9" fmla="*/ 359366 h 437504"/>
                <a:gd name="connsiteX10" fmla="*/ 408509 w 427511"/>
                <a:gd name="connsiteY10" fmla="*/ 278606 h 437504"/>
                <a:gd name="connsiteX11" fmla="*/ 427512 w 427511"/>
                <a:gd name="connsiteY11" fmla="*/ 284503 h 437504"/>
                <a:gd name="connsiteX12" fmla="*/ 373617 w 427511"/>
                <a:gd name="connsiteY12" fmla="*/ 373290 h 437504"/>
                <a:gd name="connsiteX13" fmla="*/ 218650 w 427511"/>
                <a:gd name="connsiteY13" fmla="*/ 437504 h 437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7511" h="437504">
                  <a:moveTo>
                    <a:pt x="218650" y="437504"/>
                  </a:moveTo>
                  <a:cubicBezTo>
                    <a:pt x="162626" y="437504"/>
                    <a:pt x="106601" y="416209"/>
                    <a:pt x="64010" y="373453"/>
                  </a:cubicBezTo>
                  <a:cubicBezTo>
                    <a:pt x="-21337" y="288107"/>
                    <a:pt x="-21337" y="149357"/>
                    <a:pt x="64010" y="64010"/>
                  </a:cubicBezTo>
                  <a:cubicBezTo>
                    <a:pt x="149357" y="-21337"/>
                    <a:pt x="288107" y="-21337"/>
                    <a:pt x="373453" y="64010"/>
                  </a:cubicBezTo>
                  <a:cubicBezTo>
                    <a:pt x="381972" y="72364"/>
                    <a:pt x="389671" y="81538"/>
                    <a:pt x="396551" y="91203"/>
                  </a:cubicBezTo>
                  <a:lnTo>
                    <a:pt x="380497" y="102834"/>
                  </a:lnTo>
                  <a:cubicBezTo>
                    <a:pt x="374273" y="94152"/>
                    <a:pt x="367065" y="85797"/>
                    <a:pt x="359529" y="78098"/>
                  </a:cubicBezTo>
                  <a:cubicBezTo>
                    <a:pt x="282046" y="614"/>
                    <a:pt x="155745" y="614"/>
                    <a:pt x="78262" y="78098"/>
                  </a:cubicBezTo>
                  <a:cubicBezTo>
                    <a:pt x="778" y="155745"/>
                    <a:pt x="778" y="281882"/>
                    <a:pt x="78262" y="359366"/>
                  </a:cubicBezTo>
                  <a:cubicBezTo>
                    <a:pt x="155745" y="436849"/>
                    <a:pt x="282046" y="436849"/>
                    <a:pt x="359529" y="359366"/>
                  </a:cubicBezTo>
                  <a:cubicBezTo>
                    <a:pt x="382136" y="336759"/>
                    <a:pt x="399008" y="308911"/>
                    <a:pt x="408509" y="278606"/>
                  </a:cubicBezTo>
                  <a:lnTo>
                    <a:pt x="427512" y="284503"/>
                  </a:lnTo>
                  <a:cubicBezTo>
                    <a:pt x="417028" y="317757"/>
                    <a:pt x="398353" y="348390"/>
                    <a:pt x="373617" y="373290"/>
                  </a:cubicBezTo>
                  <a:cubicBezTo>
                    <a:pt x="330698" y="416209"/>
                    <a:pt x="274674" y="437504"/>
                    <a:pt x="218650" y="437504"/>
                  </a:cubicBezTo>
                  <a:close/>
                </a:path>
              </a:pathLst>
            </a:custGeom>
            <a:solidFill>
              <a:srgbClr val="000000"/>
            </a:solidFill>
            <a:ln w="16367" cap="flat">
              <a:noFill/>
              <a:prstDash val="solid"/>
              <a:miter/>
            </a:ln>
          </p:spPr>
          <p:txBody>
            <a:bodyPr rtlCol="0" anchor="ctr"/>
            <a:lstStyle/>
            <a:p>
              <a:endParaRPr lang="en-US"/>
            </a:p>
          </p:txBody>
        </p:sp>
        <p:sp>
          <p:nvSpPr>
            <p:cNvPr id="1492" name="Forma libre: forma 1491">
              <a:extLst>
                <a:ext uri="{FF2B5EF4-FFF2-40B4-BE49-F238E27FC236}">
                  <a16:creationId xmlns:a16="http://schemas.microsoft.com/office/drawing/2014/main" id="{C961F540-8DA4-4187-8DDE-793B4DB918BB}"/>
                </a:ext>
              </a:extLst>
            </p:cNvPr>
            <p:cNvSpPr/>
            <p:nvPr/>
          </p:nvSpPr>
          <p:spPr>
            <a:xfrm>
              <a:off x="3101483" y="2040067"/>
              <a:ext cx="330165" cy="330206"/>
            </a:xfrm>
            <a:custGeom>
              <a:avLst/>
              <a:gdLst>
                <a:gd name="connsiteX0" fmla="*/ 165083 w 330165"/>
                <a:gd name="connsiteY0" fmla="*/ 330207 h 330206"/>
                <a:gd name="connsiteX1" fmla="*/ 48284 w 330165"/>
                <a:gd name="connsiteY1" fmla="*/ 281882 h 330206"/>
                <a:gd name="connsiteX2" fmla="*/ 48284 w 330165"/>
                <a:gd name="connsiteY2" fmla="*/ 48284 h 330206"/>
                <a:gd name="connsiteX3" fmla="*/ 281882 w 330165"/>
                <a:gd name="connsiteY3" fmla="*/ 48284 h 330206"/>
                <a:gd name="connsiteX4" fmla="*/ 281882 w 330165"/>
                <a:gd name="connsiteY4" fmla="*/ 281882 h 330206"/>
                <a:gd name="connsiteX5" fmla="*/ 165083 w 330165"/>
                <a:gd name="connsiteY5" fmla="*/ 330207 h 330206"/>
                <a:gd name="connsiteX6" fmla="*/ 165083 w 330165"/>
                <a:gd name="connsiteY6" fmla="*/ 19944 h 330206"/>
                <a:gd name="connsiteX7" fmla="*/ 62372 w 330165"/>
                <a:gd name="connsiteY7" fmla="*/ 62372 h 330206"/>
                <a:gd name="connsiteX8" fmla="*/ 62372 w 330165"/>
                <a:gd name="connsiteY8" fmla="*/ 267794 h 330206"/>
                <a:gd name="connsiteX9" fmla="*/ 267794 w 330165"/>
                <a:gd name="connsiteY9" fmla="*/ 267794 h 330206"/>
                <a:gd name="connsiteX10" fmla="*/ 267794 w 330165"/>
                <a:gd name="connsiteY10" fmla="*/ 62372 h 330206"/>
                <a:gd name="connsiteX11" fmla="*/ 165083 w 330165"/>
                <a:gd name="connsiteY11" fmla="*/ 19944 h 33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0165" h="330206">
                  <a:moveTo>
                    <a:pt x="165083" y="330207"/>
                  </a:moveTo>
                  <a:cubicBezTo>
                    <a:pt x="122819" y="330207"/>
                    <a:pt x="80555" y="314153"/>
                    <a:pt x="48284" y="281882"/>
                  </a:cubicBezTo>
                  <a:cubicBezTo>
                    <a:pt x="-16095" y="217503"/>
                    <a:pt x="-16095" y="112663"/>
                    <a:pt x="48284" y="48284"/>
                  </a:cubicBezTo>
                  <a:cubicBezTo>
                    <a:pt x="112663" y="-16095"/>
                    <a:pt x="217503" y="-16095"/>
                    <a:pt x="281882" y="48284"/>
                  </a:cubicBezTo>
                  <a:cubicBezTo>
                    <a:pt x="346260" y="112663"/>
                    <a:pt x="346260" y="217503"/>
                    <a:pt x="281882" y="281882"/>
                  </a:cubicBezTo>
                  <a:cubicBezTo>
                    <a:pt x="249610" y="314153"/>
                    <a:pt x="207347" y="330207"/>
                    <a:pt x="165083" y="330207"/>
                  </a:cubicBezTo>
                  <a:close/>
                  <a:moveTo>
                    <a:pt x="165083" y="19944"/>
                  </a:moveTo>
                  <a:cubicBezTo>
                    <a:pt x="127897" y="19944"/>
                    <a:pt x="90712" y="34032"/>
                    <a:pt x="62372" y="62372"/>
                  </a:cubicBezTo>
                  <a:cubicBezTo>
                    <a:pt x="5692" y="119051"/>
                    <a:pt x="5692" y="211114"/>
                    <a:pt x="62372" y="267794"/>
                  </a:cubicBezTo>
                  <a:cubicBezTo>
                    <a:pt x="119051" y="324473"/>
                    <a:pt x="211114" y="324473"/>
                    <a:pt x="267794" y="267794"/>
                  </a:cubicBezTo>
                  <a:cubicBezTo>
                    <a:pt x="324473" y="211114"/>
                    <a:pt x="324473" y="119051"/>
                    <a:pt x="267794" y="62372"/>
                  </a:cubicBezTo>
                  <a:cubicBezTo>
                    <a:pt x="239454" y="34032"/>
                    <a:pt x="202268" y="19944"/>
                    <a:pt x="165083" y="19944"/>
                  </a:cubicBezTo>
                  <a:close/>
                </a:path>
              </a:pathLst>
            </a:custGeom>
            <a:solidFill>
              <a:srgbClr val="000000"/>
            </a:solidFill>
            <a:ln w="16367" cap="flat">
              <a:noFill/>
              <a:prstDash val="solid"/>
              <a:miter/>
            </a:ln>
          </p:spPr>
          <p:txBody>
            <a:bodyPr rtlCol="0" anchor="ctr"/>
            <a:lstStyle/>
            <a:p>
              <a:endParaRPr lang="en-US"/>
            </a:p>
          </p:txBody>
        </p:sp>
        <p:sp>
          <p:nvSpPr>
            <p:cNvPr id="1493" name="Forma libre: forma 1492">
              <a:extLst>
                <a:ext uri="{FF2B5EF4-FFF2-40B4-BE49-F238E27FC236}">
                  <a16:creationId xmlns:a16="http://schemas.microsoft.com/office/drawing/2014/main" id="{6B3EE37C-C424-470B-90BC-699A2EE09D20}"/>
                </a:ext>
              </a:extLst>
            </p:cNvPr>
            <p:cNvSpPr/>
            <p:nvPr/>
          </p:nvSpPr>
          <p:spPr>
            <a:xfrm>
              <a:off x="3364741" y="2303212"/>
              <a:ext cx="274745" cy="274776"/>
            </a:xfrm>
            <a:custGeom>
              <a:avLst/>
              <a:gdLst>
                <a:gd name="connsiteX0" fmla="*/ 214872 w 274745"/>
                <a:gd name="connsiteY0" fmla="*/ 274777 h 274776"/>
                <a:gd name="connsiteX1" fmla="*/ 172608 w 274745"/>
                <a:gd name="connsiteY1" fmla="*/ 257249 h 274776"/>
                <a:gd name="connsiteX2" fmla="*/ 2898 w 274745"/>
                <a:gd name="connsiteY2" fmla="*/ 87538 h 274776"/>
                <a:gd name="connsiteX3" fmla="*/ 113 w 274745"/>
                <a:gd name="connsiteY3" fmla="*/ 79347 h 274776"/>
                <a:gd name="connsiteX4" fmla="*/ 4863 w 274745"/>
                <a:gd name="connsiteY4" fmla="*/ 71976 h 274776"/>
                <a:gd name="connsiteX5" fmla="*/ 42704 w 274745"/>
                <a:gd name="connsiteY5" fmla="*/ 42653 h 274776"/>
                <a:gd name="connsiteX6" fmla="*/ 72027 w 274745"/>
                <a:gd name="connsiteY6" fmla="*/ 4812 h 274776"/>
                <a:gd name="connsiteX7" fmla="*/ 79398 w 274745"/>
                <a:gd name="connsiteY7" fmla="*/ 62 h 274776"/>
                <a:gd name="connsiteX8" fmla="*/ 87589 w 274745"/>
                <a:gd name="connsiteY8" fmla="*/ 2847 h 274776"/>
                <a:gd name="connsiteX9" fmla="*/ 257300 w 274745"/>
                <a:gd name="connsiteY9" fmla="*/ 172557 h 274776"/>
                <a:gd name="connsiteX10" fmla="*/ 257300 w 274745"/>
                <a:gd name="connsiteY10" fmla="*/ 257085 h 274776"/>
                <a:gd name="connsiteX11" fmla="*/ 214872 w 274745"/>
                <a:gd name="connsiteY11" fmla="*/ 274777 h 274776"/>
                <a:gd name="connsiteX12" fmla="*/ 25668 w 274745"/>
                <a:gd name="connsiteY12" fmla="*/ 82296 h 274776"/>
                <a:gd name="connsiteX13" fmla="*/ 186696 w 274745"/>
                <a:gd name="connsiteY13" fmla="*/ 243325 h 274776"/>
                <a:gd name="connsiteX14" fmla="*/ 243048 w 274745"/>
                <a:gd name="connsiteY14" fmla="*/ 243325 h 274776"/>
                <a:gd name="connsiteX15" fmla="*/ 243048 w 274745"/>
                <a:gd name="connsiteY15" fmla="*/ 186973 h 274776"/>
                <a:gd name="connsiteX16" fmla="*/ 82020 w 274745"/>
                <a:gd name="connsiteY16" fmla="*/ 25944 h 274776"/>
                <a:gd name="connsiteX17" fmla="*/ 56465 w 274745"/>
                <a:gd name="connsiteY17" fmla="*/ 56905 h 274776"/>
                <a:gd name="connsiteX18" fmla="*/ 25668 w 274745"/>
                <a:gd name="connsiteY18" fmla="*/ 82296 h 27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745" h="274776">
                  <a:moveTo>
                    <a:pt x="214872" y="274777"/>
                  </a:moveTo>
                  <a:cubicBezTo>
                    <a:pt x="199638" y="274777"/>
                    <a:pt x="184239" y="268879"/>
                    <a:pt x="172608" y="257249"/>
                  </a:cubicBezTo>
                  <a:lnTo>
                    <a:pt x="2898" y="87538"/>
                  </a:lnTo>
                  <a:cubicBezTo>
                    <a:pt x="768" y="85408"/>
                    <a:pt x="-379" y="82296"/>
                    <a:pt x="113" y="79347"/>
                  </a:cubicBezTo>
                  <a:cubicBezTo>
                    <a:pt x="440" y="76399"/>
                    <a:pt x="2242" y="73614"/>
                    <a:pt x="4863" y="71976"/>
                  </a:cubicBezTo>
                  <a:cubicBezTo>
                    <a:pt x="18951" y="63458"/>
                    <a:pt x="31729" y="53465"/>
                    <a:pt x="42704" y="42653"/>
                  </a:cubicBezTo>
                  <a:cubicBezTo>
                    <a:pt x="53516" y="31842"/>
                    <a:pt x="63509" y="19064"/>
                    <a:pt x="72027" y="4812"/>
                  </a:cubicBezTo>
                  <a:cubicBezTo>
                    <a:pt x="73665" y="2191"/>
                    <a:pt x="76286" y="553"/>
                    <a:pt x="79398" y="62"/>
                  </a:cubicBezTo>
                  <a:cubicBezTo>
                    <a:pt x="82511" y="-266"/>
                    <a:pt x="85460" y="717"/>
                    <a:pt x="87589" y="2847"/>
                  </a:cubicBezTo>
                  <a:lnTo>
                    <a:pt x="257300" y="172557"/>
                  </a:lnTo>
                  <a:cubicBezTo>
                    <a:pt x="280561" y="195819"/>
                    <a:pt x="280561" y="233823"/>
                    <a:pt x="257300" y="257085"/>
                  </a:cubicBezTo>
                  <a:cubicBezTo>
                    <a:pt x="245505" y="268879"/>
                    <a:pt x="230107" y="274777"/>
                    <a:pt x="214872" y="274777"/>
                  </a:cubicBezTo>
                  <a:close/>
                  <a:moveTo>
                    <a:pt x="25668" y="82296"/>
                  </a:moveTo>
                  <a:lnTo>
                    <a:pt x="186696" y="243325"/>
                  </a:lnTo>
                  <a:cubicBezTo>
                    <a:pt x="202258" y="258887"/>
                    <a:pt x="227486" y="258887"/>
                    <a:pt x="243048" y="243325"/>
                  </a:cubicBezTo>
                  <a:cubicBezTo>
                    <a:pt x="258610" y="227762"/>
                    <a:pt x="258610" y="202535"/>
                    <a:pt x="243048" y="186973"/>
                  </a:cubicBezTo>
                  <a:lnTo>
                    <a:pt x="82020" y="25944"/>
                  </a:lnTo>
                  <a:cubicBezTo>
                    <a:pt x="74320" y="37247"/>
                    <a:pt x="65802" y="47731"/>
                    <a:pt x="56465" y="56905"/>
                  </a:cubicBezTo>
                  <a:cubicBezTo>
                    <a:pt x="47291" y="65915"/>
                    <a:pt x="36971" y="74433"/>
                    <a:pt x="25668" y="82296"/>
                  </a:cubicBezTo>
                  <a:close/>
                </a:path>
              </a:pathLst>
            </a:custGeom>
            <a:solidFill>
              <a:srgbClr val="000000"/>
            </a:solidFill>
            <a:ln w="16367" cap="flat">
              <a:noFill/>
              <a:prstDash val="solid"/>
              <a:miter/>
            </a:ln>
          </p:spPr>
          <p:txBody>
            <a:bodyPr rtlCol="0" anchor="ctr"/>
            <a:lstStyle/>
            <a:p>
              <a:endParaRPr lang="en-US"/>
            </a:p>
          </p:txBody>
        </p:sp>
        <p:sp>
          <p:nvSpPr>
            <p:cNvPr id="1494" name="Forma libre: forma 1493">
              <a:extLst>
                <a:ext uri="{FF2B5EF4-FFF2-40B4-BE49-F238E27FC236}">
                  <a16:creationId xmlns:a16="http://schemas.microsoft.com/office/drawing/2014/main" id="{DB5C3C21-43C6-4011-9C8A-AD607C38E8AE}"/>
                </a:ext>
              </a:extLst>
            </p:cNvPr>
            <p:cNvSpPr/>
            <p:nvPr/>
          </p:nvSpPr>
          <p:spPr>
            <a:xfrm>
              <a:off x="3410394" y="2348978"/>
              <a:ext cx="90424" cy="90424"/>
            </a:xfrm>
            <a:custGeom>
              <a:avLst/>
              <a:gdLst>
                <a:gd name="connsiteX0" fmla="*/ 9993 w 90424"/>
                <a:gd name="connsiteY0" fmla="*/ 90425 h 90424"/>
                <a:gd name="connsiteX1" fmla="*/ 2949 w 90424"/>
                <a:gd name="connsiteY1" fmla="*/ 87476 h 90424"/>
                <a:gd name="connsiteX2" fmla="*/ 2949 w 90424"/>
                <a:gd name="connsiteY2" fmla="*/ 73388 h 90424"/>
                <a:gd name="connsiteX3" fmla="*/ 73388 w 90424"/>
                <a:gd name="connsiteY3" fmla="*/ 2949 h 90424"/>
                <a:gd name="connsiteX4" fmla="*/ 87476 w 90424"/>
                <a:gd name="connsiteY4" fmla="*/ 2949 h 90424"/>
                <a:gd name="connsiteX5" fmla="*/ 87476 w 90424"/>
                <a:gd name="connsiteY5" fmla="*/ 17037 h 90424"/>
                <a:gd name="connsiteX6" fmla="*/ 17037 w 90424"/>
                <a:gd name="connsiteY6" fmla="*/ 87476 h 90424"/>
                <a:gd name="connsiteX7" fmla="*/ 9993 w 90424"/>
                <a:gd name="connsiteY7" fmla="*/ 90425 h 9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24" h="90424">
                  <a:moveTo>
                    <a:pt x="9993" y="90425"/>
                  </a:moveTo>
                  <a:cubicBezTo>
                    <a:pt x="7535" y="90425"/>
                    <a:pt x="4914" y="89442"/>
                    <a:pt x="2949" y="87476"/>
                  </a:cubicBezTo>
                  <a:cubicBezTo>
                    <a:pt x="-983" y="83545"/>
                    <a:pt x="-983" y="77320"/>
                    <a:pt x="2949" y="73388"/>
                  </a:cubicBezTo>
                  <a:lnTo>
                    <a:pt x="73388" y="2949"/>
                  </a:lnTo>
                  <a:cubicBezTo>
                    <a:pt x="77320" y="-983"/>
                    <a:pt x="83545" y="-983"/>
                    <a:pt x="87476" y="2949"/>
                  </a:cubicBezTo>
                  <a:cubicBezTo>
                    <a:pt x="91408" y="6880"/>
                    <a:pt x="91408" y="13105"/>
                    <a:pt x="87476" y="17037"/>
                  </a:cubicBezTo>
                  <a:lnTo>
                    <a:pt x="17037" y="87476"/>
                  </a:lnTo>
                  <a:cubicBezTo>
                    <a:pt x="15071" y="89442"/>
                    <a:pt x="12450" y="90425"/>
                    <a:pt x="9993" y="90425"/>
                  </a:cubicBezTo>
                  <a:close/>
                </a:path>
              </a:pathLst>
            </a:custGeom>
            <a:solidFill>
              <a:srgbClr val="000000"/>
            </a:solidFill>
            <a:ln w="16367" cap="flat">
              <a:noFill/>
              <a:prstDash val="solid"/>
              <a:miter/>
            </a:ln>
          </p:spPr>
          <p:txBody>
            <a:bodyPr rtlCol="0" anchor="ctr"/>
            <a:lstStyle/>
            <a:p>
              <a:endParaRPr lang="en-US"/>
            </a:p>
          </p:txBody>
        </p:sp>
        <p:sp>
          <p:nvSpPr>
            <p:cNvPr id="1495" name="Forma libre: forma 1494">
              <a:extLst>
                <a:ext uri="{FF2B5EF4-FFF2-40B4-BE49-F238E27FC236}">
                  <a16:creationId xmlns:a16="http://schemas.microsoft.com/office/drawing/2014/main" id="{6FFDD491-8240-4950-B400-B1FC4CB09B63}"/>
                </a:ext>
              </a:extLst>
            </p:cNvPr>
            <p:cNvSpPr/>
            <p:nvPr/>
          </p:nvSpPr>
          <p:spPr>
            <a:xfrm>
              <a:off x="3446924" y="2385508"/>
              <a:ext cx="90424" cy="90424"/>
            </a:xfrm>
            <a:custGeom>
              <a:avLst/>
              <a:gdLst>
                <a:gd name="connsiteX0" fmla="*/ 9993 w 90424"/>
                <a:gd name="connsiteY0" fmla="*/ 90425 h 90424"/>
                <a:gd name="connsiteX1" fmla="*/ 2949 w 90424"/>
                <a:gd name="connsiteY1" fmla="*/ 87476 h 90424"/>
                <a:gd name="connsiteX2" fmla="*/ 2949 w 90424"/>
                <a:gd name="connsiteY2" fmla="*/ 73388 h 90424"/>
                <a:gd name="connsiteX3" fmla="*/ 73388 w 90424"/>
                <a:gd name="connsiteY3" fmla="*/ 2949 h 90424"/>
                <a:gd name="connsiteX4" fmla="*/ 87476 w 90424"/>
                <a:gd name="connsiteY4" fmla="*/ 2949 h 90424"/>
                <a:gd name="connsiteX5" fmla="*/ 87476 w 90424"/>
                <a:gd name="connsiteY5" fmla="*/ 17037 h 90424"/>
                <a:gd name="connsiteX6" fmla="*/ 17037 w 90424"/>
                <a:gd name="connsiteY6" fmla="*/ 87476 h 90424"/>
                <a:gd name="connsiteX7" fmla="*/ 9993 w 90424"/>
                <a:gd name="connsiteY7" fmla="*/ 90425 h 9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24" h="90424">
                  <a:moveTo>
                    <a:pt x="9993" y="90425"/>
                  </a:moveTo>
                  <a:cubicBezTo>
                    <a:pt x="7535" y="90425"/>
                    <a:pt x="4914" y="89442"/>
                    <a:pt x="2949" y="87476"/>
                  </a:cubicBezTo>
                  <a:cubicBezTo>
                    <a:pt x="-983" y="83545"/>
                    <a:pt x="-983" y="77320"/>
                    <a:pt x="2949" y="73388"/>
                  </a:cubicBezTo>
                  <a:lnTo>
                    <a:pt x="73388" y="2949"/>
                  </a:lnTo>
                  <a:cubicBezTo>
                    <a:pt x="77320" y="-983"/>
                    <a:pt x="83545" y="-983"/>
                    <a:pt x="87476" y="2949"/>
                  </a:cubicBezTo>
                  <a:cubicBezTo>
                    <a:pt x="91408" y="6880"/>
                    <a:pt x="91408" y="13105"/>
                    <a:pt x="87476" y="17037"/>
                  </a:cubicBezTo>
                  <a:lnTo>
                    <a:pt x="17037" y="87476"/>
                  </a:lnTo>
                  <a:cubicBezTo>
                    <a:pt x="15071" y="89442"/>
                    <a:pt x="12614" y="90425"/>
                    <a:pt x="9993" y="90425"/>
                  </a:cubicBezTo>
                  <a:close/>
                </a:path>
              </a:pathLst>
            </a:custGeom>
            <a:solidFill>
              <a:srgbClr val="000000"/>
            </a:solidFill>
            <a:ln w="16367" cap="flat">
              <a:noFill/>
              <a:prstDash val="solid"/>
              <a:miter/>
            </a:ln>
          </p:spPr>
          <p:txBody>
            <a:bodyPr rtlCol="0" anchor="ctr"/>
            <a:lstStyle/>
            <a:p>
              <a:endParaRPr lang="en-US"/>
            </a:p>
          </p:txBody>
        </p:sp>
        <p:sp>
          <p:nvSpPr>
            <p:cNvPr id="1496" name="Forma libre: forma 1495">
              <a:extLst>
                <a:ext uri="{FF2B5EF4-FFF2-40B4-BE49-F238E27FC236}">
                  <a16:creationId xmlns:a16="http://schemas.microsoft.com/office/drawing/2014/main" id="{4021D9DB-363A-49DB-8302-353234E1EE58}"/>
                </a:ext>
              </a:extLst>
            </p:cNvPr>
            <p:cNvSpPr/>
            <p:nvPr/>
          </p:nvSpPr>
          <p:spPr>
            <a:xfrm>
              <a:off x="3217913" y="2080488"/>
              <a:ext cx="97305" cy="97305"/>
            </a:xfrm>
            <a:custGeom>
              <a:avLst/>
              <a:gdLst>
                <a:gd name="connsiteX0" fmla="*/ 48653 w 97305"/>
                <a:gd name="connsiteY0" fmla="*/ 97305 h 97305"/>
                <a:gd name="connsiteX1" fmla="*/ 0 w 97305"/>
                <a:gd name="connsiteY1" fmla="*/ 48653 h 97305"/>
                <a:gd name="connsiteX2" fmla="*/ 48653 w 97305"/>
                <a:gd name="connsiteY2" fmla="*/ 0 h 97305"/>
                <a:gd name="connsiteX3" fmla="*/ 97305 w 97305"/>
                <a:gd name="connsiteY3" fmla="*/ 48653 h 97305"/>
                <a:gd name="connsiteX4" fmla="*/ 48653 w 97305"/>
                <a:gd name="connsiteY4" fmla="*/ 97305 h 97305"/>
                <a:gd name="connsiteX5" fmla="*/ 48653 w 97305"/>
                <a:gd name="connsiteY5" fmla="*/ 19658 h 97305"/>
                <a:gd name="connsiteX6" fmla="*/ 19821 w 97305"/>
                <a:gd name="connsiteY6" fmla="*/ 48489 h 97305"/>
                <a:gd name="connsiteX7" fmla="*/ 48653 w 97305"/>
                <a:gd name="connsiteY7" fmla="*/ 77320 h 97305"/>
                <a:gd name="connsiteX8" fmla="*/ 77484 w 97305"/>
                <a:gd name="connsiteY8" fmla="*/ 48489 h 97305"/>
                <a:gd name="connsiteX9" fmla="*/ 48653 w 97305"/>
                <a:gd name="connsiteY9" fmla="*/ 19658 h 9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305" h="97305">
                  <a:moveTo>
                    <a:pt x="48653" y="97305"/>
                  </a:moveTo>
                  <a:cubicBezTo>
                    <a:pt x="21787" y="97305"/>
                    <a:pt x="0" y="75518"/>
                    <a:pt x="0" y="48653"/>
                  </a:cubicBezTo>
                  <a:cubicBezTo>
                    <a:pt x="0" y="21787"/>
                    <a:pt x="21787" y="0"/>
                    <a:pt x="48653" y="0"/>
                  </a:cubicBezTo>
                  <a:cubicBezTo>
                    <a:pt x="75518" y="0"/>
                    <a:pt x="97305" y="21787"/>
                    <a:pt x="97305" y="48653"/>
                  </a:cubicBezTo>
                  <a:cubicBezTo>
                    <a:pt x="97305" y="75354"/>
                    <a:pt x="75518" y="97305"/>
                    <a:pt x="48653" y="97305"/>
                  </a:cubicBezTo>
                  <a:close/>
                  <a:moveTo>
                    <a:pt x="48653" y="19658"/>
                  </a:moveTo>
                  <a:cubicBezTo>
                    <a:pt x="32763" y="19658"/>
                    <a:pt x="19821" y="32599"/>
                    <a:pt x="19821" y="48489"/>
                  </a:cubicBezTo>
                  <a:cubicBezTo>
                    <a:pt x="19821" y="64379"/>
                    <a:pt x="32763" y="77320"/>
                    <a:pt x="48653" y="77320"/>
                  </a:cubicBezTo>
                  <a:cubicBezTo>
                    <a:pt x="64542" y="77320"/>
                    <a:pt x="77484" y="64379"/>
                    <a:pt x="77484" y="48489"/>
                  </a:cubicBezTo>
                  <a:cubicBezTo>
                    <a:pt x="77484" y="32599"/>
                    <a:pt x="64542" y="19658"/>
                    <a:pt x="48653" y="19658"/>
                  </a:cubicBezTo>
                  <a:close/>
                </a:path>
              </a:pathLst>
            </a:custGeom>
            <a:solidFill>
              <a:srgbClr val="000000"/>
            </a:solidFill>
            <a:ln w="16367" cap="flat">
              <a:noFill/>
              <a:prstDash val="solid"/>
              <a:miter/>
            </a:ln>
          </p:spPr>
          <p:txBody>
            <a:bodyPr rtlCol="0" anchor="ctr"/>
            <a:lstStyle/>
            <a:p>
              <a:endParaRPr lang="en-US"/>
            </a:p>
          </p:txBody>
        </p:sp>
        <p:sp>
          <p:nvSpPr>
            <p:cNvPr id="1497" name="Forma libre: forma 1496">
              <a:extLst>
                <a:ext uri="{FF2B5EF4-FFF2-40B4-BE49-F238E27FC236}">
                  <a16:creationId xmlns:a16="http://schemas.microsoft.com/office/drawing/2014/main" id="{CACA8E7E-1F78-427A-8653-EB1AE7C3E930}"/>
                </a:ext>
              </a:extLst>
            </p:cNvPr>
            <p:cNvSpPr/>
            <p:nvPr/>
          </p:nvSpPr>
          <p:spPr>
            <a:xfrm>
              <a:off x="3173356" y="2184837"/>
              <a:ext cx="185781" cy="118109"/>
            </a:xfrm>
            <a:custGeom>
              <a:avLst/>
              <a:gdLst>
                <a:gd name="connsiteX0" fmla="*/ 176099 w 185781"/>
                <a:gd name="connsiteY0" fmla="*/ 118109 h 118109"/>
                <a:gd name="connsiteX1" fmla="*/ 166107 w 185781"/>
                <a:gd name="connsiteY1" fmla="*/ 108117 h 118109"/>
                <a:gd name="connsiteX2" fmla="*/ 166107 w 185781"/>
                <a:gd name="connsiteY2" fmla="*/ 51929 h 118109"/>
                <a:gd name="connsiteX3" fmla="*/ 133999 w 185781"/>
                <a:gd name="connsiteY3" fmla="*/ 19821 h 118109"/>
                <a:gd name="connsiteX4" fmla="*/ 52093 w 185781"/>
                <a:gd name="connsiteY4" fmla="*/ 19821 h 118109"/>
                <a:gd name="connsiteX5" fmla="*/ 19985 w 185781"/>
                <a:gd name="connsiteY5" fmla="*/ 51929 h 118109"/>
                <a:gd name="connsiteX6" fmla="*/ 19985 w 185781"/>
                <a:gd name="connsiteY6" fmla="*/ 108117 h 118109"/>
                <a:gd name="connsiteX7" fmla="*/ 9993 w 185781"/>
                <a:gd name="connsiteY7" fmla="*/ 118109 h 118109"/>
                <a:gd name="connsiteX8" fmla="*/ 0 w 185781"/>
                <a:gd name="connsiteY8" fmla="*/ 108117 h 118109"/>
                <a:gd name="connsiteX9" fmla="*/ 0 w 185781"/>
                <a:gd name="connsiteY9" fmla="*/ 51929 h 118109"/>
                <a:gd name="connsiteX10" fmla="*/ 51929 w 185781"/>
                <a:gd name="connsiteY10" fmla="*/ 0 h 118109"/>
                <a:gd name="connsiteX11" fmla="*/ 133836 w 185781"/>
                <a:gd name="connsiteY11" fmla="*/ 0 h 118109"/>
                <a:gd name="connsiteX12" fmla="*/ 185764 w 185781"/>
                <a:gd name="connsiteY12" fmla="*/ 51929 h 118109"/>
                <a:gd name="connsiteX13" fmla="*/ 185764 w 185781"/>
                <a:gd name="connsiteY13" fmla="*/ 108117 h 118109"/>
                <a:gd name="connsiteX14" fmla="*/ 176099 w 185781"/>
                <a:gd name="connsiteY14" fmla="*/ 118109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781" h="118109">
                  <a:moveTo>
                    <a:pt x="176099" y="118109"/>
                  </a:moveTo>
                  <a:cubicBezTo>
                    <a:pt x="170694" y="118109"/>
                    <a:pt x="166107" y="113686"/>
                    <a:pt x="166107" y="108117"/>
                  </a:cubicBezTo>
                  <a:lnTo>
                    <a:pt x="166107" y="51929"/>
                  </a:lnTo>
                  <a:cubicBezTo>
                    <a:pt x="166107" y="34237"/>
                    <a:pt x="151691" y="19821"/>
                    <a:pt x="133999" y="19821"/>
                  </a:cubicBezTo>
                  <a:lnTo>
                    <a:pt x="52093" y="19821"/>
                  </a:lnTo>
                  <a:cubicBezTo>
                    <a:pt x="34401" y="19821"/>
                    <a:pt x="19985" y="34237"/>
                    <a:pt x="19985" y="51929"/>
                  </a:cubicBezTo>
                  <a:lnTo>
                    <a:pt x="19985" y="108117"/>
                  </a:lnTo>
                  <a:cubicBezTo>
                    <a:pt x="19985" y="113523"/>
                    <a:pt x="15562" y="118109"/>
                    <a:pt x="9993" y="118109"/>
                  </a:cubicBezTo>
                  <a:cubicBezTo>
                    <a:pt x="4587" y="118109"/>
                    <a:pt x="0" y="113686"/>
                    <a:pt x="0" y="108117"/>
                  </a:cubicBezTo>
                  <a:lnTo>
                    <a:pt x="0" y="51929"/>
                  </a:lnTo>
                  <a:cubicBezTo>
                    <a:pt x="0" y="23262"/>
                    <a:pt x="23262" y="0"/>
                    <a:pt x="51929" y="0"/>
                  </a:cubicBezTo>
                  <a:lnTo>
                    <a:pt x="133836" y="0"/>
                  </a:lnTo>
                  <a:cubicBezTo>
                    <a:pt x="162503" y="0"/>
                    <a:pt x="185764" y="23262"/>
                    <a:pt x="185764" y="51929"/>
                  </a:cubicBezTo>
                  <a:lnTo>
                    <a:pt x="185764" y="108117"/>
                  </a:lnTo>
                  <a:cubicBezTo>
                    <a:pt x="186092" y="113686"/>
                    <a:pt x="181669" y="118109"/>
                    <a:pt x="176099" y="118109"/>
                  </a:cubicBezTo>
                  <a:close/>
                </a:path>
              </a:pathLst>
            </a:custGeom>
            <a:solidFill>
              <a:srgbClr val="000000"/>
            </a:solidFill>
            <a:ln w="16367" cap="flat">
              <a:noFill/>
              <a:prstDash val="solid"/>
              <a:miter/>
            </a:ln>
          </p:spPr>
          <p:txBody>
            <a:bodyPr rtlCol="0" anchor="ctr"/>
            <a:lstStyle/>
            <a:p>
              <a:endParaRPr lang="en-US"/>
            </a:p>
          </p:txBody>
        </p:sp>
        <p:sp>
          <p:nvSpPr>
            <p:cNvPr id="1498" name="Forma libre: forma 1497">
              <a:extLst>
                <a:ext uri="{FF2B5EF4-FFF2-40B4-BE49-F238E27FC236}">
                  <a16:creationId xmlns:a16="http://schemas.microsoft.com/office/drawing/2014/main" id="{08F69B24-E25A-44E7-8679-7C901CDB49A7}"/>
                </a:ext>
              </a:extLst>
            </p:cNvPr>
            <p:cNvSpPr/>
            <p:nvPr/>
          </p:nvSpPr>
          <p:spPr>
            <a:xfrm>
              <a:off x="3220862" y="2255440"/>
              <a:ext cx="19985" cy="47505"/>
            </a:xfrm>
            <a:custGeom>
              <a:avLst/>
              <a:gdLst>
                <a:gd name="connsiteX0" fmla="*/ 9993 w 19985"/>
                <a:gd name="connsiteY0" fmla="*/ 47506 h 47505"/>
                <a:gd name="connsiteX1" fmla="*/ 0 w 19985"/>
                <a:gd name="connsiteY1" fmla="*/ 37513 h 47505"/>
                <a:gd name="connsiteX2" fmla="*/ 0 w 19985"/>
                <a:gd name="connsiteY2" fmla="*/ 9993 h 47505"/>
                <a:gd name="connsiteX3" fmla="*/ 9993 w 19985"/>
                <a:gd name="connsiteY3" fmla="*/ 0 h 47505"/>
                <a:gd name="connsiteX4" fmla="*/ 19985 w 19985"/>
                <a:gd name="connsiteY4" fmla="*/ 9993 h 47505"/>
                <a:gd name="connsiteX5" fmla="*/ 19985 w 19985"/>
                <a:gd name="connsiteY5" fmla="*/ 37513 h 47505"/>
                <a:gd name="connsiteX6" fmla="*/ 9993 w 19985"/>
                <a:gd name="connsiteY6" fmla="*/ 47506 h 47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7505">
                  <a:moveTo>
                    <a:pt x="9993" y="47506"/>
                  </a:moveTo>
                  <a:cubicBezTo>
                    <a:pt x="4587" y="47506"/>
                    <a:pt x="0" y="43083"/>
                    <a:pt x="0" y="37513"/>
                  </a:cubicBezTo>
                  <a:lnTo>
                    <a:pt x="0" y="9993"/>
                  </a:lnTo>
                  <a:cubicBezTo>
                    <a:pt x="0" y="4587"/>
                    <a:pt x="4423" y="0"/>
                    <a:pt x="9993" y="0"/>
                  </a:cubicBezTo>
                  <a:cubicBezTo>
                    <a:pt x="15398" y="0"/>
                    <a:pt x="19985" y="4423"/>
                    <a:pt x="19985" y="9993"/>
                  </a:cubicBezTo>
                  <a:lnTo>
                    <a:pt x="19985" y="37513"/>
                  </a:lnTo>
                  <a:cubicBezTo>
                    <a:pt x="19985" y="43083"/>
                    <a:pt x="15398" y="47506"/>
                    <a:pt x="9993" y="47506"/>
                  </a:cubicBezTo>
                  <a:close/>
                </a:path>
              </a:pathLst>
            </a:custGeom>
            <a:solidFill>
              <a:srgbClr val="000000"/>
            </a:solidFill>
            <a:ln w="16367" cap="flat">
              <a:noFill/>
              <a:prstDash val="solid"/>
              <a:miter/>
            </a:ln>
          </p:spPr>
          <p:txBody>
            <a:bodyPr rtlCol="0" anchor="ctr"/>
            <a:lstStyle/>
            <a:p>
              <a:endParaRPr lang="en-US"/>
            </a:p>
          </p:txBody>
        </p:sp>
        <p:sp>
          <p:nvSpPr>
            <p:cNvPr id="1499" name="Forma libre: forma 1498">
              <a:extLst>
                <a:ext uri="{FF2B5EF4-FFF2-40B4-BE49-F238E27FC236}">
                  <a16:creationId xmlns:a16="http://schemas.microsoft.com/office/drawing/2014/main" id="{B5BAA9C8-8137-4EB8-A376-1D472364F3B2}"/>
                </a:ext>
              </a:extLst>
            </p:cNvPr>
            <p:cNvSpPr/>
            <p:nvPr/>
          </p:nvSpPr>
          <p:spPr>
            <a:xfrm>
              <a:off x="3292284" y="2255440"/>
              <a:ext cx="19985" cy="47505"/>
            </a:xfrm>
            <a:custGeom>
              <a:avLst/>
              <a:gdLst>
                <a:gd name="connsiteX0" fmla="*/ 9993 w 19985"/>
                <a:gd name="connsiteY0" fmla="*/ 47506 h 47505"/>
                <a:gd name="connsiteX1" fmla="*/ 0 w 19985"/>
                <a:gd name="connsiteY1" fmla="*/ 37513 h 47505"/>
                <a:gd name="connsiteX2" fmla="*/ 0 w 19985"/>
                <a:gd name="connsiteY2" fmla="*/ 9993 h 47505"/>
                <a:gd name="connsiteX3" fmla="*/ 9993 w 19985"/>
                <a:gd name="connsiteY3" fmla="*/ 0 h 47505"/>
                <a:gd name="connsiteX4" fmla="*/ 19985 w 19985"/>
                <a:gd name="connsiteY4" fmla="*/ 9993 h 47505"/>
                <a:gd name="connsiteX5" fmla="*/ 19985 w 19985"/>
                <a:gd name="connsiteY5" fmla="*/ 37513 h 47505"/>
                <a:gd name="connsiteX6" fmla="*/ 9993 w 19985"/>
                <a:gd name="connsiteY6" fmla="*/ 47506 h 47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7505">
                  <a:moveTo>
                    <a:pt x="9993" y="47506"/>
                  </a:moveTo>
                  <a:cubicBezTo>
                    <a:pt x="4587" y="47506"/>
                    <a:pt x="0" y="43083"/>
                    <a:pt x="0" y="37513"/>
                  </a:cubicBezTo>
                  <a:lnTo>
                    <a:pt x="0" y="9993"/>
                  </a:lnTo>
                  <a:cubicBezTo>
                    <a:pt x="0" y="4587"/>
                    <a:pt x="4423" y="0"/>
                    <a:pt x="9993" y="0"/>
                  </a:cubicBezTo>
                  <a:cubicBezTo>
                    <a:pt x="15398" y="0"/>
                    <a:pt x="19985" y="4423"/>
                    <a:pt x="19985" y="9993"/>
                  </a:cubicBezTo>
                  <a:lnTo>
                    <a:pt x="19985" y="37513"/>
                  </a:lnTo>
                  <a:cubicBezTo>
                    <a:pt x="19985" y="43083"/>
                    <a:pt x="15562" y="47506"/>
                    <a:pt x="9993" y="47506"/>
                  </a:cubicBezTo>
                  <a:close/>
                </a:path>
              </a:pathLst>
            </a:custGeom>
            <a:solidFill>
              <a:srgbClr val="000000"/>
            </a:solidFill>
            <a:ln w="16367" cap="flat">
              <a:noFill/>
              <a:prstDash val="solid"/>
              <a:miter/>
            </a:ln>
          </p:spPr>
          <p:txBody>
            <a:bodyPr rtlCol="0" anchor="ctr"/>
            <a:lstStyle/>
            <a:p>
              <a:endParaRPr lang="en-US"/>
            </a:p>
          </p:txBody>
        </p:sp>
      </p:grpSp>
      <p:grpSp>
        <p:nvGrpSpPr>
          <p:cNvPr id="1500" name="Gráfico 3">
            <a:extLst>
              <a:ext uri="{FF2B5EF4-FFF2-40B4-BE49-F238E27FC236}">
                <a16:creationId xmlns:a16="http://schemas.microsoft.com/office/drawing/2014/main" id="{06961DB0-367C-4416-8E18-C328BDEDAFCD}"/>
              </a:ext>
            </a:extLst>
          </p:cNvPr>
          <p:cNvGrpSpPr/>
          <p:nvPr/>
        </p:nvGrpSpPr>
        <p:grpSpPr>
          <a:xfrm>
            <a:off x="6322600" y="1533661"/>
            <a:ext cx="521369" cy="522556"/>
            <a:chOff x="6053239" y="1223726"/>
            <a:chExt cx="585300" cy="586633"/>
          </a:xfrm>
          <a:solidFill>
            <a:srgbClr val="000000"/>
          </a:solidFill>
        </p:grpSpPr>
        <p:sp>
          <p:nvSpPr>
            <p:cNvPr id="1501" name="Forma libre: forma 1500">
              <a:extLst>
                <a:ext uri="{FF2B5EF4-FFF2-40B4-BE49-F238E27FC236}">
                  <a16:creationId xmlns:a16="http://schemas.microsoft.com/office/drawing/2014/main" id="{BE9667EE-871F-4A06-9A1C-8325D53138A6}"/>
                </a:ext>
              </a:extLst>
            </p:cNvPr>
            <p:cNvSpPr/>
            <p:nvPr/>
          </p:nvSpPr>
          <p:spPr>
            <a:xfrm>
              <a:off x="6119495" y="1258677"/>
              <a:ext cx="485258" cy="485010"/>
            </a:xfrm>
            <a:custGeom>
              <a:avLst/>
              <a:gdLst>
                <a:gd name="connsiteX0" fmla="*/ 242487 w 485258"/>
                <a:gd name="connsiteY0" fmla="*/ 485010 h 485010"/>
                <a:gd name="connsiteX1" fmla="*/ 121265 w 485258"/>
                <a:gd name="connsiteY1" fmla="*/ 452411 h 485010"/>
                <a:gd name="connsiteX2" fmla="*/ 117661 w 485258"/>
                <a:gd name="connsiteY2" fmla="*/ 438815 h 485010"/>
                <a:gd name="connsiteX3" fmla="*/ 131258 w 485258"/>
                <a:gd name="connsiteY3" fmla="*/ 435211 h 485010"/>
                <a:gd name="connsiteX4" fmla="*/ 400076 w 485258"/>
                <a:gd name="connsiteY4" fmla="*/ 399827 h 485010"/>
                <a:gd name="connsiteX5" fmla="*/ 465273 w 485258"/>
                <a:gd name="connsiteY5" fmla="*/ 242403 h 485010"/>
                <a:gd name="connsiteX6" fmla="*/ 400076 w 485258"/>
                <a:gd name="connsiteY6" fmla="*/ 84978 h 485010"/>
                <a:gd name="connsiteX7" fmla="*/ 85226 w 485258"/>
                <a:gd name="connsiteY7" fmla="*/ 84978 h 485010"/>
                <a:gd name="connsiteX8" fmla="*/ 53610 w 485258"/>
                <a:gd name="connsiteY8" fmla="*/ 360021 h 485010"/>
                <a:gd name="connsiteX9" fmla="*/ 50498 w 485258"/>
                <a:gd name="connsiteY9" fmla="*/ 373617 h 485010"/>
                <a:gd name="connsiteX10" fmla="*/ 36901 w 485258"/>
                <a:gd name="connsiteY10" fmla="*/ 370505 h 485010"/>
                <a:gd name="connsiteX11" fmla="*/ 71302 w 485258"/>
                <a:gd name="connsiteY11" fmla="*/ 70890 h 485010"/>
                <a:gd name="connsiteX12" fmla="*/ 414163 w 485258"/>
                <a:gd name="connsiteY12" fmla="*/ 70890 h 485010"/>
                <a:gd name="connsiteX13" fmla="*/ 485258 w 485258"/>
                <a:gd name="connsiteY13" fmla="*/ 242403 h 485010"/>
                <a:gd name="connsiteX14" fmla="*/ 414163 w 485258"/>
                <a:gd name="connsiteY14" fmla="*/ 413915 h 485010"/>
                <a:gd name="connsiteX15" fmla="*/ 242487 w 485258"/>
                <a:gd name="connsiteY15" fmla="*/ 485010 h 4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5258" h="485010">
                  <a:moveTo>
                    <a:pt x="242487" y="485010"/>
                  </a:moveTo>
                  <a:cubicBezTo>
                    <a:pt x="200879" y="485010"/>
                    <a:pt x="159106" y="474362"/>
                    <a:pt x="121265" y="452411"/>
                  </a:cubicBezTo>
                  <a:cubicBezTo>
                    <a:pt x="116515" y="449627"/>
                    <a:pt x="114877" y="443566"/>
                    <a:pt x="117661" y="438815"/>
                  </a:cubicBezTo>
                  <a:cubicBezTo>
                    <a:pt x="120446" y="434064"/>
                    <a:pt x="126507" y="432426"/>
                    <a:pt x="131258" y="435211"/>
                  </a:cubicBezTo>
                  <a:cubicBezTo>
                    <a:pt x="218407" y="485666"/>
                    <a:pt x="328981" y="471086"/>
                    <a:pt x="400076" y="399827"/>
                  </a:cubicBezTo>
                  <a:cubicBezTo>
                    <a:pt x="442175" y="357727"/>
                    <a:pt x="465273" y="301867"/>
                    <a:pt x="465273" y="242403"/>
                  </a:cubicBezTo>
                  <a:cubicBezTo>
                    <a:pt x="465273" y="182939"/>
                    <a:pt x="442175" y="127078"/>
                    <a:pt x="400076" y="84978"/>
                  </a:cubicBezTo>
                  <a:cubicBezTo>
                    <a:pt x="313254" y="-1843"/>
                    <a:pt x="172047" y="-1843"/>
                    <a:pt x="85226" y="84978"/>
                  </a:cubicBezTo>
                  <a:cubicBezTo>
                    <a:pt x="11510" y="158694"/>
                    <a:pt x="-1431" y="271725"/>
                    <a:pt x="53610" y="360021"/>
                  </a:cubicBezTo>
                  <a:cubicBezTo>
                    <a:pt x="56559" y="364608"/>
                    <a:pt x="55084" y="370832"/>
                    <a:pt x="50498" y="373617"/>
                  </a:cubicBezTo>
                  <a:cubicBezTo>
                    <a:pt x="45911" y="376566"/>
                    <a:pt x="39686" y="375092"/>
                    <a:pt x="36901" y="370505"/>
                  </a:cubicBezTo>
                  <a:cubicBezTo>
                    <a:pt x="-23055" y="274346"/>
                    <a:pt x="-8803" y="151159"/>
                    <a:pt x="71302" y="70890"/>
                  </a:cubicBezTo>
                  <a:cubicBezTo>
                    <a:pt x="165822" y="-23630"/>
                    <a:pt x="319643" y="-23630"/>
                    <a:pt x="414163" y="70890"/>
                  </a:cubicBezTo>
                  <a:cubicBezTo>
                    <a:pt x="460031" y="116758"/>
                    <a:pt x="485258" y="177533"/>
                    <a:pt x="485258" y="242403"/>
                  </a:cubicBezTo>
                  <a:cubicBezTo>
                    <a:pt x="485258" y="307109"/>
                    <a:pt x="460031" y="368048"/>
                    <a:pt x="414163" y="413915"/>
                  </a:cubicBezTo>
                  <a:cubicBezTo>
                    <a:pt x="367476" y="460766"/>
                    <a:pt x="305228" y="485010"/>
                    <a:pt x="242487" y="485010"/>
                  </a:cubicBezTo>
                  <a:close/>
                </a:path>
              </a:pathLst>
            </a:custGeom>
            <a:solidFill>
              <a:srgbClr val="000000"/>
            </a:solidFill>
            <a:ln w="16367" cap="flat">
              <a:noFill/>
              <a:prstDash val="solid"/>
              <a:miter/>
            </a:ln>
          </p:spPr>
          <p:txBody>
            <a:bodyPr rtlCol="0" anchor="ctr"/>
            <a:lstStyle/>
            <a:p>
              <a:endParaRPr lang="en-US"/>
            </a:p>
          </p:txBody>
        </p:sp>
        <p:sp>
          <p:nvSpPr>
            <p:cNvPr id="1502" name="Forma libre: forma 1501">
              <a:extLst>
                <a:ext uri="{FF2B5EF4-FFF2-40B4-BE49-F238E27FC236}">
                  <a16:creationId xmlns:a16="http://schemas.microsoft.com/office/drawing/2014/main" id="{1F4AD5BE-71F5-4C89-8A64-149F651C76D2}"/>
                </a:ext>
              </a:extLst>
            </p:cNvPr>
            <p:cNvSpPr/>
            <p:nvPr/>
          </p:nvSpPr>
          <p:spPr>
            <a:xfrm>
              <a:off x="6219530" y="1553703"/>
              <a:ext cx="413032" cy="225040"/>
            </a:xfrm>
            <a:custGeom>
              <a:avLst/>
              <a:gdLst>
                <a:gd name="connsiteX0" fmla="*/ 142289 w 413032"/>
                <a:gd name="connsiteY0" fmla="*/ 225040 h 225040"/>
                <a:gd name="connsiteX1" fmla="*/ 5013 w 413032"/>
                <a:gd name="connsiteY1" fmla="*/ 188674 h 225040"/>
                <a:gd name="connsiteX2" fmla="*/ 1245 w 413032"/>
                <a:gd name="connsiteY2" fmla="*/ 175077 h 225040"/>
                <a:gd name="connsiteX3" fmla="*/ 14842 w 413032"/>
                <a:gd name="connsiteY3" fmla="*/ 171310 h 225040"/>
                <a:gd name="connsiteX4" fmla="*/ 324940 w 413032"/>
                <a:gd name="connsiteY4" fmla="*/ 129701 h 225040"/>
                <a:gd name="connsiteX5" fmla="*/ 393414 w 413032"/>
                <a:gd name="connsiteY5" fmla="*/ 7660 h 225040"/>
                <a:gd name="connsiteX6" fmla="*/ 405373 w 413032"/>
                <a:gd name="connsiteY6" fmla="*/ 288 h 225040"/>
                <a:gd name="connsiteX7" fmla="*/ 412745 w 413032"/>
                <a:gd name="connsiteY7" fmla="*/ 12247 h 225040"/>
                <a:gd name="connsiteX8" fmla="*/ 339029 w 413032"/>
                <a:gd name="connsiteY8" fmla="*/ 143789 h 225040"/>
                <a:gd name="connsiteX9" fmla="*/ 142289 w 413032"/>
                <a:gd name="connsiteY9" fmla="*/ 225040 h 22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032" h="225040">
                  <a:moveTo>
                    <a:pt x="142289" y="225040"/>
                  </a:moveTo>
                  <a:cubicBezTo>
                    <a:pt x="95274" y="225040"/>
                    <a:pt x="47932" y="213082"/>
                    <a:pt x="5013" y="188674"/>
                  </a:cubicBezTo>
                  <a:cubicBezTo>
                    <a:pt x="263" y="185889"/>
                    <a:pt x="-1376" y="179828"/>
                    <a:pt x="1245" y="175077"/>
                  </a:cubicBezTo>
                  <a:cubicBezTo>
                    <a:pt x="4030" y="170327"/>
                    <a:pt x="10091" y="168689"/>
                    <a:pt x="14842" y="171310"/>
                  </a:cubicBezTo>
                  <a:cubicBezTo>
                    <a:pt x="115423" y="228808"/>
                    <a:pt x="242870" y="211608"/>
                    <a:pt x="324940" y="129701"/>
                  </a:cubicBezTo>
                  <a:cubicBezTo>
                    <a:pt x="358686" y="95955"/>
                    <a:pt x="382275" y="53692"/>
                    <a:pt x="393414" y="7660"/>
                  </a:cubicBezTo>
                  <a:cubicBezTo>
                    <a:pt x="394725" y="2254"/>
                    <a:pt x="400131" y="-1022"/>
                    <a:pt x="405373" y="288"/>
                  </a:cubicBezTo>
                  <a:cubicBezTo>
                    <a:pt x="410778" y="1599"/>
                    <a:pt x="414055" y="6841"/>
                    <a:pt x="412745" y="12247"/>
                  </a:cubicBezTo>
                  <a:cubicBezTo>
                    <a:pt x="400786" y="61882"/>
                    <a:pt x="375395" y="107422"/>
                    <a:pt x="339029" y="143789"/>
                  </a:cubicBezTo>
                  <a:cubicBezTo>
                    <a:pt x="285625" y="197192"/>
                    <a:pt x="214202" y="225040"/>
                    <a:pt x="142289" y="225040"/>
                  </a:cubicBezTo>
                  <a:close/>
                </a:path>
              </a:pathLst>
            </a:custGeom>
            <a:solidFill>
              <a:srgbClr val="000000"/>
            </a:solidFill>
            <a:ln w="16367" cap="flat">
              <a:noFill/>
              <a:prstDash val="solid"/>
              <a:miter/>
            </a:ln>
          </p:spPr>
          <p:txBody>
            <a:bodyPr rtlCol="0" anchor="ctr"/>
            <a:lstStyle/>
            <a:p>
              <a:endParaRPr lang="en-US"/>
            </a:p>
          </p:txBody>
        </p:sp>
        <p:sp>
          <p:nvSpPr>
            <p:cNvPr id="1503" name="Forma libre: forma 1502">
              <a:extLst>
                <a:ext uri="{FF2B5EF4-FFF2-40B4-BE49-F238E27FC236}">
                  <a16:creationId xmlns:a16="http://schemas.microsoft.com/office/drawing/2014/main" id="{DE8E71D6-0146-477B-B86A-E114ED7F9F3C}"/>
                </a:ext>
              </a:extLst>
            </p:cNvPr>
            <p:cNvSpPr/>
            <p:nvPr/>
          </p:nvSpPr>
          <p:spPr>
            <a:xfrm>
              <a:off x="6484907" y="1258701"/>
              <a:ext cx="48783" cy="39086"/>
            </a:xfrm>
            <a:custGeom>
              <a:avLst/>
              <a:gdLst>
                <a:gd name="connsiteX0" fmla="*/ 38922 w 48783"/>
                <a:gd name="connsiteY0" fmla="*/ 39086 h 39086"/>
                <a:gd name="connsiteX1" fmla="*/ 32861 w 48783"/>
                <a:gd name="connsiteY1" fmla="*/ 37120 h 39086"/>
                <a:gd name="connsiteX2" fmla="*/ 5013 w 48783"/>
                <a:gd name="connsiteY2" fmla="*/ 18610 h 39086"/>
                <a:gd name="connsiteX3" fmla="*/ 1245 w 48783"/>
                <a:gd name="connsiteY3" fmla="*/ 5013 h 39086"/>
                <a:gd name="connsiteX4" fmla="*/ 14842 w 48783"/>
                <a:gd name="connsiteY4" fmla="*/ 1245 h 39086"/>
                <a:gd name="connsiteX5" fmla="*/ 44820 w 48783"/>
                <a:gd name="connsiteY5" fmla="*/ 21067 h 39086"/>
                <a:gd name="connsiteX6" fmla="*/ 46785 w 48783"/>
                <a:gd name="connsiteY6" fmla="*/ 34991 h 39086"/>
                <a:gd name="connsiteX7" fmla="*/ 38922 w 48783"/>
                <a:gd name="connsiteY7" fmla="*/ 39086 h 3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83" h="39086">
                  <a:moveTo>
                    <a:pt x="38922" y="39086"/>
                  </a:moveTo>
                  <a:cubicBezTo>
                    <a:pt x="36793" y="39086"/>
                    <a:pt x="34663" y="38431"/>
                    <a:pt x="32861" y="37120"/>
                  </a:cubicBezTo>
                  <a:cubicBezTo>
                    <a:pt x="24015" y="30404"/>
                    <a:pt x="14678" y="24179"/>
                    <a:pt x="5013" y="18610"/>
                  </a:cubicBezTo>
                  <a:cubicBezTo>
                    <a:pt x="263" y="15825"/>
                    <a:pt x="-1376" y="9764"/>
                    <a:pt x="1245" y="5013"/>
                  </a:cubicBezTo>
                  <a:cubicBezTo>
                    <a:pt x="4030" y="262"/>
                    <a:pt x="10091" y="-1376"/>
                    <a:pt x="14842" y="1245"/>
                  </a:cubicBezTo>
                  <a:cubicBezTo>
                    <a:pt x="25326" y="7143"/>
                    <a:pt x="35318" y="13859"/>
                    <a:pt x="44820" y="21067"/>
                  </a:cubicBezTo>
                  <a:cubicBezTo>
                    <a:pt x="49243" y="24343"/>
                    <a:pt x="50062" y="30568"/>
                    <a:pt x="46785" y="34991"/>
                  </a:cubicBezTo>
                  <a:cubicBezTo>
                    <a:pt x="44984" y="37776"/>
                    <a:pt x="42035" y="39086"/>
                    <a:pt x="38922" y="39086"/>
                  </a:cubicBezTo>
                  <a:close/>
                </a:path>
              </a:pathLst>
            </a:custGeom>
            <a:solidFill>
              <a:srgbClr val="000000"/>
            </a:solidFill>
            <a:ln w="16367" cap="flat">
              <a:noFill/>
              <a:prstDash val="solid"/>
              <a:miter/>
            </a:ln>
          </p:spPr>
          <p:txBody>
            <a:bodyPr rtlCol="0" anchor="ctr"/>
            <a:lstStyle/>
            <a:p>
              <a:endParaRPr lang="en-US"/>
            </a:p>
          </p:txBody>
        </p:sp>
        <p:sp>
          <p:nvSpPr>
            <p:cNvPr id="1504" name="Forma libre: forma 1503">
              <a:extLst>
                <a:ext uri="{FF2B5EF4-FFF2-40B4-BE49-F238E27FC236}">
                  <a16:creationId xmlns:a16="http://schemas.microsoft.com/office/drawing/2014/main" id="{048B4137-721D-426A-91C5-97B36D994EEE}"/>
                </a:ext>
              </a:extLst>
            </p:cNvPr>
            <p:cNvSpPr/>
            <p:nvPr/>
          </p:nvSpPr>
          <p:spPr>
            <a:xfrm>
              <a:off x="6554170" y="1315515"/>
              <a:ext cx="84370" cy="168856"/>
            </a:xfrm>
            <a:custGeom>
              <a:avLst/>
              <a:gdLst>
                <a:gd name="connsiteX0" fmla="*/ 74336 w 84370"/>
                <a:gd name="connsiteY0" fmla="*/ 168857 h 168856"/>
                <a:gd name="connsiteX1" fmla="*/ 64508 w 84370"/>
                <a:gd name="connsiteY1" fmla="*/ 159847 h 168856"/>
                <a:gd name="connsiteX2" fmla="*/ 53860 w 84370"/>
                <a:gd name="connsiteY2" fmla="*/ 108082 h 168856"/>
                <a:gd name="connsiteX3" fmla="*/ 60412 w 84370"/>
                <a:gd name="connsiteY3" fmla="*/ 95632 h 168856"/>
                <a:gd name="connsiteX4" fmla="*/ 72862 w 84370"/>
                <a:gd name="connsiteY4" fmla="*/ 102185 h 168856"/>
                <a:gd name="connsiteX5" fmla="*/ 84329 w 84370"/>
                <a:gd name="connsiteY5" fmla="*/ 158045 h 168856"/>
                <a:gd name="connsiteX6" fmla="*/ 75483 w 84370"/>
                <a:gd name="connsiteY6" fmla="*/ 168857 h 168856"/>
                <a:gd name="connsiteX7" fmla="*/ 74336 w 84370"/>
                <a:gd name="connsiteY7" fmla="*/ 168857 h 168856"/>
                <a:gd name="connsiteX8" fmla="*/ 41574 w 84370"/>
                <a:gd name="connsiteY8" fmla="*/ 64671 h 168856"/>
                <a:gd name="connsiteX9" fmla="*/ 32892 w 84370"/>
                <a:gd name="connsiteY9" fmla="*/ 59593 h 168856"/>
                <a:gd name="connsiteX10" fmla="*/ 2422 w 84370"/>
                <a:gd name="connsiteY10" fmla="*/ 16346 h 168856"/>
                <a:gd name="connsiteX11" fmla="*/ 3405 w 84370"/>
                <a:gd name="connsiteY11" fmla="*/ 2422 h 168856"/>
                <a:gd name="connsiteX12" fmla="*/ 17329 w 84370"/>
                <a:gd name="connsiteY12" fmla="*/ 3405 h 168856"/>
                <a:gd name="connsiteX13" fmla="*/ 50256 w 84370"/>
                <a:gd name="connsiteY13" fmla="*/ 49928 h 168856"/>
                <a:gd name="connsiteX14" fmla="*/ 46488 w 84370"/>
                <a:gd name="connsiteY14" fmla="*/ 63361 h 168856"/>
                <a:gd name="connsiteX15" fmla="*/ 41574 w 84370"/>
                <a:gd name="connsiteY15" fmla="*/ 64671 h 16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370" h="168856">
                  <a:moveTo>
                    <a:pt x="74336" y="168857"/>
                  </a:moveTo>
                  <a:cubicBezTo>
                    <a:pt x="69258" y="168857"/>
                    <a:pt x="64999" y="165089"/>
                    <a:pt x="64508" y="159847"/>
                  </a:cubicBezTo>
                  <a:cubicBezTo>
                    <a:pt x="62706" y="142319"/>
                    <a:pt x="59102" y="124791"/>
                    <a:pt x="53860" y="108082"/>
                  </a:cubicBezTo>
                  <a:cubicBezTo>
                    <a:pt x="52222" y="102840"/>
                    <a:pt x="55170" y="97270"/>
                    <a:pt x="60412" y="95632"/>
                  </a:cubicBezTo>
                  <a:cubicBezTo>
                    <a:pt x="65654" y="93994"/>
                    <a:pt x="71224" y="96942"/>
                    <a:pt x="72862" y="102185"/>
                  </a:cubicBezTo>
                  <a:cubicBezTo>
                    <a:pt x="78596" y="120204"/>
                    <a:pt x="82363" y="139043"/>
                    <a:pt x="84329" y="158045"/>
                  </a:cubicBezTo>
                  <a:cubicBezTo>
                    <a:pt x="84820" y="163451"/>
                    <a:pt x="80889" y="168365"/>
                    <a:pt x="75483" y="168857"/>
                  </a:cubicBezTo>
                  <a:cubicBezTo>
                    <a:pt x="74992" y="168857"/>
                    <a:pt x="74664" y="168857"/>
                    <a:pt x="74336" y="168857"/>
                  </a:cubicBezTo>
                  <a:close/>
                  <a:moveTo>
                    <a:pt x="41574" y="64671"/>
                  </a:moveTo>
                  <a:cubicBezTo>
                    <a:pt x="38134" y="64671"/>
                    <a:pt x="34693" y="62869"/>
                    <a:pt x="32892" y="59593"/>
                  </a:cubicBezTo>
                  <a:cubicBezTo>
                    <a:pt x="24210" y="44195"/>
                    <a:pt x="14053" y="29779"/>
                    <a:pt x="2422" y="16346"/>
                  </a:cubicBezTo>
                  <a:cubicBezTo>
                    <a:pt x="-1182" y="12251"/>
                    <a:pt x="-690" y="6026"/>
                    <a:pt x="3405" y="2422"/>
                  </a:cubicBezTo>
                  <a:cubicBezTo>
                    <a:pt x="7500" y="-1182"/>
                    <a:pt x="13725" y="-690"/>
                    <a:pt x="17329" y="3405"/>
                  </a:cubicBezTo>
                  <a:cubicBezTo>
                    <a:pt x="29779" y="17821"/>
                    <a:pt x="40918" y="33383"/>
                    <a:pt x="50256" y="49928"/>
                  </a:cubicBezTo>
                  <a:cubicBezTo>
                    <a:pt x="52877" y="54679"/>
                    <a:pt x="51239" y="60740"/>
                    <a:pt x="46488" y="63361"/>
                  </a:cubicBezTo>
                  <a:cubicBezTo>
                    <a:pt x="44850" y="64180"/>
                    <a:pt x="43212" y="64671"/>
                    <a:pt x="41574" y="64671"/>
                  </a:cubicBezTo>
                  <a:close/>
                </a:path>
              </a:pathLst>
            </a:custGeom>
            <a:solidFill>
              <a:srgbClr val="000000"/>
            </a:solidFill>
            <a:ln w="16367" cap="flat">
              <a:noFill/>
              <a:prstDash val="solid"/>
              <a:miter/>
            </a:ln>
          </p:spPr>
          <p:txBody>
            <a:bodyPr rtlCol="0" anchor="ctr"/>
            <a:lstStyle/>
            <a:p>
              <a:endParaRPr lang="en-US"/>
            </a:p>
          </p:txBody>
        </p:sp>
        <p:sp>
          <p:nvSpPr>
            <p:cNvPr id="1505" name="Forma libre: forma 1504">
              <a:extLst>
                <a:ext uri="{FF2B5EF4-FFF2-40B4-BE49-F238E27FC236}">
                  <a16:creationId xmlns:a16="http://schemas.microsoft.com/office/drawing/2014/main" id="{263C13B6-CA74-4328-BC56-4218EFBB1D24}"/>
                </a:ext>
              </a:extLst>
            </p:cNvPr>
            <p:cNvSpPr/>
            <p:nvPr/>
          </p:nvSpPr>
          <p:spPr>
            <a:xfrm>
              <a:off x="6612655" y="1519549"/>
              <a:ext cx="25884" cy="54099"/>
            </a:xfrm>
            <a:custGeom>
              <a:avLst/>
              <a:gdLst>
                <a:gd name="connsiteX0" fmla="*/ 9953 w 25884"/>
                <a:gd name="connsiteY0" fmla="*/ 54100 h 54099"/>
                <a:gd name="connsiteX1" fmla="*/ 7660 w 25884"/>
                <a:gd name="connsiteY1" fmla="*/ 53772 h 54099"/>
                <a:gd name="connsiteX2" fmla="*/ 288 w 25884"/>
                <a:gd name="connsiteY2" fmla="*/ 41814 h 54099"/>
                <a:gd name="connsiteX3" fmla="*/ 6022 w 25884"/>
                <a:gd name="connsiteY3" fmla="*/ 8887 h 54099"/>
                <a:gd name="connsiteX4" fmla="*/ 16998 w 25884"/>
                <a:gd name="connsiteY4" fmla="*/ 41 h 54099"/>
                <a:gd name="connsiteX5" fmla="*/ 25843 w 25884"/>
                <a:gd name="connsiteY5" fmla="*/ 11017 h 54099"/>
                <a:gd name="connsiteX6" fmla="*/ 19782 w 25884"/>
                <a:gd name="connsiteY6" fmla="*/ 46564 h 54099"/>
                <a:gd name="connsiteX7" fmla="*/ 9953 w 25884"/>
                <a:gd name="connsiteY7" fmla="*/ 54100 h 5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4" h="54099">
                  <a:moveTo>
                    <a:pt x="9953" y="54100"/>
                  </a:moveTo>
                  <a:cubicBezTo>
                    <a:pt x="9134" y="54100"/>
                    <a:pt x="8479" y="53936"/>
                    <a:pt x="7660" y="53772"/>
                  </a:cubicBezTo>
                  <a:cubicBezTo>
                    <a:pt x="2254" y="52462"/>
                    <a:pt x="-1022" y="47220"/>
                    <a:pt x="288" y="41814"/>
                  </a:cubicBezTo>
                  <a:cubicBezTo>
                    <a:pt x="2909" y="31002"/>
                    <a:pt x="4712" y="19863"/>
                    <a:pt x="6022" y="8887"/>
                  </a:cubicBezTo>
                  <a:cubicBezTo>
                    <a:pt x="6677" y="3482"/>
                    <a:pt x="11428" y="-450"/>
                    <a:pt x="16998" y="41"/>
                  </a:cubicBezTo>
                  <a:cubicBezTo>
                    <a:pt x="22403" y="697"/>
                    <a:pt x="26335" y="5447"/>
                    <a:pt x="25843" y="11017"/>
                  </a:cubicBezTo>
                  <a:cubicBezTo>
                    <a:pt x="24533" y="22975"/>
                    <a:pt x="22567" y="34934"/>
                    <a:pt x="19782" y="46564"/>
                  </a:cubicBezTo>
                  <a:cubicBezTo>
                    <a:pt x="18472" y="50987"/>
                    <a:pt x="14377" y="54100"/>
                    <a:pt x="9953" y="54100"/>
                  </a:cubicBezTo>
                  <a:close/>
                </a:path>
              </a:pathLst>
            </a:custGeom>
            <a:solidFill>
              <a:srgbClr val="000000"/>
            </a:solidFill>
            <a:ln w="16367" cap="flat">
              <a:noFill/>
              <a:prstDash val="solid"/>
              <a:miter/>
            </a:ln>
          </p:spPr>
          <p:txBody>
            <a:bodyPr rtlCol="0" anchor="ctr"/>
            <a:lstStyle/>
            <a:p>
              <a:endParaRPr lang="en-US"/>
            </a:p>
          </p:txBody>
        </p:sp>
        <p:sp>
          <p:nvSpPr>
            <p:cNvPr id="1506" name="Forma libre: forma 1505">
              <a:extLst>
                <a:ext uri="{FF2B5EF4-FFF2-40B4-BE49-F238E27FC236}">
                  <a16:creationId xmlns:a16="http://schemas.microsoft.com/office/drawing/2014/main" id="{EE732D6F-B15A-48BB-8361-9253DE8E4F6F}"/>
                </a:ext>
              </a:extLst>
            </p:cNvPr>
            <p:cNvSpPr/>
            <p:nvPr/>
          </p:nvSpPr>
          <p:spPr>
            <a:xfrm>
              <a:off x="6084628" y="1223726"/>
              <a:ext cx="420134" cy="420199"/>
            </a:xfrm>
            <a:custGeom>
              <a:avLst/>
              <a:gdLst>
                <a:gd name="connsiteX0" fmla="*/ 45067 w 420134"/>
                <a:gd name="connsiteY0" fmla="*/ 420199 h 420199"/>
                <a:gd name="connsiteX1" fmla="*/ 36385 w 420134"/>
                <a:gd name="connsiteY1" fmla="*/ 415121 h 420199"/>
                <a:gd name="connsiteX2" fmla="*/ 81270 w 420134"/>
                <a:gd name="connsiteY2" fmla="*/ 81270 h 420199"/>
                <a:gd name="connsiteX3" fmla="*/ 415121 w 420134"/>
                <a:gd name="connsiteY3" fmla="*/ 36385 h 420199"/>
                <a:gd name="connsiteX4" fmla="*/ 418889 w 420134"/>
                <a:gd name="connsiteY4" fmla="*/ 49981 h 420199"/>
                <a:gd name="connsiteX5" fmla="*/ 405293 w 420134"/>
                <a:gd name="connsiteY5" fmla="*/ 53749 h 420199"/>
                <a:gd name="connsiteX6" fmla="*/ 95194 w 420134"/>
                <a:gd name="connsiteY6" fmla="*/ 95358 h 420199"/>
                <a:gd name="connsiteX7" fmla="*/ 53585 w 420134"/>
                <a:gd name="connsiteY7" fmla="*/ 405456 h 420199"/>
                <a:gd name="connsiteX8" fmla="*/ 49818 w 420134"/>
                <a:gd name="connsiteY8" fmla="*/ 419053 h 420199"/>
                <a:gd name="connsiteX9" fmla="*/ 45067 w 420134"/>
                <a:gd name="connsiteY9" fmla="*/ 420199 h 42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0134" h="420199">
                  <a:moveTo>
                    <a:pt x="45067" y="420199"/>
                  </a:moveTo>
                  <a:cubicBezTo>
                    <a:pt x="41627" y="420199"/>
                    <a:pt x="38351" y="418397"/>
                    <a:pt x="36385" y="415121"/>
                  </a:cubicBezTo>
                  <a:cubicBezTo>
                    <a:pt x="-25537" y="306841"/>
                    <a:pt x="-7026" y="169565"/>
                    <a:pt x="81270" y="81270"/>
                  </a:cubicBezTo>
                  <a:cubicBezTo>
                    <a:pt x="169565" y="-7026"/>
                    <a:pt x="306841" y="-25537"/>
                    <a:pt x="415121" y="36385"/>
                  </a:cubicBezTo>
                  <a:cubicBezTo>
                    <a:pt x="419872" y="39170"/>
                    <a:pt x="421510" y="45231"/>
                    <a:pt x="418889" y="49981"/>
                  </a:cubicBezTo>
                  <a:cubicBezTo>
                    <a:pt x="416104" y="54732"/>
                    <a:pt x="410043" y="56370"/>
                    <a:pt x="405293" y="53749"/>
                  </a:cubicBezTo>
                  <a:cubicBezTo>
                    <a:pt x="304711" y="-3749"/>
                    <a:pt x="177264" y="13451"/>
                    <a:pt x="95194" y="95358"/>
                  </a:cubicBezTo>
                  <a:cubicBezTo>
                    <a:pt x="13123" y="177428"/>
                    <a:pt x="-3913" y="304875"/>
                    <a:pt x="53585" y="405456"/>
                  </a:cubicBezTo>
                  <a:cubicBezTo>
                    <a:pt x="56370" y="410207"/>
                    <a:pt x="54732" y="416268"/>
                    <a:pt x="49818" y="419053"/>
                  </a:cubicBezTo>
                  <a:cubicBezTo>
                    <a:pt x="48343" y="419708"/>
                    <a:pt x="46705" y="420199"/>
                    <a:pt x="45067" y="420199"/>
                  </a:cubicBezTo>
                  <a:close/>
                </a:path>
              </a:pathLst>
            </a:custGeom>
            <a:solidFill>
              <a:srgbClr val="000000"/>
            </a:solidFill>
            <a:ln w="16367" cap="flat">
              <a:noFill/>
              <a:prstDash val="solid"/>
              <a:miter/>
            </a:ln>
          </p:spPr>
          <p:txBody>
            <a:bodyPr rtlCol="0" anchor="ctr"/>
            <a:lstStyle/>
            <a:p>
              <a:endParaRPr lang="en-US"/>
            </a:p>
          </p:txBody>
        </p:sp>
        <p:sp>
          <p:nvSpPr>
            <p:cNvPr id="1507" name="Forma libre: forma 1506">
              <a:extLst>
                <a:ext uri="{FF2B5EF4-FFF2-40B4-BE49-F238E27FC236}">
                  <a16:creationId xmlns:a16="http://schemas.microsoft.com/office/drawing/2014/main" id="{F7FA5614-516E-4D97-ABCB-43731F93CD8B}"/>
                </a:ext>
              </a:extLst>
            </p:cNvPr>
            <p:cNvSpPr/>
            <p:nvPr/>
          </p:nvSpPr>
          <p:spPr>
            <a:xfrm>
              <a:off x="6188017" y="1327069"/>
              <a:ext cx="348589" cy="348471"/>
            </a:xfrm>
            <a:custGeom>
              <a:avLst/>
              <a:gdLst>
                <a:gd name="connsiteX0" fmla="*/ 173801 w 348589"/>
                <a:gd name="connsiteY0" fmla="*/ 348472 h 348471"/>
                <a:gd name="connsiteX1" fmla="*/ 90256 w 348589"/>
                <a:gd name="connsiteY1" fmla="*/ 327176 h 348471"/>
                <a:gd name="connsiteX2" fmla="*/ 86325 w 348589"/>
                <a:gd name="connsiteY2" fmla="*/ 313743 h 348471"/>
                <a:gd name="connsiteX3" fmla="*/ 99757 w 348589"/>
                <a:gd name="connsiteY3" fmla="*/ 309812 h 348471"/>
                <a:gd name="connsiteX4" fmla="*/ 283392 w 348589"/>
                <a:gd name="connsiteY4" fmla="*/ 283602 h 348471"/>
                <a:gd name="connsiteX5" fmla="*/ 328604 w 348589"/>
                <a:gd name="connsiteY5" fmla="*/ 174338 h 348471"/>
                <a:gd name="connsiteX6" fmla="*/ 283392 w 348589"/>
                <a:gd name="connsiteY6" fmla="*/ 65075 h 348471"/>
                <a:gd name="connsiteX7" fmla="*/ 64865 w 348589"/>
                <a:gd name="connsiteY7" fmla="*/ 65075 h 348471"/>
                <a:gd name="connsiteX8" fmla="*/ 38655 w 348589"/>
                <a:gd name="connsiteY8" fmla="*/ 248710 h 348471"/>
                <a:gd name="connsiteX9" fmla="*/ 34724 w 348589"/>
                <a:gd name="connsiteY9" fmla="*/ 262142 h 348471"/>
                <a:gd name="connsiteX10" fmla="*/ 21291 w 348589"/>
                <a:gd name="connsiteY10" fmla="*/ 258211 h 348471"/>
                <a:gd name="connsiteX11" fmla="*/ 50941 w 348589"/>
                <a:gd name="connsiteY11" fmla="*/ 50987 h 348471"/>
                <a:gd name="connsiteX12" fmla="*/ 297480 w 348589"/>
                <a:gd name="connsiteY12" fmla="*/ 50987 h 348471"/>
                <a:gd name="connsiteX13" fmla="*/ 348590 w 348589"/>
                <a:gd name="connsiteY13" fmla="*/ 174338 h 348471"/>
                <a:gd name="connsiteX14" fmla="*/ 297480 w 348589"/>
                <a:gd name="connsiteY14" fmla="*/ 297690 h 348471"/>
                <a:gd name="connsiteX15" fmla="*/ 173801 w 348589"/>
                <a:gd name="connsiteY15" fmla="*/ 348472 h 348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8589" h="348471">
                  <a:moveTo>
                    <a:pt x="173801" y="348472"/>
                  </a:moveTo>
                  <a:cubicBezTo>
                    <a:pt x="145134" y="348472"/>
                    <a:pt x="116466" y="341428"/>
                    <a:pt x="90256" y="327176"/>
                  </a:cubicBezTo>
                  <a:cubicBezTo>
                    <a:pt x="85505" y="324555"/>
                    <a:pt x="83704" y="318494"/>
                    <a:pt x="86325" y="313743"/>
                  </a:cubicBezTo>
                  <a:cubicBezTo>
                    <a:pt x="88946" y="308993"/>
                    <a:pt x="95007" y="307191"/>
                    <a:pt x="99757" y="309812"/>
                  </a:cubicBezTo>
                  <a:cubicBezTo>
                    <a:pt x="159549" y="342738"/>
                    <a:pt x="235067" y="331927"/>
                    <a:pt x="283392" y="283602"/>
                  </a:cubicBezTo>
                  <a:cubicBezTo>
                    <a:pt x="312551" y="254443"/>
                    <a:pt x="328604" y="215619"/>
                    <a:pt x="328604" y="174338"/>
                  </a:cubicBezTo>
                  <a:cubicBezTo>
                    <a:pt x="328604" y="133057"/>
                    <a:pt x="312551" y="94234"/>
                    <a:pt x="283392" y="65075"/>
                  </a:cubicBezTo>
                  <a:cubicBezTo>
                    <a:pt x="223109" y="4792"/>
                    <a:pt x="125149" y="4792"/>
                    <a:pt x="64865" y="65075"/>
                  </a:cubicBezTo>
                  <a:cubicBezTo>
                    <a:pt x="16540" y="113400"/>
                    <a:pt x="5728" y="188918"/>
                    <a:pt x="38655" y="248710"/>
                  </a:cubicBezTo>
                  <a:cubicBezTo>
                    <a:pt x="41276" y="253460"/>
                    <a:pt x="39474" y="259521"/>
                    <a:pt x="34724" y="262142"/>
                  </a:cubicBezTo>
                  <a:cubicBezTo>
                    <a:pt x="29973" y="264763"/>
                    <a:pt x="23912" y="262961"/>
                    <a:pt x="21291" y="258211"/>
                  </a:cubicBezTo>
                  <a:cubicBezTo>
                    <a:pt x="-15731" y="190720"/>
                    <a:pt x="-3609" y="105537"/>
                    <a:pt x="50941" y="50987"/>
                  </a:cubicBezTo>
                  <a:cubicBezTo>
                    <a:pt x="118924" y="-16996"/>
                    <a:pt x="229498" y="-16996"/>
                    <a:pt x="297480" y="50987"/>
                  </a:cubicBezTo>
                  <a:cubicBezTo>
                    <a:pt x="330407" y="83913"/>
                    <a:pt x="348590" y="127652"/>
                    <a:pt x="348590" y="174338"/>
                  </a:cubicBezTo>
                  <a:cubicBezTo>
                    <a:pt x="348590" y="220861"/>
                    <a:pt x="330407" y="264763"/>
                    <a:pt x="297480" y="297690"/>
                  </a:cubicBezTo>
                  <a:cubicBezTo>
                    <a:pt x="264062" y="330944"/>
                    <a:pt x="219177" y="348472"/>
                    <a:pt x="173801" y="348472"/>
                  </a:cubicBezTo>
                  <a:close/>
                </a:path>
              </a:pathLst>
            </a:custGeom>
            <a:solidFill>
              <a:srgbClr val="000000"/>
            </a:solidFill>
            <a:ln w="16367" cap="flat">
              <a:noFill/>
              <a:prstDash val="solid"/>
              <a:miter/>
            </a:ln>
          </p:spPr>
          <p:txBody>
            <a:bodyPr rtlCol="0" anchor="ctr"/>
            <a:lstStyle/>
            <a:p>
              <a:endParaRPr lang="en-US"/>
            </a:p>
          </p:txBody>
        </p:sp>
        <p:sp>
          <p:nvSpPr>
            <p:cNvPr id="1508" name="Forma libre: forma 1507">
              <a:extLst>
                <a:ext uri="{FF2B5EF4-FFF2-40B4-BE49-F238E27FC236}">
                  <a16:creationId xmlns:a16="http://schemas.microsoft.com/office/drawing/2014/main" id="{457EC3E5-1D58-41F4-A8F6-10F22DD54C10}"/>
                </a:ext>
              </a:extLst>
            </p:cNvPr>
            <p:cNvSpPr/>
            <p:nvPr/>
          </p:nvSpPr>
          <p:spPr>
            <a:xfrm>
              <a:off x="6273056" y="1412129"/>
              <a:ext cx="178040" cy="178228"/>
            </a:xfrm>
            <a:custGeom>
              <a:avLst/>
              <a:gdLst>
                <a:gd name="connsiteX0" fmla="*/ 89090 w 178040"/>
                <a:gd name="connsiteY0" fmla="*/ 178229 h 178228"/>
                <a:gd name="connsiteX1" fmla="*/ 72053 w 178040"/>
                <a:gd name="connsiteY1" fmla="*/ 176591 h 178228"/>
                <a:gd name="connsiteX2" fmla="*/ 64191 w 178040"/>
                <a:gd name="connsiteY2" fmla="*/ 164960 h 178228"/>
                <a:gd name="connsiteX3" fmla="*/ 75821 w 178040"/>
                <a:gd name="connsiteY3" fmla="*/ 157097 h 178228"/>
                <a:gd name="connsiteX4" fmla="*/ 138071 w 178040"/>
                <a:gd name="connsiteY4" fmla="*/ 138095 h 178228"/>
                <a:gd name="connsiteX5" fmla="*/ 138071 w 178040"/>
                <a:gd name="connsiteY5" fmla="*/ 40134 h 178228"/>
                <a:gd name="connsiteX6" fmla="*/ 40110 w 178040"/>
                <a:gd name="connsiteY6" fmla="*/ 40134 h 178228"/>
                <a:gd name="connsiteX7" fmla="*/ 23893 w 178040"/>
                <a:gd name="connsiteY7" fmla="*/ 112540 h 178228"/>
                <a:gd name="connsiteX8" fmla="*/ 17831 w 178040"/>
                <a:gd name="connsiteY8" fmla="*/ 125153 h 178228"/>
                <a:gd name="connsiteX9" fmla="*/ 5218 w 178040"/>
                <a:gd name="connsiteY9" fmla="*/ 119092 h 178228"/>
                <a:gd name="connsiteX10" fmla="*/ 26022 w 178040"/>
                <a:gd name="connsiteY10" fmla="*/ 26046 h 178228"/>
                <a:gd name="connsiteX11" fmla="*/ 151994 w 178040"/>
                <a:gd name="connsiteY11" fmla="*/ 26046 h 178228"/>
                <a:gd name="connsiteX12" fmla="*/ 151994 w 178040"/>
                <a:gd name="connsiteY12" fmla="*/ 152019 h 178228"/>
                <a:gd name="connsiteX13" fmla="*/ 89090 w 178040"/>
                <a:gd name="connsiteY13" fmla="*/ 178229 h 17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40" h="178228">
                  <a:moveTo>
                    <a:pt x="89090" y="178229"/>
                  </a:moveTo>
                  <a:cubicBezTo>
                    <a:pt x="83357" y="178229"/>
                    <a:pt x="77787" y="177737"/>
                    <a:pt x="72053" y="176591"/>
                  </a:cubicBezTo>
                  <a:cubicBezTo>
                    <a:pt x="66648" y="175608"/>
                    <a:pt x="63208" y="170366"/>
                    <a:pt x="64191" y="164960"/>
                  </a:cubicBezTo>
                  <a:cubicBezTo>
                    <a:pt x="65174" y="159554"/>
                    <a:pt x="70416" y="156114"/>
                    <a:pt x="75821" y="157097"/>
                  </a:cubicBezTo>
                  <a:cubicBezTo>
                    <a:pt x="98428" y="161520"/>
                    <a:pt x="121689" y="154312"/>
                    <a:pt x="138071" y="138095"/>
                  </a:cubicBezTo>
                  <a:cubicBezTo>
                    <a:pt x="165100" y="111065"/>
                    <a:pt x="165100" y="67163"/>
                    <a:pt x="138071" y="40134"/>
                  </a:cubicBezTo>
                  <a:cubicBezTo>
                    <a:pt x="111041" y="13105"/>
                    <a:pt x="67139" y="13105"/>
                    <a:pt x="40110" y="40134"/>
                  </a:cubicBezTo>
                  <a:cubicBezTo>
                    <a:pt x="21272" y="58973"/>
                    <a:pt x="14883" y="87312"/>
                    <a:pt x="23893" y="112540"/>
                  </a:cubicBezTo>
                  <a:cubicBezTo>
                    <a:pt x="25694" y="117782"/>
                    <a:pt x="23073" y="123351"/>
                    <a:pt x="17831" y="125153"/>
                  </a:cubicBezTo>
                  <a:cubicBezTo>
                    <a:pt x="12753" y="126955"/>
                    <a:pt x="7020" y="124334"/>
                    <a:pt x="5218" y="119092"/>
                  </a:cubicBezTo>
                  <a:cubicBezTo>
                    <a:pt x="-6413" y="86821"/>
                    <a:pt x="1778" y="50291"/>
                    <a:pt x="26022" y="26046"/>
                  </a:cubicBezTo>
                  <a:cubicBezTo>
                    <a:pt x="60751" y="-8682"/>
                    <a:pt x="117266" y="-8682"/>
                    <a:pt x="151994" y="26046"/>
                  </a:cubicBezTo>
                  <a:cubicBezTo>
                    <a:pt x="186723" y="60775"/>
                    <a:pt x="186723" y="117290"/>
                    <a:pt x="151994" y="152019"/>
                  </a:cubicBezTo>
                  <a:cubicBezTo>
                    <a:pt x="135286" y="169055"/>
                    <a:pt x="112515" y="178229"/>
                    <a:pt x="89090" y="178229"/>
                  </a:cubicBezTo>
                  <a:close/>
                </a:path>
              </a:pathLst>
            </a:custGeom>
            <a:solidFill>
              <a:srgbClr val="000000"/>
            </a:solidFill>
            <a:ln w="16367" cap="flat">
              <a:noFill/>
              <a:prstDash val="solid"/>
              <a:miter/>
            </a:ln>
          </p:spPr>
          <p:txBody>
            <a:bodyPr rtlCol="0" anchor="ctr"/>
            <a:lstStyle/>
            <a:p>
              <a:endParaRPr lang="en-US"/>
            </a:p>
          </p:txBody>
        </p:sp>
        <p:sp>
          <p:nvSpPr>
            <p:cNvPr id="1509" name="Forma libre: forma 1508">
              <a:extLst>
                <a:ext uri="{FF2B5EF4-FFF2-40B4-BE49-F238E27FC236}">
                  <a16:creationId xmlns:a16="http://schemas.microsoft.com/office/drawing/2014/main" id="{A5D1B405-32A2-46B1-AF19-5C92FFE17363}"/>
                </a:ext>
              </a:extLst>
            </p:cNvPr>
            <p:cNvSpPr/>
            <p:nvPr/>
          </p:nvSpPr>
          <p:spPr>
            <a:xfrm>
              <a:off x="6106597" y="1491087"/>
              <a:ext cx="265704" cy="265705"/>
            </a:xfrm>
            <a:custGeom>
              <a:avLst/>
              <a:gdLst>
                <a:gd name="connsiteX0" fmla="*/ 9993 w 265704"/>
                <a:gd name="connsiteY0" fmla="*/ 265705 h 265705"/>
                <a:gd name="connsiteX1" fmla="*/ 2949 w 265704"/>
                <a:gd name="connsiteY1" fmla="*/ 262757 h 265705"/>
                <a:gd name="connsiteX2" fmla="*/ 2949 w 265704"/>
                <a:gd name="connsiteY2" fmla="*/ 248669 h 265705"/>
                <a:gd name="connsiteX3" fmla="*/ 248669 w 265704"/>
                <a:gd name="connsiteY3" fmla="*/ 2949 h 265705"/>
                <a:gd name="connsiteX4" fmla="*/ 262756 w 265704"/>
                <a:gd name="connsiteY4" fmla="*/ 2949 h 265705"/>
                <a:gd name="connsiteX5" fmla="*/ 262756 w 265704"/>
                <a:gd name="connsiteY5" fmla="*/ 17037 h 265705"/>
                <a:gd name="connsiteX6" fmla="*/ 17036 w 265704"/>
                <a:gd name="connsiteY6" fmla="*/ 262757 h 265705"/>
                <a:gd name="connsiteX7" fmla="*/ 9993 w 265704"/>
                <a:gd name="connsiteY7" fmla="*/ 265705 h 26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5704" h="265705">
                  <a:moveTo>
                    <a:pt x="9993" y="265705"/>
                  </a:moveTo>
                  <a:cubicBezTo>
                    <a:pt x="7372" y="265705"/>
                    <a:pt x="4914" y="264722"/>
                    <a:pt x="2949" y="262757"/>
                  </a:cubicBezTo>
                  <a:cubicBezTo>
                    <a:pt x="-983" y="258825"/>
                    <a:pt x="-983" y="252600"/>
                    <a:pt x="2949" y="248669"/>
                  </a:cubicBezTo>
                  <a:lnTo>
                    <a:pt x="248669" y="2949"/>
                  </a:lnTo>
                  <a:cubicBezTo>
                    <a:pt x="252600" y="-983"/>
                    <a:pt x="258825" y="-983"/>
                    <a:pt x="262756" y="2949"/>
                  </a:cubicBezTo>
                  <a:cubicBezTo>
                    <a:pt x="266688" y="6880"/>
                    <a:pt x="266688" y="13105"/>
                    <a:pt x="262756" y="17037"/>
                  </a:cubicBezTo>
                  <a:lnTo>
                    <a:pt x="17036" y="262757"/>
                  </a:lnTo>
                  <a:cubicBezTo>
                    <a:pt x="15071" y="264722"/>
                    <a:pt x="12450" y="265705"/>
                    <a:pt x="9993" y="265705"/>
                  </a:cubicBezTo>
                  <a:close/>
                </a:path>
              </a:pathLst>
            </a:custGeom>
            <a:solidFill>
              <a:srgbClr val="000000"/>
            </a:solidFill>
            <a:ln w="16367" cap="flat">
              <a:noFill/>
              <a:prstDash val="solid"/>
              <a:miter/>
            </a:ln>
          </p:spPr>
          <p:txBody>
            <a:bodyPr rtlCol="0" anchor="ctr"/>
            <a:lstStyle/>
            <a:p>
              <a:endParaRPr lang="en-US"/>
            </a:p>
          </p:txBody>
        </p:sp>
        <p:sp>
          <p:nvSpPr>
            <p:cNvPr id="1510" name="Forma libre: forma 1509">
              <a:extLst>
                <a:ext uri="{FF2B5EF4-FFF2-40B4-BE49-F238E27FC236}">
                  <a16:creationId xmlns:a16="http://schemas.microsoft.com/office/drawing/2014/main" id="{877DFE44-0564-491C-9FE3-C771F620A08A}"/>
                </a:ext>
              </a:extLst>
            </p:cNvPr>
            <p:cNvSpPr/>
            <p:nvPr/>
          </p:nvSpPr>
          <p:spPr>
            <a:xfrm>
              <a:off x="6325425" y="1477657"/>
              <a:ext cx="60193" cy="45374"/>
            </a:xfrm>
            <a:custGeom>
              <a:avLst/>
              <a:gdLst>
                <a:gd name="connsiteX0" fmla="*/ 24926 w 60193"/>
                <a:gd name="connsiteY0" fmla="*/ 45374 h 45374"/>
                <a:gd name="connsiteX1" fmla="*/ 17882 w 60193"/>
                <a:gd name="connsiteY1" fmla="*/ 42426 h 45374"/>
                <a:gd name="connsiteX2" fmla="*/ 17391 w 60193"/>
                <a:gd name="connsiteY2" fmla="*/ 28829 h 45374"/>
                <a:gd name="connsiteX3" fmla="*/ 12477 w 60193"/>
                <a:gd name="connsiteY3" fmla="*/ 30140 h 45374"/>
                <a:gd name="connsiteX4" fmla="*/ 354 w 60193"/>
                <a:gd name="connsiteY4" fmla="*/ 23096 h 45374"/>
                <a:gd name="connsiteX5" fmla="*/ 7398 w 60193"/>
                <a:gd name="connsiteY5" fmla="*/ 10973 h 45374"/>
                <a:gd name="connsiteX6" fmla="*/ 47697 w 60193"/>
                <a:gd name="connsiteY6" fmla="*/ 326 h 45374"/>
                <a:gd name="connsiteX7" fmla="*/ 58836 w 60193"/>
                <a:gd name="connsiteY7" fmla="*/ 4912 h 45374"/>
                <a:gd name="connsiteX8" fmla="*/ 57198 w 60193"/>
                <a:gd name="connsiteY8" fmla="*/ 16871 h 45374"/>
                <a:gd name="connsiteX9" fmla="*/ 31643 w 60193"/>
                <a:gd name="connsiteY9" fmla="*/ 42426 h 45374"/>
                <a:gd name="connsiteX10" fmla="*/ 24926 w 60193"/>
                <a:gd name="connsiteY10" fmla="*/ 45374 h 4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193" h="45374">
                  <a:moveTo>
                    <a:pt x="24926" y="45374"/>
                  </a:moveTo>
                  <a:cubicBezTo>
                    <a:pt x="22469" y="45374"/>
                    <a:pt x="19848" y="44391"/>
                    <a:pt x="17882" y="42426"/>
                  </a:cubicBezTo>
                  <a:cubicBezTo>
                    <a:pt x="14115" y="38658"/>
                    <a:pt x="13951" y="32761"/>
                    <a:pt x="17391" y="28829"/>
                  </a:cubicBezTo>
                  <a:lnTo>
                    <a:pt x="12477" y="30140"/>
                  </a:lnTo>
                  <a:cubicBezTo>
                    <a:pt x="7235" y="31450"/>
                    <a:pt x="1829" y="28338"/>
                    <a:pt x="354" y="23096"/>
                  </a:cubicBezTo>
                  <a:cubicBezTo>
                    <a:pt x="-1120" y="17854"/>
                    <a:pt x="2157" y="12448"/>
                    <a:pt x="7398" y="10973"/>
                  </a:cubicBezTo>
                  <a:lnTo>
                    <a:pt x="47697" y="326"/>
                  </a:lnTo>
                  <a:cubicBezTo>
                    <a:pt x="51955" y="-821"/>
                    <a:pt x="56542" y="1145"/>
                    <a:pt x="58836" y="4912"/>
                  </a:cubicBezTo>
                  <a:cubicBezTo>
                    <a:pt x="61129" y="8844"/>
                    <a:pt x="60474" y="13758"/>
                    <a:pt x="57198" y="16871"/>
                  </a:cubicBezTo>
                  <a:lnTo>
                    <a:pt x="31643" y="42426"/>
                  </a:lnTo>
                  <a:cubicBezTo>
                    <a:pt x="30004" y="44391"/>
                    <a:pt x="27547" y="45374"/>
                    <a:pt x="24926" y="45374"/>
                  </a:cubicBezTo>
                  <a:close/>
                </a:path>
              </a:pathLst>
            </a:custGeom>
            <a:solidFill>
              <a:srgbClr val="000000"/>
            </a:solidFill>
            <a:ln w="16367" cap="flat">
              <a:noFill/>
              <a:prstDash val="solid"/>
              <a:miter/>
            </a:ln>
          </p:spPr>
          <p:txBody>
            <a:bodyPr rtlCol="0" anchor="ctr"/>
            <a:lstStyle/>
            <a:p>
              <a:endParaRPr lang="en-US"/>
            </a:p>
          </p:txBody>
        </p:sp>
        <p:sp>
          <p:nvSpPr>
            <p:cNvPr id="1511" name="Forma libre: forma 1510">
              <a:extLst>
                <a:ext uri="{FF2B5EF4-FFF2-40B4-BE49-F238E27FC236}">
                  <a16:creationId xmlns:a16="http://schemas.microsoft.com/office/drawing/2014/main" id="{F607F461-D087-49F8-AB67-B521101CF630}"/>
                </a:ext>
              </a:extLst>
            </p:cNvPr>
            <p:cNvSpPr/>
            <p:nvPr/>
          </p:nvSpPr>
          <p:spPr>
            <a:xfrm>
              <a:off x="6340522" y="1477561"/>
              <a:ext cx="45389" cy="60376"/>
            </a:xfrm>
            <a:custGeom>
              <a:avLst/>
              <a:gdLst>
                <a:gd name="connsiteX0" fmla="*/ 24736 w 45389"/>
                <a:gd name="connsiteY0" fmla="*/ 60377 h 60376"/>
                <a:gd name="connsiteX1" fmla="*/ 22279 w 45389"/>
                <a:gd name="connsiteY1" fmla="*/ 60049 h 60376"/>
                <a:gd name="connsiteX2" fmla="*/ 15235 w 45389"/>
                <a:gd name="connsiteY2" fmla="*/ 47927 h 60376"/>
                <a:gd name="connsiteX3" fmla="*/ 16545 w 45389"/>
                <a:gd name="connsiteY3" fmla="*/ 43013 h 60376"/>
                <a:gd name="connsiteX4" fmla="*/ 2949 w 45389"/>
                <a:gd name="connsiteY4" fmla="*/ 42521 h 60376"/>
                <a:gd name="connsiteX5" fmla="*/ 2949 w 45389"/>
                <a:gd name="connsiteY5" fmla="*/ 28433 h 60376"/>
                <a:gd name="connsiteX6" fmla="*/ 28504 w 45389"/>
                <a:gd name="connsiteY6" fmla="*/ 2878 h 60376"/>
                <a:gd name="connsiteX7" fmla="*/ 40462 w 45389"/>
                <a:gd name="connsiteY7" fmla="*/ 1240 h 60376"/>
                <a:gd name="connsiteX8" fmla="*/ 45049 w 45389"/>
                <a:gd name="connsiteY8" fmla="*/ 12380 h 60376"/>
                <a:gd name="connsiteX9" fmla="*/ 34401 w 45389"/>
                <a:gd name="connsiteY9" fmla="*/ 52678 h 60376"/>
                <a:gd name="connsiteX10" fmla="*/ 24736 w 45389"/>
                <a:gd name="connsiteY10" fmla="*/ 60377 h 6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89" h="60376">
                  <a:moveTo>
                    <a:pt x="24736" y="60377"/>
                  </a:moveTo>
                  <a:cubicBezTo>
                    <a:pt x="23917" y="60377"/>
                    <a:pt x="23098" y="60213"/>
                    <a:pt x="22279" y="60049"/>
                  </a:cubicBezTo>
                  <a:cubicBezTo>
                    <a:pt x="17037" y="58575"/>
                    <a:pt x="13761" y="53169"/>
                    <a:pt x="15235" y="47927"/>
                  </a:cubicBezTo>
                  <a:lnTo>
                    <a:pt x="16545" y="43013"/>
                  </a:lnTo>
                  <a:cubicBezTo>
                    <a:pt x="12614" y="46453"/>
                    <a:pt x="6716" y="46289"/>
                    <a:pt x="2949" y="42521"/>
                  </a:cubicBezTo>
                  <a:cubicBezTo>
                    <a:pt x="-983" y="38590"/>
                    <a:pt x="-983" y="32365"/>
                    <a:pt x="2949" y="28433"/>
                  </a:cubicBezTo>
                  <a:lnTo>
                    <a:pt x="28504" y="2878"/>
                  </a:lnTo>
                  <a:cubicBezTo>
                    <a:pt x="31616" y="-234"/>
                    <a:pt x="36530" y="-889"/>
                    <a:pt x="40462" y="1240"/>
                  </a:cubicBezTo>
                  <a:cubicBezTo>
                    <a:pt x="44394" y="3534"/>
                    <a:pt x="46195" y="8121"/>
                    <a:pt x="45049" y="12380"/>
                  </a:cubicBezTo>
                  <a:lnTo>
                    <a:pt x="34401" y="52678"/>
                  </a:lnTo>
                  <a:cubicBezTo>
                    <a:pt x="33090" y="57428"/>
                    <a:pt x="29159" y="60377"/>
                    <a:pt x="24736" y="60377"/>
                  </a:cubicBezTo>
                  <a:close/>
                </a:path>
              </a:pathLst>
            </a:custGeom>
            <a:solidFill>
              <a:srgbClr val="000000"/>
            </a:solidFill>
            <a:ln w="16367" cap="flat">
              <a:noFill/>
              <a:prstDash val="solid"/>
              <a:miter/>
            </a:ln>
          </p:spPr>
          <p:txBody>
            <a:bodyPr rtlCol="0" anchor="ctr"/>
            <a:lstStyle/>
            <a:p>
              <a:endParaRPr lang="en-US"/>
            </a:p>
          </p:txBody>
        </p:sp>
        <p:sp>
          <p:nvSpPr>
            <p:cNvPr id="1512" name="Forma libre: forma 1511">
              <a:extLst>
                <a:ext uri="{FF2B5EF4-FFF2-40B4-BE49-F238E27FC236}">
                  <a16:creationId xmlns:a16="http://schemas.microsoft.com/office/drawing/2014/main" id="{CA0BE1D4-C559-42EA-8D90-E5D6C54F0087}"/>
                </a:ext>
              </a:extLst>
            </p:cNvPr>
            <p:cNvSpPr/>
            <p:nvPr/>
          </p:nvSpPr>
          <p:spPr>
            <a:xfrm>
              <a:off x="6053239" y="1671267"/>
              <a:ext cx="138868" cy="139092"/>
            </a:xfrm>
            <a:custGeom>
              <a:avLst/>
              <a:gdLst>
                <a:gd name="connsiteX0" fmla="*/ 66626 w 138868"/>
                <a:gd name="connsiteY0" fmla="*/ 139093 h 139092"/>
                <a:gd name="connsiteX1" fmla="*/ 63186 w 138868"/>
                <a:gd name="connsiteY1" fmla="*/ 138438 h 139092"/>
                <a:gd name="connsiteX2" fmla="*/ 56798 w 138868"/>
                <a:gd name="connsiteY2" fmla="*/ 129756 h 139092"/>
                <a:gd name="connsiteX3" fmla="*/ 54013 w 138868"/>
                <a:gd name="connsiteY3" fmla="*/ 85035 h 139092"/>
                <a:gd name="connsiteX4" fmla="*/ 9292 w 138868"/>
                <a:gd name="connsiteY4" fmla="*/ 82250 h 139092"/>
                <a:gd name="connsiteX5" fmla="*/ 610 w 138868"/>
                <a:gd name="connsiteY5" fmla="*/ 75861 h 139092"/>
                <a:gd name="connsiteX6" fmla="*/ 2903 w 138868"/>
                <a:gd name="connsiteY6" fmla="*/ 65377 h 139092"/>
                <a:gd name="connsiteX7" fmla="*/ 65316 w 138868"/>
                <a:gd name="connsiteY7" fmla="*/ 2964 h 139092"/>
                <a:gd name="connsiteX8" fmla="*/ 72524 w 138868"/>
                <a:gd name="connsiteY8" fmla="*/ 15 h 139092"/>
                <a:gd name="connsiteX9" fmla="*/ 127893 w 138868"/>
                <a:gd name="connsiteY9" fmla="*/ 1326 h 139092"/>
                <a:gd name="connsiteX10" fmla="*/ 137558 w 138868"/>
                <a:gd name="connsiteY10" fmla="*/ 10991 h 139092"/>
                <a:gd name="connsiteX11" fmla="*/ 138868 w 138868"/>
                <a:gd name="connsiteY11" fmla="*/ 66360 h 139092"/>
                <a:gd name="connsiteX12" fmla="*/ 135919 w 138868"/>
                <a:gd name="connsiteY12" fmla="*/ 73568 h 139092"/>
                <a:gd name="connsiteX13" fmla="*/ 73507 w 138868"/>
                <a:gd name="connsiteY13" fmla="*/ 135981 h 139092"/>
                <a:gd name="connsiteX14" fmla="*/ 66626 w 138868"/>
                <a:gd name="connsiteY14" fmla="*/ 139093 h 139092"/>
                <a:gd name="connsiteX15" fmla="*/ 32390 w 138868"/>
                <a:gd name="connsiteY15" fmla="*/ 63903 h 139092"/>
                <a:gd name="connsiteX16" fmla="*/ 63842 w 138868"/>
                <a:gd name="connsiteY16" fmla="*/ 65868 h 139092"/>
                <a:gd name="connsiteX17" fmla="*/ 73179 w 138868"/>
                <a:gd name="connsiteY17" fmla="*/ 75206 h 139092"/>
                <a:gd name="connsiteX18" fmla="*/ 75145 w 138868"/>
                <a:gd name="connsiteY18" fmla="*/ 106658 h 139092"/>
                <a:gd name="connsiteX19" fmla="*/ 118883 w 138868"/>
                <a:gd name="connsiteY19" fmla="*/ 62920 h 139092"/>
                <a:gd name="connsiteX20" fmla="*/ 117900 w 138868"/>
                <a:gd name="connsiteY20" fmla="*/ 21311 h 139092"/>
                <a:gd name="connsiteX21" fmla="*/ 76291 w 138868"/>
                <a:gd name="connsiteY21" fmla="*/ 20328 h 139092"/>
                <a:gd name="connsiteX22" fmla="*/ 32390 w 138868"/>
                <a:gd name="connsiteY22" fmla="*/ 63903 h 13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868" h="139092">
                  <a:moveTo>
                    <a:pt x="66626" y="139093"/>
                  </a:moveTo>
                  <a:cubicBezTo>
                    <a:pt x="65480" y="139093"/>
                    <a:pt x="64333" y="138929"/>
                    <a:pt x="63186" y="138438"/>
                  </a:cubicBezTo>
                  <a:cubicBezTo>
                    <a:pt x="59582" y="137127"/>
                    <a:pt x="56962" y="133687"/>
                    <a:pt x="56798" y="129756"/>
                  </a:cubicBezTo>
                  <a:lnTo>
                    <a:pt x="54013" y="85035"/>
                  </a:lnTo>
                  <a:lnTo>
                    <a:pt x="9292" y="82250"/>
                  </a:lnTo>
                  <a:cubicBezTo>
                    <a:pt x="5360" y="82086"/>
                    <a:pt x="2084" y="79465"/>
                    <a:pt x="610" y="75861"/>
                  </a:cubicBezTo>
                  <a:cubicBezTo>
                    <a:pt x="-701" y="72257"/>
                    <a:pt x="118" y="68162"/>
                    <a:pt x="2903" y="65377"/>
                  </a:cubicBezTo>
                  <a:lnTo>
                    <a:pt x="65316" y="2964"/>
                  </a:lnTo>
                  <a:cubicBezTo>
                    <a:pt x="67282" y="998"/>
                    <a:pt x="69903" y="-148"/>
                    <a:pt x="72524" y="15"/>
                  </a:cubicBezTo>
                  <a:lnTo>
                    <a:pt x="127893" y="1326"/>
                  </a:lnTo>
                  <a:cubicBezTo>
                    <a:pt x="133135" y="1490"/>
                    <a:pt x="137394" y="5749"/>
                    <a:pt x="137558" y="10991"/>
                  </a:cubicBezTo>
                  <a:lnTo>
                    <a:pt x="138868" y="66360"/>
                  </a:lnTo>
                  <a:cubicBezTo>
                    <a:pt x="138868" y="69145"/>
                    <a:pt x="137885" y="71766"/>
                    <a:pt x="135919" y="73568"/>
                  </a:cubicBezTo>
                  <a:lnTo>
                    <a:pt x="73507" y="135981"/>
                  </a:lnTo>
                  <a:cubicBezTo>
                    <a:pt x="71705" y="137946"/>
                    <a:pt x="69084" y="139093"/>
                    <a:pt x="66626" y="139093"/>
                  </a:cubicBezTo>
                  <a:close/>
                  <a:moveTo>
                    <a:pt x="32390" y="63903"/>
                  </a:moveTo>
                  <a:lnTo>
                    <a:pt x="63842" y="65868"/>
                  </a:lnTo>
                  <a:cubicBezTo>
                    <a:pt x="68920" y="66196"/>
                    <a:pt x="72851" y="70128"/>
                    <a:pt x="73179" y="75206"/>
                  </a:cubicBezTo>
                  <a:lnTo>
                    <a:pt x="75145" y="106658"/>
                  </a:lnTo>
                  <a:lnTo>
                    <a:pt x="118883" y="62920"/>
                  </a:lnTo>
                  <a:lnTo>
                    <a:pt x="117900" y="21311"/>
                  </a:lnTo>
                  <a:lnTo>
                    <a:pt x="76291" y="20328"/>
                  </a:lnTo>
                  <a:lnTo>
                    <a:pt x="32390" y="63903"/>
                  </a:lnTo>
                  <a:close/>
                </a:path>
              </a:pathLst>
            </a:custGeom>
            <a:solidFill>
              <a:srgbClr val="000000"/>
            </a:solidFill>
            <a:ln w="16367" cap="flat">
              <a:noFill/>
              <a:prstDash val="solid"/>
              <a:miter/>
            </a:ln>
          </p:spPr>
          <p:txBody>
            <a:bodyPr rtlCol="0" anchor="ctr"/>
            <a:lstStyle/>
            <a:p>
              <a:endParaRPr lang="en-US"/>
            </a:p>
          </p:txBody>
        </p:sp>
      </p:grpSp>
      <p:grpSp>
        <p:nvGrpSpPr>
          <p:cNvPr id="1513" name="Gráfico 3">
            <a:extLst>
              <a:ext uri="{FF2B5EF4-FFF2-40B4-BE49-F238E27FC236}">
                <a16:creationId xmlns:a16="http://schemas.microsoft.com/office/drawing/2014/main" id="{8ED653DA-9F9B-4494-935B-6F46028A842D}"/>
              </a:ext>
            </a:extLst>
          </p:cNvPr>
          <p:cNvGrpSpPr/>
          <p:nvPr/>
        </p:nvGrpSpPr>
        <p:grpSpPr>
          <a:xfrm>
            <a:off x="2746946" y="4934167"/>
            <a:ext cx="537443" cy="543006"/>
            <a:chOff x="2039131" y="5041209"/>
            <a:chExt cx="603345" cy="609590"/>
          </a:xfrm>
          <a:solidFill>
            <a:srgbClr val="000000"/>
          </a:solidFill>
        </p:grpSpPr>
        <p:sp>
          <p:nvSpPr>
            <p:cNvPr id="1514" name="Forma libre: forma 1513">
              <a:extLst>
                <a:ext uri="{FF2B5EF4-FFF2-40B4-BE49-F238E27FC236}">
                  <a16:creationId xmlns:a16="http://schemas.microsoft.com/office/drawing/2014/main" id="{17722EB7-A38A-4EBA-A813-437394C050ED}"/>
                </a:ext>
              </a:extLst>
            </p:cNvPr>
            <p:cNvSpPr/>
            <p:nvPr/>
          </p:nvSpPr>
          <p:spPr>
            <a:xfrm>
              <a:off x="2315138" y="5139702"/>
              <a:ext cx="19821" cy="501268"/>
            </a:xfrm>
            <a:custGeom>
              <a:avLst/>
              <a:gdLst>
                <a:gd name="connsiteX0" fmla="*/ 0 w 19821"/>
                <a:gd name="connsiteY0" fmla="*/ 0 h 501268"/>
                <a:gd name="connsiteX1" fmla="*/ 19821 w 19821"/>
                <a:gd name="connsiteY1" fmla="*/ 0 h 501268"/>
                <a:gd name="connsiteX2" fmla="*/ 19821 w 19821"/>
                <a:gd name="connsiteY2" fmla="*/ 501269 h 501268"/>
                <a:gd name="connsiteX3" fmla="*/ 0 w 19821"/>
                <a:gd name="connsiteY3" fmla="*/ 501269 h 501268"/>
              </a:gdLst>
              <a:ahLst/>
              <a:cxnLst>
                <a:cxn ang="0">
                  <a:pos x="connsiteX0" y="connsiteY0"/>
                </a:cxn>
                <a:cxn ang="0">
                  <a:pos x="connsiteX1" y="connsiteY1"/>
                </a:cxn>
                <a:cxn ang="0">
                  <a:pos x="connsiteX2" y="connsiteY2"/>
                </a:cxn>
                <a:cxn ang="0">
                  <a:pos x="connsiteX3" y="connsiteY3"/>
                </a:cxn>
              </a:cxnLst>
              <a:rect l="l" t="t" r="r" b="b"/>
              <a:pathLst>
                <a:path w="19821" h="501268">
                  <a:moveTo>
                    <a:pt x="0" y="0"/>
                  </a:moveTo>
                  <a:lnTo>
                    <a:pt x="19821" y="0"/>
                  </a:lnTo>
                  <a:lnTo>
                    <a:pt x="19821" y="501269"/>
                  </a:lnTo>
                  <a:lnTo>
                    <a:pt x="0" y="501269"/>
                  </a:lnTo>
                  <a:close/>
                </a:path>
              </a:pathLst>
            </a:custGeom>
            <a:solidFill>
              <a:srgbClr val="000000"/>
            </a:solidFill>
            <a:ln w="16367" cap="flat">
              <a:noFill/>
              <a:prstDash val="solid"/>
              <a:miter/>
            </a:ln>
          </p:spPr>
          <p:txBody>
            <a:bodyPr rtlCol="0" anchor="ctr"/>
            <a:lstStyle/>
            <a:p>
              <a:endParaRPr lang="en-US"/>
            </a:p>
          </p:txBody>
        </p:sp>
        <p:sp>
          <p:nvSpPr>
            <p:cNvPr id="1515" name="Forma libre: forma 1514">
              <a:extLst>
                <a:ext uri="{FF2B5EF4-FFF2-40B4-BE49-F238E27FC236}">
                  <a16:creationId xmlns:a16="http://schemas.microsoft.com/office/drawing/2014/main" id="{0ADA26F2-B15C-45DF-AA4D-7FE442FC0D99}"/>
                </a:ext>
              </a:extLst>
            </p:cNvPr>
            <p:cNvSpPr/>
            <p:nvPr/>
          </p:nvSpPr>
          <p:spPr>
            <a:xfrm>
              <a:off x="2210625" y="5380343"/>
              <a:ext cx="365139" cy="19821"/>
            </a:xfrm>
            <a:custGeom>
              <a:avLst/>
              <a:gdLst>
                <a:gd name="connsiteX0" fmla="*/ 0 w 365139"/>
                <a:gd name="connsiteY0" fmla="*/ 0 h 19821"/>
                <a:gd name="connsiteX1" fmla="*/ 365140 w 365139"/>
                <a:gd name="connsiteY1" fmla="*/ 0 h 19821"/>
                <a:gd name="connsiteX2" fmla="*/ 365140 w 365139"/>
                <a:gd name="connsiteY2" fmla="*/ 19821 h 19821"/>
                <a:gd name="connsiteX3" fmla="*/ 0 w 365139"/>
                <a:gd name="connsiteY3" fmla="*/ 19821 h 19821"/>
              </a:gdLst>
              <a:ahLst/>
              <a:cxnLst>
                <a:cxn ang="0">
                  <a:pos x="connsiteX0" y="connsiteY0"/>
                </a:cxn>
                <a:cxn ang="0">
                  <a:pos x="connsiteX1" y="connsiteY1"/>
                </a:cxn>
                <a:cxn ang="0">
                  <a:pos x="connsiteX2" y="connsiteY2"/>
                </a:cxn>
                <a:cxn ang="0">
                  <a:pos x="connsiteX3" y="connsiteY3"/>
                </a:cxn>
              </a:cxnLst>
              <a:rect l="l" t="t" r="r" b="b"/>
              <a:pathLst>
                <a:path w="365139" h="19821">
                  <a:moveTo>
                    <a:pt x="0" y="0"/>
                  </a:moveTo>
                  <a:lnTo>
                    <a:pt x="365140" y="0"/>
                  </a:lnTo>
                  <a:lnTo>
                    <a:pt x="365140" y="19821"/>
                  </a:lnTo>
                  <a:lnTo>
                    <a:pt x="0" y="19821"/>
                  </a:lnTo>
                  <a:close/>
                </a:path>
              </a:pathLst>
            </a:custGeom>
            <a:solidFill>
              <a:srgbClr val="000000"/>
            </a:solidFill>
            <a:ln w="16367" cap="flat">
              <a:noFill/>
              <a:prstDash val="solid"/>
              <a:miter/>
            </a:ln>
          </p:spPr>
          <p:txBody>
            <a:bodyPr rtlCol="0" anchor="ctr"/>
            <a:lstStyle/>
            <a:p>
              <a:endParaRPr lang="en-US"/>
            </a:p>
          </p:txBody>
        </p:sp>
        <p:sp>
          <p:nvSpPr>
            <p:cNvPr id="1516" name="Forma libre: forma 1515">
              <a:extLst>
                <a:ext uri="{FF2B5EF4-FFF2-40B4-BE49-F238E27FC236}">
                  <a16:creationId xmlns:a16="http://schemas.microsoft.com/office/drawing/2014/main" id="{DAE05227-3E7C-4D87-A710-A32350300CC1}"/>
                </a:ext>
              </a:extLst>
            </p:cNvPr>
            <p:cNvSpPr/>
            <p:nvPr/>
          </p:nvSpPr>
          <p:spPr>
            <a:xfrm>
              <a:off x="2226843" y="5259285"/>
              <a:ext cx="274059" cy="19821"/>
            </a:xfrm>
            <a:custGeom>
              <a:avLst/>
              <a:gdLst>
                <a:gd name="connsiteX0" fmla="*/ 0 w 274059"/>
                <a:gd name="connsiteY0" fmla="*/ 0 h 19821"/>
                <a:gd name="connsiteX1" fmla="*/ 274060 w 274059"/>
                <a:gd name="connsiteY1" fmla="*/ 0 h 19821"/>
                <a:gd name="connsiteX2" fmla="*/ 274060 w 274059"/>
                <a:gd name="connsiteY2" fmla="*/ 19821 h 19821"/>
                <a:gd name="connsiteX3" fmla="*/ 0 w 274059"/>
                <a:gd name="connsiteY3" fmla="*/ 19821 h 19821"/>
              </a:gdLst>
              <a:ahLst/>
              <a:cxnLst>
                <a:cxn ang="0">
                  <a:pos x="connsiteX0" y="connsiteY0"/>
                </a:cxn>
                <a:cxn ang="0">
                  <a:pos x="connsiteX1" y="connsiteY1"/>
                </a:cxn>
                <a:cxn ang="0">
                  <a:pos x="connsiteX2" y="connsiteY2"/>
                </a:cxn>
                <a:cxn ang="0">
                  <a:pos x="connsiteX3" y="connsiteY3"/>
                </a:cxn>
              </a:cxnLst>
              <a:rect l="l" t="t" r="r" b="b"/>
              <a:pathLst>
                <a:path w="274059" h="19821">
                  <a:moveTo>
                    <a:pt x="0" y="0"/>
                  </a:moveTo>
                  <a:lnTo>
                    <a:pt x="274060" y="0"/>
                  </a:lnTo>
                  <a:lnTo>
                    <a:pt x="274060" y="19821"/>
                  </a:lnTo>
                  <a:lnTo>
                    <a:pt x="0" y="19821"/>
                  </a:lnTo>
                  <a:close/>
                </a:path>
              </a:pathLst>
            </a:custGeom>
            <a:solidFill>
              <a:srgbClr val="000000"/>
            </a:solidFill>
            <a:ln w="16367" cap="flat">
              <a:noFill/>
              <a:prstDash val="solid"/>
              <a:miter/>
            </a:ln>
          </p:spPr>
          <p:txBody>
            <a:bodyPr rtlCol="0" anchor="ctr"/>
            <a:lstStyle/>
            <a:p>
              <a:endParaRPr lang="en-US"/>
            </a:p>
          </p:txBody>
        </p:sp>
        <p:sp>
          <p:nvSpPr>
            <p:cNvPr id="1517" name="Forma libre: forma 1516">
              <a:extLst>
                <a:ext uri="{FF2B5EF4-FFF2-40B4-BE49-F238E27FC236}">
                  <a16:creationId xmlns:a16="http://schemas.microsoft.com/office/drawing/2014/main" id="{E8C2EA59-D55B-48FA-80A1-60394DCFBA13}"/>
                </a:ext>
              </a:extLst>
            </p:cNvPr>
            <p:cNvSpPr/>
            <p:nvPr/>
          </p:nvSpPr>
          <p:spPr>
            <a:xfrm>
              <a:off x="2102672" y="5501401"/>
              <a:ext cx="444753" cy="19821"/>
            </a:xfrm>
            <a:custGeom>
              <a:avLst/>
              <a:gdLst>
                <a:gd name="connsiteX0" fmla="*/ 0 w 444753"/>
                <a:gd name="connsiteY0" fmla="*/ 0 h 19821"/>
                <a:gd name="connsiteX1" fmla="*/ 444753 w 444753"/>
                <a:gd name="connsiteY1" fmla="*/ 0 h 19821"/>
                <a:gd name="connsiteX2" fmla="*/ 444753 w 444753"/>
                <a:gd name="connsiteY2" fmla="*/ 19821 h 19821"/>
                <a:gd name="connsiteX3" fmla="*/ 0 w 444753"/>
                <a:gd name="connsiteY3" fmla="*/ 19821 h 19821"/>
              </a:gdLst>
              <a:ahLst/>
              <a:cxnLst>
                <a:cxn ang="0">
                  <a:pos x="connsiteX0" y="connsiteY0"/>
                </a:cxn>
                <a:cxn ang="0">
                  <a:pos x="connsiteX1" y="connsiteY1"/>
                </a:cxn>
                <a:cxn ang="0">
                  <a:pos x="connsiteX2" y="connsiteY2"/>
                </a:cxn>
                <a:cxn ang="0">
                  <a:pos x="connsiteX3" y="connsiteY3"/>
                </a:cxn>
              </a:cxnLst>
              <a:rect l="l" t="t" r="r" b="b"/>
              <a:pathLst>
                <a:path w="444753" h="19821">
                  <a:moveTo>
                    <a:pt x="0" y="0"/>
                  </a:moveTo>
                  <a:lnTo>
                    <a:pt x="444753" y="0"/>
                  </a:lnTo>
                  <a:lnTo>
                    <a:pt x="444753" y="19821"/>
                  </a:lnTo>
                  <a:lnTo>
                    <a:pt x="0" y="19821"/>
                  </a:lnTo>
                  <a:close/>
                </a:path>
              </a:pathLst>
            </a:custGeom>
            <a:solidFill>
              <a:srgbClr val="000000"/>
            </a:solidFill>
            <a:ln w="16367" cap="flat">
              <a:noFill/>
              <a:prstDash val="solid"/>
              <a:miter/>
            </a:ln>
          </p:spPr>
          <p:txBody>
            <a:bodyPr rtlCol="0" anchor="ctr"/>
            <a:lstStyle/>
            <a:p>
              <a:endParaRPr lang="en-US"/>
            </a:p>
          </p:txBody>
        </p:sp>
        <p:sp>
          <p:nvSpPr>
            <p:cNvPr id="1518" name="Forma libre: forma 1517">
              <a:extLst>
                <a:ext uri="{FF2B5EF4-FFF2-40B4-BE49-F238E27FC236}">
                  <a16:creationId xmlns:a16="http://schemas.microsoft.com/office/drawing/2014/main" id="{3E87EF8D-407D-44E9-AF1D-1C4D6E7DF2F5}"/>
                </a:ext>
              </a:extLst>
            </p:cNvPr>
            <p:cNvSpPr/>
            <p:nvPr/>
          </p:nvSpPr>
          <p:spPr>
            <a:xfrm>
              <a:off x="2434412" y="5041209"/>
              <a:ext cx="208064" cy="279834"/>
            </a:xfrm>
            <a:custGeom>
              <a:avLst/>
              <a:gdLst>
                <a:gd name="connsiteX0" fmla="*/ 104003 w 208064"/>
                <a:gd name="connsiteY0" fmla="*/ 279834 h 279834"/>
                <a:gd name="connsiteX1" fmla="*/ 76319 w 208064"/>
                <a:gd name="connsiteY1" fmla="*/ 264108 h 279834"/>
                <a:gd name="connsiteX2" fmla="*/ 15216 w 208064"/>
                <a:gd name="connsiteY2" fmla="*/ 161233 h 279834"/>
                <a:gd name="connsiteX3" fmla="*/ 12268 w 208064"/>
                <a:gd name="connsiteY3" fmla="*/ 55901 h 279834"/>
                <a:gd name="connsiteX4" fmla="*/ 94502 w 208064"/>
                <a:gd name="connsiteY4" fmla="*/ 369 h 279834"/>
                <a:gd name="connsiteX5" fmla="*/ 113504 w 208064"/>
                <a:gd name="connsiteY5" fmla="*/ 369 h 279834"/>
                <a:gd name="connsiteX6" fmla="*/ 195739 w 208064"/>
                <a:gd name="connsiteY6" fmla="*/ 55901 h 279834"/>
                <a:gd name="connsiteX7" fmla="*/ 192790 w 208064"/>
                <a:gd name="connsiteY7" fmla="*/ 161233 h 279834"/>
                <a:gd name="connsiteX8" fmla="*/ 131687 w 208064"/>
                <a:gd name="connsiteY8" fmla="*/ 264108 h 279834"/>
                <a:gd name="connsiteX9" fmla="*/ 104003 w 208064"/>
                <a:gd name="connsiteY9" fmla="*/ 279834 h 279834"/>
                <a:gd name="connsiteX10" fmla="*/ 104003 w 208064"/>
                <a:gd name="connsiteY10" fmla="*/ 19698 h 279834"/>
                <a:gd name="connsiteX11" fmla="*/ 96140 w 208064"/>
                <a:gd name="connsiteY11" fmla="*/ 20026 h 279834"/>
                <a:gd name="connsiteX12" fmla="*/ 29959 w 208064"/>
                <a:gd name="connsiteY12" fmla="*/ 64911 h 279834"/>
                <a:gd name="connsiteX13" fmla="*/ 32253 w 208064"/>
                <a:gd name="connsiteY13" fmla="*/ 151077 h 279834"/>
                <a:gd name="connsiteX14" fmla="*/ 93355 w 208064"/>
                <a:gd name="connsiteY14" fmla="*/ 253952 h 279834"/>
                <a:gd name="connsiteX15" fmla="*/ 104003 w 208064"/>
                <a:gd name="connsiteY15" fmla="*/ 260013 h 279834"/>
                <a:gd name="connsiteX16" fmla="*/ 114651 w 208064"/>
                <a:gd name="connsiteY16" fmla="*/ 253952 h 279834"/>
                <a:gd name="connsiteX17" fmla="*/ 175753 w 208064"/>
                <a:gd name="connsiteY17" fmla="*/ 151077 h 279834"/>
                <a:gd name="connsiteX18" fmla="*/ 178047 w 208064"/>
                <a:gd name="connsiteY18" fmla="*/ 64911 h 279834"/>
                <a:gd name="connsiteX19" fmla="*/ 111866 w 208064"/>
                <a:gd name="connsiteY19" fmla="*/ 20026 h 279834"/>
                <a:gd name="connsiteX20" fmla="*/ 104003 w 208064"/>
                <a:gd name="connsiteY20" fmla="*/ 19698 h 27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8064" h="279834">
                  <a:moveTo>
                    <a:pt x="104003" y="279834"/>
                  </a:moveTo>
                  <a:cubicBezTo>
                    <a:pt x="92536" y="279834"/>
                    <a:pt x="82052" y="273937"/>
                    <a:pt x="76319" y="264108"/>
                  </a:cubicBezTo>
                  <a:lnTo>
                    <a:pt x="15216" y="161233"/>
                  </a:lnTo>
                  <a:cubicBezTo>
                    <a:pt x="-3950" y="128962"/>
                    <a:pt x="-5097" y="89483"/>
                    <a:pt x="12268" y="55901"/>
                  </a:cubicBezTo>
                  <a:cubicBezTo>
                    <a:pt x="28649" y="23958"/>
                    <a:pt x="59446" y="3317"/>
                    <a:pt x="94502" y="369"/>
                  </a:cubicBezTo>
                  <a:cubicBezTo>
                    <a:pt x="100891" y="-123"/>
                    <a:pt x="107279" y="-123"/>
                    <a:pt x="113504" y="369"/>
                  </a:cubicBezTo>
                  <a:cubicBezTo>
                    <a:pt x="148560" y="3317"/>
                    <a:pt x="179357" y="23958"/>
                    <a:pt x="195739" y="55901"/>
                  </a:cubicBezTo>
                  <a:cubicBezTo>
                    <a:pt x="213103" y="89483"/>
                    <a:pt x="212120" y="128962"/>
                    <a:pt x="192790" y="161233"/>
                  </a:cubicBezTo>
                  <a:lnTo>
                    <a:pt x="131687" y="264108"/>
                  </a:lnTo>
                  <a:cubicBezTo>
                    <a:pt x="125954" y="273937"/>
                    <a:pt x="115634" y="279834"/>
                    <a:pt x="104003" y="279834"/>
                  </a:cubicBezTo>
                  <a:close/>
                  <a:moveTo>
                    <a:pt x="104003" y="19698"/>
                  </a:moveTo>
                  <a:cubicBezTo>
                    <a:pt x="101382" y="19698"/>
                    <a:pt x="98597" y="19862"/>
                    <a:pt x="96140" y="20026"/>
                  </a:cubicBezTo>
                  <a:cubicBezTo>
                    <a:pt x="67637" y="22319"/>
                    <a:pt x="43556" y="38701"/>
                    <a:pt x="29959" y="64911"/>
                  </a:cubicBezTo>
                  <a:cubicBezTo>
                    <a:pt x="15708" y="92432"/>
                    <a:pt x="16691" y="124703"/>
                    <a:pt x="32253" y="151077"/>
                  </a:cubicBezTo>
                  <a:lnTo>
                    <a:pt x="93355" y="253952"/>
                  </a:lnTo>
                  <a:cubicBezTo>
                    <a:pt x="95649" y="257883"/>
                    <a:pt x="99580" y="260013"/>
                    <a:pt x="104003" y="260013"/>
                  </a:cubicBezTo>
                  <a:cubicBezTo>
                    <a:pt x="108426" y="260013"/>
                    <a:pt x="112358" y="257719"/>
                    <a:pt x="114651" y="253952"/>
                  </a:cubicBezTo>
                  <a:lnTo>
                    <a:pt x="175753" y="151077"/>
                  </a:lnTo>
                  <a:cubicBezTo>
                    <a:pt x="191479" y="124703"/>
                    <a:pt x="192298" y="92432"/>
                    <a:pt x="178047" y="64911"/>
                  </a:cubicBezTo>
                  <a:cubicBezTo>
                    <a:pt x="164614" y="38701"/>
                    <a:pt x="140370" y="22483"/>
                    <a:pt x="111866" y="20026"/>
                  </a:cubicBezTo>
                  <a:cubicBezTo>
                    <a:pt x="109245" y="19862"/>
                    <a:pt x="106624" y="19698"/>
                    <a:pt x="104003" y="19698"/>
                  </a:cubicBezTo>
                  <a:close/>
                </a:path>
              </a:pathLst>
            </a:custGeom>
            <a:solidFill>
              <a:srgbClr val="000000"/>
            </a:solidFill>
            <a:ln w="16367" cap="flat">
              <a:noFill/>
              <a:prstDash val="solid"/>
              <a:miter/>
            </a:ln>
          </p:spPr>
          <p:txBody>
            <a:bodyPr rtlCol="0" anchor="ctr"/>
            <a:lstStyle/>
            <a:p>
              <a:endParaRPr lang="en-US"/>
            </a:p>
          </p:txBody>
        </p:sp>
        <p:sp>
          <p:nvSpPr>
            <p:cNvPr id="1519" name="Forma libre: forma 1518">
              <a:extLst>
                <a:ext uri="{FF2B5EF4-FFF2-40B4-BE49-F238E27FC236}">
                  <a16:creationId xmlns:a16="http://schemas.microsoft.com/office/drawing/2014/main" id="{B95D3046-C955-48BB-921C-5F84F6B658D6}"/>
                </a:ext>
              </a:extLst>
            </p:cNvPr>
            <p:cNvSpPr/>
            <p:nvPr/>
          </p:nvSpPr>
          <p:spPr>
            <a:xfrm>
              <a:off x="2039131" y="5207316"/>
              <a:ext cx="208063" cy="279834"/>
            </a:xfrm>
            <a:custGeom>
              <a:avLst/>
              <a:gdLst>
                <a:gd name="connsiteX0" fmla="*/ 104003 w 208063"/>
                <a:gd name="connsiteY0" fmla="*/ 279834 h 279834"/>
                <a:gd name="connsiteX1" fmla="*/ 76319 w 208063"/>
                <a:gd name="connsiteY1" fmla="*/ 264108 h 279834"/>
                <a:gd name="connsiteX2" fmla="*/ 15216 w 208063"/>
                <a:gd name="connsiteY2" fmla="*/ 161233 h 279834"/>
                <a:gd name="connsiteX3" fmla="*/ 12268 w 208063"/>
                <a:gd name="connsiteY3" fmla="*/ 55901 h 279834"/>
                <a:gd name="connsiteX4" fmla="*/ 94502 w 208063"/>
                <a:gd name="connsiteY4" fmla="*/ 369 h 279834"/>
                <a:gd name="connsiteX5" fmla="*/ 113504 w 208063"/>
                <a:gd name="connsiteY5" fmla="*/ 369 h 279834"/>
                <a:gd name="connsiteX6" fmla="*/ 195739 w 208063"/>
                <a:gd name="connsiteY6" fmla="*/ 55901 h 279834"/>
                <a:gd name="connsiteX7" fmla="*/ 192790 w 208063"/>
                <a:gd name="connsiteY7" fmla="*/ 161233 h 279834"/>
                <a:gd name="connsiteX8" fmla="*/ 131688 w 208063"/>
                <a:gd name="connsiteY8" fmla="*/ 264108 h 279834"/>
                <a:gd name="connsiteX9" fmla="*/ 104003 w 208063"/>
                <a:gd name="connsiteY9" fmla="*/ 279834 h 279834"/>
                <a:gd name="connsiteX10" fmla="*/ 104003 w 208063"/>
                <a:gd name="connsiteY10" fmla="*/ 19698 h 279834"/>
                <a:gd name="connsiteX11" fmla="*/ 96140 w 208063"/>
                <a:gd name="connsiteY11" fmla="*/ 20026 h 279834"/>
                <a:gd name="connsiteX12" fmla="*/ 29959 w 208063"/>
                <a:gd name="connsiteY12" fmla="*/ 64911 h 279834"/>
                <a:gd name="connsiteX13" fmla="*/ 32253 w 208063"/>
                <a:gd name="connsiteY13" fmla="*/ 151077 h 279834"/>
                <a:gd name="connsiteX14" fmla="*/ 93355 w 208063"/>
                <a:gd name="connsiteY14" fmla="*/ 253952 h 279834"/>
                <a:gd name="connsiteX15" fmla="*/ 104003 w 208063"/>
                <a:gd name="connsiteY15" fmla="*/ 260013 h 279834"/>
                <a:gd name="connsiteX16" fmla="*/ 114651 w 208063"/>
                <a:gd name="connsiteY16" fmla="*/ 253952 h 279834"/>
                <a:gd name="connsiteX17" fmla="*/ 175753 w 208063"/>
                <a:gd name="connsiteY17" fmla="*/ 151077 h 279834"/>
                <a:gd name="connsiteX18" fmla="*/ 178047 w 208063"/>
                <a:gd name="connsiteY18" fmla="*/ 64911 h 279834"/>
                <a:gd name="connsiteX19" fmla="*/ 111866 w 208063"/>
                <a:gd name="connsiteY19" fmla="*/ 20026 h 279834"/>
                <a:gd name="connsiteX20" fmla="*/ 104003 w 208063"/>
                <a:gd name="connsiteY20" fmla="*/ 19698 h 27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8063" h="279834">
                  <a:moveTo>
                    <a:pt x="104003" y="279834"/>
                  </a:moveTo>
                  <a:cubicBezTo>
                    <a:pt x="92536" y="279834"/>
                    <a:pt x="82052" y="273937"/>
                    <a:pt x="76319" y="264108"/>
                  </a:cubicBezTo>
                  <a:lnTo>
                    <a:pt x="15216" y="161233"/>
                  </a:lnTo>
                  <a:cubicBezTo>
                    <a:pt x="-3950" y="128962"/>
                    <a:pt x="-5097" y="89483"/>
                    <a:pt x="12268" y="55901"/>
                  </a:cubicBezTo>
                  <a:cubicBezTo>
                    <a:pt x="28649" y="23958"/>
                    <a:pt x="59446" y="3317"/>
                    <a:pt x="94502" y="369"/>
                  </a:cubicBezTo>
                  <a:cubicBezTo>
                    <a:pt x="100891" y="-123"/>
                    <a:pt x="107279" y="-123"/>
                    <a:pt x="113504" y="369"/>
                  </a:cubicBezTo>
                  <a:cubicBezTo>
                    <a:pt x="148560" y="3317"/>
                    <a:pt x="179357" y="23958"/>
                    <a:pt x="195739" y="55901"/>
                  </a:cubicBezTo>
                  <a:cubicBezTo>
                    <a:pt x="213103" y="89483"/>
                    <a:pt x="212120" y="128962"/>
                    <a:pt x="192790" y="161233"/>
                  </a:cubicBezTo>
                  <a:lnTo>
                    <a:pt x="131688" y="264108"/>
                  </a:lnTo>
                  <a:cubicBezTo>
                    <a:pt x="125954" y="273937"/>
                    <a:pt x="115470" y="279834"/>
                    <a:pt x="104003" y="279834"/>
                  </a:cubicBezTo>
                  <a:close/>
                  <a:moveTo>
                    <a:pt x="104003" y="19698"/>
                  </a:moveTo>
                  <a:cubicBezTo>
                    <a:pt x="101382" y="19698"/>
                    <a:pt x="98597" y="19862"/>
                    <a:pt x="96140" y="20026"/>
                  </a:cubicBezTo>
                  <a:cubicBezTo>
                    <a:pt x="67637" y="22319"/>
                    <a:pt x="43556" y="38701"/>
                    <a:pt x="29959" y="64911"/>
                  </a:cubicBezTo>
                  <a:cubicBezTo>
                    <a:pt x="15708" y="92432"/>
                    <a:pt x="16691" y="124703"/>
                    <a:pt x="32253" y="151077"/>
                  </a:cubicBezTo>
                  <a:lnTo>
                    <a:pt x="93355" y="253952"/>
                  </a:lnTo>
                  <a:cubicBezTo>
                    <a:pt x="95649" y="257883"/>
                    <a:pt x="99580" y="260013"/>
                    <a:pt x="104003" y="260013"/>
                  </a:cubicBezTo>
                  <a:cubicBezTo>
                    <a:pt x="108426" y="260013"/>
                    <a:pt x="112358" y="257719"/>
                    <a:pt x="114651" y="253952"/>
                  </a:cubicBezTo>
                  <a:lnTo>
                    <a:pt x="175753" y="151077"/>
                  </a:lnTo>
                  <a:cubicBezTo>
                    <a:pt x="191479" y="124703"/>
                    <a:pt x="192298" y="92432"/>
                    <a:pt x="178047" y="64911"/>
                  </a:cubicBezTo>
                  <a:cubicBezTo>
                    <a:pt x="164614" y="38701"/>
                    <a:pt x="140370" y="22483"/>
                    <a:pt x="111866" y="20026"/>
                  </a:cubicBezTo>
                  <a:cubicBezTo>
                    <a:pt x="109245" y="19862"/>
                    <a:pt x="106624" y="19698"/>
                    <a:pt x="104003" y="19698"/>
                  </a:cubicBezTo>
                  <a:close/>
                </a:path>
              </a:pathLst>
            </a:custGeom>
            <a:solidFill>
              <a:srgbClr val="000000"/>
            </a:solidFill>
            <a:ln w="16367" cap="flat">
              <a:noFill/>
              <a:prstDash val="solid"/>
              <a:miter/>
            </a:ln>
          </p:spPr>
          <p:txBody>
            <a:bodyPr rtlCol="0" anchor="ctr"/>
            <a:lstStyle/>
            <a:p>
              <a:endParaRPr lang="en-US"/>
            </a:p>
          </p:txBody>
        </p:sp>
        <p:sp>
          <p:nvSpPr>
            <p:cNvPr id="1520" name="Forma libre: forma 1519">
              <a:extLst>
                <a:ext uri="{FF2B5EF4-FFF2-40B4-BE49-F238E27FC236}">
                  <a16:creationId xmlns:a16="http://schemas.microsoft.com/office/drawing/2014/main" id="{549AC7FF-F0A0-4FAC-8CAD-62042B397B87}"/>
                </a:ext>
              </a:extLst>
            </p:cNvPr>
            <p:cNvSpPr/>
            <p:nvPr/>
          </p:nvSpPr>
          <p:spPr>
            <a:xfrm>
              <a:off x="2064504" y="5129545"/>
              <a:ext cx="521253" cy="521254"/>
            </a:xfrm>
            <a:custGeom>
              <a:avLst/>
              <a:gdLst>
                <a:gd name="connsiteX0" fmla="*/ 260627 w 521253"/>
                <a:gd name="connsiteY0" fmla="*/ 521254 h 521254"/>
                <a:gd name="connsiteX1" fmla="*/ 0 w 521253"/>
                <a:gd name="connsiteY1" fmla="*/ 260627 h 521254"/>
                <a:gd name="connsiteX2" fmla="*/ 164 w 521253"/>
                <a:gd name="connsiteY2" fmla="*/ 255385 h 521254"/>
                <a:gd name="connsiteX3" fmla="*/ 1147 w 521253"/>
                <a:gd name="connsiteY3" fmla="*/ 219018 h 521254"/>
                <a:gd name="connsiteX4" fmla="*/ 67983 w 521253"/>
                <a:gd name="connsiteY4" fmla="*/ 331558 h 521254"/>
                <a:gd name="connsiteX5" fmla="*/ 89278 w 521253"/>
                <a:gd name="connsiteY5" fmla="*/ 331558 h 521254"/>
                <a:gd name="connsiteX6" fmla="*/ 150381 w 521253"/>
                <a:gd name="connsiteY6" fmla="*/ 228684 h 521254"/>
                <a:gd name="connsiteX7" fmla="*/ 152674 w 521253"/>
                <a:gd name="connsiteY7" fmla="*/ 142518 h 521254"/>
                <a:gd name="connsiteX8" fmla="*/ 86493 w 521253"/>
                <a:gd name="connsiteY8" fmla="*/ 97633 h 521254"/>
                <a:gd name="connsiteX9" fmla="*/ 79449 w 521253"/>
                <a:gd name="connsiteY9" fmla="*/ 97305 h 521254"/>
                <a:gd name="connsiteX10" fmla="*/ 56516 w 521253"/>
                <a:gd name="connsiteY10" fmla="*/ 97141 h 521254"/>
                <a:gd name="connsiteX11" fmla="*/ 72405 w 521253"/>
                <a:gd name="connsiteY11" fmla="*/ 80596 h 521254"/>
                <a:gd name="connsiteX12" fmla="*/ 260791 w 521253"/>
                <a:gd name="connsiteY12" fmla="*/ 0 h 521254"/>
                <a:gd name="connsiteX13" fmla="*/ 388074 w 521253"/>
                <a:gd name="connsiteY13" fmla="*/ 33254 h 521254"/>
                <a:gd name="connsiteX14" fmla="*/ 391841 w 521253"/>
                <a:gd name="connsiteY14" fmla="*/ 35384 h 521254"/>
                <a:gd name="connsiteX15" fmla="*/ 392824 w 521253"/>
                <a:gd name="connsiteY15" fmla="*/ 39479 h 521254"/>
                <a:gd name="connsiteX16" fmla="*/ 402326 w 521253"/>
                <a:gd name="connsiteY16" fmla="*/ 62577 h 521254"/>
                <a:gd name="connsiteX17" fmla="*/ 463428 w 521253"/>
                <a:gd name="connsiteY17" fmla="*/ 165452 h 521254"/>
                <a:gd name="connsiteX18" fmla="*/ 474076 w 521253"/>
                <a:gd name="connsiteY18" fmla="*/ 171513 h 521254"/>
                <a:gd name="connsiteX19" fmla="*/ 484724 w 521253"/>
                <a:gd name="connsiteY19" fmla="*/ 165452 h 521254"/>
                <a:gd name="connsiteX20" fmla="*/ 495863 w 521253"/>
                <a:gd name="connsiteY20" fmla="*/ 146613 h 521254"/>
                <a:gd name="connsiteX21" fmla="*/ 503235 w 521253"/>
                <a:gd name="connsiteY21" fmla="*/ 165452 h 521254"/>
                <a:gd name="connsiteX22" fmla="*/ 521254 w 521253"/>
                <a:gd name="connsiteY22" fmla="*/ 260463 h 521254"/>
                <a:gd name="connsiteX23" fmla="*/ 260627 w 521253"/>
                <a:gd name="connsiteY23" fmla="*/ 521254 h 521254"/>
                <a:gd name="connsiteX24" fmla="*/ 22115 w 521253"/>
                <a:gd name="connsiteY24" fmla="*/ 293390 h 521254"/>
                <a:gd name="connsiteX25" fmla="*/ 260627 w 521253"/>
                <a:gd name="connsiteY25" fmla="*/ 501433 h 521254"/>
                <a:gd name="connsiteX26" fmla="*/ 501433 w 521253"/>
                <a:gd name="connsiteY26" fmla="*/ 260791 h 521254"/>
                <a:gd name="connsiteX27" fmla="*/ 489966 w 521253"/>
                <a:gd name="connsiteY27" fmla="*/ 187402 h 521254"/>
                <a:gd name="connsiteX28" fmla="*/ 474076 w 521253"/>
                <a:gd name="connsiteY28" fmla="*/ 191498 h 521254"/>
                <a:gd name="connsiteX29" fmla="*/ 446391 w 521253"/>
                <a:gd name="connsiteY29" fmla="*/ 175772 h 521254"/>
                <a:gd name="connsiteX30" fmla="*/ 385289 w 521253"/>
                <a:gd name="connsiteY30" fmla="*/ 72897 h 521254"/>
                <a:gd name="connsiteX31" fmla="*/ 374805 w 521253"/>
                <a:gd name="connsiteY31" fmla="*/ 48816 h 521254"/>
                <a:gd name="connsiteX32" fmla="*/ 260791 w 521253"/>
                <a:gd name="connsiteY32" fmla="*/ 20149 h 521254"/>
                <a:gd name="connsiteX33" fmla="*/ 101728 w 521253"/>
                <a:gd name="connsiteY33" fmla="*/ 80269 h 521254"/>
                <a:gd name="connsiteX34" fmla="*/ 170530 w 521253"/>
                <a:gd name="connsiteY34" fmla="*/ 133672 h 521254"/>
                <a:gd name="connsiteX35" fmla="*/ 167581 w 521253"/>
                <a:gd name="connsiteY35" fmla="*/ 239004 h 521254"/>
                <a:gd name="connsiteX36" fmla="*/ 106479 w 521253"/>
                <a:gd name="connsiteY36" fmla="*/ 341878 h 521254"/>
                <a:gd name="connsiteX37" fmla="*/ 78794 w 521253"/>
                <a:gd name="connsiteY37" fmla="*/ 357605 h 521254"/>
                <a:gd name="connsiteX38" fmla="*/ 51110 w 521253"/>
                <a:gd name="connsiteY38" fmla="*/ 341878 h 521254"/>
                <a:gd name="connsiteX39" fmla="*/ 22115 w 521253"/>
                <a:gd name="connsiteY39" fmla="*/ 293390 h 52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21253" h="521254">
                  <a:moveTo>
                    <a:pt x="260627" y="521254"/>
                  </a:moveTo>
                  <a:cubicBezTo>
                    <a:pt x="116963" y="521254"/>
                    <a:pt x="0" y="404291"/>
                    <a:pt x="0" y="260627"/>
                  </a:cubicBezTo>
                  <a:cubicBezTo>
                    <a:pt x="0" y="258825"/>
                    <a:pt x="0" y="257187"/>
                    <a:pt x="164" y="255385"/>
                  </a:cubicBezTo>
                  <a:lnTo>
                    <a:pt x="1147" y="219018"/>
                  </a:lnTo>
                  <a:lnTo>
                    <a:pt x="67983" y="331558"/>
                  </a:lnTo>
                  <a:cubicBezTo>
                    <a:pt x="72569" y="339257"/>
                    <a:pt x="84691" y="339257"/>
                    <a:pt x="89278" y="331558"/>
                  </a:cubicBezTo>
                  <a:lnTo>
                    <a:pt x="150381" y="228684"/>
                  </a:lnTo>
                  <a:cubicBezTo>
                    <a:pt x="166107" y="202310"/>
                    <a:pt x="166926" y="170038"/>
                    <a:pt x="152674" y="142518"/>
                  </a:cubicBezTo>
                  <a:cubicBezTo>
                    <a:pt x="139241" y="116308"/>
                    <a:pt x="114997" y="100090"/>
                    <a:pt x="86493" y="97633"/>
                  </a:cubicBezTo>
                  <a:cubicBezTo>
                    <a:pt x="84200" y="97469"/>
                    <a:pt x="81743" y="97305"/>
                    <a:pt x="79449" y="97305"/>
                  </a:cubicBezTo>
                  <a:lnTo>
                    <a:pt x="56516" y="97141"/>
                  </a:lnTo>
                  <a:lnTo>
                    <a:pt x="72405" y="80596"/>
                  </a:lnTo>
                  <a:cubicBezTo>
                    <a:pt x="122041" y="28667"/>
                    <a:pt x="189041" y="0"/>
                    <a:pt x="260791" y="0"/>
                  </a:cubicBezTo>
                  <a:cubicBezTo>
                    <a:pt x="305348" y="0"/>
                    <a:pt x="349414" y="11467"/>
                    <a:pt x="388074" y="33254"/>
                  </a:cubicBezTo>
                  <a:lnTo>
                    <a:pt x="391841" y="35384"/>
                  </a:lnTo>
                  <a:lnTo>
                    <a:pt x="392824" y="39479"/>
                  </a:lnTo>
                  <a:cubicBezTo>
                    <a:pt x="394954" y="47833"/>
                    <a:pt x="398230" y="55533"/>
                    <a:pt x="402326" y="62577"/>
                  </a:cubicBezTo>
                  <a:lnTo>
                    <a:pt x="463428" y="165452"/>
                  </a:lnTo>
                  <a:cubicBezTo>
                    <a:pt x="465721" y="169383"/>
                    <a:pt x="469653" y="171513"/>
                    <a:pt x="474076" y="171513"/>
                  </a:cubicBezTo>
                  <a:cubicBezTo>
                    <a:pt x="478499" y="171513"/>
                    <a:pt x="482430" y="169219"/>
                    <a:pt x="484724" y="165452"/>
                  </a:cubicBezTo>
                  <a:lnTo>
                    <a:pt x="495863" y="146613"/>
                  </a:lnTo>
                  <a:lnTo>
                    <a:pt x="503235" y="165452"/>
                  </a:lnTo>
                  <a:cubicBezTo>
                    <a:pt x="515193" y="195921"/>
                    <a:pt x="521254" y="227864"/>
                    <a:pt x="521254" y="260463"/>
                  </a:cubicBezTo>
                  <a:cubicBezTo>
                    <a:pt x="521254" y="404455"/>
                    <a:pt x="404291" y="521254"/>
                    <a:pt x="260627" y="521254"/>
                  </a:cubicBezTo>
                  <a:close/>
                  <a:moveTo>
                    <a:pt x="22115" y="293390"/>
                  </a:moveTo>
                  <a:cubicBezTo>
                    <a:pt x="38169" y="410680"/>
                    <a:pt x="138914" y="501433"/>
                    <a:pt x="260627" y="501433"/>
                  </a:cubicBezTo>
                  <a:cubicBezTo>
                    <a:pt x="393316" y="501433"/>
                    <a:pt x="501433" y="393479"/>
                    <a:pt x="501433" y="260791"/>
                  </a:cubicBezTo>
                  <a:cubicBezTo>
                    <a:pt x="501433" y="235727"/>
                    <a:pt x="497665" y="211155"/>
                    <a:pt x="489966" y="187402"/>
                  </a:cubicBezTo>
                  <a:cubicBezTo>
                    <a:pt x="485215" y="190024"/>
                    <a:pt x="479809" y="191498"/>
                    <a:pt x="474076" y="191498"/>
                  </a:cubicBezTo>
                  <a:cubicBezTo>
                    <a:pt x="462609" y="191498"/>
                    <a:pt x="452125" y="185601"/>
                    <a:pt x="446391" y="175772"/>
                  </a:cubicBezTo>
                  <a:lnTo>
                    <a:pt x="385289" y="72897"/>
                  </a:lnTo>
                  <a:cubicBezTo>
                    <a:pt x="380866" y="65525"/>
                    <a:pt x="377426" y="57335"/>
                    <a:pt x="374805" y="48816"/>
                  </a:cubicBezTo>
                  <a:cubicBezTo>
                    <a:pt x="339913" y="29978"/>
                    <a:pt x="300597" y="20149"/>
                    <a:pt x="260791" y="20149"/>
                  </a:cubicBezTo>
                  <a:cubicBezTo>
                    <a:pt x="201490" y="20149"/>
                    <a:pt x="145794" y="41281"/>
                    <a:pt x="101728" y="80269"/>
                  </a:cubicBezTo>
                  <a:cubicBezTo>
                    <a:pt x="131051" y="86657"/>
                    <a:pt x="156114" y="105987"/>
                    <a:pt x="170530" y="133672"/>
                  </a:cubicBezTo>
                  <a:cubicBezTo>
                    <a:pt x="187894" y="167254"/>
                    <a:pt x="186911" y="206732"/>
                    <a:pt x="167581" y="239004"/>
                  </a:cubicBezTo>
                  <a:lnTo>
                    <a:pt x="106479" y="341878"/>
                  </a:lnTo>
                  <a:cubicBezTo>
                    <a:pt x="100581" y="351707"/>
                    <a:pt x="90261" y="357605"/>
                    <a:pt x="78794" y="357605"/>
                  </a:cubicBezTo>
                  <a:cubicBezTo>
                    <a:pt x="67327" y="357605"/>
                    <a:pt x="56843" y="351707"/>
                    <a:pt x="51110" y="341878"/>
                  </a:cubicBezTo>
                  <a:lnTo>
                    <a:pt x="22115" y="293390"/>
                  </a:lnTo>
                  <a:close/>
                </a:path>
              </a:pathLst>
            </a:custGeom>
            <a:solidFill>
              <a:srgbClr val="000000"/>
            </a:solidFill>
            <a:ln w="16367" cap="flat">
              <a:noFill/>
              <a:prstDash val="solid"/>
              <a:miter/>
            </a:ln>
          </p:spPr>
          <p:txBody>
            <a:bodyPr rtlCol="0" anchor="ctr"/>
            <a:lstStyle/>
            <a:p>
              <a:endParaRPr lang="en-US"/>
            </a:p>
          </p:txBody>
        </p:sp>
        <p:sp>
          <p:nvSpPr>
            <p:cNvPr id="1521" name="Forma libre: forma 1520">
              <a:extLst>
                <a:ext uri="{FF2B5EF4-FFF2-40B4-BE49-F238E27FC236}">
                  <a16:creationId xmlns:a16="http://schemas.microsoft.com/office/drawing/2014/main" id="{5CFF9353-C90D-4EB8-B6A0-0C6365A1371B}"/>
                </a:ext>
              </a:extLst>
            </p:cNvPr>
            <p:cNvSpPr/>
            <p:nvPr/>
          </p:nvSpPr>
          <p:spPr>
            <a:xfrm>
              <a:off x="2191950" y="5129791"/>
              <a:ext cx="266688" cy="521008"/>
            </a:xfrm>
            <a:custGeom>
              <a:avLst/>
              <a:gdLst>
                <a:gd name="connsiteX0" fmla="*/ 133180 w 266688"/>
                <a:gd name="connsiteY0" fmla="*/ 521008 h 521008"/>
                <a:gd name="connsiteX1" fmla="*/ 63068 w 266688"/>
                <a:gd name="connsiteY1" fmla="*/ 511343 h 521008"/>
                <a:gd name="connsiteX2" fmla="*/ 59464 w 266688"/>
                <a:gd name="connsiteY2" fmla="*/ 510361 h 521008"/>
                <a:gd name="connsiteX3" fmla="*/ 57498 w 266688"/>
                <a:gd name="connsiteY3" fmla="*/ 507248 h 521008"/>
                <a:gd name="connsiteX4" fmla="*/ 0 w 266688"/>
                <a:gd name="connsiteY4" fmla="*/ 270374 h 521008"/>
                <a:gd name="connsiteX5" fmla="*/ 0 w 266688"/>
                <a:gd name="connsiteY5" fmla="*/ 267589 h 521008"/>
                <a:gd name="connsiteX6" fmla="*/ 23098 w 266688"/>
                <a:gd name="connsiteY6" fmla="*/ 228601 h 521008"/>
                <a:gd name="connsiteX7" fmla="*/ 16873 w 266688"/>
                <a:gd name="connsiteY7" fmla="*/ 129331 h 521008"/>
                <a:gd name="connsiteX8" fmla="*/ 13924 w 266688"/>
                <a:gd name="connsiteY8" fmla="*/ 125563 h 521008"/>
                <a:gd name="connsiteX9" fmla="*/ 15071 w 266688"/>
                <a:gd name="connsiteY9" fmla="*/ 120976 h 521008"/>
                <a:gd name="connsiteX10" fmla="*/ 57498 w 266688"/>
                <a:gd name="connsiteY10" fmla="*/ 13678 h 521008"/>
                <a:gd name="connsiteX11" fmla="*/ 59464 w 266688"/>
                <a:gd name="connsiteY11" fmla="*/ 10566 h 521008"/>
                <a:gd name="connsiteX12" fmla="*/ 63068 w 266688"/>
                <a:gd name="connsiteY12" fmla="*/ 9583 h 521008"/>
                <a:gd name="connsiteX13" fmla="*/ 203456 w 266688"/>
                <a:gd name="connsiteY13" fmla="*/ 9583 h 521008"/>
                <a:gd name="connsiteX14" fmla="*/ 207060 w 266688"/>
                <a:gd name="connsiteY14" fmla="*/ 10566 h 521008"/>
                <a:gd name="connsiteX15" fmla="*/ 209026 w 266688"/>
                <a:gd name="connsiteY15" fmla="*/ 13678 h 521008"/>
                <a:gd name="connsiteX16" fmla="*/ 266688 w 266688"/>
                <a:gd name="connsiteY16" fmla="*/ 260545 h 521008"/>
                <a:gd name="connsiteX17" fmla="*/ 209026 w 266688"/>
                <a:gd name="connsiteY17" fmla="*/ 507412 h 521008"/>
                <a:gd name="connsiteX18" fmla="*/ 207060 w 266688"/>
                <a:gd name="connsiteY18" fmla="*/ 510524 h 521008"/>
                <a:gd name="connsiteX19" fmla="*/ 203456 w 266688"/>
                <a:gd name="connsiteY19" fmla="*/ 511507 h 521008"/>
                <a:gd name="connsiteX20" fmla="*/ 133180 w 266688"/>
                <a:gd name="connsiteY20" fmla="*/ 521008 h 521008"/>
                <a:gd name="connsiteX21" fmla="*/ 71914 w 266688"/>
                <a:gd name="connsiteY21" fmla="*/ 493324 h 521008"/>
                <a:gd name="connsiteX22" fmla="*/ 194283 w 266688"/>
                <a:gd name="connsiteY22" fmla="*/ 493324 h 521008"/>
                <a:gd name="connsiteX23" fmla="*/ 246703 w 266688"/>
                <a:gd name="connsiteY23" fmla="*/ 260545 h 521008"/>
                <a:gd name="connsiteX24" fmla="*/ 194283 w 266688"/>
                <a:gd name="connsiteY24" fmla="*/ 27766 h 521008"/>
                <a:gd name="connsiteX25" fmla="*/ 71914 w 266688"/>
                <a:gd name="connsiteY25" fmla="*/ 27766 h 521008"/>
                <a:gd name="connsiteX26" fmla="*/ 35220 w 266688"/>
                <a:gd name="connsiteY26" fmla="*/ 121140 h 521008"/>
                <a:gd name="connsiteX27" fmla="*/ 39970 w 266688"/>
                <a:gd name="connsiteY27" fmla="*/ 238922 h 521008"/>
                <a:gd name="connsiteX28" fmla="*/ 19658 w 266688"/>
                <a:gd name="connsiteY28" fmla="*/ 273159 h 521008"/>
                <a:gd name="connsiteX29" fmla="*/ 71914 w 266688"/>
                <a:gd name="connsiteY29" fmla="*/ 493324 h 52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6688" h="521008">
                  <a:moveTo>
                    <a:pt x="133180" y="521008"/>
                  </a:moveTo>
                  <a:cubicBezTo>
                    <a:pt x="109591" y="521008"/>
                    <a:pt x="85838" y="517732"/>
                    <a:pt x="63068" y="511343"/>
                  </a:cubicBezTo>
                  <a:lnTo>
                    <a:pt x="59464" y="510361"/>
                  </a:lnTo>
                  <a:lnTo>
                    <a:pt x="57498" y="507248"/>
                  </a:lnTo>
                  <a:cubicBezTo>
                    <a:pt x="22770" y="454336"/>
                    <a:pt x="1311" y="365877"/>
                    <a:pt x="0" y="270374"/>
                  </a:cubicBezTo>
                  <a:lnTo>
                    <a:pt x="0" y="267589"/>
                  </a:lnTo>
                  <a:lnTo>
                    <a:pt x="23098" y="228601"/>
                  </a:lnTo>
                  <a:cubicBezTo>
                    <a:pt x="41445" y="197804"/>
                    <a:pt x="38824" y="157834"/>
                    <a:pt x="16873" y="129331"/>
                  </a:cubicBezTo>
                  <a:lnTo>
                    <a:pt x="13924" y="125563"/>
                  </a:lnTo>
                  <a:lnTo>
                    <a:pt x="15071" y="120976"/>
                  </a:lnTo>
                  <a:cubicBezTo>
                    <a:pt x="25063" y="77893"/>
                    <a:pt x="39807" y="40871"/>
                    <a:pt x="57498" y="13678"/>
                  </a:cubicBezTo>
                  <a:lnTo>
                    <a:pt x="59464" y="10566"/>
                  </a:lnTo>
                  <a:lnTo>
                    <a:pt x="63068" y="9583"/>
                  </a:lnTo>
                  <a:cubicBezTo>
                    <a:pt x="108936" y="-3194"/>
                    <a:pt x="157588" y="-3194"/>
                    <a:pt x="203456" y="9583"/>
                  </a:cubicBezTo>
                  <a:lnTo>
                    <a:pt x="207060" y="10566"/>
                  </a:lnTo>
                  <a:lnTo>
                    <a:pt x="209026" y="13678"/>
                  </a:lnTo>
                  <a:cubicBezTo>
                    <a:pt x="245065" y="68720"/>
                    <a:pt x="266688" y="161110"/>
                    <a:pt x="266688" y="260545"/>
                  </a:cubicBezTo>
                  <a:cubicBezTo>
                    <a:pt x="266688" y="359980"/>
                    <a:pt x="245065" y="452206"/>
                    <a:pt x="209026" y="507412"/>
                  </a:cubicBezTo>
                  <a:lnTo>
                    <a:pt x="207060" y="510524"/>
                  </a:lnTo>
                  <a:lnTo>
                    <a:pt x="203456" y="511507"/>
                  </a:lnTo>
                  <a:cubicBezTo>
                    <a:pt x="180358" y="517732"/>
                    <a:pt x="156769" y="521008"/>
                    <a:pt x="133180" y="521008"/>
                  </a:cubicBezTo>
                  <a:close/>
                  <a:moveTo>
                    <a:pt x="71914" y="493324"/>
                  </a:moveTo>
                  <a:cubicBezTo>
                    <a:pt x="112048" y="503808"/>
                    <a:pt x="154312" y="503808"/>
                    <a:pt x="194283" y="493324"/>
                  </a:cubicBezTo>
                  <a:cubicBezTo>
                    <a:pt x="227209" y="440903"/>
                    <a:pt x="246703" y="354410"/>
                    <a:pt x="246703" y="260545"/>
                  </a:cubicBezTo>
                  <a:cubicBezTo>
                    <a:pt x="246703" y="166680"/>
                    <a:pt x="227209" y="80187"/>
                    <a:pt x="194283" y="27766"/>
                  </a:cubicBezTo>
                  <a:cubicBezTo>
                    <a:pt x="154148" y="17282"/>
                    <a:pt x="111884" y="17282"/>
                    <a:pt x="71914" y="27766"/>
                  </a:cubicBezTo>
                  <a:cubicBezTo>
                    <a:pt x="56843" y="51683"/>
                    <a:pt x="44230" y="83790"/>
                    <a:pt x="35220" y="121140"/>
                  </a:cubicBezTo>
                  <a:cubicBezTo>
                    <a:pt x="59956" y="156196"/>
                    <a:pt x="61921" y="201900"/>
                    <a:pt x="39970" y="238922"/>
                  </a:cubicBezTo>
                  <a:lnTo>
                    <a:pt x="19658" y="273159"/>
                  </a:lnTo>
                  <a:cubicBezTo>
                    <a:pt x="21296" y="361782"/>
                    <a:pt x="40790" y="443524"/>
                    <a:pt x="71914" y="493324"/>
                  </a:cubicBezTo>
                  <a:close/>
                </a:path>
              </a:pathLst>
            </a:custGeom>
            <a:solidFill>
              <a:srgbClr val="000000"/>
            </a:solidFill>
            <a:ln w="16367" cap="flat">
              <a:noFill/>
              <a:prstDash val="solid"/>
              <a:miter/>
            </a:ln>
          </p:spPr>
          <p:txBody>
            <a:bodyPr rtlCol="0" anchor="ctr"/>
            <a:lstStyle/>
            <a:p>
              <a:endParaRPr lang="en-US"/>
            </a:p>
          </p:txBody>
        </p:sp>
        <p:sp>
          <p:nvSpPr>
            <p:cNvPr id="1522" name="Forma libre: forma 1521">
              <a:extLst>
                <a:ext uri="{FF2B5EF4-FFF2-40B4-BE49-F238E27FC236}">
                  <a16:creationId xmlns:a16="http://schemas.microsoft.com/office/drawing/2014/main" id="{9F5745E8-B6C0-4EAD-B51C-889CB03850AB}"/>
                </a:ext>
              </a:extLst>
            </p:cNvPr>
            <p:cNvSpPr/>
            <p:nvPr/>
          </p:nvSpPr>
          <p:spPr>
            <a:xfrm>
              <a:off x="2504178" y="5070245"/>
              <a:ext cx="68475" cy="68473"/>
            </a:xfrm>
            <a:custGeom>
              <a:avLst/>
              <a:gdLst>
                <a:gd name="connsiteX0" fmla="*/ 34237 w 68475"/>
                <a:gd name="connsiteY0" fmla="*/ 68474 h 68473"/>
                <a:gd name="connsiteX1" fmla="*/ 0 w 68475"/>
                <a:gd name="connsiteY1" fmla="*/ 34237 h 68473"/>
                <a:gd name="connsiteX2" fmla="*/ 34237 w 68475"/>
                <a:gd name="connsiteY2" fmla="*/ 0 h 68473"/>
                <a:gd name="connsiteX3" fmla="*/ 68474 w 68475"/>
                <a:gd name="connsiteY3" fmla="*/ 34237 h 68473"/>
                <a:gd name="connsiteX4" fmla="*/ 34237 w 68475"/>
                <a:gd name="connsiteY4" fmla="*/ 68474 h 68473"/>
                <a:gd name="connsiteX5" fmla="*/ 34237 w 68475"/>
                <a:gd name="connsiteY5" fmla="*/ 19821 h 68473"/>
                <a:gd name="connsiteX6" fmla="*/ 19821 w 68475"/>
                <a:gd name="connsiteY6" fmla="*/ 34237 h 68473"/>
                <a:gd name="connsiteX7" fmla="*/ 34237 w 68475"/>
                <a:gd name="connsiteY7" fmla="*/ 48653 h 68473"/>
                <a:gd name="connsiteX8" fmla="*/ 48653 w 68475"/>
                <a:gd name="connsiteY8" fmla="*/ 34237 h 68473"/>
                <a:gd name="connsiteX9" fmla="*/ 34237 w 68475"/>
                <a:gd name="connsiteY9" fmla="*/ 19821 h 6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5" h="68473">
                  <a:moveTo>
                    <a:pt x="34237" y="68474"/>
                  </a:moveTo>
                  <a:cubicBezTo>
                    <a:pt x="15398" y="68474"/>
                    <a:pt x="0" y="53075"/>
                    <a:pt x="0" y="34237"/>
                  </a:cubicBezTo>
                  <a:cubicBezTo>
                    <a:pt x="0" y="15398"/>
                    <a:pt x="15398" y="0"/>
                    <a:pt x="34237" y="0"/>
                  </a:cubicBezTo>
                  <a:cubicBezTo>
                    <a:pt x="53076" y="0"/>
                    <a:pt x="68474" y="15398"/>
                    <a:pt x="68474" y="34237"/>
                  </a:cubicBezTo>
                  <a:cubicBezTo>
                    <a:pt x="68638" y="53075"/>
                    <a:pt x="53239" y="68474"/>
                    <a:pt x="34237" y="68474"/>
                  </a:cubicBezTo>
                  <a:close/>
                  <a:moveTo>
                    <a:pt x="34237" y="19821"/>
                  </a:moveTo>
                  <a:cubicBezTo>
                    <a:pt x="26210" y="19821"/>
                    <a:pt x="19821" y="26374"/>
                    <a:pt x="19821" y="34237"/>
                  </a:cubicBezTo>
                  <a:cubicBezTo>
                    <a:pt x="19821" y="42100"/>
                    <a:pt x="26374" y="48653"/>
                    <a:pt x="34237" y="48653"/>
                  </a:cubicBezTo>
                  <a:cubicBezTo>
                    <a:pt x="42264" y="48653"/>
                    <a:pt x="48653" y="42100"/>
                    <a:pt x="48653" y="34237"/>
                  </a:cubicBezTo>
                  <a:cubicBezTo>
                    <a:pt x="48653" y="26374"/>
                    <a:pt x="42264" y="19821"/>
                    <a:pt x="34237" y="19821"/>
                  </a:cubicBezTo>
                  <a:close/>
                </a:path>
              </a:pathLst>
            </a:custGeom>
            <a:solidFill>
              <a:srgbClr val="000000"/>
            </a:solidFill>
            <a:ln w="16367" cap="flat">
              <a:noFill/>
              <a:prstDash val="solid"/>
              <a:miter/>
            </a:ln>
          </p:spPr>
          <p:txBody>
            <a:bodyPr rtlCol="0" anchor="ctr"/>
            <a:lstStyle/>
            <a:p>
              <a:endParaRPr lang="en-US"/>
            </a:p>
          </p:txBody>
        </p:sp>
        <p:sp>
          <p:nvSpPr>
            <p:cNvPr id="1523" name="Forma libre: forma 1522">
              <a:extLst>
                <a:ext uri="{FF2B5EF4-FFF2-40B4-BE49-F238E27FC236}">
                  <a16:creationId xmlns:a16="http://schemas.microsoft.com/office/drawing/2014/main" id="{CF3EE9F3-AA95-41F1-8944-695AB6DF3470}"/>
                </a:ext>
              </a:extLst>
            </p:cNvPr>
            <p:cNvSpPr/>
            <p:nvPr/>
          </p:nvSpPr>
          <p:spPr>
            <a:xfrm>
              <a:off x="2476330" y="5144124"/>
              <a:ext cx="124334" cy="64870"/>
            </a:xfrm>
            <a:custGeom>
              <a:avLst/>
              <a:gdLst>
                <a:gd name="connsiteX0" fmla="*/ 114342 w 124334"/>
                <a:gd name="connsiteY0" fmla="*/ 64870 h 64870"/>
                <a:gd name="connsiteX1" fmla="*/ 104349 w 124334"/>
                <a:gd name="connsiteY1" fmla="*/ 54878 h 64870"/>
                <a:gd name="connsiteX2" fmla="*/ 104349 w 124334"/>
                <a:gd name="connsiteY2" fmla="*/ 36367 h 64870"/>
                <a:gd name="connsiteX3" fmla="*/ 87968 w 124334"/>
                <a:gd name="connsiteY3" fmla="*/ 19985 h 64870"/>
                <a:gd name="connsiteX4" fmla="*/ 36367 w 124334"/>
                <a:gd name="connsiteY4" fmla="*/ 19985 h 64870"/>
                <a:gd name="connsiteX5" fmla="*/ 19985 w 124334"/>
                <a:gd name="connsiteY5" fmla="*/ 36367 h 64870"/>
                <a:gd name="connsiteX6" fmla="*/ 19985 w 124334"/>
                <a:gd name="connsiteY6" fmla="*/ 54878 h 64870"/>
                <a:gd name="connsiteX7" fmla="*/ 9993 w 124334"/>
                <a:gd name="connsiteY7" fmla="*/ 64870 h 64870"/>
                <a:gd name="connsiteX8" fmla="*/ 0 w 124334"/>
                <a:gd name="connsiteY8" fmla="*/ 54878 h 64870"/>
                <a:gd name="connsiteX9" fmla="*/ 0 w 124334"/>
                <a:gd name="connsiteY9" fmla="*/ 36367 h 64870"/>
                <a:gd name="connsiteX10" fmla="*/ 36367 w 124334"/>
                <a:gd name="connsiteY10" fmla="*/ 0 h 64870"/>
                <a:gd name="connsiteX11" fmla="*/ 87968 w 124334"/>
                <a:gd name="connsiteY11" fmla="*/ 0 h 64870"/>
                <a:gd name="connsiteX12" fmla="*/ 124334 w 124334"/>
                <a:gd name="connsiteY12" fmla="*/ 36367 h 64870"/>
                <a:gd name="connsiteX13" fmla="*/ 124334 w 124334"/>
                <a:gd name="connsiteY13" fmla="*/ 54878 h 64870"/>
                <a:gd name="connsiteX14" fmla="*/ 114342 w 124334"/>
                <a:gd name="connsiteY14" fmla="*/ 64870 h 6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334" h="64870">
                  <a:moveTo>
                    <a:pt x="114342" y="64870"/>
                  </a:moveTo>
                  <a:cubicBezTo>
                    <a:pt x="108936" y="64870"/>
                    <a:pt x="104349" y="60447"/>
                    <a:pt x="104349" y="54878"/>
                  </a:cubicBezTo>
                  <a:lnTo>
                    <a:pt x="104349" y="36367"/>
                  </a:lnTo>
                  <a:cubicBezTo>
                    <a:pt x="104349" y="27357"/>
                    <a:pt x="96977" y="19985"/>
                    <a:pt x="87968" y="19985"/>
                  </a:cubicBezTo>
                  <a:lnTo>
                    <a:pt x="36367" y="19985"/>
                  </a:lnTo>
                  <a:cubicBezTo>
                    <a:pt x="27357" y="19985"/>
                    <a:pt x="19985" y="27357"/>
                    <a:pt x="19985" y="36367"/>
                  </a:cubicBezTo>
                  <a:lnTo>
                    <a:pt x="19985" y="54878"/>
                  </a:lnTo>
                  <a:cubicBezTo>
                    <a:pt x="19985" y="60283"/>
                    <a:pt x="15562" y="64870"/>
                    <a:pt x="9993" y="64870"/>
                  </a:cubicBezTo>
                  <a:cubicBezTo>
                    <a:pt x="4587" y="64870"/>
                    <a:pt x="0" y="60447"/>
                    <a:pt x="0" y="54878"/>
                  </a:cubicBezTo>
                  <a:lnTo>
                    <a:pt x="0" y="36367"/>
                  </a:lnTo>
                  <a:cubicBezTo>
                    <a:pt x="0" y="16381"/>
                    <a:pt x="16218" y="0"/>
                    <a:pt x="36367" y="0"/>
                  </a:cubicBezTo>
                  <a:lnTo>
                    <a:pt x="87968" y="0"/>
                  </a:lnTo>
                  <a:cubicBezTo>
                    <a:pt x="107953" y="0"/>
                    <a:pt x="124334" y="16218"/>
                    <a:pt x="124334" y="36367"/>
                  </a:cubicBezTo>
                  <a:lnTo>
                    <a:pt x="124334" y="54878"/>
                  </a:lnTo>
                  <a:cubicBezTo>
                    <a:pt x="124170" y="60447"/>
                    <a:pt x="119748" y="64870"/>
                    <a:pt x="114342" y="64870"/>
                  </a:cubicBezTo>
                  <a:close/>
                </a:path>
              </a:pathLst>
            </a:custGeom>
            <a:solidFill>
              <a:srgbClr val="000000"/>
            </a:solidFill>
            <a:ln w="16367" cap="flat">
              <a:noFill/>
              <a:prstDash val="solid"/>
              <a:miter/>
            </a:ln>
          </p:spPr>
          <p:txBody>
            <a:bodyPr rtlCol="0" anchor="ctr"/>
            <a:lstStyle/>
            <a:p>
              <a:endParaRPr lang="en-US"/>
            </a:p>
          </p:txBody>
        </p:sp>
        <p:sp>
          <p:nvSpPr>
            <p:cNvPr id="1524" name="Forma libre: forma 1523">
              <a:extLst>
                <a:ext uri="{FF2B5EF4-FFF2-40B4-BE49-F238E27FC236}">
                  <a16:creationId xmlns:a16="http://schemas.microsoft.com/office/drawing/2014/main" id="{E5A8D1B4-AF07-4BF2-B394-7B6D10B96866}"/>
                </a:ext>
              </a:extLst>
            </p:cNvPr>
            <p:cNvSpPr/>
            <p:nvPr/>
          </p:nvSpPr>
          <p:spPr>
            <a:xfrm>
              <a:off x="2108897" y="5236515"/>
              <a:ext cx="68473" cy="68474"/>
            </a:xfrm>
            <a:custGeom>
              <a:avLst/>
              <a:gdLst>
                <a:gd name="connsiteX0" fmla="*/ 34237 w 68473"/>
                <a:gd name="connsiteY0" fmla="*/ 68474 h 68474"/>
                <a:gd name="connsiteX1" fmla="*/ 0 w 68473"/>
                <a:gd name="connsiteY1" fmla="*/ 34237 h 68474"/>
                <a:gd name="connsiteX2" fmla="*/ 34237 w 68473"/>
                <a:gd name="connsiteY2" fmla="*/ 0 h 68474"/>
                <a:gd name="connsiteX3" fmla="*/ 68474 w 68473"/>
                <a:gd name="connsiteY3" fmla="*/ 34237 h 68474"/>
                <a:gd name="connsiteX4" fmla="*/ 34237 w 68473"/>
                <a:gd name="connsiteY4" fmla="*/ 68474 h 68474"/>
                <a:gd name="connsiteX5" fmla="*/ 34237 w 68473"/>
                <a:gd name="connsiteY5" fmla="*/ 19658 h 68474"/>
                <a:gd name="connsiteX6" fmla="*/ 19821 w 68473"/>
                <a:gd name="connsiteY6" fmla="*/ 34073 h 68474"/>
                <a:gd name="connsiteX7" fmla="*/ 34237 w 68473"/>
                <a:gd name="connsiteY7" fmla="*/ 48489 h 68474"/>
                <a:gd name="connsiteX8" fmla="*/ 48653 w 68473"/>
                <a:gd name="connsiteY8" fmla="*/ 34073 h 68474"/>
                <a:gd name="connsiteX9" fmla="*/ 34237 w 68473"/>
                <a:gd name="connsiteY9" fmla="*/ 19658 h 6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3" h="68474">
                  <a:moveTo>
                    <a:pt x="34237" y="68474"/>
                  </a:moveTo>
                  <a:cubicBezTo>
                    <a:pt x="15398" y="68474"/>
                    <a:pt x="0" y="53076"/>
                    <a:pt x="0" y="34237"/>
                  </a:cubicBezTo>
                  <a:cubicBezTo>
                    <a:pt x="0" y="15398"/>
                    <a:pt x="15398" y="0"/>
                    <a:pt x="34237" y="0"/>
                  </a:cubicBezTo>
                  <a:cubicBezTo>
                    <a:pt x="53076" y="0"/>
                    <a:pt x="68474" y="15398"/>
                    <a:pt x="68474" y="34237"/>
                  </a:cubicBezTo>
                  <a:cubicBezTo>
                    <a:pt x="68474" y="53076"/>
                    <a:pt x="53076" y="68474"/>
                    <a:pt x="34237" y="68474"/>
                  </a:cubicBezTo>
                  <a:close/>
                  <a:moveTo>
                    <a:pt x="34237" y="19658"/>
                  </a:moveTo>
                  <a:cubicBezTo>
                    <a:pt x="26210" y="19658"/>
                    <a:pt x="19821" y="26210"/>
                    <a:pt x="19821" y="34073"/>
                  </a:cubicBezTo>
                  <a:cubicBezTo>
                    <a:pt x="19821" y="41936"/>
                    <a:pt x="26374" y="48489"/>
                    <a:pt x="34237" y="48489"/>
                  </a:cubicBezTo>
                  <a:cubicBezTo>
                    <a:pt x="42100" y="48489"/>
                    <a:pt x="48653" y="41936"/>
                    <a:pt x="48653" y="34073"/>
                  </a:cubicBezTo>
                  <a:cubicBezTo>
                    <a:pt x="48653" y="26210"/>
                    <a:pt x="42264" y="19658"/>
                    <a:pt x="34237" y="19658"/>
                  </a:cubicBezTo>
                  <a:close/>
                </a:path>
              </a:pathLst>
            </a:custGeom>
            <a:solidFill>
              <a:srgbClr val="000000"/>
            </a:solidFill>
            <a:ln w="16367" cap="flat">
              <a:noFill/>
              <a:prstDash val="solid"/>
              <a:miter/>
            </a:ln>
          </p:spPr>
          <p:txBody>
            <a:bodyPr rtlCol="0" anchor="ctr"/>
            <a:lstStyle/>
            <a:p>
              <a:endParaRPr lang="en-US"/>
            </a:p>
          </p:txBody>
        </p:sp>
        <p:sp>
          <p:nvSpPr>
            <p:cNvPr id="1525" name="Forma libre: forma 1524">
              <a:extLst>
                <a:ext uri="{FF2B5EF4-FFF2-40B4-BE49-F238E27FC236}">
                  <a16:creationId xmlns:a16="http://schemas.microsoft.com/office/drawing/2014/main" id="{D01C1765-49ED-4750-90E8-2011B5524193}"/>
                </a:ext>
              </a:extLst>
            </p:cNvPr>
            <p:cNvSpPr/>
            <p:nvPr/>
          </p:nvSpPr>
          <p:spPr>
            <a:xfrm>
              <a:off x="2081049" y="5310395"/>
              <a:ext cx="124334" cy="64869"/>
            </a:xfrm>
            <a:custGeom>
              <a:avLst/>
              <a:gdLst>
                <a:gd name="connsiteX0" fmla="*/ 114178 w 124334"/>
                <a:gd name="connsiteY0" fmla="*/ 64870 h 64869"/>
                <a:gd name="connsiteX1" fmla="*/ 104185 w 124334"/>
                <a:gd name="connsiteY1" fmla="*/ 54877 h 64869"/>
                <a:gd name="connsiteX2" fmla="*/ 104185 w 124334"/>
                <a:gd name="connsiteY2" fmla="*/ 36367 h 64869"/>
                <a:gd name="connsiteX3" fmla="*/ 87804 w 124334"/>
                <a:gd name="connsiteY3" fmla="*/ 19985 h 64869"/>
                <a:gd name="connsiteX4" fmla="*/ 36367 w 124334"/>
                <a:gd name="connsiteY4" fmla="*/ 19985 h 64869"/>
                <a:gd name="connsiteX5" fmla="*/ 19985 w 124334"/>
                <a:gd name="connsiteY5" fmla="*/ 36367 h 64869"/>
                <a:gd name="connsiteX6" fmla="*/ 19985 w 124334"/>
                <a:gd name="connsiteY6" fmla="*/ 54877 h 64869"/>
                <a:gd name="connsiteX7" fmla="*/ 9993 w 124334"/>
                <a:gd name="connsiteY7" fmla="*/ 64870 h 64869"/>
                <a:gd name="connsiteX8" fmla="*/ 0 w 124334"/>
                <a:gd name="connsiteY8" fmla="*/ 54877 h 64869"/>
                <a:gd name="connsiteX9" fmla="*/ 0 w 124334"/>
                <a:gd name="connsiteY9" fmla="*/ 36367 h 64869"/>
                <a:gd name="connsiteX10" fmla="*/ 36367 w 124334"/>
                <a:gd name="connsiteY10" fmla="*/ 0 h 64869"/>
                <a:gd name="connsiteX11" fmla="*/ 87968 w 124334"/>
                <a:gd name="connsiteY11" fmla="*/ 0 h 64869"/>
                <a:gd name="connsiteX12" fmla="*/ 124334 w 124334"/>
                <a:gd name="connsiteY12" fmla="*/ 36367 h 64869"/>
                <a:gd name="connsiteX13" fmla="*/ 124334 w 124334"/>
                <a:gd name="connsiteY13" fmla="*/ 54877 h 64869"/>
                <a:gd name="connsiteX14" fmla="*/ 114178 w 124334"/>
                <a:gd name="connsiteY14" fmla="*/ 64870 h 6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334" h="64869">
                  <a:moveTo>
                    <a:pt x="114178" y="64870"/>
                  </a:moveTo>
                  <a:cubicBezTo>
                    <a:pt x="108772" y="64870"/>
                    <a:pt x="104185" y="60447"/>
                    <a:pt x="104185" y="54877"/>
                  </a:cubicBezTo>
                  <a:lnTo>
                    <a:pt x="104185" y="36367"/>
                  </a:lnTo>
                  <a:cubicBezTo>
                    <a:pt x="104185" y="27357"/>
                    <a:pt x="96814" y="19985"/>
                    <a:pt x="87804" y="19985"/>
                  </a:cubicBezTo>
                  <a:lnTo>
                    <a:pt x="36367" y="19985"/>
                  </a:lnTo>
                  <a:cubicBezTo>
                    <a:pt x="27357" y="19985"/>
                    <a:pt x="19985" y="27357"/>
                    <a:pt x="19985" y="36367"/>
                  </a:cubicBezTo>
                  <a:lnTo>
                    <a:pt x="19985" y="54877"/>
                  </a:lnTo>
                  <a:cubicBezTo>
                    <a:pt x="19985" y="60283"/>
                    <a:pt x="15562" y="64870"/>
                    <a:pt x="9993" y="64870"/>
                  </a:cubicBezTo>
                  <a:cubicBezTo>
                    <a:pt x="4587" y="64870"/>
                    <a:pt x="0" y="60447"/>
                    <a:pt x="0" y="54877"/>
                  </a:cubicBezTo>
                  <a:lnTo>
                    <a:pt x="0" y="36367"/>
                  </a:lnTo>
                  <a:cubicBezTo>
                    <a:pt x="0" y="16381"/>
                    <a:pt x="16218" y="0"/>
                    <a:pt x="36367" y="0"/>
                  </a:cubicBezTo>
                  <a:lnTo>
                    <a:pt x="87968" y="0"/>
                  </a:lnTo>
                  <a:cubicBezTo>
                    <a:pt x="107953" y="0"/>
                    <a:pt x="124334" y="16217"/>
                    <a:pt x="124334" y="36367"/>
                  </a:cubicBezTo>
                  <a:lnTo>
                    <a:pt x="124334" y="54877"/>
                  </a:lnTo>
                  <a:cubicBezTo>
                    <a:pt x="124171" y="60447"/>
                    <a:pt x="119748" y="64870"/>
                    <a:pt x="114178" y="64870"/>
                  </a:cubicBezTo>
                  <a:close/>
                </a:path>
              </a:pathLst>
            </a:custGeom>
            <a:solidFill>
              <a:srgbClr val="000000"/>
            </a:solidFill>
            <a:ln w="16367" cap="flat">
              <a:noFill/>
              <a:prstDash val="solid"/>
              <a:miter/>
            </a:ln>
          </p:spPr>
          <p:txBody>
            <a:bodyPr rtlCol="0" anchor="ctr"/>
            <a:lstStyle/>
            <a:p>
              <a:endParaRPr lang="en-US"/>
            </a:p>
          </p:txBody>
        </p:sp>
      </p:grpSp>
      <p:grpSp>
        <p:nvGrpSpPr>
          <p:cNvPr id="1526" name="Gráfico 3">
            <a:extLst>
              <a:ext uri="{FF2B5EF4-FFF2-40B4-BE49-F238E27FC236}">
                <a16:creationId xmlns:a16="http://schemas.microsoft.com/office/drawing/2014/main" id="{E6C1E863-0069-4A41-822A-E3F0D6FB498E}"/>
              </a:ext>
            </a:extLst>
          </p:cNvPr>
          <p:cNvGrpSpPr/>
          <p:nvPr/>
        </p:nvGrpSpPr>
        <p:grpSpPr>
          <a:xfrm>
            <a:off x="8148169" y="1520837"/>
            <a:ext cx="439804" cy="548076"/>
            <a:chOff x="8102662" y="1209329"/>
            <a:chExt cx="493734" cy="615282"/>
          </a:xfrm>
          <a:solidFill>
            <a:srgbClr val="000000"/>
          </a:solidFill>
        </p:grpSpPr>
        <p:sp>
          <p:nvSpPr>
            <p:cNvPr id="1527" name="Forma libre: forma 1526">
              <a:extLst>
                <a:ext uri="{FF2B5EF4-FFF2-40B4-BE49-F238E27FC236}">
                  <a16:creationId xmlns:a16="http://schemas.microsoft.com/office/drawing/2014/main" id="{771C5222-C4C3-4452-90AF-235651BE3A21}"/>
                </a:ext>
              </a:extLst>
            </p:cNvPr>
            <p:cNvSpPr/>
            <p:nvPr/>
          </p:nvSpPr>
          <p:spPr>
            <a:xfrm>
              <a:off x="8102662" y="1298771"/>
              <a:ext cx="401834" cy="525840"/>
            </a:xfrm>
            <a:custGeom>
              <a:avLst/>
              <a:gdLst>
                <a:gd name="connsiteX0" fmla="*/ 363010 w 401834"/>
                <a:gd name="connsiteY0" fmla="*/ 525841 h 525840"/>
                <a:gd name="connsiteX1" fmla="*/ 38824 w 401834"/>
                <a:gd name="connsiteY1" fmla="*/ 525841 h 525840"/>
                <a:gd name="connsiteX2" fmla="*/ 0 w 401834"/>
                <a:gd name="connsiteY2" fmla="*/ 487017 h 525840"/>
                <a:gd name="connsiteX3" fmla="*/ 0 w 401834"/>
                <a:gd name="connsiteY3" fmla="*/ 38824 h 525840"/>
                <a:gd name="connsiteX4" fmla="*/ 38824 w 401834"/>
                <a:gd name="connsiteY4" fmla="*/ 0 h 525840"/>
                <a:gd name="connsiteX5" fmla="*/ 363010 w 401834"/>
                <a:gd name="connsiteY5" fmla="*/ 0 h 525840"/>
                <a:gd name="connsiteX6" fmla="*/ 401834 w 401834"/>
                <a:gd name="connsiteY6" fmla="*/ 38824 h 525840"/>
                <a:gd name="connsiteX7" fmla="*/ 401834 w 401834"/>
                <a:gd name="connsiteY7" fmla="*/ 487017 h 525840"/>
                <a:gd name="connsiteX8" fmla="*/ 363010 w 401834"/>
                <a:gd name="connsiteY8" fmla="*/ 525841 h 525840"/>
                <a:gd name="connsiteX9" fmla="*/ 38824 w 401834"/>
                <a:gd name="connsiteY9" fmla="*/ 19658 h 525840"/>
                <a:gd name="connsiteX10" fmla="*/ 19821 w 401834"/>
                <a:gd name="connsiteY10" fmla="*/ 38660 h 525840"/>
                <a:gd name="connsiteX11" fmla="*/ 19821 w 401834"/>
                <a:gd name="connsiteY11" fmla="*/ 486853 h 525840"/>
                <a:gd name="connsiteX12" fmla="*/ 38824 w 401834"/>
                <a:gd name="connsiteY12" fmla="*/ 505856 h 525840"/>
                <a:gd name="connsiteX13" fmla="*/ 363010 w 401834"/>
                <a:gd name="connsiteY13" fmla="*/ 505856 h 525840"/>
                <a:gd name="connsiteX14" fmla="*/ 382013 w 401834"/>
                <a:gd name="connsiteY14" fmla="*/ 486853 h 525840"/>
                <a:gd name="connsiteX15" fmla="*/ 382013 w 401834"/>
                <a:gd name="connsiteY15" fmla="*/ 38824 h 525840"/>
                <a:gd name="connsiteX16" fmla="*/ 363010 w 401834"/>
                <a:gd name="connsiteY16" fmla="*/ 19821 h 525840"/>
                <a:gd name="connsiteX17" fmla="*/ 38824 w 401834"/>
                <a:gd name="connsiteY17" fmla="*/ 19821 h 52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1834" h="525840">
                  <a:moveTo>
                    <a:pt x="363010" y="525841"/>
                  </a:moveTo>
                  <a:lnTo>
                    <a:pt x="38824" y="525841"/>
                  </a:lnTo>
                  <a:cubicBezTo>
                    <a:pt x="17364" y="525841"/>
                    <a:pt x="0" y="508477"/>
                    <a:pt x="0" y="487017"/>
                  </a:cubicBezTo>
                  <a:lnTo>
                    <a:pt x="0" y="38824"/>
                  </a:lnTo>
                  <a:cubicBezTo>
                    <a:pt x="0" y="17364"/>
                    <a:pt x="17364" y="0"/>
                    <a:pt x="38824" y="0"/>
                  </a:cubicBezTo>
                  <a:lnTo>
                    <a:pt x="363010" y="0"/>
                  </a:lnTo>
                  <a:cubicBezTo>
                    <a:pt x="384470" y="0"/>
                    <a:pt x="401834" y="17364"/>
                    <a:pt x="401834" y="38824"/>
                  </a:cubicBezTo>
                  <a:lnTo>
                    <a:pt x="401834" y="487017"/>
                  </a:lnTo>
                  <a:cubicBezTo>
                    <a:pt x="401834" y="508477"/>
                    <a:pt x="384470" y="525841"/>
                    <a:pt x="363010" y="525841"/>
                  </a:cubicBezTo>
                  <a:close/>
                  <a:moveTo>
                    <a:pt x="38824" y="19658"/>
                  </a:moveTo>
                  <a:cubicBezTo>
                    <a:pt x="28340" y="19658"/>
                    <a:pt x="19821" y="28176"/>
                    <a:pt x="19821" y="38660"/>
                  </a:cubicBezTo>
                  <a:lnTo>
                    <a:pt x="19821" y="486853"/>
                  </a:lnTo>
                  <a:cubicBezTo>
                    <a:pt x="19821" y="497337"/>
                    <a:pt x="28340" y="505856"/>
                    <a:pt x="38824" y="505856"/>
                  </a:cubicBezTo>
                  <a:lnTo>
                    <a:pt x="363010" y="505856"/>
                  </a:lnTo>
                  <a:cubicBezTo>
                    <a:pt x="373495" y="505856"/>
                    <a:pt x="382013" y="497337"/>
                    <a:pt x="382013" y="486853"/>
                  </a:cubicBezTo>
                  <a:lnTo>
                    <a:pt x="382013" y="38824"/>
                  </a:lnTo>
                  <a:cubicBezTo>
                    <a:pt x="382013" y="28340"/>
                    <a:pt x="373495" y="19821"/>
                    <a:pt x="363010" y="19821"/>
                  </a:cubicBezTo>
                  <a:lnTo>
                    <a:pt x="38824" y="19821"/>
                  </a:lnTo>
                  <a:close/>
                </a:path>
              </a:pathLst>
            </a:custGeom>
            <a:solidFill>
              <a:srgbClr val="000000"/>
            </a:solidFill>
            <a:ln w="16367" cap="flat">
              <a:noFill/>
              <a:prstDash val="solid"/>
              <a:miter/>
            </a:ln>
          </p:spPr>
          <p:txBody>
            <a:bodyPr rtlCol="0" anchor="ctr"/>
            <a:lstStyle/>
            <a:p>
              <a:endParaRPr lang="en-US"/>
            </a:p>
          </p:txBody>
        </p:sp>
        <p:sp>
          <p:nvSpPr>
            <p:cNvPr id="1528" name="Forma libre: forma 1527">
              <a:extLst>
                <a:ext uri="{FF2B5EF4-FFF2-40B4-BE49-F238E27FC236}">
                  <a16:creationId xmlns:a16="http://schemas.microsoft.com/office/drawing/2014/main" id="{FDA546BA-5726-455F-97D0-17B79008F28B}"/>
                </a:ext>
              </a:extLst>
            </p:cNvPr>
            <p:cNvSpPr/>
            <p:nvPr/>
          </p:nvSpPr>
          <p:spPr>
            <a:xfrm>
              <a:off x="8242395" y="1339232"/>
              <a:ext cx="122532" cy="122532"/>
            </a:xfrm>
            <a:custGeom>
              <a:avLst/>
              <a:gdLst>
                <a:gd name="connsiteX0" fmla="*/ 61267 w 122532"/>
                <a:gd name="connsiteY0" fmla="*/ 122532 h 122532"/>
                <a:gd name="connsiteX1" fmla="*/ 0 w 122532"/>
                <a:gd name="connsiteY1" fmla="*/ 61266 h 122532"/>
                <a:gd name="connsiteX2" fmla="*/ 61267 w 122532"/>
                <a:gd name="connsiteY2" fmla="*/ 0 h 122532"/>
                <a:gd name="connsiteX3" fmla="*/ 122533 w 122532"/>
                <a:gd name="connsiteY3" fmla="*/ 61266 h 122532"/>
                <a:gd name="connsiteX4" fmla="*/ 61267 w 122532"/>
                <a:gd name="connsiteY4" fmla="*/ 122532 h 122532"/>
                <a:gd name="connsiteX5" fmla="*/ 61267 w 122532"/>
                <a:gd name="connsiteY5" fmla="*/ 19985 h 122532"/>
                <a:gd name="connsiteX6" fmla="*/ 19822 w 122532"/>
                <a:gd name="connsiteY6" fmla="*/ 61430 h 122532"/>
                <a:gd name="connsiteX7" fmla="*/ 61267 w 122532"/>
                <a:gd name="connsiteY7" fmla="*/ 102875 h 122532"/>
                <a:gd name="connsiteX8" fmla="*/ 102711 w 122532"/>
                <a:gd name="connsiteY8" fmla="*/ 61430 h 122532"/>
                <a:gd name="connsiteX9" fmla="*/ 61267 w 122532"/>
                <a:gd name="connsiteY9" fmla="*/ 19985 h 122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532" h="122532">
                  <a:moveTo>
                    <a:pt x="61267" y="122532"/>
                  </a:moveTo>
                  <a:cubicBezTo>
                    <a:pt x="27521" y="122532"/>
                    <a:pt x="0" y="95012"/>
                    <a:pt x="0" y="61266"/>
                  </a:cubicBezTo>
                  <a:cubicBezTo>
                    <a:pt x="0" y="27521"/>
                    <a:pt x="27521" y="0"/>
                    <a:pt x="61267" y="0"/>
                  </a:cubicBezTo>
                  <a:cubicBezTo>
                    <a:pt x="95012" y="0"/>
                    <a:pt x="122533" y="27521"/>
                    <a:pt x="122533" y="61266"/>
                  </a:cubicBezTo>
                  <a:cubicBezTo>
                    <a:pt x="122369" y="95176"/>
                    <a:pt x="95012" y="122532"/>
                    <a:pt x="61267" y="122532"/>
                  </a:cubicBezTo>
                  <a:close/>
                  <a:moveTo>
                    <a:pt x="61267" y="19985"/>
                  </a:moveTo>
                  <a:cubicBezTo>
                    <a:pt x="38496" y="19985"/>
                    <a:pt x="19822" y="38496"/>
                    <a:pt x="19822" y="61430"/>
                  </a:cubicBezTo>
                  <a:cubicBezTo>
                    <a:pt x="19822" y="84364"/>
                    <a:pt x="38332" y="102875"/>
                    <a:pt x="61267" y="102875"/>
                  </a:cubicBezTo>
                  <a:cubicBezTo>
                    <a:pt x="84036" y="102875"/>
                    <a:pt x="102711" y="84364"/>
                    <a:pt x="102711" y="61430"/>
                  </a:cubicBezTo>
                  <a:cubicBezTo>
                    <a:pt x="102711" y="38496"/>
                    <a:pt x="84036" y="19985"/>
                    <a:pt x="61267" y="19985"/>
                  </a:cubicBezTo>
                  <a:close/>
                </a:path>
              </a:pathLst>
            </a:custGeom>
            <a:solidFill>
              <a:srgbClr val="000000"/>
            </a:solidFill>
            <a:ln w="16367" cap="flat">
              <a:noFill/>
              <a:prstDash val="solid"/>
              <a:miter/>
            </a:ln>
          </p:spPr>
          <p:txBody>
            <a:bodyPr rtlCol="0" anchor="ctr"/>
            <a:lstStyle/>
            <a:p>
              <a:endParaRPr lang="en-US"/>
            </a:p>
          </p:txBody>
        </p:sp>
        <p:sp>
          <p:nvSpPr>
            <p:cNvPr id="1529" name="Forma libre: forma 1528">
              <a:extLst>
                <a:ext uri="{FF2B5EF4-FFF2-40B4-BE49-F238E27FC236}">
                  <a16:creationId xmlns:a16="http://schemas.microsoft.com/office/drawing/2014/main" id="{076F3F9B-C28D-478D-B156-57BD77DEF9AA}"/>
                </a:ext>
              </a:extLst>
            </p:cNvPr>
            <p:cNvSpPr/>
            <p:nvPr/>
          </p:nvSpPr>
          <p:spPr>
            <a:xfrm>
              <a:off x="8196036" y="1462420"/>
              <a:ext cx="215250" cy="126463"/>
            </a:xfrm>
            <a:custGeom>
              <a:avLst/>
              <a:gdLst>
                <a:gd name="connsiteX0" fmla="*/ 205094 w 215250"/>
                <a:gd name="connsiteY0" fmla="*/ 126464 h 126463"/>
                <a:gd name="connsiteX1" fmla="*/ 9992 w 215250"/>
                <a:gd name="connsiteY1" fmla="*/ 126464 h 126463"/>
                <a:gd name="connsiteX2" fmla="*/ 0 w 215250"/>
                <a:gd name="connsiteY2" fmla="*/ 116471 h 126463"/>
                <a:gd name="connsiteX3" fmla="*/ 0 w 215250"/>
                <a:gd name="connsiteY3" fmla="*/ 59300 h 126463"/>
                <a:gd name="connsiteX4" fmla="*/ 59300 w 215250"/>
                <a:gd name="connsiteY4" fmla="*/ 0 h 126463"/>
                <a:gd name="connsiteX5" fmla="*/ 62413 w 215250"/>
                <a:gd name="connsiteY5" fmla="*/ 0 h 126463"/>
                <a:gd name="connsiteX6" fmla="*/ 80432 w 215250"/>
                <a:gd name="connsiteY6" fmla="*/ 8027 h 126463"/>
                <a:gd name="connsiteX7" fmla="*/ 107625 w 215250"/>
                <a:gd name="connsiteY7" fmla="*/ 43902 h 126463"/>
                <a:gd name="connsiteX8" fmla="*/ 134491 w 215250"/>
                <a:gd name="connsiteY8" fmla="*/ 8354 h 126463"/>
                <a:gd name="connsiteX9" fmla="*/ 152838 w 215250"/>
                <a:gd name="connsiteY9" fmla="*/ 0 h 126463"/>
                <a:gd name="connsiteX10" fmla="*/ 155950 w 215250"/>
                <a:gd name="connsiteY10" fmla="*/ 0 h 126463"/>
                <a:gd name="connsiteX11" fmla="*/ 215250 w 215250"/>
                <a:gd name="connsiteY11" fmla="*/ 59300 h 126463"/>
                <a:gd name="connsiteX12" fmla="*/ 215250 w 215250"/>
                <a:gd name="connsiteY12" fmla="*/ 116471 h 126463"/>
                <a:gd name="connsiteX13" fmla="*/ 205094 w 215250"/>
                <a:gd name="connsiteY13" fmla="*/ 126464 h 126463"/>
                <a:gd name="connsiteX14" fmla="*/ 19821 w 215250"/>
                <a:gd name="connsiteY14" fmla="*/ 106642 h 126463"/>
                <a:gd name="connsiteX15" fmla="*/ 195102 w 215250"/>
                <a:gd name="connsiteY15" fmla="*/ 106642 h 126463"/>
                <a:gd name="connsiteX16" fmla="*/ 195102 w 215250"/>
                <a:gd name="connsiteY16" fmla="*/ 59300 h 126463"/>
                <a:gd name="connsiteX17" fmla="*/ 155623 w 215250"/>
                <a:gd name="connsiteY17" fmla="*/ 19821 h 126463"/>
                <a:gd name="connsiteX18" fmla="*/ 152510 w 215250"/>
                <a:gd name="connsiteY18" fmla="*/ 19821 h 126463"/>
                <a:gd name="connsiteX19" fmla="*/ 149725 w 215250"/>
                <a:gd name="connsiteY19" fmla="*/ 20804 h 126463"/>
                <a:gd name="connsiteX20" fmla="*/ 115325 w 215250"/>
                <a:gd name="connsiteY20" fmla="*/ 66344 h 126463"/>
                <a:gd name="connsiteX21" fmla="*/ 99435 w 215250"/>
                <a:gd name="connsiteY21" fmla="*/ 66344 h 126463"/>
                <a:gd name="connsiteX22" fmla="*/ 64706 w 215250"/>
                <a:gd name="connsiteY22" fmla="*/ 20313 h 126463"/>
                <a:gd name="connsiteX23" fmla="*/ 62249 w 215250"/>
                <a:gd name="connsiteY23" fmla="*/ 19821 h 126463"/>
                <a:gd name="connsiteX24" fmla="*/ 59136 w 215250"/>
                <a:gd name="connsiteY24" fmla="*/ 19821 h 126463"/>
                <a:gd name="connsiteX25" fmla="*/ 19657 w 215250"/>
                <a:gd name="connsiteY25" fmla="*/ 59300 h 126463"/>
                <a:gd name="connsiteX26" fmla="*/ 19657 w 215250"/>
                <a:gd name="connsiteY26" fmla="*/ 106642 h 12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5250" h="126463">
                  <a:moveTo>
                    <a:pt x="205094" y="126464"/>
                  </a:moveTo>
                  <a:lnTo>
                    <a:pt x="9992" y="126464"/>
                  </a:lnTo>
                  <a:cubicBezTo>
                    <a:pt x="4587" y="126464"/>
                    <a:pt x="0" y="122041"/>
                    <a:pt x="0" y="116471"/>
                  </a:cubicBezTo>
                  <a:lnTo>
                    <a:pt x="0" y="59300"/>
                  </a:lnTo>
                  <a:cubicBezTo>
                    <a:pt x="0" y="26538"/>
                    <a:pt x="26538" y="0"/>
                    <a:pt x="59300" y="0"/>
                  </a:cubicBezTo>
                  <a:lnTo>
                    <a:pt x="62413" y="0"/>
                  </a:lnTo>
                  <a:cubicBezTo>
                    <a:pt x="69621" y="0"/>
                    <a:pt x="76173" y="2949"/>
                    <a:pt x="80432" y="8027"/>
                  </a:cubicBezTo>
                  <a:lnTo>
                    <a:pt x="107625" y="43902"/>
                  </a:lnTo>
                  <a:lnTo>
                    <a:pt x="134491" y="8354"/>
                  </a:lnTo>
                  <a:cubicBezTo>
                    <a:pt x="139077" y="2949"/>
                    <a:pt x="145630" y="0"/>
                    <a:pt x="152838" y="0"/>
                  </a:cubicBezTo>
                  <a:lnTo>
                    <a:pt x="155950" y="0"/>
                  </a:lnTo>
                  <a:cubicBezTo>
                    <a:pt x="188713" y="0"/>
                    <a:pt x="215250" y="26538"/>
                    <a:pt x="215250" y="59300"/>
                  </a:cubicBezTo>
                  <a:lnTo>
                    <a:pt x="215250" y="116471"/>
                  </a:lnTo>
                  <a:cubicBezTo>
                    <a:pt x="215087" y="122041"/>
                    <a:pt x="210664" y="126464"/>
                    <a:pt x="205094" y="126464"/>
                  </a:cubicBezTo>
                  <a:close/>
                  <a:moveTo>
                    <a:pt x="19821" y="106642"/>
                  </a:moveTo>
                  <a:lnTo>
                    <a:pt x="195102" y="106642"/>
                  </a:lnTo>
                  <a:lnTo>
                    <a:pt x="195102" y="59300"/>
                  </a:lnTo>
                  <a:cubicBezTo>
                    <a:pt x="195102" y="37513"/>
                    <a:pt x="177410" y="19821"/>
                    <a:pt x="155623" y="19821"/>
                  </a:cubicBezTo>
                  <a:lnTo>
                    <a:pt x="152510" y="19821"/>
                  </a:lnTo>
                  <a:cubicBezTo>
                    <a:pt x="151036" y="19821"/>
                    <a:pt x="150053" y="20313"/>
                    <a:pt x="149725" y="20804"/>
                  </a:cubicBezTo>
                  <a:lnTo>
                    <a:pt x="115325" y="66344"/>
                  </a:lnTo>
                  <a:cubicBezTo>
                    <a:pt x="111557" y="71259"/>
                    <a:pt x="103202" y="71259"/>
                    <a:pt x="99435" y="66344"/>
                  </a:cubicBezTo>
                  <a:lnTo>
                    <a:pt x="64706" y="20313"/>
                  </a:lnTo>
                  <a:cubicBezTo>
                    <a:pt x="64706" y="20313"/>
                    <a:pt x="63560" y="19821"/>
                    <a:pt x="62249" y="19821"/>
                  </a:cubicBezTo>
                  <a:lnTo>
                    <a:pt x="59136" y="19821"/>
                  </a:lnTo>
                  <a:cubicBezTo>
                    <a:pt x="37349" y="19821"/>
                    <a:pt x="19657" y="37513"/>
                    <a:pt x="19657" y="59300"/>
                  </a:cubicBezTo>
                  <a:lnTo>
                    <a:pt x="19657" y="106642"/>
                  </a:lnTo>
                  <a:close/>
                </a:path>
              </a:pathLst>
            </a:custGeom>
            <a:solidFill>
              <a:srgbClr val="000000"/>
            </a:solidFill>
            <a:ln w="16367" cap="flat">
              <a:noFill/>
              <a:prstDash val="solid"/>
              <a:miter/>
            </a:ln>
          </p:spPr>
          <p:txBody>
            <a:bodyPr rtlCol="0" anchor="ctr"/>
            <a:lstStyle/>
            <a:p>
              <a:endParaRPr lang="en-US"/>
            </a:p>
          </p:txBody>
        </p:sp>
        <p:sp>
          <p:nvSpPr>
            <p:cNvPr id="1530" name="Forma libre: forma 1529">
              <a:extLst>
                <a:ext uri="{FF2B5EF4-FFF2-40B4-BE49-F238E27FC236}">
                  <a16:creationId xmlns:a16="http://schemas.microsoft.com/office/drawing/2014/main" id="{53BFDE16-DDA8-4DAE-AACD-1E9A787CAEDD}"/>
                </a:ext>
              </a:extLst>
            </p:cNvPr>
            <p:cNvSpPr/>
            <p:nvPr/>
          </p:nvSpPr>
          <p:spPr>
            <a:xfrm>
              <a:off x="8154263" y="1635079"/>
              <a:ext cx="298631" cy="19985"/>
            </a:xfrm>
            <a:custGeom>
              <a:avLst/>
              <a:gdLst>
                <a:gd name="connsiteX0" fmla="*/ 288639 w 298631"/>
                <a:gd name="connsiteY0" fmla="*/ 19985 h 19985"/>
                <a:gd name="connsiteX1" fmla="*/ 9993 w 298631"/>
                <a:gd name="connsiteY1" fmla="*/ 19985 h 19985"/>
                <a:gd name="connsiteX2" fmla="*/ 0 w 298631"/>
                <a:gd name="connsiteY2" fmla="*/ 9993 h 19985"/>
                <a:gd name="connsiteX3" fmla="*/ 9993 w 298631"/>
                <a:gd name="connsiteY3" fmla="*/ 0 h 19985"/>
                <a:gd name="connsiteX4" fmla="*/ 288639 w 298631"/>
                <a:gd name="connsiteY4" fmla="*/ 0 h 19985"/>
                <a:gd name="connsiteX5" fmla="*/ 298632 w 298631"/>
                <a:gd name="connsiteY5" fmla="*/ 9993 h 19985"/>
                <a:gd name="connsiteX6" fmla="*/ 288639 w 298631"/>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31" h="19985">
                  <a:moveTo>
                    <a:pt x="288639" y="19985"/>
                  </a:moveTo>
                  <a:lnTo>
                    <a:pt x="9993" y="19985"/>
                  </a:lnTo>
                  <a:cubicBezTo>
                    <a:pt x="4587" y="19985"/>
                    <a:pt x="0" y="15562"/>
                    <a:pt x="0" y="9993"/>
                  </a:cubicBezTo>
                  <a:cubicBezTo>
                    <a:pt x="0" y="4587"/>
                    <a:pt x="4423" y="0"/>
                    <a:pt x="9993" y="0"/>
                  </a:cubicBezTo>
                  <a:lnTo>
                    <a:pt x="288639" y="0"/>
                  </a:lnTo>
                  <a:cubicBezTo>
                    <a:pt x="294045" y="0"/>
                    <a:pt x="298632" y="4423"/>
                    <a:pt x="298632" y="9993"/>
                  </a:cubicBezTo>
                  <a:cubicBezTo>
                    <a:pt x="298632" y="15562"/>
                    <a:pt x="294209" y="19985"/>
                    <a:pt x="288639" y="19985"/>
                  </a:cubicBezTo>
                  <a:close/>
                </a:path>
              </a:pathLst>
            </a:custGeom>
            <a:solidFill>
              <a:srgbClr val="000000"/>
            </a:solidFill>
            <a:ln w="16367" cap="flat">
              <a:noFill/>
              <a:prstDash val="solid"/>
              <a:miter/>
            </a:ln>
          </p:spPr>
          <p:txBody>
            <a:bodyPr rtlCol="0" anchor="ctr"/>
            <a:lstStyle/>
            <a:p>
              <a:endParaRPr lang="en-US"/>
            </a:p>
          </p:txBody>
        </p:sp>
        <p:sp>
          <p:nvSpPr>
            <p:cNvPr id="1531" name="Forma libre: forma 1530">
              <a:extLst>
                <a:ext uri="{FF2B5EF4-FFF2-40B4-BE49-F238E27FC236}">
                  <a16:creationId xmlns:a16="http://schemas.microsoft.com/office/drawing/2014/main" id="{8803C735-D142-4D4A-BAC9-33F4BA278116}"/>
                </a:ext>
              </a:extLst>
            </p:cNvPr>
            <p:cNvSpPr/>
            <p:nvPr/>
          </p:nvSpPr>
          <p:spPr>
            <a:xfrm>
              <a:off x="8154263" y="1688810"/>
              <a:ext cx="298631" cy="19985"/>
            </a:xfrm>
            <a:custGeom>
              <a:avLst/>
              <a:gdLst>
                <a:gd name="connsiteX0" fmla="*/ 288639 w 298631"/>
                <a:gd name="connsiteY0" fmla="*/ 19985 h 19985"/>
                <a:gd name="connsiteX1" fmla="*/ 9993 w 298631"/>
                <a:gd name="connsiteY1" fmla="*/ 19985 h 19985"/>
                <a:gd name="connsiteX2" fmla="*/ 0 w 298631"/>
                <a:gd name="connsiteY2" fmla="*/ 9993 h 19985"/>
                <a:gd name="connsiteX3" fmla="*/ 9993 w 298631"/>
                <a:gd name="connsiteY3" fmla="*/ 0 h 19985"/>
                <a:gd name="connsiteX4" fmla="*/ 288639 w 298631"/>
                <a:gd name="connsiteY4" fmla="*/ 0 h 19985"/>
                <a:gd name="connsiteX5" fmla="*/ 298632 w 298631"/>
                <a:gd name="connsiteY5" fmla="*/ 9993 h 19985"/>
                <a:gd name="connsiteX6" fmla="*/ 288639 w 298631"/>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31" h="19985">
                  <a:moveTo>
                    <a:pt x="288639" y="19985"/>
                  </a:moveTo>
                  <a:lnTo>
                    <a:pt x="9993" y="19985"/>
                  </a:lnTo>
                  <a:cubicBezTo>
                    <a:pt x="4587" y="19985"/>
                    <a:pt x="0" y="15562"/>
                    <a:pt x="0" y="9993"/>
                  </a:cubicBezTo>
                  <a:cubicBezTo>
                    <a:pt x="0" y="4587"/>
                    <a:pt x="4423" y="0"/>
                    <a:pt x="9993" y="0"/>
                  </a:cubicBezTo>
                  <a:lnTo>
                    <a:pt x="288639" y="0"/>
                  </a:lnTo>
                  <a:cubicBezTo>
                    <a:pt x="294045" y="0"/>
                    <a:pt x="298632" y="4423"/>
                    <a:pt x="298632" y="9993"/>
                  </a:cubicBezTo>
                  <a:cubicBezTo>
                    <a:pt x="298632" y="15562"/>
                    <a:pt x="294209" y="19985"/>
                    <a:pt x="288639" y="19985"/>
                  </a:cubicBezTo>
                  <a:close/>
                </a:path>
              </a:pathLst>
            </a:custGeom>
            <a:solidFill>
              <a:srgbClr val="000000"/>
            </a:solidFill>
            <a:ln w="16367" cap="flat">
              <a:noFill/>
              <a:prstDash val="solid"/>
              <a:miter/>
            </a:ln>
          </p:spPr>
          <p:txBody>
            <a:bodyPr rtlCol="0" anchor="ctr"/>
            <a:lstStyle/>
            <a:p>
              <a:endParaRPr lang="en-US"/>
            </a:p>
          </p:txBody>
        </p:sp>
        <p:sp>
          <p:nvSpPr>
            <p:cNvPr id="1532" name="Forma libre: forma 1531">
              <a:extLst>
                <a:ext uri="{FF2B5EF4-FFF2-40B4-BE49-F238E27FC236}">
                  <a16:creationId xmlns:a16="http://schemas.microsoft.com/office/drawing/2014/main" id="{5AA9D421-DB53-400B-9A65-72571BFCE800}"/>
                </a:ext>
              </a:extLst>
            </p:cNvPr>
            <p:cNvSpPr/>
            <p:nvPr/>
          </p:nvSpPr>
          <p:spPr>
            <a:xfrm>
              <a:off x="8154263" y="1742541"/>
              <a:ext cx="298631" cy="19985"/>
            </a:xfrm>
            <a:custGeom>
              <a:avLst/>
              <a:gdLst>
                <a:gd name="connsiteX0" fmla="*/ 288639 w 298631"/>
                <a:gd name="connsiteY0" fmla="*/ 19985 h 19985"/>
                <a:gd name="connsiteX1" fmla="*/ 9993 w 298631"/>
                <a:gd name="connsiteY1" fmla="*/ 19985 h 19985"/>
                <a:gd name="connsiteX2" fmla="*/ 0 w 298631"/>
                <a:gd name="connsiteY2" fmla="*/ 9993 h 19985"/>
                <a:gd name="connsiteX3" fmla="*/ 9993 w 298631"/>
                <a:gd name="connsiteY3" fmla="*/ 0 h 19985"/>
                <a:gd name="connsiteX4" fmla="*/ 288639 w 298631"/>
                <a:gd name="connsiteY4" fmla="*/ 0 h 19985"/>
                <a:gd name="connsiteX5" fmla="*/ 298632 w 298631"/>
                <a:gd name="connsiteY5" fmla="*/ 9993 h 19985"/>
                <a:gd name="connsiteX6" fmla="*/ 288639 w 298631"/>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31" h="19985">
                  <a:moveTo>
                    <a:pt x="288639" y="19985"/>
                  </a:moveTo>
                  <a:lnTo>
                    <a:pt x="9993" y="19985"/>
                  </a:lnTo>
                  <a:cubicBezTo>
                    <a:pt x="4587" y="19985"/>
                    <a:pt x="0" y="15562"/>
                    <a:pt x="0" y="9993"/>
                  </a:cubicBezTo>
                  <a:cubicBezTo>
                    <a:pt x="0" y="4587"/>
                    <a:pt x="4423" y="0"/>
                    <a:pt x="9993" y="0"/>
                  </a:cubicBezTo>
                  <a:lnTo>
                    <a:pt x="288639" y="0"/>
                  </a:lnTo>
                  <a:cubicBezTo>
                    <a:pt x="294045" y="0"/>
                    <a:pt x="298632" y="4423"/>
                    <a:pt x="298632" y="9993"/>
                  </a:cubicBezTo>
                  <a:cubicBezTo>
                    <a:pt x="298632" y="15562"/>
                    <a:pt x="294209" y="19985"/>
                    <a:pt x="288639" y="19985"/>
                  </a:cubicBezTo>
                  <a:close/>
                </a:path>
              </a:pathLst>
            </a:custGeom>
            <a:solidFill>
              <a:srgbClr val="000000"/>
            </a:solidFill>
            <a:ln w="16367" cap="flat">
              <a:noFill/>
              <a:prstDash val="solid"/>
              <a:miter/>
            </a:ln>
          </p:spPr>
          <p:txBody>
            <a:bodyPr rtlCol="0" anchor="ctr"/>
            <a:lstStyle/>
            <a:p>
              <a:endParaRPr lang="en-US"/>
            </a:p>
          </p:txBody>
        </p:sp>
        <p:sp>
          <p:nvSpPr>
            <p:cNvPr id="1533" name="Forma libre: forma 1532">
              <a:extLst>
                <a:ext uri="{FF2B5EF4-FFF2-40B4-BE49-F238E27FC236}">
                  <a16:creationId xmlns:a16="http://schemas.microsoft.com/office/drawing/2014/main" id="{215E2BF4-6390-444A-B398-260EFFEF8855}"/>
                </a:ext>
              </a:extLst>
            </p:cNvPr>
            <p:cNvSpPr/>
            <p:nvPr/>
          </p:nvSpPr>
          <p:spPr>
            <a:xfrm>
              <a:off x="8194562" y="1209329"/>
              <a:ext cx="401835" cy="526004"/>
            </a:xfrm>
            <a:custGeom>
              <a:avLst/>
              <a:gdLst>
                <a:gd name="connsiteX0" fmla="*/ 363174 w 401835"/>
                <a:gd name="connsiteY0" fmla="*/ 526005 h 526004"/>
                <a:gd name="connsiteX1" fmla="*/ 346138 w 401835"/>
                <a:gd name="connsiteY1" fmla="*/ 526005 h 526004"/>
                <a:gd name="connsiteX2" fmla="*/ 336145 w 401835"/>
                <a:gd name="connsiteY2" fmla="*/ 516012 h 526004"/>
                <a:gd name="connsiteX3" fmla="*/ 336145 w 401835"/>
                <a:gd name="connsiteY3" fmla="*/ 83545 h 526004"/>
                <a:gd name="connsiteX4" fmla="*/ 317142 w 401835"/>
                <a:gd name="connsiteY4" fmla="*/ 64542 h 526004"/>
                <a:gd name="connsiteX5" fmla="*/ 9992 w 401835"/>
                <a:gd name="connsiteY5" fmla="*/ 64542 h 526004"/>
                <a:gd name="connsiteX6" fmla="*/ 0 w 401835"/>
                <a:gd name="connsiteY6" fmla="*/ 54550 h 526004"/>
                <a:gd name="connsiteX7" fmla="*/ 0 w 401835"/>
                <a:gd name="connsiteY7" fmla="*/ 38824 h 526004"/>
                <a:gd name="connsiteX8" fmla="*/ 38824 w 401835"/>
                <a:gd name="connsiteY8" fmla="*/ 0 h 526004"/>
                <a:gd name="connsiteX9" fmla="*/ 363010 w 401835"/>
                <a:gd name="connsiteY9" fmla="*/ 0 h 526004"/>
                <a:gd name="connsiteX10" fmla="*/ 401834 w 401835"/>
                <a:gd name="connsiteY10" fmla="*/ 38824 h 526004"/>
                <a:gd name="connsiteX11" fmla="*/ 401834 w 401835"/>
                <a:gd name="connsiteY11" fmla="*/ 487017 h 526004"/>
                <a:gd name="connsiteX12" fmla="*/ 363174 w 401835"/>
                <a:gd name="connsiteY12" fmla="*/ 526005 h 526004"/>
                <a:gd name="connsiteX13" fmla="*/ 355966 w 401835"/>
                <a:gd name="connsiteY13" fmla="*/ 506183 h 526004"/>
                <a:gd name="connsiteX14" fmla="*/ 363010 w 401835"/>
                <a:gd name="connsiteY14" fmla="*/ 506183 h 526004"/>
                <a:gd name="connsiteX15" fmla="*/ 382012 w 401835"/>
                <a:gd name="connsiteY15" fmla="*/ 487181 h 526004"/>
                <a:gd name="connsiteX16" fmla="*/ 382012 w 401835"/>
                <a:gd name="connsiteY16" fmla="*/ 38824 h 526004"/>
                <a:gd name="connsiteX17" fmla="*/ 363010 w 401835"/>
                <a:gd name="connsiteY17" fmla="*/ 19821 h 526004"/>
                <a:gd name="connsiteX18" fmla="*/ 38824 w 401835"/>
                <a:gd name="connsiteY18" fmla="*/ 19821 h 526004"/>
                <a:gd name="connsiteX19" fmla="*/ 19821 w 401835"/>
                <a:gd name="connsiteY19" fmla="*/ 38824 h 526004"/>
                <a:gd name="connsiteX20" fmla="*/ 19821 w 401835"/>
                <a:gd name="connsiteY20" fmla="*/ 44557 h 526004"/>
                <a:gd name="connsiteX21" fmla="*/ 316978 w 401835"/>
                <a:gd name="connsiteY21" fmla="*/ 44557 h 526004"/>
                <a:gd name="connsiteX22" fmla="*/ 355803 w 401835"/>
                <a:gd name="connsiteY22" fmla="*/ 83381 h 526004"/>
                <a:gd name="connsiteX23" fmla="*/ 355803 w 401835"/>
                <a:gd name="connsiteY23" fmla="*/ 506183 h 5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1835" h="526004">
                  <a:moveTo>
                    <a:pt x="363174" y="526005"/>
                  </a:moveTo>
                  <a:lnTo>
                    <a:pt x="346138" y="526005"/>
                  </a:lnTo>
                  <a:cubicBezTo>
                    <a:pt x="340732" y="526005"/>
                    <a:pt x="336145" y="521582"/>
                    <a:pt x="336145" y="516012"/>
                  </a:cubicBezTo>
                  <a:lnTo>
                    <a:pt x="336145" y="83545"/>
                  </a:lnTo>
                  <a:cubicBezTo>
                    <a:pt x="336145" y="73061"/>
                    <a:pt x="327627" y="64542"/>
                    <a:pt x="317142" y="64542"/>
                  </a:cubicBezTo>
                  <a:lnTo>
                    <a:pt x="9992" y="64542"/>
                  </a:lnTo>
                  <a:cubicBezTo>
                    <a:pt x="4587" y="64542"/>
                    <a:pt x="0" y="60119"/>
                    <a:pt x="0" y="54550"/>
                  </a:cubicBezTo>
                  <a:lnTo>
                    <a:pt x="0" y="38824"/>
                  </a:lnTo>
                  <a:cubicBezTo>
                    <a:pt x="0" y="17364"/>
                    <a:pt x="17364" y="0"/>
                    <a:pt x="38824" y="0"/>
                  </a:cubicBezTo>
                  <a:lnTo>
                    <a:pt x="363010" y="0"/>
                  </a:lnTo>
                  <a:cubicBezTo>
                    <a:pt x="384470" y="0"/>
                    <a:pt x="401834" y="17364"/>
                    <a:pt x="401834" y="38824"/>
                  </a:cubicBezTo>
                  <a:lnTo>
                    <a:pt x="401834" y="487017"/>
                  </a:lnTo>
                  <a:cubicBezTo>
                    <a:pt x="401998" y="508477"/>
                    <a:pt x="384470" y="526005"/>
                    <a:pt x="363174" y="526005"/>
                  </a:cubicBezTo>
                  <a:close/>
                  <a:moveTo>
                    <a:pt x="355966" y="506183"/>
                  </a:moveTo>
                  <a:lnTo>
                    <a:pt x="363010" y="506183"/>
                  </a:lnTo>
                  <a:cubicBezTo>
                    <a:pt x="373494" y="506183"/>
                    <a:pt x="382012" y="497665"/>
                    <a:pt x="382012" y="487181"/>
                  </a:cubicBezTo>
                  <a:lnTo>
                    <a:pt x="382012" y="38824"/>
                  </a:lnTo>
                  <a:cubicBezTo>
                    <a:pt x="382012" y="28340"/>
                    <a:pt x="373494" y="19821"/>
                    <a:pt x="363010" y="19821"/>
                  </a:cubicBezTo>
                  <a:lnTo>
                    <a:pt x="38824" y="19821"/>
                  </a:lnTo>
                  <a:cubicBezTo>
                    <a:pt x="28339" y="19821"/>
                    <a:pt x="19821" y="28340"/>
                    <a:pt x="19821" y="38824"/>
                  </a:cubicBezTo>
                  <a:lnTo>
                    <a:pt x="19821" y="44557"/>
                  </a:lnTo>
                  <a:lnTo>
                    <a:pt x="316978" y="44557"/>
                  </a:lnTo>
                  <a:cubicBezTo>
                    <a:pt x="338438" y="44557"/>
                    <a:pt x="355803" y="61921"/>
                    <a:pt x="355803" y="83381"/>
                  </a:cubicBezTo>
                  <a:lnTo>
                    <a:pt x="355803" y="506183"/>
                  </a:lnTo>
                  <a:close/>
                </a:path>
              </a:pathLst>
            </a:custGeom>
            <a:solidFill>
              <a:srgbClr val="000000"/>
            </a:solidFill>
            <a:ln w="16367" cap="flat">
              <a:noFill/>
              <a:prstDash val="solid"/>
              <a:miter/>
            </a:ln>
          </p:spPr>
          <p:txBody>
            <a:bodyPr rtlCol="0" anchor="ctr"/>
            <a:lstStyle/>
            <a:p>
              <a:endParaRPr lang="en-US"/>
            </a:p>
          </p:txBody>
        </p:sp>
        <p:sp>
          <p:nvSpPr>
            <p:cNvPr id="1534" name="Forma libre: forma 1533">
              <a:extLst>
                <a:ext uri="{FF2B5EF4-FFF2-40B4-BE49-F238E27FC236}">
                  <a16:creationId xmlns:a16="http://schemas.microsoft.com/office/drawing/2014/main" id="{6BE10B60-F1DC-4324-9DDB-3EBAD90ED9BD}"/>
                </a:ext>
              </a:extLst>
            </p:cNvPr>
            <p:cNvSpPr/>
            <p:nvPr/>
          </p:nvSpPr>
          <p:spPr>
            <a:xfrm>
              <a:off x="8148530" y="1254050"/>
              <a:ext cx="401835" cy="525840"/>
            </a:xfrm>
            <a:custGeom>
              <a:avLst/>
              <a:gdLst>
                <a:gd name="connsiteX0" fmla="*/ 363174 w 401835"/>
                <a:gd name="connsiteY0" fmla="*/ 525841 h 525840"/>
                <a:gd name="connsiteX1" fmla="*/ 346137 w 401835"/>
                <a:gd name="connsiteY1" fmla="*/ 525841 h 525840"/>
                <a:gd name="connsiteX2" fmla="*/ 336145 w 401835"/>
                <a:gd name="connsiteY2" fmla="*/ 515848 h 525840"/>
                <a:gd name="connsiteX3" fmla="*/ 336145 w 401835"/>
                <a:gd name="connsiteY3" fmla="*/ 83545 h 525840"/>
                <a:gd name="connsiteX4" fmla="*/ 317142 w 401835"/>
                <a:gd name="connsiteY4" fmla="*/ 64542 h 525840"/>
                <a:gd name="connsiteX5" fmla="*/ 9992 w 401835"/>
                <a:gd name="connsiteY5" fmla="*/ 64542 h 525840"/>
                <a:gd name="connsiteX6" fmla="*/ 0 w 401835"/>
                <a:gd name="connsiteY6" fmla="*/ 54550 h 525840"/>
                <a:gd name="connsiteX7" fmla="*/ 0 w 401835"/>
                <a:gd name="connsiteY7" fmla="*/ 38824 h 525840"/>
                <a:gd name="connsiteX8" fmla="*/ 38824 w 401835"/>
                <a:gd name="connsiteY8" fmla="*/ 0 h 525840"/>
                <a:gd name="connsiteX9" fmla="*/ 363010 w 401835"/>
                <a:gd name="connsiteY9" fmla="*/ 0 h 525840"/>
                <a:gd name="connsiteX10" fmla="*/ 401834 w 401835"/>
                <a:gd name="connsiteY10" fmla="*/ 38824 h 525840"/>
                <a:gd name="connsiteX11" fmla="*/ 401834 w 401835"/>
                <a:gd name="connsiteY11" fmla="*/ 487017 h 525840"/>
                <a:gd name="connsiteX12" fmla="*/ 363174 w 401835"/>
                <a:gd name="connsiteY12" fmla="*/ 525841 h 525840"/>
                <a:gd name="connsiteX13" fmla="*/ 355966 w 401835"/>
                <a:gd name="connsiteY13" fmla="*/ 506019 h 525840"/>
                <a:gd name="connsiteX14" fmla="*/ 363010 w 401835"/>
                <a:gd name="connsiteY14" fmla="*/ 506019 h 525840"/>
                <a:gd name="connsiteX15" fmla="*/ 382012 w 401835"/>
                <a:gd name="connsiteY15" fmla="*/ 487017 h 525840"/>
                <a:gd name="connsiteX16" fmla="*/ 382012 w 401835"/>
                <a:gd name="connsiteY16" fmla="*/ 38824 h 525840"/>
                <a:gd name="connsiteX17" fmla="*/ 363010 w 401835"/>
                <a:gd name="connsiteY17" fmla="*/ 19821 h 525840"/>
                <a:gd name="connsiteX18" fmla="*/ 38824 w 401835"/>
                <a:gd name="connsiteY18" fmla="*/ 19821 h 525840"/>
                <a:gd name="connsiteX19" fmla="*/ 19821 w 401835"/>
                <a:gd name="connsiteY19" fmla="*/ 38824 h 525840"/>
                <a:gd name="connsiteX20" fmla="*/ 19821 w 401835"/>
                <a:gd name="connsiteY20" fmla="*/ 44557 h 525840"/>
                <a:gd name="connsiteX21" fmla="*/ 316978 w 401835"/>
                <a:gd name="connsiteY21" fmla="*/ 44557 h 525840"/>
                <a:gd name="connsiteX22" fmla="*/ 355803 w 401835"/>
                <a:gd name="connsiteY22" fmla="*/ 83381 h 525840"/>
                <a:gd name="connsiteX23" fmla="*/ 355803 w 401835"/>
                <a:gd name="connsiteY23" fmla="*/ 506019 h 52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1835" h="525840">
                  <a:moveTo>
                    <a:pt x="363174" y="525841"/>
                  </a:moveTo>
                  <a:lnTo>
                    <a:pt x="346137" y="525841"/>
                  </a:lnTo>
                  <a:cubicBezTo>
                    <a:pt x="340732" y="525841"/>
                    <a:pt x="336145" y="521418"/>
                    <a:pt x="336145" y="515848"/>
                  </a:cubicBezTo>
                  <a:lnTo>
                    <a:pt x="336145" y="83545"/>
                  </a:lnTo>
                  <a:cubicBezTo>
                    <a:pt x="336145" y="73061"/>
                    <a:pt x="327627" y="64542"/>
                    <a:pt x="317142" y="64542"/>
                  </a:cubicBezTo>
                  <a:lnTo>
                    <a:pt x="9992" y="64542"/>
                  </a:lnTo>
                  <a:cubicBezTo>
                    <a:pt x="4587" y="64542"/>
                    <a:pt x="0" y="60119"/>
                    <a:pt x="0" y="54550"/>
                  </a:cubicBezTo>
                  <a:lnTo>
                    <a:pt x="0" y="38824"/>
                  </a:lnTo>
                  <a:cubicBezTo>
                    <a:pt x="0" y="17364"/>
                    <a:pt x="17364" y="0"/>
                    <a:pt x="38824" y="0"/>
                  </a:cubicBezTo>
                  <a:lnTo>
                    <a:pt x="363010" y="0"/>
                  </a:lnTo>
                  <a:cubicBezTo>
                    <a:pt x="384470" y="0"/>
                    <a:pt x="401834" y="17364"/>
                    <a:pt x="401834" y="38824"/>
                  </a:cubicBezTo>
                  <a:lnTo>
                    <a:pt x="401834" y="487017"/>
                  </a:lnTo>
                  <a:cubicBezTo>
                    <a:pt x="401998" y="508477"/>
                    <a:pt x="384633" y="525841"/>
                    <a:pt x="363174" y="525841"/>
                  </a:cubicBezTo>
                  <a:close/>
                  <a:moveTo>
                    <a:pt x="355966" y="506019"/>
                  </a:moveTo>
                  <a:lnTo>
                    <a:pt x="363010" y="506019"/>
                  </a:lnTo>
                  <a:cubicBezTo>
                    <a:pt x="373494" y="506019"/>
                    <a:pt x="382012" y="497501"/>
                    <a:pt x="382012" y="487017"/>
                  </a:cubicBezTo>
                  <a:lnTo>
                    <a:pt x="382012" y="38824"/>
                  </a:lnTo>
                  <a:cubicBezTo>
                    <a:pt x="382012" y="28340"/>
                    <a:pt x="373494" y="19821"/>
                    <a:pt x="363010" y="19821"/>
                  </a:cubicBezTo>
                  <a:lnTo>
                    <a:pt x="38824" y="19821"/>
                  </a:lnTo>
                  <a:cubicBezTo>
                    <a:pt x="28339" y="19821"/>
                    <a:pt x="19821" y="28340"/>
                    <a:pt x="19821" y="38824"/>
                  </a:cubicBezTo>
                  <a:lnTo>
                    <a:pt x="19821" y="44557"/>
                  </a:lnTo>
                  <a:lnTo>
                    <a:pt x="316978" y="44557"/>
                  </a:lnTo>
                  <a:cubicBezTo>
                    <a:pt x="338438" y="44557"/>
                    <a:pt x="355803" y="61921"/>
                    <a:pt x="355803" y="83381"/>
                  </a:cubicBezTo>
                  <a:lnTo>
                    <a:pt x="355803" y="506019"/>
                  </a:lnTo>
                  <a:close/>
                </a:path>
              </a:pathLst>
            </a:custGeom>
            <a:solidFill>
              <a:srgbClr val="000000"/>
            </a:solidFill>
            <a:ln w="16367" cap="flat">
              <a:noFill/>
              <a:prstDash val="solid"/>
              <a:miter/>
            </a:ln>
          </p:spPr>
          <p:txBody>
            <a:bodyPr rtlCol="0" anchor="ctr"/>
            <a:lstStyle/>
            <a:p>
              <a:endParaRPr lang="en-US"/>
            </a:p>
          </p:txBody>
        </p:sp>
      </p:grpSp>
      <p:grpSp>
        <p:nvGrpSpPr>
          <p:cNvPr id="1535" name="Gráfico 3">
            <a:extLst>
              <a:ext uri="{FF2B5EF4-FFF2-40B4-BE49-F238E27FC236}">
                <a16:creationId xmlns:a16="http://schemas.microsoft.com/office/drawing/2014/main" id="{A20BB3FB-59FC-4209-A79F-CD2BFE8CE0AB}"/>
              </a:ext>
            </a:extLst>
          </p:cNvPr>
          <p:cNvGrpSpPr/>
          <p:nvPr/>
        </p:nvGrpSpPr>
        <p:grpSpPr>
          <a:xfrm>
            <a:off x="7260827" y="4946607"/>
            <a:ext cx="433091" cy="517725"/>
            <a:chOff x="7106513" y="5055174"/>
            <a:chExt cx="486197" cy="581209"/>
          </a:xfrm>
          <a:solidFill>
            <a:srgbClr val="000000"/>
          </a:solidFill>
        </p:grpSpPr>
        <p:sp>
          <p:nvSpPr>
            <p:cNvPr id="1536" name="Forma libre: forma 1535">
              <a:extLst>
                <a:ext uri="{FF2B5EF4-FFF2-40B4-BE49-F238E27FC236}">
                  <a16:creationId xmlns:a16="http://schemas.microsoft.com/office/drawing/2014/main" id="{29EE582F-5AF7-442C-BB62-B410EB1AF0C7}"/>
                </a:ext>
              </a:extLst>
            </p:cNvPr>
            <p:cNvSpPr/>
            <p:nvPr/>
          </p:nvSpPr>
          <p:spPr>
            <a:xfrm>
              <a:off x="7260498" y="5126433"/>
              <a:ext cx="87149" cy="87148"/>
            </a:xfrm>
            <a:custGeom>
              <a:avLst/>
              <a:gdLst>
                <a:gd name="connsiteX0" fmla="*/ 43574 w 87149"/>
                <a:gd name="connsiteY0" fmla="*/ 87149 h 87148"/>
                <a:gd name="connsiteX1" fmla="*/ 0 w 87149"/>
                <a:gd name="connsiteY1" fmla="*/ 43574 h 87148"/>
                <a:gd name="connsiteX2" fmla="*/ 43574 w 87149"/>
                <a:gd name="connsiteY2" fmla="*/ 0 h 87148"/>
                <a:gd name="connsiteX3" fmla="*/ 87149 w 87149"/>
                <a:gd name="connsiteY3" fmla="*/ 43574 h 87148"/>
                <a:gd name="connsiteX4" fmla="*/ 43574 w 87149"/>
                <a:gd name="connsiteY4" fmla="*/ 87149 h 87148"/>
                <a:gd name="connsiteX5" fmla="*/ 43574 w 87149"/>
                <a:gd name="connsiteY5" fmla="*/ 19658 h 87148"/>
                <a:gd name="connsiteX6" fmla="*/ 19822 w 87149"/>
                <a:gd name="connsiteY6" fmla="*/ 43411 h 87148"/>
                <a:gd name="connsiteX7" fmla="*/ 43574 w 87149"/>
                <a:gd name="connsiteY7" fmla="*/ 67164 h 87148"/>
                <a:gd name="connsiteX8" fmla="*/ 67328 w 87149"/>
                <a:gd name="connsiteY8" fmla="*/ 43411 h 87148"/>
                <a:gd name="connsiteX9" fmla="*/ 43574 w 87149"/>
                <a:gd name="connsiteY9" fmla="*/ 19658 h 8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149" h="87148">
                  <a:moveTo>
                    <a:pt x="43574" y="87149"/>
                  </a:moveTo>
                  <a:cubicBezTo>
                    <a:pt x="19494" y="87149"/>
                    <a:pt x="0" y="67491"/>
                    <a:pt x="0" y="43574"/>
                  </a:cubicBezTo>
                  <a:cubicBezTo>
                    <a:pt x="0" y="19494"/>
                    <a:pt x="19658" y="0"/>
                    <a:pt x="43574" y="0"/>
                  </a:cubicBezTo>
                  <a:cubicBezTo>
                    <a:pt x="67655" y="0"/>
                    <a:pt x="87149" y="19658"/>
                    <a:pt x="87149" y="43574"/>
                  </a:cubicBezTo>
                  <a:cubicBezTo>
                    <a:pt x="87313" y="67491"/>
                    <a:pt x="67655" y="87149"/>
                    <a:pt x="43574" y="87149"/>
                  </a:cubicBezTo>
                  <a:close/>
                  <a:moveTo>
                    <a:pt x="43574" y="19658"/>
                  </a:moveTo>
                  <a:cubicBezTo>
                    <a:pt x="30470" y="19658"/>
                    <a:pt x="19822" y="30306"/>
                    <a:pt x="19822" y="43411"/>
                  </a:cubicBezTo>
                  <a:cubicBezTo>
                    <a:pt x="19822" y="56516"/>
                    <a:pt x="30470" y="67164"/>
                    <a:pt x="43574" y="67164"/>
                  </a:cubicBezTo>
                  <a:cubicBezTo>
                    <a:pt x="56680" y="67164"/>
                    <a:pt x="67328" y="56516"/>
                    <a:pt x="67328" y="43411"/>
                  </a:cubicBezTo>
                  <a:cubicBezTo>
                    <a:pt x="67491" y="30306"/>
                    <a:pt x="56680" y="19658"/>
                    <a:pt x="43574" y="19658"/>
                  </a:cubicBezTo>
                  <a:close/>
                </a:path>
              </a:pathLst>
            </a:custGeom>
            <a:solidFill>
              <a:srgbClr val="000000"/>
            </a:solidFill>
            <a:ln w="16367" cap="flat">
              <a:noFill/>
              <a:prstDash val="solid"/>
              <a:miter/>
            </a:ln>
          </p:spPr>
          <p:txBody>
            <a:bodyPr rtlCol="0" anchor="ctr"/>
            <a:lstStyle/>
            <a:p>
              <a:endParaRPr lang="en-US"/>
            </a:p>
          </p:txBody>
        </p:sp>
        <p:sp>
          <p:nvSpPr>
            <p:cNvPr id="1537" name="Forma libre: forma 1536">
              <a:extLst>
                <a:ext uri="{FF2B5EF4-FFF2-40B4-BE49-F238E27FC236}">
                  <a16:creationId xmlns:a16="http://schemas.microsoft.com/office/drawing/2014/main" id="{211FE022-2993-4699-A10C-F2A88B4646F6}"/>
                </a:ext>
              </a:extLst>
            </p:cNvPr>
            <p:cNvSpPr/>
            <p:nvPr/>
          </p:nvSpPr>
          <p:spPr>
            <a:xfrm>
              <a:off x="7222002" y="5221772"/>
              <a:ext cx="163981" cy="95339"/>
            </a:xfrm>
            <a:custGeom>
              <a:avLst/>
              <a:gdLst>
                <a:gd name="connsiteX0" fmla="*/ 154312 w 163981"/>
                <a:gd name="connsiteY0" fmla="*/ 95339 h 95339"/>
                <a:gd name="connsiteX1" fmla="*/ 144319 w 163981"/>
                <a:gd name="connsiteY1" fmla="*/ 85347 h 95339"/>
                <a:gd name="connsiteX2" fmla="*/ 144319 w 163981"/>
                <a:gd name="connsiteY2" fmla="*/ 46359 h 95339"/>
                <a:gd name="connsiteX3" fmla="*/ 117781 w 163981"/>
                <a:gd name="connsiteY3" fmla="*/ 19821 h 95339"/>
                <a:gd name="connsiteX4" fmla="*/ 46523 w 163981"/>
                <a:gd name="connsiteY4" fmla="*/ 19821 h 95339"/>
                <a:gd name="connsiteX5" fmla="*/ 19985 w 163981"/>
                <a:gd name="connsiteY5" fmla="*/ 46359 h 95339"/>
                <a:gd name="connsiteX6" fmla="*/ 19985 w 163981"/>
                <a:gd name="connsiteY6" fmla="*/ 85347 h 95339"/>
                <a:gd name="connsiteX7" fmla="*/ 9992 w 163981"/>
                <a:gd name="connsiteY7" fmla="*/ 95339 h 95339"/>
                <a:gd name="connsiteX8" fmla="*/ 0 w 163981"/>
                <a:gd name="connsiteY8" fmla="*/ 85347 h 95339"/>
                <a:gd name="connsiteX9" fmla="*/ 0 w 163981"/>
                <a:gd name="connsiteY9" fmla="*/ 46359 h 95339"/>
                <a:gd name="connsiteX10" fmla="*/ 46359 w 163981"/>
                <a:gd name="connsiteY10" fmla="*/ 0 h 95339"/>
                <a:gd name="connsiteX11" fmla="*/ 117618 w 163981"/>
                <a:gd name="connsiteY11" fmla="*/ 0 h 95339"/>
                <a:gd name="connsiteX12" fmla="*/ 163977 w 163981"/>
                <a:gd name="connsiteY12" fmla="*/ 46359 h 95339"/>
                <a:gd name="connsiteX13" fmla="*/ 163977 w 163981"/>
                <a:gd name="connsiteY13" fmla="*/ 85347 h 95339"/>
                <a:gd name="connsiteX14" fmla="*/ 154312 w 163981"/>
                <a:gd name="connsiteY14" fmla="*/ 95339 h 9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981" h="95339">
                  <a:moveTo>
                    <a:pt x="154312" y="95339"/>
                  </a:moveTo>
                  <a:cubicBezTo>
                    <a:pt x="148906" y="95339"/>
                    <a:pt x="144319" y="90916"/>
                    <a:pt x="144319" y="85347"/>
                  </a:cubicBezTo>
                  <a:lnTo>
                    <a:pt x="144319" y="46359"/>
                  </a:lnTo>
                  <a:cubicBezTo>
                    <a:pt x="144319" y="31780"/>
                    <a:pt x="132361" y="19821"/>
                    <a:pt x="117781" y="19821"/>
                  </a:cubicBezTo>
                  <a:lnTo>
                    <a:pt x="46523" y="19821"/>
                  </a:lnTo>
                  <a:cubicBezTo>
                    <a:pt x="31943" y="19821"/>
                    <a:pt x="19985" y="31780"/>
                    <a:pt x="19985" y="46359"/>
                  </a:cubicBezTo>
                  <a:lnTo>
                    <a:pt x="19985" y="85347"/>
                  </a:lnTo>
                  <a:cubicBezTo>
                    <a:pt x="19985" y="90752"/>
                    <a:pt x="15562" y="95339"/>
                    <a:pt x="9992" y="95339"/>
                  </a:cubicBezTo>
                  <a:cubicBezTo>
                    <a:pt x="4587" y="95339"/>
                    <a:pt x="0" y="90916"/>
                    <a:pt x="0" y="85347"/>
                  </a:cubicBezTo>
                  <a:lnTo>
                    <a:pt x="0" y="46359"/>
                  </a:lnTo>
                  <a:cubicBezTo>
                    <a:pt x="0" y="20804"/>
                    <a:pt x="20804" y="0"/>
                    <a:pt x="46359" y="0"/>
                  </a:cubicBezTo>
                  <a:lnTo>
                    <a:pt x="117618" y="0"/>
                  </a:lnTo>
                  <a:cubicBezTo>
                    <a:pt x="143173" y="0"/>
                    <a:pt x="163977" y="20804"/>
                    <a:pt x="163977" y="46359"/>
                  </a:cubicBezTo>
                  <a:lnTo>
                    <a:pt x="163977" y="85347"/>
                  </a:lnTo>
                  <a:cubicBezTo>
                    <a:pt x="164141" y="90916"/>
                    <a:pt x="159718" y="95339"/>
                    <a:pt x="154312" y="95339"/>
                  </a:cubicBezTo>
                  <a:close/>
                </a:path>
              </a:pathLst>
            </a:custGeom>
            <a:solidFill>
              <a:srgbClr val="000000"/>
            </a:solidFill>
            <a:ln w="16367" cap="flat">
              <a:noFill/>
              <a:prstDash val="solid"/>
              <a:miter/>
            </a:ln>
          </p:spPr>
          <p:txBody>
            <a:bodyPr rtlCol="0" anchor="ctr"/>
            <a:lstStyle/>
            <a:p>
              <a:endParaRPr lang="en-US"/>
            </a:p>
          </p:txBody>
        </p:sp>
        <p:sp>
          <p:nvSpPr>
            <p:cNvPr id="1538" name="Forma libre: forma 1537">
              <a:extLst>
                <a:ext uri="{FF2B5EF4-FFF2-40B4-BE49-F238E27FC236}">
                  <a16:creationId xmlns:a16="http://schemas.microsoft.com/office/drawing/2014/main" id="{4E147E12-B87E-4F79-9038-07B3BF394B02}"/>
                </a:ext>
              </a:extLst>
            </p:cNvPr>
            <p:cNvSpPr/>
            <p:nvPr/>
          </p:nvSpPr>
          <p:spPr>
            <a:xfrm>
              <a:off x="7263119" y="5283202"/>
              <a:ext cx="19985" cy="33909"/>
            </a:xfrm>
            <a:custGeom>
              <a:avLst/>
              <a:gdLst>
                <a:gd name="connsiteX0" fmla="*/ 9993 w 19985"/>
                <a:gd name="connsiteY0" fmla="*/ 33909 h 33909"/>
                <a:gd name="connsiteX1" fmla="*/ 0 w 19985"/>
                <a:gd name="connsiteY1" fmla="*/ 23917 h 33909"/>
                <a:gd name="connsiteX2" fmla="*/ 0 w 19985"/>
                <a:gd name="connsiteY2" fmla="*/ 9993 h 33909"/>
                <a:gd name="connsiteX3" fmla="*/ 9993 w 19985"/>
                <a:gd name="connsiteY3" fmla="*/ 0 h 33909"/>
                <a:gd name="connsiteX4" fmla="*/ 19985 w 19985"/>
                <a:gd name="connsiteY4" fmla="*/ 9993 h 33909"/>
                <a:gd name="connsiteX5" fmla="*/ 19985 w 19985"/>
                <a:gd name="connsiteY5" fmla="*/ 23917 h 33909"/>
                <a:gd name="connsiteX6" fmla="*/ 9993 w 19985"/>
                <a:gd name="connsiteY6" fmla="*/ 33909 h 3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33909">
                  <a:moveTo>
                    <a:pt x="9993" y="33909"/>
                  </a:moveTo>
                  <a:cubicBezTo>
                    <a:pt x="4587" y="33909"/>
                    <a:pt x="0" y="29486"/>
                    <a:pt x="0" y="23917"/>
                  </a:cubicBezTo>
                  <a:lnTo>
                    <a:pt x="0" y="9993"/>
                  </a:lnTo>
                  <a:cubicBezTo>
                    <a:pt x="0" y="4587"/>
                    <a:pt x="4423" y="0"/>
                    <a:pt x="9993" y="0"/>
                  </a:cubicBezTo>
                  <a:cubicBezTo>
                    <a:pt x="15398" y="0"/>
                    <a:pt x="19985" y="4423"/>
                    <a:pt x="19985" y="9993"/>
                  </a:cubicBezTo>
                  <a:lnTo>
                    <a:pt x="19985" y="23917"/>
                  </a:lnTo>
                  <a:cubicBezTo>
                    <a:pt x="19821" y="29486"/>
                    <a:pt x="15398" y="33909"/>
                    <a:pt x="9993" y="33909"/>
                  </a:cubicBezTo>
                  <a:close/>
                </a:path>
              </a:pathLst>
            </a:custGeom>
            <a:solidFill>
              <a:srgbClr val="000000"/>
            </a:solidFill>
            <a:ln w="16367" cap="flat">
              <a:noFill/>
              <a:prstDash val="solid"/>
              <a:miter/>
            </a:ln>
          </p:spPr>
          <p:txBody>
            <a:bodyPr rtlCol="0" anchor="ctr"/>
            <a:lstStyle/>
            <a:p>
              <a:endParaRPr lang="en-US"/>
            </a:p>
          </p:txBody>
        </p:sp>
        <p:sp>
          <p:nvSpPr>
            <p:cNvPr id="1539" name="Forma libre: forma 1538">
              <a:extLst>
                <a:ext uri="{FF2B5EF4-FFF2-40B4-BE49-F238E27FC236}">
                  <a16:creationId xmlns:a16="http://schemas.microsoft.com/office/drawing/2014/main" id="{62A99171-E8CD-45CF-8BCE-2862CDC5D0C0}"/>
                </a:ext>
              </a:extLst>
            </p:cNvPr>
            <p:cNvSpPr/>
            <p:nvPr/>
          </p:nvSpPr>
          <p:spPr>
            <a:xfrm>
              <a:off x="7325204" y="5283202"/>
              <a:ext cx="19985" cy="33909"/>
            </a:xfrm>
            <a:custGeom>
              <a:avLst/>
              <a:gdLst>
                <a:gd name="connsiteX0" fmla="*/ 9992 w 19985"/>
                <a:gd name="connsiteY0" fmla="*/ 33909 h 33909"/>
                <a:gd name="connsiteX1" fmla="*/ 0 w 19985"/>
                <a:gd name="connsiteY1" fmla="*/ 23917 h 33909"/>
                <a:gd name="connsiteX2" fmla="*/ 0 w 19985"/>
                <a:gd name="connsiteY2" fmla="*/ 9993 h 33909"/>
                <a:gd name="connsiteX3" fmla="*/ 9992 w 19985"/>
                <a:gd name="connsiteY3" fmla="*/ 0 h 33909"/>
                <a:gd name="connsiteX4" fmla="*/ 19985 w 19985"/>
                <a:gd name="connsiteY4" fmla="*/ 9993 h 33909"/>
                <a:gd name="connsiteX5" fmla="*/ 19985 w 19985"/>
                <a:gd name="connsiteY5" fmla="*/ 23917 h 33909"/>
                <a:gd name="connsiteX6" fmla="*/ 9992 w 19985"/>
                <a:gd name="connsiteY6" fmla="*/ 33909 h 3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33909">
                  <a:moveTo>
                    <a:pt x="9992" y="33909"/>
                  </a:moveTo>
                  <a:cubicBezTo>
                    <a:pt x="4587" y="33909"/>
                    <a:pt x="0" y="29486"/>
                    <a:pt x="0" y="23917"/>
                  </a:cubicBezTo>
                  <a:lnTo>
                    <a:pt x="0" y="9993"/>
                  </a:lnTo>
                  <a:cubicBezTo>
                    <a:pt x="0" y="4587"/>
                    <a:pt x="4423" y="0"/>
                    <a:pt x="9992" y="0"/>
                  </a:cubicBezTo>
                  <a:cubicBezTo>
                    <a:pt x="15398" y="0"/>
                    <a:pt x="19985" y="4423"/>
                    <a:pt x="19985" y="9993"/>
                  </a:cubicBezTo>
                  <a:lnTo>
                    <a:pt x="19985" y="23917"/>
                  </a:lnTo>
                  <a:cubicBezTo>
                    <a:pt x="19985" y="29486"/>
                    <a:pt x="15562" y="33909"/>
                    <a:pt x="9992" y="33909"/>
                  </a:cubicBezTo>
                  <a:close/>
                </a:path>
              </a:pathLst>
            </a:custGeom>
            <a:solidFill>
              <a:srgbClr val="000000"/>
            </a:solidFill>
            <a:ln w="16367" cap="flat">
              <a:noFill/>
              <a:prstDash val="solid"/>
              <a:miter/>
            </a:ln>
          </p:spPr>
          <p:txBody>
            <a:bodyPr rtlCol="0" anchor="ctr"/>
            <a:lstStyle/>
            <a:p>
              <a:endParaRPr lang="en-US"/>
            </a:p>
          </p:txBody>
        </p:sp>
        <p:sp>
          <p:nvSpPr>
            <p:cNvPr id="1540" name="Forma libre: forma 1539">
              <a:extLst>
                <a:ext uri="{FF2B5EF4-FFF2-40B4-BE49-F238E27FC236}">
                  <a16:creationId xmlns:a16="http://schemas.microsoft.com/office/drawing/2014/main" id="{435FE96F-0A56-45F6-B0BF-952BE4C94B04}"/>
                </a:ext>
              </a:extLst>
            </p:cNvPr>
            <p:cNvSpPr/>
            <p:nvPr/>
          </p:nvSpPr>
          <p:spPr>
            <a:xfrm>
              <a:off x="7162701" y="5334312"/>
              <a:ext cx="282905" cy="19985"/>
            </a:xfrm>
            <a:custGeom>
              <a:avLst/>
              <a:gdLst>
                <a:gd name="connsiteX0" fmla="*/ 272913 w 282905"/>
                <a:gd name="connsiteY0" fmla="*/ 19985 h 19985"/>
                <a:gd name="connsiteX1" fmla="*/ 9993 w 282905"/>
                <a:gd name="connsiteY1" fmla="*/ 19985 h 19985"/>
                <a:gd name="connsiteX2" fmla="*/ 0 w 282905"/>
                <a:gd name="connsiteY2" fmla="*/ 9993 h 19985"/>
                <a:gd name="connsiteX3" fmla="*/ 9993 w 282905"/>
                <a:gd name="connsiteY3" fmla="*/ 0 h 19985"/>
                <a:gd name="connsiteX4" fmla="*/ 272913 w 282905"/>
                <a:gd name="connsiteY4" fmla="*/ 0 h 19985"/>
                <a:gd name="connsiteX5" fmla="*/ 282906 w 282905"/>
                <a:gd name="connsiteY5" fmla="*/ 9993 h 19985"/>
                <a:gd name="connsiteX6" fmla="*/ 272913 w 282905"/>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905" h="19985">
                  <a:moveTo>
                    <a:pt x="272913" y="19985"/>
                  </a:moveTo>
                  <a:lnTo>
                    <a:pt x="9993" y="19985"/>
                  </a:lnTo>
                  <a:cubicBezTo>
                    <a:pt x="4587" y="19985"/>
                    <a:pt x="0" y="15562"/>
                    <a:pt x="0" y="9993"/>
                  </a:cubicBezTo>
                  <a:cubicBezTo>
                    <a:pt x="0" y="4587"/>
                    <a:pt x="4423" y="0"/>
                    <a:pt x="9993" y="0"/>
                  </a:cubicBezTo>
                  <a:lnTo>
                    <a:pt x="272913" y="0"/>
                  </a:lnTo>
                  <a:cubicBezTo>
                    <a:pt x="278319" y="0"/>
                    <a:pt x="282906" y="4423"/>
                    <a:pt x="282906" y="9993"/>
                  </a:cubicBezTo>
                  <a:cubicBezTo>
                    <a:pt x="282906" y="15562"/>
                    <a:pt x="278483" y="19985"/>
                    <a:pt x="272913" y="19985"/>
                  </a:cubicBezTo>
                  <a:close/>
                </a:path>
              </a:pathLst>
            </a:custGeom>
            <a:solidFill>
              <a:srgbClr val="000000"/>
            </a:solidFill>
            <a:ln w="16367" cap="flat">
              <a:noFill/>
              <a:prstDash val="solid"/>
              <a:miter/>
            </a:ln>
          </p:spPr>
          <p:txBody>
            <a:bodyPr rtlCol="0" anchor="ctr"/>
            <a:lstStyle/>
            <a:p>
              <a:endParaRPr lang="en-US"/>
            </a:p>
          </p:txBody>
        </p:sp>
        <p:sp>
          <p:nvSpPr>
            <p:cNvPr id="1541" name="Forma libre: forma 1540">
              <a:extLst>
                <a:ext uri="{FF2B5EF4-FFF2-40B4-BE49-F238E27FC236}">
                  <a16:creationId xmlns:a16="http://schemas.microsoft.com/office/drawing/2014/main" id="{7E2EA45A-17E6-4554-8972-7CD479ABD050}"/>
                </a:ext>
              </a:extLst>
            </p:cNvPr>
            <p:cNvSpPr/>
            <p:nvPr/>
          </p:nvSpPr>
          <p:spPr>
            <a:xfrm>
              <a:off x="7162701" y="5386404"/>
              <a:ext cx="282905" cy="19984"/>
            </a:xfrm>
            <a:custGeom>
              <a:avLst/>
              <a:gdLst>
                <a:gd name="connsiteX0" fmla="*/ 272913 w 282905"/>
                <a:gd name="connsiteY0" fmla="*/ 19985 h 19984"/>
                <a:gd name="connsiteX1" fmla="*/ 9993 w 282905"/>
                <a:gd name="connsiteY1" fmla="*/ 19985 h 19984"/>
                <a:gd name="connsiteX2" fmla="*/ 0 w 282905"/>
                <a:gd name="connsiteY2" fmla="*/ 9993 h 19984"/>
                <a:gd name="connsiteX3" fmla="*/ 9993 w 282905"/>
                <a:gd name="connsiteY3" fmla="*/ 0 h 19984"/>
                <a:gd name="connsiteX4" fmla="*/ 272913 w 282905"/>
                <a:gd name="connsiteY4" fmla="*/ 0 h 19984"/>
                <a:gd name="connsiteX5" fmla="*/ 282906 w 282905"/>
                <a:gd name="connsiteY5" fmla="*/ 9993 h 19984"/>
                <a:gd name="connsiteX6" fmla="*/ 272913 w 282905"/>
                <a:gd name="connsiteY6" fmla="*/ 19985 h 19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905" h="19984">
                  <a:moveTo>
                    <a:pt x="272913" y="19985"/>
                  </a:moveTo>
                  <a:lnTo>
                    <a:pt x="9993" y="19985"/>
                  </a:lnTo>
                  <a:cubicBezTo>
                    <a:pt x="4587" y="19985"/>
                    <a:pt x="0" y="15562"/>
                    <a:pt x="0" y="9993"/>
                  </a:cubicBezTo>
                  <a:cubicBezTo>
                    <a:pt x="0" y="4423"/>
                    <a:pt x="4423" y="0"/>
                    <a:pt x="9993" y="0"/>
                  </a:cubicBezTo>
                  <a:lnTo>
                    <a:pt x="272913" y="0"/>
                  </a:lnTo>
                  <a:cubicBezTo>
                    <a:pt x="278319" y="0"/>
                    <a:pt x="282906" y="4423"/>
                    <a:pt x="282906" y="9993"/>
                  </a:cubicBezTo>
                  <a:cubicBezTo>
                    <a:pt x="282906" y="15562"/>
                    <a:pt x="278483" y="19985"/>
                    <a:pt x="272913" y="19985"/>
                  </a:cubicBezTo>
                  <a:close/>
                </a:path>
              </a:pathLst>
            </a:custGeom>
            <a:solidFill>
              <a:srgbClr val="000000"/>
            </a:solidFill>
            <a:ln w="16367" cap="flat">
              <a:noFill/>
              <a:prstDash val="solid"/>
              <a:miter/>
            </a:ln>
          </p:spPr>
          <p:txBody>
            <a:bodyPr rtlCol="0" anchor="ctr"/>
            <a:lstStyle/>
            <a:p>
              <a:endParaRPr lang="en-US"/>
            </a:p>
          </p:txBody>
        </p:sp>
        <p:sp>
          <p:nvSpPr>
            <p:cNvPr id="1542" name="Forma libre: forma 1541">
              <a:extLst>
                <a:ext uri="{FF2B5EF4-FFF2-40B4-BE49-F238E27FC236}">
                  <a16:creationId xmlns:a16="http://schemas.microsoft.com/office/drawing/2014/main" id="{C8C9B9A6-1C87-48C7-89B0-0E60B3E66EDE}"/>
                </a:ext>
              </a:extLst>
            </p:cNvPr>
            <p:cNvSpPr/>
            <p:nvPr/>
          </p:nvSpPr>
          <p:spPr>
            <a:xfrm>
              <a:off x="7162701" y="5438497"/>
              <a:ext cx="312064" cy="19985"/>
            </a:xfrm>
            <a:custGeom>
              <a:avLst/>
              <a:gdLst>
                <a:gd name="connsiteX0" fmla="*/ 302072 w 312064"/>
                <a:gd name="connsiteY0" fmla="*/ 19985 h 19985"/>
                <a:gd name="connsiteX1" fmla="*/ 9993 w 312064"/>
                <a:gd name="connsiteY1" fmla="*/ 19985 h 19985"/>
                <a:gd name="connsiteX2" fmla="*/ 0 w 312064"/>
                <a:gd name="connsiteY2" fmla="*/ 9992 h 19985"/>
                <a:gd name="connsiteX3" fmla="*/ 9993 w 312064"/>
                <a:gd name="connsiteY3" fmla="*/ 0 h 19985"/>
                <a:gd name="connsiteX4" fmla="*/ 302072 w 312064"/>
                <a:gd name="connsiteY4" fmla="*/ 0 h 19985"/>
                <a:gd name="connsiteX5" fmla="*/ 312065 w 312064"/>
                <a:gd name="connsiteY5" fmla="*/ 9992 h 19985"/>
                <a:gd name="connsiteX6" fmla="*/ 302072 w 312064"/>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064" h="19985">
                  <a:moveTo>
                    <a:pt x="302072" y="19985"/>
                  </a:moveTo>
                  <a:lnTo>
                    <a:pt x="9993" y="19985"/>
                  </a:lnTo>
                  <a:cubicBezTo>
                    <a:pt x="4587" y="19985"/>
                    <a:pt x="0" y="15562"/>
                    <a:pt x="0" y="9992"/>
                  </a:cubicBezTo>
                  <a:cubicBezTo>
                    <a:pt x="0" y="4423"/>
                    <a:pt x="4423" y="0"/>
                    <a:pt x="9993" y="0"/>
                  </a:cubicBezTo>
                  <a:lnTo>
                    <a:pt x="302072" y="0"/>
                  </a:lnTo>
                  <a:cubicBezTo>
                    <a:pt x="307478" y="0"/>
                    <a:pt x="312065" y="4423"/>
                    <a:pt x="312065" y="9992"/>
                  </a:cubicBezTo>
                  <a:cubicBezTo>
                    <a:pt x="312065" y="15562"/>
                    <a:pt x="307478" y="19985"/>
                    <a:pt x="302072" y="19985"/>
                  </a:cubicBezTo>
                  <a:close/>
                </a:path>
              </a:pathLst>
            </a:custGeom>
            <a:solidFill>
              <a:srgbClr val="000000"/>
            </a:solidFill>
            <a:ln w="16367" cap="flat">
              <a:noFill/>
              <a:prstDash val="solid"/>
              <a:miter/>
            </a:ln>
          </p:spPr>
          <p:txBody>
            <a:bodyPr rtlCol="0" anchor="ctr"/>
            <a:lstStyle/>
            <a:p>
              <a:endParaRPr lang="en-US"/>
            </a:p>
          </p:txBody>
        </p:sp>
        <p:sp>
          <p:nvSpPr>
            <p:cNvPr id="1543" name="Forma libre: forma 1542">
              <a:extLst>
                <a:ext uri="{FF2B5EF4-FFF2-40B4-BE49-F238E27FC236}">
                  <a16:creationId xmlns:a16="http://schemas.microsoft.com/office/drawing/2014/main" id="{5D8C9998-5BF2-40EE-AF79-6BAB9503773D}"/>
                </a:ext>
              </a:extLst>
            </p:cNvPr>
            <p:cNvSpPr/>
            <p:nvPr/>
          </p:nvSpPr>
          <p:spPr>
            <a:xfrm>
              <a:off x="7162701" y="5490590"/>
              <a:ext cx="255057" cy="19985"/>
            </a:xfrm>
            <a:custGeom>
              <a:avLst/>
              <a:gdLst>
                <a:gd name="connsiteX0" fmla="*/ 245065 w 255057"/>
                <a:gd name="connsiteY0" fmla="*/ 19985 h 19985"/>
                <a:gd name="connsiteX1" fmla="*/ 9993 w 255057"/>
                <a:gd name="connsiteY1" fmla="*/ 19985 h 19985"/>
                <a:gd name="connsiteX2" fmla="*/ 0 w 255057"/>
                <a:gd name="connsiteY2" fmla="*/ 9992 h 19985"/>
                <a:gd name="connsiteX3" fmla="*/ 9993 w 255057"/>
                <a:gd name="connsiteY3" fmla="*/ 0 h 19985"/>
                <a:gd name="connsiteX4" fmla="*/ 245065 w 255057"/>
                <a:gd name="connsiteY4" fmla="*/ 0 h 19985"/>
                <a:gd name="connsiteX5" fmla="*/ 255057 w 255057"/>
                <a:gd name="connsiteY5" fmla="*/ 9992 h 19985"/>
                <a:gd name="connsiteX6" fmla="*/ 245065 w 255057"/>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057" h="19985">
                  <a:moveTo>
                    <a:pt x="245065" y="19985"/>
                  </a:moveTo>
                  <a:lnTo>
                    <a:pt x="9993" y="19985"/>
                  </a:lnTo>
                  <a:cubicBezTo>
                    <a:pt x="4587" y="19985"/>
                    <a:pt x="0" y="15562"/>
                    <a:pt x="0" y="9992"/>
                  </a:cubicBezTo>
                  <a:cubicBezTo>
                    <a:pt x="0" y="4587"/>
                    <a:pt x="4423" y="0"/>
                    <a:pt x="9993" y="0"/>
                  </a:cubicBezTo>
                  <a:lnTo>
                    <a:pt x="245065" y="0"/>
                  </a:lnTo>
                  <a:cubicBezTo>
                    <a:pt x="250471" y="0"/>
                    <a:pt x="255057" y="4423"/>
                    <a:pt x="255057" y="9992"/>
                  </a:cubicBezTo>
                  <a:cubicBezTo>
                    <a:pt x="255057" y="15562"/>
                    <a:pt x="250635" y="19985"/>
                    <a:pt x="245065" y="19985"/>
                  </a:cubicBezTo>
                  <a:close/>
                </a:path>
              </a:pathLst>
            </a:custGeom>
            <a:solidFill>
              <a:srgbClr val="000000"/>
            </a:solidFill>
            <a:ln w="16367" cap="flat">
              <a:noFill/>
              <a:prstDash val="solid"/>
              <a:miter/>
            </a:ln>
          </p:spPr>
          <p:txBody>
            <a:bodyPr rtlCol="0" anchor="ctr"/>
            <a:lstStyle/>
            <a:p>
              <a:endParaRPr lang="en-US"/>
            </a:p>
          </p:txBody>
        </p:sp>
        <p:sp>
          <p:nvSpPr>
            <p:cNvPr id="1544" name="Forma libre: forma 1543">
              <a:extLst>
                <a:ext uri="{FF2B5EF4-FFF2-40B4-BE49-F238E27FC236}">
                  <a16:creationId xmlns:a16="http://schemas.microsoft.com/office/drawing/2014/main" id="{D005DCD2-7215-4C26-AF0C-513580F8A4A5}"/>
                </a:ext>
              </a:extLst>
            </p:cNvPr>
            <p:cNvSpPr/>
            <p:nvPr/>
          </p:nvSpPr>
          <p:spPr>
            <a:xfrm>
              <a:off x="7162538" y="5542682"/>
              <a:ext cx="249978" cy="19985"/>
            </a:xfrm>
            <a:custGeom>
              <a:avLst/>
              <a:gdLst>
                <a:gd name="connsiteX0" fmla="*/ 239986 w 249978"/>
                <a:gd name="connsiteY0" fmla="*/ 19985 h 19985"/>
                <a:gd name="connsiteX1" fmla="*/ 9992 w 249978"/>
                <a:gd name="connsiteY1" fmla="*/ 19985 h 19985"/>
                <a:gd name="connsiteX2" fmla="*/ 0 w 249978"/>
                <a:gd name="connsiteY2" fmla="*/ 9993 h 19985"/>
                <a:gd name="connsiteX3" fmla="*/ 9992 w 249978"/>
                <a:gd name="connsiteY3" fmla="*/ 0 h 19985"/>
                <a:gd name="connsiteX4" fmla="*/ 239986 w 249978"/>
                <a:gd name="connsiteY4" fmla="*/ 0 h 19985"/>
                <a:gd name="connsiteX5" fmla="*/ 249979 w 249978"/>
                <a:gd name="connsiteY5" fmla="*/ 9993 h 19985"/>
                <a:gd name="connsiteX6" fmla="*/ 239986 w 249978"/>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978" h="19985">
                  <a:moveTo>
                    <a:pt x="239986" y="19985"/>
                  </a:moveTo>
                  <a:lnTo>
                    <a:pt x="9992" y="19985"/>
                  </a:lnTo>
                  <a:cubicBezTo>
                    <a:pt x="4587" y="19985"/>
                    <a:pt x="0" y="15562"/>
                    <a:pt x="0" y="9993"/>
                  </a:cubicBezTo>
                  <a:cubicBezTo>
                    <a:pt x="0" y="4587"/>
                    <a:pt x="4423" y="0"/>
                    <a:pt x="9992" y="0"/>
                  </a:cubicBezTo>
                  <a:lnTo>
                    <a:pt x="239986" y="0"/>
                  </a:lnTo>
                  <a:cubicBezTo>
                    <a:pt x="245392" y="0"/>
                    <a:pt x="249979" y="4423"/>
                    <a:pt x="249979" y="9993"/>
                  </a:cubicBezTo>
                  <a:cubicBezTo>
                    <a:pt x="249979" y="15562"/>
                    <a:pt x="245556" y="19985"/>
                    <a:pt x="239986" y="19985"/>
                  </a:cubicBezTo>
                  <a:close/>
                </a:path>
              </a:pathLst>
            </a:custGeom>
            <a:solidFill>
              <a:srgbClr val="000000"/>
            </a:solidFill>
            <a:ln w="16367" cap="flat">
              <a:noFill/>
              <a:prstDash val="solid"/>
              <a:miter/>
            </a:ln>
          </p:spPr>
          <p:txBody>
            <a:bodyPr rtlCol="0" anchor="ctr"/>
            <a:lstStyle/>
            <a:p>
              <a:endParaRPr lang="en-US"/>
            </a:p>
          </p:txBody>
        </p:sp>
        <p:sp>
          <p:nvSpPr>
            <p:cNvPr id="1545" name="Forma libre: forma 1544">
              <a:extLst>
                <a:ext uri="{FF2B5EF4-FFF2-40B4-BE49-F238E27FC236}">
                  <a16:creationId xmlns:a16="http://schemas.microsoft.com/office/drawing/2014/main" id="{C1C9EAE6-8267-4120-9E53-15EE5F576A23}"/>
                </a:ext>
              </a:extLst>
            </p:cNvPr>
            <p:cNvSpPr/>
            <p:nvPr/>
          </p:nvSpPr>
          <p:spPr>
            <a:xfrm>
              <a:off x="7106513" y="5092359"/>
              <a:ext cx="395445" cy="537635"/>
            </a:xfrm>
            <a:custGeom>
              <a:avLst/>
              <a:gdLst>
                <a:gd name="connsiteX0" fmla="*/ 352035 w 395445"/>
                <a:gd name="connsiteY0" fmla="*/ 537635 h 537635"/>
                <a:gd name="connsiteX1" fmla="*/ 9993 w 395445"/>
                <a:gd name="connsiteY1" fmla="*/ 537635 h 537635"/>
                <a:gd name="connsiteX2" fmla="*/ 0 w 395445"/>
                <a:gd name="connsiteY2" fmla="*/ 527643 h 537635"/>
                <a:gd name="connsiteX3" fmla="*/ 0 w 395445"/>
                <a:gd name="connsiteY3" fmla="*/ 9993 h 537635"/>
                <a:gd name="connsiteX4" fmla="*/ 9993 w 395445"/>
                <a:gd name="connsiteY4" fmla="*/ 0 h 537635"/>
                <a:gd name="connsiteX5" fmla="*/ 385453 w 395445"/>
                <a:gd name="connsiteY5" fmla="*/ 0 h 537635"/>
                <a:gd name="connsiteX6" fmla="*/ 395446 w 395445"/>
                <a:gd name="connsiteY6" fmla="*/ 9993 h 537635"/>
                <a:gd name="connsiteX7" fmla="*/ 395446 w 395445"/>
                <a:gd name="connsiteY7" fmla="*/ 352199 h 537635"/>
                <a:gd name="connsiteX8" fmla="*/ 385453 w 395445"/>
                <a:gd name="connsiteY8" fmla="*/ 362191 h 537635"/>
                <a:gd name="connsiteX9" fmla="*/ 304365 w 395445"/>
                <a:gd name="connsiteY9" fmla="*/ 443279 h 537635"/>
                <a:gd name="connsiteX10" fmla="*/ 355639 w 395445"/>
                <a:gd name="connsiteY10" fmla="*/ 518633 h 537635"/>
                <a:gd name="connsiteX11" fmla="*/ 361700 w 395445"/>
                <a:gd name="connsiteY11" fmla="*/ 529773 h 537635"/>
                <a:gd name="connsiteX12" fmla="*/ 352035 w 395445"/>
                <a:gd name="connsiteY12" fmla="*/ 537635 h 537635"/>
                <a:gd name="connsiteX13" fmla="*/ 19821 w 395445"/>
                <a:gd name="connsiteY13" fmla="*/ 517814 h 537635"/>
                <a:gd name="connsiteX14" fmla="*/ 317470 w 395445"/>
                <a:gd name="connsiteY14" fmla="*/ 517814 h 537635"/>
                <a:gd name="connsiteX15" fmla="*/ 284544 w 395445"/>
                <a:gd name="connsiteY15" fmla="*/ 443115 h 537635"/>
                <a:gd name="connsiteX16" fmla="*/ 375460 w 395445"/>
                <a:gd name="connsiteY16" fmla="*/ 342697 h 537635"/>
                <a:gd name="connsiteX17" fmla="*/ 375460 w 395445"/>
                <a:gd name="connsiteY17" fmla="*/ 19822 h 537635"/>
                <a:gd name="connsiteX18" fmla="*/ 19821 w 395445"/>
                <a:gd name="connsiteY18" fmla="*/ 19822 h 537635"/>
                <a:gd name="connsiteX19" fmla="*/ 19821 w 395445"/>
                <a:gd name="connsiteY19" fmla="*/ 517814 h 53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5445" h="537635">
                  <a:moveTo>
                    <a:pt x="352035" y="537635"/>
                  </a:moveTo>
                  <a:lnTo>
                    <a:pt x="9993" y="537635"/>
                  </a:lnTo>
                  <a:cubicBezTo>
                    <a:pt x="4587" y="537635"/>
                    <a:pt x="0" y="533212"/>
                    <a:pt x="0" y="527643"/>
                  </a:cubicBezTo>
                  <a:lnTo>
                    <a:pt x="0" y="9993"/>
                  </a:lnTo>
                  <a:cubicBezTo>
                    <a:pt x="0" y="4587"/>
                    <a:pt x="4423" y="0"/>
                    <a:pt x="9993" y="0"/>
                  </a:cubicBezTo>
                  <a:lnTo>
                    <a:pt x="385453" y="0"/>
                  </a:lnTo>
                  <a:cubicBezTo>
                    <a:pt x="390859" y="0"/>
                    <a:pt x="395446" y="4423"/>
                    <a:pt x="395446" y="9993"/>
                  </a:cubicBezTo>
                  <a:lnTo>
                    <a:pt x="395446" y="352199"/>
                  </a:lnTo>
                  <a:cubicBezTo>
                    <a:pt x="395446" y="357605"/>
                    <a:pt x="391022" y="362191"/>
                    <a:pt x="385453" y="362191"/>
                  </a:cubicBezTo>
                  <a:cubicBezTo>
                    <a:pt x="340732" y="362191"/>
                    <a:pt x="304365" y="398558"/>
                    <a:pt x="304365" y="443279"/>
                  </a:cubicBezTo>
                  <a:cubicBezTo>
                    <a:pt x="304365" y="476697"/>
                    <a:pt x="324514" y="506347"/>
                    <a:pt x="355639" y="518633"/>
                  </a:cubicBezTo>
                  <a:cubicBezTo>
                    <a:pt x="360062" y="520435"/>
                    <a:pt x="362683" y="525022"/>
                    <a:pt x="361700" y="529773"/>
                  </a:cubicBezTo>
                  <a:cubicBezTo>
                    <a:pt x="360881" y="534195"/>
                    <a:pt x="356785" y="537635"/>
                    <a:pt x="352035" y="537635"/>
                  </a:cubicBezTo>
                  <a:close/>
                  <a:moveTo>
                    <a:pt x="19821" y="517814"/>
                  </a:moveTo>
                  <a:lnTo>
                    <a:pt x="317470" y="517814"/>
                  </a:lnTo>
                  <a:cubicBezTo>
                    <a:pt x="296830" y="499139"/>
                    <a:pt x="284544" y="472274"/>
                    <a:pt x="284544" y="443115"/>
                  </a:cubicBezTo>
                  <a:cubicBezTo>
                    <a:pt x="284544" y="390859"/>
                    <a:pt x="324514" y="347776"/>
                    <a:pt x="375460" y="342697"/>
                  </a:cubicBezTo>
                  <a:lnTo>
                    <a:pt x="375460" y="19822"/>
                  </a:lnTo>
                  <a:lnTo>
                    <a:pt x="19821" y="19822"/>
                  </a:lnTo>
                  <a:lnTo>
                    <a:pt x="19821" y="517814"/>
                  </a:lnTo>
                  <a:close/>
                </a:path>
              </a:pathLst>
            </a:custGeom>
            <a:solidFill>
              <a:srgbClr val="000000"/>
            </a:solidFill>
            <a:ln w="16367" cap="flat">
              <a:noFill/>
              <a:prstDash val="solid"/>
              <a:miter/>
            </a:ln>
          </p:spPr>
          <p:txBody>
            <a:bodyPr rtlCol="0" anchor="ctr"/>
            <a:lstStyle/>
            <a:p>
              <a:endParaRPr lang="en-US"/>
            </a:p>
          </p:txBody>
        </p:sp>
        <p:sp>
          <p:nvSpPr>
            <p:cNvPr id="1546" name="Forma libre: forma 1545">
              <a:extLst>
                <a:ext uri="{FF2B5EF4-FFF2-40B4-BE49-F238E27FC236}">
                  <a16:creationId xmlns:a16="http://schemas.microsoft.com/office/drawing/2014/main" id="{ACBEC7EA-AD24-493F-8254-70C3A9F616EE}"/>
                </a:ext>
              </a:extLst>
            </p:cNvPr>
            <p:cNvSpPr/>
            <p:nvPr/>
          </p:nvSpPr>
          <p:spPr>
            <a:xfrm>
              <a:off x="7390894" y="5434565"/>
              <a:ext cx="201817" cy="201818"/>
            </a:xfrm>
            <a:custGeom>
              <a:avLst/>
              <a:gdLst>
                <a:gd name="connsiteX0" fmla="*/ 100909 w 201817"/>
                <a:gd name="connsiteY0" fmla="*/ 201818 h 201818"/>
                <a:gd name="connsiteX1" fmla="*/ 0 w 201817"/>
                <a:gd name="connsiteY1" fmla="*/ 100909 h 201818"/>
                <a:gd name="connsiteX2" fmla="*/ 100909 w 201817"/>
                <a:gd name="connsiteY2" fmla="*/ 0 h 201818"/>
                <a:gd name="connsiteX3" fmla="*/ 201818 w 201817"/>
                <a:gd name="connsiteY3" fmla="*/ 100909 h 201818"/>
                <a:gd name="connsiteX4" fmla="*/ 100909 w 201817"/>
                <a:gd name="connsiteY4" fmla="*/ 201818 h 201818"/>
                <a:gd name="connsiteX5" fmla="*/ 100909 w 201817"/>
                <a:gd name="connsiteY5" fmla="*/ 19822 h 201818"/>
                <a:gd name="connsiteX6" fmla="*/ 19821 w 201817"/>
                <a:gd name="connsiteY6" fmla="*/ 100909 h 201818"/>
                <a:gd name="connsiteX7" fmla="*/ 100909 w 201817"/>
                <a:gd name="connsiteY7" fmla="*/ 181997 h 201818"/>
                <a:gd name="connsiteX8" fmla="*/ 181996 w 201817"/>
                <a:gd name="connsiteY8" fmla="*/ 100909 h 201818"/>
                <a:gd name="connsiteX9" fmla="*/ 100909 w 201817"/>
                <a:gd name="connsiteY9" fmla="*/ 19822 h 20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817" h="201818">
                  <a:moveTo>
                    <a:pt x="100909" y="201818"/>
                  </a:moveTo>
                  <a:cubicBezTo>
                    <a:pt x="45212" y="201818"/>
                    <a:pt x="0" y="156606"/>
                    <a:pt x="0" y="100909"/>
                  </a:cubicBezTo>
                  <a:cubicBezTo>
                    <a:pt x="0" y="45213"/>
                    <a:pt x="45212" y="0"/>
                    <a:pt x="100909" y="0"/>
                  </a:cubicBezTo>
                  <a:cubicBezTo>
                    <a:pt x="156605" y="0"/>
                    <a:pt x="201818" y="45213"/>
                    <a:pt x="201818" y="100909"/>
                  </a:cubicBezTo>
                  <a:cubicBezTo>
                    <a:pt x="201818" y="156442"/>
                    <a:pt x="156605" y="201818"/>
                    <a:pt x="100909" y="201818"/>
                  </a:cubicBezTo>
                  <a:close/>
                  <a:moveTo>
                    <a:pt x="100909" y="19822"/>
                  </a:moveTo>
                  <a:cubicBezTo>
                    <a:pt x="56188" y="19822"/>
                    <a:pt x="19821" y="56188"/>
                    <a:pt x="19821" y="100909"/>
                  </a:cubicBezTo>
                  <a:cubicBezTo>
                    <a:pt x="19821" y="145630"/>
                    <a:pt x="56188" y="181997"/>
                    <a:pt x="100909" y="181997"/>
                  </a:cubicBezTo>
                  <a:cubicBezTo>
                    <a:pt x="145630" y="181997"/>
                    <a:pt x="181996" y="145630"/>
                    <a:pt x="181996" y="100909"/>
                  </a:cubicBezTo>
                  <a:cubicBezTo>
                    <a:pt x="181996" y="56188"/>
                    <a:pt x="145630" y="19822"/>
                    <a:pt x="100909" y="19822"/>
                  </a:cubicBezTo>
                  <a:close/>
                </a:path>
              </a:pathLst>
            </a:custGeom>
            <a:solidFill>
              <a:srgbClr val="000000"/>
            </a:solidFill>
            <a:ln w="16367" cap="flat">
              <a:noFill/>
              <a:prstDash val="solid"/>
              <a:miter/>
            </a:ln>
          </p:spPr>
          <p:txBody>
            <a:bodyPr rtlCol="0" anchor="ctr"/>
            <a:lstStyle/>
            <a:p>
              <a:endParaRPr lang="en-US"/>
            </a:p>
          </p:txBody>
        </p:sp>
        <p:sp>
          <p:nvSpPr>
            <p:cNvPr id="1547" name="Forma libre: forma 1546">
              <a:extLst>
                <a:ext uri="{FF2B5EF4-FFF2-40B4-BE49-F238E27FC236}">
                  <a16:creationId xmlns:a16="http://schemas.microsoft.com/office/drawing/2014/main" id="{1E83557E-9D95-4F00-8F7E-551A61420CC0}"/>
                </a:ext>
              </a:extLst>
            </p:cNvPr>
            <p:cNvSpPr/>
            <p:nvPr/>
          </p:nvSpPr>
          <p:spPr>
            <a:xfrm>
              <a:off x="7437442" y="5497356"/>
              <a:ext cx="105796" cy="85788"/>
            </a:xfrm>
            <a:custGeom>
              <a:avLst/>
              <a:gdLst>
                <a:gd name="connsiteX0" fmla="*/ 45350 w 105796"/>
                <a:gd name="connsiteY0" fmla="*/ 85788 h 85788"/>
                <a:gd name="connsiteX1" fmla="*/ 37323 w 105796"/>
                <a:gd name="connsiteY1" fmla="*/ 81693 h 85788"/>
                <a:gd name="connsiteX2" fmla="*/ 1940 w 105796"/>
                <a:gd name="connsiteY2" fmla="*/ 33368 h 85788"/>
                <a:gd name="connsiteX3" fmla="*/ 4069 w 105796"/>
                <a:gd name="connsiteY3" fmla="*/ 19444 h 85788"/>
                <a:gd name="connsiteX4" fmla="*/ 17994 w 105796"/>
                <a:gd name="connsiteY4" fmla="*/ 21573 h 85788"/>
                <a:gd name="connsiteX5" fmla="*/ 45514 w 105796"/>
                <a:gd name="connsiteY5" fmla="*/ 59251 h 85788"/>
                <a:gd name="connsiteX6" fmla="*/ 87942 w 105796"/>
                <a:gd name="connsiteY6" fmla="*/ 3882 h 85788"/>
                <a:gd name="connsiteX7" fmla="*/ 101866 w 105796"/>
                <a:gd name="connsiteY7" fmla="*/ 2080 h 85788"/>
                <a:gd name="connsiteX8" fmla="*/ 103668 w 105796"/>
                <a:gd name="connsiteY8" fmla="*/ 16004 h 85788"/>
                <a:gd name="connsiteX9" fmla="*/ 53049 w 105796"/>
                <a:gd name="connsiteY9" fmla="*/ 81857 h 85788"/>
                <a:gd name="connsiteX10" fmla="*/ 45350 w 105796"/>
                <a:gd name="connsiteY10" fmla="*/ 85788 h 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96" h="85788">
                  <a:moveTo>
                    <a:pt x="45350" y="85788"/>
                  </a:moveTo>
                  <a:cubicBezTo>
                    <a:pt x="42074" y="85788"/>
                    <a:pt x="39125" y="84314"/>
                    <a:pt x="37323" y="81693"/>
                  </a:cubicBezTo>
                  <a:lnTo>
                    <a:pt x="1940" y="33368"/>
                  </a:lnTo>
                  <a:cubicBezTo>
                    <a:pt x="-1337" y="28945"/>
                    <a:pt x="-354" y="22720"/>
                    <a:pt x="4069" y="19444"/>
                  </a:cubicBezTo>
                  <a:cubicBezTo>
                    <a:pt x="8492" y="16168"/>
                    <a:pt x="14717" y="17151"/>
                    <a:pt x="17994" y="21573"/>
                  </a:cubicBezTo>
                  <a:lnTo>
                    <a:pt x="45514" y="59251"/>
                  </a:lnTo>
                  <a:lnTo>
                    <a:pt x="87942" y="3882"/>
                  </a:lnTo>
                  <a:cubicBezTo>
                    <a:pt x="91218" y="-377"/>
                    <a:pt x="97443" y="-1360"/>
                    <a:pt x="101866" y="2080"/>
                  </a:cubicBezTo>
                  <a:cubicBezTo>
                    <a:pt x="106289" y="5356"/>
                    <a:pt x="107108" y="11581"/>
                    <a:pt x="103668" y="16004"/>
                  </a:cubicBezTo>
                  <a:lnTo>
                    <a:pt x="53049" y="81857"/>
                  </a:lnTo>
                  <a:cubicBezTo>
                    <a:pt x="51248" y="84478"/>
                    <a:pt x="48463" y="85788"/>
                    <a:pt x="45350" y="85788"/>
                  </a:cubicBezTo>
                  <a:close/>
                </a:path>
              </a:pathLst>
            </a:custGeom>
            <a:solidFill>
              <a:srgbClr val="000000"/>
            </a:solidFill>
            <a:ln w="16367" cap="flat">
              <a:noFill/>
              <a:prstDash val="solid"/>
              <a:miter/>
            </a:ln>
          </p:spPr>
          <p:txBody>
            <a:bodyPr rtlCol="0" anchor="ctr"/>
            <a:lstStyle/>
            <a:p>
              <a:endParaRPr lang="en-US"/>
            </a:p>
          </p:txBody>
        </p:sp>
        <p:sp>
          <p:nvSpPr>
            <p:cNvPr id="1548" name="Forma libre: forma 1547">
              <a:extLst>
                <a:ext uri="{FF2B5EF4-FFF2-40B4-BE49-F238E27FC236}">
                  <a16:creationId xmlns:a16="http://schemas.microsoft.com/office/drawing/2014/main" id="{77BF9AE6-9DE2-4EAF-BB3F-5ED2F80FF11C}"/>
                </a:ext>
              </a:extLst>
            </p:cNvPr>
            <p:cNvSpPr/>
            <p:nvPr/>
          </p:nvSpPr>
          <p:spPr>
            <a:xfrm>
              <a:off x="7147631" y="5055174"/>
              <a:ext cx="395445" cy="409205"/>
            </a:xfrm>
            <a:custGeom>
              <a:avLst/>
              <a:gdLst>
                <a:gd name="connsiteX0" fmla="*/ 385617 w 395445"/>
                <a:gd name="connsiteY0" fmla="*/ 409206 h 409205"/>
                <a:gd name="connsiteX1" fmla="*/ 381029 w 395445"/>
                <a:gd name="connsiteY1" fmla="*/ 408059 h 409205"/>
                <a:gd name="connsiteX2" fmla="*/ 344171 w 395445"/>
                <a:gd name="connsiteY2" fmla="*/ 399049 h 409205"/>
                <a:gd name="connsiteX3" fmla="*/ 334179 w 395445"/>
                <a:gd name="connsiteY3" fmla="*/ 389056 h 409205"/>
                <a:gd name="connsiteX4" fmla="*/ 334179 w 395445"/>
                <a:gd name="connsiteY4" fmla="*/ 56843 h 409205"/>
                <a:gd name="connsiteX5" fmla="*/ 9992 w 395445"/>
                <a:gd name="connsiteY5" fmla="*/ 56843 h 409205"/>
                <a:gd name="connsiteX6" fmla="*/ 0 w 395445"/>
                <a:gd name="connsiteY6" fmla="*/ 46851 h 409205"/>
                <a:gd name="connsiteX7" fmla="*/ 0 w 395445"/>
                <a:gd name="connsiteY7" fmla="*/ 9993 h 409205"/>
                <a:gd name="connsiteX8" fmla="*/ 9992 w 395445"/>
                <a:gd name="connsiteY8" fmla="*/ 0 h 409205"/>
                <a:gd name="connsiteX9" fmla="*/ 385453 w 395445"/>
                <a:gd name="connsiteY9" fmla="*/ 0 h 409205"/>
                <a:gd name="connsiteX10" fmla="*/ 395445 w 395445"/>
                <a:gd name="connsiteY10" fmla="*/ 9993 h 409205"/>
                <a:gd name="connsiteX11" fmla="*/ 395445 w 395445"/>
                <a:gd name="connsiteY11" fmla="*/ 399049 h 409205"/>
                <a:gd name="connsiteX12" fmla="*/ 390695 w 395445"/>
                <a:gd name="connsiteY12" fmla="*/ 407567 h 409205"/>
                <a:gd name="connsiteX13" fmla="*/ 385617 w 395445"/>
                <a:gd name="connsiteY13" fmla="*/ 409206 h 409205"/>
                <a:gd name="connsiteX14" fmla="*/ 354164 w 395445"/>
                <a:gd name="connsiteY14" fmla="*/ 379883 h 409205"/>
                <a:gd name="connsiteX15" fmla="*/ 375788 w 395445"/>
                <a:gd name="connsiteY15" fmla="*/ 384470 h 409205"/>
                <a:gd name="connsiteX16" fmla="*/ 375788 w 395445"/>
                <a:gd name="connsiteY16" fmla="*/ 20313 h 409205"/>
                <a:gd name="connsiteX17" fmla="*/ 20149 w 395445"/>
                <a:gd name="connsiteY17" fmla="*/ 20313 h 409205"/>
                <a:gd name="connsiteX18" fmla="*/ 20149 w 395445"/>
                <a:gd name="connsiteY18" fmla="*/ 37185 h 409205"/>
                <a:gd name="connsiteX19" fmla="*/ 344335 w 395445"/>
                <a:gd name="connsiteY19" fmla="*/ 37185 h 409205"/>
                <a:gd name="connsiteX20" fmla="*/ 354328 w 395445"/>
                <a:gd name="connsiteY20" fmla="*/ 47178 h 409205"/>
                <a:gd name="connsiteX21" fmla="*/ 354328 w 395445"/>
                <a:gd name="connsiteY21" fmla="*/ 379883 h 40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5445" h="409205">
                  <a:moveTo>
                    <a:pt x="385617" y="409206"/>
                  </a:moveTo>
                  <a:cubicBezTo>
                    <a:pt x="384142" y="409206"/>
                    <a:pt x="382504" y="408878"/>
                    <a:pt x="381029" y="408059"/>
                  </a:cubicBezTo>
                  <a:cubicBezTo>
                    <a:pt x="369399" y="402162"/>
                    <a:pt x="357113" y="399049"/>
                    <a:pt x="344171" y="399049"/>
                  </a:cubicBezTo>
                  <a:cubicBezTo>
                    <a:pt x="338766" y="399049"/>
                    <a:pt x="334179" y="394626"/>
                    <a:pt x="334179" y="389056"/>
                  </a:cubicBezTo>
                  <a:lnTo>
                    <a:pt x="334179" y="56843"/>
                  </a:lnTo>
                  <a:lnTo>
                    <a:pt x="9992" y="56843"/>
                  </a:lnTo>
                  <a:cubicBezTo>
                    <a:pt x="4587" y="56843"/>
                    <a:pt x="0" y="52420"/>
                    <a:pt x="0" y="46851"/>
                  </a:cubicBezTo>
                  <a:lnTo>
                    <a:pt x="0" y="9993"/>
                  </a:lnTo>
                  <a:cubicBezTo>
                    <a:pt x="0" y="4587"/>
                    <a:pt x="4423" y="0"/>
                    <a:pt x="9992" y="0"/>
                  </a:cubicBezTo>
                  <a:lnTo>
                    <a:pt x="385453" y="0"/>
                  </a:lnTo>
                  <a:cubicBezTo>
                    <a:pt x="390858" y="0"/>
                    <a:pt x="395445" y="4423"/>
                    <a:pt x="395445" y="9993"/>
                  </a:cubicBezTo>
                  <a:lnTo>
                    <a:pt x="395445" y="399049"/>
                  </a:lnTo>
                  <a:cubicBezTo>
                    <a:pt x="395445" y="402489"/>
                    <a:pt x="393643" y="405766"/>
                    <a:pt x="390695" y="407567"/>
                  </a:cubicBezTo>
                  <a:cubicBezTo>
                    <a:pt x="389220" y="408878"/>
                    <a:pt x="387418" y="409206"/>
                    <a:pt x="385617" y="409206"/>
                  </a:cubicBezTo>
                  <a:close/>
                  <a:moveTo>
                    <a:pt x="354164" y="379883"/>
                  </a:moveTo>
                  <a:cubicBezTo>
                    <a:pt x="361536" y="380538"/>
                    <a:pt x="368743" y="382177"/>
                    <a:pt x="375788" y="384470"/>
                  </a:cubicBezTo>
                  <a:lnTo>
                    <a:pt x="375788" y="20313"/>
                  </a:lnTo>
                  <a:lnTo>
                    <a:pt x="20149" y="20313"/>
                  </a:lnTo>
                  <a:lnTo>
                    <a:pt x="20149" y="37185"/>
                  </a:lnTo>
                  <a:lnTo>
                    <a:pt x="344335" y="37185"/>
                  </a:lnTo>
                  <a:cubicBezTo>
                    <a:pt x="349742" y="37185"/>
                    <a:pt x="354328" y="41608"/>
                    <a:pt x="354328" y="47178"/>
                  </a:cubicBezTo>
                  <a:lnTo>
                    <a:pt x="354328" y="379883"/>
                  </a:lnTo>
                  <a:close/>
                </a:path>
              </a:pathLst>
            </a:custGeom>
            <a:solidFill>
              <a:srgbClr val="000000"/>
            </a:solidFill>
            <a:ln w="16367" cap="flat">
              <a:noFill/>
              <a:prstDash val="solid"/>
              <a:miter/>
            </a:ln>
          </p:spPr>
          <p:txBody>
            <a:bodyPr rtlCol="0" anchor="ctr"/>
            <a:lstStyle/>
            <a:p>
              <a:endParaRPr lang="en-US"/>
            </a:p>
          </p:txBody>
        </p:sp>
      </p:grpSp>
      <p:grpSp>
        <p:nvGrpSpPr>
          <p:cNvPr id="1549" name="Gráfico 3">
            <a:extLst>
              <a:ext uri="{FF2B5EF4-FFF2-40B4-BE49-F238E27FC236}">
                <a16:creationId xmlns:a16="http://schemas.microsoft.com/office/drawing/2014/main" id="{944DA20F-8D7E-4CD7-8689-747F06DE52FA}"/>
              </a:ext>
            </a:extLst>
          </p:cNvPr>
          <p:cNvGrpSpPr/>
          <p:nvPr/>
        </p:nvGrpSpPr>
        <p:grpSpPr>
          <a:xfrm>
            <a:off x="8101913" y="5007164"/>
            <a:ext cx="532462" cy="396903"/>
            <a:chOff x="8050734" y="5123156"/>
            <a:chExt cx="597754" cy="445572"/>
          </a:xfrm>
          <a:solidFill>
            <a:srgbClr val="000000"/>
          </a:solidFill>
        </p:grpSpPr>
        <p:sp>
          <p:nvSpPr>
            <p:cNvPr id="1550" name="Forma libre: forma 1549">
              <a:extLst>
                <a:ext uri="{FF2B5EF4-FFF2-40B4-BE49-F238E27FC236}">
                  <a16:creationId xmlns:a16="http://schemas.microsoft.com/office/drawing/2014/main" id="{C1A6F524-83CF-4C5A-8808-F3AA439764AC}"/>
                </a:ext>
              </a:extLst>
            </p:cNvPr>
            <p:cNvSpPr/>
            <p:nvPr/>
          </p:nvSpPr>
          <p:spPr>
            <a:xfrm>
              <a:off x="8050734" y="5487477"/>
              <a:ext cx="597754" cy="81251"/>
            </a:xfrm>
            <a:custGeom>
              <a:avLst/>
              <a:gdLst>
                <a:gd name="connsiteX0" fmla="*/ 541075 w 597754"/>
                <a:gd name="connsiteY0" fmla="*/ 81251 h 81251"/>
                <a:gd name="connsiteX1" fmla="*/ 56515 w 597754"/>
                <a:gd name="connsiteY1" fmla="*/ 81251 h 81251"/>
                <a:gd name="connsiteX2" fmla="*/ 0 w 597754"/>
                <a:gd name="connsiteY2" fmla="*/ 24736 h 81251"/>
                <a:gd name="connsiteX3" fmla="*/ 0 w 597754"/>
                <a:gd name="connsiteY3" fmla="*/ 9992 h 81251"/>
                <a:gd name="connsiteX4" fmla="*/ 9992 w 597754"/>
                <a:gd name="connsiteY4" fmla="*/ 0 h 81251"/>
                <a:gd name="connsiteX5" fmla="*/ 587762 w 597754"/>
                <a:gd name="connsiteY5" fmla="*/ 0 h 81251"/>
                <a:gd name="connsiteX6" fmla="*/ 597755 w 597754"/>
                <a:gd name="connsiteY6" fmla="*/ 9992 h 81251"/>
                <a:gd name="connsiteX7" fmla="*/ 597755 w 597754"/>
                <a:gd name="connsiteY7" fmla="*/ 24736 h 81251"/>
                <a:gd name="connsiteX8" fmla="*/ 541075 w 597754"/>
                <a:gd name="connsiteY8" fmla="*/ 81251 h 81251"/>
                <a:gd name="connsiteX9" fmla="*/ 19985 w 597754"/>
                <a:gd name="connsiteY9" fmla="*/ 19821 h 81251"/>
                <a:gd name="connsiteX10" fmla="*/ 19985 w 597754"/>
                <a:gd name="connsiteY10" fmla="*/ 24736 h 81251"/>
                <a:gd name="connsiteX11" fmla="*/ 56679 w 597754"/>
                <a:gd name="connsiteY11" fmla="*/ 61430 h 81251"/>
                <a:gd name="connsiteX12" fmla="*/ 541239 w 597754"/>
                <a:gd name="connsiteY12" fmla="*/ 61430 h 81251"/>
                <a:gd name="connsiteX13" fmla="*/ 577933 w 597754"/>
                <a:gd name="connsiteY13" fmla="*/ 24736 h 81251"/>
                <a:gd name="connsiteX14" fmla="*/ 577933 w 597754"/>
                <a:gd name="connsiteY14" fmla="*/ 19821 h 81251"/>
                <a:gd name="connsiteX15" fmla="*/ 19985 w 597754"/>
                <a:gd name="connsiteY15" fmla="*/ 19821 h 8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7754" h="81251">
                  <a:moveTo>
                    <a:pt x="541075" y="81251"/>
                  </a:moveTo>
                  <a:lnTo>
                    <a:pt x="56515" y="81251"/>
                  </a:lnTo>
                  <a:cubicBezTo>
                    <a:pt x="25391" y="81251"/>
                    <a:pt x="0" y="55860"/>
                    <a:pt x="0" y="24736"/>
                  </a:cubicBezTo>
                  <a:lnTo>
                    <a:pt x="0" y="9992"/>
                  </a:lnTo>
                  <a:cubicBezTo>
                    <a:pt x="0" y="4587"/>
                    <a:pt x="4423" y="0"/>
                    <a:pt x="9992" y="0"/>
                  </a:cubicBezTo>
                  <a:lnTo>
                    <a:pt x="587762" y="0"/>
                  </a:lnTo>
                  <a:cubicBezTo>
                    <a:pt x="593168" y="0"/>
                    <a:pt x="597755" y="4423"/>
                    <a:pt x="597755" y="9992"/>
                  </a:cubicBezTo>
                  <a:lnTo>
                    <a:pt x="597755" y="24736"/>
                  </a:lnTo>
                  <a:cubicBezTo>
                    <a:pt x="597591" y="55860"/>
                    <a:pt x="572200" y="81251"/>
                    <a:pt x="541075" y="81251"/>
                  </a:cubicBezTo>
                  <a:close/>
                  <a:moveTo>
                    <a:pt x="19985" y="19821"/>
                  </a:moveTo>
                  <a:lnTo>
                    <a:pt x="19985" y="24736"/>
                  </a:lnTo>
                  <a:cubicBezTo>
                    <a:pt x="19985" y="45049"/>
                    <a:pt x="36367" y="61430"/>
                    <a:pt x="56679" y="61430"/>
                  </a:cubicBezTo>
                  <a:lnTo>
                    <a:pt x="541239" y="61430"/>
                  </a:lnTo>
                  <a:cubicBezTo>
                    <a:pt x="561552" y="61430"/>
                    <a:pt x="577933" y="45049"/>
                    <a:pt x="577933" y="24736"/>
                  </a:cubicBezTo>
                  <a:lnTo>
                    <a:pt x="577933" y="19821"/>
                  </a:lnTo>
                  <a:lnTo>
                    <a:pt x="19985" y="19821"/>
                  </a:lnTo>
                  <a:close/>
                </a:path>
              </a:pathLst>
            </a:custGeom>
            <a:solidFill>
              <a:srgbClr val="000000"/>
            </a:solidFill>
            <a:ln w="16367" cap="flat">
              <a:noFill/>
              <a:prstDash val="solid"/>
              <a:miter/>
            </a:ln>
          </p:spPr>
          <p:txBody>
            <a:bodyPr rtlCol="0" anchor="ctr"/>
            <a:lstStyle/>
            <a:p>
              <a:endParaRPr lang="en-US"/>
            </a:p>
          </p:txBody>
        </p:sp>
        <p:sp>
          <p:nvSpPr>
            <p:cNvPr id="1551" name="Forma libre: forma 1550">
              <a:extLst>
                <a:ext uri="{FF2B5EF4-FFF2-40B4-BE49-F238E27FC236}">
                  <a16:creationId xmlns:a16="http://schemas.microsoft.com/office/drawing/2014/main" id="{4F6B2355-CA9E-4C64-BF1C-2F4E7176EE8F}"/>
                </a:ext>
              </a:extLst>
            </p:cNvPr>
            <p:cNvSpPr/>
            <p:nvPr/>
          </p:nvSpPr>
          <p:spPr>
            <a:xfrm>
              <a:off x="8065968" y="5123156"/>
              <a:ext cx="566962" cy="384142"/>
            </a:xfrm>
            <a:custGeom>
              <a:avLst/>
              <a:gdLst>
                <a:gd name="connsiteX0" fmla="*/ 557293 w 566962"/>
                <a:gd name="connsiteY0" fmla="*/ 384142 h 384142"/>
                <a:gd name="connsiteX1" fmla="*/ 9992 w 566962"/>
                <a:gd name="connsiteY1" fmla="*/ 384142 h 384142"/>
                <a:gd name="connsiteX2" fmla="*/ 0 w 566962"/>
                <a:gd name="connsiteY2" fmla="*/ 374150 h 384142"/>
                <a:gd name="connsiteX3" fmla="*/ 0 w 566962"/>
                <a:gd name="connsiteY3" fmla="*/ 19822 h 384142"/>
                <a:gd name="connsiteX4" fmla="*/ 19821 w 566962"/>
                <a:gd name="connsiteY4" fmla="*/ 0 h 384142"/>
                <a:gd name="connsiteX5" fmla="*/ 547136 w 566962"/>
                <a:gd name="connsiteY5" fmla="*/ 0 h 384142"/>
                <a:gd name="connsiteX6" fmla="*/ 566958 w 566962"/>
                <a:gd name="connsiteY6" fmla="*/ 19822 h 384142"/>
                <a:gd name="connsiteX7" fmla="*/ 566958 w 566962"/>
                <a:gd name="connsiteY7" fmla="*/ 374150 h 384142"/>
                <a:gd name="connsiteX8" fmla="*/ 557293 w 566962"/>
                <a:gd name="connsiteY8" fmla="*/ 384142 h 384142"/>
                <a:gd name="connsiteX9" fmla="*/ 19985 w 566962"/>
                <a:gd name="connsiteY9" fmla="*/ 364321 h 384142"/>
                <a:gd name="connsiteX10" fmla="*/ 547300 w 566962"/>
                <a:gd name="connsiteY10" fmla="*/ 364321 h 384142"/>
                <a:gd name="connsiteX11" fmla="*/ 547300 w 566962"/>
                <a:gd name="connsiteY11" fmla="*/ 19985 h 384142"/>
                <a:gd name="connsiteX12" fmla="*/ 19985 w 566962"/>
                <a:gd name="connsiteY12" fmla="*/ 19985 h 384142"/>
                <a:gd name="connsiteX13" fmla="*/ 19985 w 566962"/>
                <a:gd name="connsiteY13" fmla="*/ 364321 h 384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6962" h="384142">
                  <a:moveTo>
                    <a:pt x="557293" y="384142"/>
                  </a:moveTo>
                  <a:lnTo>
                    <a:pt x="9992" y="384142"/>
                  </a:lnTo>
                  <a:cubicBezTo>
                    <a:pt x="4587" y="384142"/>
                    <a:pt x="0" y="379719"/>
                    <a:pt x="0" y="374150"/>
                  </a:cubicBezTo>
                  <a:lnTo>
                    <a:pt x="0" y="19822"/>
                  </a:lnTo>
                  <a:cubicBezTo>
                    <a:pt x="0" y="8846"/>
                    <a:pt x="8846" y="0"/>
                    <a:pt x="19821" y="0"/>
                  </a:cubicBezTo>
                  <a:lnTo>
                    <a:pt x="547136" y="0"/>
                  </a:lnTo>
                  <a:cubicBezTo>
                    <a:pt x="558112" y="0"/>
                    <a:pt x="566958" y="8846"/>
                    <a:pt x="566958" y="19822"/>
                  </a:cubicBezTo>
                  <a:lnTo>
                    <a:pt x="566958" y="374150"/>
                  </a:lnTo>
                  <a:cubicBezTo>
                    <a:pt x="567122" y="379719"/>
                    <a:pt x="562699" y="384142"/>
                    <a:pt x="557293" y="384142"/>
                  </a:cubicBezTo>
                  <a:close/>
                  <a:moveTo>
                    <a:pt x="19985" y="364321"/>
                  </a:moveTo>
                  <a:lnTo>
                    <a:pt x="547300" y="364321"/>
                  </a:lnTo>
                  <a:lnTo>
                    <a:pt x="547300" y="19985"/>
                  </a:lnTo>
                  <a:lnTo>
                    <a:pt x="19985" y="19985"/>
                  </a:lnTo>
                  <a:lnTo>
                    <a:pt x="19985" y="364321"/>
                  </a:lnTo>
                  <a:close/>
                </a:path>
              </a:pathLst>
            </a:custGeom>
            <a:solidFill>
              <a:srgbClr val="000000"/>
            </a:solidFill>
            <a:ln w="16367" cap="flat">
              <a:noFill/>
              <a:prstDash val="solid"/>
              <a:miter/>
            </a:ln>
          </p:spPr>
          <p:txBody>
            <a:bodyPr rtlCol="0" anchor="ctr"/>
            <a:lstStyle/>
            <a:p>
              <a:endParaRPr lang="en-US"/>
            </a:p>
          </p:txBody>
        </p:sp>
        <p:sp>
          <p:nvSpPr>
            <p:cNvPr id="1552" name="Forma libre: forma 1551">
              <a:extLst>
                <a:ext uri="{FF2B5EF4-FFF2-40B4-BE49-F238E27FC236}">
                  <a16:creationId xmlns:a16="http://schemas.microsoft.com/office/drawing/2014/main" id="{9DE8C99A-D8D2-4D68-BC10-F9662FB5149D}"/>
                </a:ext>
              </a:extLst>
            </p:cNvPr>
            <p:cNvSpPr/>
            <p:nvPr/>
          </p:nvSpPr>
          <p:spPr>
            <a:xfrm>
              <a:off x="8107085" y="5165093"/>
              <a:ext cx="485050" cy="300433"/>
            </a:xfrm>
            <a:custGeom>
              <a:avLst/>
              <a:gdLst>
                <a:gd name="connsiteX0" fmla="*/ 465230 w 485050"/>
                <a:gd name="connsiteY0" fmla="*/ 300434 h 300433"/>
                <a:gd name="connsiteX1" fmla="*/ 19821 w 485050"/>
                <a:gd name="connsiteY1" fmla="*/ 300434 h 300433"/>
                <a:gd name="connsiteX2" fmla="*/ 0 w 485050"/>
                <a:gd name="connsiteY2" fmla="*/ 280612 h 300433"/>
                <a:gd name="connsiteX3" fmla="*/ 0 w 485050"/>
                <a:gd name="connsiteY3" fmla="*/ 19822 h 300433"/>
                <a:gd name="connsiteX4" fmla="*/ 19821 w 485050"/>
                <a:gd name="connsiteY4" fmla="*/ 0 h 300433"/>
                <a:gd name="connsiteX5" fmla="*/ 465230 w 485050"/>
                <a:gd name="connsiteY5" fmla="*/ 0 h 300433"/>
                <a:gd name="connsiteX6" fmla="*/ 485051 w 485050"/>
                <a:gd name="connsiteY6" fmla="*/ 19822 h 300433"/>
                <a:gd name="connsiteX7" fmla="*/ 485051 w 485050"/>
                <a:gd name="connsiteY7" fmla="*/ 280612 h 300433"/>
                <a:gd name="connsiteX8" fmla="*/ 465230 w 485050"/>
                <a:gd name="connsiteY8" fmla="*/ 300434 h 300433"/>
                <a:gd name="connsiteX9" fmla="*/ 19821 w 485050"/>
                <a:gd name="connsiteY9" fmla="*/ 19822 h 300433"/>
                <a:gd name="connsiteX10" fmla="*/ 19821 w 485050"/>
                <a:gd name="connsiteY10" fmla="*/ 280612 h 300433"/>
                <a:gd name="connsiteX11" fmla="*/ 465230 w 485050"/>
                <a:gd name="connsiteY11" fmla="*/ 280612 h 300433"/>
                <a:gd name="connsiteX12" fmla="*/ 465230 w 485050"/>
                <a:gd name="connsiteY12" fmla="*/ 19822 h 300433"/>
                <a:gd name="connsiteX13" fmla="*/ 19821 w 485050"/>
                <a:gd name="connsiteY13" fmla="*/ 19822 h 30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050" h="300433">
                  <a:moveTo>
                    <a:pt x="465230" y="300434"/>
                  </a:moveTo>
                  <a:lnTo>
                    <a:pt x="19821" y="300434"/>
                  </a:lnTo>
                  <a:cubicBezTo>
                    <a:pt x="8846" y="300434"/>
                    <a:pt x="0" y="291588"/>
                    <a:pt x="0" y="280612"/>
                  </a:cubicBezTo>
                  <a:lnTo>
                    <a:pt x="0" y="19822"/>
                  </a:lnTo>
                  <a:cubicBezTo>
                    <a:pt x="0" y="8846"/>
                    <a:pt x="8846" y="0"/>
                    <a:pt x="19821" y="0"/>
                  </a:cubicBezTo>
                  <a:lnTo>
                    <a:pt x="465230" y="0"/>
                  </a:lnTo>
                  <a:cubicBezTo>
                    <a:pt x="476205" y="0"/>
                    <a:pt x="485051" y="8846"/>
                    <a:pt x="485051" y="19822"/>
                  </a:cubicBezTo>
                  <a:lnTo>
                    <a:pt x="485051" y="280612"/>
                  </a:lnTo>
                  <a:cubicBezTo>
                    <a:pt x="485051" y="291424"/>
                    <a:pt x="476205" y="300434"/>
                    <a:pt x="465230" y="300434"/>
                  </a:cubicBezTo>
                  <a:close/>
                  <a:moveTo>
                    <a:pt x="19821" y="19822"/>
                  </a:moveTo>
                  <a:lnTo>
                    <a:pt x="19821" y="280612"/>
                  </a:lnTo>
                  <a:lnTo>
                    <a:pt x="465230" y="280612"/>
                  </a:lnTo>
                  <a:lnTo>
                    <a:pt x="465230" y="19822"/>
                  </a:lnTo>
                  <a:lnTo>
                    <a:pt x="19821" y="19822"/>
                  </a:lnTo>
                  <a:close/>
                </a:path>
              </a:pathLst>
            </a:custGeom>
            <a:solidFill>
              <a:srgbClr val="000000"/>
            </a:solidFill>
            <a:ln w="16367" cap="flat">
              <a:noFill/>
              <a:prstDash val="solid"/>
              <a:miter/>
            </a:ln>
          </p:spPr>
          <p:txBody>
            <a:bodyPr rtlCol="0" anchor="ctr"/>
            <a:lstStyle/>
            <a:p>
              <a:endParaRPr lang="en-US"/>
            </a:p>
          </p:txBody>
        </p:sp>
        <p:sp>
          <p:nvSpPr>
            <p:cNvPr id="1553" name="Forma libre: forma 1552">
              <a:extLst>
                <a:ext uri="{FF2B5EF4-FFF2-40B4-BE49-F238E27FC236}">
                  <a16:creationId xmlns:a16="http://schemas.microsoft.com/office/drawing/2014/main" id="{B94443B3-AFE5-4BAB-9DC0-F1E9A5693C1D}"/>
                </a:ext>
              </a:extLst>
            </p:cNvPr>
            <p:cNvSpPr/>
            <p:nvPr/>
          </p:nvSpPr>
          <p:spPr>
            <a:xfrm>
              <a:off x="8196527" y="5214892"/>
              <a:ext cx="79285" cy="79285"/>
            </a:xfrm>
            <a:custGeom>
              <a:avLst/>
              <a:gdLst>
                <a:gd name="connsiteX0" fmla="*/ 39643 w 79285"/>
                <a:gd name="connsiteY0" fmla="*/ 79286 h 79285"/>
                <a:gd name="connsiteX1" fmla="*/ 0 w 79285"/>
                <a:gd name="connsiteY1" fmla="*/ 39643 h 79285"/>
                <a:gd name="connsiteX2" fmla="*/ 39643 w 79285"/>
                <a:gd name="connsiteY2" fmla="*/ 0 h 79285"/>
                <a:gd name="connsiteX3" fmla="*/ 79286 w 79285"/>
                <a:gd name="connsiteY3" fmla="*/ 39643 h 79285"/>
                <a:gd name="connsiteX4" fmla="*/ 39643 w 79285"/>
                <a:gd name="connsiteY4" fmla="*/ 79286 h 79285"/>
                <a:gd name="connsiteX5" fmla="*/ 39643 w 79285"/>
                <a:gd name="connsiteY5" fmla="*/ 19985 h 79285"/>
                <a:gd name="connsiteX6" fmla="*/ 19985 w 79285"/>
                <a:gd name="connsiteY6" fmla="*/ 39643 h 79285"/>
                <a:gd name="connsiteX7" fmla="*/ 39643 w 79285"/>
                <a:gd name="connsiteY7" fmla="*/ 59300 h 79285"/>
                <a:gd name="connsiteX8" fmla="*/ 59300 w 79285"/>
                <a:gd name="connsiteY8" fmla="*/ 39643 h 79285"/>
                <a:gd name="connsiteX9" fmla="*/ 39643 w 79285"/>
                <a:gd name="connsiteY9" fmla="*/ 19985 h 7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285" h="79285">
                  <a:moveTo>
                    <a:pt x="39643" y="79286"/>
                  </a:moveTo>
                  <a:cubicBezTo>
                    <a:pt x="17856" y="79286"/>
                    <a:pt x="0" y="61594"/>
                    <a:pt x="0" y="39643"/>
                  </a:cubicBezTo>
                  <a:cubicBezTo>
                    <a:pt x="0" y="17856"/>
                    <a:pt x="17692" y="0"/>
                    <a:pt x="39643" y="0"/>
                  </a:cubicBezTo>
                  <a:cubicBezTo>
                    <a:pt x="61430" y="0"/>
                    <a:pt x="79286" y="17692"/>
                    <a:pt x="79286" y="39643"/>
                  </a:cubicBezTo>
                  <a:cubicBezTo>
                    <a:pt x="79286" y="61594"/>
                    <a:pt x="61594" y="79286"/>
                    <a:pt x="39643" y="79286"/>
                  </a:cubicBezTo>
                  <a:close/>
                  <a:moveTo>
                    <a:pt x="39643" y="19985"/>
                  </a:moveTo>
                  <a:cubicBezTo>
                    <a:pt x="28831" y="19985"/>
                    <a:pt x="19985" y="28831"/>
                    <a:pt x="19985" y="39643"/>
                  </a:cubicBezTo>
                  <a:cubicBezTo>
                    <a:pt x="19985" y="50455"/>
                    <a:pt x="28831" y="59300"/>
                    <a:pt x="39643" y="59300"/>
                  </a:cubicBezTo>
                  <a:cubicBezTo>
                    <a:pt x="50454" y="59300"/>
                    <a:pt x="59300" y="50455"/>
                    <a:pt x="59300" y="39643"/>
                  </a:cubicBezTo>
                  <a:cubicBezTo>
                    <a:pt x="59464" y="28831"/>
                    <a:pt x="50618" y="19985"/>
                    <a:pt x="39643" y="19985"/>
                  </a:cubicBezTo>
                  <a:close/>
                </a:path>
              </a:pathLst>
            </a:custGeom>
            <a:solidFill>
              <a:srgbClr val="000000"/>
            </a:solidFill>
            <a:ln w="16367" cap="flat">
              <a:noFill/>
              <a:prstDash val="solid"/>
              <a:miter/>
            </a:ln>
          </p:spPr>
          <p:txBody>
            <a:bodyPr rtlCol="0" anchor="ctr"/>
            <a:lstStyle/>
            <a:p>
              <a:endParaRPr lang="en-US"/>
            </a:p>
          </p:txBody>
        </p:sp>
        <p:sp>
          <p:nvSpPr>
            <p:cNvPr id="1554" name="Forma libre: forma 1553">
              <a:extLst>
                <a:ext uri="{FF2B5EF4-FFF2-40B4-BE49-F238E27FC236}">
                  <a16:creationId xmlns:a16="http://schemas.microsoft.com/office/drawing/2014/main" id="{12062D81-C110-4F46-98F9-F5CD7738B757}"/>
                </a:ext>
              </a:extLst>
            </p:cNvPr>
            <p:cNvSpPr/>
            <p:nvPr/>
          </p:nvSpPr>
          <p:spPr>
            <a:xfrm>
              <a:off x="8161799" y="5292749"/>
              <a:ext cx="148450" cy="122650"/>
            </a:xfrm>
            <a:custGeom>
              <a:avLst/>
              <a:gdLst>
                <a:gd name="connsiteX0" fmla="*/ 138913 w 148450"/>
                <a:gd name="connsiteY0" fmla="*/ 122651 h 122650"/>
                <a:gd name="connsiteX1" fmla="*/ 9992 w 148450"/>
                <a:gd name="connsiteY1" fmla="*/ 122651 h 122650"/>
                <a:gd name="connsiteX2" fmla="*/ 0 w 148450"/>
                <a:gd name="connsiteY2" fmla="*/ 112658 h 122650"/>
                <a:gd name="connsiteX3" fmla="*/ 0 w 148450"/>
                <a:gd name="connsiteY3" fmla="*/ 30096 h 122650"/>
                <a:gd name="connsiteX4" fmla="*/ 16053 w 148450"/>
                <a:gd name="connsiteY4" fmla="*/ 6671 h 122650"/>
                <a:gd name="connsiteX5" fmla="*/ 17364 w 148450"/>
                <a:gd name="connsiteY5" fmla="*/ 6343 h 122650"/>
                <a:gd name="connsiteX6" fmla="*/ 43246 w 148450"/>
                <a:gd name="connsiteY6" fmla="*/ 282 h 122650"/>
                <a:gd name="connsiteX7" fmla="*/ 53731 w 148450"/>
                <a:gd name="connsiteY7" fmla="*/ 4377 h 122650"/>
                <a:gd name="connsiteX8" fmla="*/ 74207 w 148450"/>
                <a:gd name="connsiteY8" fmla="*/ 35011 h 122650"/>
                <a:gd name="connsiteX9" fmla="*/ 94684 w 148450"/>
                <a:gd name="connsiteY9" fmla="*/ 4377 h 122650"/>
                <a:gd name="connsiteX10" fmla="*/ 105168 w 148450"/>
                <a:gd name="connsiteY10" fmla="*/ 282 h 122650"/>
                <a:gd name="connsiteX11" fmla="*/ 131051 w 148450"/>
                <a:gd name="connsiteY11" fmla="*/ 6343 h 122650"/>
                <a:gd name="connsiteX12" fmla="*/ 132361 w 148450"/>
                <a:gd name="connsiteY12" fmla="*/ 6671 h 122650"/>
                <a:gd name="connsiteX13" fmla="*/ 148415 w 148450"/>
                <a:gd name="connsiteY13" fmla="*/ 30096 h 122650"/>
                <a:gd name="connsiteX14" fmla="*/ 148415 w 148450"/>
                <a:gd name="connsiteY14" fmla="*/ 112658 h 122650"/>
                <a:gd name="connsiteX15" fmla="*/ 138913 w 148450"/>
                <a:gd name="connsiteY15" fmla="*/ 122651 h 122650"/>
                <a:gd name="connsiteX16" fmla="*/ 19821 w 148450"/>
                <a:gd name="connsiteY16" fmla="*/ 102829 h 122650"/>
                <a:gd name="connsiteX17" fmla="*/ 128921 w 148450"/>
                <a:gd name="connsiteY17" fmla="*/ 102829 h 122650"/>
                <a:gd name="connsiteX18" fmla="*/ 128921 w 148450"/>
                <a:gd name="connsiteY18" fmla="*/ 30096 h 122650"/>
                <a:gd name="connsiteX19" fmla="*/ 125972 w 148450"/>
                <a:gd name="connsiteY19" fmla="*/ 25346 h 122650"/>
                <a:gd name="connsiteX20" fmla="*/ 107625 w 148450"/>
                <a:gd name="connsiteY20" fmla="*/ 21086 h 122650"/>
                <a:gd name="connsiteX21" fmla="*/ 82726 w 148450"/>
                <a:gd name="connsiteY21" fmla="*/ 58436 h 122650"/>
                <a:gd name="connsiteX22" fmla="*/ 66180 w 148450"/>
                <a:gd name="connsiteY22" fmla="*/ 58436 h 122650"/>
                <a:gd name="connsiteX23" fmla="*/ 41281 w 148450"/>
                <a:gd name="connsiteY23" fmla="*/ 21086 h 122650"/>
                <a:gd name="connsiteX24" fmla="*/ 22934 w 148450"/>
                <a:gd name="connsiteY24" fmla="*/ 25346 h 122650"/>
                <a:gd name="connsiteX25" fmla="*/ 19985 w 148450"/>
                <a:gd name="connsiteY25" fmla="*/ 30096 h 122650"/>
                <a:gd name="connsiteX26" fmla="*/ 19985 w 148450"/>
                <a:gd name="connsiteY26" fmla="*/ 102829 h 12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8450" h="122650">
                  <a:moveTo>
                    <a:pt x="138913" y="122651"/>
                  </a:moveTo>
                  <a:lnTo>
                    <a:pt x="9992" y="122651"/>
                  </a:lnTo>
                  <a:cubicBezTo>
                    <a:pt x="4587" y="122651"/>
                    <a:pt x="0" y="118228"/>
                    <a:pt x="0" y="112658"/>
                  </a:cubicBezTo>
                  <a:lnTo>
                    <a:pt x="0" y="30096"/>
                  </a:lnTo>
                  <a:cubicBezTo>
                    <a:pt x="0" y="19776"/>
                    <a:pt x="6388" y="10275"/>
                    <a:pt x="16053" y="6671"/>
                  </a:cubicBezTo>
                  <a:cubicBezTo>
                    <a:pt x="16545" y="6507"/>
                    <a:pt x="16873" y="6343"/>
                    <a:pt x="17364" y="6343"/>
                  </a:cubicBezTo>
                  <a:lnTo>
                    <a:pt x="43246" y="282"/>
                  </a:lnTo>
                  <a:cubicBezTo>
                    <a:pt x="47178" y="-701"/>
                    <a:pt x="51437" y="937"/>
                    <a:pt x="53731" y="4377"/>
                  </a:cubicBezTo>
                  <a:lnTo>
                    <a:pt x="74207" y="35011"/>
                  </a:lnTo>
                  <a:lnTo>
                    <a:pt x="94684" y="4377"/>
                  </a:lnTo>
                  <a:cubicBezTo>
                    <a:pt x="96977" y="937"/>
                    <a:pt x="101237" y="-701"/>
                    <a:pt x="105168" y="282"/>
                  </a:cubicBezTo>
                  <a:lnTo>
                    <a:pt x="131051" y="6343"/>
                  </a:lnTo>
                  <a:cubicBezTo>
                    <a:pt x="131542" y="6507"/>
                    <a:pt x="131870" y="6507"/>
                    <a:pt x="132361" y="6671"/>
                  </a:cubicBezTo>
                  <a:cubicBezTo>
                    <a:pt x="142026" y="10439"/>
                    <a:pt x="148415" y="19776"/>
                    <a:pt x="148415" y="30096"/>
                  </a:cubicBezTo>
                  <a:lnTo>
                    <a:pt x="148415" y="112658"/>
                  </a:lnTo>
                  <a:cubicBezTo>
                    <a:pt x="148906" y="118228"/>
                    <a:pt x="144319" y="122651"/>
                    <a:pt x="138913" y="122651"/>
                  </a:cubicBezTo>
                  <a:close/>
                  <a:moveTo>
                    <a:pt x="19821" y="102829"/>
                  </a:moveTo>
                  <a:lnTo>
                    <a:pt x="128921" y="102829"/>
                  </a:lnTo>
                  <a:lnTo>
                    <a:pt x="128921" y="30096"/>
                  </a:lnTo>
                  <a:cubicBezTo>
                    <a:pt x="128921" y="28131"/>
                    <a:pt x="127774" y="26329"/>
                    <a:pt x="125972" y="25346"/>
                  </a:cubicBezTo>
                  <a:lnTo>
                    <a:pt x="107625" y="21086"/>
                  </a:lnTo>
                  <a:lnTo>
                    <a:pt x="82726" y="58436"/>
                  </a:lnTo>
                  <a:cubicBezTo>
                    <a:pt x="79122" y="64005"/>
                    <a:pt x="69948" y="64005"/>
                    <a:pt x="66180" y="58436"/>
                  </a:cubicBezTo>
                  <a:lnTo>
                    <a:pt x="41281" y="21086"/>
                  </a:lnTo>
                  <a:lnTo>
                    <a:pt x="22934" y="25346"/>
                  </a:lnTo>
                  <a:cubicBezTo>
                    <a:pt x="21132" y="26165"/>
                    <a:pt x="19985" y="28131"/>
                    <a:pt x="19985" y="30096"/>
                  </a:cubicBezTo>
                  <a:lnTo>
                    <a:pt x="19985" y="102829"/>
                  </a:lnTo>
                  <a:close/>
                </a:path>
              </a:pathLst>
            </a:custGeom>
            <a:solidFill>
              <a:srgbClr val="000000"/>
            </a:solidFill>
            <a:ln w="16367" cap="flat">
              <a:noFill/>
              <a:prstDash val="solid"/>
              <a:miter/>
            </a:ln>
          </p:spPr>
          <p:txBody>
            <a:bodyPr rtlCol="0" anchor="ctr"/>
            <a:lstStyle/>
            <a:p>
              <a:endParaRPr lang="en-US"/>
            </a:p>
          </p:txBody>
        </p:sp>
        <p:sp>
          <p:nvSpPr>
            <p:cNvPr id="1555" name="Forma libre: forma 1554">
              <a:extLst>
                <a:ext uri="{FF2B5EF4-FFF2-40B4-BE49-F238E27FC236}">
                  <a16:creationId xmlns:a16="http://schemas.microsoft.com/office/drawing/2014/main" id="{68F0EE3D-EA65-40D8-941A-82EEEDA75433}"/>
                </a:ext>
              </a:extLst>
            </p:cNvPr>
            <p:cNvSpPr/>
            <p:nvPr/>
          </p:nvSpPr>
          <p:spPr>
            <a:xfrm>
              <a:off x="8226178" y="5335622"/>
              <a:ext cx="19985" cy="79777"/>
            </a:xfrm>
            <a:custGeom>
              <a:avLst/>
              <a:gdLst>
                <a:gd name="connsiteX0" fmla="*/ 9992 w 19985"/>
                <a:gd name="connsiteY0" fmla="*/ 79777 h 79777"/>
                <a:gd name="connsiteX1" fmla="*/ 0 w 19985"/>
                <a:gd name="connsiteY1" fmla="*/ 69784 h 79777"/>
                <a:gd name="connsiteX2" fmla="*/ 0 w 19985"/>
                <a:gd name="connsiteY2" fmla="*/ 9993 h 79777"/>
                <a:gd name="connsiteX3" fmla="*/ 9992 w 19985"/>
                <a:gd name="connsiteY3" fmla="*/ 0 h 79777"/>
                <a:gd name="connsiteX4" fmla="*/ 19985 w 19985"/>
                <a:gd name="connsiteY4" fmla="*/ 9993 h 79777"/>
                <a:gd name="connsiteX5" fmla="*/ 19985 w 19985"/>
                <a:gd name="connsiteY5" fmla="*/ 69784 h 79777"/>
                <a:gd name="connsiteX6" fmla="*/ 9992 w 19985"/>
                <a:gd name="connsiteY6" fmla="*/ 79777 h 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79777">
                  <a:moveTo>
                    <a:pt x="9992" y="79777"/>
                  </a:moveTo>
                  <a:cubicBezTo>
                    <a:pt x="4587" y="79777"/>
                    <a:pt x="0" y="75354"/>
                    <a:pt x="0" y="69784"/>
                  </a:cubicBezTo>
                  <a:lnTo>
                    <a:pt x="0" y="9993"/>
                  </a:lnTo>
                  <a:cubicBezTo>
                    <a:pt x="0" y="4587"/>
                    <a:pt x="4423" y="0"/>
                    <a:pt x="9992" y="0"/>
                  </a:cubicBezTo>
                  <a:cubicBezTo>
                    <a:pt x="15398" y="0"/>
                    <a:pt x="19985" y="4423"/>
                    <a:pt x="19985" y="9993"/>
                  </a:cubicBezTo>
                  <a:lnTo>
                    <a:pt x="19985" y="69784"/>
                  </a:lnTo>
                  <a:cubicBezTo>
                    <a:pt x="19985" y="75354"/>
                    <a:pt x="15562" y="79777"/>
                    <a:pt x="9992" y="79777"/>
                  </a:cubicBezTo>
                  <a:close/>
                </a:path>
              </a:pathLst>
            </a:custGeom>
            <a:solidFill>
              <a:srgbClr val="000000"/>
            </a:solidFill>
            <a:ln w="16367" cap="flat">
              <a:noFill/>
              <a:prstDash val="solid"/>
              <a:miter/>
            </a:ln>
          </p:spPr>
          <p:txBody>
            <a:bodyPr rtlCol="0" anchor="ctr"/>
            <a:lstStyle/>
            <a:p>
              <a:endParaRPr lang="en-US"/>
            </a:p>
          </p:txBody>
        </p:sp>
        <p:sp>
          <p:nvSpPr>
            <p:cNvPr id="1556" name="Forma libre: forma 1555">
              <a:extLst>
                <a:ext uri="{FF2B5EF4-FFF2-40B4-BE49-F238E27FC236}">
                  <a16:creationId xmlns:a16="http://schemas.microsoft.com/office/drawing/2014/main" id="{7AB3612F-FB6E-46A3-A356-BECD8D4E6500}"/>
                </a:ext>
              </a:extLst>
            </p:cNvPr>
            <p:cNvSpPr/>
            <p:nvPr/>
          </p:nvSpPr>
          <p:spPr>
            <a:xfrm>
              <a:off x="8346416" y="5211124"/>
              <a:ext cx="202145" cy="158735"/>
            </a:xfrm>
            <a:custGeom>
              <a:avLst/>
              <a:gdLst>
                <a:gd name="connsiteX0" fmla="*/ 9993 w 202145"/>
                <a:gd name="connsiteY0" fmla="*/ 158735 h 158735"/>
                <a:gd name="connsiteX1" fmla="*/ 6552 w 202145"/>
                <a:gd name="connsiteY1" fmla="*/ 158080 h 158735"/>
                <a:gd name="connsiteX2" fmla="*/ 0 w 202145"/>
                <a:gd name="connsiteY2" fmla="*/ 148743 h 158735"/>
                <a:gd name="connsiteX3" fmla="*/ 0 w 202145"/>
                <a:gd name="connsiteY3" fmla="*/ 36203 h 158735"/>
                <a:gd name="connsiteX4" fmla="*/ 36203 w 202145"/>
                <a:gd name="connsiteY4" fmla="*/ 0 h 158735"/>
                <a:gd name="connsiteX5" fmla="*/ 165943 w 202145"/>
                <a:gd name="connsiteY5" fmla="*/ 0 h 158735"/>
                <a:gd name="connsiteX6" fmla="*/ 202146 w 202145"/>
                <a:gd name="connsiteY6" fmla="*/ 36203 h 158735"/>
                <a:gd name="connsiteX7" fmla="*/ 202146 w 202145"/>
                <a:gd name="connsiteY7" fmla="*/ 70604 h 158735"/>
                <a:gd name="connsiteX8" fmla="*/ 165943 w 202145"/>
                <a:gd name="connsiteY8" fmla="*/ 106806 h 158735"/>
                <a:gd name="connsiteX9" fmla="*/ 71914 w 202145"/>
                <a:gd name="connsiteY9" fmla="*/ 106806 h 158735"/>
                <a:gd name="connsiteX10" fmla="*/ 48817 w 202145"/>
                <a:gd name="connsiteY10" fmla="*/ 117618 h 158735"/>
                <a:gd name="connsiteX11" fmla="*/ 17528 w 202145"/>
                <a:gd name="connsiteY11" fmla="*/ 154968 h 158735"/>
                <a:gd name="connsiteX12" fmla="*/ 9993 w 202145"/>
                <a:gd name="connsiteY12" fmla="*/ 158735 h 158735"/>
                <a:gd name="connsiteX13" fmla="*/ 36203 w 202145"/>
                <a:gd name="connsiteY13" fmla="*/ 19985 h 158735"/>
                <a:gd name="connsiteX14" fmla="*/ 19821 w 202145"/>
                <a:gd name="connsiteY14" fmla="*/ 36367 h 158735"/>
                <a:gd name="connsiteX15" fmla="*/ 19821 w 202145"/>
                <a:gd name="connsiteY15" fmla="*/ 121550 h 158735"/>
                <a:gd name="connsiteX16" fmla="*/ 33582 w 202145"/>
                <a:gd name="connsiteY16" fmla="*/ 105168 h 158735"/>
                <a:gd name="connsiteX17" fmla="*/ 71914 w 202145"/>
                <a:gd name="connsiteY17" fmla="*/ 87313 h 158735"/>
                <a:gd name="connsiteX18" fmla="*/ 165943 w 202145"/>
                <a:gd name="connsiteY18" fmla="*/ 87313 h 158735"/>
                <a:gd name="connsiteX19" fmla="*/ 182324 w 202145"/>
                <a:gd name="connsiteY19" fmla="*/ 70931 h 158735"/>
                <a:gd name="connsiteX20" fmla="*/ 182324 w 202145"/>
                <a:gd name="connsiteY20" fmla="*/ 36531 h 158735"/>
                <a:gd name="connsiteX21" fmla="*/ 165943 w 202145"/>
                <a:gd name="connsiteY21" fmla="*/ 20149 h 158735"/>
                <a:gd name="connsiteX22" fmla="*/ 36203 w 202145"/>
                <a:gd name="connsiteY22" fmla="*/ 20149 h 15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2145" h="158735">
                  <a:moveTo>
                    <a:pt x="9993" y="158735"/>
                  </a:moveTo>
                  <a:cubicBezTo>
                    <a:pt x="8846" y="158735"/>
                    <a:pt x="7699" y="158571"/>
                    <a:pt x="6552" y="158080"/>
                  </a:cubicBezTo>
                  <a:cubicBezTo>
                    <a:pt x="2621" y="156606"/>
                    <a:pt x="0" y="153002"/>
                    <a:pt x="0" y="148743"/>
                  </a:cubicBezTo>
                  <a:lnTo>
                    <a:pt x="0" y="36203"/>
                  </a:lnTo>
                  <a:cubicBezTo>
                    <a:pt x="0" y="16218"/>
                    <a:pt x="16217" y="0"/>
                    <a:pt x="36203" y="0"/>
                  </a:cubicBezTo>
                  <a:lnTo>
                    <a:pt x="165943" y="0"/>
                  </a:lnTo>
                  <a:cubicBezTo>
                    <a:pt x="185928" y="0"/>
                    <a:pt x="202146" y="16218"/>
                    <a:pt x="202146" y="36203"/>
                  </a:cubicBezTo>
                  <a:lnTo>
                    <a:pt x="202146" y="70604"/>
                  </a:lnTo>
                  <a:cubicBezTo>
                    <a:pt x="202146" y="90589"/>
                    <a:pt x="185928" y="106806"/>
                    <a:pt x="165943" y="106806"/>
                  </a:cubicBezTo>
                  <a:lnTo>
                    <a:pt x="71914" y="106806"/>
                  </a:lnTo>
                  <a:cubicBezTo>
                    <a:pt x="62904" y="106806"/>
                    <a:pt x="54550" y="110738"/>
                    <a:pt x="48817" y="117618"/>
                  </a:cubicBezTo>
                  <a:lnTo>
                    <a:pt x="17528" y="154968"/>
                  </a:lnTo>
                  <a:cubicBezTo>
                    <a:pt x="15562" y="157425"/>
                    <a:pt x="12777" y="158735"/>
                    <a:pt x="9993" y="158735"/>
                  </a:cubicBezTo>
                  <a:close/>
                  <a:moveTo>
                    <a:pt x="36203" y="19985"/>
                  </a:moveTo>
                  <a:cubicBezTo>
                    <a:pt x="27193" y="19985"/>
                    <a:pt x="19821" y="27357"/>
                    <a:pt x="19821" y="36367"/>
                  </a:cubicBezTo>
                  <a:lnTo>
                    <a:pt x="19821" y="121550"/>
                  </a:lnTo>
                  <a:lnTo>
                    <a:pt x="33582" y="105168"/>
                  </a:lnTo>
                  <a:cubicBezTo>
                    <a:pt x="43083" y="93865"/>
                    <a:pt x="57007" y="87313"/>
                    <a:pt x="71914" y="87313"/>
                  </a:cubicBezTo>
                  <a:lnTo>
                    <a:pt x="165943" y="87313"/>
                  </a:lnTo>
                  <a:cubicBezTo>
                    <a:pt x="174953" y="87313"/>
                    <a:pt x="182324" y="79941"/>
                    <a:pt x="182324" y="70931"/>
                  </a:cubicBezTo>
                  <a:lnTo>
                    <a:pt x="182324" y="36531"/>
                  </a:lnTo>
                  <a:cubicBezTo>
                    <a:pt x="182324" y="27521"/>
                    <a:pt x="174953" y="20149"/>
                    <a:pt x="165943" y="20149"/>
                  </a:cubicBezTo>
                  <a:lnTo>
                    <a:pt x="36203" y="20149"/>
                  </a:lnTo>
                  <a:close/>
                </a:path>
              </a:pathLst>
            </a:custGeom>
            <a:solidFill>
              <a:srgbClr val="000000"/>
            </a:solidFill>
            <a:ln w="16367" cap="flat">
              <a:noFill/>
              <a:prstDash val="solid"/>
              <a:miter/>
            </a:ln>
          </p:spPr>
          <p:txBody>
            <a:bodyPr rtlCol="0" anchor="ctr"/>
            <a:lstStyle/>
            <a:p>
              <a:endParaRPr lang="en-US"/>
            </a:p>
          </p:txBody>
        </p:sp>
        <p:sp>
          <p:nvSpPr>
            <p:cNvPr id="1557" name="Forma libre: forma 1556">
              <a:extLst>
                <a:ext uri="{FF2B5EF4-FFF2-40B4-BE49-F238E27FC236}">
                  <a16:creationId xmlns:a16="http://schemas.microsoft.com/office/drawing/2014/main" id="{7CA76691-955B-406F-BACE-0691D383951D}"/>
                </a:ext>
              </a:extLst>
            </p:cNvPr>
            <p:cNvSpPr/>
            <p:nvPr/>
          </p:nvSpPr>
          <p:spPr>
            <a:xfrm>
              <a:off x="8396379" y="5254698"/>
              <a:ext cx="22606" cy="22606"/>
            </a:xfrm>
            <a:custGeom>
              <a:avLst/>
              <a:gdLst>
                <a:gd name="connsiteX0" fmla="*/ 22606 w 22606"/>
                <a:gd name="connsiteY0" fmla="*/ 11303 h 22606"/>
                <a:gd name="connsiteX1" fmla="*/ 11303 w 22606"/>
                <a:gd name="connsiteY1" fmla="*/ 22606 h 22606"/>
                <a:gd name="connsiteX2" fmla="*/ 0 w 22606"/>
                <a:gd name="connsiteY2" fmla="*/ 11303 h 22606"/>
                <a:gd name="connsiteX3" fmla="*/ 11303 w 22606"/>
                <a:gd name="connsiteY3" fmla="*/ 0 h 22606"/>
                <a:gd name="connsiteX4" fmla="*/ 22606 w 22606"/>
                <a:gd name="connsiteY4" fmla="*/ 11303 h 22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06" h="22606">
                  <a:moveTo>
                    <a:pt x="22606" y="11303"/>
                  </a:moveTo>
                  <a:cubicBezTo>
                    <a:pt x="22606" y="17528"/>
                    <a:pt x="17528" y="22606"/>
                    <a:pt x="11303" y="22606"/>
                  </a:cubicBezTo>
                  <a:cubicBezTo>
                    <a:pt x="5079" y="22606"/>
                    <a:pt x="0" y="17528"/>
                    <a:pt x="0" y="11303"/>
                  </a:cubicBezTo>
                  <a:cubicBezTo>
                    <a:pt x="0" y="5078"/>
                    <a:pt x="5079" y="0"/>
                    <a:pt x="11303" y="0"/>
                  </a:cubicBezTo>
                  <a:cubicBezTo>
                    <a:pt x="17528" y="0"/>
                    <a:pt x="22606" y="5078"/>
                    <a:pt x="22606" y="11303"/>
                  </a:cubicBezTo>
                  <a:close/>
                </a:path>
              </a:pathLst>
            </a:custGeom>
            <a:solidFill>
              <a:srgbClr val="000000"/>
            </a:solidFill>
            <a:ln w="16367" cap="flat">
              <a:noFill/>
              <a:prstDash val="solid"/>
              <a:miter/>
            </a:ln>
          </p:spPr>
          <p:txBody>
            <a:bodyPr rtlCol="0" anchor="ctr"/>
            <a:lstStyle/>
            <a:p>
              <a:endParaRPr lang="en-US"/>
            </a:p>
          </p:txBody>
        </p:sp>
        <p:sp>
          <p:nvSpPr>
            <p:cNvPr id="1558" name="Forma libre: forma 1557">
              <a:extLst>
                <a:ext uri="{FF2B5EF4-FFF2-40B4-BE49-F238E27FC236}">
                  <a16:creationId xmlns:a16="http://schemas.microsoft.com/office/drawing/2014/main" id="{7882D098-BA19-4668-B32D-BAB48E4ACC86}"/>
                </a:ext>
              </a:extLst>
            </p:cNvPr>
            <p:cNvSpPr/>
            <p:nvPr/>
          </p:nvSpPr>
          <p:spPr>
            <a:xfrm>
              <a:off x="8436350" y="5254698"/>
              <a:ext cx="22606" cy="22606"/>
            </a:xfrm>
            <a:custGeom>
              <a:avLst/>
              <a:gdLst>
                <a:gd name="connsiteX0" fmla="*/ 22606 w 22606"/>
                <a:gd name="connsiteY0" fmla="*/ 11303 h 22606"/>
                <a:gd name="connsiteX1" fmla="*/ 11303 w 22606"/>
                <a:gd name="connsiteY1" fmla="*/ 22606 h 22606"/>
                <a:gd name="connsiteX2" fmla="*/ 0 w 22606"/>
                <a:gd name="connsiteY2" fmla="*/ 11303 h 22606"/>
                <a:gd name="connsiteX3" fmla="*/ 11303 w 22606"/>
                <a:gd name="connsiteY3" fmla="*/ 0 h 22606"/>
                <a:gd name="connsiteX4" fmla="*/ 22606 w 22606"/>
                <a:gd name="connsiteY4" fmla="*/ 11303 h 22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06" h="22606">
                  <a:moveTo>
                    <a:pt x="22606" y="11303"/>
                  </a:moveTo>
                  <a:cubicBezTo>
                    <a:pt x="22606" y="17528"/>
                    <a:pt x="17528" y="22606"/>
                    <a:pt x="11303" y="22606"/>
                  </a:cubicBezTo>
                  <a:cubicBezTo>
                    <a:pt x="5078" y="22606"/>
                    <a:pt x="0" y="17528"/>
                    <a:pt x="0" y="11303"/>
                  </a:cubicBezTo>
                  <a:cubicBezTo>
                    <a:pt x="0" y="5078"/>
                    <a:pt x="5078" y="0"/>
                    <a:pt x="11303" y="0"/>
                  </a:cubicBezTo>
                  <a:cubicBezTo>
                    <a:pt x="17364" y="0"/>
                    <a:pt x="22606" y="5078"/>
                    <a:pt x="22606" y="11303"/>
                  </a:cubicBezTo>
                  <a:close/>
                </a:path>
              </a:pathLst>
            </a:custGeom>
            <a:solidFill>
              <a:srgbClr val="000000"/>
            </a:solidFill>
            <a:ln w="16367" cap="flat">
              <a:noFill/>
              <a:prstDash val="solid"/>
              <a:miter/>
            </a:ln>
          </p:spPr>
          <p:txBody>
            <a:bodyPr rtlCol="0" anchor="ctr"/>
            <a:lstStyle/>
            <a:p>
              <a:endParaRPr lang="en-US"/>
            </a:p>
          </p:txBody>
        </p:sp>
        <p:sp>
          <p:nvSpPr>
            <p:cNvPr id="1559" name="Forma libre: forma 1558">
              <a:extLst>
                <a:ext uri="{FF2B5EF4-FFF2-40B4-BE49-F238E27FC236}">
                  <a16:creationId xmlns:a16="http://schemas.microsoft.com/office/drawing/2014/main" id="{6F210FE7-AE11-4843-8B9B-3796F1E1BF38}"/>
                </a:ext>
              </a:extLst>
            </p:cNvPr>
            <p:cNvSpPr/>
            <p:nvPr/>
          </p:nvSpPr>
          <p:spPr>
            <a:xfrm>
              <a:off x="8476157" y="5254698"/>
              <a:ext cx="22605" cy="22606"/>
            </a:xfrm>
            <a:custGeom>
              <a:avLst/>
              <a:gdLst>
                <a:gd name="connsiteX0" fmla="*/ 22606 w 22605"/>
                <a:gd name="connsiteY0" fmla="*/ 11303 h 22606"/>
                <a:gd name="connsiteX1" fmla="*/ 11303 w 22605"/>
                <a:gd name="connsiteY1" fmla="*/ 22606 h 22606"/>
                <a:gd name="connsiteX2" fmla="*/ 0 w 22605"/>
                <a:gd name="connsiteY2" fmla="*/ 11303 h 22606"/>
                <a:gd name="connsiteX3" fmla="*/ 11303 w 22605"/>
                <a:gd name="connsiteY3" fmla="*/ 0 h 22606"/>
                <a:gd name="connsiteX4" fmla="*/ 22606 w 22605"/>
                <a:gd name="connsiteY4" fmla="*/ 11303 h 22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05" h="22606">
                  <a:moveTo>
                    <a:pt x="22606" y="11303"/>
                  </a:moveTo>
                  <a:cubicBezTo>
                    <a:pt x="22606" y="17528"/>
                    <a:pt x="17528" y="22606"/>
                    <a:pt x="11303" y="22606"/>
                  </a:cubicBezTo>
                  <a:cubicBezTo>
                    <a:pt x="5078" y="22606"/>
                    <a:pt x="0" y="17528"/>
                    <a:pt x="0" y="11303"/>
                  </a:cubicBezTo>
                  <a:cubicBezTo>
                    <a:pt x="0" y="5078"/>
                    <a:pt x="5078" y="0"/>
                    <a:pt x="11303" y="0"/>
                  </a:cubicBezTo>
                  <a:cubicBezTo>
                    <a:pt x="17528" y="0"/>
                    <a:pt x="22606" y="5078"/>
                    <a:pt x="22606" y="11303"/>
                  </a:cubicBezTo>
                  <a:close/>
                </a:path>
              </a:pathLst>
            </a:custGeom>
            <a:solidFill>
              <a:srgbClr val="000000"/>
            </a:solidFill>
            <a:ln w="16367" cap="flat">
              <a:noFill/>
              <a:prstDash val="solid"/>
              <a:miter/>
            </a:ln>
          </p:spPr>
          <p:txBody>
            <a:bodyPr rtlCol="0" anchor="ctr"/>
            <a:lstStyle/>
            <a:p>
              <a:endParaRPr lang="en-US"/>
            </a:p>
          </p:txBody>
        </p:sp>
      </p:grpSp>
      <p:grpSp>
        <p:nvGrpSpPr>
          <p:cNvPr id="1560" name="Gráfico 3">
            <a:extLst>
              <a:ext uri="{FF2B5EF4-FFF2-40B4-BE49-F238E27FC236}">
                <a16:creationId xmlns:a16="http://schemas.microsoft.com/office/drawing/2014/main" id="{D4D19505-5675-4F17-97C8-E503524F47D1}"/>
              </a:ext>
            </a:extLst>
          </p:cNvPr>
          <p:cNvGrpSpPr/>
          <p:nvPr/>
        </p:nvGrpSpPr>
        <p:grpSpPr>
          <a:xfrm>
            <a:off x="3704458" y="4938435"/>
            <a:ext cx="408793" cy="534360"/>
            <a:chOff x="3114055" y="5046000"/>
            <a:chExt cx="458920" cy="599884"/>
          </a:xfrm>
          <a:solidFill>
            <a:srgbClr val="000000"/>
          </a:solidFill>
        </p:grpSpPr>
        <p:sp>
          <p:nvSpPr>
            <p:cNvPr id="1561" name="Forma libre: forma 1560">
              <a:extLst>
                <a:ext uri="{FF2B5EF4-FFF2-40B4-BE49-F238E27FC236}">
                  <a16:creationId xmlns:a16="http://schemas.microsoft.com/office/drawing/2014/main" id="{7E14D67C-9FB1-438A-B5D2-115F8FC20038}"/>
                </a:ext>
              </a:extLst>
            </p:cNvPr>
            <p:cNvSpPr/>
            <p:nvPr/>
          </p:nvSpPr>
          <p:spPr>
            <a:xfrm>
              <a:off x="3114055" y="5046000"/>
              <a:ext cx="451469" cy="599884"/>
            </a:xfrm>
            <a:custGeom>
              <a:avLst/>
              <a:gdLst>
                <a:gd name="connsiteX0" fmla="*/ 441313 w 451469"/>
                <a:gd name="connsiteY0" fmla="*/ 599884 h 599884"/>
                <a:gd name="connsiteX1" fmla="*/ 9993 w 451469"/>
                <a:gd name="connsiteY1" fmla="*/ 599884 h 599884"/>
                <a:gd name="connsiteX2" fmla="*/ 0 w 451469"/>
                <a:gd name="connsiteY2" fmla="*/ 589892 h 599884"/>
                <a:gd name="connsiteX3" fmla="*/ 0 w 451469"/>
                <a:gd name="connsiteY3" fmla="*/ 9993 h 599884"/>
                <a:gd name="connsiteX4" fmla="*/ 9993 w 451469"/>
                <a:gd name="connsiteY4" fmla="*/ 0 h 599884"/>
                <a:gd name="connsiteX5" fmla="*/ 441313 w 451469"/>
                <a:gd name="connsiteY5" fmla="*/ 0 h 599884"/>
                <a:gd name="connsiteX6" fmla="*/ 451306 w 451469"/>
                <a:gd name="connsiteY6" fmla="*/ 9993 h 599884"/>
                <a:gd name="connsiteX7" fmla="*/ 451306 w 451469"/>
                <a:gd name="connsiteY7" fmla="*/ 53894 h 599884"/>
                <a:gd name="connsiteX8" fmla="*/ 441313 w 451469"/>
                <a:gd name="connsiteY8" fmla="*/ 63887 h 599884"/>
                <a:gd name="connsiteX9" fmla="*/ 431320 w 451469"/>
                <a:gd name="connsiteY9" fmla="*/ 53894 h 599884"/>
                <a:gd name="connsiteX10" fmla="*/ 431320 w 451469"/>
                <a:gd name="connsiteY10" fmla="*/ 19985 h 599884"/>
                <a:gd name="connsiteX11" fmla="*/ 19985 w 451469"/>
                <a:gd name="connsiteY11" fmla="*/ 19985 h 599884"/>
                <a:gd name="connsiteX12" fmla="*/ 19985 w 451469"/>
                <a:gd name="connsiteY12" fmla="*/ 580063 h 599884"/>
                <a:gd name="connsiteX13" fmla="*/ 431484 w 451469"/>
                <a:gd name="connsiteY13" fmla="*/ 580063 h 599884"/>
                <a:gd name="connsiteX14" fmla="*/ 431484 w 451469"/>
                <a:gd name="connsiteY14" fmla="*/ 305184 h 599884"/>
                <a:gd name="connsiteX15" fmla="*/ 441477 w 451469"/>
                <a:gd name="connsiteY15" fmla="*/ 295191 h 599884"/>
                <a:gd name="connsiteX16" fmla="*/ 451469 w 451469"/>
                <a:gd name="connsiteY16" fmla="*/ 305184 h 599884"/>
                <a:gd name="connsiteX17" fmla="*/ 451469 w 451469"/>
                <a:gd name="connsiteY17" fmla="*/ 589892 h 599884"/>
                <a:gd name="connsiteX18" fmla="*/ 441313 w 451469"/>
                <a:gd name="connsiteY18" fmla="*/ 599884 h 59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1469" h="599884">
                  <a:moveTo>
                    <a:pt x="441313" y="599884"/>
                  </a:moveTo>
                  <a:lnTo>
                    <a:pt x="9993" y="599884"/>
                  </a:lnTo>
                  <a:cubicBezTo>
                    <a:pt x="4587" y="599884"/>
                    <a:pt x="0" y="595461"/>
                    <a:pt x="0" y="589892"/>
                  </a:cubicBezTo>
                  <a:lnTo>
                    <a:pt x="0" y="9993"/>
                  </a:lnTo>
                  <a:cubicBezTo>
                    <a:pt x="0" y="4587"/>
                    <a:pt x="4423" y="0"/>
                    <a:pt x="9993" y="0"/>
                  </a:cubicBezTo>
                  <a:lnTo>
                    <a:pt x="441313" y="0"/>
                  </a:lnTo>
                  <a:cubicBezTo>
                    <a:pt x="446719" y="0"/>
                    <a:pt x="451306" y="4423"/>
                    <a:pt x="451306" y="9993"/>
                  </a:cubicBezTo>
                  <a:lnTo>
                    <a:pt x="451306" y="53894"/>
                  </a:lnTo>
                  <a:cubicBezTo>
                    <a:pt x="451306" y="59300"/>
                    <a:pt x="446883" y="63887"/>
                    <a:pt x="441313" y="63887"/>
                  </a:cubicBezTo>
                  <a:cubicBezTo>
                    <a:pt x="435907" y="63887"/>
                    <a:pt x="431320" y="59464"/>
                    <a:pt x="431320" y="53894"/>
                  </a:cubicBezTo>
                  <a:lnTo>
                    <a:pt x="431320" y="19985"/>
                  </a:lnTo>
                  <a:lnTo>
                    <a:pt x="19985" y="19985"/>
                  </a:lnTo>
                  <a:lnTo>
                    <a:pt x="19985" y="580063"/>
                  </a:lnTo>
                  <a:lnTo>
                    <a:pt x="431484" y="580063"/>
                  </a:lnTo>
                  <a:lnTo>
                    <a:pt x="431484" y="305184"/>
                  </a:lnTo>
                  <a:cubicBezTo>
                    <a:pt x="431484" y="299778"/>
                    <a:pt x="435907" y="295191"/>
                    <a:pt x="441477" y="295191"/>
                  </a:cubicBezTo>
                  <a:cubicBezTo>
                    <a:pt x="446883" y="295191"/>
                    <a:pt x="451469" y="299614"/>
                    <a:pt x="451469" y="305184"/>
                  </a:cubicBezTo>
                  <a:lnTo>
                    <a:pt x="451469" y="589892"/>
                  </a:lnTo>
                  <a:cubicBezTo>
                    <a:pt x="451306" y="595461"/>
                    <a:pt x="446883" y="599884"/>
                    <a:pt x="441313" y="599884"/>
                  </a:cubicBezTo>
                  <a:close/>
                </a:path>
              </a:pathLst>
            </a:custGeom>
            <a:solidFill>
              <a:srgbClr val="000000"/>
            </a:solidFill>
            <a:ln w="16367" cap="flat">
              <a:noFill/>
              <a:prstDash val="solid"/>
              <a:miter/>
            </a:ln>
          </p:spPr>
          <p:txBody>
            <a:bodyPr rtlCol="0" anchor="ctr"/>
            <a:lstStyle/>
            <a:p>
              <a:endParaRPr lang="en-US"/>
            </a:p>
          </p:txBody>
        </p:sp>
        <p:sp>
          <p:nvSpPr>
            <p:cNvPr id="1562" name="Forma libre: forma 1561">
              <a:extLst>
                <a:ext uri="{FF2B5EF4-FFF2-40B4-BE49-F238E27FC236}">
                  <a16:creationId xmlns:a16="http://schemas.microsoft.com/office/drawing/2014/main" id="{CC78E7C8-DE1E-42D2-A7FA-50CD6D86C8A8}"/>
                </a:ext>
              </a:extLst>
            </p:cNvPr>
            <p:cNvSpPr/>
            <p:nvPr/>
          </p:nvSpPr>
          <p:spPr>
            <a:xfrm>
              <a:off x="3213326" y="5154772"/>
              <a:ext cx="216888" cy="19985"/>
            </a:xfrm>
            <a:custGeom>
              <a:avLst/>
              <a:gdLst>
                <a:gd name="connsiteX0" fmla="*/ 206896 w 216888"/>
                <a:gd name="connsiteY0" fmla="*/ 19985 h 19985"/>
                <a:gd name="connsiteX1" fmla="*/ 9993 w 216888"/>
                <a:gd name="connsiteY1" fmla="*/ 19985 h 19985"/>
                <a:gd name="connsiteX2" fmla="*/ 0 w 216888"/>
                <a:gd name="connsiteY2" fmla="*/ 9993 h 19985"/>
                <a:gd name="connsiteX3" fmla="*/ 9993 w 216888"/>
                <a:gd name="connsiteY3" fmla="*/ 0 h 19985"/>
                <a:gd name="connsiteX4" fmla="*/ 206896 w 216888"/>
                <a:gd name="connsiteY4" fmla="*/ 0 h 19985"/>
                <a:gd name="connsiteX5" fmla="*/ 216889 w 216888"/>
                <a:gd name="connsiteY5" fmla="*/ 9993 h 19985"/>
                <a:gd name="connsiteX6" fmla="*/ 206896 w 216888"/>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888" h="19985">
                  <a:moveTo>
                    <a:pt x="206896" y="19985"/>
                  </a:moveTo>
                  <a:lnTo>
                    <a:pt x="9993" y="19985"/>
                  </a:lnTo>
                  <a:cubicBezTo>
                    <a:pt x="4587" y="19985"/>
                    <a:pt x="0" y="15562"/>
                    <a:pt x="0" y="9993"/>
                  </a:cubicBezTo>
                  <a:cubicBezTo>
                    <a:pt x="0" y="4587"/>
                    <a:pt x="4423" y="0"/>
                    <a:pt x="9993" y="0"/>
                  </a:cubicBezTo>
                  <a:lnTo>
                    <a:pt x="206896" y="0"/>
                  </a:lnTo>
                  <a:cubicBezTo>
                    <a:pt x="212302" y="0"/>
                    <a:pt x="216889" y="4423"/>
                    <a:pt x="216889" y="9993"/>
                  </a:cubicBezTo>
                  <a:cubicBezTo>
                    <a:pt x="216889" y="15398"/>
                    <a:pt x="212466" y="19985"/>
                    <a:pt x="206896" y="19985"/>
                  </a:cubicBezTo>
                  <a:close/>
                </a:path>
              </a:pathLst>
            </a:custGeom>
            <a:solidFill>
              <a:srgbClr val="000000"/>
            </a:solidFill>
            <a:ln w="16367" cap="flat">
              <a:noFill/>
              <a:prstDash val="solid"/>
              <a:miter/>
            </a:ln>
          </p:spPr>
          <p:txBody>
            <a:bodyPr rtlCol="0" anchor="ctr"/>
            <a:lstStyle/>
            <a:p>
              <a:endParaRPr lang="en-US"/>
            </a:p>
          </p:txBody>
        </p:sp>
        <p:sp>
          <p:nvSpPr>
            <p:cNvPr id="1563" name="Forma libre: forma 1562">
              <a:extLst>
                <a:ext uri="{FF2B5EF4-FFF2-40B4-BE49-F238E27FC236}">
                  <a16:creationId xmlns:a16="http://schemas.microsoft.com/office/drawing/2014/main" id="{A34D28AA-5D23-4E9A-9164-6C9120C77DCC}"/>
                </a:ext>
              </a:extLst>
            </p:cNvPr>
            <p:cNvSpPr/>
            <p:nvPr/>
          </p:nvSpPr>
          <p:spPr>
            <a:xfrm>
              <a:off x="3170243" y="5254207"/>
              <a:ext cx="250634" cy="19985"/>
            </a:xfrm>
            <a:custGeom>
              <a:avLst/>
              <a:gdLst>
                <a:gd name="connsiteX0" fmla="*/ 240642 w 250634"/>
                <a:gd name="connsiteY0" fmla="*/ 19985 h 19985"/>
                <a:gd name="connsiteX1" fmla="*/ 9993 w 250634"/>
                <a:gd name="connsiteY1" fmla="*/ 19985 h 19985"/>
                <a:gd name="connsiteX2" fmla="*/ 0 w 250634"/>
                <a:gd name="connsiteY2" fmla="*/ 9993 h 19985"/>
                <a:gd name="connsiteX3" fmla="*/ 9993 w 250634"/>
                <a:gd name="connsiteY3" fmla="*/ 0 h 19985"/>
                <a:gd name="connsiteX4" fmla="*/ 240642 w 250634"/>
                <a:gd name="connsiteY4" fmla="*/ 0 h 19985"/>
                <a:gd name="connsiteX5" fmla="*/ 250634 w 250634"/>
                <a:gd name="connsiteY5" fmla="*/ 9993 h 19985"/>
                <a:gd name="connsiteX6" fmla="*/ 240642 w 250634"/>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34" h="19985">
                  <a:moveTo>
                    <a:pt x="240642" y="19985"/>
                  </a:moveTo>
                  <a:lnTo>
                    <a:pt x="9993" y="19985"/>
                  </a:lnTo>
                  <a:cubicBezTo>
                    <a:pt x="4587" y="19985"/>
                    <a:pt x="0" y="15562"/>
                    <a:pt x="0" y="9993"/>
                  </a:cubicBezTo>
                  <a:cubicBezTo>
                    <a:pt x="0" y="4587"/>
                    <a:pt x="4423" y="0"/>
                    <a:pt x="9993" y="0"/>
                  </a:cubicBezTo>
                  <a:lnTo>
                    <a:pt x="240642" y="0"/>
                  </a:lnTo>
                  <a:cubicBezTo>
                    <a:pt x="246048" y="0"/>
                    <a:pt x="250634" y="4423"/>
                    <a:pt x="250634" y="9993"/>
                  </a:cubicBezTo>
                  <a:cubicBezTo>
                    <a:pt x="250470" y="15562"/>
                    <a:pt x="246048" y="19985"/>
                    <a:pt x="240642" y="19985"/>
                  </a:cubicBezTo>
                  <a:close/>
                </a:path>
              </a:pathLst>
            </a:custGeom>
            <a:solidFill>
              <a:srgbClr val="000000"/>
            </a:solidFill>
            <a:ln w="16367" cap="flat">
              <a:noFill/>
              <a:prstDash val="solid"/>
              <a:miter/>
            </a:ln>
          </p:spPr>
          <p:txBody>
            <a:bodyPr rtlCol="0" anchor="ctr"/>
            <a:lstStyle/>
            <a:p>
              <a:endParaRPr lang="en-US"/>
            </a:p>
          </p:txBody>
        </p:sp>
        <p:sp>
          <p:nvSpPr>
            <p:cNvPr id="1564" name="Forma libre: forma 1563">
              <a:extLst>
                <a:ext uri="{FF2B5EF4-FFF2-40B4-BE49-F238E27FC236}">
                  <a16:creationId xmlns:a16="http://schemas.microsoft.com/office/drawing/2014/main" id="{87545ED8-C835-4766-A085-62E64021C946}"/>
                </a:ext>
              </a:extLst>
            </p:cNvPr>
            <p:cNvSpPr/>
            <p:nvPr/>
          </p:nvSpPr>
          <p:spPr>
            <a:xfrm>
              <a:off x="3170243" y="5321534"/>
              <a:ext cx="239331" cy="19985"/>
            </a:xfrm>
            <a:custGeom>
              <a:avLst/>
              <a:gdLst>
                <a:gd name="connsiteX0" fmla="*/ 229175 w 239331"/>
                <a:gd name="connsiteY0" fmla="*/ 19985 h 19985"/>
                <a:gd name="connsiteX1" fmla="*/ 9993 w 239331"/>
                <a:gd name="connsiteY1" fmla="*/ 19985 h 19985"/>
                <a:gd name="connsiteX2" fmla="*/ 0 w 239331"/>
                <a:gd name="connsiteY2" fmla="*/ 9993 h 19985"/>
                <a:gd name="connsiteX3" fmla="*/ 9993 w 239331"/>
                <a:gd name="connsiteY3" fmla="*/ 0 h 19985"/>
                <a:gd name="connsiteX4" fmla="*/ 229339 w 239331"/>
                <a:gd name="connsiteY4" fmla="*/ 0 h 19985"/>
                <a:gd name="connsiteX5" fmla="*/ 239331 w 239331"/>
                <a:gd name="connsiteY5" fmla="*/ 9993 h 19985"/>
                <a:gd name="connsiteX6" fmla="*/ 229175 w 239331"/>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331" h="19985">
                  <a:moveTo>
                    <a:pt x="229175" y="19985"/>
                  </a:moveTo>
                  <a:lnTo>
                    <a:pt x="9993" y="19985"/>
                  </a:lnTo>
                  <a:cubicBezTo>
                    <a:pt x="4587" y="19985"/>
                    <a:pt x="0" y="15562"/>
                    <a:pt x="0" y="9993"/>
                  </a:cubicBezTo>
                  <a:cubicBezTo>
                    <a:pt x="0" y="4587"/>
                    <a:pt x="4423" y="0"/>
                    <a:pt x="9993" y="0"/>
                  </a:cubicBezTo>
                  <a:lnTo>
                    <a:pt x="229339" y="0"/>
                  </a:lnTo>
                  <a:cubicBezTo>
                    <a:pt x="234744" y="0"/>
                    <a:pt x="239331" y="4423"/>
                    <a:pt x="239331" y="9993"/>
                  </a:cubicBezTo>
                  <a:cubicBezTo>
                    <a:pt x="239167" y="15562"/>
                    <a:pt x="234744" y="19985"/>
                    <a:pt x="229175" y="19985"/>
                  </a:cubicBezTo>
                  <a:close/>
                </a:path>
              </a:pathLst>
            </a:custGeom>
            <a:solidFill>
              <a:srgbClr val="000000"/>
            </a:solidFill>
            <a:ln w="16367" cap="flat">
              <a:noFill/>
              <a:prstDash val="solid"/>
              <a:miter/>
            </a:ln>
          </p:spPr>
          <p:txBody>
            <a:bodyPr rtlCol="0" anchor="ctr"/>
            <a:lstStyle/>
            <a:p>
              <a:endParaRPr lang="en-US"/>
            </a:p>
          </p:txBody>
        </p:sp>
        <p:sp>
          <p:nvSpPr>
            <p:cNvPr id="1565" name="Forma libre: forma 1564">
              <a:extLst>
                <a:ext uri="{FF2B5EF4-FFF2-40B4-BE49-F238E27FC236}">
                  <a16:creationId xmlns:a16="http://schemas.microsoft.com/office/drawing/2014/main" id="{36432A2F-D129-47DB-AFBF-03D5F1C4F65B}"/>
                </a:ext>
              </a:extLst>
            </p:cNvPr>
            <p:cNvSpPr/>
            <p:nvPr/>
          </p:nvSpPr>
          <p:spPr>
            <a:xfrm>
              <a:off x="3170243" y="5388862"/>
              <a:ext cx="227864" cy="19984"/>
            </a:xfrm>
            <a:custGeom>
              <a:avLst/>
              <a:gdLst>
                <a:gd name="connsiteX0" fmla="*/ 217872 w 227864"/>
                <a:gd name="connsiteY0" fmla="*/ 19985 h 19984"/>
                <a:gd name="connsiteX1" fmla="*/ 9993 w 227864"/>
                <a:gd name="connsiteY1" fmla="*/ 19985 h 19984"/>
                <a:gd name="connsiteX2" fmla="*/ 0 w 227864"/>
                <a:gd name="connsiteY2" fmla="*/ 9993 h 19984"/>
                <a:gd name="connsiteX3" fmla="*/ 9993 w 227864"/>
                <a:gd name="connsiteY3" fmla="*/ 0 h 19984"/>
                <a:gd name="connsiteX4" fmla="*/ 217872 w 227864"/>
                <a:gd name="connsiteY4" fmla="*/ 0 h 19984"/>
                <a:gd name="connsiteX5" fmla="*/ 227864 w 227864"/>
                <a:gd name="connsiteY5" fmla="*/ 9993 h 19984"/>
                <a:gd name="connsiteX6" fmla="*/ 217872 w 227864"/>
                <a:gd name="connsiteY6" fmla="*/ 19985 h 19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864" h="19984">
                  <a:moveTo>
                    <a:pt x="217872" y="19985"/>
                  </a:moveTo>
                  <a:lnTo>
                    <a:pt x="9993" y="19985"/>
                  </a:lnTo>
                  <a:cubicBezTo>
                    <a:pt x="4587" y="19985"/>
                    <a:pt x="0" y="15562"/>
                    <a:pt x="0" y="9993"/>
                  </a:cubicBezTo>
                  <a:cubicBezTo>
                    <a:pt x="0" y="4423"/>
                    <a:pt x="4423" y="0"/>
                    <a:pt x="9993" y="0"/>
                  </a:cubicBezTo>
                  <a:lnTo>
                    <a:pt x="217872" y="0"/>
                  </a:lnTo>
                  <a:cubicBezTo>
                    <a:pt x="223278" y="0"/>
                    <a:pt x="227864" y="4423"/>
                    <a:pt x="227864" y="9993"/>
                  </a:cubicBezTo>
                  <a:cubicBezTo>
                    <a:pt x="227864" y="15562"/>
                    <a:pt x="223278" y="19985"/>
                    <a:pt x="217872" y="19985"/>
                  </a:cubicBezTo>
                  <a:close/>
                </a:path>
              </a:pathLst>
            </a:custGeom>
            <a:solidFill>
              <a:srgbClr val="000000"/>
            </a:solidFill>
            <a:ln w="16367" cap="flat">
              <a:noFill/>
              <a:prstDash val="solid"/>
              <a:miter/>
            </a:ln>
          </p:spPr>
          <p:txBody>
            <a:bodyPr rtlCol="0" anchor="ctr"/>
            <a:lstStyle/>
            <a:p>
              <a:endParaRPr lang="en-US"/>
            </a:p>
          </p:txBody>
        </p:sp>
        <p:sp>
          <p:nvSpPr>
            <p:cNvPr id="1566" name="Forma libre: forma 1565">
              <a:extLst>
                <a:ext uri="{FF2B5EF4-FFF2-40B4-BE49-F238E27FC236}">
                  <a16:creationId xmlns:a16="http://schemas.microsoft.com/office/drawing/2014/main" id="{0AAE7463-A046-489C-9CD7-791F3534373F}"/>
                </a:ext>
              </a:extLst>
            </p:cNvPr>
            <p:cNvSpPr/>
            <p:nvPr/>
          </p:nvSpPr>
          <p:spPr>
            <a:xfrm>
              <a:off x="3170243" y="5456189"/>
              <a:ext cx="216397" cy="19985"/>
            </a:xfrm>
            <a:custGeom>
              <a:avLst/>
              <a:gdLst>
                <a:gd name="connsiteX0" fmla="*/ 206405 w 216397"/>
                <a:gd name="connsiteY0" fmla="*/ 19985 h 19985"/>
                <a:gd name="connsiteX1" fmla="*/ 9993 w 216397"/>
                <a:gd name="connsiteY1" fmla="*/ 19985 h 19985"/>
                <a:gd name="connsiteX2" fmla="*/ 0 w 216397"/>
                <a:gd name="connsiteY2" fmla="*/ 9992 h 19985"/>
                <a:gd name="connsiteX3" fmla="*/ 9993 w 216397"/>
                <a:gd name="connsiteY3" fmla="*/ 0 h 19985"/>
                <a:gd name="connsiteX4" fmla="*/ 206405 w 216397"/>
                <a:gd name="connsiteY4" fmla="*/ 0 h 19985"/>
                <a:gd name="connsiteX5" fmla="*/ 216397 w 216397"/>
                <a:gd name="connsiteY5" fmla="*/ 9992 h 19985"/>
                <a:gd name="connsiteX6" fmla="*/ 206405 w 216397"/>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397" h="19985">
                  <a:moveTo>
                    <a:pt x="206405" y="19985"/>
                  </a:moveTo>
                  <a:lnTo>
                    <a:pt x="9993" y="19985"/>
                  </a:lnTo>
                  <a:cubicBezTo>
                    <a:pt x="4587" y="19985"/>
                    <a:pt x="0" y="15562"/>
                    <a:pt x="0" y="9992"/>
                  </a:cubicBezTo>
                  <a:cubicBezTo>
                    <a:pt x="0" y="4587"/>
                    <a:pt x="4423" y="0"/>
                    <a:pt x="9993" y="0"/>
                  </a:cubicBezTo>
                  <a:lnTo>
                    <a:pt x="206405" y="0"/>
                  </a:lnTo>
                  <a:cubicBezTo>
                    <a:pt x="211811" y="0"/>
                    <a:pt x="216397" y="4423"/>
                    <a:pt x="216397" y="9992"/>
                  </a:cubicBezTo>
                  <a:cubicBezTo>
                    <a:pt x="216397" y="15562"/>
                    <a:pt x="211974" y="19985"/>
                    <a:pt x="206405" y="19985"/>
                  </a:cubicBezTo>
                  <a:close/>
                </a:path>
              </a:pathLst>
            </a:custGeom>
            <a:solidFill>
              <a:srgbClr val="000000"/>
            </a:solidFill>
            <a:ln w="16367" cap="flat">
              <a:noFill/>
              <a:prstDash val="solid"/>
              <a:miter/>
            </a:ln>
          </p:spPr>
          <p:txBody>
            <a:bodyPr rtlCol="0" anchor="ctr"/>
            <a:lstStyle/>
            <a:p>
              <a:endParaRPr lang="en-US"/>
            </a:p>
          </p:txBody>
        </p:sp>
        <p:sp>
          <p:nvSpPr>
            <p:cNvPr id="1567" name="Forma libre: forma 1566">
              <a:extLst>
                <a:ext uri="{FF2B5EF4-FFF2-40B4-BE49-F238E27FC236}">
                  <a16:creationId xmlns:a16="http://schemas.microsoft.com/office/drawing/2014/main" id="{CAB2252E-2955-4FBD-B5A9-7192D60D8E6E}"/>
                </a:ext>
              </a:extLst>
            </p:cNvPr>
            <p:cNvSpPr/>
            <p:nvPr/>
          </p:nvSpPr>
          <p:spPr>
            <a:xfrm>
              <a:off x="3331763" y="5556279"/>
              <a:ext cx="157752" cy="19985"/>
            </a:xfrm>
            <a:custGeom>
              <a:avLst/>
              <a:gdLst>
                <a:gd name="connsiteX0" fmla="*/ 147760 w 157752"/>
                <a:gd name="connsiteY0" fmla="*/ 19985 h 19985"/>
                <a:gd name="connsiteX1" fmla="*/ 9992 w 157752"/>
                <a:gd name="connsiteY1" fmla="*/ 19985 h 19985"/>
                <a:gd name="connsiteX2" fmla="*/ 0 w 157752"/>
                <a:gd name="connsiteY2" fmla="*/ 9993 h 19985"/>
                <a:gd name="connsiteX3" fmla="*/ 9992 w 157752"/>
                <a:gd name="connsiteY3" fmla="*/ 0 h 19985"/>
                <a:gd name="connsiteX4" fmla="*/ 147760 w 157752"/>
                <a:gd name="connsiteY4" fmla="*/ 0 h 19985"/>
                <a:gd name="connsiteX5" fmla="*/ 157752 w 157752"/>
                <a:gd name="connsiteY5" fmla="*/ 9993 h 19985"/>
                <a:gd name="connsiteX6" fmla="*/ 147760 w 157752"/>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752" h="19985">
                  <a:moveTo>
                    <a:pt x="147760" y="19985"/>
                  </a:moveTo>
                  <a:lnTo>
                    <a:pt x="9992" y="19985"/>
                  </a:lnTo>
                  <a:cubicBezTo>
                    <a:pt x="4587" y="19985"/>
                    <a:pt x="0" y="15562"/>
                    <a:pt x="0" y="9993"/>
                  </a:cubicBezTo>
                  <a:cubicBezTo>
                    <a:pt x="0" y="4423"/>
                    <a:pt x="4423" y="0"/>
                    <a:pt x="9992" y="0"/>
                  </a:cubicBezTo>
                  <a:lnTo>
                    <a:pt x="147760" y="0"/>
                  </a:lnTo>
                  <a:cubicBezTo>
                    <a:pt x="153165" y="0"/>
                    <a:pt x="157752" y="4423"/>
                    <a:pt x="157752" y="9993"/>
                  </a:cubicBezTo>
                  <a:cubicBezTo>
                    <a:pt x="157752" y="15562"/>
                    <a:pt x="153165" y="19985"/>
                    <a:pt x="147760" y="19985"/>
                  </a:cubicBezTo>
                  <a:close/>
                </a:path>
              </a:pathLst>
            </a:custGeom>
            <a:solidFill>
              <a:srgbClr val="000000"/>
            </a:solidFill>
            <a:ln w="16367" cap="flat">
              <a:noFill/>
              <a:prstDash val="solid"/>
              <a:miter/>
            </a:ln>
          </p:spPr>
          <p:txBody>
            <a:bodyPr rtlCol="0" anchor="ctr"/>
            <a:lstStyle/>
            <a:p>
              <a:endParaRPr lang="en-US"/>
            </a:p>
          </p:txBody>
        </p:sp>
        <p:sp>
          <p:nvSpPr>
            <p:cNvPr id="1568" name="Forma libre: forma 1567">
              <a:extLst>
                <a:ext uri="{FF2B5EF4-FFF2-40B4-BE49-F238E27FC236}">
                  <a16:creationId xmlns:a16="http://schemas.microsoft.com/office/drawing/2014/main" id="{DBDFA243-D062-47F9-9DC8-6EBCE6A81CE1}"/>
                </a:ext>
              </a:extLst>
            </p:cNvPr>
            <p:cNvSpPr/>
            <p:nvPr/>
          </p:nvSpPr>
          <p:spPr>
            <a:xfrm>
              <a:off x="3416294" y="5129944"/>
              <a:ext cx="135727" cy="386528"/>
            </a:xfrm>
            <a:custGeom>
              <a:avLst/>
              <a:gdLst>
                <a:gd name="connsiteX0" fmla="*/ 66178 w 135727"/>
                <a:gd name="connsiteY0" fmla="*/ 386528 h 386528"/>
                <a:gd name="connsiteX1" fmla="*/ 64540 w 135727"/>
                <a:gd name="connsiteY1" fmla="*/ 386365 h 386528"/>
                <a:gd name="connsiteX2" fmla="*/ 8188 w 135727"/>
                <a:gd name="connsiteY2" fmla="*/ 376863 h 386528"/>
                <a:gd name="connsiteX3" fmla="*/ 1799 w 135727"/>
                <a:gd name="connsiteY3" fmla="*/ 372768 h 386528"/>
                <a:gd name="connsiteX4" fmla="*/ 161 w 135727"/>
                <a:gd name="connsiteY4" fmla="*/ 365396 h 386528"/>
                <a:gd name="connsiteX5" fmla="*/ 59626 w 135727"/>
                <a:gd name="connsiteY5" fmla="*/ 14344 h 386528"/>
                <a:gd name="connsiteX6" fmla="*/ 79447 w 135727"/>
                <a:gd name="connsiteY6" fmla="*/ 256 h 386528"/>
                <a:gd name="connsiteX7" fmla="*/ 121383 w 135727"/>
                <a:gd name="connsiteY7" fmla="*/ 7300 h 386528"/>
                <a:gd name="connsiteX8" fmla="*/ 135471 w 135727"/>
                <a:gd name="connsiteY8" fmla="*/ 27122 h 386528"/>
                <a:gd name="connsiteX9" fmla="*/ 76007 w 135727"/>
                <a:gd name="connsiteY9" fmla="*/ 378174 h 386528"/>
                <a:gd name="connsiteX10" fmla="*/ 66178 w 135727"/>
                <a:gd name="connsiteY10" fmla="*/ 386528 h 386528"/>
                <a:gd name="connsiteX11" fmla="*/ 21129 w 135727"/>
                <a:gd name="connsiteY11" fmla="*/ 359008 h 386528"/>
                <a:gd name="connsiteX12" fmla="*/ 57987 w 135727"/>
                <a:gd name="connsiteY12" fmla="*/ 365233 h 386528"/>
                <a:gd name="connsiteX13" fmla="*/ 115322 w 135727"/>
                <a:gd name="connsiteY13" fmla="*/ 26466 h 386528"/>
                <a:gd name="connsiteX14" fmla="*/ 78464 w 135727"/>
                <a:gd name="connsiteY14" fmla="*/ 20242 h 386528"/>
                <a:gd name="connsiteX15" fmla="*/ 21129 w 135727"/>
                <a:gd name="connsiteY15" fmla="*/ 359008 h 38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727" h="386528">
                  <a:moveTo>
                    <a:pt x="66178" y="386528"/>
                  </a:moveTo>
                  <a:cubicBezTo>
                    <a:pt x="65687" y="386528"/>
                    <a:pt x="65031" y="386528"/>
                    <a:pt x="64540" y="386365"/>
                  </a:cubicBezTo>
                  <a:lnTo>
                    <a:pt x="8188" y="376863"/>
                  </a:lnTo>
                  <a:cubicBezTo>
                    <a:pt x="5567" y="376372"/>
                    <a:pt x="3274" y="374897"/>
                    <a:pt x="1799" y="372768"/>
                  </a:cubicBezTo>
                  <a:cubicBezTo>
                    <a:pt x="325" y="370638"/>
                    <a:pt x="-330" y="368017"/>
                    <a:pt x="161" y="365396"/>
                  </a:cubicBezTo>
                  <a:lnTo>
                    <a:pt x="59626" y="14344"/>
                  </a:lnTo>
                  <a:cubicBezTo>
                    <a:pt x="61264" y="5007"/>
                    <a:pt x="70110" y="-1382"/>
                    <a:pt x="79447" y="256"/>
                  </a:cubicBezTo>
                  <a:lnTo>
                    <a:pt x="121383" y="7300"/>
                  </a:lnTo>
                  <a:cubicBezTo>
                    <a:pt x="130721" y="8939"/>
                    <a:pt x="137109" y="17784"/>
                    <a:pt x="135471" y="27122"/>
                  </a:cubicBezTo>
                  <a:lnTo>
                    <a:pt x="76007" y="378174"/>
                  </a:lnTo>
                  <a:cubicBezTo>
                    <a:pt x="75024" y="383088"/>
                    <a:pt x="70929" y="386528"/>
                    <a:pt x="66178" y="386528"/>
                  </a:cubicBezTo>
                  <a:close/>
                  <a:moveTo>
                    <a:pt x="21129" y="359008"/>
                  </a:moveTo>
                  <a:lnTo>
                    <a:pt x="57987" y="365233"/>
                  </a:lnTo>
                  <a:lnTo>
                    <a:pt x="115322" y="26466"/>
                  </a:lnTo>
                  <a:lnTo>
                    <a:pt x="78464" y="20242"/>
                  </a:lnTo>
                  <a:lnTo>
                    <a:pt x="21129" y="359008"/>
                  </a:lnTo>
                  <a:close/>
                </a:path>
              </a:pathLst>
            </a:custGeom>
            <a:solidFill>
              <a:srgbClr val="000000"/>
            </a:solidFill>
            <a:ln w="16367" cap="flat">
              <a:noFill/>
              <a:prstDash val="solid"/>
              <a:miter/>
            </a:ln>
          </p:spPr>
          <p:txBody>
            <a:bodyPr rtlCol="0" anchor="ctr"/>
            <a:lstStyle/>
            <a:p>
              <a:endParaRPr lang="en-US"/>
            </a:p>
          </p:txBody>
        </p:sp>
        <p:sp>
          <p:nvSpPr>
            <p:cNvPr id="1569" name="Forma libre: forma 1568">
              <a:extLst>
                <a:ext uri="{FF2B5EF4-FFF2-40B4-BE49-F238E27FC236}">
                  <a16:creationId xmlns:a16="http://schemas.microsoft.com/office/drawing/2014/main" id="{54BF05F2-86BA-4E27-8BC2-F5DED76E9FA0}"/>
                </a:ext>
              </a:extLst>
            </p:cNvPr>
            <p:cNvSpPr/>
            <p:nvPr/>
          </p:nvSpPr>
          <p:spPr>
            <a:xfrm>
              <a:off x="3416145" y="5487038"/>
              <a:ext cx="76133" cy="89225"/>
            </a:xfrm>
            <a:custGeom>
              <a:avLst/>
              <a:gdLst>
                <a:gd name="connsiteX0" fmla="*/ 27175 w 76133"/>
                <a:gd name="connsiteY0" fmla="*/ 89226 h 89225"/>
                <a:gd name="connsiteX1" fmla="*/ 25537 w 76133"/>
                <a:gd name="connsiteY1" fmla="*/ 89062 h 89225"/>
                <a:gd name="connsiteX2" fmla="*/ 17510 w 76133"/>
                <a:gd name="connsiteY2" fmla="*/ 81691 h 89225"/>
                <a:gd name="connsiteX3" fmla="*/ 310 w 76133"/>
                <a:gd name="connsiteY3" fmla="*/ 12398 h 89225"/>
                <a:gd name="connsiteX4" fmla="*/ 2603 w 76133"/>
                <a:gd name="connsiteY4" fmla="*/ 3224 h 89225"/>
                <a:gd name="connsiteX5" fmla="*/ 11613 w 76133"/>
                <a:gd name="connsiteY5" fmla="*/ 112 h 89225"/>
                <a:gd name="connsiteX6" fmla="*/ 67965 w 76133"/>
                <a:gd name="connsiteY6" fmla="*/ 9613 h 89225"/>
                <a:gd name="connsiteX7" fmla="*/ 75336 w 76133"/>
                <a:gd name="connsiteY7" fmla="*/ 15510 h 89225"/>
                <a:gd name="connsiteX8" fmla="*/ 74517 w 76133"/>
                <a:gd name="connsiteY8" fmla="*/ 24847 h 89225"/>
                <a:gd name="connsiteX9" fmla="*/ 35366 w 76133"/>
                <a:gd name="connsiteY9" fmla="*/ 84639 h 89225"/>
                <a:gd name="connsiteX10" fmla="*/ 27175 w 76133"/>
                <a:gd name="connsiteY10" fmla="*/ 89226 h 89225"/>
                <a:gd name="connsiteX11" fmla="*/ 23244 w 76133"/>
                <a:gd name="connsiteY11" fmla="*/ 22226 h 89225"/>
                <a:gd name="connsiteX12" fmla="*/ 31270 w 76133"/>
                <a:gd name="connsiteY12" fmla="*/ 54825 h 89225"/>
                <a:gd name="connsiteX13" fmla="*/ 49617 w 76133"/>
                <a:gd name="connsiteY13" fmla="*/ 26813 h 89225"/>
                <a:gd name="connsiteX14" fmla="*/ 23244 w 76133"/>
                <a:gd name="connsiteY14" fmla="*/ 22226 h 8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133" h="89225">
                  <a:moveTo>
                    <a:pt x="27175" y="89226"/>
                  </a:moveTo>
                  <a:cubicBezTo>
                    <a:pt x="26684" y="89226"/>
                    <a:pt x="26028" y="89226"/>
                    <a:pt x="25537" y="89062"/>
                  </a:cubicBezTo>
                  <a:cubicBezTo>
                    <a:pt x="21605" y="88407"/>
                    <a:pt x="18493" y="85458"/>
                    <a:pt x="17510" y="81691"/>
                  </a:cubicBezTo>
                  <a:lnTo>
                    <a:pt x="310" y="12398"/>
                  </a:lnTo>
                  <a:cubicBezTo>
                    <a:pt x="-509" y="9121"/>
                    <a:pt x="310" y="5681"/>
                    <a:pt x="2603" y="3224"/>
                  </a:cubicBezTo>
                  <a:cubicBezTo>
                    <a:pt x="4897" y="767"/>
                    <a:pt x="8173" y="-380"/>
                    <a:pt x="11613" y="112"/>
                  </a:cubicBezTo>
                  <a:lnTo>
                    <a:pt x="67965" y="9613"/>
                  </a:lnTo>
                  <a:cubicBezTo>
                    <a:pt x="71241" y="10104"/>
                    <a:pt x="74026" y="12398"/>
                    <a:pt x="75336" y="15510"/>
                  </a:cubicBezTo>
                  <a:cubicBezTo>
                    <a:pt x="76647" y="18622"/>
                    <a:pt x="76319" y="22063"/>
                    <a:pt x="74517" y="24847"/>
                  </a:cubicBezTo>
                  <a:lnTo>
                    <a:pt x="35366" y="84639"/>
                  </a:lnTo>
                  <a:cubicBezTo>
                    <a:pt x="33564" y="87588"/>
                    <a:pt x="30451" y="89226"/>
                    <a:pt x="27175" y="89226"/>
                  </a:cubicBezTo>
                  <a:close/>
                  <a:moveTo>
                    <a:pt x="23244" y="22226"/>
                  </a:moveTo>
                  <a:lnTo>
                    <a:pt x="31270" y="54825"/>
                  </a:lnTo>
                  <a:lnTo>
                    <a:pt x="49617" y="26813"/>
                  </a:lnTo>
                  <a:lnTo>
                    <a:pt x="23244" y="22226"/>
                  </a:lnTo>
                  <a:close/>
                </a:path>
              </a:pathLst>
            </a:custGeom>
            <a:solidFill>
              <a:srgbClr val="000000"/>
            </a:solidFill>
            <a:ln w="16367" cap="flat">
              <a:noFill/>
              <a:prstDash val="solid"/>
              <a:miter/>
            </a:ln>
          </p:spPr>
          <p:txBody>
            <a:bodyPr rtlCol="0" anchor="ctr"/>
            <a:lstStyle/>
            <a:p>
              <a:endParaRPr lang="en-US"/>
            </a:p>
          </p:txBody>
        </p:sp>
        <p:sp>
          <p:nvSpPr>
            <p:cNvPr id="1570" name="Forma libre: forma 1569">
              <a:extLst>
                <a:ext uri="{FF2B5EF4-FFF2-40B4-BE49-F238E27FC236}">
                  <a16:creationId xmlns:a16="http://schemas.microsoft.com/office/drawing/2014/main" id="{F9485085-52EF-4CDF-8B73-FCDA00B129A7}"/>
                </a:ext>
              </a:extLst>
            </p:cNvPr>
            <p:cNvSpPr/>
            <p:nvPr/>
          </p:nvSpPr>
          <p:spPr>
            <a:xfrm>
              <a:off x="3483830" y="5096038"/>
              <a:ext cx="62847" cy="60536"/>
            </a:xfrm>
            <a:custGeom>
              <a:avLst/>
              <a:gdLst>
                <a:gd name="connsiteX0" fmla="*/ 49588 w 62847"/>
                <a:gd name="connsiteY0" fmla="*/ 60537 h 60536"/>
                <a:gd name="connsiteX1" fmla="*/ 47949 w 62847"/>
                <a:gd name="connsiteY1" fmla="*/ 60373 h 60536"/>
                <a:gd name="connsiteX2" fmla="*/ 8307 w 62847"/>
                <a:gd name="connsiteY2" fmla="*/ 53656 h 60536"/>
                <a:gd name="connsiteX3" fmla="*/ 116 w 62847"/>
                <a:gd name="connsiteY3" fmla="*/ 42189 h 60536"/>
                <a:gd name="connsiteX4" fmla="*/ 3065 w 62847"/>
                <a:gd name="connsiteY4" fmla="*/ 24989 h 60536"/>
                <a:gd name="connsiteX5" fmla="*/ 15351 w 62847"/>
                <a:gd name="connsiteY5" fmla="*/ 5495 h 60536"/>
                <a:gd name="connsiteX6" fmla="*/ 37793 w 62847"/>
                <a:gd name="connsiteY6" fmla="*/ 417 h 60536"/>
                <a:gd name="connsiteX7" fmla="*/ 57287 w 62847"/>
                <a:gd name="connsiteY7" fmla="*/ 12703 h 60536"/>
                <a:gd name="connsiteX8" fmla="*/ 62365 w 62847"/>
                <a:gd name="connsiteY8" fmla="*/ 35145 h 60536"/>
                <a:gd name="connsiteX9" fmla="*/ 59416 w 62847"/>
                <a:gd name="connsiteY9" fmla="*/ 52346 h 60536"/>
                <a:gd name="connsiteX10" fmla="*/ 55321 w 62847"/>
                <a:gd name="connsiteY10" fmla="*/ 58735 h 60536"/>
                <a:gd name="connsiteX11" fmla="*/ 49588 w 62847"/>
                <a:gd name="connsiteY11" fmla="*/ 60537 h 60536"/>
                <a:gd name="connsiteX12" fmla="*/ 21412 w 62847"/>
                <a:gd name="connsiteY12" fmla="*/ 35801 h 60536"/>
                <a:gd name="connsiteX13" fmla="*/ 41561 w 62847"/>
                <a:gd name="connsiteY13" fmla="*/ 39241 h 60536"/>
                <a:gd name="connsiteX14" fmla="*/ 42871 w 62847"/>
                <a:gd name="connsiteY14" fmla="*/ 31705 h 60536"/>
                <a:gd name="connsiteX15" fmla="*/ 41069 w 62847"/>
                <a:gd name="connsiteY15" fmla="*/ 24170 h 60536"/>
                <a:gd name="connsiteX16" fmla="*/ 34517 w 62847"/>
                <a:gd name="connsiteY16" fmla="*/ 20075 h 60536"/>
                <a:gd name="connsiteX17" fmla="*/ 26981 w 62847"/>
                <a:gd name="connsiteY17" fmla="*/ 21877 h 60536"/>
                <a:gd name="connsiteX18" fmla="*/ 22886 w 62847"/>
                <a:gd name="connsiteY18" fmla="*/ 28429 h 60536"/>
                <a:gd name="connsiteX19" fmla="*/ 21412 w 62847"/>
                <a:gd name="connsiteY19" fmla="*/ 35801 h 60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47" h="60536">
                  <a:moveTo>
                    <a:pt x="49588" y="60537"/>
                  </a:moveTo>
                  <a:cubicBezTo>
                    <a:pt x="49096" y="60537"/>
                    <a:pt x="48441" y="60537"/>
                    <a:pt x="47949" y="60373"/>
                  </a:cubicBezTo>
                  <a:lnTo>
                    <a:pt x="8307" y="53656"/>
                  </a:lnTo>
                  <a:cubicBezTo>
                    <a:pt x="2901" y="52673"/>
                    <a:pt x="-703" y="47595"/>
                    <a:pt x="116" y="42189"/>
                  </a:cubicBezTo>
                  <a:lnTo>
                    <a:pt x="3065" y="24989"/>
                  </a:lnTo>
                  <a:cubicBezTo>
                    <a:pt x="4375" y="17126"/>
                    <a:pt x="8798" y="10082"/>
                    <a:pt x="15351" y="5495"/>
                  </a:cubicBezTo>
                  <a:cubicBezTo>
                    <a:pt x="21903" y="909"/>
                    <a:pt x="29930" y="-893"/>
                    <a:pt x="37793" y="417"/>
                  </a:cubicBezTo>
                  <a:cubicBezTo>
                    <a:pt x="45656" y="1727"/>
                    <a:pt x="52700" y="6150"/>
                    <a:pt x="57287" y="12703"/>
                  </a:cubicBezTo>
                  <a:cubicBezTo>
                    <a:pt x="61874" y="19256"/>
                    <a:pt x="63839" y="27282"/>
                    <a:pt x="62365" y="35145"/>
                  </a:cubicBezTo>
                  <a:lnTo>
                    <a:pt x="59416" y="52346"/>
                  </a:lnTo>
                  <a:cubicBezTo>
                    <a:pt x="58925" y="54967"/>
                    <a:pt x="57451" y="57260"/>
                    <a:pt x="55321" y="58735"/>
                  </a:cubicBezTo>
                  <a:cubicBezTo>
                    <a:pt x="53683" y="59881"/>
                    <a:pt x="51553" y="60537"/>
                    <a:pt x="49588" y="60537"/>
                  </a:cubicBezTo>
                  <a:close/>
                  <a:moveTo>
                    <a:pt x="21412" y="35801"/>
                  </a:moveTo>
                  <a:lnTo>
                    <a:pt x="41561" y="39241"/>
                  </a:lnTo>
                  <a:lnTo>
                    <a:pt x="42871" y="31705"/>
                  </a:lnTo>
                  <a:cubicBezTo>
                    <a:pt x="43363" y="29084"/>
                    <a:pt x="42707" y="26299"/>
                    <a:pt x="41069" y="24170"/>
                  </a:cubicBezTo>
                  <a:cubicBezTo>
                    <a:pt x="39431" y="21877"/>
                    <a:pt x="37138" y="20402"/>
                    <a:pt x="34517" y="20075"/>
                  </a:cubicBezTo>
                  <a:cubicBezTo>
                    <a:pt x="31896" y="19583"/>
                    <a:pt x="29111" y="20238"/>
                    <a:pt x="26981" y="21877"/>
                  </a:cubicBezTo>
                  <a:cubicBezTo>
                    <a:pt x="24688" y="23515"/>
                    <a:pt x="23214" y="25808"/>
                    <a:pt x="22886" y="28429"/>
                  </a:cubicBezTo>
                  <a:lnTo>
                    <a:pt x="21412" y="35801"/>
                  </a:lnTo>
                  <a:close/>
                </a:path>
              </a:pathLst>
            </a:custGeom>
            <a:solidFill>
              <a:srgbClr val="000000"/>
            </a:solidFill>
            <a:ln w="16367" cap="flat">
              <a:noFill/>
              <a:prstDash val="solid"/>
              <a:miter/>
            </a:ln>
          </p:spPr>
          <p:txBody>
            <a:bodyPr rtlCol="0" anchor="ctr"/>
            <a:lstStyle/>
            <a:p>
              <a:endParaRPr lang="en-US"/>
            </a:p>
          </p:txBody>
        </p:sp>
        <p:sp>
          <p:nvSpPr>
            <p:cNvPr id="1571" name="Forma libre: forma 1570">
              <a:extLst>
                <a:ext uri="{FF2B5EF4-FFF2-40B4-BE49-F238E27FC236}">
                  <a16:creationId xmlns:a16="http://schemas.microsoft.com/office/drawing/2014/main" id="{C452C41E-9BE1-45A3-ABE3-F87A9D5D7AF7}"/>
                </a:ext>
              </a:extLst>
            </p:cNvPr>
            <p:cNvSpPr/>
            <p:nvPr/>
          </p:nvSpPr>
          <p:spPr>
            <a:xfrm>
              <a:off x="3469087" y="5174150"/>
              <a:ext cx="103888" cy="155411"/>
            </a:xfrm>
            <a:custGeom>
              <a:avLst/>
              <a:gdLst>
                <a:gd name="connsiteX0" fmla="*/ 76289 w 103888"/>
                <a:gd name="connsiteY0" fmla="*/ 155411 h 155411"/>
                <a:gd name="connsiteX1" fmla="*/ 74651 w 103888"/>
                <a:gd name="connsiteY1" fmla="*/ 155247 h 155411"/>
                <a:gd name="connsiteX2" fmla="*/ 66460 w 103888"/>
                <a:gd name="connsiteY2" fmla="*/ 143780 h 155411"/>
                <a:gd name="connsiteX3" fmla="*/ 83988 w 103888"/>
                <a:gd name="connsiteY3" fmla="*/ 40742 h 155411"/>
                <a:gd name="connsiteX4" fmla="*/ 77272 w 103888"/>
                <a:gd name="connsiteY4" fmla="*/ 31404 h 155411"/>
                <a:gd name="connsiteX5" fmla="*/ 8307 w 103888"/>
                <a:gd name="connsiteY5" fmla="*/ 19774 h 155411"/>
                <a:gd name="connsiteX6" fmla="*/ 116 w 103888"/>
                <a:gd name="connsiteY6" fmla="*/ 8307 h 155411"/>
                <a:gd name="connsiteX7" fmla="*/ 11583 w 103888"/>
                <a:gd name="connsiteY7" fmla="*/ 116 h 155411"/>
                <a:gd name="connsiteX8" fmla="*/ 80548 w 103888"/>
                <a:gd name="connsiteY8" fmla="*/ 11747 h 155411"/>
                <a:gd name="connsiteX9" fmla="*/ 103482 w 103888"/>
                <a:gd name="connsiteY9" fmla="*/ 44018 h 155411"/>
                <a:gd name="connsiteX10" fmla="*/ 85954 w 103888"/>
                <a:gd name="connsiteY10" fmla="*/ 147056 h 155411"/>
                <a:gd name="connsiteX11" fmla="*/ 76289 w 103888"/>
                <a:gd name="connsiteY11" fmla="*/ 155411 h 15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88" h="155411">
                  <a:moveTo>
                    <a:pt x="76289" y="155411"/>
                  </a:moveTo>
                  <a:cubicBezTo>
                    <a:pt x="75798" y="155411"/>
                    <a:pt x="75142" y="155411"/>
                    <a:pt x="74651" y="155247"/>
                  </a:cubicBezTo>
                  <a:cubicBezTo>
                    <a:pt x="69245" y="154264"/>
                    <a:pt x="65641" y="149186"/>
                    <a:pt x="66460" y="143780"/>
                  </a:cubicBezTo>
                  <a:lnTo>
                    <a:pt x="83988" y="40742"/>
                  </a:lnTo>
                  <a:cubicBezTo>
                    <a:pt x="84807" y="36319"/>
                    <a:pt x="81695" y="32060"/>
                    <a:pt x="77272" y="31404"/>
                  </a:cubicBezTo>
                  <a:lnTo>
                    <a:pt x="8307" y="19774"/>
                  </a:lnTo>
                  <a:cubicBezTo>
                    <a:pt x="2901" y="18791"/>
                    <a:pt x="-703" y="13712"/>
                    <a:pt x="116" y="8307"/>
                  </a:cubicBezTo>
                  <a:cubicBezTo>
                    <a:pt x="1099" y="2901"/>
                    <a:pt x="6177" y="-703"/>
                    <a:pt x="11583" y="116"/>
                  </a:cubicBezTo>
                  <a:lnTo>
                    <a:pt x="80548" y="11747"/>
                  </a:lnTo>
                  <a:cubicBezTo>
                    <a:pt x="95783" y="14368"/>
                    <a:pt x="106103" y="28783"/>
                    <a:pt x="103482" y="44018"/>
                  </a:cubicBezTo>
                  <a:lnTo>
                    <a:pt x="85954" y="147056"/>
                  </a:lnTo>
                  <a:cubicBezTo>
                    <a:pt x="85135" y="151971"/>
                    <a:pt x="81040" y="155411"/>
                    <a:pt x="76289" y="155411"/>
                  </a:cubicBezTo>
                  <a:close/>
                </a:path>
              </a:pathLst>
            </a:custGeom>
            <a:solidFill>
              <a:srgbClr val="000000"/>
            </a:solidFill>
            <a:ln w="16367" cap="flat">
              <a:noFill/>
              <a:prstDash val="solid"/>
              <a:miter/>
            </a:ln>
          </p:spPr>
          <p:txBody>
            <a:bodyPr rtlCol="0" anchor="ctr"/>
            <a:lstStyle/>
            <a:p>
              <a:endParaRPr lang="en-US"/>
            </a:p>
          </p:txBody>
        </p:sp>
        <p:sp>
          <p:nvSpPr>
            <p:cNvPr id="1572" name="Forma libre: forma 1571">
              <a:extLst>
                <a:ext uri="{FF2B5EF4-FFF2-40B4-BE49-F238E27FC236}">
                  <a16:creationId xmlns:a16="http://schemas.microsoft.com/office/drawing/2014/main" id="{6E059C94-071F-4ED4-8CC9-61E509EB3F4C}"/>
                </a:ext>
              </a:extLst>
            </p:cNvPr>
            <p:cNvSpPr/>
            <p:nvPr/>
          </p:nvSpPr>
          <p:spPr>
            <a:xfrm>
              <a:off x="3463681" y="5206258"/>
              <a:ext cx="76241" cy="29438"/>
            </a:xfrm>
            <a:custGeom>
              <a:avLst/>
              <a:gdLst>
                <a:gd name="connsiteX0" fmla="*/ 66297 w 76241"/>
                <a:gd name="connsiteY0" fmla="*/ 29438 h 29438"/>
                <a:gd name="connsiteX1" fmla="*/ 64658 w 76241"/>
                <a:gd name="connsiteY1" fmla="*/ 29275 h 29438"/>
                <a:gd name="connsiteX2" fmla="*/ 8307 w 76241"/>
                <a:gd name="connsiteY2" fmla="*/ 19773 h 29438"/>
                <a:gd name="connsiteX3" fmla="*/ 116 w 76241"/>
                <a:gd name="connsiteY3" fmla="*/ 8307 h 29438"/>
                <a:gd name="connsiteX4" fmla="*/ 11583 w 76241"/>
                <a:gd name="connsiteY4" fmla="*/ 116 h 29438"/>
                <a:gd name="connsiteX5" fmla="*/ 67935 w 76241"/>
                <a:gd name="connsiteY5" fmla="*/ 9617 h 29438"/>
                <a:gd name="connsiteX6" fmla="*/ 76125 w 76241"/>
                <a:gd name="connsiteY6" fmla="*/ 21084 h 29438"/>
                <a:gd name="connsiteX7" fmla="*/ 66297 w 76241"/>
                <a:gd name="connsiteY7" fmla="*/ 29438 h 2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1" h="29438">
                  <a:moveTo>
                    <a:pt x="66297" y="29438"/>
                  </a:moveTo>
                  <a:cubicBezTo>
                    <a:pt x="65805" y="29438"/>
                    <a:pt x="65150" y="29438"/>
                    <a:pt x="64658" y="29275"/>
                  </a:cubicBezTo>
                  <a:lnTo>
                    <a:pt x="8307" y="19773"/>
                  </a:lnTo>
                  <a:cubicBezTo>
                    <a:pt x="2901" y="18791"/>
                    <a:pt x="-703" y="13712"/>
                    <a:pt x="116" y="8307"/>
                  </a:cubicBezTo>
                  <a:cubicBezTo>
                    <a:pt x="1099" y="2901"/>
                    <a:pt x="6177" y="-703"/>
                    <a:pt x="11583" y="116"/>
                  </a:cubicBezTo>
                  <a:lnTo>
                    <a:pt x="67935" y="9617"/>
                  </a:lnTo>
                  <a:cubicBezTo>
                    <a:pt x="73341" y="10600"/>
                    <a:pt x="76944" y="15678"/>
                    <a:pt x="76125" y="21084"/>
                  </a:cubicBezTo>
                  <a:cubicBezTo>
                    <a:pt x="75142" y="25998"/>
                    <a:pt x="71047" y="29438"/>
                    <a:pt x="66297" y="29438"/>
                  </a:cubicBezTo>
                  <a:close/>
                </a:path>
              </a:pathLst>
            </a:custGeom>
            <a:solidFill>
              <a:srgbClr val="000000"/>
            </a:solidFill>
            <a:ln w="16367" cap="flat">
              <a:noFill/>
              <a:prstDash val="solid"/>
              <a:miter/>
            </a:ln>
          </p:spPr>
          <p:txBody>
            <a:bodyPr rtlCol="0" anchor="ctr"/>
            <a:lstStyle/>
            <a:p>
              <a:endParaRPr lang="en-US"/>
            </a:p>
          </p:txBody>
        </p:sp>
      </p:grpSp>
      <p:grpSp>
        <p:nvGrpSpPr>
          <p:cNvPr id="1573" name="Gráfico 3">
            <a:extLst>
              <a:ext uri="{FF2B5EF4-FFF2-40B4-BE49-F238E27FC236}">
                <a16:creationId xmlns:a16="http://schemas.microsoft.com/office/drawing/2014/main" id="{742D6E8B-4BE5-40DC-8FDE-DF9B2697A699}"/>
              </a:ext>
            </a:extLst>
          </p:cNvPr>
          <p:cNvGrpSpPr/>
          <p:nvPr/>
        </p:nvGrpSpPr>
        <p:grpSpPr>
          <a:xfrm>
            <a:off x="9053312" y="4256550"/>
            <a:ext cx="413976" cy="528815"/>
            <a:chOff x="9118796" y="4280501"/>
            <a:chExt cx="464738" cy="593659"/>
          </a:xfrm>
          <a:solidFill>
            <a:srgbClr val="000000"/>
          </a:solidFill>
        </p:grpSpPr>
        <p:sp>
          <p:nvSpPr>
            <p:cNvPr id="1574" name="Forma libre: forma 1573">
              <a:extLst>
                <a:ext uri="{FF2B5EF4-FFF2-40B4-BE49-F238E27FC236}">
                  <a16:creationId xmlns:a16="http://schemas.microsoft.com/office/drawing/2014/main" id="{C0E0E47C-F61F-4288-B4E9-923D6E97A20A}"/>
                </a:ext>
              </a:extLst>
            </p:cNvPr>
            <p:cNvSpPr/>
            <p:nvPr/>
          </p:nvSpPr>
          <p:spPr>
            <a:xfrm>
              <a:off x="9462353" y="4700231"/>
              <a:ext cx="121181" cy="121345"/>
            </a:xfrm>
            <a:custGeom>
              <a:avLst/>
              <a:gdLst>
                <a:gd name="connsiteX0" fmla="*/ 90548 w 121181"/>
                <a:gd name="connsiteY0" fmla="*/ 121345 h 121345"/>
                <a:gd name="connsiteX1" fmla="*/ 68597 w 121181"/>
                <a:gd name="connsiteY1" fmla="*/ 112336 h 121345"/>
                <a:gd name="connsiteX2" fmla="*/ 2908 w 121181"/>
                <a:gd name="connsiteY2" fmla="*/ 46647 h 121345"/>
                <a:gd name="connsiteX3" fmla="*/ 124 w 121181"/>
                <a:gd name="connsiteY3" fmla="*/ 38128 h 121345"/>
                <a:gd name="connsiteX4" fmla="*/ 5366 w 121181"/>
                <a:gd name="connsiteY4" fmla="*/ 30757 h 121345"/>
                <a:gd name="connsiteX5" fmla="*/ 20109 w 121181"/>
                <a:gd name="connsiteY5" fmla="*/ 20109 h 121345"/>
                <a:gd name="connsiteX6" fmla="*/ 30757 w 121181"/>
                <a:gd name="connsiteY6" fmla="*/ 5366 h 121345"/>
                <a:gd name="connsiteX7" fmla="*/ 37964 w 121181"/>
                <a:gd name="connsiteY7" fmla="*/ 124 h 121345"/>
                <a:gd name="connsiteX8" fmla="*/ 46483 w 121181"/>
                <a:gd name="connsiteY8" fmla="*/ 2908 h 121345"/>
                <a:gd name="connsiteX9" fmla="*/ 112172 w 121181"/>
                <a:gd name="connsiteY9" fmla="*/ 68597 h 121345"/>
                <a:gd name="connsiteX10" fmla="*/ 121181 w 121181"/>
                <a:gd name="connsiteY10" fmla="*/ 90549 h 121345"/>
                <a:gd name="connsiteX11" fmla="*/ 112172 w 121181"/>
                <a:gd name="connsiteY11" fmla="*/ 112500 h 121345"/>
                <a:gd name="connsiteX12" fmla="*/ 90548 w 121181"/>
                <a:gd name="connsiteY12" fmla="*/ 121345 h 121345"/>
                <a:gd name="connsiteX13" fmla="*/ 25842 w 121181"/>
                <a:gd name="connsiteY13" fmla="*/ 41405 h 121345"/>
                <a:gd name="connsiteX14" fmla="*/ 82686 w 121181"/>
                <a:gd name="connsiteY14" fmla="*/ 98248 h 121345"/>
                <a:gd name="connsiteX15" fmla="*/ 98412 w 121181"/>
                <a:gd name="connsiteY15" fmla="*/ 98248 h 121345"/>
                <a:gd name="connsiteX16" fmla="*/ 101688 w 121181"/>
                <a:gd name="connsiteY16" fmla="*/ 90385 h 121345"/>
                <a:gd name="connsiteX17" fmla="*/ 98412 w 121181"/>
                <a:gd name="connsiteY17" fmla="*/ 82522 h 121345"/>
                <a:gd name="connsiteX18" fmla="*/ 41568 w 121181"/>
                <a:gd name="connsiteY18" fmla="*/ 25678 h 121345"/>
                <a:gd name="connsiteX19" fmla="*/ 34197 w 121181"/>
                <a:gd name="connsiteY19" fmla="*/ 34197 h 121345"/>
                <a:gd name="connsiteX20" fmla="*/ 25842 w 121181"/>
                <a:gd name="connsiteY20" fmla="*/ 41405 h 12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181" h="121345">
                  <a:moveTo>
                    <a:pt x="90548" y="121345"/>
                  </a:moveTo>
                  <a:cubicBezTo>
                    <a:pt x="82686" y="121345"/>
                    <a:pt x="74658" y="118397"/>
                    <a:pt x="68597" y="112336"/>
                  </a:cubicBezTo>
                  <a:lnTo>
                    <a:pt x="2908" y="46647"/>
                  </a:lnTo>
                  <a:cubicBezTo>
                    <a:pt x="615" y="44353"/>
                    <a:pt x="-368" y="41241"/>
                    <a:pt x="124" y="38128"/>
                  </a:cubicBezTo>
                  <a:cubicBezTo>
                    <a:pt x="615" y="35016"/>
                    <a:pt x="2581" y="32231"/>
                    <a:pt x="5366" y="30757"/>
                  </a:cubicBezTo>
                  <a:cubicBezTo>
                    <a:pt x="10771" y="27972"/>
                    <a:pt x="15850" y="24368"/>
                    <a:pt x="20109" y="20109"/>
                  </a:cubicBezTo>
                  <a:cubicBezTo>
                    <a:pt x="24368" y="15850"/>
                    <a:pt x="27972" y="10771"/>
                    <a:pt x="30757" y="5366"/>
                  </a:cubicBezTo>
                  <a:cubicBezTo>
                    <a:pt x="32231" y="2581"/>
                    <a:pt x="34852" y="615"/>
                    <a:pt x="37964" y="124"/>
                  </a:cubicBezTo>
                  <a:cubicBezTo>
                    <a:pt x="41077" y="-368"/>
                    <a:pt x="44353" y="615"/>
                    <a:pt x="46483" y="2908"/>
                  </a:cubicBezTo>
                  <a:lnTo>
                    <a:pt x="112172" y="68597"/>
                  </a:lnTo>
                  <a:cubicBezTo>
                    <a:pt x="118069" y="74495"/>
                    <a:pt x="121181" y="82194"/>
                    <a:pt x="121181" y="90549"/>
                  </a:cubicBezTo>
                  <a:cubicBezTo>
                    <a:pt x="121181" y="98739"/>
                    <a:pt x="117905" y="106602"/>
                    <a:pt x="112172" y="112500"/>
                  </a:cubicBezTo>
                  <a:cubicBezTo>
                    <a:pt x="106438" y="118233"/>
                    <a:pt x="98412" y="121345"/>
                    <a:pt x="90548" y="121345"/>
                  </a:cubicBezTo>
                  <a:close/>
                  <a:moveTo>
                    <a:pt x="25842" y="41405"/>
                  </a:moveTo>
                  <a:lnTo>
                    <a:pt x="82686" y="98248"/>
                  </a:lnTo>
                  <a:cubicBezTo>
                    <a:pt x="87108" y="102507"/>
                    <a:pt x="94152" y="102507"/>
                    <a:pt x="98412" y="98248"/>
                  </a:cubicBezTo>
                  <a:cubicBezTo>
                    <a:pt x="100541" y="96118"/>
                    <a:pt x="101688" y="93333"/>
                    <a:pt x="101688" y="90385"/>
                  </a:cubicBezTo>
                  <a:cubicBezTo>
                    <a:pt x="101688" y="87436"/>
                    <a:pt x="100541" y="84651"/>
                    <a:pt x="98412" y="82522"/>
                  </a:cubicBezTo>
                  <a:lnTo>
                    <a:pt x="41568" y="25678"/>
                  </a:lnTo>
                  <a:cubicBezTo>
                    <a:pt x="39275" y="28627"/>
                    <a:pt x="36818" y="31412"/>
                    <a:pt x="34197" y="34197"/>
                  </a:cubicBezTo>
                  <a:cubicBezTo>
                    <a:pt x="31576" y="36818"/>
                    <a:pt x="28791" y="39111"/>
                    <a:pt x="25842" y="41405"/>
                  </a:cubicBezTo>
                  <a:close/>
                </a:path>
              </a:pathLst>
            </a:custGeom>
            <a:solidFill>
              <a:srgbClr val="000000"/>
            </a:solidFill>
            <a:ln w="16367" cap="flat">
              <a:noFill/>
              <a:prstDash val="solid"/>
              <a:miter/>
            </a:ln>
          </p:spPr>
          <p:txBody>
            <a:bodyPr rtlCol="0" anchor="ctr"/>
            <a:lstStyle/>
            <a:p>
              <a:endParaRPr lang="en-US"/>
            </a:p>
          </p:txBody>
        </p:sp>
        <p:sp>
          <p:nvSpPr>
            <p:cNvPr id="1575" name="Forma libre: forma 1574">
              <a:extLst>
                <a:ext uri="{FF2B5EF4-FFF2-40B4-BE49-F238E27FC236}">
                  <a16:creationId xmlns:a16="http://schemas.microsoft.com/office/drawing/2014/main" id="{414AD137-47C9-433D-8FF8-B44FA38B0C87}"/>
                </a:ext>
              </a:extLst>
            </p:cNvPr>
            <p:cNvSpPr/>
            <p:nvPr/>
          </p:nvSpPr>
          <p:spPr>
            <a:xfrm>
              <a:off x="9211842" y="4280501"/>
              <a:ext cx="246047" cy="162339"/>
            </a:xfrm>
            <a:custGeom>
              <a:avLst/>
              <a:gdLst>
                <a:gd name="connsiteX0" fmla="*/ 236055 w 246047"/>
                <a:gd name="connsiteY0" fmla="*/ 162339 h 162339"/>
                <a:gd name="connsiteX1" fmla="*/ 9993 w 246047"/>
                <a:gd name="connsiteY1" fmla="*/ 162339 h 162339"/>
                <a:gd name="connsiteX2" fmla="*/ 0 w 246047"/>
                <a:gd name="connsiteY2" fmla="*/ 152346 h 162339"/>
                <a:gd name="connsiteX3" fmla="*/ 0 w 246047"/>
                <a:gd name="connsiteY3" fmla="*/ 66836 h 162339"/>
                <a:gd name="connsiteX4" fmla="*/ 25883 w 246047"/>
                <a:gd name="connsiteY4" fmla="*/ 40953 h 162339"/>
                <a:gd name="connsiteX5" fmla="*/ 64215 w 246047"/>
                <a:gd name="connsiteY5" fmla="*/ 40953 h 162339"/>
                <a:gd name="connsiteX6" fmla="*/ 123024 w 246047"/>
                <a:gd name="connsiteY6" fmla="*/ 0 h 162339"/>
                <a:gd name="connsiteX7" fmla="*/ 181833 w 246047"/>
                <a:gd name="connsiteY7" fmla="*/ 40953 h 162339"/>
                <a:gd name="connsiteX8" fmla="*/ 220165 w 246047"/>
                <a:gd name="connsiteY8" fmla="*/ 40953 h 162339"/>
                <a:gd name="connsiteX9" fmla="*/ 246048 w 246047"/>
                <a:gd name="connsiteY9" fmla="*/ 66836 h 162339"/>
                <a:gd name="connsiteX10" fmla="*/ 246048 w 246047"/>
                <a:gd name="connsiteY10" fmla="*/ 152346 h 162339"/>
                <a:gd name="connsiteX11" fmla="*/ 236055 w 246047"/>
                <a:gd name="connsiteY11" fmla="*/ 162339 h 162339"/>
                <a:gd name="connsiteX12" fmla="*/ 19985 w 246047"/>
                <a:gd name="connsiteY12" fmla="*/ 142518 h 162339"/>
                <a:gd name="connsiteX13" fmla="*/ 226227 w 246047"/>
                <a:gd name="connsiteY13" fmla="*/ 142518 h 162339"/>
                <a:gd name="connsiteX14" fmla="*/ 226227 w 246047"/>
                <a:gd name="connsiteY14" fmla="*/ 67000 h 162339"/>
                <a:gd name="connsiteX15" fmla="*/ 220165 w 246047"/>
                <a:gd name="connsiteY15" fmla="*/ 60939 h 162339"/>
                <a:gd name="connsiteX16" fmla="*/ 174462 w 246047"/>
                <a:gd name="connsiteY16" fmla="*/ 60939 h 162339"/>
                <a:gd name="connsiteX17" fmla="*/ 164797 w 246047"/>
                <a:gd name="connsiteY17" fmla="*/ 53239 h 162339"/>
                <a:gd name="connsiteX18" fmla="*/ 123188 w 246047"/>
                <a:gd name="connsiteY18" fmla="*/ 19985 h 162339"/>
                <a:gd name="connsiteX19" fmla="*/ 81579 w 246047"/>
                <a:gd name="connsiteY19" fmla="*/ 53239 h 162339"/>
                <a:gd name="connsiteX20" fmla="*/ 71914 w 246047"/>
                <a:gd name="connsiteY20" fmla="*/ 60939 h 162339"/>
                <a:gd name="connsiteX21" fmla="*/ 26210 w 246047"/>
                <a:gd name="connsiteY21" fmla="*/ 60939 h 162339"/>
                <a:gd name="connsiteX22" fmla="*/ 20149 w 246047"/>
                <a:gd name="connsiteY22" fmla="*/ 67000 h 162339"/>
                <a:gd name="connsiteX23" fmla="*/ 20149 w 246047"/>
                <a:gd name="connsiteY23" fmla="*/ 142518 h 16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6047" h="162339">
                  <a:moveTo>
                    <a:pt x="236055" y="162339"/>
                  </a:moveTo>
                  <a:lnTo>
                    <a:pt x="9993" y="162339"/>
                  </a:lnTo>
                  <a:cubicBezTo>
                    <a:pt x="4587" y="162339"/>
                    <a:pt x="0" y="157916"/>
                    <a:pt x="0" y="152346"/>
                  </a:cubicBezTo>
                  <a:lnTo>
                    <a:pt x="0" y="66836"/>
                  </a:lnTo>
                  <a:cubicBezTo>
                    <a:pt x="0" y="52584"/>
                    <a:pt x="11631" y="40953"/>
                    <a:pt x="25883" y="40953"/>
                  </a:cubicBezTo>
                  <a:lnTo>
                    <a:pt x="64215" y="40953"/>
                  </a:lnTo>
                  <a:cubicBezTo>
                    <a:pt x="73225" y="16381"/>
                    <a:pt x="96322" y="0"/>
                    <a:pt x="123024" y="0"/>
                  </a:cubicBezTo>
                  <a:cubicBezTo>
                    <a:pt x="149726" y="0"/>
                    <a:pt x="172823" y="16545"/>
                    <a:pt x="181833" y="40953"/>
                  </a:cubicBezTo>
                  <a:lnTo>
                    <a:pt x="220165" y="40953"/>
                  </a:lnTo>
                  <a:cubicBezTo>
                    <a:pt x="234417" y="40953"/>
                    <a:pt x="246048" y="52584"/>
                    <a:pt x="246048" y="66836"/>
                  </a:cubicBezTo>
                  <a:lnTo>
                    <a:pt x="246048" y="152346"/>
                  </a:lnTo>
                  <a:cubicBezTo>
                    <a:pt x="246048" y="157916"/>
                    <a:pt x="241625" y="162339"/>
                    <a:pt x="236055" y="162339"/>
                  </a:cubicBezTo>
                  <a:close/>
                  <a:moveTo>
                    <a:pt x="19985" y="142518"/>
                  </a:moveTo>
                  <a:lnTo>
                    <a:pt x="226227" y="142518"/>
                  </a:lnTo>
                  <a:lnTo>
                    <a:pt x="226227" y="67000"/>
                  </a:lnTo>
                  <a:cubicBezTo>
                    <a:pt x="226227" y="63723"/>
                    <a:pt x="223442" y="60939"/>
                    <a:pt x="220165" y="60939"/>
                  </a:cubicBezTo>
                  <a:lnTo>
                    <a:pt x="174462" y="60939"/>
                  </a:lnTo>
                  <a:cubicBezTo>
                    <a:pt x="169875" y="60939"/>
                    <a:pt x="165779" y="57662"/>
                    <a:pt x="164797" y="53239"/>
                  </a:cubicBezTo>
                  <a:cubicBezTo>
                    <a:pt x="160373" y="33582"/>
                    <a:pt x="143173" y="19985"/>
                    <a:pt x="123188" y="19985"/>
                  </a:cubicBezTo>
                  <a:cubicBezTo>
                    <a:pt x="103203" y="19985"/>
                    <a:pt x="86002" y="33746"/>
                    <a:pt x="81579" y="53239"/>
                  </a:cubicBezTo>
                  <a:cubicBezTo>
                    <a:pt x="80596" y="57826"/>
                    <a:pt x="76501" y="60939"/>
                    <a:pt x="71914" y="60939"/>
                  </a:cubicBezTo>
                  <a:lnTo>
                    <a:pt x="26210" y="60939"/>
                  </a:lnTo>
                  <a:cubicBezTo>
                    <a:pt x="22934" y="60939"/>
                    <a:pt x="20149" y="63723"/>
                    <a:pt x="20149" y="67000"/>
                  </a:cubicBezTo>
                  <a:lnTo>
                    <a:pt x="20149" y="142518"/>
                  </a:lnTo>
                  <a:close/>
                </a:path>
              </a:pathLst>
            </a:custGeom>
            <a:solidFill>
              <a:srgbClr val="000000"/>
            </a:solidFill>
            <a:ln w="16367" cap="flat">
              <a:noFill/>
              <a:prstDash val="solid"/>
              <a:miter/>
            </a:ln>
          </p:spPr>
          <p:txBody>
            <a:bodyPr rtlCol="0" anchor="ctr"/>
            <a:lstStyle/>
            <a:p>
              <a:endParaRPr lang="en-US"/>
            </a:p>
          </p:txBody>
        </p:sp>
        <p:sp>
          <p:nvSpPr>
            <p:cNvPr id="1576" name="Forma libre: forma 1575">
              <a:extLst>
                <a:ext uri="{FF2B5EF4-FFF2-40B4-BE49-F238E27FC236}">
                  <a16:creationId xmlns:a16="http://schemas.microsoft.com/office/drawing/2014/main" id="{3A059D1A-EFE0-400A-BAAB-030CD61ABEDF}"/>
                </a:ext>
              </a:extLst>
            </p:cNvPr>
            <p:cNvSpPr/>
            <p:nvPr/>
          </p:nvSpPr>
          <p:spPr>
            <a:xfrm>
              <a:off x="9211842" y="4378625"/>
              <a:ext cx="246047" cy="19985"/>
            </a:xfrm>
            <a:custGeom>
              <a:avLst/>
              <a:gdLst>
                <a:gd name="connsiteX0" fmla="*/ 236055 w 246047"/>
                <a:gd name="connsiteY0" fmla="*/ 19985 h 19985"/>
                <a:gd name="connsiteX1" fmla="*/ 9993 w 246047"/>
                <a:gd name="connsiteY1" fmla="*/ 19985 h 19985"/>
                <a:gd name="connsiteX2" fmla="*/ 0 w 246047"/>
                <a:gd name="connsiteY2" fmla="*/ 9993 h 19985"/>
                <a:gd name="connsiteX3" fmla="*/ 9993 w 246047"/>
                <a:gd name="connsiteY3" fmla="*/ 0 h 19985"/>
                <a:gd name="connsiteX4" fmla="*/ 236055 w 246047"/>
                <a:gd name="connsiteY4" fmla="*/ 0 h 19985"/>
                <a:gd name="connsiteX5" fmla="*/ 246048 w 246047"/>
                <a:gd name="connsiteY5" fmla="*/ 9993 h 19985"/>
                <a:gd name="connsiteX6" fmla="*/ 236055 w 246047"/>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047" h="19985">
                  <a:moveTo>
                    <a:pt x="236055" y="19985"/>
                  </a:moveTo>
                  <a:lnTo>
                    <a:pt x="9993" y="19985"/>
                  </a:lnTo>
                  <a:cubicBezTo>
                    <a:pt x="4587" y="19985"/>
                    <a:pt x="0" y="15562"/>
                    <a:pt x="0" y="9993"/>
                  </a:cubicBezTo>
                  <a:cubicBezTo>
                    <a:pt x="0" y="4587"/>
                    <a:pt x="4423" y="0"/>
                    <a:pt x="9993" y="0"/>
                  </a:cubicBezTo>
                  <a:lnTo>
                    <a:pt x="236055" y="0"/>
                  </a:lnTo>
                  <a:cubicBezTo>
                    <a:pt x="241461" y="0"/>
                    <a:pt x="246048" y="4423"/>
                    <a:pt x="246048" y="9993"/>
                  </a:cubicBezTo>
                  <a:cubicBezTo>
                    <a:pt x="246048" y="15562"/>
                    <a:pt x="241625" y="19985"/>
                    <a:pt x="236055" y="19985"/>
                  </a:cubicBezTo>
                  <a:close/>
                </a:path>
              </a:pathLst>
            </a:custGeom>
            <a:solidFill>
              <a:srgbClr val="000000"/>
            </a:solidFill>
            <a:ln w="16367" cap="flat">
              <a:noFill/>
              <a:prstDash val="solid"/>
              <a:miter/>
            </a:ln>
          </p:spPr>
          <p:txBody>
            <a:bodyPr rtlCol="0" anchor="ctr"/>
            <a:lstStyle/>
            <a:p>
              <a:endParaRPr lang="en-US"/>
            </a:p>
          </p:txBody>
        </p:sp>
        <p:sp>
          <p:nvSpPr>
            <p:cNvPr id="1577" name="Forma libre: forma 1576">
              <a:extLst>
                <a:ext uri="{FF2B5EF4-FFF2-40B4-BE49-F238E27FC236}">
                  <a16:creationId xmlns:a16="http://schemas.microsoft.com/office/drawing/2014/main" id="{986CE792-4856-4A6B-AFFA-267F0BC19DB1}"/>
                </a:ext>
              </a:extLst>
            </p:cNvPr>
            <p:cNvSpPr/>
            <p:nvPr/>
          </p:nvSpPr>
          <p:spPr>
            <a:xfrm>
              <a:off x="9227568" y="4513279"/>
              <a:ext cx="214595" cy="19985"/>
            </a:xfrm>
            <a:custGeom>
              <a:avLst/>
              <a:gdLst>
                <a:gd name="connsiteX0" fmla="*/ 204603 w 214595"/>
                <a:gd name="connsiteY0" fmla="*/ 19985 h 19985"/>
                <a:gd name="connsiteX1" fmla="*/ 9992 w 214595"/>
                <a:gd name="connsiteY1" fmla="*/ 19985 h 19985"/>
                <a:gd name="connsiteX2" fmla="*/ 0 w 214595"/>
                <a:gd name="connsiteY2" fmla="*/ 9993 h 19985"/>
                <a:gd name="connsiteX3" fmla="*/ 9992 w 214595"/>
                <a:gd name="connsiteY3" fmla="*/ 0 h 19985"/>
                <a:gd name="connsiteX4" fmla="*/ 204603 w 214595"/>
                <a:gd name="connsiteY4" fmla="*/ 0 h 19985"/>
                <a:gd name="connsiteX5" fmla="*/ 214596 w 214595"/>
                <a:gd name="connsiteY5" fmla="*/ 9993 h 19985"/>
                <a:gd name="connsiteX6" fmla="*/ 204603 w 214595"/>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95" h="19985">
                  <a:moveTo>
                    <a:pt x="204603" y="19985"/>
                  </a:moveTo>
                  <a:lnTo>
                    <a:pt x="9992" y="19985"/>
                  </a:lnTo>
                  <a:cubicBezTo>
                    <a:pt x="4587" y="19985"/>
                    <a:pt x="0" y="15562"/>
                    <a:pt x="0" y="9993"/>
                  </a:cubicBezTo>
                  <a:cubicBezTo>
                    <a:pt x="0" y="4587"/>
                    <a:pt x="4423" y="0"/>
                    <a:pt x="9992" y="0"/>
                  </a:cubicBezTo>
                  <a:lnTo>
                    <a:pt x="204603" y="0"/>
                  </a:lnTo>
                  <a:cubicBezTo>
                    <a:pt x="210009" y="0"/>
                    <a:pt x="214596" y="4423"/>
                    <a:pt x="214596" y="9993"/>
                  </a:cubicBezTo>
                  <a:cubicBezTo>
                    <a:pt x="214596" y="15562"/>
                    <a:pt x="210172" y="19985"/>
                    <a:pt x="204603" y="19985"/>
                  </a:cubicBezTo>
                  <a:close/>
                </a:path>
              </a:pathLst>
            </a:custGeom>
            <a:solidFill>
              <a:srgbClr val="000000"/>
            </a:solidFill>
            <a:ln w="16367" cap="flat">
              <a:noFill/>
              <a:prstDash val="solid"/>
              <a:miter/>
            </a:ln>
          </p:spPr>
          <p:txBody>
            <a:bodyPr rtlCol="0" anchor="ctr"/>
            <a:lstStyle/>
            <a:p>
              <a:endParaRPr lang="en-US"/>
            </a:p>
          </p:txBody>
        </p:sp>
        <p:sp>
          <p:nvSpPr>
            <p:cNvPr id="1578" name="Forma libre: forma 1577">
              <a:extLst>
                <a:ext uri="{FF2B5EF4-FFF2-40B4-BE49-F238E27FC236}">
                  <a16:creationId xmlns:a16="http://schemas.microsoft.com/office/drawing/2014/main" id="{103C6E3F-97FE-4D33-9720-E95A1876CD0A}"/>
                </a:ext>
              </a:extLst>
            </p:cNvPr>
            <p:cNvSpPr/>
            <p:nvPr/>
          </p:nvSpPr>
          <p:spPr>
            <a:xfrm>
              <a:off x="9227568" y="4564061"/>
              <a:ext cx="214595" cy="19985"/>
            </a:xfrm>
            <a:custGeom>
              <a:avLst/>
              <a:gdLst>
                <a:gd name="connsiteX0" fmla="*/ 204603 w 214595"/>
                <a:gd name="connsiteY0" fmla="*/ 19985 h 19985"/>
                <a:gd name="connsiteX1" fmla="*/ 9992 w 214595"/>
                <a:gd name="connsiteY1" fmla="*/ 19985 h 19985"/>
                <a:gd name="connsiteX2" fmla="*/ 0 w 214595"/>
                <a:gd name="connsiteY2" fmla="*/ 9993 h 19985"/>
                <a:gd name="connsiteX3" fmla="*/ 9992 w 214595"/>
                <a:gd name="connsiteY3" fmla="*/ 0 h 19985"/>
                <a:gd name="connsiteX4" fmla="*/ 204603 w 214595"/>
                <a:gd name="connsiteY4" fmla="*/ 0 h 19985"/>
                <a:gd name="connsiteX5" fmla="*/ 214596 w 214595"/>
                <a:gd name="connsiteY5" fmla="*/ 9993 h 19985"/>
                <a:gd name="connsiteX6" fmla="*/ 204603 w 214595"/>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95" h="19985">
                  <a:moveTo>
                    <a:pt x="204603" y="19985"/>
                  </a:moveTo>
                  <a:lnTo>
                    <a:pt x="9992" y="19985"/>
                  </a:lnTo>
                  <a:cubicBezTo>
                    <a:pt x="4587" y="19985"/>
                    <a:pt x="0" y="15562"/>
                    <a:pt x="0" y="9993"/>
                  </a:cubicBezTo>
                  <a:cubicBezTo>
                    <a:pt x="0" y="4587"/>
                    <a:pt x="4423" y="0"/>
                    <a:pt x="9992" y="0"/>
                  </a:cubicBezTo>
                  <a:lnTo>
                    <a:pt x="204603" y="0"/>
                  </a:lnTo>
                  <a:cubicBezTo>
                    <a:pt x="210009" y="0"/>
                    <a:pt x="214596" y="4423"/>
                    <a:pt x="214596" y="9993"/>
                  </a:cubicBezTo>
                  <a:cubicBezTo>
                    <a:pt x="214596" y="15562"/>
                    <a:pt x="210172" y="19985"/>
                    <a:pt x="204603" y="19985"/>
                  </a:cubicBezTo>
                  <a:close/>
                </a:path>
              </a:pathLst>
            </a:custGeom>
            <a:solidFill>
              <a:srgbClr val="000000"/>
            </a:solidFill>
            <a:ln w="16367" cap="flat">
              <a:noFill/>
              <a:prstDash val="solid"/>
              <a:miter/>
            </a:ln>
          </p:spPr>
          <p:txBody>
            <a:bodyPr rtlCol="0" anchor="ctr"/>
            <a:lstStyle/>
            <a:p>
              <a:endParaRPr lang="en-US"/>
            </a:p>
          </p:txBody>
        </p:sp>
        <p:sp>
          <p:nvSpPr>
            <p:cNvPr id="1579" name="Forma libre: forma 1578">
              <a:extLst>
                <a:ext uri="{FF2B5EF4-FFF2-40B4-BE49-F238E27FC236}">
                  <a16:creationId xmlns:a16="http://schemas.microsoft.com/office/drawing/2014/main" id="{3C3BDE1B-48AD-4151-96E9-72A52B822677}"/>
                </a:ext>
              </a:extLst>
            </p:cNvPr>
            <p:cNvSpPr/>
            <p:nvPr/>
          </p:nvSpPr>
          <p:spPr>
            <a:xfrm>
              <a:off x="9227568" y="4614844"/>
              <a:ext cx="180030" cy="19985"/>
            </a:xfrm>
            <a:custGeom>
              <a:avLst/>
              <a:gdLst>
                <a:gd name="connsiteX0" fmla="*/ 170038 w 180030"/>
                <a:gd name="connsiteY0" fmla="*/ 19985 h 19985"/>
                <a:gd name="connsiteX1" fmla="*/ 9992 w 180030"/>
                <a:gd name="connsiteY1" fmla="*/ 19985 h 19985"/>
                <a:gd name="connsiteX2" fmla="*/ 0 w 180030"/>
                <a:gd name="connsiteY2" fmla="*/ 9993 h 19985"/>
                <a:gd name="connsiteX3" fmla="*/ 9992 w 180030"/>
                <a:gd name="connsiteY3" fmla="*/ 0 h 19985"/>
                <a:gd name="connsiteX4" fmla="*/ 170038 w 180030"/>
                <a:gd name="connsiteY4" fmla="*/ 0 h 19985"/>
                <a:gd name="connsiteX5" fmla="*/ 180031 w 180030"/>
                <a:gd name="connsiteY5" fmla="*/ 9993 h 19985"/>
                <a:gd name="connsiteX6" fmla="*/ 170038 w 180030"/>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30" h="19985">
                  <a:moveTo>
                    <a:pt x="170038" y="19985"/>
                  </a:moveTo>
                  <a:lnTo>
                    <a:pt x="9992" y="19985"/>
                  </a:lnTo>
                  <a:cubicBezTo>
                    <a:pt x="4587" y="19985"/>
                    <a:pt x="0" y="15562"/>
                    <a:pt x="0" y="9993"/>
                  </a:cubicBezTo>
                  <a:cubicBezTo>
                    <a:pt x="0" y="4587"/>
                    <a:pt x="4423" y="0"/>
                    <a:pt x="9992" y="0"/>
                  </a:cubicBezTo>
                  <a:lnTo>
                    <a:pt x="170038" y="0"/>
                  </a:lnTo>
                  <a:cubicBezTo>
                    <a:pt x="175444" y="0"/>
                    <a:pt x="180031" y="4423"/>
                    <a:pt x="180031" y="9993"/>
                  </a:cubicBezTo>
                  <a:cubicBezTo>
                    <a:pt x="180031" y="15562"/>
                    <a:pt x="175608" y="19985"/>
                    <a:pt x="170038" y="19985"/>
                  </a:cubicBezTo>
                  <a:close/>
                </a:path>
              </a:pathLst>
            </a:custGeom>
            <a:solidFill>
              <a:srgbClr val="000000"/>
            </a:solidFill>
            <a:ln w="16367" cap="flat">
              <a:noFill/>
              <a:prstDash val="solid"/>
              <a:miter/>
            </a:ln>
          </p:spPr>
          <p:txBody>
            <a:bodyPr rtlCol="0" anchor="ctr"/>
            <a:lstStyle/>
            <a:p>
              <a:endParaRPr lang="en-US"/>
            </a:p>
          </p:txBody>
        </p:sp>
        <p:sp>
          <p:nvSpPr>
            <p:cNvPr id="1580" name="Forma libre: forma 1579">
              <a:extLst>
                <a:ext uri="{FF2B5EF4-FFF2-40B4-BE49-F238E27FC236}">
                  <a16:creationId xmlns:a16="http://schemas.microsoft.com/office/drawing/2014/main" id="{18554122-8D2A-457D-ADC6-10222BB93701}"/>
                </a:ext>
              </a:extLst>
            </p:cNvPr>
            <p:cNvSpPr/>
            <p:nvPr/>
          </p:nvSpPr>
          <p:spPr>
            <a:xfrm>
              <a:off x="9227568" y="4665626"/>
              <a:ext cx="155294" cy="19985"/>
            </a:xfrm>
            <a:custGeom>
              <a:avLst/>
              <a:gdLst>
                <a:gd name="connsiteX0" fmla="*/ 145302 w 155294"/>
                <a:gd name="connsiteY0" fmla="*/ 19985 h 19985"/>
                <a:gd name="connsiteX1" fmla="*/ 9992 w 155294"/>
                <a:gd name="connsiteY1" fmla="*/ 19985 h 19985"/>
                <a:gd name="connsiteX2" fmla="*/ 0 w 155294"/>
                <a:gd name="connsiteY2" fmla="*/ 9993 h 19985"/>
                <a:gd name="connsiteX3" fmla="*/ 9992 w 155294"/>
                <a:gd name="connsiteY3" fmla="*/ 0 h 19985"/>
                <a:gd name="connsiteX4" fmla="*/ 145302 w 155294"/>
                <a:gd name="connsiteY4" fmla="*/ 0 h 19985"/>
                <a:gd name="connsiteX5" fmla="*/ 155295 w 155294"/>
                <a:gd name="connsiteY5" fmla="*/ 9993 h 19985"/>
                <a:gd name="connsiteX6" fmla="*/ 145302 w 155294"/>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94" h="19985">
                  <a:moveTo>
                    <a:pt x="145302" y="19985"/>
                  </a:moveTo>
                  <a:lnTo>
                    <a:pt x="9992" y="19985"/>
                  </a:lnTo>
                  <a:cubicBezTo>
                    <a:pt x="4587" y="19985"/>
                    <a:pt x="0" y="15562"/>
                    <a:pt x="0" y="9993"/>
                  </a:cubicBezTo>
                  <a:cubicBezTo>
                    <a:pt x="0" y="4423"/>
                    <a:pt x="4423" y="0"/>
                    <a:pt x="9992" y="0"/>
                  </a:cubicBezTo>
                  <a:lnTo>
                    <a:pt x="145302" y="0"/>
                  </a:lnTo>
                  <a:cubicBezTo>
                    <a:pt x="150708" y="0"/>
                    <a:pt x="155295" y="4423"/>
                    <a:pt x="155295" y="9993"/>
                  </a:cubicBezTo>
                  <a:cubicBezTo>
                    <a:pt x="155295" y="15562"/>
                    <a:pt x="150872" y="19985"/>
                    <a:pt x="145302" y="19985"/>
                  </a:cubicBezTo>
                  <a:close/>
                </a:path>
              </a:pathLst>
            </a:custGeom>
            <a:solidFill>
              <a:srgbClr val="000000"/>
            </a:solidFill>
            <a:ln w="16367" cap="flat">
              <a:noFill/>
              <a:prstDash val="solid"/>
              <a:miter/>
            </a:ln>
          </p:spPr>
          <p:txBody>
            <a:bodyPr rtlCol="0" anchor="ctr"/>
            <a:lstStyle/>
            <a:p>
              <a:endParaRPr lang="en-US"/>
            </a:p>
          </p:txBody>
        </p:sp>
        <p:sp>
          <p:nvSpPr>
            <p:cNvPr id="1581" name="Forma libre: forma 1580">
              <a:extLst>
                <a:ext uri="{FF2B5EF4-FFF2-40B4-BE49-F238E27FC236}">
                  <a16:creationId xmlns:a16="http://schemas.microsoft.com/office/drawing/2014/main" id="{87A55ABA-4EE1-4F80-A777-D3B39323FA79}"/>
                </a:ext>
              </a:extLst>
            </p:cNvPr>
            <p:cNvSpPr/>
            <p:nvPr/>
          </p:nvSpPr>
          <p:spPr>
            <a:xfrm>
              <a:off x="9227568" y="4716244"/>
              <a:ext cx="171840" cy="19985"/>
            </a:xfrm>
            <a:custGeom>
              <a:avLst/>
              <a:gdLst>
                <a:gd name="connsiteX0" fmla="*/ 161848 w 171840"/>
                <a:gd name="connsiteY0" fmla="*/ 19985 h 19985"/>
                <a:gd name="connsiteX1" fmla="*/ 9992 w 171840"/>
                <a:gd name="connsiteY1" fmla="*/ 19985 h 19985"/>
                <a:gd name="connsiteX2" fmla="*/ 0 w 171840"/>
                <a:gd name="connsiteY2" fmla="*/ 9993 h 19985"/>
                <a:gd name="connsiteX3" fmla="*/ 9992 w 171840"/>
                <a:gd name="connsiteY3" fmla="*/ 0 h 19985"/>
                <a:gd name="connsiteX4" fmla="*/ 161848 w 171840"/>
                <a:gd name="connsiteY4" fmla="*/ 0 h 19985"/>
                <a:gd name="connsiteX5" fmla="*/ 171840 w 171840"/>
                <a:gd name="connsiteY5" fmla="*/ 9993 h 19985"/>
                <a:gd name="connsiteX6" fmla="*/ 161848 w 171840"/>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840" h="19985">
                  <a:moveTo>
                    <a:pt x="161848" y="19985"/>
                  </a:moveTo>
                  <a:lnTo>
                    <a:pt x="9992" y="19985"/>
                  </a:lnTo>
                  <a:cubicBezTo>
                    <a:pt x="4587" y="19985"/>
                    <a:pt x="0" y="15562"/>
                    <a:pt x="0" y="9993"/>
                  </a:cubicBezTo>
                  <a:cubicBezTo>
                    <a:pt x="0" y="4587"/>
                    <a:pt x="4423" y="0"/>
                    <a:pt x="9992" y="0"/>
                  </a:cubicBezTo>
                  <a:lnTo>
                    <a:pt x="161848" y="0"/>
                  </a:lnTo>
                  <a:cubicBezTo>
                    <a:pt x="167253" y="0"/>
                    <a:pt x="171840" y="4423"/>
                    <a:pt x="171840" y="9993"/>
                  </a:cubicBezTo>
                  <a:cubicBezTo>
                    <a:pt x="171840" y="15562"/>
                    <a:pt x="167417" y="19985"/>
                    <a:pt x="161848" y="19985"/>
                  </a:cubicBezTo>
                  <a:close/>
                </a:path>
              </a:pathLst>
            </a:custGeom>
            <a:solidFill>
              <a:srgbClr val="000000"/>
            </a:solidFill>
            <a:ln w="16367" cap="flat">
              <a:noFill/>
              <a:prstDash val="solid"/>
              <a:miter/>
            </a:ln>
          </p:spPr>
          <p:txBody>
            <a:bodyPr rtlCol="0" anchor="ctr"/>
            <a:lstStyle/>
            <a:p>
              <a:endParaRPr lang="en-US"/>
            </a:p>
          </p:txBody>
        </p:sp>
        <p:sp>
          <p:nvSpPr>
            <p:cNvPr id="1582" name="Forma libre: forma 1581">
              <a:extLst>
                <a:ext uri="{FF2B5EF4-FFF2-40B4-BE49-F238E27FC236}">
                  <a16:creationId xmlns:a16="http://schemas.microsoft.com/office/drawing/2014/main" id="{FE5F506C-1740-4390-B351-20CAE94A0BD5}"/>
                </a:ext>
              </a:extLst>
            </p:cNvPr>
            <p:cNvSpPr/>
            <p:nvPr/>
          </p:nvSpPr>
          <p:spPr>
            <a:xfrm>
              <a:off x="9479513" y="4717227"/>
              <a:ext cx="19985" cy="19985"/>
            </a:xfrm>
            <a:custGeom>
              <a:avLst/>
              <a:gdLst>
                <a:gd name="connsiteX0" fmla="*/ 9992 w 19985"/>
                <a:gd name="connsiteY0" fmla="*/ 19985 h 19985"/>
                <a:gd name="connsiteX1" fmla="*/ 2949 w 19985"/>
                <a:gd name="connsiteY1" fmla="*/ 17036 h 19985"/>
                <a:gd name="connsiteX2" fmla="*/ 2949 w 19985"/>
                <a:gd name="connsiteY2" fmla="*/ 2949 h 19985"/>
                <a:gd name="connsiteX3" fmla="*/ 17036 w 19985"/>
                <a:gd name="connsiteY3" fmla="*/ 2949 h 19985"/>
                <a:gd name="connsiteX4" fmla="*/ 17036 w 19985"/>
                <a:gd name="connsiteY4" fmla="*/ 17036 h 19985"/>
                <a:gd name="connsiteX5" fmla="*/ 9992 w 19985"/>
                <a:gd name="connsiteY5"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85" h="19985">
                  <a:moveTo>
                    <a:pt x="9992" y="19985"/>
                  </a:moveTo>
                  <a:cubicBezTo>
                    <a:pt x="7535" y="19985"/>
                    <a:pt x="4914" y="19002"/>
                    <a:pt x="2949" y="17036"/>
                  </a:cubicBezTo>
                  <a:cubicBezTo>
                    <a:pt x="-983" y="13105"/>
                    <a:pt x="-983" y="6880"/>
                    <a:pt x="2949" y="2949"/>
                  </a:cubicBezTo>
                  <a:cubicBezTo>
                    <a:pt x="6880" y="-983"/>
                    <a:pt x="13105" y="-983"/>
                    <a:pt x="17036" y="2949"/>
                  </a:cubicBezTo>
                  <a:cubicBezTo>
                    <a:pt x="20968" y="6880"/>
                    <a:pt x="20968" y="13105"/>
                    <a:pt x="17036" y="17036"/>
                  </a:cubicBezTo>
                  <a:cubicBezTo>
                    <a:pt x="15071" y="19002"/>
                    <a:pt x="12613" y="19985"/>
                    <a:pt x="9992" y="19985"/>
                  </a:cubicBezTo>
                  <a:close/>
                </a:path>
              </a:pathLst>
            </a:custGeom>
            <a:solidFill>
              <a:srgbClr val="000000"/>
            </a:solidFill>
            <a:ln w="16367" cap="flat">
              <a:noFill/>
              <a:prstDash val="solid"/>
              <a:miter/>
            </a:ln>
          </p:spPr>
          <p:txBody>
            <a:bodyPr rtlCol="0" anchor="ctr"/>
            <a:lstStyle/>
            <a:p>
              <a:endParaRPr lang="en-US"/>
            </a:p>
          </p:txBody>
        </p:sp>
        <p:sp>
          <p:nvSpPr>
            <p:cNvPr id="1583" name="Forma libre: forma 1582">
              <a:extLst>
                <a:ext uri="{FF2B5EF4-FFF2-40B4-BE49-F238E27FC236}">
                  <a16:creationId xmlns:a16="http://schemas.microsoft.com/office/drawing/2014/main" id="{933A14C4-4E3C-44A2-9244-3141A006969A}"/>
                </a:ext>
              </a:extLst>
            </p:cNvPr>
            <p:cNvSpPr/>
            <p:nvPr/>
          </p:nvSpPr>
          <p:spPr>
            <a:xfrm>
              <a:off x="9163026" y="4403525"/>
              <a:ext cx="343843" cy="427388"/>
            </a:xfrm>
            <a:custGeom>
              <a:avLst/>
              <a:gdLst>
                <a:gd name="connsiteX0" fmla="*/ 333688 w 343843"/>
                <a:gd name="connsiteY0" fmla="*/ 427389 h 427388"/>
                <a:gd name="connsiteX1" fmla="*/ 9992 w 343843"/>
                <a:gd name="connsiteY1" fmla="*/ 427389 h 427388"/>
                <a:gd name="connsiteX2" fmla="*/ 0 w 343843"/>
                <a:gd name="connsiteY2" fmla="*/ 417396 h 427388"/>
                <a:gd name="connsiteX3" fmla="*/ 0 w 343843"/>
                <a:gd name="connsiteY3" fmla="*/ 9993 h 427388"/>
                <a:gd name="connsiteX4" fmla="*/ 9992 w 343843"/>
                <a:gd name="connsiteY4" fmla="*/ 0 h 427388"/>
                <a:gd name="connsiteX5" fmla="*/ 58809 w 343843"/>
                <a:gd name="connsiteY5" fmla="*/ 0 h 427388"/>
                <a:gd name="connsiteX6" fmla="*/ 68801 w 343843"/>
                <a:gd name="connsiteY6" fmla="*/ 9993 h 427388"/>
                <a:gd name="connsiteX7" fmla="*/ 68801 w 343843"/>
                <a:gd name="connsiteY7" fmla="*/ 19658 h 427388"/>
                <a:gd name="connsiteX8" fmla="*/ 275043 w 343843"/>
                <a:gd name="connsiteY8" fmla="*/ 19658 h 427388"/>
                <a:gd name="connsiteX9" fmla="*/ 275043 w 343843"/>
                <a:gd name="connsiteY9" fmla="*/ 9993 h 427388"/>
                <a:gd name="connsiteX10" fmla="*/ 285035 w 343843"/>
                <a:gd name="connsiteY10" fmla="*/ 0 h 427388"/>
                <a:gd name="connsiteX11" fmla="*/ 333852 w 343843"/>
                <a:gd name="connsiteY11" fmla="*/ 0 h 427388"/>
                <a:gd name="connsiteX12" fmla="*/ 343844 w 343843"/>
                <a:gd name="connsiteY12" fmla="*/ 9993 h 427388"/>
                <a:gd name="connsiteX13" fmla="*/ 343844 w 343843"/>
                <a:gd name="connsiteY13" fmla="*/ 235563 h 427388"/>
                <a:gd name="connsiteX14" fmla="*/ 336964 w 343843"/>
                <a:gd name="connsiteY14" fmla="*/ 245065 h 427388"/>
                <a:gd name="connsiteX15" fmla="*/ 325824 w 343843"/>
                <a:gd name="connsiteY15" fmla="*/ 241461 h 427388"/>
                <a:gd name="connsiteX16" fmla="*/ 319600 w 343843"/>
                <a:gd name="connsiteY16" fmla="*/ 234253 h 427388"/>
                <a:gd name="connsiteX17" fmla="*/ 236710 w 343843"/>
                <a:gd name="connsiteY17" fmla="*/ 234253 h 427388"/>
                <a:gd name="connsiteX18" fmla="*/ 219510 w 343843"/>
                <a:gd name="connsiteY18" fmla="*/ 275534 h 427388"/>
                <a:gd name="connsiteX19" fmla="*/ 236710 w 343843"/>
                <a:gd name="connsiteY19" fmla="*/ 316979 h 427388"/>
                <a:gd name="connsiteX20" fmla="*/ 304856 w 343843"/>
                <a:gd name="connsiteY20" fmla="*/ 327627 h 427388"/>
                <a:gd name="connsiteX21" fmla="*/ 316323 w 343843"/>
                <a:gd name="connsiteY21" fmla="*/ 329429 h 427388"/>
                <a:gd name="connsiteX22" fmla="*/ 340732 w 343843"/>
                <a:gd name="connsiteY22" fmla="*/ 353837 h 427388"/>
                <a:gd name="connsiteX23" fmla="*/ 343680 w 343843"/>
                <a:gd name="connsiteY23" fmla="*/ 360881 h 427388"/>
                <a:gd name="connsiteX24" fmla="*/ 343680 w 343843"/>
                <a:gd name="connsiteY24" fmla="*/ 417560 h 427388"/>
                <a:gd name="connsiteX25" fmla="*/ 333688 w 343843"/>
                <a:gd name="connsiteY25" fmla="*/ 427389 h 427388"/>
                <a:gd name="connsiteX26" fmla="*/ 19985 w 343843"/>
                <a:gd name="connsiteY26" fmla="*/ 407404 h 427388"/>
                <a:gd name="connsiteX27" fmla="*/ 323859 w 343843"/>
                <a:gd name="connsiteY27" fmla="*/ 407404 h 427388"/>
                <a:gd name="connsiteX28" fmla="*/ 323859 w 343843"/>
                <a:gd name="connsiteY28" fmla="*/ 364812 h 427388"/>
                <a:gd name="connsiteX29" fmla="*/ 307150 w 343843"/>
                <a:gd name="connsiteY29" fmla="*/ 348103 h 427388"/>
                <a:gd name="connsiteX30" fmla="*/ 222622 w 343843"/>
                <a:gd name="connsiteY30" fmla="*/ 330739 h 427388"/>
                <a:gd name="connsiteX31" fmla="*/ 199688 w 343843"/>
                <a:gd name="connsiteY31" fmla="*/ 275370 h 427388"/>
                <a:gd name="connsiteX32" fmla="*/ 222622 w 343843"/>
                <a:gd name="connsiteY32" fmla="*/ 220001 h 427388"/>
                <a:gd name="connsiteX33" fmla="*/ 323859 w 343843"/>
                <a:gd name="connsiteY33" fmla="*/ 211647 h 427388"/>
                <a:gd name="connsiteX34" fmla="*/ 323859 w 343843"/>
                <a:gd name="connsiteY34" fmla="*/ 19821 h 427388"/>
                <a:gd name="connsiteX35" fmla="*/ 294864 w 343843"/>
                <a:gd name="connsiteY35" fmla="*/ 19821 h 427388"/>
                <a:gd name="connsiteX36" fmla="*/ 294864 w 343843"/>
                <a:gd name="connsiteY36" fmla="*/ 29486 h 427388"/>
                <a:gd name="connsiteX37" fmla="*/ 284871 w 343843"/>
                <a:gd name="connsiteY37" fmla="*/ 39479 h 427388"/>
                <a:gd name="connsiteX38" fmla="*/ 58809 w 343843"/>
                <a:gd name="connsiteY38" fmla="*/ 39479 h 427388"/>
                <a:gd name="connsiteX39" fmla="*/ 48816 w 343843"/>
                <a:gd name="connsiteY39" fmla="*/ 29486 h 427388"/>
                <a:gd name="connsiteX40" fmla="*/ 48816 w 343843"/>
                <a:gd name="connsiteY40" fmla="*/ 19821 h 427388"/>
                <a:gd name="connsiteX41" fmla="*/ 19821 w 343843"/>
                <a:gd name="connsiteY41" fmla="*/ 19821 h 427388"/>
                <a:gd name="connsiteX42" fmla="*/ 19821 w 343843"/>
                <a:gd name="connsiteY42" fmla="*/ 407404 h 42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43843" h="427388">
                  <a:moveTo>
                    <a:pt x="333688" y="427389"/>
                  </a:moveTo>
                  <a:lnTo>
                    <a:pt x="9992" y="427389"/>
                  </a:lnTo>
                  <a:cubicBezTo>
                    <a:pt x="4587" y="427389"/>
                    <a:pt x="0" y="422966"/>
                    <a:pt x="0" y="417396"/>
                  </a:cubicBezTo>
                  <a:lnTo>
                    <a:pt x="0" y="9993"/>
                  </a:lnTo>
                  <a:cubicBezTo>
                    <a:pt x="0" y="4587"/>
                    <a:pt x="4423" y="0"/>
                    <a:pt x="9992" y="0"/>
                  </a:cubicBezTo>
                  <a:lnTo>
                    <a:pt x="58809" y="0"/>
                  </a:lnTo>
                  <a:cubicBezTo>
                    <a:pt x="64215" y="0"/>
                    <a:pt x="68801" y="4423"/>
                    <a:pt x="68801" y="9993"/>
                  </a:cubicBezTo>
                  <a:lnTo>
                    <a:pt x="68801" y="19658"/>
                  </a:lnTo>
                  <a:lnTo>
                    <a:pt x="275043" y="19658"/>
                  </a:lnTo>
                  <a:lnTo>
                    <a:pt x="275043" y="9993"/>
                  </a:lnTo>
                  <a:cubicBezTo>
                    <a:pt x="275043" y="4587"/>
                    <a:pt x="279465" y="0"/>
                    <a:pt x="285035" y="0"/>
                  </a:cubicBezTo>
                  <a:lnTo>
                    <a:pt x="333852" y="0"/>
                  </a:lnTo>
                  <a:cubicBezTo>
                    <a:pt x="339257" y="0"/>
                    <a:pt x="343844" y="4423"/>
                    <a:pt x="343844" y="9993"/>
                  </a:cubicBezTo>
                  <a:lnTo>
                    <a:pt x="343844" y="235563"/>
                  </a:lnTo>
                  <a:cubicBezTo>
                    <a:pt x="343844" y="239823"/>
                    <a:pt x="341059" y="243754"/>
                    <a:pt x="336964" y="245065"/>
                  </a:cubicBezTo>
                  <a:cubicBezTo>
                    <a:pt x="332869" y="246375"/>
                    <a:pt x="328446" y="244901"/>
                    <a:pt x="325824" y="241461"/>
                  </a:cubicBezTo>
                  <a:cubicBezTo>
                    <a:pt x="324023" y="238840"/>
                    <a:pt x="321893" y="236383"/>
                    <a:pt x="319600" y="234253"/>
                  </a:cubicBezTo>
                  <a:cubicBezTo>
                    <a:pt x="296830" y="211483"/>
                    <a:pt x="259644" y="211483"/>
                    <a:pt x="236710" y="234253"/>
                  </a:cubicBezTo>
                  <a:cubicBezTo>
                    <a:pt x="225571" y="245229"/>
                    <a:pt x="219510" y="259972"/>
                    <a:pt x="219510" y="275534"/>
                  </a:cubicBezTo>
                  <a:cubicBezTo>
                    <a:pt x="219510" y="291096"/>
                    <a:pt x="225571" y="305839"/>
                    <a:pt x="236710" y="316979"/>
                  </a:cubicBezTo>
                  <a:cubicBezTo>
                    <a:pt x="254730" y="334998"/>
                    <a:pt x="282087" y="339257"/>
                    <a:pt x="304856" y="327627"/>
                  </a:cubicBezTo>
                  <a:cubicBezTo>
                    <a:pt x="308624" y="325661"/>
                    <a:pt x="313375" y="326480"/>
                    <a:pt x="316323" y="329429"/>
                  </a:cubicBezTo>
                  <a:lnTo>
                    <a:pt x="340732" y="353837"/>
                  </a:lnTo>
                  <a:cubicBezTo>
                    <a:pt x="342534" y="355639"/>
                    <a:pt x="343680" y="358260"/>
                    <a:pt x="343680" y="360881"/>
                  </a:cubicBezTo>
                  <a:lnTo>
                    <a:pt x="343680" y="417560"/>
                  </a:lnTo>
                  <a:cubicBezTo>
                    <a:pt x="343680" y="422802"/>
                    <a:pt x="339257" y="427389"/>
                    <a:pt x="333688" y="427389"/>
                  </a:cubicBezTo>
                  <a:close/>
                  <a:moveTo>
                    <a:pt x="19985" y="407404"/>
                  </a:moveTo>
                  <a:lnTo>
                    <a:pt x="323859" y="407404"/>
                  </a:lnTo>
                  <a:lnTo>
                    <a:pt x="323859" y="364812"/>
                  </a:lnTo>
                  <a:lnTo>
                    <a:pt x="307150" y="348103"/>
                  </a:lnTo>
                  <a:cubicBezTo>
                    <a:pt x="278319" y="359734"/>
                    <a:pt x="245065" y="353181"/>
                    <a:pt x="222622" y="330739"/>
                  </a:cubicBezTo>
                  <a:cubicBezTo>
                    <a:pt x="207879" y="315996"/>
                    <a:pt x="199688" y="296175"/>
                    <a:pt x="199688" y="275370"/>
                  </a:cubicBezTo>
                  <a:cubicBezTo>
                    <a:pt x="199688" y="254402"/>
                    <a:pt x="207879" y="234745"/>
                    <a:pt x="222622" y="220001"/>
                  </a:cubicBezTo>
                  <a:cubicBezTo>
                    <a:pt x="250143" y="192481"/>
                    <a:pt x="293226" y="189696"/>
                    <a:pt x="323859" y="211647"/>
                  </a:cubicBezTo>
                  <a:lnTo>
                    <a:pt x="323859" y="19821"/>
                  </a:lnTo>
                  <a:lnTo>
                    <a:pt x="294864" y="19821"/>
                  </a:lnTo>
                  <a:lnTo>
                    <a:pt x="294864" y="29486"/>
                  </a:lnTo>
                  <a:cubicBezTo>
                    <a:pt x="294864" y="34892"/>
                    <a:pt x="290441" y="39479"/>
                    <a:pt x="284871" y="39479"/>
                  </a:cubicBezTo>
                  <a:lnTo>
                    <a:pt x="58809" y="39479"/>
                  </a:lnTo>
                  <a:cubicBezTo>
                    <a:pt x="53403" y="39479"/>
                    <a:pt x="48816" y="35056"/>
                    <a:pt x="48816" y="29486"/>
                  </a:cubicBezTo>
                  <a:lnTo>
                    <a:pt x="48816" y="19821"/>
                  </a:lnTo>
                  <a:lnTo>
                    <a:pt x="19821" y="19821"/>
                  </a:lnTo>
                  <a:lnTo>
                    <a:pt x="19821" y="407404"/>
                  </a:lnTo>
                  <a:close/>
                </a:path>
              </a:pathLst>
            </a:custGeom>
            <a:solidFill>
              <a:srgbClr val="000000"/>
            </a:solidFill>
            <a:ln w="16367" cap="flat">
              <a:noFill/>
              <a:prstDash val="solid"/>
              <a:miter/>
            </a:ln>
          </p:spPr>
          <p:txBody>
            <a:bodyPr rtlCol="0" anchor="ctr"/>
            <a:lstStyle/>
            <a:p>
              <a:endParaRPr lang="en-US"/>
            </a:p>
          </p:txBody>
        </p:sp>
        <p:sp>
          <p:nvSpPr>
            <p:cNvPr id="1584" name="Forma libre: forma 1583">
              <a:extLst>
                <a:ext uri="{FF2B5EF4-FFF2-40B4-BE49-F238E27FC236}">
                  <a16:creationId xmlns:a16="http://schemas.microsoft.com/office/drawing/2014/main" id="{7D2B7926-0DB6-41B8-BD5C-5F0551F39FBB}"/>
                </a:ext>
              </a:extLst>
            </p:cNvPr>
            <p:cNvSpPr/>
            <p:nvPr/>
          </p:nvSpPr>
          <p:spPr>
            <a:xfrm>
              <a:off x="9118796" y="4352906"/>
              <a:ext cx="432303" cy="521254"/>
            </a:xfrm>
            <a:custGeom>
              <a:avLst/>
              <a:gdLst>
                <a:gd name="connsiteX0" fmla="*/ 422311 w 432303"/>
                <a:gd name="connsiteY0" fmla="*/ 521254 h 521254"/>
                <a:gd name="connsiteX1" fmla="*/ 9993 w 432303"/>
                <a:gd name="connsiteY1" fmla="*/ 521254 h 521254"/>
                <a:gd name="connsiteX2" fmla="*/ 0 w 432303"/>
                <a:gd name="connsiteY2" fmla="*/ 511262 h 521254"/>
                <a:gd name="connsiteX3" fmla="*/ 0 w 432303"/>
                <a:gd name="connsiteY3" fmla="*/ 9993 h 521254"/>
                <a:gd name="connsiteX4" fmla="*/ 9993 w 432303"/>
                <a:gd name="connsiteY4" fmla="*/ 0 h 521254"/>
                <a:gd name="connsiteX5" fmla="*/ 103039 w 432303"/>
                <a:gd name="connsiteY5" fmla="*/ 0 h 521254"/>
                <a:gd name="connsiteX6" fmla="*/ 113031 w 432303"/>
                <a:gd name="connsiteY6" fmla="*/ 9993 h 521254"/>
                <a:gd name="connsiteX7" fmla="*/ 113031 w 432303"/>
                <a:gd name="connsiteY7" fmla="*/ 70112 h 521254"/>
                <a:gd name="connsiteX8" fmla="*/ 319273 w 432303"/>
                <a:gd name="connsiteY8" fmla="*/ 70112 h 521254"/>
                <a:gd name="connsiteX9" fmla="*/ 319273 w 432303"/>
                <a:gd name="connsiteY9" fmla="*/ 9993 h 521254"/>
                <a:gd name="connsiteX10" fmla="*/ 329265 w 432303"/>
                <a:gd name="connsiteY10" fmla="*/ 0 h 521254"/>
                <a:gd name="connsiteX11" fmla="*/ 422311 w 432303"/>
                <a:gd name="connsiteY11" fmla="*/ 0 h 521254"/>
                <a:gd name="connsiteX12" fmla="*/ 432304 w 432303"/>
                <a:gd name="connsiteY12" fmla="*/ 9993 h 521254"/>
                <a:gd name="connsiteX13" fmla="*/ 432304 w 432303"/>
                <a:gd name="connsiteY13" fmla="*/ 98943 h 521254"/>
                <a:gd name="connsiteX14" fmla="*/ 422311 w 432303"/>
                <a:gd name="connsiteY14" fmla="*/ 108936 h 521254"/>
                <a:gd name="connsiteX15" fmla="*/ 412318 w 432303"/>
                <a:gd name="connsiteY15" fmla="*/ 98943 h 521254"/>
                <a:gd name="connsiteX16" fmla="*/ 412318 w 432303"/>
                <a:gd name="connsiteY16" fmla="*/ 19985 h 521254"/>
                <a:gd name="connsiteX17" fmla="*/ 339094 w 432303"/>
                <a:gd name="connsiteY17" fmla="*/ 19985 h 521254"/>
                <a:gd name="connsiteX18" fmla="*/ 339094 w 432303"/>
                <a:gd name="connsiteY18" fmla="*/ 80105 h 521254"/>
                <a:gd name="connsiteX19" fmla="*/ 329101 w 432303"/>
                <a:gd name="connsiteY19" fmla="*/ 90097 h 521254"/>
                <a:gd name="connsiteX20" fmla="*/ 103039 w 432303"/>
                <a:gd name="connsiteY20" fmla="*/ 90097 h 521254"/>
                <a:gd name="connsiteX21" fmla="*/ 93046 w 432303"/>
                <a:gd name="connsiteY21" fmla="*/ 80105 h 521254"/>
                <a:gd name="connsiteX22" fmla="*/ 93046 w 432303"/>
                <a:gd name="connsiteY22" fmla="*/ 19985 h 521254"/>
                <a:gd name="connsiteX23" fmla="*/ 19822 w 432303"/>
                <a:gd name="connsiteY23" fmla="*/ 19985 h 521254"/>
                <a:gd name="connsiteX24" fmla="*/ 19822 w 432303"/>
                <a:gd name="connsiteY24" fmla="*/ 501433 h 521254"/>
                <a:gd name="connsiteX25" fmla="*/ 412154 w 432303"/>
                <a:gd name="connsiteY25" fmla="*/ 501433 h 521254"/>
                <a:gd name="connsiteX26" fmla="*/ 412154 w 432303"/>
                <a:gd name="connsiteY26" fmla="*/ 459660 h 521254"/>
                <a:gd name="connsiteX27" fmla="*/ 351216 w 432303"/>
                <a:gd name="connsiteY27" fmla="*/ 398722 h 521254"/>
                <a:gd name="connsiteX28" fmla="*/ 266688 w 432303"/>
                <a:gd name="connsiteY28" fmla="*/ 381357 h 521254"/>
                <a:gd name="connsiteX29" fmla="*/ 243754 w 432303"/>
                <a:gd name="connsiteY29" fmla="*/ 325989 h 521254"/>
                <a:gd name="connsiteX30" fmla="*/ 266688 w 432303"/>
                <a:gd name="connsiteY30" fmla="*/ 270620 h 521254"/>
                <a:gd name="connsiteX31" fmla="*/ 377590 w 432303"/>
                <a:gd name="connsiteY31" fmla="*/ 270620 h 521254"/>
                <a:gd name="connsiteX32" fmla="*/ 394954 w 432303"/>
                <a:gd name="connsiteY32" fmla="*/ 354984 h 521254"/>
                <a:gd name="connsiteX33" fmla="*/ 412154 w 432303"/>
                <a:gd name="connsiteY33" fmla="*/ 372020 h 521254"/>
                <a:gd name="connsiteX34" fmla="*/ 412154 w 432303"/>
                <a:gd name="connsiteY34" fmla="*/ 264067 h 521254"/>
                <a:gd name="connsiteX35" fmla="*/ 422147 w 432303"/>
                <a:gd name="connsiteY35" fmla="*/ 254075 h 521254"/>
                <a:gd name="connsiteX36" fmla="*/ 432140 w 432303"/>
                <a:gd name="connsiteY36" fmla="*/ 264067 h 521254"/>
                <a:gd name="connsiteX37" fmla="*/ 432140 w 432303"/>
                <a:gd name="connsiteY37" fmla="*/ 395937 h 521254"/>
                <a:gd name="connsiteX38" fmla="*/ 426079 w 432303"/>
                <a:gd name="connsiteY38" fmla="*/ 405111 h 521254"/>
                <a:gd name="connsiteX39" fmla="*/ 415267 w 432303"/>
                <a:gd name="connsiteY39" fmla="*/ 402981 h 521254"/>
                <a:gd name="connsiteX40" fmla="*/ 376279 w 432303"/>
                <a:gd name="connsiteY40" fmla="*/ 364157 h 521254"/>
                <a:gd name="connsiteX41" fmla="*/ 374478 w 432303"/>
                <a:gd name="connsiteY41" fmla="*/ 352690 h 521254"/>
                <a:gd name="connsiteX42" fmla="*/ 363830 w 432303"/>
                <a:gd name="connsiteY42" fmla="*/ 284708 h 521254"/>
                <a:gd name="connsiteX43" fmla="*/ 280940 w 432303"/>
                <a:gd name="connsiteY43" fmla="*/ 284708 h 521254"/>
                <a:gd name="connsiteX44" fmla="*/ 263740 w 432303"/>
                <a:gd name="connsiteY44" fmla="*/ 325989 h 521254"/>
                <a:gd name="connsiteX45" fmla="*/ 280940 w 432303"/>
                <a:gd name="connsiteY45" fmla="*/ 367433 h 521254"/>
                <a:gd name="connsiteX46" fmla="*/ 349086 w 432303"/>
                <a:gd name="connsiteY46" fmla="*/ 378081 h 521254"/>
                <a:gd name="connsiteX47" fmla="*/ 360553 w 432303"/>
                <a:gd name="connsiteY47" fmla="*/ 379883 h 521254"/>
                <a:gd name="connsiteX48" fmla="*/ 426243 w 432303"/>
                <a:gd name="connsiteY48" fmla="*/ 445572 h 521254"/>
                <a:gd name="connsiteX49" fmla="*/ 427880 w 432303"/>
                <a:gd name="connsiteY49" fmla="*/ 446883 h 521254"/>
                <a:gd name="connsiteX50" fmla="*/ 432140 w 432303"/>
                <a:gd name="connsiteY50" fmla="*/ 455073 h 521254"/>
                <a:gd name="connsiteX51" fmla="*/ 432140 w 432303"/>
                <a:gd name="connsiteY51" fmla="*/ 511425 h 521254"/>
                <a:gd name="connsiteX52" fmla="*/ 422311 w 432303"/>
                <a:gd name="connsiteY52" fmla="*/ 521254 h 52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32303" h="521254">
                  <a:moveTo>
                    <a:pt x="422311" y="521254"/>
                  </a:moveTo>
                  <a:lnTo>
                    <a:pt x="9993" y="521254"/>
                  </a:lnTo>
                  <a:cubicBezTo>
                    <a:pt x="4587" y="521254"/>
                    <a:pt x="0" y="516831"/>
                    <a:pt x="0" y="511262"/>
                  </a:cubicBezTo>
                  <a:lnTo>
                    <a:pt x="0" y="9993"/>
                  </a:lnTo>
                  <a:cubicBezTo>
                    <a:pt x="0" y="4587"/>
                    <a:pt x="4423" y="0"/>
                    <a:pt x="9993" y="0"/>
                  </a:cubicBezTo>
                  <a:lnTo>
                    <a:pt x="103039" y="0"/>
                  </a:lnTo>
                  <a:cubicBezTo>
                    <a:pt x="108444" y="0"/>
                    <a:pt x="113031" y="4423"/>
                    <a:pt x="113031" y="9993"/>
                  </a:cubicBezTo>
                  <a:lnTo>
                    <a:pt x="113031" y="70112"/>
                  </a:lnTo>
                  <a:lnTo>
                    <a:pt x="319273" y="70112"/>
                  </a:lnTo>
                  <a:lnTo>
                    <a:pt x="319273" y="9993"/>
                  </a:lnTo>
                  <a:cubicBezTo>
                    <a:pt x="319273" y="4587"/>
                    <a:pt x="323695" y="0"/>
                    <a:pt x="329265" y="0"/>
                  </a:cubicBezTo>
                  <a:lnTo>
                    <a:pt x="422311" y="0"/>
                  </a:lnTo>
                  <a:cubicBezTo>
                    <a:pt x="427717" y="0"/>
                    <a:pt x="432304" y="4423"/>
                    <a:pt x="432304" y="9993"/>
                  </a:cubicBezTo>
                  <a:lnTo>
                    <a:pt x="432304" y="98943"/>
                  </a:lnTo>
                  <a:cubicBezTo>
                    <a:pt x="432304" y="104349"/>
                    <a:pt x="427880" y="108936"/>
                    <a:pt x="422311" y="108936"/>
                  </a:cubicBezTo>
                  <a:cubicBezTo>
                    <a:pt x="416905" y="108936"/>
                    <a:pt x="412318" y="104513"/>
                    <a:pt x="412318" y="98943"/>
                  </a:cubicBezTo>
                  <a:lnTo>
                    <a:pt x="412318" y="19985"/>
                  </a:lnTo>
                  <a:lnTo>
                    <a:pt x="339094" y="19985"/>
                  </a:lnTo>
                  <a:lnTo>
                    <a:pt x="339094" y="80105"/>
                  </a:lnTo>
                  <a:cubicBezTo>
                    <a:pt x="339094" y="85511"/>
                    <a:pt x="334670" y="90097"/>
                    <a:pt x="329101" y="90097"/>
                  </a:cubicBezTo>
                  <a:lnTo>
                    <a:pt x="103039" y="90097"/>
                  </a:lnTo>
                  <a:cubicBezTo>
                    <a:pt x="97633" y="90097"/>
                    <a:pt x="93046" y="85675"/>
                    <a:pt x="93046" y="80105"/>
                  </a:cubicBezTo>
                  <a:lnTo>
                    <a:pt x="93046" y="19985"/>
                  </a:lnTo>
                  <a:lnTo>
                    <a:pt x="19822" y="19985"/>
                  </a:lnTo>
                  <a:lnTo>
                    <a:pt x="19822" y="501433"/>
                  </a:lnTo>
                  <a:lnTo>
                    <a:pt x="412154" y="501433"/>
                  </a:lnTo>
                  <a:lnTo>
                    <a:pt x="412154" y="459660"/>
                  </a:lnTo>
                  <a:cubicBezTo>
                    <a:pt x="411990" y="459496"/>
                    <a:pt x="351216" y="398722"/>
                    <a:pt x="351216" y="398722"/>
                  </a:cubicBezTo>
                  <a:cubicBezTo>
                    <a:pt x="322384" y="410352"/>
                    <a:pt x="289130" y="403800"/>
                    <a:pt x="266688" y="381357"/>
                  </a:cubicBezTo>
                  <a:cubicBezTo>
                    <a:pt x="251945" y="366614"/>
                    <a:pt x="243754" y="346793"/>
                    <a:pt x="243754" y="325989"/>
                  </a:cubicBezTo>
                  <a:cubicBezTo>
                    <a:pt x="243754" y="305021"/>
                    <a:pt x="251945" y="285363"/>
                    <a:pt x="266688" y="270620"/>
                  </a:cubicBezTo>
                  <a:cubicBezTo>
                    <a:pt x="297321" y="240150"/>
                    <a:pt x="346956" y="239987"/>
                    <a:pt x="377590" y="270620"/>
                  </a:cubicBezTo>
                  <a:cubicBezTo>
                    <a:pt x="400032" y="293062"/>
                    <a:pt x="406585" y="326152"/>
                    <a:pt x="394954" y="354984"/>
                  </a:cubicBezTo>
                  <a:lnTo>
                    <a:pt x="412154" y="372020"/>
                  </a:lnTo>
                  <a:lnTo>
                    <a:pt x="412154" y="264067"/>
                  </a:lnTo>
                  <a:cubicBezTo>
                    <a:pt x="412154" y="258661"/>
                    <a:pt x="416577" y="254075"/>
                    <a:pt x="422147" y="254075"/>
                  </a:cubicBezTo>
                  <a:cubicBezTo>
                    <a:pt x="427553" y="254075"/>
                    <a:pt x="432140" y="258497"/>
                    <a:pt x="432140" y="264067"/>
                  </a:cubicBezTo>
                  <a:lnTo>
                    <a:pt x="432140" y="395937"/>
                  </a:lnTo>
                  <a:cubicBezTo>
                    <a:pt x="432140" y="399868"/>
                    <a:pt x="429683" y="403636"/>
                    <a:pt x="426079" y="405111"/>
                  </a:cubicBezTo>
                  <a:cubicBezTo>
                    <a:pt x="422311" y="406585"/>
                    <a:pt x="418052" y="405766"/>
                    <a:pt x="415267" y="402981"/>
                  </a:cubicBezTo>
                  <a:lnTo>
                    <a:pt x="376279" y="364157"/>
                  </a:lnTo>
                  <a:cubicBezTo>
                    <a:pt x="373167" y="361045"/>
                    <a:pt x="372512" y="356458"/>
                    <a:pt x="374478" y="352690"/>
                  </a:cubicBezTo>
                  <a:cubicBezTo>
                    <a:pt x="386108" y="330084"/>
                    <a:pt x="381849" y="302727"/>
                    <a:pt x="363830" y="284708"/>
                  </a:cubicBezTo>
                  <a:cubicBezTo>
                    <a:pt x="341059" y="261938"/>
                    <a:pt x="303874" y="261938"/>
                    <a:pt x="280940" y="284708"/>
                  </a:cubicBezTo>
                  <a:cubicBezTo>
                    <a:pt x="269801" y="295683"/>
                    <a:pt x="263740" y="310426"/>
                    <a:pt x="263740" y="325989"/>
                  </a:cubicBezTo>
                  <a:cubicBezTo>
                    <a:pt x="263740" y="341551"/>
                    <a:pt x="269801" y="356294"/>
                    <a:pt x="280940" y="367433"/>
                  </a:cubicBezTo>
                  <a:cubicBezTo>
                    <a:pt x="298959" y="385453"/>
                    <a:pt x="326316" y="389712"/>
                    <a:pt x="349086" y="378081"/>
                  </a:cubicBezTo>
                  <a:cubicBezTo>
                    <a:pt x="352854" y="376116"/>
                    <a:pt x="357605" y="376771"/>
                    <a:pt x="360553" y="379883"/>
                  </a:cubicBezTo>
                  <a:lnTo>
                    <a:pt x="426243" y="445572"/>
                  </a:lnTo>
                  <a:cubicBezTo>
                    <a:pt x="426734" y="446064"/>
                    <a:pt x="427225" y="446391"/>
                    <a:pt x="427880" y="446883"/>
                  </a:cubicBezTo>
                  <a:cubicBezTo>
                    <a:pt x="430665" y="448685"/>
                    <a:pt x="432140" y="451797"/>
                    <a:pt x="432140" y="455073"/>
                  </a:cubicBezTo>
                  <a:lnTo>
                    <a:pt x="432140" y="511425"/>
                  </a:lnTo>
                  <a:cubicBezTo>
                    <a:pt x="432140" y="516831"/>
                    <a:pt x="427717" y="521254"/>
                    <a:pt x="422311" y="521254"/>
                  </a:cubicBezTo>
                  <a:close/>
                </a:path>
              </a:pathLst>
            </a:custGeom>
            <a:solidFill>
              <a:srgbClr val="000000"/>
            </a:solidFill>
            <a:ln w="16367" cap="flat">
              <a:noFill/>
              <a:prstDash val="solid"/>
              <a:miter/>
            </a:ln>
          </p:spPr>
          <p:txBody>
            <a:bodyPr rtlCol="0" anchor="ctr"/>
            <a:lstStyle/>
            <a:p>
              <a:endParaRPr lang="en-US"/>
            </a:p>
          </p:txBody>
        </p:sp>
        <p:sp>
          <p:nvSpPr>
            <p:cNvPr id="1585" name="Forma libre: forma 1584">
              <a:extLst>
                <a:ext uri="{FF2B5EF4-FFF2-40B4-BE49-F238E27FC236}">
                  <a16:creationId xmlns:a16="http://schemas.microsoft.com/office/drawing/2014/main" id="{6B38335B-A86D-4996-B295-5C5D949F16A1}"/>
                </a:ext>
              </a:extLst>
            </p:cNvPr>
            <p:cNvSpPr/>
            <p:nvPr/>
          </p:nvSpPr>
          <p:spPr>
            <a:xfrm>
              <a:off x="9531114" y="4577330"/>
              <a:ext cx="19985" cy="49799"/>
            </a:xfrm>
            <a:custGeom>
              <a:avLst/>
              <a:gdLst>
                <a:gd name="connsiteX0" fmla="*/ 9992 w 19985"/>
                <a:gd name="connsiteY0" fmla="*/ 49799 h 49799"/>
                <a:gd name="connsiteX1" fmla="*/ 0 w 19985"/>
                <a:gd name="connsiteY1" fmla="*/ 39807 h 49799"/>
                <a:gd name="connsiteX2" fmla="*/ 0 w 19985"/>
                <a:gd name="connsiteY2" fmla="*/ 9993 h 49799"/>
                <a:gd name="connsiteX3" fmla="*/ 9992 w 19985"/>
                <a:gd name="connsiteY3" fmla="*/ 0 h 49799"/>
                <a:gd name="connsiteX4" fmla="*/ 19985 w 19985"/>
                <a:gd name="connsiteY4" fmla="*/ 9993 h 49799"/>
                <a:gd name="connsiteX5" fmla="*/ 19985 w 19985"/>
                <a:gd name="connsiteY5" fmla="*/ 39807 h 49799"/>
                <a:gd name="connsiteX6" fmla="*/ 9992 w 19985"/>
                <a:gd name="connsiteY6" fmla="*/ 49799 h 4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9799">
                  <a:moveTo>
                    <a:pt x="9992" y="49799"/>
                  </a:moveTo>
                  <a:cubicBezTo>
                    <a:pt x="4587" y="49799"/>
                    <a:pt x="0" y="45376"/>
                    <a:pt x="0" y="39807"/>
                  </a:cubicBezTo>
                  <a:lnTo>
                    <a:pt x="0" y="9993"/>
                  </a:lnTo>
                  <a:cubicBezTo>
                    <a:pt x="0" y="4587"/>
                    <a:pt x="4423" y="0"/>
                    <a:pt x="9992" y="0"/>
                  </a:cubicBezTo>
                  <a:cubicBezTo>
                    <a:pt x="15398" y="0"/>
                    <a:pt x="19985" y="4423"/>
                    <a:pt x="19985" y="9993"/>
                  </a:cubicBezTo>
                  <a:lnTo>
                    <a:pt x="19985" y="39807"/>
                  </a:lnTo>
                  <a:cubicBezTo>
                    <a:pt x="19821" y="45376"/>
                    <a:pt x="15398" y="49799"/>
                    <a:pt x="9992" y="49799"/>
                  </a:cubicBezTo>
                  <a:close/>
                </a:path>
              </a:pathLst>
            </a:custGeom>
            <a:solidFill>
              <a:srgbClr val="000000"/>
            </a:solidFill>
            <a:ln w="16367" cap="flat">
              <a:noFill/>
              <a:prstDash val="solid"/>
              <a:miter/>
            </a:ln>
          </p:spPr>
          <p:txBody>
            <a:bodyPr rtlCol="0" anchor="ctr"/>
            <a:lstStyle/>
            <a:p>
              <a:endParaRPr lang="en-US"/>
            </a:p>
          </p:txBody>
        </p:sp>
        <p:sp>
          <p:nvSpPr>
            <p:cNvPr id="1586" name="Forma libre: forma 1585">
              <a:extLst>
                <a:ext uri="{FF2B5EF4-FFF2-40B4-BE49-F238E27FC236}">
                  <a16:creationId xmlns:a16="http://schemas.microsoft.com/office/drawing/2014/main" id="{D0F3C451-0B6E-4AE9-B16C-52D8D45A0FBA}"/>
                </a:ext>
              </a:extLst>
            </p:cNvPr>
            <p:cNvSpPr/>
            <p:nvPr/>
          </p:nvSpPr>
          <p:spPr>
            <a:xfrm>
              <a:off x="9531114" y="4506891"/>
              <a:ext cx="19985" cy="55205"/>
            </a:xfrm>
            <a:custGeom>
              <a:avLst/>
              <a:gdLst>
                <a:gd name="connsiteX0" fmla="*/ 9992 w 19985"/>
                <a:gd name="connsiteY0" fmla="*/ 55205 h 55205"/>
                <a:gd name="connsiteX1" fmla="*/ 0 w 19985"/>
                <a:gd name="connsiteY1" fmla="*/ 45212 h 55205"/>
                <a:gd name="connsiteX2" fmla="*/ 0 w 19985"/>
                <a:gd name="connsiteY2" fmla="*/ 9993 h 55205"/>
                <a:gd name="connsiteX3" fmla="*/ 9992 w 19985"/>
                <a:gd name="connsiteY3" fmla="*/ 0 h 55205"/>
                <a:gd name="connsiteX4" fmla="*/ 19985 w 19985"/>
                <a:gd name="connsiteY4" fmla="*/ 9993 h 55205"/>
                <a:gd name="connsiteX5" fmla="*/ 19985 w 19985"/>
                <a:gd name="connsiteY5" fmla="*/ 45212 h 55205"/>
                <a:gd name="connsiteX6" fmla="*/ 9992 w 19985"/>
                <a:gd name="connsiteY6" fmla="*/ 55205 h 5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55205">
                  <a:moveTo>
                    <a:pt x="9992" y="55205"/>
                  </a:moveTo>
                  <a:cubicBezTo>
                    <a:pt x="4587" y="55205"/>
                    <a:pt x="0" y="50782"/>
                    <a:pt x="0" y="45212"/>
                  </a:cubicBezTo>
                  <a:lnTo>
                    <a:pt x="0" y="9993"/>
                  </a:lnTo>
                  <a:cubicBezTo>
                    <a:pt x="0" y="4587"/>
                    <a:pt x="4423" y="0"/>
                    <a:pt x="9992" y="0"/>
                  </a:cubicBezTo>
                  <a:cubicBezTo>
                    <a:pt x="15398" y="0"/>
                    <a:pt x="19985" y="4423"/>
                    <a:pt x="19985" y="9993"/>
                  </a:cubicBezTo>
                  <a:lnTo>
                    <a:pt x="19985" y="45212"/>
                  </a:lnTo>
                  <a:cubicBezTo>
                    <a:pt x="19821" y="50782"/>
                    <a:pt x="15398" y="55205"/>
                    <a:pt x="9992" y="55205"/>
                  </a:cubicBezTo>
                  <a:close/>
                </a:path>
              </a:pathLst>
            </a:custGeom>
            <a:solidFill>
              <a:srgbClr val="000000"/>
            </a:solidFill>
            <a:ln w="16367" cap="flat">
              <a:noFill/>
              <a:prstDash val="solid"/>
              <a:miter/>
            </a:ln>
          </p:spPr>
          <p:txBody>
            <a:bodyPr rtlCol="0" anchor="ctr"/>
            <a:lstStyle/>
            <a:p>
              <a:endParaRPr lang="en-US"/>
            </a:p>
          </p:txBody>
        </p:sp>
        <p:sp>
          <p:nvSpPr>
            <p:cNvPr id="1587" name="Forma libre: forma 1586">
              <a:extLst>
                <a:ext uri="{FF2B5EF4-FFF2-40B4-BE49-F238E27FC236}">
                  <a16:creationId xmlns:a16="http://schemas.microsoft.com/office/drawing/2014/main" id="{C52FB614-87E2-4FAD-9CCE-AEE71516BE47}"/>
                </a:ext>
              </a:extLst>
            </p:cNvPr>
            <p:cNvSpPr/>
            <p:nvPr/>
          </p:nvSpPr>
          <p:spPr>
            <a:xfrm>
              <a:off x="9531114" y="4441693"/>
              <a:ext cx="19985" cy="49799"/>
            </a:xfrm>
            <a:custGeom>
              <a:avLst/>
              <a:gdLst>
                <a:gd name="connsiteX0" fmla="*/ 9992 w 19985"/>
                <a:gd name="connsiteY0" fmla="*/ 49799 h 49799"/>
                <a:gd name="connsiteX1" fmla="*/ 0 w 19985"/>
                <a:gd name="connsiteY1" fmla="*/ 39807 h 49799"/>
                <a:gd name="connsiteX2" fmla="*/ 0 w 19985"/>
                <a:gd name="connsiteY2" fmla="*/ 9992 h 49799"/>
                <a:gd name="connsiteX3" fmla="*/ 9992 w 19985"/>
                <a:gd name="connsiteY3" fmla="*/ 0 h 49799"/>
                <a:gd name="connsiteX4" fmla="*/ 19985 w 19985"/>
                <a:gd name="connsiteY4" fmla="*/ 9992 h 49799"/>
                <a:gd name="connsiteX5" fmla="*/ 19985 w 19985"/>
                <a:gd name="connsiteY5" fmla="*/ 39807 h 49799"/>
                <a:gd name="connsiteX6" fmla="*/ 9992 w 19985"/>
                <a:gd name="connsiteY6" fmla="*/ 49799 h 4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9799">
                  <a:moveTo>
                    <a:pt x="9992" y="49799"/>
                  </a:moveTo>
                  <a:cubicBezTo>
                    <a:pt x="4587" y="49799"/>
                    <a:pt x="0" y="45376"/>
                    <a:pt x="0" y="39807"/>
                  </a:cubicBezTo>
                  <a:lnTo>
                    <a:pt x="0" y="9992"/>
                  </a:lnTo>
                  <a:cubicBezTo>
                    <a:pt x="0" y="4587"/>
                    <a:pt x="4423" y="0"/>
                    <a:pt x="9992" y="0"/>
                  </a:cubicBezTo>
                  <a:cubicBezTo>
                    <a:pt x="15398" y="0"/>
                    <a:pt x="19985" y="4423"/>
                    <a:pt x="19985" y="9992"/>
                  </a:cubicBezTo>
                  <a:lnTo>
                    <a:pt x="19985" y="39807"/>
                  </a:lnTo>
                  <a:cubicBezTo>
                    <a:pt x="19821" y="45376"/>
                    <a:pt x="15398" y="49799"/>
                    <a:pt x="9992" y="49799"/>
                  </a:cubicBezTo>
                  <a:close/>
                </a:path>
              </a:pathLst>
            </a:custGeom>
            <a:solidFill>
              <a:srgbClr val="000000"/>
            </a:solidFill>
            <a:ln w="16367" cap="flat">
              <a:noFill/>
              <a:prstDash val="solid"/>
              <a:miter/>
            </a:ln>
          </p:spPr>
          <p:txBody>
            <a:bodyPr rtlCol="0" anchor="ctr"/>
            <a:lstStyle/>
            <a:p>
              <a:endParaRPr lang="en-US"/>
            </a:p>
          </p:txBody>
        </p:sp>
      </p:grpSp>
      <p:grpSp>
        <p:nvGrpSpPr>
          <p:cNvPr id="1588" name="Gráfico 3">
            <a:extLst>
              <a:ext uri="{FF2B5EF4-FFF2-40B4-BE49-F238E27FC236}">
                <a16:creationId xmlns:a16="http://schemas.microsoft.com/office/drawing/2014/main" id="{AEF35507-03E2-4DA0-A231-1E2267CEE68D}"/>
              </a:ext>
            </a:extLst>
          </p:cNvPr>
          <p:cNvGrpSpPr/>
          <p:nvPr/>
        </p:nvGrpSpPr>
        <p:grpSpPr>
          <a:xfrm>
            <a:off x="4567869" y="1530321"/>
            <a:ext cx="464756" cy="529107"/>
            <a:chOff x="4083339" y="1219976"/>
            <a:chExt cx="521745" cy="593987"/>
          </a:xfrm>
          <a:solidFill>
            <a:srgbClr val="000000"/>
          </a:solidFill>
        </p:grpSpPr>
        <p:sp>
          <p:nvSpPr>
            <p:cNvPr id="1589" name="Forma libre: forma 1588">
              <a:extLst>
                <a:ext uri="{FF2B5EF4-FFF2-40B4-BE49-F238E27FC236}">
                  <a16:creationId xmlns:a16="http://schemas.microsoft.com/office/drawing/2014/main" id="{41268BEE-E818-4988-B926-49807FF3BD3E}"/>
                </a:ext>
              </a:extLst>
            </p:cNvPr>
            <p:cNvSpPr/>
            <p:nvPr/>
          </p:nvSpPr>
          <p:spPr>
            <a:xfrm>
              <a:off x="4132974" y="1347259"/>
              <a:ext cx="124498" cy="124498"/>
            </a:xfrm>
            <a:custGeom>
              <a:avLst/>
              <a:gdLst>
                <a:gd name="connsiteX0" fmla="*/ 62249 w 124498"/>
                <a:gd name="connsiteY0" fmla="*/ 124498 h 124498"/>
                <a:gd name="connsiteX1" fmla="*/ 0 w 124498"/>
                <a:gd name="connsiteY1" fmla="*/ 62249 h 124498"/>
                <a:gd name="connsiteX2" fmla="*/ 62249 w 124498"/>
                <a:gd name="connsiteY2" fmla="*/ 0 h 124498"/>
                <a:gd name="connsiteX3" fmla="*/ 124498 w 124498"/>
                <a:gd name="connsiteY3" fmla="*/ 62249 h 124498"/>
                <a:gd name="connsiteX4" fmla="*/ 62249 w 124498"/>
                <a:gd name="connsiteY4" fmla="*/ 124498 h 124498"/>
                <a:gd name="connsiteX5" fmla="*/ 62249 w 124498"/>
                <a:gd name="connsiteY5" fmla="*/ 19985 h 124498"/>
                <a:gd name="connsiteX6" fmla="*/ 19821 w 124498"/>
                <a:gd name="connsiteY6" fmla="*/ 62413 h 124498"/>
                <a:gd name="connsiteX7" fmla="*/ 62249 w 124498"/>
                <a:gd name="connsiteY7" fmla="*/ 104841 h 124498"/>
                <a:gd name="connsiteX8" fmla="*/ 104677 w 124498"/>
                <a:gd name="connsiteY8" fmla="*/ 62413 h 124498"/>
                <a:gd name="connsiteX9" fmla="*/ 62249 w 124498"/>
                <a:gd name="connsiteY9" fmla="*/ 19985 h 12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498" h="124498">
                  <a:moveTo>
                    <a:pt x="62249" y="124498"/>
                  </a:moveTo>
                  <a:cubicBezTo>
                    <a:pt x="28012" y="124498"/>
                    <a:pt x="0" y="96650"/>
                    <a:pt x="0" y="62249"/>
                  </a:cubicBezTo>
                  <a:cubicBezTo>
                    <a:pt x="0" y="28012"/>
                    <a:pt x="27848" y="0"/>
                    <a:pt x="62249" y="0"/>
                  </a:cubicBezTo>
                  <a:cubicBezTo>
                    <a:pt x="96486" y="0"/>
                    <a:pt x="124498" y="27848"/>
                    <a:pt x="124498" y="62249"/>
                  </a:cubicBezTo>
                  <a:cubicBezTo>
                    <a:pt x="124498" y="96650"/>
                    <a:pt x="96650" y="124498"/>
                    <a:pt x="62249" y="124498"/>
                  </a:cubicBezTo>
                  <a:close/>
                  <a:moveTo>
                    <a:pt x="62249" y="19985"/>
                  </a:moveTo>
                  <a:cubicBezTo>
                    <a:pt x="38824" y="19985"/>
                    <a:pt x="19821" y="38988"/>
                    <a:pt x="19821" y="62413"/>
                  </a:cubicBezTo>
                  <a:cubicBezTo>
                    <a:pt x="19821" y="85838"/>
                    <a:pt x="38824" y="104841"/>
                    <a:pt x="62249" y="104841"/>
                  </a:cubicBezTo>
                  <a:cubicBezTo>
                    <a:pt x="85674" y="104841"/>
                    <a:pt x="104677" y="85838"/>
                    <a:pt x="104677" y="62413"/>
                  </a:cubicBezTo>
                  <a:cubicBezTo>
                    <a:pt x="104677" y="38988"/>
                    <a:pt x="85674" y="19985"/>
                    <a:pt x="62249" y="19985"/>
                  </a:cubicBezTo>
                  <a:close/>
                </a:path>
              </a:pathLst>
            </a:custGeom>
            <a:solidFill>
              <a:srgbClr val="000000"/>
            </a:solidFill>
            <a:ln w="16367" cap="flat">
              <a:noFill/>
              <a:prstDash val="solid"/>
              <a:miter/>
            </a:ln>
          </p:spPr>
          <p:txBody>
            <a:bodyPr rtlCol="0" anchor="ctr"/>
            <a:lstStyle/>
            <a:p>
              <a:endParaRPr lang="en-US"/>
            </a:p>
          </p:txBody>
        </p:sp>
        <p:sp>
          <p:nvSpPr>
            <p:cNvPr id="1590" name="Forma libre: forma 1589">
              <a:extLst>
                <a:ext uri="{FF2B5EF4-FFF2-40B4-BE49-F238E27FC236}">
                  <a16:creationId xmlns:a16="http://schemas.microsoft.com/office/drawing/2014/main" id="{D6C51D51-4EBE-4B19-B474-C9C37A5EC415}"/>
                </a:ext>
              </a:extLst>
            </p:cNvPr>
            <p:cNvSpPr/>
            <p:nvPr/>
          </p:nvSpPr>
          <p:spPr>
            <a:xfrm>
              <a:off x="4293347" y="1451772"/>
              <a:ext cx="112212" cy="19985"/>
            </a:xfrm>
            <a:custGeom>
              <a:avLst/>
              <a:gdLst>
                <a:gd name="connsiteX0" fmla="*/ 102220 w 112212"/>
                <a:gd name="connsiteY0" fmla="*/ 19985 h 19985"/>
                <a:gd name="connsiteX1" fmla="*/ 9993 w 112212"/>
                <a:gd name="connsiteY1" fmla="*/ 19985 h 19985"/>
                <a:gd name="connsiteX2" fmla="*/ 0 w 112212"/>
                <a:gd name="connsiteY2" fmla="*/ 9993 h 19985"/>
                <a:gd name="connsiteX3" fmla="*/ 9993 w 112212"/>
                <a:gd name="connsiteY3" fmla="*/ 0 h 19985"/>
                <a:gd name="connsiteX4" fmla="*/ 102220 w 112212"/>
                <a:gd name="connsiteY4" fmla="*/ 0 h 19985"/>
                <a:gd name="connsiteX5" fmla="*/ 112212 w 112212"/>
                <a:gd name="connsiteY5" fmla="*/ 9993 h 19985"/>
                <a:gd name="connsiteX6" fmla="*/ 102220 w 112212"/>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212" h="19985">
                  <a:moveTo>
                    <a:pt x="102220" y="19985"/>
                  </a:moveTo>
                  <a:lnTo>
                    <a:pt x="9993" y="19985"/>
                  </a:lnTo>
                  <a:cubicBezTo>
                    <a:pt x="4587" y="19985"/>
                    <a:pt x="0" y="15562"/>
                    <a:pt x="0" y="9993"/>
                  </a:cubicBezTo>
                  <a:cubicBezTo>
                    <a:pt x="0" y="4587"/>
                    <a:pt x="4423" y="0"/>
                    <a:pt x="9993" y="0"/>
                  </a:cubicBezTo>
                  <a:lnTo>
                    <a:pt x="102220" y="0"/>
                  </a:lnTo>
                  <a:cubicBezTo>
                    <a:pt x="107625" y="0"/>
                    <a:pt x="112212" y="4423"/>
                    <a:pt x="112212" y="9993"/>
                  </a:cubicBezTo>
                  <a:cubicBezTo>
                    <a:pt x="112048" y="15562"/>
                    <a:pt x="107625" y="19985"/>
                    <a:pt x="102220" y="19985"/>
                  </a:cubicBezTo>
                  <a:close/>
                </a:path>
              </a:pathLst>
            </a:custGeom>
            <a:solidFill>
              <a:srgbClr val="000000"/>
            </a:solidFill>
            <a:ln w="16367" cap="flat">
              <a:noFill/>
              <a:prstDash val="solid"/>
              <a:miter/>
            </a:ln>
          </p:spPr>
          <p:txBody>
            <a:bodyPr rtlCol="0" anchor="ctr"/>
            <a:lstStyle/>
            <a:p>
              <a:endParaRPr lang="en-US"/>
            </a:p>
          </p:txBody>
        </p:sp>
        <p:sp>
          <p:nvSpPr>
            <p:cNvPr id="1591" name="Forma libre: forma 1590">
              <a:extLst>
                <a:ext uri="{FF2B5EF4-FFF2-40B4-BE49-F238E27FC236}">
                  <a16:creationId xmlns:a16="http://schemas.microsoft.com/office/drawing/2014/main" id="{BC37F2C3-90E8-4B07-AA9E-6AB60FA35C78}"/>
                </a:ext>
              </a:extLst>
            </p:cNvPr>
            <p:cNvSpPr/>
            <p:nvPr/>
          </p:nvSpPr>
          <p:spPr>
            <a:xfrm>
              <a:off x="4137397" y="1514677"/>
              <a:ext cx="225571" cy="19985"/>
            </a:xfrm>
            <a:custGeom>
              <a:avLst/>
              <a:gdLst>
                <a:gd name="connsiteX0" fmla="*/ 215578 w 225571"/>
                <a:gd name="connsiteY0" fmla="*/ 19985 h 19985"/>
                <a:gd name="connsiteX1" fmla="*/ 9993 w 225571"/>
                <a:gd name="connsiteY1" fmla="*/ 19985 h 19985"/>
                <a:gd name="connsiteX2" fmla="*/ 0 w 225571"/>
                <a:gd name="connsiteY2" fmla="*/ 9993 h 19985"/>
                <a:gd name="connsiteX3" fmla="*/ 9993 w 225571"/>
                <a:gd name="connsiteY3" fmla="*/ 0 h 19985"/>
                <a:gd name="connsiteX4" fmla="*/ 215578 w 225571"/>
                <a:gd name="connsiteY4" fmla="*/ 0 h 19985"/>
                <a:gd name="connsiteX5" fmla="*/ 225571 w 225571"/>
                <a:gd name="connsiteY5" fmla="*/ 9993 h 19985"/>
                <a:gd name="connsiteX6" fmla="*/ 215578 w 225571"/>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71" h="19985">
                  <a:moveTo>
                    <a:pt x="215578" y="19985"/>
                  </a:moveTo>
                  <a:lnTo>
                    <a:pt x="9993" y="19985"/>
                  </a:lnTo>
                  <a:cubicBezTo>
                    <a:pt x="4587" y="19985"/>
                    <a:pt x="0" y="15562"/>
                    <a:pt x="0" y="9993"/>
                  </a:cubicBezTo>
                  <a:cubicBezTo>
                    <a:pt x="0" y="4587"/>
                    <a:pt x="4423" y="0"/>
                    <a:pt x="9993" y="0"/>
                  </a:cubicBezTo>
                  <a:lnTo>
                    <a:pt x="215578" y="0"/>
                  </a:lnTo>
                  <a:cubicBezTo>
                    <a:pt x="220984" y="0"/>
                    <a:pt x="225571" y="4423"/>
                    <a:pt x="225571" y="9993"/>
                  </a:cubicBezTo>
                  <a:cubicBezTo>
                    <a:pt x="225571" y="15562"/>
                    <a:pt x="221148" y="19985"/>
                    <a:pt x="215578" y="19985"/>
                  </a:cubicBezTo>
                  <a:close/>
                </a:path>
              </a:pathLst>
            </a:custGeom>
            <a:solidFill>
              <a:srgbClr val="000000"/>
            </a:solidFill>
            <a:ln w="16367" cap="flat">
              <a:noFill/>
              <a:prstDash val="solid"/>
              <a:miter/>
            </a:ln>
          </p:spPr>
          <p:txBody>
            <a:bodyPr rtlCol="0" anchor="ctr"/>
            <a:lstStyle/>
            <a:p>
              <a:endParaRPr lang="en-US"/>
            </a:p>
          </p:txBody>
        </p:sp>
        <p:sp>
          <p:nvSpPr>
            <p:cNvPr id="1592" name="Forma libre: forma 1591">
              <a:extLst>
                <a:ext uri="{FF2B5EF4-FFF2-40B4-BE49-F238E27FC236}">
                  <a16:creationId xmlns:a16="http://schemas.microsoft.com/office/drawing/2014/main" id="{C0172288-7DBE-434E-906F-C36DE33AAAEA}"/>
                </a:ext>
              </a:extLst>
            </p:cNvPr>
            <p:cNvSpPr/>
            <p:nvPr/>
          </p:nvSpPr>
          <p:spPr>
            <a:xfrm>
              <a:off x="4137397" y="1573977"/>
              <a:ext cx="170693" cy="19985"/>
            </a:xfrm>
            <a:custGeom>
              <a:avLst/>
              <a:gdLst>
                <a:gd name="connsiteX0" fmla="*/ 160701 w 170693"/>
                <a:gd name="connsiteY0" fmla="*/ 19985 h 19985"/>
                <a:gd name="connsiteX1" fmla="*/ 9993 w 170693"/>
                <a:gd name="connsiteY1" fmla="*/ 19985 h 19985"/>
                <a:gd name="connsiteX2" fmla="*/ 0 w 170693"/>
                <a:gd name="connsiteY2" fmla="*/ 9993 h 19985"/>
                <a:gd name="connsiteX3" fmla="*/ 9993 w 170693"/>
                <a:gd name="connsiteY3" fmla="*/ 0 h 19985"/>
                <a:gd name="connsiteX4" fmla="*/ 160701 w 170693"/>
                <a:gd name="connsiteY4" fmla="*/ 0 h 19985"/>
                <a:gd name="connsiteX5" fmla="*/ 170693 w 170693"/>
                <a:gd name="connsiteY5" fmla="*/ 9993 h 19985"/>
                <a:gd name="connsiteX6" fmla="*/ 160701 w 170693"/>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693" h="19985">
                  <a:moveTo>
                    <a:pt x="160701" y="19985"/>
                  </a:moveTo>
                  <a:lnTo>
                    <a:pt x="9993" y="19985"/>
                  </a:lnTo>
                  <a:cubicBezTo>
                    <a:pt x="4587" y="19985"/>
                    <a:pt x="0" y="15562"/>
                    <a:pt x="0" y="9993"/>
                  </a:cubicBezTo>
                  <a:cubicBezTo>
                    <a:pt x="0" y="4587"/>
                    <a:pt x="4423" y="0"/>
                    <a:pt x="9993" y="0"/>
                  </a:cubicBezTo>
                  <a:lnTo>
                    <a:pt x="160701" y="0"/>
                  </a:lnTo>
                  <a:cubicBezTo>
                    <a:pt x="166107" y="0"/>
                    <a:pt x="170693" y="4423"/>
                    <a:pt x="170693" y="9993"/>
                  </a:cubicBezTo>
                  <a:cubicBezTo>
                    <a:pt x="170530" y="15562"/>
                    <a:pt x="166107" y="19985"/>
                    <a:pt x="160701" y="19985"/>
                  </a:cubicBezTo>
                  <a:close/>
                </a:path>
              </a:pathLst>
            </a:custGeom>
            <a:solidFill>
              <a:srgbClr val="000000"/>
            </a:solidFill>
            <a:ln w="16367" cap="flat">
              <a:noFill/>
              <a:prstDash val="solid"/>
              <a:miter/>
            </a:ln>
          </p:spPr>
          <p:txBody>
            <a:bodyPr rtlCol="0" anchor="ctr"/>
            <a:lstStyle/>
            <a:p>
              <a:endParaRPr lang="en-US"/>
            </a:p>
          </p:txBody>
        </p:sp>
        <p:sp>
          <p:nvSpPr>
            <p:cNvPr id="1593" name="Forma libre: forma 1592">
              <a:extLst>
                <a:ext uri="{FF2B5EF4-FFF2-40B4-BE49-F238E27FC236}">
                  <a16:creationId xmlns:a16="http://schemas.microsoft.com/office/drawing/2014/main" id="{98ED0C9A-102C-436B-BBD2-3FCD251C9231}"/>
                </a:ext>
              </a:extLst>
            </p:cNvPr>
            <p:cNvSpPr/>
            <p:nvPr/>
          </p:nvSpPr>
          <p:spPr>
            <a:xfrm>
              <a:off x="4137561" y="1633441"/>
              <a:ext cx="151035" cy="19985"/>
            </a:xfrm>
            <a:custGeom>
              <a:avLst/>
              <a:gdLst>
                <a:gd name="connsiteX0" fmla="*/ 141043 w 151035"/>
                <a:gd name="connsiteY0" fmla="*/ 19985 h 19985"/>
                <a:gd name="connsiteX1" fmla="*/ 9993 w 151035"/>
                <a:gd name="connsiteY1" fmla="*/ 19985 h 19985"/>
                <a:gd name="connsiteX2" fmla="*/ 0 w 151035"/>
                <a:gd name="connsiteY2" fmla="*/ 9993 h 19985"/>
                <a:gd name="connsiteX3" fmla="*/ 9993 w 151035"/>
                <a:gd name="connsiteY3" fmla="*/ 0 h 19985"/>
                <a:gd name="connsiteX4" fmla="*/ 141043 w 151035"/>
                <a:gd name="connsiteY4" fmla="*/ 0 h 19985"/>
                <a:gd name="connsiteX5" fmla="*/ 151036 w 151035"/>
                <a:gd name="connsiteY5" fmla="*/ 9993 h 19985"/>
                <a:gd name="connsiteX6" fmla="*/ 141043 w 151035"/>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035" h="19985">
                  <a:moveTo>
                    <a:pt x="141043" y="19985"/>
                  </a:moveTo>
                  <a:lnTo>
                    <a:pt x="9993" y="19985"/>
                  </a:lnTo>
                  <a:cubicBezTo>
                    <a:pt x="4587" y="19985"/>
                    <a:pt x="0" y="15562"/>
                    <a:pt x="0" y="9993"/>
                  </a:cubicBezTo>
                  <a:cubicBezTo>
                    <a:pt x="0" y="4587"/>
                    <a:pt x="4423" y="0"/>
                    <a:pt x="9993" y="0"/>
                  </a:cubicBezTo>
                  <a:lnTo>
                    <a:pt x="141043" y="0"/>
                  </a:lnTo>
                  <a:cubicBezTo>
                    <a:pt x="146449" y="0"/>
                    <a:pt x="151036" y="4423"/>
                    <a:pt x="151036" y="9993"/>
                  </a:cubicBezTo>
                  <a:cubicBezTo>
                    <a:pt x="150872" y="15562"/>
                    <a:pt x="146449" y="19985"/>
                    <a:pt x="141043" y="19985"/>
                  </a:cubicBezTo>
                  <a:close/>
                </a:path>
              </a:pathLst>
            </a:custGeom>
            <a:solidFill>
              <a:srgbClr val="000000"/>
            </a:solidFill>
            <a:ln w="16367" cap="flat">
              <a:noFill/>
              <a:prstDash val="solid"/>
              <a:miter/>
            </a:ln>
          </p:spPr>
          <p:txBody>
            <a:bodyPr rtlCol="0" anchor="ctr"/>
            <a:lstStyle/>
            <a:p>
              <a:endParaRPr lang="en-US"/>
            </a:p>
          </p:txBody>
        </p:sp>
        <p:sp>
          <p:nvSpPr>
            <p:cNvPr id="1594" name="Forma libre: forma 1593">
              <a:extLst>
                <a:ext uri="{FF2B5EF4-FFF2-40B4-BE49-F238E27FC236}">
                  <a16:creationId xmlns:a16="http://schemas.microsoft.com/office/drawing/2014/main" id="{0CDF44B5-20EE-4ADD-877A-6A3CFB6A7D57}"/>
                </a:ext>
              </a:extLst>
            </p:cNvPr>
            <p:cNvSpPr/>
            <p:nvPr/>
          </p:nvSpPr>
          <p:spPr>
            <a:xfrm>
              <a:off x="4137561" y="1692742"/>
              <a:ext cx="151035" cy="19985"/>
            </a:xfrm>
            <a:custGeom>
              <a:avLst/>
              <a:gdLst>
                <a:gd name="connsiteX0" fmla="*/ 141043 w 151035"/>
                <a:gd name="connsiteY0" fmla="*/ 19985 h 19985"/>
                <a:gd name="connsiteX1" fmla="*/ 9993 w 151035"/>
                <a:gd name="connsiteY1" fmla="*/ 19985 h 19985"/>
                <a:gd name="connsiteX2" fmla="*/ 0 w 151035"/>
                <a:gd name="connsiteY2" fmla="*/ 9993 h 19985"/>
                <a:gd name="connsiteX3" fmla="*/ 9993 w 151035"/>
                <a:gd name="connsiteY3" fmla="*/ 0 h 19985"/>
                <a:gd name="connsiteX4" fmla="*/ 141043 w 151035"/>
                <a:gd name="connsiteY4" fmla="*/ 0 h 19985"/>
                <a:gd name="connsiteX5" fmla="*/ 151036 w 151035"/>
                <a:gd name="connsiteY5" fmla="*/ 9993 h 19985"/>
                <a:gd name="connsiteX6" fmla="*/ 141043 w 151035"/>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035" h="19985">
                  <a:moveTo>
                    <a:pt x="141043" y="19985"/>
                  </a:moveTo>
                  <a:lnTo>
                    <a:pt x="9993" y="19985"/>
                  </a:lnTo>
                  <a:cubicBezTo>
                    <a:pt x="4587" y="19985"/>
                    <a:pt x="0" y="15562"/>
                    <a:pt x="0" y="9993"/>
                  </a:cubicBezTo>
                  <a:cubicBezTo>
                    <a:pt x="0" y="4587"/>
                    <a:pt x="4423" y="0"/>
                    <a:pt x="9993" y="0"/>
                  </a:cubicBezTo>
                  <a:lnTo>
                    <a:pt x="141043" y="0"/>
                  </a:lnTo>
                  <a:cubicBezTo>
                    <a:pt x="146449" y="0"/>
                    <a:pt x="151036" y="4423"/>
                    <a:pt x="151036" y="9993"/>
                  </a:cubicBezTo>
                  <a:cubicBezTo>
                    <a:pt x="150872" y="15562"/>
                    <a:pt x="146449" y="19985"/>
                    <a:pt x="141043" y="19985"/>
                  </a:cubicBezTo>
                  <a:close/>
                </a:path>
              </a:pathLst>
            </a:custGeom>
            <a:solidFill>
              <a:srgbClr val="000000"/>
            </a:solidFill>
            <a:ln w="16367" cap="flat">
              <a:noFill/>
              <a:prstDash val="solid"/>
              <a:miter/>
            </a:ln>
          </p:spPr>
          <p:txBody>
            <a:bodyPr rtlCol="0" anchor="ctr"/>
            <a:lstStyle/>
            <a:p>
              <a:endParaRPr lang="en-US"/>
            </a:p>
          </p:txBody>
        </p:sp>
        <p:sp>
          <p:nvSpPr>
            <p:cNvPr id="1595" name="Forma libre: forma 1594">
              <a:extLst>
                <a:ext uri="{FF2B5EF4-FFF2-40B4-BE49-F238E27FC236}">
                  <a16:creationId xmlns:a16="http://schemas.microsoft.com/office/drawing/2014/main" id="{D09364B9-EFCF-4EBD-AF2F-362DCABBB41A}"/>
                </a:ext>
              </a:extLst>
            </p:cNvPr>
            <p:cNvSpPr/>
            <p:nvPr/>
          </p:nvSpPr>
          <p:spPr>
            <a:xfrm>
              <a:off x="4293347" y="1403939"/>
              <a:ext cx="112212" cy="19985"/>
            </a:xfrm>
            <a:custGeom>
              <a:avLst/>
              <a:gdLst>
                <a:gd name="connsiteX0" fmla="*/ 102220 w 112212"/>
                <a:gd name="connsiteY0" fmla="*/ 19985 h 19985"/>
                <a:gd name="connsiteX1" fmla="*/ 9993 w 112212"/>
                <a:gd name="connsiteY1" fmla="*/ 19985 h 19985"/>
                <a:gd name="connsiteX2" fmla="*/ 0 w 112212"/>
                <a:gd name="connsiteY2" fmla="*/ 9993 h 19985"/>
                <a:gd name="connsiteX3" fmla="*/ 9993 w 112212"/>
                <a:gd name="connsiteY3" fmla="*/ 0 h 19985"/>
                <a:gd name="connsiteX4" fmla="*/ 102220 w 112212"/>
                <a:gd name="connsiteY4" fmla="*/ 0 h 19985"/>
                <a:gd name="connsiteX5" fmla="*/ 112212 w 112212"/>
                <a:gd name="connsiteY5" fmla="*/ 9993 h 19985"/>
                <a:gd name="connsiteX6" fmla="*/ 102220 w 112212"/>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212" h="19985">
                  <a:moveTo>
                    <a:pt x="102220" y="19985"/>
                  </a:moveTo>
                  <a:lnTo>
                    <a:pt x="9993" y="19985"/>
                  </a:lnTo>
                  <a:cubicBezTo>
                    <a:pt x="4587" y="19985"/>
                    <a:pt x="0" y="15562"/>
                    <a:pt x="0" y="9993"/>
                  </a:cubicBezTo>
                  <a:cubicBezTo>
                    <a:pt x="0" y="4587"/>
                    <a:pt x="4423" y="0"/>
                    <a:pt x="9993" y="0"/>
                  </a:cubicBezTo>
                  <a:lnTo>
                    <a:pt x="102220" y="0"/>
                  </a:lnTo>
                  <a:cubicBezTo>
                    <a:pt x="107625" y="0"/>
                    <a:pt x="112212" y="4423"/>
                    <a:pt x="112212" y="9993"/>
                  </a:cubicBezTo>
                  <a:cubicBezTo>
                    <a:pt x="112048" y="15562"/>
                    <a:pt x="107625" y="19985"/>
                    <a:pt x="102220" y="19985"/>
                  </a:cubicBezTo>
                  <a:close/>
                </a:path>
              </a:pathLst>
            </a:custGeom>
            <a:solidFill>
              <a:srgbClr val="000000"/>
            </a:solidFill>
            <a:ln w="16367" cap="flat">
              <a:noFill/>
              <a:prstDash val="solid"/>
              <a:miter/>
            </a:ln>
          </p:spPr>
          <p:txBody>
            <a:bodyPr rtlCol="0" anchor="ctr"/>
            <a:lstStyle/>
            <a:p>
              <a:endParaRPr lang="en-US"/>
            </a:p>
          </p:txBody>
        </p:sp>
        <p:sp>
          <p:nvSpPr>
            <p:cNvPr id="1596" name="Forma libre: forma 1595">
              <a:extLst>
                <a:ext uri="{FF2B5EF4-FFF2-40B4-BE49-F238E27FC236}">
                  <a16:creationId xmlns:a16="http://schemas.microsoft.com/office/drawing/2014/main" id="{9EE3693A-DFF5-491E-B073-05F913C3051F}"/>
                </a:ext>
              </a:extLst>
            </p:cNvPr>
            <p:cNvSpPr/>
            <p:nvPr/>
          </p:nvSpPr>
          <p:spPr>
            <a:xfrm>
              <a:off x="4293347" y="1356105"/>
              <a:ext cx="112212" cy="19985"/>
            </a:xfrm>
            <a:custGeom>
              <a:avLst/>
              <a:gdLst>
                <a:gd name="connsiteX0" fmla="*/ 102220 w 112212"/>
                <a:gd name="connsiteY0" fmla="*/ 19985 h 19985"/>
                <a:gd name="connsiteX1" fmla="*/ 9993 w 112212"/>
                <a:gd name="connsiteY1" fmla="*/ 19985 h 19985"/>
                <a:gd name="connsiteX2" fmla="*/ 0 w 112212"/>
                <a:gd name="connsiteY2" fmla="*/ 9993 h 19985"/>
                <a:gd name="connsiteX3" fmla="*/ 9993 w 112212"/>
                <a:gd name="connsiteY3" fmla="*/ 0 h 19985"/>
                <a:gd name="connsiteX4" fmla="*/ 102220 w 112212"/>
                <a:gd name="connsiteY4" fmla="*/ 0 h 19985"/>
                <a:gd name="connsiteX5" fmla="*/ 112212 w 112212"/>
                <a:gd name="connsiteY5" fmla="*/ 9993 h 19985"/>
                <a:gd name="connsiteX6" fmla="*/ 102220 w 112212"/>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212" h="19985">
                  <a:moveTo>
                    <a:pt x="102220" y="19985"/>
                  </a:moveTo>
                  <a:lnTo>
                    <a:pt x="9993" y="19985"/>
                  </a:lnTo>
                  <a:cubicBezTo>
                    <a:pt x="4587" y="19985"/>
                    <a:pt x="0" y="15562"/>
                    <a:pt x="0" y="9993"/>
                  </a:cubicBezTo>
                  <a:cubicBezTo>
                    <a:pt x="0" y="4587"/>
                    <a:pt x="4423" y="0"/>
                    <a:pt x="9993" y="0"/>
                  </a:cubicBezTo>
                  <a:lnTo>
                    <a:pt x="102220" y="0"/>
                  </a:lnTo>
                  <a:cubicBezTo>
                    <a:pt x="107625" y="0"/>
                    <a:pt x="112212" y="4423"/>
                    <a:pt x="112212" y="9993"/>
                  </a:cubicBezTo>
                  <a:cubicBezTo>
                    <a:pt x="112048" y="15562"/>
                    <a:pt x="107625" y="19985"/>
                    <a:pt x="102220" y="19985"/>
                  </a:cubicBezTo>
                  <a:close/>
                </a:path>
              </a:pathLst>
            </a:custGeom>
            <a:solidFill>
              <a:srgbClr val="000000"/>
            </a:solidFill>
            <a:ln w="16367" cap="flat">
              <a:noFill/>
              <a:prstDash val="solid"/>
              <a:miter/>
            </a:ln>
          </p:spPr>
          <p:txBody>
            <a:bodyPr rtlCol="0" anchor="ctr"/>
            <a:lstStyle/>
            <a:p>
              <a:endParaRPr lang="en-US"/>
            </a:p>
          </p:txBody>
        </p:sp>
        <p:sp>
          <p:nvSpPr>
            <p:cNvPr id="1597" name="Forma libre: forma 1596">
              <a:extLst>
                <a:ext uri="{FF2B5EF4-FFF2-40B4-BE49-F238E27FC236}">
                  <a16:creationId xmlns:a16="http://schemas.microsoft.com/office/drawing/2014/main" id="{7176A7A1-2599-4A9C-9D65-38145B5EA8C9}"/>
                </a:ext>
              </a:extLst>
            </p:cNvPr>
            <p:cNvSpPr/>
            <p:nvPr/>
          </p:nvSpPr>
          <p:spPr>
            <a:xfrm>
              <a:off x="4308582" y="1514677"/>
              <a:ext cx="296502" cy="296502"/>
            </a:xfrm>
            <a:custGeom>
              <a:avLst/>
              <a:gdLst>
                <a:gd name="connsiteX0" fmla="*/ 179867 w 296502"/>
                <a:gd name="connsiteY0" fmla="*/ 296502 h 296502"/>
                <a:gd name="connsiteX1" fmla="*/ 116799 w 296502"/>
                <a:gd name="connsiteY1" fmla="*/ 296502 h 296502"/>
                <a:gd name="connsiteX2" fmla="*/ 106806 w 296502"/>
                <a:gd name="connsiteY2" fmla="*/ 286510 h 296502"/>
                <a:gd name="connsiteX3" fmla="*/ 106806 w 296502"/>
                <a:gd name="connsiteY3" fmla="*/ 256859 h 296502"/>
                <a:gd name="connsiteX4" fmla="*/ 100745 w 296502"/>
                <a:gd name="connsiteY4" fmla="*/ 254402 h 296502"/>
                <a:gd name="connsiteX5" fmla="*/ 79777 w 296502"/>
                <a:gd name="connsiteY5" fmla="*/ 275370 h 296502"/>
                <a:gd name="connsiteX6" fmla="*/ 65689 w 296502"/>
                <a:gd name="connsiteY6" fmla="*/ 275370 h 296502"/>
                <a:gd name="connsiteX7" fmla="*/ 21132 w 296502"/>
                <a:gd name="connsiteY7" fmla="*/ 230813 h 296502"/>
                <a:gd name="connsiteX8" fmla="*/ 18183 w 296502"/>
                <a:gd name="connsiteY8" fmla="*/ 223769 h 296502"/>
                <a:gd name="connsiteX9" fmla="*/ 21132 w 296502"/>
                <a:gd name="connsiteY9" fmla="*/ 216725 h 296502"/>
                <a:gd name="connsiteX10" fmla="*/ 42100 w 296502"/>
                <a:gd name="connsiteY10" fmla="*/ 195757 h 296502"/>
                <a:gd name="connsiteX11" fmla="*/ 39643 w 296502"/>
                <a:gd name="connsiteY11" fmla="*/ 189860 h 296502"/>
                <a:gd name="connsiteX12" fmla="*/ 9993 w 296502"/>
                <a:gd name="connsiteY12" fmla="*/ 189860 h 296502"/>
                <a:gd name="connsiteX13" fmla="*/ 0 w 296502"/>
                <a:gd name="connsiteY13" fmla="*/ 179867 h 296502"/>
                <a:gd name="connsiteX14" fmla="*/ 0 w 296502"/>
                <a:gd name="connsiteY14" fmla="*/ 116799 h 296502"/>
                <a:gd name="connsiteX15" fmla="*/ 9993 w 296502"/>
                <a:gd name="connsiteY15" fmla="*/ 106806 h 296502"/>
                <a:gd name="connsiteX16" fmla="*/ 39643 w 296502"/>
                <a:gd name="connsiteY16" fmla="*/ 106806 h 296502"/>
                <a:gd name="connsiteX17" fmla="*/ 42100 w 296502"/>
                <a:gd name="connsiteY17" fmla="*/ 100745 h 296502"/>
                <a:gd name="connsiteX18" fmla="*/ 21132 w 296502"/>
                <a:gd name="connsiteY18" fmla="*/ 79777 h 296502"/>
                <a:gd name="connsiteX19" fmla="*/ 18183 w 296502"/>
                <a:gd name="connsiteY19" fmla="*/ 72733 h 296502"/>
                <a:gd name="connsiteX20" fmla="*/ 21132 w 296502"/>
                <a:gd name="connsiteY20" fmla="*/ 65689 h 296502"/>
                <a:gd name="connsiteX21" fmla="*/ 65689 w 296502"/>
                <a:gd name="connsiteY21" fmla="*/ 21132 h 296502"/>
                <a:gd name="connsiteX22" fmla="*/ 72733 w 296502"/>
                <a:gd name="connsiteY22" fmla="*/ 18183 h 296502"/>
                <a:gd name="connsiteX23" fmla="*/ 79777 w 296502"/>
                <a:gd name="connsiteY23" fmla="*/ 21132 h 296502"/>
                <a:gd name="connsiteX24" fmla="*/ 100745 w 296502"/>
                <a:gd name="connsiteY24" fmla="*/ 42100 h 296502"/>
                <a:gd name="connsiteX25" fmla="*/ 106806 w 296502"/>
                <a:gd name="connsiteY25" fmla="*/ 39643 h 296502"/>
                <a:gd name="connsiteX26" fmla="*/ 106806 w 296502"/>
                <a:gd name="connsiteY26" fmla="*/ 9993 h 296502"/>
                <a:gd name="connsiteX27" fmla="*/ 116799 w 296502"/>
                <a:gd name="connsiteY27" fmla="*/ 0 h 296502"/>
                <a:gd name="connsiteX28" fmla="*/ 179867 w 296502"/>
                <a:gd name="connsiteY28" fmla="*/ 0 h 296502"/>
                <a:gd name="connsiteX29" fmla="*/ 189860 w 296502"/>
                <a:gd name="connsiteY29" fmla="*/ 9993 h 296502"/>
                <a:gd name="connsiteX30" fmla="*/ 189860 w 296502"/>
                <a:gd name="connsiteY30" fmla="*/ 39643 h 296502"/>
                <a:gd name="connsiteX31" fmla="*/ 195757 w 296502"/>
                <a:gd name="connsiteY31" fmla="*/ 42100 h 296502"/>
                <a:gd name="connsiteX32" fmla="*/ 216725 w 296502"/>
                <a:gd name="connsiteY32" fmla="*/ 21132 h 296502"/>
                <a:gd name="connsiteX33" fmla="*/ 230813 w 296502"/>
                <a:gd name="connsiteY33" fmla="*/ 21132 h 296502"/>
                <a:gd name="connsiteX34" fmla="*/ 275370 w 296502"/>
                <a:gd name="connsiteY34" fmla="*/ 65689 h 296502"/>
                <a:gd name="connsiteX35" fmla="*/ 275370 w 296502"/>
                <a:gd name="connsiteY35" fmla="*/ 79777 h 296502"/>
                <a:gd name="connsiteX36" fmla="*/ 254402 w 296502"/>
                <a:gd name="connsiteY36" fmla="*/ 100745 h 296502"/>
                <a:gd name="connsiteX37" fmla="*/ 256859 w 296502"/>
                <a:gd name="connsiteY37" fmla="*/ 106806 h 296502"/>
                <a:gd name="connsiteX38" fmla="*/ 286510 w 296502"/>
                <a:gd name="connsiteY38" fmla="*/ 106806 h 296502"/>
                <a:gd name="connsiteX39" fmla="*/ 296502 w 296502"/>
                <a:gd name="connsiteY39" fmla="*/ 116799 h 296502"/>
                <a:gd name="connsiteX40" fmla="*/ 296502 w 296502"/>
                <a:gd name="connsiteY40" fmla="*/ 179867 h 296502"/>
                <a:gd name="connsiteX41" fmla="*/ 286510 w 296502"/>
                <a:gd name="connsiteY41" fmla="*/ 189860 h 296502"/>
                <a:gd name="connsiteX42" fmla="*/ 256859 w 296502"/>
                <a:gd name="connsiteY42" fmla="*/ 189860 h 296502"/>
                <a:gd name="connsiteX43" fmla="*/ 254402 w 296502"/>
                <a:gd name="connsiteY43" fmla="*/ 195757 h 296502"/>
                <a:gd name="connsiteX44" fmla="*/ 275370 w 296502"/>
                <a:gd name="connsiteY44" fmla="*/ 216725 h 296502"/>
                <a:gd name="connsiteX45" fmla="*/ 275370 w 296502"/>
                <a:gd name="connsiteY45" fmla="*/ 230813 h 296502"/>
                <a:gd name="connsiteX46" fmla="*/ 230813 w 296502"/>
                <a:gd name="connsiteY46" fmla="*/ 275370 h 296502"/>
                <a:gd name="connsiteX47" fmla="*/ 216725 w 296502"/>
                <a:gd name="connsiteY47" fmla="*/ 275370 h 296502"/>
                <a:gd name="connsiteX48" fmla="*/ 195757 w 296502"/>
                <a:gd name="connsiteY48" fmla="*/ 254402 h 296502"/>
                <a:gd name="connsiteX49" fmla="*/ 189860 w 296502"/>
                <a:gd name="connsiteY49" fmla="*/ 256859 h 296502"/>
                <a:gd name="connsiteX50" fmla="*/ 189860 w 296502"/>
                <a:gd name="connsiteY50" fmla="*/ 286510 h 296502"/>
                <a:gd name="connsiteX51" fmla="*/ 179867 w 296502"/>
                <a:gd name="connsiteY51" fmla="*/ 296502 h 296502"/>
                <a:gd name="connsiteX52" fmla="*/ 126628 w 296502"/>
                <a:gd name="connsiteY52" fmla="*/ 276517 h 296502"/>
                <a:gd name="connsiteX53" fmla="*/ 169875 w 296502"/>
                <a:gd name="connsiteY53" fmla="*/ 276517 h 296502"/>
                <a:gd name="connsiteX54" fmla="*/ 169875 w 296502"/>
                <a:gd name="connsiteY54" fmla="*/ 249652 h 296502"/>
                <a:gd name="connsiteX55" fmla="*/ 176918 w 296502"/>
                <a:gd name="connsiteY55" fmla="*/ 240150 h 296502"/>
                <a:gd name="connsiteX56" fmla="*/ 193136 w 296502"/>
                <a:gd name="connsiteY56" fmla="*/ 233434 h 296502"/>
                <a:gd name="connsiteX57" fmla="*/ 204767 w 296502"/>
                <a:gd name="connsiteY57" fmla="*/ 235236 h 296502"/>
                <a:gd name="connsiteX58" fmla="*/ 223769 w 296502"/>
                <a:gd name="connsiteY58" fmla="*/ 254238 h 296502"/>
                <a:gd name="connsiteX59" fmla="*/ 254238 w 296502"/>
                <a:gd name="connsiteY59" fmla="*/ 223769 h 296502"/>
                <a:gd name="connsiteX60" fmla="*/ 235236 w 296502"/>
                <a:gd name="connsiteY60" fmla="*/ 204767 h 296502"/>
                <a:gd name="connsiteX61" fmla="*/ 233434 w 296502"/>
                <a:gd name="connsiteY61" fmla="*/ 193136 h 296502"/>
                <a:gd name="connsiteX62" fmla="*/ 240150 w 296502"/>
                <a:gd name="connsiteY62" fmla="*/ 176918 h 296502"/>
                <a:gd name="connsiteX63" fmla="*/ 249652 w 296502"/>
                <a:gd name="connsiteY63" fmla="*/ 169874 h 296502"/>
                <a:gd name="connsiteX64" fmla="*/ 276517 w 296502"/>
                <a:gd name="connsiteY64" fmla="*/ 169874 h 296502"/>
                <a:gd name="connsiteX65" fmla="*/ 276517 w 296502"/>
                <a:gd name="connsiteY65" fmla="*/ 126628 h 296502"/>
                <a:gd name="connsiteX66" fmla="*/ 249652 w 296502"/>
                <a:gd name="connsiteY66" fmla="*/ 126628 h 296502"/>
                <a:gd name="connsiteX67" fmla="*/ 240150 w 296502"/>
                <a:gd name="connsiteY67" fmla="*/ 119584 h 296502"/>
                <a:gd name="connsiteX68" fmla="*/ 233434 w 296502"/>
                <a:gd name="connsiteY68" fmla="*/ 103366 h 296502"/>
                <a:gd name="connsiteX69" fmla="*/ 235236 w 296502"/>
                <a:gd name="connsiteY69" fmla="*/ 91735 h 296502"/>
                <a:gd name="connsiteX70" fmla="*/ 254238 w 296502"/>
                <a:gd name="connsiteY70" fmla="*/ 72733 h 296502"/>
                <a:gd name="connsiteX71" fmla="*/ 223769 w 296502"/>
                <a:gd name="connsiteY71" fmla="*/ 42264 h 296502"/>
                <a:gd name="connsiteX72" fmla="*/ 204767 w 296502"/>
                <a:gd name="connsiteY72" fmla="*/ 61266 h 296502"/>
                <a:gd name="connsiteX73" fmla="*/ 193136 w 296502"/>
                <a:gd name="connsiteY73" fmla="*/ 63068 h 296502"/>
                <a:gd name="connsiteX74" fmla="*/ 176918 w 296502"/>
                <a:gd name="connsiteY74" fmla="*/ 56352 h 296502"/>
                <a:gd name="connsiteX75" fmla="*/ 169875 w 296502"/>
                <a:gd name="connsiteY75" fmla="*/ 46851 h 296502"/>
                <a:gd name="connsiteX76" fmla="*/ 169875 w 296502"/>
                <a:gd name="connsiteY76" fmla="*/ 19985 h 296502"/>
                <a:gd name="connsiteX77" fmla="*/ 126628 w 296502"/>
                <a:gd name="connsiteY77" fmla="*/ 19985 h 296502"/>
                <a:gd name="connsiteX78" fmla="*/ 126628 w 296502"/>
                <a:gd name="connsiteY78" fmla="*/ 46851 h 296502"/>
                <a:gd name="connsiteX79" fmla="*/ 119584 w 296502"/>
                <a:gd name="connsiteY79" fmla="*/ 56352 h 296502"/>
                <a:gd name="connsiteX80" fmla="*/ 103366 w 296502"/>
                <a:gd name="connsiteY80" fmla="*/ 63068 h 296502"/>
                <a:gd name="connsiteX81" fmla="*/ 91736 w 296502"/>
                <a:gd name="connsiteY81" fmla="*/ 61266 h 296502"/>
                <a:gd name="connsiteX82" fmla="*/ 72733 w 296502"/>
                <a:gd name="connsiteY82" fmla="*/ 42264 h 296502"/>
                <a:gd name="connsiteX83" fmla="*/ 42264 w 296502"/>
                <a:gd name="connsiteY83" fmla="*/ 72733 h 296502"/>
                <a:gd name="connsiteX84" fmla="*/ 61266 w 296502"/>
                <a:gd name="connsiteY84" fmla="*/ 91735 h 296502"/>
                <a:gd name="connsiteX85" fmla="*/ 63068 w 296502"/>
                <a:gd name="connsiteY85" fmla="*/ 103366 h 296502"/>
                <a:gd name="connsiteX86" fmla="*/ 56352 w 296502"/>
                <a:gd name="connsiteY86" fmla="*/ 119584 h 296502"/>
                <a:gd name="connsiteX87" fmla="*/ 46851 w 296502"/>
                <a:gd name="connsiteY87" fmla="*/ 126628 h 296502"/>
                <a:gd name="connsiteX88" fmla="*/ 19985 w 296502"/>
                <a:gd name="connsiteY88" fmla="*/ 126628 h 296502"/>
                <a:gd name="connsiteX89" fmla="*/ 19985 w 296502"/>
                <a:gd name="connsiteY89" fmla="*/ 169874 h 296502"/>
                <a:gd name="connsiteX90" fmla="*/ 46851 w 296502"/>
                <a:gd name="connsiteY90" fmla="*/ 169874 h 296502"/>
                <a:gd name="connsiteX91" fmla="*/ 56352 w 296502"/>
                <a:gd name="connsiteY91" fmla="*/ 176918 h 296502"/>
                <a:gd name="connsiteX92" fmla="*/ 63068 w 296502"/>
                <a:gd name="connsiteY92" fmla="*/ 193136 h 296502"/>
                <a:gd name="connsiteX93" fmla="*/ 61266 w 296502"/>
                <a:gd name="connsiteY93" fmla="*/ 204767 h 296502"/>
                <a:gd name="connsiteX94" fmla="*/ 42264 w 296502"/>
                <a:gd name="connsiteY94" fmla="*/ 223769 h 296502"/>
                <a:gd name="connsiteX95" fmla="*/ 72733 w 296502"/>
                <a:gd name="connsiteY95" fmla="*/ 254238 h 296502"/>
                <a:gd name="connsiteX96" fmla="*/ 91736 w 296502"/>
                <a:gd name="connsiteY96" fmla="*/ 235236 h 296502"/>
                <a:gd name="connsiteX97" fmla="*/ 103366 w 296502"/>
                <a:gd name="connsiteY97" fmla="*/ 233434 h 296502"/>
                <a:gd name="connsiteX98" fmla="*/ 119584 w 296502"/>
                <a:gd name="connsiteY98" fmla="*/ 240150 h 296502"/>
                <a:gd name="connsiteX99" fmla="*/ 126628 w 296502"/>
                <a:gd name="connsiteY99" fmla="*/ 249652 h 296502"/>
                <a:gd name="connsiteX100" fmla="*/ 126628 w 296502"/>
                <a:gd name="connsiteY100" fmla="*/ 276517 h 29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96502" h="296502">
                  <a:moveTo>
                    <a:pt x="179867" y="296502"/>
                  </a:moveTo>
                  <a:lnTo>
                    <a:pt x="116799" y="296502"/>
                  </a:lnTo>
                  <a:cubicBezTo>
                    <a:pt x="111393" y="296502"/>
                    <a:pt x="106806" y="292079"/>
                    <a:pt x="106806" y="286510"/>
                  </a:cubicBezTo>
                  <a:lnTo>
                    <a:pt x="106806" y="256859"/>
                  </a:lnTo>
                  <a:cubicBezTo>
                    <a:pt x="104841" y="256040"/>
                    <a:pt x="102875" y="255221"/>
                    <a:pt x="100745" y="254402"/>
                  </a:cubicBezTo>
                  <a:lnTo>
                    <a:pt x="79777" y="275370"/>
                  </a:lnTo>
                  <a:cubicBezTo>
                    <a:pt x="75846" y="279302"/>
                    <a:pt x="69621" y="279302"/>
                    <a:pt x="65689" y="275370"/>
                  </a:cubicBezTo>
                  <a:lnTo>
                    <a:pt x="21132" y="230813"/>
                  </a:lnTo>
                  <a:cubicBezTo>
                    <a:pt x="19330" y="229011"/>
                    <a:pt x="18183" y="226390"/>
                    <a:pt x="18183" y="223769"/>
                  </a:cubicBezTo>
                  <a:cubicBezTo>
                    <a:pt x="18183" y="221148"/>
                    <a:pt x="19166" y="218691"/>
                    <a:pt x="21132" y="216725"/>
                  </a:cubicBezTo>
                  <a:lnTo>
                    <a:pt x="42100" y="195757"/>
                  </a:lnTo>
                  <a:cubicBezTo>
                    <a:pt x="41117" y="193791"/>
                    <a:pt x="40298" y="191825"/>
                    <a:pt x="39643" y="189860"/>
                  </a:cubicBezTo>
                  <a:lnTo>
                    <a:pt x="9993" y="189860"/>
                  </a:lnTo>
                  <a:cubicBezTo>
                    <a:pt x="4587" y="189860"/>
                    <a:pt x="0" y="185437"/>
                    <a:pt x="0" y="179867"/>
                  </a:cubicBezTo>
                  <a:lnTo>
                    <a:pt x="0" y="116799"/>
                  </a:lnTo>
                  <a:cubicBezTo>
                    <a:pt x="0" y="111393"/>
                    <a:pt x="4423" y="106806"/>
                    <a:pt x="9993" y="106806"/>
                  </a:cubicBezTo>
                  <a:lnTo>
                    <a:pt x="39643" y="106806"/>
                  </a:lnTo>
                  <a:cubicBezTo>
                    <a:pt x="40462" y="104841"/>
                    <a:pt x="41281" y="102875"/>
                    <a:pt x="42100" y="100745"/>
                  </a:cubicBezTo>
                  <a:lnTo>
                    <a:pt x="21132" y="79777"/>
                  </a:lnTo>
                  <a:cubicBezTo>
                    <a:pt x="19330" y="77975"/>
                    <a:pt x="18183" y="75354"/>
                    <a:pt x="18183" y="72733"/>
                  </a:cubicBezTo>
                  <a:cubicBezTo>
                    <a:pt x="18183" y="70112"/>
                    <a:pt x="19166" y="67655"/>
                    <a:pt x="21132" y="65689"/>
                  </a:cubicBezTo>
                  <a:lnTo>
                    <a:pt x="65689" y="21132"/>
                  </a:lnTo>
                  <a:cubicBezTo>
                    <a:pt x="67491" y="19330"/>
                    <a:pt x="70112" y="18183"/>
                    <a:pt x="72733" y="18183"/>
                  </a:cubicBezTo>
                  <a:cubicBezTo>
                    <a:pt x="75354" y="18183"/>
                    <a:pt x="77811" y="19166"/>
                    <a:pt x="79777" y="21132"/>
                  </a:cubicBezTo>
                  <a:lnTo>
                    <a:pt x="100745" y="42100"/>
                  </a:lnTo>
                  <a:cubicBezTo>
                    <a:pt x="102711" y="41281"/>
                    <a:pt x="104677" y="40298"/>
                    <a:pt x="106806" y="39643"/>
                  </a:cubicBezTo>
                  <a:lnTo>
                    <a:pt x="106806" y="9993"/>
                  </a:lnTo>
                  <a:cubicBezTo>
                    <a:pt x="106806" y="4587"/>
                    <a:pt x="111229" y="0"/>
                    <a:pt x="116799" y="0"/>
                  </a:cubicBezTo>
                  <a:lnTo>
                    <a:pt x="179867" y="0"/>
                  </a:lnTo>
                  <a:cubicBezTo>
                    <a:pt x="185273" y="0"/>
                    <a:pt x="189860" y="4423"/>
                    <a:pt x="189860" y="9993"/>
                  </a:cubicBezTo>
                  <a:lnTo>
                    <a:pt x="189860" y="39643"/>
                  </a:lnTo>
                  <a:cubicBezTo>
                    <a:pt x="191826" y="40462"/>
                    <a:pt x="193791" y="41281"/>
                    <a:pt x="195757" y="42100"/>
                  </a:cubicBezTo>
                  <a:lnTo>
                    <a:pt x="216725" y="21132"/>
                  </a:lnTo>
                  <a:cubicBezTo>
                    <a:pt x="220657" y="17200"/>
                    <a:pt x="226882" y="17200"/>
                    <a:pt x="230813" y="21132"/>
                  </a:cubicBezTo>
                  <a:lnTo>
                    <a:pt x="275370" y="65689"/>
                  </a:lnTo>
                  <a:cubicBezTo>
                    <a:pt x="279302" y="69621"/>
                    <a:pt x="279302" y="75846"/>
                    <a:pt x="275370" y="79777"/>
                  </a:cubicBezTo>
                  <a:lnTo>
                    <a:pt x="254402" y="100745"/>
                  </a:lnTo>
                  <a:cubicBezTo>
                    <a:pt x="255221" y="102711"/>
                    <a:pt x="256204" y="104677"/>
                    <a:pt x="256859" y="106806"/>
                  </a:cubicBezTo>
                  <a:lnTo>
                    <a:pt x="286510" y="106806"/>
                  </a:lnTo>
                  <a:cubicBezTo>
                    <a:pt x="291915" y="106806"/>
                    <a:pt x="296502" y="111229"/>
                    <a:pt x="296502" y="116799"/>
                  </a:cubicBezTo>
                  <a:lnTo>
                    <a:pt x="296502" y="179867"/>
                  </a:lnTo>
                  <a:cubicBezTo>
                    <a:pt x="296502" y="185273"/>
                    <a:pt x="292079" y="189860"/>
                    <a:pt x="286510" y="189860"/>
                  </a:cubicBezTo>
                  <a:lnTo>
                    <a:pt x="256859" y="189860"/>
                  </a:lnTo>
                  <a:cubicBezTo>
                    <a:pt x="256040" y="191825"/>
                    <a:pt x="255221" y="193791"/>
                    <a:pt x="254402" y="195757"/>
                  </a:cubicBezTo>
                  <a:lnTo>
                    <a:pt x="275370" y="216725"/>
                  </a:lnTo>
                  <a:cubicBezTo>
                    <a:pt x="279302" y="220657"/>
                    <a:pt x="279302" y="226881"/>
                    <a:pt x="275370" y="230813"/>
                  </a:cubicBezTo>
                  <a:lnTo>
                    <a:pt x="230813" y="275370"/>
                  </a:lnTo>
                  <a:cubicBezTo>
                    <a:pt x="226882" y="279302"/>
                    <a:pt x="220657" y="279302"/>
                    <a:pt x="216725" y="275370"/>
                  </a:cubicBezTo>
                  <a:lnTo>
                    <a:pt x="195757" y="254402"/>
                  </a:lnTo>
                  <a:cubicBezTo>
                    <a:pt x="193791" y="255221"/>
                    <a:pt x="191826" y="256204"/>
                    <a:pt x="189860" y="256859"/>
                  </a:cubicBezTo>
                  <a:lnTo>
                    <a:pt x="189860" y="286510"/>
                  </a:lnTo>
                  <a:cubicBezTo>
                    <a:pt x="189696" y="291915"/>
                    <a:pt x="185273" y="296502"/>
                    <a:pt x="179867" y="296502"/>
                  </a:cubicBezTo>
                  <a:close/>
                  <a:moveTo>
                    <a:pt x="126628" y="276517"/>
                  </a:moveTo>
                  <a:lnTo>
                    <a:pt x="169875" y="276517"/>
                  </a:lnTo>
                  <a:lnTo>
                    <a:pt x="169875" y="249652"/>
                  </a:lnTo>
                  <a:cubicBezTo>
                    <a:pt x="169875" y="245229"/>
                    <a:pt x="172659" y="241461"/>
                    <a:pt x="176918" y="240150"/>
                  </a:cubicBezTo>
                  <a:cubicBezTo>
                    <a:pt x="182324" y="238512"/>
                    <a:pt x="187730" y="236219"/>
                    <a:pt x="193136" y="233434"/>
                  </a:cubicBezTo>
                  <a:cubicBezTo>
                    <a:pt x="197068" y="231468"/>
                    <a:pt x="201654" y="232124"/>
                    <a:pt x="204767" y="235236"/>
                  </a:cubicBezTo>
                  <a:lnTo>
                    <a:pt x="223769" y="254238"/>
                  </a:lnTo>
                  <a:lnTo>
                    <a:pt x="254238" y="223769"/>
                  </a:lnTo>
                  <a:lnTo>
                    <a:pt x="235236" y="204767"/>
                  </a:lnTo>
                  <a:cubicBezTo>
                    <a:pt x="232124" y="201654"/>
                    <a:pt x="231468" y="196904"/>
                    <a:pt x="233434" y="193136"/>
                  </a:cubicBezTo>
                  <a:cubicBezTo>
                    <a:pt x="236219" y="187730"/>
                    <a:pt x="238512" y="182324"/>
                    <a:pt x="240150" y="176918"/>
                  </a:cubicBezTo>
                  <a:cubicBezTo>
                    <a:pt x="241461" y="172823"/>
                    <a:pt x="245229" y="169874"/>
                    <a:pt x="249652" y="169874"/>
                  </a:cubicBezTo>
                  <a:lnTo>
                    <a:pt x="276517" y="169874"/>
                  </a:lnTo>
                  <a:lnTo>
                    <a:pt x="276517" y="126628"/>
                  </a:lnTo>
                  <a:lnTo>
                    <a:pt x="249652" y="126628"/>
                  </a:lnTo>
                  <a:cubicBezTo>
                    <a:pt x="245229" y="126628"/>
                    <a:pt x="241461" y="123843"/>
                    <a:pt x="240150" y="119584"/>
                  </a:cubicBezTo>
                  <a:cubicBezTo>
                    <a:pt x="238512" y="114178"/>
                    <a:pt x="236219" y="108772"/>
                    <a:pt x="233434" y="103366"/>
                  </a:cubicBezTo>
                  <a:cubicBezTo>
                    <a:pt x="231468" y="99599"/>
                    <a:pt x="232124" y="94848"/>
                    <a:pt x="235236" y="91735"/>
                  </a:cubicBezTo>
                  <a:lnTo>
                    <a:pt x="254238" y="72733"/>
                  </a:lnTo>
                  <a:lnTo>
                    <a:pt x="223769" y="42264"/>
                  </a:lnTo>
                  <a:lnTo>
                    <a:pt x="204767" y="61266"/>
                  </a:lnTo>
                  <a:cubicBezTo>
                    <a:pt x="201654" y="64379"/>
                    <a:pt x="196904" y="65034"/>
                    <a:pt x="193136" y="63068"/>
                  </a:cubicBezTo>
                  <a:cubicBezTo>
                    <a:pt x="187730" y="60283"/>
                    <a:pt x="182324" y="57990"/>
                    <a:pt x="176918" y="56352"/>
                  </a:cubicBezTo>
                  <a:cubicBezTo>
                    <a:pt x="172823" y="55041"/>
                    <a:pt x="169875" y="51274"/>
                    <a:pt x="169875" y="46851"/>
                  </a:cubicBezTo>
                  <a:lnTo>
                    <a:pt x="169875" y="19985"/>
                  </a:lnTo>
                  <a:lnTo>
                    <a:pt x="126628" y="19985"/>
                  </a:lnTo>
                  <a:lnTo>
                    <a:pt x="126628" y="46851"/>
                  </a:lnTo>
                  <a:cubicBezTo>
                    <a:pt x="126628" y="51274"/>
                    <a:pt x="123843" y="55041"/>
                    <a:pt x="119584" y="56352"/>
                  </a:cubicBezTo>
                  <a:cubicBezTo>
                    <a:pt x="114178" y="57990"/>
                    <a:pt x="108772" y="60283"/>
                    <a:pt x="103366" y="63068"/>
                  </a:cubicBezTo>
                  <a:cubicBezTo>
                    <a:pt x="99599" y="65034"/>
                    <a:pt x="94848" y="64379"/>
                    <a:pt x="91736" y="61266"/>
                  </a:cubicBezTo>
                  <a:lnTo>
                    <a:pt x="72733" y="42264"/>
                  </a:lnTo>
                  <a:lnTo>
                    <a:pt x="42264" y="72733"/>
                  </a:lnTo>
                  <a:lnTo>
                    <a:pt x="61266" y="91735"/>
                  </a:lnTo>
                  <a:cubicBezTo>
                    <a:pt x="64379" y="94848"/>
                    <a:pt x="65034" y="99599"/>
                    <a:pt x="63068" y="103366"/>
                  </a:cubicBezTo>
                  <a:cubicBezTo>
                    <a:pt x="60283" y="108772"/>
                    <a:pt x="57990" y="114178"/>
                    <a:pt x="56352" y="119584"/>
                  </a:cubicBezTo>
                  <a:cubicBezTo>
                    <a:pt x="55041" y="123679"/>
                    <a:pt x="51274" y="126628"/>
                    <a:pt x="46851" y="126628"/>
                  </a:cubicBezTo>
                  <a:lnTo>
                    <a:pt x="19985" y="126628"/>
                  </a:lnTo>
                  <a:lnTo>
                    <a:pt x="19985" y="169874"/>
                  </a:lnTo>
                  <a:lnTo>
                    <a:pt x="46851" y="169874"/>
                  </a:lnTo>
                  <a:cubicBezTo>
                    <a:pt x="51274" y="169874"/>
                    <a:pt x="55041" y="172659"/>
                    <a:pt x="56352" y="176918"/>
                  </a:cubicBezTo>
                  <a:cubicBezTo>
                    <a:pt x="57990" y="182324"/>
                    <a:pt x="60283" y="187730"/>
                    <a:pt x="63068" y="193136"/>
                  </a:cubicBezTo>
                  <a:cubicBezTo>
                    <a:pt x="65034" y="197067"/>
                    <a:pt x="64379" y="201654"/>
                    <a:pt x="61266" y="204767"/>
                  </a:cubicBezTo>
                  <a:lnTo>
                    <a:pt x="42264" y="223769"/>
                  </a:lnTo>
                  <a:lnTo>
                    <a:pt x="72733" y="254238"/>
                  </a:lnTo>
                  <a:lnTo>
                    <a:pt x="91736" y="235236"/>
                  </a:lnTo>
                  <a:cubicBezTo>
                    <a:pt x="94848" y="232124"/>
                    <a:pt x="99599" y="231468"/>
                    <a:pt x="103366" y="233434"/>
                  </a:cubicBezTo>
                  <a:cubicBezTo>
                    <a:pt x="108772" y="236219"/>
                    <a:pt x="114178" y="238512"/>
                    <a:pt x="119584" y="240150"/>
                  </a:cubicBezTo>
                  <a:cubicBezTo>
                    <a:pt x="123679" y="241461"/>
                    <a:pt x="126628" y="245229"/>
                    <a:pt x="126628" y="249652"/>
                  </a:cubicBezTo>
                  <a:lnTo>
                    <a:pt x="126628" y="276517"/>
                  </a:lnTo>
                  <a:close/>
                </a:path>
              </a:pathLst>
            </a:custGeom>
            <a:solidFill>
              <a:srgbClr val="000000"/>
            </a:solidFill>
            <a:ln w="16367" cap="flat">
              <a:noFill/>
              <a:prstDash val="solid"/>
              <a:miter/>
            </a:ln>
          </p:spPr>
          <p:txBody>
            <a:bodyPr rtlCol="0" anchor="ctr"/>
            <a:lstStyle/>
            <a:p>
              <a:endParaRPr lang="en-US"/>
            </a:p>
          </p:txBody>
        </p:sp>
        <p:sp>
          <p:nvSpPr>
            <p:cNvPr id="1598" name="Forma libre: forma 1597">
              <a:extLst>
                <a:ext uri="{FF2B5EF4-FFF2-40B4-BE49-F238E27FC236}">
                  <a16:creationId xmlns:a16="http://schemas.microsoft.com/office/drawing/2014/main" id="{FEED9127-77C9-495D-A94E-7C1CC156E051}"/>
                </a:ext>
              </a:extLst>
            </p:cNvPr>
            <p:cNvSpPr/>
            <p:nvPr/>
          </p:nvSpPr>
          <p:spPr>
            <a:xfrm>
              <a:off x="4377384" y="1583478"/>
              <a:ext cx="158898" cy="158898"/>
            </a:xfrm>
            <a:custGeom>
              <a:avLst/>
              <a:gdLst>
                <a:gd name="connsiteX0" fmla="*/ 79449 w 158898"/>
                <a:gd name="connsiteY0" fmla="*/ 158899 h 158898"/>
                <a:gd name="connsiteX1" fmla="*/ 0 w 158898"/>
                <a:gd name="connsiteY1" fmla="*/ 79449 h 158898"/>
                <a:gd name="connsiteX2" fmla="*/ 79449 w 158898"/>
                <a:gd name="connsiteY2" fmla="*/ 0 h 158898"/>
                <a:gd name="connsiteX3" fmla="*/ 158899 w 158898"/>
                <a:gd name="connsiteY3" fmla="*/ 79449 h 158898"/>
                <a:gd name="connsiteX4" fmla="*/ 79449 w 158898"/>
                <a:gd name="connsiteY4" fmla="*/ 158899 h 158898"/>
                <a:gd name="connsiteX5" fmla="*/ 79449 w 158898"/>
                <a:gd name="connsiteY5" fmla="*/ 19821 h 158898"/>
                <a:gd name="connsiteX6" fmla="*/ 19821 w 158898"/>
                <a:gd name="connsiteY6" fmla="*/ 79449 h 158898"/>
                <a:gd name="connsiteX7" fmla="*/ 79449 w 158898"/>
                <a:gd name="connsiteY7" fmla="*/ 139078 h 158898"/>
                <a:gd name="connsiteX8" fmla="*/ 139077 w 158898"/>
                <a:gd name="connsiteY8" fmla="*/ 79449 h 158898"/>
                <a:gd name="connsiteX9" fmla="*/ 79449 w 158898"/>
                <a:gd name="connsiteY9" fmla="*/ 19821 h 15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898" h="158898">
                  <a:moveTo>
                    <a:pt x="79449" y="158899"/>
                  </a:moveTo>
                  <a:cubicBezTo>
                    <a:pt x="35547" y="158899"/>
                    <a:pt x="0" y="123188"/>
                    <a:pt x="0" y="79449"/>
                  </a:cubicBezTo>
                  <a:cubicBezTo>
                    <a:pt x="0" y="35711"/>
                    <a:pt x="35711" y="0"/>
                    <a:pt x="79449" y="0"/>
                  </a:cubicBezTo>
                  <a:cubicBezTo>
                    <a:pt x="123351" y="0"/>
                    <a:pt x="158899" y="35711"/>
                    <a:pt x="158899" y="79449"/>
                  </a:cubicBezTo>
                  <a:cubicBezTo>
                    <a:pt x="158899" y="123188"/>
                    <a:pt x="123351" y="158899"/>
                    <a:pt x="79449" y="158899"/>
                  </a:cubicBezTo>
                  <a:close/>
                  <a:moveTo>
                    <a:pt x="79449" y="19821"/>
                  </a:moveTo>
                  <a:cubicBezTo>
                    <a:pt x="46523" y="19821"/>
                    <a:pt x="19821" y="46523"/>
                    <a:pt x="19821" y="79449"/>
                  </a:cubicBezTo>
                  <a:cubicBezTo>
                    <a:pt x="19821" y="112376"/>
                    <a:pt x="46523" y="139078"/>
                    <a:pt x="79449" y="139078"/>
                  </a:cubicBezTo>
                  <a:cubicBezTo>
                    <a:pt x="112376" y="139078"/>
                    <a:pt x="139077" y="112376"/>
                    <a:pt x="139077" y="79449"/>
                  </a:cubicBezTo>
                  <a:cubicBezTo>
                    <a:pt x="139077" y="46523"/>
                    <a:pt x="112376" y="19821"/>
                    <a:pt x="79449" y="19821"/>
                  </a:cubicBezTo>
                  <a:close/>
                </a:path>
              </a:pathLst>
            </a:custGeom>
            <a:solidFill>
              <a:srgbClr val="000000"/>
            </a:solidFill>
            <a:ln w="16367" cap="flat">
              <a:noFill/>
              <a:prstDash val="solid"/>
              <a:miter/>
            </a:ln>
          </p:spPr>
          <p:txBody>
            <a:bodyPr rtlCol="0" anchor="ctr"/>
            <a:lstStyle/>
            <a:p>
              <a:endParaRPr lang="en-US"/>
            </a:p>
          </p:txBody>
        </p:sp>
        <p:sp>
          <p:nvSpPr>
            <p:cNvPr id="1599" name="Forma libre: forma 1598">
              <a:extLst>
                <a:ext uri="{FF2B5EF4-FFF2-40B4-BE49-F238E27FC236}">
                  <a16:creationId xmlns:a16="http://schemas.microsoft.com/office/drawing/2014/main" id="{A30BF3DD-2D21-40FA-AC54-C437D284D190}"/>
                </a:ext>
              </a:extLst>
            </p:cNvPr>
            <p:cNvSpPr/>
            <p:nvPr/>
          </p:nvSpPr>
          <p:spPr>
            <a:xfrm>
              <a:off x="4160331" y="1219976"/>
              <a:ext cx="376119" cy="289785"/>
            </a:xfrm>
            <a:custGeom>
              <a:avLst/>
              <a:gdLst>
                <a:gd name="connsiteX0" fmla="*/ 366287 w 376119"/>
                <a:gd name="connsiteY0" fmla="*/ 289786 h 289785"/>
                <a:gd name="connsiteX1" fmla="*/ 356294 w 376119"/>
                <a:gd name="connsiteY1" fmla="*/ 279793 h 289785"/>
                <a:gd name="connsiteX2" fmla="*/ 356294 w 376119"/>
                <a:gd name="connsiteY2" fmla="*/ 19821 h 289785"/>
                <a:gd name="connsiteX3" fmla="*/ 19985 w 376119"/>
                <a:gd name="connsiteY3" fmla="*/ 19821 h 289785"/>
                <a:gd name="connsiteX4" fmla="*/ 19985 w 376119"/>
                <a:gd name="connsiteY4" fmla="*/ 38496 h 289785"/>
                <a:gd name="connsiteX5" fmla="*/ 327627 w 376119"/>
                <a:gd name="connsiteY5" fmla="*/ 38496 h 289785"/>
                <a:gd name="connsiteX6" fmla="*/ 337619 w 376119"/>
                <a:gd name="connsiteY6" fmla="*/ 48489 h 289785"/>
                <a:gd name="connsiteX7" fmla="*/ 337619 w 376119"/>
                <a:gd name="connsiteY7" fmla="*/ 262265 h 289785"/>
                <a:gd name="connsiteX8" fmla="*/ 327627 w 376119"/>
                <a:gd name="connsiteY8" fmla="*/ 272258 h 289785"/>
                <a:gd name="connsiteX9" fmla="*/ 317634 w 376119"/>
                <a:gd name="connsiteY9" fmla="*/ 262265 h 289785"/>
                <a:gd name="connsiteX10" fmla="*/ 317634 w 376119"/>
                <a:gd name="connsiteY10" fmla="*/ 58318 h 289785"/>
                <a:gd name="connsiteX11" fmla="*/ 9993 w 376119"/>
                <a:gd name="connsiteY11" fmla="*/ 58318 h 289785"/>
                <a:gd name="connsiteX12" fmla="*/ 0 w 376119"/>
                <a:gd name="connsiteY12" fmla="*/ 48325 h 289785"/>
                <a:gd name="connsiteX13" fmla="*/ 0 w 376119"/>
                <a:gd name="connsiteY13" fmla="*/ 9993 h 289785"/>
                <a:gd name="connsiteX14" fmla="*/ 9993 w 376119"/>
                <a:gd name="connsiteY14" fmla="*/ 0 h 289785"/>
                <a:gd name="connsiteX15" fmla="*/ 366123 w 376119"/>
                <a:gd name="connsiteY15" fmla="*/ 0 h 289785"/>
                <a:gd name="connsiteX16" fmla="*/ 376115 w 376119"/>
                <a:gd name="connsiteY16" fmla="*/ 9993 h 289785"/>
                <a:gd name="connsiteX17" fmla="*/ 376115 w 376119"/>
                <a:gd name="connsiteY17" fmla="*/ 279957 h 289785"/>
                <a:gd name="connsiteX18" fmla="*/ 366287 w 376119"/>
                <a:gd name="connsiteY18" fmla="*/ 289786 h 28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6119" h="289785">
                  <a:moveTo>
                    <a:pt x="366287" y="289786"/>
                  </a:moveTo>
                  <a:cubicBezTo>
                    <a:pt x="360881" y="289786"/>
                    <a:pt x="356294" y="285363"/>
                    <a:pt x="356294" y="279793"/>
                  </a:cubicBezTo>
                  <a:lnTo>
                    <a:pt x="356294" y="19821"/>
                  </a:lnTo>
                  <a:lnTo>
                    <a:pt x="19985" y="19821"/>
                  </a:lnTo>
                  <a:lnTo>
                    <a:pt x="19985" y="38496"/>
                  </a:lnTo>
                  <a:lnTo>
                    <a:pt x="327627" y="38496"/>
                  </a:lnTo>
                  <a:cubicBezTo>
                    <a:pt x="333033" y="38496"/>
                    <a:pt x="337619" y="42919"/>
                    <a:pt x="337619" y="48489"/>
                  </a:cubicBezTo>
                  <a:lnTo>
                    <a:pt x="337619" y="262265"/>
                  </a:lnTo>
                  <a:cubicBezTo>
                    <a:pt x="337619" y="267671"/>
                    <a:pt x="333196" y="272258"/>
                    <a:pt x="327627" y="272258"/>
                  </a:cubicBezTo>
                  <a:cubicBezTo>
                    <a:pt x="322221" y="272258"/>
                    <a:pt x="317634" y="267835"/>
                    <a:pt x="317634" y="262265"/>
                  </a:cubicBezTo>
                  <a:lnTo>
                    <a:pt x="317634" y="58318"/>
                  </a:lnTo>
                  <a:lnTo>
                    <a:pt x="9993" y="58318"/>
                  </a:lnTo>
                  <a:cubicBezTo>
                    <a:pt x="4587" y="58318"/>
                    <a:pt x="0" y="53895"/>
                    <a:pt x="0" y="48325"/>
                  </a:cubicBezTo>
                  <a:lnTo>
                    <a:pt x="0" y="9993"/>
                  </a:lnTo>
                  <a:cubicBezTo>
                    <a:pt x="0" y="4587"/>
                    <a:pt x="4423" y="0"/>
                    <a:pt x="9993" y="0"/>
                  </a:cubicBezTo>
                  <a:lnTo>
                    <a:pt x="366123" y="0"/>
                  </a:lnTo>
                  <a:cubicBezTo>
                    <a:pt x="371528" y="0"/>
                    <a:pt x="376115" y="4423"/>
                    <a:pt x="376115" y="9993"/>
                  </a:cubicBezTo>
                  <a:lnTo>
                    <a:pt x="376115" y="279957"/>
                  </a:lnTo>
                  <a:cubicBezTo>
                    <a:pt x="376279" y="285363"/>
                    <a:pt x="371856" y="289786"/>
                    <a:pt x="366287" y="289786"/>
                  </a:cubicBezTo>
                  <a:close/>
                </a:path>
              </a:pathLst>
            </a:custGeom>
            <a:solidFill>
              <a:srgbClr val="000000"/>
            </a:solidFill>
            <a:ln w="16367" cap="flat">
              <a:noFill/>
              <a:prstDash val="solid"/>
              <a:miter/>
            </a:ln>
          </p:spPr>
          <p:txBody>
            <a:bodyPr rtlCol="0" anchor="ctr"/>
            <a:lstStyle/>
            <a:p>
              <a:endParaRPr lang="en-US"/>
            </a:p>
          </p:txBody>
        </p:sp>
        <p:sp>
          <p:nvSpPr>
            <p:cNvPr id="1600" name="Forma libre: forma 1599">
              <a:extLst>
                <a:ext uri="{FF2B5EF4-FFF2-40B4-BE49-F238E27FC236}">
                  <a16:creationId xmlns:a16="http://schemas.microsoft.com/office/drawing/2014/main" id="{D3959C22-EFB4-4008-8996-CFAAB9D2C91E}"/>
                </a:ext>
              </a:extLst>
            </p:cNvPr>
            <p:cNvSpPr/>
            <p:nvPr/>
          </p:nvSpPr>
          <p:spPr>
            <a:xfrm>
              <a:off x="4121999" y="1258472"/>
              <a:ext cx="376115" cy="233597"/>
            </a:xfrm>
            <a:custGeom>
              <a:avLst/>
              <a:gdLst>
                <a:gd name="connsiteX0" fmla="*/ 327627 w 376115"/>
                <a:gd name="connsiteY0" fmla="*/ 233598 h 233597"/>
                <a:gd name="connsiteX1" fmla="*/ 317634 w 376115"/>
                <a:gd name="connsiteY1" fmla="*/ 223605 h 233597"/>
                <a:gd name="connsiteX2" fmla="*/ 317634 w 376115"/>
                <a:gd name="connsiteY2" fmla="*/ 58481 h 233597"/>
                <a:gd name="connsiteX3" fmla="*/ 9993 w 376115"/>
                <a:gd name="connsiteY3" fmla="*/ 58481 h 233597"/>
                <a:gd name="connsiteX4" fmla="*/ 0 w 376115"/>
                <a:gd name="connsiteY4" fmla="*/ 48489 h 233597"/>
                <a:gd name="connsiteX5" fmla="*/ 0 w 376115"/>
                <a:gd name="connsiteY5" fmla="*/ 9993 h 233597"/>
                <a:gd name="connsiteX6" fmla="*/ 9993 w 376115"/>
                <a:gd name="connsiteY6" fmla="*/ 0 h 233597"/>
                <a:gd name="connsiteX7" fmla="*/ 366123 w 376115"/>
                <a:gd name="connsiteY7" fmla="*/ 0 h 233597"/>
                <a:gd name="connsiteX8" fmla="*/ 376115 w 376115"/>
                <a:gd name="connsiteY8" fmla="*/ 9993 h 233597"/>
                <a:gd name="connsiteX9" fmla="*/ 376115 w 376115"/>
                <a:gd name="connsiteY9" fmla="*/ 217544 h 233597"/>
                <a:gd name="connsiteX10" fmla="*/ 366123 w 376115"/>
                <a:gd name="connsiteY10" fmla="*/ 227537 h 233597"/>
                <a:gd name="connsiteX11" fmla="*/ 356130 w 376115"/>
                <a:gd name="connsiteY11" fmla="*/ 217544 h 233597"/>
                <a:gd name="connsiteX12" fmla="*/ 356130 w 376115"/>
                <a:gd name="connsiteY12" fmla="*/ 19821 h 233597"/>
                <a:gd name="connsiteX13" fmla="*/ 19821 w 376115"/>
                <a:gd name="connsiteY13" fmla="*/ 19821 h 233597"/>
                <a:gd name="connsiteX14" fmla="*/ 19821 w 376115"/>
                <a:gd name="connsiteY14" fmla="*/ 38496 h 233597"/>
                <a:gd name="connsiteX15" fmla="*/ 327463 w 376115"/>
                <a:gd name="connsiteY15" fmla="*/ 38496 h 233597"/>
                <a:gd name="connsiteX16" fmla="*/ 337455 w 376115"/>
                <a:gd name="connsiteY16" fmla="*/ 48489 h 233597"/>
                <a:gd name="connsiteX17" fmla="*/ 337455 w 376115"/>
                <a:gd name="connsiteY17" fmla="*/ 223769 h 233597"/>
                <a:gd name="connsiteX18" fmla="*/ 327627 w 376115"/>
                <a:gd name="connsiteY18" fmla="*/ 233598 h 233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6115" h="233597">
                  <a:moveTo>
                    <a:pt x="327627" y="233598"/>
                  </a:moveTo>
                  <a:cubicBezTo>
                    <a:pt x="322221" y="233598"/>
                    <a:pt x="317634" y="229175"/>
                    <a:pt x="317634" y="223605"/>
                  </a:cubicBezTo>
                  <a:lnTo>
                    <a:pt x="317634" y="58481"/>
                  </a:lnTo>
                  <a:lnTo>
                    <a:pt x="9993" y="58481"/>
                  </a:lnTo>
                  <a:cubicBezTo>
                    <a:pt x="4587" y="58481"/>
                    <a:pt x="0" y="54058"/>
                    <a:pt x="0" y="48489"/>
                  </a:cubicBezTo>
                  <a:lnTo>
                    <a:pt x="0" y="9993"/>
                  </a:lnTo>
                  <a:cubicBezTo>
                    <a:pt x="0" y="4587"/>
                    <a:pt x="4423" y="0"/>
                    <a:pt x="9993" y="0"/>
                  </a:cubicBezTo>
                  <a:lnTo>
                    <a:pt x="366123" y="0"/>
                  </a:lnTo>
                  <a:cubicBezTo>
                    <a:pt x="371529" y="0"/>
                    <a:pt x="376115" y="4423"/>
                    <a:pt x="376115" y="9993"/>
                  </a:cubicBezTo>
                  <a:lnTo>
                    <a:pt x="376115" y="217544"/>
                  </a:lnTo>
                  <a:cubicBezTo>
                    <a:pt x="376115" y="222950"/>
                    <a:pt x="371692" y="227537"/>
                    <a:pt x="366123" y="227537"/>
                  </a:cubicBezTo>
                  <a:cubicBezTo>
                    <a:pt x="360717" y="227537"/>
                    <a:pt x="356130" y="223114"/>
                    <a:pt x="356130" y="217544"/>
                  </a:cubicBezTo>
                  <a:lnTo>
                    <a:pt x="356130" y="19821"/>
                  </a:lnTo>
                  <a:lnTo>
                    <a:pt x="19821" y="19821"/>
                  </a:lnTo>
                  <a:lnTo>
                    <a:pt x="19821" y="38496"/>
                  </a:lnTo>
                  <a:lnTo>
                    <a:pt x="327463" y="38496"/>
                  </a:lnTo>
                  <a:cubicBezTo>
                    <a:pt x="332869" y="38496"/>
                    <a:pt x="337455" y="42919"/>
                    <a:pt x="337455" y="48489"/>
                  </a:cubicBezTo>
                  <a:lnTo>
                    <a:pt x="337455" y="223769"/>
                  </a:lnTo>
                  <a:cubicBezTo>
                    <a:pt x="337455" y="229175"/>
                    <a:pt x="333032" y="233598"/>
                    <a:pt x="327627" y="233598"/>
                  </a:cubicBezTo>
                  <a:close/>
                </a:path>
              </a:pathLst>
            </a:custGeom>
            <a:solidFill>
              <a:srgbClr val="000000"/>
            </a:solidFill>
            <a:ln w="16367" cap="flat">
              <a:noFill/>
              <a:prstDash val="solid"/>
              <a:miter/>
            </a:ln>
          </p:spPr>
          <p:txBody>
            <a:bodyPr rtlCol="0" anchor="ctr"/>
            <a:lstStyle/>
            <a:p>
              <a:endParaRPr lang="en-US"/>
            </a:p>
          </p:txBody>
        </p:sp>
        <p:sp>
          <p:nvSpPr>
            <p:cNvPr id="1601" name="Forma libre: forma 1600">
              <a:extLst>
                <a:ext uri="{FF2B5EF4-FFF2-40B4-BE49-F238E27FC236}">
                  <a16:creationId xmlns:a16="http://schemas.microsoft.com/office/drawing/2014/main" id="{695C67B0-AAB2-4D70-A80B-0F36F57D4281}"/>
                </a:ext>
              </a:extLst>
            </p:cNvPr>
            <p:cNvSpPr/>
            <p:nvPr/>
          </p:nvSpPr>
          <p:spPr>
            <a:xfrm>
              <a:off x="4083339" y="1296969"/>
              <a:ext cx="376115" cy="516994"/>
            </a:xfrm>
            <a:custGeom>
              <a:avLst/>
              <a:gdLst>
                <a:gd name="connsiteX0" fmla="*/ 276681 w 376115"/>
                <a:gd name="connsiteY0" fmla="*/ 516995 h 516994"/>
                <a:gd name="connsiteX1" fmla="*/ 9993 w 376115"/>
                <a:gd name="connsiteY1" fmla="*/ 516995 h 516994"/>
                <a:gd name="connsiteX2" fmla="*/ 0 w 376115"/>
                <a:gd name="connsiteY2" fmla="*/ 507002 h 516994"/>
                <a:gd name="connsiteX3" fmla="*/ 0 w 376115"/>
                <a:gd name="connsiteY3" fmla="*/ 9993 h 516994"/>
                <a:gd name="connsiteX4" fmla="*/ 9993 w 376115"/>
                <a:gd name="connsiteY4" fmla="*/ 0 h 516994"/>
                <a:gd name="connsiteX5" fmla="*/ 366123 w 376115"/>
                <a:gd name="connsiteY5" fmla="*/ 0 h 516994"/>
                <a:gd name="connsiteX6" fmla="*/ 376115 w 376115"/>
                <a:gd name="connsiteY6" fmla="*/ 9993 h 516994"/>
                <a:gd name="connsiteX7" fmla="*/ 376115 w 376115"/>
                <a:gd name="connsiteY7" fmla="*/ 185273 h 516994"/>
                <a:gd name="connsiteX8" fmla="*/ 366123 w 376115"/>
                <a:gd name="connsiteY8" fmla="*/ 195265 h 516994"/>
                <a:gd name="connsiteX9" fmla="*/ 356130 w 376115"/>
                <a:gd name="connsiteY9" fmla="*/ 185273 h 516994"/>
                <a:gd name="connsiteX10" fmla="*/ 356130 w 376115"/>
                <a:gd name="connsiteY10" fmla="*/ 19985 h 516994"/>
                <a:gd name="connsiteX11" fmla="*/ 19821 w 376115"/>
                <a:gd name="connsiteY11" fmla="*/ 19985 h 516994"/>
                <a:gd name="connsiteX12" fmla="*/ 19821 w 376115"/>
                <a:gd name="connsiteY12" fmla="*/ 497173 h 516994"/>
                <a:gd name="connsiteX13" fmla="*/ 276517 w 376115"/>
                <a:gd name="connsiteY13" fmla="*/ 497173 h 516994"/>
                <a:gd name="connsiteX14" fmla="*/ 286509 w 376115"/>
                <a:gd name="connsiteY14" fmla="*/ 507166 h 516994"/>
                <a:gd name="connsiteX15" fmla="*/ 276681 w 376115"/>
                <a:gd name="connsiteY15" fmla="*/ 516995 h 516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6115" h="516994">
                  <a:moveTo>
                    <a:pt x="276681" y="516995"/>
                  </a:moveTo>
                  <a:lnTo>
                    <a:pt x="9993" y="516995"/>
                  </a:lnTo>
                  <a:cubicBezTo>
                    <a:pt x="4587" y="516995"/>
                    <a:pt x="0" y="512572"/>
                    <a:pt x="0" y="507002"/>
                  </a:cubicBezTo>
                  <a:lnTo>
                    <a:pt x="0" y="9993"/>
                  </a:lnTo>
                  <a:cubicBezTo>
                    <a:pt x="0" y="4587"/>
                    <a:pt x="4423" y="0"/>
                    <a:pt x="9993" y="0"/>
                  </a:cubicBezTo>
                  <a:lnTo>
                    <a:pt x="366123" y="0"/>
                  </a:lnTo>
                  <a:cubicBezTo>
                    <a:pt x="371529" y="0"/>
                    <a:pt x="376115" y="4423"/>
                    <a:pt x="376115" y="9993"/>
                  </a:cubicBezTo>
                  <a:lnTo>
                    <a:pt x="376115" y="185273"/>
                  </a:lnTo>
                  <a:cubicBezTo>
                    <a:pt x="376115" y="190679"/>
                    <a:pt x="371692" y="195265"/>
                    <a:pt x="366123" y="195265"/>
                  </a:cubicBezTo>
                  <a:cubicBezTo>
                    <a:pt x="360717" y="195265"/>
                    <a:pt x="356130" y="190843"/>
                    <a:pt x="356130" y="185273"/>
                  </a:cubicBezTo>
                  <a:lnTo>
                    <a:pt x="356130" y="19985"/>
                  </a:lnTo>
                  <a:lnTo>
                    <a:pt x="19821" y="19985"/>
                  </a:lnTo>
                  <a:lnTo>
                    <a:pt x="19821" y="497173"/>
                  </a:lnTo>
                  <a:lnTo>
                    <a:pt x="276517" y="497173"/>
                  </a:lnTo>
                  <a:cubicBezTo>
                    <a:pt x="281923" y="497173"/>
                    <a:pt x="286509" y="501596"/>
                    <a:pt x="286509" y="507166"/>
                  </a:cubicBezTo>
                  <a:cubicBezTo>
                    <a:pt x="286673" y="512572"/>
                    <a:pt x="282250" y="516995"/>
                    <a:pt x="276681" y="516995"/>
                  </a:cubicBezTo>
                  <a:close/>
                </a:path>
              </a:pathLst>
            </a:custGeom>
            <a:solidFill>
              <a:srgbClr val="000000"/>
            </a:solidFill>
            <a:ln w="16367" cap="flat">
              <a:noFill/>
              <a:prstDash val="solid"/>
              <a:miter/>
            </a:ln>
          </p:spPr>
          <p:txBody>
            <a:bodyPr rtlCol="0" anchor="ctr"/>
            <a:lstStyle/>
            <a:p>
              <a:endParaRPr lang="en-US"/>
            </a:p>
          </p:txBody>
        </p:sp>
      </p:grpSp>
      <p:grpSp>
        <p:nvGrpSpPr>
          <p:cNvPr id="1602" name="Gráfico 3">
            <a:extLst>
              <a:ext uri="{FF2B5EF4-FFF2-40B4-BE49-F238E27FC236}">
                <a16:creationId xmlns:a16="http://schemas.microsoft.com/office/drawing/2014/main" id="{5DBA0542-EBDC-485F-8320-8C6089E89EAB}"/>
              </a:ext>
            </a:extLst>
          </p:cNvPr>
          <p:cNvGrpSpPr/>
          <p:nvPr/>
        </p:nvGrpSpPr>
        <p:grpSpPr>
          <a:xfrm>
            <a:off x="5430403" y="4258739"/>
            <a:ext cx="524295" cy="524583"/>
            <a:chOff x="5051639" y="4282958"/>
            <a:chExt cx="588585" cy="588908"/>
          </a:xfrm>
          <a:solidFill>
            <a:srgbClr val="000000"/>
          </a:solidFill>
        </p:grpSpPr>
        <p:sp>
          <p:nvSpPr>
            <p:cNvPr id="1603" name="Forma libre: forma 1602">
              <a:extLst>
                <a:ext uri="{FF2B5EF4-FFF2-40B4-BE49-F238E27FC236}">
                  <a16:creationId xmlns:a16="http://schemas.microsoft.com/office/drawing/2014/main" id="{6ED8D7B8-4166-4D6D-98DE-99FDE96696A3}"/>
                </a:ext>
              </a:extLst>
            </p:cNvPr>
            <p:cNvSpPr/>
            <p:nvPr/>
          </p:nvSpPr>
          <p:spPr>
            <a:xfrm>
              <a:off x="5355677" y="4282958"/>
              <a:ext cx="284548" cy="284543"/>
            </a:xfrm>
            <a:custGeom>
              <a:avLst/>
              <a:gdLst>
                <a:gd name="connsiteX0" fmla="*/ 274715 w 284548"/>
                <a:gd name="connsiteY0" fmla="*/ 284544 h 284543"/>
                <a:gd name="connsiteX1" fmla="*/ 9993 w 284548"/>
                <a:gd name="connsiteY1" fmla="*/ 284544 h 284543"/>
                <a:gd name="connsiteX2" fmla="*/ 0 w 284548"/>
                <a:gd name="connsiteY2" fmla="*/ 274551 h 284543"/>
                <a:gd name="connsiteX3" fmla="*/ 0 w 284548"/>
                <a:gd name="connsiteY3" fmla="*/ 9993 h 284543"/>
                <a:gd name="connsiteX4" fmla="*/ 9993 w 284548"/>
                <a:gd name="connsiteY4" fmla="*/ 0 h 284543"/>
                <a:gd name="connsiteX5" fmla="*/ 284544 w 284548"/>
                <a:gd name="connsiteY5" fmla="*/ 274551 h 284543"/>
                <a:gd name="connsiteX6" fmla="*/ 274715 w 284548"/>
                <a:gd name="connsiteY6" fmla="*/ 284544 h 284543"/>
                <a:gd name="connsiteX7" fmla="*/ 19985 w 284548"/>
                <a:gd name="connsiteY7" fmla="*/ 264722 h 284543"/>
                <a:gd name="connsiteX8" fmla="*/ 264558 w 284548"/>
                <a:gd name="connsiteY8" fmla="*/ 264722 h 284543"/>
                <a:gd name="connsiteX9" fmla="*/ 19985 w 284548"/>
                <a:gd name="connsiteY9" fmla="*/ 20149 h 284543"/>
                <a:gd name="connsiteX10" fmla="*/ 19985 w 284548"/>
                <a:gd name="connsiteY10" fmla="*/ 264722 h 28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548" h="284543">
                  <a:moveTo>
                    <a:pt x="274715" y="284544"/>
                  </a:moveTo>
                  <a:lnTo>
                    <a:pt x="9993" y="284544"/>
                  </a:lnTo>
                  <a:cubicBezTo>
                    <a:pt x="4587" y="284544"/>
                    <a:pt x="0" y="280121"/>
                    <a:pt x="0" y="274551"/>
                  </a:cubicBezTo>
                  <a:lnTo>
                    <a:pt x="0" y="9993"/>
                  </a:lnTo>
                  <a:cubicBezTo>
                    <a:pt x="0" y="4587"/>
                    <a:pt x="4423" y="0"/>
                    <a:pt x="9993" y="0"/>
                  </a:cubicBezTo>
                  <a:cubicBezTo>
                    <a:pt x="161356" y="0"/>
                    <a:pt x="284544" y="123187"/>
                    <a:pt x="284544" y="274551"/>
                  </a:cubicBezTo>
                  <a:cubicBezTo>
                    <a:pt x="284707" y="280121"/>
                    <a:pt x="280285" y="284544"/>
                    <a:pt x="274715" y="284544"/>
                  </a:cubicBezTo>
                  <a:close/>
                  <a:moveTo>
                    <a:pt x="19985" y="264722"/>
                  </a:moveTo>
                  <a:lnTo>
                    <a:pt x="264558" y="264722"/>
                  </a:lnTo>
                  <a:cubicBezTo>
                    <a:pt x="259480" y="132197"/>
                    <a:pt x="152510" y="25227"/>
                    <a:pt x="19985" y="20149"/>
                  </a:cubicBezTo>
                  <a:lnTo>
                    <a:pt x="19985" y="264722"/>
                  </a:lnTo>
                  <a:close/>
                </a:path>
              </a:pathLst>
            </a:custGeom>
            <a:solidFill>
              <a:srgbClr val="000000"/>
            </a:solidFill>
            <a:ln w="16367" cap="flat">
              <a:noFill/>
              <a:prstDash val="solid"/>
              <a:miter/>
            </a:ln>
          </p:spPr>
          <p:txBody>
            <a:bodyPr rtlCol="0" anchor="ctr"/>
            <a:lstStyle/>
            <a:p>
              <a:endParaRPr lang="en-US"/>
            </a:p>
          </p:txBody>
        </p:sp>
        <p:sp>
          <p:nvSpPr>
            <p:cNvPr id="1604" name="Forma libre: forma 1603">
              <a:extLst>
                <a:ext uri="{FF2B5EF4-FFF2-40B4-BE49-F238E27FC236}">
                  <a16:creationId xmlns:a16="http://schemas.microsoft.com/office/drawing/2014/main" id="{A64A77BD-F978-4698-8CC1-A3707E7508F7}"/>
                </a:ext>
              </a:extLst>
            </p:cNvPr>
            <p:cNvSpPr/>
            <p:nvPr/>
          </p:nvSpPr>
          <p:spPr>
            <a:xfrm>
              <a:off x="5401652" y="4826714"/>
              <a:ext cx="47502" cy="31064"/>
            </a:xfrm>
            <a:custGeom>
              <a:avLst/>
              <a:gdLst>
                <a:gd name="connsiteX0" fmla="*/ 9886 w 47502"/>
                <a:gd name="connsiteY0" fmla="*/ 31064 h 31064"/>
                <a:gd name="connsiteX1" fmla="*/ 548 w 47502"/>
                <a:gd name="connsiteY1" fmla="*/ 24348 h 31064"/>
                <a:gd name="connsiteX2" fmla="*/ 6773 w 47502"/>
                <a:gd name="connsiteY2" fmla="*/ 11734 h 31064"/>
                <a:gd name="connsiteX3" fmla="*/ 33311 w 47502"/>
                <a:gd name="connsiteY3" fmla="*/ 923 h 31064"/>
                <a:gd name="connsiteX4" fmla="*/ 46580 w 47502"/>
                <a:gd name="connsiteY4" fmla="*/ 5673 h 31064"/>
                <a:gd name="connsiteX5" fmla="*/ 41829 w 47502"/>
                <a:gd name="connsiteY5" fmla="*/ 18942 h 31064"/>
                <a:gd name="connsiteX6" fmla="*/ 13162 w 47502"/>
                <a:gd name="connsiteY6" fmla="*/ 30573 h 31064"/>
                <a:gd name="connsiteX7" fmla="*/ 9886 w 47502"/>
                <a:gd name="connsiteY7" fmla="*/ 31064 h 3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02" h="31064">
                  <a:moveTo>
                    <a:pt x="9886" y="31064"/>
                  </a:moveTo>
                  <a:cubicBezTo>
                    <a:pt x="5790" y="31064"/>
                    <a:pt x="1859" y="28443"/>
                    <a:pt x="548" y="24348"/>
                  </a:cubicBezTo>
                  <a:cubicBezTo>
                    <a:pt x="-1254" y="19106"/>
                    <a:pt x="1531" y="13536"/>
                    <a:pt x="6773" y="11734"/>
                  </a:cubicBezTo>
                  <a:cubicBezTo>
                    <a:pt x="15783" y="8622"/>
                    <a:pt x="24629" y="5018"/>
                    <a:pt x="33311" y="923"/>
                  </a:cubicBezTo>
                  <a:cubicBezTo>
                    <a:pt x="38225" y="-1371"/>
                    <a:pt x="44123" y="759"/>
                    <a:pt x="46580" y="5673"/>
                  </a:cubicBezTo>
                  <a:cubicBezTo>
                    <a:pt x="48873" y="10588"/>
                    <a:pt x="46744" y="16485"/>
                    <a:pt x="41829" y="18942"/>
                  </a:cubicBezTo>
                  <a:cubicBezTo>
                    <a:pt x="32492" y="23365"/>
                    <a:pt x="22827" y="27297"/>
                    <a:pt x="13162" y="30573"/>
                  </a:cubicBezTo>
                  <a:cubicBezTo>
                    <a:pt x="12015" y="30901"/>
                    <a:pt x="11032" y="31064"/>
                    <a:pt x="9886" y="31064"/>
                  </a:cubicBezTo>
                  <a:close/>
                </a:path>
              </a:pathLst>
            </a:custGeom>
            <a:solidFill>
              <a:srgbClr val="000000"/>
            </a:solidFill>
            <a:ln w="16367" cap="flat">
              <a:noFill/>
              <a:prstDash val="solid"/>
              <a:miter/>
            </a:ln>
          </p:spPr>
          <p:txBody>
            <a:bodyPr rtlCol="0" anchor="ctr"/>
            <a:lstStyle/>
            <a:p>
              <a:endParaRPr lang="en-US"/>
            </a:p>
          </p:txBody>
        </p:sp>
        <p:sp>
          <p:nvSpPr>
            <p:cNvPr id="1605" name="Forma libre: forma 1604">
              <a:extLst>
                <a:ext uri="{FF2B5EF4-FFF2-40B4-BE49-F238E27FC236}">
                  <a16:creationId xmlns:a16="http://schemas.microsoft.com/office/drawing/2014/main" id="{41564ECD-1F60-42AC-9F69-94C64D3B6407}"/>
                </a:ext>
              </a:extLst>
            </p:cNvPr>
            <p:cNvSpPr/>
            <p:nvPr/>
          </p:nvSpPr>
          <p:spPr>
            <a:xfrm>
              <a:off x="5476211" y="4760509"/>
              <a:ext cx="59789" cy="57463"/>
            </a:xfrm>
            <a:custGeom>
              <a:avLst/>
              <a:gdLst>
                <a:gd name="connsiteX0" fmla="*/ 9861 w 59789"/>
                <a:gd name="connsiteY0" fmla="*/ 57463 h 57463"/>
                <a:gd name="connsiteX1" fmla="*/ 1998 w 59789"/>
                <a:gd name="connsiteY1" fmla="*/ 53532 h 57463"/>
                <a:gd name="connsiteX2" fmla="*/ 3964 w 59789"/>
                <a:gd name="connsiteY2" fmla="*/ 39608 h 57463"/>
                <a:gd name="connsiteX3" fmla="*/ 42460 w 59789"/>
                <a:gd name="connsiteY3" fmla="*/ 3405 h 57463"/>
                <a:gd name="connsiteX4" fmla="*/ 56384 w 59789"/>
                <a:gd name="connsiteY4" fmla="*/ 2422 h 57463"/>
                <a:gd name="connsiteX5" fmla="*/ 57367 w 59789"/>
                <a:gd name="connsiteY5" fmla="*/ 16346 h 57463"/>
                <a:gd name="connsiteX6" fmla="*/ 15759 w 59789"/>
                <a:gd name="connsiteY6" fmla="*/ 55334 h 57463"/>
                <a:gd name="connsiteX7" fmla="*/ 9861 w 59789"/>
                <a:gd name="connsiteY7" fmla="*/ 57463 h 5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789" h="57463">
                  <a:moveTo>
                    <a:pt x="9861" y="57463"/>
                  </a:moveTo>
                  <a:cubicBezTo>
                    <a:pt x="6913" y="57463"/>
                    <a:pt x="3964" y="56153"/>
                    <a:pt x="1998" y="53532"/>
                  </a:cubicBezTo>
                  <a:cubicBezTo>
                    <a:pt x="-1278" y="49109"/>
                    <a:pt x="-459" y="42884"/>
                    <a:pt x="3964" y="39608"/>
                  </a:cubicBezTo>
                  <a:cubicBezTo>
                    <a:pt x="18052" y="28960"/>
                    <a:pt x="30993" y="16838"/>
                    <a:pt x="42460" y="3405"/>
                  </a:cubicBezTo>
                  <a:cubicBezTo>
                    <a:pt x="46064" y="-690"/>
                    <a:pt x="52289" y="-1182"/>
                    <a:pt x="56384" y="2422"/>
                  </a:cubicBezTo>
                  <a:cubicBezTo>
                    <a:pt x="60480" y="6026"/>
                    <a:pt x="60971" y="12251"/>
                    <a:pt x="57367" y="16346"/>
                  </a:cubicBezTo>
                  <a:cubicBezTo>
                    <a:pt x="44917" y="30762"/>
                    <a:pt x="30993" y="43867"/>
                    <a:pt x="15759" y="55334"/>
                  </a:cubicBezTo>
                  <a:cubicBezTo>
                    <a:pt x="14120" y="56808"/>
                    <a:pt x="11991" y="57463"/>
                    <a:pt x="9861" y="57463"/>
                  </a:cubicBezTo>
                  <a:close/>
                </a:path>
              </a:pathLst>
            </a:custGeom>
            <a:solidFill>
              <a:srgbClr val="000000"/>
            </a:solidFill>
            <a:ln w="16367" cap="flat">
              <a:noFill/>
              <a:prstDash val="solid"/>
              <a:miter/>
            </a:ln>
          </p:spPr>
          <p:txBody>
            <a:bodyPr rtlCol="0" anchor="ctr"/>
            <a:lstStyle/>
            <a:p>
              <a:endParaRPr lang="en-US"/>
            </a:p>
          </p:txBody>
        </p:sp>
        <p:sp>
          <p:nvSpPr>
            <p:cNvPr id="1606" name="Forma libre: forma 1605">
              <a:extLst>
                <a:ext uri="{FF2B5EF4-FFF2-40B4-BE49-F238E27FC236}">
                  <a16:creationId xmlns:a16="http://schemas.microsoft.com/office/drawing/2014/main" id="{E62E065A-FF4F-470F-9879-3C71B52884AB}"/>
                </a:ext>
              </a:extLst>
            </p:cNvPr>
            <p:cNvSpPr/>
            <p:nvPr/>
          </p:nvSpPr>
          <p:spPr>
            <a:xfrm>
              <a:off x="5547770" y="4688843"/>
              <a:ext cx="32771" cy="46567"/>
            </a:xfrm>
            <a:custGeom>
              <a:avLst/>
              <a:gdLst>
                <a:gd name="connsiteX0" fmla="*/ 9888 w 32771"/>
                <a:gd name="connsiteY0" fmla="*/ 46567 h 46567"/>
                <a:gd name="connsiteX1" fmla="*/ 5138 w 32771"/>
                <a:gd name="connsiteY1" fmla="*/ 45257 h 46567"/>
                <a:gd name="connsiteX2" fmla="*/ 1206 w 32771"/>
                <a:gd name="connsiteY2" fmla="*/ 31824 h 46567"/>
                <a:gd name="connsiteX3" fmla="*/ 13656 w 32771"/>
                <a:gd name="connsiteY3" fmla="*/ 6106 h 46567"/>
                <a:gd name="connsiteX4" fmla="*/ 26597 w 32771"/>
                <a:gd name="connsiteY4" fmla="*/ 700 h 46567"/>
                <a:gd name="connsiteX5" fmla="*/ 32003 w 32771"/>
                <a:gd name="connsiteY5" fmla="*/ 13641 h 46567"/>
                <a:gd name="connsiteX6" fmla="*/ 18571 w 32771"/>
                <a:gd name="connsiteY6" fmla="*/ 41489 h 46567"/>
                <a:gd name="connsiteX7" fmla="*/ 9888 w 32771"/>
                <a:gd name="connsiteY7" fmla="*/ 46567 h 4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71" h="46567">
                  <a:moveTo>
                    <a:pt x="9888" y="46567"/>
                  </a:moveTo>
                  <a:cubicBezTo>
                    <a:pt x="8250" y="46567"/>
                    <a:pt x="6612" y="46240"/>
                    <a:pt x="5138" y="45257"/>
                  </a:cubicBezTo>
                  <a:cubicBezTo>
                    <a:pt x="387" y="42636"/>
                    <a:pt x="-1415" y="36575"/>
                    <a:pt x="1206" y="31824"/>
                  </a:cubicBezTo>
                  <a:cubicBezTo>
                    <a:pt x="5793" y="23470"/>
                    <a:pt x="10052" y="14788"/>
                    <a:pt x="13656" y="6106"/>
                  </a:cubicBezTo>
                  <a:cubicBezTo>
                    <a:pt x="15786" y="1027"/>
                    <a:pt x="21519" y="-1266"/>
                    <a:pt x="26597" y="700"/>
                  </a:cubicBezTo>
                  <a:cubicBezTo>
                    <a:pt x="31676" y="2829"/>
                    <a:pt x="34133" y="8563"/>
                    <a:pt x="32003" y="13641"/>
                  </a:cubicBezTo>
                  <a:cubicBezTo>
                    <a:pt x="28072" y="23142"/>
                    <a:pt x="23485" y="32480"/>
                    <a:pt x="18571" y="41489"/>
                  </a:cubicBezTo>
                  <a:cubicBezTo>
                    <a:pt x="16769" y="44766"/>
                    <a:pt x="13329" y="46567"/>
                    <a:pt x="9888" y="46567"/>
                  </a:cubicBezTo>
                  <a:close/>
                </a:path>
              </a:pathLst>
            </a:custGeom>
            <a:solidFill>
              <a:srgbClr val="000000"/>
            </a:solidFill>
            <a:ln w="16367" cap="flat">
              <a:noFill/>
              <a:prstDash val="solid"/>
              <a:miter/>
            </a:ln>
          </p:spPr>
          <p:txBody>
            <a:bodyPr rtlCol="0" anchor="ctr"/>
            <a:lstStyle/>
            <a:p>
              <a:endParaRPr lang="en-US"/>
            </a:p>
          </p:txBody>
        </p:sp>
        <p:sp>
          <p:nvSpPr>
            <p:cNvPr id="1607" name="Forma libre: forma 1606">
              <a:extLst>
                <a:ext uri="{FF2B5EF4-FFF2-40B4-BE49-F238E27FC236}">
                  <a16:creationId xmlns:a16="http://schemas.microsoft.com/office/drawing/2014/main" id="{9D2FC2BF-4A36-4E85-9946-6B5F66584942}"/>
                </a:ext>
              </a:extLst>
            </p:cNvPr>
            <p:cNvSpPr/>
            <p:nvPr/>
          </p:nvSpPr>
          <p:spPr>
            <a:xfrm>
              <a:off x="5051639" y="4322764"/>
              <a:ext cx="549266" cy="549102"/>
            </a:xfrm>
            <a:custGeom>
              <a:avLst/>
              <a:gdLst>
                <a:gd name="connsiteX0" fmla="*/ 274551 w 549266"/>
                <a:gd name="connsiteY0" fmla="*/ 549102 h 549102"/>
                <a:gd name="connsiteX1" fmla="*/ 0 w 549266"/>
                <a:gd name="connsiteY1" fmla="*/ 274551 h 549102"/>
                <a:gd name="connsiteX2" fmla="*/ 274551 w 549266"/>
                <a:gd name="connsiteY2" fmla="*/ 0 h 549102"/>
                <a:gd name="connsiteX3" fmla="*/ 284544 w 549266"/>
                <a:gd name="connsiteY3" fmla="*/ 9993 h 549102"/>
                <a:gd name="connsiteX4" fmla="*/ 284544 w 549266"/>
                <a:gd name="connsiteY4" fmla="*/ 264722 h 549102"/>
                <a:gd name="connsiteX5" fmla="*/ 539274 w 549266"/>
                <a:gd name="connsiteY5" fmla="*/ 264722 h 549102"/>
                <a:gd name="connsiteX6" fmla="*/ 549266 w 549266"/>
                <a:gd name="connsiteY6" fmla="*/ 274715 h 549102"/>
                <a:gd name="connsiteX7" fmla="*/ 528298 w 549266"/>
                <a:gd name="connsiteY7" fmla="*/ 380047 h 549102"/>
                <a:gd name="connsiteX8" fmla="*/ 515357 w 549266"/>
                <a:gd name="connsiteY8" fmla="*/ 385453 h 549102"/>
                <a:gd name="connsiteX9" fmla="*/ 509951 w 549266"/>
                <a:gd name="connsiteY9" fmla="*/ 372512 h 549102"/>
                <a:gd name="connsiteX10" fmla="*/ 529117 w 549266"/>
                <a:gd name="connsiteY10" fmla="*/ 284708 h 549102"/>
                <a:gd name="connsiteX11" fmla="*/ 274551 w 549266"/>
                <a:gd name="connsiteY11" fmla="*/ 284708 h 549102"/>
                <a:gd name="connsiteX12" fmla="*/ 264559 w 549266"/>
                <a:gd name="connsiteY12" fmla="*/ 274715 h 549102"/>
                <a:gd name="connsiteX13" fmla="*/ 264559 w 549266"/>
                <a:gd name="connsiteY13" fmla="*/ 20149 h 549102"/>
                <a:gd name="connsiteX14" fmla="*/ 19822 w 549266"/>
                <a:gd name="connsiteY14" fmla="*/ 274715 h 549102"/>
                <a:gd name="connsiteX15" fmla="*/ 274551 w 549266"/>
                <a:gd name="connsiteY15" fmla="*/ 529445 h 549102"/>
                <a:gd name="connsiteX16" fmla="*/ 356785 w 549266"/>
                <a:gd name="connsiteY16" fmla="*/ 515848 h 549102"/>
                <a:gd name="connsiteX17" fmla="*/ 369399 w 549266"/>
                <a:gd name="connsiteY17" fmla="*/ 522073 h 549102"/>
                <a:gd name="connsiteX18" fmla="*/ 363174 w 549266"/>
                <a:gd name="connsiteY18" fmla="*/ 534687 h 549102"/>
                <a:gd name="connsiteX19" fmla="*/ 274551 w 549266"/>
                <a:gd name="connsiteY19" fmla="*/ 549102 h 54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9266" h="549102">
                  <a:moveTo>
                    <a:pt x="274551" y="549102"/>
                  </a:moveTo>
                  <a:cubicBezTo>
                    <a:pt x="123188" y="549102"/>
                    <a:pt x="0" y="425915"/>
                    <a:pt x="0" y="274551"/>
                  </a:cubicBezTo>
                  <a:cubicBezTo>
                    <a:pt x="0" y="123188"/>
                    <a:pt x="123188" y="0"/>
                    <a:pt x="274551" y="0"/>
                  </a:cubicBezTo>
                  <a:cubicBezTo>
                    <a:pt x="279957" y="0"/>
                    <a:pt x="284544" y="4423"/>
                    <a:pt x="284544" y="9993"/>
                  </a:cubicBezTo>
                  <a:lnTo>
                    <a:pt x="284544" y="264722"/>
                  </a:lnTo>
                  <a:lnTo>
                    <a:pt x="539274" y="264722"/>
                  </a:lnTo>
                  <a:cubicBezTo>
                    <a:pt x="544679" y="264722"/>
                    <a:pt x="549266" y="269145"/>
                    <a:pt x="549266" y="274715"/>
                  </a:cubicBezTo>
                  <a:cubicBezTo>
                    <a:pt x="549266" y="311245"/>
                    <a:pt x="542222" y="346629"/>
                    <a:pt x="528298" y="380047"/>
                  </a:cubicBezTo>
                  <a:cubicBezTo>
                    <a:pt x="526169" y="385125"/>
                    <a:pt x="520435" y="387419"/>
                    <a:pt x="515357" y="385453"/>
                  </a:cubicBezTo>
                  <a:cubicBezTo>
                    <a:pt x="510279" y="383323"/>
                    <a:pt x="507821" y="377590"/>
                    <a:pt x="509951" y="372512"/>
                  </a:cubicBezTo>
                  <a:cubicBezTo>
                    <a:pt x="521582" y="344663"/>
                    <a:pt x="527971" y="315177"/>
                    <a:pt x="529117" y="284708"/>
                  </a:cubicBezTo>
                  <a:lnTo>
                    <a:pt x="274551" y="284708"/>
                  </a:lnTo>
                  <a:cubicBezTo>
                    <a:pt x="269145" y="284708"/>
                    <a:pt x="264559" y="280285"/>
                    <a:pt x="264559" y="274715"/>
                  </a:cubicBezTo>
                  <a:lnTo>
                    <a:pt x="264559" y="20149"/>
                  </a:lnTo>
                  <a:cubicBezTo>
                    <a:pt x="128757" y="25391"/>
                    <a:pt x="19822" y="137603"/>
                    <a:pt x="19822" y="274715"/>
                  </a:cubicBezTo>
                  <a:cubicBezTo>
                    <a:pt x="19822" y="415103"/>
                    <a:pt x="134163" y="529445"/>
                    <a:pt x="274551" y="529445"/>
                  </a:cubicBezTo>
                  <a:cubicBezTo>
                    <a:pt x="302727" y="529445"/>
                    <a:pt x="330412" y="524858"/>
                    <a:pt x="356785" y="515848"/>
                  </a:cubicBezTo>
                  <a:cubicBezTo>
                    <a:pt x="362028" y="514046"/>
                    <a:pt x="367597" y="516831"/>
                    <a:pt x="369399" y="522073"/>
                  </a:cubicBezTo>
                  <a:cubicBezTo>
                    <a:pt x="371201" y="527315"/>
                    <a:pt x="368416" y="532885"/>
                    <a:pt x="363174" y="534687"/>
                  </a:cubicBezTo>
                  <a:cubicBezTo>
                    <a:pt x="334671" y="544188"/>
                    <a:pt x="304857" y="549102"/>
                    <a:pt x="274551" y="549102"/>
                  </a:cubicBezTo>
                  <a:close/>
                </a:path>
              </a:pathLst>
            </a:custGeom>
            <a:solidFill>
              <a:srgbClr val="000000"/>
            </a:solidFill>
            <a:ln w="16367" cap="flat">
              <a:noFill/>
              <a:prstDash val="solid"/>
              <a:miter/>
            </a:ln>
          </p:spPr>
          <p:txBody>
            <a:bodyPr rtlCol="0" anchor="ctr"/>
            <a:lstStyle/>
            <a:p>
              <a:endParaRPr lang="en-US"/>
            </a:p>
          </p:txBody>
        </p:sp>
      </p:grpSp>
      <p:grpSp>
        <p:nvGrpSpPr>
          <p:cNvPr id="1608" name="Gráfico 3">
            <a:extLst>
              <a:ext uri="{FF2B5EF4-FFF2-40B4-BE49-F238E27FC236}">
                <a16:creationId xmlns:a16="http://schemas.microsoft.com/office/drawing/2014/main" id="{FC09429C-0439-48A0-BCF4-47D8A2DBBBE0}"/>
              </a:ext>
            </a:extLst>
          </p:cNvPr>
          <p:cNvGrpSpPr/>
          <p:nvPr/>
        </p:nvGrpSpPr>
        <p:grpSpPr>
          <a:xfrm>
            <a:off x="4531680" y="4937122"/>
            <a:ext cx="537278" cy="536987"/>
            <a:chOff x="4042713" y="5044526"/>
            <a:chExt cx="603160" cy="602833"/>
          </a:xfrm>
          <a:solidFill>
            <a:srgbClr val="000000"/>
          </a:solidFill>
        </p:grpSpPr>
        <p:sp>
          <p:nvSpPr>
            <p:cNvPr id="1609" name="Forma libre: forma 1608">
              <a:extLst>
                <a:ext uri="{FF2B5EF4-FFF2-40B4-BE49-F238E27FC236}">
                  <a16:creationId xmlns:a16="http://schemas.microsoft.com/office/drawing/2014/main" id="{2EC197B3-C13B-43A4-B404-C3401DA94A4F}"/>
                </a:ext>
              </a:extLst>
            </p:cNvPr>
            <p:cNvSpPr/>
            <p:nvPr/>
          </p:nvSpPr>
          <p:spPr>
            <a:xfrm>
              <a:off x="4101850" y="5561357"/>
              <a:ext cx="484723" cy="86001"/>
            </a:xfrm>
            <a:custGeom>
              <a:avLst/>
              <a:gdLst>
                <a:gd name="connsiteX0" fmla="*/ 441641 w 484723"/>
                <a:gd name="connsiteY0" fmla="*/ 86002 h 86001"/>
                <a:gd name="connsiteX1" fmla="*/ 43083 w 484723"/>
                <a:gd name="connsiteY1" fmla="*/ 86002 h 86001"/>
                <a:gd name="connsiteX2" fmla="*/ 0 w 484723"/>
                <a:gd name="connsiteY2" fmla="*/ 42919 h 86001"/>
                <a:gd name="connsiteX3" fmla="*/ 43083 w 484723"/>
                <a:gd name="connsiteY3" fmla="*/ 0 h 86001"/>
                <a:gd name="connsiteX4" fmla="*/ 441641 w 484723"/>
                <a:gd name="connsiteY4" fmla="*/ 0 h 86001"/>
                <a:gd name="connsiteX5" fmla="*/ 484724 w 484723"/>
                <a:gd name="connsiteY5" fmla="*/ 42919 h 86001"/>
                <a:gd name="connsiteX6" fmla="*/ 441641 w 484723"/>
                <a:gd name="connsiteY6" fmla="*/ 86002 h 86001"/>
                <a:gd name="connsiteX7" fmla="*/ 43083 w 484723"/>
                <a:gd name="connsiteY7" fmla="*/ 19821 h 86001"/>
                <a:gd name="connsiteX8" fmla="*/ 19985 w 484723"/>
                <a:gd name="connsiteY8" fmla="*/ 42919 h 86001"/>
                <a:gd name="connsiteX9" fmla="*/ 43083 w 484723"/>
                <a:gd name="connsiteY9" fmla="*/ 66017 h 86001"/>
                <a:gd name="connsiteX10" fmla="*/ 441641 w 484723"/>
                <a:gd name="connsiteY10" fmla="*/ 66017 h 86001"/>
                <a:gd name="connsiteX11" fmla="*/ 464738 w 484723"/>
                <a:gd name="connsiteY11" fmla="*/ 42919 h 86001"/>
                <a:gd name="connsiteX12" fmla="*/ 441641 w 484723"/>
                <a:gd name="connsiteY12" fmla="*/ 19821 h 86001"/>
                <a:gd name="connsiteX13" fmla="*/ 43083 w 484723"/>
                <a:gd name="connsiteY13" fmla="*/ 19821 h 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4723" h="86001">
                  <a:moveTo>
                    <a:pt x="441641" y="86002"/>
                  </a:moveTo>
                  <a:lnTo>
                    <a:pt x="43083" y="86002"/>
                  </a:lnTo>
                  <a:cubicBezTo>
                    <a:pt x="19330" y="86002"/>
                    <a:pt x="0" y="66672"/>
                    <a:pt x="0" y="42919"/>
                  </a:cubicBezTo>
                  <a:cubicBezTo>
                    <a:pt x="0" y="19166"/>
                    <a:pt x="19330" y="0"/>
                    <a:pt x="43083" y="0"/>
                  </a:cubicBezTo>
                  <a:lnTo>
                    <a:pt x="441641" y="0"/>
                  </a:lnTo>
                  <a:cubicBezTo>
                    <a:pt x="465394" y="0"/>
                    <a:pt x="484724" y="19330"/>
                    <a:pt x="484724" y="42919"/>
                  </a:cubicBezTo>
                  <a:cubicBezTo>
                    <a:pt x="484724" y="66508"/>
                    <a:pt x="465394" y="86002"/>
                    <a:pt x="441641" y="86002"/>
                  </a:cubicBezTo>
                  <a:close/>
                  <a:moveTo>
                    <a:pt x="43083" y="19821"/>
                  </a:moveTo>
                  <a:cubicBezTo>
                    <a:pt x="30305" y="19821"/>
                    <a:pt x="19985" y="30142"/>
                    <a:pt x="19985" y="42919"/>
                  </a:cubicBezTo>
                  <a:cubicBezTo>
                    <a:pt x="19985" y="55696"/>
                    <a:pt x="30305" y="66017"/>
                    <a:pt x="43083" y="66017"/>
                  </a:cubicBezTo>
                  <a:lnTo>
                    <a:pt x="441641" y="66017"/>
                  </a:lnTo>
                  <a:cubicBezTo>
                    <a:pt x="454418" y="66017"/>
                    <a:pt x="464738" y="55696"/>
                    <a:pt x="464738" y="42919"/>
                  </a:cubicBezTo>
                  <a:cubicBezTo>
                    <a:pt x="464738" y="30142"/>
                    <a:pt x="454418" y="19821"/>
                    <a:pt x="441641" y="19821"/>
                  </a:cubicBezTo>
                  <a:lnTo>
                    <a:pt x="43083" y="19821"/>
                  </a:lnTo>
                  <a:close/>
                </a:path>
              </a:pathLst>
            </a:custGeom>
            <a:solidFill>
              <a:srgbClr val="000000"/>
            </a:solidFill>
            <a:ln w="16367" cap="flat">
              <a:noFill/>
              <a:prstDash val="solid"/>
              <a:miter/>
            </a:ln>
          </p:spPr>
          <p:txBody>
            <a:bodyPr rtlCol="0" anchor="ctr"/>
            <a:lstStyle/>
            <a:p>
              <a:endParaRPr lang="en-US"/>
            </a:p>
          </p:txBody>
        </p:sp>
        <p:sp>
          <p:nvSpPr>
            <p:cNvPr id="1610" name="Forma libre: forma 1609">
              <a:extLst>
                <a:ext uri="{FF2B5EF4-FFF2-40B4-BE49-F238E27FC236}">
                  <a16:creationId xmlns:a16="http://schemas.microsoft.com/office/drawing/2014/main" id="{0EEEA5B6-A53E-41CC-ABE3-33AC91D3C8CC}"/>
                </a:ext>
              </a:extLst>
            </p:cNvPr>
            <p:cNvSpPr/>
            <p:nvPr/>
          </p:nvSpPr>
          <p:spPr>
            <a:xfrm>
              <a:off x="4285976" y="5044526"/>
              <a:ext cx="116634" cy="116635"/>
            </a:xfrm>
            <a:custGeom>
              <a:avLst/>
              <a:gdLst>
                <a:gd name="connsiteX0" fmla="*/ 58318 w 116634"/>
                <a:gd name="connsiteY0" fmla="*/ 116635 h 116635"/>
                <a:gd name="connsiteX1" fmla="*/ 0 w 116634"/>
                <a:gd name="connsiteY1" fmla="*/ 58318 h 116635"/>
                <a:gd name="connsiteX2" fmla="*/ 58318 w 116634"/>
                <a:gd name="connsiteY2" fmla="*/ 0 h 116635"/>
                <a:gd name="connsiteX3" fmla="*/ 116635 w 116634"/>
                <a:gd name="connsiteY3" fmla="*/ 58318 h 116635"/>
                <a:gd name="connsiteX4" fmla="*/ 58318 w 116634"/>
                <a:gd name="connsiteY4" fmla="*/ 116635 h 116635"/>
                <a:gd name="connsiteX5" fmla="*/ 58318 w 116634"/>
                <a:gd name="connsiteY5" fmla="*/ 19822 h 116635"/>
                <a:gd name="connsiteX6" fmla="*/ 19821 w 116634"/>
                <a:gd name="connsiteY6" fmla="*/ 58318 h 116635"/>
                <a:gd name="connsiteX7" fmla="*/ 58318 w 116634"/>
                <a:gd name="connsiteY7" fmla="*/ 96814 h 116635"/>
                <a:gd name="connsiteX8" fmla="*/ 96814 w 116634"/>
                <a:gd name="connsiteY8" fmla="*/ 58318 h 116635"/>
                <a:gd name="connsiteX9" fmla="*/ 58318 w 116634"/>
                <a:gd name="connsiteY9" fmla="*/ 19822 h 11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634" h="116635">
                  <a:moveTo>
                    <a:pt x="58318" y="116635"/>
                  </a:moveTo>
                  <a:cubicBezTo>
                    <a:pt x="26210" y="116635"/>
                    <a:pt x="0" y="90425"/>
                    <a:pt x="0" y="58318"/>
                  </a:cubicBezTo>
                  <a:cubicBezTo>
                    <a:pt x="0" y="26210"/>
                    <a:pt x="26210" y="0"/>
                    <a:pt x="58318" y="0"/>
                  </a:cubicBezTo>
                  <a:cubicBezTo>
                    <a:pt x="90425" y="0"/>
                    <a:pt x="116635" y="26210"/>
                    <a:pt x="116635" y="58318"/>
                  </a:cubicBezTo>
                  <a:cubicBezTo>
                    <a:pt x="116635" y="90425"/>
                    <a:pt x="90425" y="116635"/>
                    <a:pt x="58318" y="116635"/>
                  </a:cubicBezTo>
                  <a:close/>
                  <a:moveTo>
                    <a:pt x="58318" y="19822"/>
                  </a:moveTo>
                  <a:cubicBezTo>
                    <a:pt x="37185" y="19822"/>
                    <a:pt x="19821" y="37022"/>
                    <a:pt x="19821" y="58318"/>
                  </a:cubicBezTo>
                  <a:cubicBezTo>
                    <a:pt x="19821" y="79450"/>
                    <a:pt x="37022" y="96814"/>
                    <a:pt x="58318" y="96814"/>
                  </a:cubicBezTo>
                  <a:cubicBezTo>
                    <a:pt x="79613" y="96814"/>
                    <a:pt x="96814" y="79613"/>
                    <a:pt x="96814" y="58318"/>
                  </a:cubicBezTo>
                  <a:cubicBezTo>
                    <a:pt x="96650" y="37022"/>
                    <a:pt x="79449" y="19822"/>
                    <a:pt x="58318" y="19822"/>
                  </a:cubicBezTo>
                  <a:close/>
                </a:path>
              </a:pathLst>
            </a:custGeom>
            <a:solidFill>
              <a:srgbClr val="000000"/>
            </a:solidFill>
            <a:ln w="16367" cap="flat">
              <a:noFill/>
              <a:prstDash val="solid"/>
              <a:miter/>
            </a:ln>
          </p:spPr>
          <p:txBody>
            <a:bodyPr rtlCol="0" anchor="ctr"/>
            <a:lstStyle/>
            <a:p>
              <a:endParaRPr lang="en-US"/>
            </a:p>
          </p:txBody>
        </p:sp>
        <p:sp>
          <p:nvSpPr>
            <p:cNvPr id="1611" name="Forma libre: forma 1610">
              <a:extLst>
                <a:ext uri="{FF2B5EF4-FFF2-40B4-BE49-F238E27FC236}">
                  <a16:creationId xmlns:a16="http://schemas.microsoft.com/office/drawing/2014/main" id="{D46931FD-276D-435E-8663-58DC3A0671B4}"/>
                </a:ext>
              </a:extLst>
            </p:cNvPr>
            <p:cNvSpPr/>
            <p:nvPr/>
          </p:nvSpPr>
          <p:spPr>
            <a:xfrm>
              <a:off x="4311039" y="5135053"/>
              <a:ext cx="66184" cy="446125"/>
            </a:xfrm>
            <a:custGeom>
              <a:avLst/>
              <a:gdLst>
                <a:gd name="connsiteX0" fmla="*/ 56352 w 66184"/>
                <a:gd name="connsiteY0" fmla="*/ 446126 h 446125"/>
                <a:gd name="connsiteX1" fmla="*/ 9993 w 66184"/>
                <a:gd name="connsiteY1" fmla="*/ 446126 h 446125"/>
                <a:gd name="connsiteX2" fmla="*/ 0 w 66184"/>
                <a:gd name="connsiteY2" fmla="*/ 436133 h 446125"/>
                <a:gd name="connsiteX3" fmla="*/ 0 w 66184"/>
                <a:gd name="connsiteY3" fmla="*/ 9891 h 446125"/>
                <a:gd name="connsiteX4" fmla="*/ 4914 w 66184"/>
                <a:gd name="connsiteY4" fmla="*/ 1373 h 446125"/>
                <a:gd name="connsiteX5" fmla="*/ 14743 w 66184"/>
                <a:gd name="connsiteY5" fmla="*/ 1209 h 446125"/>
                <a:gd name="connsiteX6" fmla="*/ 51437 w 66184"/>
                <a:gd name="connsiteY6" fmla="*/ 1209 h 446125"/>
                <a:gd name="connsiteX7" fmla="*/ 61266 w 66184"/>
                <a:gd name="connsiteY7" fmla="*/ 1373 h 446125"/>
                <a:gd name="connsiteX8" fmla="*/ 66180 w 66184"/>
                <a:gd name="connsiteY8" fmla="*/ 9891 h 446125"/>
                <a:gd name="connsiteX9" fmla="*/ 66180 w 66184"/>
                <a:gd name="connsiteY9" fmla="*/ 130621 h 446125"/>
                <a:gd name="connsiteX10" fmla="*/ 56188 w 66184"/>
                <a:gd name="connsiteY10" fmla="*/ 140614 h 446125"/>
                <a:gd name="connsiteX11" fmla="*/ 46195 w 66184"/>
                <a:gd name="connsiteY11" fmla="*/ 130621 h 446125"/>
                <a:gd name="connsiteX12" fmla="*/ 46195 w 66184"/>
                <a:gd name="connsiteY12" fmla="*/ 24307 h 446125"/>
                <a:gd name="connsiteX13" fmla="*/ 19658 w 66184"/>
                <a:gd name="connsiteY13" fmla="*/ 24307 h 446125"/>
                <a:gd name="connsiteX14" fmla="*/ 19658 w 66184"/>
                <a:gd name="connsiteY14" fmla="*/ 426141 h 446125"/>
                <a:gd name="connsiteX15" fmla="*/ 46195 w 66184"/>
                <a:gd name="connsiteY15" fmla="*/ 426141 h 446125"/>
                <a:gd name="connsiteX16" fmla="*/ 46195 w 66184"/>
                <a:gd name="connsiteY16" fmla="*/ 348821 h 446125"/>
                <a:gd name="connsiteX17" fmla="*/ 56188 w 66184"/>
                <a:gd name="connsiteY17" fmla="*/ 338828 h 446125"/>
                <a:gd name="connsiteX18" fmla="*/ 66180 w 66184"/>
                <a:gd name="connsiteY18" fmla="*/ 348821 h 446125"/>
                <a:gd name="connsiteX19" fmla="*/ 66180 w 66184"/>
                <a:gd name="connsiteY19" fmla="*/ 435970 h 446125"/>
                <a:gd name="connsiteX20" fmla="*/ 56352 w 66184"/>
                <a:gd name="connsiteY20" fmla="*/ 446126 h 446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184" h="446125">
                  <a:moveTo>
                    <a:pt x="56352" y="446126"/>
                  </a:moveTo>
                  <a:lnTo>
                    <a:pt x="9993" y="446126"/>
                  </a:lnTo>
                  <a:cubicBezTo>
                    <a:pt x="4587" y="446126"/>
                    <a:pt x="0" y="441703"/>
                    <a:pt x="0" y="436133"/>
                  </a:cubicBezTo>
                  <a:lnTo>
                    <a:pt x="0" y="9891"/>
                  </a:lnTo>
                  <a:cubicBezTo>
                    <a:pt x="0" y="6451"/>
                    <a:pt x="1802" y="3175"/>
                    <a:pt x="4914" y="1373"/>
                  </a:cubicBezTo>
                  <a:cubicBezTo>
                    <a:pt x="7863" y="-429"/>
                    <a:pt x="11631" y="-429"/>
                    <a:pt x="14743" y="1209"/>
                  </a:cubicBezTo>
                  <a:cubicBezTo>
                    <a:pt x="26702" y="7761"/>
                    <a:pt x="39643" y="7761"/>
                    <a:pt x="51437" y="1209"/>
                  </a:cubicBezTo>
                  <a:cubicBezTo>
                    <a:pt x="54550" y="-429"/>
                    <a:pt x="58318" y="-429"/>
                    <a:pt x="61266" y="1373"/>
                  </a:cubicBezTo>
                  <a:cubicBezTo>
                    <a:pt x="64215" y="3175"/>
                    <a:pt x="66180" y="6451"/>
                    <a:pt x="66180" y="9891"/>
                  </a:cubicBezTo>
                  <a:lnTo>
                    <a:pt x="66180" y="130621"/>
                  </a:lnTo>
                  <a:cubicBezTo>
                    <a:pt x="66180" y="136027"/>
                    <a:pt x="61758" y="140614"/>
                    <a:pt x="56188" y="140614"/>
                  </a:cubicBezTo>
                  <a:cubicBezTo>
                    <a:pt x="50782" y="140614"/>
                    <a:pt x="46195" y="136191"/>
                    <a:pt x="46195" y="130621"/>
                  </a:cubicBezTo>
                  <a:lnTo>
                    <a:pt x="46195" y="24307"/>
                  </a:lnTo>
                  <a:cubicBezTo>
                    <a:pt x="37513" y="26436"/>
                    <a:pt x="28340" y="26436"/>
                    <a:pt x="19658" y="24307"/>
                  </a:cubicBezTo>
                  <a:lnTo>
                    <a:pt x="19658" y="426141"/>
                  </a:lnTo>
                  <a:lnTo>
                    <a:pt x="46195" y="426141"/>
                  </a:lnTo>
                  <a:lnTo>
                    <a:pt x="46195" y="348821"/>
                  </a:lnTo>
                  <a:cubicBezTo>
                    <a:pt x="46195" y="343415"/>
                    <a:pt x="50618" y="338828"/>
                    <a:pt x="56188" y="338828"/>
                  </a:cubicBezTo>
                  <a:cubicBezTo>
                    <a:pt x="61594" y="338828"/>
                    <a:pt x="66180" y="343251"/>
                    <a:pt x="66180" y="348821"/>
                  </a:cubicBezTo>
                  <a:lnTo>
                    <a:pt x="66180" y="435970"/>
                  </a:lnTo>
                  <a:cubicBezTo>
                    <a:pt x="66344" y="441703"/>
                    <a:pt x="61758" y="446126"/>
                    <a:pt x="56352" y="446126"/>
                  </a:cubicBezTo>
                  <a:close/>
                </a:path>
              </a:pathLst>
            </a:custGeom>
            <a:solidFill>
              <a:srgbClr val="000000"/>
            </a:solidFill>
            <a:ln w="16367" cap="flat">
              <a:noFill/>
              <a:prstDash val="solid"/>
              <a:miter/>
            </a:ln>
          </p:spPr>
          <p:txBody>
            <a:bodyPr rtlCol="0" anchor="ctr"/>
            <a:lstStyle/>
            <a:p>
              <a:endParaRPr lang="en-US"/>
            </a:p>
          </p:txBody>
        </p:sp>
        <p:sp>
          <p:nvSpPr>
            <p:cNvPr id="1612" name="Forma libre: forma 1611">
              <a:extLst>
                <a:ext uri="{FF2B5EF4-FFF2-40B4-BE49-F238E27FC236}">
                  <a16:creationId xmlns:a16="http://schemas.microsoft.com/office/drawing/2014/main" id="{722883F2-DAE5-4130-A95A-82C7F12751EE}"/>
                </a:ext>
              </a:extLst>
            </p:cNvPr>
            <p:cNvSpPr/>
            <p:nvPr/>
          </p:nvSpPr>
          <p:spPr>
            <a:xfrm>
              <a:off x="4357399" y="5444230"/>
              <a:ext cx="19985" cy="49799"/>
            </a:xfrm>
            <a:custGeom>
              <a:avLst/>
              <a:gdLst>
                <a:gd name="connsiteX0" fmla="*/ 9993 w 19985"/>
                <a:gd name="connsiteY0" fmla="*/ 49799 h 49799"/>
                <a:gd name="connsiteX1" fmla="*/ 0 w 19985"/>
                <a:gd name="connsiteY1" fmla="*/ 39807 h 49799"/>
                <a:gd name="connsiteX2" fmla="*/ 0 w 19985"/>
                <a:gd name="connsiteY2" fmla="*/ 9993 h 49799"/>
                <a:gd name="connsiteX3" fmla="*/ 9993 w 19985"/>
                <a:gd name="connsiteY3" fmla="*/ 0 h 49799"/>
                <a:gd name="connsiteX4" fmla="*/ 19985 w 19985"/>
                <a:gd name="connsiteY4" fmla="*/ 9993 h 49799"/>
                <a:gd name="connsiteX5" fmla="*/ 19985 w 19985"/>
                <a:gd name="connsiteY5" fmla="*/ 39807 h 49799"/>
                <a:gd name="connsiteX6" fmla="*/ 9993 w 19985"/>
                <a:gd name="connsiteY6" fmla="*/ 49799 h 4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9799">
                  <a:moveTo>
                    <a:pt x="9993" y="49799"/>
                  </a:moveTo>
                  <a:cubicBezTo>
                    <a:pt x="4587" y="49799"/>
                    <a:pt x="0" y="45377"/>
                    <a:pt x="0" y="39807"/>
                  </a:cubicBezTo>
                  <a:lnTo>
                    <a:pt x="0" y="9993"/>
                  </a:lnTo>
                  <a:cubicBezTo>
                    <a:pt x="0" y="4587"/>
                    <a:pt x="4423" y="0"/>
                    <a:pt x="9993" y="0"/>
                  </a:cubicBezTo>
                  <a:cubicBezTo>
                    <a:pt x="15398" y="0"/>
                    <a:pt x="19985" y="4423"/>
                    <a:pt x="19985" y="9993"/>
                  </a:cubicBezTo>
                  <a:lnTo>
                    <a:pt x="19985" y="39807"/>
                  </a:lnTo>
                  <a:cubicBezTo>
                    <a:pt x="19985" y="45377"/>
                    <a:pt x="15398" y="49799"/>
                    <a:pt x="9993" y="49799"/>
                  </a:cubicBezTo>
                  <a:close/>
                </a:path>
              </a:pathLst>
            </a:custGeom>
            <a:solidFill>
              <a:srgbClr val="000000"/>
            </a:solidFill>
            <a:ln w="16367" cap="flat">
              <a:noFill/>
              <a:prstDash val="solid"/>
              <a:miter/>
            </a:ln>
          </p:spPr>
          <p:txBody>
            <a:bodyPr rtlCol="0" anchor="ctr"/>
            <a:lstStyle/>
            <a:p>
              <a:endParaRPr lang="en-US"/>
            </a:p>
          </p:txBody>
        </p:sp>
        <p:sp>
          <p:nvSpPr>
            <p:cNvPr id="1613" name="Forma libre: forma 1612">
              <a:extLst>
                <a:ext uri="{FF2B5EF4-FFF2-40B4-BE49-F238E27FC236}">
                  <a16:creationId xmlns:a16="http://schemas.microsoft.com/office/drawing/2014/main" id="{E0B3CC73-EA49-48BB-87DC-7E0885FEFC4A}"/>
                </a:ext>
              </a:extLst>
            </p:cNvPr>
            <p:cNvSpPr/>
            <p:nvPr/>
          </p:nvSpPr>
          <p:spPr>
            <a:xfrm>
              <a:off x="4357399" y="5338407"/>
              <a:ext cx="19985" cy="72897"/>
            </a:xfrm>
            <a:custGeom>
              <a:avLst/>
              <a:gdLst>
                <a:gd name="connsiteX0" fmla="*/ 9993 w 19985"/>
                <a:gd name="connsiteY0" fmla="*/ 72897 h 72897"/>
                <a:gd name="connsiteX1" fmla="*/ 0 w 19985"/>
                <a:gd name="connsiteY1" fmla="*/ 62904 h 72897"/>
                <a:gd name="connsiteX2" fmla="*/ 0 w 19985"/>
                <a:gd name="connsiteY2" fmla="*/ 9993 h 72897"/>
                <a:gd name="connsiteX3" fmla="*/ 9993 w 19985"/>
                <a:gd name="connsiteY3" fmla="*/ 0 h 72897"/>
                <a:gd name="connsiteX4" fmla="*/ 19985 w 19985"/>
                <a:gd name="connsiteY4" fmla="*/ 9993 h 72897"/>
                <a:gd name="connsiteX5" fmla="*/ 19985 w 19985"/>
                <a:gd name="connsiteY5" fmla="*/ 62904 h 72897"/>
                <a:gd name="connsiteX6" fmla="*/ 9993 w 19985"/>
                <a:gd name="connsiteY6" fmla="*/ 72897 h 7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72897">
                  <a:moveTo>
                    <a:pt x="9993" y="72897"/>
                  </a:moveTo>
                  <a:cubicBezTo>
                    <a:pt x="4587" y="72897"/>
                    <a:pt x="0" y="68474"/>
                    <a:pt x="0" y="62904"/>
                  </a:cubicBezTo>
                  <a:lnTo>
                    <a:pt x="0" y="9993"/>
                  </a:lnTo>
                  <a:cubicBezTo>
                    <a:pt x="0" y="4587"/>
                    <a:pt x="4423" y="0"/>
                    <a:pt x="9993" y="0"/>
                  </a:cubicBezTo>
                  <a:cubicBezTo>
                    <a:pt x="15398" y="0"/>
                    <a:pt x="19985" y="4423"/>
                    <a:pt x="19985" y="9993"/>
                  </a:cubicBezTo>
                  <a:lnTo>
                    <a:pt x="19985" y="62904"/>
                  </a:lnTo>
                  <a:cubicBezTo>
                    <a:pt x="19985" y="68474"/>
                    <a:pt x="15398" y="72897"/>
                    <a:pt x="9993" y="72897"/>
                  </a:cubicBezTo>
                  <a:close/>
                </a:path>
              </a:pathLst>
            </a:custGeom>
            <a:solidFill>
              <a:srgbClr val="000000"/>
            </a:solidFill>
            <a:ln w="16367" cap="flat">
              <a:noFill/>
              <a:prstDash val="solid"/>
              <a:miter/>
            </a:ln>
          </p:spPr>
          <p:txBody>
            <a:bodyPr rtlCol="0" anchor="ctr"/>
            <a:lstStyle/>
            <a:p>
              <a:endParaRPr lang="en-US"/>
            </a:p>
          </p:txBody>
        </p:sp>
        <p:sp>
          <p:nvSpPr>
            <p:cNvPr id="1614" name="Forma libre: forma 1613">
              <a:extLst>
                <a:ext uri="{FF2B5EF4-FFF2-40B4-BE49-F238E27FC236}">
                  <a16:creationId xmlns:a16="http://schemas.microsoft.com/office/drawing/2014/main" id="{9F7A940E-77CB-40B5-B3DF-6E86FF7048C0}"/>
                </a:ext>
              </a:extLst>
            </p:cNvPr>
            <p:cNvSpPr/>
            <p:nvPr/>
          </p:nvSpPr>
          <p:spPr>
            <a:xfrm>
              <a:off x="4357399" y="5255681"/>
              <a:ext cx="19985" cy="49799"/>
            </a:xfrm>
            <a:custGeom>
              <a:avLst/>
              <a:gdLst>
                <a:gd name="connsiteX0" fmla="*/ 9993 w 19985"/>
                <a:gd name="connsiteY0" fmla="*/ 49799 h 49799"/>
                <a:gd name="connsiteX1" fmla="*/ 0 w 19985"/>
                <a:gd name="connsiteY1" fmla="*/ 39807 h 49799"/>
                <a:gd name="connsiteX2" fmla="*/ 0 w 19985"/>
                <a:gd name="connsiteY2" fmla="*/ 9993 h 49799"/>
                <a:gd name="connsiteX3" fmla="*/ 9993 w 19985"/>
                <a:gd name="connsiteY3" fmla="*/ 0 h 49799"/>
                <a:gd name="connsiteX4" fmla="*/ 19985 w 19985"/>
                <a:gd name="connsiteY4" fmla="*/ 9993 h 49799"/>
                <a:gd name="connsiteX5" fmla="*/ 19985 w 19985"/>
                <a:gd name="connsiteY5" fmla="*/ 39807 h 49799"/>
                <a:gd name="connsiteX6" fmla="*/ 9993 w 19985"/>
                <a:gd name="connsiteY6" fmla="*/ 49799 h 4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9799">
                  <a:moveTo>
                    <a:pt x="9993" y="49799"/>
                  </a:moveTo>
                  <a:cubicBezTo>
                    <a:pt x="4587" y="49799"/>
                    <a:pt x="0" y="45376"/>
                    <a:pt x="0" y="39807"/>
                  </a:cubicBezTo>
                  <a:lnTo>
                    <a:pt x="0" y="9993"/>
                  </a:lnTo>
                  <a:cubicBezTo>
                    <a:pt x="0" y="4587"/>
                    <a:pt x="4423" y="0"/>
                    <a:pt x="9993" y="0"/>
                  </a:cubicBezTo>
                  <a:cubicBezTo>
                    <a:pt x="15398" y="0"/>
                    <a:pt x="19985" y="4423"/>
                    <a:pt x="19985" y="9993"/>
                  </a:cubicBezTo>
                  <a:lnTo>
                    <a:pt x="19985" y="39807"/>
                  </a:lnTo>
                  <a:cubicBezTo>
                    <a:pt x="19985" y="45376"/>
                    <a:pt x="15398" y="49799"/>
                    <a:pt x="9993" y="49799"/>
                  </a:cubicBezTo>
                  <a:close/>
                </a:path>
              </a:pathLst>
            </a:custGeom>
            <a:solidFill>
              <a:srgbClr val="000000"/>
            </a:solidFill>
            <a:ln w="16367" cap="flat">
              <a:noFill/>
              <a:prstDash val="solid"/>
              <a:miter/>
            </a:ln>
          </p:spPr>
          <p:txBody>
            <a:bodyPr rtlCol="0" anchor="ctr"/>
            <a:lstStyle/>
            <a:p>
              <a:endParaRPr lang="en-US"/>
            </a:p>
          </p:txBody>
        </p:sp>
        <p:sp>
          <p:nvSpPr>
            <p:cNvPr id="1615" name="Forma libre: forma 1614">
              <a:extLst>
                <a:ext uri="{FF2B5EF4-FFF2-40B4-BE49-F238E27FC236}">
                  <a16:creationId xmlns:a16="http://schemas.microsoft.com/office/drawing/2014/main" id="{9C45A301-A5DB-4C97-AF83-30BECDD1E05A}"/>
                </a:ext>
              </a:extLst>
            </p:cNvPr>
            <p:cNvSpPr/>
            <p:nvPr/>
          </p:nvSpPr>
          <p:spPr>
            <a:xfrm>
              <a:off x="4520556" y="5060252"/>
              <a:ext cx="85182" cy="85182"/>
            </a:xfrm>
            <a:custGeom>
              <a:avLst/>
              <a:gdLst>
                <a:gd name="connsiteX0" fmla="*/ 42592 w 85182"/>
                <a:gd name="connsiteY0" fmla="*/ 85183 h 85182"/>
                <a:gd name="connsiteX1" fmla="*/ 0 w 85182"/>
                <a:gd name="connsiteY1" fmla="*/ 42591 h 85182"/>
                <a:gd name="connsiteX2" fmla="*/ 42592 w 85182"/>
                <a:gd name="connsiteY2" fmla="*/ 0 h 85182"/>
                <a:gd name="connsiteX3" fmla="*/ 85183 w 85182"/>
                <a:gd name="connsiteY3" fmla="*/ 42591 h 85182"/>
                <a:gd name="connsiteX4" fmla="*/ 42592 w 85182"/>
                <a:gd name="connsiteY4" fmla="*/ 85183 h 85182"/>
                <a:gd name="connsiteX5" fmla="*/ 42592 w 85182"/>
                <a:gd name="connsiteY5" fmla="*/ 19821 h 85182"/>
                <a:gd name="connsiteX6" fmla="*/ 19822 w 85182"/>
                <a:gd name="connsiteY6" fmla="*/ 42591 h 85182"/>
                <a:gd name="connsiteX7" fmla="*/ 42592 w 85182"/>
                <a:gd name="connsiteY7" fmla="*/ 65362 h 85182"/>
                <a:gd name="connsiteX8" fmla="*/ 65362 w 85182"/>
                <a:gd name="connsiteY8" fmla="*/ 42591 h 85182"/>
                <a:gd name="connsiteX9" fmla="*/ 42592 w 85182"/>
                <a:gd name="connsiteY9" fmla="*/ 19821 h 8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182" h="85182">
                  <a:moveTo>
                    <a:pt x="42592" y="85183"/>
                  </a:moveTo>
                  <a:cubicBezTo>
                    <a:pt x="19166" y="85183"/>
                    <a:pt x="0" y="66017"/>
                    <a:pt x="0" y="42591"/>
                  </a:cubicBezTo>
                  <a:cubicBezTo>
                    <a:pt x="0" y="19166"/>
                    <a:pt x="19166" y="0"/>
                    <a:pt x="42592" y="0"/>
                  </a:cubicBezTo>
                  <a:cubicBezTo>
                    <a:pt x="66017" y="0"/>
                    <a:pt x="85183" y="19166"/>
                    <a:pt x="85183" y="42591"/>
                  </a:cubicBezTo>
                  <a:cubicBezTo>
                    <a:pt x="85183" y="66017"/>
                    <a:pt x="66181" y="85183"/>
                    <a:pt x="42592" y="85183"/>
                  </a:cubicBezTo>
                  <a:close/>
                  <a:moveTo>
                    <a:pt x="42592" y="19821"/>
                  </a:moveTo>
                  <a:cubicBezTo>
                    <a:pt x="29978" y="19821"/>
                    <a:pt x="19822" y="29978"/>
                    <a:pt x="19822" y="42591"/>
                  </a:cubicBezTo>
                  <a:cubicBezTo>
                    <a:pt x="19822" y="55205"/>
                    <a:pt x="29978" y="65362"/>
                    <a:pt x="42592" y="65362"/>
                  </a:cubicBezTo>
                  <a:cubicBezTo>
                    <a:pt x="55205" y="65362"/>
                    <a:pt x="65362" y="55205"/>
                    <a:pt x="65362" y="42591"/>
                  </a:cubicBezTo>
                  <a:cubicBezTo>
                    <a:pt x="65362" y="29978"/>
                    <a:pt x="55205" y="19821"/>
                    <a:pt x="42592" y="19821"/>
                  </a:cubicBezTo>
                  <a:close/>
                </a:path>
              </a:pathLst>
            </a:custGeom>
            <a:solidFill>
              <a:srgbClr val="000000"/>
            </a:solidFill>
            <a:ln w="16367" cap="flat">
              <a:noFill/>
              <a:prstDash val="solid"/>
              <a:miter/>
            </a:ln>
          </p:spPr>
          <p:txBody>
            <a:bodyPr rtlCol="0" anchor="ctr"/>
            <a:lstStyle/>
            <a:p>
              <a:endParaRPr lang="en-US"/>
            </a:p>
          </p:txBody>
        </p:sp>
        <p:sp>
          <p:nvSpPr>
            <p:cNvPr id="1616" name="Forma libre: forma 1615">
              <a:extLst>
                <a:ext uri="{FF2B5EF4-FFF2-40B4-BE49-F238E27FC236}">
                  <a16:creationId xmlns:a16="http://schemas.microsoft.com/office/drawing/2014/main" id="{3CD20D6B-3384-4F25-A3EB-7CA8FD189EA2}"/>
                </a:ext>
              </a:extLst>
            </p:cNvPr>
            <p:cNvSpPr/>
            <p:nvPr/>
          </p:nvSpPr>
          <p:spPr>
            <a:xfrm>
              <a:off x="4376360" y="5069426"/>
              <a:ext cx="174308" cy="66835"/>
            </a:xfrm>
            <a:custGeom>
              <a:avLst/>
              <a:gdLst>
                <a:gd name="connsiteX0" fmla="*/ 164346 w 174308"/>
                <a:gd name="connsiteY0" fmla="*/ 66836 h 66835"/>
                <a:gd name="connsiteX1" fmla="*/ 9870 w 174308"/>
                <a:gd name="connsiteY1" fmla="*/ 66836 h 66835"/>
                <a:gd name="connsiteX2" fmla="*/ 1351 w 174308"/>
                <a:gd name="connsiteY2" fmla="*/ 61921 h 66835"/>
                <a:gd name="connsiteX3" fmla="*/ 1351 w 174308"/>
                <a:gd name="connsiteY3" fmla="*/ 52093 h 66835"/>
                <a:gd name="connsiteX4" fmla="*/ 6430 w 174308"/>
                <a:gd name="connsiteY4" fmla="*/ 33418 h 66835"/>
                <a:gd name="connsiteX5" fmla="*/ 1351 w 174308"/>
                <a:gd name="connsiteY5" fmla="*/ 14743 h 66835"/>
                <a:gd name="connsiteX6" fmla="*/ 1351 w 174308"/>
                <a:gd name="connsiteY6" fmla="*/ 4914 h 66835"/>
                <a:gd name="connsiteX7" fmla="*/ 9870 w 174308"/>
                <a:gd name="connsiteY7" fmla="*/ 0 h 66835"/>
                <a:gd name="connsiteX8" fmla="*/ 164346 w 174308"/>
                <a:gd name="connsiteY8" fmla="*/ 0 h 66835"/>
                <a:gd name="connsiteX9" fmla="*/ 173519 w 174308"/>
                <a:gd name="connsiteY9" fmla="*/ 6225 h 66835"/>
                <a:gd name="connsiteX10" fmla="*/ 171226 w 174308"/>
                <a:gd name="connsiteY10" fmla="*/ 17036 h 66835"/>
                <a:gd name="connsiteX11" fmla="*/ 164182 w 174308"/>
                <a:gd name="connsiteY11" fmla="*/ 33418 h 66835"/>
                <a:gd name="connsiteX12" fmla="*/ 171226 w 174308"/>
                <a:gd name="connsiteY12" fmla="*/ 49799 h 66835"/>
                <a:gd name="connsiteX13" fmla="*/ 173519 w 174308"/>
                <a:gd name="connsiteY13" fmla="*/ 60611 h 66835"/>
                <a:gd name="connsiteX14" fmla="*/ 164346 w 174308"/>
                <a:gd name="connsiteY14" fmla="*/ 66836 h 66835"/>
                <a:gd name="connsiteX15" fmla="*/ 24449 w 174308"/>
                <a:gd name="connsiteY15" fmla="*/ 47014 h 66835"/>
                <a:gd name="connsiteX16" fmla="*/ 146490 w 174308"/>
                <a:gd name="connsiteY16" fmla="*/ 47014 h 66835"/>
                <a:gd name="connsiteX17" fmla="*/ 144197 w 174308"/>
                <a:gd name="connsiteY17" fmla="*/ 33418 h 66835"/>
                <a:gd name="connsiteX18" fmla="*/ 146490 w 174308"/>
                <a:gd name="connsiteY18" fmla="*/ 19822 h 66835"/>
                <a:gd name="connsiteX19" fmla="*/ 24449 w 174308"/>
                <a:gd name="connsiteY19" fmla="*/ 19822 h 66835"/>
                <a:gd name="connsiteX20" fmla="*/ 26087 w 174308"/>
                <a:gd name="connsiteY20" fmla="*/ 33418 h 66835"/>
                <a:gd name="connsiteX21" fmla="*/ 24449 w 174308"/>
                <a:gd name="connsiteY21" fmla="*/ 47014 h 6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308" h="66835">
                  <a:moveTo>
                    <a:pt x="164346" y="66836"/>
                  </a:moveTo>
                  <a:lnTo>
                    <a:pt x="9870" y="66836"/>
                  </a:lnTo>
                  <a:cubicBezTo>
                    <a:pt x="6266" y="66836"/>
                    <a:pt x="3153" y="65034"/>
                    <a:pt x="1351" y="61921"/>
                  </a:cubicBezTo>
                  <a:cubicBezTo>
                    <a:pt x="-450" y="58809"/>
                    <a:pt x="-450" y="55041"/>
                    <a:pt x="1351" y="52093"/>
                  </a:cubicBezTo>
                  <a:cubicBezTo>
                    <a:pt x="4792" y="46032"/>
                    <a:pt x="6430" y="39807"/>
                    <a:pt x="6430" y="33418"/>
                  </a:cubicBezTo>
                  <a:cubicBezTo>
                    <a:pt x="6430" y="27029"/>
                    <a:pt x="4792" y="20804"/>
                    <a:pt x="1351" y="14743"/>
                  </a:cubicBezTo>
                  <a:cubicBezTo>
                    <a:pt x="-450" y="11631"/>
                    <a:pt x="-287" y="7863"/>
                    <a:pt x="1351" y="4914"/>
                  </a:cubicBezTo>
                  <a:cubicBezTo>
                    <a:pt x="3153" y="1802"/>
                    <a:pt x="6430" y="0"/>
                    <a:pt x="9870" y="0"/>
                  </a:cubicBezTo>
                  <a:lnTo>
                    <a:pt x="164346" y="0"/>
                  </a:lnTo>
                  <a:cubicBezTo>
                    <a:pt x="168441" y="0"/>
                    <a:pt x="172045" y="2457"/>
                    <a:pt x="173519" y="6225"/>
                  </a:cubicBezTo>
                  <a:cubicBezTo>
                    <a:pt x="174994" y="9993"/>
                    <a:pt x="174175" y="14252"/>
                    <a:pt x="171226" y="17036"/>
                  </a:cubicBezTo>
                  <a:cubicBezTo>
                    <a:pt x="166639" y="21460"/>
                    <a:pt x="164182" y="27193"/>
                    <a:pt x="164182" y="33418"/>
                  </a:cubicBezTo>
                  <a:cubicBezTo>
                    <a:pt x="164182" y="39643"/>
                    <a:pt x="166639" y="45376"/>
                    <a:pt x="171226" y="49799"/>
                  </a:cubicBezTo>
                  <a:cubicBezTo>
                    <a:pt x="174175" y="52584"/>
                    <a:pt x="175157" y="56843"/>
                    <a:pt x="173519" y="60611"/>
                  </a:cubicBezTo>
                  <a:cubicBezTo>
                    <a:pt x="172045" y="64379"/>
                    <a:pt x="168441" y="66836"/>
                    <a:pt x="164346" y="66836"/>
                  </a:cubicBezTo>
                  <a:close/>
                  <a:moveTo>
                    <a:pt x="24449" y="47014"/>
                  </a:moveTo>
                  <a:lnTo>
                    <a:pt x="146490" y="47014"/>
                  </a:lnTo>
                  <a:cubicBezTo>
                    <a:pt x="145016" y="42755"/>
                    <a:pt x="144197" y="38169"/>
                    <a:pt x="144197" y="33418"/>
                  </a:cubicBezTo>
                  <a:cubicBezTo>
                    <a:pt x="144197" y="28667"/>
                    <a:pt x="145016" y="24081"/>
                    <a:pt x="146490" y="19822"/>
                  </a:cubicBezTo>
                  <a:lnTo>
                    <a:pt x="24449" y="19822"/>
                  </a:lnTo>
                  <a:cubicBezTo>
                    <a:pt x="25596" y="24244"/>
                    <a:pt x="26087" y="28831"/>
                    <a:pt x="26087" y="33418"/>
                  </a:cubicBezTo>
                  <a:cubicBezTo>
                    <a:pt x="26251" y="38005"/>
                    <a:pt x="25596" y="42592"/>
                    <a:pt x="24449" y="47014"/>
                  </a:cubicBezTo>
                  <a:close/>
                </a:path>
              </a:pathLst>
            </a:custGeom>
            <a:solidFill>
              <a:srgbClr val="000000"/>
            </a:solidFill>
            <a:ln w="16367" cap="flat">
              <a:noFill/>
              <a:prstDash val="solid"/>
              <a:miter/>
            </a:ln>
          </p:spPr>
          <p:txBody>
            <a:bodyPr rtlCol="0" anchor="ctr"/>
            <a:lstStyle/>
            <a:p>
              <a:endParaRPr lang="en-US"/>
            </a:p>
          </p:txBody>
        </p:sp>
        <p:sp>
          <p:nvSpPr>
            <p:cNvPr id="1617" name="Forma libre: forma 1616">
              <a:extLst>
                <a:ext uri="{FF2B5EF4-FFF2-40B4-BE49-F238E27FC236}">
                  <a16:creationId xmlns:a16="http://schemas.microsoft.com/office/drawing/2014/main" id="{E25E4EB8-5D78-4B04-BFC7-7BB85F721F0F}"/>
                </a:ext>
              </a:extLst>
            </p:cNvPr>
            <p:cNvSpPr/>
            <p:nvPr/>
          </p:nvSpPr>
          <p:spPr>
            <a:xfrm>
              <a:off x="4082684" y="5060252"/>
              <a:ext cx="85182" cy="85182"/>
            </a:xfrm>
            <a:custGeom>
              <a:avLst/>
              <a:gdLst>
                <a:gd name="connsiteX0" fmla="*/ 42591 w 85182"/>
                <a:gd name="connsiteY0" fmla="*/ 85183 h 85182"/>
                <a:gd name="connsiteX1" fmla="*/ 0 w 85182"/>
                <a:gd name="connsiteY1" fmla="*/ 42591 h 85182"/>
                <a:gd name="connsiteX2" fmla="*/ 42591 w 85182"/>
                <a:gd name="connsiteY2" fmla="*/ 0 h 85182"/>
                <a:gd name="connsiteX3" fmla="*/ 85183 w 85182"/>
                <a:gd name="connsiteY3" fmla="*/ 42591 h 85182"/>
                <a:gd name="connsiteX4" fmla="*/ 42591 w 85182"/>
                <a:gd name="connsiteY4" fmla="*/ 85183 h 85182"/>
                <a:gd name="connsiteX5" fmla="*/ 42591 w 85182"/>
                <a:gd name="connsiteY5" fmla="*/ 19821 h 85182"/>
                <a:gd name="connsiteX6" fmla="*/ 19821 w 85182"/>
                <a:gd name="connsiteY6" fmla="*/ 42591 h 85182"/>
                <a:gd name="connsiteX7" fmla="*/ 42591 w 85182"/>
                <a:gd name="connsiteY7" fmla="*/ 65362 h 85182"/>
                <a:gd name="connsiteX8" fmla="*/ 65362 w 85182"/>
                <a:gd name="connsiteY8" fmla="*/ 42591 h 85182"/>
                <a:gd name="connsiteX9" fmla="*/ 42591 w 85182"/>
                <a:gd name="connsiteY9" fmla="*/ 19821 h 8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182" h="85182">
                  <a:moveTo>
                    <a:pt x="42591" y="85183"/>
                  </a:moveTo>
                  <a:cubicBezTo>
                    <a:pt x="19166" y="85183"/>
                    <a:pt x="0" y="66017"/>
                    <a:pt x="0" y="42591"/>
                  </a:cubicBezTo>
                  <a:cubicBezTo>
                    <a:pt x="0" y="19166"/>
                    <a:pt x="19166" y="0"/>
                    <a:pt x="42591" y="0"/>
                  </a:cubicBezTo>
                  <a:cubicBezTo>
                    <a:pt x="66017" y="0"/>
                    <a:pt x="85183" y="19166"/>
                    <a:pt x="85183" y="42591"/>
                  </a:cubicBezTo>
                  <a:cubicBezTo>
                    <a:pt x="85183" y="66017"/>
                    <a:pt x="66017" y="85183"/>
                    <a:pt x="42591" y="85183"/>
                  </a:cubicBezTo>
                  <a:close/>
                  <a:moveTo>
                    <a:pt x="42591" y="19821"/>
                  </a:moveTo>
                  <a:cubicBezTo>
                    <a:pt x="29978" y="19821"/>
                    <a:pt x="19821" y="29978"/>
                    <a:pt x="19821" y="42591"/>
                  </a:cubicBezTo>
                  <a:cubicBezTo>
                    <a:pt x="19821" y="55205"/>
                    <a:pt x="29978" y="65362"/>
                    <a:pt x="42591" y="65362"/>
                  </a:cubicBezTo>
                  <a:cubicBezTo>
                    <a:pt x="55205" y="65362"/>
                    <a:pt x="65362" y="55205"/>
                    <a:pt x="65362" y="42591"/>
                  </a:cubicBezTo>
                  <a:cubicBezTo>
                    <a:pt x="65362" y="29978"/>
                    <a:pt x="55205" y="19821"/>
                    <a:pt x="42591" y="19821"/>
                  </a:cubicBezTo>
                  <a:close/>
                </a:path>
              </a:pathLst>
            </a:custGeom>
            <a:solidFill>
              <a:srgbClr val="000000"/>
            </a:solidFill>
            <a:ln w="16367" cap="flat">
              <a:noFill/>
              <a:prstDash val="solid"/>
              <a:miter/>
            </a:ln>
          </p:spPr>
          <p:txBody>
            <a:bodyPr rtlCol="0" anchor="ctr"/>
            <a:lstStyle/>
            <a:p>
              <a:endParaRPr lang="en-US"/>
            </a:p>
          </p:txBody>
        </p:sp>
        <p:sp>
          <p:nvSpPr>
            <p:cNvPr id="1618" name="Forma libre: forma 1617">
              <a:extLst>
                <a:ext uri="{FF2B5EF4-FFF2-40B4-BE49-F238E27FC236}">
                  <a16:creationId xmlns:a16="http://schemas.microsoft.com/office/drawing/2014/main" id="{09E6D7F7-D8FB-4EDF-B3DB-2A8A4D728BAD}"/>
                </a:ext>
              </a:extLst>
            </p:cNvPr>
            <p:cNvSpPr/>
            <p:nvPr/>
          </p:nvSpPr>
          <p:spPr>
            <a:xfrm>
              <a:off x="4137755" y="5069426"/>
              <a:ext cx="174308" cy="66835"/>
            </a:xfrm>
            <a:custGeom>
              <a:avLst/>
              <a:gdLst>
                <a:gd name="connsiteX0" fmla="*/ 164439 w 174308"/>
                <a:gd name="connsiteY0" fmla="*/ 66836 h 66835"/>
                <a:gd name="connsiteX1" fmla="*/ 9963 w 174308"/>
                <a:gd name="connsiteY1" fmla="*/ 66836 h 66835"/>
                <a:gd name="connsiteX2" fmla="*/ 789 w 174308"/>
                <a:gd name="connsiteY2" fmla="*/ 60611 h 66835"/>
                <a:gd name="connsiteX3" fmla="*/ 3083 w 174308"/>
                <a:gd name="connsiteY3" fmla="*/ 49799 h 66835"/>
                <a:gd name="connsiteX4" fmla="*/ 10126 w 174308"/>
                <a:gd name="connsiteY4" fmla="*/ 33418 h 66835"/>
                <a:gd name="connsiteX5" fmla="*/ 3083 w 174308"/>
                <a:gd name="connsiteY5" fmla="*/ 17036 h 66835"/>
                <a:gd name="connsiteX6" fmla="*/ 789 w 174308"/>
                <a:gd name="connsiteY6" fmla="*/ 6225 h 66835"/>
                <a:gd name="connsiteX7" fmla="*/ 9963 w 174308"/>
                <a:gd name="connsiteY7" fmla="*/ 0 h 66835"/>
                <a:gd name="connsiteX8" fmla="*/ 164439 w 174308"/>
                <a:gd name="connsiteY8" fmla="*/ 0 h 66835"/>
                <a:gd name="connsiteX9" fmla="*/ 172957 w 174308"/>
                <a:gd name="connsiteY9" fmla="*/ 4914 h 66835"/>
                <a:gd name="connsiteX10" fmla="*/ 172957 w 174308"/>
                <a:gd name="connsiteY10" fmla="*/ 14743 h 66835"/>
                <a:gd name="connsiteX11" fmla="*/ 167879 w 174308"/>
                <a:gd name="connsiteY11" fmla="*/ 33418 h 66835"/>
                <a:gd name="connsiteX12" fmla="*/ 172957 w 174308"/>
                <a:gd name="connsiteY12" fmla="*/ 52093 h 66835"/>
                <a:gd name="connsiteX13" fmla="*/ 172957 w 174308"/>
                <a:gd name="connsiteY13" fmla="*/ 61921 h 66835"/>
                <a:gd name="connsiteX14" fmla="*/ 164439 w 174308"/>
                <a:gd name="connsiteY14" fmla="*/ 66836 h 66835"/>
                <a:gd name="connsiteX15" fmla="*/ 27818 w 174308"/>
                <a:gd name="connsiteY15" fmla="*/ 47014 h 66835"/>
                <a:gd name="connsiteX16" fmla="*/ 149859 w 174308"/>
                <a:gd name="connsiteY16" fmla="*/ 47014 h 66835"/>
                <a:gd name="connsiteX17" fmla="*/ 148221 w 174308"/>
                <a:gd name="connsiteY17" fmla="*/ 33418 h 66835"/>
                <a:gd name="connsiteX18" fmla="*/ 149859 w 174308"/>
                <a:gd name="connsiteY18" fmla="*/ 19822 h 66835"/>
                <a:gd name="connsiteX19" fmla="*/ 27818 w 174308"/>
                <a:gd name="connsiteY19" fmla="*/ 19822 h 66835"/>
                <a:gd name="connsiteX20" fmla="*/ 30112 w 174308"/>
                <a:gd name="connsiteY20" fmla="*/ 33418 h 66835"/>
                <a:gd name="connsiteX21" fmla="*/ 27818 w 174308"/>
                <a:gd name="connsiteY21" fmla="*/ 47014 h 6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308" h="66835">
                  <a:moveTo>
                    <a:pt x="164439" y="66836"/>
                  </a:moveTo>
                  <a:lnTo>
                    <a:pt x="9963" y="66836"/>
                  </a:lnTo>
                  <a:cubicBezTo>
                    <a:pt x="5867" y="66836"/>
                    <a:pt x="2263" y="64379"/>
                    <a:pt x="789" y="60611"/>
                  </a:cubicBezTo>
                  <a:cubicBezTo>
                    <a:pt x="-685" y="56843"/>
                    <a:pt x="134" y="52584"/>
                    <a:pt x="3083" y="49799"/>
                  </a:cubicBezTo>
                  <a:cubicBezTo>
                    <a:pt x="7669" y="45376"/>
                    <a:pt x="10126" y="39643"/>
                    <a:pt x="10126" y="33418"/>
                  </a:cubicBezTo>
                  <a:cubicBezTo>
                    <a:pt x="10126" y="27193"/>
                    <a:pt x="7669" y="21460"/>
                    <a:pt x="3083" y="17036"/>
                  </a:cubicBezTo>
                  <a:cubicBezTo>
                    <a:pt x="134" y="14252"/>
                    <a:pt x="-849" y="9993"/>
                    <a:pt x="789" y="6225"/>
                  </a:cubicBezTo>
                  <a:cubicBezTo>
                    <a:pt x="2263" y="2457"/>
                    <a:pt x="5867" y="0"/>
                    <a:pt x="9963" y="0"/>
                  </a:cubicBezTo>
                  <a:lnTo>
                    <a:pt x="164439" y="0"/>
                  </a:lnTo>
                  <a:cubicBezTo>
                    <a:pt x="168042" y="0"/>
                    <a:pt x="171155" y="1802"/>
                    <a:pt x="172957" y="4914"/>
                  </a:cubicBezTo>
                  <a:cubicBezTo>
                    <a:pt x="174759" y="8027"/>
                    <a:pt x="174759" y="11795"/>
                    <a:pt x="172957" y="14743"/>
                  </a:cubicBezTo>
                  <a:cubicBezTo>
                    <a:pt x="169517" y="20804"/>
                    <a:pt x="167879" y="27029"/>
                    <a:pt x="167879" y="33418"/>
                  </a:cubicBezTo>
                  <a:cubicBezTo>
                    <a:pt x="167879" y="39807"/>
                    <a:pt x="169517" y="46032"/>
                    <a:pt x="172957" y="52093"/>
                  </a:cubicBezTo>
                  <a:cubicBezTo>
                    <a:pt x="174759" y="55205"/>
                    <a:pt x="174595" y="58973"/>
                    <a:pt x="172957" y="61921"/>
                  </a:cubicBezTo>
                  <a:cubicBezTo>
                    <a:pt x="171319" y="65034"/>
                    <a:pt x="168042" y="66836"/>
                    <a:pt x="164439" y="66836"/>
                  </a:cubicBezTo>
                  <a:close/>
                  <a:moveTo>
                    <a:pt x="27818" y="47014"/>
                  </a:moveTo>
                  <a:lnTo>
                    <a:pt x="149859" y="47014"/>
                  </a:lnTo>
                  <a:cubicBezTo>
                    <a:pt x="148713" y="42592"/>
                    <a:pt x="148221" y="38005"/>
                    <a:pt x="148221" y="33418"/>
                  </a:cubicBezTo>
                  <a:cubicBezTo>
                    <a:pt x="148221" y="28831"/>
                    <a:pt x="148713" y="24244"/>
                    <a:pt x="149859" y="19822"/>
                  </a:cubicBezTo>
                  <a:lnTo>
                    <a:pt x="27818" y="19822"/>
                  </a:lnTo>
                  <a:cubicBezTo>
                    <a:pt x="29293" y="24081"/>
                    <a:pt x="30112" y="28667"/>
                    <a:pt x="30112" y="33418"/>
                  </a:cubicBezTo>
                  <a:cubicBezTo>
                    <a:pt x="30112" y="38169"/>
                    <a:pt x="29293" y="42755"/>
                    <a:pt x="27818" y="47014"/>
                  </a:cubicBezTo>
                  <a:close/>
                </a:path>
              </a:pathLst>
            </a:custGeom>
            <a:solidFill>
              <a:srgbClr val="000000"/>
            </a:solidFill>
            <a:ln w="16367" cap="flat">
              <a:noFill/>
              <a:prstDash val="solid"/>
              <a:miter/>
            </a:ln>
          </p:spPr>
          <p:txBody>
            <a:bodyPr rtlCol="0" anchor="ctr"/>
            <a:lstStyle/>
            <a:p>
              <a:endParaRPr lang="en-US"/>
            </a:p>
          </p:txBody>
        </p:sp>
        <p:sp>
          <p:nvSpPr>
            <p:cNvPr id="1619" name="Forma libre: forma 1618">
              <a:extLst>
                <a:ext uri="{FF2B5EF4-FFF2-40B4-BE49-F238E27FC236}">
                  <a16:creationId xmlns:a16="http://schemas.microsoft.com/office/drawing/2014/main" id="{775EC8C3-62D9-4AF3-85BD-35471D9BE08C}"/>
                </a:ext>
              </a:extLst>
            </p:cNvPr>
            <p:cNvSpPr/>
            <p:nvPr/>
          </p:nvSpPr>
          <p:spPr>
            <a:xfrm>
              <a:off x="4480586" y="5284513"/>
              <a:ext cx="165287" cy="92554"/>
            </a:xfrm>
            <a:custGeom>
              <a:avLst/>
              <a:gdLst>
                <a:gd name="connsiteX0" fmla="*/ 82562 w 165287"/>
                <a:gd name="connsiteY0" fmla="*/ 92554 h 92554"/>
                <a:gd name="connsiteX1" fmla="*/ 0 w 165287"/>
                <a:gd name="connsiteY1" fmla="*/ 9993 h 92554"/>
                <a:gd name="connsiteX2" fmla="*/ 9993 w 165287"/>
                <a:gd name="connsiteY2" fmla="*/ 0 h 92554"/>
                <a:gd name="connsiteX3" fmla="*/ 155295 w 165287"/>
                <a:gd name="connsiteY3" fmla="*/ 0 h 92554"/>
                <a:gd name="connsiteX4" fmla="*/ 165288 w 165287"/>
                <a:gd name="connsiteY4" fmla="*/ 9993 h 92554"/>
                <a:gd name="connsiteX5" fmla="*/ 82562 w 165287"/>
                <a:gd name="connsiteY5" fmla="*/ 92554 h 92554"/>
                <a:gd name="connsiteX6" fmla="*/ 20641 w 165287"/>
                <a:gd name="connsiteY6" fmla="*/ 19821 h 92554"/>
                <a:gd name="connsiteX7" fmla="*/ 82562 w 165287"/>
                <a:gd name="connsiteY7" fmla="*/ 72569 h 92554"/>
                <a:gd name="connsiteX8" fmla="*/ 144483 w 165287"/>
                <a:gd name="connsiteY8" fmla="*/ 19821 h 92554"/>
                <a:gd name="connsiteX9" fmla="*/ 20641 w 165287"/>
                <a:gd name="connsiteY9" fmla="*/ 19821 h 92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287" h="92554">
                  <a:moveTo>
                    <a:pt x="82562" y="92554"/>
                  </a:moveTo>
                  <a:cubicBezTo>
                    <a:pt x="37022" y="92554"/>
                    <a:pt x="0" y="55533"/>
                    <a:pt x="0" y="9993"/>
                  </a:cubicBezTo>
                  <a:cubicBezTo>
                    <a:pt x="0" y="4587"/>
                    <a:pt x="4423" y="0"/>
                    <a:pt x="9993" y="0"/>
                  </a:cubicBezTo>
                  <a:lnTo>
                    <a:pt x="155295" y="0"/>
                  </a:lnTo>
                  <a:cubicBezTo>
                    <a:pt x="160701" y="0"/>
                    <a:pt x="165288" y="4423"/>
                    <a:pt x="165288" y="9993"/>
                  </a:cubicBezTo>
                  <a:cubicBezTo>
                    <a:pt x="165124" y="55533"/>
                    <a:pt x="128102" y="92554"/>
                    <a:pt x="82562" y="92554"/>
                  </a:cubicBezTo>
                  <a:close/>
                  <a:moveTo>
                    <a:pt x="20641" y="19821"/>
                  </a:moveTo>
                  <a:cubicBezTo>
                    <a:pt x="25391" y="49635"/>
                    <a:pt x="51437" y="72569"/>
                    <a:pt x="82562" y="72569"/>
                  </a:cubicBezTo>
                  <a:cubicBezTo>
                    <a:pt x="113686" y="72569"/>
                    <a:pt x="139733" y="49635"/>
                    <a:pt x="144483" y="19821"/>
                  </a:cubicBezTo>
                  <a:lnTo>
                    <a:pt x="20641" y="19821"/>
                  </a:lnTo>
                  <a:close/>
                </a:path>
              </a:pathLst>
            </a:custGeom>
            <a:solidFill>
              <a:srgbClr val="000000"/>
            </a:solidFill>
            <a:ln w="16367" cap="flat">
              <a:noFill/>
              <a:prstDash val="solid"/>
              <a:miter/>
            </a:ln>
          </p:spPr>
          <p:txBody>
            <a:bodyPr rtlCol="0" anchor="ctr"/>
            <a:lstStyle/>
            <a:p>
              <a:endParaRPr lang="en-US"/>
            </a:p>
          </p:txBody>
        </p:sp>
        <p:sp>
          <p:nvSpPr>
            <p:cNvPr id="1620" name="Forma libre: forma 1619">
              <a:extLst>
                <a:ext uri="{FF2B5EF4-FFF2-40B4-BE49-F238E27FC236}">
                  <a16:creationId xmlns:a16="http://schemas.microsoft.com/office/drawing/2014/main" id="{85FADA28-20AC-44CA-A459-0023E5331CB7}"/>
                </a:ext>
              </a:extLst>
            </p:cNvPr>
            <p:cNvSpPr/>
            <p:nvPr/>
          </p:nvSpPr>
          <p:spPr>
            <a:xfrm>
              <a:off x="4480839" y="5125614"/>
              <a:ext cx="164971" cy="178794"/>
            </a:xfrm>
            <a:custGeom>
              <a:avLst/>
              <a:gdLst>
                <a:gd name="connsiteX0" fmla="*/ 155042 w 164971"/>
                <a:gd name="connsiteY0" fmla="*/ 178720 h 178794"/>
                <a:gd name="connsiteX1" fmla="*/ 146032 w 164971"/>
                <a:gd name="connsiteY1" fmla="*/ 172987 h 178794"/>
                <a:gd name="connsiteX2" fmla="*/ 82472 w 164971"/>
                <a:gd name="connsiteY2" fmla="*/ 33746 h 178794"/>
                <a:gd name="connsiteX3" fmla="*/ 18913 w 164971"/>
                <a:gd name="connsiteY3" fmla="*/ 172987 h 178794"/>
                <a:gd name="connsiteX4" fmla="*/ 5808 w 164971"/>
                <a:gd name="connsiteY4" fmla="*/ 177901 h 178794"/>
                <a:gd name="connsiteX5" fmla="*/ 894 w 164971"/>
                <a:gd name="connsiteY5" fmla="*/ 164796 h 178794"/>
                <a:gd name="connsiteX6" fmla="*/ 73463 w 164971"/>
                <a:gd name="connsiteY6" fmla="*/ 5733 h 178794"/>
                <a:gd name="connsiteX7" fmla="*/ 82472 w 164971"/>
                <a:gd name="connsiteY7" fmla="*/ 0 h 178794"/>
                <a:gd name="connsiteX8" fmla="*/ 91482 w 164971"/>
                <a:gd name="connsiteY8" fmla="*/ 5733 h 178794"/>
                <a:gd name="connsiteX9" fmla="*/ 164052 w 164971"/>
                <a:gd name="connsiteY9" fmla="*/ 164796 h 178794"/>
                <a:gd name="connsiteX10" fmla="*/ 159137 w 164971"/>
                <a:gd name="connsiteY10" fmla="*/ 177901 h 178794"/>
                <a:gd name="connsiteX11" fmla="*/ 155042 w 164971"/>
                <a:gd name="connsiteY11" fmla="*/ 178720 h 17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971" h="178794">
                  <a:moveTo>
                    <a:pt x="155042" y="178720"/>
                  </a:moveTo>
                  <a:cubicBezTo>
                    <a:pt x="151274" y="178720"/>
                    <a:pt x="147670" y="176591"/>
                    <a:pt x="146032" y="172987"/>
                  </a:cubicBezTo>
                  <a:lnTo>
                    <a:pt x="82472" y="33746"/>
                  </a:lnTo>
                  <a:lnTo>
                    <a:pt x="18913" y="172987"/>
                  </a:lnTo>
                  <a:cubicBezTo>
                    <a:pt x="16620" y="177901"/>
                    <a:pt x="10722" y="180195"/>
                    <a:pt x="5808" y="177901"/>
                  </a:cubicBezTo>
                  <a:cubicBezTo>
                    <a:pt x="894" y="175608"/>
                    <a:pt x="-1400" y="169710"/>
                    <a:pt x="894" y="164796"/>
                  </a:cubicBezTo>
                  <a:lnTo>
                    <a:pt x="73463" y="5733"/>
                  </a:lnTo>
                  <a:cubicBezTo>
                    <a:pt x="75101" y="2129"/>
                    <a:pt x="78541" y="0"/>
                    <a:pt x="82472" y="0"/>
                  </a:cubicBezTo>
                  <a:cubicBezTo>
                    <a:pt x="86404" y="0"/>
                    <a:pt x="89844" y="2293"/>
                    <a:pt x="91482" y="5733"/>
                  </a:cubicBezTo>
                  <a:lnTo>
                    <a:pt x="164052" y="164796"/>
                  </a:lnTo>
                  <a:cubicBezTo>
                    <a:pt x="166345" y="169710"/>
                    <a:pt x="164215" y="175608"/>
                    <a:pt x="159137" y="177901"/>
                  </a:cubicBezTo>
                  <a:cubicBezTo>
                    <a:pt x="157827" y="178556"/>
                    <a:pt x="156352" y="178720"/>
                    <a:pt x="155042" y="178720"/>
                  </a:cubicBezTo>
                  <a:close/>
                </a:path>
              </a:pathLst>
            </a:custGeom>
            <a:solidFill>
              <a:srgbClr val="000000"/>
            </a:solidFill>
            <a:ln w="16367" cap="flat">
              <a:noFill/>
              <a:prstDash val="solid"/>
              <a:miter/>
            </a:ln>
          </p:spPr>
          <p:txBody>
            <a:bodyPr rtlCol="0" anchor="ctr"/>
            <a:lstStyle/>
            <a:p>
              <a:endParaRPr lang="en-US"/>
            </a:p>
          </p:txBody>
        </p:sp>
        <p:sp>
          <p:nvSpPr>
            <p:cNvPr id="1621" name="Forma libre: forma 1620">
              <a:extLst>
                <a:ext uri="{FF2B5EF4-FFF2-40B4-BE49-F238E27FC236}">
                  <a16:creationId xmlns:a16="http://schemas.microsoft.com/office/drawing/2014/main" id="{77134C28-FBE9-470F-AFFC-594A72D2AB4B}"/>
                </a:ext>
              </a:extLst>
            </p:cNvPr>
            <p:cNvSpPr/>
            <p:nvPr/>
          </p:nvSpPr>
          <p:spPr>
            <a:xfrm>
              <a:off x="4042713" y="5284513"/>
              <a:ext cx="165287" cy="92554"/>
            </a:xfrm>
            <a:custGeom>
              <a:avLst/>
              <a:gdLst>
                <a:gd name="connsiteX0" fmla="*/ 82562 w 165287"/>
                <a:gd name="connsiteY0" fmla="*/ 92554 h 92554"/>
                <a:gd name="connsiteX1" fmla="*/ 0 w 165287"/>
                <a:gd name="connsiteY1" fmla="*/ 9993 h 92554"/>
                <a:gd name="connsiteX2" fmla="*/ 9993 w 165287"/>
                <a:gd name="connsiteY2" fmla="*/ 0 h 92554"/>
                <a:gd name="connsiteX3" fmla="*/ 155295 w 165287"/>
                <a:gd name="connsiteY3" fmla="*/ 0 h 92554"/>
                <a:gd name="connsiteX4" fmla="*/ 165288 w 165287"/>
                <a:gd name="connsiteY4" fmla="*/ 9993 h 92554"/>
                <a:gd name="connsiteX5" fmla="*/ 82562 w 165287"/>
                <a:gd name="connsiteY5" fmla="*/ 92554 h 92554"/>
                <a:gd name="connsiteX6" fmla="*/ 20641 w 165287"/>
                <a:gd name="connsiteY6" fmla="*/ 19821 h 92554"/>
                <a:gd name="connsiteX7" fmla="*/ 82562 w 165287"/>
                <a:gd name="connsiteY7" fmla="*/ 72569 h 92554"/>
                <a:gd name="connsiteX8" fmla="*/ 144483 w 165287"/>
                <a:gd name="connsiteY8" fmla="*/ 19821 h 92554"/>
                <a:gd name="connsiteX9" fmla="*/ 20641 w 165287"/>
                <a:gd name="connsiteY9" fmla="*/ 19821 h 92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287" h="92554">
                  <a:moveTo>
                    <a:pt x="82562" y="92554"/>
                  </a:moveTo>
                  <a:cubicBezTo>
                    <a:pt x="37022" y="92554"/>
                    <a:pt x="0" y="55533"/>
                    <a:pt x="0" y="9993"/>
                  </a:cubicBezTo>
                  <a:cubicBezTo>
                    <a:pt x="0" y="4587"/>
                    <a:pt x="4423" y="0"/>
                    <a:pt x="9993" y="0"/>
                  </a:cubicBezTo>
                  <a:lnTo>
                    <a:pt x="155295" y="0"/>
                  </a:lnTo>
                  <a:cubicBezTo>
                    <a:pt x="160701" y="0"/>
                    <a:pt x="165288" y="4423"/>
                    <a:pt x="165288" y="9993"/>
                  </a:cubicBezTo>
                  <a:cubicBezTo>
                    <a:pt x="165124" y="55533"/>
                    <a:pt x="128102" y="92554"/>
                    <a:pt x="82562" y="92554"/>
                  </a:cubicBezTo>
                  <a:close/>
                  <a:moveTo>
                    <a:pt x="20641" y="19821"/>
                  </a:moveTo>
                  <a:cubicBezTo>
                    <a:pt x="25391" y="49635"/>
                    <a:pt x="51437" y="72569"/>
                    <a:pt x="82562" y="72569"/>
                  </a:cubicBezTo>
                  <a:cubicBezTo>
                    <a:pt x="113686" y="72569"/>
                    <a:pt x="139733" y="49635"/>
                    <a:pt x="144483" y="19821"/>
                  </a:cubicBezTo>
                  <a:lnTo>
                    <a:pt x="20641" y="19821"/>
                  </a:lnTo>
                  <a:close/>
                </a:path>
              </a:pathLst>
            </a:custGeom>
            <a:solidFill>
              <a:srgbClr val="000000"/>
            </a:solidFill>
            <a:ln w="16367" cap="flat">
              <a:noFill/>
              <a:prstDash val="solid"/>
              <a:miter/>
            </a:ln>
          </p:spPr>
          <p:txBody>
            <a:bodyPr rtlCol="0" anchor="ctr"/>
            <a:lstStyle/>
            <a:p>
              <a:endParaRPr lang="en-US"/>
            </a:p>
          </p:txBody>
        </p:sp>
        <p:sp>
          <p:nvSpPr>
            <p:cNvPr id="1622" name="Forma libre: forma 1621">
              <a:extLst>
                <a:ext uri="{FF2B5EF4-FFF2-40B4-BE49-F238E27FC236}">
                  <a16:creationId xmlns:a16="http://schemas.microsoft.com/office/drawing/2014/main" id="{3AE84E12-E589-4424-8ABE-8031C0353A00}"/>
                </a:ext>
              </a:extLst>
            </p:cNvPr>
            <p:cNvSpPr/>
            <p:nvPr/>
          </p:nvSpPr>
          <p:spPr>
            <a:xfrm>
              <a:off x="4042966" y="5125614"/>
              <a:ext cx="164970" cy="178794"/>
            </a:xfrm>
            <a:custGeom>
              <a:avLst/>
              <a:gdLst>
                <a:gd name="connsiteX0" fmla="*/ 155042 w 164970"/>
                <a:gd name="connsiteY0" fmla="*/ 178720 h 178794"/>
                <a:gd name="connsiteX1" fmla="*/ 146032 w 164970"/>
                <a:gd name="connsiteY1" fmla="*/ 172987 h 178794"/>
                <a:gd name="connsiteX2" fmla="*/ 82473 w 164970"/>
                <a:gd name="connsiteY2" fmla="*/ 33746 h 178794"/>
                <a:gd name="connsiteX3" fmla="*/ 18913 w 164970"/>
                <a:gd name="connsiteY3" fmla="*/ 172987 h 178794"/>
                <a:gd name="connsiteX4" fmla="*/ 5808 w 164970"/>
                <a:gd name="connsiteY4" fmla="*/ 177901 h 178794"/>
                <a:gd name="connsiteX5" fmla="*/ 894 w 164970"/>
                <a:gd name="connsiteY5" fmla="*/ 164796 h 178794"/>
                <a:gd name="connsiteX6" fmla="*/ 73463 w 164970"/>
                <a:gd name="connsiteY6" fmla="*/ 5733 h 178794"/>
                <a:gd name="connsiteX7" fmla="*/ 82473 w 164970"/>
                <a:gd name="connsiteY7" fmla="*/ 0 h 178794"/>
                <a:gd name="connsiteX8" fmla="*/ 91482 w 164970"/>
                <a:gd name="connsiteY8" fmla="*/ 5733 h 178794"/>
                <a:gd name="connsiteX9" fmla="*/ 164052 w 164970"/>
                <a:gd name="connsiteY9" fmla="*/ 164796 h 178794"/>
                <a:gd name="connsiteX10" fmla="*/ 159137 w 164970"/>
                <a:gd name="connsiteY10" fmla="*/ 177901 h 178794"/>
                <a:gd name="connsiteX11" fmla="*/ 155042 w 164970"/>
                <a:gd name="connsiteY11" fmla="*/ 178720 h 17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970" h="178794">
                  <a:moveTo>
                    <a:pt x="155042" y="178720"/>
                  </a:moveTo>
                  <a:cubicBezTo>
                    <a:pt x="151274" y="178720"/>
                    <a:pt x="147670" y="176591"/>
                    <a:pt x="146032" y="172987"/>
                  </a:cubicBezTo>
                  <a:lnTo>
                    <a:pt x="82473" y="33746"/>
                  </a:lnTo>
                  <a:lnTo>
                    <a:pt x="18913" y="172987"/>
                  </a:lnTo>
                  <a:cubicBezTo>
                    <a:pt x="16620" y="177901"/>
                    <a:pt x="10722" y="180195"/>
                    <a:pt x="5808" y="177901"/>
                  </a:cubicBezTo>
                  <a:cubicBezTo>
                    <a:pt x="894" y="175608"/>
                    <a:pt x="-1400" y="169710"/>
                    <a:pt x="894" y="164796"/>
                  </a:cubicBezTo>
                  <a:lnTo>
                    <a:pt x="73463" y="5733"/>
                  </a:lnTo>
                  <a:cubicBezTo>
                    <a:pt x="75101" y="2129"/>
                    <a:pt x="78541" y="0"/>
                    <a:pt x="82473" y="0"/>
                  </a:cubicBezTo>
                  <a:cubicBezTo>
                    <a:pt x="86404" y="0"/>
                    <a:pt x="89844" y="2293"/>
                    <a:pt x="91482" y="5733"/>
                  </a:cubicBezTo>
                  <a:lnTo>
                    <a:pt x="164052" y="164796"/>
                  </a:lnTo>
                  <a:cubicBezTo>
                    <a:pt x="166345" y="169710"/>
                    <a:pt x="164216" y="175608"/>
                    <a:pt x="159137" y="177901"/>
                  </a:cubicBezTo>
                  <a:cubicBezTo>
                    <a:pt x="157827" y="178556"/>
                    <a:pt x="156352" y="178720"/>
                    <a:pt x="155042" y="178720"/>
                  </a:cubicBezTo>
                  <a:close/>
                </a:path>
              </a:pathLst>
            </a:custGeom>
            <a:solidFill>
              <a:srgbClr val="000000"/>
            </a:solidFill>
            <a:ln w="16367" cap="flat">
              <a:noFill/>
              <a:prstDash val="solid"/>
              <a:miter/>
            </a:ln>
          </p:spPr>
          <p:txBody>
            <a:bodyPr rtlCol="0" anchor="ctr"/>
            <a:lstStyle/>
            <a:p>
              <a:endParaRPr lang="en-US"/>
            </a:p>
          </p:txBody>
        </p:sp>
      </p:grpSp>
      <p:grpSp>
        <p:nvGrpSpPr>
          <p:cNvPr id="1623" name="Gráfico 3">
            <a:extLst>
              <a:ext uri="{FF2B5EF4-FFF2-40B4-BE49-F238E27FC236}">
                <a16:creationId xmlns:a16="http://schemas.microsoft.com/office/drawing/2014/main" id="{EEFAF30D-80CF-4800-ADA5-A513B5337816}"/>
              </a:ext>
            </a:extLst>
          </p:cNvPr>
          <p:cNvGrpSpPr/>
          <p:nvPr/>
        </p:nvGrpSpPr>
        <p:grpSpPr>
          <a:xfrm>
            <a:off x="7224786" y="4304266"/>
            <a:ext cx="505321" cy="433529"/>
            <a:chOff x="7066052" y="4334068"/>
            <a:chExt cx="567285" cy="486689"/>
          </a:xfrm>
          <a:solidFill>
            <a:srgbClr val="000000"/>
          </a:solidFill>
        </p:grpSpPr>
        <p:sp>
          <p:nvSpPr>
            <p:cNvPr id="1624" name="Forma libre: forma 1623">
              <a:extLst>
                <a:ext uri="{FF2B5EF4-FFF2-40B4-BE49-F238E27FC236}">
                  <a16:creationId xmlns:a16="http://schemas.microsoft.com/office/drawing/2014/main" id="{29764659-BC32-4E22-BCE0-D41BEB3A3820}"/>
                </a:ext>
              </a:extLst>
            </p:cNvPr>
            <p:cNvSpPr/>
            <p:nvPr/>
          </p:nvSpPr>
          <p:spPr>
            <a:xfrm>
              <a:off x="7066052" y="4463644"/>
              <a:ext cx="567121" cy="19985"/>
            </a:xfrm>
            <a:custGeom>
              <a:avLst/>
              <a:gdLst>
                <a:gd name="connsiteX0" fmla="*/ 557129 w 567121"/>
                <a:gd name="connsiteY0" fmla="*/ 19985 h 19985"/>
                <a:gd name="connsiteX1" fmla="*/ 9993 w 567121"/>
                <a:gd name="connsiteY1" fmla="*/ 19985 h 19985"/>
                <a:gd name="connsiteX2" fmla="*/ 0 w 567121"/>
                <a:gd name="connsiteY2" fmla="*/ 9993 h 19985"/>
                <a:gd name="connsiteX3" fmla="*/ 9993 w 567121"/>
                <a:gd name="connsiteY3" fmla="*/ 0 h 19985"/>
                <a:gd name="connsiteX4" fmla="*/ 557129 w 567121"/>
                <a:gd name="connsiteY4" fmla="*/ 0 h 19985"/>
                <a:gd name="connsiteX5" fmla="*/ 567122 w 567121"/>
                <a:gd name="connsiteY5" fmla="*/ 9993 h 19985"/>
                <a:gd name="connsiteX6" fmla="*/ 557129 w 567121"/>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7121" h="19985">
                  <a:moveTo>
                    <a:pt x="557129" y="19985"/>
                  </a:moveTo>
                  <a:lnTo>
                    <a:pt x="9993" y="19985"/>
                  </a:lnTo>
                  <a:cubicBezTo>
                    <a:pt x="4587" y="19985"/>
                    <a:pt x="0" y="15562"/>
                    <a:pt x="0" y="9993"/>
                  </a:cubicBezTo>
                  <a:cubicBezTo>
                    <a:pt x="0" y="4587"/>
                    <a:pt x="4423" y="0"/>
                    <a:pt x="9993" y="0"/>
                  </a:cubicBezTo>
                  <a:lnTo>
                    <a:pt x="557129" y="0"/>
                  </a:lnTo>
                  <a:cubicBezTo>
                    <a:pt x="562535" y="0"/>
                    <a:pt x="567122" y="4423"/>
                    <a:pt x="567122" y="9993"/>
                  </a:cubicBezTo>
                  <a:cubicBezTo>
                    <a:pt x="566958" y="15562"/>
                    <a:pt x="562535" y="19985"/>
                    <a:pt x="557129" y="19985"/>
                  </a:cubicBezTo>
                  <a:close/>
                </a:path>
              </a:pathLst>
            </a:custGeom>
            <a:solidFill>
              <a:srgbClr val="000000"/>
            </a:solidFill>
            <a:ln w="16367" cap="flat">
              <a:noFill/>
              <a:prstDash val="solid"/>
              <a:miter/>
            </a:ln>
          </p:spPr>
          <p:txBody>
            <a:bodyPr rtlCol="0" anchor="ctr"/>
            <a:lstStyle/>
            <a:p>
              <a:endParaRPr lang="en-US"/>
            </a:p>
          </p:txBody>
        </p:sp>
        <p:sp>
          <p:nvSpPr>
            <p:cNvPr id="1625" name="Forma libre: forma 1624">
              <a:extLst>
                <a:ext uri="{FF2B5EF4-FFF2-40B4-BE49-F238E27FC236}">
                  <a16:creationId xmlns:a16="http://schemas.microsoft.com/office/drawing/2014/main" id="{2BC2C91C-4C49-45A4-93B5-DDABAC7175D3}"/>
                </a:ext>
              </a:extLst>
            </p:cNvPr>
            <p:cNvSpPr/>
            <p:nvPr/>
          </p:nvSpPr>
          <p:spPr>
            <a:xfrm>
              <a:off x="7126335" y="4334068"/>
              <a:ext cx="143828" cy="90097"/>
            </a:xfrm>
            <a:custGeom>
              <a:avLst/>
              <a:gdLst>
                <a:gd name="connsiteX0" fmla="*/ 104186 w 143828"/>
                <a:gd name="connsiteY0" fmla="*/ 90097 h 90097"/>
                <a:gd name="connsiteX1" fmla="*/ 39643 w 143828"/>
                <a:gd name="connsiteY1" fmla="*/ 90097 h 90097"/>
                <a:gd name="connsiteX2" fmla="*/ 0 w 143828"/>
                <a:gd name="connsiteY2" fmla="*/ 50455 h 90097"/>
                <a:gd name="connsiteX3" fmla="*/ 0 w 143828"/>
                <a:gd name="connsiteY3" fmla="*/ 39643 h 90097"/>
                <a:gd name="connsiteX4" fmla="*/ 39643 w 143828"/>
                <a:gd name="connsiteY4" fmla="*/ 0 h 90097"/>
                <a:gd name="connsiteX5" fmla="*/ 104186 w 143828"/>
                <a:gd name="connsiteY5" fmla="*/ 0 h 90097"/>
                <a:gd name="connsiteX6" fmla="*/ 143828 w 143828"/>
                <a:gd name="connsiteY6" fmla="*/ 39643 h 90097"/>
                <a:gd name="connsiteX7" fmla="*/ 143828 w 143828"/>
                <a:gd name="connsiteY7" fmla="*/ 50455 h 90097"/>
                <a:gd name="connsiteX8" fmla="*/ 104186 w 143828"/>
                <a:gd name="connsiteY8" fmla="*/ 90097 h 90097"/>
                <a:gd name="connsiteX9" fmla="*/ 39643 w 143828"/>
                <a:gd name="connsiteY9" fmla="*/ 19822 h 90097"/>
                <a:gd name="connsiteX10" fmla="*/ 19822 w 143828"/>
                <a:gd name="connsiteY10" fmla="*/ 39643 h 90097"/>
                <a:gd name="connsiteX11" fmla="*/ 19822 w 143828"/>
                <a:gd name="connsiteY11" fmla="*/ 50455 h 90097"/>
                <a:gd name="connsiteX12" fmla="*/ 39643 w 143828"/>
                <a:gd name="connsiteY12" fmla="*/ 70276 h 90097"/>
                <a:gd name="connsiteX13" fmla="*/ 104186 w 143828"/>
                <a:gd name="connsiteY13" fmla="*/ 70276 h 90097"/>
                <a:gd name="connsiteX14" fmla="*/ 124007 w 143828"/>
                <a:gd name="connsiteY14" fmla="*/ 50455 h 90097"/>
                <a:gd name="connsiteX15" fmla="*/ 124007 w 143828"/>
                <a:gd name="connsiteY15" fmla="*/ 39643 h 90097"/>
                <a:gd name="connsiteX16" fmla="*/ 104186 w 143828"/>
                <a:gd name="connsiteY16" fmla="*/ 19822 h 90097"/>
                <a:gd name="connsiteX17" fmla="*/ 39643 w 143828"/>
                <a:gd name="connsiteY17" fmla="*/ 19822 h 9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828" h="90097">
                  <a:moveTo>
                    <a:pt x="104186" y="90097"/>
                  </a:moveTo>
                  <a:lnTo>
                    <a:pt x="39643" y="90097"/>
                  </a:lnTo>
                  <a:cubicBezTo>
                    <a:pt x="17692" y="90097"/>
                    <a:pt x="0" y="72242"/>
                    <a:pt x="0" y="50455"/>
                  </a:cubicBezTo>
                  <a:lnTo>
                    <a:pt x="0" y="39643"/>
                  </a:lnTo>
                  <a:cubicBezTo>
                    <a:pt x="0" y="17692"/>
                    <a:pt x="17856" y="0"/>
                    <a:pt x="39643" y="0"/>
                  </a:cubicBezTo>
                  <a:lnTo>
                    <a:pt x="104186" y="0"/>
                  </a:lnTo>
                  <a:cubicBezTo>
                    <a:pt x="126136" y="0"/>
                    <a:pt x="143828" y="17856"/>
                    <a:pt x="143828" y="39643"/>
                  </a:cubicBezTo>
                  <a:lnTo>
                    <a:pt x="143828" y="50455"/>
                  </a:lnTo>
                  <a:cubicBezTo>
                    <a:pt x="143828" y="72242"/>
                    <a:pt x="126136" y="90097"/>
                    <a:pt x="104186" y="90097"/>
                  </a:cubicBezTo>
                  <a:close/>
                  <a:moveTo>
                    <a:pt x="39643" y="19822"/>
                  </a:moveTo>
                  <a:cubicBezTo>
                    <a:pt x="28667" y="19822"/>
                    <a:pt x="19822" y="28667"/>
                    <a:pt x="19822" y="39643"/>
                  </a:cubicBezTo>
                  <a:lnTo>
                    <a:pt x="19822" y="50455"/>
                  </a:lnTo>
                  <a:cubicBezTo>
                    <a:pt x="19822" y="61430"/>
                    <a:pt x="28667" y="70276"/>
                    <a:pt x="39643" y="70276"/>
                  </a:cubicBezTo>
                  <a:lnTo>
                    <a:pt x="104186" y="70276"/>
                  </a:lnTo>
                  <a:cubicBezTo>
                    <a:pt x="115161" y="70276"/>
                    <a:pt x="124007" y="61430"/>
                    <a:pt x="124007" y="50455"/>
                  </a:cubicBezTo>
                  <a:lnTo>
                    <a:pt x="124007" y="39643"/>
                  </a:lnTo>
                  <a:cubicBezTo>
                    <a:pt x="124007" y="28667"/>
                    <a:pt x="115161" y="19822"/>
                    <a:pt x="104186" y="19822"/>
                  </a:cubicBezTo>
                  <a:lnTo>
                    <a:pt x="39643" y="19822"/>
                  </a:lnTo>
                  <a:close/>
                </a:path>
              </a:pathLst>
            </a:custGeom>
            <a:solidFill>
              <a:srgbClr val="000000"/>
            </a:solidFill>
            <a:ln w="16367" cap="flat">
              <a:noFill/>
              <a:prstDash val="solid"/>
              <a:miter/>
            </a:ln>
          </p:spPr>
          <p:txBody>
            <a:bodyPr rtlCol="0" anchor="ctr"/>
            <a:lstStyle/>
            <a:p>
              <a:endParaRPr lang="en-US"/>
            </a:p>
          </p:txBody>
        </p:sp>
        <p:sp>
          <p:nvSpPr>
            <p:cNvPr id="1626" name="Forma libre: forma 1625">
              <a:extLst>
                <a:ext uri="{FF2B5EF4-FFF2-40B4-BE49-F238E27FC236}">
                  <a16:creationId xmlns:a16="http://schemas.microsoft.com/office/drawing/2014/main" id="{874D45DE-89C6-41BB-A6B6-CE5B36E45D59}"/>
                </a:ext>
              </a:extLst>
            </p:cNvPr>
            <p:cNvSpPr/>
            <p:nvPr/>
          </p:nvSpPr>
          <p:spPr>
            <a:xfrm>
              <a:off x="7429062" y="4334068"/>
              <a:ext cx="143828" cy="90097"/>
            </a:xfrm>
            <a:custGeom>
              <a:avLst/>
              <a:gdLst>
                <a:gd name="connsiteX0" fmla="*/ 104186 w 143828"/>
                <a:gd name="connsiteY0" fmla="*/ 90097 h 90097"/>
                <a:gd name="connsiteX1" fmla="*/ 39643 w 143828"/>
                <a:gd name="connsiteY1" fmla="*/ 90097 h 90097"/>
                <a:gd name="connsiteX2" fmla="*/ 0 w 143828"/>
                <a:gd name="connsiteY2" fmla="*/ 50455 h 90097"/>
                <a:gd name="connsiteX3" fmla="*/ 0 w 143828"/>
                <a:gd name="connsiteY3" fmla="*/ 39643 h 90097"/>
                <a:gd name="connsiteX4" fmla="*/ 39643 w 143828"/>
                <a:gd name="connsiteY4" fmla="*/ 0 h 90097"/>
                <a:gd name="connsiteX5" fmla="*/ 104186 w 143828"/>
                <a:gd name="connsiteY5" fmla="*/ 0 h 90097"/>
                <a:gd name="connsiteX6" fmla="*/ 143828 w 143828"/>
                <a:gd name="connsiteY6" fmla="*/ 39643 h 90097"/>
                <a:gd name="connsiteX7" fmla="*/ 143828 w 143828"/>
                <a:gd name="connsiteY7" fmla="*/ 50455 h 90097"/>
                <a:gd name="connsiteX8" fmla="*/ 104186 w 143828"/>
                <a:gd name="connsiteY8" fmla="*/ 90097 h 90097"/>
                <a:gd name="connsiteX9" fmla="*/ 39643 w 143828"/>
                <a:gd name="connsiteY9" fmla="*/ 19822 h 90097"/>
                <a:gd name="connsiteX10" fmla="*/ 19821 w 143828"/>
                <a:gd name="connsiteY10" fmla="*/ 39643 h 90097"/>
                <a:gd name="connsiteX11" fmla="*/ 19821 w 143828"/>
                <a:gd name="connsiteY11" fmla="*/ 50455 h 90097"/>
                <a:gd name="connsiteX12" fmla="*/ 39643 w 143828"/>
                <a:gd name="connsiteY12" fmla="*/ 70276 h 90097"/>
                <a:gd name="connsiteX13" fmla="*/ 104186 w 143828"/>
                <a:gd name="connsiteY13" fmla="*/ 70276 h 90097"/>
                <a:gd name="connsiteX14" fmla="*/ 124007 w 143828"/>
                <a:gd name="connsiteY14" fmla="*/ 50455 h 90097"/>
                <a:gd name="connsiteX15" fmla="*/ 124007 w 143828"/>
                <a:gd name="connsiteY15" fmla="*/ 39643 h 90097"/>
                <a:gd name="connsiteX16" fmla="*/ 104186 w 143828"/>
                <a:gd name="connsiteY16" fmla="*/ 19822 h 90097"/>
                <a:gd name="connsiteX17" fmla="*/ 39643 w 143828"/>
                <a:gd name="connsiteY17" fmla="*/ 19822 h 9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828" h="90097">
                  <a:moveTo>
                    <a:pt x="104186" y="90097"/>
                  </a:moveTo>
                  <a:lnTo>
                    <a:pt x="39643" y="90097"/>
                  </a:lnTo>
                  <a:cubicBezTo>
                    <a:pt x="17692" y="90097"/>
                    <a:pt x="0" y="72242"/>
                    <a:pt x="0" y="50455"/>
                  </a:cubicBezTo>
                  <a:lnTo>
                    <a:pt x="0" y="39643"/>
                  </a:lnTo>
                  <a:cubicBezTo>
                    <a:pt x="0" y="17692"/>
                    <a:pt x="17856" y="0"/>
                    <a:pt x="39643" y="0"/>
                  </a:cubicBezTo>
                  <a:lnTo>
                    <a:pt x="104186" y="0"/>
                  </a:lnTo>
                  <a:cubicBezTo>
                    <a:pt x="126136" y="0"/>
                    <a:pt x="143828" y="17856"/>
                    <a:pt x="143828" y="39643"/>
                  </a:cubicBezTo>
                  <a:lnTo>
                    <a:pt x="143828" y="50455"/>
                  </a:lnTo>
                  <a:cubicBezTo>
                    <a:pt x="143828" y="72242"/>
                    <a:pt x="126136" y="90097"/>
                    <a:pt x="104186" y="90097"/>
                  </a:cubicBezTo>
                  <a:close/>
                  <a:moveTo>
                    <a:pt x="39643" y="19822"/>
                  </a:moveTo>
                  <a:cubicBezTo>
                    <a:pt x="28667" y="19822"/>
                    <a:pt x="19821" y="28667"/>
                    <a:pt x="19821" y="39643"/>
                  </a:cubicBezTo>
                  <a:lnTo>
                    <a:pt x="19821" y="50455"/>
                  </a:lnTo>
                  <a:cubicBezTo>
                    <a:pt x="19821" y="61430"/>
                    <a:pt x="28667" y="70276"/>
                    <a:pt x="39643" y="70276"/>
                  </a:cubicBezTo>
                  <a:lnTo>
                    <a:pt x="104186" y="70276"/>
                  </a:lnTo>
                  <a:cubicBezTo>
                    <a:pt x="115161" y="70276"/>
                    <a:pt x="124007" y="61430"/>
                    <a:pt x="124007" y="50455"/>
                  </a:cubicBezTo>
                  <a:lnTo>
                    <a:pt x="124007" y="39643"/>
                  </a:lnTo>
                  <a:cubicBezTo>
                    <a:pt x="124007" y="28667"/>
                    <a:pt x="115161" y="19822"/>
                    <a:pt x="104186" y="19822"/>
                  </a:cubicBezTo>
                  <a:lnTo>
                    <a:pt x="39643" y="19822"/>
                  </a:lnTo>
                  <a:close/>
                </a:path>
              </a:pathLst>
            </a:custGeom>
            <a:solidFill>
              <a:srgbClr val="000000"/>
            </a:solidFill>
            <a:ln w="16367" cap="flat">
              <a:noFill/>
              <a:prstDash val="solid"/>
              <a:miter/>
            </a:ln>
          </p:spPr>
          <p:txBody>
            <a:bodyPr rtlCol="0" anchor="ctr"/>
            <a:lstStyle/>
            <a:p>
              <a:endParaRPr lang="en-US"/>
            </a:p>
          </p:txBody>
        </p:sp>
        <p:sp>
          <p:nvSpPr>
            <p:cNvPr id="1627" name="Forma libre: forma 1626">
              <a:extLst>
                <a:ext uri="{FF2B5EF4-FFF2-40B4-BE49-F238E27FC236}">
                  <a16:creationId xmlns:a16="http://schemas.microsoft.com/office/drawing/2014/main" id="{CC9A9034-6718-4375-AC9C-455F4146D4D8}"/>
                </a:ext>
              </a:extLst>
            </p:cNvPr>
            <p:cNvSpPr/>
            <p:nvPr/>
          </p:nvSpPr>
          <p:spPr>
            <a:xfrm>
              <a:off x="7066215" y="4374530"/>
              <a:ext cx="567121" cy="446227"/>
            </a:xfrm>
            <a:custGeom>
              <a:avLst/>
              <a:gdLst>
                <a:gd name="connsiteX0" fmla="*/ 532721 w 567121"/>
                <a:gd name="connsiteY0" fmla="*/ 446228 h 446227"/>
                <a:gd name="connsiteX1" fmla="*/ 34073 w 567121"/>
                <a:gd name="connsiteY1" fmla="*/ 446228 h 446227"/>
                <a:gd name="connsiteX2" fmla="*/ 0 w 567121"/>
                <a:gd name="connsiteY2" fmla="*/ 412154 h 446227"/>
                <a:gd name="connsiteX3" fmla="*/ 0 w 567121"/>
                <a:gd name="connsiteY3" fmla="*/ 34073 h 446227"/>
                <a:gd name="connsiteX4" fmla="*/ 34073 w 567121"/>
                <a:gd name="connsiteY4" fmla="*/ 0 h 446227"/>
                <a:gd name="connsiteX5" fmla="*/ 70112 w 567121"/>
                <a:gd name="connsiteY5" fmla="*/ 0 h 446227"/>
                <a:gd name="connsiteX6" fmla="*/ 80104 w 567121"/>
                <a:gd name="connsiteY6" fmla="*/ 9993 h 446227"/>
                <a:gd name="connsiteX7" fmla="*/ 99926 w 567121"/>
                <a:gd name="connsiteY7" fmla="*/ 29814 h 446227"/>
                <a:gd name="connsiteX8" fmla="*/ 164469 w 567121"/>
                <a:gd name="connsiteY8" fmla="*/ 29814 h 446227"/>
                <a:gd name="connsiteX9" fmla="*/ 184290 w 567121"/>
                <a:gd name="connsiteY9" fmla="*/ 9993 h 446227"/>
                <a:gd name="connsiteX10" fmla="*/ 194282 w 567121"/>
                <a:gd name="connsiteY10" fmla="*/ 0 h 446227"/>
                <a:gd name="connsiteX11" fmla="*/ 372839 w 567121"/>
                <a:gd name="connsiteY11" fmla="*/ 0 h 446227"/>
                <a:gd name="connsiteX12" fmla="*/ 382832 w 567121"/>
                <a:gd name="connsiteY12" fmla="*/ 9993 h 446227"/>
                <a:gd name="connsiteX13" fmla="*/ 402653 w 567121"/>
                <a:gd name="connsiteY13" fmla="*/ 29814 h 446227"/>
                <a:gd name="connsiteX14" fmla="*/ 467195 w 567121"/>
                <a:gd name="connsiteY14" fmla="*/ 29814 h 446227"/>
                <a:gd name="connsiteX15" fmla="*/ 487017 w 567121"/>
                <a:gd name="connsiteY15" fmla="*/ 9993 h 446227"/>
                <a:gd name="connsiteX16" fmla="*/ 497010 w 567121"/>
                <a:gd name="connsiteY16" fmla="*/ 0 h 446227"/>
                <a:gd name="connsiteX17" fmla="*/ 533049 w 567121"/>
                <a:gd name="connsiteY17" fmla="*/ 0 h 446227"/>
                <a:gd name="connsiteX18" fmla="*/ 567122 w 567121"/>
                <a:gd name="connsiteY18" fmla="*/ 34073 h 446227"/>
                <a:gd name="connsiteX19" fmla="*/ 567122 w 567121"/>
                <a:gd name="connsiteY19" fmla="*/ 412154 h 446227"/>
                <a:gd name="connsiteX20" fmla="*/ 532721 w 567121"/>
                <a:gd name="connsiteY20" fmla="*/ 446228 h 446227"/>
                <a:gd name="connsiteX21" fmla="*/ 34073 w 567121"/>
                <a:gd name="connsiteY21" fmla="*/ 19821 h 446227"/>
                <a:gd name="connsiteX22" fmla="*/ 19821 w 567121"/>
                <a:gd name="connsiteY22" fmla="*/ 34073 h 446227"/>
                <a:gd name="connsiteX23" fmla="*/ 19821 w 567121"/>
                <a:gd name="connsiteY23" fmla="*/ 412154 h 446227"/>
                <a:gd name="connsiteX24" fmla="*/ 34073 w 567121"/>
                <a:gd name="connsiteY24" fmla="*/ 426406 h 446227"/>
                <a:gd name="connsiteX25" fmla="*/ 532721 w 567121"/>
                <a:gd name="connsiteY25" fmla="*/ 426406 h 446227"/>
                <a:gd name="connsiteX26" fmla="*/ 546972 w 567121"/>
                <a:gd name="connsiteY26" fmla="*/ 412154 h 446227"/>
                <a:gd name="connsiteX27" fmla="*/ 546972 w 567121"/>
                <a:gd name="connsiteY27" fmla="*/ 34073 h 446227"/>
                <a:gd name="connsiteX28" fmla="*/ 532721 w 567121"/>
                <a:gd name="connsiteY28" fmla="*/ 19821 h 446227"/>
                <a:gd name="connsiteX29" fmla="*/ 505364 w 567121"/>
                <a:gd name="connsiteY29" fmla="*/ 19821 h 446227"/>
                <a:gd name="connsiteX30" fmla="*/ 466868 w 567121"/>
                <a:gd name="connsiteY30" fmla="*/ 49635 h 446227"/>
                <a:gd name="connsiteX31" fmla="*/ 402325 w 567121"/>
                <a:gd name="connsiteY31" fmla="*/ 49635 h 446227"/>
                <a:gd name="connsiteX32" fmla="*/ 363829 w 567121"/>
                <a:gd name="connsiteY32" fmla="*/ 19821 h 446227"/>
                <a:gd name="connsiteX33" fmla="*/ 202473 w 567121"/>
                <a:gd name="connsiteY33" fmla="*/ 19821 h 446227"/>
                <a:gd name="connsiteX34" fmla="*/ 163977 w 567121"/>
                <a:gd name="connsiteY34" fmla="*/ 49635 h 446227"/>
                <a:gd name="connsiteX35" fmla="*/ 99435 w 567121"/>
                <a:gd name="connsiteY35" fmla="*/ 49635 h 446227"/>
                <a:gd name="connsiteX36" fmla="*/ 60939 w 567121"/>
                <a:gd name="connsiteY36" fmla="*/ 19821 h 446227"/>
                <a:gd name="connsiteX37" fmla="*/ 34073 w 567121"/>
                <a:gd name="connsiteY37" fmla="*/ 19821 h 44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7121" h="446227">
                  <a:moveTo>
                    <a:pt x="532721" y="446228"/>
                  </a:moveTo>
                  <a:lnTo>
                    <a:pt x="34073" y="446228"/>
                  </a:lnTo>
                  <a:cubicBezTo>
                    <a:pt x="15235" y="446228"/>
                    <a:pt x="0" y="430993"/>
                    <a:pt x="0" y="412154"/>
                  </a:cubicBezTo>
                  <a:lnTo>
                    <a:pt x="0" y="34073"/>
                  </a:lnTo>
                  <a:cubicBezTo>
                    <a:pt x="0" y="15235"/>
                    <a:pt x="15235" y="0"/>
                    <a:pt x="34073" y="0"/>
                  </a:cubicBezTo>
                  <a:lnTo>
                    <a:pt x="70112" y="0"/>
                  </a:lnTo>
                  <a:cubicBezTo>
                    <a:pt x="75518" y="0"/>
                    <a:pt x="80104" y="4423"/>
                    <a:pt x="80104" y="9993"/>
                  </a:cubicBezTo>
                  <a:cubicBezTo>
                    <a:pt x="80104" y="20968"/>
                    <a:pt x="88951" y="29814"/>
                    <a:pt x="99926" y="29814"/>
                  </a:cubicBezTo>
                  <a:lnTo>
                    <a:pt x="164469" y="29814"/>
                  </a:lnTo>
                  <a:cubicBezTo>
                    <a:pt x="175444" y="29814"/>
                    <a:pt x="184290" y="20968"/>
                    <a:pt x="184290" y="9993"/>
                  </a:cubicBezTo>
                  <a:cubicBezTo>
                    <a:pt x="184290" y="4587"/>
                    <a:pt x="188713" y="0"/>
                    <a:pt x="194282" y="0"/>
                  </a:cubicBezTo>
                  <a:lnTo>
                    <a:pt x="372839" y="0"/>
                  </a:lnTo>
                  <a:cubicBezTo>
                    <a:pt x="378245" y="0"/>
                    <a:pt x="382832" y="4423"/>
                    <a:pt x="382832" y="9993"/>
                  </a:cubicBezTo>
                  <a:cubicBezTo>
                    <a:pt x="382832" y="20968"/>
                    <a:pt x="391678" y="29814"/>
                    <a:pt x="402653" y="29814"/>
                  </a:cubicBezTo>
                  <a:lnTo>
                    <a:pt x="467195" y="29814"/>
                  </a:lnTo>
                  <a:cubicBezTo>
                    <a:pt x="478171" y="29814"/>
                    <a:pt x="487017" y="20968"/>
                    <a:pt x="487017" y="9993"/>
                  </a:cubicBezTo>
                  <a:cubicBezTo>
                    <a:pt x="487017" y="4587"/>
                    <a:pt x="491440" y="0"/>
                    <a:pt x="497010" y="0"/>
                  </a:cubicBezTo>
                  <a:lnTo>
                    <a:pt x="533049" y="0"/>
                  </a:lnTo>
                  <a:cubicBezTo>
                    <a:pt x="551887" y="0"/>
                    <a:pt x="567122" y="15235"/>
                    <a:pt x="567122" y="34073"/>
                  </a:cubicBezTo>
                  <a:lnTo>
                    <a:pt x="567122" y="412154"/>
                  </a:lnTo>
                  <a:cubicBezTo>
                    <a:pt x="566794" y="430993"/>
                    <a:pt x="551559" y="446228"/>
                    <a:pt x="532721" y="446228"/>
                  </a:cubicBezTo>
                  <a:close/>
                  <a:moveTo>
                    <a:pt x="34073" y="19821"/>
                  </a:moveTo>
                  <a:cubicBezTo>
                    <a:pt x="26210" y="19821"/>
                    <a:pt x="19821" y="26210"/>
                    <a:pt x="19821" y="34073"/>
                  </a:cubicBezTo>
                  <a:lnTo>
                    <a:pt x="19821" y="412154"/>
                  </a:lnTo>
                  <a:cubicBezTo>
                    <a:pt x="19821" y="420017"/>
                    <a:pt x="26210" y="426406"/>
                    <a:pt x="34073" y="426406"/>
                  </a:cubicBezTo>
                  <a:lnTo>
                    <a:pt x="532721" y="426406"/>
                  </a:lnTo>
                  <a:cubicBezTo>
                    <a:pt x="540584" y="426406"/>
                    <a:pt x="546972" y="420017"/>
                    <a:pt x="546972" y="412154"/>
                  </a:cubicBezTo>
                  <a:lnTo>
                    <a:pt x="546972" y="34073"/>
                  </a:lnTo>
                  <a:cubicBezTo>
                    <a:pt x="546972" y="26210"/>
                    <a:pt x="540584" y="19821"/>
                    <a:pt x="532721" y="19821"/>
                  </a:cubicBezTo>
                  <a:lnTo>
                    <a:pt x="505364" y="19821"/>
                  </a:lnTo>
                  <a:cubicBezTo>
                    <a:pt x="500941" y="36858"/>
                    <a:pt x="485379" y="49635"/>
                    <a:pt x="466868" y="49635"/>
                  </a:cubicBezTo>
                  <a:lnTo>
                    <a:pt x="402325" y="49635"/>
                  </a:lnTo>
                  <a:cubicBezTo>
                    <a:pt x="383814" y="49635"/>
                    <a:pt x="368252" y="37022"/>
                    <a:pt x="363829" y="19821"/>
                  </a:cubicBezTo>
                  <a:lnTo>
                    <a:pt x="202473" y="19821"/>
                  </a:lnTo>
                  <a:cubicBezTo>
                    <a:pt x="198050" y="36858"/>
                    <a:pt x="182488" y="49635"/>
                    <a:pt x="163977" y="49635"/>
                  </a:cubicBezTo>
                  <a:lnTo>
                    <a:pt x="99435" y="49635"/>
                  </a:lnTo>
                  <a:cubicBezTo>
                    <a:pt x="80924" y="49635"/>
                    <a:pt x="65361" y="37022"/>
                    <a:pt x="60939" y="19821"/>
                  </a:cubicBezTo>
                  <a:lnTo>
                    <a:pt x="34073" y="19821"/>
                  </a:lnTo>
                  <a:close/>
                </a:path>
              </a:pathLst>
            </a:custGeom>
            <a:solidFill>
              <a:srgbClr val="000000"/>
            </a:solidFill>
            <a:ln w="16367" cap="flat">
              <a:noFill/>
              <a:prstDash val="solid"/>
              <a:miter/>
            </a:ln>
          </p:spPr>
          <p:txBody>
            <a:bodyPr rtlCol="0" anchor="ctr"/>
            <a:lstStyle/>
            <a:p>
              <a:endParaRPr lang="en-US"/>
            </a:p>
          </p:txBody>
        </p:sp>
        <p:sp>
          <p:nvSpPr>
            <p:cNvPr id="1628" name="Forma libre: forma 1627">
              <a:extLst>
                <a:ext uri="{FF2B5EF4-FFF2-40B4-BE49-F238E27FC236}">
                  <a16:creationId xmlns:a16="http://schemas.microsoft.com/office/drawing/2014/main" id="{BED44DD1-3182-4882-811F-793C0E836AD8}"/>
                </a:ext>
              </a:extLst>
            </p:cNvPr>
            <p:cNvSpPr/>
            <p:nvPr/>
          </p:nvSpPr>
          <p:spPr>
            <a:xfrm>
              <a:off x="7133543" y="4510167"/>
              <a:ext cx="79613" cy="79449"/>
            </a:xfrm>
            <a:custGeom>
              <a:avLst/>
              <a:gdLst>
                <a:gd name="connsiteX0" fmla="*/ 69621 w 79613"/>
                <a:gd name="connsiteY0" fmla="*/ 79450 h 79449"/>
                <a:gd name="connsiteX1" fmla="*/ 9993 w 79613"/>
                <a:gd name="connsiteY1" fmla="*/ 79450 h 79449"/>
                <a:gd name="connsiteX2" fmla="*/ 0 w 79613"/>
                <a:gd name="connsiteY2" fmla="*/ 69457 h 79449"/>
                <a:gd name="connsiteX3" fmla="*/ 0 w 79613"/>
                <a:gd name="connsiteY3" fmla="*/ 9993 h 79449"/>
                <a:gd name="connsiteX4" fmla="*/ 9993 w 79613"/>
                <a:gd name="connsiteY4" fmla="*/ 0 h 79449"/>
                <a:gd name="connsiteX5" fmla="*/ 69621 w 79613"/>
                <a:gd name="connsiteY5" fmla="*/ 0 h 79449"/>
                <a:gd name="connsiteX6" fmla="*/ 79614 w 79613"/>
                <a:gd name="connsiteY6" fmla="*/ 9993 h 79449"/>
                <a:gd name="connsiteX7" fmla="*/ 79614 w 79613"/>
                <a:gd name="connsiteY7" fmla="*/ 69457 h 79449"/>
                <a:gd name="connsiteX8" fmla="*/ 69621 w 79613"/>
                <a:gd name="connsiteY8" fmla="*/ 79450 h 79449"/>
                <a:gd name="connsiteX9" fmla="*/ 20149 w 79613"/>
                <a:gd name="connsiteY9" fmla="*/ 59628 h 79449"/>
                <a:gd name="connsiteX10" fmla="*/ 59792 w 79613"/>
                <a:gd name="connsiteY10" fmla="*/ 59628 h 79449"/>
                <a:gd name="connsiteX11" fmla="*/ 59792 w 79613"/>
                <a:gd name="connsiteY11" fmla="*/ 19985 h 79449"/>
                <a:gd name="connsiteX12" fmla="*/ 20149 w 79613"/>
                <a:gd name="connsiteY12" fmla="*/ 19985 h 79449"/>
                <a:gd name="connsiteX13" fmla="*/ 20149 w 79613"/>
                <a:gd name="connsiteY13" fmla="*/ 59628 h 7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613" h="79449">
                  <a:moveTo>
                    <a:pt x="69621" y="79450"/>
                  </a:moveTo>
                  <a:lnTo>
                    <a:pt x="9993" y="79450"/>
                  </a:lnTo>
                  <a:cubicBezTo>
                    <a:pt x="4587" y="79450"/>
                    <a:pt x="0" y="75027"/>
                    <a:pt x="0" y="69457"/>
                  </a:cubicBezTo>
                  <a:lnTo>
                    <a:pt x="0" y="9993"/>
                  </a:lnTo>
                  <a:cubicBezTo>
                    <a:pt x="0" y="4587"/>
                    <a:pt x="4423" y="0"/>
                    <a:pt x="9993" y="0"/>
                  </a:cubicBezTo>
                  <a:lnTo>
                    <a:pt x="69621" y="0"/>
                  </a:lnTo>
                  <a:cubicBezTo>
                    <a:pt x="75027" y="0"/>
                    <a:pt x="79614" y="4423"/>
                    <a:pt x="79614" y="9993"/>
                  </a:cubicBezTo>
                  <a:lnTo>
                    <a:pt x="79614" y="69457"/>
                  </a:lnTo>
                  <a:cubicBezTo>
                    <a:pt x="79614" y="75027"/>
                    <a:pt x="75190" y="79450"/>
                    <a:pt x="69621" y="79450"/>
                  </a:cubicBezTo>
                  <a:close/>
                  <a:moveTo>
                    <a:pt x="20149" y="59628"/>
                  </a:moveTo>
                  <a:lnTo>
                    <a:pt x="59792" y="59628"/>
                  </a:lnTo>
                  <a:lnTo>
                    <a:pt x="59792" y="19985"/>
                  </a:lnTo>
                  <a:lnTo>
                    <a:pt x="20149" y="19985"/>
                  </a:lnTo>
                  <a:lnTo>
                    <a:pt x="20149" y="59628"/>
                  </a:lnTo>
                  <a:close/>
                </a:path>
              </a:pathLst>
            </a:custGeom>
            <a:solidFill>
              <a:srgbClr val="000000"/>
            </a:solidFill>
            <a:ln w="16367" cap="flat">
              <a:noFill/>
              <a:prstDash val="solid"/>
              <a:miter/>
            </a:ln>
          </p:spPr>
          <p:txBody>
            <a:bodyPr rtlCol="0" anchor="ctr"/>
            <a:lstStyle/>
            <a:p>
              <a:endParaRPr lang="en-US"/>
            </a:p>
          </p:txBody>
        </p:sp>
        <p:sp>
          <p:nvSpPr>
            <p:cNvPr id="1629" name="Forma libre: forma 1628">
              <a:extLst>
                <a:ext uri="{FF2B5EF4-FFF2-40B4-BE49-F238E27FC236}">
                  <a16:creationId xmlns:a16="http://schemas.microsoft.com/office/drawing/2014/main" id="{D6AAFE11-C0E1-4E45-B3C6-348CFFD77880}"/>
                </a:ext>
              </a:extLst>
            </p:cNvPr>
            <p:cNvSpPr/>
            <p:nvPr/>
          </p:nvSpPr>
          <p:spPr>
            <a:xfrm>
              <a:off x="7251161" y="4510167"/>
              <a:ext cx="79449" cy="79449"/>
            </a:xfrm>
            <a:custGeom>
              <a:avLst/>
              <a:gdLst>
                <a:gd name="connsiteX0" fmla="*/ 69457 w 79449"/>
                <a:gd name="connsiteY0" fmla="*/ 79450 h 79449"/>
                <a:gd name="connsiteX1" fmla="*/ 9992 w 79449"/>
                <a:gd name="connsiteY1" fmla="*/ 79450 h 79449"/>
                <a:gd name="connsiteX2" fmla="*/ 0 w 79449"/>
                <a:gd name="connsiteY2" fmla="*/ 69457 h 79449"/>
                <a:gd name="connsiteX3" fmla="*/ 0 w 79449"/>
                <a:gd name="connsiteY3" fmla="*/ 9993 h 79449"/>
                <a:gd name="connsiteX4" fmla="*/ 9992 w 79449"/>
                <a:gd name="connsiteY4" fmla="*/ 0 h 79449"/>
                <a:gd name="connsiteX5" fmla="*/ 69457 w 79449"/>
                <a:gd name="connsiteY5" fmla="*/ 0 h 79449"/>
                <a:gd name="connsiteX6" fmla="*/ 79449 w 79449"/>
                <a:gd name="connsiteY6" fmla="*/ 9993 h 79449"/>
                <a:gd name="connsiteX7" fmla="*/ 79449 w 79449"/>
                <a:gd name="connsiteY7" fmla="*/ 69457 h 79449"/>
                <a:gd name="connsiteX8" fmla="*/ 69457 w 79449"/>
                <a:gd name="connsiteY8" fmla="*/ 79450 h 79449"/>
                <a:gd name="connsiteX9" fmla="*/ 19821 w 79449"/>
                <a:gd name="connsiteY9" fmla="*/ 59628 h 79449"/>
                <a:gd name="connsiteX10" fmla="*/ 59464 w 79449"/>
                <a:gd name="connsiteY10" fmla="*/ 59628 h 79449"/>
                <a:gd name="connsiteX11" fmla="*/ 59464 w 79449"/>
                <a:gd name="connsiteY11" fmla="*/ 19985 h 79449"/>
                <a:gd name="connsiteX12" fmla="*/ 19821 w 79449"/>
                <a:gd name="connsiteY12" fmla="*/ 19985 h 79449"/>
                <a:gd name="connsiteX13" fmla="*/ 19821 w 79449"/>
                <a:gd name="connsiteY13" fmla="*/ 59628 h 7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9" h="79449">
                  <a:moveTo>
                    <a:pt x="69457" y="79450"/>
                  </a:moveTo>
                  <a:lnTo>
                    <a:pt x="9992" y="79450"/>
                  </a:lnTo>
                  <a:cubicBezTo>
                    <a:pt x="4587" y="79450"/>
                    <a:pt x="0" y="75027"/>
                    <a:pt x="0" y="69457"/>
                  </a:cubicBezTo>
                  <a:lnTo>
                    <a:pt x="0" y="9993"/>
                  </a:lnTo>
                  <a:cubicBezTo>
                    <a:pt x="0" y="4587"/>
                    <a:pt x="4423" y="0"/>
                    <a:pt x="9992" y="0"/>
                  </a:cubicBezTo>
                  <a:lnTo>
                    <a:pt x="69457" y="0"/>
                  </a:lnTo>
                  <a:cubicBezTo>
                    <a:pt x="74862" y="0"/>
                    <a:pt x="79449" y="4423"/>
                    <a:pt x="79449" y="9993"/>
                  </a:cubicBezTo>
                  <a:lnTo>
                    <a:pt x="79449" y="69457"/>
                  </a:lnTo>
                  <a:cubicBezTo>
                    <a:pt x="79449" y="75027"/>
                    <a:pt x="75026" y="79450"/>
                    <a:pt x="69457" y="79450"/>
                  </a:cubicBezTo>
                  <a:close/>
                  <a:moveTo>
                    <a:pt x="19821" y="59628"/>
                  </a:moveTo>
                  <a:lnTo>
                    <a:pt x="59464" y="59628"/>
                  </a:lnTo>
                  <a:lnTo>
                    <a:pt x="59464" y="19985"/>
                  </a:lnTo>
                  <a:lnTo>
                    <a:pt x="19821" y="19985"/>
                  </a:lnTo>
                  <a:lnTo>
                    <a:pt x="19821" y="59628"/>
                  </a:lnTo>
                  <a:close/>
                </a:path>
              </a:pathLst>
            </a:custGeom>
            <a:solidFill>
              <a:srgbClr val="000000"/>
            </a:solidFill>
            <a:ln w="16367" cap="flat">
              <a:noFill/>
              <a:prstDash val="solid"/>
              <a:miter/>
            </a:ln>
          </p:spPr>
          <p:txBody>
            <a:bodyPr rtlCol="0" anchor="ctr"/>
            <a:lstStyle/>
            <a:p>
              <a:endParaRPr lang="en-US"/>
            </a:p>
          </p:txBody>
        </p:sp>
        <p:sp>
          <p:nvSpPr>
            <p:cNvPr id="1630" name="Forma libre: forma 1629">
              <a:extLst>
                <a:ext uri="{FF2B5EF4-FFF2-40B4-BE49-F238E27FC236}">
                  <a16:creationId xmlns:a16="http://schemas.microsoft.com/office/drawing/2014/main" id="{32F36D93-5CE4-481A-9458-3A73DCBD1F74}"/>
                </a:ext>
              </a:extLst>
            </p:cNvPr>
            <p:cNvSpPr/>
            <p:nvPr/>
          </p:nvSpPr>
          <p:spPr>
            <a:xfrm>
              <a:off x="7368451" y="4510167"/>
              <a:ext cx="79613" cy="79449"/>
            </a:xfrm>
            <a:custGeom>
              <a:avLst/>
              <a:gdLst>
                <a:gd name="connsiteX0" fmla="*/ 69621 w 79613"/>
                <a:gd name="connsiteY0" fmla="*/ 79450 h 79449"/>
                <a:gd name="connsiteX1" fmla="*/ 9993 w 79613"/>
                <a:gd name="connsiteY1" fmla="*/ 79450 h 79449"/>
                <a:gd name="connsiteX2" fmla="*/ 0 w 79613"/>
                <a:gd name="connsiteY2" fmla="*/ 69457 h 79449"/>
                <a:gd name="connsiteX3" fmla="*/ 0 w 79613"/>
                <a:gd name="connsiteY3" fmla="*/ 9993 h 79449"/>
                <a:gd name="connsiteX4" fmla="*/ 9993 w 79613"/>
                <a:gd name="connsiteY4" fmla="*/ 0 h 79449"/>
                <a:gd name="connsiteX5" fmla="*/ 69621 w 79613"/>
                <a:gd name="connsiteY5" fmla="*/ 0 h 79449"/>
                <a:gd name="connsiteX6" fmla="*/ 79614 w 79613"/>
                <a:gd name="connsiteY6" fmla="*/ 9993 h 79449"/>
                <a:gd name="connsiteX7" fmla="*/ 79614 w 79613"/>
                <a:gd name="connsiteY7" fmla="*/ 69457 h 79449"/>
                <a:gd name="connsiteX8" fmla="*/ 69621 w 79613"/>
                <a:gd name="connsiteY8" fmla="*/ 79450 h 79449"/>
                <a:gd name="connsiteX9" fmla="*/ 19985 w 79613"/>
                <a:gd name="connsiteY9" fmla="*/ 59628 h 79449"/>
                <a:gd name="connsiteX10" fmla="*/ 59628 w 79613"/>
                <a:gd name="connsiteY10" fmla="*/ 59628 h 79449"/>
                <a:gd name="connsiteX11" fmla="*/ 59628 w 79613"/>
                <a:gd name="connsiteY11" fmla="*/ 19985 h 79449"/>
                <a:gd name="connsiteX12" fmla="*/ 19985 w 79613"/>
                <a:gd name="connsiteY12" fmla="*/ 19985 h 79449"/>
                <a:gd name="connsiteX13" fmla="*/ 19985 w 79613"/>
                <a:gd name="connsiteY13" fmla="*/ 59628 h 7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613" h="79449">
                  <a:moveTo>
                    <a:pt x="69621" y="79450"/>
                  </a:moveTo>
                  <a:lnTo>
                    <a:pt x="9993" y="79450"/>
                  </a:lnTo>
                  <a:cubicBezTo>
                    <a:pt x="4587" y="79450"/>
                    <a:pt x="0" y="75027"/>
                    <a:pt x="0" y="69457"/>
                  </a:cubicBezTo>
                  <a:lnTo>
                    <a:pt x="0" y="9993"/>
                  </a:lnTo>
                  <a:cubicBezTo>
                    <a:pt x="0" y="4587"/>
                    <a:pt x="4423" y="0"/>
                    <a:pt x="9993" y="0"/>
                  </a:cubicBezTo>
                  <a:lnTo>
                    <a:pt x="69621" y="0"/>
                  </a:lnTo>
                  <a:cubicBezTo>
                    <a:pt x="75027" y="0"/>
                    <a:pt x="79614" y="4423"/>
                    <a:pt x="79614" y="9993"/>
                  </a:cubicBezTo>
                  <a:lnTo>
                    <a:pt x="79614" y="69457"/>
                  </a:lnTo>
                  <a:cubicBezTo>
                    <a:pt x="79614" y="75027"/>
                    <a:pt x="75191" y="79450"/>
                    <a:pt x="69621" y="79450"/>
                  </a:cubicBezTo>
                  <a:close/>
                  <a:moveTo>
                    <a:pt x="19985" y="59628"/>
                  </a:moveTo>
                  <a:lnTo>
                    <a:pt x="59628" y="59628"/>
                  </a:lnTo>
                  <a:lnTo>
                    <a:pt x="59628" y="19985"/>
                  </a:lnTo>
                  <a:lnTo>
                    <a:pt x="19985" y="19985"/>
                  </a:lnTo>
                  <a:lnTo>
                    <a:pt x="19985" y="59628"/>
                  </a:lnTo>
                  <a:close/>
                </a:path>
              </a:pathLst>
            </a:custGeom>
            <a:solidFill>
              <a:srgbClr val="000000"/>
            </a:solidFill>
            <a:ln w="16367" cap="flat">
              <a:noFill/>
              <a:prstDash val="solid"/>
              <a:miter/>
            </a:ln>
          </p:spPr>
          <p:txBody>
            <a:bodyPr rtlCol="0" anchor="ctr"/>
            <a:lstStyle/>
            <a:p>
              <a:endParaRPr lang="en-US"/>
            </a:p>
          </p:txBody>
        </p:sp>
        <p:sp>
          <p:nvSpPr>
            <p:cNvPr id="1631" name="Forma libre: forma 1630">
              <a:extLst>
                <a:ext uri="{FF2B5EF4-FFF2-40B4-BE49-F238E27FC236}">
                  <a16:creationId xmlns:a16="http://schemas.microsoft.com/office/drawing/2014/main" id="{23423111-D166-4D03-A614-20AB01685EFD}"/>
                </a:ext>
              </a:extLst>
            </p:cNvPr>
            <p:cNvSpPr/>
            <p:nvPr/>
          </p:nvSpPr>
          <p:spPr>
            <a:xfrm>
              <a:off x="7486069" y="4510167"/>
              <a:ext cx="79449" cy="79449"/>
            </a:xfrm>
            <a:custGeom>
              <a:avLst/>
              <a:gdLst>
                <a:gd name="connsiteX0" fmla="*/ 69457 w 79449"/>
                <a:gd name="connsiteY0" fmla="*/ 79450 h 79449"/>
                <a:gd name="connsiteX1" fmla="*/ 9992 w 79449"/>
                <a:gd name="connsiteY1" fmla="*/ 79450 h 79449"/>
                <a:gd name="connsiteX2" fmla="*/ 0 w 79449"/>
                <a:gd name="connsiteY2" fmla="*/ 69457 h 79449"/>
                <a:gd name="connsiteX3" fmla="*/ 0 w 79449"/>
                <a:gd name="connsiteY3" fmla="*/ 9993 h 79449"/>
                <a:gd name="connsiteX4" fmla="*/ 9992 w 79449"/>
                <a:gd name="connsiteY4" fmla="*/ 0 h 79449"/>
                <a:gd name="connsiteX5" fmla="*/ 69457 w 79449"/>
                <a:gd name="connsiteY5" fmla="*/ 0 h 79449"/>
                <a:gd name="connsiteX6" fmla="*/ 79449 w 79449"/>
                <a:gd name="connsiteY6" fmla="*/ 9993 h 79449"/>
                <a:gd name="connsiteX7" fmla="*/ 79449 w 79449"/>
                <a:gd name="connsiteY7" fmla="*/ 69457 h 79449"/>
                <a:gd name="connsiteX8" fmla="*/ 69457 w 79449"/>
                <a:gd name="connsiteY8" fmla="*/ 79450 h 79449"/>
                <a:gd name="connsiteX9" fmla="*/ 19821 w 79449"/>
                <a:gd name="connsiteY9" fmla="*/ 59628 h 79449"/>
                <a:gd name="connsiteX10" fmla="*/ 59464 w 79449"/>
                <a:gd name="connsiteY10" fmla="*/ 59628 h 79449"/>
                <a:gd name="connsiteX11" fmla="*/ 59464 w 79449"/>
                <a:gd name="connsiteY11" fmla="*/ 19985 h 79449"/>
                <a:gd name="connsiteX12" fmla="*/ 19821 w 79449"/>
                <a:gd name="connsiteY12" fmla="*/ 19985 h 79449"/>
                <a:gd name="connsiteX13" fmla="*/ 19821 w 79449"/>
                <a:gd name="connsiteY13" fmla="*/ 59628 h 7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9" h="79449">
                  <a:moveTo>
                    <a:pt x="69457" y="79450"/>
                  </a:moveTo>
                  <a:lnTo>
                    <a:pt x="9992" y="79450"/>
                  </a:lnTo>
                  <a:cubicBezTo>
                    <a:pt x="4587" y="79450"/>
                    <a:pt x="0" y="75027"/>
                    <a:pt x="0" y="69457"/>
                  </a:cubicBezTo>
                  <a:lnTo>
                    <a:pt x="0" y="9993"/>
                  </a:lnTo>
                  <a:cubicBezTo>
                    <a:pt x="0" y="4587"/>
                    <a:pt x="4423" y="0"/>
                    <a:pt x="9992" y="0"/>
                  </a:cubicBezTo>
                  <a:lnTo>
                    <a:pt x="69457" y="0"/>
                  </a:lnTo>
                  <a:cubicBezTo>
                    <a:pt x="74862" y="0"/>
                    <a:pt x="79449" y="4423"/>
                    <a:pt x="79449" y="9993"/>
                  </a:cubicBezTo>
                  <a:lnTo>
                    <a:pt x="79449" y="69457"/>
                  </a:lnTo>
                  <a:cubicBezTo>
                    <a:pt x="79449" y="75027"/>
                    <a:pt x="75026" y="79450"/>
                    <a:pt x="69457" y="79450"/>
                  </a:cubicBezTo>
                  <a:close/>
                  <a:moveTo>
                    <a:pt x="19821" y="59628"/>
                  </a:moveTo>
                  <a:lnTo>
                    <a:pt x="59464" y="59628"/>
                  </a:lnTo>
                  <a:lnTo>
                    <a:pt x="59464" y="19985"/>
                  </a:lnTo>
                  <a:lnTo>
                    <a:pt x="19821" y="19985"/>
                  </a:lnTo>
                  <a:lnTo>
                    <a:pt x="19821" y="59628"/>
                  </a:lnTo>
                  <a:close/>
                </a:path>
              </a:pathLst>
            </a:custGeom>
            <a:solidFill>
              <a:srgbClr val="000000"/>
            </a:solidFill>
            <a:ln w="16367" cap="flat">
              <a:noFill/>
              <a:prstDash val="solid"/>
              <a:miter/>
            </a:ln>
          </p:spPr>
          <p:txBody>
            <a:bodyPr rtlCol="0" anchor="ctr"/>
            <a:lstStyle/>
            <a:p>
              <a:endParaRPr lang="en-US"/>
            </a:p>
          </p:txBody>
        </p:sp>
        <p:sp>
          <p:nvSpPr>
            <p:cNvPr id="1632" name="Forma libre: forma 1631">
              <a:extLst>
                <a:ext uri="{FF2B5EF4-FFF2-40B4-BE49-F238E27FC236}">
                  <a16:creationId xmlns:a16="http://schemas.microsoft.com/office/drawing/2014/main" id="{9B036481-9FCA-403F-AC0B-2DFB9355DCD5}"/>
                </a:ext>
              </a:extLst>
            </p:cNvPr>
            <p:cNvSpPr/>
            <p:nvPr/>
          </p:nvSpPr>
          <p:spPr>
            <a:xfrm>
              <a:off x="7133543" y="4605015"/>
              <a:ext cx="79613" cy="79613"/>
            </a:xfrm>
            <a:custGeom>
              <a:avLst/>
              <a:gdLst>
                <a:gd name="connsiteX0" fmla="*/ 69621 w 79613"/>
                <a:gd name="connsiteY0" fmla="*/ 79613 h 79613"/>
                <a:gd name="connsiteX1" fmla="*/ 9993 w 79613"/>
                <a:gd name="connsiteY1" fmla="*/ 79613 h 79613"/>
                <a:gd name="connsiteX2" fmla="*/ 0 w 79613"/>
                <a:gd name="connsiteY2" fmla="*/ 69621 h 79613"/>
                <a:gd name="connsiteX3" fmla="*/ 0 w 79613"/>
                <a:gd name="connsiteY3" fmla="*/ 9993 h 79613"/>
                <a:gd name="connsiteX4" fmla="*/ 9993 w 79613"/>
                <a:gd name="connsiteY4" fmla="*/ 0 h 79613"/>
                <a:gd name="connsiteX5" fmla="*/ 69621 w 79613"/>
                <a:gd name="connsiteY5" fmla="*/ 0 h 79613"/>
                <a:gd name="connsiteX6" fmla="*/ 79614 w 79613"/>
                <a:gd name="connsiteY6" fmla="*/ 9993 h 79613"/>
                <a:gd name="connsiteX7" fmla="*/ 79614 w 79613"/>
                <a:gd name="connsiteY7" fmla="*/ 69621 h 79613"/>
                <a:gd name="connsiteX8" fmla="*/ 69621 w 79613"/>
                <a:gd name="connsiteY8" fmla="*/ 79613 h 79613"/>
                <a:gd name="connsiteX9" fmla="*/ 20149 w 79613"/>
                <a:gd name="connsiteY9" fmla="*/ 59792 h 79613"/>
                <a:gd name="connsiteX10" fmla="*/ 59792 w 79613"/>
                <a:gd name="connsiteY10" fmla="*/ 59792 h 79613"/>
                <a:gd name="connsiteX11" fmla="*/ 59792 w 79613"/>
                <a:gd name="connsiteY11" fmla="*/ 20149 h 79613"/>
                <a:gd name="connsiteX12" fmla="*/ 20149 w 79613"/>
                <a:gd name="connsiteY12" fmla="*/ 20149 h 79613"/>
                <a:gd name="connsiteX13" fmla="*/ 20149 w 79613"/>
                <a:gd name="connsiteY13" fmla="*/ 59792 h 7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613" h="79613">
                  <a:moveTo>
                    <a:pt x="69621" y="79613"/>
                  </a:moveTo>
                  <a:lnTo>
                    <a:pt x="9993" y="79613"/>
                  </a:lnTo>
                  <a:cubicBezTo>
                    <a:pt x="4587" y="79613"/>
                    <a:pt x="0" y="75191"/>
                    <a:pt x="0" y="69621"/>
                  </a:cubicBezTo>
                  <a:lnTo>
                    <a:pt x="0" y="9993"/>
                  </a:lnTo>
                  <a:cubicBezTo>
                    <a:pt x="0" y="4587"/>
                    <a:pt x="4423" y="0"/>
                    <a:pt x="9993" y="0"/>
                  </a:cubicBezTo>
                  <a:lnTo>
                    <a:pt x="69621" y="0"/>
                  </a:lnTo>
                  <a:cubicBezTo>
                    <a:pt x="75027" y="0"/>
                    <a:pt x="79614" y="4423"/>
                    <a:pt x="79614" y="9993"/>
                  </a:cubicBezTo>
                  <a:lnTo>
                    <a:pt x="79614" y="69621"/>
                  </a:lnTo>
                  <a:cubicBezTo>
                    <a:pt x="79614" y="75191"/>
                    <a:pt x="75190" y="79613"/>
                    <a:pt x="69621" y="79613"/>
                  </a:cubicBezTo>
                  <a:close/>
                  <a:moveTo>
                    <a:pt x="20149" y="59792"/>
                  </a:moveTo>
                  <a:lnTo>
                    <a:pt x="59792" y="59792"/>
                  </a:lnTo>
                  <a:lnTo>
                    <a:pt x="59792" y="20149"/>
                  </a:lnTo>
                  <a:lnTo>
                    <a:pt x="20149" y="20149"/>
                  </a:lnTo>
                  <a:lnTo>
                    <a:pt x="20149" y="59792"/>
                  </a:lnTo>
                  <a:close/>
                </a:path>
              </a:pathLst>
            </a:custGeom>
            <a:solidFill>
              <a:srgbClr val="000000"/>
            </a:solidFill>
            <a:ln w="16367" cap="flat">
              <a:noFill/>
              <a:prstDash val="solid"/>
              <a:miter/>
            </a:ln>
          </p:spPr>
          <p:txBody>
            <a:bodyPr rtlCol="0" anchor="ctr"/>
            <a:lstStyle/>
            <a:p>
              <a:endParaRPr lang="en-US"/>
            </a:p>
          </p:txBody>
        </p:sp>
        <p:sp>
          <p:nvSpPr>
            <p:cNvPr id="1633" name="Forma libre: forma 1632">
              <a:extLst>
                <a:ext uri="{FF2B5EF4-FFF2-40B4-BE49-F238E27FC236}">
                  <a16:creationId xmlns:a16="http://schemas.microsoft.com/office/drawing/2014/main" id="{613F66B4-FB33-4BA9-A54E-123FD3DEFF41}"/>
                </a:ext>
              </a:extLst>
            </p:cNvPr>
            <p:cNvSpPr/>
            <p:nvPr/>
          </p:nvSpPr>
          <p:spPr>
            <a:xfrm>
              <a:off x="7251161" y="4605015"/>
              <a:ext cx="79449" cy="79613"/>
            </a:xfrm>
            <a:custGeom>
              <a:avLst/>
              <a:gdLst>
                <a:gd name="connsiteX0" fmla="*/ 69457 w 79449"/>
                <a:gd name="connsiteY0" fmla="*/ 79613 h 79613"/>
                <a:gd name="connsiteX1" fmla="*/ 9992 w 79449"/>
                <a:gd name="connsiteY1" fmla="*/ 79613 h 79613"/>
                <a:gd name="connsiteX2" fmla="*/ 0 w 79449"/>
                <a:gd name="connsiteY2" fmla="*/ 69621 h 79613"/>
                <a:gd name="connsiteX3" fmla="*/ 0 w 79449"/>
                <a:gd name="connsiteY3" fmla="*/ 9993 h 79613"/>
                <a:gd name="connsiteX4" fmla="*/ 9992 w 79449"/>
                <a:gd name="connsiteY4" fmla="*/ 0 h 79613"/>
                <a:gd name="connsiteX5" fmla="*/ 69457 w 79449"/>
                <a:gd name="connsiteY5" fmla="*/ 0 h 79613"/>
                <a:gd name="connsiteX6" fmla="*/ 79449 w 79449"/>
                <a:gd name="connsiteY6" fmla="*/ 9993 h 79613"/>
                <a:gd name="connsiteX7" fmla="*/ 79449 w 79449"/>
                <a:gd name="connsiteY7" fmla="*/ 69621 h 79613"/>
                <a:gd name="connsiteX8" fmla="*/ 69457 w 79449"/>
                <a:gd name="connsiteY8" fmla="*/ 79613 h 79613"/>
                <a:gd name="connsiteX9" fmla="*/ 19821 w 79449"/>
                <a:gd name="connsiteY9" fmla="*/ 59792 h 79613"/>
                <a:gd name="connsiteX10" fmla="*/ 59464 w 79449"/>
                <a:gd name="connsiteY10" fmla="*/ 59792 h 79613"/>
                <a:gd name="connsiteX11" fmla="*/ 59464 w 79449"/>
                <a:gd name="connsiteY11" fmla="*/ 20149 h 79613"/>
                <a:gd name="connsiteX12" fmla="*/ 19821 w 79449"/>
                <a:gd name="connsiteY12" fmla="*/ 20149 h 79613"/>
                <a:gd name="connsiteX13" fmla="*/ 19821 w 79449"/>
                <a:gd name="connsiteY13" fmla="*/ 59792 h 7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9" h="79613">
                  <a:moveTo>
                    <a:pt x="69457" y="79613"/>
                  </a:moveTo>
                  <a:lnTo>
                    <a:pt x="9992" y="79613"/>
                  </a:lnTo>
                  <a:cubicBezTo>
                    <a:pt x="4587" y="79613"/>
                    <a:pt x="0" y="75191"/>
                    <a:pt x="0" y="69621"/>
                  </a:cubicBezTo>
                  <a:lnTo>
                    <a:pt x="0" y="9993"/>
                  </a:lnTo>
                  <a:cubicBezTo>
                    <a:pt x="0" y="4587"/>
                    <a:pt x="4423" y="0"/>
                    <a:pt x="9992" y="0"/>
                  </a:cubicBezTo>
                  <a:lnTo>
                    <a:pt x="69457" y="0"/>
                  </a:lnTo>
                  <a:cubicBezTo>
                    <a:pt x="74862" y="0"/>
                    <a:pt x="79449" y="4423"/>
                    <a:pt x="79449" y="9993"/>
                  </a:cubicBezTo>
                  <a:lnTo>
                    <a:pt x="79449" y="69621"/>
                  </a:lnTo>
                  <a:cubicBezTo>
                    <a:pt x="79449" y="75191"/>
                    <a:pt x="75026" y="79613"/>
                    <a:pt x="69457" y="79613"/>
                  </a:cubicBezTo>
                  <a:close/>
                  <a:moveTo>
                    <a:pt x="19821" y="59792"/>
                  </a:moveTo>
                  <a:lnTo>
                    <a:pt x="59464" y="59792"/>
                  </a:lnTo>
                  <a:lnTo>
                    <a:pt x="59464" y="20149"/>
                  </a:lnTo>
                  <a:lnTo>
                    <a:pt x="19821" y="20149"/>
                  </a:lnTo>
                  <a:lnTo>
                    <a:pt x="19821" y="59792"/>
                  </a:lnTo>
                  <a:close/>
                </a:path>
              </a:pathLst>
            </a:custGeom>
            <a:solidFill>
              <a:srgbClr val="000000"/>
            </a:solidFill>
            <a:ln w="16367" cap="flat">
              <a:noFill/>
              <a:prstDash val="solid"/>
              <a:miter/>
            </a:ln>
          </p:spPr>
          <p:txBody>
            <a:bodyPr rtlCol="0" anchor="ctr"/>
            <a:lstStyle/>
            <a:p>
              <a:endParaRPr lang="en-US"/>
            </a:p>
          </p:txBody>
        </p:sp>
        <p:sp>
          <p:nvSpPr>
            <p:cNvPr id="1634" name="Forma libre: forma 1633">
              <a:extLst>
                <a:ext uri="{FF2B5EF4-FFF2-40B4-BE49-F238E27FC236}">
                  <a16:creationId xmlns:a16="http://schemas.microsoft.com/office/drawing/2014/main" id="{8C334FF3-05F8-4347-951E-351D665CF553}"/>
                </a:ext>
              </a:extLst>
            </p:cNvPr>
            <p:cNvSpPr/>
            <p:nvPr/>
          </p:nvSpPr>
          <p:spPr>
            <a:xfrm>
              <a:off x="7368451" y="4605015"/>
              <a:ext cx="79613" cy="79613"/>
            </a:xfrm>
            <a:custGeom>
              <a:avLst/>
              <a:gdLst>
                <a:gd name="connsiteX0" fmla="*/ 69621 w 79613"/>
                <a:gd name="connsiteY0" fmla="*/ 79613 h 79613"/>
                <a:gd name="connsiteX1" fmla="*/ 9993 w 79613"/>
                <a:gd name="connsiteY1" fmla="*/ 79613 h 79613"/>
                <a:gd name="connsiteX2" fmla="*/ 0 w 79613"/>
                <a:gd name="connsiteY2" fmla="*/ 69621 h 79613"/>
                <a:gd name="connsiteX3" fmla="*/ 0 w 79613"/>
                <a:gd name="connsiteY3" fmla="*/ 9993 h 79613"/>
                <a:gd name="connsiteX4" fmla="*/ 9993 w 79613"/>
                <a:gd name="connsiteY4" fmla="*/ 0 h 79613"/>
                <a:gd name="connsiteX5" fmla="*/ 69621 w 79613"/>
                <a:gd name="connsiteY5" fmla="*/ 0 h 79613"/>
                <a:gd name="connsiteX6" fmla="*/ 79614 w 79613"/>
                <a:gd name="connsiteY6" fmla="*/ 9993 h 79613"/>
                <a:gd name="connsiteX7" fmla="*/ 79614 w 79613"/>
                <a:gd name="connsiteY7" fmla="*/ 69621 h 79613"/>
                <a:gd name="connsiteX8" fmla="*/ 69621 w 79613"/>
                <a:gd name="connsiteY8" fmla="*/ 79613 h 79613"/>
                <a:gd name="connsiteX9" fmla="*/ 19985 w 79613"/>
                <a:gd name="connsiteY9" fmla="*/ 59792 h 79613"/>
                <a:gd name="connsiteX10" fmla="*/ 59628 w 79613"/>
                <a:gd name="connsiteY10" fmla="*/ 59792 h 79613"/>
                <a:gd name="connsiteX11" fmla="*/ 59628 w 79613"/>
                <a:gd name="connsiteY11" fmla="*/ 20149 h 79613"/>
                <a:gd name="connsiteX12" fmla="*/ 19985 w 79613"/>
                <a:gd name="connsiteY12" fmla="*/ 20149 h 79613"/>
                <a:gd name="connsiteX13" fmla="*/ 19985 w 79613"/>
                <a:gd name="connsiteY13" fmla="*/ 59792 h 7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613" h="79613">
                  <a:moveTo>
                    <a:pt x="69621" y="79613"/>
                  </a:moveTo>
                  <a:lnTo>
                    <a:pt x="9993" y="79613"/>
                  </a:lnTo>
                  <a:cubicBezTo>
                    <a:pt x="4587" y="79613"/>
                    <a:pt x="0" y="75191"/>
                    <a:pt x="0" y="69621"/>
                  </a:cubicBezTo>
                  <a:lnTo>
                    <a:pt x="0" y="9993"/>
                  </a:lnTo>
                  <a:cubicBezTo>
                    <a:pt x="0" y="4587"/>
                    <a:pt x="4423" y="0"/>
                    <a:pt x="9993" y="0"/>
                  </a:cubicBezTo>
                  <a:lnTo>
                    <a:pt x="69621" y="0"/>
                  </a:lnTo>
                  <a:cubicBezTo>
                    <a:pt x="75027" y="0"/>
                    <a:pt x="79614" y="4423"/>
                    <a:pt x="79614" y="9993"/>
                  </a:cubicBezTo>
                  <a:lnTo>
                    <a:pt x="79614" y="69621"/>
                  </a:lnTo>
                  <a:cubicBezTo>
                    <a:pt x="79614" y="75191"/>
                    <a:pt x="75191" y="79613"/>
                    <a:pt x="69621" y="79613"/>
                  </a:cubicBezTo>
                  <a:close/>
                  <a:moveTo>
                    <a:pt x="19985" y="59792"/>
                  </a:moveTo>
                  <a:lnTo>
                    <a:pt x="59628" y="59792"/>
                  </a:lnTo>
                  <a:lnTo>
                    <a:pt x="59628" y="20149"/>
                  </a:lnTo>
                  <a:lnTo>
                    <a:pt x="19985" y="20149"/>
                  </a:lnTo>
                  <a:lnTo>
                    <a:pt x="19985" y="59792"/>
                  </a:lnTo>
                  <a:close/>
                </a:path>
              </a:pathLst>
            </a:custGeom>
            <a:solidFill>
              <a:srgbClr val="000000"/>
            </a:solidFill>
            <a:ln w="16367" cap="flat">
              <a:noFill/>
              <a:prstDash val="solid"/>
              <a:miter/>
            </a:ln>
          </p:spPr>
          <p:txBody>
            <a:bodyPr rtlCol="0" anchor="ctr"/>
            <a:lstStyle/>
            <a:p>
              <a:endParaRPr lang="en-US"/>
            </a:p>
          </p:txBody>
        </p:sp>
        <p:sp>
          <p:nvSpPr>
            <p:cNvPr id="1635" name="Forma libre: forma 1634">
              <a:extLst>
                <a:ext uri="{FF2B5EF4-FFF2-40B4-BE49-F238E27FC236}">
                  <a16:creationId xmlns:a16="http://schemas.microsoft.com/office/drawing/2014/main" id="{525E5347-A98C-4C6A-8F0A-2F5504BD96CE}"/>
                </a:ext>
              </a:extLst>
            </p:cNvPr>
            <p:cNvSpPr/>
            <p:nvPr/>
          </p:nvSpPr>
          <p:spPr>
            <a:xfrm>
              <a:off x="7486069" y="4605015"/>
              <a:ext cx="79449" cy="79613"/>
            </a:xfrm>
            <a:custGeom>
              <a:avLst/>
              <a:gdLst>
                <a:gd name="connsiteX0" fmla="*/ 69457 w 79449"/>
                <a:gd name="connsiteY0" fmla="*/ 79613 h 79613"/>
                <a:gd name="connsiteX1" fmla="*/ 9992 w 79449"/>
                <a:gd name="connsiteY1" fmla="*/ 79613 h 79613"/>
                <a:gd name="connsiteX2" fmla="*/ 0 w 79449"/>
                <a:gd name="connsiteY2" fmla="*/ 69621 h 79613"/>
                <a:gd name="connsiteX3" fmla="*/ 0 w 79449"/>
                <a:gd name="connsiteY3" fmla="*/ 9993 h 79613"/>
                <a:gd name="connsiteX4" fmla="*/ 9992 w 79449"/>
                <a:gd name="connsiteY4" fmla="*/ 0 h 79613"/>
                <a:gd name="connsiteX5" fmla="*/ 69457 w 79449"/>
                <a:gd name="connsiteY5" fmla="*/ 0 h 79613"/>
                <a:gd name="connsiteX6" fmla="*/ 79449 w 79449"/>
                <a:gd name="connsiteY6" fmla="*/ 9993 h 79613"/>
                <a:gd name="connsiteX7" fmla="*/ 79449 w 79449"/>
                <a:gd name="connsiteY7" fmla="*/ 69621 h 79613"/>
                <a:gd name="connsiteX8" fmla="*/ 69457 w 79449"/>
                <a:gd name="connsiteY8" fmla="*/ 79613 h 79613"/>
                <a:gd name="connsiteX9" fmla="*/ 19821 w 79449"/>
                <a:gd name="connsiteY9" fmla="*/ 59792 h 79613"/>
                <a:gd name="connsiteX10" fmla="*/ 59464 w 79449"/>
                <a:gd name="connsiteY10" fmla="*/ 59792 h 79613"/>
                <a:gd name="connsiteX11" fmla="*/ 59464 w 79449"/>
                <a:gd name="connsiteY11" fmla="*/ 20149 h 79613"/>
                <a:gd name="connsiteX12" fmla="*/ 19821 w 79449"/>
                <a:gd name="connsiteY12" fmla="*/ 20149 h 79613"/>
                <a:gd name="connsiteX13" fmla="*/ 19821 w 79449"/>
                <a:gd name="connsiteY13" fmla="*/ 59792 h 7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9" h="79613">
                  <a:moveTo>
                    <a:pt x="69457" y="79613"/>
                  </a:moveTo>
                  <a:lnTo>
                    <a:pt x="9992" y="79613"/>
                  </a:lnTo>
                  <a:cubicBezTo>
                    <a:pt x="4587" y="79613"/>
                    <a:pt x="0" y="75191"/>
                    <a:pt x="0" y="69621"/>
                  </a:cubicBezTo>
                  <a:lnTo>
                    <a:pt x="0" y="9993"/>
                  </a:lnTo>
                  <a:cubicBezTo>
                    <a:pt x="0" y="4587"/>
                    <a:pt x="4423" y="0"/>
                    <a:pt x="9992" y="0"/>
                  </a:cubicBezTo>
                  <a:lnTo>
                    <a:pt x="69457" y="0"/>
                  </a:lnTo>
                  <a:cubicBezTo>
                    <a:pt x="74862" y="0"/>
                    <a:pt x="79449" y="4423"/>
                    <a:pt x="79449" y="9993"/>
                  </a:cubicBezTo>
                  <a:lnTo>
                    <a:pt x="79449" y="69621"/>
                  </a:lnTo>
                  <a:cubicBezTo>
                    <a:pt x="79449" y="75191"/>
                    <a:pt x="75026" y="79613"/>
                    <a:pt x="69457" y="79613"/>
                  </a:cubicBezTo>
                  <a:close/>
                  <a:moveTo>
                    <a:pt x="19821" y="59792"/>
                  </a:moveTo>
                  <a:lnTo>
                    <a:pt x="59464" y="59792"/>
                  </a:lnTo>
                  <a:lnTo>
                    <a:pt x="59464" y="20149"/>
                  </a:lnTo>
                  <a:lnTo>
                    <a:pt x="19821" y="20149"/>
                  </a:lnTo>
                  <a:lnTo>
                    <a:pt x="19821" y="59792"/>
                  </a:lnTo>
                  <a:close/>
                </a:path>
              </a:pathLst>
            </a:custGeom>
            <a:solidFill>
              <a:srgbClr val="000000"/>
            </a:solidFill>
            <a:ln w="16367" cap="flat">
              <a:noFill/>
              <a:prstDash val="solid"/>
              <a:miter/>
            </a:ln>
          </p:spPr>
          <p:txBody>
            <a:bodyPr rtlCol="0" anchor="ctr"/>
            <a:lstStyle/>
            <a:p>
              <a:endParaRPr lang="en-US"/>
            </a:p>
          </p:txBody>
        </p:sp>
        <p:sp>
          <p:nvSpPr>
            <p:cNvPr id="1636" name="Forma libre: forma 1635">
              <a:extLst>
                <a:ext uri="{FF2B5EF4-FFF2-40B4-BE49-F238E27FC236}">
                  <a16:creationId xmlns:a16="http://schemas.microsoft.com/office/drawing/2014/main" id="{5EBF0DDD-CBE5-4BBD-8E77-278F788E495D}"/>
                </a:ext>
              </a:extLst>
            </p:cNvPr>
            <p:cNvSpPr/>
            <p:nvPr/>
          </p:nvSpPr>
          <p:spPr>
            <a:xfrm>
              <a:off x="7133543" y="4700190"/>
              <a:ext cx="79613" cy="79613"/>
            </a:xfrm>
            <a:custGeom>
              <a:avLst/>
              <a:gdLst>
                <a:gd name="connsiteX0" fmla="*/ 69621 w 79613"/>
                <a:gd name="connsiteY0" fmla="*/ 79613 h 79613"/>
                <a:gd name="connsiteX1" fmla="*/ 9993 w 79613"/>
                <a:gd name="connsiteY1" fmla="*/ 79613 h 79613"/>
                <a:gd name="connsiteX2" fmla="*/ 0 w 79613"/>
                <a:gd name="connsiteY2" fmla="*/ 69621 h 79613"/>
                <a:gd name="connsiteX3" fmla="*/ 0 w 79613"/>
                <a:gd name="connsiteY3" fmla="*/ 9993 h 79613"/>
                <a:gd name="connsiteX4" fmla="*/ 9993 w 79613"/>
                <a:gd name="connsiteY4" fmla="*/ 0 h 79613"/>
                <a:gd name="connsiteX5" fmla="*/ 69621 w 79613"/>
                <a:gd name="connsiteY5" fmla="*/ 0 h 79613"/>
                <a:gd name="connsiteX6" fmla="*/ 79614 w 79613"/>
                <a:gd name="connsiteY6" fmla="*/ 9993 h 79613"/>
                <a:gd name="connsiteX7" fmla="*/ 79614 w 79613"/>
                <a:gd name="connsiteY7" fmla="*/ 69621 h 79613"/>
                <a:gd name="connsiteX8" fmla="*/ 69621 w 79613"/>
                <a:gd name="connsiteY8" fmla="*/ 79613 h 79613"/>
                <a:gd name="connsiteX9" fmla="*/ 20149 w 79613"/>
                <a:gd name="connsiteY9" fmla="*/ 59792 h 79613"/>
                <a:gd name="connsiteX10" fmla="*/ 59792 w 79613"/>
                <a:gd name="connsiteY10" fmla="*/ 59792 h 79613"/>
                <a:gd name="connsiteX11" fmla="*/ 59792 w 79613"/>
                <a:gd name="connsiteY11" fmla="*/ 20149 h 79613"/>
                <a:gd name="connsiteX12" fmla="*/ 20149 w 79613"/>
                <a:gd name="connsiteY12" fmla="*/ 20149 h 79613"/>
                <a:gd name="connsiteX13" fmla="*/ 20149 w 79613"/>
                <a:gd name="connsiteY13" fmla="*/ 59792 h 7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613" h="79613">
                  <a:moveTo>
                    <a:pt x="69621" y="79613"/>
                  </a:moveTo>
                  <a:lnTo>
                    <a:pt x="9993" y="79613"/>
                  </a:lnTo>
                  <a:cubicBezTo>
                    <a:pt x="4587" y="79613"/>
                    <a:pt x="0" y="75190"/>
                    <a:pt x="0" y="69621"/>
                  </a:cubicBezTo>
                  <a:lnTo>
                    <a:pt x="0" y="9993"/>
                  </a:lnTo>
                  <a:cubicBezTo>
                    <a:pt x="0" y="4587"/>
                    <a:pt x="4423" y="0"/>
                    <a:pt x="9993" y="0"/>
                  </a:cubicBezTo>
                  <a:lnTo>
                    <a:pt x="69621" y="0"/>
                  </a:lnTo>
                  <a:cubicBezTo>
                    <a:pt x="75027" y="0"/>
                    <a:pt x="79614" y="4423"/>
                    <a:pt x="79614" y="9993"/>
                  </a:cubicBezTo>
                  <a:lnTo>
                    <a:pt x="79614" y="69621"/>
                  </a:lnTo>
                  <a:cubicBezTo>
                    <a:pt x="79614" y="75190"/>
                    <a:pt x="75190" y="79613"/>
                    <a:pt x="69621" y="79613"/>
                  </a:cubicBezTo>
                  <a:close/>
                  <a:moveTo>
                    <a:pt x="20149" y="59792"/>
                  </a:moveTo>
                  <a:lnTo>
                    <a:pt x="59792" y="59792"/>
                  </a:lnTo>
                  <a:lnTo>
                    <a:pt x="59792" y="20149"/>
                  </a:lnTo>
                  <a:lnTo>
                    <a:pt x="20149" y="20149"/>
                  </a:lnTo>
                  <a:lnTo>
                    <a:pt x="20149" y="59792"/>
                  </a:lnTo>
                  <a:close/>
                </a:path>
              </a:pathLst>
            </a:custGeom>
            <a:solidFill>
              <a:srgbClr val="000000"/>
            </a:solidFill>
            <a:ln w="16367" cap="flat">
              <a:noFill/>
              <a:prstDash val="solid"/>
              <a:miter/>
            </a:ln>
          </p:spPr>
          <p:txBody>
            <a:bodyPr rtlCol="0" anchor="ctr"/>
            <a:lstStyle/>
            <a:p>
              <a:endParaRPr lang="en-US"/>
            </a:p>
          </p:txBody>
        </p:sp>
        <p:sp>
          <p:nvSpPr>
            <p:cNvPr id="1637" name="Forma libre: forma 1636">
              <a:extLst>
                <a:ext uri="{FF2B5EF4-FFF2-40B4-BE49-F238E27FC236}">
                  <a16:creationId xmlns:a16="http://schemas.microsoft.com/office/drawing/2014/main" id="{B6A5C460-FE89-4B10-8553-D0A5F7BAEE53}"/>
                </a:ext>
              </a:extLst>
            </p:cNvPr>
            <p:cNvSpPr/>
            <p:nvPr/>
          </p:nvSpPr>
          <p:spPr>
            <a:xfrm>
              <a:off x="7251161" y="4700190"/>
              <a:ext cx="79449" cy="79613"/>
            </a:xfrm>
            <a:custGeom>
              <a:avLst/>
              <a:gdLst>
                <a:gd name="connsiteX0" fmla="*/ 69457 w 79449"/>
                <a:gd name="connsiteY0" fmla="*/ 79613 h 79613"/>
                <a:gd name="connsiteX1" fmla="*/ 9992 w 79449"/>
                <a:gd name="connsiteY1" fmla="*/ 79613 h 79613"/>
                <a:gd name="connsiteX2" fmla="*/ 0 w 79449"/>
                <a:gd name="connsiteY2" fmla="*/ 69621 h 79613"/>
                <a:gd name="connsiteX3" fmla="*/ 0 w 79449"/>
                <a:gd name="connsiteY3" fmla="*/ 9993 h 79613"/>
                <a:gd name="connsiteX4" fmla="*/ 9992 w 79449"/>
                <a:gd name="connsiteY4" fmla="*/ 0 h 79613"/>
                <a:gd name="connsiteX5" fmla="*/ 69457 w 79449"/>
                <a:gd name="connsiteY5" fmla="*/ 0 h 79613"/>
                <a:gd name="connsiteX6" fmla="*/ 79449 w 79449"/>
                <a:gd name="connsiteY6" fmla="*/ 9993 h 79613"/>
                <a:gd name="connsiteX7" fmla="*/ 79449 w 79449"/>
                <a:gd name="connsiteY7" fmla="*/ 69621 h 79613"/>
                <a:gd name="connsiteX8" fmla="*/ 69457 w 79449"/>
                <a:gd name="connsiteY8" fmla="*/ 79613 h 79613"/>
                <a:gd name="connsiteX9" fmla="*/ 19821 w 79449"/>
                <a:gd name="connsiteY9" fmla="*/ 59792 h 79613"/>
                <a:gd name="connsiteX10" fmla="*/ 59464 w 79449"/>
                <a:gd name="connsiteY10" fmla="*/ 59792 h 79613"/>
                <a:gd name="connsiteX11" fmla="*/ 59464 w 79449"/>
                <a:gd name="connsiteY11" fmla="*/ 20149 h 79613"/>
                <a:gd name="connsiteX12" fmla="*/ 19821 w 79449"/>
                <a:gd name="connsiteY12" fmla="*/ 20149 h 79613"/>
                <a:gd name="connsiteX13" fmla="*/ 19821 w 79449"/>
                <a:gd name="connsiteY13" fmla="*/ 59792 h 7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9" h="79613">
                  <a:moveTo>
                    <a:pt x="69457" y="79613"/>
                  </a:moveTo>
                  <a:lnTo>
                    <a:pt x="9992" y="79613"/>
                  </a:lnTo>
                  <a:cubicBezTo>
                    <a:pt x="4587" y="79613"/>
                    <a:pt x="0" y="75190"/>
                    <a:pt x="0" y="69621"/>
                  </a:cubicBezTo>
                  <a:lnTo>
                    <a:pt x="0" y="9993"/>
                  </a:lnTo>
                  <a:cubicBezTo>
                    <a:pt x="0" y="4587"/>
                    <a:pt x="4423" y="0"/>
                    <a:pt x="9992" y="0"/>
                  </a:cubicBezTo>
                  <a:lnTo>
                    <a:pt x="69457" y="0"/>
                  </a:lnTo>
                  <a:cubicBezTo>
                    <a:pt x="74862" y="0"/>
                    <a:pt x="79449" y="4423"/>
                    <a:pt x="79449" y="9993"/>
                  </a:cubicBezTo>
                  <a:lnTo>
                    <a:pt x="79449" y="69621"/>
                  </a:lnTo>
                  <a:cubicBezTo>
                    <a:pt x="79449" y="75190"/>
                    <a:pt x="75026" y="79613"/>
                    <a:pt x="69457" y="79613"/>
                  </a:cubicBezTo>
                  <a:close/>
                  <a:moveTo>
                    <a:pt x="19821" y="59792"/>
                  </a:moveTo>
                  <a:lnTo>
                    <a:pt x="59464" y="59792"/>
                  </a:lnTo>
                  <a:lnTo>
                    <a:pt x="59464" y="20149"/>
                  </a:lnTo>
                  <a:lnTo>
                    <a:pt x="19821" y="20149"/>
                  </a:lnTo>
                  <a:lnTo>
                    <a:pt x="19821" y="59792"/>
                  </a:lnTo>
                  <a:close/>
                </a:path>
              </a:pathLst>
            </a:custGeom>
            <a:solidFill>
              <a:srgbClr val="000000"/>
            </a:solidFill>
            <a:ln w="16367" cap="flat">
              <a:noFill/>
              <a:prstDash val="solid"/>
              <a:miter/>
            </a:ln>
          </p:spPr>
          <p:txBody>
            <a:bodyPr rtlCol="0" anchor="ctr"/>
            <a:lstStyle/>
            <a:p>
              <a:endParaRPr lang="en-US"/>
            </a:p>
          </p:txBody>
        </p:sp>
        <p:sp>
          <p:nvSpPr>
            <p:cNvPr id="1638" name="Forma libre: forma 1637">
              <a:extLst>
                <a:ext uri="{FF2B5EF4-FFF2-40B4-BE49-F238E27FC236}">
                  <a16:creationId xmlns:a16="http://schemas.microsoft.com/office/drawing/2014/main" id="{204AB059-2A82-43D1-B9CC-F9322E5C51CE}"/>
                </a:ext>
              </a:extLst>
            </p:cNvPr>
            <p:cNvSpPr/>
            <p:nvPr/>
          </p:nvSpPr>
          <p:spPr>
            <a:xfrm>
              <a:off x="7368451" y="4700190"/>
              <a:ext cx="79613" cy="79613"/>
            </a:xfrm>
            <a:custGeom>
              <a:avLst/>
              <a:gdLst>
                <a:gd name="connsiteX0" fmla="*/ 69621 w 79613"/>
                <a:gd name="connsiteY0" fmla="*/ 79613 h 79613"/>
                <a:gd name="connsiteX1" fmla="*/ 9993 w 79613"/>
                <a:gd name="connsiteY1" fmla="*/ 79613 h 79613"/>
                <a:gd name="connsiteX2" fmla="*/ 0 w 79613"/>
                <a:gd name="connsiteY2" fmla="*/ 69621 h 79613"/>
                <a:gd name="connsiteX3" fmla="*/ 0 w 79613"/>
                <a:gd name="connsiteY3" fmla="*/ 9993 h 79613"/>
                <a:gd name="connsiteX4" fmla="*/ 9993 w 79613"/>
                <a:gd name="connsiteY4" fmla="*/ 0 h 79613"/>
                <a:gd name="connsiteX5" fmla="*/ 69621 w 79613"/>
                <a:gd name="connsiteY5" fmla="*/ 0 h 79613"/>
                <a:gd name="connsiteX6" fmla="*/ 79614 w 79613"/>
                <a:gd name="connsiteY6" fmla="*/ 9993 h 79613"/>
                <a:gd name="connsiteX7" fmla="*/ 79614 w 79613"/>
                <a:gd name="connsiteY7" fmla="*/ 69621 h 79613"/>
                <a:gd name="connsiteX8" fmla="*/ 69621 w 79613"/>
                <a:gd name="connsiteY8" fmla="*/ 79613 h 79613"/>
                <a:gd name="connsiteX9" fmla="*/ 19985 w 79613"/>
                <a:gd name="connsiteY9" fmla="*/ 59792 h 79613"/>
                <a:gd name="connsiteX10" fmla="*/ 59628 w 79613"/>
                <a:gd name="connsiteY10" fmla="*/ 59792 h 79613"/>
                <a:gd name="connsiteX11" fmla="*/ 59628 w 79613"/>
                <a:gd name="connsiteY11" fmla="*/ 20149 h 79613"/>
                <a:gd name="connsiteX12" fmla="*/ 19985 w 79613"/>
                <a:gd name="connsiteY12" fmla="*/ 20149 h 79613"/>
                <a:gd name="connsiteX13" fmla="*/ 19985 w 79613"/>
                <a:gd name="connsiteY13" fmla="*/ 59792 h 7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613" h="79613">
                  <a:moveTo>
                    <a:pt x="69621" y="79613"/>
                  </a:moveTo>
                  <a:lnTo>
                    <a:pt x="9993" y="79613"/>
                  </a:lnTo>
                  <a:cubicBezTo>
                    <a:pt x="4587" y="79613"/>
                    <a:pt x="0" y="75190"/>
                    <a:pt x="0" y="69621"/>
                  </a:cubicBezTo>
                  <a:lnTo>
                    <a:pt x="0" y="9993"/>
                  </a:lnTo>
                  <a:cubicBezTo>
                    <a:pt x="0" y="4587"/>
                    <a:pt x="4423" y="0"/>
                    <a:pt x="9993" y="0"/>
                  </a:cubicBezTo>
                  <a:lnTo>
                    <a:pt x="69621" y="0"/>
                  </a:lnTo>
                  <a:cubicBezTo>
                    <a:pt x="75027" y="0"/>
                    <a:pt x="79614" y="4423"/>
                    <a:pt x="79614" y="9993"/>
                  </a:cubicBezTo>
                  <a:lnTo>
                    <a:pt x="79614" y="69621"/>
                  </a:lnTo>
                  <a:cubicBezTo>
                    <a:pt x="79614" y="75190"/>
                    <a:pt x="75191" y="79613"/>
                    <a:pt x="69621" y="79613"/>
                  </a:cubicBezTo>
                  <a:close/>
                  <a:moveTo>
                    <a:pt x="19985" y="59792"/>
                  </a:moveTo>
                  <a:lnTo>
                    <a:pt x="59628" y="59792"/>
                  </a:lnTo>
                  <a:lnTo>
                    <a:pt x="59628" y="20149"/>
                  </a:lnTo>
                  <a:lnTo>
                    <a:pt x="19985" y="20149"/>
                  </a:lnTo>
                  <a:lnTo>
                    <a:pt x="19985" y="59792"/>
                  </a:lnTo>
                  <a:close/>
                </a:path>
              </a:pathLst>
            </a:custGeom>
            <a:solidFill>
              <a:srgbClr val="000000"/>
            </a:solidFill>
            <a:ln w="16367" cap="flat">
              <a:noFill/>
              <a:prstDash val="solid"/>
              <a:miter/>
            </a:ln>
          </p:spPr>
          <p:txBody>
            <a:bodyPr rtlCol="0" anchor="ctr"/>
            <a:lstStyle/>
            <a:p>
              <a:endParaRPr lang="en-US"/>
            </a:p>
          </p:txBody>
        </p:sp>
        <p:sp>
          <p:nvSpPr>
            <p:cNvPr id="1639" name="Forma libre: forma 1638">
              <a:extLst>
                <a:ext uri="{FF2B5EF4-FFF2-40B4-BE49-F238E27FC236}">
                  <a16:creationId xmlns:a16="http://schemas.microsoft.com/office/drawing/2014/main" id="{C54F5EAD-26FD-4A8E-A68F-7ECC24A89553}"/>
                </a:ext>
              </a:extLst>
            </p:cNvPr>
            <p:cNvSpPr/>
            <p:nvPr/>
          </p:nvSpPr>
          <p:spPr>
            <a:xfrm>
              <a:off x="7486069" y="4700190"/>
              <a:ext cx="79449" cy="79613"/>
            </a:xfrm>
            <a:custGeom>
              <a:avLst/>
              <a:gdLst>
                <a:gd name="connsiteX0" fmla="*/ 69457 w 79449"/>
                <a:gd name="connsiteY0" fmla="*/ 79613 h 79613"/>
                <a:gd name="connsiteX1" fmla="*/ 9992 w 79449"/>
                <a:gd name="connsiteY1" fmla="*/ 79613 h 79613"/>
                <a:gd name="connsiteX2" fmla="*/ 0 w 79449"/>
                <a:gd name="connsiteY2" fmla="*/ 69621 h 79613"/>
                <a:gd name="connsiteX3" fmla="*/ 0 w 79449"/>
                <a:gd name="connsiteY3" fmla="*/ 9993 h 79613"/>
                <a:gd name="connsiteX4" fmla="*/ 9992 w 79449"/>
                <a:gd name="connsiteY4" fmla="*/ 0 h 79613"/>
                <a:gd name="connsiteX5" fmla="*/ 69457 w 79449"/>
                <a:gd name="connsiteY5" fmla="*/ 0 h 79613"/>
                <a:gd name="connsiteX6" fmla="*/ 79449 w 79449"/>
                <a:gd name="connsiteY6" fmla="*/ 9993 h 79613"/>
                <a:gd name="connsiteX7" fmla="*/ 79449 w 79449"/>
                <a:gd name="connsiteY7" fmla="*/ 69621 h 79613"/>
                <a:gd name="connsiteX8" fmla="*/ 69457 w 79449"/>
                <a:gd name="connsiteY8" fmla="*/ 79613 h 79613"/>
                <a:gd name="connsiteX9" fmla="*/ 19821 w 79449"/>
                <a:gd name="connsiteY9" fmla="*/ 59792 h 79613"/>
                <a:gd name="connsiteX10" fmla="*/ 59464 w 79449"/>
                <a:gd name="connsiteY10" fmla="*/ 59792 h 79613"/>
                <a:gd name="connsiteX11" fmla="*/ 59464 w 79449"/>
                <a:gd name="connsiteY11" fmla="*/ 20149 h 79613"/>
                <a:gd name="connsiteX12" fmla="*/ 19821 w 79449"/>
                <a:gd name="connsiteY12" fmla="*/ 20149 h 79613"/>
                <a:gd name="connsiteX13" fmla="*/ 19821 w 79449"/>
                <a:gd name="connsiteY13" fmla="*/ 59792 h 7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9" h="79613">
                  <a:moveTo>
                    <a:pt x="69457" y="79613"/>
                  </a:moveTo>
                  <a:lnTo>
                    <a:pt x="9992" y="79613"/>
                  </a:lnTo>
                  <a:cubicBezTo>
                    <a:pt x="4587" y="79613"/>
                    <a:pt x="0" y="75190"/>
                    <a:pt x="0" y="69621"/>
                  </a:cubicBezTo>
                  <a:lnTo>
                    <a:pt x="0" y="9993"/>
                  </a:lnTo>
                  <a:cubicBezTo>
                    <a:pt x="0" y="4587"/>
                    <a:pt x="4423" y="0"/>
                    <a:pt x="9992" y="0"/>
                  </a:cubicBezTo>
                  <a:lnTo>
                    <a:pt x="69457" y="0"/>
                  </a:lnTo>
                  <a:cubicBezTo>
                    <a:pt x="74862" y="0"/>
                    <a:pt x="79449" y="4423"/>
                    <a:pt x="79449" y="9993"/>
                  </a:cubicBezTo>
                  <a:lnTo>
                    <a:pt x="79449" y="69621"/>
                  </a:lnTo>
                  <a:cubicBezTo>
                    <a:pt x="79449" y="75190"/>
                    <a:pt x="75026" y="79613"/>
                    <a:pt x="69457" y="79613"/>
                  </a:cubicBezTo>
                  <a:close/>
                  <a:moveTo>
                    <a:pt x="19821" y="59792"/>
                  </a:moveTo>
                  <a:lnTo>
                    <a:pt x="59464" y="59792"/>
                  </a:lnTo>
                  <a:lnTo>
                    <a:pt x="59464" y="20149"/>
                  </a:lnTo>
                  <a:lnTo>
                    <a:pt x="19821" y="20149"/>
                  </a:lnTo>
                  <a:lnTo>
                    <a:pt x="19821" y="59792"/>
                  </a:lnTo>
                  <a:close/>
                </a:path>
              </a:pathLst>
            </a:custGeom>
            <a:solidFill>
              <a:srgbClr val="000000"/>
            </a:solidFill>
            <a:ln w="16367" cap="flat">
              <a:noFill/>
              <a:prstDash val="solid"/>
              <a:miter/>
            </a:ln>
          </p:spPr>
          <p:txBody>
            <a:bodyPr rtlCol="0" anchor="ctr"/>
            <a:lstStyle/>
            <a:p>
              <a:endParaRPr lang="en-US"/>
            </a:p>
          </p:txBody>
        </p:sp>
      </p:grpSp>
      <p:grpSp>
        <p:nvGrpSpPr>
          <p:cNvPr id="1640" name="Gráfico 3">
            <a:extLst>
              <a:ext uri="{FF2B5EF4-FFF2-40B4-BE49-F238E27FC236}">
                <a16:creationId xmlns:a16="http://schemas.microsoft.com/office/drawing/2014/main" id="{66B0AEAD-2588-41E0-882C-492DC6D43497}"/>
              </a:ext>
            </a:extLst>
          </p:cNvPr>
          <p:cNvGrpSpPr/>
          <p:nvPr/>
        </p:nvGrpSpPr>
        <p:grpSpPr>
          <a:xfrm>
            <a:off x="7213985" y="2209103"/>
            <a:ext cx="526484" cy="534836"/>
            <a:chOff x="7053927" y="1981992"/>
            <a:chExt cx="591042" cy="600419"/>
          </a:xfrm>
          <a:solidFill>
            <a:srgbClr val="000000"/>
          </a:solidFill>
        </p:grpSpPr>
        <p:sp>
          <p:nvSpPr>
            <p:cNvPr id="1641" name="Forma libre: forma 1640">
              <a:extLst>
                <a:ext uri="{FF2B5EF4-FFF2-40B4-BE49-F238E27FC236}">
                  <a16:creationId xmlns:a16="http://schemas.microsoft.com/office/drawing/2014/main" id="{B13F6C6D-910C-4C61-B8BD-044EFB402F12}"/>
                </a:ext>
              </a:extLst>
            </p:cNvPr>
            <p:cNvSpPr/>
            <p:nvPr/>
          </p:nvSpPr>
          <p:spPr>
            <a:xfrm>
              <a:off x="7172427" y="1981992"/>
              <a:ext cx="472542" cy="600419"/>
            </a:xfrm>
            <a:custGeom>
              <a:avLst/>
              <a:gdLst>
                <a:gd name="connsiteX0" fmla="*/ 160640 w 472542"/>
                <a:gd name="connsiteY0" fmla="*/ 600419 h 600419"/>
                <a:gd name="connsiteX1" fmla="*/ 150647 w 472542"/>
                <a:gd name="connsiteY1" fmla="*/ 590427 h 600419"/>
                <a:gd name="connsiteX2" fmla="*/ 150647 w 472542"/>
                <a:gd name="connsiteY2" fmla="*/ 526703 h 600419"/>
                <a:gd name="connsiteX3" fmla="*/ 125584 w 472542"/>
                <a:gd name="connsiteY3" fmla="*/ 498200 h 600419"/>
                <a:gd name="connsiteX4" fmla="*/ 97080 w 472542"/>
                <a:gd name="connsiteY4" fmla="*/ 494596 h 600419"/>
                <a:gd name="connsiteX5" fmla="*/ 54653 w 472542"/>
                <a:gd name="connsiteY5" fmla="*/ 446435 h 600419"/>
                <a:gd name="connsiteX6" fmla="*/ 54653 w 472542"/>
                <a:gd name="connsiteY6" fmla="*/ 377633 h 600419"/>
                <a:gd name="connsiteX7" fmla="*/ 19597 w 472542"/>
                <a:gd name="connsiteY7" fmla="*/ 377961 h 600419"/>
                <a:gd name="connsiteX8" fmla="*/ 2724 w 472542"/>
                <a:gd name="connsiteY8" fmla="*/ 368296 h 600419"/>
                <a:gd name="connsiteX9" fmla="*/ 2560 w 472542"/>
                <a:gd name="connsiteY9" fmla="*/ 348802 h 600419"/>
                <a:gd name="connsiteX10" fmla="*/ 33848 w 472542"/>
                <a:gd name="connsiteY10" fmla="*/ 293433 h 600419"/>
                <a:gd name="connsiteX11" fmla="*/ 60550 w 472542"/>
                <a:gd name="connsiteY11" fmla="*/ 192360 h 600419"/>
                <a:gd name="connsiteX12" fmla="*/ 132464 w 472542"/>
                <a:gd name="connsiteY12" fmla="*/ 43126 h 600419"/>
                <a:gd name="connsiteX13" fmla="*/ 290380 w 472542"/>
                <a:gd name="connsiteY13" fmla="*/ 2009 h 600419"/>
                <a:gd name="connsiteX14" fmla="*/ 470739 w 472542"/>
                <a:gd name="connsiteY14" fmla="*/ 184006 h 600419"/>
                <a:gd name="connsiteX15" fmla="*/ 407834 w 472542"/>
                <a:gd name="connsiteY15" fmla="*/ 364364 h 600419"/>
                <a:gd name="connsiteX16" fmla="*/ 376054 w 472542"/>
                <a:gd name="connsiteY16" fmla="*/ 437917 h 600419"/>
                <a:gd name="connsiteX17" fmla="*/ 376054 w 472542"/>
                <a:gd name="connsiteY17" fmla="*/ 444961 h 600419"/>
                <a:gd name="connsiteX18" fmla="*/ 366226 w 472542"/>
                <a:gd name="connsiteY18" fmla="*/ 454953 h 600419"/>
                <a:gd name="connsiteX19" fmla="*/ 356233 w 472542"/>
                <a:gd name="connsiteY19" fmla="*/ 445124 h 600419"/>
                <a:gd name="connsiteX20" fmla="*/ 356233 w 472542"/>
                <a:gd name="connsiteY20" fmla="*/ 438080 h 600419"/>
                <a:gd name="connsiteX21" fmla="*/ 394074 w 472542"/>
                <a:gd name="connsiteY21" fmla="*/ 350276 h 600419"/>
                <a:gd name="connsiteX22" fmla="*/ 451081 w 472542"/>
                <a:gd name="connsiteY22" fmla="*/ 186791 h 600419"/>
                <a:gd name="connsiteX23" fmla="*/ 287759 w 472542"/>
                <a:gd name="connsiteY23" fmla="*/ 21831 h 600419"/>
                <a:gd name="connsiteX24" fmla="*/ 144422 w 472542"/>
                <a:gd name="connsiteY24" fmla="*/ 59016 h 600419"/>
                <a:gd name="connsiteX25" fmla="*/ 80371 w 472542"/>
                <a:gd name="connsiteY25" fmla="*/ 192524 h 600419"/>
                <a:gd name="connsiteX26" fmla="*/ 51049 w 472542"/>
                <a:gd name="connsiteY26" fmla="*/ 303426 h 600419"/>
                <a:gd name="connsiteX27" fmla="*/ 19761 w 472542"/>
                <a:gd name="connsiteY27" fmla="*/ 358631 h 600419"/>
                <a:gd name="connsiteX28" fmla="*/ 54816 w 472542"/>
                <a:gd name="connsiteY28" fmla="*/ 358139 h 600419"/>
                <a:gd name="connsiteX29" fmla="*/ 74310 w 472542"/>
                <a:gd name="connsiteY29" fmla="*/ 377633 h 600419"/>
                <a:gd name="connsiteX30" fmla="*/ 74310 w 472542"/>
                <a:gd name="connsiteY30" fmla="*/ 446435 h 600419"/>
                <a:gd name="connsiteX31" fmla="*/ 99374 w 472542"/>
                <a:gd name="connsiteY31" fmla="*/ 474938 h 600419"/>
                <a:gd name="connsiteX32" fmla="*/ 127877 w 472542"/>
                <a:gd name="connsiteY32" fmla="*/ 478542 h 600419"/>
                <a:gd name="connsiteX33" fmla="*/ 170305 w 472542"/>
                <a:gd name="connsiteY33" fmla="*/ 526703 h 600419"/>
                <a:gd name="connsiteX34" fmla="*/ 170305 w 472542"/>
                <a:gd name="connsiteY34" fmla="*/ 590427 h 600419"/>
                <a:gd name="connsiteX35" fmla="*/ 160640 w 472542"/>
                <a:gd name="connsiteY35" fmla="*/ 600419 h 600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2542" h="600419">
                  <a:moveTo>
                    <a:pt x="160640" y="600419"/>
                  </a:moveTo>
                  <a:cubicBezTo>
                    <a:pt x="155234" y="600419"/>
                    <a:pt x="150647" y="595996"/>
                    <a:pt x="150647" y="590427"/>
                  </a:cubicBezTo>
                  <a:lnTo>
                    <a:pt x="150647" y="526703"/>
                  </a:lnTo>
                  <a:cubicBezTo>
                    <a:pt x="150647" y="512288"/>
                    <a:pt x="139835" y="500002"/>
                    <a:pt x="125584" y="498200"/>
                  </a:cubicBezTo>
                  <a:lnTo>
                    <a:pt x="97080" y="494596"/>
                  </a:lnTo>
                  <a:cubicBezTo>
                    <a:pt x="72836" y="491483"/>
                    <a:pt x="54653" y="470843"/>
                    <a:pt x="54653" y="446435"/>
                  </a:cubicBezTo>
                  <a:lnTo>
                    <a:pt x="54653" y="377633"/>
                  </a:lnTo>
                  <a:lnTo>
                    <a:pt x="19597" y="377961"/>
                  </a:lnTo>
                  <a:cubicBezTo>
                    <a:pt x="12553" y="377961"/>
                    <a:pt x="6328" y="374357"/>
                    <a:pt x="2724" y="368296"/>
                  </a:cubicBezTo>
                  <a:cubicBezTo>
                    <a:pt x="-880" y="362235"/>
                    <a:pt x="-880" y="355027"/>
                    <a:pt x="2560" y="348802"/>
                  </a:cubicBezTo>
                  <a:lnTo>
                    <a:pt x="33848" y="293433"/>
                  </a:lnTo>
                  <a:cubicBezTo>
                    <a:pt x="51376" y="262636"/>
                    <a:pt x="60550" y="227744"/>
                    <a:pt x="60550" y="192360"/>
                  </a:cubicBezTo>
                  <a:cubicBezTo>
                    <a:pt x="60550" y="133224"/>
                    <a:pt x="87415" y="77363"/>
                    <a:pt x="132464" y="43126"/>
                  </a:cubicBezTo>
                  <a:cubicBezTo>
                    <a:pt x="177513" y="8889"/>
                    <a:pt x="233537" y="-5690"/>
                    <a:pt x="290380" y="2009"/>
                  </a:cubicBezTo>
                  <a:cubicBezTo>
                    <a:pt x="384573" y="14787"/>
                    <a:pt x="458780" y="89813"/>
                    <a:pt x="470739" y="184006"/>
                  </a:cubicBezTo>
                  <a:cubicBezTo>
                    <a:pt x="479421" y="251661"/>
                    <a:pt x="456487" y="317350"/>
                    <a:pt x="407834" y="364364"/>
                  </a:cubicBezTo>
                  <a:cubicBezTo>
                    <a:pt x="387358" y="384186"/>
                    <a:pt x="376054" y="410232"/>
                    <a:pt x="376054" y="437917"/>
                  </a:cubicBezTo>
                  <a:lnTo>
                    <a:pt x="376054" y="444961"/>
                  </a:lnTo>
                  <a:cubicBezTo>
                    <a:pt x="376054" y="450366"/>
                    <a:pt x="371631" y="454953"/>
                    <a:pt x="366226" y="454953"/>
                  </a:cubicBezTo>
                  <a:cubicBezTo>
                    <a:pt x="360656" y="454953"/>
                    <a:pt x="356233" y="450530"/>
                    <a:pt x="356233" y="445124"/>
                  </a:cubicBezTo>
                  <a:lnTo>
                    <a:pt x="356233" y="438080"/>
                  </a:lnTo>
                  <a:cubicBezTo>
                    <a:pt x="356233" y="405481"/>
                    <a:pt x="369993" y="373538"/>
                    <a:pt x="394074" y="350276"/>
                  </a:cubicBezTo>
                  <a:cubicBezTo>
                    <a:pt x="438139" y="307685"/>
                    <a:pt x="458944" y="248057"/>
                    <a:pt x="451081" y="186791"/>
                  </a:cubicBezTo>
                  <a:cubicBezTo>
                    <a:pt x="440433" y="102754"/>
                    <a:pt x="371631" y="33298"/>
                    <a:pt x="287759" y="21831"/>
                  </a:cubicBezTo>
                  <a:cubicBezTo>
                    <a:pt x="236158" y="14787"/>
                    <a:pt x="185376" y="28056"/>
                    <a:pt x="144422" y="59016"/>
                  </a:cubicBezTo>
                  <a:cubicBezTo>
                    <a:pt x="104288" y="89486"/>
                    <a:pt x="80371" y="139449"/>
                    <a:pt x="80371" y="192524"/>
                  </a:cubicBezTo>
                  <a:cubicBezTo>
                    <a:pt x="80371" y="231348"/>
                    <a:pt x="70215" y="269680"/>
                    <a:pt x="51049" y="303426"/>
                  </a:cubicBezTo>
                  <a:lnTo>
                    <a:pt x="19761" y="358631"/>
                  </a:lnTo>
                  <a:lnTo>
                    <a:pt x="54816" y="358139"/>
                  </a:lnTo>
                  <a:cubicBezTo>
                    <a:pt x="65628" y="358139"/>
                    <a:pt x="74310" y="366822"/>
                    <a:pt x="74310" y="377633"/>
                  </a:cubicBezTo>
                  <a:lnTo>
                    <a:pt x="74310" y="446435"/>
                  </a:lnTo>
                  <a:cubicBezTo>
                    <a:pt x="74310" y="460850"/>
                    <a:pt x="85122" y="473136"/>
                    <a:pt x="99374" y="474938"/>
                  </a:cubicBezTo>
                  <a:lnTo>
                    <a:pt x="127877" y="478542"/>
                  </a:lnTo>
                  <a:cubicBezTo>
                    <a:pt x="152121" y="481655"/>
                    <a:pt x="170305" y="502295"/>
                    <a:pt x="170305" y="526703"/>
                  </a:cubicBezTo>
                  <a:lnTo>
                    <a:pt x="170305" y="590427"/>
                  </a:lnTo>
                  <a:cubicBezTo>
                    <a:pt x="170468" y="595996"/>
                    <a:pt x="166046" y="600419"/>
                    <a:pt x="160640" y="600419"/>
                  </a:cubicBezTo>
                  <a:close/>
                </a:path>
              </a:pathLst>
            </a:custGeom>
            <a:solidFill>
              <a:srgbClr val="000000"/>
            </a:solidFill>
            <a:ln w="16367" cap="flat">
              <a:noFill/>
              <a:prstDash val="solid"/>
              <a:miter/>
            </a:ln>
          </p:spPr>
          <p:txBody>
            <a:bodyPr rtlCol="0" anchor="ctr"/>
            <a:lstStyle/>
            <a:p>
              <a:endParaRPr lang="en-US"/>
            </a:p>
          </p:txBody>
        </p:sp>
        <p:sp>
          <p:nvSpPr>
            <p:cNvPr id="1642" name="Forma libre: forma 1641">
              <a:extLst>
                <a:ext uri="{FF2B5EF4-FFF2-40B4-BE49-F238E27FC236}">
                  <a16:creationId xmlns:a16="http://schemas.microsoft.com/office/drawing/2014/main" id="{DAE339EF-494D-410E-B863-230BE39BDDFB}"/>
                </a:ext>
              </a:extLst>
            </p:cNvPr>
            <p:cNvSpPr/>
            <p:nvPr/>
          </p:nvSpPr>
          <p:spPr>
            <a:xfrm>
              <a:off x="7529152" y="2537691"/>
              <a:ext cx="19825" cy="44721"/>
            </a:xfrm>
            <a:custGeom>
              <a:avLst/>
              <a:gdLst>
                <a:gd name="connsiteX0" fmla="*/ 9992 w 19825"/>
                <a:gd name="connsiteY0" fmla="*/ 44721 h 44721"/>
                <a:gd name="connsiteX1" fmla="*/ 0 w 19825"/>
                <a:gd name="connsiteY1" fmla="*/ 34728 h 44721"/>
                <a:gd name="connsiteX2" fmla="*/ 0 w 19825"/>
                <a:gd name="connsiteY2" fmla="*/ 9993 h 44721"/>
                <a:gd name="connsiteX3" fmla="*/ 9828 w 19825"/>
                <a:gd name="connsiteY3" fmla="*/ 0 h 44721"/>
                <a:gd name="connsiteX4" fmla="*/ 19821 w 19825"/>
                <a:gd name="connsiteY4" fmla="*/ 9829 h 44721"/>
                <a:gd name="connsiteX5" fmla="*/ 19821 w 19825"/>
                <a:gd name="connsiteY5" fmla="*/ 34565 h 44721"/>
                <a:gd name="connsiteX6" fmla="*/ 9992 w 19825"/>
                <a:gd name="connsiteY6" fmla="*/ 44721 h 44721"/>
                <a:gd name="connsiteX7" fmla="*/ 9992 w 19825"/>
                <a:gd name="connsiteY7"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25" h="44721">
                  <a:moveTo>
                    <a:pt x="9992" y="44721"/>
                  </a:moveTo>
                  <a:cubicBezTo>
                    <a:pt x="4587" y="44721"/>
                    <a:pt x="0" y="40298"/>
                    <a:pt x="0" y="34728"/>
                  </a:cubicBezTo>
                  <a:lnTo>
                    <a:pt x="0" y="9993"/>
                  </a:lnTo>
                  <a:cubicBezTo>
                    <a:pt x="0" y="4587"/>
                    <a:pt x="4423" y="0"/>
                    <a:pt x="9828" y="0"/>
                  </a:cubicBezTo>
                  <a:cubicBezTo>
                    <a:pt x="15398" y="0"/>
                    <a:pt x="19821" y="4423"/>
                    <a:pt x="19821" y="9829"/>
                  </a:cubicBezTo>
                  <a:lnTo>
                    <a:pt x="19821" y="34565"/>
                  </a:lnTo>
                  <a:cubicBezTo>
                    <a:pt x="19985" y="40298"/>
                    <a:pt x="15562" y="44721"/>
                    <a:pt x="9992" y="44721"/>
                  </a:cubicBezTo>
                  <a:cubicBezTo>
                    <a:pt x="9992" y="44721"/>
                    <a:pt x="9992" y="44721"/>
                    <a:pt x="9992" y="44721"/>
                  </a:cubicBezTo>
                  <a:close/>
                </a:path>
              </a:pathLst>
            </a:custGeom>
            <a:solidFill>
              <a:srgbClr val="000000"/>
            </a:solidFill>
            <a:ln w="16367" cap="flat">
              <a:noFill/>
              <a:prstDash val="solid"/>
              <a:miter/>
            </a:ln>
          </p:spPr>
          <p:txBody>
            <a:bodyPr rtlCol="0" anchor="ctr"/>
            <a:lstStyle/>
            <a:p>
              <a:endParaRPr lang="en-US"/>
            </a:p>
          </p:txBody>
        </p:sp>
        <p:sp>
          <p:nvSpPr>
            <p:cNvPr id="1643" name="Forma libre: forma 1642">
              <a:extLst>
                <a:ext uri="{FF2B5EF4-FFF2-40B4-BE49-F238E27FC236}">
                  <a16:creationId xmlns:a16="http://schemas.microsoft.com/office/drawing/2014/main" id="{4C8C3183-2E95-4369-AF85-123EA9DFFD45}"/>
                </a:ext>
              </a:extLst>
            </p:cNvPr>
            <p:cNvSpPr/>
            <p:nvPr/>
          </p:nvSpPr>
          <p:spPr>
            <a:xfrm>
              <a:off x="7529152" y="2473967"/>
              <a:ext cx="19821" cy="51765"/>
            </a:xfrm>
            <a:custGeom>
              <a:avLst/>
              <a:gdLst>
                <a:gd name="connsiteX0" fmla="*/ 9992 w 19821"/>
                <a:gd name="connsiteY0" fmla="*/ 51765 h 51765"/>
                <a:gd name="connsiteX1" fmla="*/ 0 w 19821"/>
                <a:gd name="connsiteY1" fmla="*/ 41936 h 51765"/>
                <a:gd name="connsiteX2" fmla="*/ 0 w 19821"/>
                <a:gd name="connsiteY2" fmla="*/ 9993 h 51765"/>
                <a:gd name="connsiteX3" fmla="*/ 9828 w 19821"/>
                <a:gd name="connsiteY3" fmla="*/ 0 h 51765"/>
                <a:gd name="connsiteX4" fmla="*/ 19821 w 19821"/>
                <a:gd name="connsiteY4" fmla="*/ 9993 h 51765"/>
                <a:gd name="connsiteX5" fmla="*/ 19821 w 19821"/>
                <a:gd name="connsiteY5" fmla="*/ 41936 h 51765"/>
                <a:gd name="connsiteX6" fmla="*/ 9992 w 19821"/>
                <a:gd name="connsiteY6" fmla="*/ 51765 h 51765"/>
                <a:gd name="connsiteX7" fmla="*/ 9992 w 19821"/>
                <a:gd name="connsiteY7" fmla="*/ 51765 h 5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21" h="51765">
                  <a:moveTo>
                    <a:pt x="9992" y="51765"/>
                  </a:moveTo>
                  <a:cubicBezTo>
                    <a:pt x="4587" y="51765"/>
                    <a:pt x="0" y="47342"/>
                    <a:pt x="0" y="41936"/>
                  </a:cubicBezTo>
                  <a:lnTo>
                    <a:pt x="0" y="9993"/>
                  </a:lnTo>
                  <a:cubicBezTo>
                    <a:pt x="0" y="4587"/>
                    <a:pt x="4423" y="0"/>
                    <a:pt x="9828" y="0"/>
                  </a:cubicBezTo>
                  <a:cubicBezTo>
                    <a:pt x="15398" y="0"/>
                    <a:pt x="19821" y="4423"/>
                    <a:pt x="19821" y="9993"/>
                  </a:cubicBezTo>
                  <a:lnTo>
                    <a:pt x="19821" y="41936"/>
                  </a:lnTo>
                  <a:cubicBezTo>
                    <a:pt x="19821" y="47178"/>
                    <a:pt x="15398" y="51601"/>
                    <a:pt x="9992" y="51765"/>
                  </a:cubicBezTo>
                  <a:cubicBezTo>
                    <a:pt x="9992" y="51765"/>
                    <a:pt x="9992" y="51765"/>
                    <a:pt x="9992" y="51765"/>
                  </a:cubicBezTo>
                  <a:close/>
                </a:path>
              </a:pathLst>
            </a:custGeom>
            <a:solidFill>
              <a:srgbClr val="000000"/>
            </a:solidFill>
            <a:ln w="16367" cap="flat">
              <a:noFill/>
              <a:prstDash val="solid"/>
              <a:miter/>
            </a:ln>
          </p:spPr>
          <p:txBody>
            <a:bodyPr rtlCol="0" anchor="ctr"/>
            <a:lstStyle/>
            <a:p>
              <a:endParaRPr lang="en-US"/>
            </a:p>
          </p:txBody>
        </p:sp>
        <p:sp>
          <p:nvSpPr>
            <p:cNvPr id="1644" name="Forma libre: forma 1643">
              <a:extLst>
                <a:ext uri="{FF2B5EF4-FFF2-40B4-BE49-F238E27FC236}">
                  <a16:creationId xmlns:a16="http://schemas.microsoft.com/office/drawing/2014/main" id="{28052A39-D917-4518-B9B7-66D127FBB102}"/>
                </a:ext>
              </a:extLst>
            </p:cNvPr>
            <p:cNvSpPr/>
            <p:nvPr/>
          </p:nvSpPr>
          <p:spPr>
            <a:xfrm>
              <a:off x="7528988" y="2417288"/>
              <a:ext cx="19825" cy="44557"/>
            </a:xfrm>
            <a:custGeom>
              <a:avLst/>
              <a:gdLst>
                <a:gd name="connsiteX0" fmla="*/ 9992 w 19825"/>
                <a:gd name="connsiteY0" fmla="*/ 44557 h 44557"/>
                <a:gd name="connsiteX1" fmla="*/ 0 w 19825"/>
                <a:gd name="connsiteY1" fmla="*/ 34728 h 44557"/>
                <a:gd name="connsiteX2" fmla="*/ 0 w 19825"/>
                <a:gd name="connsiteY2" fmla="*/ 9993 h 44557"/>
                <a:gd name="connsiteX3" fmla="*/ 9829 w 19825"/>
                <a:gd name="connsiteY3" fmla="*/ 0 h 44557"/>
                <a:gd name="connsiteX4" fmla="*/ 19821 w 19825"/>
                <a:gd name="connsiteY4" fmla="*/ 9829 h 44557"/>
                <a:gd name="connsiteX5" fmla="*/ 19821 w 19825"/>
                <a:gd name="connsiteY5" fmla="*/ 34565 h 44557"/>
                <a:gd name="connsiteX6" fmla="*/ 9992 w 19825"/>
                <a:gd name="connsiteY6" fmla="*/ 44557 h 44557"/>
                <a:gd name="connsiteX7" fmla="*/ 9992 w 19825"/>
                <a:gd name="connsiteY7" fmla="*/ 44557 h 4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25" h="44557">
                  <a:moveTo>
                    <a:pt x="9992" y="44557"/>
                  </a:moveTo>
                  <a:cubicBezTo>
                    <a:pt x="4587" y="44557"/>
                    <a:pt x="0" y="40134"/>
                    <a:pt x="0" y="34728"/>
                  </a:cubicBezTo>
                  <a:lnTo>
                    <a:pt x="0" y="9993"/>
                  </a:lnTo>
                  <a:cubicBezTo>
                    <a:pt x="0" y="4587"/>
                    <a:pt x="4423" y="0"/>
                    <a:pt x="9829" y="0"/>
                  </a:cubicBezTo>
                  <a:cubicBezTo>
                    <a:pt x="15398" y="0"/>
                    <a:pt x="19821" y="4423"/>
                    <a:pt x="19821" y="9829"/>
                  </a:cubicBezTo>
                  <a:lnTo>
                    <a:pt x="19821" y="34565"/>
                  </a:lnTo>
                  <a:cubicBezTo>
                    <a:pt x="19985" y="39970"/>
                    <a:pt x="15562" y="44557"/>
                    <a:pt x="9992" y="44557"/>
                  </a:cubicBezTo>
                  <a:cubicBezTo>
                    <a:pt x="9992" y="44557"/>
                    <a:pt x="9992" y="44557"/>
                    <a:pt x="9992" y="44557"/>
                  </a:cubicBezTo>
                  <a:close/>
                </a:path>
              </a:pathLst>
            </a:custGeom>
            <a:solidFill>
              <a:srgbClr val="000000"/>
            </a:solidFill>
            <a:ln w="16367" cap="flat">
              <a:noFill/>
              <a:prstDash val="solid"/>
              <a:miter/>
            </a:ln>
          </p:spPr>
          <p:txBody>
            <a:bodyPr rtlCol="0" anchor="ctr"/>
            <a:lstStyle/>
            <a:p>
              <a:endParaRPr lang="en-US"/>
            </a:p>
          </p:txBody>
        </p:sp>
        <p:sp>
          <p:nvSpPr>
            <p:cNvPr id="1645" name="Forma libre: forma 1644">
              <a:extLst>
                <a:ext uri="{FF2B5EF4-FFF2-40B4-BE49-F238E27FC236}">
                  <a16:creationId xmlns:a16="http://schemas.microsoft.com/office/drawing/2014/main" id="{09E9DA32-CA28-41D5-B518-2C5E527BC189}"/>
                </a:ext>
              </a:extLst>
            </p:cNvPr>
            <p:cNvSpPr/>
            <p:nvPr/>
          </p:nvSpPr>
          <p:spPr>
            <a:xfrm>
              <a:off x="7053927" y="1981992"/>
              <a:ext cx="472542" cy="600419"/>
            </a:xfrm>
            <a:custGeom>
              <a:avLst/>
              <a:gdLst>
                <a:gd name="connsiteX0" fmla="*/ 106153 w 472542"/>
                <a:gd name="connsiteY0" fmla="*/ 600419 h 600419"/>
                <a:gd name="connsiteX1" fmla="*/ 96160 w 472542"/>
                <a:gd name="connsiteY1" fmla="*/ 590427 h 600419"/>
                <a:gd name="connsiteX2" fmla="*/ 96488 w 472542"/>
                <a:gd name="connsiteY2" fmla="*/ 437917 h 600419"/>
                <a:gd name="connsiteX3" fmla="*/ 64708 w 472542"/>
                <a:gd name="connsiteY3" fmla="*/ 364364 h 600419"/>
                <a:gd name="connsiteX4" fmla="*/ 1804 w 472542"/>
                <a:gd name="connsiteY4" fmla="*/ 184006 h 600419"/>
                <a:gd name="connsiteX5" fmla="*/ 182162 w 472542"/>
                <a:gd name="connsiteY5" fmla="*/ 2009 h 600419"/>
                <a:gd name="connsiteX6" fmla="*/ 340079 w 472542"/>
                <a:gd name="connsiteY6" fmla="*/ 43126 h 600419"/>
                <a:gd name="connsiteX7" fmla="*/ 411992 w 472542"/>
                <a:gd name="connsiteY7" fmla="*/ 192360 h 600419"/>
                <a:gd name="connsiteX8" fmla="*/ 438694 w 472542"/>
                <a:gd name="connsiteY8" fmla="*/ 293433 h 600419"/>
                <a:gd name="connsiteX9" fmla="*/ 469982 w 472542"/>
                <a:gd name="connsiteY9" fmla="*/ 348802 h 600419"/>
                <a:gd name="connsiteX10" fmla="*/ 469818 w 472542"/>
                <a:gd name="connsiteY10" fmla="*/ 368296 h 600419"/>
                <a:gd name="connsiteX11" fmla="*/ 452946 w 472542"/>
                <a:gd name="connsiteY11" fmla="*/ 377961 h 600419"/>
                <a:gd name="connsiteX12" fmla="*/ 417562 w 472542"/>
                <a:gd name="connsiteY12" fmla="*/ 377961 h 600419"/>
                <a:gd name="connsiteX13" fmla="*/ 417890 w 472542"/>
                <a:gd name="connsiteY13" fmla="*/ 446435 h 600419"/>
                <a:gd name="connsiteX14" fmla="*/ 375462 w 472542"/>
                <a:gd name="connsiteY14" fmla="*/ 494596 h 600419"/>
                <a:gd name="connsiteX15" fmla="*/ 346959 w 472542"/>
                <a:gd name="connsiteY15" fmla="*/ 498200 h 600419"/>
                <a:gd name="connsiteX16" fmla="*/ 321895 w 472542"/>
                <a:gd name="connsiteY16" fmla="*/ 526703 h 600419"/>
                <a:gd name="connsiteX17" fmla="*/ 321895 w 472542"/>
                <a:gd name="connsiteY17" fmla="*/ 590427 h 600419"/>
                <a:gd name="connsiteX18" fmla="*/ 311903 w 472542"/>
                <a:gd name="connsiteY18" fmla="*/ 600419 h 600419"/>
                <a:gd name="connsiteX19" fmla="*/ 301910 w 472542"/>
                <a:gd name="connsiteY19" fmla="*/ 590427 h 600419"/>
                <a:gd name="connsiteX20" fmla="*/ 301910 w 472542"/>
                <a:gd name="connsiteY20" fmla="*/ 526703 h 600419"/>
                <a:gd name="connsiteX21" fmla="*/ 344337 w 472542"/>
                <a:gd name="connsiteY21" fmla="*/ 478542 h 600419"/>
                <a:gd name="connsiteX22" fmla="*/ 372841 w 472542"/>
                <a:gd name="connsiteY22" fmla="*/ 474938 h 600419"/>
                <a:gd name="connsiteX23" fmla="*/ 397905 w 472542"/>
                <a:gd name="connsiteY23" fmla="*/ 446435 h 600419"/>
                <a:gd name="connsiteX24" fmla="*/ 397905 w 472542"/>
                <a:gd name="connsiteY24" fmla="*/ 377633 h 600419"/>
                <a:gd name="connsiteX25" fmla="*/ 417398 w 472542"/>
                <a:gd name="connsiteY25" fmla="*/ 358139 h 600419"/>
                <a:gd name="connsiteX26" fmla="*/ 452782 w 472542"/>
                <a:gd name="connsiteY26" fmla="*/ 358139 h 600419"/>
                <a:gd name="connsiteX27" fmla="*/ 421166 w 472542"/>
                <a:gd name="connsiteY27" fmla="*/ 303262 h 600419"/>
                <a:gd name="connsiteX28" fmla="*/ 391843 w 472542"/>
                <a:gd name="connsiteY28" fmla="*/ 192360 h 600419"/>
                <a:gd name="connsiteX29" fmla="*/ 327793 w 472542"/>
                <a:gd name="connsiteY29" fmla="*/ 58852 h 600419"/>
                <a:gd name="connsiteX30" fmla="*/ 184456 w 472542"/>
                <a:gd name="connsiteY30" fmla="*/ 21667 h 600419"/>
                <a:gd name="connsiteX31" fmla="*/ 21134 w 472542"/>
                <a:gd name="connsiteY31" fmla="*/ 186627 h 600419"/>
                <a:gd name="connsiteX32" fmla="*/ 78141 w 472542"/>
                <a:gd name="connsiteY32" fmla="*/ 350113 h 600419"/>
                <a:gd name="connsiteX33" fmla="*/ 115982 w 472542"/>
                <a:gd name="connsiteY33" fmla="*/ 437917 h 600419"/>
                <a:gd name="connsiteX34" fmla="*/ 115654 w 472542"/>
                <a:gd name="connsiteY34" fmla="*/ 590427 h 600419"/>
                <a:gd name="connsiteX35" fmla="*/ 106153 w 472542"/>
                <a:gd name="connsiteY35" fmla="*/ 600419 h 600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2542" h="600419">
                  <a:moveTo>
                    <a:pt x="106153" y="600419"/>
                  </a:moveTo>
                  <a:cubicBezTo>
                    <a:pt x="100583" y="600419"/>
                    <a:pt x="96160" y="595996"/>
                    <a:pt x="96160" y="590427"/>
                  </a:cubicBezTo>
                  <a:lnTo>
                    <a:pt x="96488" y="437917"/>
                  </a:lnTo>
                  <a:cubicBezTo>
                    <a:pt x="96488" y="410396"/>
                    <a:pt x="85185" y="384186"/>
                    <a:pt x="64708" y="364364"/>
                  </a:cubicBezTo>
                  <a:cubicBezTo>
                    <a:pt x="16055" y="317350"/>
                    <a:pt x="-6878" y="251661"/>
                    <a:pt x="1804" y="184006"/>
                  </a:cubicBezTo>
                  <a:cubicBezTo>
                    <a:pt x="13926" y="89649"/>
                    <a:pt x="87970" y="14787"/>
                    <a:pt x="182162" y="2009"/>
                  </a:cubicBezTo>
                  <a:cubicBezTo>
                    <a:pt x="238842" y="-5690"/>
                    <a:pt x="295030" y="8889"/>
                    <a:pt x="340079" y="43126"/>
                  </a:cubicBezTo>
                  <a:cubicBezTo>
                    <a:pt x="385127" y="77363"/>
                    <a:pt x="411992" y="133224"/>
                    <a:pt x="411992" y="192360"/>
                  </a:cubicBezTo>
                  <a:cubicBezTo>
                    <a:pt x="411992" y="227744"/>
                    <a:pt x="421166" y="262636"/>
                    <a:pt x="438694" y="293433"/>
                  </a:cubicBezTo>
                  <a:lnTo>
                    <a:pt x="469982" y="348802"/>
                  </a:lnTo>
                  <a:cubicBezTo>
                    <a:pt x="473422" y="354863"/>
                    <a:pt x="473422" y="362235"/>
                    <a:pt x="469818" y="368296"/>
                  </a:cubicBezTo>
                  <a:cubicBezTo>
                    <a:pt x="466215" y="374357"/>
                    <a:pt x="459990" y="377961"/>
                    <a:pt x="452946" y="377961"/>
                  </a:cubicBezTo>
                  <a:lnTo>
                    <a:pt x="417562" y="377961"/>
                  </a:lnTo>
                  <a:lnTo>
                    <a:pt x="417890" y="446435"/>
                  </a:lnTo>
                  <a:cubicBezTo>
                    <a:pt x="417890" y="470843"/>
                    <a:pt x="399706" y="491483"/>
                    <a:pt x="375462" y="494596"/>
                  </a:cubicBezTo>
                  <a:lnTo>
                    <a:pt x="346959" y="498200"/>
                  </a:lnTo>
                  <a:cubicBezTo>
                    <a:pt x="332707" y="500002"/>
                    <a:pt x="321895" y="512288"/>
                    <a:pt x="321895" y="526703"/>
                  </a:cubicBezTo>
                  <a:lnTo>
                    <a:pt x="321895" y="590427"/>
                  </a:lnTo>
                  <a:cubicBezTo>
                    <a:pt x="321895" y="595833"/>
                    <a:pt x="317472" y="600419"/>
                    <a:pt x="311903" y="600419"/>
                  </a:cubicBezTo>
                  <a:cubicBezTo>
                    <a:pt x="306497" y="600419"/>
                    <a:pt x="301910" y="595996"/>
                    <a:pt x="301910" y="590427"/>
                  </a:cubicBezTo>
                  <a:lnTo>
                    <a:pt x="301910" y="526703"/>
                  </a:lnTo>
                  <a:cubicBezTo>
                    <a:pt x="301910" y="502295"/>
                    <a:pt x="320093" y="481655"/>
                    <a:pt x="344337" y="478542"/>
                  </a:cubicBezTo>
                  <a:lnTo>
                    <a:pt x="372841" y="474938"/>
                  </a:lnTo>
                  <a:cubicBezTo>
                    <a:pt x="387093" y="473136"/>
                    <a:pt x="397905" y="460850"/>
                    <a:pt x="397905" y="446435"/>
                  </a:cubicBezTo>
                  <a:lnTo>
                    <a:pt x="397905" y="377633"/>
                  </a:lnTo>
                  <a:cubicBezTo>
                    <a:pt x="397905" y="366822"/>
                    <a:pt x="406587" y="358139"/>
                    <a:pt x="417398" y="358139"/>
                  </a:cubicBezTo>
                  <a:lnTo>
                    <a:pt x="452782" y="358139"/>
                  </a:lnTo>
                  <a:lnTo>
                    <a:pt x="421166" y="303262"/>
                  </a:lnTo>
                  <a:cubicBezTo>
                    <a:pt x="402000" y="269516"/>
                    <a:pt x="391843" y="231184"/>
                    <a:pt x="391843" y="192360"/>
                  </a:cubicBezTo>
                  <a:cubicBezTo>
                    <a:pt x="391843" y="139285"/>
                    <a:pt x="367927" y="89486"/>
                    <a:pt x="327793" y="58852"/>
                  </a:cubicBezTo>
                  <a:cubicBezTo>
                    <a:pt x="287003" y="27892"/>
                    <a:pt x="236057" y="14623"/>
                    <a:pt x="184456" y="21667"/>
                  </a:cubicBezTo>
                  <a:cubicBezTo>
                    <a:pt x="100583" y="33134"/>
                    <a:pt x="31782" y="102427"/>
                    <a:pt x="21134" y="186627"/>
                  </a:cubicBezTo>
                  <a:cubicBezTo>
                    <a:pt x="13271" y="248057"/>
                    <a:pt x="34075" y="307521"/>
                    <a:pt x="78141" y="350113"/>
                  </a:cubicBezTo>
                  <a:cubicBezTo>
                    <a:pt x="102221" y="373374"/>
                    <a:pt x="115982" y="405318"/>
                    <a:pt x="115982" y="437917"/>
                  </a:cubicBezTo>
                  <a:lnTo>
                    <a:pt x="115654" y="590427"/>
                  </a:lnTo>
                  <a:cubicBezTo>
                    <a:pt x="115982" y="595996"/>
                    <a:pt x="111559" y="600419"/>
                    <a:pt x="106153" y="600419"/>
                  </a:cubicBezTo>
                  <a:close/>
                </a:path>
              </a:pathLst>
            </a:custGeom>
            <a:solidFill>
              <a:srgbClr val="000000"/>
            </a:solidFill>
            <a:ln w="16367" cap="flat">
              <a:noFill/>
              <a:prstDash val="solid"/>
              <a:miter/>
            </a:ln>
          </p:spPr>
          <p:txBody>
            <a:bodyPr rtlCol="0" anchor="ctr"/>
            <a:lstStyle/>
            <a:p>
              <a:endParaRPr lang="en-US"/>
            </a:p>
          </p:txBody>
        </p:sp>
        <p:sp>
          <p:nvSpPr>
            <p:cNvPr id="1646" name="Forma libre: forma 1645">
              <a:extLst>
                <a:ext uri="{FF2B5EF4-FFF2-40B4-BE49-F238E27FC236}">
                  <a16:creationId xmlns:a16="http://schemas.microsoft.com/office/drawing/2014/main" id="{0884F531-DD9D-4D76-A49F-6E431DCE4BA0}"/>
                </a:ext>
              </a:extLst>
            </p:cNvPr>
            <p:cNvSpPr/>
            <p:nvPr/>
          </p:nvSpPr>
          <p:spPr>
            <a:xfrm>
              <a:off x="7088330" y="2562427"/>
              <a:ext cx="522728" cy="19985"/>
            </a:xfrm>
            <a:custGeom>
              <a:avLst/>
              <a:gdLst>
                <a:gd name="connsiteX0" fmla="*/ 512735 w 522728"/>
                <a:gd name="connsiteY0" fmla="*/ 19985 h 19985"/>
                <a:gd name="connsiteX1" fmla="*/ 9992 w 522728"/>
                <a:gd name="connsiteY1" fmla="*/ 19985 h 19985"/>
                <a:gd name="connsiteX2" fmla="*/ 0 w 522728"/>
                <a:gd name="connsiteY2" fmla="*/ 9993 h 19985"/>
                <a:gd name="connsiteX3" fmla="*/ 9992 w 522728"/>
                <a:gd name="connsiteY3" fmla="*/ 0 h 19985"/>
                <a:gd name="connsiteX4" fmla="*/ 512735 w 522728"/>
                <a:gd name="connsiteY4" fmla="*/ 0 h 19985"/>
                <a:gd name="connsiteX5" fmla="*/ 522728 w 522728"/>
                <a:gd name="connsiteY5" fmla="*/ 9993 h 19985"/>
                <a:gd name="connsiteX6" fmla="*/ 512735 w 522728"/>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2728" h="19985">
                  <a:moveTo>
                    <a:pt x="512735" y="19985"/>
                  </a:moveTo>
                  <a:lnTo>
                    <a:pt x="9992" y="19985"/>
                  </a:lnTo>
                  <a:cubicBezTo>
                    <a:pt x="4587" y="19985"/>
                    <a:pt x="0" y="15562"/>
                    <a:pt x="0" y="9993"/>
                  </a:cubicBezTo>
                  <a:cubicBezTo>
                    <a:pt x="0" y="4587"/>
                    <a:pt x="4423" y="0"/>
                    <a:pt x="9992" y="0"/>
                  </a:cubicBezTo>
                  <a:lnTo>
                    <a:pt x="512735" y="0"/>
                  </a:lnTo>
                  <a:cubicBezTo>
                    <a:pt x="518141" y="0"/>
                    <a:pt x="522728" y="4423"/>
                    <a:pt x="522728" y="9993"/>
                  </a:cubicBezTo>
                  <a:cubicBezTo>
                    <a:pt x="522564" y="15562"/>
                    <a:pt x="518141" y="19985"/>
                    <a:pt x="512735" y="19985"/>
                  </a:cubicBezTo>
                  <a:close/>
                </a:path>
              </a:pathLst>
            </a:custGeom>
            <a:solidFill>
              <a:srgbClr val="000000"/>
            </a:solidFill>
            <a:ln w="16367" cap="flat">
              <a:noFill/>
              <a:prstDash val="solid"/>
              <a:miter/>
            </a:ln>
          </p:spPr>
          <p:txBody>
            <a:bodyPr rtlCol="0" anchor="ctr"/>
            <a:lstStyle/>
            <a:p>
              <a:endParaRPr lang="en-US"/>
            </a:p>
          </p:txBody>
        </p:sp>
      </p:grpSp>
      <p:grpSp>
        <p:nvGrpSpPr>
          <p:cNvPr id="1647" name="Gráfico 3">
            <a:extLst>
              <a:ext uri="{FF2B5EF4-FFF2-40B4-BE49-F238E27FC236}">
                <a16:creationId xmlns:a16="http://schemas.microsoft.com/office/drawing/2014/main" id="{99271CFD-2304-4C11-BF39-F71D85A195F5}"/>
              </a:ext>
            </a:extLst>
          </p:cNvPr>
          <p:cNvGrpSpPr/>
          <p:nvPr/>
        </p:nvGrpSpPr>
        <p:grpSpPr>
          <a:xfrm>
            <a:off x="5434868" y="2894274"/>
            <a:ext cx="514823" cy="526006"/>
            <a:chOff x="5056651" y="2751180"/>
            <a:chExt cx="577952" cy="590506"/>
          </a:xfrm>
          <a:solidFill>
            <a:srgbClr val="000000"/>
          </a:solidFill>
        </p:grpSpPr>
        <p:sp>
          <p:nvSpPr>
            <p:cNvPr id="1648" name="Forma libre: forma 1647">
              <a:extLst>
                <a:ext uri="{FF2B5EF4-FFF2-40B4-BE49-F238E27FC236}">
                  <a16:creationId xmlns:a16="http://schemas.microsoft.com/office/drawing/2014/main" id="{9DBB0D7A-D6DE-447C-80E7-2E6B8972F753}"/>
                </a:ext>
              </a:extLst>
            </p:cNvPr>
            <p:cNvSpPr/>
            <p:nvPr/>
          </p:nvSpPr>
          <p:spPr>
            <a:xfrm>
              <a:off x="5068840" y="3070248"/>
              <a:ext cx="554180" cy="271438"/>
            </a:xfrm>
            <a:custGeom>
              <a:avLst/>
              <a:gdLst>
                <a:gd name="connsiteX0" fmla="*/ 544188 w 554180"/>
                <a:gd name="connsiteY0" fmla="*/ 271439 h 271438"/>
                <a:gd name="connsiteX1" fmla="*/ 9993 w 554180"/>
                <a:gd name="connsiteY1" fmla="*/ 271439 h 271438"/>
                <a:gd name="connsiteX2" fmla="*/ 0 w 554180"/>
                <a:gd name="connsiteY2" fmla="*/ 261446 h 271438"/>
                <a:gd name="connsiteX3" fmla="*/ 0 w 554180"/>
                <a:gd name="connsiteY3" fmla="*/ 9993 h 271438"/>
                <a:gd name="connsiteX4" fmla="*/ 9993 w 554180"/>
                <a:gd name="connsiteY4" fmla="*/ 0 h 271438"/>
                <a:gd name="connsiteX5" fmla="*/ 544188 w 554180"/>
                <a:gd name="connsiteY5" fmla="*/ 0 h 271438"/>
                <a:gd name="connsiteX6" fmla="*/ 554180 w 554180"/>
                <a:gd name="connsiteY6" fmla="*/ 9993 h 271438"/>
                <a:gd name="connsiteX7" fmla="*/ 554180 w 554180"/>
                <a:gd name="connsiteY7" fmla="*/ 66181 h 271438"/>
                <a:gd name="connsiteX8" fmla="*/ 544188 w 554180"/>
                <a:gd name="connsiteY8" fmla="*/ 76173 h 271438"/>
                <a:gd name="connsiteX9" fmla="*/ 534195 w 554180"/>
                <a:gd name="connsiteY9" fmla="*/ 66181 h 271438"/>
                <a:gd name="connsiteX10" fmla="*/ 534195 w 554180"/>
                <a:gd name="connsiteY10" fmla="*/ 19985 h 271438"/>
                <a:gd name="connsiteX11" fmla="*/ 19822 w 554180"/>
                <a:gd name="connsiteY11" fmla="*/ 19985 h 271438"/>
                <a:gd name="connsiteX12" fmla="*/ 19822 w 554180"/>
                <a:gd name="connsiteY12" fmla="*/ 251617 h 271438"/>
                <a:gd name="connsiteX13" fmla="*/ 534195 w 554180"/>
                <a:gd name="connsiteY13" fmla="*/ 251617 h 271438"/>
                <a:gd name="connsiteX14" fmla="*/ 534195 w 554180"/>
                <a:gd name="connsiteY14" fmla="*/ 228520 h 271438"/>
                <a:gd name="connsiteX15" fmla="*/ 544188 w 554180"/>
                <a:gd name="connsiteY15" fmla="*/ 218527 h 271438"/>
                <a:gd name="connsiteX16" fmla="*/ 554180 w 554180"/>
                <a:gd name="connsiteY16" fmla="*/ 228520 h 271438"/>
                <a:gd name="connsiteX17" fmla="*/ 554180 w 554180"/>
                <a:gd name="connsiteY17" fmla="*/ 261610 h 271438"/>
                <a:gd name="connsiteX18" fmla="*/ 544188 w 554180"/>
                <a:gd name="connsiteY18" fmla="*/ 271439 h 27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4180" h="271438">
                  <a:moveTo>
                    <a:pt x="544188" y="271439"/>
                  </a:moveTo>
                  <a:lnTo>
                    <a:pt x="9993" y="271439"/>
                  </a:lnTo>
                  <a:cubicBezTo>
                    <a:pt x="4587" y="271439"/>
                    <a:pt x="0" y="267016"/>
                    <a:pt x="0" y="261446"/>
                  </a:cubicBezTo>
                  <a:lnTo>
                    <a:pt x="0" y="9993"/>
                  </a:lnTo>
                  <a:cubicBezTo>
                    <a:pt x="0" y="4587"/>
                    <a:pt x="4423" y="0"/>
                    <a:pt x="9993" y="0"/>
                  </a:cubicBezTo>
                  <a:lnTo>
                    <a:pt x="544188" y="0"/>
                  </a:lnTo>
                  <a:cubicBezTo>
                    <a:pt x="549594" y="0"/>
                    <a:pt x="554180" y="4423"/>
                    <a:pt x="554180" y="9993"/>
                  </a:cubicBezTo>
                  <a:lnTo>
                    <a:pt x="554180" y="66181"/>
                  </a:lnTo>
                  <a:cubicBezTo>
                    <a:pt x="554180" y="71586"/>
                    <a:pt x="549757" y="76173"/>
                    <a:pt x="544188" y="76173"/>
                  </a:cubicBezTo>
                  <a:cubicBezTo>
                    <a:pt x="538782" y="76173"/>
                    <a:pt x="534195" y="71750"/>
                    <a:pt x="534195" y="66181"/>
                  </a:cubicBezTo>
                  <a:lnTo>
                    <a:pt x="534195" y="19985"/>
                  </a:lnTo>
                  <a:lnTo>
                    <a:pt x="19822" y="19985"/>
                  </a:lnTo>
                  <a:lnTo>
                    <a:pt x="19822" y="251617"/>
                  </a:lnTo>
                  <a:lnTo>
                    <a:pt x="534195" y="251617"/>
                  </a:lnTo>
                  <a:lnTo>
                    <a:pt x="534195" y="228520"/>
                  </a:lnTo>
                  <a:cubicBezTo>
                    <a:pt x="534195" y="223114"/>
                    <a:pt x="538618" y="218527"/>
                    <a:pt x="544188" y="218527"/>
                  </a:cubicBezTo>
                  <a:cubicBezTo>
                    <a:pt x="549594" y="218527"/>
                    <a:pt x="554180" y="222950"/>
                    <a:pt x="554180" y="228520"/>
                  </a:cubicBezTo>
                  <a:lnTo>
                    <a:pt x="554180" y="261610"/>
                  </a:lnTo>
                  <a:cubicBezTo>
                    <a:pt x="554180" y="267016"/>
                    <a:pt x="549757" y="271439"/>
                    <a:pt x="544188" y="271439"/>
                  </a:cubicBezTo>
                  <a:close/>
                </a:path>
              </a:pathLst>
            </a:custGeom>
            <a:solidFill>
              <a:srgbClr val="000000"/>
            </a:solidFill>
            <a:ln w="16367" cap="flat">
              <a:noFill/>
              <a:prstDash val="solid"/>
              <a:miter/>
            </a:ln>
          </p:spPr>
          <p:txBody>
            <a:bodyPr rtlCol="0" anchor="ctr"/>
            <a:lstStyle/>
            <a:p>
              <a:endParaRPr lang="en-US"/>
            </a:p>
          </p:txBody>
        </p:sp>
        <p:sp>
          <p:nvSpPr>
            <p:cNvPr id="1649" name="Forma libre: forma 1648">
              <a:extLst>
                <a:ext uri="{FF2B5EF4-FFF2-40B4-BE49-F238E27FC236}">
                  <a16:creationId xmlns:a16="http://schemas.microsoft.com/office/drawing/2014/main" id="{E2341D63-B503-4E6E-9664-C21338BF8E36}"/>
                </a:ext>
              </a:extLst>
            </p:cNvPr>
            <p:cNvSpPr/>
            <p:nvPr/>
          </p:nvSpPr>
          <p:spPr>
            <a:xfrm>
              <a:off x="5603035" y="3126600"/>
              <a:ext cx="19985" cy="44720"/>
            </a:xfrm>
            <a:custGeom>
              <a:avLst/>
              <a:gdLst>
                <a:gd name="connsiteX0" fmla="*/ 9993 w 19985"/>
                <a:gd name="connsiteY0" fmla="*/ 44721 h 44720"/>
                <a:gd name="connsiteX1" fmla="*/ 0 w 19985"/>
                <a:gd name="connsiteY1" fmla="*/ 34728 h 44720"/>
                <a:gd name="connsiteX2" fmla="*/ 0 w 19985"/>
                <a:gd name="connsiteY2" fmla="*/ 9993 h 44720"/>
                <a:gd name="connsiteX3" fmla="*/ 9993 w 19985"/>
                <a:gd name="connsiteY3" fmla="*/ 0 h 44720"/>
                <a:gd name="connsiteX4" fmla="*/ 19985 w 19985"/>
                <a:gd name="connsiteY4" fmla="*/ 9993 h 44720"/>
                <a:gd name="connsiteX5" fmla="*/ 19985 w 19985"/>
                <a:gd name="connsiteY5" fmla="*/ 34728 h 44720"/>
                <a:gd name="connsiteX6" fmla="*/ 9993 w 19985"/>
                <a:gd name="connsiteY6" fmla="*/ 44721 h 4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0">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985" y="40298"/>
                    <a:pt x="15562" y="44721"/>
                    <a:pt x="9993" y="44721"/>
                  </a:cubicBezTo>
                  <a:close/>
                </a:path>
              </a:pathLst>
            </a:custGeom>
            <a:solidFill>
              <a:srgbClr val="000000"/>
            </a:solidFill>
            <a:ln w="16367" cap="flat">
              <a:noFill/>
              <a:prstDash val="solid"/>
              <a:miter/>
            </a:ln>
          </p:spPr>
          <p:txBody>
            <a:bodyPr rtlCol="0" anchor="ctr"/>
            <a:lstStyle/>
            <a:p>
              <a:endParaRPr lang="en-US"/>
            </a:p>
          </p:txBody>
        </p:sp>
        <p:sp>
          <p:nvSpPr>
            <p:cNvPr id="1650" name="Forma libre: forma 1649">
              <a:extLst>
                <a:ext uri="{FF2B5EF4-FFF2-40B4-BE49-F238E27FC236}">
                  <a16:creationId xmlns:a16="http://schemas.microsoft.com/office/drawing/2014/main" id="{E7A75BF3-935D-43FC-B396-781C2E247E62}"/>
                </a:ext>
              </a:extLst>
            </p:cNvPr>
            <p:cNvSpPr/>
            <p:nvPr/>
          </p:nvSpPr>
          <p:spPr>
            <a:xfrm>
              <a:off x="5603035" y="3188849"/>
              <a:ext cx="19985" cy="57498"/>
            </a:xfrm>
            <a:custGeom>
              <a:avLst/>
              <a:gdLst>
                <a:gd name="connsiteX0" fmla="*/ 9993 w 19985"/>
                <a:gd name="connsiteY0" fmla="*/ 57499 h 57498"/>
                <a:gd name="connsiteX1" fmla="*/ 0 w 19985"/>
                <a:gd name="connsiteY1" fmla="*/ 47506 h 57498"/>
                <a:gd name="connsiteX2" fmla="*/ 0 w 19985"/>
                <a:gd name="connsiteY2" fmla="*/ 9993 h 57498"/>
                <a:gd name="connsiteX3" fmla="*/ 9993 w 19985"/>
                <a:gd name="connsiteY3" fmla="*/ 0 h 57498"/>
                <a:gd name="connsiteX4" fmla="*/ 19985 w 19985"/>
                <a:gd name="connsiteY4" fmla="*/ 9993 h 57498"/>
                <a:gd name="connsiteX5" fmla="*/ 19985 w 19985"/>
                <a:gd name="connsiteY5" fmla="*/ 47506 h 57498"/>
                <a:gd name="connsiteX6" fmla="*/ 9993 w 19985"/>
                <a:gd name="connsiteY6" fmla="*/ 57499 h 5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57498">
                  <a:moveTo>
                    <a:pt x="9993" y="57499"/>
                  </a:moveTo>
                  <a:cubicBezTo>
                    <a:pt x="4587" y="57499"/>
                    <a:pt x="0" y="53076"/>
                    <a:pt x="0" y="47506"/>
                  </a:cubicBezTo>
                  <a:lnTo>
                    <a:pt x="0" y="9993"/>
                  </a:lnTo>
                  <a:cubicBezTo>
                    <a:pt x="0" y="4587"/>
                    <a:pt x="4423" y="0"/>
                    <a:pt x="9993" y="0"/>
                  </a:cubicBezTo>
                  <a:cubicBezTo>
                    <a:pt x="15398" y="0"/>
                    <a:pt x="19985" y="4423"/>
                    <a:pt x="19985" y="9993"/>
                  </a:cubicBezTo>
                  <a:lnTo>
                    <a:pt x="19985" y="47506"/>
                  </a:lnTo>
                  <a:cubicBezTo>
                    <a:pt x="19985" y="53076"/>
                    <a:pt x="15562" y="57499"/>
                    <a:pt x="9993" y="57499"/>
                  </a:cubicBezTo>
                  <a:close/>
                </a:path>
              </a:pathLst>
            </a:custGeom>
            <a:solidFill>
              <a:srgbClr val="000000"/>
            </a:solidFill>
            <a:ln w="16367" cap="flat">
              <a:noFill/>
              <a:prstDash val="solid"/>
              <a:miter/>
            </a:ln>
          </p:spPr>
          <p:txBody>
            <a:bodyPr rtlCol="0" anchor="ctr"/>
            <a:lstStyle/>
            <a:p>
              <a:endParaRPr lang="en-US"/>
            </a:p>
          </p:txBody>
        </p:sp>
        <p:sp>
          <p:nvSpPr>
            <p:cNvPr id="1651" name="Forma libre: forma 1650">
              <a:extLst>
                <a:ext uri="{FF2B5EF4-FFF2-40B4-BE49-F238E27FC236}">
                  <a16:creationId xmlns:a16="http://schemas.microsoft.com/office/drawing/2014/main" id="{3CE7AF9B-0E1E-4795-9631-1630055D9CE8}"/>
                </a:ext>
              </a:extLst>
            </p:cNvPr>
            <p:cNvSpPr/>
            <p:nvPr/>
          </p:nvSpPr>
          <p:spPr>
            <a:xfrm>
              <a:off x="5603035" y="3263875"/>
              <a:ext cx="19985" cy="44720"/>
            </a:xfrm>
            <a:custGeom>
              <a:avLst/>
              <a:gdLst>
                <a:gd name="connsiteX0" fmla="*/ 9993 w 19985"/>
                <a:gd name="connsiteY0" fmla="*/ 44721 h 44720"/>
                <a:gd name="connsiteX1" fmla="*/ 0 w 19985"/>
                <a:gd name="connsiteY1" fmla="*/ 34728 h 44720"/>
                <a:gd name="connsiteX2" fmla="*/ 0 w 19985"/>
                <a:gd name="connsiteY2" fmla="*/ 9993 h 44720"/>
                <a:gd name="connsiteX3" fmla="*/ 9993 w 19985"/>
                <a:gd name="connsiteY3" fmla="*/ 0 h 44720"/>
                <a:gd name="connsiteX4" fmla="*/ 19985 w 19985"/>
                <a:gd name="connsiteY4" fmla="*/ 9993 h 44720"/>
                <a:gd name="connsiteX5" fmla="*/ 19985 w 19985"/>
                <a:gd name="connsiteY5" fmla="*/ 34728 h 44720"/>
                <a:gd name="connsiteX6" fmla="*/ 9993 w 19985"/>
                <a:gd name="connsiteY6" fmla="*/ 44721 h 4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0">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985" y="40298"/>
                    <a:pt x="15562" y="44721"/>
                    <a:pt x="9993" y="44721"/>
                  </a:cubicBezTo>
                  <a:close/>
                </a:path>
              </a:pathLst>
            </a:custGeom>
            <a:solidFill>
              <a:srgbClr val="000000"/>
            </a:solidFill>
            <a:ln w="16367" cap="flat">
              <a:noFill/>
              <a:prstDash val="solid"/>
              <a:miter/>
            </a:ln>
          </p:spPr>
          <p:txBody>
            <a:bodyPr rtlCol="0" anchor="ctr"/>
            <a:lstStyle/>
            <a:p>
              <a:endParaRPr lang="en-US"/>
            </a:p>
          </p:txBody>
        </p:sp>
        <p:sp>
          <p:nvSpPr>
            <p:cNvPr id="1652" name="Forma libre: forma 1651">
              <a:extLst>
                <a:ext uri="{FF2B5EF4-FFF2-40B4-BE49-F238E27FC236}">
                  <a16:creationId xmlns:a16="http://schemas.microsoft.com/office/drawing/2014/main" id="{DD669385-5882-4C9C-AAEE-E30A578027B1}"/>
                </a:ext>
              </a:extLst>
            </p:cNvPr>
            <p:cNvSpPr/>
            <p:nvPr/>
          </p:nvSpPr>
          <p:spPr>
            <a:xfrm>
              <a:off x="5119130" y="3111365"/>
              <a:ext cx="173603" cy="189040"/>
            </a:xfrm>
            <a:custGeom>
              <a:avLst/>
              <a:gdLst>
                <a:gd name="connsiteX0" fmla="*/ 161356 w 173603"/>
                <a:gd name="connsiteY0" fmla="*/ 189041 h 189040"/>
                <a:gd name="connsiteX1" fmla="*/ 47342 w 173603"/>
                <a:gd name="connsiteY1" fmla="*/ 189041 h 189040"/>
                <a:gd name="connsiteX2" fmla="*/ 37349 w 173603"/>
                <a:gd name="connsiteY2" fmla="*/ 179048 h 189040"/>
                <a:gd name="connsiteX3" fmla="*/ 9993 w 173603"/>
                <a:gd name="connsiteY3" fmla="*/ 151691 h 189040"/>
                <a:gd name="connsiteX4" fmla="*/ 0 w 173603"/>
                <a:gd name="connsiteY4" fmla="*/ 141699 h 189040"/>
                <a:gd name="connsiteX5" fmla="*/ 0 w 173603"/>
                <a:gd name="connsiteY5" fmla="*/ 47342 h 189040"/>
                <a:gd name="connsiteX6" fmla="*/ 9993 w 173603"/>
                <a:gd name="connsiteY6" fmla="*/ 37349 h 189040"/>
                <a:gd name="connsiteX7" fmla="*/ 37349 w 173603"/>
                <a:gd name="connsiteY7" fmla="*/ 9993 h 189040"/>
                <a:gd name="connsiteX8" fmla="*/ 47342 w 173603"/>
                <a:gd name="connsiteY8" fmla="*/ 0 h 189040"/>
                <a:gd name="connsiteX9" fmla="*/ 163649 w 173603"/>
                <a:gd name="connsiteY9" fmla="*/ 0 h 189040"/>
                <a:gd name="connsiteX10" fmla="*/ 172331 w 173603"/>
                <a:gd name="connsiteY10" fmla="*/ 5078 h 189040"/>
                <a:gd name="connsiteX11" fmla="*/ 172168 w 173603"/>
                <a:gd name="connsiteY11" fmla="*/ 15071 h 189040"/>
                <a:gd name="connsiteX12" fmla="*/ 150872 w 173603"/>
                <a:gd name="connsiteY12" fmla="*/ 95995 h 189040"/>
                <a:gd name="connsiteX13" fmla="*/ 170038 w 173603"/>
                <a:gd name="connsiteY13" fmla="*/ 173642 h 189040"/>
                <a:gd name="connsiteX14" fmla="*/ 170038 w 173603"/>
                <a:gd name="connsiteY14" fmla="*/ 183471 h 189040"/>
                <a:gd name="connsiteX15" fmla="*/ 161356 w 173603"/>
                <a:gd name="connsiteY15" fmla="*/ 189041 h 189040"/>
                <a:gd name="connsiteX16" fmla="*/ 56188 w 173603"/>
                <a:gd name="connsiteY16" fmla="*/ 169055 h 189040"/>
                <a:gd name="connsiteX17" fmla="*/ 145302 w 173603"/>
                <a:gd name="connsiteY17" fmla="*/ 169055 h 189040"/>
                <a:gd name="connsiteX18" fmla="*/ 130887 w 173603"/>
                <a:gd name="connsiteY18" fmla="*/ 96486 h 189040"/>
                <a:gd name="connsiteX19" fmla="*/ 146941 w 173603"/>
                <a:gd name="connsiteY19" fmla="*/ 20149 h 189040"/>
                <a:gd name="connsiteX20" fmla="*/ 56188 w 173603"/>
                <a:gd name="connsiteY20" fmla="*/ 20149 h 189040"/>
                <a:gd name="connsiteX21" fmla="*/ 19985 w 173603"/>
                <a:gd name="connsiteY21" fmla="*/ 56352 h 189040"/>
                <a:gd name="connsiteX22" fmla="*/ 19985 w 173603"/>
                <a:gd name="connsiteY22" fmla="*/ 132853 h 189040"/>
                <a:gd name="connsiteX23" fmla="*/ 56188 w 173603"/>
                <a:gd name="connsiteY23" fmla="*/ 169055 h 18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3603" h="189040">
                  <a:moveTo>
                    <a:pt x="161356" y="189041"/>
                  </a:moveTo>
                  <a:lnTo>
                    <a:pt x="47342" y="189041"/>
                  </a:lnTo>
                  <a:cubicBezTo>
                    <a:pt x="41936" y="189041"/>
                    <a:pt x="37349" y="184618"/>
                    <a:pt x="37349" y="179048"/>
                  </a:cubicBezTo>
                  <a:cubicBezTo>
                    <a:pt x="37349" y="163977"/>
                    <a:pt x="25063" y="151691"/>
                    <a:pt x="9993" y="151691"/>
                  </a:cubicBezTo>
                  <a:cubicBezTo>
                    <a:pt x="4587" y="151691"/>
                    <a:pt x="0" y="147268"/>
                    <a:pt x="0" y="141699"/>
                  </a:cubicBezTo>
                  <a:lnTo>
                    <a:pt x="0" y="47342"/>
                  </a:lnTo>
                  <a:cubicBezTo>
                    <a:pt x="0" y="41936"/>
                    <a:pt x="4423" y="37349"/>
                    <a:pt x="9993" y="37349"/>
                  </a:cubicBezTo>
                  <a:cubicBezTo>
                    <a:pt x="25063" y="37349"/>
                    <a:pt x="37349" y="25063"/>
                    <a:pt x="37349" y="9993"/>
                  </a:cubicBezTo>
                  <a:cubicBezTo>
                    <a:pt x="37349" y="4587"/>
                    <a:pt x="41772" y="0"/>
                    <a:pt x="47342" y="0"/>
                  </a:cubicBezTo>
                  <a:lnTo>
                    <a:pt x="163649" y="0"/>
                  </a:lnTo>
                  <a:cubicBezTo>
                    <a:pt x="167253" y="0"/>
                    <a:pt x="170529" y="1966"/>
                    <a:pt x="172331" y="5078"/>
                  </a:cubicBezTo>
                  <a:cubicBezTo>
                    <a:pt x="174133" y="8191"/>
                    <a:pt x="173970" y="12122"/>
                    <a:pt x="172168" y="15071"/>
                  </a:cubicBezTo>
                  <a:cubicBezTo>
                    <a:pt x="158407" y="37186"/>
                    <a:pt x="150872" y="66017"/>
                    <a:pt x="150872" y="95995"/>
                  </a:cubicBezTo>
                  <a:cubicBezTo>
                    <a:pt x="150872" y="124498"/>
                    <a:pt x="157752" y="152019"/>
                    <a:pt x="170038" y="173642"/>
                  </a:cubicBezTo>
                  <a:cubicBezTo>
                    <a:pt x="171840" y="176755"/>
                    <a:pt x="171840" y="180522"/>
                    <a:pt x="170038" y="183471"/>
                  </a:cubicBezTo>
                  <a:cubicBezTo>
                    <a:pt x="168072" y="187075"/>
                    <a:pt x="164960" y="189041"/>
                    <a:pt x="161356" y="189041"/>
                  </a:cubicBezTo>
                  <a:close/>
                  <a:moveTo>
                    <a:pt x="56188" y="169055"/>
                  </a:moveTo>
                  <a:lnTo>
                    <a:pt x="145302" y="169055"/>
                  </a:lnTo>
                  <a:cubicBezTo>
                    <a:pt x="135965" y="147432"/>
                    <a:pt x="130887" y="122205"/>
                    <a:pt x="130887" y="96486"/>
                  </a:cubicBezTo>
                  <a:cubicBezTo>
                    <a:pt x="130887" y="69129"/>
                    <a:pt x="136457" y="42591"/>
                    <a:pt x="146941" y="20149"/>
                  </a:cubicBezTo>
                  <a:lnTo>
                    <a:pt x="56188" y="20149"/>
                  </a:lnTo>
                  <a:cubicBezTo>
                    <a:pt x="52256" y="38169"/>
                    <a:pt x="38005" y="52420"/>
                    <a:pt x="19985" y="56352"/>
                  </a:cubicBezTo>
                  <a:lnTo>
                    <a:pt x="19985" y="132853"/>
                  </a:lnTo>
                  <a:cubicBezTo>
                    <a:pt x="38169" y="136784"/>
                    <a:pt x="52420" y="151036"/>
                    <a:pt x="56188" y="169055"/>
                  </a:cubicBezTo>
                  <a:close/>
                </a:path>
              </a:pathLst>
            </a:custGeom>
            <a:solidFill>
              <a:srgbClr val="000000"/>
            </a:solidFill>
            <a:ln w="16367" cap="flat">
              <a:noFill/>
              <a:prstDash val="solid"/>
              <a:miter/>
            </a:ln>
          </p:spPr>
          <p:txBody>
            <a:bodyPr rtlCol="0" anchor="ctr"/>
            <a:lstStyle/>
            <a:p>
              <a:endParaRPr lang="en-US"/>
            </a:p>
          </p:txBody>
        </p:sp>
        <p:sp>
          <p:nvSpPr>
            <p:cNvPr id="1653" name="Forma libre: forma 1652">
              <a:extLst>
                <a:ext uri="{FF2B5EF4-FFF2-40B4-BE49-F238E27FC236}">
                  <a16:creationId xmlns:a16="http://schemas.microsoft.com/office/drawing/2014/main" id="{D920E582-C844-4B0F-96E6-B4CDF1C3AC7D}"/>
                </a:ext>
              </a:extLst>
            </p:cNvPr>
            <p:cNvSpPr/>
            <p:nvPr/>
          </p:nvSpPr>
          <p:spPr>
            <a:xfrm>
              <a:off x="5399230" y="3112020"/>
              <a:ext cx="173663" cy="188385"/>
            </a:xfrm>
            <a:custGeom>
              <a:avLst/>
              <a:gdLst>
                <a:gd name="connsiteX0" fmla="*/ 126158 w 173663"/>
                <a:gd name="connsiteY0" fmla="*/ 188385 h 188385"/>
                <a:gd name="connsiteX1" fmla="*/ 12143 w 173663"/>
                <a:gd name="connsiteY1" fmla="*/ 188385 h 188385"/>
                <a:gd name="connsiteX2" fmla="*/ 3625 w 173663"/>
                <a:gd name="connsiteY2" fmla="*/ 183471 h 188385"/>
                <a:gd name="connsiteX3" fmla="*/ 3625 w 173663"/>
                <a:gd name="connsiteY3" fmla="*/ 173642 h 188385"/>
                <a:gd name="connsiteX4" fmla="*/ 22791 w 173663"/>
                <a:gd name="connsiteY4" fmla="*/ 95995 h 188385"/>
                <a:gd name="connsiteX5" fmla="*/ 1496 w 173663"/>
                <a:gd name="connsiteY5" fmla="*/ 15071 h 188385"/>
                <a:gd name="connsiteX6" fmla="*/ 1332 w 173663"/>
                <a:gd name="connsiteY6" fmla="*/ 5078 h 188385"/>
                <a:gd name="connsiteX7" fmla="*/ 10014 w 173663"/>
                <a:gd name="connsiteY7" fmla="*/ 0 h 188385"/>
                <a:gd name="connsiteX8" fmla="*/ 126321 w 173663"/>
                <a:gd name="connsiteY8" fmla="*/ 0 h 188385"/>
                <a:gd name="connsiteX9" fmla="*/ 136314 w 173663"/>
                <a:gd name="connsiteY9" fmla="*/ 9993 h 188385"/>
                <a:gd name="connsiteX10" fmla="*/ 163671 w 173663"/>
                <a:gd name="connsiteY10" fmla="*/ 37349 h 188385"/>
                <a:gd name="connsiteX11" fmla="*/ 173663 w 173663"/>
                <a:gd name="connsiteY11" fmla="*/ 47342 h 188385"/>
                <a:gd name="connsiteX12" fmla="*/ 173663 w 173663"/>
                <a:gd name="connsiteY12" fmla="*/ 141699 h 188385"/>
                <a:gd name="connsiteX13" fmla="*/ 163671 w 173663"/>
                <a:gd name="connsiteY13" fmla="*/ 151691 h 188385"/>
                <a:gd name="connsiteX14" fmla="*/ 136314 w 173663"/>
                <a:gd name="connsiteY14" fmla="*/ 179048 h 188385"/>
                <a:gd name="connsiteX15" fmla="*/ 126158 w 173663"/>
                <a:gd name="connsiteY15" fmla="*/ 188385 h 188385"/>
                <a:gd name="connsiteX16" fmla="*/ 28197 w 173663"/>
                <a:gd name="connsiteY16" fmla="*/ 168400 h 188385"/>
                <a:gd name="connsiteX17" fmla="*/ 117311 w 173663"/>
                <a:gd name="connsiteY17" fmla="*/ 168400 h 188385"/>
                <a:gd name="connsiteX18" fmla="*/ 153514 w 173663"/>
                <a:gd name="connsiteY18" fmla="*/ 132197 h 188385"/>
                <a:gd name="connsiteX19" fmla="*/ 153514 w 173663"/>
                <a:gd name="connsiteY19" fmla="*/ 55697 h 188385"/>
                <a:gd name="connsiteX20" fmla="*/ 117311 w 173663"/>
                <a:gd name="connsiteY20" fmla="*/ 19494 h 188385"/>
                <a:gd name="connsiteX21" fmla="*/ 26559 w 173663"/>
                <a:gd name="connsiteY21" fmla="*/ 19494 h 188385"/>
                <a:gd name="connsiteX22" fmla="*/ 42613 w 173663"/>
                <a:gd name="connsiteY22" fmla="*/ 95831 h 188385"/>
                <a:gd name="connsiteX23" fmla="*/ 28197 w 173663"/>
                <a:gd name="connsiteY23" fmla="*/ 168400 h 188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3663" h="188385">
                  <a:moveTo>
                    <a:pt x="126158" y="188385"/>
                  </a:moveTo>
                  <a:lnTo>
                    <a:pt x="12143" y="188385"/>
                  </a:lnTo>
                  <a:cubicBezTo>
                    <a:pt x="8539" y="188385"/>
                    <a:pt x="5263" y="186583"/>
                    <a:pt x="3625" y="183471"/>
                  </a:cubicBezTo>
                  <a:cubicBezTo>
                    <a:pt x="1823" y="180359"/>
                    <a:pt x="1823" y="176591"/>
                    <a:pt x="3625" y="173642"/>
                  </a:cubicBezTo>
                  <a:cubicBezTo>
                    <a:pt x="15911" y="152019"/>
                    <a:pt x="22791" y="124498"/>
                    <a:pt x="22791" y="95995"/>
                  </a:cubicBezTo>
                  <a:cubicBezTo>
                    <a:pt x="22791" y="65853"/>
                    <a:pt x="15256" y="37186"/>
                    <a:pt x="1496" y="15071"/>
                  </a:cubicBezTo>
                  <a:cubicBezTo>
                    <a:pt x="-470" y="11958"/>
                    <a:pt x="-470" y="8191"/>
                    <a:pt x="1332" y="5078"/>
                  </a:cubicBezTo>
                  <a:cubicBezTo>
                    <a:pt x="3134" y="1966"/>
                    <a:pt x="6410" y="0"/>
                    <a:pt x="10014" y="0"/>
                  </a:cubicBezTo>
                  <a:lnTo>
                    <a:pt x="126321" y="0"/>
                  </a:lnTo>
                  <a:cubicBezTo>
                    <a:pt x="131727" y="0"/>
                    <a:pt x="136314" y="4423"/>
                    <a:pt x="136314" y="9993"/>
                  </a:cubicBezTo>
                  <a:cubicBezTo>
                    <a:pt x="136314" y="25063"/>
                    <a:pt x="148600" y="37349"/>
                    <a:pt x="163671" y="37349"/>
                  </a:cubicBezTo>
                  <a:cubicBezTo>
                    <a:pt x="169077" y="37349"/>
                    <a:pt x="173663" y="41772"/>
                    <a:pt x="173663" y="47342"/>
                  </a:cubicBezTo>
                  <a:lnTo>
                    <a:pt x="173663" y="141699"/>
                  </a:lnTo>
                  <a:cubicBezTo>
                    <a:pt x="173663" y="147104"/>
                    <a:pt x="169240" y="151691"/>
                    <a:pt x="163671" y="151691"/>
                  </a:cubicBezTo>
                  <a:cubicBezTo>
                    <a:pt x="148600" y="151691"/>
                    <a:pt x="136314" y="163977"/>
                    <a:pt x="136314" y="179048"/>
                  </a:cubicBezTo>
                  <a:cubicBezTo>
                    <a:pt x="136150" y="183799"/>
                    <a:pt x="131727" y="188385"/>
                    <a:pt x="126158" y="188385"/>
                  </a:cubicBezTo>
                  <a:close/>
                  <a:moveTo>
                    <a:pt x="28197" y="168400"/>
                  </a:moveTo>
                  <a:lnTo>
                    <a:pt x="117311" y="168400"/>
                  </a:lnTo>
                  <a:cubicBezTo>
                    <a:pt x="121243" y="150381"/>
                    <a:pt x="135495" y="136129"/>
                    <a:pt x="153514" y="132197"/>
                  </a:cubicBezTo>
                  <a:lnTo>
                    <a:pt x="153514" y="55697"/>
                  </a:lnTo>
                  <a:cubicBezTo>
                    <a:pt x="135495" y="51765"/>
                    <a:pt x="121243" y="37513"/>
                    <a:pt x="117311" y="19494"/>
                  </a:cubicBezTo>
                  <a:lnTo>
                    <a:pt x="26559" y="19494"/>
                  </a:lnTo>
                  <a:cubicBezTo>
                    <a:pt x="37043" y="41936"/>
                    <a:pt x="42613" y="68474"/>
                    <a:pt x="42613" y="95831"/>
                  </a:cubicBezTo>
                  <a:cubicBezTo>
                    <a:pt x="42613" y="121549"/>
                    <a:pt x="37534" y="146777"/>
                    <a:pt x="28197" y="168400"/>
                  </a:cubicBezTo>
                  <a:close/>
                </a:path>
              </a:pathLst>
            </a:custGeom>
            <a:solidFill>
              <a:srgbClr val="000000"/>
            </a:solidFill>
            <a:ln w="16367" cap="flat">
              <a:noFill/>
              <a:prstDash val="solid"/>
              <a:miter/>
            </a:ln>
          </p:spPr>
          <p:txBody>
            <a:bodyPr rtlCol="0" anchor="ctr"/>
            <a:lstStyle/>
            <a:p>
              <a:endParaRPr lang="en-US"/>
            </a:p>
          </p:txBody>
        </p:sp>
        <p:sp>
          <p:nvSpPr>
            <p:cNvPr id="1654" name="Forma libre: forma 1653">
              <a:extLst>
                <a:ext uri="{FF2B5EF4-FFF2-40B4-BE49-F238E27FC236}">
                  <a16:creationId xmlns:a16="http://schemas.microsoft.com/office/drawing/2014/main" id="{EE6B420C-BCD0-4D5A-981F-3E9CA49166D7}"/>
                </a:ext>
              </a:extLst>
            </p:cNvPr>
            <p:cNvSpPr/>
            <p:nvPr/>
          </p:nvSpPr>
          <p:spPr>
            <a:xfrm>
              <a:off x="5298834" y="3126436"/>
              <a:ext cx="94520" cy="159062"/>
            </a:xfrm>
            <a:custGeom>
              <a:avLst/>
              <a:gdLst>
                <a:gd name="connsiteX0" fmla="*/ 47178 w 94520"/>
                <a:gd name="connsiteY0" fmla="*/ 159063 h 159062"/>
                <a:gd name="connsiteX1" fmla="*/ 0 w 94520"/>
                <a:gd name="connsiteY1" fmla="*/ 114342 h 159062"/>
                <a:gd name="connsiteX2" fmla="*/ 9993 w 94520"/>
                <a:gd name="connsiteY2" fmla="*/ 104349 h 159062"/>
                <a:gd name="connsiteX3" fmla="*/ 19985 w 94520"/>
                <a:gd name="connsiteY3" fmla="*/ 114342 h 159062"/>
                <a:gd name="connsiteX4" fmla="*/ 47342 w 94520"/>
                <a:gd name="connsiteY4" fmla="*/ 139241 h 159062"/>
                <a:gd name="connsiteX5" fmla="*/ 74699 w 94520"/>
                <a:gd name="connsiteY5" fmla="*/ 114342 h 159062"/>
                <a:gd name="connsiteX6" fmla="*/ 47342 w 94520"/>
                <a:gd name="connsiteY6" fmla="*/ 89442 h 159062"/>
                <a:gd name="connsiteX7" fmla="*/ 164 w 94520"/>
                <a:gd name="connsiteY7" fmla="*/ 44721 h 159062"/>
                <a:gd name="connsiteX8" fmla="*/ 47342 w 94520"/>
                <a:gd name="connsiteY8" fmla="*/ 0 h 159062"/>
                <a:gd name="connsiteX9" fmla="*/ 94520 w 94520"/>
                <a:gd name="connsiteY9" fmla="*/ 44721 h 159062"/>
                <a:gd name="connsiteX10" fmla="*/ 84527 w 94520"/>
                <a:gd name="connsiteY10" fmla="*/ 54714 h 159062"/>
                <a:gd name="connsiteX11" fmla="*/ 74535 w 94520"/>
                <a:gd name="connsiteY11" fmla="*/ 44721 h 159062"/>
                <a:gd name="connsiteX12" fmla="*/ 47178 w 94520"/>
                <a:gd name="connsiteY12" fmla="*/ 19821 h 159062"/>
                <a:gd name="connsiteX13" fmla="*/ 19821 w 94520"/>
                <a:gd name="connsiteY13" fmla="*/ 44721 h 159062"/>
                <a:gd name="connsiteX14" fmla="*/ 47178 w 94520"/>
                <a:gd name="connsiteY14" fmla="*/ 69621 h 159062"/>
                <a:gd name="connsiteX15" fmla="*/ 94356 w 94520"/>
                <a:gd name="connsiteY15" fmla="*/ 114342 h 159062"/>
                <a:gd name="connsiteX16" fmla="*/ 47178 w 94520"/>
                <a:gd name="connsiteY16" fmla="*/ 159063 h 15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4520" h="159062">
                  <a:moveTo>
                    <a:pt x="47178" y="159063"/>
                  </a:moveTo>
                  <a:cubicBezTo>
                    <a:pt x="21132" y="159063"/>
                    <a:pt x="0" y="139077"/>
                    <a:pt x="0" y="114342"/>
                  </a:cubicBezTo>
                  <a:cubicBezTo>
                    <a:pt x="0" y="108936"/>
                    <a:pt x="4423" y="104349"/>
                    <a:pt x="9993" y="104349"/>
                  </a:cubicBezTo>
                  <a:cubicBezTo>
                    <a:pt x="15398" y="104349"/>
                    <a:pt x="19985" y="108772"/>
                    <a:pt x="19985" y="114342"/>
                  </a:cubicBezTo>
                  <a:cubicBezTo>
                    <a:pt x="19985" y="128102"/>
                    <a:pt x="32271" y="139241"/>
                    <a:pt x="47342" y="139241"/>
                  </a:cubicBezTo>
                  <a:cubicBezTo>
                    <a:pt x="62413" y="139241"/>
                    <a:pt x="74699" y="128102"/>
                    <a:pt x="74699" y="114342"/>
                  </a:cubicBezTo>
                  <a:cubicBezTo>
                    <a:pt x="74699" y="100581"/>
                    <a:pt x="62413" y="89442"/>
                    <a:pt x="47342" y="89442"/>
                  </a:cubicBezTo>
                  <a:cubicBezTo>
                    <a:pt x="21296" y="89442"/>
                    <a:pt x="164" y="69457"/>
                    <a:pt x="164" y="44721"/>
                  </a:cubicBezTo>
                  <a:cubicBezTo>
                    <a:pt x="164" y="20149"/>
                    <a:pt x="21296" y="0"/>
                    <a:pt x="47342" y="0"/>
                  </a:cubicBezTo>
                  <a:cubicBezTo>
                    <a:pt x="73388" y="0"/>
                    <a:pt x="94520" y="19985"/>
                    <a:pt x="94520" y="44721"/>
                  </a:cubicBezTo>
                  <a:cubicBezTo>
                    <a:pt x="94520" y="50127"/>
                    <a:pt x="90097" y="54714"/>
                    <a:pt x="84527" y="54714"/>
                  </a:cubicBezTo>
                  <a:cubicBezTo>
                    <a:pt x="79122" y="54714"/>
                    <a:pt x="74535" y="50291"/>
                    <a:pt x="74535" y="44721"/>
                  </a:cubicBezTo>
                  <a:cubicBezTo>
                    <a:pt x="74535" y="30961"/>
                    <a:pt x="62249" y="19821"/>
                    <a:pt x="47178" y="19821"/>
                  </a:cubicBezTo>
                  <a:cubicBezTo>
                    <a:pt x="32107" y="19821"/>
                    <a:pt x="19821" y="30961"/>
                    <a:pt x="19821" y="44721"/>
                  </a:cubicBezTo>
                  <a:cubicBezTo>
                    <a:pt x="19821" y="58481"/>
                    <a:pt x="32107" y="69621"/>
                    <a:pt x="47178" y="69621"/>
                  </a:cubicBezTo>
                  <a:cubicBezTo>
                    <a:pt x="73225" y="69621"/>
                    <a:pt x="94356" y="89606"/>
                    <a:pt x="94356" y="114342"/>
                  </a:cubicBezTo>
                  <a:cubicBezTo>
                    <a:pt x="94356" y="139077"/>
                    <a:pt x="73225" y="159063"/>
                    <a:pt x="47178" y="159063"/>
                  </a:cubicBezTo>
                  <a:close/>
                </a:path>
              </a:pathLst>
            </a:custGeom>
            <a:solidFill>
              <a:srgbClr val="000000"/>
            </a:solidFill>
            <a:ln w="16367" cap="flat">
              <a:noFill/>
              <a:prstDash val="solid"/>
              <a:miter/>
            </a:ln>
          </p:spPr>
          <p:txBody>
            <a:bodyPr rtlCol="0" anchor="ctr"/>
            <a:lstStyle/>
            <a:p>
              <a:endParaRPr lang="en-US"/>
            </a:p>
          </p:txBody>
        </p:sp>
        <p:sp>
          <p:nvSpPr>
            <p:cNvPr id="1655" name="Forma libre: forma 1654">
              <a:extLst>
                <a:ext uri="{FF2B5EF4-FFF2-40B4-BE49-F238E27FC236}">
                  <a16:creationId xmlns:a16="http://schemas.microsoft.com/office/drawing/2014/main" id="{1EF2DB7F-77EA-4A7E-A653-5BF8FC013BAE}"/>
                </a:ext>
              </a:extLst>
            </p:cNvPr>
            <p:cNvSpPr/>
            <p:nvPr/>
          </p:nvSpPr>
          <p:spPr>
            <a:xfrm>
              <a:off x="5336019" y="3112512"/>
              <a:ext cx="19985" cy="187074"/>
            </a:xfrm>
            <a:custGeom>
              <a:avLst/>
              <a:gdLst>
                <a:gd name="connsiteX0" fmla="*/ 9993 w 19985"/>
                <a:gd name="connsiteY0" fmla="*/ 187075 h 187074"/>
                <a:gd name="connsiteX1" fmla="*/ 0 w 19985"/>
                <a:gd name="connsiteY1" fmla="*/ 177082 h 187074"/>
                <a:gd name="connsiteX2" fmla="*/ 0 w 19985"/>
                <a:gd name="connsiteY2" fmla="*/ 9993 h 187074"/>
                <a:gd name="connsiteX3" fmla="*/ 9993 w 19985"/>
                <a:gd name="connsiteY3" fmla="*/ 0 h 187074"/>
                <a:gd name="connsiteX4" fmla="*/ 19985 w 19985"/>
                <a:gd name="connsiteY4" fmla="*/ 9993 h 187074"/>
                <a:gd name="connsiteX5" fmla="*/ 19985 w 19985"/>
                <a:gd name="connsiteY5" fmla="*/ 177082 h 187074"/>
                <a:gd name="connsiteX6" fmla="*/ 9993 w 19985"/>
                <a:gd name="connsiteY6" fmla="*/ 187075 h 18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87074">
                  <a:moveTo>
                    <a:pt x="9993" y="187075"/>
                  </a:moveTo>
                  <a:cubicBezTo>
                    <a:pt x="4587" y="187075"/>
                    <a:pt x="0" y="182652"/>
                    <a:pt x="0" y="177082"/>
                  </a:cubicBezTo>
                  <a:lnTo>
                    <a:pt x="0" y="9993"/>
                  </a:lnTo>
                  <a:cubicBezTo>
                    <a:pt x="0" y="4587"/>
                    <a:pt x="4423" y="0"/>
                    <a:pt x="9993" y="0"/>
                  </a:cubicBezTo>
                  <a:cubicBezTo>
                    <a:pt x="15398" y="0"/>
                    <a:pt x="19985" y="4423"/>
                    <a:pt x="19985" y="9993"/>
                  </a:cubicBezTo>
                  <a:lnTo>
                    <a:pt x="19985" y="177082"/>
                  </a:lnTo>
                  <a:cubicBezTo>
                    <a:pt x="19822" y="182652"/>
                    <a:pt x="15398" y="187075"/>
                    <a:pt x="9993" y="187075"/>
                  </a:cubicBezTo>
                  <a:close/>
                </a:path>
              </a:pathLst>
            </a:custGeom>
            <a:solidFill>
              <a:srgbClr val="000000"/>
            </a:solidFill>
            <a:ln w="16367" cap="flat">
              <a:noFill/>
              <a:prstDash val="solid"/>
              <a:miter/>
            </a:ln>
          </p:spPr>
          <p:txBody>
            <a:bodyPr rtlCol="0" anchor="ctr"/>
            <a:lstStyle/>
            <a:p>
              <a:endParaRPr lang="en-US"/>
            </a:p>
          </p:txBody>
        </p:sp>
        <p:sp>
          <p:nvSpPr>
            <p:cNvPr id="1656" name="Forma libre: forma 1655">
              <a:extLst>
                <a:ext uri="{FF2B5EF4-FFF2-40B4-BE49-F238E27FC236}">
                  <a16:creationId xmlns:a16="http://schemas.microsoft.com/office/drawing/2014/main" id="{070AA684-785A-43AE-9E62-01BD50539BF7}"/>
                </a:ext>
              </a:extLst>
            </p:cNvPr>
            <p:cNvSpPr/>
            <p:nvPr/>
          </p:nvSpPr>
          <p:spPr>
            <a:xfrm>
              <a:off x="5094231" y="2939689"/>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822" y="40298"/>
                    <a:pt x="15398" y="44721"/>
                    <a:pt x="9993" y="44721"/>
                  </a:cubicBezTo>
                  <a:close/>
                </a:path>
              </a:pathLst>
            </a:custGeom>
            <a:solidFill>
              <a:srgbClr val="000000"/>
            </a:solidFill>
            <a:ln w="16367" cap="flat">
              <a:noFill/>
              <a:prstDash val="solid"/>
              <a:miter/>
            </a:ln>
          </p:spPr>
          <p:txBody>
            <a:bodyPr rtlCol="0" anchor="ctr"/>
            <a:lstStyle/>
            <a:p>
              <a:endParaRPr lang="en-US"/>
            </a:p>
          </p:txBody>
        </p:sp>
        <p:sp>
          <p:nvSpPr>
            <p:cNvPr id="1657" name="Forma libre: forma 1656">
              <a:extLst>
                <a:ext uri="{FF2B5EF4-FFF2-40B4-BE49-F238E27FC236}">
                  <a16:creationId xmlns:a16="http://schemas.microsoft.com/office/drawing/2014/main" id="{A24E3E30-1DC4-4FC8-959B-6670524709A9}"/>
                </a:ext>
              </a:extLst>
            </p:cNvPr>
            <p:cNvSpPr/>
            <p:nvPr/>
          </p:nvSpPr>
          <p:spPr>
            <a:xfrm>
              <a:off x="5094231" y="3004231"/>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822" y="40134"/>
                    <a:pt x="15398" y="44721"/>
                    <a:pt x="9993" y="44721"/>
                  </a:cubicBezTo>
                  <a:close/>
                </a:path>
              </a:pathLst>
            </a:custGeom>
            <a:solidFill>
              <a:srgbClr val="000000"/>
            </a:solidFill>
            <a:ln w="16367" cap="flat">
              <a:noFill/>
              <a:prstDash val="solid"/>
              <a:miter/>
            </a:ln>
          </p:spPr>
          <p:txBody>
            <a:bodyPr rtlCol="0" anchor="ctr"/>
            <a:lstStyle/>
            <a:p>
              <a:endParaRPr lang="en-US"/>
            </a:p>
          </p:txBody>
        </p:sp>
        <p:sp>
          <p:nvSpPr>
            <p:cNvPr id="1658" name="Forma libre: forma 1657">
              <a:extLst>
                <a:ext uri="{FF2B5EF4-FFF2-40B4-BE49-F238E27FC236}">
                  <a16:creationId xmlns:a16="http://schemas.microsoft.com/office/drawing/2014/main" id="{1BF87C9A-1D3E-4D6F-9C73-15B115ACF71E}"/>
                </a:ext>
              </a:extLst>
            </p:cNvPr>
            <p:cNvSpPr/>
            <p:nvPr/>
          </p:nvSpPr>
          <p:spPr>
            <a:xfrm>
              <a:off x="5056651" y="2825060"/>
              <a:ext cx="144502" cy="134613"/>
            </a:xfrm>
            <a:custGeom>
              <a:avLst/>
              <a:gdLst>
                <a:gd name="connsiteX0" fmla="*/ 97699 w 144502"/>
                <a:gd name="connsiteY0" fmla="*/ 134614 h 134613"/>
                <a:gd name="connsiteX1" fmla="*/ 87706 w 144502"/>
                <a:gd name="connsiteY1" fmla="*/ 124621 h 134613"/>
                <a:gd name="connsiteX2" fmla="*/ 87706 w 144502"/>
                <a:gd name="connsiteY2" fmla="*/ 78262 h 134613"/>
                <a:gd name="connsiteX3" fmla="*/ 97699 w 144502"/>
                <a:gd name="connsiteY3" fmla="*/ 68269 h 134613"/>
                <a:gd name="connsiteX4" fmla="*/ 112442 w 144502"/>
                <a:gd name="connsiteY4" fmla="*/ 68269 h 134613"/>
                <a:gd name="connsiteX5" fmla="*/ 72472 w 144502"/>
                <a:gd name="connsiteY5" fmla="*/ 24367 h 134613"/>
                <a:gd name="connsiteX6" fmla="*/ 32501 w 144502"/>
                <a:gd name="connsiteY6" fmla="*/ 68269 h 134613"/>
                <a:gd name="connsiteX7" fmla="*/ 47244 w 144502"/>
                <a:gd name="connsiteY7" fmla="*/ 68269 h 134613"/>
                <a:gd name="connsiteX8" fmla="*/ 57237 w 144502"/>
                <a:gd name="connsiteY8" fmla="*/ 78262 h 134613"/>
                <a:gd name="connsiteX9" fmla="*/ 57237 w 144502"/>
                <a:gd name="connsiteY9" fmla="*/ 124621 h 134613"/>
                <a:gd name="connsiteX10" fmla="*/ 47244 w 144502"/>
                <a:gd name="connsiteY10" fmla="*/ 134614 h 134613"/>
                <a:gd name="connsiteX11" fmla="*/ 37252 w 144502"/>
                <a:gd name="connsiteY11" fmla="*/ 124621 h 134613"/>
                <a:gd name="connsiteX12" fmla="*/ 37252 w 144502"/>
                <a:gd name="connsiteY12" fmla="*/ 88254 h 134613"/>
                <a:gd name="connsiteX13" fmla="*/ 9895 w 144502"/>
                <a:gd name="connsiteY13" fmla="*/ 88254 h 134613"/>
                <a:gd name="connsiteX14" fmla="*/ 885 w 144502"/>
                <a:gd name="connsiteY14" fmla="*/ 82357 h 134613"/>
                <a:gd name="connsiteX15" fmla="*/ 2687 w 144502"/>
                <a:gd name="connsiteY15" fmla="*/ 71709 h 134613"/>
                <a:gd name="connsiteX16" fmla="*/ 64936 w 144502"/>
                <a:gd name="connsiteY16" fmla="*/ 3071 h 134613"/>
                <a:gd name="connsiteX17" fmla="*/ 79680 w 144502"/>
                <a:gd name="connsiteY17" fmla="*/ 3071 h 134613"/>
                <a:gd name="connsiteX18" fmla="*/ 141928 w 144502"/>
                <a:gd name="connsiteY18" fmla="*/ 71709 h 134613"/>
                <a:gd name="connsiteX19" fmla="*/ 143730 w 144502"/>
                <a:gd name="connsiteY19" fmla="*/ 82357 h 134613"/>
                <a:gd name="connsiteX20" fmla="*/ 134721 w 144502"/>
                <a:gd name="connsiteY20" fmla="*/ 88254 h 134613"/>
                <a:gd name="connsiteX21" fmla="*/ 107364 w 144502"/>
                <a:gd name="connsiteY21" fmla="*/ 88254 h 134613"/>
                <a:gd name="connsiteX22" fmla="*/ 107364 w 144502"/>
                <a:gd name="connsiteY22" fmla="*/ 124621 h 134613"/>
                <a:gd name="connsiteX23" fmla="*/ 97699 w 144502"/>
                <a:gd name="connsiteY23" fmla="*/ 134614 h 13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502" h="134613">
                  <a:moveTo>
                    <a:pt x="97699" y="134614"/>
                  </a:moveTo>
                  <a:cubicBezTo>
                    <a:pt x="92293" y="134614"/>
                    <a:pt x="87706" y="130191"/>
                    <a:pt x="87706" y="124621"/>
                  </a:cubicBezTo>
                  <a:lnTo>
                    <a:pt x="87706" y="78262"/>
                  </a:lnTo>
                  <a:cubicBezTo>
                    <a:pt x="87706" y="72856"/>
                    <a:pt x="92129" y="68269"/>
                    <a:pt x="97699" y="68269"/>
                  </a:cubicBezTo>
                  <a:lnTo>
                    <a:pt x="112442" y="68269"/>
                  </a:lnTo>
                  <a:lnTo>
                    <a:pt x="72472" y="24367"/>
                  </a:lnTo>
                  <a:lnTo>
                    <a:pt x="32501" y="68269"/>
                  </a:lnTo>
                  <a:lnTo>
                    <a:pt x="47244" y="68269"/>
                  </a:lnTo>
                  <a:cubicBezTo>
                    <a:pt x="52650" y="68269"/>
                    <a:pt x="57237" y="72692"/>
                    <a:pt x="57237" y="78262"/>
                  </a:cubicBezTo>
                  <a:lnTo>
                    <a:pt x="57237" y="124621"/>
                  </a:lnTo>
                  <a:cubicBezTo>
                    <a:pt x="57237" y="130027"/>
                    <a:pt x="52814" y="134614"/>
                    <a:pt x="47244" y="134614"/>
                  </a:cubicBezTo>
                  <a:cubicBezTo>
                    <a:pt x="41838" y="134614"/>
                    <a:pt x="37252" y="130191"/>
                    <a:pt x="37252" y="124621"/>
                  </a:cubicBezTo>
                  <a:lnTo>
                    <a:pt x="37252" y="88254"/>
                  </a:lnTo>
                  <a:lnTo>
                    <a:pt x="9895" y="88254"/>
                  </a:lnTo>
                  <a:cubicBezTo>
                    <a:pt x="5964" y="88254"/>
                    <a:pt x="2360" y="85961"/>
                    <a:pt x="885" y="82357"/>
                  </a:cubicBezTo>
                  <a:cubicBezTo>
                    <a:pt x="-753" y="78753"/>
                    <a:pt x="-98" y="74658"/>
                    <a:pt x="2687" y="71709"/>
                  </a:cubicBezTo>
                  <a:lnTo>
                    <a:pt x="64936" y="3071"/>
                  </a:lnTo>
                  <a:cubicBezTo>
                    <a:pt x="68704" y="-1024"/>
                    <a:pt x="75912" y="-1024"/>
                    <a:pt x="79680" y="3071"/>
                  </a:cubicBezTo>
                  <a:lnTo>
                    <a:pt x="141928" y="71709"/>
                  </a:lnTo>
                  <a:cubicBezTo>
                    <a:pt x="144549" y="74658"/>
                    <a:pt x="145205" y="78753"/>
                    <a:pt x="143730" y="82357"/>
                  </a:cubicBezTo>
                  <a:cubicBezTo>
                    <a:pt x="142092" y="85961"/>
                    <a:pt x="138652" y="88254"/>
                    <a:pt x="134721" y="88254"/>
                  </a:cubicBezTo>
                  <a:lnTo>
                    <a:pt x="107364" y="88254"/>
                  </a:lnTo>
                  <a:lnTo>
                    <a:pt x="107364" y="124621"/>
                  </a:lnTo>
                  <a:cubicBezTo>
                    <a:pt x="107691" y="130027"/>
                    <a:pt x="103268" y="134614"/>
                    <a:pt x="97699" y="134614"/>
                  </a:cubicBezTo>
                  <a:close/>
                </a:path>
              </a:pathLst>
            </a:custGeom>
            <a:solidFill>
              <a:srgbClr val="000000"/>
            </a:solidFill>
            <a:ln w="16367" cap="flat">
              <a:noFill/>
              <a:prstDash val="solid"/>
              <a:miter/>
            </a:ln>
          </p:spPr>
          <p:txBody>
            <a:bodyPr rtlCol="0" anchor="ctr"/>
            <a:lstStyle/>
            <a:p>
              <a:endParaRPr lang="en-US"/>
            </a:p>
          </p:txBody>
        </p:sp>
        <p:sp>
          <p:nvSpPr>
            <p:cNvPr id="1659" name="Forma libre: forma 1658">
              <a:extLst>
                <a:ext uri="{FF2B5EF4-FFF2-40B4-BE49-F238E27FC236}">
                  <a16:creationId xmlns:a16="http://schemas.microsoft.com/office/drawing/2014/main" id="{539CD4C4-8A77-4A42-A599-F25F81939326}"/>
                </a:ext>
              </a:extLst>
            </p:cNvPr>
            <p:cNvSpPr/>
            <p:nvPr/>
          </p:nvSpPr>
          <p:spPr>
            <a:xfrm>
              <a:off x="5144358" y="3004231"/>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562" y="0"/>
                    <a:pt x="19985" y="4423"/>
                    <a:pt x="19985" y="9993"/>
                  </a:cubicBezTo>
                  <a:lnTo>
                    <a:pt x="19985" y="34728"/>
                  </a:lnTo>
                  <a:cubicBezTo>
                    <a:pt x="19985" y="40134"/>
                    <a:pt x="15562" y="44721"/>
                    <a:pt x="9993" y="44721"/>
                  </a:cubicBezTo>
                  <a:close/>
                </a:path>
              </a:pathLst>
            </a:custGeom>
            <a:solidFill>
              <a:srgbClr val="000000"/>
            </a:solidFill>
            <a:ln w="16367" cap="flat">
              <a:noFill/>
              <a:prstDash val="solid"/>
              <a:miter/>
            </a:ln>
          </p:spPr>
          <p:txBody>
            <a:bodyPr rtlCol="0" anchor="ctr"/>
            <a:lstStyle/>
            <a:p>
              <a:endParaRPr lang="en-US"/>
            </a:p>
          </p:txBody>
        </p:sp>
        <p:sp>
          <p:nvSpPr>
            <p:cNvPr id="1660" name="Forma libre: forma 1659">
              <a:extLst>
                <a:ext uri="{FF2B5EF4-FFF2-40B4-BE49-F238E27FC236}">
                  <a16:creationId xmlns:a16="http://schemas.microsoft.com/office/drawing/2014/main" id="{F653BFA1-0CEB-458F-81EC-EEAEC209B3EF}"/>
                </a:ext>
              </a:extLst>
            </p:cNvPr>
            <p:cNvSpPr/>
            <p:nvPr/>
          </p:nvSpPr>
          <p:spPr>
            <a:xfrm>
              <a:off x="5144358" y="2939689"/>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562" y="0"/>
                    <a:pt x="19985" y="4423"/>
                    <a:pt x="19985" y="9993"/>
                  </a:cubicBezTo>
                  <a:lnTo>
                    <a:pt x="19985" y="34728"/>
                  </a:lnTo>
                  <a:cubicBezTo>
                    <a:pt x="19985" y="40298"/>
                    <a:pt x="15562" y="44721"/>
                    <a:pt x="9993" y="44721"/>
                  </a:cubicBezTo>
                  <a:close/>
                </a:path>
              </a:pathLst>
            </a:custGeom>
            <a:solidFill>
              <a:srgbClr val="000000"/>
            </a:solidFill>
            <a:ln w="16367" cap="flat">
              <a:noFill/>
              <a:prstDash val="solid"/>
              <a:miter/>
            </a:ln>
          </p:spPr>
          <p:txBody>
            <a:bodyPr rtlCol="0" anchor="ctr"/>
            <a:lstStyle/>
            <a:p>
              <a:endParaRPr lang="en-US"/>
            </a:p>
          </p:txBody>
        </p:sp>
        <p:sp>
          <p:nvSpPr>
            <p:cNvPr id="1661" name="Forma libre: forma 1660">
              <a:extLst>
                <a:ext uri="{FF2B5EF4-FFF2-40B4-BE49-F238E27FC236}">
                  <a16:creationId xmlns:a16="http://schemas.microsoft.com/office/drawing/2014/main" id="{4C8899A9-B822-4923-8A12-D75A58565F0F}"/>
                </a:ext>
              </a:extLst>
            </p:cNvPr>
            <p:cNvSpPr/>
            <p:nvPr/>
          </p:nvSpPr>
          <p:spPr>
            <a:xfrm>
              <a:off x="5577808" y="2939689"/>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821" y="40298"/>
                    <a:pt x="15398" y="44721"/>
                    <a:pt x="9993" y="44721"/>
                  </a:cubicBezTo>
                  <a:close/>
                </a:path>
              </a:pathLst>
            </a:custGeom>
            <a:solidFill>
              <a:srgbClr val="000000"/>
            </a:solidFill>
            <a:ln w="16367" cap="flat">
              <a:noFill/>
              <a:prstDash val="solid"/>
              <a:miter/>
            </a:ln>
          </p:spPr>
          <p:txBody>
            <a:bodyPr rtlCol="0" anchor="ctr"/>
            <a:lstStyle/>
            <a:p>
              <a:endParaRPr lang="en-US"/>
            </a:p>
          </p:txBody>
        </p:sp>
        <p:sp>
          <p:nvSpPr>
            <p:cNvPr id="1662" name="Forma libre: forma 1661">
              <a:extLst>
                <a:ext uri="{FF2B5EF4-FFF2-40B4-BE49-F238E27FC236}">
                  <a16:creationId xmlns:a16="http://schemas.microsoft.com/office/drawing/2014/main" id="{306849A1-F5D1-4F99-86BB-65689C1480F5}"/>
                </a:ext>
              </a:extLst>
            </p:cNvPr>
            <p:cNvSpPr/>
            <p:nvPr/>
          </p:nvSpPr>
          <p:spPr>
            <a:xfrm>
              <a:off x="5577808" y="3006361"/>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821" y="40298"/>
                    <a:pt x="15398" y="44721"/>
                    <a:pt x="9993" y="44721"/>
                  </a:cubicBezTo>
                  <a:close/>
                </a:path>
              </a:pathLst>
            </a:custGeom>
            <a:solidFill>
              <a:srgbClr val="000000"/>
            </a:solidFill>
            <a:ln w="16367" cap="flat">
              <a:noFill/>
              <a:prstDash val="solid"/>
              <a:miter/>
            </a:ln>
          </p:spPr>
          <p:txBody>
            <a:bodyPr rtlCol="0" anchor="ctr"/>
            <a:lstStyle/>
            <a:p>
              <a:endParaRPr lang="en-US"/>
            </a:p>
          </p:txBody>
        </p:sp>
        <p:sp>
          <p:nvSpPr>
            <p:cNvPr id="1663" name="Forma libre: forma 1662">
              <a:extLst>
                <a:ext uri="{FF2B5EF4-FFF2-40B4-BE49-F238E27FC236}">
                  <a16:creationId xmlns:a16="http://schemas.microsoft.com/office/drawing/2014/main" id="{57AE5A75-8292-4798-993C-FA297BB031E3}"/>
                </a:ext>
              </a:extLst>
            </p:cNvPr>
            <p:cNvSpPr/>
            <p:nvPr/>
          </p:nvSpPr>
          <p:spPr>
            <a:xfrm>
              <a:off x="5490101" y="2827190"/>
              <a:ext cx="144502" cy="132484"/>
            </a:xfrm>
            <a:custGeom>
              <a:avLst/>
              <a:gdLst>
                <a:gd name="connsiteX0" fmla="*/ 97699 w 144502"/>
                <a:gd name="connsiteY0" fmla="*/ 132484 h 132484"/>
                <a:gd name="connsiteX1" fmla="*/ 87706 w 144502"/>
                <a:gd name="connsiteY1" fmla="*/ 122491 h 132484"/>
                <a:gd name="connsiteX2" fmla="*/ 87706 w 144502"/>
                <a:gd name="connsiteY2" fmla="*/ 78426 h 132484"/>
                <a:gd name="connsiteX3" fmla="*/ 97699 w 144502"/>
                <a:gd name="connsiteY3" fmla="*/ 68433 h 132484"/>
                <a:gd name="connsiteX4" fmla="*/ 112442 w 144502"/>
                <a:gd name="connsiteY4" fmla="*/ 68433 h 132484"/>
                <a:gd name="connsiteX5" fmla="*/ 72472 w 144502"/>
                <a:gd name="connsiteY5" fmla="*/ 24531 h 132484"/>
                <a:gd name="connsiteX6" fmla="*/ 32501 w 144502"/>
                <a:gd name="connsiteY6" fmla="*/ 68433 h 132484"/>
                <a:gd name="connsiteX7" fmla="*/ 47244 w 144502"/>
                <a:gd name="connsiteY7" fmla="*/ 68433 h 132484"/>
                <a:gd name="connsiteX8" fmla="*/ 57237 w 144502"/>
                <a:gd name="connsiteY8" fmla="*/ 78426 h 132484"/>
                <a:gd name="connsiteX9" fmla="*/ 57237 w 144502"/>
                <a:gd name="connsiteY9" fmla="*/ 122491 h 132484"/>
                <a:gd name="connsiteX10" fmla="*/ 47244 w 144502"/>
                <a:gd name="connsiteY10" fmla="*/ 132484 h 132484"/>
                <a:gd name="connsiteX11" fmla="*/ 37252 w 144502"/>
                <a:gd name="connsiteY11" fmla="*/ 122491 h 132484"/>
                <a:gd name="connsiteX12" fmla="*/ 37252 w 144502"/>
                <a:gd name="connsiteY12" fmla="*/ 88255 h 132484"/>
                <a:gd name="connsiteX13" fmla="*/ 9895 w 144502"/>
                <a:gd name="connsiteY13" fmla="*/ 88255 h 132484"/>
                <a:gd name="connsiteX14" fmla="*/ 885 w 144502"/>
                <a:gd name="connsiteY14" fmla="*/ 82357 h 132484"/>
                <a:gd name="connsiteX15" fmla="*/ 2687 w 144502"/>
                <a:gd name="connsiteY15" fmla="*/ 71709 h 132484"/>
                <a:gd name="connsiteX16" fmla="*/ 64936 w 144502"/>
                <a:gd name="connsiteY16" fmla="*/ 3071 h 132484"/>
                <a:gd name="connsiteX17" fmla="*/ 79679 w 144502"/>
                <a:gd name="connsiteY17" fmla="*/ 3071 h 132484"/>
                <a:gd name="connsiteX18" fmla="*/ 141928 w 144502"/>
                <a:gd name="connsiteY18" fmla="*/ 71709 h 132484"/>
                <a:gd name="connsiteX19" fmla="*/ 143730 w 144502"/>
                <a:gd name="connsiteY19" fmla="*/ 82357 h 132484"/>
                <a:gd name="connsiteX20" fmla="*/ 134721 w 144502"/>
                <a:gd name="connsiteY20" fmla="*/ 88255 h 132484"/>
                <a:gd name="connsiteX21" fmla="*/ 107364 w 144502"/>
                <a:gd name="connsiteY21" fmla="*/ 88255 h 132484"/>
                <a:gd name="connsiteX22" fmla="*/ 107364 w 144502"/>
                <a:gd name="connsiteY22" fmla="*/ 122491 h 132484"/>
                <a:gd name="connsiteX23" fmla="*/ 97699 w 144502"/>
                <a:gd name="connsiteY23" fmla="*/ 132484 h 13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502" h="132484">
                  <a:moveTo>
                    <a:pt x="97699" y="132484"/>
                  </a:moveTo>
                  <a:cubicBezTo>
                    <a:pt x="92293" y="132484"/>
                    <a:pt x="87706" y="128061"/>
                    <a:pt x="87706" y="122491"/>
                  </a:cubicBezTo>
                  <a:lnTo>
                    <a:pt x="87706" y="78426"/>
                  </a:lnTo>
                  <a:cubicBezTo>
                    <a:pt x="87706" y="73020"/>
                    <a:pt x="92129" y="68433"/>
                    <a:pt x="97699" y="68433"/>
                  </a:cubicBezTo>
                  <a:lnTo>
                    <a:pt x="112442" y="68433"/>
                  </a:lnTo>
                  <a:lnTo>
                    <a:pt x="72472" y="24531"/>
                  </a:lnTo>
                  <a:lnTo>
                    <a:pt x="32501" y="68433"/>
                  </a:lnTo>
                  <a:lnTo>
                    <a:pt x="47244" y="68433"/>
                  </a:lnTo>
                  <a:cubicBezTo>
                    <a:pt x="52650" y="68433"/>
                    <a:pt x="57237" y="72856"/>
                    <a:pt x="57237" y="78426"/>
                  </a:cubicBezTo>
                  <a:lnTo>
                    <a:pt x="57237" y="122491"/>
                  </a:lnTo>
                  <a:cubicBezTo>
                    <a:pt x="57237" y="127897"/>
                    <a:pt x="52814" y="132484"/>
                    <a:pt x="47244" y="132484"/>
                  </a:cubicBezTo>
                  <a:cubicBezTo>
                    <a:pt x="41839" y="132484"/>
                    <a:pt x="37252" y="128061"/>
                    <a:pt x="37252" y="122491"/>
                  </a:cubicBezTo>
                  <a:lnTo>
                    <a:pt x="37252" y="88255"/>
                  </a:lnTo>
                  <a:lnTo>
                    <a:pt x="9895" y="88255"/>
                  </a:lnTo>
                  <a:cubicBezTo>
                    <a:pt x="5963" y="88255"/>
                    <a:pt x="2359" y="85961"/>
                    <a:pt x="885" y="82357"/>
                  </a:cubicBezTo>
                  <a:cubicBezTo>
                    <a:pt x="-753" y="78753"/>
                    <a:pt x="-98" y="74658"/>
                    <a:pt x="2687" y="71709"/>
                  </a:cubicBezTo>
                  <a:lnTo>
                    <a:pt x="64936" y="3071"/>
                  </a:lnTo>
                  <a:cubicBezTo>
                    <a:pt x="68704" y="-1024"/>
                    <a:pt x="75912" y="-1024"/>
                    <a:pt x="79679" y="3071"/>
                  </a:cubicBezTo>
                  <a:lnTo>
                    <a:pt x="141928" y="71709"/>
                  </a:lnTo>
                  <a:cubicBezTo>
                    <a:pt x="144550" y="74658"/>
                    <a:pt x="145205" y="78753"/>
                    <a:pt x="143730" y="82357"/>
                  </a:cubicBezTo>
                  <a:cubicBezTo>
                    <a:pt x="142092" y="85961"/>
                    <a:pt x="138652" y="88255"/>
                    <a:pt x="134721" y="88255"/>
                  </a:cubicBezTo>
                  <a:lnTo>
                    <a:pt x="107364" y="88255"/>
                  </a:lnTo>
                  <a:lnTo>
                    <a:pt x="107364" y="122491"/>
                  </a:lnTo>
                  <a:cubicBezTo>
                    <a:pt x="107528" y="127897"/>
                    <a:pt x="103105" y="132484"/>
                    <a:pt x="97699" y="132484"/>
                  </a:cubicBezTo>
                  <a:close/>
                </a:path>
              </a:pathLst>
            </a:custGeom>
            <a:solidFill>
              <a:srgbClr val="000000"/>
            </a:solidFill>
            <a:ln w="16367" cap="flat">
              <a:noFill/>
              <a:prstDash val="solid"/>
              <a:miter/>
            </a:ln>
          </p:spPr>
          <p:txBody>
            <a:bodyPr rtlCol="0" anchor="ctr"/>
            <a:lstStyle/>
            <a:p>
              <a:endParaRPr lang="en-US"/>
            </a:p>
          </p:txBody>
        </p:sp>
        <p:sp>
          <p:nvSpPr>
            <p:cNvPr id="1664" name="Forma libre: forma 1663">
              <a:extLst>
                <a:ext uri="{FF2B5EF4-FFF2-40B4-BE49-F238E27FC236}">
                  <a16:creationId xmlns:a16="http://schemas.microsoft.com/office/drawing/2014/main" id="{2A8C0256-E980-4CC7-BA48-07BDE98D780C}"/>
                </a:ext>
              </a:extLst>
            </p:cNvPr>
            <p:cNvSpPr/>
            <p:nvPr/>
          </p:nvSpPr>
          <p:spPr>
            <a:xfrm>
              <a:off x="5527517" y="3006361"/>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985" y="40298"/>
                    <a:pt x="15562" y="44721"/>
                    <a:pt x="9993" y="44721"/>
                  </a:cubicBezTo>
                  <a:close/>
                </a:path>
              </a:pathLst>
            </a:custGeom>
            <a:solidFill>
              <a:srgbClr val="000000"/>
            </a:solidFill>
            <a:ln w="16367" cap="flat">
              <a:noFill/>
              <a:prstDash val="solid"/>
              <a:miter/>
            </a:ln>
          </p:spPr>
          <p:txBody>
            <a:bodyPr rtlCol="0" anchor="ctr"/>
            <a:lstStyle/>
            <a:p>
              <a:endParaRPr lang="en-US"/>
            </a:p>
          </p:txBody>
        </p:sp>
        <p:sp>
          <p:nvSpPr>
            <p:cNvPr id="1665" name="Forma libre: forma 1664">
              <a:extLst>
                <a:ext uri="{FF2B5EF4-FFF2-40B4-BE49-F238E27FC236}">
                  <a16:creationId xmlns:a16="http://schemas.microsoft.com/office/drawing/2014/main" id="{6EBB938E-B744-4FDF-949B-6B43E5115589}"/>
                </a:ext>
              </a:extLst>
            </p:cNvPr>
            <p:cNvSpPr/>
            <p:nvPr/>
          </p:nvSpPr>
          <p:spPr>
            <a:xfrm>
              <a:off x="5527517" y="2939689"/>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985" y="40298"/>
                    <a:pt x="15562" y="44721"/>
                    <a:pt x="9993" y="44721"/>
                  </a:cubicBezTo>
                  <a:close/>
                </a:path>
              </a:pathLst>
            </a:custGeom>
            <a:solidFill>
              <a:srgbClr val="000000"/>
            </a:solidFill>
            <a:ln w="16367" cap="flat">
              <a:noFill/>
              <a:prstDash val="solid"/>
              <a:miter/>
            </a:ln>
          </p:spPr>
          <p:txBody>
            <a:bodyPr rtlCol="0" anchor="ctr"/>
            <a:lstStyle/>
            <a:p>
              <a:endParaRPr lang="en-US"/>
            </a:p>
          </p:txBody>
        </p:sp>
        <p:sp>
          <p:nvSpPr>
            <p:cNvPr id="1666" name="Forma libre: forma 1665">
              <a:extLst>
                <a:ext uri="{FF2B5EF4-FFF2-40B4-BE49-F238E27FC236}">
                  <a16:creationId xmlns:a16="http://schemas.microsoft.com/office/drawing/2014/main" id="{20B5F71E-9B18-4776-91DB-F14D729F0F12}"/>
                </a:ext>
              </a:extLst>
            </p:cNvPr>
            <p:cNvSpPr/>
            <p:nvPr/>
          </p:nvSpPr>
          <p:spPr>
            <a:xfrm>
              <a:off x="5310956" y="2863024"/>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822" y="40134"/>
                    <a:pt x="15398" y="44721"/>
                    <a:pt x="9993" y="44721"/>
                  </a:cubicBezTo>
                  <a:close/>
                </a:path>
              </a:pathLst>
            </a:custGeom>
            <a:solidFill>
              <a:srgbClr val="000000"/>
            </a:solidFill>
            <a:ln w="16367" cap="flat">
              <a:noFill/>
              <a:prstDash val="solid"/>
              <a:miter/>
            </a:ln>
          </p:spPr>
          <p:txBody>
            <a:bodyPr rtlCol="0" anchor="ctr"/>
            <a:lstStyle/>
            <a:p>
              <a:endParaRPr lang="en-US"/>
            </a:p>
          </p:txBody>
        </p:sp>
        <p:sp>
          <p:nvSpPr>
            <p:cNvPr id="1667" name="Forma libre: forma 1666">
              <a:extLst>
                <a:ext uri="{FF2B5EF4-FFF2-40B4-BE49-F238E27FC236}">
                  <a16:creationId xmlns:a16="http://schemas.microsoft.com/office/drawing/2014/main" id="{42284775-C01F-49E6-B6CA-8A430E4F0787}"/>
                </a:ext>
              </a:extLst>
            </p:cNvPr>
            <p:cNvSpPr/>
            <p:nvPr/>
          </p:nvSpPr>
          <p:spPr>
            <a:xfrm>
              <a:off x="5310956" y="2950173"/>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822" y="40298"/>
                    <a:pt x="15398" y="44721"/>
                    <a:pt x="9993" y="44721"/>
                  </a:cubicBezTo>
                  <a:close/>
                </a:path>
              </a:pathLst>
            </a:custGeom>
            <a:solidFill>
              <a:srgbClr val="000000"/>
            </a:solidFill>
            <a:ln w="16367" cap="flat">
              <a:noFill/>
              <a:prstDash val="solid"/>
              <a:miter/>
            </a:ln>
          </p:spPr>
          <p:txBody>
            <a:bodyPr rtlCol="0" anchor="ctr"/>
            <a:lstStyle/>
            <a:p>
              <a:endParaRPr lang="en-US"/>
            </a:p>
          </p:txBody>
        </p:sp>
        <p:sp>
          <p:nvSpPr>
            <p:cNvPr id="1668" name="Forma libre: forma 1667">
              <a:extLst>
                <a:ext uri="{FF2B5EF4-FFF2-40B4-BE49-F238E27FC236}">
                  <a16:creationId xmlns:a16="http://schemas.microsoft.com/office/drawing/2014/main" id="{D4A814FD-EC99-4A98-A513-41E859E8A51F}"/>
                </a:ext>
              </a:extLst>
            </p:cNvPr>
            <p:cNvSpPr/>
            <p:nvPr/>
          </p:nvSpPr>
          <p:spPr>
            <a:xfrm>
              <a:off x="5273376" y="2751180"/>
              <a:ext cx="144502" cy="131665"/>
            </a:xfrm>
            <a:custGeom>
              <a:avLst/>
              <a:gdLst>
                <a:gd name="connsiteX0" fmla="*/ 97699 w 144502"/>
                <a:gd name="connsiteY0" fmla="*/ 131665 h 131665"/>
                <a:gd name="connsiteX1" fmla="*/ 87706 w 144502"/>
                <a:gd name="connsiteY1" fmla="*/ 121672 h 131665"/>
                <a:gd name="connsiteX2" fmla="*/ 87706 w 144502"/>
                <a:gd name="connsiteY2" fmla="*/ 78262 h 131665"/>
                <a:gd name="connsiteX3" fmla="*/ 97699 w 144502"/>
                <a:gd name="connsiteY3" fmla="*/ 68269 h 131665"/>
                <a:gd name="connsiteX4" fmla="*/ 112442 w 144502"/>
                <a:gd name="connsiteY4" fmla="*/ 68269 h 131665"/>
                <a:gd name="connsiteX5" fmla="*/ 72472 w 144502"/>
                <a:gd name="connsiteY5" fmla="*/ 24367 h 131665"/>
                <a:gd name="connsiteX6" fmla="*/ 32501 w 144502"/>
                <a:gd name="connsiteY6" fmla="*/ 68269 h 131665"/>
                <a:gd name="connsiteX7" fmla="*/ 47244 w 144502"/>
                <a:gd name="connsiteY7" fmla="*/ 68269 h 131665"/>
                <a:gd name="connsiteX8" fmla="*/ 57237 w 144502"/>
                <a:gd name="connsiteY8" fmla="*/ 78262 h 131665"/>
                <a:gd name="connsiteX9" fmla="*/ 57237 w 144502"/>
                <a:gd name="connsiteY9" fmla="*/ 121672 h 131665"/>
                <a:gd name="connsiteX10" fmla="*/ 47244 w 144502"/>
                <a:gd name="connsiteY10" fmla="*/ 131665 h 131665"/>
                <a:gd name="connsiteX11" fmla="*/ 37252 w 144502"/>
                <a:gd name="connsiteY11" fmla="*/ 121672 h 131665"/>
                <a:gd name="connsiteX12" fmla="*/ 37252 w 144502"/>
                <a:gd name="connsiteY12" fmla="*/ 88255 h 131665"/>
                <a:gd name="connsiteX13" fmla="*/ 9895 w 144502"/>
                <a:gd name="connsiteY13" fmla="*/ 88255 h 131665"/>
                <a:gd name="connsiteX14" fmla="*/ 885 w 144502"/>
                <a:gd name="connsiteY14" fmla="*/ 82357 h 131665"/>
                <a:gd name="connsiteX15" fmla="*/ 2687 w 144502"/>
                <a:gd name="connsiteY15" fmla="*/ 71709 h 131665"/>
                <a:gd name="connsiteX16" fmla="*/ 64936 w 144502"/>
                <a:gd name="connsiteY16" fmla="*/ 3071 h 131665"/>
                <a:gd name="connsiteX17" fmla="*/ 79679 w 144502"/>
                <a:gd name="connsiteY17" fmla="*/ 3071 h 131665"/>
                <a:gd name="connsiteX18" fmla="*/ 141929 w 144502"/>
                <a:gd name="connsiteY18" fmla="*/ 71709 h 131665"/>
                <a:gd name="connsiteX19" fmla="*/ 143731 w 144502"/>
                <a:gd name="connsiteY19" fmla="*/ 82357 h 131665"/>
                <a:gd name="connsiteX20" fmla="*/ 134721 w 144502"/>
                <a:gd name="connsiteY20" fmla="*/ 88255 h 131665"/>
                <a:gd name="connsiteX21" fmla="*/ 107528 w 144502"/>
                <a:gd name="connsiteY21" fmla="*/ 88255 h 131665"/>
                <a:gd name="connsiteX22" fmla="*/ 107528 w 144502"/>
                <a:gd name="connsiteY22" fmla="*/ 121672 h 131665"/>
                <a:gd name="connsiteX23" fmla="*/ 97699 w 144502"/>
                <a:gd name="connsiteY23" fmla="*/ 131665 h 131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502" h="131665">
                  <a:moveTo>
                    <a:pt x="97699" y="131665"/>
                  </a:moveTo>
                  <a:cubicBezTo>
                    <a:pt x="92293" y="131665"/>
                    <a:pt x="87706" y="127242"/>
                    <a:pt x="87706" y="121672"/>
                  </a:cubicBezTo>
                  <a:lnTo>
                    <a:pt x="87706" y="78262"/>
                  </a:lnTo>
                  <a:cubicBezTo>
                    <a:pt x="87706" y="72856"/>
                    <a:pt x="92129" y="68269"/>
                    <a:pt x="97699" y="68269"/>
                  </a:cubicBezTo>
                  <a:lnTo>
                    <a:pt x="112442" y="68269"/>
                  </a:lnTo>
                  <a:lnTo>
                    <a:pt x="72472" y="24367"/>
                  </a:lnTo>
                  <a:lnTo>
                    <a:pt x="32501" y="68269"/>
                  </a:lnTo>
                  <a:lnTo>
                    <a:pt x="47244" y="68269"/>
                  </a:lnTo>
                  <a:cubicBezTo>
                    <a:pt x="52650" y="68269"/>
                    <a:pt x="57237" y="72692"/>
                    <a:pt x="57237" y="78262"/>
                  </a:cubicBezTo>
                  <a:lnTo>
                    <a:pt x="57237" y="121672"/>
                  </a:lnTo>
                  <a:cubicBezTo>
                    <a:pt x="57237" y="127078"/>
                    <a:pt x="52814" y="131665"/>
                    <a:pt x="47244" y="131665"/>
                  </a:cubicBezTo>
                  <a:cubicBezTo>
                    <a:pt x="41839" y="131665"/>
                    <a:pt x="37252" y="127242"/>
                    <a:pt x="37252" y="121672"/>
                  </a:cubicBezTo>
                  <a:lnTo>
                    <a:pt x="37252" y="88255"/>
                  </a:lnTo>
                  <a:lnTo>
                    <a:pt x="9895" y="88255"/>
                  </a:lnTo>
                  <a:cubicBezTo>
                    <a:pt x="5963" y="88255"/>
                    <a:pt x="2360" y="85961"/>
                    <a:pt x="885" y="82357"/>
                  </a:cubicBezTo>
                  <a:cubicBezTo>
                    <a:pt x="-753" y="78753"/>
                    <a:pt x="-98" y="74658"/>
                    <a:pt x="2687" y="71709"/>
                  </a:cubicBezTo>
                  <a:lnTo>
                    <a:pt x="64936" y="3071"/>
                  </a:lnTo>
                  <a:cubicBezTo>
                    <a:pt x="68704" y="-1024"/>
                    <a:pt x="75912" y="-1024"/>
                    <a:pt x="79679" y="3071"/>
                  </a:cubicBezTo>
                  <a:lnTo>
                    <a:pt x="141929" y="71709"/>
                  </a:lnTo>
                  <a:cubicBezTo>
                    <a:pt x="144549" y="74658"/>
                    <a:pt x="145205" y="78753"/>
                    <a:pt x="143731" y="82357"/>
                  </a:cubicBezTo>
                  <a:cubicBezTo>
                    <a:pt x="142092" y="85961"/>
                    <a:pt x="138652" y="88255"/>
                    <a:pt x="134721" y="88255"/>
                  </a:cubicBezTo>
                  <a:lnTo>
                    <a:pt x="107528" y="88255"/>
                  </a:lnTo>
                  <a:lnTo>
                    <a:pt x="107528" y="121672"/>
                  </a:lnTo>
                  <a:cubicBezTo>
                    <a:pt x="107528" y="127242"/>
                    <a:pt x="103105" y="131665"/>
                    <a:pt x="97699" y="131665"/>
                  </a:cubicBezTo>
                  <a:close/>
                </a:path>
              </a:pathLst>
            </a:custGeom>
            <a:solidFill>
              <a:srgbClr val="000000"/>
            </a:solidFill>
            <a:ln w="16367" cap="flat">
              <a:noFill/>
              <a:prstDash val="solid"/>
              <a:miter/>
            </a:ln>
          </p:spPr>
          <p:txBody>
            <a:bodyPr rtlCol="0" anchor="ctr"/>
            <a:lstStyle/>
            <a:p>
              <a:endParaRPr lang="en-US"/>
            </a:p>
          </p:txBody>
        </p:sp>
        <p:sp>
          <p:nvSpPr>
            <p:cNvPr id="1669" name="Forma libre: forma 1668">
              <a:extLst>
                <a:ext uri="{FF2B5EF4-FFF2-40B4-BE49-F238E27FC236}">
                  <a16:creationId xmlns:a16="http://schemas.microsoft.com/office/drawing/2014/main" id="{B35D99E2-2BC8-4200-A6F3-27A33F6CD30C}"/>
                </a:ext>
              </a:extLst>
            </p:cNvPr>
            <p:cNvSpPr/>
            <p:nvPr/>
          </p:nvSpPr>
          <p:spPr>
            <a:xfrm>
              <a:off x="5361083" y="2950173"/>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562" y="0"/>
                    <a:pt x="19985" y="4423"/>
                    <a:pt x="19985" y="9993"/>
                  </a:cubicBezTo>
                  <a:lnTo>
                    <a:pt x="19985" y="34728"/>
                  </a:lnTo>
                  <a:cubicBezTo>
                    <a:pt x="19822" y="40298"/>
                    <a:pt x="15398" y="44721"/>
                    <a:pt x="9993" y="44721"/>
                  </a:cubicBezTo>
                  <a:close/>
                </a:path>
              </a:pathLst>
            </a:custGeom>
            <a:solidFill>
              <a:srgbClr val="000000"/>
            </a:solidFill>
            <a:ln w="16367" cap="flat">
              <a:noFill/>
              <a:prstDash val="solid"/>
              <a:miter/>
            </a:ln>
          </p:spPr>
          <p:txBody>
            <a:bodyPr rtlCol="0" anchor="ctr"/>
            <a:lstStyle/>
            <a:p>
              <a:endParaRPr lang="en-US"/>
            </a:p>
          </p:txBody>
        </p:sp>
        <p:sp>
          <p:nvSpPr>
            <p:cNvPr id="1670" name="Forma libre: forma 1669">
              <a:extLst>
                <a:ext uri="{FF2B5EF4-FFF2-40B4-BE49-F238E27FC236}">
                  <a16:creationId xmlns:a16="http://schemas.microsoft.com/office/drawing/2014/main" id="{0CD92AFE-EB99-489C-97AE-13A8201893CD}"/>
                </a:ext>
              </a:extLst>
            </p:cNvPr>
            <p:cNvSpPr/>
            <p:nvPr/>
          </p:nvSpPr>
          <p:spPr>
            <a:xfrm>
              <a:off x="5361083" y="2863024"/>
              <a:ext cx="19985" cy="44721"/>
            </a:xfrm>
            <a:custGeom>
              <a:avLst/>
              <a:gdLst>
                <a:gd name="connsiteX0" fmla="*/ 9993 w 19985"/>
                <a:gd name="connsiteY0" fmla="*/ 44721 h 44721"/>
                <a:gd name="connsiteX1" fmla="*/ 0 w 19985"/>
                <a:gd name="connsiteY1" fmla="*/ 34728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8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8"/>
                  </a:cubicBezTo>
                  <a:lnTo>
                    <a:pt x="0" y="9993"/>
                  </a:lnTo>
                  <a:cubicBezTo>
                    <a:pt x="0" y="4587"/>
                    <a:pt x="4423" y="0"/>
                    <a:pt x="9993" y="0"/>
                  </a:cubicBezTo>
                  <a:cubicBezTo>
                    <a:pt x="15562" y="0"/>
                    <a:pt x="19985" y="4423"/>
                    <a:pt x="19985" y="9993"/>
                  </a:cubicBezTo>
                  <a:lnTo>
                    <a:pt x="19985" y="34728"/>
                  </a:lnTo>
                  <a:cubicBezTo>
                    <a:pt x="19822" y="40134"/>
                    <a:pt x="15398" y="44721"/>
                    <a:pt x="9993" y="44721"/>
                  </a:cubicBezTo>
                  <a:close/>
                </a:path>
              </a:pathLst>
            </a:custGeom>
            <a:solidFill>
              <a:srgbClr val="000000"/>
            </a:solidFill>
            <a:ln w="16367" cap="flat">
              <a:noFill/>
              <a:prstDash val="solid"/>
              <a:miter/>
            </a:ln>
          </p:spPr>
          <p:txBody>
            <a:bodyPr rtlCol="0" anchor="ctr"/>
            <a:lstStyle/>
            <a:p>
              <a:endParaRPr lang="en-US"/>
            </a:p>
          </p:txBody>
        </p:sp>
      </p:grpSp>
      <p:grpSp>
        <p:nvGrpSpPr>
          <p:cNvPr id="1671" name="Gráfico 3">
            <a:extLst>
              <a:ext uri="{FF2B5EF4-FFF2-40B4-BE49-F238E27FC236}">
                <a16:creationId xmlns:a16="http://schemas.microsoft.com/office/drawing/2014/main" id="{09761EC0-4577-4995-9D06-624B7948A90D}"/>
              </a:ext>
            </a:extLst>
          </p:cNvPr>
          <p:cNvGrpSpPr/>
          <p:nvPr/>
        </p:nvGrpSpPr>
        <p:grpSpPr>
          <a:xfrm>
            <a:off x="4607956" y="2910582"/>
            <a:ext cx="384832" cy="493064"/>
            <a:chOff x="4128342" y="2769487"/>
            <a:chExt cx="432021" cy="553525"/>
          </a:xfrm>
          <a:solidFill>
            <a:srgbClr val="000000"/>
          </a:solidFill>
        </p:grpSpPr>
        <p:sp>
          <p:nvSpPr>
            <p:cNvPr id="1672" name="Forma libre: forma 1671">
              <a:extLst>
                <a:ext uri="{FF2B5EF4-FFF2-40B4-BE49-F238E27FC236}">
                  <a16:creationId xmlns:a16="http://schemas.microsoft.com/office/drawing/2014/main" id="{CCFAD5CA-1022-4FDF-9F18-BD7047FD7763}"/>
                </a:ext>
              </a:extLst>
            </p:cNvPr>
            <p:cNvSpPr/>
            <p:nvPr/>
          </p:nvSpPr>
          <p:spPr>
            <a:xfrm>
              <a:off x="4128387" y="3021759"/>
              <a:ext cx="431975" cy="301252"/>
            </a:xfrm>
            <a:custGeom>
              <a:avLst/>
              <a:gdLst>
                <a:gd name="connsiteX0" fmla="*/ 421819 w 431975"/>
                <a:gd name="connsiteY0" fmla="*/ 301253 h 301252"/>
                <a:gd name="connsiteX1" fmla="*/ 9992 w 431975"/>
                <a:gd name="connsiteY1" fmla="*/ 301253 h 301252"/>
                <a:gd name="connsiteX2" fmla="*/ 0 w 431975"/>
                <a:gd name="connsiteY2" fmla="*/ 291260 h 301252"/>
                <a:gd name="connsiteX3" fmla="*/ 0 w 431975"/>
                <a:gd name="connsiteY3" fmla="*/ 9993 h 301252"/>
                <a:gd name="connsiteX4" fmla="*/ 9992 w 431975"/>
                <a:gd name="connsiteY4" fmla="*/ 0 h 301252"/>
                <a:gd name="connsiteX5" fmla="*/ 19985 w 431975"/>
                <a:gd name="connsiteY5" fmla="*/ 9993 h 301252"/>
                <a:gd name="connsiteX6" fmla="*/ 19985 w 431975"/>
                <a:gd name="connsiteY6" fmla="*/ 281267 h 301252"/>
                <a:gd name="connsiteX7" fmla="*/ 411991 w 431975"/>
                <a:gd name="connsiteY7" fmla="*/ 281267 h 301252"/>
                <a:gd name="connsiteX8" fmla="*/ 411991 w 431975"/>
                <a:gd name="connsiteY8" fmla="*/ 9993 h 301252"/>
                <a:gd name="connsiteX9" fmla="*/ 421983 w 431975"/>
                <a:gd name="connsiteY9" fmla="*/ 0 h 301252"/>
                <a:gd name="connsiteX10" fmla="*/ 431976 w 431975"/>
                <a:gd name="connsiteY10" fmla="*/ 9993 h 301252"/>
                <a:gd name="connsiteX11" fmla="*/ 431976 w 431975"/>
                <a:gd name="connsiteY11" fmla="*/ 291260 h 301252"/>
                <a:gd name="connsiteX12" fmla="*/ 421819 w 431975"/>
                <a:gd name="connsiteY12" fmla="*/ 301253 h 30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975" h="301252">
                  <a:moveTo>
                    <a:pt x="421819" y="301253"/>
                  </a:moveTo>
                  <a:lnTo>
                    <a:pt x="9992" y="301253"/>
                  </a:lnTo>
                  <a:cubicBezTo>
                    <a:pt x="4587" y="301253"/>
                    <a:pt x="0" y="296830"/>
                    <a:pt x="0" y="291260"/>
                  </a:cubicBezTo>
                  <a:lnTo>
                    <a:pt x="0" y="9993"/>
                  </a:lnTo>
                  <a:cubicBezTo>
                    <a:pt x="0" y="4587"/>
                    <a:pt x="4423" y="0"/>
                    <a:pt x="9992" y="0"/>
                  </a:cubicBezTo>
                  <a:cubicBezTo>
                    <a:pt x="15398" y="0"/>
                    <a:pt x="19985" y="4423"/>
                    <a:pt x="19985" y="9993"/>
                  </a:cubicBezTo>
                  <a:lnTo>
                    <a:pt x="19985" y="281267"/>
                  </a:lnTo>
                  <a:lnTo>
                    <a:pt x="411991" y="281267"/>
                  </a:lnTo>
                  <a:lnTo>
                    <a:pt x="411991" y="9993"/>
                  </a:lnTo>
                  <a:cubicBezTo>
                    <a:pt x="411991" y="4587"/>
                    <a:pt x="416414" y="0"/>
                    <a:pt x="421983" y="0"/>
                  </a:cubicBezTo>
                  <a:cubicBezTo>
                    <a:pt x="427389" y="0"/>
                    <a:pt x="431976" y="4423"/>
                    <a:pt x="431976" y="9993"/>
                  </a:cubicBezTo>
                  <a:lnTo>
                    <a:pt x="431976" y="291260"/>
                  </a:lnTo>
                  <a:cubicBezTo>
                    <a:pt x="431648" y="296830"/>
                    <a:pt x="427225" y="301253"/>
                    <a:pt x="421819" y="301253"/>
                  </a:cubicBezTo>
                  <a:close/>
                </a:path>
              </a:pathLst>
            </a:custGeom>
            <a:solidFill>
              <a:srgbClr val="000000"/>
            </a:solidFill>
            <a:ln w="16367" cap="flat">
              <a:noFill/>
              <a:prstDash val="solid"/>
              <a:miter/>
            </a:ln>
          </p:spPr>
          <p:txBody>
            <a:bodyPr rtlCol="0" anchor="ctr"/>
            <a:lstStyle/>
            <a:p>
              <a:endParaRPr lang="en-US"/>
            </a:p>
          </p:txBody>
        </p:sp>
        <p:sp>
          <p:nvSpPr>
            <p:cNvPr id="1673" name="Forma libre: forma 1672">
              <a:extLst>
                <a:ext uri="{FF2B5EF4-FFF2-40B4-BE49-F238E27FC236}">
                  <a16:creationId xmlns:a16="http://schemas.microsoft.com/office/drawing/2014/main" id="{149ABD8B-78DA-4C94-B758-55F7DB8EFAD1}"/>
                </a:ext>
              </a:extLst>
            </p:cNvPr>
            <p:cNvSpPr/>
            <p:nvPr/>
          </p:nvSpPr>
          <p:spPr>
            <a:xfrm>
              <a:off x="4128441" y="3162393"/>
              <a:ext cx="431704" cy="160618"/>
            </a:xfrm>
            <a:custGeom>
              <a:avLst/>
              <a:gdLst>
                <a:gd name="connsiteX0" fmla="*/ 421765 w 431704"/>
                <a:gd name="connsiteY0" fmla="*/ 160619 h 160618"/>
                <a:gd name="connsiteX1" fmla="*/ 416196 w 431704"/>
                <a:gd name="connsiteY1" fmla="*/ 158817 h 160618"/>
                <a:gd name="connsiteX2" fmla="*/ 215852 w 431704"/>
                <a:gd name="connsiteY2" fmla="*/ 22033 h 160618"/>
                <a:gd name="connsiteX3" fmla="*/ 15509 w 431704"/>
                <a:gd name="connsiteY3" fmla="*/ 158817 h 160618"/>
                <a:gd name="connsiteX4" fmla="*/ 1748 w 431704"/>
                <a:gd name="connsiteY4" fmla="*/ 156196 h 160618"/>
                <a:gd name="connsiteX5" fmla="*/ 4369 w 431704"/>
                <a:gd name="connsiteY5" fmla="*/ 142436 h 160618"/>
                <a:gd name="connsiteX6" fmla="*/ 210283 w 431704"/>
                <a:gd name="connsiteY6" fmla="*/ 1720 h 160618"/>
                <a:gd name="connsiteX7" fmla="*/ 221422 w 431704"/>
                <a:gd name="connsiteY7" fmla="*/ 1720 h 160618"/>
                <a:gd name="connsiteX8" fmla="*/ 427335 w 431704"/>
                <a:gd name="connsiteY8" fmla="*/ 142436 h 160618"/>
                <a:gd name="connsiteX9" fmla="*/ 429956 w 431704"/>
                <a:gd name="connsiteY9" fmla="*/ 156196 h 160618"/>
                <a:gd name="connsiteX10" fmla="*/ 421765 w 431704"/>
                <a:gd name="connsiteY10" fmla="*/ 160619 h 16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704" h="160618">
                  <a:moveTo>
                    <a:pt x="421765" y="160619"/>
                  </a:moveTo>
                  <a:cubicBezTo>
                    <a:pt x="419800" y="160619"/>
                    <a:pt x="417834" y="160127"/>
                    <a:pt x="416196" y="158817"/>
                  </a:cubicBezTo>
                  <a:lnTo>
                    <a:pt x="215852" y="22033"/>
                  </a:lnTo>
                  <a:lnTo>
                    <a:pt x="15509" y="158817"/>
                  </a:lnTo>
                  <a:cubicBezTo>
                    <a:pt x="10922" y="161929"/>
                    <a:pt x="4860" y="160783"/>
                    <a:pt x="1748" y="156196"/>
                  </a:cubicBezTo>
                  <a:cubicBezTo>
                    <a:pt x="-1364" y="151609"/>
                    <a:pt x="-218" y="145548"/>
                    <a:pt x="4369" y="142436"/>
                  </a:cubicBezTo>
                  <a:lnTo>
                    <a:pt x="210283" y="1720"/>
                  </a:lnTo>
                  <a:cubicBezTo>
                    <a:pt x="213722" y="-573"/>
                    <a:pt x="218145" y="-573"/>
                    <a:pt x="221422" y="1720"/>
                  </a:cubicBezTo>
                  <a:lnTo>
                    <a:pt x="427335" y="142436"/>
                  </a:lnTo>
                  <a:cubicBezTo>
                    <a:pt x="431922" y="145548"/>
                    <a:pt x="433068" y="151773"/>
                    <a:pt x="429956" y="156196"/>
                  </a:cubicBezTo>
                  <a:cubicBezTo>
                    <a:pt x="427990" y="159145"/>
                    <a:pt x="424878" y="160619"/>
                    <a:pt x="421765" y="160619"/>
                  </a:cubicBezTo>
                  <a:close/>
                </a:path>
              </a:pathLst>
            </a:custGeom>
            <a:solidFill>
              <a:srgbClr val="000000"/>
            </a:solidFill>
            <a:ln w="16367" cap="flat">
              <a:noFill/>
              <a:prstDash val="solid"/>
              <a:miter/>
            </a:ln>
          </p:spPr>
          <p:txBody>
            <a:bodyPr rtlCol="0" anchor="ctr"/>
            <a:lstStyle/>
            <a:p>
              <a:endParaRPr lang="en-US"/>
            </a:p>
          </p:txBody>
        </p:sp>
        <p:sp>
          <p:nvSpPr>
            <p:cNvPr id="1674" name="Forma libre: forma 1673">
              <a:extLst>
                <a:ext uri="{FF2B5EF4-FFF2-40B4-BE49-F238E27FC236}">
                  <a16:creationId xmlns:a16="http://schemas.microsoft.com/office/drawing/2014/main" id="{5C0AF475-543F-43ED-9922-854DB6ED111B}"/>
                </a:ext>
              </a:extLst>
            </p:cNvPr>
            <p:cNvSpPr/>
            <p:nvPr/>
          </p:nvSpPr>
          <p:spPr>
            <a:xfrm>
              <a:off x="4489825" y="2990864"/>
              <a:ext cx="70144" cy="50880"/>
            </a:xfrm>
            <a:custGeom>
              <a:avLst/>
              <a:gdLst>
                <a:gd name="connsiteX0" fmla="*/ 60381 w 70144"/>
                <a:gd name="connsiteY0" fmla="*/ 50880 h 50880"/>
                <a:gd name="connsiteX1" fmla="*/ 55139 w 70144"/>
                <a:gd name="connsiteY1" fmla="*/ 49406 h 50880"/>
                <a:gd name="connsiteX2" fmla="*/ 4685 w 70144"/>
                <a:gd name="connsiteY2" fmla="*/ 18281 h 50880"/>
                <a:gd name="connsiteX3" fmla="*/ 1409 w 70144"/>
                <a:gd name="connsiteY3" fmla="*/ 4685 h 50880"/>
                <a:gd name="connsiteX4" fmla="*/ 15005 w 70144"/>
                <a:gd name="connsiteY4" fmla="*/ 1409 h 50880"/>
                <a:gd name="connsiteX5" fmla="*/ 65460 w 70144"/>
                <a:gd name="connsiteY5" fmla="*/ 32533 h 50880"/>
                <a:gd name="connsiteX6" fmla="*/ 68736 w 70144"/>
                <a:gd name="connsiteY6" fmla="*/ 46130 h 50880"/>
                <a:gd name="connsiteX7" fmla="*/ 60381 w 70144"/>
                <a:gd name="connsiteY7" fmla="*/ 50880 h 5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44" h="50880">
                  <a:moveTo>
                    <a:pt x="60381" y="50880"/>
                  </a:moveTo>
                  <a:cubicBezTo>
                    <a:pt x="58579" y="50880"/>
                    <a:pt x="56778" y="50389"/>
                    <a:pt x="55139" y="49406"/>
                  </a:cubicBezTo>
                  <a:lnTo>
                    <a:pt x="4685" y="18281"/>
                  </a:lnTo>
                  <a:cubicBezTo>
                    <a:pt x="98" y="15333"/>
                    <a:pt x="-1376" y="9272"/>
                    <a:pt x="1409" y="4685"/>
                  </a:cubicBezTo>
                  <a:cubicBezTo>
                    <a:pt x="4357" y="98"/>
                    <a:pt x="10418" y="-1376"/>
                    <a:pt x="15005" y="1409"/>
                  </a:cubicBezTo>
                  <a:lnTo>
                    <a:pt x="65460" y="32533"/>
                  </a:lnTo>
                  <a:cubicBezTo>
                    <a:pt x="70046" y="35482"/>
                    <a:pt x="71521" y="41543"/>
                    <a:pt x="68736" y="46130"/>
                  </a:cubicBezTo>
                  <a:cubicBezTo>
                    <a:pt x="66934" y="49242"/>
                    <a:pt x="63658" y="50880"/>
                    <a:pt x="60381" y="50880"/>
                  </a:cubicBezTo>
                  <a:close/>
                </a:path>
              </a:pathLst>
            </a:custGeom>
            <a:solidFill>
              <a:srgbClr val="000000"/>
            </a:solidFill>
            <a:ln w="16367" cap="flat">
              <a:noFill/>
              <a:prstDash val="solid"/>
              <a:miter/>
            </a:ln>
          </p:spPr>
          <p:txBody>
            <a:bodyPr rtlCol="0" anchor="ctr"/>
            <a:lstStyle/>
            <a:p>
              <a:endParaRPr lang="en-US"/>
            </a:p>
          </p:txBody>
        </p:sp>
        <p:sp>
          <p:nvSpPr>
            <p:cNvPr id="1675" name="Forma libre: forma 1674">
              <a:extLst>
                <a:ext uri="{FF2B5EF4-FFF2-40B4-BE49-F238E27FC236}">
                  <a16:creationId xmlns:a16="http://schemas.microsoft.com/office/drawing/2014/main" id="{44A819D4-7A1E-40B4-AFB3-5E4695C168D8}"/>
                </a:ext>
              </a:extLst>
            </p:cNvPr>
            <p:cNvSpPr/>
            <p:nvPr/>
          </p:nvSpPr>
          <p:spPr>
            <a:xfrm>
              <a:off x="4128342" y="2990753"/>
              <a:ext cx="70366" cy="50991"/>
            </a:xfrm>
            <a:custGeom>
              <a:avLst/>
              <a:gdLst>
                <a:gd name="connsiteX0" fmla="*/ 10038 w 70366"/>
                <a:gd name="connsiteY0" fmla="*/ 50991 h 50991"/>
                <a:gd name="connsiteX1" fmla="*/ 1520 w 70366"/>
                <a:gd name="connsiteY1" fmla="*/ 46241 h 50991"/>
                <a:gd name="connsiteX2" fmla="*/ 4796 w 70366"/>
                <a:gd name="connsiteY2" fmla="*/ 32644 h 50991"/>
                <a:gd name="connsiteX3" fmla="*/ 55251 w 70366"/>
                <a:gd name="connsiteY3" fmla="*/ 1520 h 50991"/>
                <a:gd name="connsiteX4" fmla="*/ 68847 w 70366"/>
                <a:gd name="connsiteY4" fmla="*/ 4796 h 50991"/>
                <a:gd name="connsiteX5" fmla="*/ 65571 w 70366"/>
                <a:gd name="connsiteY5" fmla="*/ 18393 h 50991"/>
                <a:gd name="connsiteX6" fmla="*/ 15116 w 70366"/>
                <a:gd name="connsiteY6" fmla="*/ 49517 h 50991"/>
                <a:gd name="connsiteX7" fmla="*/ 10038 w 70366"/>
                <a:gd name="connsiteY7" fmla="*/ 50991 h 5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66" h="50991">
                  <a:moveTo>
                    <a:pt x="10038" y="50991"/>
                  </a:moveTo>
                  <a:cubicBezTo>
                    <a:pt x="6762" y="50991"/>
                    <a:pt x="3486" y="49353"/>
                    <a:pt x="1520" y="46241"/>
                  </a:cubicBezTo>
                  <a:cubicBezTo>
                    <a:pt x="-1429" y="41654"/>
                    <a:pt x="46" y="35429"/>
                    <a:pt x="4796" y="32644"/>
                  </a:cubicBezTo>
                  <a:lnTo>
                    <a:pt x="55251" y="1520"/>
                  </a:lnTo>
                  <a:cubicBezTo>
                    <a:pt x="59837" y="-1429"/>
                    <a:pt x="66062" y="45"/>
                    <a:pt x="68847" y="4796"/>
                  </a:cubicBezTo>
                  <a:cubicBezTo>
                    <a:pt x="71796" y="9383"/>
                    <a:pt x="70321" y="15608"/>
                    <a:pt x="65571" y="18393"/>
                  </a:cubicBezTo>
                  <a:lnTo>
                    <a:pt x="15116" y="49517"/>
                  </a:lnTo>
                  <a:cubicBezTo>
                    <a:pt x="13642" y="50500"/>
                    <a:pt x="11840" y="50991"/>
                    <a:pt x="10038" y="50991"/>
                  </a:cubicBezTo>
                  <a:close/>
                </a:path>
              </a:pathLst>
            </a:custGeom>
            <a:solidFill>
              <a:srgbClr val="000000"/>
            </a:solidFill>
            <a:ln w="16367" cap="flat">
              <a:noFill/>
              <a:prstDash val="solid"/>
              <a:miter/>
            </a:ln>
          </p:spPr>
          <p:txBody>
            <a:bodyPr rtlCol="0" anchor="ctr"/>
            <a:lstStyle/>
            <a:p>
              <a:endParaRPr lang="en-US"/>
            </a:p>
          </p:txBody>
        </p:sp>
        <p:sp>
          <p:nvSpPr>
            <p:cNvPr id="1676" name="Forma libre: forma 1675">
              <a:extLst>
                <a:ext uri="{FF2B5EF4-FFF2-40B4-BE49-F238E27FC236}">
                  <a16:creationId xmlns:a16="http://schemas.microsoft.com/office/drawing/2014/main" id="{476BF7EE-92A9-44E3-9201-3AC6E45E7335}"/>
                </a:ext>
              </a:extLst>
            </p:cNvPr>
            <p:cNvSpPr/>
            <p:nvPr/>
          </p:nvSpPr>
          <p:spPr>
            <a:xfrm>
              <a:off x="4128441" y="3021649"/>
              <a:ext cx="431704" cy="160647"/>
            </a:xfrm>
            <a:custGeom>
              <a:avLst/>
              <a:gdLst>
                <a:gd name="connsiteX0" fmla="*/ 215852 w 431704"/>
                <a:gd name="connsiteY0" fmla="*/ 160647 h 160647"/>
                <a:gd name="connsiteX1" fmla="*/ 210283 w 431704"/>
                <a:gd name="connsiteY1" fmla="*/ 158845 h 160647"/>
                <a:gd name="connsiteX2" fmla="*/ 4369 w 431704"/>
                <a:gd name="connsiteY2" fmla="*/ 18129 h 160647"/>
                <a:gd name="connsiteX3" fmla="*/ 1748 w 431704"/>
                <a:gd name="connsiteY3" fmla="*/ 4369 h 160647"/>
                <a:gd name="connsiteX4" fmla="*/ 15509 w 431704"/>
                <a:gd name="connsiteY4" fmla="*/ 1748 h 160647"/>
                <a:gd name="connsiteX5" fmla="*/ 215852 w 431704"/>
                <a:gd name="connsiteY5" fmla="*/ 138532 h 160647"/>
                <a:gd name="connsiteX6" fmla="*/ 416196 w 431704"/>
                <a:gd name="connsiteY6" fmla="*/ 1748 h 160647"/>
                <a:gd name="connsiteX7" fmla="*/ 429956 w 431704"/>
                <a:gd name="connsiteY7" fmla="*/ 4369 h 160647"/>
                <a:gd name="connsiteX8" fmla="*/ 427335 w 431704"/>
                <a:gd name="connsiteY8" fmla="*/ 18129 h 160647"/>
                <a:gd name="connsiteX9" fmla="*/ 221422 w 431704"/>
                <a:gd name="connsiteY9" fmla="*/ 158845 h 160647"/>
                <a:gd name="connsiteX10" fmla="*/ 215852 w 431704"/>
                <a:gd name="connsiteY10" fmla="*/ 160647 h 160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704" h="160647">
                  <a:moveTo>
                    <a:pt x="215852" y="160647"/>
                  </a:moveTo>
                  <a:cubicBezTo>
                    <a:pt x="213886" y="160647"/>
                    <a:pt x="211921" y="159992"/>
                    <a:pt x="210283" y="158845"/>
                  </a:cubicBezTo>
                  <a:lnTo>
                    <a:pt x="4369" y="18129"/>
                  </a:lnTo>
                  <a:cubicBezTo>
                    <a:pt x="-218" y="15017"/>
                    <a:pt x="-1364" y="8792"/>
                    <a:pt x="1748" y="4369"/>
                  </a:cubicBezTo>
                  <a:cubicBezTo>
                    <a:pt x="4860" y="-218"/>
                    <a:pt x="11085" y="-1364"/>
                    <a:pt x="15509" y="1748"/>
                  </a:cubicBezTo>
                  <a:lnTo>
                    <a:pt x="215852" y="138532"/>
                  </a:lnTo>
                  <a:lnTo>
                    <a:pt x="416196" y="1748"/>
                  </a:lnTo>
                  <a:cubicBezTo>
                    <a:pt x="420782" y="-1364"/>
                    <a:pt x="426844" y="-218"/>
                    <a:pt x="429956" y="4369"/>
                  </a:cubicBezTo>
                  <a:cubicBezTo>
                    <a:pt x="433068" y="8956"/>
                    <a:pt x="431922" y="15017"/>
                    <a:pt x="427335" y="18129"/>
                  </a:cubicBezTo>
                  <a:lnTo>
                    <a:pt x="221422" y="158845"/>
                  </a:lnTo>
                  <a:cubicBezTo>
                    <a:pt x="219784" y="160156"/>
                    <a:pt x="217818" y="160647"/>
                    <a:pt x="215852" y="160647"/>
                  </a:cubicBezTo>
                  <a:close/>
                </a:path>
              </a:pathLst>
            </a:custGeom>
            <a:solidFill>
              <a:srgbClr val="000000"/>
            </a:solidFill>
            <a:ln w="16367" cap="flat">
              <a:noFill/>
              <a:prstDash val="solid"/>
              <a:miter/>
            </a:ln>
          </p:spPr>
          <p:txBody>
            <a:bodyPr rtlCol="0" anchor="ctr"/>
            <a:lstStyle/>
            <a:p>
              <a:endParaRPr lang="en-US"/>
            </a:p>
          </p:txBody>
        </p:sp>
        <p:sp>
          <p:nvSpPr>
            <p:cNvPr id="1677" name="Forma libre: forma 1676">
              <a:extLst>
                <a:ext uri="{FF2B5EF4-FFF2-40B4-BE49-F238E27FC236}">
                  <a16:creationId xmlns:a16="http://schemas.microsoft.com/office/drawing/2014/main" id="{8F2D2B05-FC10-458F-B9ED-5348BB5E7ACE}"/>
                </a:ext>
              </a:extLst>
            </p:cNvPr>
            <p:cNvSpPr/>
            <p:nvPr/>
          </p:nvSpPr>
          <p:spPr>
            <a:xfrm>
              <a:off x="4178842" y="2769487"/>
              <a:ext cx="330903" cy="306658"/>
            </a:xfrm>
            <a:custGeom>
              <a:avLst/>
              <a:gdLst>
                <a:gd name="connsiteX0" fmla="*/ 9993 w 330903"/>
                <a:gd name="connsiteY0" fmla="*/ 306659 h 306658"/>
                <a:gd name="connsiteX1" fmla="*/ 0 w 330903"/>
                <a:gd name="connsiteY1" fmla="*/ 296666 h 306658"/>
                <a:gd name="connsiteX2" fmla="*/ 0 w 330903"/>
                <a:gd name="connsiteY2" fmla="*/ 9993 h 306658"/>
                <a:gd name="connsiteX3" fmla="*/ 9993 w 330903"/>
                <a:gd name="connsiteY3" fmla="*/ 0 h 306658"/>
                <a:gd name="connsiteX4" fmla="*/ 253092 w 330903"/>
                <a:gd name="connsiteY4" fmla="*/ 0 h 306658"/>
                <a:gd name="connsiteX5" fmla="*/ 260136 w 330903"/>
                <a:gd name="connsiteY5" fmla="*/ 2949 h 306658"/>
                <a:gd name="connsiteX6" fmla="*/ 327954 w 330903"/>
                <a:gd name="connsiteY6" fmla="*/ 70767 h 306658"/>
                <a:gd name="connsiteX7" fmla="*/ 330903 w 330903"/>
                <a:gd name="connsiteY7" fmla="*/ 77811 h 306658"/>
                <a:gd name="connsiteX8" fmla="*/ 330903 w 330903"/>
                <a:gd name="connsiteY8" fmla="*/ 296666 h 306658"/>
                <a:gd name="connsiteX9" fmla="*/ 320910 w 330903"/>
                <a:gd name="connsiteY9" fmla="*/ 306659 h 306658"/>
                <a:gd name="connsiteX10" fmla="*/ 310918 w 330903"/>
                <a:gd name="connsiteY10" fmla="*/ 296666 h 306658"/>
                <a:gd name="connsiteX11" fmla="*/ 310918 w 330903"/>
                <a:gd name="connsiteY11" fmla="*/ 81907 h 306658"/>
                <a:gd name="connsiteX12" fmla="*/ 248832 w 330903"/>
                <a:gd name="connsiteY12" fmla="*/ 19821 h 306658"/>
                <a:gd name="connsiteX13" fmla="*/ 19822 w 330903"/>
                <a:gd name="connsiteY13" fmla="*/ 19821 h 306658"/>
                <a:gd name="connsiteX14" fmla="*/ 19822 w 330903"/>
                <a:gd name="connsiteY14" fmla="*/ 296666 h 306658"/>
                <a:gd name="connsiteX15" fmla="*/ 9993 w 330903"/>
                <a:gd name="connsiteY15" fmla="*/ 306659 h 30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903" h="306658">
                  <a:moveTo>
                    <a:pt x="9993" y="306659"/>
                  </a:moveTo>
                  <a:cubicBezTo>
                    <a:pt x="4587" y="306659"/>
                    <a:pt x="0" y="302236"/>
                    <a:pt x="0" y="296666"/>
                  </a:cubicBezTo>
                  <a:lnTo>
                    <a:pt x="0" y="9993"/>
                  </a:lnTo>
                  <a:cubicBezTo>
                    <a:pt x="0" y="4587"/>
                    <a:pt x="4423" y="0"/>
                    <a:pt x="9993" y="0"/>
                  </a:cubicBezTo>
                  <a:lnTo>
                    <a:pt x="253092" y="0"/>
                  </a:lnTo>
                  <a:cubicBezTo>
                    <a:pt x="255713" y="0"/>
                    <a:pt x="258170" y="983"/>
                    <a:pt x="260136" y="2949"/>
                  </a:cubicBezTo>
                  <a:lnTo>
                    <a:pt x="327954" y="70767"/>
                  </a:lnTo>
                  <a:cubicBezTo>
                    <a:pt x="329756" y="72569"/>
                    <a:pt x="330903" y="75190"/>
                    <a:pt x="330903" y="77811"/>
                  </a:cubicBezTo>
                  <a:lnTo>
                    <a:pt x="330903" y="296666"/>
                  </a:lnTo>
                  <a:cubicBezTo>
                    <a:pt x="330903" y="302072"/>
                    <a:pt x="326480" y="306659"/>
                    <a:pt x="320910" y="306659"/>
                  </a:cubicBezTo>
                  <a:cubicBezTo>
                    <a:pt x="315505" y="306659"/>
                    <a:pt x="310918" y="302236"/>
                    <a:pt x="310918" y="296666"/>
                  </a:cubicBezTo>
                  <a:lnTo>
                    <a:pt x="310918" y="81907"/>
                  </a:lnTo>
                  <a:lnTo>
                    <a:pt x="248832" y="19821"/>
                  </a:lnTo>
                  <a:lnTo>
                    <a:pt x="19822" y="19821"/>
                  </a:lnTo>
                  <a:lnTo>
                    <a:pt x="19822" y="296666"/>
                  </a:lnTo>
                  <a:cubicBezTo>
                    <a:pt x="19822" y="302236"/>
                    <a:pt x="15398" y="306659"/>
                    <a:pt x="9993" y="306659"/>
                  </a:cubicBezTo>
                  <a:close/>
                </a:path>
              </a:pathLst>
            </a:custGeom>
            <a:solidFill>
              <a:srgbClr val="000000"/>
            </a:solidFill>
            <a:ln w="16367" cap="flat">
              <a:noFill/>
              <a:prstDash val="solid"/>
              <a:miter/>
            </a:ln>
          </p:spPr>
          <p:txBody>
            <a:bodyPr rtlCol="0" anchor="ctr"/>
            <a:lstStyle/>
            <a:p>
              <a:endParaRPr lang="en-US"/>
            </a:p>
          </p:txBody>
        </p:sp>
        <p:sp>
          <p:nvSpPr>
            <p:cNvPr id="1678" name="Forma libre: forma 1677">
              <a:extLst>
                <a:ext uri="{FF2B5EF4-FFF2-40B4-BE49-F238E27FC236}">
                  <a16:creationId xmlns:a16="http://schemas.microsoft.com/office/drawing/2014/main" id="{71BF6C2F-799C-419A-9844-A8337783E2BD}"/>
                </a:ext>
              </a:extLst>
            </p:cNvPr>
            <p:cNvSpPr/>
            <p:nvPr/>
          </p:nvSpPr>
          <p:spPr>
            <a:xfrm>
              <a:off x="4421941" y="2769584"/>
              <a:ext cx="87615" cy="87706"/>
            </a:xfrm>
            <a:custGeom>
              <a:avLst/>
              <a:gdLst>
                <a:gd name="connsiteX0" fmla="*/ 77811 w 87615"/>
                <a:gd name="connsiteY0" fmla="*/ 87707 h 87706"/>
                <a:gd name="connsiteX1" fmla="*/ 9993 w 87615"/>
                <a:gd name="connsiteY1" fmla="*/ 87707 h 87706"/>
                <a:gd name="connsiteX2" fmla="*/ 0 w 87615"/>
                <a:gd name="connsiteY2" fmla="*/ 77714 h 87706"/>
                <a:gd name="connsiteX3" fmla="*/ 0 w 87615"/>
                <a:gd name="connsiteY3" fmla="*/ 9896 h 87706"/>
                <a:gd name="connsiteX4" fmla="*/ 6061 w 87615"/>
                <a:gd name="connsiteY4" fmla="*/ 722 h 87706"/>
                <a:gd name="connsiteX5" fmla="*/ 16873 w 87615"/>
                <a:gd name="connsiteY5" fmla="*/ 2852 h 87706"/>
                <a:gd name="connsiteX6" fmla="*/ 84691 w 87615"/>
                <a:gd name="connsiteY6" fmla="*/ 70670 h 87706"/>
                <a:gd name="connsiteX7" fmla="*/ 86821 w 87615"/>
                <a:gd name="connsiteY7" fmla="*/ 81482 h 87706"/>
                <a:gd name="connsiteX8" fmla="*/ 77811 w 87615"/>
                <a:gd name="connsiteY8" fmla="*/ 87707 h 87706"/>
                <a:gd name="connsiteX9" fmla="*/ 19821 w 87615"/>
                <a:gd name="connsiteY9" fmla="*/ 67886 h 87706"/>
                <a:gd name="connsiteX10" fmla="*/ 53731 w 87615"/>
                <a:gd name="connsiteY10" fmla="*/ 67886 h 87706"/>
                <a:gd name="connsiteX11" fmla="*/ 19821 w 87615"/>
                <a:gd name="connsiteY11" fmla="*/ 33976 h 87706"/>
                <a:gd name="connsiteX12" fmla="*/ 19821 w 87615"/>
                <a:gd name="connsiteY12" fmla="*/ 67886 h 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615" h="87706">
                  <a:moveTo>
                    <a:pt x="77811" y="87707"/>
                  </a:moveTo>
                  <a:lnTo>
                    <a:pt x="9993" y="87707"/>
                  </a:lnTo>
                  <a:cubicBezTo>
                    <a:pt x="4587" y="87707"/>
                    <a:pt x="0" y="83284"/>
                    <a:pt x="0" y="77714"/>
                  </a:cubicBezTo>
                  <a:lnTo>
                    <a:pt x="0" y="9896"/>
                  </a:lnTo>
                  <a:cubicBezTo>
                    <a:pt x="0" y="5800"/>
                    <a:pt x="2457" y="2196"/>
                    <a:pt x="6061" y="722"/>
                  </a:cubicBezTo>
                  <a:cubicBezTo>
                    <a:pt x="9829" y="-752"/>
                    <a:pt x="14088" y="67"/>
                    <a:pt x="16873" y="2852"/>
                  </a:cubicBezTo>
                  <a:lnTo>
                    <a:pt x="84691" y="70670"/>
                  </a:lnTo>
                  <a:cubicBezTo>
                    <a:pt x="87476" y="73455"/>
                    <a:pt x="88459" y="77714"/>
                    <a:pt x="86821" y="81482"/>
                  </a:cubicBezTo>
                  <a:cubicBezTo>
                    <a:pt x="85347" y="85250"/>
                    <a:pt x="81743" y="87707"/>
                    <a:pt x="77811" y="87707"/>
                  </a:cubicBezTo>
                  <a:close/>
                  <a:moveTo>
                    <a:pt x="19821" y="67886"/>
                  </a:moveTo>
                  <a:lnTo>
                    <a:pt x="53731" y="67886"/>
                  </a:lnTo>
                  <a:lnTo>
                    <a:pt x="19821" y="33976"/>
                  </a:lnTo>
                  <a:lnTo>
                    <a:pt x="19821" y="67886"/>
                  </a:lnTo>
                  <a:close/>
                </a:path>
              </a:pathLst>
            </a:custGeom>
            <a:solidFill>
              <a:srgbClr val="000000"/>
            </a:solidFill>
            <a:ln w="16367" cap="flat">
              <a:noFill/>
              <a:prstDash val="solid"/>
              <a:miter/>
            </a:ln>
          </p:spPr>
          <p:txBody>
            <a:bodyPr rtlCol="0" anchor="ctr"/>
            <a:lstStyle/>
            <a:p>
              <a:endParaRPr lang="en-US"/>
            </a:p>
          </p:txBody>
        </p:sp>
        <p:sp>
          <p:nvSpPr>
            <p:cNvPr id="1679" name="Forma libre: forma 1678">
              <a:extLst>
                <a:ext uri="{FF2B5EF4-FFF2-40B4-BE49-F238E27FC236}">
                  <a16:creationId xmlns:a16="http://schemas.microsoft.com/office/drawing/2014/main" id="{98F4C435-55EC-4733-9C72-5D68B3659E81}"/>
                </a:ext>
              </a:extLst>
            </p:cNvPr>
            <p:cNvSpPr/>
            <p:nvPr/>
          </p:nvSpPr>
          <p:spPr>
            <a:xfrm>
              <a:off x="4237323" y="3026510"/>
              <a:ext cx="213776" cy="19985"/>
            </a:xfrm>
            <a:custGeom>
              <a:avLst/>
              <a:gdLst>
                <a:gd name="connsiteX0" fmla="*/ 203784 w 213776"/>
                <a:gd name="connsiteY0" fmla="*/ 19985 h 19985"/>
                <a:gd name="connsiteX1" fmla="*/ 9993 w 213776"/>
                <a:gd name="connsiteY1" fmla="*/ 19985 h 19985"/>
                <a:gd name="connsiteX2" fmla="*/ 0 w 213776"/>
                <a:gd name="connsiteY2" fmla="*/ 9993 h 19985"/>
                <a:gd name="connsiteX3" fmla="*/ 9993 w 213776"/>
                <a:gd name="connsiteY3" fmla="*/ 0 h 19985"/>
                <a:gd name="connsiteX4" fmla="*/ 203784 w 213776"/>
                <a:gd name="connsiteY4" fmla="*/ 0 h 19985"/>
                <a:gd name="connsiteX5" fmla="*/ 213776 w 213776"/>
                <a:gd name="connsiteY5" fmla="*/ 9993 h 19985"/>
                <a:gd name="connsiteX6" fmla="*/ 203784 w 213776"/>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76" h="19985">
                  <a:moveTo>
                    <a:pt x="203784" y="19985"/>
                  </a:moveTo>
                  <a:lnTo>
                    <a:pt x="9993" y="19985"/>
                  </a:lnTo>
                  <a:cubicBezTo>
                    <a:pt x="4587" y="19985"/>
                    <a:pt x="0" y="15562"/>
                    <a:pt x="0" y="9993"/>
                  </a:cubicBezTo>
                  <a:cubicBezTo>
                    <a:pt x="0" y="4587"/>
                    <a:pt x="4423" y="0"/>
                    <a:pt x="9993" y="0"/>
                  </a:cubicBezTo>
                  <a:lnTo>
                    <a:pt x="203784" y="0"/>
                  </a:lnTo>
                  <a:cubicBezTo>
                    <a:pt x="209190" y="0"/>
                    <a:pt x="213776" y="4423"/>
                    <a:pt x="213776" y="9993"/>
                  </a:cubicBezTo>
                  <a:cubicBezTo>
                    <a:pt x="213776" y="15562"/>
                    <a:pt x="209353" y="19985"/>
                    <a:pt x="203784" y="19985"/>
                  </a:cubicBezTo>
                  <a:close/>
                </a:path>
              </a:pathLst>
            </a:custGeom>
            <a:solidFill>
              <a:srgbClr val="000000"/>
            </a:solidFill>
            <a:ln w="16367" cap="flat">
              <a:noFill/>
              <a:prstDash val="solid"/>
              <a:miter/>
            </a:ln>
          </p:spPr>
          <p:txBody>
            <a:bodyPr rtlCol="0" anchor="ctr"/>
            <a:lstStyle/>
            <a:p>
              <a:endParaRPr lang="en-US"/>
            </a:p>
          </p:txBody>
        </p:sp>
        <p:sp>
          <p:nvSpPr>
            <p:cNvPr id="1680" name="Forma libre: forma 1679">
              <a:extLst>
                <a:ext uri="{FF2B5EF4-FFF2-40B4-BE49-F238E27FC236}">
                  <a16:creationId xmlns:a16="http://schemas.microsoft.com/office/drawing/2014/main" id="{05074DE6-46A0-45A9-BFEF-3A1FCEA58137}"/>
                </a:ext>
              </a:extLst>
            </p:cNvPr>
            <p:cNvSpPr/>
            <p:nvPr/>
          </p:nvSpPr>
          <p:spPr>
            <a:xfrm>
              <a:off x="4237323" y="2960329"/>
              <a:ext cx="213776" cy="19985"/>
            </a:xfrm>
            <a:custGeom>
              <a:avLst/>
              <a:gdLst>
                <a:gd name="connsiteX0" fmla="*/ 203784 w 213776"/>
                <a:gd name="connsiteY0" fmla="*/ 19985 h 19985"/>
                <a:gd name="connsiteX1" fmla="*/ 9993 w 213776"/>
                <a:gd name="connsiteY1" fmla="*/ 19985 h 19985"/>
                <a:gd name="connsiteX2" fmla="*/ 0 w 213776"/>
                <a:gd name="connsiteY2" fmla="*/ 9993 h 19985"/>
                <a:gd name="connsiteX3" fmla="*/ 9993 w 213776"/>
                <a:gd name="connsiteY3" fmla="*/ 0 h 19985"/>
                <a:gd name="connsiteX4" fmla="*/ 203784 w 213776"/>
                <a:gd name="connsiteY4" fmla="*/ 0 h 19985"/>
                <a:gd name="connsiteX5" fmla="*/ 213776 w 213776"/>
                <a:gd name="connsiteY5" fmla="*/ 9993 h 19985"/>
                <a:gd name="connsiteX6" fmla="*/ 203784 w 213776"/>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76" h="19985">
                  <a:moveTo>
                    <a:pt x="203784" y="19985"/>
                  </a:moveTo>
                  <a:lnTo>
                    <a:pt x="9993" y="19985"/>
                  </a:lnTo>
                  <a:cubicBezTo>
                    <a:pt x="4587" y="19985"/>
                    <a:pt x="0" y="15562"/>
                    <a:pt x="0" y="9993"/>
                  </a:cubicBezTo>
                  <a:cubicBezTo>
                    <a:pt x="0" y="4587"/>
                    <a:pt x="4423" y="0"/>
                    <a:pt x="9993" y="0"/>
                  </a:cubicBezTo>
                  <a:lnTo>
                    <a:pt x="203784" y="0"/>
                  </a:lnTo>
                  <a:cubicBezTo>
                    <a:pt x="209190" y="0"/>
                    <a:pt x="213776" y="4423"/>
                    <a:pt x="213776" y="9993"/>
                  </a:cubicBezTo>
                  <a:cubicBezTo>
                    <a:pt x="213776" y="15562"/>
                    <a:pt x="209353" y="19985"/>
                    <a:pt x="203784" y="19985"/>
                  </a:cubicBezTo>
                  <a:close/>
                </a:path>
              </a:pathLst>
            </a:custGeom>
            <a:solidFill>
              <a:srgbClr val="000000"/>
            </a:solidFill>
            <a:ln w="16367" cap="flat">
              <a:noFill/>
              <a:prstDash val="solid"/>
              <a:miter/>
            </a:ln>
          </p:spPr>
          <p:txBody>
            <a:bodyPr rtlCol="0" anchor="ctr"/>
            <a:lstStyle/>
            <a:p>
              <a:endParaRPr lang="en-US"/>
            </a:p>
          </p:txBody>
        </p:sp>
        <p:sp>
          <p:nvSpPr>
            <p:cNvPr id="1681" name="Forma libre: forma 1680">
              <a:extLst>
                <a:ext uri="{FF2B5EF4-FFF2-40B4-BE49-F238E27FC236}">
                  <a16:creationId xmlns:a16="http://schemas.microsoft.com/office/drawing/2014/main" id="{36C30F22-8DB0-4F6E-A234-7E4427489853}"/>
                </a:ext>
              </a:extLst>
            </p:cNvPr>
            <p:cNvSpPr/>
            <p:nvPr/>
          </p:nvSpPr>
          <p:spPr>
            <a:xfrm>
              <a:off x="4237323" y="2894148"/>
              <a:ext cx="213776" cy="19985"/>
            </a:xfrm>
            <a:custGeom>
              <a:avLst/>
              <a:gdLst>
                <a:gd name="connsiteX0" fmla="*/ 203784 w 213776"/>
                <a:gd name="connsiteY0" fmla="*/ 19985 h 19985"/>
                <a:gd name="connsiteX1" fmla="*/ 9993 w 213776"/>
                <a:gd name="connsiteY1" fmla="*/ 19985 h 19985"/>
                <a:gd name="connsiteX2" fmla="*/ 0 w 213776"/>
                <a:gd name="connsiteY2" fmla="*/ 9993 h 19985"/>
                <a:gd name="connsiteX3" fmla="*/ 9993 w 213776"/>
                <a:gd name="connsiteY3" fmla="*/ 0 h 19985"/>
                <a:gd name="connsiteX4" fmla="*/ 203784 w 213776"/>
                <a:gd name="connsiteY4" fmla="*/ 0 h 19985"/>
                <a:gd name="connsiteX5" fmla="*/ 213776 w 213776"/>
                <a:gd name="connsiteY5" fmla="*/ 9993 h 19985"/>
                <a:gd name="connsiteX6" fmla="*/ 203784 w 213776"/>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76" h="19985">
                  <a:moveTo>
                    <a:pt x="203784" y="19985"/>
                  </a:moveTo>
                  <a:lnTo>
                    <a:pt x="9993" y="19985"/>
                  </a:lnTo>
                  <a:cubicBezTo>
                    <a:pt x="4587" y="19985"/>
                    <a:pt x="0" y="15562"/>
                    <a:pt x="0" y="9993"/>
                  </a:cubicBezTo>
                  <a:cubicBezTo>
                    <a:pt x="0" y="4423"/>
                    <a:pt x="4423" y="0"/>
                    <a:pt x="9993" y="0"/>
                  </a:cubicBezTo>
                  <a:lnTo>
                    <a:pt x="203784" y="0"/>
                  </a:lnTo>
                  <a:cubicBezTo>
                    <a:pt x="209190" y="0"/>
                    <a:pt x="213776" y="4423"/>
                    <a:pt x="213776" y="9993"/>
                  </a:cubicBezTo>
                  <a:cubicBezTo>
                    <a:pt x="213776" y="15562"/>
                    <a:pt x="209353" y="19985"/>
                    <a:pt x="203784" y="19985"/>
                  </a:cubicBezTo>
                  <a:close/>
                </a:path>
              </a:pathLst>
            </a:custGeom>
            <a:solidFill>
              <a:srgbClr val="000000"/>
            </a:solidFill>
            <a:ln w="16367" cap="flat">
              <a:noFill/>
              <a:prstDash val="solid"/>
              <a:miter/>
            </a:ln>
          </p:spPr>
          <p:txBody>
            <a:bodyPr rtlCol="0" anchor="ctr"/>
            <a:lstStyle/>
            <a:p>
              <a:endParaRPr lang="en-US"/>
            </a:p>
          </p:txBody>
        </p:sp>
      </p:grpSp>
      <p:grpSp>
        <p:nvGrpSpPr>
          <p:cNvPr id="1682" name="Gráfico 3">
            <a:extLst>
              <a:ext uri="{FF2B5EF4-FFF2-40B4-BE49-F238E27FC236}">
                <a16:creationId xmlns:a16="http://schemas.microsoft.com/office/drawing/2014/main" id="{7353A224-E23D-4CD6-84AA-4457D779527D}"/>
              </a:ext>
            </a:extLst>
          </p:cNvPr>
          <p:cNvGrpSpPr/>
          <p:nvPr/>
        </p:nvGrpSpPr>
        <p:grpSpPr>
          <a:xfrm>
            <a:off x="3655867" y="3587360"/>
            <a:ext cx="506343" cy="506343"/>
            <a:chOff x="3059506" y="3529253"/>
            <a:chExt cx="568432" cy="568432"/>
          </a:xfrm>
          <a:solidFill>
            <a:srgbClr val="000000"/>
          </a:solidFill>
        </p:grpSpPr>
        <p:sp>
          <p:nvSpPr>
            <p:cNvPr id="1683" name="Forma libre: forma 1682">
              <a:extLst>
                <a:ext uri="{FF2B5EF4-FFF2-40B4-BE49-F238E27FC236}">
                  <a16:creationId xmlns:a16="http://schemas.microsoft.com/office/drawing/2014/main" id="{E72560CF-FE3B-488A-BB13-EE51307279FA}"/>
                </a:ext>
              </a:extLst>
            </p:cNvPr>
            <p:cNvSpPr/>
            <p:nvPr/>
          </p:nvSpPr>
          <p:spPr>
            <a:xfrm>
              <a:off x="3059506" y="3529253"/>
              <a:ext cx="568432" cy="568432"/>
            </a:xfrm>
            <a:custGeom>
              <a:avLst/>
              <a:gdLst>
                <a:gd name="connsiteX0" fmla="*/ 346465 w 568432"/>
                <a:gd name="connsiteY0" fmla="*/ 568432 h 568432"/>
                <a:gd name="connsiteX1" fmla="*/ 221476 w 568432"/>
                <a:gd name="connsiteY1" fmla="*/ 568432 h 568432"/>
                <a:gd name="connsiteX2" fmla="*/ 211483 w 568432"/>
                <a:gd name="connsiteY2" fmla="*/ 558440 h 568432"/>
                <a:gd name="connsiteX3" fmla="*/ 211483 w 568432"/>
                <a:gd name="connsiteY3" fmla="*/ 492751 h 568432"/>
                <a:gd name="connsiteX4" fmla="*/ 187730 w 568432"/>
                <a:gd name="connsiteY4" fmla="*/ 482922 h 568432"/>
                <a:gd name="connsiteX5" fmla="*/ 141207 w 568432"/>
                <a:gd name="connsiteY5" fmla="*/ 529445 h 568432"/>
                <a:gd name="connsiteX6" fmla="*/ 127119 w 568432"/>
                <a:gd name="connsiteY6" fmla="*/ 529445 h 568432"/>
                <a:gd name="connsiteX7" fmla="*/ 38660 w 568432"/>
                <a:gd name="connsiteY7" fmla="*/ 440985 h 568432"/>
                <a:gd name="connsiteX8" fmla="*/ 35711 w 568432"/>
                <a:gd name="connsiteY8" fmla="*/ 433942 h 568432"/>
                <a:gd name="connsiteX9" fmla="*/ 38660 w 568432"/>
                <a:gd name="connsiteY9" fmla="*/ 426897 h 568432"/>
                <a:gd name="connsiteX10" fmla="*/ 85183 w 568432"/>
                <a:gd name="connsiteY10" fmla="*/ 380375 h 568432"/>
                <a:gd name="connsiteX11" fmla="*/ 75354 w 568432"/>
                <a:gd name="connsiteY11" fmla="*/ 356622 h 568432"/>
                <a:gd name="connsiteX12" fmla="*/ 9993 w 568432"/>
                <a:gd name="connsiteY12" fmla="*/ 356622 h 568432"/>
                <a:gd name="connsiteX13" fmla="*/ 0 w 568432"/>
                <a:gd name="connsiteY13" fmla="*/ 346629 h 568432"/>
                <a:gd name="connsiteX14" fmla="*/ 0 w 568432"/>
                <a:gd name="connsiteY14" fmla="*/ 221639 h 568432"/>
                <a:gd name="connsiteX15" fmla="*/ 9993 w 568432"/>
                <a:gd name="connsiteY15" fmla="*/ 211647 h 568432"/>
                <a:gd name="connsiteX16" fmla="*/ 75682 w 568432"/>
                <a:gd name="connsiteY16" fmla="*/ 211647 h 568432"/>
                <a:gd name="connsiteX17" fmla="*/ 85511 w 568432"/>
                <a:gd name="connsiteY17" fmla="*/ 188058 h 568432"/>
                <a:gd name="connsiteX18" fmla="*/ 38988 w 568432"/>
                <a:gd name="connsiteY18" fmla="*/ 141535 h 568432"/>
                <a:gd name="connsiteX19" fmla="*/ 36039 w 568432"/>
                <a:gd name="connsiteY19" fmla="*/ 134491 h 568432"/>
                <a:gd name="connsiteX20" fmla="*/ 38988 w 568432"/>
                <a:gd name="connsiteY20" fmla="*/ 127447 h 568432"/>
                <a:gd name="connsiteX21" fmla="*/ 127447 w 568432"/>
                <a:gd name="connsiteY21" fmla="*/ 38988 h 568432"/>
                <a:gd name="connsiteX22" fmla="*/ 141535 w 568432"/>
                <a:gd name="connsiteY22" fmla="*/ 38988 h 568432"/>
                <a:gd name="connsiteX23" fmla="*/ 188058 w 568432"/>
                <a:gd name="connsiteY23" fmla="*/ 85511 h 568432"/>
                <a:gd name="connsiteX24" fmla="*/ 211811 w 568432"/>
                <a:gd name="connsiteY24" fmla="*/ 75682 h 568432"/>
                <a:gd name="connsiteX25" fmla="*/ 211811 w 568432"/>
                <a:gd name="connsiteY25" fmla="*/ 9993 h 568432"/>
                <a:gd name="connsiteX26" fmla="*/ 221803 w 568432"/>
                <a:gd name="connsiteY26" fmla="*/ 0 h 568432"/>
                <a:gd name="connsiteX27" fmla="*/ 346793 w 568432"/>
                <a:gd name="connsiteY27" fmla="*/ 0 h 568432"/>
                <a:gd name="connsiteX28" fmla="*/ 356785 w 568432"/>
                <a:gd name="connsiteY28" fmla="*/ 9993 h 568432"/>
                <a:gd name="connsiteX29" fmla="*/ 356785 w 568432"/>
                <a:gd name="connsiteY29" fmla="*/ 75682 h 568432"/>
                <a:gd name="connsiteX30" fmla="*/ 380375 w 568432"/>
                <a:gd name="connsiteY30" fmla="*/ 85511 h 568432"/>
                <a:gd name="connsiteX31" fmla="*/ 426897 w 568432"/>
                <a:gd name="connsiteY31" fmla="*/ 38988 h 568432"/>
                <a:gd name="connsiteX32" fmla="*/ 440985 w 568432"/>
                <a:gd name="connsiteY32" fmla="*/ 38988 h 568432"/>
                <a:gd name="connsiteX33" fmla="*/ 529445 w 568432"/>
                <a:gd name="connsiteY33" fmla="*/ 127447 h 568432"/>
                <a:gd name="connsiteX34" fmla="*/ 529445 w 568432"/>
                <a:gd name="connsiteY34" fmla="*/ 141535 h 568432"/>
                <a:gd name="connsiteX35" fmla="*/ 482922 w 568432"/>
                <a:gd name="connsiteY35" fmla="*/ 188058 h 568432"/>
                <a:gd name="connsiteX36" fmla="*/ 492750 w 568432"/>
                <a:gd name="connsiteY36" fmla="*/ 211647 h 568432"/>
                <a:gd name="connsiteX37" fmla="*/ 558440 w 568432"/>
                <a:gd name="connsiteY37" fmla="*/ 211647 h 568432"/>
                <a:gd name="connsiteX38" fmla="*/ 568432 w 568432"/>
                <a:gd name="connsiteY38" fmla="*/ 221639 h 568432"/>
                <a:gd name="connsiteX39" fmla="*/ 568432 w 568432"/>
                <a:gd name="connsiteY39" fmla="*/ 346629 h 568432"/>
                <a:gd name="connsiteX40" fmla="*/ 558440 w 568432"/>
                <a:gd name="connsiteY40" fmla="*/ 356622 h 568432"/>
                <a:gd name="connsiteX41" fmla="*/ 492750 w 568432"/>
                <a:gd name="connsiteY41" fmla="*/ 356622 h 568432"/>
                <a:gd name="connsiteX42" fmla="*/ 482922 w 568432"/>
                <a:gd name="connsiteY42" fmla="*/ 380375 h 568432"/>
                <a:gd name="connsiteX43" fmla="*/ 529445 w 568432"/>
                <a:gd name="connsiteY43" fmla="*/ 426897 h 568432"/>
                <a:gd name="connsiteX44" fmla="*/ 532393 w 568432"/>
                <a:gd name="connsiteY44" fmla="*/ 433942 h 568432"/>
                <a:gd name="connsiteX45" fmla="*/ 529445 w 568432"/>
                <a:gd name="connsiteY45" fmla="*/ 440985 h 568432"/>
                <a:gd name="connsiteX46" fmla="*/ 440985 w 568432"/>
                <a:gd name="connsiteY46" fmla="*/ 529445 h 568432"/>
                <a:gd name="connsiteX47" fmla="*/ 426897 w 568432"/>
                <a:gd name="connsiteY47" fmla="*/ 529445 h 568432"/>
                <a:gd name="connsiteX48" fmla="*/ 380375 w 568432"/>
                <a:gd name="connsiteY48" fmla="*/ 482922 h 568432"/>
                <a:gd name="connsiteX49" fmla="*/ 356785 w 568432"/>
                <a:gd name="connsiteY49" fmla="*/ 492751 h 568432"/>
                <a:gd name="connsiteX50" fmla="*/ 356785 w 568432"/>
                <a:gd name="connsiteY50" fmla="*/ 558440 h 568432"/>
                <a:gd name="connsiteX51" fmla="*/ 346465 w 568432"/>
                <a:gd name="connsiteY51" fmla="*/ 568432 h 568432"/>
                <a:gd name="connsiteX52" fmla="*/ 231468 w 568432"/>
                <a:gd name="connsiteY52" fmla="*/ 548611 h 568432"/>
                <a:gd name="connsiteX53" fmla="*/ 336636 w 568432"/>
                <a:gd name="connsiteY53" fmla="*/ 548611 h 568432"/>
                <a:gd name="connsiteX54" fmla="*/ 336636 w 568432"/>
                <a:gd name="connsiteY54" fmla="*/ 485707 h 568432"/>
                <a:gd name="connsiteX55" fmla="*/ 343680 w 568432"/>
                <a:gd name="connsiteY55" fmla="*/ 476205 h 568432"/>
                <a:gd name="connsiteX56" fmla="*/ 377590 w 568432"/>
                <a:gd name="connsiteY56" fmla="*/ 462118 h 568432"/>
                <a:gd name="connsiteX57" fmla="*/ 389220 w 568432"/>
                <a:gd name="connsiteY57" fmla="*/ 463919 h 568432"/>
                <a:gd name="connsiteX58" fmla="*/ 433778 w 568432"/>
                <a:gd name="connsiteY58" fmla="*/ 508477 h 568432"/>
                <a:gd name="connsiteX59" fmla="*/ 508149 w 568432"/>
                <a:gd name="connsiteY59" fmla="*/ 434105 h 568432"/>
                <a:gd name="connsiteX60" fmla="*/ 463592 w 568432"/>
                <a:gd name="connsiteY60" fmla="*/ 389548 h 568432"/>
                <a:gd name="connsiteX61" fmla="*/ 461790 w 568432"/>
                <a:gd name="connsiteY61" fmla="*/ 377917 h 568432"/>
                <a:gd name="connsiteX62" fmla="*/ 475878 w 568432"/>
                <a:gd name="connsiteY62" fmla="*/ 344008 h 568432"/>
                <a:gd name="connsiteX63" fmla="*/ 485379 w 568432"/>
                <a:gd name="connsiteY63" fmla="*/ 336964 h 568432"/>
                <a:gd name="connsiteX64" fmla="*/ 548283 w 568432"/>
                <a:gd name="connsiteY64" fmla="*/ 336964 h 568432"/>
                <a:gd name="connsiteX65" fmla="*/ 548283 w 568432"/>
                <a:gd name="connsiteY65" fmla="*/ 231796 h 568432"/>
                <a:gd name="connsiteX66" fmla="*/ 485379 w 568432"/>
                <a:gd name="connsiteY66" fmla="*/ 231796 h 568432"/>
                <a:gd name="connsiteX67" fmla="*/ 475878 w 568432"/>
                <a:gd name="connsiteY67" fmla="*/ 224752 h 568432"/>
                <a:gd name="connsiteX68" fmla="*/ 461790 w 568432"/>
                <a:gd name="connsiteY68" fmla="*/ 190843 h 568432"/>
                <a:gd name="connsiteX69" fmla="*/ 463592 w 568432"/>
                <a:gd name="connsiteY69" fmla="*/ 179212 h 568432"/>
                <a:gd name="connsiteX70" fmla="*/ 508149 w 568432"/>
                <a:gd name="connsiteY70" fmla="*/ 134655 h 568432"/>
                <a:gd name="connsiteX71" fmla="*/ 433778 w 568432"/>
                <a:gd name="connsiteY71" fmla="*/ 60283 h 568432"/>
                <a:gd name="connsiteX72" fmla="*/ 389220 w 568432"/>
                <a:gd name="connsiteY72" fmla="*/ 104841 h 568432"/>
                <a:gd name="connsiteX73" fmla="*/ 377590 w 568432"/>
                <a:gd name="connsiteY73" fmla="*/ 106643 h 568432"/>
                <a:gd name="connsiteX74" fmla="*/ 343680 w 568432"/>
                <a:gd name="connsiteY74" fmla="*/ 92555 h 568432"/>
                <a:gd name="connsiteX75" fmla="*/ 336636 w 568432"/>
                <a:gd name="connsiteY75" fmla="*/ 83053 h 568432"/>
                <a:gd name="connsiteX76" fmla="*/ 336636 w 568432"/>
                <a:gd name="connsiteY76" fmla="*/ 20149 h 568432"/>
                <a:gd name="connsiteX77" fmla="*/ 231468 w 568432"/>
                <a:gd name="connsiteY77" fmla="*/ 20149 h 568432"/>
                <a:gd name="connsiteX78" fmla="*/ 231468 w 568432"/>
                <a:gd name="connsiteY78" fmla="*/ 83053 h 568432"/>
                <a:gd name="connsiteX79" fmla="*/ 224424 w 568432"/>
                <a:gd name="connsiteY79" fmla="*/ 92555 h 568432"/>
                <a:gd name="connsiteX80" fmla="*/ 190515 w 568432"/>
                <a:gd name="connsiteY80" fmla="*/ 106643 h 568432"/>
                <a:gd name="connsiteX81" fmla="*/ 178884 w 568432"/>
                <a:gd name="connsiteY81" fmla="*/ 104841 h 568432"/>
                <a:gd name="connsiteX82" fmla="*/ 134327 w 568432"/>
                <a:gd name="connsiteY82" fmla="*/ 60283 h 568432"/>
                <a:gd name="connsiteX83" fmla="*/ 59956 w 568432"/>
                <a:gd name="connsiteY83" fmla="*/ 134655 h 568432"/>
                <a:gd name="connsiteX84" fmla="*/ 104513 w 568432"/>
                <a:gd name="connsiteY84" fmla="*/ 179212 h 568432"/>
                <a:gd name="connsiteX85" fmla="*/ 106315 w 568432"/>
                <a:gd name="connsiteY85" fmla="*/ 190843 h 568432"/>
                <a:gd name="connsiteX86" fmla="*/ 92227 w 568432"/>
                <a:gd name="connsiteY86" fmla="*/ 224752 h 568432"/>
                <a:gd name="connsiteX87" fmla="*/ 82726 w 568432"/>
                <a:gd name="connsiteY87" fmla="*/ 231796 h 568432"/>
                <a:gd name="connsiteX88" fmla="*/ 19821 w 568432"/>
                <a:gd name="connsiteY88" fmla="*/ 231796 h 568432"/>
                <a:gd name="connsiteX89" fmla="*/ 19821 w 568432"/>
                <a:gd name="connsiteY89" fmla="*/ 336964 h 568432"/>
                <a:gd name="connsiteX90" fmla="*/ 82726 w 568432"/>
                <a:gd name="connsiteY90" fmla="*/ 336964 h 568432"/>
                <a:gd name="connsiteX91" fmla="*/ 92227 w 568432"/>
                <a:gd name="connsiteY91" fmla="*/ 344008 h 568432"/>
                <a:gd name="connsiteX92" fmla="*/ 106315 w 568432"/>
                <a:gd name="connsiteY92" fmla="*/ 377917 h 568432"/>
                <a:gd name="connsiteX93" fmla="*/ 104513 w 568432"/>
                <a:gd name="connsiteY93" fmla="*/ 389548 h 568432"/>
                <a:gd name="connsiteX94" fmla="*/ 59956 w 568432"/>
                <a:gd name="connsiteY94" fmla="*/ 434105 h 568432"/>
                <a:gd name="connsiteX95" fmla="*/ 134327 w 568432"/>
                <a:gd name="connsiteY95" fmla="*/ 508477 h 568432"/>
                <a:gd name="connsiteX96" fmla="*/ 178884 w 568432"/>
                <a:gd name="connsiteY96" fmla="*/ 463919 h 568432"/>
                <a:gd name="connsiteX97" fmla="*/ 190515 w 568432"/>
                <a:gd name="connsiteY97" fmla="*/ 462118 h 568432"/>
                <a:gd name="connsiteX98" fmla="*/ 224424 w 568432"/>
                <a:gd name="connsiteY98" fmla="*/ 476205 h 568432"/>
                <a:gd name="connsiteX99" fmla="*/ 231468 w 568432"/>
                <a:gd name="connsiteY99" fmla="*/ 485707 h 568432"/>
                <a:gd name="connsiteX100" fmla="*/ 231468 w 568432"/>
                <a:gd name="connsiteY100" fmla="*/ 548611 h 56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568432" h="568432">
                  <a:moveTo>
                    <a:pt x="346465" y="568432"/>
                  </a:moveTo>
                  <a:lnTo>
                    <a:pt x="221476" y="568432"/>
                  </a:lnTo>
                  <a:cubicBezTo>
                    <a:pt x="216070" y="568432"/>
                    <a:pt x="211483" y="564009"/>
                    <a:pt x="211483" y="558440"/>
                  </a:cubicBezTo>
                  <a:lnTo>
                    <a:pt x="211483" y="492751"/>
                  </a:lnTo>
                  <a:cubicBezTo>
                    <a:pt x="203620" y="489966"/>
                    <a:pt x="195593" y="486690"/>
                    <a:pt x="187730" y="482922"/>
                  </a:cubicBezTo>
                  <a:lnTo>
                    <a:pt x="141207" y="529445"/>
                  </a:lnTo>
                  <a:cubicBezTo>
                    <a:pt x="137276" y="533376"/>
                    <a:pt x="131051" y="533376"/>
                    <a:pt x="127119" y="529445"/>
                  </a:cubicBezTo>
                  <a:lnTo>
                    <a:pt x="38660" y="440985"/>
                  </a:lnTo>
                  <a:cubicBezTo>
                    <a:pt x="36858" y="439183"/>
                    <a:pt x="35711" y="436563"/>
                    <a:pt x="35711" y="433942"/>
                  </a:cubicBezTo>
                  <a:cubicBezTo>
                    <a:pt x="35711" y="431321"/>
                    <a:pt x="36694" y="428863"/>
                    <a:pt x="38660" y="426897"/>
                  </a:cubicBezTo>
                  <a:lnTo>
                    <a:pt x="85183" y="380375"/>
                  </a:lnTo>
                  <a:cubicBezTo>
                    <a:pt x="81415" y="372512"/>
                    <a:pt x="77975" y="364649"/>
                    <a:pt x="75354" y="356622"/>
                  </a:cubicBezTo>
                  <a:lnTo>
                    <a:pt x="9993" y="356622"/>
                  </a:lnTo>
                  <a:cubicBezTo>
                    <a:pt x="4587" y="356622"/>
                    <a:pt x="0" y="352199"/>
                    <a:pt x="0" y="346629"/>
                  </a:cubicBezTo>
                  <a:lnTo>
                    <a:pt x="0" y="221639"/>
                  </a:lnTo>
                  <a:cubicBezTo>
                    <a:pt x="0" y="216234"/>
                    <a:pt x="4423" y="211647"/>
                    <a:pt x="9993" y="211647"/>
                  </a:cubicBezTo>
                  <a:lnTo>
                    <a:pt x="75682" y="211647"/>
                  </a:lnTo>
                  <a:cubicBezTo>
                    <a:pt x="78467" y="203784"/>
                    <a:pt x="81743" y="195757"/>
                    <a:pt x="85511" y="188058"/>
                  </a:cubicBezTo>
                  <a:lnTo>
                    <a:pt x="38988" y="141535"/>
                  </a:lnTo>
                  <a:cubicBezTo>
                    <a:pt x="37186" y="139733"/>
                    <a:pt x="36039" y="137112"/>
                    <a:pt x="36039" y="134491"/>
                  </a:cubicBezTo>
                  <a:cubicBezTo>
                    <a:pt x="36039" y="131870"/>
                    <a:pt x="37022" y="129413"/>
                    <a:pt x="38988" y="127447"/>
                  </a:cubicBezTo>
                  <a:lnTo>
                    <a:pt x="127447" y="38988"/>
                  </a:lnTo>
                  <a:cubicBezTo>
                    <a:pt x="131378" y="35056"/>
                    <a:pt x="137603" y="35056"/>
                    <a:pt x="141535" y="38988"/>
                  </a:cubicBezTo>
                  <a:lnTo>
                    <a:pt x="188058" y="85511"/>
                  </a:lnTo>
                  <a:cubicBezTo>
                    <a:pt x="195921" y="81743"/>
                    <a:pt x="203784" y="78467"/>
                    <a:pt x="211811" y="75682"/>
                  </a:cubicBezTo>
                  <a:lnTo>
                    <a:pt x="211811" y="9993"/>
                  </a:lnTo>
                  <a:cubicBezTo>
                    <a:pt x="211811" y="4587"/>
                    <a:pt x="216234" y="0"/>
                    <a:pt x="221803" y="0"/>
                  </a:cubicBezTo>
                  <a:lnTo>
                    <a:pt x="346793" y="0"/>
                  </a:lnTo>
                  <a:cubicBezTo>
                    <a:pt x="352199" y="0"/>
                    <a:pt x="356785" y="4423"/>
                    <a:pt x="356785" y="9993"/>
                  </a:cubicBezTo>
                  <a:lnTo>
                    <a:pt x="356785" y="75682"/>
                  </a:lnTo>
                  <a:cubicBezTo>
                    <a:pt x="364648" y="78467"/>
                    <a:pt x="372675" y="81743"/>
                    <a:pt x="380375" y="85511"/>
                  </a:cubicBezTo>
                  <a:lnTo>
                    <a:pt x="426897" y="38988"/>
                  </a:lnTo>
                  <a:cubicBezTo>
                    <a:pt x="430665" y="35220"/>
                    <a:pt x="437218" y="35220"/>
                    <a:pt x="440985" y="38988"/>
                  </a:cubicBezTo>
                  <a:lnTo>
                    <a:pt x="529445" y="127447"/>
                  </a:lnTo>
                  <a:cubicBezTo>
                    <a:pt x="533376" y="131378"/>
                    <a:pt x="533376" y="137603"/>
                    <a:pt x="529445" y="141535"/>
                  </a:cubicBezTo>
                  <a:lnTo>
                    <a:pt x="482922" y="188058"/>
                  </a:lnTo>
                  <a:cubicBezTo>
                    <a:pt x="486689" y="195921"/>
                    <a:pt x="490129" y="203784"/>
                    <a:pt x="492750" y="211647"/>
                  </a:cubicBezTo>
                  <a:lnTo>
                    <a:pt x="558440" y="211647"/>
                  </a:lnTo>
                  <a:cubicBezTo>
                    <a:pt x="563845" y="211647"/>
                    <a:pt x="568432" y="216070"/>
                    <a:pt x="568432" y="221639"/>
                  </a:cubicBezTo>
                  <a:lnTo>
                    <a:pt x="568432" y="346629"/>
                  </a:lnTo>
                  <a:cubicBezTo>
                    <a:pt x="568432" y="352035"/>
                    <a:pt x="564009" y="356622"/>
                    <a:pt x="558440" y="356622"/>
                  </a:cubicBezTo>
                  <a:lnTo>
                    <a:pt x="492750" y="356622"/>
                  </a:lnTo>
                  <a:cubicBezTo>
                    <a:pt x="489966" y="364485"/>
                    <a:pt x="486689" y="372512"/>
                    <a:pt x="482922" y="380375"/>
                  </a:cubicBezTo>
                  <a:lnTo>
                    <a:pt x="529445" y="426897"/>
                  </a:lnTo>
                  <a:cubicBezTo>
                    <a:pt x="531247" y="428699"/>
                    <a:pt x="532393" y="431321"/>
                    <a:pt x="532393" y="433942"/>
                  </a:cubicBezTo>
                  <a:cubicBezTo>
                    <a:pt x="532393" y="436563"/>
                    <a:pt x="531410" y="439020"/>
                    <a:pt x="529445" y="440985"/>
                  </a:cubicBezTo>
                  <a:lnTo>
                    <a:pt x="440985" y="529445"/>
                  </a:lnTo>
                  <a:cubicBezTo>
                    <a:pt x="437054" y="533376"/>
                    <a:pt x="430829" y="533376"/>
                    <a:pt x="426897" y="529445"/>
                  </a:cubicBezTo>
                  <a:lnTo>
                    <a:pt x="380375" y="482922"/>
                  </a:lnTo>
                  <a:cubicBezTo>
                    <a:pt x="372511" y="486690"/>
                    <a:pt x="364648" y="490129"/>
                    <a:pt x="356785" y="492751"/>
                  </a:cubicBezTo>
                  <a:lnTo>
                    <a:pt x="356785" y="558440"/>
                  </a:lnTo>
                  <a:cubicBezTo>
                    <a:pt x="356458" y="564009"/>
                    <a:pt x="352035" y="568432"/>
                    <a:pt x="346465" y="568432"/>
                  </a:cubicBezTo>
                  <a:close/>
                  <a:moveTo>
                    <a:pt x="231468" y="548611"/>
                  </a:moveTo>
                  <a:lnTo>
                    <a:pt x="336636" y="548611"/>
                  </a:lnTo>
                  <a:lnTo>
                    <a:pt x="336636" y="485707"/>
                  </a:lnTo>
                  <a:cubicBezTo>
                    <a:pt x="336636" y="481284"/>
                    <a:pt x="339421" y="477516"/>
                    <a:pt x="343680" y="476205"/>
                  </a:cubicBezTo>
                  <a:cubicBezTo>
                    <a:pt x="354983" y="472765"/>
                    <a:pt x="366287" y="468015"/>
                    <a:pt x="377590" y="462118"/>
                  </a:cubicBezTo>
                  <a:cubicBezTo>
                    <a:pt x="381521" y="460152"/>
                    <a:pt x="386108" y="460807"/>
                    <a:pt x="389220" y="463919"/>
                  </a:cubicBezTo>
                  <a:lnTo>
                    <a:pt x="433778" y="508477"/>
                  </a:lnTo>
                  <a:lnTo>
                    <a:pt x="508149" y="434105"/>
                  </a:lnTo>
                  <a:lnTo>
                    <a:pt x="463592" y="389548"/>
                  </a:lnTo>
                  <a:cubicBezTo>
                    <a:pt x="460479" y="386436"/>
                    <a:pt x="459824" y="381685"/>
                    <a:pt x="461790" y="377917"/>
                  </a:cubicBezTo>
                  <a:cubicBezTo>
                    <a:pt x="467687" y="366778"/>
                    <a:pt x="472438" y="355311"/>
                    <a:pt x="475878" y="344008"/>
                  </a:cubicBezTo>
                  <a:cubicBezTo>
                    <a:pt x="477188" y="339913"/>
                    <a:pt x="480956" y="336964"/>
                    <a:pt x="485379" y="336964"/>
                  </a:cubicBezTo>
                  <a:lnTo>
                    <a:pt x="548283" y="336964"/>
                  </a:lnTo>
                  <a:lnTo>
                    <a:pt x="548283" y="231796"/>
                  </a:lnTo>
                  <a:lnTo>
                    <a:pt x="485379" y="231796"/>
                  </a:lnTo>
                  <a:cubicBezTo>
                    <a:pt x="480956" y="231796"/>
                    <a:pt x="477188" y="229011"/>
                    <a:pt x="475878" y="224752"/>
                  </a:cubicBezTo>
                  <a:cubicBezTo>
                    <a:pt x="472438" y="213449"/>
                    <a:pt x="467687" y="202146"/>
                    <a:pt x="461790" y="190843"/>
                  </a:cubicBezTo>
                  <a:cubicBezTo>
                    <a:pt x="459824" y="187075"/>
                    <a:pt x="460479" y="182324"/>
                    <a:pt x="463592" y="179212"/>
                  </a:cubicBezTo>
                  <a:lnTo>
                    <a:pt x="508149" y="134655"/>
                  </a:lnTo>
                  <a:lnTo>
                    <a:pt x="433778" y="60283"/>
                  </a:lnTo>
                  <a:lnTo>
                    <a:pt x="389220" y="104841"/>
                  </a:lnTo>
                  <a:cubicBezTo>
                    <a:pt x="386108" y="107953"/>
                    <a:pt x="381357" y="108608"/>
                    <a:pt x="377590" y="106643"/>
                  </a:cubicBezTo>
                  <a:cubicBezTo>
                    <a:pt x="366450" y="100745"/>
                    <a:pt x="355147" y="95995"/>
                    <a:pt x="343680" y="92555"/>
                  </a:cubicBezTo>
                  <a:cubicBezTo>
                    <a:pt x="339585" y="91244"/>
                    <a:pt x="336636" y="87477"/>
                    <a:pt x="336636" y="83053"/>
                  </a:cubicBezTo>
                  <a:lnTo>
                    <a:pt x="336636" y="20149"/>
                  </a:lnTo>
                  <a:lnTo>
                    <a:pt x="231468" y="20149"/>
                  </a:lnTo>
                  <a:lnTo>
                    <a:pt x="231468" y="83053"/>
                  </a:lnTo>
                  <a:cubicBezTo>
                    <a:pt x="231468" y="87477"/>
                    <a:pt x="228683" y="91244"/>
                    <a:pt x="224424" y="92555"/>
                  </a:cubicBezTo>
                  <a:cubicBezTo>
                    <a:pt x="213121" y="95995"/>
                    <a:pt x="201654" y="100909"/>
                    <a:pt x="190515" y="106643"/>
                  </a:cubicBezTo>
                  <a:cubicBezTo>
                    <a:pt x="186583" y="108608"/>
                    <a:pt x="181997" y="107953"/>
                    <a:pt x="178884" y="104841"/>
                  </a:cubicBezTo>
                  <a:lnTo>
                    <a:pt x="134327" y="60283"/>
                  </a:lnTo>
                  <a:lnTo>
                    <a:pt x="59956" y="134655"/>
                  </a:lnTo>
                  <a:lnTo>
                    <a:pt x="104513" y="179212"/>
                  </a:lnTo>
                  <a:cubicBezTo>
                    <a:pt x="107625" y="182324"/>
                    <a:pt x="108281" y="187075"/>
                    <a:pt x="106315" y="190843"/>
                  </a:cubicBezTo>
                  <a:cubicBezTo>
                    <a:pt x="100418" y="201982"/>
                    <a:pt x="95667" y="213449"/>
                    <a:pt x="92227" y="224752"/>
                  </a:cubicBezTo>
                  <a:cubicBezTo>
                    <a:pt x="90916" y="228847"/>
                    <a:pt x="87149" y="231796"/>
                    <a:pt x="82726" y="231796"/>
                  </a:cubicBezTo>
                  <a:lnTo>
                    <a:pt x="19821" y="231796"/>
                  </a:lnTo>
                  <a:lnTo>
                    <a:pt x="19821" y="336964"/>
                  </a:lnTo>
                  <a:lnTo>
                    <a:pt x="82726" y="336964"/>
                  </a:lnTo>
                  <a:cubicBezTo>
                    <a:pt x="87149" y="336964"/>
                    <a:pt x="90916" y="339749"/>
                    <a:pt x="92227" y="344008"/>
                  </a:cubicBezTo>
                  <a:cubicBezTo>
                    <a:pt x="95667" y="355311"/>
                    <a:pt x="100418" y="366614"/>
                    <a:pt x="106315" y="377917"/>
                  </a:cubicBezTo>
                  <a:cubicBezTo>
                    <a:pt x="108281" y="381685"/>
                    <a:pt x="107625" y="386436"/>
                    <a:pt x="104513" y="389548"/>
                  </a:cubicBezTo>
                  <a:lnTo>
                    <a:pt x="59956" y="434105"/>
                  </a:lnTo>
                  <a:lnTo>
                    <a:pt x="134327" y="508477"/>
                  </a:lnTo>
                  <a:lnTo>
                    <a:pt x="178884" y="463919"/>
                  </a:lnTo>
                  <a:cubicBezTo>
                    <a:pt x="181997" y="460807"/>
                    <a:pt x="186747" y="460152"/>
                    <a:pt x="190515" y="462118"/>
                  </a:cubicBezTo>
                  <a:cubicBezTo>
                    <a:pt x="201654" y="468015"/>
                    <a:pt x="213121" y="472765"/>
                    <a:pt x="224424" y="476205"/>
                  </a:cubicBezTo>
                  <a:cubicBezTo>
                    <a:pt x="228520" y="477516"/>
                    <a:pt x="231468" y="481284"/>
                    <a:pt x="231468" y="485707"/>
                  </a:cubicBezTo>
                  <a:lnTo>
                    <a:pt x="231468" y="548611"/>
                  </a:lnTo>
                  <a:close/>
                </a:path>
              </a:pathLst>
            </a:custGeom>
            <a:solidFill>
              <a:srgbClr val="000000"/>
            </a:solidFill>
            <a:ln w="16367" cap="flat">
              <a:noFill/>
              <a:prstDash val="solid"/>
              <a:miter/>
            </a:ln>
          </p:spPr>
          <p:txBody>
            <a:bodyPr rtlCol="0" anchor="ctr"/>
            <a:lstStyle/>
            <a:p>
              <a:endParaRPr lang="en-US"/>
            </a:p>
          </p:txBody>
        </p:sp>
        <p:sp>
          <p:nvSpPr>
            <p:cNvPr id="1684" name="Forma libre: forma 1683">
              <a:extLst>
                <a:ext uri="{FF2B5EF4-FFF2-40B4-BE49-F238E27FC236}">
                  <a16:creationId xmlns:a16="http://schemas.microsoft.com/office/drawing/2014/main" id="{85D88F45-DA1C-41F8-9AC6-A0A5A78E7E0F}"/>
                </a:ext>
              </a:extLst>
            </p:cNvPr>
            <p:cNvSpPr/>
            <p:nvPr/>
          </p:nvSpPr>
          <p:spPr>
            <a:xfrm>
              <a:off x="3169588" y="3639663"/>
              <a:ext cx="347939" cy="347939"/>
            </a:xfrm>
            <a:custGeom>
              <a:avLst/>
              <a:gdLst>
                <a:gd name="connsiteX0" fmla="*/ 173970 w 347939"/>
                <a:gd name="connsiteY0" fmla="*/ 347940 h 347939"/>
                <a:gd name="connsiteX1" fmla="*/ 0 w 347939"/>
                <a:gd name="connsiteY1" fmla="*/ 173970 h 347939"/>
                <a:gd name="connsiteX2" fmla="*/ 173970 w 347939"/>
                <a:gd name="connsiteY2" fmla="*/ 0 h 347939"/>
                <a:gd name="connsiteX3" fmla="*/ 347939 w 347939"/>
                <a:gd name="connsiteY3" fmla="*/ 173970 h 347939"/>
                <a:gd name="connsiteX4" fmla="*/ 173970 w 347939"/>
                <a:gd name="connsiteY4" fmla="*/ 347940 h 347939"/>
                <a:gd name="connsiteX5" fmla="*/ 173970 w 347939"/>
                <a:gd name="connsiteY5" fmla="*/ 19822 h 347939"/>
                <a:gd name="connsiteX6" fmla="*/ 19821 w 347939"/>
                <a:gd name="connsiteY6" fmla="*/ 173970 h 347939"/>
                <a:gd name="connsiteX7" fmla="*/ 173970 w 347939"/>
                <a:gd name="connsiteY7" fmla="*/ 328118 h 347939"/>
                <a:gd name="connsiteX8" fmla="*/ 328118 w 347939"/>
                <a:gd name="connsiteY8" fmla="*/ 173970 h 347939"/>
                <a:gd name="connsiteX9" fmla="*/ 173970 w 347939"/>
                <a:gd name="connsiteY9" fmla="*/ 19822 h 347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39" h="347939">
                  <a:moveTo>
                    <a:pt x="173970" y="347940"/>
                  </a:moveTo>
                  <a:cubicBezTo>
                    <a:pt x="77975" y="347940"/>
                    <a:pt x="0" y="269964"/>
                    <a:pt x="0" y="173970"/>
                  </a:cubicBezTo>
                  <a:cubicBezTo>
                    <a:pt x="0" y="77975"/>
                    <a:pt x="77975" y="0"/>
                    <a:pt x="173970" y="0"/>
                  </a:cubicBezTo>
                  <a:cubicBezTo>
                    <a:pt x="269964" y="0"/>
                    <a:pt x="347939" y="77975"/>
                    <a:pt x="347939" y="173970"/>
                  </a:cubicBezTo>
                  <a:cubicBezTo>
                    <a:pt x="347939" y="269964"/>
                    <a:pt x="269964" y="347940"/>
                    <a:pt x="173970" y="347940"/>
                  </a:cubicBezTo>
                  <a:close/>
                  <a:moveTo>
                    <a:pt x="173970" y="19822"/>
                  </a:moveTo>
                  <a:cubicBezTo>
                    <a:pt x="88951" y="19822"/>
                    <a:pt x="19821" y="88951"/>
                    <a:pt x="19821" y="173970"/>
                  </a:cubicBezTo>
                  <a:cubicBezTo>
                    <a:pt x="19821" y="258989"/>
                    <a:pt x="88951" y="328118"/>
                    <a:pt x="173970" y="328118"/>
                  </a:cubicBezTo>
                  <a:cubicBezTo>
                    <a:pt x="258989" y="328118"/>
                    <a:pt x="328118" y="258989"/>
                    <a:pt x="328118" y="173970"/>
                  </a:cubicBezTo>
                  <a:cubicBezTo>
                    <a:pt x="328118" y="88951"/>
                    <a:pt x="258989" y="19822"/>
                    <a:pt x="173970" y="19822"/>
                  </a:cubicBezTo>
                  <a:close/>
                </a:path>
              </a:pathLst>
            </a:custGeom>
            <a:solidFill>
              <a:srgbClr val="000000"/>
            </a:solidFill>
            <a:ln w="16367" cap="flat">
              <a:noFill/>
              <a:prstDash val="solid"/>
              <a:miter/>
            </a:ln>
          </p:spPr>
          <p:txBody>
            <a:bodyPr rtlCol="0" anchor="ctr"/>
            <a:lstStyle/>
            <a:p>
              <a:endParaRPr lang="en-US"/>
            </a:p>
          </p:txBody>
        </p:sp>
        <p:sp>
          <p:nvSpPr>
            <p:cNvPr id="1685" name="Forma libre: forma 1684">
              <a:extLst>
                <a:ext uri="{FF2B5EF4-FFF2-40B4-BE49-F238E27FC236}">
                  <a16:creationId xmlns:a16="http://schemas.microsoft.com/office/drawing/2014/main" id="{BCEDCAAB-8FD0-4AC4-B7EF-2419517BBF1E}"/>
                </a:ext>
              </a:extLst>
            </p:cNvPr>
            <p:cNvSpPr/>
            <p:nvPr/>
          </p:nvSpPr>
          <p:spPr>
            <a:xfrm>
              <a:off x="3279343" y="3702403"/>
              <a:ext cx="128593" cy="222458"/>
            </a:xfrm>
            <a:custGeom>
              <a:avLst/>
              <a:gdLst>
                <a:gd name="connsiteX0" fmla="*/ 64215 w 128593"/>
                <a:gd name="connsiteY0" fmla="*/ 222459 h 222458"/>
                <a:gd name="connsiteX1" fmla="*/ 0 w 128593"/>
                <a:gd name="connsiteY1" fmla="*/ 161848 h 222458"/>
                <a:gd name="connsiteX2" fmla="*/ 9993 w 128593"/>
                <a:gd name="connsiteY2" fmla="*/ 151855 h 222458"/>
                <a:gd name="connsiteX3" fmla="*/ 19985 w 128593"/>
                <a:gd name="connsiteY3" fmla="*/ 161848 h 222458"/>
                <a:gd name="connsiteX4" fmla="*/ 64379 w 128593"/>
                <a:gd name="connsiteY4" fmla="*/ 202473 h 222458"/>
                <a:gd name="connsiteX5" fmla="*/ 108772 w 128593"/>
                <a:gd name="connsiteY5" fmla="*/ 161848 h 222458"/>
                <a:gd name="connsiteX6" fmla="*/ 64379 w 128593"/>
                <a:gd name="connsiteY6" fmla="*/ 121222 h 222458"/>
                <a:gd name="connsiteX7" fmla="*/ 164 w 128593"/>
                <a:gd name="connsiteY7" fmla="*/ 60611 h 222458"/>
                <a:gd name="connsiteX8" fmla="*/ 64379 w 128593"/>
                <a:gd name="connsiteY8" fmla="*/ 0 h 222458"/>
                <a:gd name="connsiteX9" fmla="*/ 128593 w 128593"/>
                <a:gd name="connsiteY9" fmla="*/ 60611 h 222458"/>
                <a:gd name="connsiteX10" fmla="*/ 118601 w 128593"/>
                <a:gd name="connsiteY10" fmla="*/ 70604 h 222458"/>
                <a:gd name="connsiteX11" fmla="*/ 108608 w 128593"/>
                <a:gd name="connsiteY11" fmla="*/ 60611 h 222458"/>
                <a:gd name="connsiteX12" fmla="*/ 64215 w 128593"/>
                <a:gd name="connsiteY12" fmla="*/ 19985 h 222458"/>
                <a:gd name="connsiteX13" fmla="*/ 19821 w 128593"/>
                <a:gd name="connsiteY13" fmla="*/ 60611 h 222458"/>
                <a:gd name="connsiteX14" fmla="*/ 64215 w 128593"/>
                <a:gd name="connsiteY14" fmla="*/ 101237 h 222458"/>
                <a:gd name="connsiteX15" fmla="*/ 128430 w 128593"/>
                <a:gd name="connsiteY15" fmla="*/ 161848 h 222458"/>
                <a:gd name="connsiteX16" fmla="*/ 64215 w 128593"/>
                <a:gd name="connsiteY16" fmla="*/ 222459 h 22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593" h="222458">
                  <a:moveTo>
                    <a:pt x="64215" y="222459"/>
                  </a:moveTo>
                  <a:cubicBezTo>
                    <a:pt x="28831" y="222459"/>
                    <a:pt x="0" y="195265"/>
                    <a:pt x="0" y="161848"/>
                  </a:cubicBezTo>
                  <a:cubicBezTo>
                    <a:pt x="0" y="156442"/>
                    <a:pt x="4423" y="151855"/>
                    <a:pt x="9993" y="151855"/>
                  </a:cubicBezTo>
                  <a:cubicBezTo>
                    <a:pt x="15398" y="151855"/>
                    <a:pt x="19985" y="156278"/>
                    <a:pt x="19985" y="161848"/>
                  </a:cubicBezTo>
                  <a:cubicBezTo>
                    <a:pt x="19985" y="184290"/>
                    <a:pt x="39807" y="202473"/>
                    <a:pt x="64379" y="202473"/>
                  </a:cubicBezTo>
                  <a:cubicBezTo>
                    <a:pt x="88951" y="202473"/>
                    <a:pt x="108772" y="184290"/>
                    <a:pt x="108772" y="161848"/>
                  </a:cubicBezTo>
                  <a:cubicBezTo>
                    <a:pt x="108772" y="139405"/>
                    <a:pt x="88951" y="121222"/>
                    <a:pt x="64379" y="121222"/>
                  </a:cubicBezTo>
                  <a:cubicBezTo>
                    <a:pt x="28995" y="121222"/>
                    <a:pt x="164" y="94029"/>
                    <a:pt x="164" y="60611"/>
                  </a:cubicBezTo>
                  <a:cubicBezTo>
                    <a:pt x="164" y="27193"/>
                    <a:pt x="28995" y="0"/>
                    <a:pt x="64379" y="0"/>
                  </a:cubicBezTo>
                  <a:cubicBezTo>
                    <a:pt x="99762" y="0"/>
                    <a:pt x="128593" y="27193"/>
                    <a:pt x="128593" y="60611"/>
                  </a:cubicBezTo>
                  <a:cubicBezTo>
                    <a:pt x="128593" y="66017"/>
                    <a:pt x="124171" y="70604"/>
                    <a:pt x="118601" y="70604"/>
                  </a:cubicBezTo>
                  <a:cubicBezTo>
                    <a:pt x="113195" y="70604"/>
                    <a:pt x="108608" y="66180"/>
                    <a:pt x="108608" y="60611"/>
                  </a:cubicBezTo>
                  <a:cubicBezTo>
                    <a:pt x="108608" y="38169"/>
                    <a:pt x="88787" y="19985"/>
                    <a:pt x="64215" y="19985"/>
                  </a:cubicBezTo>
                  <a:cubicBezTo>
                    <a:pt x="39643" y="19985"/>
                    <a:pt x="19821" y="38169"/>
                    <a:pt x="19821" y="60611"/>
                  </a:cubicBezTo>
                  <a:cubicBezTo>
                    <a:pt x="19821" y="83053"/>
                    <a:pt x="39643" y="101237"/>
                    <a:pt x="64215" y="101237"/>
                  </a:cubicBezTo>
                  <a:cubicBezTo>
                    <a:pt x="99599" y="101237"/>
                    <a:pt x="128430" y="128430"/>
                    <a:pt x="128430" y="161848"/>
                  </a:cubicBezTo>
                  <a:cubicBezTo>
                    <a:pt x="128430" y="195265"/>
                    <a:pt x="99599" y="222459"/>
                    <a:pt x="64215" y="222459"/>
                  </a:cubicBezTo>
                  <a:close/>
                </a:path>
              </a:pathLst>
            </a:custGeom>
            <a:solidFill>
              <a:srgbClr val="000000"/>
            </a:solidFill>
            <a:ln w="16367" cap="flat">
              <a:noFill/>
              <a:prstDash val="solid"/>
              <a:miter/>
            </a:ln>
          </p:spPr>
          <p:txBody>
            <a:bodyPr rtlCol="0" anchor="ctr"/>
            <a:lstStyle/>
            <a:p>
              <a:endParaRPr lang="en-US"/>
            </a:p>
          </p:txBody>
        </p:sp>
        <p:sp>
          <p:nvSpPr>
            <p:cNvPr id="1686" name="Forma libre: forma 1685">
              <a:extLst>
                <a:ext uri="{FF2B5EF4-FFF2-40B4-BE49-F238E27FC236}">
                  <a16:creationId xmlns:a16="http://schemas.microsoft.com/office/drawing/2014/main" id="{FC3BEB9E-24CD-4F5F-9911-86944BAB6156}"/>
                </a:ext>
              </a:extLst>
            </p:cNvPr>
            <p:cNvSpPr/>
            <p:nvPr/>
          </p:nvSpPr>
          <p:spPr>
            <a:xfrm>
              <a:off x="3353387" y="3681927"/>
              <a:ext cx="19985" cy="263411"/>
            </a:xfrm>
            <a:custGeom>
              <a:avLst/>
              <a:gdLst>
                <a:gd name="connsiteX0" fmla="*/ 9992 w 19985"/>
                <a:gd name="connsiteY0" fmla="*/ 263412 h 263411"/>
                <a:gd name="connsiteX1" fmla="*/ 0 w 19985"/>
                <a:gd name="connsiteY1" fmla="*/ 253419 h 263411"/>
                <a:gd name="connsiteX2" fmla="*/ 0 w 19985"/>
                <a:gd name="connsiteY2" fmla="*/ 9993 h 263411"/>
                <a:gd name="connsiteX3" fmla="*/ 9992 w 19985"/>
                <a:gd name="connsiteY3" fmla="*/ 0 h 263411"/>
                <a:gd name="connsiteX4" fmla="*/ 19985 w 19985"/>
                <a:gd name="connsiteY4" fmla="*/ 9993 h 263411"/>
                <a:gd name="connsiteX5" fmla="*/ 19985 w 19985"/>
                <a:gd name="connsiteY5" fmla="*/ 253419 h 263411"/>
                <a:gd name="connsiteX6" fmla="*/ 9992 w 19985"/>
                <a:gd name="connsiteY6" fmla="*/ 263412 h 26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263411">
                  <a:moveTo>
                    <a:pt x="9992" y="263412"/>
                  </a:moveTo>
                  <a:cubicBezTo>
                    <a:pt x="4587" y="263412"/>
                    <a:pt x="0" y="258989"/>
                    <a:pt x="0" y="253419"/>
                  </a:cubicBezTo>
                  <a:lnTo>
                    <a:pt x="0" y="9993"/>
                  </a:lnTo>
                  <a:cubicBezTo>
                    <a:pt x="0" y="4587"/>
                    <a:pt x="4423" y="0"/>
                    <a:pt x="9992" y="0"/>
                  </a:cubicBezTo>
                  <a:cubicBezTo>
                    <a:pt x="15398" y="0"/>
                    <a:pt x="19985" y="4423"/>
                    <a:pt x="19985" y="9993"/>
                  </a:cubicBezTo>
                  <a:lnTo>
                    <a:pt x="19985" y="253419"/>
                  </a:lnTo>
                  <a:cubicBezTo>
                    <a:pt x="19985" y="258989"/>
                    <a:pt x="15562" y="263412"/>
                    <a:pt x="9992" y="263412"/>
                  </a:cubicBezTo>
                  <a:close/>
                </a:path>
              </a:pathLst>
            </a:custGeom>
            <a:solidFill>
              <a:srgbClr val="000000"/>
            </a:solidFill>
            <a:ln w="16367" cap="flat">
              <a:noFill/>
              <a:prstDash val="solid"/>
              <a:miter/>
            </a:ln>
          </p:spPr>
          <p:txBody>
            <a:bodyPr rtlCol="0" anchor="ctr"/>
            <a:lstStyle/>
            <a:p>
              <a:endParaRPr lang="en-US"/>
            </a:p>
          </p:txBody>
        </p:sp>
        <p:sp>
          <p:nvSpPr>
            <p:cNvPr id="1687" name="Forma libre: forma 1686">
              <a:extLst>
                <a:ext uri="{FF2B5EF4-FFF2-40B4-BE49-F238E27FC236}">
                  <a16:creationId xmlns:a16="http://schemas.microsoft.com/office/drawing/2014/main" id="{1B26A19D-A52F-4634-B6F8-5CF3C28242BC}"/>
                </a:ext>
              </a:extLst>
            </p:cNvPr>
            <p:cNvSpPr/>
            <p:nvPr/>
          </p:nvSpPr>
          <p:spPr>
            <a:xfrm>
              <a:off x="3313744" y="3681927"/>
              <a:ext cx="19985" cy="263411"/>
            </a:xfrm>
            <a:custGeom>
              <a:avLst/>
              <a:gdLst>
                <a:gd name="connsiteX0" fmla="*/ 9993 w 19985"/>
                <a:gd name="connsiteY0" fmla="*/ 263412 h 263411"/>
                <a:gd name="connsiteX1" fmla="*/ 0 w 19985"/>
                <a:gd name="connsiteY1" fmla="*/ 253419 h 263411"/>
                <a:gd name="connsiteX2" fmla="*/ 0 w 19985"/>
                <a:gd name="connsiteY2" fmla="*/ 9993 h 263411"/>
                <a:gd name="connsiteX3" fmla="*/ 9993 w 19985"/>
                <a:gd name="connsiteY3" fmla="*/ 0 h 263411"/>
                <a:gd name="connsiteX4" fmla="*/ 19985 w 19985"/>
                <a:gd name="connsiteY4" fmla="*/ 9993 h 263411"/>
                <a:gd name="connsiteX5" fmla="*/ 19985 w 19985"/>
                <a:gd name="connsiteY5" fmla="*/ 253419 h 263411"/>
                <a:gd name="connsiteX6" fmla="*/ 9993 w 19985"/>
                <a:gd name="connsiteY6" fmla="*/ 263412 h 26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263411">
                  <a:moveTo>
                    <a:pt x="9993" y="263412"/>
                  </a:moveTo>
                  <a:cubicBezTo>
                    <a:pt x="4587" y="263412"/>
                    <a:pt x="0" y="258989"/>
                    <a:pt x="0" y="253419"/>
                  </a:cubicBezTo>
                  <a:lnTo>
                    <a:pt x="0" y="9993"/>
                  </a:lnTo>
                  <a:cubicBezTo>
                    <a:pt x="0" y="4587"/>
                    <a:pt x="4423" y="0"/>
                    <a:pt x="9993" y="0"/>
                  </a:cubicBezTo>
                  <a:cubicBezTo>
                    <a:pt x="15398" y="0"/>
                    <a:pt x="19985" y="4423"/>
                    <a:pt x="19985" y="9993"/>
                  </a:cubicBezTo>
                  <a:lnTo>
                    <a:pt x="19985" y="253419"/>
                  </a:lnTo>
                  <a:cubicBezTo>
                    <a:pt x="19821" y="258989"/>
                    <a:pt x="15398" y="263412"/>
                    <a:pt x="9993" y="263412"/>
                  </a:cubicBezTo>
                  <a:close/>
                </a:path>
              </a:pathLst>
            </a:custGeom>
            <a:solidFill>
              <a:srgbClr val="000000"/>
            </a:solidFill>
            <a:ln w="16367" cap="flat">
              <a:noFill/>
              <a:prstDash val="solid"/>
              <a:miter/>
            </a:ln>
          </p:spPr>
          <p:txBody>
            <a:bodyPr rtlCol="0" anchor="ctr"/>
            <a:lstStyle/>
            <a:p>
              <a:endParaRPr lang="en-US"/>
            </a:p>
          </p:txBody>
        </p:sp>
      </p:grpSp>
      <p:grpSp>
        <p:nvGrpSpPr>
          <p:cNvPr id="1688" name="Gráfico 3">
            <a:extLst>
              <a:ext uri="{FF2B5EF4-FFF2-40B4-BE49-F238E27FC236}">
                <a16:creationId xmlns:a16="http://schemas.microsoft.com/office/drawing/2014/main" id="{30DA0EED-9E12-432A-BB20-FF781882BC32}"/>
              </a:ext>
            </a:extLst>
          </p:cNvPr>
          <p:cNvGrpSpPr/>
          <p:nvPr/>
        </p:nvGrpSpPr>
        <p:grpSpPr>
          <a:xfrm>
            <a:off x="5448351" y="4975645"/>
            <a:ext cx="488540" cy="459794"/>
            <a:chOff x="5071788" y="5087773"/>
            <a:chExt cx="548446" cy="516175"/>
          </a:xfrm>
          <a:solidFill>
            <a:srgbClr val="000000"/>
          </a:solidFill>
        </p:grpSpPr>
        <p:sp>
          <p:nvSpPr>
            <p:cNvPr id="1689" name="Forma libre: forma 1688">
              <a:extLst>
                <a:ext uri="{FF2B5EF4-FFF2-40B4-BE49-F238E27FC236}">
                  <a16:creationId xmlns:a16="http://schemas.microsoft.com/office/drawing/2014/main" id="{A3AA1A5F-FB93-4637-B313-3540BC8DE021}"/>
                </a:ext>
              </a:extLst>
            </p:cNvPr>
            <p:cNvSpPr/>
            <p:nvPr/>
          </p:nvSpPr>
          <p:spPr>
            <a:xfrm>
              <a:off x="5291134" y="5316292"/>
              <a:ext cx="109918" cy="187893"/>
            </a:xfrm>
            <a:custGeom>
              <a:avLst/>
              <a:gdLst>
                <a:gd name="connsiteX0" fmla="*/ 54877 w 109918"/>
                <a:gd name="connsiteY0" fmla="*/ 187894 h 187893"/>
                <a:gd name="connsiteX1" fmla="*/ 0 w 109918"/>
                <a:gd name="connsiteY1" fmla="*/ 135965 h 187893"/>
                <a:gd name="connsiteX2" fmla="*/ 9993 w 109918"/>
                <a:gd name="connsiteY2" fmla="*/ 125972 h 187893"/>
                <a:gd name="connsiteX3" fmla="*/ 19985 w 109918"/>
                <a:gd name="connsiteY3" fmla="*/ 135965 h 187893"/>
                <a:gd name="connsiteX4" fmla="*/ 55041 w 109918"/>
                <a:gd name="connsiteY4" fmla="*/ 168072 h 187893"/>
                <a:gd name="connsiteX5" fmla="*/ 90097 w 109918"/>
                <a:gd name="connsiteY5" fmla="*/ 135965 h 187893"/>
                <a:gd name="connsiteX6" fmla="*/ 55041 w 109918"/>
                <a:gd name="connsiteY6" fmla="*/ 103857 h 187893"/>
                <a:gd name="connsiteX7" fmla="*/ 164 w 109918"/>
                <a:gd name="connsiteY7" fmla="*/ 51929 h 187893"/>
                <a:gd name="connsiteX8" fmla="*/ 55041 w 109918"/>
                <a:gd name="connsiteY8" fmla="*/ 0 h 187893"/>
                <a:gd name="connsiteX9" fmla="*/ 109919 w 109918"/>
                <a:gd name="connsiteY9" fmla="*/ 51929 h 187893"/>
                <a:gd name="connsiteX10" fmla="*/ 99926 w 109918"/>
                <a:gd name="connsiteY10" fmla="*/ 61921 h 187893"/>
                <a:gd name="connsiteX11" fmla="*/ 89933 w 109918"/>
                <a:gd name="connsiteY11" fmla="*/ 51929 h 187893"/>
                <a:gd name="connsiteX12" fmla="*/ 54877 w 109918"/>
                <a:gd name="connsiteY12" fmla="*/ 19821 h 187893"/>
                <a:gd name="connsiteX13" fmla="*/ 19821 w 109918"/>
                <a:gd name="connsiteY13" fmla="*/ 51929 h 187893"/>
                <a:gd name="connsiteX14" fmla="*/ 54877 w 109918"/>
                <a:gd name="connsiteY14" fmla="*/ 84036 h 187893"/>
                <a:gd name="connsiteX15" fmla="*/ 109755 w 109918"/>
                <a:gd name="connsiteY15" fmla="*/ 135965 h 187893"/>
                <a:gd name="connsiteX16" fmla="*/ 54877 w 109918"/>
                <a:gd name="connsiteY16" fmla="*/ 187894 h 18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918" h="187893">
                  <a:moveTo>
                    <a:pt x="54877" y="187894"/>
                  </a:moveTo>
                  <a:cubicBezTo>
                    <a:pt x="24572" y="187894"/>
                    <a:pt x="0" y="164632"/>
                    <a:pt x="0" y="135965"/>
                  </a:cubicBezTo>
                  <a:cubicBezTo>
                    <a:pt x="0" y="130559"/>
                    <a:pt x="4423" y="125972"/>
                    <a:pt x="9993" y="125972"/>
                  </a:cubicBezTo>
                  <a:cubicBezTo>
                    <a:pt x="15398" y="125972"/>
                    <a:pt x="19985" y="130396"/>
                    <a:pt x="19985" y="135965"/>
                  </a:cubicBezTo>
                  <a:cubicBezTo>
                    <a:pt x="19985" y="153657"/>
                    <a:pt x="35711" y="168072"/>
                    <a:pt x="55041" y="168072"/>
                  </a:cubicBezTo>
                  <a:cubicBezTo>
                    <a:pt x="74371" y="168072"/>
                    <a:pt x="90097" y="153657"/>
                    <a:pt x="90097" y="135965"/>
                  </a:cubicBezTo>
                  <a:cubicBezTo>
                    <a:pt x="90097" y="118273"/>
                    <a:pt x="74371" y="103857"/>
                    <a:pt x="55041" y="103857"/>
                  </a:cubicBezTo>
                  <a:cubicBezTo>
                    <a:pt x="24736" y="103857"/>
                    <a:pt x="164" y="80596"/>
                    <a:pt x="164" y="51929"/>
                  </a:cubicBezTo>
                  <a:cubicBezTo>
                    <a:pt x="164" y="23261"/>
                    <a:pt x="24736" y="0"/>
                    <a:pt x="55041" y="0"/>
                  </a:cubicBezTo>
                  <a:cubicBezTo>
                    <a:pt x="85347" y="0"/>
                    <a:pt x="109919" y="23261"/>
                    <a:pt x="109919" y="51929"/>
                  </a:cubicBezTo>
                  <a:cubicBezTo>
                    <a:pt x="109919" y="57335"/>
                    <a:pt x="105496" y="61921"/>
                    <a:pt x="99926" y="61921"/>
                  </a:cubicBezTo>
                  <a:cubicBezTo>
                    <a:pt x="94520" y="61921"/>
                    <a:pt x="89933" y="57498"/>
                    <a:pt x="89933" y="51929"/>
                  </a:cubicBezTo>
                  <a:cubicBezTo>
                    <a:pt x="89933" y="34237"/>
                    <a:pt x="74207" y="19821"/>
                    <a:pt x="54877" y="19821"/>
                  </a:cubicBezTo>
                  <a:cubicBezTo>
                    <a:pt x="35547" y="19821"/>
                    <a:pt x="19821" y="34237"/>
                    <a:pt x="19821" y="51929"/>
                  </a:cubicBezTo>
                  <a:cubicBezTo>
                    <a:pt x="19821" y="69621"/>
                    <a:pt x="35547" y="84036"/>
                    <a:pt x="54877" y="84036"/>
                  </a:cubicBezTo>
                  <a:cubicBezTo>
                    <a:pt x="85183" y="84036"/>
                    <a:pt x="109755" y="107298"/>
                    <a:pt x="109755" y="135965"/>
                  </a:cubicBezTo>
                  <a:cubicBezTo>
                    <a:pt x="109755" y="164632"/>
                    <a:pt x="85183" y="187894"/>
                    <a:pt x="54877" y="187894"/>
                  </a:cubicBezTo>
                  <a:close/>
                </a:path>
              </a:pathLst>
            </a:custGeom>
            <a:solidFill>
              <a:srgbClr val="000000"/>
            </a:solidFill>
            <a:ln w="16367" cap="flat">
              <a:noFill/>
              <a:prstDash val="solid"/>
              <a:miter/>
            </a:ln>
          </p:spPr>
          <p:txBody>
            <a:bodyPr rtlCol="0" anchor="ctr"/>
            <a:lstStyle/>
            <a:p>
              <a:endParaRPr lang="en-US"/>
            </a:p>
          </p:txBody>
        </p:sp>
        <p:sp>
          <p:nvSpPr>
            <p:cNvPr id="1690" name="Forma libre: forma 1689">
              <a:extLst>
                <a:ext uri="{FF2B5EF4-FFF2-40B4-BE49-F238E27FC236}">
                  <a16:creationId xmlns:a16="http://schemas.microsoft.com/office/drawing/2014/main" id="{A8836D3B-5A43-4705-9330-3380E70C2932}"/>
                </a:ext>
              </a:extLst>
            </p:cNvPr>
            <p:cNvSpPr/>
            <p:nvPr/>
          </p:nvSpPr>
          <p:spPr>
            <a:xfrm>
              <a:off x="5336019" y="5299092"/>
              <a:ext cx="19985" cy="221966"/>
            </a:xfrm>
            <a:custGeom>
              <a:avLst/>
              <a:gdLst>
                <a:gd name="connsiteX0" fmla="*/ 9993 w 19985"/>
                <a:gd name="connsiteY0" fmla="*/ 221967 h 221966"/>
                <a:gd name="connsiteX1" fmla="*/ 0 w 19985"/>
                <a:gd name="connsiteY1" fmla="*/ 211974 h 221966"/>
                <a:gd name="connsiteX2" fmla="*/ 0 w 19985"/>
                <a:gd name="connsiteY2" fmla="*/ 9993 h 221966"/>
                <a:gd name="connsiteX3" fmla="*/ 9993 w 19985"/>
                <a:gd name="connsiteY3" fmla="*/ 0 h 221966"/>
                <a:gd name="connsiteX4" fmla="*/ 19985 w 19985"/>
                <a:gd name="connsiteY4" fmla="*/ 9993 h 221966"/>
                <a:gd name="connsiteX5" fmla="*/ 19985 w 19985"/>
                <a:gd name="connsiteY5" fmla="*/ 211974 h 221966"/>
                <a:gd name="connsiteX6" fmla="*/ 9993 w 19985"/>
                <a:gd name="connsiteY6" fmla="*/ 221967 h 22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221966">
                  <a:moveTo>
                    <a:pt x="9993" y="221967"/>
                  </a:moveTo>
                  <a:cubicBezTo>
                    <a:pt x="4587" y="221967"/>
                    <a:pt x="0" y="217544"/>
                    <a:pt x="0" y="211974"/>
                  </a:cubicBezTo>
                  <a:lnTo>
                    <a:pt x="0" y="9993"/>
                  </a:lnTo>
                  <a:cubicBezTo>
                    <a:pt x="0" y="4587"/>
                    <a:pt x="4423" y="0"/>
                    <a:pt x="9993" y="0"/>
                  </a:cubicBezTo>
                  <a:cubicBezTo>
                    <a:pt x="15398" y="0"/>
                    <a:pt x="19985" y="4423"/>
                    <a:pt x="19985" y="9993"/>
                  </a:cubicBezTo>
                  <a:lnTo>
                    <a:pt x="19985" y="211974"/>
                  </a:lnTo>
                  <a:cubicBezTo>
                    <a:pt x="19822" y="217544"/>
                    <a:pt x="15398" y="221967"/>
                    <a:pt x="9993" y="221967"/>
                  </a:cubicBezTo>
                  <a:close/>
                </a:path>
              </a:pathLst>
            </a:custGeom>
            <a:solidFill>
              <a:srgbClr val="000000"/>
            </a:solidFill>
            <a:ln w="16367" cap="flat">
              <a:noFill/>
              <a:prstDash val="solid"/>
              <a:miter/>
            </a:ln>
          </p:spPr>
          <p:txBody>
            <a:bodyPr rtlCol="0" anchor="ctr"/>
            <a:lstStyle/>
            <a:p>
              <a:endParaRPr lang="en-US"/>
            </a:p>
          </p:txBody>
        </p:sp>
        <p:sp>
          <p:nvSpPr>
            <p:cNvPr id="1691" name="Forma libre: forma 1690">
              <a:extLst>
                <a:ext uri="{FF2B5EF4-FFF2-40B4-BE49-F238E27FC236}">
                  <a16:creationId xmlns:a16="http://schemas.microsoft.com/office/drawing/2014/main" id="{A67CC92E-FA77-48A1-AF8F-159B258F8210}"/>
                </a:ext>
              </a:extLst>
            </p:cNvPr>
            <p:cNvSpPr/>
            <p:nvPr/>
          </p:nvSpPr>
          <p:spPr>
            <a:xfrm>
              <a:off x="5600250" y="5293850"/>
              <a:ext cx="19985" cy="44721"/>
            </a:xfrm>
            <a:custGeom>
              <a:avLst/>
              <a:gdLst>
                <a:gd name="connsiteX0" fmla="*/ 9993 w 19985"/>
                <a:gd name="connsiteY0" fmla="*/ 44721 h 44721"/>
                <a:gd name="connsiteX1" fmla="*/ 0 w 19985"/>
                <a:gd name="connsiteY1" fmla="*/ 34729 h 44721"/>
                <a:gd name="connsiteX2" fmla="*/ 0 w 19985"/>
                <a:gd name="connsiteY2" fmla="*/ 9993 h 44721"/>
                <a:gd name="connsiteX3" fmla="*/ 9993 w 19985"/>
                <a:gd name="connsiteY3" fmla="*/ 0 h 44721"/>
                <a:gd name="connsiteX4" fmla="*/ 19985 w 19985"/>
                <a:gd name="connsiteY4" fmla="*/ 9993 h 44721"/>
                <a:gd name="connsiteX5" fmla="*/ 19985 w 19985"/>
                <a:gd name="connsiteY5" fmla="*/ 34729 h 44721"/>
                <a:gd name="connsiteX6" fmla="*/ 9993 w 19985"/>
                <a:gd name="connsiteY6" fmla="*/ 44721 h 4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1">
                  <a:moveTo>
                    <a:pt x="9993" y="44721"/>
                  </a:moveTo>
                  <a:cubicBezTo>
                    <a:pt x="4587" y="44721"/>
                    <a:pt x="0" y="40298"/>
                    <a:pt x="0" y="34729"/>
                  </a:cubicBezTo>
                  <a:lnTo>
                    <a:pt x="0" y="9993"/>
                  </a:lnTo>
                  <a:cubicBezTo>
                    <a:pt x="0" y="4587"/>
                    <a:pt x="4423" y="0"/>
                    <a:pt x="9993" y="0"/>
                  </a:cubicBezTo>
                  <a:cubicBezTo>
                    <a:pt x="15398" y="0"/>
                    <a:pt x="19985" y="4423"/>
                    <a:pt x="19985" y="9993"/>
                  </a:cubicBezTo>
                  <a:lnTo>
                    <a:pt x="19985" y="34729"/>
                  </a:lnTo>
                  <a:cubicBezTo>
                    <a:pt x="19822" y="40298"/>
                    <a:pt x="15398" y="44721"/>
                    <a:pt x="9993" y="44721"/>
                  </a:cubicBezTo>
                  <a:close/>
                </a:path>
              </a:pathLst>
            </a:custGeom>
            <a:solidFill>
              <a:srgbClr val="000000"/>
            </a:solidFill>
            <a:ln w="16367" cap="flat">
              <a:noFill/>
              <a:prstDash val="solid"/>
              <a:miter/>
            </a:ln>
          </p:spPr>
          <p:txBody>
            <a:bodyPr rtlCol="0" anchor="ctr"/>
            <a:lstStyle/>
            <a:p>
              <a:endParaRPr lang="en-US"/>
            </a:p>
          </p:txBody>
        </p:sp>
        <p:sp>
          <p:nvSpPr>
            <p:cNvPr id="1692" name="Forma libre: forma 1691">
              <a:extLst>
                <a:ext uri="{FF2B5EF4-FFF2-40B4-BE49-F238E27FC236}">
                  <a16:creationId xmlns:a16="http://schemas.microsoft.com/office/drawing/2014/main" id="{6563BD59-0D8E-4A1D-8117-20956BF256C9}"/>
                </a:ext>
              </a:extLst>
            </p:cNvPr>
            <p:cNvSpPr/>
            <p:nvPr/>
          </p:nvSpPr>
          <p:spPr>
            <a:xfrm>
              <a:off x="5600250" y="5371170"/>
              <a:ext cx="19985" cy="72569"/>
            </a:xfrm>
            <a:custGeom>
              <a:avLst/>
              <a:gdLst>
                <a:gd name="connsiteX0" fmla="*/ 9993 w 19985"/>
                <a:gd name="connsiteY0" fmla="*/ 72569 h 72569"/>
                <a:gd name="connsiteX1" fmla="*/ 0 w 19985"/>
                <a:gd name="connsiteY1" fmla="*/ 62577 h 72569"/>
                <a:gd name="connsiteX2" fmla="*/ 0 w 19985"/>
                <a:gd name="connsiteY2" fmla="*/ 9993 h 72569"/>
                <a:gd name="connsiteX3" fmla="*/ 9993 w 19985"/>
                <a:gd name="connsiteY3" fmla="*/ 0 h 72569"/>
                <a:gd name="connsiteX4" fmla="*/ 19985 w 19985"/>
                <a:gd name="connsiteY4" fmla="*/ 9993 h 72569"/>
                <a:gd name="connsiteX5" fmla="*/ 19985 w 19985"/>
                <a:gd name="connsiteY5" fmla="*/ 62577 h 72569"/>
                <a:gd name="connsiteX6" fmla="*/ 9993 w 19985"/>
                <a:gd name="connsiteY6" fmla="*/ 72569 h 7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72569">
                  <a:moveTo>
                    <a:pt x="9993" y="72569"/>
                  </a:moveTo>
                  <a:cubicBezTo>
                    <a:pt x="4587" y="72569"/>
                    <a:pt x="0" y="68146"/>
                    <a:pt x="0" y="62577"/>
                  </a:cubicBezTo>
                  <a:lnTo>
                    <a:pt x="0" y="9993"/>
                  </a:lnTo>
                  <a:cubicBezTo>
                    <a:pt x="0" y="4587"/>
                    <a:pt x="4423" y="0"/>
                    <a:pt x="9993" y="0"/>
                  </a:cubicBezTo>
                  <a:cubicBezTo>
                    <a:pt x="15398" y="0"/>
                    <a:pt x="19985" y="4423"/>
                    <a:pt x="19985" y="9993"/>
                  </a:cubicBezTo>
                  <a:lnTo>
                    <a:pt x="19985" y="62577"/>
                  </a:lnTo>
                  <a:cubicBezTo>
                    <a:pt x="19822" y="68146"/>
                    <a:pt x="15398" y="72569"/>
                    <a:pt x="9993" y="72569"/>
                  </a:cubicBezTo>
                  <a:close/>
                </a:path>
              </a:pathLst>
            </a:custGeom>
            <a:solidFill>
              <a:srgbClr val="000000"/>
            </a:solidFill>
            <a:ln w="16367" cap="flat">
              <a:noFill/>
              <a:prstDash val="solid"/>
              <a:miter/>
            </a:ln>
          </p:spPr>
          <p:txBody>
            <a:bodyPr rtlCol="0" anchor="ctr"/>
            <a:lstStyle/>
            <a:p>
              <a:endParaRPr lang="en-US"/>
            </a:p>
          </p:txBody>
        </p:sp>
        <p:sp>
          <p:nvSpPr>
            <p:cNvPr id="1693" name="Forma libre: forma 1692">
              <a:extLst>
                <a:ext uri="{FF2B5EF4-FFF2-40B4-BE49-F238E27FC236}">
                  <a16:creationId xmlns:a16="http://schemas.microsoft.com/office/drawing/2014/main" id="{7D75FBC4-47F1-43FB-92DA-9D5DECDD06BA}"/>
                </a:ext>
              </a:extLst>
            </p:cNvPr>
            <p:cNvSpPr/>
            <p:nvPr/>
          </p:nvSpPr>
          <p:spPr>
            <a:xfrm>
              <a:off x="5600250" y="5476338"/>
              <a:ext cx="19985" cy="44720"/>
            </a:xfrm>
            <a:custGeom>
              <a:avLst/>
              <a:gdLst>
                <a:gd name="connsiteX0" fmla="*/ 9993 w 19985"/>
                <a:gd name="connsiteY0" fmla="*/ 44721 h 44720"/>
                <a:gd name="connsiteX1" fmla="*/ 0 w 19985"/>
                <a:gd name="connsiteY1" fmla="*/ 34728 h 44720"/>
                <a:gd name="connsiteX2" fmla="*/ 0 w 19985"/>
                <a:gd name="connsiteY2" fmla="*/ 9992 h 44720"/>
                <a:gd name="connsiteX3" fmla="*/ 9993 w 19985"/>
                <a:gd name="connsiteY3" fmla="*/ 0 h 44720"/>
                <a:gd name="connsiteX4" fmla="*/ 19985 w 19985"/>
                <a:gd name="connsiteY4" fmla="*/ 9992 h 44720"/>
                <a:gd name="connsiteX5" fmla="*/ 19985 w 19985"/>
                <a:gd name="connsiteY5" fmla="*/ 34728 h 44720"/>
                <a:gd name="connsiteX6" fmla="*/ 9993 w 19985"/>
                <a:gd name="connsiteY6" fmla="*/ 44721 h 4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0">
                  <a:moveTo>
                    <a:pt x="9993" y="44721"/>
                  </a:moveTo>
                  <a:cubicBezTo>
                    <a:pt x="4587" y="44721"/>
                    <a:pt x="0" y="40298"/>
                    <a:pt x="0" y="34728"/>
                  </a:cubicBezTo>
                  <a:lnTo>
                    <a:pt x="0" y="9992"/>
                  </a:lnTo>
                  <a:cubicBezTo>
                    <a:pt x="0" y="4587"/>
                    <a:pt x="4423" y="0"/>
                    <a:pt x="9993" y="0"/>
                  </a:cubicBezTo>
                  <a:cubicBezTo>
                    <a:pt x="15398" y="0"/>
                    <a:pt x="19985" y="4423"/>
                    <a:pt x="19985" y="9992"/>
                  </a:cubicBezTo>
                  <a:lnTo>
                    <a:pt x="19985" y="34728"/>
                  </a:lnTo>
                  <a:cubicBezTo>
                    <a:pt x="19822" y="40298"/>
                    <a:pt x="15398" y="44721"/>
                    <a:pt x="9993" y="44721"/>
                  </a:cubicBezTo>
                  <a:close/>
                </a:path>
              </a:pathLst>
            </a:custGeom>
            <a:solidFill>
              <a:srgbClr val="000000"/>
            </a:solidFill>
            <a:ln w="16367" cap="flat">
              <a:noFill/>
              <a:prstDash val="solid"/>
              <a:miter/>
            </a:ln>
          </p:spPr>
          <p:txBody>
            <a:bodyPr rtlCol="0" anchor="ctr"/>
            <a:lstStyle/>
            <a:p>
              <a:endParaRPr lang="en-US"/>
            </a:p>
          </p:txBody>
        </p:sp>
        <p:sp>
          <p:nvSpPr>
            <p:cNvPr id="1694" name="Forma libre: forma 1693">
              <a:extLst>
                <a:ext uri="{FF2B5EF4-FFF2-40B4-BE49-F238E27FC236}">
                  <a16:creationId xmlns:a16="http://schemas.microsoft.com/office/drawing/2014/main" id="{ECC8DEB3-AC83-424E-B7E1-570CBDB4119C}"/>
                </a:ext>
              </a:extLst>
            </p:cNvPr>
            <p:cNvSpPr/>
            <p:nvPr/>
          </p:nvSpPr>
          <p:spPr>
            <a:xfrm>
              <a:off x="5071788" y="5135279"/>
              <a:ext cx="548446" cy="468669"/>
            </a:xfrm>
            <a:custGeom>
              <a:avLst/>
              <a:gdLst>
                <a:gd name="connsiteX0" fmla="*/ 515029 w 548446"/>
                <a:gd name="connsiteY0" fmla="*/ 468670 h 468669"/>
                <a:gd name="connsiteX1" fmla="*/ 33418 w 548446"/>
                <a:gd name="connsiteY1" fmla="*/ 468670 h 468669"/>
                <a:gd name="connsiteX2" fmla="*/ 0 w 548446"/>
                <a:gd name="connsiteY2" fmla="*/ 435252 h 468669"/>
                <a:gd name="connsiteX3" fmla="*/ 0 w 548446"/>
                <a:gd name="connsiteY3" fmla="*/ 33418 h 468669"/>
                <a:gd name="connsiteX4" fmla="*/ 33418 w 548446"/>
                <a:gd name="connsiteY4" fmla="*/ 0 h 468669"/>
                <a:gd name="connsiteX5" fmla="*/ 515029 w 548446"/>
                <a:gd name="connsiteY5" fmla="*/ 0 h 468669"/>
                <a:gd name="connsiteX6" fmla="*/ 548447 w 548446"/>
                <a:gd name="connsiteY6" fmla="*/ 33418 h 468669"/>
                <a:gd name="connsiteX7" fmla="*/ 548447 w 548446"/>
                <a:gd name="connsiteY7" fmla="*/ 168400 h 468669"/>
                <a:gd name="connsiteX8" fmla="*/ 528625 w 548446"/>
                <a:gd name="connsiteY8" fmla="*/ 168400 h 468669"/>
                <a:gd name="connsiteX9" fmla="*/ 528625 w 548446"/>
                <a:gd name="connsiteY9" fmla="*/ 33418 h 468669"/>
                <a:gd name="connsiteX10" fmla="*/ 515193 w 548446"/>
                <a:gd name="connsiteY10" fmla="*/ 19985 h 468669"/>
                <a:gd name="connsiteX11" fmla="*/ 33582 w 548446"/>
                <a:gd name="connsiteY11" fmla="*/ 19985 h 468669"/>
                <a:gd name="connsiteX12" fmla="*/ 20149 w 548446"/>
                <a:gd name="connsiteY12" fmla="*/ 33418 h 468669"/>
                <a:gd name="connsiteX13" fmla="*/ 20149 w 548446"/>
                <a:gd name="connsiteY13" fmla="*/ 435416 h 468669"/>
                <a:gd name="connsiteX14" fmla="*/ 33582 w 548446"/>
                <a:gd name="connsiteY14" fmla="*/ 448848 h 468669"/>
                <a:gd name="connsiteX15" fmla="*/ 515193 w 548446"/>
                <a:gd name="connsiteY15" fmla="*/ 448848 h 468669"/>
                <a:gd name="connsiteX16" fmla="*/ 528625 w 548446"/>
                <a:gd name="connsiteY16" fmla="*/ 435416 h 468669"/>
                <a:gd name="connsiteX17" fmla="*/ 528625 w 548446"/>
                <a:gd name="connsiteY17" fmla="*/ 375951 h 468669"/>
                <a:gd name="connsiteX18" fmla="*/ 548447 w 548446"/>
                <a:gd name="connsiteY18" fmla="*/ 375951 h 468669"/>
                <a:gd name="connsiteX19" fmla="*/ 548447 w 548446"/>
                <a:gd name="connsiteY19" fmla="*/ 435416 h 468669"/>
                <a:gd name="connsiteX20" fmla="*/ 515029 w 548446"/>
                <a:gd name="connsiteY20" fmla="*/ 468670 h 46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446" h="468669">
                  <a:moveTo>
                    <a:pt x="515029" y="468670"/>
                  </a:moveTo>
                  <a:lnTo>
                    <a:pt x="33418" y="468670"/>
                  </a:lnTo>
                  <a:cubicBezTo>
                    <a:pt x="15071" y="468670"/>
                    <a:pt x="0" y="453763"/>
                    <a:pt x="0" y="435252"/>
                  </a:cubicBezTo>
                  <a:lnTo>
                    <a:pt x="0" y="33418"/>
                  </a:lnTo>
                  <a:cubicBezTo>
                    <a:pt x="0" y="15071"/>
                    <a:pt x="14907" y="0"/>
                    <a:pt x="33418" y="0"/>
                  </a:cubicBezTo>
                  <a:lnTo>
                    <a:pt x="515029" y="0"/>
                  </a:lnTo>
                  <a:cubicBezTo>
                    <a:pt x="533376" y="0"/>
                    <a:pt x="548447" y="14907"/>
                    <a:pt x="548447" y="33418"/>
                  </a:cubicBezTo>
                  <a:lnTo>
                    <a:pt x="548447" y="168400"/>
                  </a:lnTo>
                  <a:lnTo>
                    <a:pt x="528625" y="168400"/>
                  </a:lnTo>
                  <a:lnTo>
                    <a:pt x="528625" y="33418"/>
                  </a:lnTo>
                  <a:cubicBezTo>
                    <a:pt x="528625" y="26046"/>
                    <a:pt x="522564" y="19985"/>
                    <a:pt x="515193" y="19985"/>
                  </a:cubicBezTo>
                  <a:lnTo>
                    <a:pt x="33582" y="19985"/>
                  </a:lnTo>
                  <a:cubicBezTo>
                    <a:pt x="26210" y="19985"/>
                    <a:pt x="20149" y="26046"/>
                    <a:pt x="20149" y="33418"/>
                  </a:cubicBezTo>
                  <a:lnTo>
                    <a:pt x="20149" y="435416"/>
                  </a:lnTo>
                  <a:cubicBezTo>
                    <a:pt x="20149" y="442787"/>
                    <a:pt x="26210" y="448848"/>
                    <a:pt x="33582" y="448848"/>
                  </a:cubicBezTo>
                  <a:lnTo>
                    <a:pt x="515193" y="448848"/>
                  </a:lnTo>
                  <a:cubicBezTo>
                    <a:pt x="522564" y="448848"/>
                    <a:pt x="528625" y="442787"/>
                    <a:pt x="528625" y="435416"/>
                  </a:cubicBezTo>
                  <a:lnTo>
                    <a:pt x="528625" y="375951"/>
                  </a:lnTo>
                  <a:lnTo>
                    <a:pt x="548447" y="375951"/>
                  </a:lnTo>
                  <a:lnTo>
                    <a:pt x="548447" y="435416"/>
                  </a:lnTo>
                  <a:cubicBezTo>
                    <a:pt x="548283" y="453763"/>
                    <a:pt x="533376" y="468670"/>
                    <a:pt x="515029" y="468670"/>
                  </a:cubicBezTo>
                  <a:close/>
                </a:path>
              </a:pathLst>
            </a:custGeom>
            <a:solidFill>
              <a:srgbClr val="000000"/>
            </a:solidFill>
            <a:ln w="16367" cap="flat">
              <a:noFill/>
              <a:prstDash val="solid"/>
              <a:miter/>
            </a:ln>
          </p:spPr>
          <p:txBody>
            <a:bodyPr rtlCol="0" anchor="ctr"/>
            <a:lstStyle/>
            <a:p>
              <a:endParaRPr lang="en-US"/>
            </a:p>
          </p:txBody>
        </p:sp>
        <p:sp>
          <p:nvSpPr>
            <p:cNvPr id="1695" name="Forma libre: forma 1694">
              <a:extLst>
                <a:ext uri="{FF2B5EF4-FFF2-40B4-BE49-F238E27FC236}">
                  <a16:creationId xmlns:a16="http://schemas.microsoft.com/office/drawing/2014/main" id="{8904A023-7AF4-49C2-A690-74C209853976}"/>
                </a:ext>
              </a:extLst>
            </p:cNvPr>
            <p:cNvSpPr/>
            <p:nvPr/>
          </p:nvSpPr>
          <p:spPr>
            <a:xfrm>
              <a:off x="5081781" y="5219479"/>
              <a:ext cx="528461" cy="19821"/>
            </a:xfrm>
            <a:custGeom>
              <a:avLst/>
              <a:gdLst>
                <a:gd name="connsiteX0" fmla="*/ 0 w 528461"/>
                <a:gd name="connsiteY0" fmla="*/ 0 h 19821"/>
                <a:gd name="connsiteX1" fmla="*/ 528462 w 528461"/>
                <a:gd name="connsiteY1" fmla="*/ 0 h 19821"/>
                <a:gd name="connsiteX2" fmla="*/ 528462 w 528461"/>
                <a:gd name="connsiteY2" fmla="*/ 19822 h 19821"/>
                <a:gd name="connsiteX3" fmla="*/ 0 w 528461"/>
                <a:gd name="connsiteY3" fmla="*/ 19822 h 19821"/>
              </a:gdLst>
              <a:ahLst/>
              <a:cxnLst>
                <a:cxn ang="0">
                  <a:pos x="connsiteX0" y="connsiteY0"/>
                </a:cxn>
                <a:cxn ang="0">
                  <a:pos x="connsiteX1" y="connsiteY1"/>
                </a:cxn>
                <a:cxn ang="0">
                  <a:pos x="connsiteX2" y="connsiteY2"/>
                </a:cxn>
                <a:cxn ang="0">
                  <a:pos x="connsiteX3" y="connsiteY3"/>
                </a:cxn>
              </a:cxnLst>
              <a:rect l="l" t="t" r="r" b="b"/>
              <a:pathLst>
                <a:path w="528461" h="19821">
                  <a:moveTo>
                    <a:pt x="0" y="0"/>
                  </a:moveTo>
                  <a:lnTo>
                    <a:pt x="528462" y="0"/>
                  </a:lnTo>
                  <a:lnTo>
                    <a:pt x="528462" y="19822"/>
                  </a:lnTo>
                  <a:lnTo>
                    <a:pt x="0" y="19822"/>
                  </a:lnTo>
                  <a:close/>
                </a:path>
              </a:pathLst>
            </a:custGeom>
            <a:solidFill>
              <a:srgbClr val="000000"/>
            </a:solidFill>
            <a:ln w="16367" cap="flat">
              <a:noFill/>
              <a:prstDash val="solid"/>
              <a:miter/>
            </a:ln>
          </p:spPr>
          <p:txBody>
            <a:bodyPr rtlCol="0" anchor="ctr"/>
            <a:lstStyle/>
            <a:p>
              <a:endParaRPr lang="en-US"/>
            </a:p>
          </p:txBody>
        </p:sp>
        <p:sp>
          <p:nvSpPr>
            <p:cNvPr id="1696" name="Forma libre: forma 1695">
              <a:extLst>
                <a:ext uri="{FF2B5EF4-FFF2-40B4-BE49-F238E27FC236}">
                  <a16:creationId xmlns:a16="http://schemas.microsoft.com/office/drawing/2014/main" id="{8F396DB0-55C0-4448-9794-D1C350EDE91C}"/>
                </a:ext>
              </a:extLst>
            </p:cNvPr>
            <p:cNvSpPr/>
            <p:nvPr/>
          </p:nvSpPr>
          <p:spPr>
            <a:xfrm>
              <a:off x="5167292" y="5087773"/>
              <a:ext cx="19984" cy="102711"/>
            </a:xfrm>
            <a:custGeom>
              <a:avLst/>
              <a:gdLst>
                <a:gd name="connsiteX0" fmla="*/ 9993 w 19984"/>
                <a:gd name="connsiteY0" fmla="*/ 102711 h 102711"/>
                <a:gd name="connsiteX1" fmla="*/ 0 w 19984"/>
                <a:gd name="connsiteY1" fmla="*/ 92718 h 102711"/>
                <a:gd name="connsiteX2" fmla="*/ 0 w 19984"/>
                <a:gd name="connsiteY2" fmla="*/ 9993 h 102711"/>
                <a:gd name="connsiteX3" fmla="*/ 9993 w 19984"/>
                <a:gd name="connsiteY3" fmla="*/ 0 h 102711"/>
                <a:gd name="connsiteX4" fmla="*/ 19985 w 19984"/>
                <a:gd name="connsiteY4" fmla="*/ 9993 h 102711"/>
                <a:gd name="connsiteX5" fmla="*/ 19985 w 19984"/>
                <a:gd name="connsiteY5" fmla="*/ 92718 h 102711"/>
                <a:gd name="connsiteX6" fmla="*/ 9993 w 19984"/>
                <a:gd name="connsiteY6" fmla="*/ 102711 h 10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4" h="102711">
                  <a:moveTo>
                    <a:pt x="9993" y="102711"/>
                  </a:moveTo>
                  <a:cubicBezTo>
                    <a:pt x="4587" y="102711"/>
                    <a:pt x="0" y="98288"/>
                    <a:pt x="0" y="92718"/>
                  </a:cubicBezTo>
                  <a:lnTo>
                    <a:pt x="0" y="9993"/>
                  </a:lnTo>
                  <a:cubicBezTo>
                    <a:pt x="0" y="4587"/>
                    <a:pt x="4423" y="0"/>
                    <a:pt x="9993" y="0"/>
                  </a:cubicBezTo>
                  <a:cubicBezTo>
                    <a:pt x="15398" y="0"/>
                    <a:pt x="19985" y="4423"/>
                    <a:pt x="19985" y="9993"/>
                  </a:cubicBezTo>
                  <a:lnTo>
                    <a:pt x="19985" y="92718"/>
                  </a:lnTo>
                  <a:cubicBezTo>
                    <a:pt x="19821" y="98288"/>
                    <a:pt x="15398" y="102711"/>
                    <a:pt x="9993" y="102711"/>
                  </a:cubicBezTo>
                  <a:close/>
                </a:path>
              </a:pathLst>
            </a:custGeom>
            <a:solidFill>
              <a:srgbClr val="000000"/>
            </a:solidFill>
            <a:ln w="16367" cap="flat">
              <a:noFill/>
              <a:prstDash val="solid"/>
              <a:miter/>
            </a:ln>
          </p:spPr>
          <p:txBody>
            <a:bodyPr rtlCol="0" anchor="ctr"/>
            <a:lstStyle/>
            <a:p>
              <a:endParaRPr lang="en-US"/>
            </a:p>
          </p:txBody>
        </p:sp>
        <p:sp>
          <p:nvSpPr>
            <p:cNvPr id="1697" name="Forma libre: forma 1696">
              <a:extLst>
                <a:ext uri="{FF2B5EF4-FFF2-40B4-BE49-F238E27FC236}">
                  <a16:creationId xmlns:a16="http://schemas.microsoft.com/office/drawing/2014/main" id="{1FC5B9EE-2383-4375-B4D5-BF0B9BE71707}"/>
                </a:ext>
              </a:extLst>
            </p:cNvPr>
            <p:cNvSpPr/>
            <p:nvPr/>
          </p:nvSpPr>
          <p:spPr>
            <a:xfrm>
              <a:off x="5251655" y="5087773"/>
              <a:ext cx="19985" cy="102711"/>
            </a:xfrm>
            <a:custGeom>
              <a:avLst/>
              <a:gdLst>
                <a:gd name="connsiteX0" fmla="*/ 9993 w 19985"/>
                <a:gd name="connsiteY0" fmla="*/ 102711 h 102711"/>
                <a:gd name="connsiteX1" fmla="*/ 0 w 19985"/>
                <a:gd name="connsiteY1" fmla="*/ 92718 h 102711"/>
                <a:gd name="connsiteX2" fmla="*/ 0 w 19985"/>
                <a:gd name="connsiteY2" fmla="*/ 9993 h 102711"/>
                <a:gd name="connsiteX3" fmla="*/ 9993 w 19985"/>
                <a:gd name="connsiteY3" fmla="*/ 0 h 102711"/>
                <a:gd name="connsiteX4" fmla="*/ 19985 w 19985"/>
                <a:gd name="connsiteY4" fmla="*/ 9993 h 102711"/>
                <a:gd name="connsiteX5" fmla="*/ 19985 w 19985"/>
                <a:gd name="connsiteY5" fmla="*/ 92718 h 102711"/>
                <a:gd name="connsiteX6" fmla="*/ 9993 w 19985"/>
                <a:gd name="connsiteY6" fmla="*/ 102711 h 10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02711">
                  <a:moveTo>
                    <a:pt x="9993" y="102711"/>
                  </a:moveTo>
                  <a:cubicBezTo>
                    <a:pt x="4587" y="102711"/>
                    <a:pt x="0" y="98288"/>
                    <a:pt x="0" y="92718"/>
                  </a:cubicBezTo>
                  <a:lnTo>
                    <a:pt x="0" y="9993"/>
                  </a:lnTo>
                  <a:cubicBezTo>
                    <a:pt x="0" y="4587"/>
                    <a:pt x="4423" y="0"/>
                    <a:pt x="9993" y="0"/>
                  </a:cubicBezTo>
                  <a:cubicBezTo>
                    <a:pt x="15398" y="0"/>
                    <a:pt x="19985" y="4423"/>
                    <a:pt x="19985" y="9993"/>
                  </a:cubicBezTo>
                  <a:lnTo>
                    <a:pt x="19985" y="92718"/>
                  </a:lnTo>
                  <a:cubicBezTo>
                    <a:pt x="19822" y="98288"/>
                    <a:pt x="15398" y="102711"/>
                    <a:pt x="9993" y="102711"/>
                  </a:cubicBezTo>
                  <a:close/>
                </a:path>
              </a:pathLst>
            </a:custGeom>
            <a:solidFill>
              <a:srgbClr val="000000"/>
            </a:solidFill>
            <a:ln w="16367" cap="flat">
              <a:noFill/>
              <a:prstDash val="solid"/>
              <a:miter/>
            </a:ln>
          </p:spPr>
          <p:txBody>
            <a:bodyPr rtlCol="0" anchor="ctr"/>
            <a:lstStyle/>
            <a:p>
              <a:endParaRPr lang="en-US"/>
            </a:p>
          </p:txBody>
        </p:sp>
        <p:sp>
          <p:nvSpPr>
            <p:cNvPr id="1698" name="Forma libre: forma 1697">
              <a:extLst>
                <a:ext uri="{FF2B5EF4-FFF2-40B4-BE49-F238E27FC236}">
                  <a16:creationId xmlns:a16="http://schemas.microsoft.com/office/drawing/2014/main" id="{27417522-DAF2-427E-8762-297406378001}"/>
                </a:ext>
              </a:extLst>
            </p:cNvPr>
            <p:cNvSpPr/>
            <p:nvPr/>
          </p:nvSpPr>
          <p:spPr>
            <a:xfrm>
              <a:off x="5336019" y="5087773"/>
              <a:ext cx="19985" cy="102711"/>
            </a:xfrm>
            <a:custGeom>
              <a:avLst/>
              <a:gdLst>
                <a:gd name="connsiteX0" fmla="*/ 9993 w 19985"/>
                <a:gd name="connsiteY0" fmla="*/ 102711 h 102711"/>
                <a:gd name="connsiteX1" fmla="*/ 0 w 19985"/>
                <a:gd name="connsiteY1" fmla="*/ 92718 h 102711"/>
                <a:gd name="connsiteX2" fmla="*/ 0 w 19985"/>
                <a:gd name="connsiteY2" fmla="*/ 9993 h 102711"/>
                <a:gd name="connsiteX3" fmla="*/ 9993 w 19985"/>
                <a:gd name="connsiteY3" fmla="*/ 0 h 102711"/>
                <a:gd name="connsiteX4" fmla="*/ 19985 w 19985"/>
                <a:gd name="connsiteY4" fmla="*/ 9993 h 102711"/>
                <a:gd name="connsiteX5" fmla="*/ 19985 w 19985"/>
                <a:gd name="connsiteY5" fmla="*/ 92718 h 102711"/>
                <a:gd name="connsiteX6" fmla="*/ 9993 w 19985"/>
                <a:gd name="connsiteY6" fmla="*/ 102711 h 10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02711">
                  <a:moveTo>
                    <a:pt x="9993" y="102711"/>
                  </a:moveTo>
                  <a:cubicBezTo>
                    <a:pt x="4587" y="102711"/>
                    <a:pt x="0" y="98288"/>
                    <a:pt x="0" y="92718"/>
                  </a:cubicBezTo>
                  <a:lnTo>
                    <a:pt x="0" y="9993"/>
                  </a:lnTo>
                  <a:cubicBezTo>
                    <a:pt x="0" y="4587"/>
                    <a:pt x="4423" y="0"/>
                    <a:pt x="9993" y="0"/>
                  </a:cubicBezTo>
                  <a:cubicBezTo>
                    <a:pt x="15398" y="0"/>
                    <a:pt x="19985" y="4423"/>
                    <a:pt x="19985" y="9993"/>
                  </a:cubicBezTo>
                  <a:lnTo>
                    <a:pt x="19985" y="92718"/>
                  </a:lnTo>
                  <a:cubicBezTo>
                    <a:pt x="19822" y="98288"/>
                    <a:pt x="15398" y="102711"/>
                    <a:pt x="9993" y="102711"/>
                  </a:cubicBezTo>
                  <a:close/>
                </a:path>
              </a:pathLst>
            </a:custGeom>
            <a:solidFill>
              <a:srgbClr val="000000"/>
            </a:solidFill>
            <a:ln w="16367" cap="flat">
              <a:noFill/>
              <a:prstDash val="solid"/>
              <a:miter/>
            </a:ln>
          </p:spPr>
          <p:txBody>
            <a:bodyPr rtlCol="0" anchor="ctr"/>
            <a:lstStyle/>
            <a:p>
              <a:endParaRPr lang="en-US"/>
            </a:p>
          </p:txBody>
        </p:sp>
        <p:sp>
          <p:nvSpPr>
            <p:cNvPr id="1699" name="Forma libre: forma 1698">
              <a:extLst>
                <a:ext uri="{FF2B5EF4-FFF2-40B4-BE49-F238E27FC236}">
                  <a16:creationId xmlns:a16="http://schemas.microsoft.com/office/drawing/2014/main" id="{87321B6E-480D-4455-BF18-6D7FE093762E}"/>
                </a:ext>
              </a:extLst>
            </p:cNvPr>
            <p:cNvSpPr/>
            <p:nvPr/>
          </p:nvSpPr>
          <p:spPr>
            <a:xfrm>
              <a:off x="5420383" y="5087773"/>
              <a:ext cx="19985" cy="102711"/>
            </a:xfrm>
            <a:custGeom>
              <a:avLst/>
              <a:gdLst>
                <a:gd name="connsiteX0" fmla="*/ 9993 w 19985"/>
                <a:gd name="connsiteY0" fmla="*/ 102711 h 102711"/>
                <a:gd name="connsiteX1" fmla="*/ 0 w 19985"/>
                <a:gd name="connsiteY1" fmla="*/ 92718 h 102711"/>
                <a:gd name="connsiteX2" fmla="*/ 0 w 19985"/>
                <a:gd name="connsiteY2" fmla="*/ 9993 h 102711"/>
                <a:gd name="connsiteX3" fmla="*/ 9993 w 19985"/>
                <a:gd name="connsiteY3" fmla="*/ 0 h 102711"/>
                <a:gd name="connsiteX4" fmla="*/ 19985 w 19985"/>
                <a:gd name="connsiteY4" fmla="*/ 9993 h 102711"/>
                <a:gd name="connsiteX5" fmla="*/ 19985 w 19985"/>
                <a:gd name="connsiteY5" fmla="*/ 92718 h 102711"/>
                <a:gd name="connsiteX6" fmla="*/ 9993 w 19985"/>
                <a:gd name="connsiteY6" fmla="*/ 102711 h 10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02711">
                  <a:moveTo>
                    <a:pt x="9993" y="102711"/>
                  </a:moveTo>
                  <a:cubicBezTo>
                    <a:pt x="4587" y="102711"/>
                    <a:pt x="0" y="98288"/>
                    <a:pt x="0" y="92718"/>
                  </a:cubicBezTo>
                  <a:lnTo>
                    <a:pt x="0" y="9993"/>
                  </a:lnTo>
                  <a:cubicBezTo>
                    <a:pt x="0" y="4587"/>
                    <a:pt x="4423" y="0"/>
                    <a:pt x="9993" y="0"/>
                  </a:cubicBezTo>
                  <a:cubicBezTo>
                    <a:pt x="15398" y="0"/>
                    <a:pt x="19985" y="4423"/>
                    <a:pt x="19985" y="9993"/>
                  </a:cubicBezTo>
                  <a:lnTo>
                    <a:pt x="19985" y="92718"/>
                  </a:lnTo>
                  <a:cubicBezTo>
                    <a:pt x="19821" y="98288"/>
                    <a:pt x="15398" y="102711"/>
                    <a:pt x="9993" y="102711"/>
                  </a:cubicBezTo>
                  <a:close/>
                </a:path>
              </a:pathLst>
            </a:custGeom>
            <a:solidFill>
              <a:srgbClr val="000000"/>
            </a:solidFill>
            <a:ln w="16367" cap="flat">
              <a:noFill/>
              <a:prstDash val="solid"/>
              <a:miter/>
            </a:ln>
          </p:spPr>
          <p:txBody>
            <a:bodyPr rtlCol="0" anchor="ctr"/>
            <a:lstStyle/>
            <a:p>
              <a:endParaRPr lang="en-US"/>
            </a:p>
          </p:txBody>
        </p:sp>
        <p:sp>
          <p:nvSpPr>
            <p:cNvPr id="1700" name="Forma libre: forma 1699">
              <a:extLst>
                <a:ext uri="{FF2B5EF4-FFF2-40B4-BE49-F238E27FC236}">
                  <a16:creationId xmlns:a16="http://schemas.microsoft.com/office/drawing/2014/main" id="{A0B9E652-868F-46B0-BCC8-B5E4B3B51545}"/>
                </a:ext>
              </a:extLst>
            </p:cNvPr>
            <p:cNvSpPr/>
            <p:nvPr/>
          </p:nvSpPr>
          <p:spPr>
            <a:xfrm>
              <a:off x="5504747" y="5087773"/>
              <a:ext cx="19985" cy="102711"/>
            </a:xfrm>
            <a:custGeom>
              <a:avLst/>
              <a:gdLst>
                <a:gd name="connsiteX0" fmla="*/ 9993 w 19985"/>
                <a:gd name="connsiteY0" fmla="*/ 102711 h 102711"/>
                <a:gd name="connsiteX1" fmla="*/ 0 w 19985"/>
                <a:gd name="connsiteY1" fmla="*/ 92718 h 102711"/>
                <a:gd name="connsiteX2" fmla="*/ 0 w 19985"/>
                <a:gd name="connsiteY2" fmla="*/ 9993 h 102711"/>
                <a:gd name="connsiteX3" fmla="*/ 9993 w 19985"/>
                <a:gd name="connsiteY3" fmla="*/ 0 h 102711"/>
                <a:gd name="connsiteX4" fmla="*/ 19985 w 19985"/>
                <a:gd name="connsiteY4" fmla="*/ 9993 h 102711"/>
                <a:gd name="connsiteX5" fmla="*/ 19985 w 19985"/>
                <a:gd name="connsiteY5" fmla="*/ 92718 h 102711"/>
                <a:gd name="connsiteX6" fmla="*/ 9993 w 19985"/>
                <a:gd name="connsiteY6" fmla="*/ 102711 h 10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02711">
                  <a:moveTo>
                    <a:pt x="9993" y="102711"/>
                  </a:moveTo>
                  <a:cubicBezTo>
                    <a:pt x="4587" y="102711"/>
                    <a:pt x="0" y="98288"/>
                    <a:pt x="0" y="92718"/>
                  </a:cubicBezTo>
                  <a:lnTo>
                    <a:pt x="0" y="9993"/>
                  </a:lnTo>
                  <a:cubicBezTo>
                    <a:pt x="0" y="4587"/>
                    <a:pt x="4423" y="0"/>
                    <a:pt x="9993" y="0"/>
                  </a:cubicBezTo>
                  <a:cubicBezTo>
                    <a:pt x="15398" y="0"/>
                    <a:pt x="19985" y="4423"/>
                    <a:pt x="19985" y="9993"/>
                  </a:cubicBezTo>
                  <a:lnTo>
                    <a:pt x="19985" y="92718"/>
                  </a:lnTo>
                  <a:cubicBezTo>
                    <a:pt x="19822" y="98288"/>
                    <a:pt x="15398" y="102711"/>
                    <a:pt x="9993" y="102711"/>
                  </a:cubicBezTo>
                  <a:close/>
                </a:path>
              </a:pathLst>
            </a:custGeom>
            <a:solidFill>
              <a:srgbClr val="000000"/>
            </a:solidFill>
            <a:ln w="16367" cap="flat">
              <a:noFill/>
              <a:prstDash val="solid"/>
              <a:miter/>
            </a:ln>
          </p:spPr>
          <p:txBody>
            <a:bodyPr rtlCol="0" anchor="ctr"/>
            <a:lstStyle/>
            <a:p>
              <a:endParaRPr lang="en-US"/>
            </a:p>
          </p:txBody>
        </p:sp>
        <p:sp>
          <p:nvSpPr>
            <p:cNvPr id="1701" name="Forma libre: forma 1700">
              <a:extLst>
                <a:ext uri="{FF2B5EF4-FFF2-40B4-BE49-F238E27FC236}">
                  <a16:creationId xmlns:a16="http://schemas.microsoft.com/office/drawing/2014/main" id="{E14B4321-CB77-4B48-A3E4-C864818EEE1D}"/>
                </a:ext>
              </a:extLst>
            </p:cNvPr>
            <p:cNvSpPr/>
            <p:nvPr/>
          </p:nvSpPr>
          <p:spPr>
            <a:xfrm>
              <a:off x="5207426" y="5271571"/>
              <a:ext cx="277172" cy="277172"/>
            </a:xfrm>
            <a:custGeom>
              <a:avLst/>
              <a:gdLst>
                <a:gd name="connsiteX0" fmla="*/ 138586 w 277172"/>
                <a:gd name="connsiteY0" fmla="*/ 277172 h 277172"/>
                <a:gd name="connsiteX1" fmla="*/ 0 w 277172"/>
                <a:gd name="connsiteY1" fmla="*/ 138586 h 277172"/>
                <a:gd name="connsiteX2" fmla="*/ 138586 w 277172"/>
                <a:gd name="connsiteY2" fmla="*/ 0 h 277172"/>
                <a:gd name="connsiteX3" fmla="*/ 277172 w 277172"/>
                <a:gd name="connsiteY3" fmla="*/ 138586 h 277172"/>
                <a:gd name="connsiteX4" fmla="*/ 138586 w 277172"/>
                <a:gd name="connsiteY4" fmla="*/ 277172 h 277172"/>
                <a:gd name="connsiteX5" fmla="*/ 138586 w 277172"/>
                <a:gd name="connsiteY5" fmla="*/ 19985 h 277172"/>
                <a:gd name="connsiteX6" fmla="*/ 19985 w 277172"/>
                <a:gd name="connsiteY6" fmla="*/ 138586 h 277172"/>
                <a:gd name="connsiteX7" fmla="*/ 138586 w 277172"/>
                <a:gd name="connsiteY7" fmla="*/ 257187 h 277172"/>
                <a:gd name="connsiteX8" fmla="*/ 257187 w 277172"/>
                <a:gd name="connsiteY8" fmla="*/ 138586 h 277172"/>
                <a:gd name="connsiteX9" fmla="*/ 138586 w 277172"/>
                <a:gd name="connsiteY9" fmla="*/ 19985 h 27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172" h="277172">
                  <a:moveTo>
                    <a:pt x="138586" y="277172"/>
                  </a:moveTo>
                  <a:cubicBezTo>
                    <a:pt x="62249" y="277172"/>
                    <a:pt x="0" y="215087"/>
                    <a:pt x="0" y="138586"/>
                  </a:cubicBezTo>
                  <a:cubicBezTo>
                    <a:pt x="0" y="62249"/>
                    <a:pt x="62085" y="0"/>
                    <a:pt x="138586" y="0"/>
                  </a:cubicBezTo>
                  <a:cubicBezTo>
                    <a:pt x="214923" y="0"/>
                    <a:pt x="277172" y="62085"/>
                    <a:pt x="277172" y="138586"/>
                  </a:cubicBezTo>
                  <a:cubicBezTo>
                    <a:pt x="277008" y="215087"/>
                    <a:pt x="214923" y="277172"/>
                    <a:pt x="138586" y="277172"/>
                  </a:cubicBezTo>
                  <a:close/>
                  <a:moveTo>
                    <a:pt x="138586" y="19985"/>
                  </a:moveTo>
                  <a:cubicBezTo>
                    <a:pt x="73225" y="19985"/>
                    <a:pt x="19985" y="73225"/>
                    <a:pt x="19985" y="138586"/>
                  </a:cubicBezTo>
                  <a:cubicBezTo>
                    <a:pt x="19985" y="203948"/>
                    <a:pt x="73225" y="257187"/>
                    <a:pt x="138586" y="257187"/>
                  </a:cubicBezTo>
                  <a:cubicBezTo>
                    <a:pt x="203948" y="257187"/>
                    <a:pt x="257187" y="203948"/>
                    <a:pt x="257187" y="138586"/>
                  </a:cubicBezTo>
                  <a:cubicBezTo>
                    <a:pt x="257187" y="73225"/>
                    <a:pt x="203948" y="19985"/>
                    <a:pt x="138586" y="19985"/>
                  </a:cubicBezTo>
                  <a:close/>
                </a:path>
              </a:pathLst>
            </a:custGeom>
            <a:solidFill>
              <a:srgbClr val="000000"/>
            </a:solidFill>
            <a:ln w="16367" cap="flat">
              <a:noFill/>
              <a:prstDash val="solid"/>
              <a:miter/>
            </a:ln>
          </p:spPr>
          <p:txBody>
            <a:bodyPr rtlCol="0" anchor="ctr"/>
            <a:lstStyle/>
            <a:p>
              <a:endParaRPr lang="en-US"/>
            </a:p>
          </p:txBody>
        </p:sp>
        <p:sp>
          <p:nvSpPr>
            <p:cNvPr id="1702" name="Forma libre: forma 1701">
              <a:extLst>
                <a:ext uri="{FF2B5EF4-FFF2-40B4-BE49-F238E27FC236}">
                  <a16:creationId xmlns:a16="http://schemas.microsoft.com/office/drawing/2014/main" id="{B10E97F3-E940-4867-A919-7880746A834A}"/>
                </a:ext>
              </a:extLst>
            </p:cNvPr>
            <p:cNvSpPr/>
            <p:nvPr/>
          </p:nvSpPr>
          <p:spPr>
            <a:xfrm>
              <a:off x="5155169" y="5219315"/>
              <a:ext cx="381685" cy="381685"/>
            </a:xfrm>
            <a:custGeom>
              <a:avLst/>
              <a:gdLst>
                <a:gd name="connsiteX0" fmla="*/ 190842 w 381685"/>
                <a:gd name="connsiteY0" fmla="*/ 381685 h 381685"/>
                <a:gd name="connsiteX1" fmla="*/ 0 w 381685"/>
                <a:gd name="connsiteY1" fmla="*/ 190843 h 381685"/>
                <a:gd name="connsiteX2" fmla="*/ 190842 w 381685"/>
                <a:gd name="connsiteY2" fmla="*/ 0 h 381685"/>
                <a:gd name="connsiteX3" fmla="*/ 381685 w 381685"/>
                <a:gd name="connsiteY3" fmla="*/ 190843 h 381685"/>
                <a:gd name="connsiteX4" fmla="*/ 190842 w 381685"/>
                <a:gd name="connsiteY4" fmla="*/ 381685 h 381685"/>
                <a:gd name="connsiteX5" fmla="*/ 190842 w 381685"/>
                <a:gd name="connsiteY5" fmla="*/ 19985 h 381685"/>
                <a:gd name="connsiteX6" fmla="*/ 19821 w 381685"/>
                <a:gd name="connsiteY6" fmla="*/ 191007 h 381685"/>
                <a:gd name="connsiteX7" fmla="*/ 190842 w 381685"/>
                <a:gd name="connsiteY7" fmla="*/ 362028 h 381685"/>
                <a:gd name="connsiteX8" fmla="*/ 361864 w 381685"/>
                <a:gd name="connsiteY8" fmla="*/ 191007 h 381685"/>
                <a:gd name="connsiteX9" fmla="*/ 190842 w 381685"/>
                <a:gd name="connsiteY9" fmla="*/ 19985 h 38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685" h="381685">
                  <a:moveTo>
                    <a:pt x="190842" y="381685"/>
                  </a:moveTo>
                  <a:cubicBezTo>
                    <a:pt x="85674" y="381685"/>
                    <a:pt x="0" y="296011"/>
                    <a:pt x="0" y="190843"/>
                  </a:cubicBezTo>
                  <a:cubicBezTo>
                    <a:pt x="0" y="85675"/>
                    <a:pt x="85674" y="0"/>
                    <a:pt x="190842" y="0"/>
                  </a:cubicBezTo>
                  <a:cubicBezTo>
                    <a:pt x="296011" y="0"/>
                    <a:pt x="381685" y="85675"/>
                    <a:pt x="381685" y="190843"/>
                  </a:cubicBezTo>
                  <a:cubicBezTo>
                    <a:pt x="381685" y="296175"/>
                    <a:pt x="296011" y="381685"/>
                    <a:pt x="190842" y="381685"/>
                  </a:cubicBezTo>
                  <a:close/>
                  <a:moveTo>
                    <a:pt x="190842" y="19985"/>
                  </a:moveTo>
                  <a:cubicBezTo>
                    <a:pt x="96486" y="19985"/>
                    <a:pt x="19821" y="96650"/>
                    <a:pt x="19821" y="191007"/>
                  </a:cubicBezTo>
                  <a:cubicBezTo>
                    <a:pt x="19821" y="285199"/>
                    <a:pt x="96486" y="362028"/>
                    <a:pt x="190842" y="362028"/>
                  </a:cubicBezTo>
                  <a:cubicBezTo>
                    <a:pt x="285199" y="362028"/>
                    <a:pt x="361864" y="285363"/>
                    <a:pt x="361864" y="191007"/>
                  </a:cubicBezTo>
                  <a:cubicBezTo>
                    <a:pt x="361700" y="96650"/>
                    <a:pt x="285035" y="19985"/>
                    <a:pt x="190842" y="19985"/>
                  </a:cubicBezTo>
                  <a:close/>
                </a:path>
              </a:pathLst>
            </a:custGeom>
            <a:solidFill>
              <a:srgbClr val="000000"/>
            </a:solidFill>
            <a:ln w="16367" cap="flat">
              <a:noFill/>
              <a:prstDash val="solid"/>
              <a:miter/>
            </a:ln>
          </p:spPr>
          <p:txBody>
            <a:bodyPr rtlCol="0" anchor="ctr"/>
            <a:lstStyle/>
            <a:p>
              <a:endParaRPr lang="en-US"/>
            </a:p>
          </p:txBody>
        </p:sp>
      </p:grpSp>
      <p:grpSp>
        <p:nvGrpSpPr>
          <p:cNvPr id="1703" name="Gráfico 3">
            <a:extLst>
              <a:ext uri="{FF2B5EF4-FFF2-40B4-BE49-F238E27FC236}">
                <a16:creationId xmlns:a16="http://schemas.microsoft.com/office/drawing/2014/main" id="{3F3B8BA0-3F63-4C3D-9DAA-8A0754157587}"/>
              </a:ext>
            </a:extLst>
          </p:cNvPr>
          <p:cNvGrpSpPr/>
          <p:nvPr/>
        </p:nvGrpSpPr>
        <p:grpSpPr>
          <a:xfrm>
            <a:off x="4539998" y="3580210"/>
            <a:ext cx="520498" cy="520643"/>
            <a:chOff x="4052050" y="3521226"/>
            <a:chExt cx="584322" cy="584485"/>
          </a:xfrm>
          <a:solidFill>
            <a:srgbClr val="000000"/>
          </a:solidFill>
        </p:grpSpPr>
        <p:sp>
          <p:nvSpPr>
            <p:cNvPr id="1704" name="Forma libre: forma 1703">
              <a:extLst>
                <a:ext uri="{FF2B5EF4-FFF2-40B4-BE49-F238E27FC236}">
                  <a16:creationId xmlns:a16="http://schemas.microsoft.com/office/drawing/2014/main" id="{8B7C1B8E-3191-4D54-9B42-A8416FAC86F3}"/>
                </a:ext>
              </a:extLst>
            </p:cNvPr>
            <p:cNvSpPr/>
            <p:nvPr/>
          </p:nvSpPr>
          <p:spPr>
            <a:xfrm>
              <a:off x="4105825" y="3769416"/>
              <a:ext cx="210082" cy="304516"/>
            </a:xfrm>
            <a:custGeom>
              <a:avLst/>
              <a:gdLst>
                <a:gd name="connsiteX0" fmla="*/ 150829 w 210082"/>
                <a:gd name="connsiteY0" fmla="*/ 304516 h 304516"/>
                <a:gd name="connsiteX1" fmla="*/ 141983 w 210082"/>
                <a:gd name="connsiteY1" fmla="*/ 299110 h 304516"/>
                <a:gd name="connsiteX2" fmla="*/ 146242 w 210082"/>
                <a:gd name="connsiteY2" fmla="*/ 285678 h 304516"/>
                <a:gd name="connsiteX3" fmla="*/ 171469 w 210082"/>
                <a:gd name="connsiteY3" fmla="*/ 272736 h 304516"/>
                <a:gd name="connsiteX4" fmla="*/ 71543 w 210082"/>
                <a:gd name="connsiteY4" fmla="*/ 213272 h 304516"/>
                <a:gd name="connsiteX5" fmla="*/ 70560 w 210082"/>
                <a:gd name="connsiteY5" fmla="*/ 212126 h 304516"/>
                <a:gd name="connsiteX6" fmla="*/ 69413 w 210082"/>
                <a:gd name="connsiteY6" fmla="*/ 210979 h 304516"/>
                <a:gd name="connsiteX7" fmla="*/ 2578 w 210082"/>
                <a:gd name="connsiteY7" fmla="*/ 8506 h 304516"/>
                <a:gd name="connsiteX8" fmla="*/ 13881 w 210082"/>
                <a:gd name="connsiteY8" fmla="*/ 151 h 304516"/>
                <a:gd name="connsiteX9" fmla="*/ 22235 w 210082"/>
                <a:gd name="connsiteY9" fmla="*/ 11454 h 304516"/>
                <a:gd name="connsiteX10" fmla="*/ 83501 w 210082"/>
                <a:gd name="connsiteY10" fmla="*/ 197055 h 304516"/>
                <a:gd name="connsiteX11" fmla="*/ 84648 w 210082"/>
                <a:gd name="connsiteY11" fmla="*/ 198038 h 304516"/>
                <a:gd name="connsiteX12" fmla="*/ 85631 w 210082"/>
                <a:gd name="connsiteY12" fmla="*/ 199184 h 304516"/>
                <a:gd name="connsiteX13" fmla="*/ 201775 w 210082"/>
                <a:gd name="connsiteY13" fmla="*/ 259468 h 304516"/>
                <a:gd name="connsiteX14" fmla="*/ 209965 w 210082"/>
                <a:gd name="connsiteY14" fmla="*/ 267822 h 304516"/>
                <a:gd name="connsiteX15" fmla="*/ 204723 w 210082"/>
                <a:gd name="connsiteY15" fmla="*/ 278142 h 304516"/>
                <a:gd name="connsiteX16" fmla="*/ 155415 w 210082"/>
                <a:gd name="connsiteY16" fmla="*/ 303370 h 304516"/>
                <a:gd name="connsiteX17" fmla="*/ 150829 w 210082"/>
                <a:gd name="connsiteY17" fmla="*/ 304516 h 30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082" h="304516">
                  <a:moveTo>
                    <a:pt x="150829" y="304516"/>
                  </a:moveTo>
                  <a:cubicBezTo>
                    <a:pt x="147225" y="304516"/>
                    <a:pt x="143785" y="302551"/>
                    <a:pt x="141983" y="299110"/>
                  </a:cubicBezTo>
                  <a:cubicBezTo>
                    <a:pt x="139525" y="294196"/>
                    <a:pt x="141327" y="288299"/>
                    <a:pt x="146242" y="285678"/>
                  </a:cubicBezTo>
                  <a:lnTo>
                    <a:pt x="171469" y="272736"/>
                  </a:lnTo>
                  <a:cubicBezTo>
                    <a:pt x="133792" y="261597"/>
                    <a:pt x="99719" y="241284"/>
                    <a:pt x="71543" y="213272"/>
                  </a:cubicBezTo>
                  <a:cubicBezTo>
                    <a:pt x="71379" y="213108"/>
                    <a:pt x="70724" y="212453"/>
                    <a:pt x="70560" y="212126"/>
                  </a:cubicBezTo>
                  <a:cubicBezTo>
                    <a:pt x="70396" y="211962"/>
                    <a:pt x="69577" y="211143"/>
                    <a:pt x="69413" y="210979"/>
                  </a:cubicBezTo>
                  <a:cubicBezTo>
                    <a:pt x="16010" y="157576"/>
                    <a:pt x="-8398" y="83696"/>
                    <a:pt x="2578" y="8506"/>
                  </a:cubicBezTo>
                  <a:cubicBezTo>
                    <a:pt x="3397" y="3100"/>
                    <a:pt x="8475" y="-832"/>
                    <a:pt x="13881" y="151"/>
                  </a:cubicBezTo>
                  <a:cubicBezTo>
                    <a:pt x="19287" y="970"/>
                    <a:pt x="23054" y="6048"/>
                    <a:pt x="22235" y="11454"/>
                  </a:cubicBezTo>
                  <a:cubicBezTo>
                    <a:pt x="12079" y="80420"/>
                    <a:pt x="34521" y="148075"/>
                    <a:pt x="83501" y="197055"/>
                  </a:cubicBezTo>
                  <a:lnTo>
                    <a:pt x="84648" y="198038"/>
                  </a:lnTo>
                  <a:cubicBezTo>
                    <a:pt x="84812" y="198202"/>
                    <a:pt x="85467" y="199020"/>
                    <a:pt x="85631" y="199184"/>
                  </a:cubicBezTo>
                  <a:cubicBezTo>
                    <a:pt x="117411" y="230964"/>
                    <a:pt x="157545" y="251932"/>
                    <a:pt x="201775" y="259468"/>
                  </a:cubicBezTo>
                  <a:cubicBezTo>
                    <a:pt x="206034" y="260123"/>
                    <a:pt x="209310" y="263563"/>
                    <a:pt x="209965" y="267822"/>
                  </a:cubicBezTo>
                  <a:cubicBezTo>
                    <a:pt x="210621" y="272081"/>
                    <a:pt x="208491" y="276177"/>
                    <a:pt x="204723" y="278142"/>
                  </a:cubicBezTo>
                  <a:lnTo>
                    <a:pt x="155415" y="303370"/>
                  </a:lnTo>
                  <a:cubicBezTo>
                    <a:pt x="153777" y="304189"/>
                    <a:pt x="152303" y="304516"/>
                    <a:pt x="150829" y="304516"/>
                  </a:cubicBezTo>
                  <a:close/>
                </a:path>
              </a:pathLst>
            </a:custGeom>
            <a:solidFill>
              <a:srgbClr val="000000"/>
            </a:solidFill>
            <a:ln w="16367" cap="flat">
              <a:noFill/>
              <a:prstDash val="solid"/>
              <a:miter/>
            </a:ln>
          </p:spPr>
          <p:txBody>
            <a:bodyPr rtlCol="0" anchor="ctr"/>
            <a:lstStyle/>
            <a:p>
              <a:endParaRPr lang="en-US"/>
            </a:p>
          </p:txBody>
        </p:sp>
        <p:sp>
          <p:nvSpPr>
            <p:cNvPr id="1705" name="Forma libre: forma 1704">
              <a:extLst>
                <a:ext uri="{FF2B5EF4-FFF2-40B4-BE49-F238E27FC236}">
                  <a16:creationId xmlns:a16="http://schemas.microsoft.com/office/drawing/2014/main" id="{F903E2CB-595C-42FC-B65E-9E3806DBE2F1}"/>
                </a:ext>
              </a:extLst>
            </p:cNvPr>
            <p:cNvSpPr/>
            <p:nvPr/>
          </p:nvSpPr>
          <p:spPr>
            <a:xfrm>
              <a:off x="4052050" y="3521226"/>
              <a:ext cx="291587" cy="291587"/>
            </a:xfrm>
            <a:custGeom>
              <a:avLst/>
              <a:gdLst>
                <a:gd name="connsiteX0" fmla="*/ 176755 w 291587"/>
                <a:gd name="connsiteY0" fmla="*/ 291588 h 291587"/>
                <a:gd name="connsiteX1" fmla="*/ 114833 w 291587"/>
                <a:gd name="connsiteY1" fmla="*/ 291588 h 291587"/>
                <a:gd name="connsiteX2" fmla="*/ 104841 w 291587"/>
                <a:gd name="connsiteY2" fmla="*/ 281595 h 291587"/>
                <a:gd name="connsiteX3" fmla="*/ 104841 w 291587"/>
                <a:gd name="connsiteY3" fmla="*/ 252600 h 291587"/>
                <a:gd name="connsiteX4" fmla="*/ 99107 w 291587"/>
                <a:gd name="connsiteY4" fmla="*/ 250307 h 291587"/>
                <a:gd name="connsiteX5" fmla="*/ 78630 w 291587"/>
                <a:gd name="connsiteY5" fmla="*/ 270783 h 291587"/>
                <a:gd name="connsiteX6" fmla="*/ 64542 w 291587"/>
                <a:gd name="connsiteY6" fmla="*/ 270783 h 291587"/>
                <a:gd name="connsiteX7" fmla="*/ 20804 w 291587"/>
                <a:gd name="connsiteY7" fmla="*/ 227045 h 291587"/>
                <a:gd name="connsiteX8" fmla="*/ 20804 w 291587"/>
                <a:gd name="connsiteY8" fmla="*/ 212957 h 291587"/>
                <a:gd name="connsiteX9" fmla="*/ 41281 w 291587"/>
                <a:gd name="connsiteY9" fmla="*/ 192481 h 291587"/>
                <a:gd name="connsiteX10" fmla="*/ 38988 w 291587"/>
                <a:gd name="connsiteY10" fmla="*/ 186747 h 291587"/>
                <a:gd name="connsiteX11" fmla="*/ 9993 w 291587"/>
                <a:gd name="connsiteY11" fmla="*/ 186747 h 291587"/>
                <a:gd name="connsiteX12" fmla="*/ 0 w 291587"/>
                <a:gd name="connsiteY12" fmla="*/ 176754 h 291587"/>
                <a:gd name="connsiteX13" fmla="*/ 0 w 291587"/>
                <a:gd name="connsiteY13" fmla="*/ 114833 h 291587"/>
                <a:gd name="connsiteX14" fmla="*/ 9993 w 291587"/>
                <a:gd name="connsiteY14" fmla="*/ 104840 h 291587"/>
                <a:gd name="connsiteX15" fmla="*/ 38988 w 291587"/>
                <a:gd name="connsiteY15" fmla="*/ 104840 h 291587"/>
                <a:gd name="connsiteX16" fmla="*/ 41281 w 291587"/>
                <a:gd name="connsiteY16" fmla="*/ 99107 h 291587"/>
                <a:gd name="connsiteX17" fmla="*/ 20804 w 291587"/>
                <a:gd name="connsiteY17" fmla="*/ 78630 h 291587"/>
                <a:gd name="connsiteX18" fmla="*/ 17856 w 291587"/>
                <a:gd name="connsiteY18" fmla="*/ 71586 h 291587"/>
                <a:gd name="connsiteX19" fmla="*/ 20804 w 291587"/>
                <a:gd name="connsiteY19" fmla="*/ 64542 h 291587"/>
                <a:gd name="connsiteX20" fmla="*/ 64542 w 291587"/>
                <a:gd name="connsiteY20" fmla="*/ 20804 h 291587"/>
                <a:gd name="connsiteX21" fmla="*/ 78630 w 291587"/>
                <a:gd name="connsiteY21" fmla="*/ 20804 h 291587"/>
                <a:gd name="connsiteX22" fmla="*/ 99107 w 291587"/>
                <a:gd name="connsiteY22" fmla="*/ 41281 h 291587"/>
                <a:gd name="connsiteX23" fmla="*/ 104841 w 291587"/>
                <a:gd name="connsiteY23" fmla="*/ 38987 h 291587"/>
                <a:gd name="connsiteX24" fmla="*/ 104841 w 291587"/>
                <a:gd name="connsiteY24" fmla="*/ 9993 h 291587"/>
                <a:gd name="connsiteX25" fmla="*/ 114833 w 291587"/>
                <a:gd name="connsiteY25" fmla="*/ 0 h 291587"/>
                <a:gd name="connsiteX26" fmla="*/ 176755 w 291587"/>
                <a:gd name="connsiteY26" fmla="*/ 0 h 291587"/>
                <a:gd name="connsiteX27" fmla="*/ 186747 w 291587"/>
                <a:gd name="connsiteY27" fmla="*/ 9993 h 291587"/>
                <a:gd name="connsiteX28" fmla="*/ 186747 w 291587"/>
                <a:gd name="connsiteY28" fmla="*/ 38987 h 291587"/>
                <a:gd name="connsiteX29" fmla="*/ 192481 w 291587"/>
                <a:gd name="connsiteY29" fmla="*/ 41281 h 291587"/>
                <a:gd name="connsiteX30" fmla="*/ 212957 w 291587"/>
                <a:gd name="connsiteY30" fmla="*/ 20804 h 291587"/>
                <a:gd name="connsiteX31" fmla="*/ 227045 w 291587"/>
                <a:gd name="connsiteY31" fmla="*/ 20804 h 291587"/>
                <a:gd name="connsiteX32" fmla="*/ 270784 w 291587"/>
                <a:gd name="connsiteY32" fmla="*/ 64542 h 291587"/>
                <a:gd name="connsiteX33" fmla="*/ 273732 w 291587"/>
                <a:gd name="connsiteY33" fmla="*/ 71586 h 291587"/>
                <a:gd name="connsiteX34" fmla="*/ 270784 w 291587"/>
                <a:gd name="connsiteY34" fmla="*/ 78630 h 291587"/>
                <a:gd name="connsiteX35" fmla="*/ 250307 w 291587"/>
                <a:gd name="connsiteY35" fmla="*/ 99107 h 291587"/>
                <a:gd name="connsiteX36" fmla="*/ 252600 w 291587"/>
                <a:gd name="connsiteY36" fmla="*/ 104840 h 291587"/>
                <a:gd name="connsiteX37" fmla="*/ 281595 w 291587"/>
                <a:gd name="connsiteY37" fmla="*/ 104840 h 291587"/>
                <a:gd name="connsiteX38" fmla="*/ 291588 w 291587"/>
                <a:gd name="connsiteY38" fmla="*/ 114833 h 291587"/>
                <a:gd name="connsiteX39" fmla="*/ 291588 w 291587"/>
                <a:gd name="connsiteY39" fmla="*/ 176754 h 291587"/>
                <a:gd name="connsiteX40" fmla="*/ 281595 w 291587"/>
                <a:gd name="connsiteY40" fmla="*/ 186747 h 291587"/>
                <a:gd name="connsiteX41" fmla="*/ 252600 w 291587"/>
                <a:gd name="connsiteY41" fmla="*/ 186747 h 291587"/>
                <a:gd name="connsiteX42" fmla="*/ 250307 w 291587"/>
                <a:gd name="connsiteY42" fmla="*/ 192481 h 291587"/>
                <a:gd name="connsiteX43" fmla="*/ 270784 w 291587"/>
                <a:gd name="connsiteY43" fmla="*/ 212957 h 291587"/>
                <a:gd name="connsiteX44" fmla="*/ 270784 w 291587"/>
                <a:gd name="connsiteY44" fmla="*/ 227045 h 291587"/>
                <a:gd name="connsiteX45" fmla="*/ 227045 w 291587"/>
                <a:gd name="connsiteY45" fmla="*/ 270783 h 291587"/>
                <a:gd name="connsiteX46" fmla="*/ 220001 w 291587"/>
                <a:gd name="connsiteY46" fmla="*/ 273732 h 291587"/>
                <a:gd name="connsiteX47" fmla="*/ 212957 w 291587"/>
                <a:gd name="connsiteY47" fmla="*/ 270783 h 291587"/>
                <a:gd name="connsiteX48" fmla="*/ 192481 w 291587"/>
                <a:gd name="connsiteY48" fmla="*/ 250307 h 291587"/>
                <a:gd name="connsiteX49" fmla="*/ 186747 w 291587"/>
                <a:gd name="connsiteY49" fmla="*/ 252600 h 291587"/>
                <a:gd name="connsiteX50" fmla="*/ 186747 w 291587"/>
                <a:gd name="connsiteY50" fmla="*/ 281595 h 291587"/>
                <a:gd name="connsiteX51" fmla="*/ 183799 w 291587"/>
                <a:gd name="connsiteY51" fmla="*/ 288639 h 291587"/>
                <a:gd name="connsiteX52" fmla="*/ 176755 w 291587"/>
                <a:gd name="connsiteY52" fmla="*/ 291588 h 291587"/>
                <a:gd name="connsiteX53" fmla="*/ 124826 w 291587"/>
                <a:gd name="connsiteY53" fmla="*/ 271766 h 291587"/>
                <a:gd name="connsiteX54" fmla="*/ 166926 w 291587"/>
                <a:gd name="connsiteY54" fmla="*/ 271766 h 291587"/>
                <a:gd name="connsiteX55" fmla="*/ 166926 w 291587"/>
                <a:gd name="connsiteY55" fmla="*/ 245556 h 291587"/>
                <a:gd name="connsiteX56" fmla="*/ 173970 w 291587"/>
                <a:gd name="connsiteY56" fmla="*/ 236055 h 291587"/>
                <a:gd name="connsiteX57" fmla="*/ 189860 w 291587"/>
                <a:gd name="connsiteY57" fmla="*/ 229502 h 291587"/>
                <a:gd name="connsiteX58" fmla="*/ 201490 w 291587"/>
                <a:gd name="connsiteY58" fmla="*/ 231304 h 291587"/>
                <a:gd name="connsiteX59" fmla="*/ 220001 w 291587"/>
                <a:gd name="connsiteY59" fmla="*/ 249815 h 291587"/>
                <a:gd name="connsiteX60" fmla="*/ 249651 w 291587"/>
                <a:gd name="connsiteY60" fmla="*/ 220165 h 291587"/>
                <a:gd name="connsiteX61" fmla="*/ 231141 w 291587"/>
                <a:gd name="connsiteY61" fmla="*/ 201654 h 291587"/>
                <a:gd name="connsiteX62" fmla="*/ 229339 w 291587"/>
                <a:gd name="connsiteY62" fmla="*/ 190023 h 291587"/>
                <a:gd name="connsiteX63" fmla="*/ 235891 w 291587"/>
                <a:gd name="connsiteY63" fmla="*/ 174133 h 291587"/>
                <a:gd name="connsiteX64" fmla="*/ 245392 w 291587"/>
                <a:gd name="connsiteY64" fmla="*/ 167090 h 291587"/>
                <a:gd name="connsiteX65" fmla="*/ 271603 w 291587"/>
                <a:gd name="connsiteY65" fmla="*/ 167090 h 291587"/>
                <a:gd name="connsiteX66" fmla="*/ 271603 w 291587"/>
                <a:gd name="connsiteY66" fmla="*/ 124989 h 291587"/>
                <a:gd name="connsiteX67" fmla="*/ 245392 w 291587"/>
                <a:gd name="connsiteY67" fmla="*/ 124989 h 291587"/>
                <a:gd name="connsiteX68" fmla="*/ 235891 w 291587"/>
                <a:gd name="connsiteY68" fmla="*/ 117946 h 291587"/>
                <a:gd name="connsiteX69" fmla="*/ 229339 w 291587"/>
                <a:gd name="connsiteY69" fmla="*/ 102056 h 291587"/>
                <a:gd name="connsiteX70" fmla="*/ 231141 w 291587"/>
                <a:gd name="connsiteY70" fmla="*/ 90425 h 291587"/>
                <a:gd name="connsiteX71" fmla="*/ 249651 w 291587"/>
                <a:gd name="connsiteY71" fmla="*/ 71914 h 291587"/>
                <a:gd name="connsiteX72" fmla="*/ 220001 w 291587"/>
                <a:gd name="connsiteY72" fmla="*/ 42264 h 291587"/>
                <a:gd name="connsiteX73" fmla="*/ 201490 w 291587"/>
                <a:gd name="connsiteY73" fmla="*/ 60775 h 291587"/>
                <a:gd name="connsiteX74" fmla="*/ 189860 w 291587"/>
                <a:gd name="connsiteY74" fmla="*/ 62577 h 291587"/>
                <a:gd name="connsiteX75" fmla="*/ 173970 w 291587"/>
                <a:gd name="connsiteY75" fmla="*/ 56024 h 291587"/>
                <a:gd name="connsiteX76" fmla="*/ 166926 w 291587"/>
                <a:gd name="connsiteY76" fmla="*/ 46523 h 291587"/>
                <a:gd name="connsiteX77" fmla="*/ 166926 w 291587"/>
                <a:gd name="connsiteY77" fmla="*/ 20313 h 291587"/>
                <a:gd name="connsiteX78" fmla="*/ 124826 w 291587"/>
                <a:gd name="connsiteY78" fmla="*/ 20313 h 291587"/>
                <a:gd name="connsiteX79" fmla="*/ 124826 w 291587"/>
                <a:gd name="connsiteY79" fmla="*/ 46523 h 291587"/>
                <a:gd name="connsiteX80" fmla="*/ 117782 w 291587"/>
                <a:gd name="connsiteY80" fmla="*/ 56024 h 291587"/>
                <a:gd name="connsiteX81" fmla="*/ 101892 w 291587"/>
                <a:gd name="connsiteY81" fmla="*/ 62577 h 291587"/>
                <a:gd name="connsiteX82" fmla="*/ 90261 w 291587"/>
                <a:gd name="connsiteY82" fmla="*/ 60775 h 291587"/>
                <a:gd name="connsiteX83" fmla="*/ 71750 w 291587"/>
                <a:gd name="connsiteY83" fmla="*/ 42264 h 291587"/>
                <a:gd name="connsiteX84" fmla="*/ 42100 w 291587"/>
                <a:gd name="connsiteY84" fmla="*/ 71914 h 291587"/>
                <a:gd name="connsiteX85" fmla="*/ 60611 w 291587"/>
                <a:gd name="connsiteY85" fmla="*/ 90425 h 291587"/>
                <a:gd name="connsiteX86" fmla="*/ 62413 w 291587"/>
                <a:gd name="connsiteY86" fmla="*/ 102056 h 291587"/>
                <a:gd name="connsiteX87" fmla="*/ 55860 w 291587"/>
                <a:gd name="connsiteY87" fmla="*/ 117946 h 291587"/>
                <a:gd name="connsiteX88" fmla="*/ 46359 w 291587"/>
                <a:gd name="connsiteY88" fmla="*/ 124989 h 291587"/>
                <a:gd name="connsiteX89" fmla="*/ 20149 w 291587"/>
                <a:gd name="connsiteY89" fmla="*/ 124989 h 291587"/>
                <a:gd name="connsiteX90" fmla="*/ 20149 w 291587"/>
                <a:gd name="connsiteY90" fmla="*/ 167090 h 291587"/>
                <a:gd name="connsiteX91" fmla="*/ 46359 w 291587"/>
                <a:gd name="connsiteY91" fmla="*/ 167090 h 291587"/>
                <a:gd name="connsiteX92" fmla="*/ 55860 w 291587"/>
                <a:gd name="connsiteY92" fmla="*/ 174133 h 291587"/>
                <a:gd name="connsiteX93" fmla="*/ 62413 w 291587"/>
                <a:gd name="connsiteY93" fmla="*/ 190023 h 291587"/>
                <a:gd name="connsiteX94" fmla="*/ 60611 w 291587"/>
                <a:gd name="connsiteY94" fmla="*/ 201654 h 291587"/>
                <a:gd name="connsiteX95" fmla="*/ 42100 w 291587"/>
                <a:gd name="connsiteY95" fmla="*/ 220165 h 291587"/>
                <a:gd name="connsiteX96" fmla="*/ 71750 w 291587"/>
                <a:gd name="connsiteY96" fmla="*/ 249815 h 291587"/>
                <a:gd name="connsiteX97" fmla="*/ 90261 w 291587"/>
                <a:gd name="connsiteY97" fmla="*/ 231304 h 291587"/>
                <a:gd name="connsiteX98" fmla="*/ 101892 w 291587"/>
                <a:gd name="connsiteY98" fmla="*/ 229502 h 291587"/>
                <a:gd name="connsiteX99" fmla="*/ 117782 w 291587"/>
                <a:gd name="connsiteY99" fmla="*/ 236055 h 291587"/>
                <a:gd name="connsiteX100" fmla="*/ 124826 w 291587"/>
                <a:gd name="connsiteY100" fmla="*/ 245556 h 291587"/>
                <a:gd name="connsiteX101" fmla="*/ 124826 w 291587"/>
                <a:gd name="connsiteY101" fmla="*/ 271766 h 2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91587" h="291587">
                  <a:moveTo>
                    <a:pt x="176755" y="291588"/>
                  </a:moveTo>
                  <a:lnTo>
                    <a:pt x="114833" y="291588"/>
                  </a:lnTo>
                  <a:cubicBezTo>
                    <a:pt x="109427" y="291588"/>
                    <a:pt x="104841" y="287165"/>
                    <a:pt x="104841" y="281595"/>
                  </a:cubicBezTo>
                  <a:lnTo>
                    <a:pt x="104841" y="252600"/>
                  </a:lnTo>
                  <a:cubicBezTo>
                    <a:pt x="102875" y="251945"/>
                    <a:pt x="101073" y="251126"/>
                    <a:pt x="99107" y="250307"/>
                  </a:cubicBezTo>
                  <a:lnTo>
                    <a:pt x="78630" y="270783"/>
                  </a:lnTo>
                  <a:cubicBezTo>
                    <a:pt x="74863" y="274551"/>
                    <a:pt x="68310" y="274551"/>
                    <a:pt x="64542" y="270783"/>
                  </a:cubicBezTo>
                  <a:lnTo>
                    <a:pt x="20804" y="227045"/>
                  </a:lnTo>
                  <a:cubicBezTo>
                    <a:pt x="16873" y="223114"/>
                    <a:pt x="16873" y="216889"/>
                    <a:pt x="20804" y="212957"/>
                  </a:cubicBezTo>
                  <a:lnTo>
                    <a:pt x="41281" y="192481"/>
                  </a:lnTo>
                  <a:cubicBezTo>
                    <a:pt x="40462" y="190679"/>
                    <a:pt x="39643" y="188713"/>
                    <a:pt x="38988" y="186747"/>
                  </a:cubicBezTo>
                  <a:lnTo>
                    <a:pt x="9993" y="186747"/>
                  </a:lnTo>
                  <a:cubicBezTo>
                    <a:pt x="4587" y="186747"/>
                    <a:pt x="0" y="182324"/>
                    <a:pt x="0" y="176754"/>
                  </a:cubicBezTo>
                  <a:lnTo>
                    <a:pt x="0" y="114833"/>
                  </a:lnTo>
                  <a:cubicBezTo>
                    <a:pt x="0" y="109427"/>
                    <a:pt x="4423" y="104840"/>
                    <a:pt x="9993" y="104840"/>
                  </a:cubicBezTo>
                  <a:lnTo>
                    <a:pt x="38988" y="104840"/>
                  </a:lnTo>
                  <a:cubicBezTo>
                    <a:pt x="39643" y="102875"/>
                    <a:pt x="40462" y="101073"/>
                    <a:pt x="41281" y="99107"/>
                  </a:cubicBezTo>
                  <a:lnTo>
                    <a:pt x="20804" y="78630"/>
                  </a:lnTo>
                  <a:cubicBezTo>
                    <a:pt x="19002" y="76828"/>
                    <a:pt x="17856" y="74207"/>
                    <a:pt x="17856" y="71586"/>
                  </a:cubicBezTo>
                  <a:cubicBezTo>
                    <a:pt x="17856" y="68965"/>
                    <a:pt x="18839" y="66508"/>
                    <a:pt x="20804" y="64542"/>
                  </a:cubicBezTo>
                  <a:lnTo>
                    <a:pt x="64542" y="20804"/>
                  </a:lnTo>
                  <a:cubicBezTo>
                    <a:pt x="68310" y="17036"/>
                    <a:pt x="74863" y="17036"/>
                    <a:pt x="78630" y="20804"/>
                  </a:cubicBezTo>
                  <a:lnTo>
                    <a:pt x="99107" y="41281"/>
                  </a:lnTo>
                  <a:cubicBezTo>
                    <a:pt x="100909" y="40462"/>
                    <a:pt x="102875" y="39643"/>
                    <a:pt x="104841" y="38987"/>
                  </a:cubicBezTo>
                  <a:lnTo>
                    <a:pt x="104841" y="9993"/>
                  </a:lnTo>
                  <a:cubicBezTo>
                    <a:pt x="104841" y="4587"/>
                    <a:pt x="109264" y="0"/>
                    <a:pt x="114833" y="0"/>
                  </a:cubicBezTo>
                  <a:lnTo>
                    <a:pt x="176755" y="0"/>
                  </a:lnTo>
                  <a:cubicBezTo>
                    <a:pt x="182160" y="0"/>
                    <a:pt x="186747" y="4423"/>
                    <a:pt x="186747" y="9993"/>
                  </a:cubicBezTo>
                  <a:lnTo>
                    <a:pt x="186747" y="38987"/>
                  </a:lnTo>
                  <a:cubicBezTo>
                    <a:pt x="188713" y="39643"/>
                    <a:pt x="190515" y="40462"/>
                    <a:pt x="192481" y="41281"/>
                  </a:cubicBezTo>
                  <a:lnTo>
                    <a:pt x="212957" y="20804"/>
                  </a:lnTo>
                  <a:cubicBezTo>
                    <a:pt x="216725" y="17036"/>
                    <a:pt x="223278" y="17036"/>
                    <a:pt x="227045" y="20804"/>
                  </a:cubicBezTo>
                  <a:lnTo>
                    <a:pt x="270784" y="64542"/>
                  </a:lnTo>
                  <a:cubicBezTo>
                    <a:pt x="272585" y="66344"/>
                    <a:pt x="273732" y="68965"/>
                    <a:pt x="273732" y="71586"/>
                  </a:cubicBezTo>
                  <a:cubicBezTo>
                    <a:pt x="273732" y="74207"/>
                    <a:pt x="272749" y="76665"/>
                    <a:pt x="270784" y="78630"/>
                  </a:cubicBezTo>
                  <a:lnTo>
                    <a:pt x="250307" y="99107"/>
                  </a:lnTo>
                  <a:cubicBezTo>
                    <a:pt x="251126" y="100909"/>
                    <a:pt x="251945" y="102875"/>
                    <a:pt x="252600" y="104840"/>
                  </a:cubicBezTo>
                  <a:lnTo>
                    <a:pt x="281595" y="104840"/>
                  </a:lnTo>
                  <a:cubicBezTo>
                    <a:pt x="287001" y="104840"/>
                    <a:pt x="291588" y="109263"/>
                    <a:pt x="291588" y="114833"/>
                  </a:cubicBezTo>
                  <a:lnTo>
                    <a:pt x="291588" y="176754"/>
                  </a:lnTo>
                  <a:cubicBezTo>
                    <a:pt x="291588" y="182160"/>
                    <a:pt x="287165" y="186747"/>
                    <a:pt x="281595" y="186747"/>
                  </a:cubicBezTo>
                  <a:lnTo>
                    <a:pt x="252600" y="186747"/>
                  </a:lnTo>
                  <a:cubicBezTo>
                    <a:pt x="251945" y="188713"/>
                    <a:pt x="251126" y="190515"/>
                    <a:pt x="250307" y="192481"/>
                  </a:cubicBezTo>
                  <a:lnTo>
                    <a:pt x="270784" y="212957"/>
                  </a:lnTo>
                  <a:cubicBezTo>
                    <a:pt x="274715" y="216889"/>
                    <a:pt x="274715" y="223114"/>
                    <a:pt x="270784" y="227045"/>
                  </a:cubicBezTo>
                  <a:lnTo>
                    <a:pt x="227045" y="270783"/>
                  </a:lnTo>
                  <a:cubicBezTo>
                    <a:pt x="225243" y="272585"/>
                    <a:pt x="222622" y="273732"/>
                    <a:pt x="220001" y="273732"/>
                  </a:cubicBezTo>
                  <a:cubicBezTo>
                    <a:pt x="217380" y="273732"/>
                    <a:pt x="214923" y="272749"/>
                    <a:pt x="212957" y="270783"/>
                  </a:cubicBezTo>
                  <a:lnTo>
                    <a:pt x="192481" y="250307"/>
                  </a:lnTo>
                  <a:cubicBezTo>
                    <a:pt x="190679" y="251126"/>
                    <a:pt x="188713" y="251945"/>
                    <a:pt x="186747" y="252600"/>
                  </a:cubicBezTo>
                  <a:lnTo>
                    <a:pt x="186747" y="281595"/>
                  </a:lnTo>
                  <a:cubicBezTo>
                    <a:pt x="186747" y="284216"/>
                    <a:pt x="185764" y="286673"/>
                    <a:pt x="183799" y="288639"/>
                  </a:cubicBezTo>
                  <a:cubicBezTo>
                    <a:pt x="181833" y="290605"/>
                    <a:pt x="179376" y="291588"/>
                    <a:pt x="176755" y="291588"/>
                  </a:cubicBezTo>
                  <a:close/>
                  <a:moveTo>
                    <a:pt x="124826" y="271766"/>
                  </a:moveTo>
                  <a:lnTo>
                    <a:pt x="166926" y="271766"/>
                  </a:lnTo>
                  <a:lnTo>
                    <a:pt x="166926" y="245556"/>
                  </a:lnTo>
                  <a:cubicBezTo>
                    <a:pt x="166926" y="241133"/>
                    <a:pt x="169711" y="237365"/>
                    <a:pt x="173970" y="236055"/>
                  </a:cubicBezTo>
                  <a:cubicBezTo>
                    <a:pt x="179539" y="234253"/>
                    <a:pt x="184945" y="232123"/>
                    <a:pt x="189860" y="229502"/>
                  </a:cubicBezTo>
                  <a:cubicBezTo>
                    <a:pt x="193627" y="227537"/>
                    <a:pt x="198378" y="228192"/>
                    <a:pt x="201490" y="231304"/>
                  </a:cubicBezTo>
                  <a:lnTo>
                    <a:pt x="220001" y="249815"/>
                  </a:lnTo>
                  <a:lnTo>
                    <a:pt x="249651" y="220165"/>
                  </a:lnTo>
                  <a:lnTo>
                    <a:pt x="231141" y="201654"/>
                  </a:lnTo>
                  <a:cubicBezTo>
                    <a:pt x="228028" y="198542"/>
                    <a:pt x="227373" y="193791"/>
                    <a:pt x="229339" y="190023"/>
                  </a:cubicBezTo>
                  <a:cubicBezTo>
                    <a:pt x="231960" y="185109"/>
                    <a:pt x="234089" y="179703"/>
                    <a:pt x="235891" y="174133"/>
                  </a:cubicBezTo>
                  <a:cubicBezTo>
                    <a:pt x="237202" y="170038"/>
                    <a:pt x="240969" y="167090"/>
                    <a:pt x="245392" y="167090"/>
                  </a:cubicBezTo>
                  <a:lnTo>
                    <a:pt x="271603" y="167090"/>
                  </a:lnTo>
                  <a:lnTo>
                    <a:pt x="271603" y="124989"/>
                  </a:lnTo>
                  <a:lnTo>
                    <a:pt x="245392" y="124989"/>
                  </a:lnTo>
                  <a:cubicBezTo>
                    <a:pt x="240969" y="124989"/>
                    <a:pt x="237202" y="122205"/>
                    <a:pt x="235891" y="117946"/>
                  </a:cubicBezTo>
                  <a:cubicBezTo>
                    <a:pt x="234089" y="112212"/>
                    <a:pt x="231960" y="106970"/>
                    <a:pt x="229339" y="102056"/>
                  </a:cubicBezTo>
                  <a:cubicBezTo>
                    <a:pt x="227373" y="98288"/>
                    <a:pt x="228028" y="93537"/>
                    <a:pt x="231141" y="90425"/>
                  </a:cubicBezTo>
                  <a:lnTo>
                    <a:pt x="249651" y="71914"/>
                  </a:lnTo>
                  <a:lnTo>
                    <a:pt x="220001" y="42264"/>
                  </a:lnTo>
                  <a:lnTo>
                    <a:pt x="201490" y="60775"/>
                  </a:lnTo>
                  <a:cubicBezTo>
                    <a:pt x="198378" y="63887"/>
                    <a:pt x="193627" y="64542"/>
                    <a:pt x="189860" y="62577"/>
                  </a:cubicBezTo>
                  <a:cubicBezTo>
                    <a:pt x="184945" y="59955"/>
                    <a:pt x="179539" y="57826"/>
                    <a:pt x="173970" y="56024"/>
                  </a:cubicBezTo>
                  <a:cubicBezTo>
                    <a:pt x="169874" y="54714"/>
                    <a:pt x="166926" y="50946"/>
                    <a:pt x="166926" y="46523"/>
                  </a:cubicBezTo>
                  <a:lnTo>
                    <a:pt x="166926" y="20313"/>
                  </a:lnTo>
                  <a:lnTo>
                    <a:pt x="124826" y="20313"/>
                  </a:lnTo>
                  <a:lnTo>
                    <a:pt x="124826" y="46523"/>
                  </a:lnTo>
                  <a:cubicBezTo>
                    <a:pt x="124826" y="50946"/>
                    <a:pt x="122041" y="54714"/>
                    <a:pt x="117782" y="56024"/>
                  </a:cubicBezTo>
                  <a:cubicBezTo>
                    <a:pt x="112048" y="57826"/>
                    <a:pt x="106806" y="59955"/>
                    <a:pt x="101892" y="62577"/>
                  </a:cubicBezTo>
                  <a:cubicBezTo>
                    <a:pt x="97960" y="64542"/>
                    <a:pt x="93374" y="63887"/>
                    <a:pt x="90261" y="60775"/>
                  </a:cubicBezTo>
                  <a:lnTo>
                    <a:pt x="71750" y="42264"/>
                  </a:lnTo>
                  <a:lnTo>
                    <a:pt x="42100" y="71914"/>
                  </a:lnTo>
                  <a:lnTo>
                    <a:pt x="60611" y="90425"/>
                  </a:lnTo>
                  <a:cubicBezTo>
                    <a:pt x="63723" y="93537"/>
                    <a:pt x="64379" y="98288"/>
                    <a:pt x="62413" y="102056"/>
                  </a:cubicBezTo>
                  <a:cubicBezTo>
                    <a:pt x="59792" y="106970"/>
                    <a:pt x="57662" y="112376"/>
                    <a:pt x="55860" y="117946"/>
                  </a:cubicBezTo>
                  <a:cubicBezTo>
                    <a:pt x="54550" y="122041"/>
                    <a:pt x="50782" y="124989"/>
                    <a:pt x="46359" y="124989"/>
                  </a:cubicBezTo>
                  <a:lnTo>
                    <a:pt x="20149" y="124989"/>
                  </a:lnTo>
                  <a:lnTo>
                    <a:pt x="20149" y="167090"/>
                  </a:lnTo>
                  <a:lnTo>
                    <a:pt x="46359" y="167090"/>
                  </a:lnTo>
                  <a:cubicBezTo>
                    <a:pt x="50782" y="167090"/>
                    <a:pt x="54550" y="169874"/>
                    <a:pt x="55860" y="174133"/>
                  </a:cubicBezTo>
                  <a:cubicBezTo>
                    <a:pt x="57662" y="179867"/>
                    <a:pt x="59792" y="185109"/>
                    <a:pt x="62413" y="190023"/>
                  </a:cubicBezTo>
                  <a:cubicBezTo>
                    <a:pt x="64379" y="193791"/>
                    <a:pt x="63723" y="198542"/>
                    <a:pt x="60611" y="201654"/>
                  </a:cubicBezTo>
                  <a:lnTo>
                    <a:pt x="42100" y="220165"/>
                  </a:lnTo>
                  <a:lnTo>
                    <a:pt x="71750" y="249815"/>
                  </a:lnTo>
                  <a:lnTo>
                    <a:pt x="90261" y="231304"/>
                  </a:lnTo>
                  <a:cubicBezTo>
                    <a:pt x="93374" y="228192"/>
                    <a:pt x="98124" y="227537"/>
                    <a:pt x="101892" y="229502"/>
                  </a:cubicBezTo>
                  <a:cubicBezTo>
                    <a:pt x="106806" y="232123"/>
                    <a:pt x="112212" y="234253"/>
                    <a:pt x="117782" y="236055"/>
                  </a:cubicBezTo>
                  <a:cubicBezTo>
                    <a:pt x="121877" y="237365"/>
                    <a:pt x="124826" y="241133"/>
                    <a:pt x="124826" y="245556"/>
                  </a:cubicBezTo>
                  <a:lnTo>
                    <a:pt x="124826" y="271766"/>
                  </a:lnTo>
                  <a:close/>
                </a:path>
              </a:pathLst>
            </a:custGeom>
            <a:solidFill>
              <a:srgbClr val="000000"/>
            </a:solidFill>
            <a:ln w="16367" cap="flat">
              <a:noFill/>
              <a:prstDash val="solid"/>
              <a:miter/>
            </a:ln>
          </p:spPr>
          <p:txBody>
            <a:bodyPr rtlCol="0" anchor="ctr"/>
            <a:lstStyle/>
            <a:p>
              <a:endParaRPr lang="en-US"/>
            </a:p>
          </p:txBody>
        </p:sp>
        <p:sp>
          <p:nvSpPr>
            <p:cNvPr id="1706" name="Forma libre: forma 1705">
              <a:extLst>
                <a:ext uri="{FF2B5EF4-FFF2-40B4-BE49-F238E27FC236}">
                  <a16:creationId xmlns:a16="http://schemas.microsoft.com/office/drawing/2014/main" id="{D59565E1-2F50-4262-AD96-5450DA963737}"/>
                </a:ext>
              </a:extLst>
            </p:cNvPr>
            <p:cNvSpPr/>
            <p:nvPr/>
          </p:nvSpPr>
          <p:spPr>
            <a:xfrm>
              <a:off x="4117084" y="3586424"/>
              <a:ext cx="161520" cy="161519"/>
            </a:xfrm>
            <a:custGeom>
              <a:avLst/>
              <a:gdLst>
                <a:gd name="connsiteX0" fmla="*/ 80760 w 161520"/>
                <a:gd name="connsiteY0" fmla="*/ 161520 h 161519"/>
                <a:gd name="connsiteX1" fmla="*/ 23589 w 161520"/>
                <a:gd name="connsiteY1" fmla="*/ 137931 h 161519"/>
                <a:gd name="connsiteX2" fmla="*/ 0 w 161520"/>
                <a:gd name="connsiteY2" fmla="*/ 80760 h 161519"/>
                <a:gd name="connsiteX3" fmla="*/ 23589 w 161520"/>
                <a:gd name="connsiteY3" fmla="*/ 23589 h 161519"/>
                <a:gd name="connsiteX4" fmla="*/ 80760 w 161520"/>
                <a:gd name="connsiteY4" fmla="*/ 0 h 161519"/>
                <a:gd name="connsiteX5" fmla="*/ 137931 w 161520"/>
                <a:gd name="connsiteY5" fmla="*/ 23589 h 161519"/>
                <a:gd name="connsiteX6" fmla="*/ 161520 w 161520"/>
                <a:gd name="connsiteY6" fmla="*/ 80760 h 161519"/>
                <a:gd name="connsiteX7" fmla="*/ 137931 w 161520"/>
                <a:gd name="connsiteY7" fmla="*/ 137931 h 161519"/>
                <a:gd name="connsiteX8" fmla="*/ 80760 w 161520"/>
                <a:gd name="connsiteY8" fmla="*/ 161520 h 161519"/>
                <a:gd name="connsiteX9" fmla="*/ 80760 w 161520"/>
                <a:gd name="connsiteY9" fmla="*/ 19985 h 161519"/>
                <a:gd name="connsiteX10" fmla="*/ 37677 w 161520"/>
                <a:gd name="connsiteY10" fmla="*/ 37841 h 161519"/>
                <a:gd name="connsiteX11" fmla="*/ 19821 w 161520"/>
                <a:gd name="connsiteY11" fmla="*/ 80924 h 161519"/>
                <a:gd name="connsiteX12" fmla="*/ 37677 w 161520"/>
                <a:gd name="connsiteY12" fmla="*/ 124007 h 161519"/>
                <a:gd name="connsiteX13" fmla="*/ 123843 w 161520"/>
                <a:gd name="connsiteY13" fmla="*/ 124007 h 161519"/>
                <a:gd name="connsiteX14" fmla="*/ 141699 w 161520"/>
                <a:gd name="connsiteY14" fmla="*/ 80924 h 161519"/>
                <a:gd name="connsiteX15" fmla="*/ 123843 w 161520"/>
                <a:gd name="connsiteY15" fmla="*/ 37841 h 161519"/>
                <a:gd name="connsiteX16" fmla="*/ 80760 w 161520"/>
                <a:gd name="connsiteY16" fmla="*/ 19985 h 16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20" h="161519">
                  <a:moveTo>
                    <a:pt x="80760" y="161520"/>
                  </a:moveTo>
                  <a:cubicBezTo>
                    <a:pt x="60120" y="161520"/>
                    <a:pt x="39315" y="153657"/>
                    <a:pt x="23589" y="137931"/>
                  </a:cubicBezTo>
                  <a:cubicBezTo>
                    <a:pt x="8355" y="122696"/>
                    <a:pt x="0" y="102383"/>
                    <a:pt x="0" y="80760"/>
                  </a:cubicBezTo>
                  <a:cubicBezTo>
                    <a:pt x="0" y="59137"/>
                    <a:pt x="8355" y="38824"/>
                    <a:pt x="23589" y="23589"/>
                  </a:cubicBezTo>
                  <a:cubicBezTo>
                    <a:pt x="38824" y="8354"/>
                    <a:pt x="59137" y="0"/>
                    <a:pt x="80760" y="0"/>
                  </a:cubicBezTo>
                  <a:cubicBezTo>
                    <a:pt x="102383" y="0"/>
                    <a:pt x="122532" y="8354"/>
                    <a:pt x="137931" y="23589"/>
                  </a:cubicBezTo>
                  <a:cubicBezTo>
                    <a:pt x="153329" y="38824"/>
                    <a:pt x="161520" y="59137"/>
                    <a:pt x="161520" y="80760"/>
                  </a:cubicBezTo>
                  <a:cubicBezTo>
                    <a:pt x="161520" y="102383"/>
                    <a:pt x="153165" y="122696"/>
                    <a:pt x="137931" y="137931"/>
                  </a:cubicBezTo>
                  <a:cubicBezTo>
                    <a:pt x="122205" y="153657"/>
                    <a:pt x="101400" y="161520"/>
                    <a:pt x="80760" y="161520"/>
                  </a:cubicBezTo>
                  <a:close/>
                  <a:moveTo>
                    <a:pt x="80760" y="19985"/>
                  </a:moveTo>
                  <a:cubicBezTo>
                    <a:pt x="64542" y="19985"/>
                    <a:pt x="49144" y="26374"/>
                    <a:pt x="37677" y="37841"/>
                  </a:cubicBezTo>
                  <a:cubicBezTo>
                    <a:pt x="26210" y="49308"/>
                    <a:pt x="19821" y="64706"/>
                    <a:pt x="19821" y="80924"/>
                  </a:cubicBezTo>
                  <a:cubicBezTo>
                    <a:pt x="19821" y="97141"/>
                    <a:pt x="26210" y="112540"/>
                    <a:pt x="37677" y="124007"/>
                  </a:cubicBezTo>
                  <a:cubicBezTo>
                    <a:pt x="61430" y="147760"/>
                    <a:pt x="100090" y="147760"/>
                    <a:pt x="123843" y="124007"/>
                  </a:cubicBezTo>
                  <a:cubicBezTo>
                    <a:pt x="135310" y="112540"/>
                    <a:pt x="141699" y="97141"/>
                    <a:pt x="141699" y="80924"/>
                  </a:cubicBezTo>
                  <a:cubicBezTo>
                    <a:pt x="141699" y="64706"/>
                    <a:pt x="135310" y="49308"/>
                    <a:pt x="123843" y="37841"/>
                  </a:cubicBezTo>
                  <a:cubicBezTo>
                    <a:pt x="112376" y="26210"/>
                    <a:pt x="96978" y="19985"/>
                    <a:pt x="80760" y="19985"/>
                  </a:cubicBezTo>
                  <a:close/>
                </a:path>
              </a:pathLst>
            </a:custGeom>
            <a:solidFill>
              <a:srgbClr val="000000"/>
            </a:solidFill>
            <a:ln w="16367" cap="flat">
              <a:noFill/>
              <a:prstDash val="solid"/>
              <a:miter/>
            </a:ln>
          </p:spPr>
          <p:txBody>
            <a:bodyPr rtlCol="0" anchor="ctr"/>
            <a:lstStyle/>
            <a:p>
              <a:endParaRPr lang="en-US"/>
            </a:p>
          </p:txBody>
        </p:sp>
        <p:sp>
          <p:nvSpPr>
            <p:cNvPr id="1707" name="Forma libre: forma 1706">
              <a:extLst>
                <a:ext uri="{FF2B5EF4-FFF2-40B4-BE49-F238E27FC236}">
                  <a16:creationId xmlns:a16="http://schemas.microsoft.com/office/drawing/2014/main" id="{F355C84A-50C8-4E1F-AD6D-76FD4EA06F4B}"/>
                </a:ext>
              </a:extLst>
            </p:cNvPr>
            <p:cNvSpPr/>
            <p:nvPr/>
          </p:nvSpPr>
          <p:spPr>
            <a:xfrm>
              <a:off x="4344785" y="3814124"/>
              <a:ext cx="291587" cy="291587"/>
            </a:xfrm>
            <a:custGeom>
              <a:avLst/>
              <a:gdLst>
                <a:gd name="connsiteX0" fmla="*/ 176754 w 291587"/>
                <a:gd name="connsiteY0" fmla="*/ 291588 h 291587"/>
                <a:gd name="connsiteX1" fmla="*/ 114833 w 291587"/>
                <a:gd name="connsiteY1" fmla="*/ 291588 h 291587"/>
                <a:gd name="connsiteX2" fmla="*/ 104840 w 291587"/>
                <a:gd name="connsiteY2" fmla="*/ 281595 h 291587"/>
                <a:gd name="connsiteX3" fmla="*/ 104840 w 291587"/>
                <a:gd name="connsiteY3" fmla="*/ 252600 h 291587"/>
                <a:gd name="connsiteX4" fmla="*/ 99107 w 291587"/>
                <a:gd name="connsiteY4" fmla="*/ 250307 h 291587"/>
                <a:gd name="connsiteX5" fmla="*/ 78630 w 291587"/>
                <a:gd name="connsiteY5" fmla="*/ 270783 h 291587"/>
                <a:gd name="connsiteX6" fmla="*/ 64542 w 291587"/>
                <a:gd name="connsiteY6" fmla="*/ 270783 h 291587"/>
                <a:gd name="connsiteX7" fmla="*/ 20804 w 291587"/>
                <a:gd name="connsiteY7" fmla="*/ 227045 h 291587"/>
                <a:gd name="connsiteX8" fmla="*/ 17856 w 291587"/>
                <a:gd name="connsiteY8" fmla="*/ 220001 h 291587"/>
                <a:gd name="connsiteX9" fmla="*/ 20804 w 291587"/>
                <a:gd name="connsiteY9" fmla="*/ 212957 h 291587"/>
                <a:gd name="connsiteX10" fmla="*/ 41281 w 291587"/>
                <a:gd name="connsiteY10" fmla="*/ 192481 h 291587"/>
                <a:gd name="connsiteX11" fmla="*/ 38988 w 291587"/>
                <a:gd name="connsiteY11" fmla="*/ 186747 h 291587"/>
                <a:gd name="connsiteX12" fmla="*/ 9993 w 291587"/>
                <a:gd name="connsiteY12" fmla="*/ 186747 h 291587"/>
                <a:gd name="connsiteX13" fmla="*/ 0 w 291587"/>
                <a:gd name="connsiteY13" fmla="*/ 176755 h 291587"/>
                <a:gd name="connsiteX14" fmla="*/ 0 w 291587"/>
                <a:gd name="connsiteY14" fmla="*/ 114833 h 291587"/>
                <a:gd name="connsiteX15" fmla="*/ 9993 w 291587"/>
                <a:gd name="connsiteY15" fmla="*/ 104841 h 291587"/>
                <a:gd name="connsiteX16" fmla="*/ 38988 w 291587"/>
                <a:gd name="connsiteY16" fmla="*/ 104841 h 291587"/>
                <a:gd name="connsiteX17" fmla="*/ 41281 w 291587"/>
                <a:gd name="connsiteY17" fmla="*/ 99107 h 291587"/>
                <a:gd name="connsiteX18" fmla="*/ 20804 w 291587"/>
                <a:gd name="connsiteY18" fmla="*/ 78630 h 291587"/>
                <a:gd name="connsiteX19" fmla="*/ 20804 w 291587"/>
                <a:gd name="connsiteY19" fmla="*/ 64542 h 291587"/>
                <a:gd name="connsiteX20" fmla="*/ 64542 w 291587"/>
                <a:gd name="connsiteY20" fmla="*/ 20804 h 291587"/>
                <a:gd name="connsiteX21" fmla="*/ 78630 w 291587"/>
                <a:gd name="connsiteY21" fmla="*/ 20804 h 291587"/>
                <a:gd name="connsiteX22" fmla="*/ 99107 w 291587"/>
                <a:gd name="connsiteY22" fmla="*/ 41281 h 291587"/>
                <a:gd name="connsiteX23" fmla="*/ 104840 w 291587"/>
                <a:gd name="connsiteY23" fmla="*/ 38988 h 291587"/>
                <a:gd name="connsiteX24" fmla="*/ 104840 w 291587"/>
                <a:gd name="connsiteY24" fmla="*/ 9993 h 291587"/>
                <a:gd name="connsiteX25" fmla="*/ 114833 w 291587"/>
                <a:gd name="connsiteY25" fmla="*/ 0 h 291587"/>
                <a:gd name="connsiteX26" fmla="*/ 176754 w 291587"/>
                <a:gd name="connsiteY26" fmla="*/ 0 h 291587"/>
                <a:gd name="connsiteX27" fmla="*/ 186747 w 291587"/>
                <a:gd name="connsiteY27" fmla="*/ 9993 h 291587"/>
                <a:gd name="connsiteX28" fmla="*/ 186747 w 291587"/>
                <a:gd name="connsiteY28" fmla="*/ 38988 h 291587"/>
                <a:gd name="connsiteX29" fmla="*/ 192481 w 291587"/>
                <a:gd name="connsiteY29" fmla="*/ 41281 h 291587"/>
                <a:gd name="connsiteX30" fmla="*/ 212957 w 291587"/>
                <a:gd name="connsiteY30" fmla="*/ 20804 h 291587"/>
                <a:gd name="connsiteX31" fmla="*/ 227045 w 291587"/>
                <a:gd name="connsiteY31" fmla="*/ 20804 h 291587"/>
                <a:gd name="connsiteX32" fmla="*/ 270783 w 291587"/>
                <a:gd name="connsiteY32" fmla="*/ 64542 h 291587"/>
                <a:gd name="connsiteX33" fmla="*/ 270783 w 291587"/>
                <a:gd name="connsiteY33" fmla="*/ 78630 h 291587"/>
                <a:gd name="connsiteX34" fmla="*/ 250307 w 291587"/>
                <a:gd name="connsiteY34" fmla="*/ 99107 h 291587"/>
                <a:gd name="connsiteX35" fmla="*/ 252600 w 291587"/>
                <a:gd name="connsiteY35" fmla="*/ 104841 h 291587"/>
                <a:gd name="connsiteX36" fmla="*/ 281595 w 291587"/>
                <a:gd name="connsiteY36" fmla="*/ 104841 h 291587"/>
                <a:gd name="connsiteX37" fmla="*/ 291588 w 291587"/>
                <a:gd name="connsiteY37" fmla="*/ 114833 h 291587"/>
                <a:gd name="connsiteX38" fmla="*/ 291588 w 291587"/>
                <a:gd name="connsiteY38" fmla="*/ 176755 h 291587"/>
                <a:gd name="connsiteX39" fmla="*/ 281595 w 291587"/>
                <a:gd name="connsiteY39" fmla="*/ 186747 h 291587"/>
                <a:gd name="connsiteX40" fmla="*/ 252600 w 291587"/>
                <a:gd name="connsiteY40" fmla="*/ 186747 h 291587"/>
                <a:gd name="connsiteX41" fmla="*/ 250307 w 291587"/>
                <a:gd name="connsiteY41" fmla="*/ 192481 h 291587"/>
                <a:gd name="connsiteX42" fmla="*/ 270783 w 291587"/>
                <a:gd name="connsiteY42" fmla="*/ 212957 h 291587"/>
                <a:gd name="connsiteX43" fmla="*/ 273732 w 291587"/>
                <a:gd name="connsiteY43" fmla="*/ 220001 h 291587"/>
                <a:gd name="connsiteX44" fmla="*/ 270783 w 291587"/>
                <a:gd name="connsiteY44" fmla="*/ 227045 h 291587"/>
                <a:gd name="connsiteX45" fmla="*/ 227045 w 291587"/>
                <a:gd name="connsiteY45" fmla="*/ 270783 h 291587"/>
                <a:gd name="connsiteX46" fmla="*/ 212957 w 291587"/>
                <a:gd name="connsiteY46" fmla="*/ 270783 h 291587"/>
                <a:gd name="connsiteX47" fmla="*/ 192481 w 291587"/>
                <a:gd name="connsiteY47" fmla="*/ 250307 h 291587"/>
                <a:gd name="connsiteX48" fmla="*/ 186747 w 291587"/>
                <a:gd name="connsiteY48" fmla="*/ 252600 h 291587"/>
                <a:gd name="connsiteX49" fmla="*/ 186747 w 291587"/>
                <a:gd name="connsiteY49" fmla="*/ 281595 h 291587"/>
                <a:gd name="connsiteX50" fmla="*/ 176754 w 291587"/>
                <a:gd name="connsiteY50" fmla="*/ 291588 h 291587"/>
                <a:gd name="connsiteX51" fmla="*/ 124826 w 291587"/>
                <a:gd name="connsiteY51" fmla="*/ 271603 h 291587"/>
                <a:gd name="connsiteX52" fmla="*/ 166926 w 291587"/>
                <a:gd name="connsiteY52" fmla="*/ 271603 h 291587"/>
                <a:gd name="connsiteX53" fmla="*/ 166926 w 291587"/>
                <a:gd name="connsiteY53" fmla="*/ 245393 h 291587"/>
                <a:gd name="connsiteX54" fmla="*/ 173970 w 291587"/>
                <a:gd name="connsiteY54" fmla="*/ 235891 h 291587"/>
                <a:gd name="connsiteX55" fmla="*/ 189860 w 291587"/>
                <a:gd name="connsiteY55" fmla="*/ 229339 h 291587"/>
                <a:gd name="connsiteX56" fmla="*/ 201490 w 291587"/>
                <a:gd name="connsiteY56" fmla="*/ 231141 h 291587"/>
                <a:gd name="connsiteX57" fmla="*/ 220001 w 291587"/>
                <a:gd name="connsiteY57" fmla="*/ 249652 h 291587"/>
                <a:gd name="connsiteX58" fmla="*/ 249652 w 291587"/>
                <a:gd name="connsiteY58" fmla="*/ 220001 h 291587"/>
                <a:gd name="connsiteX59" fmla="*/ 231141 w 291587"/>
                <a:gd name="connsiteY59" fmla="*/ 201490 h 291587"/>
                <a:gd name="connsiteX60" fmla="*/ 229339 w 291587"/>
                <a:gd name="connsiteY60" fmla="*/ 189860 h 291587"/>
                <a:gd name="connsiteX61" fmla="*/ 235891 w 291587"/>
                <a:gd name="connsiteY61" fmla="*/ 173970 h 291587"/>
                <a:gd name="connsiteX62" fmla="*/ 245392 w 291587"/>
                <a:gd name="connsiteY62" fmla="*/ 166926 h 291587"/>
                <a:gd name="connsiteX63" fmla="*/ 271603 w 291587"/>
                <a:gd name="connsiteY63" fmla="*/ 166926 h 291587"/>
                <a:gd name="connsiteX64" fmla="*/ 271603 w 291587"/>
                <a:gd name="connsiteY64" fmla="*/ 124826 h 291587"/>
                <a:gd name="connsiteX65" fmla="*/ 245392 w 291587"/>
                <a:gd name="connsiteY65" fmla="*/ 124826 h 291587"/>
                <a:gd name="connsiteX66" fmla="*/ 235891 w 291587"/>
                <a:gd name="connsiteY66" fmla="*/ 117782 h 291587"/>
                <a:gd name="connsiteX67" fmla="*/ 229339 w 291587"/>
                <a:gd name="connsiteY67" fmla="*/ 101892 h 291587"/>
                <a:gd name="connsiteX68" fmla="*/ 231141 w 291587"/>
                <a:gd name="connsiteY68" fmla="*/ 90261 h 291587"/>
                <a:gd name="connsiteX69" fmla="*/ 249652 w 291587"/>
                <a:gd name="connsiteY69" fmla="*/ 71750 h 291587"/>
                <a:gd name="connsiteX70" fmla="*/ 220001 w 291587"/>
                <a:gd name="connsiteY70" fmla="*/ 42100 h 291587"/>
                <a:gd name="connsiteX71" fmla="*/ 201490 w 291587"/>
                <a:gd name="connsiteY71" fmla="*/ 60611 h 291587"/>
                <a:gd name="connsiteX72" fmla="*/ 189860 w 291587"/>
                <a:gd name="connsiteY72" fmla="*/ 62413 h 291587"/>
                <a:gd name="connsiteX73" fmla="*/ 173970 w 291587"/>
                <a:gd name="connsiteY73" fmla="*/ 55860 h 291587"/>
                <a:gd name="connsiteX74" fmla="*/ 166926 w 291587"/>
                <a:gd name="connsiteY74" fmla="*/ 46359 h 291587"/>
                <a:gd name="connsiteX75" fmla="*/ 166926 w 291587"/>
                <a:gd name="connsiteY75" fmla="*/ 20149 h 291587"/>
                <a:gd name="connsiteX76" fmla="*/ 124826 w 291587"/>
                <a:gd name="connsiteY76" fmla="*/ 20149 h 291587"/>
                <a:gd name="connsiteX77" fmla="*/ 124826 w 291587"/>
                <a:gd name="connsiteY77" fmla="*/ 46359 h 291587"/>
                <a:gd name="connsiteX78" fmla="*/ 117782 w 291587"/>
                <a:gd name="connsiteY78" fmla="*/ 55860 h 291587"/>
                <a:gd name="connsiteX79" fmla="*/ 101892 w 291587"/>
                <a:gd name="connsiteY79" fmla="*/ 62413 h 291587"/>
                <a:gd name="connsiteX80" fmla="*/ 90261 w 291587"/>
                <a:gd name="connsiteY80" fmla="*/ 60611 h 291587"/>
                <a:gd name="connsiteX81" fmla="*/ 71750 w 291587"/>
                <a:gd name="connsiteY81" fmla="*/ 42100 h 291587"/>
                <a:gd name="connsiteX82" fmla="*/ 42100 w 291587"/>
                <a:gd name="connsiteY82" fmla="*/ 71750 h 291587"/>
                <a:gd name="connsiteX83" fmla="*/ 60611 w 291587"/>
                <a:gd name="connsiteY83" fmla="*/ 90261 h 291587"/>
                <a:gd name="connsiteX84" fmla="*/ 62413 w 291587"/>
                <a:gd name="connsiteY84" fmla="*/ 101892 h 291587"/>
                <a:gd name="connsiteX85" fmla="*/ 55860 w 291587"/>
                <a:gd name="connsiteY85" fmla="*/ 117782 h 291587"/>
                <a:gd name="connsiteX86" fmla="*/ 46359 w 291587"/>
                <a:gd name="connsiteY86" fmla="*/ 124826 h 291587"/>
                <a:gd name="connsiteX87" fmla="*/ 20149 w 291587"/>
                <a:gd name="connsiteY87" fmla="*/ 124826 h 291587"/>
                <a:gd name="connsiteX88" fmla="*/ 20149 w 291587"/>
                <a:gd name="connsiteY88" fmla="*/ 166926 h 291587"/>
                <a:gd name="connsiteX89" fmla="*/ 46359 w 291587"/>
                <a:gd name="connsiteY89" fmla="*/ 166926 h 291587"/>
                <a:gd name="connsiteX90" fmla="*/ 55860 w 291587"/>
                <a:gd name="connsiteY90" fmla="*/ 173970 h 291587"/>
                <a:gd name="connsiteX91" fmla="*/ 62413 w 291587"/>
                <a:gd name="connsiteY91" fmla="*/ 189860 h 291587"/>
                <a:gd name="connsiteX92" fmla="*/ 60611 w 291587"/>
                <a:gd name="connsiteY92" fmla="*/ 201490 h 291587"/>
                <a:gd name="connsiteX93" fmla="*/ 42100 w 291587"/>
                <a:gd name="connsiteY93" fmla="*/ 220001 h 291587"/>
                <a:gd name="connsiteX94" fmla="*/ 71750 w 291587"/>
                <a:gd name="connsiteY94" fmla="*/ 249652 h 291587"/>
                <a:gd name="connsiteX95" fmla="*/ 90261 w 291587"/>
                <a:gd name="connsiteY95" fmla="*/ 231141 h 291587"/>
                <a:gd name="connsiteX96" fmla="*/ 101892 w 291587"/>
                <a:gd name="connsiteY96" fmla="*/ 229339 h 291587"/>
                <a:gd name="connsiteX97" fmla="*/ 117782 w 291587"/>
                <a:gd name="connsiteY97" fmla="*/ 235891 h 291587"/>
                <a:gd name="connsiteX98" fmla="*/ 124826 w 291587"/>
                <a:gd name="connsiteY98" fmla="*/ 245393 h 291587"/>
                <a:gd name="connsiteX99" fmla="*/ 124826 w 291587"/>
                <a:gd name="connsiteY99" fmla="*/ 271603 h 2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91587" h="291587">
                  <a:moveTo>
                    <a:pt x="176754" y="291588"/>
                  </a:moveTo>
                  <a:lnTo>
                    <a:pt x="114833" y="291588"/>
                  </a:lnTo>
                  <a:cubicBezTo>
                    <a:pt x="109427" y="291588"/>
                    <a:pt x="104840" y="287165"/>
                    <a:pt x="104840" y="281595"/>
                  </a:cubicBezTo>
                  <a:lnTo>
                    <a:pt x="104840" y="252600"/>
                  </a:lnTo>
                  <a:cubicBezTo>
                    <a:pt x="102875" y="251945"/>
                    <a:pt x="101073" y="251126"/>
                    <a:pt x="99107" y="250307"/>
                  </a:cubicBezTo>
                  <a:lnTo>
                    <a:pt x="78630" y="270783"/>
                  </a:lnTo>
                  <a:cubicBezTo>
                    <a:pt x="74699" y="274715"/>
                    <a:pt x="68474" y="274715"/>
                    <a:pt x="64542" y="270783"/>
                  </a:cubicBezTo>
                  <a:lnTo>
                    <a:pt x="20804" y="227045"/>
                  </a:lnTo>
                  <a:cubicBezTo>
                    <a:pt x="19002" y="225243"/>
                    <a:pt x="17856" y="222623"/>
                    <a:pt x="17856" y="220001"/>
                  </a:cubicBezTo>
                  <a:cubicBezTo>
                    <a:pt x="17856" y="217380"/>
                    <a:pt x="18838" y="214923"/>
                    <a:pt x="20804" y="212957"/>
                  </a:cubicBezTo>
                  <a:lnTo>
                    <a:pt x="41281" y="192481"/>
                  </a:lnTo>
                  <a:cubicBezTo>
                    <a:pt x="40462" y="190679"/>
                    <a:pt x="39643" y="188713"/>
                    <a:pt x="38988" y="186747"/>
                  </a:cubicBezTo>
                  <a:lnTo>
                    <a:pt x="9993" y="186747"/>
                  </a:lnTo>
                  <a:cubicBezTo>
                    <a:pt x="4587" y="186747"/>
                    <a:pt x="0" y="182324"/>
                    <a:pt x="0" y="176755"/>
                  </a:cubicBezTo>
                  <a:lnTo>
                    <a:pt x="0" y="114833"/>
                  </a:lnTo>
                  <a:cubicBezTo>
                    <a:pt x="0" y="109427"/>
                    <a:pt x="4423" y="104841"/>
                    <a:pt x="9993" y="104841"/>
                  </a:cubicBezTo>
                  <a:lnTo>
                    <a:pt x="38988" y="104841"/>
                  </a:lnTo>
                  <a:cubicBezTo>
                    <a:pt x="39643" y="102875"/>
                    <a:pt x="40462" y="101073"/>
                    <a:pt x="41281" y="99107"/>
                  </a:cubicBezTo>
                  <a:lnTo>
                    <a:pt x="20804" y="78630"/>
                  </a:lnTo>
                  <a:cubicBezTo>
                    <a:pt x="16873" y="74699"/>
                    <a:pt x="16873" y="68474"/>
                    <a:pt x="20804" y="64542"/>
                  </a:cubicBezTo>
                  <a:lnTo>
                    <a:pt x="64542" y="20804"/>
                  </a:lnTo>
                  <a:cubicBezTo>
                    <a:pt x="68310" y="17037"/>
                    <a:pt x="74863" y="17037"/>
                    <a:pt x="78630" y="20804"/>
                  </a:cubicBezTo>
                  <a:lnTo>
                    <a:pt x="99107" y="41281"/>
                  </a:lnTo>
                  <a:cubicBezTo>
                    <a:pt x="100909" y="40462"/>
                    <a:pt x="102875" y="39643"/>
                    <a:pt x="104840" y="38988"/>
                  </a:cubicBezTo>
                  <a:lnTo>
                    <a:pt x="104840" y="9993"/>
                  </a:lnTo>
                  <a:cubicBezTo>
                    <a:pt x="104840" y="4587"/>
                    <a:pt x="109263" y="0"/>
                    <a:pt x="114833" y="0"/>
                  </a:cubicBezTo>
                  <a:lnTo>
                    <a:pt x="176754" y="0"/>
                  </a:lnTo>
                  <a:cubicBezTo>
                    <a:pt x="182160" y="0"/>
                    <a:pt x="186747" y="4423"/>
                    <a:pt x="186747" y="9993"/>
                  </a:cubicBezTo>
                  <a:lnTo>
                    <a:pt x="186747" y="38988"/>
                  </a:lnTo>
                  <a:cubicBezTo>
                    <a:pt x="188713" y="39643"/>
                    <a:pt x="190515" y="40462"/>
                    <a:pt x="192481" y="41281"/>
                  </a:cubicBezTo>
                  <a:lnTo>
                    <a:pt x="212957" y="20804"/>
                  </a:lnTo>
                  <a:cubicBezTo>
                    <a:pt x="216725" y="17037"/>
                    <a:pt x="223278" y="17037"/>
                    <a:pt x="227045" y="20804"/>
                  </a:cubicBezTo>
                  <a:lnTo>
                    <a:pt x="270783" y="64542"/>
                  </a:lnTo>
                  <a:cubicBezTo>
                    <a:pt x="274715" y="68474"/>
                    <a:pt x="274715" y="74699"/>
                    <a:pt x="270783" y="78630"/>
                  </a:cubicBezTo>
                  <a:lnTo>
                    <a:pt x="250307" y="99107"/>
                  </a:lnTo>
                  <a:cubicBezTo>
                    <a:pt x="251126" y="100909"/>
                    <a:pt x="251945" y="102875"/>
                    <a:pt x="252600" y="104841"/>
                  </a:cubicBezTo>
                  <a:lnTo>
                    <a:pt x="281595" y="104841"/>
                  </a:lnTo>
                  <a:cubicBezTo>
                    <a:pt x="287001" y="104841"/>
                    <a:pt x="291588" y="109263"/>
                    <a:pt x="291588" y="114833"/>
                  </a:cubicBezTo>
                  <a:lnTo>
                    <a:pt x="291588" y="176755"/>
                  </a:lnTo>
                  <a:cubicBezTo>
                    <a:pt x="291588" y="182161"/>
                    <a:pt x="287165" y="186747"/>
                    <a:pt x="281595" y="186747"/>
                  </a:cubicBezTo>
                  <a:lnTo>
                    <a:pt x="252600" y="186747"/>
                  </a:lnTo>
                  <a:cubicBezTo>
                    <a:pt x="251945" y="188713"/>
                    <a:pt x="251126" y="190515"/>
                    <a:pt x="250307" y="192481"/>
                  </a:cubicBezTo>
                  <a:lnTo>
                    <a:pt x="270783" y="212957"/>
                  </a:lnTo>
                  <a:cubicBezTo>
                    <a:pt x="272585" y="214759"/>
                    <a:pt x="273732" y="217380"/>
                    <a:pt x="273732" y="220001"/>
                  </a:cubicBezTo>
                  <a:cubicBezTo>
                    <a:pt x="273732" y="222623"/>
                    <a:pt x="272749" y="225080"/>
                    <a:pt x="270783" y="227045"/>
                  </a:cubicBezTo>
                  <a:lnTo>
                    <a:pt x="227045" y="270783"/>
                  </a:lnTo>
                  <a:cubicBezTo>
                    <a:pt x="223114" y="274715"/>
                    <a:pt x="216889" y="274715"/>
                    <a:pt x="212957" y="270783"/>
                  </a:cubicBezTo>
                  <a:lnTo>
                    <a:pt x="192481" y="250307"/>
                  </a:lnTo>
                  <a:cubicBezTo>
                    <a:pt x="190679" y="251126"/>
                    <a:pt x="188713" y="251945"/>
                    <a:pt x="186747" y="252600"/>
                  </a:cubicBezTo>
                  <a:lnTo>
                    <a:pt x="186747" y="281595"/>
                  </a:lnTo>
                  <a:cubicBezTo>
                    <a:pt x="186747" y="287001"/>
                    <a:pt x="182324" y="291588"/>
                    <a:pt x="176754" y="291588"/>
                  </a:cubicBezTo>
                  <a:close/>
                  <a:moveTo>
                    <a:pt x="124826" y="271603"/>
                  </a:moveTo>
                  <a:lnTo>
                    <a:pt x="166926" y="271603"/>
                  </a:lnTo>
                  <a:lnTo>
                    <a:pt x="166926" y="245393"/>
                  </a:lnTo>
                  <a:cubicBezTo>
                    <a:pt x="166926" y="240970"/>
                    <a:pt x="169711" y="237202"/>
                    <a:pt x="173970" y="235891"/>
                  </a:cubicBezTo>
                  <a:cubicBezTo>
                    <a:pt x="179703" y="234089"/>
                    <a:pt x="184945" y="231960"/>
                    <a:pt x="189860" y="229339"/>
                  </a:cubicBezTo>
                  <a:cubicBezTo>
                    <a:pt x="193627" y="227373"/>
                    <a:pt x="198378" y="228028"/>
                    <a:pt x="201490" y="231141"/>
                  </a:cubicBezTo>
                  <a:lnTo>
                    <a:pt x="220001" y="249652"/>
                  </a:lnTo>
                  <a:lnTo>
                    <a:pt x="249652" y="220001"/>
                  </a:lnTo>
                  <a:lnTo>
                    <a:pt x="231141" y="201490"/>
                  </a:lnTo>
                  <a:cubicBezTo>
                    <a:pt x="228028" y="198378"/>
                    <a:pt x="227373" y="193627"/>
                    <a:pt x="229339" y="189860"/>
                  </a:cubicBezTo>
                  <a:cubicBezTo>
                    <a:pt x="231960" y="184945"/>
                    <a:pt x="234089" y="179540"/>
                    <a:pt x="235891" y="173970"/>
                  </a:cubicBezTo>
                  <a:cubicBezTo>
                    <a:pt x="237202" y="169875"/>
                    <a:pt x="240969" y="166926"/>
                    <a:pt x="245392" y="166926"/>
                  </a:cubicBezTo>
                  <a:lnTo>
                    <a:pt x="271603" y="166926"/>
                  </a:lnTo>
                  <a:lnTo>
                    <a:pt x="271603" y="124826"/>
                  </a:lnTo>
                  <a:lnTo>
                    <a:pt x="245392" y="124826"/>
                  </a:lnTo>
                  <a:cubicBezTo>
                    <a:pt x="240969" y="124826"/>
                    <a:pt x="237202" y="122041"/>
                    <a:pt x="235891" y="117782"/>
                  </a:cubicBezTo>
                  <a:cubicBezTo>
                    <a:pt x="234089" y="112049"/>
                    <a:pt x="231960" y="106806"/>
                    <a:pt x="229339" y="101892"/>
                  </a:cubicBezTo>
                  <a:cubicBezTo>
                    <a:pt x="227373" y="98124"/>
                    <a:pt x="228028" y="93374"/>
                    <a:pt x="231141" y="90261"/>
                  </a:cubicBezTo>
                  <a:lnTo>
                    <a:pt x="249652" y="71750"/>
                  </a:lnTo>
                  <a:lnTo>
                    <a:pt x="220001" y="42100"/>
                  </a:lnTo>
                  <a:lnTo>
                    <a:pt x="201490" y="60611"/>
                  </a:lnTo>
                  <a:cubicBezTo>
                    <a:pt x="198378" y="63723"/>
                    <a:pt x="193627" y="64379"/>
                    <a:pt x="189860" y="62413"/>
                  </a:cubicBezTo>
                  <a:cubicBezTo>
                    <a:pt x="184945" y="59792"/>
                    <a:pt x="179540" y="57662"/>
                    <a:pt x="173970" y="55860"/>
                  </a:cubicBezTo>
                  <a:cubicBezTo>
                    <a:pt x="169874" y="54550"/>
                    <a:pt x="166926" y="50782"/>
                    <a:pt x="166926" y="46359"/>
                  </a:cubicBezTo>
                  <a:lnTo>
                    <a:pt x="166926" y="20149"/>
                  </a:lnTo>
                  <a:lnTo>
                    <a:pt x="124826" y="20149"/>
                  </a:lnTo>
                  <a:lnTo>
                    <a:pt x="124826" y="46359"/>
                  </a:lnTo>
                  <a:cubicBezTo>
                    <a:pt x="124826" y="50782"/>
                    <a:pt x="122041" y="54550"/>
                    <a:pt x="117782" y="55860"/>
                  </a:cubicBezTo>
                  <a:cubicBezTo>
                    <a:pt x="112048" y="57662"/>
                    <a:pt x="106806" y="59792"/>
                    <a:pt x="101892" y="62413"/>
                  </a:cubicBezTo>
                  <a:cubicBezTo>
                    <a:pt x="98124" y="64379"/>
                    <a:pt x="93374" y="63723"/>
                    <a:pt x="90261" y="60611"/>
                  </a:cubicBezTo>
                  <a:lnTo>
                    <a:pt x="71750" y="42100"/>
                  </a:lnTo>
                  <a:lnTo>
                    <a:pt x="42100" y="71750"/>
                  </a:lnTo>
                  <a:lnTo>
                    <a:pt x="60611" y="90261"/>
                  </a:lnTo>
                  <a:cubicBezTo>
                    <a:pt x="63723" y="93374"/>
                    <a:pt x="64379" y="98124"/>
                    <a:pt x="62413" y="101892"/>
                  </a:cubicBezTo>
                  <a:cubicBezTo>
                    <a:pt x="59792" y="106806"/>
                    <a:pt x="57662" y="112212"/>
                    <a:pt x="55860" y="117782"/>
                  </a:cubicBezTo>
                  <a:cubicBezTo>
                    <a:pt x="54550" y="121877"/>
                    <a:pt x="50782" y="124826"/>
                    <a:pt x="46359" y="124826"/>
                  </a:cubicBezTo>
                  <a:lnTo>
                    <a:pt x="20149" y="124826"/>
                  </a:lnTo>
                  <a:lnTo>
                    <a:pt x="20149" y="166926"/>
                  </a:lnTo>
                  <a:lnTo>
                    <a:pt x="46359" y="166926"/>
                  </a:lnTo>
                  <a:cubicBezTo>
                    <a:pt x="50782" y="166926"/>
                    <a:pt x="54550" y="169711"/>
                    <a:pt x="55860" y="173970"/>
                  </a:cubicBezTo>
                  <a:cubicBezTo>
                    <a:pt x="57662" y="179703"/>
                    <a:pt x="59792" y="184945"/>
                    <a:pt x="62413" y="189860"/>
                  </a:cubicBezTo>
                  <a:cubicBezTo>
                    <a:pt x="64379" y="193627"/>
                    <a:pt x="63723" y="198378"/>
                    <a:pt x="60611" y="201490"/>
                  </a:cubicBezTo>
                  <a:lnTo>
                    <a:pt x="42100" y="220001"/>
                  </a:lnTo>
                  <a:lnTo>
                    <a:pt x="71750" y="249652"/>
                  </a:lnTo>
                  <a:lnTo>
                    <a:pt x="90261" y="231141"/>
                  </a:lnTo>
                  <a:cubicBezTo>
                    <a:pt x="93374" y="228028"/>
                    <a:pt x="98124" y="227373"/>
                    <a:pt x="101892" y="229339"/>
                  </a:cubicBezTo>
                  <a:cubicBezTo>
                    <a:pt x="106806" y="231960"/>
                    <a:pt x="112212" y="234089"/>
                    <a:pt x="117782" y="235891"/>
                  </a:cubicBezTo>
                  <a:cubicBezTo>
                    <a:pt x="121877" y="237202"/>
                    <a:pt x="124826" y="240970"/>
                    <a:pt x="124826" y="245393"/>
                  </a:cubicBezTo>
                  <a:lnTo>
                    <a:pt x="124826" y="271603"/>
                  </a:lnTo>
                  <a:close/>
                </a:path>
              </a:pathLst>
            </a:custGeom>
            <a:solidFill>
              <a:srgbClr val="000000"/>
            </a:solidFill>
            <a:ln w="16367" cap="flat">
              <a:noFill/>
              <a:prstDash val="solid"/>
              <a:miter/>
            </a:ln>
          </p:spPr>
          <p:txBody>
            <a:bodyPr rtlCol="0" anchor="ctr"/>
            <a:lstStyle/>
            <a:p>
              <a:endParaRPr lang="en-US"/>
            </a:p>
          </p:txBody>
        </p:sp>
        <p:sp>
          <p:nvSpPr>
            <p:cNvPr id="1708" name="Forma libre: forma 1707">
              <a:extLst>
                <a:ext uri="{FF2B5EF4-FFF2-40B4-BE49-F238E27FC236}">
                  <a16:creationId xmlns:a16="http://schemas.microsoft.com/office/drawing/2014/main" id="{BF04254D-3138-41D8-B1D8-E51F5166012B}"/>
                </a:ext>
              </a:extLst>
            </p:cNvPr>
            <p:cNvSpPr/>
            <p:nvPr/>
          </p:nvSpPr>
          <p:spPr>
            <a:xfrm>
              <a:off x="4409819" y="3879322"/>
              <a:ext cx="161356" cy="161356"/>
            </a:xfrm>
            <a:custGeom>
              <a:avLst/>
              <a:gdLst>
                <a:gd name="connsiteX0" fmla="*/ 80760 w 161356"/>
                <a:gd name="connsiteY0" fmla="*/ 161356 h 161356"/>
                <a:gd name="connsiteX1" fmla="*/ 23589 w 161356"/>
                <a:gd name="connsiteY1" fmla="*/ 137767 h 161356"/>
                <a:gd name="connsiteX2" fmla="*/ 23589 w 161356"/>
                <a:gd name="connsiteY2" fmla="*/ 23589 h 161356"/>
                <a:gd name="connsiteX3" fmla="*/ 137767 w 161356"/>
                <a:gd name="connsiteY3" fmla="*/ 23589 h 161356"/>
                <a:gd name="connsiteX4" fmla="*/ 137767 w 161356"/>
                <a:gd name="connsiteY4" fmla="*/ 137767 h 161356"/>
                <a:gd name="connsiteX5" fmla="*/ 80760 w 161356"/>
                <a:gd name="connsiteY5" fmla="*/ 161356 h 161356"/>
                <a:gd name="connsiteX6" fmla="*/ 37677 w 161356"/>
                <a:gd name="connsiteY6" fmla="*/ 37677 h 161356"/>
                <a:gd name="connsiteX7" fmla="*/ 37677 w 161356"/>
                <a:gd name="connsiteY7" fmla="*/ 123843 h 161356"/>
                <a:gd name="connsiteX8" fmla="*/ 123843 w 161356"/>
                <a:gd name="connsiteY8" fmla="*/ 123843 h 161356"/>
                <a:gd name="connsiteX9" fmla="*/ 123843 w 161356"/>
                <a:gd name="connsiteY9" fmla="*/ 37677 h 161356"/>
                <a:gd name="connsiteX10" fmla="*/ 80760 w 161356"/>
                <a:gd name="connsiteY10" fmla="*/ 19821 h 161356"/>
                <a:gd name="connsiteX11" fmla="*/ 37677 w 161356"/>
                <a:gd name="connsiteY11" fmla="*/ 37677 h 161356"/>
                <a:gd name="connsiteX12" fmla="*/ 37677 w 161356"/>
                <a:gd name="connsiteY12" fmla="*/ 37677 h 16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356" h="161356">
                  <a:moveTo>
                    <a:pt x="80760" y="161356"/>
                  </a:moveTo>
                  <a:cubicBezTo>
                    <a:pt x="60119" y="161356"/>
                    <a:pt x="39315" y="153493"/>
                    <a:pt x="23589" y="137767"/>
                  </a:cubicBezTo>
                  <a:cubicBezTo>
                    <a:pt x="-7863" y="106315"/>
                    <a:pt x="-7863" y="55041"/>
                    <a:pt x="23589" y="23589"/>
                  </a:cubicBezTo>
                  <a:cubicBezTo>
                    <a:pt x="55041" y="-7863"/>
                    <a:pt x="106315" y="-7863"/>
                    <a:pt x="137767" y="23589"/>
                  </a:cubicBezTo>
                  <a:cubicBezTo>
                    <a:pt x="169219" y="55041"/>
                    <a:pt x="169219" y="106315"/>
                    <a:pt x="137767" y="137767"/>
                  </a:cubicBezTo>
                  <a:cubicBezTo>
                    <a:pt x="122205" y="153493"/>
                    <a:pt x="101564" y="161356"/>
                    <a:pt x="80760" y="161356"/>
                  </a:cubicBezTo>
                  <a:close/>
                  <a:moveTo>
                    <a:pt x="37677" y="37677"/>
                  </a:moveTo>
                  <a:cubicBezTo>
                    <a:pt x="13924" y="61430"/>
                    <a:pt x="13924" y="100090"/>
                    <a:pt x="37677" y="123843"/>
                  </a:cubicBezTo>
                  <a:cubicBezTo>
                    <a:pt x="61430" y="147596"/>
                    <a:pt x="100090" y="147596"/>
                    <a:pt x="123843" y="123843"/>
                  </a:cubicBezTo>
                  <a:cubicBezTo>
                    <a:pt x="147596" y="100090"/>
                    <a:pt x="147596" y="61430"/>
                    <a:pt x="123843" y="37677"/>
                  </a:cubicBezTo>
                  <a:cubicBezTo>
                    <a:pt x="112376" y="26210"/>
                    <a:pt x="96977" y="19821"/>
                    <a:pt x="80760" y="19821"/>
                  </a:cubicBezTo>
                  <a:cubicBezTo>
                    <a:pt x="64542" y="19821"/>
                    <a:pt x="49308" y="26046"/>
                    <a:pt x="37677" y="37677"/>
                  </a:cubicBezTo>
                  <a:lnTo>
                    <a:pt x="37677" y="37677"/>
                  </a:lnTo>
                  <a:close/>
                </a:path>
              </a:pathLst>
            </a:custGeom>
            <a:solidFill>
              <a:srgbClr val="000000"/>
            </a:solidFill>
            <a:ln w="16367" cap="flat">
              <a:noFill/>
              <a:prstDash val="solid"/>
              <a:miter/>
            </a:ln>
          </p:spPr>
          <p:txBody>
            <a:bodyPr rtlCol="0" anchor="ctr"/>
            <a:lstStyle/>
            <a:p>
              <a:endParaRPr lang="en-US"/>
            </a:p>
          </p:txBody>
        </p:sp>
        <p:sp>
          <p:nvSpPr>
            <p:cNvPr id="1709" name="Forma libre: forma 1708">
              <a:extLst>
                <a:ext uri="{FF2B5EF4-FFF2-40B4-BE49-F238E27FC236}">
                  <a16:creationId xmlns:a16="http://schemas.microsoft.com/office/drawing/2014/main" id="{FFC6BE41-2A8B-462D-BB66-3A1DB6877D57}"/>
                </a:ext>
              </a:extLst>
            </p:cNvPr>
            <p:cNvSpPr/>
            <p:nvPr/>
          </p:nvSpPr>
          <p:spPr>
            <a:xfrm>
              <a:off x="4372679" y="3553224"/>
              <a:ext cx="209820" cy="304474"/>
            </a:xfrm>
            <a:custGeom>
              <a:avLst/>
              <a:gdLst>
                <a:gd name="connsiteX0" fmla="*/ 197676 w 209820"/>
                <a:gd name="connsiteY0" fmla="*/ 304475 h 304474"/>
                <a:gd name="connsiteX1" fmla="*/ 196202 w 209820"/>
                <a:gd name="connsiteY1" fmla="*/ 304311 h 304474"/>
                <a:gd name="connsiteX2" fmla="*/ 187848 w 209820"/>
                <a:gd name="connsiteY2" fmla="*/ 293008 h 304474"/>
                <a:gd name="connsiteX3" fmla="*/ 126581 w 209820"/>
                <a:gd name="connsiteY3" fmla="*/ 107407 h 304474"/>
                <a:gd name="connsiteX4" fmla="*/ 125435 w 209820"/>
                <a:gd name="connsiteY4" fmla="*/ 106425 h 304474"/>
                <a:gd name="connsiteX5" fmla="*/ 124452 w 209820"/>
                <a:gd name="connsiteY5" fmla="*/ 105278 h 304474"/>
                <a:gd name="connsiteX6" fmla="*/ 8308 w 209820"/>
                <a:gd name="connsiteY6" fmla="*/ 44995 h 304474"/>
                <a:gd name="connsiteX7" fmla="*/ 118 w 209820"/>
                <a:gd name="connsiteY7" fmla="*/ 36640 h 304474"/>
                <a:gd name="connsiteX8" fmla="*/ 5360 w 209820"/>
                <a:gd name="connsiteY8" fmla="*/ 26320 h 304474"/>
                <a:gd name="connsiteX9" fmla="*/ 54504 w 209820"/>
                <a:gd name="connsiteY9" fmla="*/ 1092 h 304474"/>
                <a:gd name="connsiteX10" fmla="*/ 67936 w 209820"/>
                <a:gd name="connsiteY10" fmla="*/ 5352 h 304474"/>
                <a:gd name="connsiteX11" fmla="*/ 63677 w 209820"/>
                <a:gd name="connsiteY11" fmla="*/ 18784 h 304474"/>
                <a:gd name="connsiteX12" fmla="*/ 38450 w 209820"/>
                <a:gd name="connsiteY12" fmla="*/ 31726 h 304474"/>
                <a:gd name="connsiteX13" fmla="*/ 138376 w 209820"/>
                <a:gd name="connsiteY13" fmla="*/ 91190 h 304474"/>
                <a:gd name="connsiteX14" fmla="*/ 139359 w 209820"/>
                <a:gd name="connsiteY14" fmla="*/ 92337 h 304474"/>
                <a:gd name="connsiteX15" fmla="*/ 140342 w 209820"/>
                <a:gd name="connsiteY15" fmla="*/ 93319 h 304474"/>
                <a:gd name="connsiteX16" fmla="*/ 207178 w 209820"/>
                <a:gd name="connsiteY16" fmla="*/ 295956 h 304474"/>
                <a:gd name="connsiteX17" fmla="*/ 197676 w 209820"/>
                <a:gd name="connsiteY17" fmla="*/ 304475 h 30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820" h="304474">
                  <a:moveTo>
                    <a:pt x="197676" y="304475"/>
                  </a:moveTo>
                  <a:cubicBezTo>
                    <a:pt x="197185" y="304475"/>
                    <a:pt x="196694" y="304475"/>
                    <a:pt x="196202" y="304311"/>
                  </a:cubicBezTo>
                  <a:cubicBezTo>
                    <a:pt x="190796" y="303492"/>
                    <a:pt x="187028" y="298414"/>
                    <a:pt x="187848" y="293008"/>
                  </a:cubicBezTo>
                  <a:cubicBezTo>
                    <a:pt x="198004" y="224042"/>
                    <a:pt x="175562" y="156388"/>
                    <a:pt x="126581" y="107407"/>
                  </a:cubicBezTo>
                  <a:cubicBezTo>
                    <a:pt x="126254" y="107080"/>
                    <a:pt x="125762" y="106752"/>
                    <a:pt x="125435" y="106425"/>
                  </a:cubicBezTo>
                  <a:cubicBezTo>
                    <a:pt x="125271" y="106261"/>
                    <a:pt x="124616" y="105442"/>
                    <a:pt x="124452" y="105278"/>
                  </a:cubicBezTo>
                  <a:cubicBezTo>
                    <a:pt x="92672" y="73498"/>
                    <a:pt x="52538" y="52694"/>
                    <a:pt x="8308" y="44995"/>
                  </a:cubicBezTo>
                  <a:cubicBezTo>
                    <a:pt x="4049" y="44339"/>
                    <a:pt x="773" y="40899"/>
                    <a:pt x="118" y="36640"/>
                  </a:cubicBezTo>
                  <a:cubicBezTo>
                    <a:pt x="-538" y="32381"/>
                    <a:pt x="1592" y="28285"/>
                    <a:pt x="5360" y="26320"/>
                  </a:cubicBezTo>
                  <a:lnTo>
                    <a:pt x="54504" y="1092"/>
                  </a:lnTo>
                  <a:cubicBezTo>
                    <a:pt x="59418" y="-1365"/>
                    <a:pt x="65315" y="437"/>
                    <a:pt x="67936" y="5352"/>
                  </a:cubicBezTo>
                  <a:cubicBezTo>
                    <a:pt x="70393" y="10266"/>
                    <a:pt x="68428" y="16163"/>
                    <a:pt x="63677" y="18784"/>
                  </a:cubicBezTo>
                  <a:lnTo>
                    <a:pt x="38450" y="31726"/>
                  </a:lnTo>
                  <a:cubicBezTo>
                    <a:pt x="76127" y="42865"/>
                    <a:pt x="110200" y="63178"/>
                    <a:pt x="138376" y="91190"/>
                  </a:cubicBezTo>
                  <a:cubicBezTo>
                    <a:pt x="138540" y="91354"/>
                    <a:pt x="139195" y="92173"/>
                    <a:pt x="139359" y="92337"/>
                  </a:cubicBezTo>
                  <a:cubicBezTo>
                    <a:pt x="139523" y="92500"/>
                    <a:pt x="140342" y="93156"/>
                    <a:pt x="140342" y="93319"/>
                  </a:cubicBezTo>
                  <a:cubicBezTo>
                    <a:pt x="193909" y="146886"/>
                    <a:pt x="218317" y="220602"/>
                    <a:pt x="207178" y="295956"/>
                  </a:cubicBezTo>
                  <a:cubicBezTo>
                    <a:pt x="206686" y="300871"/>
                    <a:pt x="202427" y="304475"/>
                    <a:pt x="197676" y="304475"/>
                  </a:cubicBezTo>
                  <a:close/>
                </a:path>
              </a:pathLst>
            </a:custGeom>
            <a:solidFill>
              <a:srgbClr val="000000"/>
            </a:solidFill>
            <a:ln w="16367" cap="flat">
              <a:noFill/>
              <a:prstDash val="solid"/>
              <a:miter/>
            </a:ln>
          </p:spPr>
          <p:txBody>
            <a:bodyPr rtlCol="0" anchor="ctr"/>
            <a:lstStyle/>
            <a:p>
              <a:endParaRPr lang="en-US"/>
            </a:p>
          </p:txBody>
        </p:sp>
        <p:sp>
          <p:nvSpPr>
            <p:cNvPr id="1710" name="Forma libre: forma 1709">
              <a:extLst>
                <a:ext uri="{FF2B5EF4-FFF2-40B4-BE49-F238E27FC236}">
                  <a16:creationId xmlns:a16="http://schemas.microsoft.com/office/drawing/2014/main" id="{1A2EE316-275E-4ABE-9FB5-74A82DA9624C}"/>
                </a:ext>
              </a:extLst>
            </p:cNvPr>
            <p:cNvSpPr/>
            <p:nvPr/>
          </p:nvSpPr>
          <p:spPr>
            <a:xfrm>
              <a:off x="4372764" y="3578692"/>
              <a:ext cx="55270" cy="66377"/>
            </a:xfrm>
            <a:custGeom>
              <a:avLst/>
              <a:gdLst>
                <a:gd name="connsiteX0" fmla="*/ 45245 w 55270"/>
                <a:gd name="connsiteY0" fmla="*/ 66377 h 66377"/>
                <a:gd name="connsiteX1" fmla="*/ 37382 w 55270"/>
                <a:gd name="connsiteY1" fmla="*/ 62445 h 66377"/>
                <a:gd name="connsiteX2" fmla="*/ 1998 w 55270"/>
                <a:gd name="connsiteY2" fmla="*/ 15923 h 66377"/>
                <a:gd name="connsiteX3" fmla="*/ 3964 w 55270"/>
                <a:gd name="connsiteY3" fmla="*/ 1998 h 66377"/>
                <a:gd name="connsiteX4" fmla="*/ 17888 w 55270"/>
                <a:gd name="connsiteY4" fmla="*/ 3964 h 66377"/>
                <a:gd name="connsiteX5" fmla="*/ 53272 w 55270"/>
                <a:gd name="connsiteY5" fmla="*/ 50487 h 66377"/>
                <a:gd name="connsiteX6" fmla="*/ 51306 w 55270"/>
                <a:gd name="connsiteY6" fmla="*/ 64411 h 66377"/>
                <a:gd name="connsiteX7" fmla="*/ 45245 w 55270"/>
                <a:gd name="connsiteY7" fmla="*/ 66377 h 6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70" h="66377">
                  <a:moveTo>
                    <a:pt x="45245" y="66377"/>
                  </a:moveTo>
                  <a:cubicBezTo>
                    <a:pt x="42296" y="66377"/>
                    <a:pt x="39348" y="65067"/>
                    <a:pt x="37382" y="62445"/>
                  </a:cubicBezTo>
                  <a:lnTo>
                    <a:pt x="1998" y="15923"/>
                  </a:lnTo>
                  <a:cubicBezTo>
                    <a:pt x="-1278" y="11500"/>
                    <a:pt x="-459" y="5275"/>
                    <a:pt x="3964" y="1998"/>
                  </a:cubicBezTo>
                  <a:cubicBezTo>
                    <a:pt x="8387" y="-1278"/>
                    <a:pt x="14612" y="-459"/>
                    <a:pt x="17888" y="3964"/>
                  </a:cubicBezTo>
                  <a:lnTo>
                    <a:pt x="53272" y="50487"/>
                  </a:lnTo>
                  <a:cubicBezTo>
                    <a:pt x="56548" y="54910"/>
                    <a:pt x="55729" y="61135"/>
                    <a:pt x="51306" y="64411"/>
                  </a:cubicBezTo>
                  <a:cubicBezTo>
                    <a:pt x="49504" y="65722"/>
                    <a:pt x="47375" y="66377"/>
                    <a:pt x="45245" y="66377"/>
                  </a:cubicBezTo>
                  <a:close/>
                </a:path>
              </a:pathLst>
            </a:custGeom>
            <a:solidFill>
              <a:srgbClr val="000000"/>
            </a:solidFill>
            <a:ln w="16367" cap="flat">
              <a:noFill/>
              <a:prstDash val="solid"/>
              <a:miter/>
            </a:ln>
          </p:spPr>
          <p:txBody>
            <a:bodyPr rtlCol="0" anchor="ctr"/>
            <a:lstStyle/>
            <a:p>
              <a:endParaRPr lang="en-US"/>
            </a:p>
          </p:txBody>
        </p:sp>
        <p:sp>
          <p:nvSpPr>
            <p:cNvPr id="1711" name="Forma libre: forma 1710">
              <a:extLst>
                <a:ext uri="{FF2B5EF4-FFF2-40B4-BE49-F238E27FC236}">
                  <a16:creationId xmlns:a16="http://schemas.microsoft.com/office/drawing/2014/main" id="{4143835D-FEE2-4ADE-AACF-B41D8774BC09}"/>
                </a:ext>
              </a:extLst>
            </p:cNvPr>
            <p:cNvSpPr/>
            <p:nvPr/>
          </p:nvSpPr>
          <p:spPr>
            <a:xfrm>
              <a:off x="4260552" y="3982328"/>
              <a:ext cx="55270" cy="66377"/>
            </a:xfrm>
            <a:custGeom>
              <a:avLst/>
              <a:gdLst>
                <a:gd name="connsiteX0" fmla="*/ 45245 w 55270"/>
                <a:gd name="connsiteY0" fmla="*/ 66377 h 66377"/>
                <a:gd name="connsiteX1" fmla="*/ 37382 w 55270"/>
                <a:gd name="connsiteY1" fmla="*/ 62445 h 66377"/>
                <a:gd name="connsiteX2" fmla="*/ 1998 w 55270"/>
                <a:gd name="connsiteY2" fmla="*/ 15923 h 66377"/>
                <a:gd name="connsiteX3" fmla="*/ 3964 w 55270"/>
                <a:gd name="connsiteY3" fmla="*/ 1998 h 66377"/>
                <a:gd name="connsiteX4" fmla="*/ 17888 w 55270"/>
                <a:gd name="connsiteY4" fmla="*/ 3964 h 66377"/>
                <a:gd name="connsiteX5" fmla="*/ 53272 w 55270"/>
                <a:gd name="connsiteY5" fmla="*/ 50487 h 66377"/>
                <a:gd name="connsiteX6" fmla="*/ 51306 w 55270"/>
                <a:gd name="connsiteY6" fmla="*/ 64411 h 66377"/>
                <a:gd name="connsiteX7" fmla="*/ 45245 w 55270"/>
                <a:gd name="connsiteY7" fmla="*/ 66377 h 6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70" h="66377">
                  <a:moveTo>
                    <a:pt x="45245" y="66377"/>
                  </a:moveTo>
                  <a:cubicBezTo>
                    <a:pt x="42297" y="66377"/>
                    <a:pt x="39348" y="65067"/>
                    <a:pt x="37382" y="62445"/>
                  </a:cubicBezTo>
                  <a:lnTo>
                    <a:pt x="1998" y="15923"/>
                  </a:lnTo>
                  <a:cubicBezTo>
                    <a:pt x="-1278" y="11500"/>
                    <a:pt x="-459" y="5275"/>
                    <a:pt x="3964" y="1998"/>
                  </a:cubicBezTo>
                  <a:cubicBezTo>
                    <a:pt x="8387" y="-1278"/>
                    <a:pt x="14612" y="-459"/>
                    <a:pt x="17888" y="3964"/>
                  </a:cubicBezTo>
                  <a:lnTo>
                    <a:pt x="53272" y="50487"/>
                  </a:lnTo>
                  <a:cubicBezTo>
                    <a:pt x="56548" y="54910"/>
                    <a:pt x="55729" y="61135"/>
                    <a:pt x="51306" y="64411"/>
                  </a:cubicBezTo>
                  <a:cubicBezTo>
                    <a:pt x="49504" y="65722"/>
                    <a:pt x="47375" y="66377"/>
                    <a:pt x="45245" y="66377"/>
                  </a:cubicBezTo>
                  <a:close/>
                </a:path>
              </a:pathLst>
            </a:custGeom>
            <a:solidFill>
              <a:srgbClr val="000000"/>
            </a:solidFill>
            <a:ln w="16367" cap="flat">
              <a:noFill/>
              <a:prstDash val="solid"/>
              <a:miter/>
            </a:ln>
          </p:spPr>
          <p:txBody>
            <a:bodyPr rtlCol="0" anchor="ctr"/>
            <a:lstStyle/>
            <a:p>
              <a:endParaRPr lang="en-US"/>
            </a:p>
          </p:txBody>
        </p:sp>
      </p:grpSp>
      <p:grpSp>
        <p:nvGrpSpPr>
          <p:cNvPr id="1712" name="Gráfico 3">
            <a:extLst>
              <a:ext uri="{FF2B5EF4-FFF2-40B4-BE49-F238E27FC236}">
                <a16:creationId xmlns:a16="http://schemas.microsoft.com/office/drawing/2014/main" id="{C8165FAF-A443-4D9B-B00E-E2FC85C6191D}"/>
              </a:ext>
            </a:extLst>
          </p:cNvPr>
          <p:cNvGrpSpPr/>
          <p:nvPr/>
        </p:nvGrpSpPr>
        <p:grpSpPr>
          <a:xfrm>
            <a:off x="6357727" y="4944272"/>
            <a:ext cx="452207" cy="522686"/>
            <a:chOff x="6092673" y="5052553"/>
            <a:chExt cx="507657" cy="586779"/>
          </a:xfrm>
          <a:solidFill>
            <a:srgbClr val="000000"/>
          </a:solidFill>
        </p:grpSpPr>
        <p:sp>
          <p:nvSpPr>
            <p:cNvPr id="1713" name="Forma libre: forma 1712">
              <a:extLst>
                <a:ext uri="{FF2B5EF4-FFF2-40B4-BE49-F238E27FC236}">
                  <a16:creationId xmlns:a16="http://schemas.microsoft.com/office/drawing/2014/main" id="{26D45BDD-A1C9-4FE8-80AA-8F5998C1B777}"/>
                </a:ext>
              </a:extLst>
            </p:cNvPr>
            <p:cNvSpPr/>
            <p:nvPr/>
          </p:nvSpPr>
          <p:spPr>
            <a:xfrm>
              <a:off x="6196198" y="5154802"/>
              <a:ext cx="300111" cy="362980"/>
            </a:xfrm>
            <a:custGeom>
              <a:avLst/>
              <a:gdLst>
                <a:gd name="connsiteX0" fmla="*/ 206082 w 300111"/>
                <a:gd name="connsiteY0" fmla="*/ 362981 h 362980"/>
                <a:gd name="connsiteX1" fmla="*/ 94362 w 300111"/>
                <a:gd name="connsiteY1" fmla="*/ 362981 h 362980"/>
                <a:gd name="connsiteX2" fmla="*/ 84369 w 300111"/>
                <a:gd name="connsiteY2" fmla="*/ 352988 h 362980"/>
                <a:gd name="connsiteX3" fmla="*/ 84369 w 300111"/>
                <a:gd name="connsiteY3" fmla="*/ 351841 h 362980"/>
                <a:gd name="connsiteX4" fmla="*/ 42925 w 300111"/>
                <a:gd name="connsiteY4" fmla="*/ 255191 h 362980"/>
                <a:gd name="connsiteX5" fmla="*/ 1643 w 300111"/>
                <a:gd name="connsiteY5" fmla="*/ 127417 h 362980"/>
                <a:gd name="connsiteX6" fmla="*/ 132858 w 300111"/>
                <a:gd name="connsiteY6" fmla="*/ 953 h 362980"/>
                <a:gd name="connsiteX7" fmla="*/ 250148 w 300111"/>
                <a:gd name="connsiteY7" fmla="*/ 38139 h 362980"/>
                <a:gd name="connsiteX8" fmla="*/ 300111 w 300111"/>
                <a:gd name="connsiteY8" fmla="*/ 150023 h 362980"/>
                <a:gd name="connsiteX9" fmla="*/ 256045 w 300111"/>
                <a:gd name="connsiteY9" fmla="*/ 256174 h 362980"/>
                <a:gd name="connsiteX10" fmla="*/ 215747 w 300111"/>
                <a:gd name="connsiteY10" fmla="*/ 349875 h 362980"/>
                <a:gd name="connsiteX11" fmla="*/ 215747 w 300111"/>
                <a:gd name="connsiteY11" fmla="*/ 352824 h 362980"/>
                <a:gd name="connsiteX12" fmla="*/ 206082 w 300111"/>
                <a:gd name="connsiteY12" fmla="*/ 362981 h 362980"/>
                <a:gd name="connsiteX13" fmla="*/ 104191 w 300111"/>
                <a:gd name="connsiteY13" fmla="*/ 343159 h 362980"/>
                <a:gd name="connsiteX14" fmla="*/ 196418 w 300111"/>
                <a:gd name="connsiteY14" fmla="*/ 343159 h 362980"/>
                <a:gd name="connsiteX15" fmla="*/ 242449 w 300111"/>
                <a:gd name="connsiteY15" fmla="*/ 242250 h 362980"/>
                <a:gd name="connsiteX16" fmla="*/ 280617 w 300111"/>
                <a:gd name="connsiteY16" fmla="*/ 150187 h 362980"/>
                <a:gd name="connsiteX17" fmla="*/ 237207 w 300111"/>
                <a:gd name="connsiteY17" fmla="*/ 53046 h 362980"/>
                <a:gd name="connsiteX18" fmla="*/ 135315 w 300111"/>
                <a:gd name="connsiteY18" fmla="*/ 20774 h 362980"/>
                <a:gd name="connsiteX19" fmla="*/ 21465 w 300111"/>
                <a:gd name="connsiteY19" fmla="*/ 130365 h 362980"/>
                <a:gd name="connsiteX20" fmla="*/ 57176 w 300111"/>
                <a:gd name="connsiteY20" fmla="*/ 241267 h 362980"/>
                <a:gd name="connsiteX21" fmla="*/ 104191 w 300111"/>
                <a:gd name="connsiteY21" fmla="*/ 343159 h 36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111" h="362980">
                  <a:moveTo>
                    <a:pt x="206082" y="362981"/>
                  </a:moveTo>
                  <a:lnTo>
                    <a:pt x="94362" y="362981"/>
                  </a:lnTo>
                  <a:cubicBezTo>
                    <a:pt x="88956" y="362981"/>
                    <a:pt x="84369" y="358557"/>
                    <a:pt x="84369" y="352988"/>
                  </a:cubicBezTo>
                  <a:lnTo>
                    <a:pt x="84369" y="351841"/>
                  </a:lnTo>
                  <a:cubicBezTo>
                    <a:pt x="84369" y="316785"/>
                    <a:pt x="69626" y="282384"/>
                    <a:pt x="42925" y="255191"/>
                  </a:cubicBezTo>
                  <a:cubicBezTo>
                    <a:pt x="9670" y="221446"/>
                    <a:pt x="-5237" y="174759"/>
                    <a:pt x="1643" y="127417"/>
                  </a:cubicBezTo>
                  <a:cubicBezTo>
                    <a:pt x="11308" y="61564"/>
                    <a:pt x="66513" y="8325"/>
                    <a:pt x="132858" y="953"/>
                  </a:cubicBezTo>
                  <a:cubicBezTo>
                    <a:pt x="176268" y="-3798"/>
                    <a:pt x="217877" y="9307"/>
                    <a:pt x="250148" y="38139"/>
                  </a:cubicBezTo>
                  <a:cubicBezTo>
                    <a:pt x="281928" y="66642"/>
                    <a:pt x="300111" y="107432"/>
                    <a:pt x="300111" y="150023"/>
                  </a:cubicBezTo>
                  <a:cubicBezTo>
                    <a:pt x="300111" y="190158"/>
                    <a:pt x="284549" y="227834"/>
                    <a:pt x="256045" y="256174"/>
                  </a:cubicBezTo>
                  <a:cubicBezTo>
                    <a:pt x="229999" y="282220"/>
                    <a:pt x="215747" y="315474"/>
                    <a:pt x="215747" y="349875"/>
                  </a:cubicBezTo>
                  <a:lnTo>
                    <a:pt x="215747" y="352824"/>
                  </a:lnTo>
                  <a:cubicBezTo>
                    <a:pt x="216075" y="358557"/>
                    <a:pt x="211652" y="362981"/>
                    <a:pt x="206082" y="362981"/>
                  </a:cubicBezTo>
                  <a:close/>
                  <a:moveTo>
                    <a:pt x="104191" y="343159"/>
                  </a:moveTo>
                  <a:lnTo>
                    <a:pt x="196418" y="343159"/>
                  </a:lnTo>
                  <a:cubicBezTo>
                    <a:pt x="198219" y="305973"/>
                    <a:pt x="214437" y="270262"/>
                    <a:pt x="242449" y="242250"/>
                  </a:cubicBezTo>
                  <a:cubicBezTo>
                    <a:pt x="267021" y="217678"/>
                    <a:pt x="280617" y="184915"/>
                    <a:pt x="280617" y="150187"/>
                  </a:cubicBezTo>
                  <a:cubicBezTo>
                    <a:pt x="280617" y="113165"/>
                    <a:pt x="264727" y="77782"/>
                    <a:pt x="237207" y="53046"/>
                  </a:cubicBezTo>
                  <a:cubicBezTo>
                    <a:pt x="209195" y="27982"/>
                    <a:pt x="173156" y="16515"/>
                    <a:pt x="135315" y="20774"/>
                  </a:cubicBezTo>
                  <a:cubicBezTo>
                    <a:pt x="77816" y="27163"/>
                    <a:pt x="29983" y="73359"/>
                    <a:pt x="21465" y="130365"/>
                  </a:cubicBezTo>
                  <a:cubicBezTo>
                    <a:pt x="15404" y="171483"/>
                    <a:pt x="28509" y="211944"/>
                    <a:pt x="57176" y="241267"/>
                  </a:cubicBezTo>
                  <a:cubicBezTo>
                    <a:pt x="85516" y="270098"/>
                    <a:pt x="101897" y="305973"/>
                    <a:pt x="104191" y="343159"/>
                  </a:cubicBezTo>
                  <a:close/>
                </a:path>
              </a:pathLst>
            </a:custGeom>
            <a:solidFill>
              <a:srgbClr val="000000"/>
            </a:solidFill>
            <a:ln w="16367" cap="flat">
              <a:noFill/>
              <a:prstDash val="solid"/>
              <a:miter/>
            </a:ln>
          </p:spPr>
          <p:txBody>
            <a:bodyPr rtlCol="0" anchor="ctr"/>
            <a:lstStyle/>
            <a:p>
              <a:endParaRPr lang="en-US"/>
            </a:p>
          </p:txBody>
        </p:sp>
        <p:sp>
          <p:nvSpPr>
            <p:cNvPr id="1714" name="Forma libre: forma 1713">
              <a:extLst>
                <a:ext uri="{FF2B5EF4-FFF2-40B4-BE49-F238E27FC236}">
                  <a16:creationId xmlns:a16="http://schemas.microsoft.com/office/drawing/2014/main" id="{7FA90A9E-23B8-4FEE-801D-C0A7F97CDB65}"/>
                </a:ext>
              </a:extLst>
            </p:cNvPr>
            <p:cNvSpPr/>
            <p:nvPr/>
          </p:nvSpPr>
          <p:spPr>
            <a:xfrm>
              <a:off x="6257141" y="5497798"/>
              <a:ext cx="178720" cy="59627"/>
            </a:xfrm>
            <a:custGeom>
              <a:avLst/>
              <a:gdLst>
                <a:gd name="connsiteX0" fmla="*/ 148906 w 178720"/>
                <a:gd name="connsiteY0" fmla="*/ 59628 h 59627"/>
                <a:gd name="connsiteX1" fmla="*/ 29814 w 178720"/>
                <a:gd name="connsiteY1" fmla="*/ 59628 h 59627"/>
                <a:gd name="connsiteX2" fmla="*/ 0 w 178720"/>
                <a:gd name="connsiteY2" fmla="*/ 29814 h 59627"/>
                <a:gd name="connsiteX3" fmla="*/ 29814 w 178720"/>
                <a:gd name="connsiteY3" fmla="*/ 0 h 59627"/>
                <a:gd name="connsiteX4" fmla="*/ 148906 w 178720"/>
                <a:gd name="connsiteY4" fmla="*/ 0 h 59627"/>
                <a:gd name="connsiteX5" fmla="*/ 178720 w 178720"/>
                <a:gd name="connsiteY5" fmla="*/ 29814 h 59627"/>
                <a:gd name="connsiteX6" fmla="*/ 148906 w 178720"/>
                <a:gd name="connsiteY6" fmla="*/ 59628 h 59627"/>
                <a:gd name="connsiteX7" fmla="*/ 29814 w 178720"/>
                <a:gd name="connsiteY7" fmla="*/ 19985 h 59627"/>
                <a:gd name="connsiteX8" fmla="*/ 19985 w 178720"/>
                <a:gd name="connsiteY8" fmla="*/ 29814 h 59627"/>
                <a:gd name="connsiteX9" fmla="*/ 29814 w 178720"/>
                <a:gd name="connsiteY9" fmla="*/ 39643 h 59627"/>
                <a:gd name="connsiteX10" fmla="*/ 148906 w 178720"/>
                <a:gd name="connsiteY10" fmla="*/ 39643 h 59627"/>
                <a:gd name="connsiteX11" fmla="*/ 158735 w 178720"/>
                <a:gd name="connsiteY11" fmla="*/ 29814 h 59627"/>
                <a:gd name="connsiteX12" fmla="*/ 148906 w 178720"/>
                <a:gd name="connsiteY12" fmla="*/ 19985 h 59627"/>
                <a:gd name="connsiteX13" fmla="*/ 29814 w 178720"/>
                <a:gd name="connsiteY13" fmla="*/ 19985 h 5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720" h="59627">
                  <a:moveTo>
                    <a:pt x="148906" y="59628"/>
                  </a:moveTo>
                  <a:lnTo>
                    <a:pt x="29814" y="59628"/>
                  </a:lnTo>
                  <a:cubicBezTo>
                    <a:pt x="13433" y="59628"/>
                    <a:pt x="0" y="46359"/>
                    <a:pt x="0" y="29814"/>
                  </a:cubicBezTo>
                  <a:cubicBezTo>
                    <a:pt x="0" y="13432"/>
                    <a:pt x="13269" y="0"/>
                    <a:pt x="29814" y="0"/>
                  </a:cubicBezTo>
                  <a:lnTo>
                    <a:pt x="148906" y="0"/>
                  </a:lnTo>
                  <a:cubicBezTo>
                    <a:pt x="165288" y="0"/>
                    <a:pt x="178720" y="13269"/>
                    <a:pt x="178720" y="29814"/>
                  </a:cubicBezTo>
                  <a:cubicBezTo>
                    <a:pt x="178720" y="46359"/>
                    <a:pt x="165288" y="59628"/>
                    <a:pt x="148906" y="59628"/>
                  </a:cubicBezTo>
                  <a:close/>
                  <a:moveTo>
                    <a:pt x="29814" y="19985"/>
                  </a:moveTo>
                  <a:cubicBezTo>
                    <a:pt x="24409" y="19985"/>
                    <a:pt x="19985" y="24408"/>
                    <a:pt x="19985" y="29814"/>
                  </a:cubicBezTo>
                  <a:cubicBezTo>
                    <a:pt x="19985" y="35220"/>
                    <a:pt x="24409" y="39643"/>
                    <a:pt x="29814" y="39643"/>
                  </a:cubicBezTo>
                  <a:lnTo>
                    <a:pt x="148906" y="39643"/>
                  </a:lnTo>
                  <a:cubicBezTo>
                    <a:pt x="154312" y="39643"/>
                    <a:pt x="158735" y="35220"/>
                    <a:pt x="158735" y="29814"/>
                  </a:cubicBezTo>
                  <a:cubicBezTo>
                    <a:pt x="158735" y="24408"/>
                    <a:pt x="154312" y="19985"/>
                    <a:pt x="148906" y="19985"/>
                  </a:cubicBezTo>
                  <a:lnTo>
                    <a:pt x="29814" y="19985"/>
                  </a:lnTo>
                  <a:close/>
                </a:path>
              </a:pathLst>
            </a:custGeom>
            <a:solidFill>
              <a:srgbClr val="000000"/>
            </a:solidFill>
            <a:ln w="16367" cap="flat">
              <a:noFill/>
              <a:prstDash val="solid"/>
              <a:miter/>
            </a:ln>
          </p:spPr>
          <p:txBody>
            <a:bodyPr rtlCol="0" anchor="ctr"/>
            <a:lstStyle/>
            <a:p>
              <a:endParaRPr lang="en-US"/>
            </a:p>
          </p:txBody>
        </p:sp>
        <p:sp>
          <p:nvSpPr>
            <p:cNvPr id="1715" name="Forma libre: forma 1714">
              <a:extLst>
                <a:ext uri="{FF2B5EF4-FFF2-40B4-BE49-F238E27FC236}">
                  <a16:creationId xmlns:a16="http://schemas.microsoft.com/office/drawing/2014/main" id="{E35701D4-BBF2-4376-A586-E6A2D5A7C65B}"/>
                </a:ext>
              </a:extLst>
            </p:cNvPr>
            <p:cNvSpPr/>
            <p:nvPr/>
          </p:nvSpPr>
          <p:spPr>
            <a:xfrm>
              <a:off x="6257141" y="5579704"/>
              <a:ext cx="178720" cy="59627"/>
            </a:xfrm>
            <a:custGeom>
              <a:avLst/>
              <a:gdLst>
                <a:gd name="connsiteX0" fmla="*/ 148906 w 178720"/>
                <a:gd name="connsiteY0" fmla="*/ 59628 h 59627"/>
                <a:gd name="connsiteX1" fmla="*/ 29814 w 178720"/>
                <a:gd name="connsiteY1" fmla="*/ 59628 h 59627"/>
                <a:gd name="connsiteX2" fmla="*/ 0 w 178720"/>
                <a:gd name="connsiteY2" fmla="*/ 29814 h 59627"/>
                <a:gd name="connsiteX3" fmla="*/ 29814 w 178720"/>
                <a:gd name="connsiteY3" fmla="*/ 0 h 59627"/>
                <a:gd name="connsiteX4" fmla="*/ 148906 w 178720"/>
                <a:gd name="connsiteY4" fmla="*/ 0 h 59627"/>
                <a:gd name="connsiteX5" fmla="*/ 178720 w 178720"/>
                <a:gd name="connsiteY5" fmla="*/ 29814 h 59627"/>
                <a:gd name="connsiteX6" fmla="*/ 148906 w 178720"/>
                <a:gd name="connsiteY6" fmla="*/ 59628 h 59627"/>
                <a:gd name="connsiteX7" fmla="*/ 29814 w 178720"/>
                <a:gd name="connsiteY7" fmla="*/ 19985 h 59627"/>
                <a:gd name="connsiteX8" fmla="*/ 19985 w 178720"/>
                <a:gd name="connsiteY8" fmla="*/ 29814 h 59627"/>
                <a:gd name="connsiteX9" fmla="*/ 29814 w 178720"/>
                <a:gd name="connsiteY9" fmla="*/ 39643 h 59627"/>
                <a:gd name="connsiteX10" fmla="*/ 148906 w 178720"/>
                <a:gd name="connsiteY10" fmla="*/ 39643 h 59627"/>
                <a:gd name="connsiteX11" fmla="*/ 158735 w 178720"/>
                <a:gd name="connsiteY11" fmla="*/ 29814 h 59627"/>
                <a:gd name="connsiteX12" fmla="*/ 148906 w 178720"/>
                <a:gd name="connsiteY12" fmla="*/ 19985 h 59627"/>
                <a:gd name="connsiteX13" fmla="*/ 29814 w 178720"/>
                <a:gd name="connsiteY13" fmla="*/ 19985 h 5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720" h="59627">
                  <a:moveTo>
                    <a:pt x="148906" y="59628"/>
                  </a:moveTo>
                  <a:lnTo>
                    <a:pt x="29814" y="59628"/>
                  </a:lnTo>
                  <a:cubicBezTo>
                    <a:pt x="13433" y="59628"/>
                    <a:pt x="0" y="46359"/>
                    <a:pt x="0" y="29814"/>
                  </a:cubicBezTo>
                  <a:cubicBezTo>
                    <a:pt x="0" y="13432"/>
                    <a:pt x="13269" y="0"/>
                    <a:pt x="29814" y="0"/>
                  </a:cubicBezTo>
                  <a:lnTo>
                    <a:pt x="148906" y="0"/>
                  </a:lnTo>
                  <a:cubicBezTo>
                    <a:pt x="165288" y="0"/>
                    <a:pt x="178720" y="13269"/>
                    <a:pt x="178720" y="29814"/>
                  </a:cubicBezTo>
                  <a:cubicBezTo>
                    <a:pt x="178720" y="46195"/>
                    <a:pt x="165288" y="59628"/>
                    <a:pt x="148906" y="59628"/>
                  </a:cubicBezTo>
                  <a:close/>
                  <a:moveTo>
                    <a:pt x="29814" y="19985"/>
                  </a:moveTo>
                  <a:cubicBezTo>
                    <a:pt x="24409" y="19985"/>
                    <a:pt x="19985" y="24408"/>
                    <a:pt x="19985" y="29814"/>
                  </a:cubicBezTo>
                  <a:cubicBezTo>
                    <a:pt x="19985" y="35220"/>
                    <a:pt x="24409" y="39643"/>
                    <a:pt x="29814" y="39643"/>
                  </a:cubicBezTo>
                  <a:lnTo>
                    <a:pt x="148906" y="39643"/>
                  </a:lnTo>
                  <a:cubicBezTo>
                    <a:pt x="154312" y="39643"/>
                    <a:pt x="158735" y="35220"/>
                    <a:pt x="158735" y="29814"/>
                  </a:cubicBezTo>
                  <a:cubicBezTo>
                    <a:pt x="158735" y="24408"/>
                    <a:pt x="154312" y="19985"/>
                    <a:pt x="148906" y="19985"/>
                  </a:cubicBezTo>
                  <a:lnTo>
                    <a:pt x="29814" y="19985"/>
                  </a:lnTo>
                  <a:close/>
                </a:path>
              </a:pathLst>
            </a:custGeom>
            <a:solidFill>
              <a:srgbClr val="000000"/>
            </a:solidFill>
            <a:ln w="16367" cap="flat">
              <a:noFill/>
              <a:prstDash val="solid"/>
              <a:miter/>
            </a:ln>
          </p:spPr>
          <p:txBody>
            <a:bodyPr rtlCol="0" anchor="ctr"/>
            <a:lstStyle/>
            <a:p>
              <a:endParaRPr lang="en-US"/>
            </a:p>
          </p:txBody>
        </p:sp>
        <p:sp>
          <p:nvSpPr>
            <p:cNvPr id="1716" name="Forma libre: forma 1715">
              <a:extLst>
                <a:ext uri="{FF2B5EF4-FFF2-40B4-BE49-F238E27FC236}">
                  <a16:creationId xmlns:a16="http://schemas.microsoft.com/office/drawing/2014/main" id="{6ED202CA-C66B-41EB-B826-D9FD795D5A19}"/>
                </a:ext>
              </a:extLst>
            </p:cNvPr>
            <p:cNvSpPr/>
            <p:nvPr/>
          </p:nvSpPr>
          <p:spPr>
            <a:xfrm>
              <a:off x="6278929" y="5537604"/>
              <a:ext cx="135309" cy="62085"/>
            </a:xfrm>
            <a:custGeom>
              <a:avLst/>
              <a:gdLst>
                <a:gd name="connsiteX0" fmla="*/ 125317 w 135309"/>
                <a:gd name="connsiteY0" fmla="*/ 62085 h 62085"/>
                <a:gd name="connsiteX1" fmla="*/ 9992 w 135309"/>
                <a:gd name="connsiteY1" fmla="*/ 62085 h 62085"/>
                <a:gd name="connsiteX2" fmla="*/ 0 w 135309"/>
                <a:gd name="connsiteY2" fmla="*/ 52093 h 62085"/>
                <a:gd name="connsiteX3" fmla="*/ 0 w 135309"/>
                <a:gd name="connsiteY3" fmla="*/ 9992 h 62085"/>
                <a:gd name="connsiteX4" fmla="*/ 9992 w 135309"/>
                <a:gd name="connsiteY4" fmla="*/ 0 h 62085"/>
                <a:gd name="connsiteX5" fmla="*/ 125317 w 135309"/>
                <a:gd name="connsiteY5" fmla="*/ 0 h 62085"/>
                <a:gd name="connsiteX6" fmla="*/ 135309 w 135309"/>
                <a:gd name="connsiteY6" fmla="*/ 9992 h 62085"/>
                <a:gd name="connsiteX7" fmla="*/ 135309 w 135309"/>
                <a:gd name="connsiteY7" fmla="*/ 52093 h 62085"/>
                <a:gd name="connsiteX8" fmla="*/ 125317 w 135309"/>
                <a:gd name="connsiteY8" fmla="*/ 62085 h 62085"/>
                <a:gd name="connsiteX9" fmla="*/ 19821 w 135309"/>
                <a:gd name="connsiteY9" fmla="*/ 42264 h 62085"/>
                <a:gd name="connsiteX10" fmla="*/ 115324 w 135309"/>
                <a:gd name="connsiteY10" fmla="*/ 42264 h 62085"/>
                <a:gd name="connsiteX11" fmla="*/ 115324 w 135309"/>
                <a:gd name="connsiteY11" fmla="*/ 19985 h 62085"/>
                <a:gd name="connsiteX12" fmla="*/ 19821 w 135309"/>
                <a:gd name="connsiteY12" fmla="*/ 19985 h 62085"/>
                <a:gd name="connsiteX13" fmla="*/ 19821 w 135309"/>
                <a:gd name="connsiteY13" fmla="*/ 42264 h 62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309" h="62085">
                  <a:moveTo>
                    <a:pt x="125317" y="62085"/>
                  </a:moveTo>
                  <a:lnTo>
                    <a:pt x="9992" y="62085"/>
                  </a:lnTo>
                  <a:cubicBezTo>
                    <a:pt x="4587" y="62085"/>
                    <a:pt x="0" y="57662"/>
                    <a:pt x="0" y="52093"/>
                  </a:cubicBezTo>
                  <a:lnTo>
                    <a:pt x="0" y="9992"/>
                  </a:lnTo>
                  <a:cubicBezTo>
                    <a:pt x="0" y="4587"/>
                    <a:pt x="4423" y="0"/>
                    <a:pt x="9992" y="0"/>
                  </a:cubicBezTo>
                  <a:lnTo>
                    <a:pt x="125317" y="0"/>
                  </a:lnTo>
                  <a:cubicBezTo>
                    <a:pt x="130723" y="0"/>
                    <a:pt x="135309" y="4423"/>
                    <a:pt x="135309" y="9992"/>
                  </a:cubicBezTo>
                  <a:lnTo>
                    <a:pt x="135309" y="52093"/>
                  </a:lnTo>
                  <a:cubicBezTo>
                    <a:pt x="135146" y="57662"/>
                    <a:pt x="130723" y="62085"/>
                    <a:pt x="125317" y="62085"/>
                  </a:cubicBezTo>
                  <a:close/>
                  <a:moveTo>
                    <a:pt x="19821" y="42264"/>
                  </a:moveTo>
                  <a:lnTo>
                    <a:pt x="115324" y="42264"/>
                  </a:lnTo>
                  <a:lnTo>
                    <a:pt x="115324" y="19985"/>
                  </a:lnTo>
                  <a:lnTo>
                    <a:pt x="19821" y="19985"/>
                  </a:lnTo>
                  <a:lnTo>
                    <a:pt x="19821" y="42264"/>
                  </a:lnTo>
                  <a:close/>
                </a:path>
              </a:pathLst>
            </a:custGeom>
            <a:solidFill>
              <a:srgbClr val="000000"/>
            </a:solidFill>
            <a:ln w="16367" cap="flat">
              <a:noFill/>
              <a:prstDash val="solid"/>
              <a:miter/>
            </a:ln>
          </p:spPr>
          <p:txBody>
            <a:bodyPr rtlCol="0" anchor="ctr"/>
            <a:lstStyle/>
            <a:p>
              <a:endParaRPr lang="en-US"/>
            </a:p>
          </p:txBody>
        </p:sp>
        <p:sp>
          <p:nvSpPr>
            <p:cNvPr id="1717" name="Forma libre: forma 1716">
              <a:extLst>
                <a:ext uri="{FF2B5EF4-FFF2-40B4-BE49-F238E27FC236}">
                  <a16:creationId xmlns:a16="http://schemas.microsoft.com/office/drawing/2014/main" id="{688F76BB-E8D6-47B1-89AD-D297FF3F6837}"/>
                </a:ext>
              </a:extLst>
            </p:cNvPr>
            <p:cNvSpPr/>
            <p:nvPr/>
          </p:nvSpPr>
          <p:spPr>
            <a:xfrm>
              <a:off x="6336427" y="5052553"/>
              <a:ext cx="19985" cy="79449"/>
            </a:xfrm>
            <a:custGeom>
              <a:avLst/>
              <a:gdLst>
                <a:gd name="connsiteX0" fmla="*/ 9993 w 19985"/>
                <a:gd name="connsiteY0" fmla="*/ 79450 h 79449"/>
                <a:gd name="connsiteX1" fmla="*/ 0 w 19985"/>
                <a:gd name="connsiteY1" fmla="*/ 69457 h 79449"/>
                <a:gd name="connsiteX2" fmla="*/ 0 w 19985"/>
                <a:gd name="connsiteY2" fmla="*/ 9993 h 79449"/>
                <a:gd name="connsiteX3" fmla="*/ 9993 w 19985"/>
                <a:gd name="connsiteY3" fmla="*/ 0 h 79449"/>
                <a:gd name="connsiteX4" fmla="*/ 19985 w 19985"/>
                <a:gd name="connsiteY4" fmla="*/ 9993 h 79449"/>
                <a:gd name="connsiteX5" fmla="*/ 19985 w 19985"/>
                <a:gd name="connsiteY5" fmla="*/ 69457 h 79449"/>
                <a:gd name="connsiteX6" fmla="*/ 9993 w 19985"/>
                <a:gd name="connsiteY6" fmla="*/ 79450 h 7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79449">
                  <a:moveTo>
                    <a:pt x="9993" y="79450"/>
                  </a:moveTo>
                  <a:cubicBezTo>
                    <a:pt x="4587" y="79450"/>
                    <a:pt x="0" y="75027"/>
                    <a:pt x="0" y="69457"/>
                  </a:cubicBezTo>
                  <a:lnTo>
                    <a:pt x="0" y="9993"/>
                  </a:lnTo>
                  <a:cubicBezTo>
                    <a:pt x="0" y="4587"/>
                    <a:pt x="4423" y="0"/>
                    <a:pt x="9993" y="0"/>
                  </a:cubicBezTo>
                  <a:cubicBezTo>
                    <a:pt x="15398" y="0"/>
                    <a:pt x="19985" y="4423"/>
                    <a:pt x="19985" y="9993"/>
                  </a:cubicBezTo>
                  <a:lnTo>
                    <a:pt x="19985" y="69457"/>
                  </a:lnTo>
                  <a:cubicBezTo>
                    <a:pt x="19985" y="75027"/>
                    <a:pt x="15562" y="79450"/>
                    <a:pt x="9993" y="79450"/>
                  </a:cubicBezTo>
                  <a:close/>
                </a:path>
              </a:pathLst>
            </a:custGeom>
            <a:solidFill>
              <a:srgbClr val="000000"/>
            </a:solidFill>
            <a:ln w="16367" cap="flat">
              <a:noFill/>
              <a:prstDash val="solid"/>
              <a:miter/>
            </a:ln>
          </p:spPr>
          <p:txBody>
            <a:bodyPr rtlCol="0" anchor="ctr"/>
            <a:lstStyle/>
            <a:p>
              <a:endParaRPr lang="en-US"/>
            </a:p>
          </p:txBody>
        </p:sp>
        <p:sp>
          <p:nvSpPr>
            <p:cNvPr id="1718" name="Forma libre: forma 1717">
              <a:extLst>
                <a:ext uri="{FF2B5EF4-FFF2-40B4-BE49-F238E27FC236}">
                  <a16:creationId xmlns:a16="http://schemas.microsoft.com/office/drawing/2014/main" id="{204AEC65-F2E0-46EC-8ADA-685333D82B2D}"/>
                </a:ext>
              </a:extLst>
            </p:cNvPr>
            <p:cNvSpPr/>
            <p:nvPr/>
          </p:nvSpPr>
          <p:spPr>
            <a:xfrm>
              <a:off x="6466823" y="5123812"/>
              <a:ext cx="62085" cy="62085"/>
            </a:xfrm>
            <a:custGeom>
              <a:avLst/>
              <a:gdLst>
                <a:gd name="connsiteX0" fmla="*/ 9992 w 62085"/>
                <a:gd name="connsiteY0" fmla="*/ 62085 h 62085"/>
                <a:gd name="connsiteX1" fmla="*/ 2949 w 62085"/>
                <a:gd name="connsiteY1" fmla="*/ 59137 h 62085"/>
                <a:gd name="connsiteX2" fmla="*/ 2949 w 62085"/>
                <a:gd name="connsiteY2" fmla="*/ 45049 h 62085"/>
                <a:gd name="connsiteX3" fmla="*/ 45049 w 62085"/>
                <a:gd name="connsiteY3" fmla="*/ 2949 h 62085"/>
                <a:gd name="connsiteX4" fmla="*/ 59136 w 62085"/>
                <a:gd name="connsiteY4" fmla="*/ 2949 h 62085"/>
                <a:gd name="connsiteX5" fmla="*/ 59136 w 62085"/>
                <a:gd name="connsiteY5" fmla="*/ 17037 h 62085"/>
                <a:gd name="connsiteX6" fmla="*/ 17036 w 62085"/>
                <a:gd name="connsiteY6" fmla="*/ 59137 h 62085"/>
                <a:gd name="connsiteX7" fmla="*/ 9992 w 62085"/>
                <a:gd name="connsiteY7" fmla="*/ 62085 h 62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85" h="62085">
                  <a:moveTo>
                    <a:pt x="9992" y="62085"/>
                  </a:moveTo>
                  <a:cubicBezTo>
                    <a:pt x="7535" y="62085"/>
                    <a:pt x="4914" y="61102"/>
                    <a:pt x="2949" y="59137"/>
                  </a:cubicBezTo>
                  <a:cubicBezTo>
                    <a:pt x="-983" y="55205"/>
                    <a:pt x="-983" y="48980"/>
                    <a:pt x="2949" y="45049"/>
                  </a:cubicBezTo>
                  <a:lnTo>
                    <a:pt x="45049" y="2949"/>
                  </a:lnTo>
                  <a:cubicBezTo>
                    <a:pt x="48980" y="-983"/>
                    <a:pt x="55205" y="-983"/>
                    <a:pt x="59136" y="2949"/>
                  </a:cubicBezTo>
                  <a:cubicBezTo>
                    <a:pt x="63068" y="6880"/>
                    <a:pt x="63068" y="13105"/>
                    <a:pt x="59136" y="17037"/>
                  </a:cubicBezTo>
                  <a:lnTo>
                    <a:pt x="17036" y="59137"/>
                  </a:lnTo>
                  <a:cubicBezTo>
                    <a:pt x="15071" y="61102"/>
                    <a:pt x="12449" y="62085"/>
                    <a:pt x="9992" y="62085"/>
                  </a:cubicBezTo>
                  <a:close/>
                </a:path>
              </a:pathLst>
            </a:custGeom>
            <a:solidFill>
              <a:srgbClr val="000000"/>
            </a:solidFill>
            <a:ln w="16367" cap="flat">
              <a:noFill/>
              <a:prstDash val="solid"/>
              <a:miter/>
            </a:ln>
          </p:spPr>
          <p:txBody>
            <a:bodyPr rtlCol="0" anchor="ctr"/>
            <a:lstStyle/>
            <a:p>
              <a:endParaRPr lang="en-US"/>
            </a:p>
          </p:txBody>
        </p:sp>
        <p:sp>
          <p:nvSpPr>
            <p:cNvPr id="1719" name="Forma libre: forma 1718">
              <a:extLst>
                <a:ext uri="{FF2B5EF4-FFF2-40B4-BE49-F238E27FC236}">
                  <a16:creationId xmlns:a16="http://schemas.microsoft.com/office/drawing/2014/main" id="{6F9218C4-D466-444A-BD50-F7E497F71CA8}"/>
                </a:ext>
              </a:extLst>
            </p:cNvPr>
            <p:cNvSpPr/>
            <p:nvPr/>
          </p:nvSpPr>
          <p:spPr>
            <a:xfrm>
              <a:off x="6520881" y="5296307"/>
              <a:ext cx="79449" cy="19985"/>
            </a:xfrm>
            <a:custGeom>
              <a:avLst/>
              <a:gdLst>
                <a:gd name="connsiteX0" fmla="*/ 69457 w 79449"/>
                <a:gd name="connsiteY0" fmla="*/ 19985 h 19985"/>
                <a:gd name="connsiteX1" fmla="*/ 9993 w 79449"/>
                <a:gd name="connsiteY1" fmla="*/ 19985 h 19985"/>
                <a:gd name="connsiteX2" fmla="*/ 0 w 79449"/>
                <a:gd name="connsiteY2" fmla="*/ 9993 h 19985"/>
                <a:gd name="connsiteX3" fmla="*/ 9993 w 79449"/>
                <a:gd name="connsiteY3" fmla="*/ 0 h 19985"/>
                <a:gd name="connsiteX4" fmla="*/ 69457 w 79449"/>
                <a:gd name="connsiteY4" fmla="*/ 0 h 19985"/>
                <a:gd name="connsiteX5" fmla="*/ 79450 w 79449"/>
                <a:gd name="connsiteY5" fmla="*/ 9993 h 19985"/>
                <a:gd name="connsiteX6" fmla="*/ 69457 w 79449"/>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49" h="19985">
                  <a:moveTo>
                    <a:pt x="69457" y="19985"/>
                  </a:moveTo>
                  <a:lnTo>
                    <a:pt x="9993" y="19985"/>
                  </a:lnTo>
                  <a:cubicBezTo>
                    <a:pt x="4587" y="19985"/>
                    <a:pt x="0" y="15562"/>
                    <a:pt x="0" y="9993"/>
                  </a:cubicBezTo>
                  <a:cubicBezTo>
                    <a:pt x="0" y="4587"/>
                    <a:pt x="4423" y="0"/>
                    <a:pt x="9993" y="0"/>
                  </a:cubicBezTo>
                  <a:lnTo>
                    <a:pt x="69457" y="0"/>
                  </a:lnTo>
                  <a:cubicBezTo>
                    <a:pt x="74863" y="0"/>
                    <a:pt x="79450" y="4423"/>
                    <a:pt x="79450" y="9993"/>
                  </a:cubicBezTo>
                  <a:cubicBezTo>
                    <a:pt x="79286" y="15562"/>
                    <a:pt x="74863" y="19985"/>
                    <a:pt x="69457" y="19985"/>
                  </a:cubicBezTo>
                  <a:close/>
                </a:path>
              </a:pathLst>
            </a:custGeom>
            <a:solidFill>
              <a:srgbClr val="000000"/>
            </a:solidFill>
            <a:ln w="16367" cap="flat">
              <a:noFill/>
              <a:prstDash val="solid"/>
              <a:miter/>
            </a:ln>
          </p:spPr>
          <p:txBody>
            <a:bodyPr rtlCol="0" anchor="ctr"/>
            <a:lstStyle/>
            <a:p>
              <a:endParaRPr lang="en-US"/>
            </a:p>
          </p:txBody>
        </p:sp>
        <p:sp>
          <p:nvSpPr>
            <p:cNvPr id="1720" name="Forma libre: forma 1719">
              <a:extLst>
                <a:ext uri="{FF2B5EF4-FFF2-40B4-BE49-F238E27FC236}">
                  <a16:creationId xmlns:a16="http://schemas.microsoft.com/office/drawing/2014/main" id="{E997B5DA-1785-425F-A356-1A583D3AFD18}"/>
                </a:ext>
              </a:extLst>
            </p:cNvPr>
            <p:cNvSpPr/>
            <p:nvPr/>
          </p:nvSpPr>
          <p:spPr>
            <a:xfrm>
              <a:off x="6092673" y="5296307"/>
              <a:ext cx="79613" cy="19985"/>
            </a:xfrm>
            <a:custGeom>
              <a:avLst/>
              <a:gdLst>
                <a:gd name="connsiteX0" fmla="*/ 69621 w 79613"/>
                <a:gd name="connsiteY0" fmla="*/ 19985 h 19985"/>
                <a:gd name="connsiteX1" fmla="*/ 9993 w 79613"/>
                <a:gd name="connsiteY1" fmla="*/ 19985 h 19985"/>
                <a:gd name="connsiteX2" fmla="*/ 0 w 79613"/>
                <a:gd name="connsiteY2" fmla="*/ 9993 h 19985"/>
                <a:gd name="connsiteX3" fmla="*/ 9993 w 79613"/>
                <a:gd name="connsiteY3" fmla="*/ 0 h 19985"/>
                <a:gd name="connsiteX4" fmla="*/ 69621 w 79613"/>
                <a:gd name="connsiteY4" fmla="*/ 0 h 19985"/>
                <a:gd name="connsiteX5" fmla="*/ 79613 w 79613"/>
                <a:gd name="connsiteY5" fmla="*/ 9993 h 19985"/>
                <a:gd name="connsiteX6" fmla="*/ 69621 w 79613"/>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13" h="19985">
                  <a:moveTo>
                    <a:pt x="69621" y="19985"/>
                  </a:moveTo>
                  <a:lnTo>
                    <a:pt x="9993" y="19985"/>
                  </a:lnTo>
                  <a:cubicBezTo>
                    <a:pt x="4587" y="19985"/>
                    <a:pt x="0" y="15562"/>
                    <a:pt x="0" y="9993"/>
                  </a:cubicBezTo>
                  <a:cubicBezTo>
                    <a:pt x="0" y="4587"/>
                    <a:pt x="4423" y="0"/>
                    <a:pt x="9993" y="0"/>
                  </a:cubicBezTo>
                  <a:lnTo>
                    <a:pt x="69621" y="0"/>
                  </a:lnTo>
                  <a:cubicBezTo>
                    <a:pt x="75027" y="0"/>
                    <a:pt x="79613" y="4423"/>
                    <a:pt x="79613" y="9993"/>
                  </a:cubicBezTo>
                  <a:cubicBezTo>
                    <a:pt x="79450" y="15562"/>
                    <a:pt x="75027" y="19985"/>
                    <a:pt x="69621" y="19985"/>
                  </a:cubicBezTo>
                  <a:close/>
                </a:path>
              </a:pathLst>
            </a:custGeom>
            <a:solidFill>
              <a:srgbClr val="000000"/>
            </a:solidFill>
            <a:ln w="16367" cap="flat">
              <a:noFill/>
              <a:prstDash val="solid"/>
              <a:miter/>
            </a:ln>
          </p:spPr>
          <p:txBody>
            <a:bodyPr rtlCol="0" anchor="ctr"/>
            <a:lstStyle/>
            <a:p>
              <a:endParaRPr lang="en-US"/>
            </a:p>
          </p:txBody>
        </p:sp>
        <p:sp>
          <p:nvSpPr>
            <p:cNvPr id="1721" name="Forma libre: forma 1720">
              <a:extLst>
                <a:ext uri="{FF2B5EF4-FFF2-40B4-BE49-F238E27FC236}">
                  <a16:creationId xmlns:a16="http://schemas.microsoft.com/office/drawing/2014/main" id="{3151D7AC-53E4-45EC-8681-09B029E5B1A0}"/>
                </a:ext>
              </a:extLst>
            </p:cNvPr>
            <p:cNvSpPr/>
            <p:nvPr/>
          </p:nvSpPr>
          <p:spPr>
            <a:xfrm>
              <a:off x="6164096" y="5123812"/>
              <a:ext cx="62085" cy="62085"/>
            </a:xfrm>
            <a:custGeom>
              <a:avLst/>
              <a:gdLst>
                <a:gd name="connsiteX0" fmla="*/ 52093 w 62085"/>
                <a:gd name="connsiteY0" fmla="*/ 62085 h 62085"/>
                <a:gd name="connsiteX1" fmla="*/ 45049 w 62085"/>
                <a:gd name="connsiteY1" fmla="*/ 59137 h 62085"/>
                <a:gd name="connsiteX2" fmla="*/ 2949 w 62085"/>
                <a:gd name="connsiteY2" fmla="*/ 17037 h 62085"/>
                <a:gd name="connsiteX3" fmla="*/ 2949 w 62085"/>
                <a:gd name="connsiteY3" fmla="*/ 2949 h 62085"/>
                <a:gd name="connsiteX4" fmla="*/ 17037 w 62085"/>
                <a:gd name="connsiteY4" fmla="*/ 2949 h 62085"/>
                <a:gd name="connsiteX5" fmla="*/ 59137 w 62085"/>
                <a:gd name="connsiteY5" fmla="*/ 45049 h 62085"/>
                <a:gd name="connsiteX6" fmla="*/ 59137 w 62085"/>
                <a:gd name="connsiteY6" fmla="*/ 59137 h 62085"/>
                <a:gd name="connsiteX7" fmla="*/ 52093 w 62085"/>
                <a:gd name="connsiteY7" fmla="*/ 62085 h 62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85" h="62085">
                  <a:moveTo>
                    <a:pt x="52093" y="62085"/>
                  </a:moveTo>
                  <a:cubicBezTo>
                    <a:pt x="49635" y="62085"/>
                    <a:pt x="47014" y="61102"/>
                    <a:pt x="45049" y="59137"/>
                  </a:cubicBezTo>
                  <a:lnTo>
                    <a:pt x="2949" y="17037"/>
                  </a:lnTo>
                  <a:cubicBezTo>
                    <a:pt x="-983" y="13105"/>
                    <a:pt x="-983" y="6880"/>
                    <a:pt x="2949" y="2949"/>
                  </a:cubicBezTo>
                  <a:cubicBezTo>
                    <a:pt x="6880" y="-983"/>
                    <a:pt x="13105" y="-983"/>
                    <a:pt x="17037" y="2949"/>
                  </a:cubicBezTo>
                  <a:lnTo>
                    <a:pt x="59137" y="45049"/>
                  </a:lnTo>
                  <a:cubicBezTo>
                    <a:pt x="63068" y="48980"/>
                    <a:pt x="63068" y="55205"/>
                    <a:pt x="59137" y="59137"/>
                  </a:cubicBezTo>
                  <a:cubicBezTo>
                    <a:pt x="57171" y="61102"/>
                    <a:pt x="54714" y="62085"/>
                    <a:pt x="52093" y="62085"/>
                  </a:cubicBezTo>
                  <a:close/>
                </a:path>
              </a:pathLst>
            </a:custGeom>
            <a:solidFill>
              <a:srgbClr val="000000"/>
            </a:solidFill>
            <a:ln w="16367" cap="flat">
              <a:noFill/>
              <a:prstDash val="solid"/>
              <a:miter/>
            </a:ln>
          </p:spPr>
          <p:txBody>
            <a:bodyPr rtlCol="0" anchor="ctr"/>
            <a:lstStyle/>
            <a:p>
              <a:endParaRPr lang="en-US"/>
            </a:p>
          </p:txBody>
        </p:sp>
        <p:sp>
          <p:nvSpPr>
            <p:cNvPr id="1722" name="Forma libre: forma 1721">
              <a:extLst>
                <a:ext uri="{FF2B5EF4-FFF2-40B4-BE49-F238E27FC236}">
                  <a16:creationId xmlns:a16="http://schemas.microsoft.com/office/drawing/2014/main" id="{6C0D877D-0C79-48D4-9F41-8F8618707D8F}"/>
                </a:ext>
              </a:extLst>
            </p:cNvPr>
            <p:cNvSpPr/>
            <p:nvPr/>
          </p:nvSpPr>
          <p:spPr>
            <a:xfrm>
              <a:off x="6294332" y="5373983"/>
              <a:ext cx="104339" cy="105959"/>
            </a:xfrm>
            <a:custGeom>
              <a:avLst/>
              <a:gdLst>
                <a:gd name="connsiteX0" fmla="*/ 73383 w 104339"/>
                <a:gd name="connsiteY0" fmla="*/ 105959 h 105959"/>
                <a:gd name="connsiteX1" fmla="*/ 70926 w 104339"/>
                <a:gd name="connsiteY1" fmla="*/ 105631 h 105959"/>
                <a:gd name="connsiteX2" fmla="*/ 63718 w 104339"/>
                <a:gd name="connsiteY2" fmla="*/ 93673 h 105959"/>
                <a:gd name="connsiteX3" fmla="*/ 80428 w 104339"/>
                <a:gd name="connsiteY3" fmla="*/ 25527 h 105959"/>
                <a:gd name="connsiteX4" fmla="*/ 23912 w 104339"/>
                <a:gd name="connsiteY4" fmla="*/ 25527 h 105959"/>
                <a:gd name="connsiteX5" fmla="*/ 40621 w 104339"/>
                <a:gd name="connsiteY5" fmla="*/ 93673 h 105959"/>
                <a:gd name="connsiteX6" fmla="*/ 33413 w 104339"/>
                <a:gd name="connsiteY6" fmla="*/ 105631 h 105959"/>
                <a:gd name="connsiteX7" fmla="*/ 21455 w 104339"/>
                <a:gd name="connsiteY7" fmla="*/ 98423 h 105959"/>
                <a:gd name="connsiteX8" fmla="*/ 323 w 104339"/>
                <a:gd name="connsiteY8" fmla="*/ 12258 h 105959"/>
                <a:gd name="connsiteX9" fmla="*/ 3599 w 104339"/>
                <a:gd name="connsiteY9" fmla="*/ 2265 h 105959"/>
                <a:gd name="connsiteX10" fmla="*/ 14083 w 104339"/>
                <a:gd name="connsiteY10" fmla="*/ 955 h 105959"/>
                <a:gd name="connsiteX11" fmla="*/ 90256 w 104339"/>
                <a:gd name="connsiteY11" fmla="*/ 955 h 105959"/>
                <a:gd name="connsiteX12" fmla="*/ 100740 w 104339"/>
                <a:gd name="connsiteY12" fmla="*/ 2265 h 105959"/>
                <a:gd name="connsiteX13" fmla="*/ 104016 w 104339"/>
                <a:gd name="connsiteY13" fmla="*/ 12258 h 105959"/>
                <a:gd name="connsiteX14" fmla="*/ 82885 w 104339"/>
                <a:gd name="connsiteY14" fmla="*/ 98423 h 105959"/>
                <a:gd name="connsiteX15" fmla="*/ 73383 w 104339"/>
                <a:gd name="connsiteY15" fmla="*/ 105959 h 10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339" h="105959">
                  <a:moveTo>
                    <a:pt x="73383" y="105959"/>
                  </a:moveTo>
                  <a:cubicBezTo>
                    <a:pt x="72564" y="105959"/>
                    <a:pt x="71746" y="105795"/>
                    <a:pt x="70926" y="105631"/>
                  </a:cubicBezTo>
                  <a:cubicBezTo>
                    <a:pt x="65684" y="104321"/>
                    <a:pt x="62408" y="98915"/>
                    <a:pt x="63718" y="93673"/>
                  </a:cubicBezTo>
                  <a:lnTo>
                    <a:pt x="80428" y="25527"/>
                  </a:lnTo>
                  <a:cubicBezTo>
                    <a:pt x="61917" y="30441"/>
                    <a:pt x="42423" y="30441"/>
                    <a:pt x="23912" y="25527"/>
                  </a:cubicBezTo>
                  <a:lnTo>
                    <a:pt x="40621" y="93673"/>
                  </a:lnTo>
                  <a:cubicBezTo>
                    <a:pt x="41931" y="98915"/>
                    <a:pt x="38655" y="104321"/>
                    <a:pt x="33413" y="105631"/>
                  </a:cubicBezTo>
                  <a:cubicBezTo>
                    <a:pt x="28171" y="106942"/>
                    <a:pt x="22765" y="103666"/>
                    <a:pt x="21455" y="98423"/>
                  </a:cubicBezTo>
                  <a:lnTo>
                    <a:pt x="323" y="12258"/>
                  </a:lnTo>
                  <a:cubicBezTo>
                    <a:pt x="-660" y="8490"/>
                    <a:pt x="650" y="4722"/>
                    <a:pt x="3599" y="2265"/>
                  </a:cubicBezTo>
                  <a:cubicBezTo>
                    <a:pt x="6548" y="-192"/>
                    <a:pt x="10643" y="-683"/>
                    <a:pt x="14083" y="955"/>
                  </a:cubicBezTo>
                  <a:cubicBezTo>
                    <a:pt x="38328" y="12258"/>
                    <a:pt x="66012" y="12258"/>
                    <a:pt x="90256" y="955"/>
                  </a:cubicBezTo>
                  <a:cubicBezTo>
                    <a:pt x="93696" y="-683"/>
                    <a:pt x="97792" y="-192"/>
                    <a:pt x="100740" y="2265"/>
                  </a:cubicBezTo>
                  <a:cubicBezTo>
                    <a:pt x="103689" y="4722"/>
                    <a:pt x="105000" y="8654"/>
                    <a:pt x="104016" y="12258"/>
                  </a:cubicBezTo>
                  <a:lnTo>
                    <a:pt x="82885" y="98423"/>
                  </a:lnTo>
                  <a:cubicBezTo>
                    <a:pt x="81902" y="103010"/>
                    <a:pt x="77807" y="105959"/>
                    <a:pt x="73383" y="105959"/>
                  </a:cubicBezTo>
                  <a:close/>
                </a:path>
              </a:pathLst>
            </a:custGeom>
            <a:solidFill>
              <a:srgbClr val="000000"/>
            </a:solidFill>
            <a:ln w="16367" cap="flat">
              <a:noFill/>
              <a:prstDash val="solid"/>
              <a:miter/>
            </a:ln>
          </p:spPr>
          <p:txBody>
            <a:bodyPr rtlCol="0" anchor="ctr"/>
            <a:lstStyle/>
            <a:p>
              <a:endParaRPr lang="en-US"/>
            </a:p>
          </p:txBody>
        </p:sp>
      </p:grpSp>
      <p:grpSp>
        <p:nvGrpSpPr>
          <p:cNvPr id="1723" name="Gráfico 3">
            <a:extLst>
              <a:ext uri="{FF2B5EF4-FFF2-40B4-BE49-F238E27FC236}">
                <a16:creationId xmlns:a16="http://schemas.microsoft.com/office/drawing/2014/main" id="{D102F90B-C89C-4E17-99B6-4926009A01A8}"/>
              </a:ext>
            </a:extLst>
          </p:cNvPr>
          <p:cNvGrpSpPr/>
          <p:nvPr/>
        </p:nvGrpSpPr>
        <p:grpSpPr>
          <a:xfrm>
            <a:off x="2789828" y="2912770"/>
            <a:ext cx="451481" cy="488832"/>
            <a:chOff x="2087271" y="2771944"/>
            <a:chExt cx="506843" cy="548774"/>
          </a:xfrm>
          <a:solidFill>
            <a:srgbClr val="000000"/>
          </a:solidFill>
        </p:grpSpPr>
        <p:sp>
          <p:nvSpPr>
            <p:cNvPr id="1724" name="Forma libre: forma 1723">
              <a:extLst>
                <a:ext uri="{FF2B5EF4-FFF2-40B4-BE49-F238E27FC236}">
                  <a16:creationId xmlns:a16="http://schemas.microsoft.com/office/drawing/2014/main" id="{BB31F91A-9E46-479E-9316-22DE2B353908}"/>
                </a:ext>
              </a:extLst>
            </p:cNvPr>
            <p:cNvSpPr/>
            <p:nvPr/>
          </p:nvSpPr>
          <p:spPr>
            <a:xfrm>
              <a:off x="2087271" y="2771944"/>
              <a:ext cx="222585" cy="548774"/>
            </a:xfrm>
            <a:custGeom>
              <a:avLst/>
              <a:gdLst>
                <a:gd name="connsiteX0" fmla="*/ 177904 w 222585"/>
                <a:gd name="connsiteY0" fmla="*/ 548775 h 548774"/>
                <a:gd name="connsiteX1" fmla="*/ 25066 w 222585"/>
                <a:gd name="connsiteY1" fmla="*/ 438037 h 548774"/>
                <a:gd name="connsiteX2" fmla="*/ 2 w 222585"/>
                <a:gd name="connsiteY2" fmla="*/ 273568 h 548774"/>
                <a:gd name="connsiteX3" fmla="*/ 26376 w 222585"/>
                <a:gd name="connsiteY3" fmla="*/ 109427 h 548774"/>
                <a:gd name="connsiteX4" fmla="*/ 179214 w 222585"/>
                <a:gd name="connsiteY4" fmla="*/ 0 h 548774"/>
                <a:gd name="connsiteX5" fmla="*/ 212468 w 222585"/>
                <a:gd name="connsiteY5" fmla="*/ 15235 h 548774"/>
                <a:gd name="connsiteX6" fmla="*/ 221969 w 222585"/>
                <a:gd name="connsiteY6" fmla="*/ 50291 h 548774"/>
                <a:gd name="connsiteX7" fmla="*/ 197889 w 222585"/>
                <a:gd name="connsiteY7" fmla="*/ 131378 h 548774"/>
                <a:gd name="connsiteX8" fmla="*/ 159065 w 222585"/>
                <a:gd name="connsiteY8" fmla="*/ 156114 h 548774"/>
                <a:gd name="connsiteX9" fmla="*/ 146779 w 222585"/>
                <a:gd name="connsiteY9" fmla="*/ 165124 h 548774"/>
                <a:gd name="connsiteX10" fmla="*/ 129743 w 222585"/>
                <a:gd name="connsiteY10" fmla="*/ 274060 h 548774"/>
                <a:gd name="connsiteX11" fmla="*/ 145796 w 222585"/>
                <a:gd name="connsiteY11" fmla="*/ 382996 h 548774"/>
                <a:gd name="connsiteX12" fmla="*/ 157755 w 222585"/>
                <a:gd name="connsiteY12" fmla="*/ 392169 h 548774"/>
                <a:gd name="connsiteX13" fmla="*/ 196578 w 222585"/>
                <a:gd name="connsiteY13" fmla="*/ 417233 h 548774"/>
                <a:gd name="connsiteX14" fmla="*/ 220004 w 222585"/>
                <a:gd name="connsiteY14" fmla="*/ 498484 h 548774"/>
                <a:gd name="connsiteX15" fmla="*/ 210175 w 222585"/>
                <a:gd name="connsiteY15" fmla="*/ 533540 h 548774"/>
                <a:gd name="connsiteX16" fmla="*/ 177904 w 222585"/>
                <a:gd name="connsiteY16" fmla="*/ 548775 h 548774"/>
                <a:gd name="connsiteX17" fmla="*/ 179378 w 222585"/>
                <a:gd name="connsiteY17" fmla="*/ 19821 h 548774"/>
                <a:gd name="connsiteX18" fmla="*/ 45379 w 222585"/>
                <a:gd name="connsiteY18" fmla="*/ 115652 h 548774"/>
                <a:gd name="connsiteX19" fmla="*/ 19988 w 222585"/>
                <a:gd name="connsiteY19" fmla="*/ 273732 h 548774"/>
                <a:gd name="connsiteX20" fmla="*/ 44068 w 222585"/>
                <a:gd name="connsiteY20" fmla="*/ 431976 h 548774"/>
                <a:gd name="connsiteX21" fmla="*/ 177904 w 222585"/>
                <a:gd name="connsiteY21" fmla="*/ 528953 h 548774"/>
                <a:gd name="connsiteX22" fmla="*/ 195432 w 222585"/>
                <a:gd name="connsiteY22" fmla="*/ 520926 h 548774"/>
                <a:gd name="connsiteX23" fmla="*/ 200674 w 222585"/>
                <a:gd name="connsiteY23" fmla="*/ 501924 h 548774"/>
                <a:gd name="connsiteX24" fmla="*/ 178723 w 222585"/>
                <a:gd name="connsiteY24" fmla="*/ 425423 h 548774"/>
                <a:gd name="connsiteX25" fmla="*/ 157918 w 222585"/>
                <a:gd name="connsiteY25" fmla="*/ 412154 h 548774"/>
                <a:gd name="connsiteX26" fmla="*/ 127121 w 222585"/>
                <a:gd name="connsiteY26" fmla="*/ 389057 h 548774"/>
                <a:gd name="connsiteX27" fmla="*/ 110085 w 222585"/>
                <a:gd name="connsiteY27" fmla="*/ 274060 h 548774"/>
                <a:gd name="connsiteX28" fmla="*/ 127941 w 222585"/>
                <a:gd name="connsiteY28" fmla="*/ 159227 h 548774"/>
                <a:gd name="connsiteX29" fmla="*/ 158901 w 222585"/>
                <a:gd name="connsiteY29" fmla="*/ 136293 h 548774"/>
                <a:gd name="connsiteX30" fmla="*/ 179869 w 222585"/>
                <a:gd name="connsiteY30" fmla="*/ 123188 h 548774"/>
                <a:gd name="connsiteX31" fmla="*/ 202476 w 222585"/>
                <a:gd name="connsiteY31" fmla="*/ 46851 h 548774"/>
                <a:gd name="connsiteX32" fmla="*/ 197397 w 222585"/>
                <a:gd name="connsiteY32" fmla="*/ 27848 h 548774"/>
                <a:gd name="connsiteX33" fmla="*/ 179869 w 222585"/>
                <a:gd name="connsiteY33" fmla="*/ 19658 h 548774"/>
                <a:gd name="connsiteX34" fmla="*/ 179378 w 222585"/>
                <a:gd name="connsiteY34" fmla="*/ 19821 h 54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2585" h="548774">
                  <a:moveTo>
                    <a:pt x="177904" y="548775"/>
                  </a:moveTo>
                  <a:cubicBezTo>
                    <a:pt x="107628" y="548447"/>
                    <a:pt x="46198" y="504054"/>
                    <a:pt x="25066" y="438037"/>
                  </a:cubicBezTo>
                  <a:cubicBezTo>
                    <a:pt x="8193" y="385453"/>
                    <a:pt x="-161" y="330248"/>
                    <a:pt x="2" y="273568"/>
                  </a:cubicBezTo>
                  <a:cubicBezTo>
                    <a:pt x="166" y="217053"/>
                    <a:pt x="9176" y="161684"/>
                    <a:pt x="26376" y="109427"/>
                  </a:cubicBezTo>
                  <a:cubicBezTo>
                    <a:pt x="48000" y="43902"/>
                    <a:pt x="109266" y="0"/>
                    <a:pt x="179214" y="0"/>
                  </a:cubicBezTo>
                  <a:cubicBezTo>
                    <a:pt x="192483" y="0"/>
                    <a:pt x="204441" y="5570"/>
                    <a:pt x="212468" y="15235"/>
                  </a:cubicBezTo>
                  <a:cubicBezTo>
                    <a:pt x="220659" y="24900"/>
                    <a:pt x="224099" y="37677"/>
                    <a:pt x="221969" y="50291"/>
                  </a:cubicBezTo>
                  <a:cubicBezTo>
                    <a:pt x="216891" y="79777"/>
                    <a:pt x="208864" y="106970"/>
                    <a:pt x="197889" y="131378"/>
                  </a:cubicBezTo>
                  <a:cubicBezTo>
                    <a:pt x="191172" y="146449"/>
                    <a:pt x="175938" y="156114"/>
                    <a:pt x="159065" y="156114"/>
                  </a:cubicBezTo>
                  <a:cubicBezTo>
                    <a:pt x="153495" y="156114"/>
                    <a:pt x="148581" y="159882"/>
                    <a:pt x="146779" y="165124"/>
                  </a:cubicBezTo>
                  <a:cubicBezTo>
                    <a:pt x="135640" y="200016"/>
                    <a:pt x="129906" y="236710"/>
                    <a:pt x="129743" y="274060"/>
                  </a:cubicBezTo>
                  <a:cubicBezTo>
                    <a:pt x="129579" y="311409"/>
                    <a:pt x="134985" y="348103"/>
                    <a:pt x="145796" y="382996"/>
                  </a:cubicBezTo>
                  <a:cubicBezTo>
                    <a:pt x="147434" y="388401"/>
                    <a:pt x="152349" y="392169"/>
                    <a:pt x="157755" y="392169"/>
                  </a:cubicBezTo>
                  <a:cubicBezTo>
                    <a:pt x="174627" y="392169"/>
                    <a:pt x="190026" y="402162"/>
                    <a:pt x="196578" y="417233"/>
                  </a:cubicBezTo>
                  <a:cubicBezTo>
                    <a:pt x="207390" y="441805"/>
                    <a:pt x="215253" y="469161"/>
                    <a:pt x="220004" y="498484"/>
                  </a:cubicBezTo>
                  <a:cubicBezTo>
                    <a:pt x="221969" y="511098"/>
                    <a:pt x="218529" y="523875"/>
                    <a:pt x="210175" y="533540"/>
                  </a:cubicBezTo>
                  <a:cubicBezTo>
                    <a:pt x="202312" y="543369"/>
                    <a:pt x="190517" y="548775"/>
                    <a:pt x="177904" y="548775"/>
                  </a:cubicBezTo>
                  <a:close/>
                  <a:moveTo>
                    <a:pt x="179378" y="19821"/>
                  </a:moveTo>
                  <a:cubicBezTo>
                    <a:pt x="118112" y="19821"/>
                    <a:pt x="64381" y="58318"/>
                    <a:pt x="45379" y="115652"/>
                  </a:cubicBezTo>
                  <a:cubicBezTo>
                    <a:pt x="28834" y="166107"/>
                    <a:pt x="20315" y="219182"/>
                    <a:pt x="19988" y="273732"/>
                  </a:cubicBezTo>
                  <a:cubicBezTo>
                    <a:pt x="19824" y="328282"/>
                    <a:pt x="27851" y="381521"/>
                    <a:pt x="44068" y="431976"/>
                  </a:cubicBezTo>
                  <a:cubicBezTo>
                    <a:pt x="62579" y="489638"/>
                    <a:pt x="116310" y="528626"/>
                    <a:pt x="177904" y="528953"/>
                  </a:cubicBezTo>
                  <a:cubicBezTo>
                    <a:pt x="184784" y="528953"/>
                    <a:pt x="191172" y="526005"/>
                    <a:pt x="195432" y="520926"/>
                  </a:cubicBezTo>
                  <a:cubicBezTo>
                    <a:pt x="199855" y="515684"/>
                    <a:pt x="201820" y="508804"/>
                    <a:pt x="200674" y="501924"/>
                  </a:cubicBezTo>
                  <a:cubicBezTo>
                    <a:pt x="197561" y="482758"/>
                    <a:pt x="191172" y="454091"/>
                    <a:pt x="178723" y="425423"/>
                  </a:cubicBezTo>
                  <a:cubicBezTo>
                    <a:pt x="175283" y="417396"/>
                    <a:pt x="167092" y="412318"/>
                    <a:pt x="157918" y="412154"/>
                  </a:cubicBezTo>
                  <a:cubicBezTo>
                    <a:pt x="143667" y="412154"/>
                    <a:pt x="131381" y="402817"/>
                    <a:pt x="127121" y="389057"/>
                  </a:cubicBezTo>
                  <a:cubicBezTo>
                    <a:pt x="115655" y="352199"/>
                    <a:pt x="109921" y="313375"/>
                    <a:pt x="110085" y="274060"/>
                  </a:cubicBezTo>
                  <a:cubicBezTo>
                    <a:pt x="110249" y="234745"/>
                    <a:pt x="116310" y="196085"/>
                    <a:pt x="127941" y="159227"/>
                  </a:cubicBezTo>
                  <a:cubicBezTo>
                    <a:pt x="132364" y="145466"/>
                    <a:pt x="144650" y="136293"/>
                    <a:pt x="158901" y="136293"/>
                  </a:cubicBezTo>
                  <a:cubicBezTo>
                    <a:pt x="168239" y="136293"/>
                    <a:pt x="176429" y="131215"/>
                    <a:pt x="179869" y="123188"/>
                  </a:cubicBezTo>
                  <a:cubicBezTo>
                    <a:pt x="190026" y="100581"/>
                    <a:pt x="197889" y="74207"/>
                    <a:pt x="202476" y="46851"/>
                  </a:cubicBezTo>
                  <a:cubicBezTo>
                    <a:pt x="203622" y="39970"/>
                    <a:pt x="201820" y="33090"/>
                    <a:pt x="197397" y="27848"/>
                  </a:cubicBezTo>
                  <a:cubicBezTo>
                    <a:pt x="192974" y="22606"/>
                    <a:pt x="186586" y="19658"/>
                    <a:pt x="179869" y="19658"/>
                  </a:cubicBezTo>
                  <a:cubicBezTo>
                    <a:pt x="179706" y="19821"/>
                    <a:pt x="179542" y="19821"/>
                    <a:pt x="179378" y="19821"/>
                  </a:cubicBezTo>
                  <a:close/>
                </a:path>
              </a:pathLst>
            </a:custGeom>
            <a:solidFill>
              <a:srgbClr val="000000"/>
            </a:solidFill>
            <a:ln w="16367" cap="flat">
              <a:noFill/>
              <a:prstDash val="solid"/>
              <a:miter/>
            </a:ln>
          </p:spPr>
          <p:txBody>
            <a:bodyPr rtlCol="0" anchor="ctr"/>
            <a:lstStyle/>
            <a:p>
              <a:endParaRPr lang="en-US"/>
            </a:p>
          </p:txBody>
        </p:sp>
        <p:sp>
          <p:nvSpPr>
            <p:cNvPr id="1725" name="Forma libre: forma 1724">
              <a:extLst>
                <a:ext uri="{FF2B5EF4-FFF2-40B4-BE49-F238E27FC236}">
                  <a16:creationId xmlns:a16="http://schemas.microsoft.com/office/drawing/2014/main" id="{6FAFFC55-CECB-4D19-B1A1-20C3F5E6A4AE}"/>
                </a:ext>
              </a:extLst>
            </p:cNvPr>
            <p:cNvSpPr/>
            <p:nvPr/>
          </p:nvSpPr>
          <p:spPr>
            <a:xfrm>
              <a:off x="2281553" y="2788431"/>
              <a:ext cx="312562" cy="523605"/>
            </a:xfrm>
            <a:custGeom>
              <a:avLst/>
              <a:gdLst>
                <a:gd name="connsiteX0" fmla="*/ 57338 w 312562"/>
                <a:gd name="connsiteY0" fmla="*/ 523606 h 523605"/>
                <a:gd name="connsiteX1" fmla="*/ 56191 w 312562"/>
                <a:gd name="connsiteY1" fmla="*/ 523606 h 523605"/>
                <a:gd name="connsiteX2" fmla="*/ 8030 w 312562"/>
                <a:gd name="connsiteY2" fmla="*/ 518855 h 523605"/>
                <a:gd name="connsiteX3" fmla="*/ 167 w 312562"/>
                <a:gd name="connsiteY3" fmla="*/ 507224 h 523605"/>
                <a:gd name="connsiteX4" fmla="*/ 11798 w 312562"/>
                <a:gd name="connsiteY4" fmla="*/ 499361 h 523605"/>
                <a:gd name="connsiteX5" fmla="*/ 56191 w 312562"/>
                <a:gd name="connsiteY5" fmla="*/ 503784 h 523605"/>
                <a:gd name="connsiteX6" fmla="*/ 222953 w 312562"/>
                <a:gd name="connsiteY6" fmla="*/ 435474 h 523605"/>
                <a:gd name="connsiteX7" fmla="*/ 292574 w 312562"/>
                <a:gd name="connsiteY7" fmla="*/ 269204 h 523605"/>
                <a:gd name="connsiteX8" fmla="*/ 112052 w 312562"/>
                <a:gd name="connsiteY8" fmla="*/ 39210 h 523605"/>
                <a:gd name="connsiteX9" fmla="*/ 104516 w 312562"/>
                <a:gd name="connsiteY9" fmla="*/ 30036 h 523605"/>
                <a:gd name="connsiteX10" fmla="*/ 111233 w 312562"/>
                <a:gd name="connsiteY10" fmla="*/ 20207 h 523605"/>
                <a:gd name="connsiteX11" fmla="*/ 167912 w 312562"/>
                <a:gd name="connsiteY11" fmla="*/ 550 h 523605"/>
                <a:gd name="connsiteX12" fmla="*/ 180526 w 312562"/>
                <a:gd name="connsiteY12" fmla="*/ 6611 h 523605"/>
                <a:gd name="connsiteX13" fmla="*/ 174465 w 312562"/>
                <a:gd name="connsiteY13" fmla="*/ 19224 h 523605"/>
                <a:gd name="connsiteX14" fmla="*/ 146616 w 312562"/>
                <a:gd name="connsiteY14" fmla="*/ 28890 h 523605"/>
                <a:gd name="connsiteX15" fmla="*/ 312559 w 312562"/>
                <a:gd name="connsiteY15" fmla="*/ 269204 h 523605"/>
                <a:gd name="connsiteX16" fmla="*/ 237041 w 312562"/>
                <a:gd name="connsiteY16" fmla="*/ 449398 h 523605"/>
                <a:gd name="connsiteX17" fmla="*/ 57338 w 312562"/>
                <a:gd name="connsiteY17" fmla="*/ 523606 h 5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2562" h="523605">
                  <a:moveTo>
                    <a:pt x="57338" y="523606"/>
                  </a:moveTo>
                  <a:cubicBezTo>
                    <a:pt x="57011" y="523606"/>
                    <a:pt x="56683" y="523606"/>
                    <a:pt x="56191" y="523606"/>
                  </a:cubicBezTo>
                  <a:cubicBezTo>
                    <a:pt x="39974" y="523606"/>
                    <a:pt x="23756" y="521967"/>
                    <a:pt x="8030" y="518855"/>
                  </a:cubicBezTo>
                  <a:cubicBezTo>
                    <a:pt x="2625" y="517872"/>
                    <a:pt x="-816" y="512630"/>
                    <a:pt x="167" y="507224"/>
                  </a:cubicBezTo>
                  <a:cubicBezTo>
                    <a:pt x="1150" y="501818"/>
                    <a:pt x="6392" y="498378"/>
                    <a:pt x="11798" y="499361"/>
                  </a:cubicBezTo>
                  <a:cubicBezTo>
                    <a:pt x="26377" y="502146"/>
                    <a:pt x="41284" y="503620"/>
                    <a:pt x="56191" y="503784"/>
                  </a:cubicBezTo>
                  <a:cubicBezTo>
                    <a:pt x="118768" y="503784"/>
                    <a:pt x="178396" y="479868"/>
                    <a:pt x="222953" y="435474"/>
                  </a:cubicBezTo>
                  <a:cubicBezTo>
                    <a:pt x="267674" y="391245"/>
                    <a:pt x="292410" y="332108"/>
                    <a:pt x="292574" y="269204"/>
                  </a:cubicBezTo>
                  <a:cubicBezTo>
                    <a:pt x="293066" y="159285"/>
                    <a:pt x="218858" y="64765"/>
                    <a:pt x="112052" y="39210"/>
                  </a:cubicBezTo>
                  <a:cubicBezTo>
                    <a:pt x="107793" y="38227"/>
                    <a:pt x="104680" y="34459"/>
                    <a:pt x="104516" y="30036"/>
                  </a:cubicBezTo>
                  <a:cubicBezTo>
                    <a:pt x="104353" y="25613"/>
                    <a:pt x="106974" y="21682"/>
                    <a:pt x="111233" y="20207"/>
                  </a:cubicBezTo>
                  <a:lnTo>
                    <a:pt x="167912" y="550"/>
                  </a:lnTo>
                  <a:cubicBezTo>
                    <a:pt x="172990" y="-1252"/>
                    <a:pt x="178724" y="1533"/>
                    <a:pt x="180526" y="6611"/>
                  </a:cubicBezTo>
                  <a:cubicBezTo>
                    <a:pt x="182328" y="11853"/>
                    <a:pt x="179543" y="17422"/>
                    <a:pt x="174465" y="19224"/>
                  </a:cubicBezTo>
                  <a:lnTo>
                    <a:pt x="146616" y="28890"/>
                  </a:lnTo>
                  <a:cubicBezTo>
                    <a:pt x="246215" y="65748"/>
                    <a:pt x="313051" y="160595"/>
                    <a:pt x="312559" y="269204"/>
                  </a:cubicBezTo>
                  <a:cubicBezTo>
                    <a:pt x="312232" y="337350"/>
                    <a:pt x="285366" y="401401"/>
                    <a:pt x="237041" y="449398"/>
                  </a:cubicBezTo>
                  <a:cubicBezTo>
                    <a:pt x="188880" y="497396"/>
                    <a:pt x="125157" y="523606"/>
                    <a:pt x="57338" y="523606"/>
                  </a:cubicBezTo>
                  <a:close/>
                </a:path>
              </a:pathLst>
            </a:custGeom>
            <a:solidFill>
              <a:srgbClr val="000000"/>
            </a:solidFill>
            <a:ln w="16367" cap="flat">
              <a:noFill/>
              <a:prstDash val="solid"/>
              <a:miter/>
            </a:ln>
          </p:spPr>
          <p:txBody>
            <a:bodyPr rtlCol="0" anchor="ctr"/>
            <a:lstStyle/>
            <a:p>
              <a:endParaRPr lang="en-US"/>
            </a:p>
          </p:txBody>
        </p:sp>
        <p:sp>
          <p:nvSpPr>
            <p:cNvPr id="1726" name="Forma libre: forma 1725">
              <a:extLst>
                <a:ext uri="{FF2B5EF4-FFF2-40B4-BE49-F238E27FC236}">
                  <a16:creationId xmlns:a16="http://schemas.microsoft.com/office/drawing/2014/main" id="{9F587213-D1C2-4F84-98B2-D88507874AE9}"/>
                </a:ext>
              </a:extLst>
            </p:cNvPr>
            <p:cNvSpPr/>
            <p:nvPr/>
          </p:nvSpPr>
          <p:spPr>
            <a:xfrm>
              <a:off x="2483740" y="3071446"/>
              <a:ext cx="25464" cy="44177"/>
            </a:xfrm>
            <a:custGeom>
              <a:avLst/>
              <a:gdLst>
                <a:gd name="connsiteX0" fmla="*/ 9954 w 25464"/>
                <a:gd name="connsiteY0" fmla="*/ 44178 h 44177"/>
                <a:gd name="connsiteX1" fmla="*/ 7005 w 25464"/>
                <a:gd name="connsiteY1" fmla="*/ 43686 h 44177"/>
                <a:gd name="connsiteX2" fmla="*/ 453 w 25464"/>
                <a:gd name="connsiteY2" fmla="*/ 31236 h 44177"/>
                <a:gd name="connsiteX3" fmla="*/ 5695 w 25464"/>
                <a:gd name="connsiteY3" fmla="*/ 8466 h 44177"/>
                <a:gd name="connsiteX4" fmla="*/ 16998 w 25464"/>
                <a:gd name="connsiteY4" fmla="*/ 112 h 44177"/>
                <a:gd name="connsiteX5" fmla="*/ 25352 w 25464"/>
                <a:gd name="connsiteY5" fmla="*/ 11415 h 44177"/>
                <a:gd name="connsiteX6" fmla="*/ 19455 w 25464"/>
                <a:gd name="connsiteY6" fmla="*/ 36970 h 44177"/>
                <a:gd name="connsiteX7" fmla="*/ 9954 w 25464"/>
                <a:gd name="connsiteY7" fmla="*/ 44178 h 4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4" h="44177">
                  <a:moveTo>
                    <a:pt x="9954" y="44178"/>
                  </a:moveTo>
                  <a:cubicBezTo>
                    <a:pt x="8971" y="44178"/>
                    <a:pt x="7988" y="44014"/>
                    <a:pt x="7005" y="43686"/>
                  </a:cubicBezTo>
                  <a:cubicBezTo>
                    <a:pt x="1763" y="42048"/>
                    <a:pt x="-1185" y="36478"/>
                    <a:pt x="453" y="31236"/>
                  </a:cubicBezTo>
                  <a:cubicBezTo>
                    <a:pt x="2746" y="23865"/>
                    <a:pt x="4548" y="16166"/>
                    <a:pt x="5695" y="8466"/>
                  </a:cubicBezTo>
                  <a:cubicBezTo>
                    <a:pt x="6514" y="3061"/>
                    <a:pt x="11592" y="-707"/>
                    <a:pt x="16998" y="112"/>
                  </a:cubicBezTo>
                  <a:cubicBezTo>
                    <a:pt x="22404" y="931"/>
                    <a:pt x="26171" y="6009"/>
                    <a:pt x="25352" y="11415"/>
                  </a:cubicBezTo>
                  <a:cubicBezTo>
                    <a:pt x="24042" y="20097"/>
                    <a:pt x="22076" y="28615"/>
                    <a:pt x="19455" y="36970"/>
                  </a:cubicBezTo>
                  <a:cubicBezTo>
                    <a:pt x="18145" y="41393"/>
                    <a:pt x="14213" y="44178"/>
                    <a:pt x="9954" y="44178"/>
                  </a:cubicBezTo>
                  <a:close/>
                </a:path>
              </a:pathLst>
            </a:custGeom>
            <a:solidFill>
              <a:srgbClr val="000000"/>
            </a:solidFill>
            <a:ln w="16367" cap="flat">
              <a:noFill/>
              <a:prstDash val="solid"/>
              <a:miter/>
            </a:ln>
          </p:spPr>
          <p:txBody>
            <a:bodyPr rtlCol="0" anchor="ctr"/>
            <a:lstStyle/>
            <a:p>
              <a:endParaRPr lang="en-US"/>
            </a:p>
          </p:txBody>
        </p:sp>
        <p:sp>
          <p:nvSpPr>
            <p:cNvPr id="1727" name="Forma libre: forma 1726">
              <a:extLst>
                <a:ext uri="{FF2B5EF4-FFF2-40B4-BE49-F238E27FC236}">
                  <a16:creationId xmlns:a16="http://schemas.microsoft.com/office/drawing/2014/main" id="{44E0370D-0551-4BE1-8492-010CCFE252CF}"/>
                </a:ext>
              </a:extLst>
            </p:cNvPr>
            <p:cNvSpPr/>
            <p:nvPr/>
          </p:nvSpPr>
          <p:spPr>
            <a:xfrm>
              <a:off x="2380500" y="3131465"/>
              <a:ext cx="107509" cy="94568"/>
            </a:xfrm>
            <a:custGeom>
              <a:avLst/>
              <a:gdLst>
                <a:gd name="connsiteX0" fmla="*/ 9992 w 107509"/>
                <a:gd name="connsiteY0" fmla="*/ 94569 h 94568"/>
                <a:gd name="connsiteX1" fmla="*/ 655 w 107509"/>
                <a:gd name="connsiteY1" fmla="*/ 88180 h 94568"/>
                <a:gd name="connsiteX2" fmla="*/ 6388 w 107509"/>
                <a:gd name="connsiteY2" fmla="*/ 75403 h 94568"/>
                <a:gd name="connsiteX3" fmla="*/ 38987 w 107509"/>
                <a:gd name="connsiteY3" fmla="*/ 58366 h 94568"/>
                <a:gd name="connsiteX4" fmla="*/ 52747 w 107509"/>
                <a:gd name="connsiteY4" fmla="*/ 60987 h 94568"/>
                <a:gd name="connsiteX5" fmla="*/ 50126 w 107509"/>
                <a:gd name="connsiteY5" fmla="*/ 74748 h 94568"/>
                <a:gd name="connsiteX6" fmla="*/ 13596 w 107509"/>
                <a:gd name="connsiteY6" fmla="*/ 93750 h 94568"/>
                <a:gd name="connsiteX7" fmla="*/ 9992 w 107509"/>
                <a:gd name="connsiteY7" fmla="*/ 94569 h 94568"/>
                <a:gd name="connsiteX8" fmla="*/ 74207 w 107509"/>
                <a:gd name="connsiteY8" fmla="*/ 51158 h 94568"/>
                <a:gd name="connsiteX9" fmla="*/ 67490 w 107509"/>
                <a:gd name="connsiteY9" fmla="*/ 48537 h 94568"/>
                <a:gd name="connsiteX10" fmla="*/ 66999 w 107509"/>
                <a:gd name="connsiteY10" fmla="*/ 34449 h 94568"/>
                <a:gd name="connsiteX11" fmla="*/ 88950 w 107509"/>
                <a:gd name="connsiteY11" fmla="*/ 4963 h 94568"/>
                <a:gd name="connsiteX12" fmla="*/ 102546 w 107509"/>
                <a:gd name="connsiteY12" fmla="*/ 1359 h 94568"/>
                <a:gd name="connsiteX13" fmla="*/ 106150 w 107509"/>
                <a:gd name="connsiteY13" fmla="*/ 14956 h 94568"/>
                <a:gd name="connsiteX14" fmla="*/ 81578 w 107509"/>
                <a:gd name="connsiteY14" fmla="*/ 48046 h 94568"/>
                <a:gd name="connsiteX15" fmla="*/ 74207 w 107509"/>
                <a:gd name="connsiteY15" fmla="*/ 51158 h 9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509" h="94568">
                  <a:moveTo>
                    <a:pt x="9992" y="94569"/>
                  </a:moveTo>
                  <a:cubicBezTo>
                    <a:pt x="6060" y="94569"/>
                    <a:pt x="2293" y="92112"/>
                    <a:pt x="655" y="88180"/>
                  </a:cubicBezTo>
                  <a:cubicBezTo>
                    <a:pt x="-1311" y="83102"/>
                    <a:pt x="1310" y="77368"/>
                    <a:pt x="6388" y="75403"/>
                  </a:cubicBezTo>
                  <a:cubicBezTo>
                    <a:pt x="17855" y="70980"/>
                    <a:pt x="28830" y="65246"/>
                    <a:pt x="38987" y="58366"/>
                  </a:cubicBezTo>
                  <a:cubicBezTo>
                    <a:pt x="43574" y="55254"/>
                    <a:pt x="49635" y="56564"/>
                    <a:pt x="52747" y="60987"/>
                  </a:cubicBezTo>
                  <a:cubicBezTo>
                    <a:pt x="55860" y="65574"/>
                    <a:pt x="54549" y="71635"/>
                    <a:pt x="50126" y="74748"/>
                  </a:cubicBezTo>
                  <a:cubicBezTo>
                    <a:pt x="38659" y="82447"/>
                    <a:pt x="26373" y="88835"/>
                    <a:pt x="13596" y="93750"/>
                  </a:cubicBezTo>
                  <a:cubicBezTo>
                    <a:pt x="12285" y="94241"/>
                    <a:pt x="11139" y="94569"/>
                    <a:pt x="9992" y="94569"/>
                  </a:cubicBezTo>
                  <a:close/>
                  <a:moveTo>
                    <a:pt x="74207" y="51158"/>
                  </a:moveTo>
                  <a:cubicBezTo>
                    <a:pt x="71750" y="51158"/>
                    <a:pt x="69292" y="50339"/>
                    <a:pt x="67490" y="48537"/>
                  </a:cubicBezTo>
                  <a:cubicBezTo>
                    <a:pt x="63559" y="44770"/>
                    <a:pt x="63231" y="38545"/>
                    <a:pt x="66999" y="34449"/>
                  </a:cubicBezTo>
                  <a:cubicBezTo>
                    <a:pt x="75353" y="25440"/>
                    <a:pt x="82725" y="15611"/>
                    <a:pt x="88950" y="4963"/>
                  </a:cubicBezTo>
                  <a:cubicBezTo>
                    <a:pt x="91735" y="212"/>
                    <a:pt x="97796" y="-1426"/>
                    <a:pt x="102546" y="1359"/>
                  </a:cubicBezTo>
                  <a:cubicBezTo>
                    <a:pt x="107297" y="4144"/>
                    <a:pt x="108935" y="10205"/>
                    <a:pt x="106150" y="14956"/>
                  </a:cubicBezTo>
                  <a:cubicBezTo>
                    <a:pt x="99270" y="26914"/>
                    <a:pt x="90916" y="38053"/>
                    <a:pt x="81578" y="48046"/>
                  </a:cubicBezTo>
                  <a:cubicBezTo>
                    <a:pt x="79613" y="50176"/>
                    <a:pt x="76828" y="51158"/>
                    <a:pt x="74207" y="51158"/>
                  </a:cubicBezTo>
                  <a:close/>
                </a:path>
              </a:pathLst>
            </a:custGeom>
            <a:solidFill>
              <a:srgbClr val="000000"/>
            </a:solidFill>
            <a:ln w="16367" cap="flat">
              <a:noFill/>
              <a:prstDash val="solid"/>
              <a:miter/>
            </a:ln>
          </p:spPr>
          <p:txBody>
            <a:bodyPr rtlCol="0" anchor="ctr"/>
            <a:lstStyle/>
            <a:p>
              <a:endParaRPr lang="en-US"/>
            </a:p>
          </p:txBody>
        </p:sp>
        <p:sp>
          <p:nvSpPr>
            <p:cNvPr id="1728" name="Forma libre: forma 1727">
              <a:extLst>
                <a:ext uri="{FF2B5EF4-FFF2-40B4-BE49-F238E27FC236}">
                  <a16:creationId xmlns:a16="http://schemas.microsoft.com/office/drawing/2014/main" id="{E082252F-575F-4E7B-A916-7A8F427AEDA7}"/>
                </a:ext>
              </a:extLst>
            </p:cNvPr>
            <p:cNvSpPr/>
            <p:nvPr/>
          </p:nvSpPr>
          <p:spPr>
            <a:xfrm>
              <a:off x="2317923" y="3215770"/>
              <a:ext cx="44665" cy="21567"/>
            </a:xfrm>
            <a:custGeom>
              <a:avLst/>
              <a:gdLst>
                <a:gd name="connsiteX0" fmla="*/ 10648 w 44665"/>
                <a:gd name="connsiteY0" fmla="*/ 21568 h 21567"/>
                <a:gd name="connsiteX1" fmla="*/ 0 w 44665"/>
                <a:gd name="connsiteY1" fmla="*/ 11575 h 21567"/>
                <a:gd name="connsiteX2" fmla="*/ 9993 w 44665"/>
                <a:gd name="connsiteY2" fmla="*/ 1746 h 21567"/>
                <a:gd name="connsiteX3" fmla="*/ 33418 w 44665"/>
                <a:gd name="connsiteY3" fmla="*/ 108 h 21567"/>
                <a:gd name="connsiteX4" fmla="*/ 44557 w 44665"/>
                <a:gd name="connsiteY4" fmla="*/ 8626 h 21567"/>
                <a:gd name="connsiteX5" fmla="*/ 36039 w 44665"/>
                <a:gd name="connsiteY5" fmla="*/ 19766 h 21567"/>
                <a:gd name="connsiteX6" fmla="*/ 10648 w 44665"/>
                <a:gd name="connsiteY6" fmla="*/ 21568 h 2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665" h="21567">
                  <a:moveTo>
                    <a:pt x="10648" y="21568"/>
                  </a:moveTo>
                  <a:cubicBezTo>
                    <a:pt x="4423" y="21568"/>
                    <a:pt x="0" y="17145"/>
                    <a:pt x="0" y="11575"/>
                  </a:cubicBezTo>
                  <a:cubicBezTo>
                    <a:pt x="0" y="6169"/>
                    <a:pt x="4587" y="1910"/>
                    <a:pt x="9993" y="1746"/>
                  </a:cubicBezTo>
                  <a:cubicBezTo>
                    <a:pt x="18019" y="1746"/>
                    <a:pt x="25719" y="1255"/>
                    <a:pt x="33418" y="108"/>
                  </a:cubicBezTo>
                  <a:cubicBezTo>
                    <a:pt x="38824" y="-711"/>
                    <a:pt x="43902" y="3221"/>
                    <a:pt x="44557" y="8626"/>
                  </a:cubicBezTo>
                  <a:cubicBezTo>
                    <a:pt x="45376" y="14032"/>
                    <a:pt x="41445" y="19111"/>
                    <a:pt x="36039" y="19766"/>
                  </a:cubicBezTo>
                  <a:cubicBezTo>
                    <a:pt x="27684" y="21076"/>
                    <a:pt x="19166" y="21568"/>
                    <a:pt x="10648" y="21568"/>
                  </a:cubicBezTo>
                  <a:close/>
                </a:path>
              </a:pathLst>
            </a:custGeom>
            <a:solidFill>
              <a:srgbClr val="000000"/>
            </a:solidFill>
            <a:ln w="16367" cap="flat">
              <a:noFill/>
              <a:prstDash val="solid"/>
              <a:miter/>
            </a:ln>
          </p:spPr>
          <p:txBody>
            <a:bodyPr rtlCol="0" anchor="ctr"/>
            <a:lstStyle/>
            <a:p>
              <a:endParaRPr lang="en-US"/>
            </a:p>
          </p:txBody>
        </p:sp>
        <p:sp>
          <p:nvSpPr>
            <p:cNvPr id="1729" name="Forma libre: forma 1728">
              <a:extLst>
                <a:ext uri="{FF2B5EF4-FFF2-40B4-BE49-F238E27FC236}">
                  <a16:creationId xmlns:a16="http://schemas.microsoft.com/office/drawing/2014/main" id="{58AAE70A-7315-4F77-B6BF-03A2B8915111}"/>
                </a:ext>
              </a:extLst>
            </p:cNvPr>
            <p:cNvSpPr/>
            <p:nvPr/>
          </p:nvSpPr>
          <p:spPr>
            <a:xfrm>
              <a:off x="2386255" y="2808168"/>
              <a:ext cx="58765" cy="66977"/>
            </a:xfrm>
            <a:custGeom>
              <a:avLst/>
              <a:gdLst>
                <a:gd name="connsiteX0" fmla="*/ 48958 w 58765"/>
                <a:gd name="connsiteY0" fmla="*/ 66978 h 66977"/>
                <a:gd name="connsiteX1" fmla="*/ 41259 w 58765"/>
                <a:gd name="connsiteY1" fmla="*/ 63374 h 66977"/>
                <a:gd name="connsiteX2" fmla="*/ 2271 w 58765"/>
                <a:gd name="connsiteY2" fmla="*/ 16196 h 66977"/>
                <a:gd name="connsiteX3" fmla="*/ 3582 w 58765"/>
                <a:gd name="connsiteY3" fmla="*/ 2271 h 66977"/>
                <a:gd name="connsiteX4" fmla="*/ 17506 w 58765"/>
                <a:gd name="connsiteY4" fmla="*/ 3582 h 66977"/>
                <a:gd name="connsiteX5" fmla="*/ 56494 w 58765"/>
                <a:gd name="connsiteY5" fmla="*/ 50760 h 66977"/>
                <a:gd name="connsiteX6" fmla="*/ 55183 w 58765"/>
                <a:gd name="connsiteY6" fmla="*/ 64684 h 66977"/>
                <a:gd name="connsiteX7" fmla="*/ 48958 w 58765"/>
                <a:gd name="connsiteY7" fmla="*/ 66978 h 6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65" h="66977">
                  <a:moveTo>
                    <a:pt x="48958" y="66978"/>
                  </a:moveTo>
                  <a:cubicBezTo>
                    <a:pt x="46173" y="66978"/>
                    <a:pt x="43225" y="65667"/>
                    <a:pt x="41259" y="63374"/>
                  </a:cubicBezTo>
                  <a:lnTo>
                    <a:pt x="2271" y="16196"/>
                  </a:lnTo>
                  <a:cubicBezTo>
                    <a:pt x="-1169" y="11937"/>
                    <a:pt x="-677" y="5712"/>
                    <a:pt x="3582" y="2271"/>
                  </a:cubicBezTo>
                  <a:cubicBezTo>
                    <a:pt x="7841" y="-1169"/>
                    <a:pt x="14066" y="-677"/>
                    <a:pt x="17506" y="3582"/>
                  </a:cubicBezTo>
                  <a:lnTo>
                    <a:pt x="56494" y="50760"/>
                  </a:lnTo>
                  <a:cubicBezTo>
                    <a:pt x="59934" y="55019"/>
                    <a:pt x="59442" y="61244"/>
                    <a:pt x="55183" y="64684"/>
                  </a:cubicBezTo>
                  <a:cubicBezTo>
                    <a:pt x="53381" y="66323"/>
                    <a:pt x="51088" y="66978"/>
                    <a:pt x="48958" y="66978"/>
                  </a:cubicBezTo>
                  <a:close/>
                </a:path>
              </a:pathLst>
            </a:custGeom>
            <a:solidFill>
              <a:srgbClr val="000000"/>
            </a:solidFill>
            <a:ln w="16367" cap="flat">
              <a:noFill/>
              <a:prstDash val="solid"/>
              <a:miter/>
            </a:ln>
          </p:spPr>
          <p:txBody>
            <a:bodyPr rtlCol="0" anchor="ctr"/>
            <a:lstStyle/>
            <a:p>
              <a:endParaRPr lang="en-US"/>
            </a:p>
          </p:txBody>
        </p:sp>
      </p:grpSp>
      <p:grpSp>
        <p:nvGrpSpPr>
          <p:cNvPr id="1730" name="Gráfico 3">
            <a:extLst>
              <a:ext uri="{FF2B5EF4-FFF2-40B4-BE49-F238E27FC236}">
                <a16:creationId xmlns:a16="http://schemas.microsoft.com/office/drawing/2014/main" id="{DBFB8691-E103-4945-A471-1611C8416B7C}"/>
              </a:ext>
            </a:extLst>
          </p:cNvPr>
          <p:cNvGrpSpPr/>
          <p:nvPr/>
        </p:nvGrpSpPr>
        <p:grpSpPr>
          <a:xfrm>
            <a:off x="2790414" y="3635805"/>
            <a:ext cx="450601" cy="409890"/>
            <a:chOff x="2087929" y="3583639"/>
            <a:chExt cx="505855" cy="460151"/>
          </a:xfrm>
          <a:solidFill>
            <a:srgbClr val="000000"/>
          </a:solidFill>
        </p:grpSpPr>
        <p:sp>
          <p:nvSpPr>
            <p:cNvPr id="1731" name="Forma libre: forma 1730">
              <a:extLst>
                <a:ext uri="{FF2B5EF4-FFF2-40B4-BE49-F238E27FC236}">
                  <a16:creationId xmlns:a16="http://schemas.microsoft.com/office/drawing/2014/main" id="{AF2BB956-D84D-477B-80F8-B5A0E618DEEE}"/>
                </a:ext>
              </a:extLst>
            </p:cNvPr>
            <p:cNvSpPr/>
            <p:nvPr/>
          </p:nvSpPr>
          <p:spPr>
            <a:xfrm>
              <a:off x="2278754" y="3583639"/>
              <a:ext cx="123878" cy="184781"/>
            </a:xfrm>
            <a:custGeom>
              <a:avLst/>
              <a:gdLst>
                <a:gd name="connsiteX0" fmla="*/ 85528 w 123878"/>
                <a:gd name="connsiteY0" fmla="*/ 184781 h 184781"/>
                <a:gd name="connsiteX1" fmla="*/ 38514 w 123878"/>
                <a:gd name="connsiteY1" fmla="*/ 184781 h 184781"/>
                <a:gd name="connsiteX2" fmla="*/ 8864 w 123878"/>
                <a:gd name="connsiteY2" fmla="*/ 156769 h 184781"/>
                <a:gd name="connsiteX3" fmla="*/ 18 w 123878"/>
                <a:gd name="connsiteY3" fmla="*/ 10484 h 184781"/>
                <a:gd name="connsiteX4" fmla="*/ 2639 w 123878"/>
                <a:gd name="connsiteY4" fmla="*/ 3112 h 184781"/>
                <a:gd name="connsiteX5" fmla="*/ 9846 w 123878"/>
                <a:gd name="connsiteY5" fmla="*/ 0 h 184781"/>
                <a:gd name="connsiteX6" fmla="*/ 114032 w 123878"/>
                <a:gd name="connsiteY6" fmla="*/ 0 h 184781"/>
                <a:gd name="connsiteX7" fmla="*/ 121240 w 123878"/>
                <a:gd name="connsiteY7" fmla="*/ 3112 h 184781"/>
                <a:gd name="connsiteX8" fmla="*/ 123861 w 123878"/>
                <a:gd name="connsiteY8" fmla="*/ 10484 h 184781"/>
                <a:gd name="connsiteX9" fmla="*/ 115015 w 123878"/>
                <a:gd name="connsiteY9" fmla="*/ 156769 h 184781"/>
                <a:gd name="connsiteX10" fmla="*/ 85528 w 123878"/>
                <a:gd name="connsiteY10" fmla="*/ 184781 h 184781"/>
                <a:gd name="connsiteX11" fmla="*/ 20494 w 123878"/>
                <a:gd name="connsiteY11" fmla="*/ 19658 h 184781"/>
                <a:gd name="connsiteX12" fmla="*/ 28685 w 123878"/>
                <a:gd name="connsiteY12" fmla="*/ 155459 h 184781"/>
                <a:gd name="connsiteX13" fmla="*/ 38514 w 123878"/>
                <a:gd name="connsiteY13" fmla="*/ 164796 h 184781"/>
                <a:gd name="connsiteX14" fmla="*/ 85528 w 123878"/>
                <a:gd name="connsiteY14" fmla="*/ 164796 h 184781"/>
                <a:gd name="connsiteX15" fmla="*/ 95357 w 123878"/>
                <a:gd name="connsiteY15" fmla="*/ 155459 h 184781"/>
                <a:gd name="connsiteX16" fmla="*/ 103548 w 123878"/>
                <a:gd name="connsiteY16" fmla="*/ 19658 h 184781"/>
                <a:gd name="connsiteX17" fmla="*/ 20494 w 123878"/>
                <a:gd name="connsiteY17" fmla="*/ 19658 h 18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878" h="184781">
                  <a:moveTo>
                    <a:pt x="85528" y="184781"/>
                  </a:moveTo>
                  <a:lnTo>
                    <a:pt x="38514" y="184781"/>
                  </a:lnTo>
                  <a:cubicBezTo>
                    <a:pt x="22788" y="184781"/>
                    <a:pt x="9683" y="172495"/>
                    <a:pt x="8864" y="156769"/>
                  </a:cubicBezTo>
                  <a:lnTo>
                    <a:pt x="18" y="10484"/>
                  </a:lnTo>
                  <a:cubicBezTo>
                    <a:pt x="-146" y="7699"/>
                    <a:pt x="837" y="5078"/>
                    <a:pt x="2639" y="3112"/>
                  </a:cubicBezTo>
                  <a:cubicBezTo>
                    <a:pt x="4441" y="1147"/>
                    <a:pt x="7062" y="0"/>
                    <a:pt x="9846" y="0"/>
                  </a:cubicBezTo>
                  <a:lnTo>
                    <a:pt x="114032" y="0"/>
                  </a:lnTo>
                  <a:cubicBezTo>
                    <a:pt x="116817" y="0"/>
                    <a:pt x="119438" y="1147"/>
                    <a:pt x="121240" y="3112"/>
                  </a:cubicBezTo>
                  <a:cubicBezTo>
                    <a:pt x="123041" y="5078"/>
                    <a:pt x="124024" y="7863"/>
                    <a:pt x="123861" y="10484"/>
                  </a:cubicBezTo>
                  <a:lnTo>
                    <a:pt x="115015" y="156769"/>
                  </a:lnTo>
                  <a:cubicBezTo>
                    <a:pt x="114359" y="172495"/>
                    <a:pt x="101254" y="184781"/>
                    <a:pt x="85528" y="184781"/>
                  </a:cubicBezTo>
                  <a:close/>
                  <a:moveTo>
                    <a:pt x="20494" y="19658"/>
                  </a:moveTo>
                  <a:lnTo>
                    <a:pt x="28685" y="155459"/>
                  </a:lnTo>
                  <a:cubicBezTo>
                    <a:pt x="29013" y="160701"/>
                    <a:pt x="33272" y="164796"/>
                    <a:pt x="38514" y="164796"/>
                  </a:cubicBezTo>
                  <a:lnTo>
                    <a:pt x="85528" y="164796"/>
                  </a:lnTo>
                  <a:cubicBezTo>
                    <a:pt x="90770" y="164796"/>
                    <a:pt x="95193" y="160701"/>
                    <a:pt x="95357" y="155459"/>
                  </a:cubicBezTo>
                  <a:lnTo>
                    <a:pt x="103548" y="19658"/>
                  </a:lnTo>
                  <a:lnTo>
                    <a:pt x="20494" y="19658"/>
                  </a:lnTo>
                  <a:close/>
                </a:path>
              </a:pathLst>
            </a:custGeom>
            <a:solidFill>
              <a:srgbClr val="000000"/>
            </a:solidFill>
            <a:ln w="16367" cap="flat">
              <a:noFill/>
              <a:prstDash val="solid"/>
              <a:miter/>
            </a:ln>
          </p:spPr>
          <p:txBody>
            <a:bodyPr rtlCol="0" anchor="ctr"/>
            <a:lstStyle/>
            <a:p>
              <a:endParaRPr lang="en-US"/>
            </a:p>
          </p:txBody>
        </p:sp>
        <p:sp>
          <p:nvSpPr>
            <p:cNvPr id="1732" name="Forma libre: forma 1731">
              <a:extLst>
                <a:ext uri="{FF2B5EF4-FFF2-40B4-BE49-F238E27FC236}">
                  <a16:creationId xmlns:a16="http://schemas.microsoft.com/office/drawing/2014/main" id="{9E074312-E8A5-4A93-AB1F-79FB035C809C}"/>
                </a:ext>
              </a:extLst>
            </p:cNvPr>
            <p:cNvSpPr/>
            <p:nvPr/>
          </p:nvSpPr>
          <p:spPr>
            <a:xfrm>
              <a:off x="2087929" y="3693394"/>
              <a:ext cx="505855" cy="350396"/>
            </a:xfrm>
            <a:custGeom>
              <a:avLst/>
              <a:gdLst>
                <a:gd name="connsiteX0" fmla="*/ 466049 w 505855"/>
                <a:gd name="connsiteY0" fmla="*/ 350397 h 350396"/>
                <a:gd name="connsiteX1" fmla="*/ 39643 w 505855"/>
                <a:gd name="connsiteY1" fmla="*/ 350397 h 350396"/>
                <a:gd name="connsiteX2" fmla="*/ 0 w 505855"/>
                <a:gd name="connsiteY2" fmla="*/ 310754 h 350396"/>
                <a:gd name="connsiteX3" fmla="*/ 0 w 505855"/>
                <a:gd name="connsiteY3" fmla="*/ 39643 h 350396"/>
                <a:gd name="connsiteX4" fmla="*/ 39643 w 505855"/>
                <a:gd name="connsiteY4" fmla="*/ 0 h 350396"/>
                <a:gd name="connsiteX5" fmla="*/ 207224 w 505855"/>
                <a:gd name="connsiteY5" fmla="*/ 0 h 350396"/>
                <a:gd name="connsiteX6" fmla="*/ 217053 w 505855"/>
                <a:gd name="connsiteY6" fmla="*/ 9337 h 350396"/>
                <a:gd name="connsiteX7" fmla="*/ 219182 w 505855"/>
                <a:gd name="connsiteY7" fmla="*/ 46032 h 350396"/>
                <a:gd name="connsiteX8" fmla="*/ 229011 w 505855"/>
                <a:gd name="connsiteY8" fmla="*/ 55369 h 350396"/>
                <a:gd name="connsiteX9" fmla="*/ 276025 w 505855"/>
                <a:gd name="connsiteY9" fmla="*/ 55369 h 350396"/>
                <a:gd name="connsiteX10" fmla="*/ 285854 w 505855"/>
                <a:gd name="connsiteY10" fmla="*/ 46032 h 350396"/>
                <a:gd name="connsiteX11" fmla="*/ 287984 w 505855"/>
                <a:gd name="connsiteY11" fmla="*/ 9337 h 350396"/>
                <a:gd name="connsiteX12" fmla="*/ 297813 w 505855"/>
                <a:gd name="connsiteY12" fmla="*/ 0 h 350396"/>
                <a:gd name="connsiteX13" fmla="*/ 465394 w 505855"/>
                <a:gd name="connsiteY13" fmla="*/ 0 h 350396"/>
                <a:gd name="connsiteX14" fmla="*/ 505036 w 505855"/>
                <a:gd name="connsiteY14" fmla="*/ 39643 h 350396"/>
                <a:gd name="connsiteX15" fmla="*/ 505036 w 505855"/>
                <a:gd name="connsiteY15" fmla="*/ 112376 h 350396"/>
                <a:gd name="connsiteX16" fmla="*/ 495044 w 505855"/>
                <a:gd name="connsiteY16" fmla="*/ 122369 h 350396"/>
                <a:gd name="connsiteX17" fmla="*/ 485051 w 505855"/>
                <a:gd name="connsiteY17" fmla="*/ 112376 h 350396"/>
                <a:gd name="connsiteX18" fmla="*/ 485051 w 505855"/>
                <a:gd name="connsiteY18" fmla="*/ 39643 h 350396"/>
                <a:gd name="connsiteX19" fmla="*/ 465230 w 505855"/>
                <a:gd name="connsiteY19" fmla="*/ 19822 h 350396"/>
                <a:gd name="connsiteX20" fmla="*/ 306986 w 505855"/>
                <a:gd name="connsiteY20" fmla="*/ 19822 h 350396"/>
                <a:gd name="connsiteX21" fmla="*/ 305348 w 505855"/>
                <a:gd name="connsiteY21" fmla="*/ 47178 h 350396"/>
                <a:gd name="connsiteX22" fmla="*/ 275698 w 505855"/>
                <a:gd name="connsiteY22" fmla="*/ 75190 h 350396"/>
                <a:gd name="connsiteX23" fmla="*/ 228683 w 505855"/>
                <a:gd name="connsiteY23" fmla="*/ 75190 h 350396"/>
                <a:gd name="connsiteX24" fmla="*/ 199033 w 505855"/>
                <a:gd name="connsiteY24" fmla="*/ 47178 h 350396"/>
                <a:gd name="connsiteX25" fmla="*/ 197395 w 505855"/>
                <a:gd name="connsiteY25" fmla="*/ 19822 h 350396"/>
                <a:gd name="connsiteX26" fmla="*/ 39643 w 505855"/>
                <a:gd name="connsiteY26" fmla="*/ 19822 h 350396"/>
                <a:gd name="connsiteX27" fmla="*/ 19821 w 505855"/>
                <a:gd name="connsiteY27" fmla="*/ 39643 h 350396"/>
                <a:gd name="connsiteX28" fmla="*/ 19821 w 505855"/>
                <a:gd name="connsiteY28" fmla="*/ 310754 h 350396"/>
                <a:gd name="connsiteX29" fmla="*/ 39643 w 505855"/>
                <a:gd name="connsiteY29" fmla="*/ 330575 h 350396"/>
                <a:gd name="connsiteX30" fmla="*/ 466049 w 505855"/>
                <a:gd name="connsiteY30" fmla="*/ 330575 h 350396"/>
                <a:gd name="connsiteX31" fmla="*/ 485870 w 505855"/>
                <a:gd name="connsiteY31" fmla="*/ 310754 h 350396"/>
                <a:gd name="connsiteX32" fmla="*/ 485870 w 505855"/>
                <a:gd name="connsiteY32" fmla="*/ 276026 h 350396"/>
                <a:gd name="connsiteX33" fmla="*/ 495863 w 505855"/>
                <a:gd name="connsiteY33" fmla="*/ 266033 h 350396"/>
                <a:gd name="connsiteX34" fmla="*/ 505856 w 505855"/>
                <a:gd name="connsiteY34" fmla="*/ 276026 h 350396"/>
                <a:gd name="connsiteX35" fmla="*/ 505856 w 505855"/>
                <a:gd name="connsiteY35" fmla="*/ 310754 h 350396"/>
                <a:gd name="connsiteX36" fmla="*/ 466049 w 505855"/>
                <a:gd name="connsiteY36" fmla="*/ 350397 h 35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5855" h="350396">
                  <a:moveTo>
                    <a:pt x="466049" y="350397"/>
                  </a:moveTo>
                  <a:lnTo>
                    <a:pt x="39643" y="350397"/>
                  </a:lnTo>
                  <a:cubicBezTo>
                    <a:pt x="17692" y="350397"/>
                    <a:pt x="0" y="332541"/>
                    <a:pt x="0" y="310754"/>
                  </a:cubicBezTo>
                  <a:lnTo>
                    <a:pt x="0" y="39643"/>
                  </a:lnTo>
                  <a:cubicBezTo>
                    <a:pt x="0" y="17692"/>
                    <a:pt x="17856" y="0"/>
                    <a:pt x="39643" y="0"/>
                  </a:cubicBezTo>
                  <a:lnTo>
                    <a:pt x="207224" y="0"/>
                  </a:lnTo>
                  <a:cubicBezTo>
                    <a:pt x="212466" y="0"/>
                    <a:pt x="216889" y="4095"/>
                    <a:pt x="217053" y="9337"/>
                  </a:cubicBezTo>
                  <a:lnTo>
                    <a:pt x="219182" y="46032"/>
                  </a:lnTo>
                  <a:cubicBezTo>
                    <a:pt x="219510" y="51274"/>
                    <a:pt x="223769" y="55369"/>
                    <a:pt x="229011" y="55369"/>
                  </a:cubicBezTo>
                  <a:lnTo>
                    <a:pt x="276025" y="55369"/>
                  </a:lnTo>
                  <a:cubicBezTo>
                    <a:pt x="281267" y="55369"/>
                    <a:pt x="285690" y="51274"/>
                    <a:pt x="285854" y="46032"/>
                  </a:cubicBezTo>
                  <a:lnTo>
                    <a:pt x="287984" y="9337"/>
                  </a:lnTo>
                  <a:cubicBezTo>
                    <a:pt x="288311" y="4095"/>
                    <a:pt x="292571" y="0"/>
                    <a:pt x="297813" y="0"/>
                  </a:cubicBezTo>
                  <a:lnTo>
                    <a:pt x="465394" y="0"/>
                  </a:lnTo>
                  <a:cubicBezTo>
                    <a:pt x="487345" y="0"/>
                    <a:pt x="505036" y="17856"/>
                    <a:pt x="505036" y="39643"/>
                  </a:cubicBezTo>
                  <a:lnTo>
                    <a:pt x="505036" y="112376"/>
                  </a:lnTo>
                  <a:cubicBezTo>
                    <a:pt x="505036" y="117782"/>
                    <a:pt x="500614" y="122369"/>
                    <a:pt x="495044" y="122369"/>
                  </a:cubicBezTo>
                  <a:cubicBezTo>
                    <a:pt x="489638" y="122369"/>
                    <a:pt x="485051" y="117946"/>
                    <a:pt x="485051" y="112376"/>
                  </a:cubicBezTo>
                  <a:lnTo>
                    <a:pt x="485051" y="39643"/>
                  </a:lnTo>
                  <a:cubicBezTo>
                    <a:pt x="485051" y="28667"/>
                    <a:pt x="476205" y="19822"/>
                    <a:pt x="465230" y="19822"/>
                  </a:cubicBezTo>
                  <a:lnTo>
                    <a:pt x="306986" y="19822"/>
                  </a:lnTo>
                  <a:lnTo>
                    <a:pt x="305348" y="47178"/>
                  </a:lnTo>
                  <a:cubicBezTo>
                    <a:pt x="304365" y="62904"/>
                    <a:pt x="291424" y="75190"/>
                    <a:pt x="275698" y="75190"/>
                  </a:cubicBezTo>
                  <a:lnTo>
                    <a:pt x="228683" y="75190"/>
                  </a:lnTo>
                  <a:cubicBezTo>
                    <a:pt x="212957" y="75190"/>
                    <a:pt x="199852" y="62904"/>
                    <a:pt x="199033" y="47178"/>
                  </a:cubicBezTo>
                  <a:lnTo>
                    <a:pt x="197395" y="19822"/>
                  </a:lnTo>
                  <a:lnTo>
                    <a:pt x="39643" y="19822"/>
                  </a:lnTo>
                  <a:cubicBezTo>
                    <a:pt x="28667" y="19822"/>
                    <a:pt x="19821" y="28667"/>
                    <a:pt x="19821" y="39643"/>
                  </a:cubicBezTo>
                  <a:lnTo>
                    <a:pt x="19821" y="310754"/>
                  </a:lnTo>
                  <a:cubicBezTo>
                    <a:pt x="19821" y="321729"/>
                    <a:pt x="28667" y="330575"/>
                    <a:pt x="39643" y="330575"/>
                  </a:cubicBezTo>
                  <a:lnTo>
                    <a:pt x="466049" y="330575"/>
                  </a:lnTo>
                  <a:cubicBezTo>
                    <a:pt x="477024" y="330575"/>
                    <a:pt x="485870" y="321729"/>
                    <a:pt x="485870" y="310754"/>
                  </a:cubicBezTo>
                  <a:lnTo>
                    <a:pt x="485870" y="276026"/>
                  </a:lnTo>
                  <a:cubicBezTo>
                    <a:pt x="485870" y="270620"/>
                    <a:pt x="490293" y="266033"/>
                    <a:pt x="495863" y="266033"/>
                  </a:cubicBezTo>
                  <a:cubicBezTo>
                    <a:pt x="501269" y="266033"/>
                    <a:pt x="505856" y="270456"/>
                    <a:pt x="505856" y="276026"/>
                  </a:cubicBezTo>
                  <a:lnTo>
                    <a:pt x="505856" y="310754"/>
                  </a:lnTo>
                  <a:cubicBezTo>
                    <a:pt x="505692" y="332541"/>
                    <a:pt x="488000" y="350397"/>
                    <a:pt x="466049" y="350397"/>
                  </a:cubicBezTo>
                  <a:close/>
                </a:path>
              </a:pathLst>
            </a:custGeom>
            <a:solidFill>
              <a:srgbClr val="000000"/>
            </a:solidFill>
            <a:ln w="16367" cap="flat">
              <a:noFill/>
              <a:prstDash val="solid"/>
              <a:miter/>
            </a:ln>
          </p:spPr>
          <p:txBody>
            <a:bodyPr rtlCol="0" anchor="ctr"/>
            <a:lstStyle/>
            <a:p>
              <a:endParaRPr lang="en-US"/>
            </a:p>
          </p:txBody>
        </p:sp>
        <p:sp>
          <p:nvSpPr>
            <p:cNvPr id="1733" name="Forma libre: forma 1732">
              <a:extLst>
                <a:ext uri="{FF2B5EF4-FFF2-40B4-BE49-F238E27FC236}">
                  <a16:creationId xmlns:a16="http://schemas.microsoft.com/office/drawing/2014/main" id="{6CC80CF2-D79E-4184-BB74-6B994829BA50}"/>
                </a:ext>
              </a:extLst>
            </p:cNvPr>
            <p:cNvSpPr/>
            <p:nvPr/>
          </p:nvSpPr>
          <p:spPr>
            <a:xfrm>
              <a:off x="2573799" y="3934527"/>
              <a:ext cx="19985" cy="44720"/>
            </a:xfrm>
            <a:custGeom>
              <a:avLst/>
              <a:gdLst>
                <a:gd name="connsiteX0" fmla="*/ 9993 w 19985"/>
                <a:gd name="connsiteY0" fmla="*/ 44721 h 44720"/>
                <a:gd name="connsiteX1" fmla="*/ 0 w 19985"/>
                <a:gd name="connsiteY1" fmla="*/ 34728 h 44720"/>
                <a:gd name="connsiteX2" fmla="*/ 0 w 19985"/>
                <a:gd name="connsiteY2" fmla="*/ 9993 h 44720"/>
                <a:gd name="connsiteX3" fmla="*/ 9993 w 19985"/>
                <a:gd name="connsiteY3" fmla="*/ 0 h 44720"/>
                <a:gd name="connsiteX4" fmla="*/ 19985 w 19985"/>
                <a:gd name="connsiteY4" fmla="*/ 9993 h 44720"/>
                <a:gd name="connsiteX5" fmla="*/ 19985 w 19985"/>
                <a:gd name="connsiteY5" fmla="*/ 34728 h 44720"/>
                <a:gd name="connsiteX6" fmla="*/ 9993 w 19985"/>
                <a:gd name="connsiteY6" fmla="*/ 44721 h 4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0">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821" y="40298"/>
                    <a:pt x="15398" y="44721"/>
                    <a:pt x="9993" y="44721"/>
                  </a:cubicBezTo>
                  <a:close/>
                </a:path>
              </a:pathLst>
            </a:custGeom>
            <a:solidFill>
              <a:srgbClr val="000000"/>
            </a:solidFill>
            <a:ln w="16367" cap="flat">
              <a:noFill/>
              <a:prstDash val="solid"/>
              <a:miter/>
            </a:ln>
          </p:spPr>
          <p:txBody>
            <a:bodyPr rtlCol="0" anchor="ctr"/>
            <a:lstStyle/>
            <a:p>
              <a:endParaRPr lang="en-US"/>
            </a:p>
          </p:txBody>
        </p:sp>
        <p:sp>
          <p:nvSpPr>
            <p:cNvPr id="1734" name="Forma libre: forma 1733">
              <a:extLst>
                <a:ext uri="{FF2B5EF4-FFF2-40B4-BE49-F238E27FC236}">
                  <a16:creationId xmlns:a16="http://schemas.microsoft.com/office/drawing/2014/main" id="{FEE6CB33-E6EE-45CB-97AD-74AA8C8299C6}"/>
                </a:ext>
              </a:extLst>
            </p:cNvPr>
            <p:cNvSpPr/>
            <p:nvPr/>
          </p:nvSpPr>
          <p:spPr>
            <a:xfrm>
              <a:off x="2573799" y="3858354"/>
              <a:ext cx="19985" cy="57989"/>
            </a:xfrm>
            <a:custGeom>
              <a:avLst/>
              <a:gdLst>
                <a:gd name="connsiteX0" fmla="*/ 9993 w 19985"/>
                <a:gd name="connsiteY0" fmla="*/ 57990 h 57989"/>
                <a:gd name="connsiteX1" fmla="*/ 0 w 19985"/>
                <a:gd name="connsiteY1" fmla="*/ 47997 h 57989"/>
                <a:gd name="connsiteX2" fmla="*/ 0 w 19985"/>
                <a:gd name="connsiteY2" fmla="*/ 9993 h 57989"/>
                <a:gd name="connsiteX3" fmla="*/ 9993 w 19985"/>
                <a:gd name="connsiteY3" fmla="*/ 0 h 57989"/>
                <a:gd name="connsiteX4" fmla="*/ 19985 w 19985"/>
                <a:gd name="connsiteY4" fmla="*/ 9993 h 57989"/>
                <a:gd name="connsiteX5" fmla="*/ 19985 w 19985"/>
                <a:gd name="connsiteY5" fmla="*/ 47997 h 57989"/>
                <a:gd name="connsiteX6" fmla="*/ 9993 w 19985"/>
                <a:gd name="connsiteY6" fmla="*/ 57990 h 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57989">
                  <a:moveTo>
                    <a:pt x="9993" y="57990"/>
                  </a:moveTo>
                  <a:cubicBezTo>
                    <a:pt x="4587" y="57990"/>
                    <a:pt x="0" y="53567"/>
                    <a:pt x="0" y="47997"/>
                  </a:cubicBezTo>
                  <a:lnTo>
                    <a:pt x="0" y="9993"/>
                  </a:lnTo>
                  <a:cubicBezTo>
                    <a:pt x="0" y="4587"/>
                    <a:pt x="4423" y="0"/>
                    <a:pt x="9993" y="0"/>
                  </a:cubicBezTo>
                  <a:cubicBezTo>
                    <a:pt x="15398" y="0"/>
                    <a:pt x="19985" y="4423"/>
                    <a:pt x="19985" y="9993"/>
                  </a:cubicBezTo>
                  <a:lnTo>
                    <a:pt x="19985" y="47997"/>
                  </a:lnTo>
                  <a:cubicBezTo>
                    <a:pt x="19821" y="53567"/>
                    <a:pt x="15398" y="57990"/>
                    <a:pt x="9993" y="57990"/>
                  </a:cubicBezTo>
                  <a:close/>
                </a:path>
              </a:pathLst>
            </a:custGeom>
            <a:solidFill>
              <a:srgbClr val="000000"/>
            </a:solidFill>
            <a:ln w="16367" cap="flat">
              <a:noFill/>
              <a:prstDash val="solid"/>
              <a:miter/>
            </a:ln>
          </p:spPr>
          <p:txBody>
            <a:bodyPr rtlCol="0" anchor="ctr"/>
            <a:lstStyle/>
            <a:p>
              <a:endParaRPr lang="en-US"/>
            </a:p>
          </p:txBody>
        </p:sp>
        <p:sp>
          <p:nvSpPr>
            <p:cNvPr id="1735" name="Forma libre: forma 1734">
              <a:extLst>
                <a:ext uri="{FF2B5EF4-FFF2-40B4-BE49-F238E27FC236}">
                  <a16:creationId xmlns:a16="http://schemas.microsoft.com/office/drawing/2014/main" id="{4482AB4B-8E05-491D-B54E-975553F0AE4D}"/>
                </a:ext>
              </a:extLst>
            </p:cNvPr>
            <p:cNvSpPr/>
            <p:nvPr/>
          </p:nvSpPr>
          <p:spPr>
            <a:xfrm>
              <a:off x="2573799" y="3795613"/>
              <a:ext cx="19985" cy="44720"/>
            </a:xfrm>
            <a:custGeom>
              <a:avLst/>
              <a:gdLst>
                <a:gd name="connsiteX0" fmla="*/ 9993 w 19985"/>
                <a:gd name="connsiteY0" fmla="*/ 44721 h 44720"/>
                <a:gd name="connsiteX1" fmla="*/ 0 w 19985"/>
                <a:gd name="connsiteY1" fmla="*/ 34728 h 44720"/>
                <a:gd name="connsiteX2" fmla="*/ 0 w 19985"/>
                <a:gd name="connsiteY2" fmla="*/ 9993 h 44720"/>
                <a:gd name="connsiteX3" fmla="*/ 9993 w 19985"/>
                <a:gd name="connsiteY3" fmla="*/ 0 h 44720"/>
                <a:gd name="connsiteX4" fmla="*/ 19985 w 19985"/>
                <a:gd name="connsiteY4" fmla="*/ 9993 h 44720"/>
                <a:gd name="connsiteX5" fmla="*/ 19985 w 19985"/>
                <a:gd name="connsiteY5" fmla="*/ 34728 h 44720"/>
                <a:gd name="connsiteX6" fmla="*/ 9993 w 19985"/>
                <a:gd name="connsiteY6" fmla="*/ 44721 h 4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720">
                  <a:moveTo>
                    <a:pt x="9993" y="44721"/>
                  </a:moveTo>
                  <a:cubicBezTo>
                    <a:pt x="4587" y="44721"/>
                    <a:pt x="0" y="40298"/>
                    <a:pt x="0" y="34728"/>
                  </a:cubicBezTo>
                  <a:lnTo>
                    <a:pt x="0" y="9993"/>
                  </a:lnTo>
                  <a:cubicBezTo>
                    <a:pt x="0" y="4587"/>
                    <a:pt x="4423" y="0"/>
                    <a:pt x="9993" y="0"/>
                  </a:cubicBezTo>
                  <a:cubicBezTo>
                    <a:pt x="15398" y="0"/>
                    <a:pt x="19985" y="4423"/>
                    <a:pt x="19985" y="9993"/>
                  </a:cubicBezTo>
                  <a:lnTo>
                    <a:pt x="19985" y="34728"/>
                  </a:lnTo>
                  <a:cubicBezTo>
                    <a:pt x="19821" y="40298"/>
                    <a:pt x="15398" y="44721"/>
                    <a:pt x="9993" y="44721"/>
                  </a:cubicBezTo>
                  <a:close/>
                </a:path>
              </a:pathLst>
            </a:custGeom>
            <a:solidFill>
              <a:srgbClr val="000000"/>
            </a:solidFill>
            <a:ln w="16367" cap="flat">
              <a:noFill/>
              <a:prstDash val="solid"/>
              <a:miter/>
            </a:ln>
          </p:spPr>
          <p:txBody>
            <a:bodyPr rtlCol="0" anchor="ctr"/>
            <a:lstStyle/>
            <a:p>
              <a:endParaRPr lang="en-US"/>
            </a:p>
          </p:txBody>
        </p:sp>
        <p:sp>
          <p:nvSpPr>
            <p:cNvPr id="1736" name="Forma libre: forma 1735">
              <a:extLst>
                <a:ext uri="{FF2B5EF4-FFF2-40B4-BE49-F238E27FC236}">
                  <a16:creationId xmlns:a16="http://schemas.microsoft.com/office/drawing/2014/main" id="{342512CA-BEEF-497D-B1EA-0C0128F51AEB}"/>
                </a:ext>
              </a:extLst>
            </p:cNvPr>
            <p:cNvSpPr/>
            <p:nvPr/>
          </p:nvSpPr>
          <p:spPr>
            <a:xfrm>
              <a:off x="2177862" y="3775955"/>
              <a:ext cx="106806" cy="106806"/>
            </a:xfrm>
            <a:custGeom>
              <a:avLst/>
              <a:gdLst>
                <a:gd name="connsiteX0" fmla="*/ 53403 w 106806"/>
                <a:gd name="connsiteY0" fmla="*/ 106806 h 106806"/>
                <a:gd name="connsiteX1" fmla="*/ 0 w 106806"/>
                <a:gd name="connsiteY1" fmla="*/ 53403 h 106806"/>
                <a:gd name="connsiteX2" fmla="*/ 53403 w 106806"/>
                <a:gd name="connsiteY2" fmla="*/ 0 h 106806"/>
                <a:gd name="connsiteX3" fmla="*/ 106806 w 106806"/>
                <a:gd name="connsiteY3" fmla="*/ 53403 h 106806"/>
                <a:gd name="connsiteX4" fmla="*/ 53403 w 106806"/>
                <a:gd name="connsiteY4" fmla="*/ 106806 h 106806"/>
                <a:gd name="connsiteX5" fmla="*/ 53403 w 106806"/>
                <a:gd name="connsiteY5" fmla="*/ 19658 h 106806"/>
                <a:gd name="connsiteX6" fmla="*/ 19821 w 106806"/>
                <a:gd name="connsiteY6" fmla="*/ 53239 h 106806"/>
                <a:gd name="connsiteX7" fmla="*/ 53403 w 106806"/>
                <a:gd name="connsiteY7" fmla="*/ 86821 h 106806"/>
                <a:gd name="connsiteX8" fmla="*/ 86985 w 106806"/>
                <a:gd name="connsiteY8" fmla="*/ 53239 h 106806"/>
                <a:gd name="connsiteX9" fmla="*/ 53403 w 106806"/>
                <a:gd name="connsiteY9" fmla="*/ 19658 h 10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806" h="106806">
                  <a:moveTo>
                    <a:pt x="53403" y="106806"/>
                  </a:moveTo>
                  <a:cubicBezTo>
                    <a:pt x="23917" y="106806"/>
                    <a:pt x="0" y="82890"/>
                    <a:pt x="0" y="53403"/>
                  </a:cubicBezTo>
                  <a:cubicBezTo>
                    <a:pt x="0" y="23917"/>
                    <a:pt x="23917" y="0"/>
                    <a:pt x="53403" y="0"/>
                  </a:cubicBezTo>
                  <a:cubicBezTo>
                    <a:pt x="82890" y="0"/>
                    <a:pt x="106806" y="23917"/>
                    <a:pt x="106806" y="53403"/>
                  </a:cubicBezTo>
                  <a:cubicBezTo>
                    <a:pt x="106806" y="82726"/>
                    <a:pt x="82890" y="106806"/>
                    <a:pt x="53403" y="106806"/>
                  </a:cubicBezTo>
                  <a:close/>
                  <a:moveTo>
                    <a:pt x="53403" y="19658"/>
                  </a:moveTo>
                  <a:cubicBezTo>
                    <a:pt x="34892" y="19658"/>
                    <a:pt x="19821" y="34729"/>
                    <a:pt x="19821" y="53239"/>
                  </a:cubicBezTo>
                  <a:cubicBezTo>
                    <a:pt x="19821" y="71750"/>
                    <a:pt x="34892" y="86821"/>
                    <a:pt x="53403" y="86821"/>
                  </a:cubicBezTo>
                  <a:cubicBezTo>
                    <a:pt x="71914" y="86821"/>
                    <a:pt x="86985" y="71750"/>
                    <a:pt x="86985" y="53239"/>
                  </a:cubicBezTo>
                  <a:cubicBezTo>
                    <a:pt x="86985" y="34729"/>
                    <a:pt x="71914" y="19658"/>
                    <a:pt x="53403" y="19658"/>
                  </a:cubicBezTo>
                  <a:close/>
                </a:path>
              </a:pathLst>
            </a:custGeom>
            <a:solidFill>
              <a:srgbClr val="000000"/>
            </a:solidFill>
            <a:ln w="16367" cap="flat">
              <a:noFill/>
              <a:prstDash val="solid"/>
              <a:miter/>
            </a:ln>
          </p:spPr>
          <p:txBody>
            <a:bodyPr rtlCol="0" anchor="ctr"/>
            <a:lstStyle/>
            <a:p>
              <a:endParaRPr lang="en-US"/>
            </a:p>
          </p:txBody>
        </p:sp>
        <p:sp>
          <p:nvSpPr>
            <p:cNvPr id="1737" name="Forma libre: forma 1736">
              <a:extLst>
                <a:ext uri="{FF2B5EF4-FFF2-40B4-BE49-F238E27FC236}">
                  <a16:creationId xmlns:a16="http://schemas.microsoft.com/office/drawing/2014/main" id="{399870F0-CBF1-46E2-A3A8-2CF38F7BFA68}"/>
                </a:ext>
              </a:extLst>
            </p:cNvPr>
            <p:cNvSpPr/>
            <p:nvPr/>
          </p:nvSpPr>
          <p:spPr>
            <a:xfrm>
              <a:off x="2138383" y="3880141"/>
              <a:ext cx="185441" cy="110410"/>
            </a:xfrm>
            <a:custGeom>
              <a:avLst/>
              <a:gdLst>
                <a:gd name="connsiteX0" fmla="*/ 175608 w 185441"/>
                <a:gd name="connsiteY0" fmla="*/ 110410 h 110410"/>
                <a:gd name="connsiteX1" fmla="*/ 9993 w 185441"/>
                <a:gd name="connsiteY1" fmla="*/ 110410 h 110410"/>
                <a:gd name="connsiteX2" fmla="*/ 0 w 185441"/>
                <a:gd name="connsiteY2" fmla="*/ 100418 h 110410"/>
                <a:gd name="connsiteX3" fmla="*/ 0 w 185441"/>
                <a:gd name="connsiteY3" fmla="*/ 51765 h 110410"/>
                <a:gd name="connsiteX4" fmla="*/ 51765 w 185441"/>
                <a:gd name="connsiteY4" fmla="*/ 0 h 110410"/>
                <a:gd name="connsiteX5" fmla="*/ 54386 w 185441"/>
                <a:gd name="connsiteY5" fmla="*/ 0 h 110410"/>
                <a:gd name="connsiteX6" fmla="*/ 70767 w 185441"/>
                <a:gd name="connsiteY6" fmla="*/ 7372 h 110410"/>
                <a:gd name="connsiteX7" fmla="*/ 92718 w 185441"/>
                <a:gd name="connsiteY7" fmla="*/ 36367 h 110410"/>
                <a:gd name="connsiteX8" fmla="*/ 114342 w 185441"/>
                <a:gd name="connsiteY8" fmla="*/ 7863 h 110410"/>
                <a:gd name="connsiteX9" fmla="*/ 131051 w 185441"/>
                <a:gd name="connsiteY9" fmla="*/ 164 h 110410"/>
                <a:gd name="connsiteX10" fmla="*/ 133672 w 185441"/>
                <a:gd name="connsiteY10" fmla="*/ 164 h 110410"/>
                <a:gd name="connsiteX11" fmla="*/ 185437 w 185441"/>
                <a:gd name="connsiteY11" fmla="*/ 51929 h 110410"/>
                <a:gd name="connsiteX12" fmla="*/ 185437 w 185441"/>
                <a:gd name="connsiteY12" fmla="*/ 100581 h 110410"/>
                <a:gd name="connsiteX13" fmla="*/ 175608 w 185441"/>
                <a:gd name="connsiteY13" fmla="*/ 110410 h 110410"/>
                <a:gd name="connsiteX14" fmla="*/ 19985 w 185441"/>
                <a:gd name="connsiteY14" fmla="*/ 90589 h 110410"/>
                <a:gd name="connsiteX15" fmla="*/ 165779 w 185441"/>
                <a:gd name="connsiteY15" fmla="*/ 90589 h 110410"/>
                <a:gd name="connsiteX16" fmla="*/ 165779 w 185441"/>
                <a:gd name="connsiteY16" fmla="*/ 51929 h 110410"/>
                <a:gd name="connsiteX17" fmla="*/ 133835 w 185441"/>
                <a:gd name="connsiteY17" fmla="*/ 19985 h 110410"/>
                <a:gd name="connsiteX18" fmla="*/ 131214 w 185441"/>
                <a:gd name="connsiteY18" fmla="*/ 19985 h 110410"/>
                <a:gd name="connsiteX19" fmla="*/ 129904 w 185441"/>
                <a:gd name="connsiteY19" fmla="*/ 20313 h 110410"/>
                <a:gd name="connsiteX20" fmla="*/ 100745 w 185441"/>
                <a:gd name="connsiteY20" fmla="*/ 58809 h 110410"/>
                <a:gd name="connsiteX21" fmla="*/ 84855 w 185441"/>
                <a:gd name="connsiteY21" fmla="*/ 58809 h 110410"/>
                <a:gd name="connsiteX22" fmla="*/ 55369 w 185441"/>
                <a:gd name="connsiteY22" fmla="*/ 19822 h 110410"/>
                <a:gd name="connsiteX23" fmla="*/ 54386 w 185441"/>
                <a:gd name="connsiteY23" fmla="*/ 19985 h 110410"/>
                <a:gd name="connsiteX24" fmla="*/ 51929 w 185441"/>
                <a:gd name="connsiteY24" fmla="*/ 19985 h 110410"/>
                <a:gd name="connsiteX25" fmla="*/ 19985 w 185441"/>
                <a:gd name="connsiteY25" fmla="*/ 51929 h 110410"/>
                <a:gd name="connsiteX26" fmla="*/ 19985 w 185441"/>
                <a:gd name="connsiteY26" fmla="*/ 90589 h 11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5441" h="110410">
                  <a:moveTo>
                    <a:pt x="175608" y="110410"/>
                  </a:moveTo>
                  <a:lnTo>
                    <a:pt x="9993" y="110410"/>
                  </a:lnTo>
                  <a:cubicBezTo>
                    <a:pt x="4587" y="110410"/>
                    <a:pt x="0" y="105987"/>
                    <a:pt x="0" y="100418"/>
                  </a:cubicBezTo>
                  <a:lnTo>
                    <a:pt x="0" y="51765"/>
                  </a:lnTo>
                  <a:cubicBezTo>
                    <a:pt x="0" y="23262"/>
                    <a:pt x="23261" y="0"/>
                    <a:pt x="51765" y="0"/>
                  </a:cubicBezTo>
                  <a:lnTo>
                    <a:pt x="54386" y="0"/>
                  </a:lnTo>
                  <a:cubicBezTo>
                    <a:pt x="60939" y="0"/>
                    <a:pt x="66836" y="2621"/>
                    <a:pt x="70767" y="7372"/>
                  </a:cubicBezTo>
                  <a:lnTo>
                    <a:pt x="92718" y="36367"/>
                  </a:lnTo>
                  <a:lnTo>
                    <a:pt x="114342" y="7863"/>
                  </a:lnTo>
                  <a:cubicBezTo>
                    <a:pt x="118601" y="2785"/>
                    <a:pt x="124498" y="164"/>
                    <a:pt x="131051" y="164"/>
                  </a:cubicBezTo>
                  <a:lnTo>
                    <a:pt x="133672" y="164"/>
                  </a:lnTo>
                  <a:cubicBezTo>
                    <a:pt x="162175" y="164"/>
                    <a:pt x="185437" y="23425"/>
                    <a:pt x="185437" y="51929"/>
                  </a:cubicBezTo>
                  <a:lnTo>
                    <a:pt x="185437" y="100581"/>
                  </a:lnTo>
                  <a:cubicBezTo>
                    <a:pt x="185600" y="105987"/>
                    <a:pt x="181178" y="110410"/>
                    <a:pt x="175608" y="110410"/>
                  </a:cubicBezTo>
                  <a:close/>
                  <a:moveTo>
                    <a:pt x="19985" y="90589"/>
                  </a:moveTo>
                  <a:lnTo>
                    <a:pt x="165779" y="90589"/>
                  </a:lnTo>
                  <a:lnTo>
                    <a:pt x="165779" y="51929"/>
                  </a:lnTo>
                  <a:cubicBezTo>
                    <a:pt x="165779" y="34237"/>
                    <a:pt x="151364" y="19985"/>
                    <a:pt x="133835" y="19985"/>
                  </a:cubicBezTo>
                  <a:lnTo>
                    <a:pt x="131214" y="19985"/>
                  </a:lnTo>
                  <a:cubicBezTo>
                    <a:pt x="130559" y="19985"/>
                    <a:pt x="130068" y="20149"/>
                    <a:pt x="129904" y="20313"/>
                  </a:cubicBezTo>
                  <a:lnTo>
                    <a:pt x="100745" y="58809"/>
                  </a:lnTo>
                  <a:cubicBezTo>
                    <a:pt x="96977" y="63723"/>
                    <a:pt x="88623" y="63723"/>
                    <a:pt x="84855" y="58809"/>
                  </a:cubicBezTo>
                  <a:lnTo>
                    <a:pt x="55369" y="19822"/>
                  </a:lnTo>
                  <a:cubicBezTo>
                    <a:pt x="55533" y="20149"/>
                    <a:pt x="55205" y="19985"/>
                    <a:pt x="54386" y="19985"/>
                  </a:cubicBezTo>
                  <a:lnTo>
                    <a:pt x="51929" y="19985"/>
                  </a:lnTo>
                  <a:cubicBezTo>
                    <a:pt x="34237" y="19985"/>
                    <a:pt x="19985" y="34401"/>
                    <a:pt x="19985" y="51929"/>
                  </a:cubicBezTo>
                  <a:lnTo>
                    <a:pt x="19985" y="90589"/>
                  </a:lnTo>
                  <a:close/>
                </a:path>
              </a:pathLst>
            </a:custGeom>
            <a:solidFill>
              <a:srgbClr val="000000"/>
            </a:solidFill>
            <a:ln w="16367" cap="flat">
              <a:noFill/>
              <a:prstDash val="solid"/>
              <a:miter/>
            </a:ln>
          </p:spPr>
          <p:txBody>
            <a:bodyPr rtlCol="0" anchor="ctr"/>
            <a:lstStyle/>
            <a:p>
              <a:endParaRPr lang="en-US"/>
            </a:p>
          </p:txBody>
        </p:sp>
        <p:sp>
          <p:nvSpPr>
            <p:cNvPr id="1738" name="Forma libre: forma 1737">
              <a:extLst>
                <a:ext uri="{FF2B5EF4-FFF2-40B4-BE49-F238E27FC236}">
                  <a16:creationId xmlns:a16="http://schemas.microsoft.com/office/drawing/2014/main" id="{D7881980-0CE0-4E28-8DE8-F07EB2A637EE}"/>
                </a:ext>
              </a:extLst>
            </p:cNvPr>
            <p:cNvSpPr/>
            <p:nvPr/>
          </p:nvSpPr>
          <p:spPr>
            <a:xfrm>
              <a:off x="2367558" y="3829195"/>
              <a:ext cx="162994" cy="19985"/>
            </a:xfrm>
            <a:custGeom>
              <a:avLst/>
              <a:gdLst>
                <a:gd name="connsiteX0" fmla="*/ 153002 w 162994"/>
                <a:gd name="connsiteY0" fmla="*/ 19985 h 19985"/>
                <a:gd name="connsiteX1" fmla="*/ 9993 w 162994"/>
                <a:gd name="connsiteY1" fmla="*/ 19985 h 19985"/>
                <a:gd name="connsiteX2" fmla="*/ 0 w 162994"/>
                <a:gd name="connsiteY2" fmla="*/ 9993 h 19985"/>
                <a:gd name="connsiteX3" fmla="*/ 9993 w 162994"/>
                <a:gd name="connsiteY3" fmla="*/ 0 h 19985"/>
                <a:gd name="connsiteX4" fmla="*/ 153002 w 162994"/>
                <a:gd name="connsiteY4" fmla="*/ 0 h 19985"/>
                <a:gd name="connsiteX5" fmla="*/ 162994 w 162994"/>
                <a:gd name="connsiteY5" fmla="*/ 9993 h 19985"/>
                <a:gd name="connsiteX6" fmla="*/ 153002 w 162994"/>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994" h="19985">
                  <a:moveTo>
                    <a:pt x="153002" y="19985"/>
                  </a:moveTo>
                  <a:lnTo>
                    <a:pt x="9993" y="19985"/>
                  </a:lnTo>
                  <a:cubicBezTo>
                    <a:pt x="4587" y="19985"/>
                    <a:pt x="0" y="15562"/>
                    <a:pt x="0" y="9993"/>
                  </a:cubicBezTo>
                  <a:cubicBezTo>
                    <a:pt x="0" y="4423"/>
                    <a:pt x="4423" y="0"/>
                    <a:pt x="9993" y="0"/>
                  </a:cubicBezTo>
                  <a:lnTo>
                    <a:pt x="153002" y="0"/>
                  </a:lnTo>
                  <a:cubicBezTo>
                    <a:pt x="158407" y="0"/>
                    <a:pt x="162994" y="4423"/>
                    <a:pt x="162994" y="9993"/>
                  </a:cubicBezTo>
                  <a:cubicBezTo>
                    <a:pt x="162994" y="15562"/>
                    <a:pt x="158571" y="19985"/>
                    <a:pt x="153002" y="19985"/>
                  </a:cubicBezTo>
                  <a:close/>
                </a:path>
              </a:pathLst>
            </a:custGeom>
            <a:solidFill>
              <a:srgbClr val="000000"/>
            </a:solidFill>
            <a:ln w="16367" cap="flat">
              <a:noFill/>
              <a:prstDash val="solid"/>
              <a:miter/>
            </a:ln>
          </p:spPr>
          <p:txBody>
            <a:bodyPr rtlCol="0" anchor="ctr"/>
            <a:lstStyle/>
            <a:p>
              <a:endParaRPr lang="en-US"/>
            </a:p>
          </p:txBody>
        </p:sp>
        <p:sp>
          <p:nvSpPr>
            <p:cNvPr id="1739" name="Forma libre: forma 1738">
              <a:extLst>
                <a:ext uri="{FF2B5EF4-FFF2-40B4-BE49-F238E27FC236}">
                  <a16:creationId xmlns:a16="http://schemas.microsoft.com/office/drawing/2014/main" id="{6C1CB59B-9E48-49E5-ADEC-30483728038C}"/>
                </a:ext>
              </a:extLst>
            </p:cNvPr>
            <p:cNvSpPr/>
            <p:nvPr/>
          </p:nvSpPr>
          <p:spPr>
            <a:xfrm>
              <a:off x="2367558" y="3876537"/>
              <a:ext cx="162994" cy="19984"/>
            </a:xfrm>
            <a:custGeom>
              <a:avLst/>
              <a:gdLst>
                <a:gd name="connsiteX0" fmla="*/ 153002 w 162994"/>
                <a:gd name="connsiteY0" fmla="*/ 19985 h 19984"/>
                <a:gd name="connsiteX1" fmla="*/ 9993 w 162994"/>
                <a:gd name="connsiteY1" fmla="*/ 19985 h 19984"/>
                <a:gd name="connsiteX2" fmla="*/ 0 w 162994"/>
                <a:gd name="connsiteY2" fmla="*/ 9992 h 19984"/>
                <a:gd name="connsiteX3" fmla="*/ 9993 w 162994"/>
                <a:gd name="connsiteY3" fmla="*/ 0 h 19984"/>
                <a:gd name="connsiteX4" fmla="*/ 153002 w 162994"/>
                <a:gd name="connsiteY4" fmla="*/ 0 h 19984"/>
                <a:gd name="connsiteX5" fmla="*/ 162994 w 162994"/>
                <a:gd name="connsiteY5" fmla="*/ 9992 h 19984"/>
                <a:gd name="connsiteX6" fmla="*/ 153002 w 162994"/>
                <a:gd name="connsiteY6" fmla="*/ 19985 h 19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994" h="19984">
                  <a:moveTo>
                    <a:pt x="153002" y="19985"/>
                  </a:moveTo>
                  <a:lnTo>
                    <a:pt x="9993" y="19985"/>
                  </a:lnTo>
                  <a:cubicBezTo>
                    <a:pt x="4587" y="19985"/>
                    <a:pt x="0" y="15562"/>
                    <a:pt x="0" y="9992"/>
                  </a:cubicBezTo>
                  <a:cubicBezTo>
                    <a:pt x="0" y="4587"/>
                    <a:pt x="4423" y="0"/>
                    <a:pt x="9993" y="0"/>
                  </a:cubicBezTo>
                  <a:lnTo>
                    <a:pt x="153002" y="0"/>
                  </a:lnTo>
                  <a:cubicBezTo>
                    <a:pt x="158407" y="0"/>
                    <a:pt x="162994" y="4423"/>
                    <a:pt x="162994" y="9992"/>
                  </a:cubicBezTo>
                  <a:cubicBezTo>
                    <a:pt x="162994" y="15562"/>
                    <a:pt x="158571" y="19985"/>
                    <a:pt x="153002" y="19985"/>
                  </a:cubicBezTo>
                  <a:close/>
                </a:path>
              </a:pathLst>
            </a:custGeom>
            <a:solidFill>
              <a:srgbClr val="000000"/>
            </a:solidFill>
            <a:ln w="16367" cap="flat">
              <a:noFill/>
              <a:prstDash val="solid"/>
              <a:miter/>
            </a:ln>
          </p:spPr>
          <p:txBody>
            <a:bodyPr rtlCol="0" anchor="ctr"/>
            <a:lstStyle/>
            <a:p>
              <a:endParaRPr lang="en-US"/>
            </a:p>
          </p:txBody>
        </p:sp>
        <p:sp>
          <p:nvSpPr>
            <p:cNvPr id="1740" name="Forma libre: forma 1739">
              <a:extLst>
                <a:ext uri="{FF2B5EF4-FFF2-40B4-BE49-F238E27FC236}">
                  <a16:creationId xmlns:a16="http://schemas.microsoft.com/office/drawing/2014/main" id="{8A85C4DC-6528-43E0-A55A-0769A6CA1B15}"/>
                </a:ext>
              </a:extLst>
            </p:cNvPr>
            <p:cNvSpPr/>
            <p:nvPr/>
          </p:nvSpPr>
          <p:spPr>
            <a:xfrm>
              <a:off x="2367558" y="3924043"/>
              <a:ext cx="162994" cy="19985"/>
            </a:xfrm>
            <a:custGeom>
              <a:avLst/>
              <a:gdLst>
                <a:gd name="connsiteX0" fmla="*/ 153002 w 162994"/>
                <a:gd name="connsiteY0" fmla="*/ 19985 h 19985"/>
                <a:gd name="connsiteX1" fmla="*/ 9993 w 162994"/>
                <a:gd name="connsiteY1" fmla="*/ 19985 h 19985"/>
                <a:gd name="connsiteX2" fmla="*/ 0 w 162994"/>
                <a:gd name="connsiteY2" fmla="*/ 9993 h 19985"/>
                <a:gd name="connsiteX3" fmla="*/ 9993 w 162994"/>
                <a:gd name="connsiteY3" fmla="*/ 0 h 19985"/>
                <a:gd name="connsiteX4" fmla="*/ 153002 w 162994"/>
                <a:gd name="connsiteY4" fmla="*/ 0 h 19985"/>
                <a:gd name="connsiteX5" fmla="*/ 162994 w 162994"/>
                <a:gd name="connsiteY5" fmla="*/ 9993 h 19985"/>
                <a:gd name="connsiteX6" fmla="*/ 153002 w 162994"/>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994" h="19985">
                  <a:moveTo>
                    <a:pt x="153002" y="19985"/>
                  </a:moveTo>
                  <a:lnTo>
                    <a:pt x="9993" y="19985"/>
                  </a:lnTo>
                  <a:cubicBezTo>
                    <a:pt x="4587" y="19985"/>
                    <a:pt x="0" y="15562"/>
                    <a:pt x="0" y="9993"/>
                  </a:cubicBezTo>
                  <a:cubicBezTo>
                    <a:pt x="0" y="4587"/>
                    <a:pt x="4423" y="0"/>
                    <a:pt x="9993" y="0"/>
                  </a:cubicBezTo>
                  <a:lnTo>
                    <a:pt x="153002" y="0"/>
                  </a:lnTo>
                  <a:cubicBezTo>
                    <a:pt x="158407" y="0"/>
                    <a:pt x="162994" y="4423"/>
                    <a:pt x="162994" y="9993"/>
                  </a:cubicBezTo>
                  <a:cubicBezTo>
                    <a:pt x="162994" y="15398"/>
                    <a:pt x="158571" y="19985"/>
                    <a:pt x="153002" y="19985"/>
                  </a:cubicBezTo>
                  <a:close/>
                </a:path>
              </a:pathLst>
            </a:custGeom>
            <a:solidFill>
              <a:srgbClr val="000000"/>
            </a:solidFill>
            <a:ln w="16367" cap="flat">
              <a:noFill/>
              <a:prstDash val="solid"/>
              <a:miter/>
            </a:ln>
          </p:spPr>
          <p:txBody>
            <a:bodyPr rtlCol="0" anchor="ctr"/>
            <a:lstStyle/>
            <a:p>
              <a:endParaRPr lang="en-US"/>
            </a:p>
          </p:txBody>
        </p:sp>
      </p:grpSp>
      <p:grpSp>
        <p:nvGrpSpPr>
          <p:cNvPr id="1741" name="Gráfico 3">
            <a:extLst>
              <a:ext uri="{FF2B5EF4-FFF2-40B4-BE49-F238E27FC236}">
                <a16:creationId xmlns:a16="http://schemas.microsoft.com/office/drawing/2014/main" id="{12D4536A-FD53-4FE8-95D9-D0CD84395B17}"/>
              </a:ext>
            </a:extLst>
          </p:cNvPr>
          <p:cNvGrpSpPr/>
          <p:nvPr/>
        </p:nvGrpSpPr>
        <p:grpSpPr>
          <a:xfrm>
            <a:off x="6317891" y="4254799"/>
            <a:ext cx="531989" cy="532171"/>
            <a:chOff x="6047952" y="4278535"/>
            <a:chExt cx="597222" cy="597427"/>
          </a:xfrm>
          <a:solidFill>
            <a:srgbClr val="000000"/>
          </a:solidFill>
        </p:grpSpPr>
        <p:sp>
          <p:nvSpPr>
            <p:cNvPr id="1742" name="Forma libre: forma 1741">
              <a:extLst>
                <a:ext uri="{FF2B5EF4-FFF2-40B4-BE49-F238E27FC236}">
                  <a16:creationId xmlns:a16="http://schemas.microsoft.com/office/drawing/2014/main" id="{602E2A76-C368-4F89-A1AD-60A24E188F45}"/>
                </a:ext>
              </a:extLst>
            </p:cNvPr>
            <p:cNvSpPr/>
            <p:nvPr/>
          </p:nvSpPr>
          <p:spPr>
            <a:xfrm>
              <a:off x="6248951" y="4391894"/>
              <a:ext cx="88623" cy="88459"/>
            </a:xfrm>
            <a:custGeom>
              <a:avLst/>
              <a:gdLst>
                <a:gd name="connsiteX0" fmla="*/ 44230 w 88623"/>
                <a:gd name="connsiteY0" fmla="*/ 88459 h 88459"/>
                <a:gd name="connsiteX1" fmla="*/ 12941 w 88623"/>
                <a:gd name="connsiteY1" fmla="*/ 75518 h 88459"/>
                <a:gd name="connsiteX2" fmla="*/ 0 w 88623"/>
                <a:gd name="connsiteY2" fmla="*/ 44230 h 88459"/>
                <a:gd name="connsiteX3" fmla="*/ 12941 w 88623"/>
                <a:gd name="connsiteY3" fmla="*/ 12941 h 88459"/>
                <a:gd name="connsiteX4" fmla="*/ 44230 w 88623"/>
                <a:gd name="connsiteY4" fmla="*/ 0 h 88459"/>
                <a:gd name="connsiteX5" fmla="*/ 88623 w 88623"/>
                <a:gd name="connsiteY5" fmla="*/ 44066 h 88459"/>
                <a:gd name="connsiteX6" fmla="*/ 44230 w 88623"/>
                <a:gd name="connsiteY6" fmla="*/ 88459 h 88459"/>
                <a:gd name="connsiteX7" fmla="*/ 44230 w 88623"/>
                <a:gd name="connsiteY7" fmla="*/ 88459 h 88459"/>
                <a:gd name="connsiteX8" fmla="*/ 44230 w 88623"/>
                <a:gd name="connsiteY8" fmla="*/ 19822 h 88459"/>
                <a:gd name="connsiteX9" fmla="*/ 27030 w 88623"/>
                <a:gd name="connsiteY9" fmla="*/ 27029 h 88459"/>
                <a:gd name="connsiteX10" fmla="*/ 19985 w 88623"/>
                <a:gd name="connsiteY10" fmla="*/ 44230 h 88459"/>
                <a:gd name="connsiteX11" fmla="*/ 44394 w 88623"/>
                <a:gd name="connsiteY11" fmla="*/ 68474 h 88459"/>
                <a:gd name="connsiteX12" fmla="*/ 68802 w 88623"/>
                <a:gd name="connsiteY12" fmla="*/ 44066 h 88459"/>
                <a:gd name="connsiteX13" fmla="*/ 44230 w 88623"/>
                <a:gd name="connsiteY13" fmla="*/ 19822 h 88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623" h="88459">
                  <a:moveTo>
                    <a:pt x="44230" y="88459"/>
                  </a:moveTo>
                  <a:cubicBezTo>
                    <a:pt x="32435" y="88459"/>
                    <a:pt x="21296" y="83872"/>
                    <a:pt x="12941" y="75518"/>
                  </a:cubicBezTo>
                  <a:cubicBezTo>
                    <a:pt x="4587" y="67164"/>
                    <a:pt x="0" y="56024"/>
                    <a:pt x="0" y="44230"/>
                  </a:cubicBezTo>
                  <a:cubicBezTo>
                    <a:pt x="0" y="32435"/>
                    <a:pt x="4587" y="21296"/>
                    <a:pt x="12941" y="12941"/>
                  </a:cubicBezTo>
                  <a:cubicBezTo>
                    <a:pt x="21296" y="4587"/>
                    <a:pt x="32435" y="0"/>
                    <a:pt x="44230" y="0"/>
                  </a:cubicBezTo>
                  <a:cubicBezTo>
                    <a:pt x="68638" y="0"/>
                    <a:pt x="88460" y="19822"/>
                    <a:pt x="88623" y="44066"/>
                  </a:cubicBezTo>
                  <a:cubicBezTo>
                    <a:pt x="88460" y="68474"/>
                    <a:pt x="68638" y="88459"/>
                    <a:pt x="44230" y="88459"/>
                  </a:cubicBezTo>
                  <a:cubicBezTo>
                    <a:pt x="44230" y="88459"/>
                    <a:pt x="44230" y="88459"/>
                    <a:pt x="44230" y="88459"/>
                  </a:cubicBezTo>
                  <a:close/>
                  <a:moveTo>
                    <a:pt x="44230" y="19822"/>
                  </a:moveTo>
                  <a:cubicBezTo>
                    <a:pt x="37677" y="19822"/>
                    <a:pt x="31616" y="22442"/>
                    <a:pt x="27030" y="27029"/>
                  </a:cubicBezTo>
                  <a:cubicBezTo>
                    <a:pt x="22442" y="31616"/>
                    <a:pt x="19985" y="37841"/>
                    <a:pt x="19985" y="44230"/>
                  </a:cubicBezTo>
                  <a:cubicBezTo>
                    <a:pt x="19985" y="57662"/>
                    <a:pt x="30961" y="68474"/>
                    <a:pt x="44394" y="68474"/>
                  </a:cubicBezTo>
                  <a:cubicBezTo>
                    <a:pt x="57826" y="68474"/>
                    <a:pt x="68802" y="57498"/>
                    <a:pt x="68802" y="44066"/>
                  </a:cubicBezTo>
                  <a:cubicBezTo>
                    <a:pt x="68474" y="30797"/>
                    <a:pt x="57663" y="19822"/>
                    <a:pt x="44230" y="19822"/>
                  </a:cubicBezTo>
                  <a:close/>
                </a:path>
              </a:pathLst>
            </a:custGeom>
            <a:solidFill>
              <a:srgbClr val="000000"/>
            </a:solidFill>
            <a:ln w="16367" cap="flat">
              <a:noFill/>
              <a:prstDash val="solid"/>
              <a:miter/>
            </a:ln>
          </p:spPr>
          <p:txBody>
            <a:bodyPr rtlCol="0" anchor="ctr"/>
            <a:lstStyle/>
            <a:p>
              <a:endParaRPr lang="en-US"/>
            </a:p>
          </p:txBody>
        </p:sp>
        <p:sp>
          <p:nvSpPr>
            <p:cNvPr id="1743" name="Forma libre: forma 1742">
              <a:extLst>
                <a:ext uri="{FF2B5EF4-FFF2-40B4-BE49-F238E27FC236}">
                  <a16:creationId xmlns:a16="http://schemas.microsoft.com/office/drawing/2014/main" id="{96758DA0-3770-4BA2-80A3-B8EF825B7789}"/>
                </a:ext>
              </a:extLst>
            </p:cNvPr>
            <p:cNvSpPr/>
            <p:nvPr/>
          </p:nvSpPr>
          <p:spPr>
            <a:xfrm>
              <a:off x="6205049" y="4495711"/>
              <a:ext cx="176590" cy="126995"/>
            </a:xfrm>
            <a:custGeom>
              <a:avLst/>
              <a:gdLst>
                <a:gd name="connsiteX0" fmla="*/ 10156 w 176590"/>
                <a:gd name="connsiteY0" fmla="*/ 126996 h 126995"/>
                <a:gd name="connsiteX1" fmla="*/ 164 w 176590"/>
                <a:gd name="connsiteY1" fmla="*/ 117167 h 126995"/>
                <a:gd name="connsiteX2" fmla="*/ 0 w 176590"/>
                <a:gd name="connsiteY2" fmla="*/ 58522 h 126995"/>
                <a:gd name="connsiteX3" fmla="*/ 50618 w 176590"/>
                <a:gd name="connsiteY3" fmla="*/ 1351 h 126995"/>
                <a:gd name="connsiteX4" fmla="*/ 88132 w 176590"/>
                <a:gd name="connsiteY4" fmla="*/ 40 h 126995"/>
                <a:gd name="connsiteX5" fmla="*/ 125481 w 176590"/>
                <a:gd name="connsiteY5" fmla="*/ 1187 h 126995"/>
                <a:gd name="connsiteX6" fmla="*/ 176427 w 176590"/>
                <a:gd name="connsiteY6" fmla="*/ 58030 h 126995"/>
                <a:gd name="connsiteX7" fmla="*/ 176591 w 176590"/>
                <a:gd name="connsiteY7" fmla="*/ 116511 h 126995"/>
                <a:gd name="connsiteX8" fmla="*/ 166762 w 176590"/>
                <a:gd name="connsiteY8" fmla="*/ 126504 h 126995"/>
                <a:gd name="connsiteX9" fmla="*/ 156769 w 176590"/>
                <a:gd name="connsiteY9" fmla="*/ 116675 h 126995"/>
                <a:gd name="connsiteX10" fmla="*/ 156605 w 176590"/>
                <a:gd name="connsiteY10" fmla="*/ 58030 h 126995"/>
                <a:gd name="connsiteX11" fmla="*/ 123351 w 176590"/>
                <a:gd name="connsiteY11" fmla="*/ 20845 h 126995"/>
                <a:gd name="connsiteX12" fmla="*/ 88296 w 176590"/>
                <a:gd name="connsiteY12" fmla="*/ 19862 h 126995"/>
                <a:gd name="connsiteX13" fmla="*/ 52912 w 176590"/>
                <a:gd name="connsiteY13" fmla="*/ 21008 h 126995"/>
                <a:gd name="connsiteX14" fmla="*/ 19822 w 176590"/>
                <a:gd name="connsiteY14" fmla="*/ 58358 h 126995"/>
                <a:gd name="connsiteX15" fmla="*/ 19985 w 176590"/>
                <a:gd name="connsiteY15" fmla="*/ 116839 h 126995"/>
                <a:gd name="connsiteX16" fmla="*/ 10156 w 176590"/>
                <a:gd name="connsiteY16" fmla="*/ 126996 h 126995"/>
                <a:gd name="connsiteX17" fmla="*/ 10156 w 176590"/>
                <a:gd name="connsiteY17" fmla="*/ 126996 h 12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590" h="126995">
                  <a:moveTo>
                    <a:pt x="10156" y="126996"/>
                  </a:moveTo>
                  <a:cubicBezTo>
                    <a:pt x="4751" y="126996"/>
                    <a:pt x="328" y="122573"/>
                    <a:pt x="164" y="117167"/>
                  </a:cubicBezTo>
                  <a:lnTo>
                    <a:pt x="0" y="58522"/>
                  </a:lnTo>
                  <a:cubicBezTo>
                    <a:pt x="0" y="29363"/>
                    <a:pt x="21787" y="4791"/>
                    <a:pt x="50618" y="1351"/>
                  </a:cubicBezTo>
                  <a:cubicBezTo>
                    <a:pt x="59464" y="368"/>
                    <a:pt x="72078" y="-124"/>
                    <a:pt x="88132" y="40"/>
                  </a:cubicBezTo>
                  <a:cubicBezTo>
                    <a:pt x="104186" y="-124"/>
                    <a:pt x="116799" y="204"/>
                    <a:pt x="125481" y="1187"/>
                  </a:cubicBezTo>
                  <a:cubicBezTo>
                    <a:pt x="154476" y="4463"/>
                    <a:pt x="176427" y="28871"/>
                    <a:pt x="176427" y="58030"/>
                  </a:cubicBezTo>
                  <a:lnTo>
                    <a:pt x="176591" y="116511"/>
                  </a:lnTo>
                  <a:cubicBezTo>
                    <a:pt x="176591" y="121917"/>
                    <a:pt x="172168" y="126504"/>
                    <a:pt x="166762" y="126504"/>
                  </a:cubicBezTo>
                  <a:cubicBezTo>
                    <a:pt x="161192" y="126504"/>
                    <a:pt x="156769" y="122081"/>
                    <a:pt x="156769" y="116675"/>
                  </a:cubicBezTo>
                  <a:lnTo>
                    <a:pt x="156605" y="58030"/>
                  </a:lnTo>
                  <a:cubicBezTo>
                    <a:pt x="156605" y="38864"/>
                    <a:pt x="142190" y="22974"/>
                    <a:pt x="123351" y="20845"/>
                  </a:cubicBezTo>
                  <a:cubicBezTo>
                    <a:pt x="115488" y="19862"/>
                    <a:pt x="103530" y="19534"/>
                    <a:pt x="88296" y="19862"/>
                  </a:cubicBezTo>
                  <a:cubicBezTo>
                    <a:pt x="72733" y="19698"/>
                    <a:pt x="60939" y="20189"/>
                    <a:pt x="52912" y="21008"/>
                  </a:cubicBezTo>
                  <a:cubicBezTo>
                    <a:pt x="33909" y="23302"/>
                    <a:pt x="19658" y="39356"/>
                    <a:pt x="19822" y="58358"/>
                  </a:cubicBezTo>
                  <a:lnTo>
                    <a:pt x="19985" y="116839"/>
                  </a:lnTo>
                  <a:cubicBezTo>
                    <a:pt x="20149" y="122573"/>
                    <a:pt x="15726" y="126996"/>
                    <a:pt x="10156" y="126996"/>
                  </a:cubicBezTo>
                  <a:cubicBezTo>
                    <a:pt x="10156" y="126996"/>
                    <a:pt x="10156" y="126996"/>
                    <a:pt x="10156" y="126996"/>
                  </a:cubicBezTo>
                  <a:close/>
                </a:path>
              </a:pathLst>
            </a:custGeom>
            <a:solidFill>
              <a:srgbClr val="000000"/>
            </a:solidFill>
            <a:ln w="16367" cap="flat">
              <a:noFill/>
              <a:prstDash val="solid"/>
              <a:miter/>
            </a:ln>
          </p:spPr>
          <p:txBody>
            <a:bodyPr rtlCol="0" anchor="ctr"/>
            <a:lstStyle/>
            <a:p>
              <a:endParaRPr lang="en-US"/>
            </a:p>
          </p:txBody>
        </p:sp>
        <p:sp>
          <p:nvSpPr>
            <p:cNvPr id="1744" name="Forma libre: forma 1743">
              <a:extLst>
                <a:ext uri="{FF2B5EF4-FFF2-40B4-BE49-F238E27FC236}">
                  <a16:creationId xmlns:a16="http://schemas.microsoft.com/office/drawing/2014/main" id="{4D18C09D-1EA0-44B9-B76A-8619D1AEBC70}"/>
                </a:ext>
              </a:extLst>
            </p:cNvPr>
            <p:cNvSpPr/>
            <p:nvPr/>
          </p:nvSpPr>
          <p:spPr>
            <a:xfrm>
              <a:off x="6102666" y="4333576"/>
              <a:ext cx="376286" cy="376115"/>
            </a:xfrm>
            <a:custGeom>
              <a:avLst/>
              <a:gdLst>
                <a:gd name="connsiteX0" fmla="*/ 188058 w 376286"/>
                <a:gd name="connsiteY0" fmla="*/ 376115 h 376115"/>
                <a:gd name="connsiteX1" fmla="*/ 55041 w 376286"/>
                <a:gd name="connsiteY1" fmla="*/ 321074 h 376115"/>
                <a:gd name="connsiteX2" fmla="*/ 55041 w 376286"/>
                <a:gd name="connsiteY2" fmla="*/ 55041 h 376115"/>
                <a:gd name="connsiteX3" fmla="*/ 188058 w 376286"/>
                <a:gd name="connsiteY3" fmla="*/ 0 h 376115"/>
                <a:gd name="connsiteX4" fmla="*/ 321074 w 376286"/>
                <a:gd name="connsiteY4" fmla="*/ 55041 h 376115"/>
                <a:gd name="connsiteX5" fmla="*/ 366778 w 376286"/>
                <a:gd name="connsiteY5" fmla="*/ 246867 h 376115"/>
                <a:gd name="connsiteX6" fmla="*/ 321074 w 376286"/>
                <a:gd name="connsiteY6" fmla="*/ 320910 h 376115"/>
                <a:gd name="connsiteX7" fmla="*/ 188058 w 376286"/>
                <a:gd name="connsiteY7" fmla="*/ 376115 h 376115"/>
                <a:gd name="connsiteX8" fmla="*/ 188058 w 376286"/>
                <a:gd name="connsiteY8" fmla="*/ 19821 h 376115"/>
                <a:gd name="connsiteX9" fmla="*/ 69129 w 376286"/>
                <a:gd name="connsiteY9" fmla="*/ 69129 h 376115"/>
                <a:gd name="connsiteX10" fmla="*/ 69129 w 376286"/>
                <a:gd name="connsiteY10" fmla="*/ 306986 h 376115"/>
                <a:gd name="connsiteX11" fmla="*/ 306986 w 376286"/>
                <a:gd name="connsiteY11" fmla="*/ 306986 h 376115"/>
                <a:gd name="connsiteX12" fmla="*/ 347776 w 376286"/>
                <a:gd name="connsiteY12" fmla="*/ 240642 h 376115"/>
                <a:gd name="connsiteX13" fmla="*/ 306986 w 376286"/>
                <a:gd name="connsiteY13" fmla="*/ 68965 h 376115"/>
                <a:gd name="connsiteX14" fmla="*/ 188058 w 376286"/>
                <a:gd name="connsiteY14" fmla="*/ 19821 h 3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6286" h="376115">
                  <a:moveTo>
                    <a:pt x="188058" y="376115"/>
                  </a:moveTo>
                  <a:cubicBezTo>
                    <a:pt x="139897" y="376115"/>
                    <a:pt x="91735" y="357768"/>
                    <a:pt x="55041" y="321074"/>
                  </a:cubicBezTo>
                  <a:cubicBezTo>
                    <a:pt x="-18347" y="247686"/>
                    <a:pt x="-18347" y="128430"/>
                    <a:pt x="55041" y="55041"/>
                  </a:cubicBezTo>
                  <a:cubicBezTo>
                    <a:pt x="90589" y="19494"/>
                    <a:pt x="137767" y="0"/>
                    <a:pt x="188058" y="0"/>
                  </a:cubicBezTo>
                  <a:cubicBezTo>
                    <a:pt x="238348" y="0"/>
                    <a:pt x="285526" y="19494"/>
                    <a:pt x="321074" y="55041"/>
                  </a:cubicBezTo>
                  <a:cubicBezTo>
                    <a:pt x="371528" y="105496"/>
                    <a:pt x="389057" y="179048"/>
                    <a:pt x="366778" y="246867"/>
                  </a:cubicBezTo>
                  <a:cubicBezTo>
                    <a:pt x="357605" y="275042"/>
                    <a:pt x="342206" y="299942"/>
                    <a:pt x="321074" y="320910"/>
                  </a:cubicBezTo>
                  <a:cubicBezTo>
                    <a:pt x="284380" y="357768"/>
                    <a:pt x="236219" y="376115"/>
                    <a:pt x="188058" y="376115"/>
                  </a:cubicBezTo>
                  <a:close/>
                  <a:moveTo>
                    <a:pt x="188058" y="19821"/>
                  </a:moveTo>
                  <a:cubicBezTo>
                    <a:pt x="143173" y="19821"/>
                    <a:pt x="100909" y="37349"/>
                    <a:pt x="69129" y="69129"/>
                  </a:cubicBezTo>
                  <a:cubicBezTo>
                    <a:pt x="3604" y="134655"/>
                    <a:pt x="3604" y="241461"/>
                    <a:pt x="69129" y="306986"/>
                  </a:cubicBezTo>
                  <a:cubicBezTo>
                    <a:pt x="134655" y="372512"/>
                    <a:pt x="241461" y="372512"/>
                    <a:pt x="306986" y="306986"/>
                  </a:cubicBezTo>
                  <a:cubicBezTo>
                    <a:pt x="325825" y="288148"/>
                    <a:pt x="339585" y="265869"/>
                    <a:pt x="347776" y="240642"/>
                  </a:cubicBezTo>
                  <a:cubicBezTo>
                    <a:pt x="367761" y="179867"/>
                    <a:pt x="352035" y="114178"/>
                    <a:pt x="306986" y="68965"/>
                  </a:cubicBezTo>
                  <a:cubicBezTo>
                    <a:pt x="275206" y="37349"/>
                    <a:pt x="232942" y="19821"/>
                    <a:pt x="188058" y="19821"/>
                  </a:cubicBezTo>
                  <a:close/>
                </a:path>
              </a:pathLst>
            </a:custGeom>
            <a:solidFill>
              <a:srgbClr val="000000"/>
            </a:solidFill>
            <a:ln w="16367" cap="flat">
              <a:noFill/>
              <a:prstDash val="solid"/>
              <a:miter/>
            </a:ln>
          </p:spPr>
          <p:txBody>
            <a:bodyPr rtlCol="0" anchor="ctr"/>
            <a:lstStyle/>
            <a:p>
              <a:endParaRPr lang="en-US"/>
            </a:p>
          </p:txBody>
        </p:sp>
        <p:sp>
          <p:nvSpPr>
            <p:cNvPr id="1745" name="Forma libre: forma 1744">
              <a:extLst>
                <a:ext uri="{FF2B5EF4-FFF2-40B4-BE49-F238E27FC236}">
                  <a16:creationId xmlns:a16="http://schemas.microsoft.com/office/drawing/2014/main" id="{7D2A10A7-A3CA-4B43-AD81-5FDF767852EF}"/>
                </a:ext>
              </a:extLst>
            </p:cNvPr>
            <p:cNvSpPr/>
            <p:nvPr/>
          </p:nvSpPr>
          <p:spPr>
            <a:xfrm>
              <a:off x="6280730" y="4278535"/>
              <a:ext cx="44598" cy="21295"/>
            </a:xfrm>
            <a:custGeom>
              <a:avLst/>
              <a:gdLst>
                <a:gd name="connsiteX0" fmla="*/ 34728 w 44598"/>
                <a:gd name="connsiteY0" fmla="*/ 21296 h 21295"/>
                <a:gd name="connsiteX1" fmla="*/ 33746 w 44598"/>
                <a:gd name="connsiteY1" fmla="*/ 21296 h 21295"/>
                <a:gd name="connsiteX2" fmla="*/ 9993 w 44598"/>
                <a:gd name="connsiteY2" fmla="*/ 19985 h 21295"/>
                <a:gd name="connsiteX3" fmla="*/ 0 w 44598"/>
                <a:gd name="connsiteY3" fmla="*/ 9993 h 21295"/>
                <a:gd name="connsiteX4" fmla="*/ 9993 w 44598"/>
                <a:gd name="connsiteY4" fmla="*/ 0 h 21295"/>
                <a:gd name="connsiteX5" fmla="*/ 35711 w 44598"/>
                <a:gd name="connsiteY5" fmla="*/ 1311 h 21295"/>
                <a:gd name="connsiteX6" fmla="*/ 44557 w 44598"/>
                <a:gd name="connsiteY6" fmla="*/ 12286 h 21295"/>
                <a:gd name="connsiteX7" fmla="*/ 34728 w 44598"/>
                <a:gd name="connsiteY7" fmla="*/ 21296 h 2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98" h="21295">
                  <a:moveTo>
                    <a:pt x="34728" y="21296"/>
                  </a:moveTo>
                  <a:cubicBezTo>
                    <a:pt x="34401" y="21296"/>
                    <a:pt x="34073" y="21296"/>
                    <a:pt x="33746" y="21296"/>
                  </a:cubicBezTo>
                  <a:cubicBezTo>
                    <a:pt x="25883" y="20477"/>
                    <a:pt x="17856" y="19985"/>
                    <a:pt x="9993" y="19985"/>
                  </a:cubicBezTo>
                  <a:cubicBezTo>
                    <a:pt x="4587" y="19985"/>
                    <a:pt x="0" y="15562"/>
                    <a:pt x="0" y="9993"/>
                  </a:cubicBezTo>
                  <a:cubicBezTo>
                    <a:pt x="0" y="4423"/>
                    <a:pt x="4423" y="0"/>
                    <a:pt x="9993" y="0"/>
                  </a:cubicBezTo>
                  <a:cubicBezTo>
                    <a:pt x="18511" y="0"/>
                    <a:pt x="27193" y="491"/>
                    <a:pt x="35711" y="1311"/>
                  </a:cubicBezTo>
                  <a:cubicBezTo>
                    <a:pt x="41117" y="1802"/>
                    <a:pt x="45049" y="6716"/>
                    <a:pt x="44557" y="12286"/>
                  </a:cubicBezTo>
                  <a:cubicBezTo>
                    <a:pt x="44066" y="17528"/>
                    <a:pt x="39807" y="21296"/>
                    <a:pt x="34728" y="21296"/>
                  </a:cubicBezTo>
                  <a:close/>
                </a:path>
              </a:pathLst>
            </a:custGeom>
            <a:solidFill>
              <a:srgbClr val="000000"/>
            </a:solidFill>
            <a:ln w="16367" cap="flat">
              <a:noFill/>
              <a:prstDash val="solid"/>
              <a:miter/>
            </a:ln>
          </p:spPr>
          <p:txBody>
            <a:bodyPr rtlCol="0" anchor="ctr"/>
            <a:lstStyle/>
            <a:p>
              <a:endParaRPr lang="en-US"/>
            </a:p>
          </p:txBody>
        </p:sp>
        <p:sp>
          <p:nvSpPr>
            <p:cNvPr id="1746" name="Forma libre: forma 1745">
              <a:extLst>
                <a:ext uri="{FF2B5EF4-FFF2-40B4-BE49-F238E27FC236}">
                  <a16:creationId xmlns:a16="http://schemas.microsoft.com/office/drawing/2014/main" id="{2ADA6566-475C-4F88-A3C2-92EA4B2330E4}"/>
                </a:ext>
              </a:extLst>
            </p:cNvPr>
            <p:cNvSpPr/>
            <p:nvPr/>
          </p:nvSpPr>
          <p:spPr>
            <a:xfrm>
              <a:off x="6348424" y="4288566"/>
              <a:ext cx="172023" cy="165904"/>
            </a:xfrm>
            <a:custGeom>
              <a:avLst/>
              <a:gdLst>
                <a:gd name="connsiteX0" fmla="*/ 162136 w 172023"/>
                <a:gd name="connsiteY0" fmla="*/ 165904 h 165904"/>
                <a:gd name="connsiteX1" fmla="*/ 152800 w 172023"/>
                <a:gd name="connsiteY1" fmla="*/ 159188 h 165904"/>
                <a:gd name="connsiteX2" fmla="*/ 135271 w 172023"/>
                <a:gd name="connsiteY2" fmla="*/ 121183 h 165904"/>
                <a:gd name="connsiteX3" fmla="*/ 138875 w 172023"/>
                <a:gd name="connsiteY3" fmla="*/ 107587 h 165904"/>
                <a:gd name="connsiteX4" fmla="*/ 152472 w 172023"/>
                <a:gd name="connsiteY4" fmla="*/ 111191 h 165904"/>
                <a:gd name="connsiteX5" fmla="*/ 171474 w 172023"/>
                <a:gd name="connsiteY5" fmla="*/ 152635 h 165904"/>
                <a:gd name="connsiteX6" fmla="*/ 165413 w 172023"/>
                <a:gd name="connsiteY6" fmla="*/ 165249 h 165904"/>
                <a:gd name="connsiteX7" fmla="*/ 162136 w 172023"/>
                <a:gd name="connsiteY7" fmla="*/ 165904 h 165904"/>
                <a:gd name="connsiteX8" fmla="*/ 118562 w 172023"/>
                <a:gd name="connsiteY8" fmla="*/ 90714 h 165904"/>
                <a:gd name="connsiteX9" fmla="*/ 111027 w 172023"/>
                <a:gd name="connsiteY9" fmla="*/ 87274 h 165904"/>
                <a:gd name="connsiteX10" fmla="*/ 100052 w 172023"/>
                <a:gd name="connsiteY10" fmla="*/ 75479 h 165904"/>
                <a:gd name="connsiteX11" fmla="*/ 80885 w 172023"/>
                <a:gd name="connsiteY11" fmla="*/ 58443 h 165904"/>
                <a:gd name="connsiteX12" fmla="*/ 79247 w 172023"/>
                <a:gd name="connsiteY12" fmla="*/ 44519 h 165904"/>
                <a:gd name="connsiteX13" fmla="*/ 93171 w 172023"/>
                <a:gd name="connsiteY13" fmla="*/ 42880 h 165904"/>
                <a:gd name="connsiteX14" fmla="*/ 113975 w 172023"/>
                <a:gd name="connsiteY14" fmla="*/ 61555 h 165904"/>
                <a:gd name="connsiteX15" fmla="*/ 125934 w 172023"/>
                <a:gd name="connsiteY15" fmla="*/ 74497 h 165904"/>
                <a:gd name="connsiteX16" fmla="*/ 124951 w 172023"/>
                <a:gd name="connsiteY16" fmla="*/ 88421 h 165904"/>
                <a:gd name="connsiteX17" fmla="*/ 118562 w 172023"/>
                <a:gd name="connsiteY17" fmla="*/ 90714 h 165904"/>
                <a:gd name="connsiteX18" fmla="*/ 50416 w 172023"/>
                <a:gd name="connsiteY18" fmla="*/ 36492 h 165904"/>
                <a:gd name="connsiteX19" fmla="*/ 45829 w 172023"/>
                <a:gd name="connsiteY19" fmla="*/ 35345 h 165904"/>
                <a:gd name="connsiteX20" fmla="*/ 7005 w 172023"/>
                <a:gd name="connsiteY20" fmla="*/ 19455 h 165904"/>
                <a:gd name="connsiteX21" fmla="*/ 453 w 172023"/>
                <a:gd name="connsiteY21" fmla="*/ 7005 h 165904"/>
                <a:gd name="connsiteX22" fmla="*/ 12903 w 172023"/>
                <a:gd name="connsiteY22" fmla="*/ 453 h 165904"/>
                <a:gd name="connsiteX23" fmla="*/ 55166 w 172023"/>
                <a:gd name="connsiteY23" fmla="*/ 17653 h 165904"/>
                <a:gd name="connsiteX24" fmla="*/ 59426 w 172023"/>
                <a:gd name="connsiteY24" fmla="*/ 31086 h 165904"/>
                <a:gd name="connsiteX25" fmla="*/ 50416 w 172023"/>
                <a:gd name="connsiteY25" fmla="*/ 36492 h 16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023" h="165904">
                  <a:moveTo>
                    <a:pt x="162136" y="165904"/>
                  </a:moveTo>
                  <a:cubicBezTo>
                    <a:pt x="158041" y="165904"/>
                    <a:pt x="154110" y="163283"/>
                    <a:pt x="152800" y="159188"/>
                  </a:cubicBezTo>
                  <a:cubicBezTo>
                    <a:pt x="148212" y="146083"/>
                    <a:pt x="142315" y="133305"/>
                    <a:pt x="135271" y="121183"/>
                  </a:cubicBezTo>
                  <a:cubicBezTo>
                    <a:pt x="132486" y="116433"/>
                    <a:pt x="134125" y="110372"/>
                    <a:pt x="138875" y="107587"/>
                  </a:cubicBezTo>
                  <a:cubicBezTo>
                    <a:pt x="143626" y="104802"/>
                    <a:pt x="149687" y="106440"/>
                    <a:pt x="152472" y="111191"/>
                  </a:cubicBezTo>
                  <a:cubicBezTo>
                    <a:pt x="160171" y="124296"/>
                    <a:pt x="166560" y="138220"/>
                    <a:pt x="171474" y="152635"/>
                  </a:cubicBezTo>
                  <a:cubicBezTo>
                    <a:pt x="173276" y="157877"/>
                    <a:pt x="170491" y="163447"/>
                    <a:pt x="165413" y="165249"/>
                  </a:cubicBezTo>
                  <a:cubicBezTo>
                    <a:pt x="164430" y="165740"/>
                    <a:pt x="163283" y="165904"/>
                    <a:pt x="162136" y="165904"/>
                  </a:cubicBezTo>
                  <a:close/>
                  <a:moveTo>
                    <a:pt x="118562" y="90714"/>
                  </a:moveTo>
                  <a:cubicBezTo>
                    <a:pt x="115778" y="90714"/>
                    <a:pt x="112992" y="89567"/>
                    <a:pt x="111027" y="87274"/>
                  </a:cubicBezTo>
                  <a:cubicBezTo>
                    <a:pt x="107587" y="83179"/>
                    <a:pt x="103819" y="79247"/>
                    <a:pt x="100052" y="75479"/>
                  </a:cubicBezTo>
                  <a:cubicBezTo>
                    <a:pt x="93990" y="69418"/>
                    <a:pt x="87438" y="63685"/>
                    <a:pt x="80885" y="58443"/>
                  </a:cubicBezTo>
                  <a:cubicBezTo>
                    <a:pt x="76626" y="55003"/>
                    <a:pt x="75807" y="48778"/>
                    <a:pt x="79247" y="44519"/>
                  </a:cubicBezTo>
                  <a:cubicBezTo>
                    <a:pt x="82687" y="40259"/>
                    <a:pt x="88912" y="39604"/>
                    <a:pt x="93171" y="42880"/>
                  </a:cubicBezTo>
                  <a:cubicBezTo>
                    <a:pt x="100379" y="48614"/>
                    <a:pt x="107423" y="54839"/>
                    <a:pt x="113975" y="61555"/>
                  </a:cubicBezTo>
                  <a:cubicBezTo>
                    <a:pt x="118235" y="65814"/>
                    <a:pt x="122166" y="70074"/>
                    <a:pt x="125934" y="74497"/>
                  </a:cubicBezTo>
                  <a:cubicBezTo>
                    <a:pt x="129538" y="78592"/>
                    <a:pt x="129046" y="84981"/>
                    <a:pt x="124951" y="88421"/>
                  </a:cubicBezTo>
                  <a:cubicBezTo>
                    <a:pt x="123149" y="89895"/>
                    <a:pt x="120856" y="90714"/>
                    <a:pt x="118562" y="90714"/>
                  </a:cubicBezTo>
                  <a:close/>
                  <a:moveTo>
                    <a:pt x="50416" y="36492"/>
                  </a:moveTo>
                  <a:cubicBezTo>
                    <a:pt x="48941" y="36492"/>
                    <a:pt x="47304" y="36164"/>
                    <a:pt x="45829" y="35345"/>
                  </a:cubicBezTo>
                  <a:cubicBezTo>
                    <a:pt x="33543" y="28956"/>
                    <a:pt x="20438" y="23551"/>
                    <a:pt x="7005" y="19455"/>
                  </a:cubicBezTo>
                  <a:cubicBezTo>
                    <a:pt x="1764" y="17817"/>
                    <a:pt x="-1185" y="12411"/>
                    <a:pt x="453" y="7005"/>
                  </a:cubicBezTo>
                  <a:cubicBezTo>
                    <a:pt x="2091" y="1763"/>
                    <a:pt x="7497" y="-1185"/>
                    <a:pt x="12903" y="453"/>
                  </a:cubicBezTo>
                  <a:cubicBezTo>
                    <a:pt x="27482" y="4876"/>
                    <a:pt x="41570" y="10609"/>
                    <a:pt x="55166" y="17653"/>
                  </a:cubicBezTo>
                  <a:cubicBezTo>
                    <a:pt x="60081" y="20110"/>
                    <a:pt x="61883" y="26172"/>
                    <a:pt x="59426" y="31086"/>
                  </a:cubicBezTo>
                  <a:cubicBezTo>
                    <a:pt x="57460" y="34526"/>
                    <a:pt x="54020" y="36492"/>
                    <a:pt x="50416" y="36492"/>
                  </a:cubicBezTo>
                  <a:close/>
                </a:path>
              </a:pathLst>
            </a:custGeom>
            <a:solidFill>
              <a:srgbClr val="000000"/>
            </a:solidFill>
            <a:ln w="16367" cap="flat">
              <a:noFill/>
              <a:prstDash val="solid"/>
              <a:miter/>
            </a:ln>
          </p:spPr>
          <p:txBody>
            <a:bodyPr rtlCol="0" anchor="ctr"/>
            <a:lstStyle/>
            <a:p>
              <a:endParaRPr lang="en-US"/>
            </a:p>
          </p:txBody>
        </p:sp>
        <p:sp>
          <p:nvSpPr>
            <p:cNvPr id="1747" name="Forma libre: forma 1746">
              <a:extLst>
                <a:ext uri="{FF2B5EF4-FFF2-40B4-BE49-F238E27FC236}">
                  <a16:creationId xmlns:a16="http://schemas.microsoft.com/office/drawing/2014/main" id="{1D28A294-D2A6-417F-9A34-8B740038929A}"/>
                </a:ext>
              </a:extLst>
            </p:cNvPr>
            <p:cNvSpPr/>
            <p:nvPr/>
          </p:nvSpPr>
          <p:spPr>
            <a:xfrm>
              <a:off x="6511268" y="4477292"/>
              <a:ext cx="22230" cy="44505"/>
            </a:xfrm>
            <a:custGeom>
              <a:avLst/>
              <a:gdLst>
                <a:gd name="connsiteX0" fmla="*/ 12234 w 22230"/>
                <a:gd name="connsiteY0" fmla="*/ 44505 h 44505"/>
                <a:gd name="connsiteX1" fmla="*/ 2405 w 22230"/>
                <a:gd name="connsiteY1" fmla="*/ 35004 h 44505"/>
                <a:gd name="connsiteX2" fmla="*/ 112 w 22230"/>
                <a:gd name="connsiteY2" fmla="*/ 11415 h 44505"/>
                <a:gd name="connsiteX3" fmla="*/ 8466 w 22230"/>
                <a:gd name="connsiteY3" fmla="*/ 112 h 44505"/>
                <a:gd name="connsiteX4" fmla="*/ 19769 w 22230"/>
                <a:gd name="connsiteY4" fmla="*/ 8466 h 44505"/>
                <a:gd name="connsiteX5" fmla="*/ 22226 w 22230"/>
                <a:gd name="connsiteY5" fmla="*/ 34185 h 44505"/>
                <a:gd name="connsiteX6" fmla="*/ 12725 w 22230"/>
                <a:gd name="connsiteY6" fmla="*/ 44505 h 44505"/>
                <a:gd name="connsiteX7" fmla="*/ 12234 w 22230"/>
                <a:gd name="connsiteY7" fmla="*/ 44505 h 44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30" h="44505">
                  <a:moveTo>
                    <a:pt x="12234" y="44505"/>
                  </a:moveTo>
                  <a:cubicBezTo>
                    <a:pt x="6992" y="44505"/>
                    <a:pt x="2569" y="40246"/>
                    <a:pt x="2405" y="35004"/>
                  </a:cubicBezTo>
                  <a:cubicBezTo>
                    <a:pt x="2078" y="27141"/>
                    <a:pt x="1258" y="19278"/>
                    <a:pt x="112" y="11415"/>
                  </a:cubicBezTo>
                  <a:cubicBezTo>
                    <a:pt x="-707" y="6009"/>
                    <a:pt x="3060" y="931"/>
                    <a:pt x="8466" y="112"/>
                  </a:cubicBezTo>
                  <a:cubicBezTo>
                    <a:pt x="13872" y="-707"/>
                    <a:pt x="18950" y="3060"/>
                    <a:pt x="19769" y="8466"/>
                  </a:cubicBezTo>
                  <a:cubicBezTo>
                    <a:pt x="21080" y="16985"/>
                    <a:pt x="21899" y="25667"/>
                    <a:pt x="22226" y="34185"/>
                  </a:cubicBezTo>
                  <a:cubicBezTo>
                    <a:pt x="22390" y="39591"/>
                    <a:pt x="18131" y="44341"/>
                    <a:pt x="12725" y="44505"/>
                  </a:cubicBezTo>
                  <a:cubicBezTo>
                    <a:pt x="12561" y="44505"/>
                    <a:pt x="12398" y="44505"/>
                    <a:pt x="12234" y="44505"/>
                  </a:cubicBezTo>
                  <a:close/>
                </a:path>
              </a:pathLst>
            </a:custGeom>
            <a:solidFill>
              <a:srgbClr val="000000"/>
            </a:solidFill>
            <a:ln w="16367" cap="flat">
              <a:noFill/>
              <a:prstDash val="solid"/>
              <a:miter/>
            </a:ln>
          </p:spPr>
          <p:txBody>
            <a:bodyPr rtlCol="0" anchor="ctr"/>
            <a:lstStyle/>
            <a:p>
              <a:endParaRPr lang="en-US"/>
            </a:p>
          </p:txBody>
        </p:sp>
        <p:sp>
          <p:nvSpPr>
            <p:cNvPr id="1748" name="Forma libre: forma 1747">
              <a:extLst>
                <a:ext uri="{FF2B5EF4-FFF2-40B4-BE49-F238E27FC236}">
                  <a16:creationId xmlns:a16="http://schemas.microsoft.com/office/drawing/2014/main" id="{AD681B64-7F55-4E87-A907-5E394D47D94E}"/>
                </a:ext>
              </a:extLst>
            </p:cNvPr>
            <p:cNvSpPr/>
            <p:nvPr/>
          </p:nvSpPr>
          <p:spPr>
            <a:xfrm>
              <a:off x="6047952" y="4279026"/>
              <a:ext cx="485746" cy="485542"/>
            </a:xfrm>
            <a:custGeom>
              <a:avLst/>
              <a:gdLst>
                <a:gd name="connsiteX0" fmla="*/ 242771 w 485746"/>
                <a:gd name="connsiteY0" fmla="*/ 485543 h 485542"/>
                <a:gd name="connsiteX1" fmla="*/ 71095 w 485746"/>
                <a:gd name="connsiteY1" fmla="*/ 414448 h 485542"/>
                <a:gd name="connsiteX2" fmla="*/ 0 w 485746"/>
                <a:gd name="connsiteY2" fmla="*/ 242771 h 485542"/>
                <a:gd name="connsiteX3" fmla="*/ 71095 w 485746"/>
                <a:gd name="connsiteY3" fmla="*/ 71095 h 485542"/>
                <a:gd name="connsiteX4" fmla="*/ 242771 w 485746"/>
                <a:gd name="connsiteY4" fmla="*/ 0 h 485542"/>
                <a:gd name="connsiteX5" fmla="*/ 252764 w 485746"/>
                <a:gd name="connsiteY5" fmla="*/ 9993 h 485542"/>
                <a:gd name="connsiteX6" fmla="*/ 242771 w 485746"/>
                <a:gd name="connsiteY6" fmla="*/ 19985 h 485542"/>
                <a:gd name="connsiteX7" fmla="*/ 85019 w 485746"/>
                <a:gd name="connsiteY7" fmla="*/ 85347 h 485542"/>
                <a:gd name="connsiteX8" fmla="*/ 19658 w 485746"/>
                <a:gd name="connsiteY8" fmla="*/ 243099 h 485542"/>
                <a:gd name="connsiteX9" fmla="*/ 85019 w 485746"/>
                <a:gd name="connsiteY9" fmla="*/ 400851 h 485542"/>
                <a:gd name="connsiteX10" fmla="*/ 242771 w 485746"/>
                <a:gd name="connsiteY10" fmla="*/ 466213 h 485542"/>
                <a:gd name="connsiteX11" fmla="*/ 400524 w 485746"/>
                <a:gd name="connsiteY11" fmla="*/ 400851 h 485542"/>
                <a:gd name="connsiteX12" fmla="*/ 465721 w 485746"/>
                <a:gd name="connsiteY12" fmla="*/ 233762 h 485542"/>
                <a:gd name="connsiteX13" fmla="*/ 475223 w 485746"/>
                <a:gd name="connsiteY13" fmla="*/ 223441 h 485542"/>
                <a:gd name="connsiteX14" fmla="*/ 485542 w 485746"/>
                <a:gd name="connsiteY14" fmla="*/ 232943 h 485542"/>
                <a:gd name="connsiteX15" fmla="*/ 414611 w 485746"/>
                <a:gd name="connsiteY15" fmla="*/ 414775 h 485542"/>
                <a:gd name="connsiteX16" fmla="*/ 242771 w 485746"/>
                <a:gd name="connsiteY16" fmla="*/ 485543 h 485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746" h="485542">
                  <a:moveTo>
                    <a:pt x="242771" y="485543"/>
                  </a:moveTo>
                  <a:cubicBezTo>
                    <a:pt x="177901" y="485543"/>
                    <a:pt x="116963" y="460316"/>
                    <a:pt x="71095" y="414448"/>
                  </a:cubicBezTo>
                  <a:cubicBezTo>
                    <a:pt x="25227" y="368580"/>
                    <a:pt x="0" y="307641"/>
                    <a:pt x="0" y="242771"/>
                  </a:cubicBezTo>
                  <a:cubicBezTo>
                    <a:pt x="0" y="177901"/>
                    <a:pt x="25227" y="116963"/>
                    <a:pt x="71095" y="71095"/>
                  </a:cubicBezTo>
                  <a:cubicBezTo>
                    <a:pt x="116963" y="25227"/>
                    <a:pt x="177901" y="0"/>
                    <a:pt x="242771" y="0"/>
                  </a:cubicBezTo>
                  <a:cubicBezTo>
                    <a:pt x="248177" y="0"/>
                    <a:pt x="252764" y="4423"/>
                    <a:pt x="252764" y="9993"/>
                  </a:cubicBezTo>
                  <a:cubicBezTo>
                    <a:pt x="252764" y="15562"/>
                    <a:pt x="248341" y="19985"/>
                    <a:pt x="242771" y="19985"/>
                  </a:cubicBezTo>
                  <a:cubicBezTo>
                    <a:pt x="183143" y="19985"/>
                    <a:pt x="127119" y="43247"/>
                    <a:pt x="85019" y="85347"/>
                  </a:cubicBezTo>
                  <a:cubicBezTo>
                    <a:pt x="42919" y="127447"/>
                    <a:pt x="19658" y="183471"/>
                    <a:pt x="19658" y="243099"/>
                  </a:cubicBezTo>
                  <a:cubicBezTo>
                    <a:pt x="19658" y="302727"/>
                    <a:pt x="42919" y="358751"/>
                    <a:pt x="85019" y="400851"/>
                  </a:cubicBezTo>
                  <a:cubicBezTo>
                    <a:pt x="127119" y="442951"/>
                    <a:pt x="183143" y="466213"/>
                    <a:pt x="242771" y="466213"/>
                  </a:cubicBezTo>
                  <a:cubicBezTo>
                    <a:pt x="302399" y="466213"/>
                    <a:pt x="358424" y="442951"/>
                    <a:pt x="400524" y="400851"/>
                  </a:cubicBezTo>
                  <a:cubicBezTo>
                    <a:pt x="444426" y="356949"/>
                    <a:pt x="468178" y="296011"/>
                    <a:pt x="465721" y="233762"/>
                  </a:cubicBezTo>
                  <a:cubicBezTo>
                    <a:pt x="465558" y="228356"/>
                    <a:pt x="469816" y="223605"/>
                    <a:pt x="475223" y="223441"/>
                  </a:cubicBezTo>
                  <a:cubicBezTo>
                    <a:pt x="480464" y="223114"/>
                    <a:pt x="485379" y="227537"/>
                    <a:pt x="485542" y="232943"/>
                  </a:cubicBezTo>
                  <a:cubicBezTo>
                    <a:pt x="488327" y="300598"/>
                    <a:pt x="462445" y="366942"/>
                    <a:pt x="414611" y="414775"/>
                  </a:cubicBezTo>
                  <a:cubicBezTo>
                    <a:pt x="368580" y="460152"/>
                    <a:pt x="307641" y="485543"/>
                    <a:pt x="242771" y="485543"/>
                  </a:cubicBezTo>
                  <a:close/>
                </a:path>
              </a:pathLst>
            </a:custGeom>
            <a:solidFill>
              <a:srgbClr val="000000"/>
            </a:solidFill>
            <a:ln w="16367" cap="flat">
              <a:noFill/>
              <a:prstDash val="solid"/>
              <a:miter/>
            </a:ln>
          </p:spPr>
          <p:txBody>
            <a:bodyPr rtlCol="0" anchor="ctr"/>
            <a:lstStyle/>
            <a:p>
              <a:endParaRPr lang="en-US"/>
            </a:p>
          </p:txBody>
        </p:sp>
        <p:sp>
          <p:nvSpPr>
            <p:cNvPr id="1749" name="Forma libre: forma 1748">
              <a:extLst>
                <a:ext uri="{FF2B5EF4-FFF2-40B4-BE49-F238E27FC236}">
                  <a16:creationId xmlns:a16="http://schemas.microsoft.com/office/drawing/2014/main" id="{D6FA4E76-C207-46C4-838C-6A7F32285C47}"/>
                </a:ext>
              </a:extLst>
            </p:cNvPr>
            <p:cNvSpPr/>
            <p:nvPr/>
          </p:nvSpPr>
          <p:spPr>
            <a:xfrm>
              <a:off x="6378403" y="4609419"/>
              <a:ext cx="162585" cy="162521"/>
            </a:xfrm>
            <a:custGeom>
              <a:avLst/>
              <a:gdLst>
                <a:gd name="connsiteX0" fmla="*/ 51561 w 162585"/>
                <a:gd name="connsiteY0" fmla="*/ 162522 h 162521"/>
                <a:gd name="connsiteX1" fmla="*/ 22566 w 162585"/>
                <a:gd name="connsiteY1" fmla="*/ 150563 h 162521"/>
                <a:gd name="connsiteX2" fmla="*/ 2909 w 162585"/>
                <a:gd name="connsiteY2" fmla="*/ 130906 h 162521"/>
                <a:gd name="connsiteX3" fmla="*/ 124 w 162585"/>
                <a:gd name="connsiteY3" fmla="*/ 122224 h 162521"/>
                <a:gd name="connsiteX4" fmla="*/ 5693 w 162585"/>
                <a:gd name="connsiteY4" fmla="*/ 115016 h 162521"/>
                <a:gd name="connsiteX5" fmla="*/ 70072 w 162585"/>
                <a:gd name="connsiteY5" fmla="*/ 70131 h 162521"/>
                <a:gd name="connsiteX6" fmla="*/ 114957 w 162585"/>
                <a:gd name="connsiteY6" fmla="*/ 5753 h 162521"/>
                <a:gd name="connsiteX7" fmla="*/ 122165 w 162585"/>
                <a:gd name="connsiteY7" fmla="*/ 183 h 162521"/>
                <a:gd name="connsiteX8" fmla="*/ 130847 w 162585"/>
                <a:gd name="connsiteY8" fmla="*/ 2968 h 162521"/>
                <a:gd name="connsiteX9" fmla="*/ 150668 w 162585"/>
                <a:gd name="connsiteY9" fmla="*/ 22789 h 162521"/>
                <a:gd name="connsiteX10" fmla="*/ 150668 w 162585"/>
                <a:gd name="connsiteY10" fmla="*/ 80615 h 162521"/>
                <a:gd name="connsiteX11" fmla="*/ 80392 w 162585"/>
                <a:gd name="connsiteY11" fmla="*/ 150891 h 162521"/>
                <a:gd name="connsiteX12" fmla="*/ 51561 w 162585"/>
                <a:gd name="connsiteY12" fmla="*/ 162522 h 162521"/>
                <a:gd name="connsiteX13" fmla="*/ 26661 w 162585"/>
                <a:gd name="connsiteY13" fmla="*/ 126483 h 162521"/>
                <a:gd name="connsiteX14" fmla="*/ 36654 w 162585"/>
                <a:gd name="connsiteY14" fmla="*/ 136475 h 162521"/>
                <a:gd name="connsiteX15" fmla="*/ 66468 w 162585"/>
                <a:gd name="connsiteY15" fmla="*/ 136475 h 162521"/>
                <a:gd name="connsiteX16" fmla="*/ 136744 w 162585"/>
                <a:gd name="connsiteY16" fmla="*/ 66200 h 162521"/>
                <a:gd name="connsiteX17" fmla="*/ 136744 w 162585"/>
                <a:gd name="connsiteY17" fmla="*/ 36386 h 162521"/>
                <a:gd name="connsiteX18" fmla="*/ 126751 w 162585"/>
                <a:gd name="connsiteY18" fmla="*/ 26393 h 162521"/>
                <a:gd name="connsiteX19" fmla="*/ 84160 w 162585"/>
                <a:gd name="connsiteY19" fmla="*/ 83728 h 162521"/>
                <a:gd name="connsiteX20" fmla="*/ 26661 w 162585"/>
                <a:gd name="connsiteY20" fmla="*/ 126483 h 16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585" h="162521">
                  <a:moveTo>
                    <a:pt x="51561" y="162522"/>
                  </a:moveTo>
                  <a:cubicBezTo>
                    <a:pt x="41077" y="162522"/>
                    <a:pt x="30593" y="158590"/>
                    <a:pt x="22566" y="150563"/>
                  </a:cubicBezTo>
                  <a:lnTo>
                    <a:pt x="2909" y="130906"/>
                  </a:lnTo>
                  <a:cubicBezTo>
                    <a:pt x="615" y="128612"/>
                    <a:pt x="-368" y="125336"/>
                    <a:pt x="124" y="122224"/>
                  </a:cubicBezTo>
                  <a:cubicBezTo>
                    <a:pt x="615" y="118948"/>
                    <a:pt x="2745" y="116326"/>
                    <a:pt x="5693" y="115016"/>
                  </a:cubicBezTo>
                  <a:cubicBezTo>
                    <a:pt x="29610" y="104040"/>
                    <a:pt x="51233" y="88806"/>
                    <a:pt x="70072" y="70131"/>
                  </a:cubicBezTo>
                  <a:cubicBezTo>
                    <a:pt x="88747" y="51456"/>
                    <a:pt x="103981" y="29669"/>
                    <a:pt x="114957" y="5753"/>
                  </a:cubicBezTo>
                  <a:cubicBezTo>
                    <a:pt x="116267" y="2804"/>
                    <a:pt x="119052" y="674"/>
                    <a:pt x="122165" y="183"/>
                  </a:cubicBezTo>
                  <a:cubicBezTo>
                    <a:pt x="125441" y="-472"/>
                    <a:pt x="128553" y="674"/>
                    <a:pt x="130847" y="2968"/>
                  </a:cubicBezTo>
                  <a:lnTo>
                    <a:pt x="150668" y="22789"/>
                  </a:lnTo>
                  <a:cubicBezTo>
                    <a:pt x="166558" y="38679"/>
                    <a:pt x="166558" y="64725"/>
                    <a:pt x="150668" y="80615"/>
                  </a:cubicBezTo>
                  <a:lnTo>
                    <a:pt x="80392" y="150891"/>
                  </a:lnTo>
                  <a:cubicBezTo>
                    <a:pt x="72529" y="158590"/>
                    <a:pt x="62045" y="162522"/>
                    <a:pt x="51561" y="162522"/>
                  </a:cubicBezTo>
                  <a:close/>
                  <a:moveTo>
                    <a:pt x="26661" y="126483"/>
                  </a:moveTo>
                  <a:lnTo>
                    <a:pt x="36654" y="136475"/>
                  </a:lnTo>
                  <a:cubicBezTo>
                    <a:pt x="44845" y="144666"/>
                    <a:pt x="58278" y="144666"/>
                    <a:pt x="66468" y="136475"/>
                  </a:cubicBezTo>
                  <a:lnTo>
                    <a:pt x="136744" y="66200"/>
                  </a:lnTo>
                  <a:cubicBezTo>
                    <a:pt x="144935" y="58009"/>
                    <a:pt x="144935" y="44576"/>
                    <a:pt x="136744" y="36386"/>
                  </a:cubicBezTo>
                  <a:lnTo>
                    <a:pt x="126751" y="26393"/>
                  </a:lnTo>
                  <a:cubicBezTo>
                    <a:pt x="115448" y="47525"/>
                    <a:pt x="101197" y="66691"/>
                    <a:pt x="84160" y="83728"/>
                  </a:cubicBezTo>
                  <a:cubicBezTo>
                    <a:pt x="66960" y="101092"/>
                    <a:pt x="47793" y="115344"/>
                    <a:pt x="26661" y="126483"/>
                  </a:cubicBezTo>
                  <a:close/>
                </a:path>
              </a:pathLst>
            </a:custGeom>
            <a:solidFill>
              <a:srgbClr val="000000"/>
            </a:solidFill>
            <a:ln w="16367" cap="flat">
              <a:noFill/>
              <a:prstDash val="solid"/>
              <a:miter/>
            </a:ln>
          </p:spPr>
          <p:txBody>
            <a:bodyPr rtlCol="0" anchor="ctr"/>
            <a:lstStyle/>
            <a:p>
              <a:endParaRPr lang="en-US"/>
            </a:p>
          </p:txBody>
        </p:sp>
        <p:sp>
          <p:nvSpPr>
            <p:cNvPr id="1750" name="Forma libre: forma 1749">
              <a:extLst>
                <a:ext uri="{FF2B5EF4-FFF2-40B4-BE49-F238E27FC236}">
                  <a16:creationId xmlns:a16="http://schemas.microsoft.com/office/drawing/2014/main" id="{E2189228-37AA-47BE-AEA8-C6AE4B078ED1}"/>
                </a:ext>
              </a:extLst>
            </p:cNvPr>
            <p:cNvSpPr/>
            <p:nvPr/>
          </p:nvSpPr>
          <p:spPr>
            <a:xfrm>
              <a:off x="6445691" y="4676601"/>
              <a:ext cx="199483" cy="199360"/>
            </a:xfrm>
            <a:custGeom>
              <a:avLst/>
              <a:gdLst>
                <a:gd name="connsiteX0" fmla="*/ 145302 w 199483"/>
                <a:gd name="connsiteY0" fmla="*/ 199361 h 199360"/>
                <a:gd name="connsiteX1" fmla="*/ 107134 w 199483"/>
                <a:gd name="connsiteY1" fmla="*/ 183635 h 199360"/>
                <a:gd name="connsiteX2" fmla="*/ 2949 w 199483"/>
                <a:gd name="connsiteY2" fmla="*/ 79449 h 199360"/>
                <a:gd name="connsiteX3" fmla="*/ 0 w 199483"/>
                <a:gd name="connsiteY3" fmla="*/ 72405 h 199360"/>
                <a:gd name="connsiteX4" fmla="*/ 2949 w 199483"/>
                <a:gd name="connsiteY4" fmla="*/ 65361 h 199360"/>
                <a:gd name="connsiteX5" fmla="*/ 65361 w 199483"/>
                <a:gd name="connsiteY5" fmla="*/ 2949 h 199360"/>
                <a:gd name="connsiteX6" fmla="*/ 79450 w 199483"/>
                <a:gd name="connsiteY6" fmla="*/ 2949 h 199360"/>
                <a:gd name="connsiteX7" fmla="*/ 183635 w 199483"/>
                <a:gd name="connsiteY7" fmla="*/ 107134 h 199360"/>
                <a:gd name="connsiteX8" fmla="*/ 183635 w 199483"/>
                <a:gd name="connsiteY8" fmla="*/ 183635 h 199360"/>
                <a:gd name="connsiteX9" fmla="*/ 145302 w 199483"/>
                <a:gd name="connsiteY9" fmla="*/ 199361 h 199360"/>
                <a:gd name="connsiteX10" fmla="*/ 24081 w 199483"/>
                <a:gd name="connsiteY10" fmla="*/ 72405 h 199360"/>
                <a:gd name="connsiteX11" fmla="*/ 121222 w 199483"/>
                <a:gd name="connsiteY11" fmla="*/ 169547 h 199360"/>
                <a:gd name="connsiteX12" fmla="*/ 169547 w 199483"/>
                <a:gd name="connsiteY12" fmla="*/ 169547 h 199360"/>
                <a:gd name="connsiteX13" fmla="*/ 169547 w 199483"/>
                <a:gd name="connsiteY13" fmla="*/ 121222 h 199360"/>
                <a:gd name="connsiteX14" fmla="*/ 72406 w 199483"/>
                <a:gd name="connsiteY14" fmla="*/ 24081 h 199360"/>
                <a:gd name="connsiteX15" fmla="*/ 24081 w 199483"/>
                <a:gd name="connsiteY15" fmla="*/ 72405 h 19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483" h="199360">
                  <a:moveTo>
                    <a:pt x="145302" y="199361"/>
                  </a:moveTo>
                  <a:cubicBezTo>
                    <a:pt x="131542" y="199361"/>
                    <a:pt x="117618" y="194119"/>
                    <a:pt x="107134" y="183635"/>
                  </a:cubicBezTo>
                  <a:lnTo>
                    <a:pt x="2949" y="79449"/>
                  </a:lnTo>
                  <a:cubicBezTo>
                    <a:pt x="1147" y="77647"/>
                    <a:pt x="0" y="75027"/>
                    <a:pt x="0" y="72405"/>
                  </a:cubicBezTo>
                  <a:cubicBezTo>
                    <a:pt x="0" y="69784"/>
                    <a:pt x="983" y="67327"/>
                    <a:pt x="2949" y="65361"/>
                  </a:cubicBezTo>
                  <a:lnTo>
                    <a:pt x="65361" y="2949"/>
                  </a:lnTo>
                  <a:cubicBezTo>
                    <a:pt x="69293" y="-983"/>
                    <a:pt x="75518" y="-983"/>
                    <a:pt x="79450" y="2949"/>
                  </a:cubicBezTo>
                  <a:lnTo>
                    <a:pt x="183635" y="107134"/>
                  </a:lnTo>
                  <a:cubicBezTo>
                    <a:pt x="204767" y="128266"/>
                    <a:pt x="204767" y="162503"/>
                    <a:pt x="183635" y="183635"/>
                  </a:cubicBezTo>
                  <a:cubicBezTo>
                    <a:pt x="173151" y="194119"/>
                    <a:pt x="159227" y="199361"/>
                    <a:pt x="145302" y="199361"/>
                  </a:cubicBezTo>
                  <a:close/>
                  <a:moveTo>
                    <a:pt x="24081" y="72405"/>
                  </a:moveTo>
                  <a:lnTo>
                    <a:pt x="121222" y="169547"/>
                  </a:lnTo>
                  <a:cubicBezTo>
                    <a:pt x="134491" y="182816"/>
                    <a:pt x="156278" y="182816"/>
                    <a:pt x="169547" y="169547"/>
                  </a:cubicBezTo>
                  <a:cubicBezTo>
                    <a:pt x="182816" y="156278"/>
                    <a:pt x="182816" y="134491"/>
                    <a:pt x="169547" y="121222"/>
                  </a:cubicBezTo>
                  <a:lnTo>
                    <a:pt x="72406" y="24081"/>
                  </a:lnTo>
                  <a:lnTo>
                    <a:pt x="24081" y="72405"/>
                  </a:lnTo>
                  <a:close/>
                </a:path>
              </a:pathLst>
            </a:custGeom>
            <a:solidFill>
              <a:srgbClr val="000000"/>
            </a:solidFill>
            <a:ln w="16367" cap="flat">
              <a:noFill/>
              <a:prstDash val="solid"/>
              <a:miter/>
            </a:ln>
          </p:spPr>
          <p:txBody>
            <a:bodyPr rtlCol="0" anchor="ctr"/>
            <a:lstStyle/>
            <a:p>
              <a:endParaRPr lang="en-US"/>
            </a:p>
          </p:txBody>
        </p:sp>
        <p:sp>
          <p:nvSpPr>
            <p:cNvPr id="1751" name="Forma libre: forma 1750">
              <a:extLst>
                <a:ext uri="{FF2B5EF4-FFF2-40B4-BE49-F238E27FC236}">
                  <a16:creationId xmlns:a16="http://schemas.microsoft.com/office/drawing/2014/main" id="{0A4FFD88-DEDA-45C0-BE0F-E3177855DE29}"/>
                </a:ext>
              </a:extLst>
            </p:cNvPr>
            <p:cNvSpPr/>
            <p:nvPr/>
          </p:nvSpPr>
          <p:spPr>
            <a:xfrm>
              <a:off x="6485825" y="4716572"/>
              <a:ext cx="82397" cy="82398"/>
            </a:xfrm>
            <a:custGeom>
              <a:avLst/>
              <a:gdLst>
                <a:gd name="connsiteX0" fmla="*/ 9992 w 82397"/>
                <a:gd name="connsiteY0" fmla="*/ 82398 h 82398"/>
                <a:gd name="connsiteX1" fmla="*/ 2949 w 82397"/>
                <a:gd name="connsiteY1" fmla="*/ 79450 h 82398"/>
                <a:gd name="connsiteX2" fmla="*/ 2949 w 82397"/>
                <a:gd name="connsiteY2" fmla="*/ 65362 h 82398"/>
                <a:gd name="connsiteX3" fmla="*/ 65361 w 82397"/>
                <a:gd name="connsiteY3" fmla="*/ 2949 h 82398"/>
                <a:gd name="connsiteX4" fmla="*/ 79449 w 82397"/>
                <a:gd name="connsiteY4" fmla="*/ 2949 h 82398"/>
                <a:gd name="connsiteX5" fmla="*/ 79449 w 82397"/>
                <a:gd name="connsiteY5" fmla="*/ 17037 h 82398"/>
                <a:gd name="connsiteX6" fmla="*/ 17036 w 82397"/>
                <a:gd name="connsiteY6" fmla="*/ 79450 h 82398"/>
                <a:gd name="connsiteX7" fmla="*/ 9992 w 82397"/>
                <a:gd name="connsiteY7" fmla="*/ 82398 h 8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397" h="82398">
                  <a:moveTo>
                    <a:pt x="9992" y="82398"/>
                  </a:moveTo>
                  <a:cubicBezTo>
                    <a:pt x="7535" y="82398"/>
                    <a:pt x="4914" y="81415"/>
                    <a:pt x="2949" y="79450"/>
                  </a:cubicBezTo>
                  <a:cubicBezTo>
                    <a:pt x="-983" y="75518"/>
                    <a:pt x="-983" y="69293"/>
                    <a:pt x="2949" y="65362"/>
                  </a:cubicBezTo>
                  <a:lnTo>
                    <a:pt x="65361" y="2949"/>
                  </a:lnTo>
                  <a:cubicBezTo>
                    <a:pt x="69293" y="-983"/>
                    <a:pt x="75518" y="-983"/>
                    <a:pt x="79449" y="2949"/>
                  </a:cubicBezTo>
                  <a:cubicBezTo>
                    <a:pt x="83381" y="6880"/>
                    <a:pt x="83381" y="13105"/>
                    <a:pt x="79449" y="17037"/>
                  </a:cubicBezTo>
                  <a:lnTo>
                    <a:pt x="17036" y="79450"/>
                  </a:lnTo>
                  <a:cubicBezTo>
                    <a:pt x="15071" y="81415"/>
                    <a:pt x="12449" y="82398"/>
                    <a:pt x="9992" y="82398"/>
                  </a:cubicBezTo>
                  <a:close/>
                </a:path>
              </a:pathLst>
            </a:custGeom>
            <a:solidFill>
              <a:srgbClr val="000000"/>
            </a:solidFill>
            <a:ln w="16367" cap="flat">
              <a:noFill/>
              <a:prstDash val="solid"/>
              <a:miter/>
            </a:ln>
          </p:spPr>
          <p:txBody>
            <a:bodyPr rtlCol="0" anchor="ctr"/>
            <a:lstStyle/>
            <a:p>
              <a:endParaRPr lang="en-US"/>
            </a:p>
          </p:txBody>
        </p:sp>
        <p:sp>
          <p:nvSpPr>
            <p:cNvPr id="1752" name="Forma libre: forma 1751">
              <a:extLst>
                <a:ext uri="{FF2B5EF4-FFF2-40B4-BE49-F238E27FC236}">
                  <a16:creationId xmlns:a16="http://schemas.microsoft.com/office/drawing/2014/main" id="{6BD57FFD-3699-48EF-9F5A-A3DA1C04F119}"/>
                </a:ext>
              </a:extLst>
            </p:cNvPr>
            <p:cNvSpPr/>
            <p:nvPr/>
          </p:nvSpPr>
          <p:spPr>
            <a:xfrm>
              <a:off x="6248459" y="4572907"/>
              <a:ext cx="19985" cy="49799"/>
            </a:xfrm>
            <a:custGeom>
              <a:avLst/>
              <a:gdLst>
                <a:gd name="connsiteX0" fmla="*/ 9993 w 19985"/>
                <a:gd name="connsiteY0" fmla="*/ 49799 h 49799"/>
                <a:gd name="connsiteX1" fmla="*/ 0 w 19985"/>
                <a:gd name="connsiteY1" fmla="*/ 39807 h 49799"/>
                <a:gd name="connsiteX2" fmla="*/ 0 w 19985"/>
                <a:gd name="connsiteY2" fmla="*/ 9993 h 49799"/>
                <a:gd name="connsiteX3" fmla="*/ 9993 w 19985"/>
                <a:gd name="connsiteY3" fmla="*/ 0 h 49799"/>
                <a:gd name="connsiteX4" fmla="*/ 19985 w 19985"/>
                <a:gd name="connsiteY4" fmla="*/ 9993 h 49799"/>
                <a:gd name="connsiteX5" fmla="*/ 19985 w 19985"/>
                <a:gd name="connsiteY5" fmla="*/ 39807 h 49799"/>
                <a:gd name="connsiteX6" fmla="*/ 9993 w 19985"/>
                <a:gd name="connsiteY6" fmla="*/ 49799 h 4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9799">
                  <a:moveTo>
                    <a:pt x="9993" y="49799"/>
                  </a:moveTo>
                  <a:cubicBezTo>
                    <a:pt x="4587" y="49799"/>
                    <a:pt x="0" y="45376"/>
                    <a:pt x="0" y="39807"/>
                  </a:cubicBezTo>
                  <a:lnTo>
                    <a:pt x="0" y="9993"/>
                  </a:lnTo>
                  <a:cubicBezTo>
                    <a:pt x="0" y="4587"/>
                    <a:pt x="4423" y="0"/>
                    <a:pt x="9993" y="0"/>
                  </a:cubicBezTo>
                  <a:cubicBezTo>
                    <a:pt x="15398" y="0"/>
                    <a:pt x="19985" y="4423"/>
                    <a:pt x="19985" y="9993"/>
                  </a:cubicBezTo>
                  <a:lnTo>
                    <a:pt x="19985" y="39807"/>
                  </a:lnTo>
                  <a:cubicBezTo>
                    <a:pt x="19985" y="45376"/>
                    <a:pt x="15562" y="49799"/>
                    <a:pt x="9993" y="49799"/>
                  </a:cubicBezTo>
                  <a:close/>
                </a:path>
              </a:pathLst>
            </a:custGeom>
            <a:solidFill>
              <a:srgbClr val="000000"/>
            </a:solidFill>
            <a:ln w="16367" cap="flat">
              <a:noFill/>
              <a:prstDash val="solid"/>
              <a:miter/>
            </a:ln>
          </p:spPr>
          <p:txBody>
            <a:bodyPr rtlCol="0" anchor="ctr"/>
            <a:lstStyle/>
            <a:p>
              <a:endParaRPr lang="en-US"/>
            </a:p>
          </p:txBody>
        </p:sp>
        <p:sp>
          <p:nvSpPr>
            <p:cNvPr id="1753" name="Forma libre: forma 1752">
              <a:extLst>
                <a:ext uri="{FF2B5EF4-FFF2-40B4-BE49-F238E27FC236}">
                  <a16:creationId xmlns:a16="http://schemas.microsoft.com/office/drawing/2014/main" id="{89A2C8EC-E56F-4606-8F1C-13394AEDEA1B}"/>
                </a:ext>
              </a:extLst>
            </p:cNvPr>
            <p:cNvSpPr/>
            <p:nvPr/>
          </p:nvSpPr>
          <p:spPr>
            <a:xfrm>
              <a:off x="6318408" y="4572907"/>
              <a:ext cx="19985" cy="49799"/>
            </a:xfrm>
            <a:custGeom>
              <a:avLst/>
              <a:gdLst>
                <a:gd name="connsiteX0" fmla="*/ 9992 w 19985"/>
                <a:gd name="connsiteY0" fmla="*/ 49799 h 49799"/>
                <a:gd name="connsiteX1" fmla="*/ 0 w 19985"/>
                <a:gd name="connsiteY1" fmla="*/ 39807 h 49799"/>
                <a:gd name="connsiteX2" fmla="*/ 0 w 19985"/>
                <a:gd name="connsiteY2" fmla="*/ 9993 h 49799"/>
                <a:gd name="connsiteX3" fmla="*/ 9992 w 19985"/>
                <a:gd name="connsiteY3" fmla="*/ 0 h 49799"/>
                <a:gd name="connsiteX4" fmla="*/ 19985 w 19985"/>
                <a:gd name="connsiteY4" fmla="*/ 9993 h 49799"/>
                <a:gd name="connsiteX5" fmla="*/ 19985 w 19985"/>
                <a:gd name="connsiteY5" fmla="*/ 39807 h 49799"/>
                <a:gd name="connsiteX6" fmla="*/ 9992 w 19985"/>
                <a:gd name="connsiteY6" fmla="*/ 49799 h 4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9799">
                  <a:moveTo>
                    <a:pt x="9992" y="49799"/>
                  </a:moveTo>
                  <a:cubicBezTo>
                    <a:pt x="4587" y="49799"/>
                    <a:pt x="0" y="45376"/>
                    <a:pt x="0" y="39807"/>
                  </a:cubicBezTo>
                  <a:lnTo>
                    <a:pt x="0" y="9993"/>
                  </a:lnTo>
                  <a:cubicBezTo>
                    <a:pt x="0" y="4587"/>
                    <a:pt x="4423" y="0"/>
                    <a:pt x="9992" y="0"/>
                  </a:cubicBezTo>
                  <a:cubicBezTo>
                    <a:pt x="15398" y="0"/>
                    <a:pt x="19985" y="4423"/>
                    <a:pt x="19985" y="9993"/>
                  </a:cubicBezTo>
                  <a:lnTo>
                    <a:pt x="19985" y="39807"/>
                  </a:lnTo>
                  <a:cubicBezTo>
                    <a:pt x="19985" y="45376"/>
                    <a:pt x="15562" y="49799"/>
                    <a:pt x="9992" y="49799"/>
                  </a:cubicBezTo>
                  <a:close/>
                </a:path>
              </a:pathLst>
            </a:custGeom>
            <a:solidFill>
              <a:srgbClr val="000000"/>
            </a:solidFill>
            <a:ln w="16367" cap="flat">
              <a:noFill/>
              <a:prstDash val="solid"/>
              <a:miter/>
            </a:ln>
          </p:spPr>
          <p:txBody>
            <a:bodyPr rtlCol="0" anchor="ctr"/>
            <a:lstStyle/>
            <a:p>
              <a:endParaRPr lang="en-US"/>
            </a:p>
          </p:txBody>
        </p:sp>
      </p:grpSp>
      <p:grpSp>
        <p:nvGrpSpPr>
          <p:cNvPr id="1754" name="Gráfico 3">
            <a:extLst>
              <a:ext uri="{FF2B5EF4-FFF2-40B4-BE49-F238E27FC236}">
                <a16:creationId xmlns:a16="http://schemas.microsoft.com/office/drawing/2014/main" id="{A36F0024-DCDA-47EE-AFDC-F769BDA77D0D}"/>
              </a:ext>
            </a:extLst>
          </p:cNvPr>
          <p:cNvGrpSpPr/>
          <p:nvPr/>
        </p:nvGrpSpPr>
        <p:grpSpPr>
          <a:xfrm>
            <a:off x="4620741" y="4258432"/>
            <a:ext cx="358914" cy="525036"/>
            <a:chOff x="4142694" y="4282613"/>
            <a:chExt cx="402925" cy="589417"/>
          </a:xfrm>
          <a:solidFill>
            <a:srgbClr val="000000"/>
          </a:solidFill>
        </p:grpSpPr>
        <p:sp>
          <p:nvSpPr>
            <p:cNvPr id="1755" name="Forma libre: forma 1754">
              <a:extLst>
                <a:ext uri="{FF2B5EF4-FFF2-40B4-BE49-F238E27FC236}">
                  <a16:creationId xmlns:a16="http://schemas.microsoft.com/office/drawing/2014/main" id="{A2A08E17-C236-4949-8137-14F7436407BC}"/>
                </a:ext>
              </a:extLst>
            </p:cNvPr>
            <p:cNvSpPr/>
            <p:nvPr/>
          </p:nvSpPr>
          <p:spPr>
            <a:xfrm>
              <a:off x="4142694" y="4282613"/>
              <a:ext cx="402925" cy="488508"/>
            </a:xfrm>
            <a:custGeom>
              <a:avLst/>
              <a:gdLst>
                <a:gd name="connsiteX0" fmla="*/ 277772 w 402925"/>
                <a:gd name="connsiteY0" fmla="*/ 488509 h 488508"/>
                <a:gd name="connsiteX1" fmla="*/ 125262 w 402925"/>
                <a:gd name="connsiteY1" fmla="*/ 488509 h 488508"/>
                <a:gd name="connsiteX2" fmla="*/ 115269 w 402925"/>
                <a:gd name="connsiteY2" fmla="*/ 478516 h 488508"/>
                <a:gd name="connsiteX3" fmla="*/ 115269 w 402925"/>
                <a:gd name="connsiteY3" fmla="*/ 476878 h 488508"/>
                <a:gd name="connsiteX4" fmla="*/ 57607 w 402925"/>
                <a:gd name="connsiteY4" fmla="*/ 342387 h 488508"/>
                <a:gd name="connsiteX5" fmla="*/ 2238 w 402925"/>
                <a:gd name="connsiteY5" fmla="*/ 171039 h 488508"/>
                <a:gd name="connsiteX6" fmla="*/ 178338 w 402925"/>
                <a:gd name="connsiteY6" fmla="*/ 1328 h 488508"/>
                <a:gd name="connsiteX7" fmla="*/ 335762 w 402925"/>
                <a:gd name="connsiteY7" fmla="*/ 51291 h 488508"/>
                <a:gd name="connsiteX8" fmla="*/ 402925 w 402925"/>
                <a:gd name="connsiteY8" fmla="*/ 201508 h 488508"/>
                <a:gd name="connsiteX9" fmla="*/ 343953 w 402925"/>
                <a:gd name="connsiteY9" fmla="*/ 343862 h 488508"/>
                <a:gd name="connsiteX10" fmla="*/ 287765 w 402925"/>
                <a:gd name="connsiteY10" fmla="*/ 474421 h 488508"/>
                <a:gd name="connsiteX11" fmla="*/ 287765 w 402925"/>
                <a:gd name="connsiteY11" fmla="*/ 478516 h 488508"/>
                <a:gd name="connsiteX12" fmla="*/ 277772 w 402925"/>
                <a:gd name="connsiteY12" fmla="*/ 488509 h 488508"/>
                <a:gd name="connsiteX13" fmla="*/ 134927 w 402925"/>
                <a:gd name="connsiteY13" fmla="*/ 468688 h 488508"/>
                <a:gd name="connsiteX14" fmla="*/ 267943 w 402925"/>
                <a:gd name="connsiteY14" fmla="*/ 468688 h 488508"/>
                <a:gd name="connsiteX15" fmla="*/ 329865 w 402925"/>
                <a:gd name="connsiteY15" fmla="*/ 329774 h 488508"/>
                <a:gd name="connsiteX16" fmla="*/ 383104 w 402925"/>
                <a:gd name="connsiteY16" fmla="*/ 201344 h 488508"/>
                <a:gd name="connsiteX17" fmla="*/ 322493 w 402925"/>
                <a:gd name="connsiteY17" fmla="*/ 66034 h 488508"/>
                <a:gd name="connsiteX18" fmla="*/ 180631 w 402925"/>
                <a:gd name="connsiteY18" fmla="*/ 20986 h 488508"/>
                <a:gd name="connsiteX19" fmla="*/ 21896 w 402925"/>
                <a:gd name="connsiteY19" fmla="*/ 173824 h 488508"/>
                <a:gd name="connsiteX20" fmla="*/ 71859 w 402925"/>
                <a:gd name="connsiteY20" fmla="*/ 328463 h 488508"/>
                <a:gd name="connsiteX21" fmla="*/ 134927 w 402925"/>
                <a:gd name="connsiteY21" fmla="*/ 468688 h 48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2925" h="488508">
                  <a:moveTo>
                    <a:pt x="277772" y="488509"/>
                  </a:moveTo>
                  <a:lnTo>
                    <a:pt x="125262" y="488509"/>
                  </a:lnTo>
                  <a:cubicBezTo>
                    <a:pt x="119856" y="488509"/>
                    <a:pt x="115269" y="484086"/>
                    <a:pt x="115269" y="478516"/>
                  </a:cubicBezTo>
                  <a:lnTo>
                    <a:pt x="115269" y="476878"/>
                  </a:lnTo>
                  <a:cubicBezTo>
                    <a:pt x="115269" y="428062"/>
                    <a:pt x="94793" y="380229"/>
                    <a:pt x="57607" y="342387"/>
                  </a:cubicBezTo>
                  <a:cubicBezTo>
                    <a:pt x="13050" y="297011"/>
                    <a:pt x="-7099" y="234598"/>
                    <a:pt x="2238" y="171039"/>
                  </a:cubicBezTo>
                  <a:cubicBezTo>
                    <a:pt x="15179" y="82579"/>
                    <a:pt x="89223" y="11321"/>
                    <a:pt x="178338" y="1328"/>
                  </a:cubicBezTo>
                  <a:cubicBezTo>
                    <a:pt x="236491" y="-5224"/>
                    <a:pt x="292515" y="12631"/>
                    <a:pt x="335762" y="51291"/>
                  </a:cubicBezTo>
                  <a:cubicBezTo>
                    <a:pt x="378517" y="89460"/>
                    <a:pt x="402925" y="144173"/>
                    <a:pt x="402925" y="201508"/>
                  </a:cubicBezTo>
                  <a:cubicBezTo>
                    <a:pt x="402925" y="255239"/>
                    <a:pt x="381957" y="305857"/>
                    <a:pt x="343953" y="343862"/>
                  </a:cubicBezTo>
                  <a:cubicBezTo>
                    <a:pt x="307750" y="380065"/>
                    <a:pt x="287765" y="426424"/>
                    <a:pt x="287765" y="474421"/>
                  </a:cubicBezTo>
                  <a:lnTo>
                    <a:pt x="287765" y="478516"/>
                  </a:lnTo>
                  <a:cubicBezTo>
                    <a:pt x="287765" y="484086"/>
                    <a:pt x="283342" y="488509"/>
                    <a:pt x="277772" y="488509"/>
                  </a:cubicBezTo>
                  <a:close/>
                  <a:moveTo>
                    <a:pt x="134927" y="468688"/>
                  </a:moveTo>
                  <a:lnTo>
                    <a:pt x="267943" y="468688"/>
                  </a:lnTo>
                  <a:cubicBezTo>
                    <a:pt x="269418" y="417414"/>
                    <a:pt x="291369" y="368270"/>
                    <a:pt x="329865" y="329774"/>
                  </a:cubicBezTo>
                  <a:cubicBezTo>
                    <a:pt x="364265" y="295537"/>
                    <a:pt x="383104" y="249833"/>
                    <a:pt x="383104" y="201344"/>
                  </a:cubicBezTo>
                  <a:cubicBezTo>
                    <a:pt x="383104" y="149743"/>
                    <a:pt x="360989" y="100435"/>
                    <a:pt x="322493" y="66034"/>
                  </a:cubicBezTo>
                  <a:cubicBezTo>
                    <a:pt x="283506" y="31142"/>
                    <a:pt x="233051" y="15088"/>
                    <a:pt x="180631" y="20986"/>
                  </a:cubicBezTo>
                  <a:cubicBezTo>
                    <a:pt x="100362" y="29996"/>
                    <a:pt x="33690" y="94210"/>
                    <a:pt x="21896" y="173824"/>
                  </a:cubicBezTo>
                  <a:cubicBezTo>
                    <a:pt x="13541" y="231158"/>
                    <a:pt x="31725" y="287510"/>
                    <a:pt x="71859" y="328463"/>
                  </a:cubicBezTo>
                  <a:cubicBezTo>
                    <a:pt x="110683" y="368106"/>
                    <a:pt x="132797" y="417578"/>
                    <a:pt x="134927" y="468688"/>
                  </a:cubicBezTo>
                  <a:close/>
                </a:path>
              </a:pathLst>
            </a:custGeom>
            <a:solidFill>
              <a:srgbClr val="000000"/>
            </a:solidFill>
            <a:ln w="16367" cap="flat">
              <a:noFill/>
              <a:prstDash val="solid"/>
              <a:miter/>
            </a:ln>
          </p:spPr>
          <p:txBody>
            <a:bodyPr rtlCol="0" anchor="ctr"/>
            <a:lstStyle/>
            <a:p>
              <a:endParaRPr lang="en-US"/>
            </a:p>
          </p:txBody>
        </p:sp>
        <p:sp>
          <p:nvSpPr>
            <p:cNvPr id="1756" name="Forma libre: forma 1755">
              <a:extLst>
                <a:ext uri="{FF2B5EF4-FFF2-40B4-BE49-F238E27FC236}">
                  <a16:creationId xmlns:a16="http://schemas.microsoft.com/office/drawing/2014/main" id="{EF9DD9D7-0C84-4BBE-A06D-69D18E344690}"/>
                </a:ext>
              </a:extLst>
            </p:cNvPr>
            <p:cNvSpPr/>
            <p:nvPr/>
          </p:nvSpPr>
          <p:spPr>
            <a:xfrm>
              <a:off x="4480102" y="4459105"/>
              <a:ext cx="21943" cy="44673"/>
            </a:xfrm>
            <a:custGeom>
              <a:avLst/>
              <a:gdLst>
                <a:gd name="connsiteX0" fmla="*/ 12114 w 21943"/>
                <a:gd name="connsiteY0" fmla="*/ 44673 h 44673"/>
                <a:gd name="connsiteX1" fmla="*/ 2122 w 21943"/>
                <a:gd name="connsiteY1" fmla="*/ 34681 h 44673"/>
                <a:gd name="connsiteX2" fmla="*/ 156 w 21943"/>
                <a:gd name="connsiteY2" fmla="*/ 11583 h 44673"/>
                <a:gd name="connsiteX3" fmla="*/ 8347 w 21943"/>
                <a:gd name="connsiteY3" fmla="*/ 116 h 44673"/>
                <a:gd name="connsiteX4" fmla="*/ 19814 w 21943"/>
                <a:gd name="connsiteY4" fmla="*/ 8307 h 44673"/>
                <a:gd name="connsiteX5" fmla="*/ 21943 w 21943"/>
                <a:gd name="connsiteY5" fmla="*/ 34681 h 44673"/>
                <a:gd name="connsiteX6" fmla="*/ 12114 w 21943"/>
                <a:gd name="connsiteY6" fmla="*/ 44673 h 4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3" h="44673">
                  <a:moveTo>
                    <a:pt x="12114" y="44673"/>
                  </a:moveTo>
                  <a:cubicBezTo>
                    <a:pt x="6709" y="44673"/>
                    <a:pt x="2122" y="40250"/>
                    <a:pt x="2122" y="34681"/>
                  </a:cubicBezTo>
                  <a:cubicBezTo>
                    <a:pt x="2122" y="26981"/>
                    <a:pt x="1467" y="19118"/>
                    <a:pt x="156" y="11583"/>
                  </a:cubicBezTo>
                  <a:cubicBezTo>
                    <a:pt x="-827" y="6177"/>
                    <a:pt x="2941" y="1099"/>
                    <a:pt x="8347" y="116"/>
                  </a:cubicBezTo>
                  <a:cubicBezTo>
                    <a:pt x="13753" y="-703"/>
                    <a:pt x="18831" y="2901"/>
                    <a:pt x="19814" y="8307"/>
                  </a:cubicBezTo>
                  <a:cubicBezTo>
                    <a:pt x="21288" y="16989"/>
                    <a:pt x="21943" y="25835"/>
                    <a:pt x="21943" y="34681"/>
                  </a:cubicBezTo>
                  <a:cubicBezTo>
                    <a:pt x="21943" y="40250"/>
                    <a:pt x="17520" y="44673"/>
                    <a:pt x="12114" y="44673"/>
                  </a:cubicBezTo>
                  <a:close/>
                </a:path>
              </a:pathLst>
            </a:custGeom>
            <a:solidFill>
              <a:srgbClr val="000000"/>
            </a:solidFill>
            <a:ln w="16367" cap="flat">
              <a:noFill/>
              <a:prstDash val="solid"/>
              <a:miter/>
            </a:ln>
          </p:spPr>
          <p:txBody>
            <a:bodyPr rtlCol="0" anchor="ctr"/>
            <a:lstStyle/>
            <a:p>
              <a:endParaRPr lang="en-US"/>
            </a:p>
          </p:txBody>
        </p:sp>
        <p:sp>
          <p:nvSpPr>
            <p:cNvPr id="1757" name="Forma libre: forma 1756">
              <a:extLst>
                <a:ext uri="{FF2B5EF4-FFF2-40B4-BE49-F238E27FC236}">
                  <a16:creationId xmlns:a16="http://schemas.microsoft.com/office/drawing/2014/main" id="{E9639A49-9EC0-453C-8A6B-2241041E54D1}"/>
                </a:ext>
              </a:extLst>
            </p:cNvPr>
            <p:cNvSpPr/>
            <p:nvPr/>
          </p:nvSpPr>
          <p:spPr>
            <a:xfrm>
              <a:off x="4455021" y="4398600"/>
              <a:ext cx="35670" cy="48662"/>
            </a:xfrm>
            <a:custGeom>
              <a:avLst/>
              <a:gdLst>
                <a:gd name="connsiteX0" fmla="*/ 25892 w 35670"/>
                <a:gd name="connsiteY0" fmla="*/ 48662 h 48662"/>
                <a:gd name="connsiteX1" fmla="*/ 16719 w 35670"/>
                <a:gd name="connsiteY1" fmla="*/ 42601 h 48662"/>
                <a:gd name="connsiteX2" fmla="*/ 1812 w 35670"/>
                <a:gd name="connsiteY2" fmla="*/ 15572 h 48662"/>
                <a:gd name="connsiteX3" fmla="*/ 4105 w 35670"/>
                <a:gd name="connsiteY3" fmla="*/ 1812 h 48662"/>
                <a:gd name="connsiteX4" fmla="*/ 17866 w 35670"/>
                <a:gd name="connsiteY4" fmla="*/ 4105 h 48662"/>
                <a:gd name="connsiteX5" fmla="*/ 34902 w 35670"/>
                <a:gd name="connsiteY5" fmla="*/ 35066 h 48662"/>
                <a:gd name="connsiteX6" fmla="*/ 29496 w 35670"/>
                <a:gd name="connsiteY6" fmla="*/ 48007 h 48662"/>
                <a:gd name="connsiteX7" fmla="*/ 25892 w 35670"/>
                <a:gd name="connsiteY7" fmla="*/ 48662 h 4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70" h="48662">
                  <a:moveTo>
                    <a:pt x="25892" y="48662"/>
                  </a:moveTo>
                  <a:cubicBezTo>
                    <a:pt x="21961" y="48662"/>
                    <a:pt x="18357" y="46369"/>
                    <a:pt x="16719" y="42601"/>
                  </a:cubicBezTo>
                  <a:cubicBezTo>
                    <a:pt x="12787" y="33100"/>
                    <a:pt x="7709" y="23926"/>
                    <a:pt x="1812" y="15572"/>
                  </a:cubicBezTo>
                  <a:cubicBezTo>
                    <a:pt x="-1301" y="11149"/>
                    <a:pt x="-318" y="4924"/>
                    <a:pt x="4105" y="1812"/>
                  </a:cubicBezTo>
                  <a:cubicBezTo>
                    <a:pt x="8528" y="-1301"/>
                    <a:pt x="14753" y="-318"/>
                    <a:pt x="17866" y="4105"/>
                  </a:cubicBezTo>
                  <a:cubicBezTo>
                    <a:pt x="24746" y="13770"/>
                    <a:pt x="30479" y="24090"/>
                    <a:pt x="34902" y="35066"/>
                  </a:cubicBezTo>
                  <a:cubicBezTo>
                    <a:pt x="37032" y="40144"/>
                    <a:pt x="34574" y="45878"/>
                    <a:pt x="29496" y="48007"/>
                  </a:cubicBezTo>
                  <a:cubicBezTo>
                    <a:pt x="28513" y="48498"/>
                    <a:pt x="27203" y="48662"/>
                    <a:pt x="25892" y="48662"/>
                  </a:cubicBezTo>
                  <a:close/>
                </a:path>
              </a:pathLst>
            </a:custGeom>
            <a:solidFill>
              <a:srgbClr val="000000"/>
            </a:solidFill>
            <a:ln w="16367" cap="flat">
              <a:noFill/>
              <a:prstDash val="solid"/>
              <a:miter/>
            </a:ln>
          </p:spPr>
          <p:txBody>
            <a:bodyPr rtlCol="0" anchor="ctr"/>
            <a:lstStyle/>
            <a:p>
              <a:endParaRPr lang="en-US"/>
            </a:p>
          </p:txBody>
        </p:sp>
        <p:sp>
          <p:nvSpPr>
            <p:cNvPr id="1758" name="Forma libre: forma 1757">
              <a:extLst>
                <a:ext uri="{FF2B5EF4-FFF2-40B4-BE49-F238E27FC236}">
                  <a16:creationId xmlns:a16="http://schemas.microsoft.com/office/drawing/2014/main" id="{24441983-2C40-40B0-9ED3-7B9A54CEF8EB}"/>
                </a:ext>
              </a:extLst>
            </p:cNvPr>
            <p:cNvSpPr/>
            <p:nvPr/>
          </p:nvSpPr>
          <p:spPr>
            <a:xfrm>
              <a:off x="4413206" y="4358915"/>
              <a:ext cx="39731" cy="34780"/>
            </a:xfrm>
            <a:custGeom>
              <a:avLst/>
              <a:gdLst>
                <a:gd name="connsiteX0" fmla="*/ 29703 w 39731"/>
                <a:gd name="connsiteY0" fmla="*/ 34781 h 34780"/>
                <a:gd name="connsiteX1" fmla="*/ 23150 w 39731"/>
                <a:gd name="connsiteY1" fmla="*/ 32324 h 34780"/>
                <a:gd name="connsiteX2" fmla="*/ 4639 w 39731"/>
                <a:gd name="connsiteY2" fmla="*/ 18400 h 34780"/>
                <a:gd name="connsiteX3" fmla="*/ 1527 w 39731"/>
                <a:gd name="connsiteY3" fmla="*/ 4639 h 34780"/>
                <a:gd name="connsiteX4" fmla="*/ 15287 w 39731"/>
                <a:gd name="connsiteY4" fmla="*/ 1527 h 34780"/>
                <a:gd name="connsiteX5" fmla="*/ 36419 w 39731"/>
                <a:gd name="connsiteY5" fmla="*/ 17417 h 34780"/>
                <a:gd name="connsiteX6" fmla="*/ 37238 w 39731"/>
                <a:gd name="connsiteY6" fmla="*/ 31505 h 34780"/>
                <a:gd name="connsiteX7" fmla="*/ 29703 w 39731"/>
                <a:gd name="connsiteY7" fmla="*/ 34781 h 3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1" h="34780">
                  <a:moveTo>
                    <a:pt x="29703" y="34781"/>
                  </a:moveTo>
                  <a:cubicBezTo>
                    <a:pt x="27409" y="34781"/>
                    <a:pt x="24952" y="33962"/>
                    <a:pt x="23150" y="32324"/>
                  </a:cubicBezTo>
                  <a:cubicBezTo>
                    <a:pt x="17417" y="27245"/>
                    <a:pt x="11192" y="22495"/>
                    <a:pt x="4639" y="18400"/>
                  </a:cubicBezTo>
                  <a:cubicBezTo>
                    <a:pt x="52" y="15451"/>
                    <a:pt x="-1422" y="9390"/>
                    <a:pt x="1527" y="4639"/>
                  </a:cubicBezTo>
                  <a:cubicBezTo>
                    <a:pt x="4475" y="53"/>
                    <a:pt x="10537" y="-1422"/>
                    <a:pt x="15287" y="1527"/>
                  </a:cubicBezTo>
                  <a:cubicBezTo>
                    <a:pt x="22659" y="6277"/>
                    <a:pt x="29867" y="11520"/>
                    <a:pt x="36419" y="17417"/>
                  </a:cubicBezTo>
                  <a:cubicBezTo>
                    <a:pt x="40514" y="21021"/>
                    <a:pt x="40842" y="27409"/>
                    <a:pt x="37238" y="31505"/>
                  </a:cubicBezTo>
                  <a:cubicBezTo>
                    <a:pt x="35109" y="33634"/>
                    <a:pt x="32488" y="34781"/>
                    <a:pt x="29703" y="34781"/>
                  </a:cubicBezTo>
                  <a:close/>
                </a:path>
              </a:pathLst>
            </a:custGeom>
            <a:solidFill>
              <a:srgbClr val="000000"/>
            </a:solidFill>
            <a:ln w="16367" cap="flat">
              <a:noFill/>
              <a:prstDash val="solid"/>
              <a:miter/>
            </a:ln>
          </p:spPr>
          <p:txBody>
            <a:bodyPr rtlCol="0" anchor="ctr"/>
            <a:lstStyle/>
            <a:p>
              <a:endParaRPr lang="en-US"/>
            </a:p>
          </p:txBody>
        </p:sp>
        <p:sp>
          <p:nvSpPr>
            <p:cNvPr id="1759" name="Forma libre: forma 1758">
              <a:extLst>
                <a:ext uri="{FF2B5EF4-FFF2-40B4-BE49-F238E27FC236}">
                  <a16:creationId xmlns:a16="http://schemas.microsoft.com/office/drawing/2014/main" id="{55737D76-FA21-4F83-9F2B-AA16AFEBBC4A}"/>
                </a:ext>
              </a:extLst>
            </p:cNvPr>
            <p:cNvSpPr/>
            <p:nvPr/>
          </p:nvSpPr>
          <p:spPr>
            <a:xfrm>
              <a:off x="4229952" y="4751300"/>
              <a:ext cx="228356" cy="120730"/>
            </a:xfrm>
            <a:custGeom>
              <a:avLst/>
              <a:gdLst>
                <a:gd name="connsiteX0" fmla="*/ 177901 w 228356"/>
                <a:gd name="connsiteY0" fmla="*/ 120730 h 120730"/>
                <a:gd name="connsiteX1" fmla="*/ 50618 w 228356"/>
                <a:gd name="connsiteY1" fmla="*/ 120730 h 120730"/>
                <a:gd name="connsiteX2" fmla="*/ 0 w 228356"/>
                <a:gd name="connsiteY2" fmla="*/ 70112 h 120730"/>
                <a:gd name="connsiteX3" fmla="*/ 0 w 228356"/>
                <a:gd name="connsiteY3" fmla="*/ 23425 h 120730"/>
                <a:gd name="connsiteX4" fmla="*/ 23425 w 228356"/>
                <a:gd name="connsiteY4" fmla="*/ 0 h 120730"/>
                <a:gd name="connsiteX5" fmla="*/ 204930 w 228356"/>
                <a:gd name="connsiteY5" fmla="*/ 0 h 120730"/>
                <a:gd name="connsiteX6" fmla="*/ 228356 w 228356"/>
                <a:gd name="connsiteY6" fmla="*/ 23425 h 120730"/>
                <a:gd name="connsiteX7" fmla="*/ 228356 w 228356"/>
                <a:gd name="connsiteY7" fmla="*/ 70112 h 120730"/>
                <a:gd name="connsiteX8" fmla="*/ 177901 w 228356"/>
                <a:gd name="connsiteY8" fmla="*/ 120730 h 120730"/>
                <a:gd name="connsiteX9" fmla="*/ 23589 w 228356"/>
                <a:gd name="connsiteY9" fmla="*/ 19821 h 120730"/>
                <a:gd name="connsiteX10" fmla="*/ 19985 w 228356"/>
                <a:gd name="connsiteY10" fmla="*/ 23425 h 120730"/>
                <a:gd name="connsiteX11" fmla="*/ 19985 w 228356"/>
                <a:gd name="connsiteY11" fmla="*/ 70112 h 120730"/>
                <a:gd name="connsiteX12" fmla="*/ 50782 w 228356"/>
                <a:gd name="connsiteY12" fmla="*/ 100909 h 120730"/>
                <a:gd name="connsiteX13" fmla="*/ 178065 w 228356"/>
                <a:gd name="connsiteY13" fmla="*/ 100909 h 120730"/>
                <a:gd name="connsiteX14" fmla="*/ 208862 w 228356"/>
                <a:gd name="connsiteY14" fmla="*/ 70112 h 120730"/>
                <a:gd name="connsiteX15" fmla="*/ 208862 w 228356"/>
                <a:gd name="connsiteY15" fmla="*/ 23425 h 120730"/>
                <a:gd name="connsiteX16" fmla="*/ 205258 w 228356"/>
                <a:gd name="connsiteY16" fmla="*/ 19821 h 120730"/>
                <a:gd name="connsiteX17" fmla="*/ 23589 w 228356"/>
                <a:gd name="connsiteY17" fmla="*/ 19821 h 12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356" h="120730">
                  <a:moveTo>
                    <a:pt x="177901" y="120730"/>
                  </a:moveTo>
                  <a:lnTo>
                    <a:pt x="50618" y="120730"/>
                  </a:lnTo>
                  <a:cubicBezTo>
                    <a:pt x="22770" y="120730"/>
                    <a:pt x="0" y="97960"/>
                    <a:pt x="0" y="70112"/>
                  </a:cubicBezTo>
                  <a:lnTo>
                    <a:pt x="0" y="23425"/>
                  </a:lnTo>
                  <a:cubicBezTo>
                    <a:pt x="0" y="10484"/>
                    <a:pt x="10484" y="0"/>
                    <a:pt x="23425" y="0"/>
                  </a:cubicBezTo>
                  <a:lnTo>
                    <a:pt x="204930" y="0"/>
                  </a:lnTo>
                  <a:cubicBezTo>
                    <a:pt x="217872" y="0"/>
                    <a:pt x="228356" y="10484"/>
                    <a:pt x="228356" y="23425"/>
                  </a:cubicBezTo>
                  <a:lnTo>
                    <a:pt x="228356" y="70112"/>
                  </a:lnTo>
                  <a:cubicBezTo>
                    <a:pt x="228520" y="98124"/>
                    <a:pt x="205749" y="120730"/>
                    <a:pt x="177901" y="120730"/>
                  </a:cubicBezTo>
                  <a:close/>
                  <a:moveTo>
                    <a:pt x="23589" y="19821"/>
                  </a:moveTo>
                  <a:cubicBezTo>
                    <a:pt x="21623" y="19821"/>
                    <a:pt x="19985" y="21460"/>
                    <a:pt x="19985" y="23425"/>
                  </a:cubicBezTo>
                  <a:lnTo>
                    <a:pt x="19985" y="70112"/>
                  </a:lnTo>
                  <a:cubicBezTo>
                    <a:pt x="19985" y="87149"/>
                    <a:pt x="33746" y="100909"/>
                    <a:pt x="50782" y="100909"/>
                  </a:cubicBezTo>
                  <a:lnTo>
                    <a:pt x="178065" y="100909"/>
                  </a:lnTo>
                  <a:cubicBezTo>
                    <a:pt x="195101" y="100909"/>
                    <a:pt x="208862" y="87149"/>
                    <a:pt x="208862" y="70112"/>
                  </a:cubicBezTo>
                  <a:lnTo>
                    <a:pt x="208862" y="23425"/>
                  </a:lnTo>
                  <a:cubicBezTo>
                    <a:pt x="208862" y="21460"/>
                    <a:pt x="207224" y="19821"/>
                    <a:pt x="205258" y="19821"/>
                  </a:cubicBezTo>
                  <a:lnTo>
                    <a:pt x="23589" y="19821"/>
                  </a:lnTo>
                  <a:close/>
                </a:path>
              </a:pathLst>
            </a:custGeom>
            <a:solidFill>
              <a:srgbClr val="000000"/>
            </a:solidFill>
            <a:ln w="16367" cap="flat">
              <a:noFill/>
              <a:prstDash val="solid"/>
              <a:miter/>
            </a:ln>
          </p:spPr>
          <p:txBody>
            <a:bodyPr rtlCol="0" anchor="ctr"/>
            <a:lstStyle/>
            <a:p>
              <a:endParaRPr lang="en-US"/>
            </a:p>
          </p:txBody>
        </p:sp>
        <p:sp>
          <p:nvSpPr>
            <p:cNvPr id="1760" name="Forma libre: forma 1759">
              <a:extLst>
                <a:ext uri="{FF2B5EF4-FFF2-40B4-BE49-F238E27FC236}">
                  <a16:creationId xmlns:a16="http://schemas.microsoft.com/office/drawing/2014/main" id="{E2EA7F38-9C43-4580-A0F0-9C9E139B0EE4}"/>
                </a:ext>
              </a:extLst>
            </p:cNvPr>
            <p:cNvSpPr/>
            <p:nvPr/>
          </p:nvSpPr>
          <p:spPr>
            <a:xfrm>
              <a:off x="4229952" y="4801591"/>
              <a:ext cx="139568" cy="19985"/>
            </a:xfrm>
            <a:custGeom>
              <a:avLst/>
              <a:gdLst>
                <a:gd name="connsiteX0" fmla="*/ 129576 w 139568"/>
                <a:gd name="connsiteY0" fmla="*/ 19985 h 19985"/>
                <a:gd name="connsiteX1" fmla="*/ 9993 w 139568"/>
                <a:gd name="connsiteY1" fmla="*/ 19985 h 19985"/>
                <a:gd name="connsiteX2" fmla="*/ 0 w 139568"/>
                <a:gd name="connsiteY2" fmla="*/ 9993 h 19985"/>
                <a:gd name="connsiteX3" fmla="*/ 9993 w 139568"/>
                <a:gd name="connsiteY3" fmla="*/ 0 h 19985"/>
                <a:gd name="connsiteX4" fmla="*/ 129576 w 139568"/>
                <a:gd name="connsiteY4" fmla="*/ 0 h 19985"/>
                <a:gd name="connsiteX5" fmla="*/ 139569 w 139568"/>
                <a:gd name="connsiteY5" fmla="*/ 9993 h 19985"/>
                <a:gd name="connsiteX6" fmla="*/ 129576 w 139568"/>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568" h="19985">
                  <a:moveTo>
                    <a:pt x="129576" y="19985"/>
                  </a:moveTo>
                  <a:lnTo>
                    <a:pt x="9993" y="19985"/>
                  </a:lnTo>
                  <a:cubicBezTo>
                    <a:pt x="4587" y="19985"/>
                    <a:pt x="0" y="15562"/>
                    <a:pt x="0" y="9993"/>
                  </a:cubicBezTo>
                  <a:cubicBezTo>
                    <a:pt x="0" y="4587"/>
                    <a:pt x="4423" y="0"/>
                    <a:pt x="9993" y="0"/>
                  </a:cubicBezTo>
                  <a:lnTo>
                    <a:pt x="129576" y="0"/>
                  </a:lnTo>
                  <a:cubicBezTo>
                    <a:pt x="134982" y="0"/>
                    <a:pt x="139569" y="4423"/>
                    <a:pt x="139569" y="9993"/>
                  </a:cubicBezTo>
                  <a:cubicBezTo>
                    <a:pt x="139569" y="15562"/>
                    <a:pt x="135146" y="19985"/>
                    <a:pt x="129576" y="19985"/>
                  </a:cubicBezTo>
                  <a:close/>
                </a:path>
              </a:pathLst>
            </a:custGeom>
            <a:solidFill>
              <a:srgbClr val="000000"/>
            </a:solidFill>
            <a:ln w="16367" cap="flat">
              <a:noFill/>
              <a:prstDash val="solid"/>
              <a:miter/>
            </a:ln>
          </p:spPr>
          <p:txBody>
            <a:bodyPr rtlCol="0" anchor="ctr"/>
            <a:lstStyle/>
            <a:p>
              <a:endParaRPr lang="en-US"/>
            </a:p>
          </p:txBody>
        </p:sp>
        <p:sp>
          <p:nvSpPr>
            <p:cNvPr id="1761" name="Forma libre: forma 1760">
              <a:extLst>
                <a:ext uri="{FF2B5EF4-FFF2-40B4-BE49-F238E27FC236}">
                  <a16:creationId xmlns:a16="http://schemas.microsoft.com/office/drawing/2014/main" id="{B9382E15-A4B9-40B1-BA23-C1195B896CF8}"/>
                </a:ext>
              </a:extLst>
            </p:cNvPr>
            <p:cNvSpPr/>
            <p:nvPr/>
          </p:nvSpPr>
          <p:spPr>
            <a:xfrm>
              <a:off x="4245514" y="4682171"/>
              <a:ext cx="196903" cy="19985"/>
            </a:xfrm>
            <a:custGeom>
              <a:avLst/>
              <a:gdLst>
                <a:gd name="connsiteX0" fmla="*/ 186911 w 196903"/>
                <a:gd name="connsiteY0" fmla="*/ 19985 h 19985"/>
                <a:gd name="connsiteX1" fmla="*/ 9993 w 196903"/>
                <a:gd name="connsiteY1" fmla="*/ 19985 h 19985"/>
                <a:gd name="connsiteX2" fmla="*/ 0 w 196903"/>
                <a:gd name="connsiteY2" fmla="*/ 9993 h 19985"/>
                <a:gd name="connsiteX3" fmla="*/ 9993 w 196903"/>
                <a:gd name="connsiteY3" fmla="*/ 0 h 19985"/>
                <a:gd name="connsiteX4" fmla="*/ 186911 w 196903"/>
                <a:gd name="connsiteY4" fmla="*/ 0 h 19985"/>
                <a:gd name="connsiteX5" fmla="*/ 196904 w 196903"/>
                <a:gd name="connsiteY5" fmla="*/ 9993 h 19985"/>
                <a:gd name="connsiteX6" fmla="*/ 186911 w 196903"/>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03" h="19985">
                  <a:moveTo>
                    <a:pt x="186911" y="19985"/>
                  </a:moveTo>
                  <a:lnTo>
                    <a:pt x="9993" y="19985"/>
                  </a:lnTo>
                  <a:cubicBezTo>
                    <a:pt x="4587" y="19985"/>
                    <a:pt x="0" y="15562"/>
                    <a:pt x="0" y="9993"/>
                  </a:cubicBezTo>
                  <a:cubicBezTo>
                    <a:pt x="0" y="4423"/>
                    <a:pt x="4423" y="0"/>
                    <a:pt x="9993" y="0"/>
                  </a:cubicBezTo>
                  <a:lnTo>
                    <a:pt x="186911" y="0"/>
                  </a:lnTo>
                  <a:cubicBezTo>
                    <a:pt x="192317" y="0"/>
                    <a:pt x="196904" y="4423"/>
                    <a:pt x="196904" y="9993"/>
                  </a:cubicBezTo>
                  <a:cubicBezTo>
                    <a:pt x="196904" y="15562"/>
                    <a:pt x="192317" y="19985"/>
                    <a:pt x="186911" y="19985"/>
                  </a:cubicBezTo>
                  <a:close/>
                </a:path>
              </a:pathLst>
            </a:custGeom>
            <a:solidFill>
              <a:srgbClr val="000000"/>
            </a:solidFill>
            <a:ln w="16367" cap="flat">
              <a:noFill/>
              <a:prstDash val="solid"/>
              <a:miter/>
            </a:ln>
          </p:spPr>
          <p:txBody>
            <a:bodyPr rtlCol="0" anchor="ctr"/>
            <a:lstStyle/>
            <a:p>
              <a:endParaRPr lang="en-US"/>
            </a:p>
          </p:txBody>
        </p:sp>
        <p:sp>
          <p:nvSpPr>
            <p:cNvPr id="1762" name="Forma libre: forma 1761">
              <a:extLst>
                <a:ext uri="{FF2B5EF4-FFF2-40B4-BE49-F238E27FC236}">
                  <a16:creationId xmlns:a16="http://schemas.microsoft.com/office/drawing/2014/main" id="{FF861C01-9701-4A2A-9E73-F829ABCBB3A3}"/>
                </a:ext>
              </a:extLst>
            </p:cNvPr>
            <p:cNvSpPr/>
            <p:nvPr/>
          </p:nvSpPr>
          <p:spPr>
            <a:xfrm>
              <a:off x="4294658" y="4337344"/>
              <a:ext cx="99270" cy="99270"/>
            </a:xfrm>
            <a:custGeom>
              <a:avLst/>
              <a:gdLst>
                <a:gd name="connsiteX0" fmla="*/ 49635 w 99270"/>
                <a:gd name="connsiteY0" fmla="*/ 99271 h 99270"/>
                <a:gd name="connsiteX1" fmla="*/ 0 w 99270"/>
                <a:gd name="connsiteY1" fmla="*/ 49635 h 99270"/>
                <a:gd name="connsiteX2" fmla="*/ 49635 w 99270"/>
                <a:gd name="connsiteY2" fmla="*/ 0 h 99270"/>
                <a:gd name="connsiteX3" fmla="*/ 99271 w 99270"/>
                <a:gd name="connsiteY3" fmla="*/ 49635 h 99270"/>
                <a:gd name="connsiteX4" fmla="*/ 49635 w 99270"/>
                <a:gd name="connsiteY4" fmla="*/ 99271 h 99270"/>
                <a:gd name="connsiteX5" fmla="*/ 49635 w 99270"/>
                <a:gd name="connsiteY5" fmla="*/ 19822 h 99270"/>
                <a:gd name="connsiteX6" fmla="*/ 19821 w 99270"/>
                <a:gd name="connsiteY6" fmla="*/ 49635 h 99270"/>
                <a:gd name="connsiteX7" fmla="*/ 49635 w 99270"/>
                <a:gd name="connsiteY7" fmla="*/ 79450 h 99270"/>
                <a:gd name="connsiteX8" fmla="*/ 79449 w 99270"/>
                <a:gd name="connsiteY8" fmla="*/ 49635 h 99270"/>
                <a:gd name="connsiteX9" fmla="*/ 49635 w 99270"/>
                <a:gd name="connsiteY9" fmla="*/ 19822 h 9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270" h="99270">
                  <a:moveTo>
                    <a:pt x="49635" y="99271"/>
                  </a:moveTo>
                  <a:cubicBezTo>
                    <a:pt x="22279" y="99271"/>
                    <a:pt x="0" y="76992"/>
                    <a:pt x="0" y="49635"/>
                  </a:cubicBezTo>
                  <a:cubicBezTo>
                    <a:pt x="0" y="22279"/>
                    <a:pt x="22279" y="0"/>
                    <a:pt x="49635" y="0"/>
                  </a:cubicBezTo>
                  <a:cubicBezTo>
                    <a:pt x="76992" y="0"/>
                    <a:pt x="99271" y="22279"/>
                    <a:pt x="99271" y="49635"/>
                  </a:cubicBezTo>
                  <a:cubicBezTo>
                    <a:pt x="99271" y="76992"/>
                    <a:pt x="76992" y="99271"/>
                    <a:pt x="49635" y="99271"/>
                  </a:cubicBezTo>
                  <a:close/>
                  <a:moveTo>
                    <a:pt x="49635" y="19822"/>
                  </a:moveTo>
                  <a:cubicBezTo>
                    <a:pt x="33254" y="19822"/>
                    <a:pt x="19821" y="33254"/>
                    <a:pt x="19821" y="49635"/>
                  </a:cubicBezTo>
                  <a:cubicBezTo>
                    <a:pt x="19821" y="66017"/>
                    <a:pt x="33254" y="79450"/>
                    <a:pt x="49635" y="79450"/>
                  </a:cubicBezTo>
                  <a:cubicBezTo>
                    <a:pt x="66017" y="79450"/>
                    <a:pt x="79449" y="66017"/>
                    <a:pt x="79449" y="49635"/>
                  </a:cubicBezTo>
                  <a:cubicBezTo>
                    <a:pt x="79449" y="33090"/>
                    <a:pt x="66017" y="19822"/>
                    <a:pt x="49635" y="19822"/>
                  </a:cubicBezTo>
                  <a:close/>
                </a:path>
              </a:pathLst>
            </a:custGeom>
            <a:solidFill>
              <a:srgbClr val="000000"/>
            </a:solidFill>
            <a:ln w="16367" cap="flat">
              <a:noFill/>
              <a:prstDash val="solid"/>
              <a:miter/>
            </a:ln>
          </p:spPr>
          <p:txBody>
            <a:bodyPr rtlCol="0" anchor="ctr"/>
            <a:lstStyle/>
            <a:p>
              <a:endParaRPr lang="en-US"/>
            </a:p>
          </p:txBody>
        </p:sp>
        <p:sp>
          <p:nvSpPr>
            <p:cNvPr id="1763" name="Forma libre: forma 1762">
              <a:extLst>
                <a:ext uri="{FF2B5EF4-FFF2-40B4-BE49-F238E27FC236}">
                  <a16:creationId xmlns:a16="http://schemas.microsoft.com/office/drawing/2014/main" id="{A6F03DEE-9BE0-42BE-8989-CD7CD09548B7}"/>
                </a:ext>
              </a:extLst>
            </p:cNvPr>
            <p:cNvSpPr/>
            <p:nvPr/>
          </p:nvSpPr>
          <p:spPr>
            <a:xfrm>
              <a:off x="4247644" y="4458332"/>
              <a:ext cx="192661" cy="140294"/>
            </a:xfrm>
            <a:custGeom>
              <a:avLst/>
              <a:gdLst>
                <a:gd name="connsiteX0" fmla="*/ 183143 w 192661"/>
                <a:gd name="connsiteY0" fmla="*/ 140294 h 140294"/>
                <a:gd name="connsiteX1" fmla="*/ 173151 w 192661"/>
                <a:gd name="connsiteY1" fmla="*/ 130302 h 140294"/>
                <a:gd name="connsiteX2" fmla="*/ 173151 w 192661"/>
                <a:gd name="connsiteY2" fmla="*/ 67561 h 140294"/>
                <a:gd name="connsiteX3" fmla="*/ 140716 w 192661"/>
                <a:gd name="connsiteY3" fmla="*/ 20219 h 140294"/>
                <a:gd name="connsiteX4" fmla="*/ 135801 w 192661"/>
                <a:gd name="connsiteY4" fmla="*/ 20874 h 140294"/>
                <a:gd name="connsiteX5" fmla="*/ 57335 w 192661"/>
                <a:gd name="connsiteY5" fmla="*/ 20874 h 140294"/>
                <a:gd name="connsiteX6" fmla="*/ 52420 w 192661"/>
                <a:gd name="connsiteY6" fmla="*/ 20219 h 140294"/>
                <a:gd name="connsiteX7" fmla="*/ 19985 w 192661"/>
                <a:gd name="connsiteY7" fmla="*/ 67561 h 140294"/>
                <a:gd name="connsiteX8" fmla="*/ 19985 w 192661"/>
                <a:gd name="connsiteY8" fmla="*/ 130302 h 140294"/>
                <a:gd name="connsiteX9" fmla="*/ 9992 w 192661"/>
                <a:gd name="connsiteY9" fmla="*/ 140294 h 140294"/>
                <a:gd name="connsiteX10" fmla="*/ 0 w 192661"/>
                <a:gd name="connsiteY10" fmla="*/ 130302 h 140294"/>
                <a:gd name="connsiteX11" fmla="*/ 0 w 192661"/>
                <a:gd name="connsiteY11" fmla="*/ 67561 h 140294"/>
                <a:gd name="connsiteX12" fmla="*/ 45049 w 192661"/>
                <a:gd name="connsiteY12" fmla="*/ 1708 h 140294"/>
                <a:gd name="connsiteX13" fmla="*/ 69948 w 192661"/>
                <a:gd name="connsiteY13" fmla="*/ 5804 h 140294"/>
                <a:gd name="connsiteX14" fmla="*/ 122532 w 192661"/>
                <a:gd name="connsiteY14" fmla="*/ 5804 h 140294"/>
                <a:gd name="connsiteX15" fmla="*/ 147432 w 192661"/>
                <a:gd name="connsiteY15" fmla="*/ 1708 h 140294"/>
                <a:gd name="connsiteX16" fmla="*/ 192644 w 192661"/>
                <a:gd name="connsiteY16" fmla="*/ 67561 h 140294"/>
                <a:gd name="connsiteX17" fmla="*/ 192644 w 192661"/>
                <a:gd name="connsiteY17" fmla="*/ 130302 h 140294"/>
                <a:gd name="connsiteX18" fmla="*/ 183143 w 192661"/>
                <a:gd name="connsiteY18" fmla="*/ 140294 h 14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661" h="140294">
                  <a:moveTo>
                    <a:pt x="183143" y="140294"/>
                  </a:moveTo>
                  <a:cubicBezTo>
                    <a:pt x="177737" y="140294"/>
                    <a:pt x="173151" y="135871"/>
                    <a:pt x="173151" y="130302"/>
                  </a:cubicBezTo>
                  <a:lnTo>
                    <a:pt x="173151" y="67561"/>
                  </a:lnTo>
                  <a:cubicBezTo>
                    <a:pt x="173151" y="46757"/>
                    <a:pt x="160045" y="27755"/>
                    <a:pt x="140716" y="20219"/>
                  </a:cubicBezTo>
                  <a:cubicBezTo>
                    <a:pt x="139077" y="19564"/>
                    <a:pt x="137112" y="19892"/>
                    <a:pt x="135801" y="20874"/>
                  </a:cubicBezTo>
                  <a:cubicBezTo>
                    <a:pt x="113523" y="40041"/>
                    <a:pt x="79777" y="40041"/>
                    <a:pt x="57335" y="20874"/>
                  </a:cubicBezTo>
                  <a:cubicBezTo>
                    <a:pt x="56024" y="19728"/>
                    <a:pt x="54222" y="19564"/>
                    <a:pt x="52420" y="20219"/>
                  </a:cubicBezTo>
                  <a:cubicBezTo>
                    <a:pt x="32926" y="27755"/>
                    <a:pt x="19985" y="46757"/>
                    <a:pt x="19985" y="67561"/>
                  </a:cubicBezTo>
                  <a:lnTo>
                    <a:pt x="19985" y="130302"/>
                  </a:lnTo>
                  <a:cubicBezTo>
                    <a:pt x="19985" y="135707"/>
                    <a:pt x="15562" y="140294"/>
                    <a:pt x="9992" y="140294"/>
                  </a:cubicBezTo>
                  <a:cubicBezTo>
                    <a:pt x="4587" y="140294"/>
                    <a:pt x="0" y="135871"/>
                    <a:pt x="0" y="130302"/>
                  </a:cubicBezTo>
                  <a:lnTo>
                    <a:pt x="0" y="67561"/>
                  </a:lnTo>
                  <a:cubicBezTo>
                    <a:pt x="0" y="38566"/>
                    <a:pt x="18183" y="12192"/>
                    <a:pt x="45049" y="1708"/>
                  </a:cubicBezTo>
                  <a:cubicBezTo>
                    <a:pt x="53567" y="-1568"/>
                    <a:pt x="63232" y="-94"/>
                    <a:pt x="69948" y="5804"/>
                  </a:cubicBezTo>
                  <a:cubicBezTo>
                    <a:pt x="84855" y="18581"/>
                    <a:pt x="107461" y="18581"/>
                    <a:pt x="122532" y="5804"/>
                  </a:cubicBezTo>
                  <a:cubicBezTo>
                    <a:pt x="129412" y="-94"/>
                    <a:pt x="138914" y="-1568"/>
                    <a:pt x="147432" y="1708"/>
                  </a:cubicBezTo>
                  <a:cubicBezTo>
                    <a:pt x="174461" y="12192"/>
                    <a:pt x="192644" y="38566"/>
                    <a:pt x="192644" y="67561"/>
                  </a:cubicBezTo>
                  <a:lnTo>
                    <a:pt x="192644" y="130302"/>
                  </a:lnTo>
                  <a:cubicBezTo>
                    <a:pt x="192972" y="135871"/>
                    <a:pt x="188549" y="140294"/>
                    <a:pt x="183143" y="140294"/>
                  </a:cubicBezTo>
                  <a:close/>
                </a:path>
              </a:pathLst>
            </a:custGeom>
            <a:solidFill>
              <a:srgbClr val="000000"/>
            </a:solidFill>
            <a:ln w="16367" cap="flat">
              <a:noFill/>
              <a:prstDash val="solid"/>
              <a:miter/>
            </a:ln>
          </p:spPr>
          <p:txBody>
            <a:bodyPr rtlCol="0" anchor="ctr"/>
            <a:lstStyle/>
            <a:p>
              <a:endParaRPr lang="en-US"/>
            </a:p>
          </p:txBody>
        </p:sp>
        <p:sp>
          <p:nvSpPr>
            <p:cNvPr id="1764" name="Forma libre: forma 1763">
              <a:extLst>
                <a:ext uri="{FF2B5EF4-FFF2-40B4-BE49-F238E27FC236}">
                  <a16:creationId xmlns:a16="http://schemas.microsoft.com/office/drawing/2014/main" id="{4F66BDED-BBF3-4CF9-9C56-7A36852CFA13}"/>
                </a:ext>
              </a:extLst>
            </p:cNvPr>
            <p:cNvSpPr/>
            <p:nvPr/>
          </p:nvSpPr>
          <p:spPr>
            <a:xfrm>
              <a:off x="4296296" y="4530480"/>
              <a:ext cx="19985" cy="68146"/>
            </a:xfrm>
            <a:custGeom>
              <a:avLst/>
              <a:gdLst>
                <a:gd name="connsiteX0" fmla="*/ 9993 w 19985"/>
                <a:gd name="connsiteY0" fmla="*/ 68146 h 68146"/>
                <a:gd name="connsiteX1" fmla="*/ 0 w 19985"/>
                <a:gd name="connsiteY1" fmla="*/ 58154 h 68146"/>
                <a:gd name="connsiteX2" fmla="*/ 0 w 19985"/>
                <a:gd name="connsiteY2" fmla="*/ 9993 h 68146"/>
                <a:gd name="connsiteX3" fmla="*/ 9993 w 19985"/>
                <a:gd name="connsiteY3" fmla="*/ 0 h 68146"/>
                <a:gd name="connsiteX4" fmla="*/ 19985 w 19985"/>
                <a:gd name="connsiteY4" fmla="*/ 9993 h 68146"/>
                <a:gd name="connsiteX5" fmla="*/ 19985 w 19985"/>
                <a:gd name="connsiteY5" fmla="*/ 58154 h 68146"/>
                <a:gd name="connsiteX6" fmla="*/ 9993 w 19985"/>
                <a:gd name="connsiteY6" fmla="*/ 68146 h 6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68146">
                  <a:moveTo>
                    <a:pt x="9993" y="68146"/>
                  </a:moveTo>
                  <a:cubicBezTo>
                    <a:pt x="4587" y="68146"/>
                    <a:pt x="0" y="63723"/>
                    <a:pt x="0" y="58154"/>
                  </a:cubicBezTo>
                  <a:lnTo>
                    <a:pt x="0" y="9993"/>
                  </a:lnTo>
                  <a:cubicBezTo>
                    <a:pt x="0" y="4587"/>
                    <a:pt x="4423" y="0"/>
                    <a:pt x="9993" y="0"/>
                  </a:cubicBezTo>
                  <a:cubicBezTo>
                    <a:pt x="15398" y="0"/>
                    <a:pt x="19985" y="4423"/>
                    <a:pt x="19985" y="9993"/>
                  </a:cubicBezTo>
                  <a:lnTo>
                    <a:pt x="19985" y="58154"/>
                  </a:lnTo>
                  <a:cubicBezTo>
                    <a:pt x="19985" y="63723"/>
                    <a:pt x="15562" y="68146"/>
                    <a:pt x="9993" y="68146"/>
                  </a:cubicBezTo>
                  <a:close/>
                </a:path>
              </a:pathLst>
            </a:custGeom>
            <a:solidFill>
              <a:srgbClr val="000000"/>
            </a:solidFill>
            <a:ln w="16367" cap="flat">
              <a:noFill/>
              <a:prstDash val="solid"/>
              <a:miter/>
            </a:ln>
          </p:spPr>
          <p:txBody>
            <a:bodyPr rtlCol="0" anchor="ctr"/>
            <a:lstStyle/>
            <a:p>
              <a:endParaRPr lang="en-US"/>
            </a:p>
          </p:txBody>
        </p:sp>
        <p:sp>
          <p:nvSpPr>
            <p:cNvPr id="1765" name="Forma libre: forma 1764">
              <a:extLst>
                <a:ext uri="{FF2B5EF4-FFF2-40B4-BE49-F238E27FC236}">
                  <a16:creationId xmlns:a16="http://schemas.microsoft.com/office/drawing/2014/main" id="{E86A5BA3-0DB9-46CD-91D0-89D0F40903EB}"/>
                </a:ext>
              </a:extLst>
            </p:cNvPr>
            <p:cNvSpPr/>
            <p:nvPr/>
          </p:nvSpPr>
          <p:spPr>
            <a:xfrm>
              <a:off x="4372142" y="4530480"/>
              <a:ext cx="19985" cy="68146"/>
            </a:xfrm>
            <a:custGeom>
              <a:avLst/>
              <a:gdLst>
                <a:gd name="connsiteX0" fmla="*/ 9993 w 19985"/>
                <a:gd name="connsiteY0" fmla="*/ 68146 h 68146"/>
                <a:gd name="connsiteX1" fmla="*/ 0 w 19985"/>
                <a:gd name="connsiteY1" fmla="*/ 58154 h 68146"/>
                <a:gd name="connsiteX2" fmla="*/ 0 w 19985"/>
                <a:gd name="connsiteY2" fmla="*/ 9993 h 68146"/>
                <a:gd name="connsiteX3" fmla="*/ 9993 w 19985"/>
                <a:gd name="connsiteY3" fmla="*/ 0 h 68146"/>
                <a:gd name="connsiteX4" fmla="*/ 19985 w 19985"/>
                <a:gd name="connsiteY4" fmla="*/ 9993 h 68146"/>
                <a:gd name="connsiteX5" fmla="*/ 19985 w 19985"/>
                <a:gd name="connsiteY5" fmla="*/ 58154 h 68146"/>
                <a:gd name="connsiteX6" fmla="*/ 9993 w 19985"/>
                <a:gd name="connsiteY6" fmla="*/ 68146 h 6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68146">
                  <a:moveTo>
                    <a:pt x="9993" y="68146"/>
                  </a:moveTo>
                  <a:cubicBezTo>
                    <a:pt x="4587" y="68146"/>
                    <a:pt x="0" y="63723"/>
                    <a:pt x="0" y="58154"/>
                  </a:cubicBezTo>
                  <a:lnTo>
                    <a:pt x="0" y="9993"/>
                  </a:lnTo>
                  <a:cubicBezTo>
                    <a:pt x="0" y="4587"/>
                    <a:pt x="4423" y="0"/>
                    <a:pt x="9993" y="0"/>
                  </a:cubicBezTo>
                  <a:cubicBezTo>
                    <a:pt x="15398" y="0"/>
                    <a:pt x="19985" y="4423"/>
                    <a:pt x="19985" y="9993"/>
                  </a:cubicBezTo>
                  <a:lnTo>
                    <a:pt x="19985" y="58154"/>
                  </a:lnTo>
                  <a:cubicBezTo>
                    <a:pt x="19985" y="63723"/>
                    <a:pt x="15562" y="68146"/>
                    <a:pt x="9993" y="68146"/>
                  </a:cubicBezTo>
                  <a:close/>
                </a:path>
              </a:pathLst>
            </a:custGeom>
            <a:solidFill>
              <a:srgbClr val="000000"/>
            </a:solidFill>
            <a:ln w="16367" cap="flat">
              <a:noFill/>
              <a:prstDash val="solid"/>
              <a:miter/>
            </a:ln>
          </p:spPr>
          <p:txBody>
            <a:bodyPr rtlCol="0" anchor="ctr"/>
            <a:lstStyle/>
            <a:p>
              <a:endParaRPr lang="en-US"/>
            </a:p>
          </p:txBody>
        </p:sp>
      </p:grpSp>
      <p:grpSp>
        <p:nvGrpSpPr>
          <p:cNvPr id="1766" name="Gráfico 3">
            <a:extLst>
              <a:ext uri="{FF2B5EF4-FFF2-40B4-BE49-F238E27FC236}">
                <a16:creationId xmlns:a16="http://schemas.microsoft.com/office/drawing/2014/main" id="{488A613E-2F02-4122-AFC5-008C78EC18F3}"/>
              </a:ext>
            </a:extLst>
          </p:cNvPr>
          <p:cNvGrpSpPr/>
          <p:nvPr/>
        </p:nvGrpSpPr>
        <p:grpSpPr>
          <a:xfrm>
            <a:off x="6403400" y="3573935"/>
            <a:ext cx="360714" cy="533338"/>
            <a:chOff x="6143946" y="3514182"/>
            <a:chExt cx="404946" cy="598737"/>
          </a:xfrm>
          <a:solidFill>
            <a:srgbClr val="000000"/>
          </a:solidFill>
        </p:grpSpPr>
        <p:sp>
          <p:nvSpPr>
            <p:cNvPr id="1767" name="Forma libre: forma 1766">
              <a:extLst>
                <a:ext uri="{FF2B5EF4-FFF2-40B4-BE49-F238E27FC236}">
                  <a16:creationId xmlns:a16="http://schemas.microsoft.com/office/drawing/2014/main" id="{B75D2F77-BDE6-489E-839C-67D21EE0716F}"/>
                </a:ext>
              </a:extLst>
            </p:cNvPr>
            <p:cNvSpPr/>
            <p:nvPr/>
          </p:nvSpPr>
          <p:spPr>
            <a:xfrm>
              <a:off x="6143946" y="3761704"/>
              <a:ext cx="404946" cy="351215"/>
            </a:xfrm>
            <a:custGeom>
              <a:avLst/>
              <a:gdLst>
                <a:gd name="connsiteX0" fmla="*/ 375133 w 404946"/>
                <a:gd name="connsiteY0" fmla="*/ 351216 h 351215"/>
                <a:gd name="connsiteX1" fmla="*/ 29814 w 404946"/>
                <a:gd name="connsiteY1" fmla="*/ 351216 h 351215"/>
                <a:gd name="connsiteX2" fmla="*/ 0 w 404946"/>
                <a:gd name="connsiteY2" fmla="*/ 321402 h 351215"/>
                <a:gd name="connsiteX3" fmla="*/ 0 w 404946"/>
                <a:gd name="connsiteY3" fmla="*/ 29814 h 351215"/>
                <a:gd name="connsiteX4" fmla="*/ 29814 w 404946"/>
                <a:gd name="connsiteY4" fmla="*/ 0 h 351215"/>
                <a:gd name="connsiteX5" fmla="*/ 375133 w 404946"/>
                <a:gd name="connsiteY5" fmla="*/ 0 h 351215"/>
                <a:gd name="connsiteX6" fmla="*/ 404946 w 404946"/>
                <a:gd name="connsiteY6" fmla="*/ 29814 h 351215"/>
                <a:gd name="connsiteX7" fmla="*/ 404946 w 404946"/>
                <a:gd name="connsiteY7" fmla="*/ 321402 h 351215"/>
                <a:gd name="connsiteX8" fmla="*/ 375133 w 404946"/>
                <a:gd name="connsiteY8" fmla="*/ 351216 h 351215"/>
                <a:gd name="connsiteX9" fmla="*/ 29814 w 404946"/>
                <a:gd name="connsiteY9" fmla="*/ 19985 h 351215"/>
                <a:gd name="connsiteX10" fmla="*/ 19821 w 404946"/>
                <a:gd name="connsiteY10" fmla="*/ 29978 h 351215"/>
                <a:gd name="connsiteX11" fmla="*/ 19821 w 404946"/>
                <a:gd name="connsiteY11" fmla="*/ 321566 h 351215"/>
                <a:gd name="connsiteX12" fmla="*/ 29814 w 404946"/>
                <a:gd name="connsiteY12" fmla="*/ 331558 h 351215"/>
                <a:gd name="connsiteX13" fmla="*/ 375133 w 404946"/>
                <a:gd name="connsiteY13" fmla="*/ 331558 h 351215"/>
                <a:gd name="connsiteX14" fmla="*/ 385125 w 404946"/>
                <a:gd name="connsiteY14" fmla="*/ 321566 h 351215"/>
                <a:gd name="connsiteX15" fmla="*/ 385125 w 404946"/>
                <a:gd name="connsiteY15" fmla="*/ 29978 h 351215"/>
                <a:gd name="connsiteX16" fmla="*/ 375133 w 404946"/>
                <a:gd name="connsiteY16" fmla="*/ 19985 h 351215"/>
                <a:gd name="connsiteX17" fmla="*/ 29814 w 404946"/>
                <a:gd name="connsiteY17" fmla="*/ 19985 h 351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4946" h="351215">
                  <a:moveTo>
                    <a:pt x="375133" y="351216"/>
                  </a:moveTo>
                  <a:lnTo>
                    <a:pt x="29814" y="351216"/>
                  </a:lnTo>
                  <a:cubicBezTo>
                    <a:pt x="13433" y="351216"/>
                    <a:pt x="0" y="337783"/>
                    <a:pt x="0" y="321402"/>
                  </a:cubicBezTo>
                  <a:lnTo>
                    <a:pt x="0" y="29814"/>
                  </a:lnTo>
                  <a:cubicBezTo>
                    <a:pt x="0" y="13433"/>
                    <a:pt x="13433" y="0"/>
                    <a:pt x="29814" y="0"/>
                  </a:cubicBezTo>
                  <a:lnTo>
                    <a:pt x="375133" y="0"/>
                  </a:lnTo>
                  <a:cubicBezTo>
                    <a:pt x="391514" y="0"/>
                    <a:pt x="404946" y="13433"/>
                    <a:pt x="404946" y="29814"/>
                  </a:cubicBezTo>
                  <a:lnTo>
                    <a:pt x="404946" y="321402"/>
                  </a:lnTo>
                  <a:cubicBezTo>
                    <a:pt x="404946" y="337947"/>
                    <a:pt x="391677" y="351216"/>
                    <a:pt x="375133" y="351216"/>
                  </a:cubicBezTo>
                  <a:close/>
                  <a:moveTo>
                    <a:pt x="29814" y="19985"/>
                  </a:moveTo>
                  <a:cubicBezTo>
                    <a:pt x="24408" y="19985"/>
                    <a:pt x="19821" y="24408"/>
                    <a:pt x="19821" y="29978"/>
                  </a:cubicBezTo>
                  <a:lnTo>
                    <a:pt x="19821" y="321566"/>
                  </a:lnTo>
                  <a:cubicBezTo>
                    <a:pt x="19821" y="326972"/>
                    <a:pt x="24244" y="331558"/>
                    <a:pt x="29814" y="331558"/>
                  </a:cubicBezTo>
                  <a:lnTo>
                    <a:pt x="375133" y="331558"/>
                  </a:lnTo>
                  <a:cubicBezTo>
                    <a:pt x="380538" y="331558"/>
                    <a:pt x="385125" y="327135"/>
                    <a:pt x="385125" y="321566"/>
                  </a:cubicBezTo>
                  <a:lnTo>
                    <a:pt x="385125" y="29978"/>
                  </a:lnTo>
                  <a:cubicBezTo>
                    <a:pt x="385125" y="24572"/>
                    <a:pt x="380702" y="19985"/>
                    <a:pt x="375133" y="19985"/>
                  </a:cubicBezTo>
                  <a:lnTo>
                    <a:pt x="29814" y="19985"/>
                  </a:lnTo>
                  <a:close/>
                </a:path>
              </a:pathLst>
            </a:custGeom>
            <a:solidFill>
              <a:srgbClr val="000000"/>
            </a:solidFill>
            <a:ln w="16367" cap="flat">
              <a:noFill/>
              <a:prstDash val="solid"/>
              <a:miter/>
            </a:ln>
          </p:spPr>
          <p:txBody>
            <a:bodyPr rtlCol="0" anchor="ctr"/>
            <a:lstStyle/>
            <a:p>
              <a:endParaRPr lang="en-US"/>
            </a:p>
          </p:txBody>
        </p:sp>
        <p:sp>
          <p:nvSpPr>
            <p:cNvPr id="1768" name="Forma libre: forma 1767">
              <a:extLst>
                <a:ext uri="{FF2B5EF4-FFF2-40B4-BE49-F238E27FC236}">
                  <a16:creationId xmlns:a16="http://schemas.microsoft.com/office/drawing/2014/main" id="{268B17BD-6ADF-417A-92EA-6891231CA8FD}"/>
                </a:ext>
              </a:extLst>
            </p:cNvPr>
            <p:cNvSpPr/>
            <p:nvPr/>
          </p:nvSpPr>
          <p:spPr>
            <a:xfrm>
              <a:off x="6228966" y="3572336"/>
              <a:ext cx="234912" cy="209353"/>
            </a:xfrm>
            <a:custGeom>
              <a:avLst/>
              <a:gdLst>
                <a:gd name="connsiteX0" fmla="*/ 225080 w 234912"/>
                <a:gd name="connsiteY0" fmla="*/ 209353 h 209353"/>
                <a:gd name="connsiteX1" fmla="*/ 9993 w 234912"/>
                <a:gd name="connsiteY1" fmla="*/ 209353 h 209353"/>
                <a:gd name="connsiteX2" fmla="*/ 0 w 234912"/>
                <a:gd name="connsiteY2" fmla="*/ 199361 h 209353"/>
                <a:gd name="connsiteX3" fmla="*/ 0 w 234912"/>
                <a:gd name="connsiteY3" fmla="*/ 117454 h 209353"/>
                <a:gd name="connsiteX4" fmla="*/ 117454 w 234912"/>
                <a:gd name="connsiteY4" fmla="*/ 0 h 209353"/>
                <a:gd name="connsiteX5" fmla="*/ 234908 w 234912"/>
                <a:gd name="connsiteY5" fmla="*/ 117454 h 209353"/>
                <a:gd name="connsiteX6" fmla="*/ 234908 w 234912"/>
                <a:gd name="connsiteY6" fmla="*/ 199361 h 209353"/>
                <a:gd name="connsiteX7" fmla="*/ 225080 w 234912"/>
                <a:gd name="connsiteY7" fmla="*/ 209353 h 209353"/>
                <a:gd name="connsiteX8" fmla="*/ 19822 w 234912"/>
                <a:gd name="connsiteY8" fmla="*/ 189532 h 209353"/>
                <a:gd name="connsiteX9" fmla="*/ 215087 w 234912"/>
                <a:gd name="connsiteY9" fmla="*/ 189532 h 209353"/>
                <a:gd name="connsiteX10" fmla="*/ 215087 w 234912"/>
                <a:gd name="connsiteY10" fmla="*/ 117454 h 209353"/>
                <a:gd name="connsiteX11" fmla="*/ 117454 w 234912"/>
                <a:gd name="connsiteY11" fmla="*/ 19822 h 209353"/>
                <a:gd name="connsiteX12" fmla="*/ 19822 w 234912"/>
                <a:gd name="connsiteY12" fmla="*/ 117454 h 209353"/>
                <a:gd name="connsiteX13" fmla="*/ 19822 w 234912"/>
                <a:gd name="connsiteY13" fmla="*/ 189532 h 20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4912" h="209353">
                  <a:moveTo>
                    <a:pt x="225080" y="209353"/>
                  </a:moveTo>
                  <a:lnTo>
                    <a:pt x="9993" y="209353"/>
                  </a:lnTo>
                  <a:cubicBezTo>
                    <a:pt x="4587" y="209353"/>
                    <a:pt x="0" y="204930"/>
                    <a:pt x="0" y="199361"/>
                  </a:cubicBezTo>
                  <a:lnTo>
                    <a:pt x="0" y="117454"/>
                  </a:lnTo>
                  <a:cubicBezTo>
                    <a:pt x="0" y="52748"/>
                    <a:pt x="52748" y="0"/>
                    <a:pt x="117454" y="0"/>
                  </a:cubicBezTo>
                  <a:cubicBezTo>
                    <a:pt x="182161" y="0"/>
                    <a:pt x="234908" y="52748"/>
                    <a:pt x="234908" y="117454"/>
                  </a:cubicBezTo>
                  <a:lnTo>
                    <a:pt x="234908" y="199361"/>
                  </a:lnTo>
                  <a:cubicBezTo>
                    <a:pt x="235072" y="204930"/>
                    <a:pt x="230649" y="209353"/>
                    <a:pt x="225080" y="209353"/>
                  </a:cubicBezTo>
                  <a:close/>
                  <a:moveTo>
                    <a:pt x="19822" y="189532"/>
                  </a:moveTo>
                  <a:lnTo>
                    <a:pt x="215087" y="189532"/>
                  </a:lnTo>
                  <a:lnTo>
                    <a:pt x="215087" y="117454"/>
                  </a:lnTo>
                  <a:cubicBezTo>
                    <a:pt x="215087" y="63560"/>
                    <a:pt x="171349" y="19822"/>
                    <a:pt x="117454" y="19822"/>
                  </a:cubicBezTo>
                  <a:cubicBezTo>
                    <a:pt x="63559" y="19822"/>
                    <a:pt x="19822" y="63560"/>
                    <a:pt x="19822" y="117454"/>
                  </a:cubicBezTo>
                  <a:lnTo>
                    <a:pt x="19822" y="189532"/>
                  </a:lnTo>
                  <a:close/>
                </a:path>
              </a:pathLst>
            </a:custGeom>
            <a:solidFill>
              <a:srgbClr val="000000"/>
            </a:solidFill>
            <a:ln w="16367" cap="flat">
              <a:noFill/>
              <a:prstDash val="solid"/>
              <a:miter/>
            </a:ln>
          </p:spPr>
          <p:txBody>
            <a:bodyPr rtlCol="0" anchor="ctr"/>
            <a:lstStyle/>
            <a:p>
              <a:endParaRPr lang="en-US"/>
            </a:p>
          </p:txBody>
        </p:sp>
        <p:sp>
          <p:nvSpPr>
            <p:cNvPr id="1769" name="Forma libre: forma 1768">
              <a:extLst>
                <a:ext uri="{FF2B5EF4-FFF2-40B4-BE49-F238E27FC236}">
                  <a16:creationId xmlns:a16="http://schemas.microsoft.com/office/drawing/2014/main" id="{76F36873-D9C6-4A67-A75A-48F0142D9BBF}"/>
                </a:ext>
              </a:extLst>
            </p:cNvPr>
            <p:cNvSpPr/>
            <p:nvPr/>
          </p:nvSpPr>
          <p:spPr>
            <a:xfrm>
              <a:off x="6172614" y="3514182"/>
              <a:ext cx="347615" cy="267507"/>
            </a:xfrm>
            <a:custGeom>
              <a:avLst/>
              <a:gdLst>
                <a:gd name="connsiteX0" fmla="*/ 337783 w 347615"/>
                <a:gd name="connsiteY0" fmla="*/ 267507 h 267507"/>
                <a:gd name="connsiteX1" fmla="*/ 9993 w 347615"/>
                <a:gd name="connsiteY1" fmla="*/ 267507 h 267507"/>
                <a:gd name="connsiteX2" fmla="*/ 0 w 347615"/>
                <a:gd name="connsiteY2" fmla="*/ 257515 h 267507"/>
                <a:gd name="connsiteX3" fmla="*/ 0 w 347615"/>
                <a:gd name="connsiteY3" fmla="*/ 173806 h 267507"/>
                <a:gd name="connsiteX4" fmla="*/ 173806 w 347615"/>
                <a:gd name="connsiteY4" fmla="*/ 0 h 267507"/>
                <a:gd name="connsiteX5" fmla="*/ 347612 w 347615"/>
                <a:gd name="connsiteY5" fmla="*/ 173806 h 267507"/>
                <a:gd name="connsiteX6" fmla="*/ 347612 w 347615"/>
                <a:gd name="connsiteY6" fmla="*/ 257515 h 267507"/>
                <a:gd name="connsiteX7" fmla="*/ 337783 w 347615"/>
                <a:gd name="connsiteY7" fmla="*/ 267507 h 267507"/>
                <a:gd name="connsiteX8" fmla="*/ 19821 w 347615"/>
                <a:gd name="connsiteY8" fmla="*/ 247686 h 267507"/>
                <a:gd name="connsiteX9" fmla="*/ 327790 w 347615"/>
                <a:gd name="connsiteY9" fmla="*/ 247686 h 267507"/>
                <a:gd name="connsiteX10" fmla="*/ 327790 w 347615"/>
                <a:gd name="connsiteY10" fmla="*/ 173970 h 267507"/>
                <a:gd name="connsiteX11" fmla="*/ 173806 w 347615"/>
                <a:gd name="connsiteY11" fmla="*/ 19985 h 267507"/>
                <a:gd name="connsiteX12" fmla="*/ 19821 w 347615"/>
                <a:gd name="connsiteY12" fmla="*/ 173970 h 267507"/>
                <a:gd name="connsiteX13" fmla="*/ 19821 w 347615"/>
                <a:gd name="connsiteY13" fmla="*/ 247686 h 267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7615" h="267507">
                  <a:moveTo>
                    <a:pt x="337783" y="267507"/>
                  </a:moveTo>
                  <a:lnTo>
                    <a:pt x="9993" y="267507"/>
                  </a:lnTo>
                  <a:cubicBezTo>
                    <a:pt x="4587" y="267507"/>
                    <a:pt x="0" y="263084"/>
                    <a:pt x="0" y="257515"/>
                  </a:cubicBezTo>
                  <a:lnTo>
                    <a:pt x="0" y="173806"/>
                  </a:lnTo>
                  <a:cubicBezTo>
                    <a:pt x="0" y="77975"/>
                    <a:pt x="77975" y="0"/>
                    <a:pt x="173806" y="0"/>
                  </a:cubicBezTo>
                  <a:cubicBezTo>
                    <a:pt x="269637" y="0"/>
                    <a:pt x="347612" y="77975"/>
                    <a:pt x="347612" y="173806"/>
                  </a:cubicBezTo>
                  <a:lnTo>
                    <a:pt x="347612" y="257515"/>
                  </a:lnTo>
                  <a:cubicBezTo>
                    <a:pt x="347776" y="263084"/>
                    <a:pt x="343189" y="267507"/>
                    <a:pt x="337783" y="267507"/>
                  </a:cubicBezTo>
                  <a:close/>
                  <a:moveTo>
                    <a:pt x="19821" y="247686"/>
                  </a:moveTo>
                  <a:lnTo>
                    <a:pt x="327790" y="247686"/>
                  </a:lnTo>
                  <a:lnTo>
                    <a:pt x="327790" y="173970"/>
                  </a:lnTo>
                  <a:cubicBezTo>
                    <a:pt x="327790" y="89114"/>
                    <a:pt x="258661" y="19985"/>
                    <a:pt x="173806" y="19985"/>
                  </a:cubicBezTo>
                  <a:cubicBezTo>
                    <a:pt x="88951" y="19985"/>
                    <a:pt x="19821" y="89114"/>
                    <a:pt x="19821" y="173970"/>
                  </a:cubicBezTo>
                  <a:lnTo>
                    <a:pt x="19821" y="247686"/>
                  </a:lnTo>
                  <a:close/>
                </a:path>
              </a:pathLst>
            </a:custGeom>
            <a:solidFill>
              <a:srgbClr val="000000"/>
            </a:solidFill>
            <a:ln w="16367" cap="flat">
              <a:noFill/>
              <a:prstDash val="solid"/>
              <a:miter/>
            </a:ln>
          </p:spPr>
          <p:txBody>
            <a:bodyPr rtlCol="0" anchor="ctr"/>
            <a:lstStyle/>
            <a:p>
              <a:endParaRPr lang="en-US"/>
            </a:p>
          </p:txBody>
        </p:sp>
        <p:sp>
          <p:nvSpPr>
            <p:cNvPr id="1770" name="Forma libre: forma 1769">
              <a:extLst>
                <a:ext uri="{FF2B5EF4-FFF2-40B4-BE49-F238E27FC236}">
                  <a16:creationId xmlns:a16="http://schemas.microsoft.com/office/drawing/2014/main" id="{9ACE14B8-74E5-4E11-AD76-945E46B0CD68}"/>
                </a:ext>
              </a:extLst>
            </p:cNvPr>
            <p:cNvSpPr/>
            <p:nvPr/>
          </p:nvSpPr>
          <p:spPr>
            <a:xfrm>
              <a:off x="6258859" y="3806261"/>
              <a:ext cx="175545" cy="251125"/>
            </a:xfrm>
            <a:custGeom>
              <a:avLst/>
              <a:gdLst>
                <a:gd name="connsiteX0" fmla="*/ 165372 w 175545"/>
                <a:gd name="connsiteY0" fmla="*/ 251126 h 251125"/>
                <a:gd name="connsiteX1" fmla="*/ 9914 w 175545"/>
                <a:gd name="connsiteY1" fmla="*/ 251126 h 251125"/>
                <a:gd name="connsiteX2" fmla="*/ 2050 w 175545"/>
                <a:gd name="connsiteY2" fmla="*/ 247358 h 251125"/>
                <a:gd name="connsiteX3" fmla="*/ 248 w 175545"/>
                <a:gd name="connsiteY3" fmla="*/ 238840 h 251125"/>
                <a:gd name="connsiteX4" fmla="*/ 31865 w 175545"/>
                <a:gd name="connsiteY4" fmla="*/ 115980 h 251125"/>
                <a:gd name="connsiteX5" fmla="*/ 16302 w 175545"/>
                <a:gd name="connsiteY5" fmla="*/ 71423 h 251125"/>
                <a:gd name="connsiteX6" fmla="*/ 87725 w 175545"/>
                <a:gd name="connsiteY6" fmla="*/ 0 h 251125"/>
                <a:gd name="connsiteX7" fmla="*/ 159147 w 175545"/>
                <a:gd name="connsiteY7" fmla="*/ 71423 h 251125"/>
                <a:gd name="connsiteX8" fmla="*/ 143585 w 175545"/>
                <a:gd name="connsiteY8" fmla="*/ 115980 h 251125"/>
                <a:gd name="connsiteX9" fmla="*/ 175201 w 175545"/>
                <a:gd name="connsiteY9" fmla="*/ 238840 h 251125"/>
                <a:gd name="connsiteX10" fmla="*/ 173399 w 175545"/>
                <a:gd name="connsiteY10" fmla="*/ 247358 h 251125"/>
                <a:gd name="connsiteX11" fmla="*/ 165372 w 175545"/>
                <a:gd name="connsiteY11" fmla="*/ 251126 h 251125"/>
                <a:gd name="connsiteX12" fmla="*/ 22691 w 175545"/>
                <a:gd name="connsiteY12" fmla="*/ 231304 h 251125"/>
                <a:gd name="connsiteX13" fmla="*/ 152431 w 175545"/>
                <a:gd name="connsiteY13" fmla="*/ 231304 h 251125"/>
                <a:gd name="connsiteX14" fmla="*/ 122781 w 175545"/>
                <a:gd name="connsiteY14" fmla="*/ 115816 h 251125"/>
                <a:gd name="connsiteX15" fmla="*/ 125074 w 175545"/>
                <a:gd name="connsiteY15" fmla="*/ 106642 h 251125"/>
                <a:gd name="connsiteX16" fmla="*/ 138998 w 175545"/>
                <a:gd name="connsiteY16" fmla="*/ 71423 h 251125"/>
                <a:gd name="connsiteX17" fmla="*/ 87397 w 175545"/>
                <a:gd name="connsiteY17" fmla="*/ 19822 h 251125"/>
                <a:gd name="connsiteX18" fmla="*/ 35796 w 175545"/>
                <a:gd name="connsiteY18" fmla="*/ 71423 h 251125"/>
                <a:gd name="connsiteX19" fmla="*/ 49720 w 175545"/>
                <a:gd name="connsiteY19" fmla="*/ 106642 h 251125"/>
                <a:gd name="connsiteX20" fmla="*/ 52013 w 175545"/>
                <a:gd name="connsiteY20" fmla="*/ 115816 h 251125"/>
                <a:gd name="connsiteX21" fmla="*/ 22691 w 175545"/>
                <a:gd name="connsiteY21" fmla="*/ 231304 h 25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5545" h="251125">
                  <a:moveTo>
                    <a:pt x="165372" y="251126"/>
                  </a:moveTo>
                  <a:lnTo>
                    <a:pt x="9914" y="251126"/>
                  </a:lnTo>
                  <a:cubicBezTo>
                    <a:pt x="6801" y="251126"/>
                    <a:pt x="4016" y="249652"/>
                    <a:pt x="2050" y="247358"/>
                  </a:cubicBezTo>
                  <a:cubicBezTo>
                    <a:pt x="248" y="244901"/>
                    <a:pt x="-407" y="241788"/>
                    <a:pt x="248" y="238840"/>
                  </a:cubicBezTo>
                  <a:lnTo>
                    <a:pt x="31865" y="115980"/>
                  </a:lnTo>
                  <a:cubicBezTo>
                    <a:pt x="21708" y="103366"/>
                    <a:pt x="16302" y="87804"/>
                    <a:pt x="16302" y="71423"/>
                  </a:cubicBezTo>
                  <a:cubicBezTo>
                    <a:pt x="16302" y="32108"/>
                    <a:pt x="48409" y="0"/>
                    <a:pt x="87725" y="0"/>
                  </a:cubicBezTo>
                  <a:cubicBezTo>
                    <a:pt x="127040" y="0"/>
                    <a:pt x="159147" y="31944"/>
                    <a:pt x="159147" y="71423"/>
                  </a:cubicBezTo>
                  <a:cubicBezTo>
                    <a:pt x="159147" y="87640"/>
                    <a:pt x="153578" y="103202"/>
                    <a:pt x="143585" y="115980"/>
                  </a:cubicBezTo>
                  <a:lnTo>
                    <a:pt x="175201" y="238840"/>
                  </a:lnTo>
                  <a:cubicBezTo>
                    <a:pt x="176020" y="241788"/>
                    <a:pt x="175365" y="244901"/>
                    <a:pt x="173399" y="247358"/>
                  </a:cubicBezTo>
                  <a:cubicBezTo>
                    <a:pt x="171269" y="249815"/>
                    <a:pt x="168321" y="251126"/>
                    <a:pt x="165372" y="251126"/>
                  </a:cubicBezTo>
                  <a:close/>
                  <a:moveTo>
                    <a:pt x="22691" y="231304"/>
                  </a:moveTo>
                  <a:lnTo>
                    <a:pt x="152431" y="231304"/>
                  </a:lnTo>
                  <a:lnTo>
                    <a:pt x="122781" y="115816"/>
                  </a:lnTo>
                  <a:cubicBezTo>
                    <a:pt x="121962" y="112540"/>
                    <a:pt x="122781" y="109100"/>
                    <a:pt x="125074" y="106642"/>
                  </a:cubicBezTo>
                  <a:cubicBezTo>
                    <a:pt x="134084" y="96977"/>
                    <a:pt x="138998" y="84528"/>
                    <a:pt x="138998" y="71423"/>
                  </a:cubicBezTo>
                  <a:cubicBezTo>
                    <a:pt x="138998" y="43083"/>
                    <a:pt x="115901" y="19822"/>
                    <a:pt x="87397" y="19822"/>
                  </a:cubicBezTo>
                  <a:cubicBezTo>
                    <a:pt x="58894" y="19822"/>
                    <a:pt x="35796" y="42919"/>
                    <a:pt x="35796" y="71423"/>
                  </a:cubicBezTo>
                  <a:cubicBezTo>
                    <a:pt x="35796" y="84528"/>
                    <a:pt x="40710" y="96977"/>
                    <a:pt x="49720" y="106642"/>
                  </a:cubicBezTo>
                  <a:cubicBezTo>
                    <a:pt x="52013" y="109100"/>
                    <a:pt x="52996" y="112540"/>
                    <a:pt x="52013" y="115816"/>
                  </a:cubicBezTo>
                  <a:lnTo>
                    <a:pt x="22691" y="231304"/>
                  </a:lnTo>
                  <a:close/>
                </a:path>
              </a:pathLst>
            </a:custGeom>
            <a:solidFill>
              <a:srgbClr val="000000"/>
            </a:solidFill>
            <a:ln w="16367" cap="flat">
              <a:noFill/>
              <a:prstDash val="solid"/>
              <a:miter/>
            </a:ln>
          </p:spPr>
          <p:txBody>
            <a:bodyPr rtlCol="0" anchor="ctr"/>
            <a:lstStyle/>
            <a:p>
              <a:endParaRPr lang="en-US"/>
            </a:p>
          </p:txBody>
        </p:sp>
      </p:grpSp>
      <p:grpSp>
        <p:nvGrpSpPr>
          <p:cNvPr id="1771" name="Gráfico 3">
            <a:extLst>
              <a:ext uri="{FF2B5EF4-FFF2-40B4-BE49-F238E27FC236}">
                <a16:creationId xmlns:a16="http://schemas.microsoft.com/office/drawing/2014/main" id="{1F092621-0B9B-4F61-A4C8-8FD9504DA3FE}"/>
              </a:ext>
            </a:extLst>
          </p:cNvPr>
          <p:cNvGrpSpPr/>
          <p:nvPr/>
        </p:nvGrpSpPr>
        <p:grpSpPr>
          <a:xfrm>
            <a:off x="8106144" y="3583420"/>
            <a:ext cx="523854" cy="514514"/>
            <a:chOff x="8055484" y="3524830"/>
            <a:chExt cx="588090" cy="577605"/>
          </a:xfrm>
          <a:solidFill>
            <a:srgbClr val="000000"/>
          </a:solidFill>
        </p:grpSpPr>
        <p:sp>
          <p:nvSpPr>
            <p:cNvPr id="1772" name="Forma libre: forma 1771">
              <a:extLst>
                <a:ext uri="{FF2B5EF4-FFF2-40B4-BE49-F238E27FC236}">
                  <a16:creationId xmlns:a16="http://schemas.microsoft.com/office/drawing/2014/main" id="{C7725F35-234C-421D-8D96-47C50A84CC38}"/>
                </a:ext>
              </a:extLst>
            </p:cNvPr>
            <p:cNvSpPr/>
            <p:nvPr/>
          </p:nvSpPr>
          <p:spPr>
            <a:xfrm>
              <a:off x="8253698" y="3638844"/>
              <a:ext cx="190514" cy="190350"/>
            </a:xfrm>
            <a:custGeom>
              <a:avLst/>
              <a:gdLst>
                <a:gd name="connsiteX0" fmla="*/ 95175 w 190514"/>
                <a:gd name="connsiteY0" fmla="*/ 190351 h 190350"/>
                <a:gd name="connsiteX1" fmla="*/ 0 w 190514"/>
                <a:gd name="connsiteY1" fmla="*/ 95176 h 190350"/>
                <a:gd name="connsiteX2" fmla="*/ 95175 w 190514"/>
                <a:gd name="connsiteY2" fmla="*/ 0 h 190350"/>
                <a:gd name="connsiteX3" fmla="*/ 105168 w 190514"/>
                <a:gd name="connsiteY3" fmla="*/ 9993 h 190350"/>
                <a:gd name="connsiteX4" fmla="*/ 105168 w 190514"/>
                <a:gd name="connsiteY4" fmla="*/ 41281 h 190350"/>
                <a:gd name="connsiteX5" fmla="*/ 95175 w 190514"/>
                <a:gd name="connsiteY5" fmla="*/ 51274 h 190350"/>
                <a:gd name="connsiteX6" fmla="*/ 51110 w 190514"/>
                <a:gd name="connsiteY6" fmla="*/ 95339 h 190350"/>
                <a:gd name="connsiteX7" fmla="*/ 95175 w 190514"/>
                <a:gd name="connsiteY7" fmla="*/ 139405 h 190350"/>
                <a:gd name="connsiteX8" fmla="*/ 139241 w 190514"/>
                <a:gd name="connsiteY8" fmla="*/ 95339 h 190350"/>
                <a:gd name="connsiteX9" fmla="*/ 149234 w 190514"/>
                <a:gd name="connsiteY9" fmla="*/ 85347 h 190350"/>
                <a:gd name="connsiteX10" fmla="*/ 180523 w 190514"/>
                <a:gd name="connsiteY10" fmla="*/ 85347 h 190350"/>
                <a:gd name="connsiteX11" fmla="*/ 190515 w 190514"/>
                <a:gd name="connsiteY11" fmla="*/ 95339 h 190350"/>
                <a:gd name="connsiteX12" fmla="*/ 95175 w 190514"/>
                <a:gd name="connsiteY12" fmla="*/ 190351 h 190350"/>
                <a:gd name="connsiteX13" fmla="*/ 85347 w 190514"/>
                <a:gd name="connsiteY13" fmla="*/ 20477 h 190350"/>
                <a:gd name="connsiteX14" fmla="*/ 19985 w 190514"/>
                <a:gd name="connsiteY14" fmla="*/ 95176 h 190350"/>
                <a:gd name="connsiteX15" fmla="*/ 95339 w 190514"/>
                <a:gd name="connsiteY15" fmla="*/ 170530 h 190350"/>
                <a:gd name="connsiteX16" fmla="*/ 170038 w 190514"/>
                <a:gd name="connsiteY16" fmla="*/ 105168 h 190350"/>
                <a:gd name="connsiteX17" fmla="*/ 158408 w 190514"/>
                <a:gd name="connsiteY17" fmla="*/ 105168 h 190350"/>
                <a:gd name="connsiteX18" fmla="*/ 95339 w 190514"/>
                <a:gd name="connsiteY18" fmla="*/ 159227 h 190350"/>
                <a:gd name="connsiteX19" fmla="*/ 31452 w 190514"/>
                <a:gd name="connsiteY19" fmla="*/ 95339 h 190350"/>
                <a:gd name="connsiteX20" fmla="*/ 85511 w 190514"/>
                <a:gd name="connsiteY20" fmla="*/ 32271 h 190350"/>
                <a:gd name="connsiteX21" fmla="*/ 85511 w 190514"/>
                <a:gd name="connsiteY21" fmla="*/ 20477 h 1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514" h="190350">
                  <a:moveTo>
                    <a:pt x="95175" y="190351"/>
                  </a:moveTo>
                  <a:cubicBezTo>
                    <a:pt x="42756" y="190351"/>
                    <a:pt x="0" y="147596"/>
                    <a:pt x="0" y="95176"/>
                  </a:cubicBezTo>
                  <a:cubicBezTo>
                    <a:pt x="0" y="42755"/>
                    <a:pt x="42756" y="0"/>
                    <a:pt x="95175" y="0"/>
                  </a:cubicBezTo>
                  <a:cubicBezTo>
                    <a:pt x="100582" y="0"/>
                    <a:pt x="105168" y="4423"/>
                    <a:pt x="105168" y="9993"/>
                  </a:cubicBezTo>
                  <a:lnTo>
                    <a:pt x="105168" y="41281"/>
                  </a:lnTo>
                  <a:cubicBezTo>
                    <a:pt x="105168" y="46687"/>
                    <a:pt x="100745" y="51274"/>
                    <a:pt x="95175" y="51274"/>
                  </a:cubicBezTo>
                  <a:cubicBezTo>
                    <a:pt x="70931" y="51274"/>
                    <a:pt x="51110" y="71095"/>
                    <a:pt x="51110" y="95339"/>
                  </a:cubicBezTo>
                  <a:cubicBezTo>
                    <a:pt x="51110" y="119584"/>
                    <a:pt x="70931" y="139405"/>
                    <a:pt x="95175" y="139405"/>
                  </a:cubicBezTo>
                  <a:cubicBezTo>
                    <a:pt x="119420" y="139405"/>
                    <a:pt x="139241" y="119584"/>
                    <a:pt x="139241" y="95339"/>
                  </a:cubicBezTo>
                  <a:cubicBezTo>
                    <a:pt x="139241" y="89934"/>
                    <a:pt x="143665" y="85347"/>
                    <a:pt x="149234" y="85347"/>
                  </a:cubicBezTo>
                  <a:lnTo>
                    <a:pt x="180523" y="85347"/>
                  </a:lnTo>
                  <a:cubicBezTo>
                    <a:pt x="185928" y="85347"/>
                    <a:pt x="190515" y="89770"/>
                    <a:pt x="190515" y="95339"/>
                  </a:cubicBezTo>
                  <a:cubicBezTo>
                    <a:pt x="190351" y="147596"/>
                    <a:pt x="147760" y="190351"/>
                    <a:pt x="95175" y="190351"/>
                  </a:cubicBezTo>
                  <a:close/>
                  <a:moveTo>
                    <a:pt x="85347" y="20477"/>
                  </a:moveTo>
                  <a:cubicBezTo>
                    <a:pt x="48489" y="25391"/>
                    <a:pt x="19985" y="57007"/>
                    <a:pt x="19985" y="95176"/>
                  </a:cubicBezTo>
                  <a:cubicBezTo>
                    <a:pt x="19985" y="136784"/>
                    <a:pt x="53731" y="170530"/>
                    <a:pt x="95339" y="170530"/>
                  </a:cubicBezTo>
                  <a:cubicBezTo>
                    <a:pt x="133508" y="170530"/>
                    <a:pt x="165124" y="142026"/>
                    <a:pt x="170038" y="105168"/>
                  </a:cubicBezTo>
                  <a:lnTo>
                    <a:pt x="158408" y="105168"/>
                  </a:lnTo>
                  <a:cubicBezTo>
                    <a:pt x="153657" y="135637"/>
                    <a:pt x="127119" y="159227"/>
                    <a:pt x="95339" y="159227"/>
                  </a:cubicBezTo>
                  <a:cubicBezTo>
                    <a:pt x="60120" y="159227"/>
                    <a:pt x="31452" y="130559"/>
                    <a:pt x="31452" y="95339"/>
                  </a:cubicBezTo>
                  <a:cubicBezTo>
                    <a:pt x="31452" y="63396"/>
                    <a:pt x="54878" y="37022"/>
                    <a:pt x="85511" y="32271"/>
                  </a:cubicBezTo>
                  <a:lnTo>
                    <a:pt x="85511" y="20477"/>
                  </a:lnTo>
                  <a:close/>
                </a:path>
              </a:pathLst>
            </a:custGeom>
            <a:solidFill>
              <a:srgbClr val="000000"/>
            </a:solidFill>
            <a:ln w="16367" cap="flat">
              <a:noFill/>
              <a:prstDash val="solid"/>
              <a:miter/>
            </a:ln>
          </p:spPr>
          <p:txBody>
            <a:bodyPr rtlCol="0" anchor="ctr"/>
            <a:lstStyle/>
            <a:p>
              <a:endParaRPr lang="en-US"/>
            </a:p>
          </p:txBody>
        </p:sp>
        <p:sp>
          <p:nvSpPr>
            <p:cNvPr id="1773" name="Forma libre: forma 1772">
              <a:extLst>
                <a:ext uri="{FF2B5EF4-FFF2-40B4-BE49-F238E27FC236}">
                  <a16:creationId xmlns:a16="http://schemas.microsoft.com/office/drawing/2014/main" id="{F72EA034-C1D0-4E35-AB4E-845CB82B144D}"/>
                </a:ext>
              </a:extLst>
            </p:cNvPr>
            <p:cNvSpPr/>
            <p:nvPr/>
          </p:nvSpPr>
          <p:spPr>
            <a:xfrm>
              <a:off x="8153117" y="3990715"/>
              <a:ext cx="392987" cy="111720"/>
            </a:xfrm>
            <a:custGeom>
              <a:avLst/>
              <a:gdLst>
                <a:gd name="connsiteX0" fmla="*/ 337128 w 392987"/>
                <a:gd name="connsiteY0" fmla="*/ 111721 h 111720"/>
                <a:gd name="connsiteX1" fmla="*/ 55860 w 392987"/>
                <a:gd name="connsiteY1" fmla="*/ 111721 h 111720"/>
                <a:gd name="connsiteX2" fmla="*/ 0 w 392987"/>
                <a:gd name="connsiteY2" fmla="*/ 55860 h 111720"/>
                <a:gd name="connsiteX3" fmla="*/ 55860 w 392987"/>
                <a:gd name="connsiteY3" fmla="*/ 0 h 111720"/>
                <a:gd name="connsiteX4" fmla="*/ 337128 w 392987"/>
                <a:gd name="connsiteY4" fmla="*/ 0 h 111720"/>
                <a:gd name="connsiteX5" fmla="*/ 392988 w 392987"/>
                <a:gd name="connsiteY5" fmla="*/ 55860 h 111720"/>
                <a:gd name="connsiteX6" fmla="*/ 337128 w 392987"/>
                <a:gd name="connsiteY6" fmla="*/ 111721 h 111720"/>
                <a:gd name="connsiteX7" fmla="*/ 55860 w 392987"/>
                <a:gd name="connsiteY7" fmla="*/ 19658 h 111720"/>
                <a:gd name="connsiteX8" fmla="*/ 19821 w 392987"/>
                <a:gd name="connsiteY8" fmla="*/ 55697 h 111720"/>
                <a:gd name="connsiteX9" fmla="*/ 55860 w 392987"/>
                <a:gd name="connsiteY9" fmla="*/ 91736 h 111720"/>
                <a:gd name="connsiteX10" fmla="*/ 337128 w 392987"/>
                <a:gd name="connsiteY10" fmla="*/ 91736 h 111720"/>
                <a:gd name="connsiteX11" fmla="*/ 373167 w 392987"/>
                <a:gd name="connsiteY11" fmla="*/ 55697 h 111720"/>
                <a:gd name="connsiteX12" fmla="*/ 337128 w 392987"/>
                <a:gd name="connsiteY12" fmla="*/ 19658 h 111720"/>
                <a:gd name="connsiteX13" fmla="*/ 55860 w 392987"/>
                <a:gd name="connsiteY13" fmla="*/ 19658 h 11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987" h="111720">
                  <a:moveTo>
                    <a:pt x="337128" y="111721"/>
                  </a:moveTo>
                  <a:lnTo>
                    <a:pt x="55860" y="111721"/>
                  </a:lnTo>
                  <a:cubicBezTo>
                    <a:pt x="25063" y="111721"/>
                    <a:pt x="0" y="86657"/>
                    <a:pt x="0" y="55860"/>
                  </a:cubicBezTo>
                  <a:cubicBezTo>
                    <a:pt x="0" y="25064"/>
                    <a:pt x="25063" y="0"/>
                    <a:pt x="55860" y="0"/>
                  </a:cubicBezTo>
                  <a:lnTo>
                    <a:pt x="337128" y="0"/>
                  </a:lnTo>
                  <a:cubicBezTo>
                    <a:pt x="367925" y="0"/>
                    <a:pt x="392988" y="25064"/>
                    <a:pt x="392988" y="55860"/>
                  </a:cubicBezTo>
                  <a:cubicBezTo>
                    <a:pt x="392988" y="86657"/>
                    <a:pt x="367925" y="111721"/>
                    <a:pt x="337128" y="111721"/>
                  </a:cubicBezTo>
                  <a:close/>
                  <a:moveTo>
                    <a:pt x="55860" y="19658"/>
                  </a:moveTo>
                  <a:cubicBezTo>
                    <a:pt x="36039" y="19658"/>
                    <a:pt x="19821" y="35875"/>
                    <a:pt x="19821" y="55697"/>
                  </a:cubicBezTo>
                  <a:cubicBezTo>
                    <a:pt x="19821" y="75518"/>
                    <a:pt x="36039" y="91736"/>
                    <a:pt x="55860" y="91736"/>
                  </a:cubicBezTo>
                  <a:lnTo>
                    <a:pt x="337128" y="91736"/>
                  </a:lnTo>
                  <a:cubicBezTo>
                    <a:pt x="356949" y="91736"/>
                    <a:pt x="373167" y="75518"/>
                    <a:pt x="373167" y="55697"/>
                  </a:cubicBezTo>
                  <a:cubicBezTo>
                    <a:pt x="373167" y="35875"/>
                    <a:pt x="356949" y="19658"/>
                    <a:pt x="337128" y="19658"/>
                  </a:cubicBezTo>
                  <a:lnTo>
                    <a:pt x="55860" y="19658"/>
                  </a:lnTo>
                  <a:close/>
                </a:path>
              </a:pathLst>
            </a:custGeom>
            <a:solidFill>
              <a:srgbClr val="000000"/>
            </a:solidFill>
            <a:ln w="16367" cap="flat">
              <a:noFill/>
              <a:prstDash val="solid"/>
              <a:miter/>
            </a:ln>
          </p:spPr>
          <p:txBody>
            <a:bodyPr rtlCol="0" anchor="ctr"/>
            <a:lstStyle/>
            <a:p>
              <a:endParaRPr lang="en-US"/>
            </a:p>
          </p:txBody>
        </p:sp>
        <p:sp>
          <p:nvSpPr>
            <p:cNvPr id="1774" name="Forma libre: forma 1773">
              <a:extLst>
                <a:ext uri="{FF2B5EF4-FFF2-40B4-BE49-F238E27FC236}">
                  <a16:creationId xmlns:a16="http://schemas.microsoft.com/office/drawing/2014/main" id="{3D368916-182D-41DD-853B-167C67FE973B}"/>
                </a:ext>
              </a:extLst>
            </p:cNvPr>
            <p:cNvSpPr/>
            <p:nvPr/>
          </p:nvSpPr>
          <p:spPr>
            <a:xfrm>
              <a:off x="8251405" y="3916507"/>
              <a:ext cx="196248" cy="93865"/>
            </a:xfrm>
            <a:custGeom>
              <a:avLst/>
              <a:gdLst>
                <a:gd name="connsiteX0" fmla="*/ 186256 w 196248"/>
                <a:gd name="connsiteY0" fmla="*/ 93865 h 93865"/>
                <a:gd name="connsiteX1" fmla="*/ 9992 w 196248"/>
                <a:gd name="connsiteY1" fmla="*/ 93865 h 93865"/>
                <a:gd name="connsiteX2" fmla="*/ 0 w 196248"/>
                <a:gd name="connsiteY2" fmla="*/ 83873 h 93865"/>
                <a:gd name="connsiteX3" fmla="*/ 0 w 196248"/>
                <a:gd name="connsiteY3" fmla="*/ 9993 h 93865"/>
                <a:gd name="connsiteX4" fmla="*/ 9992 w 196248"/>
                <a:gd name="connsiteY4" fmla="*/ 0 h 93865"/>
                <a:gd name="connsiteX5" fmla="*/ 186256 w 196248"/>
                <a:gd name="connsiteY5" fmla="*/ 0 h 93865"/>
                <a:gd name="connsiteX6" fmla="*/ 196248 w 196248"/>
                <a:gd name="connsiteY6" fmla="*/ 9993 h 93865"/>
                <a:gd name="connsiteX7" fmla="*/ 196248 w 196248"/>
                <a:gd name="connsiteY7" fmla="*/ 83873 h 93865"/>
                <a:gd name="connsiteX8" fmla="*/ 186256 w 196248"/>
                <a:gd name="connsiteY8" fmla="*/ 93865 h 93865"/>
                <a:gd name="connsiteX9" fmla="*/ 19985 w 196248"/>
                <a:gd name="connsiteY9" fmla="*/ 74044 h 93865"/>
                <a:gd name="connsiteX10" fmla="*/ 176427 w 196248"/>
                <a:gd name="connsiteY10" fmla="*/ 74044 h 93865"/>
                <a:gd name="connsiteX11" fmla="*/ 176427 w 196248"/>
                <a:gd name="connsiteY11" fmla="*/ 19985 h 93865"/>
                <a:gd name="connsiteX12" fmla="*/ 19985 w 196248"/>
                <a:gd name="connsiteY12" fmla="*/ 19985 h 93865"/>
                <a:gd name="connsiteX13" fmla="*/ 19985 w 196248"/>
                <a:gd name="connsiteY13" fmla="*/ 74044 h 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248" h="93865">
                  <a:moveTo>
                    <a:pt x="186256" y="93865"/>
                  </a:moveTo>
                  <a:lnTo>
                    <a:pt x="9992" y="93865"/>
                  </a:lnTo>
                  <a:cubicBezTo>
                    <a:pt x="4587" y="93865"/>
                    <a:pt x="0" y="89442"/>
                    <a:pt x="0" y="83873"/>
                  </a:cubicBezTo>
                  <a:lnTo>
                    <a:pt x="0" y="9993"/>
                  </a:lnTo>
                  <a:cubicBezTo>
                    <a:pt x="0" y="4587"/>
                    <a:pt x="4423" y="0"/>
                    <a:pt x="9992" y="0"/>
                  </a:cubicBezTo>
                  <a:lnTo>
                    <a:pt x="186256" y="0"/>
                  </a:lnTo>
                  <a:cubicBezTo>
                    <a:pt x="191661" y="0"/>
                    <a:pt x="196248" y="4423"/>
                    <a:pt x="196248" y="9993"/>
                  </a:cubicBezTo>
                  <a:lnTo>
                    <a:pt x="196248" y="83873"/>
                  </a:lnTo>
                  <a:cubicBezTo>
                    <a:pt x="196248" y="89442"/>
                    <a:pt x="191825" y="93865"/>
                    <a:pt x="186256" y="93865"/>
                  </a:cubicBezTo>
                  <a:close/>
                  <a:moveTo>
                    <a:pt x="19985" y="74044"/>
                  </a:moveTo>
                  <a:lnTo>
                    <a:pt x="176427" y="74044"/>
                  </a:lnTo>
                  <a:lnTo>
                    <a:pt x="176427" y="19985"/>
                  </a:lnTo>
                  <a:lnTo>
                    <a:pt x="19985" y="19985"/>
                  </a:lnTo>
                  <a:lnTo>
                    <a:pt x="19985" y="74044"/>
                  </a:lnTo>
                  <a:close/>
                </a:path>
              </a:pathLst>
            </a:custGeom>
            <a:solidFill>
              <a:srgbClr val="000000"/>
            </a:solidFill>
            <a:ln w="16367" cap="flat">
              <a:noFill/>
              <a:prstDash val="solid"/>
              <a:miter/>
            </a:ln>
          </p:spPr>
          <p:txBody>
            <a:bodyPr rtlCol="0" anchor="ctr"/>
            <a:lstStyle/>
            <a:p>
              <a:endParaRPr lang="en-US"/>
            </a:p>
          </p:txBody>
        </p:sp>
        <p:sp>
          <p:nvSpPr>
            <p:cNvPr id="1775" name="Forma libre: forma 1774">
              <a:extLst>
                <a:ext uri="{FF2B5EF4-FFF2-40B4-BE49-F238E27FC236}">
                  <a16:creationId xmlns:a16="http://schemas.microsoft.com/office/drawing/2014/main" id="{AF0F59D0-9BF2-405F-8952-C42E2264A1FD}"/>
                </a:ext>
              </a:extLst>
            </p:cNvPr>
            <p:cNvSpPr/>
            <p:nvPr/>
          </p:nvSpPr>
          <p:spPr>
            <a:xfrm>
              <a:off x="8055484" y="3524830"/>
              <a:ext cx="588090" cy="411662"/>
            </a:xfrm>
            <a:custGeom>
              <a:avLst/>
              <a:gdLst>
                <a:gd name="connsiteX0" fmla="*/ 559259 w 588090"/>
                <a:gd name="connsiteY0" fmla="*/ 411663 h 411662"/>
                <a:gd name="connsiteX1" fmla="*/ 28831 w 588090"/>
                <a:gd name="connsiteY1" fmla="*/ 411663 h 411662"/>
                <a:gd name="connsiteX2" fmla="*/ 0 w 588090"/>
                <a:gd name="connsiteY2" fmla="*/ 382832 h 411662"/>
                <a:gd name="connsiteX3" fmla="*/ 0 w 588090"/>
                <a:gd name="connsiteY3" fmla="*/ 28831 h 411662"/>
                <a:gd name="connsiteX4" fmla="*/ 28831 w 588090"/>
                <a:gd name="connsiteY4" fmla="*/ 0 h 411662"/>
                <a:gd name="connsiteX5" fmla="*/ 559259 w 588090"/>
                <a:gd name="connsiteY5" fmla="*/ 0 h 411662"/>
                <a:gd name="connsiteX6" fmla="*/ 588090 w 588090"/>
                <a:gd name="connsiteY6" fmla="*/ 28831 h 411662"/>
                <a:gd name="connsiteX7" fmla="*/ 588090 w 588090"/>
                <a:gd name="connsiteY7" fmla="*/ 382832 h 411662"/>
                <a:gd name="connsiteX8" fmla="*/ 559259 w 588090"/>
                <a:gd name="connsiteY8" fmla="*/ 411663 h 411662"/>
                <a:gd name="connsiteX9" fmla="*/ 28831 w 588090"/>
                <a:gd name="connsiteY9" fmla="*/ 19821 h 411662"/>
                <a:gd name="connsiteX10" fmla="*/ 19822 w 588090"/>
                <a:gd name="connsiteY10" fmla="*/ 28831 h 411662"/>
                <a:gd name="connsiteX11" fmla="*/ 19822 w 588090"/>
                <a:gd name="connsiteY11" fmla="*/ 382832 h 411662"/>
                <a:gd name="connsiteX12" fmla="*/ 28831 w 588090"/>
                <a:gd name="connsiteY12" fmla="*/ 391841 h 411662"/>
                <a:gd name="connsiteX13" fmla="*/ 559259 w 588090"/>
                <a:gd name="connsiteY13" fmla="*/ 391841 h 411662"/>
                <a:gd name="connsiteX14" fmla="*/ 568268 w 588090"/>
                <a:gd name="connsiteY14" fmla="*/ 382832 h 411662"/>
                <a:gd name="connsiteX15" fmla="*/ 568268 w 588090"/>
                <a:gd name="connsiteY15" fmla="*/ 28831 h 411662"/>
                <a:gd name="connsiteX16" fmla="*/ 559259 w 588090"/>
                <a:gd name="connsiteY16" fmla="*/ 19821 h 411662"/>
                <a:gd name="connsiteX17" fmla="*/ 28831 w 588090"/>
                <a:gd name="connsiteY17" fmla="*/ 19821 h 41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8090" h="411662">
                  <a:moveTo>
                    <a:pt x="559259" y="411663"/>
                  </a:moveTo>
                  <a:lnTo>
                    <a:pt x="28831" y="411663"/>
                  </a:lnTo>
                  <a:cubicBezTo>
                    <a:pt x="12941" y="411663"/>
                    <a:pt x="0" y="398722"/>
                    <a:pt x="0" y="382832"/>
                  </a:cubicBezTo>
                  <a:lnTo>
                    <a:pt x="0" y="28831"/>
                  </a:lnTo>
                  <a:cubicBezTo>
                    <a:pt x="0" y="12941"/>
                    <a:pt x="12941" y="0"/>
                    <a:pt x="28831" y="0"/>
                  </a:cubicBezTo>
                  <a:lnTo>
                    <a:pt x="559259" y="0"/>
                  </a:lnTo>
                  <a:cubicBezTo>
                    <a:pt x="575149" y="0"/>
                    <a:pt x="588090" y="12941"/>
                    <a:pt x="588090" y="28831"/>
                  </a:cubicBezTo>
                  <a:lnTo>
                    <a:pt x="588090" y="382832"/>
                  </a:lnTo>
                  <a:cubicBezTo>
                    <a:pt x="588090" y="398722"/>
                    <a:pt x="575149" y="411663"/>
                    <a:pt x="559259" y="411663"/>
                  </a:cubicBezTo>
                  <a:close/>
                  <a:moveTo>
                    <a:pt x="28831" y="19821"/>
                  </a:moveTo>
                  <a:cubicBezTo>
                    <a:pt x="23917" y="19821"/>
                    <a:pt x="19822" y="23753"/>
                    <a:pt x="19822" y="28831"/>
                  </a:cubicBezTo>
                  <a:lnTo>
                    <a:pt x="19822" y="382832"/>
                  </a:lnTo>
                  <a:cubicBezTo>
                    <a:pt x="19822" y="387746"/>
                    <a:pt x="23753" y="391841"/>
                    <a:pt x="28831" y="391841"/>
                  </a:cubicBezTo>
                  <a:lnTo>
                    <a:pt x="559259" y="391841"/>
                  </a:lnTo>
                  <a:cubicBezTo>
                    <a:pt x="564173" y="391841"/>
                    <a:pt x="568268" y="387746"/>
                    <a:pt x="568268" y="382832"/>
                  </a:cubicBezTo>
                  <a:lnTo>
                    <a:pt x="568268" y="28831"/>
                  </a:lnTo>
                  <a:cubicBezTo>
                    <a:pt x="568268" y="23917"/>
                    <a:pt x="564337" y="19821"/>
                    <a:pt x="559259" y="19821"/>
                  </a:cubicBezTo>
                  <a:lnTo>
                    <a:pt x="28831" y="19821"/>
                  </a:lnTo>
                  <a:close/>
                </a:path>
              </a:pathLst>
            </a:custGeom>
            <a:solidFill>
              <a:srgbClr val="000000"/>
            </a:solidFill>
            <a:ln w="16367" cap="flat">
              <a:noFill/>
              <a:prstDash val="solid"/>
              <a:miter/>
            </a:ln>
          </p:spPr>
          <p:txBody>
            <a:bodyPr rtlCol="0" anchor="ctr"/>
            <a:lstStyle/>
            <a:p>
              <a:endParaRPr lang="en-US"/>
            </a:p>
          </p:txBody>
        </p:sp>
        <p:sp>
          <p:nvSpPr>
            <p:cNvPr id="1776" name="Forma libre: forma 1775">
              <a:extLst>
                <a:ext uri="{FF2B5EF4-FFF2-40B4-BE49-F238E27FC236}">
                  <a16:creationId xmlns:a16="http://schemas.microsoft.com/office/drawing/2014/main" id="{2AA66744-C247-4006-ABD8-639F2F182C56}"/>
                </a:ext>
              </a:extLst>
            </p:cNvPr>
            <p:cNvSpPr/>
            <p:nvPr/>
          </p:nvSpPr>
          <p:spPr>
            <a:xfrm>
              <a:off x="8107249" y="3574138"/>
              <a:ext cx="484560" cy="313210"/>
            </a:xfrm>
            <a:custGeom>
              <a:avLst/>
              <a:gdLst>
                <a:gd name="connsiteX0" fmla="*/ 474567 w 484560"/>
                <a:gd name="connsiteY0" fmla="*/ 313211 h 313210"/>
                <a:gd name="connsiteX1" fmla="*/ 9993 w 484560"/>
                <a:gd name="connsiteY1" fmla="*/ 313211 h 313210"/>
                <a:gd name="connsiteX2" fmla="*/ 0 w 484560"/>
                <a:gd name="connsiteY2" fmla="*/ 303218 h 313210"/>
                <a:gd name="connsiteX3" fmla="*/ 0 w 484560"/>
                <a:gd name="connsiteY3" fmla="*/ 9993 h 313210"/>
                <a:gd name="connsiteX4" fmla="*/ 9993 w 484560"/>
                <a:gd name="connsiteY4" fmla="*/ 0 h 313210"/>
                <a:gd name="connsiteX5" fmla="*/ 474567 w 484560"/>
                <a:gd name="connsiteY5" fmla="*/ 0 h 313210"/>
                <a:gd name="connsiteX6" fmla="*/ 484560 w 484560"/>
                <a:gd name="connsiteY6" fmla="*/ 9993 h 313210"/>
                <a:gd name="connsiteX7" fmla="*/ 484560 w 484560"/>
                <a:gd name="connsiteY7" fmla="*/ 303218 h 313210"/>
                <a:gd name="connsiteX8" fmla="*/ 474567 w 484560"/>
                <a:gd name="connsiteY8" fmla="*/ 313211 h 313210"/>
                <a:gd name="connsiteX9" fmla="*/ 19985 w 484560"/>
                <a:gd name="connsiteY9" fmla="*/ 293226 h 313210"/>
                <a:gd name="connsiteX10" fmla="*/ 464575 w 484560"/>
                <a:gd name="connsiteY10" fmla="*/ 293226 h 313210"/>
                <a:gd name="connsiteX11" fmla="*/ 464575 w 484560"/>
                <a:gd name="connsiteY11" fmla="*/ 19822 h 313210"/>
                <a:gd name="connsiteX12" fmla="*/ 19985 w 484560"/>
                <a:gd name="connsiteY12" fmla="*/ 19822 h 313210"/>
                <a:gd name="connsiteX13" fmla="*/ 19985 w 484560"/>
                <a:gd name="connsiteY13" fmla="*/ 293226 h 31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4560" h="313210">
                  <a:moveTo>
                    <a:pt x="474567" y="313211"/>
                  </a:moveTo>
                  <a:lnTo>
                    <a:pt x="9993" y="313211"/>
                  </a:lnTo>
                  <a:cubicBezTo>
                    <a:pt x="4587" y="313211"/>
                    <a:pt x="0" y="308788"/>
                    <a:pt x="0" y="303218"/>
                  </a:cubicBezTo>
                  <a:lnTo>
                    <a:pt x="0" y="9993"/>
                  </a:lnTo>
                  <a:cubicBezTo>
                    <a:pt x="0" y="4587"/>
                    <a:pt x="4423" y="0"/>
                    <a:pt x="9993" y="0"/>
                  </a:cubicBezTo>
                  <a:lnTo>
                    <a:pt x="474567" y="0"/>
                  </a:lnTo>
                  <a:cubicBezTo>
                    <a:pt x="479973" y="0"/>
                    <a:pt x="484560" y="4423"/>
                    <a:pt x="484560" y="9993"/>
                  </a:cubicBezTo>
                  <a:lnTo>
                    <a:pt x="484560" y="303218"/>
                  </a:lnTo>
                  <a:cubicBezTo>
                    <a:pt x="484560" y="308624"/>
                    <a:pt x="480137" y="313211"/>
                    <a:pt x="474567" y="313211"/>
                  </a:cubicBezTo>
                  <a:close/>
                  <a:moveTo>
                    <a:pt x="19985" y="293226"/>
                  </a:moveTo>
                  <a:lnTo>
                    <a:pt x="464575" y="293226"/>
                  </a:lnTo>
                  <a:lnTo>
                    <a:pt x="464575" y="19822"/>
                  </a:lnTo>
                  <a:lnTo>
                    <a:pt x="19985" y="19822"/>
                  </a:lnTo>
                  <a:lnTo>
                    <a:pt x="19985" y="293226"/>
                  </a:lnTo>
                  <a:close/>
                </a:path>
              </a:pathLst>
            </a:custGeom>
            <a:solidFill>
              <a:srgbClr val="000000"/>
            </a:solidFill>
            <a:ln w="16367" cap="flat">
              <a:noFill/>
              <a:prstDash val="solid"/>
              <a:miter/>
            </a:ln>
          </p:spPr>
          <p:txBody>
            <a:bodyPr rtlCol="0" anchor="ctr"/>
            <a:lstStyle/>
            <a:p>
              <a:endParaRPr lang="en-US"/>
            </a:p>
          </p:txBody>
        </p:sp>
        <p:sp>
          <p:nvSpPr>
            <p:cNvPr id="1777" name="Forma libre: forma 1776">
              <a:extLst>
                <a:ext uri="{FF2B5EF4-FFF2-40B4-BE49-F238E27FC236}">
                  <a16:creationId xmlns:a16="http://schemas.microsoft.com/office/drawing/2014/main" id="{D2D2D226-ADF7-4D5E-A0E1-7FB4E3783002}"/>
                </a:ext>
              </a:extLst>
            </p:cNvPr>
            <p:cNvSpPr/>
            <p:nvPr/>
          </p:nvSpPr>
          <p:spPr>
            <a:xfrm>
              <a:off x="8365583" y="3611815"/>
              <a:ext cx="105167" cy="105331"/>
            </a:xfrm>
            <a:custGeom>
              <a:avLst/>
              <a:gdLst>
                <a:gd name="connsiteX0" fmla="*/ 95339 w 105167"/>
                <a:gd name="connsiteY0" fmla="*/ 105332 h 105331"/>
                <a:gd name="connsiteX1" fmla="*/ 64051 w 105167"/>
                <a:gd name="connsiteY1" fmla="*/ 105332 h 105331"/>
                <a:gd name="connsiteX2" fmla="*/ 54058 w 105167"/>
                <a:gd name="connsiteY2" fmla="*/ 95339 h 105331"/>
                <a:gd name="connsiteX3" fmla="*/ 9992 w 105167"/>
                <a:gd name="connsiteY3" fmla="*/ 51273 h 105331"/>
                <a:gd name="connsiteX4" fmla="*/ 0 w 105167"/>
                <a:gd name="connsiteY4" fmla="*/ 41281 h 105331"/>
                <a:gd name="connsiteX5" fmla="*/ 0 w 105167"/>
                <a:gd name="connsiteY5" fmla="*/ 9993 h 105331"/>
                <a:gd name="connsiteX6" fmla="*/ 9992 w 105167"/>
                <a:gd name="connsiteY6" fmla="*/ 0 h 105331"/>
                <a:gd name="connsiteX7" fmla="*/ 105168 w 105167"/>
                <a:gd name="connsiteY7" fmla="*/ 95176 h 105331"/>
                <a:gd name="connsiteX8" fmla="*/ 95339 w 105167"/>
                <a:gd name="connsiteY8" fmla="*/ 105332 h 105331"/>
                <a:gd name="connsiteX9" fmla="*/ 73225 w 105167"/>
                <a:gd name="connsiteY9" fmla="*/ 85511 h 105331"/>
                <a:gd name="connsiteX10" fmla="*/ 84855 w 105167"/>
                <a:gd name="connsiteY10" fmla="*/ 85511 h 105331"/>
                <a:gd name="connsiteX11" fmla="*/ 19985 w 105167"/>
                <a:gd name="connsiteY11" fmla="*/ 20640 h 105331"/>
                <a:gd name="connsiteX12" fmla="*/ 19985 w 105167"/>
                <a:gd name="connsiteY12" fmla="*/ 32271 h 105331"/>
                <a:gd name="connsiteX13" fmla="*/ 73225 w 105167"/>
                <a:gd name="connsiteY13" fmla="*/ 85511 h 10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167" h="105331">
                  <a:moveTo>
                    <a:pt x="95339" y="105332"/>
                  </a:moveTo>
                  <a:lnTo>
                    <a:pt x="64051" y="105332"/>
                  </a:lnTo>
                  <a:cubicBezTo>
                    <a:pt x="58645" y="105332"/>
                    <a:pt x="54058" y="100909"/>
                    <a:pt x="54058" y="95339"/>
                  </a:cubicBezTo>
                  <a:cubicBezTo>
                    <a:pt x="54058" y="71095"/>
                    <a:pt x="34237" y="51273"/>
                    <a:pt x="9992" y="51273"/>
                  </a:cubicBezTo>
                  <a:cubicBezTo>
                    <a:pt x="4587" y="51273"/>
                    <a:pt x="0" y="46851"/>
                    <a:pt x="0" y="41281"/>
                  </a:cubicBezTo>
                  <a:lnTo>
                    <a:pt x="0" y="9993"/>
                  </a:lnTo>
                  <a:cubicBezTo>
                    <a:pt x="0" y="4587"/>
                    <a:pt x="4423" y="0"/>
                    <a:pt x="9992" y="0"/>
                  </a:cubicBezTo>
                  <a:cubicBezTo>
                    <a:pt x="62413" y="0"/>
                    <a:pt x="105168" y="42755"/>
                    <a:pt x="105168" y="95176"/>
                  </a:cubicBezTo>
                  <a:cubicBezTo>
                    <a:pt x="105168" y="100909"/>
                    <a:pt x="100745" y="105332"/>
                    <a:pt x="95339" y="105332"/>
                  </a:cubicBezTo>
                  <a:close/>
                  <a:moveTo>
                    <a:pt x="73225" y="85511"/>
                  </a:moveTo>
                  <a:lnTo>
                    <a:pt x="84855" y="85511"/>
                  </a:lnTo>
                  <a:cubicBezTo>
                    <a:pt x="80432" y="51929"/>
                    <a:pt x="53731" y="25227"/>
                    <a:pt x="19985" y="20640"/>
                  </a:cubicBezTo>
                  <a:lnTo>
                    <a:pt x="19985" y="32271"/>
                  </a:lnTo>
                  <a:cubicBezTo>
                    <a:pt x="47178" y="36530"/>
                    <a:pt x="68801" y="58154"/>
                    <a:pt x="73225" y="85511"/>
                  </a:cubicBezTo>
                  <a:close/>
                </a:path>
              </a:pathLst>
            </a:custGeom>
            <a:solidFill>
              <a:srgbClr val="000000"/>
            </a:solidFill>
            <a:ln w="16367" cap="flat">
              <a:noFill/>
              <a:prstDash val="solid"/>
              <a:miter/>
            </a:ln>
          </p:spPr>
          <p:txBody>
            <a:bodyPr rtlCol="0" anchor="ctr"/>
            <a:lstStyle/>
            <a:p>
              <a:endParaRPr lang="en-US"/>
            </a:p>
          </p:txBody>
        </p:sp>
      </p:grpSp>
      <p:grpSp>
        <p:nvGrpSpPr>
          <p:cNvPr id="1778" name="Gráfico 3">
            <a:extLst>
              <a:ext uri="{FF2B5EF4-FFF2-40B4-BE49-F238E27FC236}">
                <a16:creationId xmlns:a16="http://schemas.microsoft.com/office/drawing/2014/main" id="{71223389-9C24-49A2-BA8D-26C0B7F97B81}"/>
              </a:ext>
            </a:extLst>
          </p:cNvPr>
          <p:cNvGrpSpPr/>
          <p:nvPr/>
        </p:nvGrpSpPr>
        <p:grpSpPr>
          <a:xfrm>
            <a:off x="8104508" y="2893180"/>
            <a:ext cx="526998" cy="528122"/>
            <a:chOff x="8053648" y="2749952"/>
            <a:chExt cx="591620" cy="592881"/>
          </a:xfrm>
          <a:solidFill>
            <a:srgbClr val="000000"/>
          </a:solidFill>
        </p:grpSpPr>
        <p:sp>
          <p:nvSpPr>
            <p:cNvPr id="1779" name="Forma libre: forma 1778">
              <a:extLst>
                <a:ext uri="{FF2B5EF4-FFF2-40B4-BE49-F238E27FC236}">
                  <a16:creationId xmlns:a16="http://schemas.microsoft.com/office/drawing/2014/main" id="{EB24A195-0395-4C74-9A34-33A3751A40B0}"/>
                </a:ext>
              </a:extLst>
            </p:cNvPr>
            <p:cNvSpPr/>
            <p:nvPr/>
          </p:nvSpPr>
          <p:spPr>
            <a:xfrm>
              <a:off x="8053648" y="2750354"/>
              <a:ext cx="591620" cy="591823"/>
            </a:xfrm>
            <a:custGeom>
              <a:avLst/>
              <a:gdLst>
                <a:gd name="connsiteX0" fmla="*/ 119782 w 591620"/>
                <a:gd name="connsiteY0" fmla="*/ 591824 h 591823"/>
                <a:gd name="connsiteX1" fmla="*/ 89804 w 591620"/>
                <a:gd name="connsiteY1" fmla="*/ 588056 h 591823"/>
                <a:gd name="connsiteX2" fmla="*/ 82760 w 591620"/>
                <a:gd name="connsiteY2" fmla="*/ 581012 h 591823"/>
                <a:gd name="connsiteX3" fmla="*/ 85381 w 591620"/>
                <a:gd name="connsiteY3" fmla="*/ 571347 h 591823"/>
                <a:gd name="connsiteX4" fmla="*/ 120437 w 591620"/>
                <a:gd name="connsiteY4" fmla="*/ 536291 h 591823"/>
                <a:gd name="connsiteX5" fmla="*/ 133870 w 591620"/>
                <a:gd name="connsiteY5" fmla="*/ 503856 h 591823"/>
                <a:gd name="connsiteX6" fmla="*/ 120437 w 591620"/>
                <a:gd name="connsiteY6" fmla="*/ 471421 h 591823"/>
                <a:gd name="connsiteX7" fmla="*/ 55567 w 591620"/>
                <a:gd name="connsiteY7" fmla="*/ 471421 h 591823"/>
                <a:gd name="connsiteX8" fmla="*/ 20511 w 591620"/>
                <a:gd name="connsiteY8" fmla="*/ 506477 h 591823"/>
                <a:gd name="connsiteX9" fmla="*/ 10846 w 591620"/>
                <a:gd name="connsiteY9" fmla="*/ 509098 h 591823"/>
                <a:gd name="connsiteX10" fmla="*/ 3802 w 591620"/>
                <a:gd name="connsiteY10" fmla="*/ 502054 h 591823"/>
                <a:gd name="connsiteX11" fmla="*/ 35090 w 591620"/>
                <a:gd name="connsiteY11" fmla="*/ 387221 h 591823"/>
                <a:gd name="connsiteX12" fmla="*/ 157131 w 591620"/>
                <a:gd name="connsiteY12" fmla="*/ 358062 h 591823"/>
                <a:gd name="connsiteX13" fmla="*/ 357803 w 591620"/>
                <a:gd name="connsiteY13" fmla="*/ 157063 h 591823"/>
                <a:gd name="connsiteX14" fmla="*/ 386961 w 591620"/>
                <a:gd name="connsiteY14" fmla="*/ 35022 h 591823"/>
                <a:gd name="connsiteX15" fmla="*/ 501795 w 591620"/>
                <a:gd name="connsiteY15" fmla="*/ 3734 h 591823"/>
                <a:gd name="connsiteX16" fmla="*/ 508838 w 591620"/>
                <a:gd name="connsiteY16" fmla="*/ 10778 h 591823"/>
                <a:gd name="connsiteX17" fmla="*/ 506217 w 591620"/>
                <a:gd name="connsiteY17" fmla="*/ 20443 h 591823"/>
                <a:gd name="connsiteX18" fmla="*/ 471162 w 591620"/>
                <a:gd name="connsiteY18" fmla="*/ 55499 h 591823"/>
                <a:gd name="connsiteX19" fmla="*/ 457729 w 591620"/>
                <a:gd name="connsiteY19" fmla="*/ 87934 h 591823"/>
                <a:gd name="connsiteX20" fmla="*/ 471162 w 591620"/>
                <a:gd name="connsiteY20" fmla="*/ 120369 h 591823"/>
                <a:gd name="connsiteX21" fmla="*/ 536032 w 591620"/>
                <a:gd name="connsiteY21" fmla="*/ 120369 h 591823"/>
                <a:gd name="connsiteX22" fmla="*/ 571087 w 591620"/>
                <a:gd name="connsiteY22" fmla="*/ 85313 h 591823"/>
                <a:gd name="connsiteX23" fmla="*/ 580752 w 591620"/>
                <a:gd name="connsiteY23" fmla="*/ 82692 h 591823"/>
                <a:gd name="connsiteX24" fmla="*/ 587797 w 591620"/>
                <a:gd name="connsiteY24" fmla="*/ 89736 h 591823"/>
                <a:gd name="connsiteX25" fmla="*/ 556508 w 591620"/>
                <a:gd name="connsiteY25" fmla="*/ 204569 h 591823"/>
                <a:gd name="connsiteX26" fmla="*/ 434467 w 591620"/>
                <a:gd name="connsiteY26" fmla="*/ 233728 h 591823"/>
                <a:gd name="connsiteX27" fmla="*/ 233632 w 591620"/>
                <a:gd name="connsiteY27" fmla="*/ 434563 h 591823"/>
                <a:gd name="connsiteX28" fmla="*/ 204473 w 591620"/>
                <a:gd name="connsiteY28" fmla="*/ 556440 h 591823"/>
                <a:gd name="connsiteX29" fmla="*/ 119782 w 591620"/>
                <a:gd name="connsiteY29" fmla="*/ 591824 h 591823"/>
                <a:gd name="connsiteX30" fmla="*/ 113065 w 591620"/>
                <a:gd name="connsiteY30" fmla="*/ 571675 h 591823"/>
                <a:gd name="connsiteX31" fmla="*/ 190713 w 591620"/>
                <a:gd name="connsiteY31" fmla="*/ 542680 h 591823"/>
                <a:gd name="connsiteX32" fmla="*/ 213319 w 591620"/>
                <a:gd name="connsiteY32" fmla="*/ 435710 h 591823"/>
                <a:gd name="connsiteX33" fmla="*/ 215613 w 591620"/>
                <a:gd name="connsiteY33" fmla="*/ 425062 h 591823"/>
                <a:gd name="connsiteX34" fmla="*/ 425294 w 591620"/>
                <a:gd name="connsiteY34" fmla="*/ 215381 h 591823"/>
                <a:gd name="connsiteX35" fmla="*/ 435941 w 591620"/>
                <a:gd name="connsiteY35" fmla="*/ 213087 h 591823"/>
                <a:gd name="connsiteX36" fmla="*/ 542911 w 591620"/>
                <a:gd name="connsiteY36" fmla="*/ 190481 h 591823"/>
                <a:gd name="connsiteX37" fmla="*/ 571907 w 591620"/>
                <a:gd name="connsiteY37" fmla="*/ 112834 h 591823"/>
                <a:gd name="connsiteX38" fmla="*/ 550611 w 591620"/>
                <a:gd name="connsiteY38" fmla="*/ 134129 h 591823"/>
                <a:gd name="connsiteX39" fmla="*/ 457729 w 591620"/>
                <a:gd name="connsiteY39" fmla="*/ 134129 h 591823"/>
                <a:gd name="connsiteX40" fmla="*/ 438562 w 591620"/>
                <a:gd name="connsiteY40" fmla="*/ 87606 h 591823"/>
                <a:gd name="connsiteX41" fmla="*/ 457729 w 591620"/>
                <a:gd name="connsiteY41" fmla="*/ 41083 h 591823"/>
                <a:gd name="connsiteX42" fmla="*/ 479024 w 591620"/>
                <a:gd name="connsiteY42" fmla="*/ 19788 h 591823"/>
                <a:gd name="connsiteX43" fmla="*/ 401377 w 591620"/>
                <a:gd name="connsiteY43" fmla="*/ 48783 h 591823"/>
                <a:gd name="connsiteX44" fmla="*/ 378771 w 591620"/>
                <a:gd name="connsiteY44" fmla="*/ 155753 h 591823"/>
                <a:gd name="connsiteX45" fmla="*/ 376477 w 591620"/>
                <a:gd name="connsiteY45" fmla="*/ 166401 h 591823"/>
                <a:gd name="connsiteX46" fmla="*/ 166796 w 591620"/>
                <a:gd name="connsiteY46" fmla="*/ 376082 h 591823"/>
                <a:gd name="connsiteX47" fmla="*/ 156148 w 591620"/>
                <a:gd name="connsiteY47" fmla="*/ 378375 h 591823"/>
                <a:gd name="connsiteX48" fmla="*/ 49178 w 591620"/>
                <a:gd name="connsiteY48" fmla="*/ 400981 h 591823"/>
                <a:gd name="connsiteX49" fmla="*/ 20184 w 591620"/>
                <a:gd name="connsiteY49" fmla="*/ 478629 h 591823"/>
                <a:gd name="connsiteX50" fmla="*/ 41479 w 591620"/>
                <a:gd name="connsiteY50" fmla="*/ 457333 h 591823"/>
                <a:gd name="connsiteX51" fmla="*/ 134361 w 591620"/>
                <a:gd name="connsiteY51" fmla="*/ 457333 h 591823"/>
                <a:gd name="connsiteX52" fmla="*/ 153527 w 591620"/>
                <a:gd name="connsiteY52" fmla="*/ 503856 h 591823"/>
                <a:gd name="connsiteX53" fmla="*/ 134361 w 591620"/>
                <a:gd name="connsiteY53" fmla="*/ 550379 h 591823"/>
                <a:gd name="connsiteX54" fmla="*/ 113065 w 591620"/>
                <a:gd name="connsiteY54" fmla="*/ 571675 h 59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91620" h="591823">
                  <a:moveTo>
                    <a:pt x="119782" y="591824"/>
                  </a:moveTo>
                  <a:cubicBezTo>
                    <a:pt x="109789" y="591824"/>
                    <a:pt x="99797" y="590513"/>
                    <a:pt x="89804" y="588056"/>
                  </a:cubicBezTo>
                  <a:cubicBezTo>
                    <a:pt x="86364" y="587237"/>
                    <a:pt x="83579" y="584452"/>
                    <a:pt x="82760" y="581012"/>
                  </a:cubicBezTo>
                  <a:cubicBezTo>
                    <a:pt x="81777" y="577572"/>
                    <a:pt x="82760" y="573968"/>
                    <a:pt x="85381" y="571347"/>
                  </a:cubicBezTo>
                  <a:lnTo>
                    <a:pt x="120437" y="536291"/>
                  </a:lnTo>
                  <a:cubicBezTo>
                    <a:pt x="129119" y="527609"/>
                    <a:pt x="133870" y="516142"/>
                    <a:pt x="133870" y="503856"/>
                  </a:cubicBezTo>
                  <a:cubicBezTo>
                    <a:pt x="133870" y="491570"/>
                    <a:pt x="129119" y="480103"/>
                    <a:pt x="120437" y="471421"/>
                  </a:cubicBezTo>
                  <a:cubicBezTo>
                    <a:pt x="102582" y="453565"/>
                    <a:pt x="73423" y="453565"/>
                    <a:pt x="55567" y="471421"/>
                  </a:cubicBezTo>
                  <a:lnTo>
                    <a:pt x="20511" y="506477"/>
                  </a:lnTo>
                  <a:cubicBezTo>
                    <a:pt x="18054" y="508934"/>
                    <a:pt x="14286" y="509917"/>
                    <a:pt x="10846" y="509098"/>
                  </a:cubicBezTo>
                  <a:cubicBezTo>
                    <a:pt x="7406" y="508115"/>
                    <a:pt x="4785" y="505494"/>
                    <a:pt x="3802" y="502054"/>
                  </a:cubicBezTo>
                  <a:cubicBezTo>
                    <a:pt x="-6846" y="460937"/>
                    <a:pt x="5276" y="417035"/>
                    <a:pt x="35090" y="387221"/>
                  </a:cubicBezTo>
                  <a:cubicBezTo>
                    <a:pt x="67034" y="355277"/>
                    <a:pt x="114212" y="344138"/>
                    <a:pt x="157131" y="358062"/>
                  </a:cubicBezTo>
                  <a:lnTo>
                    <a:pt x="357803" y="157063"/>
                  </a:lnTo>
                  <a:cubicBezTo>
                    <a:pt x="343878" y="114308"/>
                    <a:pt x="355017" y="67130"/>
                    <a:pt x="386961" y="35022"/>
                  </a:cubicBezTo>
                  <a:cubicBezTo>
                    <a:pt x="416775" y="5208"/>
                    <a:pt x="460841" y="-6750"/>
                    <a:pt x="501795" y="3734"/>
                  </a:cubicBezTo>
                  <a:cubicBezTo>
                    <a:pt x="505235" y="4553"/>
                    <a:pt x="508020" y="7338"/>
                    <a:pt x="508838" y="10778"/>
                  </a:cubicBezTo>
                  <a:cubicBezTo>
                    <a:pt x="509821" y="14218"/>
                    <a:pt x="508838" y="17822"/>
                    <a:pt x="506217" y="20443"/>
                  </a:cubicBezTo>
                  <a:lnTo>
                    <a:pt x="471162" y="55499"/>
                  </a:lnTo>
                  <a:cubicBezTo>
                    <a:pt x="462479" y="64181"/>
                    <a:pt x="457729" y="75648"/>
                    <a:pt x="457729" y="87934"/>
                  </a:cubicBezTo>
                  <a:cubicBezTo>
                    <a:pt x="457729" y="100220"/>
                    <a:pt x="462479" y="111687"/>
                    <a:pt x="471162" y="120369"/>
                  </a:cubicBezTo>
                  <a:cubicBezTo>
                    <a:pt x="489017" y="138225"/>
                    <a:pt x="518176" y="138225"/>
                    <a:pt x="536032" y="120369"/>
                  </a:cubicBezTo>
                  <a:lnTo>
                    <a:pt x="571087" y="85313"/>
                  </a:lnTo>
                  <a:cubicBezTo>
                    <a:pt x="573545" y="82856"/>
                    <a:pt x="577312" y="81873"/>
                    <a:pt x="580752" y="82692"/>
                  </a:cubicBezTo>
                  <a:cubicBezTo>
                    <a:pt x="584193" y="83675"/>
                    <a:pt x="586814" y="86296"/>
                    <a:pt x="587797" y="89736"/>
                  </a:cubicBezTo>
                  <a:cubicBezTo>
                    <a:pt x="598444" y="130689"/>
                    <a:pt x="586486" y="174755"/>
                    <a:pt x="556508" y="204569"/>
                  </a:cubicBezTo>
                  <a:cubicBezTo>
                    <a:pt x="524564" y="236513"/>
                    <a:pt x="477223" y="247652"/>
                    <a:pt x="434467" y="233728"/>
                  </a:cubicBezTo>
                  <a:lnTo>
                    <a:pt x="233632" y="434563"/>
                  </a:lnTo>
                  <a:cubicBezTo>
                    <a:pt x="247556" y="477318"/>
                    <a:pt x="236417" y="524496"/>
                    <a:pt x="204473" y="556440"/>
                  </a:cubicBezTo>
                  <a:cubicBezTo>
                    <a:pt x="182195" y="579374"/>
                    <a:pt x="151234" y="591824"/>
                    <a:pt x="119782" y="591824"/>
                  </a:cubicBezTo>
                  <a:close/>
                  <a:moveTo>
                    <a:pt x="113065" y="571675"/>
                  </a:moveTo>
                  <a:cubicBezTo>
                    <a:pt x="141733" y="573640"/>
                    <a:pt x="170236" y="563156"/>
                    <a:pt x="190713" y="542680"/>
                  </a:cubicBezTo>
                  <a:cubicBezTo>
                    <a:pt x="218725" y="514668"/>
                    <a:pt x="227571" y="472731"/>
                    <a:pt x="213319" y="435710"/>
                  </a:cubicBezTo>
                  <a:cubicBezTo>
                    <a:pt x="211845" y="432106"/>
                    <a:pt x="212828" y="427847"/>
                    <a:pt x="215613" y="425062"/>
                  </a:cubicBezTo>
                  <a:lnTo>
                    <a:pt x="425294" y="215381"/>
                  </a:lnTo>
                  <a:cubicBezTo>
                    <a:pt x="428079" y="212596"/>
                    <a:pt x="432174" y="211777"/>
                    <a:pt x="435941" y="213087"/>
                  </a:cubicBezTo>
                  <a:cubicBezTo>
                    <a:pt x="472963" y="227339"/>
                    <a:pt x="514899" y="218493"/>
                    <a:pt x="542911" y="190481"/>
                  </a:cubicBezTo>
                  <a:cubicBezTo>
                    <a:pt x="563388" y="170004"/>
                    <a:pt x="573872" y="141337"/>
                    <a:pt x="571907" y="112834"/>
                  </a:cubicBezTo>
                  <a:lnTo>
                    <a:pt x="550611" y="134129"/>
                  </a:lnTo>
                  <a:cubicBezTo>
                    <a:pt x="525056" y="159684"/>
                    <a:pt x="483284" y="159684"/>
                    <a:pt x="457729" y="134129"/>
                  </a:cubicBezTo>
                  <a:cubicBezTo>
                    <a:pt x="445279" y="121679"/>
                    <a:pt x="438562" y="105298"/>
                    <a:pt x="438562" y="87606"/>
                  </a:cubicBezTo>
                  <a:cubicBezTo>
                    <a:pt x="438562" y="70078"/>
                    <a:pt x="445443" y="53533"/>
                    <a:pt x="457729" y="41083"/>
                  </a:cubicBezTo>
                  <a:lnTo>
                    <a:pt x="479024" y="19788"/>
                  </a:lnTo>
                  <a:cubicBezTo>
                    <a:pt x="450521" y="17822"/>
                    <a:pt x="421854" y="28306"/>
                    <a:pt x="401377" y="48783"/>
                  </a:cubicBezTo>
                  <a:cubicBezTo>
                    <a:pt x="373365" y="76795"/>
                    <a:pt x="364519" y="118731"/>
                    <a:pt x="378771" y="155753"/>
                  </a:cubicBezTo>
                  <a:cubicBezTo>
                    <a:pt x="380245" y="159357"/>
                    <a:pt x="379262" y="163616"/>
                    <a:pt x="376477" y="166401"/>
                  </a:cubicBezTo>
                  <a:lnTo>
                    <a:pt x="166796" y="376082"/>
                  </a:lnTo>
                  <a:cubicBezTo>
                    <a:pt x="164012" y="378866"/>
                    <a:pt x="159916" y="379685"/>
                    <a:pt x="156148" y="378375"/>
                  </a:cubicBezTo>
                  <a:cubicBezTo>
                    <a:pt x="119126" y="364123"/>
                    <a:pt x="77190" y="372969"/>
                    <a:pt x="49178" y="400981"/>
                  </a:cubicBezTo>
                  <a:cubicBezTo>
                    <a:pt x="28702" y="421458"/>
                    <a:pt x="18217" y="450125"/>
                    <a:pt x="20184" y="478629"/>
                  </a:cubicBezTo>
                  <a:lnTo>
                    <a:pt x="41479" y="457333"/>
                  </a:lnTo>
                  <a:cubicBezTo>
                    <a:pt x="67034" y="431778"/>
                    <a:pt x="108806" y="431778"/>
                    <a:pt x="134361" y="457333"/>
                  </a:cubicBezTo>
                  <a:cubicBezTo>
                    <a:pt x="146811" y="469783"/>
                    <a:pt x="153527" y="486164"/>
                    <a:pt x="153527" y="503856"/>
                  </a:cubicBezTo>
                  <a:cubicBezTo>
                    <a:pt x="153527" y="521384"/>
                    <a:pt x="146647" y="537929"/>
                    <a:pt x="134361" y="550379"/>
                  </a:cubicBezTo>
                  <a:lnTo>
                    <a:pt x="113065" y="571675"/>
                  </a:lnTo>
                  <a:close/>
                </a:path>
              </a:pathLst>
            </a:custGeom>
            <a:solidFill>
              <a:srgbClr val="000000"/>
            </a:solidFill>
            <a:ln w="16367" cap="flat">
              <a:noFill/>
              <a:prstDash val="solid"/>
              <a:miter/>
            </a:ln>
          </p:spPr>
          <p:txBody>
            <a:bodyPr rtlCol="0" anchor="ctr"/>
            <a:lstStyle/>
            <a:p>
              <a:endParaRPr lang="en-US"/>
            </a:p>
          </p:txBody>
        </p:sp>
        <p:sp>
          <p:nvSpPr>
            <p:cNvPr id="1780" name="Forma libre: forma 1779">
              <a:extLst>
                <a:ext uri="{FF2B5EF4-FFF2-40B4-BE49-F238E27FC236}">
                  <a16:creationId xmlns:a16="http://schemas.microsoft.com/office/drawing/2014/main" id="{87343271-B7DB-422F-BCF0-85E0B15F1D33}"/>
                </a:ext>
              </a:extLst>
            </p:cNvPr>
            <p:cNvSpPr/>
            <p:nvPr/>
          </p:nvSpPr>
          <p:spPr>
            <a:xfrm>
              <a:off x="8212581" y="2749952"/>
              <a:ext cx="109263" cy="109140"/>
            </a:xfrm>
            <a:custGeom>
              <a:avLst/>
              <a:gdLst>
                <a:gd name="connsiteX0" fmla="*/ 64215 w 109263"/>
                <a:gd name="connsiteY0" fmla="*/ 109141 h 109140"/>
                <a:gd name="connsiteX1" fmla="*/ 57171 w 109263"/>
                <a:gd name="connsiteY1" fmla="*/ 106192 h 109140"/>
                <a:gd name="connsiteX2" fmla="*/ 2949 w 109263"/>
                <a:gd name="connsiteY2" fmla="*/ 51970 h 109140"/>
                <a:gd name="connsiteX3" fmla="*/ 2949 w 109263"/>
                <a:gd name="connsiteY3" fmla="*/ 37882 h 109140"/>
                <a:gd name="connsiteX4" fmla="*/ 38005 w 109263"/>
                <a:gd name="connsiteY4" fmla="*/ 2826 h 109140"/>
                <a:gd name="connsiteX5" fmla="*/ 52093 w 109263"/>
                <a:gd name="connsiteY5" fmla="*/ 2826 h 109140"/>
                <a:gd name="connsiteX6" fmla="*/ 106315 w 109263"/>
                <a:gd name="connsiteY6" fmla="*/ 57048 h 109140"/>
                <a:gd name="connsiteX7" fmla="*/ 109264 w 109263"/>
                <a:gd name="connsiteY7" fmla="*/ 64092 h 109140"/>
                <a:gd name="connsiteX8" fmla="*/ 106315 w 109263"/>
                <a:gd name="connsiteY8" fmla="*/ 71136 h 109140"/>
                <a:gd name="connsiteX9" fmla="*/ 71259 w 109263"/>
                <a:gd name="connsiteY9" fmla="*/ 106192 h 109140"/>
                <a:gd name="connsiteX10" fmla="*/ 64215 w 109263"/>
                <a:gd name="connsiteY10" fmla="*/ 109141 h 109140"/>
                <a:gd name="connsiteX11" fmla="*/ 24080 w 109263"/>
                <a:gd name="connsiteY11" fmla="*/ 44926 h 109140"/>
                <a:gd name="connsiteX12" fmla="*/ 64215 w 109263"/>
                <a:gd name="connsiteY12" fmla="*/ 85060 h 109140"/>
                <a:gd name="connsiteX13" fmla="*/ 85347 w 109263"/>
                <a:gd name="connsiteY13" fmla="*/ 63928 h 109140"/>
                <a:gd name="connsiteX14" fmla="*/ 45049 w 109263"/>
                <a:gd name="connsiteY14" fmla="*/ 23794 h 109140"/>
                <a:gd name="connsiteX15" fmla="*/ 24080 w 109263"/>
                <a:gd name="connsiteY15" fmla="*/ 44926 h 10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263" h="109140">
                  <a:moveTo>
                    <a:pt x="64215" y="109141"/>
                  </a:moveTo>
                  <a:cubicBezTo>
                    <a:pt x="61758" y="109141"/>
                    <a:pt x="59137" y="108158"/>
                    <a:pt x="57171" y="106192"/>
                  </a:cubicBezTo>
                  <a:lnTo>
                    <a:pt x="2949" y="51970"/>
                  </a:lnTo>
                  <a:cubicBezTo>
                    <a:pt x="-983" y="48038"/>
                    <a:pt x="-983" y="41813"/>
                    <a:pt x="2949" y="37882"/>
                  </a:cubicBezTo>
                  <a:lnTo>
                    <a:pt x="38005" y="2826"/>
                  </a:lnTo>
                  <a:cubicBezTo>
                    <a:pt x="41773" y="-942"/>
                    <a:pt x="48325" y="-942"/>
                    <a:pt x="52093" y="2826"/>
                  </a:cubicBezTo>
                  <a:lnTo>
                    <a:pt x="106315" y="57048"/>
                  </a:lnTo>
                  <a:cubicBezTo>
                    <a:pt x="108117" y="58850"/>
                    <a:pt x="109264" y="61471"/>
                    <a:pt x="109264" y="64092"/>
                  </a:cubicBezTo>
                  <a:cubicBezTo>
                    <a:pt x="109264" y="66713"/>
                    <a:pt x="108281" y="69170"/>
                    <a:pt x="106315" y="71136"/>
                  </a:cubicBezTo>
                  <a:lnTo>
                    <a:pt x="71259" y="106192"/>
                  </a:lnTo>
                  <a:cubicBezTo>
                    <a:pt x="69293" y="108158"/>
                    <a:pt x="66836" y="109141"/>
                    <a:pt x="64215" y="109141"/>
                  </a:cubicBezTo>
                  <a:close/>
                  <a:moveTo>
                    <a:pt x="24080" y="44926"/>
                  </a:moveTo>
                  <a:lnTo>
                    <a:pt x="64215" y="85060"/>
                  </a:lnTo>
                  <a:lnTo>
                    <a:pt x="85347" y="63928"/>
                  </a:lnTo>
                  <a:lnTo>
                    <a:pt x="45049" y="23794"/>
                  </a:lnTo>
                  <a:lnTo>
                    <a:pt x="24080" y="44926"/>
                  </a:lnTo>
                  <a:close/>
                </a:path>
              </a:pathLst>
            </a:custGeom>
            <a:solidFill>
              <a:srgbClr val="000000"/>
            </a:solidFill>
            <a:ln w="16367" cap="flat">
              <a:noFill/>
              <a:prstDash val="solid"/>
              <a:miter/>
            </a:ln>
          </p:spPr>
          <p:txBody>
            <a:bodyPr rtlCol="0" anchor="ctr"/>
            <a:lstStyle/>
            <a:p>
              <a:endParaRPr lang="en-US"/>
            </a:p>
          </p:txBody>
        </p:sp>
        <p:sp>
          <p:nvSpPr>
            <p:cNvPr id="1781" name="Forma libre: forma 1780">
              <a:extLst>
                <a:ext uri="{FF2B5EF4-FFF2-40B4-BE49-F238E27FC236}">
                  <a16:creationId xmlns:a16="http://schemas.microsoft.com/office/drawing/2014/main" id="{49ABBF43-5EB3-4849-8BB2-96DCBE483981}"/>
                </a:ext>
              </a:extLst>
            </p:cNvPr>
            <p:cNvSpPr/>
            <p:nvPr/>
          </p:nvSpPr>
          <p:spPr>
            <a:xfrm>
              <a:off x="8085142" y="2794837"/>
              <a:ext cx="205742" cy="296706"/>
            </a:xfrm>
            <a:custGeom>
              <a:avLst/>
              <a:gdLst>
                <a:gd name="connsiteX0" fmla="*/ 28988 w 205742"/>
                <a:gd name="connsiteY0" fmla="*/ 296707 h 296706"/>
                <a:gd name="connsiteX1" fmla="*/ 19978 w 205742"/>
                <a:gd name="connsiteY1" fmla="*/ 290810 h 296706"/>
                <a:gd name="connsiteX2" fmla="*/ 88616 w 205742"/>
                <a:gd name="connsiteY2" fmla="*/ 46892 h 296706"/>
                <a:gd name="connsiteX3" fmla="*/ 130880 w 205742"/>
                <a:gd name="connsiteY3" fmla="*/ 12163 h 296706"/>
                <a:gd name="connsiteX4" fmla="*/ 140217 w 205742"/>
                <a:gd name="connsiteY4" fmla="*/ 2826 h 296706"/>
                <a:gd name="connsiteX5" fmla="*/ 154305 w 205742"/>
                <a:gd name="connsiteY5" fmla="*/ 2826 h 296706"/>
                <a:gd name="connsiteX6" fmla="*/ 186904 w 205742"/>
                <a:gd name="connsiteY6" fmla="*/ 35425 h 296706"/>
                <a:gd name="connsiteX7" fmla="*/ 188050 w 205742"/>
                <a:gd name="connsiteY7" fmla="*/ 48038 h 296706"/>
                <a:gd name="connsiteX8" fmla="*/ 162168 w 205742"/>
                <a:gd name="connsiteY8" fmla="*/ 85715 h 296706"/>
                <a:gd name="connsiteX9" fmla="*/ 163970 w 205742"/>
                <a:gd name="connsiteY9" fmla="*/ 105373 h 296706"/>
                <a:gd name="connsiteX10" fmla="*/ 202793 w 205742"/>
                <a:gd name="connsiteY10" fmla="*/ 144197 h 296706"/>
                <a:gd name="connsiteX11" fmla="*/ 202793 w 205742"/>
                <a:gd name="connsiteY11" fmla="*/ 158285 h 296706"/>
                <a:gd name="connsiteX12" fmla="*/ 137432 w 205742"/>
                <a:gd name="connsiteY12" fmla="*/ 223646 h 296706"/>
                <a:gd name="connsiteX13" fmla="*/ 123344 w 205742"/>
                <a:gd name="connsiteY13" fmla="*/ 223646 h 296706"/>
                <a:gd name="connsiteX14" fmla="*/ 83374 w 205742"/>
                <a:gd name="connsiteY14" fmla="*/ 183676 h 296706"/>
                <a:gd name="connsiteX15" fmla="*/ 71088 w 205742"/>
                <a:gd name="connsiteY15" fmla="*/ 179089 h 296706"/>
                <a:gd name="connsiteX16" fmla="*/ 57655 w 205742"/>
                <a:gd name="connsiteY16" fmla="*/ 189737 h 296706"/>
                <a:gd name="connsiteX17" fmla="*/ 38817 w 205742"/>
                <a:gd name="connsiteY17" fmla="*/ 287042 h 296706"/>
                <a:gd name="connsiteX18" fmla="*/ 30789 w 205742"/>
                <a:gd name="connsiteY18" fmla="*/ 296543 h 296706"/>
                <a:gd name="connsiteX19" fmla="*/ 28988 w 205742"/>
                <a:gd name="connsiteY19" fmla="*/ 296707 h 296706"/>
                <a:gd name="connsiteX20" fmla="*/ 147261 w 205742"/>
                <a:gd name="connsiteY20" fmla="*/ 23794 h 296706"/>
                <a:gd name="connsiteX21" fmla="*/ 144967 w 205742"/>
                <a:gd name="connsiteY21" fmla="*/ 26087 h 296706"/>
                <a:gd name="connsiteX22" fmla="*/ 99427 w 205742"/>
                <a:gd name="connsiteY22" fmla="*/ 63437 h 296706"/>
                <a:gd name="connsiteX23" fmla="*/ 23582 w 205742"/>
                <a:gd name="connsiteY23" fmla="*/ 238389 h 296706"/>
                <a:gd name="connsiteX24" fmla="*/ 40291 w 205742"/>
                <a:gd name="connsiteY24" fmla="*/ 180399 h 296706"/>
                <a:gd name="connsiteX25" fmla="*/ 68303 w 205742"/>
                <a:gd name="connsiteY25" fmla="*/ 159431 h 296706"/>
                <a:gd name="connsiteX26" fmla="*/ 97462 w 205742"/>
                <a:gd name="connsiteY26" fmla="*/ 169588 h 296706"/>
                <a:gd name="connsiteX27" fmla="*/ 130388 w 205742"/>
                <a:gd name="connsiteY27" fmla="*/ 202514 h 296706"/>
                <a:gd name="connsiteX28" fmla="*/ 181662 w 205742"/>
                <a:gd name="connsiteY28" fmla="*/ 151241 h 296706"/>
                <a:gd name="connsiteX29" fmla="*/ 149882 w 205742"/>
                <a:gd name="connsiteY29" fmla="*/ 119461 h 296706"/>
                <a:gd name="connsiteX30" fmla="*/ 145787 w 205742"/>
                <a:gd name="connsiteY30" fmla="*/ 74576 h 296706"/>
                <a:gd name="connsiteX31" fmla="*/ 167082 w 205742"/>
                <a:gd name="connsiteY31" fmla="*/ 43779 h 296706"/>
                <a:gd name="connsiteX32" fmla="*/ 147261 w 205742"/>
                <a:gd name="connsiteY32" fmla="*/ 23794 h 29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5742" h="296706">
                  <a:moveTo>
                    <a:pt x="28988" y="296707"/>
                  </a:moveTo>
                  <a:cubicBezTo>
                    <a:pt x="25056" y="296707"/>
                    <a:pt x="21452" y="294414"/>
                    <a:pt x="19978" y="290810"/>
                  </a:cubicBezTo>
                  <a:cubicBezTo>
                    <a:pt x="-30313" y="175976"/>
                    <a:pt x="22435" y="89483"/>
                    <a:pt x="88616" y="46892"/>
                  </a:cubicBezTo>
                  <a:cubicBezTo>
                    <a:pt x="102867" y="37718"/>
                    <a:pt x="117119" y="26087"/>
                    <a:pt x="130880" y="12163"/>
                  </a:cubicBezTo>
                  <a:lnTo>
                    <a:pt x="140217" y="2826"/>
                  </a:lnTo>
                  <a:cubicBezTo>
                    <a:pt x="143985" y="-942"/>
                    <a:pt x="150537" y="-942"/>
                    <a:pt x="154305" y="2826"/>
                  </a:cubicBezTo>
                  <a:lnTo>
                    <a:pt x="186904" y="35425"/>
                  </a:lnTo>
                  <a:cubicBezTo>
                    <a:pt x="190344" y="38865"/>
                    <a:pt x="190835" y="44107"/>
                    <a:pt x="188050" y="48038"/>
                  </a:cubicBezTo>
                  <a:lnTo>
                    <a:pt x="162168" y="85715"/>
                  </a:lnTo>
                  <a:cubicBezTo>
                    <a:pt x="157909" y="91776"/>
                    <a:pt x="158728" y="100131"/>
                    <a:pt x="163970" y="105373"/>
                  </a:cubicBezTo>
                  <a:lnTo>
                    <a:pt x="202793" y="144197"/>
                  </a:lnTo>
                  <a:cubicBezTo>
                    <a:pt x="206725" y="148128"/>
                    <a:pt x="206725" y="154353"/>
                    <a:pt x="202793" y="158285"/>
                  </a:cubicBezTo>
                  <a:lnTo>
                    <a:pt x="137432" y="223646"/>
                  </a:lnTo>
                  <a:cubicBezTo>
                    <a:pt x="133501" y="227578"/>
                    <a:pt x="127276" y="227578"/>
                    <a:pt x="123344" y="223646"/>
                  </a:cubicBezTo>
                  <a:lnTo>
                    <a:pt x="83374" y="183676"/>
                  </a:lnTo>
                  <a:cubicBezTo>
                    <a:pt x="79770" y="180072"/>
                    <a:pt x="75511" y="178597"/>
                    <a:pt x="71088" y="179089"/>
                  </a:cubicBezTo>
                  <a:cubicBezTo>
                    <a:pt x="65846" y="179908"/>
                    <a:pt x="60931" y="183840"/>
                    <a:pt x="57655" y="189737"/>
                  </a:cubicBezTo>
                  <a:cubicBezTo>
                    <a:pt x="40618" y="221353"/>
                    <a:pt x="38817" y="286387"/>
                    <a:pt x="38817" y="287042"/>
                  </a:cubicBezTo>
                  <a:cubicBezTo>
                    <a:pt x="38653" y="291629"/>
                    <a:pt x="35376" y="295724"/>
                    <a:pt x="30789" y="296543"/>
                  </a:cubicBezTo>
                  <a:cubicBezTo>
                    <a:pt x="30298" y="296543"/>
                    <a:pt x="29643" y="296707"/>
                    <a:pt x="28988" y="296707"/>
                  </a:cubicBezTo>
                  <a:close/>
                  <a:moveTo>
                    <a:pt x="147261" y="23794"/>
                  </a:moveTo>
                  <a:lnTo>
                    <a:pt x="144967" y="26087"/>
                  </a:lnTo>
                  <a:cubicBezTo>
                    <a:pt x="130224" y="40830"/>
                    <a:pt x="114826" y="53444"/>
                    <a:pt x="99427" y="63437"/>
                  </a:cubicBezTo>
                  <a:cubicBezTo>
                    <a:pt x="74200" y="79818"/>
                    <a:pt x="1959" y="136334"/>
                    <a:pt x="23582" y="238389"/>
                  </a:cubicBezTo>
                  <a:cubicBezTo>
                    <a:pt x="26694" y="218404"/>
                    <a:pt x="31772" y="196289"/>
                    <a:pt x="40291" y="180399"/>
                  </a:cubicBezTo>
                  <a:cubicBezTo>
                    <a:pt x="46516" y="168769"/>
                    <a:pt x="56672" y="161069"/>
                    <a:pt x="68303" y="159431"/>
                  </a:cubicBezTo>
                  <a:cubicBezTo>
                    <a:pt x="78787" y="157793"/>
                    <a:pt x="89435" y="161561"/>
                    <a:pt x="97462" y="169588"/>
                  </a:cubicBezTo>
                  <a:lnTo>
                    <a:pt x="130388" y="202514"/>
                  </a:lnTo>
                  <a:lnTo>
                    <a:pt x="181662" y="151241"/>
                  </a:lnTo>
                  <a:lnTo>
                    <a:pt x="149882" y="119461"/>
                  </a:lnTo>
                  <a:cubicBezTo>
                    <a:pt x="137924" y="107502"/>
                    <a:pt x="136122" y="88500"/>
                    <a:pt x="145787" y="74576"/>
                  </a:cubicBezTo>
                  <a:lnTo>
                    <a:pt x="167082" y="43779"/>
                  </a:lnTo>
                  <a:lnTo>
                    <a:pt x="147261" y="23794"/>
                  </a:lnTo>
                  <a:close/>
                </a:path>
              </a:pathLst>
            </a:custGeom>
            <a:solidFill>
              <a:srgbClr val="000000"/>
            </a:solidFill>
            <a:ln w="16367" cap="flat">
              <a:noFill/>
              <a:prstDash val="solid"/>
              <a:miter/>
            </a:ln>
          </p:spPr>
          <p:txBody>
            <a:bodyPr rtlCol="0" anchor="ctr"/>
            <a:lstStyle/>
            <a:p>
              <a:endParaRPr lang="en-US"/>
            </a:p>
          </p:txBody>
        </p:sp>
        <p:sp>
          <p:nvSpPr>
            <p:cNvPr id="1782" name="Forma libre: forma 1781">
              <a:extLst>
                <a:ext uri="{FF2B5EF4-FFF2-40B4-BE49-F238E27FC236}">
                  <a16:creationId xmlns:a16="http://schemas.microsoft.com/office/drawing/2014/main" id="{E3157A94-DB04-480A-8DBE-ACB180630823}"/>
                </a:ext>
              </a:extLst>
            </p:cNvPr>
            <p:cNvSpPr/>
            <p:nvPr/>
          </p:nvSpPr>
          <p:spPr>
            <a:xfrm>
              <a:off x="8215038" y="2943579"/>
              <a:ext cx="121385" cy="121262"/>
            </a:xfrm>
            <a:custGeom>
              <a:avLst/>
              <a:gdLst>
                <a:gd name="connsiteX0" fmla="*/ 63068 w 121385"/>
                <a:gd name="connsiteY0" fmla="*/ 121263 h 121262"/>
                <a:gd name="connsiteX1" fmla="*/ 56024 w 121385"/>
                <a:gd name="connsiteY1" fmla="*/ 118314 h 121262"/>
                <a:gd name="connsiteX2" fmla="*/ 2949 w 121385"/>
                <a:gd name="connsiteY2" fmla="*/ 65239 h 121262"/>
                <a:gd name="connsiteX3" fmla="*/ 2949 w 121385"/>
                <a:gd name="connsiteY3" fmla="*/ 51151 h 121262"/>
                <a:gd name="connsiteX4" fmla="*/ 51274 w 121385"/>
                <a:gd name="connsiteY4" fmla="*/ 2826 h 121262"/>
                <a:gd name="connsiteX5" fmla="*/ 65361 w 121385"/>
                <a:gd name="connsiteY5" fmla="*/ 2826 h 121262"/>
                <a:gd name="connsiteX6" fmla="*/ 118437 w 121385"/>
                <a:gd name="connsiteY6" fmla="*/ 55901 h 121262"/>
                <a:gd name="connsiteX7" fmla="*/ 118437 w 121385"/>
                <a:gd name="connsiteY7" fmla="*/ 69989 h 121262"/>
                <a:gd name="connsiteX8" fmla="*/ 70112 w 121385"/>
                <a:gd name="connsiteY8" fmla="*/ 118314 h 121262"/>
                <a:gd name="connsiteX9" fmla="*/ 63068 w 121385"/>
                <a:gd name="connsiteY9" fmla="*/ 121263 h 121262"/>
                <a:gd name="connsiteX10" fmla="*/ 24081 w 121385"/>
                <a:gd name="connsiteY10" fmla="*/ 58359 h 121262"/>
                <a:gd name="connsiteX11" fmla="*/ 63068 w 121385"/>
                <a:gd name="connsiteY11" fmla="*/ 97346 h 121262"/>
                <a:gd name="connsiteX12" fmla="*/ 97305 w 121385"/>
                <a:gd name="connsiteY12" fmla="*/ 63109 h 121262"/>
                <a:gd name="connsiteX13" fmla="*/ 58318 w 121385"/>
                <a:gd name="connsiteY13" fmla="*/ 24121 h 121262"/>
                <a:gd name="connsiteX14" fmla="*/ 24081 w 121385"/>
                <a:gd name="connsiteY14" fmla="*/ 58359 h 12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385" h="121262">
                  <a:moveTo>
                    <a:pt x="63068" y="121263"/>
                  </a:moveTo>
                  <a:cubicBezTo>
                    <a:pt x="60447" y="121263"/>
                    <a:pt x="57990" y="120280"/>
                    <a:pt x="56024" y="118314"/>
                  </a:cubicBezTo>
                  <a:lnTo>
                    <a:pt x="2949" y="65239"/>
                  </a:lnTo>
                  <a:cubicBezTo>
                    <a:pt x="-983" y="61307"/>
                    <a:pt x="-983" y="55082"/>
                    <a:pt x="2949" y="51151"/>
                  </a:cubicBezTo>
                  <a:lnTo>
                    <a:pt x="51274" y="2826"/>
                  </a:lnTo>
                  <a:cubicBezTo>
                    <a:pt x="55041" y="-942"/>
                    <a:pt x="61593" y="-942"/>
                    <a:pt x="65361" y="2826"/>
                  </a:cubicBezTo>
                  <a:lnTo>
                    <a:pt x="118437" y="55901"/>
                  </a:lnTo>
                  <a:cubicBezTo>
                    <a:pt x="122369" y="59833"/>
                    <a:pt x="122369" y="66058"/>
                    <a:pt x="118437" y="69989"/>
                  </a:cubicBezTo>
                  <a:lnTo>
                    <a:pt x="70112" y="118314"/>
                  </a:lnTo>
                  <a:cubicBezTo>
                    <a:pt x="68146" y="120280"/>
                    <a:pt x="65689" y="121263"/>
                    <a:pt x="63068" y="121263"/>
                  </a:cubicBezTo>
                  <a:close/>
                  <a:moveTo>
                    <a:pt x="24081" y="58359"/>
                  </a:moveTo>
                  <a:lnTo>
                    <a:pt x="63068" y="97346"/>
                  </a:lnTo>
                  <a:lnTo>
                    <a:pt x="97305" y="63109"/>
                  </a:lnTo>
                  <a:lnTo>
                    <a:pt x="58318" y="24121"/>
                  </a:lnTo>
                  <a:lnTo>
                    <a:pt x="24081" y="58359"/>
                  </a:lnTo>
                  <a:close/>
                </a:path>
              </a:pathLst>
            </a:custGeom>
            <a:solidFill>
              <a:srgbClr val="000000"/>
            </a:solidFill>
            <a:ln w="16367" cap="flat">
              <a:noFill/>
              <a:prstDash val="solid"/>
              <a:miter/>
            </a:ln>
          </p:spPr>
          <p:txBody>
            <a:bodyPr rtlCol="0" anchor="ctr"/>
            <a:lstStyle/>
            <a:p>
              <a:endParaRPr lang="en-US"/>
            </a:p>
          </p:txBody>
        </p:sp>
        <p:sp>
          <p:nvSpPr>
            <p:cNvPr id="1783" name="Forma libre: forma 1782">
              <a:extLst>
                <a:ext uri="{FF2B5EF4-FFF2-40B4-BE49-F238E27FC236}">
                  <a16:creationId xmlns:a16="http://schemas.microsoft.com/office/drawing/2014/main" id="{F03FE4A9-A63C-4540-B3CE-FA6576DC6806}"/>
                </a:ext>
              </a:extLst>
            </p:cNvPr>
            <p:cNvSpPr/>
            <p:nvPr/>
          </p:nvSpPr>
          <p:spPr>
            <a:xfrm>
              <a:off x="8331018" y="3059436"/>
              <a:ext cx="283356" cy="283397"/>
            </a:xfrm>
            <a:custGeom>
              <a:avLst/>
              <a:gdLst>
                <a:gd name="connsiteX0" fmla="*/ 239168 w 283356"/>
                <a:gd name="connsiteY0" fmla="*/ 283397 h 283397"/>
                <a:gd name="connsiteX1" fmla="*/ 208043 w 283356"/>
                <a:gd name="connsiteY1" fmla="*/ 270456 h 283397"/>
                <a:gd name="connsiteX2" fmla="*/ 2949 w 283356"/>
                <a:gd name="connsiteY2" fmla="*/ 65362 h 283397"/>
                <a:gd name="connsiteX3" fmla="*/ 0 w 283356"/>
                <a:gd name="connsiteY3" fmla="*/ 58318 h 283397"/>
                <a:gd name="connsiteX4" fmla="*/ 2949 w 283356"/>
                <a:gd name="connsiteY4" fmla="*/ 51274 h 283397"/>
                <a:gd name="connsiteX5" fmla="*/ 51274 w 283356"/>
                <a:gd name="connsiteY5" fmla="*/ 2949 h 283397"/>
                <a:gd name="connsiteX6" fmla="*/ 65361 w 283356"/>
                <a:gd name="connsiteY6" fmla="*/ 2949 h 283397"/>
                <a:gd name="connsiteX7" fmla="*/ 270456 w 283356"/>
                <a:gd name="connsiteY7" fmla="*/ 208043 h 283397"/>
                <a:gd name="connsiteX8" fmla="*/ 270456 w 283356"/>
                <a:gd name="connsiteY8" fmla="*/ 270292 h 283397"/>
                <a:gd name="connsiteX9" fmla="*/ 239168 w 283356"/>
                <a:gd name="connsiteY9" fmla="*/ 283397 h 283397"/>
                <a:gd name="connsiteX10" fmla="*/ 23917 w 283356"/>
                <a:gd name="connsiteY10" fmla="*/ 58318 h 283397"/>
                <a:gd name="connsiteX11" fmla="*/ 221967 w 283356"/>
                <a:gd name="connsiteY11" fmla="*/ 256368 h 283397"/>
                <a:gd name="connsiteX12" fmla="*/ 256204 w 283356"/>
                <a:gd name="connsiteY12" fmla="*/ 256368 h 283397"/>
                <a:gd name="connsiteX13" fmla="*/ 256204 w 283356"/>
                <a:gd name="connsiteY13" fmla="*/ 222131 h 283397"/>
                <a:gd name="connsiteX14" fmla="*/ 58154 w 283356"/>
                <a:gd name="connsiteY14" fmla="*/ 24081 h 283397"/>
                <a:gd name="connsiteX15" fmla="*/ 23917 w 283356"/>
                <a:gd name="connsiteY15" fmla="*/ 58318 h 28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3356" h="283397">
                  <a:moveTo>
                    <a:pt x="239168" y="283397"/>
                  </a:moveTo>
                  <a:cubicBezTo>
                    <a:pt x="227373" y="283397"/>
                    <a:pt x="216397" y="278810"/>
                    <a:pt x="208043" y="270456"/>
                  </a:cubicBezTo>
                  <a:lnTo>
                    <a:pt x="2949" y="65362"/>
                  </a:lnTo>
                  <a:cubicBezTo>
                    <a:pt x="1147" y="63560"/>
                    <a:pt x="0" y="60939"/>
                    <a:pt x="0" y="58318"/>
                  </a:cubicBezTo>
                  <a:cubicBezTo>
                    <a:pt x="0" y="55696"/>
                    <a:pt x="983" y="53239"/>
                    <a:pt x="2949" y="51274"/>
                  </a:cubicBezTo>
                  <a:lnTo>
                    <a:pt x="51274" y="2949"/>
                  </a:lnTo>
                  <a:cubicBezTo>
                    <a:pt x="55205" y="-983"/>
                    <a:pt x="61430" y="-983"/>
                    <a:pt x="65361" y="2949"/>
                  </a:cubicBezTo>
                  <a:lnTo>
                    <a:pt x="270456" y="208043"/>
                  </a:lnTo>
                  <a:cubicBezTo>
                    <a:pt x="287656" y="225243"/>
                    <a:pt x="287656" y="253092"/>
                    <a:pt x="270456" y="270292"/>
                  </a:cubicBezTo>
                  <a:cubicBezTo>
                    <a:pt x="261937" y="278810"/>
                    <a:pt x="250962" y="283397"/>
                    <a:pt x="239168" y="283397"/>
                  </a:cubicBezTo>
                  <a:close/>
                  <a:moveTo>
                    <a:pt x="23917" y="58318"/>
                  </a:moveTo>
                  <a:lnTo>
                    <a:pt x="221967" y="256368"/>
                  </a:lnTo>
                  <a:cubicBezTo>
                    <a:pt x="231468" y="265869"/>
                    <a:pt x="246703" y="265869"/>
                    <a:pt x="256204" y="256368"/>
                  </a:cubicBezTo>
                  <a:cubicBezTo>
                    <a:pt x="265705" y="246867"/>
                    <a:pt x="265705" y="231632"/>
                    <a:pt x="256204" y="222131"/>
                  </a:cubicBezTo>
                  <a:lnTo>
                    <a:pt x="58154" y="24081"/>
                  </a:lnTo>
                  <a:lnTo>
                    <a:pt x="23917" y="58318"/>
                  </a:lnTo>
                  <a:close/>
                </a:path>
              </a:pathLst>
            </a:custGeom>
            <a:solidFill>
              <a:srgbClr val="000000"/>
            </a:solidFill>
            <a:ln w="16367" cap="flat">
              <a:noFill/>
              <a:prstDash val="solid"/>
              <a:miter/>
            </a:ln>
          </p:spPr>
          <p:txBody>
            <a:bodyPr rtlCol="0" anchor="ctr"/>
            <a:lstStyle/>
            <a:p>
              <a:endParaRPr lang="en-US"/>
            </a:p>
          </p:txBody>
        </p:sp>
        <p:sp>
          <p:nvSpPr>
            <p:cNvPr id="1784" name="Forma libre: forma 1783">
              <a:extLst>
                <a:ext uri="{FF2B5EF4-FFF2-40B4-BE49-F238E27FC236}">
                  <a16:creationId xmlns:a16="http://schemas.microsoft.com/office/drawing/2014/main" id="{B11771E5-33EC-4D3C-8A7F-33F2FC262356}"/>
                </a:ext>
              </a:extLst>
            </p:cNvPr>
            <p:cNvSpPr/>
            <p:nvPr/>
          </p:nvSpPr>
          <p:spPr>
            <a:xfrm>
              <a:off x="8381145" y="3109563"/>
              <a:ext cx="68310" cy="68310"/>
            </a:xfrm>
            <a:custGeom>
              <a:avLst/>
              <a:gdLst>
                <a:gd name="connsiteX0" fmla="*/ 9993 w 68310"/>
                <a:gd name="connsiteY0" fmla="*/ 68310 h 68310"/>
                <a:gd name="connsiteX1" fmla="*/ 2949 w 68310"/>
                <a:gd name="connsiteY1" fmla="*/ 65361 h 68310"/>
                <a:gd name="connsiteX2" fmla="*/ 2949 w 68310"/>
                <a:gd name="connsiteY2" fmla="*/ 51273 h 68310"/>
                <a:gd name="connsiteX3" fmla="*/ 51274 w 68310"/>
                <a:gd name="connsiteY3" fmla="*/ 2949 h 68310"/>
                <a:gd name="connsiteX4" fmla="*/ 65362 w 68310"/>
                <a:gd name="connsiteY4" fmla="*/ 2949 h 68310"/>
                <a:gd name="connsiteX5" fmla="*/ 65362 w 68310"/>
                <a:gd name="connsiteY5" fmla="*/ 17037 h 68310"/>
                <a:gd name="connsiteX6" fmla="*/ 17037 w 68310"/>
                <a:gd name="connsiteY6" fmla="*/ 65361 h 68310"/>
                <a:gd name="connsiteX7" fmla="*/ 9993 w 68310"/>
                <a:gd name="connsiteY7" fmla="*/ 68310 h 6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10" h="68310">
                  <a:moveTo>
                    <a:pt x="9993" y="68310"/>
                  </a:moveTo>
                  <a:cubicBezTo>
                    <a:pt x="7535" y="68310"/>
                    <a:pt x="4915" y="67327"/>
                    <a:pt x="2949" y="65361"/>
                  </a:cubicBezTo>
                  <a:cubicBezTo>
                    <a:pt x="-983" y="61430"/>
                    <a:pt x="-983" y="55205"/>
                    <a:pt x="2949" y="51273"/>
                  </a:cubicBezTo>
                  <a:lnTo>
                    <a:pt x="51274" y="2949"/>
                  </a:lnTo>
                  <a:cubicBezTo>
                    <a:pt x="55205" y="-983"/>
                    <a:pt x="61430" y="-983"/>
                    <a:pt x="65362" y="2949"/>
                  </a:cubicBezTo>
                  <a:cubicBezTo>
                    <a:pt x="69293" y="6880"/>
                    <a:pt x="69293" y="13105"/>
                    <a:pt x="65362" y="17037"/>
                  </a:cubicBezTo>
                  <a:lnTo>
                    <a:pt x="17037" y="65361"/>
                  </a:lnTo>
                  <a:cubicBezTo>
                    <a:pt x="15071" y="67491"/>
                    <a:pt x="12614" y="68310"/>
                    <a:pt x="9993" y="68310"/>
                  </a:cubicBezTo>
                  <a:close/>
                </a:path>
              </a:pathLst>
            </a:custGeom>
            <a:solidFill>
              <a:srgbClr val="000000"/>
            </a:solidFill>
            <a:ln w="16367" cap="flat">
              <a:noFill/>
              <a:prstDash val="solid"/>
              <a:miter/>
            </a:ln>
          </p:spPr>
          <p:txBody>
            <a:bodyPr rtlCol="0" anchor="ctr"/>
            <a:lstStyle/>
            <a:p>
              <a:endParaRPr lang="en-US"/>
            </a:p>
          </p:txBody>
        </p:sp>
      </p:grpSp>
      <p:grpSp>
        <p:nvGrpSpPr>
          <p:cNvPr id="1785" name="Gráfico 3">
            <a:extLst>
              <a:ext uri="{FF2B5EF4-FFF2-40B4-BE49-F238E27FC236}">
                <a16:creationId xmlns:a16="http://schemas.microsoft.com/office/drawing/2014/main" id="{4C64CE6D-6B60-49AB-AEBA-40EA0FF99CCD}"/>
              </a:ext>
            </a:extLst>
          </p:cNvPr>
          <p:cNvGrpSpPr/>
          <p:nvPr/>
        </p:nvGrpSpPr>
        <p:grpSpPr>
          <a:xfrm>
            <a:off x="2781075" y="4248816"/>
            <a:ext cx="469133" cy="544428"/>
            <a:chOff x="2077445" y="4271818"/>
            <a:chExt cx="526659" cy="611187"/>
          </a:xfrm>
          <a:solidFill>
            <a:srgbClr val="000000"/>
          </a:solidFill>
        </p:grpSpPr>
        <p:sp>
          <p:nvSpPr>
            <p:cNvPr id="1786" name="Forma libre: forma 1785">
              <a:extLst>
                <a:ext uri="{FF2B5EF4-FFF2-40B4-BE49-F238E27FC236}">
                  <a16:creationId xmlns:a16="http://schemas.microsoft.com/office/drawing/2014/main" id="{A7A1232E-F88B-4426-8AB2-B598292695E7}"/>
                </a:ext>
              </a:extLst>
            </p:cNvPr>
            <p:cNvSpPr/>
            <p:nvPr/>
          </p:nvSpPr>
          <p:spPr>
            <a:xfrm>
              <a:off x="2115450" y="4394187"/>
              <a:ext cx="450814" cy="450814"/>
            </a:xfrm>
            <a:custGeom>
              <a:avLst/>
              <a:gdLst>
                <a:gd name="connsiteX0" fmla="*/ 225407 w 450814"/>
                <a:gd name="connsiteY0" fmla="*/ 450814 h 450814"/>
                <a:gd name="connsiteX1" fmla="*/ 0 w 450814"/>
                <a:gd name="connsiteY1" fmla="*/ 225407 h 450814"/>
                <a:gd name="connsiteX2" fmla="*/ 225407 w 450814"/>
                <a:gd name="connsiteY2" fmla="*/ 0 h 450814"/>
                <a:gd name="connsiteX3" fmla="*/ 450814 w 450814"/>
                <a:gd name="connsiteY3" fmla="*/ 225407 h 450814"/>
                <a:gd name="connsiteX4" fmla="*/ 225407 w 450814"/>
                <a:gd name="connsiteY4" fmla="*/ 450814 h 450814"/>
                <a:gd name="connsiteX5" fmla="*/ 225407 w 450814"/>
                <a:gd name="connsiteY5" fmla="*/ 19985 h 450814"/>
                <a:gd name="connsiteX6" fmla="*/ 19985 w 450814"/>
                <a:gd name="connsiteY6" fmla="*/ 225407 h 450814"/>
                <a:gd name="connsiteX7" fmla="*/ 225407 w 450814"/>
                <a:gd name="connsiteY7" fmla="*/ 430829 h 450814"/>
                <a:gd name="connsiteX8" fmla="*/ 430829 w 450814"/>
                <a:gd name="connsiteY8" fmla="*/ 225407 h 450814"/>
                <a:gd name="connsiteX9" fmla="*/ 225407 w 450814"/>
                <a:gd name="connsiteY9" fmla="*/ 19985 h 45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0814" h="450814">
                  <a:moveTo>
                    <a:pt x="225407" y="450814"/>
                  </a:moveTo>
                  <a:cubicBezTo>
                    <a:pt x="101073" y="450814"/>
                    <a:pt x="0" y="349742"/>
                    <a:pt x="0" y="225407"/>
                  </a:cubicBezTo>
                  <a:cubicBezTo>
                    <a:pt x="0" y="101073"/>
                    <a:pt x="101073" y="0"/>
                    <a:pt x="225407" y="0"/>
                  </a:cubicBezTo>
                  <a:cubicBezTo>
                    <a:pt x="349741" y="0"/>
                    <a:pt x="450814" y="101073"/>
                    <a:pt x="450814" y="225407"/>
                  </a:cubicBezTo>
                  <a:cubicBezTo>
                    <a:pt x="450650" y="349742"/>
                    <a:pt x="349578" y="450814"/>
                    <a:pt x="225407" y="450814"/>
                  </a:cubicBezTo>
                  <a:close/>
                  <a:moveTo>
                    <a:pt x="225407" y="19985"/>
                  </a:moveTo>
                  <a:cubicBezTo>
                    <a:pt x="112048" y="19985"/>
                    <a:pt x="19985" y="112212"/>
                    <a:pt x="19985" y="225407"/>
                  </a:cubicBezTo>
                  <a:cubicBezTo>
                    <a:pt x="19985" y="338602"/>
                    <a:pt x="112212" y="430829"/>
                    <a:pt x="225407" y="430829"/>
                  </a:cubicBezTo>
                  <a:cubicBezTo>
                    <a:pt x="338766" y="430829"/>
                    <a:pt x="430829" y="338602"/>
                    <a:pt x="430829" y="225407"/>
                  </a:cubicBezTo>
                  <a:cubicBezTo>
                    <a:pt x="430829" y="112212"/>
                    <a:pt x="338602" y="19985"/>
                    <a:pt x="225407" y="19985"/>
                  </a:cubicBezTo>
                  <a:close/>
                </a:path>
              </a:pathLst>
            </a:custGeom>
            <a:solidFill>
              <a:srgbClr val="000000"/>
            </a:solidFill>
            <a:ln w="16367" cap="flat">
              <a:noFill/>
              <a:prstDash val="solid"/>
              <a:miter/>
            </a:ln>
          </p:spPr>
          <p:txBody>
            <a:bodyPr rtlCol="0" anchor="ctr"/>
            <a:lstStyle/>
            <a:p>
              <a:endParaRPr lang="en-US"/>
            </a:p>
          </p:txBody>
        </p:sp>
        <p:sp>
          <p:nvSpPr>
            <p:cNvPr id="1787" name="Forma libre: forma 1786">
              <a:extLst>
                <a:ext uri="{FF2B5EF4-FFF2-40B4-BE49-F238E27FC236}">
                  <a16:creationId xmlns:a16="http://schemas.microsoft.com/office/drawing/2014/main" id="{4C9432D8-CCDF-4E48-9C45-6734047B9BDE}"/>
                </a:ext>
              </a:extLst>
            </p:cNvPr>
            <p:cNvSpPr/>
            <p:nvPr/>
          </p:nvSpPr>
          <p:spPr>
            <a:xfrm>
              <a:off x="2552935" y="4487467"/>
              <a:ext cx="30667" cy="42193"/>
            </a:xfrm>
            <a:custGeom>
              <a:avLst/>
              <a:gdLst>
                <a:gd name="connsiteX0" fmla="*/ 20864 w 30667"/>
                <a:gd name="connsiteY0" fmla="*/ 42193 h 42193"/>
                <a:gd name="connsiteX1" fmla="*/ 11690 w 30667"/>
                <a:gd name="connsiteY1" fmla="*/ 36132 h 42193"/>
                <a:gd name="connsiteX2" fmla="*/ 1206 w 30667"/>
                <a:gd name="connsiteY2" fmla="*/ 14673 h 42193"/>
                <a:gd name="connsiteX3" fmla="*/ 5138 w 30667"/>
                <a:gd name="connsiteY3" fmla="*/ 1240 h 42193"/>
                <a:gd name="connsiteX4" fmla="*/ 18571 w 30667"/>
                <a:gd name="connsiteY4" fmla="*/ 5171 h 42193"/>
                <a:gd name="connsiteX5" fmla="*/ 29874 w 30667"/>
                <a:gd name="connsiteY5" fmla="*/ 28269 h 42193"/>
                <a:gd name="connsiteX6" fmla="*/ 24632 w 30667"/>
                <a:gd name="connsiteY6" fmla="*/ 41374 h 42193"/>
                <a:gd name="connsiteX7" fmla="*/ 20864 w 30667"/>
                <a:gd name="connsiteY7" fmla="*/ 42193 h 42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67" h="42193">
                  <a:moveTo>
                    <a:pt x="20864" y="42193"/>
                  </a:moveTo>
                  <a:cubicBezTo>
                    <a:pt x="17096" y="42193"/>
                    <a:pt x="13329" y="39900"/>
                    <a:pt x="11690" y="36132"/>
                  </a:cubicBezTo>
                  <a:cubicBezTo>
                    <a:pt x="8578" y="28924"/>
                    <a:pt x="5138" y="21717"/>
                    <a:pt x="1206" y="14673"/>
                  </a:cubicBezTo>
                  <a:cubicBezTo>
                    <a:pt x="-1415" y="9922"/>
                    <a:pt x="387" y="3861"/>
                    <a:pt x="5138" y="1240"/>
                  </a:cubicBezTo>
                  <a:cubicBezTo>
                    <a:pt x="9888" y="-1381"/>
                    <a:pt x="15950" y="257"/>
                    <a:pt x="18571" y="5171"/>
                  </a:cubicBezTo>
                  <a:cubicBezTo>
                    <a:pt x="22666" y="12707"/>
                    <a:pt x="26597" y="20406"/>
                    <a:pt x="29874" y="28269"/>
                  </a:cubicBezTo>
                  <a:cubicBezTo>
                    <a:pt x="32003" y="33347"/>
                    <a:pt x="29710" y="39081"/>
                    <a:pt x="24632" y="41374"/>
                  </a:cubicBezTo>
                  <a:cubicBezTo>
                    <a:pt x="23485" y="41866"/>
                    <a:pt x="22175" y="42193"/>
                    <a:pt x="20864" y="42193"/>
                  </a:cubicBezTo>
                  <a:close/>
                </a:path>
              </a:pathLst>
            </a:custGeom>
            <a:solidFill>
              <a:srgbClr val="000000"/>
            </a:solidFill>
            <a:ln w="16367" cap="flat">
              <a:noFill/>
              <a:prstDash val="solid"/>
              <a:miter/>
            </a:ln>
          </p:spPr>
          <p:txBody>
            <a:bodyPr rtlCol="0" anchor="ctr"/>
            <a:lstStyle/>
            <a:p>
              <a:endParaRPr lang="en-US"/>
            </a:p>
          </p:txBody>
        </p:sp>
        <p:sp>
          <p:nvSpPr>
            <p:cNvPr id="1788" name="Forma libre: forma 1787">
              <a:extLst>
                <a:ext uri="{FF2B5EF4-FFF2-40B4-BE49-F238E27FC236}">
                  <a16:creationId xmlns:a16="http://schemas.microsoft.com/office/drawing/2014/main" id="{D41A25AE-36C5-4E85-84B7-B4A7DEFF17B6}"/>
                </a:ext>
              </a:extLst>
            </p:cNvPr>
            <p:cNvSpPr/>
            <p:nvPr/>
          </p:nvSpPr>
          <p:spPr>
            <a:xfrm>
              <a:off x="2559014" y="4561601"/>
              <a:ext cx="45090" cy="178724"/>
            </a:xfrm>
            <a:custGeom>
              <a:avLst/>
              <a:gdLst>
                <a:gd name="connsiteX0" fmla="*/ 9871 w 45090"/>
                <a:gd name="connsiteY0" fmla="*/ 178724 h 178724"/>
                <a:gd name="connsiteX1" fmla="*/ 5612 w 45090"/>
                <a:gd name="connsiteY1" fmla="*/ 177741 h 178724"/>
                <a:gd name="connsiteX2" fmla="*/ 1025 w 45090"/>
                <a:gd name="connsiteY2" fmla="*/ 164472 h 178724"/>
                <a:gd name="connsiteX3" fmla="*/ 18553 w 45090"/>
                <a:gd name="connsiteY3" fmla="*/ 115492 h 178724"/>
                <a:gd name="connsiteX4" fmla="*/ 30511 w 45090"/>
                <a:gd name="connsiteY4" fmla="*/ 108121 h 178724"/>
                <a:gd name="connsiteX5" fmla="*/ 37883 w 45090"/>
                <a:gd name="connsiteY5" fmla="*/ 120079 h 178724"/>
                <a:gd name="connsiteX6" fmla="*/ 18881 w 45090"/>
                <a:gd name="connsiteY6" fmla="*/ 173154 h 178724"/>
                <a:gd name="connsiteX7" fmla="*/ 9871 w 45090"/>
                <a:gd name="connsiteY7" fmla="*/ 178724 h 178724"/>
                <a:gd name="connsiteX8" fmla="*/ 35262 w 45090"/>
                <a:gd name="connsiteY8" fmla="*/ 73883 h 178724"/>
                <a:gd name="connsiteX9" fmla="*/ 25269 w 45090"/>
                <a:gd name="connsiteY9" fmla="*/ 63727 h 178724"/>
                <a:gd name="connsiteX10" fmla="*/ 25269 w 45090"/>
                <a:gd name="connsiteY10" fmla="*/ 57993 h 178724"/>
                <a:gd name="connsiteX11" fmla="*/ 20846 w 45090"/>
                <a:gd name="connsiteY11" fmla="*/ 11798 h 178724"/>
                <a:gd name="connsiteX12" fmla="*/ 28709 w 45090"/>
                <a:gd name="connsiteY12" fmla="*/ 167 h 178724"/>
                <a:gd name="connsiteX13" fmla="*/ 40340 w 45090"/>
                <a:gd name="connsiteY13" fmla="*/ 8031 h 178724"/>
                <a:gd name="connsiteX14" fmla="*/ 45091 w 45090"/>
                <a:gd name="connsiteY14" fmla="*/ 57993 h 178724"/>
                <a:gd name="connsiteX15" fmla="*/ 45091 w 45090"/>
                <a:gd name="connsiteY15" fmla="*/ 64218 h 178724"/>
                <a:gd name="connsiteX16" fmla="*/ 35262 w 45090"/>
                <a:gd name="connsiteY16" fmla="*/ 73883 h 17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90" h="178724">
                  <a:moveTo>
                    <a:pt x="9871" y="178724"/>
                  </a:moveTo>
                  <a:cubicBezTo>
                    <a:pt x="8397" y="178724"/>
                    <a:pt x="6922" y="178396"/>
                    <a:pt x="5612" y="177741"/>
                  </a:cubicBezTo>
                  <a:cubicBezTo>
                    <a:pt x="697" y="175284"/>
                    <a:pt x="-1432" y="169387"/>
                    <a:pt x="1025" y="164472"/>
                  </a:cubicBezTo>
                  <a:cubicBezTo>
                    <a:pt x="8560" y="148746"/>
                    <a:pt x="14621" y="132365"/>
                    <a:pt x="18553" y="115492"/>
                  </a:cubicBezTo>
                  <a:cubicBezTo>
                    <a:pt x="19864" y="110086"/>
                    <a:pt x="25106" y="106810"/>
                    <a:pt x="30511" y="108121"/>
                  </a:cubicBezTo>
                  <a:cubicBezTo>
                    <a:pt x="35917" y="109431"/>
                    <a:pt x="39193" y="114837"/>
                    <a:pt x="37883" y="120079"/>
                  </a:cubicBezTo>
                  <a:cubicBezTo>
                    <a:pt x="33460" y="138426"/>
                    <a:pt x="27071" y="156118"/>
                    <a:pt x="18881" y="173154"/>
                  </a:cubicBezTo>
                  <a:cubicBezTo>
                    <a:pt x="17079" y="176594"/>
                    <a:pt x="13639" y="178724"/>
                    <a:pt x="9871" y="178724"/>
                  </a:cubicBezTo>
                  <a:close/>
                  <a:moveTo>
                    <a:pt x="35262" y="73883"/>
                  </a:moveTo>
                  <a:cubicBezTo>
                    <a:pt x="29528" y="73720"/>
                    <a:pt x="25269" y="69297"/>
                    <a:pt x="25269" y="63727"/>
                  </a:cubicBezTo>
                  <a:cubicBezTo>
                    <a:pt x="25269" y="61761"/>
                    <a:pt x="25269" y="59959"/>
                    <a:pt x="25269" y="57993"/>
                  </a:cubicBezTo>
                  <a:cubicBezTo>
                    <a:pt x="25269" y="42431"/>
                    <a:pt x="23795" y="26869"/>
                    <a:pt x="20846" y="11798"/>
                  </a:cubicBezTo>
                  <a:cubicBezTo>
                    <a:pt x="19864" y="6392"/>
                    <a:pt x="23304" y="1150"/>
                    <a:pt x="28709" y="167"/>
                  </a:cubicBezTo>
                  <a:cubicBezTo>
                    <a:pt x="34115" y="-816"/>
                    <a:pt x="39357" y="2625"/>
                    <a:pt x="40340" y="8031"/>
                  </a:cubicBezTo>
                  <a:cubicBezTo>
                    <a:pt x="43453" y="24412"/>
                    <a:pt x="45091" y="41121"/>
                    <a:pt x="45091" y="57993"/>
                  </a:cubicBezTo>
                  <a:cubicBezTo>
                    <a:pt x="45091" y="60123"/>
                    <a:pt x="45091" y="62089"/>
                    <a:pt x="45091" y="64218"/>
                  </a:cubicBezTo>
                  <a:cubicBezTo>
                    <a:pt x="45091" y="69624"/>
                    <a:pt x="40668" y="73883"/>
                    <a:pt x="35262" y="73883"/>
                  </a:cubicBezTo>
                  <a:close/>
                </a:path>
              </a:pathLst>
            </a:custGeom>
            <a:solidFill>
              <a:srgbClr val="000000"/>
            </a:solidFill>
            <a:ln w="16367" cap="flat">
              <a:noFill/>
              <a:prstDash val="solid"/>
              <a:miter/>
            </a:ln>
          </p:spPr>
          <p:txBody>
            <a:bodyPr rtlCol="0" anchor="ctr"/>
            <a:lstStyle/>
            <a:p>
              <a:endParaRPr lang="en-US"/>
            </a:p>
          </p:txBody>
        </p:sp>
        <p:sp>
          <p:nvSpPr>
            <p:cNvPr id="1789" name="Forma libre: forma 1788">
              <a:extLst>
                <a:ext uri="{FF2B5EF4-FFF2-40B4-BE49-F238E27FC236}">
                  <a16:creationId xmlns:a16="http://schemas.microsoft.com/office/drawing/2014/main" id="{CBD7CCB6-1BED-42DF-9AFC-FBE48E16F4A3}"/>
                </a:ext>
              </a:extLst>
            </p:cNvPr>
            <p:cNvSpPr/>
            <p:nvPr/>
          </p:nvSpPr>
          <p:spPr>
            <a:xfrm>
              <a:off x="2513738" y="4766359"/>
              <a:ext cx="35992" cy="38671"/>
            </a:xfrm>
            <a:custGeom>
              <a:avLst/>
              <a:gdLst>
                <a:gd name="connsiteX0" fmla="*/ 9934 w 35992"/>
                <a:gd name="connsiteY0" fmla="*/ 38672 h 38671"/>
                <a:gd name="connsiteX1" fmla="*/ 3054 w 35992"/>
                <a:gd name="connsiteY1" fmla="*/ 35887 h 38671"/>
                <a:gd name="connsiteX2" fmla="*/ 2726 w 35992"/>
                <a:gd name="connsiteY2" fmla="*/ 21799 h 38671"/>
                <a:gd name="connsiteX3" fmla="*/ 18289 w 35992"/>
                <a:gd name="connsiteY3" fmla="*/ 3779 h 38671"/>
                <a:gd name="connsiteX4" fmla="*/ 32213 w 35992"/>
                <a:gd name="connsiteY4" fmla="*/ 2141 h 38671"/>
                <a:gd name="connsiteX5" fmla="*/ 33851 w 35992"/>
                <a:gd name="connsiteY5" fmla="*/ 16065 h 38671"/>
                <a:gd name="connsiteX6" fmla="*/ 16978 w 35992"/>
                <a:gd name="connsiteY6" fmla="*/ 35559 h 38671"/>
                <a:gd name="connsiteX7" fmla="*/ 9934 w 35992"/>
                <a:gd name="connsiteY7" fmla="*/ 38672 h 3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92" h="38671">
                  <a:moveTo>
                    <a:pt x="9934" y="38672"/>
                  </a:moveTo>
                  <a:cubicBezTo>
                    <a:pt x="7477" y="38672"/>
                    <a:pt x="5020" y="37689"/>
                    <a:pt x="3054" y="35887"/>
                  </a:cubicBezTo>
                  <a:cubicBezTo>
                    <a:pt x="-878" y="32119"/>
                    <a:pt x="-1041" y="25730"/>
                    <a:pt x="2726" y="21799"/>
                  </a:cubicBezTo>
                  <a:cubicBezTo>
                    <a:pt x="8296" y="16065"/>
                    <a:pt x="13538" y="10004"/>
                    <a:pt x="18289" y="3779"/>
                  </a:cubicBezTo>
                  <a:cubicBezTo>
                    <a:pt x="21729" y="-480"/>
                    <a:pt x="27954" y="-1299"/>
                    <a:pt x="32213" y="2141"/>
                  </a:cubicBezTo>
                  <a:cubicBezTo>
                    <a:pt x="36472" y="5581"/>
                    <a:pt x="37291" y="11806"/>
                    <a:pt x="33851" y="16065"/>
                  </a:cubicBezTo>
                  <a:cubicBezTo>
                    <a:pt x="28609" y="22782"/>
                    <a:pt x="22875" y="29334"/>
                    <a:pt x="16978" y="35559"/>
                  </a:cubicBezTo>
                  <a:cubicBezTo>
                    <a:pt x="15176" y="37689"/>
                    <a:pt x="12555" y="38672"/>
                    <a:pt x="9934" y="38672"/>
                  </a:cubicBezTo>
                  <a:close/>
                </a:path>
              </a:pathLst>
            </a:custGeom>
            <a:solidFill>
              <a:srgbClr val="000000"/>
            </a:solidFill>
            <a:ln w="16367" cap="flat">
              <a:noFill/>
              <a:prstDash val="solid"/>
              <a:miter/>
            </a:ln>
          </p:spPr>
          <p:txBody>
            <a:bodyPr rtlCol="0" anchor="ctr"/>
            <a:lstStyle/>
            <a:p>
              <a:endParaRPr lang="en-US"/>
            </a:p>
          </p:txBody>
        </p:sp>
        <p:sp>
          <p:nvSpPr>
            <p:cNvPr id="1790" name="Forma libre: forma 1789">
              <a:extLst>
                <a:ext uri="{FF2B5EF4-FFF2-40B4-BE49-F238E27FC236}">
                  <a16:creationId xmlns:a16="http://schemas.microsoft.com/office/drawing/2014/main" id="{EFD2E24A-3A0B-4950-B625-D2A7F61124C1}"/>
                </a:ext>
              </a:extLst>
            </p:cNvPr>
            <p:cNvSpPr/>
            <p:nvPr/>
          </p:nvSpPr>
          <p:spPr>
            <a:xfrm>
              <a:off x="2077445" y="4356182"/>
              <a:ext cx="494224" cy="526823"/>
            </a:xfrm>
            <a:custGeom>
              <a:avLst/>
              <a:gdLst>
                <a:gd name="connsiteX0" fmla="*/ 263412 w 494224"/>
                <a:gd name="connsiteY0" fmla="*/ 526823 h 526823"/>
                <a:gd name="connsiteX1" fmla="*/ 0 w 494224"/>
                <a:gd name="connsiteY1" fmla="*/ 263412 h 526823"/>
                <a:gd name="connsiteX2" fmla="*/ 263412 w 494224"/>
                <a:gd name="connsiteY2" fmla="*/ 0 h 526823"/>
                <a:gd name="connsiteX3" fmla="*/ 494225 w 494224"/>
                <a:gd name="connsiteY3" fmla="*/ 136456 h 526823"/>
                <a:gd name="connsiteX4" fmla="*/ 476861 w 494224"/>
                <a:gd name="connsiteY4" fmla="*/ 145957 h 526823"/>
                <a:gd name="connsiteX5" fmla="*/ 263412 w 494224"/>
                <a:gd name="connsiteY5" fmla="*/ 19821 h 526823"/>
                <a:gd name="connsiteX6" fmla="*/ 19821 w 494224"/>
                <a:gd name="connsiteY6" fmla="*/ 263412 h 526823"/>
                <a:gd name="connsiteX7" fmla="*/ 263412 w 494224"/>
                <a:gd name="connsiteY7" fmla="*/ 507002 h 526823"/>
                <a:gd name="connsiteX8" fmla="*/ 439183 w 494224"/>
                <a:gd name="connsiteY8" fmla="*/ 432139 h 526823"/>
                <a:gd name="connsiteX9" fmla="*/ 453435 w 494224"/>
                <a:gd name="connsiteY9" fmla="*/ 445900 h 526823"/>
                <a:gd name="connsiteX10" fmla="*/ 263412 w 494224"/>
                <a:gd name="connsiteY10" fmla="*/ 526823 h 52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4224" h="526823">
                  <a:moveTo>
                    <a:pt x="263412" y="526823"/>
                  </a:moveTo>
                  <a:cubicBezTo>
                    <a:pt x="118109" y="526823"/>
                    <a:pt x="0" y="408714"/>
                    <a:pt x="0" y="263412"/>
                  </a:cubicBezTo>
                  <a:cubicBezTo>
                    <a:pt x="0" y="118109"/>
                    <a:pt x="118109" y="0"/>
                    <a:pt x="263412" y="0"/>
                  </a:cubicBezTo>
                  <a:cubicBezTo>
                    <a:pt x="359406" y="0"/>
                    <a:pt x="447866" y="52256"/>
                    <a:pt x="494225" y="136456"/>
                  </a:cubicBezTo>
                  <a:lnTo>
                    <a:pt x="476861" y="145957"/>
                  </a:lnTo>
                  <a:cubicBezTo>
                    <a:pt x="433941" y="68146"/>
                    <a:pt x="352199" y="19821"/>
                    <a:pt x="263412" y="19821"/>
                  </a:cubicBezTo>
                  <a:cubicBezTo>
                    <a:pt x="129085" y="19821"/>
                    <a:pt x="19821" y="129085"/>
                    <a:pt x="19821" y="263412"/>
                  </a:cubicBezTo>
                  <a:cubicBezTo>
                    <a:pt x="19821" y="397739"/>
                    <a:pt x="129085" y="507002"/>
                    <a:pt x="263412" y="507002"/>
                  </a:cubicBezTo>
                  <a:cubicBezTo>
                    <a:pt x="330411" y="507002"/>
                    <a:pt x="392824" y="480464"/>
                    <a:pt x="439183" y="432139"/>
                  </a:cubicBezTo>
                  <a:lnTo>
                    <a:pt x="453435" y="445900"/>
                  </a:lnTo>
                  <a:cubicBezTo>
                    <a:pt x="403308" y="498156"/>
                    <a:pt x="335817" y="526823"/>
                    <a:pt x="263412" y="526823"/>
                  </a:cubicBezTo>
                  <a:close/>
                </a:path>
              </a:pathLst>
            </a:custGeom>
            <a:solidFill>
              <a:srgbClr val="000000"/>
            </a:solidFill>
            <a:ln w="16367" cap="flat">
              <a:noFill/>
              <a:prstDash val="solid"/>
              <a:miter/>
            </a:ln>
          </p:spPr>
          <p:txBody>
            <a:bodyPr rtlCol="0" anchor="ctr"/>
            <a:lstStyle/>
            <a:p>
              <a:endParaRPr lang="en-US"/>
            </a:p>
          </p:txBody>
        </p:sp>
        <p:sp>
          <p:nvSpPr>
            <p:cNvPr id="1791" name="Forma libre: forma 1790">
              <a:extLst>
                <a:ext uri="{FF2B5EF4-FFF2-40B4-BE49-F238E27FC236}">
                  <a16:creationId xmlns:a16="http://schemas.microsoft.com/office/drawing/2014/main" id="{BDE5033F-B535-490B-8EFC-A60F4FE204F0}"/>
                </a:ext>
              </a:extLst>
            </p:cNvPr>
            <p:cNvSpPr/>
            <p:nvPr/>
          </p:nvSpPr>
          <p:spPr>
            <a:xfrm>
              <a:off x="2330864" y="4433994"/>
              <a:ext cx="19985" cy="54385"/>
            </a:xfrm>
            <a:custGeom>
              <a:avLst/>
              <a:gdLst>
                <a:gd name="connsiteX0" fmla="*/ 9993 w 19985"/>
                <a:gd name="connsiteY0" fmla="*/ 54386 h 54385"/>
                <a:gd name="connsiteX1" fmla="*/ 0 w 19985"/>
                <a:gd name="connsiteY1" fmla="*/ 44393 h 54385"/>
                <a:gd name="connsiteX2" fmla="*/ 0 w 19985"/>
                <a:gd name="connsiteY2" fmla="*/ 9993 h 54385"/>
                <a:gd name="connsiteX3" fmla="*/ 9993 w 19985"/>
                <a:gd name="connsiteY3" fmla="*/ 0 h 54385"/>
                <a:gd name="connsiteX4" fmla="*/ 19985 w 19985"/>
                <a:gd name="connsiteY4" fmla="*/ 9993 h 54385"/>
                <a:gd name="connsiteX5" fmla="*/ 19985 w 19985"/>
                <a:gd name="connsiteY5" fmla="*/ 44393 h 54385"/>
                <a:gd name="connsiteX6" fmla="*/ 9993 w 19985"/>
                <a:gd name="connsiteY6" fmla="*/ 54386 h 5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54385">
                  <a:moveTo>
                    <a:pt x="9993" y="54386"/>
                  </a:moveTo>
                  <a:cubicBezTo>
                    <a:pt x="4587" y="54386"/>
                    <a:pt x="0" y="49963"/>
                    <a:pt x="0" y="44393"/>
                  </a:cubicBezTo>
                  <a:lnTo>
                    <a:pt x="0" y="9993"/>
                  </a:lnTo>
                  <a:cubicBezTo>
                    <a:pt x="0" y="4587"/>
                    <a:pt x="4423" y="0"/>
                    <a:pt x="9993" y="0"/>
                  </a:cubicBezTo>
                  <a:cubicBezTo>
                    <a:pt x="15398" y="0"/>
                    <a:pt x="19985" y="4423"/>
                    <a:pt x="19985" y="9993"/>
                  </a:cubicBezTo>
                  <a:lnTo>
                    <a:pt x="19985" y="44393"/>
                  </a:lnTo>
                  <a:cubicBezTo>
                    <a:pt x="19821" y="49963"/>
                    <a:pt x="15398" y="54386"/>
                    <a:pt x="9993" y="54386"/>
                  </a:cubicBezTo>
                  <a:close/>
                </a:path>
              </a:pathLst>
            </a:custGeom>
            <a:solidFill>
              <a:srgbClr val="000000"/>
            </a:solidFill>
            <a:ln w="16367" cap="flat">
              <a:noFill/>
              <a:prstDash val="solid"/>
              <a:miter/>
            </a:ln>
          </p:spPr>
          <p:txBody>
            <a:bodyPr rtlCol="0" anchor="ctr"/>
            <a:lstStyle/>
            <a:p>
              <a:endParaRPr lang="en-US"/>
            </a:p>
          </p:txBody>
        </p:sp>
        <p:sp>
          <p:nvSpPr>
            <p:cNvPr id="1792" name="Forma libre: forma 1791">
              <a:extLst>
                <a:ext uri="{FF2B5EF4-FFF2-40B4-BE49-F238E27FC236}">
                  <a16:creationId xmlns:a16="http://schemas.microsoft.com/office/drawing/2014/main" id="{E4018C0A-41DA-423F-ADCC-4D4D77415E4C}"/>
                </a:ext>
              </a:extLst>
            </p:cNvPr>
            <p:cNvSpPr/>
            <p:nvPr/>
          </p:nvSpPr>
          <p:spPr>
            <a:xfrm>
              <a:off x="2401419" y="4457698"/>
              <a:ext cx="37118" cy="49683"/>
            </a:xfrm>
            <a:custGeom>
              <a:avLst/>
              <a:gdLst>
                <a:gd name="connsiteX0" fmla="*/ 9877 w 37118"/>
                <a:gd name="connsiteY0" fmla="*/ 49684 h 49683"/>
                <a:gd name="connsiteX1" fmla="*/ 4963 w 37118"/>
                <a:gd name="connsiteY1" fmla="*/ 48373 h 49683"/>
                <a:gd name="connsiteX2" fmla="*/ 1359 w 37118"/>
                <a:gd name="connsiteY2" fmla="*/ 34777 h 49683"/>
                <a:gd name="connsiteX3" fmla="*/ 18559 w 37118"/>
                <a:gd name="connsiteY3" fmla="*/ 4963 h 49683"/>
                <a:gd name="connsiteX4" fmla="*/ 32156 w 37118"/>
                <a:gd name="connsiteY4" fmla="*/ 1359 h 49683"/>
                <a:gd name="connsiteX5" fmla="*/ 35760 w 37118"/>
                <a:gd name="connsiteY5" fmla="*/ 14956 h 49683"/>
                <a:gd name="connsiteX6" fmla="*/ 18559 w 37118"/>
                <a:gd name="connsiteY6" fmla="*/ 44770 h 49683"/>
                <a:gd name="connsiteX7" fmla="*/ 9877 w 37118"/>
                <a:gd name="connsiteY7" fmla="*/ 49684 h 4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18" h="49683">
                  <a:moveTo>
                    <a:pt x="9877" y="49684"/>
                  </a:moveTo>
                  <a:cubicBezTo>
                    <a:pt x="8239" y="49684"/>
                    <a:pt x="6437" y="49193"/>
                    <a:pt x="4963" y="48373"/>
                  </a:cubicBezTo>
                  <a:cubicBezTo>
                    <a:pt x="212" y="45589"/>
                    <a:pt x="-1426" y="39528"/>
                    <a:pt x="1359" y="34777"/>
                  </a:cubicBezTo>
                  <a:lnTo>
                    <a:pt x="18559" y="4963"/>
                  </a:lnTo>
                  <a:cubicBezTo>
                    <a:pt x="21344" y="212"/>
                    <a:pt x="27405" y="-1426"/>
                    <a:pt x="32156" y="1359"/>
                  </a:cubicBezTo>
                  <a:cubicBezTo>
                    <a:pt x="36907" y="4144"/>
                    <a:pt x="38545" y="10205"/>
                    <a:pt x="35760" y="14956"/>
                  </a:cubicBezTo>
                  <a:lnTo>
                    <a:pt x="18559" y="44770"/>
                  </a:lnTo>
                  <a:cubicBezTo>
                    <a:pt x="16758" y="47882"/>
                    <a:pt x="13317" y="49684"/>
                    <a:pt x="9877" y="49684"/>
                  </a:cubicBezTo>
                  <a:close/>
                </a:path>
              </a:pathLst>
            </a:custGeom>
            <a:solidFill>
              <a:srgbClr val="000000"/>
            </a:solidFill>
            <a:ln w="16367" cap="flat">
              <a:noFill/>
              <a:prstDash val="solid"/>
              <a:miter/>
            </a:ln>
          </p:spPr>
          <p:txBody>
            <a:bodyPr rtlCol="0" anchor="ctr"/>
            <a:lstStyle/>
            <a:p>
              <a:endParaRPr lang="en-US"/>
            </a:p>
          </p:txBody>
        </p:sp>
        <p:sp>
          <p:nvSpPr>
            <p:cNvPr id="1793" name="Forma libre: forma 1792">
              <a:extLst>
                <a:ext uri="{FF2B5EF4-FFF2-40B4-BE49-F238E27FC236}">
                  <a16:creationId xmlns:a16="http://schemas.microsoft.com/office/drawing/2014/main" id="{7EC7A7CE-6190-4DAC-85FE-49138E4B96B7}"/>
                </a:ext>
              </a:extLst>
            </p:cNvPr>
            <p:cNvSpPr/>
            <p:nvPr/>
          </p:nvSpPr>
          <p:spPr>
            <a:xfrm>
              <a:off x="2453020" y="4521913"/>
              <a:ext cx="49732" cy="37070"/>
            </a:xfrm>
            <a:custGeom>
              <a:avLst/>
              <a:gdLst>
                <a:gd name="connsiteX0" fmla="*/ 10041 w 49732"/>
                <a:gd name="connsiteY0" fmla="*/ 37070 h 37070"/>
                <a:gd name="connsiteX1" fmla="*/ 1359 w 49732"/>
                <a:gd name="connsiteY1" fmla="*/ 32156 h 37070"/>
                <a:gd name="connsiteX2" fmla="*/ 4963 w 49732"/>
                <a:gd name="connsiteY2" fmla="*/ 18560 h 37070"/>
                <a:gd name="connsiteX3" fmla="*/ 34777 w 49732"/>
                <a:gd name="connsiteY3" fmla="*/ 1359 h 37070"/>
                <a:gd name="connsiteX4" fmla="*/ 48374 w 49732"/>
                <a:gd name="connsiteY4" fmla="*/ 4963 h 37070"/>
                <a:gd name="connsiteX5" fmla="*/ 44770 w 49732"/>
                <a:gd name="connsiteY5" fmla="*/ 18560 h 37070"/>
                <a:gd name="connsiteX6" fmla="*/ 14956 w 49732"/>
                <a:gd name="connsiteY6" fmla="*/ 35760 h 37070"/>
                <a:gd name="connsiteX7" fmla="*/ 10041 w 49732"/>
                <a:gd name="connsiteY7" fmla="*/ 37070 h 3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732" h="37070">
                  <a:moveTo>
                    <a:pt x="10041" y="37070"/>
                  </a:moveTo>
                  <a:cubicBezTo>
                    <a:pt x="6601" y="37070"/>
                    <a:pt x="3325" y="35268"/>
                    <a:pt x="1359" y="32156"/>
                  </a:cubicBezTo>
                  <a:cubicBezTo>
                    <a:pt x="-1426" y="27405"/>
                    <a:pt x="212" y="21344"/>
                    <a:pt x="4963" y="18560"/>
                  </a:cubicBezTo>
                  <a:lnTo>
                    <a:pt x="34777" y="1359"/>
                  </a:lnTo>
                  <a:cubicBezTo>
                    <a:pt x="39528" y="-1426"/>
                    <a:pt x="45589" y="212"/>
                    <a:pt x="48374" y="4963"/>
                  </a:cubicBezTo>
                  <a:cubicBezTo>
                    <a:pt x="51158" y="9714"/>
                    <a:pt x="49520" y="15775"/>
                    <a:pt x="44770" y="18560"/>
                  </a:cubicBezTo>
                  <a:lnTo>
                    <a:pt x="14956" y="35760"/>
                  </a:lnTo>
                  <a:cubicBezTo>
                    <a:pt x="13481" y="36579"/>
                    <a:pt x="11679" y="37070"/>
                    <a:pt x="10041" y="37070"/>
                  </a:cubicBezTo>
                  <a:close/>
                </a:path>
              </a:pathLst>
            </a:custGeom>
            <a:solidFill>
              <a:srgbClr val="000000"/>
            </a:solidFill>
            <a:ln w="16367" cap="flat">
              <a:noFill/>
              <a:prstDash val="solid"/>
              <a:miter/>
            </a:ln>
          </p:spPr>
          <p:txBody>
            <a:bodyPr rtlCol="0" anchor="ctr"/>
            <a:lstStyle/>
            <a:p>
              <a:endParaRPr lang="en-US"/>
            </a:p>
          </p:txBody>
        </p:sp>
        <p:sp>
          <p:nvSpPr>
            <p:cNvPr id="1794" name="Forma libre: forma 1793">
              <a:extLst>
                <a:ext uri="{FF2B5EF4-FFF2-40B4-BE49-F238E27FC236}">
                  <a16:creationId xmlns:a16="http://schemas.microsoft.com/office/drawing/2014/main" id="{7310A7D1-0D83-488B-8C42-C610E5745228}"/>
                </a:ext>
              </a:extLst>
            </p:cNvPr>
            <p:cNvSpPr/>
            <p:nvPr/>
          </p:nvSpPr>
          <p:spPr>
            <a:xfrm>
              <a:off x="2471907" y="4609602"/>
              <a:ext cx="54386" cy="19984"/>
            </a:xfrm>
            <a:custGeom>
              <a:avLst/>
              <a:gdLst>
                <a:gd name="connsiteX0" fmla="*/ 44393 w 54386"/>
                <a:gd name="connsiteY0" fmla="*/ 19985 h 19984"/>
                <a:gd name="connsiteX1" fmla="*/ 9993 w 54386"/>
                <a:gd name="connsiteY1" fmla="*/ 19985 h 19984"/>
                <a:gd name="connsiteX2" fmla="*/ 0 w 54386"/>
                <a:gd name="connsiteY2" fmla="*/ 9992 h 19984"/>
                <a:gd name="connsiteX3" fmla="*/ 9993 w 54386"/>
                <a:gd name="connsiteY3" fmla="*/ 0 h 19984"/>
                <a:gd name="connsiteX4" fmla="*/ 44393 w 54386"/>
                <a:gd name="connsiteY4" fmla="*/ 0 h 19984"/>
                <a:gd name="connsiteX5" fmla="*/ 54386 w 54386"/>
                <a:gd name="connsiteY5" fmla="*/ 9992 h 19984"/>
                <a:gd name="connsiteX6" fmla="*/ 44393 w 54386"/>
                <a:gd name="connsiteY6" fmla="*/ 19985 h 19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86" h="19984">
                  <a:moveTo>
                    <a:pt x="44393" y="19985"/>
                  </a:moveTo>
                  <a:lnTo>
                    <a:pt x="9993" y="19985"/>
                  </a:lnTo>
                  <a:cubicBezTo>
                    <a:pt x="4587" y="19985"/>
                    <a:pt x="0" y="15562"/>
                    <a:pt x="0" y="9992"/>
                  </a:cubicBezTo>
                  <a:cubicBezTo>
                    <a:pt x="0" y="4587"/>
                    <a:pt x="4423" y="0"/>
                    <a:pt x="9993" y="0"/>
                  </a:cubicBezTo>
                  <a:lnTo>
                    <a:pt x="44393" y="0"/>
                  </a:lnTo>
                  <a:cubicBezTo>
                    <a:pt x="49799" y="0"/>
                    <a:pt x="54386" y="4423"/>
                    <a:pt x="54386" y="9992"/>
                  </a:cubicBezTo>
                  <a:cubicBezTo>
                    <a:pt x="54386" y="15562"/>
                    <a:pt x="49799" y="19985"/>
                    <a:pt x="44393" y="19985"/>
                  </a:cubicBezTo>
                  <a:close/>
                </a:path>
              </a:pathLst>
            </a:custGeom>
            <a:solidFill>
              <a:srgbClr val="000000"/>
            </a:solidFill>
            <a:ln w="16367" cap="flat">
              <a:noFill/>
              <a:prstDash val="solid"/>
              <a:miter/>
            </a:ln>
          </p:spPr>
          <p:txBody>
            <a:bodyPr rtlCol="0" anchor="ctr"/>
            <a:lstStyle/>
            <a:p>
              <a:endParaRPr lang="en-US"/>
            </a:p>
          </p:txBody>
        </p:sp>
        <p:sp>
          <p:nvSpPr>
            <p:cNvPr id="1795" name="Forma libre: forma 1794">
              <a:extLst>
                <a:ext uri="{FF2B5EF4-FFF2-40B4-BE49-F238E27FC236}">
                  <a16:creationId xmlns:a16="http://schemas.microsoft.com/office/drawing/2014/main" id="{000773DE-FE46-46DE-84CB-110C28A19A7D}"/>
                </a:ext>
              </a:extLst>
            </p:cNvPr>
            <p:cNvSpPr/>
            <p:nvPr/>
          </p:nvSpPr>
          <p:spPr>
            <a:xfrm>
              <a:off x="2453020" y="4680157"/>
              <a:ext cx="49732" cy="37070"/>
            </a:xfrm>
            <a:custGeom>
              <a:avLst/>
              <a:gdLst>
                <a:gd name="connsiteX0" fmla="*/ 39691 w 49732"/>
                <a:gd name="connsiteY0" fmla="*/ 37070 h 37070"/>
                <a:gd name="connsiteX1" fmla="*/ 34777 w 49732"/>
                <a:gd name="connsiteY1" fmla="*/ 35760 h 37070"/>
                <a:gd name="connsiteX2" fmla="*/ 4963 w 49732"/>
                <a:gd name="connsiteY2" fmla="*/ 18559 h 37070"/>
                <a:gd name="connsiteX3" fmla="*/ 1359 w 49732"/>
                <a:gd name="connsiteY3" fmla="*/ 4963 h 37070"/>
                <a:gd name="connsiteX4" fmla="*/ 14956 w 49732"/>
                <a:gd name="connsiteY4" fmla="*/ 1359 h 37070"/>
                <a:gd name="connsiteX5" fmla="*/ 44770 w 49732"/>
                <a:gd name="connsiteY5" fmla="*/ 18559 h 37070"/>
                <a:gd name="connsiteX6" fmla="*/ 48374 w 49732"/>
                <a:gd name="connsiteY6" fmla="*/ 32156 h 37070"/>
                <a:gd name="connsiteX7" fmla="*/ 39691 w 49732"/>
                <a:gd name="connsiteY7" fmla="*/ 37070 h 3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732" h="37070">
                  <a:moveTo>
                    <a:pt x="39691" y="37070"/>
                  </a:moveTo>
                  <a:cubicBezTo>
                    <a:pt x="38053" y="37070"/>
                    <a:pt x="36251" y="36579"/>
                    <a:pt x="34777" y="35760"/>
                  </a:cubicBezTo>
                  <a:lnTo>
                    <a:pt x="4963" y="18559"/>
                  </a:lnTo>
                  <a:cubicBezTo>
                    <a:pt x="212" y="15775"/>
                    <a:pt x="-1426" y="9714"/>
                    <a:pt x="1359" y="4963"/>
                  </a:cubicBezTo>
                  <a:cubicBezTo>
                    <a:pt x="4144" y="212"/>
                    <a:pt x="10205" y="-1426"/>
                    <a:pt x="14956" y="1359"/>
                  </a:cubicBezTo>
                  <a:lnTo>
                    <a:pt x="44770" y="18559"/>
                  </a:lnTo>
                  <a:cubicBezTo>
                    <a:pt x="49520" y="21344"/>
                    <a:pt x="51158" y="27405"/>
                    <a:pt x="48374" y="32156"/>
                  </a:cubicBezTo>
                  <a:cubicBezTo>
                    <a:pt x="46572" y="35432"/>
                    <a:pt x="43131" y="37070"/>
                    <a:pt x="39691" y="37070"/>
                  </a:cubicBezTo>
                  <a:close/>
                </a:path>
              </a:pathLst>
            </a:custGeom>
            <a:solidFill>
              <a:srgbClr val="000000"/>
            </a:solidFill>
            <a:ln w="16367" cap="flat">
              <a:noFill/>
              <a:prstDash val="solid"/>
              <a:miter/>
            </a:ln>
          </p:spPr>
          <p:txBody>
            <a:bodyPr rtlCol="0" anchor="ctr"/>
            <a:lstStyle/>
            <a:p>
              <a:endParaRPr lang="en-US"/>
            </a:p>
          </p:txBody>
        </p:sp>
        <p:sp>
          <p:nvSpPr>
            <p:cNvPr id="1796" name="Forma libre: forma 1795">
              <a:extLst>
                <a:ext uri="{FF2B5EF4-FFF2-40B4-BE49-F238E27FC236}">
                  <a16:creationId xmlns:a16="http://schemas.microsoft.com/office/drawing/2014/main" id="{FAD59EC9-4E49-4A52-A154-6E22E0DA2E05}"/>
                </a:ext>
              </a:extLst>
            </p:cNvPr>
            <p:cNvSpPr/>
            <p:nvPr/>
          </p:nvSpPr>
          <p:spPr>
            <a:xfrm>
              <a:off x="2401255" y="4731922"/>
              <a:ext cx="37118" cy="49684"/>
            </a:xfrm>
            <a:custGeom>
              <a:avLst/>
              <a:gdLst>
                <a:gd name="connsiteX0" fmla="*/ 27242 w 37118"/>
                <a:gd name="connsiteY0" fmla="*/ 49684 h 49684"/>
                <a:gd name="connsiteX1" fmla="*/ 18559 w 37118"/>
                <a:gd name="connsiteY1" fmla="*/ 44770 h 49684"/>
                <a:gd name="connsiteX2" fmla="*/ 1359 w 37118"/>
                <a:gd name="connsiteY2" fmla="*/ 14956 h 49684"/>
                <a:gd name="connsiteX3" fmla="*/ 4963 w 37118"/>
                <a:gd name="connsiteY3" fmla="*/ 1359 h 49684"/>
                <a:gd name="connsiteX4" fmla="*/ 18559 w 37118"/>
                <a:gd name="connsiteY4" fmla="*/ 4963 h 49684"/>
                <a:gd name="connsiteX5" fmla="*/ 35760 w 37118"/>
                <a:gd name="connsiteY5" fmla="*/ 34777 h 49684"/>
                <a:gd name="connsiteX6" fmla="*/ 32156 w 37118"/>
                <a:gd name="connsiteY6" fmla="*/ 48374 h 49684"/>
                <a:gd name="connsiteX7" fmla="*/ 27242 w 37118"/>
                <a:gd name="connsiteY7" fmla="*/ 49684 h 4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18" h="49684">
                  <a:moveTo>
                    <a:pt x="27242" y="49684"/>
                  </a:moveTo>
                  <a:cubicBezTo>
                    <a:pt x="23802" y="49684"/>
                    <a:pt x="20525" y="47882"/>
                    <a:pt x="18559" y="44770"/>
                  </a:cubicBezTo>
                  <a:lnTo>
                    <a:pt x="1359" y="14956"/>
                  </a:lnTo>
                  <a:cubicBezTo>
                    <a:pt x="-1426" y="10205"/>
                    <a:pt x="212" y="4144"/>
                    <a:pt x="4963" y="1359"/>
                  </a:cubicBezTo>
                  <a:cubicBezTo>
                    <a:pt x="9714" y="-1426"/>
                    <a:pt x="15775" y="213"/>
                    <a:pt x="18559" y="4963"/>
                  </a:cubicBezTo>
                  <a:lnTo>
                    <a:pt x="35760" y="34777"/>
                  </a:lnTo>
                  <a:cubicBezTo>
                    <a:pt x="38545" y="39528"/>
                    <a:pt x="36907" y="45589"/>
                    <a:pt x="32156" y="48374"/>
                  </a:cubicBezTo>
                  <a:cubicBezTo>
                    <a:pt x="30682" y="49193"/>
                    <a:pt x="29044" y="49684"/>
                    <a:pt x="27242" y="49684"/>
                  </a:cubicBezTo>
                  <a:close/>
                </a:path>
              </a:pathLst>
            </a:custGeom>
            <a:solidFill>
              <a:srgbClr val="000000"/>
            </a:solidFill>
            <a:ln w="16367" cap="flat">
              <a:noFill/>
              <a:prstDash val="solid"/>
              <a:miter/>
            </a:ln>
          </p:spPr>
          <p:txBody>
            <a:bodyPr rtlCol="0" anchor="ctr"/>
            <a:lstStyle/>
            <a:p>
              <a:endParaRPr lang="en-US"/>
            </a:p>
          </p:txBody>
        </p:sp>
        <p:sp>
          <p:nvSpPr>
            <p:cNvPr id="1797" name="Forma libre: forma 1796">
              <a:extLst>
                <a:ext uri="{FF2B5EF4-FFF2-40B4-BE49-F238E27FC236}">
                  <a16:creationId xmlns:a16="http://schemas.microsoft.com/office/drawing/2014/main" id="{85537326-C60C-4E04-88DE-BAD6BABA2EF6}"/>
                </a:ext>
              </a:extLst>
            </p:cNvPr>
            <p:cNvSpPr/>
            <p:nvPr/>
          </p:nvSpPr>
          <p:spPr>
            <a:xfrm>
              <a:off x="2330864" y="4750645"/>
              <a:ext cx="19985" cy="54386"/>
            </a:xfrm>
            <a:custGeom>
              <a:avLst/>
              <a:gdLst>
                <a:gd name="connsiteX0" fmla="*/ 9993 w 19985"/>
                <a:gd name="connsiteY0" fmla="*/ 54386 h 54386"/>
                <a:gd name="connsiteX1" fmla="*/ 0 w 19985"/>
                <a:gd name="connsiteY1" fmla="*/ 44394 h 54386"/>
                <a:gd name="connsiteX2" fmla="*/ 0 w 19985"/>
                <a:gd name="connsiteY2" fmla="*/ 9993 h 54386"/>
                <a:gd name="connsiteX3" fmla="*/ 9993 w 19985"/>
                <a:gd name="connsiteY3" fmla="*/ 0 h 54386"/>
                <a:gd name="connsiteX4" fmla="*/ 19985 w 19985"/>
                <a:gd name="connsiteY4" fmla="*/ 9993 h 54386"/>
                <a:gd name="connsiteX5" fmla="*/ 19985 w 19985"/>
                <a:gd name="connsiteY5" fmla="*/ 44394 h 54386"/>
                <a:gd name="connsiteX6" fmla="*/ 9993 w 19985"/>
                <a:gd name="connsiteY6" fmla="*/ 54386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54386">
                  <a:moveTo>
                    <a:pt x="9993" y="54386"/>
                  </a:moveTo>
                  <a:cubicBezTo>
                    <a:pt x="4587" y="54386"/>
                    <a:pt x="0" y="49963"/>
                    <a:pt x="0" y="44394"/>
                  </a:cubicBezTo>
                  <a:lnTo>
                    <a:pt x="0" y="9993"/>
                  </a:lnTo>
                  <a:cubicBezTo>
                    <a:pt x="0" y="4587"/>
                    <a:pt x="4423" y="0"/>
                    <a:pt x="9993" y="0"/>
                  </a:cubicBezTo>
                  <a:cubicBezTo>
                    <a:pt x="15398" y="0"/>
                    <a:pt x="19985" y="4423"/>
                    <a:pt x="19985" y="9993"/>
                  </a:cubicBezTo>
                  <a:lnTo>
                    <a:pt x="19985" y="44394"/>
                  </a:lnTo>
                  <a:cubicBezTo>
                    <a:pt x="19821" y="49963"/>
                    <a:pt x="15398" y="54386"/>
                    <a:pt x="9993" y="54386"/>
                  </a:cubicBezTo>
                  <a:close/>
                </a:path>
              </a:pathLst>
            </a:custGeom>
            <a:solidFill>
              <a:srgbClr val="000000"/>
            </a:solidFill>
            <a:ln w="16367" cap="flat">
              <a:noFill/>
              <a:prstDash val="solid"/>
              <a:miter/>
            </a:ln>
          </p:spPr>
          <p:txBody>
            <a:bodyPr rtlCol="0" anchor="ctr"/>
            <a:lstStyle/>
            <a:p>
              <a:endParaRPr lang="en-US"/>
            </a:p>
          </p:txBody>
        </p:sp>
        <p:sp>
          <p:nvSpPr>
            <p:cNvPr id="1798" name="Forma libre: forma 1797">
              <a:extLst>
                <a:ext uri="{FF2B5EF4-FFF2-40B4-BE49-F238E27FC236}">
                  <a16:creationId xmlns:a16="http://schemas.microsoft.com/office/drawing/2014/main" id="{C5F35503-DB26-4996-9799-4C8D35DF425E}"/>
                </a:ext>
              </a:extLst>
            </p:cNvPr>
            <p:cNvSpPr/>
            <p:nvPr/>
          </p:nvSpPr>
          <p:spPr>
            <a:xfrm>
              <a:off x="2243175" y="4731922"/>
              <a:ext cx="37119" cy="49684"/>
            </a:xfrm>
            <a:custGeom>
              <a:avLst/>
              <a:gdLst>
                <a:gd name="connsiteX0" fmla="*/ 9877 w 37119"/>
                <a:gd name="connsiteY0" fmla="*/ 49684 h 49684"/>
                <a:gd name="connsiteX1" fmla="*/ 4963 w 37119"/>
                <a:gd name="connsiteY1" fmla="*/ 48374 h 49684"/>
                <a:gd name="connsiteX2" fmla="*/ 1359 w 37119"/>
                <a:gd name="connsiteY2" fmla="*/ 34777 h 49684"/>
                <a:gd name="connsiteX3" fmla="*/ 18560 w 37119"/>
                <a:gd name="connsiteY3" fmla="*/ 4963 h 49684"/>
                <a:gd name="connsiteX4" fmla="*/ 32156 w 37119"/>
                <a:gd name="connsiteY4" fmla="*/ 1359 h 49684"/>
                <a:gd name="connsiteX5" fmla="*/ 35760 w 37119"/>
                <a:gd name="connsiteY5" fmla="*/ 14956 h 49684"/>
                <a:gd name="connsiteX6" fmla="*/ 18560 w 37119"/>
                <a:gd name="connsiteY6" fmla="*/ 44770 h 49684"/>
                <a:gd name="connsiteX7" fmla="*/ 9877 w 37119"/>
                <a:gd name="connsiteY7" fmla="*/ 49684 h 4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19" h="49684">
                  <a:moveTo>
                    <a:pt x="9877" y="49684"/>
                  </a:moveTo>
                  <a:cubicBezTo>
                    <a:pt x="8239" y="49684"/>
                    <a:pt x="6437" y="49193"/>
                    <a:pt x="4963" y="48374"/>
                  </a:cubicBezTo>
                  <a:cubicBezTo>
                    <a:pt x="212" y="45589"/>
                    <a:pt x="-1426" y="39528"/>
                    <a:pt x="1359" y="34777"/>
                  </a:cubicBezTo>
                  <a:lnTo>
                    <a:pt x="18560" y="4963"/>
                  </a:lnTo>
                  <a:cubicBezTo>
                    <a:pt x="21344" y="213"/>
                    <a:pt x="27405" y="-1426"/>
                    <a:pt x="32156" y="1359"/>
                  </a:cubicBezTo>
                  <a:cubicBezTo>
                    <a:pt x="36907" y="4144"/>
                    <a:pt x="38545" y="10205"/>
                    <a:pt x="35760" y="14956"/>
                  </a:cubicBezTo>
                  <a:lnTo>
                    <a:pt x="18560" y="44770"/>
                  </a:lnTo>
                  <a:cubicBezTo>
                    <a:pt x="16594" y="47882"/>
                    <a:pt x="13317" y="49684"/>
                    <a:pt x="9877" y="49684"/>
                  </a:cubicBezTo>
                  <a:close/>
                </a:path>
              </a:pathLst>
            </a:custGeom>
            <a:solidFill>
              <a:srgbClr val="000000"/>
            </a:solidFill>
            <a:ln w="16367" cap="flat">
              <a:noFill/>
              <a:prstDash val="solid"/>
              <a:miter/>
            </a:ln>
          </p:spPr>
          <p:txBody>
            <a:bodyPr rtlCol="0" anchor="ctr"/>
            <a:lstStyle/>
            <a:p>
              <a:endParaRPr lang="en-US"/>
            </a:p>
          </p:txBody>
        </p:sp>
        <p:sp>
          <p:nvSpPr>
            <p:cNvPr id="1799" name="Forma libre: forma 1798">
              <a:extLst>
                <a:ext uri="{FF2B5EF4-FFF2-40B4-BE49-F238E27FC236}">
                  <a16:creationId xmlns:a16="http://schemas.microsoft.com/office/drawing/2014/main" id="{F0097526-A9D4-4487-BB2A-20D5EF27A912}"/>
                </a:ext>
              </a:extLst>
            </p:cNvPr>
            <p:cNvSpPr/>
            <p:nvPr/>
          </p:nvSpPr>
          <p:spPr>
            <a:xfrm>
              <a:off x="2178797" y="4680157"/>
              <a:ext cx="49732" cy="37070"/>
            </a:xfrm>
            <a:custGeom>
              <a:avLst/>
              <a:gdLst>
                <a:gd name="connsiteX0" fmla="*/ 10041 w 49732"/>
                <a:gd name="connsiteY0" fmla="*/ 37070 h 37070"/>
                <a:gd name="connsiteX1" fmla="*/ 1359 w 49732"/>
                <a:gd name="connsiteY1" fmla="*/ 32156 h 37070"/>
                <a:gd name="connsiteX2" fmla="*/ 4963 w 49732"/>
                <a:gd name="connsiteY2" fmla="*/ 18559 h 37070"/>
                <a:gd name="connsiteX3" fmla="*/ 34777 w 49732"/>
                <a:gd name="connsiteY3" fmla="*/ 1359 h 37070"/>
                <a:gd name="connsiteX4" fmla="*/ 48374 w 49732"/>
                <a:gd name="connsiteY4" fmla="*/ 4963 h 37070"/>
                <a:gd name="connsiteX5" fmla="*/ 44770 w 49732"/>
                <a:gd name="connsiteY5" fmla="*/ 18559 h 37070"/>
                <a:gd name="connsiteX6" fmla="*/ 14956 w 49732"/>
                <a:gd name="connsiteY6" fmla="*/ 35760 h 37070"/>
                <a:gd name="connsiteX7" fmla="*/ 10041 w 49732"/>
                <a:gd name="connsiteY7" fmla="*/ 37070 h 3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732" h="37070">
                  <a:moveTo>
                    <a:pt x="10041" y="37070"/>
                  </a:moveTo>
                  <a:cubicBezTo>
                    <a:pt x="6601" y="37070"/>
                    <a:pt x="3325" y="35268"/>
                    <a:pt x="1359" y="32156"/>
                  </a:cubicBezTo>
                  <a:cubicBezTo>
                    <a:pt x="-1426" y="27405"/>
                    <a:pt x="212" y="21344"/>
                    <a:pt x="4963" y="18559"/>
                  </a:cubicBezTo>
                  <a:lnTo>
                    <a:pt x="34777" y="1359"/>
                  </a:lnTo>
                  <a:cubicBezTo>
                    <a:pt x="39528" y="-1426"/>
                    <a:pt x="45589" y="212"/>
                    <a:pt x="48374" y="4963"/>
                  </a:cubicBezTo>
                  <a:cubicBezTo>
                    <a:pt x="51158" y="9714"/>
                    <a:pt x="49520" y="15775"/>
                    <a:pt x="44770" y="18559"/>
                  </a:cubicBezTo>
                  <a:lnTo>
                    <a:pt x="14956" y="35760"/>
                  </a:lnTo>
                  <a:cubicBezTo>
                    <a:pt x="13481" y="36743"/>
                    <a:pt x="11679" y="37070"/>
                    <a:pt x="10041" y="37070"/>
                  </a:cubicBezTo>
                  <a:close/>
                </a:path>
              </a:pathLst>
            </a:custGeom>
            <a:solidFill>
              <a:srgbClr val="000000"/>
            </a:solidFill>
            <a:ln w="16367" cap="flat">
              <a:noFill/>
              <a:prstDash val="solid"/>
              <a:miter/>
            </a:ln>
          </p:spPr>
          <p:txBody>
            <a:bodyPr rtlCol="0" anchor="ctr"/>
            <a:lstStyle/>
            <a:p>
              <a:endParaRPr lang="en-US"/>
            </a:p>
          </p:txBody>
        </p:sp>
        <p:sp>
          <p:nvSpPr>
            <p:cNvPr id="1800" name="Forma libre: forma 1799">
              <a:extLst>
                <a:ext uri="{FF2B5EF4-FFF2-40B4-BE49-F238E27FC236}">
                  <a16:creationId xmlns:a16="http://schemas.microsoft.com/office/drawing/2014/main" id="{72C94E20-A680-4811-9870-1E6E4AF28136}"/>
                </a:ext>
              </a:extLst>
            </p:cNvPr>
            <p:cNvSpPr/>
            <p:nvPr/>
          </p:nvSpPr>
          <p:spPr>
            <a:xfrm>
              <a:off x="2155256" y="4609602"/>
              <a:ext cx="54386" cy="19984"/>
            </a:xfrm>
            <a:custGeom>
              <a:avLst/>
              <a:gdLst>
                <a:gd name="connsiteX0" fmla="*/ 44393 w 54386"/>
                <a:gd name="connsiteY0" fmla="*/ 19985 h 19984"/>
                <a:gd name="connsiteX1" fmla="*/ 9993 w 54386"/>
                <a:gd name="connsiteY1" fmla="*/ 19985 h 19984"/>
                <a:gd name="connsiteX2" fmla="*/ 0 w 54386"/>
                <a:gd name="connsiteY2" fmla="*/ 9992 h 19984"/>
                <a:gd name="connsiteX3" fmla="*/ 9993 w 54386"/>
                <a:gd name="connsiteY3" fmla="*/ 0 h 19984"/>
                <a:gd name="connsiteX4" fmla="*/ 44393 w 54386"/>
                <a:gd name="connsiteY4" fmla="*/ 0 h 19984"/>
                <a:gd name="connsiteX5" fmla="*/ 54386 w 54386"/>
                <a:gd name="connsiteY5" fmla="*/ 9992 h 19984"/>
                <a:gd name="connsiteX6" fmla="*/ 44393 w 54386"/>
                <a:gd name="connsiteY6" fmla="*/ 19985 h 19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86" h="19984">
                  <a:moveTo>
                    <a:pt x="44393" y="19985"/>
                  </a:moveTo>
                  <a:lnTo>
                    <a:pt x="9993" y="19985"/>
                  </a:lnTo>
                  <a:cubicBezTo>
                    <a:pt x="4587" y="19985"/>
                    <a:pt x="0" y="15562"/>
                    <a:pt x="0" y="9992"/>
                  </a:cubicBezTo>
                  <a:cubicBezTo>
                    <a:pt x="0" y="4587"/>
                    <a:pt x="4423" y="0"/>
                    <a:pt x="9993" y="0"/>
                  </a:cubicBezTo>
                  <a:lnTo>
                    <a:pt x="44393" y="0"/>
                  </a:lnTo>
                  <a:cubicBezTo>
                    <a:pt x="49799" y="0"/>
                    <a:pt x="54386" y="4423"/>
                    <a:pt x="54386" y="9992"/>
                  </a:cubicBezTo>
                  <a:cubicBezTo>
                    <a:pt x="54386" y="15562"/>
                    <a:pt x="49963" y="19985"/>
                    <a:pt x="44393" y="19985"/>
                  </a:cubicBezTo>
                  <a:close/>
                </a:path>
              </a:pathLst>
            </a:custGeom>
            <a:solidFill>
              <a:srgbClr val="000000"/>
            </a:solidFill>
            <a:ln w="16367" cap="flat">
              <a:noFill/>
              <a:prstDash val="solid"/>
              <a:miter/>
            </a:ln>
          </p:spPr>
          <p:txBody>
            <a:bodyPr rtlCol="0" anchor="ctr"/>
            <a:lstStyle/>
            <a:p>
              <a:endParaRPr lang="en-US"/>
            </a:p>
          </p:txBody>
        </p:sp>
        <p:sp>
          <p:nvSpPr>
            <p:cNvPr id="1801" name="Forma libre: forma 1800">
              <a:extLst>
                <a:ext uri="{FF2B5EF4-FFF2-40B4-BE49-F238E27FC236}">
                  <a16:creationId xmlns:a16="http://schemas.microsoft.com/office/drawing/2014/main" id="{220EC3B1-3363-4781-90BB-A5AA0EA4CF80}"/>
                </a:ext>
              </a:extLst>
            </p:cNvPr>
            <p:cNvSpPr/>
            <p:nvPr/>
          </p:nvSpPr>
          <p:spPr>
            <a:xfrm>
              <a:off x="2178797" y="4521913"/>
              <a:ext cx="49732" cy="37070"/>
            </a:xfrm>
            <a:custGeom>
              <a:avLst/>
              <a:gdLst>
                <a:gd name="connsiteX0" fmla="*/ 39691 w 49732"/>
                <a:gd name="connsiteY0" fmla="*/ 37070 h 37070"/>
                <a:gd name="connsiteX1" fmla="*/ 34777 w 49732"/>
                <a:gd name="connsiteY1" fmla="*/ 35760 h 37070"/>
                <a:gd name="connsiteX2" fmla="*/ 4963 w 49732"/>
                <a:gd name="connsiteY2" fmla="*/ 18560 h 37070"/>
                <a:gd name="connsiteX3" fmla="*/ 1359 w 49732"/>
                <a:gd name="connsiteY3" fmla="*/ 4963 h 37070"/>
                <a:gd name="connsiteX4" fmla="*/ 14956 w 49732"/>
                <a:gd name="connsiteY4" fmla="*/ 1359 h 37070"/>
                <a:gd name="connsiteX5" fmla="*/ 44770 w 49732"/>
                <a:gd name="connsiteY5" fmla="*/ 18560 h 37070"/>
                <a:gd name="connsiteX6" fmla="*/ 48374 w 49732"/>
                <a:gd name="connsiteY6" fmla="*/ 32156 h 37070"/>
                <a:gd name="connsiteX7" fmla="*/ 39691 w 49732"/>
                <a:gd name="connsiteY7" fmla="*/ 37070 h 3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732" h="37070">
                  <a:moveTo>
                    <a:pt x="39691" y="37070"/>
                  </a:moveTo>
                  <a:cubicBezTo>
                    <a:pt x="38053" y="37070"/>
                    <a:pt x="36251" y="36579"/>
                    <a:pt x="34777" y="35760"/>
                  </a:cubicBezTo>
                  <a:lnTo>
                    <a:pt x="4963" y="18560"/>
                  </a:lnTo>
                  <a:cubicBezTo>
                    <a:pt x="212" y="15775"/>
                    <a:pt x="-1426" y="9714"/>
                    <a:pt x="1359" y="4963"/>
                  </a:cubicBezTo>
                  <a:cubicBezTo>
                    <a:pt x="4144" y="212"/>
                    <a:pt x="10205" y="-1426"/>
                    <a:pt x="14956" y="1359"/>
                  </a:cubicBezTo>
                  <a:lnTo>
                    <a:pt x="44770" y="18560"/>
                  </a:lnTo>
                  <a:cubicBezTo>
                    <a:pt x="49520" y="21344"/>
                    <a:pt x="51158" y="27405"/>
                    <a:pt x="48374" y="32156"/>
                  </a:cubicBezTo>
                  <a:cubicBezTo>
                    <a:pt x="46572" y="35268"/>
                    <a:pt x="43132" y="37070"/>
                    <a:pt x="39691" y="37070"/>
                  </a:cubicBezTo>
                  <a:close/>
                </a:path>
              </a:pathLst>
            </a:custGeom>
            <a:solidFill>
              <a:srgbClr val="000000"/>
            </a:solidFill>
            <a:ln w="16367" cap="flat">
              <a:noFill/>
              <a:prstDash val="solid"/>
              <a:miter/>
            </a:ln>
          </p:spPr>
          <p:txBody>
            <a:bodyPr rtlCol="0" anchor="ctr"/>
            <a:lstStyle/>
            <a:p>
              <a:endParaRPr lang="en-US"/>
            </a:p>
          </p:txBody>
        </p:sp>
        <p:sp>
          <p:nvSpPr>
            <p:cNvPr id="1802" name="Forma libre: forma 1801">
              <a:extLst>
                <a:ext uri="{FF2B5EF4-FFF2-40B4-BE49-F238E27FC236}">
                  <a16:creationId xmlns:a16="http://schemas.microsoft.com/office/drawing/2014/main" id="{F87013A5-527A-48F3-96D4-797BD0475645}"/>
                </a:ext>
              </a:extLst>
            </p:cNvPr>
            <p:cNvSpPr/>
            <p:nvPr/>
          </p:nvSpPr>
          <p:spPr>
            <a:xfrm>
              <a:off x="2243011" y="4457698"/>
              <a:ext cx="37119" cy="49683"/>
            </a:xfrm>
            <a:custGeom>
              <a:avLst/>
              <a:gdLst>
                <a:gd name="connsiteX0" fmla="*/ 27242 w 37119"/>
                <a:gd name="connsiteY0" fmla="*/ 49684 h 49683"/>
                <a:gd name="connsiteX1" fmla="*/ 18560 w 37119"/>
                <a:gd name="connsiteY1" fmla="*/ 44770 h 49683"/>
                <a:gd name="connsiteX2" fmla="*/ 1359 w 37119"/>
                <a:gd name="connsiteY2" fmla="*/ 14956 h 49683"/>
                <a:gd name="connsiteX3" fmla="*/ 4963 w 37119"/>
                <a:gd name="connsiteY3" fmla="*/ 1359 h 49683"/>
                <a:gd name="connsiteX4" fmla="*/ 18560 w 37119"/>
                <a:gd name="connsiteY4" fmla="*/ 4963 h 49683"/>
                <a:gd name="connsiteX5" fmla="*/ 35760 w 37119"/>
                <a:gd name="connsiteY5" fmla="*/ 34777 h 49683"/>
                <a:gd name="connsiteX6" fmla="*/ 32156 w 37119"/>
                <a:gd name="connsiteY6" fmla="*/ 48373 h 49683"/>
                <a:gd name="connsiteX7" fmla="*/ 27242 w 37119"/>
                <a:gd name="connsiteY7" fmla="*/ 49684 h 4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19" h="49683">
                  <a:moveTo>
                    <a:pt x="27242" y="49684"/>
                  </a:moveTo>
                  <a:cubicBezTo>
                    <a:pt x="23802" y="49684"/>
                    <a:pt x="20525" y="47882"/>
                    <a:pt x="18560" y="44770"/>
                  </a:cubicBezTo>
                  <a:lnTo>
                    <a:pt x="1359" y="14956"/>
                  </a:lnTo>
                  <a:cubicBezTo>
                    <a:pt x="-1426" y="10205"/>
                    <a:pt x="212" y="4144"/>
                    <a:pt x="4963" y="1359"/>
                  </a:cubicBezTo>
                  <a:cubicBezTo>
                    <a:pt x="9714" y="-1426"/>
                    <a:pt x="15775" y="212"/>
                    <a:pt x="18560" y="4963"/>
                  </a:cubicBezTo>
                  <a:lnTo>
                    <a:pt x="35760" y="34777"/>
                  </a:lnTo>
                  <a:cubicBezTo>
                    <a:pt x="38545" y="39528"/>
                    <a:pt x="36907" y="45589"/>
                    <a:pt x="32156" y="48373"/>
                  </a:cubicBezTo>
                  <a:cubicBezTo>
                    <a:pt x="30682" y="49193"/>
                    <a:pt x="28880" y="49684"/>
                    <a:pt x="27242" y="49684"/>
                  </a:cubicBezTo>
                  <a:close/>
                </a:path>
              </a:pathLst>
            </a:custGeom>
            <a:solidFill>
              <a:srgbClr val="000000"/>
            </a:solidFill>
            <a:ln w="16367" cap="flat">
              <a:noFill/>
              <a:prstDash val="solid"/>
              <a:miter/>
            </a:ln>
          </p:spPr>
          <p:txBody>
            <a:bodyPr rtlCol="0" anchor="ctr"/>
            <a:lstStyle/>
            <a:p>
              <a:endParaRPr lang="en-US"/>
            </a:p>
          </p:txBody>
        </p:sp>
        <p:sp>
          <p:nvSpPr>
            <p:cNvPr id="1803" name="Forma libre: forma 1802">
              <a:extLst>
                <a:ext uri="{FF2B5EF4-FFF2-40B4-BE49-F238E27FC236}">
                  <a16:creationId xmlns:a16="http://schemas.microsoft.com/office/drawing/2014/main" id="{B76F8927-E91E-4908-B8FE-13B31393638E}"/>
                </a:ext>
              </a:extLst>
            </p:cNvPr>
            <p:cNvSpPr/>
            <p:nvPr/>
          </p:nvSpPr>
          <p:spPr>
            <a:xfrm>
              <a:off x="2330700" y="4544895"/>
              <a:ext cx="103038" cy="167581"/>
            </a:xfrm>
            <a:custGeom>
              <a:avLst/>
              <a:gdLst>
                <a:gd name="connsiteX0" fmla="*/ 93046 w 103038"/>
                <a:gd name="connsiteY0" fmla="*/ 167581 h 167581"/>
                <a:gd name="connsiteX1" fmla="*/ 86002 w 103038"/>
                <a:gd name="connsiteY1" fmla="*/ 164632 h 167581"/>
                <a:gd name="connsiteX2" fmla="*/ 2949 w 103038"/>
                <a:gd name="connsiteY2" fmla="*/ 81579 h 167581"/>
                <a:gd name="connsiteX3" fmla="*/ 0 w 103038"/>
                <a:gd name="connsiteY3" fmla="*/ 74535 h 167581"/>
                <a:gd name="connsiteX4" fmla="*/ 0 w 103038"/>
                <a:gd name="connsiteY4" fmla="*/ 9993 h 167581"/>
                <a:gd name="connsiteX5" fmla="*/ 9993 w 103038"/>
                <a:gd name="connsiteY5" fmla="*/ 0 h 167581"/>
                <a:gd name="connsiteX6" fmla="*/ 19985 w 103038"/>
                <a:gd name="connsiteY6" fmla="*/ 9993 h 167581"/>
                <a:gd name="connsiteX7" fmla="*/ 19985 w 103038"/>
                <a:gd name="connsiteY7" fmla="*/ 70440 h 167581"/>
                <a:gd name="connsiteX8" fmla="*/ 100090 w 103038"/>
                <a:gd name="connsiteY8" fmla="*/ 150544 h 167581"/>
                <a:gd name="connsiteX9" fmla="*/ 100090 w 103038"/>
                <a:gd name="connsiteY9" fmla="*/ 164632 h 167581"/>
                <a:gd name="connsiteX10" fmla="*/ 93046 w 103038"/>
                <a:gd name="connsiteY10" fmla="*/ 167581 h 167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038" h="167581">
                  <a:moveTo>
                    <a:pt x="93046" y="167581"/>
                  </a:moveTo>
                  <a:cubicBezTo>
                    <a:pt x="90589" y="167581"/>
                    <a:pt x="87968" y="166598"/>
                    <a:pt x="86002" y="164632"/>
                  </a:cubicBezTo>
                  <a:lnTo>
                    <a:pt x="2949" y="81579"/>
                  </a:lnTo>
                  <a:cubicBezTo>
                    <a:pt x="1147" y="79777"/>
                    <a:pt x="0" y="77156"/>
                    <a:pt x="0" y="74535"/>
                  </a:cubicBezTo>
                  <a:lnTo>
                    <a:pt x="0" y="9993"/>
                  </a:lnTo>
                  <a:cubicBezTo>
                    <a:pt x="0" y="4587"/>
                    <a:pt x="4423" y="0"/>
                    <a:pt x="9993" y="0"/>
                  </a:cubicBezTo>
                  <a:cubicBezTo>
                    <a:pt x="15398" y="0"/>
                    <a:pt x="19985" y="4423"/>
                    <a:pt x="19985" y="9993"/>
                  </a:cubicBezTo>
                  <a:lnTo>
                    <a:pt x="19985" y="70440"/>
                  </a:lnTo>
                  <a:lnTo>
                    <a:pt x="100090" y="150544"/>
                  </a:lnTo>
                  <a:cubicBezTo>
                    <a:pt x="104021" y="154476"/>
                    <a:pt x="104021" y="160701"/>
                    <a:pt x="100090" y="164632"/>
                  </a:cubicBezTo>
                  <a:cubicBezTo>
                    <a:pt x="98124" y="166598"/>
                    <a:pt x="95667" y="167581"/>
                    <a:pt x="93046" y="167581"/>
                  </a:cubicBezTo>
                  <a:close/>
                </a:path>
              </a:pathLst>
            </a:custGeom>
            <a:solidFill>
              <a:srgbClr val="000000"/>
            </a:solidFill>
            <a:ln w="16367" cap="flat">
              <a:noFill/>
              <a:prstDash val="solid"/>
              <a:miter/>
            </a:ln>
          </p:spPr>
          <p:txBody>
            <a:bodyPr rtlCol="0" anchor="ctr"/>
            <a:lstStyle/>
            <a:p>
              <a:endParaRPr lang="en-US"/>
            </a:p>
          </p:txBody>
        </p:sp>
        <p:sp>
          <p:nvSpPr>
            <p:cNvPr id="1804" name="Forma libre: forma 1803">
              <a:extLst>
                <a:ext uri="{FF2B5EF4-FFF2-40B4-BE49-F238E27FC236}">
                  <a16:creationId xmlns:a16="http://schemas.microsoft.com/office/drawing/2014/main" id="{8935EFBB-B311-461A-94FC-98C3D4197B37}"/>
                </a:ext>
              </a:extLst>
            </p:cNvPr>
            <p:cNvSpPr/>
            <p:nvPr/>
          </p:nvSpPr>
          <p:spPr>
            <a:xfrm>
              <a:off x="2289419" y="4320307"/>
              <a:ext cx="102710" cy="60938"/>
            </a:xfrm>
            <a:custGeom>
              <a:avLst/>
              <a:gdLst>
                <a:gd name="connsiteX0" fmla="*/ 102711 w 102710"/>
                <a:gd name="connsiteY0" fmla="*/ 60939 h 60938"/>
                <a:gd name="connsiteX1" fmla="*/ 91244 w 102710"/>
                <a:gd name="connsiteY1" fmla="*/ 58973 h 60938"/>
                <a:gd name="connsiteX2" fmla="*/ 11467 w 102710"/>
                <a:gd name="connsiteY2" fmla="*/ 58973 h 60938"/>
                <a:gd name="connsiteX3" fmla="*/ 0 w 102710"/>
                <a:gd name="connsiteY3" fmla="*/ 60939 h 60938"/>
                <a:gd name="connsiteX4" fmla="*/ 0 w 102710"/>
                <a:gd name="connsiteY4" fmla="*/ 0 h 60938"/>
                <a:gd name="connsiteX5" fmla="*/ 102711 w 102710"/>
                <a:gd name="connsiteY5" fmla="*/ 0 h 60938"/>
                <a:gd name="connsiteX6" fmla="*/ 102711 w 102710"/>
                <a:gd name="connsiteY6" fmla="*/ 60939 h 60938"/>
                <a:gd name="connsiteX7" fmla="*/ 51437 w 102710"/>
                <a:gd name="connsiteY7" fmla="*/ 35875 h 60938"/>
                <a:gd name="connsiteX8" fmla="*/ 83053 w 102710"/>
                <a:gd name="connsiteY8" fmla="*/ 37841 h 60938"/>
                <a:gd name="connsiteX9" fmla="*/ 83053 w 102710"/>
                <a:gd name="connsiteY9" fmla="*/ 19821 h 60938"/>
                <a:gd name="connsiteX10" fmla="*/ 19985 w 102710"/>
                <a:gd name="connsiteY10" fmla="*/ 19821 h 60938"/>
                <a:gd name="connsiteX11" fmla="*/ 19985 w 102710"/>
                <a:gd name="connsiteY11" fmla="*/ 37841 h 60938"/>
                <a:gd name="connsiteX12" fmla="*/ 51437 w 102710"/>
                <a:gd name="connsiteY12" fmla="*/ 35875 h 6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710" h="60938">
                  <a:moveTo>
                    <a:pt x="102711" y="60939"/>
                  </a:moveTo>
                  <a:lnTo>
                    <a:pt x="91244" y="58973"/>
                  </a:lnTo>
                  <a:cubicBezTo>
                    <a:pt x="64542" y="54550"/>
                    <a:pt x="38169" y="54550"/>
                    <a:pt x="11467" y="58973"/>
                  </a:cubicBezTo>
                  <a:lnTo>
                    <a:pt x="0" y="60939"/>
                  </a:lnTo>
                  <a:lnTo>
                    <a:pt x="0" y="0"/>
                  </a:lnTo>
                  <a:lnTo>
                    <a:pt x="102711" y="0"/>
                  </a:lnTo>
                  <a:lnTo>
                    <a:pt x="102711" y="60939"/>
                  </a:lnTo>
                  <a:close/>
                  <a:moveTo>
                    <a:pt x="51437" y="35875"/>
                  </a:moveTo>
                  <a:cubicBezTo>
                    <a:pt x="61921" y="35875"/>
                    <a:pt x="72406" y="36530"/>
                    <a:pt x="83053" y="37841"/>
                  </a:cubicBezTo>
                  <a:lnTo>
                    <a:pt x="83053" y="19821"/>
                  </a:lnTo>
                  <a:lnTo>
                    <a:pt x="19985" y="19821"/>
                  </a:lnTo>
                  <a:lnTo>
                    <a:pt x="19985" y="37841"/>
                  </a:lnTo>
                  <a:cubicBezTo>
                    <a:pt x="30469" y="36530"/>
                    <a:pt x="40953" y="35875"/>
                    <a:pt x="51437" y="35875"/>
                  </a:cubicBezTo>
                  <a:close/>
                </a:path>
              </a:pathLst>
            </a:custGeom>
            <a:solidFill>
              <a:srgbClr val="000000"/>
            </a:solidFill>
            <a:ln w="16367" cap="flat">
              <a:noFill/>
              <a:prstDash val="solid"/>
              <a:miter/>
            </a:ln>
          </p:spPr>
          <p:txBody>
            <a:bodyPr rtlCol="0" anchor="ctr"/>
            <a:lstStyle/>
            <a:p>
              <a:endParaRPr lang="en-US"/>
            </a:p>
          </p:txBody>
        </p:sp>
        <p:sp>
          <p:nvSpPr>
            <p:cNvPr id="1805" name="Forma libre: forma 1804">
              <a:extLst>
                <a:ext uri="{FF2B5EF4-FFF2-40B4-BE49-F238E27FC236}">
                  <a16:creationId xmlns:a16="http://schemas.microsoft.com/office/drawing/2014/main" id="{30F33848-EDBA-4262-BD40-3BF5FFDF1E99}"/>
                </a:ext>
              </a:extLst>
            </p:cNvPr>
            <p:cNvSpPr/>
            <p:nvPr/>
          </p:nvSpPr>
          <p:spPr>
            <a:xfrm>
              <a:off x="2269270" y="4271818"/>
              <a:ext cx="143009" cy="68310"/>
            </a:xfrm>
            <a:custGeom>
              <a:avLst/>
              <a:gdLst>
                <a:gd name="connsiteX0" fmla="*/ 120403 w 143009"/>
                <a:gd name="connsiteY0" fmla="*/ 68310 h 68310"/>
                <a:gd name="connsiteX1" fmla="*/ 22606 w 143009"/>
                <a:gd name="connsiteY1" fmla="*/ 68310 h 68310"/>
                <a:gd name="connsiteX2" fmla="*/ 0 w 143009"/>
                <a:gd name="connsiteY2" fmla="*/ 45704 h 68310"/>
                <a:gd name="connsiteX3" fmla="*/ 0 w 143009"/>
                <a:gd name="connsiteY3" fmla="*/ 22606 h 68310"/>
                <a:gd name="connsiteX4" fmla="*/ 22606 w 143009"/>
                <a:gd name="connsiteY4" fmla="*/ 0 h 68310"/>
                <a:gd name="connsiteX5" fmla="*/ 120403 w 143009"/>
                <a:gd name="connsiteY5" fmla="*/ 0 h 68310"/>
                <a:gd name="connsiteX6" fmla="*/ 143009 w 143009"/>
                <a:gd name="connsiteY6" fmla="*/ 22606 h 68310"/>
                <a:gd name="connsiteX7" fmla="*/ 143009 w 143009"/>
                <a:gd name="connsiteY7" fmla="*/ 45704 h 68310"/>
                <a:gd name="connsiteX8" fmla="*/ 120403 w 143009"/>
                <a:gd name="connsiteY8" fmla="*/ 68310 h 68310"/>
                <a:gd name="connsiteX9" fmla="*/ 22606 w 143009"/>
                <a:gd name="connsiteY9" fmla="*/ 19822 h 68310"/>
                <a:gd name="connsiteX10" fmla="*/ 19821 w 143009"/>
                <a:gd name="connsiteY10" fmla="*/ 22606 h 68310"/>
                <a:gd name="connsiteX11" fmla="*/ 19821 w 143009"/>
                <a:gd name="connsiteY11" fmla="*/ 45704 h 68310"/>
                <a:gd name="connsiteX12" fmla="*/ 22606 w 143009"/>
                <a:gd name="connsiteY12" fmla="*/ 48489 h 68310"/>
                <a:gd name="connsiteX13" fmla="*/ 120403 w 143009"/>
                <a:gd name="connsiteY13" fmla="*/ 48489 h 68310"/>
                <a:gd name="connsiteX14" fmla="*/ 123188 w 143009"/>
                <a:gd name="connsiteY14" fmla="*/ 45704 h 68310"/>
                <a:gd name="connsiteX15" fmla="*/ 123188 w 143009"/>
                <a:gd name="connsiteY15" fmla="*/ 22606 h 68310"/>
                <a:gd name="connsiteX16" fmla="*/ 120403 w 143009"/>
                <a:gd name="connsiteY16" fmla="*/ 19822 h 68310"/>
                <a:gd name="connsiteX17" fmla="*/ 22606 w 143009"/>
                <a:gd name="connsiteY17" fmla="*/ 19822 h 6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009" h="68310">
                  <a:moveTo>
                    <a:pt x="120403" y="68310"/>
                  </a:moveTo>
                  <a:lnTo>
                    <a:pt x="22606" y="68310"/>
                  </a:lnTo>
                  <a:cubicBezTo>
                    <a:pt x="10156" y="68310"/>
                    <a:pt x="0" y="58154"/>
                    <a:pt x="0" y="45704"/>
                  </a:cubicBezTo>
                  <a:lnTo>
                    <a:pt x="0" y="22606"/>
                  </a:lnTo>
                  <a:cubicBezTo>
                    <a:pt x="0" y="10157"/>
                    <a:pt x="10156" y="0"/>
                    <a:pt x="22606" y="0"/>
                  </a:cubicBezTo>
                  <a:lnTo>
                    <a:pt x="120403" y="0"/>
                  </a:lnTo>
                  <a:cubicBezTo>
                    <a:pt x="132853" y="0"/>
                    <a:pt x="143009" y="10157"/>
                    <a:pt x="143009" y="22606"/>
                  </a:cubicBezTo>
                  <a:lnTo>
                    <a:pt x="143009" y="45704"/>
                  </a:lnTo>
                  <a:cubicBezTo>
                    <a:pt x="143009" y="58154"/>
                    <a:pt x="133016" y="68310"/>
                    <a:pt x="120403" y="68310"/>
                  </a:cubicBezTo>
                  <a:close/>
                  <a:moveTo>
                    <a:pt x="22606" y="19822"/>
                  </a:moveTo>
                  <a:cubicBezTo>
                    <a:pt x="21132" y="19822"/>
                    <a:pt x="19821" y="21132"/>
                    <a:pt x="19821" y="22606"/>
                  </a:cubicBezTo>
                  <a:lnTo>
                    <a:pt x="19821" y="45704"/>
                  </a:lnTo>
                  <a:cubicBezTo>
                    <a:pt x="19821" y="47178"/>
                    <a:pt x="21132" y="48489"/>
                    <a:pt x="22606" y="48489"/>
                  </a:cubicBezTo>
                  <a:lnTo>
                    <a:pt x="120403" y="48489"/>
                  </a:lnTo>
                  <a:cubicBezTo>
                    <a:pt x="121877" y="48489"/>
                    <a:pt x="123188" y="47178"/>
                    <a:pt x="123188" y="45704"/>
                  </a:cubicBezTo>
                  <a:lnTo>
                    <a:pt x="123188" y="22606"/>
                  </a:lnTo>
                  <a:cubicBezTo>
                    <a:pt x="123188" y="21132"/>
                    <a:pt x="121877" y="19822"/>
                    <a:pt x="120403" y="19822"/>
                  </a:cubicBezTo>
                  <a:lnTo>
                    <a:pt x="22606" y="19822"/>
                  </a:lnTo>
                  <a:close/>
                </a:path>
              </a:pathLst>
            </a:custGeom>
            <a:solidFill>
              <a:srgbClr val="000000"/>
            </a:solidFill>
            <a:ln w="16367" cap="flat">
              <a:noFill/>
              <a:prstDash val="solid"/>
              <a:miter/>
            </a:ln>
          </p:spPr>
          <p:txBody>
            <a:bodyPr rtlCol="0" anchor="ctr"/>
            <a:lstStyle/>
            <a:p>
              <a:endParaRPr lang="en-US"/>
            </a:p>
          </p:txBody>
        </p:sp>
        <p:sp>
          <p:nvSpPr>
            <p:cNvPr id="1806" name="Forma libre: forma 1805">
              <a:extLst>
                <a:ext uri="{FF2B5EF4-FFF2-40B4-BE49-F238E27FC236}">
                  <a16:creationId xmlns:a16="http://schemas.microsoft.com/office/drawing/2014/main" id="{078AA611-D7AF-47DA-84B2-9484BAE10991}"/>
                </a:ext>
              </a:extLst>
            </p:cNvPr>
            <p:cNvSpPr/>
            <p:nvPr/>
          </p:nvSpPr>
          <p:spPr>
            <a:xfrm>
              <a:off x="2459621" y="4348021"/>
              <a:ext cx="102049" cy="102353"/>
            </a:xfrm>
            <a:custGeom>
              <a:avLst/>
              <a:gdLst>
                <a:gd name="connsiteX0" fmla="*/ 56516 w 102049"/>
                <a:gd name="connsiteY0" fmla="*/ 102354 h 102353"/>
                <a:gd name="connsiteX1" fmla="*/ 48816 w 102049"/>
                <a:gd name="connsiteY1" fmla="*/ 95146 h 102353"/>
                <a:gd name="connsiteX2" fmla="*/ 9665 w 102049"/>
                <a:gd name="connsiteY2" fmla="*/ 64840 h 102353"/>
                <a:gd name="connsiteX3" fmla="*/ 0 w 102049"/>
                <a:gd name="connsiteY3" fmla="*/ 58779 h 102353"/>
                <a:gd name="connsiteX4" fmla="*/ 39151 w 102049"/>
                <a:gd name="connsiteY4" fmla="*/ 12584 h 102353"/>
                <a:gd name="connsiteX5" fmla="*/ 63396 w 102049"/>
                <a:gd name="connsiteY5" fmla="*/ 134 h 102353"/>
                <a:gd name="connsiteX6" fmla="*/ 89442 w 102049"/>
                <a:gd name="connsiteY6" fmla="*/ 8489 h 102353"/>
                <a:gd name="connsiteX7" fmla="*/ 93537 w 102049"/>
                <a:gd name="connsiteY7" fmla="*/ 58779 h 102353"/>
                <a:gd name="connsiteX8" fmla="*/ 56516 w 102049"/>
                <a:gd name="connsiteY8" fmla="*/ 102354 h 102353"/>
                <a:gd name="connsiteX9" fmla="*/ 29814 w 102049"/>
                <a:gd name="connsiteY9" fmla="*/ 54193 h 102353"/>
                <a:gd name="connsiteX10" fmla="*/ 54877 w 102049"/>
                <a:gd name="connsiteY10" fmla="*/ 73686 h 102353"/>
                <a:gd name="connsiteX11" fmla="*/ 78467 w 102049"/>
                <a:gd name="connsiteY11" fmla="*/ 45838 h 102353"/>
                <a:gd name="connsiteX12" fmla="*/ 76665 w 102049"/>
                <a:gd name="connsiteY12" fmla="*/ 23559 h 102353"/>
                <a:gd name="connsiteX13" fmla="*/ 65034 w 102049"/>
                <a:gd name="connsiteY13" fmla="*/ 19792 h 102353"/>
                <a:gd name="connsiteX14" fmla="*/ 54222 w 102049"/>
                <a:gd name="connsiteY14" fmla="*/ 25361 h 102353"/>
                <a:gd name="connsiteX15" fmla="*/ 29814 w 102049"/>
                <a:gd name="connsiteY15" fmla="*/ 54193 h 10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49" h="102353">
                  <a:moveTo>
                    <a:pt x="56516" y="102354"/>
                  </a:moveTo>
                  <a:lnTo>
                    <a:pt x="48816" y="95146"/>
                  </a:lnTo>
                  <a:cubicBezTo>
                    <a:pt x="36858" y="83679"/>
                    <a:pt x="23589" y="73522"/>
                    <a:pt x="9665" y="64840"/>
                  </a:cubicBezTo>
                  <a:lnTo>
                    <a:pt x="0" y="58779"/>
                  </a:lnTo>
                  <a:lnTo>
                    <a:pt x="39151" y="12584"/>
                  </a:lnTo>
                  <a:cubicBezTo>
                    <a:pt x="45376" y="5376"/>
                    <a:pt x="53895" y="953"/>
                    <a:pt x="63396" y="134"/>
                  </a:cubicBezTo>
                  <a:cubicBezTo>
                    <a:pt x="72897" y="-685"/>
                    <a:pt x="82070" y="2264"/>
                    <a:pt x="89442" y="8489"/>
                  </a:cubicBezTo>
                  <a:cubicBezTo>
                    <a:pt x="104513" y="21266"/>
                    <a:pt x="106315" y="43709"/>
                    <a:pt x="93537" y="58779"/>
                  </a:cubicBezTo>
                  <a:lnTo>
                    <a:pt x="56516" y="102354"/>
                  </a:lnTo>
                  <a:close/>
                  <a:moveTo>
                    <a:pt x="29814" y="54193"/>
                  </a:moveTo>
                  <a:cubicBezTo>
                    <a:pt x="38496" y="60090"/>
                    <a:pt x="46851" y="66642"/>
                    <a:pt x="54877" y="73686"/>
                  </a:cubicBezTo>
                  <a:lnTo>
                    <a:pt x="78467" y="45838"/>
                  </a:lnTo>
                  <a:cubicBezTo>
                    <a:pt x="84036" y="39122"/>
                    <a:pt x="83217" y="29129"/>
                    <a:pt x="76665" y="23559"/>
                  </a:cubicBezTo>
                  <a:cubicBezTo>
                    <a:pt x="73388" y="20775"/>
                    <a:pt x="69293" y="19464"/>
                    <a:pt x="65034" y="19792"/>
                  </a:cubicBezTo>
                  <a:cubicBezTo>
                    <a:pt x="60775" y="20119"/>
                    <a:pt x="57007" y="22085"/>
                    <a:pt x="54222" y="25361"/>
                  </a:cubicBezTo>
                  <a:lnTo>
                    <a:pt x="29814" y="54193"/>
                  </a:lnTo>
                  <a:close/>
                </a:path>
              </a:pathLst>
            </a:custGeom>
            <a:solidFill>
              <a:srgbClr val="000000"/>
            </a:solidFill>
            <a:ln w="16367" cap="flat">
              <a:noFill/>
              <a:prstDash val="solid"/>
              <a:miter/>
            </a:ln>
          </p:spPr>
          <p:txBody>
            <a:bodyPr rtlCol="0" anchor="ctr"/>
            <a:lstStyle/>
            <a:p>
              <a:endParaRPr lang="en-US"/>
            </a:p>
          </p:txBody>
        </p:sp>
      </p:grpSp>
      <p:grpSp>
        <p:nvGrpSpPr>
          <p:cNvPr id="1807" name="Gráfico 3">
            <a:extLst>
              <a:ext uri="{FF2B5EF4-FFF2-40B4-BE49-F238E27FC236}">
                <a16:creationId xmlns:a16="http://schemas.microsoft.com/office/drawing/2014/main" id="{170F9A34-1428-4BB4-9DF0-ED6568F06479}"/>
              </a:ext>
            </a:extLst>
          </p:cNvPr>
          <p:cNvGrpSpPr/>
          <p:nvPr/>
        </p:nvGrpSpPr>
        <p:grpSpPr>
          <a:xfrm>
            <a:off x="8109208" y="4248378"/>
            <a:ext cx="517871" cy="545158"/>
            <a:chOff x="8058924" y="4271327"/>
            <a:chExt cx="581373" cy="612006"/>
          </a:xfrm>
          <a:solidFill>
            <a:srgbClr val="000000"/>
          </a:solidFill>
        </p:grpSpPr>
        <p:sp>
          <p:nvSpPr>
            <p:cNvPr id="1808" name="Forma libre: forma 1807">
              <a:extLst>
                <a:ext uri="{FF2B5EF4-FFF2-40B4-BE49-F238E27FC236}">
                  <a16:creationId xmlns:a16="http://schemas.microsoft.com/office/drawing/2014/main" id="{EEBE8068-574D-42CE-8D18-D796E6364689}"/>
                </a:ext>
              </a:extLst>
            </p:cNvPr>
            <p:cNvSpPr/>
            <p:nvPr/>
          </p:nvSpPr>
          <p:spPr>
            <a:xfrm>
              <a:off x="8176870" y="4271327"/>
              <a:ext cx="115980" cy="115979"/>
            </a:xfrm>
            <a:custGeom>
              <a:avLst/>
              <a:gdLst>
                <a:gd name="connsiteX0" fmla="*/ 57990 w 115980"/>
                <a:gd name="connsiteY0" fmla="*/ 115980 h 115979"/>
                <a:gd name="connsiteX1" fmla="*/ 0 w 115980"/>
                <a:gd name="connsiteY1" fmla="*/ 57990 h 115979"/>
                <a:gd name="connsiteX2" fmla="*/ 57990 w 115980"/>
                <a:gd name="connsiteY2" fmla="*/ 0 h 115979"/>
                <a:gd name="connsiteX3" fmla="*/ 115980 w 115980"/>
                <a:gd name="connsiteY3" fmla="*/ 57990 h 115979"/>
                <a:gd name="connsiteX4" fmla="*/ 57990 w 115980"/>
                <a:gd name="connsiteY4" fmla="*/ 115980 h 115979"/>
                <a:gd name="connsiteX5" fmla="*/ 57990 w 115980"/>
                <a:gd name="connsiteY5" fmla="*/ 19985 h 115979"/>
                <a:gd name="connsiteX6" fmla="*/ 19822 w 115980"/>
                <a:gd name="connsiteY6" fmla="*/ 58154 h 115979"/>
                <a:gd name="connsiteX7" fmla="*/ 57990 w 115980"/>
                <a:gd name="connsiteY7" fmla="*/ 96322 h 115979"/>
                <a:gd name="connsiteX8" fmla="*/ 96158 w 115980"/>
                <a:gd name="connsiteY8" fmla="*/ 58154 h 115979"/>
                <a:gd name="connsiteX9" fmla="*/ 57990 w 115980"/>
                <a:gd name="connsiteY9" fmla="*/ 19985 h 11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980" h="115979">
                  <a:moveTo>
                    <a:pt x="57990" y="115980"/>
                  </a:moveTo>
                  <a:cubicBezTo>
                    <a:pt x="26046" y="115980"/>
                    <a:pt x="0" y="89934"/>
                    <a:pt x="0" y="57990"/>
                  </a:cubicBezTo>
                  <a:cubicBezTo>
                    <a:pt x="0" y="26046"/>
                    <a:pt x="26046" y="0"/>
                    <a:pt x="57990" y="0"/>
                  </a:cubicBezTo>
                  <a:cubicBezTo>
                    <a:pt x="89934" y="0"/>
                    <a:pt x="115980" y="26046"/>
                    <a:pt x="115980" y="57990"/>
                  </a:cubicBezTo>
                  <a:cubicBezTo>
                    <a:pt x="115980" y="89934"/>
                    <a:pt x="90097" y="115980"/>
                    <a:pt x="57990" y="115980"/>
                  </a:cubicBezTo>
                  <a:close/>
                  <a:moveTo>
                    <a:pt x="57990" y="19985"/>
                  </a:moveTo>
                  <a:cubicBezTo>
                    <a:pt x="37022" y="19985"/>
                    <a:pt x="19822" y="37022"/>
                    <a:pt x="19822" y="58154"/>
                  </a:cubicBezTo>
                  <a:cubicBezTo>
                    <a:pt x="19822" y="79122"/>
                    <a:pt x="36858" y="96322"/>
                    <a:pt x="57990" y="96322"/>
                  </a:cubicBezTo>
                  <a:cubicBezTo>
                    <a:pt x="78958" y="96322"/>
                    <a:pt x="96158" y="79286"/>
                    <a:pt x="96158" y="58154"/>
                  </a:cubicBezTo>
                  <a:cubicBezTo>
                    <a:pt x="96158" y="37022"/>
                    <a:pt x="79122" y="19985"/>
                    <a:pt x="57990" y="19985"/>
                  </a:cubicBezTo>
                  <a:close/>
                </a:path>
              </a:pathLst>
            </a:custGeom>
            <a:solidFill>
              <a:srgbClr val="000000"/>
            </a:solidFill>
            <a:ln w="16367" cap="flat">
              <a:noFill/>
              <a:prstDash val="solid"/>
              <a:miter/>
            </a:ln>
          </p:spPr>
          <p:txBody>
            <a:bodyPr rtlCol="0" anchor="ctr"/>
            <a:lstStyle/>
            <a:p>
              <a:endParaRPr lang="en-US"/>
            </a:p>
          </p:txBody>
        </p:sp>
        <p:sp>
          <p:nvSpPr>
            <p:cNvPr id="1809" name="Forma libre: forma 1808">
              <a:extLst>
                <a:ext uri="{FF2B5EF4-FFF2-40B4-BE49-F238E27FC236}">
                  <a16:creationId xmlns:a16="http://schemas.microsoft.com/office/drawing/2014/main" id="{4734B537-0525-4602-9079-C98DB4CC239A}"/>
                </a:ext>
              </a:extLst>
            </p:cNvPr>
            <p:cNvSpPr/>
            <p:nvPr/>
          </p:nvSpPr>
          <p:spPr>
            <a:xfrm>
              <a:off x="8086936" y="4581262"/>
              <a:ext cx="525512" cy="302071"/>
            </a:xfrm>
            <a:custGeom>
              <a:avLst/>
              <a:gdLst>
                <a:gd name="connsiteX0" fmla="*/ 515521 w 525512"/>
                <a:gd name="connsiteY0" fmla="*/ 302072 h 302071"/>
                <a:gd name="connsiteX1" fmla="*/ 9992 w 525512"/>
                <a:gd name="connsiteY1" fmla="*/ 302072 h 302071"/>
                <a:gd name="connsiteX2" fmla="*/ 0 w 525512"/>
                <a:gd name="connsiteY2" fmla="*/ 292079 h 302071"/>
                <a:gd name="connsiteX3" fmla="*/ 0 w 525512"/>
                <a:gd name="connsiteY3" fmla="*/ 9993 h 302071"/>
                <a:gd name="connsiteX4" fmla="*/ 9992 w 525512"/>
                <a:gd name="connsiteY4" fmla="*/ 0 h 302071"/>
                <a:gd name="connsiteX5" fmla="*/ 515521 w 525512"/>
                <a:gd name="connsiteY5" fmla="*/ 0 h 302071"/>
                <a:gd name="connsiteX6" fmla="*/ 525513 w 525512"/>
                <a:gd name="connsiteY6" fmla="*/ 9993 h 302071"/>
                <a:gd name="connsiteX7" fmla="*/ 525513 w 525512"/>
                <a:gd name="connsiteY7" fmla="*/ 292079 h 302071"/>
                <a:gd name="connsiteX8" fmla="*/ 515521 w 525512"/>
                <a:gd name="connsiteY8" fmla="*/ 302072 h 302071"/>
                <a:gd name="connsiteX9" fmla="*/ 19821 w 525512"/>
                <a:gd name="connsiteY9" fmla="*/ 282251 h 302071"/>
                <a:gd name="connsiteX10" fmla="*/ 505528 w 525512"/>
                <a:gd name="connsiteY10" fmla="*/ 282251 h 302071"/>
                <a:gd name="connsiteX11" fmla="*/ 505528 w 525512"/>
                <a:gd name="connsiteY11" fmla="*/ 19985 h 302071"/>
                <a:gd name="connsiteX12" fmla="*/ 19821 w 525512"/>
                <a:gd name="connsiteY12" fmla="*/ 19985 h 302071"/>
                <a:gd name="connsiteX13" fmla="*/ 19821 w 525512"/>
                <a:gd name="connsiteY13" fmla="*/ 282251 h 30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512" h="302071">
                  <a:moveTo>
                    <a:pt x="515521" y="302072"/>
                  </a:moveTo>
                  <a:lnTo>
                    <a:pt x="9992" y="302072"/>
                  </a:lnTo>
                  <a:cubicBezTo>
                    <a:pt x="4587" y="302072"/>
                    <a:pt x="0" y="297649"/>
                    <a:pt x="0" y="292079"/>
                  </a:cubicBezTo>
                  <a:lnTo>
                    <a:pt x="0" y="9993"/>
                  </a:lnTo>
                  <a:cubicBezTo>
                    <a:pt x="0" y="4587"/>
                    <a:pt x="4423" y="0"/>
                    <a:pt x="9992" y="0"/>
                  </a:cubicBezTo>
                  <a:lnTo>
                    <a:pt x="515521" y="0"/>
                  </a:lnTo>
                  <a:cubicBezTo>
                    <a:pt x="520926" y="0"/>
                    <a:pt x="525513" y="4423"/>
                    <a:pt x="525513" y="9993"/>
                  </a:cubicBezTo>
                  <a:lnTo>
                    <a:pt x="525513" y="292079"/>
                  </a:lnTo>
                  <a:cubicBezTo>
                    <a:pt x="525349" y="297649"/>
                    <a:pt x="520926" y="302072"/>
                    <a:pt x="515521" y="302072"/>
                  </a:cubicBezTo>
                  <a:close/>
                  <a:moveTo>
                    <a:pt x="19821" y="282251"/>
                  </a:moveTo>
                  <a:lnTo>
                    <a:pt x="505528" y="282251"/>
                  </a:lnTo>
                  <a:lnTo>
                    <a:pt x="505528" y="19985"/>
                  </a:lnTo>
                  <a:lnTo>
                    <a:pt x="19821" y="19985"/>
                  </a:lnTo>
                  <a:lnTo>
                    <a:pt x="19821" y="282251"/>
                  </a:lnTo>
                  <a:close/>
                </a:path>
              </a:pathLst>
            </a:custGeom>
            <a:solidFill>
              <a:srgbClr val="000000"/>
            </a:solidFill>
            <a:ln w="16367" cap="flat">
              <a:noFill/>
              <a:prstDash val="solid"/>
              <a:miter/>
            </a:ln>
          </p:spPr>
          <p:txBody>
            <a:bodyPr rtlCol="0" anchor="ctr"/>
            <a:lstStyle/>
            <a:p>
              <a:endParaRPr lang="en-US"/>
            </a:p>
          </p:txBody>
        </p:sp>
        <p:sp>
          <p:nvSpPr>
            <p:cNvPr id="1810" name="Forma libre: forma 1809">
              <a:extLst>
                <a:ext uri="{FF2B5EF4-FFF2-40B4-BE49-F238E27FC236}">
                  <a16:creationId xmlns:a16="http://schemas.microsoft.com/office/drawing/2014/main" id="{E031EC30-B0AA-43C5-96CD-29F8671A46FA}"/>
                </a:ext>
              </a:extLst>
            </p:cNvPr>
            <p:cNvSpPr/>
            <p:nvPr/>
          </p:nvSpPr>
          <p:spPr>
            <a:xfrm>
              <a:off x="8058924" y="4535394"/>
              <a:ext cx="581373" cy="65853"/>
            </a:xfrm>
            <a:custGeom>
              <a:avLst/>
              <a:gdLst>
                <a:gd name="connsiteX0" fmla="*/ 548447 w 581373"/>
                <a:gd name="connsiteY0" fmla="*/ 65853 h 65853"/>
                <a:gd name="connsiteX1" fmla="*/ 32926 w 581373"/>
                <a:gd name="connsiteY1" fmla="*/ 65853 h 65853"/>
                <a:gd name="connsiteX2" fmla="*/ 0 w 581373"/>
                <a:gd name="connsiteY2" fmla="*/ 32927 h 65853"/>
                <a:gd name="connsiteX3" fmla="*/ 32926 w 581373"/>
                <a:gd name="connsiteY3" fmla="*/ 0 h 65853"/>
                <a:gd name="connsiteX4" fmla="*/ 548447 w 581373"/>
                <a:gd name="connsiteY4" fmla="*/ 0 h 65853"/>
                <a:gd name="connsiteX5" fmla="*/ 581373 w 581373"/>
                <a:gd name="connsiteY5" fmla="*/ 32927 h 65853"/>
                <a:gd name="connsiteX6" fmla="*/ 548447 w 581373"/>
                <a:gd name="connsiteY6" fmla="*/ 65853 h 65853"/>
                <a:gd name="connsiteX7" fmla="*/ 32926 w 581373"/>
                <a:gd name="connsiteY7" fmla="*/ 19822 h 65853"/>
                <a:gd name="connsiteX8" fmla="*/ 19821 w 581373"/>
                <a:gd name="connsiteY8" fmla="*/ 32927 h 65853"/>
                <a:gd name="connsiteX9" fmla="*/ 32926 w 581373"/>
                <a:gd name="connsiteY9" fmla="*/ 46032 h 65853"/>
                <a:gd name="connsiteX10" fmla="*/ 548447 w 581373"/>
                <a:gd name="connsiteY10" fmla="*/ 46032 h 65853"/>
                <a:gd name="connsiteX11" fmla="*/ 561552 w 581373"/>
                <a:gd name="connsiteY11" fmla="*/ 32927 h 65853"/>
                <a:gd name="connsiteX12" fmla="*/ 548447 w 581373"/>
                <a:gd name="connsiteY12" fmla="*/ 19822 h 65853"/>
                <a:gd name="connsiteX13" fmla="*/ 32926 w 581373"/>
                <a:gd name="connsiteY13" fmla="*/ 19822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1373" h="65853">
                  <a:moveTo>
                    <a:pt x="548447" y="65853"/>
                  </a:moveTo>
                  <a:lnTo>
                    <a:pt x="32926" y="65853"/>
                  </a:lnTo>
                  <a:cubicBezTo>
                    <a:pt x="14743" y="65853"/>
                    <a:pt x="0" y="51110"/>
                    <a:pt x="0" y="32927"/>
                  </a:cubicBezTo>
                  <a:cubicBezTo>
                    <a:pt x="0" y="14743"/>
                    <a:pt x="14743" y="0"/>
                    <a:pt x="32926" y="0"/>
                  </a:cubicBezTo>
                  <a:lnTo>
                    <a:pt x="548447" y="0"/>
                  </a:lnTo>
                  <a:cubicBezTo>
                    <a:pt x="566630" y="0"/>
                    <a:pt x="581373" y="14743"/>
                    <a:pt x="581373" y="32927"/>
                  </a:cubicBezTo>
                  <a:cubicBezTo>
                    <a:pt x="581373" y="51110"/>
                    <a:pt x="566630" y="65853"/>
                    <a:pt x="548447" y="65853"/>
                  </a:cubicBezTo>
                  <a:close/>
                  <a:moveTo>
                    <a:pt x="32926" y="19822"/>
                  </a:moveTo>
                  <a:cubicBezTo>
                    <a:pt x="25718" y="19822"/>
                    <a:pt x="19821" y="25719"/>
                    <a:pt x="19821" y="32927"/>
                  </a:cubicBezTo>
                  <a:cubicBezTo>
                    <a:pt x="19821" y="40134"/>
                    <a:pt x="25718" y="46032"/>
                    <a:pt x="32926" y="46032"/>
                  </a:cubicBezTo>
                  <a:lnTo>
                    <a:pt x="548447" y="46032"/>
                  </a:lnTo>
                  <a:cubicBezTo>
                    <a:pt x="555655" y="46032"/>
                    <a:pt x="561552" y="40134"/>
                    <a:pt x="561552" y="32927"/>
                  </a:cubicBezTo>
                  <a:cubicBezTo>
                    <a:pt x="561552" y="25719"/>
                    <a:pt x="555655" y="19822"/>
                    <a:pt x="548447" y="19822"/>
                  </a:cubicBezTo>
                  <a:lnTo>
                    <a:pt x="32926" y="19822"/>
                  </a:lnTo>
                  <a:close/>
                </a:path>
              </a:pathLst>
            </a:custGeom>
            <a:solidFill>
              <a:srgbClr val="000000"/>
            </a:solidFill>
            <a:ln w="16367" cap="flat">
              <a:noFill/>
              <a:prstDash val="solid"/>
              <a:miter/>
            </a:ln>
          </p:spPr>
          <p:txBody>
            <a:bodyPr rtlCol="0" anchor="ctr"/>
            <a:lstStyle/>
            <a:p>
              <a:endParaRPr lang="en-US"/>
            </a:p>
          </p:txBody>
        </p:sp>
        <p:sp>
          <p:nvSpPr>
            <p:cNvPr id="1811" name="Forma libre: forma 1810">
              <a:extLst>
                <a:ext uri="{FF2B5EF4-FFF2-40B4-BE49-F238E27FC236}">
                  <a16:creationId xmlns:a16="http://schemas.microsoft.com/office/drawing/2014/main" id="{C2710B54-5ADC-4D92-B836-B47E02801DC3}"/>
                </a:ext>
              </a:extLst>
            </p:cNvPr>
            <p:cNvSpPr/>
            <p:nvPr/>
          </p:nvSpPr>
          <p:spPr>
            <a:xfrm>
              <a:off x="8384913" y="4353234"/>
              <a:ext cx="226553" cy="149397"/>
            </a:xfrm>
            <a:custGeom>
              <a:avLst/>
              <a:gdLst>
                <a:gd name="connsiteX0" fmla="*/ 196576 w 226553"/>
                <a:gd name="connsiteY0" fmla="*/ 149398 h 149397"/>
                <a:gd name="connsiteX1" fmla="*/ 29814 w 226553"/>
                <a:gd name="connsiteY1" fmla="*/ 149398 h 149397"/>
                <a:gd name="connsiteX2" fmla="*/ 0 w 226553"/>
                <a:gd name="connsiteY2" fmla="*/ 119584 h 149397"/>
                <a:gd name="connsiteX3" fmla="*/ 0 w 226553"/>
                <a:gd name="connsiteY3" fmla="*/ 29814 h 149397"/>
                <a:gd name="connsiteX4" fmla="*/ 29814 w 226553"/>
                <a:gd name="connsiteY4" fmla="*/ 0 h 149397"/>
                <a:gd name="connsiteX5" fmla="*/ 196740 w 226553"/>
                <a:gd name="connsiteY5" fmla="*/ 0 h 149397"/>
                <a:gd name="connsiteX6" fmla="*/ 226554 w 226553"/>
                <a:gd name="connsiteY6" fmla="*/ 29814 h 149397"/>
                <a:gd name="connsiteX7" fmla="*/ 226554 w 226553"/>
                <a:gd name="connsiteY7" fmla="*/ 119584 h 149397"/>
                <a:gd name="connsiteX8" fmla="*/ 196576 w 226553"/>
                <a:gd name="connsiteY8" fmla="*/ 149398 h 149397"/>
                <a:gd name="connsiteX9" fmla="*/ 29814 w 226553"/>
                <a:gd name="connsiteY9" fmla="*/ 19822 h 149397"/>
                <a:gd name="connsiteX10" fmla="*/ 19821 w 226553"/>
                <a:gd name="connsiteY10" fmla="*/ 29814 h 149397"/>
                <a:gd name="connsiteX11" fmla="*/ 19821 w 226553"/>
                <a:gd name="connsiteY11" fmla="*/ 119584 h 149397"/>
                <a:gd name="connsiteX12" fmla="*/ 29814 w 226553"/>
                <a:gd name="connsiteY12" fmla="*/ 129576 h 149397"/>
                <a:gd name="connsiteX13" fmla="*/ 196740 w 226553"/>
                <a:gd name="connsiteY13" fmla="*/ 129576 h 149397"/>
                <a:gd name="connsiteX14" fmla="*/ 206732 w 226553"/>
                <a:gd name="connsiteY14" fmla="*/ 119584 h 149397"/>
                <a:gd name="connsiteX15" fmla="*/ 206732 w 226553"/>
                <a:gd name="connsiteY15" fmla="*/ 29814 h 149397"/>
                <a:gd name="connsiteX16" fmla="*/ 196740 w 226553"/>
                <a:gd name="connsiteY16" fmla="*/ 19822 h 149397"/>
                <a:gd name="connsiteX17" fmla="*/ 29814 w 226553"/>
                <a:gd name="connsiteY17" fmla="*/ 19822 h 14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553" h="149397">
                  <a:moveTo>
                    <a:pt x="196576" y="149398"/>
                  </a:moveTo>
                  <a:lnTo>
                    <a:pt x="29814" y="149398"/>
                  </a:lnTo>
                  <a:cubicBezTo>
                    <a:pt x="13433" y="149398"/>
                    <a:pt x="0" y="135965"/>
                    <a:pt x="0" y="119584"/>
                  </a:cubicBezTo>
                  <a:lnTo>
                    <a:pt x="0" y="29814"/>
                  </a:lnTo>
                  <a:cubicBezTo>
                    <a:pt x="0" y="13433"/>
                    <a:pt x="13433" y="0"/>
                    <a:pt x="29814" y="0"/>
                  </a:cubicBezTo>
                  <a:lnTo>
                    <a:pt x="196740" y="0"/>
                  </a:lnTo>
                  <a:cubicBezTo>
                    <a:pt x="213121" y="0"/>
                    <a:pt x="226554" y="13433"/>
                    <a:pt x="226554" y="29814"/>
                  </a:cubicBezTo>
                  <a:lnTo>
                    <a:pt x="226554" y="119584"/>
                  </a:lnTo>
                  <a:cubicBezTo>
                    <a:pt x="226390" y="135965"/>
                    <a:pt x="213121" y="149398"/>
                    <a:pt x="196576" y="149398"/>
                  </a:cubicBezTo>
                  <a:close/>
                  <a:moveTo>
                    <a:pt x="29814" y="19822"/>
                  </a:moveTo>
                  <a:cubicBezTo>
                    <a:pt x="24408" y="19822"/>
                    <a:pt x="19821" y="24244"/>
                    <a:pt x="19821" y="29814"/>
                  </a:cubicBezTo>
                  <a:lnTo>
                    <a:pt x="19821" y="119584"/>
                  </a:lnTo>
                  <a:cubicBezTo>
                    <a:pt x="19821" y="124990"/>
                    <a:pt x="24244" y="129576"/>
                    <a:pt x="29814" y="129576"/>
                  </a:cubicBezTo>
                  <a:lnTo>
                    <a:pt x="196740" y="129576"/>
                  </a:lnTo>
                  <a:cubicBezTo>
                    <a:pt x="202146" y="129576"/>
                    <a:pt x="206732" y="125153"/>
                    <a:pt x="206732" y="119584"/>
                  </a:cubicBezTo>
                  <a:lnTo>
                    <a:pt x="206732" y="29814"/>
                  </a:lnTo>
                  <a:cubicBezTo>
                    <a:pt x="206732" y="24408"/>
                    <a:pt x="202310" y="19822"/>
                    <a:pt x="196740" y="19822"/>
                  </a:cubicBezTo>
                  <a:lnTo>
                    <a:pt x="29814" y="19822"/>
                  </a:lnTo>
                  <a:close/>
                </a:path>
              </a:pathLst>
            </a:custGeom>
            <a:solidFill>
              <a:srgbClr val="000000"/>
            </a:solidFill>
            <a:ln w="16367" cap="flat">
              <a:noFill/>
              <a:prstDash val="solid"/>
              <a:miter/>
            </a:ln>
          </p:spPr>
          <p:txBody>
            <a:bodyPr rtlCol="0" anchor="ctr"/>
            <a:lstStyle/>
            <a:p>
              <a:endParaRPr lang="en-US"/>
            </a:p>
          </p:txBody>
        </p:sp>
        <p:sp>
          <p:nvSpPr>
            <p:cNvPr id="1812" name="Forma libre: forma 1811">
              <a:extLst>
                <a:ext uri="{FF2B5EF4-FFF2-40B4-BE49-F238E27FC236}">
                  <a16:creationId xmlns:a16="http://schemas.microsoft.com/office/drawing/2014/main" id="{B754BC04-FB0C-49BF-BCEF-83554F0F9AE8}"/>
                </a:ext>
              </a:extLst>
            </p:cNvPr>
            <p:cNvSpPr/>
            <p:nvPr/>
          </p:nvSpPr>
          <p:spPr>
            <a:xfrm>
              <a:off x="8444704" y="4482482"/>
              <a:ext cx="106642" cy="70276"/>
            </a:xfrm>
            <a:custGeom>
              <a:avLst/>
              <a:gdLst>
                <a:gd name="connsiteX0" fmla="*/ 96650 w 106642"/>
                <a:gd name="connsiteY0" fmla="*/ 70276 h 70276"/>
                <a:gd name="connsiteX1" fmla="*/ 9993 w 106642"/>
                <a:gd name="connsiteY1" fmla="*/ 70276 h 70276"/>
                <a:gd name="connsiteX2" fmla="*/ 0 w 106642"/>
                <a:gd name="connsiteY2" fmla="*/ 60283 h 70276"/>
                <a:gd name="connsiteX3" fmla="*/ 0 w 106642"/>
                <a:gd name="connsiteY3" fmla="*/ 9993 h 70276"/>
                <a:gd name="connsiteX4" fmla="*/ 9993 w 106642"/>
                <a:gd name="connsiteY4" fmla="*/ 0 h 70276"/>
                <a:gd name="connsiteX5" fmla="*/ 96650 w 106642"/>
                <a:gd name="connsiteY5" fmla="*/ 0 h 70276"/>
                <a:gd name="connsiteX6" fmla="*/ 106643 w 106642"/>
                <a:gd name="connsiteY6" fmla="*/ 9993 h 70276"/>
                <a:gd name="connsiteX7" fmla="*/ 106643 w 106642"/>
                <a:gd name="connsiteY7" fmla="*/ 60283 h 70276"/>
                <a:gd name="connsiteX8" fmla="*/ 96650 w 106642"/>
                <a:gd name="connsiteY8" fmla="*/ 70276 h 70276"/>
                <a:gd name="connsiteX9" fmla="*/ 19985 w 106642"/>
                <a:gd name="connsiteY9" fmla="*/ 50455 h 70276"/>
                <a:gd name="connsiteX10" fmla="*/ 86821 w 106642"/>
                <a:gd name="connsiteY10" fmla="*/ 50455 h 70276"/>
                <a:gd name="connsiteX11" fmla="*/ 86821 w 106642"/>
                <a:gd name="connsiteY11" fmla="*/ 19985 h 70276"/>
                <a:gd name="connsiteX12" fmla="*/ 19985 w 106642"/>
                <a:gd name="connsiteY12" fmla="*/ 19985 h 70276"/>
                <a:gd name="connsiteX13" fmla="*/ 19985 w 106642"/>
                <a:gd name="connsiteY13" fmla="*/ 50455 h 7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642" h="70276">
                  <a:moveTo>
                    <a:pt x="96650" y="70276"/>
                  </a:moveTo>
                  <a:lnTo>
                    <a:pt x="9993" y="70276"/>
                  </a:lnTo>
                  <a:cubicBezTo>
                    <a:pt x="4587" y="70276"/>
                    <a:pt x="0" y="65853"/>
                    <a:pt x="0" y="60283"/>
                  </a:cubicBezTo>
                  <a:lnTo>
                    <a:pt x="0" y="9993"/>
                  </a:lnTo>
                  <a:cubicBezTo>
                    <a:pt x="0" y="4587"/>
                    <a:pt x="4423" y="0"/>
                    <a:pt x="9993" y="0"/>
                  </a:cubicBezTo>
                  <a:lnTo>
                    <a:pt x="96650" y="0"/>
                  </a:lnTo>
                  <a:cubicBezTo>
                    <a:pt x="102056" y="0"/>
                    <a:pt x="106643" y="4423"/>
                    <a:pt x="106643" y="9993"/>
                  </a:cubicBezTo>
                  <a:lnTo>
                    <a:pt x="106643" y="60283"/>
                  </a:lnTo>
                  <a:cubicBezTo>
                    <a:pt x="106643" y="65853"/>
                    <a:pt x="102219" y="70276"/>
                    <a:pt x="96650" y="70276"/>
                  </a:cubicBezTo>
                  <a:close/>
                  <a:moveTo>
                    <a:pt x="19985" y="50455"/>
                  </a:moveTo>
                  <a:lnTo>
                    <a:pt x="86821" y="50455"/>
                  </a:lnTo>
                  <a:lnTo>
                    <a:pt x="86821" y="19985"/>
                  </a:lnTo>
                  <a:lnTo>
                    <a:pt x="19985" y="19985"/>
                  </a:lnTo>
                  <a:lnTo>
                    <a:pt x="19985" y="50455"/>
                  </a:lnTo>
                  <a:close/>
                </a:path>
              </a:pathLst>
            </a:custGeom>
            <a:solidFill>
              <a:srgbClr val="000000"/>
            </a:solidFill>
            <a:ln w="16367" cap="flat">
              <a:noFill/>
              <a:prstDash val="solid"/>
              <a:miter/>
            </a:ln>
          </p:spPr>
          <p:txBody>
            <a:bodyPr rtlCol="0" anchor="ctr"/>
            <a:lstStyle/>
            <a:p>
              <a:endParaRPr lang="en-US"/>
            </a:p>
          </p:txBody>
        </p:sp>
        <p:sp>
          <p:nvSpPr>
            <p:cNvPr id="1813" name="Forma libre: forma 1812">
              <a:extLst>
                <a:ext uri="{FF2B5EF4-FFF2-40B4-BE49-F238E27FC236}">
                  <a16:creationId xmlns:a16="http://schemas.microsoft.com/office/drawing/2014/main" id="{828236A3-6ADC-407D-9C55-F07D5D554213}"/>
                </a:ext>
              </a:extLst>
            </p:cNvPr>
            <p:cNvSpPr/>
            <p:nvPr/>
          </p:nvSpPr>
          <p:spPr>
            <a:xfrm>
              <a:off x="8134769" y="4403525"/>
              <a:ext cx="200343" cy="151691"/>
            </a:xfrm>
            <a:custGeom>
              <a:avLst/>
              <a:gdLst>
                <a:gd name="connsiteX0" fmla="*/ 190515 w 200343"/>
                <a:gd name="connsiteY0" fmla="*/ 151691 h 151691"/>
                <a:gd name="connsiteX1" fmla="*/ 9993 w 200343"/>
                <a:gd name="connsiteY1" fmla="*/ 151691 h 151691"/>
                <a:gd name="connsiteX2" fmla="*/ 0 w 200343"/>
                <a:gd name="connsiteY2" fmla="*/ 141698 h 151691"/>
                <a:gd name="connsiteX3" fmla="*/ 0 w 200343"/>
                <a:gd name="connsiteY3" fmla="*/ 52256 h 151691"/>
                <a:gd name="connsiteX4" fmla="*/ 52256 w 200343"/>
                <a:gd name="connsiteY4" fmla="*/ 0 h 151691"/>
                <a:gd name="connsiteX5" fmla="*/ 148087 w 200343"/>
                <a:gd name="connsiteY5" fmla="*/ 0 h 151691"/>
                <a:gd name="connsiteX6" fmla="*/ 200344 w 200343"/>
                <a:gd name="connsiteY6" fmla="*/ 52256 h 151691"/>
                <a:gd name="connsiteX7" fmla="*/ 200344 w 200343"/>
                <a:gd name="connsiteY7" fmla="*/ 141698 h 151691"/>
                <a:gd name="connsiteX8" fmla="*/ 190515 w 200343"/>
                <a:gd name="connsiteY8" fmla="*/ 151691 h 151691"/>
                <a:gd name="connsiteX9" fmla="*/ 19822 w 200343"/>
                <a:gd name="connsiteY9" fmla="*/ 131870 h 151691"/>
                <a:gd name="connsiteX10" fmla="*/ 180523 w 200343"/>
                <a:gd name="connsiteY10" fmla="*/ 131870 h 151691"/>
                <a:gd name="connsiteX11" fmla="*/ 180523 w 200343"/>
                <a:gd name="connsiteY11" fmla="*/ 52420 h 151691"/>
                <a:gd name="connsiteX12" fmla="*/ 148087 w 200343"/>
                <a:gd name="connsiteY12" fmla="*/ 19985 h 151691"/>
                <a:gd name="connsiteX13" fmla="*/ 52256 w 200343"/>
                <a:gd name="connsiteY13" fmla="*/ 19985 h 151691"/>
                <a:gd name="connsiteX14" fmla="*/ 19822 w 200343"/>
                <a:gd name="connsiteY14" fmla="*/ 52420 h 151691"/>
                <a:gd name="connsiteX15" fmla="*/ 19822 w 200343"/>
                <a:gd name="connsiteY15" fmla="*/ 131870 h 15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343" h="151691">
                  <a:moveTo>
                    <a:pt x="190515" y="151691"/>
                  </a:moveTo>
                  <a:lnTo>
                    <a:pt x="9993" y="151691"/>
                  </a:lnTo>
                  <a:cubicBezTo>
                    <a:pt x="4587" y="151691"/>
                    <a:pt x="0" y="147268"/>
                    <a:pt x="0" y="141698"/>
                  </a:cubicBezTo>
                  <a:lnTo>
                    <a:pt x="0" y="52256"/>
                  </a:lnTo>
                  <a:cubicBezTo>
                    <a:pt x="0" y="23425"/>
                    <a:pt x="23426" y="0"/>
                    <a:pt x="52256" y="0"/>
                  </a:cubicBezTo>
                  <a:lnTo>
                    <a:pt x="148087" y="0"/>
                  </a:lnTo>
                  <a:cubicBezTo>
                    <a:pt x="176919" y="0"/>
                    <a:pt x="200344" y="23425"/>
                    <a:pt x="200344" y="52256"/>
                  </a:cubicBezTo>
                  <a:lnTo>
                    <a:pt x="200344" y="141698"/>
                  </a:lnTo>
                  <a:cubicBezTo>
                    <a:pt x="200344" y="147268"/>
                    <a:pt x="195921" y="151691"/>
                    <a:pt x="190515" y="151691"/>
                  </a:cubicBezTo>
                  <a:close/>
                  <a:moveTo>
                    <a:pt x="19822" y="131870"/>
                  </a:moveTo>
                  <a:lnTo>
                    <a:pt x="180523" y="131870"/>
                  </a:lnTo>
                  <a:lnTo>
                    <a:pt x="180523" y="52420"/>
                  </a:lnTo>
                  <a:cubicBezTo>
                    <a:pt x="180523" y="34565"/>
                    <a:pt x="165943" y="19985"/>
                    <a:pt x="148087" y="19985"/>
                  </a:cubicBezTo>
                  <a:lnTo>
                    <a:pt x="52256" y="19985"/>
                  </a:lnTo>
                  <a:cubicBezTo>
                    <a:pt x="34401" y="19985"/>
                    <a:pt x="19822" y="34565"/>
                    <a:pt x="19822" y="52420"/>
                  </a:cubicBezTo>
                  <a:lnTo>
                    <a:pt x="19822" y="131870"/>
                  </a:lnTo>
                  <a:close/>
                </a:path>
              </a:pathLst>
            </a:custGeom>
            <a:solidFill>
              <a:srgbClr val="000000"/>
            </a:solidFill>
            <a:ln w="16367" cap="flat">
              <a:noFill/>
              <a:prstDash val="solid"/>
              <a:miter/>
            </a:ln>
          </p:spPr>
          <p:txBody>
            <a:bodyPr rtlCol="0" anchor="ctr"/>
            <a:lstStyle/>
            <a:p>
              <a:endParaRPr lang="en-US"/>
            </a:p>
          </p:txBody>
        </p:sp>
        <p:sp>
          <p:nvSpPr>
            <p:cNvPr id="1814" name="Forma libre: forma 1813">
              <a:extLst>
                <a:ext uri="{FF2B5EF4-FFF2-40B4-BE49-F238E27FC236}">
                  <a16:creationId xmlns:a16="http://schemas.microsoft.com/office/drawing/2014/main" id="{FBA01C43-0E62-4431-B006-46FB2A69FE00}"/>
                </a:ext>
              </a:extLst>
            </p:cNvPr>
            <p:cNvSpPr/>
            <p:nvPr/>
          </p:nvSpPr>
          <p:spPr>
            <a:xfrm>
              <a:off x="8268769" y="4471998"/>
              <a:ext cx="19985" cy="83217"/>
            </a:xfrm>
            <a:custGeom>
              <a:avLst/>
              <a:gdLst>
                <a:gd name="connsiteX0" fmla="*/ 9992 w 19985"/>
                <a:gd name="connsiteY0" fmla="*/ 83217 h 83217"/>
                <a:gd name="connsiteX1" fmla="*/ 0 w 19985"/>
                <a:gd name="connsiteY1" fmla="*/ 73225 h 83217"/>
                <a:gd name="connsiteX2" fmla="*/ 0 w 19985"/>
                <a:gd name="connsiteY2" fmla="*/ 9993 h 83217"/>
                <a:gd name="connsiteX3" fmla="*/ 9992 w 19985"/>
                <a:gd name="connsiteY3" fmla="*/ 0 h 83217"/>
                <a:gd name="connsiteX4" fmla="*/ 19985 w 19985"/>
                <a:gd name="connsiteY4" fmla="*/ 9993 h 83217"/>
                <a:gd name="connsiteX5" fmla="*/ 19985 w 19985"/>
                <a:gd name="connsiteY5" fmla="*/ 73225 h 83217"/>
                <a:gd name="connsiteX6" fmla="*/ 9992 w 19985"/>
                <a:gd name="connsiteY6" fmla="*/ 83217 h 8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83217">
                  <a:moveTo>
                    <a:pt x="9992" y="83217"/>
                  </a:moveTo>
                  <a:cubicBezTo>
                    <a:pt x="4587" y="83217"/>
                    <a:pt x="0" y="78794"/>
                    <a:pt x="0" y="73225"/>
                  </a:cubicBezTo>
                  <a:lnTo>
                    <a:pt x="0" y="9993"/>
                  </a:lnTo>
                  <a:cubicBezTo>
                    <a:pt x="0" y="4587"/>
                    <a:pt x="4423" y="0"/>
                    <a:pt x="9992" y="0"/>
                  </a:cubicBezTo>
                  <a:cubicBezTo>
                    <a:pt x="15398" y="0"/>
                    <a:pt x="19985" y="4423"/>
                    <a:pt x="19985" y="9993"/>
                  </a:cubicBezTo>
                  <a:lnTo>
                    <a:pt x="19985" y="73225"/>
                  </a:lnTo>
                  <a:cubicBezTo>
                    <a:pt x="19821" y="78794"/>
                    <a:pt x="15398" y="83217"/>
                    <a:pt x="9992" y="83217"/>
                  </a:cubicBezTo>
                  <a:close/>
                </a:path>
              </a:pathLst>
            </a:custGeom>
            <a:solidFill>
              <a:srgbClr val="000000"/>
            </a:solidFill>
            <a:ln w="16367" cap="flat">
              <a:noFill/>
              <a:prstDash val="solid"/>
              <a:miter/>
            </a:ln>
          </p:spPr>
          <p:txBody>
            <a:bodyPr rtlCol="0" anchor="ctr"/>
            <a:lstStyle/>
            <a:p>
              <a:endParaRPr lang="en-US"/>
            </a:p>
          </p:txBody>
        </p:sp>
        <p:sp>
          <p:nvSpPr>
            <p:cNvPr id="1815" name="Forma libre: forma 1814">
              <a:extLst>
                <a:ext uri="{FF2B5EF4-FFF2-40B4-BE49-F238E27FC236}">
                  <a16:creationId xmlns:a16="http://schemas.microsoft.com/office/drawing/2014/main" id="{D7CC7CFA-332E-43E0-B93F-98AD3B4A2FD0}"/>
                </a:ext>
              </a:extLst>
            </p:cNvPr>
            <p:cNvSpPr/>
            <p:nvPr/>
          </p:nvSpPr>
          <p:spPr>
            <a:xfrm>
              <a:off x="8181129" y="4471998"/>
              <a:ext cx="19985" cy="83217"/>
            </a:xfrm>
            <a:custGeom>
              <a:avLst/>
              <a:gdLst>
                <a:gd name="connsiteX0" fmla="*/ 9992 w 19985"/>
                <a:gd name="connsiteY0" fmla="*/ 83217 h 83217"/>
                <a:gd name="connsiteX1" fmla="*/ 0 w 19985"/>
                <a:gd name="connsiteY1" fmla="*/ 73225 h 83217"/>
                <a:gd name="connsiteX2" fmla="*/ 0 w 19985"/>
                <a:gd name="connsiteY2" fmla="*/ 9993 h 83217"/>
                <a:gd name="connsiteX3" fmla="*/ 9992 w 19985"/>
                <a:gd name="connsiteY3" fmla="*/ 0 h 83217"/>
                <a:gd name="connsiteX4" fmla="*/ 19985 w 19985"/>
                <a:gd name="connsiteY4" fmla="*/ 9993 h 83217"/>
                <a:gd name="connsiteX5" fmla="*/ 19985 w 19985"/>
                <a:gd name="connsiteY5" fmla="*/ 73225 h 83217"/>
                <a:gd name="connsiteX6" fmla="*/ 9992 w 19985"/>
                <a:gd name="connsiteY6" fmla="*/ 83217 h 8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83217">
                  <a:moveTo>
                    <a:pt x="9992" y="83217"/>
                  </a:moveTo>
                  <a:cubicBezTo>
                    <a:pt x="4587" y="83217"/>
                    <a:pt x="0" y="78794"/>
                    <a:pt x="0" y="73225"/>
                  </a:cubicBezTo>
                  <a:lnTo>
                    <a:pt x="0" y="9993"/>
                  </a:lnTo>
                  <a:cubicBezTo>
                    <a:pt x="0" y="4587"/>
                    <a:pt x="4423" y="0"/>
                    <a:pt x="9992" y="0"/>
                  </a:cubicBezTo>
                  <a:cubicBezTo>
                    <a:pt x="15398" y="0"/>
                    <a:pt x="19985" y="4423"/>
                    <a:pt x="19985" y="9993"/>
                  </a:cubicBezTo>
                  <a:lnTo>
                    <a:pt x="19985" y="73225"/>
                  </a:lnTo>
                  <a:cubicBezTo>
                    <a:pt x="19985" y="78794"/>
                    <a:pt x="15562" y="83217"/>
                    <a:pt x="9992" y="83217"/>
                  </a:cubicBezTo>
                  <a:close/>
                </a:path>
              </a:pathLst>
            </a:custGeom>
            <a:solidFill>
              <a:srgbClr val="000000"/>
            </a:solidFill>
            <a:ln w="16367" cap="flat">
              <a:noFill/>
              <a:prstDash val="solid"/>
              <a:miter/>
            </a:ln>
          </p:spPr>
          <p:txBody>
            <a:bodyPr rtlCol="0" anchor="ctr"/>
            <a:lstStyle/>
            <a:p>
              <a:endParaRPr lang="en-US"/>
            </a:p>
          </p:txBody>
        </p:sp>
        <p:sp>
          <p:nvSpPr>
            <p:cNvPr id="1816" name="Forma libre: forma 1815">
              <a:extLst>
                <a:ext uri="{FF2B5EF4-FFF2-40B4-BE49-F238E27FC236}">
                  <a16:creationId xmlns:a16="http://schemas.microsoft.com/office/drawing/2014/main" id="{6F368699-FA66-4861-AF34-61742A1A9A87}"/>
                </a:ext>
              </a:extLst>
            </p:cNvPr>
            <p:cNvSpPr/>
            <p:nvPr/>
          </p:nvSpPr>
          <p:spPr>
            <a:xfrm>
              <a:off x="8137718" y="4627949"/>
              <a:ext cx="248995" cy="19985"/>
            </a:xfrm>
            <a:custGeom>
              <a:avLst/>
              <a:gdLst>
                <a:gd name="connsiteX0" fmla="*/ 239168 w 248995"/>
                <a:gd name="connsiteY0" fmla="*/ 19985 h 19985"/>
                <a:gd name="connsiteX1" fmla="*/ 9992 w 248995"/>
                <a:gd name="connsiteY1" fmla="*/ 19985 h 19985"/>
                <a:gd name="connsiteX2" fmla="*/ 0 w 248995"/>
                <a:gd name="connsiteY2" fmla="*/ 9993 h 19985"/>
                <a:gd name="connsiteX3" fmla="*/ 9992 w 248995"/>
                <a:gd name="connsiteY3" fmla="*/ 0 h 19985"/>
                <a:gd name="connsiteX4" fmla="*/ 239004 w 248995"/>
                <a:gd name="connsiteY4" fmla="*/ 0 h 19985"/>
                <a:gd name="connsiteX5" fmla="*/ 248996 w 248995"/>
                <a:gd name="connsiteY5" fmla="*/ 9993 h 19985"/>
                <a:gd name="connsiteX6" fmla="*/ 239168 w 248995"/>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995" h="19985">
                  <a:moveTo>
                    <a:pt x="239168" y="19985"/>
                  </a:moveTo>
                  <a:lnTo>
                    <a:pt x="9992" y="19985"/>
                  </a:lnTo>
                  <a:cubicBezTo>
                    <a:pt x="4587" y="19985"/>
                    <a:pt x="0" y="15562"/>
                    <a:pt x="0" y="9993"/>
                  </a:cubicBezTo>
                  <a:cubicBezTo>
                    <a:pt x="0" y="4423"/>
                    <a:pt x="4423" y="0"/>
                    <a:pt x="9992" y="0"/>
                  </a:cubicBezTo>
                  <a:lnTo>
                    <a:pt x="239004" y="0"/>
                  </a:lnTo>
                  <a:cubicBezTo>
                    <a:pt x="244409" y="0"/>
                    <a:pt x="248996" y="4423"/>
                    <a:pt x="248996" y="9993"/>
                  </a:cubicBezTo>
                  <a:cubicBezTo>
                    <a:pt x="248996" y="15562"/>
                    <a:pt x="244573" y="19985"/>
                    <a:pt x="239168" y="19985"/>
                  </a:cubicBezTo>
                  <a:close/>
                </a:path>
              </a:pathLst>
            </a:custGeom>
            <a:solidFill>
              <a:srgbClr val="000000"/>
            </a:solidFill>
            <a:ln w="16367" cap="flat">
              <a:noFill/>
              <a:prstDash val="solid"/>
              <a:miter/>
            </a:ln>
          </p:spPr>
          <p:txBody>
            <a:bodyPr rtlCol="0" anchor="ctr"/>
            <a:lstStyle/>
            <a:p>
              <a:endParaRPr lang="en-US"/>
            </a:p>
          </p:txBody>
        </p:sp>
      </p:grpSp>
      <p:grpSp>
        <p:nvGrpSpPr>
          <p:cNvPr id="1817" name="Gráfico 3">
            <a:extLst>
              <a:ext uri="{FF2B5EF4-FFF2-40B4-BE49-F238E27FC236}">
                <a16:creationId xmlns:a16="http://schemas.microsoft.com/office/drawing/2014/main" id="{C8E43EDC-B6B7-47D3-A044-D24D6EBCA312}"/>
              </a:ext>
            </a:extLst>
          </p:cNvPr>
          <p:cNvGrpSpPr/>
          <p:nvPr/>
        </p:nvGrpSpPr>
        <p:grpSpPr>
          <a:xfrm>
            <a:off x="7214571" y="3616398"/>
            <a:ext cx="525604" cy="448559"/>
            <a:chOff x="7054585" y="3561852"/>
            <a:chExt cx="590055" cy="503562"/>
          </a:xfrm>
          <a:solidFill>
            <a:srgbClr val="000000"/>
          </a:solidFill>
        </p:grpSpPr>
        <p:sp>
          <p:nvSpPr>
            <p:cNvPr id="1818" name="Forma libre: forma 1817">
              <a:extLst>
                <a:ext uri="{FF2B5EF4-FFF2-40B4-BE49-F238E27FC236}">
                  <a16:creationId xmlns:a16="http://schemas.microsoft.com/office/drawing/2014/main" id="{1A8B38B8-AFB4-41E2-B2A8-AE732512CE74}"/>
                </a:ext>
              </a:extLst>
            </p:cNvPr>
            <p:cNvSpPr/>
            <p:nvPr/>
          </p:nvSpPr>
          <p:spPr>
            <a:xfrm>
              <a:off x="7296373" y="3595597"/>
              <a:ext cx="19985" cy="63559"/>
            </a:xfrm>
            <a:custGeom>
              <a:avLst/>
              <a:gdLst>
                <a:gd name="connsiteX0" fmla="*/ 9993 w 19985"/>
                <a:gd name="connsiteY0" fmla="*/ 63560 h 63559"/>
                <a:gd name="connsiteX1" fmla="*/ 0 w 19985"/>
                <a:gd name="connsiteY1" fmla="*/ 53567 h 63559"/>
                <a:gd name="connsiteX2" fmla="*/ 0 w 19985"/>
                <a:gd name="connsiteY2" fmla="*/ 9993 h 63559"/>
                <a:gd name="connsiteX3" fmla="*/ 9993 w 19985"/>
                <a:gd name="connsiteY3" fmla="*/ 0 h 63559"/>
                <a:gd name="connsiteX4" fmla="*/ 19985 w 19985"/>
                <a:gd name="connsiteY4" fmla="*/ 9993 h 63559"/>
                <a:gd name="connsiteX5" fmla="*/ 19985 w 19985"/>
                <a:gd name="connsiteY5" fmla="*/ 53567 h 63559"/>
                <a:gd name="connsiteX6" fmla="*/ 9993 w 19985"/>
                <a:gd name="connsiteY6" fmla="*/ 63560 h 6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63559">
                  <a:moveTo>
                    <a:pt x="9993" y="63560"/>
                  </a:moveTo>
                  <a:cubicBezTo>
                    <a:pt x="4587" y="63560"/>
                    <a:pt x="0" y="59137"/>
                    <a:pt x="0" y="53567"/>
                  </a:cubicBezTo>
                  <a:lnTo>
                    <a:pt x="0" y="9993"/>
                  </a:lnTo>
                  <a:cubicBezTo>
                    <a:pt x="0" y="4587"/>
                    <a:pt x="4423" y="0"/>
                    <a:pt x="9993" y="0"/>
                  </a:cubicBezTo>
                  <a:cubicBezTo>
                    <a:pt x="15398" y="0"/>
                    <a:pt x="19985" y="4423"/>
                    <a:pt x="19985" y="9993"/>
                  </a:cubicBezTo>
                  <a:lnTo>
                    <a:pt x="19985" y="53567"/>
                  </a:lnTo>
                  <a:cubicBezTo>
                    <a:pt x="19822" y="59137"/>
                    <a:pt x="15398" y="63560"/>
                    <a:pt x="9993" y="63560"/>
                  </a:cubicBezTo>
                  <a:close/>
                </a:path>
              </a:pathLst>
            </a:custGeom>
            <a:solidFill>
              <a:srgbClr val="000000"/>
            </a:solidFill>
            <a:ln w="16367" cap="flat">
              <a:noFill/>
              <a:prstDash val="solid"/>
              <a:miter/>
            </a:ln>
          </p:spPr>
          <p:txBody>
            <a:bodyPr rtlCol="0" anchor="ctr"/>
            <a:lstStyle/>
            <a:p>
              <a:endParaRPr lang="en-US"/>
            </a:p>
          </p:txBody>
        </p:sp>
        <p:sp>
          <p:nvSpPr>
            <p:cNvPr id="1819" name="Forma libre: forma 1818">
              <a:extLst>
                <a:ext uri="{FF2B5EF4-FFF2-40B4-BE49-F238E27FC236}">
                  <a16:creationId xmlns:a16="http://schemas.microsoft.com/office/drawing/2014/main" id="{844B8E75-ED24-4C0F-901C-72F65E9750CC}"/>
                </a:ext>
              </a:extLst>
            </p:cNvPr>
            <p:cNvSpPr/>
            <p:nvPr/>
          </p:nvSpPr>
          <p:spPr>
            <a:xfrm>
              <a:off x="7192303" y="3623397"/>
              <a:ext cx="41705" cy="57710"/>
            </a:xfrm>
            <a:custGeom>
              <a:avLst/>
              <a:gdLst>
                <a:gd name="connsiteX0" fmla="*/ 31828 w 41705"/>
                <a:gd name="connsiteY0" fmla="*/ 57711 h 57710"/>
                <a:gd name="connsiteX1" fmla="*/ 23146 w 41705"/>
                <a:gd name="connsiteY1" fmla="*/ 52796 h 57710"/>
                <a:gd name="connsiteX2" fmla="*/ 1359 w 41705"/>
                <a:gd name="connsiteY2" fmla="*/ 14956 h 57710"/>
                <a:gd name="connsiteX3" fmla="*/ 4963 w 41705"/>
                <a:gd name="connsiteY3" fmla="*/ 1359 h 57710"/>
                <a:gd name="connsiteX4" fmla="*/ 18559 w 41705"/>
                <a:gd name="connsiteY4" fmla="*/ 4963 h 57710"/>
                <a:gd name="connsiteX5" fmla="*/ 40347 w 41705"/>
                <a:gd name="connsiteY5" fmla="*/ 42804 h 57710"/>
                <a:gd name="connsiteX6" fmla="*/ 36743 w 41705"/>
                <a:gd name="connsiteY6" fmla="*/ 56400 h 57710"/>
                <a:gd name="connsiteX7" fmla="*/ 31828 w 41705"/>
                <a:gd name="connsiteY7" fmla="*/ 57711 h 5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05" h="57710">
                  <a:moveTo>
                    <a:pt x="31828" y="57711"/>
                  </a:moveTo>
                  <a:cubicBezTo>
                    <a:pt x="28388" y="57711"/>
                    <a:pt x="25112" y="55909"/>
                    <a:pt x="23146" y="52796"/>
                  </a:cubicBezTo>
                  <a:lnTo>
                    <a:pt x="1359" y="14956"/>
                  </a:lnTo>
                  <a:cubicBezTo>
                    <a:pt x="-1426" y="10205"/>
                    <a:pt x="212" y="4144"/>
                    <a:pt x="4963" y="1359"/>
                  </a:cubicBezTo>
                  <a:cubicBezTo>
                    <a:pt x="9714" y="-1426"/>
                    <a:pt x="15775" y="213"/>
                    <a:pt x="18559" y="4963"/>
                  </a:cubicBezTo>
                  <a:lnTo>
                    <a:pt x="40347" y="42804"/>
                  </a:lnTo>
                  <a:cubicBezTo>
                    <a:pt x="43131" y="47555"/>
                    <a:pt x="41493" y="53616"/>
                    <a:pt x="36743" y="56400"/>
                  </a:cubicBezTo>
                  <a:cubicBezTo>
                    <a:pt x="35269" y="57383"/>
                    <a:pt x="33467" y="57711"/>
                    <a:pt x="31828" y="57711"/>
                  </a:cubicBezTo>
                  <a:close/>
                </a:path>
              </a:pathLst>
            </a:custGeom>
            <a:solidFill>
              <a:srgbClr val="000000"/>
            </a:solidFill>
            <a:ln w="16367" cap="flat">
              <a:noFill/>
              <a:prstDash val="solid"/>
              <a:miter/>
            </a:ln>
          </p:spPr>
          <p:txBody>
            <a:bodyPr rtlCol="0" anchor="ctr"/>
            <a:lstStyle/>
            <a:p>
              <a:endParaRPr lang="en-US"/>
            </a:p>
          </p:txBody>
        </p:sp>
        <p:sp>
          <p:nvSpPr>
            <p:cNvPr id="1820" name="Forma libre: forma 1819">
              <a:extLst>
                <a:ext uri="{FF2B5EF4-FFF2-40B4-BE49-F238E27FC236}">
                  <a16:creationId xmlns:a16="http://schemas.microsoft.com/office/drawing/2014/main" id="{1BC7F367-C614-4ACB-937B-EA22717AF3C3}"/>
                </a:ext>
              </a:extLst>
            </p:cNvPr>
            <p:cNvSpPr/>
            <p:nvPr/>
          </p:nvSpPr>
          <p:spPr>
            <a:xfrm>
              <a:off x="7116130" y="3699734"/>
              <a:ext cx="57759" cy="41657"/>
            </a:xfrm>
            <a:custGeom>
              <a:avLst/>
              <a:gdLst>
                <a:gd name="connsiteX0" fmla="*/ 47718 w 57759"/>
                <a:gd name="connsiteY0" fmla="*/ 41657 h 41657"/>
                <a:gd name="connsiteX1" fmla="*/ 42804 w 57759"/>
                <a:gd name="connsiteY1" fmla="*/ 40347 h 41657"/>
                <a:gd name="connsiteX2" fmla="*/ 4963 w 57759"/>
                <a:gd name="connsiteY2" fmla="*/ 18560 h 41657"/>
                <a:gd name="connsiteX3" fmla="*/ 1359 w 57759"/>
                <a:gd name="connsiteY3" fmla="*/ 4963 h 41657"/>
                <a:gd name="connsiteX4" fmla="*/ 14956 w 57759"/>
                <a:gd name="connsiteY4" fmla="*/ 1359 h 41657"/>
                <a:gd name="connsiteX5" fmla="*/ 52796 w 57759"/>
                <a:gd name="connsiteY5" fmla="*/ 23146 h 41657"/>
                <a:gd name="connsiteX6" fmla="*/ 56400 w 57759"/>
                <a:gd name="connsiteY6" fmla="*/ 36743 h 41657"/>
                <a:gd name="connsiteX7" fmla="*/ 47718 w 57759"/>
                <a:gd name="connsiteY7" fmla="*/ 41657 h 4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759" h="41657">
                  <a:moveTo>
                    <a:pt x="47718" y="41657"/>
                  </a:moveTo>
                  <a:cubicBezTo>
                    <a:pt x="46080" y="41657"/>
                    <a:pt x="44278" y="41166"/>
                    <a:pt x="42804" y="40347"/>
                  </a:cubicBezTo>
                  <a:lnTo>
                    <a:pt x="4963" y="18560"/>
                  </a:lnTo>
                  <a:cubicBezTo>
                    <a:pt x="212" y="15775"/>
                    <a:pt x="-1426" y="9714"/>
                    <a:pt x="1359" y="4963"/>
                  </a:cubicBezTo>
                  <a:cubicBezTo>
                    <a:pt x="4144" y="212"/>
                    <a:pt x="10205" y="-1426"/>
                    <a:pt x="14956" y="1359"/>
                  </a:cubicBezTo>
                  <a:lnTo>
                    <a:pt x="52796" y="23146"/>
                  </a:lnTo>
                  <a:cubicBezTo>
                    <a:pt x="57547" y="25931"/>
                    <a:pt x="59185" y="31992"/>
                    <a:pt x="56400" y="36743"/>
                  </a:cubicBezTo>
                  <a:cubicBezTo>
                    <a:pt x="54599" y="39855"/>
                    <a:pt x="51158" y="41657"/>
                    <a:pt x="47718" y="41657"/>
                  </a:cubicBezTo>
                  <a:close/>
                </a:path>
              </a:pathLst>
            </a:custGeom>
            <a:solidFill>
              <a:srgbClr val="000000"/>
            </a:solidFill>
            <a:ln w="16367" cap="flat">
              <a:noFill/>
              <a:prstDash val="solid"/>
              <a:miter/>
            </a:ln>
          </p:spPr>
          <p:txBody>
            <a:bodyPr rtlCol="0" anchor="ctr"/>
            <a:lstStyle/>
            <a:p>
              <a:endParaRPr lang="en-US"/>
            </a:p>
          </p:txBody>
        </p:sp>
        <p:sp>
          <p:nvSpPr>
            <p:cNvPr id="1821" name="Forma libre: forma 1820">
              <a:extLst>
                <a:ext uri="{FF2B5EF4-FFF2-40B4-BE49-F238E27FC236}">
                  <a16:creationId xmlns:a16="http://schemas.microsoft.com/office/drawing/2014/main" id="{44BF87C8-DDF9-44C6-8094-4F587E0839C7}"/>
                </a:ext>
              </a:extLst>
            </p:cNvPr>
            <p:cNvSpPr/>
            <p:nvPr/>
          </p:nvSpPr>
          <p:spPr>
            <a:xfrm>
              <a:off x="7088330" y="3803640"/>
              <a:ext cx="63559" cy="19985"/>
            </a:xfrm>
            <a:custGeom>
              <a:avLst/>
              <a:gdLst>
                <a:gd name="connsiteX0" fmla="*/ 53567 w 63559"/>
                <a:gd name="connsiteY0" fmla="*/ 19985 h 19985"/>
                <a:gd name="connsiteX1" fmla="*/ 9992 w 63559"/>
                <a:gd name="connsiteY1" fmla="*/ 19985 h 19985"/>
                <a:gd name="connsiteX2" fmla="*/ 0 w 63559"/>
                <a:gd name="connsiteY2" fmla="*/ 9993 h 19985"/>
                <a:gd name="connsiteX3" fmla="*/ 9992 w 63559"/>
                <a:gd name="connsiteY3" fmla="*/ 0 h 19985"/>
                <a:gd name="connsiteX4" fmla="*/ 53567 w 63559"/>
                <a:gd name="connsiteY4" fmla="*/ 0 h 19985"/>
                <a:gd name="connsiteX5" fmla="*/ 63559 w 63559"/>
                <a:gd name="connsiteY5" fmla="*/ 9993 h 19985"/>
                <a:gd name="connsiteX6" fmla="*/ 53567 w 63559"/>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59" h="19985">
                  <a:moveTo>
                    <a:pt x="53567" y="19985"/>
                  </a:moveTo>
                  <a:lnTo>
                    <a:pt x="9992" y="19985"/>
                  </a:lnTo>
                  <a:cubicBezTo>
                    <a:pt x="4587" y="19985"/>
                    <a:pt x="0" y="15562"/>
                    <a:pt x="0" y="9993"/>
                  </a:cubicBezTo>
                  <a:cubicBezTo>
                    <a:pt x="0" y="4423"/>
                    <a:pt x="4423" y="0"/>
                    <a:pt x="9992" y="0"/>
                  </a:cubicBezTo>
                  <a:lnTo>
                    <a:pt x="53567" y="0"/>
                  </a:lnTo>
                  <a:cubicBezTo>
                    <a:pt x="58972" y="0"/>
                    <a:pt x="63559" y="4423"/>
                    <a:pt x="63559" y="9993"/>
                  </a:cubicBezTo>
                  <a:cubicBezTo>
                    <a:pt x="63559" y="15562"/>
                    <a:pt x="58972" y="19985"/>
                    <a:pt x="53567" y="19985"/>
                  </a:cubicBezTo>
                  <a:close/>
                </a:path>
              </a:pathLst>
            </a:custGeom>
            <a:solidFill>
              <a:srgbClr val="000000"/>
            </a:solidFill>
            <a:ln w="16367" cap="flat">
              <a:noFill/>
              <a:prstDash val="solid"/>
              <a:miter/>
            </a:ln>
          </p:spPr>
          <p:txBody>
            <a:bodyPr rtlCol="0" anchor="ctr"/>
            <a:lstStyle/>
            <a:p>
              <a:endParaRPr lang="en-US"/>
            </a:p>
          </p:txBody>
        </p:sp>
        <p:sp>
          <p:nvSpPr>
            <p:cNvPr id="1822" name="Forma libre: forma 1821">
              <a:extLst>
                <a:ext uri="{FF2B5EF4-FFF2-40B4-BE49-F238E27FC236}">
                  <a16:creationId xmlns:a16="http://schemas.microsoft.com/office/drawing/2014/main" id="{B8B3ED56-8085-4AE6-8F4A-6964E1C449FB}"/>
                </a:ext>
              </a:extLst>
            </p:cNvPr>
            <p:cNvSpPr/>
            <p:nvPr/>
          </p:nvSpPr>
          <p:spPr>
            <a:xfrm>
              <a:off x="7116130" y="3885990"/>
              <a:ext cx="57759" cy="41657"/>
            </a:xfrm>
            <a:custGeom>
              <a:avLst/>
              <a:gdLst>
                <a:gd name="connsiteX0" fmla="*/ 10041 w 57759"/>
                <a:gd name="connsiteY0" fmla="*/ 41657 h 41657"/>
                <a:gd name="connsiteX1" fmla="*/ 1359 w 57759"/>
                <a:gd name="connsiteY1" fmla="*/ 36743 h 41657"/>
                <a:gd name="connsiteX2" fmla="*/ 4963 w 57759"/>
                <a:gd name="connsiteY2" fmla="*/ 23146 h 41657"/>
                <a:gd name="connsiteX3" fmla="*/ 42804 w 57759"/>
                <a:gd name="connsiteY3" fmla="*/ 1359 h 41657"/>
                <a:gd name="connsiteX4" fmla="*/ 56400 w 57759"/>
                <a:gd name="connsiteY4" fmla="*/ 4963 h 41657"/>
                <a:gd name="connsiteX5" fmla="*/ 52796 w 57759"/>
                <a:gd name="connsiteY5" fmla="*/ 18560 h 41657"/>
                <a:gd name="connsiteX6" fmla="*/ 14956 w 57759"/>
                <a:gd name="connsiteY6" fmla="*/ 40347 h 41657"/>
                <a:gd name="connsiteX7" fmla="*/ 10041 w 57759"/>
                <a:gd name="connsiteY7" fmla="*/ 41657 h 4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759" h="41657">
                  <a:moveTo>
                    <a:pt x="10041" y="41657"/>
                  </a:moveTo>
                  <a:cubicBezTo>
                    <a:pt x="6601" y="41657"/>
                    <a:pt x="3325" y="39855"/>
                    <a:pt x="1359" y="36743"/>
                  </a:cubicBezTo>
                  <a:cubicBezTo>
                    <a:pt x="-1426" y="31992"/>
                    <a:pt x="212" y="25931"/>
                    <a:pt x="4963" y="23146"/>
                  </a:cubicBezTo>
                  <a:lnTo>
                    <a:pt x="42804" y="1359"/>
                  </a:lnTo>
                  <a:cubicBezTo>
                    <a:pt x="47554" y="-1426"/>
                    <a:pt x="53616" y="213"/>
                    <a:pt x="56400" y="4963"/>
                  </a:cubicBezTo>
                  <a:cubicBezTo>
                    <a:pt x="59185" y="9714"/>
                    <a:pt x="57547" y="15775"/>
                    <a:pt x="52796" y="18560"/>
                  </a:cubicBezTo>
                  <a:lnTo>
                    <a:pt x="14956" y="40347"/>
                  </a:lnTo>
                  <a:cubicBezTo>
                    <a:pt x="13481" y="41166"/>
                    <a:pt x="11680" y="41657"/>
                    <a:pt x="10041" y="41657"/>
                  </a:cubicBezTo>
                  <a:close/>
                </a:path>
              </a:pathLst>
            </a:custGeom>
            <a:solidFill>
              <a:srgbClr val="000000"/>
            </a:solidFill>
            <a:ln w="16367" cap="flat">
              <a:noFill/>
              <a:prstDash val="solid"/>
              <a:miter/>
            </a:ln>
          </p:spPr>
          <p:txBody>
            <a:bodyPr rtlCol="0" anchor="ctr"/>
            <a:lstStyle/>
            <a:p>
              <a:endParaRPr lang="en-US"/>
            </a:p>
          </p:txBody>
        </p:sp>
        <p:sp>
          <p:nvSpPr>
            <p:cNvPr id="1823" name="Forma libre: forma 1822">
              <a:extLst>
                <a:ext uri="{FF2B5EF4-FFF2-40B4-BE49-F238E27FC236}">
                  <a16:creationId xmlns:a16="http://schemas.microsoft.com/office/drawing/2014/main" id="{0B9FC982-55BA-4EC1-A853-E2BEFD0F41DD}"/>
                </a:ext>
              </a:extLst>
            </p:cNvPr>
            <p:cNvSpPr/>
            <p:nvPr/>
          </p:nvSpPr>
          <p:spPr>
            <a:xfrm>
              <a:off x="7192467" y="3945945"/>
              <a:ext cx="41705" cy="57710"/>
            </a:xfrm>
            <a:custGeom>
              <a:avLst/>
              <a:gdLst>
                <a:gd name="connsiteX0" fmla="*/ 9877 w 41705"/>
                <a:gd name="connsiteY0" fmla="*/ 57711 h 57710"/>
                <a:gd name="connsiteX1" fmla="*/ 4963 w 41705"/>
                <a:gd name="connsiteY1" fmla="*/ 56400 h 57710"/>
                <a:gd name="connsiteX2" fmla="*/ 1359 w 41705"/>
                <a:gd name="connsiteY2" fmla="*/ 42804 h 57710"/>
                <a:gd name="connsiteX3" fmla="*/ 23146 w 41705"/>
                <a:gd name="connsiteY3" fmla="*/ 4963 h 57710"/>
                <a:gd name="connsiteX4" fmla="*/ 36742 w 41705"/>
                <a:gd name="connsiteY4" fmla="*/ 1359 h 57710"/>
                <a:gd name="connsiteX5" fmla="*/ 40346 w 41705"/>
                <a:gd name="connsiteY5" fmla="*/ 14956 h 57710"/>
                <a:gd name="connsiteX6" fmla="*/ 18559 w 41705"/>
                <a:gd name="connsiteY6" fmla="*/ 52796 h 57710"/>
                <a:gd name="connsiteX7" fmla="*/ 9877 w 41705"/>
                <a:gd name="connsiteY7" fmla="*/ 57711 h 5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05" h="57710">
                  <a:moveTo>
                    <a:pt x="9877" y="57711"/>
                  </a:moveTo>
                  <a:cubicBezTo>
                    <a:pt x="8239" y="57711"/>
                    <a:pt x="6437" y="57219"/>
                    <a:pt x="4963" y="56400"/>
                  </a:cubicBezTo>
                  <a:cubicBezTo>
                    <a:pt x="212" y="53616"/>
                    <a:pt x="-1426" y="47555"/>
                    <a:pt x="1359" y="42804"/>
                  </a:cubicBezTo>
                  <a:lnTo>
                    <a:pt x="23146" y="4963"/>
                  </a:lnTo>
                  <a:cubicBezTo>
                    <a:pt x="25931" y="213"/>
                    <a:pt x="31992" y="-1426"/>
                    <a:pt x="36742" y="1359"/>
                  </a:cubicBezTo>
                  <a:cubicBezTo>
                    <a:pt x="41493" y="4144"/>
                    <a:pt x="43131" y="10205"/>
                    <a:pt x="40346" y="14956"/>
                  </a:cubicBezTo>
                  <a:lnTo>
                    <a:pt x="18559" y="52796"/>
                  </a:lnTo>
                  <a:cubicBezTo>
                    <a:pt x="16594" y="56073"/>
                    <a:pt x="13317" y="57711"/>
                    <a:pt x="9877" y="57711"/>
                  </a:cubicBezTo>
                  <a:close/>
                </a:path>
              </a:pathLst>
            </a:custGeom>
            <a:solidFill>
              <a:srgbClr val="000000"/>
            </a:solidFill>
            <a:ln w="16367" cap="flat">
              <a:noFill/>
              <a:prstDash val="solid"/>
              <a:miter/>
            </a:ln>
          </p:spPr>
          <p:txBody>
            <a:bodyPr rtlCol="0" anchor="ctr"/>
            <a:lstStyle/>
            <a:p>
              <a:endParaRPr lang="en-US"/>
            </a:p>
          </p:txBody>
        </p:sp>
        <p:sp>
          <p:nvSpPr>
            <p:cNvPr id="1824" name="Forma libre: forma 1823">
              <a:extLst>
                <a:ext uri="{FF2B5EF4-FFF2-40B4-BE49-F238E27FC236}">
                  <a16:creationId xmlns:a16="http://schemas.microsoft.com/office/drawing/2014/main" id="{A2CF1DA3-7ECD-4D5A-A25F-4841686AF2B7}"/>
                </a:ext>
              </a:extLst>
            </p:cNvPr>
            <p:cNvSpPr/>
            <p:nvPr/>
          </p:nvSpPr>
          <p:spPr>
            <a:xfrm>
              <a:off x="7296373" y="3968109"/>
              <a:ext cx="19985" cy="63559"/>
            </a:xfrm>
            <a:custGeom>
              <a:avLst/>
              <a:gdLst>
                <a:gd name="connsiteX0" fmla="*/ 9993 w 19985"/>
                <a:gd name="connsiteY0" fmla="*/ 63559 h 63559"/>
                <a:gd name="connsiteX1" fmla="*/ 0 w 19985"/>
                <a:gd name="connsiteY1" fmla="*/ 53567 h 63559"/>
                <a:gd name="connsiteX2" fmla="*/ 0 w 19985"/>
                <a:gd name="connsiteY2" fmla="*/ 9993 h 63559"/>
                <a:gd name="connsiteX3" fmla="*/ 9993 w 19985"/>
                <a:gd name="connsiteY3" fmla="*/ 0 h 63559"/>
                <a:gd name="connsiteX4" fmla="*/ 19985 w 19985"/>
                <a:gd name="connsiteY4" fmla="*/ 9993 h 63559"/>
                <a:gd name="connsiteX5" fmla="*/ 19985 w 19985"/>
                <a:gd name="connsiteY5" fmla="*/ 53567 h 63559"/>
                <a:gd name="connsiteX6" fmla="*/ 9993 w 19985"/>
                <a:gd name="connsiteY6" fmla="*/ 63559 h 6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63559">
                  <a:moveTo>
                    <a:pt x="9993" y="63559"/>
                  </a:moveTo>
                  <a:cubicBezTo>
                    <a:pt x="4587" y="63559"/>
                    <a:pt x="0" y="59137"/>
                    <a:pt x="0" y="53567"/>
                  </a:cubicBezTo>
                  <a:lnTo>
                    <a:pt x="0" y="9993"/>
                  </a:lnTo>
                  <a:cubicBezTo>
                    <a:pt x="0" y="4587"/>
                    <a:pt x="4423" y="0"/>
                    <a:pt x="9993" y="0"/>
                  </a:cubicBezTo>
                  <a:cubicBezTo>
                    <a:pt x="15398" y="0"/>
                    <a:pt x="19985" y="4423"/>
                    <a:pt x="19985" y="9993"/>
                  </a:cubicBezTo>
                  <a:lnTo>
                    <a:pt x="19985" y="53567"/>
                  </a:lnTo>
                  <a:cubicBezTo>
                    <a:pt x="19822" y="59137"/>
                    <a:pt x="15398" y="63559"/>
                    <a:pt x="9993" y="63559"/>
                  </a:cubicBezTo>
                  <a:close/>
                </a:path>
              </a:pathLst>
            </a:custGeom>
            <a:solidFill>
              <a:srgbClr val="000000"/>
            </a:solidFill>
            <a:ln w="16367" cap="flat">
              <a:noFill/>
              <a:prstDash val="solid"/>
              <a:miter/>
            </a:ln>
          </p:spPr>
          <p:txBody>
            <a:bodyPr rtlCol="0" anchor="ctr"/>
            <a:lstStyle/>
            <a:p>
              <a:endParaRPr lang="en-US"/>
            </a:p>
          </p:txBody>
        </p:sp>
        <p:sp>
          <p:nvSpPr>
            <p:cNvPr id="1825" name="Forma libre: forma 1824">
              <a:extLst>
                <a:ext uri="{FF2B5EF4-FFF2-40B4-BE49-F238E27FC236}">
                  <a16:creationId xmlns:a16="http://schemas.microsoft.com/office/drawing/2014/main" id="{FE807023-3E80-4B22-8030-3FBD42078E48}"/>
                </a:ext>
              </a:extLst>
            </p:cNvPr>
            <p:cNvSpPr/>
            <p:nvPr/>
          </p:nvSpPr>
          <p:spPr>
            <a:xfrm>
              <a:off x="7438678" y="3699734"/>
              <a:ext cx="57759" cy="41657"/>
            </a:xfrm>
            <a:custGeom>
              <a:avLst/>
              <a:gdLst>
                <a:gd name="connsiteX0" fmla="*/ 10041 w 57759"/>
                <a:gd name="connsiteY0" fmla="*/ 41657 h 41657"/>
                <a:gd name="connsiteX1" fmla="*/ 1359 w 57759"/>
                <a:gd name="connsiteY1" fmla="*/ 36743 h 41657"/>
                <a:gd name="connsiteX2" fmla="*/ 4963 w 57759"/>
                <a:gd name="connsiteY2" fmla="*/ 23146 h 41657"/>
                <a:gd name="connsiteX3" fmla="*/ 42804 w 57759"/>
                <a:gd name="connsiteY3" fmla="*/ 1359 h 41657"/>
                <a:gd name="connsiteX4" fmla="*/ 56400 w 57759"/>
                <a:gd name="connsiteY4" fmla="*/ 4963 h 41657"/>
                <a:gd name="connsiteX5" fmla="*/ 52796 w 57759"/>
                <a:gd name="connsiteY5" fmla="*/ 18560 h 41657"/>
                <a:gd name="connsiteX6" fmla="*/ 14956 w 57759"/>
                <a:gd name="connsiteY6" fmla="*/ 40347 h 41657"/>
                <a:gd name="connsiteX7" fmla="*/ 10041 w 57759"/>
                <a:gd name="connsiteY7" fmla="*/ 41657 h 4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759" h="41657">
                  <a:moveTo>
                    <a:pt x="10041" y="41657"/>
                  </a:moveTo>
                  <a:cubicBezTo>
                    <a:pt x="6601" y="41657"/>
                    <a:pt x="3325" y="39855"/>
                    <a:pt x="1359" y="36743"/>
                  </a:cubicBezTo>
                  <a:cubicBezTo>
                    <a:pt x="-1426" y="31992"/>
                    <a:pt x="212" y="25931"/>
                    <a:pt x="4963" y="23146"/>
                  </a:cubicBezTo>
                  <a:lnTo>
                    <a:pt x="42804" y="1359"/>
                  </a:lnTo>
                  <a:cubicBezTo>
                    <a:pt x="47554" y="-1426"/>
                    <a:pt x="53616" y="212"/>
                    <a:pt x="56400" y="4963"/>
                  </a:cubicBezTo>
                  <a:cubicBezTo>
                    <a:pt x="59185" y="9714"/>
                    <a:pt x="57547" y="15775"/>
                    <a:pt x="52796" y="18560"/>
                  </a:cubicBezTo>
                  <a:lnTo>
                    <a:pt x="14956" y="40347"/>
                  </a:lnTo>
                  <a:cubicBezTo>
                    <a:pt x="13481" y="41166"/>
                    <a:pt x="11679" y="41657"/>
                    <a:pt x="10041" y="41657"/>
                  </a:cubicBezTo>
                  <a:close/>
                </a:path>
              </a:pathLst>
            </a:custGeom>
            <a:solidFill>
              <a:srgbClr val="000000"/>
            </a:solidFill>
            <a:ln w="16367" cap="flat">
              <a:noFill/>
              <a:prstDash val="solid"/>
              <a:miter/>
            </a:ln>
          </p:spPr>
          <p:txBody>
            <a:bodyPr rtlCol="0" anchor="ctr"/>
            <a:lstStyle/>
            <a:p>
              <a:endParaRPr lang="en-US"/>
            </a:p>
          </p:txBody>
        </p:sp>
        <p:sp>
          <p:nvSpPr>
            <p:cNvPr id="1826" name="Forma libre: forma 1825">
              <a:extLst>
                <a:ext uri="{FF2B5EF4-FFF2-40B4-BE49-F238E27FC236}">
                  <a16:creationId xmlns:a16="http://schemas.microsoft.com/office/drawing/2014/main" id="{D86EBA30-9671-4847-8AC3-03705263C32E}"/>
                </a:ext>
              </a:extLst>
            </p:cNvPr>
            <p:cNvSpPr/>
            <p:nvPr/>
          </p:nvSpPr>
          <p:spPr>
            <a:xfrm>
              <a:off x="7378723" y="3623397"/>
              <a:ext cx="41705" cy="57710"/>
            </a:xfrm>
            <a:custGeom>
              <a:avLst/>
              <a:gdLst>
                <a:gd name="connsiteX0" fmla="*/ 9877 w 41705"/>
                <a:gd name="connsiteY0" fmla="*/ 57711 h 57710"/>
                <a:gd name="connsiteX1" fmla="*/ 4963 w 41705"/>
                <a:gd name="connsiteY1" fmla="*/ 56400 h 57710"/>
                <a:gd name="connsiteX2" fmla="*/ 1359 w 41705"/>
                <a:gd name="connsiteY2" fmla="*/ 42804 h 57710"/>
                <a:gd name="connsiteX3" fmla="*/ 23146 w 41705"/>
                <a:gd name="connsiteY3" fmla="*/ 4963 h 57710"/>
                <a:gd name="connsiteX4" fmla="*/ 36743 w 41705"/>
                <a:gd name="connsiteY4" fmla="*/ 1359 h 57710"/>
                <a:gd name="connsiteX5" fmla="*/ 40347 w 41705"/>
                <a:gd name="connsiteY5" fmla="*/ 14956 h 57710"/>
                <a:gd name="connsiteX6" fmla="*/ 18559 w 41705"/>
                <a:gd name="connsiteY6" fmla="*/ 52796 h 57710"/>
                <a:gd name="connsiteX7" fmla="*/ 9877 w 41705"/>
                <a:gd name="connsiteY7" fmla="*/ 57711 h 5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05" h="57710">
                  <a:moveTo>
                    <a:pt x="9877" y="57711"/>
                  </a:moveTo>
                  <a:cubicBezTo>
                    <a:pt x="8239" y="57711"/>
                    <a:pt x="6437" y="57219"/>
                    <a:pt x="4963" y="56400"/>
                  </a:cubicBezTo>
                  <a:cubicBezTo>
                    <a:pt x="212" y="53616"/>
                    <a:pt x="-1426" y="47555"/>
                    <a:pt x="1359" y="42804"/>
                  </a:cubicBezTo>
                  <a:lnTo>
                    <a:pt x="23146" y="4963"/>
                  </a:lnTo>
                  <a:cubicBezTo>
                    <a:pt x="25931" y="213"/>
                    <a:pt x="31992" y="-1426"/>
                    <a:pt x="36743" y="1359"/>
                  </a:cubicBezTo>
                  <a:cubicBezTo>
                    <a:pt x="41493" y="4144"/>
                    <a:pt x="43131" y="10205"/>
                    <a:pt x="40347" y="14956"/>
                  </a:cubicBezTo>
                  <a:lnTo>
                    <a:pt x="18559" y="52796"/>
                  </a:lnTo>
                  <a:cubicBezTo>
                    <a:pt x="16594" y="55909"/>
                    <a:pt x="13317" y="57711"/>
                    <a:pt x="9877" y="57711"/>
                  </a:cubicBezTo>
                  <a:close/>
                </a:path>
              </a:pathLst>
            </a:custGeom>
            <a:solidFill>
              <a:srgbClr val="000000"/>
            </a:solidFill>
            <a:ln w="16367" cap="flat">
              <a:noFill/>
              <a:prstDash val="solid"/>
              <a:miter/>
            </a:ln>
          </p:spPr>
          <p:txBody>
            <a:bodyPr rtlCol="0" anchor="ctr"/>
            <a:lstStyle/>
            <a:p>
              <a:endParaRPr lang="en-US"/>
            </a:p>
          </p:txBody>
        </p:sp>
        <p:sp>
          <p:nvSpPr>
            <p:cNvPr id="1827" name="Forma libre: forma 1826">
              <a:extLst>
                <a:ext uri="{FF2B5EF4-FFF2-40B4-BE49-F238E27FC236}">
                  <a16:creationId xmlns:a16="http://schemas.microsoft.com/office/drawing/2014/main" id="{E98D3428-D662-45AD-8D22-4B9AD25A334A}"/>
                </a:ext>
              </a:extLst>
            </p:cNvPr>
            <p:cNvSpPr/>
            <p:nvPr/>
          </p:nvSpPr>
          <p:spPr>
            <a:xfrm>
              <a:off x="7242604" y="3602767"/>
              <a:ext cx="23665" cy="33947"/>
            </a:xfrm>
            <a:custGeom>
              <a:avLst/>
              <a:gdLst>
                <a:gd name="connsiteX0" fmla="*/ 13635 w 23665"/>
                <a:gd name="connsiteY0" fmla="*/ 33947 h 33947"/>
                <a:gd name="connsiteX1" fmla="*/ 4133 w 23665"/>
                <a:gd name="connsiteY1" fmla="*/ 26576 h 33947"/>
                <a:gd name="connsiteX2" fmla="*/ 366 w 23665"/>
                <a:gd name="connsiteY2" fmla="*/ 12488 h 33947"/>
                <a:gd name="connsiteX3" fmla="*/ 7410 w 23665"/>
                <a:gd name="connsiteY3" fmla="*/ 366 h 33947"/>
                <a:gd name="connsiteX4" fmla="*/ 19532 w 23665"/>
                <a:gd name="connsiteY4" fmla="*/ 7409 h 33947"/>
                <a:gd name="connsiteX5" fmla="*/ 23300 w 23665"/>
                <a:gd name="connsiteY5" fmla="*/ 21497 h 33947"/>
                <a:gd name="connsiteX6" fmla="*/ 16256 w 23665"/>
                <a:gd name="connsiteY6" fmla="*/ 33620 h 33947"/>
                <a:gd name="connsiteX7" fmla="*/ 13635 w 23665"/>
                <a:gd name="connsiteY7" fmla="*/ 33947 h 3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65" h="33947">
                  <a:moveTo>
                    <a:pt x="13635" y="33947"/>
                  </a:moveTo>
                  <a:cubicBezTo>
                    <a:pt x="9211" y="33947"/>
                    <a:pt x="5280" y="30999"/>
                    <a:pt x="4133" y="26576"/>
                  </a:cubicBezTo>
                  <a:lnTo>
                    <a:pt x="366" y="12488"/>
                  </a:lnTo>
                  <a:cubicBezTo>
                    <a:pt x="-1109" y="7246"/>
                    <a:pt x="2003" y="1676"/>
                    <a:pt x="7410" y="366"/>
                  </a:cubicBezTo>
                  <a:cubicBezTo>
                    <a:pt x="12652" y="-1109"/>
                    <a:pt x="18057" y="2004"/>
                    <a:pt x="19532" y="7409"/>
                  </a:cubicBezTo>
                  <a:lnTo>
                    <a:pt x="23300" y="21497"/>
                  </a:lnTo>
                  <a:cubicBezTo>
                    <a:pt x="24774" y="26740"/>
                    <a:pt x="21661" y="32309"/>
                    <a:pt x="16256" y="33620"/>
                  </a:cubicBezTo>
                  <a:cubicBezTo>
                    <a:pt x="15436" y="33783"/>
                    <a:pt x="14453" y="33947"/>
                    <a:pt x="13635" y="33947"/>
                  </a:cubicBezTo>
                  <a:close/>
                </a:path>
              </a:pathLst>
            </a:custGeom>
            <a:solidFill>
              <a:srgbClr val="000000"/>
            </a:solidFill>
            <a:ln w="16367" cap="flat">
              <a:noFill/>
              <a:prstDash val="solid"/>
              <a:miter/>
            </a:ln>
          </p:spPr>
          <p:txBody>
            <a:bodyPr rtlCol="0" anchor="ctr"/>
            <a:lstStyle/>
            <a:p>
              <a:endParaRPr lang="en-US"/>
            </a:p>
          </p:txBody>
        </p:sp>
        <p:sp>
          <p:nvSpPr>
            <p:cNvPr id="1828" name="Forma libre: forma 1827">
              <a:extLst>
                <a:ext uri="{FF2B5EF4-FFF2-40B4-BE49-F238E27FC236}">
                  <a16:creationId xmlns:a16="http://schemas.microsoft.com/office/drawing/2014/main" id="{136EE3BC-93BC-417C-8371-33B46188288B}"/>
                </a:ext>
              </a:extLst>
            </p:cNvPr>
            <p:cNvSpPr/>
            <p:nvPr/>
          </p:nvSpPr>
          <p:spPr>
            <a:xfrm>
              <a:off x="7149105" y="3656372"/>
              <a:ext cx="30305" cy="30305"/>
            </a:xfrm>
            <a:custGeom>
              <a:avLst/>
              <a:gdLst>
                <a:gd name="connsiteX0" fmla="*/ 20313 w 30305"/>
                <a:gd name="connsiteY0" fmla="*/ 30305 h 30305"/>
                <a:gd name="connsiteX1" fmla="*/ 13269 w 30305"/>
                <a:gd name="connsiteY1" fmla="*/ 27357 h 30305"/>
                <a:gd name="connsiteX2" fmla="*/ 2949 w 30305"/>
                <a:gd name="connsiteY2" fmla="*/ 17036 h 30305"/>
                <a:gd name="connsiteX3" fmla="*/ 2949 w 30305"/>
                <a:gd name="connsiteY3" fmla="*/ 2949 h 30305"/>
                <a:gd name="connsiteX4" fmla="*/ 17037 w 30305"/>
                <a:gd name="connsiteY4" fmla="*/ 2949 h 30305"/>
                <a:gd name="connsiteX5" fmla="*/ 27357 w 30305"/>
                <a:gd name="connsiteY5" fmla="*/ 13269 h 30305"/>
                <a:gd name="connsiteX6" fmla="*/ 27357 w 30305"/>
                <a:gd name="connsiteY6" fmla="*/ 27357 h 30305"/>
                <a:gd name="connsiteX7" fmla="*/ 20313 w 30305"/>
                <a:gd name="connsiteY7" fmla="*/ 30305 h 3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05" h="30305">
                  <a:moveTo>
                    <a:pt x="20313" y="30305"/>
                  </a:moveTo>
                  <a:cubicBezTo>
                    <a:pt x="17692" y="30305"/>
                    <a:pt x="15235" y="29322"/>
                    <a:pt x="13269" y="27357"/>
                  </a:cubicBezTo>
                  <a:lnTo>
                    <a:pt x="2949" y="17036"/>
                  </a:lnTo>
                  <a:cubicBezTo>
                    <a:pt x="-983" y="13105"/>
                    <a:pt x="-983" y="6880"/>
                    <a:pt x="2949" y="2949"/>
                  </a:cubicBezTo>
                  <a:cubicBezTo>
                    <a:pt x="6880" y="-983"/>
                    <a:pt x="13105" y="-983"/>
                    <a:pt x="17037" y="2949"/>
                  </a:cubicBezTo>
                  <a:lnTo>
                    <a:pt x="27357" y="13269"/>
                  </a:lnTo>
                  <a:cubicBezTo>
                    <a:pt x="31288" y="17200"/>
                    <a:pt x="31288" y="23425"/>
                    <a:pt x="27357" y="27357"/>
                  </a:cubicBezTo>
                  <a:cubicBezTo>
                    <a:pt x="25391" y="29322"/>
                    <a:pt x="22934" y="30305"/>
                    <a:pt x="20313" y="30305"/>
                  </a:cubicBezTo>
                  <a:close/>
                </a:path>
              </a:pathLst>
            </a:custGeom>
            <a:solidFill>
              <a:srgbClr val="000000"/>
            </a:solidFill>
            <a:ln w="16367" cap="flat">
              <a:noFill/>
              <a:prstDash val="solid"/>
              <a:miter/>
            </a:ln>
          </p:spPr>
          <p:txBody>
            <a:bodyPr rtlCol="0" anchor="ctr"/>
            <a:lstStyle/>
            <a:p>
              <a:endParaRPr lang="en-US"/>
            </a:p>
          </p:txBody>
        </p:sp>
        <p:sp>
          <p:nvSpPr>
            <p:cNvPr id="1829" name="Forma libre: forma 1828">
              <a:extLst>
                <a:ext uri="{FF2B5EF4-FFF2-40B4-BE49-F238E27FC236}">
                  <a16:creationId xmlns:a16="http://schemas.microsoft.com/office/drawing/2014/main" id="{4ADBA83F-D4B6-4632-BC55-576ECF170232}"/>
                </a:ext>
              </a:extLst>
            </p:cNvPr>
            <p:cNvSpPr/>
            <p:nvPr/>
          </p:nvSpPr>
          <p:spPr>
            <a:xfrm>
              <a:off x="7095403" y="3749883"/>
              <a:ext cx="33852" cy="23615"/>
            </a:xfrm>
            <a:custGeom>
              <a:avLst/>
              <a:gdLst>
                <a:gd name="connsiteX0" fmla="*/ 24052 w 33852"/>
                <a:gd name="connsiteY0" fmla="*/ 23616 h 23615"/>
                <a:gd name="connsiteX1" fmla="*/ 21431 w 33852"/>
                <a:gd name="connsiteY1" fmla="*/ 23288 h 23615"/>
                <a:gd name="connsiteX2" fmla="*/ 7343 w 33852"/>
                <a:gd name="connsiteY2" fmla="*/ 19520 h 23615"/>
                <a:gd name="connsiteX3" fmla="*/ 299 w 33852"/>
                <a:gd name="connsiteY3" fmla="*/ 7398 h 23615"/>
                <a:gd name="connsiteX4" fmla="*/ 12422 w 33852"/>
                <a:gd name="connsiteY4" fmla="*/ 354 h 23615"/>
                <a:gd name="connsiteX5" fmla="*/ 26509 w 33852"/>
                <a:gd name="connsiteY5" fmla="*/ 4122 h 23615"/>
                <a:gd name="connsiteX6" fmla="*/ 33553 w 33852"/>
                <a:gd name="connsiteY6" fmla="*/ 16244 h 23615"/>
                <a:gd name="connsiteX7" fmla="*/ 24052 w 33852"/>
                <a:gd name="connsiteY7" fmla="*/ 23616 h 2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52" h="23615">
                  <a:moveTo>
                    <a:pt x="24052" y="23616"/>
                  </a:moveTo>
                  <a:cubicBezTo>
                    <a:pt x="23233" y="23616"/>
                    <a:pt x="22414" y="23452"/>
                    <a:pt x="21431" y="23288"/>
                  </a:cubicBezTo>
                  <a:lnTo>
                    <a:pt x="7343" y="19520"/>
                  </a:lnTo>
                  <a:cubicBezTo>
                    <a:pt x="2101" y="18046"/>
                    <a:pt x="-1011" y="12640"/>
                    <a:pt x="299" y="7398"/>
                  </a:cubicBezTo>
                  <a:cubicBezTo>
                    <a:pt x="1773" y="2156"/>
                    <a:pt x="7179" y="-1120"/>
                    <a:pt x="12422" y="354"/>
                  </a:cubicBezTo>
                  <a:lnTo>
                    <a:pt x="26509" y="4122"/>
                  </a:lnTo>
                  <a:cubicBezTo>
                    <a:pt x="31751" y="5596"/>
                    <a:pt x="34864" y="11002"/>
                    <a:pt x="33553" y="16244"/>
                  </a:cubicBezTo>
                  <a:cubicBezTo>
                    <a:pt x="32407" y="20667"/>
                    <a:pt x="28475" y="23616"/>
                    <a:pt x="24052" y="23616"/>
                  </a:cubicBezTo>
                  <a:close/>
                </a:path>
              </a:pathLst>
            </a:custGeom>
            <a:solidFill>
              <a:srgbClr val="000000"/>
            </a:solidFill>
            <a:ln w="16367" cap="flat">
              <a:noFill/>
              <a:prstDash val="solid"/>
              <a:miter/>
            </a:ln>
          </p:spPr>
          <p:txBody>
            <a:bodyPr rtlCol="0" anchor="ctr"/>
            <a:lstStyle/>
            <a:p>
              <a:endParaRPr lang="en-US"/>
            </a:p>
          </p:txBody>
        </p:sp>
        <p:sp>
          <p:nvSpPr>
            <p:cNvPr id="1830" name="Forma libre: forma 1829">
              <a:extLst>
                <a:ext uri="{FF2B5EF4-FFF2-40B4-BE49-F238E27FC236}">
                  <a16:creationId xmlns:a16="http://schemas.microsoft.com/office/drawing/2014/main" id="{29409DD2-91CC-4609-86C4-22D804B3EF61}"/>
                </a:ext>
              </a:extLst>
            </p:cNvPr>
            <p:cNvSpPr/>
            <p:nvPr/>
          </p:nvSpPr>
          <p:spPr>
            <a:xfrm>
              <a:off x="7095511" y="3853740"/>
              <a:ext cx="33962" cy="23615"/>
            </a:xfrm>
            <a:custGeom>
              <a:avLst/>
              <a:gdLst>
                <a:gd name="connsiteX0" fmla="*/ 9855 w 33962"/>
                <a:gd name="connsiteY0" fmla="*/ 23616 h 23615"/>
                <a:gd name="connsiteX1" fmla="*/ 354 w 33962"/>
                <a:gd name="connsiteY1" fmla="*/ 16244 h 23615"/>
                <a:gd name="connsiteX2" fmla="*/ 7398 w 33962"/>
                <a:gd name="connsiteY2" fmla="*/ 4122 h 23615"/>
                <a:gd name="connsiteX3" fmla="*/ 21486 w 33962"/>
                <a:gd name="connsiteY3" fmla="*/ 354 h 23615"/>
                <a:gd name="connsiteX4" fmla="*/ 33608 w 33962"/>
                <a:gd name="connsiteY4" fmla="*/ 7398 h 23615"/>
                <a:gd name="connsiteX5" fmla="*/ 26565 w 33962"/>
                <a:gd name="connsiteY5" fmla="*/ 19520 h 23615"/>
                <a:gd name="connsiteX6" fmla="*/ 12476 w 33962"/>
                <a:gd name="connsiteY6" fmla="*/ 23288 h 23615"/>
                <a:gd name="connsiteX7" fmla="*/ 9855 w 33962"/>
                <a:gd name="connsiteY7" fmla="*/ 23616 h 2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62" h="23615">
                  <a:moveTo>
                    <a:pt x="9855" y="23616"/>
                  </a:moveTo>
                  <a:cubicBezTo>
                    <a:pt x="5433" y="23616"/>
                    <a:pt x="1501" y="20667"/>
                    <a:pt x="354" y="16244"/>
                  </a:cubicBezTo>
                  <a:cubicBezTo>
                    <a:pt x="-1120" y="11002"/>
                    <a:pt x="2156" y="5432"/>
                    <a:pt x="7398" y="4122"/>
                  </a:cubicBezTo>
                  <a:lnTo>
                    <a:pt x="21486" y="354"/>
                  </a:lnTo>
                  <a:cubicBezTo>
                    <a:pt x="26728" y="-1120"/>
                    <a:pt x="32298" y="2156"/>
                    <a:pt x="33608" y="7398"/>
                  </a:cubicBezTo>
                  <a:cubicBezTo>
                    <a:pt x="35083" y="12640"/>
                    <a:pt x="31806" y="18210"/>
                    <a:pt x="26565" y="19520"/>
                  </a:cubicBezTo>
                  <a:lnTo>
                    <a:pt x="12476" y="23288"/>
                  </a:lnTo>
                  <a:cubicBezTo>
                    <a:pt x="11494" y="23616"/>
                    <a:pt x="10675" y="23616"/>
                    <a:pt x="9855" y="23616"/>
                  </a:cubicBezTo>
                  <a:close/>
                </a:path>
              </a:pathLst>
            </a:custGeom>
            <a:solidFill>
              <a:srgbClr val="000000"/>
            </a:solidFill>
            <a:ln w="16367" cap="flat">
              <a:noFill/>
              <a:prstDash val="solid"/>
              <a:miter/>
            </a:ln>
          </p:spPr>
          <p:txBody>
            <a:bodyPr rtlCol="0" anchor="ctr"/>
            <a:lstStyle/>
            <a:p>
              <a:endParaRPr lang="en-US"/>
            </a:p>
          </p:txBody>
        </p:sp>
        <p:sp>
          <p:nvSpPr>
            <p:cNvPr id="1831" name="Forma libre: forma 1830">
              <a:extLst>
                <a:ext uri="{FF2B5EF4-FFF2-40B4-BE49-F238E27FC236}">
                  <a16:creationId xmlns:a16="http://schemas.microsoft.com/office/drawing/2014/main" id="{9D179128-90F9-4635-99FC-4822592556C8}"/>
                </a:ext>
              </a:extLst>
            </p:cNvPr>
            <p:cNvSpPr/>
            <p:nvPr/>
          </p:nvSpPr>
          <p:spPr>
            <a:xfrm>
              <a:off x="7149269" y="3940424"/>
              <a:ext cx="30305" cy="30305"/>
            </a:xfrm>
            <a:custGeom>
              <a:avLst/>
              <a:gdLst>
                <a:gd name="connsiteX0" fmla="*/ 9992 w 30305"/>
                <a:gd name="connsiteY0" fmla="*/ 30306 h 30305"/>
                <a:gd name="connsiteX1" fmla="*/ 2949 w 30305"/>
                <a:gd name="connsiteY1" fmla="*/ 27357 h 30305"/>
                <a:gd name="connsiteX2" fmla="*/ 2949 w 30305"/>
                <a:gd name="connsiteY2" fmla="*/ 13269 h 30305"/>
                <a:gd name="connsiteX3" fmla="*/ 13269 w 30305"/>
                <a:gd name="connsiteY3" fmla="*/ 2949 h 30305"/>
                <a:gd name="connsiteX4" fmla="*/ 27357 w 30305"/>
                <a:gd name="connsiteY4" fmla="*/ 2949 h 30305"/>
                <a:gd name="connsiteX5" fmla="*/ 27357 w 30305"/>
                <a:gd name="connsiteY5" fmla="*/ 17036 h 30305"/>
                <a:gd name="connsiteX6" fmla="*/ 17036 w 30305"/>
                <a:gd name="connsiteY6" fmla="*/ 27357 h 30305"/>
                <a:gd name="connsiteX7" fmla="*/ 9992 w 30305"/>
                <a:gd name="connsiteY7" fmla="*/ 30306 h 3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05" h="30305">
                  <a:moveTo>
                    <a:pt x="9992" y="30306"/>
                  </a:moveTo>
                  <a:cubicBezTo>
                    <a:pt x="7535" y="30306"/>
                    <a:pt x="4914" y="29322"/>
                    <a:pt x="2949" y="27357"/>
                  </a:cubicBezTo>
                  <a:cubicBezTo>
                    <a:pt x="-983" y="23425"/>
                    <a:pt x="-983" y="17200"/>
                    <a:pt x="2949" y="13269"/>
                  </a:cubicBezTo>
                  <a:lnTo>
                    <a:pt x="13269" y="2949"/>
                  </a:lnTo>
                  <a:cubicBezTo>
                    <a:pt x="17200" y="-983"/>
                    <a:pt x="23425" y="-983"/>
                    <a:pt x="27357" y="2949"/>
                  </a:cubicBezTo>
                  <a:cubicBezTo>
                    <a:pt x="31288" y="6880"/>
                    <a:pt x="31288" y="13105"/>
                    <a:pt x="27357" y="17036"/>
                  </a:cubicBezTo>
                  <a:lnTo>
                    <a:pt x="17036" y="27357"/>
                  </a:lnTo>
                  <a:cubicBezTo>
                    <a:pt x="15071" y="29322"/>
                    <a:pt x="12449" y="30306"/>
                    <a:pt x="9992" y="30306"/>
                  </a:cubicBezTo>
                  <a:close/>
                </a:path>
              </a:pathLst>
            </a:custGeom>
            <a:solidFill>
              <a:srgbClr val="000000"/>
            </a:solidFill>
            <a:ln w="16367" cap="flat">
              <a:noFill/>
              <a:prstDash val="solid"/>
              <a:miter/>
            </a:ln>
          </p:spPr>
          <p:txBody>
            <a:bodyPr rtlCol="0" anchor="ctr"/>
            <a:lstStyle/>
            <a:p>
              <a:endParaRPr lang="en-US"/>
            </a:p>
          </p:txBody>
        </p:sp>
        <p:sp>
          <p:nvSpPr>
            <p:cNvPr id="1832" name="Forma libre: forma 1831">
              <a:extLst>
                <a:ext uri="{FF2B5EF4-FFF2-40B4-BE49-F238E27FC236}">
                  <a16:creationId xmlns:a16="http://schemas.microsoft.com/office/drawing/2014/main" id="{C5CD47DB-62AF-4B27-9305-18D7CBC53566}"/>
                </a:ext>
              </a:extLst>
            </p:cNvPr>
            <p:cNvSpPr/>
            <p:nvPr/>
          </p:nvSpPr>
          <p:spPr>
            <a:xfrm>
              <a:off x="7242452" y="3990580"/>
              <a:ext cx="23587" cy="33880"/>
            </a:xfrm>
            <a:custGeom>
              <a:avLst/>
              <a:gdLst>
                <a:gd name="connsiteX0" fmla="*/ 10019 w 23587"/>
                <a:gd name="connsiteY0" fmla="*/ 33881 h 33880"/>
                <a:gd name="connsiteX1" fmla="*/ 7398 w 23587"/>
                <a:gd name="connsiteY1" fmla="*/ 33553 h 33880"/>
                <a:gd name="connsiteX2" fmla="*/ 354 w 23587"/>
                <a:gd name="connsiteY2" fmla="*/ 21431 h 33880"/>
                <a:gd name="connsiteX3" fmla="*/ 4122 w 23587"/>
                <a:gd name="connsiteY3" fmla="*/ 7343 h 33880"/>
                <a:gd name="connsiteX4" fmla="*/ 16244 w 23587"/>
                <a:gd name="connsiteY4" fmla="*/ 299 h 33880"/>
                <a:gd name="connsiteX5" fmla="*/ 23288 w 23587"/>
                <a:gd name="connsiteY5" fmla="*/ 12421 h 33880"/>
                <a:gd name="connsiteX6" fmla="*/ 19520 w 23587"/>
                <a:gd name="connsiteY6" fmla="*/ 26509 h 33880"/>
                <a:gd name="connsiteX7" fmla="*/ 10019 w 23587"/>
                <a:gd name="connsiteY7" fmla="*/ 33881 h 3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87" h="33880">
                  <a:moveTo>
                    <a:pt x="10019" y="33881"/>
                  </a:moveTo>
                  <a:cubicBezTo>
                    <a:pt x="9200" y="33881"/>
                    <a:pt x="8218" y="33717"/>
                    <a:pt x="7398" y="33553"/>
                  </a:cubicBezTo>
                  <a:cubicBezTo>
                    <a:pt x="2156" y="32079"/>
                    <a:pt x="-1120" y="26673"/>
                    <a:pt x="354" y="21431"/>
                  </a:cubicBezTo>
                  <a:lnTo>
                    <a:pt x="4122" y="7343"/>
                  </a:lnTo>
                  <a:cubicBezTo>
                    <a:pt x="5596" y="2101"/>
                    <a:pt x="11002" y="-1011"/>
                    <a:pt x="16244" y="299"/>
                  </a:cubicBezTo>
                  <a:cubicBezTo>
                    <a:pt x="21486" y="1773"/>
                    <a:pt x="24599" y="7179"/>
                    <a:pt x="23288" y="12421"/>
                  </a:cubicBezTo>
                  <a:lnTo>
                    <a:pt x="19520" y="26509"/>
                  </a:lnTo>
                  <a:cubicBezTo>
                    <a:pt x="18374" y="31096"/>
                    <a:pt x="14442" y="33881"/>
                    <a:pt x="10019" y="33881"/>
                  </a:cubicBezTo>
                  <a:close/>
                </a:path>
              </a:pathLst>
            </a:custGeom>
            <a:solidFill>
              <a:srgbClr val="000000"/>
            </a:solidFill>
            <a:ln w="16367" cap="flat">
              <a:noFill/>
              <a:prstDash val="solid"/>
              <a:miter/>
            </a:ln>
          </p:spPr>
          <p:txBody>
            <a:bodyPr rtlCol="0" anchor="ctr"/>
            <a:lstStyle/>
            <a:p>
              <a:endParaRPr lang="en-US"/>
            </a:p>
          </p:txBody>
        </p:sp>
        <p:sp>
          <p:nvSpPr>
            <p:cNvPr id="1833" name="Forma libre: forma 1832">
              <a:extLst>
                <a:ext uri="{FF2B5EF4-FFF2-40B4-BE49-F238E27FC236}">
                  <a16:creationId xmlns:a16="http://schemas.microsoft.com/office/drawing/2014/main" id="{A015CE2C-9D7D-4415-8A6E-F3A115A0586F}"/>
                </a:ext>
              </a:extLst>
            </p:cNvPr>
            <p:cNvSpPr/>
            <p:nvPr/>
          </p:nvSpPr>
          <p:spPr>
            <a:xfrm>
              <a:off x="7346462" y="3990513"/>
              <a:ext cx="23664" cy="33947"/>
            </a:xfrm>
            <a:custGeom>
              <a:avLst/>
              <a:gdLst>
                <a:gd name="connsiteX0" fmla="*/ 13634 w 23664"/>
                <a:gd name="connsiteY0" fmla="*/ 33947 h 33947"/>
                <a:gd name="connsiteX1" fmla="*/ 4133 w 23664"/>
                <a:gd name="connsiteY1" fmla="*/ 26576 h 33947"/>
                <a:gd name="connsiteX2" fmla="*/ 366 w 23664"/>
                <a:gd name="connsiteY2" fmla="*/ 12488 h 33947"/>
                <a:gd name="connsiteX3" fmla="*/ 7409 w 23664"/>
                <a:gd name="connsiteY3" fmla="*/ 366 h 33947"/>
                <a:gd name="connsiteX4" fmla="*/ 19531 w 23664"/>
                <a:gd name="connsiteY4" fmla="*/ 7409 h 33947"/>
                <a:gd name="connsiteX5" fmla="*/ 23299 w 23664"/>
                <a:gd name="connsiteY5" fmla="*/ 21497 h 33947"/>
                <a:gd name="connsiteX6" fmla="*/ 16255 w 23664"/>
                <a:gd name="connsiteY6" fmla="*/ 33620 h 33947"/>
                <a:gd name="connsiteX7" fmla="*/ 13634 w 23664"/>
                <a:gd name="connsiteY7" fmla="*/ 33947 h 3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64" h="33947">
                  <a:moveTo>
                    <a:pt x="13634" y="33947"/>
                  </a:moveTo>
                  <a:cubicBezTo>
                    <a:pt x="9211" y="33947"/>
                    <a:pt x="5280" y="30999"/>
                    <a:pt x="4133" y="26576"/>
                  </a:cubicBezTo>
                  <a:lnTo>
                    <a:pt x="366" y="12488"/>
                  </a:lnTo>
                  <a:cubicBezTo>
                    <a:pt x="-1109" y="7246"/>
                    <a:pt x="2003" y="1676"/>
                    <a:pt x="7409" y="366"/>
                  </a:cubicBezTo>
                  <a:cubicBezTo>
                    <a:pt x="12652" y="-1109"/>
                    <a:pt x="18057" y="2004"/>
                    <a:pt x="19531" y="7409"/>
                  </a:cubicBezTo>
                  <a:lnTo>
                    <a:pt x="23299" y="21497"/>
                  </a:lnTo>
                  <a:cubicBezTo>
                    <a:pt x="24774" y="26740"/>
                    <a:pt x="21661" y="32309"/>
                    <a:pt x="16255" y="33620"/>
                  </a:cubicBezTo>
                  <a:cubicBezTo>
                    <a:pt x="15436" y="33947"/>
                    <a:pt x="14617" y="33947"/>
                    <a:pt x="13634" y="33947"/>
                  </a:cubicBezTo>
                  <a:close/>
                </a:path>
              </a:pathLst>
            </a:custGeom>
            <a:solidFill>
              <a:srgbClr val="000000"/>
            </a:solidFill>
            <a:ln w="16367" cap="flat">
              <a:noFill/>
              <a:prstDash val="solid"/>
              <a:miter/>
            </a:ln>
          </p:spPr>
          <p:txBody>
            <a:bodyPr rtlCol="0" anchor="ctr"/>
            <a:lstStyle/>
            <a:p>
              <a:endParaRPr lang="en-US"/>
            </a:p>
          </p:txBody>
        </p:sp>
        <p:sp>
          <p:nvSpPr>
            <p:cNvPr id="1834" name="Forma libre: forma 1833">
              <a:extLst>
                <a:ext uri="{FF2B5EF4-FFF2-40B4-BE49-F238E27FC236}">
                  <a16:creationId xmlns:a16="http://schemas.microsoft.com/office/drawing/2014/main" id="{A02A053E-7808-4B6A-9AB5-9B0E55E4FA84}"/>
                </a:ext>
              </a:extLst>
            </p:cNvPr>
            <p:cNvSpPr/>
            <p:nvPr/>
          </p:nvSpPr>
          <p:spPr>
            <a:xfrm>
              <a:off x="7433157" y="3656372"/>
              <a:ext cx="30305" cy="30305"/>
            </a:xfrm>
            <a:custGeom>
              <a:avLst/>
              <a:gdLst>
                <a:gd name="connsiteX0" fmla="*/ 9993 w 30305"/>
                <a:gd name="connsiteY0" fmla="*/ 30305 h 30305"/>
                <a:gd name="connsiteX1" fmla="*/ 2949 w 30305"/>
                <a:gd name="connsiteY1" fmla="*/ 27357 h 30305"/>
                <a:gd name="connsiteX2" fmla="*/ 2949 w 30305"/>
                <a:gd name="connsiteY2" fmla="*/ 13269 h 30305"/>
                <a:gd name="connsiteX3" fmla="*/ 13269 w 30305"/>
                <a:gd name="connsiteY3" fmla="*/ 2949 h 30305"/>
                <a:gd name="connsiteX4" fmla="*/ 27357 w 30305"/>
                <a:gd name="connsiteY4" fmla="*/ 2949 h 30305"/>
                <a:gd name="connsiteX5" fmla="*/ 27357 w 30305"/>
                <a:gd name="connsiteY5" fmla="*/ 17036 h 30305"/>
                <a:gd name="connsiteX6" fmla="*/ 17037 w 30305"/>
                <a:gd name="connsiteY6" fmla="*/ 27357 h 30305"/>
                <a:gd name="connsiteX7" fmla="*/ 9993 w 30305"/>
                <a:gd name="connsiteY7" fmla="*/ 30305 h 3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05" h="30305">
                  <a:moveTo>
                    <a:pt x="9993" y="30305"/>
                  </a:moveTo>
                  <a:cubicBezTo>
                    <a:pt x="7535" y="30305"/>
                    <a:pt x="4914" y="29322"/>
                    <a:pt x="2949" y="27357"/>
                  </a:cubicBezTo>
                  <a:cubicBezTo>
                    <a:pt x="-983" y="23425"/>
                    <a:pt x="-983" y="17200"/>
                    <a:pt x="2949" y="13269"/>
                  </a:cubicBezTo>
                  <a:lnTo>
                    <a:pt x="13269" y="2949"/>
                  </a:lnTo>
                  <a:cubicBezTo>
                    <a:pt x="17200" y="-983"/>
                    <a:pt x="23425" y="-983"/>
                    <a:pt x="27357" y="2949"/>
                  </a:cubicBezTo>
                  <a:cubicBezTo>
                    <a:pt x="31288" y="6880"/>
                    <a:pt x="31288" y="13105"/>
                    <a:pt x="27357" y="17036"/>
                  </a:cubicBezTo>
                  <a:lnTo>
                    <a:pt x="17037" y="27357"/>
                  </a:lnTo>
                  <a:cubicBezTo>
                    <a:pt x="15071" y="29322"/>
                    <a:pt x="12613" y="30305"/>
                    <a:pt x="9993" y="30305"/>
                  </a:cubicBezTo>
                  <a:close/>
                </a:path>
              </a:pathLst>
            </a:custGeom>
            <a:solidFill>
              <a:srgbClr val="000000"/>
            </a:solidFill>
            <a:ln w="16367" cap="flat">
              <a:noFill/>
              <a:prstDash val="solid"/>
              <a:miter/>
            </a:ln>
          </p:spPr>
          <p:txBody>
            <a:bodyPr rtlCol="0" anchor="ctr"/>
            <a:lstStyle/>
            <a:p>
              <a:endParaRPr lang="en-US"/>
            </a:p>
          </p:txBody>
        </p:sp>
        <p:sp>
          <p:nvSpPr>
            <p:cNvPr id="1835" name="Forma libre: forma 1834">
              <a:extLst>
                <a:ext uri="{FF2B5EF4-FFF2-40B4-BE49-F238E27FC236}">
                  <a16:creationId xmlns:a16="http://schemas.microsoft.com/office/drawing/2014/main" id="{6FFF6807-0B0F-4725-9C76-2D35F65596CD}"/>
                </a:ext>
              </a:extLst>
            </p:cNvPr>
            <p:cNvSpPr/>
            <p:nvPr/>
          </p:nvSpPr>
          <p:spPr>
            <a:xfrm>
              <a:off x="7346473" y="3602833"/>
              <a:ext cx="23587" cy="33880"/>
            </a:xfrm>
            <a:custGeom>
              <a:avLst/>
              <a:gdLst>
                <a:gd name="connsiteX0" fmla="*/ 10019 w 23587"/>
                <a:gd name="connsiteY0" fmla="*/ 33881 h 33880"/>
                <a:gd name="connsiteX1" fmla="*/ 7398 w 23587"/>
                <a:gd name="connsiteY1" fmla="*/ 33553 h 33880"/>
                <a:gd name="connsiteX2" fmla="*/ 354 w 23587"/>
                <a:gd name="connsiteY2" fmla="*/ 21431 h 33880"/>
                <a:gd name="connsiteX3" fmla="*/ 4122 w 23587"/>
                <a:gd name="connsiteY3" fmla="*/ 7343 h 33880"/>
                <a:gd name="connsiteX4" fmla="*/ 16244 w 23587"/>
                <a:gd name="connsiteY4" fmla="*/ 299 h 33880"/>
                <a:gd name="connsiteX5" fmla="*/ 23288 w 23587"/>
                <a:gd name="connsiteY5" fmla="*/ 12421 h 33880"/>
                <a:gd name="connsiteX6" fmla="*/ 19520 w 23587"/>
                <a:gd name="connsiteY6" fmla="*/ 26509 h 33880"/>
                <a:gd name="connsiteX7" fmla="*/ 10019 w 23587"/>
                <a:gd name="connsiteY7" fmla="*/ 33881 h 3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87" h="33880">
                  <a:moveTo>
                    <a:pt x="10019" y="33881"/>
                  </a:moveTo>
                  <a:cubicBezTo>
                    <a:pt x="9200" y="33881"/>
                    <a:pt x="8217" y="33717"/>
                    <a:pt x="7398" y="33553"/>
                  </a:cubicBezTo>
                  <a:cubicBezTo>
                    <a:pt x="2156" y="32079"/>
                    <a:pt x="-1120" y="26673"/>
                    <a:pt x="354" y="21431"/>
                  </a:cubicBezTo>
                  <a:lnTo>
                    <a:pt x="4122" y="7343"/>
                  </a:lnTo>
                  <a:cubicBezTo>
                    <a:pt x="5596" y="2101"/>
                    <a:pt x="11002" y="-1011"/>
                    <a:pt x="16244" y="299"/>
                  </a:cubicBezTo>
                  <a:cubicBezTo>
                    <a:pt x="21486" y="1773"/>
                    <a:pt x="24598" y="7179"/>
                    <a:pt x="23288" y="12421"/>
                  </a:cubicBezTo>
                  <a:lnTo>
                    <a:pt x="19520" y="26509"/>
                  </a:lnTo>
                  <a:cubicBezTo>
                    <a:pt x="18373" y="30932"/>
                    <a:pt x="14278" y="33881"/>
                    <a:pt x="10019" y="33881"/>
                  </a:cubicBezTo>
                  <a:close/>
                </a:path>
              </a:pathLst>
            </a:custGeom>
            <a:solidFill>
              <a:srgbClr val="000000"/>
            </a:solidFill>
            <a:ln w="16367" cap="flat">
              <a:noFill/>
              <a:prstDash val="solid"/>
              <a:miter/>
            </a:ln>
          </p:spPr>
          <p:txBody>
            <a:bodyPr rtlCol="0" anchor="ctr"/>
            <a:lstStyle/>
            <a:p>
              <a:endParaRPr lang="en-US"/>
            </a:p>
          </p:txBody>
        </p:sp>
        <p:sp>
          <p:nvSpPr>
            <p:cNvPr id="1836" name="Forma libre: forma 1835">
              <a:extLst>
                <a:ext uri="{FF2B5EF4-FFF2-40B4-BE49-F238E27FC236}">
                  <a16:creationId xmlns:a16="http://schemas.microsoft.com/office/drawing/2014/main" id="{EE33F9CD-653B-418E-B4D9-FF43AF3F3EBF}"/>
                </a:ext>
              </a:extLst>
            </p:cNvPr>
            <p:cNvSpPr/>
            <p:nvPr/>
          </p:nvSpPr>
          <p:spPr>
            <a:xfrm>
              <a:off x="7054585" y="3561852"/>
              <a:ext cx="500014" cy="503562"/>
            </a:xfrm>
            <a:custGeom>
              <a:avLst/>
              <a:gdLst>
                <a:gd name="connsiteX0" fmla="*/ 251781 w 500014"/>
                <a:gd name="connsiteY0" fmla="*/ 503562 h 503562"/>
                <a:gd name="connsiteX1" fmla="*/ 0 w 500014"/>
                <a:gd name="connsiteY1" fmla="*/ 251781 h 503562"/>
                <a:gd name="connsiteX2" fmla="*/ 251781 w 500014"/>
                <a:gd name="connsiteY2" fmla="*/ 0 h 503562"/>
                <a:gd name="connsiteX3" fmla="*/ 499794 w 500014"/>
                <a:gd name="connsiteY3" fmla="*/ 199525 h 503562"/>
                <a:gd name="connsiteX4" fmla="*/ 492259 w 500014"/>
                <a:gd name="connsiteY4" fmla="*/ 211319 h 503562"/>
                <a:gd name="connsiteX5" fmla="*/ 480464 w 500014"/>
                <a:gd name="connsiteY5" fmla="*/ 203784 h 503562"/>
                <a:gd name="connsiteX6" fmla="*/ 251944 w 500014"/>
                <a:gd name="connsiteY6" fmla="*/ 19822 h 503562"/>
                <a:gd name="connsiteX7" fmla="*/ 19985 w 500014"/>
                <a:gd name="connsiteY7" fmla="*/ 251781 h 503562"/>
                <a:gd name="connsiteX8" fmla="*/ 251944 w 500014"/>
                <a:gd name="connsiteY8" fmla="*/ 483741 h 503562"/>
                <a:gd name="connsiteX9" fmla="*/ 351379 w 500014"/>
                <a:gd name="connsiteY9" fmla="*/ 461462 h 503562"/>
                <a:gd name="connsiteX10" fmla="*/ 364648 w 500014"/>
                <a:gd name="connsiteY10" fmla="*/ 466213 h 503562"/>
                <a:gd name="connsiteX11" fmla="*/ 359898 w 500014"/>
                <a:gd name="connsiteY11" fmla="*/ 479482 h 503562"/>
                <a:gd name="connsiteX12" fmla="*/ 251781 w 500014"/>
                <a:gd name="connsiteY12" fmla="*/ 503562 h 50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014" h="503562">
                  <a:moveTo>
                    <a:pt x="251781" y="503562"/>
                  </a:moveTo>
                  <a:cubicBezTo>
                    <a:pt x="113031" y="503562"/>
                    <a:pt x="0" y="390695"/>
                    <a:pt x="0" y="251781"/>
                  </a:cubicBezTo>
                  <a:cubicBezTo>
                    <a:pt x="0" y="112867"/>
                    <a:pt x="112867" y="0"/>
                    <a:pt x="251781" y="0"/>
                  </a:cubicBezTo>
                  <a:cubicBezTo>
                    <a:pt x="370218" y="0"/>
                    <a:pt x="474403" y="83872"/>
                    <a:pt x="499794" y="199525"/>
                  </a:cubicBezTo>
                  <a:cubicBezTo>
                    <a:pt x="500941" y="204930"/>
                    <a:pt x="497501" y="210173"/>
                    <a:pt x="492259" y="211319"/>
                  </a:cubicBezTo>
                  <a:cubicBezTo>
                    <a:pt x="486853" y="212466"/>
                    <a:pt x="481611" y="209190"/>
                    <a:pt x="480464" y="203784"/>
                  </a:cubicBezTo>
                  <a:cubicBezTo>
                    <a:pt x="457203" y="97141"/>
                    <a:pt x="361044" y="19822"/>
                    <a:pt x="251944" y="19822"/>
                  </a:cubicBezTo>
                  <a:cubicBezTo>
                    <a:pt x="124006" y="19822"/>
                    <a:pt x="19985" y="123843"/>
                    <a:pt x="19985" y="251781"/>
                  </a:cubicBezTo>
                  <a:cubicBezTo>
                    <a:pt x="19985" y="379719"/>
                    <a:pt x="124006" y="483741"/>
                    <a:pt x="251944" y="483741"/>
                  </a:cubicBezTo>
                  <a:cubicBezTo>
                    <a:pt x="286673" y="483741"/>
                    <a:pt x="320091" y="476205"/>
                    <a:pt x="351379" y="461462"/>
                  </a:cubicBezTo>
                  <a:cubicBezTo>
                    <a:pt x="356294" y="459169"/>
                    <a:pt x="362191" y="461298"/>
                    <a:pt x="364648" y="466213"/>
                  </a:cubicBezTo>
                  <a:cubicBezTo>
                    <a:pt x="366942" y="471127"/>
                    <a:pt x="364812" y="477024"/>
                    <a:pt x="359898" y="479482"/>
                  </a:cubicBezTo>
                  <a:cubicBezTo>
                    <a:pt x="325824" y="495372"/>
                    <a:pt x="289458" y="503562"/>
                    <a:pt x="251781" y="503562"/>
                  </a:cubicBezTo>
                  <a:close/>
                </a:path>
              </a:pathLst>
            </a:custGeom>
            <a:solidFill>
              <a:srgbClr val="000000"/>
            </a:solidFill>
            <a:ln w="16367" cap="flat">
              <a:noFill/>
              <a:prstDash val="solid"/>
              <a:miter/>
            </a:ln>
          </p:spPr>
          <p:txBody>
            <a:bodyPr rtlCol="0" anchor="ctr"/>
            <a:lstStyle/>
            <a:p>
              <a:endParaRPr lang="en-US"/>
            </a:p>
          </p:txBody>
        </p:sp>
        <p:sp>
          <p:nvSpPr>
            <p:cNvPr id="1837" name="Forma libre: forma 1836">
              <a:extLst>
                <a:ext uri="{FF2B5EF4-FFF2-40B4-BE49-F238E27FC236}">
                  <a16:creationId xmlns:a16="http://schemas.microsoft.com/office/drawing/2014/main" id="{3A8DDAB6-46C9-4401-B278-6BA1F055EFB2}"/>
                </a:ext>
              </a:extLst>
            </p:cNvPr>
            <p:cNvSpPr/>
            <p:nvPr/>
          </p:nvSpPr>
          <p:spPr>
            <a:xfrm>
              <a:off x="7296373" y="3701257"/>
              <a:ext cx="19985" cy="95339"/>
            </a:xfrm>
            <a:custGeom>
              <a:avLst/>
              <a:gdLst>
                <a:gd name="connsiteX0" fmla="*/ 9993 w 19985"/>
                <a:gd name="connsiteY0" fmla="*/ 95339 h 95339"/>
                <a:gd name="connsiteX1" fmla="*/ 0 w 19985"/>
                <a:gd name="connsiteY1" fmla="*/ 85347 h 95339"/>
                <a:gd name="connsiteX2" fmla="*/ 0 w 19985"/>
                <a:gd name="connsiteY2" fmla="*/ 9993 h 95339"/>
                <a:gd name="connsiteX3" fmla="*/ 9993 w 19985"/>
                <a:gd name="connsiteY3" fmla="*/ 0 h 95339"/>
                <a:gd name="connsiteX4" fmla="*/ 19985 w 19985"/>
                <a:gd name="connsiteY4" fmla="*/ 9993 h 95339"/>
                <a:gd name="connsiteX5" fmla="*/ 19985 w 19985"/>
                <a:gd name="connsiteY5" fmla="*/ 85347 h 95339"/>
                <a:gd name="connsiteX6" fmla="*/ 9993 w 19985"/>
                <a:gd name="connsiteY6" fmla="*/ 95339 h 9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95339">
                  <a:moveTo>
                    <a:pt x="9993" y="95339"/>
                  </a:moveTo>
                  <a:cubicBezTo>
                    <a:pt x="4587" y="95339"/>
                    <a:pt x="0" y="90916"/>
                    <a:pt x="0" y="85347"/>
                  </a:cubicBezTo>
                  <a:lnTo>
                    <a:pt x="0" y="9993"/>
                  </a:lnTo>
                  <a:cubicBezTo>
                    <a:pt x="0" y="4587"/>
                    <a:pt x="4423" y="0"/>
                    <a:pt x="9993" y="0"/>
                  </a:cubicBezTo>
                  <a:cubicBezTo>
                    <a:pt x="15398" y="0"/>
                    <a:pt x="19985" y="4423"/>
                    <a:pt x="19985" y="9993"/>
                  </a:cubicBezTo>
                  <a:lnTo>
                    <a:pt x="19985" y="85347"/>
                  </a:lnTo>
                  <a:cubicBezTo>
                    <a:pt x="19822" y="90916"/>
                    <a:pt x="15398" y="95339"/>
                    <a:pt x="9993" y="95339"/>
                  </a:cubicBezTo>
                  <a:close/>
                </a:path>
              </a:pathLst>
            </a:custGeom>
            <a:solidFill>
              <a:srgbClr val="000000"/>
            </a:solidFill>
            <a:ln w="16367" cap="flat">
              <a:noFill/>
              <a:prstDash val="solid"/>
              <a:miter/>
            </a:ln>
          </p:spPr>
          <p:txBody>
            <a:bodyPr rtlCol="0" anchor="ctr"/>
            <a:lstStyle/>
            <a:p>
              <a:endParaRPr lang="en-US"/>
            </a:p>
          </p:txBody>
        </p:sp>
        <p:sp>
          <p:nvSpPr>
            <p:cNvPr id="1838" name="Forma libre: forma 1837">
              <a:extLst>
                <a:ext uri="{FF2B5EF4-FFF2-40B4-BE49-F238E27FC236}">
                  <a16:creationId xmlns:a16="http://schemas.microsoft.com/office/drawing/2014/main" id="{C895EB49-CF0A-4242-B890-ED568566DCD6}"/>
                </a:ext>
              </a:extLst>
            </p:cNvPr>
            <p:cNvSpPr/>
            <p:nvPr/>
          </p:nvSpPr>
          <p:spPr>
            <a:xfrm>
              <a:off x="7214139" y="3803640"/>
              <a:ext cx="65361" cy="19985"/>
            </a:xfrm>
            <a:custGeom>
              <a:avLst/>
              <a:gdLst>
                <a:gd name="connsiteX0" fmla="*/ 55369 w 65361"/>
                <a:gd name="connsiteY0" fmla="*/ 19985 h 19985"/>
                <a:gd name="connsiteX1" fmla="*/ 9992 w 65361"/>
                <a:gd name="connsiteY1" fmla="*/ 19985 h 19985"/>
                <a:gd name="connsiteX2" fmla="*/ 0 w 65361"/>
                <a:gd name="connsiteY2" fmla="*/ 9993 h 19985"/>
                <a:gd name="connsiteX3" fmla="*/ 9992 w 65361"/>
                <a:gd name="connsiteY3" fmla="*/ 0 h 19985"/>
                <a:gd name="connsiteX4" fmla="*/ 55369 w 65361"/>
                <a:gd name="connsiteY4" fmla="*/ 0 h 19985"/>
                <a:gd name="connsiteX5" fmla="*/ 65361 w 65361"/>
                <a:gd name="connsiteY5" fmla="*/ 9993 h 19985"/>
                <a:gd name="connsiteX6" fmla="*/ 55369 w 65361"/>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61" h="19985">
                  <a:moveTo>
                    <a:pt x="55369" y="19985"/>
                  </a:moveTo>
                  <a:lnTo>
                    <a:pt x="9992" y="19985"/>
                  </a:lnTo>
                  <a:cubicBezTo>
                    <a:pt x="4587" y="19985"/>
                    <a:pt x="0" y="15562"/>
                    <a:pt x="0" y="9993"/>
                  </a:cubicBezTo>
                  <a:cubicBezTo>
                    <a:pt x="0" y="4423"/>
                    <a:pt x="4423" y="0"/>
                    <a:pt x="9992" y="0"/>
                  </a:cubicBezTo>
                  <a:lnTo>
                    <a:pt x="55369" y="0"/>
                  </a:lnTo>
                  <a:cubicBezTo>
                    <a:pt x="60775" y="0"/>
                    <a:pt x="65361" y="4423"/>
                    <a:pt x="65361" y="9993"/>
                  </a:cubicBezTo>
                  <a:cubicBezTo>
                    <a:pt x="65361" y="15562"/>
                    <a:pt x="60939" y="19985"/>
                    <a:pt x="55369" y="19985"/>
                  </a:cubicBezTo>
                  <a:close/>
                </a:path>
              </a:pathLst>
            </a:custGeom>
            <a:solidFill>
              <a:srgbClr val="000000"/>
            </a:solidFill>
            <a:ln w="16367" cap="flat">
              <a:noFill/>
              <a:prstDash val="solid"/>
              <a:miter/>
            </a:ln>
          </p:spPr>
          <p:txBody>
            <a:bodyPr rtlCol="0" anchor="ctr"/>
            <a:lstStyle/>
            <a:p>
              <a:endParaRPr lang="en-US"/>
            </a:p>
          </p:txBody>
        </p:sp>
        <p:sp>
          <p:nvSpPr>
            <p:cNvPr id="1839" name="Forma libre: forma 1838">
              <a:extLst>
                <a:ext uri="{FF2B5EF4-FFF2-40B4-BE49-F238E27FC236}">
                  <a16:creationId xmlns:a16="http://schemas.microsoft.com/office/drawing/2014/main" id="{6DC1E177-0BBE-4565-B02A-AF33282205B7}"/>
                </a:ext>
              </a:extLst>
            </p:cNvPr>
            <p:cNvSpPr/>
            <p:nvPr/>
          </p:nvSpPr>
          <p:spPr>
            <a:xfrm>
              <a:off x="7461006" y="3748599"/>
              <a:ext cx="123187" cy="123023"/>
            </a:xfrm>
            <a:custGeom>
              <a:avLst/>
              <a:gdLst>
                <a:gd name="connsiteX0" fmla="*/ 61593 w 123187"/>
                <a:gd name="connsiteY0" fmla="*/ 123024 h 123023"/>
                <a:gd name="connsiteX1" fmla="*/ 0 w 123187"/>
                <a:gd name="connsiteY1" fmla="*/ 61594 h 123023"/>
                <a:gd name="connsiteX2" fmla="*/ 61593 w 123187"/>
                <a:gd name="connsiteY2" fmla="*/ 0 h 123023"/>
                <a:gd name="connsiteX3" fmla="*/ 123187 w 123187"/>
                <a:gd name="connsiteY3" fmla="*/ 61594 h 123023"/>
                <a:gd name="connsiteX4" fmla="*/ 61593 w 123187"/>
                <a:gd name="connsiteY4" fmla="*/ 123024 h 123023"/>
                <a:gd name="connsiteX5" fmla="*/ 61593 w 123187"/>
                <a:gd name="connsiteY5" fmla="*/ 19985 h 123023"/>
                <a:gd name="connsiteX6" fmla="*/ 19985 w 123187"/>
                <a:gd name="connsiteY6" fmla="*/ 61594 h 123023"/>
                <a:gd name="connsiteX7" fmla="*/ 61593 w 123187"/>
                <a:gd name="connsiteY7" fmla="*/ 103202 h 123023"/>
                <a:gd name="connsiteX8" fmla="*/ 103202 w 123187"/>
                <a:gd name="connsiteY8" fmla="*/ 61594 h 123023"/>
                <a:gd name="connsiteX9" fmla="*/ 61593 w 123187"/>
                <a:gd name="connsiteY9" fmla="*/ 19985 h 123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187" h="123023">
                  <a:moveTo>
                    <a:pt x="61593" y="123024"/>
                  </a:moveTo>
                  <a:cubicBezTo>
                    <a:pt x="27684" y="123024"/>
                    <a:pt x="0" y="95503"/>
                    <a:pt x="0" y="61594"/>
                  </a:cubicBezTo>
                  <a:cubicBezTo>
                    <a:pt x="0" y="27684"/>
                    <a:pt x="27521" y="0"/>
                    <a:pt x="61593" y="0"/>
                  </a:cubicBezTo>
                  <a:cubicBezTo>
                    <a:pt x="95503" y="0"/>
                    <a:pt x="123187" y="27521"/>
                    <a:pt x="123187" y="61594"/>
                  </a:cubicBezTo>
                  <a:cubicBezTo>
                    <a:pt x="123023" y="95503"/>
                    <a:pt x="95503" y="123024"/>
                    <a:pt x="61593" y="123024"/>
                  </a:cubicBezTo>
                  <a:close/>
                  <a:moveTo>
                    <a:pt x="61593" y="19985"/>
                  </a:moveTo>
                  <a:cubicBezTo>
                    <a:pt x="38660" y="19985"/>
                    <a:pt x="19985" y="38660"/>
                    <a:pt x="19985" y="61594"/>
                  </a:cubicBezTo>
                  <a:cubicBezTo>
                    <a:pt x="19985" y="84528"/>
                    <a:pt x="38660" y="103202"/>
                    <a:pt x="61593" y="103202"/>
                  </a:cubicBezTo>
                  <a:cubicBezTo>
                    <a:pt x="84528" y="103202"/>
                    <a:pt x="103202" y="84528"/>
                    <a:pt x="103202" y="61594"/>
                  </a:cubicBezTo>
                  <a:cubicBezTo>
                    <a:pt x="103202" y="38660"/>
                    <a:pt x="84528" y="19985"/>
                    <a:pt x="61593" y="19985"/>
                  </a:cubicBezTo>
                  <a:close/>
                </a:path>
              </a:pathLst>
            </a:custGeom>
            <a:solidFill>
              <a:srgbClr val="000000"/>
            </a:solidFill>
            <a:ln w="16367" cap="flat">
              <a:noFill/>
              <a:prstDash val="solid"/>
              <a:miter/>
            </a:ln>
          </p:spPr>
          <p:txBody>
            <a:bodyPr rtlCol="0" anchor="ctr"/>
            <a:lstStyle/>
            <a:p>
              <a:endParaRPr lang="en-US"/>
            </a:p>
          </p:txBody>
        </p:sp>
        <p:sp>
          <p:nvSpPr>
            <p:cNvPr id="1840" name="Forma libre: forma 1839">
              <a:extLst>
                <a:ext uri="{FF2B5EF4-FFF2-40B4-BE49-F238E27FC236}">
                  <a16:creationId xmlns:a16="http://schemas.microsoft.com/office/drawing/2014/main" id="{736BEAF8-D2F9-41AD-A20C-B860411CF29B}"/>
                </a:ext>
              </a:extLst>
            </p:cNvPr>
            <p:cNvSpPr/>
            <p:nvPr/>
          </p:nvSpPr>
          <p:spPr>
            <a:xfrm>
              <a:off x="7579115" y="3940424"/>
              <a:ext cx="19985" cy="112048"/>
            </a:xfrm>
            <a:custGeom>
              <a:avLst/>
              <a:gdLst>
                <a:gd name="connsiteX0" fmla="*/ 9992 w 19985"/>
                <a:gd name="connsiteY0" fmla="*/ 112048 h 112048"/>
                <a:gd name="connsiteX1" fmla="*/ 0 w 19985"/>
                <a:gd name="connsiteY1" fmla="*/ 102056 h 112048"/>
                <a:gd name="connsiteX2" fmla="*/ 0 w 19985"/>
                <a:gd name="connsiteY2" fmla="*/ 9993 h 112048"/>
                <a:gd name="connsiteX3" fmla="*/ 9992 w 19985"/>
                <a:gd name="connsiteY3" fmla="*/ 0 h 112048"/>
                <a:gd name="connsiteX4" fmla="*/ 19985 w 19985"/>
                <a:gd name="connsiteY4" fmla="*/ 9993 h 112048"/>
                <a:gd name="connsiteX5" fmla="*/ 19985 w 19985"/>
                <a:gd name="connsiteY5" fmla="*/ 102056 h 112048"/>
                <a:gd name="connsiteX6" fmla="*/ 9992 w 19985"/>
                <a:gd name="connsiteY6" fmla="*/ 112048 h 11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12048">
                  <a:moveTo>
                    <a:pt x="9992" y="112048"/>
                  </a:moveTo>
                  <a:cubicBezTo>
                    <a:pt x="4587" y="112048"/>
                    <a:pt x="0" y="107625"/>
                    <a:pt x="0" y="102056"/>
                  </a:cubicBezTo>
                  <a:lnTo>
                    <a:pt x="0" y="9993"/>
                  </a:lnTo>
                  <a:cubicBezTo>
                    <a:pt x="0" y="4587"/>
                    <a:pt x="4423" y="0"/>
                    <a:pt x="9992" y="0"/>
                  </a:cubicBezTo>
                  <a:cubicBezTo>
                    <a:pt x="15398" y="0"/>
                    <a:pt x="19985" y="4423"/>
                    <a:pt x="19985" y="9993"/>
                  </a:cubicBezTo>
                  <a:lnTo>
                    <a:pt x="19985" y="102056"/>
                  </a:lnTo>
                  <a:cubicBezTo>
                    <a:pt x="19821" y="107625"/>
                    <a:pt x="15398" y="112048"/>
                    <a:pt x="9992" y="112048"/>
                  </a:cubicBezTo>
                  <a:close/>
                </a:path>
              </a:pathLst>
            </a:custGeom>
            <a:solidFill>
              <a:srgbClr val="000000"/>
            </a:solidFill>
            <a:ln w="16367" cap="flat">
              <a:noFill/>
              <a:prstDash val="solid"/>
              <a:miter/>
            </a:ln>
          </p:spPr>
          <p:txBody>
            <a:bodyPr rtlCol="0" anchor="ctr"/>
            <a:lstStyle/>
            <a:p>
              <a:endParaRPr lang="en-US"/>
            </a:p>
          </p:txBody>
        </p:sp>
        <p:sp>
          <p:nvSpPr>
            <p:cNvPr id="1841" name="Forma libre: forma 1840">
              <a:extLst>
                <a:ext uri="{FF2B5EF4-FFF2-40B4-BE49-F238E27FC236}">
                  <a16:creationId xmlns:a16="http://schemas.microsoft.com/office/drawing/2014/main" id="{918DB31E-4EB0-42F1-8B56-7246AB25888A}"/>
                </a:ext>
              </a:extLst>
            </p:cNvPr>
            <p:cNvSpPr/>
            <p:nvPr/>
          </p:nvSpPr>
          <p:spPr>
            <a:xfrm>
              <a:off x="7446099" y="3940424"/>
              <a:ext cx="19985" cy="112048"/>
            </a:xfrm>
            <a:custGeom>
              <a:avLst/>
              <a:gdLst>
                <a:gd name="connsiteX0" fmla="*/ 9992 w 19985"/>
                <a:gd name="connsiteY0" fmla="*/ 112048 h 112048"/>
                <a:gd name="connsiteX1" fmla="*/ 0 w 19985"/>
                <a:gd name="connsiteY1" fmla="*/ 102056 h 112048"/>
                <a:gd name="connsiteX2" fmla="*/ 0 w 19985"/>
                <a:gd name="connsiteY2" fmla="*/ 9993 h 112048"/>
                <a:gd name="connsiteX3" fmla="*/ 9992 w 19985"/>
                <a:gd name="connsiteY3" fmla="*/ 0 h 112048"/>
                <a:gd name="connsiteX4" fmla="*/ 19985 w 19985"/>
                <a:gd name="connsiteY4" fmla="*/ 9993 h 112048"/>
                <a:gd name="connsiteX5" fmla="*/ 19985 w 19985"/>
                <a:gd name="connsiteY5" fmla="*/ 102056 h 112048"/>
                <a:gd name="connsiteX6" fmla="*/ 9992 w 19985"/>
                <a:gd name="connsiteY6" fmla="*/ 112048 h 11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12048">
                  <a:moveTo>
                    <a:pt x="9992" y="112048"/>
                  </a:moveTo>
                  <a:cubicBezTo>
                    <a:pt x="4587" y="112048"/>
                    <a:pt x="0" y="107625"/>
                    <a:pt x="0" y="102056"/>
                  </a:cubicBezTo>
                  <a:lnTo>
                    <a:pt x="0" y="9993"/>
                  </a:lnTo>
                  <a:cubicBezTo>
                    <a:pt x="0" y="4587"/>
                    <a:pt x="4423" y="0"/>
                    <a:pt x="9992" y="0"/>
                  </a:cubicBezTo>
                  <a:cubicBezTo>
                    <a:pt x="15562" y="0"/>
                    <a:pt x="19985" y="4423"/>
                    <a:pt x="19985" y="9993"/>
                  </a:cubicBezTo>
                  <a:lnTo>
                    <a:pt x="19985" y="102056"/>
                  </a:lnTo>
                  <a:cubicBezTo>
                    <a:pt x="19821" y="107625"/>
                    <a:pt x="15398" y="112048"/>
                    <a:pt x="9992" y="112048"/>
                  </a:cubicBezTo>
                  <a:close/>
                </a:path>
              </a:pathLst>
            </a:custGeom>
            <a:solidFill>
              <a:srgbClr val="000000"/>
            </a:solidFill>
            <a:ln w="16367" cap="flat">
              <a:noFill/>
              <a:prstDash val="solid"/>
              <a:miter/>
            </a:ln>
          </p:spPr>
          <p:txBody>
            <a:bodyPr rtlCol="0" anchor="ctr"/>
            <a:lstStyle/>
            <a:p>
              <a:endParaRPr lang="en-US"/>
            </a:p>
          </p:txBody>
        </p:sp>
        <p:sp>
          <p:nvSpPr>
            <p:cNvPr id="1842" name="Forma libre: forma 1841">
              <a:extLst>
                <a:ext uri="{FF2B5EF4-FFF2-40B4-BE49-F238E27FC236}">
                  <a16:creationId xmlns:a16="http://schemas.microsoft.com/office/drawing/2014/main" id="{C880FABB-CC70-4644-8424-70F088E32E01}"/>
                </a:ext>
              </a:extLst>
            </p:cNvPr>
            <p:cNvSpPr/>
            <p:nvPr/>
          </p:nvSpPr>
          <p:spPr>
            <a:xfrm>
              <a:off x="7400231" y="3880141"/>
              <a:ext cx="244409" cy="176427"/>
            </a:xfrm>
            <a:custGeom>
              <a:avLst/>
              <a:gdLst>
                <a:gd name="connsiteX0" fmla="*/ 234581 w 244409"/>
                <a:gd name="connsiteY0" fmla="*/ 176427 h 176427"/>
                <a:gd name="connsiteX1" fmla="*/ 224588 w 244409"/>
                <a:gd name="connsiteY1" fmla="*/ 166434 h 176427"/>
                <a:gd name="connsiteX2" fmla="*/ 224588 w 244409"/>
                <a:gd name="connsiteY2" fmla="*/ 75191 h 176427"/>
                <a:gd name="connsiteX3" fmla="*/ 171677 w 244409"/>
                <a:gd name="connsiteY3" fmla="*/ 19822 h 176427"/>
                <a:gd name="connsiteX4" fmla="*/ 72897 w 244409"/>
                <a:gd name="connsiteY4" fmla="*/ 19822 h 176427"/>
                <a:gd name="connsiteX5" fmla="*/ 19985 w 244409"/>
                <a:gd name="connsiteY5" fmla="*/ 75191 h 176427"/>
                <a:gd name="connsiteX6" fmla="*/ 19985 w 244409"/>
                <a:gd name="connsiteY6" fmla="*/ 166434 h 176427"/>
                <a:gd name="connsiteX7" fmla="*/ 9993 w 244409"/>
                <a:gd name="connsiteY7" fmla="*/ 176427 h 176427"/>
                <a:gd name="connsiteX8" fmla="*/ 0 w 244409"/>
                <a:gd name="connsiteY8" fmla="*/ 166434 h 176427"/>
                <a:gd name="connsiteX9" fmla="*/ 0 w 244409"/>
                <a:gd name="connsiteY9" fmla="*/ 75191 h 176427"/>
                <a:gd name="connsiteX10" fmla="*/ 75190 w 244409"/>
                <a:gd name="connsiteY10" fmla="*/ 0 h 176427"/>
                <a:gd name="connsiteX11" fmla="*/ 80269 w 244409"/>
                <a:gd name="connsiteY11" fmla="*/ 1311 h 176427"/>
                <a:gd name="connsiteX12" fmla="*/ 163977 w 244409"/>
                <a:gd name="connsiteY12" fmla="*/ 1311 h 176427"/>
                <a:gd name="connsiteX13" fmla="*/ 169055 w 244409"/>
                <a:gd name="connsiteY13" fmla="*/ 0 h 176427"/>
                <a:gd name="connsiteX14" fmla="*/ 244410 w 244409"/>
                <a:gd name="connsiteY14" fmla="*/ 75191 h 176427"/>
                <a:gd name="connsiteX15" fmla="*/ 244410 w 244409"/>
                <a:gd name="connsiteY15" fmla="*/ 166434 h 176427"/>
                <a:gd name="connsiteX16" fmla="*/ 234581 w 244409"/>
                <a:gd name="connsiteY16" fmla="*/ 176427 h 17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409" h="176427">
                  <a:moveTo>
                    <a:pt x="234581" y="176427"/>
                  </a:moveTo>
                  <a:cubicBezTo>
                    <a:pt x="229175" y="176427"/>
                    <a:pt x="224588" y="172004"/>
                    <a:pt x="224588" y="166434"/>
                  </a:cubicBezTo>
                  <a:lnTo>
                    <a:pt x="224588" y="75191"/>
                  </a:lnTo>
                  <a:cubicBezTo>
                    <a:pt x="224588" y="45540"/>
                    <a:pt x="200999" y="21132"/>
                    <a:pt x="171677" y="19822"/>
                  </a:cubicBezTo>
                  <a:cubicBezTo>
                    <a:pt x="141371" y="36531"/>
                    <a:pt x="103203" y="36531"/>
                    <a:pt x="72897" y="19822"/>
                  </a:cubicBezTo>
                  <a:cubicBezTo>
                    <a:pt x="43574" y="21132"/>
                    <a:pt x="19985" y="45540"/>
                    <a:pt x="19985" y="75191"/>
                  </a:cubicBezTo>
                  <a:lnTo>
                    <a:pt x="19985" y="166434"/>
                  </a:lnTo>
                  <a:cubicBezTo>
                    <a:pt x="19985" y="171840"/>
                    <a:pt x="15562" y="176427"/>
                    <a:pt x="9993" y="176427"/>
                  </a:cubicBezTo>
                  <a:cubicBezTo>
                    <a:pt x="4587" y="176427"/>
                    <a:pt x="0" y="172004"/>
                    <a:pt x="0" y="166434"/>
                  </a:cubicBezTo>
                  <a:lnTo>
                    <a:pt x="0" y="75191"/>
                  </a:lnTo>
                  <a:cubicBezTo>
                    <a:pt x="0" y="33746"/>
                    <a:pt x="33746" y="0"/>
                    <a:pt x="75190" y="0"/>
                  </a:cubicBezTo>
                  <a:cubicBezTo>
                    <a:pt x="76992" y="0"/>
                    <a:pt x="78631" y="492"/>
                    <a:pt x="80269" y="1311"/>
                  </a:cubicBezTo>
                  <a:cubicBezTo>
                    <a:pt x="105824" y="16218"/>
                    <a:pt x="138422" y="16218"/>
                    <a:pt x="163977" y="1311"/>
                  </a:cubicBezTo>
                  <a:cubicBezTo>
                    <a:pt x="165452" y="492"/>
                    <a:pt x="167254" y="0"/>
                    <a:pt x="169055" y="0"/>
                  </a:cubicBezTo>
                  <a:cubicBezTo>
                    <a:pt x="210500" y="0"/>
                    <a:pt x="244410" y="33746"/>
                    <a:pt x="244410" y="75191"/>
                  </a:cubicBezTo>
                  <a:lnTo>
                    <a:pt x="244410" y="166434"/>
                  </a:lnTo>
                  <a:cubicBezTo>
                    <a:pt x="244410" y="172004"/>
                    <a:pt x="239987" y="176427"/>
                    <a:pt x="234581" y="176427"/>
                  </a:cubicBezTo>
                  <a:close/>
                </a:path>
              </a:pathLst>
            </a:custGeom>
            <a:solidFill>
              <a:srgbClr val="000000"/>
            </a:solidFill>
            <a:ln w="16367" cap="flat">
              <a:noFill/>
              <a:prstDash val="solid"/>
              <a:miter/>
            </a:ln>
          </p:spPr>
          <p:txBody>
            <a:bodyPr rtlCol="0" anchor="ctr"/>
            <a:lstStyle/>
            <a:p>
              <a:endParaRPr lang="en-US"/>
            </a:p>
          </p:txBody>
        </p:sp>
      </p:grpSp>
      <p:grpSp>
        <p:nvGrpSpPr>
          <p:cNvPr id="1843" name="Gráfico 3">
            <a:extLst>
              <a:ext uri="{FF2B5EF4-FFF2-40B4-BE49-F238E27FC236}">
                <a16:creationId xmlns:a16="http://schemas.microsoft.com/office/drawing/2014/main" id="{8CF385B0-B5B9-4102-BB1A-BEE6005F996D}"/>
              </a:ext>
            </a:extLst>
          </p:cNvPr>
          <p:cNvGrpSpPr/>
          <p:nvPr/>
        </p:nvGrpSpPr>
        <p:grpSpPr>
          <a:xfrm>
            <a:off x="8983854" y="3650251"/>
            <a:ext cx="553329" cy="380706"/>
            <a:chOff x="9040821" y="3599856"/>
            <a:chExt cx="621179" cy="427389"/>
          </a:xfrm>
          <a:solidFill>
            <a:srgbClr val="000000"/>
          </a:solidFill>
        </p:grpSpPr>
        <p:sp>
          <p:nvSpPr>
            <p:cNvPr id="1844" name="Forma libre: forma 1843">
              <a:extLst>
                <a:ext uri="{FF2B5EF4-FFF2-40B4-BE49-F238E27FC236}">
                  <a16:creationId xmlns:a16="http://schemas.microsoft.com/office/drawing/2014/main" id="{DEC03C57-813C-481E-9E02-8BD613BD444F}"/>
                </a:ext>
              </a:extLst>
            </p:cNvPr>
            <p:cNvSpPr/>
            <p:nvPr/>
          </p:nvSpPr>
          <p:spPr>
            <a:xfrm>
              <a:off x="9115520" y="3926336"/>
              <a:ext cx="19985" cy="100909"/>
            </a:xfrm>
            <a:custGeom>
              <a:avLst/>
              <a:gdLst>
                <a:gd name="connsiteX0" fmla="*/ 9992 w 19985"/>
                <a:gd name="connsiteY0" fmla="*/ 100909 h 100909"/>
                <a:gd name="connsiteX1" fmla="*/ 0 w 19985"/>
                <a:gd name="connsiteY1" fmla="*/ 90916 h 100909"/>
                <a:gd name="connsiteX2" fmla="*/ 0 w 19985"/>
                <a:gd name="connsiteY2" fmla="*/ 9993 h 100909"/>
                <a:gd name="connsiteX3" fmla="*/ 9992 w 19985"/>
                <a:gd name="connsiteY3" fmla="*/ 0 h 100909"/>
                <a:gd name="connsiteX4" fmla="*/ 19985 w 19985"/>
                <a:gd name="connsiteY4" fmla="*/ 9993 h 100909"/>
                <a:gd name="connsiteX5" fmla="*/ 19985 w 19985"/>
                <a:gd name="connsiteY5" fmla="*/ 90916 h 100909"/>
                <a:gd name="connsiteX6" fmla="*/ 9992 w 19985"/>
                <a:gd name="connsiteY6" fmla="*/ 100909 h 10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00909">
                  <a:moveTo>
                    <a:pt x="9992" y="100909"/>
                  </a:moveTo>
                  <a:cubicBezTo>
                    <a:pt x="4587" y="100909"/>
                    <a:pt x="0" y="96486"/>
                    <a:pt x="0" y="90916"/>
                  </a:cubicBezTo>
                  <a:lnTo>
                    <a:pt x="0" y="9993"/>
                  </a:lnTo>
                  <a:cubicBezTo>
                    <a:pt x="0" y="4587"/>
                    <a:pt x="4423" y="0"/>
                    <a:pt x="9992" y="0"/>
                  </a:cubicBezTo>
                  <a:cubicBezTo>
                    <a:pt x="15562" y="0"/>
                    <a:pt x="19985" y="4423"/>
                    <a:pt x="19985" y="9993"/>
                  </a:cubicBezTo>
                  <a:lnTo>
                    <a:pt x="19985" y="90916"/>
                  </a:lnTo>
                  <a:cubicBezTo>
                    <a:pt x="19821" y="96322"/>
                    <a:pt x="15398" y="100909"/>
                    <a:pt x="9992" y="100909"/>
                  </a:cubicBezTo>
                  <a:close/>
                </a:path>
              </a:pathLst>
            </a:custGeom>
            <a:solidFill>
              <a:srgbClr val="000000"/>
            </a:solidFill>
            <a:ln w="16367" cap="flat">
              <a:noFill/>
              <a:prstDash val="solid"/>
              <a:miter/>
            </a:ln>
          </p:spPr>
          <p:txBody>
            <a:bodyPr rtlCol="0" anchor="ctr"/>
            <a:lstStyle/>
            <a:p>
              <a:endParaRPr lang="en-US"/>
            </a:p>
          </p:txBody>
        </p:sp>
        <p:sp>
          <p:nvSpPr>
            <p:cNvPr id="1845" name="Forma libre: forma 1844">
              <a:extLst>
                <a:ext uri="{FF2B5EF4-FFF2-40B4-BE49-F238E27FC236}">
                  <a16:creationId xmlns:a16="http://schemas.microsoft.com/office/drawing/2014/main" id="{9F8B95BD-4851-49C6-9AC2-B72787EE81E7}"/>
                </a:ext>
              </a:extLst>
            </p:cNvPr>
            <p:cNvSpPr/>
            <p:nvPr/>
          </p:nvSpPr>
          <p:spPr>
            <a:xfrm>
              <a:off x="9247390" y="3926336"/>
              <a:ext cx="19985" cy="100909"/>
            </a:xfrm>
            <a:custGeom>
              <a:avLst/>
              <a:gdLst>
                <a:gd name="connsiteX0" fmla="*/ 9993 w 19985"/>
                <a:gd name="connsiteY0" fmla="*/ 100909 h 100909"/>
                <a:gd name="connsiteX1" fmla="*/ 0 w 19985"/>
                <a:gd name="connsiteY1" fmla="*/ 90916 h 100909"/>
                <a:gd name="connsiteX2" fmla="*/ 0 w 19985"/>
                <a:gd name="connsiteY2" fmla="*/ 9993 h 100909"/>
                <a:gd name="connsiteX3" fmla="*/ 9993 w 19985"/>
                <a:gd name="connsiteY3" fmla="*/ 0 h 100909"/>
                <a:gd name="connsiteX4" fmla="*/ 19985 w 19985"/>
                <a:gd name="connsiteY4" fmla="*/ 9993 h 100909"/>
                <a:gd name="connsiteX5" fmla="*/ 19985 w 19985"/>
                <a:gd name="connsiteY5" fmla="*/ 90916 h 100909"/>
                <a:gd name="connsiteX6" fmla="*/ 9993 w 19985"/>
                <a:gd name="connsiteY6" fmla="*/ 100909 h 10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00909">
                  <a:moveTo>
                    <a:pt x="9993" y="100909"/>
                  </a:moveTo>
                  <a:cubicBezTo>
                    <a:pt x="4587" y="100909"/>
                    <a:pt x="0" y="96486"/>
                    <a:pt x="0" y="90916"/>
                  </a:cubicBezTo>
                  <a:lnTo>
                    <a:pt x="0" y="9993"/>
                  </a:lnTo>
                  <a:cubicBezTo>
                    <a:pt x="0" y="4587"/>
                    <a:pt x="4423" y="0"/>
                    <a:pt x="9993" y="0"/>
                  </a:cubicBezTo>
                  <a:cubicBezTo>
                    <a:pt x="15562" y="0"/>
                    <a:pt x="19985" y="4423"/>
                    <a:pt x="19985" y="9993"/>
                  </a:cubicBezTo>
                  <a:lnTo>
                    <a:pt x="19985" y="90916"/>
                  </a:lnTo>
                  <a:cubicBezTo>
                    <a:pt x="19821" y="96322"/>
                    <a:pt x="15398" y="100909"/>
                    <a:pt x="9993" y="100909"/>
                  </a:cubicBezTo>
                  <a:close/>
                </a:path>
              </a:pathLst>
            </a:custGeom>
            <a:solidFill>
              <a:srgbClr val="000000"/>
            </a:solidFill>
            <a:ln w="16367" cap="flat">
              <a:noFill/>
              <a:prstDash val="solid"/>
              <a:miter/>
            </a:ln>
          </p:spPr>
          <p:txBody>
            <a:bodyPr rtlCol="0" anchor="ctr"/>
            <a:lstStyle/>
            <a:p>
              <a:endParaRPr lang="en-US"/>
            </a:p>
          </p:txBody>
        </p:sp>
        <p:sp>
          <p:nvSpPr>
            <p:cNvPr id="1846" name="Forma libre: forma 1845">
              <a:extLst>
                <a:ext uri="{FF2B5EF4-FFF2-40B4-BE49-F238E27FC236}">
                  <a16:creationId xmlns:a16="http://schemas.microsoft.com/office/drawing/2014/main" id="{F5F0682B-E2E7-4DE1-B7A2-7B90B9354974}"/>
                </a:ext>
              </a:extLst>
            </p:cNvPr>
            <p:cNvSpPr/>
            <p:nvPr/>
          </p:nvSpPr>
          <p:spPr>
            <a:xfrm>
              <a:off x="9078990" y="3858402"/>
              <a:ext cx="224751" cy="168843"/>
            </a:xfrm>
            <a:custGeom>
              <a:avLst/>
              <a:gdLst>
                <a:gd name="connsiteX0" fmla="*/ 214923 w 224751"/>
                <a:gd name="connsiteY0" fmla="*/ 168844 h 168843"/>
                <a:gd name="connsiteX1" fmla="*/ 9992 w 224751"/>
                <a:gd name="connsiteY1" fmla="*/ 168844 h 168843"/>
                <a:gd name="connsiteX2" fmla="*/ 2949 w 224751"/>
                <a:gd name="connsiteY2" fmla="*/ 165895 h 168843"/>
                <a:gd name="connsiteX3" fmla="*/ 0 w 224751"/>
                <a:gd name="connsiteY3" fmla="*/ 158851 h 168843"/>
                <a:gd name="connsiteX4" fmla="*/ 0 w 224751"/>
                <a:gd name="connsiteY4" fmla="*/ 51553 h 168843"/>
                <a:gd name="connsiteX5" fmla="*/ 0 w 224751"/>
                <a:gd name="connsiteY5" fmla="*/ 50570 h 168843"/>
                <a:gd name="connsiteX6" fmla="*/ 41117 w 224751"/>
                <a:gd name="connsiteY6" fmla="*/ 6832 h 168843"/>
                <a:gd name="connsiteX7" fmla="*/ 80760 w 224751"/>
                <a:gd name="connsiteY7" fmla="*/ 116 h 168843"/>
                <a:gd name="connsiteX8" fmla="*/ 92227 w 224751"/>
                <a:gd name="connsiteY8" fmla="*/ 8307 h 168843"/>
                <a:gd name="connsiteX9" fmla="*/ 84036 w 224751"/>
                <a:gd name="connsiteY9" fmla="*/ 19773 h 168843"/>
                <a:gd name="connsiteX10" fmla="*/ 44393 w 224751"/>
                <a:gd name="connsiteY10" fmla="*/ 26490 h 168843"/>
                <a:gd name="connsiteX11" fmla="*/ 19821 w 224751"/>
                <a:gd name="connsiteY11" fmla="*/ 52208 h 168843"/>
                <a:gd name="connsiteX12" fmla="*/ 19821 w 224751"/>
                <a:gd name="connsiteY12" fmla="*/ 149022 h 168843"/>
                <a:gd name="connsiteX13" fmla="*/ 204931 w 224751"/>
                <a:gd name="connsiteY13" fmla="*/ 149022 h 168843"/>
                <a:gd name="connsiteX14" fmla="*/ 204767 w 224751"/>
                <a:gd name="connsiteY14" fmla="*/ 52208 h 168843"/>
                <a:gd name="connsiteX15" fmla="*/ 180195 w 224751"/>
                <a:gd name="connsiteY15" fmla="*/ 26490 h 168843"/>
                <a:gd name="connsiteX16" fmla="*/ 140552 w 224751"/>
                <a:gd name="connsiteY16" fmla="*/ 19773 h 168843"/>
                <a:gd name="connsiteX17" fmla="*/ 132361 w 224751"/>
                <a:gd name="connsiteY17" fmla="*/ 8307 h 168843"/>
                <a:gd name="connsiteX18" fmla="*/ 143828 w 224751"/>
                <a:gd name="connsiteY18" fmla="*/ 116 h 168843"/>
                <a:gd name="connsiteX19" fmla="*/ 183471 w 224751"/>
                <a:gd name="connsiteY19" fmla="*/ 6832 h 168843"/>
                <a:gd name="connsiteX20" fmla="*/ 224588 w 224751"/>
                <a:gd name="connsiteY20" fmla="*/ 50570 h 168843"/>
                <a:gd name="connsiteX21" fmla="*/ 224588 w 224751"/>
                <a:gd name="connsiteY21" fmla="*/ 51553 h 168843"/>
                <a:gd name="connsiteX22" fmla="*/ 224752 w 224751"/>
                <a:gd name="connsiteY22" fmla="*/ 158851 h 168843"/>
                <a:gd name="connsiteX23" fmla="*/ 221803 w 224751"/>
                <a:gd name="connsiteY23" fmla="*/ 165895 h 168843"/>
                <a:gd name="connsiteX24" fmla="*/ 214923 w 224751"/>
                <a:gd name="connsiteY24" fmla="*/ 168844 h 16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4751" h="168843">
                  <a:moveTo>
                    <a:pt x="214923" y="168844"/>
                  </a:moveTo>
                  <a:lnTo>
                    <a:pt x="9992" y="168844"/>
                  </a:lnTo>
                  <a:cubicBezTo>
                    <a:pt x="7372" y="168844"/>
                    <a:pt x="4914" y="167861"/>
                    <a:pt x="2949" y="165895"/>
                  </a:cubicBezTo>
                  <a:cubicBezTo>
                    <a:pt x="1147" y="164093"/>
                    <a:pt x="0" y="161472"/>
                    <a:pt x="0" y="158851"/>
                  </a:cubicBezTo>
                  <a:lnTo>
                    <a:pt x="0" y="51553"/>
                  </a:lnTo>
                  <a:cubicBezTo>
                    <a:pt x="0" y="51226"/>
                    <a:pt x="0" y="50898"/>
                    <a:pt x="0" y="50570"/>
                  </a:cubicBezTo>
                  <a:cubicBezTo>
                    <a:pt x="2294" y="28620"/>
                    <a:pt x="19166" y="10600"/>
                    <a:pt x="41117" y="6832"/>
                  </a:cubicBezTo>
                  <a:lnTo>
                    <a:pt x="80760" y="116"/>
                  </a:lnTo>
                  <a:cubicBezTo>
                    <a:pt x="86166" y="-703"/>
                    <a:pt x="91244" y="2901"/>
                    <a:pt x="92227" y="8307"/>
                  </a:cubicBezTo>
                  <a:cubicBezTo>
                    <a:pt x="93210" y="13712"/>
                    <a:pt x="89442" y="18791"/>
                    <a:pt x="84036" y="19773"/>
                  </a:cubicBezTo>
                  <a:lnTo>
                    <a:pt x="44393" y="26490"/>
                  </a:lnTo>
                  <a:cubicBezTo>
                    <a:pt x="31452" y="28620"/>
                    <a:pt x="21460" y="39267"/>
                    <a:pt x="19821" y="52208"/>
                  </a:cubicBezTo>
                  <a:lnTo>
                    <a:pt x="19821" y="149022"/>
                  </a:lnTo>
                  <a:lnTo>
                    <a:pt x="204931" y="149022"/>
                  </a:lnTo>
                  <a:lnTo>
                    <a:pt x="204767" y="52208"/>
                  </a:lnTo>
                  <a:cubicBezTo>
                    <a:pt x="203128" y="39267"/>
                    <a:pt x="193136" y="28620"/>
                    <a:pt x="180195" y="26490"/>
                  </a:cubicBezTo>
                  <a:lnTo>
                    <a:pt x="140552" y="19773"/>
                  </a:lnTo>
                  <a:cubicBezTo>
                    <a:pt x="135146" y="18791"/>
                    <a:pt x="131542" y="13712"/>
                    <a:pt x="132361" y="8307"/>
                  </a:cubicBezTo>
                  <a:cubicBezTo>
                    <a:pt x="133344" y="2901"/>
                    <a:pt x="138258" y="-703"/>
                    <a:pt x="143828" y="116"/>
                  </a:cubicBezTo>
                  <a:lnTo>
                    <a:pt x="183471" y="6832"/>
                  </a:lnTo>
                  <a:cubicBezTo>
                    <a:pt x="205258" y="10436"/>
                    <a:pt x="222295" y="28456"/>
                    <a:pt x="224588" y="50570"/>
                  </a:cubicBezTo>
                  <a:cubicBezTo>
                    <a:pt x="224588" y="50898"/>
                    <a:pt x="224588" y="51226"/>
                    <a:pt x="224588" y="51553"/>
                  </a:cubicBezTo>
                  <a:lnTo>
                    <a:pt x="224752" y="158851"/>
                  </a:lnTo>
                  <a:cubicBezTo>
                    <a:pt x="224752" y="161472"/>
                    <a:pt x="223769" y="163929"/>
                    <a:pt x="221803" y="165895"/>
                  </a:cubicBezTo>
                  <a:cubicBezTo>
                    <a:pt x="220001" y="167697"/>
                    <a:pt x="217544" y="168844"/>
                    <a:pt x="214923" y="168844"/>
                  </a:cubicBezTo>
                  <a:close/>
                </a:path>
              </a:pathLst>
            </a:custGeom>
            <a:solidFill>
              <a:srgbClr val="000000"/>
            </a:solidFill>
            <a:ln w="16367" cap="flat">
              <a:noFill/>
              <a:prstDash val="solid"/>
              <a:miter/>
            </a:ln>
          </p:spPr>
          <p:txBody>
            <a:bodyPr rtlCol="0" anchor="ctr"/>
            <a:lstStyle/>
            <a:p>
              <a:endParaRPr lang="en-US"/>
            </a:p>
          </p:txBody>
        </p:sp>
        <p:sp>
          <p:nvSpPr>
            <p:cNvPr id="1847" name="Forma libre: forma 1846">
              <a:extLst>
                <a:ext uri="{FF2B5EF4-FFF2-40B4-BE49-F238E27FC236}">
                  <a16:creationId xmlns:a16="http://schemas.microsoft.com/office/drawing/2014/main" id="{B371CC10-8686-4A1D-AB18-228BAFCF455D}"/>
                </a:ext>
              </a:extLst>
            </p:cNvPr>
            <p:cNvSpPr/>
            <p:nvPr/>
          </p:nvSpPr>
          <p:spPr>
            <a:xfrm>
              <a:off x="9419885" y="3926336"/>
              <a:ext cx="19985" cy="100909"/>
            </a:xfrm>
            <a:custGeom>
              <a:avLst/>
              <a:gdLst>
                <a:gd name="connsiteX0" fmla="*/ 9993 w 19985"/>
                <a:gd name="connsiteY0" fmla="*/ 100909 h 100909"/>
                <a:gd name="connsiteX1" fmla="*/ 0 w 19985"/>
                <a:gd name="connsiteY1" fmla="*/ 90916 h 100909"/>
                <a:gd name="connsiteX2" fmla="*/ 0 w 19985"/>
                <a:gd name="connsiteY2" fmla="*/ 9993 h 100909"/>
                <a:gd name="connsiteX3" fmla="*/ 9993 w 19985"/>
                <a:gd name="connsiteY3" fmla="*/ 0 h 100909"/>
                <a:gd name="connsiteX4" fmla="*/ 19985 w 19985"/>
                <a:gd name="connsiteY4" fmla="*/ 9993 h 100909"/>
                <a:gd name="connsiteX5" fmla="*/ 19985 w 19985"/>
                <a:gd name="connsiteY5" fmla="*/ 90916 h 100909"/>
                <a:gd name="connsiteX6" fmla="*/ 9993 w 19985"/>
                <a:gd name="connsiteY6" fmla="*/ 100909 h 10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00909">
                  <a:moveTo>
                    <a:pt x="9993" y="100909"/>
                  </a:moveTo>
                  <a:cubicBezTo>
                    <a:pt x="4587" y="100909"/>
                    <a:pt x="0" y="96486"/>
                    <a:pt x="0" y="90916"/>
                  </a:cubicBezTo>
                  <a:lnTo>
                    <a:pt x="0" y="9993"/>
                  </a:lnTo>
                  <a:cubicBezTo>
                    <a:pt x="0" y="4587"/>
                    <a:pt x="4423" y="0"/>
                    <a:pt x="9993" y="0"/>
                  </a:cubicBezTo>
                  <a:cubicBezTo>
                    <a:pt x="15398" y="0"/>
                    <a:pt x="19985" y="4423"/>
                    <a:pt x="19985" y="9993"/>
                  </a:cubicBezTo>
                  <a:lnTo>
                    <a:pt x="19985" y="90916"/>
                  </a:lnTo>
                  <a:cubicBezTo>
                    <a:pt x="19821" y="96322"/>
                    <a:pt x="15398" y="100909"/>
                    <a:pt x="9993" y="100909"/>
                  </a:cubicBezTo>
                  <a:close/>
                </a:path>
              </a:pathLst>
            </a:custGeom>
            <a:solidFill>
              <a:srgbClr val="000000"/>
            </a:solidFill>
            <a:ln w="16367" cap="flat">
              <a:noFill/>
              <a:prstDash val="solid"/>
              <a:miter/>
            </a:ln>
          </p:spPr>
          <p:txBody>
            <a:bodyPr rtlCol="0" anchor="ctr"/>
            <a:lstStyle/>
            <a:p>
              <a:endParaRPr lang="en-US"/>
            </a:p>
          </p:txBody>
        </p:sp>
        <p:sp>
          <p:nvSpPr>
            <p:cNvPr id="1848" name="Forma libre: forma 1847">
              <a:extLst>
                <a:ext uri="{FF2B5EF4-FFF2-40B4-BE49-F238E27FC236}">
                  <a16:creationId xmlns:a16="http://schemas.microsoft.com/office/drawing/2014/main" id="{006DB34B-5434-409B-BABD-2E4E849E5451}"/>
                </a:ext>
              </a:extLst>
            </p:cNvPr>
            <p:cNvSpPr/>
            <p:nvPr/>
          </p:nvSpPr>
          <p:spPr>
            <a:xfrm>
              <a:off x="9551591" y="3926336"/>
              <a:ext cx="19985" cy="100909"/>
            </a:xfrm>
            <a:custGeom>
              <a:avLst/>
              <a:gdLst>
                <a:gd name="connsiteX0" fmla="*/ 9992 w 19985"/>
                <a:gd name="connsiteY0" fmla="*/ 100909 h 100909"/>
                <a:gd name="connsiteX1" fmla="*/ 0 w 19985"/>
                <a:gd name="connsiteY1" fmla="*/ 90916 h 100909"/>
                <a:gd name="connsiteX2" fmla="*/ 0 w 19985"/>
                <a:gd name="connsiteY2" fmla="*/ 9993 h 100909"/>
                <a:gd name="connsiteX3" fmla="*/ 9992 w 19985"/>
                <a:gd name="connsiteY3" fmla="*/ 0 h 100909"/>
                <a:gd name="connsiteX4" fmla="*/ 19985 w 19985"/>
                <a:gd name="connsiteY4" fmla="*/ 9993 h 100909"/>
                <a:gd name="connsiteX5" fmla="*/ 19985 w 19985"/>
                <a:gd name="connsiteY5" fmla="*/ 90916 h 100909"/>
                <a:gd name="connsiteX6" fmla="*/ 9992 w 19985"/>
                <a:gd name="connsiteY6" fmla="*/ 100909 h 10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00909">
                  <a:moveTo>
                    <a:pt x="9992" y="100909"/>
                  </a:moveTo>
                  <a:cubicBezTo>
                    <a:pt x="4587" y="100909"/>
                    <a:pt x="0" y="96486"/>
                    <a:pt x="0" y="90916"/>
                  </a:cubicBezTo>
                  <a:lnTo>
                    <a:pt x="0" y="9993"/>
                  </a:lnTo>
                  <a:cubicBezTo>
                    <a:pt x="0" y="4587"/>
                    <a:pt x="4423" y="0"/>
                    <a:pt x="9992" y="0"/>
                  </a:cubicBezTo>
                  <a:cubicBezTo>
                    <a:pt x="15398" y="0"/>
                    <a:pt x="19985" y="4423"/>
                    <a:pt x="19985" y="9993"/>
                  </a:cubicBezTo>
                  <a:lnTo>
                    <a:pt x="19985" y="90916"/>
                  </a:lnTo>
                  <a:cubicBezTo>
                    <a:pt x="19985" y="96322"/>
                    <a:pt x="15562" y="100909"/>
                    <a:pt x="9992" y="100909"/>
                  </a:cubicBezTo>
                  <a:close/>
                </a:path>
              </a:pathLst>
            </a:custGeom>
            <a:solidFill>
              <a:srgbClr val="000000"/>
            </a:solidFill>
            <a:ln w="16367" cap="flat">
              <a:noFill/>
              <a:prstDash val="solid"/>
              <a:miter/>
            </a:ln>
          </p:spPr>
          <p:txBody>
            <a:bodyPr rtlCol="0" anchor="ctr"/>
            <a:lstStyle/>
            <a:p>
              <a:endParaRPr lang="en-US"/>
            </a:p>
          </p:txBody>
        </p:sp>
        <p:sp>
          <p:nvSpPr>
            <p:cNvPr id="1849" name="Forma libre: forma 1848">
              <a:extLst>
                <a:ext uri="{FF2B5EF4-FFF2-40B4-BE49-F238E27FC236}">
                  <a16:creationId xmlns:a16="http://schemas.microsoft.com/office/drawing/2014/main" id="{8FFE0AE8-54CC-4B8F-ADFC-29E767C8BC6D}"/>
                </a:ext>
              </a:extLst>
            </p:cNvPr>
            <p:cNvSpPr/>
            <p:nvPr/>
          </p:nvSpPr>
          <p:spPr>
            <a:xfrm>
              <a:off x="9383354" y="3858402"/>
              <a:ext cx="224751" cy="168843"/>
            </a:xfrm>
            <a:custGeom>
              <a:avLst/>
              <a:gdLst>
                <a:gd name="connsiteX0" fmla="*/ 214923 w 224751"/>
                <a:gd name="connsiteY0" fmla="*/ 168844 h 168843"/>
                <a:gd name="connsiteX1" fmla="*/ 9993 w 224751"/>
                <a:gd name="connsiteY1" fmla="*/ 168844 h 168843"/>
                <a:gd name="connsiteX2" fmla="*/ 2949 w 224751"/>
                <a:gd name="connsiteY2" fmla="*/ 165895 h 168843"/>
                <a:gd name="connsiteX3" fmla="*/ 0 w 224751"/>
                <a:gd name="connsiteY3" fmla="*/ 158851 h 168843"/>
                <a:gd name="connsiteX4" fmla="*/ 0 w 224751"/>
                <a:gd name="connsiteY4" fmla="*/ 51553 h 168843"/>
                <a:gd name="connsiteX5" fmla="*/ 0 w 224751"/>
                <a:gd name="connsiteY5" fmla="*/ 50570 h 168843"/>
                <a:gd name="connsiteX6" fmla="*/ 41117 w 224751"/>
                <a:gd name="connsiteY6" fmla="*/ 6832 h 168843"/>
                <a:gd name="connsiteX7" fmla="*/ 80760 w 224751"/>
                <a:gd name="connsiteY7" fmla="*/ 116 h 168843"/>
                <a:gd name="connsiteX8" fmla="*/ 92227 w 224751"/>
                <a:gd name="connsiteY8" fmla="*/ 8307 h 168843"/>
                <a:gd name="connsiteX9" fmla="*/ 84036 w 224751"/>
                <a:gd name="connsiteY9" fmla="*/ 19773 h 168843"/>
                <a:gd name="connsiteX10" fmla="*/ 44394 w 224751"/>
                <a:gd name="connsiteY10" fmla="*/ 26490 h 168843"/>
                <a:gd name="connsiteX11" fmla="*/ 19822 w 224751"/>
                <a:gd name="connsiteY11" fmla="*/ 52208 h 168843"/>
                <a:gd name="connsiteX12" fmla="*/ 19822 w 224751"/>
                <a:gd name="connsiteY12" fmla="*/ 149022 h 168843"/>
                <a:gd name="connsiteX13" fmla="*/ 204931 w 224751"/>
                <a:gd name="connsiteY13" fmla="*/ 149022 h 168843"/>
                <a:gd name="connsiteX14" fmla="*/ 204767 w 224751"/>
                <a:gd name="connsiteY14" fmla="*/ 52208 h 168843"/>
                <a:gd name="connsiteX15" fmla="*/ 180195 w 224751"/>
                <a:gd name="connsiteY15" fmla="*/ 26490 h 168843"/>
                <a:gd name="connsiteX16" fmla="*/ 140552 w 224751"/>
                <a:gd name="connsiteY16" fmla="*/ 19773 h 168843"/>
                <a:gd name="connsiteX17" fmla="*/ 132361 w 224751"/>
                <a:gd name="connsiteY17" fmla="*/ 8307 h 168843"/>
                <a:gd name="connsiteX18" fmla="*/ 143828 w 224751"/>
                <a:gd name="connsiteY18" fmla="*/ 116 h 168843"/>
                <a:gd name="connsiteX19" fmla="*/ 183471 w 224751"/>
                <a:gd name="connsiteY19" fmla="*/ 6832 h 168843"/>
                <a:gd name="connsiteX20" fmla="*/ 224588 w 224751"/>
                <a:gd name="connsiteY20" fmla="*/ 50570 h 168843"/>
                <a:gd name="connsiteX21" fmla="*/ 224588 w 224751"/>
                <a:gd name="connsiteY21" fmla="*/ 51553 h 168843"/>
                <a:gd name="connsiteX22" fmla="*/ 224752 w 224751"/>
                <a:gd name="connsiteY22" fmla="*/ 158851 h 168843"/>
                <a:gd name="connsiteX23" fmla="*/ 221803 w 224751"/>
                <a:gd name="connsiteY23" fmla="*/ 165895 h 168843"/>
                <a:gd name="connsiteX24" fmla="*/ 214923 w 224751"/>
                <a:gd name="connsiteY24" fmla="*/ 168844 h 16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4751" h="168843">
                  <a:moveTo>
                    <a:pt x="214923" y="168844"/>
                  </a:moveTo>
                  <a:lnTo>
                    <a:pt x="9993" y="168844"/>
                  </a:lnTo>
                  <a:cubicBezTo>
                    <a:pt x="7372" y="168844"/>
                    <a:pt x="4915" y="167861"/>
                    <a:pt x="2949" y="165895"/>
                  </a:cubicBezTo>
                  <a:cubicBezTo>
                    <a:pt x="1147" y="164093"/>
                    <a:pt x="0" y="161472"/>
                    <a:pt x="0" y="158851"/>
                  </a:cubicBezTo>
                  <a:lnTo>
                    <a:pt x="0" y="51553"/>
                  </a:lnTo>
                  <a:cubicBezTo>
                    <a:pt x="0" y="51226"/>
                    <a:pt x="0" y="50898"/>
                    <a:pt x="0" y="50570"/>
                  </a:cubicBezTo>
                  <a:cubicBezTo>
                    <a:pt x="2294" y="28456"/>
                    <a:pt x="19166" y="10600"/>
                    <a:pt x="41117" y="6832"/>
                  </a:cubicBezTo>
                  <a:lnTo>
                    <a:pt x="80760" y="116"/>
                  </a:lnTo>
                  <a:cubicBezTo>
                    <a:pt x="86166" y="-703"/>
                    <a:pt x="91244" y="2901"/>
                    <a:pt x="92227" y="8307"/>
                  </a:cubicBezTo>
                  <a:cubicBezTo>
                    <a:pt x="93210" y="13712"/>
                    <a:pt x="89442" y="18791"/>
                    <a:pt x="84036" y="19773"/>
                  </a:cubicBezTo>
                  <a:lnTo>
                    <a:pt x="44394" y="26490"/>
                  </a:lnTo>
                  <a:cubicBezTo>
                    <a:pt x="31452" y="28620"/>
                    <a:pt x="21460" y="39267"/>
                    <a:pt x="19822" y="52208"/>
                  </a:cubicBezTo>
                  <a:lnTo>
                    <a:pt x="19822" y="149022"/>
                  </a:lnTo>
                  <a:lnTo>
                    <a:pt x="204931" y="149022"/>
                  </a:lnTo>
                  <a:lnTo>
                    <a:pt x="204767" y="52208"/>
                  </a:lnTo>
                  <a:cubicBezTo>
                    <a:pt x="203129" y="39267"/>
                    <a:pt x="193136" y="28620"/>
                    <a:pt x="180195" y="26490"/>
                  </a:cubicBezTo>
                  <a:lnTo>
                    <a:pt x="140552" y="19773"/>
                  </a:lnTo>
                  <a:cubicBezTo>
                    <a:pt x="135146" y="18791"/>
                    <a:pt x="131542" y="13712"/>
                    <a:pt x="132361" y="8307"/>
                  </a:cubicBezTo>
                  <a:cubicBezTo>
                    <a:pt x="133180" y="2901"/>
                    <a:pt x="138258" y="-703"/>
                    <a:pt x="143828" y="116"/>
                  </a:cubicBezTo>
                  <a:lnTo>
                    <a:pt x="183471" y="6832"/>
                  </a:lnTo>
                  <a:cubicBezTo>
                    <a:pt x="205258" y="10436"/>
                    <a:pt x="222295" y="28456"/>
                    <a:pt x="224588" y="50570"/>
                  </a:cubicBezTo>
                  <a:cubicBezTo>
                    <a:pt x="224588" y="50898"/>
                    <a:pt x="224588" y="51226"/>
                    <a:pt x="224588" y="51553"/>
                  </a:cubicBezTo>
                  <a:lnTo>
                    <a:pt x="224752" y="158851"/>
                  </a:lnTo>
                  <a:cubicBezTo>
                    <a:pt x="224752" y="161472"/>
                    <a:pt x="223769" y="163929"/>
                    <a:pt x="221803" y="165895"/>
                  </a:cubicBezTo>
                  <a:cubicBezTo>
                    <a:pt x="220002" y="167697"/>
                    <a:pt x="217544" y="168844"/>
                    <a:pt x="214923" y="168844"/>
                  </a:cubicBezTo>
                  <a:close/>
                </a:path>
              </a:pathLst>
            </a:custGeom>
            <a:solidFill>
              <a:srgbClr val="000000"/>
            </a:solidFill>
            <a:ln w="16367" cap="flat">
              <a:noFill/>
              <a:prstDash val="solid"/>
              <a:miter/>
            </a:ln>
          </p:spPr>
          <p:txBody>
            <a:bodyPr rtlCol="0" anchor="ctr"/>
            <a:lstStyle/>
            <a:p>
              <a:endParaRPr lang="en-US"/>
            </a:p>
          </p:txBody>
        </p:sp>
        <p:sp>
          <p:nvSpPr>
            <p:cNvPr id="1850" name="Forma libre: forma 1849">
              <a:extLst>
                <a:ext uri="{FF2B5EF4-FFF2-40B4-BE49-F238E27FC236}">
                  <a16:creationId xmlns:a16="http://schemas.microsoft.com/office/drawing/2014/main" id="{69C5546B-0181-4DDA-9638-FFA86C290C17}"/>
                </a:ext>
              </a:extLst>
            </p:cNvPr>
            <p:cNvSpPr/>
            <p:nvPr/>
          </p:nvSpPr>
          <p:spPr>
            <a:xfrm>
              <a:off x="9151375" y="3858267"/>
              <a:ext cx="79826" cy="52998"/>
            </a:xfrm>
            <a:custGeom>
              <a:avLst/>
              <a:gdLst>
                <a:gd name="connsiteX0" fmla="*/ 39008 w 79826"/>
                <a:gd name="connsiteY0" fmla="*/ 52999 h 52998"/>
                <a:gd name="connsiteX1" fmla="*/ 31473 w 79826"/>
                <a:gd name="connsiteY1" fmla="*/ 49559 h 52998"/>
                <a:gd name="connsiteX2" fmla="*/ 2478 w 79826"/>
                <a:gd name="connsiteY2" fmla="*/ 16469 h 52998"/>
                <a:gd name="connsiteX3" fmla="*/ 3461 w 79826"/>
                <a:gd name="connsiteY3" fmla="*/ 2544 h 52998"/>
                <a:gd name="connsiteX4" fmla="*/ 17385 w 79826"/>
                <a:gd name="connsiteY4" fmla="*/ 3527 h 52998"/>
                <a:gd name="connsiteX5" fmla="*/ 39172 w 79826"/>
                <a:gd name="connsiteY5" fmla="*/ 28263 h 52998"/>
                <a:gd name="connsiteX6" fmla="*/ 62597 w 79826"/>
                <a:gd name="connsiteY6" fmla="*/ 3199 h 52998"/>
                <a:gd name="connsiteX7" fmla="*/ 76685 w 79826"/>
                <a:gd name="connsiteY7" fmla="*/ 2708 h 52998"/>
                <a:gd name="connsiteX8" fmla="*/ 77177 w 79826"/>
                <a:gd name="connsiteY8" fmla="*/ 16796 h 52998"/>
                <a:gd name="connsiteX9" fmla="*/ 46380 w 79826"/>
                <a:gd name="connsiteY9" fmla="*/ 49886 h 52998"/>
                <a:gd name="connsiteX10" fmla="*/ 39008 w 79826"/>
                <a:gd name="connsiteY10" fmla="*/ 52999 h 5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826" h="52998">
                  <a:moveTo>
                    <a:pt x="39008" y="52999"/>
                  </a:moveTo>
                  <a:cubicBezTo>
                    <a:pt x="36059" y="52999"/>
                    <a:pt x="33438" y="51688"/>
                    <a:pt x="31473" y="49559"/>
                  </a:cubicBezTo>
                  <a:lnTo>
                    <a:pt x="2478" y="16469"/>
                  </a:lnTo>
                  <a:cubicBezTo>
                    <a:pt x="-1126" y="12373"/>
                    <a:pt x="-799" y="6148"/>
                    <a:pt x="3461" y="2544"/>
                  </a:cubicBezTo>
                  <a:cubicBezTo>
                    <a:pt x="7556" y="-1060"/>
                    <a:pt x="13781" y="-732"/>
                    <a:pt x="17385" y="3527"/>
                  </a:cubicBezTo>
                  <a:lnTo>
                    <a:pt x="39172" y="28263"/>
                  </a:lnTo>
                  <a:lnTo>
                    <a:pt x="62597" y="3199"/>
                  </a:lnTo>
                  <a:cubicBezTo>
                    <a:pt x="66365" y="-896"/>
                    <a:pt x="72590" y="-1060"/>
                    <a:pt x="76685" y="2708"/>
                  </a:cubicBezTo>
                  <a:cubicBezTo>
                    <a:pt x="80617" y="6476"/>
                    <a:pt x="80944" y="12701"/>
                    <a:pt x="77177" y="16796"/>
                  </a:cubicBezTo>
                  <a:lnTo>
                    <a:pt x="46380" y="49886"/>
                  </a:lnTo>
                  <a:cubicBezTo>
                    <a:pt x="44414" y="51852"/>
                    <a:pt x="41793" y="52999"/>
                    <a:pt x="39008" y="52999"/>
                  </a:cubicBezTo>
                  <a:close/>
                </a:path>
              </a:pathLst>
            </a:custGeom>
            <a:solidFill>
              <a:srgbClr val="000000"/>
            </a:solidFill>
            <a:ln w="16367" cap="flat">
              <a:noFill/>
              <a:prstDash val="solid"/>
              <a:miter/>
            </a:ln>
          </p:spPr>
          <p:txBody>
            <a:bodyPr rtlCol="0" anchor="ctr"/>
            <a:lstStyle/>
            <a:p>
              <a:endParaRPr lang="en-US"/>
            </a:p>
          </p:txBody>
        </p:sp>
        <p:sp>
          <p:nvSpPr>
            <p:cNvPr id="1851" name="Forma libre: forma 1850">
              <a:extLst>
                <a:ext uri="{FF2B5EF4-FFF2-40B4-BE49-F238E27FC236}">
                  <a16:creationId xmlns:a16="http://schemas.microsoft.com/office/drawing/2014/main" id="{CDF1926F-7695-45C9-8F0F-764255D2658C}"/>
                </a:ext>
              </a:extLst>
            </p:cNvPr>
            <p:cNvSpPr/>
            <p:nvPr/>
          </p:nvSpPr>
          <p:spPr>
            <a:xfrm>
              <a:off x="9455903" y="3858333"/>
              <a:ext cx="79654" cy="49001"/>
            </a:xfrm>
            <a:custGeom>
              <a:avLst/>
              <a:gdLst>
                <a:gd name="connsiteX0" fmla="*/ 39827 w 79654"/>
                <a:gd name="connsiteY0" fmla="*/ 49001 h 49001"/>
                <a:gd name="connsiteX1" fmla="*/ 32947 w 79654"/>
                <a:gd name="connsiteY1" fmla="*/ 46216 h 49001"/>
                <a:gd name="connsiteX2" fmla="*/ 2969 w 79654"/>
                <a:gd name="connsiteY2" fmla="*/ 17057 h 49001"/>
                <a:gd name="connsiteX3" fmla="*/ 2805 w 79654"/>
                <a:gd name="connsiteY3" fmla="*/ 2969 h 49001"/>
                <a:gd name="connsiteX4" fmla="*/ 16894 w 79654"/>
                <a:gd name="connsiteY4" fmla="*/ 2806 h 49001"/>
                <a:gd name="connsiteX5" fmla="*/ 39827 w 79654"/>
                <a:gd name="connsiteY5" fmla="*/ 25248 h 49001"/>
                <a:gd name="connsiteX6" fmla="*/ 62761 w 79654"/>
                <a:gd name="connsiteY6" fmla="*/ 2806 h 49001"/>
                <a:gd name="connsiteX7" fmla="*/ 76849 w 79654"/>
                <a:gd name="connsiteY7" fmla="*/ 2969 h 49001"/>
                <a:gd name="connsiteX8" fmla="*/ 76685 w 79654"/>
                <a:gd name="connsiteY8" fmla="*/ 17057 h 49001"/>
                <a:gd name="connsiteX9" fmla="*/ 46871 w 79654"/>
                <a:gd name="connsiteY9" fmla="*/ 46216 h 49001"/>
                <a:gd name="connsiteX10" fmla="*/ 39827 w 79654"/>
                <a:gd name="connsiteY10" fmla="*/ 49001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654" h="49001">
                  <a:moveTo>
                    <a:pt x="39827" y="49001"/>
                  </a:moveTo>
                  <a:cubicBezTo>
                    <a:pt x="37370" y="49001"/>
                    <a:pt x="34749" y="48018"/>
                    <a:pt x="32947" y="46216"/>
                  </a:cubicBezTo>
                  <a:lnTo>
                    <a:pt x="2969" y="17057"/>
                  </a:lnTo>
                  <a:cubicBezTo>
                    <a:pt x="-962" y="13290"/>
                    <a:pt x="-962" y="6901"/>
                    <a:pt x="2805" y="2969"/>
                  </a:cubicBezTo>
                  <a:cubicBezTo>
                    <a:pt x="6573" y="-962"/>
                    <a:pt x="12962" y="-962"/>
                    <a:pt x="16894" y="2806"/>
                  </a:cubicBezTo>
                  <a:lnTo>
                    <a:pt x="39827" y="25248"/>
                  </a:lnTo>
                  <a:lnTo>
                    <a:pt x="62761" y="2806"/>
                  </a:lnTo>
                  <a:cubicBezTo>
                    <a:pt x="66692" y="-962"/>
                    <a:pt x="72917" y="-962"/>
                    <a:pt x="76849" y="2969"/>
                  </a:cubicBezTo>
                  <a:cubicBezTo>
                    <a:pt x="80617" y="6901"/>
                    <a:pt x="80617" y="13126"/>
                    <a:pt x="76685" y="17057"/>
                  </a:cubicBezTo>
                  <a:lnTo>
                    <a:pt x="46871" y="46216"/>
                  </a:lnTo>
                  <a:cubicBezTo>
                    <a:pt x="44906" y="48182"/>
                    <a:pt x="42284" y="49001"/>
                    <a:pt x="39827" y="49001"/>
                  </a:cubicBezTo>
                  <a:close/>
                </a:path>
              </a:pathLst>
            </a:custGeom>
            <a:solidFill>
              <a:srgbClr val="000000"/>
            </a:solidFill>
            <a:ln w="16367" cap="flat">
              <a:noFill/>
              <a:prstDash val="solid"/>
              <a:miter/>
            </a:ln>
          </p:spPr>
          <p:txBody>
            <a:bodyPr rtlCol="0" anchor="ctr"/>
            <a:lstStyle/>
            <a:p>
              <a:endParaRPr lang="en-US"/>
            </a:p>
          </p:txBody>
        </p:sp>
        <p:sp>
          <p:nvSpPr>
            <p:cNvPr id="1852" name="Forma libre: forma 1851">
              <a:extLst>
                <a:ext uri="{FF2B5EF4-FFF2-40B4-BE49-F238E27FC236}">
                  <a16:creationId xmlns:a16="http://schemas.microsoft.com/office/drawing/2014/main" id="{72B96B3D-F690-480A-BA0C-8D497C2D845C}"/>
                </a:ext>
              </a:extLst>
            </p:cNvPr>
            <p:cNvSpPr/>
            <p:nvPr/>
          </p:nvSpPr>
          <p:spPr>
            <a:xfrm>
              <a:off x="9040821" y="4007260"/>
              <a:ext cx="621179" cy="19985"/>
            </a:xfrm>
            <a:custGeom>
              <a:avLst/>
              <a:gdLst>
                <a:gd name="connsiteX0" fmla="*/ 611187 w 621179"/>
                <a:gd name="connsiteY0" fmla="*/ 19985 h 19985"/>
                <a:gd name="connsiteX1" fmla="*/ 9992 w 621179"/>
                <a:gd name="connsiteY1" fmla="*/ 19985 h 19985"/>
                <a:gd name="connsiteX2" fmla="*/ 0 w 621179"/>
                <a:gd name="connsiteY2" fmla="*/ 9993 h 19985"/>
                <a:gd name="connsiteX3" fmla="*/ 9992 w 621179"/>
                <a:gd name="connsiteY3" fmla="*/ 0 h 19985"/>
                <a:gd name="connsiteX4" fmla="*/ 611187 w 621179"/>
                <a:gd name="connsiteY4" fmla="*/ 0 h 19985"/>
                <a:gd name="connsiteX5" fmla="*/ 621180 w 621179"/>
                <a:gd name="connsiteY5" fmla="*/ 9993 h 19985"/>
                <a:gd name="connsiteX6" fmla="*/ 611187 w 621179"/>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179" h="19985">
                  <a:moveTo>
                    <a:pt x="611187" y="19985"/>
                  </a:moveTo>
                  <a:lnTo>
                    <a:pt x="9992" y="19985"/>
                  </a:lnTo>
                  <a:cubicBezTo>
                    <a:pt x="4587" y="19985"/>
                    <a:pt x="0" y="15562"/>
                    <a:pt x="0" y="9993"/>
                  </a:cubicBezTo>
                  <a:cubicBezTo>
                    <a:pt x="0" y="4587"/>
                    <a:pt x="4423" y="0"/>
                    <a:pt x="9992" y="0"/>
                  </a:cubicBezTo>
                  <a:lnTo>
                    <a:pt x="611187" y="0"/>
                  </a:lnTo>
                  <a:cubicBezTo>
                    <a:pt x="616593" y="0"/>
                    <a:pt x="621180" y="4423"/>
                    <a:pt x="621180" y="9993"/>
                  </a:cubicBezTo>
                  <a:cubicBezTo>
                    <a:pt x="621016" y="15398"/>
                    <a:pt x="616593" y="19985"/>
                    <a:pt x="611187" y="19985"/>
                  </a:cubicBezTo>
                  <a:close/>
                </a:path>
              </a:pathLst>
            </a:custGeom>
            <a:solidFill>
              <a:srgbClr val="000000"/>
            </a:solidFill>
            <a:ln w="16367" cap="flat">
              <a:noFill/>
              <a:prstDash val="solid"/>
              <a:miter/>
            </a:ln>
          </p:spPr>
          <p:txBody>
            <a:bodyPr rtlCol="0" anchor="ctr"/>
            <a:lstStyle/>
            <a:p>
              <a:endParaRPr lang="en-US"/>
            </a:p>
          </p:txBody>
        </p:sp>
        <p:sp>
          <p:nvSpPr>
            <p:cNvPr id="1853" name="Forma libre: forma 1852">
              <a:extLst>
                <a:ext uri="{FF2B5EF4-FFF2-40B4-BE49-F238E27FC236}">
                  <a16:creationId xmlns:a16="http://schemas.microsoft.com/office/drawing/2014/main" id="{1B671881-2E7C-4760-832C-9EB3F62BC88D}"/>
                </a:ext>
              </a:extLst>
            </p:cNvPr>
            <p:cNvSpPr/>
            <p:nvPr/>
          </p:nvSpPr>
          <p:spPr>
            <a:xfrm>
              <a:off x="9134195" y="3728613"/>
              <a:ext cx="114341" cy="114341"/>
            </a:xfrm>
            <a:custGeom>
              <a:avLst/>
              <a:gdLst>
                <a:gd name="connsiteX0" fmla="*/ 57171 w 114341"/>
                <a:gd name="connsiteY0" fmla="*/ 114342 h 114341"/>
                <a:gd name="connsiteX1" fmla="*/ 0 w 114341"/>
                <a:gd name="connsiteY1" fmla="*/ 57171 h 114341"/>
                <a:gd name="connsiteX2" fmla="*/ 57171 w 114341"/>
                <a:gd name="connsiteY2" fmla="*/ 0 h 114341"/>
                <a:gd name="connsiteX3" fmla="*/ 114342 w 114341"/>
                <a:gd name="connsiteY3" fmla="*/ 57171 h 114341"/>
                <a:gd name="connsiteX4" fmla="*/ 57171 w 114341"/>
                <a:gd name="connsiteY4" fmla="*/ 114342 h 114341"/>
                <a:gd name="connsiteX5" fmla="*/ 57171 w 114341"/>
                <a:gd name="connsiteY5" fmla="*/ 19985 h 114341"/>
                <a:gd name="connsiteX6" fmla="*/ 19821 w 114341"/>
                <a:gd name="connsiteY6" fmla="*/ 57335 h 114341"/>
                <a:gd name="connsiteX7" fmla="*/ 57171 w 114341"/>
                <a:gd name="connsiteY7" fmla="*/ 94684 h 114341"/>
                <a:gd name="connsiteX8" fmla="*/ 94521 w 114341"/>
                <a:gd name="connsiteY8" fmla="*/ 57335 h 114341"/>
                <a:gd name="connsiteX9" fmla="*/ 57171 w 114341"/>
                <a:gd name="connsiteY9" fmla="*/ 19985 h 11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41" h="114341">
                  <a:moveTo>
                    <a:pt x="57171" y="114342"/>
                  </a:moveTo>
                  <a:cubicBezTo>
                    <a:pt x="25719" y="114342"/>
                    <a:pt x="0" y="88787"/>
                    <a:pt x="0" y="57171"/>
                  </a:cubicBezTo>
                  <a:cubicBezTo>
                    <a:pt x="0" y="25555"/>
                    <a:pt x="25555" y="0"/>
                    <a:pt x="57171" y="0"/>
                  </a:cubicBezTo>
                  <a:cubicBezTo>
                    <a:pt x="88623" y="0"/>
                    <a:pt x="114342" y="25555"/>
                    <a:pt x="114342" y="57171"/>
                  </a:cubicBezTo>
                  <a:cubicBezTo>
                    <a:pt x="114342" y="88787"/>
                    <a:pt x="88623" y="114342"/>
                    <a:pt x="57171" y="114342"/>
                  </a:cubicBezTo>
                  <a:close/>
                  <a:moveTo>
                    <a:pt x="57171" y="19985"/>
                  </a:moveTo>
                  <a:cubicBezTo>
                    <a:pt x="36694" y="19985"/>
                    <a:pt x="19821" y="36694"/>
                    <a:pt x="19821" y="57335"/>
                  </a:cubicBezTo>
                  <a:cubicBezTo>
                    <a:pt x="19821" y="77811"/>
                    <a:pt x="36531" y="94684"/>
                    <a:pt x="57171" y="94684"/>
                  </a:cubicBezTo>
                  <a:cubicBezTo>
                    <a:pt x="77647" y="94684"/>
                    <a:pt x="94521" y="77975"/>
                    <a:pt x="94521" y="57335"/>
                  </a:cubicBezTo>
                  <a:cubicBezTo>
                    <a:pt x="94521" y="36694"/>
                    <a:pt x="77811" y="19985"/>
                    <a:pt x="57171" y="19985"/>
                  </a:cubicBezTo>
                  <a:close/>
                </a:path>
              </a:pathLst>
            </a:custGeom>
            <a:solidFill>
              <a:srgbClr val="000000"/>
            </a:solidFill>
            <a:ln w="16367" cap="flat">
              <a:noFill/>
              <a:prstDash val="solid"/>
              <a:miter/>
            </a:ln>
          </p:spPr>
          <p:txBody>
            <a:bodyPr rtlCol="0" anchor="ctr"/>
            <a:lstStyle/>
            <a:p>
              <a:endParaRPr lang="en-US"/>
            </a:p>
          </p:txBody>
        </p:sp>
        <p:sp>
          <p:nvSpPr>
            <p:cNvPr id="1854" name="Forma libre: forma 1853">
              <a:extLst>
                <a:ext uri="{FF2B5EF4-FFF2-40B4-BE49-F238E27FC236}">
                  <a16:creationId xmlns:a16="http://schemas.microsoft.com/office/drawing/2014/main" id="{BBEFF697-EBC8-4DF0-BB8F-D17574538F1E}"/>
                </a:ext>
              </a:extLst>
            </p:cNvPr>
            <p:cNvSpPr/>
            <p:nvPr/>
          </p:nvSpPr>
          <p:spPr>
            <a:xfrm>
              <a:off x="9438560" y="3728613"/>
              <a:ext cx="114341" cy="114341"/>
            </a:xfrm>
            <a:custGeom>
              <a:avLst/>
              <a:gdLst>
                <a:gd name="connsiteX0" fmla="*/ 57171 w 114341"/>
                <a:gd name="connsiteY0" fmla="*/ 114342 h 114341"/>
                <a:gd name="connsiteX1" fmla="*/ 0 w 114341"/>
                <a:gd name="connsiteY1" fmla="*/ 57171 h 114341"/>
                <a:gd name="connsiteX2" fmla="*/ 57171 w 114341"/>
                <a:gd name="connsiteY2" fmla="*/ 0 h 114341"/>
                <a:gd name="connsiteX3" fmla="*/ 114341 w 114341"/>
                <a:gd name="connsiteY3" fmla="*/ 57171 h 114341"/>
                <a:gd name="connsiteX4" fmla="*/ 57171 w 114341"/>
                <a:gd name="connsiteY4" fmla="*/ 114342 h 114341"/>
                <a:gd name="connsiteX5" fmla="*/ 57171 w 114341"/>
                <a:gd name="connsiteY5" fmla="*/ 19985 h 114341"/>
                <a:gd name="connsiteX6" fmla="*/ 19821 w 114341"/>
                <a:gd name="connsiteY6" fmla="*/ 57335 h 114341"/>
                <a:gd name="connsiteX7" fmla="*/ 57171 w 114341"/>
                <a:gd name="connsiteY7" fmla="*/ 94684 h 114341"/>
                <a:gd name="connsiteX8" fmla="*/ 94520 w 114341"/>
                <a:gd name="connsiteY8" fmla="*/ 57335 h 114341"/>
                <a:gd name="connsiteX9" fmla="*/ 57171 w 114341"/>
                <a:gd name="connsiteY9" fmla="*/ 19985 h 11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41" h="114341">
                  <a:moveTo>
                    <a:pt x="57171" y="114342"/>
                  </a:moveTo>
                  <a:cubicBezTo>
                    <a:pt x="25718" y="114342"/>
                    <a:pt x="0" y="88787"/>
                    <a:pt x="0" y="57171"/>
                  </a:cubicBezTo>
                  <a:cubicBezTo>
                    <a:pt x="0" y="25555"/>
                    <a:pt x="25555" y="0"/>
                    <a:pt x="57171" y="0"/>
                  </a:cubicBezTo>
                  <a:cubicBezTo>
                    <a:pt x="88623" y="0"/>
                    <a:pt x="114341" y="25555"/>
                    <a:pt x="114341" y="57171"/>
                  </a:cubicBezTo>
                  <a:cubicBezTo>
                    <a:pt x="114341" y="88787"/>
                    <a:pt x="88623" y="114342"/>
                    <a:pt x="57171" y="114342"/>
                  </a:cubicBezTo>
                  <a:close/>
                  <a:moveTo>
                    <a:pt x="57171" y="19985"/>
                  </a:moveTo>
                  <a:cubicBezTo>
                    <a:pt x="36694" y="19985"/>
                    <a:pt x="19821" y="36694"/>
                    <a:pt x="19821" y="57335"/>
                  </a:cubicBezTo>
                  <a:cubicBezTo>
                    <a:pt x="19821" y="77811"/>
                    <a:pt x="36530" y="94684"/>
                    <a:pt x="57171" y="94684"/>
                  </a:cubicBezTo>
                  <a:cubicBezTo>
                    <a:pt x="77647" y="94684"/>
                    <a:pt x="94520" y="77975"/>
                    <a:pt x="94520" y="57335"/>
                  </a:cubicBezTo>
                  <a:cubicBezTo>
                    <a:pt x="94356" y="36694"/>
                    <a:pt x="77647" y="19985"/>
                    <a:pt x="57171" y="19985"/>
                  </a:cubicBezTo>
                  <a:close/>
                </a:path>
              </a:pathLst>
            </a:custGeom>
            <a:solidFill>
              <a:srgbClr val="000000"/>
            </a:solidFill>
            <a:ln w="16367" cap="flat">
              <a:noFill/>
              <a:prstDash val="solid"/>
              <a:miter/>
            </a:ln>
          </p:spPr>
          <p:txBody>
            <a:bodyPr rtlCol="0" anchor="ctr"/>
            <a:lstStyle/>
            <a:p>
              <a:endParaRPr lang="en-US"/>
            </a:p>
          </p:txBody>
        </p:sp>
        <p:sp>
          <p:nvSpPr>
            <p:cNvPr id="1855" name="Forma libre: forma 1854">
              <a:extLst>
                <a:ext uri="{FF2B5EF4-FFF2-40B4-BE49-F238E27FC236}">
                  <a16:creationId xmlns:a16="http://schemas.microsoft.com/office/drawing/2014/main" id="{20B14C7F-0495-406F-AD2F-BE61355E0A07}"/>
                </a:ext>
              </a:extLst>
            </p:cNvPr>
            <p:cNvSpPr/>
            <p:nvPr/>
          </p:nvSpPr>
          <p:spPr>
            <a:xfrm>
              <a:off x="9238708" y="3643595"/>
              <a:ext cx="158899" cy="113194"/>
            </a:xfrm>
            <a:custGeom>
              <a:avLst/>
              <a:gdLst>
                <a:gd name="connsiteX0" fmla="*/ 26702 w 158899"/>
                <a:gd name="connsiteY0" fmla="*/ 113195 h 113194"/>
                <a:gd name="connsiteX1" fmla="*/ 22278 w 158899"/>
                <a:gd name="connsiteY1" fmla="*/ 112212 h 113194"/>
                <a:gd name="connsiteX2" fmla="*/ 16709 w 158899"/>
                <a:gd name="connsiteY2" fmla="*/ 103366 h 113194"/>
                <a:gd name="connsiteX3" fmla="*/ 16709 w 158899"/>
                <a:gd name="connsiteY3" fmla="*/ 77975 h 113194"/>
                <a:gd name="connsiteX4" fmla="*/ 0 w 158899"/>
                <a:gd name="connsiteY4" fmla="*/ 53731 h 113194"/>
                <a:gd name="connsiteX5" fmla="*/ 0 w 158899"/>
                <a:gd name="connsiteY5" fmla="*/ 26046 h 113194"/>
                <a:gd name="connsiteX6" fmla="*/ 26046 w 158899"/>
                <a:gd name="connsiteY6" fmla="*/ 0 h 113194"/>
                <a:gd name="connsiteX7" fmla="*/ 132852 w 158899"/>
                <a:gd name="connsiteY7" fmla="*/ 0 h 113194"/>
                <a:gd name="connsiteX8" fmla="*/ 158899 w 158899"/>
                <a:gd name="connsiteY8" fmla="*/ 26046 h 113194"/>
                <a:gd name="connsiteX9" fmla="*/ 158899 w 158899"/>
                <a:gd name="connsiteY9" fmla="*/ 53731 h 113194"/>
                <a:gd name="connsiteX10" fmla="*/ 132852 w 158899"/>
                <a:gd name="connsiteY10" fmla="*/ 79777 h 113194"/>
                <a:gd name="connsiteX11" fmla="*/ 73061 w 158899"/>
                <a:gd name="connsiteY11" fmla="*/ 79777 h 113194"/>
                <a:gd name="connsiteX12" fmla="*/ 32763 w 158899"/>
                <a:gd name="connsiteY12" fmla="*/ 111229 h 113194"/>
                <a:gd name="connsiteX13" fmla="*/ 26702 w 158899"/>
                <a:gd name="connsiteY13" fmla="*/ 113195 h 113194"/>
                <a:gd name="connsiteX14" fmla="*/ 26046 w 158899"/>
                <a:gd name="connsiteY14" fmla="*/ 19821 h 113194"/>
                <a:gd name="connsiteX15" fmla="*/ 19821 w 158899"/>
                <a:gd name="connsiteY15" fmla="*/ 26046 h 113194"/>
                <a:gd name="connsiteX16" fmla="*/ 19821 w 158899"/>
                <a:gd name="connsiteY16" fmla="*/ 53731 h 113194"/>
                <a:gd name="connsiteX17" fmla="*/ 26046 w 158899"/>
                <a:gd name="connsiteY17" fmla="*/ 59955 h 113194"/>
                <a:gd name="connsiteX18" fmla="*/ 36531 w 158899"/>
                <a:gd name="connsiteY18" fmla="*/ 69948 h 113194"/>
                <a:gd name="connsiteX19" fmla="*/ 36531 w 158899"/>
                <a:gd name="connsiteY19" fmla="*/ 83053 h 113194"/>
                <a:gd name="connsiteX20" fmla="*/ 63560 w 158899"/>
                <a:gd name="connsiteY20" fmla="*/ 62085 h 113194"/>
                <a:gd name="connsiteX21" fmla="*/ 69621 w 158899"/>
                <a:gd name="connsiteY21" fmla="*/ 59955 h 113194"/>
                <a:gd name="connsiteX22" fmla="*/ 132852 w 158899"/>
                <a:gd name="connsiteY22" fmla="*/ 59955 h 113194"/>
                <a:gd name="connsiteX23" fmla="*/ 139077 w 158899"/>
                <a:gd name="connsiteY23" fmla="*/ 53731 h 113194"/>
                <a:gd name="connsiteX24" fmla="*/ 139077 w 158899"/>
                <a:gd name="connsiteY24" fmla="*/ 26046 h 113194"/>
                <a:gd name="connsiteX25" fmla="*/ 132852 w 158899"/>
                <a:gd name="connsiteY25" fmla="*/ 19821 h 113194"/>
                <a:gd name="connsiteX26" fmla="*/ 26046 w 158899"/>
                <a:gd name="connsiteY26" fmla="*/ 19821 h 113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8899" h="113194">
                  <a:moveTo>
                    <a:pt x="26702" y="113195"/>
                  </a:moveTo>
                  <a:cubicBezTo>
                    <a:pt x="25227" y="113195"/>
                    <a:pt x="23753" y="112867"/>
                    <a:pt x="22278" y="112212"/>
                  </a:cubicBezTo>
                  <a:cubicBezTo>
                    <a:pt x="18838" y="110574"/>
                    <a:pt x="16709" y="107134"/>
                    <a:pt x="16709" y="103366"/>
                  </a:cubicBezTo>
                  <a:lnTo>
                    <a:pt x="16709" y="77975"/>
                  </a:lnTo>
                  <a:cubicBezTo>
                    <a:pt x="6716" y="74207"/>
                    <a:pt x="0" y="64706"/>
                    <a:pt x="0" y="53731"/>
                  </a:cubicBezTo>
                  <a:lnTo>
                    <a:pt x="0" y="26046"/>
                  </a:lnTo>
                  <a:cubicBezTo>
                    <a:pt x="0" y="11631"/>
                    <a:pt x="11631" y="0"/>
                    <a:pt x="26046" y="0"/>
                  </a:cubicBezTo>
                  <a:lnTo>
                    <a:pt x="132852" y="0"/>
                  </a:lnTo>
                  <a:cubicBezTo>
                    <a:pt x="147268" y="0"/>
                    <a:pt x="158899" y="11631"/>
                    <a:pt x="158899" y="26046"/>
                  </a:cubicBezTo>
                  <a:lnTo>
                    <a:pt x="158899" y="53731"/>
                  </a:lnTo>
                  <a:cubicBezTo>
                    <a:pt x="158899" y="68146"/>
                    <a:pt x="147268" y="79777"/>
                    <a:pt x="132852" y="79777"/>
                  </a:cubicBezTo>
                  <a:lnTo>
                    <a:pt x="73061" y="79777"/>
                  </a:lnTo>
                  <a:lnTo>
                    <a:pt x="32763" y="111229"/>
                  </a:lnTo>
                  <a:cubicBezTo>
                    <a:pt x="31124" y="112540"/>
                    <a:pt x="28995" y="113195"/>
                    <a:pt x="26702" y="113195"/>
                  </a:cubicBezTo>
                  <a:close/>
                  <a:moveTo>
                    <a:pt x="26046" y="19821"/>
                  </a:moveTo>
                  <a:cubicBezTo>
                    <a:pt x="22606" y="19821"/>
                    <a:pt x="19821" y="22606"/>
                    <a:pt x="19821" y="26046"/>
                  </a:cubicBezTo>
                  <a:lnTo>
                    <a:pt x="19821" y="53731"/>
                  </a:lnTo>
                  <a:cubicBezTo>
                    <a:pt x="19821" y="57171"/>
                    <a:pt x="22606" y="59955"/>
                    <a:pt x="26046" y="59955"/>
                  </a:cubicBezTo>
                  <a:cubicBezTo>
                    <a:pt x="31452" y="59955"/>
                    <a:pt x="36531" y="64379"/>
                    <a:pt x="36531" y="69948"/>
                  </a:cubicBezTo>
                  <a:lnTo>
                    <a:pt x="36531" y="83053"/>
                  </a:lnTo>
                  <a:lnTo>
                    <a:pt x="63560" y="62085"/>
                  </a:lnTo>
                  <a:cubicBezTo>
                    <a:pt x="65361" y="60775"/>
                    <a:pt x="67491" y="59955"/>
                    <a:pt x="69621" y="59955"/>
                  </a:cubicBezTo>
                  <a:lnTo>
                    <a:pt x="132852" y="59955"/>
                  </a:lnTo>
                  <a:cubicBezTo>
                    <a:pt x="136293" y="59955"/>
                    <a:pt x="139077" y="57171"/>
                    <a:pt x="139077" y="53731"/>
                  </a:cubicBezTo>
                  <a:lnTo>
                    <a:pt x="139077" y="26046"/>
                  </a:lnTo>
                  <a:cubicBezTo>
                    <a:pt x="139077" y="22606"/>
                    <a:pt x="136293" y="19821"/>
                    <a:pt x="132852" y="19821"/>
                  </a:cubicBezTo>
                  <a:lnTo>
                    <a:pt x="26046" y="19821"/>
                  </a:lnTo>
                  <a:close/>
                </a:path>
              </a:pathLst>
            </a:custGeom>
            <a:solidFill>
              <a:srgbClr val="000000"/>
            </a:solidFill>
            <a:ln w="16367" cap="flat">
              <a:noFill/>
              <a:prstDash val="solid"/>
              <a:miter/>
            </a:ln>
          </p:spPr>
          <p:txBody>
            <a:bodyPr rtlCol="0" anchor="ctr"/>
            <a:lstStyle/>
            <a:p>
              <a:endParaRPr lang="en-US"/>
            </a:p>
          </p:txBody>
        </p:sp>
        <p:sp>
          <p:nvSpPr>
            <p:cNvPr id="1856" name="Forma libre: forma 1855">
              <a:extLst>
                <a:ext uri="{FF2B5EF4-FFF2-40B4-BE49-F238E27FC236}">
                  <a16:creationId xmlns:a16="http://schemas.microsoft.com/office/drawing/2014/main" id="{53F21D9C-E013-4D73-99DF-4BCB011C15FA}"/>
                </a:ext>
              </a:extLst>
            </p:cNvPr>
            <p:cNvSpPr/>
            <p:nvPr/>
          </p:nvSpPr>
          <p:spPr>
            <a:xfrm>
              <a:off x="9285231" y="3677012"/>
              <a:ext cx="16053" cy="16053"/>
            </a:xfrm>
            <a:custGeom>
              <a:avLst/>
              <a:gdLst>
                <a:gd name="connsiteX0" fmla="*/ 16054 w 16053"/>
                <a:gd name="connsiteY0" fmla="*/ 8027 h 16053"/>
                <a:gd name="connsiteX1" fmla="*/ 8027 w 16053"/>
                <a:gd name="connsiteY1" fmla="*/ 16054 h 16053"/>
                <a:gd name="connsiteX2" fmla="*/ 0 w 16053"/>
                <a:gd name="connsiteY2" fmla="*/ 8027 h 16053"/>
                <a:gd name="connsiteX3" fmla="*/ 8027 w 16053"/>
                <a:gd name="connsiteY3" fmla="*/ 0 h 16053"/>
                <a:gd name="connsiteX4" fmla="*/ 16054 w 16053"/>
                <a:gd name="connsiteY4" fmla="*/ 8027 h 16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3" h="16053">
                  <a:moveTo>
                    <a:pt x="16054" y="8027"/>
                  </a:moveTo>
                  <a:cubicBezTo>
                    <a:pt x="16054" y="12460"/>
                    <a:pt x="12460" y="16054"/>
                    <a:pt x="8027" y="16054"/>
                  </a:cubicBezTo>
                  <a:cubicBezTo>
                    <a:pt x="3594" y="16054"/>
                    <a:pt x="0" y="12460"/>
                    <a:pt x="0" y="8027"/>
                  </a:cubicBezTo>
                  <a:cubicBezTo>
                    <a:pt x="0" y="3594"/>
                    <a:pt x="3594" y="0"/>
                    <a:pt x="8027" y="0"/>
                  </a:cubicBezTo>
                  <a:cubicBezTo>
                    <a:pt x="12460" y="0"/>
                    <a:pt x="16054" y="3594"/>
                    <a:pt x="16054" y="8027"/>
                  </a:cubicBezTo>
                  <a:close/>
                </a:path>
              </a:pathLst>
            </a:custGeom>
            <a:solidFill>
              <a:srgbClr val="000000"/>
            </a:solidFill>
            <a:ln w="16367" cap="flat">
              <a:noFill/>
              <a:prstDash val="solid"/>
              <a:miter/>
            </a:ln>
          </p:spPr>
          <p:txBody>
            <a:bodyPr rtlCol="0" anchor="ctr"/>
            <a:lstStyle/>
            <a:p>
              <a:endParaRPr lang="en-US"/>
            </a:p>
          </p:txBody>
        </p:sp>
        <p:sp>
          <p:nvSpPr>
            <p:cNvPr id="1857" name="Forma libre: forma 1856">
              <a:extLst>
                <a:ext uri="{FF2B5EF4-FFF2-40B4-BE49-F238E27FC236}">
                  <a16:creationId xmlns:a16="http://schemas.microsoft.com/office/drawing/2014/main" id="{12812F09-B148-4810-BA2B-2D9D336BADA4}"/>
                </a:ext>
              </a:extLst>
            </p:cNvPr>
            <p:cNvSpPr/>
            <p:nvPr/>
          </p:nvSpPr>
          <p:spPr>
            <a:xfrm>
              <a:off x="9310294" y="3677012"/>
              <a:ext cx="16053" cy="16053"/>
            </a:xfrm>
            <a:custGeom>
              <a:avLst/>
              <a:gdLst>
                <a:gd name="connsiteX0" fmla="*/ 16054 w 16053"/>
                <a:gd name="connsiteY0" fmla="*/ 8027 h 16053"/>
                <a:gd name="connsiteX1" fmla="*/ 8027 w 16053"/>
                <a:gd name="connsiteY1" fmla="*/ 16054 h 16053"/>
                <a:gd name="connsiteX2" fmla="*/ 0 w 16053"/>
                <a:gd name="connsiteY2" fmla="*/ 8027 h 16053"/>
                <a:gd name="connsiteX3" fmla="*/ 8027 w 16053"/>
                <a:gd name="connsiteY3" fmla="*/ 0 h 16053"/>
                <a:gd name="connsiteX4" fmla="*/ 16054 w 16053"/>
                <a:gd name="connsiteY4" fmla="*/ 8027 h 16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3" h="16053">
                  <a:moveTo>
                    <a:pt x="16054" y="8027"/>
                  </a:moveTo>
                  <a:cubicBezTo>
                    <a:pt x="16054" y="12460"/>
                    <a:pt x="12460" y="16054"/>
                    <a:pt x="8027" y="16054"/>
                  </a:cubicBezTo>
                  <a:cubicBezTo>
                    <a:pt x="3594" y="16054"/>
                    <a:pt x="0" y="12460"/>
                    <a:pt x="0" y="8027"/>
                  </a:cubicBezTo>
                  <a:cubicBezTo>
                    <a:pt x="0" y="3594"/>
                    <a:pt x="3594" y="0"/>
                    <a:pt x="8027" y="0"/>
                  </a:cubicBezTo>
                  <a:cubicBezTo>
                    <a:pt x="12460" y="0"/>
                    <a:pt x="16054" y="3594"/>
                    <a:pt x="16054" y="8027"/>
                  </a:cubicBezTo>
                  <a:close/>
                </a:path>
              </a:pathLst>
            </a:custGeom>
            <a:solidFill>
              <a:srgbClr val="000000"/>
            </a:solidFill>
            <a:ln w="16367" cap="flat">
              <a:noFill/>
              <a:prstDash val="solid"/>
              <a:miter/>
            </a:ln>
          </p:spPr>
          <p:txBody>
            <a:bodyPr rtlCol="0" anchor="ctr"/>
            <a:lstStyle/>
            <a:p>
              <a:endParaRPr lang="en-US"/>
            </a:p>
          </p:txBody>
        </p:sp>
        <p:sp>
          <p:nvSpPr>
            <p:cNvPr id="1858" name="Forma libre: forma 1857">
              <a:extLst>
                <a:ext uri="{FF2B5EF4-FFF2-40B4-BE49-F238E27FC236}">
                  <a16:creationId xmlns:a16="http://schemas.microsoft.com/office/drawing/2014/main" id="{E30C46FB-BB47-4BAE-B247-5DB6A7454420}"/>
                </a:ext>
              </a:extLst>
            </p:cNvPr>
            <p:cNvSpPr/>
            <p:nvPr/>
          </p:nvSpPr>
          <p:spPr>
            <a:xfrm>
              <a:off x="9335194" y="3677012"/>
              <a:ext cx="16053" cy="16053"/>
            </a:xfrm>
            <a:custGeom>
              <a:avLst/>
              <a:gdLst>
                <a:gd name="connsiteX0" fmla="*/ 16053 w 16053"/>
                <a:gd name="connsiteY0" fmla="*/ 8027 h 16053"/>
                <a:gd name="connsiteX1" fmla="*/ 8027 w 16053"/>
                <a:gd name="connsiteY1" fmla="*/ 16054 h 16053"/>
                <a:gd name="connsiteX2" fmla="*/ 0 w 16053"/>
                <a:gd name="connsiteY2" fmla="*/ 8027 h 16053"/>
                <a:gd name="connsiteX3" fmla="*/ 8027 w 16053"/>
                <a:gd name="connsiteY3" fmla="*/ 0 h 16053"/>
                <a:gd name="connsiteX4" fmla="*/ 16053 w 16053"/>
                <a:gd name="connsiteY4" fmla="*/ 8027 h 16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3" h="16053">
                  <a:moveTo>
                    <a:pt x="16053" y="8027"/>
                  </a:moveTo>
                  <a:cubicBezTo>
                    <a:pt x="16053" y="12450"/>
                    <a:pt x="12449" y="16054"/>
                    <a:pt x="8027" y="16054"/>
                  </a:cubicBezTo>
                  <a:cubicBezTo>
                    <a:pt x="3603" y="16054"/>
                    <a:pt x="0" y="12450"/>
                    <a:pt x="0" y="8027"/>
                  </a:cubicBezTo>
                  <a:cubicBezTo>
                    <a:pt x="0" y="3604"/>
                    <a:pt x="3603" y="0"/>
                    <a:pt x="8027" y="0"/>
                  </a:cubicBezTo>
                  <a:cubicBezTo>
                    <a:pt x="12449" y="0"/>
                    <a:pt x="16053" y="3604"/>
                    <a:pt x="16053" y="8027"/>
                  </a:cubicBezTo>
                  <a:close/>
                </a:path>
              </a:pathLst>
            </a:custGeom>
            <a:solidFill>
              <a:srgbClr val="000000"/>
            </a:solidFill>
            <a:ln w="16367" cap="flat">
              <a:noFill/>
              <a:prstDash val="solid"/>
              <a:miter/>
            </a:ln>
          </p:spPr>
          <p:txBody>
            <a:bodyPr rtlCol="0" anchor="ctr"/>
            <a:lstStyle/>
            <a:p>
              <a:endParaRPr lang="en-US"/>
            </a:p>
          </p:txBody>
        </p:sp>
        <p:sp>
          <p:nvSpPr>
            <p:cNvPr id="1859" name="Forma libre: forma 1858">
              <a:extLst>
                <a:ext uri="{FF2B5EF4-FFF2-40B4-BE49-F238E27FC236}">
                  <a16:creationId xmlns:a16="http://schemas.microsoft.com/office/drawing/2014/main" id="{78B06D09-A47C-41F3-AFA3-64EC1CD1DF62}"/>
                </a:ext>
              </a:extLst>
            </p:cNvPr>
            <p:cNvSpPr/>
            <p:nvPr/>
          </p:nvSpPr>
          <p:spPr>
            <a:xfrm>
              <a:off x="9416281" y="3599856"/>
              <a:ext cx="158899" cy="113359"/>
            </a:xfrm>
            <a:custGeom>
              <a:avLst/>
              <a:gdLst>
                <a:gd name="connsiteX0" fmla="*/ 132197 w 158899"/>
                <a:gd name="connsiteY0" fmla="*/ 113359 h 113359"/>
                <a:gd name="connsiteX1" fmla="*/ 126136 w 158899"/>
                <a:gd name="connsiteY1" fmla="*/ 111229 h 113359"/>
                <a:gd name="connsiteX2" fmla="*/ 85838 w 158899"/>
                <a:gd name="connsiteY2" fmla="*/ 79777 h 113359"/>
                <a:gd name="connsiteX3" fmla="*/ 26046 w 158899"/>
                <a:gd name="connsiteY3" fmla="*/ 79777 h 113359"/>
                <a:gd name="connsiteX4" fmla="*/ 0 w 158899"/>
                <a:gd name="connsiteY4" fmla="*/ 53731 h 113359"/>
                <a:gd name="connsiteX5" fmla="*/ 0 w 158899"/>
                <a:gd name="connsiteY5" fmla="*/ 26047 h 113359"/>
                <a:gd name="connsiteX6" fmla="*/ 26046 w 158899"/>
                <a:gd name="connsiteY6" fmla="*/ 0 h 113359"/>
                <a:gd name="connsiteX7" fmla="*/ 132853 w 158899"/>
                <a:gd name="connsiteY7" fmla="*/ 0 h 113359"/>
                <a:gd name="connsiteX8" fmla="*/ 158899 w 158899"/>
                <a:gd name="connsiteY8" fmla="*/ 26047 h 113359"/>
                <a:gd name="connsiteX9" fmla="*/ 158899 w 158899"/>
                <a:gd name="connsiteY9" fmla="*/ 53731 h 113359"/>
                <a:gd name="connsiteX10" fmla="*/ 142190 w 158899"/>
                <a:gd name="connsiteY10" fmla="*/ 77975 h 113359"/>
                <a:gd name="connsiteX11" fmla="*/ 142190 w 158899"/>
                <a:gd name="connsiteY11" fmla="*/ 103202 h 113359"/>
                <a:gd name="connsiteX12" fmla="*/ 136620 w 158899"/>
                <a:gd name="connsiteY12" fmla="*/ 112049 h 113359"/>
                <a:gd name="connsiteX13" fmla="*/ 132197 w 158899"/>
                <a:gd name="connsiteY13" fmla="*/ 113359 h 113359"/>
                <a:gd name="connsiteX14" fmla="*/ 26046 w 158899"/>
                <a:gd name="connsiteY14" fmla="*/ 20149 h 113359"/>
                <a:gd name="connsiteX15" fmla="*/ 19821 w 158899"/>
                <a:gd name="connsiteY15" fmla="*/ 26374 h 113359"/>
                <a:gd name="connsiteX16" fmla="*/ 19821 w 158899"/>
                <a:gd name="connsiteY16" fmla="*/ 54058 h 113359"/>
                <a:gd name="connsiteX17" fmla="*/ 26046 w 158899"/>
                <a:gd name="connsiteY17" fmla="*/ 60283 h 113359"/>
                <a:gd name="connsiteX18" fmla="*/ 89278 w 158899"/>
                <a:gd name="connsiteY18" fmla="*/ 60283 h 113359"/>
                <a:gd name="connsiteX19" fmla="*/ 95339 w 158899"/>
                <a:gd name="connsiteY19" fmla="*/ 62413 h 113359"/>
                <a:gd name="connsiteX20" fmla="*/ 122369 w 158899"/>
                <a:gd name="connsiteY20" fmla="*/ 83381 h 113359"/>
                <a:gd name="connsiteX21" fmla="*/ 122369 w 158899"/>
                <a:gd name="connsiteY21" fmla="*/ 70276 h 113359"/>
                <a:gd name="connsiteX22" fmla="*/ 132361 w 158899"/>
                <a:gd name="connsiteY22" fmla="*/ 60283 h 113359"/>
                <a:gd name="connsiteX23" fmla="*/ 139241 w 158899"/>
                <a:gd name="connsiteY23" fmla="*/ 54058 h 113359"/>
                <a:gd name="connsiteX24" fmla="*/ 139241 w 158899"/>
                <a:gd name="connsiteY24" fmla="*/ 26374 h 113359"/>
                <a:gd name="connsiteX25" fmla="*/ 133016 w 158899"/>
                <a:gd name="connsiteY25" fmla="*/ 20149 h 113359"/>
                <a:gd name="connsiteX26" fmla="*/ 26046 w 158899"/>
                <a:gd name="connsiteY26" fmla="*/ 20149 h 11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8899" h="113359">
                  <a:moveTo>
                    <a:pt x="132197" y="113359"/>
                  </a:moveTo>
                  <a:cubicBezTo>
                    <a:pt x="130068" y="113359"/>
                    <a:pt x="127938" y="112704"/>
                    <a:pt x="126136" y="111229"/>
                  </a:cubicBezTo>
                  <a:lnTo>
                    <a:pt x="85838" y="79777"/>
                  </a:lnTo>
                  <a:lnTo>
                    <a:pt x="26046" y="79777"/>
                  </a:lnTo>
                  <a:cubicBezTo>
                    <a:pt x="11631" y="79777"/>
                    <a:pt x="0" y="68146"/>
                    <a:pt x="0" y="53731"/>
                  </a:cubicBezTo>
                  <a:lnTo>
                    <a:pt x="0" y="26047"/>
                  </a:lnTo>
                  <a:cubicBezTo>
                    <a:pt x="0" y="11631"/>
                    <a:pt x="11631" y="0"/>
                    <a:pt x="26046" y="0"/>
                  </a:cubicBezTo>
                  <a:lnTo>
                    <a:pt x="132853" y="0"/>
                  </a:lnTo>
                  <a:cubicBezTo>
                    <a:pt x="147268" y="0"/>
                    <a:pt x="158899" y="11631"/>
                    <a:pt x="158899" y="26047"/>
                  </a:cubicBezTo>
                  <a:lnTo>
                    <a:pt x="158899" y="53731"/>
                  </a:lnTo>
                  <a:cubicBezTo>
                    <a:pt x="158899" y="64870"/>
                    <a:pt x="152019" y="74371"/>
                    <a:pt x="142190" y="77975"/>
                  </a:cubicBezTo>
                  <a:lnTo>
                    <a:pt x="142190" y="103202"/>
                  </a:lnTo>
                  <a:cubicBezTo>
                    <a:pt x="142190" y="106970"/>
                    <a:pt x="140061" y="110410"/>
                    <a:pt x="136620" y="112049"/>
                  </a:cubicBezTo>
                  <a:cubicBezTo>
                    <a:pt x="135146" y="113031"/>
                    <a:pt x="133672" y="113359"/>
                    <a:pt x="132197" y="113359"/>
                  </a:cubicBezTo>
                  <a:close/>
                  <a:moveTo>
                    <a:pt x="26046" y="20149"/>
                  </a:moveTo>
                  <a:cubicBezTo>
                    <a:pt x="22606" y="20149"/>
                    <a:pt x="19821" y="22934"/>
                    <a:pt x="19821" y="26374"/>
                  </a:cubicBezTo>
                  <a:lnTo>
                    <a:pt x="19821" y="54058"/>
                  </a:lnTo>
                  <a:cubicBezTo>
                    <a:pt x="19821" y="57499"/>
                    <a:pt x="22606" y="60283"/>
                    <a:pt x="26046" y="60283"/>
                  </a:cubicBezTo>
                  <a:lnTo>
                    <a:pt x="89278" y="60283"/>
                  </a:lnTo>
                  <a:cubicBezTo>
                    <a:pt x="91408" y="60283"/>
                    <a:pt x="93701" y="60939"/>
                    <a:pt x="95339" y="62413"/>
                  </a:cubicBezTo>
                  <a:lnTo>
                    <a:pt x="122369" y="83381"/>
                  </a:lnTo>
                  <a:lnTo>
                    <a:pt x="122369" y="70276"/>
                  </a:lnTo>
                  <a:cubicBezTo>
                    <a:pt x="122369" y="64870"/>
                    <a:pt x="126791" y="60283"/>
                    <a:pt x="132361" y="60283"/>
                  </a:cubicBezTo>
                  <a:cubicBezTo>
                    <a:pt x="136457" y="60283"/>
                    <a:pt x="139241" y="57499"/>
                    <a:pt x="139241" y="54058"/>
                  </a:cubicBezTo>
                  <a:lnTo>
                    <a:pt x="139241" y="26374"/>
                  </a:lnTo>
                  <a:cubicBezTo>
                    <a:pt x="139241" y="22934"/>
                    <a:pt x="136457" y="20149"/>
                    <a:pt x="133016" y="20149"/>
                  </a:cubicBezTo>
                  <a:lnTo>
                    <a:pt x="26046" y="20149"/>
                  </a:lnTo>
                  <a:close/>
                </a:path>
              </a:pathLst>
            </a:custGeom>
            <a:solidFill>
              <a:srgbClr val="000000"/>
            </a:solidFill>
            <a:ln w="16367" cap="flat">
              <a:noFill/>
              <a:prstDash val="solid"/>
              <a:miter/>
            </a:ln>
          </p:spPr>
          <p:txBody>
            <a:bodyPr rtlCol="0" anchor="ctr"/>
            <a:lstStyle/>
            <a:p>
              <a:endParaRPr lang="en-US"/>
            </a:p>
          </p:txBody>
        </p:sp>
        <p:sp>
          <p:nvSpPr>
            <p:cNvPr id="1860" name="Forma libre: forma 1859">
              <a:extLst>
                <a:ext uri="{FF2B5EF4-FFF2-40B4-BE49-F238E27FC236}">
                  <a16:creationId xmlns:a16="http://schemas.microsoft.com/office/drawing/2014/main" id="{06A3A8AF-22CF-49F0-A9F6-A637B232680E}"/>
                </a:ext>
              </a:extLst>
            </p:cNvPr>
            <p:cNvSpPr/>
            <p:nvPr/>
          </p:nvSpPr>
          <p:spPr>
            <a:xfrm>
              <a:off x="9512603" y="3633602"/>
              <a:ext cx="16053" cy="16053"/>
            </a:xfrm>
            <a:custGeom>
              <a:avLst/>
              <a:gdLst>
                <a:gd name="connsiteX0" fmla="*/ 16054 w 16053"/>
                <a:gd name="connsiteY0" fmla="*/ 8027 h 16053"/>
                <a:gd name="connsiteX1" fmla="*/ 8027 w 16053"/>
                <a:gd name="connsiteY1" fmla="*/ 16054 h 16053"/>
                <a:gd name="connsiteX2" fmla="*/ 1 w 16053"/>
                <a:gd name="connsiteY2" fmla="*/ 8027 h 16053"/>
                <a:gd name="connsiteX3" fmla="*/ 8027 w 16053"/>
                <a:gd name="connsiteY3" fmla="*/ 0 h 16053"/>
                <a:gd name="connsiteX4" fmla="*/ 16054 w 16053"/>
                <a:gd name="connsiteY4" fmla="*/ 8027 h 16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3" h="16053">
                  <a:moveTo>
                    <a:pt x="16054" y="8027"/>
                  </a:moveTo>
                  <a:cubicBezTo>
                    <a:pt x="16054" y="12460"/>
                    <a:pt x="12460" y="16054"/>
                    <a:pt x="8027" y="16054"/>
                  </a:cubicBezTo>
                  <a:cubicBezTo>
                    <a:pt x="3594" y="16054"/>
                    <a:pt x="1" y="12460"/>
                    <a:pt x="1" y="8027"/>
                  </a:cubicBezTo>
                  <a:cubicBezTo>
                    <a:pt x="1" y="3594"/>
                    <a:pt x="3594" y="0"/>
                    <a:pt x="8027" y="0"/>
                  </a:cubicBezTo>
                  <a:cubicBezTo>
                    <a:pt x="12460" y="0"/>
                    <a:pt x="16054" y="3594"/>
                    <a:pt x="16054" y="8027"/>
                  </a:cubicBezTo>
                  <a:close/>
                </a:path>
              </a:pathLst>
            </a:custGeom>
            <a:solidFill>
              <a:srgbClr val="000000"/>
            </a:solidFill>
            <a:ln w="16367" cap="flat">
              <a:noFill/>
              <a:prstDash val="solid"/>
              <a:miter/>
            </a:ln>
          </p:spPr>
          <p:txBody>
            <a:bodyPr rtlCol="0" anchor="ctr"/>
            <a:lstStyle/>
            <a:p>
              <a:endParaRPr lang="en-US"/>
            </a:p>
          </p:txBody>
        </p:sp>
        <p:sp>
          <p:nvSpPr>
            <p:cNvPr id="1861" name="Forma libre: forma 1860">
              <a:extLst>
                <a:ext uri="{FF2B5EF4-FFF2-40B4-BE49-F238E27FC236}">
                  <a16:creationId xmlns:a16="http://schemas.microsoft.com/office/drawing/2014/main" id="{AAAC88F2-8418-45C9-AF79-55BCFCF3086C}"/>
                </a:ext>
              </a:extLst>
            </p:cNvPr>
            <p:cNvSpPr/>
            <p:nvPr/>
          </p:nvSpPr>
          <p:spPr>
            <a:xfrm>
              <a:off x="9487704" y="3633597"/>
              <a:ext cx="16053" cy="16059"/>
            </a:xfrm>
            <a:custGeom>
              <a:avLst/>
              <a:gdLst>
                <a:gd name="connsiteX0" fmla="*/ 0 w 16053"/>
                <a:gd name="connsiteY0" fmla="*/ 8032 h 16059"/>
                <a:gd name="connsiteX1" fmla="*/ 8027 w 16053"/>
                <a:gd name="connsiteY1" fmla="*/ 16059 h 16059"/>
                <a:gd name="connsiteX2" fmla="*/ 16053 w 16053"/>
                <a:gd name="connsiteY2" fmla="*/ 8032 h 16059"/>
                <a:gd name="connsiteX3" fmla="*/ 8027 w 16053"/>
                <a:gd name="connsiteY3" fmla="*/ 5 h 16059"/>
                <a:gd name="connsiteX4" fmla="*/ 0 w 16053"/>
                <a:gd name="connsiteY4" fmla="*/ 8032 h 16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3" h="16059">
                  <a:moveTo>
                    <a:pt x="0" y="8032"/>
                  </a:moveTo>
                  <a:cubicBezTo>
                    <a:pt x="0" y="12455"/>
                    <a:pt x="3604" y="16059"/>
                    <a:pt x="8027" y="16059"/>
                  </a:cubicBezTo>
                  <a:cubicBezTo>
                    <a:pt x="12449" y="16059"/>
                    <a:pt x="16053" y="12455"/>
                    <a:pt x="16053" y="8032"/>
                  </a:cubicBezTo>
                  <a:cubicBezTo>
                    <a:pt x="16053" y="3609"/>
                    <a:pt x="12449" y="5"/>
                    <a:pt x="8027" y="5"/>
                  </a:cubicBezTo>
                  <a:cubicBezTo>
                    <a:pt x="3604" y="-159"/>
                    <a:pt x="0" y="3445"/>
                    <a:pt x="0" y="8032"/>
                  </a:cubicBezTo>
                  <a:close/>
                </a:path>
              </a:pathLst>
            </a:custGeom>
            <a:solidFill>
              <a:srgbClr val="000000"/>
            </a:solidFill>
            <a:ln w="16367" cap="flat">
              <a:noFill/>
              <a:prstDash val="solid"/>
              <a:miter/>
            </a:ln>
          </p:spPr>
          <p:txBody>
            <a:bodyPr rtlCol="0" anchor="ctr"/>
            <a:lstStyle/>
            <a:p>
              <a:endParaRPr lang="en-US"/>
            </a:p>
          </p:txBody>
        </p:sp>
        <p:sp>
          <p:nvSpPr>
            <p:cNvPr id="1862" name="Forma libre: forma 1861">
              <a:extLst>
                <a:ext uri="{FF2B5EF4-FFF2-40B4-BE49-F238E27FC236}">
                  <a16:creationId xmlns:a16="http://schemas.microsoft.com/office/drawing/2014/main" id="{CF0953A8-6814-47B8-B1FF-CEC84F1FF335}"/>
                </a:ext>
              </a:extLst>
            </p:cNvPr>
            <p:cNvSpPr/>
            <p:nvPr/>
          </p:nvSpPr>
          <p:spPr>
            <a:xfrm>
              <a:off x="9462804" y="3633602"/>
              <a:ext cx="16053" cy="16053"/>
            </a:xfrm>
            <a:custGeom>
              <a:avLst/>
              <a:gdLst>
                <a:gd name="connsiteX0" fmla="*/ 16054 w 16053"/>
                <a:gd name="connsiteY0" fmla="*/ 8027 h 16053"/>
                <a:gd name="connsiteX1" fmla="*/ 8027 w 16053"/>
                <a:gd name="connsiteY1" fmla="*/ 16054 h 16053"/>
                <a:gd name="connsiteX2" fmla="*/ 0 w 16053"/>
                <a:gd name="connsiteY2" fmla="*/ 8027 h 16053"/>
                <a:gd name="connsiteX3" fmla="*/ 8027 w 16053"/>
                <a:gd name="connsiteY3" fmla="*/ 0 h 16053"/>
                <a:gd name="connsiteX4" fmla="*/ 16054 w 16053"/>
                <a:gd name="connsiteY4" fmla="*/ 8027 h 16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3" h="16053">
                  <a:moveTo>
                    <a:pt x="16054" y="8027"/>
                  </a:moveTo>
                  <a:cubicBezTo>
                    <a:pt x="16054" y="12460"/>
                    <a:pt x="12460" y="16054"/>
                    <a:pt x="8027" y="16054"/>
                  </a:cubicBezTo>
                  <a:cubicBezTo>
                    <a:pt x="3594" y="16054"/>
                    <a:pt x="0" y="12460"/>
                    <a:pt x="0" y="8027"/>
                  </a:cubicBezTo>
                  <a:cubicBezTo>
                    <a:pt x="0" y="3594"/>
                    <a:pt x="3594" y="0"/>
                    <a:pt x="8027" y="0"/>
                  </a:cubicBezTo>
                  <a:cubicBezTo>
                    <a:pt x="12460" y="0"/>
                    <a:pt x="16054" y="3594"/>
                    <a:pt x="16054" y="8027"/>
                  </a:cubicBezTo>
                  <a:close/>
                </a:path>
              </a:pathLst>
            </a:custGeom>
            <a:solidFill>
              <a:srgbClr val="000000"/>
            </a:solidFill>
            <a:ln w="16367" cap="flat">
              <a:noFill/>
              <a:prstDash val="solid"/>
              <a:miter/>
            </a:ln>
          </p:spPr>
          <p:txBody>
            <a:bodyPr rtlCol="0" anchor="ctr"/>
            <a:lstStyle/>
            <a:p>
              <a:endParaRPr lang="en-US"/>
            </a:p>
          </p:txBody>
        </p:sp>
      </p:grpSp>
      <p:grpSp>
        <p:nvGrpSpPr>
          <p:cNvPr id="1863" name="Gráfico 3">
            <a:extLst>
              <a:ext uri="{FF2B5EF4-FFF2-40B4-BE49-F238E27FC236}">
                <a16:creationId xmlns:a16="http://schemas.microsoft.com/office/drawing/2014/main" id="{2DD5D389-6189-44D2-9B1E-2717C32D85F9}"/>
              </a:ext>
            </a:extLst>
          </p:cNvPr>
          <p:cNvGrpSpPr/>
          <p:nvPr/>
        </p:nvGrpSpPr>
        <p:grpSpPr>
          <a:xfrm>
            <a:off x="3728097" y="4254653"/>
            <a:ext cx="361444" cy="532755"/>
            <a:chOff x="3140593" y="4278371"/>
            <a:chExt cx="405765" cy="598082"/>
          </a:xfrm>
          <a:solidFill>
            <a:srgbClr val="000000"/>
          </a:solidFill>
        </p:grpSpPr>
        <p:sp>
          <p:nvSpPr>
            <p:cNvPr id="1864" name="Forma libre: forma 1863">
              <a:extLst>
                <a:ext uri="{FF2B5EF4-FFF2-40B4-BE49-F238E27FC236}">
                  <a16:creationId xmlns:a16="http://schemas.microsoft.com/office/drawing/2014/main" id="{37D90047-3711-4DEC-A4DA-0FE8547F95AF}"/>
                </a:ext>
              </a:extLst>
            </p:cNvPr>
            <p:cNvSpPr/>
            <p:nvPr/>
          </p:nvSpPr>
          <p:spPr>
            <a:xfrm>
              <a:off x="3189901" y="4278371"/>
              <a:ext cx="306003" cy="71750"/>
            </a:xfrm>
            <a:custGeom>
              <a:avLst/>
              <a:gdLst>
                <a:gd name="connsiteX0" fmla="*/ 270128 w 306003"/>
                <a:gd name="connsiteY0" fmla="*/ 71750 h 71750"/>
                <a:gd name="connsiteX1" fmla="*/ 35875 w 306003"/>
                <a:gd name="connsiteY1" fmla="*/ 71750 h 71750"/>
                <a:gd name="connsiteX2" fmla="*/ 0 w 306003"/>
                <a:gd name="connsiteY2" fmla="*/ 35875 h 71750"/>
                <a:gd name="connsiteX3" fmla="*/ 35875 w 306003"/>
                <a:gd name="connsiteY3" fmla="*/ 0 h 71750"/>
                <a:gd name="connsiteX4" fmla="*/ 270128 w 306003"/>
                <a:gd name="connsiteY4" fmla="*/ 0 h 71750"/>
                <a:gd name="connsiteX5" fmla="*/ 306003 w 306003"/>
                <a:gd name="connsiteY5" fmla="*/ 35875 h 71750"/>
                <a:gd name="connsiteX6" fmla="*/ 270128 w 306003"/>
                <a:gd name="connsiteY6" fmla="*/ 71750 h 71750"/>
                <a:gd name="connsiteX7" fmla="*/ 35875 w 306003"/>
                <a:gd name="connsiteY7" fmla="*/ 19821 h 71750"/>
                <a:gd name="connsiteX8" fmla="*/ 19821 w 306003"/>
                <a:gd name="connsiteY8" fmla="*/ 35875 h 71750"/>
                <a:gd name="connsiteX9" fmla="*/ 35875 w 306003"/>
                <a:gd name="connsiteY9" fmla="*/ 51929 h 71750"/>
                <a:gd name="connsiteX10" fmla="*/ 270128 w 306003"/>
                <a:gd name="connsiteY10" fmla="*/ 51929 h 71750"/>
                <a:gd name="connsiteX11" fmla="*/ 286182 w 306003"/>
                <a:gd name="connsiteY11" fmla="*/ 35875 h 71750"/>
                <a:gd name="connsiteX12" fmla="*/ 270128 w 306003"/>
                <a:gd name="connsiteY12" fmla="*/ 19821 h 71750"/>
                <a:gd name="connsiteX13" fmla="*/ 35875 w 306003"/>
                <a:gd name="connsiteY13" fmla="*/ 19821 h 7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003" h="71750">
                  <a:moveTo>
                    <a:pt x="270128" y="71750"/>
                  </a:moveTo>
                  <a:lnTo>
                    <a:pt x="35875" y="71750"/>
                  </a:lnTo>
                  <a:cubicBezTo>
                    <a:pt x="16054" y="71750"/>
                    <a:pt x="0" y="55696"/>
                    <a:pt x="0" y="35875"/>
                  </a:cubicBezTo>
                  <a:cubicBezTo>
                    <a:pt x="0" y="16054"/>
                    <a:pt x="16054" y="0"/>
                    <a:pt x="35875" y="0"/>
                  </a:cubicBezTo>
                  <a:lnTo>
                    <a:pt x="270128" y="0"/>
                  </a:lnTo>
                  <a:cubicBezTo>
                    <a:pt x="289950" y="0"/>
                    <a:pt x="306003" y="16054"/>
                    <a:pt x="306003" y="35875"/>
                  </a:cubicBezTo>
                  <a:cubicBezTo>
                    <a:pt x="306003" y="55696"/>
                    <a:pt x="289950" y="71750"/>
                    <a:pt x="270128" y="71750"/>
                  </a:cubicBezTo>
                  <a:close/>
                  <a:moveTo>
                    <a:pt x="35875" y="19821"/>
                  </a:moveTo>
                  <a:cubicBezTo>
                    <a:pt x="27029" y="19821"/>
                    <a:pt x="19821" y="27029"/>
                    <a:pt x="19821" y="35875"/>
                  </a:cubicBezTo>
                  <a:cubicBezTo>
                    <a:pt x="19821" y="44721"/>
                    <a:pt x="27029" y="51929"/>
                    <a:pt x="35875" y="51929"/>
                  </a:cubicBezTo>
                  <a:lnTo>
                    <a:pt x="270128" y="51929"/>
                  </a:lnTo>
                  <a:cubicBezTo>
                    <a:pt x="278974" y="51929"/>
                    <a:pt x="286182" y="44721"/>
                    <a:pt x="286182" y="35875"/>
                  </a:cubicBezTo>
                  <a:cubicBezTo>
                    <a:pt x="286182" y="27029"/>
                    <a:pt x="278974" y="19821"/>
                    <a:pt x="270128" y="19821"/>
                  </a:cubicBezTo>
                  <a:lnTo>
                    <a:pt x="35875" y="19821"/>
                  </a:lnTo>
                  <a:close/>
                </a:path>
              </a:pathLst>
            </a:custGeom>
            <a:solidFill>
              <a:srgbClr val="000000"/>
            </a:solidFill>
            <a:ln w="16367" cap="flat">
              <a:noFill/>
              <a:prstDash val="solid"/>
              <a:miter/>
            </a:ln>
          </p:spPr>
          <p:txBody>
            <a:bodyPr rtlCol="0" anchor="ctr"/>
            <a:lstStyle/>
            <a:p>
              <a:endParaRPr lang="en-US"/>
            </a:p>
          </p:txBody>
        </p:sp>
        <p:sp>
          <p:nvSpPr>
            <p:cNvPr id="1865" name="Forma libre: forma 1864">
              <a:extLst>
                <a:ext uri="{FF2B5EF4-FFF2-40B4-BE49-F238E27FC236}">
                  <a16:creationId xmlns:a16="http://schemas.microsoft.com/office/drawing/2014/main" id="{06D6F2A0-2028-49D1-B46F-33A68D786EA4}"/>
                </a:ext>
              </a:extLst>
            </p:cNvPr>
            <p:cNvSpPr/>
            <p:nvPr/>
          </p:nvSpPr>
          <p:spPr>
            <a:xfrm>
              <a:off x="3189901" y="4804703"/>
              <a:ext cx="306003" cy="71750"/>
            </a:xfrm>
            <a:custGeom>
              <a:avLst/>
              <a:gdLst>
                <a:gd name="connsiteX0" fmla="*/ 270128 w 306003"/>
                <a:gd name="connsiteY0" fmla="*/ 71750 h 71750"/>
                <a:gd name="connsiteX1" fmla="*/ 35875 w 306003"/>
                <a:gd name="connsiteY1" fmla="*/ 71750 h 71750"/>
                <a:gd name="connsiteX2" fmla="*/ 0 w 306003"/>
                <a:gd name="connsiteY2" fmla="*/ 35875 h 71750"/>
                <a:gd name="connsiteX3" fmla="*/ 35875 w 306003"/>
                <a:gd name="connsiteY3" fmla="*/ 0 h 71750"/>
                <a:gd name="connsiteX4" fmla="*/ 270128 w 306003"/>
                <a:gd name="connsiteY4" fmla="*/ 0 h 71750"/>
                <a:gd name="connsiteX5" fmla="*/ 306003 w 306003"/>
                <a:gd name="connsiteY5" fmla="*/ 35875 h 71750"/>
                <a:gd name="connsiteX6" fmla="*/ 270128 w 306003"/>
                <a:gd name="connsiteY6" fmla="*/ 71750 h 71750"/>
                <a:gd name="connsiteX7" fmla="*/ 35875 w 306003"/>
                <a:gd name="connsiteY7" fmla="*/ 19822 h 71750"/>
                <a:gd name="connsiteX8" fmla="*/ 19821 w 306003"/>
                <a:gd name="connsiteY8" fmla="*/ 35875 h 71750"/>
                <a:gd name="connsiteX9" fmla="*/ 35875 w 306003"/>
                <a:gd name="connsiteY9" fmla="*/ 51929 h 71750"/>
                <a:gd name="connsiteX10" fmla="*/ 270128 w 306003"/>
                <a:gd name="connsiteY10" fmla="*/ 51929 h 71750"/>
                <a:gd name="connsiteX11" fmla="*/ 286182 w 306003"/>
                <a:gd name="connsiteY11" fmla="*/ 35875 h 71750"/>
                <a:gd name="connsiteX12" fmla="*/ 270128 w 306003"/>
                <a:gd name="connsiteY12" fmla="*/ 19822 h 71750"/>
                <a:gd name="connsiteX13" fmla="*/ 35875 w 306003"/>
                <a:gd name="connsiteY13" fmla="*/ 19822 h 7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003" h="71750">
                  <a:moveTo>
                    <a:pt x="270128" y="71750"/>
                  </a:moveTo>
                  <a:lnTo>
                    <a:pt x="35875" y="71750"/>
                  </a:lnTo>
                  <a:cubicBezTo>
                    <a:pt x="16054" y="71750"/>
                    <a:pt x="0" y="55697"/>
                    <a:pt x="0" y="35875"/>
                  </a:cubicBezTo>
                  <a:cubicBezTo>
                    <a:pt x="0" y="16054"/>
                    <a:pt x="16054" y="0"/>
                    <a:pt x="35875" y="0"/>
                  </a:cubicBezTo>
                  <a:lnTo>
                    <a:pt x="270128" y="0"/>
                  </a:lnTo>
                  <a:cubicBezTo>
                    <a:pt x="289950" y="0"/>
                    <a:pt x="306003" y="16054"/>
                    <a:pt x="306003" y="35875"/>
                  </a:cubicBezTo>
                  <a:cubicBezTo>
                    <a:pt x="306003" y="55697"/>
                    <a:pt x="289950" y="71750"/>
                    <a:pt x="270128" y="71750"/>
                  </a:cubicBezTo>
                  <a:close/>
                  <a:moveTo>
                    <a:pt x="35875" y="19822"/>
                  </a:moveTo>
                  <a:cubicBezTo>
                    <a:pt x="27029" y="19822"/>
                    <a:pt x="19821" y="27029"/>
                    <a:pt x="19821" y="35875"/>
                  </a:cubicBezTo>
                  <a:cubicBezTo>
                    <a:pt x="19821" y="44721"/>
                    <a:pt x="27029" y="51929"/>
                    <a:pt x="35875" y="51929"/>
                  </a:cubicBezTo>
                  <a:lnTo>
                    <a:pt x="270128" y="51929"/>
                  </a:lnTo>
                  <a:cubicBezTo>
                    <a:pt x="278974" y="51929"/>
                    <a:pt x="286182" y="44721"/>
                    <a:pt x="286182" y="35875"/>
                  </a:cubicBezTo>
                  <a:cubicBezTo>
                    <a:pt x="286182" y="27029"/>
                    <a:pt x="278974" y="19822"/>
                    <a:pt x="270128" y="19822"/>
                  </a:cubicBezTo>
                  <a:lnTo>
                    <a:pt x="35875" y="19822"/>
                  </a:lnTo>
                  <a:close/>
                </a:path>
              </a:pathLst>
            </a:custGeom>
            <a:solidFill>
              <a:srgbClr val="000000"/>
            </a:solidFill>
            <a:ln w="16367" cap="flat">
              <a:noFill/>
              <a:prstDash val="solid"/>
              <a:miter/>
            </a:ln>
          </p:spPr>
          <p:txBody>
            <a:bodyPr rtlCol="0" anchor="ctr"/>
            <a:lstStyle/>
            <a:p>
              <a:endParaRPr lang="en-US"/>
            </a:p>
          </p:txBody>
        </p:sp>
        <p:sp>
          <p:nvSpPr>
            <p:cNvPr id="1866" name="Forma libre: forma 1865">
              <a:extLst>
                <a:ext uri="{FF2B5EF4-FFF2-40B4-BE49-F238E27FC236}">
                  <a16:creationId xmlns:a16="http://schemas.microsoft.com/office/drawing/2014/main" id="{5854B784-8E7A-4699-BBEC-95F9AA04C446}"/>
                </a:ext>
              </a:extLst>
            </p:cNvPr>
            <p:cNvSpPr/>
            <p:nvPr/>
          </p:nvSpPr>
          <p:spPr>
            <a:xfrm>
              <a:off x="3215784" y="4330136"/>
              <a:ext cx="254238" cy="494388"/>
            </a:xfrm>
            <a:custGeom>
              <a:avLst/>
              <a:gdLst>
                <a:gd name="connsiteX0" fmla="*/ 244246 w 254238"/>
                <a:gd name="connsiteY0" fmla="*/ 494389 h 494388"/>
                <a:gd name="connsiteX1" fmla="*/ 9993 w 254238"/>
                <a:gd name="connsiteY1" fmla="*/ 494389 h 494388"/>
                <a:gd name="connsiteX2" fmla="*/ 0 w 254238"/>
                <a:gd name="connsiteY2" fmla="*/ 484396 h 494388"/>
                <a:gd name="connsiteX3" fmla="*/ 0 w 254238"/>
                <a:gd name="connsiteY3" fmla="*/ 420673 h 494388"/>
                <a:gd name="connsiteX4" fmla="*/ 33909 w 254238"/>
                <a:gd name="connsiteY4" fmla="*/ 309280 h 494388"/>
                <a:gd name="connsiteX5" fmla="*/ 59628 w 254238"/>
                <a:gd name="connsiteY5" fmla="*/ 270947 h 494388"/>
                <a:gd name="connsiteX6" fmla="*/ 66836 w 254238"/>
                <a:gd name="connsiteY6" fmla="*/ 247194 h 494388"/>
                <a:gd name="connsiteX7" fmla="*/ 59628 w 254238"/>
                <a:gd name="connsiteY7" fmla="*/ 223441 h 494388"/>
                <a:gd name="connsiteX8" fmla="*/ 33909 w 254238"/>
                <a:gd name="connsiteY8" fmla="*/ 185109 h 494388"/>
                <a:gd name="connsiteX9" fmla="*/ 0 w 254238"/>
                <a:gd name="connsiteY9" fmla="*/ 73716 h 494388"/>
                <a:gd name="connsiteX10" fmla="*/ 0 w 254238"/>
                <a:gd name="connsiteY10" fmla="*/ 9993 h 494388"/>
                <a:gd name="connsiteX11" fmla="*/ 9993 w 254238"/>
                <a:gd name="connsiteY11" fmla="*/ 0 h 494388"/>
                <a:gd name="connsiteX12" fmla="*/ 244246 w 254238"/>
                <a:gd name="connsiteY12" fmla="*/ 0 h 494388"/>
                <a:gd name="connsiteX13" fmla="*/ 254238 w 254238"/>
                <a:gd name="connsiteY13" fmla="*/ 9993 h 494388"/>
                <a:gd name="connsiteX14" fmla="*/ 254238 w 254238"/>
                <a:gd name="connsiteY14" fmla="*/ 73716 h 494388"/>
                <a:gd name="connsiteX15" fmla="*/ 220329 w 254238"/>
                <a:gd name="connsiteY15" fmla="*/ 185109 h 494388"/>
                <a:gd name="connsiteX16" fmla="*/ 194610 w 254238"/>
                <a:gd name="connsiteY16" fmla="*/ 223441 h 494388"/>
                <a:gd name="connsiteX17" fmla="*/ 187402 w 254238"/>
                <a:gd name="connsiteY17" fmla="*/ 247194 h 494388"/>
                <a:gd name="connsiteX18" fmla="*/ 194610 w 254238"/>
                <a:gd name="connsiteY18" fmla="*/ 270947 h 494388"/>
                <a:gd name="connsiteX19" fmla="*/ 220329 w 254238"/>
                <a:gd name="connsiteY19" fmla="*/ 309280 h 494388"/>
                <a:gd name="connsiteX20" fmla="*/ 254238 w 254238"/>
                <a:gd name="connsiteY20" fmla="*/ 420673 h 494388"/>
                <a:gd name="connsiteX21" fmla="*/ 254238 w 254238"/>
                <a:gd name="connsiteY21" fmla="*/ 484396 h 494388"/>
                <a:gd name="connsiteX22" fmla="*/ 244246 w 254238"/>
                <a:gd name="connsiteY22" fmla="*/ 494389 h 494388"/>
                <a:gd name="connsiteX23" fmla="*/ 19985 w 254238"/>
                <a:gd name="connsiteY23" fmla="*/ 474404 h 494388"/>
                <a:gd name="connsiteX24" fmla="*/ 234253 w 254238"/>
                <a:gd name="connsiteY24" fmla="*/ 474404 h 494388"/>
                <a:gd name="connsiteX25" fmla="*/ 234253 w 254238"/>
                <a:gd name="connsiteY25" fmla="*/ 420509 h 494388"/>
                <a:gd name="connsiteX26" fmla="*/ 203784 w 254238"/>
                <a:gd name="connsiteY26" fmla="*/ 320255 h 494388"/>
                <a:gd name="connsiteX27" fmla="*/ 178065 w 254238"/>
                <a:gd name="connsiteY27" fmla="*/ 281923 h 494388"/>
                <a:gd name="connsiteX28" fmla="*/ 167417 w 254238"/>
                <a:gd name="connsiteY28" fmla="*/ 247194 h 494388"/>
                <a:gd name="connsiteX29" fmla="*/ 178065 w 254238"/>
                <a:gd name="connsiteY29" fmla="*/ 212466 h 494388"/>
                <a:gd name="connsiteX30" fmla="*/ 203784 w 254238"/>
                <a:gd name="connsiteY30" fmla="*/ 174134 h 494388"/>
                <a:gd name="connsiteX31" fmla="*/ 234253 w 254238"/>
                <a:gd name="connsiteY31" fmla="*/ 73880 h 494388"/>
                <a:gd name="connsiteX32" fmla="*/ 234253 w 254238"/>
                <a:gd name="connsiteY32" fmla="*/ 19985 h 494388"/>
                <a:gd name="connsiteX33" fmla="*/ 19985 w 254238"/>
                <a:gd name="connsiteY33" fmla="*/ 19985 h 494388"/>
                <a:gd name="connsiteX34" fmla="*/ 19985 w 254238"/>
                <a:gd name="connsiteY34" fmla="*/ 73880 h 494388"/>
                <a:gd name="connsiteX35" fmla="*/ 50455 w 254238"/>
                <a:gd name="connsiteY35" fmla="*/ 174134 h 494388"/>
                <a:gd name="connsiteX36" fmla="*/ 76173 w 254238"/>
                <a:gd name="connsiteY36" fmla="*/ 212466 h 494388"/>
                <a:gd name="connsiteX37" fmla="*/ 86821 w 254238"/>
                <a:gd name="connsiteY37" fmla="*/ 247194 h 494388"/>
                <a:gd name="connsiteX38" fmla="*/ 76173 w 254238"/>
                <a:gd name="connsiteY38" fmla="*/ 281923 h 494388"/>
                <a:gd name="connsiteX39" fmla="*/ 50455 w 254238"/>
                <a:gd name="connsiteY39" fmla="*/ 320255 h 494388"/>
                <a:gd name="connsiteX40" fmla="*/ 19985 w 254238"/>
                <a:gd name="connsiteY40" fmla="*/ 420509 h 494388"/>
                <a:gd name="connsiteX41" fmla="*/ 19985 w 254238"/>
                <a:gd name="connsiteY41" fmla="*/ 474404 h 49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54238" h="494388">
                  <a:moveTo>
                    <a:pt x="244246" y="494389"/>
                  </a:moveTo>
                  <a:lnTo>
                    <a:pt x="9993" y="494389"/>
                  </a:lnTo>
                  <a:cubicBezTo>
                    <a:pt x="4587" y="494389"/>
                    <a:pt x="0" y="489966"/>
                    <a:pt x="0" y="484396"/>
                  </a:cubicBezTo>
                  <a:lnTo>
                    <a:pt x="0" y="420673"/>
                  </a:lnTo>
                  <a:cubicBezTo>
                    <a:pt x="0" y="380866"/>
                    <a:pt x="11795" y="342370"/>
                    <a:pt x="33909" y="309280"/>
                  </a:cubicBezTo>
                  <a:lnTo>
                    <a:pt x="59628" y="270947"/>
                  </a:lnTo>
                  <a:cubicBezTo>
                    <a:pt x="64379" y="263903"/>
                    <a:pt x="66836" y="255713"/>
                    <a:pt x="66836" y="247194"/>
                  </a:cubicBezTo>
                  <a:cubicBezTo>
                    <a:pt x="66836" y="238676"/>
                    <a:pt x="64379" y="230485"/>
                    <a:pt x="59628" y="223441"/>
                  </a:cubicBezTo>
                  <a:lnTo>
                    <a:pt x="33909" y="185109"/>
                  </a:lnTo>
                  <a:cubicBezTo>
                    <a:pt x="11795" y="152019"/>
                    <a:pt x="0" y="113523"/>
                    <a:pt x="0" y="73716"/>
                  </a:cubicBezTo>
                  <a:lnTo>
                    <a:pt x="0" y="9993"/>
                  </a:lnTo>
                  <a:cubicBezTo>
                    <a:pt x="0" y="4587"/>
                    <a:pt x="4423" y="0"/>
                    <a:pt x="9993" y="0"/>
                  </a:cubicBezTo>
                  <a:lnTo>
                    <a:pt x="244246" y="0"/>
                  </a:lnTo>
                  <a:cubicBezTo>
                    <a:pt x="249651" y="0"/>
                    <a:pt x="254238" y="4423"/>
                    <a:pt x="254238" y="9993"/>
                  </a:cubicBezTo>
                  <a:lnTo>
                    <a:pt x="254238" y="73716"/>
                  </a:lnTo>
                  <a:cubicBezTo>
                    <a:pt x="254238" y="113523"/>
                    <a:pt x="242607" y="152019"/>
                    <a:pt x="220329" y="185109"/>
                  </a:cubicBezTo>
                  <a:lnTo>
                    <a:pt x="194610" y="223441"/>
                  </a:lnTo>
                  <a:cubicBezTo>
                    <a:pt x="189860" y="230485"/>
                    <a:pt x="187402" y="238676"/>
                    <a:pt x="187402" y="247194"/>
                  </a:cubicBezTo>
                  <a:cubicBezTo>
                    <a:pt x="187402" y="255713"/>
                    <a:pt x="189860" y="263903"/>
                    <a:pt x="194610" y="270947"/>
                  </a:cubicBezTo>
                  <a:lnTo>
                    <a:pt x="220329" y="309280"/>
                  </a:lnTo>
                  <a:cubicBezTo>
                    <a:pt x="242444" y="342370"/>
                    <a:pt x="254238" y="380866"/>
                    <a:pt x="254238" y="420673"/>
                  </a:cubicBezTo>
                  <a:lnTo>
                    <a:pt x="254238" y="484396"/>
                  </a:lnTo>
                  <a:cubicBezTo>
                    <a:pt x="254074" y="489966"/>
                    <a:pt x="249651" y="494389"/>
                    <a:pt x="244246" y="494389"/>
                  </a:cubicBezTo>
                  <a:close/>
                  <a:moveTo>
                    <a:pt x="19985" y="474404"/>
                  </a:moveTo>
                  <a:lnTo>
                    <a:pt x="234253" y="474404"/>
                  </a:lnTo>
                  <a:lnTo>
                    <a:pt x="234253" y="420509"/>
                  </a:lnTo>
                  <a:cubicBezTo>
                    <a:pt x="234253" y="384634"/>
                    <a:pt x="223769" y="349905"/>
                    <a:pt x="203784" y="320255"/>
                  </a:cubicBezTo>
                  <a:lnTo>
                    <a:pt x="178065" y="281923"/>
                  </a:lnTo>
                  <a:cubicBezTo>
                    <a:pt x="171185" y="271603"/>
                    <a:pt x="167417" y="259644"/>
                    <a:pt x="167417" y="247194"/>
                  </a:cubicBezTo>
                  <a:cubicBezTo>
                    <a:pt x="167417" y="234745"/>
                    <a:pt x="171021" y="222786"/>
                    <a:pt x="178065" y="212466"/>
                  </a:cubicBezTo>
                  <a:lnTo>
                    <a:pt x="203784" y="174134"/>
                  </a:lnTo>
                  <a:cubicBezTo>
                    <a:pt x="223769" y="144320"/>
                    <a:pt x="234253" y="109755"/>
                    <a:pt x="234253" y="73880"/>
                  </a:cubicBezTo>
                  <a:lnTo>
                    <a:pt x="234253" y="19985"/>
                  </a:lnTo>
                  <a:lnTo>
                    <a:pt x="19985" y="19985"/>
                  </a:lnTo>
                  <a:lnTo>
                    <a:pt x="19985" y="73880"/>
                  </a:lnTo>
                  <a:cubicBezTo>
                    <a:pt x="19985" y="109755"/>
                    <a:pt x="30469" y="144483"/>
                    <a:pt x="50455" y="174134"/>
                  </a:cubicBezTo>
                  <a:lnTo>
                    <a:pt x="76173" y="212466"/>
                  </a:lnTo>
                  <a:cubicBezTo>
                    <a:pt x="83053" y="222786"/>
                    <a:pt x="86821" y="234745"/>
                    <a:pt x="86821" y="247194"/>
                  </a:cubicBezTo>
                  <a:cubicBezTo>
                    <a:pt x="86821" y="259644"/>
                    <a:pt x="83217" y="271603"/>
                    <a:pt x="76173" y="281923"/>
                  </a:cubicBezTo>
                  <a:lnTo>
                    <a:pt x="50455" y="320255"/>
                  </a:lnTo>
                  <a:cubicBezTo>
                    <a:pt x="30469" y="350069"/>
                    <a:pt x="19985" y="384634"/>
                    <a:pt x="19985" y="420509"/>
                  </a:cubicBezTo>
                  <a:lnTo>
                    <a:pt x="19985" y="474404"/>
                  </a:lnTo>
                  <a:close/>
                </a:path>
              </a:pathLst>
            </a:custGeom>
            <a:solidFill>
              <a:srgbClr val="000000"/>
            </a:solidFill>
            <a:ln w="16367" cap="flat">
              <a:noFill/>
              <a:prstDash val="solid"/>
              <a:miter/>
            </a:ln>
          </p:spPr>
          <p:txBody>
            <a:bodyPr rtlCol="0" anchor="ctr"/>
            <a:lstStyle/>
            <a:p>
              <a:endParaRPr lang="en-US"/>
            </a:p>
          </p:txBody>
        </p:sp>
        <p:sp>
          <p:nvSpPr>
            <p:cNvPr id="1867" name="Forma libre: forma 1866">
              <a:extLst>
                <a:ext uri="{FF2B5EF4-FFF2-40B4-BE49-F238E27FC236}">
                  <a16:creationId xmlns:a16="http://schemas.microsoft.com/office/drawing/2014/main" id="{37D4A29F-C48D-458C-8D9D-8A33DF60DA70}"/>
                </a:ext>
              </a:extLst>
            </p:cNvPr>
            <p:cNvSpPr/>
            <p:nvPr/>
          </p:nvSpPr>
          <p:spPr>
            <a:xfrm>
              <a:off x="3216328" y="4382839"/>
              <a:ext cx="253491" cy="44601"/>
            </a:xfrm>
            <a:custGeom>
              <a:avLst/>
              <a:gdLst>
                <a:gd name="connsiteX0" fmla="*/ 9939 w 253491"/>
                <a:gd name="connsiteY0" fmla="*/ 44602 h 44601"/>
                <a:gd name="connsiteX1" fmla="*/ 2568 w 253491"/>
                <a:gd name="connsiteY1" fmla="*/ 41326 h 44601"/>
                <a:gd name="connsiteX2" fmla="*/ 3223 w 253491"/>
                <a:gd name="connsiteY2" fmla="*/ 27401 h 44601"/>
                <a:gd name="connsiteX3" fmla="*/ 116418 w 253491"/>
                <a:gd name="connsiteY3" fmla="*/ 6433 h 44601"/>
                <a:gd name="connsiteX4" fmla="*/ 240589 w 253491"/>
                <a:gd name="connsiteY4" fmla="*/ 5615 h 44601"/>
                <a:gd name="connsiteX5" fmla="*/ 253038 w 253491"/>
                <a:gd name="connsiteY5" fmla="*/ 12167 h 44601"/>
                <a:gd name="connsiteX6" fmla="*/ 246486 w 253491"/>
                <a:gd name="connsiteY6" fmla="*/ 24617 h 44601"/>
                <a:gd name="connsiteX7" fmla="*/ 110029 w 253491"/>
                <a:gd name="connsiteY7" fmla="*/ 25272 h 44601"/>
                <a:gd name="connsiteX8" fmla="*/ 16492 w 253491"/>
                <a:gd name="connsiteY8" fmla="*/ 42145 h 44601"/>
                <a:gd name="connsiteX9" fmla="*/ 9939 w 253491"/>
                <a:gd name="connsiteY9" fmla="*/ 44602 h 4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491" h="44601">
                  <a:moveTo>
                    <a:pt x="9939" y="44602"/>
                  </a:moveTo>
                  <a:cubicBezTo>
                    <a:pt x="7155" y="44602"/>
                    <a:pt x="4534" y="43455"/>
                    <a:pt x="2568" y="41326"/>
                  </a:cubicBezTo>
                  <a:cubicBezTo>
                    <a:pt x="-1036" y="37230"/>
                    <a:pt x="-872" y="31005"/>
                    <a:pt x="3223" y="27401"/>
                  </a:cubicBezTo>
                  <a:cubicBezTo>
                    <a:pt x="5189" y="25599"/>
                    <a:pt x="51384" y="-15518"/>
                    <a:pt x="116418" y="6433"/>
                  </a:cubicBezTo>
                  <a:cubicBezTo>
                    <a:pt x="155406" y="19538"/>
                    <a:pt x="197178" y="19211"/>
                    <a:pt x="240589" y="5615"/>
                  </a:cubicBezTo>
                  <a:cubicBezTo>
                    <a:pt x="245831" y="3976"/>
                    <a:pt x="251400" y="6925"/>
                    <a:pt x="253038" y="12167"/>
                  </a:cubicBezTo>
                  <a:cubicBezTo>
                    <a:pt x="254677" y="17409"/>
                    <a:pt x="251728" y="22979"/>
                    <a:pt x="246486" y="24617"/>
                  </a:cubicBezTo>
                  <a:cubicBezTo>
                    <a:pt x="187185" y="43291"/>
                    <a:pt x="139516" y="35265"/>
                    <a:pt x="110029" y="25272"/>
                  </a:cubicBezTo>
                  <a:cubicBezTo>
                    <a:pt x="56299" y="7089"/>
                    <a:pt x="18130" y="40671"/>
                    <a:pt x="16492" y="42145"/>
                  </a:cubicBezTo>
                  <a:cubicBezTo>
                    <a:pt x="14690" y="43783"/>
                    <a:pt x="12397" y="44602"/>
                    <a:pt x="9939" y="44602"/>
                  </a:cubicBezTo>
                  <a:close/>
                </a:path>
              </a:pathLst>
            </a:custGeom>
            <a:solidFill>
              <a:srgbClr val="000000"/>
            </a:solidFill>
            <a:ln w="16367" cap="flat">
              <a:noFill/>
              <a:prstDash val="solid"/>
              <a:miter/>
            </a:ln>
          </p:spPr>
          <p:txBody>
            <a:bodyPr rtlCol="0" anchor="ctr"/>
            <a:lstStyle/>
            <a:p>
              <a:endParaRPr lang="en-US"/>
            </a:p>
          </p:txBody>
        </p:sp>
        <p:sp>
          <p:nvSpPr>
            <p:cNvPr id="1868" name="Forma libre: forma 1867">
              <a:extLst>
                <a:ext uri="{FF2B5EF4-FFF2-40B4-BE49-F238E27FC236}">
                  <a16:creationId xmlns:a16="http://schemas.microsoft.com/office/drawing/2014/main" id="{F6D88ED8-ECEC-4D26-84AA-8E820CF694F9}"/>
                </a:ext>
              </a:extLst>
            </p:cNvPr>
            <p:cNvSpPr/>
            <p:nvPr/>
          </p:nvSpPr>
          <p:spPr>
            <a:xfrm>
              <a:off x="3217651" y="4700259"/>
              <a:ext cx="247673" cy="34496"/>
            </a:xfrm>
            <a:custGeom>
              <a:avLst/>
              <a:gdLst>
                <a:gd name="connsiteX0" fmla="*/ 175051 w 247673"/>
                <a:gd name="connsiteY0" fmla="*/ 34496 h 34496"/>
                <a:gd name="connsiteX1" fmla="*/ 122467 w 247673"/>
                <a:gd name="connsiteY1" fmla="*/ 26961 h 34496"/>
                <a:gd name="connsiteX2" fmla="*/ 14842 w 247673"/>
                <a:gd name="connsiteY2" fmla="*/ 32039 h 34496"/>
                <a:gd name="connsiteX3" fmla="*/ 1245 w 247673"/>
                <a:gd name="connsiteY3" fmla="*/ 28271 h 34496"/>
                <a:gd name="connsiteX4" fmla="*/ 5013 w 247673"/>
                <a:gd name="connsiteY4" fmla="*/ 14675 h 34496"/>
                <a:gd name="connsiteX5" fmla="*/ 127709 w 247673"/>
                <a:gd name="connsiteY5" fmla="*/ 7795 h 34496"/>
                <a:gd name="connsiteX6" fmla="*/ 232550 w 247673"/>
                <a:gd name="connsiteY6" fmla="*/ 1570 h 34496"/>
                <a:gd name="connsiteX7" fmla="*/ 246146 w 247673"/>
                <a:gd name="connsiteY7" fmla="*/ 4846 h 34496"/>
                <a:gd name="connsiteX8" fmla="*/ 243034 w 247673"/>
                <a:gd name="connsiteY8" fmla="*/ 18443 h 34496"/>
                <a:gd name="connsiteX9" fmla="*/ 175051 w 247673"/>
                <a:gd name="connsiteY9" fmla="*/ 34496 h 3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673" h="34496">
                  <a:moveTo>
                    <a:pt x="175051" y="34496"/>
                  </a:moveTo>
                  <a:cubicBezTo>
                    <a:pt x="159653" y="34496"/>
                    <a:pt x="142125" y="32531"/>
                    <a:pt x="122467" y="26961"/>
                  </a:cubicBezTo>
                  <a:cubicBezTo>
                    <a:pt x="57433" y="8614"/>
                    <a:pt x="15333" y="31875"/>
                    <a:pt x="14842" y="32039"/>
                  </a:cubicBezTo>
                  <a:cubicBezTo>
                    <a:pt x="10091" y="34660"/>
                    <a:pt x="4030" y="33022"/>
                    <a:pt x="1245" y="28271"/>
                  </a:cubicBezTo>
                  <a:cubicBezTo>
                    <a:pt x="-1376" y="23521"/>
                    <a:pt x="262" y="17460"/>
                    <a:pt x="5013" y="14675"/>
                  </a:cubicBezTo>
                  <a:cubicBezTo>
                    <a:pt x="6979" y="13528"/>
                    <a:pt x="54812" y="-12682"/>
                    <a:pt x="127709" y="7795"/>
                  </a:cubicBezTo>
                  <a:cubicBezTo>
                    <a:pt x="191924" y="25814"/>
                    <a:pt x="232058" y="1734"/>
                    <a:pt x="232550" y="1570"/>
                  </a:cubicBezTo>
                  <a:cubicBezTo>
                    <a:pt x="237137" y="-1215"/>
                    <a:pt x="243362" y="96"/>
                    <a:pt x="246146" y="4846"/>
                  </a:cubicBezTo>
                  <a:cubicBezTo>
                    <a:pt x="249095" y="9433"/>
                    <a:pt x="247621" y="15494"/>
                    <a:pt x="243034" y="18443"/>
                  </a:cubicBezTo>
                  <a:cubicBezTo>
                    <a:pt x="241887" y="19425"/>
                    <a:pt x="216988" y="34496"/>
                    <a:pt x="175051" y="34496"/>
                  </a:cubicBezTo>
                  <a:close/>
                </a:path>
              </a:pathLst>
            </a:custGeom>
            <a:solidFill>
              <a:srgbClr val="000000"/>
            </a:solidFill>
            <a:ln w="16367" cap="flat">
              <a:noFill/>
              <a:prstDash val="solid"/>
              <a:miter/>
            </a:ln>
          </p:spPr>
          <p:txBody>
            <a:bodyPr rtlCol="0" anchor="ctr"/>
            <a:lstStyle/>
            <a:p>
              <a:endParaRPr lang="en-US"/>
            </a:p>
          </p:txBody>
        </p:sp>
        <p:sp>
          <p:nvSpPr>
            <p:cNvPr id="1869" name="Forma libre: forma 1868">
              <a:extLst>
                <a:ext uri="{FF2B5EF4-FFF2-40B4-BE49-F238E27FC236}">
                  <a16:creationId xmlns:a16="http://schemas.microsoft.com/office/drawing/2014/main" id="{E7C1286A-748B-4CA8-A21C-35F84DF91B59}"/>
                </a:ext>
              </a:extLst>
            </p:cNvPr>
            <p:cNvSpPr/>
            <p:nvPr/>
          </p:nvSpPr>
          <p:spPr>
            <a:xfrm>
              <a:off x="3313744" y="4509839"/>
              <a:ext cx="19985" cy="39806"/>
            </a:xfrm>
            <a:custGeom>
              <a:avLst/>
              <a:gdLst>
                <a:gd name="connsiteX0" fmla="*/ 9993 w 19985"/>
                <a:gd name="connsiteY0" fmla="*/ 39807 h 39806"/>
                <a:gd name="connsiteX1" fmla="*/ 0 w 19985"/>
                <a:gd name="connsiteY1" fmla="*/ 29814 h 39806"/>
                <a:gd name="connsiteX2" fmla="*/ 0 w 19985"/>
                <a:gd name="connsiteY2" fmla="*/ 9993 h 39806"/>
                <a:gd name="connsiteX3" fmla="*/ 9993 w 19985"/>
                <a:gd name="connsiteY3" fmla="*/ 0 h 39806"/>
                <a:gd name="connsiteX4" fmla="*/ 19985 w 19985"/>
                <a:gd name="connsiteY4" fmla="*/ 9993 h 39806"/>
                <a:gd name="connsiteX5" fmla="*/ 19985 w 19985"/>
                <a:gd name="connsiteY5" fmla="*/ 29814 h 39806"/>
                <a:gd name="connsiteX6" fmla="*/ 9993 w 19985"/>
                <a:gd name="connsiteY6" fmla="*/ 39807 h 39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39806">
                  <a:moveTo>
                    <a:pt x="9993" y="39807"/>
                  </a:moveTo>
                  <a:cubicBezTo>
                    <a:pt x="4587" y="39807"/>
                    <a:pt x="0" y="35384"/>
                    <a:pt x="0" y="29814"/>
                  </a:cubicBezTo>
                  <a:lnTo>
                    <a:pt x="0" y="9993"/>
                  </a:lnTo>
                  <a:cubicBezTo>
                    <a:pt x="0" y="4587"/>
                    <a:pt x="4423" y="0"/>
                    <a:pt x="9993" y="0"/>
                  </a:cubicBezTo>
                  <a:cubicBezTo>
                    <a:pt x="15398" y="0"/>
                    <a:pt x="19985" y="4423"/>
                    <a:pt x="19985" y="9993"/>
                  </a:cubicBezTo>
                  <a:lnTo>
                    <a:pt x="19985" y="29814"/>
                  </a:lnTo>
                  <a:cubicBezTo>
                    <a:pt x="19821" y="35384"/>
                    <a:pt x="15398" y="39807"/>
                    <a:pt x="9993" y="39807"/>
                  </a:cubicBezTo>
                  <a:close/>
                </a:path>
              </a:pathLst>
            </a:custGeom>
            <a:solidFill>
              <a:srgbClr val="000000"/>
            </a:solidFill>
            <a:ln w="16367" cap="flat">
              <a:noFill/>
              <a:prstDash val="solid"/>
              <a:miter/>
            </a:ln>
          </p:spPr>
          <p:txBody>
            <a:bodyPr rtlCol="0" anchor="ctr"/>
            <a:lstStyle/>
            <a:p>
              <a:endParaRPr lang="en-US"/>
            </a:p>
          </p:txBody>
        </p:sp>
        <p:sp>
          <p:nvSpPr>
            <p:cNvPr id="1870" name="Forma libre: forma 1869">
              <a:extLst>
                <a:ext uri="{FF2B5EF4-FFF2-40B4-BE49-F238E27FC236}">
                  <a16:creationId xmlns:a16="http://schemas.microsoft.com/office/drawing/2014/main" id="{609F4712-0CBD-4E95-B273-5F978E6F3538}"/>
                </a:ext>
              </a:extLst>
            </p:cNvPr>
            <p:cNvSpPr/>
            <p:nvPr/>
          </p:nvSpPr>
          <p:spPr>
            <a:xfrm>
              <a:off x="3313744" y="4553905"/>
              <a:ext cx="19985" cy="44229"/>
            </a:xfrm>
            <a:custGeom>
              <a:avLst/>
              <a:gdLst>
                <a:gd name="connsiteX0" fmla="*/ 9993 w 19985"/>
                <a:gd name="connsiteY0" fmla="*/ 44230 h 44229"/>
                <a:gd name="connsiteX1" fmla="*/ 0 w 19985"/>
                <a:gd name="connsiteY1" fmla="*/ 34237 h 44229"/>
                <a:gd name="connsiteX2" fmla="*/ 0 w 19985"/>
                <a:gd name="connsiteY2" fmla="*/ 9993 h 44229"/>
                <a:gd name="connsiteX3" fmla="*/ 9993 w 19985"/>
                <a:gd name="connsiteY3" fmla="*/ 0 h 44229"/>
                <a:gd name="connsiteX4" fmla="*/ 19985 w 19985"/>
                <a:gd name="connsiteY4" fmla="*/ 9993 h 44229"/>
                <a:gd name="connsiteX5" fmla="*/ 19985 w 19985"/>
                <a:gd name="connsiteY5" fmla="*/ 34237 h 44229"/>
                <a:gd name="connsiteX6" fmla="*/ 9993 w 19985"/>
                <a:gd name="connsiteY6" fmla="*/ 44230 h 4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229">
                  <a:moveTo>
                    <a:pt x="9993" y="44230"/>
                  </a:moveTo>
                  <a:cubicBezTo>
                    <a:pt x="4587" y="44230"/>
                    <a:pt x="0" y="39807"/>
                    <a:pt x="0" y="34237"/>
                  </a:cubicBezTo>
                  <a:lnTo>
                    <a:pt x="0" y="9993"/>
                  </a:lnTo>
                  <a:cubicBezTo>
                    <a:pt x="0" y="4587"/>
                    <a:pt x="4423" y="0"/>
                    <a:pt x="9993" y="0"/>
                  </a:cubicBezTo>
                  <a:cubicBezTo>
                    <a:pt x="15398" y="0"/>
                    <a:pt x="19985" y="4423"/>
                    <a:pt x="19985" y="9993"/>
                  </a:cubicBezTo>
                  <a:lnTo>
                    <a:pt x="19985" y="34237"/>
                  </a:lnTo>
                  <a:cubicBezTo>
                    <a:pt x="19821" y="39807"/>
                    <a:pt x="15398" y="44230"/>
                    <a:pt x="9993" y="44230"/>
                  </a:cubicBezTo>
                  <a:close/>
                </a:path>
              </a:pathLst>
            </a:custGeom>
            <a:solidFill>
              <a:srgbClr val="000000"/>
            </a:solidFill>
            <a:ln w="16367" cap="flat">
              <a:noFill/>
              <a:prstDash val="solid"/>
              <a:miter/>
            </a:ln>
          </p:spPr>
          <p:txBody>
            <a:bodyPr rtlCol="0" anchor="ctr"/>
            <a:lstStyle/>
            <a:p>
              <a:endParaRPr lang="en-US"/>
            </a:p>
          </p:txBody>
        </p:sp>
        <p:sp>
          <p:nvSpPr>
            <p:cNvPr id="1871" name="Forma libre: forma 1870">
              <a:extLst>
                <a:ext uri="{FF2B5EF4-FFF2-40B4-BE49-F238E27FC236}">
                  <a16:creationId xmlns:a16="http://schemas.microsoft.com/office/drawing/2014/main" id="{36EBC702-8FC5-4694-8D60-86014EA60438}"/>
                </a:ext>
              </a:extLst>
            </p:cNvPr>
            <p:cNvSpPr/>
            <p:nvPr/>
          </p:nvSpPr>
          <p:spPr>
            <a:xfrm>
              <a:off x="3313744" y="4602394"/>
              <a:ext cx="19985" cy="39806"/>
            </a:xfrm>
            <a:custGeom>
              <a:avLst/>
              <a:gdLst>
                <a:gd name="connsiteX0" fmla="*/ 9993 w 19985"/>
                <a:gd name="connsiteY0" fmla="*/ 39807 h 39806"/>
                <a:gd name="connsiteX1" fmla="*/ 0 w 19985"/>
                <a:gd name="connsiteY1" fmla="*/ 29814 h 39806"/>
                <a:gd name="connsiteX2" fmla="*/ 0 w 19985"/>
                <a:gd name="connsiteY2" fmla="*/ 9993 h 39806"/>
                <a:gd name="connsiteX3" fmla="*/ 9993 w 19985"/>
                <a:gd name="connsiteY3" fmla="*/ 0 h 39806"/>
                <a:gd name="connsiteX4" fmla="*/ 19985 w 19985"/>
                <a:gd name="connsiteY4" fmla="*/ 9993 h 39806"/>
                <a:gd name="connsiteX5" fmla="*/ 19985 w 19985"/>
                <a:gd name="connsiteY5" fmla="*/ 29814 h 39806"/>
                <a:gd name="connsiteX6" fmla="*/ 9993 w 19985"/>
                <a:gd name="connsiteY6" fmla="*/ 39807 h 39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39806">
                  <a:moveTo>
                    <a:pt x="9993" y="39807"/>
                  </a:moveTo>
                  <a:cubicBezTo>
                    <a:pt x="4587" y="39807"/>
                    <a:pt x="0" y="35383"/>
                    <a:pt x="0" y="29814"/>
                  </a:cubicBezTo>
                  <a:lnTo>
                    <a:pt x="0" y="9993"/>
                  </a:lnTo>
                  <a:cubicBezTo>
                    <a:pt x="0" y="4587"/>
                    <a:pt x="4423" y="0"/>
                    <a:pt x="9993" y="0"/>
                  </a:cubicBezTo>
                  <a:cubicBezTo>
                    <a:pt x="15398" y="0"/>
                    <a:pt x="19985" y="4423"/>
                    <a:pt x="19985" y="9993"/>
                  </a:cubicBezTo>
                  <a:lnTo>
                    <a:pt x="19985" y="29814"/>
                  </a:lnTo>
                  <a:cubicBezTo>
                    <a:pt x="19821" y="35383"/>
                    <a:pt x="15398" y="39807"/>
                    <a:pt x="9993" y="39807"/>
                  </a:cubicBezTo>
                  <a:close/>
                </a:path>
              </a:pathLst>
            </a:custGeom>
            <a:solidFill>
              <a:srgbClr val="000000"/>
            </a:solidFill>
            <a:ln w="16367" cap="flat">
              <a:noFill/>
              <a:prstDash val="solid"/>
              <a:miter/>
            </a:ln>
          </p:spPr>
          <p:txBody>
            <a:bodyPr rtlCol="0" anchor="ctr"/>
            <a:lstStyle/>
            <a:p>
              <a:endParaRPr lang="en-US"/>
            </a:p>
          </p:txBody>
        </p:sp>
        <p:sp>
          <p:nvSpPr>
            <p:cNvPr id="1872" name="Forma libre: forma 1871">
              <a:extLst>
                <a:ext uri="{FF2B5EF4-FFF2-40B4-BE49-F238E27FC236}">
                  <a16:creationId xmlns:a16="http://schemas.microsoft.com/office/drawing/2014/main" id="{EEB20E32-A4D8-4357-93CA-AF5BB8B83239}"/>
                </a:ext>
              </a:extLst>
            </p:cNvPr>
            <p:cNvSpPr/>
            <p:nvPr/>
          </p:nvSpPr>
          <p:spPr>
            <a:xfrm>
              <a:off x="3352895" y="4509839"/>
              <a:ext cx="19985" cy="39806"/>
            </a:xfrm>
            <a:custGeom>
              <a:avLst/>
              <a:gdLst>
                <a:gd name="connsiteX0" fmla="*/ 9993 w 19985"/>
                <a:gd name="connsiteY0" fmla="*/ 39807 h 39806"/>
                <a:gd name="connsiteX1" fmla="*/ 0 w 19985"/>
                <a:gd name="connsiteY1" fmla="*/ 29814 h 39806"/>
                <a:gd name="connsiteX2" fmla="*/ 0 w 19985"/>
                <a:gd name="connsiteY2" fmla="*/ 9993 h 39806"/>
                <a:gd name="connsiteX3" fmla="*/ 9993 w 19985"/>
                <a:gd name="connsiteY3" fmla="*/ 0 h 39806"/>
                <a:gd name="connsiteX4" fmla="*/ 19985 w 19985"/>
                <a:gd name="connsiteY4" fmla="*/ 9993 h 39806"/>
                <a:gd name="connsiteX5" fmla="*/ 19985 w 19985"/>
                <a:gd name="connsiteY5" fmla="*/ 29814 h 39806"/>
                <a:gd name="connsiteX6" fmla="*/ 9993 w 19985"/>
                <a:gd name="connsiteY6" fmla="*/ 39807 h 39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39806">
                  <a:moveTo>
                    <a:pt x="9993" y="39807"/>
                  </a:moveTo>
                  <a:cubicBezTo>
                    <a:pt x="4587" y="39807"/>
                    <a:pt x="0" y="35384"/>
                    <a:pt x="0" y="29814"/>
                  </a:cubicBezTo>
                  <a:lnTo>
                    <a:pt x="0" y="9993"/>
                  </a:lnTo>
                  <a:cubicBezTo>
                    <a:pt x="0" y="4587"/>
                    <a:pt x="4423" y="0"/>
                    <a:pt x="9993" y="0"/>
                  </a:cubicBezTo>
                  <a:cubicBezTo>
                    <a:pt x="15398" y="0"/>
                    <a:pt x="19985" y="4423"/>
                    <a:pt x="19985" y="9993"/>
                  </a:cubicBezTo>
                  <a:lnTo>
                    <a:pt x="19985" y="29814"/>
                  </a:lnTo>
                  <a:cubicBezTo>
                    <a:pt x="19985" y="35384"/>
                    <a:pt x="15398" y="39807"/>
                    <a:pt x="9993" y="39807"/>
                  </a:cubicBezTo>
                  <a:close/>
                </a:path>
              </a:pathLst>
            </a:custGeom>
            <a:solidFill>
              <a:srgbClr val="000000"/>
            </a:solidFill>
            <a:ln w="16367" cap="flat">
              <a:noFill/>
              <a:prstDash val="solid"/>
              <a:miter/>
            </a:ln>
          </p:spPr>
          <p:txBody>
            <a:bodyPr rtlCol="0" anchor="ctr"/>
            <a:lstStyle/>
            <a:p>
              <a:endParaRPr lang="en-US"/>
            </a:p>
          </p:txBody>
        </p:sp>
        <p:sp>
          <p:nvSpPr>
            <p:cNvPr id="1873" name="Forma libre: forma 1872">
              <a:extLst>
                <a:ext uri="{FF2B5EF4-FFF2-40B4-BE49-F238E27FC236}">
                  <a16:creationId xmlns:a16="http://schemas.microsoft.com/office/drawing/2014/main" id="{3AC47805-4054-49F5-A05A-E6FDB1DED27B}"/>
                </a:ext>
              </a:extLst>
            </p:cNvPr>
            <p:cNvSpPr/>
            <p:nvPr/>
          </p:nvSpPr>
          <p:spPr>
            <a:xfrm>
              <a:off x="3352895" y="4553905"/>
              <a:ext cx="19985" cy="44229"/>
            </a:xfrm>
            <a:custGeom>
              <a:avLst/>
              <a:gdLst>
                <a:gd name="connsiteX0" fmla="*/ 9993 w 19985"/>
                <a:gd name="connsiteY0" fmla="*/ 44230 h 44229"/>
                <a:gd name="connsiteX1" fmla="*/ 0 w 19985"/>
                <a:gd name="connsiteY1" fmla="*/ 34237 h 44229"/>
                <a:gd name="connsiteX2" fmla="*/ 0 w 19985"/>
                <a:gd name="connsiteY2" fmla="*/ 9993 h 44229"/>
                <a:gd name="connsiteX3" fmla="*/ 9993 w 19985"/>
                <a:gd name="connsiteY3" fmla="*/ 0 h 44229"/>
                <a:gd name="connsiteX4" fmla="*/ 19985 w 19985"/>
                <a:gd name="connsiteY4" fmla="*/ 9993 h 44229"/>
                <a:gd name="connsiteX5" fmla="*/ 19985 w 19985"/>
                <a:gd name="connsiteY5" fmla="*/ 34237 h 44229"/>
                <a:gd name="connsiteX6" fmla="*/ 9993 w 19985"/>
                <a:gd name="connsiteY6" fmla="*/ 44230 h 4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44229">
                  <a:moveTo>
                    <a:pt x="9993" y="44230"/>
                  </a:moveTo>
                  <a:cubicBezTo>
                    <a:pt x="4587" y="44230"/>
                    <a:pt x="0" y="39807"/>
                    <a:pt x="0" y="34237"/>
                  </a:cubicBezTo>
                  <a:lnTo>
                    <a:pt x="0" y="9993"/>
                  </a:lnTo>
                  <a:cubicBezTo>
                    <a:pt x="0" y="4587"/>
                    <a:pt x="4423" y="0"/>
                    <a:pt x="9993" y="0"/>
                  </a:cubicBezTo>
                  <a:cubicBezTo>
                    <a:pt x="15398" y="0"/>
                    <a:pt x="19985" y="4423"/>
                    <a:pt x="19985" y="9993"/>
                  </a:cubicBezTo>
                  <a:lnTo>
                    <a:pt x="19985" y="34237"/>
                  </a:lnTo>
                  <a:cubicBezTo>
                    <a:pt x="19985" y="39807"/>
                    <a:pt x="15398" y="44230"/>
                    <a:pt x="9993" y="44230"/>
                  </a:cubicBezTo>
                  <a:close/>
                </a:path>
              </a:pathLst>
            </a:custGeom>
            <a:solidFill>
              <a:srgbClr val="000000"/>
            </a:solidFill>
            <a:ln w="16367" cap="flat">
              <a:noFill/>
              <a:prstDash val="solid"/>
              <a:miter/>
            </a:ln>
          </p:spPr>
          <p:txBody>
            <a:bodyPr rtlCol="0" anchor="ctr"/>
            <a:lstStyle/>
            <a:p>
              <a:endParaRPr lang="en-US"/>
            </a:p>
          </p:txBody>
        </p:sp>
        <p:sp>
          <p:nvSpPr>
            <p:cNvPr id="1874" name="Forma libre: forma 1873">
              <a:extLst>
                <a:ext uri="{FF2B5EF4-FFF2-40B4-BE49-F238E27FC236}">
                  <a16:creationId xmlns:a16="http://schemas.microsoft.com/office/drawing/2014/main" id="{39E73994-98A2-46A1-B6F2-90E0E3F0CE62}"/>
                </a:ext>
              </a:extLst>
            </p:cNvPr>
            <p:cNvSpPr/>
            <p:nvPr/>
          </p:nvSpPr>
          <p:spPr>
            <a:xfrm>
              <a:off x="3352895" y="4602394"/>
              <a:ext cx="19985" cy="39806"/>
            </a:xfrm>
            <a:custGeom>
              <a:avLst/>
              <a:gdLst>
                <a:gd name="connsiteX0" fmla="*/ 9993 w 19985"/>
                <a:gd name="connsiteY0" fmla="*/ 39807 h 39806"/>
                <a:gd name="connsiteX1" fmla="*/ 0 w 19985"/>
                <a:gd name="connsiteY1" fmla="*/ 29814 h 39806"/>
                <a:gd name="connsiteX2" fmla="*/ 0 w 19985"/>
                <a:gd name="connsiteY2" fmla="*/ 9993 h 39806"/>
                <a:gd name="connsiteX3" fmla="*/ 9993 w 19985"/>
                <a:gd name="connsiteY3" fmla="*/ 0 h 39806"/>
                <a:gd name="connsiteX4" fmla="*/ 19985 w 19985"/>
                <a:gd name="connsiteY4" fmla="*/ 9993 h 39806"/>
                <a:gd name="connsiteX5" fmla="*/ 19985 w 19985"/>
                <a:gd name="connsiteY5" fmla="*/ 29814 h 39806"/>
                <a:gd name="connsiteX6" fmla="*/ 9993 w 19985"/>
                <a:gd name="connsiteY6" fmla="*/ 39807 h 39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39806">
                  <a:moveTo>
                    <a:pt x="9993" y="39807"/>
                  </a:moveTo>
                  <a:cubicBezTo>
                    <a:pt x="4587" y="39807"/>
                    <a:pt x="0" y="35383"/>
                    <a:pt x="0" y="29814"/>
                  </a:cubicBezTo>
                  <a:lnTo>
                    <a:pt x="0" y="9993"/>
                  </a:lnTo>
                  <a:cubicBezTo>
                    <a:pt x="0" y="4587"/>
                    <a:pt x="4423" y="0"/>
                    <a:pt x="9993" y="0"/>
                  </a:cubicBezTo>
                  <a:cubicBezTo>
                    <a:pt x="15398" y="0"/>
                    <a:pt x="19985" y="4423"/>
                    <a:pt x="19985" y="9993"/>
                  </a:cubicBezTo>
                  <a:lnTo>
                    <a:pt x="19985" y="29814"/>
                  </a:lnTo>
                  <a:cubicBezTo>
                    <a:pt x="19985" y="35383"/>
                    <a:pt x="15398" y="39807"/>
                    <a:pt x="9993" y="39807"/>
                  </a:cubicBezTo>
                  <a:close/>
                </a:path>
              </a:pathLst>
            </a:custGeom>
            <a:solidFill>
              <a:srgbClr val="000000"/>
            </a:solidFill>
            <a:ln w="16367" cap="flat">
              <a:noFill/>
              <a:prstDash val="solid"/>
              <a:miter/>
            </a:ln>
          </p:spPr>
          <p:txBody>
            <a:bodyPr rtlCol="0" anchor="ctr"/>
            <a:lstStyle/>
            <a:p>
              <a:endParaRPr lang="en-US"/>
            </a:p>
          </p:txBody>
        </p:sp>
        <p:sp>
          <p:nvSpPr>
            <p:cNvPr id="1875" name="Forma libre: forma 1874">
              <a:extLst>
                <a:ext uri="{FF2B5EF4-FFF2-40B4-BE49-F238E27FC236}">
                  <a16:creationId xmlns:a16="http://schemas.microsoft.com/office/drawing/2014/main" id="{70FBE652-DC4C-4BC7-AEED-3301A9364D05}"/>
                </a:ext>
              </a:extLst>
            </p:cNvPr>
            <p:cNvSpPr/>
            <p:nvPr/>
          </p:nvSpPr>
          <p:spPr>
            <a:xfrm>
              <a:off x="3140593" y="4856468"/>
              <a:ext cx="405765" cy="19985"/>
            </a:xfrm>
            <a:custGeom>
              <a:avLst/>
              <a:gdLst>
                <a:gd name="connsiteX0" fmla="*/ 395937 w 405765"/>
                <a:gd name="connsiteY0" fmla="*/ 19985 h 19985"/>
                <a:gd name="connsiteX1" fmla="*/ 9993 w 405765"/>
                <a:gd name="connsiteY1" fmla="*/ 19985 h 19985"/>
                <a:gd name="connsiteX2" fmla="*/ 0 w 405765"/>
                <a:gd name="connsiteY2" fmla="*/ 9993 h 19985"/>
                <a:gd name="connsiteX3" fmla="*/ 9993 w 405765"/>
                <a:gd name="connsiteY3" fmla="*/ 0 h 19985"/>
                <a:gd name="connsiteX4" fmla="*/ 395773 w 405765"/>
                <a:gd name="connsiteY4" fmla="*/ 0 h 19985"/>
                <a:gd name="connsiteX5" fmla="*/ 405766 w 405765"/>
                <a:gd name="connsiteY5" fmla="*/ 9993 h 19985"/>
                <a:gd name="connsiteX6" fmla="*/ 395937 w 405765"/>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 h="19985">
                  <a:moveTo>
                    <a:pt x="395937" y="19985"/>
                  </a:moveTo>
                  <a:lnTo>
                    <a:pt x="9993" y="19985"/>
                  </a:lnTo>
                  <a:cubicBezTo>
                    <a:pt x="4587" y="19985"/>
                    <a:pt x="0" y="15562"/>
                    <a:pt x="0" y="9993"/>
                  </a:cubicBezTo>
                  <a:cubicBezTo>
                    <a:pt x="0" y="4587"/>
                    <a:pt x="4423" y="0"/>
                    <a:pt x="9993" y="0"/>
                  </a:cubicBezTo>
                  <a:lnTo>
                    <a:pt x="395773" y="0"/>
                  </a:lnTo>
                  <a:cubicBezTo>
                    <a:pt x="401179" y="0"/>
                    <a:pt x="405766" y="4423"/>
                    <a:pt x="405766" y="9993"/>
                  </a:cubicBezTo>
                  <a:cubicBezTo>
                    <a:pt x="405766" y="15562"/>
                    <a:pt x="401343" y="19985"/>
                    <a:pt x="395937" y="19985"/>
                  </a:cubicBezTo>
                  <a:close/>
                </a:path>
              </a:pathLst>
            </a:custGeom>
            <a:solidFill>
              <a:srgbClr val="000000"/>
            </a:solidFill>
            <a:ln w="16367" cap="flat">
              <a:noFill/>
              <a:prstDash val="solid"/>
              <a:miter/>
            </a:ln>
          </p:spPr>
          <p:txBody>
            <a:bodyPr rtlCol="0" anchor="ctr"/>
            <a:lstStyle/>
            <a:p>
              <a:endParaRPr lang="en-US"/>
            </a:p>
          </p:txBody>
        </p:sp>
      </p:grpSp>
      <p:grpSp>
        <p:nvGrpSpPr>
          <p:cNvPr id="1876" name="Gráfico 3">
            <a:extLst>
              <a:ext uri="{FF2B5EF4-FFF2-40B4-BE49-F238E27FC236}">
                <a16:creationId xmlns:a16="http://schemas.microsoft.com/office/drawing/2014/main" id="{0ED6E8D7-AFFB-470E-B4F7-960B2DE738B3}"/>
              </a:ext>
            </a:extLst>
          </p:cNvPr>
          <p:cNvGrpSpPr/>
          <p:nvPr/>
        </p:nvGrpSpPr>
        <p:grpSpPr>
          <a:xfrm>
            <a:off x="5504969" y="3581669"/>
            <a:ext cx="375306" cy="518163"/>
            <a:chOff x="5135348" y="3522864"/>
            <a:chExt cx="421327" cy="581701"/>
          </a:xfrm>
          <a:solidFill>
            <a:srgbClr val="000000"/>
          </a:solidFill>
        </p:grpSpPr>
        <p:sp>
          <p:nvSpPr>
            <p:cNvPr id="1877" name="Forma libre: forma 1876">
              <a:extLst>
                <a:ext uri="{FF2B5EF4-FFF2-40B4-BE49-F238E27FC236}">
                  <a16:creationId xmlns:a16="http://schemas.microsoft.com/office/drawing/2014/main" id="{0F1A7CBD-904E-46CA-A56B-4FF181F40B04}"/>
                </a:ext>
              </a:extLst>
            </p:cNvPr>
            <p:cNvSpPr/>
            <p:nvPr/>
          </p:nvSpPr>
          <p:spPr>
            <a:xfrm>
              <a:off x="5181380" y="3992025"/>
              <a:ext cx="361863" cy="112539"/>
            </a:xfrm>
            <a:custGeom>
              <a:avLst/>
              <a:gdLst>
                <a:gd name="connsiteX0" fmla="*/ 300434 w 361863"/>
                <a:gd name="connsiteY0" fmla="*/ 112540 h 112539"/>
                <a:gd name="connsiteX1" fmla="*/ 9992 w 361863"/>
                <a:gd name="connsiteY1" fmla="*/ 112540 h 112539"/>
                <a:gd name="connsiteX2" fmla="*/ 0 w 361863"/>
                <a:gd name="connsiteY2" fmla="*/ 102547 h 112539"/>
                <a:gd name="connsiteX3" fmla="*/ 9992 w 361863"/>
                <a:gd name="connsiteY3" fmla="*/ 92555 h 112539"/>
                <a:gd name="connsiteX4" fmla="*/ 46359 w 361863"/>
                <a:gd name="connsiteY4" fmla="*/ 56188 h 112539"/>
                <a:gd name="connsiteX5" fmla="*/ 46359 w 361863"/>
                <a:gd name="connsiteY5" fmla="*/ 9993 h 112539"/>
                <a:gd name="connsiteX6" fmla="*/ 56352 w 361863"/>
                <a:gd name="connsiteY6" fmla="*/ 0 h 112539"/>
                <a:gd name="connsiteX7" fmla="*/ 351871 w 361863"/>
                <a:gd name="connsiteY7" fmla="*/ 0 h 112539"/>
                <a:gd name="connsiteX8" fmla="*/ 361864 w 361863"/>
                <a:gd name="connsiteY8" fmla="*/ 9993 h 112539"/>
                <a:gd name="connsiteX9" fmla="*/ 361864 w 361863"/>
                <a:gd name="connsiteY9" fmla="*/ 51274 h 112539"/>
                <a:gd name="connsiteX10" fmla="*/ 300434 w 361863"/>
                <a:gd name="connsiteY10" fmla="*/ 112540 h 112539"/>
                <a:gd name="connsiteX11" fmla="*/ 52912 w 361863"/>
                <a:gd name="connsiteY11" fmla="*/ 92718 h 112539"/>
                <a:gd name="connsiteX12" fmla="*/ 300434 w 361863"/>
                <a:gd name="connsiteY12" fmla="*/ 92718 h 112539"/>
                <a:gd name="connsiteX13" fmla="*/ 341878 w 361863"/>
                <a:gd name="connsiteY13" fmla="*/ 51274 h 112539"/>
                <a:gd name="connsiteX14" fmla="*/ 341878 w 361863"/>
                <a:gd name="connsiteY14" fmla="*/ 20149 h 112539"/>
                <a:gd name="connsiteX15" fmla="*/ 66180 w 361863"/>
                <a:gd name="connsiteY15" fmla="*/ 20149 h 112539"/>
                <a:gd name="connsiteX16" fmla="*/ 66180 w 361863"/>
                <a:gd name="connsiteY16" fmla="*/ 56516 h 112539"/>
                <a:gd name="connsiteX17" fmla="*/ 52912 w 361863"/>
                <a:gd name="connsiteY17" fmla="*/ 92718 h 11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863" h="112539">
                  <a:moveTo>
                    <a:pt x="300434" y="112540"/>
                  </a:moveTo>
                  <a:lnTo>
                    <a:pt x="9992" y="112540"/>
                  </a:lnTo>
                  <a:cubicBezTo>
                    <a:pt x="4587" y="112540"/>
                    <a:pt x="0" y="108117"/>
                    <a:pt x="0" y="102547"/>
                  </a:cubicBezTo>
                  <a:cubicBezTo>
                    <a:pt x="0" y="97141"/>
                    <a:pt x="4423" y="92555"/>
                    <a:pt x="9992" y="92555"/>
                  </a:cubicBezTo>
                  <a:cubicBezTo>
                    <a:pt x="29978" y="92555"/>
                    <a:pt x="46359" y="76337"/>
                    <a:pt x="46359" y="56188"/>
                  </a:cubicBezTo>
                  <a:lnTo>
                    <a:pt x="46359" y="9993"/>
                  </a:lnTo>
                  <a:cubicBezTo>
                    <a:pt x="46359" y="4587"/>
                    <a:pt x="50782" y="0"/>
                    <a:pt x="56352" y="0"/>
                  </a:cubicBezTo>
                  <a:lnTo>
                    <a:pt x="351871" y="0"/>
                  </a:lnTo>
                  <a:cubicBezTo>
                    <a:pt x="357277" y="0"/>
                    <a:pt x="361864" y="4423"/>
                    <a:pt x="361864" y="9993"/>
                  </a:cubicBezTo>
                  <a:lnTo>
                    <a:pt x="361864" y="51274"/>
                  </a:lnTo>
                  <a:cubicBezTo>
                    <a:pt x="361864" y="85019"/>
                    <a:pt x="334343" y="112540"/>
                    <a:pt x="300434" y="112540"/>
                  </a:cubicBezTo>
                  <a:close/>
                  <a:moveTo>
                    <a:pt x="52912" y="92718"/>
                  </a:moveTo>
                  <a:lnTo>
                    <a:pt x="300434" y="92718"/>
                  </a:lnTo>
                  <a:cubicBezTo>
                    <a:pt x="323367" y="92718"/>
                    <a:pt x="341878" y="74044"/>
                    <a:pt x="341878" y="51274"/>
                  </a:cubicBezTo>
                  <a:lnTo>
                    <a:pt x="341878" y="20149"/>
                  </a:lnTo>
                  <a:lnTo>
                    <a:pt x="66180" y="20149"/>
                  </a:lnTo>
                  <a:lnTo>
                    <a:pt x="66180" y="56516"/>
                  </a:lnTo>
                  <a:cubicBezTo>
                    <a:pt x="66344" y="70276"/>
                    <a:pt x="61266" y="82890"/>
                    <a:pt x="52912" y="92718"/>
                  </a:cubicBezTo>
                  <a:close/>
                </a:path>
              </a:pathLst>
            </a:custGeom>
            <a:solidFill>
              <a:srgbClr val="000000"/>
            </a:solidFill>
            <a:ln w="16367" cap="flat">
              <a:noFill/>
              <a:prstDash val="solid"/>
              <a:miter/>
            </a:ln>
          </p:spPr>
          <p:txBody>
            <a:bodyPr rtlCol="0" anchor="ctr"/>
            <a:lstStyle/>
            <a:p>
              <a:endParaRPr lang="en-US"/>
            </a:p>
          </p:txBody>
        </p:sp>
        <p:sp>
          <p:nvSpPr>
            <p:cNvPr id="1878" name="Forma libre: forma 1877">
              <a:extLst>
                <a:ext uri="{FF2B5EF4-FFF2-40B4-BE49-F238E27FC236}">
                  <a16:creationId xmlns:a16="http://schemas.microsoft.com/office/drawing/2014/main" id="{779EDD9F-4E83-4ECD-8FA9-697E68FA6ADD}"/>
                </a:ext>
              </a:extLst>
            </p:cNvPr>
            <p:cNvSpPr/>
            <p:nvPr/>
          </p:nvSpPr>
          <p:spPr>
            <a:xfrm>
              <a:off x="5135348" y="3637533"/>
              <a:ext cx="328118" cy="467031"/>
            </a:xfrm>
            <a:custGeom>
              <a:avLst/>
              <a:gdLst>
                <a:gd name="connsiteX0" fmla="*/ 56188 w 328118"/>
                <a:gd name="connsiteY0" fmla="*/ 467032 h 467031"/>
                <a:gd name="connsiteX1" fmla="*/ 0 w 328118"/>
                <a:gd name="connsiteY1" fmla="*/ 410844 h 467031"/>
                <a:gd name="connsiteX2" fmla="*/ 0 w 328118"/>
                <a:gd name="connsiteY2" fmla="*/ 9993 h 467031"/>
                <a:gd name="connsiteX3" fmla="*/ 9993 w 328118"/>
                <a:gd name="connsiteY3" fmla="*/ 0 h 467031"/>
                <a:gd name="connsiteX4" fmla="*/ 127938 w 328118"/>
                <a:gd name="connsiteY4" fmla="*/ 0 h 467031"/>
                <a:gd name="connsiteX5" fmla="*/ 137931 w 328118"/>
                <a:gd name="connsiteY5" fmla="*/ 9993 h 467031"/>
                <a:gd name="connsiteX6" fmla="*/ 127938 w 328118"/>
                <a:gd name="connsiteY6" fmla="*/ 19985 h 467031"/>
                <a:gd name="connsiteX7" fmla="*/ 19822 w 328118"/>
                <a:gd name="connsiteY7" fmla="*/ 19985 h 467031"/>
                <a:gd name="connsiteX8" fmla="*/ 19822 w 328118"/>
                <a:gd name="connsiteY8" fmla="*/ 411008 h 467031"/>
                <a:gd name="connsiteX9" fmla="*/ 56188 w 328118"/>
                <a:gd name="connsiteY9" fmla="*/ 447374 h 467031"/>
                <a:gd name="connsiteX10" fmla="*/ 92555 w 328118"/>
                <a:gd name="connsiteY10" fmla="*/ 411008 h 467031"/>
                <a:gd name="connsiteX11" fmla="*/ 92555 w 328118"/>
                <a:gd name="connsiteY11" fmla="*/ 364812 h 467031"/>
                <a:gd name="connsiteX12" fmla="*/ 102547 w 328118"/>
                <a:gd name="connsiteY12" fmla="*/ 354820 h 467031"/>
                <a:gd name="connsiteX13" fmla="*/ 308133 w 328118"/>
                <a:gd name="connsiteY13" fmla="*/ 354820 h 467031"/>
                <a:gd name="connsiteX14" fmla="*/ 308133 w 328118"/>
                <a:gd name="connsiteY14" fmla="*/ 304201 h 467031"/>
                <a:gd name="connsiteX15" fmla="*/ 318125 w 328118"/>
                <a:gd name="connsiteY15" fmla="*/ 294209 h 467031"/>
                <a:gd name="connsiteX16" fmla="*/ 328118 w 328118"/>
                <a:gd name="connsiteY16" fmla="*/ 304201 h 467031"/>
                <a:gd name="connsiteX17" fmla="*/ 328118 w 328118"/>
                <a:gd name="connsiteY17" fmla="*/ 364812 h 467031"/>
                <a:gd name="connsiteX18" fmla="*/ 318125 w 328118"/>
                <a:gd name="connsiteY18" fmla="*/ 374805 h 467031"/>
                <a:gd name="connsiteX19" fmla="*/ 112540 w 328118"/>
                <a:gd name="connsiteY19" fmla="*/ 374805 h 467031"/>
                <a:gd name="connsiteX20" fmla="*/ 112540 w 328118"/>
                <a:gd name="connsiteY20" fmla="*/ 411172 h 467031"/>
                <a:gd name="connsiteX21" fmla="*/ 56188 w 328118"/>
                <a:gd name="connsiteY21" fmla="*/ 467032 h 46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118" h="467031">
                  <a:moveTo>
                    <a:pt x="56188" y="467032"/>
                  </a:moveTo>
                  <a:cubicBezTo>
                    <a:pt x="25227" y="467032"/>
                    <a:pt x="0" y="441805"/>
                    <a:pt x="0" y="410844"/>
                  </a:cubicBezTo>
                  <a:lnTo>
                    <a:pt x="0" y="9993"/>
                  </a:lnTo>
                  <a:cubicBezTo>
                    <a:pt x="0" y="4587"/>
                    <a:pt x="4423" y="0"/>
                    <a:pt x="9993" y="0"/>
                  </a:cubicBezTo>
                  <a:lnTo>
                    <a:pt x="127938" y="0"/>
                  </a:lnTo>
                  <a:cubicBezTo>
                    <a:pt x="133344" y="0"/>
                    <a:pt x="137931" y="4423"/>
                    <a:pt x="137931" y="9993"/>
                  </a:cubicBezTo>
                  <a:cubicBezTo>
                    <a:pt x="137931" y="15562"/>
                    <a:pt x="133508" y="19985"/>
                    <a:pt x="127938" y="19985"/>
                  </a:cubicBezTo>
                  <a:lnTo>
                    <a:pt x="19822" y="19985"/>
                  </a:lnTo>
                  <a:lnTo>
                    <a:pt x="19822" y="411008"/>
                  </a:lnTo>
                  <a:cubicBezTo>
                    <a:pt x="19822" y="430993"/>
                    <a:pt x="36039" y="447374"/>
                    <a:pt x="56188" y="447374"/>
                  </a:cubicBezTo>
                  <a:cubicBezTo>
                    <a:pt x="76337" y="447374"/>
                    <a:pt x="92555" y="431157"/>
                    <a:pt x="92555" y="411008"/>
                  </a:cubicBezTo>
                  <a:lnTo>
                    <a:pt x="92555" y="364812"/>
                  </a:lnTo>
                  <a:cubicBezTo>
                    <a:pt x="92555" y="359406"/>
                    <a:pt x="96977" y="354820"/>
                    <a:pt x="102547" y="354820"/>
                  </a:cubicBezTo>
                  <a:lnTo>
                    <a:pt x="308133" y="354820"/>
                  </a:lnTo>
                  <a:lnTo>
                    <a:pt x="308133" y="304201"/>
                  </a:lnTo>
                  <a:cubicBezTo>
                    <a:pt x="308133" y="298796"/>
                    <a:pt x="312556" y="294209"/>
                    <a:pt x="318125" y="294209"/>
                  </a:cubicBezTo>
                  <a:cubicBezTo>
                    <a:pt x="323531" y="294209"/>
                    <a:pt x="328118" y="298632"/>
                    <a:pt x="328118" y="304201"/>
                  </a:cubicBezTo>
                  <a:lnTo>
                    <a:pt x="328118" y="364812"/>
                  </a:lnTo>
                  <a:cubicBezTo>
                    <a:pt x="328118" y="370218"/>
                    <a:pt x="323695" y="374805"/>
                    <a:pt x="318125" y="374805"/>
                  </a:cubicBezTo>
                  <a:lnTo>
                    <a:pt x="112540" y="374805"/>
                  </a:lnTo>
                  <a:lnTo>
                    <a:pt x="112540" y="411172"/>
                  </a:lnTo>
                  <a:cubicBezTo>
                    <a:pt x="112376" y="441805"/>
                    <a:pt x="87149" y="467032"/>
                    <a:pt x="56188" y="467032"/>
                  </a:cubicBezTo>
                  <a:close/>
                </a:path>
              </a:pathLst>
            </a:custGeom>
            <a:solidFill>
              <a:srgbClr val="000000"/>
            </a:solidFill>
            <a:ln w="16367" cap="flat">
              <a:noFill/>
              <a:prstDash val="solid"/>
              <a:miter/>
            </a:ln>
          </p:spPr>
          <p:txBody>
            <a:bodyPr rtlCol="0" anchor="ctr"/>
            <a:lstStyle/>
            <a:p>
              <a:endParaRPr lang="en-US"/>
            </a:p>
          </p:txBody>
        </p:sp>
        <p:sp>
          <p:nvSpPr>
            <p:cNvPr id="1879" name="Forma libre: forma 1878">
              <a:extLst>
                <a:ext uri="{FF2B5EF4-FFF2-40B4-BE49-F238E27FC236}">
                  <a16:creationId xmlns:a16="http://schemas.microsoft.com/office/drawing/2014/main" id="{8BC5424A-5ECD-4320-9B8F-3F539A3B8B4C}"/>
                </a:ext>
              </a:extLst>
            </p:cNvPr>
            <p:cNvSpPr/>
            <p:nvPr/>
          </p:nvSpPr>
          <p:spPr>
            <a:xfrm>
              <a:off x="5289169" y="3620988"/>
              <a:ext cx="191825" cy="330575"/>
            </a:xfrm>
            <a:custGeom>
              <a:avLst/>
              <a:gdLst>
                <a:gd name="connsiteX0" fmla="*/ 145958 w 191825"/>
                <a:gd name="connsiteY0" fmla="*/ 330575 h 330575"/>
                <a:gd name="connsiteX1" fmla="*/ 46359 w 191825"/>
                <a:gd name="connsiteY1" fmla="*/ 330575 h 330575"/>
                <a:gd name="connsiteX2" fmla="*/ 36367 w 191825"/>
                <a:gd name="connsiteY2" fmla="*/ 320583 h 330575"/>
                <a:gd name="connsiteX3" fmla="*/ 36367 w 191825"/>
                <a:gd name="connsiteY3" fmla="*/ 175608 h 330575"/>
                <a:gd name="connsiteX4" fmla="*/ 9993 w 191825"/>
                <a:gd name="connsiteY4" fmla="*/ 175608 h 330575"/>
                <a:gd name="connsiteX5" fmla="*/ 0 w 191825"/>
                <a:gd name="connsiteY5" fmla="*/ 165615 h 330575"/>
                <a:gd name="connsiteX6" fmla="*/ 0 w 191825"/>
                <a:gd name="connsiteY6" fmla="*/ 56516 h 330575"/>
                <a:gd name="connsiteX7" fmla="*/ 56516 w 191825"/>
                <a:gd name="connsiteY7" fmla="*/ 0 h 330575"/>
                <a:gd name="connsiteX8" fmla="*/ 135310 w 191825"/>
                <a:gd name="connsiteY8" fmla="*/ 0 h 330575"/>
                <a:gd name="connsiteX9" fmla="*/ 191826 w 191825"/>
                <a:gd name="connsiteY9" fmla="*/ 56516 h 330575"/>
                <a:gd name="connsiteX10" fmla="*/ 191826 w 191825"/>
                <a:gd name="connsiteY10" fmla="*/ 165615 h 330575"/>
                <a:gd name="connsiteX11" fmla="*/ 181833 w 191825"/>
                <a:gd name="connsiteY11" fmla="*/ 175608 h 330575"/>
                <a:gd name="connsiteX12" fmla="*/ 155459 w 191825"/>
                <a:gd name="connsiteY12" fmla="*/ 175608 h 330575"/>
                <a:gd name="connsiteX13" fmla="*/ 155459 w 191825"/>
                <a:gd name="connsiteY13" fmla="*/ 320583 h 330575"/>
                <a:gd name="connsiteX14" fmla="*/ 145958 w 191825"/>
                <a:gd name="connsiteY14" fmla="*/ 330575 h 330575"/>
                <a:gd name="connsiteX15" fmla="*/ 56188 w 191825"/>
                <a:gd name="connsiteY15" fmla="*/ 310754 h 330575"/>
                <a:gd name="connsiteX16" fmla="*/ 135965 w 191825"/>
                <a:gd name="connsiteY16" fmla="*/ 310754 h 330575"/>
                <a:gd name="connsiteX17" fmla="*/ 135965 w 191825"/>
                <a:gd name="connsiteY17" fmla="*/ 165779 h 330575"/>
                <a:gd name="connsiteX18" fmla="*/ 145958 w 191825"/>
                <a:gd name="connsiteY18" fmla="*/ 155786 h 330575"/>
                <a:gd name="connsiteX19" fmla="*/ 172332 w 191825"/>
                <a:gd name="connsiteY19" fmla="*/ 155786 h 330575"/>
                <a:gd name="connsiteX20" fmla="*/ 172332 w 191825"/>
                <a:gd name="connsiteY20" fmla="*/ 56516 h 330575"/>
                <a:gd name="connsiteX21" fmla="*/ 135637 w 191825"/>
                <a:gd name="connsiteY21" fmla="*/ 19821 h 330575"/>
                <a:gd name="connsiteX22" fmla="*/ 56843 w 191825"/>
                <a:gd name="connsiteY22" fmla="*/ 19821 h 330575"/>
                <a:gd name="connsiteX23" fmla="*/ 20149 w 191825"/>
                <a:gd name="connsiteY23" fmla="*/ 56516 h 330575"/>
                <a:gd name="connsiteX24" fmla="*/ 20149 w 191825"/>
                <a:gd name="connsiteY24" fmla="*/ 155786 h 330575"/>
                <a:gd name="connsiteX25" fmla="*/ 46523 w 191825"/>
                <a:gd name="connsiteY25" fmla="*/ 155786 h 330575"/>
                <a:gd name="connsiteX26" fmla="*/ 56516 w 191825"/>
                <a:gd name="connsiteY26" fmla="*/ 165779 h 330575"/>
                <a:gd name="connsiteX27" fmla="*/ 56516 w 191825"/>
                <a:gd name="connsiteY27" fmla="*/ 310754 h 33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1825" h="330575">
                  <a:moveTo>
                    <a:pt x="145958" y="330575"/>
                  </a:moveTo>
                  <a:lnTo>
                    <a:pt x="46359" y="330575"/>
                  </a:lnTo>
                  <a:cubicBezTo>
                    <a:pt x="40953" y="330575"/>
                    <a:pt x="36367" y="326152"/>
                    <a:pt x="36367" y="320583"/>
                  </a:cubicBezTo>
                  <a:lnTo>
                    <a:pt x="36367" y="175608"/>
                  </a:lnTo>
                  <a:lnTo>
                    <a:pt x="9993" y="175608"/>
                  </a:lnTo>
                  <a:cubicBezTo>
                    <a:pt x="4587" y="175608"/>
                    <a:pt x="0" y="171185"/>
                    <a:pt x="0" y="165615"/>
                  </a:cubicBezTo>
                  <a:lnTo>
                    <a:pt x="0" y="56516"/>
                  </a:lnTo>
                  <a:cubicBezTo>
                    <a:pt x="0" y="25391"/>
                    <a:pt x="25391" y="0"/>
                    <a:pt x="56516" y="0"/>
                  </a:cubicBezTo>
                  <a:lnTo>
                    <a:pt x="135310" y="0"/>
                  </a:lnTo>
                  <a:cubicBezTo>
                    <a:pt x="166434" y="0"/>
                    <a:pt x="191826" y="25391"/>
                    <a:pt x="191826" y="56516"/>
                  </a:cubicBezTo>
                  <a:lnTo>
                    <a:pt x="191826" y="165615"/>
                  </a:lnTo>
                  <a:cubicBezTo>
                    <a:pt x="191826" y="171021"/>
                    <a:pt x="187402" y="175608"/>
                    <a:pt x="181833" y="175608"/>
                  </a:cubicBezTo>
                  <a:lnTo>
                    <a:pt x="155459" y="175608"/>
                  </a:lnTo>
                  <a:lnTo>
                    <a:pt x="155459" y="320583"/>
                  </a:lnTo>
                  <a:cubicBezTo>
                    <a:pt x="155787" y="326152"/>
                    <a:pt x="151364" y="330575"/>
                    <a:pt x="145958" y="330575"/>
                  </a:cubicBezTo>
                  <a:close/>
                  <a:moveTo>
                    <a:pt x="56188" y="310754"/>
                  </a:moveTo>
                  <a:lnTo>
                    <a:pt x="135965" y="310754"/>
                  </a:lnTo>
                  <a:lnTo>
                    <a:pt x="135965" y="165779"/>
                  </a:lnTo>
                  <a:cubicBezTo>
                    <a:pt x="135965" y="160373"/>
                    <a:pt x="140388" y="155786"/>
                    <a:pt x="145958" y="155786"/>
                  </a:cubicBezTo>
                  <a:lnTo>
                    <a:pt x="172332" y="155786"/>
                  </a:lnTo>
                  <a:lnTo>
                    <a:pt x="172332" y="56516"/>
                  </a:lnTo>
                  <a:cubicBezTo>
                    <a:pt x="172332" y="36203"/>
                    <a:pt x="155787" y="19821"/>
                    <a:pt x="135637" y="19821"/>
                  </a:cubicBezTo>
                  <a:lnTo>
                    <a:pt x="56843" y="19821"/>
                  </a:lnTo>
                  <a:cubicBezTo>
                    <a:pt x="36531" y="19821"/>
                    <a:pt x="20149" y="36367"/>
                    <a:pt x="20149" y="56516"/>
                  </a:cubicBezTo>
                  <a:lnTo>
                    <a:pt x="20149" y="155786"/>
                  </a:lnTo>
                  <a:lnTo>
                    <a:pt x="46523" y="155786"/>
                  </a:lnTo>
                  <a:cubicBezTo>
                    <a:pt x="51929" y="155786"/>
                    <a:pt x="56516" y="160209"/>
                    <a:pt x="56516" y="165779"/>
                  </a:cubicBezTo>
                  <a:lnTo>
                    <a:pt x="56516" y="310754"/>
                  </a:lnTo>
                  <a:close/>
                </a:path>
              </a:pathLst>
            </a:custGeom>
            <a:solidFill>
              <a:srgbClr val="000000"/>
            </a:solidFill>
            <a:ln w="16367" cap="flat">
              <a:noFill/>
              <a:prstDash val="solid"/>
              <a:miter/>
            </a:ln>
          </p:spPr>
          <p:txBody>
            <a:bodyPr rtlCol="0" anchor="ctr"/>
            <a:lstStyle/>
            <a:p>
              <a:endParaRPr lang="en-US"/>
            </a:p>
          </p:txBody>
        </p:sp>
        <p:sp>
          <p:nvSpPr>
            <p:cNvPr id="1880" name="Forma libre: forma 1879">
              <a:extLst>
                <a:ext uri="{FF2B5EF4-FFF2-40B4-BE49-F238E27FC236}">
                  <a16:creationId xmlns:a16="http://schemas.microsoft.com/office/drawing/2014/main" id="{A35373EE-C46A-4A53-A968-89A1D5ECEAB2}"/>
                </a:ext>
              </a:extLst>
            </p:cNvPr>
            <p:cNvSpPr/>
            <p:nvPr/>
          </p:nvSpPr>
          <p:spPr>
            <a:xfrm>
              <a:off x="5375334" y="3801183"/>
              <a:ext cx="19985" cy="150380"/>
            </a:xfrm>
            <a:custGeom>
              <a:avLst/>
              <a:gdLst>
                <a:gd name="connsiteX0" fmla="*/ 9993 w 19985"/>
                <a:gd name="connsiteY0" fmla="*/ 150381 h 150380"/>
                <a:gd name="connsiteX1" fmla="*/ 0 w 19985"/>
                <a:gd name="connsiteY1" fmla="*/ 140388 h 150380"/>
                <a:gd name="connsiteX2" fmla="*/ 0 w 19985"/>
                <a:gd name="connsiteY2" fmla="*/ 9993 h 150380"/>
                <a:gd name="connsiteX3" fmla="*/ 9993 w 19985"/>
                <a:gd name="connsiteY3" fmla="*/ 0 h 150380"/>
                <a:gd name="connsiteX4" fmla="*/ 19985 w 19985"/>
                <a:gd name="connsiteY4" fmla="*/ 9993 h 150380"/>
                <a:gd name="connsiteX5" fmla="*/ 19985 w 19985"/>
                <a:gd name="connsiteY5" fmla="*/ 140388 h 150380"/>
                <a:gd name="connsiteX6" fmla="*/ 9993 w 19985"/>
                <a:gd name="connsiteY6" fmla="*/ 150381 h 15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50380">
                  <a:moveTo>
                    <a:pt x="9993" y="150381"/>
                  </a:moveTo>
                  <a:cubicBezTo>
                    <a:pt x="4587" y="150381"/>
                    <a:pt x="0" y="145958"/>
                    <a:pt x="0" y="140388"/>
                  </a:cubicBezTo>
                  <a:lnTo>
                    <a:pt x="0" y="9993"/>
                  </a:lnTo>
                  <a:cubicBezTo>
                    <a:pt x="0" y="4587"/>
                    <a:pt x="4423" y="0"/>
                    <a:pt x="9993" y="0"/>
                  </a:cubicBezTo>
                  <a:cubicBezTo>
                    <a:pt x="15398" y="0"/>
                    <a:pt x="19985" y="4423"/>
                    <a:pt x="19985" y="9993"/>
                  </a:cubicBezTo>
                  <a:lnTo>
                    <a:pt x="19985" y="140388"/>
                  </a:lnTo>
                  <a:cubicBezTo>
                    <a:pt x="19821" y="145958"/>
                    <a:pt x="15398" y="150381"/>
                    <a:pt x="9993" y="150381"/>
                  </a:cubicBezTo>
                  <a:close/>
                </a:path>
              </a:pathLst>
            </a:custGeom>
            <a:solidFill>
              <a:srgbClr val="000000"/>
            </a:solidFill>
            <a:ln w="16367" cap="flat">
              <a:noFill/>
              <a:prstDash val="solid"/>
              <a:miter/>
            </a:ln>
          </p:spPr>
          <p:txBody>
            <a:bodyPr rtlCol="0" anchor="ctr"/>
            <a:lstStyle/>
            <a:p>
              <a:endParaRPr lang="en-US"/>
            </a:p>
          </p:txBody>
        </p:sp>
        <p:sp>
          <p:nvSpPr>
            <p:cNvPr id="1881" name="Forma libre: forma 1880">
              <a:extLst>
                <a:ext uri="{FF2B5EF4-FFF2-40B4-BE49-F238E27FC236}">
                  <a16:creationId xmlns:a16="http://schemas.microsoft.com/office/drawing/2014/main" id="{47333236-75B0-4975-A8FF-163505C966E0}"/>
                </a:ext>
              </a:extLst>
            </p:cNvPr>
            <p:cNvSpPr/>
            <p:nvPr/>
          </p:nvSpPr>
          <p:spPr>
            <a:xfrm>
              <a:off x="5325535" y="3679306"/>
              <a:ext cx="19985" cy="117290"/>
            </a:xfrm>
            <a:custGeom>
              <a:avLst/>
              <a:gdLst>
                <a:gd name="connsiteX0" fmla="*/ 9993 w 19985"/>
                <a:gd name="connsiteY0" fmla="*/ 117290 h 117290"/>
                <a:gd name="connsiteX1" fmla="*/ 0 w 19985"/>
                <a:gd name="connsiteY1" fmla="*/ 107298 h 117290"/>
                <a:gd name="connsiteX2" fmla="*/ 0 w 19985"/>
                <a:gd name="connsiteY2" fmla="*/ 9993 h 117290"/>
                <a:gd name="connsiteX3" fmla="*/ 9993 w 19985"/>
                <a:gd name="connsiteY3" fmla="*/ 0 h 117290"/>
                <a:gd name="connsiteX4" fmla="*/ 19985 w 19985"/>
                <a:gd name="connsiteY4" fmla="*/ 9993 h 117290"/>
                <a:gd name="connsiteX5" fmla="*/ 19985 w 19985"/>
                <a:gd name="connsiteY5" fmla="*/ 107298 h 117290"/>
                <a:gd name="connsiteX6" fmla="*/ 9993 w 19985"/>
                <a:gd name="connsiteY6" fmla="*/ 117290 h 11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17290">
                  <a:moveTo>
                    <a:pt x="9993" y="117290"/>
                  </a:moveTo>
                  <a:cubicBezTo>
                    <a:pt x="4587" y="117290"/>
                    <a:pt x="0" y="112867"/>
                    <a:pt x="0" y="107298"/>
                  </a:cubicBezTo>
                  <a:lnTo>
                    <a:pt x="0" y="9993"/>
                  </a:lnTo>
                  <a:cubicBezTo>
                    <a:pt x="0" y="4587"/>
                    <a:pt x="4423" y="0"/>
                    <a:pt x="9993" y="0"/>
                  </a:cubicBezTo>
                  <a:cubicBezTo>
                    <a:pt x="15398" y="0"/>
                    <a:pt x="19985" y="4423"/>
                    <a:pt x="19985" y="9993"/>
                  </a:cubicBezTo>
                  <a:lnTo>
                    <a:pt x="19985" y="107298"/>
                  </a:lnTo>
                  <a:cubicBezTo>
                    <a:pt x="19822" y="112867"/>
                    <a:pt x="15398" y="117290"/>
                    <a:pt x="9993" y="117290"/>
                  </a:cubicBezTo>
                  <a:close/>
                </a:path>
              </a:pathLst>
            </a:custGeom>
            <a:solidFill>
              <a:srgbClr val="000000"/>
            </a:solidFill>
            <a:ln w="16367" cap="flat">
              <a:noFill/>
              <a:prstDash val="solid"/>
              <a:miter/>
            </a:ln>
          </p:spPr>
          <p:txBody>
            <a:bodyPr rtlCol="0" anchor="ctr"/>
            <a:lstStyle/>
            <a:p>
              <a:endParaRPr lang="en-US"/>
            </a:p>
          </p:txBody>
        </p:sp>
        <p:sp>
          <p:nvSpPr>
            <p:cNvPr id="1882" name="Forma libre: forma 1881">
              <a:extLst>
                <a:ext uri="{FF2B5EF4-FFF2-40B4-BE49-F238E27FC236}">
                  <a16:creationId xmlns:a16="http://schemas.microsoft.com/office/drawing/2014/main" id="{F34665D7-173E-4939-9449-D4A0E062F5CF}"/>
                </a:ext>
              </a:extLst>
            </p:cNvPr>
            <p:cNvSpPr/>
            <p:nvPr/>
          </p:nvSpPr>
          <p:spPr>
            <a:xfrm>
              <a:off x="5425134" y="3679306"/>
              <a:ext cx="19985" cy="117290"/>
            </a:xfrm>
            <a:custGeom>
              <a:avLst/>
              <a:gdLst>
                <a:gd name="connsiteX0" fmla="*/ 9993 w 19985"/>
                <a:gd name="connsiteY0" fmla="*/ 117290 h 117290"/>
                <a:gd name="connsiteX1" fmla="*/ 0 w 19985"/>
                <a:gd name="connsiteY1" fmla="*/ 107298 h 117290"/>
                <a:gd name="connsiteX2" fmla="*/ 0 w 19985"/>
                <a:gd name="connsiteY2" fmla="*/ 9993 h 117290"/>
                <a:gd name="connsiteX3" fmla="*/ 9993 w 19985"/>
                <a:gd name="connsiteY3" fmla="*/ 0 h 117290"/>
                <a:gd name="connsiteX4" fmla="*/ 19985 w 19985"/>
                <a:gd name="connsiteY4" fmla="*/ 9993 h 117290"/>
                <a:gd name="connsiteX5" fmla="*/ 19985 w 19985"/>
                <a:gd name="connsiteY5" fmla="*/ 107298 h 117290"/>
                <a:gd name="connsiteX6" fmla="*/ 9993 w 19985"/>
                <a:gd name="connsiteY6" fmla="*/ 117290 h 11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117290">
                  <a:moveTo>
                    <a:pt x="9993" y="117290"/>
                  </a:moveTo>
                  <a:cubicBezTo>
                    <a:pt x="4587" y="117290"/>
                    <a:pt x="0" y="112867"/>
                    <a:pt x="0" y="107298"/>
                  </a:cubicBezTo>
                  <a:lnTo>
                    <a:pt x="0" y="9993"/>
                  </a:lnTo>
                  <a:cubicBezTo>
                    <a:pt x="0" y="4587"/>
                    <a:pt x="4423" y="0"/>
                    <a:pt x="9993" y="0"/>
                  </a:cubicBezTo>
                  <a:cubicBezTo>
                    <a:pt x="15398" y="0"/>
                    <a:pt x="19985" y="4423"/>
                    <a:pt x="19985" y="9993"/>
                  </a:cubicBezTo>
                  <a:lnTo>
                    <a:pt x="19985" y="107298"/>
                  </a:lnTo>
                  <a:cubicBezTo>
                    <a:pt x="19822" y="112867"/>
                    <a:pt x="15398" y="117290"/>
                    <a:pt x="9993" y="117290"/>
                  </a:cubicBezTo>
                  <a:close/>
                </a:path>
              </a:pathLst>
            </a:custGeom>
            <a:solidFill>
              <a:srgbClr val="000000"/>
            </a:solidFill>
            <a:ln w="16367" cap="flat">
              <a:noFill/>
              <a:prstDash val="solid"/>
              <a:miter/>
            </a:ln>
          </p:spPr>
          <p:txBody>
            <a:bodyPr rtlCol="0" anchor="ctr"/>
            <a:lstStyle/>
            <a:p>
              <a:endParaRPr lang="en-US"/>
            </a:p>
          </p:txBody>
        </p:sp>
        <p:sp>
          <p:nvSpPr>
            <p:cNvPr id="1883" name="Forma libre: forma 1882">
              <a:extLst>
                <a:ext uri="{FF2B5EF4-FFF2-40B4-BE49-F238E27FC236}">
                  <a16:creationId xmlns:a16="http://schemas.microsoft.com/office/drawing/2014/main" id="{196FA611-AC05-448D-B739-BBA983CF9747}"/>
                </a:ext>
              </a:extLst>
            </p:cNvPr>
            <p:cNvSpPr/>
            <p:nvPr/>
          </p:nvSpPr>
          <p:spPr>
            <a:xfrm>
              <a:off x="5343882" y="3522864"/>
              <a:ext cx="87476" cy="94702"/>
            </a:xfrm>
            <a:custGeom>
              <a:avLst/>
              <a:gdLst>
                <a:gd name="connsiteX0" fmla="*/ 42428 w 87476"/>
                <a:gd name="connsiteY0" fmla="*/ 94684 h 94702"/>
                <a:gd name="connsiteX1" fmla="*/ 8354 w 87476"/>
                <a:gd name="connsiteY1" fmla="*/ 70112 h 94702"/>
                <a:gd name="connsiteX2" fmla="*/ 0 w 87476"/>
                <a:gd name="connsiteY2" fmla="*/ 35056 h 94702"/>
                <a:gd name="connsiteX3" fmla="*/ 0 w 87476"/>
                <a:gd name="connsiteY3" fmla="*/ 24245 h 94702"/>
                <a:gd name="connsiteX4" fmla="*/ 1474 w 87476"/>
                <a:gd name="connsiteY4" fmla="*/ 19166 h 94702"/>
                <a:gd name="connsiteX5" fmla="*/ 43574 w 87476"/>
                <a:gd name="connsiteY5" fmla="*/ 0 h 94702"/>
                <a:gd name="connsiteX6" fmla="*/ 87476 w 87476"/>
                <a:gd name="connsiteY6" fmla="*/ 25391 h 94702"/>
                <a:gd name="connsiteX7" fmla="*/ 87476 w 87476"/>
                <a:gd name="connsiteY7" fmla="*/ 35220 h 94702"/>
                <a:gd name="connsiteX8" fmla="*/ 79122 w 87476"/>
                <a:gd name="connsiteY8" fmla="*/ 70276 h 94702"/>
                <a:gd name="connsiteX9" fmla="*/ 43410 w 87476"/>
                <a:gd name="connsiteY9" fmla="*/ 94684 h 94702"/>
                <a:gd name="connsiteX10" fmla="*/ 42428 w 87476"/>
                <a:gd name="connsiteY10" fmla="*/ 94684 h 94702"/>
                <a:gd name="connsiteX11" fmla="*/ 19821 w 87476"/>
                <a:gd name="connsiteY11" fmla="*/ 28176 h 94702"/>
                <a:gd name="connsiteX12" fmla="*/ 19821 w 87476"/>
                <a:gd name="connsiteY12" fmla="*/ 34892 h 94702"/>
                <a:gd name="connsiteX13" fmla="*/ 25883 w 87476"/>
                <a:gd name="connsiteY13" fmla="*/ 60775 h 94702"/>
                <a:gd name="connsiteX14" fmla="*/ 43410 w 87476"/>
                <a:gd name="connsiteY14" fmla="*/ 74699 h 94702"/>
                <a:gd name="connsiteX15" fmla="*/ 61430 w 87476"/>
                <a:gd name="connsiteY15" fmla="*/ 60775 h 94702"/>
                <a:gd name="connsiteX16" fmla="*/ 67491 w 87476"/>
                <a:gd name="connsiteY16" fmla="*/ 34892 h 94702"/>
                <a:gd name="connsiteX17" fmla="*/ 67491 w 87476"/>
                <a:gd name="connsiteY17" fmla="*/ 27684 h 94702"/>
                <a:gd name="connsiteX18" fmla="*/ 43574 w 87476"/>
                <a:gd name="connsiteY18" fmla="*/ 19494 h 94702"/>
                <a:gd name="connsiteX19" fmla="*/ 19821 w 87476"/>
                <a:gd name="connsiteY19" fmla="*/ 28176 h 9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476" h="94702">
                  <a:moveTo>
                    <a:pt x="42428" y="94684"/>
                  </a:moveTo>
                  <a:cubicBezTo>
                    <a:pt x="32763" y="94684"/>
                    <a:pt x="19002" y="90261"/>
                    <a:pt x="8354" y="70112"/>
                  </a:cubicBezTo>
                  <a:cubicBezTo>
                    <a:pt x="2949" y="59792"/>
                    <a:pt x="0" y="47670"/>
                    <a:pt x="0" y="35056"/>
                  </a:cubicBezTo>
                  <a:lnTo>
                    <a:pt x="0" y="24245"/>
                  </a:lnTo>
                  <a:cubicBezTo>
                    <a:pt x="0" y="22443"/>
                    <a:pt x="491" y="20641"/>
                    <a:pt x="1474" y="19166"/>
                  </a:cubicBezTo>
                  <a:cubicBezTo>
                    <a:pt x="5733" y="12286"/>
                    <a:pt x="23261" y="0"/>
                    <a:pt x="43574" y="0"/>
                  </a:cubicBezTo>
                  <a:cubicBezTo>
                    <a:pt x="64870" y="0"/>
                    <a:pt x="87476" y="13105"/>
                    <a:pt x="87476" y="25391"/>
                  </a:cubicBezTo>
                  <a:lnTo>
                    <a:pt x="87476" y="35220"/>
                  </a:lnTo>
                  <a:cubicBezTo>
                    <a:pt x="87476" y="47833"/>
                    <a:pt x="84527" y="60119"/>
                    <a:pt x="79122" y="70276"/>
                  </a:cubicBezTo>
                  <a:cubicBezTo>
                    <a:pt x="68146" y="91080"/>
                    <a:pt x="53567" y="95012"/>
                    <a:pt x="43410" y="94684"/>
                  </a:cubicBezTo>
                  <a:cubicBezTo>
                    <a:pt x="43083" y="94684"/>
                    <a:pt x="42755" y="94684"/>
                    <a:pt x="42428" y="94684"/>
                  </a:cubicBezTo>
                  <a:close/>
                  <a:moveTo>
                    <a:pt x="19821" y="28176"/>
                  </a:moveTo>
                  <a:lnTo>
                    <a:pt x="19821" y="34892"/>
                  </a:lnTo>
                  <a:cubicBezTo>
                    <a:pt x="19821" y="44394"/>
                    <a:pt x="21951" y="53239"/>
                    <a:pt x="25883" y="60775"/>
                  </a:cubicBezTo>
                  <a:cubicBezTo>
                    <a:pt x="30797" y="70276"/>
                    <a:pt x="36858" y="75354"/>
                    <a:pt x="43410" y="74699"/>
                  </a:cubicBezTo>
                  <a:cubicBezTo>
                    <a:pt x="50291" y="75354"/>
                    <a:pt x="56516" y="70276"/>
                    <a:pt x="61430" y="60775"/>
                  </a:cubicBezTo>
                  <a:cubicBezTo>
                    <a:pt x="65361" y="53403"/>
                    <a:pt x="67491" y="44394"/>
                    <a:pt x="67491" y="34892"/>
                  </a:cubicBezTo>
                  <a:lnTo>
                    <a:pt x="67491" y="27684"/>
                  </a:lnTo>
                  <a:cubicBezTo>
                    <a:pt x="64215" y="24736"/>
                    <a:pt x="54550" y="19494"/>
                    <a:pt x="43574" y="19494"/>
                  </a:cubicBezTo>
                  <a:cubicBezTo>
                    <a:pt x="32926" y="19658"/>
                    <a:pt x="23753" y="25063"/>
                    <a:pt x="19821" y="28176"/>
                  </a:cubicBezTo>
                  <a:close/>
                </a:path>
              </a:pathLst>
            </a:custGeom>
            <a:solidFill>
              <a:srgbClr val="000000"/>
            </a:solidFill>
            <a:ln w="16367" cap="flat">
              <a:noFill/>
              <a:prstDash val="solid"/>
              <a:miter/>
            </a:ln>
          </p:spPr>
          <p:txBody>
            <a:bodyPr rtlCol="0" anchor="ctr"/>
            <a:lstStyle/>
            <a:p>
              <a:endParaRPr lang="en-US"/>
            </a:p>
          </p:txBody>
        </p:sp>
        <p:sp>
          <p:nvSpPr>
            <p:cNvPr id="1884" name="Forma libre: forma 1883">
              <a:extLst>
                <a:ext uri="{FF2B5EF4-FFF2-40B4-BE49-F238E27FC236}">
                  <a16:creationId xmlns:a16="http://schemas.microsoft.com/office/drawing/2014/main" id="{711E6400-CA8E-4EEF-9562-572C021644E5}"/>
                </a:ext>
              </a:extLst>
            </p:cNvPr>
            <p:cNvSpPr/>
            <p:nvPr/>
          </p:nvSpPr>
          <p:spPr>
            <a:xfrm>
              <a:off x="5188751" y="3931578"/>
              <a:ext cx="367924" cy="19985"/>
            </a:xfrm>
            <a:custGeom>
              <a:avLst/>
              <a:gdLst>
                <a:gd name="connsiteX0" fmla="*/ 357932 w 367924"/>
                <a:gd name="connsiteY0" fmla="*/ 19985 h 19985"/>
                <a:gd name="connsiteX1" fmla="*/ 9993 w 367924"/>
                <a:gd name="connsiteY1" fmla="*/ 19985 h 19985"/>
                <a:gd name="connsiteX2" fmla="*/ 0 w 367924"/>
                <a:gd name="connsiteY2" fmla="*/ 9993 h 19985"/>
                <a:gd name="connsiteX3" fmla="*/ 9993 w 367924"/>
                <a:gd name="connsiteY3" fmla="*/ 0 h 19985"/>
                <a:gd name="connsiteX4" fmla="*/ 357932 w 367924"/>
                <a:gd name="connsiteY4" fmla="*/ 0 h 19985"/>
                <a:gd name="connsiteX5" fmla="*/ 367925 w 367924"/>
                <a:gd name="connsiteY5" fmla="*/ 9993 h 19985"/>
                <a:gd name="connsiteX6" fmla="*/ 357932 w 367924"/>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924" h="19985">
                  <a:moveTo>
                    <a:pt x="357932" y="19985"/>
                  </a:moveTo>
                  <a:lnTo>
                    <a:pt x="9993" y="19985"/>
                  </a:lnTo>
                  <a:cubicBezTo>
                    <a:pt x="4587" y="19985"/>
                    <a:pt x="0" y="15562"/>
                    <a:pt x="0" y="9993"/>
                  </a:cubicBezTo>
                  <a:cubicBezTo>
                    <a:pt x="0" y="4587"/>
                    <a:pt x="4423" y="0"/>
                    <a:pt x="9993" y="0"/>
                  </a:cubicBezTo>
                  <a:lnTo>
                    <a:pt x="357932" y="0"/>
                  </a:lnTo>
                  <a:cubicBezTo>
                    <a:pt x="363338" y="0"/>
                    <a:pt x="367925" y="4423"/>
                    <a:pt x="367925" y="9993"/>
                  </a:cubicBezTo>
                  <a:cubicBezTo>
                    <a:pt x="367761" y="15562"/>
                    <a:pt x="363338" y="19985"/>
                    <a:pt x="357932" y="19985"/>
                  </a:cubicBezTo>
                  <a:close/>
                </a:path>
              </a:pathLst>
            </a:custGeom>
            <a:solidFill>
              <a:srgbClr val="000000"/>
            </a:solidFill>
            <a:ln w="16367" cap="flat">
              <a:noFill/>
              <a:prstDash val="solid"/>
              <a:miter/>
            </a:ln>
          </p:spPr>
          <p:txBody>
            <a:bodyPr rtlCol="0" anchor="ctr"/>
            <a:lstStyle/>
            <a:p>
              <a:endParaRPr lang="en-US"/>
            </a:p>
          </p:txBody>
        </p:sp>
        <p:sp>
          <p:nvSpPr>
            <p:cNvPr id="1885" name="Forma libre: forma 1884">
              <a:extLst>
                <a:ext uri="{FF2B5EF4-FFF2-40B4-BE49-F238E27FC236}">
                  <a16:creationId xmlns:a16="http://schemas.microsoft.com/office/drawing/2014/main" id="{C15AF6AE-3DCF-42A5-A0C6-CB8BFD6B1D52}"/>
                </a:ext>
              </a:extLst>
            </p:cNvPr>
            <p:cNvSpPr/>
            <p:nvPr/>
          </p:nvSpPr>
          <p:spPr>
            <a:xfrm>
              <a:off x="5488354" y="3679622"/>
              <a:ext cx="56538" cy="48828"/>
            </a:xfrm>
            <a:custGeom>
              <a:avLst/>
              <a:gdLst>
                <a:gd name="connsiteX0" fmla="*/ 10004 w 56538"/>
                <a:gd name="connsiteY0" fmla="*/ 48828 h 48828"/>
                <a:gd name="connsiteX1" fmla="*/ 2141 w 56538"/>
                <a:gd name="connsiteY1" fmla="*/ 45060 h 48828"/>
                <a:gd name="connsiteX2" fmla="*/ 3779 w 56538"/>
                <a:gd name="connsiteY2" fmla="*/ 31136 h 48828"/>
                <a:gd name="connsiteX3" fmla="*/ 40474 w 56538"/>
                <a:gd name="connsiteY3" fmla="*/ 2141 h 48828"/>
                <a:gd name="connsiteX4" fmla="*/ 54398 w 56538"/>
                <a:gd name="connsiteY4" fmla="*/ 3779 h 48828"/>
                <a:gd name="connsiteX5" fmla="*/ 52760 w 56538"/>
                <a:gd name="connsiteY5" fmla="*/ 17704 h 48828"/>
                <a:gd name="connsiteX6" fmla="*/ 16065 w 56538"/>
                <a:gd name="connsiteY6" fmla="*/ 46698 h 48828"/>
                <a:gd name="connsiteX7" fmla="*/ 10004 w 56538"/>
                <a:gd name="connsiteY7" fmla="*/ 48828 h 4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38" h="48828">
                  <a:moveTo>
                    <a:pt x="10004" y="48828"/>
                  </a:moveTo>
                  <a:cubicBezTo>
                    <a:pt x="7056" y="48828"/>
                    <a:pt x="4107" y="47517"/>
                    <a:pt x="2141" y="45060"/>
                  </a:cubicBezTo>
                  <a:cubicBezTo>
                    <a:pt x="-1299" y="40801"/>
                    <a:pt x="-480" y="34576"/>
                    <a:pt x="3779" y="31136"/>
                  </a:cubicBezTo>
                  <a:lnTo>
                    <a:pt x="40474" y="2141"/>
                  </a:lnTo>
                  <a:cubicBezTo>
                    <a:pt x="44733" y="-1299"/>
                    <a:pt x="50958" y="-480"/>
                    <a:pt x="54398" y="3779"/>
                  </a:cubicBezTo>
                  <a:cubicBezTo>
                    <a:pt x="57838" y="8038"/>
                    <a:pt x="57019" y="14263"/>
                    <a:pt x="52760" y="17704"/>
                  </a:cubicBezTo>
                  <a:lnTo>
                    <a:pt x="16065" y="46698"/>
                  </a:lnTo>
                  <a:cubicBezTo>
                    <a:pt x="14427" y="48009"/>
                    <a:pt x="12298" y="48828"/>
                    <a:pt x="10004" y="48828"/>
                  </a:cubicBezTo>
                  <a:close/>
                </a:path>
              </a:pathLst>
            </a:custGeom>
            <a:solidFill>
              <a:srgbClr val="000000"/>
            </a:solidFill>
            <a:ln w="16367" cap="flat">
              <a:noFill/>
              <a:prstDash val="solid"/>
              <a:miter/>
            </a:ln>
          </p:spPr>
          <p:txBody>
            <a:bodyPr rtlCol="0" anchor="ctr"/>
            <a:lstStyle/>
            <a:p>
              <a:endParaRPr lang="en-US"/>
            </a:p>
          </p:txBody>
        </p:sp>
        <p:sp>
          <p:nvSpPr>
            <p:cNvPr id="1886" name="Forma libre: forma 1885">
              <a:extLst>
                <a:ext uri="{FF2B5EF4-FFF2-40B4-BE49-F238E27FC236}">
                  <a16:creationId xmlns:a16="http://schemas.microsoft.com/office/drawing/2014/main" id="{17BD7DCA-1A61-40CC-AB6C-CD55D272062A}"/>
                </a:ext>
              </a:extLst>
            </p:cNvPr>
            <p:cNvSpPr/>
            <p:nvPr/>
          </p:nvSpPr>
          <p:spPr>
            <a:xfrm>
              <a:off x="5225433" y="3679622"/>
              <a:ext cx="56539" cy="48828"/>
            </a:xfrm>
            <a:custGeom>
              <a:avLst/>
              <a:gdLst>
                <a:gd name="connsiteX0" fmla="*/ 46699 w 56539"/>
                <a:gd name="connsiteY0" fmla="*/ 48828 h 48828"/>
                <a:gd name="connsiteX1" fmla="*/ 40474 w 56539"/>
                <a:gd name="connsiteY1" fmla="*/ 46698 h 48828"/>
                <a:gd name="connsiteX2" fmla="*/ 3780 w 56539"/>
                <a:gd name="connsiteY2" fmla="*/ 17704 h 48828"/>
                <a:gd name="connsiteX3" fmla="*/ 2141 w 56539"/>
                <a:gd name="connsiteY3" fmla="*/ 3779 h 48828"/>
                <a:gd name="connsiteX4" fmla="*/ 16066 w 56539"/>
                <a:gd name="connsiteY4" fmla="*/ 2141 h 48828"/>
                <a:gd name="connsiteX5" fmla="*/ 52760 w 56539"/>
                <a:gd name="connsiteY5" fmla="*/ 31136 h 48828"/>
                <a:gd name="connsiteX6" fmla="*/ 54398 w 56539"/>
                <a:gd name="connsiteY6" fmla="*/ 45060 h 48828"/>
                <a:gd name="connsiteX7" fmla="*/ 46699 w 56539"/>
                <a:gd name="connsiteY7" fmla="*/ 48828 h 4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39" h="48828">
                  <a:moveTo>
                    <a:pt x="46699" y="48828"/>
                  </a:moveTo>
                  <a:cubicBezTo>
                    <a:pt x="44569" y="48828"/>
                    <a:pt x="42439" y="48173"/>
                    <a:pt x="40474" y="46698"/>
                  </a:cubicBezTo>
                  <a:lnTo>
                    <a:pt x="3780" y="17704"/>
                  </a:lnTo>
                  <a:cubicBezTo>
                    <a:pt x="-480" y="14263"/>
                    <a:pt x="-1299" y="8038"/>
                    <a:pt x="2141" y="3779"/>
                  </a:cubicBezTo>
                  <a:cubicBezTo>
                    <a:pt x="5581" y="-480"/>
                    <a:pt x="11806" y="-1299"/>
                    <a:pt x="16066" y="2141"/>
                  </a:cubicBezTo>
                  <a:lnTo>
                    <a:pt x="52760" y="31136"/>
                  </a:lnTo>
                  <a:cubicBezTo>
                    <a:pt x="57019" y="34576"/>
                    <a:pt x="57838" y="40801"/>
                    <a:pt x="54398" y="45060"/>
                  </a:cubicBezTo>
                  <a:cubicBezTo>
                    <a:pt x="52596" y="47517"/>
                    <a:pt x="49647" y="48828"/>
                    <a:pt x="46699" y="48828"/>
                  </a:cubicBezTo>
                  <a:close/>
                </a:path>
              </a:pathLst>
            </a:custGeom>
            <a:solidFill>
              <a:srgbClr val="000000"/>
            </a:solidFill>
            <a:ln w="16367" cap="flat">
              <a:noFill/>
              <a:prstDash val="solid"/>
              <a:miter/>
            </a:ln>
          </p:spPr>
          <p:txBody>
            <a:bodyPr rtlCol="0" anchor="ctr"/>
            <a:lstStyle/>
            <a:p>
              <a:endParaRPr lang="en-US"/>
            </a:p>
          </p:txBody>
        </p:sp>
        <p:sp>
          <p:nvSpPr>
            <p:cNvPr id="1887" name="Forma libre: forma 1886">
              <a:extLst>
                <a:ext uri="{FF2B5EF4-FFF2-40B4-BE49-F238E27FC236}">
                  <a16:creationId xmlns:a16="http://schemas.microsoft.com/office/drawing/2014/main" id="{DEAA8F16-43F5-41A2-BC82-68542416DC90}"/>
                </a:ext>
              </a:extLst>
            </p:cNvPr>
            <p:cNvSpPr/>
            <p:nvPr/>
          </p:nvSpPr>
          <p:spPr>
            <a:xfrm>
              <a:off x="5188587" y="3874571"/>
              <a:ext cx="105168" cy="19985"/>
            </a:xfrm>
            <a:custGeom>
              <a:avLst/>
              <a:gdLst>
                <a:gd name="connsiteX0" fmla="*/ 95176 w 105168"/>
                <a:gd name="connsiteY0" fmla="*/ 19985 h 19985"/>
                <a:gd name="connsiteX1" fmla="*/ 9993 w 105168"/>
                <a:gd name="connsiteY1" fmla="*/ 19985 h 19985"/>
                <a:gd name="connsiteX2" fmla="*/ 0 w 105168"/>
                <a:gd name="connsiteY2" fmla="*/ 9993 h 19985"/>
                <a:gd name="connsiteX3" fmla="*/ 9993 w 105168"/>
                <a:gd name="connsiteY3" fmla="*/ 0 h 19985"/>
                <a:gd name="connsiteX4" fmla="*/ 95176 w 105168"/>
                <a:gd name="connsiteY4" fmla="*/ 0 h 19985"/>
                <a:gd name="connsiteX5" fmla="*/ 105168 w 105168"/>
                <a:gd name="connsiteY5" fmla="*/ 9993 h 19985"/>
                <a:gd name="connsiteX6" fmla="*/ 95176 w 105168"/>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168" h="19985">
                  <a:moveTo>
                    <a:pt x="95176" y="19985"/>
                  </a:moveTo>
                  <a:lnTo>
                    <a:pt x="9993" y="19985"/>
                  </a:lnTo>
                  <a:cubicBezTo>
                    <a:pt x="4587" y="19985"/>
                    <a:pt x="0" y="15562"/>
                    <a:pt x="0" y="9993"/>
                  </a:cubicBezTo>
                  <a:cubicBezTo>
                    <a:pt x="0" y="4587"/>
                    <a:pt x="4423" y="0"/>
                    <a:pt x="9993" y="0"/>
                  </a:cubicBezTo>
                  <a:lnTo>
                    <a:pt x="95176" y="0"/>
                  </a:lnTo>
                  <a:cubicBezTo>
                    <a:pt x="100581" y="0"/>
                    <a:pt x="105168" y="4423"/>
                    <a:pt x="105168" y="9993"/>
                  </a:cubicBezTo>
                  <a:cubicBezTo>
                    <a:pt x="105168" y="15562"/>
                    <a:pt x="100745" y="19985"/>
                    <a:pt x="95176" y="19985"/>
                  </a:cubicBezTo>
                  <a:close/>
                </a:path>
              </a:pathLst>
            </a:custGeom>
            <a:solidFill>
              <a:srgbClr val="000000"/>
            </a:solidFill>
            <a:ln w="16367" cap="flat">
              <a:noFill/>
              <a:prstDash val="solid"/>
              <a:miter/>
            </a:ln>
          </p:spPr>
          <p:txBody>
            <a:bodyPr rtlCol="0" anchor="ctr"/>
            <a:lstStyle/>
            <a:p>
              <a:endParaRPr lang="en-US"/>
            </a:p>
          </p:txBody>
        </p:sp>
        <p:sp>
          <p:nvSpPr>
            <p:cNvPr id="1888" name="Forma libre: forma 1887">
              <a:extLst>
                <a:ext uri="{FF2B5EF4-FFF2-40B4-BE49-F238E27FC236}">
                  <a16:creationId xmlns:a16="http://schemas.microsoft.com/office/drawing/2014/main" id="{42A7CF74-2E9F-402D-AD25-44B19BC44CDD}"/>
                </a:ext>
              </a:extLst>
            </p:cNvPr>
            <p:cNvSpPr/>
            <p:nvPr/>
          </p:nvSpPr>
          <p:spPr>
            <a:xfrm>
              <a:off x="5188587" y="3820513"/>
              <a:ext cx="105168" cy="19985"/>
            </a:xfrm>
            <a:custGeom>
              <a:avLst/>
              <a:gdLst>
                <a:gd name="connsiteX0" fmla="*/ 95176 w 105168"/>
                <a:gd name="connsiteY0" fmla="*/ 19985 h 19985"/>
                <a:gd name="connsiteX1" fmla="*/ 9993 w 105168"/>
                <a:gd name="connsiteY1" fmla="*/ 19985 h 19985"/>
                <a:gd name="connsiteX2" fmla="*/ 0 w 105168"/>
                <a:gd name="connsiteY2" fmla="*/ 9993 h 19985"/>
                <a:gd name="connsiteX3" fmla="*/ 9993 w 105168"/>
                <a:gd name="connsiteY3" fmla="*/ 0 h 19985"/>
                <a:gd name="connsiteX4" fmla="*/ 95176 w 105168"/>
                <a:gd name="connsiteY4" fmla="*/ 0 h 19985"/>
                <a:gd name="connsiteX5" fmla="*/ 105168 w 105168"/>
                <a:gd name="connsiteY5" fmla="*/ 9993 h 19985"/>
                <a:gd name="connsiteX6" fmla="*/ 95176 w 105168"/>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168" h="19985">
                  <a:moveTo>
                    <a:pt x="95176" y="19985"/>
                  </a:moveTo>
                  <a:lnTo>
                    <a:pt x="9993" y="19985"/>
                  </a:lnTo>
                  <a:cubicBezTo>
                    <a:pt x="4587" y="19985"/>
                    <a:pt x="0" y="15562"/>
                    <a:pt x="0" y="9993"/>
                  </a:cubicBezTo>
                  <a:cubicBezTo>
                    <a:pt x="0" y="4587"/>
                    <a:pt x="4423" y="0"/>
                    <a:pt x="9993" y="0"/>
                  </a:cubicBezTo>
                  <a:lnTo>
                    <a:pt x="95176" y="0"/>
                  </a:lnTo>
                  <a:cubicBezTo>
                    <a:pt x="100581" y="0"/>
                    <a:pt x="105168" y="4423"/>
                    <a:pt x="105168" y="9993"/>
                  </a:cubicBezTo>
                  <a:cubicBezTo>
                    <a:pt x="105168" y="15562"/>
                    <a:pt x="100745" y="19985"/>
                    <a:pt x="95176" y="19985"/>
                  </a:cubicBezTo>
                  <a:close/>
                </a:path>
              </a:pathLst>
            </a:custGeom>
            <a:solidFill>
              <a:srgbClr val="000000"/>
            </a:solidFill>
            <a:ln w="16367" cap="flat">
              <a:noFill/>
              <a:prstDash val="solid"/>
              <a:miter/>
            </a:ln>
          </p:spPr>
          <p:txBody>
            <a:bodyPr rtlCol="0" anchor="ctr"/>
            <a:lstStyle/>
            <a:p>
              <a:endParaRPr lang="en-US"/>
            </a:p>
          </p:txBody>
        </p:sp>
      </p:grpSp>
      <p:grpSp>
        <p:nvGrpSpPr>
          <p:cNvPr id="1889" name="Gráfico 3">
            <a:extLst>
              <a:ext uri="{FF2B5EF4-FFF2-40B4-BE49-F238E27FC236}">
                <a16:creationId xmlns:a16="http://schemas.microsoft.com/office/drawing/2014/main" id="{889CB072-D783-4220-9304-CEA52177BB97}"/>
              </a:ext>
            </a:extLst>
          </p:cNvPr>
          <p:cNvGrpSpPr/>
          <p:nvPr/>
        </p:nvGrpSpPr>
        <p:grpSpPr>
          <a:xfrm>
            <a:off x="5479432" y="2222702"/>
            <a:ext cx="426331" cy="507668"/>
            <a:chOff x="5106680" y="1997258"/>
            <a:chExt cx="478608" cy="569919"/>
          </a:xfrm>
          <a:solidFill>
            <a:srgbClr val="000000"/>
          </a:solidFill>
        </p:grpSpPr>
        <p:sp>
          <p:nvSpPr>
            <p:cNvPr id="1890" name="Forma libre: forma 1889">
              <a:extLst>
                <a:ext uri="{FF2B5EF4-FFF2-40B4-BE49-F238E27FC236}">
                  <a16:creationId xmlns:a16="http://schemas.microsoft.com/office/drawing/2014/main" id="{313076DC-3891-414C-AD75-715C01EF8637}"/>
                </a:ext>
              </a:extLst>
            </p:cNvPr>
            <p:cNvSpPr/>
            <p:nvPr/>
          </p:nvSpPr>
          <p:spPr>
            <a:xfrm>
              <a:off x="5282178" y="1997258"/>
              <a:ext cx="303110" cy="569919"/>
            </a:xfrm>
            <a:custGeom>
              <a:avLst/>
              <a:gdLst>
                <a:gd name="connsiteX0" fmla="*/ 121496 w 303110"/>
                <a:gd name="connsiteY0" fmla="*/ 569919 h 569919"/>
                <a:gd name="connsiteX1" fmla="*/ 47289 w 303110"/>
                <a:gd name="connsiteY1" fmla="*/ 569919 h 569919"/>
                <a:gd name="connsiteX2" fmla="*/ 37296 w 303110"/>
                <a:gd name="connsiteY2" fmla="*/ 559927 h 569919"/>
                <a:gd name="connsiteX3" fmla="*/ 47289 w 303110"/>
                <a:gd name="connsiteY3" fmla="*/ 549934 h 569919"/>
                <a:gd name="connsiteX4" fmla="*/ 111667 w 303110"/>
                <a:gd name="connsiteY4" fmla="*/ 549934 h 569919"/>
                <a:gd name="connsiteX5" fmla="*/ 111667 w 303110"/>
                <a:gd name="connsiteY5" fmla="*/ 461475 h 569919"/>
                <a:gd name="connsiteX6" fmla="*/ 121660 w 303110"/>
                <a:gd name="connsiteY6" fmla="*/ 451482 h 569919"/>
                <a:gd name="connsiteX7" fmla="*/ 187841 w 303110"/>
                <a:gd name="connsiteY7" fmla="*/ 451482 h 569919"/>
                <a:gd name="connsiteX8" fmla="*/ 239442 w 303110"/>
                <a:gd name="connsiteY8" fmla="*/ 399881 h 569919"/>
                <a:gd name="connsiteX9" fmla="*/ 239442 w 303110"/>
                <a:gd name="connsiteY9" fmla="*/ 392673 h 569919"/>
                <a:gd name="connsiteX10" fmla="*/ 231415 w 303110"/>
                <a:gd name="connsiteY10" fmla="*/ 386612 h 569919"/>
                <a:gd name="connsiteX11" fmla="*/ 228794 w 303110"/>
                <a:gd name="connsiteY11" fmla="*/ 383664 h 569919"/>
                <a:gd name="connsiteX12" fmla="*/ 236985 w 303110"/>
                <a:gd name="connsiteY12" fmla="*/ 351884 h 569919"/>
                <a:gd name="connsiteX13" fmla="*/ 254021 w 303110"/>
                <a:gd name="connsiteY13" fmla="*/ 341400 h 569919"/>
                <a:gd name="connsiteX14" fmla="*/ 254021 w 303110"/>
                <a:gd name="connsiteY14" fmla="*/ 321415 h 569919"/>
                <a:gd name="connsiteX15" fmla="*/ 271877 w 303110"/>
                <a:gd name="connsiteY15" fmla="*/ 303559 h 569919"/>
                <a:gd name="connsiteX16" fmla="*/ 278593 w 303110"/>
                <a:gd name="connsiteY16" fmla="*/ 303559 h 569919"/>
                <a:gd name="connsiteX17" fmla="*/ 282688 w 303110"/>
                <a:gd name="connsiteY17" fmla="*/ 301102 h 569919"/>
                <a:gd name="connsiteX18" fmla="*/ 282525 w 303110"/>
                <a:gd name="connsiteY18" fmla="*/ 296351 h 569919"/>
                <a:gd name="connsiteX19" fmla="*/ 250253 w 303110"/>
                <a:gd name="connsiteY19" fmla="*/ 247371 h 569919"/>
                <a:gd name="connsiteX20" fmla="*/ 244192 w 303110"/>
                <a:gd name="connsiteY20" fmla="*/ 221980 h 569919"/>
                <a:gd name="connsiteX21" fmla="*/ 245503 w 303110"/>
                <a:gd name="connsiteY21" fmla="*/ 201012 h 569919"/>
                <a:gd name="connsiteX22" fmla="*/ 187841 w 303110"/>
                <a:gd name="connsiteY22" fmla="*/ 68487 h 569919"/>
                <a:gd name="connsiteX23" fmla="*/ 51384 w 303110"/>
                <a:gd name="connsiteY23" fmla="*/ 20162 h 569919"/>
                <a:gd name="connsiteX24" fmla="*/ 12724 w 303110"/>
                <a:gd name="connsiteY24" fmla="*/ 27206 h 569919"/>
                <a:gd name="connsiteX25" fmla="*/ 438 w 303110"/>
                <a:gd name="connsiteY25" fmla="*/ 20490 h 569919"/>
                <a:gd name="connsiteX26" fmla="*/ 7155 w 303110"/>
                <a:gd name="connsiteY26" fmla="*/ 8204 h 569919"/>
                <a:gd name="connsiteX27" fmla="*/ 50074 w 303110"/>
                <a:gd name="connsiteY27" fmla="*/ 504 h 569919"/>
                <a:gd name="connsiteX28" fmla="*/ 201437 w 303110"/>
                <a:gd name="connsiteY28" fmla="*/ 54071 h 569919"/>
                <a:gd name="connsiteX29" fmla="*/ 265324 w 303110"/>
                <a:gd name="connsiteY29" fmla="*/ 201176 h 569919"/>
                <a:gd name="connsiteX30" fmla="*/ 263850 w 303110"/>
                <a:gd name="connsiteY30" fmla="*/ 224601 h 569919"/>
                <a:gd name="connsiteX31" fmla="*/ 266799 w 303110"/>
                <a:gd name="connsiteY31" fmla="*/ 236559 h 569919"/>
                <a:gd name="connsiteX32" fmla="*/ 299070 w 303110"/>
                <a:gd name="connsiteY32" fmla="*/ 285540 h 569919"/>
                <a:gd name="connsiteX33" fmla="*/ 300217 w 303110"/>
                <a:gd name="connsiteY33" fmla="*/ 310603 h 569919"/>
                <a:gd name="connsiteX34" fmla="*/ 278593 w 303110"/>
                <a:gd name="connsiteY34" fmla="*/ 323544 h 569919"/>
                <a:gd name="connsiteX35" fmla="*/ 273679 w 303110"/>
                <a:gd name="connsiteY35" fmla="*/ 323544 h 569919"/>
                <a:gd name="connsiteX36" fmla="*/ 273679 w 303110"/>
                <a:gd name="connsiteY36" fmla="*/ 347133 h 569919"/>
                <a:gd name="connsiteX37" fmla="*/ 268928 w 303110"/>
                <a:gd name="connsiteY37" fmla="*/ 355652 h 569919"/>
                <a:gd name="connsiteX38" fmla="*/ 247141 w 303110"/>
                <a:gd name="connsiteY38" fmla="*/ 368921 h 569919"/>
                <a:gd name="connsiteX39" fmla="*/ 245339 w 303110"/>
                <a:gd name="connsiteY39" fmla="*/ 372688 h 569919"/>
                <a:gd name="connsiteX40" fmla="*/ 255004 w 303110"/>
                <a:gd name="connsiteY40" fmla="*/ 380060 h 569919"/>
                <a:gd name="connsiteX41" fmla="*/ 258936 w 303110"/>
                <a:gd name="connsiteY41" fmla="*/ 387923 h 569919"/>
                <a:gd name="connsiteX42" fmla="*/ 258936 w 303110"/>
                <a:gd name="connsiteY42" fmla="*/ 400045 h 569919"/>
                <a:gd name="connsiteX43" fmla="*/ 187349 w 303110"/>
                <a:gd name="connsiteY43" fmla="*/ 471631 h 569919"/>
                <a:gd name="connsiteX44" fmla="*/ 130997 w 303110"/>
                <a:gd name="connsiteY44" fmla="*/ 471631 h 569919"/>
                <a:gd name="connsiteX45" fmla="*/ 130997 w 303110"/>
                <a:gd name="connsiteY45" fmla="*/ 560091 h 569919"/>
                <a:gd name="connsiteX46" fmla="*/ 121496 w 303110"/>
                <a:gd name="connsiteY46" fmla="*/ 569919 h 56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03110" h="569919">
                  <a:moveTo>
                    <a:pt x="121496" y="569919"/>
                  </a:moveTo>
                  <a:lnTo>
                    <a:pt x="47289" y="569919"/>
                  </a:lnTo>
                  <a:cubicBezTo>
                    <a:pt x="41883" y="569919"/>
                    <a:pt x="37296" y="565497"/>
                    <a:pt x="37296" y="559927"/>
                  </a:cubicBezTo>
                  <a:cubicBezTo>
                    <a:pt x="37296" y="554521"/>
                    <a:pt x="41719" y="549934"/>
                    <a:pt x="47289" y="549934"/>
                  </a:cubicBezTo>
                  <a:lnTo>
                    <a:pt x="111667" y="549934"/>
                  </a:lnTo>
                  <a:lnTo>
                    <a:pt x="111667" y="461475"/>
                  </a:lnTo>
                  <a:cubicBezTo>
                    <a:pt x="111667" y="456069"/>
                    <a:pt x="116090" y="451482"/>
                    <a:pt x="121660" y="451482"/>
                  </a:cubicBezTo>
                  <a:lnTo>
                    <a:pt x="187841" y="451482"/>
                  </a:lnTo>
                  <a:cubicBezTo>
                    <a:pt x="216344" y="451482"/>
                    <a:pt x="239442" y="428221"/>
                    <a:pt x="239442" y="399881"/>
                  </a:cubicBezTo>
                  <a:lnTo>
                    <a:pt x="239442" y="392673"/>
                  </a:lnTo>
                  <a:lnTo>
                    <a:pt x="231415" y="386612"/>
                  </a:lnTo>
                  <a:cubicBezTo>
                    <a:pt x="230268" y="385793"/>
                    <a:pt x="229449" y="384810"/>
                    <a:pt x="228794" y="383664"/>
                  </a:cubicBezTo>
                  <a:cubicBezTo>
                    <a:pt x="222569" y="372524"/>
                    <a:pt x="226173" y="358600"/>
                    <a:pt x="236985" y="351884"/>
                  </a:cubicBezTo>
                  <a:lnTo>
                    <a:pt x="254021" y="341400"/>
                  </a:lnTo>
                  <a:lnTo>
                    <a:pt x="254021" y="321415"/>
                  </a:lnTo>
                  <a:cubicBezTo>
                    <a:pt x="254021" y="311586"/>
                    <a:pt x="262048" y="303559"/>
                    <a:pt x="271877" y="303559"/>
                  </a:cubicBezTo>
                  <a:lnTo>
                    <a:pt x="278593" y="303559"/>
                  </a:lnTo>
                  <a:cubicBezTo>
                    <a:pt x="281050" y="303559"/>
                    <a:pt x="282361" y="301921"/>
                    <a:pt x="282688" y="301102"/>
                  </a:cubicBezTo>
                  <a:cubicBezTo>
                    <a:pt x="283016" y="300447"/>
                    <a:pt x="283835" y="298481"/>
                    <a:pt x="282525" y="296351"/>
                  </a:cubicBezTo>
                  <a:lnTo>
                    <a:pt x="250253" y="247371"/>
                  </a:lnTo>
                  <a:cubicBezTo>
                    <a:pt x="245339" y="239836"/>
                    <a:pt x="243210" y="230826"/>
                    <a:pt x="244192" y="221980"/>
                  </a:cubicBezTo>
                  <a:cubicBezTo>
                    <a:pt x="245175" y="214608"/>
                    <a:pt x="245503" y="207728"/>
                    <a:pt x="245503" y="201012"/>
                  </a:cubicBezTo>
                  <a:cubicBezTo>
                    <a:pt x="245503" y="150885"/>
                    <a:pt x="224535" y="102560"/>
                    <a:pt x="187841" y="68487"/>
                  </a:cubicBezTo>
                  <a:cubicBezTo>
                    <a:pt x="150819" y="33758"/>
                    <a:pt x="102330" y="16722"/>
                    <a:pt x="51384" y="20162"/>
                  </a:cubicBezTo>
                  <a:cubicBezTo>
                    <a:pt x="38279" y="20981"/>
                    <a:pt x="25338" y="23438"/>
                    <a:pt x="12724" y="27206"/>
                  </a:cubicBezTo>
                  <a:cubicBezTo>
                    <a:pt x="7482" y="28844"/>
                    <a:pt x="1912" y="25732"/>
                    <a:pt x="438" y="20490"/>
                  </a:cubicBezTo>
                  <a:cubicBezTo>
                    <a:pt x="-1200" y="15248"/>
                    <a:pt x="1912" y="9678"/>
                    <a:pt x="7155" y="8204"/>
                  </a:cubicBezTo>
                  <a:cubicBezTo>
                    <a:pt x="21079" y="4108"/>
                    <a:pt x="35494" y="1487"/>
                    <a:pt x="50074" y="504"/>
                  </a:cubicBezTo>
                  <a:cubicBezTo>
                    <a:pt x="106425" y="-3427"/>
                    <a:pt x="160320" y="15739"/>
                    <a:pt x="201437" y="54071"/>
                  </a:cubicBezTo>
                  <a:cubicBezTo>
                    <a:pt x="242063" y="92076"/>
                    <a:pt x="265324" y="145643"/>
                    <a:pt x="265324" y="201176"/>
                  </a:cubicBezTo>
                  <a:cubicBezTo>
                    <a:pt x="265324" y="208711"/>
                    <a:pt x="264833" y="216410"/>
                    <a:pt x="263850" y="224601"/>
                  </a:cubicBezTo>
                  <a:cubicBezTo>
                    <a:pt x="263359" y="228696"/>
                    <a:pt x="264341" y="232955"/>
                    <a:pt x="266799" y="236559"/>
                  </a:cubicBezTo>
                  <a:lnTo>
                    <a:pt x="299070" y="285540"/>
                  </a:lnTo>
                  <a:cubicBezTo>
                    <a:pt x="303984" y="293075"/>
                    <a:pt x="304476" y="302740"/>
                    <a:pt x="300217" y="310603"/>
                  </a:cubicBezTo>
                  <a:cubicBezTo>
                    <a:pt x="295957" y="318466"/>
                    <a:pt x="287603" y="323544"/>
                    <a:pt x="278593" y="323544"/>
                  </a:cubicBezTo>
                  <a:lnTo>
                    <a:pt x="273679" y="323544"/>
                  </a:lnTo>
                  <a:lnTo>
                    <a:pt x="273679" y="347133"/>
                  </a:lnTo>
                  <a:cubicBezTo>
                    <a:pt x="273679" y="350573"/>
                    <a:pt x="271877" y="353850"/>
                    <a:pt x="268928" y="355652"/>
                  </a:cubicBezTo>
                  <a:lnTo>
                    <a:pt x="247141" y="368921"/>
                  </a:lnTo>
                  <a:cubicBezTo>
                    <a:pt x="245830" y="369740"/>
                    <a:pt x="245175" y="371214"/>
                    <a:pt x="245339" y="372688"/>
                  </a:cubicBezTo>
                  <a:lnTo>
                    <a:pt x="255004" y="380060"/>
                  </a:lnTo>
                  <a:cubicBezTo>
                    <a:pt x="257461" y="381862"/>
                    <a:pt x="258936" y="384810"/>
                    <a:pt x="258936" y="387923"/>
                  </a:cubicBezTo>
                  <a:lnTo>
                    <a:pt x="258936" y="400045"/>
                  </a:lnTo>
                  <a:cubicBezTo>
                    <a:pt x="258936" y="439524"/>
                    <a:pt x="226828" y="471631"/>
                    <a:pt x="187349" y="471631"/>
                  </a:cubicBezTo>
                  <a:lnTo>
                    <a:pt x="130997" y="471631"/>
                  </a:lnTo>
                  <a:lnTo>
                    <a:pt x="130997" y="560091"/>
                  </a:lnTo>
                  <a:cubicBezTo>
                    <a:pt x="131325" y="565497"/>
                    <a:pt x="126902" y="569919"/>
                    <a:pt x="121496" y="569919"/>
                  </a:cubicBezTo>
                  <a:close/>
                </a:path>
              </a:pathLst>
            </a:custGeom>
            <a:solidFill>
              <a:srgbClr val="000000"/>
            </a:solidFill>
            <a:ln w="16367" cap="flat">
              <a:noFill/>
              <a:prstDash val="solid"/>
              <a:miter/>
            </a:ln>
          </p:spPr>
          <p:txBody>
            <a:bodyPr rtlCol="0" anchor="ctr"/>
            <a:lstStyle/>
            <a:p>
              <a:endParaRPr lang="en-US"/>
            </a:p>
          </p:txBody>
        </p:sp>
        <p:sp>
          <p:nvSpPr>
            <p:cNvPr id="1891" name="Forma libre: forma 1890">
              <a:extLst>
                <a:ext uri="{FF2B5EF4-FFF2-40B4-BE49-F238E27FC236}">
                  <a16:creationId xmlns:a16="http://schemas.microsoft.com/office/drawing/2014/main" id="{4D850E6B-B32D-4B22-87B9-C2C0246D8DA2}"/>
                </a:ext>
              </a:extLst>
            </p:cNvPr>
            <p:cNvSpPr/>
            <p:nvPr/>
          </p:nvSpPr>
          <p:spPr>
            <a:xfrm>
              <a:off x="5140754" y="2075901"/>
              <a:ext cx="245064" cy="245064"/>
            </a:xfrm>
            <a:custGeom>
              <a:avLst/>
              <a:gdLst>
                <a:gd name="connsiteX0" fmla="*/ 122533 w 245064"/>
                <a:gd name="connsiteY0" fmla="*/ 245065 h 245064"/>
                <a:gd name="connsiteX1" fmla="*/ 0 w 245064"/>
                <a:gd name="connsiteY1" fmla="*/ 122532 h 245064"/>
                <a:gd name="connsiteX2" fmla="*/ 122533 w 245064"/>
                <a:gd name="connsiteY2" fmla="*/ 0 h 245064"/>
                <a:gd name="connsiteX3" fmla="*/ 245065 w 245064"/>
                <a:gd name="connsiteY3" fmla="*/ 122532 h 245064"/>
                <a:gd name="connsiteX4" fmla="*/ 122533 w 245064"/>
                <a:gd name="connsiteY4" fmla="*/ 245065 h 245064"/>
                <a:gd name="connsiteX5" fmla="*/ 122533 w 245064"/>
                <a:gd name="connsiteY5" fmla="*/ 19821 h 245064"/>
                <a:gd name="connsiteX6" fmla="*/ 19822 w 245064"/>
                <a:gd name="connsiteY6" fmla="*/ 122532 h 245064"/>
                <a:gd name="connsiteX7" fmla="*/ 122533 w 245064"/>
                <a:gd name="connsiteY7" fmla="*/ 225243 h 245064"/>
                <a:gd name="connsiteX8" fmla="*/ 225243 w 245064"/>
                <a:gd name="connsiteY8" fmla="*/ 122532 h 245064"/>
                <a:gd name="connsiteX9" fmla="*/ 122533 w 245064"/>
                <a:gd name="connsiteY9" fmla="*/ 19821 h 245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64" h="245064">
                  <a:moveTo>
                    <a:pt x="122533" y="245065"/>
                  </a:moveTo>
                  <a:cubicBezTo>
                    <a:pt x="55041" y="245065"/>
                    <a:pt x="0" y="190023"/>
                    <a:pt x="0" y="122532"/>
                  </a:cubicBezTo>
                  <a:cubicBezTo>
                    <a:pt x="0" y="55041"/>
                    <a:pt x="55041" y="0"/>
                    <a:pt x="122533" y="0"/>
                  </a:cubicBezTo>
                  <a:cubicBezTo>
                    <a:pt x="190024" y="0"/>
                    <a:pt x="245065" y="55041"/>
                    <a:pt x="245065" y="122532"/>
                  </a:cubicBezTo>
                  <a:cubicBezTo>
                    <a:pt x="245065" y="190023"/>
                    <a:pt x="190187" y="245065"/>
                    <a:pt x="122533" y="245065"/>
                  </a:cubicBezTo>
                  <a:close/>
                  <a:moveTo>
                    <a:pt x="122533" y="19821"/>
                  </a:moveTo>
                  <a:cubicBezTo>
                    <a:pt x="65853" y="19821"/>
                    <a:pt x="19822" y="65853"/>
                    <a:pt x="19822" y="122532"/>
                  </a:cubicBezTo>
                  <a:cubicBezTo>
                    <a:pt x="19822" y="179212"/>
                    <a:pt x="65853" y="225243"/>
                    <a:pt x="122533" y="225243"/>
                  </a:cubicBezTo>
                  <a:cubicBezTo>
                    <a:pt x="179212" y="225243"/>
                    <a:pt x="225243" y="179212"/>
                    <a:pt x="225243" y="122532"/>
                  </a:cubicBezTo>
                  <a:cubicBezTo>
                    <a:pt x="225243" y="65853"/>
                    <a:pt x="179212" y="19821"/>
                    <a:pt x="122533" y="19821"/>
                  </a:cubicBezTo>
                  <a:close/>
                </a:path>
              </a:pathLst>
            </a:custGeom>
            <a:solidFill>
              <a:srgbClr val="000000"/>
            </a:solidFill>
            <a:ln w="16367" cap="flat">
              <a:noFill/>
              <a:prstDash val="solid"/>
              <a:miter/>
            </a:ln>
          </p:spPr>
          <p:txBody>
            <a:bodyPr rtlCol="0" anchor="ctr"/>
            <a:lstStyle/>
            <a:p>
              <a:endParaRPr lang="en-US"/>
            </a:p>
          </p:txBody>
        </p:sp>
        <p:sp>
          <p:nvSpPr>
            <p:cNvPr id="1892" name="Forma libre: forma 1891">
              <a:extLst>
                <a:ext uri="{FF2B5EF4-FFF2-40B4-BE49-F238E27FC236}">
                  <a16:creationId xmlns:a16="http://schemas.microsoft.com/office/drawing/2014/main" id="{8A730E79-B55C-41D1-94F8-A7B16FF723C1}"/>
                </a:ext>
              </a:extLst>
            </p:cNvPr>
            <p:cNvSpPr/>
            <p:nvPr/>
          </p:nvSpPr>
          <p:spPr>
            <a:xfrm>
              <a:off x="5106680" y="2041664"/>
              <a:ext cx="313538" cy="360553"/>
            </a:xfrm>
            <a:custGeom>
              <a:avLst/>
              <a:gdLst>
                <a:gd name="connsiteX0" fmla="*/ 224260 w 313538"/>
                <a:gd name="connsiteY0" fmla="*/ 360553 h 360553"/>
                <a:gd name="connsiteX1" fmla="*/ 88951 w 313538"/>
                <a:gd name="connsiteY1" fmla="*/ 360553 h 360553"/>
                <a:gd name="connsiteX2" fmla="*/ 79450 w 313538"/>
                <a:gd name="connsiteY2" fmla="*/ 353182 h 360553"/>
                <a:gd name="connsiteX3" fmla="*/ 59628 w 313538"/>
                <a:gd name="connsiteY3" fmla="*/ 279629 h 360553"/>
                <a:gd name="connsiteX4" fmla="*/ 0 w 313538"/>
                <a:gd name="connsiteY4" fmla="*/ 156769 h 360553"/>
                <a:gd name="connsiteX5" fmla="*/ 156769 w 313538"/>
                <a:gd name="connsiteY5" fmla="*/ 0 h 360553"/>
                <a:gd name="connsiteX6" fmla="*/ 313539 w 313538"/>
                <a:gd name="connsiteY6" fmla="*/ 156769 h 360553"/>
                <a:gd name="connsiteX7" fmla="*/ 253911 w 313538"/>
                <a:gd name="connsiteY7" fmla="*/ 279629 h 360553"/>
                <a:gd name="connsiteX8" fmla="*/ 234089 w 313538"/>
                <a:gd name="connsiteY8" fmla="*/ 353182 h 360553"/>
                <a:gd name="connsiteX9" fmla="*/ 224260 w 313538"/>
                <a:gd name="connsiteY9" fmla="*/ 360553 h 360553"/>
                <a:gd name="connsiteX10" fmla="*/ 96486 w 313538"/>
                <a:gd name="connsiteY10" fmla="*/ 340732 h 360553"/>
                <a:gd name="connsiteX11" fmla="*/ 216725 w 313538"/>
                <a:gd name="connsiteY11" fmla="*/ 340732 h 360553"/>
                <a:gd name="connsiteX12" fmla="*/ 235564 w 313538"/>
                <a:gd name="connsiteY12" fmla="*/ 271275 h 360553"/>
                <a:gd name="connsiteX13" fmla="*/ 239168 w 313538"/>
                <a:gd name="connsiteY13" fmla="*/ 265869 h 360553"/>
                <a:gd name="connsiteX14" fmla="*/ 293717 w 313538"/>
                <a:gd name="connsiteY14" fmla="*/ 156769 h 360553"/>
                <a:gd name="connsiteX15" fmla="*/ 156769 w 313538"/>
                <a:gd name="connsiteY15" fmla="*/ 19821 h 360553"/>
                <a:gd name="connsiteX16" fmla="*/ 19822 w 313538"/>
                <a:gd name="connsiteY16" fmla="*/ 156769 h 360553"/>
                <a:gd name="connsiteX17" fmla="*/ 74371 w 313538"/>
                <a:gd name="connsiteY17" fmla="*/ 265869 h 360553"/>
                <a:gd name="connsiteX18" fmla="*/ 77975 w 313538"/>
                <a:gd name="connsiteY18" fmla="*/ 271275 h 360553"/>
                <a:gd name="connsiteX19" fmla="*/ 96486 w 313538"/>
                <a:gd name="connsiteY19" fmla="*/ 340732 h 36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538" h="360553">
                  <a:moveTo>
                    <a:pt x="224260" y="360553"/>
                  </a:moveTo>
                  <a:lnTo>
                    <a:pt x="88951" y="360553"/>
                  </a:lnTo>
                  <a:cubicBezTo>
                    <a:pt x="84528" y="360553"/>
                    <a:pt x="80596" y="357604"/>
                    <a:pt x="79450" y="353182"/>
                  </a:cubicBezTo>
                  <a:lnTo>
                    <a:pt x="59628" y="279629"/>
                  </a:lnTo>
                  <a:cubicBezTo>
                    <a:pt x="21623" y="249652"/>
                    <a:pt x="0" y="205094"/>
                    <a:pt x="0" y="156769"/>
                  </a:cubicBezTo>
                  <a:cubicBezTo>
                    <a:pt x="0" y="70276"/>
                    <a:pt x="70276" y="0"/>
                    <a:pt x="156769" y="0"/>
                  </a:cubicBezTo>
                  <a:cubicBezTo>
                    <a:pt x="243263" y="0"/>
                    <a:pt x="313539" y="70276"/>
                    <a:pt x="313539" y="156769"/>
                  </a:cubicBezTo>
                  <a:cubicBezTo>
                    <a:pt x="313539" y="205094"/>
                    <a:pt x="291915" y="249652"/>
                    <a:pt x="253911" y="279629"/>
                  </a:cubicBezTo>
                  <a:lnTo>
                    <a:pt x="234089" y="353182"/>
                  </a:lnTo>
                  <a:cubicBezTo>
                    <a:pt x="232779" y="357604"/>
                    <a:pt x="228847" y="360553"/>
                    <a:pt x="224260" y="360553"/>
                  </a:cubicBezTo>
                  <a:close/>
                  <a:moveTo>
                    <a:pt x="96486" y="340732"/>
                  </a:moveTo>
                  <a:lnTo>
                    <a:pt x="216725" y="340732"/>
                  </a:lnTo>
                  <a:lnTo>
                    <a:pt x="235564" y="271275"/>
                  </a:lnTo>
                  <a:cubicBezTo>
                    <a:pt x="236055" y="269145"/>
                    <a:pt x="237366" y="267343"/>
                    <a:pt x="239168" y="265869"/>
                  </a:cubicBezTo>
                  <a:cubicBezTo>
                    <a:pt x="273732" y="239659"/>
                    <a:pt x="293717" y="199852"/>
                    <a:pt x="293717" y="156769"/>
                  </a:cubicBezTo>
                  <a:cubicBezTo>
                    <a:pt x="293717" y="81251"/>
                    <a:pt x="232287" y="19821"/>
                    <a:pt x="156769" y="19821"/>
                  </a:cubicBezTo>
                  <a:cubicBezTo>
                    <a:pt x="81252" y="19821"/>
                    <a:pt x="19822" y="81251"/>
                    <a:pt x="19822" y="156769"/>
                  </a:cubicBezTo>
                  <a:cubicBezTo>
                    <a:pt x="19822" y="199852"/>
                    <a:pt x="39643" y="239659"/>
                    <a:pt x="74371" y="265869"/>
                  </a:cubicBezTo>
                  <a:cubicBezTo>
                    <a:pt x="76173" y="267180"/>
                    <a:pt x="77320" y="269145"/>
                    <a:pt x="77975" y="271275"/>
                  </a:cubicBezTo>
                  <a:lnTo>
                    <a:pt x="96486" y="340732"/>
                  </a:lnTo>
                  <a:close/>
                </a:path>
              </a:pathLst>
            </a:custGeom>
            <a:solidFill>
              <a:srgbClr val="000000"/>
            </a:solidFill>
            <a:ln w="16367" cap="flat">
              <a:noFill/>
              <a:prstDash val="solid"/>
              <a:miter/>
            </a:ln>
          </p:spPr>
          <p:txBody>
            <a:bodyPr rtlCol="0" anchor="ctr"/>
            <a:lstStyle/>
            <a:p>
              <a:endParaRPr lang="en-US"/>
            </a:p>
          </p:txBody>
        </p:sp>
        <p:sp>
          <p:nvSpPr>
            <p:cNvPr id="1893" name="Forma libre: forma 1892">
              <a:extLst>
                <a:ext uri="{FF2B5EF4-FFF2-40B4-BE49-F238E27FC236}">
                  <a16:creationId xmlns:a16="http://schemas.microsoft.com/office/drawing/2014/main" id="{BFE04025-7DC3-45A6-BC0E-BAF74EEA3929}"/>
                </a:ext>
              </a:extLst>
            </p:cNvPr>
            <p:cNvSpPr/>
            <p:nvPr/>
          </p:nvSpPr>
          <p:spPr>
            <a:xfrm>
              <a:off x="5222604" y="2296710"/>
              <a:ext cx="149793" cy="58492"/>
            </a:xfrm>
            <a:custGeom>
              <a:avLst/>
              <a:gdLst>
                <a:gd name="connsiteX0" fmla="*/ 40682 w 149793"/>
                <a:gd name="connsiteY0" fmla="*/ 58493 h 58492"/>
                <a:gd name="connsiteX1" fmla="*/ 7920 w 149793"/>
                <a:gd name="connsiteY1" fmla="*/ 55053 h 58492"/>
                <a:gd name="connsiteX2" fmla="*/ 220 w 149793"/>
                <a:gd name="connsiteY2" fmla="*/ 43258 h 58492"/>
                <a:gd name="connsiteX3" fmla="*/ 12015 w 149793"/>
                <a:gd name="connsiteY3" fmla="*/ 35559 h 58492"/>
                <a:gd name="connsiteX4" fmla="*/ 40518 w 149793"/>
                <a:gd name="connsiteY4" fmla="*/ 38508 h 58492"/>
                <a:gd name="connsiteX5" fmla="*/ 133073 w 149793"/>
                <a:gd name="connsiteY5" fmla="*/ 2633 h 58492"/>
                <a:gd name="connsiteX6" fmla="*/ 147161 w 149793"/>
                <a:gd name="connsiteY6" fmla="*/ 3288 h 58492"/>
                <a:gd name="connsiteX7" fmla="*/ 146506 w 149793"/>
                <a:gd name="connsiteY7" fmla="*/ 17376 h 58492"/>
                <a:gd name="connsiteX8" fmla="*/ 40682 w 149793"/>
                <a:gd name="connsiteY8" fmla="*/ 58493 h 5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793" h="58492">
                  <a:moveTo>
                    <a:pt x="40682" y="58493"/>
                  </a:moveTo>
                  <a:cubicBezTo>
                    <a:pt x="29707" y="58493"/>
                    <a:pt x="18731" y="57346"/>
                    <a:pt x="7920" y="55053"/>
                  </a:cubicBezTo>
                  <a:cubicBezTo>
                    <a:pt x="2514" y="53906"/>
                    <a:pt x="-926" y="48664"/>
                    <a:pt x="220" y="43258"/>
                  </a:cubicBezTo>
                  <a:cubicBezTo>
                    <a:pt x="1367" y="37852"/>
                    <a:pt x="6609" y="34412"/>
                    <a:pt x="12015" y="35559"/>
                  </a:cubicBezTo>
                  <a:cubicBezTo>
                    <a:pt x="21352" y="37525"/>
                    <a:pt x="31017" y="38508"/>
                    <a:pt x="40518" y="38508"/>
                  </a:cubicBezTo>
                  <a:cubicBezTo>
                    <a:pt x="74919" y="38508"/>
                    <a:pt x="107682" y="25730"/>
                    <a:pt x="133073" y="2633"/>
                  </a:cubicBezTo>
                  <a:cubicBezTo>
                    <a:pt x="137168" y="-1135"/>
                    <a:pt x="143393" y="-808"/>
                    <a:pt x="147161" y="3288"/>
                  </a:cubicBezTo>
                  <a:cubicBezTo>
                    <a:pt x="150929" y="7383"/>
                    <a:pt x="150601" y="13608"/>
                    <a:pt x="146506" y="17376"/>
                  </a:cubicBezTo>
                  <a:cubicBezTo>
                    <a:pt x="117675" y="43913"/>
                    <a:pt x="79997" y="58493"/>
                    <a:pt x="40682" y="58493"/>
                  </a:cubicBezTo>
                  <a:close/>
                </a:path>
              </a:pathLst>
            </a:custGeom>
            <a:solidFill>
              <a:srgbClr val="000000"/>
            </a:solidFill>
            <a:ln w="16367" cap="flat">
              <a:noFill/>
              <a:prstDash val="solid"/>
              <a:miter/>
            </a:ln>
          </p:spPr>
          <p:txBody>
            <a:bodyPr rtlCol="0" anchor="ctr"/>
            <a:lstStyle/>
            <a:p>
              <a:endParaRPr lang="en-US"/>
            </a:p>
          </p:txBody>
        </p:sp>
        <p:sp>
          <p:nvSpPr>
            <p:cNvPr id="1894" name="Forma libre: forma 1893">
              <a:extLst>
                <a:ext uri="{FF2B5EF4-FFF2-40B4-BE49-F238E27FC236}">
                  <a16:creationId xmlns:a16="http://schemas.microsoft.com/office/drawing/2014/main" id="{D1A618C8-10FB-40D9-B620-47A9F562E9C4}"/>
                </a:ext>
              </a:extLst>
            </p:cNvPr>
            <p:cNvSpPr/>
            <p:nvPr/>
          </p:nvSpPr>
          <p:spPr>
            <a:xfrm>
              <a:off x="5199235" y="2382232"/>
              <a:ext cx="128265" cy="47505"/>
            </a:xfrm>
            <a:custGeom>
              <a:avLst/>
              <a:gdLst>
                <a:gd name="connsiteX0" fmla="*/ 118273 w 128265"/>
                <a:gd name="connsiteY0" fmla="*/ 47506 h 47505"/>
                <a:gd name="connsiteX1" fmla="*/ 9993 w 128265"/>
                <a:gd name="connsiteY1" fmla="*/ 47506 h 47505"/>
                <a:gd name="connsiteX2" fmla="*/ 0 w 128265"/>
                <a:gd name="connsiteY2" fmla="*/ 37513 h 47505"/>
                <a:gd name="connsiteX3" fmla="*/ 0 w 128265"/>
                <a:gd name="connsiteY3" fmla="*/ 9993 h 47505"/>
                <a:gd name="connsiteX4" fmla="*/ 9993 w 128265"/>
                <a:gd name="connsiteY4" fmla="*/ 0 h 47505"/>
                <a:gd name="connsiteX5" fmla="*/ 118273 w 128265"/>
                <a:gd name="connsiteY5" fmla="*/ 0 h 47505"/>
                <a:gd name="connsiteX6" fmla="*/ 128266 w 128265"/>
                <a:gd name="connsiteY6" fmla="*/ 9993 h 47505"/>
                <a:gd name="connsiteX7" fmla="*/ 128266 w 128265"/>
                <a:gd name="connsiteY7" fmla="*/ 37513 h 47505"/>
                <a:gd name="connsiteX8" fmla="*/ 118273 w 128265"/>
                <a:gd name="connsiteY8" fmla="*/ 47506 h 47505"/>
                <a:gd name="connsiteX9" fmla="*/ 19821 w 128265"/>
                <a:gd name="connsiteY9" fmla="*/ 27684 h 47505"/>
                <a:gd name="connsiteX10" fmla="*/ 108281 w 128265"/>
                <a:gd name="connsiteY10" fmla="*/ 27684 h 47505"/>
                <a:gd name="connsiteX11" fmla="*/ 108281 w 128265"/>
                <a:gd name="connsiteY11" fmla="*/ 19985 h 47505"/>
                <a:gd name="connsiteX12" fmla="*/ 19821 w 128265"/>
                <a:gd name="connsiteY12" fmla="*/ 19985 h 47505"/>
                <a:gd name="connsiteX13" fmla="*/ 19821 w 128265"/>
                <a:gd name="connsiteY13" fmla="*/ 27684 h 47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265" h="47505">
                  <a:moveTo>
                    <a:pt x="118273" y="47506"/>
                  </a:moveTo>
                  <a:lnTo>
                    <a:pt x="9993" y="47506"/>
                  </a:lnTo>
                  <a:cubicBezTo>
                    <a:pt x="4587" y="47506"/>
                    <a:pt x="0" y="43083"/>
                    <a:pt x="0" y="37513"/>
                  </a:cubicBezTo>
                  <a:lnTo>
                    <a:pt x="0" y="9993"/>
                  </a:lnTo>
                  <a:cubicBezTo>
                    <a:pt x="0" y="4587"/>
                    <a:pt x="4423" y="0"/>
                    <a:pt x="9993" y="0"/>
                  </a:cubicBezTo>
                  <a:lnTo>
                    <a:pt x="118273" y="0"/>
                  </a:lnTo>
                  <a:cubicBezTo>
                    <a:pt x="123679" y="0"/>
                    <a:pt x="128266" y="4423"/>
                    <a:pt x="128266" y="9993"/>
                  </a:cubicBezTo>
                  <a:lnTo>
                    <a:pt x="128266" y="37513"/>
                  </a:lnTo>
                  <a:cubicBezTo>
                    <a:pt x="128102" y="43083"/>
                    <a:pt x="123679" y="47506"/>
                    <a:pt x="118273" y="47506"/>
                  </a:cubicBezTo>
                  <a:close/>
                  <a:moveTo>
                    <a:pt x="19821" y="27684"/>
                  </a:moveTo>
                  <a:lnTo>
                    <a:pt x="108281" y="27684"/>
                  </a:lnTo>
                  <a:lnTo>
                    <a:pt x="108281" y="19985"/>
                  </a:lnTo>
                  <a:lnTo>
                    <a:pt x="19821" y="19985"/>
                  </a:lnTo>
                  <a:lnTo>
                    <a:pt x="19821" y="27684"/>
                  </a:lnTo>
                  <a:close/>
                </a:path>
              </a:pathLst>
            </a:custGeom>
            <a:solidFill>
              <a:srgbClr val="000000"/>
            </a:solidFill>
            <a:ln w="16367" cap="flat">
              <a:noFill/>
              <a:prstDash val="solid"/>
              <a:miter/>
            </a:ln>
          </p:spPr>
          <p:txBody>
            <a:bodyPr rtlCol="0" anchor="ctr"/>
            <a:lstStyle/>
            <a:p>
              <a:endParaRPr lang="en-US"/>
            </a:p>
          </p:txBody>
        </p:sp>
        <p:sp>
          <p:nvSpPr>
            <p:cNvPr id="1895" name="Forma libre: forma 1894">
              <a:extLst>
                <a:ext uri="{FF2B5EF4-FFF2-40B4-BE49-F238E27FC236}">
                  <a16:creationId xmlns:a16="http://schemas.microsoft.com/office/drawing/2014/main" id="{3F89CDB4-17D1-40FD-9A61-A911674B0944}"/>
                </a:ext>
              </a:extLst>
            </p:cNvPr>
            <p:cNvSpPr/>
            <p:nvPr/>
          </p:nvSpPr>
          <p:spPr>
            <a:xfrm>
              <a:off x="5175974" y="2409916"/>
              <a:ext cx="174463" cy="126136"/>
            </a:xfrm>
            <a:custGeom>
              <a:avLst/>
              <a:gdLst>
                <a:gd name="connsiteX0" fmla="*/ 152019 w 174463"/>
                <a:gd name="connsiteY0" fmla="*/ 126136 h 126136"/>
                <a:gd name="connsiteX1" fmla="*/ 22442 w 174463"/>
                <a:gd name="connsiteY1" fmla="*/ 126136 h 126136"/>
                <a:gd name="connsiteX2" fmla="*/ 0 w 174463"/>
                <a:gd name="connsiteY2" fmla="*/ 103694 h 126136"/>
                <a:gd name="connsiteX3" fmla="*/ 0 w 174463"/>
                <a:gd name="connsiteY3" fmla="*/ 22442 h 126136"/>
                <a:gd name="connsiteX4" fmla="*/ 22442 w 174463"/>
                <a:gd name="connsiteY4" fmla="*/ 0 h 126136"/>
                <a:gd name="connsiteX5" fmla="*/ 152019 w 174463"/>
                <a:gd name="connsiteY5" fmla="*/ 0 h 126136"/>
                <a:gd name="connsiteX6" fmla="*/ 174461 w 174463"/>
                <a:gd name="connsiteY6" fmla="*/ 22442 h 126136"/>
                <a:gd name="connsiteX7" fmla="*/ 174461 w 174463"/>
                <a:gd name="connsiteY7" fmla="*/ 103694 h 126136"/>
                <a:gd name="connsiteX8" fmla="*/ 152019 w 174463"/>
                <a:gd name="connsiteY8" fmla="*/ 126136 h 126136"/>
                <a:gd name="connsiteX9" fmla="*/ 22606 w 174463"/>
                <a:gd name="connsiteY9" fmla="*/ 19821 h 126136"/>
                <a:gd name="connsiteX10" fmla="*/ 19985 w 174463"/>
                <a:gd name="connsiteY10" fmla="*/ 22442 h 126136"/>
                <a:gd name="connsiteX11" fmla="*/ 19985 w 174463"/>
                <a:gd name="connsiteY11" fmla="*/ 103694 h 126136"/>
                <a:gd name="connsiteX12" fmla="*/ 22606 w 174463"/>
                <a:gd name="connsiteY12" fmla="*/ 106315 h 126136"/>
                <a:gd name="connsiteX13" fmla="*/ 152182 w 174463"/>
                <a:gd name="connsiteY13" fmla="*/ 106315 h 126136"/>
                <a:gd name="connsiteX14" fmla="*/ 154804 w 174463"/>
                <a:gd name="connsiteY14" fmla="*/ 103694 h 126136"/>
                <a:gd name="connsiteX15" fmla="*/ 154804 w 174463"/>
                <a:gd name="connsiteY15" fmla="*/ 22442 h 126136"/>
                <a:gd name="connsiteX16" fmla="*/ 152182 w 174463"/>
                <a:gd name="connsiteY16" fmla="*/ 19821 h 126136"/>
                <a:gd name="connsiteX17" fmla="*/ 22606 w 174463"/>
                <a:gd name="connsiteY17" fmla="*/ 19821 h 12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463" h="126136">
                  <a:moveTo>
                    <a:pt x="152019" y="126136"/>
                  </a:moveTo>
                  <a:lnTo>
                    <a:pt x="22442" y="126136"/>
                  </a:lnTo>
                  <a:cubicBezTo>
                    <a:pt x="9993" y="126136"/>
                    <a:pt x="0" y="115980"/>
                    <a:pt x="0" y="103694"/>
                  </a:cubicBezTo>
                  <a:lnTo>
                    <a:pt x="0" y="22442"/>
                  </a:lnTo>
                  <a:cubicBezTo>
                    <a:pt x="0" y="9993"/>
                    <a:pt x="10156" y="0"/>
                    <a:pt x="22442" y="0"/>
                  </a:cubicBezTo>
                  <a:lnTo>
                    <a:pt x="152019" y="0"/>
                  </a:lnTo>
                  <a:cubicBezTo>
                    <a:pt x="164468" y="0"/>
                    <a:pt x="174461" y="10156"/>
                    <a:pt x="174461" y="22442"/>
                  </a:cubicBezTo>
                  <a:lnTo>
                    <a:pt x="174461" y="103694"/>
                  </a:lnTo>
                  <a:cubicBezTo>
                    <a:pt x="174625" y="116144"/>
                    <a:pt x="164468" y="126136"/>
                    <a:pt x="152019" y="126136"/>
                  </a:cubicBezTo>
                  <a:close/>
                  <a:moveTo>
                    <a:pt x="22606" y="19821"/>
                  </a:moveTo>
                  <a:cubicBezTo>
                    <a:pt x="21132" y="19821"/>
                    <a:pt x="19985" y="20968"/>
                    <a:pt x="19985" y="22442"/>
                  </a:cubicBezTo>
                  <a:lnTo>
                    <a:pt x="19985" y="103694"/>
                  </a:lnTo>
                  <a:cubicBezTo>
                    <a:pt x="19985" y="105168"/>
                    <a:pt x="21132" y="106315"/>
                    <a:pt x="22606" y="106315"/>
                  </a:cubicBezTo>
                  <a:lnTo>
                    <a:pt x="152182" y="106315"/>
                  </a:lnTo>
                  <a:cubicBezTo>
                    <a:pt x="153657" y="106315"/>
                    <a:pt x="154804" y="105168"/>
                    <a:pt x="154804" y="103694"/>
                  </a:cubicBezTo>
                  <a:lnTo>
                    <a:pt x="154804" y="22442"/>
                  </a:lnTo>
                  <a:cubicBezTo>
                    <a:pt x="154804" y="20968"/>
                    <a:pt x="153657" y="19821"/>
                    <a:pt x="152182" y="19821"/>
                  </a:cubicBezTo>
                  <a:lnTo>
                    <a:pt x="22606" y="19821"/>
                  </a:lnTo>
                  <a:close/>
                </a:path>
              </a:pathLst>
            </a:custGeom>
            <a:solidFill>
              <a:srgbClr val="000000"/>
            </a:solidFill>
            <a:ln w="16367" cap="flat">
              <a:noFill/>
              <a:prstDash val="solid"/>
              <a:miter/>
            </a:ln>
          </p:spPr>
          <p:txBody>
            <a:bodyPr rtlCol="0" anchor="ctr"/>
            <a:lstStyle/>
            <a:p>
              <a:endParaRPr lang="en-US"/>
            </a:p>
          </p:txBody>
        </p:sp>
        <p:sp>
          <p:nvSpPr>
            <p:cNvPr id="1896" name="Forma libre: forma 1895">
              <a:extLst>
                <a:ext uri="{FF2B5EF4-FFF2-40B4-BE49-F238E27FC236}">
                  <a16:creationId xmlns:a16="http://schemas.microsoft.com/office/drawing/2014/main" id="{855D9623-BBDD-4DB5-ABEF-D0C95B8FD0A2}"/>
                </a:ext>
              </a:extLst>
            </p:cNvPr>
            <p:cNvSpPr/>
            <p:nvPr/>
          </p:nvSpPr>
          <p:spPr>
            <a:xfrm>
              <a:off x="5175974" y="2443007"/>
              <a:ext cx="128920" cy="19985"/>
            </a:xfrm>
            <a:custGeom>
              <a:avLst/>
              <a:gdLst>
                <a:gd name="connsiteX0" fmla="*/ 118928 w 128920"/>
                <a:gd name="connsiteY0" fmla="*/ 19985 h 19985"/>
                <a:gd name="connsiteX1" fmla="*/ 9993 w 128920"/>
                <a:gd name="connsiteY1" fmla="*/ 19985 h 19985"/>
                <a:gd name="connsiteX2" fmla="*/ 0 w 128920"/>
                <a:gd name="connsiteY2" fmla="*/ 9993 h 19985"/>
                <a:gd name="connsiteX3" fmla="*/ 9993 w 128920"/>
                <a:gd name="connsiteY3" fmla="*/ 0 h 19985"/>
                <a:gd name="connsiteX4" fmla="*/ 118928 w 128920"/>
                <a:gd name="connsiteY4" fmla="*/ 0 h 19985"/>
                <a:gd name="connsiteX5" fmla="*/ 128921 w 128920"/>
                <a:gd name="connsiteY5" fmla="*/ 9993 h 19985"/>
                <a:gd name="connsiteX6" fmla="*/ 118928 w 128920"/>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920" h="19985">
                  <a:moveTo>
                    <a:pt x="118928" y="19985"/>
                  </a:moveTo>
                  <a:lnTo>
                    <a:pt x="9993" y="19985"/>
                  </a:lnTo>
                  <a:cubicBezTo>
                    <a:pt x="4587" y="19985"/>
                    <a:pt x="0" y="15562"/>
                    <a:pt x="0" y="9993"/>
                  </a:cubicBezTo>
                  <a:cubicBezTo>
                    <a:pt x="0" y="4587"/>
                    <a:pt x="4423" y="0"/>
                    <a:pt x="9993" y="0"/>
                  </a:cubicBezTo>
                  <a:lnTo>
                    <a:pt x="118928" y="0"/>
                  </a:lnTo>
                  <a:cubicBezTo>
                    <a:pt x="124334" y="0"/>
                    <a:pt x="128921" y="4423"/>
                    <a:pt x="128921" y="9993"/>
                  </a:cubicBezTo>
                  <a:cubicBezTo>
                    <a:pt x="128757" y="15562"/>
                    <a:pt x="124334" y="19985"/>
                    <a:pt x="118928" y="19985"/>
                  </a:cubicBezTo>
                  <a:close/>
                </a:path>
              </a:pathLst>
            </a:custGeom>
            <a:solidFill>
              <a:srgbClr val="000000"/>
            </a:solidFill>
            <a:ln w="16367" cap="flat">
              <a:noFill/>
              <a:prstDash val="solid"/>
              <a:miter/>
            </a:ln>
          </p:spPr>
          <p:txBody>
            <a:bodyPr rtlCol="0" anchor="ctr"/>
            <a:lstStyle/>
            <a:p>
              <a:endParaRPr lang="en-US"/>
            </a:p>
          </p:txBody>
        </p:sp>
        <p:sp>
          <p:nvSpPr>
            <p:cNvPr id="1897" name="Forma libre: forma 1896">
              <a:extLst>
                <a:ext uri="{FF2B5EF4-FFF2-40B4-BE49-F238E27FC236}">
                  <a16:creationId xmlns:a16="http://schemas.microsoft.com/office/drawing/2014/main" id="{9E288010-BC37-43ED-AB8C-B25BFD190E14}"/>
                </a:ext>
              </a:extLst>
            </p:cNvPr>
            <p:cNvSpPr/>
            <p:nvPr/>
          </p:nvSpPr>
          <p:spPr>
            <a:xfrm>
              <a:off x="5175974" y="2481503"/>
              <a:ext cx="144155" cy="19985"/>
            </a:xfrm>
            <a:custGeom>
              <a:avLst/>
              <a:gdLst>
                <a:gd name="connsiteX0" fmla="*/ 134163 w 144155"/>
                <a:gd name="connsiteY0" fmla="*/ 19985 h 19985"/>
                <a:gd name="connsiteX1" fmla="*/ 9993 w 144155"/>
                <a:gd name="connsiteY1" fmla="*/ 19985 h 19985"/>
                <a:gd name="connsiteX2" fmla="*/ 0 w 144155"/>
                <a:gd name="connsiteY2" fmla="*/ 9992 h 19985"/>
                <a:gd name="connsiteX3" fmla="*/ 9993 w 144155"/>
                <a:gd name="connsiteY3" fmla="*/ 0 h 19985"/>
                <a:gd name="connsiteX4" fmla="*/ 134163 w 144155"/>
                <a:gd name="connsiteY4" fmla="*/ 0 h 19985"/>
                <a:gd name="connsiteX5" fmla="*/ 144156 w 144155"/>
                <a:gd name="connsiteY5" fmla="*/ 9992 h 19985"/>
                <a:gd name="connsiteX6" fmla="*/ 134163 w 144155"/>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155" h="19985">
                  <a:moveTo>
                    <a:pt x="134163" y="19985"/>
                  </a:moveTo>
                  <a:lnTo>
                    <a:pt x="9993" y="19985"/>
                  </a:lnTo>
                  <a:cubicBezTo>
                    <a:pt x="4587" y="19985"/>
                    <a:pt x="0" y="15562"/>
                    <a:pt x="0" y="9992"/>
                  </a:cubicBezTo>
                  <a:cubicBezTo>
                    <a:pt x="0" y="4587"/>
                    <a:pt x="4423" y="0"/>
                    <a:pt x="9993" y="0"/>
                  </a:cubicBezTo>
                  <a:lnTo>
                    <a:pt x="134163" y="0"/>
                  </a:lnTo>
                  <a:cubicBezTo>
                    <a:pt x="139569" y="0"/>
                    <a:pt x="144156" y="4423"/>
                    <a:pt x="144156" y="9992"/>
                  </a:cubicBezTo>
                  <a:cubicBezTo>
                    <a:pt x="144156" y="15562"/>
                    <a:pt x="139569" y="19985"/>
                    <a:pt x="134163" y="19985"/>
                  </a:cubicBezTo>
                  <a:close/>
                </a:path>
              </a:pathLst>
            </a:custGeom>
            <a:solidFill>
              <a:srgbClr val="000000"/>
            </a:solidFill>
            <a:ln w="16367" cap="flat">
              <a:noFill/>
              <a:prstDash val="solid"/>
              <a:miter/>
            </a:ln>
          </p:spPr>
          <p:txBody>
            <a:bodyPr rtlCol="0" anchor="ctr"/>
            <a:lstStyle/>
            <a:p>
              <a:endParaRPr lang="en-US"/>
            </a:p>
          </p:txBody>
        </p:sp>
        <p:sp>
          <p:nvSpPr>
            <p:cNvPr id="1898" name="Forma libre: forma 1897">
              <a:extLst>
                <a:ext uri="{FF2B5EF4-FFF2-40B4-BE49-F238E27FC236}">
                  <a16:creationId xmlns:a16="http://schemas.microsoft.com/office/drawing/2014/main" id="{3E793CEE-7C1A-48DE-AAE9-F6F4F5518F87}"/>
                </a:ext>
              </a:extLst>
            </p:cNvPr>
            <p:cNvSpPr/>
            <p:nvPr/>
          </p:nvSpPr>
          <p:spPr>
            <a:xfrm>
              <a:off x="5224299" y="2516067"/>
              <a:ext cx="78139" cy="51109"/>
            </a:xfrm>
            <a:custGeom>
              <a:avLst/>
              <a:gdLst>
                <a:gd name="connsiteX0" fmla="*/ 38988 w 78139"/>
                <a:gd name="connsiteY0" fmla="*/ 51110 h 51109"/>
                <a:gd name="connsiteX1" fmla="*/ 0 w 78139"/>
                <a:gd name="connsiteY1" fmla="*/ 12122 h 51109"/>
                <a:gd name="connsiteX2" fmla="*/ 0 w 78139"/>
                <a:gd name="connsiteY2" fmla="*/ 9993 h 51109"/>
                <a:gd name="connsiteX3" fmla="*/ 9993 w 78139"/>
                <a:gd name="connsiteY3" fmla="*/ 0 h 51109"/>
                <a:gd name="connsiteX4" fmla="*/ 68146 w 78139"/>
                <a:gd name="connsiteY4" fmla="*/ 0 h 51109"/>
                <a:gd name="connsiteX5" fmla="*/ 78139 w 78139"/>
                <a:gd name="connsiteY5" fmla="*/ 9993 h 51109"/>
                <a:gd name="connsiteX6" fmla="*/ 78139 w 78139"/>
                <a:gd name="connsiteY6" fmla="*/ 12122 h 51109"/>
                <a:gd name="connsiteX7" fmla="*/ 38988 w 78139"/>
                <a:gd name="connsiteY7" fmla="*/ 51110 h 51109"/>
                <a:gd name="connsiteX8" fmla="*/ 21623 w 78139"/>
                <a:gd name="connsiteY8" fmla="*/ 19985 h 51109"/>
                <a:gd name="connsiteX9" fmla="*/ 38988 w 78139"/>
                <a:gd name="connsiteY9" fmla="*/ 31288 h 51109"/>
                <a:gd name="connsiteX10" fmla="*/ 56352 w 78139"/>
                <a:gd name="connsiteY10" fmla="*/ 19985 h 51109"/>
                <a:gd name="connsiteX11" fmla="*/ 21623 w 78139"/>
                <a:gd name="connsiteY11" fmla="*/ 19985 h 5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139" h="51109">
                  <a:moveTo>
                    <a:pt x="38988" y="51110"/>
                  </a:moveTo>
                  <a:cubicBezTo>
                    <a:pt x="17528" y="51110"/>
                    <a:pt x="0" y="33582"/>
                    <a:pt x="0" y="12122"/>
                  </a:cubicBezTo>
                  <a:lnTo>
                    <a:pt x="0" y="9993"/>
                  </a:lnTo>
                  <a:cubicBezTo>
                    <a:pt x="0" y="4587"/>
                    <a:pt x="4423" y="0"/>
                    <a:pt x="9993" y="0"/>
                  </a:cubicBezTo>
                  <a:lnTo>
                    <a:pt x="68146" y="0"/>
                  </a:lnTo>
                  <a:cubicBezTo>
                    <a:pt x="73552" y="0"/>
                    <a:pt x="78139" y="4423"/>
                    <a:pt x="78139" y="9993"/>
                  </a:cubicBezTo>
                  <a:lnTo>
                    <a:pt x="78139" y="12122"/>
                  </a:lnTo>
                  <a:cubicBezTo>
                    <a:pt x="77975" y="33582"/>
                    <a:pt x="60447" y="51110"/>
                    <a:pt x="38988" y="51110"/>
                  </a:cubicBezTo>
                  <a:close/>
                  <a:moveTo>
                    <a:pt x="21623" y="19985"/>
                  </a:moveTo>
                  <a:cubicBezTo>
                    <a:pt x="24572" y="26702"/>
                    <a:pt x="31288" y="31288"/>
                    <a:pt x="38988" y="31288"/>
                  </a:cubicBezTo>
                  <a:cubicBezTo>
                    <a:pt x="46687" y="31288"/>
                    <a:pt x="53403" y="26702"/>
                    <a:pt x="56352" y="19985"/>
                  </a:cubicBezTo>
                  <a:lnTo>
                    <a:pt x="21623" y="19985"/>
                  </a:lnTo>
                  <a:close/>
                </a:path>
              </a:pathLst>
            </a:custGeom>
            <a:solidFill>
              <a:srgbClr val="000000"/>
            </a:solidFill>
            <a:ln w="16367" cap="flat">
              <a:noFill/>
              <a:prstDash val="solid"/>
              <a:miter/>
            </a:ln>
          </p:spPr>
          <p:txBody>
            <a:bodyPr rtlCol="0" anchor="ctr"/>
            <a:lstStyle/>
            <a:p>
              <a:endParaRPr lang="en-US"/>
            </a:p>
          </p:txBody>
        </p:sp>
      </p:grpSp>
      <p:grpSp>
        <p:nvGrpSpPr>
          <p:cNvPr id="1899" name="Gráfico 3">
            <a:extLst>
              <a:ext uri="{FF2B5EF4-FFF2-40B4-BE49-F238E27FC236}">
                <a16:creationId xmlns:a16="http://schemas.microsoft.com/office/drawing/2014/main" id="{7B87CE2F-F355-42DF-9C7E-8A734CAFA397}"/>
              </a:ext>
            </a:extLst>
          </p:cNvPr>
          <p:cNvGrpSpPr/>
          <p:nvPr/>
        </p:nvGrpSpPr>
        <p:grpSpPr>
          <a:xfrm>
            <a:off x="7209317" y="2953336"/>
            <a:ext cx="536256" cy="407847"/>
            <a:chOff x="7048687" y="2817484"/>
            <a:chExt cx="602013" cy="457858"/>
          </a:xfrm>
          <a:solidFill>
            <a:srgbClr val="000000"/>
          </a:solidFill>
        </p:grpSpPr>
        <p:sp>
          <p:nvSpPr>
            <p:cNvPr id="1900" name="Forma libre: forma 1899">
              <a:extLst>
                <a:ext uri="{FF2B5EF4-FFF2-40B4-BE49-F238E27FC236}">
                  <a16:creationId xmlns:a16="http://schemas.microsoft.com/office/drawing/2014/main" id="{810D281A-C728-47EF-9462-B06E78AB052E}"/>
                </a:ext>
              </a:extLst>
            </p:cNvPr>
            <p:cNvSpPr/>
            <p:nvPr/>
          </p:nvSpPr>
          <p:spPr>
            <a:xfrm>
              <a:off x="7262791" y="3195074"/>
              <a:ext cx="19985" cy="80268"/>
            </a:xfrm>
            <a:custGeom>
              <a:avLst/>
              <a:gdLst>
                <a:gd name="connsiteX0" fmla="*/ 9992 w 19985"/>
                <a:gd name="connsiteY0" fmla="*/ 80269 h 80268"/>
                <a:gd name="connsiteX1" fmla="*/ 0 w 19985"/>
                <a:gd name="connsiteY1" fmla="*/ 70276 h 80268"/>
                <a:gd name="connsiteX2" fmla="*/ 0 w 19985"/>
                <a:gd name="connsiteY2" fmla="*/ 9993 h 80268"/>
                <a:gd name="connsiteX3" fmla="*/ 9992 w 19985"/>
                <a:gd name="connsiteY3" fmla="*/ 0 h 80268"/>
                <a:gd name="connsiteX4" fmla="*/ 19985 w 19985"/>
                <a:gd name="connsiteY4" fmla="*/ 9993 h 80268"/>
                <a:gd name="connsiteX5" fmla="*/ 19985 w 19985"/>
                <a:gd name="connsiteY5" fmla="*/ 70276 h 80268"/>
                <a:gd name="connsiteX6" fmla="*/ 9992 w 19985"/>
                <a:gd name="connsiteY6" fmla="*/ 80269 h 8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80268">
                  <a:moveTo>
                    <a:pt x="9992" y="80269"/>
                  </a:moveTo>
                  <a:cubicBezTo>
                    <a:pt x="4587" y="80269"/>
                    <a:pt x="0" y="75846"/>
                    <a:pt x="0" y="70276"/>
                  </a:cubicBezTo>
                  <a:lnTo>
                    <a:pt x="0" y="9993"/>
                  </a:lnTo>
                  <a:cubicBezTo>
                    <a:pt x="0" y="4587"/>
                    <a:pt x="4423" y="0"/>
                    <a:pt x="9992" y="0"/>
                  </a:cubicBezTo>
                  <a:cubicBezTo>
                    <a:pt x="15398" y="0"/>
                    <a:pt x="19985" y="4423"/>
                    <a:pt x="19985" y="9993"/>
                  </a:cubicBezTo>
                  <a:lnTo>
                    <a:pt x="19985" y="70276"/>
                  </a:lnTo>
                  <a:cubicBezTo>
                    <a:pt x="19821" y="75846"/>
                    <a:pt x="15398" y="80269"/>
                    <a:pt x="9992" y="80269"/>
                  </a:cubicBezTo>
                  <a:close/>
                </a:path>
              </a:pathLst>
            </a:custGeom>
            <a:solidFill>
              <a:srgbClr val="000000"/>
            </a:solidFill>
            <a:ln w="16367" cap="flat">
              <a:noFill/>
              <a:prstDash val="solid"/>
              <a:miter/>
            </a:ln>
          </p:spPr>
          <p:txBody>
            <a:bodyPr rtlCol="0" anchor="ctr"/>
            <a:lstStyle/>
            <a:p>
              <a:endParaRPr lang="en-US"/>
            </a:p>
          </p:txBody>
        </p:sp>
        <p:sp>
          <p:nvSpPr>
            <p:cNvPr id="1901" name="Forma libre: forma 1900">
              <a:extLst>
                <a:ext uri="{FF2B5EF4-FFF2-40B4-BE49-F238E27FC236}">
                  <a16:creationId xmlns:a16="http://schemas.microsoft.com/office/drawing/2014/main" id="{E4FDBBE1-3B75-4618-9EBD-A51723A090B2}"/>
                </a:ext>
              </a:extLst>
            </p:cNvPr>
            <p:cNvSpPr/>
            <p:nvPr/>
          </p:nvSpPr>
          <p:spPr>
            <a:xfrm>
              <a:off x="7409896" y="3195074"/>
              <a:ext cx="19985" cy="80268"/>
            </a:xfrm>
            <a:custGeom>
              <a:avLst/>
              <a:gdLst>
                <a:gd name="connsiteX0" fmla="*/ 9993 w 19985"/>
                <a:gd name="connsiteY0" fmla="*/ 80269 h 80268"/>
                <a:gd name="connsiteX1" fmla="*/ 0 w 19985"/>
                <a:gd name="connsiteY1" fmla="*/ 70276 h 80268"/>
                <a:gd name="connsiteX2" fmla="*/ 0 w 19985"/>
                <a:gd name="connsiteY2" fmla="*/ 9993 h 80268"/>
                <a:gd name="connsiteX3" fmla="*/ 9993 w 19985"/>
                <a:gd name="connsiteY3" fmla="*/ 0 h 80268"/>
                <a:gd name="connsiteX4" fmla="*/ 19985 w 19985"/>
                <a:gd name="connsiteY4" fmla="*/ 9993 h 80268"/>
                <a:gd name="connsiteX5" fmla="*/ 19985 w 19985"/>
                <a:gd name="connsiteY5" fmla="*/ 70276 h 80268"/>
                <a:gd name="connsiteX6" fmla="*/ 9993 w 19985"/>
                <a:gd name="connsiteY6" fmla="*/ 80269 h 8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80268">
                  <a:moveTo>
                    <a:pt x="9993" y="80269"/>
                  </a:moveTo>
                  <a:cubicBezTo>
                    <a:pt x="4587" y="80269"/>
                    <a:pt x="0" y="75846"/>
                    <a:pt x="0" y="70276"/>
                  </a:cubicBezTo>
                  <a:lnTo>
                    <a:pt x="0" y="9993"/>
                  </a:lnTo>
                  <a:cubicBezTo>
                    <a:pt x="0" y="4587"/>
                    <a:pt x="4423" y="0"/>
                    <a:pt x="9993" y="0"/>
                  </a:cubicBezTo>
                  <a:cubicBezTo>
                    <a:pt x="15398" y="0"/>
                    <a:pt x="19985" y="4423"/>
                    <a:pt x="19985" y="9993"/>
                  </a:cubicBezTo>
                  <a:lnTo>
                    <a:pt x="19985" y="70276"/>
                  </a:lnTo>
                  <a:cubicBezTo>
                    <a:pt x="19985" y="75846"/>
                    <a:pt x="15562" y="80269"/>
                    <a:pt x="9993" y="80269"/>
                  </a:cubicBezTo>
                  <a:close/>
                </a:path>
              </a:pathLst>
            </a:custGeom>
            <a:solidFill>
              <a:srgbClr val="000000"/>
            </a:solidFill>
            <a:ln w="16367" cap="flat">
              <a:noFill/>
              <a:prstDash val="solid"/>
              <a:miter/>
            </a:ln>
          </p:spPr>
          <p:txBody>
            <a:bodyPr rtlCol="0" anchor="ctr"/>
            <a:lstStyle/>
            <a:p>
              <a:endParaRPr lang="en-US"/>
            </a:p>
          </p:txBody>
        </p:sp>
        <p:sp>
          <p:nvSpPr>
            <p:cNvPr id="1902" name="Forma libre: forma 1901">
              <a:extLst>
                <a:ext uri="{FF2B5EF4-FFF2-40B4-BE49-F238E27FC236}">
                  <a16:creationId xmlns:a16="http://schemas.microsoft.com/office/drawing/2014/main" id="{54842B80-8186-4CFC-8572-67FB806B1D56}"/>
                </a:ext>
              </a:extLst>
            </p:cNvPr>
            <p:cNvSpPr/>
            <p:nvPr/>
          </p:nvSpPr>
          <p:spPr>
            <a:xfrm>
              <a:off x="7280811" y="2962295"/>
              <a:ext cx="137767" cy="150721"/>
            </a:xfrm>
            <a:custGeom>
              <a:avLst/>
              <a:gdLst>
                <a:gd name="connsiteX0" fmla="*/ 67000 w 137767"/>
                <a:gd name="connsiteY0" fmla="*/ 150708 h 150721"/>
                <a:gd name="connsiteX1" fmla="*/ 13596 w 137767"/>
                <a:gd name="connsiteY1" fmla="*/ 111884 h 150721"/>
                <a:gd name="connsiteX2" fmla="*/ 0 w 137767"/>
                <a:gd name="connsiteY2" fmla="*/ 54058 h 150721"/>
                <a:gd name="connsiteX3" fmla="*/ 0 w 137767"/>
                <a:gd name="connsiteY3" fmla="*/ 35220 h 150721"/>
                <a:gd name="connsiteX4" fmla="*/ 1474 w 137767"/>
                <a:gd name="connsiteY4" fmla="*/ 30142 h 150721"/>
                <a:gd name="connsiteX5" fmla="*/ 68638 w 137767"/>
                <a:gd name="connsiteY5" fmla="*/ 0 h 150721"/>
                <a:gd name="connsiteX6" fmla="*/ 137767 w 137767"/>
                <a:gd name="connsiteY6" fmla="*/ 36858 h 150721"/>
                <a:gd name="connsiteX7" fmla="*/ 137767 w 137767"/>
                <a:gd name="connsiteY7" fmla="*/ 54058 h 150721"/>
                <a:gd name="connsiteX8" fmla="*/ 124170 w 137767"/>
                <a:gd name="connsiteY8" fmla="*/ 111884 h 150721"/>
                <a:gd name="connsiteX9" fmla="*/ 68638 w 137767"/>
                <a:gd name="connsiteY9" fmla="*/ 150708 h 150721"/>
                <a:gd name="connsiteX10" fmla="*/ 67000 w 137767"/>
                <a:gd name="connsiteY10" fmla="*/ 150708 h 150721"/>
                <a:gd name="connsiteX11" fmla="*/ 19821 w 137767"/>
                <a:gd name="connsiteY11" fmla="*/ 38824 h 150721"/>
                <a:gd name="connsiteX12" fmla="*/ 19821 w 137767"/>
                <a:gd name="connsiteY12" fmla="*/ 54058 h 150721"/>
                <a:gd name="connsiteX13" fmla="*/ 31124 w 137767"/>
                <a:gd name="connsiteY13" fmla="*/ 102711 h 150721"/>
                <a:gd name="connsiteX14" fmla="*/ 68474 w 137767"/>
                <a:gd name="connsiteY14" fmla="*/ 130887 h 150721"/>
                <a:gd name="connsiteX15" fmla="*/ 106315 w 137767"/>
                <a:gd name="connsiteY15" fmla="*/ 102711 h 150721"/>
                <a:gd name="connsiteX16" fmla="*/ 117618 w 137767"/>
                <a:gd name="connsiteY16" fmla="*/ 54058 h 150721"/>
                <a:gd name="connsiteX17" fmla="*/ 117618 w 137767"/>
                <a:gd name="connsiteY17" fmla="*/ 38660 h 150721"/>
                <a:gd name="connsiteX18" fmla="*/ 68310 w 137767"/>
                <a:gd name="connsiteY18" fmla="*/ 19985 h 150721"/>
                <a:gd name="connsiteX19" fmla="*/ 19821 w 137767"/>
                <a:gd name="connsiteY19" fmla="*/ 38824 h 15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7767" h="150721">
                  <a:moveTo>
                    <a:pt x="67000" y="150708"/>
                  </a:moveTo>
                  <a:cubicBezTo>
                    <a:pt x="45704" y="150708"/>
                    <a:pt x="27029" y="137276"/>
                    <a:pt x="13596" y="111884"/>
                  </a:cubicBezTo>
                  <a:cubicBezTo>
                    <a:pt x="4587" y="95012"/>
                    <a:pt x="0" y="75026"/>
                    <a:pt x="0" y="54058"/>
                  </a:cubicBezTo>
                  <a:lnTo>
                    <a:pt x="0" y="35220"/>
                  </a:lnTo>
                  <a:cubicBezTo>
                    <a:pt x="0" y="33418"/>
                    <a:pt x="491" y="31616"/>
                    <a:pt x="1474" y="30142"/>
                  </a:cubicBezTo>
                  <a:cubicBezTo>
                    <a:pt x="6716" y="21623"/>
                    <a:pt x="34237" y="0"/>
                    <a:pt x="68638" y="0"/>
                  </a:cubicBezTo>
                  <a:cubicBezTo>
                    <a:pt x="103530" y="0"/>
                    <a:pt x="137767" y="21132"/>
                    <a:pt x="137767" y="36858"/>
                  </a:cubicBezTo>
                  <a:lnTo>
                    <a:pt x="137767" y="54058"/>
                  </a:lnTo>
                  <a:cubicBezTo>
                    <a:pt x="137767" y="75026"/>
                    <a:pt x="133016" y="95012"/>
                    <a:pt x="124170" y="111884"/>
                  </a:cubicBezTo>
                  <a:cubicBezTo>
                    <a:pt x="110410" y="137931"/>
                    <a:pt x="91408" y="151200"/>
                    <a:pt x="68638" y="150708"/>
                  </a:cubicBezTo>
                  <a:cubicBezTo>
                    <a:pt x="67982" y="150708"/>
                    <a:pt x="67491" y="150708"/>
                    <a:pt x="67000" y="150708"/>
                  </a:cubicBezTo>
                  <a:close/>
                  <a:moveTo>
                    <a:pt x="19821" y="38824"/>
                  </a:moveTo>
                  <a:lnTo>
                    <a:pt x="19821" y="54058"/>
                  </a:lnTo>
                  <a:cubicBezTo>
                    <a:pt x="19821" y="71750"/>
                    <a:pt x="23753" y="88623"/>
                    <a:pt x="31124" y="102711"/>
                  </a:cubicBezTo>
                  <a:cubicBezTo>
                    <a:pt x="41281" y="121877"/>
                    <a:pt x="53403" y="131378"/>
                    <a:pt x="68474" y="130887"/>
                  </a:cubicBezTo>
                  <a:cubicBezTo>
                    <a:pt x="83381" y="131214"/>
                    <a:pt x="96158" y="121877"/>
                    <a:pt x="106315" y="102711"/>
                  </a:cubicBezTo>
                  <a:cubicBezTo>
                    <a:pt x="113686" y="88623"/>
                    <a:pt x="117618" y="71914"/>
                    <a:pt x="117618" y="54058"/>
                  </a:cubicBezTo>
                  <a:lnTo>
                    <a:pt x="117618" y="38660"/>
                  </a:lnTo>
                  <a:cubicBezTo>
                    <a:pt x="113850" y="33909"/>
                    <a:pt x="94029" y="19985"/>
                    <a:pt x="68310" y="19985"/>
                  </a:cubicBezTo>
                  <a:cubicBezTo>
                    <a:pt x="44885" y="19821"/>
                    <a:pt x="25555" y="33254"/>
                    <a:pt x="19821" y="38824"/>
                  </a:cubicBezTo>
                  <a:close/>
                </a:path>
              </a:pathLst>
            </a:custGeom>
            <a:solidFill>
              <a:srgbClr val="000000"/>
            </a:solidFill>
            <a:ln w="16367" cap="flat">
              <a:noFill/>
              <a:prstDash val="solid"/>
              <a:miter/>
            </a:ln>
          </p:spPr>
          <p:txBody>
            <a:bodyPr rtlCol="0" anchor="ctr"/>
            <a:lstStyle/>
            <a:p>
              <a:endParaRPr lang="en-US"/>
            </a:p>
          </p:txBody>
        </p:sp>
        <p:sp>
          <p:nvSpPr>
            <p:cNvPr id="1903" name="Forma libre: forma 1902">
              <a:extLst>
                <a:ext uri="{FF2B5EF4-FFF2-40B4-BE49-F238E27FC236}">
                  <a16:creationId xmlns:a16="http://schemas.microsoft.com/office/drawing/2014/main" id="{3A29CE69-9E1C-4636-9A8B-6BF9EC6E8BE9}"/>
                </a:ext>
              </a:extLst>
            </p:cNvPr>
            <p:cNvSpPr/>
            <p:nvPr/>
          </p:nvSpPr>
          <p:spPr>
            <a:xfrm>
              <a:off x="7317178" y="3087159"/>
              <a:ext cx="64869" cy="68108"/>
            </a:xfrm>
            <a:custGeom>
              <a:avLst/>
              <a:gdLst>
                <a:gd name="connsiteX0" fmla="*/ 32435 w 64869"/>
                <a:gd name="connsiteY0" fmla="*/ 68108 h 68108"/>
                <a:gd name="connsiteX1" fmla="*/ 0 w 64869"/>
                <a:gd name="connsiteY1" fmla="*/ 43864 h 68108"/>
                <a:gd name="connsiteX2" fmla="*/ 0 w 64869"/>
                <a:gd name="connsiteY2" fmla="*/ 9954 h 68108"/>
                <a:gd name="connsiteX3" fmla="*/ 5078 w 64869"/>
                <a:gd name="connsiteY3" fmla="*/ 1272 h 68108"/>
                <a:gd name="connsiteX4" fmla="*/ 15071 w 64869"/>
                <a:gd name="connsiteY4" fmla="*/ 1436 h 68108"/>
                <a:gd name="connsiteX5" fmla="*/ 32107 w 64869"/>
                <a:gd name="connsiteY5" fmla="*/ 6023 h 68108"/>
                <a:gd name="connsiteX6" fmla="*/ 49799 w 64869"/>
                <a:gd name="connsiteY6" fmla="*/ 1436 h 68108"/>
                <a:gd name="connsiteX7" fmla="*/ 59792 w 64869"/>
                <a:gd name="connsiteY7" fmla="*/ 1272 h 68108"/>
                <a:gd name="connsiteX8" fmla="*/ 64870 w 64869"/>
                <a:gd name="connsiteY8" fmla="*/ 9954 h 68108"/>
                <a:gd name="connsiteX9" fmla="*/ 64870 w 64869"/>
                <a:gd name="connsiteY9" fmla="*/ 43864 h 68108"/>
                <a:gd name="connsiteX10" fmla="*/ 32435 w 64869"/>
                <a:gd name="connsiteY10" fmla="*/ 68108 h 68108"/>
                <a:gd name="connsiteX11" fmla="*/ 19821 w 64869"/>
                <a:gd name="connsiteY11" fmla="*/ 24698 h 68108"/>
                <a:gd name="connsiteX12" fmla="*/ 19821 w 64869"/>
                <a:gd name="connsiteY12" fmla="*/ 44028 h 68108"/>
                <a:gd name="connsiteX13" fmla="*/ 32435 w 64869"/>
                <a:gd name="connsiteY13" fmla="*/ 48451 h 68108"/>
                <a:gd name="connsiteX14" fmla="*/ 45049 w 64869"/>
                <a:gd name="connsiteY14" fmla="*/ 43864 h 68108"/>
                <a:gd name="connsiteX15" fmla="*/ 45049 w 64869"/>
                <a:gd name="connsiteY15" fmla="*/ 24698 h 68108"/>
                <a:gd name="connsiteX16" fmla="*/ 32435 w 64869"/>
                <a:gd name="connsiteY16" fmla="*/ 26008 h 68108"/>
                <a:gd name="connsiteX17" fmla="*/ 19821 w 64869"/>
                <a:gd name="connsiteY17" fmla="*/ 24698 h 6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869" h="68108">
                  <a:moveTo>
                    <a:pt x="32435" y="68108"/>
                  </a:moveTo>
                  <a:cubicBezTo>
                    <a:pt x="14252" y="68108"/>
                    <a:pt x="0" y="57460"/>
                    <a:pt x="0" y="43864"/>
                  </a:cubicBezTo>
                  <a:lnTo>
                    <a:pt x="0" y="9954"/>
                  </a:lnTo>
                  <a:cubicBezTo>
                    <a:pt x="0" y="6351"/>
                    <a:pt x="1966" y="3074"/>
                    <a:pt x="5078" y="1272"/>
                  </a:cubicBezTo>
                  <a:cubicBezTo>
                    <a:pt x="8191" y="-530"/>
                    <a:pt x="11958" y="-366"/>
                    <a:pt x="15071" y="1436"/>
                  </a:cubicBezTo>
                  <a:cubicBezTo>
                    <a:pt x="20477" y="4712"/>
                    <a:pt x="26046" y="6187"/>
                    <a:pt x="32107" y="6023"/>
                  </a:cubicBezTo>
                  <a:cubicBezTo>
                    <a:pt x="38660" y="6187"/>
                    <a:pt x="44393" y="4712"/>
                    <a:pt x="49799" y="1436"/>
                  </a:cubicBezTo>
                  <a:cubicBezTo>
                    <a:pt x="52911" y="-366"/>
                    <a:pt x="56679" y="-530"/>
                    <a:pt x="59792" y="1272"/>
                  </a:cubicBezTo>
                  <a:cubicBezTo>
                    <a:pt x="62904" y="3074"/>
                    <a:pt x="64870" y="6351"/>
                    <a:pt x="64870" y="9954"/>
                  </a:cubicBezTo>
                  <a:lnTo>
                    <a:pt x="64870" y="43864"/>
                  </a:lnTo>
                  <a:cubicBezTo>
                    <a:pt x="64870" y="57460"/>
                    <a:pt x="50618" y="68108"/>
                    <a:pt x="32435" y="68108"/>
                  </a:cubicBezTo>
                  <a:close/>
                  <a:moveTo>
                    <a:pt x="19821" y="24698"/>
                  </a:moveTo>
                  <a:lnTo>
                    <a:pt x="19821" y="44028"/>
                  </a:lnTo>
                  <a:cubicBezTo>
                    <a:pt x="20149" y="45174"/>
                    <a:pt x="24735" y="48451"/>
                    <a:pt x="32435" y="48451"/>
                  </a:cubicBezTo>
                  <a:cubicBezTo>
                    <a:pt x="40134" y="48451"/>
                    <a:pt x="44557" y="45174"/>
                    <a:pt x="45049" y="43864"/>
                  </a:cubicBezTo>
                  <a:lnTo>
                    <a:pt x="45049" y="24698"/>
                  </a:lnTo>
                  <a:cubicBezTo>
                    <a:pt x="40953" y="25680"/>
                    <a:pt x="36858" y="26008"/>
                    <a:pt x="32435" y="26008"/>
                  </a:cubicBezTo>
                  <a:cubicBezTo>
                    <a:pt x="28176" y="26008"/>
                    <a:pt x="23917" y="25517"/>
                    <a:pt x="19821" y="24698"/>
                  </a:cubicBezTo>
                  <a:close/>
                </a:path>
              </a:pathLst>
            </a:custGeom>
            <a:solidFill>
              <a:srgbClr val="000000"/>
            </a:solidFill>
            <a:ln w="16367" cap="flat">
              <a:noFill/>
              <a:prstDash val="solid"/>
              <a:miter/>
            </a:ln>
          </p:spPr>
          <p:txBody>
            <a:bodyPr rtlCol="0" anchor="ctr"/>
            <a:lstStyle/>
            <a:p>
              <a:endParaRPr lang="en-US"/>
            </a:p>
          </p:txBody>
        </p:sp>
        <p:sp>
          <p:nvSpPr>
            <p:cNvPr id="1904" name="Forma libre: forma 1903">
              <a:extLst>
                <a:ext uri="{FF2B5EF4-FFF2-40B4-BE49-F238E27FC236}">
                  <a16:creationId xmlns:a16="http://schemas.microsoft.com/office/drawing/2014/main" id="{ABC78BE2-C020-42A4-835A-164AD0E64D99}"/>
                </a:ext>
              </a:extLst>
            </p:cNvPr>
            <p:cNvSpPr/>
            <p:nvPr/>
          </p:nvSpPr>
          <p:spPr>
            <a:xfrm>
              <a:off x="7209224" y="3108908"/>
              <a:ext cx="274223" cy="166434"/>
            </a:xfrm>
            <a:custGeom>
              <a:avLst/>
              <a:gdLst>
                <a:gd name="connsiteX0" fmla="*/ 264231 w 274223"/>
                <a:gd name="connsiteY0" fmla="*/ 166434 h 166434"/>
                <a:gd name="connsiteX1" fmla="*/ 9993 w 274223"/>
                <a:gd name="connsiteY1" fmla="*/ 166434 h 166434"/>
                <a:gd name="connsiteX2" fmla="*/ 0 w 274223"/>
                <a:gd name="connsiteY2" fmla="*/ 156442 h 166434"/>
                <a:gd name="connsiteX3" fmla="*/ 0 w 274223"/>
                <a:gd name="connsiteY3" fmla="*/ 78794 h 166434"/>
                <a:gd name="connsiteX4" fmla="*/ 78795 w 274223"/>
                <a:gd name="connsiteY4" fmla="*/ 0 h 166434"/>
                <a:gd name="connsiteX5" fmla="*/ 117782 w 274223"/>
                <a:gd name="connsiteY5" fmla="*/ 0 h 166434"/>
                <a:gd name="connsiteX6" fmla="*/ 127775 w 274223"/>
                <a:gd name="connsiteY6" fmla="*/ 9993 h 166434"/>
                <a:gd name="connsiteX7" fmla="*/ 127775 w 274223"/>
                <a:gd name="connsiteY7" fmla="*/ 22279 h 166434"/>
                <a:gd name="connsiteX8" fmla="*/ 140388 w 274223"/>
                <a:gd name="connsiteY8" fmla="*/ 26702 h 166434"/>
                <a:gd name="connsiteX9" fmla="*/ 153002 w 274223"/>
                <a:gd name="connsiteY9" fmla="*/ 22115 h 166434"/>
                <a:gd name="connsiteX10" fmla="*/ 153002 w 274223"/>
                <a:gd name="connsiteY10" fmla="*/ 9993 h 166434"/>
                <a:gd name="connsiteX11" fmla="*/ 162994 w 274223"/>
                <a:gd name="connsiteY11" fmla="*/ 0 h 166434"/>
                <a:gd name="connsiteX12" fmla="*/ 195430 w 274223"/>
                <a:gd name="connsiteY12" fmla="*/ 0 h 166434"/>
                <a:gd name="connsiteX13" fmla="*/ 274224 w 274223"/>
                <a:gd name="connsiteY13" fmla="*/ 78794 h 166434"/>
                <a:gd name="connsiteX14" fmla="*/ 274224 w 274223"/>
                <a:gd name="connsiteY14" fmla="*/ 156442 h 166434"/>
                <a:gd name="connsiteX15" fmla="*/ 264231 w 274223"/>
                <a:gd name="connsiteY15" fmla="*/ 166434 h 166434"/>
                <a:gd name="connsiteX16" fmla="*/ 19985 w 274223"/>
                <a:gd name="connsiteY16" fmla="*/ 146613 h 166434"/>
                <a:gd name="connsiteX17" fmla="*/ 254403 w 274223"/>
                <a:gd name="connsiteY17" fmla="*/ 146613 h 166434"/>
                <a:gd name="connsiteX18" fmla="*/ 254403 w 274223"/>
                <a:gd name="connsiteY18" fmla="*/ 78794 h 166434"/>
                <a:gd name="connsiteX19" fmla="*/ 195430 w 274223"/>
                <a:gd name="connsiteY19" fmla="*/ 19821 h 166434"/>
                <a:gd name="connsiteX20" fmla="*/ 172987 w 274223"/>
                <a:gd name="connsiteY20" fmla="*/ 19821 h 166434"/>
                <a:gd name="connsiteX21" fmla="*/ 172987 w 274223"/>
                <a:gd name="connsiteY21" fmla="*/ 22115 h 166434"/>
                <a:gd name="connsiteX22" fmla="*/ 140552 w 274223"/>
                <a:gd name="connsiteY22" fmla="*/ 46359 h 166434"/>
                <a:gd name="connsiteX23" fmla="*/ 108117 w 274223"/>
                <a:gd name="connsiteY23" fmla="*/ 22115 h 166434"/>
                <a:gd name="connsiteX24" fmla="*/ 108117 w 274223"/>
                <a:gd name="connsiteY24" fmla="*/ 19821 h 166434"/>
                <a:gd name="connsiteX25" fmla="*/ 78958 w 274223"/>
                <a:gd name="connsiteY25" fmla="*/ 19821 h 166434"/>
                <a:gd name="connsiteX26" fmla="*/ 19985 w 274223"/>
                <a:gd name="connsiteY26" fmla="*/ 78794 h 166434"/>
                <a:gd name="connsiteX27" fmla="*/ 19985 w 274223"/>
                <a:gd name="connsiteY27" fmla="*/ 146613 h 16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4223" h="166434">
                  <a:moveTo>
                    <a:pt x="264231" y="166434"/>
                  </a:moveTo>
                  <a:lnTo>
                    <a:pt x="9993" y="166434"/>
                  </a:lnTo>
                  <a:cubicBezTo>
                    <a:pt x="4587" y="166434"/>
                    <a:pt x="0" y="162011"/>
                    <a:pt x="0" y="156442"/>
                  </a:cubicBezTo>
                  <a:lnTo>
                    <a:pt x="0" y="78794"/>
                  </a:lnTo>
                  <a:cubicBezTo>
                    <a:pt x="0" y="35384"/>
                    <a:pt x="35384" y="0"/>
                    <a:pt x="78795" y="0"/>
                  </a:cubicBezTo>
                  <a:lnTo>
                    <a:pt x="117782" y="0"/>
                  </a:lnTo>
                  <a:cubicBezTo>
                    <a:pt x="123188" y="0"/>
                    <a:pt x="127775" y="4423"/>
                    <a:pt x="127775" y="9993"/>
                  </a:cubicBezTo>
                  <a:lnTo>
                    <a:pt x="127775" y="22279"/>
                  </a:lnTo>
                  <a:cubicBezTo>
                    <a:pt x="128102" y="23425"/>
                    <a:pt x="132689" y="26702"/>
                    <a:pt x="140388" y="26702"/>
                  </a:cubicBezTo>
                  <a:cubicBezTo>
                    <a:pt x="148087" y="26702"/>
                    <a:pt x="152511" y="23425"/>
                    <a:pt x="153002" y="22115"/>
                  </a:cubicBezTo>
                  <a:lnTo>
                    <a:pt x="153002" y="9993"/>
                  </a:lnTo>
                  <a:cubicBezTo>
                    <a:pt x="153002" y="4587"/>
                    <a:pt x="157425" y="0"/>
                    <a:pt x="162994" y="0"/>
                  </a:cubicBezTo>
                  <a:lnTo>
                    <a:pt x="195430" y="0"/>
                  </a:lnTo>
                  <a:cubicBezTo>
                    <a:pt x="238840" y="0"/>
                    <a:pt x="274224" y="35384"/>
                    <a:pt x="274224" y="78794"/>
                  </a:cubicBezTo>
                  <a:lnTo>
                    <a:pt x="274224" y="156442"/>
                  </a:lnTo>
                  <a:cubicBezTo>
                    <a:pt x="274224" y="162011"/>
                    <a:pt x="269637" y="166434"/>
                    <a:pt x="264231" y="166434"/>
                  </a:cubicBezTo>
                  <a:close/>
                  <a:moveTo>
                    <a:pt x="19985" y="146613"/>
                  </a:moveTo>
                  <a:lnTo>
                    <a:pt x="254403" y="146613"/>
                  </a:lnTo>
                  <a:lnTo>
                    <a:pt x="254403" y="78794"/>
                  </a:lnTo>
                  <a:cubicBezTo>
                    <a:pt x="254403" y="46195"/>
                    <a:pt x="227864" y="19821"/>
                    <a:pt x="195430" y="19821"/>
                  </a:cubicBezTo>
                  <a:lnTo>
                    <a:pt x="172987" y="19821"/>
                  </a:lnTo>
                  <a:lnTo>
                    <a:pt x="172987" y="22115"/>
                  </a:lnTo>
                  <a:cubicBezTo>
                    <a:pt x="172987" y="35711"/>
                    <a:pt x="158735" y="46359"/>
                    <a:pt x="140552" y="46359"/>
                  </a:cubicBezTo>
                  <a:cubicBezTo>
                    <a:pt x="122369" y="46359"/>
                    <a:pt x="108117" y="35711"/>
                    <a:pt x="108117" y="22115"/>
                  </a:cubicBezTo>
                  <a:lnTo>
                    <a:pt x="108117" y="19821"/>
                  </a:lnTo>
                  <a:lnTo>
                    <a:pt x="78958" y="19821"/>
                  </a:lnTo>
                  <a:cubicBezTo>
                    <a:pt x="46359" y="19821"/>
                    <a:pt x="19985" y="46359"/>
                    <a:pt x="19985" y="78794"/>
                  </a:cubicBezTo>
                  <a:lnTo>
                    <a:pt x="19985" y="146613"/>
                  </a:lnTo>
                  <a:close/>
                </a:path>
              </a:pathLst>
            </a:custGeom>
            <a:solidFill>
              <a:srgbClr val="000000"/>
            </a:solidFill>
            <a:ln w="16367" cap="flat">
              <a:noFill/>
              <a:prstDash val="solid"/>
              <a:miter/>
            </a:ln>
          </p:spPr>
          <p:txBody>
            <a:bodyPr rtlCol="0" anchor="ctr"/>
            <a:lstStyle/>
            <a:p>
              <a:endParaRPr lang="en-US"/>
            </a:p>
          </p:txBody>
        </p:sp>
        <p:sp>
          <p:nvSpPr>
            <p:cNvPr id="1905" name="Forma libre: forma 1904">
              <a:extLst>
                <a:ext uri="{FF2B5EF4-FFF2-40B4-BE49-F238E27FC236}">
                  <a16:creationId xmlns:a16="http://schemas.microsoft.com/office/drawing/2014/main" id="{4A78C768-4BCF-4A93-88A3-DAFA2283D2A0}"/>
                </a:ext>
              </a:extLst>
            </p:cNvPr>
            <p:cNvSpPr/>
            <p:nvPr/>
          </p:nvSpPr>
          <p:spPr>
            <a:xfrm>
              <a:off x="7588288" y="3207851"/>
              <a:ext cx="19985" cy="67491"/>
            </a:xfrm>
            <a:custGeom>
              <a:avLst/>
              <a:gdLst>
                <a:gd name="connsiteX0" fmla="*/ 9992 w 19985"/>
                <a:gd name="connsiteY0" fmla="*/ 67491 h 67491"/>
                <a:gd name="connsiteX1" fmla="*/ 0 w 19985"/>
                <a:gd name="connsiteY1" fmla="*/ 57499 h 67491"/>
                <a:gd name="connsiteX2" fmla="*/ 0 w 19985"/>
                <a:gd name="connsiteY2" fmla="*/ 9993 h 67491"/>
                <a:gd name="connsiteX3" fmla="*/ 9992 w 19985"/>
                <a:gd name="connsiteY3" fmla="*/ 0 h 67491"/>
                <a:gd name="connsiteX4" fmla="*/ 19985 w 19985"/>
                <a:gd name="connsiteY4" fmla="*/ 9993 h 67491"/>
                <a:gd name="connsiteX5" fmla="*/ 19985 w 19985"/>
                <a:gd name="connsiteY5" fmla="*/ 57499 h 67491"/>
                <a:gd name="connsiteX6" fmla="*/ 9992 w 19985"/>
                <a:gd name="connsiteY6" fmla="*/ 67491 h 6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67491">
                  <a:moveTo>
                    <a:pt x="9992" y="67491"/>
                  </a:moveTo>
                  <a:cubicBezTo>
                    <a:pt x="4587" y="67491"/>
                    <a:pt x="0" y="63068"/>
                    <a:pt x="0" y="57499"/>
                  </a:cubicBezTo>
                  <a:lnTo>
                    <a:pt x="0" y="9993"/>
                  </a:lnTo>
                  <a:cubicBezTo>
                    <a:pt x="0" y="4587"/>
                    <a:pt x="4423" y="0"/>
                    <a:pt x="9992" y="0"/>
                  </a:cubicBezTo>
                  <a:cubicBezTo>
                    <a:pt x="15398" y="0"/>
                    <a:pt x="19985" y="4423"/>
                    <a:pt x="19985" y="9993"/>
                  </a:cubicBezTo>
                  <a:lnTo>
                    <a:pt x="19985" y="57499"/>
                  </a:lnTo>
                  <a:cubicBezTo>
                    <a:pt x="19985" y="63068"/>
                    <a:pt x="15398" y="67491"/>
                    <a:pt x="9992" y="67491"/>
                  </a:cubicBezTo>
                  <a:close/>
                </a:path>
              </a:pathLst>
            </a:custGeom>
            <a:solidFill>
              <a:srgbClr val="000000"/>
            </a:solidFill>
            <a:ln w="16367" cap="flat">
              <a:noFill/>
              <a:prstDash val="solid"/>
              <a:miter/>
            </a:ln>
          </p:spPr>
          <p:txBody>
            <a:bodyPr rtlCol="0" anchor="ctr"/>
            <a:lstStyle/>
            <a:p>
              <a:endParaRPr lang="en-US"/>
            </a:p>
          </p:txBody>
        </p:sp>
        <p:sp>
          <p:nvSpPr>
            <p:cNvPr id="1906" name="Forma libre: forma 1905">
              <a:extLst>
                <a:ext uri="{FF2B5EF4-FFF2-40B4-BE49-F238E27FC236}">
                  <a16:creationId xmlns:a16="http://schemas.microsoft.com/office/drawing/2014/main" id="{223DC62F-DF13-4C8F-9E98-B653EA6D8167}"/>
                </a:ext>
              </a:extLst>
            </p:cNvPr>
            <p:cNvSpPr/>
            <p:nvPr/>
          </p:nvSpPr>
          <p:spPr>
            <a:xfrm>
              <a:off x="7486397" y="3023889"/>
              <a:ext cx="112867" cy="123381"/>
            </a:xfrm>
            <a:custGeom>
              <a:avLst/>
              <a:gdLst>
                <a:gd name="connsiteX0" fmla="*/ 57335 w 112867"/>
                <a:gd name="connsiteY0" fmla="*/ 123352 h 123381"/>
                <a:gd name="connsiteX1" fmla="*/ 56024 w 112867"/>
                <a:gd name="connsiteY1" fmla="*/ 123352 h 123381"/>
                <a:gd name="connsiteX2" fmla="*/ 10976 w 112867"/>
                <a:gd name="connsiteY2" fmla="*/ 91572 h 123381"/>
                <a:gd name="connsiteX3" fmla="*/ 0 w 112867"/>
                <a:gd name="connsiteY3" fmla="*/ 44885 h 123381"/>
                <a:gd name="connsiteX4" fmla="*/ 0 w 112867"/>
                <a:gd name="connsiteY4" fmla="*/ 29978 h 123381"/>
                <a:gd name="connsiteX5" fmla="*/ 1474 w 112867"/>
                <a:gd name="connsiteY5" fmla="*/ 24736 h 123381"/>
                <a:gd name="connsiteX6" fmla="*/ 56188 w 112867"/>
                <a:gd name="connsiteY6" fmla="*/ 0 h 123381"/>
                <a:gd name="connsiteX7" fmla="*/ 112868 w 112867"/>
                <a:gd name="connsiteY7" fmla="*/ 31125 h 123381"/>
                <a:gd name="connsiteX8" fmla="*/ 112868 w 112867"/>
                <a:gd name="connsiteY8" fmla="*/ 44721 h 123381"/>
                <a:gd name="connsiteX9" fmla="*/ 101892 w 112867"/>
                <a:gd name="connsiteY9" fmla="*/ 91408 h 123381"/>
                <a:gd name="connsiteX10" fmla="*/ 57335 w 112867"/>
                <a:gd name="connsiteY10" fmla="*/ 123352 h 123381"/>
                <a:gd name="connsiteX11" fmla="*/ 56024 w 112867"/>
                <a:gd name="connsiteY11" fmla="*/ 103366 h 123381"/>
                <a:gd name="connsiteX12" fmla="*/ 84200 w 112867"/>
                <a:gd name="connsiteY12" fmla="*/ 82234 h 123381"/>
                <a:gd name="connsiteX13" fmla="*/ 92882 w 112867"/>
                <a:gd name="connsiteY13" fmla="*/ 44885 h 123381"/>
                <a:gd name="connsiteX14" fmla="*/ 92882 w 112867"/>
                <a:gd name="connsiteY14" fmla="*/ 33418 h 123381"/>
                <a:gd name="connsiteX15" fmla="*/ 56024 w 112867"/>
                <a:gd name="connsiteY15" fmla="*/ 19985 h 123381"/>
                <a:gd name="connsiteX16" fmla="*/ 19658 w 112867"/>
                <a:gd name="connsiteY16" fmla="*/ 33746 h 123381"/>
                <a:gd name="connsiteX17" fmla="*/ 19658 w 112867"/>
                <a:gd name="connsiteY17" fmla="*/ 44885 h 123381"/>
                <a:gd name="connsiteX18" fmla="*/ 28340 w 112867"/>
                <a:gd name="connsiteY18" fmla="*/ 82234 h 123381"/>
                <a:gd name="connsiteX19" fmla="*/ 56024 w 112867"/>
                <a:gd name="connsiteY19" fmla="*/ 103366 h 123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867" h="123381">
                  <a:moveTo>
                    <a:pt x="57335" y="123352"/>
                  </a:moveTo>
                  <a:cubicBezTo>
                    <a:pt x="56843" y="123352"/>
                    <a:pt x="56516" y="123352"/>
                    <a:pt x="56024" y="123352"/>
                  </a:cubicBezTo>
                  <a:cubicBezTo>
                    <a:pt x="43738" y="123843"/>
                    <a:pt x="25063" y="118437"/>
                    <a:pt x="10976" y="91572"/>
                  </a:cubicBezTo>
                  <a:cubicBezTo>
                    <a:pt x="3768" y="77975"/>
                    <a:pt x="0" y="61758"/>
                    <a:pt x="0" y="44885"/>
                  </a:cubicBezTo>
                  <a:lnTo>
                    <a:pt x="0" y="29978"/>
                  </a:lnTo>
                  <a:cubicBezTo>
                    <a:pt x="0" y="28176"/>
                    <a:pt x="491" y="26374"/>
                    <a:pt x="1474" y="24736"/>
                  </a:cubicBezTo>
                  <a:cubicBezTo>
                    <a:pt x="6716" y="16054"/>
                    <a:pt x="30142" y="0"/>
                    <a:pt x="56188" y="0"/>
                  </a:cubicBezTo>
                  <a:cubicBezTo>
                    <a:pt x="82726" y="0"/>
                    <a:pt x="112868" y="16545"/>
                    <a:pt x="112868" y="31125"/>
                  </a:cubicBezTo>
                  <a:lnTo>
                    <a:pt x="112868" y="44721"/>
                  </a:lnTo>
                  <a:cubicBezTo>
                    <a:pt x="112868" y="61594"/>
                    <a:pt x="109100" y="77811"/>
                    <a:pt x="101892" y="91408"/>
                  </a:cubicBezTo>
                  <a:cubicBezTo>
                    <a:pt x="87968" y="117618"/>
                    <a:pt x="70276" y="123352"/>
                    <a:pt x="57335" y="123352"/>
                  </a:cubicBezTo>
                  <a:close/>
                  <a:moveTo>
                    <a:pt x="56024" y="103366"/>
                  </a:moveTo>
                  <a:cubicBezTo>
                    <a:pt x="67328" y="103694"/>
                    <a:pt x="76501" y="96486"/>
                    <a:pt x="84200" y="82234"/>
                  </a:cubicBezTo>
                  <a:cubicBezTo>
                    <a:pt x="89933" y="71423"/>
                    <a:pt x="92882" y="58481"/>
                    <a:pt x="92882" y="44885"/>
                  </a:cubicBezTo>
                  <a:lnTo>
                    <a:pt x="92882" y="33418"/>
                  </a:lnTo>
                  <a:cubicBezTo>
                    <a:pt x="89114" y="29323"/>
                    <a:pt x="74535" y="19985"/>
                    <a:pt x="56024" y="19985"/>
                  </a:cubicBezTo>
                  <a:cubicBezTo>
                    <a:pt x="38988" y="19985"/>
                    <a:pt x="24572" y="29323"/>
                    <a:pt x="19658" y="33746"/>
                  </a:cubicBezTo>
                  <a:lnTo>
                    <a:pt x="19658" y="44885"/>
                  </a:lnTo>
                  <a:cubicBezTo>
                    <a:pt x="19658" y="58481"/>
                    <a:pt x="22606" y="71423"/>
                    <a:pt x="28340" y="82234"/>
                  </a:cubicBezTo>
                  <a:cubicBezTo>
                    <a:pt x="36039" y="96650"/>
                    <a:pt x="45540" y="103858"/>
                    <a:pt x="56024" y="103366"/>
                  </a:cubicBezTo>
                  <a:close/>
                </a:path>
              </a:pathLst>
            </a:custGeom>
            <a:solidFill>
              <a:srgbClr val="000000"/>
            </a:solidFill>
            <a:ln w="16367" cap="flat">
              <a:noFill/>
              <a:prstDash val="solid"/>
              <a:miter/>
            </a:ln>
          </p:spPr>
          <p:txBody>
            <a:bodyPr rtlCol="0" anchor="ctr"/>
            <a:lstStyle/>
            <a:p>
              <a:endParaRPr lang="en-US"/>
            </a:p>
          </p:txBody>
        </p:sp>
        <p:sp>
          <p:nvSpPr>
            <p:cNvPr id="1907" name="Forma libre: forma 1906">
              <a:extLst>
                <a:ext uri="{FF2B5EF4-FFF2-40B4-BE49-F238E27FC236}">
                  <a16:creationId xmlns:a16="http://schemas.microsoft.com/office/drawing/2014/main" id="{804462FC-088B-4C46-AB9E-480ED967B222}"/>
                </a:ext>
              </a:extLst>
            </p:cNvPr>
            <p:cNvSpPr/>
            <p:nvPr/>
          </p:nvSpPr>
          <p:spPr>
            <a:xfrm>
              <a:off x="7515064" y="3122379"/>
              <a:ext cx="55368" cy="58115"/>
            </a:xfrm>
            <a:custGeom>
              <a:avLst/>
              <a:gdLst>
                <a:gd name="connsiteX0" fmla="*/ 27684 w 55368"/>
                <a:gd name="connsiteY0" fmla="*/ 58116 h 58115"/>
                <a:gd name="connsiteX1" fmla="*/ 0 w 55368"/>
                <a:gd name="connsiteY1" fmla="*/ 36820 h 58115"/>
                <a:gd name="connsiteX2" fmla="*/ 0 w 55368"/>
                <a:gd name="connsiteY2" fmla="*/ 9954 h 58115"/>
                <a:gd name="connsiteX3" fmla="*/ 5078 w 55368"/>
                <a:gd name="connsiteY3" fmla="*/ 1272 h 58115"/>
                <a:gd name="connsiteX4" fmla="*/ 15071 w 55368"/>
                <a:gd name="connsiteY4" fmla="*/ 1436 h 58115"/>
                <a:gd name="connsiteX5" fmla="*/ 27357 w 55368"/>
                <a:gd name="connsiteY5" fmla="*/ 4712 h 58115"/>
                <a:gd name="connsiteX6" fmla="*/ 40298 w 55368"/>
                <a:gd name="connsiteY6" fmla="*/ 1436 h 58115"/>
                <a:gd name="connsiteX7" fmla="*/ 50291 w 55368"/>
                <a:gd name="connsiteY7" fmla="*/ 1272 h 58115"/>
                <a:gd name="connsiteX8" fmla="*/ 55369 w 55368"/>
                <a:gd name="connsiteY8" fmla="*/ 9954 h 58115"/>
                <a:gd name="connsiteX9" fmla="*/ 55369 w 55368"/>
                <a:gd name="connsiteY9" fmla="*/ 36820 h 58115"/>
                <a:gd name="connsiteX10" fmla="*/ 27684 w 55368"/>
                <a:gd name="connsiteY10" fmla="*/ 58116 h 58115"/>
                <a:gd name="connsiteX11" fmla="*/ 19821 w 55368"/>
                <a:gd name="connsiteY11" fmla="*/ 36165 h 58115"/>
                <a:gd name="connsiteX12" fmla="*/ 27684 w 55368"/>
                <a:gd name="connsiteY12" fmla="*/ 38294 h 58115"/>
                <a:gd name="connsiteX13" fmla="*/ 35548 w 55368"/>
                <a:gd name="connsiteY13" fmla="*/ 36165 h 58115"/>
                <a:gd name="connsiteX14" fmla="*/ 35548 w 55368"/>
                <a:gd name="connsiteY14" fmla="*/ 24370 h 58115"/>
                <a:gd name="connsiteX15" fmla="*/ 27684 w 55368"/>
                <a:gd name="connsiteY15" fmla="*/ 24861 h 58115"/>
                <a:gd name="connsiteX16" fmla="*/ 19821 w 55368"/>
                <a:gd name="connsiteY16" fmla="*/ 24370 h 58115"/>
                <a:gd name="connsiteX17" fmla="*/ 19821 w 55368"/>
                <a:gd name="connsiteY17" fmla="*/ 36165 h 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368" h="58115">
                  <a:moveTo>
                    <a:pt x="27684" y="58116"/>
                  </a:moveTo>
                  <a:cubicBezTo>
                    <a:pt x="12122" y="58116"/>
                    <a:pt x="0" y="48778"/>
                    <a:pt x="0" y="36820"/>
                  </a:cubicBezTo>
                  <a:lnTo>
                    <a:pt x="0" y="9954"/>
                  </a:lnTo>
                  <a:cubicBezTo>
                    <a:pt x="0" y="6351"/>
                    <a:pt x="1966" y="3074"/>
                    <a:pt x="5078" y="1272"/>
                  </a:cubicBezTo>
                  <a:cubicBezTo>
                    <a:pt x="8191" y="-530"/>
                    <a:pt x="11959" y="-366"/>
                    <a:pt x="15071" y="1436"/>
                  </a:cubicBezTo>
                  <a:cubicBezTo>
                    <a:pt x="19002" y="3730"/>
                    <a:pt x="22770" y="4876"/>
                    <a:pt x="27357" y="4712"/>
                  </a:cubicBezTo>
                  <a:cubicBezTo>
                    <a:pt x="32271" y="4876"/>
                    <a:pt x="36367" y="3730"/>
                    <a:pt x="40298" y="1436"/>
                  </a:cubicBezTo>
                  <a:cubicBezTo>
                    <a:pt x="43410" y="-366"/>
                    <a:pt x="47178" y="-530"/>
                    <a:pt x="50291" y="1272"/>
                  </a:cubicBezTo>
                  <a:cubicBezTo>
                    <a:pt x="53403" y="3074"/>
                    <a:pt x="55369" y="6351"/>
                    <a:pt x="55369" y="9954"/>
                  </a:cubicBezTo>
                  <a:lnTo>
                    <a:pt x="55369" y="36820"/>
                  </a:lnTo>
                  <a:cubicBezTo>
                    <a:pt x="55369" y="48778"/>
                    <a:pt x="43247" y="58116"/>
                    <a:pt x="27684" y="58116"/>
                  </a:cubicBezTo>
                  <a:close/>
                  <a:moveTo>
                    <a:pt x="19821" y="36165"/>
                  </a:moveTo>
                  <a:cubicBezTo>
                    <a:pt x="20641" y="36984"/>
                    <a:pt x="23425" y="38294"/>
                    <a:pt x="27684" y="38294"/>
                  </a:cubicBezTo>
                  <a:cubicBezTo>
                    <a:pt x="31944" y="38294"/>
                    <a:pt x="34565" y="36820"/>
                    <a:pt x="35548" y="36165"/>
                  </a:cubicBezTo>
                  <a:lnTo>
                    <a:pt x="35548" y="24370"/>
                  </a:lnTo>
                  <a:cubicBezTo>
                    <a:pt x="32927" y="24861"/>
                    <a:pt x="30470" y="25025"/>
                    <a:pt x="27684" y="24861"/>
                  </a:cubicBezTo>
                  <a:cubicBezTo>
                    <a:pt x="25063" y="24861"/>
                    <a:pt x="22442" y="24698"/>
                    <a:pt x="19821" y="24370"/>
                  </a:cubicBezTo>
                  <a:lnTo>
                    <a:pt x="19821" y="36165"/>
                  </a:lnTo>
                  <a:close/>
                </a:path>
              </a:pathLst>
            </a:custGeom>
            <a:solidFill>
              <a:srgbClr val="000000"/>
            </a:solidFill>
            <a:ln w="16367" cap="flat">
              <a:noFill/>
              <a:prstDash val="solid"/>
              <a:miter/>
            </a:ln>
          </p:spPr>
          <p:txBody>
            <a:bodyPr rtlCol="0" anchor="ctr"/>
            <a:lstStyle/>
            <a:p>
              <a:endParaRPr lang="en-US"/>
            </a:p>
          </p:txBody>
        </p:sp>
        <p:sp>
          <p:nvSpPr>
            <p:cNvPr id="1908" name="Forma libre: forma 1907">
              <a:extLst>
                <a:ext uri="{FF2B5EF4-FFF2-40B4-BE49-F238E27FC236}">
                  <a16:creationId xmlns:a16="http://schemas.microsoft.com/office/drawing/2014/main" id="{1B2A2AF8-1630-4F69-8E5A-F5E8291F371E}"/>
                </a:ext>
              </a:extLst>
            </p:cNvPr>
            <p:cNvSpPr/>
            <p:nvPr/>
          </p:nvSpPr>
          <p:spPr>
            <a:xfrm>
              <a:off x="7484267" y="3139377"/>
              <a:ext cx="166434" cy="135965"/>
            </a:xfrm>
            <a:custGeom>
              <a:avLst/>
              <a:gdLst>
                <a:gd name="connsiteX0" fmla="*/ 156278 w 166434"/>
                <a:gd name="connsiteY0" fmla="*/ 135965 h 135965"/>
                <a:gd name="connsiteX1" fmla="*/ 25227 w 166434"/>
                <a:gd name="connsiteY1" fmla="*/ 135965 h 135965"/>
                <a:gd name="connsiteX2" fmla="*/ 15235 w 166434"/>
                <a:gd name="connsiteY2" fmla="*/ 125972 h 135965"/>
                <a:gd name="connsiteX3" fmla="*/ 25227 w 166434"/>
                <a:gd name="connsiteY3" fmla="*/ 115980 h 135965"/>
                <a:gd name="connsiteX4" fmla="*/ 146285 w 166434"/>
                <a:gd name="connsiteY4" fmla="*/ 115980 h 135965"/>
                <a:gd name="connsiteX5" fmla="*/ 146285 w 166434"/>
                <a:gd name="connsiteY5" fmla="*/ 64542 h 135965"/>
                <a:gd name="connsiteX6" fmla="*/ 101892 w 166434"/>
                <a:gd name="connsiteY6" fmla="*/ 19985 h 135965"/>
                <a:gd name="connsiteX7" fmla="*/ 86166 w 166434"/>
                <a:gd name="connsiteY7" fmla="*/ 19985 h 135965"/>
                <a:gd name="connsiteX8" fmla="*/ 58481 w 166434"/>
                <a:gd name="connsiteY8" fmla="*/ 40953 h 135965"/>
                <a:gd name="connsiteX9" fmla="*/ 30797 w 166434"/>
                <a:gd name="connsiteY9" fmla="*/ 19985 h 135965"/>
                <a:gd name="connsiteX10" fmla="*/ 9993 w 166434"/>
                <a:gd name="connsiteY10" fmla="*/ 19985 h 135965"/>
                <a:gd name="connsiteX11" fmla="*/ 0 w 166434"/>
                <a:gd name="connsiteY11" fmla="*/ 9993 h 135965"/>
                <a:gd name="connsiteX12" fmla="*/ 9993 w 166434"/>
                <a:gd name="connsiteY12" fmla="*/ 0 h 135965"/>
                <a:gd name="connsiteX13" fmla="*/ 40790 w 166434"/>
                <a:gd name="connsiteY13" fmla="*/ 0 h 135965"/>
                <a:gd name="connsiteX14" fmla="*/ 50782 w 166434"/>
                <a:gd name="connsiteY14" fmla="*/ 9993 h 135965"/>
                <a:gd name="connsiteX15" fmla="*/ 50782 w 166434"/>
                <a:gd name="connsiteY15" fmla="*/ 18839 h 135965"/>
                <a:gd name="connsiteX16" fmla="*/ 58645 w 166434"/>
                <a:gd name="connsiteY16" fmla="*/ 20968 h 135965"/>
                <a:gd name="connsiteX17" fmla="*/ 66508 w 166434"/>
                <a:gd name="connsiteY17" fmla="*/ 18839 h 135965"/>
                <a:gd name="connsiteX18" fmla="*/ 66508 w 166434"/>
                <a:gd name="connsiteY18" fmla="*/ 9993 h 135965"/>
                <a:gd name="connsiteX19" fmla="*/ 76501 w 166434"/>
                <a:gd name="connsiteY19" fmla="*/ 0 h 135965"/>
                <a:gd name="connsiteX20" fmla="*/ 102056 w 166434"/>
                <a:gd name="connsiteY20" fmla="*/ 0 h 135965"/>
                <a:gd name="connsiteX21" fmla="*/ 166434 w 166434"/>
                <a:gd name="connsiteY21" fmla="*/ 64379 h 135965"/>
                <a:gd name="connsiteX22" fmla="*/ 166434 w 166434"/>
                <a:gd name="connsiteY22" fmla="*/ 125809 h 135965"/>
                <a:gd name="connsiteX23" fmla="*/ 156278 w 166434"/>
                <a:gd name="connsiteY23" fmla="*/ 135965 h 13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6434" h="135965">
                  <a:moveTo>
                    <a:pt x="156278" y="135965"/>
                  </a:moveTo>
                  <a:lnTo>
                    <a:pt x="25227" y="135965"/>
                  </a:lnTo>
                  <a:cubicBezTo>
                    <a:pt x="19821" y="135965"/>
                    <a:pt x="15235" y="131542"/>
                    <a:pt x="15235" y="125972"/>
                  </a:cubicBezTo>
                  <a:cubicBezTo>
                    <a:pt x="15235" y="120567"/>
                    <a:pt x="19658" y="115980"/>
                    <a:pt x="25227" y="115980"/>
                  </a:cubicBezTo>
                  <a:lnTo>
                    <a:pt x="146285" y="115980"/>
                  </a:lnTo>
                  <a:lnTo>
                    <a:pt x="146285" y="64542"/>
                  </a:lnTo>
                  <a:cubicBezTo>
                    <a:pt x="146285" y="39970"/>
                    <a:pt x="126300" y="19985"/>
                    <a:pt x="101892" y="19985"/>
                  </a:cubicBezTo>
                  <a:lnTo>
                    <a:pt x="86166" y="19985"/>
                  </a:lnTo>
                  <a:cubicBezTo>
                    <a:pt x="86002" y="31780"/>
                    <a:pt x="73880" y="40953"/>
                    <a:pt x="58481" y="40953"/>
                  </a:cubicBezTo>
                  <a:cubicBezTo>
                    <a:pt x="43083" y="40953"/>
                    <a:pt x="30961" y="31780"/>
                    <a:pt x="30797" y="19985"/>
                  </a:cubicBezTo>
                  <a:lnTo>
                    <a:pt x="9993" y="19985"/>
                  </a:lnTo>
                  <a:cubicBezTo>
                    <a:pt x="4587" y="19985"/>
                    <a:pt x="0" y="15562"/>
                    <a:pt x="0" y="9993"/>
                  </a:cubicBezTo>
                  <a:cubicBezTo>
                    <a:pt x="0" y="4587"/>
                    <a:pt x="4423" y="0"/>
                    <a:pt x="9993" y="0"/>
                  </a:cubicBezTo>
                  <a:lnTo>
                    <a:pt x="40790" y="0"/>
                  </a:lnTo>
                  <a:cubicBezTo>
                    <a:pt x="46195" y="0"/>
                    <a:pt x="50782" y="4423"/>
                    <a:pt x="50782" y="9993"/>
                  </a:cubicBezTo>
                  <a:lnTo>
                    <a:pt x="50782" y="18839"/>
                  </a:lnTo>
                  <a:cubicBezTo>
                    <a:pt x="51601" y="19658"/>
                    <a:pt x="54386" y="20968"/>
                    <a:pt x="58645" y="20968"/>
                  </a:cubicBezTo>
                  <a:cubicBezTo>
                    <a:pt x="62904" y="20968"/>
                    <a:pt x="65525" y="19494"/>
                    <a:pt x="66508" y="18839"/>
                  </a:cubicBezTo>
                  <a:lnTo>
                    <a:pt x="66508" y="9993"/>
                  </a:lnTo>
                  <a:cubicBezTo>
                    <a:pt x="66508" y="4587"/>
                    <a:pt x="70931" y="0"/>
                    <a:pt x="76501" y="0"/>
                  </a:cubicBezTo>
                  <a:lnTo>
                    <a:pt x="102056" y="0"/>
                  </a:lnTo>
                  <a:cubicBezTo>
                    <a:pt x="137603" y="0"/>
                    <a:pt x="166434" y="28831"/>
                    <a:pt x="166434" y="64379"/>
                  </a:cubicBezTo>
                  <a:lnTo>
                    <a:pt x="166434" y="125809"/>
                  </a:lnTo>
                  <a:cubicBezTo>
                    <a:pt x="166107" y="131542"/>
                    <a:pt x="161684" y="135965"/>
                    <a:pt x="156278" y="135965"/>
                  </a:cubicBezTo>
                  <a:close/>
                </a:path>
              </a:pathLst>
            </a:custGeom>
            <a:solidFill>
              <a:srgbClr val="000000"/>
            </a:solidFill>
            <a:ln w="16367" cap="flat">
              <a:noFill/>
              <a:prstDash val="solid"/>
              <a:miter/>
            </a:ln>
          </p:spPr>
          <p:txBody>
            <a:bodyPr rtlCol="0" anchor="ctr"/>
            <a:lstStyle/>
            <a:p>
              <a:endParaRPr lang="en-US"/>
            </a:p>
          </p:txBody>
        </p:sp>
        <p:sp>
          <p:nvSpPr>
            <p:cNvPr id="1909" name="Forma libre: forma 1908">
              <a:extLst>
                <a:ext uri="{FF2B5EF4-FFF2-40B4-BE49-F238E27FC236}">
                  <a16:creationId xmlns:a16="http://schemas.microsoft.com/office/drawing/2014/main" id="{6092348D-A5B1-456F-95E0-8891062DD9EA}"/>
                </a:ext>
              </a:extLst>
            </p:cNvPr>
            <p:cNvSpPr/>
            <p:nvPr/>
          </p:nvSpPr>
          <p:spPr>
            <a:xfrm>
              <a:off x="7090951" y="3207851"/>
              <a:ext cx="19984" cy="67491"/>
            </a:xfrm>
            <a:custGeom>
              <a:avLst/>
              <a:gdLst>
                <a:gd name="connsiteX0" fmla="*/ 9992 w 19984"/>
                <a:gd name="connsiteY0" fmla="*/ 67491 h 67491"/>
                <a:gd name="connsiteX1" fmla="*/ 0 w 19984"/>
                <a:gd name="connsiteY1" fmla="*/ 57499 h 67491"/>
                <a:gd name="connsiteX2" fmla="*/ 0 w 19984"/>
                <a:gd name="connsiteY2" fmla="*/ 9993 h 67491"/>
                <a:gd name="connsiteX3" fmla="*/ 9992 w 19984"/>
                <a:gd name="connsiteY3" fmla="*/ 0 h 67491"/>
                <a:gd name="connsiteX4" fmla="*/ 19985 w 19984"/>
                <a:gd name="connsiteY4" fmla="*/ 9993 h 67491"/>
                <a:gd name="connsiteX5" fmla="*/ 19985 w 19984"/>
                <a:gd name="connsiteY5" fmla="*/ 57499 h 67491"/>
                <a:gd name="connsiteX6" fmla="*/ 9992 w 19984"/>
                <a:gd name="connsiteY6" fmla="*/ 67491 h 6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4" h="67491">
                  <a:moveTo>
                    <a:pt x="9992" y="67491"/>
                  </a:moveTo>
                  <a:cubicBezTo>
                    <a:pt x="4587" y="67491"/>
                    <a:pt x="0" y="63068"/>
                    <a:pt x="0" y="57499"/>
                  </a:cubicBezTo>
                  <a:lnTo>
                    <a:pt x="0" y="9993"/>
                  </a:lnTo>
                  <a:cubicBezTo>
                    <a:pt x="0" y="4587"/>
                    <a:pt x="4423" y="0"/>
                    <a:pt x="9992" y="0"/>
                  </a:cubicBezTo>
                  <a:cubicBezTo>
                    <a:pt x="15398" y="0"/>
                    <a:pt x="19985" y="4423"/>
                    <a:pt x="19985" y="9993"/>
                  </a:cubicBezTo>
                  <a:lnTo>
                    <a:pt x="19985" y="57499"/>
                  </a:lnTo>
                  <a:cubicBezTo>
                    <a:pt x="19985" y="63068"/>
                    <a:pt x="15562" y="67491"/>
                    <a:pt x="9992" y="67491"/>
                  </a:cubicBezTo>
                  <a:close/>
                </a:path>
              </a:pathLst>
            </a:custGeom>
            <a:solidFill>
              <a:srgbClr val="000000"/>
            </a:solidFill>
            <a:ln w="16367" cap="flat">
              <a:noFill/>
              <a:prstDash val="solid"/>
              <a:miter/>
            </a:ln>
          </p:spPr>
          <p:txBody>
            <a:bodyPr rtlCol="0" anchor="ctr"/>
            <a:lstStyle/>
            <a:p>
              <a:endParaRPr lang="en-US"/>
            </a:p>
          </p:txBody>
        </p:sp>
        <p:sp>
          <p:nvSpPr>
            <p:cNvPr id="1910" name="Forma libre: forma 1909">
              <a:extLst>
                <a:ext uri="{FF2B5EF4-FFF2-40B4-BE49-F238E27FC236}">
                  <a16:creationId xmlns:a16="http://schemas.microsoft.com/office/drawing/2014/main" id="{35B4C99F-6E54-45A0-A385-3464BAEF1938}"/>
                </a:ext>
              </a:extLst>
            </p:cNvPr>
            <p:cNvSpPr/>
            <p:nvPr/>
          </p:nvSpPr>
          <p:spPr>
            <a:xfrm>
              <a:off x="7100125" y="3024052"/>
              <a:ext cx="112867" cy="123201"/>
            </a:xfrm>
            <a:custGeom>
              <a:avLst/>
              <a:gdLst>
                <a:gd name="connsiteX0" fmla="*/ 54877 w 112867"/>
                <a:gd name="connsiteY0" fmla="*/ 123188 h 123201"/>
                <a:gd name="connsiteX1" fmla="*/ 10975 w 112867"/>
                <a:gd name="connsiteY1" fmla="*/ 91408 h 123201"/>
                <a:gd name="connsiteX2" fmla="*/ 0 w 112867"/>
                <a:gd name="connsiteY2" fmla="*/ 44721 h 123201"/>
                <a:gd name="connsiteX3" fmla="*/ 0 w 112867"/>
                <a:gd name="connsiteY3" fmla="*/ 31125 h 123201"/>
                <a:gd name="connsiteX4" fmla="*/ 56679 w 112867"/>
                <a:gd name="connsiteY4" fmla="*/ 0 h 123201"/>
                <a:gd name="connsiteX5" fmla="*/ 111393 w 112867"/>
                <a:gd name="connsiteY5" fmla="*/ 24736 h 123201"/>
                <a:gd name="connsiteX6" fmla="*/ 112867 w 112867"/>
                <a:gd name="connsiteY6" fmla="*/ 29814 h 123201"/>
                <a:gd name="connsiteX7" fmla="*/ 112867 w 112867"/>
                <a:gd name="connsiteY7" fmla="*/ 44721 h 123201"/>
                <a:gd name="connsiteX8" fmla="*/ 101892 w 112867"/>
                <a:gd name="connsiteY8" fmla="*/ 91408 h 123201"/>
                <a:gd name="connsiteX9" fmla="*/ 56188 w 112867"/>
                <a:gd name="connsiteY9" fmla="*/ 123188 h 123201"/>
                <a:gd name="connsiteX10" fmla="*/ 54877 w 112867"/>
                <a:gd name="connsiteY10" fmla="*/ 123188 h 123201"/>
                <a:gd name="connsiteX11" fmla="*/ 56024 w 112867"/>
                <a:gd name="connsiteY11" fmla="*/ 103202 h 123201"/>
                <a:gd name="connsiteX12" fmla="*/ 84200 w 112867"/>
                <a:gd name="connsiteY12" fmla="*/ 82071 h 123201"/>
                <a:gd name="connsiteX13" fmla="*/ 92882 w 112867"/>
                <a:gd name="connsiteY13" fmla="*/ 44721 h 123201"/>
                <a:gd name="connsiteX14" fmla="*/ 92882 w 112867"/>
                <a:gd name="connsiteY14" fmla="*/ 33582 h 123201"/>
                <a:gd name="connsiteX15" fmla="*/ 56515 w 112867"/>
                <a:gd name="connsiteY15" fmla="*/ 19821 h 123201"/>
                <a:gd name="connsiteX16" fmla="*/ 19657 w 112867"/>
                <a:gd name="connsiteY16" fmla="*/ 33254 h 123201"/>
                <a:gd name="connsiteX17" fmla="*/ 19657 w 112867"/>
                <a:gd name="connsiteY17" fmla="*/ 44721 h 123201"/>
                <a:gd name="connsiteX18" fmla="*/ 28339 w 112867"/>
                <a:gd name="connsiteY18" fmla="*/ 82071 h 123201"/>
                <a:gd name="connsiteX19" fmla="*/ 56024 w 112867"/>
                <a:gd name="connsiteY19" fmla="*/ 103202 h 123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867" h="123201">
                  <a:moveTo>
                    <a:pt x="54877" y="123188"/>
                  </a:moveTo>
                  <a:cubicBezTo>
                    <a:pt x="42428" y="123188"/>
                    <a:pt x="24735" y="117454"/>
                    <a:pt x="10975" y="91408"/>
                  </a:cubicBezTo>
                  <a:cubicBezTo>
                    <a:pt x="3767" y="77811"/>
                    <a:pt x="0" y="61594"/>
                    <a:pt x="0" y="44721"/>
                  </a:cubicBezTo>
                  <a:lnTo>
                    <a:pt x="0" y="31125"/>
                  </a:lnTo>
                  <a:cubicBezTo>
                    <a:pt x="0" y="16545"/>
                    <a:pt x="30142" y="0"/>
                    <a:pt x="56679" y="0"/>
                  </a:cubicBezTo>
                  <a:cubicBezTo>
                    <a:pt x="82726" y="0"/>
                    <a:pt x="106151" y="16054"/>
                    <a:pt x="111393" y="24736"/>
                  </a:cubicBezTo>
                  <a:cubicBezTo>
                    <a:pt x="112376" y="26210"/>
                    <a:pt x="112867" y="28012"/>
                    <a:pt x="112867" y="29814"/>
                  </a:cubicBezTo>
                  <a:lnTo>
                    <a:pt x="112867" y="44721"/>
                  </a:lnTo>
                  <a:cubicBezTo>
                    <a:pt x="112867" y="61594"/>
                    <a:pt x="109099" y="77811"/>
                    <a:pt x="101892" y="91408"/>
                  </a:cubicBezTo>
                  <a:cubicBezTo>
                    <a:pt x="87640" y="118273"/>
                    <a:pt x="69129" y="123515"/>
                    <a:pt x="56188" y="123188"/>
                  </a:cubicBezTo>
                  <a:cubicBezTo>
                    <a:pt x="55696" y="123188"/>
                    <a:pt x="55205" y="123188"/>
                    <a:pt x="54877" y="123188"/>
                  </a:cubicBezTo>
                  <a:close/>
                  <a:moveTo>
                    <a:pt x="56024" y="103202"/>
                  </a:moveTo>
                  <a:cubicBezTo>
                    <a:pt x="67327" y="103530"/>
                    <a:pt x="76501" y="96322"/>
                    <a:pt x="84200" y="82071"/>
                  </a:cubicBezTo>
                  <a:cubicBezTo>
                    <a:pt x="89933" y="71259"/>
                    <a:pt x="92882" y="58318"/>
                    <a:pt x="92882" y="44721"/>
                  </a:cubicBezTo>
                  <a:lnTo>
                    <a:pt x="92882" y="33582"/>
                  </a:lnTo>
                  <a:cubicBezTo>
                    <a:pt x="88131" y="29323"/>
                    <a:pt x="73716" y="19821"/>
                    <a:pt x="56515" y="19821"/>
                  </a:cubicBezTo>
                  <a:cubicBezTo>
                    <a:pt x="38004" y="19821"/>
                    <a:pt x="23425" y="29159"/>
                    <a:pt x="19657" y="33254"/>
                  </a:cubicBezTo>
                  <a:lnTo>
                    <a:pt x="19657" y="44721"/>
                  </a:lnTo>
                  <a:cubicBezTo>
                    <a:pt x="19657" y="58318"/>
                    <a:pt x="22606" y="71259"/>
                    <a:pt x="28339" y="82071"/>
                  </a:cubicBezTo>
                  <a:cubicBezTo>
                    <a:pt x="36039" y="96486"/>
                    <a:pt x="45540" y="103694"/>
                    <a:pt x="56024" y="103202"/>
                  </a:cubicBezTo>
                  <a:close/>
                </a:path>
              </a:pathLst>
            </a:custGeom>
            <a:solidFill>
              <a:srgbClr val="000000"/>
            </a:solidFill>
            <a:ln w="16367" cap="flat">
              <a:noFill/>
              <a:prstDash val="solid"/>
              <a:miter/>
            </a:ln>
          </p:spPr>
          <p:txBody>
            <a:bodyPr rtlCol="0" anchor="ctr"/>
            <a:lstStyle/>
            <a:p>
              <a:endParaRPr lang="en-US"/>
            </a:p>
          </p:txBody>
        </p:sp>
        <p:sp>
          <p:nvSpPr>
            <p:cNvPr id="1911" name="Forma libre: forma 1910">
              <a:extLst>
                <a:ext uri="{FF2B5EF4-FFF2-40B4-BE49-F238E27FC236}">
                  <a16:creationId xmlns:a16="http://schemas.microsoft.com/office/drawing/2014/main" id="{6854ACD6-3B5B-4C22-93F1-D425945F3A09}"/>
                </a:ext>
              </a:extLst>
            </p:cNvPr>
            <p:cNvSpPr/>
            <p:nvPr/>
          </p:nvSpPr>
          <p:spPr>
            <a:xfrm>
              <a:off x="7128792" y="3122379"/>
              <a:ext cx="55368" cy="58115"/>
            </a:xfrm>
            <a:custGeom>
              <a:avLst/>
              <a:gdLst>
                <a:gd name="connsiteX0" fmla="*/ 27684 w 55368"/>
                <a:gd name="connsiteY0" fmla="*/ 58116 h 58115"/>
                <a:gd name="connsiteX1" fmla="*/ 0 w 55368"/>
                <a:gd name="connsiteY1" fmla="*/ 36820 h 58115"/>
                <a:gd name="connsiteX2" fmla="*/ 0 w 55368"/>
                <a:gd name="connsiteY2" fmla="*/ 9954 h 58115"/>
                <a:gd name="connsiteX3" fmla="*/ 5078 w 55368"/>
                <a:gd name="connsiteY3" fmla="*/ 1272 h 58115"/>
                <a:gd name="connsiteX4" fmla="*/ 15071 w 55368"/>
                <a:gd name="connsiteY4" fmla="*/ 1436 h 58115"/>
                <a:gd name="connsiteX5" fmla="*/ 27357 w 55368"/>
                <a:gd name="connsiteY5" fmla="*/ 4712 h 58115"/>
                <a:gd name="connsiteX6" fmla="*/ 40298 w 55368"/>
                <a:gd name="connsiteY6" fmla="*/ 1436 h 58115"/>
                <a:gd name="connsiteX7" fmla="*/ 50290 w 55368"/>
                <a:gd name="connsiteY7" fmla="*/ 1272 h 58115"/>
                <a:gd name="connsiteX8" fmla="*/ 55368 w 55368"/>
                <a:gd name="connsiteY8" fmla="*/ 9954 h 58115"/>
                <a:gd name="connsiteX9" fmla="*/ 55368 w 55368"/>
                <a:gd name="connsiteY9" fmla="*/ 36820 h 58115"/>
                <a:gd name="connsiteX10" fmla="*/ 27684 w 55368"/>
                <a:gd name="connsiteY10" fmla="*/ 58116 h 58115"/>
                <a:gd name="connsiteX11" fmla="*/ 19821 w 55368"/>
                <a:gd name="connsiteY11" fmla="*/ 36165 h 58115"/>
                <a:gd name="connsiteX12" fmla="*/ 27684 w 55368"/>
                <a:gd name="connsiteY12" fmla="*/ 38294 h 58115"/>
                <a:gd name="connsiteX13" fmla="*/ 35547 w 55368"/>
                <a:gd name="connsiteY13" fmla="*/ 36165 h 58115"/>
                <a:gd name="connsiteX14" fmla="*/ 35547 w 55368"/>
                <a:gd name="connsiteY14" fmla="*/ 24206 h 58115"/>
                <a:gd name="connsiteX15" fmla="*/ 27684 w 55368"/>
                <a:gd name="connsiteY15" fmla="*/ 24698 h 58115"/>
                <a:gd name="connsiteX16" fmla="*/ 19821 w 55368"/>
                <a:gd name="connsiteY16" fmla="*/ 24206 h 58115"/>
                <a:gd name="connsiteX17" fmla="*/ 19821 w 55368"/>
                <a:gd name="connsiteY17" fmla="*/ 36165 h 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368" h="58115">
                  <a:moveTo>
                    <a:pt x="27684" y="58116"/>
                  </a:moveTo>
                  <a:cubicBezTo>
                    <a:pt x="12122" y="58116"/>
                    <a:pt x="0" y="48778"/>
                    <a:pt x="0" y="36820"/>
                  </a:cubicBezTo>
                  <a:lnTo>
                    <a:pt x="0" y="9954"/>
                  </a:lnTo>
                  <a:cubicBezTo>
                    <a:pt x="0" y="6351"/>
                    <a:pt x="1966" y="3074"/>
                    <a:pt x="5078" y="1272"/>
                  </a:cubicBezTo>
                  <a:cubicBezTo>
                    <a:pt x="8191" y="-530"/>
                    <a:pt x="11958" y="-366"/>
                    <a:pt x="15071" y="1436"/>
                  </a:cubicBezTo>
                  <a:cubicBezTo>
                    <a:pt x="19002" y="3730"/>
                    <a:pt x="22770" y="4876"/>
                    <a:pt x="27357" y="4712"/>
                  </a:cubicBezTo>
                  <a:cubicBezTo>
                    <a:pt x="32599" y="4876"/>
                    <a:pt x="36367" y="3730"/>
                    <a:pt x="40298" y="1436"/>
                  </a:cubicBezTo>
                  <a:cubicBezTo>
                    <a:pt x="43410" y="-366"/>
                    <a:pt x="47178" y="-530"/>
                    <a:pt x="50290" y="1272"/>
                  </a:cubicBezTo>
                  <a:cubicBezTo>
                    <a:pt x="53403" y="3074"/>
                    <a:pt x="55368" y="6351"/>
                    <a:pt x="55368" y="9954"/>
                  </a:cubicBezTo>
                  <a:lnTo>
                    <a:pt x="55368" y="36820"/>
                  </a:lnTo>
                  <a:cubicBezTo>
                    <a:pt x="55368" y="48778"/>
                    <a:pt x="43246" y="58116"/>
                    <a:pt x="27684" y="58116"/>
                  </a:cubicBezTo>
                  <a:close/>
                  <a:moveTo>
                    <a:pt x="19821" y="36165"/>
                  </a:moveTo>
                  <a:cubicBezTo>
                    <a:pt x="20640" y="36984"/>
                    <a:pt x="23425" y="38294"/>
                    <a:pt x="27684" y="38294"/>
                  </a:cubicBezTo>
                  <a:cubicBezTo>
                    <a:pt x="31943" y="38294"/>
                    <a:pt x="34564" y="36820"/>
                    <a:pt x="35547" y="36165"/>
                  </a:cubicBezTo>
                  <a:lnTo>
                    <a:pt x="35547" y="24206"/>
                  </a:lnTo>
                  <a:cubicBezTo>
                    <a:pt x="32926" y="24698"/>
                    <a:pt x="30305" y="24861"/>
                    <a:pt x="27684" y="24698"/>
                  </a:cubicBezTo>
                  <a:cubicBezTo>
                    <a:pt x="24899" y="24698"/>
                    <a:pt x="22442" y="24534"/>
                    <a:pt x="19821" y="24206"/>
                  </a:cubicBezTo>
                  <a:lnTo>
                    <a:pt x="19821" y="36165"/>
                  </a:lnTo>
                  <a:close/>
                </a:path>
              </a:pathLst>
            </a:custGeom>
            <a:solidFill>
              <a:srgbClr val="000000"/>
            </a:solidFill>
            <a:ln w="16367" cap="flat">
              <a:noFill/>
              <a:prstDash val="solid"/>
              <a:miter/>
            </a:ln>
          </p:spPr>
          <p:txBody>
            <a:bodyPr rtlCol="0" anchor="ctr"/>
            <a:lstStyle/>
            <a:p>
              <a:endParaRPr lang="en-US"/>
            </a:p>
          </p:txBody>
        </p:sp>
        <p:sp>
          <p:nvSpPr>
            <p:cNvPr id="1912" name="Forma libre: forma 1911">
              <a:extLst>
                <a:ext uri="{FF2B5EF4-FFF2-40B4-BE49-F238E27FC236}">
                  <a16:creationId xmlns:a16="http://schemas.microsoft.com/office/drawing/2014/main" id="{3950EBA9-325D-4A38-9E05-37BFDD22D020}"/>
                </a:ext>
              </a:extLst>
            </p:cNvPr>
            <p:cNvSpPr/>
            <p:nvPr/>
          </p:nvSpPr>
          <p:spPr>
            <a:xfrm>
              <a:off x="7048687" y="3139541"/>
              <a:ext cx="166434" cy="135801"/>
            </a:xfrm>
            <a:custGeom>
              <a:avLst/>
              <a:gdLst>
                <a:gd name="connsiteX0" fmla="*/ 141044 w 166434"/>
                <a:gd name="connsiteY0" fmla="*/ 135801 h 135801"/>
                <a:gd name="connsiteX1" fmla="*/ 9993 w 166434"/>
                <a:gd name="connsiteY1" fmla="*/ 135801 h 135801"/>
                <a:gd name="connsiteX2" fmla="*/ 0 w 166434"/>
                <a:gd name="connsiteY2" fmla="*/ 125809 h 135801"/>
                <a:gd name="connsiteX3" fmla="*/ 0 w 166434"/>
                <a:gd name="connsiteY3" fmla="*/ 64379 h 135801"/>
                <a:gd name="connsiteX4" fmla="*/ 64379 w 166434"/>
                <a:gd name="connsiteY4" fmla="*/ 0 h 135801"/>
                <a:gd name="connsiteX5" fmla="*/ 89933 w 166434"/>
                <a:gd name="connsiteY5" fmla="*/ 0 h 135801"/>
                <a:gd name="connsiteX6" fmla="*/ 99926 w 166434"/>
                <a:gd name="connsiteY6" fmla="*/ 9993 h 135801"/>
                <a:gd name="connsiteX7" fmla="*/ 99926 w 166434"/>
                <a:gd name="connsiteY7" fmla="*/ 18839 h 135801"/>
                <a:gd name="connsiteX8" fmla="*/ 107789 w 166434"/>
                <a:gd name="connsiteY8" fmla="*/ 20968 h 135801"/>
                <a:gd name="connsiteX9" fmla="*/ 115652 w 166434"/>
                <a:gd name="connsiteY9" fmla="*/ 18839 h 135801"/>
                <a:gd name="connsiteX10" fmla="*/ 115652 w 166434"/>
                <a:gd name="connsiteY10" fmla="*/ 9993 h 135801"/>
                <a:gd name="connsiteX11" fmla="*/ 125645 w 166434"/>
                <a:gd name="connsiteY11" fmla="*/ 0 h 135801"/>
                <a:gd name="connsiteX12" fmla="*/ 156442 w 166434"/>
                <a:gd name="connsiteY12" fmla="*/ 0 h 135801"/>
                <a:gd name="connsiteX13" fmla="*/ 166434 w 166434"/>
                <a:gd name="connsiteY13" fmla="*/ 9993 h 135801"/>
                <a:gd name="connsiteX14" fmla="*/ 156442 w 166434"/>
                <a:gd name="connsiteY14" fmla="*/ 19985 h 135801"/>
                <a:gd name="connsiteX15" fmla="*/ 135637 w 166434"/>
                <a:gd name="connsiteY15" fmla="*/ 19985 h 135801"/>
                <a:gd name="connsiteX16" fmla="*/ 107953 w 166434"/>
                <a:gd name="connsiteY16" fmla="*/ 40953 h 135801"/>
                <a:gd name="connsiteX17" fmla="*/ 80268 w 166434"/>
                <a:gd name="connsiteY17" fmla="*/ 19985 h 135801"/>
                <a:gd name="connsiteX18" fmla="*/ 64542 w 166434"/>
                <a:gd name="connsiteY18" fmla="*/ 19985 h 135801"/>
                <a:gd name="connsiteX19" fmla="*/ 19985 w 166434"/>
                <a:gd name="connsiteY19" fmla="*/ 64542 h 135801"/>
                <a:gd name="connsiteX20" fmla="*/ 19985 w 166434"/>
                <a:gd name="connsiteY20" fmla="*/ 115980 h 135801"/>
                <a:gd name="connsiteX21" fmla="*/ 141044 w 166434"/>
                <a:gd name="connsiteY21" fmla="*/ 115980 h 135801"/>
                <a:gd name="connsiteX22" fmla="*/ 151036 w 166434"/>
                <a:gd name="connsiteY22" fmla="*/ 125972 h 135801"/>
                <a:gd name="connsiteX23" fmla="*/ 141044 w 166434"/>
                <a:gd name="connsiteY23" fmla="*/ 135801 h 13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6434" h="135801">
                  <a:moveTo>
                    <a:pt x="141044" y="135801"/>
                  </a:moveTo>
                  <a:lnTo>
                    <a:pt x="9993" y="135801"/>
                  </a:lnTo>
                  <a:cubicBezTo>
                    <a:pt x="4587" y="135801"/>
                    <a:pt x="0" y="131378"/>
                    <a:pt x="0" y="125809"/>
                  </a:cubicBezTo>
                  <a:lnTo>
                    <a:pt x="0" y="64379"/>
                  </a:lnTo>
                  <a:cubicBezTo>
                    <a:pt x="0" y="28831"/>
                    <a:pt x="28831" y="0"/>
                    <a:pt x="64379" y="0"/>
                  </a:cubicBezTo>
                  <a:lnTo>
                    <a:pt x="89933" y="0"/>
                  </a:lnTo>
                  <a:cubicBezTo>
                    <a:pt x="95339" y="0"/>
                    <a:pt x="99926" y="4423"/>
                    <a:pt x="99926" y="9993"/>
                  </a:cubicBezTo>
                  <a:lnTo>
                    <a:pt x="99926" y="18839"/>
                  </a:lnTo>
                  <a:cubicBezTo>
                    <a:pt x="100745" y="19658"/>
                    <a:pt x="103530" y="20968"/>
                    <a:pt x="107789" y="20968"/>
                  </a:cubicBezTo>
                  <a:cubicBezTo>
                    <a:pt x="112048" y="20968"/>
                    <a:pt x="114669" y="19494"/>
                    <a:pt x="115652" y="18839"/>
                  </a:cubicBezTo>
                  <a:lnTo>
                    <a:pt x="115652" y="9993"/>
                  </a:lnTo>
                  <a:cubicBezTo>
                    <a:pt x="115652" y="4587"/>
                    <a:pt x="120075" y="0"/>
                    <a:pt x="125645" y="0"/>
                  </a:cubicBezTo>
                  <a:lnTo>
                    <a:pt x="156442" y="0"/>
                  </a:lnTo>
                  <a:cubicBezTo>
                    <a:pt x="161848" y="0"/>
                    <a:pt x="166434" y="4423"/>
                    <a:pt x="166434" y="9993"/>
                  </a:cubicBezTo>
                  <a:cubicBezTo>
                    <a:pt x="166434" y="15398"/>
                    <a:pt x="162012" y="19985"/>
                    <a:pt x="156442" y="19985"/>
                  </a:cubicBezTo>
                  <a:lnTo>
                    <a:pt x="135637" y="19985"/>
                  </a:lnTo>
                  <a:cubicBezTo>
                    <a:pt x="135473" y="31780"/>
                    <a:pt x="123351" y="40953"/>
                    <a:pt x="107953" y="40953"/>
                  </a:cubicBezTo>
                  <a:cubicBezTo>
                    <a:pt x="92554" y="40953"/>
                    <a:pt x="80432" y="31780"/>
                    <a:pt x="80268" y="19985"/>
                  </a:cubicBezTo>
                  <a:lnTo>
                    <a:pt x="64542" y="19985"/>
                  </a:lnTo>
                  <a:cubicBezTo>
                    <a:pt x="39970" y="19985"/>
                    <a:pt x="19985" y="39970"/>
                    <a:pt x="19985" y="64542"/>
                  </a:cubicBezTo>
                  <a:lnTo>
                    <a:pt x="19985" y="115980"/>
                  </a:lnTo>
                  <a:lnTo>
                    <a:pt x="141044" y="115980"/>
                  </a:lnTo>
                  <a:cubicBezTo>
                    <a:pt x="146449" y="115980"/>
                    <a:pt x="151036" y="120403"/>
                    <a:pt x="151036" y="125972"/>
                  </a:cubicBezTo>
                  <a:cubicBezTo>
                    <a:pt x="151036" y="131378"/>
                    <a:pt x="146449" y="135801"/>
                    <a:pt x="141044" y="135801"/>
                  </a:cubicBezTo>
                  <a:close/>
                </a:path>
              </a:pathLst>
            </a:custGeom>
            <a:solidFill>
              <a:srgbClr val="000000"/>
            </a:solidFill>
            <a:ln w="16367" cap="flat">
              <a:noFill/>
              <a:prstDash val="solid"/>
              <a:miter/>
            </a:ln>
          </p:spPr>
          <p:txBody>
            <a:bodyPr rtlCol="0" anchor="ctr"/>
            <a:lstStyle/>
            <a:p>
              <a:endParaRPr lang="en-US"/>
            </a:p>
          </p:txBody>
        </p:sp>
        <p:sp>
          <p:nvSpPr>
            <p:cNvPr id="1913" name="Forma libre: forma 1912">
              <a:extLst>
                <a:ext uri="{FF2B5EF4-FFF2-40B4-BE49-F238E27FC236}">
                  <a16:creationId xmlns:a16="http://schemas.microsoft.com/office/drawing/2014/main" id="{F5741E24-4522-4093-A68C-D16799079FBB}"/>
                </a:ext>
              </a:extLst>
            </p:cNvPr>
            <p:cNvSpPr/>
            <p:nvPr/>
          </p:nvSpPr>
          <p:spPr>
            <a:xfrm>
              <a:off x="7339620" y="2894312"/>
              <a:ext cx="19985" cy="57170"/>
            </a:xfrm>
            <a:custGeom>
              <a:avLst/>
              <a:gdLst>
                <a:gd name="connsiteX0" fmla="*/ 9992 w 19985"/>
                <a:gd name="connsiteY0" fmla="*/ 57171 h 57170"/>
                <a:gd name="connsiteX1" fmla="*/ 0 w 19985"/>
                <a:gd name="connsiteY1" fmla="*/ 47178 h 57170"/>
                <a:gd name="connsiteX2" fmla="*/ 0 w 19985"/>
                <a:gd name="connsiteY2" fmla="*/ 9993 h 57170"/>
                <a:gd name="connsiteX3" fmla="*/ 9992 w 19985"/>
                <a:gd name="connsiteY3" fmla="*/ 0 h 57170"/>
                <a:gd name="connsiteX4" fmla="*/ 19985 w 19985"/>
                <a:gd name="connsiteY4" fmla="*/ 9993 h 57170"/>
                <a:gd name="connsiteX5" fmla="*/ 19985 w 19985"/>
                <a:gd name="connsiteY5" fmla="*/ 47178 h 57170"/>
                <a:gd name="connsiteX6" fmla="*/ 9992 w 19985"/>
                <a:gd name="connsiteY6" fmla="*/ 57171 h 5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57170">
                  <a:moveTo>
                    <a:pt x="9992" y="57171"/>
                  </a:moveTo>
                  <a:cubicBezTo>
                    <a:pt x="4587" y="57171"/>
                    <a:pt x="0" y="52748"/>
                    <a:pt x="0" y="47178"/>
                  </a:cubicBezTo>
                  <a:lnTo>
                    <a:pt x="0" y="9993"/>
                  </a:lnTo>
                  <a:cubicBezTo>
                    <a:pt x="0" y="4587"/>
                    <a:pt x="4423" y="0"/>
                    <a:pt x="9992" y="0"/>
                  </a:cubicBezTo>
                  <a:cubicBezTo>
                    <a:pt x="15398" y="0"/>
                    <a:pt x="19985" y="4423"/>
                    <a:pt x="19985" y="9993"/>
                  </a:cubicBezTo>
                  <a:lnTo>
                    <a:pt x="19985" y="47178"/>
                  </a:lnTo>
                  <a:cubicBezTo>
                    <a:pt x="19985" y="52748"/>
                    <a:pt x="15562" y="57171"/>
                    <a:pt x="9992" y="57171"/>
                  </a:cubicBezTo>
                  <a:close/>
                </a:path>
              </a:pathLst>
            </a:custGeom>
            <a:solidFill>
              <a:srgbClr val="000000"/>
            </a:solidFill>
            <a:ln w="16367" cap="flat">
              <a:noFill/>
              <a:prstDash val="solid"/>
              <a:miter/>
            </a:ln>
          </p:spPr>
          <p:txBody>
            <a:bodyPr rtlCol="0" anchor="ctr"/>
            <a:lstStyle/>
            <a:p>
              <a:endParaRPr lang="en-US"/>
            </a:p>
          </p:txBody>
        </p:sp>
        <p:sp>
          <p:nvSpPr>
            <p:cNvPr id="1914" name="Forma libre: forma 1913">
              <a:extLst>
                <a:ext uri="{FF2B5EF4-FFF2-40B4-BE49-F238E27FC236}">
                  <a16:creationId xmlns:a16="http://schemas.microsoft.com/office/drawing/2014/main" id="{4DF7183D-274B-4D62-A67D-38A64EE8749E}"/>
                </a:ext>
              </a:extLst>
            </p:cNvPr>
            <p:cNvSpPr/>
            <p:nvPr/>
          </p:nvSpPr>
          <p:spPr>
            <a:xfrm>
              <a:off x="7440098" y="2895028"/>
              <a:ext cx="105597" cy="119851"/>
            </a:xfrm>
            <a:custGeom>
              <a:avLst/>
              <a:gdLst>
                <a:gd name="connsiteX0" fmla="*/ 95770 w 105597"/>
                <a:gd name="connsiteY0" fmla="*/ 119851 h 119851"/>
                <a:gd name="connsiteX1" fmla="*/ 85942 w 105597"/>
                <a:gd name="connsiteY1" fmla="*/ 111661 h 119851"/>
                <a:gd name="connsiteX2" fmla="*/ 5673 w 105597"/>
                <a:gd name="connsiteY2" fmla="*/ 18942 h 119851"/>
                <a:gd name="connsiteX3" fmla="*/ 923 w 105597"/>
                <a:gd name="connsiteY3" fmla="*/ 5673 h 119851"/>
                <a:gd name="connsiteX4" fmla="*/ 14192 w 105597"/>
                <a:gd name="connsiteY4" fmla="*/ 923 h 119851"/>
                <a:gd name="connsiteX5" fmla="*/ 105436 w 105597"/>
                <a:gd name="connsiteY5" fmla="*/ 108220 h 119851"/>
                <a:gd name="connsiteX6" fmla="*/ 97409 w 105597"/>
                <a:gd name="connsiteY6" fmla="*/ 119687 h 119851"/>
                <a:gd name="connsiteX7" fmla="*/ 95770 w 105597"/>
                <a:gd name="connsiteY7" fmla="*/ 119851 h 11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597" h="119851">
                  <a:moveTo>
                    <a:pt x="95770" y="119851"/>
                  </a:moveTo>
                  <a:cubicBezTo>
                    <a:pt x="91020" y="119851"/>
                    <a:pt x="86925" y="116411"/>
                    <a:pt x="85942" y="111661"/>
                  </a:cubicBezTo>
                  <a:cubicBezTo>
                    <a:pt x="75622" y="52851"/>
                    <a:pt x="6492" y="19270"/>
                    <a:pt x="5673" y="18942"/>
                  </a:cubicBezTo>
                  <a:cubicBezTo>
                    <a:pt x="759" y="16649"/>
                    <a:pt x="-1371" y="10588"/>
                    <a:pt x="923" y="5673"/>
                  </a:cubicBezTo>
                  <a:cubicBezTo>
                    <a:pt x="3216" y="759"/>
                    <a:pt x="9114" y="-1371"/>
                    <a:pt x="14192" y="923"/>
                  </a:cubicBezTo>
                  <a:cubicBezTo>
                    <a:pt x="17468" y="2397"/>
                    <a:pt x="93313" y="39091"/>
                    <a:pt x="105436" y="108220"/>
                  </a:cubicBezTo>
                  <a:cubicBezTo>
                    <a:pt x="106419" y="113626"/>
                    <a:pt x="102815" y="118705"/>
                    <a:pt x="97409" y="119687"/>
                  </a:cubicBezTo>
                  <a:cubicBezTo>
                    <a:pt x="97081" y="119851"/>
                    <a:pt x="96426" y="119851"/>
                    <a:pt x="95770" y="119851"/>
                  </a:cubicBezTo>
                  <a:close/>
                </a:path>
              </a:pathLst>
            </a:custGeom>
            <a:solidFill>
              <a:srgbClr val="000000"/>
            </a:solidFill>
            <a:ln w="16367" cap="flat">
              <a:noFill/>
              <a:prstDash val="solid"/>
              <a:miter/>
            </a:ln>
          </p:spPr>
          <p:txBody>
            <a:bodyPr rtlCol="0" anchor="ctr"/>
            <a:lstStyle/>
            <a:p>
              <a:endParaRPr lang="en-US"/>
            </a:p>
          </p:txBody>
        </p:sp>
        <p:sp>
          <p:nvSpPr>
            <p:cNvPr id="1915" name="Forma libre: forma 1914">
              <a:extLst>
                <a:ext uri="{FF2B5EF4-FFF2-40B4-BE49-F238E27FC236}">
                  <a16:creationId xmlns:a16="http://schemas.microsoft.com/office/drawing/2014/main" id="{B32CF8F3-B409-4A72-8AA6-BEC5D1AA2478}"/>
                </a:ext>
              </a:extLst>
            </p:cNvPr>
            <p:cNvSpPr/>
            <p:nvPr/>
          </p:nvSpPr>
          <p:spPr>
            <a:xfrm>
              <a:off x="7153366" y="2895001"/>
              <a:ext cx="105624" cy="119878"/>
            </a:xfrm>
            <a:custGeom>
              <a:avLst/>
              <a:gdLst>
                <a:gd name="connsiteX0" fmla="*/ 9990 w 105624"/>
                <a:gd name="connsiteY0" fmla="*/ 119878 h 119878"/>
                <a:gd name="connsiteX1" fmla="*/ 8189 w 105624"/>
                <a:gd name="connsiteY1" fmla="*/ 119715 h 119878"/>
                <a:gd name="connsiteX2" fmla="*/ 162 w 105624"/>
                <a:gd name="connsiteY2" fmla="*/ 108248 h 119878"/>
                <a:gd name="connsiteX3" fmla="*/ 91406 w 105624"/>
                <a:gd name="connsiteY3" fmla="*/ 950 h 119878"/>
                <a:gd name="connsiteX4" fmla="*/ 104675 w 105624"/>
                <a:gd name="connsiteY4" fmla="*/ 5700 h 119878"/>
                <a:gd name="connsiteX5" fmla="*/ 99924 w 105624"/>
                <a:gd name="connsiteY5" fmla="*/ 18969 h 119878"/>
                <a:gd name="connsiteX6" fmla="*/ 19655 w 105624"/>
                <a:gd name="connsiteY6" fmla="*/ 111688 h 119878"/>
                <a:gd name="connsiteX7" fmla="*/ 9990 w 105624"/>
                <a:gd name="connsiteY7" fmla="*/ 119878 h 11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624" h="119878">
                  <a:moveTo>
                    <a:pt x="9990" y="119878"/>
                  </a:moveTo>
                  <a:cubicBezTo>
                    <a:pt x="9499" y="119878"/>
                    <a:pt x="8844" y="119878"/>
                    <a:pt x="8189" y="119715"/>
                  </a:cubicBezTo>
                  <a:cubicBezTo>
                    <a:pt x="2783" y="118732"/>
                    <a:pt x="-821" y="113653"/>
                    <a:pt x="162" y="108248"/>
                  </a:cubicBezTo>
                  <a:cubicBezTo>
                    <a:pt x="12284" y="39282"/>
                    <a:pt x="88129" y="2588"/>
                    <a:pt x="91406" y="950"/>
                  </a:cubicBezTo>
                  <a:cubicBezTo>
                    <a:pt x="96320" y="-1344"/>
                    <a:pt x="102217" y="622"/>
                    <a:pt x="104675" y="5700"/>
                  </a:cubicBezTo>
                  <a:cubicBezTo>
                    <a:pt x="106968" y="10615"/>
                    <a:pt x="105002" y="16512"/>
                    <a:pt x="99924" y="18969"/>
                  </a:cubicBezTo>
                  <a:cubicBezTo>
                    <a:pt x="99269" y="19297"/>
                    <a:pt x="30140" y="52879"/>
                    <a:pt x="19655" y="111688"/>
                  </a:cubicBezTo>
                  <a:cubicBezTo>
                    <a:pt x="18837" y="116438"/>
                    <a:pt x="14741" y="119878"/>
                    <a:pt x="9990" y="119878"/>
                  </a:cubicBezTo>
                  <a:close/>
                </a:path>
              </a:pathLst>
            </a:custGeom>
            <a:solidFill>
              <a:srgbClr val="000000"/>
            </a:solidFill>
            <a:ln w="16367" cap="flat">
              <a:noFill/>
              <a:prstDash val="solid"/>
              <a:miter/>
            </a:ln>
          </p:spPr>
          <p:txBody>
            <a:bodyPr rtlCol="0" anchor="ctr"/>
            <a:lstStyle/>
            <a:p>
              <a:endParaRPr lang="en-US"/>
            </a:p>
          </p:txBody>
        </p:sp>
        <p:sp>
          <p:nvSpPr>
            <p:cNvPr id="1916" name="Forma libre: forma 1915">
              <a:extLst>
                <a:ext uri="{FF2B5EF4-FFF2-40B4-BE49-F238E27FC236}">
                  <a16:creationId xmlns:a16="http://schemas.microsoft.com/office/drawing/2014/main" id="{810DA273-45F5-431E-BC98-46C12EE7B650}"/>
                </a:ext>
              </a:extLst>
            </p:cNvPr>
            <p:cNvSpPr/>
            <p:nvPr/>
          </p:nvSpPr>
          <p:spPr>
            <a:xfrm>
              <a:off x="7315375" y="2817484"/>
              <a:ext cx="68637" cy="68473"/>
            </a:xfrm>
            <a:custGeom>
              <a:avLst/>
              <a:gdLst>
                <a:gd name="connsiteX0" fmla="*/ 34237 w 68637"/>
                <a:gd name="connsiteY0" fmla="*/ 68474 h 68473"/>
                <a:gd name="connsiteX1" fmla="*/ 0 w 68637"/>
                <a:gd name="connsiteY1" fmla="*/ 34237 h 68473"/>
                <a:gd name="connsiteX2" fmla="*/ 34237 w 68637"/>
                <a:gd name="connsiteY2" fmla="*/ 0 h 68473"/>
                <a:gd name="connsiteX3" fmla="*/ 68638 w 68637"/>
                <a:gd name="connsiteY3" fmla="*/ 34237 h 68473"/>
                <a:gd name="connsiteX4" fmla="*/ 34237 w 68637"/>
                <a:gd name="connsiteY4" fmla="*/ 68474 h 68473"/>
                <a:gd name="connsiteX5" fmla="*/ 34237 w 68637"/>
                <a:gd name="connsiteY5" fmla="*/ 19658 h 68473"/>
                <a:gd name="connsiteX6" fmla="*/ 19821 w 68637"/>
                <a:gd name="connsiteY6" fmla="*/ 34073 h 68473"/>
                <a:gd name="connsiteX7" fmla="*/ 34237 w 68637"/>
                <a:gd name="connsiteY7" fmla="*/ 48489 h 68473"/>
                <a:gd name="connsiteX8" fmla="*/ 48653 w 68637"/>
                <a:gd name="connsiteY8" fmla="*/ 34073 h 68473"/>
                <a:gd name="connsiteX9" fmla="*/ 34237 w 68637"/>
                <a:gd name="connsiteY9" fmla="*/ 19658 h 6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637" h="68473">
                  <a:moveTo>
                    <a:pt x="34237" y="68474"/>
                  </a:moveTo>
                  <a:cubicBezTo>
                    <a:pt x="15235" y="68474"/>
                    <a:pt x="0" y="53076"/>
                    <a:pt x="0" y="34237"/>
                  </a:cubicBezTo>
                  <a:cubicBezTo>
                    <a:pt x="0" y="15398"/>
                    <a:pt x="15398" y="0"/>
                    <a:pt x="34237" y="0"/>
                  </a:cubicBezTo>
                  <a:cubicBezTo>
                    <a:pt x="53239" y="0"/>
                    <a:pt x="68638" y="15398"/>
                    <a:pt x="68638" y="34237"/>
                  </a:cubicBezTo>
                  <a:cubicBezTo>
                    <a:pt x="68638" y="53076"/>
                    <a:pt x="53239" y="68474"/>
                    <a:pt x="34237" y="68474"/>
                  </a:cubicBezTo>
                  <a:close/>
                  <a:moveTo>
                    <a:pt x="34237" y="19658"/>
                  </a:moveTo>
                  <a:cubicBezTo>
                    <a:pt x="26210" y="19658"/>
                    <a:pt x="19821" y="26210"/>
                    <a:pt x="19821" y="34073"/>
                  </a:cubicBezTo>
                  <a:cubicBezTo>
                    <a:pt x="19821" y="42100"/>
                    <a:pt x="26374" y="48489"/>
                    <a:pt x="34237" y="48489"/>
                  </a:cubicBezTo>
                  <a:cubicBezTo>
                    <a:pt x="42100" y="48489"/>
                    <a:pt x="48653" y="41936"/>
                    <a:pt x="48653" y="34073"/>
                  </a:cubicBezTo>
                  <a:cubicBezTo>
                    <a:pt x="48653" y="26046"/>
                    <a:pt x="42264" y="19658"/>
                    <a:pt x="34237" y="19658"/>
                  </a:cubicBezTo>
                  <a:close/>
                </a:path>
              </a:pathLst>
            </a:custGeom>
            <a:solidFill>
              <a:srgbClr val="000000"/>
            </a:solidFill>
            <a:ln w="16367" cap="flat">
              <a:noFill/>
              <a:prstDash val="solid"/>
              <a:miter/>
            </a:ln>
          </p:spPr>
          <p:txBody>
            <a:bodyPr rtlCol="0" anchor="ctr"/>
            <a:lstStyle/>
            <a:p>
              <a:endParaRPr lang="en-US"/>
            </a:p>
          </p:txBody>
        </p:sp>
      </p:grpSp>
      <p:grpSp>
        <p:nvGrpSpPr>
          <p:cNvPr id="1917" name="Gráfico 3">
            <a:extLst>
              <a:ext uri="{FF2B5EF4-FFF2-40B4-BE49-F238E27FC236}">
                <a16:creationId xmlns:a16="http://schemas.microsoft.com/office/drawing/2014/main" id="{12F35B1E-C737-4E09-A6B0-6F2E5E47C3CD}"/>
              </a:ext>
            </a:extLst>
          </p:cNvPr>
          <p:cNvGrpSpPr/>
          <p:nvPr/>
        </p:nvGrpSpPr>
        <p:grpSpPr>
          <a:xfrm>
            <a:off x="8992756" y="4996074"/>
            <a:ext cx="535238" cy="419374"/>
            <a:chOff x="9050814" y="5110707"/>
            <a:chExt cx="600870" cy="470799"/>
          </a:xfrm>
          <a:solidFill>
            <a:srgbClr val="000000"/>
          </a:solidFill>
        </p:grpSpPr>
        <p:sp>
          <p:nvSpPr>
            <p:cNvPr id="1918" name="Forma libre: forma 1917">
              <a:extLst>
                <a:ext uri="{FF2B5EF4-FFF2-40B4-BE49-F238E27FC236}">
                  <a16:creationId xmlns:a16="http://schemas.microsoft.com/office/drawing/2014/main" id="{D2C475AC-1A03-44EB-87EA-E88EAFE3AF89}"/>
                </a:ext>
              </a:extLst>
            </p:cNvPr>
            <p:cNvSpPr/>
            <p:nvPr/>
          </p:nvSpPr>
          <p:spPr>
            <a:xfrm>
              <a:off x="9243950" y="5218660"/>
              <a:ext cx="209844" cy="362682"/>
            </a:xfrm>
            <a:custGeom>
              <a:avLst/>
              <a:gdLst>
                <a:gd name="connsiteX0" fmla="*/ 50618 w 209844"/>
                <a:gd name="connsiteY0" fmla="*/ 362683 h 362682"/>
                <a:gd name="connsiteX1" fmla="*/ 43574 w 209844"/>
                <a:gd name="connsiteY1" fmla="*/ 359734 h 362682"/>
                <a:gd name="connsiteX2" fmla="*/ 40625 w 209844"/>
                <a:gd name="connsiteY2" fmla="*/ 352690 h 362682"/>
                <a:gd name="connsiteX3" fmla="*/ 40298 w 209844"/>
                <a:gd name="connsiteY3" fmla="*/ 191825 h 362682"/>
                <a:gd name="connsiteX4" fmla="*/ 10320 w 209844"/>
                <a:gd name="connsiteY4" fmla="*/ 191825 h 362682"/>
                <a:gd name="connsiteX5" fmla="*/ 3276 w 209844"/>
                <a:gd name="connsiteY5" fmla="*/ 188877 h 362682"/>
                <a:gd name="connsiteX6" fmla="*/ 327 w 209844"/>
                <a:gd name="connsiteY6" fmla="*/ 181833 h 362682"/>
                <a:gd name="connsiteX7" fmla="*/ 0 w 209844"/>
                <a:gd name="connsiteY7" fmla="*/ 61594 h 362682"/>
                <a:gd name="connsiteX8" fmla="*/ 61266 w 209844"/>
                <a:gd name="connsiteY8" fmla="*/ 164 h 362682"/>
                <a:gd name="connsiteX9" fmla="*/ 148087 w 209844"/>
                <a:gd name="connsiteY9" fmla="*/ 0 h 362682"/>
                <a:gd name="connsiteX10" fmla="*/ 191498 w 209844"/>
                <a:gd name="connsiteY10" fmla="*/ 17856 h 362682"/>
                <a:gd name="connsiteX11" fmla="*/ 209517 w 209844"/>
                <a:gd name="connsiteY11" fmla="*/ 61266 h 362682"/>
                <a:gd name="connsiteX12" fmla="*/ 209845 w 209844"/>
                <a:gd name="connsiteY12" fmla="*/ 181505 h 362682"/>
                <a:gd name="connsiteX13" fmla="*/ 206896 w 209844"/>
                <a:gd name="connsiteY13" fmla="*/ 188549 h 362682"/>
                <a:gd name="connsiteX14" fmla="*/ 199852 w 209844"/>
                <a:gd name="connsiteY14" fmla="*/ 191498 h 362682"/>
                <a:gd name="connsiteX15" fmla="*/ 169874 w 209844"/>
                <a:gd name="connsiteY15" fmla="*/ 191498 h 362682"/>
                <a:gd name="connsiteX16" fmla="*/ 170202 w 209844"/>
                <a:gd name="connsiteY16" fmla="*/ 352363 h 362682"/>
                <a:gd name="connsiteX17" fmla="*/ 160373 w 209844"/>
                <a:gd name="connsiteY17" fmla="*/ 362355 h 362682"/>
                <a:gd name="connsiteX18" fmla="*/ 50618 w 209844"/>
                <a:gd name="connsiteY18" fmla="*/ 362683 h 362682"/>
                <a:gd name="connsiteX19" fmla="*/ 50618 w 209844"/>
                <a:gd name="connsiteY19" fmla="*/ 362683 h 362682"/>
                <a:gd name="connsiteX20" fmla="*/ 50127 w 209844"/>
                <a:gd name="connsiteY20" fmla="*/ 172168 h 362682"/>
                <a:gd name="connsiteX21" fmla="*/ 57171 w 209844"/>
                <a:gd name="connsiteY21" fmla="*/ 175116 h 362682"/>
                <a:gd name="connsiteX22" fmla="*/ 60119 w 209844"/>
                <a:gd name="connsiteY22" fmla="*/ 182160 h 362682"/>
                <a:gd name="connsiteX23" fmla="*/ 60447 w 209844"/>
                <a:gd name="connsiteY23" fmla="*/ 343025 h 362682"/>
                <a:gd name="connsiteX24" fmla="*/ 150381 w 209844"/>
                <a:gd name="connsiteY24" fmla="*/ 342861 h 362682"/>
                <a:gd name="connsiteX25" fmla="*/ 150053 w 209844"/>
                <a:gd name="connsiteY25" fmla="*/ 181997 h 362682"/>
                <a:gd name="connsiteX26" fmla="*/ 153002 w 209844"/>
                <a:gd name="connsiteY26" fmla="*/ 174953 h 362682"/>
                <a:gd name="connsiteX27" fmla="*/ 160045 w 209844"/>
                <a:gd name="connsiteY27" fmla="*/ 172004 h 362682"/>
                <a:gd name="connsiteX28" fmla="*/ 190024 w 209844"/>
                <a:gd name="connsiteY28" fmla="*/ 172004 h 362682"/>
                <a:gd name="connsiteX29" fmla="*/ 189696 w 209844"/>
                <a:gd name="connsiteY29" fmla="*/ 61594 h 362682"/>
                <a:gd name="connsiteX30" fmla="*/ 177410 w 209844"/>
                <a:gd name="connsiteY30" fmla="*/ 32271 h 362682"/>
                <a:gd name="connsiteX31" fmla="*/ 148087 w 209844"/>
                <a:gd name="connsiteY31" fmla="*/ 20149 h 362682"/>
                <a:gd name="connsiteX32" fmla="*/ 61102 w 209844"/>
                <a:gd name="connsiteY32" fmla="*/ 20313 h 362682"/>
                <a:gd name="connsiteX33" fmla="*/ 19657 w 209844"/>
                <a:gd name="connsiteY33" fmla="*/ 61921 h 362682"/>
                <a:gd name="connsiteX34" fmla="*/ 19985 w 209844"/>
                <a:gd name="connsiteY34" fmla="*/ 172332 h 362682"/>
                <a:gd name="connsiteX35" fmla="*/ 50127 w 209844"/>
                <a:gd name="connsiteY35" fmla="*/ 172168 h 362682"/>
                <a:gd name="connsiteX36" fmla="*/ 50127 w 209844"/>
                <a:gd name="connsiteY36" fmla="*/ 172168 h 362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9844" h="362682">
                  <a:moveTo>
                    <a:pt x="50618" y="362683"/>
                  </a:moveTo>
                  <a:cubicBezTo>
                    <a:pt x="47997" y="362683"/>
                    <a:pt x="45540" y="361700"/>
                    <a:pt x="43574" y="359734"/>
                  </a:cubicBezTo>
                  <a:cubicBezTo>
                    <a:pt x="41772" y="357932"/>
                    <a:pt x="40625" y="355311"/>
                    <a:pt x="40625" y="352690"/>
                  </a:cubicBezTo>
                  <a:lnTo>
                    <a:pt x="40298" y="191825"/>
                  </a:lnTo>
                  <a:lnTo>
                    <a:pt x="10320" y="191825"/>
                  </a:lnTo>
                  <a:cubicBezTo>
                    <a:pt x="7371" y="191989"/>
                    <a:pt x="5242" y="190842"/>
                    <a:pt x="3276" y="188877"/>
                  </a:cubicBezTo>
                  <a:cubicBezTo>
                    <a:pt x="1474" y="187075"/>
                    <a:pt x="327" y="184454"/>
                    <a:pt x="327" y="181833"/>
                  </a:cubicBezTo>
                  <a:lnTo>
                    <a:pt x="0" y="61594"/>
                  </a:lnTo>
                  <a:cubicBezTo>
                    <a:pt x="0" y="27684"/>
                    <a:pt x="27357" y="164"/>
                    <a:pt x="61266" y="164"/>
                  </a:cubicBezTo>
                  <a:lnTo>
                    <a:pt x="148087" y="0"/>
                  </a:lnTo>
                  <a:cubicBezTo>
                    <a:pt x="164632" y="0"/>
                    <a:pt x="179867" y="6225"/>
                    <a:pt x="191498" y="17856"/>
                  </a:cubicBezTo>
                  <a:cubicBezTo>
                    <a:pt x="203128" y="29486"/>
                    <a:pt x="209517" y="44885"/>
                    <a:pt x="209517" y="61266"/>
                  </a:cubicBezTo>
                  <a:lnTo>
                    <a:pt x="209845" y="181505"/>
                  </a:lnTo>
                  <a:cubicBezTo>
                    <a:pt x="209845" y="184126"/>
                    <a:pt x="208862" y="186747"/>
                    <a:pt x="206896" y="188549"/>
                  </a:cubicBezTo>
                  <a:cubicBezTo>
                    <a:pt x="205094" y="190351"/>
                    <a:pt x="202473" y="191498"/>
                    <a:pt x="199852" y="191498"/>
                  </a:cubicBezTo>
                  <a:lnTo>
                    <a:pt x="169874" y="191498"/>
                  </a:lnTo>
                  <a:lnTo>
                    <a:pt x="170202" y="352363"/>
                  </a:lnTo>
                  <a:cubicBezTo>
                    <a:pt x="170202" y="357768"/>
                    <a:pt x="165779" y="362355"/>
                    <a:pt x="160373" y="362355"/>
                  </a:cubicBezTo>
                  <a:lnTo>
                    <a:pt x="50618" y="362683"/>
                  </a:lnTo>
                  <a:cubicBezTo>
                    <a:pt x="50618" y="362683"/>
                    <a:pt x="50618" y="362683"/>
                    <a:pt x="50618" y="362683"/>
                  </a:cubicBezTo>
                  <a:close/>
                  <a:moveTo>
                    <a:pt x="50127" y="172168"/>
                  </a:moveTo>
                  <a:cubicBezTo>
                    <a:pt x="52748" y="172168"/>
                    <a:pt x="55205" y="173151"/>
                    <a:pt x="57171" y="175116"/>
                  </a:cubicBezTo>
                  <a:cubicBezTo>
                    <a:pt x="58973" y="176918"/>
                    <a:pt x="60119" y="179540"/>
                    <a:pt x="60119" y="182160"/>
                  </a:cubicBezTo>
                  <a:lnTo>
                    <a:pt x="60447" y="343025"/>
                  </a:lnTo>
                  <a:lnTo>
                    <a:pt x="150381" y="342861"/>
                  </a:lnTo>
                  <a:lnTo>
                    <a:pt x="150053" y="181997"/>
                  </a:lnTo>
                  <a:cubicBezTo>
                    <a:pt x="150053" y="179376"/>
                    <a:pt x="151036" y="176754"/>
                    <a:pt x="153002" y="174953"/>
                  </a:cubicBezTo>
                  <a:cubicBezTo>
                    <a:pt x="154803" y="173151"/>
                    <a:pt x="157424" y="172004"/>
                    <a:pt x="160045" y="172004"/>
                  </a:cubicBezTo>
                  <a:lnTo>
                    <a:pt x="190024" y="172004"/>
                  </a:lnTo>
                  <a:lnTo>
                    <a:pt x="189696" y="61594"/>
                  </a:lnTo>
                  <a:cubicBezTo>
                    <a:pt x="189696" y="50455"/>
                    <a:pt x="185273" y="40134"/>
                    <a:pt x="177410" y="32271"/>
                  </a:cubicBezTo>
                  <a:cubicBezTo>
                    <a:pt x="169547" y="24408"/>
                    <a:pt x="159227" y="20149"/>
                    <a:pt x="148087" y="20149"/>
                  </a:cubicBezTo>
                  <a:cubicBezTo>
                    <a:pt x="147923" y="20149"/>
                    <a:pt x="61102" y="20313"/>
                    <a:pt x="61102" y="20313"/>
                  </a:cubicBezTo>
                  <a:cubicBezTo>
                    <a:pt x="38168" y="20313"/>
                    <a:pt x="19657" y="38988"/>
                    <a:pt x="19657" y="61921"/>
                  </a:cubicBezTo>
                  <a:lnTo>
                    <a:pt x="19985" y="172332"/>
                  </a:lnTo>
                  <a:lnTo>
                    <a:pt x="50127" y="172168"/>
                  </a:lnTo>
                  <a:cubicBezTo>
                    <a:pt x="50127" y="172168"/>
                    <a:pt x="50127" y="172168"/>
                    <a:pt x="50127" y="172168"/>
                  </a:cubicBezTo>
                  <a:close/>
                </a:path>
              </a:pathLst>
            </a:custGeom>
            <a:solidFill>
              <a:srgbClr val="000000"/>
            </a:solidFill>
            <a:ln w="16367" cap="flat">
              <a:noFill/>
              <a:prstDash val="solid"/>
              <a:miter/>
            </a:ln>
          </p:spPr>
          <p:txBody>
            <a:bodyPr rtlCol="0" anchor="ctr"/>
            <a:lstStyle/>
            <a:p>
              <a:endParaRPr lang="en-US"/>
            </a:p>
          </p:txBody>
        </p:sp>
        <p:sp>
          <p:nvSpPr>
            <p:cNvPr id="1919" name="Forma libre: forma 1918">
              <a:extLst>
                <a:ext uri="{FF2B5EF4-FFF2-40B4-BE49-F238E27FC236}">
                  <a16:creationId xmlns:a16="http://schemas.microsoft.com/office/drawing/2014/main" id="{737BE77B-9FF1-4EC7-95D7-D3375C2BE5BC}"/>
                </a:ext>
              </a:extLst>
            </p:cNvPr>
            <p:cNvSpPr/>
            <p:nvPr/>
          </p:nvSpPr>
          <p:spPr>
            <a:xfrm>
              <a:off x="9339125" y="5417693"/>
              <a:ext cx="20152" cy="163485"/>
            </a:xfrm>
            <a:custGeom>
              <a:avLst/>
              <a:gdLst>
                <a:gd name="connsiteX0" fmla="*/ 10320 w 20152"/>
                <a:gd name="connsiteY0" fmla="*/ 163486 h 163485"/>
                <a:gd name="connsiteX1" fmla="*/ 327 w 20152"/>
                <a:gd name="connsiteY1" fmla="*/ 153657 h 163485"/>
                <a:gd name="connsiteX2" fmla="*/ 0 w 20152"/>
                <a:gd name="connsiteY2" fmla="*/ 9993 h 163485"/>
                <a:gd name="connsiteX3" fmla="*/ 9829 w 20152"/>
                <a:gd name="connsiteY3" fmla="*/ 0 h 163485"/>
                <a:gd name="connsiteX4" fmla="*/ 19821 w 20152"/>
                <a:gd name="connsiteY4" fmla="*/ 9829 h 163485"/>
                <a:gd name="connsiteX5" fmla="*/ 20149 w 20152"/>
                <a:gd name="connsiteY5" fmla="*/ 153493 h 163485"/>
                <a:gd name="connsiteX6" fmla="*/ 10320 w 20152"/>
                <a:gd name="connsiteY6" fmla="*/ 163486 h 163485"/>
                <a:gd name="connsiteX7" fmla="*/ 10320 w 20152"/>
                <a:gd name="connsiteY7" fmla="*/ 163486 h 16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52" h="163485">
                  <a:moveTo>
                    <a:pt x="10320" y="163486"/>
                  </a:moveTo>
                  <a:cubicBezTo>
                    <a:pt x="4914" y="163486"/>
                    <a:pt x="327" y="159063"/>
                    <a:pt x="327" y="153657"/>
                  </a:cubicBezTo>
                  <a:lnTo>
                    <a:pt x="0" y="9993"/>
                  </a:lnTo>
                  <a:cubicBezTo>
                    <a:pt x="0" y="4587"/>
                    <a:pt x="4423" y="0"/>
                    <a:pt x="9829" y="0"/>
                  </a:cubicBezTo>
                  <a:cubicBezTo>
                    <a:pt x="15398" y="0"/>
                    <a:pt x="19821" y="4423"/>
                    <a:pt x="19821" y="9829"/>
                  </a:cubicBezTo>
                  <a:lnTo>
                    <a:pt x="20149" y="153493"/>
                  </a:lnTo>
                  <a:cubicBezTo>
                    <a:pt x="20313" y="159063"/>
                    <a:pt x="15726" y="163486"/>
                    <a:pt x="10320" y="163486"/>
                  </a:cubicBezTo>
                  <a:cubicBezTo>
                    <a:pt x="10320" y="163486"/>
                    <a:pt x="10320" y="163486"/>
                    <a:pt x="10320" y="163486"/>
                  </a:cubicBezTo>
                  <a:close/>
                </a:path>
              </a:pathLst>
            </a:custGeom>
            <a:solidFill>
              <a:srgbClr val="000000"/>
            </a:solidFill>
            <a:ln w="16367" cap="flat">
              <a:noFill/>
              <a:prstDash val="solid"/>
              <a:miter/>
            </a:ln>
          </p:spPr>
          <p:txBody>
            <a:bodyPr rtlCol="0" anchor="ctr"/>
            <a:lstStyle/>
            <a:p>
              <a:endParaRPr lang="en-US"/>
            </a:p>
          </p:txBody>
        </p:sp>
        <p:sp>
          <p:nvSpPr>
            <p:cNvPr id="1920" name="Forma libre: forma 1919">
              <a:extLst>
                <a:ext uri="{FF2B5EF4-FFF2-40B4-BE49-F238E27FC236}">
                  <a16:creationId xmlns:a16="http://schemas.microsoft.com/office/drawing/2014/main" id="{BFCBAC86-E5D4-4D73-B168-D80F6594ED73}"/>
                </a:ext>
              </a:extLst>
            </p:cNvPr>
            <p:cNvSpPr/>
            <p:nvPr/>
          </p:nvSpPr>
          <p:spPr>
            <a:xfrm>
              <a:off x="9283756" y="5283530"/>
              <a:ext cx="20153" cy="127119"/>
            </a:xfrm>
            <a:custGeom>
              <a:avLst/>
              <a:gdLst>
                <a:gd name="connsiteX0" fmla="*/ 10320 w 20153"/>
                <a:gd name="connsiteY0" fmla="*/ 127119 h 127119"/>
                <a:gd name="connsiteX1" fmla="*/ 327 w 20153"/>
                <a:gd name="connsiteY1" fmla="*/ 117290 h 127119"/>
                <a:gd name="connsiteX2" fmla="*/ 0 w 20153"/>
                <a:gd name="connsiteY2" fmla="*/ 9993 h 127119"/>
                <a:gd name="connsiteX3" fmla="*/ 9829 w 20153"/>
                <a:gd name="connsiteY3" fmla="*/ 0 h 127119"/>
                <a:gd name="connsiteX4" fmla="*/ 19821 w 20153"/>
                <a:gd name="connsiteY4" fmla="*/ 9829 h 127119"/>
                <a:gd name="connsiteX5" fmla="*/ 20149 w 20153"/>
                <a:gd name="connsiteY5" fmla="*/ 117126 h 127119"/>
                <a:gd name="connsiteX6" fmla="*/ 10320 w 20153"/>
                <a:gd name="connsiteY6" fmla="*/ 127119 h 127119"/>
                <a:gd name="connsiteX7" fmla="*/ 10320 w 20153"/>
                <a:gd name="connsiteY7" fmla="*/ 127119 h 12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53" h="127119">
                  <a:moveTo>
                    <a:pt x="10320" y="127119"/>
                  </a:moveTo>
                  <a:cubicBezTo>
                    <a:pt x="4914" y="127119"/>
                    <a:pt x="327" y="122696"/>
                    <a:pt x="327" y="117290"/>
                  </a:cubicBezTo>
                  <a:lnTo>
                    <a:pt x="0" y="9993"/>
                  </a:lnTo>
                  <a:cubicBezTo>
                    <a:pt x="0" y="4587"/>
                    <a:pt x="4423" y="0"/>
                    <a:pt x="9829" y="0"/>
                  </a:cubicBezTo>
                  <a:cubicBezTo>
                    <a:pt x="15398" y="0"/>
                    <a:pt x="19821" y="4423"/>
                    <a:pt x="19821" y="9829"/>
                  </a:cubicBezTo>
                  <a:lnTo>
                    <a:pt x="20149" y="117126"/>
                  </a:lnTo>
                  <a:cubicBezTo>
                    <a:pt x="20313" y="122532"/>
                    <a:pt x="15890" y="127119"/>
                    <a:pt x="10320" y="127119"/>
                  </a:cubicBezTo>
                  <a:cubicBezTo>
                    <a:pt x="10320" y="127119"/>
                    <a:pt x="10320" y="127119"/>
                    <a:pt x="10320" y="127119"/>
                  </a:cubicBezTo>
                  <a:close/>
                </a:path>
              </a:pathLst>
            </a:custGeom>
            <a:solidFill>
              <a:srgbClr val="000000"/>
            </a:solidFill>
            <a:ln w="16367" cap="flat">
              <a:noFill/>
              <a:prstDash val="solid"/>
              <a:miter/>
            </a:ln>
          </p:spPr>
          <p:txBody>
            <a:bodyPr rtlCol="0" anchor="ctr"/>
            <a:lstStyle/>
            <a:p>
              <a:endParaRPr lang="en-US"/>
            </a:p>
          </p:txBody>
        </p:sp>
        <p:sp>
          <p:nvSpPr>
            <p:cNvPr id="1921" name="Forma libre: forma 1920">
              <a:extLst>
                <a:ext uri="{FF2B5EF4-FFF2-40B4-BE49-F238E27FC236}">
                  <a16:creationId xmlns:a16="http://schemas.microsoft.com/office/drawing/2014/main" id="{EADE04FA-AE6A-4A37-B668-2D65CC0F7133}"/>
                </a:ext>
              </a:extLst>
            </p:cNvPr>
            <p:cNvSpPr/>
            <p:nvPr/>
          </p:nvSpPr>
          <p:spPr>
            <a:xfrm>
              <a:off x="9393511" y="5283202"/>
              <a:ext cx="20153" cy="127119"/>
            </a:xfrm>
            <a:custGeom>
              <a:avLst/>
              <a:gdLst>
                <a:gd name="connsiteX0" fmla="*/ 10320 w 20153"/>
                <a:gd name="connsiteY0" fmla="*/ 127119 h 127119"/>
                <a:gd name="connsiteX1" fmla="*/ 327 w 20153"/>
                <a:gd name="connsiteY1" fmla="*/ 117290 h 127119"/>
                <a:gd name="connsiteX2" fmla="*/ 0 w 20153"/>
                <a:gd name="connsiteY2" fmla="*/ 9993 h 127119"/>
                <a:gd name="connsiteX3" fmla="*/ 9828 w 20153"/>
                <a:gd name="connsiteY3" fmla="*/ 0 h 127119"/>
                <a:gd name="connsiteX4" fmla="*/ 19821 w 20153"/>
                <a:gd name="connsiteY4" fmla="*/ 9829 h 127119"/>
                <a:gd name="connsiteX5" fmla="*/ 20149 w 20153"/>
                <a:gd name="connsiteY5" fmla="*/ 117126 h 127119"/>
                <a:gd name="connsiteX6" fmla="*/ 10320 w 20153"/>
                <a:gd name="connsiteY6" fmla="*/ 127119 h 127119"/>
                <a:gd name="connsiteX7" fmla="*/ 10320 w 20153"/>
                <a:gd name="connsiteY7" fmla="*/ 127119 h 12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53" h="127119">
                  <a:moveTo>
                    <a:pt x="10320" y="127119"/>
                  </a:moveTo>
                  <a:cubicBezTo>
                    <a:pt x="4914" y="127119"/>
                    <a:pt x="327" y="122696"/>
                    <a:pt x="327" y="117290"/>
                  </a:cubicBezTo>
                  <a:lnTo>
                    <a:pt x="0" y="9993"/>
                  </a:lnTo>
                  <a:cubicBezTo>
                    <a:pt x="0" y="4587"/>
                    <a:pt x="4423" y="0"/>
                    <a:pt x="9828" y="0"/>
                  </a:cubicBezTo>
                  <a:cubicBezTo>
                    <a:pt x="15398" y="0"/>
                    <a:pt x="19821" y="4423"/>
                    <a:pt x="19821" y="9829"/>
                  </a:cubicBezTo>
                  <a:lnTo>
                    <a:pt x="20149" y="117126"/>
                  </a:lnTo>
                  <a:cubicBezTo>
                    <a:pt x="20313" y="122696"/>
                    <a:pt x="15890" y="127119"/>
                    <a:pt x="10320" y="127119"/>
                  </a:cubicBezTo>
                  <a:cubicBezTo>
                    <a:pt x="10484" y="127119"/>
                    <a:pt x="10320" y="127119"/>
                    <a:pt x="10320" y="127119"/>
                  </a:cubicBezTo>
                  <a:close/>
                </a:path>
              </a:pathLst>
            </a:custGeom>
            <a:solidFill>
              <a:srgbClr val="000000"/>
            </a:solidFill>
            <a:ln w="16367" cap="flat">
              <a:noFill/>
              <a:prstDash val="solid"/>
              <a:miter/>
            </a:ln>
          </p:spPr>
          <p:txBody>
            <a:bodyPr rtlCol="0" anchor="ctr"/>
            <a:lstStyle/>
            <a:p>
              <a:endParaRPr lang="en-US"/>
            </a:p>
          </p:txBody>
        </p:sp>
        <p:sp>
          <p:nvSpPr>
            <p:cNvPr id="1922" name="Forma libre: forma 1921">
              <a:extLst>
                <a:ext uri="{FF2B5EF4-FFF2-40B4-BE49-F238E27FC236}">
                  <a16:creationId xmlns:a16="http://schemas.microsoft.com/office/drawing/2014/main" id="{25171107-F945-43CA-AA0E-AA6BEAFA2D07}"/>
                </a:ext>
              </a:extLst>
            </p:cNvPr>
            <p:cNvSpPr/>
            <p:nvPr/>
          </p:nvSpPr>
          <p:spPr>
            <a:xfrm>
              <a:off x="9393839" y="5362324"/>
              <a:ext cx="59791" cy="19985"/>
            </a:xfrm>
            <a:custGeom>
              <a:avLst/>
              <a:gdLst>
                <a:gd name="connsiteX0" fmla="*/ 9992 w 59791"/>
                <a:gd name="connsiteY0" fmla="*/ 19985 h 19985"/>
                <a:gd name="connsiteX1" fmla="*/ 0 w 59791"/>
                <a:gd name="connsiteY1" fmla="*/ 10156 h 19985"/>
                <a:gd name="connsiteX2" fmla="*/ 9829 w 59791"/>
                <a:gd name="connsiteY2" fmla="*/ 164 h 19985"/>
                <a:gd name="connsiteX3" fmla="*/ 49799 w 59791"/>
                <a:gd name="connsiteY3" fmla="*/ 0 h 19985"/>
                <a:gd name="connsiteX4" fmla="*/ 59792 w 59791"/>
                <a:gd name="connsiteY4" fmla="*/ 9829 h 19985"/>
                <a:gd name="connsiteX5" fmla="*/ 49963 w 59791"/>
                <a:gd name="connsiteY5" fmla="*/ 19821 h 19985"/>
                <a:gd name="connsiteX6" fmla="*/ 9992 w 59791"/>
                <a:gd name="connsiteY6" fmla="*/ 19985 h 19985"/>
                <a:gd name="connsiteX7" fmla="*/ 9992 w 59791"/>
                <a:gd name="connsiteY7"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791" h="19985">
                  <a:moveTo>
                    <a:pt x="9992" y="19985"/>
                  </a:moveTo>
                  <a:cubicBezTo>
                    <a:pt x="4587" y="19985"/>
                    <a:pt x="164" y="15562"/>
                    <a:pt x="0" y="10156"/>
                  </a:cubicBezTo>
                  <a:cubicBezTo>
                    <a:pt x="0" y="4750"/>
                    <a:pt x="4423" y="164"/>
                    <a:pt x="9829" y="164"/>
                  </a:cubicBezTo>
                  <a:lnTo>
                    <a:pt x="49799" y="0"/>
                  </a:lnTo>
                  <a:cubicBezTo>
                    <a:pt x="55369" y="0"/>
                    <a:pt x="59792" y="4423"/>
                    <a:pt x="59792" y="9829"/>
                  </a:cubicBezTo>
                  <a:cubicBezTo>
                    <a:pt x="59792" y="15235"/>
                    <a:pt x="55369" y="19821"/>
                    <a:pt x="49963" y="19821"/>
                  </a:cubicBezTo>
                  <a:lnTo>
                    <a:pt x="9992" y="19985"/>
                  </a:lnTo>
                  <a:cubicBezTo>
                    <a:pt x="9992" y="19985"/>
                    <a:pt x="9992" y="19985"/>
                    <a:pt x="9992" y="19985"/>
                  </a:cubicBezTo>
                  <a:close/>
                </a:path>
              </a:pathLst>
            </a:custGeom>
            <a:solidFill>
              <a:srgbClr val="000000"/>
            </a:solidFill>
            <a:ln w="16367" cap="flat">
              <a:noFill/>
              <a:prstDash val="solid"/>
              <a:miter/>
            </a:ln>
          </p:spPr>
          <p:txBody>
            <a:bodyPr rtlCol="0" anchor="ctr"/>
            <a:lstStyle/>
            <a:p>
              <a:endParaRPr lang="en-US"/>
            </a:p>
          </p:txBody>
        </p:sp>
        <p:sp>
          <p:nvSpPr>
            <p:cNvPr id="1923" name="Forma libre: forma 1922">
              <a:extLst>
                <a:ext uri="{FF2B5EF4-FFF2-40B4-BE49-F238E27FC236}">
                  <a16:creationId xmlns:a16="http://schemas.microsoft.com/office/drawing/2014/main" id="{AE84B868-616D-4CC9-AE5D-768D53E0E7B7}"/>
                </a:ext>
              </a:extLst>
            </p:cNvPr>
            <p:cNvSpPr/>
            <p:nvPr/>
          </p:nvSpPr>
          <p:spPr>
            <a:xfrm>
              <a:off x="9244113" y="5362651"/>
              <a:ext cx="59792" cy="19985"/>
            </a:xfrm>
            <a:custGeom>
              <a:avLst/>
              <a:gdLst>
                <a:gd name="connsiteX0" fmla="*/ 9993 w 59792"/>
                <a:gd name="connsiteY0" fmla="*/ 19985 h 19985"/>
                <a:gd name="connsiteX1" fmla="*/ 0 w 59792"/>
                <a:gd name="connsiteY1" fmla="*/ 10157 h 19985"/>
                <a:gd name="connsiteX2" fmla="*/ 9829 w 59792"/>
                <a:gd name="connsiteY2" fmla="*/ 164 h 19985"/>
                <a:gd name="connsiteX3" fmla="*/ 49799 w 59792"/>
                <a:gd name="connsiteY3" fmla="*/ 0 h 19985"/>
                <a:gd name="connsiteX4" fmla="*/ 59792 w 59792"/>
                <a:gd name="connsiteY4" fmla="*/ 9829 h 19985"/>
                <a:gd name="connsiteX5" fmla="*/ 49963 w 59792"/>
                <a:gd name="connsiteY5" fmla="*/ 19822 h 19985"/>
                <a:gd name="connsiteX6" fmla="*/ 9993 w 59792"/>
                <a:gd name="connsiteY6" fmla="*/ 19985 h 19985"/>
                <a:gd name="connsiteX7" fmla="*/ 9993 w 59792"/>
                <a:gd name="connsiteY7"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792" h="19985">
                  <a:moveTo>
                    <a:pt x="9993" y="19985"/>
                  </a:moveTo>
                  <a:cubicBezTo>
                    <a:pt x="4587" y="19985"/>
                    <a:pt x="164" y="15562"/>
                    <a:pt x="0" y="10157"/>
                  </a:cubicBezTo>
                  <a:cubicBezTo>
                    <a:pt x="0" y="4751"/>
                    <a:pt x="4423" y="164"/>
                    <a:pt x="9829" y="164"/>
                  </a:cubicBezTo>
                  <a:lnTo>
                    <a:pt x="49799" y="0"/>
                  </a:lnTo>
                  <a:cubicBezTo>
                    <a:pt x="55369" y="0"/>
                    <a:pt x="59792" y="4423"/>
                    <a:pt x="59792" y="9829"/>
                  </a:cubicBezTo>
                  <a:cubicBezTo>
                    <a:pt x="59792" y="15235"/>
                    <a:pt x="55369" y="19822"/>
                    <a:pt x="49963" y="19822"/>
                  </a:cubicBezTo>
                  <a:lnTo>
                    <a:pt x="9993" y="19985"/>
                  </a:lnTo>
                  <a:cubicBezTo>
                    <a:pt x="9993" y="19985"/>
                    <a:pt x="9993" y="19985"/>
                    <a:pt x="9993" y="19985"/>
                  </a:cubicBezTo>
                  <a:close/>
                </a:path>
              </a:pathLst>
            </a:custGeom>
            <a:solidFill>
              <a:srgbClr val="000000"/>
            </a:solidFill>
            <a:ln w="16367" cap="flat">
              <a:noFill/>
              <a:prstDash val="solid"/>
              <a:miter/>
            </a:ln>
          </p:spPr>
          <p:txBody>
            <a:bodyPr rtlCol="0" anchor="ctr"/>
            <a:lstStyle/>
            <a:p>
              <a:endParaRPr lang="en-US"/>
            </a:p>
          </p:txBody>
        </p:sp>
        <p:sp>
          <p:nvSpPr>
            <p:cNvPr id="1924" name="Forma libre: forma 1923">
              <a:extLst>
                <a:ext uri="{FF2B5EF4-FFF2-40B4-BE49-F238E27FC236}">
                  <a16:creationId xmlns:a16="http://schemas.microsoft.com/office/drawing/2014/main" id="{FB35E0BE-3BBE-4903-BA98-92681BCD4CC9}"/>
                </a:ext>
              </a:extLst>
            </p:cNvPr>
            <p:cNvSpPr/>
            <p:nvPr/>
          </p:nvSpPr>
          <p:spPr>
            <a:xfrm>
              <a:off x="9303577" y="5110707"/>
              <a:ext cx="94520" cy="102581"/>
            </a:xfrm>
            <a:custGeom>
              <a:avLst/>
              <a:gdLst>
                <a:gd name="connsiteX0" fmla="*/ 46032 w 94520"/>
                <a:gd name="connsiteY0" fmla="*/ 102219 h 102581"/>
                <a:gd name="connsiteX1" fmla="*/ 9174 w 94520"/>
                <a:gd name="connsiteY1" fmla="*/ 75845 h 102581"/>
                <a:gd name="connsiteX2" fmla="*/ 0 w 94520"/>
                <a:gd name="connsiteY2" fmla="*/ 37677 h 102581"/>
                <a:gd name="connsiteX3" fmla="*/ 0 w 94520"/>
                <a:gd name="connsiteY3" fmla="*/ 25883 h 102581"/>
                <a:gd name="connsiteX4" fmla="*/ 1474 w 94520"/>
                <a:gd name="connsiteY4" fmla="*/ 20804 h 102581"/>
                <a:gd name="connsiteX5" fmla="*/ 47014 w 94520"/>
                <a:gd name="connsiteY5" fmla="*/ 0 h 102581"/>
                <a:gd name="connsiteX6" fmla="*/ 78303 w 94520"/>
                <a:gd name="connsiteY6" fmla="*/ 8027 h 102581"/>
                <a:gd name="connsiteX7" fmla="*/ 94521 w 94520"/>
                <a:gd name="connsiteY7" fmla="*/ 26865 h 102581"/>
                <a:gd name="connsiteX8" fmla="*/ 94521 w 94520"/>
                <a:gd name="connsiteY8" fmla="*/ 37677 h 102581"/>
                <a:gd name="connsiteX9" fmla="*/ 85511 w 94520"/>
                <a:gd name="connsiteY9" fmla="*/ 76009 h 102581"/>
                <a:gd name="connsiteX10" fmla="*/ 47178 w 94520"/>
                <a:gd name="connsiteY10" fmla="*/ 102547 h 102581"/>
                <a:gd name="connsiteX11" fmla="*/ 46032 w 94520"/>
                <a:gd name="connsiteY11" fmla="*/ 102219 h 102581"/>
                <a:gd name="connsiteX12" fmla="*/ 19985 w 94520"/>
                <a:gd name="connsiteY12" fmla="*/ 29650 h 102581"/>
                <a:gd name="connsiteX13" fmla="*/ 19985 w 94520"/>
                <a:gd name="connsiteY13" fmla="*/ 37677 h 102581"/>
                <a:gd name="connsiteX14" fmla="*/ 26866 w 94520"/>
                <a:gd name="connsiteY14" fmla="*/ 66672 h 102581"/>
                <a:gd name="connsiteX15" fmla="*/ 47178 w 94520"/>
                <a:gd name="connsiteY15" fmla="*/ 82562 h 102581"/>
                <a:gd name="connsiteX16" fmla="*/ 67982 w 94520"/>
                <a:gd name="connsiteY16" fmla="*/ 66672 h 102581"/>
                <a:gd name="connsiteX17" fmla="*/ 74699 w 94520"/>
                <a:gd name="connsiteY17" fmla="*/ 37677 h 102581"/>
                <a:gd name="connsiteX18" fmla="*/ 74699 w 94520"/>
                <a:gd name="connsiteY18" fmla="*/ 29322 h 102581"/>
                <a:gd name="connsiteX19" fmla="*/ 47342 w 94520"/>
                <a:gd name="connsiteY19" fmla="*/ 19821 h 102581"/>
                <a:gd name="connsiteX20" fmla="*/ 19985 w 94520"/>
                <a:gd name="connsiteY20" fmla="*/ 29650 h 10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520" h="102581">
                  <a:moveTo>
                    <a:pt x="46032" y="102219"/>
                  </a:moveTo>
                  <a:cubicBezTo>
                    <a:pt x="35712" y="102219"/>
                    <a:pt x="20805" y="97469"/>
                    <a:pt x="9174" y="75845"/>
                  </a:cubicBezTo>
                  <a:cubicBezTo>
                    <a:pt x="3276" y="64706"/>
                    <a:pt x="0" y="51437"/>
                    <a:pt x="0" y="37677"/>
                  </a:cubicBezTo>
                  <a:lnTo>
                    <a:pt x="0" y="25883"/>
                  </a:lnTo>
                  <a:cubicBezTo>
                    <a:pt x="0" y="24081"/>
                    <a:pt x="491" y="22279"/>
                    <a:pt x="1474" y="20804"/>
                  </a:cubicBezTo>
                  <a:cubicBezTo>
                    <a:pt x="5898" y="13269"/>
                    <a:pt x="25063" y="0"/>
                    <a:pt x="47014" y="0"/>
                  </a:cubicBezTo>
                  <a:cubicBezTo>
                    <a:pt x="61430" y="0"/>
                    <a:pt x="72733" y="5078"/>
                    <a:pt x="78303" y="8027"/>
                  </a:cubicBezTo>
                  <a:cubicBezTo>
                    <a:pt x="85675" y="11958"/>
                    <a:pt x="94521" y="18511"/>
                    <a:pt x="94521" y="26865"/>
                  </a:cubicBezTo>
                  <a:lnTo>
                    <a:pt x="94521" y="37677"/>
                  </a:lnTo>
                  <a:cubicBezTo>
                    <a:pt x="94521" y="51437"/>
                    <a:pt x="91408" y="64706"/>
                    <a:pt x="85511" y="76009"/>
                  </a:cubicBezTo>
                  <a:cubicBezTo>
                    <a:pt x="73716" y="98452"/>
                    <a:pt x="58154" y="103038"/>
                    <a:pt x="47178" y="102547"/>
                  </a:cubicBezTo>
                  <a:cubicBezTo>
                    <a:pt x="46687" y="102219"/>
                    <a:pt x="46359" y="102219"/>
                    <a:pt x="46032" y="102219"/>
                  </a:cubicBezTo>
                  <a:close/>
                  <a:moveTo>
                    <a:pt x="19985" y="29650"/>
                  </a:moveTo>
                  <a:lnTo>
                    <a:pt x="19985" y="37677"/>
                  </a:lnTo>
                  <a:cubicBezTo>
                    <a:pt x="19985" y="48325"/>
                    <a:pt x="22442" y="58318"/>
                    <a:pt x="26866" y="66672"/>
                  </a:cubicBezTo>
                  <a:cubicBezTo>
                    <a:pt x="32599" y="77484"/>
                    <a:pt x="39315" y="82890"/>
                    <a:pt x="47178" y="82562"/>
                  </a:cubicBezTo>
                  <a:cubicBezTo>
                    <a:pt x="55533" y="83217"/>
                    <a:pt x="62249" y="77320"/>
                    <a:pt x="67982" y="66672"/>
                  </a:cubicBezTo>
                  <a:cubicBezTo>
                    <a:pt x="72406" y="58318"/>
                    <a:pt x="74699" y="48325"/>
                    <a:pt x="74699" y="37677"/>
                  </a:cubicBezTo>
                  <a:lnTo>
                    <a:pt x="74699" y="29322"/>
                  </a:lnTo>
                  <a:cubicBezTo>
                    <a:pt x="71423" y="26374"/>
                    <a:pt x="60939" y="19821"/>
                    <a:pt x="47342" y="19821"/>
                  </a:cubicBezTo>
                  <a:cubicBezTo>
                    <a:pt x="34565" y="19658"/>
                    <a:pt x="24081" y="26046"/>
                    <a:pt x="19985" y="29650"/>
                  </a:cubicBezTo>
                  <a:close/>
                </a:path>
              </a:pathLst>
            </a:custGeom>
            <a:solidFill>
              <a:srgbClr val="000000"/>
            </a:solidFill>
            <a:ln w="16367" cap="flat">
              <a:noFill/>
              <a:prstDash val="solid"/>
              <a:miter/>
            </a:ln>
          </p:spPr>
          <p:txBody>
            <a:bodyPr rtlCol="0" anchor="ctr"/>
            <a:lstStyle/>
            <a:p>
              <a:endParaRPr lang="en-US"/>
            </a:p>
          </p:txBody>
        </p:sp>
        <p:sp>
          <p:nvSpPr>
            <p:cNvPr id="1925" name="Forma libre: forma 1924">
              <a:extLst>
                <a:ext uri="{FF2B5EF4-FFF2-40B4-BE49-F238E27FC236}">
                  <a16:creationId xmlns:a16="http://schemas.microsoft.com/office/drawing/2014/main" id="{476BC310-6897-47C2-B4C9-8F8A903F9D05}"/>
                </a:ext>
              </a:extLst>
            </p:cNvPr>
            <p:cNvSpPr/>
            <p:nvPr/>
          </p:nvSpPr>
          <p:spPr>
            <a:xfrm>
              <a:off x="9491963" y="5445541"/>
              <a:ext cx="89278" cy="88950"/>
            </a:xfrm>
            <a:custGeom>
              <a:avLst/>
              <a:gdLst>
                <a:gd name="connsiteX0" fmla="*/ 44557 w 89278"/>
                <a:gd name="connsiteY0" fmla="*/ 88951 h 88950"/>
                <a:gd name="connsiteX1" fmla="*/ 0 w 89278"/>
                <a:gd name="connsiteY1" fmla="*/ 44557 h 88950"/>
                <a:gd name="connsiteX2" fmla="*/ 7044 w 89278"/>
                <a:gd name="connsiteY2" fmla="*/ 20313 h 88950"/>
                <a:gd name="connsiteX3" fmla="*/ 20805 w 89278"/>
                <a:gd name="connsiteY3" fmla="*/ 17364 h 88950"/>
                <a:gd name="connsiteX4" fmla="*/ 23753 w 89278"/>
                <a:gd name="connsiteY4" fmla="*/ 31124 h 88950"/>
                <a:gd name="connsiteX5" fmla="*/ 19822 w 89278"/>
                <a:gd name="connsiteY5" fmla="*/ 44557 h 88950"/>
                <a:gd name="connsiteX6" fmla="*/ 27029 w 89278"/>
                <a:gd name="connsiteY6" fmla="*/ 62085 h 88950"/>
                <a:gd name="connsiteX7" fmla="*/ 44557 w 89278"/>
                <a:gd name="connsiteY7" fmla="*/ 69293 h 88950"/>
                <a:gd name="connsiteX8" fmla="*/ 62085 w 89278"/>
                <a:gd name="connsiteY8" fmla="*/ 62085 h 88950"/>
                <a:gd name="connsiteX9" fmla="*/ 69293 w 89278"/>
                <a:gd name="connsiteY9" fmla="*/ 44557 h 88950"/>
                <a:gd name="connsiteX10" fmla="*/ 62085 w 89278"/>
                <a:gd name="connsiteY10" fmla="*/ 27029 h 88950"/>
                <a:gd name="connsiteX11" fmla="*/ 44721 w 89278"/>
                <a:gd name="connsiteY11" fmla="*/ 19821 h 88950"/>
                <a:gd name="connsiteX12" fmla="*/ 38496 w 89278"/>
                <a:gd name="connsiteY12" fmla="*/ 20640 h 88950"/>
                <a:gd name="connsiteX13" fmla="*/ 26374 w 89278"/>
                <a:gd name="connsiteY13" fmla="*/ 13596 h 88950"/>
                <a:gd name="connsiteX14" fmla="*/ 33418 w 89278"/>
                <a:gd name="connsiteY14" fmla="*/ 1474 h 88950"/>
                <a:gd name="connsiteX15" fmla="*/ 44557 w 89278"/>
                <a:gd name="connsiteY15" fmla="*/ 0 h 88950"/>
                <a:gd name="connsiteX16" fmla="*/ 76173 w 89278"/>
                <a:gd name="connsiteY16" fmla="*/ 12941 h 88950"/>
                <a:gd name="connsiteX17" fmla="*/ 89278 w 89278"/>
                <a:gd name="connsiteY17" fmla="*/ 44393 h 88950"/>
                <a:gd name="connsiteX18" fmla="*/ 44557 w 89278"/>
                <a:gd name="connsiteY18" fmla="*/ 88951 h 88950"/>
                <a:gd name="connsiteX19" fmla="*/ 44557 w 89278"/>
                <a:gd name="connsiteY19" fmla="*/ 88951 h 8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9278" h="88950">
                  <a:moveTo>
                    <a:pt x="44557" y="88951"/>
                  </a:moveTo>
                  <a:cubicBezTo>
                    <a:pt x="19985" y="88951"/>
                    <a:pt x="0" y="68965"/>
                    <a:pt x="0" y="44557"/>
                  </a:cubicBezTo>
                  <a:cubicBezTo>
                    <a:pt x="0" y="35875"/>
                    <a:pt x="2457" y="27521"/>
                    <a:pt x="7044" y="20313"/>
                  </a:cubicBezTo>
                  <a:cubicBezTo>
                    <a:pt x="9993" y="15726"/>
                    <a:pt x="16218" y="14416"/>
                    <a:pt x="20805" y="17364"/>
                  </a:cubicBezTo>
                  <a:cubicBezTo>
                    <a:pt x="25391" y="20313"/>
                    <a:pt x="26702" y="26538"/>
                    <a:pt x="23753" y="31124"/>
                  </a:cubicBezTo>
                  <a:cubicBezTo>
                    <a:pt x="21132" y="35056"/>
                    <a:pt x="19822" y="39807"/>
                    <a:pt x="19822" y="44557"/>
                  </a:cubicBezTo>
                  <a:cubicBezTo>
                    <a:pt x="19822" y="51110"/>
                    <a:pt x="22442" y="57335"/>
                    <a:pt x="27029" y="62085"/>
                  </a:cubicBezTo>
                  <a:cubicBezTo>
                    <a:pt x="31780" y="66672"/>
                    <a:pt x="37841" y="69293"/>
                    <a:pt x="44557" y="69293"/>
                  </a:cubicBezTo>
                  <a:cubicBezTo>
                    <a:pt x="51274" y="69293"/>
                    <a:pt x="57499" y="66672"/>
                    <a:pt x="62085" y="62085"/>
                  </a:cubicBezTo>
                  <a:cubicBezTo>
                    <a:pt x="66672" y="57335"/>
                    <a:pt x="69293" y="51110"/>
                    <a:pt x="69293" y="44557"/>
                  </a:cubicBezTo>
                  <a:cubicBezTo>
                    <a:pt x="69293" y="38005"/>
                    <a:pt x="66672" y="31780"/>
                    <a:pt x="62085" y="27029"/>
                  </a:cubicBezTo>
                  <a:cubicBezTo>
                    <a:pt x="57499" y="22442"/>
                    <a:pt x="51274" y="19821"/>
                    <a:pt x="44721" y="19821"/>
                  </a:cubicBezTo>
                  <a:cubicBezTo>
                    <a:pt x="42592" y="19985"/>
                    <a:pt x="40462" y="20149"/>
                    <a:pt x="38496" y="20640"/>
                  </a:cubicBezTo>
                  <a:cubicBezTo>
                    <a:pt x="33254" y="22115"/>
                    <a:pt x="27848" y="18838"/>
                    <a:pt x="26374" y="13596"/>
                  </a:cubicBezTo>
                  <a:cubicBezTo>
                    <a:pt x="25063" y="8354"/>
                    <a:pt x="28176" y="2949"/>
                    <a:pt x="33418" y="1474"/>
                  </a:cubicBezTo>
                  <a:cubicBezTo>
                    <a:pt x="37022" y="491"/>
                    <a:pt x="40790" y="0"/>
                    <a:pt x="44557" y="0"/>
                  </a:cubicBezTo>
                  <a:cubicBezTo>
                    <a:pt x="56516" y="0"/>
                    <a:pt x="67655" y="4587"/>
                    <a:pt x="76173" y="12941"/>
                  </a:cubicBezTo>
                  <a:cubicBezTo>
                    <a:pt x="84692" y="21296"/>
                    <a:pt x="89278" y="32599"/>
                    <a:pt x="89278" y="44393"/>
                  </a:cubicBezTo>
                  <a:cubicBezTo>
                    <a:pt x="89114" y="68965"/>
                    <a:pt x="69129" y="88951"/>
                    <a:pt x="44557" y="88951"/>
                  </a:cubicBezTo>
                  <a:cubicBezTo>
                    <a:pt x="44557" y="88951"/>
                    <a:pt x="44557" y="88951"/>
                    <a:pt x="44557" y="88951"/>
                  </a:cubicBezTo>
                  <a:close/>
                </a:path>
              </a:pathLst>
            </a:custGeom>
            <a:solidFill>
              <a:srgbClr val="000000"/>
            </a:solidFill>
            <a:ln w="16367" cap="flat">
              <a:noFill/>
              <a:prstDash val="solid"/>
              <a:miter/>
            </a:ln>
          </p:spPr>
          <p:txBody>
            <a:bodyPr rtlCol="0" anchor="ctr"/>
            <a:lstStyle/>
            <a:p>
              <a:endParaRPr lang="en-US"/>
            </a:p>
          </p:txBody>
        </p:sp>
        <p:sp>
          <p:nvSpPr>
            <p:cNvPr id="1926" name="Forma libre: forma 1925">
              <a:extLst>
                <a:ext uri="{FF2B5EF4-FFF2-40B4-BE49-F238E27FC236}">
                  <a16:creationId xmlns:a16="http://schemas.microsoft.com/office/drawing/2014/main" id="{D1661DA5-4DB4-40AC-9426-BCF4C8918F9E}"/>
                </a:ext>
              </a:extLst>
            </p:cNvPr>
            <p:cNvSpPr/>
            <p:nvPr/>
          </p:nvSpPr>
          <p:spPr>
            <a:xfrm>
              <a:off x="9544219" y="5318422"/>
              <a:ext cx="107464" cy="107298"/>
            </a:xfrm>
            <a:custGeom>
              <a:avLst/>
              <a:gdLst>
                <a:gd name="connsiteX0" fmla="*/ 53895 w 107464"/>
                <a:gd name="connsiteY0" fmla="*/ 107298 h 107298"/>
                <a:gd name="connsiteX1" fmla="*/ 33091 w 107464"/>
                <a:gd name="connsiteY1" fmla="*/ 103203 h 107298"/>
                <a:gd name="connsiteX2" fmla="*/ 27848 w 107464"/>
                <a:gd name="connsiteY2" fmla="*/ 90261 h 107298"/>
                <a:gd name="connsiteX3" fmla="*/ 40790 w 107464"/>
                <a:gd name="connsiteY3" fmla="*/ 85019 h 107298"/>
                <a:gd name="connsiteX4" fmla="*/ 53895 w 107464"/>
                <a:gd name="connsiteY4" fmla="*/ 87640 h 107298"/>
                <a:gd name="connsiteX5" fmla="*/ 87804 w 107464"/>
                <a:gd name="connsiteY5" fmla="*/ 53567 h 107298"/>
                <a:gd name="connsiteX6" fmla="*/ 77811 w 107464"/>
                <a:gd name="connsiteY6" fmla="*/ 29650 h 107298"/>
                <a:gd name="connsiteX7" fmla="*/ 53731 w 107464"/>
                <a:gd name="connsiteY7" fmla="*/ 19822 h 107298"/>
                <a:gd name="connsiteX8" fmla="*/ 19821 w 107464"/>
                <a:gd name="connsiteY8" fmla="*/ 53895 h 107298"/>
                <a:gd name="connsiteX9" fmla="*/ 22115 w 107464"/>
                <a:gd name="connsiteY9" fmla="*/ 65853 h 107298"/>
                <a:gd name="connsiteX10" fmla="*/ 16381 w 107464"/>
                <a:gd name="connsiteY10" fmla="*/ 78630 h 107298"/>
                <a:gd name="connsiteX11" fmla="*/ 3604 w 107464"/>
                <a:gd name="connsiteY11" fmla="*/ 72897 h 107298"/>
                <a:gd name="connsiteX12" fmla="*/ 0 w 107464"/>
                <a:gd name="connsiteY12" fmla="*/ 53895 h 107298"/>
                <a:gd name="connsiteX13" fmla="*/ 53567 w 107464"/>
                <a:gd name="connsiteY13" fmla="*/ 0 h 107298"/>
                <a:gd name="connsiteX14" fmla="*/ 107461 w 107464"/>
                <a:gd name="connsiteY14" fmla="*/ 53731 h 107298"/>
                <a:gd name="connsiteX15" fmla="*/ 53895 w 107464"/>
                <a:gd name="connsiteY15" fmla="*/ 107298 h 107298"/>
                <a:gd name="connsiteX16" fmla="*/ 53895 w 107464"/>
                <a:gd name="connsiteY16" fmla="*/ 107298 h 10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464" h="107298">
                  <a:moveTo>
                    <a:pt x="53895" y="107298"/>
                  </a:moveTo>
                  <a:cubicBezTo>
                    <a:pt x="46687" y="107298"/>
                    <a:pt x="39643" y="105823"/>
                    <a:pt x="33091" y="103203"/>
                  </a:cubicBezTo>
                  <a:cubicBezTo>
                    <a:pt x="28012" y="101073"/>
                    <a:pt x="25719" y="95339"/>
                    <a:pt x="27848" y="90261"/>
                  </a:cubicBezTo>
                  <a:cubicBezTo>
                    <a:pt x="29978" y="85183"/>
                    <a:pt x="35711" y="82890"/>
                    <a:pt x="40790" y="85019"/>
                  </a:cubicBezTo>
                  <a:cubicBezTo>
                    <a:pt x="44885" y="86821"/>
                    <a:pt x="49308" y="87640"/>
                    <a:pt x="53895" y="87640"/>
                  </a:cubicBezTo>
                  <a:cubicBezTo>
                    <a:pt x="72569" y="87640"/>
                    <a:pt x="87804" y="72405"/>
                    <a:pt x="87804" y="53567"/>
                  </a:cubicBezTo>
                  <a:cubicBezTo>
                    <a:pt x="87804" y="44557"/>
                    <a:pt x="84200" y="36039"/>
                    <a:pt x="77811" y="29650"/>
                  </a:cubicBezTo>
                  <a:cubicBezTo>
                    <a:pt x="71423" y="23261"/>
                    <a:pt x="63068" y="19330"/>
                    <a:pt x="53731" y="19822"/>
                  </a:cubicBezTo>
                  <a:cubicBezTo>
                    <a:pt x="35056" y="19822"/>
                    <a:pt x="19821" y="35056"/>
                    <a:pt x="19821" y="53895"/>
                  </a:cubicBezTo>
                  <a:cubicBezTo>
                    <a:pt x="19821" y="57990"/>
                    <a:pt x="20641" y="62085"/>
                    <a:pt x="22115" y="65853"/>
                  </a:cubicBezTo>
                  <a:cubicBezTo>
                    <a:pt x="24081" y="70931"/>
                    <a:pt x="21460" y="76665"/>
                    <a:pt x="16381" y="78630"/>
                  </a:cubicBezTo>
                  <a:cubicBezTo>
                    <a:pt x="11303" y="80596"/>
                    <a:pt x="5570" y="77975"/>
                    <a:pt x="3604" y="72897"/>
                  </a:cubicBezTo>
                  <a:cubicBezTo>
                    <a:pt x="1311" y="66836"/>
                    <a:pt x="0" y="60447"/>
                    <a:pt x="0" y="53895"/>
                  </a:cubicBezTo>
                  <a:cubicBezTo>
                    <a:pt x="0" y="24245"/>
                    <a:pt x="23917" y="0"/>
                    <a:pt x="53567" y="0"/>
                  </a:cubicBezTo>
                  <a:cubicBezTo>
                    <a:pt x="83381" y="0"/>
                    <a:pt x="107461" y="24081"/>
                    <a:pt x="107461" y="53731"/>
                  </a:cubicBezTo>
                  <a:cubicBezTo>
                    <a:pt x="107789" y="83053"/>
                    <a:pt x="83709" y="107134"/>
                    <a:pt x="53895" y="107298"/>
                  </a:cubicBezTo>
                  <a:cubicBezTo>
                    <a:pt x="54059" y="107298"/>
                    <a:pt x="54059" y="107298"/>
                    <a:pt x="53895" y="107298"/>
                  </a:cubicBezTo>
                  <a:close/>
                </a:path>
              </a:pathLst>
            </a:custGeom>
            <a:solidFill>
              <a:srgbClr val="000000"/>
            </a:solidFill>
            <a:ln w="16367" cap="flat">
              <a:noFill/>
              <a:prstDash val="solid"/>
              <a:miter/>
            </a:ln>
          </p:spPr>
          <p:txBody>
            <a:bodyPr rtlCol="0" anchor="ctr"/>
            <a:lstStyle/>
            <a:p>
              <a:endParaRPr lang="en-US"/>
            </a:p>
          </p:txBody>
        </p:sp>
        <p:sp>
          <p:nvSpPr>
            <p:cNvPr id="1927" name="Forma libre: forma 1926">
              <a:extLst>
                <a:ext uri="{FF2B5EF4-FFF2-40B4-BE49-F238E27FC236}">
                  <a16:creationId xmlns:a16="http://schemas.microsoft.com/office/drawing/2014/main" id="{5F657B95-DC2F-49B6-93C9-EEC3E547F4A8}"/>
                </a:ext>
              </a:extLst>
            </p:cNvPr>
            <p:cNvSpPr/>
            <p:nvPr/>
          </p:nvSpPr>
          <p:spPr>
            <a:xfrm>
              <a:off x="9469193" y="5227833"/>
              <a:ext cx="78794" cy="78794"/>
            </a:xfrm>
            <a:custGeom>
              <a:avLst/>
              <a:gdLst>
                <a:gd name="connsiteX0" fmla="*/ 39315 w 78794"/>
                <a:gd name="connsiteY0" fmla="*/ 78794 h 78794"/>
                <a:gd name="connsiteX1" fmla="*/ 11631 w 78794"/>
                <a:gd name="connsiteY1" fmla="*/ 67327 h 78794"/>
                <a:gd name="connsiteX2" fmla="*/ 0 w 78794"/>
                <a:gd name="connsiteY2" fmla="*/ 39479 h 78794"/>
                <a:gd name="connsiteX3" fmla="*/ 11467 w 78794"/>
                <a:gd name="connsiteY3" fmla="*/ 11631 h 78794"/>
                <a:gd name="connsiteX4" fmla="*/ 39315 w 78794"/>
                <a:gd name="connsiteY4" fmla="*/ 0 h 78794"/>
                <a:gd name="connsiteX5" fmla="*/ 67164 w 78794"/>
                <a:gd name="connsiteY5" fmla="*/ 11467 h 78794"/>
                <a:gd name="connsiteX6" fmla="*/ 78794 w 78794"/>
                <a:gd name="connsiteY6" fmla="*/ 39315 h 78794"/>
                <a:gd name="connsiteX7" fmla="*/ 76173 w 78794"/>
                <a:gd name="connsiteY7" fmla="*/ 53567 h 78794"/>
                <a:gd name="connsiteX8" fmla="*/ 63396 w 78794"/>
                <a:gd name="connsiteY8" fmla="*/ 59300 h 78794"/>
                <a:gd name="connsiteX9" fmla="*/ 57662 w 78794"/>
                <a:gd name="connsiteY9" fmla="*/ 46523 h 78794"/>
                <a:gd name="connsiteX10" fmla="*/ 58973 w 78794"/>
                <a:gd name="connsiteY10" fmla="*/ 39479 h 78794"/>
                <a:gd name="connsiteX11" fmla="*/ 53239 w 78794"/>
                <a:gd name="connsiteY11" fmla="*/ 25719 h 78794"/>
                <a:gd name="connsiteX12" fmla="*/ 39479 w 78794"/>
                <a:gd name="connsiteY12" fmla="*/ 19985 h 78794"/>
                <a:gd name="connsiteX13" fmla="*/ 19985 w 78794"/>
                <a:gd name="connsiteY13" fmla="*/ 39479 h 78794"/>
                <a:gd name="connsiteX14" fmla="*/ 25719 w 78794"/>
                <a:gd name="connsiteY14" fmla="*/ 53239 h 78794"/>
                <a:gd name="connsiteX15" fmla="*/ 39479 w 78794"/>
                <a:gd name="connsiteY15" fmla="*/ 58973 h 78794"/>
                <a:gd name="connsiteX16" fmla="*/ 47014 w 78794"/>
                <a:gd name="connsiteY16" fmla="*/ 57499 h 78794"/>
                <a:gd name="connsiteX17" fmla="*/ 59956 w 78794"/>
                <a:gd name="connsiteY17" fmla="*/ 62741 h 78794"/>
                <a:gd name="connsiteX18" fmla="*/ 54714 w 78794"/>
                <a:gd name="connsiteY18" fmla="*/ 75682 h 78794"/>
                <a:gd name="connsiteX19" fmla="*/ 39315 w 78794"/>
                <a:gd name="connsiteY19" fmla="*/ 78794 h 78794"/>
                <a:gd name="connsiteX20" fmla="*/ 39315 w 78794"/>
                <a:gd name="connsiteY20" fmla="*/ 78794 h 7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794" h="78794">
                  <a:moveTo>
                    <a:pt x="39315" y="78794"/>
                  </a:moveTo>
                  <a:cubicBezTo>
                    <a:pt x="28831" y="78794"/>
                    <a:pt x="19002" y="74699"/>
                    <a:pt x="11631" y="67327"/>
                  </a:cubicBezTo>
                  <a:cubicBezTo>
                    <a:pt x="4095" y="59956"/>
                    <a:pt x="0" y="50127"/>
                    <a:pt x="0" y="39479"/>
                  </a:cubicBezTo>
                  <a:cubicBezTo>
                    <a:pt x="0" y="28995"/>
                    <a:pt x="4095" y="19166"/>
                    <a:pt x="11467" y="11631"/>
                  </a:cubicBezTo>
                  <a:cubicBezTo>
                    <a:pt x="18838" y="4259"/>
                    <a:pt x="28667" y="0"/>
                    <a:pt x="39315" y="0"/>
                  </a:cubicBezTo>
                  <a:cubicBezTo>
                    <a:pt x="49963" y="0"/>
                    <a:pt x="59792" y="4095"/>
                    <a:pt x="67164" y="11467"/>
                  </a:cubicBezTo>
                  <a:cubicBezTo>
                    <a:pt x="74535" y="18839"/>
                    <a:pt x="78794" y="28667"/>
                    <a:pt x="78794" y="39315"/>
                  </a:cubicBezTo>
                  <a:cubicBezTo>
                    <a:pt x="78794" y="44230"/>
                    <a:pt x="77975" y="48980"/>
                    <a:pt x="76173" y="53567"/>
                  </a:cubicBezTo>
                  <a:cubicBezTo>
                    <a:pt x="74207" y="58645"/>
                    <a:pt x="68474" y="61266"/>
                    <a:pt x="63396" y="59300"/>
                  </a:cubicBezTo>
                  <a:cubicBezTo>
                    <a:pt x="58318" y="57335"/>
                    <a:pt x="55696" y="51601"/>
                    <a:pt x="57662" y="46523"/>
                  </a:cubicBezTo>
                  <a:cubicBezTo>
                    <a:pt x="58481" y="44230"/>
                    <a:pt x="58973" y="41936"/>
                    <a:pt x="58973" y="39479"/>
                  </a:cubicBezTo>
                  <a:cubicBezTo>
                    <a:pt x="58973" y="34237"/>
                    <a:pt x="56843" y="29323"/>
                    <a:pt x="53239" y="25719"/>
                  </a:cubicBezTo>
                  <a:cubicBezTo>
                    <a:pt x="49635" y="22115"/>
                    <a:pt x="44721" y="19985"/>
                    <a:pt x="39479" y="19985"/>
                  </a:cubicBezTo>
                  <a:cubicBezTo>
                    <a:pt x="28667" y="19985"/>
                    <a:pt x="19985" y="28831"/>
                    <a:pt x="19985" y="39479"/>
                  </a:cubicBezTo>
                  <a:cubicBezTo>
                    <a:pt x="19985" y="44721"/>
                    <a:pt x="22115" y="49635"/>
                    <a:pt x="25719" y="53239"/>
                  </a:cubicBezTo>
                  <a:cubicBezTo>
                    <a:pt x="29322" y="56843"/>
                    <a:pt x="34237" y="58973"/>
                    <a:pt x="39479" y="58973"/>
                  </a:cubicBezTo>
                  <a:cubicBezTo>
                    <a:pt x="42100" y="58973"/>
                    <a:pt x="44721" y="58481"/>
                    <a:pt x="47014" y="57499"/>
                  </a:cubicBezTo>
                  <a:cubicBezTo>
                    <a:pt x="52093" y="55369"/>
                    <a:pt x="57826" y="57662"/>
                    <a:pt x="59956" y="62741"/>
                  </a:cubicBezTo>
                  <a:cubicBezTo>
                    <a:pt x="62085" y="67819"/>
                    <a:pt x="59792" y="73552"/>
                    <a:pt x="54714" y="75682"/>
                  </a:cubicBezTo>
                  <a:cubicBezTo>
                    <a:pt x="49963" y="77811"/>
                    <a:pt x="44721" y="78794"/>
                    <a:pt x="39315" y="78794"/>
                  </a:cubicBezTo>
                  <a:cubicBezTo>
                    <a:pt x="39479" y="78794"/>
                    <a:pt x="39315" y="78794"/>
                    <a:pt x="39315" y="78794"/>
                  </a:cubicBezTo>
                  <a:close/>
                </a:path>
              </a:pathLst>
            </a:custGeom>
            <a:solidFill>
              <a:srgbClr val="000000"/>
            </a:solidFill>
            <a:ln w="16367" cap="flat">
              <a:noFill/>
              <a:prstDash val="solid"/>
              <a:miter/>
            </a:ln>
          </p:spPr>
          <p:txBody>
            <a:bodyPr rtlCol="0" anchor="ctr"/>
            <a:lstStyle/>
            <a:p>
              <a:endParaRPr lang="en-US"/>
            </a:p>
          </p:txBody>
        </p:sp>
        <p:sp>
          <p:nvSpPr>
            <p:cNvPr id="1928" name="Forma libre: forma 1927">
              <a:extLst>
                <a:ext uri="{FF2B5EF4-FFF2-40B4-BE49-F238E27FC236}">
                  <a16:creationId xmlns:a16="http://schemas.microsoft.com/office/drawing/2014/main" id="{011E96EB-C406-41E2-B96D-3CA74C5B9910}"/>
                </a:ext>
              </a:extLst>
            </p:cNvPr>
            <p:cNvSpPr/>
            <p:nvPr/>
          </p:nvSpPr>
          <p:spPr>
            <a:xfrm>
              <a:off x="9526855" y="5117750"/>
              <a:ext cx="86984" cy="86984"/>
            </a:xfrm>
            <a:custGeom>
              <a:avLst/>
              <a:gdLst>
                <a:gd name="connsiteX0" fmla="*/ 43410 w 86984"/>
                <a:gd name="connsiteY0" fmla="*/ 86985 h 86984"/>
                <a:gd name="connsiteX1" fmla="*/ 12777 w 86984"/>
                <a:gd name="connsiteY1" fmla="*/ 74371 h 86984"/>
                <a:gd name="connsiteX2" fmla="*/ 0 w 86984"/>
                <a:gd name="connsiteY2" fmla="*/ 43574 h 86984"/>
                <a:gd name="connsiteX3" fmla="*/ 16545 w 86984"/>
                <a:gd name="connsiteY3" fmla="*/ 9337 h 86984"/>
                <a:gd name="connsiteX4" fmla="*/ 30470 w 86984"/>
                <a:gd name="connsiteY4" fmla="*/ 10975 h 86984"/>
                <a:gd name="connsiteX5" fmla="*/ 28831 w 86984"/>
                <a:gd name="connsiteY5" fmla="*/ 24900 h 86984"/>
                <a:gd name="connsiteX6" fmla="*/ 19821 w 86984"/>
                <a:gd name="connsiteY6" fmla="*/ 43574 h 86984"/>
                <a:gd name="connsiteX7" fmla="*/ 26866 w 86984"/>
                <a:gd name="connsiteY7" fmla="*/ 60283 h 86984"/>
                <a:gd name="connsiteX8" fmla="*/ 43574 w 86984"/>
                <a:gd name="connsiteY8" fmla="*/ 67164 h 86984"/>
                <a:gd name="connsiteX9" fmla="*/ 60447 w 86984"/>
                <a:gd name="connsiteY9" fmla="*/ 60119 h 86984"/>
                <a:gd name="connsiteX10" fmla="*/ 67328 w 86984"/>
                <a:gd name="connsiteY10" fmla="*/ 43411 h 86984"/>
                <a:gd name="connsiteX11" fmla="*/ 60283 w 86984"/>
                <a:gd name="connsiteY11" fmla="*/ 26702 h 86984"/>
                <a:gd name="connsiteX12" fmla="*/ 43574 w 86984"/>
                <a:gd name="connsiteY12" fmla="*/ 19822 h 86984"/>
                <a:gd name="connsiteX13" fmla="*/ 33582 w 86984"/>
                <a:gd name="connsiteY13" fmla="*/ 9993 h 86984"/>
                <a:gd name="connsiteX14" fmla="*/ 43410 w 86984"/>
                <a:gd name="connsiteY14" fmla="*/ 0 h 86984"/>
                <a:gd name="connsiteX15" fmla="*/ 74207 w 86984"/>
                <a:gd name="connsiteY15" fmla="*/ 12614 h 86984"/>
                <a:gd name="connsiteX16" fmla="*/ 86985 w 86984"/>
                <a:gd name="connsiteY16" fmla="*/ 43411 h 86984"/>
                <a:gd name="connsiteX17" fmla="*/ 74371 w 86984"/>
                <a:gd name="connsiteY17" fmla="*/ 74207 h 86984"/>
                <a:gd name="connsiteX18" fmla="*/ 43410 w 86984"/>
                <a:gd name="connsiteY18" fmla="*/ 86985 h 86984"/>
                <a:gd name="connsiteX19" fmla="*/ 43410 w 86984"/>
                <a:gd name="connsiteY19" fmla="*/ 86985 h 8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984" h="86984">
                  <a:moveTo>
                    <a:pt x="43410" y="86985"/>
                  </a:moveTo>
                  <a:cubicBezTo>
                    <a:pt x="31780" y="86985"/>
                    <a:pt x="20968" y="82562"/>
                    <a:pt x="12777" y="74371"/>
                  </a:cubicBezTo>
                  <a:cubicBezTo>
                    <a:pt x="4587" y="66181"/>
                    <a:pt x="0" y="55205"/>
                    <a:pt x="0" y="43574"/>
                  </a:cubicBezTo>
                  <a:cubicBezTo>
                    <a:pt x="0" y="30142"/>
                    <a:pt x="6061" y="17692"/>
                    <a:pt x="16545" y="9337"/>
                  </a:cubicBezTo>
                  <a:cubicBezTo>
                    <a:pt x="20804" y="5897"/>
                    <a:pt x="27029" y="6716"/>
                    <a:pt x="30470" y="10975"/>
                  </a:cubicBezTo>
                  <a:cubicBezTo>
                    <a:pt x="33909" y="15235"/>
                    <a:pt x="33090" y="21460"/>
                    <a:pt x="28831" y="24900"/>
                  </a:cubicBezTo>
                  <a:cubicBezTo>
                    <a:pt x="23098" y="29486"/>
                    <a:pt x="19821" y="36203"/>
                    <a:pt x="19821" y="43574"/>
                  </a:cubicBezTo>
                  <a:cubicBezTo>
                    <a:pt x="19821" y="49963"/>
                    <a:pt x="22279" y="55860"/>
                    <a:pt x="26866" y="60283"/>
                  </a:cubicBezTo>
                  <a:cubicBezTo>
                    <a:pt x="31288" y="64706"/>
                    <a:pt x="37185" y="67164"/>
                    <a:pt x="43574" y="67164"/>
                  </a:cubicBezTo>
                  <a:cubicBezTo>
                    <a:pt x="49963" y="67164"/>
                    <a:pt x="55860" y="64706"/>
                    <a:pt x="60447" y="60119"/>
                  </a:cubicBezTo>
                  <a:cubicBezTo>
                    <a:pt x="64870" y="55697"/>
                    <a:pt x="67328" y="49635"/>
                    <a:pt x="67328" y="43411"/>
                  </a:cubicBezTo>
                  <a:cubicBezTo>
                    <a:pt x="67328" y="37022"/>
                    <a:pt x="64870" y="31125"/>
                    <a:pt x="60283" y="26702"/>
                  </a:cubicBezTo>
                  <a:cubicBezTo>
                    <a:pt x="55860" y="22279"/>
                    <a:pt x="49963" y="19822"/>
                    <a:pt x="43574" y="19822"/>
                  </a:cubicBezTo>
                  <a:cubicBezTo>
                    <a:pt x="38005" y="19822"/>
                    <a:pt x="33582" y="15398"/>
                    <a:pt x="33582" y="9993"/>
                  </a:cubicBezTo>
                  <a:cubicBezTo>
                    <a:pt x="33582" y="4587"/>
                    <a:pt x="38005" y="0"/>
                    <a:pt x="43410" y="0"/>
                  </a:cubicBezTo>
                  <a:cubicBezTo>
                    <a:pt x="55042" y="0"/>
                    <a:pt x="66017" y="4423"/>
                    <a:pt x="74207" y="12614"/>
                  </a:cubicBezTo>
                  <a:cubicBezTo>
                    <a:pt x="82398" y="20804"/>
                    <a:pt x="86985" y="31780"/>
                    <a:pt x="86985" y="43411"/>
                  </a:cubicBezTo>
                  <a:cubicBezTo>
                    <a:pt x="86985" y="55041"/>
                    <a:pt x="82562" y="66017"/>
                    <a:pt x="74371" y="74207"/>
                  </a:cubicBezTo>
                  <a:cubicBezTo>
                    <a:pt x="66017" y="82398"/>
                    <a:pt x="55205" y="86821"/>
                    <a:pt x="43410" y="86985"/>
                  </a:cubicBezTo>
                  <a:cubicBezTo>
                    <a:pt x="43410" y="86985"/>
                    <a:pt x="43410" y="86985"/>
                    <a:pt x="43410" y="86985"/>
                  </a:cubicBezTo>
                  <a:close/>
                </a:path>
              </a:pathLst>
            </a:custGeom>
            <a:solidFill>
              <a:srgbClr val="000000"/>
            </a:solidFill>
            <a:ln w="16367" cap="flat">
              <a:noFill/>
              <a:prstDash val="solid"/>
              <a:miter/>
            </a:ln>
          </p:spPr>
          <p:txBody>
            <a:bodyPr rtlCol="0" anchor="ctr"/>
            <a:lstStyle/>
            <a:p>
              <a:endParaRPr lang="en-US"/>
            </a:p>
          </p:txBody>
        </p:sp>
        <p:sp>
          <p:nvSpPr>
            <p:cNvPr id="1929" name="Forma libre: forma 1928">
              <a:extLst>
                <a:ext uri="{FF2B5EF4-FFF2-40B4-BE49-F238E27FC236}">
                  <a16:creationId xmlns:a16="http://schemas.microsoft.com/office/drawing/2014/main" id="{E7668DD8-012C-46F9-8668-30DE9434025F}"/>
                </a:ext>
              </a:extLst>
            </p:cNvPr>
            <p:cNvSpPr/>
            <p:nvPr/>
          </p:nvSpPr>
          <p:spPr>
            <a:xfrm>
              <a:off x="9433318" y="5151332"/>
              <a:ext cx="113195" cy="53730"/>
            </a:xfrm>
            <a:custGeom>
              <a:avLst/>
              <a:gdLst>
                <a:gd name="connsiteX0" fmla="*/ 9992 w 113195"/>
                <a:gd name="connsiteY0" fmla="*/ 53731 h 53730"/>
                <a:gd name="connsiteX1" fmla="*/ 0 w 113195"/>
                <a:gd name="connsiteY1" fmla="*/ 43902 h 53730"/>
                <a:gd name="connsiteX2" fmla="*/ 9829 w 113195"/>
                <a:gd name="connsiteY2" fmla="*/ 33909 h 53730"/>
                <a:gd name="connsiteX3" fmla="*/ 42919 w 113195"/>
                <a:gd name="connsiteY3" fmla="*/ 33909 h 53730"/>
                <a:gd name="connsiteX4" fmla="*/ 42919 w 113195"/>
                <a:gd name="connsiteY4" fmla="*/ 10156 h 53730"/>
                <a:gd name="connsiteX5" fmla="*/ 52748 w 113195"/>
                <a:gd name="connsiteY5" fmla="*/ 164 h 53730"/>
                <a:gd name="connsiteX6" fmla="*/ 103202 w 113195"/>
                <a:gd name="connsiteY6" fmla="*/ 0 h 53730"/>
                <a:gd name="connsiteX7" fmla="*/ 113195 w 113195"/>
                <a:gd name="connsiteY7" fmla="*/ 9829 h 53730"/>
                <a:gd name="connsiteX8" fmla="*/ 103366 w 113195"/>
                <a:gd name="connsiteY8" fmla="*/ 19822 h 53730"/>
                <a:gd name="connsiteX9" fmla="*/ 62904 w 113195"/>
                <a:gd name="connsiteY9" fmla="*/ 19985 h 53730"/>
                <a:gd name="connsiteX10" fmla="*/ 62904 w 113195"/>
                <a:gd name="connsiteY10" fmla="*/ 43738 h 53730"/>
                <a:gd name="connsiteX11" fmla="*/ 59956 w 113195"/>
                <a:gd name="connsiteY11" fmla="*/ 50782 h 53730"/>
                <a:gd name="connsiteX12" fmla="*/ 52911 w 113195"/>
                <a:gd name="connsiteY12" fmla="*/ 53731 h 53730"/>
                <a:gd name="connsiteX13" fmla="*/ 9992 w 113195"/>
                <a:gd name="connsiteY13" fmla="*/ 53731 h 53730"/>
                <a:gd name="connsiteX14" fmla="*/ 9992 w 113195"/>
                <a:gd name="connsiteY14" fmla="*/ 53731 h 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195" h="53730">
                  <a:moveTo>
                    <a:pt x="9992" y="53731"/>
                  </a:moveTo>
                  <a:cubicBezTo>
                    <a:pt x="4587" y="53731"/>
                    <a:pt x="0" y="49308"/>
                    <a:pt x="0" y="43902"/>
                  </a:cubicBezTo>
                  <a:cubicBezTo>
                    <a:pt x="0" y="38496"/>
                    <a:pt x="4423" y="33909"/>
                    <a:pt x="9829" y="33909"/>
                  </a:cubicBezTo>
                  <a:lnTo>
                    <a:pt x="42919" y="33909"/>
                  </a:lnTo>
                  <a:lnTo>
                    <a:pt x="42919" y="10156"/>
                  </a:lnTo>
                  <a:cubicBezTo>
                    <a:pt x="42919" y="4750"/>
                    <a:pt x="47342" y="164"/>
                    <a:pt x="52748" y="164"/>
                  </a:cubicBezTo>
                  <a:lnTo>
                    <a:pt x="103202" y="0"/>
                  </a:lnTo>
                  <a:cubicBezTo>
                    <a:pt x="108772" y="0"/>
                    <a:pt x="113195" y="4423"/>
                    <a:pt x="113195" y="9829"/>
                  </a:cubicBezTo>
                  <a:cubicBezTo>
                    <a:pt x="113195" y="15235"/>
                    <a:pt x="108772" y="19822"/>
                    <a:pt x="103366" y="19822"/>
                  </a:cubicBezTo>
                  <a:lnTo>
                    <a:pt x="62904" y="19985"/>
                  </a:lnTo>
                  <a:lnTo>
                    <a:pt x="62904" y="43738"/>
                  </a:lnTo>
                  <a:cubicBezTo>
                    <a:pt x="62904" y="46359"/>
                    <a:pt x="61921" y="48980"/>
                    <a:pt x="59956" y="50782"/>
                  </a:cubicBezTo>
                  <a:cubicBezTo>
                    <a:pt x="58154" y="52584"/>
                    <a:pt x="55532" y="53731"/>
                    <a:pt x="52911" y="53731"/>
                  </a:cubicBezTo>
                  <a:lnTo>
                    <a:pt x="9992" y="53731"/>
                  </a:lnTo>
                  <a:cubicBezTo>
                    <a:pt x="9992" y="53731"/>
                    <a:pt x="9992" y="53731"/>
                    <a:pt x="9992" y="53731"/>
                  </a:cubicBezTo>
                  <a:close/>
                </a:path>
              </a:pathLst>
            </a:custGeom>
            <a:solidFill>
              <a:srgbClr val="000000"/>
            </a:solidFill>
            <a:ln w="16367" cap="flat">
              <a:noFill/>
              <a:prstDash val="solid"/>
              <a:miter/>
            </a:ln>
          </p:spPr>
          <p:txBody>
            <a:bodyPr rtlCol="0" anchor="ctr"/>
            <a:lstStyle/>
            <a:p>
              <a:endParaRPr lang="en-US"/>
            </a:p>
          </p:txBody>
        </p:sp>
        <p:sp>
          <p:nvSpPr>
            <p:cNvPr id="1930" name="Forma libre: forma 1929">
              <a:extLst>
                <a:ext uri="{FF2B5EF4-FFF2-40B4-BE49-F238E27FC236}">
                  <a16:creationId xmlns:a16="http://schemas.microsoft.com/office/drawing/2014/main" id="{C1666FAE-64D6-4655-B881-85C0AB082A48}"/>
                </a:ext>
              </a:extLst>
            </p:cNvPr>
            <p:cNvSpPr/>
            <p:nvPr/>
          </p:nvSpPr>
          <p:spPr>
            <a:xfrm>
              <a:off x="9433482" y="5257483"/>
              <a:ext cx="55532" cy="19985"/>
            </a:xfrm>
            <a:custGeom>
              <a:avLst/>
              <a:gdLst>
                <a:gd name="connsiteX0" fmla="*/ 9992 w 55532"/>
                <a:gd name="connsiteY0" fmla="*/ 19985 h 19985"/>
                <a:gd name="connsiteX1" fmla="*/ 0 w 55532"/>
                <a:gd name="connsiteY1" fmla="*/ 10157 h 19985"/>
                <a:gd name="connsiteX2" fmla="*/ 9828 w 55532"/>
                <a:gd name="connsiteY2" fmla="*/ 164 h 19985"/>
                <a:gd name="connsiteX3" fmla="*/ 45540 w 55532"/>
                <a:gd name="connsiteY3" fmla="*/ 0 h 19985"/>
                <a:gd name="connsiteX4" fmla="*/ 55532 w 55532"/>
                <a:gd name="connsiteY4" fmla="*/ 9829 h 19985"/>
                <a:gd name="connsiteX5" fmla="*/ 45704 w 55532"/>
                <a:gd name="connsiteY5" fmla="*/ 19822 h 19985"/>
                <a:gd name="connsiteX6" fmla="*/ 9992 w 55532"/>
                <a:gd name="connsiteY6" fmla="*/ 19985 h 19985"/>
                <a:gd name="connsiteX7" fmla="*/ 9992 w 55532"/>
                <a:gd name="connsiteY7"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32" h="19985">
                  <a:moveTo>
                    <a:pt x="9992" y="19985"/>
                  </a:moveTo>
                  <a:cubicBezTo>
                    <a:pt x="4587" y="19985"/>
                    <a:pt x="0" y="15562"/>
                    <a:pt x="0" y="10157"/>
                  </a:cubicBezTo>
                  <a:cubicBezTo>
                    <a:pt x="0" y="4751"/>
                    <a:pt x="4423" y="164"/>
                    <a:pt x="9828" y="164"/>
                  </a:cubicBezTo>
                  <a:lnTo>
                    <a:pt x="45540" y="0"/>
                  </a:lnTo>
                  <a:cubicBezTo>
                    <a:pt x="51110" y="0"/>
                    <a:pt x="55532" y="4423"/>
                    <a:pt x="55532" y="9829"/>
                  </a:cubicBezTo>
                  <a:cubicBezTo>
                    <a:pt x="55532" y="15235"/>
                    <a:pt x="51110" y="19822"/>
                    <a:pt x="45704" y="19822"/>
                  </a:cubicBezTo>
                  <a:lnTo>
                    <a:pt x="9992" y="19985"/>
                  </a:lnTo>
                  <a:cubicBezTo>
                    <a:pt x="9992" y="19985"/>
                    <a:pt x="9992" y="19985"/>
                    <a:pt x="9992" y="19985"/>
                  </a:cubicBezTo>
                  <a:close/>
                </a:path>
              </a:pathLst>
            </a:custGeom>
            <a:solidFill>
              <a:srgbClr val="000000"/>
            </a:solidFill>
            <a:ln w="16367" cap="flat">
              <a:noFill/>
              <a:prstDash val="solid"/>
              <a:miter/>
            </a:ln>
          </p:spPr>
          <p:txBody>
            <a:bodyPr rtlCol="0" anchor="ctr"/>
            <a:lstStyle/>
            <a:p>
              <a:endParaRPr lang="en-US"/>
            </a:p>
          </p:txBody>
        </p:sp>
        <p:sp>
          <p:nvSpPr>
            <p:cNvPr id="1931" name="Forma libre: forma 1930">
              <a:extLst>
                <a:ext uri="{FF2B5EF4-FFF2-40B4-BE49-F238E27FC236}">
                  <a16:creationId xmlns:a16="http://schemas.microsoft.com/office/drawing/2014/main" id="{1F6ACCCF-FCD5-471E-9E5D-5940A665A208}"/>
                </a:ext>
              </a:extLst>
            </p:cNvPr>
            <p:cNvSpPr/>
            <p:nvPr/>
          </p:nvSpPr>
          <p:spPr>
            <a:xfrm>
              <a:off x="9464278" y="5362160"/>
              <a:ext cx="99926" cy="47506"/>
            </a:xfrm>
            <a:custGeom>
              <a:avLst/>
              <a:gdLst>
                <a:gd name="connsiteX0" fmla="*/ 9993 w 99926"/>
                <a:gd name="connsiteY0" fmla="*/ 47506 h 47506"/>
                <a:gd name="connsiteX1" fmla="*/ 0 w 99926"/>
                <a:gd name="connsiteY1" fmla="*/ 37677 h 47506"/>
                <a:gd name="connsiteX2" fmla="*/ 9829 w 99926"/>
                <a:gd name="connsiteY2" fmla="*/ 27684 h 47506"/>
                <a:gd name="connsiteX3" fmla="*/ 27193 w 99926"/>
                <a:gd name="connsiteY3" fmla="*/ 27684 h 47506"/>
                <a:gd name="connsiteX4" fmla="*/ 27193 w 99926"/>
                <a:gd name="connsiteY4" fmla="*/ 10157 h 47506"/>
                <a:gd name="connsiteX5" fmla="*/ 30142 w 99926"/>
                <a:gd name="connsiteY5" fmla="*/ 3112 h 47506"/>
                <a:gd name="connsiteX6" fmla="*/ 37186 w 99926"/>
                <a:gd name="connsiteY6" fmla="*/ 164 h 47506"/>
                <a:gd name="connsiteX7" fmla="*/ 89934 w 99926"/>
                <a:gd name="connsiteY7" fmla="*/ 0 h 47506"/>
                <a:gd name="connsiteX8" fmla="*/ 99926 w 99926"/>
                <a:gd name="connsiteY8" fmla="*/ 9829 h 47506"/>
                <a:gd name="connsiteX9" fmla="*/ 90097 w 99926"/>
                <a:gd name="connsiteY9" fmla="*/ 19822 h 47506"/>
                <a:gd name="connsiteX10" fmla="*/ 47178 w 99926"/>
                <a:gd name="connsiteY10" fmla="*/ 19985 h 47506"/>
                <a:gd name="connsiteX11" fmla="*/ 47178 w 99926"/>
                <a:gd name="connsiteY11" fmla="*/ 37513 h 47506"/>
                <a:gd name="connsiteX12" fmla="*/ 44230 w 99926"/>
                <a:gd name="connsiteY12" fmla="*/ 44557 h 47506"/>
                <a:gd name="connsiteX13" fmla="*/ 37186 w 99926"/>
                <a:gd name="connsiteY13" fmla="*/ 47506 h 47506"/>
                <a:gd name="connsiteX14" fmla="*/ 9993 w 99926"/>
                <a:gd name="connsiteY14" fmla="*/ 47506 h 47506"/>
                <a:gd name="connsiteX15" fmla="*/ 9993 w 99926"/>
                <a:gd name="connsiteY15" fmla="*/ 47506 h 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926" h="47506">
                  <a:moveTo>
                    <a:pt x="9993" y="47506"/>
                  </a:moveTo>
                  <a:cubicBezTo>
                    <a:pt x="4587" y="47506"/>
                    <a:pt x="0" y="43083"/>
                    <a:pt x="0" y="37677"/>
                  </a:cubicBezTo>
                  <a:cubicBezTo>
                    <a:pt x="0" y="32271"/>
                    <a:pt x="4423" y="27684"/>
                    <a:pt x="9829" y="27684"/>
                  </a:cubicBezTo>
                  <a:lnTo>
                    <a:pt x="27193" y="27684"/>
                  </a:lnTo>
                  <a:lnTo>
                    <a:pt x="27193" y="10157"/>
                  </a:lnTo>
                  <a:cubicBezTo>
                    <a:pt x="27193" y="7536"/>
                    <a:pt x="28176" y="4914"/>
                    <a:pt x="30142" y="3112"/>
                  </a:cubicBezTo>
                  <a:cubicBezTo>
                    <a:pt x="31944" y="1311"/>
                    <a:pt x="34565" y="164"/>
                    <a:pt x="37186" y="164"/>
                  </a:cubicBezTo>
                  <a:lnTo>
                    <a:pt x="89934" y="0"/>
                  </a:lnTo>
                  <a:cubicBezTo>
                    <a:pt x="95667" y="164"/>
                    <a:pt x="99926" y="4423"/>
                    <a:pt x="99926" y="9829"/>
                  </a:cubicBezTo>
                  <a:cubicBezTo>
                    <a:pt x="99926" y="15235"/>
                    <a:pt x="95503" y="19822"/>
                    <a:pt x="90097" y="19822"/>
                  </a:cubicBezTo>
                  <a:lnTo>
                    <a:pt x="47178" y="19985"/>
                  </a:lnTo>
                  <a:lnTo>
                    <a:pt x="47178" y="37513"/>
                  </a:lnTo>
                  <a:cubicBezTo>
                    <a:pt x="47178" y="40134"/>
                    <a:pt x="46195" y="42755"/>
                    <a:pt x="44230" y="44557"/>
                  </a:cubicBezTo>
                  <a:cubicBezTo>
                    <a:pt x="42428" y="46359"/>
                    <a:pt x="39807" y="47506"/>
                    <a:pt x="37186" y="47506"/>
                  </a:cubicBezTo>
                  <a:lnTo>
                    <a:pt x="9993" y="47506"/>
                  </a:lnTo>
                  <a:cubicBezTo>
                    <a:pt x="9993" y="47506"/>
                    <a:pt x="9993" y="47506"/>
                    <a:pt x="9993" y="47506"/>
                  </a:cubicBezTo>
                  <a:close/>
                </a:path>
              </a:pathLst>
            </a:custGeom>
            <a:solidFill>
              <a:srgbClr val="000000"/>
            </a:solidFill>
            <a:ln w="16367" cap="flat">
              <a:noFill/>
              <a:prstDash val="solid"/>
              <a:miter/>
            </a:ln>
          </p:spPr>
          <p:txBody>
            <a:bodyPr rtlCol="0" anchor="ctr"/>
            <a:lstStyle/>
            <a:p>
              <a:endParaRPr lang="en-US"/>
            </a:p>
          </p:txBody>
        </p:sp>
        <p:sp>
          <p:nvSpPr>
            <p:cNvPr id="1932" name="Forma libre: forma 1931">
              <a:extLst>
                <a:ext uri="{FF2B5EF4-FFF2-40B4-BE49-F238E27FC236}">
                  <a16:creationId xmlns:a16="http://schemas.microsoft.com/office/drawing/2014/main" id="{B91BCD59-30FE-4B5E-8110-923D51AE2CD3}"/>
                </a:ext>
              </a:extLst>
            </p:cNvPr>
            <p:cNvSpPr/>
            <p:nvPr/>
          </p:nvSpPr>
          <p:spPr>
            <a:xfrm>
              <a:off x="9422998" y="5480105"/>
              <a:ext cx="88623" cy="19985"/>
            </a:xfrm>
            <a:custGeom>
              <a:avLst/>
              <a:gdLst>
                <a:gd name="connsiteX0" fmla="*/ 9992 w 88623"/>
                <a:gd name="connsiteY0" fmla="*/ 19985 h 19985"/>
                <a:gd name="connsiteX1" fmla="*/ 0 w 88623"/>
                <a:gd name="connsiteY1" fmla="*/ 10156 h 19985"/>
                <a:gd name="connsiteX2" fmla="*/ 9829 w 88623"/>
                <a:gd name="connsiteY2" fmla="*/ 164 h 19985"/>
                <a:gd name="connsiteX3" fmla="*/ 78630 w 88623"/>
                <a:gd name="connsiteY3" fmla="*/ 0 h 19985"/>
                <a:gd name="connsiteX4" fmla="*/ 88623 w 88623"/>
                <a:gd name="connsiteY4" fmla="*/ 9829 h 19985"/>
                <a:gd name="connsiteX5" fmla="*/ 78794 w 88623"/>
                <a:gd name="connsiteY5" fmla="*/ 19822 h 19985"/>
                <a:gd name="connsiteX6" fmla="*/ 9992 w 88623"/>
                <a:gd name="connsiteY6" fmla="*/ 19985 h 19985"/>
                <a:gd name="connsiteX7" fmla="*/ 9992 w 88623"/>
                <a:gd name="connsiteY7"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623" h="19985">
                  <a:moveTo>
                    <a:pt x="9992" y="19985"/>
                  </a:moveTo>
                  <a:cubicBezTo>
                    <a:pt x="4587" y="19985"/>
                    <a:pt x="0" y="15562"/>
                    <a:pt x="0" y="10156"/>
                  </a:cubicBezTo>
                  <a:cubicBezTo>
                    <a:pt x="0" y="4751"/>
                    <a:pt x="4423" y="164"/>
                    <a:pt x="9829" y="164"/>
                  </a:cubicBezTo>
                  <a:lnTo>
                    <a:pt x="78630" y="0"/>
                  </a:lnTo>
                  <a:cubicBezTo>
                    <a:pt x="84200" y="0"/>
                    <a:pt x="88623" y="4423"/>
                    <a:pt x="88623" y="9829"/>
                  </a:cubicBezTo>
                  <a:cubicBezTo>
                    <a:pt x="88623" y="15235"/>
                    <a:pt x="84200" y="19822"/>
                    <a:pt x="78794" y="19822"/>
                  </a:cubicBezTo>
                  <a:lnTo>
                    <a:pt x="9992" y="19985"/>
                  </a:lnTo>
                  <a:cubicBezTo>
                    <a:pt x="9992" y="19985"/>
                    <a:pt x="9992" y="19985"/>
                    <a:pt x="9992" y="19985"/>
                  </a:cubicBezTo>
                  <a:close/>
                </a:path>
              </a:pathLst>
            </a:custGeom>
            <a:solidFill>
              <a:srgbClr val="000000"/>
            </a:solidFill>
            <a:ln w="16367" cap="flat">
              <a:noFill/>
              <a:prstDash val="solid"/>
              <a:miter/>
            </a:ln>
          </p:spPr>
          <p:txBody>
            <a:bodyPr rtlCol="0" anchor="ctr"/>
            <a:lstStyle/>
            <a:p>
              <a:endParaRPr lang="en-US"/>
            </a:p>
          </p:txBody>
        </p:sp>
        <p:sp>
          <p:nvSpPr>
            <p:cNvPr id="1933" name="Forma libre: forma 1932">
              <a:extLst>
                <a:ext uri="{FF2B5EF4-FFF2-40B4-BE49-F238E27FC236}">
                  <a16:creationId xmlns:a16="http://schemas.microsoft.com/office/drawing/2014/main" id="{D923E75E-790B-42CD-ADD9-D50F5F6E5B35}"/>
                </a:ext>
              </a:extLst>
            </p:cNvPr>
            <p:cNvSpPr/>
            <p:nvPr/>
          </p:nvSpPr>
          <p:spPr>
            <a:xfrm>
              <a:off x="9122400" y="5446335"/>
              <a:ext cx="89114" cy="89139"/>
            </a:xfrm>
            <a:custGeom>
              <a:avLst/>
              <a:gdLst>
                <a:gd name="connsiteX0" fmla="*/ 44557 w 89114"/>
                <a:gd name="connsiteY0" fmla="*/ 89140 h 89139"/>
                <a:gd name="connsiteX1" fmla="*/ 0 w 89114"/>
                <a:gd name="connsiteY1" fmla="*/ 44746 h 89139"/>
                <a:gd name="connsiteX2" fmla="*/ 12941 w 89114"/>
                <a:gd name="connsiteY2" fmla="*/ 13131 h 89139"/>
                <a:gd name="connsiteX3" fmla="*/ 44393 w 89114"/>
                <a:gd name="connsiteY3" fmla="*/ 25 h 89139"/>
                <a:gd name="connsiteX4" fmla="*/ 55533 w 89114"/>
                <a:gd name="connsiteY4" fmla="*/ 1336 h 89139"/>
                <a:gd name="connsiteX5" fmla="*/ 62741 w 89114"/>
                <a:gd name="connsiteY5" fmla="*/ 13458 h 89139"/>
                <a:gd name="connsiteX6" fmla="*/ 50618 w 89114"/>
                <a:gd name="connsiteY6" fmla="*/ 20666 h 89139"/>
                <a:gd name="connsiteX7" fmla="*/ 44393 w 89114"/>
                <a:gd name="connsiteY7" fmla="*/ 19846 h 89139"/>
                <a:gd name="connsiteX8" fmla="*/ 26866 w 89114"/>
                <a:gd name="connsiteY8" fmla="*/ 27054 h 89139"/>
                <a:gd name="connsiteX9" fmla="*/ 19658 w 89114"/>
                <a:gd name="connsiteY9" fmla="*/ 44582 h 89139"/>
                <a:gd name="connsiteX10" fmla="*/ 26866 w 89114"/>
                <a:gd name="connsiteY10" fmla="*/ 62111 h 89139"/>
                <a:gd name="connsiteX11" fmla="*/ 44393 w 89114"/>
                <a:gd name="connsiteY11" fmla="*/ 69318 h 89139"/>
                <a:gd name="connsiteX12" fmla="*/ 61921 w 89114"/>
                <a:gd name="connsiteY12" fmla="*/ 62111 h 89139"/>
                <a:gd name="connsiteX13" fmla="*/ 69129 w 89114"/>
                <a:gd name="connsiteY13" fmla="*/ 44582 h 89139"/>
                <a:gd name="connsiteX14" fmla="*/ 65198 w 89114"/>
                <a:gd name="connsiteY14" fmla="*/ 31150 h 89139"/>
                <a:gd name="connsiteX15" fmla="*/ 68146 w 89114"/>
                <a:gd name="connsiteY15" fmla="*/ 17389 h 89139"/>
                <a:gd name="connsiteX16" fmla="*/ 81907 w 89114"/>
                <a:gd name="connsiteY16" fmla="*/ 20338 h 89139"/>
                <a:gd name="connsiteX17" fmla="*/ 89114 w 89114"/>
                <a:gd name="connsiteY17" fmla="*/ 44582 h 89139"/>
                <a:gd name="connsiteX18" fmla="*/ 44557 w 89114"/>
                <a:gd name="connsiteY18" fmla="*/ 89140 h 89139"/>
                <a:gd name="connsiteX19" fmla="*/ 44557 w 89114"/>
                <a:gd name="connsiteY19" fmla="*/ 89140 h 8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9114" h="89139">
                  <a:moveTo>
                    <a:pt x="44557" y="89140"/>
                  </a:moveTo>
                  <a:cubicBezTo>
                    <a:pt x="19985" y="89140"/>
                    <a:pt x="0" y="69154"/>
                    <a:pt x="0" y="44746"/>
                  </a:cubicBezTo>
                  <a:cubicBezTo>
                    <a:pt x="0" y="32788"/>
                    <a:pt x="4587" y="21649"/>
                    <a:pt x="12941" y="13131"/>
                  </a:cubicBezTo>
                  <a:cubicBezTo>
                    <a:pt x="21296" y="4612"/>
                    <a:pt x="32599" y="25"/>
                    <a:pt x="44393" y="25"/>
                  </a:cubicBezTo>
                  <a:cubicBezTo>
                    <a:pt x="47834" y="-138"/>
                    <a:pt x="51929" y="517"/>
                    <a:pt x="55533" y="1336"/>
                  </a:cubicBezTo>
                  <a:cubicBezTo>
                    <a:pt x="60775" y="2646"/>
                    <a:pt x="64051" y="8052"/>
                    <a:pt x="62741" y="13458"/>
                  </a:cubicBezTo>
                  <a:cubicBezTo>
                    <a:pt x="61430" y="18700"/>
                    <a:pt x="56024" y="21976"/>
                    <a:pt x="50618" y="20666"/>
                  </a:cubicBezTo>
                  <a:cubicBezTo>
                    <a:pt x="48653" y="20174"/>
                    <a:pt x="47014" y="19683"/>
                    <a:pt x="44393" y="19846"/>
                  </a:cubicBezTo>
                  <a:cubicBezTo>
                    <a:pt x="37841" y="19846"/>
                    <a:pt x="31616" y="22468"/>
                    <a:pt x="26866" y="27054"/>
                  </a:cubicBezTo>
                  <a:cubicBezTo>
                    <a:pt x="22279" y="31805"/>
                    <a:pt x="19658" y="38030"/>
                    <a:pt x="19658" y="44582"/>
                  </a:cubicBezTo>
                  <a:cubicBezTo>
                    <a:pt x="19658" y="51135"/>
                    <a:pt x="22279" y="57360"/>
                    <a:pt x="26866" y="62111"/>
                  </a:cubicBezTo>
                  <a:cubicBezTo>
                    <a:pt x="31616" y="66697"/>
                    <a:pt x="37677" y="69318"/>
                    <a:pt x="44393" y="69318"/>
                  </a:cubicBezTo>
                  <a:cubicBezTo>
                    <a:pt x="51110" y="69318"/>
                    <a:pt x="57335" y="66697"/>
                    <a:pt x="61921" y="62111"/>
                  </a:cubicBezTo>
                  <a:cubicBezTo>
                    <a:pt x="66508" y="57360"/>
                    <a:pt x="69129" y="51135"/>
                    <a:pt x="69129" y="44582"/>
                  </a:cubicBezTo>
                  <a:cubicBezTo>
                    <a:pt x="69129" y="39832"/>
                    <a:pt x="67655" y="35081"/>
                    <a:pt x="65198" y="31150"/>
                  </a:cubicBezTo>
                  <a:cubicBezTo>
                    <a:pt x="62249" y="26563"/>
                    <a:pt x="63560" y="20338"/>
                    <a:pt x="68146" y="17389"/>
                  </a:cubicBezTo>
                  <a:cubicBezTo>
                    <a:pt x="72733" y="14441"/>
                    <a:pt x="78958" y="15751"/>
                    <a:pt x="81907" y="20338"/>
                  </a:cubicBezTo>
                  <a:cubicBezTo>
                    <a:pt x="86657" y="27546"/>
                    <a:pt x="89114" y="35900"/>
                    <a:pt x="89114" y="44582"/>
                  </a:cubicBezTo>
                  <a:cubicBezTo>
                    <a:pt x="89114" y="68990"/>
                    <a:pt x="69129" y="89140"/>
                    <a:pt x="44557" y="89140"/>
                  </a:cubicBezTo>
                  <a:cubicBezTo>
                    <a:pt x="44557" y="89140"/>
                    <a:pt x="44557" y="89140"/>
                    <a:pt x="44557" y="89140"/>
                  </a:cubicBezTo>
                  <a:close/>
                </a:path>
              </a:pathLst>
            </a:custGeom>
            <a:solidFill>
              <a:srgbClr val="000000"/>
            </a:solidFill>
            <a:ln w="16367" cap="flat">
              <a:noFill/>
              <a:prstDash val="solid"/>
              <a:miter/>
            </a:ln>
          </p:spPr>
          <p:txBody>
            <a:bodyPr rtlCol="0" anchor="ctr"/>
            <a:lstStyle/>
            <a:p>
              <a:endParaRPr lang="en-US"/>
            </a:p>
          </p:txBody>
        </p:sp>
        <p:sp>
          <p:nvSpPr>
            <p:cNvPr id="1934" name="Forma libre: forma 1933">
              <a:extLst>
                <a:ext uri="{FF2B5EF4-FFF2-40B4-BE49-F238E27FC236}">
                  <a16:creationId xmlns:a16="http://schemas.microsoft.com/office/drawing/2014/main" id="{696A9429-CBC2-4F05-B4C0-C2DD7D795869}"/>
                </a:ext>
              </a:extLst>
            </p:cNvPr>
            <p:cNvSpPr/>
            <p:nvPr/>
          </p:nvSpPr>
          <p:spPr>
            <a:xfrm>
              <a:off x="9050814" y="5319405"/>
              <a:ext cx="107625" cy="107461"/>
            </a:xfrm>
            <a:custGeom>
              <a:avLst/>
              <a:gdLst>
                <a:gd name="connsiteX0" fmla="*/ 53731 w 107625"/>
                <a:gd name="connsiteY0" fmla="*/ 107462 h 107461"/>
                <a:gd name="connsiteX1" fmla="*/ 0 w 107625"/>
                <a:gd name="connsiteY1" fmla="*/ 53895 h 107461"/>
                <a:gd name="connsiteX2" fmla="*/ 53731 w 107625"/>
                <a:gd name="connsiteY2" fmla="*/ 0 h 107461"/>
                <a:gd name="connsiteX3" fmla="*/ 91736 w 107625"/>
                <a:gd name="connsiteY3" fmla="*/ 15726 h 107461"/>
                <a:gd name="connsiteX4" fmla="*/ 107625 w 107625"/>
                <a:gd name="connsiteY4" fmla="*/ 53731 h 107461"/>
                <a:gd name="connsiteX5" fmla="*/ 104186 w 107625"/>
                <a:gd name="connsiteY5" fmla="*/ 72733 h 107461"/>
                <a:gd name="connsiteX6" fmla="*/ 91408 w 107625"/>
                <a:gd name="connsiteY6" fmla="*/ 78467 h 107461"/>
                <a:gd name="connsiteX7" fmla="*/ 85675 w 107625"/>
                <a:gd name="connsiteY7" fmla="*/ 65689 h 107461"/>
                <a:gd name="connsiteX8" fmla="*/ 87804 w 107625"/>
                <a:gd name="connsiteY8" fmla="*/ 53567 h 107461"/>
                <a:gd name="connsiteX9" fmla="*/ 77811 w 107625"/>
                <a:gd name="connsiteY9" fmla="*/ 29650 h 107461"/>
                <a:gd name="connsiteX10" fmla="*/ 53895 w 107625"/>
                <a:gd name="connsiteY10" fmla="*/ 19822 h 107461"/>
                <a:gd name="connsiteX11" fmla="*/ 19985 w 107625"/>
                <a:gd name="connsiteY11" fmla="*/ 53895 h 107461"/>
                <a:gd name="connsiteX12" fmla="*/ 29978 w 107625"/>
                <a:gd name="connsiteY12" fmla="*/ 77811 h 107461"/>
                <a:gd name="connsiteX13" fmla="*/ 53895 w 107625"/>
                <a:gd name="connsiteY13" fmla="*/ 87640 h 107461"/>
                <a:gd name="connsiteX14" fmla="*/ 67164 w 107625"/>
                <a:gd name="connsiteY14" fmla="*/ 85019 h 107461"/>
                <a:gd name="connsiteX15" fmla="*/ 80268 w 107625"/>
                <a:gd name="connsiteY15" fmla="*/ 90261 h 107461"/>
                <a:gd name="connsiteX16" fmla="*/ 75026 w 107625"/>
                <a:gd name="connsiteY16" fmla="*/ 103366 h 107461"/>
                <a:gd name="connsiteX17" fmla="*/ 53731 w 107625"/>
                <a:gd name="connsiteY17" fmla="*/ 107462 h 107461"/>
                <a:gd name="connsiteX18" fmla="*/ 53731 w 107625"/>
                <a:gd name="connsiteY18" fmla="*/ 107462 h 10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625" h="107461">
                  <a:moveTo>
                    <a:pt x="53731" y="107462"/>
                  </a:moveTo>
                  <a:cubicBezTo>
                    <a:pt x="24245" y="107462"/>
                    <a:pt x="0" y="83381"/>
                    <a:pt x="0" y="53895"/>
                  </a:cubicBezTo>
                  <a:cubicBezTo>
                    <a:pt x="0" y="24245"/>
                    <a:pt x="23917" y="0"/>
                    <a:pt x="53731" y="0"/>
                  </a:cubicBezTo>
                  <a:cubicBezTo>
                    <a:pt x="68146" y="0"/>
                    <a:pt x="81579" y="5570"/>
                    <a:pt x="91736" y="15726"/>
                  </a:cubicBezTo>
                  <a:cubicBezTo>
                    <a:pt x="101892" y="25883"/>
                    <a:pt x="107461" y="39315"/>
                    <a:pt x="107625" y="53731"/>
                  </a:cubicBezTo>
                  <a:cubicBezTo>
                    <a:pt x="107625" y="60283"/>
                    <a:pt x="106479" y="66672"/>
                    <a:pt x="104186" y="72733"/>
                  </a:cubicBezTo>
                  <a:cubicBezTo>
                    <a:pt x="102219" y="77811"/>
                    <a:pt x="96486" y="80432"/>
                    <a:pt x="91408" y="78467"/>
                  </a:cubicBezTo>
                  <a:cubicBezTo>
                    <a:pt x="86329" y="76501"/>
                    <a:pt x="83709" y="70767"/>
                    <a:pt x="85675" y="65689"/>
                  </a:cubicBezTo>
                  <a:cubicBezTo>
                    <a:pt x="87149" y="61758"/>
                    <a:pt x="87804" y="57826"/>
                    <a:pt x="87804" y="53567"/>
                  </a:cubicBezTo>
                  <a:cubicBezTo>
                    <a:pt x="87804" y="44557"/>
                    <a:pt x="84200" y="36039"/>
                    <a:pt x="77811" y="29650"/>
                  </a:cubicBezTo>
                  <a:cubicBezTo>
                    <a:pt x="71423" y="23262"/>
                    <a:pt x="62904" y="19822"/>
                    <a:pt x="53895" y="19822"/>
                  </a:cubicBezTo>
                  <a:cubicBezTo>
                    <a:pt x="35056" y="19822"/>
                    <a:pt x="19821" y="35056"/>
                    <a:pt x="19985" y="53895"/>
                  </a:cubicBezTo>
                  <a:cubicBezTo>
                    <a:pt x="19985" y="62905"/>
                    <a:pt x="23589" y="71423"/>
                    <a:pt x="29978" y="77811"/>
                  </a:cubicBezTo>
                  <a:cubicBezTo>
                    <a:pt x="36367" y="84200"/>
                    <a:pt x="44885" y="87640"/>
                    <a:pt x="53895" y="87640"/>
                  </a:cubicBezTo>
                  <a:cubicBezTo>
                    <a:pt x="58481" y="87476"/>
                    <a:pt x="63068" y="86821"/>
                    <a:pt x="67164" y="85019"/>
                  </a:cubicBezTo>
                  <a:cubicBezTo>
                    <a:pt x="72078" y="82890"/>
                    <a:pt x="77975" y="85183"/>
                    <a:pt x="80268" y="90261"/>
                  </a:cubicBezTo>
                  <a:cubicBezTo>
                    <a:pt x="82398" y="95339"/>
                    <a:pt x="80105" y="101073"/>
                    <a:pt x="75026" y="103366"/>
                  </a:cubicBezTo>
                  <a:cubicBezTo>
                    <a:pt x="68310" y="106151"/>
                    <a:pt x="61266" y="107462"/>
                    <a:pt x="53731" y="107462"/>
                  </a:cubicBezTo>
                  <a:cubicBezTo>
                    <a:pt x="53895" y="107462"/>
                    <a:pt x="53895" y="107462"/>
                    <a:pt x="53731" y="107462"/>
                  </a:cubicBezTo>
                  <a:close/>
                </a:path>
              </a:pathLst>
            </a:custGeom>
            <a:solidFill>
              <a:srgbClr val="000000"/>
            </a:solidFill>
            <a:ln w="16367" cap="flat">
              <a:noFill/>
              <a:prstDash val="solid"/>
              <a:miter/>
            </a:ln>
          </p:spPr>
          <p:txBody>
            <a:bodyPr rtlCol="0" anchor="ctr"/>
            <a:lstStyle/>
            <a:p>
              <a:endParaRPr lang="en-US"/>
            </a:p>
          </p:txBody>
        </p:sp>
        <p:sp>
          <p:nvSpPr>
            <p:cNvPr id="1935" name="Forma libre: forma 1934">
              <a:extLst>
                <a:ext uri="{FF2B5EF4-FFF2-40B4-BE49-F238E27FC236}">
                  <a16:creationId xmlns:a16="http://schemas.microsoft.com/office/drawing/2014/main" id="{918F6A79-B628-4E56-905D-C4CE5184D70E}"/>
                </a:ext>
              </a:extLst>
            </p:cNvPr>
            <p:cNvSpPr/>
            <p:nvPr/>
          </p:nvSpPr>
          <p:spPr>
            <a:xfrm>
              <a:off x="9154344" y="5228488"/>
              <a:ext cx="78630" cy="78957"/>
            </a:xfrm>
            <a:custGeom>
              <a:avLst/>
              <a:gdLst>
                <a:gd name="connsiteX0" fmla="*/ 39315 w 78630"/>
                <a:gd name="connsiteY0" fmla="*/ 78958 h 78957"/>
                <a:gd name="connsiteX1" fmla="*/ 24244 w 78630"/>
                <a:gd name="connsiteY1" fmla="*/ 76009 h 78957"/>
                <a:gd name="connsiteX2" fmla="*/ 18838 w 78630"/>
                <a:gd name="connsiteY2" fmla="*/ 63068 h 78957"/>
                <a:gd name="connsiteX3" fmla="*/ 31780 w 78630"/>
                <a:gd name="connsiteY3" fmla="*/ 57662 h 78957"/>
                <a:gd name="connsiteX4" fmla="*/ 39315 w 78630"/>
                <a:gd name="connsiteY4" fmla="*/ 59137 h 78957"/>
                <a:gd name="connsiteX5" fmla="*/ 53075 w 78630"/>
                <a:gd name="connsiteY5" fmla="*/ 53403 h 78957"/>
                <a:gd name="connsiteX6" fmla="*/ 58809 w 78630"/>
                <a:gd name="connsiteY6" fmla="*/ 39643 h 78957"/>
                <a:gd name="connsiteX7" fmla="*/ 39315 w 78630"/>
                <a:gd name="connsiteY7" fmla="*/ 20149 h 78957"/>
                <a:gd name="connsiteX8" fmla="*/ 19821 w 78630"/>
                <a:gd name="connsiteY8" fmla="*/ 39643 h 78957"/>
                <a:gd name="connsiteX9" fmla="*/ 21132 w 78630"/>
                <a:gd name="connsiteY9" fmla="*/ 46687 h 78957"/>
                <a:gd name="connsiteX10" fmla="*/ 15398 w 78630"/>
                <a:gd name="connsiteY10" fmla="*/ 59464 h 78957"/>
                <a:gd name="connsiteX11" fmla="*/ 2621 w 78630"/>
                <a:gd name="connsiteY11" fmla="*/ 53731 h 78957"/>
                <a:gd name="connsiteX12" fmla="*/ 0 w 78630"/>
                <a:gd name="connsiteY12" fmla="*/ 39479 h 78957"/>
                <a:gd name="connsiteX13" fmla="*/ 39151 w 78630"/>
                <a:gd name="connsiteY13" fmla="*/ 0 h 78957"/>
                <a:gd name="connsiteX14" fmla="*/ 67000 w 78630"/>
                <a:gd name="connsiteY14" fmla="*/ 11467 h 78957"/>
                <a:gd name="connsiteX15" fmla="*/ 78630 w 78630"/>
                <a:gd name="connsiteY15" fmla="*/ 39315 h 78957"/>
                <a:gd name="connsiteX16" fmla="*/ 67164 w 78630"/>
                <a:gd name="connsiteY16" fmla="*/ 67163 h 78957"/>
                <a:gd name="connsiteX17" fmla="*/ 39315 w 78630"/>
                <a:gd name="connsiteY17" fmla="*/ 78958 h 78957"/>
                <a:gd name="connsiteX18" fmla="*/ 39315 w 78630"/>
                <a:gd name="connsiteY18" fmla="*/ 78958 h 7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30" h="78957">
                  <a:moveTo>
                    <a:pt x="39315" y="78958"/>
                  </a:moveTo>
                  <a:cubicBezTo>
                    <a:pt x="34073" y="78958"/>
                    <a:pt x="28995" y="77975"/>
                    <a:pt x="24244" y="76009"/>
                  </a:cubicBezTo>
                  <a:cubicBezTo>
                    <a:pt x="19166" y="73880"/>
                    <a:pt x="16709" y="68146"/>
                    <a:pt x="18838" y="63068"/>
                  </a:cubicBezTo>
                  <a:cubicBezTo>
                    <a:pt x="20968" y="57990"/>
                    <a:pt x="26702" y="55696"/>
                    <a:pt x="31780" y="57662"/>
                  </a:cubicBezTo>
                  <a:cubicBezTo>
                    <a:pt x="34073" y="58645"/>
                    <a:pt x="36694" y="59137"/>
                    <a:pt x="39315" y="59137"/>
                  </a:cubicBezTo>
                  <a:cubicBezTo>
                    <a:pt x="44557" y="59137"/>
                    <a:pt x="49471" y="57007"/>
                    <a:pt x="53075" y="53403"/>
                  </a:cubicBezTo>
                  <a:cubicBezTo>
                    <a:pt x="56679" y="49635"/>
                    <a:pt x="58809" y="44885"/>
                    <a:pt x="58809" y="39643"/>
                  </a:cubicBezTo>
                  <a:cubicBezTo>
                    <a:pt x="58809" y="28995"/>
                    <a:pt x="50127" y="20149"/>
                    <a:pt x="39315" y="20149"/>
                  </a:cubicBezTo>
                  <a:cubicBezTo>
                    <a:pt x="28503" y="20149"/>
                    <a:pt x="19821" y="28995"/>
                    <a:pt x="19821" y="39643"/>
                  </a:cubicBezTo>
                  <a:cubicBezTo>
                    <a:pt x="19821" y="42100"/>
                    <a:pt x="20313" y="44393"/>
                    <a:pt x="21132" y="46687"/>
                  </a:cubicBezTo>
                  <a:cubicBezTo>
                    <a:pt x="23098" y="51765"/>
                    <a:pt x="20640" y="57498"/>
                    <a:pt x="15398" y="59464"/>
                  </a:cubicBezTo>
                  <a:cubicBezTo>
                    <a:pt x="10320" y="61430"/>
                    <a:pt x="4587" y="58973"/>
                    <a:pt x="2621" y="53731"/>
                  </a:cubicBezTo>
                  <a:cubicBezTo>
                    <a:pt x="819" y="49144"/>
                    <a:pt x="0" y="44393"/>
                    <a:pt x="0" y="39479"/>
                  </a:cubicBezTo>
                  <a:cubicBezTo>
                    <a:pt x="0" y="17856"/>
                    <a:pt x="17528" y="164"/>
                    <a:pt x="39151" y="0"/>
                  </a:cubicBezTo>
                  <a:cubicBezTo>
                    <a:pt x="49799" y="0"/>
                    <a:pt x="59628" y="4095"/>
                    <a:pt x="67000" y="11467"/>
                  </a:cubicBezTo>
                  <a:cubicBezTo>
                    <a:pt x="74371" y="18838"/>
                    <a:pt x="78630" y="28667"/>
                    <a:pt x="78630" y="39315"/>
                  </a:cubicBezTo>
                  <a:cubicBezTo>
                    <a:pt x="78630" y="49799"/>
                    <a:pt x="74535" y="59628"/>
                    <a:pt x="67164" y="67163"/>
                  </a:cubicBezTo>
                  <a:cubicBezTo>
                    <a:pt x="59792" y="74863"/>
                    <a:pt x="49963" y="78958"/>
                    <a:pt x="39315" y="78958"/>
                  </a:cubicBezTo>
                  <a:cubicBezTo>
                    <a:pt x="39315" y="78958"/>
                    <a:pt x="39315" y="78958"/>
                    <a:pt x="39315" y="78958"/>
                  </a:cubicBezTo>
                  <a:close/>
                </a:path>
              </a:pathLst>
            </a:custGeom>
            <a:solidFill>
              <a:srgbClr val="000000"/>
            </a:solidFill>
            <a:ln w="16367" cap="flat">
              <a:noFill/>
              <a:prstDash val="solid"/>
              <a:miter/>
            </a:ln>
          </p:spPr>
          <p:txBody>
            <a:bodyPr rtlCol="0" anchor="ctr"/>
            <a:lstStyle/>
            <a:p>
              <a:endParaRPr lang="en-US"/>
            </a:p>
          </p:txBody>
        </p:sp>
        <p:sp>
          <p:nvSpPr>
            <p:cNvPr id="1936" name="Forma libre: forma 1935">
              <a:extLst>
                <a:ext uri="{FF2B5EF4-FFF2-40B4-BE49-F238E27FC236}">
                  <a16:creationId xmlns:a16="http://schemas.microsoft.com/office/drawing/2014/main" id="{924D0E8E-7ED1-4405-9FAF-35E65904D68D}"/>
                </a:ext>
              </a:extLst>
            </p:cNvPr>
            <p:cNvSpPr/>
            <p:nvPr/>
          </p:nvSpPr>
          <p:spPr>
            <a:xfrm>
              <a:off x="9087836" y="5118733"/>
              <a:ext cx="87312" cy="86985"/>
            </a:xfrm>
            <a:custGeom>
              <a:avLst/>
              <a:gdLst>
                <a:gd name="connsiteX0" fmla="*/ 43574 w 87312"/>
                <a:gd name="connsiteY0" fmla="*/ 86985 h 86985"/>
                <a:gd name="connsiteX1" fmla="*/ 0 w 87312"/>
                <a:gd name="connsiteY1" fmla="*/ 43574 h 86985"/>
                <a:gd name="connsiteX2" fmla="*/ 12613 w 87312"/>
                <a:gd name="connsiteY2" fmla="*/ 12777 h 86985"/>
                <a:gd name="connsiteX3" fmla="*/ 43410 w 87312"/>
                <a:gd name="connsiteY3" fmla="*/ 0 h 86985"/>
                <a:gd name="connsiteX4" fmla="*/ 53403 w 87312"/>
                <a:gd name="connsiteY4" fmla="*/ 9829 h 86985"/>
                <a:gd name="connsiteX5" fmla="*/ 43574 w 87312"/>
                <a:gd name="connsiteY5" fmla="*/ 19822 h 86985"/>
                <a:gd name="connsiteX6" fmla="*/ 26865 w 87312"/>
                <a:gd name="connsiteY6" fmla="*/ 26865 h 86985"/>
                <a:gd name="connsiteX7" fmla="*/ 19985 w 87312"/>
                <a:gd name="connsiteY7" fmla="*/ 43574 h 86985"/>
                <a:gd name="connsiteX8" fmla="*/ 43738 w 87312"/>
                <a:gd name="connsiteY8" fmla="*/ 67164 h 86985"/>
                <a:gd name="connsiteX9" fmla="*/ 67491 w 87312"/>
                <a:gd name="connsiteY9" fmla="*/ 43411 h 86985"/>
                <a:gd name="connsiteX10" fmla="*/ 58318 w 87312"/>
                <a:gd name="connsiteY10" fmla="*/ 24736 h 86985"/>
                <a:gd name="connsiteX11" fmla="*/ 56679 w 87312"/>
                <a:gd name="connsiteY11" fmla="*/ 10812 h 86985"/>
                <a:gd name="connsiteX12" fmla="*/ 70604 w 87312"/>
                <a:gd name="connsiteY12" fmla="*/ 9174 h 86985"/>
                <a:gd name="connsiteX13" fmla="*/ 87312 w 87312"/>
                <a:gd name="connsiteY13" fmla="*/ 43411 h 86985"/>
                <a:gd name="connsiteX14" fmla="*/ 43574 w 87312"/>
                <a:gd name="connsiteY14" fmla="*/ 86985 h 86985"/>
                <a:gd name="connsiteX15" fmla="*/ 43574 w 87312"/>
                <a:gd name="connsiteY15" fmla="*/ 86985 h 8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312" h="86985">
                  <a:moveTo>
                    <a:pt x="43574" y="86985"/>
                  </a:moveTo>
                  <a:cubicBezTo>
                    <a:pt x="19657" y="86985"/>
                    <a:pt x="163" y="67491"/>
                    <a:pt x="0" y="43574"/>
                  </a:cubicBezTo>
                  <a:cubicBezTo>
                    <a:pt x="0" y="31944"/>
                    <a:pt x="4423" y="20968"/>
                    <a:pt x="12613" y="12777"/>
                  </a:cubicBezTo>
                  <a:cubicBezTo>
                    <a:pt x="20804" y="4587"/>
                    <a:pt x="31780" y="0"/>
                    <a:pt x="43410" y="0"/>
                  </a:cubicBezTo>
                  <a:cubicBezTo>
                    <a:pt x="48980" y="0"/>
                    <a:pt x="53403" y="4423"/>
                    <a:pt x="53403" y="9829"/>
                  </a:cubicBezTo>
                  <a:cubicBezTo>
                    <a:pt x="53403" y="15235"/>
                    <a:pt x="48980" y="19822"/>
                    <a:pt x="43574" y="19822"/>
                  </a:cubicBezTo>
                  <a:cubicBezTo>
                    <a:pt x="37185" y="19822"/>
                    <a:pt x="31288" y="22279"/>
                    <a:pt x="26865" y="26865"/>
                  </a:cubicBezTo>
                  <a:cubicBezTo>
                    <a:pt x="22442" y="31288"/>
                    <a:pt x="19985" y="37349"/>
                    <a:pt x="19985" y="43574"/>
                  </a:cubicBezTo>
                  <a:cubicBezTo>
                    <a:pt x="19985" y="56680"/>
                    <a:pt x="30633" y="67164"/>
                    <a:pt x="43738" y="67164"/>
                  </a:cubicBezTo>
                  <a:cubicBezTo>
                    <a:pt x="56843" y="67164"/>
                    <a:pt x="67491" y="56516"/>
                    <a:pt x="67491" y="43411"/>
                  </a:cubicBezTo>
                  <a:cubicBezTo>
                    <a:pt x="67491" y="36039"/>
                    <a:pt x="64215" y="29323"/>
                    <a:pt x="58318" y="24736"/>
                  </a:cubicBezTo>
                  <a:cubicBezTo>
                    <a:pt x="54058" y="21296"/>
                    <a:pt x="53239" y="15071"/>
                    <a:pt x="56679" y="10812"/>
                  </a:cubicBezTo>
                  <a:cubicBezTo>
                    <a:pt x="60119" y="6553"/>
                    <a:pt x="66344" y="5734"/>
                    <a:pt x="70604" y="9174"/>
                  </a:cubicBezTo>
                  <a:cubicBezTo>
                    <a:pt x="81251" y="17528"/>
                    <a:pt x="87312" y="29978"/>
                    <a:pt x="87312" y="43411"/>
                  </a:cubicBezTo>
                  <a:cubicBezTo>
                    <a:pt x="87148" y="67327"/>
                    <a:pt x="67655" y="86985"/>
                    <a:pt x="43574" y="86985"/>
                  </a:cubicBezTo>
                  <a:cubicBezTo>
                    <a:pt x="43574" y="86985"/>
                    <a:pt x="43574" y="86985"/>
                    <a:pt x="43574" y="86985"/>
                  </a:cubicBezTo>
                  <a:close/>
                </a:path>
              </a:pathLst>
            </a:custGeom>
            <a:solidFill>
              <a:srgbClr val="000000"/>
            </a:solidFill>
            <a:ln w="16367" cap="flat">
              <a:noFill/>
              <a:prstDash val="solid"/>
              <a:miter/>
            </a:ln>
          </p:spPr>
          <p:txBody>
            <a:bodyPr rtlCol="0" anchor="ctr"/>
            <a:lstStyle/>
            <a:p>
              <a:endParaRPr lang="en-US"/>
            </a:p>
          </p:txBody>
        </p:sp>
        <p:sp>
          <p:nvSpPr>
            <p:cNvPr id="1937" name="Forma libre: forma 1936">
              <a:extLst>
                <a:ext uri="{FF2B5EF4-FFF2-40B4-BE49-F238E27FC236}">
                  <a16:creationId xmlns:a16="http://schemas.microsoft.com/office/drawing/2014/main" id="{145A0EF4-FEA0-4E8D-8715-369ED4612D59}"/>
                </a:ext>
              </a:extLst>
            </p:cNvPr>
            <p:cNvSpPr/>
            <p:nvPr/>
          </p:nvSpPr>
          <p:spPr>
            <a:xfrm>
              <a:off x="9154999" y="5152151"/>
              <a:ext cx="113358" cy="53403"/>
            </a:xfrm>
            <a:custGeom>
              <a:avLst/>
              <a:gdLst>
                <a:gd name="connsiteX0" fmla="*/ 60447 w 113358"/>
                <a:gd name="connsiteY0" fmla="*/ 53403 h 53403"/>
                <a:gd name="connsiteX1" fmla="*/ 50454 w 113358"/>
                <a:gd name="connsiteY1" fmla="*/ 43574 h 53403"/>
                <a:gd name="connsiteX2" fmla="*/ 50454 w 113358"/>
                <a:gd name="connsiteY2" fmla="*/ 19821 h 53403"/>
                <a:gd name="connsiteX3" fmla="*/ 9992 w 113358"/>
                <a:gd name="connsiteY3" fmla="*/ 19985 h 53403"/>
                <a:gd name="connsiteX4" fmla="*/ 0 w 113358"/>
                <a:gd name="connsiteY4" fmla="*/ 10156 h 53403"/>
                <a:gd name="connsiteX5" fmla="*/ 9828 w 113358"/>
                <a:gd name="connsiteY5" fmla="*/ 164 h 53403"/>
                <a:gd name="connsiteX6" fmla="*/ 60283 w 113358"/>
                <a:gd name="connsiteY6" fmla="*/ 0 h 53403"/>
                <a:gd name="connsiteX7" fmla="*/ 70276 w 113358"/>
                <a:gd name="connsiteY7" fmla="*/ 9829 h 53403"/>
                <a:gd name="connsiteX8" fmla="*/ 70276 w 113358"/>
                <a:gd name="connsiteY8" fmla="*/ 33582 h 53403"/>
                <a:gd name="connsiteX9" fmla="*/ 103366 w 113358"/>
                <a:gd name="connsiteY9" fmla="*/ 33582 h 53403"/>
                <a:gd name="connsiteX10" fmla="*/ 113359 w 113358"/>
                <a:gd name="connsiteY10" fmla="*/ 43410 h 53403"/>
                <a:gd name="connsiteX11" fmla="*/ 103530 w 113358"/>
                <a:gd name="connsiteY11" fmla="*/ 53403 h 53403"/>
                <a:gd name="connsiteX12" fmla="*/ 60447 w 113358"/>
                <a:gd name="connsiteY12" fmla="*/ 53403 h 53403"/>
                <a:gd name="connsiteX13" fmla="*/ 60447 w 113358"/>
                <a:gd name="connsiteY13" fmla="*/ 53403 h 5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358" h="53403">
                  <a:moveTo>
                    <a:pt x="60447" y="53403"/>
                  </a:moveTo>
                  <a:cubicBezTo>
                    <a:pt x="55041" y="53403"/>
                    <a:pt x="50454" y="48980"/>
                    <a:pt x="50454" y="43574"/>
                  </a:cubicBezTo>
                  <a:lnTo>
                    <a:pt x="50454" y="19821"/>
                  </a:lnTo>
                  <a:lnTo>
                    <a:pt x="9992" y="19985"/>
                  </a:lnTo>
                  <a:cubicBezTo>
                    <a:pt x="4423" y="19985"/>
                    <a:pt x="0" y="15562"/>
                    <a:pt x="0" y="10156"/>
                  </a:cubicBezTo>
                  <a:cubicBezTo>
                    <a:pt x="0" y="4750"/>
                    <a:pt x="4423" y="164"/>
                    <a:pt x="9828" y="164"/>
                  </a:cubicBezTo>
                  <a:lnTo>
                    <a:pt x="60283" y="0"/>
                  </a:lnTo>
                  <a:cubicBezTo>
                    <a:pt x="65853" y="0"/>
                    <a:pt x="70276" y="4423"/>
                    <a:pt x="70276" y="9829"/>
                  </a:cubicBezTo>
                  <a:lnTo>
                    <a:pt x="70276" y="33582"/>
                  </a:lnTo>
                  <a:lnTo>
                    <a:pt x="103366" y="33582"/>
                  </a:lnTo>
                  <a:cubicBezTo>
                    <a:pt x="108936" y="33582"/>
                    <a:pt x="113359" y="38005"/>
                    <a:pt x="113359" y="43410"/>
                  </a:cubicBezTo>
                  <a:cubicBezTo>
                    <a:pt x="113359" y="48816"/>
                    <a:pt x="108936" y="53403"/>
                    <a:pt x="103530" y="53403"/>
                  </a:cubicBezTo>
                  <a:lnTo>
                    <a:pt x="60447" y="53403"/>
                  </a:lnTo>
                  <a:cubicBezTo>
                    <a:pt x="60611" y="53403"/>
                    <a:pt x="60447" y="53403"/>
                    <a:pt x="60447" y="53403"/>
                  </a:cubicBezTo>
                  <a:close/>
                </a:path>
              </a:pathLst>
            </a:custGeom>
            <a:solidFill>
              <a:srgbClr val="000000"/>
            </a:solidFill>
            <a:ln w="16367" cap="flat">
              <a:noFill/>
              <a:prstDash val="solid"/>
              <a:miter/>
            </a:ln>
          </p:spPr>
          <p:txBody>
            <a:bodyPr rtlCol="0" anchor="ctr"/>
            <a:lstStyle/>
            <a:p>
              <a:endParaRPr lang="en-US"/>
            </a:p>
          </p:txBody>
        </p:sp>
        <p:sp>
          <p:nvSpPr>
            <p:cNvPr id="1938" name="Forma libre: forma 1937">
              <a:extLst>
                <a:ext uri="{FF2B5EF4-FFF2-40B4-BE49-F238E27FC236}">
                  <a16:creationId xmlns:a16="http://schemas.microsoft.com/office/drawing/2014/main" id="{2CA66F74-20D5-4C11-BBB5-621CD449BF2D}"/>
                </a:ext>
              </a:extLst>
            </p:cNvPr>
            <p:cNvSpPr/>
            <p:nvPr/>
          </p:nvSpPr>
          <p:spPr>
            <a:xfrm>
              <a:off x="9212989" y="5257975"/>
              <a:ext cx="55532" cy="19985"/>
            </a:xfrm>
            <a:custGeom>
              <a:avLst/>
              <a:gdLst>
                <a:gd name="connsiteX0" fmla="*/ 9993 w 55532"/>
                <a:gd name="connsiteY0" fmla="*/ 19985 h 19985"/>
                <a:gd name="connsiteX1" fmla="*/ 0 w 55532"/>
                <a:gd name="connsiteY1" fmla="*/ 10157 h 19985"/>
                <a:gd name="connsiteX2" fmla="*/ 9829 w 55532"/>
                <a:gd name="connsiteY2" fmla="*/ 164 h 19985"/>
                <a:gd name="connsiteX3" fmla="*/ 45540 w 55532"/>
                <a:gd name="connsiteY3" fmla="*/ 0 h 19985"/>
                <a:gd name="connsiteX4" fmla="*/ 55533 w 55532"/>
                <a:gd name="connsiteY4" fmla="*/ 9829 h 19985"/>
                <a:gd name="connsiteX5" fmla="*/ 45704 w 55532"/>
                <a:gd name="connsiteY5" fmla="*/ 19822 h 19985"/>
                <a:gd name="connsiteX6" fmla="*/ 9993 w 55532"/>
                <a:gd name="connsiteY6" fmla="*/ 19985 h 19985"/>
                <a:gd name="connsiteX7" fmla="*/ 9993 w 55532"/>
                <a:gd name="connsiteY7"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32" h="19985">
                  <a:moveTo>
                    <a:pt x="9993" y="19985"/>
                  </a:moveTo>
                  <a:cubicBezTo>
                    <a:pt x="4587" y="19985"/>
                    <a:pt x="0" y="15562"/>
                    <a:pt x="0" y="10157"/>
                  </a:cubicBezTo>
                  <a:cubicBezTo>
                    <a:pt x="0" y="4751"/>
                    <a:pt x="4423" y="164"/>
                    <a:pt x="9829" y="164"/>
                  </a:cubicBezTo>
                  <a:lnTo>
                    <a:pt x="45540" y="0"/>
                  </a:lnTo>
                  <a:cubicBezTo>
                    <a:pt x="51110" y="164"/>
                    <a:pt x="55533" y="4423"/>
                    <a:pt x="55533" y="9829"/>
                  </a:cubicBezTo>
                  <a:cubicBezTo>
                    <a:pt x="55533" y="15235"/>
                    <a:pt x="51110" y="19822"/>
                    <a:pt x="45704" y="19822"/>
                  </a:cubicBezTo>
                  <a:lnTo>
                    <a:pt x="9993" y="19985"/>
                  </a:lnTo>
                  <a:cubicBezTo>
                    <a:pt x="10156" y="19985"/>
                    <a:pt x="9993" y="19985"/>
                    <a:pt x="9993" y="19985"/>
                  </a:cubicBezTo>
                  <a:close/>
                </a:path>
              </a:pathLst>
            </a:custGeom>
            <a:solidFill>
              <a:srgbClr val="000000"/>
            </a:solidFill>
            <a:ln w="16367" cap="flat">
              <a:noFill/>
              <a:prstDash val="solid"/>
              <a:miter/>
            </a:ln>
          </p:spPr>
          <p:txBody>
            <a:bodyPr rtlCol="0" anchor="ctr"/>
            <a:lstStyle/>
            <a:p>
              <a:endParaRPr lang="en-US"/>
            </a:p>
          </p:txBody>
        </p:sp>
        <p:sp>
          <p:nvSpPr>
            <p:cNvPr id="1939" name="Forma libre: forma 1938">
              <a:extLst>
                <a:ext uri="{FF2B5EF4-FFF2-40B4-BE49-F238E27FC236}">
                  <a16:creationId xmlns:a16="http://schemas.microsoft.com/office/drawing/2014/main" id="{A29CFBF3-62A8-4FF6-96EB-2BD35C5BBFE4}"/>
                </a:ext>
              </a:extLst>
            </p:cNvPr>
            <p:cNvSpPr/>
            <p:nvPr/>
          </p:nvSpPr>
          <p:spPr>
            <a:xfrm>
              <a:off x="9138454" y="5362979"/>
              <a:ext cx="99926" cy="47342"/>
            </a:xfrm>
            <a:custGeom>
              <a:avLst/>
              <a:gdLst>
                <a:gd name="connsiteX0" fmla="*/ 62904 w 99926"/>
                <a:gd name="connsiteY0" fmla="*/ 47342 h 47342"/>
                <a:gd name="connsiteX1" fmla="*/ 55860 w 99926"/>
                <a:gd name="connsiteY1" fmla="*/ 44393 h 47342"/>
                <a:gd name="connsiteX2" fmla="*/ 52911 w 99926"/>
                <a:gd name="connsiteY2" fmla="*/ 37349 h 47342"/>
                <a:gd name="connsiteX3" fmla="*/ 52911 w 99926"/>
                <a:gd name="connsiteY3" fmla="*/ 19822 h 47342"/>
                <a:gd name="connsiteX4" fmla="*/ 9992 w 99926"/>
                <a:gd name="connsiteY4" fmla="*/ 19985 h 47342"/>
                <a:gd name="connsiteX5" fmla="*/ 0 w 99926"/>
                <a:gd name="connsiteY5" fmla="*/ 10156 h 47342"/>
                <a:gd name="connsiteX6" fmla="*/ 9829 w 99926"/>
                <a:gd name="connsiteY6" fmla="*/ 164 h 47342"/>
                <a:gd name="connsiteX7" fmla="*/ 62577 w 99926"/>
                <a:gd name="connsiteY7" fmla="*/ 0 h 47342"/>
                <a:gd name="connsiteX8" fmla="*/ 69621 w 99926"/>
                <a:gd name="connsiteY8" fmla="*/ 2949 h 47342"/>
                <a:gd name="connsiteX9" fmla="*/ 72569 w 99926"/>
                <a:gd name="connsiteY9" fmla="*/ 9993 h 47342"/>
                <a:gd name="connsiteX10" fmla="*/ 72569 w 99926"/>
                <a:gd name="connsiteY10" fmla="*/ 27521 h 47342"/>
                <a:gd name="connsiteX11" fmla="*/ 89933 w 99926"/>
                <a:gd name="connsiteY11" fmla="*/ 27521 h 47342"/>
                <a:gd name="connsiteX12" fmla="*/ 99926 w 99926"/>
                <a:gd name="connsiteY12" fmla="*/ 37349 h 47342"/>
                <a:gd name="connsiteX13" fmla="*/ 90097 w 99926"/>
                <a:gd name="connsiteY13" fmla="*/ 47342 h 47342"/>
                <a:gd name="connsiteX14" fmla="*/ 62904 w 99926"/>
                <a:gd name="connsiteY14" fmla="*/ 47342 h 47342"/>
                <a:gd name="connsiteX15" fmla="*/ 62904 w 99926"/>
                <a:gd name="connsiteY15" fmla="*/ 47342 h 4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926" h="47342">
                  <a:moveTo>
                    <a:pt x="62904" y="47342"/>
                  </a:moveTo>
                  <a:cubicBezTo>
                    <a:pt x="60283" y="47342"/>
                    <a:pt x="57826" y="46359"/>
                    <a:pt x="55860" y="44393"/>
                  </a:cubicBezTo>
                  <a:cubicBezTo>
                    <a:pt x="54058" y="42592"/>
                    <a:pt x="52911" y="39970"/>
                    <a:pt x="52911" y="37349"/>
                  </a:cubicBezTo>
                  <a:lnTo>
                    <a:pt x="52911" y="19822"/>
                  </a:lnTo>
                  <a:lnTo>
                    <a:pt x="9992" y="19985"/>
                  </a:lnTo>
                  <a:cubicBezTo>
                    <a:pt x="4423" y="19985"/>
                    <a:pt x="0" y="15562"/>
                    <a:pt x="0" y="10156"/>
                  </a:cubicBezTo>
                  <a:cubicBezTo>
                    <a:pt x="0" y="4751"/>
                    <a:pt x="4423" y="164"/>
                    <a:pt x="9829" y="164"/>
                  </a:cubicBezTo>
                  <a:lnTo>
                    <a:pt x="62577" y="0"/>
                  </a:lnTo>
                  <a:cubicBezTo>
                    <a:pt x="65197" y="328"/>
                    <a:pt x="67655" y="983"/>
                    <a:pt x="69621" y="2949"/>
                  </a:cubicBezTo>
                  <a:cubicBezTo>
                    <a:pt x="71422" y="4751"/>
                    <a:pt x="72569" y="7372"/>
                    <a:pt x="72569" y="9993"/>
                  </a:cubicBezTo>
                  <a:lnTo>
                    <a:pt x="72569" y="27521"/>
                  </a:lnTo>
                  <a:lnTo>
                    <a:pt x="89933" y="27521"/>
                  </a:lnTo>
                  <a:cubicBezTo>
                    <a:pt x="95503" y="27521"/>
                    <a:pt x="99926" y="31944"/>
                    <a:pt x="99926" y="37349"/>
                  </a:cubicBezTo>
                  <a:cubicBezTo>
                    <a:pt x="99926" y="42756"/>
                    <a:pt x="95503" y="47342"/>
                    <a:pt x="90097" y="47342"/>
                  </a:cubicBezTo>
                  <a:lnTo>
                    <a:pt x="62904" y="47342"/>
                  </a:lnTo>
                  <a:cubicBezTo>
                    <a:pt x="62904" y="47342"/>
                    <a:pt x="62904" y="47342"/>
                    <a:pt x="62904" y="47342"/>
                  </a:cubicBezTo>
                  <a:close/>
                </a:path>
              </a:pathLst>
            </a:custGeom>
            <a:solidFill>
              <a:srgbClr val="000000"/>
            </a:solidFill>
            <a:ln w="16367" cap="flat">
              <a:noFill/>
              <a:prstDash val="solid"/>
              <a:miter/>
            </a:ln>
          </p:spPr>
          <p:txBody>
            <a:bodyPr rtlCol="0" anchor="ctr"/>
            <a:lstStyle/>
            <a:p>
              <a:endParaRPr lang="en-US"/>
            </a:p>
          </p:txBody>
        </p:sp>
        <p:sp>
          <p:nvSpPr>
            <p:cNvPr id="1940" name="Forma libre: forma 1939">
              <a:extLst>
                <a:ext uri="{FF2B5EF4-FFF2-40B4-BE49-F238E27FC236}">
                  <a16:creationId xmlns:a16="http://schemas.microsoft.com/office/drawing/2014/main" id="{74C9DB4A-A606-497E-81CE-820F0D757C34}"/>
                </a:ext>
              </a:extLst>
            </p:cNvPr>
            <p:cNvSpPr/>
            <p:nvPr/>
          </p:nvSpPr>
          <p:spPr>
            <a:xfrm>
              <a:off x="9191529" y="5480761"/>
              <a:ext cx="88623" cy="19985"/>
            </a:xfrm>
            <a:custGeom>
              <a:avLst/>
              <a:gdLst>
                <a:gd name="connsiteX0" fmla="*/ 9993 w 88623"/>
                <a:gd name="connsiteY0" fmla="*/ 19985 h 19985"/>
                <a:gd name="connsiteX1" fmla="*/ 0 w 88623"/>
                <a:gd name="connsiteY1" fmla="*/ 10156 h 19985"/>
                <a:gd name="connsiteX2" fmla="*/ 9829 w 88623"/>
                <a:gd name="connsiteY2" fmla="*/ 164 h 19985"/>
                <a:gd name="connsiteX3" fmla="*/ 78631 w 88623"/>
                <a:gd name="connsiteY3" fmla="*/ 0 h 19985"/>
                <a:gd name="connsiteX4" fmla="*/ 88623 w 88623"/>
                <a:gd name="connsiteY4" fmla="*/ 9829 h 19985"/>
                <a:gd name="connsiteX5" fmla="*/ 78794 w 88623"/>
                <a:gd name="connsiteY5" fmla="*/ 19821 h 19985"/>
                <a:gd name="connsiteX6" fmla="*/ 9993 w 88623"/>
                <a:gd name="connsiteY6" fmla="*/ 19985 h 19985"/>
                <a:gd name="connsiteX7" fmla="*/ 9993 w 88623"/>
                <a:gd name="connsiteY7"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623" h="19985">
                  <a:moveTo>
                    <a:pt x="9993" y="19985"/>
                  </a:moveTo>
                  <a:cubicBezTo>
                    <a:pt x="4587" y="19985"/>
                    <a:pt x="0" y="15562"/>
                    <a:pt x="0" y="10156"/>
                  </a:cubicBezTo>
                  <a:cubicBezTo>
                    <a:pt x="0" y="4751"/>
                    <a:pt x="4423" y="164"/>
                    <a:pt x="9829" y="164"/>
                  </a:cubicBezTo>
                  <a:lnTo>
                    <a:pt x="78631" y="0"/>
                  </a:lnTo>
                  <a:cubicBezTo>
                    <a:pt x="84200" y="0"/>
                    <a:pt x="88623" y="4423"/>
                    <a:pt x="88623" y="9829"/>
                  </a:cubicBezTo>
                  <a:cubicBezTo>
                    <a:pt x="88623" y="15235"/>
                    <a:pt x="84200" y="19821"/>
                    <a:pt x="78794" y="19821"/>
                  </a:cubicBezTo>
                  <a:lnTo>
                    <a:pt x="9993" y="19985"/>
                  </a:lnTo>
                  <a:cubicBezTo>
                    <a:pt x="9993" y="19985"/>
                    <a:pt x="9993" y="19985"/>
                    <a:pt x="9993" y="19985"/>
                  </a:cubicBezTo>
                  <a:close/>
                </a:path>
              </a:pathLst>
            </a:custGeom>
            <a:solidFill>
              <a:srgbClr val="000000"/>
            </a:solidFill>
            <a:ln w="16367" cap="flat">
              <a:noFill/>
              <a:prstDash val="solid"/>
              <a:miter/>
            </a:ln>
          </p:spPr>
          <p:txBody>
            <a:bodyPr rtlCol="0" anchor="ctr"/>
            <a:lstStyle/>
            <a:p>
              <a:endParaRPr lang="en-US"/>
            </a:p>
          </p:txBody>
        </p:sp>
        <p:sp>
          <p:nvSpPr>
            <p:cNvPr id="1941" name="Forma libre: forma 1940">
              <a:extLst>
                <a:ext uri="{FF2B5EF4-FFF2-40B4-BE49-F238E27FC236}">
                  <a16:creationId xmlns:a16="http://schemas.microsoft.com/office/drawing/2014/main" id="{021CD117-9EE5-4560-9A1F-BB38EA4282A0}"/>
                </a:ext>
              </a:extLst>
            </p:cNvPr>
            <p:cNvSpPr/>
            <p:nvPr/>
          </p:nvSpPr>
          <p:spPr>
            <a:xfrm>
              <a:off x="9229370" y="5561029"/>
              <a:ext cx="245065" cy="20476"/>
            </a:xfrm>
            <a:custGeom>
              <a:avLst/>
              <a:gdLst>
                <a:gd name="connsiteX0" fmla="*/ 9993 w 245065"/>
                <a:gd name="connsiteY0" fmla="*/ 20477 h 20476"/>
                <a:gd name="connsiteX1" fmla="*/ 0 w 245065"/>
                <a:gd name="connsiteY1" fmla="*/ 10648 h 20476"/>
                <a:gd name="connsiteX2" fmla="*/ 9829 w 245065"/>
                <a:gd name="connsiteY2" fmla="*/ 655 h 20476"/>
                <a:gd name="connsiteX3" fmla="*/ 235072 w 245065"/>
                <a:gd name="connsiteY3" fmla="*/ 0 h 20476"/>
                <a:gd name="connsiteX4" fmla="*/ 245065 w 245065"/>
                <a:gd name="connsiteY4" fmla="*/ 9829 h 20476"/>
                <a:gd name="connsiteX5" fmla="*/ 235236 w 245065"/>
                <a:gd name="connsiteY5" fmla="*/ 19821 h 20476"/>
                <a:gd name="connsiteX6" fmla="*/ 9993 w 245065"/>
                <a:gd name="connsiteY6" fmla="*/ 20477 h 20476"/>
                <a:gd name="connsiteX7" fmla="*/ 9993 w 245065"/>
                <a:gd name="connsiteY7" fmla="*/ 20477 h 20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065" h="20476">
                  <a:moveTo>
                    <a:pt x="9993" y="20477"/>
                  </a:moveTo>
                  <a:cubicBezTo>
                    <a:pt x="4587" y="20477"/>
                    <a:pt x="0" y="16054"/>
                    <a:pt x="0" y="10648"/>
                  </a:cubicBezTo>
                  <a:cubicBezTo>
                    <a:pt x="0" y="5242"/>
                    <a:pt x="4423" y="655"/>
                    <a:pt x="9829" y="655"/>
                  </a:cubicBezTo>
                  <a:lnTo>
                    <a:pt x="235072" y="0"/>
                  </a:lnTo>
                  <a:cubicBezTo>
                    <a:pt x="240642" y="0"/>
                    <a:pt x="245065" y="4423"/>
                    <a:pt x="245065" y="9829"/>
                  </a:cubicBezTo>
                  <a:cubicBezTo>
                    <a:pt x="245065" y="15235"/>
                    <a:pt x="240642" y="19821"/>
                    <a:pt x="235236" y="19821"/>
                  </a:cubicBezTo>
                  <a:lnTo>
                    <a:pt x="9993" y="20477"/>
                  </a:lnTo>
                  <a:cubicBezTo>
                    <a:pt x="9993" y="20477"/>
                    <a:pt x="9993" y="20477"/>
                    <a:pt x="9993" y="20477"/>
                  </a:cubicBezTo>
                  <a:close/>
                </a:path>
              </a:pathLst>
            </a:custGeom>
            <a:solidFill>
              <a:srgbClr val="000000"/>
            </a:solidFill>
            <a:ln w="16367" cap="flat">
              <a:noFill/>
              <a:prstDash val="solid"/>
              <a:miter/>
            </a:ln>
          </p:spPr>
          <p:txBody>
            <a:bodyPr rtlCol="0" anchor="ctr"/>
            <a:lstStyle/>
            <a:p>
              <a:endParaRPr lang="en-US"/>
            </a:p>
          </p:txBody>
        </p:sp>
      </p:grpSp>
      <p:grpSp>
        <p:nvGrpSpPr>
          <p:cNvPr id="1942" name="Gráfico 3">
            <a:extLst>
              <a:ext uri="{FF2B5EF4-FFF2-40B4-BE49-F238E27FC236}">
                <a16:creationId xmlns:a16="http://schemas.microsoft.com/office/drawing/2014/main" id="{EFC0258D-55F3-4901-8305-02DD069B02E6}"/>
              </a:ext>
            </a:extLst>
          </p:cNvPr>
          <p:cNvGrpSpPr/>
          <p:nvPr/>
        </p:nvGrpSpPr>
        <p:grpSpPr>
          <a:xfrm>
            <a:off x="4592821" y="2214834"/>
            <a:ext cx="414997" cy="523270"/>
            <a:chOff x="4111351" y="1988425"/>
            <a:chExt cx="465885" cy="587434"/>
          </a:xfrm>
          <a:solidFill>
            <a:srgbClr val="000000"/>
          </a:solidFill>
        </p:grpSpPr>
        <p:sp>
          <p:nvSpPr>
            <p:cNvPr id="1943" name="Forma libre: forma 1942">
              <a:extLst>
                <a:ext uri="{FF2B5EF4-FFF2-40B4-BE49-F238E27FC236}">
                  <a16:creationId xmlns:a16="http://schemas.microsoft.com/office/drawing/2014/main" id="{22C85FB3-49A6-434C-B469-45984C2F5327}"/>
                </a:ext>
              </a:extLst>
            </p:cNvPr>
            <p:cNvSpPr/>
            <p:nvPr/>
          </p:nvSpPr>
          <p:spPr>
            <a:xfrm>
              <a:off x="4232900" y="1988425"/>
              <a:ext cx="217871" cy="306658"/>
            </a:xfrm>
            <a:custGeom>
              <a:avLst/>
              <a:gdLst>
                <a:gd name="connsiteX0" fmla="*/ 108772 w 217871"/>
                <a:gd name="connsiteY0" fmla="*/ 306659 h 306658"/>
                <a:gd name="connsiteX1" fmla="*/ 104841 w 217871"/>
                <a:gd name="connsiteY1" fmla="*/ 306659 h 306658"/>
                <a:gd name="connsiteX2" fmla="*/ 0 w 217871"/>
                <a:gd name="connsiteY2" fmla="*/ 195429 h 306658"/>
                <a:gd name="connsiteX3" fmla="*/ 0 w 217871"/>
                <a:gd name="connsiteY3" fmla="*/ 108936 h 306658"/>
                <a:gd name="connsiteX4" fmla="*/ 108936 w 217871"/>
                <a:gd name="connsiteY4" fmla="*/ 0 h 306658"/>
                <a:gd name="connsiteX5" fmla="*/ 217872 w 217871"/>
                <a:gd name="connsiteY5" fmla="*/ 108936 h 306658"/>
                <a:gd name="connsiteX6" fmla="*/ 217872 w 217871"/>
                <a:gd name="connsiteY6" fmla="*/ 197723 h 306658"/>
                <a:gd name="connsiteX7" fmla="*/ 184618 w 217871"/>
                <a:gd name="connsiteY7" fmla="*/ 276025 h 306658"/>
                <a:gd name="connsiteX8" fmla="*/ 108772 w 217871"/>
                <a:gd name="connsiteY8" fmla="*/ 306659 h 306658"/>
                <a:gd name="connsiteX9" fmla="*/ 108772 w 217871"/>
                <a:gd name="connsiteY9" fmla="*/ 19985 h 306658"/>
                <a:gd name="connsiteX10" fmla="*/ 19822 w 217871"/>
                <a:gd name="connsiteY10" fmla="*/ 108936 h 306658"/>
                <a:gd name="connsiteX11" fmla="*/ 19822 w 217871"/>
                <a:gd name="connsiteY11" fmla="*/ 195429 h 306658"/>
                <a:gd name="connsiteX12" fmla="*/ 105660 w 217871"/>
                <a:gd name="connsiteY12" fmla="*/ 286673 h 306658"/>
                <a:gd name="connsiteX13" fmla="*/ 170693 w 217871"/>
                <a:gd name="connsiteY13" fmla="*/ 261774 h 306658"/>
                <a:gd name="connsiteX14" fmla="*/ 197887 w 217871"/>
                <a:gd name="connsiteY14" fmla="*/ 197723 h 306658"/>
                <a:gd name="connsiteX15" fmla="*/ 197887 w 217871"/>
                <a:gd name="connsiteY15" fmla="*/ 108936 h 306658"/>
                <a:gd name="connsiteX16" fmla="*/ 108772 w 217871"/>
                <a:gd name="connsiteY16" fmla="*/ 19985 h 30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871" h="306658">
                  <a:moveTo>
                    <a:pt x="108772" y="306659"/>
                  </a:moveTo>
                  <a:cubicBezTo>
                    <a:pt x="107461" y="306659"/>
                    <a:pt x="106151" y="306659"/>
                    <a:pt x="104841" y="306659"/>
                  </a:cubicBezTo>
                  <a:cubicBezTo>
                    <a:pt x="47014" y="304529"/>
                    <a:pt x="0" y="254730"/>
                    <a:pt x="0" y="195429"/>
                  </a:cubicBezTo>
                  <a:lnTo>
                    <a:pt x="0" y="108936"/>
                  </a:lnTo>
                  <a:cubicBezTo>
                    <a:pt x="0" y="48980"/>
                    <a:pt x="48816" y="0"/>
                    <a:pt x="108936" y="0"/>
                  </a:cubicBezTo>
                  <a:cubicBezTo>
                    <a:pt x="168891" y="0"/>
                    <a:pt x="217872" y="48816"/>
                    <a:pt x="217872" y="108936"/>
                  </a:cubicBezTo>
                  <a:lnTo>
                    <a:pt x="217872" y="197723"/>
                  </a:lnTo>
                  <a:cubicBezTo>
                    <a:pt x="217872" y="227537"/>
                    <a:pt x="206077" y="255385"/>
                    <a:pt x="184618" y="276025"/>
                  </a:cubicBezTo>
                  <a:cubicBezTo>
                    <a:pt x="163813" y="295847"/>
                    <a:pt x="137112" y="306659"/>
                    <a:pt x="108772" y="306659"/>
                  </a:cubicBezTo>
                  <a:close/>
                  <a:moveTo>
                    <a:pt x="108772" y="19985"/>
                  </a:moveTo>
                  <a:cubicBezTo>
                    <a:pt x="59628" y="19985"/>
                    <a:pt x="19822" y="59956"/>
                    <a:pt x="19822" y="108936"/>
                  </a:cubicBezTo>
                  <a:lnTo>
                    <a:pt x="19822" y="195429"/>
                  </a:lnTo>
                  <a:cubicBezTo>
                    <a:pt x="19822" y="244082"/>
                    <a:pt x="58318" y="285035"/>
                    <a:pt x="105660" y="286673"/>
                  </a:cubicBezTo>
                  <a:cubicBezTo>
                    <a:pt x="130232" y="287492"/>
                    <a:pt x="153166" y="278646"/>
                    <a:pt x="170693" y="261774"/>
                  </a:cubicBezTo>
                  <a:cubicBezTo>
                    <a:pt x="188222" y="244901"/>
                    <a:pt x="197887" y="222131"/>
                    <a:pt x="197887" y="197723"/>
                  </a:cubicBezTo>
                  <a:lnTo>
                    <a:pt x="197887" y="108936"/>
                  </a:lnTo>
                  <a:cubicBezTo>
                    <a:pt x="197723" y="59792"/>
                    <a:pt x="157752" y="19985"/>
                    <a:pt x="108772" y="19985"/>
                  </a:cubicBezTo>
                  <a:close/>
                </a:path>
              </a:pathLst>
            </a:custGeom>
            <a:solidFill>
              <a:srgbClr val="000000"/>
            </a:solidFill>
            <a:ln w="16367" cap="flat">
              <a:noFill/>
              <a:prstDash val="solid"/>
              <a:miter/>
            </a:ln>
          </p:spPr>
          <p:txBody>
            <a:bodyPr rtlCol="0" anchor="ctr"/>
            <a:lstStyle/>
            <a:p>
              <a:endParaRPr lang="en-US"/>
            </a:p>
          </p:txBody>
        </p:sp>
        <p:sp>
          <p:nvSpPr>
            <p:cNvPr id="1944" name="Forma libre: forma 1943">
              <a:extLst>
                <a:ext uri="{FF2B5EF4-FFF2-40B4-BE49-F238E27FC236}">
                  <a16:creationId xmlns:a16="http://schemas.microsoft.com/office/drawing/2014/main" id="{3CC452FC-D34C-4DE9-ABB5-01E8B447C5C8}"/>
                </a:ext>
              </a:extLst>
            </p:cNvPr>
            <p:cNvSpPr/>
            <p:nvPr/>
          </p:nvSpPr>
          <p:spPr>
            <a:xfrm>
              <a:off x="4237412" y="2050645"/>
              <a:ext cx="206017" cy="45241"/>
            </a:xfrm>
            <a:custGeom>
              <a:avLst/>
              <a:gdLst>
                <a:gd name="connsiteX0" fmla="*/ 131617 w 206017"/>
                <a:gd name="connsiteY0" fmla="*/ 45241 h 45241"/>
                <a:gd name="connsiteX1" fmla="*/ 90991 w 206017"/>
                <a:gd name="connsiteY1" fmla="*/ 35904 h 45241"/>
                <a:gd name="connsiteX2" fmla="*/ 14327 w 206017"/>
                <a:gd name="connsiteY2" fmla="*/ 25420 h 45241"/>
                <a:gd name="connsiteX3" fmla="*/ 1058 w 206017"/>
                <a:gd name="connsiteY3" fmla="*/ 20833 h 45241"/>
                <a:gd name="connsiteX4" fmla="*/ 5481 w 206017"/>
                <a:gd name="connsiteY4" fmla="*/ 7564 h 45241"/>
                <a:gd name="connsiteX5" fmla="*/ 99346 w 206017"/>
                <a:gd name="connsiteY5" fmla="*/ 17884 h 45241"/>
                <a:gd name="connsiteX6" fmla="*/ 189279 w 206017"/>
                <a:gd name="connsiteY6" fmla="*/ 2650 h 45241"/>
                <a:gd name="connsiteX7" fmla="*/ 203367 w 206017"/>
                <a:gd name="connsiteY7" fmla="*/ 3141 h 45241"/>
                <a:gd name="connsiteX8" fmla="*/ 202876 w 206017"/>
                <a:gd name="connsiteY8" fmla="*/ 17229 h 45241"/>
                <a:gd name="connsiteX9" fmla="*/ 131617 w 206017"/>
                <a:gd name="connsiteY9" fmla="*/ 45241 h 4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017" h="45241">
                  <a:moveTo>
                    <a:pt x="131617" y="45241"/>
                  </a:moveTo>
                  <a:cubicBezTo>
                    <a:pt x="119004" y="45241"/>
                    <a:pt x="105243" y="42620"/>
                    <a:pt x="90991" y="35904"/>
                  </a:cubicBezTo>
                  <a:cubicBezTo>
                    <a:pt x="42011" y="12806"/>
                    <a:pt x="14654" y="25256"/>
                    <a:pt x="14327" y="25420"/>
                  </a:cubicBezTo>
                  <a:cubicBezTo>
                    <a:pt x="9412" y="27713"/>
                    <a:pt x="3515" y="25747"/>
                    <a:pt x="1058" y="20833"/>
                  </a:cubicBezTo>
                  <a:cubicBezTo>
                    <a:pt x="-1399" y="15919"/>
                    <a:pt x="566" y="10021"/>
                    <a:pt x="5481" y="7564"/>
                  </a:cubicBezTo>
                  <a:cubicBezTo>
                    <a:pt x="6955" y="6909"/>
                    <a:pt x="41028" y="-9636"/>
                    <a:pt x="99346" y="17884"/>
                  </a:cubicBezTo>
                  <a:cubicBezTo>
                    <a:pt x="147507" y="40491"/>
                    <a:pt x="188788" y="2977"/>
                    <a:pt x="189279" y="2650"/>
                  </a:cubicBezTo>
                  <a:cubicBezTo>
                    <a:pt x="193211" y="-1118"/>
                    <a:pt x="199600" y="-790"/>
                    <a:pt x="203367" y="3141"/>
                  </a:cubicBezTo>
                  <a:cubicBezTo>
                    <a:pt x="207135" y="7236"/>
                    <a:pt x="206808" y="13461"/>
                    <a:pt x="202876" y="17229"/>
                  </a:cubicBezTo>
                  <a:cubicBezTo>
                    <a:pt x="201238" y="18703"/>
                    <a:pt x="171915" y="45241"/>
                    <a:pt x="131617" y="45241"/>
                  </a:cubicBezTo>
                  <a:close/>
                </a:path>
              </a:pathLst>
            </a:custGeom>
            <a:solidFill>
              <a:srgbClr val="000000"/>
            </a:solidFill>
            <a:ln w="16367" cap="flat">
              <a:noFill/>
              <a:prstDash val="solid"/>
              <a:miter/>
            </a:ln>
          </p:spPr>
          <p:txBody>
            <a:bodyPr rtlCol="0" anchor="ctr"/>
            <a:lstStyle/>
            <a:p>
              <a:endParaRPr lang="en-US"/>
            </a:p>
          </p:txBody>
        </p:sp>
        <p:sp>
          <p:nvSpPr>
            <p:cNvPr id="1945" name="Forma libre: forma 1944">
              <a:extLst>
                <a:ext uri="{FF2B5EF4-FFF2-40B4-BE49-F238E27FC236}">
                  <a16:creationId xmlns:a16="http://schemas.microsoft.com/office/drawing/2014/main" id="{CF44C708-04CA-4D81-9EE8-77209A803EF0}"/>
                </a:ext>
              </a:extLst>
            </p:cNvPr>
            <p:cNvSpPr/>
            <p:nvPr/>
          </p:nvSpPr>
          <p:spPr>
            <a:xfrm>
              <a:off x="4430618" y="2084419"/>
              <a:ext cx="45218" cy="87803"/>
            </a:xfrm>
            <a:custGeom>
              <a:avLst/>
              <a:gdLst>
                <a:gd name="connsiteX0" fmla="*/ 12783 w 45218"/>
                <a:gd name="connsiteY0" fmla="*/ 87804 h 87803"/>
                <a:gd name="connsiteX1" fmla="*/ 8196 w 45218"/>
                <a:gd name="connsiteY1" fmla="*/ 87313 h 87803"/>
                <a:gd name="connsiteX2" fmla="*/ 169 w 45218"/>
                <a:gd name="connsiteY2" fmla="*/ 77484 h 87803"/>
                <a:gd name="connsiteX3" fmla="*/ 6 w 45218"/>
                <a:gd name="connsiteY3" fmla="*/ 10484 h 87803"/>
                <a:gd name="connsiteX4" fmla="*/ 8032 w 45218"/>
                <a:gd name="connsiteY4" fmla="*/ 491 h 87803"/>
                <a:gd name="connsiteX5" fmla="*/ 12947 w 45218"/>
                <a:gd name="connsiteY5" fmla="*/ 0 h 87803"/>
                <a:gd name="connsiteX6" fmla="*/ 45218 w 45218"/>
                <a:gd name="connsiteY6" fmla="*/ 43902 h 87803"/>
                <a:gd name="connsiteX7" fmla="*/ 12783 w 45218"/>
                <a:gd name="connsiteY7" fmla="*/ 87804 h 87803"/>
                <a:gd name="connsiteX8" fmla="*/ 19827 w 45218"/>
                <a:gd name="connsiteY8" fmla="*/ 24736 h 87803"/>
                <a:gd name="connsiteX9" fmla="*/ 19827 w 45218"/>
                <a:gd name="connsiteY9" fmla="*/ 62741 h 87803"/>
                <a:gd name="connsiteX10" fmla="*/ 25233 w 45218"/>
                <a:gd name="connsiteY10" fmla="*/ 43902 h 87803"/>
                <a:gd name="connsiteX11" fmla="*/ 19827 w 45218"/>
                <a:gd name="connsiteY11" fmla="*/ 24736 h 8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18" h="87803">
                  <a:moveTo>
                    <a:pt x="12783" y="87804"/>
                  </a:moveTo>
                  <a:cubicBezTo>
                    <a:pt x="11145" y="87804"/>
                    <a:pt x="9671" y="87640"/>
                    <a:pt x="8196" y="87313"/>
                  </a:cubicBezTo>
                  <a:cubicBezTo>
                    <a:pt x="3446" y="86493"/>
                    <a:pt x="169" y="82398"/>
                    <a:pt x="169" y="77484"/>
                  </a:cubicBezTo>
                  <a:lnTo>
                    <a:pt x="6" y="10484"/>
                  </a:lnTo>
                  <a:cubicBezTo>
                    <a:pt x="-158" y="5570"/>
                    <a:pt x="3282" y="1474"/>
                    <a:pt x="8032" y="491"/>
                  </a:cubicBezTo>
                  <a:cubicBezTo>
                    <a:pt x="9671" y="164"/>
                    <a:pt x="11309" y="0"/>
                    <a:pt x="12947" y="0"/>
                  </a:cubicBezTo>
                  <a:cubicBezTo>
                    <a:pt x="31130" y="0"/>
                    <a:pt x="45218" y="19330"/>
                    <a:pt x="45218" y="43902"/>
                  </a:cubicBezTo>
                  <a:cubicBezTo>
                    <a:pt x="45054" y="68474"/>
                    <a:pt x="30966" y="87804"/>
                    <a:pt x="12783" y="87804"/>
                  </a:cubicBezTo>
                  <a:close/>
                  <a:moveTo>
                    <a:pt x="19827" y="24736"/>
                  </a:moveTo>
                  <a:lnTo>
                    <a:pt x="19827" y="62741"/>
                  </a:lnTo>
                  <a:cubicBezTo>
                    <a:pt x="22939" y="58481"/>
                    <a:pt x="25233" y="51601"/>
                    <a:pt x="25233" y="43902"/>
                  </a:cubicBezTo>
                  <a:cubicBezTo>
                    <a:pt x="25233" y="36039"/>
                    <a:pt x="22939" y="29159"/>
                    <a:pt x="19827" y="24736"/>
                  </a:cubicBezTo>
                  <a:close/>
                </a:path>
              </a:pathLst>
            </a:custGeom>
            <a:solidFill>
              <a:srgbClr val="000000"/>
            </a:solidFill>
            <a:ln w="16367" cap="flat">
              <a:noFill/>
              <a:prstDash val="solid"/>
              <a:miter/>
            </a:ln>
          </p:spPr>
          <p:txBody>
            <a:bodyPr rtlCol="0" anchor="ctr"/>
            <a:lstStyle/>
            <a:p>
              <a:endParaRPr lang="en-US"/>
            </a:p>
          </p:txBody>
        </p:sp>
        <p:sp>
          <p:nvSpPr>
            <p:cNvPr id="1946" name="Forma libre: forma 1945">
              <a:extLst>
                <a:ext uri="{FF2B5EF4-FFF2-40B4-BE49-F238E27FC236}">
                  <a16:creationId xmlns:a16="http://schemas.microsoft.com/office/drawing/2014/main" id="{3D310CBA-D2AB-456A-A649-C3CC97133E28}"/>
                </a:ext>
              </a:extLst>
            </p:cNvPr>
            <p:cNvSpPr/>
            <p:nvPr/>
          </p:nvSpPr>
          <p:spPr>
            <a:xfrm>
              <a:off x="4207673" y="2084419"/>
              <a:ext cx="45212" cy="87803"/>
            </a:xfrm>
            <a:custGeom>
              <a:avLst/>
              <a:gdLst>
                <a:gd name="connsiteX0" fmla="*/ 32271 w 45212"/>
                <a:gd name="connsiteY0" fmla="*/ 87804 h 87803"/>
                <a:gd name="connsiteX1" fmla="*/ 0 w 45212"/>
                <a:gd name="connsiteY1" fmla="*/ 43902 h 87803"/>
                <a:gd name="connsiteX2" fmla="*/ 32271 w 45212"/>
                <a:gd name="connsiteY2" fmla="*/ 0 h 87803"/>
                <a:gd name="connsiteX3" fmla="*/ 37185 w 45212"/>
                <a:gd name="connsiteY3" fmla="*/ 491 h 87803"/>
                <a:gd name="connsiteX4" fmla="*/ 45212 w 45212"/>
                <a:gd name="connsiteY4" fmla="*/ 10484 h 87803"/>
                <a:gd name="connsiteX5" fmla="*/ 45049 w 45212"/>
                <a:gd name="connsiteY5" fmla="*/ 12122 h 87803"/>
                <a:gd name="connsiteX6" fmla="*/ 45049 w 45212"/>
                <a:gd name="connsiteY6" fmla="*/ 77484 h 87803"/>
                <a:gd name="connsiteX7" fmla="*/ 37022 w 45212"/>
                <a:gd name="connsiteY7" fmla="*/ 87313 h 87803"/>
                <a:gd name="connsiteX8" fmla="*/ 32271 w 45212"/>
                <a:gd name="connsiteY8" fmla="*/ 87804 h 87803"/>
                <a:gd name="connsiteX9" fmla="*/ 25063 w 45212"/>
                <a:gd name="connsiteY9" fmla="*/ 24736 h 87803"/>
                <a:gd name="connsiteX10" fmla="*/ 19658 w 45212"/>
                <a:gd name="connsiteY10" fmla="*/ 43902 h 87803"/>
                <a:gd name="connsiteX11" fmla="*/ 25063 w 45212"/>
                <a:gd name="connsiteY11" fmla="*/ 63068 h 87803"/>
                <a:gd name="connsiteX12" fmla="*/ 25063 w 45212"/>
                <a:gd name="connsiteY12" fmla="*/ 24736 h 8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2" h="87803">
                  <a:moveTo>
                    <a:pt x="32271" y="87804"/>
                  </a:moveTo>
                  <a:cubicBezTo>
                    <a:pt x="14088" y="87804"/>
                    <a:pt x="0" y="68474"/>
                    <a:pt x="0" y="43902"/>
                  </a:cubicBezTo>
                  <a:cubicBezTo>
                    <a:pt x="0" y="19330"/>
                    <a:pt x="14252" y="0"/>
                    <a:pt x="32271" y="0"/>
                  </a:cubicBezTo>
                  <a:cubicBezTo>
                    <a:pt x="33909" y="0"/>
                    <a:pt x="35547" y="164"/>
                    <a:pt x="37185" y="491"/>
                  </a:cubicBezTo>
                  <a:cubicBezTo>
                    <a:pt x="41936" y="1474"/>
                    <a:pt x="45212" y="5734"/>
                    <a:pt x="45212" y="10484"/>
                  </a:cubicBezTo>
                  <a:lnTo>
                    <a:pt x="45049" y="12122"/>
                  </a:lnTo>
                  <a:lnTo>
                    <a:pt x="45049" y="77484"/>
                  </a:lnTo>
                  <a:cubicBezTo>
                    <a:pt x="45049" y="82234"/>
                    <a:pt x="41608" y="86330"/>
                    <a:pt x="37022" y="87313"/>
                  </a:cubicBezTo>
                  <a:cubicBezTo>
                    <a:pt x="35383" y="87640"/>
                    <a:pt x="33746" y="87804"/>
                    <a:pt x="32271" y="87804"/>
                  </a:cubicBezTo>
                  <a:close/>
                  <a:moveTo>
                    <a:pt x="25063" y="24736"/>
                  </a:moveTo>
                  <a:cubicBezTo>
                    <a:pt x="21951" y="29159"/>
                    <a:pt x="19658" y="36039"/>
                    <a:pt x="19658" y="43902"/>
                  </a:cubicBezTo>
                  <a:cubicBezTo>
                    <a:pt x="19658" y="51765"/>
                    <a:pt x="21951" y="58809"/>
                    <a:pt x="25063" y="63068"/>
                  </a:cubicBezTo>
                  <a:lnTo>
                    <a:pt x="25063" y="24736"/>
                  </a:lnTo>
                  <a:close/>
                </a:path>
              </a:pathLst>
            </a:custGeom>
            <a:solidFill>
              <a:srgbClr val="000000"/>
            </a:solidFill>
            <a:ln w="16367" cap="flat">
              <a:noFill/>
              <a:prstDash val="solid"/>
              <a:miter/>
            </a:ln>
          </p:spPr>
          <p:txBody>
            <a:bodyPr rtlCol="0" anchor="ctr"/>
            <a:lstStyle/>
            <a:p>
              <a:endParaRPr lang="en-US"/>
            </a:p>
          </p:txBody>
        </p:sp>
        <p:sp>
          <p:nvSpPr>
            <p:cNvPr id="1947" name="Forma libre: forma 1946">
              <a:extLst>
                <a:ext uri="{FF2B5EF4-FFF2-40B4-BE49-F238E27FC236}">
                  <a16:creationId xmlns:a16="http://schemas.microsoft.com/office/drawing/2014/main" id="{6A804A80-B3CB-4D74-886E-8F2193827A44}"/>
                </a:ext>
              </a:extLst>
            </p:cNvPr>
            <p:cNvSpPr/>
            <p:nvPr/>
          </p:nvSpPr>
          <p:spPr>
            <a:xfrm>
              <a:off x="4291218" y="2263973"/>
              <a:ext cx="105987" cy="92213"/>
            </a:xfrm>
            <a:custGeom>
              <a:avLst/>
              <a:gdLst>
                <a:gd name="connsiteX0" fmla="*/ 53076 w 105987"/>
                <a:gd name="connsiteY0" fmla="*/ 92213 h 92213"/>
                <a:gd name="connsiteX1" fmla="*/ 0 w 105987"/>
                <a:gd name="connsiteY1" fmla="*/ 60761 h 92213"/>
                <a:gd name="connsiteX2" fmla="*/ 0 w 105987"/>
                <a:gd name="connsiteY2" fmla="*/ 12272 h 92213"/>
                <a:gd name="connsiteX3" fmla="*/ 4587 w 105987"/>
                <a:gd name="connsiteY3" fmla="*/ 3918 h 92213"/>
                <a:gd name="connsiteX4" fmla="*/ 14088 w 105987"/>
                <a:gd name="connsiteY4" fmla="*/ 3262 h 92213"/>
                <a:gd name="connsiteX5" fmla="*/ 47178 w 105987"/>
                <a:gd name="connsiteY5" fmla="*/ 11125 h 92213"/>
                <a:gd name="connsiteX6" fmla="*/ 91572 w 105987"/>
                <a:gd name="connsiteY6" fmla="*/ 1133 h 92213"/>
                <a:gd name="connsiteX7" fmla="*/ 101237 w 105987"/>
                <a:gd name="connsiteY7" fmla="*/ 1460 h 92213"/>
                <a:gd name="connsiteX8" fmla="*/ 105987 w 105987"/>
                <a:gd name="connsiteY8" fmla="*/ 9979 h 92213"/>
                <a:gd name="connsiteX9" fmla="*/ 105987 w 105987"/>
                <a:gd name="connsiteY9" fmla="*/ 60761 h 92213"/>
                <a:gd name="connsiteX10" fmla="*/ 53076 w 105987"/>
                <a:gd name="connsiteY10" fmla="*/ 92213 h 92213"/>
                <a:gd name="connsiteX11" fmla="*/ 19822 w 105987"/>
                <a:gd name="connsiteY11" fmla="*/ 26688 h 92213"/>
                <a:gd name="connsiteX12" fmla="*/ 19822 w 105987"/>
                <a:gd name="connsiteY12" fmla="*/ 60761 h 92213"/>
                <a:gd name="connsiteX13" fmla="*/ 52912 w 105987"/>
                <a:gd name="connsiteY13" fmla="*/ 72392 h 92213"/>
                <a:gd name="connsiteX14" fmla="*/ 86002 w 105987"/>
                <a:gd name="connsiteY14" fmla="*/ 60761 h 92213"/>
                <a:gd name="connsiteX15" fmla="*/ 86002 w 105987"/>
                <a:gd name="connsiteY15" fmla="*/ 25050 h 92213"/>
                <a:gd name="connsiteX16" fmla="*/ 46195 w 105987"/>
                <a:gd name="connsiteY16" fmla="*/ 31111 h 92213"/>
                <a:gd name="connsiteX17" fmla="*/ 19822 w 105987"/>
                <a:gd name="connsiteY17" fmla="*/ 26688 h 9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987" h="92213">
                  <a:moveTo>
                    <a:pt x="53076" y="92213"/>
                  </a:moveTo>
                  <a:cubicBezTo>
                    <a:pt x="22934" y="92213"/>
                    <a:pt x="0" y="78617"/>
                    <a:pt x="0" y="60761"/>
                  </a:cubicBezTo>
                  <a:lnTo>
                    <a:pt x="0" y="12272"/>
                  </a:lnTo>
                  <a:cubicBezTo>
                    <a:pt x="0" y="8832"/>
                    <a:pt x="1802" y="5720"/>
                    <a:pt x="4587" y="3918"/>
                  </a:cubicBezTo>
                  <a:cubicBezTo>
                    <a:pt x="7372" y="2116"/>
                    <a:pt x="10975" y="1788"/>
                    <a:pt x="14088" y="3262"/>
                  </a:cubicBezTo>
                  <a:cubicBezTo>
                    <a:pt x="24572" y="8013"/>
                    <a:pt x="35711" y="10798"/>
                    <a:pt x="47178" y="11125"/>
                  </a:cubicBezTo>
                  <a:cubicBezTo>
                    <a:pt x="62577" y="11781"/>
                    <a:pt x="77975" y="8177"/>
                    <a:pt x="91572" y="1133"/>
                  </a:cubicBezTo>
                  <a:cubicBezTo>
                    <a:pt x="94684" y="-505"/>
                    <a:pt x="98288" y="-342"/>
                    <a:pt x="101237" y="1460"/>
                  </a:cubicBezTo>
                  <a:cubicBezTo>
                    <a:pt x="104185" y="3262"/>
                    <a:pt x="105987" y="6539"/>
                    <a:pt x="105987" y="9979"/>
                  </a:cubicBezTo>
                  <a:lnTo>
                    <a:pt x="105987" y="60761"/>
                  </a:lnTo>
                  <a:cubicBezTo>
                    <a:pt x="105987" y="78780"/>
                    <a:pt x="83217" y="92213"/>
                    <a:pt x="53076" y="92213"/>
                  </a:cubicBezTo>
                  <a:close/>
                  <a:moveTo>
                    <a:pt x="19822" y="26688"/>
                  </a:moveTo>
                  <a:lnTo>
                    <a:pt x="19822" y="60761"/>
                  </a:lnTo>
                  <a:cubicBezTo>
                    <a:pt x="19822" y="63709"/>
                    <a:pt x="31288" y="72392"/>
                    <a:pt x="52912" y="72392"/>
                  </a:cubicBezTo>
                  <a:cubicBezTo>
                    <a:pt x="74535" y="72392"/>
                    <a:pt x="86002" y="63709"/>
                    <a:pt x="86002" y="60761"/>
                  </a:cubicBezTo>
                  <a:lnTo>
                    <a:pt x="86002" y="25050"/>
                  </a:lnTo>
                  <a:cubicBezTo>
                    <a:pt x="73225" y="29473"/>
                    <a:pt x="59792" y="31438"/>
                    <a:pt x="46195" y="31111"/>
                  </a:cubicBezTo>
                  <a:cubicBezTo>
                    <a:pt x="37349" y="30783"/>
                    <a:pt x="28504" y="29309"/>
                    <a:pt x="19822" y="26688"/>
                  </a:cubicBezTo>
                  <a:close/>
                </a:path>
              </a:pathLst>
            </a:custGeom>
            <a:solidFill>
              <a:srgbClr val="000000"/>
            </a:solidFill>
            <a:ln w="16367" cap="flat">
              <a:noFill/>
              <a:prstDash val="solid"/>
              <a:miter/>
            </a:ln>
          </p:spPr>
          <p:txBody>
            <a:bodyPr rtlCol="0" anchor="ctr"/>
            <a:lstStyle/>
            <a:p>
              <a:endParaRPr lang="en-US"/>
            </a:p>
          </p:txBody>
        </p:sp>
        <p:sp>
          <p:nvSpPr>
            <p:cNvPr id="1948" name="Forma libre: forma 1947">
              <a:extLst>
                <a:ext uri="{FF2B5EF4-FFF2-40B4-BE49-F238E27FC236}">
                  <a16:creationId xmlns:a16="http://schemas.microsoft.com/office/drawing/2014/main" id="{1EE3E2A2-1069-4BA0-8B76-35677FF92415}"/>
                </a:ext>
              </a:extLst>
            </p:cNvPr>
            <p:cNvSpPr/>
            <p:nvPr/>
          </p:nvSpPr>
          <p:spPr>
            <a:xfrm>
              <a:off x="4132914" y="2308007"/>
              <a:ext cx="422452" cy="267852"/>
            </a:xfrm>
            <a:custGeom>
              <a:avLst/>
              <a:gdLst>
                <a:gd name="connsiteX0" fmla="*/ 412706 w 422452"/>
                <a:gd name="connsiteY0" fmla="*/ 267852 h 267852"/>
                <a:gd name="connsiteX1" fmla="*/ 9889 w 422452"/>
                <a:gd name="connsiteY1" fmla="*/ 267852 h 267852"/>
                <a:gd name="connsiteX2" fmla="*/ 2190 w 422452"/>
                <a:gd name="connsiteY2" fmla="*/ 264084 h 267852"/>
                <a:gd name="connsiteX3" fmla="*/ 224 w 422452"/>
                <a:gd name="connsiteY3" fmla="*/ 255730 h 267852"/>
                <a:gd name="connsiteX4" fmla="*/ 39703 w 422452"/>
                <a:gd name="connsiteY4" fmla="*/ 79467 h 267852"/>
                <a:gd name="connsiteX5" fmla="*/ 99659 w 422452"/>
                <a:gd name="connsiteY5" fmla="*/ 17545 h 267852"/>
                <a:gd name="connsiteX6" fmla="*/ 165675 w 422452"/>
                <a:gd name="connsiteY6" fmla="*/ 345 h 267852"/>
                <a:gd name="connsiteX7" fmla="*/ 174194 w 422452"/>
                <a:gd name="connsiteY7" fmla="*/ 2147 h 267852"/>
                <a:gd name="connsiteX8" fmla="*/ 178125 w 422452"/>
                <a:gd name="connsiteY8" fmla="*/ 10010 h 267852"/>
                <a:gd name="connsiteX9" fmla="*/ 178125 w 422452"/>
                <a:gd name="connsiteY9" fmla="*/ 16726 h 267852"/>
                <a:gd name="connsiteX10" fmla="*/ 211216 w 422452"/>
                <a:gd name="connsiteY10" fmla="*/ 28357 h 267852"/>
                <a:gd name="connsiteX11" fmla="*/ 244306 w 422452"/>
                <a:gd name="connsiteY11" fmla="*/ 16726 h 267852"/>
                <a:gd name="connsiteX12" fmla="*/ 244306 w 422452"/>
                <a:gd name="connsiteY12" fmla="*/ 10010 h 267852"/>
                <a:gd name="connsiteX13" fmla="*/ 248238 w 422452"/>
                <a:gd name="connsiteY13" fmla="*/ 2147 h 267852"/>
                <a:gd name="connsiteX14" fmla="*/ 256756 w 422452"/>
                <a:gd name="connsiteY14" fmla="*/ 345 h 267852"/>
                <a:gd name="connsiteX15" fmla="*/ 322773 w 422452"/>
                <a:gd name="connsiteY15" fmla="*/ 17545 h 267852"/>
                <a:gd name="connsiteX16" fmla="*/ 382728 w 422452"/>
                <a:gd name="connsiteY16" fmla="*/ 79467 h 267852"/>
                <a:gd name="connsiteX17" fmla="*/ 422207 w 422452"/>
                <a:gd name="connsiteY17" fmla="*/ 255730 h 267852"/>
                <a:gd name="connsiteX18" fmla="*/ 420241 w 422452"/>
                <a:gd name="connsiteY18" fmla="*/ 264084 h 267852"/>
                <a:gd name="connsiteX19" fmla="*/ 412706 w 422452"/>
                <a:gd name="connsiteY19" fmla="*/ 267852 h 267852"/>
                <a:gd name="connsiteX20" fmla="*/ 22339 w 422452"/>
                <a:gd name="connsiteY20" fmla="*/ 248031 h 267852"/>
                <a:gd name="connsiteX21" fmla="*/ 400420 w 422452"/>
                <a:gd name="connsiteY21" fmla="*/ 248031 h 267852"/>
                <a:gd name="connsiteX22" fmla="*/ 363562 w 422452"/>
                <a:gd name="connsiteY22" fmla="*/ 83890 h 267852"/>
                <a:gd name="connsiteX23" fmla="*/ 318022 w 422452"/>
                <a:gd name="connsiteY23" fmla="*/ 36875 h 267852"/>
                <a:gd name="connsiteX24" fmla="*/ 263472 w 422452"/>
                <a:gd name="connsiteY24" fmla="*/ 22787 h 267852"/>
                <a:gd name="connsiteX25" fmla="*/ 211380 w 422452"/>
                <a:gd name="connsiteY25" fmla="*/ 48342 h 267852"/>
                <a:gd name="connsiteX26" fmla="*/ 159287 w 422452"/>
                <a:gd name="connsiteY26" fmla="*/ 22787 h 267852"/>
                <a:gd name="connsiteX27" fmla="*/ 104901 w 422452"/>
                <a:gd name="connsiteY27" fmla="*/ 36875 h 267852"/>
                <a:gd name="connsiteX28" fmla="*/ 59361 w 422452"/>
                <a:gd name="connsiteY28" fmla="*/ 83890 h 267852"/>
                <a:gd name="connsiteX29" fmla="*/ 22339 w 422452"/>
                <a:gd name="connsiteY29" fmla="*/ 248031 h 267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2452" h="267852">
                  <a:moveTo>
                    <a:pt x="412706" y="267852"/>
                  </a:moveTo>
                  <a:lnTo>
                    <a:pt x="9889" y="267852"/>
                  </a:lnTo>
                  <a:cubicBezTo>
                    <a:pt x="6941" y="267852"/>
                    <a:pt x="3992" y="266541"/>
                    <a:pt x="2190" y="264084"/>
                  </a:cubicBezTo>
                  <a:cubicBezTo>
                    <a:pt x="388" y="261791"/>
                    <a:pt x="-431" y="258679"/>
                    <a:pt x="224" y="255730"/>
                  </a:cubicBezTo>
                  <a:lnTo>
                    <a:pt x="39703" y="79467"/>
                  </a:lnTo>
                  <a:cubicBezTo>
                    <a:pt x="46583" y="48997"/>
                    <a:pt x="69517" y="25408"/>
                    <a:pt x="99659" y="17545"/>
                  </a:cubicBezTo>
                  <a:lnTo>
                    <a:pt x="165675" y="345"/>
                  </a:lnTo>
                  <a:cubicBezTo>
                    <a:pt x="168624" y="-474"/>
                    <a:pt x="171737" y="181"/>
                    <a:pt x="174194" y="2147"/>
                  </a:cubicBezTo>
                  <a:cubicBezTo>
                    <a:pt x="176651" y="3949"/>
                    <a:pt x="178125" y="6897"/>
                    <a:pt x="178125" y="10010"/>
                  </a:cubicBezTo>
                  <a:lnTo>
                    <a:pt x="178125" y="16726"/>
                  </a:lnTo>
                  <a:cubicBezTo>
                    <a:pt x="178125" y="19675"/>
                    <a:pt x="189592" y="28357"/>
                    <a:pt x="211216" y="28357"/>
                  </a:cubicBezTo>
                  <a:cubicBezTo>
                    <a:pt x="232839" y="28357"/>
                    <a:pt x="244306" y="19675"/>
                    <a:pt x="244306" y="16726"/>
                  </a:cubicBezTo>
                  <a:lnTo>
                    <a:pt x="244306" y="10010"/>
                  </a:lnTo>
                  <a:cubicBezTo>
                    <a:pt x="244306" y="6897"/>
                    <a:pt x="245780" y="4113"/>
                    <a:pt x="248238" y="2147"/>
                  </a:cubicBezTo>
                  <a:cubicBezTo>
                    <a:pt x="250695" y="345"/>
                    <a:pt x="253807" y="-310"/>
                    <a:pt x="256756" y="345"/>
                  </a:cubicBezTo>
                  <a:lnTo>
                    <a:pt x="322773" y="17545"/>
                  </a:lnTo>
                  <a:cubicBezTo>
                    <a:pt x="352914" y="25408"/>
                    <a:pt x="375848" y="49161"/>
                    <a:pt x="382728" y="79467"/>
                  </a:cubicBezTo>
                  <a:cubicBezTo>
                    <a:pt x="382728" y="79467"/>
                    <a:pt x="422207" y="255730"/>
                    <a:pt x="422207" y="255730"/>
                  </a:cubicBezTo>
                  <a:cubicBezTo>
                    <a:pt x="422863" y="258679"/>
                    <a:pt x="422207" y="261791"/>
                    <a:pt x="420241" y="264084"/>
                  </a:cubicBezTo>
                  <a:cubicBezTo>
                    <a:pt x="418603" y="266541"/>
                    <a:pt x="415818" y="267852"/>
                    <a:pt x="412706" y="267852"/>
                  </a:cubicBezTo>
                  <a:close/>
                  <a:moveTo>
                    <a:pt x="22339" y="248031"/>
                  </a:moveTo>
                  <a:lnTo>
                    <a:pt x="400420" y="248031"/>
                  </a:lnTo>
                  <a:lnTo>
                    <a:pt x="363562" y="83890"/>
                  </a:lnTo>
                  <a:cubicBezTo>
                    <a:pt x="358320" y="60792"/>
                    <a:pt x="340956" y="42773"/>
                    <a:pt x="318022" y="36875"/>
                  </a:cubicBezTo>
                  <a:lnTo>
                    <a:pt x="263472" y="22787"/>
                  </a:lnTo>
                  <a:cubicBezTo>
                    <a:pt x="259049" y="37694"/>
                    <a:pt x="238081" y="48342"/>
                    <a:pt x="211380" y="48342"/>
                  </a:cubicBezTo>
                  <a:cubicBezTo>
                    <a:pt x="184678" y="48342"/>
                    <a:pt x="163546" y="37694"/>
                    <a:pt x="159287" y="22787"/>
                  </a:cubicBezTo>
                  <a:lnTo>
                    <a:pt x="104901" y="36875"/>
                  </a:lnTo>
                  <a:cubicBezTo>
                    <a:pt x="81967" y="42773"/>
                    <a:pt x="64603" y="60792"/>
                    <a:pt x="59361" y="83890"/>
                  </a:cubicBezTo>
                  <a:lnTo>
                    <a:pt x="22339" y="248031"/>
                  </a:lnTo>
                  <a:close/>
                </a:path>
              </a:pathLst>
            </a:custGeom>
            <a:solidFill>
              <a:srgbClr val="000000"/>
            </a:solidFill>
            <a:ln w="16367" cap="flat">
              <a:noFill/>
              <a:prstDash val="solid"/>
              <a:miter/>
            </a:ln>
          </p:spPr>
          <p:txBody>
            <a:bodyPr rtlCol="0" anchor="ctr"/>
            <a:lstStyle/>
            <a:p>
              <a:endParaRPr lang="en-US"/>
            </a:p>
          </p:txBody>
        </p:sp>
        <p:sp>
          <p:nvSpPr>
            <p:cNvPr id="1949" name="Forma libre: forma 1948">
              <a:extLst>
                <a:ext uri="{FF2B5EF4-FFF2-40B4-BE49-F238E27FC236}">
                  <a16:creationId xmlns:a16="http://schemas.microsoft.com/office/drawing/2014/main" id="{D639B341-F510-4C62-B085-0AB5EB6065E9}"/>
                </a:ext>
              </a:extLst>
            </p:cNvPr>
            <p:cNvSpPr/>
            <p:nvPr/>
          </p:nvSpPr>
          <p:spPr>
            <a:xfrm>
              <a:off x="4422480" y="2458249"/>
              <a:ext cx="35451" cy="117610"/>
            </a:xfrm>
            <a:custGeom>
              <a:avLst/>
              <a:gdLst>
                <a:gd name="connsiteX0" fmla="*/ 25671 w 35451"/>
                <a:gd name="connsiteY0" fmla="*/ 117610 h 117610"/>
                <a:gd name="connsiteX1" fmla="*/ 15842 w 35451"/>
                <a:gd name="connsiteY1" fmla="*/ 109256 h 117610"/>
                <a:gd name="connsiteX2" fmla="*/ 116 w 35451"/>
                <a:gd name="connsiteY2" fmla="*/ 11459 h 117610"/>
                <a:gd name="connsiteX3" fmla="*/ 8307 w 35451"/>
                <a:gd name="connsiteY3" fmla="*/ 156 h 117610"/>
                <a:gd name="connsiteX4" fmla="*/ 19610 w 35451"/>
                <a:gd name="connsiteY4" fmla="*/ 8347 h 117610"/>
                <a:gd name="connsiteX5" fmla="*/ 35336 w 35451"/>
                <a:gd name="connsiteY5" fmla="*/ 106143 h 117610"/>
                <a:gd name="connsiteX6" fmla="*/ 27145 w 35451"/>
                <a:gd name="connsiteY6" fmla="*/ 117447 h 117610"/>
                <a:gd name="connsiteX7" fmla="*/ 25671 w 35451"/>
                <a:gd name="connsiteY7" fmla="*/ 117610 h 11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51" h="117610">
                  <a:moveTo>
                    <a:pt x="25671" y="117610"/>
                  </a:moveTo>
                  <a:cubicBezTo>
                    <a:pt x="20920" y="117610"/>
                    <a:pt x="16661" y="114170"/>
                    <a:pt x="15842" y="109256"/>
                  </a:cubicBezTo>
                  <a:lnTo>
                    <a:pt x="116" y="11459"/>
                  </a:lnTo>
                  <a:cubicBezTo>
                    <a:pt x="-703" y="6053"/>
                    <a:pt x="2901" y="975"/>
                    <a:pt x="8307" y="156"/>
                  </a:cubicBezTo>
                  <a:cubicBezTo>
                    <a:pt x="13712" y="-827"/>
                    <a:pt x="18791" y="2941"/>
                    <a:pt x="19610" y="8347"/>
                  </a:cubicBezTo>
                  <a:lnTo>
                    <a:pt x="35336" y="106143"/>
                  </a:lnTo>
                  <a:cubicBezTo>
                    <a:pt x="36155" y="111549"/>
                    <a:pt x="32551" y="116627"/>
                    <a:pt x="27145" y="117447"/>
                  </a:cubicBezTo>
                  <a:cubicBezTo>
                    <a:pt x="26654" y="117610"/>
                    <a:pt x="26162" y="117610"/>
                    <a:pt x="25671" y="117610"/>
                  </a:cubicBezTo>
                  <a:close/>
                </a:path>
              </a:pathLst>
            </a:custGeom>
            <a:solidFill>
              <a:srgbClr val="000000"/>
            </a:solidFill>
            <a:ln w="16367" cap="flat">
              <a:noFill/>
              <a:prstDash val="solid"/>
              <a:miter/>
            </a:ln>
          </p:spPr>
          <p:txBody>
            <a:bodyPr rtlCol="0" anchor="ctr"/>
            <a:lstStyle/>
            <a:p>
              <a:endParaRPr lang="en-US"/>
            </a:p>
          </p:txBody>
        </p:sp>
        <p:sp>
          <p:nvSpPr>
            <p:cNvPr id="1950" name="Forma libre: forma 1949">
              <a:extLst>
                <a:ext uri="{FF2B5EF4-FFF2-40B4-BE49-F238E27FC236}">
                  <a16:creationId xmlns:a16="http://schemas.microsoft.com/office/drawing/2014/main" id="{D38BB1A6-E3E1-4F95-9894-5F4ED44AC936}"/>
                </a:ext>
              </a:extLst>
            </p:cNvPr>
            <p:cNvSpPr/>
            <p:nvPr/>
          </p:nvSpPr>
          <p:spPr>
            <a:xfrm>
              <a:off x="4230491" y="2458249"/>
              <a:ext cx="35491" cy="117610"/>
            </a:xfrm>
            <a:custGeom>
              <a:avLst/>
              <a:gdLst>
                <a:gd name="connsiteX0" fmla="*/ 9945 w 35491"/>
                <a:gd name="connsiteY0" fmla="*/ 117610 h 117610"/>
                <a:gd name="connsiteX1" fmla="*/ 8307 w 35491"/>
                <a:gd name="connsiteY1" fmla="*/ 117447 h 117610"/>
                <a:gd name="connsiteX2" fmla="*/ 116 w 35491"/>
                <a:gd name="connsiteY2" fmla="*/ 106143 h 117610"/>
                <a:gd name="connsiteX3" fmla="*/ 15842 w 35491"/>
                <a:gd name="connsiteY3" fmla="*/ 8347 h 117610"/>
                <a:gd name="connsiteX4" fmla="*/ 27145 w 35491"/>
                <a:gd name="connsiteY4" fmla="*/ 156 h 117610"/>
                <a:gd name="connsiteX5" fmla="*/ 35336 w 35491"/>
                <a:gd name="connsiteY5" fmla="*/ 11459 h 117610"/>
                <a:gd name="connsiteX6" fmla="*/ 19610 w 35491"/>
                <a:gd name="connsiteY6" fmla="*/ 109256 h 117610"/>
                <a:gd name="connsiteX7" fmla="*/ 9945 w 35491"/>
                <a:gd name="connsiteY7" fmla="*/ 117610 h 11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91" h="117610">
                  <a:moveTo>
                    <a:pt x="9945" y="117610"/>
                  </a:moveTo>
                  <a:cubicBezTo>
                    <a:pt x="9453" y="117610"/>
                    <a:pt x="8962" y="117610"/>
                    <a:pt x="8307" y="117447"/>
                  </a:cubicBezTo>
                  <a:cubicBezTo>
                    <a:pt x="2901" y="116627"/>
                    <a:pt x="-703" y="111549"/>
                    <a:pt x="116" y="106143"/>
                  </a:cubicBezTo>
                  <a:lnTo>
                    <a:pt x="15842" y="8347"/>
                  </a:lnTo>
                  <a:cubicBezTo>
                    <a:pt x="16661" y="2941"/>
                    <a:pt x="21903" y="-827"/>
                    <a:pt x="27145" y="156"/>
                  </a:cubicBezTo>
                  <a:cubicBezTo>
                    <a:pt x="32551" y="975"/>
                    <a:pt x="36319" y="6053"/>
                    <a:pt x="35336" y="11459"/>
                  </a:cubicBezTo>
                  <a:lnTo>
                    <a:pt x="19610" y="109256"/>
                  </a:lnTo>
                  <a:cubicBezTo>
                    <a:pt x="18954" y="114170"/>
                    <a:pt x="14695" y="117610"/>
                    <a:pt x="9945" y="117610"/>
                  </a:cubicBezTo>
                  <a:close/>
                </a:path>
              </a:pathLst>
            </a:custGeom>
            <a:solidFill>
              <a:srgbClr val="000000"/>
            </a:solidFill>
            <a:ln w="16367" cap="flat">
              <a:noFill/>
              <a:prstDash val="solid"/>
              <a:miter/>
            </a:ln>
          </p:spPr>
          <p:txBody>
            <a:bodyPr rtlCol="0" anchor="ctr"/>
            <a:lstStyle/>
            <a:p>
              <a:endParaRPr lang="en-US"/>
            </a:p>
          </p:txBody>
        </p:sp>
        <p:sp>
          <p:nvSpPr>
            <p:cNvPr id="1951" name="Forma libre: forma 1950">
              <a:extLst>
                <a:ext uri="{FF2B5EF4-FFF2-40B4-BE49-F238E27FC236}">
                  <a16:creationId xmlns:a16="http://schemas.microsoft.com/office/drawing/2014/main" id="{23230E07-1255-4A4F-8B2C-B23C096C63E6}"/>
                </a:ext>
              </a:extLst>
            </p:cNvPr>
            <p:cNvSpPr/>
            <p:nvPr/>
          </p:nvSpPr>
          <p:spPr>
            <a:xfrm>
              <a:off x="4309126" y="2336200"/>
              <a:ext cx="70335" cy="213612"/>
            </a:xfrm>
            <a:custGeom>
              <a:avLst/>
              <a:gdLst>
                <a:gd name="connsiteX0" fmla="*/ 35168 w 70335"/>
                <a:gd name="connsiteY0" fmla="*/ 213613 h 213612"/>
                <a:gd name="connsiteX1" fmla="*/ 28451 w 70335"/>
                <a:gd name="connsiteY1" fmla="*/ 210992 h 213612"/>
                <a:gd name="connsiteX2" fmla="*/ 3224 w 70335"/>
                <a:gd name="connsiteY2" fmla="*/ 188221 h 213612"/>
                <a:gd name="connsiteX3" fmla="*/ 112 w 70335"/>
                <a:gd name="connsiteY3" fmla="*/ 179376 h 213612"/>
                <a:gd name="connsiteX4" fmla="*/ 25339 w 70335"/>
                <a:gd name="connsiteY4" fmla="*/ 8518 h 213612"/>
                <a:gd name="connsiteX5" fmla="*/ 35168 w 70335"/>
                <a:gd name="connsiteY5" fmla="*/ 0 h 213612"/>
                <a:gd name="connsiteX6" fmla="*/ 44997 w 70335"/>
                <a:gd name="connsiteY6" fmla="*/ 8518 h 213612"/>
                <a:gd name="connsiteX7" fmla="*/ 70224 w 70335"/>
                <a:gd name="connsiteY7" fmla="*/ 179376 h 213612"/>
                <a:gd name="connsiteX8" fmla="*/ 67111 w 70335"/>
                <a:gd name="connsiteY8" fmla="*/ 188221 h 213612"/>
                <a:gd name="connsiteX9" fmla="*/ 41884 w 70335"/>
                <a:gd name="connsiteY9" fmla="*/ 210992 h 213612"/>
                <a:gd name="connsiteX10" fmla="*/ 35168 w 70335"/>
                <a:gd name="connsiteY10" fmla="*/ 213613 h 213612"/>
                <a:gd name="connsiteX11" fmla="*/ 20425 w 70335"/>
                <a:gd name="connsiteY11" fmla="*/ 177082 h 213612"/>
                <a:gd name="connsiteX12" fmla="*/ 35168 w 70335"/>
                <a:gd name="connsiteY12" fmla="*/ 190351 h 213612"/>
                <a:gd name="connsiteX13" fmla="*/ 49911 w 70335"/>
                <a:gd name="connsiteY13" fmla="*/ 177082 h 213612"/>
                <a:gd name="connsiteX14" fmla="*/ 35168 w 70335"/>
                <a:gd name="connsiteY14" fmla="*/ 77811 h 213612"/>
                <a:gd name="connsiteX15" fmla="*/ 20425 w 70335"/>
                <a:gd name="connsiteY15" fmla="*/ 177082 h 21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335" h="213612">
                  <a:moveTo>
                    <a:pt x="35168" y="213613"/>
                  </a:moveTo>
                  <a:cubicBezTo>
                    <a:pt x="32711" y="213613"/>
                    <a:pt x="30417" y="212793"/>
                    <a:pt x="28451" y="210992"/>
                  </a:cubicBezTo>
                  <a:lnTo>
                    <a:pt x="3224" y="188221"/>
                  </a:lnTo>
                  <a:cubicBezTo>
                    <a:pt x="767" y="185928"/>
                    <a:pt x="-380" y="182652"/>
                    <a:pt x="112" y="179376"/>
                  </a:cubicBezTo>
                  <a:lnTo>
                    <a:pt x="25339" y="8518"/>
                  </a:lnTo>
                  <a:cubicBezTo>
                    <a:pt x="25994" y="3604"/>
                    <a:pt x="30253" y="0"/>
                    <a:pt x="35168" y="0"/>
                  </a:cubicBezTo>
                  <a:cubicBezTo>
                    <a:pt x="40082" y="0"/>
                    <a:pt x="44341" y="3604"/>
                    <a:pt x="44997" y="8518"/>
                  </a:cubicBezTo>
                  <a:lnTo>
                    <a:pt x="70224" y="179376"/>
                  </a:lnTo>
                  <a:cubicBezTo>
                    <a:pt x="70715" y="182652"/>
                    <a:pt x="69569" y="185928"/>
                    <a:pt x="67111" y="188221"/>
                  </a:cubicBezTo>
                  <a:lnTo>
                    <a:pt x="41884" y="210992"/>
                  </a:lnTo>
                  <a:cubicBezTo>
                    <a:pt x="39918" y="212793"/>
                    <a:pt x="37461" y="213613"/>
                    <a:pt x="35168" y="213613"/>
                  </a:cubicBezTo>
                  <a:close/>
                  <a:moveTo>
                    <a:pt x="20425" y="177082"/>
                  </a:moveTo>
                  <a:lnTo>
                    <a:pt x="35168" y="190351"/>
                  </a:lnTo>
                  <a:lnTo>
                    <a:pt x="49911" y="177082"/>
                  </a:lnTo>
                  <a:lnTo>
                    <a:pt x="35168" y="77811"/>
                  </a:lnTo>
                  <a:lnTo>
                    <a:pt x="20425" y="177082"/>
                  </a:lnTo>
                  <a:close/>
                </a:path>
              </a:pathLst>
            </a:custGeom>
            <a:solidFill>
              <a:srgbClr val="000000"/>
            </a:solidFill>
            <a:ln w="16367" cap="flat">
              <a:noFill/>
              <a:prstDash val="solid"/>
              <a:miter/>
            </a:ln>
          </p:spPr>
          <p:txBody>
            <a:bodyPr rtlCol="0" anchor="ctr"/>
            <a:lstStyle/>
            <a:p>
              <a:endParaRPr lang="en-US"/>
            </a:p>
          </p:txBody>
        </p:sp>
        <p:sp>
          <p:nvSpPr>
            <p:cNvPr id="1952" name="Forma libre: forma 1951">
              <a:extLst>
                <a:ext uri="{FF2B5EF4-FFF2-40B4-BE49-F238E27FC236}">
                  <a16:creationId xmlns:a16="http://schemas.microsoft.com/office/drawing/2014/main" id="{A60E24D9-4986-4241-AC6E-D571C7F8957F}"/>
                </a:ext>
              </a:extLst>
            </p:cNvPr>
            <p:cNvSpPr/>
            <p:nvPr/>
          </p:nvSpPr>
          <p:spPr>
            <a:xfrm>
              <a:off x="4111351" y="2555874"/>
              <a:ext cx="465885" cy="19985"/>
            </a:xfrm>
            <a:custGeom>
              <a:avLst/>
              <a:gdLst>
                <a:gd name="connsiteX0" fmla="*/ 455892 w 465885"/>
                <a:gd name="connsiteY0" fmla="*/ 19985 h 19985"/>
                <a:gd name="connsiteX1" fmla="*/ 9993 w 465885"/>
                <a:gd name="connsiteY1" fmla="*/ 19985 h 19985"/>
                <a:gd name="connsiteX2" fmla="*/ 0 w 465885"/>
                <a:gd name="connsiteY2" fmla="*/ 9993 h 19985"/>
                <a:gd name="connsiteX3" fmla="*/ 9993 w 465885"/>
                <a:gd name="connsiteY3" fmla="*/ 0 h 19985"/>
                <a:gd name="connsiteX4" fmla="*/ 455892 w 465885"/>
                <a:gd name="connsiteY4" fmla="*/ 0 h 19985"/>
                <a:gd name="connsiteX5" fmla="*/ 465885 w 465885"/>
                <a:gd name="connsiteY5" fmla="*/ 9993 h 19985"/>
                <a:gd name="connsiteX6" fmla="*/ 455892 w 465885"/>
                <a:gd name="connsiteY6" fmla="*/ 19985 h 1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5885" h="19985">
                  <a:moveTo>
                    <a:pt x="455892" y="19985"/>
                  </a:moveTo>
                  <a:lnTo>
                    <a:pt x="9993" y="19985"/>
                  </a:lnTo>
                  <a:cubicBezTo>
                    <a:pt x="4587" y="19985"/>
                    <a:pt x="0" y="15562"/>
                    <a:pt x="0" y="9993"/>
                  </a:cubicBezTo>
                  <a:cubicBezTo>
                    <a:pt x="0" y="4587"/>
                    <a:pt x="4423" y="0"/>
                    <a:pt x="9993" y="0"/>
                  </a:cubicBezTo>
                  <a:lnTo>
                    <a:pt x="455892" y="0"/>
                  </a:lnTo>
                  <a:cubicBezTo>
                    <a:pt x="461298" y="0"/>
                    <a:pt x="465885" y="4423"/>
                    <a:pt x="465885" y="9993"/>
                  </a:cubicBezTo>
                  <a:cubicBezTo>
                    <a:pt x="465721" y="15562"/>
                    <a:pt x="461298" y="19985"/>
                    <a:pt x="455892" y="19985"/>
                  </a:cubicBezTo>
                  <a:close/>
                </a:path>
              </a:pathLst>
            </a:custGeom>
            <a:solidFill>
              <a:srgbClr val="000000"/>
            </a:solidFill>
            <a:ln w="16367" cap="flat">
              <a:noFill/>
              <a:prstDash val="solid"/>
              <a:miter/>
            </a:ln>
          </p:spPr>
          <p:txBody>
            <a:bodyPr rtlCol="0" anchor="ctr"/>
            <a:lstStyle/>
            <a:p>
              <a:endParaRPr lang="en-US"/>
            </a:p>
          </p:txBody>
        </p:sp>
      </p:grpSp>
      <p:grpSp>
        <p:nvGrpSpPr>
          <p:cNvPr id="1953" name="Gráfico 3">
            <a:extLst>
              <a:ext uri="{FF2B5EF4-FFF2-40B4-BE49-F238E27FC236}">
                <a16:creationId xmlns:a16="http://schemas.microsoft.com/office/drawing/2014/main" id="{1F9FD087-A15C-445D-B2D0-309DDF83260F}"/>
              </a:ext>
            </a:extLst>
          </p:cNvPr>
          <p:cNvGrpSpPr/>
          <p:nvPr/>
        </p:nvGrpSpPr>
        <p:grpSpPr>
          <a:xfrm>
            <a:off x="6340946" y="2890444"/>
            <a:ext cx="485914" cy="533338"/>
            <a:chOff x="6073834" y="2746880"/>
            <a:chExt cx="545498" cy="598737"/>
          </a:xfrm>
          <a:solidFill>
            <a:srgbClr val="000000"/>
          </a:solidFill>
        </p:grpSpPr>
        <p:sp>
          <p:nvSpPr>
            <p:cNvPr id="1954" name="Forma libre: forma 1953">
              <a:extLst>
                <a:ext uri="{FF2B5EF4-FFF2-40B4-BE49-F238E27FC236}">
                  <a16:creationId xmlns:a16="http://schemas.microsoft.com/office/drawing/2014/main" id="{0266DB0B-58C4-4741-BF80-C7C3483E24FA}"/>
                </a:ext>
              </a:extLst>
            </p:cNvPr>
            <p:cNvSpPr/>
            <p:nvPr/>
          </p:nvSpPr>
          <p:spPr>
            <a:xfrm>
              <a:off x="6073834" y="3063040"/>
              <a:ext cx="545498" cy="282577"/>
            </a:xfrm>
            <a:custGeom>
              <a:avLst/>
              <a:gdLst>
                <a:gd name="connsiteX0" fmla="*/ 272585 w 545498"/>
                <a:gd name="connsiteY0" fmla="*/ 282578 h 282577"/>
                <a:gd name="connsiteX1" fmla="*/ 0 w 545498"/>
                <a:gd name="connsiteY1" fmla="*/ 9992 h 282577"/>
                <a:gd name="connsiteX2" fmla="*/ 9993 w 545498"/>
                <a:gd name="connsiteY2" fmla="*/ 0 h 282577"/>
                <a:gd name="connsiteX3" fmla="*/ 535506 w 545498"/>
                <a:gd name="connsiteY3" fmla="*/ 0 h 282577"/>
                <a:gd name="connsiteX4" fmla="*/ 545498 w 545498"/>
                <a:gd name="connsiteY4" fmla="*/ 9992 h 282577"/>
                <a:gd name="connsiteX5" fmla="*/ 272585 w 545498"/>
                <a:gd name="connsiteY5" fmla="*/ 282578 h 282577"/>
                <a:gd name="connsiteX6" fmla="*/ 19985 w 545498"/>
                <a:gd name="connsiteY6" fmla="*/ 19821 h 282577"/>
                <a:gd name="connsiteX7" fmla="*/ 272585 w 545498"/>
                <a:gd name="connsiteY7" fmla="*/ 262756 h 282577"/>
                <a:gd name="connsiteX8" fmla="*/ 525185 w 545498"/>
                <a:gd name="connsiteY8" fmla="*/ 19821 h 282577"/>
                <a:gd name="connsiteX9" fmla="*/ 19985 w 545498"/>
                <a:gd name="connsiteY9" fmla="*/ 19821 h 28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498" h="282577">
                  <a:moveTo>
                    <a:pt x="272585" y="282578"/>
                  </a:moveTo>
                  <a:cubicBezTo>
                    <a:pt x="122205" y="282578"/>
                    <a:pt x="0" y="160209"/>
                    <a:pt x="0" y="9992"/>
                  </a:cubicBezTo>
                  <a:cubicBezTo>
                    <a:pt x="0" y="4587"/>
                    <a:pt x="4423" y="0"/>
                    <a:pt x="9993" y="0"/>
                  </a:cubicBezTo>
                  <a:lnTo>
                    <a:pt x="535506" y="0"/>
                  </a:lnTo>
                  <a:cubicBezTo>
                    <a:pt x="540912" y="0"/>
                    <a:pt x="545498" y="4423"/>
                    <a:pt x="545498" y="9992"/>
                  </a:cubicBezTo>
                  <a:cubicBezTo>
                    <a:pt x="545334" y="160373"/>
                    <a:pt x="422966" y="282578"/>
                    <a:pt x="272585" y="282578"/>
                  </a:cubicBezTo>
                  <a:close/>
                  <a:moveTo>
                    <a:pt x="19985" y="19821"/>
                  </a:moveTo>
                  <a:cubicBezTo>
                    <a:pt x="25227" y="154640"/>
                    <a:pt x="136457" y="262756"/>
                    <a:pt x="272585" y="262756"/>
                  </a:cubicBezTo>
                  <a:cubicBezTo>
                    <a:pt x="408714" y="262756"/>
                    <a:pt x="519944" y="154640"/>
                    <a:pt x="525185" y="19821"/>
                  </a:cubicBezTo>
                  <a:lnTo>
                    <a:pt x="19985" y="19821"/>
                  </a:lnTo>
                  <a:close/>
                </a:path>
              </a:pathLst>
            </a:custGeom>
            <a:solidFill>
              <a:srgbClr val="000000"/>
            </a:solidFill>
            <a:ln w="16367" cap="flat">
              <a:noFill/>
              <a:prstDash val="solid"/>
              <a:miter/>
            </a:ln>
          </p:spPr>
          <p:txBody>
            <a:bodyPr rtlCol="0" anchor="ctr"/>
            <a:lstStyle/>
            <a:p>
              <a:endParaRPr lang="en-US"/>
            </a:p>
          </p:txBody>
        </p:sp>
        <p:sp>
          <p:nvSpPr>
            <p:cNvPr id="1955" name="Forma libre: forma 1954">
              <a:extLst>
                <a:ext uri="{FF2B5EF4-FFF2-40B4-BE49-F238E27FC236}">
                  <a16:creationId xmlns:a16="http://schemas.microsoft.com/office/drawing/2014/main" id="{612FE3FE-2CD1-4AFB-94D8-4B5218FFF813}"/>
                </a:ext>
              </a:extLst>
            </p:cNvPr>
            <p:cNvSpPr/>
            <p:nvPr/>
          </p:nvSpPr>
          <p:spPr>
            <a:xfrm>
              <a:off x="6073834" y="3063040"/>
              <a:ext cx="545498" cy="153493"/>
            </a:xfrm>
            <a:custGeom>
              <a:avLst/>
              <a:gdLst>
                <a:gd name="connsiteX0" fmla="*/ 272585 w 545498"/>
                <a:gd name="connsiteY0" fmla="*/ 153493 h 153493"/>
                <a:gd name="connsiteX1" fmla="*/ 0 w 545498"/>
                <a:gd name="connsiteY1" fmla="*/ 9992 h 153493"/>
                <a:gd name="connsiteX2" fmla="*/ 9993 w 545498"/>
                <a:gd name="connsiteY2" fmla="*/ 0 h 153493"/>
                <a:gd name="connsiteX3" fmla="*/ 535506 w 545498"/>
                <a:gd name="connsiteY3" fmla="*/ 0 h 153493"/>
                <a:gd name="connsiteX4" fmla="*/ 545498 w 545498"/>
                <a:gd name="connsiteY4" fmla="*/ 9992 h 153493"/>
                <a:gd name="connsiteX5" fmla="*/ 272585 w 545498"/>
                <a:gd name="connsiteY5" fmla="*/ 153493 h 153493"/>
                <a:gd name="connsiteX6" fmla="*/ 20640 w 545498"/>
                <a:gd name="connsiteY6" fmla="*/ 19821 h 153493"/>
                <a:gd name="connsiteX7" fmla="*/ 272585 w 545498"/>
                <a:gd name="connsiteY7" fmla="*/ 133508 h 153493"/>
                <a:gd name="connsiteX8" fmla="*/ 524530 w 545498"/>
                <a:gd name="connsiteY8" fmla="*/ 19821 h 153493"/>
                <a:gd name="connsiteX9" fmla="*/ 20640 w 545498"/>
                <a:gd name="connsiteY9" fmla="*/ 19821 h 15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498" h="153493">
                  <a:moveTo>
                    <a:pt x="272585" y="153493"/>
                  </a:moveTo>
                  <a:cubicBezTo>
                    <a:pt x="119747" y="153493"/>
                    <a:pt x="0" y="90425"/>
                    <a:pt x="0" y="9992"/>
                  </a:cubicBezTo>
                  <a:cubicBezTo>
                    <a:pt x="0" y="4587"/>
                    <a:pt x="4423" y="0"/>
                    <a:pt x="9993" y="0"/>
                  </a:cubicBezTo>
                  <a:lnTo>
                    <a:pt x="535506" y="0"/>
                  </a:lnTo>
                  <a:cubicBezTo>
                    <a:pt x="540912" y="0"/>
                    <a:pt x="545498" y="4423"/>
                    <a:pt x="545498" y="9992"/>
                  </a:cubicBezTo>
                  <a:cubicBezTo>
                    <a:pt x="545334" y="90425"/>
                    <a:pt x="425587" y="153493"/>
                    <a:pt x="272585" y="153493"/>
                  </a:cubicBezTo>
                  <a:close/>
                  <a:moveTo>
                    <a:pt x="20640" y="19821"/>
                  </a:moveTo>
                  <a:cubicBezTo>
                    <a:pt x="31288" y="82398"/>
                    <a:pt x="142354" y="133508"/>
                    <a:pt x="272585" y="133508"/>
                  </a:cubicBezTo>
                  <a:cubicBezTo>
                    <a:pt x="402817" y="133508"/>
                    <a:pt x="513883" y="82398"/>
                    <a:pt x="524530" y="19821"/>
                  </a:cubicBezTo>
                  <a:lnTo>
                    <a:pt x="20640" y="19821"/>
                  </a:lnTo>
                  <a:close/>
                </a:path>
              </a:pathLst>
            </a:custGeom>
            <a:solidFill>
              <a:srgbClr val="000000"/>
            </a:solidFill>
            <a:ln w="16367" cap="flat">
              <a:noFill/>
              <a:prstDash val="solid"/>
              <a:miter/>
            </a:ln>
          </p:spPr>
          <p:txBody>
            <a:bodyPr rtlCol="0" anchor="ctr"/>
            <a:lstStyle/>
            <a:p>
              <a:endParaRPr lang="en-US"/>
            </a:p>
          </p:txBody>
        </p:sp>
        <p:sp>
          <p:nvSpPr>
            <p:cNvPr id="1956" name="Forma libre: forma 1955">
              <a:extLst>
                <a:ext uri="{FF2B5EF4-FFF2-40B4-BE49-F238E27FC236}">
                  <a16:creationId xmlns:a16="http://schemas.microsoft.com/office/drawing/2014/main" id="{D62CE001-5584-4EAC-A724-1845C7D26353}"/>
                </a:ext>
              </a:extLst>
            </p:cNvPr>
            <p:cNvSpPr/>
            <p:nvPr/>
          </p:nvSpPr>
          <p:spPr>
            <a:xfrm>
              <a:off x="6336427" y="3062876"/>
              <a:ext cx="19985" cy="282741"/>
            </a:xfrm>
            <a:custGeom>
              <a:avLst/>
              <a:gdLst>
                <a:gd name="connsiteX0" fmla="*/ 9993 w 19985"/>
                <a:gd name="connsiteY0" fmla="*/ 282742 h 282741"/>
                <a:gd name="connsiteX1" fmla="*/ 0 w 19985"/>
                <a:gd name="connsiteY1" fmla="*/ 272749 h 282741"/>
                <a:gd name="connsiteX2" fmla="*/ 0 w 19985"/>
                <a:gd name="connsiteY2" fmla="*/ 9993 h 282741"/>
                <a:gd name="connsiteX3" fmla="*/ 9993 w 19985"/>
                <a:gd name="connsiteY3" fmla="*/ 0 h 282741"/>
                <a:gd name="connsiteX4" fmla="*/ 19985 w 19985"/>
                <a:gd name="connsiteY4" fmla="*/ 9993 h 282741"/>
                <a:gd name="connsiteX5" fmla="*/ 19985 w 19985"/>
                <a:gd name="connsiteY5" fmla="*/ 272749 h 282741"/>
                <a:gd name="connsiteX6" fmla="*/ 9993 w 19985"/>
                <a:gd name="connsiteY6" fmla="*/ 282742 h 282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5" h="282741">
                  <a:moveTo>
                    <a:pt x="9993" y="282742"/>
                  </a:moveTo>
                  <a:cubicBezTo>
                    <a:pt x="4587" y="282742"/>
                    <a:pt x="0" y="278319"/>
                    <a:pt x="0" y="272749"/>
                  </a:cubicBezTo>
                  <a:lnTo>
                    <a:pt x="0" y="9993"/>
                  </a:lnTo>
                  <a:cubicBezTo>
                    <a:pt x="0" y="4587"/>
                    <a:pt x="4423" y="0"/>
                    <a:pt x="9993" y="0"/>
                  </a:cubicBezTo>
                  <a:cubicBezTo>
                    <a:pt x="15398" y="0"/>
                    <a:pt x="19985" y="4423"/>
                    <a:pt x="19985" y="9993"/>
                  </a:cubicBezTo>
                  <a:lnTo>
                    <a:pt x="19985" y="272749"/>
                  </a:lnTo>
                  <a:cubicBezTo>
                    <a:pt x="19985" y="278319"/>
                    <a:pt x="15562" y="282742"/>
                    <a:pt x="9993" y="282742"/>
                  </a:cubicBezTo>
                  <a:close/>
                </a:path>
              </a:pathLst>
            </a:custGeom>
            <a:solidFill>
              <a:srgbClr val="000000"/>
            </a:solidFill>
            <a:ln w="16367" cap="flat">
              <a:noFill/>
              <a:prstDash val="solid"/>
              <a:miter/>
            </a:ln>
          </p:spPr>
          <p:txBody>
            <a:bodyPr rtlCol="0" anchor="ctr"/>
            <a:lstStyle/>
            <a:p>
              <a:endParaRPr lang="en-US"/>
            </a:p>
          </p:txBody>
        </p:sp>
        <p:sp>
          <p:nvSpPr>
            <p:cNvPr id="1957" name="Forma libre: forma 1956">
              <a:extLst>
                <a:ext uri="{FF2B5EF4-FFF2-40B4-BE49-F238E27FC236}">
                  <a16:creationId xmlns:a16="http://schemas.microsoft.com/office/drawing/2014/main" id="{602197AB-C09F-48F3-AC6E-0709B9BA75FC}"/>
                </a:ext>
              </a:extLst>
            </p:cNvPr>
            <p:cNvSpPr/>
            <p:nvPr/>
          </p:nvSpPr>
          <p:spPr>
            <a:xfrm>
              <a:off x="6237811" y="2746880"/>
              <a:ext cx="217708" cy="306658"/>
            </a:xfrm>
            <a:custGeom>
              <a:avLst/>
              <a:gdLst>
                <a:gd name="connsiteX0" fmla="*/ 108772 w 217708"/>
                <a:gd name="connsiteY0" fmla="*/ 306659 h 306658"/>
                <a:gd name="connsiteX1" fmla="*/ 104840 w 217708"/>
                <a:gd name="connsiteY1" fmla="*/ 306659 h 306658"/>
                <a:gd name="connsiteX2" fmla="*/ 0 w 217708"/>
                <a:gd name="connsiteY2" fmla="*/ 195429 h 306658"/>
                <a:gd name="connsiteX3" fmla="*/ 0 w 217708"/>
                <a:gd name="connsiteY3" fmla="*/ 108936 h 306658"/>
                <a:gd name="connsiteX4" fmla="*/ 108936 w 217708"/>
                <a:gd name="connsiteY4" fmla="*/ 0 h 306658"/>
                <a:gd name="connsiteX5" fmla="*/ 217708 w 217708"/>
                <a:gd name="connsiteY5" fmla="*/ 108936 h 306658"/>
                <a:gd name="connsiteX6" fmla="*/ 217708 w 217708"/>
                <a:gd name="connsiteY6" fmla="*/ 197723 h 306658"/>
                <a:gd name="connsiteX7" fmla="*/ 184454 w 217708"/>
                <a:gd name="connsiteY7" fmla="*/ 276025 h 306658"/>
                <a:gd name="connsiteX8" fmla="*/ 108772 w 217708"/>
                <a:gd name="connsiteY8" fmla="*/ 306659 h 306658"/>
                <a:gd name="connsiteX9" fmla="*/ 108608 w 217708"/>
                <a:gd name="connsiteY9" fmla="*/ 19985 h 306658"/>
                <a:gd name="connsiteX10" fmla="*/ 19658 w 217708"/>
                <a:gd name="connsiteY10" fmla="*/ 108936 h 306658"/>
                <a:gd name="connsiteX11" fmla="*/ 19658 w 217708"/>
                <a:gd name="connsiteY11" fmla="*/ 195429 h 306658"/>
                <a:gd name="connsiteX12" fmla="*/ 105332 w 217708"/>
                <a:gd name="connsiteY12" fmla="*/ 286673 h 306658"/>
                <a:gd name="connsiteX13" fmla="*/ 170366 w 217708"/>
                <a:gd name="connsiteY13" fmla="*/ 261774 h 306658"/>
                <a:gd name="connsiteX14" fmla="*/ 197559 w 217708"/>
                <a:gd name="connsiteY14" fmla="*/ 197723 h 306658"/>
                <a:gd name="connsiteX15" fmla="*/ 197559 w 217708"/>
                <a:gd name="connsiteY15" fmla="*/ 108936 h 306658"/>
                <a:gd name="connsiteX16" fmla="*/ 108608 w 217708"/>
                <a:gd name="connsiteY16" fmla="*/ 19985 h 30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08" h="306658">
                  <a:moveTo>
                    <a:pt x="108772" y="306659"/>
                  </a:moveTo>
                  <a:cubicBezTo>
                    <a:pt x="107461" y="306659"/>
                    <a:pt x="106151" y="306659"/>
                    <a:pt x="104840" y="306659"/>
                  </a:cubicBezTo>
                  <a:cubicBezTo>
                    <a:pt x="47014" y="304529"/>
                    <a:pt x="0" y="254730"/>
                    <a:pt x="0" y="195429"/>
                  </a:cubicBezTo>
                  <a:lnTo>
                    <a:pt x="0" y="108936"/>
                  </a:lnTo>
                  <a:cubicBezTo>
                    <a:pt x="0" y="48980"/>
                    <a:pt x="48817" y="0"/>
                    <a:pt x="108936" y="0"/>
                  </a:cubicBezTo>
                  <a:cubicBezTo>
                    <a:pt x="168891" y="0"/>
                    <a:pt x="217708" y="48816"/>
                    <a:pt x="217708" y="108936"/>
                  </a:cubicBezTo>
                  <a:lnTo>
                    <a:pt x="217708" y="197723"/>
                  </a:lnTo>
                  <a:cubicBezTo>
                    <a:pt x="217708" y="227537"/>
                    <a:pt x="205913" y="255385"/>
                    <a:pt x="184454" y="276025"/>
                  </a:cubicBezTo>
                  <a:cubicBezTo>
                    <a:pt x="163813" y="295847"/>
                    <a:pt x="137112" y="306659"/>
                    <a:pt x="108772" y="306659"/>
                  </a:cubicBezTo>
                  <a:close/>
                  <a:moveTo>
                    <a:pt x="108608" y="19985"/>
                  </a:moveTo>
                  <a:cubicBezTo>
                    <a:pt x="59464" y="19985"/>
                    <a:pt x="19658" y="59956"/>
                    <a:pt x="19658" y="108936"/>
                  </a:cubicBezTo>
                  <a:lnTo>
                    <a:pt x="19658" y="195429"/>
                  </a:lnTo>
                  <a:cubicBezTo>
                    <a:pt x="19658" y="244082"/>
                    <a:pt x="58154" y="285035"/>
                    <a:pt x="105332" y="286673"/>
                  </a:cubicBezTo>
                  <a:cubicBezTo>
                    <a:pt x="129740" y="287492"/>
                    <a:pt x="152838" y="278647"/>
                    <a:pt x="170366" y="261774"/>
                  </a:cubicBezTo>
                  <a:cubicBezTo>
                    <a:pt x="187894" y="244901"/>
                    <a:pt x="197559" y="222131"/>
                    <a:pt x="197559" y="197723"/>
                  </a:cubicBezTo>
                  <a:lnTo>
                    <a:pt x="197559" y="108936"/>
                  </a:lnTo>
                  <a:cubicBezTo>
                    <a:pt x="197723" y="59792"/>
                    <a:pt x="157752" y="19985"/>
                    <a:pt x="108608" y="19985"/>
                  </a:cubicBezTo>
                  <a:close/>
                </a:path>
              </a:pathLst>
            </a:custGeom>
            <a:solidFill>
              <a:srgbClr val="000000"/>
            </a:solidFill>
            <a:ln w="16367" cap="flat">
              <a:noFill/>
              <a:prstDash val="solid"/>
              <a:miter/>
            </a:ln>
          </p:spPr>
          <p:txBody>
            <a:bodyPr rtlCol="0" anchor="ctr"/>
            <a:lstStyle/>
            <a:p>
              <a:endParaRPr lang="en-US"/>
            </a:p>
          </p:txBody>
        </p:sp>
        <p:sp>
          <p:nvSpPr>
            <p:cNvPr id="1958" name="Forma libre: forma 1957">
              <a:extLst>
                <a:ext uri="{FF2B5EF4-FFF2-40B4-BE49-F238E27FC236}">
                  <a16:creationId xmlns:a16="http://schemas.microsoft.com/office/drawing/2014/main" id="{2DC4B0FB-8144-42DE-95F1-18941DE97B60}"/>
                </a:ext>
              </a:extLst>
            </p:cNvPr>
            <p:cNvSpPr/>
            <p:nvPr/>
          </p:nvSpPr>
          <p:spPr>
            <a:xfrm>
              <a:off x="6242323" y="2809118"/>
              <a:ext cx="206017" cy="45223"/>
            </a:xfrm>
            <a:custGeom>
              <a:avLst/>
              <a:gdLst>
                <a:gd name="connsiteX0" fmla="*/ 131617 w 206017"/>
                <a:gd name="connsiteY0" fmla="*/ 45224 h 45223"/>
                <a:gd name="connsiteX1" fmla="*/ 90992 w 206017"/>
                <a:gd name="connsiteY1" fmla="*/ 35887 h 45223"/>
                <a:gd name="connsiteX2" fmla="*/ 14327 w 206017"/>
                <a:gd name="connsiteY2" fmla="*/ 25403 h 45223"/>
                <a:gd name="connsiteX3" fmla="*/ 1058 w 206017"/>
                <a:gd name="connsiteY3" fmla="*/ 20816 h 45223"/>
                <a:gd name="connsiteX4" fmla="*/ 5481 w 206017"/>
                <a:gd name="connsiteY4" fmla="*/ 7547 h 45223"/>
                <a:gd name="connsiteX5" fmla="*/ 99346 w 206017"/>
                <a:gd name="connsiteY5" fmla="*/ 17867 h 45223"/>
                <a:gd name="connsiteX6" fmla="*/ 189280 w 206017"/>
                <a:gd name="connsiteY6" fmla="*/ 2633 h 45223"/>
                <a:gd name="connsiteX7" fmla="*/ 203367 w 206017"/>
                <a:gd name="connsiteY7" fmla="*/ 3288 h 45223"/>
                <a:gd name="connsiteX8" fmla="*/ 202876 w 206017"/>
                <a:gd name="connsiteY8" fmla="*/ 17212 h 45223"/>
                <a:gd name="connsiteX9" fmla="*/ 131617 w 206017"/>
                <a:gd name="connsiteY9" fmla="*/ 45224 h 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017" h="45223">
                  <a:moveTo>
                    <a:pt x="131617" y="45224"/>
                  </a:moveTo>
                  <a:cubicBezTo>
                    <a:pt x="119004" y="45224"/>
                    <a:pt x="105243" y="42603"/>
                    <a:pt x="90992" y="35887"/>
                  </a:cubicBezTo>
                  <a:cubicBezTo>
                    <a:pt x="42175" y="12789"/>
                    <a:pt x="14655" y="25239"/>
                    <a:pt x="14327" y="25403"/>
                  </a:cubicBezTo>
                  <a:cubicBezTo>
                    <a:pt x="9412" y="27696"/>
                    <a:pt x="3515" y="25730"/>
                    <a:pt x="1058" y="20816"/>
                  </a:cubicBezTo>
                  <a:cubicBezTo>
                    <a:pt x="-1399" y="15901"/>
                    <a:pt x="566" y="10004"/>
                    <a:pt x="5481" y="7547"/>
                  </a:cubicBezTo>
                  <a:cubicBezTo>
                    <a:pt x="6955" y="6892"/>
                    <a:pt x="41028" y="-9653"/>
                    <a:pt x="99346" y="17867"/>
                  </a:cubicBezTo>
                  <a:cubicBezTo>
                    <a:pt x="147180" y="40473"/>
                    <a:pt x="187641" y="4107"/>
                    <a:pt x="189280" y="2633"/>
                  </a:cubicBezTo>
                  <a:cubicBezTo>
                    <a:pt x="193375" y="-1135"/>
                    <a:pt x="199599" y="-808"/>
                    <a:pt x="203367" y="3288"/>
                  </a:cubicBezTo>
                  <a:cubicBezTo>
                    <a:pt x="207135" y="7383"/>
                    <a:pt x="206807" y="13608"/>
                    <a:pt x="202876" y="17212"/>
                  </a:cubicBezTo>
                  <a:cubicBezTo>
                    <a:pt x="201238" y="18850"/>
                    <a:pt x="171915" y="45224"/>
                    <a:pt x="131617" y="45224"/>
                  </a:cubicBezTo>
                  <a:close/>
                </a:path>
              </a:pathLst>
            </a:custGeom>
            <a:solidFill>
              <a:srgbClr val="000000"/>
            </a:solidFill>
            <a:ln w="16367" cap="flat">
              <a:noFill/>
              <a:prstDash val="solid"/>
              <a:miter/>
            </a:ln>
          </p:spPr>
          <p:txBody>
            <a:bodyPr rtlCol="0" anchor="ctr"/>
            <a:lstStyle/>
            <a:p>
              <a:endParaRPr lang="en-US"/>
            </a:p>
          </p:txBody>
        </p:sp>
        <p:sp>
          <p:nvSpPr>
            <p:cNvPr id="1959" name="Forma libre: forma 1958">
              <a:extLst>
                <a:ext uri="{FF2B5EF4-FFF2-40B4-BE49-F238E27FC236}">
                  <a16:creationId xmlns:a16="http://schemas.microsoft.com/office/drawing/2014/main" id="{87104471-C2DD-4F28-AF6D-6DEABE77A98C}"/>
                </a:ext>
              </a:extLst>
            </p:cNvPr>
            <p:cNvSpPr/>
            <p:nvPr/>
          </p:nvSpPr>
          <p:spPr>
            <a:xfrm>
              <a:off x="6435365" y="2842875"/>
              <a:ext cx="45382" cy="87803"/>
            </a:xfrm>
            <a:custGeom>
              <a:avLst/>
              <a:gdLst>
                <a:gd name="connsiteX0" fmla="*/ 12783 w 45382"/>
                <a:gd name="connsiteY0" fmla="*/ 87804 h 87803"/>
                <a:gd name="connsiteX1" fmla="*/ 8196 w 45382"/>
                <a:gd name="connsiteY1" fmla="*/ 87313 h 87803"/>
                <a:gd name="connsiteX2" fmla="*/ 170 w 45382"/>
                <a:gd name="connsiteY2" fmla="*/ 77484 h 87803"/>
                <a:gd name="connsiteX3" fmla="*/ 6 w 45382"/>
                <a:gd name="connsiteY3" fmla="*/ 10484 h 87803"/>
                <a:gd name="connsiteX4" fmla="*/ 8032 w 45382"/>
                <a:gd name="connsiteY4" fmla="*/ 491 h 87803"/>
                <a:gd name="connsiteX5" fmla="*/ 12947 w 45382"/>
                <a:gd name="connsiteY5" fmla="*/ 0 h 87803"/>
                <a:gd name="connsiteX6" fmla="*/ 45382 w 45382"/>
                <a:gd name="connsiteY6" fmla="*/ 43902 h 87803"/>
                <a:gd name="connsiteX7" fmla="*/ 12783 w 45382"/>
                <a:gd name="connsiteY7" fmla="*/ 87804 h 87803"/>
                <a:gd name="connsiteX8" fmla="*/ 19991 w 45382"/>
                <a:gd name="connsiteY8" fmla="*/ 24736 h 87803"/>
                <a:gd name="connsiteX9" fmla="*/ 19991 w 45382"/>
                <a:gd name="connsiteY9" fmla="*/ 62741 h 87803"/>
                <a:gd name="connsiteX10" fmla="*/ 25397 w 45382"/>
                <a:gd name="connsiteY10" fmla="*/ 43902 h 87803"/>
                <a:gd name="connsiteX11" fmla="*/ 19991 w 45382"/>
                <a:gd name="connsiteY11" fmla="*/ 24736 h 8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382" h="87803">
                  <a:moveTo>
                    <a:pt x="12783" y="87804"/>
                  </a:moveTo>
                  <a:cubicBezTo>
                    <a:pt x="11145" y="87804"/>
                    <a:pt x="9671" y="87640"/>
                    <a:pt x="8196" y="87313"/>
                  </a:cubicBezTo>
                  <a:cubicBezTo>
                    <a:pt x="3446" y="86493"/>
                    <a:pt x="170" y="82398"/>
                    <a:pt x="170" y="77484"/>
                  </a:cubicBezTo>
                  <a:lnTo>
                    <a:pt x="6" y="10484"/>
                  </a:lnTo>
                  <a:cubicBezTo>
                    <a:pt x="-158" y="5733"/>
                    <a:pt x="3282" y="1474"/>
                    <a:pt x="8032" y="491"/>
                  </a:cubicBezTo>
                  <a:cubicBezTo>
                    <a:pt x="9671" y="164"/>
                    <a:pt x="11309" y="0"/>
                    <a:pt x="12947" y="0"/>
                  </a:cubicBezTo>
                  <a:cubicBezTo>
                    <a:pt x="31130" y="0"/>
                    <a:pt x="45382" y="19330"/>
                    <a:pt x="45382" y="43902"/>
                  </a:cubicBezTo>
                  <a:cubicBezTo>
                    <a:pt x="45218" y="68638"/>
                    <a:pt x="30967" y="87804"/>
                    <a:pt x="12783" y="87804"/>
                  </a:cubicBezTo>
                  <a:close/>
                  <a:moveTo>
                    <a:pt x="19991" y="24736"/>
                  </a:moveTo>
                  <a:lnTo>
                    <a:pt x="19991" y="62741"/>
                  </a:lnTo>
                  <a:cubicBezTo>
                    <a:pt x="23103" y="58481"/>
                    <a:pt x="25397" y="51601"/>
                    <a:pt x="25397" y="43902"/>
                  </a:cubicBezTo>
                  <a:cubicBezTo>
                    <a:pt x="25397" y="36039"/>
                    <a:pt x="23103" y="29159"/>
                    <a:pt x="19991" y="24736"/>
                  </a:cubicBezTo>
                  <a:close/>
                </a:path>
              </a:pathLst>
            </a:custGeom>
            <a:solidFill>
              <a:srgbClr val="000000"/>
            </a:solidFill>
            <a:ln w="16367" cap="flat">
              <a:noFill/>
              <a:prstDash val="solid"/>
              <a:miter/>
            </a:ln>
          </p:spPr>
          <p:txBody>
            <a:bodyPr rtlCol="0" anchor="ctr"/>
            <a:lstStyle/>
            <a:p>
              <a:endParaRPr lang="en-US"/>
            </a:p>
          </p:txBody>
        </p:sp>
        <p:sp>
          <p:nvSpPr>
            <p:cNvPr id="1960" name="Forma libre: forma 1959">
              <a:extLst>
                <a:ext uri="{FF2B5EF4-FFF2-40B4-BE49-F238E27FC236}">
                  <a16:creationId xmlns:a16="http://schemas.microsoft.com/office/drawing/2014/main" id="{00C8D75E-0DE0-4D47-91CF-40BFEECFEF5A}"/>
                </a:ext>
              </a:extLst>
            </p:cNvPr>
            <p:cNvSpPr/>
            <p:nvPr/>
          </p:nvSpPr>
          <p:spPr>
            <a:xfrm>
              <a:off x="6212420" y="2842875"/>
              <a:ext cx="45212" cy="87803"/>
            </a:xfrm>
            <a:custGeom>
              <a:avLst/>
              <a:gdLst>
                <a:gd name="connsiteX0" fmla="*/ 32271 w 45212"/>
                <a:gd name="connsiteY0" fmla="*/ 87804 h 87803"/>
                <a:gd name="connsiteX1" fmla="*/ 0 w 45212"/>
                <a:gd name="connsiteY1" fmla="*/ 43902 h 87803"/>
                <a:gd name="connsiteX2" fmla="*/ 32271 w 45212"/>
                <a:gd name="connsiteY2" fmla="*/ 0 h 87803"/>
                <a:gd name="connsiteX3" fmla="*/ 37186 w 45212"/>
                <a:gd name="connsiteY3" fmla="*/ 491 h 87803"/>
                <a:gd name="connsiteX4" fmla="*/ 45212 w 45212"/>
                <a:gd name="connsiteY4" fmla="*/ 10484 h 87803"/>
                <a:gd name="connsiteX5" fmla="*/ 45049 w 45212"/>
                <a:gd name="connsiteY5" fmla="*/ 12122 h 87803"/>
                <a:gd name="connsiteX6" fmla="*/ 45049 w 45212"/>
                <a:gd name="connsiteY6" fmla="*/ 77484 h 87803"/>
                <a:gd name="connsiteX7" fmla="*/ 37022 w 45212"/>
                <a:gd name="connsiteY7" fmla="*/ 87313 h 87803"/>
                <a:gd name="connsiteX8" fmla="*/ 32271 w 45212"/>
                <a:gd name="connsiteY8" fmla="*/ 87804 h 87803"/>
                <a:gd name="connsiteX9" fmla="*/ 25227 w 45212"/>
                <a:gd name="connsiteY9" fmla="*/ 24736 h 87803"/>
                <a:gd name="connsiteX10" fmla="*/ 19822 w 45212"/>
                <a:gd name="connsiteY10" fmla="*/ 43902 h 87803"/>
                <a:gd name="connsiteX11" fmla="*/ 25227 w 45212"/>
                <a:gd name="connsiteY11" fmla="*/ 63068 h 87803"/>
                <a:gd name="connsiteX12" fmla="*/ 25227 w 45212"/>
                <a:gd name="connsiteY12" fmla="*/ 24736 h 8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2" h="87803">
                  <a:moveTo>
                    <a:pt x="32271" y="87804"/>
                  </a:moveTo>
                  <a:cubicBezTo>
                    <a:pt x="14088" y="87804"/>
                    <a:pt x="0" y="68474"/>
                    <a:pt x="0" y="43902"/>
                  </a:cubicBezTo>
                  <a:cubicBezTo>
                    <a:pt x="0" y="19330"/>
                    <a:pt x="14252" y="0"/>
                    <a:pt x="32271" y="0"/>
                  </a:cubicBezTo>
                  <a:cubicBezTo>
                    <a:pt x="33909" y="0"/>
                    <a:pt x="35547" y="164"/>
                    <a:pt x="37186" y="491"/>
                  </a:cubicBezTo>
                  <a:cubicBezTo>
                    <a:pt x="41936" y="1474"/>
                    <a:pt x="45212" y="5570"/>
                    <a:pt x="45212" y="10484"/>
                  </a:cubicBezTo>
                  <a:lnTo>
                    <a:pt x="45049" y="12122"/>
                  </a:lnTo>
                  <a:lnTo>
                    <a:pt x="45049" y="77484"/>
                  </a:lnTo>
                  <a:cubicBezTo>
                    <a:pt x="45049" y="82234"/>
                    <a:pt x="41608" y="86330"/>
                    <a:pt x="37022" y="87313"/>
                  </a:cubicBezTo>
                  <a:cubicBezTo>
                    <a:pt x="35384" y="87640"/>
                    <a:pt x="33909" y="87804"/>
                    <a:pt x="32271" y="87804"/>
                  </a:cubicBezTo>
                  <a:close/>
                  <a:moveTo>
                    <a:pt x="25227" y="24736"/>
                  </a:moveTo>
                  <a:cubicBezTo>
                    <a:pt x="22115" y="28995"/>
                    <a:pt x="19822" y="36039"/>
                    <a:pt x="19822" y="43902"/>
                  </a:cubicBezTo>
                  <a:cubicBezTo>
                    <a:pt x="19822" y="51765"/>
                    <a:pt x="22115" y="58809"/>
                    <a:pt x="25227" y="63068"/>
                  </a:cubicBezTo>
                  <a:lnTo>
                    <a:pt x="25227" y="24736"/>
                  </a:lnTo>
                  <a:close/>
                </a:path>
              </a:pathLst>
            </a:custGeom>
            <a:solidFill>
              <a:srgbClr val="000000"/>
            </a:solidFill>
            <a:ln w="16367" cap="flat">
              <a:noFill/>
              <a:prstDash val="solid"/>
              <a:miter/>
            </a:ln>
          </p:spPr>
          <p:txBody>
            <a:bodyPr rtlCol="0" anchor="ctr"/>
            <a:lstStyle/>
            <a:p>
              <a:endParaRPr lang="en-US"/>
            </a:p>
          </p:txBody>
        </p:sp>
        <p:sp>
          <p:nvSpPr>
            <p:cNvPr id="1961" name="Forma libre: forma 1960">
              <a:extLst>
                <a:ext uri="{FF2B5EF4-FFF2-40B4-BE49-F238E27FC236}">
                  <a16:creationId xmlns:a16="http://schemas.microsoft.com/office/drawing/2014/main" id="{69EC0CC7-CE0F-45DB-B778-EC04B36A9648}"/>
                </a:ext>
              </a:extLst>
            </p:cNvPr>
            <p:cNvSpPr/>
            <p:nvPr/>
          </p:nvSpPr>
          <p:spPr>
            <a:xfrm>
              <a:off x="6474027" y="2820760"/>
              <a:ext cx="122208" cy="262265"/>
            </a:xfrm>
            <a:custGeom>
              <a:avLst/>
              <a:gdLst>
                <a:gd name="connsiteX0" fmla="*/ 60778 w 122208"/>
                <a:gd name="connsiteY0" fmla="*/ 262265 h 262265"/>
                <a:gd name="connsiteX1" fmla="*/ 51769 w 122208"/>
                <a:gd name="connsiteY1" fmla="*/ 256368 h 262265"/>
                <a:gd name="connsiteX2" fmla="*/ 56847 w 122208"/>
                <a:gd name="connsiteY2" fmla="*/ 243263 h 262265"/>
                <a:gd name="connsiteX3" fmla="*/ 102387 w 122208"/>
                <a:gd name="connsiteY3" fmla="*/ 173478 h 262265"/>
                <a:gd name="connsiteX4" fmla="*/ 102387 w 122208"/>
                <a:gd name="connsiteY4" fmla="*/ 96158 h 262265"/>
                <a:gd name="connsiteX5" fmla="*/ 26214 w 122208"/>
                <a:gd name="connsiteY5" fmla="*/ 19985 h 262265"/>
                <a:gd name="connsiteX6" fmla="*/ 11798 w 122208"/>
                <a:gd name="connsiteY6" fmla="*/ 21296 h 262265"/>
                <a:gd name="connsiteX7" fmla="*/ 167 w 122208"/>
                <a:gd name="connsiteY7" fmla="*/ 13433 h 262265"/>
                <a:gd name="connsiteX8" fmla="*/ 8031 w 122208"/>
                <a:gd name="connsiteY8" fmla="*/ 1802 h 262265"/>
                <a:gd name="connsiteX9" fmla="*/ 26214 w 122208"/>
                <a:gd name="connsiteY9" fmla="*/ 0 h 262265"/>
                <a:gd name="connsiteX10" fmla="*/ 122208 w 122208"/>
                <a:gd name="connsiteY10" fmla="*/ 95995 h 262265"/>
                <a:gd name="connsiteX11" fmla="*/ 122208 w 122208"/>
                <a:gd name="connsiteY11" fmla="*/ 173314 h 262265"/>
                <a:gd name="connsiteX12" fmla="*/ 64874 w 122208"/>
                <a:gd name="connsiteY12" fmla="*/ 261282 h 262265"/>
                <a:gd name="connsiteX13" fmla="*/ 60778 w 122208"/>
                <a:gd name="connsiteY13" fmla="*/ 262265 h 262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208" h="262265">
                  <a:moveTo>
                    <a:pt x="60778" y="262265"/>
                  </a:moveTo>
                  <a:cubicBezTo>
                    <a:pt x="57011" y="262265"/>
                    <a:pt x="53243" y="259972"/>
                    <a:pt x="51769" y="256368"/>
                  </a:cubicBezTo>
                  <a:cubicBezTo>
                    <a:pt x="49639" y="251290"/>
                    <a:pt x="51769" y="245556"/>
                    <a:pt x="56847" y="243263"/>
                  </a:cubicBezTo>
                  <a:cubicBezTo>
                    <a:pt x="84532" y="231141"/>
                    <a:pt x="102387" y="203784"/>
                    <a:pt x="102387" y="173478"/>
                  </a:cubicBezTo>
                  <a:lnTo>
                    <a:pt x="102387" y="96158"/>
                  </a:lnTo>
                  <a:cubicBezTo>
                    <a:pt x="102387" y="54222"/>
                    <a:pt x="68314" y="19985"/>
                    <a:pt x="26214" y="19985"/>
                  </a:cubicBezTo>
                  <a:cubicBezTo>
                    <a:pt x="21299" y="19985"/>
                    <a:pt x="16549" y="20477"/>
                    <a:pt x="11798" y="21296"/>
                  </a:cubicBezTo>
                  <a:cubicBezTo>
                    <a:pt x="6392" y="22279"/>
                    <a:pt x="1150" y="18838"/>
                    <a:pt x="167" y="13433"/>
                  </a:cubicBezTo>
                  <a:cubicBezTo>
                    <a:pt x="-816" y="8027"/>
                    <a:pt x="2625" y="2785"/>
                    <a:pt x="8031" y="1802"/>
                  </a:cubicBezTo>
                  <a:cubicBezTo>
                    <a:pt x="13928" y="655"/>
                    <a:pt x="20153" y="0"/>
                    <a:pt x="26214" y="0"/>
                  </a:cubicBezTo>
                  <a:cubicBezTo>
                    <a:pt x="79125" y="0"/>
                    <a:pt x="122208" y="43083"/>
                    <a:pt x="122208" y="95995"/>
                  </a:cubicBezTo>
                  <a:lnTo>
                    <a:pt x="122208" y="173314"/>
                  </a:lnTo>
                  <a:cubicBezTo>
                    <a:pt x="122208" y="211319"/>
                    <a:pt x="99766" y="245884"/>
                    <a:pt x="64874" y="261282"/>
                  </a:cubicBezTo>
                  <a:cubicBezTo>
                    <a:pt x="63563" y="261937"/>
                    <a:pt x="62089" y="262265"/>
                    <a:pt x="60778" y="262265"/>
                  </a:cubicBezTo>
                  <a:close/>
                </a:path>
              </a:pathLst>
            </a:custGeom>
            <a:solidFill>
              <a:srgbClr val="000000"/>
            </a:solidFill>
            <a:ln w="16367" cap="flat">
              <a:noFill/>
              <a:prstDash val="solid"/>
              <a:miter/>
            </a:ln>
          </p:spPr>
          <p:txBody>
            <a:bodyPr rtlCol="0" anchor="ctr"/>
            <a:lstStyle/>
            <a:p>
              <a:endParaRPr lang="en-US"/>
            </a:p>
          </p:txBody>
        </p:sp>
        <p:sp>
          <p:nvSpPr>
            <p:cNvPr id="1962" name="Forma libre: forma 1961">
              <a:extLst>
                <a:ext uri="{FF2B5EF4-FFF2-40B4-BE49-F238E27FC236}">
                  <a16:creationId xmlns:a16="http://schemas.microsoft.com/office/drawing/2014/main" id="{DDCC08F5-F180-4784-9DA8-3798F06732B0}"/>
                </a:ext>
              </a:extLst>
            </p:cNvPr>
            <p:cNvSpPr/>
            <p:nvPr/>
          </p:nvSpPr>
          <p:spPr>
            <a:xfrm>
              <a:off x="6421636" y="3035218"/>
              <a:ext cx="54360" cy="47807"/>
            </a:xfrm>
            <a:custGeom>
              <a:avLst/>
              <a:gdLst>
                <a:gd name="connsiteX0" fmla="*/ 44367 w 54360"/>
                <a:gd name="connsiteY0" fmla="*/ 47807 h 47807"/>
                <a:gd name="connsiteX1" fmla="*/ 40272 w 54360"/>
                <a:gd name="connsiteY1" fmla="*/ 46988 h 47807"/>
                <a:gd name="connsiteX2" fmla="*/ 1939 w 54360"/>
                <a:gd name="connsiteY2" fmla="*/ 15864 h 47807"/>
                <a:gd name="connsiteX3" fmla="*/ 4069 w 54360"/>
                <a:gd name="connsiteY3" fmla="*/ 1940 h 47807"/>
                <a:gd name="connsiteX4" fmla="*/ 17993 w 54360"/>
                <a:gd name="connsiteY4" fmla="*/ 4069 h 47807"/>
                <a:gd name="connsiteX5" fmla="*/ 48462 w 54360"/>
                <a:gd name="connsiteY5" fmla="*/ 28805 h 47807"/>
                <a:gd name="connsiteX6" fmla="*/ 53540 w 54360"/>
                <a:gd name="connsiteY6" fmla="*/ 41910 h 47807"/>
                <a:gd name="connsiteX7" fmla="*/ 44367 w 54360"/>
                <a:gd name="connsiteY7" fmla="*/ 47807 h 4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60" h="47807">
                  <a:moveTo>
                    <a:pt x="44367" y="47807"/>
                  </a:moveTo>
                  <a:cubicBezTo>
                    <a:pt x="43057" y="47807"/>
                    <a:pt x="41582" y="47480"/>
                    <a:pt x="40272" y="46988"/>
                  </a:cubicBezTo>
                  <a:cubicBezTo>
                    <a:pt x="25201" y="40272"/>
                    <a:pt x="11932" y="29460"/>
                    <a:pt x="1939" y="15864"/>
                  </a:cubicBezTo>
                  <a:cubicBezTo>
                    <a:pt x="-1337" y="11441"/>
                    <a:pt x="-354" y="5216"/>
                    <a:pt x="4069" y="1940"/>
                  </a:cubicBezTo>
                  <a:cubicBezTo>
                    <a:pt x="8492" y="-1337"/>
                    <a:pt x="14717" y="-354"/>
                    <a:pt x="17993" y="4069"/>
                  </a:cubicBezTo>
                  <a:cubicBezTo>
                    <a:pt x="26020" y="14881"/>
                    <a:pt x="36504" y="23399"/>
                    <a:pt x="48462" y="28805"/>
                  </a:cubicBezTo>
                  <a:cubicBezTo>
                    <a:pt x="53540" y="31098"/>
                    <a:pt x="55670" y="36832"/>
                    <a:pt x="53540" y="41910"/>
                  </a:cubicBezTo>
                  <a:cubicBezTo>
                    <a:pt x="51739" y="45514"/>
                    <a:pt x="48135" y="47807"/>
                    <a:pt x="44367" y="47807"/>
                  </a:cubicBezTo>
                  <a:close/>
                </a:path>
              </a:pathLst>
            </a:custGeom>
            <a:solidFill>
              <a:srgbClr val="000000"/>
            </a:solidFill>
            <a:ln w="16367" cap="flat">
              <a:noFill/>
              <a:prstDash val="solid"/>
              <a:miter/>
            </a:ln>
          </p:spPr>
          <p:txBody>
            <a:bodyPr rtlCol="0" anchor="ctr"/>
            <a:lstStyle/>
            <a:p>
              <a:endParaRPr lang="en-US"/>
            </a:p>
          </p:txBody>
        </p:sp>
        <p:sp>
          <p:nvSpPr>
            <p:cNvPr id="1963" name="Forma libre: forma 1962">
              <a:extLst>
                <a:ext uri="{FF2B5EF4-FFF2-40B4-BE49-F238E27FC236}">
                  <a16:creationId xmlns:a16="http://schemas.microsoft.com/office/drawing/2014/main" id="{7153A541-03C0-490C-B2E8-B28DF08032FE}"/>
                </a:ext>
              </a:extLst>
            </p:cNvPr>
            <p:cNvSpPr/>
            <p:nvPr/>
          </p:nvSpPr>
          <p:spPr>
            <a:xfrm>
              <a:off x="6485523" y="2875118"/>
              <a:ext cx="104679" cy="41800"/>
            </a:xfrm>
            <a:custGeom>
              <a:avLst/>
              <a:gdLst>
                <a:gd name="connsiteX0" fmla="*/ 38471 w 104679"/>
                <a:gd name="connsiteY0" fmla="*/ 41801 h 41800"/>
                <a:gd name="connsiteX1" fmla="*/ 6035 w 104679"/>
                <a:gd name="connsiteY1" fmla="*/ 35085 h 41800"/>
                <a:gd name="connsiteX2" fmla="*/ 794 w 104679"/>
                <a:gd name="connsiteY2" fmla="*/ 22143 h 41800"/>
                <a:gd name="connsiteX3" fmla="*/ 13735 w 104679"/>
                <a:gd name="connsiteY3" fmla="*/ 16901 h 41800"/>
                <a:gd name="connsiteX4" fmla="*/ 87942 w 104679"/>
                <a:gd name="connsiteY4" fmla="*/ 2650 h 41800"/>
                <a:gd name="connsiteX5" fmla="*/ 102030 w 104679"/>
                <a:gd name="connsiteY5" fmla="*/ 3141 h 41800"/>
                <a:gd name="connsiteX6" fmla="*/ 101539 w 104679"/>
                <a:gd name="connsiteY6" fmla="*/ 17229 h 41800"/>
                <a:gd name="connsiteX7" fmla="*/ 38471 w 104679"/>
                <a:gd name="connsiteY7" fmla="*/ 41801 h 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79" h="41800">
                  <a:moveTo>
                    <a:pt x="38471" y="41801"/>
                  </a:moveTo>
                  <a:cubicBezTo>
                    <a:pt x="28314" y="41801"/>
                    <a:pt x="17338" y="39835"/>
                    <a:pt x="6035" y="35085"/>
                  </a:cubicBezTo>
                  <a:cubicBezTo>
                    <a:pt x="957" y="32955"/>
                    <a:pt x="-1336" y="27058"/>
                    <a:pt x="794" y="22143"/>
                  </a:cubicBezTo>
                  <a:cubicBezTo>
                    <a:pt x="2923" y="17065"/>
                    <a:pt x="8820" y="14772"/>
                    <a:pt x="13735" y="16901"/>
                  </a:cubicBezTo>
                  <a:cubicBezTo>
                    <a:pt x="53705" y="33774"/>
                    <a:pt x="87614" y="2977"/>
                    <a:pt x="87942" y="2650"/>
                  </a:cubicBezTo>
                  <a:cubicBezTo>
                    <a:pt x="91874" y="-1118"/>
                    <a:pt x="98262" y="-790"/>
                    <a:pt x="102030" y="3141"/>
                  </a:cubicBezTo>
                  <a:cubicBezTo>
                    <a:pt x="105798" y="7236"/>
                    <a:pt x="105470" y="13461"/>
                    <a:pt x="101539" y="17229"/>
                  </a:cubicBezTo>
                  <a:cubicBezTo>
                    <a:pt x="100064" y="18376"/>
                    <a:pt x="74182" y="41801"/>
                    <a:pt x="38471" y="41801"/>
                  </a:cubicBezTo>
                  <a:close/>
                </a:path>
              </a:pathLst>
            </a:custGeom>
            <a:solidFill>
              <a:srgbClr val="000000"/>
            </a:solidFill>
            <a:ln w="16367" cap="flat">
              <a:noFill/>
              <a:prstDash val="solid"/>
              <a:miter/>
            </a:ln>
          </p:spPr>
          <p:txBody>
            <a:bodyPr rtlCol="0" anchor="ctr"/>
            <a:lstStyle/>
            <a:p>
              <a:endParaRPr lang="en-US"/>
            </a:p>
          </p:txBody>
        </p:sp>
        <p:sp>
          <p:nvSpPr>
            <p:cNvPr id="1964" name="Forma libre: forma 1963">
              <a:extLst>
                <a:ext uri="{FF2B5EF4-FFF2-40B4-BE49-F238E27FC236}">
                  <a16:creationId xmlns:a16="http://schemas.microsoft.com/office/drawing/2014/main" id="{9CA2FE71-BAD2-474C-AE09-CB1D993EA945}"/>
                </a:ext>
              </a:extLst>
            </p:cNvPr>
            <p:cNvSpPr/>
            <p:nvPr/>
          </p:nvSpPr>
          <p:spPr>
            <a:xfrm>
              <a:off x="6576244" y="2904305"/>
              <a:ext cx="41941" cy="78958"/>
            </a:xfrm>
            <a:custGeom>
              <a:avLst/>
              <a:gdLst>
                <a:gd name="connsiteX0" fmla="*/ 12456 w 41941"/>
                <a:gd name="connsiteY0" fmla="*/ 78958 h 78958"/>
                <a:gd name="connsiteX1" fmla="*/ 8196 w 41941"/>
                <a:gd name="connsiteY1" fmla="*/ 78467 h 78958"/>
                <a:gd name="connsiteX2" fmla="*/ 170 w 41941"/>
                <a:gd name="connsiteY2" fmla="*/ 68802 h 78958"/>
                <a:gd name="connsiteX3" fmla="*/ 6 w 41941"/>
                <a:gd name="connsiteY3" fmla="*/ 10484 h 78958"/>
                <a:gd name="connsiteX4" fmla="*/ 8032 w 41941"/>
                <a:gd name="connsiteY4" fmla="*/ 491 h 78958"/>
                <a:gd name="connsiteX5" fmla="*/ 12456 w 41941"/>
                <a:gd name="connsiteY5" fmla="*/ 0 h 78958"/>
                <a:gd name="connsiteX6" fmla="*/ 41942 w 41941"/>
                <a:gd name="connsiteY6" fmla="*/ 39479 h 78958"/>
                <a:gd name="connsiteX7" fmla="*/ 12456 w 41941"/>
                <a:gd name="connsiteY7" fmla="*/ 78958 h 78958"/>
                <a:gd name="connsiteX8" fmla="*/ 19991 w 41941"/>
                <a:gd name="connsiteY8" fmla="*/ 28012 h 78958"/>
                <a:gd name="connsiteX9" fmla="*/ 19991 w 41941"/>
                <a:gd name="connsiteY9" fmla="*/ 51110 h 78958"/>
                <a:gd name="connsiteX10" fmla="*/ 22121 w 41941"/>
                <a:gd name="connsiteY10" fmla="*/ 39643 h 78958"/>
                <a:gd name="connsiteX11" fmla="*/ 19991 w 41941"/>
                <a:gd name="connsiteY11" fmla="*/ 28012 h 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41" h="78958">
                  <a:moveTo>
                    <a:pt x="12456" y="78958"/>
                  </a:moveTo>
                  <a:cubicBezTo>
                    <a:pt x="10981" y="78958"/>
                    <a:pt x="9507" y="78794"/>
                    <a:pt x="8196" y="78467"/>
                  </a:cubicBezTo>
                  <a:cubicBezTo>
                    <a:pt x="3446" y="77484"/>
                    <a:pt x="170" y="73552"/>
                    <a:pt x="170" y="68802"/>
                  </a:cubicBezTo>
                  <a:lnTo>
                    <a:pt x="6" y="10484"/>
                  </a:lnTo>
                  <a:cubicBezTo>
                    <a:pt x="-158" y="5570"/>
                    <a:pt x="3282" y="1474"/>
                    <a:pt x="8032" y="491"/>
                  </a:cubicBezTo>
                  <a:cubicBezTo>
                    <a:pt x="9507" y="164"/>
                    <a:pt x="10981" y="0"/>
                    <a:pt x="12456" y="0"/>
                  </a:cubicBezTo>
                  <a:cubicBezTo>
                    <a:pt x="29000" y="0"/>
                    <a:pt x="41942" y="17364"/>
                    <a:pt x="41942" y="39479"/>
                  </a:cubicBezTo>
                  <a:cubicBezTo>
                    <a:pt x="41942" y="61594"/>
                    <a:pt x="29000" y="78958"/>
                    <a:pt x="12456" y="78958"/>
                  </a:cubicBezTo>
                  <a:close/>
                  <a:moveTo>
                    <a:pt x="19991" y="28012"/>
                  </a:moveTo>
                  <a:lnTo>
                    <a:pt x="19991" y="51110"/>
                  </a:lnTo>
                  <a:cubicBezTo>
                    <a:pt x="21301" y="47997"/>
                    <a:pt x="22121" y="44066"/>
                    <a:pt x="22121" y="39643"/>
                  </a:cubicBezTo>
                  <a:cubicBezTo>
                    <a:pt x="22121" y="35056"/>
                    <a:pt x="21138" y="31125"/>
                    <a:pt x="19991" y="28012"/>
                  </a:cubicBezTo>
                  <a:close/>
                </a:path>
              </a:pathLst>
            </a:custGeom>
            <a:solidFill>
              <a:srgbClr val="000000"/>
            </a:solidFill>
            <a:ln w="16367" cap="flat">
              <a:noFill/>
              <a:prstDash val="solid"/>
              <a:miter/>
            </a:ln>
          </p:spPr>
          <p:txBody>
            <a:bodyPr rtlCol="0" anchor="ctr"/>
            <a:lstStyle/>
            <a:p>
              <a:endParaRPr lang="en-US"/>
            </a:p>
          </p:txBody>
        </p:sp>
        <p:sp>
          <p:nvSpPr>
            <p:cNvPr id="1965" name="Forma libre: forma 1964">
              <a:extLst>
                <a:ext uri="{FF2B5EF4-FFF2-40B4-BE49-F238E27FC236}">
                  <a16:creationId xmlns:a16="http://schemas.microsoft.com/office/drawing/2014/main" id="{C2477223-E688-4706-A84D-E25F4BC93781}"/>
                </a:ext>
              </a:extLst>
            </p:cNvPr>
            <p:cNvSpPr/>
            <p:nvPr/>
          </p:nvSpPr>
          <p:spPr>
            <a:xfrm>
              <a:off x="6202919" y="3063040"/>
              <a:ext cx="287164" cy="282577"/>
            </a:xfrm>
            <a:custGeom>
              <a:avLst/>
              <a:gdLst>
                <a:gd name="connsiteX0" fmla="*/ 143501 w 287164"/>
                <a:gd name="connsiteY0" fmla="*/ 282578 h 282577"/>
                <a:gd name="connsiteX1" fmla="*/ 0 w 287164"/>
                <a:gd name="connsiteY1" fmla="*/ 9992 h 282577"/>
                <a:gd name="connsiteX2" fmla="*/ 9993 w 287164"/>
                <a:gd name="connsiteY2" fmla="*/ 0 h 282577"/>
                <a:gd name="connsiteX3" fmla="*/ 277172 w 287164"/>
                <a:gd name="connsiteY3" fmla="*/ 0 h 282577"/>
                <a:gd name="connsiteX4" fmla="*/ 287165 w 287164"/>
                <a:gd name="connsiteY4" fmla="*/ 9992 h 282577"/>
                <a:gd name="connsiteX5" fmla="*/ 143501 w 287164"/>
                <a:gd name="connsiteY5" fmla="*/ 282578 h 282577"/>
                <a:gd name="connsiteX6" fmla="*/ 19985 w 287164"/>
                <a:gd name="connsiteY6" fmla="*/ 19821 h 282577"/>
                <a:gd name="connsiteX7" fmla="*/ 143501 w 287164"/>
                <a:gd name="connsiteY7" fmla="*/ 262756 h 282577"/>
                <a:gd name="connsiteX8" fmla="*/ 267016 w 287164"/>
                <a:gd name="connsiteY8" fmla="*/ 19821 h 282577"/>
                <a:gd name="connsiteX9" fmla="*/ 19985 w 287164"/>
                <a:gd name="connsiteY9" fmla="*/ 19821 h 28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164" h="282577">
                  <a:moveTo>
                    <a:pt x="143501" y="282578"/>
                  </a:moveTo>
                  <a:cubicBezTo>
                    <a:pt x="63068" y="282578"/>
                    <a:pt x="0" y="162830"/>
                    <a:pt x="0" y="9992"/>
                  </a:cubicBezTo>
                  <a:cubicBezTo>
                    <a:pt x="0" y="4587"/>
                    <a:pt x="4423" y="0"/>
                    <a:pt x="9993" y="0"/>
                  </a:cubicBezTo>
                  <a:lnTo>
                    <a:pt x="277172" y="0"/>
                  </a:lnTo>
                  <a:cubicBezTo>
                    <a:pt x="282578" y="0"/>
                    <a:pt x="287165" y="4423"/>
                    <a:pt x="287165" y="9992"/>
                  </a:cubicBezTo>
                  <a:cubicBezTo>
                    <a:pt x="287165" y="162830"/>
                    <a:pt x="224096" y="282578"/>
                    <a:pt x="143501" y="282578"/>
                  </a:cubicBezTo>
                  <a:close/>
                  <a:moveTo>
                    <a:pt x="19985" y="19821"/>
                  </a:moveTo>
                  <a:cubicBezTo>
                    <a:pt x="22606" y="152510"/>
                    <a:pt x="78139" y="262756"/>
                    <a:pt x="143501" y="262756"/>
                  </a:cubicBezTo>
                  <a:cubicBezTo>
                    <a:pt x="208862" y="262756"/>
                    <a:pt x="264395" y="152510"/>
                    <a:pt x="267016" y="19821"/>
                  </a:cubicBezTo>
                  <a:lnTo>
                    <a:pt x="19985" y="19821"/>
                  </a:lnTo>
                  <a:close/>
                </a:path>
              </a:pathLst>
            </a:custGeom>
            <a:solidFill>
              <a:srgbClr val="000000"/>
            </a:solidFill>
            <a:ln w="16367" cap="flat">
              <a:noFill/>
              <a:prstDash val="solid"/>
              <a:miter/>
            </a:ln>
          </p:spPr>
          <p:txBody>
            <a:bodyPr rtlCol="0" anchor="ctr"/>
            <a:lstStyle/>
            <a:p>
              <a:endParaRPr lang="en-US"/>
            </a:p>
          </p:txBody>
        </p:sp>
        <p:sp>
          <p:nvSpPr>
            <p:cNvPr id="1966" name="Forma libre: forma 1965">
              <a:extLst>
                <a:ext uri="{FF2B5EF4-FFF2-40B4-BE49-F238E27FC236}">
                  <a16:creationId xmlns:a16="http://schemas.microsoft.com/office/drawing/2014/main" id="{A1BFC94E-7173-470E-8A93-3C49E3E5A86E}"/>
                </a:ext>
              </a:extLst>
            </p:cNvPr>
            <p:cNvSpPr/>
            <p:nvPr/>
          </p:nvSpPr>
          <p:spPr>
            <a:xfrm>
              <a:off x="6096932" y="2820924"/>
              <a:ext cx="122208" cy="262101"/>
            </a:xfrm>
            <a:custGeom>
              <a:avLst/>
              <a:gdLst>
                <a:gd name="connsiteX0" fmla="*/ 61266 w 122208"/>
                <a:gd name="connsiteY0" fmla="*/ 262101 h 262101"/>
                <a:gd name="connsiteX1" fmla="*/ 57335 w 122208"/>
                <a:gd name="connsiteY1" fmla="*/ 261282 h 262101"/>
                <a:gd name="connsiteX2" fmla="*/ 0 w 122208"/>
                <a:gd name="connsiteY2" fmla="*/ 173315 h 262101"/>
                <a:gd name="connsiteX3" fmla="*/ 0 w 122208"/>
                <a:gd name="connsiteY3" fmla="*/ 95995 h 262101"/>
                <a:gd name="connsiteX4" fmla="*/ 95995 w 122208"/>
                <a:gd name="connsiteY4" fmla="*/ 0 h 262101"/>
                <a:gd name="connsiteX5" fmla="*/ 114178 w 122208"/>
                <a:gd name="connsiteY5" fmla="*/ 1802 h 262101"/>
                <a:gd name="connsiteX6" fmla="*/ 122041 w 122208"/>
                <a:gd name="connsiteY6" fmla="*/ 13433 h 262101"/>
                <a:gd name="connsiteX7" fmla="*/ 110410 w 122208"/>
                <a:gd name="connsiteY7" fmla="*/ 21296 h 262101"/>
                <a:gd name="connsiteX8" fmla="*/ 95995 w 122208"/>
                <a:gd name="connsiteY8" fmla="*/ 19985 h 262101"/>
                <a:gd name="connsiteX9" fmla="*/ 19821 w 122208"/>
                <a:gd name="connsiteY9" fmla="*/ 96158 h 262101"/>
                <a:gd name="connsiteX10" fmla="*/ 19821 w 122208"/>
                <a:gd name="connsiteY10" fmla="*/ 173478 h 262101"/>
                <a:gd name="connsiteX11" fmla="*/ 65361 w 122208"/>
                <a:gd name="connsiteY11" fmla="*/ 243263 h 262101"/>
                <a:gd name="connsiteX12" fmla="*/ 70440 w 122208"/>
                <a:gd name="connsiteY12" fmla="*/ 256368 h 262101"/>
                <a:gd name="connsiteX13" fmla="*/ 61266 w 122208"/>
                <a:gd name="connsiteY13" fmla="*/ 262101 h 26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208" h="262101">
                  <a:moveTo>
                    <a:pt x="61266" y="262101"/>
                  </a:moveTo>
                  <a:cubicBezTo>
                    <a:pt x="59955" y="262101"/>
                    <a:pt x="58645" y="261774"/>
                    <a:pt x="57335" y="261282"/>
                  </a:cubicBezTo>
                  <a:cubicBezTo>
                    <a:pt x="22442" y="245884"/>
                    <a:pt x="0" y="211483"/>
                    <a:pt x="0" y="173315"/>
                  </a:cubicBezTo>
                  <a:lnTo>
                    <a:pt x="0" y="95995"/>
                  </a:lnTo>
                  <a:cubicBezTo>
                    <a:pt x="0" y="43083"/>
                    <a:pt x="43083" y="0"/>
                    <a:pt x="95995" y="0"/>
                  </a:cubicBezTo>
                  <a:cubicBezTo>
                    <a:pt x="102056" y="0"/>
                    <a:pt x="108281" y="655"/>
                    <a:pt x="114178" y="1802"/>
                  </a:cubicBezTo>
                  <a:cubicBezTo>
                    <a:pt x="119584" y="2785"/>
                    <a:pt x="123024" y="8027"/>
                    <a:pt x="122041" y="13433"/>
                  </a:cubicBezTo>
                  <a:cubicBezTo>
                    <a:pt x="121058" y="18839"/>
                    <a:pt x="115816" y="22279"/>
                    <a:pt x="110410" y="21296"/>
                  </a:cubicBezTo>
                  <a:cubicBezTo>
                    <a:pt x="105660" y="20313"/>
                    <a:pt x="100909" y="19985"/>
                    <a:pt x="95995" y="19985"/>
                  </a:cubicBezTo>
                  <a:cubicBezTo>
                    <a:pt x="54058" y="19985"/>
                    <a:pt x="19821" y="54222"/>
                    <a:pt x="19821" y="96158"/>
                  </a:cubicBezTo>
                  <a:lnTo>
                    <a:pt x="19821" y="173478"/>
                  </a:lnTo>
                  <a:cubicBezTo>
                    <a:pt x="19821" y="203620"/>
                    <a:pt x="37677" y="230977"/>
                    <a:pt x="65361" y="243263"/>
                  </a:cubicBezTo>
                  <a:cubicBezTo>
                    <a:pt x="70440" y="245392"/>
                    <a:pt x="72733" y="251290"/>
                    <a:pt x="70440" y="256368"/>
                  </a:cubicBezTo>
                  <a:cubicBezTo>
                    <a:pt x="68638" y="259808"/>
                    <a:pt x="65034" y="262101"/>
                    <a:pt x="61266" y="262101"/>
                  </a:cubicBezTo>
                  <a:close/>
                </a:path>
              </a:pathLst>
            </a:custGeom>
            <a:solidFill>
              <a:srgbClr val="000000"/>
            </a:solidFill>
            <a:ln w="16367" cap="flat">
              <a:noFill/>
              <a:prstDash val="solid"/>
              <a:miter/>
            </a:ln>
          </p:spPr>
          <p:txBody>
            <a:bodyPr rtlCol="0" anchor="ctr"/>
            <a:lstStyle/>
            <a:p>
              <a:endParaRPr lang="en-US"/>
            </a:p>
          </p:txBody>
        </p:sp>
        <p:sp>
          <p:nvSpPr>
            <p:cNvPr id="1967" name="Forma libre: forma 1966">
              <a:extLst>
                <a:ext uri="{FF2B5EF4-FFF2-40B4-BE49-F238E27FC236}">
                  <a16:creationId xmlns:a16="http://schemas.microsoft.com/office/drawing/2014/main" id="{EFCF26EE-4290-4A57-AE10-E57085CCC98D}"/>
                </a:ext>
              </a:extLst>
            </p:cNvPr>
            <p:cNvSpPr/>
            <p:nvPr/>
          </p:nvSpPr>
          <p:spPr>
            <a:xfrm>
              <a:off x="6102906" y="2874895"/>
              <a:ext cx="104738" cy="42023"/>
            </a:xfrm>
            <a:custGeom>
              <a:avLst/>
              <a:gdLst>
                <a:gd name="connsiteX0" fmla="*/ 66104 w 104738"/>
                <a:gd name="connsiteY0" fmla="*/ 42023 h 42023"/>
                <a:gd name="connsiteX1" fmla="*/ 3200 w 104738"/>
                <a:gd name="connsiteY1" fmla="*/ 17287 h 42023"/>
                <a:gd name="connsiteX2" fmla="*/ 2708 w 104738"/>
                <a:gd name="connsiteY2" fmla="*/ 3200 h 42023"/>
                <a:gd name="connsiteX3" fmla="*/ 16796 w 104738"/>
                <a:gd name="connsiteY3" fmla="*/ 2708 h 42023"/>
                <a:gd name="connsiteX4" fmla="*/ 91003 w 104738"/>
                <a:gd name="connsiteY4" fmla="*/ 16960 h 42023"/>
                <a:gd name="connsiteX5" fmla="*/ 103945 w 104738"/>
                <a:gd name="connsiteY5" fmla="*/ 22202 h 42023"/>
                <a:gd name="connsiteX6" fmla="*/ 98703 w 104738"/>
                <a:gd name="connsiteY6" fmla="*/ 35143 h 42023"/>
                <a:gd name="connsiteX7" fmla="*/ 66104 w 104738"/>
                <a:gd name="connsiteY7" fmla="*/ 42023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38" h="42023">
                  <a:moveTo>
                    <a:pt x="66104" y="42023"/>
                  </a:moveTo>
                  <a:cubicBezTo>
                    <a:pt x="30392" y="42023"/>
                    <a:pt x="4510" y="18598"/>
                    <a:pt x="3200" y="17287"/>
                  </a:cubicBezTo>
                  <a:cubicBezTo>
                    <a:pt x="-896" y="13520"/>
                    <a:pt x="-1060" y="7295"/>
                    <a:pt x="2708" y="3200"/>
                  </a:cubicBezTo>
                  <a:cubicBezTo>
                    <a:pt x="6476" y="-896"/>
                    <a:pt x="12701" y="-1060"/>
                    <a:pt x="16796" y="2708"/>
                  </a:cubicBezTo>
                  <a:cubicBezTo>
                    <a:pt x="18106" y="4018"/>
                    <a:pt x="51361" y="33669"/>
                    <a:pt x="91003" y="16960"/>
                  </a:cubicBezTo>
                  <a:cubicBezTo>
                    <a:pt x="96082" y="14830"/>
                    <a:pt x="101815" y="17124"/>
                    <a:pt x="103945" y="22202"/>
                  </a:cubicBezTo>
                  <a:cubicBezTo>
                    <a:pt x="106074" y="27280"/>
                    <a:pt x="103781" y="33014"/>
                    <a:pt x="98703" y="35143"/>
                  </a:cubicBezTo>
                  <a:cubicBezTo>
                    <a:pt x="87072" y="40221"/>
                    <a:pt x="76260" y="42023"/>
                    <a:pt x="66104" y="42023"/>
                  </a:cubicBezTo>
                  <a:close/>
                </a:path>
              </a:pathLst>
            </a:custGeom>
            <a:solidFill>
              <a:srgbClr val="000000"/>
            </a:solidFill>
            <a:ln w="16367" cap="flat">
              <a:noFill/>
              <a:prstDash val="solid"/>
              <a:miter/>
            </a:ln>
          </p:spPr>
          <p:txBody>
            <a:bodyPr rtlCol="0" anchor="ctr"/>
            <a:lstStyle/>
            <a:p>
              <a:endParaRPr lang="en-US"/>
            </a:p>
          </p:txBody>
        </p:sp>
        <p:sp>
          <p:nvSpPr>
            <p:cNvPr id="1968" name="Forma libre: forma 1967">
              <a:extLst>
                <a:ext uri="{FF2B5EF4-FFF2-40B4-BE49-F238E27FC236}">
                  <a16:creationId xmlns:a16="http://schemas.microsoft.com/office/drawing/2014/main" id="{10AFC7A0-CC58-44DC-A546-A28C8C4014CB}"/>
                </a:ext>
              </a:extLst>
            </p:cNvPr>
            <p:cNvSpPr/>
            <p:nvPr/>
          </p:nvSpPr>
          <p:spPr>
            <a:xfrm>
              <a:off x="6074817" y="2904305"/>
              <a:ext cx="41941" cy="78958"/>
            </a:xfrm>
            <a:custGeom>
              <a:avLst/>
              <a:gdLst>
                <a:gd name="connsiteX0" fmla="*/ 29486 w 41941"/>
                <a:gd name="connsiteY0" fmla="*/ 78958 h 78958"/>
                <a:gd name="connsiteX1" fmla="*/ 0 w 41941"/>
                <a:gd name="connsiteY1" fmla="*/ 39479 h 78958"/>
                <a:gd name="connsiteX2" fmla="*/ 29486 w 41941"/>
                <a:gd name="connsiteY2" fmla="*/ 0 h 78958"/>
                <a:gd name="connsiteX3" fmla="*/ 33909 w 41941"/>
                <a:gd name="connsiteY3" fmla="*/ 491 h 78958"/>
                <a:gd name="connsiteX4" fmla="*/ 41936 w 41941"/>
                <a:gd name="connsiteY4" fmla="*/ 10648 h 78958"/>
                <a:gd name="connsiteX5" fmla="*/ 41936 w 41941"/>
                <a:gd name="connsiteY5" fmla="*/ 11958 h 78958"/>
                <a:gd name="connsiteX6" fmla="*/ 41936 w 41941"/>
                <a:gd name="connsiteY6" fmla="*/ 68965 h 78958"/>
                <a:gd name="connsiteX7" fmla="*/ 33909 w 41941"/>
                <a:gd name="connsiteY7" fmla="*/ 78630 h 78958"/>
                <a:gd name="connsiteX8" fmla="*/ 29486 w 41941"/>
                <a:gd name="connsiteY8" fmla="*/ 78958 h 78958"/>
                <a:gd name="connsiteX9" fmla="*/ 21951 w 41941"/>
                <a:gd name="connsiteY9" fmla="*/ 28012 h 78958"/>
                <a:gd name="connsiteX10" fmla="*/ 19822 w 41941"/>
                <a:gd name="connsiteY10" fmla="*/ 39643 h 78958"/>
                <a:gd name="connsiteX11" fmla="*/ 21951 w 41941"/>
                <a:gd name="connsiteY11" fmla="*/ 51274 h 78958"/>
                <a:gd name="connsiteX12" fmla="*/ 21951 w 41941"/>
                <a:gd name="connsiteY12" fmla="*/ 28012 h 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1" h="78958">
                  <a:moveTo>
                    <a:pt x="29486" y="78958"/>
                  </a:moveTo>
                  <a:cubicBezTo>
                    <a:pt x="12941" y="78958"/>
                    <a:pt x="0" y="61594"/>
                    <a:pt x="0" y="39479"/>
                  </a:cubicBezTo>
                  <a:cubicBezTo>
                    <a:pt x="0" y="17364"/>
                    <a:pt x="12941" y="0"/>
                    <a:pt x="29486" y="0"/>
                  </a:cubicBezTo>
                  <a:cubicBezTo>
                    <a:pt x="30961" y="0"/>
                    <a:pt x="32435" y="164"/>
                    <a:pt x="33909" y="491"/>
                  </a:cubicBezTo>
                  <a:cubicBezTo>
                    <a:pt x="38660" y="1474"/>
                    <a:pt x="42100" y="5733"/>
                    <a:pt x="41936" y="10648"/>
                  </a:cubicBezTo>
                  <a:cubicBezTo>
                    <a:pt x="41936" y="10812"/>
                    <a:pt x="41936" y="11795"/>
                    <a:pt x="41936" y="11958"/>
                  </a:cubicBezTo>
                  <a:lnTo>
                    <a:pt x="41936" y="68965"/>
                  </a:lnTo>
                  <a:cubicBezTo>
                    <a:pt x="41936" y="73716"/>
                    <a:pt x="38496" y="77811"/>
                    <a:pt x="33909" y="78630"/>
                  </a:cubicBezTo>
                  <a:cubicBezTo>
                    <a:pt x="32271" y="78794"/>
                    <a:pt x="30961" y="78958"/>
                    <a:pt x="29486" y="78958"/>
                  </a:cubicBezTo>
                  <a:close/>
                  <a:moveTo>
                    <a:pt x="21951" y="28012"/>
                  </a:moveTo>
                  <a:cubicBezTo>
                    <a:pt x="20640" y="31125"/>
                    <a:pt x="19822" y="35056"/>
                    <a:pt x="19822" y="39643"/>
                  </a:cubicBezTo>
                  <a:cubicBezTo>
                    <a:pt x="19822" y="44230"/>
                    <a:pt x="20640" y="48161"/>
                    <a:pt x="21951" y="51274"/>
                  </a:cubicBezTo>
                  <a:lnTo>
                    <a:pt x="21951" y="28012"/>
                  </a:lnTo>
                  <a:close/>
                </a:path>
              </a:pathLst>
            </a:custGeom>
            <a:solidFill>
              <a:srgbClr val="000000"/>
            </a:solidFill>
            <a:ln w="16367" cap="flat">
              <a:noFill/>
              <a:prstDash val="solid"/>
              <a:miter/>
            </a:ln>
          </p:spPr>
          <p:txBody>
            <a:bodyPr rtlCol="0" anchor="ctr"/>
            <a:lstStyle/>
            <a:p>
              <a:endParaRPr lang="en-US"/>
            </a:p>
          </p:txBody>
        </p:sp>
        <p:sp>
          <p:nvSpPr>
            <p:cNvPr id="1969" name="Forma libre: forma 1968">
              <a:extLst>
                <a:ext uri="{FF2B5EF4-FFF2-40B4-BE49-F238E27FC236}">
                  <a16:creationId xmlns:a16="http://schemas.microsoft.com/office/drawing/2014/main" id="{EC57348F-4382-414A-B47D-A00032F33AFC}"/>
                </a:ext>
              </a:extLst>
            </p:cNvPr>
            <p:cNvSpPr/>
            <p:nvPr/>
          </p:nvSpPr>
          <p:spPr>
            <a:xfrm>
              <a:off x="6295965" y="3022264"/>
              <a:ext cx="105991" cy="60597"/>
            </a:xfrm>
            <a:custGeom>
              <a:avLst/>
              <a:gdLst>
                <a:gd name="connsiteX0" fmla="*/ 96159 w 105991"/>
                <a:gd name="connsiteY0" fmla="*/ 60597 h 60597"/>
                <a:gd name="connsiteX1" fmla="*/ 9993 w 105991"/>
                <a:gd name="connsiteY1" fmla="*/ 60597 h 60597"/>
                <a:gd name="connsiteX2" fmla="*/ 0 w 105991"/>
                <a:gd name="connsiteY2" fmla="*/ 50604 h 60597"/>
                <a:gd name="connsiteX3" fmla="*/ 0 w 105991"/>
                <a:gd name="connsiteY3" fmla="*/ 12272 h 60597"/>
                <a:gd name="connsiteX4" fmla="*/ 4587 w 105991"/>
                <a:gd name="connsiteY4" fmla="*/ 3918 h 60597"/>
                <a:gd name="connsiteX5" fmla="*/ 14088 w 105991"/>
                <a:gd name="connsiteY5" fmla="*/ 3262 h 60597"/>
                <a:gd name="connsiteX6" fmla="*/ 47178 w 105991"/>
                <a:gd name="connsiteY6" fmla="*/ 11125 h 60597"/>
                <a:gd name="connsiteX7" fmla="*/ 91572 w 105991"/>
                <a:gd name="connsiteY7" fmla="*/ 1133 h 60597"/>
                <a:gd name="connsiteX8" fmla="*/ 101237 w 105991"/>
                <a:gd name="connsiteY8" fmla="*/ 1460 h 60597"/>
                <a:gd name="connsiteX9" fmla="*/ 105987 w 105991"/>
                <a:gd name="connsiteY9" fmla="*/ 9979 h 60597"/>
                <a:gd name="connsiteX10" fmla="*/ 105987 w 105991"/>
                <a:gd name="connsiteY10" fmla="*/ 50604 h 60597"/>
                <a:gd name="connsiteX11" fmla="*/ 96159 w 105991"/>
                <a:gd name="connsiteY11" fmla="*/ 60597 h 60597"/>
                <a:gd name="connsiteX12" fmla="*/ 19985 w 105991"/>
                <a:gd name="connsiteY12" fmla="*/ 40776 h 60597"/>
                <a:gd name="connsiteX13" fmla="*/ 86330 w 105991"/>
                <a:gd name="connsiteY13" fmla="*/ 40776 h 60597"/>
                <a:gd name="connsiteX14" fmla="*/ 86330 w 105991"/>
                <a:gd name="connsiteY14" fmla="*/ 25213 h 60597"/>
                <a:gd name="connsiteX15" fmla="*/ 46523 w 105991"/>
                <a:gd name="connsiteY15" fmla="*/ 31274 h 60597"/>
                <a:gd name="connsiteX16" fmla="*/ 19985 w 105991"/>
                <a:gd name="connsiteY16" fmla="*/ 26851 h 60597"/>
                <a:gd name="connsiteX17" fmla="*/ 19985 w 105991"/>
                <a:gd name="connsiteY17" fmla="*/ 40776 h 6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991" h="60597">
                  <a:moveTo>
                    <a:pt x="96159" y="60597"/>
                  </a:moveTo>
                  <a:lnTo>
                    <a:pt x="9993" y="60597"/>
                  </a:lnTo>
                  <a:cubicBezTo>
                    <a:pt x="4587" y="60597"/>
                    <a:pt x="0" y="56174"/>
                    <a:pt x="0" y="50604"/>
                  </a:cubicBezTo>
                  <a:lnTo>
                    <a:pt x="0" y="12272"/>
                  </a:lnTo>
                  <a:cubicBezTo>
                    <a:pt x="0" y="8832"/>
                    <a:pt x="1802" y="5720"/>
                    <a:pt x="4587" y="3918"/>
                  </a:cubicBezTo>
                  <a:cubicBezTo>
                    <a:pt x="7372" y="2116"/>
                    <a:pt x="10976" y="1788"/>
                    <a:pt x="14088" y="3262"/>
                  </a:cubicBezTo>
                  <a:cubicBezTo>
                    <a:pt x="24572" y="8013"/>
                    <a:pt x="35712" y="10798"/>
                    <a:pt x="47178" y="11125"/>
                  </a:cubicBezTo>
                  <a:cubicBezTo>
                    <a:pt x="62577" y="11781"/>
                    <a:pt x="77975" y="8177"/>
                    <a:pt x="91572" y="1133"/>
                  </a:cubicBezTo>
                  <a:cubicBezTo>
                    <a:pt x="94685" y="-505"/>
                    <a:pt x="98288" y="-342"/>
                    <a:pt x="101237" y="1460"/>
                  </a:cubicBezTo>
                  <a:cubicBezTo>
                    <a:pt x="104186" y="3262"/>
                    <a:pt x="105987" y="6539"/>
                    <a:pt x="105987" y="9979"/>
                  </a:cubicBezTo>
                  <a:lnTo>
                    <a:pt x="105987" y="50604"/>
                  </a:lnTo>
                  <a:cubicBezTo>
                    <a:pt x="106151" y="56174"/>
                    <a:pt x="101728" y="60597"/>
                    <a:pt x="96159" y="60597"/>
                  </a:cubicBezTo>
                  <a:close/>
                  <a:moveTo>
                    <a:pt x="19985" y="40776"/>
                  </a:moveTo>
                  <a:lnTo>
                    <a:pt x="86330" y="40776"/>
                  </a:lnTo>
                  <a:lnTo>
                    <a:pt x="86330" y="25213"/>
                  </a:lnTo>
                  <a:cubicBezTo>
                    <a:pt x="73716" y="29636"/>
                    <a:pt x="60120" y="31602"/>
                    <a:pt x="46523" y="31274"/>
                  </a:cubicBezTo>
                  <a:cubicBezTo>
                    <a:pt x="37513" y="30947"/>
                    <a:pt x="28504" y="29473"/>
                    <a:pt x="19985" y="26851"/>
                  </a:cubicBezTo>
                  <a:lnTo>
                    <a:pt x="19985" y="40776"/>
                  </a:lnTo>
                  <a:close/>
                </a:path>
              </a:pathLst>
            </a:custGeom>
            <a:solidFill>
              <a:srgbClr val="000000"/>
            </a:solidFill>
            <a:ln w="16367" cap="flat">
              <a:noFill/>
              <a:prstDash val="solid"/>
              <a:miter/>
            </a:ln>
          </p:spPr>
          <p:txBody>
            <a:bodyPr rtlCol="0" anchor="ctr"/>
            <a:lstStyle/>
            <a:p>
              <a:endParaRPr lang="en-US"/>
            </a:p>
          </p:txBody>
        </p:sp>
      </p:grpSp>
    </p:spTree>
    <p:extLst>
      <p:ext uri="{BB962C8B-B14F-4D97-AF65-F5344CB8AC3E}">
        <p14:creationId xmlns:p14="http://schemas.microsoft.com/office/powerpoint/2010/main" val="1960685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FB70E4-D598-472A-9E79-7EAF11ACEB22}"/>
              </a:ext>
            </a:extLst>
          </p:cNvPr>
          <p:cNvSpPr>
            <a:spLocks noGrp="1"/>
          </p:cNvSpPr>
          <p:nvPr>
            <p:ph type="title"/>
          </p:nvPr>
        </p:nvSpPr>
        <p:spPr/>
        <p:txBody>
          <a:bodyPr/>
          <a:lstStyle/>
          <a:p>
            <a:r>
              <a:rPr lang="es-ES" dirty="0" err="1"/>
              <a:t>Icons</a:t>
            </a:r>
            <a:endParaRPr lang="es-SV" dirty="0"/>
          </a:p>
        </p:txBody>
      </p:sp>
      <p:sp>
        <p:nvSpPr>
          <p:cNvPr id="8" name="Forma libre: forma 7">
            <a:extLst>
              <a:ext uri="{FF2B5EF4-FFF2-40B4-BE49-F238E27FC236}">
                <a16:creationId xmlns:a16="http://schemas.microsoft.com/office/drawing/2014/main" id="{66BDA3DF-CAF5-49C5-9213-6AAEC20D0C7C}"/>
              </a:ext>
            </a:extLst>
          </p:cNvPr>
          <p:cNvSpPr/>
          <p:nvPr/>
        </p:nvSpPr>
        <p:spPr>
          <a:xfrm>
            <a:off x="3610731" y="3502966"/>
            <a:ext cx="263292" cy="327621"/>
          </a:xfrm>
          <a:custGeom>
            <a:avLst/>
            <a:gdLst>
              <a:gd name="connsiteX0" fmla="*/ 234446 w 263292"/>
              <a:gd name="connsiteY0" fmla="*/ 131059 h 327621"/>
              <a:gd name="connsiteX1" fmla="*/ 226634 w 263292"/>
              <a:gd name="connsiteY1" fmla="*/ 131059 h 327621"/>
              <a:gd name="connsiteX2" fmla="*/ 226634 w 263292"/>
              <a:gd name="connsiteY2" fmla="*/ 95729 h 327621"/>
              <a:gd name="connsiteX3" fmla="*/ 131672 w 263292"/>
              <a:gd name="connsiteY3" fmla="*/ 0 h 327621"/>
              <a:gd name="connsiteX4" fmla="*/ 36709 w 263292"/>
              <a:gd name="connsiteY4" fmla="*/ 95729 h 327621"/>
              <a:gd name="connsiteX5" fmla="*/ 36709 w 263292"/>
              <a:gd name="connsiteY5" fmla="*/ 131059 h 327621"/>
              <a:gd name="connsiteX6" fmla="*/ 28897 w 263292"/>
              <a:gd name="connsiteY6" fmla="*/ 131059 h 327621"/>
              <a:gd name="connsiteX7" fmla="*/ 0 w 263292"/>
              <a:gd name="connsiteY7" fmla="*/ 160211 h 327621"/>
              <a:gd name="connsiteX8" fmla="*/ 0 w 263292"/>
              <a:gd name="connsiteY8" fmla="*/ 298469 h 327621"/>
              <a:gd name="connsiteX9" fmla="*/ 28897 w 263292"/>
              <a:gd name="connsiteY9" fmla="*/ 327622 h 327621"/>
              <a:gd name="connsiteX10" fmla="*/ 234395 w 263292"/>
              <a:gd name="connsiteY10" fmla="*/ 327622 h 327621"/>
              <a:gd name="connsiteX11" fmla="*/ 263292 w 263292"/>
              <a:gd name="connsiteY11" fmla="*/ 298469 h 327621"/>
              <a:gd name="connsiteX12" fmla="*/ 263292 w 263292"/>
              <a:gd name="connsiteY12" fmla="*/ 160211 h 327621"/>
              <a:gd name="connsiteX13" fmla="*/ 234446 w 263292"/>
              <a:gd name="connsiteY13" fmla="*/ 131059 h 327621"/>
              <a:gd name="connsiteX14" fmla="*/ 143823 w 263292"/>
              <a:gd name="connsiteY14" fmla="*/ 231178 h 327621"/>
              <a:gd name="connsiteX15" fmla="*/ 143823 w 263292"/>
              <a:gd name="connsiteY15" fmla="*/ 249252 h 327621"/>
              <a:gd name="connsiteX16" fmla="*/ 138972 w 263292"/>
              <a:gd name="connsiteY16" fmla="*/ 254153 h 327621"/>
              <a:gd name="connsiteX17" fmla="*/ 124422 w 263292"/>
              <a:gd name="connsiteY17" fmla="*/ 254153 h 327621"/>
              <a:gd name="connsiteX18" fmla="*/ 119571 w 263292"/>
              <a:gd name="connsiteY18" fmla="*/ 249252 h 327621"/>
              <a:gd name="connsiteX19" fmla="*/ 119571 w 263292"/>
              <a:gd name="connsiteY19" fmla="*/ 231178 h 327621"/>
              <a:gd name="connsiteX20" fmla="*/ 108492 w 263292"/>
              <a:gd name="connsiteY20" fmla="*/ 211318 h 327621"/>
              <a:gd name="connsiteX21" fmla="*/ 131672 w 263292"/>
              <a:gd name="connsiteY21" fmla="*/ 187934 h 327621"/>
              <a:gd name="connsiteX22" fmla="*/ 154851 w 263292"/>
              <a:gd name="connsiteY22" fmla="*/ 211318 h 327621"/>
              <a:gd name="connsiteX23" fmla="*/ 143823 w 263292"/>
              <a:gd name="connsiteY23" fmla="*/ 231178 h 327621"/>
              <a:gd name="connsiteX24" fmla="*/ 185024 w 263292"/>
              <a:gd name="connsiteY24" fmla="*/ 131059 h 327621"/>
              <a:gd name="connsiteX25" fmla="*/ 78370 w 263292"/>
              <a:gd name="connsiteY25" fmla="*/ 131059 h 327621"/>
              <a:gd name="connsiteX26" fmla="*/ 78370 w 263292"/>
              <a:gd name="connsiteY26" fmla="*/ 95729 h 327621"/>
              <a:gd name="connsiteX27" fmla="*/ 131723 w 263292"/>
              <a:gd name="connsiteY27" fmla="*/ 41967 h 327621"/>
              <a:gd name="connsiteX28" fmla="*/ 185024 w 263292"/>
              <a:gd name="connsiteY28" fmla="*/ 95729 h 327621"/>
              <a:gd name="connsiteX29" fmla="*/ 185024 w 263292"/>
              <a:gd name="connsiteY29" fmla="*/ 131059 h 32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3292" h="327621">
                <a:moveTo>
                  <a:pt x="234446" y="131059"/>
                </a:moveTo>
                <a:lnTo>
                  <a:pt x="226634" y="131059"/>
                </a:lnTo>
                <a:lnTo>
                  <a:pt x="226634" y="95729"/>
                </a:lnTo>
                <a:cubicBezTo>
                  <a:pt x="226634" y="42937"/>
                  <a:pt x="184054" y="0"/>
                  <a:pt x="131672" y="0"/>
                </a:cubicBezTo>
                <a:cubicBezTo>
                  <a:pt x="79289" y="0"/>
                  <a:pt x="36709" y="42937"/>
                  <a:pt x="36709" y="95729"/>
                </a:cubicBezTo>
                <a:lnTo>
                  <a:pt x="36709" y="131059"/>
                </a:lnTo>
                <a:lnTo>
                  <a:pt x="28897" y="131059"/>
                </a:lnTo>
                <a:cubicBezTo>
                  <a:pt x="12917" y="131059"/>
                  <a:pt x="0" y="144129"/>
                  <a:pt x="0" y="160211"/>
                </a:cubicBezTo>
                <a:lnTo>
                  <a:pt x="0" y="298469"/>
                </a:lnTo>
                <a:cubicBezTo>
                  <a:pt x="0" y="314551"/>
                  <a:pt x="12968" y="327622"/>
                  <a:pt x="28897" y="327622"/>
                </a:cubicBezTo>
                <a:lnTo>
                  <a:pt x="234395" y="327622"/>
                </a:lnTo>
                <a:cubicBezTo>
                  <a:pt x="250324" y="327622"/>
                  <a:pt x="263292" y="314551"/>
                  <a:pt x="263292" y="298469"/>
                </a:cubicBezTo>
                <a:lnTo>
                  <a:pt x="263292" y="160211"/>
                </a:lnTo>
                <a:cubicBezTo>
                  <a:pt x="263343" y="144078"/>
                  <a:pt x="250426" y="131059"/>
                  <a:pt x="234446" y="131059"/>
                </a:cubicBezTo>
                <a:close/>
                <a:moveTo>
                  <a:pt x="143823" y="231178"/>
                </a:moveTo>
                <a:lnTo>
                  <a:pt x="143823" y="249252"/>
                </a:lnTo>
                <a:cubicBezTo>
                  <a:pt x="143823" y="251958"/>
                  <a:pt x="141678" y="254153"/>
                  <a:pt x="138972" y="254153"/>
                </a:cubicBezTo>
                <a:lnTo>
                  <a:pt x="124422" y="254153"/>
                </a:lnTo>
                <a:cubicBezTo>
                  <a:pt x="121767" y="254153"/>
                  <a:pt x="119571" y="251958"/>
                  <a:pt x="119571" y="249252"/>
                </a:cubicBezTo>
                <a:lnTo>
                  <a:pt x="119571" y="231178"/>
                </a:lnTo>
                <a:cubicBezTo>
                  <a:pt x="112934" y="227043"/>
                  <a:pt x="108492" y="219742"/>
                  <a:pt x="108492" y="211318"/>
                </a:cubicBezTo>
                <a:cubicBezTo>
                  <a:pt x="108492" y="198401"/>
                  <a:pt x="118857" y="187934"/>
                  <a:pt x="131672" y="187934"/>
                </a:cubicBezTo>
                <a:cubicBezTo>
                  <a:pt x="144486" y="187934"/>
                  <a:pt x="154851" y="198401"/>
                  <a:pt x="154851" y="211318"/>
                </a:cubicBezTo>
                <a:cubicBezTo>
                  <a:pt x="154851" y="219793"/>
                  <a:pt x="150409" y="227094"/>
                  <a:pt x="143823" y="231178"/>
                </a:cubicBezTo>
                <a:close/>
                <a:moveTo>
                  <a:pt x="185024" y="131059"/>
                </a:moveTo>
                <a:lnTo>
                  <a:pt x="78370" y="131059"/>
                </a:lnTo>
                <a:lnTo>
                  <a:pt x="78370" y="95729"/>
                </a:lnTo>
                <a:cubicBezTo>
                  <a:pt x="78370" y="66066"/>
                  <a:pt x="102264" y="41967"/>
                  <a:pt x="131723" y="41967"/>
                </a:cubicBezTo>
                <a:cubicBezTo>
                  <a:pt x="161130" y="41967"/>
                  <a:pt x="185024" y="66066"/>
                  <a:pt x="185024" y="95729"/>
                </a:cubicBezTo>
                <a:lnTo>
                  <a:pt x="185024" y="131059"/>
                </a:lnTo>
                <a:close/>
              </a:path>
            </a:pathLst>
          </a:custGeom>
          <a:solidFill>
            <a:srgbClr val="4D4E50"/>
          </a:solidFill>
          <a:ln w="5103" cap="flat">
            <a:noFill/>
            <a:prstDash val="solid"/>
            <a:miter/>
          </a:ln>
        </p:spPr>
        <p:txBody>
          <a:bodyPr rtlCol="0" anchor="ctr"/>
          <a:lstStyle/>
          <a:p>
            <a:endParaRPr lang="en-US"/>
          </a:p>
        </p:txBody>
      </p:sp>
      <p:grpSp>
        <p:nvGrpSpPr>
          <p:cNvPr id="1135" name="Gráfico 4">
            <a:extLst>
              <a:ext uri="{FF2B5EF4-FFF2-40B4-BE49-F238E27FC236}">
                <a16:creationId xmlns:a16="http://schemas.microsoft.com/office/drawing/2014/main" id="{23832782-7648-4586-A302-5B0B086A0179}"/>
              </a:ext>
            </a:extLst>
          </p:cNvPr>
          <p:cNvGrpSpPr/>
          <p:nvPr/>
        </p:nvGrpSpPr>
        <p:grpSpPr>
          <a:xfrm>
            <a:off x="6905685" y="3547282"/>
            <a:ext cx="359224" cy="238989"/>
            <a:chOff x="6905685" y="3547282"/>
            <a:chExt cx="359224" cy="238989"/>
          </a:xfrm>
          <a:solidFill>
            <a:srgbClr val="4D4E50"/>
          </a:solidFill>
        </p:grpSpPr>
        <p:sp>
          <p:nvSpPr>
            <p:cNvPr id="1136" name="Forma libre: forma 1135">
              <a:extLst>
                <a:ext uri="{FF2B5EF4-FFF2-40B4-BE49-F238E27FC236}">
                  <a16:creationId xmlns:a16="http://schemas.microsoft.com/office/drawing/2014/main" id="{8416D9E5-30C4-4923-8EC9-46FB43A482AD}"/>
                </a:ext>
              </a:extLst>
            </p:cNvPr>
            <p:cNvSpPr/>
            <p:nvPr/>
          </p:nvSpPr>
          <p:spPr>
            <a:xfrm>
              <a:off x="6905736" y="3581080"/>
              <a:ext cx="157965" cy="185892"/>
            </a:xfrm>
            <a:custGeom>
              <a:avLst/>
              <a:gdLst>
                <a:gd name="connsiteX0" fmla="*/ 664 w 157965"/>
                <a:gd name="connsiteY0" fmla="*/ 185892 h 185892"/>
                <a:gd name="connsiteX1" fmla="*/ 157965 w 157965"/>
                <a:gd name="connsiteY1" fmla="*/ 93125 h 185892"/>
                <a:gd name="connsiteX2" fmla="*/ 0 w 157965"/>
                <a:gd name="connsiteY2" fmla="*/ 0 h 185892"/>
                <a:gd name="connsiteX3" fmla="*/ 0 w 157965"/>
                <a:gd name="connsiteY3" fmla="*/ 180225 h 185892"/>
                <a:gd name="connsiteX4" fmla="*/ 664 w 157965"/>
                <a:gd name="connsiteY4" fmla="*/ 185892 h 185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65" h="185892">
                  <a:moveTo>
                    <a:pt x="664" y="185892"/>
                  </a:moveTo>
                  <a:lnTo>
                    <a:pt x="157965" y="93125"/>
                  </a:lnTo>
                  <a:lnTo>
                    <a:pt x="0" y="0"/>
                  </a:lnTo>
                  <a:lnTo>
                    <a:pt x="0" y="180225"/>
                  </a:lnTo>
                  <a:cubicBezTo>
                    <a:pt x="0" y="182216"/>
                    <a:pt x="256" y="184105"/>
                    <a:pt x="664" y="185892"/>
                  </a:cubicBezTo>
                  <a:close/>
                </a:path>
              </a:pathLst>
            </a:custGeom>
            <a:solidFill>
              <a:srgbClr val="4D4E50"/>
            </a:solidFill>
            <a:ln w="5103" cap="flat">
              <a:noFill/>
              <a:prstDash val="solid"/>
              <a:miter/>
            </a:ln>
          </p:spPr>
          <p:txBody>
            <a:bodyPr rtlCol="0" anchor="ctr"/>
            <a:lstStyle/>
            <a:p>
              <a:endParaRPr lang="en-US"/>
            </a:p>
          </p:txBody>
        </p:sp>
        <p:sp>
          <p:nvSpPr>
            <p:cNvPr id="1137" name="Forma libre: forma 1136">
              <a:extLst>
                <a:ext uri="{FF2B5EF4-FFF2-40B4-BE49-F238E27FC236}">
                  <a16:creationId xmlns:a16="http://schemas.microsoft.com/office/drawing/2014/main" id="{4344C5D4-F08C-4238-90AF-4603F2E87DEB}"/>
                </a:ext>
              </a:extLst>
            </p:cNvPr>
            <p:cNvSpPr/>
            <p:nvPr/>
          </p:nvSpPr>
          <p:spPr>
            <a:xfrm>
              <a:off x="6909055" y="3678341"/>
              <a:ext cx="353557" cy="107930"/>
            </a:xfrm>
            <a:custGeom>
              <a:avLst/>
              <a:gdLst>
                <a:gd name="connsiteX0" fmla="*/ 161590 w 353557"/>
                <a:gd name="connsiteY0" fmla="*/ 0 h 107930"/>
                <a:gd name="connsiteX1" fmla="*/ 0 w 353557"/>
                <a:gd name="connsiteY1" fmla="*/ 95269 h 107930"/>
                <a:gd name="connsiteX2" fmla="*/ 21545 w 353557"/>
                <a:gd name="connsiteY2" fmla="*/ 107931 h 107930"/>
                <a:gd name="connsiteX3" fmla="*/ 330940 w 353557"/>
                <a:gd name="connsiteY3" fmla="*/ 107931 h 107930"/>
                <a:gd name="connsiteX4" fmla="*/ 353558 w 353557"/>
                <a:gd name="connsiteY4" fmla="*/ 93329 h 107930"/>
                <a:gd name="connsiteX5" fmla="*/ 195286 w 353557"/>
                <a:gd name="connsiteY5" fmla="*/ 0 h 107930"/>
                <a:gd name="connsiteX6" fmla="*/ 178438 w 353557"/>
                <a:gd name="connsiteY6" fmla="*/ 9905 h 107930"/>
                <a:gd name="connsiteX7" fmla="*/ 161590 w 353557"/>
                <a:gd name="connsiteY7" fmla="*/ 0 h 10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557" h="107930">
                  <a:moveTo>
                    <a:pt x="161590" y="0"/>
                  </a:moveTo>
                  <a:lnTo>
                    <a:pt x="0" y="95269"/>
                  </a:lnTo>
                  <a:cubicBezTo>
                    <a:pt x="4289" y="102774"/>
                    <a:pt x="12253" y="107931"/>
                    <a:pt x="21545" y="107931"/>
                  </a:cubicBezTo>
                  <a:lnTo>
                    <a:pt x="330940" y="107931"/>
                  </a:lnTo>
                  <a:cubicBezTo>
                    <a:pt x="340998" y="107931"/>
                    <a:pt x="349626" y="101906"/>
                    <a:pt x="353558" y="93329"/>
                  </a:cubicBezTo>
                  <a:lnTo>
                    <a:pt x="195286" y="0"/>
                  </a:lnTo>
                  <a:lnTo>
                    <a:pt x="178438" y="9905"/>
                  </a:lnTo>
                  <a:lnTo>
                    <a:pt x="161590" y="0"/>
                  </a:lnTo>
                  <a:close/>
                </a:path>
              </a:pathLst>
            </a:custGeom>
            <a:solidFill>
              <a:srgbClr val="4D4E50"/>
            </a:solidFill>
            <a:ln w="5103" cap="flat">
              <a:noFill/>
              <a:prstDash val="solid"/>
              <a:miter/>
            </a:ln>
          </p:spPr>
          <p:txBody>
            <a:bodyPr rtlCol="0" anchor="ctr"/>
            <a:lstStyle/>
            <a:p>
              <a:endParaRPr lang="en-US"/>
            </a:p>
          </p:txBody>
        </p:sp>
        <p:sp>
          <p:nvSpPr>
            <p:cNvPr id="1138" name="Forma libre: forma 1137">
              <a:extLst>
                <a:ext uri="{FF2B5EF4-FFF2-40B4-BE49-F238E27FC236}">
                  <a16:creationId xmlns:a16="http://schemas.microsoft.com/office/drawing/2014/main" id="{999D8E5E-FCAE-4A64-8C5F-2CE1902040E6}"/>
                </a:ext>
              </a:extLst>
            </p:cNvPr>
            <p:cNvSpPr/>
            <p:nvPr/>
          </p:nvSpPr>
          <p:spPr>
            <a:xfrm>
              <a:off x="7111285" y="3583684"/>
              <a:ext cx="153625" cy="180991"/>
            </a:xfrm>
            <a:custGeom>
              <a:avLst/>
              <a:gdLst>
                <a:gd name="connsiteX0" fmla="*/ 153625 w 153625"/>
                <a:gd name="connsiteY0" fmla="*/ 177672 h 180991"/>
                <a:gd name="connsiteX1" fmla="*/ 153625 w 153625"/>
                <a:gd name="connsiteY1" fmla="*/ 0 h 180991"/>
                <a:gd name="connsiteX2" fmla="*/ 0 w 153625"/>
                <a:gd name="connsiteY2" fmla="*/ 90572 h 180991"/>
                <a:gd name="connsiteX3" fmla="*/ 153268 w 153625"/>
                <a:gd name="connsiteY3" fmla="*/ 180991 h 180991"/>
                <a:gd name="connsiteX4" fmla="*/ 153625 w 153625"/>
                <a:gd name="connsiteY4" fmla="*/ 177672 h 180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25" h="180991">
                  <a:moveTo>
                    <a:pt x="153625" y="177672"/>
                  </a:moveTo>
                  <a:lnTo>
                    <a:pt x="153625" y="0"/>
                  </a:lnTo>
                  <a:lnTo>
                    <a:pt x="0" y="90572"/>
                  </a:lnTo>
                  <a:lnTo>
                    <a:pt x="153268" y="180991"/>
                  </a:lnTo>
                  <a:cubicBezTo>
                    <a:pt x="153421" y="179868"/>
                    <a:pt x="153625" y="178796"/>
                    <a:pt x="153625" y="177672"/>
                  </a:cubicBezTo>
                  <a:close/>
                </a:path>
              </a:pathLst>
            </a:custGeom>
            <a:solidFill>
              <a:srgbClr val="4D4E50"/>
            </a:solidFill>
            <a:ln w="5103" cap="flat">
              <a:noFill/>
              <a:prstDash val="solid"/>
              <a:miter/>
            </a:ln>
          </p:spPr>
          <p:txBody>
            <a:bodyPr rtlCol="0" anchor="ctr"/>
            <a:lstStyle/>
            <a:p>
              <a:endParaRPr lang="en-US"/>
            </a:p>
          </p:txBody>
        </p:sp>
        <p:sp>
          <p:nvSpPr>
            <p:cNvPr id="1139" name="Forma libre: forma 1138">
              <a:extLst>
                <a:ext uri="{FF2B5EF4-FFF2-40B4-BE49-F238E27FC236}">
                  <a16:creationId xmlns:a16="http://schemas.microsoft.com/office/drawing/2014/main" id="{F5A3F298-8F90-42D8-B0EB-C50C7E19F344}"/>
                </a:ext>
              </a:extLst>
            </p:cNvPr>
            <p:cNvSpPr/>
            <p:nvPr/>
          </p:nvSpPr>
          <p:spPr>
            <a:xfrm>
              <a:off x="6905685" y="3547282"/>
              <a:ext cx="359173" cy="132794"/>
            </a:xfrm>
            <a:custGeom>
              <a:avLst/>
              <a:gdLst>
                <a:gd name="connsiteX0" fmla="*/ 24915 w 359173"/>
                <a:gd name="connsiteY0" fmla="*/ 0 h 132794"/>
                <a:gd name="connsiteX1" fmla="*/ 0 w 359173"/>
                <a:gd name="connsiteY1" fmla="*/ 24864 h 132794"/>
                <a:gd name="connsiteX2" fmla="*/ 0 w 359173"/>
                <a:gd name="connsiteY2" fmla="*/ 25630 h 132794"/>
                <a:gd name="connsiteX3" fmla="*/ 181757 w 359173"/>
                <a:gd name="connsiteY3" fmla="*/ 132795 h 132794"/>
                <a:gd name="connsiteX4" fmla="*/ 359174 w 359173"/>
                <a:gd name="connsiteY4" fmla="*/ 28182 h 132794"/>
                <a:gd name="connsiteX5" fmla="*/ 359174 w 359173"/>
                <a:gd name="connsiteY5" fmla="*/ 24864 h 132794"/>
                <a:gd name="connsiteX6" fmla="*/ 334259 w 359173"/>
                <a:gd name="connsiteY6" fmla="*/ 0 h 132794"/>
                <a:gd name="connsiteX7" fmla="*/ 24915 w 359173"/>
                <a:gd name="connsiteY7" fmla="*/ 0 h 13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73" h="132794">
                  <a:moveTo>
                    <a:pt x="24915" y="0"/>
                  </a:moveTo>
                  <a:cubicBezTo>
                    <a:pt x="11181" y="0"/>
                    <a:pt x="0" y="11130"/>
                    <a:pt x="0" y="24864"/>
                  </a:cubicBezTo>
                  <a:lnTo>
                    <a:pt x="0" y="25630"/>
                  </a:lnTo>
                  <a:lnTo>
                    <a:pt x="181757" y="132795"/>
                  </a:lnTo>
                  <a:lnTo>
                    <a:pt x="359174" y="28182"/>
                  </a:lnTo>
                  <a:lnTo>
                    <a:pt x="359174" y="24864"/>
                  </a:lnTo>
                  <a:cubicBezTo>
                    <a:pt x="359174" y="11130"/>
                    <a:pt x="348044" y="0"/>
                    <a:pt x="334259" y="0"/>
                  </a:cubicBezTo>
                  <a:lnTo>
                    <a:pt x="24915" y="0"/>
                  </a:lnTo>
                  <a:close/>
                </a:path>
              </a:pathLst>
            </a:custGeom>
            <a:solidFill>
              <a:srgbClr val="4D4E50"/>
            </a:solidFill>
            <a:ln w="5103" cap="flat">
              <a:noFill/>
              <a:prstDash val="solid"/>
              <a:miter/>
            </a:ln>
          </p:spPr>
          <p:txBody>
            <a:bodyPr rtlCol="0" anchor="ctr"/>
            <a:lstStyle/>
            <a:p>
              <a:endParaRPr lang="en-US"/>
            </a:p>
          </p:txBody>
        </p:sp>
      </p:grpSp>
      <p:grpSp>
        <p:nvGrpSpPr>
          <p:cNvPr id="1140" name="Gráfico 4">
            <a:extLst>
              <a:ext uri="{FF2B5EF4-FFF2-40B4-BE49-F238E27FC236}">
                <a16:creationId xmlns:a16="http://schemas.microsoft.com/office/drawing/2014/main" id="{106496BB-714F-4140-A5B2-CA38BE6460F7}"/>
              </a:ext>
            </a:extLst>
          </p:cNvPr>
          <p:cNvGrpSpPr/>
          <p:nvPr/>
        </p:nvGrpSpPr>
        <p:grpSpPr>
          <a:xfrm>
            <a:off x="5569722" y="3535437"/>
            <a:ext cx="356876" cy="262577"/>
            <a:chOff x="5569722" y="3535437"/>
            <a:chExt cx="356876" cy="262577"/>
          </a:xfrm>
          <a:solidFill>
            <a:srgbClr val="4D4E50"/>
          </a:solidFill>
        </p:grpSpPr>
        <p:sp>
          <p:nvSpPr>
            <p:cNvPr id="1141" name="Forma libre: forma 1140">
              <a:extLst>
                <a:ext uri="{FF2B5EF4-FFF2-40B4-BE49-F238E27FC236}">
                  <a16:creationId xmlns:a16="http://schemas.microsoft.com/office/drawing/2014/main" id="{BD611937-C126-4099-80D4-19210DA962EF}"/>
                </a:ext>
              </a:extLst>
            </p:cNvPr>
            <p:cNvSpPr/>
            <p:nvPr/>
          </p:nvSpPr>
          <p:spPr>
            <a:xfrm>
              <a:off x="5569722" y="3535437"/>
              <a:ext cx="234701" cy="26701"/>
            </a:xfrm>
            <a:custGeom>
              <a:avLst/>
              <a:gdLst>
                <a:gd name="connsiteX0" fmla="*/ 24711 w 234701"/>
                <a:gd name="connsiteY0" fmla="*/ 0 h 26701"/>
                <a:gd name="connsiteX1" fmla="*/ 0 w 234701"/>
                <a:gd name="connsiteY1" fmla="*/ 24711 h 26701"/>
                <a:gd name="connsiteX2" fmla="*/ 0 w 234701"/>
                <a:gd name="connsiteY2" fmla="*/ 26702 h 26701"/>
                <a:gd name="connsiteX3" fmla="*/ 18686 w 234701"/>
                <a:gd name="connsiteY3" fmla="*/ 18635 h 26701"/>
                <a:gd name="connsiteX4" fmla="*/ 234701 w 234701"/>
                <a:gd name="connsiteY4" fmla="*/ 18635 h 26701"/>
                <a:gd name="connsiteX5" fmla="*/ 210756 w 234701"/>
                <a:gd name="connsiteY5" fmla="*/ 0 h 26701"/>
                <a:gd name="connsiteX6" fmla="*/ 24711 w 234701"/>
                <a:gd name="connsiteY6" fmla="*/ 0 h 2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701" h="26701">
                  <a:moveTo>
                    <a:pt x="24711" y="0"/>
                  </a:moveTo>
                  <a:cubicBezTo>
                    <a:pt x="11028" y="0"/>
                    <a:pt x="0" y="11079"/>
                    <a:pt x="0" y="24711"/>
                  </a:cubicBezTo>
                  <a:lnTo>
                    <a:pt x="0" y="26702"/>
                  </a:lnTo>
                  <a:cubicBezTo>
                    <a:pt x="4697" y="21750"/>
                    <a:pt x="11283" y="18635"/>
                    <a:pt x="18686" y="18635"/>
                  </a:cubicBezTo>
                  <a:lnTo>
                    <a:pt x="234701" y="18635"/>
                  </a:lnTo>
                  <a:cubicBezTo>
                    <a:pt x="231995" y="7914"/>
                    <a:pt x="222295" y="0"/>
                    <a:pt x="210756" y="0"/>
                  </a:cubicBezTo>
                  <a:lnTo>
                    <a:pt x="24711" y="0"/>
                  </a:lnTo>
                  <a:close/>
                </a:path>
              </a:pathLst>
            </a:custGeom>
            <a:solidFill>
              <a:srgbClr val="4D4E50"/>
            </a:solidFill>
            <a:ln w="5103" cap="flat">
              <a:noFill/>
              <a:prstDash val="solid"/>
              <a:miter/>
            </a:ln>
          </p:spPr>
          <p:txBody>
            <a:bodyPr rtlCol="0" anchor="ctr"/>
            <a:lstStyle/>
            <a:p>
              <a:endParaRPr lang="en-US"/>
            </a:p>
          </p:txBody>
        </p:sp>
        <p:sp>
          <p:nvSpPr>
            <p:cNvPr id="1142" name="Forma libre: forma 1141">
              <a:extLst>
                <a:ext uri="{FF2B5EF4-FFF2-40B4-BE49-F238E27FC236}">
                  <a16:creationId xmlns:a16="http://schemas.microsoft.com/office/drawing/2014/main" id="{346B35BF-0C96-44D9-8D0D-C576B7C40DEC}"/>
                </a:ext>
              </a:extLst>
            </p:cNvPr>
            <p:cNvSpPr/>
            <p:nvPr/>
          </p:nvSpPr>
          <p:spPr>
            <a:xfrm>
              <a:off x="5569722" y="3560607"/>
              <a:ext cx="356876" cy="237407"/>
            </a:xfrm>
            <a:custGeom>
              <a:avLst/>
              <a:gdLst>
                <a:gd name="connsiteX0" fmla="*/ 24711 w 356876"/>
                <a:gd name="connsiteY0" fmla="*/ 0 h 237407"/>
                <a:gd name="connsiteX1" fmla="*/ 0 w 356876"/>
                <a:gd name="connsiteY1" fmla="*/ 24711 h 237407"/>
                <a:gd name="connsiteX2" fmla="*/ 0 w 356876"/>
                <a:gd name="connsiteY2" fmla="*/ 212696 h 237407"/>
                <a:gd name="connsiteX3" fmla="*/ 24711 w 356876"/>
                <a:gd name="connsiteY3" fmla="*/ 237407 h 237407"/>
                <a:gd name="connsiteX4" fmla="*/ 332166 w 356876"/>
                <a:gd name="connsiteY4" fmla="*/ 237407 h 237407"/>
                <a:gd name="connsiteX5" fmla="*/ 356877 w 356876"/>
                <a:gd name="connsiteY5" fmla="*/ 212696 h 237407"/>
                <a:gd name="connsiteX6" fmla="*/ 356877 w 356876"/>
                <a:gd name="connsiteY6" fmla="*/ 24711 h 237407"/>
                <a:gd name="connsiteX7" fmla="*/ 332166 w 356876"/>
                <a:gd name="connsiteY7" fmla="*/ 0 h 237407"/>
                <a:gd name="connsiteX8" fmla="*/ 24711 w 356876"/>
                <a:gd name="connsiteY8" fmla="*/ 0 h 23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876" h="237407">
                  <a:moveTo>
                    <a:pt x="24711" y="0"/>
                  </a:moveTo>
                  <a:cubicBezTo>
                    <a:pt x="11028" y="0"/>
                    <a:pt x="0" y="11079"/>
                    <a:pt x="0" y="24711"/>
                  </a:cubicBezTo>
                  <a:lnTo>
                    <a:pt x="0" y="212696"/>
                  </a:lnTo>
                  <a:cubicBezTo>
                    <a:pt x="0" y="226328"/>
                    <a:pt x="11079" y="237407"/>
                    <a:pt x="24711" y="237407"/>
                  </a:cubicBezTo>
                  <a:lnTo>
                    <a:pt x="332166" y="237407"/>
                  </a:lnTo>
                  <a:cubicBezTo>
                    <a:pt x="345848" y="237407"/>
                    <a:pt x="356877" y="226328"/>
                    <a:pt x="356877" y="212696"/>
                  </a:cubicBezTo>
                  <a:lnTo>
                    <a:pt x="356877" y="24711"/>
                  </a:lnTo>
                  <a:cubicBezTo>
                    <a:pt x="356877" y="11028"/>
                    <a:pt x="345798" y="0"/>
                    <a:pt x="332166" y="0"/>
                  </a:cubicBezTo>
                  <a:lnTo>
                    <a:pt x="24711" y="0"/>
                  </a:lnTo>
                  <a:close/>
                </a:path>
              </a:pathLst>
            </a:custGeom>
            <a:solidFill>
              <a:srgbClr val="4D4E50"/>
            </a:solidFill>
            <a:ln w="5103" cap="flat">
              <a:noFill/>
              <a:prstDash val="solid"/>
              <a:miter/>
            </a:ln>
          </p:spPr>
          <p:txBody>
            <a:bodyPr rtlCol="0" anchor="ctr"/>
            <a:lstStyle/>
            <a:p>
              <a:endParaRPr lang="en-US"/>
            </a:p>
          </p:txBody>
        </p:sp>
      </p:grpSp>
      <p:grpSp>
        <p:nvGrpSpPr>
          <p:cNvPr id="1143" name="Gráfico 4">
            <a:extLst>
              <a:ext uri="{FF2B5EF4-FFF2-40B4-BE49-F238E27FC236}">
                <a16:creationId xmlns:a16="http://schemas.microsoft.com/office/drawing/2014/main" id="{991285B1-91FD-4225-AF98-536EEF422705}"/>
              </a:ext>
            </a:extLst>
          </p:cNvPr>
          <p:cNvGrpSpPr/>
          <p:nvPr/>
        </p:nvGrpSpPr>
        <p:grpSpPr>
          <a:xfrm>
            <a:off x="6290673" y="3512105"/>
            <a:ext cx="252110" cy="309344"/>
            <a:chOff x="6290673" y="3512105"/>
            <a:chExt cx="252110" cy="309344"/>
          </a:xfrm>
          <a:solidFill>
            <a:srgbClr val="4D4E50"/>
          </a:solidFill>
        </p:grpSpPr>
        <p:sp>
          <p:nvSpPr>
            <p:cNvPr id="1144" name="Forma libre: forma 1143">
              <a:extLst>
                <a:ext uri="{FF2B5EF4-FFF2-40B4-BE49-F238E27FC236}">
                  <a16:creationId xmlns:a16="http://schemas.microsoft.com/office/drawing/2014/main" id="{3E3A03AA-A908-494B-AAFC-94B9665BC72A}"/>
                </a:ext>
              </a:extLst>
            </p:cNvPr>
            <p:cNvSpPr/>
            <p:nvPr/>
          </p:nvSpPr>
          <p:spPr>
            <a:xfrm>
              <a:off x="6290673" y="3512105"/>
              <a:ext cx="252110" cy="309344"/>
            </a:xfrm>
            <a:custGeom>
              <a:avLst/>
              <a:gdLst>
                <a:gd name="connsiteX0" fmla="*/ 18431 w 252110"/>
                <a:gd name="connsiteY0" fmla="*/ 0 h 309344"/>
                <a:gd name="connsiteX1" fmla="*/ 0 w 252110"/>
                <a:gd name="connsiteY1" fmla="*/ 18431 h 309344"/>
                <a:gd name="connsiteX2" fmla="*/ 0 w 252110"/>
                <a:gd name="connsiteY2" fmla="*/ 290913 h 309344"/>
                <a:gd name="connsiteX3" fmla="*/ 18431 w 252110"/>
                <a:gd name="connsiteY3" fmla="*/ 309344 h 309344"/>
                <a:gd name="connsiteX4" fmla="*/ 182982 w 252110"/>
                <a:gd name="connsiteY4" fmla="*/ 309344 h 309344"/>
                <a:gd name="connsiteX5" fmla="*/ 182982 w 252110"/>
                <a:gd name="connsiteY5" fmla="*/ 273146 h 309344"/>
                <a:gd name="connsiteX6" fmla="*/ 211931 w 252110"/>
                <a:gd name="connsiteY6" fmla="*/ 244197 h 309344"/>
                <a:gd name="connsiteX7" fmla="*/ 252111 w 252110"/>
                <a:gd name="connsiteY7" fmla="*/ 244197 h 309344"/>
                <a:gd name="connsiteX8" fmla="*/ 252111 w 252110"/>
                <a:gd name="connsiteY8" fmla="*/ 18431 h 309344"/>
                <a:gd name="connsiteX9" fmla="*/ 233680 w 252110"/>
                <a:gd name="connsiteY9" fmla="*/ 0 h 309344"/>
                <a:gd name="connsiteX10" fmla="*/ 18431 w 252110"/>
                <a:gd name="connsiteY10" fmla="*/ 0 h 309344"/>
                <a:gd name="connsiteX11" fmla="*/ 204068 w 252110"/>
                <a:gd name="connsiteY11" fmla="*/ 168789 h 309344"/>
                <a:gd name="connsiteX12" fmla="*/ 48094 w 252110"/>
                <a:gd name="connsiteY12" fmla="*/ 168789 h 309344"/>
                <a:gd name="connsiteX13" fmla="*/ 48094 w 252110"/>
                <a:gd name="connsiteY13" fmla="*/ 156076 h 309344"/>
                <a:gd name="connsiteX14" fmla="*/ 204068 w 252110"/>
                <a:gd name="connsiteY14" fmla="*/ 156076 h 309344"/>
                <a:gd name="connsiteX15" fmla="*/ 204068 w 252110"/>
                <a:gd name="connsiteY15" fmla="*/ 168789 h 309344"/>
                <a:gd name="connsiteX16" fmla="*/ 204068 w 252110"/>
                <a:gd name="connsiteY16" fmla="*/ 124371 h 309344"/>
                <a:gd name="connsiteX17" fmla="*/ 48094 w 252110"/>
                <a:gd name="connsiteY17" fmla="*/ 124371 h 309344"/>
                <a:gd name="connsiteX18" fmla="*/ 48094 w 252110"/>
                <a:gd name="connsiteY18" fmla="*/ 111658 h 309344"/>
                <a:gd name="connsiteX19" fmla="*/ 204068 w 252110"/>
                <a:gd name="connsiteY19" fmla="*/ 111658 h 309344"/>
                <a:gd name="connsiteX20" fmla="*/ 204068 w 252110"/>
                <a:gd name="connsiteY20" fmla="*/ 124371 h 309344"/>
                <a:gd name="connsiteX21" fmla="*/ 204068 w 252110"/>
                <a:gd name="connsiteY21" fmla="*/ 79953 h 309344"/>
                <a:gd name="connsiteX22" fmla="*/ 48094 w 252110"/>
                <a:gd name="connsiteY22" fmla="*/ 79953 h 309344"/>
                <a:gd name="connsiteX23" fmla="*/ 48094 w 252110"/>
                <a:gd name="connsiteY23" fmla="*/ 67240 h 309344"/>
                <a:gd name="connsiteX24" fmla="*/ 204068 w 252110"/>
                <a:gd name="connsiteY24" fmla="*/ 67240 h 309344"/>
                <a:gd name="connsiteX25" fmla="*/ 204068 w 252110"/>
                <a:gd name="connsiteY25" fmla="*/ 79953 h 30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2110" h="309344">
                  <a:moveTo>
                    <a:pt x="18431" y="0"/>
                  </a:moveTo>
                  <a:cubicBezTo>
                    <a:pt x="8271" y="0"/>
                    <a:pt x="0" y="8271"/>
                    <a:pt x="0" y="18431"/>
                  </a:cubicBezTo>
                  <a:lnTo>
                    <a:pt x="0" y="290913"/>
                  </a:lnTo>
                  <a:cubicBezTo>
                    <a:pt x="0" y="301073"/>
                    <a:pt x="8271" y="309344"/>
                    <a:pt x="18431" y="309344"/>
                  </a:cubicBezTo>
                  <a:lnTo>
                    <a:pt x="182982" y="309344"/>
                  </a:lnTo>
                  <a:lnTo>
                    <a:pt x="182982" y="273146"/>
                  </a:lnTo>
                  <a:cubicBezTo>
                    <a:pt x="182982" y="257165"/>
                    <a:pt x="195950" y="244197"/>
                    <a:pt x="211931" y="244197"/>
                  </a:cubicBezTo>
                  <a:lnTo>
                    <a:pt x="252111" y="244197"/>
                  </a:lnTo>
                  <a:lnTo>
                    <a:pt x="252111" y="18431"/>
                  </a:lnTo>
                  <a:cubicBezTo>
                    <a:pt x="252111" y="8271"/>
                    <a:pt x="243840" y="0"/>
                    <a:pt x="233680" y="0"/>
                  </a:cubicBezTo>
                  <a:lnTo>
                    <a:pt x="18431" y="0"/>
                  </a:lnTo>
                  <a:close/>
                  <a:moveTo>
                    <a:pt x="204068" y="168789"/>
                  </a:moveTo>
                  <a:lnTo>
                    <a:pt x="48094" y="168789"/>
                  </a:lnTo>
                  <a:lnTo>
                    <a:pt x="48094" y="156076"/>
                  </a:lnTo>
                  <a:lnTo>
                    <a:pt x="204068" y="156076"/>
                  </a:lnTo>
                  <a:lnTo>
                    <a:pt x="204068" y="168789"/>
                  </a:lnTo>
                  <a:close/>
                  <a:moveTo>
                    <a:pt x="204068" y="124371"/>
                  </a:moveTo>
                  <a:lnTo>
                    <a:pt x="48094" y="124371"/>
                  </a:lnTo>
                  <a:lnTo>
                    <a:pt x="48094" y="111658"/>
                  </a:lnTo>
                  <a:lnTo>
                    <a:pt x="204068" y="111658"/>
                  </a:lnTo>
                  <a:lnTo>
                    <a:pt x="204068" y="124371"/>
                  </a:lnTo>
                  <a:close/>
                  <a:moveTo>
                    <a:pt x="204068" y="79953"/>
                  </a:moveTo>
                  <a:lnTo>
                    <a:pt x="48094" y="79953"/>
                  </a:lnTo>
                  <a:lnTo>
                    <a:pt x="48094" y="67240"/>
                  </a:lnTo>
                  <a:lnTo>
                    <a:pt x="204068" y="67240"/>
                  </a:lnTo>
                  <a:lnTo>
                    <a:pt x="204068" y="79953"/>
                  </a:lnTo>
                  <a:close/>
                </a:path>
              </a:pathLst>
            </a:custGeom>
            <a:solidFill>
              <a:srgbClr val="4D4E50"/>
            </a:solidFill>
            <a:ln w="5103" cap="flat">
              <a:noFill/>
              <a:prstDash val="solid"/>
              <a:miter/>
            </a:ln>
          </p:spPr>
          <p:txBody>
            <a:bodyPr rtlCol="0" anchor="ctr"/>
            <a:lstStyle/>
            <a:p>
              <a:endParaRPr lang="en-US"/>
            </a:p>
          </p:txBody>
        </p:sp>
        <p:sp>
          <p:nvSpPr>
            <p:cNvPr id="1145" name="Forma libre: forma 1144">
              <a:extLst>
                <a:ext uri="{FF2B5EF4-FFF2-40B4-BE49-F238E27FC236}">
                  <a16:creationId xmlns:a16="http://schemas.microsoft.com/office/drawing/2014/main" id="{8ADC3BE7-5D01-4E38-8661-5483A2498485}"/>
                </a:ext>
              </a:extLst>
            </p:cNvPr>
            <p:cNvSpPr/>
            <p:nvPr/>
          </p:nvSpPr>
          <p:spPr>
            <a:xfrm>
              <a:off x="6484173" y="3766768"/>
              <a:ext cx="50595" cy="47736"/>
            </a:xfrm>
            <a:custGeom>
              <a:avLst/>
              <a:gdLst>
                <a:gd name="connsiteX0" fmla="*/ 0 w 50595"/>
                <a:gd name="connsiteY0" fmla="*/ 18482 h 47736"/>
                <a:gd name="connsiteX1" fmla="*/ 0 w 50595"/>
                <a:gd name="connsiteY1" fmla="*/ 47737 h 47736"/>
                <a:gd name="connsiteX2" fmla="*/ 50596 w 50595"/>
                <a:gd name="connsiteY2" fmla="*/ 0 h 47736"/>
                <a:gd name="connsiteX3" fmla="*/ 18431 w 50595"/>
                <a:gd name="connsiteY3" fmla="*/ 0 h 47736"/>
                <a:gd name="connsiteX4" fmla="*/ 0 w 50595"/>
                <a:gd name="connsiteY4" fmla="*/ 18482 h 47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95" h="47736">
                  <a:moveTo>
                    <a:pt x="0" y="18482"/>
                  </a:moveTo>
                  <a:lnTo>
                    <a:pt x="0" y="47737"/>
                  </a:lnTo>
                  <a:lnTo>
                    <a:pt x="50596" y="0"/>
                  </a:lnTo>
                  <a:lnTo>
                    <a:pt x="18431" y="0"/>
                  </a:lnTo>
                  <a:cubicBezTo>
                    <a:pt x="8271" y="51"/>
                    <a:pt x="0" y="8322"/>
                    <a:pt x="0" y="18482"/>
                  </a:cubicBezTo>
                  <a:close/>
                </a:path>
              </a:pathLst>
            </a:custGeom>
            <a:solidFill>
              <a:srgbClr val="4D4E50"/>
            </a:solidFill>
            <a:ln w="5103" cap="flat">
              <a:noFill/>
              <a:prstDash val="solid"/>
              <a:miter/>
            </a:ln>
          </p:spPr>
          <p:txBody>
            <a:bodyPr rtlCol="0" anchor="ctr"/>
            <a:lstStyle/>
            <a:p>
              <a:endParaRPr lang="en-US"/>
            </a:p>
          </p:txBody>
        </p:sp>
      </p:grpSp>
      <p:grpSp>
        <p:nvGrpSpPr>
          <p:cNvPr id="1146" name="Gráfico 4">
            <a:extLst>
              <a:ext uri="{FF2B5EF4-FFF2-40B4-BE49-F238E27FC236}">
                <a16:creationId xmlns:a16="http://schemas.microsoft.com/office/drawing/2014/main" id="{2346C622-9DB5-4BB3-AE65-604712E51C37}"/>
              </a:ext>
            </a:extLst>
          </p:cNvPr>
          <p:cNvGrpSpPr/>
          <p:nvPr/>
        </p:nvGrpSpPr>
        <p:grpSpPr>
          <a:xfrm>
            <a:off x="8934111" y="3479787"/>
            <a:ext cx="313887" cy="373928"/>
            <a:chOff x="8934111" y="3479787"/>
            <a:chExt cx="313887" cy="373928"/>
          </a:xfrm>
        </p:grpSpPr>
        <p:sp>
          <p:nvSpPr>
            <p:cNvPr id="1147" name="Forma libre: forma 1146">
              <a:extLst>
                <a:ext uri="{FF2B5EF4-FFF2-40B4-BE49-F238E27FC236}">
                  <a16:creationId xmlns:a16="http://schemas.microsoft.com/office/drawing/2014/main" id="{D8754A26-7CFA-43A9-B029-B4CB5763DC48}"/>
                </a:ext>
              </a:extLst>
            </p:cNvPr>
            <p:cNvSpPr/>
            <p:nvPr/>
          </p:nvSpPr>
          <p:spPr>
            <a:xfrm>
              <a:off x="8973730" y="3519406"/>
              <a:ext cx="5105" cy="195439"/>
            </a:xfrm>
            <a:custGeom>
              <a:avLst/>
              <a:gdLst>
                <a:gd name="connsiteX0" fmla="*/ 0 w 5105"/>
                <a:gd name="connsiteY0" fmla="*/ 195440 h 195439"/>
                <a:gd name="connsiteX1" fmla="*/ 0 w 5105"/>
                <a:gd name="connsiteY1" fmla="*/ 195184 h 195439"/>
                <a:gd name="connsiteX2" fmla="*/ 0 w 5105"/>
                <a:gd name="connsiteY2" fmla="*/ 0 h 195439"/>
              </a:gdLst>
              <a:ahLst/>
              <a:cxnLst>
                <a:cxn ang="0">
                  <a:pos x="connsiteX0" y="connsiteY0"/>
                </a:cxn>
                <a:cxn ang="0">
                  <a:pos x="connsiteX1" y="connsiteY1"/>
                </a:cxn>
                <a:cxn ang="0">
                  <a:pos x="connsiteX2" y="connsiteY2"/>
                </a:cxn>
              </a:cxnLst>
              <a:rect l="l" t="t" r="r" b="b"/>
              <a:pathLst>
                <a:path w="5105" h="195439">
                  <a:moveTo>
                    <a:pt x="0" y="195440"/>
                  </a:moveTo>
                  <a:lnTo>
                    <a:pt x="0" y="195184"/>
                  </a:lnTo>
                  <a:lnTo>
                    <a:pt x="0" y="0"/>
                  </a:lnTo>
                  <a:close/>
                </a:path>
              </a:pathLst>
            </a:custGeom>
            <a:noFill/>
            <a:ln w="5103" cap="flat">
              <a:noFill/>
              <a:prstDash val="solid"/>
              <a:miter/>
            </a:ln>
          </p:spPr>
          <p:txBody>
            <a:bodyPr rtlCol="0" anchor="ctr"/>
            <a:lstStyle/>
            <a:p>
              <a:endParaRPr lang="en-US"/>
            </a:p>
          </p:txBody>
        </p:sp>
        <p:sp>
          <p:nvSpPr>
            <p:cNvPr id="1148" name="Forma libre: forma 1147">
              <a:extLst>
                <a:ext uri="{FF2B5EF4-FFF2-40B4-BE49-F238E27FC236}">
                  <a16:creationId xmlns:a16="http://schemas.microsoft.com/office/drawing/2014/main" id="{5AC1B0BB-7BA2-4C26-B247-CF52F804EEFB}"/>
                </a:ext>
              </a:extLst>
            </p:cNvPr>
            <p:cNvSpPr/>
            <p:nvPr/>
          </p:nvSpPr>
          <p:spPr>
            <a:xfrm>
              <a:off x="8934111" y="3479787"/>
              <a:ext cx="313887" cy="373928"/>
            </a:xfrm>
            <a:custGeom>
              <a:avLst/>
              <a:gdLst>
                <a:gd name="connsiteX0" fmla="*/ 0 w 313887"/>
                <a:gd name="connsiteY0" fmla="*/ 0 h 373928"/>
                <a:gd name="connsiteX1" fmla="*/ 0 w 313887"/>
                <a:gd name="connsiteY1" fmla="*/ 373316 h 373928"/>
                <a:gd name="connsiteX2" fmla="*/ 313888 w 313887"/>
                <a:gd name="connsiteY2" fmla="*/ 373929 h 373928"/>
                <a:gd name="connsiteX3" fmla="*/ 313888 w 313887"/>
                <a:gd name="connsiteY3" fmla="*/ 354171 h 373928"/>
                <a:gd name="connsiteX4" fmla="*/ 313888 w 313887"/>
                <a:gd name="connsiteY4" fmla="*/ 613 h 373928"/>
                <a:gd name="connsiteX5" fmla="*/ 0 w 313887"/>
                <a:gd name="connsiteY5" fmla="*/ 0 h 373928"/>
                <a:gd name="connsiteX6" fmla="*/ 274269 w 313887"/>
                <a:gd name="connsiteY6" fmla="*/ 212339 h 373928"/>
                <a:gd name="connsiteX7" fmla="*/ 274269 w 313887"/>
                <a:gd name="connsiteY7" fmla="*/ 211522 h 373928"/>
                <a:gd name="connsiteX8" fmla="*/ 274269 w 313887"/>
                <a:gd name="connsiteY8" fmla="*/ 286829 h 373928"/>
                <a:gd name="connsiteX9" fmla="*/ 39619 w 313887"/>
                <a:gd name="connsiteY9" fmla="*/ 286829 h 373928"/>
                <a:gd name="connsiteX10" fmla="*/ 39619 w 313887"/>
                <a:gd name="connsiteY10" fmla="*/ 234854 h 373928"/>
                <a:gd name="connsiteX11" fmla="*/ 39619 w 313887"/>
                <a:gd name="connsiteY11" fmla="*/ 235109 h 373928"/>
                <a:gd name="connsiteX12" fmla="*/ 39619 w 313887"/>
                <a:gd name="connsiteY12" fmla="*/ 39670 h 373928"/>
                <a:gd name="connsiteX13" fmla="*/ 274269 w 313887"/>
                <a:gd name="connsiteY13" fmla="*/ 39670 h 373928"/>
                <a:gd name="connsiteX14" fmla="*/ 274269 w 313887"/>
                <a:gd name="connsiteY14" fmla="*/ 40180 h 373928"/>
                <a:gd name="connsiteX15" fmla="*/ 274269 w 313887"/>
                <a:gd name="connsiteY15" fmla="*/ 40180 h 373928"/>
                <a:gd name="connsiteX16" fmla="*/ 274269 w 313887"/>
                <a:gd name="connsiteY16" fmla="*/ 212339 h 37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887" h="373928">
                  <a:moveTo>
                    <a:pt x="0" y="0"/>
                  </a:moveTo>
                  <a:lnTo>
                    <a:pt x="0" y="373316"/>
                  </a:lnTo>
                  <a:lnTo>
                    <a:pt x="313888" y="373929"/>
                  </a:lnTo>
                  <a:lnTo>
                    <a:pt x="313888" y="354171"/>
                  </a:lnTo>
                  <a:lnTo>
                    <a:pt x="313888" y="613"/>
                  </a:lnTo>
                  <a:lnTo>
                    <a:pt x="0" y="0"/>
                  </a:lnTo>
                  <a:close/>
                  <a:moveTo>
                    <a:pt x="274269" y="212339"/>
                  </a:moveTo>
                  <a:lnTo>
                    <a:pt x="274269" y="211522"/>
                  </a:lnTo>
                  <a:lnTo>
                    <a:pt x="274269" y="286829"/>
                  </a:lnTo>
                  <a:lnTo>
                    <a:pt x="39619" y="286829"/>
                  </a:lnTo>
                  <a:lnTo>
                    <a:pt x="39619" y="234854"/>
                  </a:lnTo>
                  <a:lnTo>
                    <a:pt x="39619" y="235109"/>
                  </a:lnTo>
                  <a:lnTo>
                    <a:pt x="39619" y="39670"/>
                  </a:lnTo>
                  <a:lnTo>
                    <a:pt x="274269" y="39670"/>
                  </a:lnTo>
                  <a:lnTo>
                    <a:pt x="274269" y="40180"/>
                  </a:lnTo>
                  <a:lnTo>
                    <a:pt x="274269" y="40180"/>
                  </a:lnTo>
                  <a:lnTo>
                    <a:pt x="274269" y="212339"/>
                  </a:lnTo>
                  <a:close/>
                </a:path>
              </a:pathLst>
            </a:custGeom>
            <a:solidFill>
              <a:srgbClr val="4D4E50"/>
            </a:solidFill>
            <a:ln w="5103" cap="flat">
              <a:noFill/>
              <a:prstDash val="solid"/>
              <a:miter/>
            </a:ln>
          </p:spPr>
          <p:txBody>
            <a:bodyPr rtlCol="0" anchor="ctr"/>
            <a:lstStyle/>
            <a:p>
              <a:endParaRPr lang="en-US"/>
            </a:p>
          </p:txBody>
        </p:sp>
        <p:sp>
          <p:nvSpPr>
            <p:cNvPr id="1149" name="Forma libre: forma 1148">
              <a:extLst>
                <a:ext uri="{FF2B5EF4-FFF2-40B4-BE49-F238E27FC236}">
                  <a16:creationId xmlns:a16="http://schemas.microsoft.com/office/drawing/2014/main" id="{3B194359-4A78-4F5C-A90C-E672B7F0B56C}"/>
                </a:ext>
              </a:extLst>
            </p:cNvPr>
            <p:cNvSpPr/>
            <p:nvPr/>
          </p:nvSpPr>
          <p:spPr>
            <a:xfrm>
              <a:off x="8985779" y="3554532"/>
              <a:ext cx="46307" cy="46307"/>
            </a:xfrm>
            <a:custGeom>
              <a:avLst/>
              <a:gdLst>
                <a:gd name="connsiteX0" fmla="*/ 23179 w 46307"/>
                <a:gd name="connsiteY0" fmla="*/ 0 h 46307"/>
                <a:gd name="connsiteX1" fmla="*/ 0 w 46307"/>
                <a:gd name="connsiteY1" fmla="*/ 23128 h 46307"/>
                <a:gd name="connsiteX2" fmla="*/ 23128 w 46307"/>
                <a:gd name="connsiteY2" fmla="*/ 46307 h 46307"/>
                <a:gd name="connsiteX3" fmla="*/ 46307 w 46307"/>
                <a:gd name="connsiteY3" fmla="*/ 23179 h 46307"/>
                <a:gd name="connsiteX4" fmla="*/ 23179 w 46307"/>
                <a:gd name="connsiteY4" fmla="*/ 0 h 4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07" h="46307">
                  <a:moveTo>
                    <a:pt x="23179" y="0"/>
                  </a:moveTo>
                  <a:cubicBezTo>
                    <a:pt x="10415" y="0"/>
                    <a:pt x="0" y="10313"/>
                    <a:pt x="0" y="23128"/>
                  </a:cubicBezTo>
                  <a:cubicBezTo>
                    <a:pt x="0" y="35892"/>
                    <a:pt x="10313" y="46307"/>
                    <a:pt x="23128" y="46307"/>
                  </a:cubicBezTo>
                  <a:cubicBezTo>
                    <a:pt x="35892" y="46307"/>
                    <a:pt x="46307" y="35994"/>
                    <a:pt x="46307" y="23179"/>
                  </a:cubicBezTo>
                  <a:cubicBezTo>
                    <a:pt x="46358" y="10415"/>
                    <a:pt x="35994" y="0"/>
                    <a:pt x="23179" y="0"/>
                  </a:cubicBezTo>
                  <a:close/>
                </a:path>
              </a:pathLst>
            </a:custGeom>
            <a:solidFill>
              <a:srgbClr val="4D4E50"/>
            </a:solidFill>
            <a:ln w="5103" cap="flat">
              <a:noFill/>
              <a:prstDash val="solid"/>
              <a:miter/>
            </a:ln>
          </p:spPr>
          <p:txBody>
            <a:bodyPr rtlCol="0" anchor="ctr"/>
            <a:lstStyle/>
            <a:p>
              <a:endParaRPr lang="en-US"/>
            </a:p>
          </p:txBody>
        </p:sp>
        <p:sp>
          <p:nvSpPr>
            <p:cNvPr id="1150" name="Forma libre: forma 1149">
              <a:extLst>
                <a:ext uri="{FF2B5EF4-FFF2-40B4-BE49-F238E27FC236}">
                  <a16:creationId xmlns:a16="http://schemas.microsoft.com/office/drawing/2014/main" id="{7FB7F48C-2D5B-4C7C-99EA-4FD378F39C56}"/>
                </a:ext>
              </a:extLst>
            </p:cNvPr>
            <p:cNvSpPr/>
            <p:nvPr/>
          </p:nvSpPr>
          <p:spPr>
            <a:xfrm>
              <a:off x="8985779" y="3612633"/>
              <a:ext cx="208968" cy="143516"/>
            </a:xfrm>
            <a:custGeom>
              <a:avLst/>
              <a:gdLst>
                <a:gd name="connsiteX0" fmla="*/ 82097 w 208968"/>
                <a:gd name="connsiteY0" fmla="*/ 85824 h 143516"/>
                <a:gd name="connsiteX1" fmla="*/ 37730 w 208968"/>
                <a:gd name="connsiteY1" fmla="*/ 43550 h 143516"/>
                <a:gd name="connsiteX2" fmla="*/ 0 w 208968"/>
                <a:gd name="connsiteY2" fmla="*/ 95882 h 143516"/>
                <a:gd name="connsiteX3" fmla="*/ 0 w 208968"/>
                <a:gd name="connsiteY3" fmla="*/ 143516 h 143516"/>
                <a:gd name="connsiteX4" fmla="*/ 208969 w 208968"/>
                <a:gd name="connsiteY4" fmla="*/ 143516 h 143516"/>
                <a:gd name="connsiteX5" fmla="*/ 208969 w 208968"/>
                <a:gd name="connsiteY5" fmla="*/ 74541 h 143516"/>
                <a:gd name="connsiteX6" fmla="*/ 140453 w 208968"/>
                <a:gd name="connsiteY6" fmla="*/ 0 h 14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968" h="143516">
                  <a:moveTo>
                    <a:pt x="82097" y="85824"/>
                  </a:moveTo>
                  <a:lnTo>
                    <a:pt x="37730" y="43550"/>
                  </a:lnTo>
                  <a:lnTo>
                    <a:pt x="0" y="95882"/>
                  </a:lnTo>
                  <a:lnTo>
                    <a:pt x="0" y="143516"/>
                  </a:lnTo>
                  <a:lnTo>
                    <a:pt x="208969" y="143516"/>
                  </a:lnTo>
                  <a:lnTo>
                    <a:pt x="208969" y="74541"/>
                  </a:lnTo>
                  <a:lnTo>
                    <a:pt x="140453" y="0"/>
                  </a:lnTo>
                  <a:close/>
                </a:path>
              </a:pathLst>
            </a:custGeom>
            <a:solidFill>
              <a:srgbClr val="4D4E50"/>
            </a:solidFill>
            <a:ln w="5103" cap="flat">
              <a:noFill/>
              <a:prstDash val="solid"/>
              <a:miter/>
            </a:ln>
          </p:spPr>
          <p:txBody>
            <a:bodyPr rtlCol="0" anchor="ctr"/>
            <a:lstStyle/>
            <a:p>
              <a:endParaRPr lang="en-US"/>
            </a:p>
          </p:txBody>
        </p:sp>
        <p:sp>
          <p:nvSpPr>
            <p:cNvPr id="1151" name="Forma libre: forma 1150">
              <a:extLst>
                <a:ext uri="{FF2B5EF4-FFF2-40B4-BE49-F238E27FC236}">
                  <a16:creationId xmlns:a16="http://schemas.microsoft.com/office/drawing/2014/main" id="{97929E1E-9CDA-47FB-9E39-AB3227C5062E}"/>
                </a:ext>
              </a:extLst>
            </p:cNvPr>
            <p:cNvSpPr/>
            <p:nvPr/>
          </p:nvSpPr>
          <p:spPr>
            <a:xfrm>
              <a:off x="8973730" y="3519406"/>
              <a:ext cx="234649" cy="459"/>
            </a:xfrm>
            <a:custGeom>
              <a:avLst/>
              <a:gdLst>
                <a:gd name="connsiteX0" fmla="*/ 234650 w 234649"/>
                <a:gd name="connsiteY0" fmla="*/ 0 h 459"/>
                <a:gd name="connsiteX1" fmla="*/ 0 w 234649"/>
                <a:gd name="connsiteY1" fmla="*/ 0 h 459"/>
                <a:gd name="connsiteX2" fmla="*/ 234650 w 234649"/>
                <a:gd name="connsiteY2" fmla="*/ 459 h 459"/>
              </a:gdLst>
              <a:ahLst/>
              <a:cxnLst>
                <a:cxn ang="0">
                  <a:pos x="connsiteX0" y="connsiteY0"/>
                </a:cxn>
                <a:cxn ang="0">
                  <a:pos x="connsiteX1" y="connsiteY1"/>
                </a:cxn>
                <a:cxn ang="0">
                  <a:pos x="connsiteX2" y="connsiteY2"/>
                </a:cxn>
              </a:cxnLst>
              <a:rect l="l" t="t" r="r" b="b"/>
              <a:pathLst>
                <a:path w="234649" h="459">
                  <a:moveTo>
                    <a:pt x="234650" y="0"/>
                  </a:moveTo>
                  <a:lnTo>
                    <a:pt x="0" y="0"/>
                  </a:lnTo>
                  <a:lnTo>
                    <a:pt x="234650" y="459"/>
                  </a:lnTo>
                  <a:close/>
                </a:path>
              </a:pathLst>
            </a:custGeom>
            <a:solidFill>
              <a:srgbClr val="4D4E50"/>
            </a:solidFill>
            <a:ln w="5103" cap="flat">
              <a:noFill/>
              <a:prstDash val="solid"/>
              <a:miter/>
            </a:ln>
          </p:spPr>
          <p:txBody>
            <a:bodyPr rtlCol="0" anchor="ctr"/>
            <a:lstStyle/>
            <a:p>
              <a:endParaRPr lang="en-US"/>
            </a:p>
          </p:txBody>
        </p:sp>
      </p:grpSp>
      <p:grpSp>
        <p:nvGrpSpPr>
          <p:cNvPr id="1152" name="Gráfico 4">
            <a:extLst>
              <a:ext uri="{FF2B5EF4-FFF2-40B4-BE49-F238E27FC236}">
                <a16:creationId xmlns:a16="http://schemas.microsoft.com/office/drawing/2014/main" id="{2DCB1BF0-BE9D-4B82-9F69-527E5ED9DB0E}"/>
              </a:ext>
            </a:extLst>
          </p:cNvPr>
          <p:cNvGrpSpPr/>
          <p:nvPr/>
        </p:nvGrpSpPr>
        <p:grpSpPr>
          <a:xfrm>
            <a:off x="2925332" y="3497094"/>
            <a:ext cx="297070" cy="339415"/>
            <a:chOff x="2925332" y="3497094"/>
            <a:chExt cx="297070" cy="339415"/>
          </a:xfrm>
          <a:solidFill>
            <a:srgbClr val="4D4E50"/>
          </a:solidFill>
        </p:grpSpPr>
        <p:sp>
          <p:nvSpPr>
            <p:cNvPr id="1153" name="Forma libre: forma 1152">
              <a:extLst>
                <a:ext uri="{FF2B5EF4-FFF2-40B4-BE49-F238E27FC236}">
                  <a16:creationId xmlns:a16="http://schemas.microsoft.com/office/drawing/2014/main" id="{FC26ADA3-33CA-4AC2-AE77-6738D1BF0F3A}"/>
                </a:ext>
              </a:extLst>
            </p:cNvPr>
            <p:cNvSpPr/>
            <p:nvPr/>
          </p:nvSpPr>
          <p:spPr>
            <a:xfrm>
              <a:off x="2925332" y="3497094"/>
              <a:ext cx="297070" cy="339415"/>
            </a:xfrm>
            <a:custGeom>
              <a:avLst/>
              <a:gdLst>
                <a:gd name="connsiteX0" fmla="*/ 148604 w 297070"/>
                <a:gd name="connsiteY0" fmla="*/ 0 h 339415"/>
                <a:gd name="connsiteX1" fmla="*/ 148348 w 297070"/>
                <a:gd name="connsiteY1" fmla="*/ 0 h 339415"/>
                <a:gd name="connsiteX2" fmla="*/ 148348 w 297070"/>
                <a:gd name="connsiteY2" fmla="*/ 51 h 339415"/>
                <a:gd name="connsiteX3" fmla="*/ 92494 w 297070"/>
                <a:gd name="connsiteY3" fmla="*/ 16848 h 339415"/>
                <a:gd name="connsiteX4" fmla="*/ 17953 w 297070"/>
                <a:gd name="connsiteY4" fmla="*/ 36505 h 339415"/>
                <a:gd name="connsiteX5" fmla="*/ 288 w 297070"/>
                <a:gd name="connsiteY5" fmla="*/ 68057 h 339415"/>
                <a:gd name="connsiteX6" fmla="*/ 11724 w 297070"/>
                <a:gd name="connsiteY6" fmla="*/ 190334 h 339415"/>
                <a:gd name="connsiteX7" fmla="*/ 146766 w 297070"/>
                <a:gd name="connsiteY7" fmla="*/ 339416 h 339415"/>
                <a:gd name="connsiteX8" fmla="*/ 146817 w 297070"/>
                <a:gd name="connsiteY8" fmla="*/ 339416 h 339415"/>
                <a:gd name="connsiteX9" fmla="*/ 284819 w 297070"/>
                <a:gd name="connsiteY9" fmla="*/ 190794 h 339415"/>
                <a:gd name="connsiteX10" fmla="*/ 296766 w 297070"/>
                <a:gd name="connsiteY10" fmla="*/ 65657 h 339415"/>
                <a:gd name="connsiteX11" fmla="*/ 278284 w 297070"/>
                <a:gd name="connsiteY11" fmla="*/ 33748 h 339415"/>
                <a:gd name="connsiteX12" fmla="*/ 201548 w 297070"/>
                <a:gd name="connsiteY12" fmla="*/ 15572 h 339415"/>
                <a:gd name="connsiteX13" fmla="*/ 148859 w 297070"/>
                <a:gd name="connsiteY13" fmla="*/ 102 h 339415"/>
                <a:gd name="connsiteX14" fmla="*/ 148859 w 297070"/>
                <a:gd name="connsiteY14" fmla="*/ 51 h 339415"/>
                <a:gd name="connsiteX15" fmla="*/ 148604 w 297070"/>
                <a:gd name="connsiteY15" fmla="*/ 0 h 339415"/>
                <a:gd name="connsiteX16" fmla="*/ 191592 w 297070"/>
                <a:gd name="connsiteY16" fmla="*/ 38598 h 339415"/>
                <a:gd name="connsiteX17" fmla="*/ 250459 w 297070"/>
                <a:gd name="connsiteY17" fmla="*/ 53506 h 339415"/>
                <a:gd name="connsiteX18" fmla="*/ 269349 w 297070"/>
                <a:gd name="connsiteY18" fmla="*/ 57999 h 339415"/>
                <a:gd name="connsiteX19" fmla="*/ 269809 w 297070"/>
                <a:gd name="connsiteY19" fmla="*/ 62390 h 339415"/>
                <a:gd name="connsiteX20" fmla="*/ 269656 w 297070"/>
                <a:gd name="connsiteY20" fmla="*/ 63972 h 339415"/>
                <a:gd name="connsiteX21" fmla="*/ 258117 w 297070"/>
                <a:gd name="connsiteY21" fmla="*/ 186301 h 339415"/>
                <a:gd name="connsiteX22" fmla="*/ 192154 w 297070"/>
                <a:gd name="connsiteY22" fmla="*/ 277639 h 339415"/>
                <a:gd name="connsiteX23" fmla="*/ 146817 w 297070"/>
                <a:gd name="connsiteY23" fmla="*/ 310059 h 339415"/>
                <a:gd name="connsiteX24" fmla="*/ 102501 w 297070"/>
                <a:gd name="connsiteY24" fmla="*/ 277486 h 339415"/>
                <a:gd name="connsiteX25" fmla="*/ 37405 w 297070"/>
                <a:gd name="connsiteY25" fmla="*/ 185994 h 339415"/>
                <a:gd name="connsiteX26" fmla="*/ 26275 w 297070"/>
                <a:gd name="connsiteY26" fmla="*/ 66015 h 339415"/>
                <a:gd name="connsiteX27" fmla="*/ 26122 w 297070"/>
                <a:gd name="connsiteY27" fmla="*/ 64483 h 339415"/>
                <a:gd name="connsiteX28" fmla="*/ 26428 w 297070"/>
                <a:gd name="connsiteY28" fmla="*/ 59582 h 339415"/>
                <a:gd name="connsiteX29" fmla="*/ 44859 w 297070"/>
                <a:gd name="connsiteY29" fmla="*/ 55395 h 339415"/>
                <a:gd name="connsiteX30" fmla="*/ 102348 w 297070"/>
                <a:gd name="connsiteY30" fmla="*/ 39517 h 339415"/>
                <a:gd name="connsiteX31" fmla="*/ 148451 w 297070"/>
                <a:gd name="connsiteY31" fmla="*/ 24966 h 339415"/>
                <a:gd name="connsiteX32" fmla="*/ 191592 w 297070"/>
                <a:gd name="connsiteY32" fmla="*/ 38598 h 33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7070" h="339415">
                  <a:moveTo>
                    <a:pt x="148604" y="0"/>
                  </a:moveTo>
                  <a:cubicBezTo>
                    <a:pt x="148502" y="0"/>
                    <a:pt x="148451" y="0"/>
                    <a:pt x="148348" y="0"/>
                  </a:cubicBezTo>
                  <a:lnTo>
                    <a:pt x="148348" y="51"/>
                  </a:lnTo>
                  <a:cubicBezTo>
                    <a:pt x="140231" y="868"/>
                    <a:pt x="118941" y="6688"/>
                    <a:pt x="92494" y="16848"/>
                  </a:cubicBezTo>
                  <a:cubicBezTo>
                    <a:pt x="65843" y="27110"/>
                    <a:pt x="39754" y="30837"/>
                    <a:pt x="17953" y="36505"/>
                  </a:cubicBezTo>
                  <a:cubicBezTo>
                    <a:pt x="-3694" y="42070"/>
                    <a:pt x="288" y="68057"/>
                    <a:pt x="288" y="68057"/>
                  </a:cubicBezTo>
                  <a:cubicBezTo>
                    <a:pt x="288" y="68057"/>
                    <a:pt x="8406" y="173078"/>
                    <a:pt x="11724" y="190334"/>
                  </a:cubicBezTo>
                  <a:cubicBezTo>
                    <a:pt x="27501" y="272993"/>
                    <a:pt x="146766" y="339416"/>
                    <a:pt x="146766" y="339416"/>
                  </a:cubicBezTo>
                  <a:lnTo>
                    <a:pt x="146817" y="339416"/>
                  </a:lnTo>
                  <a:cubicBezTo>
                    <a:pt x="146817" y="339416"/>
                    <a:pt x="268379" y="274984"/>
                    <a:pt x="284819" y="190794"/>
                  </a:cubicBezTo>
                  <a:cubicBezTo>
                    <a:pt x="288291" y="173128"/>
                    <a:pt x="296766" y="65657"/>
                    <a:pt x="296766" y="65657"/>
                  </a:cubicBezTo>
                  <a:cubicBezTo>
                    <a:pt x="296766" y="65657"/>
                    <a:pt x="300953" y="39006"/>
                    <a:pt x="278284" y="33748"/>
                  </a:cubicBezTo>
                  <a:cubicBezTo>
                    <a:pt x="255616" y="28489"/>
                    <a:pt x="228760" y="25272"/>
                    <a:pt x="201548" y="15572"/>
                  </a:cubicBezTo>
                  <a:cubicBezTo>
                    <a:pt x="174744" y="6025"/>
                    <a:pt x="156875" y="715"/>
                    <a:pt x="148859" y="102"/>
                  </a:cubicBezTo>
                  <a:lnTo>
                    <a:pt x="148859" y="51"/>
                  </a:lnTo>
                  <a:cubicBezTo>
                    <a:pt x="148757" y="0"/>
                    <a:pt x="148655" y="0"/>
                    <a:pt x="148604" y="0"/>
                  </a:cubicBezTo>
                  <a:close/>
                  <a:moveTo>
                    <a:pt x="191592" y="38598"/>
                  </a:moveTo>
                  <a:cubicBezTo>
                    <a:pt x="212423" y="46103"/>
                    <a:pt x="232590" y="50034"/>
                    <a:pt x="250459" y="53506"/>
                  </a:cubicBezTo>
                  <a:cubicBezTo>
                    <a:pt x="250459" y="53506"/>
                    <a:pt x="266592" y="57437"/>
                    <a:pt x="269349" y="57999"/>
                  </a:cubicBezTo>
                  <a:cubicBezTo>
                    <a:pt x="269349" y="57999"/>
                    <a:pt x="270013" y="57897"/>
                    <a:pt x="269809" y="62390"/>
                  </a:cubicBezTo>
                  <a:cubicBezTo>
                    <a:pt x="269758" y="63104"/>
                    <a:pt x="269707" y="63206"/>
                    <a:pt x="269656" y="63972"/>
                  </a:cubicBezTo>
                  <a:cubicBezTo>
                    <a:pt x="266439" y="104970"/>
                    <a:pt x="260415" y="174354"/>
                    <a:pt x="258117" y="186301"/>
                  </a:cubicBezTo>
                  <a:cubicBezTo>
                    <a:pt x="251072" y="222550"/>
                    <a:pt x="218294" y="256042"/>
                    <a:pt x="192154" y="277639"/>
                  </a:cubicBezTo>
                  <a:cubicBezTo>
                    <a:pt x="174846" y="291985"/>
                    <a:pt x="157947" y="303166"/>
                    <a:pt x="146817" y="310059"/>
                  </a:cubicBezTo>
                  <a:cubicBezTo>
                    <a:pt x="135840" y="303064"/>
                    <a:pt x="119502" y="291832"/>
                    <a:pt x="102501" y="277486"/>
                  </a:cubicBezTo>
                  <a:cubicBezTo>
                    <a:pt x="76514" y="255532"/>
                    <a:pt x="44298" y="221937"/>
                    <a:pt x="37405" y="185994"/>
                  </a:cubicBezTo>
                  <a:cubicBezTo>
                    <a:pt x="35159" y="174303"/>
                    <a:pt x="29390" y="106144"/>
                    <a:pt x="26275" y="66015"/>
                  </a:cubicBezTo>
                  <a:cubicBezTo>
                    <a:pt x="26224" y="65249"/>
                    <a:pt x="26224" y="65147"/>
                    <a:pt x="26122" y="64483"/>
                  </a:cubicBezTo>
                  <a:cubicBezTo>
                    <a:pt x="25969" y="62951"/>
                    <a:pt x="26122" y="60960"/>
                    <a:pt x="26428" y="59582"/>
                  </a:cubicBezTo>
                  <a:cubicBezTo>
                    <a:pt x="32147" y="58152"/>
                    <a:pt x="38324" y="56825"/>
                    <a:pt x="44859" y="55395"/>
                  </a:cubicBezTo>
                  <a:cubicBezTo>
                    <a:pt x="62167" y="51668"/>
                    <a:pt x="81874" y="47379"/>
                    <a:pt x="102348" y="39517"/>
                  </a:cubicBezTo>
                  <a:cubicBezTo>
                    <a:pt x="125425" y="30684"/>
                    <a:pt x="141864" y="26242"/>
                    <a:pt x="148451" y="24966"/>
                  </a:cubicBezTo>
                  <a:cubicBezTo>
                    <a:pt x="152688" y="25783"/>
                    <a:pt x="164073" y="28693"/>
                    <a:pt x="191592" y="38598"/>
                  </a:cubicBezTo>
                  <a:close/>
                </a:path>
              </a:pathLst>
            </a:custGeom>
            <a:solidFill>
              <a:srgbClr val="4D4E50"/>
            </a:solidFill>
            <a:ln w="5103" cap="flat">
              <a:noFill/>
              <a:prstDash val="solid"/>
              <a:miter/>
            </a:ln>
          </p:spPr>
          <p:txBody>
            <a:bodyPr rtlCol="0" anchor="ctr"/>
            <a:lstStyle/>
            <a:p>
              <a:endParaRPr lang="en-US"/>
            </a:p>
          </p:txBody>
        </p:sp>
        <p:sp>
          <p:nvSpPr>
            <p:cNvPr id="1154" name="Forma libre: forma 1153">
              <a:extLst>
                <a:ext uri="{FF2B5EF4-FFF2-40B4-BE49-F238E27FC236}">
                  <a16:creationId xmlns:a16="http://schemas.microsoft.com/office/drawing/2014/main" id="{7237ED5B-DA31-47FD-AA92-FEEA0D9D5136}"/>
                </a:ext>
              </a:extLst>
            </p:cNvPr>
            <p:cNvSpPr/>
            <p:nvPr/>
          </p:nvSpPr>
          <p:spPr>
            <a:xfrm>
              <a:off x="2963237" y="3531199"/>
              <a:ext cx="219616" cy="266049"/>
            </a:xfrm>
            <a:custGeom>
              <a:avLst/>
              <a:gdLst>
                <a:gd name="connsiteX0" fmla="*/ 110188 w 219616"/>
                <a:gd name="connsiteY0" fmla="*/ 0 h 266049"/>
                <a:gd name="connsiteX1" fmla="*/ 110034 w 219616"/>
                <a:gd name="connsiteY1" fmla="*/ 0 h 266049"/>
                <a:gd name="connsiteX2" fmla="*/ 110034 w 219616"/>
                <a:gd name="connsiteY2" fmla="*/ 51 h 266049"/>
                <a:gd name="connsiteX3" fmla="*/ 68680 w 219616"/>
                <a:gd name="connsiteY3" fmla="*/ 13070 h 266049"/>
                <a:gd name="connsiteX4" fmla="*/ 13336 w 219616"/>
                <a:gd name="connsiteY4" fmla="*/ 28336 h 266049"/>
                <a:gd name="connsiteX5" fmla="*/ 215 w 219616"/>
                <a:gd name="connsiteY5" fmla="*/ 53097 h 266049"/>
                <a:gd name="connsiteX6" fmla="*/ 8690 w 219616"/>
                <a:gd name="connsiteY6" fmla="*/ 149234 h 266049"/>
                <a:gd name="connsiteX7" fmla="*/ 108860 w 219616"/>
                <a:gd name="connsiteY7" fmla="*/ 266049 h 266049"/>
                <a:gd name="connsiteX8" fmla="*/ 108860 w 219616"/>
                <a:gd name="connsiteY8" fmla="*/ 266049 h 266049"/>
                <a:gd name="connsiteX9" fmla="*/ 210613 w 219616"/>
                <a:gd name="connsiteY9" fmla="*/ 149490 h 266049"/>
                <a:gd name="connsiteX10" fmla="*/ 219395 w 219616"/>
                <a:gd name="connsiteY10" fmla="*/ 51668 h 266049"/>
                <a:gd name="connsiteX11" fmla="*/ 205814 w 219616"/>
                <a:gd name="connsiteY11" fmla="*/ 26702 h 266049"/>
                <a:gd name="connsiteX12" fmla="*/ 149245 w 219616"/>
                <a:gd name="connsiteY12" fmla="*/ 12304 h 266049"/>
                <a:gd name="connsiteX13" fmla="*/ 110341 w 219616"/>
                <a:gd name="connsiteY13" fmla="*/ 51 h 266049"/>
                <a:gd name="connsiteX14" fmla="*/ 110341 w 219616"/>
                <a:gd name="connsiteY14" fmla="*/ 0 h 266049"/>
                <a:gd name="connsiteX15" fmla="*/ 110188 w 219616"/>
                <a:gd name="connsiteY15" fmla="*/ 0 h 26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9616" h="266049">
                  <a:moveTo>
                    <a:pt x="110188" y="0"/>
                  </a:moveTo>
                  <a:cubicBezTo>
                    <a:pt x="110137" y="0"/>
                    <a:pt x="110085" y="0"/>
                    <a:pt x="110034" y="0"/>
                  </a:cubicBezTo>
                  <a:lnTo>
                    <a:pt x="110034" y="51"/>
                  </a:lnTo>
                  <a:cubicBezTo>
                    <a:pt x="104010" y="664"/>
                    <a:pt x="88285" y="5156"/>
                    <a:pt x="68680" y="13070"/>
                  </a:cubicBezTo>
                  <a:cubicBezTo>
                    <a:pt x="48921" y="21035"/>
                    <a:pt x="29571" y="23945"/>
                    <a:pt x="13336" y="28336"/>
                  </a:cubicBezTo>
                  <a:cubicBezTo>
                    <a:pt x="-2747" y="32675"/>
                    <a:pt x="215" y="53097"/>
                    <a:pt x="215" y="53097"/>
                  </a:cubicBezTo>
                  <a:cubicBezTo>
                    <a:pt x="215" y="53097"/>
                    <a:pt x="6239" y="135654"/>
                    <a:pt x="8690" y="149234"/>
                  </a:cubicBezTo>
                  <a:cubicBezTo>
                    <a:pt x="20432" y="214177"/>
                    <a:pt x="108860" y="266049"/>
                    <a:pt x="108860" y="266049"/>
                  </a:cubicBezTo>
                  <a:lnTo>
                    <a:pt x="108860" y="266049"/>
                  </a:lnTo>
                  <a:cubicBezTo>
                    <a:pt x="108860" y="266049"/>
                    <a:pt x="198513" y="215300"/>
                    <a:pt x="210613" y="149490"/>
                  </a:cubicBezTo>
                  <a:cubicBezTo>
                    <a:pt x="213166" y="135654"/>
                    <a:pt x="219395" y="51668"/>
                    <a:pt x="219395" y="51668"/>
                  </a:cubicBezTo>
                  <a:cubicBezTo>
                    <a:pt x="219395" y="51668"/>
                    <a:pt x="222458" y="30837"/>
                    <a:pt x="205814" y="26702"/>
                  </a:cubicBezTo>
                  <a:cubicBezTo>
                    <a:pt x="189119" y="22566"/>
                    <a:pt x="169361" y="19963"/>
                    <a:pt x="149245" y="12304"/>
                  </a:cubicBezTo>
                  <a:cubicBezTo>
                    <a:pt x="129486" y="4748"/>
                    <a:pt x="116263" y="510"/>
                    <a:pt x="110341" y="51"/>
                  </a:cubicBezTo>
                  <a:lnTo>
                    <a:pt x="110341" y="0"/>
                  </a:lnTo>
                  <a:cubicBezTo>
                    <a:pt x="110341" y="0"/>
                    <a:pt x="110239" y="0"/>
                    <a:pt x="110188" y="0"/>
                  </a:cubicBezTo>
                  <a:close/>
                </a:path>
              </a:pathLst>
            </a:custGeom>
            <a:solidFill>
              <a:srgbClr val="4D4E50"/>
            </a:solidFill>
            <a:ln w="5103" cap="flat">
              <a:noFill/>
              <a:prstDash val="solid"/>
              <a:miter/>
            </a:ln>
          </p:spPr>
          <p:txBody>
            <a:bodyPr rtlCol="0" anchor="ctr"/>
            <a:lstStyle/>
            <a:p>
              <a:endParaRPr lang="en-US"/>
            </a:p>
          </p:txBody>
        </p:sp>
      </p:grpSp>
      <p:grpSp>
        <p:nvGrpSpPr>
          <p:cNvPr id="1155" name="Gráfico 4">
            <a:extLst>
              <a:ext uri="{FF2B5EF4-FFF2-40B4-BE49-F238E27FC236}">
                <a16:creationId xmlns:a16="http://schemas.microsoft.com/office/drawing/2014/main" id="{5FF0713D-14DC-4899-97E5-D7CCD808BE9C}"/>
              </a:ext>
            </a:extLst>
          </p:cNvPr>
          <p:cNvGrpSpPr/>
          <p:nvPr/>
        </p:nvGrpSpPr>
        <p:grpSpPr>
          <a:xfrm>
            <a:off x="7610861" y="3516342"/>
            <a:ext cx="286011" cy="300766"/>
            <a:chOff x="7610861" y="3516342"/>
            <a:chExt cx="286011" cy="300766"/>
          </a:xfrm>
        </p:grpSpPr>
        <p:grpSp>
          <p:nvGrpSpPr>
            <p:cNvPr id="1156" name="Gráfico 4">
              <a:extLst>
                <a:ext uri="{FF2B5EF4-FFF2-40B4-BE49-F238E27FC236}">
                  <a16:creationId xmlns:a16="http://schemas.microsoft.com/office/drawing/2014/main" id="{0E7613D8-CFA7-49ED-ADFC-04FF3D73C2DC}"/>
                </a:ext>
              </a:extLst>
            </p:cNvPr>
            <p:cNvGrpSpPr/>
            <p:nvPr/>
          </p:nvGrpSpPr>
          <p:grpSpPr>
            <a:xfrm>
              <a:off x="7610861" y="3516342"/>
              <a:ext cx="286011" cy="300766"/>
              <a:chOff x="7610861" y="3516342"/>
              <a:chExt cx="286011" cy="300766"/>
            </a:xfrm>
            <a:solidFill>
              <a:srgbClr val="4D4E50"/>
            </a:solidFill>
          </p:grpSpPr>
          <p:sp>
            <p:nvSpPr>
              <p:cNvPr id="1157" name="Forma libre: forma 1156">
                <a:extLst>
                  <a:ext uri="{FF2B5EF4-FFF2-40B4-BE49-F238E27FC236}">
                    <a16:creationId xmlns:a16="http://schemas.microsoft.com/office/drawing/2014/main" id="{31A7F3D1-A204-4E92-AD0B-785E09655CC8}"/>
                  </a:ext>
                </a:extLst>
              </p:cNvPr>
              <p:cNvSpPr/>
              <p:nvPr/>
            </p:nvSpPr>
            <p:spPr>
              <a:xfrm>
                <a:off x="7610861" y="3516342"/>
                <a:ext cx="286011" cy="300766"/>
              </a:xfrm>
              <a:custGeom>
                <a:avLst/>
                <a:gdLst>
                  <a:gd name="connsiteX0" fmla="*/ 153 w 286011"/>
                  <a:gd name="connsiteY0" fmla="*/ 276975 h 300766"/>
                  <a:gd name="connsiteX1" fmla="*/ 23996 w 286011"/>
                  <a:gd name="connsiteY1" fmla="*/ 300767 h 300766"/>
                  <a:gd name="connsiteX2" fmla="*/ 262220 w 286011"/>
                  <a:gd name="connsiteY2" fmla="*/ 300614 h 300766"/>
                  <a:gd name="connsiteX3" fmla="*/ 286011 w 286011"/>
                  <a:gd name="connsiteY3" fmla="*/ 276771 h 300766"/>
                  <a:gd name="connsiteX4" fmla="*/ 285858 w 286011"/>
                  <a:gd name="connsiteY4" fmla="*/ 57744 h 300766"/>
                  <a:gd name="connsiteX5" fmla="*/ 281263 w 286011"/>
                  <a:gd name="connsiteY5" fmla="*/ 44929 h 300766"/>
                  <a:gd name="connsiteX6" fmla="*/ 243432 w 286011"/>
                  <a:gd name="connsiteY6" fmla="*/ 7097 h 300766"/>
                  <a:gd name="connsiteX7" fmla="*/ 225154 w 286011"/>
                  <a:gd name="connsiteY7" fmla="*/ 0 h 300766"/>
                  <a:gd name="connsiteX8" fmla="*/ 23792 w 286011"/>
                  <a:gd name="connsiteY8" fmla="*/ 153 h 300766"/>
                  <a:gd name="connsiteX9" fmla="*/ 0 w 286011"/>
                  <a:gd name="connsiteY9" fmla="*/ 23996 h 300766"/>
                  <a:gd name="connsiteX10" fmla="*/ 153 w 286011"/>
                  <a:gd name="connsiteY10" fmla="*/ 276975 h 300766"/>
                  <a:gd name="connsiteX11" fmla="*/ 213258 w 286011"/>
                  <a:gd name="connsiteY11" fmla="*/ 14806 h 300766"/>
                  <a:gd name="connsiteX12" fmla="*/ 213309 w 286011"/>
                  <a:gd name="connsiteY12" fmla="*/ 96239 h 300766"/>
                  <a:gd name="connsiteX13" fmla="*/ 198962 w 286011"/>
                  <a:gd name="connsiteY13" fmla="*/ 110126 h 300766"/>
                  <a:gd name="connsiteX14" fmla="*/ 95473 w 286011"/>
                  <a:gd name="connsiteY14" fmla="*/ 110177 h 300766"/>
                  <a:gd name="connsiteX15" fmla="*/ 81739 w 286011"/>
                  <a:gd name="connsiteY15" fmla="*/ 96341 h 300766"/>
                  <a:gd name="connsiteX16" fmla="*/ 81688 w 286011"/>
                  <a:gd name="connsiteY16" fmla="*/ 14908 h 300766"/>
                  <a:gd name="connsiteX17" fmla="*/ 213258 w 286011"/>
                  <a:gd name="connsiteY17" fmla="*/ 14806 h 30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6011" h="300766">
                    <a:moveTo>
                      <a:pt x="153" y="276975"/>
                    </a:moveTo>
                    <a:cubicBezTo>
                      <a:pt x="153" y="290147"/>
                      <a:pt x="10824" y="300767"/>
                      <a:pt x="23996" y="300767"/>
                    </a:cubicBezTo>
                    <a:lnTo>
                      <a:pt x="262220" y="300614"/>
                    </a:lnTo>
                    <a:cubicBezTo>
                      <a:pt x="275392" y="300614"/>
                      <a:pt x="286011" y="289943"/>
                      <a:pt x="286011" y="276771"/>
                    </a:cubicBezTo>
                    <a:cubicBezTo>
                      <a:pt x="286011" y="276771"/>
                      <a:pt x="285858" y="60960"/>
                      <a:pt x="285858" y="57744"/>
                    </a:cubicBezTo>
                    <a:cubicBezTo>
                      <a:pt x="285858" y="52536"/>
                      <a:pt x="284582" y="48298"/>
                      <a:pt x="281263" y="44929"/>
                    </a:cubicBezTo>
                    <a:cubicBezTo>
                      <a:pt x="279119" y="42784"/>
                      <a:pt x="255532" y="19248"/>
                      <a:pt x="243432" y="7097"/>
                    </a:cubicBezTo>
                    <a:cubicBezTo>
                      <a:pt x="239143" y="2859"/>
                      <a:pt x="231127" y="0"/>
                      <a:pt x="225154" y="0"/>
                    </a:cubicBezTo>
                    <a:cubicBezTo>
                      <a:pt x="219180" y="0"/>
                      <a:pt x="23792" y="153"/>
                      <a:pt x="23792" y="153"/>
                    </a:cubicBezTo>
                    <a:cubicBezTo>
                      <a:pt x="10619" y="153"/>
                      <a:pt x="0" y="10824"/>
                      <a:pt x="0" y="23996"/>
                    </a:cubicBezTo>
                    <a:lnTo>
                      <a:pt x="153" y="276975"/>
                    </a:lnTo>
                    <a:close/>
                    <a:moveTo>
                      <a:pt x="213258" y="14806"/>
                    </a:moveTo>
                    <a:lnTo>
                      <a:pt x="213309" y="96239"/>
                    </a:lnTo>
                    <a:cubicBezTo>
                      <a:pt x="213309" y="103336"/>
                      <a:pt x="206008" y="110075"/>
                      <a:pt x="198962" y="110126"/>
                    </a:cubicBezTo>
                    <a:lnTo>
                      <a:pt x="95473" y="110177"/>
                    </a:lnTo>
                    <a:cubicBezTo>
                      <a:pt x="88377" y="110177"/>
                      <a:pt x="81739" y="103387"/>
                      <a:pt x="81739" y="96341"/>
                    </a:cubicBezTo>
                    <a:lnTo>
                      <a:pt x="81688" y="14908"/>
                    </a:lnTo>
                    <a:lnTo>
                      <a:pt x="213258" y="14806"/>
                    </a:lnTo>
                    <a:close/>
                  </a:path>
                </a:pathLst>
              </a:custGeom>
              <a:solidFill>
                <a:srgbClr val="4D4E50"/>
              </a:solidFill>
              <a:ln w="5103" cap="flat">
                <a:noFill/>
                <a:prstDash val="solid"/>
                <a:miter/>
              </a:ln>
            </p:spPr>
            <p:txBody>
              <a:bodyPr rtlCol="0" anchor="ctr"/>
              <a:lstStyle/>
              <a:p>
                <a:endParaRPr lang="en-US"/>
              </a:p>
            </p:txBody>
          </p:sp>
          <p:sp>
            <p:nvSpPr>
              <p:cNvPr id="1158" name="Forma libre: forma 1157">
                <a:extLst>
                  <a:ext uri="{FF2B5EF4-FFF2-40B4-BE49-F238E27FC236}">
                    <a16:creationId xmlns:a16="http://schemas.microsoft.com/office/drawing/2014/main" id="{C76EA3A0-6362-4C66-BBDB-1F541E047D9C}"/>
                  </a:ext>
                </a:extLst>
              </p:cNvPr>
              <p:cNvSpPr/>
              <p:nvPr/>
            </p:nvSpPr>
            <p:spPr>
              <a:xfrm>
                <a:off x="7766273" y="3543657"/>
                <a:ext cx="43192" cy="70354"/>
              </a:xfrm>
              <a:custGeom>
                <a:avLst/>
                <a:gdLst>
                  <a:gd name="connsiteX0" fmla="*/ 8118 w 43192"/>
                  <a:gd name="connsiteY0" fmla="*/ 70354 h 70354"/>
                  <a:gd name="connsiteX1" fmla="*/ 35126 w 43192"/>
                  <a:gd name="connsiteY1" fmla="*/ 70354 h 70354"/>
                  <a:gd name="connsiteX2" fmla="*/ 43193 w 43192"/>
                  <a:gd name="connsiteY2" fmla="*/ 62287 h 70354"/>
                  <a:gd name="connsiteX3" fmla="*/ 43141 w 43192"/>
                  <a:gd name="connsiteY3" fmla="*/ 8067 h 70354"/>
                  <a:gd name="connsiteX4" fmla="*/ 35075 w 43192"/>
                  <a:gd name="connsiteY4" fmla="*/ 0 h 70354"/>
                  <a:gd name="connsiteX5" fmla="*/ 8067 w 43192"/>
                  <a:gd name="connsiteY5" fmla="*/ 0 h 70354"/>
                  <a:gd name="connsiteX6" fmla="*/ 0 w 43192"/>
                  <a:gd name="connsiteY6" fmla="*/ 8067 h 70354"/>
                  <a:gd name="connsiteX7" fmla="*/ 51 w 43192"/>
                  <a:gd name="connsiteY7" fmla="*/ 62287 h 70354"/>
                  <a:gd name="connsiteX8" fmla="*/ 8118 w 43192"/>
                  <a:gd name="connsiteY8" fmla="*/ 70354 h 7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192" h="70354">
                    <a:moveTo>
                      <a:pt x="8118" y="70354"/>
                    </a:moveTo>
                    <a:lnTo>
                      <a:pt x="35126" y="70354"/>
                    </a:lnTo>
                    <a:cubicBezTo>
                      <a:pt x="39568" y="70354"/>
                      <a:pt x="43193" y="66729"/>
                      <a:pt x="43193" y="62287"/>
                    </a:cubicBezTo>
                    <a:lnTo>
                      <a:pt x="43141" y="8067"/>
                    </a:lnTo>
                    <a:cubicBezTo>
                      <a:pt x="43141" y="3625"/>
                      <a:pt x="39517" y="0"/>
                      <a:pt x="35075" y="0"/>
                    </a:cubicBezTo>
                    <a:lnTo>
                      <a:pt x="8067" y="0"/>
                    </a:lnTo>
                    <a:cubicBezTo>
                      <a:pt x="3625" y="0"/>
                      <a:pt x="0" y="3625"/>
                      <a:pt x="0" y="8067"/>
                    </a:cubicBezTo>
                    <a:lnTo>
                      <a:pt x="51" y="62287"/>
                    </a:lnTo>
                    <a:cubicBezTo>
                      <a:pt x="51" y="66729"/>
                      <a:pt x="3676" y="70354"/>
                      <a:pt x="8118" y="70354"/>
                    </a:cubicBezTo>
                    <a:close/>
                  </a:path>
                </a:pathLst>
              </a:custGeom>
              <a:solidFill>
                <a:srgbClr val="4D4E50"/>
              </a:solidFill>
              <a:ln w="5103" cap="flat">
                <a:noFill/>
                <a:prstDash val="solid"/>
                <a:miter/>
              </a:ln>
            </p:spPr>
            <p:txBody>
              <a:bodyPr rtlCol="0" anchor="ctr"/>
              <a:lstStyle/>
              <a:p>
                <a:endParaRPr lang="en-US"/>
              </a:p>
            </p:txBody>
          </p:sp>
        </p:grpSp>
        <p:sp>
          <p:nvSpPr>
            <p:cNvPr id="1159" name="Forma libre: forma 1158">
              <a:extLst>
                <a:ext uri="{FF2B5EF4-FFF2-40B4-BE49-F238E27FC236}">
                  <a16:creationId xmlns:a16="http://schemas.microsoft.com/office/drawing/2014/main" id="{6779C06F-60D0-4FFB-B1AE-E6C9BED67525}"/>
                </a:ext>
              </a:extLst>
            </p:cNvPr>
            <p:cNvSpPr/>
            <p:nvPr/>
          </p:nvSpPr>
          <p:spPr>
            <a:xfrm>
              <a:off x="7650939" y="3663484"/>
              <a:ext cx="205854" cy="129271"/>
            </a:xfrm>
            <a:custGeom>
              <a:avLst/>
              <a:gdLst>
                <a:gd name="connsiteX0" fmla="*/ 205855 w 205854"/>
                <a:gd name="connsiteY0" fmla="*/ 129272 h 129271"/>
                <a:gd name="connsiteX1" fmla="*/ 0 w 205854"/>
                <a:gd name="connsiteY1" fmla="*/ 129272 h 129271"/>
                <a:gd name="connsiteX2" fmla="*/ 0 w 205854"/>
                <a:gd name="connsiteY2" fmla="*/ 15521 h 129271"/>
                <a:gd name="connsiteX3" fmla="*/ 14857 w 205854"/>
                <a:gd name="connsiteY3" fmla="*/ 0 h 129271"/>
                <a:gd name="connsiteX4" fmla="*/ 190947 w 205854"/>
                <a:gd name="connsiteY4" fmla="*/ 0 h 129271"/>
                <a:gd name="connsiteX5" fmla="*/ 205804 w 205854"/>
                <a:gd name="connsiteY5" fmla="*/ 15521 h 129271"/>
                <a:gd name="connsiteX6" fmla="*/ 205804 w 205854"/>
                <a:gd name="connsiteY6" fmla="*/ 129272 h 129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854" h="129271">
                  <a:moveTo>
                    <a:pt x="205855" y="129272"/>
                  </a:moveTo>
                  <a:lnTo>
                    <a:pt x="0" y="129272"/>
                  </a:lnTo>
                  <a:lnTo>
                    <a:pt x="0" y="15521"/>
                  </a:lnTo>
                  <a:cubicBezTo>
                    <a:pt x="0" y="6943"/>
                    <a:pt x="6637" y="0"/>
                    <a:pt x="14857" y="0"/>
                  </a:cubicBezTo>
                  <a:lnTo>
                    <a:pt x="190947" y="0"/>
                  </a:lnTo>
                  <a:cubicBezTo>
                    <a:pt x="199167" y="0"/>
                    <a:pt x="205804" y="6943"/>
                    <a:pt x="205804" y="15521"/>
                  </a:cubicBezTo>
                  <a:lnTo>
                    <a:pt x="205804" y="129272"/>
                  </a:lnTo>
                  <a:close/>
                </a:path>
              </a:pathLst>
            </a:custGeom>
            <a:solidFill>
              <a:srgbClr val="FFFFFF"/>
            </a:solidFill>
            <a:ln w="5103" cap="flat">
              <a:noFill/>
              <a:prstDash val="solid"/>
              <a:miter/>
            </a:ln>
          </p:spPr>
          <p:txBody>
            <a:bodyPr rtlCol="0" anchor="ctr"/>
            <a:lstStyle/>
            <a:p>
              <a:endParaRPr lang="en-US"/>
            </a:p>
          </p:txBody>
        </p:sp>
      </p:grpSp>
      <p:sp>
        <p:nvSpPr>
          <p:cNvPr id="1160" name="Forma libre: forma 1159">
            <a:extLst>
              <a:ext uri="{FF2B5EF4-FFF2-40B4-BE49-F238E27FC236}">
                <a16:creationId xmlns:a16="http://schemas.microsoft.com/office/drawing/2014/main" id="{AF45BB1E-17B8-44B4-9D25-9C892C142A2B}"/>
              </a:ext>
            </a:extLst>
          </p:cNvPr>
          <p:cNvSpPr/>
          <p:nvPr/>
        </p:nvSpPr>
        <p:spPr>
          <a:xfrm>
            <a:off x="8241698" y="3508454"/>
            <a:ext cx="361524" cy="316721"/>
          </a:xfrm>
          <a:custGeom>
            <a:avLst/>
            <a:gdLst>
              <a:gd name="connsiteX0" fmla="*/ 298726 w 361524"/>
              <a:gd name="connsiteY0" fmla="*/ 316670 h 316721"/>
              <a:gd name="connsiteX1" fmla="*/ 310418 w 361524"/>
              <a:gd name="connsiteY1" fmla="*/ 304979 h 316721"/>
              <a:gd name="connsiteX2" fmla="*/ 310418 w 361524"/>
              <a:gd name="connsiteY2" fmla="*/ 179893 h 316721"/>
              <a:gd name="connsiteX3" fmla="*/ 341153 w 361524"/>
              <a:gd name="connsiteY3" fmla="*/ 179893 h 316721"/>
              <a:gd name="connsiteX4" fmla="*/ 341204 w 361524"/>
              <a:gd name="connsiteY4" fmla="*/ 179893 h 316721"/>
              <a:gd name="connsiteX5" fmla="*/ 361524 w 361524"/>
              <a:gd name="connsiteY5" fmla="*/ 159573 h 316721"/>
              <a:gd name="connsiteX6" fmla="*/ 353917 w 361524"/>
              <a:gd name="connsiteY6" fmla="*/ 143695 h 316721"/>
              <a:gd name="connsiteX7" fmla="*/ 314145 w 361524"/>
              <a:gd name="connsiteY7" fmla="*/ 109233 h 316721"/>
              <a:gd name="connsiteX8" fmla="*/ 314145 w 361524"/>
              <a:gd name="connsiteY8" fmla="*/ 51898 h 316721"/>
              <a:gd name="connsiteX9" fmla="*/ 301994 w 361524"/>
              <a:gd name="connsiteY9" fmla="*/ 39746 h 316721"/>
              <a:gd name="connsiteX10" fmla="*/ 276875 w 361524"/>
              <a:gd name="connsiteY10" fmla="*/ 39746 h 316721"/>
              <a:gd name="connsiteX11" fmla="*/ 264723 w 361524"/>
              <a:gd name="connsiteY11" fmla="*/ 51898 h 316721"/>
              <a:gd name="connsiteX12" fmla="*/ 264723 w 361524"/>
              <a:gd name="connsiteY12" fmla="*/ 66346 h 316721"/>
              <a:gd name="connsiteX13" fmla="*/ 194063 w 361524"/>
              <a:gd name="connsiteY13" fmla="*/ 4978 h 316721"/>
              <a:gd name="connsiteX14" fmla="*/ 167412 w 361524"/>
              <a:gd name="connsiteY14" fmla="*/ 4978 h 316721"/>
              <a:gd name="connsiteX15" fmla="*/ 6996 w 361524"/>
              <a:gd name="connsiteY15" fmla="*/ 144257 h 316721"/>
              <a:gd name="connsiteX16" fmla="*/ 1278 w 361524"/>
              <a:gd name="connsiteY16" fmla="*/ 166721 h 316721"/>
              <a:gd name="connsiteX17" fmla="*/ 20322 w 361524"/>
              <a:gd name="connsiteY17" fmla="*/ 179944 h 316721"/>
              <a:gd name="connsiteX18" fmla="*/ 51057 w 361524"/>
              <a:gd name="connsiteY18" fmla="*/ 179944 h 316721"/>
              <a:gd name="connsiteX19" fmla="*/ 51057 w 361524"/>
              <a:gd name="connsiteY19" fmla="*/ 305030 h 316721"/>
              <a:gd name="connsiteX20" fmla="*/ 62749 w 361524"/>
              <a:gd name="connsiteY20" fmla="*/ 316721 h 316721"/>
              <a:gd name="connsiteX21" fmla="*/ 131878 w 361524"/>
              <a:gd name="connsiteY21" fmla="*/ 316721 h 316721"/>
              <a:gd name="connsiteX22" fmla="*/ 131878 w 361524"/>
              <a:gd name="connsiteY22" fmla="*/ 225792 h 316721"/>
              <a:gd name="connsiteX23" fmla="*/ 155159 w 361524"/>
              <a:gd name="connsiteY23" fmla="*/ 202511 h 316721"/>
              <a:gd name="connsiteX24" fmla="*/ 206316 w 361524"/>
              <a:gd name="connsiteY24" fmla="*/ 202511 h 316721"/>
              <a:gd name="connsiteX25" fmla="*/ 229597 w 361524"/>
              <a:gd name="connsiteY25" fmla="*/ 225792 h 316721"/>
              <a:gd name="connsiteX26" fmla="*/ 229597 w 361524"/>
              <a:gd name="connsiteY26" fmla="*/ 316721 h 316721"/>
              <a:gd name="connsiteX27" fmla="*/ 298726 w 361524"/>
              <a:gd name="connsiteY27" fmla="*/ 316721 h 31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1524" h="316721">
                <a:moveTo>
                  <a:pt x="298726" y="316670"/>
                </a:moveTo>
                <a:cubicBezTo>
                  <a:pt x="305159" y="316670"/>
                  <a:pt x="310418" y="311463"/>
                  <a:pt x="310418" y="304979"/>
                </a:cubicBezTo>
                <a:lnTo>
                  <a:pt x="310418" y="179893"/>
                </a:lnTo>
                <a:lnTo>
                  <a:pt x="341153" y="179893"/>
                </a:lnTo>
                <a:lnTo>
                  <a:pt x="341204" y="179893"/>
                </a:lnTo>
                <a:cubicBezTo>
                  <a:pt x="352437" y="179893"/>
                  <a:pt x="361524" y="170805"/>
                  <a:pt x="361524" y="159573"/>
                </a:cubicBezTo>
                <a:cubicBezTo>
                  <a:pt x="361524" y="153140"/>
                  <a:pt x="358563" y="147422"/>
                  <a:pt x="353917" y="143695"/>
                </a:cubicBezTo>
                <a:lnTo>
                  <a:pt x="314145" y="109233"/>
                </a:lnTo>
                <a:lnTo>
                  <a:pt x="314145" y="51898"/>
                </a:lnTo>
                <a:cubicBezTo>
                  <a:pt x="314145" y="45209"/>
                  <a:pt x="308733" y="39746"/>
                  <a:pt x="301994" y="39746"/>
                </a:cubicBezTo>
                <a:lnTo>
                  <a:pt x="276875" y="39746"/>
                </a:lnTo>
                <a:cubicBezTo>
                  <a:pt x="270186" y="39746"/>
                  <a:pt x="264723" y="45209"/>
                  <a:pt x="264723" y="51898"/>
                </a:cubicBezTo>
                <a:lnTo>
                  <a:pt x="264723" y="66346"/>
                </a:lnTo>
                <a:lnTo>
                  <a:pt x="194063" y="4978"/>
                </a:lnTo>
                <a:cubicBezTo>
                  <a:pt x="186405" y="-1659"/>
                  <a:pt x="175071" y="-1659"/>
                  <a:pt x="167412" y="4978"/>
                </a:cubicBezTo>
                <a:lnTo>
                  <a:pt x="6996" y="144257"/>
                </a:lnTo>
                <a:cubicBezTo>
                  <a:pt x="615" y="149822"/>
                  <a:pt x="-1683" y="158756"/>
                  <a:pt x="1278" y="166721"/>
                </a:cubicBezTo>
                <a:cubicBezTo>
                  <a:pt x="4239" y="174635"/>
                  <a:pt x="11846" y="179944"/>
                  <a:pt x="20322" y="179944"/>
                </a:cubicBezTo>
                <a:lnTo>
                  <a:pt x="51057" y="179944"/>
                </a:lnTo>
                <a:lnTo>
                  <a:pt x="51057" y="305030"/>
                </a:lnTo>
                <a:cubicBezTo>
                  <a:pt x="51057" y="311514"/>
                  <a:pt x="56316" y="316721"/>
                  <a:pt x="62749" y="316721"/>
                </a:cubicBezTo>
                <a:lnTo>
                  <a:pt x="131878" y="316721"/>
                </a:lnTo>
                <a:lnTo>
                  <a:pt x="131878" y="225792"/>
                </a:lnTo>
                <a:cubicBezTo>
                  <a:pt x="131878" y="212926"/>
                  <a:pt x="142293" y="202511"/>
                  <a:pt x="155159" y="202511"/>
                </a:cubicBezTo>
                <a:lnTo>
                  <a:pt x="206316" y="202511"/>
                </a:lnTo>
                <a:cubicBezTo>
                  <a:pt x="219182" y="202511"/>
                  <a:pt x="229597" y="212926"/>
                  <a:pt x="229597" y="225792"/>
                </a:cubicBezTo>
                <a:lnTo>
                  <a:pt x="229597" y="316721"/>
                </a:lnTo>
                <a:lnTo>
                  <a:pt x="298726" y="316721"/>
                </a:lnTo>
                <a:close/>
              </a:path>
            </a:pathLst>
          </a:custGeom>
          <a:solidFill>
            <a:srgbClr val="4D4E50"/>
          </a:solidFill>
          <a:ln w="5103" cap="flat">
            <a:noFill/>
            <a:prstDash val="solid"/>
            <a:miter/>
          </a:ln>
        </p:spPr>
        <p:txBody>
          <a:bodyPr rtlCol="0" anchor="ctr"/>
          <a:lstStyle/>
          <a:p>
            <a:endParaRPr lang="en-US"/>
          </a:p>
        </p:txBody>
      </p:sp>
      <p:sp>
        <p:nvSpPr>
          <p:cNvPr id="1161" name="Forma libre: forma 1160">
            <a:extLst>
              <a:ext uri="{FF2B5EF4-FFF2-40B4-BE49-F238E27FC236}">
                <a16:creationId xmlns:a16="http://schemas.microsoft.com/office/drawing/2014/main" id="{81693022-E4CE-4326-8565-3814DE3F8E12}"/>
              </a:ext>
            </a:extLst>
          </p:cNvPr>
          <p:cNvSpPr/>
          <p:nvPr/>
        </p:nvSpPr>
        <p:spPr>
          <a:xfrm>
            <a:off x="4846767" y="3550256"/>
            <a:ext cx="465668" cy="233054"/>
          </a:xfrm>
          <a:custGeom>
            <a:avLst/>
            <a:gdLst>
              <a:gd name="connsiteX0" fmla="*/ 368937 w 465668"/>
              <a:gd name="connsiteY0" fmla="*/ 85658 h 233054"/>
              <a:gd name="connsiteX1" fmla="*/ 360615 w 465668"/>
              <a:gd name="connsiteY1" fmla="*/ 85658 h 233054"/>
              <a:gd name="connsiteX2" fmla="*/ 308845 w 465668"/>
              <a:gd name="connsiteY2" fmla="*/ 17856 h 233054"/>
              <a:gd name="connsiteX3" fmla="*/ 231548 w 465668"/>
              <a:gd name="connsiteY3" fmla="*/ 38 h 233054"/>
              <a:gd name="connsiteX4" fmla="*/ 143222 w 465668"/>
              <a:gd name="connsiteY4" fmla="*/ 24647 h 233054"/>
              <a:gd name="connsiteX5" fmla="*/ 104879 w 465668"/>
              <a:gd name="connsiteY5" fmla="*/ 85709 h 233054"/>
              <a:gd name="connsiteX6" fmla="*/ 96711 w 465668"/>
              <a:gd name="connsiteY6" fmla="*/ 85709 h 233054"/>
              <a:gd name="connsiteX7" fmla="*/ 15992 w 465668"/>
              <a:gd name="connsiteY7" fmla="*/ 117057 h 233054"/>
              <a:gd name="connsiteX8" fmla="*/ 12418 w 465668"/>
              <a:gd name="connsiteY8" fmla="*/ 189249 h 233054"/>
              <a:gd name="connsiteX9" fmla="*/ 70672 w 465668"/>
              <a:gd name="connsiteY9" fmla="*/ 189249 h 233054"/>
              <a:gd name="connsiteX10" fmla="*/ 70519 w 465668"/>
              <a:gd name="connsiteY10" fmla="*/ 192823 h 233054"/>
              <a:gd name="connsiteX11" fmla="*/ 110751 w 465668"/>
              <a:gd name="connsiteY11" fmla="*/ 233054 h 233054"/>
              <a:gd name="connsiteX12" fmla="*/ 150982 w 465668"/>
              <a:gd name="connsiteY12" fmla="*/ 192823 h 233054"/>
              <a:gd name="connsiteX13" fmla="*/ 150829 w 465668"/>
              <a:gd name="connsiteY13" fmla="*/ 189249 h 233054"/>
              <a:gd name="connsiteX14" fmla="*/ 251204 w 465668"/>
              <a:gd name="connsiteY14" fmla="*/ 189249 h 233054"/>
              <a:gd name="connsiteX15" fmla="*/ 268971 w 465668"/>
              <a:gd name="connsiteY15" fmla="*/ 189249 h 233054"/>
              <a:gd name="connsiteX16" fmla="*/ 317422 w 465668"/>
              <a:gd name="connsiteY16" fmla="*/ 189249 h 233054"/>
              <a:gd name="connsiteX17" fmla="*/ 317218 w 465668"/>
              <a:gd name="connsiteY17" fmla="*/ 192823 h 233054"/>
              <a:gd name="connsiteX18" fmla="*/ 357450 w 465668"/>
              <a:gd name="connsiteY18" fmla="*/ 233054 h 233054"/>
              <a:gd name="connsiteX19" fmla="*/ 397681 w 465668"/>
              <a:gd name="connsiteY19" fmla="*/ 192823 h 233054"/>
              <a:gd name="connsiteX20" fmla="*/ 397528 w 465668"/>
              <a:gd name="connsiteY20" fmla="*/ 189249 h 233054"/>
              <a:gd name="connsiteX21" fmla="*/ 453229 w 465668"/>
              <a:gd name="connsiteY21" fmla="*/ 189249 h 233054"/>
              <a:gd name="connsiteX22" fmla="*/ 449656 w 465668"/>
              <a:gd name="connsiteY22" fmla="*/ 117057 h 233054"/>
              <a:gd name="connsiteX23" fmla="*/ 368937 w 465668"/>
              <a:gd name="connsiteY23" fmla="*/ 85658 h 233054"/>
              <a:gd name="connsiteX24" fmla="*/ 214801 w 465668"/>
              <a:gd name="connsiteY24" fmla="*/ 85658 h 233054"/>
              <a:gd name="connsiteX25" fmla="*/ 141997 w 465668"/>
              <a:gd name="connsiteY25" fmla="*/ 85658 h 233054"/>
              <a:gd name="connsiteX26" fmla="*/ 165227 w 465668"/>
              <a:gd name="connsiteY26" fmla="*/ 50378 h 233054"/>
              <a:gd name="connsiteX27" fmla="*/ 214801 w 465668"/>
              <a:gd name="connsiteY27" fmla="*/ 35164 h 233054"/>
              <a:gd name="connsiteX28" fmla="*/ 214801 w 465668"/>
              <a:gd name="connsiteY28" fmla="*/ 85658 h 233054"/>
              <a:gd name="connsiteX29" fmla="*/ 268920 w 465668"/>
              <a:gd name="connsiteY29" fmla="*/ 85658 h 233054"/>
              <a:gd name="connsiteX30" fmla="*/ 251153 w 465668"/>
              <a:gd name="connsiteY30" fmla="*/ 85658 h 233054"/>
              <a:gd name="connsiteX31" fmla="*/ 248651 w 465668"/>
              <a:gd name="connsiteY31" fmla="*/ 85658 h 233054"/>
              <a:gd name="connsiteX32" fmla="*/ 248651 w 465668"/>
              <a:gd name="connsiteY32" fmla="*/ 34602 h 233054"/>
              <a:gd name="connsiteX33" fmla="*/ 293069 w 465668"/>
              <a:gd name="connsiteY33" fmla="*/ 47877 h 233054"/>
              <a:gd name="connsiteX34" fmla="*/ 322630 w 465668"/>
              <a:gd name="connsiteY34" fmla="*/ 85709 h 233054"/>
              <a:gd name="connsiteX35" fmla="*/ 268920 w 465668"/>
              <a:gd name="connsiteY35" fmla="*/ 85709 h 2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5668" h="233054">
                <a:moveTo>
                  <a:pt x="368937" y="85658"/>
                </a:moveTo>
                <a:lnTo>
                  <a:pt x="360615" y="85658"/>
                </a:lnTo>
                <a:cubicBezTo>
                  <a:pt x="353876" y="71005"/>
                  <a:pt x="333607" y="30824"/>
                  <a:pt x="308845" y="17856"/>
                </a:cubicBezTo>
                <a:cubicBezTo>
                  <a:pt x="300472" y="13465"/>
                  <a:pt x="270196" y="-830"/>
                  <a:pt x="231548" y="38"/>
                </a:cubicBezTo>
                <a:cubicBezTo>
                  <a:pt x="201221" y="702"/>
                  <a:pt x="161142" y="9330"/>
                  <a:pt x="143222" y="24647"/>
                </a:cubicBezTo>
                <a:cubicBezTo>
                  <a:pt x="129131" y="36696"/>
                  <a:pt x="110853" y="69626"/>
                  <a:pt x="104879" y="85709"/>
                </a:cubicBezTo>
                <a:lnTo>
                  <a:pt x="96711" y="85709"/>
                </a:lnTo>
                <a:cubicBezTo>
                  <a:pt x="96047" y="86781"/>
                  <a:pt x="34168" y="98524"/>
                  <a:pt x="15992" y="117057"/>
                </a:cubicBezTo>
                <a:cubicBezTo>
                  <a:pt x="-3307" y="136662"/>
                  <a:pt x="-5911" y="189249"/>
                  <a:pt x="12418" y="189249"/>
                </a:cubicBezTo>
                <a:cubicBezTo>
                  <a:pt x="17524" y="189249"/>
                  <a:pt x="37895" y="189249"/>
                  <a:pt x="70672" y="189249"/>
                </a:cubicBezTo>
                <a:cubicBezTo>
                  <a:pt x="70570" y="190423"/>
                  <a:pt x="70519" y="191648"/>
                  <a:pt x="70519" y="192823"/>
                </a:cubicBezTo>
                <a:cubicBezTo>
                  <a:pt x="70519" y="215032"/>
                  <a:pt x="88542" y="233054"/>
                  <a:pt x="110751" y="233054"/>
                </a:cubicBezTo>
                <a:cubicBezTo>
                  <a:pt x="132960" y="233054"/>
                  <a:pt x="150982" y="215032"/>
                  <a:pt x="150982" y="192823"/>
                </a:cubicBezTo>
                <a:cubicBezTo>
                  <a:pt x="150982" y="191597"/>
                  <a:pt x="150931" y="190423"/>
                  <a:pt x="150829" y="189249"/>
                </a:cubicBezTo>
                <a:cubicBezTo>
                  <a:pt x="180441" y="189249"/>
                  <a:pt x="214087" y="189249"/>
                  <a:pt x="251204" y="189249"/>
                </a:cubicBezTo>
                <a:cubicBezTo>
                  <a:pt x="257075" y="189249"/>
                  <a:pt x="262947" y="189249"/>
                  <a:pt x="268971" y="189249"/>
                </a:cubicBezTo>
                <a:cubicBezTo>
                  <a:pt x="285309" y="189249"/>
                  <a:pt x="301595" y="189249"/>
                  <a:pt x="317422" y="189249"/>
                </a:cubicBezTo>
                <a:cubicBezTo>
                  <a:pt x="317320" y="190423"/>
                  <a:pt x="317218" y="191648"/>
                  <a:pt x="317218" y="192823"/>
                </a:cubicBezTo>
                <a:cubicBezTo>
                  <a:pt x="317218" y="215032"/>
                  <a:pt x="335241" y="233054"/>
                  <a:pt x="357450" y="233054"/>
                </a:cubicBezTo>
                <a:cubicBezTo>
                  <a:pt x="379659" y="233054"/>
                  <a:pt x="397681" y="215032"/>
                  <a:pt x="397681" y="192823"/>
                </a:cubicBezTo>
                <a:cubicBezTo>
                  <a:pt x="397681" y="191597"/>
                  <a:pt x="397579" y="190423"/>
                  <a:pt x="397528" y="189249"/>
                </a:cubicBezTo>
                <a:cubicBezTo>
                  <a:pt x="427038" y="189249"/>
                  <a:pt x="448022" y="189249"/>
                  <a:pt x="453229" y="189249"/>
                </a:cubicBezTo>
                <a:cubicBezTo>
                  <a:pt x="471609" y="189249"/>
                  <a:pt x="468955" y="136662"/>
                  <a:pt x="449656" y="117057"/>
                </a:cubicBezTo>
                <a:cubicBezTo>
                  <a:pt x="431480" y="98524"/>
                  <a:pt x="369601" y="86781"/>
                  <a:pt x="368937" y="85658"/>
                </a:cubicBezTo>
                <a:close/>
                <a:moveTo>
                  <a:pt x="214801" y="85658"/>
                </a:moveTo>
                <a:lnTo>
                  <a:pt x="141997" y="85658"/>
                </a:lnTo>
                <a:cubicBezTo>
                  <a:pt x="148583" y="72843"/>
                  <a:pt x="158998" y="55739"/>
                  <a:pt x="165227" y="50378"/>
                </a:cubicBezTo>
                <a:cubicBezTo>
                  <a:pt x="172068" y="44558"/>
                  <a:pt x="192286" y="37972"/>
                  <a:pt x="214801" y="35164"/>
                </a:cubicBezTo>
                <a:lnTo>
                  <a:pt x="214801" y="85658"/>
                </a:lnTo>
                <a:close/>
                <a:moveTo>
                  <a:pt x="268920" y="85658"/>
                </a:moveTo>
                <a:lnTo>
                  <a:pt x="251153" y="85658"/>
                </a:lnTo>
                <a:lnTo>
                  <a:pt x="248651" y="85658"/>
                </a:lnTo>
                <a:lnTo>
                  <a:pt x="248651" y="34602"/>
                </a:lnTo>
                <a:cubicBezTo>
                  <a:pt x="271064" y="37053"/>
                  <a:pt x="287759" y="45018"/>
                  <a:pt x="293069" y="47877"/>
                </a:cubicBezTo>
                <a:cubicBezTo>
                  <a:pt x="301902" y="52523"/>
                  <a:pt x="313644" y="69371"/>
                  <a:pt x="322630" y="85709"/>
                </a:cubicBezTo>
                <a:lnTo>
                  <a:pt x="268920" y="85709"/>
                </a:lnTo>
                <a:close/>
              </a:path>
            </a:pathLst>
          </a:custGeom>
          <a:solidFill>
            <a:srgbClr val="4D4E50"/>
          </a:solidFill>
          <a:ln w="5103" cap="flat">
            <a:noFill/>
            <a:prstDash val="solid"/>
            <a:miter/>
          </a:ln>
        </p:spPr>
        <p:txBody>
          <a:bodyPr rtlCol="0" anchor="ctr"/>
          <a:lstStyle/>
          <a:p>
            <a:endParaRPr lang="en-US"/>
          </a:p>
        </p:txBody>
      </p:sp>
      <p:sp>
        <p:nvSpPr>
          <p:cNvPr id="1162" name="Forma libre: forma 1161">
            <a:extLst>
              <a:ext uri="{FF2B5EF4-FFF2-40B4-BE49-F238E27FC236}">
                <a16:creationId xmlns:a16="http://schemas.microsoft.com/office/drawing/2014/main" id="{9E18B6D0-D9FD-435E-B8CB-36BEE60D03B1}"/>
              </a:ext>
            </a:extLst>
          </p:cNvPr>
          <p:cNvSpPr/>
          <p:nvPr/>
        </p:nvSpPr>
        <p:spPr>
          <a:xfrm>
            <a:off x="4279402" y="3504344"/>
            <a:ext cx="263189" cy="324813"/>
          </a:xfrm>
          <a:custGeom>
            <a:avLst/>
            <a:gdLst>
              <a:gd name="connsiteX0" fmla="*/ 234293 w 263189"/>
              <a:gd name="connsiteY0" fmla="*/ 129936 h 324813"/>
              <a:gd name="connsiteX1" fmla="*/ 226481 w 263189"/>
              <a:gd name="connsiteY1" fmla="*/ 129936 h 324813"/>
              <a:gd name="connsiteX2" fmla="*/ 184871 w 263189"/>
              <a:gd name="connsiteY2" fmla="*/ 129936 h 324813"/>
              <a:gd name="connsiteX3" fmla="*/ 78319 w 263189"/>
              <a:gd name="connsiteY3" fmla="*/ 129936 h 324813"/>
              <a:gd name="connsiteX4" fmla="*/ 78319 w 263189"/>
              <a:gd name="connsiteY4" fmla="*/ 94912 h 324813"/>
              <a:gd name="connsiteX5" fmla="*/ 131621 w 263189"/>
              <a:gd name="connsiteY5" fmla="*/ 41610 h 324813"/>
              <a:gd name="connsiteX6" fmla="*/ 184922 w 263189"/>
              <a:gd name="connsiteY6" fmla="*/ 94912 h 324813"/>
              <a:gd name="connsiteX7" fmla="*/ 226532 w 263189"/>
              <a:gd name="connsiteY7" fmla="*/ 94912 h 324813"/>
              <a:gd name="connsiteX8" fmla="*/ 131621 w 263189"/>
              <a:gd name="connsiteY8" fmla="*/ 0 h 324813"/>
              <a:gd name="connsiteX9" fmla="*/ 36709 w 263189"/>
              <a:gd name="connsiteY9" fmla="*/ 94912 h 324813"/>
              <a:gd name="connsiteX10" fmla="*/ 36709 w 263189"/>
              <a:gd name="connsiteY10" fmla="*/ 129936 h 324813"/>
              <a:gd name="connsiteX11" fmla="*/ 28897 w 263189"/>
              <a:gd name="connsiteY11" fmla="*/ 129936 h 324813"/>
              <a:gd name="connsiteX12" fmla="*/ 0 w 263189"/>
              <a:gd name="connsiteY12" fmla="*/ 158833 h 324813"/>
              <a:gd name="connsiteX13" fmla="*/ 0 w 263189"/>
              <a:gd name="connsiteY13" fmla="*/ 295916 h 324813"/>
              <a:gd name="connsiteX14" fmla="*/ 28897 w 263189"/>
              <a:gd name="connsiteY14" fmla="*/ 324814 h 324813"/>
              <a:gd name="connsiteX15" fmla="*/ 234293 w 263189"/>
              <a:gd name="connsiteY15" fmla="*/ 324814 h 324813"/>
              <a:gd name="connsiteX16" fmla="*/ 263190 w 263189"/>
              <a:gd name="connsiteY16" fmla="*/ 295916 h 324813"/>
              <a:gd name="connsiteX17" fmla="*/ 263190 w 263189"/>
              <a:gd name="connsiteY17" fmla="*/ 158833 h 324813"/>
              <a:gd name="connsiteX18" fmla="*/ 234293 w 263189"/>
              <a:gd name="connsiteY18" fmla="*/ 129936 h 324813"/>
              <a:gd name="connsiteX19" fmla="*/ 143721 w 263189"/>
              <a:gd name="connsiteY19" fmla="*/ 229238 h 324813"/>
              <a:gd name="connsiteX20" fmla="*/ 143721 w 263189"/>
              <a:gd name="connsiteY20" fmla="*/ 247159 h 324813"/>
              <a:gd name="connsiteX21" fmla="*/ 138870 w 263189"/>
              <a:gd name="connsiteY21" fmla="*/ 252009 h 324813"/>
              <a:gd name="connsiteX22" fmla="*/ 124371 w 263189"/>
              <a:gd name="connsiteY22" fmla="*/ 252009 h 324813"/>
              <a:gd name="connsiteX23" fmla="*/ 119520 w 263189"/>
              <a:gd name="connsiteY23" fmla="*/ 247159 h 324813"/>
              <a:gd name="connsiteX24" fmla="*/ 119520 w 263189"/>
              <a:gd name="connsiteY24" fmla="*/ 229238 h 324813"/>
              <a:gd name="connsiteX25" fmla="*/ 108441 w 263189"/>
              <a:gd name="connsiteY25" fmla="*/ 209582 h 324813"/>
              <a:gd name="connsiteX26" fmla="*/ 131621 w 263189"/>
              <a:gd name="connsiteY26" fmla="*/ 186403 h 324813"/>
              <a:gd name="connsiteX27" fmla="*/ 154800 w 263189"/>
              <a:gd name="connsiteY27" fmla="*/ 209582 h 324813"/>
              <a:gd name="connsiteX28" fmla="*/ 143721 w 263189"/>
              <a:gd name="connsiteY28" fmla="*/ 229238 h 32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3189" h="324813">
                <a:moveTo>
                  <a:pt x="234293" y="129936"/>
                </a:moveTo>
                <a:lnTo>
                  <a:pt x="226481" y="129936"/>
                </a:lnTo>
                <a:lnTo>
                  <a:pt x="184871" y="129936"/>
                </a:lnTo>
                <a:lnTo>
                  <a:pt x="78319" y="129936"/>
                </a:lnTo>
                <a:lnTo>
                  <a:pt x="78319" y="94912"/>
                </a:lnTo>
                <a:cubicBezTo>
                  <a:pt x="78319" y="65504"/>
                  <a:pt x="102213" y="41610"/>
                  <a:pt x="131621" y="41610"/>
                </a:cubicBezTo>
                <a:cubicBezTo>
                  <a:pt x="160977" y="41610"/>
                  <a:pt x="184922" y="65504"/>
                  <a:pt x="184922" y="94912"/>
                </a:cubicBezTo>
                <a:lnTo>
                  <a:pt x="226532" y="94912"/>
                </a:lnTo>
                <a:cubicBezTo>
                  <a:pt x="226532" y="42580"/>
                  <a:pt x="183952" y="0"/>
                  <a:pt x="131621" y="0"/>
                </a:cubicBezTo>
                <a:cubicBezTo>
                  <a:pt x="79289" y="0"/>
                  <a:pt x="36709" y="42580"/>
                  <a:pt x="36709" y="94912"/>
                </a:cubicBezTo>
                <a:lnTo>
                  <a:pt x="36709" y="129936"/>
                </a:lnTo>
                <a:lnTo>
                  <a:pt x="28897" y="129936"/>
                </a:lnTo>
                <a:cubicBezTo>
                  <a:pt x="12968" y="129936"/>
                  <a:pt x="0" y="142853"/>
                  <a:pt x="0" y="158833"/>
                </a:cubicBezTo>
                <a:lnTo>
                  <a:pt x="0" y="295916"/>
                </a:lnTo>
                <a:cubicBezTo>
                  <a:pt x="0" y="311897"/>
                  <a:pt x="12917" y="324814"/>
                  <a:pt x="28897" y="324814"/>
                </a:cubicBezTo>
                <a:lnTo>
                  <a:pt x="234293" y="324814"/>
                </a:lnTo>
                <a:cubicBezTo>
                  <a:pt x="250222" y="324814"/>
                  <a:pt x="263190" y="311846"/>
                  <a:pt x="263190" y="295916"/>
                </a:cubicBezTo>
                <a:lnTo>
                  <a:pt x="263190" y="158833"/>
                </a:lnTo>
                <a:cubicBezTo>
                  <a:pt x="263190" y="142904"/>
                  <a:pt x="250222" y="129936"/>
                  <a:pt x="234293" y="129936"/>
                </a:cubicBezTo>
                <a:close/>
                <a:moveTo>
                  <a:pt x="143721" y="229238"/>
                </a:moveTo>
                <a:lnTo>
                  <a:pt x="143721" y="247159"/>
                </a:lnTo>
                <a:cubicBezTo>
                  <a:pt x="143721" y="249814"/>
                  <a:pt x="141576" y="252009"/>
                  <a:pt x="138870" y="252009"/>
                </a:cubicBezTo>
                <a:lnTo>
                  <a:pt x="124371" y="252009"/>
                </a:lnTo>
                <a:cubicBezTo>
                  <a:pt x="121716" y="252009"/>
                  <a:pt x="119520" y="249864"/>
                  <a:pt x="119520" y="247159"/>
                </a:cubicBezTo>
                <a:lnTo>
                  <a:pt x="119520" y="229238"/>
                </a:lnTo>
                <a:cubicBezTo>
                  <a:pt x="112883" y="225154"/>
                  <a:pt x="108441" y="217904"/>
                  <a:pt x="108441" y="209582"/>
                </a:cubicBezTo>
                <a:cubicBezTo>
                  <a:pt x="108441" y="196767"/>
                  <a:pt x="118806" y="186403"/>
                  <a:pt x="131621" y="186403"/>
                </a:cubicBezTo>
                <a:cubicBezTo>
                  <a:pt x="144435" y="186403"/>
                  <a:pt x="154800" y="196767"/>
                  <a:pt x="154800" y="209582"/>
                </a:cubicBezTo>
                <a:cubicBezTo>
                  <a:pt x="154749" y="217904"/>
                  <a:pt x="150307" y="225154"/>
                  <a:pt x="143721" y="229238"/>
                </a:cubicBezTo>
                <a:close/>
              </a:path>
            </a:pathLst>
          </a:custGeom>
          <a:solidFill>
            <a:srgbClr val="4D4E50"/>
          </a:solidFill>
          <a:ln w="5103" cap="flat">
            <a:noFill/>
            <a:prstDash val="solid"/>
            <a:miter/>
          </a:ln>
        </p:spPr>
        <p:txBody>
          <a:bodyPr rtlCol="0" anchor="ctr"/>
          <a:lstStyle/>
          <a:p>
            <a:endParaRPr lang="en-US"/>
          </a:p>
        </p:txBody>
      </p:sp>
      <p:grpSp>
        <p:nvGrpSpPr>
          <p:cNvPr id="1163" name="Gráfico 4">
            <a:extLst>
              <a:ext uri="{FF2B5EF4-FFF2-40B4-BE49-F238E27FC236}">
                <a16:creationId xmlns:a16="http://schemas.microsoft.com/office/drawing/2014/main" id="{DDE2C731-9080-42B0-BABB-A495017001DB}"/>
              </a:ext>
            </a:extLst>
          </p:cNvPr>
          <p:cNvGrpSpPr/>
          <p:nvPr/>
        </p:nvGrpSpPr>
        <p:grpSpPr>
          <a:xfrm>
            <a:off x="2935474" y="1104900"/>
            <a:ext cx="276719" cy="415896"/>
            <a:chOff x="2935474" y="1104900"/>
            <a:chExt cx="276719" cy="415896"/>
          </a:xfrm>
        </p:grpSpPr>
        <p:grpSp>
          <p:nvGrpSpPr>
            <p:cNvPr id="1164" name="Gráfico 4">
              <a:extLst>
                <a:ext uri="{FF2B5EF4-FFF2-40B4-BE49-F238E27FC236}">
                  <a16:creationId xmlns:a16="http://schemas.microsoft.com/office/drawing/2014/main" id="{9A95B253-917F-43D4-8E8A-F881B9959BE6}"/>
                </a:ext>
              </a:extLst>
            </p:cNvPr>
            <p:cNvGrpSpPr/>
            <p:nvPr/>
          </p:nvGrpSpPr>
          <p:grpSpPr>
            <a:xfrm>
              <a:off x="3018592" y="1192459"/>
              <a:ext cx="110381" cy="50289"/>
              <a:chOff x="3018592" y="1192459"/>
              <a:chExt cx="110381" cy="50289"/>
            </a:xfrm>
            <a:solidFill>
              <a:srgbClr val="4D4E50"/>
            </a:solidFill>
          </p:grpSpPr>
          <p:sp>
            <p:nvSpPr>
              <p:cNvPr id="1165" name="Forma libre: forma 1164">
                <a:extLst>
                  <a:ext uri="{FF2B5EF4-FFF2-40B4-BE49-F238E27FC236}">
                    <a16:creationId xmlns:a16="http://schemas.microsoft.com/office/drawing/2014/main" id="{418A387C-0A64-4470-9C52-C390C0828CE1}"/>
                  </a:ext>
                </a:extLst>
              </p:cNvPr>
              <p:cNvSpPr/>
              <p:nvPr/>
            </p:nvSpPr>
            <p:spPr>
              <a:xfrm>
                <a:off x="3018592" y="1192459"/>
                <a:ext cx="32215" cy="49881"/>
              </a:xfrm>
              <a:custGeom>
                <a:avLst/>
                <a:gdLst>
                  <a:gd name="connsiteX0" fmla="*/ 22515 w 32215"/>
                  <a:gd name="connsiteY0" fmla="*/ 28285 h 49881"/>
                  <a:gd name="connsiteX1" fmla="*/ 22362 w 32215"/>
                  <a:gd name="connsiteY1" fmla="*/ 28285 h 49881"/>
                  <a:gd name="connsiteX2" fmla="*/ 18993 w 32215"/>
                  <a:gd name="connsiteY2" fmla="*/ 29816 h 49881"/>
                  <a:gd name="connsiteX3" fmla="*/ 15061 w 32215"/>
                  <a:gd name="connsiteY3" fmla="*/ 30327 h 49881"/>
                  <a:gd name="connsiteX4" fmla="*/ 9037 w 32215"/>
                  <a:gd name="connsiteY4" fmla="*/ 29153 h 49881"/>
                  <a:gd name="connsiteX5" fmla="*/ 4238 w 32215"/>
                  <a:gd name="connsiteY5" fmla="*/ 25936 h 49881"/>
                  <a:gd name="connsiteX6" fmla="*/ 1123 w 32215"/>
                  <a:gd name="connsiteY6" fmla="*/ 21137 h 49881"/>
                  <a:gd name="connsiteX7" fmla="*/ 0 w 32215"/>
                  <a:gd name="connsiteY7" fmla="*/ 15214 h 49881"/>
                  <a:gd name="connsiteX8" fmla="*/ 1225 w 32215"/>
                  <a:gd name="connsiteY8" fmla="*/ 9088 h 49881"/>
                  <a:gd name="connsiteX9" fmla="*/ 4595 w 32215"/>
                  <a:gd name="connsiteY9" fmla="*/ 4289 h 49881"/>
                  <a:gd name="connsiteX10" fmla="*/ 9701 w 32215"/>
                  <a:gd name="connsiteY10" fmla="*/ 1123 h 49881"/>
                  <a:gd name="connsiteX11" fmla="*/ 16133 w 32215"/>
                  <a:gd name="connsiteY11" fmla="*/ 0 h 49881"/>
                  <a:gd name="connsiteX12" fmla="*/ 22515 w 32215"/>
                  <a:gd name="connsiteY12" fmla="*/ 1123 h 49881"/>
                  <a:gd name="connsiteX13" fmla="*/ 27621 w 32215"/>
                  <a:gd name="connsiteY13" fmla="*/ 4289 h 49881"/>
                  <a:gd name="connsiteX14" fmla="*/ 30991 w 32215"/>
                  <a:gd name="connsiteY14" fmla="*/ 9088 h 49881"/>
                  <a:gd name="connsiteX15" fmla="*/ 32216 w 32215"/>
                  <a:gd name="connsiteY15" fmla="*/ 15214 h 49881"/>
                  <a:gd name="connsiteX16" fmla="*/ 31807 w 32215"/>
                  <a:gd name="connsiteY16" fmla="*/ 18890 h 49881"/>
                  <a:gd name="connsiteX17" fmla="*/ 30684 w 32215"/>
                  <a:gd name="connsiteY17" fmla="*/ 22158 h 49881"/>
                  <a:gd name="connsiteX18" fmla="*/ 29204 w 32215"/>
                  <a:gd name="connsiteY18" fmla="*/ 25119 h 49881"/>
                  <a:gd name="connsiteX19" fmla="*/ 27723 w 32215"/>
                  <a:gd name="connsiteY19" fmla="*/ 27774 h 49881"/>
                  <a:gd name="connsiteX20" fmla="*/ 14449 w 32215"/>
                  <a:gd name="connsiteY20" fmla="*/ 49881 h 49881"/>
                  <a:gd name="connsiteX21" fmla="*/ 9190 w 32215"/>
                  <a:gd name="connsiteY21" fmla="*/ 49881 h 49881"/>
                  <a:gd name="connsiteX22" fmla="*/ 22515 w 32215"/>
                  <a:gd name="connsiteY22" fmla="*/ 28285 h 49881"/>
                  <a:gd name="connsiteX23" fmla="*/ 16133 w 32215"/>
                  <a:gd name="connsiteY23" fmla="*/ 26753 h 49881"/>
                  <a:gd name="connsiteX24" fmla="*/ 20575 w 32215"/>
                  <a:gd name="connsiteY24" fmla="*/ 25885 h 49881"/>
                  <a:gd name="connsiteX25" fmla="*/ 24251 w 32215"/>
                  <a:gd name="connsiteY25" fmla="*/ 23434 h 49881"/>
                  <a:gd name="connsiteX26" fmla="*/ 26702 w 32215"/>
                  <a:gd name="connsiteY26" fmla="*/ 19809 h 49881"/>
                  <a:gd name="connsiteX27" fmla="*/ 27621 w 32215"/>
                  <a:gd name="connsiteY27" fmla="*/ 15317 h 49881"/>
                  <a:gd name="connsiteX28" fmla="*/ 26804 w 32215"/>
                  <a:gd name="connsiteY28" fmla="*/ 10619 h 49881"/>
                  <a:gd name="connsiteX29" fmla="*/ 24455 w 32215"/>
                  <a:gd name="connsiteY29" fmla="*/ 6995 h 49881"/>
                  <a:gd name="connsiteX30" fmla="*/ 20831 w 32215"/>
                  <a:gd name="connsiteY30" fmla="*/ 4646 h 49881"/>
                  <a:gd name="connsiteX31" fmla="*/ 16133 w 32215"/>
                  <a:gd name="connsiteY31" fmla="*/ 3829 h 49881"/>
                  <a:gd name="connsiteX32" fmla="*/ 11436 w 32215"/>
                  <a:gd name="connsiteY32" fmla="*/ 4646 h 49881"/>
                  <a:gd name="connsiteX33" fmla="*/ 7811 w 32215"/>
                  <a:gd name="connsiteY33" fmla="*/ 6995 h 49881"/>
                  <a:gd name="connsiteX34" fmla="*/ 5463 w 32215"/>
                  <a:gd name="connsiteY34" fmla="*/ 10619 h 49881"/>
                  <a:gd name="connsiteX35" fmla="*/ 4646 w 32215"/>
                  <a:gd name="connsiteY35" fmla="*/ 15317 h 49881"/>
                  <a:gd name="connsiteX36" fmla="*/ 5565 w 32215"/>
                  <a:gd name="connsiteY36" fmla="*/ 19809 h 49881"/>
                  <a:gd name="connsiteX37" fmla="*/ 8016 w 32215"/>
                  <a:gd name="connsiteY37" fmla="*/ 23434 h 49881"/>
                  <a:gd name="connsiteX38" fmla="*/ 11641 w 32215"/>
                  <a:gd name="connsiteY38" fmla="*/ 25885 h 49881"/>
                  <a:gd name="connsiteX39" fmla="*/ 16133 w 32215"/>
                  <a:gd name="connsiteY39" fmla="*/ 26753 h 4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2215" h="49881">
                    <a:moveTo>
                      <a:pt x="22515" y="28285"/>
                    </a:moveTo>
                    <a:lnTo>
                      <a:pt x="22362" y="28285"/>
                    </a:lnTo>
                    <a:cubicBezTo>
                      <a:pt x="21545" y="28948"/>
                      <a:pt x="20422" y="29510"/>
                      <a:pt x="18993" y="29816"/>
                    </a:cubicBezTo>
                    <a:cubicBezTo>
                      <a:pt x="17563" y="30174"/>
                      <a:pt x="16287" y="30327"/>
                      <a:pt x="15061" y="30327"/>
                    </a:cubicBezTo>
                    <a:cubicBezTo>
                      <a:pt x="12866" y="30327"/>
                      <a:pt x="10875" y="29918"/>
                      <a:pt x="9037" y="29153"/>
                    </a:cubicBezTo>
                    <a:cubicBezTo>
                      <a:pt x="7199" y="28387"/>
                      <a:pt x="5616" y="27315"/>
                      <a:pt x="4238" y="25936"/>
                    </a:cubicBezTo>
                    <a:cubicBezTo>
                      <a:pt x="2910" y="24558"/>
                      <a:pt x="1838" y="22975"/>
                      <a:pt x="1123" y="21137"/>
                    </a:cubicBezTo>
                    <a:cubicBezTo>
                      <a:pt x="357" y="19299"/>
                      <a:pt x="0" y="17359"/>
                      <a:pt x="0" y="15214"/>
                    </a:cubicBezTo>
                    <a:cubicBezTo>
                      <a:pt x="0" y="13019"/>
                      <a:pt x="408" y="10977"/>
                      <a:pt x="1225" y="9088"/>
                    </a:cubicBezTo>
                    <a:cubicBezTo>
                      <a:pt x="2042" y="7199"/>
                      <a:pt x="3165" y="5616"/>
                      <a:pt x="4595" y="4289"/>
                    </a:cubicBezTo>
                    <a:cubicBezTo>
                      <a:pt x="6025" y="2961"/>
                      <a:pt x="7709" y="1889"/>
                      <a:pt x="9701" y="1123"/>
                    </a:cubicBezTo>
                    <a:cubicBezTo>
                      <a:pt x="11641" y="357"/>
                      <a:pt x="13785" y="0"/>
                      <a:pt x="16133" y="0"/>
                    </a:cubicBezTo>
                    <a:cubicBezTo>
                      <a:pt x="18431" y="0"/>
                      <a:pt x="20575" y="357"/>
                      <a:pt x="22515" y="1123"/>
                    </a:cubicBezTo>
                    <a:cubicBezTo>
                      <a:pt x="24455" y="1889"/>
                      <a:pt x="26191" y="2961"/>
                      <a:pt x="27621" y="4289"/>
                    </a:cubicBezTo>
                    <a:cubicBezTo>
                      <a:pt x="29050" y="5616"/>
                      <a:pt x="30174" y="7250"/>
                      <a:pt x="30991" y="9088"/>
                    </a:cubicBezTo>
                    <a:cubicBezTo>
                      <a:pt x="31807" y="10977"/>
                      <a:pt x="32216" y="13019"/>
                      <a:pt x="32216" y="15214"/>
                    </a:cubicBezTo>
                    <a:cubicBezTo>
                      <a:pt x="32216" y="16491"/>
                      <a:pt x="32063" y="17716"/>
                      <a:pt x="31807" y="18890"/>
                    </a:cubicBezTo>
                    <a:cubicBezTo>
                      <a:pt x="31552" y="20065"/>
                      <a:pt x="31144" y="21137"/>
                      <a:pt x="30684" y="22158"/>
                    </a:cubicBezTo>
                    <a:cubicBezTo>
                      <a:pt x="30225" y="23179"/>
                      <a:pt x="29714" y="24200"/>
                      <a:pt x="29204" y="25119"/>
                    </a:cubicBezTo>
                    <a:cubicBezTo>
                      <a:pt x="28693" y="26038"/>
                      <a:pt x="28183" y="26906"/>
                      <a:pt x="27723" y="27774"/>
                    </a:cubicBezTo>
                    <a:lnTo>
                      <a:pt x="14449" y="49881"/>
                    </a:lnTo>
                    <a:lnTo>
                      <a:pt x="9190" y="49881"/>
                    </a:lnTo>
                    <a:lnTo>
                      <a:pt x="22515" y="28285"/>
                    </a:lnTo>
                    <a:close/>
                    <a:moveTo>
                      <a:pt x="16133" y="26753"/>
                    </a:moveTo>
                    <a:cubicBezTo>
                      <a:pt x="17716" y="26753"/>
                      <a:pt x="19197" y="26447"/>
                      <a:pt x="20575" y="25885"/>
                    </a:cubicBezTo>
                    <a:cubicBezTo>
                      <a:pt x="22005" y="25272"/>
                      <a:pt x="23230" y="24455"/>
                      <a:pt x="24251" y="23434"/>
                    </a:cubicBezTo>
                    <a:cubicBezTo>
                      <a:pt x="25272" y="22413"/>
                      <a:pt x="26089" y="21188"/>
                      <a:pt x="26702" y="19809"/>
                    </a:cubicBezTo>
                    <a:cubicBezTo>
                      <a:pt x="27315" y="18431"/>
                      <a:pt x="27621" y="16899"/>
                      <a:pt x="27621" y="15317"/>
                    </a:cubicBezTo>
                    <a:cubicBezTo>
                      <a:pt x="27621" y="13632"/>
                      <a:pt x="27366" y="12049"/>
                      <a:pt x="26804" y="10619"/>
                    </a:cubicBezTo>
                    <a:cubicBezTo>
                      <a:pt x="26242" y="9241"/>
                      <a:pt x="25477" y="8016"/>
                      <a:pt x="24455" y="6995"/>
                    </a:cubicBezTo>
                    <a:cubicBezTo>
                      <a:pt x="23434" y="5973"/>
                      <a:pt x="22209" y="5208"/>
                      <a:pt x="20831" y="4646"/>
                    </a:cubicBezTo>
                    <a:cubicBezTo>
                      <a:pt x="19401" y="4084"/>
                      <a:pt x="17869" y="3829"/>
                      <a:pt x="16133" y="3829"/>
                    </a:cubicBezTo>
                    <a:cubicBezTo>
                      <a:pt x="14398" y="3829"/>
                      <a:pt x="12866" y="4135"/>
                      <a:pt x="11436" y="4646"/>
                    </a:cubicBezTo>
                    <a:cubicBezTo>
                      <a:pt x="10007" y="5208"/>
                      <a:pt x="8833" y="5973"/>
                      <a:pt x="7811" y="6995"/>
                    </a:cubicBezTo>
                    <a:cubicBezTo>
                      <a:pt x="6790" y="8016"/>
                      <a:pt x="6025" y="9241"/>
                      <a:pt x="5463" y="10619"/>
                    </a:cubicBezTo>
                    <a:cubicBezTo>
                      <a:pt x="4901" y="12049"/>
                      <a:pt x="4646" y="13581"/>
                      <a:pt x="4646" y="15317"/>
                    </a:cubicBezTo>
                    <a:cubicBezTo>
                      <a:pt x="4646" y="16950"/>
                      <a:pt x="4952" y="18431"/>
                      <a:pt x="5565" y="19809"/>
                    </a:cubicBezTo>
                    <a:cubicBezTo>
                      <a:pt x="6178" y="21188"/>
                      <a:pt x="6995" y="22413"/>
                      <a:pt x="8016" y="23434"/>
                    </a:cubicBezTo>
                    <a:cubicBezTo>
                      <a:pt x="9037" y="24455"/>
                      <a:pt x="10262" y="25272"/>
                      <a:pt x="11641" y="25885"/>
                    </a:cubicBezTo>
                    <a:cubicBezTo>
                      <a:pt x="13019" y="26447"/>
                      <a:pt x="14551" y="26753"/>
                      <a:pt x="16133" y="26753"/>
                    </a:cubicBezTo>
                    <a:close/>
                  </a:path>
                </a:pathLst>
              </a:custGeom>
              <a:solidFill>
                <a:srgbClr val="4D4E50"/>
              </a:solidFill>
              <a:ln w="5103" cap="flat">
                <a:noFill/>
                <a:prstDash val="solid"/>
                <a:miter/>
              </a:ln>
            </p:spPr>
            <p:txBody>
              <a:bodyPr rtlCol="0" anchor="ctr"/>
              <a:lstStyle/>
              <a:p>
                <a:endParaRPr lang="en-US"/>
              </a:p>
            </p:txBody>
          </p:sp>
          <p:sp>
            <p:nvSpPr>
              <p:cNvPr id="1166" name="Forma libre: forma 1165">
                <a:extLst>
                  <a:ext uri="{FF2B5EF4-FFF2-40B4-BE49-F238E27FC236}">
                    <a16:creationId xmlns:a16="http://schemas.microsoft.com/office/drawing/2014/main" id="{E9AB42EF-2BC8-4975-9F0B-9C7B8FA45ADC}"/>
                  </a:ext>
                </a:extLst>
              </p:cNvPr>
              <p:cNvSpPr/>
              <p:nvPr/>
            </p:nvSpPr>
            <p:spPr>
              <a:xfrm>
                <a:off x="3058415" y="1236112"/>
                <a:ext cx="6637" cy="6637"/>
              </a:xfrm>
              <a:custGeom>
                <a:avLst/>
                <a:gdLst>
                  <a:gd name="connsiteX0" fmla="*/ 0 w 6637"/>
                  <a:gd name="connsiteY0" fmla="*/ 3319 h 6637"/>
                  <a:gd name="connsiteX1" fmla="*/ 970 w 6637"/>
                  <a:gd name="connsiteY1" fmla="*/ 970 h 6637"/>
                  <a:gd name="connsiteX2" fmla="*/ 3319 w 6637"/>
                  <a:gd name="connsiteY2" fmla="*/ 0 h 6637"/>
                  <a:gd name="connsiteX3" fmla="*/ 5667 w 6637"/>
                  <a:gd name="connsiteY3" fmla="*/ 970 h 6637"/>
                  <a:gd name="connsiteX4" fmla="*/ 6637 w 6637"/>
                  <a:gd name="connsiteY4" fmla="*/ 3319 h 6637"/>
                  <a:gd name="connsiteX5" fmla="*/ 5667 w 6637"/>
                  <a:gd name="connsiteY5" fmla="*/ 5667 h 6637"/>
                  <a:gd name="connsiteX6" fmla="*/ 3370 w 6637"/>
                  <a:gd name="connsiteY6" fmla="*/ 6637 h 6637"/>
                  <a:gd name="connsiteX7" fmla="*/ 1021 w 6637"/>
                  <a:gd name="connsiteY7" fmla="*/ 5667 h 6637"/>
                  <a:gd name="connsiteX8" fmla="*/ 0 w 6637"/>
                  <a:gd name="connsiteY8" fmla="*/ 3319 h 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7" h="6637">
                    <a:moveTo>
                      <a:pt x="0" y="3319"/>
                    </a:moveTo>
                    <a:cubicBezTo>
                      <a:pt x="0" y="2400"/>
                      <a:pt x="306" y="1634"/>
                      <a:pt x="970" y="970"/>
                    </a:cubicBezTo>
                    <a:cubicBezTo>
                      <a:pt x="1634" y="306"/>
                      <a:pt x="2400" y="0"/>
                      <a:pt x="3319" y="0"/>
                    </a:cubicBezTo>
                    <a:cubicBezTo>
                      <a:pt x="4238" y="0"/>
                      <a:pt x="5003" y="306"/>
                      <a:pt x="5667" y="970"/>
                    </a:cubicBezTo>
                    <a:cubicBezTo>
                      <a:pt x="6331" y="1634"/>
                      <a:pt x="6637" y="2400"/>
                      <a:pt x="6637" y="3319"/>
                    </a:cubicBezTo>
                    <a:cubicBezTo>
                      <a:pt x="6637" y="4238"/>
                      <a:pt x="6331" y="5054"/>
                      <a:pt x="5667" y="5667"/>
                    </a:cubicBezTo>
                    <a:cubicBezTo>
                      <a:pt x="5054" y="6331"/>
                      <a:pt x="4289" y="6637"/>
                      <a:pt x="3370" y="6637"/>
                    </a:cubicBezTo>
                    <a:cubicBezTo>
                      <a:pt x="2451" y="6637"/>
                      <a:pt x="1685" y="6331"/>
                      <a:pt x="1021" y="5667"/>
                    </a:cubicBezTo>
                    <a:cubicBezTo>
                      <a:pt x="357" y="5003"/>
                      <a:pt x="0" y="4238"/>
                      <a:pt x="0" y="3319"/>
                    </a:cubicBezTo>
                    <a:close/>
                  </a:path>
                </a:pathLst>
              </a:custGeom>
              <a:solidFill>
                <a:srgbClr val="4D4E50"/>
              </a:solidFill>
              <a:ln w="5103" cap="flat">
                <a:noFill/>
                <a:prstDash val="solid"/>
                <a:miter/>
              </a:ln>
            </p:spPr>
            <p:txBody>
              <a:bodyPr rtlCol="0" anchor="ctr"/>
              <a:lstStyle/>
              <a:p>
                <a:endParaRPr lang="en-US"/>
              </a:p>
            </p:txBody>
          </p:sp>
          <p:sp>
            <p:nvSpPr>
              <p:cNvPr id="1167" name="Forma libre: forma 1166">
                <a:extLst>
                  <a:ext uri="{FF2B5EF4-FFF2-40B4-BE49-F238E27FC236}">
                    <a16:creationId xmlns:a16="http://schemas.microsoft.com/office/drawing/2014/main" id="{47549B52-22F6-4D63-BAB9-C925F579D735}"/>
                  </a:ext>
                </a:extLst>
              </p:cNvPr>
              <p:cNvSpPr/>
              <p:nvPr/>
            </p:nvSpPr>
            <p:spPr>
              <a:xfrm>
                <a:off x="3072353" y="1193327"/>
                <a:ext cx="32879" cy="49013"/>
              </a:xfrm>
              <a:custGeom>
                <a:avLst/>
                <a:gdLst>
                  <a:gd name="connsiteX0" fmla="*/ 21188 w 32879"/>
                  <a:gd name="connsiteY0" fmla="*/ 36964 h 49013"/>
                  <a:gd name="connsiteX1" fmla="*/ 0 w 32879"/>
                  <a:gd name="connsiteY1" fmla="*/ 36964 h 49013"/>
                  <a:gd name="connsiteX2" fmla="*/ 0 w 32879"/>
                  <a:gd name="connsiteY2" fmla="*/ 32063 h 49013"/>
                  <a:gd name="connsiteX3" fmla="*/ 19605 w 32879"/>
                  <a:gd name="connsiteY3" fmla="*/ 0 h 49013"/>
                  <a:gd name="connsiteX4" fmla="*/ 25374 w 32879"/>
                  <a:gd name="connsiteY4" fmla="*/ 0 h 49013"/>
                  <a:gd name="connsiteX5" fmla="*/ 25374 w 32879"/>
                  <a:gd name="connsiteY5" fmla="*/ 33237 h 49013"/>
                  <a:gd name="connsiteX6" fmla="*/ 32880 w 32879"/>
                  <a:gd name="connsiteY6" fmla="*/ 33237 h 49013"/>
                  <a:gd name="connsiteX7" fmla="*/ 32880 w 32879"/>
                  <a:gd name="connsiteY7" fmla="*/ 36964 h 49013"/>
                  <a:gd name="connsiteX8" fmla="*/ 25374 w 32879"/>
                  <a:gd name="connsiteY8" fmla="*/ 36964 h 49013"/>
                  <a:gd name="connsiteX9" fmla="*/ 25374 w 32879"/>
                  <a:gd name="connsiteY9" fmla="*/ 49013 h 49013"/>
                  <a:gd name="connsiteX10" fmla="*/ 21239 w 32879"/>
                  <a:gd name="connsiteY10" fmla="*/ 49013 h 49013"/>
                  <a:gd name="connsiteX11" fmla="*/ 21239 w 32879"/>
                  <a:gd name="connsiteY11" fmla="*/ 36964 h 49013"/>
                  <a:gd name="connsiteX12" fmla="*/ 21188 w 32879"/>
                  <a:gd name="connsiteY12" fmla="*/ 4544 h 49013"/>
                  <a:gd name="connsiteX13" fmla="*/ 21086 w 32879"/>
                  <a:gd name="connsiteY13" fmla="*/ 4544 h 49013"/>
                  <a:gd name="connsiteX14" fmla="*/ 3778 w 32879"/>
                  <a:gd name="connsiteY14" fmla="*/ 33237 h 49013"/>
                  <a:gd name="connsiteX15" fmla="*/ 21239 w 32879"/>
                  <a:gd name="connsiteY15" fmla="*/ 33237 h 49013"/>
                  <a:gd name="connsiteX16" fmla="*/ 21239 w 32879"/>
                  <a:gd name="connsiteY16" fmla="*/ 4544 h 4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879" h="49013">
                    <a:moveTo>
                      <a:pt x="21188" y="36964"/>
                    </a:moveTo>
                    <a:lnTo>
                      <a:pt x="0" y="36964"/>
                    </a:lnTo>
                    <a:lnTo>
                      <a:pt x="0" y="32063"/>
                    </a:lnTo>
                    <a:lnTo>
                      <a:pt x="19605" y="0"/>
                    </a:lnTo>
                    <a:lnTo>
                      <a:pt x="25374" y="0"/>
                    </a:lnTo>
                    <a:lnTo>
                      <a:pt x="25374" y="33237"/>
                    </a:lnTo>
                    <a:lnTo>
                      <a:pt x="32880" y="33237"/>
                    </a:lnTo>
                    <a:lnTo>
                      <a:pt x="32880" y="36964"/>
                    </a:lnTo>
                    <a:lnTo>
                      <a:pt x="25374" y="36964"/>
                    </a:lnTo>
                    <a:lnTo>
                      <a:pt x="25374" y="49013"/>
                    </a:lnTo>
                    <a:lnTo>
                      <a:pt x="21239" y="49013"/>
                    </a:lnTo>
                    <a:lnTo>
                      <a:pt x="21239" y="36964"/>
                    </a:lnTo>
                    <a:close/>
                    <a:moveTo>
                      <a:pt x="21188" y="4544"/>
                    </a:moveTo>
                    <a:lnTo>
                      <a:pt x="21086" y="4544"/>
                    </a:lnTo>
                    <a:lnTo>
                      <a:pt x="3778" y="33237"/>
                    </a:lnTo>
                    <a:lnTo>
                      <a:pt x="21239" y="33237"/>
                    </a:lnTo>
                    <a:lnTo>
                      <a:pt x="21239" y="4544"/>
                    </a:lnTo>
                    <a:close/>
                  </a:path>
                </a:pathLst>
              </a:custGeom>
              <a:solidFill>
                <a:srgbClr val="4D4E50"/>
              </a:solidFill>
              <a:ln w="5103" cap="flat">
                <a:noFill/>
                <a:prstDash val="solid"/>
                <a:miter/>
              </a:ln>
            </p:spPr>
            <p:txBody>
              <a:bodyPr rtlCol="0" anchor="ctr"/>
              <a:lstStyle/>
              <a:p>
                <a:endParaRPr lang="en-US"/>
              </a:p>
            </p:txBody>
          </p:sp>
          <p:sp>
            <p:nvSpPr>
              <p:cNvPr id="1168" name="Forma libre: forma 1167">
                <a:extLst>
                  <a:ext uri="{FF2B5EF4-FFF2-40B4-BE49-F238E27FC236}">
                    <a16:creationId xmlns:a16="http://schemas.microsoft.com/office/drawing/2014/main" id="{EE2CE0B2-06BE-44DB-93BF-3DE0F2789566}"/>
                  </a:ext>
                </a:extLst>
              </p:cNvPr>
              <p:cNvSpPr/>
              <p:nvPr/>
            </p:nvSpPr>
            <p:spPr>
              <a:xfrm>
                <a:off x="3113350" y="1193276"/>
                <a:ext cx="15622" cy="49064"/>
              </a:xfrm>
              <a:custGeom>
                <a:avLst/>
                <a:gdLst>
                  <a:gd name="connsiteX0" fmla="*/ 11487 w 15622"/>
                  <a:gd name="connsiteY0" fmla="*/ 5820 h 49064"/>
                  <a:gd name="connsiteX1" fmla="*/ 11436 w 15622"/>
                  <a:gd name="connsiteY1" fmla="*/ 5820 h 49064"/>
                  <a:gd name="connsiteX2" fmla="*/ 2553 w 15622"/>
                  <a:gd name="connsiteY2" fmla="*/ 13070 h 49064"/>
                  <a:gd name="connsiteX3" fmla="*/ 0 w 15622"/>
                  <a:gd name="connsiteY3" fmla="*/ 9905 h 49064"/>
                  <a:gd name="connsiteX4" fmla="*/ 12100 w 15622"/>
                  <a:gd name="connsiteY4" fmla="*/ 0 h 49064"/>
                  <a:gd name="connsiteX5" fmla="*/ 15623 w 15622"/>
                  <a:gd name="connsiteY5" fmla="*/ 0 h 49064"/>
                  <a:gd name="connsiteX6" fmla="*/ 15623 w 15622"/>
                  <a:gd name="connsiteY6" fmla="*/ 49064 h 49064"/>
                  <a:gd name="connsiteX7" fmla="*/ 11487 w 15622"/>
                  <a:gd name="connsiteY7" fmla="*/ 49064 h 49064"/>
                  <a:gd name="connsiteX8" fmla="*/ 11487 w 15622"/>
                  <a:gd name="connsiteY8" fmla="*/ 5820 h 4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2" h="49064">
                    <a:moveTo>
                      <a:pt x="11487" y="5820"/>
                    </a:moveTo>
                    <a:lnTo>
                      <a:pt x="11436" y="5820"/>
                    </a:lnTo>
                    <a:lnTo>
                      <a:pt x="2553" y="13070"/>
                    </a:lnTo>
                    <a:lnTo>
                      <a:pt x="0" y="9905"/>
                    </a:lnTo>
                    <a:lnTo>
                      <a:pt x="12100" y="0"/>
                    </a:lnTo>
                    <a:lnTo>
                      <a:pt x="15623" y="0"/>
                    </a:lnTo>
                    <a:lnTo>
                      <a:pt x="15623" y="49064"/>
                    </a:lnTo>
                    <a:lnTo>
                      <a:pt x="11487" y="49064"/>
                    </a:lnTo>
                    <a:lnTo>
                      <a:pt x="11487" y="5820"/>
                    </a:lnTo>
                    <a:close/>
                  </a:path>
                </a:pathLst>
              </a:custGeom>
              <a:solidFill>
                <a:srgbClr val="4D4E50"/>
              </a:solidFill>
              <a:ln w="5103" cap="flat">
                <a:noFill/>
                <a:prstDash val="solid"/>
                <a:miter/>
              </a:ln>
            </p:spPr>
            <p:txBody>
              <a:bodyPr rtlCol="0" anchor="ctr"/>
              <a:lstStyle/>
              <a:p>
                <a:endParaRPr lang="en-US"/>
              </a:p>
            </p:txBody>
          </p:sp>
        </p:grpSp>
        <p:grpSp>
          <p:nvGrpSpPr>
            <p:cNvPr id="1169" name="Gráfico 4">
              <a:extLst>
                <a:ext uri="{FF2B5EF4-FFF2-40B4-BE49-F238E27FC236}">
                  <a16:creationId xmlns:a16="http://schemas.microsoft.com/office/drawing/2014/main" id="{9F5698C3-70B8-4131-BF90-722B81952ECD}"/>
                </a:ext>
              </a:extLst>
            </p:cNvPr>
            <p:cNvGrpSpPr/>
            <p:nvPr/>
          </p:nvGrpSpPr>
          <p:grpSpPr>
            <a:xfrm>
              <a:off x="2935474" y="1104900"/>
              <a:ext cx="276719" cy="415896"/>
              <a:chOff x="2935474" y="1104900"/>
              <a:chExt cx="276719" cy="415896"/>
            </a:xfrm>
          </p:grpSpPr>
          <p:sp>
            <p:nvSpPr>
              <p:cNvPr id="1170" name="Forma libre: forma 1169">
                <a:extLst>
                  <a:ext uri="{FF2B5EF4-FFF2-40B4-BE49-F238E27FC236}">
                    <a16:creationId xmlns:a16="http://schemas.microsoft.com/office/drawing/2014/main" id="{016DDFBD-6E5F-40FD-A8C0-BFE4A56772C5}"/>
                  </a:ext>
                </a:extLst>
              </p:cNvPr>
              <p:cNvSpPr/>
              <p:nvPr/>
            </p:nvSpPr>
            <p:spPr>
              <a:xfrm>
                <a:off x="3059436" y="1471834"/>
                <a:ext cx="28795" cy="28795"/>
              </a:xfrm>
              <a:custGeom>
                <a:avLst/>
                <a:gdLst>
                  <a:gd name="connsiteX0" fmla="*/ 14398 w 28795"/>
                  <a:gd name="connsiteY0" fmla="*/ 0 h 28795"/>
                  <a:gd name="connsiteX1" fmla="*/ 0 w 28795"/>
                  <a:gd name="connsiteY1" fmla="*/ 14398 h 28795"/>
                  <a:gd name="connsiteX2" fmla="*/ 14398 w 28795"/>
                  <a:gd name="connsiteY2" fmla="*/ 28795 h 28795"/>
                  <a:gd name="connsiteX3" fmla="*/ 28795 w 28795"/>
                  <a:gd name="connsiteY3" fmla="*/ 14398 h 28795"/>
                  <a:gd name="connsiteX4" fmla="*/ 14398 w 28795"/>
                  <a:gd name="connsiteY4" fmla="*/ 0 h 2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95" h="28795">
                    <a:moveTo>
                      <a:pt x="14398" y="0"/>
                    </a:moveTo>
                    <a:cubicBezTo>
                      <a:pt x="6433" y="0"/>
                      <a:pt x="0" y="6433"/>
                      <a:pt x="0" y="14398"/>
                    </a:cubicBezTo>
                    <a:cubicBezTo>
                      <a:pt x="0" y="22362"/>
                      <a:pt x="6433" y="28795"/>
                      <a:pt x="14398" y="28795"/>
                    </a:cubicBezTo>
                    <a:cubicBezTo>
                      <a:pt x="22362" y="28795"/>
                      <a:pt x="28795" y="22362"/>
                      <a:pt x="28795" y="14398"/>
                    </a:cubicBezTo>
                    <a:cubicBezTo>
                      <a:pt x="28795" y="6484"/>
                      <a:pt x="22362" y="0"/>
                      <a:pt x="14398" y="0"/>
                    </a:cubicBezTo>
                    <a:close/>
                  </a:path>
                </a:pathLst>
              </a:custGeom>
              <a:noFill/>
              <a:ln w="5103" cap="flat">
                <a:noFill/>
                <a:prstDash val="solid"/>
                <a:miter/>
              </a:ln>
            </p:spPr>
            <p:txBody>
              <a:bodyPr rtlCol="0" anchor="ctr"/>
              <a:lstStyle/>
              <a:p>
                <a:endParaRPr lang="en-US"/>
              </a:p>
            </p:txBody>
          </p:sp>
          <p:sp>
            <p:nvSpPr>
              <p:cNvPr id="1171" name="Forma libre: forma 1170">
                <a:extLst>
                  <a:ext uri="{FF2B5EF4-FFF2-40B4-BE49-F238E27FC236}">
                    <a16:creationId xmlns:a16="http://schemas.microsoft.com/office/drawing/2014/main" id="{28F98625-3366-4489-A418-355F3EE214BC}"/>
                  </a:ext>
                </a:extLst>
              </p:cNvPr>
              <p:cNvSpPr/>
              <p:nvPr/>
            </p:nvSpPr>
            <p:spPr>
              <a:xfrm>
                <a:off x="2971059" y="1151972"/>
                <a:ext cx="205599" cy="304544"/>
              </a:xfrm>
              <a:custGeom>
                <a:avLst/>
                <a:gdLst>
                  <a:gd name="connsiteX0" fmla="*/ 0 w 205599"/>
                  <a:gd name="connsiteY0" fmla="*/ 0 h 304544"/>
                  <a:gd name="connsiteX1" fmla="*/ 205600 w 205599"/>
                  <a:gd name="connsiteY1" fmla="*/ 0 h 304544"/>
                  <a:gd name="connsiteX2" fmla="*/ 205600 w 205599"/>
                  <a:gd name="connsiteY2" fmla="*/ 304545 h 304544"/>
                  <a:gd name="connsiteX3" fmla="*/ 0 w 205599"/>
                  <a:gd name="connsiteY3" fmla="*/ 304545 h 304544"/>
                </a:gdLst>
                <a:ahLst/>
                <a:cxnLst>
                  <a:cxn ang="0">
                    <a:pos x="connsiteX0" y="connsiteY0"/>
                  </a:cxn>
                  <a:cxn ang="0">
                    <a:pos x="connsiteX1" y="connsiteY1"/>
                  </a:cxn>
                  <a:cxn ang="0">
                    <a:pos x="connsiteX2" y="connsiteY2"/>
                  </a:cxn>
                  <a:cxn ang="0">
                    <a:pos x="connsiteX3" y="connsiteY3"/>
                  </a:cxn>
                </a:cxnLst>
                <a:rect l="l" t="t" r="r" b="b"/>
                <a:pathLst>
                  <a:path w="205599" h="304544">
                    <a:moveTo>
                      <a:pt x="0" y="0"/>
                    </a:moveTo>
                    <a:lnTo>
                      <a:pt x="205600" y="0"/>
                    </a:lnTo>
                    <a:lnTo>
                      <a:pt x="205600" y="304545"/>
                    </a:lnTo>
                    <a:lnTo>
                      <a:pt x="0" y="304545"/>
                    </a:lnTo>
                    <a:close/>
                  </a:path>
                </a:pathLst>
              </a:custGeom>
              <a:noFill/>
              <a:ln w="5103" cap="flat">
                <a:noFill/>
                <a:prstDash val="solid"/>
                <a:miter/>
              </a:ln>
            </p:spPr>
            <p:txBody>
              <a:bodyPr rtlCol="0" anchor="ctr"/>
              <a:lstStyle/>
              <a:p>
                <a:endParaRPr lang="en-US"/>
              </a:p>
            </p:txBody>
          </p:sp>
          <p:sp>
            <p:nvSpPr>
              <p:cNvPr id="1172" name="Forma libre: forma 1171">
                <a:extLst>
                  <a:ext uri="{FF2B5EF4-FFF2-40B4-BE49-F238E27FC236}">
                    <a16:creationId xmlns:a16="http://schemas.microsoft.com/office/drawing/2014/main" id="{CDAF340F-BE76-450C-90D5-08C056671427}"/>
                  </a:ext>
                </a:extLst>
              </p:cNvPr>
              <p:cNvSpPr/>
              <p:nvPr/>
            </p:nvSpPr>
            <p:spPr>
              <a:xfrm>
                <a:off x="3055402" y="1467596"/>
                <a:ext cx="36810" cy="36810"/>
              </a:xfrm>
              <a:custGeom>
                <a:avLst/>
                <a:gdLst>
                  <a:gd name="connsiteX0" fmla="*/ 18431 w 36810"/>
                  <a:gd name="connsiteY0" fmla="*/ 0 h 36810"/>
                  <a:gd name="connsiteX1" fmla="*/ 5412 w 36810"/>
                  <a:gd name="connsiteY1" fmla="*/ 5361 h 36810"/>
                  <a:gd name="connsiteX2" fmla="*/ 0 w 36810"/>
                  <a:gd name="connsiteY2" fmla="*/ 18380 h 36810"/>
                  <a:gd name="connsiteX3" fmla="*/ 5412 w 36810"/>
                  <a:gd name="connsiteY3" fmla="*/ 31399 h 36810"/>
                  <a:gd name="connsiteX4" fmla="*/ 18431 w 36810"/>
                  <a:gd name="connsiteY4" fmla="*/ 36811 h 36810"/>
                  <a:gd name="connsiteX5" fmla="*/ 31450 w 36810"/>
                  <a:gd name="connsiteY5" fmla="*/ 31399 h 36810"/>
                  <a:gd name="connsiteX6" fmla="*/ 36811 w 36810"/>
                  <a:gd name="connsiteY6" fmla="*/ 18380 h 36810"/>
                  <a:gd name="connsiteX7" fmla="*/ 31450 w 36810"/>
                  <a:gd name="connsiteY7" fmla="*/ 5361 h 36810"/>
                  <a:gd name="connsiteX8" fmla="*/ 18431 w 36810"/>
                  <a:gd name="connsiteY8" fmla="*/ 0 h 36810"/>
                  <a:gd name="connsiteX9" fmla="*/ 18431 w 36810"/>
                  <a:gd name="connsiteY9" fmla="*/ 33084 h 36810"/>
                  <a:gd name="connsiteX10" fmla="*/ 4033 w 36810"/>
                  <a:gd name="connsiteY10" fmla="*/ 18686 h 36810"/>
                  <a:gd name="connsiteX11" fmla="*/ 18431 w 36810"/>
                  <a:gd name="connsiteY11" fmla="*/ 4289 h 36810"/>
                  <a:gd name="connsiteX12" fmla="*/ 32829 w 36810"/>
                  <a:gd name="connsiteY12" fmla="*/ 18686 h 36810"/>
                  <a:gd name="connsiteX13" fmla="*/ 18431 w 36810"/>
                  <a:gd name="connsiteY13" fmla="*/ 33084 h 3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810" h="36810">
                    <a:moveTo>
                      <a:pt x="18431" y="0"/>
                    </a:moveTo>
                    <a:cubicBezTo>
                      <a:pt x="13325" y="0"/>
                      <a:pt x="8730" y="2042"/>
                      <a:pt x="5412" y="5361"/>
                    </a:cubicBezTo>
                    <a:cubicBezTo>
                      <a:pt x="2093" y="8679"/>
                      <a:pt x="0" y="13274"/>
                      <a:pt x="0" y="18380"/>
                    </a:cubicBezTo>
                    <a:cubicBezTo>
                      <a:pt x="0" y="23434"/>
                      <a:pt x="2042" y="28029"/>
                      <a:pt x="5412" y="31399"/>
                    </a:cubicBezTo>
                    <a:cubicBezTo>
                      <a:pt x="8730" y="34718"/>
                      <a:pt x="13325" y="36811"/>
                      <a:pt x="18431" y="36811"/>
                    </a:cubicBezTo>
                    <a:cubicBezTo>
                      <a:pt x="23485" y="36811"/>
                      <a:pt x="28080" y="34769"/>
                      <a:pt x="31450" y="31399"/>
                    </a:cubicBezTo>
                    <a:cubicBezTo>
                      <a:pt x="34769" y="28080"/>
                      <a:pt x="36811" y="23485"/>
                      <a:pt x="36811" y="18380"/>
                    </a:cubicBezTo>
                    <a:cubicBezTo>
                      <a:pt x="36811" y="13274"/>
                      <a:pt x="34769" y="8730"/>
                      <a:pt x="31450" y="5361"/>
                    </a:cubicBezTo>
                    <a:cubicBezTo>
                      <a:pt x="28131" y="2042"/>
                      <a:pt x="23536" y="0"/>
                      <a:pt x="18431" y="0"/>
                    </a:cubicBezTo>
                    <a:close/>
                    <a:moveTo>
                      <a:pt x="18431" y="33084"/>
                    </a:moveTo>
                    <a:cubicBezTo>
                      <a:pt x="10466" y="33084"/>
                      <a:pt x="4033" y="26651"/>
                      <a:pt x="4033" y="18686"/>
                    </a:cubicBezTo>
                    <a:cubicBezTo>
                      <a:pt x="4033" y="10722"/>
                      <a:pt x="10466" y="4289"/>
                      <a:pt x="18431" y="4289"/>
                    </a:cubicBezTo>
                    <a:cubicBezTo>
                      <a:pt x="26396" y="4289"/>
                      <a:pt x="32829" y="10722"/>
                      <a:pt x="32829" y="18686"/>
                    </a:cubicBezTo>
                    <a:cubicBezTo>
                      <a:pt x="32829" y="26600"/>
                      <a:pt x="26396" y="33084"/>
                      <a:pt x="18431" y="33084"/>
                    </a:cubicBezTo>
                    <a:close/>
                  </a:path>
                </a:pathLst>
              </a:custGeom>
              <a:solidFill>
                <a:srgbClr val="4D4E50"/>
              </a:solidFill>
              <a:ln w="5103" cap="flat">
                <a:noFill/>
                <a:prstDash val="solid"/>
                <a:miter/>
              </a:ln>
            </p:spPr>
            <p:txBody>
              <a:bodyPr rtlCol="0" anchor="ctr"/>
              <a:lstStyle/>
              <a:p>
                <a:endParaRPr lang="en-US"/>
              </a:p>
            </p:txBody>
          </p:sp>
          <p:sp>
            <p:nvSpPr>
              <p:cNvPr id="1173" name="Forma libre: forma 1172">
                <a:extLst>
                  <a:ext uri="{FF2B5EF4-FFF2-40B4-BE49-F238E27FC236}">
                    <a16:creationId xmlns:a16="http://schemas.microsoft.com/office/drawing/2014/main" id="{3C0494D2-E677-4A07-B2DB-956EAAE0F259}"/>
                  </a:ext>
                </a:extLst>
              </p:cNvPr>
              <p:cNvSpPr/>
              <p:nvPr/>
            </p:nvSpPr>
            <p:spPr>
              <a:xfrm>
                <a:off x="2935474" y="1104900"/>
                <a:ext cx="276719" cy="415896"/>
              </a:xfrm>
              <a:custGeom>
                <a:avLst/>
                <a:gdLst>
                  <a:gd name="connsiteX0" fmla="*/ 247924 w 276719"/>
                  <a:gd name="connsiteY0" fmla="*/ 0 h 415896"/>
                  <a:gd name="connsiteX1" fmla="*/ 28795 w 276719"/>
                  <a:gd name="connsiteY1" fmla="*/ 0 h 415896"/>
                  <a:gd name="connsiteX2" fmla="*/ 0 w 276719"/>
                  <a:gd name="connsiteY2" fmla="*/ 28795 h 415896"/>
                  <a:gd name="connsiteX3" fmla="*/ 0 w 276719"/>
                  <a:gd name="connsiteY3" fmla="*/ 387101 h 415896"/>
                  <a:gd name="connsiteX4" fmla="*/ 28795 w 276719"/>
                  <a:gd name="connsiteY4" fmla="*/ 415896 h 415896"/>
                  <a:gd name="connsiteX5" fmla="*/ 247924 w 276719"/>
                  <a:gd name="connsiteY5" fmla="*/ 415896 h 415896"/>
                  <a:gd name="connsiteX6" fmla="*/ 276720 w 276719"/>
                  <a:gd name="connsiteY6" fmla="*/ 387101 h 415896"/>
                  <a:gd name="connsiteX7" fmla="*/ 276720 w 276719"/>
                  <a:gd name="connsiteY7" fmla="*/ 28795 h 415896"/>
                  <a:gd name="connsiteX8" fmla="*/ 247924 w 276719"/>
                  <a:gd name="connsiteY8" fmla="*/ 0 h 415896"/>
                  <a:gd name="connsiteX9" fmla="*/ 138360 w 276719"/>
                  <a:gd name="connsiteY9" fmla="*/ 9701 h 415896"/>
                  <a:gd name="connsiteX10" fmla="*/ 142393 w 276719"/>
                  <a:gd name="connsiteY10" fmla="*/ 13734 h 415896"/>
                  <a:gd name="connsiteX11" fmla="*/ 138360 w 276719"/>
                  <a:gd name="connsiteY11" fmla="*/ 17767 h 415896"/>
                  <a:gd name="connsiteX12" fmla="*/ 134326 w 276719"/>
                  <a:gd name="connsiteY12" fmla="*/ 13734 h 415896"/>
                  <a:gd name="connsiteX13" fmla="*/ 138360 w 276719"/>
                  <a:gd name="connsiteY13" fmla="*/ 9701 h 415896"/>
                  <a:gd name="connsiteX14" fmla="*/ 123247 w 276719"/>
                  <a:gd name="connsiteY14" fmla="*/ 25987 h 415896"/>
                  <a:gd name="connsiteX15" fmla="*/ 153472 w 276719"/>
                  <a:gd name="connsiteY15" fmla="*/ 25987 h 415896"/>
                  <a:gd name="connsiteX16" fmla="*/ 157506 w 276719"/>
                  <a:gd name="connsiteY16" fmla="*/ 30021 h 415896"/>
                  <a:gd name="connsiteX17" fmla="*/ 153472 w 276719"/>
                  <a:gd name="connsiteY17" fmla="*/ 34054 h 415896"/>
                  <a:gd name="connsiteX18" fmla="*/ 123247 w 276719"/>
                  <a:gd name="connsiteY18" fmla="*/ 34054 h 415896"/>
                  <a:gd name="connsiteX19" fmla="*/ 119214 w 276719"/>
                  <a:gd name="connsiteY19" fmla="*/ 30021 h 415896"/>
                  <a:gd name="connsiteX20" fmla="*/ 123247 w 276719"/>
                  <a:gd name="connsiteY20" fmla="*/ 25987 h 415896"/>
                  <a:gd name="connsiteX21" fmla="*/ 109769 w 276719"/>
                  <a:gd name="connsiteY21" fmla="*/ 26855 h 415896"/>
                  <a:gd name="connsiteX22" fmla="*/ 112883 w 276719"/>
                  <a:gd name="connsiteY22" fmla="*/ 29969 h 415896"/>
                  <a:gd name="connsiteX23" fmla="*/ 109769 w 276719"/>
                  <a:gd name="connsiteY23" fmla="*/ 33084 h 415896"/>
                  <a:gd name="connsiteX24" fmla="*/ 106654 w 276719"/>
                  <a:gd name="connsiteY24" fmla="*/ 29969 h 415896"/>
                  <a:gd name="connsiteX25" fmla="*/ 109769 w 276719"/>
                  <a:gd name="connsiteY25" fmla="*/ 26855 h 415896"/>
                  <a:gd name="connsiteX26" fmla="*/ 138360 w 276719"/>
                  <a:gd name="connsiteY26" fmla="*/ 401243 h 415896"/>
                  <a:gd name="connsiteX27" fmla="*/ 118193 w 276719"/>
                  <a:gd name="connsiteY27" fmla="*/ 381077 h 415896"/>
                  <a:gd name="connsiteX28" fmla="*/ 138360 w 276719"/>
                  <a:gd name="connsiteY28" fmla="*/ 360910 h 415896"/>
                  <a:gd name="connsiteX29" fmla="*/ 158527 w 276719"/>
                  <a:gd name="connsiteY29" fmla="*/ 381077 h 415896"/>
                  <a:gd name="connsiteX30" fmla="*/ 138360 w 276719"/>
                  <a:gd name="connsiteY30" fmla="*/ 401243 h 415896"/>
                  <a:gd name="connsiteX31" fmla="*/ 241185 w 276719"/>
                  <a:gd name="connsiteY31" fmla="*/ 351567 h 415896"/>
                  <a:gd name="connsiteX32" fmla="*/ 35586 w 276719"/>
                  <a:gd name="connsiteY32" fmla="*/ 351567 h 415896"/>
                  <a:gd name="connsiteX33" fmla="*/ 35586 w 276719"/>
                  <a:gd name="connsiteY33" fmla="*/ 47073 h 415896"/>
                  <a:gd name="connsiteX34" fmla="*/ 241185 w 276719"/>
                  <a:gd name="connsiteY34" fmla="*/ 47073 h 415896"/>
                  <a:gd name="connsiteX35" fmla="*/ 241185 w 276719"/>
                  <a:gd name="connsiteY35" fmla="*/ 351567 h 41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6719" h="415896">
                    <a:moveTo>
                      <a:pt x="247924" y="0"/>
                    </a:moveTo>
                    <a:lnTo>
                      <a:pt x="28795" y="0"/>
                    </a:lnTo>
                    <a:cubicBezTo>
                      <a:pt x="12866" y="0"/>
                      <a:pt x="0" y="12917"/>
                      <a:pt x="0" y="28795"/>
                    </a:cubicBezTo>
                    <a:lnTo>
                      <a:pt x="0" y="387101"/>
                    </a:lnTo>
                    <a:cubicBezTo>
                      <a:pt x="0" y="403030"/>
                      <a:pt x="12917" y="415896"/>
                      <a:pt x="28795" y="415896"/>
                    </a:cubicBezTo>
                    <a:lnTo>
                      <a:pt x="247924" y="415896"/>
                    </a:lnTo>
                    <a:cubicBezTo>
                      <a:pt x="263854" y="415896"/>
                      <a:pt x="276720" y="402979"/>
                      <a:pt x="276720" y="387101"/>
                    </a:cubicBezTo>
                    <a:lnTo>
                      <a:pt x="276720" y="28795"/>
                    </a:lnTo>
                    <a:cubicBezTo>
                      <a:pt x="276771" y="12917"/>
                      <a:pt x="263854" y="0"/>
                      <a:pt x="247924" y="0"/>
                    </a:cubicBezTo>
                    <a:close/>
                    <a:moveTo>
                      <a:pt x="138360" y="9701"/>
                    </a:moveTo>
                    <a:cubicBezTo>
                      <a:pt x="140606" y="9701"/>
                      <a:pt x="142393" y="11487"/>
                      <a:pt x="142393" y="13734"/>
                    </a:cubicBezTo>
                    <a:cubicBezTo>
                      <a:pt x="142393" y="15980"/>
                      <a:pt x="140606" y="17767"/>
                      <a:pt x="138360" y="17767"/>
                    </a:cubicBezTo>
                    <a:cubicBezTo>
                      <a:pt x="136113" y="17767"/>
                      <a:pt x="134326" y="15980"/>
                      <a:pt x="134326" y="13734"/>
                    </a:cubicBezTo>
                    <a:cubicBezTo>
                      <a:pt x="134326" y="11487"/>
                      <a:pt x="136164" y="9701"/>
                      <a:pt x="138360" y="9701"/>
                    </a:cubicBezTo>
                    <a:close/>
                    <a:moveTo>
                      <a:pt x="123247" y="25987"/>
                    </a:moveTo>
                    <a:lnTo>
                      <a:pt x="153472" y="25987"/>
                    </a:lnTo>
                    <a:cubicBezTo>
                      <a:pt x="155668" y="25987"/>
                      <a:pt x="157506" y="27774"/>
                      <a:pt x="157506" y="30021"/>
                    </a:cubicBezTo>
                    <a:cubicBezTo>
                      <a:pt x="157506" y="32267"/>
                      <a:pt x="155719" y="34054"/>
                      <a:pt x="153472" y="34054"/>
                    </a:cubicBezTo>
                    <a:lnTo>
                      <a:pt x="123247" y="34054"/>
                    </a:lnTo>
                    <a:cubicBezTo>
                      <a:pt x="121052" y="34054"/>
                      <a:pt x="119214" y="32267"/>
                      <a:pt x="119214" y="30021"/>
                    </a:cubicBezTo>
                    <a:cubicBezTo>
                      <a:pt x="119214" y="27774"/>
                      <a:pt x="121052" y="25987"/>
                      <a:pt x="123247" y="25987"/>
                    </a:cubicBezTo>
                    <a:close/>
                    <a:moveTo>
                      <a:pt x="109769" y="26855"/>
                    </a:moveTo>
                    <a:cubicBezTo>
                      <a:pt x="111505" y="26855"/>
                      <a:pt x="112883" y="28234"/>
                      <a:pt x="112883" y="29969"/>
                    </a:cubicBezTo>
                    <a:cubicBezTo>
                      <a:pt x="112883" y="31705"/>
                      <a:pt x="111505" y="33084"/>
                      <a:pt x="109769" y="33084"/>
                    </a:cubicBezTo>
                    <a:cubicBezTo>
                      <a:pt x="108033" y="33084"/>
                      <a:pt x="106654" y="31654"/>
                      <a:pt x="106654" y="29969"/>
                    </a:cubicBezTo>
                    <a:cubicBezTo>
                      <a:pt x="106654" y="28285"/>
                      <a:pt x="108033" y="26855"/>
                      <a:pt x="109769" y="26855"/>
                    </a:cubicBezTo>
                    <a:close/>
                    <a:moveTo>
                      <a:pt x="138360" y="401243"/>
                    </a:moveTo>
                    <a:cubicBezTo>
                      <a:pt x="127230" y="401243"/>
                      <a:pt x="118193" y="392207"/>
                      <a:pt x="118193" y="381077"/>
                    </a:cubicBezTo>
                    <a:cubicBezTo>
                      <a:pt x="118193" y="369947"/>
                      <a:pt x="127230" y="360910"/>
                      <a:pt x="138360" y="360910"/>
                    </a:cubicBezTo>
                    <a:cubicBezTo>
                      <a:pt x="149490" y="360910"/>
                      <a:pt x="158527" y="369947"/>
                      <a:pt x="158527" y="381077"/>
                    </a:cubicBezTo>
                    <a:cubicBezTo>
                      <a:pt x="158578" y="392258"/>
                      <a:pt x="149541" y="401243"/>
                      <a:pt x="138360" y="401243"/>
                    </a:cubicBezTo>
                    <a:close/>
                    <a:moveTo>
                      <a:pt x="241185" y="351567"/>
                    </a:moveTo>
                    <a:lnTo>
                      <a:pt x="35586" y="351567"/>
                    </a:lnTo>
                    <a:lnTo>
                      <a:pt x="35586" y="47073"/>
                    </a:lnTo>
                    <a:lnTo>
                      <a:pt x="241185" y="47073"/>
                    </a:lnTo>
                    <a:lnTo>
                      <a:pt x="241185" y="351567"/>
                    </a:lnTo>
                    <a:close/>
                  </a:path>
                </a:pathLst>
              </a:custGeom>
              <a:solidFill>
                <a:srgbClr val="4D4E50"/>
              </a:solidFill>
              <a:ln w="5103" cap="flat">
                <a:noFill/>
                <a:prstDash val="solid"/>
                <a:miter/>
              </a:ln>
            </p:spPr>
            <p:txBody>
              <a:bodyPr rtlCol="0" anchor="ctr"/>
              <a:lstStyle/>
              <a:p>
                <a:endParaRPr lang="en-US"/>
              </a:p>
            </p:txBody>
          </p:sp>
        </p:grpSp>
      </p:grpSp>
      <p:grpSp>
        <p:nvGrpSpPr>
          <p:cNvPr id="1174" name="Gráfico 4">
            <a:extLst>
              <a:ext uri="{FF2B5EF4-FFF2-40B4-BE49-F238E27FC236}">
                <a16:creationId xmlns:a16="http://schemas.microsoft.com/office/drawing/2014/main" id="{2A516FE5-0A4F-486A-A0C9-06A4DFF86AE2}"/>
              </a:ext>
            </a:extLst>
          </p:cNvPr>
          <p:cNvGrpSpPr/>
          <p:nvPr/>
        </p:nvGrpSpPr>
        <p:grpSpPr>
          <a:xfrm>
            <a:off x="8186305" y="1180870"/>
            <a:ext cx="472210" cy="263904"/>
            <a:chOff x="8186305" y="1180870"/>
            <a:chExt cx="472210" cy="263904"/>
          </a:xfrm>
          <a:solidFill>
            <a:srgbClr val="4D4E50"/>
          </a:solidFill>
        </p:grpSpPr>
        <p:sp>
          <p:nvSpPr>
            <p:cNvPr id="1175" name="Forma libre: forma 1174">
              <a:extLst>
                <a:ext uri="{FF2B5EF4-FFF2-40B4-BE49-F238E27FC236}">
                  <a16:creationId xmlns:a16="http://schemas.microsoft.com/office/drawing/2014/main" id="{587E4BB2-3195-45AC-8C6B-639215DA43DF}"/>
                </a:ext>
              </a:extLst>
            </p:cNvPr>
            <p:cNvSpPr/>
            <p:nvPr/>
          </p:nvSpPr>
          <p:spPr>
            <a:xfrm>
              <a:off x="8367908" y="1180870"/>
              <a:ext cx="290606" cy="263904"/>
            </a:xfrm>
            <a:custGeom>
              <a:avLst/>
              <a:gdLst>
                <a:gd name="connsiteX0" fmla="*/ 209582 w 290606"/>
                <a:gd name="connsiteY0" fmla="*/ 108135 h 263904"/>
                <a:gd name="connsiteX1" fmla="*/ 200648 w 290606"/>
                <a:gd name="connsiteY1" fmla="*/ 108595 h 263904"/>
                <a:gd name="connsiteX2" fmla="*/ 200902 w 290606"/>
                <a:gd name="connsiteY2" fmla="*/ 101600 h 263904"/>
                <a:gd name="connsiteX3" fmla="*/ 100222 w 290606"/>
                <a:gd name="connsiteY3" fmla="*/ 0 h 263904"/>
                <a:gd name="connsiteX4" fmla="*/ 0 w 290606"/>
                <a:gd name="connsiteY4" fmla="*/ 92155 h 263904"/>
                <a:gd name="connsiteX5" fmla="*/ 29816 w 290606"/>
                <a:gd name="connsiteY5" fmla="*/ 152655 h 263904"/>
                <a:gd name="connsiteX6" fmla="*/ 30531 w 290606"/>
                <a:gd name="connsiteY6" fmla="*/ 152655 h 263904"/>
                <a:gd name="connsiteX7" fmla="*/ 93635 w 290606"/>
                <a:gd name="connsiteY7" fmla="*/ 213564 h 263904"/>
                <a:gd name="connsiteX8" fmla="*/ 66015 w 290606"/>
                <a:gd name="connsiteY8" fmla="*/ 263905 h 263904"/>
                <a:gd name="connsiteX9" fmla="*/ 209990 w 290606"/>
                <a:gd name="connsiteY9" fmla="*/ 263905 h 263904"/>
                <a:gd name="connsiteX10" fmla="*/ 209990 w 290606"/>
                <a:gd name="connsiteY10" fmla="*/ 263905 h 263904"/>
                <a:gd name="connsiteX11" fmla="*/ 290607 w 290606"/>
                <a:gd name="connsiteY11" fmla="*/ 185994 h 263904"/>
                <a:gd name="connsiteX12" fmla="*/ 209582 w 290606"/>
                <a:gd name="connsiteY12" fmla="*/ 108135 h 26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606" h="263904">
                  <a:moveTo>
                    <a:pt x="209582" y="108135"/>
                  </a:moveTo>
                  <a:cubicBezTo>
                    <a:pt x="206569" y="108135"/>
                    <a:pt x="203557" y="108288"/>
                    <a:pt x="200648" y="108595"/>
                  </a:cubicBezTo>
                  <a:cubicBezTo>
                    <a:pt x="200800" y="106297"/>
                    <a:pt x="200902" y="103949"/>
                    <a:pt x="200902" y="101600"/>
                  </a:cubicBezTo>
                  <a:cubicBezTo>
                    <a:pt x="200902" y="45490"/>
                    <a:pt x="155821" y="0"/>
                    <a:pt x="100222" y="0"/>
                  </a:cubicBezTo>
                  <a:cubicBezTo>
                    <a:pt x="47737" y="0"/>
                    <a:pt x="4697" y="40487"/>
                    <a:pt x="0" y="92155"/>
                  </a:cubicBezTo>
                  <a:cubicBezTo>
                    <a:pt x="17920" y="106246"/>
                    <a:pt x="29510" y="128098"/>
                    <a:pt x="29816" y="152655"/>
                  </a:cubicBezTo>
                  <a:cubicBezTo>
                    <a:pt x="30072" y="152655"/>
                    <a:pt x="30276" y="152655"/>
                    <a:pt x="30531" y="152655"/>
                  </a:cubicBezTo>
                  <a:cubicBezTo>
                    <a:pt x="65351" y="152655"/>
                    <a:pt x="93635" y="179970"/>
                    <a:pt x="93635" y="213564"/>
                  </a:cubicBezTo>
                  <a:cubicBezTo>
                    <a:pt x="93635" y="234395"/>
                    <a:pt x="82659" y="252877"/>
                    <a:pt x="66015" y="263905"/>
                  </a:cubicBezTo>
                  <a:lnTo>
                    <a:pt x="209990" y="263905"/>
                  </a:lnTo>
                  <a:lnTo>
                    <a:pt x="209990" y="263905"/>
                  </a:lnTo>
                  <a:cubicBezTo>
                    <a:pt x="254562" y="263701"/>
                    <a:pt x="290607" y="228881"/>
                    <a:pt x="290607" y="185994"/>
                  </a:cubicBezTo>
                  <a:cubicBezTo>
                    <a:pt x="290658" y="143006"/>
                    <a:pt x="254358" y="108135"/>
                    <a:pt x="209582" y="108135"/>
                  </a:cubicBezTo>
                  <a:close/>
                </a:path>
              </a:pathLst>
            </a:custGeom>
            <a:solidFill>
              <a:srgbClr val="4D4E50"/>
            </a:solidFill>
            <a:ln w="5103" cap="flat">
              <a:noFill/>
              <a:prstDash val="solid"/>
              <a:miter/>
            </a:ln>
          </p:spPr>
          <p:txBody>
            <a:bodyPr rtlCol="0" anchor="ctr"/>
            <a:lstStyle/>
            <a:p>
              <a:endParaRPr lang="en-US"/>
            </a:p>
          </p:txBody>
        </p:sp>
        <p:sp>
          <p:nvSpPr>
            <p:cNvPr id="1176" name="Forma libre: forma 1175">
              <a:extLst>
                <a:ext uri="{FF2B5EF4-FFF2-40B4-BE49-F238E27FC236}">
                  <a16:creationId xmlns:a16="http://schemas.microsoft.com/office/drawing/2014/main" id="{D3224C37-9849-4670-8B41-A589F1CF78DC}"/>
                </a:ext>
              </a:extLst>
            </p:cNvPr>
            <p:cNvSpPr/>
            <p:nvPr/>
          </p:nvSpPr>
          <p:spPr>
            <a:xfrm>
              <a:off x="8186305" y="1267715"/>
              <a:ext cx="264312" cy="176804"/>
            </a:xfrm>
            <a:custGeom>
              <a:avLst/>
              <a:gdLst>
                <a:gd name="connsiteX0" fmla="*/ 264313 w 264312"/>
                <a:gd name="connsiteY0" fmla="*/ 126821 h 176804"/>
                <a:gd name="connsiteX1" fmla="*/ 212083 w 264312"/>
                <a:gd name="connsiteY1" fmla="*/ 76889 h 176804"/>
                <a:gd name="connsiteX2" fmla="*/ 206314 w 264312"/>
                <a:gd name="connsiteY2" fmla="*/ 77196 h 176804"/>
                <a:gd name="connsiteX3" fmla="*/ 199881 w 264312"/>
                <a:gd name="connsiteY3" fmla="*/ 77859 h 176804"/>
                <a:gd name="connsiteX4" fmla="*/ 200341 w 264312"/>
                <a:gd name="connsiteY4" fmla="*/ 71324 h 176804"/>
                <a:gd name="connsiteX5" fmla="*/ 200494 w 264312"/>
                <a:gd name="connsiteY5" fmla="*/ 66729 h 176804"/>
                <a:gd name="connsiteX6" fmla="*/ 134326 w 264312"/>
                <a:gd name="connsiteY6" fmla="*/ 0 h 176804"/>
                <a:gd name="connsiteX7" fmla="*/ 89347 w 264312"/>
                <a:gd name="connsiteY7" fmla="*/ 17818 h 176804"/>
                <a:gd name="connsiteX8" fmla="*/ 68363 w 264312"/>
                <a:gd name="connsiteY8" fmla="*/ 61368 h 176804"/>
                <a:gd name="connsiteX9" fmla="*/ 67903 w 264312"/>
                <a:gd name="connsiteY9" fmla="*/ 67138 h 176804"/>
                <a:gd name="connsiteX10" fmla="*/ 62185 w 264312"/>
                <a:gd name="connsiteY10" fmla="*/ 66372 h 176804"/>
                <a:gd name="connsiteX11" fmla="*/ 54936 w 264312"/>
                <a:gd name="connsiteY11" fmla="*/ 65912 h 176804"/>
                <a:gd name="connsiteX12" fmla="*/ 0 w 264312"/>
                <a:gd name="connsiteY12" fmla="*/ 121358 h 176804"/>
                <a:gd name="connsiteX13" fmla="*/ 54629 w 264312"/>
                <a:gd name="connsiteY13" fmla="*/ 176804 h 176804"/>
                <a:gd name="connsiteX14" fmla="*/ 55599 w 264312"/>
                <a:gd name="connsiteY14" fmla="*/ 176804 h 176804"/>
                <a:gd name="connsiteX15" fmla="*/ 211522 w 264312"/>
                <a:gd name="connsiteY15" fmla="*/ 176804 h 176804"/>
                <a:gd name="connsiteX16" fmla="*/ 212339 w 264312"/>
                <a:gd name="connsiteY16" fmla="*/ 176804 h 176804"/>
                <a:gd name="connsiteX17" fmla="*/ 264313 w 264312"/>
                <a:gd name="connsiteY17" fmla="*/ 126821 h 176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312" h="176804">
                  <a:moveTo>
                    <a:pt x="264313" y="126821"/>
                  </a:moveTo>
                  <a:cubicBezTo>
                    <a:pt x="264313" y="99303"/>
                    <a:pt x="240878" y="76889"/>
                    <a:pt x="212083" y="76889"/>
                  </a:cubicBezTo>
                  <a:cubicBezTo>
                    <a:pt x="210194" y="76889"/>
                    <a:pt x="208254" y="76991"/>
                    <a:pt x="206314" y="77196"/>
                  </a:cubicBezTo>
                  <a:lnTo>
                    <a:pt x="199881" y="77859"/>
                  </a:lnTo>
                  <a:lnTo>
                    <a:pt x="200341" y="71324"/>
                  </a:lnTo>
                  <a:cubicBezTo>
                    <a:pt x="200443" y="69742"/>
                    <a:pt x="200494" y="68210"/>
                    <a:pt x="200494" y="66729"/>
                  </a:cubicBezTo>
                  <a:cubicBezTo>
                    <a:pt x="200494" y="29918"/>
                    <a:pt x="170831" y="0"/>
                    <a:pt x="134326" y="0"/>
                  </a:cubicBezTo>
                  <a:cubicBezTo>
                    <a:pt x="117580" y="0"/>
                    <a:pt x="101600" y="6331"/>
                    <a:pt x="89347" y="17818"/>
                  </a:cubicBezTo>
                  <a:cubicBezTo>
                    <a:pt x="77144" y="29255"/>
                    <a:pt x="69690" y="44673"/>
                    <a:pt x="68363" y="61368"/>
                  </a:cubicBezTo>
                  <a:lnTo>
                    <a:pt x="67903" y="67138"/>
                  </a:lnTo>
                  <a:lnTo>
                    <a:pt x="62185" y="66372"/>
                  </a:lnTo>
                  <a:cubicBezTo>
                    <a:pt x="59786" y="66066"/>
                    <a:pt x="57335" y="65912"/>
                    <a:pt x="54936" y="65912"/>
                  </a:cubicBezTo>
                  <a:cubicBezTo>
                    <a:pt x="24659" y="65912"/>
                    <a:pt x="0" y="90776"/>
                    <a:pt x="0" y="121358"/>
                  </a:cubicBezTo>
                  <a:cubicBezTo>
                    <a:pt x="0" y="151787"/>
                    <a:pt x="24506" y="176600"/>
                    <a:pt x="54629" y="176804"/>
                  </a:cubicBezTo>
                  <a:lnTo>
                    <a:pt x="55599" y="176804"/>
                  </a:lnTo>
                  <a:lnTo>
                    <a:pt x="211522" y="176804"/>
                  </a:lnTo>
                  <a:lnTo>
                    <a:pt x="212339" y="176804"/>
                  </a:lnTo>
                  <a:cubicBezTo>
                    <a:pt x="241032" y="176549"/>
                    <a:pt x="264313" y="154187"/>
                    <a:pt x="264313" y="126821"/>
                  </a:cubicBezTo>
                  <a:close/>
                </a:path>
              </a:pathLst>
            </a:custGeom>
            <a:solidFill>
              <a:srgbClr val="4D4E50"/>
            </a:solidFill>
            <a:ln w="5103" cap="flat">
              <a:noFill/>
              <a:prstDash val="solid"/>
              <a:miter/>
            </a:ln>
          </p:spPr>
          <p:txBody>
            <a:bodyPr rtlCol="0" anchor="ctr"/>
            <a:lstStyle/>
            <a:p>
              <a:endParaRPr lang="en-US"/>
            </a:p>
          </p:txBody>
        </p:sp>
      </p:grpSp>
      <p:grpSp>
        <p:nvGrpSpPr>
          <p:cNvPr id="1177" name="Gráfico 4">
            <a:extLst>
              <a:ext uri="{FF2B5EF4-FFF2-40B4-BE49-F238E27FC236}">
                <a16:creationId xmlns:a16="http://schemas.microsoft.com/office/drawing/2014/main" id="{AEF4C584-ECFF-4F9E-810E-79164C5A7A34}"/>
              </a:ext>
            </a:extLst>
          </p:cNvPr>
          <p:cNvGrpSpPr/>
          <p:nvPr/>
        </p:nvGrpSpPr>
        <p:grpSpPr>
          <a:xfrm>
            <a:off x="4880118" y="1176581"/>
            <a:ext cx="398843" cy="272584"/>
            <a:chOff x="4880118" y="1176581"/>
            <a:chExt cx="398843" cy="272584"/>
          </a:xfrm>
        </p:grpSpPr>
        <p:sp>
          <p:nvSpPr>
            <p:cNvPr id="1178" name="Forma libre: forma 1177">
              <a:extLst>
                <a:ext uri="{FF2B5EF4-FFF2-40B4-BE49-F238E27FC236}">
                  <a16:creationId xmlns:a16="http://schemas.microsoft.com/office/drawing/2014/main" id="{C82EC322-0FA3-4E4F-A6E2-BB0D59F5B794}"/>
                </a:ext>
              </a:extLst>
            </p:cNvPr>
            <p:cNvSpPr/>
            <p:nvPr/>
          </p:nvSpPr>
          <p:spPr>
            <a:xfrm>
              <a:off x="4917899" y="1180053"/>
              <a:ext cx="71528" cy="21238"/>
            </a:xfrm>
            <a:custGeom>
              <a:avLst/>
              <a:gdLst>
                <a:gd name="connsiteX0" fmla="*/ 15470 w 71528"/>
                <a:gd name="connsiteY0" fmla="*/ 0 h 21238"/>
                <a:gd name="connsiteX1" fmla="*/ 0 w 71528"/>
                <a:gd name="connsiteY1" fmla="*/ 15521 h 21238"/>
                <a:gd name="connsiteX2" fmla="*/ 0 w 71528"/>
                <a:gd name="connsiteY2" fmla="*/ 21239 h 21238"/>
                <a:gd name="connsiteX3" fmla="*/ 71528 w 71528"/>
                <a:gd name="connsiteY3" fmla="*/ 21239 h 21238"/>
                <a:gd name="connsiteX4" fmla="*/ 71528 w 71528"/>
                <a:gd name="connsiteY4" fmla="*/ 15521 h 21238"/>
                <a:gd name="connsiteX5" fmla="*/ 56008 w 71528"/>
                <a:gd name="connsiteY5" fmla="*/ 0 h 21238"/>
                <a:gd name="connsiteX6" fmla="*/ 15470 w 71528"/>
                <a:gd name="connsiteY6" fmla="*/ 0 h 2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28" h="21238">
                  <a:moveTo>
                    <a:pt x="15470" y="0"/>
                  </a:moveTo>
                  <a:cubicBezTo>
                    <a:pt x="6943" y="0"/>
                    <a:pt x="0" y="6944"/>
                    <a:pt x="0" y="15521"/>
                  </a:cubicBezTo>
                  <a:lnTo>
                    <a:pt x="0" y="21239"/>
                  </a:lnTo>
                  <a:lnTo>
                    <a:pt x="71528" y="21239"/>
                  </a:lnTo>
                  <a:lnTo>
                    <a:pt x="71528" y="15521"/>
                  </a:lnTo>
                  <a:cubicBezTo>
                    <a:pt x="71528" y="6944"/>
                    <a:pt x="64585" y="0"/>
                    <a:pt x="56008" y="0"/>
                  </a:cubicBezTo>
                  <a:lnTo>
                    <a:pt x="15470" y="0"/>
                  </a:lnTo>
                  <a:close/>
                </a:path>
              </a:pathLst>
            </a:custGeom>
            <a:solidFill>
              <a:srgbClr val="4D4E50"/>
            </a:solidFill>
            <a:ln w="5103" cap="flat">
              <a:noFill/>
              <a:prstDash val="solid"/>
              <a:miter/>
            </a:ln>
          </p:spPr>
          <p:txBody>
            <a:bodyPr rtlCol="0" anchor="ctr"/>
            <a:lstStyle/>
            <a:p>
              <a:endParaRPr lang="en-US"/>
            </a:p>
          </p:txBody>
        </p:sp>
        <p:grpSp>
          <p:nvGrpSpPr>
            <p:cNvPr id="1179" name="Gráfico 4">
              <a:extLst>
                <a:ext uri="{FF2B5EF4-FFF2-40B4-BE49-F238E27FC236}">
                  <a16:creationId xmlns:a16="http://schemas.microsoft.com/office/drawing/2014/main" id="{AA354AD6-DD8E-4B56-B0DD-3DADC4A31EEA}"/>
                </a:ext>
              </a:extLst>
            </p:cNvPr>
            <p:cNvGrpSpPr/>
            <p:nvPr/>
          </p:nvGrpSpPr>
          <p:grpSpPr>
            <a:xfrm>
              <a:off x="4880118" y="1176581"/>
              <a:ext cx="398843" cy="272584"/>
              <a:chOff x="4880118" y="1176581"/>
              <a:chExt cx="398843" cy="272584"/>
            </a:xfrm>
          </p:grpSpPr>
          <p:sp>
            <p:nvSpPr>
              <p:cNvPr id="1180" name="Forma libre: forma 1179">
                <a:extLst>
                  <a:ext uri="{FF2B5EF4-FFF2-40B4-BE49-F238E27FC236}">
                    <a16:creationId xmlns:a16="http://schemas.microsoft.com/office/drawing/2014/main" id="{337AE08F-FD5D-40BF-BD29-A52CFEB2D36D}"/>
                  </a:ext>
                </a:extLst>
              </p:cNvPr>
              <p:cNvSpPr/>
              <p:nvPr/>
            </p:nvSpPr>
            <p:spPr>
              <a:xfrm>
                <a:off x="5006531" y="1258116"/>
                <a:ext cx="146579" cy="146579"/>
              </a:xfrm>
              <a:custGeom>
                <a:avLst/>
                <a:gdLst>
                  <a:gd name="connsiteX0" fmla="*/ 0 w 146579"/>
                  <a:gd name="connsiteY0" fmla="*/ 73315 h 146579"/>
                  <a:gd name="connsiteX1" fmla="*/ 73264 w 146579"/>
                  <a:gd name="connsiteY1" fmla="*/ 146580 h 146579"/>
                  <a:gd name="connsiteX2" fmla="*/ 146580 w 146579"/>
                  <a:gd name="connsiteY2" fmla="*/ 73315 h 146579"/>
                  <a:gd name="connsiteX3" fmla="*/ 73264 w 146579"/>
                  <a:gd name="connsiteY3" fmla="*/ 0 h 146579"/>
                  <a:gd name="connsiteX4" fmla="*/ 0 w 146579"/>
                  <a:gd name="connsiteY4" fmla="*/ 73315 h 146579"/>
                  <a:gd name="connsiteX5" fmla="*/ 133612 w 146579"/>
                  <a:gd name="connsiteY5" fmla="*/ 73315 h 146579"/>
                  <a:gd name="connsiteX6" fmla="*/ 115947 w 146579"/>
                  <a:gd name="connsiteY6" fmla="*/ 115947 h 146579"/>
                  <a:gd name="connsiteX7" fmla="*/ 73315 w 146579"/>
                  <a:gd name="connsiteY7" fmla="*/ 133612 h 146579"/>
                  <a:gd name="connsiteX8" fmla="*/ 30684 w 146579"/>
                  <a:gd name="connsiteY8" fmla="*/ 115947 h 146579"/>
                  <a:gd name="connsiteX9" fmla="*/ 13019 w 146579"/>
                  <a:gd name="connsiteY9" fmla="*/ 73315 h 146579"/>
                  <a:gd name="connsiteX10" fmla="*/ 30684 w 146579"/>
                  <a:gd name="connsiteY10" fmla="*/ 30684 h 146579"/>
                  <a:gd name="connsiteX11" fmla="*/ 73315 w 146579"/>
                  <a:gd name="connsiteY11" fmla="*/ 13019 h 146579"/>
                  <a:gd name="connsiteX12" fmla="*/ 115947 w 146579"/>
                  <a:gd name="connsiteY12" fmla="*/ 30684 h 146579"/>
                  <a:gd name="connsiteX13" fmla="*/ 133612 w 146579"/>
                  <a:gd name="connsiteY13" fmla="*/ 73315 h 146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79" h="146579">
                    <a:moveTo>
                      <a:pt x="0" y="73315"/>
                    </a:moveTo>
                    <a:cubicBezTo>
                      <a:pt x="0" y="113802"/>
                      <a:pt x="32778" y="146580"/>
                      <a:pt x="73264" y="146580"/>
                    </a:cubicBezTo>
                    <a:cubicBezTo>
                      <a:pt x="113751" y="146580"/>
                      <a:pt x="146580" y="113802"/>
                      <a:pt x="146580" y="73315"/>
                    </a:cubicBezTo>
                    <a:cubicBezTo>
                      <a:pt x="146580" y="32829"/>
                      <a:pt x="113751" y="0"/>
                      <a:pt x="73264" y="0"/>
                    </a:cubicBezTo>
                    <a:cubicBezTo>
                      <a:pt x="32829" y="0"/>
                      <a:pt x="0" y="32829"/>
                      <a:pt x="0" y="73315"/>
                    </a:cubicBezTo>
                    <a:close/>
                    <a:moveTo>
                      <a:pt x="133612" y="73315"/>
                    </a:moveTo>
                    <a:cubicBezTo>
                      <a:pt x="133612" y="90010"/>
                      <a:pt x="126821" y="105021"/>
                      <a:pt x="115947" y="115947"/>
                    </a:cubicBezTo>
                    <a:cubicBezTo>
                      <a:pt x="105021" y="126872"/>
                      <a:pt x="90010" y="133612"/>
                      <a:pt x="73315" y="133612"/>
                    </a:cubicBezTo>
                    <a:cubicBezTo>
                      <a:pt x="56620" y="133612"/>
                      <a:pt x="41610" y="126872"/>
                      <a:pt x="30684" y="115947"/>
                    </a:cubicBezTo>
                    <a:cubicBezTo>
                      <a:pt x="19759" y="105021"/>
                      <a:pt x="13019" y="90010"/>
                      <a:pt x="13019" y="73315"/>
                    </a:cubicBezTo>
                    <a:cubicBezTo>
                      <a:pt x="13019" y="56671"/>
                      <a:pt x="19759" y="41610"/>
                      <a:pt x="30684" y="30684"/>
                    </a:cubicBezTo>
                    <a:cubicBezTo>
                      <a:pt x="41610" y="19758"/>
                      <a:pt x="56620" y="13019"/>
                      <a:pt x="73315" y="13019"/>
                    </a:cubicBezTo>
                    <a:cubicBezTo>
                      <a:pt x="90010" y="13019"/>
                      <a:pt x="105021" y="19758"/>
                      <a:pt x="115947" y="30684"/>
                    </a:cubicBezTo>
                    <a:cubicBezTo>
                      <a:pt x="126872" y="41610"/>
                      <a:pt x="133612" y="56620"/>
                      <a:pt x="133612" y="73315"/>
                    </a:cubicBezTo>
                    <a:close/>
                  </a:path>
                </a:pathLst>
              </a:custGeom>
              <a:noFill/>
              <a:ln w="5103" cap="flat">
                <a:noFill/>
                <a:prstDash val="solid"/>
                <a:miter/>
              </a:ln>
            </p:spPr>
            <p:txBody>
              <a:bodyPr rtlCol="0" anchor="ctr"/>
              <a:lstStyle/>
              <a:p>
                <a:endParaRPr lang="en-US"/>
              </a:p>
            </p:txBody>
          </p:sp>
          <p:sp>
            <p:nvSpPr>
              <p:cNvPr id="1181" name="Forma libre: forma 1180">
                <a:extLst>
                  <a:ext uri="{FF2B5EF4-FFF2-40B4-BE49-F238E27FC236}">
                    <a16:creationId xmlns:a16="http://schemas.microsoft.com/office/drawing/2014/main" id="{94FE7723-5880-4997-AA9F-043B5695977D}"/>
                  </a:ext>
                </a:extLst>
              </p:cNvPr>
              <p:cNvSpPr/>
              <p:nvPr/>
            </p:nvSpPr>
            <p:spPr>
              <a:xfrm>
                <a:off x="5019550" y="1271084"/>
                <a:ext cx="120592" cy="120592"/>
              </a:xfrm>
              <a:custGeom>
                <a:avLst/>
                <a:gdLst>
                  <a:gd name="connsiteX0" fmla="*/ 17665 w 120592"/>
                  <a:gd name="connsiteY0" fmla="*/ 17665 h 120592"/>
                  <a:gd name="connsiteX1" fmla="*/ 0 w 120592"/>
                  <a:gd name="connsiteY1" fmla="*/ 60296 h 120592"/>
                  <a:gd name="connsiteX2" fmla="*/ 17665 w 120592"/>
                  <a:gd name="connsiteY2" fmla="*/ 102927 h 120592"/>
                  <a:gd name="connsiteX3" fmla="*/ 60296 w 120592"/>
                  <a:gd name="connsiteY3" fmla="*/ 120593 h 120592"/>
                  <a:gd name="connsiteX4" fmla="*/ 102927 w 120592"/>
                  <a:gd name="connsiteY4" fmla="*/ 102927 h 120592"/>
                  <a:gd name="connsiteX5" fmla="*/ 120593 w 120592"/>
                  <a:gd name="connsiteY5" fmla="*/ 60296 h 120592"/>
                  <a:gd name="connsiteX6" fmla="*/ 102927 w 120592"/>
                  <a:gd name="connsiteY6" fmla="*/ 17665 h 120592"/>
                  <a:gd name="connsiteX7" fmla="*/ 60296 w 120592"/>
                  <a:gd name="connsiteY7" fmla="*/ 0 h 120592"/>
                  <a:gd name="connsiteX8" fmla="*/ 17665 w 120592"/>
                  <a:gd name="connsiteY8" fmla="*/ 17665 h 12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592" h="120592">
                    <a:moveTo>
                      <a:pt x="17665" y="17665"/>
                    </a:moveTo>
                    <a:cubicBezTo>
                      <a:pt x="6739" y="28591"/>
                      <a:pt x="0" y="43652"/>
                      <a:pt x="0" y="60296"/>
                    </a:cubicBezTo>
                    <a:cubicBezTo>
                      <a:pt x="0" y="76991"/>
                      <a:pt x="6739" y="92002"/>
                      <a:pt x="17665" y="102927"/>
                    </a:cubicBezTo>
                    <a:cubicBezTo>
                      <a:pt x="28591" y="113853"/>
                      <a:pt x="43601" y="120593"/>
                      <a:pt x="60296" y="120593"/>
                    </a:cubicBezTo>
                    <a:cubicBezTo>
                      <a:pt x="76991" y="120593"/>
                      <a:pt x="92002" y="113853"/>
                      <a:pt x="102927" y="102927"/>
                    </a:cubicBezTo>
                    <a:cubicBezTo>
                      <a:pt x="113853" y="92002"/>
                      <a:pt x="120593" y="76991"/>
                      <a:pt x="120593" y="60296"/>
                    </a:cubicBezTo>
                    <a:cubicBezTo>
                      <a:pt x="120593" y="43652"/>
                      <a:pt x="113802" y="28591"/>
                      <a:pt x="102927" y="17665"/>
                    </a:cubicBezTo>
                    <a:cubicBezTo>
                      <a:pt x="92002" y="6739"/>
                      <a:pt x="76991" y="0"/>
                      <a:pt x="60296" y="0"/>
                    </a:cubicBezTo>
                    <a:cubicBezTo>
                      <a:pt x="43601" y="51"/>
                      <a:pt x="28591" y="6790"/>
                      <a:pt x="17665" y="17665"/>
                    </a:cubicBezTo>
                    <a:close/>
                  </a:path>
                </a:pathLst>
              </a:custGeom>
              <a:solidFill>
                <a:srgbClr val="4D4E50"/>
              </a:solidFill>
              <a:ln w="5103" cap="flat">
                <a:noFill/>
                <a:prstDash val="solid"/>
                <a:miter/>
              </a:ln>
            </p:spPr>
            <p:txBody>
              <a:bodyPr rtlCol="0" anchor="ctr"/>
              <a:lstStyle/>
              <a:p>
                <a:endParaRPr lang="en-US"/>
              </a:p>
            </p:txBody>
          </p:sp>
          <p:sp>
            <p:nvSpPr>
              <p:cNvPr id="1182" name="Forma libre: forma 1181">
                <a:extLst>
                  <a:ext uri="{FF2B5EF4-FFF2-40B4-BE49-F238E27FC236}">
                    <a16:creationId xmlns:a16="http://schemas.microsoft.com/office/drawing/2014/main" id="{F40E1435-1C45-4BF8-B868-30E1247F51E7}"/>
                  </a:ext>
                </a:extLst>
              </p:cNvPr>
              <p:cNvSpPr/>
              <p:nvPr/>
            </p:nvSpPr>
            <p:spPr>
              <a:xfrm>
                <a:off x="4880118" y="1176581"/>
                <a:ext cx="398843" cy="272584"/>
              </a:xfrm>
              <a:custGeom>
                <a:avLst/>
                <a:gdLst>
                  <a:gd name="connsiteX0" fmla="*/ 274780 w 398843"/>
                  <a:gd name="connsiteY0" fmla="*/ 37117 h 272584"/>
                  <a:gd name="connsiteX1" fmla="*/ 228166 w 398843"/>
                  <a:gd name="connsiteY1" fmla="*/ 0 h 272584"/>
                  <a:gd name="connsiteX2" fmla="*/ 170780 w 398843"/>
                  <a:gd name="connsiteY2" fmla="*/ 0 h 272584"/>
                  <a:gd name="connsiteX3" fmla="*/ 124166 w 398843"/>
                  <a:gd name="connsiteY3" fmla="*/ 37117 h 272584"/>
                  <a:gd name="connsiteX4" fmla="*/ 32522 w 398843"/>
                  <a:gd name="connsiteY4" fmla="*/ 37117 h 272584"/>
                  <a:gd name="connsiteX5" fmla="*/ 0 w 398843"/>
                  <a:gd name="connsiteY5" fmla="*/ 69588 h 272584"/>
                  <a:gd name="connsiteX6" fmla="*/ 0 w 398843"/>
                  <a:gd name="connsiteY6" fmla="*/ 240062 h 272584"/>
                  <a:gd name="connsiteX7" fmla="*/ 32522 w 398843"/>
                  <a:gd name="connsiteY7" fmla="*/ 272584 h 272584"/>
                  <a:gd name="connsiteX8" fmla="*/ 366373 w 398843"/>
                  <a:gd name="connsiteY8" fmla="*/ 272584 h 272584"/>
                  <a:gd name="connsiteX9" fmla="*/ 398844 w 398843"/>
                  <a:gd name="connsiteY9" fmla="*/ 240062 h 272584"/>
                  <a:gd name="connsiteX10" fmla="*/ 398844 w 398843"/>
                  <a:gd name="connsiteY10" fmla="*/ 69588 h 272584"/>
                  <a:gd name="connsiteX11" fmla="*/ 366373 w 398843"/>
                  <a:gd name="connsiteY11" fmla="*/ 37117 h 272584"/>
                  <a:gd name="connsiteX12" fmla="*/ 274780 w 398843"/>
                  <a:gd name="connsiteY12" fmla="*/ 37117 h 272584"/>
                  <a:gd name="connsiteX13" fmla="*/ 199728 w 398843"/>
                  <a:gd name="connsiteY13" fmla="*/ 228115 h 272584"/>
                  <a:gd name="connsiteX14" fmla="*/ 126464 w 398843"/>
                  <a:gd name="connsiteY14" fmla="*/ 154851 h 272584"/>
                  <a:gd name="connsiteX15" fmla="*/ 199728 w 398843"/>
                  <a:gd name="connsiteY15" fmla="*/ 81535 h 272584"/>
                  <a:gd name="connsiteX16" fmla="*/ 273044 w 398843"/>
                  <a:gd name="connsiteY16" fmla="*/ 154851 h 272584"/>
                  <a:gd name="connsiteX17" fmla="*/ 199728 w 398843"/>
                  <a:gd name="connsiteY17" fmla="*/ 228115 h 272584"/>
                  <a:gd name="connsiteX18" fmla="*/ 350750 w 398843"/>
                  <a:gd name="connsiteY18" fmla="*/ 71324 h 272584"/>
                  <a:gd name="connsiteX19" fmla="*/ 316594 w 398843"/>
                  <a:gd name="connsiteY19" fmla="*/ 71324 h 272584"/>
                  <a:gd name="connsiteX20" fmla="*/ 310365 w 398843"/>
                  <a:gd name="connsiteY20" fmla="*/ 65095 h 272584"/>
                  <a:gd name="connsiteX21" fmla="*/ 316594 w 398843"/>
                  <a:gd name="connsiteY21" fmla="*/ 58918 h 272584"/>
                  <a:gd name="connsiteX22" fmla="*/ 350750 w 398843"/>
                  <a:gd name="connsiteY22" fmla="*/ 58918 h 272584"/>
                  <a:gd name="connsiteX23" fmla="*/ 356978 w 398843"/>
                  <a:gd name="connsiteY23" fmla="*/ 65095 h 272584"/>
                  <a:gd name="connsiteX24" fmla="*/ 350750 w 398843"/>
                  <a:gd name="connsiteY24" fmla="*/ 71324 h 272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8843" h="272584">
                    <a:moveTo>
                      <a:pt x="274780" y="37117"/>
                    </a:moveTo>
                    <a:cubicBezTo>
                      <a:pt x="269878" y="15878"/>
                      <a:pt x="250886" y="0"/>
                      <a:pt x="228166" y="0"/>
                    </a:cubicBezTo>
                    <a:lnTo>
                      <a:pt x="170780" y="0"/>
                    </a:lnTo>
                    <a:cubicBezTo>
                      <a:pt x="148060" y="0"/>
                      <a:pt x="129068" y="15878"/>
                      <a:pt x="124166" y="37117"/>
                    </a:cubicBezTo>
                    <a:lnTo>
                      <a:pt x="32522" y="37117"/>
                    </a:lnTo>
                    <a:cubicBezTo>
                      <a:pt x="14551" y="37117"/>
                      <a:pt x="0" y="51668"/>
                      <a:pt x="0" y="69588"/>
                    </a:cubicBezTo>
                    <a:lnTo>
                      <a:pt x="0" y="240062"/>
                    </a:lnTo>
                    <a:cubicBezTo>
                      <a:pt x="0" y="258033"/>
                      <a:pt x="14551" y="272584"/>
                      <a:pt x="32522" y="272584"/>
                    </a:cubicBezTo>
                    <a:lnTo>
                      <a:pt x="366373" y="272584"/>
                    </a:lnTo>
                    <a:cubicBezTo>
                      <a:pt x="384293" y="272584"/>
                      <a:pt x="398844" y="258033"/>
                      <a:pt x="398844" y="240062"/>
                    </a:cubicBezTo>
                    <a:lnTo>
                      <a:pt x="398844" y="69588"/>
                    </a:lnTo>
                    <a:cubicBezTo>
                      <a:pt x="398844" y="51668"/>
                      <a:pt x="384293" y="37117"/>
                      <a:pt x="366373" y="37117"/>
                    </a:cubicBezTo>
                    <a:lnTo>
                      <a:pt x="274780" y="37117"/>
                    </a:lnTo>
                    <a:close/>
                    <a:moveTo>
                      <a:pt x="199728" y="228115"/>
                    </a:moveTo>
                    <a:cubicBezTo>
                      <a:pt x="159241" y="228115"/>
                      <a:pt x="126464" y="195337"/>
                      <a:pt x="126464" y="154851"/>
                    </a:cubicBezTo>
                    <a:cubicBezTo>
                      <a:pt x="126464" y="114364"/>
                      <a:pt x="159241" y="81535"/>
                      <a:pt x="199728" y="81535"/>
                    </a:cubicBezTo>
                    <a:cubicBezTo>
                      <a:pt x="240215" y="81535"/>
                      <a:pt x="273044" y="114364"/>
                      <a:pt x="273044" y="154851"/>
                    </a:cubicBezTo>
                    <a:cubicBezTo>
                      <a:pt x="273044" y="195337"/>
                      <a:pt x="240215" y="228115"/>
                      <a:pt x="199728" y="228115"/>
                    </a:cubicBezTo>
                    <a:close/>
                    <a:moveTo>
                      <a:pt x="350750" y="71324"/>
                    </a:moveTo>
                    <a:lnTo>
                      <a:pt x="316594" y="71324"/>
                    </a:lnTo>
                    <a:cubicBezTo>
                      <a:pt x="313173" y="71324"/>
                      <a:pt x="310365" y="68567"/>
                      <a:pt x="310365" y="65095"/>
                    </a:cubicBezTo>
                    <a:cubicBezTo>
                      <a:pt x="310365" y="61675"/>
                      <a:pt x="313173" y="58918"/>
                      <a:pt x="316594" y="58918"/>
                    </a:cubicBezTo>
                    <a:lnTo>
                      <a:pt x="350750" y="58918"/>
                    </a:lnTo>
                    <a:cubicBezTo>
                      <a:pt x="354170" y="58918"/>
                      <a:pt x="356978" y="61675"/>
                      <a:pt x="356978" y="65095"/>
                    </a:cubicBezTo>
                    <a:cubicBezTo>
                      <a:pt x="356978" y="68516"/>
                      <a:pt x="354170" y="71324"/>
                      <a:pt x="350750" y="71324"/>
                    </a:cubicBezTo>
                    <a:close/>
                  </a:path>
                </a:pathLst>
              </a:custGeom>
              <a:solidFill>
                <a:srgbClr val="4D4E50"/>
              </a:solidFill>
              <a:ln w="5103" cap="flat">
                <a:noFill/>
                <a:prstDash val="solid"/>
                <a:miter/>
              </a:ln>
            </p:spPr>
            <p:txBody>
              <a:bodyPr rtlCol="0" anchor="ctr"/>
              <a:lstStyle/>
              <a:p>
                <a:endParaRPr lang="en-US"/>
              </a:p>
            </p:txBody>
          </p:sp>
        </p:grpSp>
      </p:grpSp>
      <p:grpSp>
        <p:nvGrpSpPr>
          <p:cNvPr id="1183" name="Gráfico 4">
            <a:extLst>
              <a:ext uri="{FF2B5EF4-FFF2-40B4-BE49-F238E27FC236}">
                <a16:creationId xmlns:a16="http://schemas.microsoft.com/office/drawing/2014/main" id="{02165990-261F-4774-91D7-B94043077D99}"/>
              </a:ext>
            </a:extLst>
          </p:cNvPr>
          <p:cNvGrpSpPr/>
          <p:nvPr/>
        </p:nvGrpSpPr>
        <p:grpSpPr>
          <a:xfrm>
            <a:off x="7613311" y="1105716"/>
            <a:ext cx="281161" cy="414211"/>
            <a:chOff x="7613311" y="1105716"/>
            <a:chExt cx="281161" cy="414211"/>
          </a:xfrm>
          <a:solidFill>
            <a:srgbClr val="4D4E50"/>
          </a:solidFill>
        </p:grpSpPr>
        <p:sp>
          <p:nvSpPr>
            <p:cNvPr id="1184" name="Forma libre: forma 1183">
              <a:extLst>
                <a:ext uri="{FF2B5EF4-FFF2-40B4-BE49-F238E27FC236}">
                  <a16:creationId xmlns:a16="http://schemas.microsoft.com/office/drawing/2014/main" id="{A6750076-85A6-4EBC-A083-1E11154B4751}"/>
                </a:ext>
              </a:extLst>
            </p:cNvPr>
            <p:cNvSpPr/>
            <p:nvPr/>
          </p:nvSpPr>
          <p:spPr>
            <a:xfrm>
              <a:off x="7686576" y="1172803"/>
              <a:ext cx="134122" cy="134071"/>
            </a:xfrm>
            <a:custGeom>
              <a:avLst/>
              <a:gdLst>
                <a:gd name="connsiteX0" fmla="*/ 133152 w 134122"/>
                <a:gd name="connsiteY0" fmla="*/ 56518 h 134071"/>
                <a:gd name="connsiteX1" fmla="*/ 132693 w 134122"/>
                <a:gd name="connsiteY1" fmla="*/ 53608 h 134071"/>
                <a:gd name="connsiteX2" fmla="*/ 132182 w 134122"/>
                <a:gd name="connsiteY2" fmla="*/ 51464 h 134071"/>
                <a:gd name="connsiteX3" fmla="*/ 131570 w 134122"/>
                <a:gd name="connsiteY3" fmla="*/ 49115 h 134071"/>
                <a:gd name="connsiteX4" fmla="*/ 131059 w 134122"/>
                <a:gd name="connsiteY4" fmla="*/ 47226 h 134071"/>
                <a:gd name="connsiteX5" fmla="*/ 130089 w 134122"/>
                <a:gd name="connsiteY5" fmla="*/ 44520 h 134071"/>
                <a:gd name="connsiteX6" fmla="*/ 129272 w 134122"/>
                <a:gd name="connsiteY6" fmla="*/ 42325 h 134071"/>
                <a:gd name="connsiteX7" fmla="*/ 128813 w 134122"/>
                <a:gd name="connsiteY7" fmla="*/ 41100 h 134071"/>
                <a:gd name="connsiteX8" fmla="*/ 127026 w 134122"/>
                <a:gd name="connsiteY8" fmla="*/ 37372 h 134071"/>
                <a:gd name="connsiteX9" fmla="*/ 126362 w 134122"/>
                <a:gd name="connsiteY9" fmla="*/ 35994 h 134071"/>
                <a:gd name="connsiteX10" fmla="*/ 126004 w 134122"/>
                <a:gd name="connsiteY10" fmla="*/ 35279 h 134071"/>
                <a:gd name="connsiteX11" fmla="*/ 123401 w 134122"/>
                <a:gd name="connsiteY11" fmla="*/ 30940 h 134071"/>
                <a:gd name="connsiteX12" fmla="*/ 122890 w 134122"/>
                <a:gd name="connsiteY12" fmla="*/ 30123 h 134071"/>
                <a:gd name="connsiteX13" fmla="*/ 119367 w 134122"/>
                <a:gd name="connsiteY13" fmla="*/ 25323 h 134071"/>
                <a:gd name="connsiteX14" fmla="*/ 118908 w 134122"/>
                <a:gd name="connsiteY14" fmla="*/ 24711 h 134071"/>
                <a:gd name="connsiteX15" fmla="*/ 114824 w 134122"/>
                <a:gd name="connsiteY15" fmla="*/ 20116 h 134071"/>
                <a:gd name="connsiteX16" fmla="*/ 114415 w 134122"/>
                <a:gd name="connsiteY16" fmla="*/ 19656 h 134071"/>
                <a:gd name="connsiteX17" fmla="*/ 67699 w 134122"/>
                <a:gd name="connsiteY17" fmla="*/ 51 h 134071"/>
                <a:gd name="connsiteX18" fmla="*/ 66934 w 134122"/>
                <a:gd name="connsiteY18" fmla="*/ 0 h 134071"/>
                <a:gd name="connsiteX19" fmla="*/ 0 w 134122"/>
                <a:gd name="connsiteY19" fmla="*/ 67036 h 134071"/>
                <a:gd name="connsiteX20" fmla="*/ 66934 w 134122"/>
                <a:gd name="connsiteY20" fmla="*/ 134071 h 134071"/>
                <a:gd name="connsiteX21" fmla="*/ 67750 w 134122"/>
                <a:gd name="connsiteY21" fmla="*/ 134071 h 134071"/>
                <a:gd name="connsiteX22" fmla="*/ 114619 w 134122"/>
                <a:gd name="connsiteY22" fmla="*/ 114262 h 134071"/>
                <a:gd name="connsiteX23" fmla="*/ 118908 w 134122"/>
                <a:gd name="connsiteY23" fmla="*/ 109514 h 134071"/>
                <a:gd name="connsiteX24" fmla="*/ 119418 w 134122"/>
                <a:gd name="connsiteY24" fmla="*/ 108850 h 134071"/>
                <a:gd name="connsiteX25" fmla="*/ 122737 w 134122"/>
                <a:gd name="connsiteY25" fmla="*/ 104408 h 134071"/>
                <a:gd name="connsiteX26" fmla="*/ 123452 w 134122"/>
                <a:gd name="connsiteY26" fmla="*/ 103234 h 134071"/>
                <a:gd name="connsiteX27" fmla="*/ 126055 w 134122"/>
                <a:gd name="connsiteY27" fmla="*/ 98894 h 134071"/>
                <a:gd name="connsiteX28" fmla="*/ 126413 w 134122"/>
                <a:gd name="connsiteY28" fmla="*/ 98230 h 134071"/>
                <a:gd name="connsiteX29" fmla="*/ 126924 w 134122"/>
                <a:gd name="connsiteY29" fmla="*/ 97158 h 134071"/>
                <a:gd name="connsiteX30" fmla="*/ 127230 w 134122"/>
                <a:gd name="connsiteY30" fmla="*/ 96597 h 134071"/>
                <a:gd name="connsiteX31" fmla="*/ 128864 w 134122"/>
                <a:gd name="connsiteY31" fmla="*/ 93125 h 134071"/>
                <a:gd name="connsiteX32" fmla="*/ 129323 w 134122"/>
                <a:gd name="connsiteY32" fmla="*/ 91951 h 134071"/>
                <a:gd name="connsiteX33" fmla="*/ 130140 w 134122"/>
                <a:gd name="connsiteY33" fmla="*/ 89704 h 134071"/>
                <a:gd name="connsiteX34" fmla="*/ 131110 w 134122"/>
                <a:gd name="connsiteY34" fmla="*/ 86998 h 134071"/>
                <a:gd name="connsiteX35" fmla="*/ 131621 w 134122"/>
                <a:gd name="connsiteY35" fmla="*/ 85109 h 134071"/>
                <a:gd name="connsiteX36" fmla="*/ 132233 w 134122"/>
                <a:gd name="connsiteY36" fmla="*/ 82710 h 134071"/>
                <a:gd name="connsiteX37" fmla="*/ 132744 w 134122"/>
                <a:gd name="connsiteY37" fmla="*/ 80616 h 134071"/>
                <a:gd name="connsiteX38" fmla="*/ 133203 w 134122"/>
                <a:gd name="connsiteY38" fmla="*/ 77655 h 134071"/>
                <a:gd name="connsiteX39" fmla="*/ 133561 w 134122"/>
                <a:gd name="connsiteY39" fmla="*/ 75307 h 134071"/>
                <a:gd name="connsiteX40" fmla="*/ 133765 w 134122"/>
                <a:gd name="connsiteY40" fmla="*/ 73979 h 134071"/>
                <a:gd name="connsiteX41" fmla="*/ 134122 w 134122"/>
                <a:gd name="connsiteY41" fmla="*/ 67138 h 134071"/>
                <a:gd name="connsiteX42" fmla="*/ 133765 w 134122"/>
                <a:gd name="connsiteY42" fmla="*/ 60296 h 134071"/>
                <a:gd name="connsiteX43" fmla="*/ 133561 w 134122"/>
                <a:gd name="connsiteY43" fmla="*/ 58969 h 134071"/>
                <a:gd name="connsiteX44" fmla="*/ 133152 w 134122"/>
                <a:gd name="connsiteY44" fmla="*/ 56518 h 13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34122" h="134071">
                  <a:moveTo>
                    <a:pt x="133152" y="56518"/>
                  </a:moveTo>
                  <a:cubicBezTo>
                    <a:pt x="132999" y="55548"/>
                    <a:pt x="132897" y="54527"/>
                    <a:pt x="132693" y="53608"/>
                  </a:cubicBezTo>
                  <a:cubicBezTo>
                    <a:pt x="132540" y="52842"/>
                    <a:pt x="132336" y="52178"/>
                    <a:pt x="132182" y="51464"/>
                  </a:cubicBezTo>
                  <a:lnTo>
                    <a:pt x="131570" y="49115"/>
                  </a:lnTo>
                  <a:cubicBezTo>
                    <a:pt x="131417" y="48451"/>
                    <a:pt x="131263" y="47839"/>
                    <a:pt x="131059" y="47226"/>
                  </a:cubicBezTo>
                  <a:cubicBezTo>
                    <a:pt x="130753" y="46307"/>
                    <a:pt x="130446" y="45388"/>
                    <a:pt x="130089" y="44520"/>
                  </a:cubicBezTo>
                  <a:lnTo>
                    <a:pt x="129272" y="42325"/>
                  </a:lnTo>
                  <a:cubicBezTo>
                    <a:pt x="129119" y="41916"/>
                    <a:pt x="129017" y="41508"/>
                    <a:pt x="128813" y="41100"/>
                  </a:cubicBezTo>
                  <a:cubicBezTo>
                    <a:pt x="128302" y="39823"/>
                    <a:pt x="127638" y="38598"/>
                    <a:pt x="127026" y="37372"/>
                  </a:cubicBezTo>
                  <a:lnTo>
                    <a:pt x="126362" y="35994"/>
                  </a:lnTo>
                  <a:cubicBezTo>
                    <a:pt x="126260" y="35739"/>
                    <a:pt x="126158" y="35483"/>
                    <a:pt x="126004" y="35279"/>
                  </a:cubicBezTo>
                  <a:cubicBezTo>
                    <a:pt x="125188" y="33799"/>
                    <a:pt x="124320" y="32369"/>
                    <a:pt x="123401" y="30940"/>
                  </a:cubicBezTo>
                  <a:cubicBezTo>
                    <a:pt x="123248" y="30684"/>
                    <a:pt x="123043" y="30429"/>
                    <a:pt x="122890" y="30123"/>
                  </a:cubicBezTo>
                  <a:cubicBezTo>
                    <a:pt x="121665" y="28234"/>
                    <a:pt x="120491" y="26753"/>
                    <a:pt x="119367" y="25323"/>
                  </a:cubicBezTo>
                  <a:lnTo>
                    <a:pt x="118908" y="24711"/>
                  </a:lnTo>
                  <a:cubicBezTo>
                    <a:pt x="117683" y="23179"/>
                    <a:pt x="116304" y="21647"/>
                    <a:pt x="114824" y="20116"/>
                  </a:cubicBezTo>
                  <a:lnTo>
                    <a:pt x="114415" y="19656"/>
                  </a:lnTo>
                  <a:cubicBezTo>
                    <a:pt x="102111" y="7250"/>
                    <a:pt x="85467" y="255"/>
                    <a:pt x="67699" y="51"/>
                  </a:cubicBezTo>
                  <a:lnTo>
                    <a:pt x="66934" y="0"/>
                  </a:lnTo>
                  <a:cubicBezTo>
                    <a:pt x="30072" y="0"/>
                    <a:pt x="0" y="30072"/>
                    <a:pt x="0" y="67036"/>
                  </a:cubicBezTo>
                  <a:cubicBezTo>
                    <a:pt x="0" y="103949"/>
                    <a:pt x="30021" y="134020"/>
                    <a:pt x="66934" y="134071"/>
                  </a:cubicBezTo>
                  <a:lnTo>
                    <a:pt x="67750" y="134071"/>
                  </a:lnTo>
                  <a:cubicBezTo>
                    <a:pt x="85467" y="133867"/>
                    <a:pt x="102162" y="126821"/>
                    <a:pt x="114619" y="114262"/>
                  </a:cubicBezTo>
                  <a:cubicBezTo>
                    <a:pt x="116304" y="112526"/>
                    <a:pt x="117683" y="110994"/>
                    <a:pt x="118908" y="109514"/>
                  </a:cubicBezTo>
                  <a:cubicBezTo>
                    <a:pt x="119112" y="109258"/>
                    <a:pt x="119265" y="109054"/>
                    <a:pt x="119418" y="108850"/>
                  </a:cubicBezTo>
                  <a:cubicBezTo>
                    <a:pt x="120542" y="107420"/>
                    <a:pt x="121665" y="105940"/>
                    <a:pt x="122737" y="104408"/>
                  </a:cubicBezTo>
                  <a:cubicBezTo>
                    <a:pt x="123095" y="103795"/>
                    <a:pt x="123248" y="103489"/>
                    <a:pt x="123452" y="103234"/>
                  </a:cubicBezTo>
                  <a:cubicBezTo>
                    <a:pt x="124371" y="101804"/>
                    <a:pt x="125290" y="100375"/>
                    <a:pt x="126055" y="98894"/>
                  </a:cubicBezTo>
                  <a:cubicBezTo>
                    <a:pt x="126158" y="98690"/>
                    <a:pt x="126311" y="98435"/>
                    <a:pt x="126413" y="98230"/>
                  </a:cubicBezTo>
                  <a:cubicBezTo>
                    <a:pt x="126566" y="97873"/>
                    <a:pt x="126719" y="97516"/>
                    <a:pt x="126924" y="97158"/>
                  </a:cubicBezTo>
                  <a:lnTo>
                    <a:pt x="127230" y="96597"/>
                  </a:lnTo>
                  <a:cubicBezTo>
                    <a:pt x="127792" y="95422"/>
                    <a:pt x="128404" y="94299"/>
                    <a:pt x="128864" y="93125"/>
                  </a:cubicBezTo>
                  <a:cubicBezTo>
                    <a:pt x="129017" y="92716"/>
                    <a:pt x="129170" y="92359"/>
                    <a:pt x="129323" y="91951"/>
                  </a:cubicBezTo>
                  <a:lnTo>
                    <a:pt x="130140" y="89704"/>
                  </a:lnTo>
                  <a:cubicBezTo>
                    <a:pt x="130497" y="88785"/>
                    <a:pt x="130855" y="87917"/>
                    <a:pt x="131110" y="86998"/>
                  </a:cubicBezTo>
                  <a:cubicBezTo>
                    <a:pt x="131314" y="86386"/>
                    <a:pt x="131467" y="85722"/>
                    <a:pt x="131621" y="85109"/>
                  </a:cubicBezTo>
                  <a:lnTo>
                    <a:pt x="132233" y="82710"/>
                  </a:lnTo>
                  <a:cubicBezTo>
                    <a:pt x="132437" y="81995"/>
                    <a:pt x="132591" y="81331"/>
                    <a:pt x="132744" y="80616"/>
                  </a:cubicBezTo>
                  <a:cubicBezTo>
                    <a:pt x="132948" y="79646"/>
                    <a:pt x="133050" y="78625"/>
                    <a:pt x="133203" y="77655"/>
                  </a:cubicBezTo>
                  <a:lnTo>
                    <a:pt x="133561" y="75307"/>
                  </a:lnTo>
                  <a:cubicBezTo>
                    <a:pt x="133663" y="74847"/>
                    <a:pt x="133714" y="74388"/>
                    <a:pt x="133765" y="73979"/>
                  </a:cubicBezTo>
                  <a:cubicBezTo>
                    <a:pt x="133969" y="71733"/>
                    <a:pt x="134122" y="69435"/>
                    <a:pt x="134122" y="67138"/>
                  </a:cubicBezTo>
                  <a:cubicBezTo>
                    <a:pt x="134122" y="64840"/>
                    <a:pt x="134020" y="62543"/>
                    <a:pt x="133765" y="60296"/>
                  </a:cubicBezTo>
                  <a:cubicBezTo>
                    <a:pt x="133714" y="59837"/>
                    <a:pt x="133612" y="59377"/>
                    <a:pt x="133561" y="58969"/>
                  </a:cubicBezTo>
                  <a:lnTo>
                    <a:pt x="133152" y="56518"/>
                  </a:lnTo>
                  <a:close/>
                </a:path>
              </a:pathLst>
            </a:custGeom>
            <a:solidFill>
              <a:srgbClr val="4D4E50"/>
            </a:solidFill>
            <a:ln w="5103" cap="flat">
              <a:noFill/>
              <a:prstDash val="solid"/>
              <a:miter/>
            </a:ln>
          </p:spPr>
          <p:txBody>
            <a:bodyPr rtlCol="0" anchor="ctr"/>
            <a:lstStyle/>
            <a:p>
              <a:endParaRPr lang="en-US"/>
            </a:p>
          </p:txBody>
        </p:sp>
        <p:sp>
          <p:nvSpPr>
            <p:cNvPr id="1185" name="Forma libre: forma 1184">
              <a:extLst>
                <a:ext uri="{FF2B5EF4-FFF2-40B4-BE49-F238E27FC236}">
                  <a16:creationId xmlns:a16="http://schemas.microsoft.com/office/drawing/2014/main" id="{87B2D229-C7CF-4346-A7F4-04D232864714}"/>
                </a:ext>
              </a:extLst>
            </p:cNvPr>
            <p:cNvSpPr/>
            <p:nvPr/>
          </p:nvSpPr>
          <p:spPr>
            <a:xfrm>
              <a:off x="7613311" y="1105716"/>
              <a:ext cx="281161" cy="414211"/>
            </a:xfrm>
            <a:custGeom>
              <a:avLst/>
              <a:gdLst>
                <a:gd name="connsiteX0" fmla="*/ 257370 w 281161"/>
                <a:gd name="connsiteY0" fmla="*/ 221886 h 414211"/>
                <a:gd name="connsiteX1" fmla="*/ 259718 w 281161"/>
                <a:gd name="connsiteY1" fmla="*/ 218159 h 414211"/>
                <a:gd name="connsiteX2" fmla="*/ 260076 w 281161"/>
                <a:gd name="connsiteY2" fmla="*/ 217598 h 414211"/>
                <a:gd name="connsiteX3" fmla="*/ 264722 w 281161"/>
                <a:gd name="connsiteY3" fmla="*/ 209173 h 414211"/>
                <a:gd name="connsiteX4" fmla="*/ 281161 w 281161"/>
                <a:gd name="connsiteY4" fmla="*/ 140657 h 414211"/>
                <a:gd name="connsiteX5" fmla="*/ 281008 w 281161"/>
                <a:gd name="connsiteY5" fmla="*/ 132999 h 414211"/>
                <a:gd name="connsiteX6" fmla="*/ 280804 w 281161"/>
                <a:gd name="connsiteY6" fmla="*/ 129731 h 414211"/>
                <a:gd name="connsiteX7" fmla="*/ 280651 w 281161"/>
                <a:gd name="connsiteY7" fmla="*/ 127536 h 414211"/>
                <a:gd name="connsiteX8" fmla="*/ 280498 w 281161"/>
                <a:gd name="connsiteY8" fmla="*/ 125494 h 414211"/>
                <a:gd name="connsiteX9" fmla="*/ 280191 w 281161"/>
                <a:gd name="connsiteY9" fmla="*/ 122788 h 414211"/>
                <a:gd name="connsiteX10" fmla="*/ 279987 w 281161"/>
                <a:gd name="connsiteY10" fmla="*/ 120848 h 414211"/>
                <a:gd name="connsiteX11" fmla="*/ 279681 w 281161"/>
                <a:gd name="connsiteY11" fmla="*/ 118040 h 414211"/>
                <a:gd name="connsiteX12" fmla="*/ 279324 w 281161"/>
                <a:gd name="connsiteY12" fmla="*/ 115844 h 414211"/>
                <a:gd name="connsiteX13" fmla="*/ 279017 w 281161"/>
                <a:gd name="connsiteY13" fmla="*/ 113955 h 414211"/>
                <a:gd name="connsiteX14" fmla="*/ 278506 w 281161"/>
                <a:gd name="connsiteY14" fmla="*/ 110841 h 414211"/>
                <a:gd name="connsiteX15" fmla="*/ 277996 w 281161"/>
                <a:gd name="connsiteY15" fmla="*/ 108339 h 414211"/>
                <a:gd name="connsiteX16" fmla="*/ 277536 w 281161"/>
                <a:gd name="connsiteY16" fmla="*/ 106093 h 414211"/>
                <a:gd name="connsiteX17" fmla="*/ 277077 w 281161"/>
                <a:gd name="connsiteY17" fmla="*/ 103795 h 414211"/>
                <a:gd name="connsiteX18" fmla="*/ 276260 w 281161"/>
                <a:gd name="connsiteY18" fmla="*/ 100528 h 414211"/>
                <a:gd name="connsiteX19" fmla="*/ 275801 w 281161"/>
                <a:gd name="connsiteY19" fmla="*/ 98690 h 414211"/>
                <a:gd name="connsiteX20" fmla="*/ 275341 w 281161"/>
                <a:gd name="connsiteY20" fmla="*/ 96954 h 414211"/>
                <a:gd name="connsiteX21" fmla="*/ 274269 w 281161"/>
                <a:gd name="connsiteY21" fmla="*/ 93431 h 414211"/>
                <a:gd name="connsiteX22" fmla="*/ 273809 w 281161"/>
                <a:gd name="connsiteY22" fmla="*/ 91951 h 414211"/>
                <a:gd name="connsiteX23" fmla="*/ 273299 w 281161"/>
                <a:gd name="connsiteY23" fmla="*/ 90266 h 414211"/>
                <a:gd name="connsiteX24" fmla="*/ 272073 w 281161"/>
                <a:gd name="connsiteY24" fmla="*/ 86845 h 414211"/>
                <a:gd name="connsiteX25" fmla="*/ 271512 w 281161"/>
                <a:gd name="connsiteY25" fmla="*/ 85313 h 414211"/>
                <a:gd name="connsiteX26" fmla="*/ 270950 w 281161"/>
                <a:gd name="connsiteY26" fmla="*/ 83731 h 414211"/>
                <a:gd name="connsiteX27" fmla="*/ 269419 w 281161"/>
                <a:gd name="connsiteY27" fmla="*/ 79953 h 414211"/>
                <a:gd name="connsiteX28" fmla="*/ 268806 w 281161"/>
                <a:gd name="connsiteY28" fmla="*/ 78574 h 414211"/>
                <a:gd name="connsiteX29" fmla="*/ 268347 w 281161"/>
                <a:gd name="connsiteY29" fmla="*/ 77400 h 414211"/>
                <a:gd name="connsiteX30" fmla="*/ 265998 w 281161"/>
                <a:gd name="connsiteY30" fmla="*/ 72447 h 414211"/>
                <a:gd name="connsiteX31" fmla="*/ 265436 w 281161"/>
                <a:gd name="connsiteY31" fmla="*/ 71273 h 414211"/>
                <a:gd name="connsiteX32" fmla="*/ 262679 w 281161"/>
                <a:gd name="connsiteY32" fmla="*/ 66168 h 414211"/>
                <a:gd name="connsiteX33" fmla="*/ 262271 w 281161"/>
                <a:gd name="connsiteY33" fmla="*/ 65402 h 414211"/>
                <a:gd name="connsiteX34" fmla="*/ 259106 w 281161"/>
                <a:gd name="connsiteY34" fmla="*/ 60194 h 414211"/>
                <a:gd name="connsiteX35" fmla="*/ 258799 w 281161"/>
                <a:gd name="connsiteY35" fmla="*/ 59684 h 414211"/>
                <a:gd name="connsiteX36" fmla="*/ 255379 w 281161"/>
                <a:gd name="connsiteY36" fmla="*/ 54680 h 414211"/>
                <a:gd name="connsiteX37" fmla="*/ 255072 w 281161"/>
                <a:gd name="connsiteY37" fmla="*/ 54221 h 414211"/>
                <a:gd name="connsiteX38" fmla="*/ 251345 w 281161"/>
                <a:gd name="connsiteY38" fmla="*/ 49370 h 414211"/>
                <a:gd name="connsiteX39" fmla="*/ 251039 w 281161"/>
                <a:gd name="connsiteY39" fmla="*/ 48962 h 414211"/>
                <a:gd name="connsiteX40" fmla="*/ 246801 w 281161"/>
                <a:gd name="connsiteY40" fmla="*/ 43959 h 414211"/>
                <a:gd name="connsiteX41" fmla="*/ 242308 w 281161"/>
                <a:gd name="connsiteY41" fmla="*/ 39210 h 414211"/>
                <a:gd name="connsiteX42" fmla="*/ 242257 w 281161"/>
                <a:gd name="connsiteY42" fmla="*/ 39159 h 414211"/>
                <a:gd name="connsiteX43" fmla="*/ 140606 w 281161"/>
                <a:gd name="connsiteY43" fmla="*/ 0 h 414211"/>
                <a:gd name="connsiteX44" fmla="*/ 0 w 281161"/>
                <a:gd name="connsiteY44" fmla="*/ 140606 h 414211"/>
                <a:gd name="connsiteX45" fmla="*/ 18891 w 281161"/>
                <a:gd name="connsiteY45" fmla="*/ 213717 h 414211"/>
                <a:gd name="connsiteX46" fmla="*/ 20984 w 281161"/>
                <a:gd name="connsiteY46" fmla="*/ 217598 h 414211"/>
                <a:gd name="connsiteX47" fmla="*/ 21239 w 281161"/>
                <a:gd name="connsiteY47" fmla="*/ 218006 h 414211"/>
                <a:gd name="connsiteX48" fmla="*/ 24762 w 281161"/>
                <a:gd name="connsiteY48" fmla="*/ 223418 h 414211"/>
                <a:gd name="connsiteX49" fmla="*/ 25732 w 281161"/>
                <a:gd name="connsiteY49" fmla="*/ 224898 h 414211"/>
                <a:gd name="connsiteX50" fmla="*/ 115691 w 281161"/>
                <a:gd name="connsiteY50" fmla="*/ 376073 h 414211"/>
                <a:gd name="connsiteX51" fmla="*/ 115640 w 281161"/>
                <a:gd name="connsiteY51" fmla="*/ 376073 h 414211"/>
                <a:gd name="connsiteX52" fmla="*/ 136471 w 281161"/>
                <a:gd name="connsiteY52" fmla="*/ 411148 h 414211"/>
                <a:gd name="connsiteX53" fmla="*/ 141831 w 281161"/>
                <a:gd name="connsiteY53" fmla="*/ 414211 h 414211"/>
                <a:gd name="connsiteX54" fmla="*/ 141883 w 281161"/>
                <a:gd name="connsiteY54" fmla="*/ 414211 h 414211"/>
                <a:gd name="connsiteX55" fmla="*/ 147244 w 281161"/>
                <a:gd name="connsiteY55" fmla="*/ 411097 h 414211"/>
                <a:gd name="connsiteX56" fmla="*/ 167563 w 281161"/>
                <a:gd name="connsiteY56" fmla="*/ 376124 h 414211"/>
                <a:gd name="connsiteX57" fmla="*/ 167512 w 281161"/>
                <a:gd name="connsiteY57" fmla="*/ 376124 h 414211"/>
                <a:gd name="connsiteX58" fmla="*/ 255225 w 281161"/>
                <a:gd name="connsiteY58" fmla="*/ 225154 h 414211"/>
                <a:gd name="connsiteX59" fmla="*/ 257370 w 281161"/>
                <a:gd name="connsiteY59" fmla="*/ 221886 h 414211"/>
                <a:gd name="connsiteX60" fmla="*/ 219334 w 281161"/>
                <a:gd name="connsiteY60" fmla="*/ 142240 h 414211"/>
                <a:gd name="connsiteX61" fmla="*/ 219027 w 281161"/>
                <a:gd name="connsiteY61" fmla="*/ 144435 h 414211"/>
                <a:gd name="connsiteX62" fmla="*/ 218772 w 281161"/>
                <a:gd name="connsiteY62" fmla="*/ 146324 h 414211"/>
                <a:gd name="connsiteX63" fmla="*/ 218159 w 281161"/>
                <a:gd name="connsiteY63" fmla="*/ 150103 h 414211"/>
                <a:gd name="connsiteX64" fmla="*/ 217445 w 281161"/>
                <a:gd name="connsiteY64" fmla="*/ 152962 h 414211"/>
                <a:gd name="connsiteX65" fmla="*/ 216934 w 281161"/>
                <a:gd name="connsiteY65" fmla="*/ 155004 h 414211"/>
                <a:gd name="connsiteX66" fmla="*/ 216219 w 281161"/>
                <a:gd name="connsiteY66" fmla="*/ 157659 h 414211"/>
                <a:gd name="connsiteX67" fmla="*/ 214994 w 281161"/>
                <a:gd name="connsiteY67" fmla="*/ 161182 h 414211"/>
                <a:gd name="connsiteX68" fmla="*/ 214330 w 281161"/>
                <a:gd name="connsiteY68" fmla="*/ 163020 h 414211"/>
                <a:gd name="connsiteX69" fmla="*/ 213615 w 281161"/>
                <a:gd name="connsiteY69" fmla="*/ 164960 h 414211"/>
                <a:gd name="connsiteX70" fmla="*/ 211624 w 281161"/>
                <a:gd name="connsiteY70" fmla="*/ 169197 h 414211"/>
                <a:gd name="connsiteX71" fmla="*/ 211012 w 281161"/>
                <a:gd name="connsiteY71" fmla="*/ 170474 h 414211"/>
                <a:gd name="connsiteX72" fmla="*/ 210297 w 281161"/>
                <a:gd name="connsiteY72" fmla="*/ 171903 h 414211"/>
                <a:gd name="connsiteX73" fmla="*/ 207182 w 281161"/>
                <a:gd name="connsiteY73" fmla="*/ 177060 h 414211"/>
                <a:gd name="connsiteX74" fmla="*/ 206365 w 281161"/>
                <a:gd name="connsiteY74" fmla="*/ 178438 h 414211"/>
                <a:gd name="connsiteX75" fmla="*/ 202434 w 281161"/>
                <a:gd name="connsiteY75" fmla="*/ 183748 h 414211"/>
                <a:gd name="connsiteX76" fmla="*/ 201872 w 281161"/>
                <a:gd name="connsiteY76" fmla="*/ 184514 h 414211"/>
                <a:gd name="connsiteX77" fmla="*/ 197022 w 281161"/>
                <a:gd name="connsiteY77" fmla="*/ 189926 h 414211"/>
                <a:gd name="connsiteX78" fmla="*/ 141117 w 281161"/>
                <a:gd name="connsiteY78" fmla="*/ 213717 h 414211"/>
                <a:gd name="connsiteX79" fmla="*/ 140300 w 281161"/>
                <a:gd name="connsiteY79" fmla="*/ 213768 h 414211"/>
                <a:gd name="connsiteX80" fmla="*/ 60807 w 281161"/>
                <a:gd name="connsiteY80" fmla="*/ 134275 h 414211"/>
                <a:gd name="connsiteX81" fmla="*/ 140300 w 281161"/>
                <a:gd name="connsiteY81" fmla="*/ 54782 h 414211"/>
                <a:gd name="connsiteX82" fmla="*/ 141117 w 281161"/>
                <a:gd name="connsiteY82" fmla="*/ 54833 h 414211"/>
                <a:gd name="connsiteX83" fmla="*/ 196767 w 281161"/>
                <a:gd name="connsiteY83" fmla="*/ 78370 h 414211"/>
                <a:gd name="connsiteX84" fmla="*/ 197124 w 281161"/>
                <a:gd name="connsiteY84" fmla="*/ 78727 h 414211"/>
                <a:gd name="connsiteX85" fmla="*/ 201872 w 281161"/>
                <a:gd name="connsiteY85" fmla="*/ 83986 h 414211"/>
                <a:gd name="connsiteX86" fmla="*/ 202383 w 281161"/>
                <a:gd name="connsiteY86" fmla="*/ 84650 h 414211"/>
                <a:gd name="connsiteX87" fmla="*/ 206365 w 281161"/>
                <a:gd name="connsiteY87" fmla="*/ 90062 h 414211"/>
                <a:gd name="connsiteX88" fmla="*/ 206978 w 281161"/>
                <a:gd name="connsiteY88" fmla="*/ 91083 h 414211"/>
                <a:gd name="connsiteX89" fmla="*/ 210297 w 281161"/>
                <a:gd name="connsiteY89" fmla="*/ 96546 h 414211"/>
                <a:gd name="connsiteX90" fmla="*/ 211012 w 281161"/>
                <a:gd name="connsiteY90" fmla="*/ 97975 h 414211"/>
                <a:gd name="connsiteX91" fmla="*/ 211318 w 281161"/>
                <a:gd name="connsiteY91" fmla="*/ 98588 h 414211"/>
                <a:gd name="connsiteX92" fmla="*/ 213615 w 281161"/>
                <a:gd name="connsiteY92" fmla="*/ 103438 h 414211"/>
                <a:gd name="connsiteX93" fmla="*/ 214381 w 281161"/>
                <a:gd name="connsiteY93" fmla="*/ 105429 h 414211"/>
                <a:gd name="connsiteX94" fmla="*/ 215045 w 281161"/>
                <a:gd name="connsiteY94" fmla="*/ 107216 h 414211"/>
                <a:gd name="connsiteX95" fmla="*/ 216270 w 281161"/>
                <a:gd name="connsiteY95" fmla="*/ 110688 h 414211"/>
                <a:gd name="connsiteX96" fmla="*/ 216985 w 281161"/>
                <a:gd name="connsiteY96" fmla="*/ 113394 h 414211"/>
                <a:gd name="connsiteX97" fmla="*/ 217495 w 281161"/>
                <a:gd name="connsiteY97" fmla="*/ 115385 h 414211"/>
                <a:gd name="connsiteX98" fmla="*/ 218210 w 281161"/>
                <a:gd name="connsiteY98" fmla="*/ 118295 h 414211"/>
                <a:gd name="connsiteX99" fmla="*/ 218823 w 281161"/>
                <a:gd name="connsiteY99" fmla="*/ 122073 h 414211"/>
                <a:gd name="connsiteX100" fmla="*/ 219129 w 281161"/>
                <a:gd name="connsiteY100" fmla="*/ 123962 h 414211"/>
                <a:gd name="connsiteX101" fmla="*/ 219435 w 281161"/>
                <a:gd name="connsiteY101" fmla="*/ 126158 h 414211"/>
                <a:gd name="connsiteX102" fmla="*/ 219844 w 281161"/>
                <a:gd name="connsiteY102" fmla="*/ 134275 h 414211"/>
                <a:gd name="connsiteX103" fmla="*/ 219334 w 281161"/>
                <a:gd name="connsiteY103" fmla="*/ 142240 h 41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81161" h="414211">
                  <a:moveTo>
                    <a:pt x="257370" y="221886"/>
                  </a:moveTo>
                  <a:cubicBezTo>
                    <a:pt x="258033" y="220763"/>
                    <a:pt x="258748" y="219589"/>
                    <a:pt x="259718" y="218159"/>
                  </a:cubicBezTo>
                  <a:cubicBezTo>
                    <a:pt x="259820" y="217955"/>
                    <a:pt x="259973" y="217802"/>
                    <a:pt x="260076" y="217598"/>
                  </a:cubicBezTo>
                  <a:cubicBezTo>
                    <a:pt x="261862" y="214279"/>
                    <a:pt x="264569" y="209378"/>
                    <a:pt x="264722" y="209173"/>
                  </a:cubicBezTo>
                  <a:cubicBezTo>
                    <a:pt x="275647" y="187781"/>
                    <a:pt x="281161" y="164755"/>
                    <a:pt x="281161" y="140657"/>
                  </a:cubicBezTo>
                  <a:cubicBezTo>
                    <a:pt x="281161" y="138053"/>
                    <a:pt x="281110" y="135501"/>
                    <a:pt x="281008" y="132999"/>
                  </a:cubicBezTo>
                  <a:cubicBezTo>
                    <a:pt x="280957" y="131876"/>
                    <a:pt x="280855" y="130804"/>
                    <a:pt x="280804" y="129731"/>
                  </a:cubicBezTo>
                  <a:lnTo>
                    <a:pt x="280651" y="127536"/>
                  </a:lnTo>
                  <a:cubicBezTo>
                    <a:pt x="280600" y="126821"/>
                    <a:pt x="280549" y="126158"/>
                    <a:pt x="280498" y="125494"/>
                  </a:cubicBezTo>
                  <a:cubicBezTo>
                    <a:pt x="280396" y="124575"/>
                    <a:pt x="280294" y="123707"/>
                    <a:pt x="280191" y="122788"/>
                  </a:cubicBezTo>
                  <a:lnTo>
                    <a:pt x="279987" y="120848"/>
                  </a:lnTo>
                  <a:cubicBezTo>
                    <a:pt x="279885" y="119929"/>
                    <a:pt x="279783" y="119010"/>
                    <a:pt x="279681" y="118040"/>
                  </a:cubicBezTo>
                  <a:cubicBezTo>
                    <a:pt x="279579" y="117325"/>
                    <a:pt x="279477" y="116559"/>
                    <a:pt x="279324" y="115844"/>
                  </a:cubicBezTo>
                  <a:lnTo>
                    <a:pt x="279017" y="113955"/>
                  </a:lnTo>
                  <a:cubicBezTo>
                    <a:pt x="278864" y="112883"/>
                    <a:pt x="278711" y="111862"/>
                    <a:pt x="278506" y="110841"/>
                  </a:cubicBezTo>
                  <a:cubicBezTo>
                    <a:pt x="278353" y="109973"/>
                    <a:pt x="278200" y="109156"/>
                    <a:pt x="277996" y="108339"/>
                  </a:cubicBezTo>
                  <a:lnTo>
                    <a:pt x="277536" y="106093"/>
                  </a:lnTo>
                  <a:cubicBezTo>
                    <a:pt x="277383" y="105327"/>
                    <a:pt x="277230" y="104561"/>
                    <a:pt x="277077" y="103795"/>
                  </a:cubicBezTo>
                  <a:cubicBezTo>
                    <a:pt x="276822" y="102672"/>
                    <a:pt x="276515" y="101600"/>
                    <a:pt x="276260" y="100528"/>
                  </a:cubicBezTo>
                  <a:lnTo>
                    <a:pt x="275801" y="98690"/>
                  </a:lnTo>
                  <a:cubicBezTo>
                    <a:pt x="275647" y="98128"/>
                    <a:pt x="275545" y="97567"/>
                    <a:pt x="275341" y="96954"/>
                  </a:cubicBezTo>
                  <a:cubicBezTo>
                    <a:pt x="274984" y="95780"/>
                    <a:pt x="274626" y="94605"/>
                    <a:pt x="274269" y="93431"/>
                  </a:cubicBezTo>
                  <a:lnTo>
                    <a:pt x="273809" y="91951"/>
                  </a:lnTo>
                  <a:cubicBezTo>
                    <a:pt x="273656" y="91389"/>
                    <a:pt x="273452" y="90776"/>
                    <a:pt x="273299" y="90266"/>
                  </a:cubicBezTo>
                  <a:cubicBezTo>
                    <a:pt x="272942" y="89091"/>
                    <a:pt x="272482" y="87968"/>
                    <a:pt x="272073" y="86845"/>
                  </a:cubicBezTo>
                  <a:lnTo>
                    <a:pt x="271512" y="85313"/>
                  </a:lnTo>
                  <a:cubicBezTo>
                    <a:pt x="271308" y="84752"/>
                    <a:pt x="271155" y="84241"/>
                    <a:pt x="270950" y="83731"/>
                  </a:cubicBezTo>
                  <a:cubicBezTo>
                    <a:pt x="270440" y="82454"/>
                    <a:pt x="269929" y="81229"/>
                    <a:pt x="269419" y="79953"/>
                  </a:cubicBezTo>
                  <a:lnTo>
                    <a:pt x="268806" y="78574"/>
                  </a:lnTo>
                  <a:cubicBezTo>
                    <a:pt x="268653" y="78166"/>
                    <a:pt x="268500" y="77808"/>
                    <a:pt x="268347" y="77400"/>
                  </a:cubicBezTo>
                  <a:cubicBezTo>
                    <a:pt x="267581" y="75715"/>
                    <a:pt x="266815" y="74081"/>
                    <a:pt x="265998" y="72447"/>
                  </a:cubicBezTo>
                  <a:lnTo>
                    <a:pt x="265436" y="71273"/>
                  </a:lnTo>
                  <a:cubicBezTo>
                    <a:pt x="264620" y="69639"/>
                    <a:pt x="263751" y="68057"/>
                    <a:pt x="262679" y="66168"/>
                  </a:cubicBezTo>
                  <a:lnTo>
                    <a:pt x="262271" y="65402"/>
                  </a:lnTo>
                  <a:cubicBezTo>
                    <a:pt x="261301" y="63717"/>
                    <a:pt x="260280" y="62083"/>
                    <a:pt x="259106" y="60194"/>
                  </a:cubicBezTo>
                  <a:cubicBezTo>
                    <a:pt x="259054" y="60143"/>
                    <a:pt x="258850" y="59735"/>
                    <a:pt x="258799" y="59684"/>
                  </a:cubicBezTo>
                  <a:cubicBezTo>
                    <a:pt x="257727" y="58050"/>
                    <a:pt x="256604" y="56416"/>
                    <a:pt x="255379" y="54680"/>
                  </a:cubicBezTo>
                  <a:cubicBezTo>
                    <a:pt x="255328" y="54629"/>
                    <a:pt x="255123" y="54272"/>
                    <a:pt x="255072" y="54221"/>
                  </a:cubicBezTo>
                  <a:cubicBezTo>
                    <a:pt x="253847" y="52536"/>
                    <a:pt x="252570" y="50902"/>
                    <a:pt x="251345" y="49370"/>
                  </a:cubicBezTo>
                  <a:cubicBezTo>
                    <a:pt x="251294" y="49268"/>
                    <a:pt x="251090" y="49064"/>
                    <a:pt x="251039" y="48962"/>
                  </a:cubicBezTo>
                  <a:cubicBezTo>
                    <a:pt x="249711" y="47277"/>
                    <a:pt x="248282" y="45643"/>
                    <a:pt x="246801" y="43959"/>
                  </a:cubicBezTo>
                  <a:cubicBezTo>
                    <a:pt x="245321" y="42325"/>
                    <a:pt x="243840" y="40742"/>
                    <a:pt x="242308" y="39210"/>
                  </a:cubicBezTo>
                  <a:cubicBezTo>
                    <a:pt x="242308" y="39210"/>
                    <a:pt x="242308" y="39210"/>
                    <a:pt x="242257" y="39159"/>
                  </a:cubicBezTo>
                  <a:cubicBezTo>
                    <a:pt x="216679" y="13530"/>
                    <a:pt x="181553" y="0"/>
                    <a:pt x="140606" y="0"/>
                  </a:cubicBezTo>
                  <a:cubicBezTo>
                    <a:pt x="57795" y="0"/>
                    <a:pt x="0" y="57795"/>
                    <a:pt x="0" y="140606"/>
                  </a:cubicBezTo>
                  <a:cubicBezTo>
                    <a:pt x="0" y="166185"/>
                    <a:pt x="6535" y="191508"/>
                    <a:pt x="18891" y="213717"/>
                  </a:cubicBezTo>
                  <a:lnTo>
                    <a:pt x="20984" y="217598"/>
                  </a:lnTo>
                  <a:cubicBezTo>
                    <a:pt x="21086" y="217751"/>
                    <a:pt x="21137" y="217904"/>
                    <a:pt x="21239" y="218006"/>
                  </a:cubicBezTo>
                  <a:lnTo>
                    <a:pt x="24762" y="223418"/>
                  </a:lnTo>
                  <a:cubicBezTo>
                    <a:pt x="25170" y="224031"/>
                    <a:pt x="25528" y="224643"/>
                    <a:pt x="25732" y="224898"/>
                  </a:cubicBezTo>
                  <a:lnTo>
                    <a:pt x="115691" y="376073"/>
                  </a:lnTo>
                  <a:lnTo>
                    <a:pt x="115640" y="376073"/>
                  </a:lnTo>
                  <a:lnTo>
                    <a:pt x="136471" y="411148"/>
                  </a:lnTo>
                  <a:cubicBezTo>
                    <a:pt x="137594" y="413037"/>
                    <a:pt x="139636" y="414211"/>
                    <a:pt x="141831" y="414211"/>
                  </a:cubicBezTo>
                  <a:cubicBezTo>
                    <a:pt x="141831" y="414211"/>
                    <a:pt x="141831" y="414211"/>
                    <a:pt x="141883" y="414211"/>
                  </a:cubicBezTo>
                  <a:cubicBezTo>
                    <a:pt x="144078" y="414211"/>
                    <a:pt x="146120" y="413037"/>
                    <a:pt x="147244" y="411097"/>
                  </a:cubicBezTo>
                  <a:lnTo>
                    <a:pt x="167563" y="376124"/>
                  </a:lnTo>
                  <a:lnTo>
                    <a:pt x="167512" y="376124"/>
                  </a:lnTo>
                  <a:lnTo>
                    <a:pt x="255225" y="225154"/>
                  </a:lnTo>
                  <a:cubicBezTo>
                    <a:pt x="256042" y="224031"/>
                    <a:pt x="256706" y="223009"/>
                    <a:pt x="257370" y="221886"/>
                  </a:cubicBezTo>
                  <a:close/>
                  <a:moveTo>
                    <a:pt x="219334" y="142240"/>
                  </a:moveTo>
                  <a:cubicBezTo>
                    <a:pt x="219231" y="143006"/>
                    <a:pt x="219129" y="143721"/>
                    <a:pt x="219027" y="144435"/>
                  </a:cubicBezTo>
                  <a:lnTo>
                    <a:pt x="218772" y="146324"/>
                  </a:lnTo>
                  <a:cubicBezTo>
                    <a:pt x="218619" y="147601"/>
                    <a:pt x="218414" y="148877"/>
                    <a:pt x="218159" y="150103"/>
                  </a:cubicBezTo>
                  <a:cubicBezTo>
                    <a:pt x="217955" y="151073"/>
                    <a:pt x="217700" y="151992"/>
                    <a:pt x="217445" y="152962"/>
                  </a:cubicBezTo>
                  <a:lnTo>
                    <a:pt x="216934" y="155004"/>
                  </a:lnTo>
                  <a:cubicBezTo>
                    <a:pt x="216730" y="155923"/>
                    <a:pt x="216475" y="156791"/>
                    <a:pt x="216219" y="157659"/>
                  </a:cubicBezTo>
                  <a:cubicBezTo>
                    <a:pt x="215862" y="158833"/>
                    <a:pt x="215402" y="160007"/>
                    <a:pt x="214994" y="161182"/>
                  </a:cubicBezTo>
                  <a:lnTo>
                    <a:pt x="214330" y="163020"/>
                  </a:lnTo>
                  <a:cubicBezTo>
                    <a:pt x="214075" y="163683"/>
                    <a:pt x="213871" y="164296"/>
                    <a:pt x="213615" y="164960"/>
                  </a:cubicBezTo>
                  <a:cubicBezTo>
                    <a:pt x="213002" y="166389"/>
                    <a:pt x="212288" y="167819"/>
                    <a:pt x="211624" y="169197"/>
                  </a:cubicBezTo>
                  <a:lnTo>
                    <a:pt x="211012" y="170474"/>
                  </a:lnTo>
                  <a:cubicBezTo>
                    <a:pt x="210807" y="170933"/>
                    <a:pt x="210552" y="171444"/>
                    <a:pt x="210297" y="171903"/>
                  </a:cubicBezTo>
                  <a:cubicBezTo>
                    <a:pt x="209327" y="173690"/>
                    <a:pt x="208305" y="175375"/>
                    <a:pt x="207182" y="177060"/>
                  </a:cubicBezTo>
                  <a:cubicBezTo>
                    <a:pt x="206774" y="177723"/>
                    <a:pt x="206570" y="178081"/>
                    <a:pt x="206365" y="178438"/>
                  </a:cubicBezTo>
                  <a:cubicBezTo>
                    <a:pt x="205140" y="180276"/>
                    <a:pt x="203813" y="182012"/>
                    <a:pt x="202434" y="183748"/>
                  </a:cubicBezTo>
                  <a:cubicBezTo>
                    <a:pt x="202179" y="184105"/>
                    <a:pt x="202026" y="184310"/>
                    <a:pt x="201872" y="184514"/>
                  </a:cubicBezTo>
                  <a:cubicBezTo>
                    <a:pt x="200392" y="186301"/>
                    <a:pt x="198758" y="188139"/>
                    <a:pt x="197022" y="189926"/>
                  </a:cubicBezTo>
                  <a:cubicBezTo>
                    <a:pt x="181961" y="205140"/>
                    <a:pt x="162203" y="213462"/>
                    <a:pt x="141117" y="213717"/>
                  </a:cubicBezTo>
                  <a:cubicBezTo>
                    <a:pt x="140862" y="213717"/>
                    <a:pt x="140606" y="213768"/>
                    <a:pt x="140300" y="213768"/>
                  </a:cubicBezTo>
                  <a:cubicBezTo>
                    <a:pt x="96443" y="213768"/>
                    <a:pt x="60807" y="178081"/>
                    <a:pt x="60807" y="134275"/>
                  </a:cubicBezTo>
                  <a:cubicBezTo>
                    <a:pt x="60807" y="90419"/>
                    <a:pt x="96495" y="54782"/>
                    <a:pt x="140300" y="54782"/>
                  </a:cubicBezTo>
                  <a:lnTo>
                    <a:pt x="141117" y="54833"/>
                  </a:lnTo>
                  <a:cubicBezTo>
                    <a:pt x="162152" y="55038"/>
                    <a:pt x="181910" y="63411"/>
                    <a:pt x="196767" y="78370"/>
                  </a:cubicBezTo>
                  <a:lnTo>
                    <a:pt x="197124" y="78727"/>
                  </a:lnTo>
                  <a:cubicBezTo>
                    <a:pt x="198911" y="80514"/>
                    <a:pt x="200443" y="82250"/>
                    <a:pt x="201872" y="83986"/>
                  </a:cubicBezTo>
                  <a:cubicBezTo>
                    <a:pt x="202077" y="84241"/>
                    <a:pt x="202230" y="84445"/>
                    <a:pt x="202383" y="84650"/>
                  </a:cubicBezTo>
                  <a:cubicBezTo>
                    <a:pt x="203813" y="86437"/>
                    <a:pt x="205140" y="88224"/>
                    <a:pt x="206365" y="90062"/>
                  </a:cubicBezTo>
                  <a:cubicBezTo>
                    <a:pt x="206570" y="90368"/>
                    <a:pt x="206774" y="90725"/>
                    <a:pt x="206978" y="91083"/>
                  </a:cubicBezTo>
                  <a:cubicBezTo>
                    <a:pt x="208254" y="93125"/>
                    <a:pt x="209327" y="94810"/>
                    <a:pt x="210297" y="96546"/>
                  </a:cubicBezTo>
                  <a:cubicBezTo>
                    <a:pt x="210552" y="97005"/>
                    <a:pt x="210756" y="97516"/>
                    <a:pt x="211012" y="97975"/>
                  </a:cubicBezTo>
                  <a:lnTo>
                    <a:pt x="211318" y="98588"/>
                  </a:lnTo>
                  <a:cubicBezTo>
                    <a:pt x="212237" y="100426"/>
                    <a:pt x="213002" y="101906"/>
                    <a:pt x="213615" y="103438"/>
                  </a:cubicBezTo>
                  <a:cubicBezTo>
                    <a:pt x="213871" y="104102"/>
                    <a:pt x="214126" y="104765"/>
                    <a:pt x="214381" y="105429"/>
                  </a:cubicBezTo>
                  <a:lnTo>
                    <a:pt x="215045" y="107216"/>
                  </a:lnTo>
                  <a:cubicBezTo>
                    <a:pt x="215504" y="108390"/>
                    <a:pt x="215913" y="109514"/>
                    <a:pt x="216270" y="110688"/>
                  </a:cubicBezTo>
                  <a:cubicBezTo>
                    <a:pt x="216525" y="111556"/>
                    <a:pt x="216781" y="112475"/>
                    <a:pt x="216985" y="113394"/>
                  </a:cubicBezTo>
                  <a:lnTo>
                    <a:pt x="217495" y="115385"/>
                  </a:lnTo>
                  <a:cubicBezTo>
                    <a:pt x="217751" y="116355"/>
                    <a:pt x="218006" y="117325"/>
                    <a:pt x="218210" y="118295"/>
                  </a:cubicBezTo>
                  <a:cubicBezTo>
                    <a:pt x="218465" y="119520"/>
                    <a:pt x="218619" y="120797"/>
                    <a:pt x="218823" y="122073"/>
                  </a:cubicBezTo>
                  <a:lnTo>
                    <a:pt x="219129" y="123962"/>
                  </a:lnTo>
                  <a:cubicBezTo>
                    <a:pt x="219231" y="124677"/>
                    <a:pt x="219384" y="125392"/>
                    <a:pt x="219435" y="126158"/>
                  </a:cubicBezTo>
                  <a:cubicBezTo>
                    <a:pt x="219691" y="128812"/>
                    <a:pt x="219844" y="131569"/>
                    <a:pt x="219844" y="134275"/>
                  </a:cubicBezTo>
                  <a:cubicBezTo>
                    <a:pt x="219742" y="136828"/>
                    <a:pt x="219640" y="139534"/>
                    <a:pt x="219334" y="142240"/>
                  </a:cubicBezTo>
                  <a:close/>
                </a:path>
              </a:pathLst>
            </a:custGeom>
            <a:solidFill>
              <a:srgbClr val="4D4E50"/>
            </a:solidFill>
            <a:ln w="5103" cap="flat">
              <a:noFill/>
              <a:prstDash val="solid"/>
              <a:miter/>
            </a:ln>
          </p:spPr>
          <p:txBody>
            <a:bodyPr rtlCol="0" anchor="ctr"/>
            <a:lstStyle/>
            <a:p>
              <a:endParaRPr lang="en-US"/>
            </a:p>
          </p:txBody>
        </p:sp>
      </p:grpSp>
      <p:grpSp>
        <p:nvGrpSpPr>
          <p:cNvPr id="1186" name="Gráfico 4">
            <a:extLst>
              <a:ext uri="{FF2B5EF4-FFF2-40B4-BE49-F238E27FC236}">
                <a16:creationId xmlns:a16="http://schemas.microsoft.com/office/drawing/2014/main" id="{4B5EC314-1875-4D72-897E-1FFCBB65E45B}"/>
              </a:ext>
            </a:extLst>
          </p:cNvPr>
          <p:cNvGrpSpPr/>
          <p:nvPr/>
        </p:nvGrpSpPr>
        <p:grpSpPr>
          <a:xfrm>
            <a:off x="4195671" y="1148296"/>
            <a:ext cx="430702" cy="329102"/>
            <a:chOff x="4195671" y="1148296"/>
            <a:chExt cx="430702" cy="329102"/>
          </a:xfrm>
        </p:grpSpPr>
        <p:sp>
          <p:nvSpPr>
            <p:cNvPr id="1187" name="Forma libre: forma 1186">
              <a:extLst>
                <a:ext uri="{FF2B5EF4-FFF2-40B4-BE49-F238E27FC236}">
                  <a16:creationId xmlns:a16="http://schemas.microsoft.com/office/drawing/2014/main" id="{36373A44-E0D2-41B5-A287-E01B3273865B}"/>
                </a:ext>
              </a:extLst>
            </p:cNvPr>
            <p:cNvSpPr/>
            <p:nvPr/>
          </p:nvSpPr>
          <p:spPr>
            <a:xfrm>
              <a:off x="4221301" y="1409444"/>
              <a:ext cx="379647" cy="25017"/>
            </a:xfrm>
            <a:custGeom>
              <a:avLst/>
              <a:gdLst>
                <a:gd name="connsiteX0" fmla="*/ 29204 w 379647"/>
                <a:gd name="connsiteY0" fmla="*/ 0 h 25017"/>
                <a:gd name="connsiteX1" fmla="*/ 0 w 379647"/>
                <a:gd name="connsiteY1" fmla="*/ 25017 h 25017"/>
                <a:gd name="connsiteX2" fmla="*/ 379647 w 379647"/>
                <a:gd name="connsiteY2" fmla="*/ 25017 h 25017"/>
                <a:gd name="connsiteX3" fmla="*/ 351465 w 379647"/>
                <a:gd name="connsiteY3" fmla="*/ 0 h 25017"/>
                <a:gd name="connsiteX4" fmla="*/ 342428 w 379647"/>
                <a:gd name="connsiteY4" fmla="*/ 0 h 25017"/>
                <a:gd name="connsiteX5" fmla="*/ 366322 w 379647"/>
                <a:gd name="connsiteY5" fmla="*/ 20677 h 25017"/>
                <a:gd name="connsiteX6" fmla="*/ 13070 w 379647"/>
                <a:gd name="connsiteY6" fmla="*/ 20677 h 25017"/>
                <a:gd name="connsiteX7" fmla="*/ 37832 w 379647"/>
                <a:gd name="connsiteY7" fmla="*/ 0 h 2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647" h="25017">
                  <a:moveTo>
                    <a:pt x="29204" y="0"/>
                  </a:moveTo>
                  <a:lnTo>
                    <a:pt x="0" y="25017"/>
                  </a:lnTo>
                  <a:lnTo>
                    <a:pt x="379647" y="25017"/>
                  </a:lnTo>
                  <a:lnTo>
                    <a:pt x="351465" y="0"/>
                  </a:lnTo>
                  <a:lnTo>
                    <a:pt x="342428" y="0"/>
                  </a:lnTo>
                  <a:lnTo>
                    <a:pt x="366322" y="20677"/>
                  </a:lnTo>
                  <a:lnTo>
                    <a:pt x="13070" y="20677"/>
                  </a:lnTo>
                  <a:lnTo>
                    <a:pt x="37832" y="0"/>
                  </a:lnTo>
                  <a:close/>
                </a:path>
              </a:pathLst>
            </a:custGeom>
            <a:noFill/>
            <a:ln w="5103" cap="flat">
              <a:noFill/>
              <a:prstDash val="solid"/>
              <a:miter/>
            </a:ln>
          </p:spPr>
          <p:txBody>
            <a:bodyPr rtlCol="0" anchor="ctr"/>
            <a:lstStyle/>
            <a:p>
              <a:endParaRPr lang="en-US"/>
            </a:p>
          </p:txBody>
        </p:sp>
        <p:sp>
          <p:nvSpPr>
            <p:cNvPr id="1188" name="Forma libre: forma 1187">
              <a:extLst>
                <a:ext uri="{FF2B5EF4-FFF2-40B4-BE49-F238E27FC236}">
                  <a16:creationId xmlns:a16="http://schemas.microsoft.com/office/drawing/2014/main" id="{8F972DE9-4168-4023-A6B9-9DE09AF4A849}"/>
                </a:ext>
              </a:extLst>
            </p:cNvPr>
            <p:cNvSpPr/>
            <p:nvPr/>
          </p:nvSpPr>
          <p:spPr>
            <a:xfrm>
              <a:off x="4195671" y="1148296"/>
              <a:ext cx="430702" cy="329102"/>
            </a:xfrm>
            <a:custGeom>
              <a:avLst/>
              <a:gdLst>
                <a:gd name="connsiteX0" fmla="*/ 22567 w 430702"/>
                <a:gd name="connsiteY0" fmla="*/ 329102 h 329102"/>
                <a:gd name="connsiteX1" fmla="*/ 408085 w 430702"/>
                <a:gd name="connsiteY1" fmla="*/ 329102 h 329102"/>
                <a:gd name="connsiteX2" fmla="*/ 430702 w 430702"/>
                <a:gd name="connsiteY2" fmla="*/ 306485 h 329102"/>
                <a:gd name="connsiteX3" fmla="*/ 417530 w 430702"/>
                <a:gd name="connsiteY3" fmla="*/ 285961 h 329102"/>
                <a:gd name="connsiteX4" fmla="*/ 384651 w 430702"/>
                <a:gd name="connsiteY4" fmla="*/ 256808 h 329102"/>
                <a:gd name="connsiteX5" fmla="*/ 408544 w 430702"/>
                <a:gd name="connsiteY5" fmla="*/ 230310 h 329102"/>
                <a:gd name="connsiteX6" fmla="*/ 408544 w 430702"/>
                <a:gd name="connsiteY6" fmla="*/ 26804 h 329102"/>
                <a:gd name="connsiteX7" fmla="*/ 381792 w 430702"/>
                <a:gd name="connsiteY7" fmla="*/ 0 h 329102"/>
                <a:gd name="connsiteX8" fmla="*/ 48911 w 430702"/>
                <a:gd name="connsiteY8" fmla="*/ 0 h 329102"/>
                <a:gd name="connsiteX9" fmla="*/ 22158 w 430702"/>
                <a:gd name="connsiteY9" fmla="*/ 26804 h 329102"/>
                <a:gd name="connsiteX10" fmla="*/ 22158 w 430702"/>
                <a:gd name="connsiteY10" fmla="*/ 230361 h 329102"/>
                <a:gd name="connsiteX11" fmla="*/ 47124 w 430702"/>
                <a:gd name="connsiteY11" fmla="*/ 256961 h 329102"/>
                <a:gd name="connsiteX12" fmla="*/ 13275 w 430702"/>
                <a:gd name="connsiteY12" fmla="*/ 285961 h 329102"/>
                <a:gd name="connsiteX13" fmla="*/ 3727 w 430702"/>
                <a:gd name="connsiteY13" fmla="*/ 294129 h 329102"/>
                <a:gd name="connsiteX14" fmla="*/ 3421 w 430702"/>
                <a:gd name="connsiteY14" fmla="*/ 294385 h 329102"/>
                <a:gd name="connsiteX15" fmla="*/ 3574 w 430702"/>
                <a:gd name="connsiteY15" fmla="*/ 294385 h 329102"/>
                <a:gd name="connsiteX16" fmla="*/ 0 w 430702"/>
                <a:gd name="connsiteY16" fmla="*/ 306536 h 329102"/>
                <a:gd name="connsiteX17" fmla="*/ 22567 w 430702"/>
                <a:gd name="connsiteY17" fmla="*/ 329102 h 329102"/>
                <a:gd name="connsiteX18" fmla="*/ 31348 w 430702"/>
                <a:gd name="connsiteY18" fmla="*/ 313939 h 329102"/>
                <a:gd name="connsiteX19" fmla="*/ 26906 w 430702"/>
                <a:gd name="connsiteY19" fmla="*/ 309497 h 329102"/>
                <a:gd name="connsiteX20" fmla="*/ 31348 w 430702"/>
                <a:gd name="connsiteY20" fmla="*/ 305055 h 329102"/>
                <a:gd name="connsiteX21" fmla="*/ 35841 w 430702"/>
                <a:gd name="connsiteY21" fmla="*/ 309497 h 329102"/>
                <a:gd name="connsiteX22" fmla="*/ 31348 w 430702"/>
                <a:gd name="connsiteY22" fmla="*/ 313939 h 329102"/>
                <a:gd name="connsiteX23" fmla="*/ 49115 w 430702"/>
                <a:gd name="connsiteY23" fmla="*/ 313939 h 329102"/>
                <a:gd name="connsiteX24" fmla="*/ 44674 w 430702"/>
                <a:gd name="connsiteY24" fmla="*/ 309497 h 329102"/>
                <a:gd name="connsiteX25" fmla="*/ 49115 w 430702"/>
                <a:gd name="connsiteY25" fmla="*/ 305055 h 329102"/>
                <a:gd name="connsiteX26" fmla="*/ 53557 w 430702"/>
                <a:gd name="connsiteY26" fmla="*/ 309497 h 329102"/>
                <a:gd name="connsiteX27" fmla="*/ 49115 w 430702"/>
                <a:gd name="connsiteY27" fmla="*/ 313939 h 329102"/>
                <a:gd name="connsiteX28" fmla="*/ 68057 w 430702"/>
                <a:gd name="connsiteY28" fmla="*/ 313939 h 329102"/>
                <a:gd name="connsiteX29" fmla="*/ 63615 w 430702"/>
                <a:gd name="connsiteY29" fmla="*/ 309497 h 329102"/>
                <a:gd name="connsiteX30" fmla="*/ 68057 w 430702"/>
                <a:gd name="connsiteY30" fmla="*/ 305055 h 329102"/>
                <a:gd name="connsiteX31" fmla="*/ 72499 w 430702"/>
                <a:gd name="connsiteY31" fmla="*/ 309497 h 329102"/>
                <a:gd name="connsiteX32" fmla="*/ 68057 w 430702"/>
                <a:gd name="connsiteY32" fmla="*/ 313939 h 329102"/>
                <a:gd name="connsiteX33" fmla="*/ 231332 w 430702"/>
                <a:gd name="connsiteY33" fmla="*/ 313939 h 329102"/>
                <a:gd name="connsiteX34" fmla="*/ 193653 w 430702"/>
                <a:gd name="connsiteY34" fmla="*/ 313939 h 329102"/>
                <a:gd name="connsiteX35" fmla="*/ 189211 w 430702"/>
                <a:gd name="connsiteY35" fmla="*/ 309497 h 329102"/>
                <a:gd name="connsiteX36" fmla="*/ 193653 w 430702"/>
                <a:gd name="connsiteY36" fmla="*/ 305055 h 329102"/>
                <a:gd name="connsiteX37" fmla="*/ 231332 w 430702"/>
                <a:gd name="connsiteY37" fmla="*/ 305055 h 329102"/>
                <a:gd name="connsiteX38" fmla="*/ 235825 w 430702"/>
                <a:gd name="connsiteY38" fmla="*/ 309497 h 329102"/>
                <a:gd name="connsiteX39" fmla="*/ 231332 w 430702"/>
                <a:gd name="connsiteY39" fmla="*/ 313939 h 329102"/>
                <a:gd name="connsiteX40" fmla="*/ 215300 w 430702"/>
                <a:gd name="connsiteY40" fmla="*/ 15878 h 329102"/>
                <a:gd name="connsiteX41" fmla="*/ 220202 w 430702"/>
                <a:gd name="connsiteY41" fmla="*/ 20779 h 329102"/>
                <a:gd name="connsiteX42" fmla="*/ 215300 w 430702"/>
                <a:gd name="connsiteY42" fmla="*/ 25732 h 329102"/>
                <a:gd name="connsiteX43" fmla="*/ 210450 w 430702"/>
                <a:gd name="connsiteY43" fmla="*/ 20779 h 329102"/>
                <a:gd name="connsiteX44" fmla="*/ 215300 w 430702"/>
                <a:gd name="connsiteY44" fmla="*/ 15878 h 329102"/>
                <a:gd name="connsiteX45" fmla="*/ 46461 w 430702"/>
                <a:gd name="connsiteY45" fmla="*/ 217240 h 329102"/>
                <a:gd name="connsiteX46" fmla="*/ 46461 w 430702"/>
                <a:gd name="connsiteY46" fmla="*/ 39976 h 329102"/>
                <a:gd name="connsiteX47" fmla="*/ 384191 w 430702"/>
                <a:gd name="connsiteY47" fmla="*/ 39976 h 329102"/>
                <a:gd name="connsiteX48" fmla="*/ 384191 w 430702"/>
                <a:gd name="connsiteY48" fmla="*/ 217240 h 329102"/>
                <a:gd name="connsiteX49" fmla="*/ 46461 w 430702"/>
                <a:gd name="connsiteY49" fmla="*/ 217240 h 329102"/>
                <a:gd name="connsiteX50" fmla="*/ 54834 w 430702"/>
                <a:gd name="connsiteY50" fmla="*/ 261148 h 329102"/>
                <a:gd name="connsiteX51" fmla="*/ 63462 w 430702"/>
                <a:gd name="connsiteY51" fmla="*/ 261148 h 329102"/>
                <a:gd name="connsiteX52" fmla="*/ 38700 w 430702"/>
                <a:gd name="connsiteY52" fmla="*/ 281825 h 329102"/>
                <a:gd name="connsiteX53" fmla="*/ 391900 w 430702"/>
                <a:gd name="connsiteY53" fmla="*/ 281825 h 329102"/>
                <a:gd name="connsiteX54" fmla="*/ 368007 w 430702"/>
                <a:gd name="connsiteY54" fmla="*/ 261148 h 329102"/>
                <a:gd name="connsiteX55" fmla="*/ 377043 w 430702"/>
                <a:gd name="connsiteY55" fmla="*/ 261148 h 329102"/>
                <a:gd name="connsiteX56" fmla="*/ 405226 w 430702"/>
                <a:gd name="connsiteY56" fmla="*/ 286165 h 329102"/>
                <a:gd name="connsiteX57" fmla="*/ 25579 w 430702"/>
                <a:gd name="connsiteY57" fmla="*/ 286165 h 329102"/>
                <a:gd name="connsiteX58" fmla="*/ 54834 w 430702"/>
                <a:gd name="connsiteY58" fmla="*/ 261148 h 32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30702" h="329102">
                  <a:moveTo>
                    <a:pt x="22567" y="329102"/>
                  </a:moveTo>
                  <a:lnTo>
                    <a:pt x="408085" y="329102"/>
                  </a:lnTo>
                  <a:cubicBezTo>
                    <a:pt x="420594" y="329102"/>
                    <a:pt x="430702" y="318993"/>
                    <a:pt x="430702" y="306485"/>
                  </a:cubicBezTo>
                  <a:cubicBezTo>
                    <a:pt x="430702" y="297397"/>
                    <a:pt x="425291" y="289586"/>
                    <a:pt x="417530" y="285961"/>
                  </a:cubicBezTo>
                  <a:lnTo>
                    <a:pt x="384651" y="256808"/>
                  </a:lnTo>
                  <a:cubicBezTo>
                    <a:pt x="398078" y="255327"/>
                    <a:pt x="408544" y="244146"/>
                    <a:pt x="408544" y="230310"/>
                  </a:cubicBezTo>
                  <a:lnTo>
                    <a:pt x="408544" y="26804"/>
                  </a:lnTo>
                  <a:cubicBezTo>
                    <a:pt x="408544" y="11998"/>
                    <a:pt x="396598" y="0"/>
                    <a:pt x="381792" y="0"/>
                  </a:cubicBezTo>
                  <a:lnTo>
                    <a:pt x="48911" y="0"/>
                  </a:lnTo>
                  <a:cubicBezTo>
                    <a:pt x="34105" y="0"/>
                    <a:pt x="22158" y="11998"/>
                    <a:pt x="22158" y="26804"/>
                  </a:cubicBezTo>
                  <a:lnTo>
                    <a:pt x="22158" y="230361"/>
                  </a:lnTo>
                  <a:cubicBezTo>
                    <a:pt x="22158" y="244555"/>
                    <a:pt x="33186" y="255991"/>
                    <a:pt x="47124" y="256961"/>
                  </a:cubicBezTo>
                  <a:lnTo>
                    <a:pt x="13275" y="285961"/>
                  </a:lnTo>
                  <a:cubicBezTo>
                    <a:pt x="9343" y="287748"/>
                    <a:pt x="6025" y="290607"/>
                    <a:pt x="3727" y="294129"/>
                  </a:cubicBezTo>
                  <a:lnTo>
                    <a:pt x="3421" y="294385"/>
                  </a:lnTo>
                  <a:lnTo>
                    <a:pt x="3574" y="294385"/>
                  </a:lnTo>
                  <a:cubicBezTo>
                    <a:pt x="1328" y="297908"/>
                    <a:pt x="0" y="302043"/>
                    <a:pt x="0" y="306536"/>
                  </a:cubicBezTo>
                  <a:cubicBezTo>
                    <a:pt x="-51" y="318993"/>
                    <a:pt x="10109" y="329102"/>
                    <a:pt x="22567" y="329102"/>
                  </a:cubicBezTo>
                  <a:close/>
                  <a:moveTo>
                    <a:pt x="31348" y="313939"/>
                  </a:moveTo>
                  <a:cubicBezTo>
                    <a:pt x="28897" y="313939"/>
                    <a:pt x="26906" y="311948"/>
                    <a:pt x="26906" y="309497"/>
                  </a:cubicBezTo>
                  <a:cubicBezTo>
                    <a:pt x="26906" y="307046"/>
                    <a:pt x="28897" y="305055"/>
                    <a:pt x="31348" y="305055"/>
                  </a:cubicBezTo>
                  <a:cubicBezTo>
                    <a:pt x="33850" y="305055"/>
                    <a:pt x="35841" y="307046"/>
                    <a:pt x="35841" y="309497"/>
                  </a:cubicBezTo>
                  <a:cubicBezTo>
                    <a:pt x="35841" y="311948"/>
                    <a:pt x="33850" y="313939"/>
                    <a:pt x="31348" y="313939"/>
                  </a:cubicBezTo>
                  <a:close/>
                  <a:moveTo>
                    <a:pt x="49115" y="313939"/>
                  </a:moveTo>
                  <a:cubicBezTo>
                    <a:pt x="46665" y="313939"/>
                    <a:pt x="44674" y="311948"/>
                    <a:pt x="44674" y="309497"/>
                  </a:cubicBezTo>
                  <a:cubicBezTo>
                    <a:pt x="44674" y="307046"/>
                    <a:pt x="46665" y="305055"/>
                    <a:pt x="49115" y="305055"/>
                  </a:cubicBezTo>
                  <a:cubicBezTo>
                    <a:pt x="51566" y="305055"/>
                    <a:pt x="53557" y="307046"/>
                    <a:pt x="53557" y="309497"/>
                  </a:cubicBezTo>
                  <a:cubicBezTo>
                    <a:pt x="53557" y="311948"/>
                    <a:pt x="51566" y="313939"/>
                    <a:pt x="49115" y="313939"/>
                  </a:cubicBezTo>
                  <a:close/>
                  <a:moveTo>
                    <a:pt x="68057" y="313939"/>
                  </a:moveTo>
                  <a:cubicBezTo>
                    <a:pt x="65606" y="313939"/>
                    <a:pt x="63615" y="311948"/>
                    <a:pt x="63615" y="309497"/>
                  </a:cubicBezTo>
                  <a:cubicBezTo>
                    <a:pt x="63615" y="307046"/>
                    <a:pt x="65606" y="305055"/>
                    <a:pt x="68057" y="305055"/>
                  </a:cubicBezTo>
                  <a:cubicBezTo>
                    <a:pt x="70558" y="305055"/>
                    <a:pt x="72499" y="307046"/>
                    <a:pt x="72499" y="309497"/>
                  </a:cubicBezTo>
                  <a:cubicBezTo>
                    <a:pt x="72550" y="311948"/>
                    <a:pt x="70558" y="313939"/>
                    <a:pt x="68057" y="313939"/>
                  </a:cubicBezTo>
                  <a:close/>
                  <a:moveTo>
                    <a:pt x="231332" y="313939"/>
                  </a:moveTo>
                  <a:lnTo>
                    <a:pt x="193653" y="313939"/>
                  </a:lnTo>
                  <a:cubicBezTo>
                    <a:pt x="191202" y="313939"/>
                    <a:pt x="189211" y="311948"/>
                    <a:pt x="189211" y="309497"/>
                  </a:cubicBezTo>
                  <a:cubicBezTo>
                    <a:pt x="189211" y="307046"/>
                    <a:pt x="191202" y="305055"/>
                    <a:pt x="193653" y="305055"/>
                  </a:cubicBezTo>
                  <a:lnTo>
                    <a:pt x="231332" y="305055"/>
                  </a:lnTo>
                  <a:cubicBezTo>
                    <a:pt x="233782" y="305055"/>
                    <a:pt x="235825" y="307046"/>
                    <a:pt x="235825" y="309497"/>
                  </a:cubicBezTo>
                  <a:cubicBezTo>
                    <a:pt x="235825" y="311948"/>
                    <a:pt x="233782" y="313939"/>
                    <a:pt x="231332" y="313939"/>
                  </a:cubicBezTo>
                  <a:close/>
                  <a:moveTo>
                    <a:pt x="215300" y="15878"/>
                  </a:moveTo>
                  <a:cubicBezTo>
                    <a:pt x="218057" y="15878"/>
                    <a:pt x="220202" y="18074"/>
                    <a:pt x="220202" y="20779"/>
                  </a:cubicBezTo>
                  <a:cubicBezTo>
                    <a:pt x="220202" y="23485"/>
                    <a:pt x="218006" y="25732"/>
                    <a:pt x="215300" y="25732"/>
                  </a:cubicBezTo>
                  <a:cubicBezTo>
                    <a:pt x="212594" y="25732"/>
                    <a:pt x="210450" y="23536"/>
                    <a:pt x="210450" y="20779"/>
                  </a:cubicBezTo>
                  <a:cubicBezTo>
                    <a:pt x="210450" y="18074"/>
                    <a:pt x="212594" y="15878"/>
                    <a:pt x="215300" y="15878"/>
                  </a:cubicBezTo>
                  <a:close/>
                  <a:moveTo>
                    <a:pt x="46461" y="217240"/>
                  </a:moveTo>
                  <a:lnTo>
                    <a:pt x="46461" y="39976"/>
                  </a:lnTo>
                  <a:lnTo>
                    <a:pt x="384191" y="39976"/>
                  </a:lnTo>
                  <a:lnTo>
                    <a:pt x="384191" y="217240"/>
                  </a:lnTo>
                  <a:lnTo>
                    <a:pt x="46461" y="217240"/>
                  </a:lnTo>
                  <a:close/>
                  <a:moveTo>
                    <a:pt x="54834" y="261148"/>
                  </a:moveTo>
                  <a:lnTo>
                    <a:pt x="63462" y="261148"/>
                  </a:lnTo>
                  <a:lnTo>
                    <a:pt x="38700" y="281825"/>
                  </a:lnTo>
                  <a:lnTo>
                    <a:pt x="391900" y="281825"/>
                  </a:lnTo>
                  <a:lnTo>
                    <a:pt x="368007" y="261148"/>
                  </a:lnTo>
                  <a:lnTo>
                    <a:pt x="377043" y="261148"/>
                  </a:lnTo>
                  <a:lnTo>
                    <a:pt x="405226" y="286165"/>
                  </a:lnTo>
                  <a:lnTo>
                    <a:pt x="25579" y="286165"/>
                  </a:lnTo>
                  <a:lnTo>
                    <a:pt x="54834" y="261148"/>
                  </a:lnTo>
                  <a:close/>
                </a:path>
              </a:pathLst>
            </a:custGeom>
            <a:solidFill>
              <a:srgbClr val="4D4E50"/>
            </a:solidFill>
            <a:ln w="5103" cap="flat">
              <a:noFill/>
              <a:prstDash val="solid"/>
              <a:miter/>
            </a:ln>
          </p:spPr>
          <p:txBody>
            <a:bodyPr rtlCol="0" anchor="ctr"/>
            <a:lstStyle/>
            <a:p>
              <a:endParaRPr lang="en-US"/>
            </a:p>
          </p:txBody>
        </p:sp>
      </p:grpSp>
      <p:grpSp>
        <p:nvGrpSpPr>
          <p:cNvPr id="1189" name="Gráfico 4">
            <a:extLst>
              <a:ext uri="{FF2B5EF4-FFF2-40B4-BE49-F238E27FC236}">
                <a16:creationId xmlns:a16="http://schemas.microsoft.com/office/drawing/2014/main" id="{4B3AAC60-0D2A-4A99-B960-EBF63F70E80C}"/>
              </a:ext>
            </a:extLst>
          </p:cNvPr>
          <p:cNvGrpSpPr/>
          <p:nvPr/>
        </p:nvGrpSpPr>
        <p:grpSpPr>
          <a:xfrm>
            <a:off x="6900920" y="1129508"/>
            <a:ext cx="368781" cy="366720"/>
            <a:chOff x="6900920" y="1129508"/>
            <a:chExt cx="368781" cy="366720"/>
          </a:xfrm>
          <a:solidFill>
            <a:srgbClr val="4D4E50"/>
          </a:solidFill>
        </p:grpSpPr>
        <p:grpSp>
          <p:nvGrpSpPr>
            <p:cNvPr id="1190" name="Gráfico 4">
              <a:extLst>
                <a:ext uri="{FF2B5EF4-FFF2-40B4-BE49-F238E27FC236}">
                  <a16:creationId xmlns:a16="http://schemas.microsoft.com/office/drawing/2014/main" id="{EC165108-0BF4-4765-A7C1-708962C88853}"/>
                </a:ext>
              </a:extLst>
            </p:cNvPr>
            <p:cNvGrpSpPr/>
            <p:nvPr/>
          </p:nvGrpSpPr>
          <p:grpSpPr>
            <a:xfrm>
              <a:off x="6900920" y="1129508"/>
              <a:ext cx="368781" cy="366720"/>
              <a:chOff x="6900920" y="1129508"/>
              <a:chExt cx="368781" cy="366720"/>
            </a:xfrm>
            <a:solidFill>
              <a:srgbClr val="4D4E50"/>
            </a:solidFill>
          </p:grpSpPr>
          <p:sp>
            <p:nvSpPr>
              <p:cNvPr id="1191" name="Forma libre: forma 1190">
                <a:extLst>
                  <a:ext uri="{FF2B5EF4-FFF2-40B4-BE49-F238E27FC236}">
                    <a16:creationId xmlns:a16="http://schemas.microsoft.com/office/drawing/2014/main" id="{E5C800A0-8074-4A0B-B717-95049DBB9C74}"/>
                  </a:ext>
                </a:extLst>
              </p:cNvPr>
              <p:cNvSpPr/>
              <p:nvPr/>
            </p:nvSpPr>
            <p:spPr>
              <a:xfrm>
                <a:off x="7217327" y="1443447"/>
                <a:ext cx="52375" cy="52781"/>
              </a:xfrm>
              <a:custGeom>
                <a:avLst/>
                <a:gdLst>
                  <a:gd name="connsiteX0" fmla="*/ 41967 w 52375"/>
                  <a:gd name="connsiteY0" fmla="*/ 42376 h 52781"/>
                  <a:gd name="connsiteX1" fmla="*/ 11845 w 52375"/>
                  <a:gd name="connsiteY1" fmla="*/ 49524 h 52781"/>
                  <a:gd name="connsiteX2" fmla="*/ 0 w 52375"/>
                  <a:gd name="connsiteY2" fmla="*/ 37679 h 52781"/>
                  <a:gd name="connsiteX3" fmla="*/ 36862 w 52375"/>
                  <a:gd name="connsiteY3" fmla="*/ 0 h 52781"/>
                  <a:gd name="connsiteX4" fmla="*/ 49166 w 52375"/>
                  <a:gd name="connsiteY4" fmla="*/ 12253 h 52781"/>
                  <a:gd name="connsiteX5" fmla="*/ 41967 w 52375"/>
                  <a:gd name="connsiteY5" fmla="*/ 42376 h 5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5" h="52781">
                    <a:moveTo>
                      <a:pt x="41967" y="42376"/>
                    </a:moveTo>
                    <a:cubicBezTo>
                      <a:pt x="31654" y="52689"/>
                      <a:pt x="18176" y="55854"/>
                      <a:pt x="11845" y="49524"/>
                    </a:cubicBezTo>
                    <a:lnTo>
                      <a:pt x="0" y="37679"/>
                    </a:lnTo>
                    <a:lnTo>
                      <a:pt x="36862" y="0"/>
                    </a:lnTo>
                    <a:lnTo>
                      <a:pt x="49166" y="12253"/>
                    </a:lnTo>
                    <a:cubicBezTo>
                      <a:pt x="55446" y="18635"/>
                      <a:pt x="52229" y="32114"/>
                      <a:pt x="41967" y="42376"/>
                    </a:cubicBezTo>
                    <a:close/>
                  </a:path>
                </a:pathLst>
              </a:custGeom>
              <a:solidFill>
                <a:srgbClr val="4D4E50"/>
              </a:solidFill>
              <a:ln w="5103" cap="flat">
                <a:noFill/>
                <a:prstDash val="solid"/>
                <a:miter/>
              </a:ln>
            </p:spPr>
            <p:txBody>
              <a:bodyPr rtlCol="0" anchor="ctr"/>
              <a:lstStyle/>
              <a:p>
                <a:endParaRPr lang="en-US"/>
              </a:p>
            </p:txBody>
          </p:sp>
          <p:sp>
            <p:nvSpPr>
              <p:cNvPr id="1192" name="Forma libre: forma 1191">
                <a:extLst>
                  <a:ext uri="{FF2B5EF4-FFF2-40B4-BE49-F238E27FC236}">
                    <a16:creationId xmlns:a16="http://schemas.microsoft.com/office/drawing/2014/main" id="{2681B95C-D44A-40B5-8D9C-932B7A5ECDF6}"/>
                  </a:ext>
                </a:extLst>
              </p:cNvPr>
              <p:cNvSpPr/>
              <p:nvPr/>
            </p:nvSpPr>
            <p:spPr>
              <a:xfrm>
                <a:off x="6900920" y="1129508"/>
                <a:ext cx="342801" cy="339926"/>
              </a:xfrm>
              <a:custGeom>
                <a:avLst/>
                <a:gdLst>
                  <a:gd name="connsiteX0" fmla="*/ 342802 w 342801"/>
                  <a:gd name="connsiteY0" fmla="*/ 302145 h 339926"/>
                  <a:gd name="connsiteX1" fmla="*/ 266321 w 342801"/>
                  <a:gd name="connsiteY1" fmla="*/ 225664 h 339926"/>
                  <a:gd name="connsiteX2" fmla="*/ 290624 w 342801"/>
                  <a:gd name="connsiteY2" fmla="*/ 145303 h 339926"/>
                  <a:gd name="connsiteX3" fmla="*/ 145320 w 342801"/>
                  <a:gd name="connsiteY3" fmla="*/ 0 h 339926"/>
                  <a:gd name="connsiteX4" fmla="*/ 17 w 342801"/>
                  <a:gd name="connsiteY4" fmla="*/ 145303 h 339926"/>
                  <a:gd name="connsiteX5" fmla="*/ 145320 w 342801"/>
                  <a:gd name="connsiteY5" fmla="*/ 290607 h 339926"/>
                  <a:gd name="connsiteX6" fmla="*/ 229612 w 342801"/>
                  <a:gd name="connsiteY6" fmla="*/ 263547 h 339926"/>
                  <a:gd name="connsiteX7" fmla="*/ 305991 w 342801"/>
                  <a:gd name="connsiteY7" fmla="*/ 339926 h 339926"/>
                  <a:gd name="connsiteX8" fmla="*/ 342802 w 342801"/>
                  <a:gd name="connsiteY8" fmla="*/ 302145 h 339926"/>
                  <a:gd name="connsiteX9" fmla="*/ 247482 w 342801"/>
                  <a:gd name="connsiteY9" fmla="*/ 147243 h 339926"/>
                  <a:gd name="connsiteX10" fmla="*/ 145320 w 342801"/>
                  <a:gd name="connsiteY10" fmla="*/ 249405 h 339926"/>
                  <a:gd name="connsiteX11" fmla="*/ 43158 w 342801"/>
                  <a:gd name="connsiteY11" fmla="*/ 147243 h 339926"/>
                  <a:gd name="connsiteX12" fmla="*/ 145320 w 342801"/>
                  <a:gd name="connsiteY12" fmla="*/ 45082 h 339926"/>
                  <a:gd name="connsiteX13" fmla="*/ 247482 w 342801"/>
                  <a:gd name="connsiteY13" fmla="*/ 147243 h 33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2801" h="339926">
                    <a:moveTo>
                      <a:pt x="342802" y="302145"/>
                    </a:moveTo>
                    <a:lnTo>
                      <a:pt x="266321" y="225664"/>
                    </a:lnTo>
                    <a:cubicBezTo>
                      <a:pt x="281638" y="202638"/>
                      <a:pt x="290624" y="175017"/>
                      <a:pt x="290624" y="145303"/>
                    </a:cubicBezTo>
                    <a:cubicBezTo>
                      <a:pt x="290624" y="65044"/>
                      <a:pt x="225579" y="0"/>
                      <a:pt x="145320" y="0"/>
                    </a:cubicBezTo>
                    <a:cubicBezTo>
                      <a:pt x="65061" y="0"/>
                      <a:pt x="-1209" y="65044"/>
                      <a:pt x="17" y="145303"/>
                    </a:cubicBezTo>
                    <a:cubicBezTo>
                      <a:pt x="1242" y="227043"/>
                      <a:pt x="66031" y="291730"/>
                      <a:pt x="145320" y="290607"/>
                    </a:cubicBezTo>
                    <a:cubicBezTo>
                      <a:pt x="176770" y="290147"/>
                      <a:pt x="205821" y="280498"/>
                      <a:pt x="229612" y="263547"/>
                    </a:cubicBezTo>
                    <a:lnTo>
                      <a:pt x="305991" y="339926"/>
                    </a:lnTo>
                    <a:lnTo>
                      <a:pt x="342802" y="302145"/>
                    </a:lnTo>
                    <a:close/>
                    <a:moveTo>
                      <a:pt x="247482" y="147243"/>
                    </a:moveTo>
                    <a:cubicBezTo>
                      <a:pt x="247482" y="203659"/>
                      <a:pt x="201736" y="249405"/>
                      <a:pt x="145320" y="249405"/>
                    </a:cubicBezTo>
                    <a:cubicBezTo>
                      <a:pt x="88904" y="249405"/>
                      <a:pt x="43158" y="203659"/>
                      <a:pt x="43158" y="147243"/>
                    </a:cubicBezTo>
                    <a:cubicBezTo>
                      <a:pt x="43158" y="90827"/>
                      <a:pt x="88904" y="45082"/>
                      <a:pt x="145320" y="45082"/>
                    </a:cubicBezTo>
                    <a:cubicBezTo>
                      <a:pt x="201736" y="45082"/>
                      <a:pt x="247482" y="90827"/>
                      <a:pt x="247482" y="147243"/>
                    </a:cubicBezTo>
                    <a:close/>
                  </a:path>
                </a:pathLst>
              </a:custGeom>
              <a:solidFill>
                <a:srgbClr val="4D4E50"/>
              </a:solidFill>
              <a:ln w="5103" cap="flat">
                <a:noFill/>
                <a:prstDash val="solid"/>
                <a:miter/>
              </a:ln>
            </p:spPr>
            <p:txBody>
              <a:bodyPr rtlCol="0" anchor="ctr"/>
              <a:lstStyle/>
              <a:p>
                <a:endParaRPr lang="en-US"/>
              </a:p>
            </p:txBody>
          </p:sp>
        </p:grpSp>
        <p:sp>
          <p:nvSpPr>
            <p:cNvPr id="1193" name="Forma libre: forma 1192">
              <a:extLst>
                <a:ext uri="{FF2B5EF4-FFF2-40B4-BE49-F238E27FC236}">
                  <a16:creationId xmlns:a16="http://schemas.microsoft.com/office/drawing/2014/main" id="{ABD12B9F-2001-496C-9148-F7EF439E2CFE}"/>
                </a:ext>
              </a:extLst>
            </p:cNvPr>
            <p:cNvSpPr/>
            <p:nvPr/>
          </p:nvSpPr>
          <p:spPr>
            <a:xfrm>
              <a:off x="6952401" y="1181993"/>
              <a:ext cx="189108" cy="189108"/>
            </a:xfrm>
            <a:custGeom>
              <a:avLst/>
              <a:gdLst>
                <a:gd name="connsiteX0" fmla="*/ 94554 w 189108"/>
                <a:gd name="connsiteY0" fmla="*/ 189109 h 189108"/>
                <a:gd name="connsiteX1" fmla="*/ 0 w 189108"/>
                <a:gd name="connsiteY1" fmla="*/ 94554 h 189108"/>
                <a:gd name="connsiteX2" fmla="*/ 94554 w 189108"/>
                <a:gd name="connsiteY2" fmla="*/ 0 h 189108"/>
                <a:gd name="connsiteX3" fmla="*/ 189109 w 189108"/>
                <a:gd name="connsiteY3" fmla="*/ 94554 h 189108"/>
                <a:gd name="connsiteX4" fmla="*/ 94554 w 189108"/>
                <a:gd name="connsiteY4" fmla="*/ 189109 h 189108"/>
                <a:gd name="connsiteX5" fmla="*/ 94554 w 189108"/>
                <a:gd name="connsiteY5" fmla="*/ 5208 h 189108"/>
                <a:gd name="connsiteX6" fmla="*/ 5208 w 189108"/>
                <a:gd name="connsiteY6" fmla="*/ 94554 h 189108"/>
                <a:gd name="connsiteX7" fmla="*/ 94554 w 189108"/>
                <a:gd name="connsiteY7" fmla="*/ 183901 h 189108"/>
                <a:gd name="connsiteX8" fmla="*/ 183901 w 189108"/>
                <a:gd name="connsiteY8" fmla="*/ 94554 h 189108"/>
                <a:gd name="connsiteX9" fmla="*/ 94554 w 189108"/>
                <a:gd name="connsiteY9" fmla="*/ 5208 h 18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08" h="189108">
                  <a:moveTo>
                    <a:pt x="94554" y="189109"/>
                  </a:moveTo>
                  <a:cubicBezTo>
                    <a:pt x="42427" y="189109"/>
                    <a:pt x="0" y="146682"/>
                    <a:pt x="0" y="94554"/>
                  </a:cubicBezTo>
                  <a:cubicBezTo>
                    <a:pt x="0" y="42427"/>
                    <a:pt x="42427" y="0"/>
                    <a:pt x="94554" y="0"/>
                  </a:cubicBezTo>
                  <a:cubicBezTo>
                    <a:pt x="146682" y="0"/>
                    <a:pt x="189109" y="42427"/>
                    <a:pt x="189109" y="94554"/>
                  </a:cubicBezTo>
                  <a:cubicBezTo>
                    <a:pt x="189109" y="146682"/>
                    <a:pt x="146682" y="189109"/>
                    <a:pt x="94554" y="189109"/>
                  </a:cubicBezTo>
                  <a:close/>
                  <a:moveTo>
                    <a:pt x="94554" y="5208"/>
                  </a:moveTo>
                  <a:cubicBezTo>
                    <a:pt x="45286" y="5208"/>
                    <a:pt x="5208" y="45286"/>
                    <a:pt x="5208" y="94554"/>
                  </a:cubicBezTo>
                  <a:cubicBezTo>
                    <a:pt x="5208" y="143823"/>
                    <a:pt x="45286" y="183901"/>
                    <a:pt x="94554" y="183901"/>
                  </a:cubicBezTo>
                  <a:cubicBezTo>
                    <a:pt x="143823" y="183901"/>
                    <a:pt x="183901" y="143823"/>
                    <a:pt x="183901" y="94554"/>
                  </a:cubicBezTo>
                  <a:cubicBezTo>
                    <a:pt x="183901" y="45286"/>
                    <a:pt x="143823" y="5208"/>
                    <a:pt x="94554" y="5208"/>
                  </a:cubicBezTo>
                  <a:close/>
                </a:path>
              </a:pathLst>
            </a:custGeom>
            <a:solidFill>
              <a:srgbClr val="4D4E50"/>
            </a:solidFill>
            <a:ln w="5103" cap="flat">
              <a:noFill/>
              <a:prstDash val="solid"/>
              <a:miter/>
            </a:ln>
          </p:spPr>
          <p:txBody>
            <a:bodyPr rtlCol="0" anchor="ctr"/>
            <a:lstStyle/>
            <a:p>
              <a:endParaRPr lang="en-US"/>
            </a:p>
          </p:txBody>
        </p:sp>
      </p:grpSp>
      <p:grpSp>
        <p:nvGrpSpPr>
          <p:cNvPr id="1194" name="Gráfico 4">
            <a:extLst>
              <a:ext uri="{FF2B5EF4-FFF2-40B4-BE49-F238E27FC236}">
                <a16:creationId xmlns:a16="http://schemas.microsoft.com/office/drawing/2014/main" id="{C7CA01C9-0C12-4EA3-8D9C-297630576FB7}"/>
              </a:ext>
            </a:extLst>
          </p:cNvPr>
          <p:cNvGrpSpPr/>
          <p:nvPr/>
        </p:nvGrpSpPr>
        <p:grpSpPr>
          <a:xfrm>
            <a:off x="8923134" y="1142923"/>
            <a:ext cx="335688" cy="339887"/>
            <a:chOff x="8923134" y="1142923"/>
            <a:chExt cx="335688" cy="339887"/>
          </a:xfrm>
          <a:solidFill>
            <a:srgbClr val="4D4E50"/>
          </a:solidFill>
        </p:grpSpPr>
        <p:sp>
          <p:nvSpPr>
            <p:cNvPr id="1195" name="Forma libre: forma 1194">
              <a:extLst>
                <a:ext uri="{FF2B5EF4-FFF2-40B4-BE49-F238E27FC236}">
                  <a16:creationId xmlns:a16="http://schemas.microsoft.com/office/drawing/2014/main" id="{569F203E-9D05-499F-9234-0AC707497C2D}"/>
                </a:ext>
              </a:extLst>
            </p:cNvPr>
            <p:cNvSpPr/>
            <p:nvPr/>
          </p:nvSpPr>
          <p:spPr>
            <a:xfrm>
              <a:off x="8923134" y="1389584"/>
              <a:ext cx="335688" cy="93226"/>
            </a:xfrm>
            <a:custGeom>
              <a:avLst/>
              <a:gdLst>
                <a:gd name="connsiteX0" fmla="*/ 5259 w 335688"/>
                <a:gd name="connsiteY0" fmla="*/ 0 h 93226"/>
                <a:gd name="connsiteX1" fmla="*/ 37271 w 335688"/>
                <a:gd name="connsiteY1" fmla="*/ 0 h 93226"/>
                <a:gd name="connsiteX2" fmla="*/ 42427 w 335688"/>
                <a:gd name="connsiteY2" fmla="*/ 5208 h 93226"/>
                <a:gd name="connsiteX3" fmla="*/ 42427 w 335688"/>
                <a:gd name="connsiteY3" fmla="*/ 50749 h 93226"/>
                <a:gd name="connsiteX4" fmla="*/ 293363 w 335688"/>
                <a:gd name="connsiteY4" fmla="*/ 50749 h 93226"/>
                <a:gd name="connsiteX5" fmla="*/ 293363 w 335688"/>
                <a:gd name="connsiteY5" fmla="*/ 5208 h 93226"/>
                <a:gd name="connsiteX6" fmla="*/ 298520 w 335688"/>
                <a:gd name="connsiteY6" fmla="*/ 0 h 93226"/>
                <a:gd name="connsiteX7" fmla="*/ 330532 w 335688"/>
                <a:gd name="connsiteY7" fmla="*/ 0 h 93226"/>
                <a:gd name="connsiteX8" fmla="*/ 335688 w 335688"/>
                <a:gd name="connsiteY8" fmla="*/ 5208 h 93226"/>
                <a:gd name="connsiteX9" fmla="*/ 335688 w 335688"/>
                <a:gd name="connsiteY9" fmla="*/ 88019 h 93226"/>
                <a:gd name="connsiteX10" fmla="*/ 330532 w 335688"/>
                <a:gd name="connsiteY10" fmla="*/ 93227 h 93226"/>
                <a:gd name="connsiteX11" fmla="*/ 5208 w 335688"/>
                <a:gd name="connsiteY11" fmla="*/ 93227 h 93226"/>
                <a:gd name="connsiteX12" fmla="*/ 0 w 335688"/>
                <a:gd name="connsiteY12" fmla="*/ 88019 h 93226"/>
                <a:gd name="connsiteX13" fmla="*/ 0 w 335688"/>
                <a:gd name="connsiteY13" fmla="*/ 5208 h 93226"/>
                <a:gd name="connsiteX14" fmla="*/ 5259 w 335688"/>
                <a:gd name="connsiteY14" fmla="*/ 0 h 9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5688" h="93226">
                  <a:moveTo>
                    <a:pt x="5259" y="0"/>
                  </a:moveTo>
                  <a:lnTo>
                    <a:pt x="37271" y="0"/>
                  </a:lnTo>
                  <a:cubicBezTo>
                    <a:pt x="40129" y="0"/>
                    <a:pt x="42427" y="2297"/>
                    <a:pt x="42427" y="5208"/>
                  </a:cubicBezTo>
                  <a:lnTo>
                    <a:pt x="42427" y="50749"/>
                  </a:lnTo>
                  <a:lnTo>
                    <a:pt x="293363" y="50749"/>
                  </a:lnTo>
                  <a:lnTo>
                    <a:pt x="293363" y="5208"/>
                  </a:lnTo>
                  <a:cubicBezTo>
                    <a:pt x="293363" y="2349"/>
                    <a:pt x="295661" y="0"/>
                    <a:pt x="298520" y="0"/>
                  </a:cubicBezTo>
                  <a:lnTo>
                    <a:pt x="330532" y="0"/>
                  </a:lnTo>
                  <a:cubicBezTo>
                    <a:pt x="333391" y="0"/>
                    <a:pt x="335688" y="2297"/>
                    <a:pt x="335688" y="5208"/>
                  </a:cubicBezTo>
                  <a:lnTo>
                    <a:pt x="335688" y="88019"/>
                  </a:lnTo>
                  <a:cubicBezTo>
                    <a:pt x="335688" y="90878"/>
                    <a:pt x="333391" y="93227"/>
                    <a:pt x="330532" y="93227"/>
                  </a:cubicBezTo>
                  <a:lnTo>
                    <a:pt x="5208" y="93227"/>
                  </a:lnTo>
                  <a:cubicBezTo>
                    <a:pt x="2348" y="93227"/>
                    <a:pt x="0" y="90878"/>
                    <a:pt x="0" y="88019"/>
                  </a:cubicBezTo>
                  <a:lnTo>
                    <a:pt x="0" y="5208"/>
                  </a:lnTo>
                  <a:cubicBezTo>
                    <a:pt x="51" y="2297"/>
                    <a:pt x="2348" y="0"/>
                    <a:pt x="5259" y="0"/>
                  </a:cubicBezTo>
                  <a:close/>
                </a:path>
              </a:pathLst>
            </a:custGeom>
            <a:solidFill>
              <a:srgbClr val="4D4E50"/>
            </a:solidFill>
            <a:ln w="5103" cap="flat">
              <a:noFill/>
              <a:prstDash val="solid"/>
              <a:miter/>
            </a:ln>
          </p:spPr>
          <p:txBody>
            <a:bodyPr rtlCol="0" anchor="ctr"/>
            <a:lstStyle/>
            <a:p>
              <a:endParaRPr lang="en-US"/>
            </a:p>
          </p:txBody>
        </p:sp>
        <p:sp>
          <p:nvSpPr>
            <p:cNvPr id="1196" name="Forma libre: forma 1195">
              <a:extLst>
                <a:ext uri="{FF2B5EF4-FFF2-40B4-BE49-F238E27FC236}">
                  <a16:creationId xmlns:a16="http://schemas.microsoft.com/office/drawing/2014/main" id="{137A5164-88C7-4393-B7A6-778D9FA0437B}"/>
                </a:ext>
              </a:extLst>
            </p:cNvPr>
            <p:cNvSpPr/>
            <p:nvPr/>
          </p:nvSpPr>
          <p:spPr>
            <a:xfrm>
              <a:off x="9034741" y="1367017"/>
              <a:ext cx="112628" cy="39465"/>
            </a:xfrm>
            <a:custGeom>
              <a:avLst/>
              <a:gdLst>
                <a:gd name="connsiteX0" fmla="*/ 6076 w 112628"/>
                <a:gd name="connsiteY0" fmla="*/ 0 h 39465"/>
                <a:gd name="connsiteX1" fmla="*/ 106552 w 112628"/>
                <a:gd name="connsiteY1" fmla="*/ 0 h 39465"/>
                <a:gd name="connsiteX2" fmla="*/ 112628 w 112628"/>
                <a:gd name="connsiteY2" fmla="*/ 6076 h 39465"/>
                <a:gd name="connsiteX3" fmla="*/ 112628 w 112628"/>
                <a:gd name="connsiteY3" fmla="*/ 33390 h 39465"/>
                <a:gd name="connsiteX4" fmla="*/ 106552 w 112628"/>
                <a:gd name="connsiteY4" fmla="*/ 39466 h 39465"/>
                <a:gd name="connsiteX5" fmla="*/ 6076 w 112628"/>
                <a:gd name="connsiteY5" fmla="*/ 39466 h 39465"/>
                <a:gd name="connsiteX6" fmla="*/ 0 w 112628"/>
                <a:gd name="connsiteY6" fmla="*/ 33390 h 39465"/>
                <a:gd name="connsiteX7" fmla="*/ 0 w 112628"/>
                <a:gd name="connsiteY7" fmla="*/ 6076 h 39465"/>
                <a:gd name="connsiteX8" fmla="*/ 6076 w 112628"/>
                <a:gd name="connsiteY8" fmla="*/ 0 h 39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28" h="39465">
                  <a:moveTo>
                    <a:pt x="6076" y="0"/>
                  </a:moveTo>
                  <a:lnTo>
                    <a:pt x="106552" y="0"/>
                  </a:lnTo>
                  <a:cubicBezTo>
                    <a:pt x="109871" y="0"/>
                    <a:pt x="112628" y="2706"/>
                    <a:pt x="112628" y="6076"/>
                  </a:cubicBezTo>
                  <a:lnTo>
                    <a:pt x="112628" y="33390"/>
                  </a:lnTo>
                  <a:cubicBezTo>
                    <a:pt x="112628" y="36760"/>
                    <a:pt x="109922" y="39466"/>
                    <a:pt x="106552" y="39466"/>
                  </a:cubicBezTo>
                  <a:lnTo>
                    <a:pt x="6076" y="39466"/>
                  </a:lnTo>
                  <a:cubicBezTo>
                    <a:pt x="2706" y="39466"/>
                    <a:pt x="0" y="36760"/>
                    <a:pt x="0" y="33390"/>
                  </a:cubicBezTo>
                  <a:lnTo>
                    <a:pt x="0" y="6076"/>
                  </a:lnTo>
                  <a:cubicBezTo>
                    <a:pt x="0" y="2706"/>
                    <a:pt x="2706" y="0"/>
                    <a:pt x="6076" y="0"/>
                  </a:cubicBezTo>
                  <a:close/>
                </a:path>
              </a:pathLst>
            </a:custGeom>
            <a:solidFill>
              <a:srgbClr val="4D4E50"/>
            </a:solidFill>
            <a:ln w="5103" cap="flat">
              <a:noFill/>
              <a:prstDash val="solid"/>
              <a:miter/>
            </a:ln>
          </p:spPr>
          <p:txBody>
            <a:bodyPr rtlCol="0" anchor="ctr"/>
            <a:lstStyle/>
            <a:p>
              <a:endParaRPr lang="en-US"/>
            </a:p>
          </p:txBody>
        </p:sp>
        <p:sp>
          <p:nvSpPr>
            <p:cNvPr id="1197" name="Forma libre: forma 1196">
              <a:extLst>
                <a:ext uri="{FF2B5EF4-FFF2-40B4-BE49-F238E27FC236}">
                  <a16:creationId xmlns:a16="http://schemas.microsoft.com/office/drawing/2014/main" id="{FA3182E3-6F48-48CC-9B2B-D80BB36249FC}"/>
                </a:ext>
              </a:extLst>
            </p:cNvPr>
            <p:cNvSpPr/>
            <p:nvPr/>
          </p:nvSpPr>
          <p:spPr>
            <a:xfrm>
              <a:off x="8962622" y="1142923"/>
              <a:ext cx="256938" cy="214291"/>
            </a:xfrm>
            <a:custGeom>
              <a:avLst/>
              <a:gdLst>
                <a:gd name="connsiteX0" fmla="*/ 59815 w 256938"/>
                <a:gd name="connsiteY0" fmla="*/ 72307 h 214291"/>
                <a:gd name="connsiteX1" fmla="*/ 118018 w 256938"/>
                <a:gd name="connsiteY1" fmla="*/ 4097 h 214291"/>
                <a:gd name="connsiteX2" fmla="*/ 138900 w 256938"/>
                <a:gd name="connsiteY2" fmla="*/ 4097 h 214291"/>
                <a:gd name="connsiteX3" fmla="*/ 197102 w 256938"/>
                <a:gd name="connsiteY3" fmla="*/ 72307 h 214291"/>
                <a:gd name="connsiteX4" fmla="*/ 255305 w 256938"/>
                <a:gd name="connsiteY4" fmla="*/ 140517 h 214291"/>
                <a:gd name="connsiteX5" fmla="*/ 244840 w 256938"/>
                <a:gd name="connsiteY5" fmla="*/ 152770 h 214291"/>
                <a:gd name="connsiteX6" fmla="*/ 183828 w 256938"/>
                <a:gd name="connsiteY6" fmla="*/ 152770 h 214291"/>
                <a:gd name="connsiteX7" fmla="*/ 183828 w 256938"/>
                <a:gd name="connsiteY7" fmla="*/ 209084 h 214291"/>
                <a:gd name="connsiteX8" fmla="*/ 178620 w 256938"/>
                <a:gd name="connsiteY8" fmla="*/ 214292 h 214291"/>
                <a:gd name="connsiteX9" fmla="*/ 76510 w 256938"/>
                <a:gd name="connsiteY9" fmla="*/ 214292 h 214291"/>
                <a:gd name="connsiteX10" fmla="*/ 71302 w 256938"/>
                <a:gd name="connsiteY10" fmla="*/ 209084 h 214291"/>
                <a:gd name="connsiteX11" fmla="*/ 71302 w 256938"/>
                <a:gd name="connsiteY11" fmla="*/ 152719 h 214291"/>
                <a:gd name="connsiteX12" fmla="*/ 12078 w 256938"/>
                <a:gd name="connsiteY12" fmla="*/ 152719 h 214291"/>
                <a:gd name="connsiteX13" fmla="*/ 1612 w 256938"/>
                <a:gd name="connsiteY13" fmla="*/ 140466 h 214291"/>
                <a:gd name="connsiteX14" fmla="*/ 59815 w 256938"/>
                <a:gd name="connsiteY14" fmla="*/ 72307 h 21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6938" h="214291">
                  <a:moveTo>
                    <a:pt x="59815" y="72307"/>
                  </a:moveTo>
                  <a:lnTo>
                    <a:pt x="118018" y="4097"/>
                  </a:lnTo>
                  <a:cubicBezTo>
                    <a:pt x="122664" y="-1366"/>
                    <a:pt x="134254" y="-1366"/>
                    <a:pt x="138900" y="4097"/>
                  </a:cubicBezTo>
                  <a:lnTo>
                    <a:pt x="197102" y="72307"/>
                  </a:lnTo>
                  <a:lnTo>
                    <a:pt x="255305" y="140517"/>
                  </a:lnTo>
                  <a:cubicBezTo>
                    <a:pt x="259952" y="145929"/>
                    <a:pt x="254131" y="152770"/>
                    <a:pt x="244840" y="152770"/>
                  </a:cubicBezTo>
                  <a:lnTo>
                    <a:pt x="183828" y="152770"/>
                  </a:lnTo>
                  <a:lnTo>
                    <a:pt x="183828" y="209084"/>
                  </a:lnTo>
                  <a:cubicBezTo>
                    <a:pt x="183828" y="211943"/>
                    <a:pt x="181480" y="214292"/>
                    <a:pt x="178620" y="214292"/>
                  </a:cubicBezTo>
                  <a:lnTo>
                    <a:pt x="76510" y="214292"/>
                  </a:lnTo>
                  <a:cubicBezTo>
                    <a:pt x="73651" y="214292"/>
                    <a:pt x="71302" y="211943"/>
                    <a:pt x="71302" y="209084"/>
                  </a:cubicBezTo>
                  <a:lnTo>
                    <a:pt x="71302" y="152719"/>
                  </a:lnTo>
                  <a:lnTo>
                    <a:pt x="12078" y="152719"/>
                  </a:lnTo>
                  <a:cubicBezTo>
                    <a:pt x="2786" y="152719"/>
                    <a:pt x="-2983" y="145929"/>
                    <a:pt x="1612" y="140466"/>
                  </a:cubicBezTo>
                  <a:lnTo>
                    <a:pt x="59815" y="72307"/>
                  </a:lnTo>
                  <a:close/>
                </a:path>
              </a:pathLst>
            </a:custGeom>
            <a:solidFill>
              <a:srgbClr val="4D4E50"/>
            </a:solidFill>
            <a:ln w="5103" cap="flat">
              <a:noFill/>
              <a:prstDash val="solid"/>
              <a:miter/>
            </a:ln>
          </p:spPr>
          <p:txBody>
            <a:bodyPr rtlCol="0" anchor="ctr"/>
            <a:lstStyle/>
            <a:p>
              <a:endParaRPr lang="en-US"/>
            </a:p>
          </p:txBody>
        </p:sp>
      </p:grpSp>
      <p:grpSp>
        <p:nvGrpSpPr>
          <p:cNvPr id="1198" name="Gráfico 4">
            <a:extLst>
              <a:ext uri="{FF2B5EF4-FFF2-40B4-BE49-F238E27FC236}">
                <a16:creationId xmlns:a16="http://schemas.microsoft.com/office/drawing/2014/main" id="{6872559A-5B79-490C-9E9E-5952955264A8}"/>
              </a:ext>
            </a:extLst>
          </p:cNvPr>
          <p:cNvGrpSpPr/>
          <p:nvPr/>
        </p:nvGrpSpPr>
        <p:grpSpPr>
          <a:xfrm>
            <a:off x="3586582" y="1109494"/>
            <a:ext cx="311641" cy="406655"/>
            <a:chOff x="3586582" y="1109494"/>
            <a:chExt cx="311641" cy="406655"/>
          </a:xfrm>
          <a:solidFill>
            <a:srgbClr val="4D4E50"/>
          </a:solidFill>
        </p:grpSpPr>
        <p:grpSp>
          <p:nvGrpSpPr>
            <p:cNvPr id="1199" name="Gráfico 4">
              <a:extLst>
                <a:ext uri="{FF2B5EF4-FFF2-40B4-BE49-F238E27FC236}">
                  <a16:creationId xmlns:a16="http://schemas.microsoft.com/office/drawing/2014/main" id="{5448C748-008F-4482-9338-C1B27C3912AC}"/>
                </a:ext>
              </a:extLst>
            </p:cNvPr>
            <p:cNvGrpSpPr/>
            <p:nvPr/>
          </p:nvGrpSpPr>
          <p:grpSpPr>
            <a:xfrm>
              <a:off x="3690211" y="1229870"/>
              <a:ext cx="104484" cy="116973"/>
              <a:chOff x="3690211" y="1229870"/>
              <a:chExt cx="104484" cy="116973"/>
            </a:xfrm>
            <a:solidFill>
              <a:srgbClr val="4D4E50"/>
            </a:solidFill>
          </p:grpSpPr>
          <p:sp>
            <p:nvSpPr>
              <p:cNvPr id="1200" name="Forma libre: forma 1199">
                <a:extLst>
                  <a:ext uri="{FF2B5EF4-FFF2-40B4-BE49-F238E27FC236}">
                    <a16:creationId xmlns:a16="http://schemas.microsoft.com/office/drawing/2014/main" id="{54519F5B-58A2-4C78-8A03-04D79CA59A00}"/>
                  </a:ext>
                </a:extLst>
              </p:cNvPr>
              <p:cNvSpPr/>
              <p:nvPr/>
            </p:nvSpPr>
            <p:spPr>
              <a:xfrm>
                <a:off x="3690211" y="1229870"/>
                <a:ext cx="104484" cy="104484"/>
              </a:xfrm>
              <a:custGeom>
                <a:avLst/>
                <a:gdLst>
                  <a:gd name="connsiteX0" fmla="*/ 97528 w 104484"/>
                  <a:gd name="connsiteY0" fmla="*/ 1187 h 104484"/>
                  <a:gd name="connsiteX1" fmla="*/ 1187 w 104484"/>
                  <a:gd name="connsiteY1" fmla="*/ 97528 h 104484"/>
                  <a:gd name="connsiteX2" fmla="*/ 1187 w 104484"/>
                  <a:gd name="connsiteY2" fmla="*/ 103298 h 104484"/>
                  <a:gd name="connsiteX3" fmla="*/ 6956 w 104484"/>
                  <a:gd name="connsiteY3" fmla="*/ 103298 h 104484"/>
                  <a:gd name="connsiteX4" fmla="*/ 103298 w 104484"/>
                  <a:gd name="connsiteY4" fmla="*/ 6956 h 104484"/>
                  <a:gd name="connsiteX5" fmla="*/ 103298 w 104484"/>
                  <a:gd name="connsiteY5" fmla="*/ 1187 h 104484"/>
                  <a:gd name="connsiteX6" fmla="*/ 97528 w 104484"/>
                  <a:gd name="connsiteY6" fmla="*/ 1187 h 10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84" h="104484">
                    <a:moveTo>
                      <a:pt x="97528" y="1187"/>
                    </a:moveTo>
                    <a:lnTo>
                      <a:pt x="1187" y="97528"/>
                    </a:lnTo>
                    <a:cubicBezTo>
                      <a:pt x="-396" y="99111"/>
                      <a:pt x="-396" y="101664"/>
                      <a:pt x="1187" y="103298"/>
                    </a:cubicBezTo>
                    <a:cubicBezTo>
                      <a:pt x="2770" y="104880"/>
                      <a:pt x="5374" y="104880"/>
                      <a:pt x="6956" y="103298"/>
                    </a:cubicBezTo>
                    <a:lnTo>
                      <a:pt x="103298" y="6956"/>
                    </a:lnTo>
                    <a:cubicBezTo>
                      <a:pt x="104880" y="5374"/>
                      <a:pt x="104880" y="2770"/>
                      <a:pt x="103298" y="1187"/>
                    </a:cubicBezTo>
                    <a:cubicBezTo>
                      <a:pt x="101664" y="-396"/>
                      <a:pt x="99111" y="-396"/>
                      <a:pt x="97528" y="1187"/>
                    </a:cubicBezTo>
                    <a:close/>
                  </a:path>
                </a:pathLst>
              </a:custGeom>
              <a:solidFill>
                <a:srgbClr val="4D4E50"/>
              </a:solidFill>
              <a:ln w="5103" cap="flat">
                <a:noFill/>
                <a:prstDash val="solid"/>
                <a:miter/>
              </a:ln>
            </p:spPr>
            <p:txBody>
              <a:bodyPr rtlCol="0" anchor="ctr"/>
              <a:lstStyle/>
              <a:p>
                <a:endParaRPr lang="en-US"/>
              </a:p>
            </p:txBody>
          </p:sp>
          <p:sp>
            <p:nvSpPr>
              <p:cNvPr id="1201" name="Forma libre: forma 1200">
                <a:extLst>
                  <a:ext uri="{FF2B5EF4-FFF2-40B4-BE49-F238E27FC236}">
                    <a16:creationId xmlns:a16="http://schemas.microsoft.com/office/drawing/2014/main" id="{DBC47DB0-223F-477B-A553-DFD22EC92817}"/>
                  </a:ext>
                </a:extLst>
              </p:cNvPr>
              <p:cNvSpPr/>
              <p:nvPr/>
            </p:nvSpPr>
            <p:spPr>
              <a:xfrm>
                <a:off x="3726020" y="1293147"/>
                <a:ext cx="53697" cy="53697"/>
              </a:xfrm>
              <a:custGeom>
                <a:avLst/>
                <a:gdLst>
                  <a:gd name="connsiteX0" fmla="*/ 49466 w 53697"/>
                  <a:gd name="connsiteY0" fmla="*/ 504 h 53697"/>
                  <a:gd name="connsiteX1" fmla="*/ 504 w 53697"/>
                  <a:gd name="connsiteY1" fmla="*/ 49466 h 53697"/>
                  <a:gd name="connsiteX2" fmla="*/ 912 w 53697"/>
                  <a:gd name="connsiteY2" fmla="*/ 52785 h 53697"/>
                  <a:gd name="connsiteX3" fmla="*/ 4231 w 53697"/>
                  <a:gd name="connsiteY3" fmla="*/ 53193 h 53697"/>
                  <a:gd name="connsiteX4" fmla="*/ 53193 w 53697"/>
                  <a:gd name="connsiteY4" fmla="*/ 4231 h 53697"/>
                  <a:gd name="connsiteX5" fmla="*/ 52785 w 53697"/>
                  <a:gd name="connsiteY5" fmla="*/ 912 h 53697"/>
                  <a:gd name="connsiteX6" fmla="*/ 49466 w 53697"/>
                  <a:gd name="connsiteY6" fmla="*/ 504 h 5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97" h="53697">
                    <a:moveTo>
                      <a:pt x="49466" y="504"/>
                    </a:moveTo>
                    <a:lnTo>
                      <a:pt x="504" y="49466"/>
                    </a:lnTo>
                    <a:cubicBezTo>
                      <a:pt x="-313" y="50283"/>
                      <a:pt x="-109" y="51764"/>
                      <a:pt x="912" y="52785"/>
                    </a:cubicBezTo>
                    <a:cubicBezTo>
                      <a:pt x="1934" y="53806"/>
                      <a:pt x="3414" y="54010"/>
                      <a:pt x="4231" y="53193"/>
                    </a:cubicBezTo>
                    <a:lnTo>
                      <a:pt x="53193" y="4231"/>
                    </a:lnTo>
                    <a:cubicBezTo>
                      <a:pt x="54010" y="3414"/>
                      <a:pt x="53806" y="1934"/>
                      <a:pt x="52785" y="912"/>
                    </a:cubicBezTo>
                    <a:cubicBezTo>
                      <a:pt x="51764" y="-109"/>
                      <a:pt x="50283" y="-313"/>
                      <a:pt x="49466" y="504"/>
                    </a:cubicBezTo>
                    <a:close/>
                  </a:path>
                </a:pathLst>
              </a:custGeom>
              <a:solidFill>
                <a:srgbClr val="4D4E50"/>
              </a:solidFill>
              <a:ln w="5103" cap="flat">
                <a:noFill/>
                <a:prstDash val="solid"/>
                <a:miter/>
              </a:ln>
            </p:spPr>
            <p:txBody>
              <a:bodyPr rtlCol="0" anchor="ctr"/>
              <a:lstStyle/>
              <a:p>
                <a:endParaRPr lang="en-US"/>
              </a:p>
            </p:txBody>
          </p:sp>
        </p:grpSp>
        <p:sp>
          <p:nvSpPr>
            <p:cNvPr id="1202" name="Forma libre: forma 1201">
              <a:extLst>
                <a:ext uri="{FF2B5EF4-FFF2-40B4-BE49-F238E27FC236}">
                  <a16:creationId xmlns:a16="http://schemas.microsoft.com/office/drawing/2014/main" id="{8C8587ED-728E-43AF-AF88-D6260DC7C4BD}"/>
                </a:ext>
              </a:extLst>
            </p:cNvPr>
            <p:cNvSpPr/>
            <p:nvPr/>
          </p:nvSpPr>
          <p:spPr>
            <a:xfrm>
              <a:off x="3586582" y="1109494"/>
              <a:ext cx="311641" cy="406655"/>
            </a:xfrm>
            <a:custGeom>
              <a:avLst/>
              <a:gdLst>
                <a:gd name="connsiteX0" fmla="*/ 18839 w 311641"/>
                <a:gd name="connsiteY0" fmla="*/ 0 h 406655"/>
                <a:gd name="connsiteX1" fmla="*/ 0 w 311641"/>
                <a:gd name="connsiteY1" fmla="*/ 18839 h 406655"/>
                <a:gd name="connsiteX2" fmla="*/ 0 w 311641"/>
                <a:gd name="connsiteY2" fmla="*/ 387816 h 406655"/>
                <a:gd name="connsiteX3" fmla="*/ 18839 w 311641"/>
                <a:gd name="connsiteY3" fmla="*/ 406655 h 406655"/>
                <a:gd name="connsiteX4" fmla="*/ 292802 w 311641"/>
                <a:gd name="connsiteY4" fmla="*/ 406655 h 406655"/>
                <a:gd name="connsiteX5" fmla="*/ 311641 w 311641"/>
                <a:gd name="connsiteY5" fmla="*/ 387816 h 406655"/>
                <a:gd name="connsiteX6" fmla="*/ 311641 w 311641"/>
                <a:gd name="connsiteY6" fmla="*/ 18890 h 406655"/>
                <a:gd name="connsiteX7" fmla="*/ 292802 w 311641"/>
                <a:gd name="connsiteY7" fmla="*/ 51 h 406655"/>
                <a:gd name="connsiteX8" fmla="*/ 18839 w 311641"/>
                <a:gd name="connsiteY8" fmla="*/ 51 h 406655"/>
                <a:gd name="connsiteX9" fmla="*/ 157914 w 311641"/>
                <a:gd name="connsiteY9" fmla="*/ 8986 h 406655"/>
                <a:gd name="connsiteX10" fmla="*/ 162254 w 311641"/>
                <a:gd name="connsiteY10" fmla="*/ 13325 h 406655"/>
                <a:gd name="connsiteX11" fmla="*/ 157914 w 311641"/>
                <a:gd name="connsiteY11" fmla="*/ 17665 h 406655"/>
                <a:gd name="connsiteX12" fmla="*/ 153574 w 311641"/>
                <a:gd name="connsiteY12" fmla="*/ 13325 h 406655"/>
                <a:gd name="connsiteX13" fmla="*/ 157914 w 311641"/>
                <a:gd name="connsiteY13" fmla="*/ 8986 h 406655"/>
                <a:gd name="connsiteX14" fmla="*/ 142955 w 311641"/>
                <a:gd name="connsiteY14" fmla="*/ 25477 h 406655"/>
                <a:gd name="connsiteX15" fmla="*/ 172924 w 311641"/>
                <a:gd name="connsiteY15" fmla="*/ 25477 h 406655"/>
                <a:gd name="connsiteX16" fmla="*/ 176702 w 311641"/>
                <a:gd name="connsiteY16" fmla="*/ 29408 h 406655"/>
                <a:gd name="connsiteX17" fmla="*/ 172924 w 311641"/>
                <a:gd name="connsiteY17" fmla="*/ 33288 h 406655"/>
                <a:gd name="connsiteX18" fmla="*/ 142955 w 311641"/>
                <a:gd name="connsiteY18" fmla="*/ 33288 h 406655"/>
                <a:gd name="connsiteX19" fmla="*/ 139177 w 311641"/>
                <a:gd name="connsiteY19" fmla="*/ 29408 h 406655"/>
                <a:gd name="connsiteX20" fmla="*/ 142955 w 311641"/>
                <a:gd name="connsiteY20" fmla="*/ 25477 h 406655"/>
                <a:gd name="connsiteX21" fmla="*/ 129629 w 311641"/>
                <a:gd name="connsiteY21" fmla="*/ 25987 h 406655"/>
                <a:gd name="connsiteX22" fmla="*/ 133050 w 311641"/>
                <a:gd name="connsiteY22" fmla="*/ 29408 h 406655"/>
                <a:gd name="connsiteX23" fmla="*/ 129629 w 311641"/>
                <a:gd name="connsiteY23" fmla="*/ 32829 h 406655"/>
                <a:gd name="connsiteX24" fmla="*/ 126209 w 311641"/>
                <a:gd name="connsiteY24" fmla="*/ 29408 h 406655"/>
                <a:gd name="connsiteX25" fmla="*/ 129629 w 311641"/>
                <a:gd name="connsiteY25" fmla="*/ 25987 h 406655"/>
                <a:gd name="connsiteX26" fmla="*/ 155821 w 311641"/>
                <a:gd name="connsiteY26" fmla="*/ 392258 h 406655"/>
                <a:gd name="connsiteX27" fmla="*/ 136471 w 311641"/>
                <a:gd name="connsiteY27" fmla="*/ 372908 h 406655"/>
                <a:gd name="connsiteX28" fmla="*/ 155821 w 311641"/>
                <a:gd name="connsiteY28" fmla="*/ 353558 h 406655"/>
                <a:gd name="connsiteX29" fmla="*/ 175171 w 311641"/>
                <a:gd name="connsiteY29" fmla="*/ 372908 h 406655"/>
                <a:gd name="connsiteX30" fmla="*/ 155821 w 311641"/>
                <a:gd name="connsiteY30" fmla="*/ 392258 h 406655"/>
                <a:gd name="connsiteX31" fmla="*/ 280549 w 311641"/>
                <a:gd name="connsiteY31" fmla="*/ 343806 h 406655"/>
                <a:gd name="connsiteX32" fmla="*/ 31144 w 311641"/>
                <a:gd name="connsiteY32" fmla="*/ 343806 h 406655"/>
                <a:gd name="connsiteX33" fmla="*/ 31144 w 311641"/>
                <a:gd name="connsiteY33" fmla="*/ 46052 h 406655"/>
                <a:gd name="connsiteX34" fmla="*/ 280549 w 311641"/>
                <a:gd name="connsiteY34" fmla="*/ 46052 h 406655"/>
                <a:gd name="connsiteX35" fmla="*/ 280549 w 311641"/>
                <a:gd name="connsiteY35" fmla="*/ 343806 h 40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1641" h="406655">
                  <a:moveTo>
                    <a:pt x="18839" y="0"/>
                  </a:moveTo>
                  <a:cubicBezTo>
                    <a:pt x="8424" y="0"/>
                    <a:pt x="0" y="8424"/>
                    <a:pt x="0" y="18839"/>
                  </a:cubicBezTo>
                  <a:lnTo>
                    <a:pt x="0" y="387816"/>
                  </a:lnTo>
                  <a:cubicBezTo>
                    <a:pt x="0" y="398231"/>
                    <a:pt x="8424" y="406655"/>
                    <a:pt x="18839" y="406655"/>
                  </a:cubicBezTo>
                  <a:lnTo>
                    <a:pt x="292802" y="406655"/>
                  </a:lnTo>
                  <a:cubicBezTo>
                    <a:pt x="303217" y="406655"/>
                    <a:pt x="311641" y="398231"/>
                    <a:pt x="311641" y="387816"/>
                  </a:cubicBezTo>
                  <a:lnTo>
                    <a:pt x="311641" y="18890"/>
                  </a:lnTo>
                  <a:cubicBezTo>
                    <a:pt x="311641" y="8475"/>
                    <a:pt x="303217" y="51"/>
                    <a:pt x="292802" y="51"/>
                  </a:cubicBezTo>
                  <a:lnTo>
                    <a:pt x="18839" y="51"/>
                  </a:lnTo>
                  <a:close/>
                  <a:moveTo>
                    <a:pt x="157914" y="8986"/>
                  </a:moveTo>
                  <a:cubicBezTo>
                    <a:pt x="160314" y="8986"/>
                    <a:pt x="162254" y="10926"/>
                    <a:pt x="162254" y="13325"/>
                  </a:cubicBezTo>
                  <a:cubicBezTo>
                    <a:pt x="162254" y="15725"/>
                    <a:pt x="160314" y="17665"/>
                    <a:pt x="157914" y="17665"/>
                  </a:cubicBezTo>
                  <a:cubicBezTo>
                    <a:pt x="155514" y="17665"/>
                    <a:pt x="153574" y="15725"/>
                    <a:pt x="153574" y="13325"/>
                  </a:cubicBezTo>
                  <a:cubicBezTo>
                    <a:pt x="153574" y="10977"/>
                    <a:pt x="155514" y="8986"/>
                    <a:pt x="157914" y="8986"/>
                  </a:cubicBezTo>
                  <a:close/>
                  <a:moveTo>
                    <a:pt x="142955" y="25477"/>
                  </a:moveTo>
                  <a:lnTo>
                    <a:pt x="172924" y="25477"/>
                  </a:lnTo>
                  <a:cubicBezTo>
                    <a:pt x="175017" y="25477"/>
                    <a:pt x="176702" y="27212"/>
                    <a:pt x="176702" y="29408"/>
                  </a:cubicBezTo>
                  <a:cubicBezTo>
                    <a:pt x="176702" y="31552"/>
                    <a:pt x="175017" y="33288"/>
                    <a:pt x="172924" y="33288"/>
                  </a:cubicBezTo>
                  <a:lnTo>
                    <a:pt x="142955" y="33288"/>
                  </a:lnTo>
                  <a:cubicBezTo>
                    <a:pt x="140862" y="33288"/>
                    <a:pt x="139177" y="31552"/>
                    <a:pt x="139177" y="29408"/>
                  </a:cubicBezTo>
                  <a:cubicBezTo>
                    <a:pt x="139177" y="27212"/>
                    <a:pt x="140862" y="25477"/>
                    <a:pt x="142955" y="25477"/>
                  </a:cubicBezTo>
                  <a:close/>
                  <a:moveTo>
                    <a:pt x="129629" y="25987"/>
                  </a:moveTo>
                  <a:cubicBezTo>
                    <a:pt x="131518" y="25987"/>
                    <a:pt x="133050" y="27519"/>
                    <a:pt x="133050" y="29408"/>
                  </a:cubicBezTo>
                  <a:cubicBezTo>
                    <a:pt x="133050" y="31297"/>
                    <a:pt x="131518" y="32829"/>
                    <a:pt x="129629" y="32829"/>
                  </a:cubicBezTo>
                  <a:cubicBezTo>
                    <a:pt x="127740" y="32829"/>
                    <a:pt x="126209" y="31297"/>
                    <a:pt x="126209" y="29408"/>
                  </a:cubicBezTo>
                  <a:cubicBezTo>
                    <a:pt x="126209" y="27519"/>
                    <a:pt x="127740" y="25987"/>
                    <a:pt x="129629" y="25987"/>
                  </a:cubicBezTo>
                  <a:close/>
                  <a:moveTo>
                    <a:pt x="155821" y="392258"/>
                  </a:moveTo>
                  <a:cubicBezTo>
                    <a:pt x="145150" y="392258"/>
                    <a:pt x="136471" y="383629"/>
                    <a:pt x="136471" y="372908"/>
                  </a:cubicBezTo>
                  <a:cubicBezTo>
                    <a:pt x="136471" y="362237"/>
                    <a:pt x="145150" y="353558"/>
                    <a:pt x="155821" y="353558"/>
                  </a:cubicBezTo>
                  <a:cubicBezTo>
                    <a:pt x="166491" y="353558"/>
                    <a:pt x="175171" y="362237"/>
                    <a:pt x="175171" y="372908"/>
                  </a:cubicBezTo>
                  <a:cubicBezTo>
                    <a:pt x="175171" y="383629"/>
                    <a:pt x="166542" y="392258"/>
                    <a:pt x="155821" y="392258"/>
                  </a:cubicBezTo>
                  <a:close/>
                  <a:moveTo>
                    <a:pt x="280549" y="343806"/>
                  </a:moveTo>
                  <a:lnTo>
                    <a:pt x="31144" y="343806"/>
                  </a:lnTo>
                  <a:lnTo>
                    <a:pt x="31144" y="46052"/>
                  </a:lnTo>
                  <a:lnTo>
                    <a:pt x="280549" y="46052"/>
                  </a:lnTo>
                  <a:lnTo>
                    <a:pt x="280549" y="343806"/>
                  </a:lnTo>
                  <a:close/>
                </a:path>
              </a:pathLst>
            </a:custGeom>
            <a:solidFill>
              <a:srgbClr val="4D4E50"/>
            </a:solidFill>
            <a:ln w="5103" cap="flat">
              <a:noFill/>
              <a:prstDash val="solid"/>
              <a:miter/>
            </a:ln>
          </p:spPr>
          <p:txBody>
            <a:bodyPr rtlCol="0" anchor="ctr"/>
            <a:lstStyle/>
            <a:p>
              <a:endParaRPr lang="en-US"/>
            </a:p>
          </p:txBody>
        </p:sp>
      </p:grpSp>
      <p:grpSp>
        <p:nvGrpSpPr>
          <p:cNvPr id="1203" name="Gráfico 4">
            <a:extLst>
              <a:ext uri="{FF2B5EF4-FFF2-40B4-BE49-F238E27FC236}">
                <a16:creationId xmlns:a16="http://schemas.microsoft.com/office/drawing/2014/main" id="{F95BC1EE-AAB2-4FF6-B631-B77250B5BB1B}"/>
              </a:ext>
            </a:extLst>
          </p:cNvPr>
          <p:cNvGrpSpPr/>
          <p:nvPr/>
        </p:nvGrpSpPr>
        <p:grpSpPr>
          <a:xfrm>
            <a:off x="5643037" y="1108627"/>
            <a:ext cx="210092" cy="408493"/>
            <a:chOff x="5643037" y="1108627"/>
            <a:chExt cx="210092" cy="408493"/>
          </a:xfrm>
          <a:solidFill>
            <a:srgbClr val="4D4E50"/>
          </a:solidFill>
        </p:grpSpPr>
        <p:sp>
          <p:nvSpPr>
            <p:cNvPr id="1204" name="Forma libre: forma 1203">
              <a:extLst>
                <a:ext uri="{FF2B5EF4-FFF2-40B4-BE49-F238E27FC236}">
                  <a16:creationId xmlns:a16="http://schemas.microsoft.com/office/drawing/2014/main" id="{CCDE7910-0A64-4023-9CE5-0D5CA2EB854F}"/>
                </a:ext>
              </a:extLst>
            </p:cNvPr>
            <p:cNvSpPr/>
            <p:nvPr/>
          </p:nvSpPr>
          <p:spPr>
            <a:xfrm>
              <a:off x="5643037" y="1108627"/>
              <a:ext cx="210092" cy="233118"/>
            </a:xfrm>
            <a:custGeom>
              <a:avLst/>
              <a:gdLst>
                <a:gd name="connsiteX0" fmla="*/ 201107 w 210092"/>
                <a:gd name="connsiteY0" fmla="*/ 0 h 233118"/>
                <a:gd name="connsiteX1" fmla="*/ 199064 w 210092"/>
                <a:gd name="connsiteY1" fmla="*/ 255 h 233118"/>
                <a:gd name="connsiteX2" fmla="*/ 188394 w 210092"/>
                <a:gd name="connsiteY2" fmla="*/ 3472 h 233118"/>
                <a:gd name="connsiteX3" fmla="*/ 185637 w 210092"/>
                <a:gd name="connsiteY3" fmla="*/ 4391 h 233118"/>
                <a:gd name="connsiteX4" fmla="*/ 177264 w 210092"/>
                <a:gd name="connsiteY4" fmla="*/ 7607 h 233118"/>
                <a:gd name="connsiteX5" fmla="*/ 175732 w 210092"/>
                <a:gd name="connsiteY5" fmla="*/ 8220 h 233118"/>
                <a:gd name="connsiteX6" fmla="*/ 166695 w 210092"/>
                <a:gd name="connsiteY6" fmla="*/ 12406 h 233118"/>
                <a:gd name="connsiteX7" fmla="*/ 164551 w 210092"/>
                <a:gd name="connsiteY7" fmla="*/ 13530 h 233118"/>
                <a:gd name="connsiteX8" fmla="*/ 157761 w 210092"/>
                <a:gd name="connsiteY8" fmla="*/ 17308 h 233118"/>
                <a:gd name="connsiteX9" fmla="*/ 155923 w 210092"/>
                <a:gd name="connsiteY9" fmla="*/ 18380 h 233118"/>
                <a:gd name="connsiteX10" fmla="*/ 148316 w 210092"/>
                <a:gd name="connsiteY10" fmla="*/ 23332 h 233118"/>
                <a:gd name="connsiteX11" fmla="*/ 146835 w 210092"/>
                <a:gd name="connsiteY11" fmla="*/ 24404 h 233118"/>
                <a:gd name="connsiteX12" fmla="*/ 141065 w 210092"/>
                <a:gd name="connsiteY12" fmla="*/ 28744 h 233118"/>
                <a:gd name="connsiteX13" fmla="*/ 139330 w 210092"/>
                <a:gd name="connsiteY13" fmla="*/ 30174 h 233118"/>
                <a:gd name="connsiteX14" fmla="*/ 132999 w 210092"/>
                <a:gd name="connsiteY14" fmla="*/ 35688 h 233118"/>
                <a:gd name="connsiteX15" fmla="*/ 132386 w 210092"/>
                <a:gd name="connsiteY15" fmla="*/ 36249 h 233118"/>
                <a:gd name="connsiteX16" fmla="*/ 127127 w 210092"/>
                <a:gd name="connsiteY16" fmla="*/ 41457 h 233118"/>
                <a:gd name="connsiteX17" fmla="*/ 125647 w 210092"/>
                <a:gd name="connsiteY17" fmla="*/ 43040 h 233118"/>
                <a:gd name="connsiteX18" fmla="*/ 120899 w 210092"/>
                <a:gd name="connsiteY18" fmla="*/ 48349 h 233118"/>
                <a:gd name="connsiteX19" fmla="*/ 120439 w 210092"/>
                <a:gd name="connsiteY19" fmla="*/ 48911 h 233118"/>
                <a:gd name="connsiteX20" fmla="*/ 115793 w 210092"/>
                <a:gd name="connsiteY20" fmla="*/ 54833 h 233118"/>
                <a:gd name="connsiteX21" fmla="*/ 114619 w 210092"/>
                <a:gd name="connsiteY21" fmla="*/ 56416 h 233118"/>
                <a:gd name="connsiteX22" fmla="*/ 111198 w 210092"/>
                <a:gd name="connsiteY22" fmla="*/ 61317 h 233118"/>
                <a:gd name="connsiteX23" fmla="*/ 110381 w 210092"/>
                <a:gd name="connsiteY23" fmla="*/ 62492 h 233118"/>
                <a:gd name="connsiteX24" fmla="*/ 106808 w 210092"/>
                <a:gd name="connsiteY24" fmla="*/ 68363 h 233118"/>
                <a:gd name="connsiteX25" fmla="*/ 105990 w 210092"/>
                <a:gd name="connsiteY25" fmla="*/ 69793 h 233118"/>
                <a:gd name="connsiteX26" fmla="*/ 103438 w 210092"/>
                <a:gd name="connsiteY26" fmla="*/ 74439 h 233118"/>
                <a:gd name="connsiteX27" fmla="*/ 102672 w 210092"/>
                <a:gd name="connsiteY27" fmla="*/ 75919 h 233118"/>
                <a:gd name="connsiteX28" fmla="*/ 99966 w 210092"/>
                <a:gd name="connsiteY28" fmla="*/ 81484 h 233118"/>
                <a:gd name="connsiteX29" fmla="*/ 99456 w 210092"/>
                <a:gd name="connsiteY29" fmla="*/ 82556 h 233118"/>
                <a:gd name="connsiteX30" fmla="*/ 97515 w 210092"/>
                <a:gd name="connsiteY30" fmla="*/ 87049 h 233118"/>
                <a:gd name="connsiteX31" fmla="*/ 96903 w 210092"/>
                <a:gd name="connsiteY31" fmla="*/ 88581 h 233118"/>
                <a:gd name="connsiteX32" fmla="*/ 95014 w 210092"/>
                <a:gd name="connsiteY32" fmla="*/ 93482 h 233118"/>
                <a:gd name="connsiteX33" fmla="*/ 94912 w 210092"/>
                <a:gd name="connsiteY33" fmla="*/ 93686 h 233118"/>
                <a:gd name="connsiteX34" fmla="*/ 94912 w 210092"/>
                <a:gd name="connsiteY34" fmla="*/ 93686 h 233118"/>
                <a:gd name="connsiteX35" fmla="*/ 92563 w 210092"/>
                <a:gd name="connsiteY35" fmla="*/ 100834 h 233118"/>
                <a:gd name="connsiteX36" fmla="*/ 74541 w 210092"/>
                <a:gd name="connsiteY36" fmla="*/ 100834 h 233118"/>
                <a:gd name="connsiteX37" fmla="*/ 0 w 210092"/>
                <a:gd name="connsiteY37" fmla="*/ 175375 h 233118"/>
                <a:gd name="connsiteX38" fmla="*/ 0 w 210092"/>
                <a:gd name="connsiteY38" fmla="*/ 233118 h 233118"/>
                <a:gd name="connsiteX39" fmla="*/ 197482 w 210092"/>
                <a:gd name="connsiteY39" fmla="*/ 233118 h 233118"/>
                <a:gd name="connsiteX40" fmla="*/ 197482 w 210092"/>
                <a:gd name="connsiteY40" fmla="*/ 175375 h 233118"/>
                <a:gd name="connsiteX41" fmla="*/ 122941 w 210092"/>
                <a:gd name="connsiteY41" fmla="*/ 100834 h 233118"/>
                <a:gd name="connsiteX42" fmla="*/ 111964 w 210092"/>
                <a:gd name="connsiteY42" fmla="*/ 100834 h 233118"/>
                <a:gd name="connsiteX43" fmla="*/ 202025 w 210092"/>
                <a:gd name="connsiteY43" fmla="*/ 17920 h 233118"/>
                <a:gd name="connsiteX44" fmla="*/ 204425 w 210092"/>
                <a:gd name="connsiteY44" fmla="*/ 17359 h 233118"/>
                <a:gd name="connsiteX45" fmla="*/ 204476 w 210092"/>
                <a:gd name="connsiteY45" fmla="*/ 17359 h 233118"/>
                <a:gd name="connsiteX46" fmla="*/ 204476 w 210092"/>
                <a:gd name="connsiteY46" fmla="*/ 17359 h 233118"/>
                <a:gd name="connsiteX47" fmla="*/ 210092 w 210092"/>
                <a:gd name="connsiteY47" fmla="*/ 9037 h 233118"/>
                <a:gd name="connsiteX48" fmla="*/ 201107 w 210092"/>
                <a:gd name="connsiteY48" fmla="*/ 0 h 233118"/>
                <a:gd name="connsiteX49" fmla="*/ 116968 w 210092"/>
                <a:gd name="connsiteY49" fmla="*/ 146018 h 233118"/>
                <a:gd name="connsiteX50" fmla="*/ 116968 w 210092"/>
                <a:gd name="connsiteY50" fmla="*/ 194470 h 233118"/>
                <a:gd name="connsiteX51" fmla="*/ 98843 w 210092"/>
                <a:gd name="connsiteY51" fmla="*/ 212543 h 233118"/>
                <a:gd name="connsiteX52" fmla="*/ 80769 w 210092"/>
                <a:gd name="connsiteY52" fmla="*/ 194419 h 233118"/>
                <a:gd name="connsiteX53" fmla="*/ 80769 w 210092"/>
                <a:gd name="connsiteY53" fmla="*/ 145967 h 233118"/>
                <a:gd name="connsiteX54" fmla="*/ 98843 w 210092"/>
                <a:gd name="connsiteY54" fmla="*/ 127893 h 233118"/>
                <a:gd name="connsiteX55" fmla="*/ 98894 w 210092"/>
                <a:gd name="connsiteY55" fmla="*/ 127893 h 233118"/>
                <a:gd name="connsiteX56" fmla="*/ 116968 w 210092"/>
                <a:gd name="connsiteY56" fmla="*/ 146018 h 2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0092" h="233118">
                  <a:moveTo>
                    <a:pt x="201107" y="0"/>
                  </a:moveTo>
                  <a:cubicBezTo>
                    <a:pt x="200392" y="0"/>
                    <a:pt x="199728" y="102"/>
                    <a:pt x="199064" y="255"/>
                  </a:cubicBezTo>
                  <a:cubicBezTo>
                    <a:pt x="195388" y="1225"/>
                    <a:pt x="191866" y="2349"/>
                    <a:pt x="188394" y="3472"/>
                  </a:cubicBezTo>
                  <a:cubicBezTo>
                    <a:pt x="187475" y="3778"/>
                    <a:pt x="186556" y="4084"/>
                    <a:pt x="185637" y="4391"/>
                  </a:cubicBezTo>
                  <a:cubicBezTo>
                    <a:pt x="182778" y="5412"/>
                    <a:pt x="179970" y="6484"/>
                    <a:pt x="177264" y="7607"/>
                  </a:cubicBezTo>
                  <a:cubicBezTo>
                    <a:pt x="176753" y="7811"/>
                    <a:pt x="176243" y="8016"/>
                    <a:pt x="175732" y="8220"/>
                  </a:cubicBezTo>
                  <a:cubicBezTo>
                    <a:pt x="172618" y="9547"/>
                    <a:pt x="169605" y="10977"/>
                    <a:pt x="166695" y="12406"/>
                  </a:cubicBezTo>
                  <a:cubicBezTo>
                    <a:pt x="165980" y="12764"/>
                    <a:pt x="165266" y="13172"/>
                    <a:pt x="164551" y="13530"/>
                  </a:cubicBezTo>
                  <a:cubicBezTo>
                    <a:pt x="162202" y="14755"/>
                    <a:pt x="159956" y="15980"/>
                    <a:pt x="157761" y="17308"/>
                  </a:cubicBezTo>
                  <a:cubicBezTo>
                    <a:pt x="157148" y="17665"/>
                    <a:pt x="156535" y="18023"/>
                    <a:pt x="155923" y="18380"/>
                  </a:cubicBezTo>
                  <a:cubicBezTo>
                    <a:pt x="153319" y="19963"/>
                    <a:pt x="150766" y="21647"/>
                    <a:pt x="148316" y="23332"/>
                  </a:cubicBezTo>
                  <a:cubicBezTo>
                    <a:pt x="147805" y="23690"/>
                    <a:pt x="147345" y="24047"/>
                    <a:pt x="146835" y="24404"/>
                  </a:cubicBezTo>
                  <a:cubicBezTo>
                    <a:pt x="144844" y="25834"/>
                    <a:pt x="142904" y="27264"/>
                    <a:pt x="141065" y="28744"/>
                  </a:cubicBezTo>
                  <a:cubicBezTo>
                    <a:pt x="140453" y="29204"/>
                    <a:pt x="139891" y="29663"/>
                    <a:pt x="139330" y="30174"/>
                  </a:cubicBezTo>
                  <a:cubicBezTo>
                    <a:pt x="137134" y="31961"/>
                    <a:pt x="135041" y="33799"/>
                    <a:pt x="132999" y="35688"/>
                  </a:cubicBezTo>
                  <a:lnTo>
                    <a:pt x="132386" y="36249"/>
                  </a:lnTo>
                  <a:cubicBezTo>
                    <a:pt x="130548" y="37985"/>
                    <a:pt x="128812" y="39721"/>
                    <a:pt x="127127" y="41457"/>
                  </a:cubicBezTo>
                  <a:cubicBezTo>
                    <a:pt x="126617" y="41967"/>
                    <a:pt x="126157" y="42529"/>
                    <a:pt x="125647" y="43040"/>
                  </a:cubicBezTo>
                  <a:cubicBezTo>
                    <a:pt x="124013" y="44827"/>
                    <a:pt x="122430" y="46562"/>
                    <a:pt x="120899" y="48349"/>
                  </a:cubicBezTo>
                  <a:lnTo>
                    <a:pt x="120439" y="48911"/>
                  </a:lnTo>
                  <a:cubicBezTo>
                    <a:pt x="118805" y="50902"/>
                    <a:pt x="117274" y="52842"/>
                    <a:pt x="115793" y="54833"/>
                  </a:cubicBezTo>
                  <a:cubicBezTo>
                    <a:pt x="115385" y="55344"/>
                    <a:pt x="115027" y="55906"/>
                    <a:pt x="114619" y="56416"/>
                  </a:cubicBezTo>
                  <a:cubicBezTo>
                    <a:pt x="113445" y="58050"/>
                    <a:pt x="112322" y="59684"/>
                    <a:pt x="111198" y="61317"/>
                  </a:cubicBezTo>
                  <a:cubicBezTo>
                    <a:pt x="110943" y="61726"/>
                    <a:pt x="110637" y="62134"/>
                    <a:pt x="110381" y="62492"/>
                  </a:cubicBezTo>
                  <a:cubicBezTo>
                    <a:pt x="109105" y="64432"/>
                    <a:pt x="107931" y="66372"/>
                    <a:pt x="106808" y="68363"/>
                  </a:cubicBezTo>
                  <a:cubicBezTo>
                    <a:pt x="106552" y="68823"/>
                    <a:pt x="106246" y="69282"/>
                    <a:pt x="105990" y="69793"/>
                  </a:cubicBezTo>
                  <a:cubicBezTo>
                    <a:pt x="105072" y="71375"/>
                    <a:pt x="104255" y="72907"/>
                    <a:pt x="103438" y="74439"/>
                  </a:cubicBezTo>
                  <a:cubicBezTo>
                    <a:pt x="103183" y="74949"/>
                    <a:pt x="102927" y="75409"/>
                    <a:pt x="102672" y="75919"/>
                  </a:cubicBezTo>
                  <a:cubicBezTo>
                    <a:pt x="101702" y="77808"/>
                    <a:pt x="100834" y="79646"/>
                    <a:pt x="99966" y="81484"/>
                  </a:cubicBezTo>
                  <a:cubicBezTo>
                    <a:pt x="99813" y="81842"/>
                    <a:pt x="99660" y="82199"/>
                    <a:pt x="99456" y="82556"/>
                  </a:cubicBezTo>
                  <a:cubicBezTo>
                    <a:pt x="98792" y="84088"/>
                    <a:pt x="98128" y="85569"/>
                    <a:pt x="97515" y="87049"/>
                  </a:cubicBezTo>
                  <a:cubicBezTo>
                    <a:pt x="97311" y="87560"/>
                    <a:pt x="97107" y="88070"/>
                    <a:pt x="96903" y="88581"/>
                  </a:cubicBezTo>
                  <a:cubicBezTo>
                    <a:pt x="96239" y="90266"/>
                    <a:pt x="95575" y="91899"/>
                    <a:pt x="95014" y="93482"/>
                  </a:cubicBezTo>
                  <a:lnTo>
                    <a:pt x="94912" y="93686"/>
                  </a:lnTo>
                  <a:lnTo>
                    <a:pt x="94912" y="93686"/>
                  </a:lnTo>
                  <a:cubicBezTo>
                    <a:pt x="93993" y="96188"/>
                    <a:pt x="93227" y="98537"/>
                    <a:pt x="92563" y="100834"/>
                  </a:cubicBezTo>
                  <a:lnTo>
                    <a:pt x="74541" y="100834"/>
                  </a:lnTo>
                  <a:cubicBezTo>
                    <a:pt x="33390" y="100834"/>
                    <a:pt x="0" y="134224"/>
                    <a:pt x="0" y="175375"/>
                  </a:cubicBezTo>
                  <a:lnTo>
                    <a:pt x="0" y="233118"/>
                  </a:lnTo>
                  <a:lnTo>
                    <a:pt x="197482" y="233118"/>
                  </a:lnTo>
                  <a:lnTo>
                    <a:pt x="197482" y="175375"/>
                  </a:lnTo>
                  <a:cubicBezTo>
                    <a:pt x="197482" y="134224"/>
                    <a:pt x="164091" y="100834"/>
                    <a:pt x="122941" y="100834"/>
                  </a:cubicBezTo>
                  <a:lnTo>
                    <a:pt x="111964" y="100834"/>
                  </a:lnTo>
                  <a:cubicBezTo>
                    <a:pt x="135909" y="38138"/>
                    <a:pt x="189925" y="21035"/>
                    <a:pt x="202025" y="17920"/>
                  </a:cubicBezTo>
                  <a:cubicBezTo>
                    <a:pt x="203353" y="17563"/>
                    <a:pt x="204221" y="17410"/>
                    <a:pt x="204425" y="17359"/>
                  </a:cubicBezTo>
                  <a:lnTo>
                    <a:pt x="204476" y="17359"/>
                  </a:lnTo>
                  <a:lnTo>
                    <a:pt x="204476" y="17359"/>
                  </a:lnTo>
                  <a:cubicBezTo>
                    <a:pt x="207744" y="15980"/>
                    <a:pt x="210092" y="12815"/>
                    <a:pt x="210092" y="9037"/>
                  </a:cubicBezTo>
                  <a:cubicBezTo>
                    <a:pt x="210092" y="4033"/>
                    <a:pt x="206059" y="0"/>
                    <a:pt x="201107" y="0"/>
                  </a:cubicBezTo>
                  <a:close/>
                  <a:moveTo>
                    <a:pt x="116968" y="146018"/>
                  </a:moveTo>
                  <a:lnTo>
                    <a:pt x="116968" y="194470"/>
                  </a:lnTo>
                  <a:cubicBezTo>
                    <a:pt x="116968" y="204425"/>
                    <a:pt x="108850" y="212543"/>
                    <a:pt x="98843" y="212543"/>
                  </a:cubicBezTo>
                  <a:cubicBezTo>
                    <a:pt x="88887" y="212543"/>
                    <a:pt x="80769" y="204425"/>
                    <a:pt x="80769" y="194419"/>
                  </a:cubicBezTo>
                  <a:lnTo>
                    <a:pt x="80769" y="145967"/>
                  </a:lnTo>
                  <a:cubicBezTo>
                    <a:pt x="80769" y="136011"/>
                    <a:pt x="88887" y="127893"/>
                    <a:pt x="98843" y="127893"/>
                  </a:cubicBezTo>
                  <a:cubicBezTo>
                    <a:pt x="98843" y="127893"/>
                    <a:pt x="98843" y="127893"/>
                    <a:pt x="98894" y="127893"/>
                  </a:cubicBezTo>
                  <a:cubicBezTo>
                    <a:pt x="108850" y="127945"/>
                    <a:pt x="116968" y="136062"/>
                    <a:pt x="116968" y="146018"/>
                  </a:cubicBezTo>
                  <a:close/>
                </a:path>
              </a:pathLst>
            </a:custGeom>
            <a:solidFill>
              <a:srgbClr val="4D4E50"/>
            </a:solidFill>
            <a:ln w="5103" cap="flat">
              <a:noFill/>
              <a:prstDash val="solid"/>
              <a:miter/>
            </a:ln>
          </p:spPr>
          <p:txBody>
            <a:bodyPr rtlCol="0" anchor="ctr"/>
            <a:lstStyle/>
            <a:p>
              <a:endParaRPr lang="en-US"/>
            </a:p>
          </p:txBody>
        </p:sp>
        <p:sp>
          <p:nvSpPr>
            <p:cNvPr id="1205" name="Forma libre: forma 1204">
              <a:extLst>
                <a:ext uri="{FF2B5EF4-FFF2-40B4-BE49-F238E27FC236}">
                  <a16:creationId xmlns:a16="http://schemas.microsoft.com/office/drawing/2014/main" id="{2F3252E2-56BA-4843-A345-C57E1C50D8C2}"/>
                </a:ext>
              </a:extLst>
            </p:cNvPr>
            <p:cNvSpPr/>
            <p:nvPr/>
          </p:nvSpPr>
          <p:spPr>
            <a:xfrm>
              <a:off x="5643139" y="1351701"/>
              <a:ext cx="197532" cy="165419"/>
            </a:xfrm>
            <a:custGeom>
              <a:avLst/>
              <a:gdLst>
                <a:gd name="connsiteX0" fmla="*/ 0 w 197532"/>
                <a:gd name="connsiteY0" fmla="*/ 90878 h 165419"/>
                <a:gd name="connsiteX1" fmla="*/ 74541 w 197532"/>
                <a:gd name="connsiteY1" fmla="*/ 165419 h 165419"/>
                <a:gd name="connsiteX2" fmla="*/ 96341 w 197532"/>
                <a:gd name="connsiteY2" fmla="*/ 165419 h 165419"/>
                <a:gd name="connsiteX3" fmla="*/ 122992 w 197532"/>
                <a:gd name="connsiteY3" fmla="*/ 165419 h 165419"/>
                <a:gd name="connsiteX4" fmla="*/ 197533 w 197532"/>
                <a:gd name="connsiteY4" fmla="*/ 90878 h 165419"/>
                <a:gd name="connsiteX5" fmla="*/ 197533 w 197532"/>
                <a:gd name="connsiteY5" fmla="*/ 0 h 165419"/>
                <a:gd name="connsiteX6" fmla="*/ 0 w 197532"/>
                <a:gd name="connsiteY6" fmla="*/ 0 h 165419"/>
                <a:gd name="connsiteX7" fmla="*/ 0 w 197532"/>
                <a:gd name="connsiteY7" fmla="*/ 90878 h 165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32" h="165419">
                  <a:moveTo>
                    <a:pt x="0" y="90878"/>
                  </a:moveTo>
                  <a:cubicBezTo>
                    <a:pt x="0" y="132029"/>
                    <a:pt x="33390" y="165419"/>
                    <a:pt x="74541" y="165419"/>
                  </a:cubicBezTo>
                  <a:lnTo>
                    <a:pt x="96341" y="165419"/>
                  </a:lnTo>
                  <a:lnTo>
                    <a:pt x="122992" y="165419"/>
                  </a:lnTo>
                  <a:cubicBezTo>
                    <a:pt x="164143" y="165419"/>
                    <a:pt x="197533" y="132029"/>
                    <a:pt x="197533" y="90878"/>
                  </a:cubicBezTo>
                  <a:lnTo>
                    <a:pt x="197533" y="0"/>
                  </a:lnTo>
                  <a:lnTo>
                    <a:pt x="0" y="0"/>
                  </a:lnTo>
                  <a:lnTo>
                    <a:pt x="0" y="90878"/>
                  </a:lnTo>
                  <a:close/>
                </a:path>
              </a:pathLst>
            </a:custGeom>
            <a:solidFill>
              <a:srgbClr val="4D4E50"/>
            </a:solidFill>
            <a:ln w="5103" cap="flat">
              <a:noFill/>
              <a:prstDash val="solid"/>
              <a:miter/>
            </a:ln>
          </p:spPr>
          <p:txBody>
            <a:bodyPr rtlCol="0" anchor="ctr"/>
            <a:lstStyle/>
            <a:p>
              <a:endParaRPr lang="en-US"/>
            </a:p>
          </p:txBody>
        </p:sp>
      </p:grpSp>
      <p:grpSp>
        <p:nvGrpSpPr>
          <p:cNvPr id="1206" name="Gráfico 4">
            <a:extLst>
              <a:ext uri="{FF2B5EF4-FFF2-40B4-BE49-F238E27FC236}">
                <a16:creationId xmlns:a16="http://schemas.microsoft.com/office/drawing/2014/main" id="{D803441C-6FC1-41EF-B15A-9BBF2084ED67}"/>
              </a:ext>
            </a:extLst>
          </p:cNvPr>
          <p:cNvGrpSpPr/>
          <p:nvPr/>
        </p:nvGrpSpPr>
        <p:grpSpPr>
          <a:xfrm>
            <a:off x="6230224" y="1140344"/>
            <a:ext cx="373112" cy="345121"/>
            <a:chOff x="6230224" y="1140344"/>
            <a:chExt cx="373112" cy="345121"/>
          </a:xfrm>
          <a:solidFill>
            <a:srgbClr val="4D4E50"/>
          </a:solidFill>
        </p:grpSpPr>
        <p:sp>
          <p:nvSpPr>
            <p:cNvPr id="1207" name="Forma libre: forma 1206">
              <a:extLst>
                <a:ext uri="{FF2B5EF4-FFF2-40B4-BE49-F238E27FC236}">
                  <a16:creationId xmlns:a16="http://schemas.microsoft.com/office/drawing/2014/main" id="{3DD4D045-AD32-4BAD-866F-4AE3D3E7B816}"/>
                </a:ext>
              </a:extLst>
            </p:cNvPr>
            <p:cNvSpPr/>
            <p:nvPr/>
          </p:nvSpPr>
          <p:spPr>
            <a:xfrm>
              <a:off x="6283628" y="1140344"/>
              <a:ext cx="273261" cy="273526"/>
            </a:xfrm>
            <a:custGeom>
              <a:avLst/>
              <a:gdLst>
                <a:gd name="connsiteX0" fmla="*/ 269929 w 273261"/>
                <a:gd name="connsiteY0" fmla="*/ 117824 h 273526"/>
                <a:gd name="connsiteX1" fmla="*/ 267478 w 273261"/>
                <a:gd name="connsiteY1" fmla="*/ 105519 h 273526"/>
                <a:gd name="connsiteX2" fmla="*/ 243891 w 273261"/>
                <a:gd name="connsiteY2" fmla="*/ 97657 h 273526"/>
                <a:gd name="connsiteX3" fmla="*/ 236539 w 273261"/>
                <a:gd name="connsiteY3" fmla="*/ 81881 h 273526"/>
                <a:gd name="connsiteX4" fmla="*/ 245626 w 273261"/>
                <a:gd name="connsiteY4" fmla="*/ 58753 h 273526"/>
                <a:gd name="connsiteX5" fmla="*/ 237764 w 273261"/>
                <a:gd name="connsiteY5" fmla="*/ 49001 h 273526"/>
                <a:gd name="connsiteX6" fmla="*/ 213206 w 273261"/>
                <a:gd name="connsiteY6" fmla="*/ 52984 h 273526"/>
                <a:gd name="connsiteX7" fmla="*/ 199319 w 273261"/>
                <a:gd name="connsiteY7" fmla="*/ 42415 h 273526"/>
                <a:gd name="connsiteX8" fmla="*/ 196613 w 273261"/>
                <a:gd name="connsiteY8" fmla="*/ 17704 h 273526"/>
                <a:gd name="connsiteX9" fmla="*/ 185126 w 273261"/>
                <a:gd name="connsiteY9" fmla="*/ 12701 h 273526"/>
                <a:gd name="connsiteX10" fmla="*/ 165265 w 273261"/>
                <a:gd name="connsiteY10" fmla="*/ 27609 h 273526"/>
                <a:gd name="connsiteX11" fmla="*/ 148060 w 273261"/>
                <a:gd name="connsiteY11" fmla="*/ 24699 h 273526"/>
                <a:gd name="connsiteX12" fmla="*/ 134173 w 273261"/>
                <a:gd name="connsiteY12" fmla="*/ 4073 h 273526"/>
                <a:gd name="connsiteX13" fmla="*/ 121664 w 273261"/>
                <a:gd name="connsiteY13" fmla="*/ 4992 h 273526"/>
                <a:gd name="connsiteX14" fmla="*/ 110994 w 273261"/>
                <a:gd name="connsiteY14" fmla="*/ 27456 h 273526"/>
                <a:gd name="connsiteX15" fmla="*/ 94401 w 273261"/>
                <a:gd name="connsiteY15" fmla="*/ 32868 h 273526"/>
                <a:gd name="connsiteX16" fmla="*/ 72549 w 273261"/>
                <a:gd name="connsiteY16" fmla="*/ 21023 h 273526"/>
                <a:gd name="connsiteX17" fmla="*/ 61930 w 273261"/>
                <a:gd name="connsiteY17" fmla="*/ 27660 h 273526"/>
                <a:gd name="connsiteX18" fmla="*/ 62900 w 273261"/>
                <a:gd name="connsiteY18" fmla="*/ 52524 h 273526"/>
                <a:gd name="connsiteX19" fmla="*/ 50748 w 273261"/>
                <a:gd name="connsiteY19" fmla="*/ 65033 h 273526"/>
                <a:gd name="connsiteX20" fmla="*/ 25885 w 273261"/>
                <a:gd name="connsiteY20" fmla="*/ 64726 h 273526"/>
                <a:gd name="connsiteX21" fmla="*/ 19554 w 273261"/>
                <a:gd name="connsiteY21" fmla="*/ 75550 h 273526"/>
                <a:gd name="connsiteX22" fmla="*/ 31960 w 273261"/>
                <a:gd name="connsiteY22" fmla="*/ 97095 h 273526"/>
                <a:gd name="connsiteX23" fmla="*/ 27008 w 273261"/>
                <a:gd name="connsiteY23" fmla="*/ 113790 h 273526"/>
                <a:gd name="connsiteX24" fmla="*/ 4850 w 273261"/>
                <a:gd name="connsiteY24" fmla="*/ 125074 h 273526"/>
                <a:gd name="connsiteX25" fmla="*/ 4237 w 273261"/>
                <a:gd name="connsiteY25" fmla="*/ 137582 h 273526"/>
                <a:gd name="connsiteX26" fmla="*/ 25272 w 273261"/>
                <a:gd name="connsiteY26" fmla="*/ 150857 h 273526"/>
                <a:gd name="connsiteX27" fmla="*/ 28641 w 273261"/>
                <a:gd name="connsiteY27" fmla="*/ 167960 h 273526"/>
                <a:gd name="connsiteX28" fmla="*/ 14244 w 273261"/>
                <a:gd name="connsiteY28" fmla="*/ 188229 h 273526"/>
                <a:gd name="connsiteX29" fmla="*/ 19554 w 273261"/>
                <a:gd name="connsiteY29" fmla="*/ 199563 h 273526"/>
                <a:gd name="connsiteX30" fmla="*/ 44315 w 273261"/>
                <a:gd name="connsiteY30" fmla="*/ 201554 h 273526"/>
                <a:gd name="connsiteX31" fmla="*/ 55241 w 273261"/>
                <a:gd name="connsiteY31" fmla="*/ 215135 h 273526"/>
                <a:gd name="connsiteX32" fmla="*/ 51974 w 273261"/>
                <a:gd name="connsiteY32" fmla="*/ 239795 h 273526"/>
                <a:gd name="connsiteX33" fmla="*/ 61930 w 273261"/>
                <a:gd name="connsiteY33" fmla="*/ 247402 h 273526"/>
                <a:gd name="connsiteX34" fmla="*/ 84802 w 273261"/>
                <a:gd name="connsiteY34" fmla="*/ 237651 h 273526"/>
                <a:gd name="connsiteX35" fmla="*/ 100783 w 273261"/>
                <a:gd name="connsiteY35" fmla="*/ 244594 h 273526"/>
                <a:gd name="connsiteX36" fmla="*/ 109309 w 273261"/>
                <a:gd name="connsiteY36" fmla="*/ 267926 h 273526"/>
                <a:gd name="connsiteX37" fmla="*/ 121664 w 273261"/>
                <a:gd name="connsiteY37" fmla="*/ 270020 h 273526"/>
                <a:gd name="connsiteX38" fmla="*/ 137389 w 273261"/>
                <a:gd name="connsiteY38" fmla="*/ 250772 h 273526"/>
                <a:gd name="connsiteX39" fmla="*/ 154799 w 273261"/>
                <a:gd name="connsiteY39" fmla="*/ 249495 h 273526"/>
                <a:gd name="connsiteX40" fmla="*/ 173230 w 273261"/>
                <a:gd name="connsiteY40" fmla="*/ 266190 h 273526"/>
                <a:gd name="connsiteX41" fmla="*/ 185126 w 273261"/>
                <a:gd name="connsiteY41" fmla="*/ 262310 h 273526"/>
                <a:gd name="connsiteX42" fmla="*/ 190129 w 273261"/>
                <a:gd name="connsiteY42" fmla="*/ 237957 h 273526"/>
                <a:gd name="connsiteX43" fmla="*/ 204935 w 273261"/>
                <a:gd name="connsiteY43" fmla="*/ 228716 h 273526"/>
                <a:gd name="connsiteX44" fmla="*/ 228982 w 273261"/>
                <a:gd name="connsiteY44" fmla="*/ 234945 h 273526"/>
                <a:gd name="connsiteX45" fmla="*/ 237713 w 273261"/>
                <a:gd name="connsiteY45" fmla="*/ 225959 h 273526"/>
                <a:gd name="connsiteX46" fmla="*/ 230821 w 273261"/>
                <a:gd name="connsiteY46" fmla="*/ 202065 h 273526"/>
                <a:gd name="connsiteX47" fmla="*/ 239653 w 273261"/>
                <a:gd name="connsiteY47" fmla="*/ 187004 h 273526"/>
                <a:gd name="connsiteX48" fmla="*/ 263853 w 273261"/>
                <a:gd name="connsiteY48" fmla="*/ 181337 h 273526"/>
                <a:gd name="connsiteX49" fmla="*/ 267427 w 273261"/>
                <a:gd name="connsiteY49" fmla="*/ 169339 h 273526"/>
                <a:gd name="connsiteX50" fmla="*/ 250221 w 273261"/>
                <a:gd name="connsiteY50" fmla="*/ 151418 h 273526"/>
                <a:gd name="connsiteX51" fmla="*/ 251038 w 273261"/>
                <a:gd name="connsiteY51" fmla="*/ 134008 h 273526"/>
                <a:gd name="connsiteX52" fmla="*/ 269929 w 273261"/>
                <a:gd name="connsiteY52" fmla="*/ 117824 h 27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73261" h="273526">
                  <a:moveTo>
                    <a:pt x="269929" y="117824"/>
                  </a:moveTo>
                  <a:cubicBezTo>
                    <a:pt x="275188" y="113280"/>
                    <a:pt x="274115" y="107715"/>
                    <a:pt x="267478" y="105519"/>
                  </a:cubicBezTo>
                  <a:lnTo>
                    <a:pt x="243891" y="97657"/>
                  </a:lnTo>
                  <a:cubicBezTo>
                    <a:pt x="237304" y="95462"/>
                    <a:pt x="233986" y="88365"/>
                    <a:pt x="236539" y="81881"/>
                  </a:cubicBezTo>
                  <a:lnTo>
                    <a:pt x="245626" y="58753"/>
                  </a:lnTo>
                  <a:cubicBezTo>
                    <a:pt x="248179" y="52269"/>
                    <a:pt x="244656" y="47878"/>
                    <a:pt x="237764" y="49001"/>
                  </a:cubicBezTo>
                  <a:lnTo>
                    <a:pt x="213206" y="52984"/>
                  </a:lnTo>
                  <a:cubicBezTo>
                    <a:pt x="206314" y="54107"/>
                    <a:pt x="200085" y="49359"/>
                    <a:pt x="199319" y="42415"/>
                  </a:cubicBezTo>
                  <a:lnTo>
                    <a:pt x="196613" y="17704"/>
                  </a:lnTo>
                  <a:cubicBezTo>
                    <a:pt x="195847" y="10761"/>
                    <a:pt x="190691" y="8565"/>
                    <a:pt x="185126" y="12701"/>
                  </a:cubicBezTo>
                  <a:lnTo>
                    <a:pt x="165265" y="27609"/>
                  </a:lnTo>
                  <a:cubicBezTo>
                    <a:pt x="159701" y="31796"/>
                    <a:pt x="151940" y="30468"/>
                    <a:pt x="148060" y="24699"/>
                  </a:cubicBezTo>
                  <a:lnTo>
                    <a:pt x="134173" y="4073"/>
                  </a:lnTo>
                  <a:cubicBezTo>
                    <a:pt x="130293" y="-1697"/>
                    <a:pt x="124676" y="-1288"/>
                    <a:pt x="121664" y="4992"/>
                  </a:cubicBezTo>
                  <a:lnTo>
                    <a:pt x="110994" y="27456"/>
                  </a:lnTo>
                  <a:cubicBezTo>
                    <a:pt x="108032" y="33736"/>
                    <a:pt x="100527" y="36186"/>
                    <a:pt x="94401" y="32868"/>
                  </a:cubicBezTo>
                  <a:lnTo>
                    <a:pt x="72549" y="21023"/>
                  </a:lnTo>
                  <a:cubicBezTo>
                    <a:pt x="66422" y="17704"/>
                    <a:pt x="61623" y="20717"/>
                    <a:pt x="61930" y="27660"/>
                  </a:cubicBezTo>
                  <a:lnTo>
                    <a:pt x="62900" y="52524"/>
                  </a:lnTo>
                  <a:cubicBezTo>
                    <a:pt x="63206" y="59468"/>
                    <a:pt x="57692" y="65084"/>
                    <a:pt x="50748" y="65033"/>
                  </a:cubicBezTo>
                  <a:lnTo>
                    <a:pt x="25885" y="64726"/>
                  </a:lnTo>
                  <a:cubicBezTo>
                    <a:pt x="18941" y="64624"/>
                    <a:pt x="16082" y="69525"/>
                    <a:pt x="19554" y="75550"/>
                  </a:cubicBezTo>
                  <a:lnTo>
                    <a:pt x="31960" y="97095"/>
                  </a:lnTo>
                  <a:cubicBezTo>
                    <a:pt x="35432" y="103120"/>
                    <a:pt x="33185" y="110625"/>
                    <a:pt x="27008" y="113790"/>
                  </a:cubicBezTo>
                  <a:lnTo>
                    <a:pt x="4850" y="125074"/>
                  </a:lnTo>
                  <a:cubicBezTo>
                    <a:pt x="-1379" y="128239"/>
                    <a:pt x="-1634" y="133855"/>
                    <a:pt x="4237" y="137582"/>
                  </a:cubicBezTo>
                  <a:lnTo>
                    <a:pt x="25272" y="150857"/>
                  </a:lnTo>
                  <a:cubicBezTo>
                    <a:pt x="31143" y="154584"/>
                    <a:pt x="32675" y="162293"/>
                    <a:pt x="28641" y="167960"/>
                  </a:cubicBezTo>
                  <a:lnTo>
                    <a:pt x="14244" y="188229"/>
                  </a:lnTo>
                  <a:cubicBezTo>
                    <a:pt x="10211" y="193896"/>
                    <a:pt x="12610" y="199002"/>
                    <a:pt x="19554" y="199563"/>
                  </a:cubicBezTo>
                  <a:lnTo>
                    <a:pt x="44315" y="201554"/>
                  </a:lnTo>
                  <a:cubicBezTo>
                    <a:pt x="51259" y="202116"/>
                    <a:pt x="56160" y="208243"/>
                    <a:pt x="55241" y="215135"/>
                  </a:cubicBezTo>
                  <a:lnTo>
                    <a:pt x="51974" y="239795"/>
                  </a:lnTo>
                  <a:cubicBezTo>
                    <a:pt x="51055" y="246687"/>
                    <a:pt x="55548" y="250108"/>
                    <a:pt x="61930" y="247402"/>
                  </a:cubicBezTo>
                  <a:lnTo>
                    <a:pt x="84802" y="237651"/>
                  </a:lnTo>
                  <a:cubicBezTo>
                    <a:pt x="91184" y="234945"/>
                    <a:pt x="98434" y="238059"/>
                    <a:pt x="100783" y="244594"/>
                  </a:cubicBezTo>
                  <a:lnTo>
                    <a:pt x="109309" y="267926"/>
                  </a:lnTo>
                  <a:cubicBezTo>
                    <a:pt x="111708" y="274461"/>
                    <a:pt x="117273" y="275431"/>
                    <a:pt x="121664" y="270020"/>
                  </a:cubicBezTo>
                  <a:lnTo>
                    <a:pt x="137389" y="250772"/>
                  </a:lnTo>
                  <a:cubicBezTo>
                    <a:pt x="141780" y="245360"/>
                    <a:pt x="149643" y="244798"/>
                    <a:pt x="154799" y="249495"/>
                  </a:cubicBezTo>
                  <a:lnTo>
                    <a:pt x="173230" y="266190"/>
                  </a:lnTo>
                  <a:cubicBezTo>
                    <a:pt x="178387" y="270887"/>
                    <a:pt x="183747" y="269101"/>
                    <a:pt x="185126" y="262310"/>
                  </a:cubicBezTo>
                  <a:lnTo>
                    <a:pt x="190129" y="237957"/>
                  </a:lnTo>
                  <a:cubicBezTo>
                    <a:pt x="191508" y="231115"/>
                    <a:pt x="198196" y="226980"/>
                    <a:pt x="204935" y="228716"/>
                  </a:cubicBezTo>
                  <a:lnTo>
                    <a:pt x="228982" y="234945"/>
                  </a:lnTo>
                  <a:cubicBezTo>
                    <a:pt x="235722" y="236680"/>
                    <a:pt x="239653" y="232647"/>
                    <a:pt x="237713" y="225959"/>
                  </a:cubicBezTo>
                  <a:lnTo>
                    <a:pt x="230821" y="202065"/>
                  </a:lnTo>
                  <a:cubicBezTo>
                    <a:pt x="228880" y="195377"/>
                    <a:pt x="232863" y="188586"/>
                    <a:pt x="239653" y="187004"/>
                  </a:cubicBezTo>
                  <a:lnTo>
                    <a:pt x="263853" y="181337"/>
                  </a:lnTo>
                  <a:cubicBezTo>
                    <a:pt x="270644" y="179754"/>
                    <a:pt x="272226" y="174342"/>
                    <a:pt x="267427" y="169339"/>
                  </a:cubicBezTo>
                  <a:lnTo>
                    <a:pt x="250221" y="151418"/>
                  </a:lnTo>
                  <a:cubicBezTo>
                    <a:pt x="245422" y="146364"/>
                    <a:pt x="245780" y="138552"/>
                    <a:pt x="251038" y="134008"/>
                  </a:cubicBezTo>
                  <a:lnTo>
                    <a:pt x="269929" y="117824"/>
                  </a:lnTo>
                  <a:close/>
                </a:path>
              </a:pathLst>
            </a:custGeom>
            <a:solidFill>
              <a:srgbClr val="4D4E50"/>
            </a:solidFill>
            <a:ln w="5103" cap="flat">
              <a:noFill/>
              <a:prstDash val="solid"/>
              <a:miter/>
            </a:ln>
          </p:spPr>
          <p:txBody>
            <a:bodyPr rtlCol="0" anchor="ctr"/>
            <a:lstStyle/>
            <a:p>
              <a:endParaRPr lang="en-US"/>
            </a:p>
          </p:txBody>
        </p:sp>
        <p:sp>
          <p:nvSpPr>
            <p:cNvPr id="1208" name="Forma libre: forma 1207">
              <a:extLst>
                <a:ext uri="{FF2B5EF4-FFF2-40B4-BE49-F238E27FC236}">
                  <a16:creationId xmlns:a16="http://schemas.microsoft.com/office/drawing/2014/main" id="{DAE6CE43-4583-4042-B9E6-A07B74B632C1}"/>
                </a:ext>
              </a:extLst>
            </p:cNvPr>
            <p:cNvSpPr/>
            <p:nvPr/>
          </p:nvSpPr>
          <p:spPr>
            <a:xfrm>
              <a:off x="6478404" y="1347106"/>
              <a:ext cx="124932" cy="138359"/>
            </a:xfrm>
            <a:custGeom>
              <a:avLst/>
              <a:gdLst>
                <a:gd name="connsiteX0" fmla="*/ 44980 w 124932"/>
                <a:gd name="connsiteY0" fmla="*/ 3523 h 138359"/>
                <a:gd name="connsiteX1" fmla="*/ 51872 w 124932"/>
                <a:gd name="connsiteY1" fmla="*/ 27417 h 138359"/>
                <a:gd name="connsiteX2" fmla="*/ 43141 w 124932"/>
                <a:gd name="connsiteY2" fmla="*/ 36402 h 138359"/>
                <a:gd name="connsiteX3" fmla="*/ 19095 w 124932"/>
                <a:gd name="connsiteY3" fmla="*/ 30174 h 138359"/>
                <a:gd name="connsiteX4" fmla="*/ 4288 w 124932"/>
                <a:gd name="connsiteY4" fmla="*/ 39415 h 138359"/>
                <a:gd name="connsiteX5" fmla="*/ 0 w 124932"/>
                <a:gd name="connsiteY5" fmla="*/ 60347 h 138359"/>
                <a:gd name="connsiteX6" fmla="*/ 70405 w 124932"/>
                <a:gd name="connsiteY6" fmla="*/ 138360 h 138359"/>
                <a:gd name="connsiteX7" fmla="*/ 75970 w 124932"/>
                <a:gd name="connsiteY7" fmla="*/ 90827 h 138359"/>
                <a:gd name="connsiteX8" fmla="*/ 124932 w 124932"/>
                <a:gd name="connsiteY8" fmla="*/ 89194 h 138359"/>
                <a:gd name="connsiteX9" fmla="*/ 44520 w 124932"/>
                <a:gd name="connsiteY9" fmla="*/ 0 h 138359"/>
                <a:gd name="connsiteX10" fmla="*/ 44980 w 124932"/>
                <a:gd name="connsiteY10" fmla="*/ 3523 h 13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932" h="138359">
                  <a:moveTo>
                    <a:pt x="44980" y="3523"/>
                  </a:moveTo>
                  <a:lnTo>
                    <a:pt x="51872" y="27417"/>
                  </a:lnTo>
                  <a:cubicBezTo>
                    <a:pt x="53812" y="34105"/>
                    <a:pt x="49881" y="38138"/>
                    <a:pt x="43141" y="36402"/>
                  </a:cubicBezTo>
                  <a:lnTo>
                    <a:pt x="19095" y="30174"/>
                  </a:lnTo>
                  <a:cubicBezTo>
                    <a:pt x="12355" y="28438"/>
                    <a:pt x="5667" y="32573"/>
                    <a:pt x="4288" y="39415"/>
                  </a:cubicBezTo>
                  <a:lnTo>
                    <a:pt x="0" y="60347"/>
                  </a:lnTo>
                  <a:lnTo>
                    <a:pt x="70405" y="138360"/>
                  </a:lnTo>
                  <a:lnTo>
                    <a:pt x="75970" y="90827"/>
                  </a:lnTo>
                  <a:lnTo>
                    <a:pt x="124932" y="89194"/>
                  </a:lnTo>
                  <a:lnTo>
                    <a:pt x="44520" y="0"/>
                  </a:lnTo>
                  <a:cubicBezTo>
                    <a:pt x="44469" y="1123"/>
                    <a:pt x="44622" y="2297"/>
                    <a:pt x="44980" y="3523"/>
                  </a:cubicBezTo>
                  <a:close/>
                </a:path>
              </a:pathLst>
            </a:custGeom>
            <a:solidFill>
              <a:srgbClr val="4D4E50"/>
            </a:solidFill>
            <a:ln w="5103" cap="flat">
              <a:noFill/>
              <a:prstDash val="solid"/>
              <a:miter/>
            </a:ln>
          </p:spPr>
          <p:txBody>
            <a:bodyPr rtlCol="0" anchor="ctr"/>
            <a:lstStyle/>
            <a:p>
              <a:endParaRPr lang="en-US"/>
            </a:p>
          </p:txBody>
        </p:sp>
        <p:sp>
          <p:nvSpPr>
            <p:cNvPr id="1209" name="Forma libre: forma 1208">
              <a:extLst>
                <a:ext uri="{FF2B5EF4-FFF2-40B4-BE49-F238E27FC236}">
                  <a16:creationId xmlns:a16="http://schemas.microsoft.com/office/drawing/2014/main" id="{6B7C8E7B-590C-42F0-83C0-43E96FD64EC3}"/>
                </a:ext>
              </a:extLst>
            </p:cNvPr>
            <p:cNvSpPr/>
            <p:nvPr/>
          </p:nvSpPr>
          <p:spPr>
            <a:xfrm>
              <a:off x="6230224" y="1351241"/>
              <a:ext cx="145967" cy="131671"/>
            </a:xfrm>
            <a:custGeom>
              <a:avLst/>
              <a:gdLst>
                <a:gd name="connsiteX0" fmla="*/ 129527 w 145967"/>
                <a:gd name="connsiteY0" fmla="*/ 36402 h 131671"/>
                <a:gd name="connsiteX1" fmla="*/ 106655 w 145967"/>
                <a:gd name="connsiteY1" fmla="*/ 46154 h 131671"/>
                <a:gd name="connsiteX2" fmla="*/ 96699 w 145967"/>
                <a:gd name="connsiteY2" fmla="*/ 38547 h 131671"/>
                <a:gd name="connsiteX3" fmla="*/ 100017 w 145967"/>
                <a:gd name="connsiteY3" fmla="*/ 13887 h 131671"/>
                <a:gd name="connsiteX4" fmla="*/ 89092 w 145967"/>
                <a:gd name="connsiteY4" fmla="*/ 306 h 131671"/>
                <a:gd name="connsiteX5" fmla="*/ 85518 w 145967"/>
                <a:gd name="connsiteY5" fmla="*/ 0 h 131671"/>
                <a:gd name="connsiteX6" fmla="*/ 0 w 145967"/>
                <a:gd name="connsiteY6" fmla="*/ 77145 h 131671"/>
                <a:gd name="connsiteX7" fmla="*/ 47532 w 145967"/>
                <a:gd name="connsiteY7" fmla="*/ 82710 h 131671"/>
                <a:gd name="connsiteX8" fmla="*/ 49166 w 145967"/>
                <a:gd name="connsiteY8" fmla="*/ 131672 h 131671"/>
                <a:gd name="connsiteX9" fmla="*/ 145967 w 145967"/>
                <a:gd name="connsiteY9" fmla="*/ 44367 h 131671"/>
                <a:gd name="connsiteX10" fmla="*/ 145559 w 145967"/>
                <a:gd name="connsiteY10" fmla="*/ 43295 h 131671"/>
                <a:gd name="connsiteX11" fmla="*/ 129527 w 145967"/>
                <a:gd name="connsiteY11" fmla="*/ 36402 h 13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967" h="131671">
                  <a:moveTo>
                    <a:pt x="129527" y="36402"/>
                  </a:moveTo>
                  <a:lnTo>
                    <a:pt x="106655" y="46154"/>
                  </a:lnTo>
                  <a:cubicBezTo>
                    <a:pt x="100222" y="48860"/>
                    <a:pt x="95780" y="45439"/>
                    <a:pt x="96699" y="38547"/>
                  </a:cubicBezTo>
                  <a:lnTo>
                    <a:pt x="100017" y="13887"/>
                  </a:lnTo>
                  <a:cubicBezTo>
                    <a:pt x="100936" y="6995"/>
                    <a:pt x="96035" y="868"/>
                    <a:pt x="89092" y="306"/>
                  </a:cubicBezTo>
                  <a:lnTo>
                    <a:pt x="85518" y="0"/>
                  </a:lnTo>
                  <a:lnTo>
                    <a:pt x="0" y="77145"/>
                  </a:lnTo>
                  <a:lnTo>
                    <a:pt x="47532" y="82710"/>
                  </a:lnTo>
                  <a:lnTo>
                    <a:pt x="49166" y="131672"/>
                  </a:lnTo>
                  <a:lnTo>
                    <a:pt x="145967" y="44367"/>
                  </a:lnTo>
                  <a:lnTo>
                    <a:pt x="145559" y="43295"/>
                  </a:lnTo>
                  <a:cubicBezTo>
                    <a:pt x="143108" y="36760"/>
                    <a:pt x="135909" y="33645"/>
                    <a:pt x="129527" y="36402"/>
                  </a:cubicBezTo>
                  <a:close/>
                </a:path>
              </a:pathLst>
            </a:custGeom>
            <a:solidFill>
              <a:srgbClr val="4D4E50"/>
            </a:solidFill>
            <a:ln w="5103" cap="flat">
              <a:noFill/>
              <a:prstDash val="solid"/>
              <a:miter/>
            </a:ln>
          </p:spPr>
          <p:txBody>
            <a:bodyPr rtlCol="0" anchor="ctr"/>
            <a:lstStyle/>
            <a:p>
              <a:endParaRPr lang="en-US"/>
            </a:p>
          </p:txBody>
        </p:sp>
      </p:grpSp>
      <p:grpSp>
        <p:nvGrpSpPr>
          <p:cNvPr id="1210" name="Gráfico 4">
            <a:extLst>
              <a:ext uri="{FF2B5EF4-FFF2-40B4-BE49-F238E27FC236}">
                <a16:creationId xmlns:a16="http://schemas.microsoft.com/office/drawing/2014/main" id="{B046FA8C-2200-40F2-AF85-0B384C0EF465}"/>
              </a:ext>
            </a:extLst>
          </p:cNvPr>
          <p:cNvGrpSpPr/>
          <p:nvPr/>
        </p:nvGrpSpPr>
        <p:grpSpPr>
          <a:xfrm>
            <a:off x="4897541" y="4267123"/>
            <a:ext cx="364151" cy="363998"/>
            <a:chOff x="4897541" y="4267123"/>
            <a:chExt cx="364151" cy="363998"/>
          </a:xfrm>
          <a:solidFill>
            <a:srgbClr val="4D4E50"/>
          </a:solidFill>
        </p:grpSpPr>
        <p:sp>
          <p:nvSpPr>
            <p:cNvPr id="1211" name="Forma libre: forma 1210">
              <a:extLst>
                <a:ext uri="{FF2B5EF4-FFF2-40B4-BE49-F238E27FC236}">
                  <a16:creationId xmlns:a16="http://schemas.microsoft.com/office/drawing/2014/main" id="{DE681BC9-2E92-4B95-842B-9B1185ECE776}"/>
                </a:ext>
              </a:extLst>
            </p:cNvPr>
            <p:cNvSpPr/>
            <p:nvPr/>
          </p:nvSpPr>
          <p:spPr>
            <a:xfrm>
              <a:off x="4971201" y="4340885"/>
              <a:ext cx="216780" cy="216780"/>
            </a:xfrm>
            <a:custGeom>
              <a:avLst/>
              <a:gdLst>
                <a:gd name="connsiteX0" fmla="*/ 0 w 216780"/>
                <a:gd name="connsiteY0" fmla="*/ 108390 h 216780"/>
                <a:gd name="connsiteX1" fmla="*/ 108390 w 216780"/>
                <a:gd name="connsiteY1" fmla="*/ 216781 h 216780"/>
                <a:gd name="connsiteX2" fmla="*/ 216781 w 216780"/>
                <a:gd name="connsiteY2" fmla="*/ 108390 h 216780"/>
                <a:gd name="connsiteX3" fmla="*/ 108390 w 216780"/>
                <a:gd name="connsiteY3" fmla="*/ 0 h 216780"/>
                <a:gd name="connsiteX4" fmla="*/ 0 w 216780"/>
                <a:gd name="connsiteY4" fmla="*/ 108390 h 216780"/>
                <a:gd name="connsiteX5" fmla="*/ 183901 w 216780"/>
                <a:gd name="connsiteY5" fmla="*/ 101753 h 216780"/>
                <a:gd name="connsiteX6" fmla="*/ 114976 w 216780"/>
                <a:gd name="connsiteY6" fmla="*/ 183850 h 216780"/>
                <a:gd name="connsiteX7" fmla="*/ 32880 w 216780"/>
                <a:gd name="connsiteY7" fmla="*/ 114925 h 216780"/>
                <a:gd name="connsiteX8" fmla="*/ 101804 w 216780"/>
                <a:gd name="connsiteY8" fmla="*/ 32829 h 216780"/>
                <a:gd name="connsiteX9" fmla="*/ 183901 w 216780"/>
                <a:gd name="connsiteY9" fmla="*/ 101753 h 21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780" h="216780">
                  <a:moveTo>
                    <a:pt x="0" y="108390"/>
                  </a:moveTo>
                  <a:cubicBezTo>
                    <a:pt x="0" y="168125"/>
                    <a:pt x="48605" y="216781"/>
                    <a:pt x="108390" y="216781"/>
                  </a:cubicBezTo>
                  <a:cubicBezTo>
                    <a:pt x="168176" y="216781"/>
                    <a:pt x="216781" y="168176"/>
                    <a:pt x="216781" y="108390"/>
                  </a:cubicBezTo>
                  <a:cubicBezTo>
                    <a:pt x="216781" y="48605"/>
                    <a:pt x="168176" y="0"/>
                    <a:pt x="108390" y="0"/>
                  </a:cubicBezTo>
                  <a:cubicBezTo>
                    <a:pt x="48605" y="0"/>
                    <a:pt x="0" y="48605"/>
                    <a:pt x="0" y="108390"/>
                  </a:cubicBezTo>
                  <a:close/>
                  <a:moveTo>
                    <a:pt x="183901" y="101753"/>
                  </a:moveTo>
                  <a:cubicBezTo>
                    <a:pt x="187526" y="143465"/>
                    <a:pt x="156689" y="180225"/>
                    <a:pt x="114976" y="183850"/>
                  </a:cubicBezTo>
                  <a:cubicBezTo>
                    <a:pt x="73264" y="187475"/>
                    <a:pt x="36504" y="156638"/>
                    <a:pt x="32880" y="114925"/>
                  </a:cubicBezTo>
                  <a:cubicBezTo>
                    <a:pt x="29255" y="73213"/>
                    <a:pt x="60092" y="36454"/>
                    <a:pt x="101804" y="32829"/>
                  </a:cubicBezTo>
                  <a:cubicBezTo>
                    <a:pt x="143516" y="29203"/>
                    <a:pt x="180276" y="60092"/>
                    <a:pt x="183901" y="101753"/>
                  </a:cubicBezTo>
                  <a:close/>
                </a:path>
              </a:pathLst>
            </a:custGeom>
            <a:solidFill>
              <a:srgbClr val="4D4E50"/>
            </a:solidFill>
            <a:ln w="5103" cap="flat">
              <a:noFill/>
              <a:prstDash val="solid"/>
              <a:miter/>
            </a:ln>
          </p:spPr>
          <p:txBody>
            <a:bodyPr rtlCol="0" anchor="ctr"/>
            <a:lstStyle/>
            <a:p>
              <a:endParaRPr lang="en-US"/>
            </a:p>
          </p:txBody>
        </p:sp>
        <p:sp>
          <p:nvSpPr>
            <p:cNvPr id="1212" name="Forma libre: forma 1211">
              <a:extLst>
                <a:ext uri="{FF2B5EF4-FFF2-40B4-BE49-F238E27FC236}">
                  <a16:creationId xmlns:a16="http://schemas.microsoft.com/office/drawing/2014/main" id="{CF7AB478-E7E2-44BD-ABD3-7726A97133F0}"/>
                </a:ext>
              </a:extLst>
            </p:cNvPr>
            <p:cNvSpPr/>
            <p:nvPr/>
          </p:nvSpPr>
          <p:spPr>
            <a:xfrm>
              <a:off x="4897541" y="4267123"/>
              <a:ext cx="364151" cy="363998"/>
            </a:xfrm>
            <a:custGeom>
              <a:avLst/>
              <a:gdLst>
                <a:gd name="connsiteX0" fmla="*/ 330672 w 364151"/>
                <a:gd name="connsiteY0" fmla="*/ 242040 h 363998"/>
                <a:gd name="connsiteX1" fmla="*/ 348593 w 364151"/>
                <a:gd name="connsiteY1" fmla="*/ 241326 h 363998"/>
                <a:gd name="connsiteX2" fmla="*/ 358191 w 364151"/>
                <a:gd name="connsiteY2" fmla="*/ 233718 h 363998"/>
                <a:gd name="connsiteX3" fmla="*/ 364063 w 364151"/>
                <a:gd name="connsiteY3" fmla="*/ 205332 h 363998"/>
                <a:gd name="connsiteX4" fmla="*/ 358344 w 364151"/>
                <a:gd name="connsiteY4" fmla="*/ 194508 h 363998"/>
                <a:gd name="connsiteX5" fmla="*/ 342211 w 364151"/>
                <a:gd name="connsiteY5" fmla="*/ 186696 h 363998"/>
                <a:gd name="connsiteX6" fmla="*/ 335267 w 364151"/>
                <a:gd name="connsiteY6" fmla="*/ 175770 h 363998"/>
                <a:gd name="connsiteX7" fmla="*/ 334808 w 364151"/>
                <a:gd name="connsiteY7" fmla="*/ 168776 h 363998"/>
                <a:gd name="connsiteX8" fmla="*/ 334655 w 364151"/>
                <a:gd name="connsiteY8" fmla="*/ 167091 h 363998"/>
                <a:gd name="connsiteX9" fmla="*/ 340628 w 364151"/>
                <a:gd name="connsiteY9" fmla="*/ 159688 h 363998"/>
                <a:gd name="connsiteX10" fmla="*/ 355843 w 364151"/>
                <a:gd name="connsiteY10" fmla="*/ 150090 h 363998"/>
                <a:gd name="connsiteX11" fmla="*/ 360335 w 364151"/>
                <a:gd name="connsiteY11" fmla="*/ 138704 h 363998"/>
                <a:gd name="connsiteX12" fmla="*/ 351350 w 364151"/>
                <a:gd name="connsiteY12" fmla="*/ 111186 h 363998"/>
                <a:gd name="connsiteX13" fmla="*/ 340985 w 364151"/>
                <a:gd name="connsiteY13" fmla="*/ 104702 h 363998"/>
                <a:gd name="connsiteX14" fmla="*/ 323014 w 364151"/>
                <a:gd name="connsiteY14" fmla="*/ 105978 h 363998"/>
                <a:gd name="connsiteX15" fmla="*/ 312037 w 364151"/>
                <a:gd name="connsiteY15" fmla="*/ 100924 h 363998"/>
                <a:gd name="connsiteX16" fmla="*/ 308208 w 364151"/>
                <a:gd name="connsiteY16" fmla="*/ 83361 h 363998"/>
                <a:gd name="connsiteX17" fmla="*/ 316581 w 364151"/>
                <a:gd name="connsiteY17" fmla="*/ 67482 h 363998"/>
                <a:gd name="connsiteX18" fmla="*/ 314743 w 364151"/>
                <a:gd name="connsiteY18" fmla="*/ 55382 h 363998"/>
                <a:gd name="connsiteX19" fmla="*/ 293147 w 364151"/>
                <a:gd name="connsiteY19" fmla="*/ 36083 h 363998"/>
                <a:gd name="connsiteX20" fmla="*/ 280893 w 364151"/>
                <a:gd name="connsiteY20" fmla="*/ 35624 h 363998"/>
                <a:gd name="connsiteX21" fmla="*/ 266036 w 364151"/>
                <a:gd name="connsiteY21" fmla="*/ 45733 h 363998"/>
                <a:gd name="connsiteX22" fmla="*/ 253987 w 364151"/>
                <a:gd name="connsiteY22" fmla="*/ 46856 h 363998"/>
                <a:gd name="connsiteX23" fmla="*/ 241887 w 364151"/>
                <a:gd name="connsiteY23" fmla="*/ 33531 h 363998"/>
                <a:gd name="connsiteX24" fmla="*/ 241172 w 364151"/>
                <a:gd name="connsiteY24" fmla="*/ 15610 h 363998"/>
                <a:gd name="connsiteX25" fmla="*/ 233565 w 364151"/>
                <a:gd name="connsiteY25" fmla="*/ 6012 h 363998"/>
                <a:gd name="connsiteX26" fmla="*/ 205179 w 364151"/>
                <a:gd name="connsiteY26" fmla="*/ 89 h 363998"/>
                <a:gd name="connsiteX27" fmla="*/ 194355 w 364151"/>
                <a:gd name="connsiteY27" fmla="*/ 5808 h 363998"/>
                <a:gd name="connsiteX28" fmla="*/ 186543 w 364151"/>
                <a:gd name="connsiteY28" fmla="*/ 21941 h 363998"/>
                <a:gd name="connsiteX29" fmla="*/ 175669 w 364151"/>
                <a:gd name="connsiteY29" fmla="*/ 28885 h 363998"/>
                <a:gd name="connsiteX30" fmla="*/ 168674 w 364151"/>
                <a:gd name="connsiteY30" fmla="*/ 29344 h 363998"/>
                <a:gd name="connsiteX31" fmla="*/ 166989 w 364151"/>
                <a:gd name="connsiteY31" fmla="*/ 29497 h 363998"/>
                <a:gd name="connsiteX32" fmla="*/ 159586 w 364151"/>
                <a:gd name="connsiteY32" fmla="*/ 23473 h 363998"/>
                <a:gd name="connsiteX33" fmla="*/ 149988 w 364151"/>
                <a:gd name="connsiteY33" fmla="*/ 8258 h 363998"/>
                <a:gd name="connsiteX34" fmla="*/ 138602 w 364151"/>
                <a:gd name="connsiteY34" fmla="*/ 3765 h 363998"/>
                <a:gd name="connsiteX35" fmla="*/ 111084 w 364151"/>
                <a:gd name="connsiteY35" fmla="*/ 12751 h 363998"/>
                <a:gd name="connsiteX36" fmla="*/ 104600 w 364151"/>
                <a:gd name="connsiteY36" fmla="*/ 23115 h 363998"/>
                <a:gd name="connsiteX37" fmla="*/ 105927 w 364151"/>
                <a:gd name="connsiteY37" fmla="*/ 41087 h 363998"/>
                <a:gd name="connsiteX38" fmla="*/ 100872 w 364151"/>
                <a:gd name="connsiteY38" fmla="*/ 52064 h 363998"/>
                <a:gd name="connsiteX39" fmla="*/ 83309 w 364151"/>
                <a:gd name="connsiteY39" fmla="*/ 55893 h 363998"/>
                <a:gd name="connsiteX40" fmla="*/ 67431 w 364151"/>
                <a:gd name="connsiteY40" fmla="*/ 47520 h 363998"/>
                <a:gd name="connsiteX41" fmla="*/ 55331 w 364151"/>
                <a:gd name="connsiteY41" fmla="*/ 49307 h 363998"/>
                <a:gd name="connsiteX42" fmla="*/ 36032 w 364151"/>
                <a:gd name="connsiteY42" fmla="*/ 70903 h 363998"/>
                <a:gd name="connsiteX43" fmla="*/ 35573 w 364151"/>
                <a:gd name="connsiteY43" fmla="*/ 83156 h 363998"/>
                <a:gd name="connsiteX44" fmla="*/ 45682 w 364151"/>
                <a:gd name="connsiteY44" fmla="*/ 98013 h 363998"/>
                <a:gd name="connsiteX45" fmla="*/ 46805 w 364151"/>
                <a:gd name="connsiteY45" fmla="*/ 110011 h 363998"/>
                <a:gd name="connsiteX46" fmla="*/ 33480 w 364151"/>
                <a:gd name="connsiteY46" fmla="*/ 122111 h 363998"/>
                <a:gd name="connsiteX47" fmla="*/ 15559 w 364151"/>
                <a:gd name="connsiteY47" fmla="*/ 122826 h 363998"/>
                <a:gd name="connsiteX48" fmla="*/ 5961 w 364151"/>
                <a:gd name="connsiteY48" fmla="*/ 130433 h 363998"/>
                <a:gd name="connsiteX49" fmla="*/ 89 w 364151"/>
                <a:gd name="connsiteY49" fmla="*/ 158820 h 363998"/>
                <a:gd name="connsiteX50" fmla="*/ 5808 w 364151"/>
                <a:gd name="connsiteY50" fmla="*/ 169644 h 363998"/>
                <a:gd name="connsiteX51" fmla="*/ 21941 w 364151"/>
                <a:gd name="connsiteY51" fmla="*/ 177455 h 363998"/>
                <a:gd name="connsiteX52" fmla="*/ 28885 w 364151"/>
                <a:gd name="connsiteY52" fmla="*/ 188330 h 363998"/>
                <a:gd name="connsiteX53" fmla="*/ 29344 w 364151"/>
                <a:gd name="connsiteY53" fmla="*/ 195325 h 363998"/>
                <a:gd name="connsiteX54" fmla="*/ 29497 w 364151"/>
                <a:gd name="connsiteY54" fmla="*/ 197010 h 363998"/>
                <a:gd name="connsiteX55" fmla="*/ 23473 w 364151"/>
                <a:gd name="connsiteY55" fmla="*/ 204412 h 363998"/>
                <a:gd name="connsiteX56" fmla="*/ 8258 w 364151"/>
                <a:gd name="connsiteY56" fmla="*/ 214011 h 363998"/>
                <a:gd name="connsiteX57" fmla="*/ 3765 w 364151"/>
                <a:gd name="connsiteY57" fmla="*/ 225396 h 363998"/>
                <a:gd name="connsiteX58" fmla="*/ 12751 w 364151"/>
                <a:gd name="connsiteY58" fmla="*/ 252915 h 363998"/>
                <a:gd name="connsiteX59" fmla="*/ 23115 w 364151"/>
                <a:gd name="connsiteY59" fmla="*/ 259399 h 363998"/>
                <a:gd name="connsiteX60" fmla="*/ 41087 w 364151"/>
                <a:gd name="connsiteY60" fmla="*/ 258072 h 363998"/>
                <a:gd name="connsiteX61" fmla="*/ 52064 w 364151"/>
                <a:gd name="connsiteY61" fmla="*/ 263126 h 363998"/>
                <a:gd name="connsiteX62" fmla="*/ 55893 w 364151"/>
                <a:gd name="connsiteY62" fmla="*/ 280689 h 363998"/>
                <a:gd name="connsiteX63" fmla="*/ 47520 w 364151"/>
                <a:gd name="connsiteY63" fmla="*/ 296567 h 363998"/>
                <a:gd name="connsiteX64" fmla="*/ 49358 w 364151"/>
                <a:gd name="connsiteY64" fmla="*/ 308668 h 363998"/>
                <a:gd name="connsiteX65" fmla="*/ 70954 w 364151"/>
                <a:gd name="connsiteY65" fmla="*/ 327966 h 363998"/>
                <a:gd name="connsiteX66" fmla="*/ 83207 w 364151"/>
                <a:gd name="connsiteY66" fmla="*/ 328426 h 363998"/>
                <a:gd name="connsiteX67" fmla="*/ 98065 w 364151"/>
                <a:gd name="connsiteY67" fmla="*/ 318317 h 363998"/>
                <a:gd name="connsiteX68" fmla="*/ 110063 w 364151"/>
                <a:gd name="connsiteY68" fmla="*/ 317194 h 363998"/>
                <a:gd name="connsiteX69" fmla="*/ 122163 w 364151"/>
                <a:gd name="connsiteY69" fmla="*/ 330519 h 363998"/>
                <a:gd name="connsiteX70" fmla="*/ 122877 w 364151"/>
                <a:gd name="connsiteY70" fmla="*/ 348439 h 363998"/>
                <a:gd name="connsiteX71" fmla="*/ 130485 w 364151"/>
                <a:gd name="connsiteY71" fmla="*/ 358038 h 363998"/>
                <a:gd name="connsiteX72" fmla="*/ 158820 w 364151"/>
                <a:gd name="connsiteY72" fmla="*/ 363909 h 363998"/>
                <a:gd name="connsiteX73" fmla="*/ 169644 w 364151"/>
                <a:gd name="connsiteY73" fmla="*/ 358191 h 363998"/>
                <a:gd name="connsiteX74" fmla="*/ 177507 w 364151"/>
                <a:gd name="connsiteY74" fmla="*/ 342006 h 363998"/>
                <a:gd name="connsiteX75" fmla="*/ 188432 w 364151"/>
                <a:gd name="connsiteY75" fmla="*/ 335063 h 363998"/>
                <a:gd name="connsiteX76" fmla="*/ 195427 w 364151"/>
                <a:gd name="connsiteY76" fmla="*/ 334603 h 363998"/>
                <a:gd name="connsiteX77" fmla="*/ 197112 w 364151"/>
                <a:gd name="connsiteY77" fmla="*/ 334450 h 363998"/>
                <a:gd name="connsiteX78" fmla="*/ 204515 w 364151"/>
                <a:gd name="connsiteY78" fmla="*/ 340424 h 363998"/>
                <a:gd name="connsiteX79" fmla="*/ 214113 w 364151"/>
                <a:gd name="connsiteY79" fmla="*/ 355638 h 363998"/>
                <a:gd name="connsiteX80" fmla="*/ 225498 w 364151"/>
                <a:gd name="connsiteY80" fmla="*/ 360131 h 363998"/>
                <a:gd name="connsiteX81" fmla="*/ 253017 w 364151"/>
                <a:gd name="connsiteY81" fmla="*/ 351146 h 363998"/>
                <a:gd name="connsiteX82" fmla="*/ 259501 w 364151"/>
                <a:gd name="connsiteY82" fmla="*/ 340781 h 363998"/>
                <a:gd name="connsiteX83" fmla="*/ 258225 w 364151"/>
                <a:gd name="connsiteY83" fmla="*/ 322810 h 363998"/>
                <a:gd name="connsiteX84" fmla="*/ 263279 w 364151"/>
                <a:gd name="connsiteY84" fmla="*/ 311833 h 363998"/>
                <a:gd name="connsiteX85" fmla="*/ 280842 w 364151"/>
                <a:gd name="connsiteY85" fmla="*/ 308004 h 363998"/>
                <a:gd name="connsiteX86" fmla="*/ 296721 w 364151"/>
                <a:gd name="connsiteY86" fmla="*/ 316377 h 363998"/>
                <a:gd name="connsiteX87" fmla="*/ 308821 w 364151"/>
                <a:gd name="connsiteY87" fmla="*/ 314539 h 363998"/>
                <a:gd name="connsiteX88" fmla="*/ 328120 w 364151"/>
                <a:gd name="connsiteY88" fmla="*/ 292942 h 363998"/>
                <a:gd name="connsiteX89" fmla="*/ 328579 w 364151"/>
                <a:gd name="connsiteY89" fmla="*/ 280689 h 363998"/>
                <a:gd name="connsiteX90" fmla="*/ 318470 w 364151"/>
                <a:gd name="connsiteY90" fmla="*/ 265832 h 363998"/>
                <a:gd name="connsiteX91" fmla="*/ 317347 w 364151"/>
                <a:gd name="connsiteY91" fmla="*/ 253834 h 363998"/>
                <a:gd name="connsiteX92" fmla="*/ 330672 w 364151"/>
                <a:gd name="connsiteY92" fmla="*/ 242040 h 363998"/>
                <a:gd name="connsiteX93" fmla="*/ 182051 w 364151"/>
                <a:gd name="connsiteY93" fmla="*/ 305655 h 363998"/>
                <a:gd name="connsiteX94" fmla="*/ 58548 w 364151"/>
                <a:gd name="connsiteY94" fmla="*/ 182152 h 363998"/>
                <a:gd name="connsiteX95" fmla="*/ 182051 w 364151"/>
                <a:gd name="connsiteY95" fmla="*/ 58650 h 363998"/>
                <a:gd name="connsiteX96" fmla="*/ 305553 w 364151"/>
                <a:gd name="connsiteY96" fmla="*/ 182152 h 363998"/>
                <a:gd name="connsiteX97" fmla="*/ 182051 w 364151"/>
                <a:gd name="connsiteY97" fmla="*/ 305655 h 36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64151" h="363998">
                  <a:moveTo>
                    <a:pt x="330672" y="242040"/>
                  </a:moveTo>
                  <a:lnTo>
                    <a:pt x="348593" y="241326"/>
                  </a:lnTo>
                  <a:cubicBezTo>
                    <a:pt x="352779" y="241172"/>
                    <a:pt x="357068" y="237752"/>
                    <a:pt x="358191" y="233718"/>
                  </a:cubicBezTo>
                  <a:lnTo>
                    <a:pt x="364063" y="205332"/>
                  </a:lnTo>
                  <a:cubicBezTo>
                    <a:pt x="364675" y="201196"/>
                    <a:pt x="362071" y="196346"/>
                    <a:pt x="358344" y="194508"/>
                  </a:cubicBezTo>
                  <a:lnTo>
                    <a:pt x="342211" y="186696"/>
                  </a:lnTo>
                  <a:cubicBezTo>
                    <a:pt x="338433" y="184858"/>
                    <a:pt x="335318" y="179957"/>
                    <a:pt x="335267" y="175770"/>
                  </a:cubicBezTo>
                  <a:cubicBezTo>
                    <a:pt x="335267" y="175770"/>
                    <a:pt x="335216" y="173677"/>
                    <a:pt x="334808" y="168776"/>
                  </a:cubicBezTo>
                  <a:cubicBezTo>
                    <a:pt x="334655" y="167091"/>
                    <a:pt x="334655" y="167091"/>
                    <a:pt x="334655" y="167091"/>
                  </a:cubicBezTo>
                  <a:cubicBezTo>
                    <a:pt x="334399" y="165253"/>
                    <a:pt x="337105" y="161935"/>
                    <a:pt x="340628" y="159688"/>
                  </a:cubicBezTo>
                  <a:lnTo>
                    <a:pt x="355843" y="150090"/>
                  </a:lnTo>
                  <a:cubicBezTo>
                    <a:pt x="359365" y="147843"/>
                    <a:pt x="361408" y="142738"/>
                    <a:pt x="360335" y="138704"/>
                  </a:cubicBezTo>
                  <a:lnTo>
                    <a:pt x="351350" y="111186"/>
                  </a:lnTo>
                  <a:cubicBezTo>
                    <a:pt x="349818" y="107305"/>
                    <a:pt x="345121" y="104395"/>
                    <a:pt x="340985" y="104702"/>
                  </a:cubicBezTo>
                  <a:lnTo>
                    <a:pt x="323014" y="105978"/>
                  </a:lnTo>
                  <a:cubicBezTo>
                    <a:pt x="318827" y="106284"/>
                    <a:pt x="313926" y="103987"/>
                    <a:pt x="312037" y="100924"/>
                  </a:cubicBezTo>
                  <a:cubicBezTo>
                    <a:pt x="310148" y="97809"/>
                    <a:pt x="306268" y="87036"/>
                    <a:pt x="308208" y="83361"/>
                  </a:cubicBezTo>
                  <a:lnTo>
                    <a:pt x="316581" y="67482"/>
                  </a:lnTo>
                  <a:cubicBezTo>
                    <a:pt x="318521" y="63806"/>
                    <a:pt x="317704" y="58343"/>
                    <a:pt x="314743" y="55382"/>
                  </a:cubicBezTo>
                  <a:lnTo>
                    <a:pt x="293147" y="36083"/>
                  </a:lnTo>
                  <a:cubicBezTo>
                    <a:pt x="289879" y="33479"/>
                    <a:pt x="284365" y="33275"/>
                    <a:pt x="280893" y="35624"/>
                  </a:cubicBezTo>
                  <a:lnTo>
                    <a:pt x="266036" y="45733"/>
                  </a:lnTo>
                  <a:cubicBezTo>
                    <a:pt x="262565" y="48081"/>
                    <a:pt x="257153" y="48592"/>
                    <a:pt x="253987" y="46856"/>
                  </a:cubicBezTo>
                  <a:cubicBezTo>
                    <a:pt x="250822" y="45120"/>
                    <a:pt x="242040" y="37666"/>
                    <a:pt x="241887" y="33531"/>
                  </a:cubicBezTo>
                  <a:lnTo>
                    <a:pt x="241172" y="15610"/>
                  </a:lnTo>
                  <a:cubicBezTo>
                    <a:pt x="241019" y="11424"/>
                    <a:pt x="237599" y="7135"/>
                    <a:pt x="233565" y="6012"/>
                  </a:cubicBezTo>
                  <a:lnTo>
                    <a:pt x="205179" y="89"/>
                  </a:lnTo>
                  <a:cubicBezTo>
                    <a:pt x="201043" y="-523"/>
                    <a:pt x="196193" y="2081"/>
                    <a:pt x="194355" y="5808"/>
                  </a:cubicBezTo>
                  <a:lnTo>
                    <a:pt x="186543" y="21941"/>
                  </a:lnTo>
                  <a:cubicBezTo>
                    <a:pt x="184705" y="25719"/>
                    <a:pt x="179804" y="28834"/>
                    <a:pt x="175669" y="28885"/>
                  </a:cubicBezTo>
                  <a:cubicBezTo>
                    <a:pt x="175669" y="28885"/>
                    <a:pt x="173575" y="28935"/>
                    <a:pt x="168674" y="29344"/>
                  </a:cubicBezTo>
                  <a:cubicBezTo>
                    <a:pt x="166989" y="29497"/>
                    <a:pt x="166989" y="29497"/>
                    <a:pt x="166989" y="29497"/>
                  </a:cubicBezTo>
                  <a:cubicBezTo>
                    <a:pt x="165151" y="29701"/>
                    <a:pt x="161833" y="27046"/>
                    <a:pt x="159586" y="23473"/>
                  </a:cubicBezTo>
                  <a:lnTo>
                    <a:pt x="149988" y="8258"/>
                  </a:lnTo>
                  <a:cubicBezTo>
                    <a:pt x="147741" y="4735"/>
                    <a:pt x="142636" y="2693"/>
                    <a:pt x="138602" y="3765"/>
                  </a:cubicBezTo>
                  <a:lnTo>
                    <a:pt x="111084" y="12751"/>
                  </a:lnTo>
                  <a:cubicBezTo>
                    <a:pt x="107203" y="14283"/>
                    <a:pt x="104293" y="18929"/>
                    <a:pt x="104600" y="23115"/>
                  </a:cubicBezTo>
                  <a:lnTo>
                    <a:pt x="105927" y="41087"/>
                  </a:lnTo>
                  <a:cubicBezTo>
                    <a:pt x="106233" y="45273"/>
                    <a:pt x="103936" y="50175"/>
                    <a:pt x="100872" y="52064"/>
                  </a:cubicBezTo>
                  <a:cubicBezTo>
                    <a:pt x="97809" y="53953"/>
                    <a:pt x="87037" y="57833"/>
                    <a:pt x="83309" y="55893"/>
                  </a:cubicBezTo>
                  <a:lnTo>
                    <a:pt x="67431" y="47520"/>
                  </a:lnTo>
                  <a:cubicBezTo>
                    <a:pt x="63755" y="45580"/>
                    <a:pt x="58292" y="46397"/>
                    <a:pt x="55331" y="49307"/>
                  </a:cubicBezTo>
                  <a:lnTo>
                    <a:pt x="36032" y="70903"/>
                  </a:lnTo>
                  <a:cubicBezTo>
                    <a:pt x="33429" y="74171"/>
                    <a:pt x="33224" y="79684"/>
                    <a:pt x="35573" y="83156"/>
                  </a:cubicBezTo>
                  <a:lnTo>
                    <a:pt x="45682" y="98013"/>
                  </a:lnTo>
                  <a:cubicBezTo>
                    <a:pt x="48030" y="101485"/>
                    <a:pt x="48541" y="106846"/>
                    <a:pt x="46805" y="110011"/>
                  </a:cubicBezTo>
                  <a:cubicBezTo>
                    <a:pt x="45069" y="113177"/>
                    <a:pt x="37615" y="121907"/>
                    <a:pt x="33480" y="122111"/>
                  </a:cubicBezTo>
                  <a:lnTo>
                    <a:pt x="15559" y="122826"/>
                  </a:lnTo>
                  <a:cubicBezTo>
                    <a:pt x="11373" y="122980"/>
                    <a:pt x="7084" y="126400"/>
                    <a:pt x="5961" y="130433"/>
                  </a:cubicBezTo>
                  <a:lnTo>
                    <a:pt x="89" y="158820"/>
                  </a:lnTo>
                  <a:cubicBezTo>
                    <a:pt x="-523" y="162956"/>
                    <a:pt x="2081" y="167806"/>
                    <a:pt x="5808" y="169644"/>
                  </a:cubicBezTo>
                  <a:lnTo>
                    <a:pt x="21941" y="177455"/>
                  </a:lnTo>
                  <a:cubicBezTo>
                    <a:pt x="25719" y="179293"/>
                    <a:pt x="28834" y="184195"/>
                    <a:pt x="28885" y="188330"/>
                  </a:cubicBezTo>
                  <a:cubicBezTo>
                    <a:pt x="28885" y="188330"/>
                    <a:pt x="28936" y="190423"/>
                    <a:pt x="29344" y="195325"/>
                  </a:cubicBezTo>
                  <a:cubicBezTo>
                    <a:pt x="29497" y="197010"/>
                    <a:pt x="29497" y="197010"/>
                    <a:pt x="29497" y="197010"/>
                  </a:cubicBezTo>
                  <a:cubicBezTo>
                    <a:pt x="29701" y="198848"/>
                    <a:pt x="27047" y="202166"/>
                    <a:pt x="23473" y="204412"/>
                  </a:cubicBezTo>
                  <a:lnTo>
                    <a:pt x="8258" y="214011"/>
                  </a:lnTo>
                  <a:cubicBezTo>
                    <a:pt x="4735" y="216257"/>
                    <a:pt x="2693" y="221363"/>
                    <a:pt x="3765" y="225396"/>
                  </a:cubicBezTo>
                  <a:lnTo>
                    <a:pt x="12751" y="252915"/>
                  </a:lnTo>
                  <a:cubicBezTo>
                    <a:pt x="14283" y="256795"/>
                    <a:pt x="18980" y="259705"/>
                    <a:pt x="23115" y="259399"/>
                  </a:cubicBezTo>
                  <a:lnTo>
                    <a:pt x="41087" y="258072"/>
                  </a:lnTo>
                  <a:cubicBezTo>
                    <a:pt x="45273" y="257765"/>
                    <a:pt x="50175" y="260063"/>
                    <a:pt x="52064" y="263126"/>
                  </a:cubicBezTo>
                  <a:cubicBezTo>
                    <a:pt x="53953" y="266190"/>
                    <a:pt x="57833" y="276962"/>
                    <a:pt x="55893" y="280689"/>
                  </a:cubicBezTo>
                  <a:lnTo>
                    <a:pt x="47520" y="296567"/>
                  </a:lnTo>
                  <a:cubicBezTo>
                    <a:pt x="45580" y="300243"/>
                    <a:pt x="46397" y="305706"/>
                    <a:pt x="49358" y="308668"/>
                  </a:cubicBezTo>
                  <a:lnTo>
                    <a:pt x="70954" y="327966"/>
                  </a:lnTo>
                  <a:cubicBezTo>
                    <a:pt x="74222" y="330570"/>
                    <a:pt x="79736" y="330774"/>
                    <a:pt x="83207" y="328426"/>
                  </a:cubicBezTo>
                  <a:lnTo>
                    <a:pt x="98065" y="318317"/>
                  </a:lnTo>
                  <a:cubicBezTo>
                    <a:pt x="101536" y="315968"/>
                    <a:pt x="106948" y="315458"/>
                    <a:pt x="110063" y="317194"/>
                  </a:cubicBezTo>
                  <a:cubicBezTo>
                    <a:pt x="113228" y="318930"/>
                    <a:pt x="121958" y="326384"/>
                    <a:pt x="122163" y="330519"/>
                  </a:cubicBezTo>
                  <a:lnTo>
                    <a:pt x="122877" y="348439"/>
                  </a:lnTo>
                  <a:cubicBezTo>
                    <a:pt x="123030" y="352626"/>
                    <a:pt x="126451" y="356915"/>
                    <a:pt x="130485" y="358038"/>
                  </a:cubicBezTo>
                  <a:lnTo>
                    <a:pt x="158820" y="363909"/>
                  </a:lnTo>
                  <a:cubicBezTo>
                    <a:pt x="162956" y="364522"/>
                    <a:pt x="167806" y="361918"/>
                    <a:pt x="169644" y="358191"/>
                  </a:cubicBezTo>
                  <a:lnTo>
                    <a:pt x="177507" y="342006"/>
                  </a:lnTo>
                  <a:cubicBezTo>
                    <a:pt x="179345" y="338280"/>
                    <a:pt x="184246" y="335114"/>
                    <a:pt x="188432" y="335063"/>
                  </a:cubicBezTo>
                  <a:cubicBezTo>
                    <a:pt x="188432" y="335063"/>
                    <a:pt x="190526" y="335012"/>
                    <a:pt x="195427" y="334603"/>
                  </a:cubicBezTo>
                  <a:cubicBezTo>
                    <a:pt x="197112" y="334450"/>
                    <a:pt x="197112" y="334450"/>
                    <a:pt x="197112" y="334450"/>
                  </a:cubicBezTo>
                  <a:cubicBezTo>
                    <a:pt x="198950" y="334195"/>
                    <a:pt x="202268" y="336901"/>
                    <a:pt x="204515" y="340424"/>
                  </a:cubicBezTo>
                  <a:lnTo>
                    <a:pt x="214113" y="355638"/>
                  </a:lnTo>
                  <a:cubicBezTo>
                    <a:pt x="216360" y="359161"/>
                    <a:pt x="221465" y="361203"/>
                    <a:pt x="225498" y="360131"/>
                  </a:cubicBezTo>
                  <a:lnTo>
                    <a:pt x="253017" y="351146"/>
                  </a:lnTo>
                  <a:cubicBezTo>
                    <a:pt x="256897" y="349614"/>
                    <a:pt x="259808" y="344968"/>
                    <a:pt x="259501" y="340781"/>
                  </a:cubicBezTo>
                  <a:lnTo>
                    <a:pt x="258225" y="322810"/>
                  </a:lnTo>
                  <a:cubicBezTo>
                    <a:pt x="257919" y="318623"/>
                    <a:pt x="260216" y="313722"/>
                    <a:pt x="263279" y="311833"/>
                  </a:cubicBezTo>
                  <a:cubicBezTo>
                    <a:pt x="266343" y="309944"/>
                    <a:pt x="277115" y="306064"/>
                    <a:pt x="280842" y="308004"/>
                  </a:cubicBezTo>
                  <a:lnTo>
                    <a:pt x="296721" y="316377"/>
                  </a:lnTo>
                  <a:cubicBezTo>
                    <a:pt x="300397" y="318317"/>
                    <a:pt x="305860" y="317500"/>
                    <a:pt x="308821" y="314539"/>
                  </a:cubicBezTo>
                  <a:lnTo>
                    <a:pt x="328120" y="292942"/>
                  </a:lnTo>
                  <a:cubicBezTo>
                    <a:pt x="330723" y="289675"/>
                    <a:pt x="330928" y="284161"/>
                    <a:pt x="328579" y="280689"/>
                  </a:cubicBezTo>
                  <a:lnTo>
                    <a:pt x="318470" y="265832"/>
                  </a:lnTo>
                  <a:cubicBezTo>
                    <a:pt x="316122" y="262360"/>
                    <a:pt x="315611" y="256949"/>
                    <a:pt x="317347" y="253834"/>
                  </a:cubicBezTo>
                  <a:cubicBezTo>
                    <a:pt x="319032" y="250975"/>
                    <a:pt x="326486" y="242193"/>
                    <a:pt x="330672" y="242040"/>
                  </a:cubicBezTo>
                  <a:close/>
                  <a:moveTo>
                    <a:pt x="182051" y="305655"/>
                  </a:moveTo>
                  <a:cubicBezTo>
                    <a:pt x="113943" y="305655"/>
                    <a:pt x="58548" y="250260"/>
                    <a:pt x="58548" y="182152"/>
                  </a:cubicBezTo>
                  <a:cubicBezTo>
                    <a:pt x="58548" y="114045"/>
                    <a:pt x="113943" y="58650"/>
                    <a:pt x="182051" y="58650"/>
                  </a:cubicBezTo>
                  <a:cubicBezTo>
                    <a:pt x="250158" y="58650"/>
                    <a:pt x="305553" y="114045"/>
                    <a:pt x="305553" y="182152"/>
                  </a:cubicBezTo>
                  <a:cubicBezTo>
                    <a:pt x="305553" y="250209"/>
                    <a:pt x="250158" y="305655"/>
                    <a:pt x="182051" y="305655"/>
                  </a:cubicBezTo>
                  <a:close/>
                </a:path>
              </a:pathLst>
            </a:custGeom>
            <a:solidFill>
              <a:srgbClr val="4D4E50"/>
            </a:solidFill>
            <a:ln w="5103" cap="flat">
              <a:noFill/>
              <a:prstDash val="solid"/>
              <a:miter/>
            </a:ln>
          </p:spPr>
          <p:txBody>
            <a:bodyPr rtlCol="0" anchor="ctr"/>
            <a:lstStyle/>
            <a:p>
              <a:endParaRPr lang="en-US"/>
            </a:p>
          </p:txBody>
        </p:sp>
      </p:grpSp>
      <p:grpSp>
        <p:nvGrpSpPr>
          <p:cNvPr id="1213" name="Gráfico 4">
            <a:extLst>
              <a:ext uri="{FF2B5EF4-FFF2-40B4-BE49-F238E27FC236}">
                <a16:creationId xmlns:a16="http://schemas.microsoft.com/office/drawing/2014/main" id="{876818B9-CAF3-435D-B972-088FDE22F6EC}"/>
              </a:ext>
            </a:extLst>
          </p:cNvPr>
          <p:cNvGrpSpPr/>
          <p:nvPr/>
        </p:nvGrpSpPr>
        <p:grpSpPr>
          <a:xfrm>
            <a:off x="2884623" y="4238672"/>
            <a:ext cx="378421" cy="392666"/>
            <a:chOff x="2884623" y="4238672"/>
            <a:chExt cx="378421" cy="392666"/>
          </a:xfrm>
          <a:solidFill>
            <a:srgbClr val="4D4E50"/>
          </a:solidFill>
        </p:grpSpPr>
        <p:grpSp>
          <p:nvGrpSpPr>
            <p:cNvPr id="1214" name="Gráfico 4">
              <a:extLst>
                <a:ext uri="{FF2B5EF4-FFF2-40B4-BE49-F238E27FC236}">
                  <a16:creationId xmlns:a16="http://schemas.microsoft.com/office/drawing/2014/main" id="{CAA85886-11AD-4215-9814-89499BACE8E8}"/>
                </a:ext>
              </a:extLst>
            </p:cNvPr>
            <p:cNvGrpSpPr/>
            <p:nvPr/>
          </p:nvGrpSpPr>
          <p:grpSpPr>
            <a:xfrm>
              <a:off x="2884623" y="4238672"/>
              <a:ext cx="378421" cy="392666"/>
              <a:chOff x="2884623" y="4238672"/>
              <a:chExt cx="378421" cy="392666"/>
            </a:xfrm>
            <a:solidFill>
              <a:srgbClr val="4D4E50"/>
            </a:solidFill>
          </p:grpSpPr>
          <p:sp>
            <p:nvSpPr>
              <p:cNvPr id="1215" name="Forma libre: forma 1214">
                <a:extLst>
                  <a:ext uri="{FF2B5EF4-FFF2-40B4-BE49-F238E27FC236}">
                    <a16:creationId xmlns:a16="http://schemas.microsoft.com/office/drawing/2014/main" id="{B6B714E4-06CA-4881-BB43-9427A858455A}"/>
                  </a:ext>
                </a:extLst>
              </p:cNvPr>
              <p:cNvSpPr/>
              <p:nvPr/>
            </p:nvSpPr>
            <p:spPr>
              <a:xfrm>
                <a:off x="2884623" y="4283856"/>
                <a:ext cx="378421" cy="347482"/>
              </a:xfrm>
              <a:custGeom>
                <a:avLst/>
                <a:gdLst>
                  <a:gd name="connsiteX0" fmla="*/ 35688 w 378421"/>
                  <a:gd name="connsiteY0" fmla="*/ 0 h 347482"/>
                  <a:gd name="connsiteX1" fmla="*/ 0 w 378421"/>
                  <a:gd name="connsiteY1" fmla="*/ 35688 h 347482"/>
                  <a:gd name="connsiteX2" fmla="*/ 0 w 378421"/>
                  <a:gd name="connsiteY2" fmla="*/ 311794 h 347482"/>
                  <a:gd name="connsiteX3" fmla="*/ 35688 w 378421"/>
                  <a:gd name="connsiteY3" fmla="*/ 347482 h 347482"/>
                  <a:gd name="connsiteX4" fmla="*/ 342734 w 378421"/>
                  <a:gd name="connsiteY4" fmla="*/ 347482 h 347482"/>
                  <a:gd name="connsiteX5" fmla="*/ 378422 w 378421"/>
                  <a:gd name="connsiteY5" fmla="*/ 311794 h 347482"/>
                  <a:gd name="connsiteX6" fmla="*/ 378422 w 378421"/>
                  <a:gd name="connsiteY6" fmla="*/ 35688 h 347482"/>
                  <a:gd name="connsiteX7" fmla="*/ 342734 w 378421"/>
                  <a:gd name="connsiteY7" fmla="*/ 0 h 347482"/>
                  <a:gd name="connsiteX8" fmla="*/ 330226 w 378421"/>
                  <a:gd name="connsiteY8" fmla="*/ 0 h 347482"/>
                  <a:gd name="connsiteX9" fmla="*/ 330226 w 378421"/>
                  <a:gd name="connsiteY9" fmla="*/ 22617 h 347482"/>
                  <a:gd name="connsiteX10" fmla="*/ 302860 w 378421"/>
                  <a:gd name="connsiteY10" fmla="*/ 49983 h 347482"/>
                  <a:gd name="connsiteX11" fmla="*/ 275494 w 378421"/>
                  <a:gd name="connsiteY11" fmla="*/ 22617 h 347482"/>
                  <a:gd name="connsiteX12" fmla="*/ 275494 w 378421"/>
                  <a:gd name="connsiteY12" fmla="*/ 0 h 347482"/>
                  <a:gd name="connsiteX13" fmla="*/ 102927 w 378421"/>
                  <a:gd name="connsiteY13" fmla="*/ 0 h 347482"/>
                  <a:gd name="connsiteX14" fmla="*/ 102927 w 378421"/>
                  <a:gd name="connsiteY14" fmla="*/ 22617 h 347482"/>
                  <a:gd name="connsiteX15" fmla="*/ 75562 w 378421"/>
                  <a:gd name="connsiteY15" fmla="*/ 49983 h 347482"/>
                  <a:gd name="connsiteX16" fmla="*/ 48196 w 378421"/>
                  <a:gd name="connsiteY16" fmla="*/ 22617 h 347482"/>
                  <a:gd name="connsiteX17" fmla="*/ 48196 w 378421"/>
                  <a:gd name="connsiteY17" fmla="*/ 0 h 347482"/>
                  <a:gd name="connsiteX18" fmla="*/ 35688 w 378421"/>
                  <a:gd name="connsiteY18" fmla="*/ 0 h 347482"/>
                  <a:gd name="connsiteX19" fmla="*/ 58305 w 378421"/>
                  <a:gd name="connsiteY19" fmla="*/ 99966 h 347482"/>
                  <a:gd name="connsiteX20" fmla="*/ 320117 w 378421"/>
                  <a:gd name="connsiteY20" fmla="*/ 99966 h 347482"/>
                  <a:gd name="connsiteX21" fmla="*/ 334412 w 378421"/>
                  <a:gd name="connsiteY21" fmla="*/ 112883 h 347482"/>
                  <a:gd name="connsiteX22" fmla="*/ 334412 w 378421"/>
                  <a:gd name="connsiteY22" fmla="*/ 291730 h 347482"/>
                  <a:gd name="connsiteX23" fmla="*/ 320117 w 378421"/>
                  <a:gd name="connsiteY23" fmla="*/ 304647 h 347482"/>
                  <a:gd name="connsiteX24" fmla="*/ 58305 w 378421"/>
                  <a:gd name="connsiteY24" fmla="*/ 304647 h 347482"/>
                  <a:gd name="connsiteX25" fmla="*/ 44010 w 378421"/>
                  <a:gd name="connsiteY25" fmla="*/ 291730 h 347482"/>
                  <a:gd name="connsiteX26" fmla="*/ 44010 w 378421"/>
                  <a:gd name="connsiteY26" fmla="*/ 112883 h 347482"/>
                  <a:gd name="connsiteX27" fmla="*/ 58305 w 378421"/>
                  <a:gd name="connsiteY27" fmla="*/ 99966 h 34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421" h="347482">
                    <a:moveTo>
                      <a:pt x="35688" y="0"/>
                    </a:moveTo>
                    <a:cubicBezTo>
                      <a:pt x="15980" y="0"/>
                      <a:pt x="0" y="15980"/>
                      <a:pt x="0" y="35688"/>
                    </a:cubicBezTo>
                    <a:lnTo>
                      <a:pt x="0" y="311794"/>
                    </a:lnTo>
                    <a:cubicBezTo>
                      <a:pt x="0" y="331502"/>
                      <a:pt x="15980" y="347482"/>
                      <a:pt x="35688" y="347482"/>
                    </a:cubicBezTo>
                    <a:lnTo>
                      <a:pt x="342734" y="347482"/>
                    </a:lnTo>
                    <a:cubicBezTo>
                      <a:pt x="362441" y="347482"/>
                      <a:pt x="378422" y="331502"/>
                      <a:pt x="378422" y="311794"/>
                    </a:cubicBezTo>
                    <a:lnTo>
                      <a:pt x="378422" y="35688"/>
                    </a:lnTo>
                    <a:cubicBezTo>
                      <a:pt x="378422" y="15980"/>
                      <a:pt x="362441" y="0"/>
                      <a:pt x="342734" y="0"/>
                    </a:cubicBezTo>
                    <a:lnTo>
                      <a:pt x="330226" y="0"/>
                    </a:lnTo>
                    <a:lnTo>
                      <a:pt x="330226" y="22617"/>
                    </a:lnTo>
                    <a:cubicBezTo>
                      <a:pt x="330226" y="37730"/>
                      <a:pt x="317921" y="49983"/>
                      <a:pt x="302860" y="49983"/>
                    </a:cubicBezTo>
                    <a:cubicBezTo>
                      <a:pt x="287748" y="49983"/>
                      <a:pt x="275494" y="37679"/>
                      <a:pt x="275494" y="22617"/>
                    </a:cubicBezTo>
                    <a:lnTo>
                      <a:pt x="275494" y="0"/>
                    </a:lnTo>
                    <a:lnTo>
                      <a:pt x="102927" y="0"/>
                    </a:lnTo>
                    <a:lnTo>
                      <a:pt x="102927" y="22617"/>
                    </a:lnTo>
                    <a:cubicBezTo>
                      <a:pt x="102927" y="37730"/>
                      <a:pt x="90623" y="49983"/>
                      <a:pt x="75562" y="49983"/>
                    </a:cubicBezTo>
                    <a:cubicBezTo>
                      <a:pt x="60449" y="49983"/>
                      <a:pt x="48196" y="37679"/>
                      <a:pt x="48196" y="22617"/>
                    </a:cubicBezTo>
                    <a:lnTo>
                      <a:pt x="48196" y="0"/>
                    </a:lnTo>
                    <a:lnTo>
                      <a:pt x="35688" y="0"/>
                    </a:lnTo>
                    <a:close/>
                    <a:moveTo>
                      <a:pt x="58305" y="99966"/>
                    </a:moveTo>
                    <a:lnTo>
                      <a:pt x="320117" y="99966"/>
                    </a:lnTo>
                    <a:cubicBezTo>
                      <a:pt x="328030" y="99966"/>
                      <a:pt x="334412" y="105735"/>
                      <a:pt x="334412" y="112883"/>
                    </a:cubicBezTo>
                    <a:lnTo>
                      <a:pt x="334412" y="291730"/>
                    </a:lnTo>
                    <a:cubicBezTo>
                      <a:pt x="334412" y="298877"/>
                      <a:pt x="328030" y="304647"/>
                      <a:pt x="320117" y="304647"/>
                    </a:cubicBezTo>
                    <a:lnTo>
                      <a:pt x="58305" y="304647"/>
                    </a:lnTo>
                    <a:cubicBezTo>
                      <a:pt x="50392" y="304647"/>
                      <a:pt x="44010" y="298877"/>
                      <a:pt x="44010" y="291730"/>
                    </a:cubicBezTo>
                    <a:lnTo>
                      <a:pt x="44010" y="112883"/>
                    </a:lnTo>
                    <a:cubicBezTo>
                      <a:pt x="44061" y="105735"/>
                      <a:pt x="50443" y="99966"/>
                      <a:pt x="58305" y="99966"/>
                    </a:cubicBezTo>
                    <a:close/>
                  </a:path>
                </a:pathLst>
              </a:custGeom>
              <a:solidFill>
                <a:srgbClr val="4D4E50"/>
              </a:solidFill>
              <a:ln w="5103" cap="flat">
                <a:noFill/>
                <a:prstDash val="solid"/>
                <a:miter/>
              </a:ln>
            </p:spPr>
            <p:txBody>
              <a:bodyPr rtlCol="0" anchor="ctr"/>
              <a:lstStyle/>
              <a:p>
                <a:endParaRPr lang="en-US"/>
              </a:p>
            </p:txBody>
          </p:sp>
          <p:sp>
            <p:nvSpPr>
              <p:cNvPr id="1216" name="Forma libre: forma 1215">
                <a:extLst>
                  <a:ext uri="{FF2B5EF4-FFF2-40B4-BE49-F238E27FC236}">
                    <a16:creationId xmlns:a16="http://schemas.microsoft.com/office/drawing/2014/main" id="{5166B7FF-ED01-4684-B092-DE27CF2DD9A7}"/>
                  </a:ext>
                </a:extLst>
              </p:cNvPr>
              <p:cNvSpPr/>
              <p:nvPr/>
            </p:nvSpPr>
            <p:spPr>
              <a:xfrm>
                <a:off x="2947114" y="4238672"/>
                <a:ext cx="26140" cy="80923"/>
              </a:xfrm>
              <a:custGeom>
                <a:avLst/>
                <a:gdLst>
                  <a:gd name="connsiteX0" fmla="*/ 0 w 26140"/>
                  <a:gd name="connsiteY0" fmla="*/ 13070 h 80923"/>
                  <a:gd name="connsiteX1" fmla="*/ 0 w 26140"/>
                  <a:gd name="connsiteY1" fmla="*/ 45184 h 80923"/>
                  <a:gd name="connsiteX2" fmla="*/ 0 w 26140"/>
                  <a:gd name="connsiteY2" fmla="*/ 67802 h 80923"/>
                  <a:gd name="connsiteX3" fmla="*/ 13070 w 26140"/>
                  <a:gd name="connsiteY3" fmla="*/ 80923 h 80923"/>
                  <a:gd name="connsiteX4" fmla="*/ 26140 w 26140"/>
                  <a:gd name="connsiteY4" fmla="*/ 67802 h 80923"/>
                  <a:gd name="connsiteX5" fmla="*/ 26140 w 26140"/>
                  <a:gd name="connsiteY5" fmla="*/ 45184 h 80923"/>
                  <a:gd name="connsiteX6" fmla="*/ 26140 w 26140"/>
                  <a:gd name="connsiteY6" fmla="*/ 13070 h 80923"/>
                  <a:gd name="connsiteX7" fmla="*/ 13070 w 26140"/>
                  <a:gd name="connsiteY7" fmla="*/ 0 h 80923"/>
                  <a:gd name="connsiteX8" fmla="*/ 0 w 26140"/>
                  <a:gd name="connsiteY8" fmla="*/ 13070 h 8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0" h="80923">
                    <a:moveTo>
                      <a:pt x="0" y="13070"/>
                    </a:moveTo>
                    <a:lnTo>
                      <a:pt x="0" y="45184"/>
                    </a:lnTo>
                    <a:lnTo>
                      <a:pt x="0" y="67802"/>
                    </a:lnTo>
                    <a:cubicBezTo>
                      <a:pt x="0" y="75001"/>
                      <a:pt x="5871" y="80923"/>
                      <a:pt x="13070" y="80923"/>
                    </a:cubicBezTo>
                    <a:cubicBezTo>
                      <a:pt x="20269" y="80923"/>
                      <a:pt x="26140" y="75052"/>
                      <a:pt x="26140" y="67802"/>
                    </a:cubicBezTo>
                    <a:lnTo>
                      <a:pt x="26140" y="45184"/>
                    </a:lnTo>
                    <a:lnTo>
                      <a:pt x="26140" y="13070"/>
                    </a:lnTo>
                    <a:cubicBezTo>
                      <a:pt x="26140" y="5821"/>
                      <a:pt x="20269" y="0"/>
                      <a:pt x="13070" y="0"/>
                    </a:cubicBezTo>
                    <a:cubicBezTo>
                      <a:pt x="5871" y="-51"/>
                      <a:pt x="0" y="5821"/>
                      <a:pt x="0" y="13070"/>
                    </a:cubicBezTo>
                    <a:close/>
                  </a:path>
                </a:pathLst>
              </a:custGeom>
              <a:solidFill>
                <a:srgbClr val="4D4E50"/>
              </a:solidFill>
              <a:ln w="5103" cap="flat">
                <a:noFill/>
                <a:prstDash val="solid"/>
                <a:miter/>
              </a:ln>
            </p:spPr>
            <p:txBody>
              <a:bodyPr rtlCol="0" anchor="ctr"/>
              <a:lstStyle/>
              <a:p>
                <a:endParaRPr lang="en-US"/>
              </a:p>
            </p:txBody>
          </p:sp>
          <p:sp>
            <p:nvSpPr>
              <p:cNvPr id="1217" name="Forma libre: forma 1216">
                <a:extLst>
                  <a:ext uri="{FF2B5EF4-FFF2-40B4-BE49-F238E27FC236}">
                    <a16:creationId xmlns:a16="http://schemas.microsoft.com/office/drawing/2014/main" id="{7338BBA2-9F7F-4BAA-83C8-83C35E4FB8A3}"/>
                  </a:ext>
                </a:extLst>
              </p:cNvPr>
              <p:cNvSpPr/>
              <p:nvPr/>
            </p:nvSpPr>
            <p:spPr>
              <a:xfrm>
                <a:off x="3174412" y="4238672"/>
                <a:ext cx="26140" cy="80923"/>
              </a:xfrm>
              <a:custGeom>
                <a:avLst/>
                <a:gdLst>
                  <a:gd name="connsiteX0" fmla="*/ 0 w 26140"/>
                  <a:gd name="connsiteY0" fmla="*/ 13070 h 80923"/>
                  <a:gd name="connsiteX1" fmla="*/ 0 w 26140"/>
                  <a:gd name="connsiteY1" fmla="*/ 45184 h 80923"/>
                  <a:gd name="connsiteX2" fmla="*/ 0 w 26140"/>
                  <a:gd name="connsiteY2" fmla="*/ 67802 h 80923"/>
                  <a:gd name="connsiteX3" fmla="*/ 13070 w 26140"/>
                  <a:gd name="connsiteY3" fmla="*/ 80923 h 80923"/>
                  <a:gd name="connsiteX4" fmla="*/ 26140 w 26140"/>
                  <a:gd name="connsiteY4" fmla="*/ 67802 h 80923"/>
                  <a:gd name="connsiteX5" fmla="*/ 26140 w 26140"/>
                  <a:gd name="connsiteY5" fmla="*/ 45184 h 80923"/>
                  <a:gd name="connsiteX6" fmla="*/ 26140 w 26140"/>
                  <a:gd name="connsiteY6" fmla="*/ 13070 h 80923"/>
                  <a:gd name="connsiteX7" fmla="*/ 13070 w 26140"/>
                  <a:gd name="connsiteY7" fmla="*/ 0 h 80923"/>
                  <a:gd name="connsiteX8" fmla="*/ 0 w 26140"/>
                  <a:gd name="connsiteY8" fmla="*/ 13070 h 8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0" h="80923">
                    <a:moveTo>
                      <a:pt x="0" y="13070"/>
                    </a:moveTo>
                    <a:lnTo>
                      <a:pt x="0" y="45184"/>
                    </a:lnTo>
                    <a:lnTo>
                      <a:pt x="0" y="67802"/>
                    </a:lnTo>
                    <a:cubicBezTo>
                      <a:pt x="0" y="75001"/>
                      <a:pt x="5871" y="80923"/>
                      <a:pt x="13070" y="80923"/>
                    </a:cubicBezTo>
                    <a:cubicBezTo>
                      <a:pt x="20269" y="80923"/>
                      <a:pt x="26140" y="75052"/>
                      <a:pt x="26140" y="67802"/>
                    </a:cubicBezTo>
                    <a:lnTo>
                      <a:pt x="26140" y="45184"/>
                    </a:lnTo>
                    <a:lnTo>
                      <a:pt x="26140" y="13070"/>
                    </a:lnTo>
                    <a:cubicBezTo>
                      <a:pt x="26140" y="5821"/>
                      <a:pt x="20269" y="0"/>
                      <a:pt x="13070" y="0"/>
                    </a:cubicBezTo>
                    <a:cubicBezTo>
                      <a:pt x="5871" y="-51"/>
                      <a:pt x="0" y="5821"/>
                      <a:pt x="0" y="13070"/>
                    </a:cubicBezTo>
                    <a:close/>
                  </a:path>
                </a:pathLst>
              </a:custGeom>
              <a:solidFill>
                <a:srgbClr val="4D4E50"/>
              </a:solidFill>
              <a:ln w="5103" cap="flat">
                <a:noFill/>
                <a:prstDash val="solid"/>
                <a:miter/>
              </a:ln>
            </p:spPr>
            <p:txBody>
              <a:bodyPr rtlCol="0" anchor="ctr"/>
              <a:lstStyle/>
              <a:p>
                <a:endParaRPr lang="en-US"/>
              </a:p>
            </p:txBody>
          </p:sp>
        </p:grpSp>
        <p:sp>
          <p:nvSpPr>
            <p:cNvPr id="1218" name="Forma libre: forma 1217">
              <a:extLst>
                <a:ext uri="{FF2B5EF4-FFF2-40B4-BE49-F238E27FC236}">
                  <a16:creationId xmlns:a16="http://schemas.microsoft.com/office/drawing/2014/main" id="{9E36910A-EB16-4FEA-8B29-86BAEF3B343E}"/>
                </a:ext>
              </a:extLst>
            </p:cNvPr>
            <p:cNvSpPr/>
            <p:nvPr/>
          </p:nvSpPr>
          <p:spPr>
            <a:xfrm>
              <a:off x="2953700" y="4406134"/>
              <a:ext cx="69282" cy="70864"/>
            </a:xfrm>
            <a:custGeom>
              <a:avLst/>
              <a:gdLst>
                <a:gd name="connsiteX0" fmla="*/ 0 w 69282"/>
                <a:gd name="connsiteY0" fmla="*/ 0 h 70864"/>
                <a:gd name="connsiteX1" fmla="*/ 69282 w 69282"/>
                <a:gd name="connsiteY1" fmla="*/ 0 h 70864"/>
                <a:gd name="connsiteX2" fmla="*/ 69282 w 69282"/>
                <a:gd name="connsiteY2" fmla="*/ 70865 h 70864"/>
                <a:gd name="connsiteX3" fmla="*/ 0 w 69282"/>
                <a:gd name="connsiteY3" fmla="*/ 70865 h 70864"/>
              </a:gdLst>
              <a:ahLst/>
              <a:cxnLst>
                <a:cxn ang="0">
                  <a:pos x="connsiteX0" y="connsiteY0"/>
                </a:cxn>
                <a:cxn ang="0">
                  <a:pos x="connsiteX1" y="connsiteY1"/>
                </a:cxn>
                <a:cxn ang="0">
                  <a:pos x="connsiteX2" y="connsiteY2"/>
                </a:cxn>
                <a:cxn ang="0">
                  <a:pos x="connsiteX3" y="connsiteY3"/>
                </a:cxn>
              </a:cxnLst>
              <a:rect l="l" t="t" r="r" b="b"/>
              <a:pathLst>
                <a:path w="69282" h="70864">
                  <a:moveTo>
                    <a:pt x="0" y="0"/>
                  </a:moveTo>
                  <a:lnTo>
                    <a:pt x="69282" y="0"/>
                  </a:lnTo>
                  <a:lnTo>
                    <a:pt x="69282" y="70865"/>
                  </a:lnTo>
                  <a:lnTo>
                    <a:pt x="0" y="70865"/>
                  </a:lnTo>
                  <a:close/>
                </a:path>
              </a:pathLst>
            </a:custGeom>
            <a:solidFill>
              <a:srgbClr val="4D4E50"/>
            </a:solidFill>
            <a:ln w="5103" cap="flat">
              <a:noFill/>
              <a:prstDash val="solid"/>
              <a:miter/>
            </a:ln>
          </p:spPr>
          <p:txBody>
            <a:bodyPr rtlCol="0" anchor="ctr"/>
            <a:lstStyle/>
            <a:p>
              <a:endParaRPr lang="en-US"/>
            </a:p>
          </p:txBody>
        </p:sp>
        <p:sp>
          <p:nvSpPr>
            <p:cNvPr id="1219" name="Forma libre: forma 1218">
              <a:extLst>
                <a:ext uri="{FF2B5EF4-FFF2-40B4-BE49-F238E27FC236}">
                  <a16:creationId xmlns:a16="http://schemas.microsoft.com/office/drawing/2014/main" id="{E52F6E13-0C41-424E-BC4E-15FAED059568}"/>
                </a:ext>
              </a:extLst>
            </p:cNvPr>
            <p:cNvSpPr/>
            <p:nvPr/>
          </p:nvSpPr>
          <p:spPr>
            <a:xfrm>
              <a:off x="3040903" y="4406134"/>
              <a:ext cx="69282" cy="70864"/>
            </a:xfrm>
            <a:custGeom>
              <a:avLst/>
              <a:gdLst>
                <a:gd name="connsiteX0" fmla="*/ 0 w 69282"/>
                <a:gd name="connsiteY0" fmla="*/ 0 h 70864"/>
                <a:gd name="connsiteX1" fmla="*/ 69282 w 69282"/>
                <a:gd name="connsiteY1" fmla="*/ 0 h 70864"/>
                <a:gd name="connsiteX2" fmla="*/ 69282 w 69282"/>
                <a:gd name="connsiteY2" fmla="*/ 70865 h 70864"/>
                <a:gd name="connsiteX3" fmla="*/ 0 w 69282"/>
                <a:gd name="connsiteY3" fmla="*/ 70865 h 70864"/>
              </a:gdLst>
              <a:ahLst/>
              <a:cxnLst>
                <a:cxn ang="0">
                  <a:pos x="connsiteX0" y="connsiteY0"/>
                </a:cxn>
                <a:cxn ang="0">
                  <a:pos x="connsiteX1" y="connsiteY1"/>
                </a:cxn>
                <a:cxn ang="0">
                  <a:pos x="connsiteX2" y="connsiteY2"/>
                </a:cxn>
                <a:cxn ang="0">
                  <a:pos x="connsiteX3" y="connsiteY3"/>
                </a:cxn>
              </a:cxnLst>
              <a:rect l="l" t="t" r="r" b="b"/>
              <a:pathLst>
                <a:path w="69282" h="70864">
                  <a:moveTo>
                    <a:pt x="0" y="0"/>
                  </a:moveTo>
                  <a:lnTo>
                    <a:pt x="69282" y="0"/>
                  </a:lnTo>
                  <a:lnTo>
                    <a:pt x="69282" y="70865"/>
                  </a:lnTo>
                  <a:lnTo>
                    <a:pt x="0" y="70865"/>
                  </a:lnTo>
                  <a:close/>
                </a:path>
              </a:pathLst>
            </a:custGeom>
            <a:solidFill>
              <a:srgbClr val="4D4E50"/>
            </a:solidFill>
            <a:ln w="5103" cap="flat">
              <a:noFill/>
              <a:prstDash val="solid"/>
              <a:miter/>
            </a:ln>
          </p:spPr>
          <p:txBody>
            <a:bodyPr rtlCol="0" anchor="ctr"/>
            <a:lstStyle/>
            <a:p>
              <a:endParaRPr lang="en-US"/>
            </a:p>
          </p:txBody>
        </p:sp>
        <p:sp>
          <p:nvSpPr>
            <p:cNvPr id="1220" name="Forma libre: forma 1219">
              <a:extLst>
                <a:ext uri="{FF2B5EF4-FFF2-40B4-BE49-F238E27FC236}">
                  <a16:creationId xmlns:a16="http://schemas.microsoft.com/office/drawing/2014/main" id="{009B6992-674E-4B76-9624-9CA7C4E96D27}"/>
                </a:ext>
              </a:extLst>
            </p:cNvPr>
            <p:cNvSpPr/>
            <p:nvPr/>
          </p:nvSpPr>
          <p:spPr>
            <a:xfrm>
              <a:off x="2953700" y="4493234"/>
              <a:ext cx="69282" cy="70864"/>
            </a:xfrm>
            <a:custGeom>
              <a:avLst/>
              <a:gdLst>
                <a:gd name="connsiteX0" fmla="*/ 0 w 69282"/>
                <a:gd name="connsiteY0" fmla="*/ 0 h 70864"/>
                <a:gd name="connsiteX1" fmla="*/ 69282 w 69282"/>
                <a:gd name="connsiteY1" fmla="*/ 0 h 70864"/>
                <a:gd name="connsiteX2" fmla="*/ 69282 w 69282"/>
                <a:gd name="connsiteY2" fmla="*/ 70865 h 70864"/>
                <a:gd name="connsiteX3" fmla="*/ 0 w 69282"/>
                <a:gd name="connsiteY3" fmla="*/ 70865 h 70864"/>
              </a:gdLst>
              <a:ahLst/>
              <a:cxnLst>
                <a:cxn ang="0">
                  <a:pos x="connsiteX0" y="connsiteY0"/>
                </a:cxn>
                <a:cxn ang="0">
                  <a:pos x="connsiteX1" y="connsiteY1"/>
                </a:cxn>
                <a:cxn ang="0">
                  <a:pos x="connsiteX2" y="connsiteY2"/>
                </a:cxn>
                <a:cxn ang="0">
                  <a:pos x="connsiteX3" y="connsiteY3"/>
                </a:cxn>
              </a:cxnLst>
              <a:rect l="l" t="t" r="r" b="b"/>
              <a:pathLst>
                <a:path w="69282" h="70864">
                  <a:moveTo>
                    <a:pt x="0" y="0"/>
                  </a:moveTo>
                  <a:lnTo>
                    <a:pt x="69282" y="0"/>
                  </a:lnTo>
                  <a:lnTo>
                    <a:pt x="69282" y="70865"/>
                  </a:lnTo>
                  <a:lnTo>
                    <a:pt x="0" y="70865"/>
                  </a:lnTo>
                  <a:close/>
                </a:path>
              </a:pathLst>
            </a:custGeom>
            <a:solidFill>
              <a:srgbClr val="4D4E50"/>
            </a:solidFill>
            <a:ln w="5103" cap="flat">
              <a:noFill/>
              <a:prstDash val="solid"/>
              <a:miter/>
            </a:ln>
          </p:spPr>
          <p:txBody>
            <a:bodyPr rtlCol="0" anchor="ctr"/>
            <a:lstStyle/>
            <a:p>
              <a:endParaRPr lang="en-US"/>
            </a:p>
          </p:txBody>
        </p:sp>
        <p:sp>
          <p:nvSpPr>
            <p:cNvPr id="1221" name="Forma libre: forma 1220">
              <a:extLst>
                <a:ext uri="{FF2B5EF4-FFF2-40B4-BE49-F238E27FC236}">
                  <a16:creationId xmlns:a16="http://schemas.microsoft.com/office/drawing/2014/main" id="{D2F302F2-F4FC-4342-9CF2-2A302A50B02D}"/>
                </a:ext>
              </a:extLst>
            </p:cNvPr>
            <p:cNvSpPr/>
            <p:nvPr/>
          </p:nvSpPr>
          <p:spPr>
            <a:xfrm>
              <a:off x="3040903" y="4493234"/>
              <a:ext cx="69282" cy="70864"/>
            </a:xfrm>
            <a:custGeom>
              <a:avLst/>
              <a:gdLst>
                <a:gd name="connsiteX0" fmla="*/ 0 w 69282"/>
                <a:gd name="connsiteY0" fmla="*/ 0 h 70864"/>
                <a:gd name="connsiteX1" fmla="*/ 69282 w 69282"/>
                <a:gd name="connsiteY1" fmla="*/ 0 h 70864"/>
                <a:gd name="connsiteX2" fmla="*/ 69282 w 69282"/>
                <a:gd name="connsiteY2" fmla="*/ 70865 h 70864"/>
                <a:gd name="connsiteX3" fmla="*/ 0 w 69282"/>
                <a:gd name="connsiteY3" fmla="*/ 70865 h 70864"/>
              </a:gdLst>
              <a:ahLst/>
              <a:cxnLst>
                <a:cxn ang="0">
                  <a:pos x="connsiteX0" y="connsiteY0"/>
                </a:cxn>
                <a:cxn ang="0">
                  <a:pos x="connsiteX1" y="connsiteY1"/>
                </a:cxn>
                <a:cxn ang="0">
                  <a:pos x="connsiteX2" y="connsiteY2"/>
                </a:cxn>
                <a:cxn ang="0">
                  <a:pos x="connsiteX3" y="connsiteY3"/>
                </a:cxn>
              </a:cxnLst>
              <a:rect l="l" t="t" r="r" b="b"/>
              <a:pathLst>
                <a:path w="69282" h="70864">
                  <a:moveTo>
                    <a:pt x="0" y="0"/>
                  </a:moveTo>
                  <a:lnTo>
                    <a:pt x="69282" y="0"/>
                  </a:lnTo>
                  <a:lnTo>
                    <a:pt x="69282" y="70865"/>
                  </a:lnTo>
                  <a:lnTo>
                    <a:pt x="0" y="70865"/>
                  </a:lnTo>
                  <a:close/>
                </a:path>
              </a:pathLst>
            </a:custGeom>
            <a:solidFill>
              <a:srgbClr val="4D4E50"/>
            </a:solidFill>
            <a:ln w="5103" cap="flat">
              <a:noFill/>
              <a:prstDash val="solid"/>
              <a:miter/>
            </a:ln>
          </p:spPr>
          <p:txBody>
            <a:bodyPr rtlCol="0" anchor="ctr"/>
            <a:lstStyle/>
            <a:p>
              <a:endParaRPr lang="en-US"/>
            </a:p>
          </p:txBody>
        </p:sp>
        <p:sp>
          <p:nvSpPr>
            <p:cNvPr id="1222" name="Forma libre: forma 1221">
              <a:extLst>
                <a:ext uri="{FF2B5EF4-FFF2-40B4-BE49-F238E27FC236}">
                  <a16:creationId xmlns:a16="http://schemas.microsoft.com/office/drawing/2014/main" id="{FE9E948C-E999-42B9-8FBB-F483846D7023}"/>
                </a:ext>
              </a:extLst>
            </p:cNvPr>
            <p:cNvSpPr/>
            <p:nvPr/>
          </p:nvSpPr>
          <p:spPr>
            <a:xfrm>
              <a:off x="3131322" y="4406134"/>
              <a:ext cx="69282" cy="70864"/>
            </a:xfrm>
            <a:custGeom>
              <a:avLst/>
              <a:gdLst>
                <a:gd name="connsiteX0" fmla="*/ 0 w 69282"/>
                <a:gd name="connsiteY0" fmla="*/ 0 h 70864"/>
                <a:gd name="connsiteX1" fmla="*/ 69282 w 69282"/>
                <a:gd name="connsiteY1" fmla="*/ 0 h 70864"/>
                <a:gd name="connsiteX2" fmla="*/ 69282 w 69282"/>
                <a:gd name="connsiteY2" fmla="*/ 70865 h 70864"/>
                <a:gd name="connsiteX3" fmla="*/ 0 w 69282"/>
                <a:gd name="connsiteY3" fmla="*/ 70865 h 70864"/>
              </a:gdLst>
              <a:ahLst/>
              <a:cxnLst>
                <a:cxn ang="0">
                  <a:pos x="connsiteX0" y="connsiteY0"/>
                </a:cxn>
                <a:cxn ang="0">
                  <a:pos x="connsiteX1" y="connsiteY1"/>
                </a:cxn>
                <a:cxn ang="0">
                  <a:pos x="connsiteX2" y="connsiteY2"/>
                </a:cxn>
                <a:cxn ang="0">
                  <a:pos x="connsiteX3" y="connsiteY3"/>
                </a:cxn>
              </a:cxnLst>
              <a:rect l="l" t="t" r="r" b="b"/>
              <a:pathLst>
                <a:path w="69282" h="70864">
                  <a:moveTo>
                    <a:pt x="0" y="0"/>
                  </a:moveTo>
                  <a:lnTo>
                    <a:pt x="69282" y="0"/>
                  </a:lnTo>
                  <a:lnTo>
                    <a:pt x="69282" y="70865"/>
                  </a:lnTo>
                  <a:lnTo>
                    <a:pt x="0" y="70865"/>
                  </a:lnTo>
                  <a:close/>
                </a:path>
              </a:pathLst>
            </a:custGeom>
            <a:solidFill>
              <a:srgbClr val="4D4E50"/>
            </a:solidFill>
            <a:ln w="5103" cap="flat">
              <a:noFill/>
              <a:prstDash val="solid"/>
              <a:miter/>
            </a:ln>
          </p:spPr>
          <p:txBody>
            <a:bodyPr rtlCol="0" anchor="ctr"/>
            <a:lstStyle/>
            <a:p>
              <a:endParaRPr lang="en-US"/>
            </a:p>
          </p:txBody>
        </p:sp>
        <p:sp>
          <p:nvSpPr>
            <p:cNvPr id="1223" name="Forma libre: forma 1222">
              <a:extLst>
                <a:ext uri="{FF2B5EF4-FFF2-40B4-BE49-F238E27FC236}">
                  <a16:creationId xmlns:a16="http://schemas.microsoft.com/office/drawing/2014/main" id="{ECCE6294-BA31-4EF0-B507-05D3CCD339A4}"/>
                </a:ext>
              </a:extLst>
            </p:cNvPr>
            <p:cNvSpPr/>
            <p:nvPr/>
          </p:nvSpPr>
          <p:spPr>
            <a:xfrm>
              <a:off x="3131322" y="4493234"/>
              <a:ext cx="69282" cy="70864"/>
            </a:xfrm>
            <a:custGeom>
              <a:avLst/>
              <a:gdLst>
                <a:gd name="connsiteX0" fmla="*/ 0 w 69282"/>
                <a:gd name="connsiteY0" fmla="*/ 0 h 70864"/>
                <a:gd name="connsiteX1" fmla="*/ 69282 w 69282"/>
                <a:gd name="connsiteY1" fmla="*/ 0 h 70864"/>
                <a:gd name="connsiteX2" fmla="*/ 69282 w 69282"/>
                <a:gd name="connsiteY2" fmla="*/ 70865 h 70864"/>
                <a:gd name="connsiteX3" fmla="*/ 0 w 69282"/>
                <a:gd name="connsiteY3" fmla="*/ 70865 h 70864"/>
              </a:gdLst>
              <a:ahLst/>
              <a:cxnLst>
                <a:cxn ang="0">
                  <a:pos x="connsiteX0" y="connsiteY0"/>
                </a:cxn>
                <a:cxn ang="0">
                  <a:pos x="connsiteX1" y="connsiteY1"/>
                </a:cxn>
                <a:cxn ang="0">
                  <a:pos x="connsiteX2" y="connsiteY2"/>
                </a:cxn>
                <a:cxn ang="0">
                  <a:pos x="connsiteX3" y="connsiteY3"/>
                </a:cxn>
              </a:cxnLst>
              <a:rect l="l" t="t" r="r" b="b"/>
              <a:pathLst>
                <a:path w="69282" h="70864">
                  <a:moveTo>
                    <a:pt x="0" y="0"/>
                  </a:moveTo>
                  <a:lnTo>
                    <a:pt x="69282" y="0"/>
                  </a:lnTo>
                  <a:lnTo>
                    <a:pt x="69282" y="70865"/>
                  </a:lnTo>
                  <a:lnTo>
                    <a:pt x="0" y="70865"/>
                  </a:lnTo>
                  <a:close/>
                </a:path>
              </a:pathLst>
            </a:custGeom>
            <a:solidFill>
              <a:srgbClr val="4D4E50"/>
            </a:solidFill>
            <a:ln w="5103" cap="flat">
              <a:noFill/>
              <a:prstDash val="solid"/>
              <a:miter/>
            </a:ln>
          </p:spPr>
          <p:txBody>
            <a:bodyPr rtlCol="0" anchor="ctr"/>
            <a:lstStyle/>
            <a:p>
              <a:endParaRPr lang="en-US"/>
            </a:p>
          </p:txBody>
        </p:sp>
      </p:grpSp>
      <p:sp>
        <p:nvSpPr>
          <p:cNvPr id="1224" name="Forma libre: forma 1223">
            <a:extLst>
              <a:ext uri="{FF2B5EF4-FFF2-40B4-BE49-F238E27FC236}">
                <a16:creationId xmlns:a16="http://schemas.microsoft.com/office/drawing/2014/main" id="{AF3BFF76-6C81-424D-8713-8AE4CCA16F34}"/>
              </a:ext>
            </a:extLst>
          </p:cNvPr>
          <p:cNvSpPr/>
          <p:nvPr/>
        </p:nvSpPr>
        <p:spPr>
          <a:xfrm>
            <a:off x="8950858" y="4250619"/>
            <a:ext cx="280395" cy="380719"/>
          </a:xfrm>
          <a:custGeom>
            <a:avLst/>
            <a:gdLst>
              <a:gd name="connsiteX0" fmla="*/ 220814 w 280395"/>
              <a:gd name="connsiteY0" fmla="*/ 166083 h 380719"/>
              <a:gd name="connsiteX1" fmla="*/ 280395 w 280395"/>
              <a:gd name="connsiteY1" fmla="*/ 166083 h 380719"/>
              <a:gd name="connsiteX2" fmla="*/ 140198 w 280395"/>
              <a:gd name="connsiteY2" fmla="*/ 0 h 380719"/>
              <a:gd name="connsiteX3" fmla="*/ 0 w 280395"/>
              <a:gd name="connsiteY3" fmla="*/ 166083 h 380719"/>
              <a:gd name="connsiteX4" fmla="*/ 59581 w 280395"/>
              <a:gd name="connsiteY4" fmla="*/ 166083 h 380719"/>
              <a:gd name="connsiteX5" fmla="*/ 59581 w 280395"/>
              <a:gd name="connsiteY5" fmla="*/ 380719 h 380719"/>
              <a:gd name="connsiteX6" fmla="*/ 220814 w 280395"/>
              <a:gd name="connsiteY6" fmla="*/ 380719 h 38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395" h="380719">
                <a:moveTo>
                  <a:pt x="220814" y="166083"/>
                </a:moveTo>
                <a:lnTo>
                  <a:pt x="280395" y="166083"/>
                </a:lnTo>
                <a:lnTo>
                  <a:pt x="140198" y="0"/>
                </a:lnTo>
                <a:lnTo>
                  <a:pt x="0" y="166083"/>
                </a:lnTo>
                <a:lnTo>
                  <a:pt x="59581" y="166083"/>
                </a:lnTo>
                <a:lnTo>
                  <a:pt x="59581" y="380719"/>
                </a:lnTo>
                <a:lnTo>
                  <a:pt x="220814" y="380719"/>
                </a:lnTo>
                <a:close/>
              </a:path>
            </a:pathLst>
          </a:custGeom>
          <a:solidFill>
            <a:srgbClr val="4D4E50"/>
          </a:solidFill>
          <a:ln w="5103" cap="flat">
            <a:noFill/>
            <a:prstDash val="solid"/>
            <a:miter/>
          </a:ln>
        </p:spPr>
        <p:txBody>
          <a:bodyPr rtlCol="0" anchor="ctr"/>
          <a:lstStyle/>
          <a:p>
            <a:endParaRPr lang="en-US"/>
          </a:p>
        </p:txBody>
      </p:sp>
      <p:sp>
        <p:nvSpPr>
          <p:cNvPr id="1225" name="Forma libre: forma 1224">
            <a:extLst>
              <a:ext uri="{FF2B5EF4-FFF2-40B4-BE49-F238E27FC236}">
                <a16:creationId xmlns:a16="http://schemas.microsoft.com/office/drawing/2014/main" id="{2E23FDD9-2413-4CF8-B9B8-CB790663EF9A}"/>
              </a:ext>
            </a:extLst>
          </p:cNvPr>
          <p:cNvSpPr/>
          <p:nvPr/>
        </p:nvSpPr>
        <p:spPr>
          <a:xfrm>
            <a:off x="8282237" y="4250619"/>
            <a:ext cx="280446" cy="380719"/>
          </a:xfrm>
          <a:custGeom>
            <a:avLst/>
            <a:gdLst>
              <a:gd name="connsiteX0" fmla="*/ 59582 w 280446"/>
              <a:gd name="connsiteY0" fmla="*/ 214687 h 380719"/>
              <a:gd name="connsiteX1" fmla="*/ 0 w 280446"/>
              <a:gd name="connsiteY1" fmla="*/ 214687 h 380719"/>
              <a:gd name="connsiteX2" fmla="*/ 140198 w 280446"/>
              <a:gd name="connsiteY2" fmla="*/ 380719 h 380719"/>
              <a:gd name="connsiteX3" fmla="*/ 280447 w 280446"/>
              <a:gd name="connsiteY3" fmla="*/ 214687 h 380719"/>
              <a:gd name="connsiteX4" fmla="*/ 220814 w 280446"/>
              <a:gd name="connsiteY4" fmla="*/ 214687 h 380719"/>
              <a:gd name="connsiteX5" fmla="*/ 220814 w 280446"/>
              <a:gd name="connsiteY5" fmla="*/ 0 h 380719"/>
              <a:gd name="connsiteX6" fmla="*/ 59582 w 280446"/>
              <a:gd name="connsiteY6" fmla="*/ 0 h 38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46" h="380719">
                <a:moveTo>
                  <a:pt x="59582" y="214687"/>
                </a:moveTo>
                <a:lnTo>
                  <a:pt x="0" y="214687"/>
                </a:lnTo>
                <a:lnTo>
                  <a:pt x="140198" y="380719"/>
                </a:lnTo>
                <a:lnTo>
                  <a:pt x="280447" y="214687"/>
                </a:lnTo>
                <a:lnTo>
                  <a:pt x="220814" y="214687"/>
                </a:lnTo>
                <a:lnTo>
                  <a:pt x="220814" y="0"/>
                </a:lnTo>
                <a:lnTo>
                  <a:pt x="59582" y="0"/>
                </a:lnTo>
                <a:close/>
              </a:path>
            </a:pathLst>
          </a:custGeom>
          <a:solidFill>
            <a:srgbClr val="4D4E50"/>
          </a:solidFill>
          <a:ln w="5103" cap="flat">
            <a:noFill/>
            <a:prstDash val="solid"/>
            <a:miter/>
          </a:ln>
        </p:spPr>
        <p:txBody>
          <a:bodyPr rtlCol="0" anchor="ctr"/>
          <a:lstStyle/>
          <a:p>
            <a:endParaRPr lang="en-US"/>
          </a:p>
        </p:txBody>
      </p:sp>
      <p:grpSp>
        <p:nvGrpSpPr>
          <p:cNvPr id="1226" name="Gráfico 4">
            <a:extLst>
              <a:ext uri="{FF2B5EF4-FFF2-40B4-BE49-F238E27FC236}">
                <a16:creationId xmlns:a16="http://schemas.microsoft.com/office/drawing/2014/main" id="{10FB006C-7D83-410D-9B6C-B1EB6168837B}"/>
              </a:ext>
            </a:extLst>
          </p:cNvPr>
          <p:cNvGrpSpPr/>
          <p:nvPr/>
        </p:nvGrpSpPr>
        <p:grpSpPr>
          <a:xfrm>
            <a:off x="6263052" y="4236937"/>
            <a:ext cx="307352" cy="394402"/>
            <a:chOff x="6263052" y="4236937"/>
            <a:chExt cx="307352" cy="394402"/>
          </a:xfrm>
          <a:solidFill>
            <a:srgbClr val="4D4E50"/>
          </a:solidFill>
        </p:grpSpPr>
        <p:sp>
          <p:nvSpPr>
            <p:cNvPr id="1227" name="Forma libre: forma 1226">
              <a:extLst>
                <a:ext uri="{FF2B5EF4-FFF2-40B4-BE49-F238E27FC236}">
                  <a16:creationId xmlns:a16="http://schemas.microsoft.com/office/drawing/2014/main" id="{2C481E9A-A086-4BD8-A664-D4DD2A339F61}"/>
                </a:ext>
              </a:extLst>
            </p:cNvPr>
            <p:cNvSpPr/>
            <p:nvPr/>
          </p:nvSpPr>
          <p:spPr>
            <a:xfrm>
              <a:off x="6263665" y="4303513"/>
              <a:ext cx="305974" cy="327826"/>
            </a:xfrm>
            <a:custGeom>
              <a:avLst/>
              <a:gdLst>
                <a:gd name="connsiteX0" fmla="*/ 102 w 305974"/>
                <a:gd name="connsiteY0" fmla="*/ 23435 h 327826"/>
                <a:gd name="connsiteX1" fmla="*/ 204 w 305974"/>
                <a:gd name="connsiteY1" fmla="*/ 23435 h 327826"/>
                <a:gd name="connsiteX2" fmla="*/ 16950 w 305974"/>
                <a:gd name="connsiteY2" fmla="*/ 37475 h 327826"/>
                <a:gd name="connsiteX3" fmla="*/ 16950 w 305974"/>
                <a:gd name="connsiteY3" fmla="*/ 304187 h 327826"/>
                <a:gd name="connsiteX4" fmla="*/ 40589 w 305974"/>
                <a:gd name="connsiteY4" fmla="*/ 327826 h 327826"/>
                <a:gd name="connsiteX5" fmla="*/ 265487 w 305974"/>
                <a:gd name="connsiteY5" fmla="*/ 327826 h 327826"/>
                <a:gd name="connsiteX6" fmla="*/ 289126 w 305974"/>
                <a:gd name="connsiteY6" fmla="*/ 304187 h 327826"/>
                <a:gd name="connsiteX7" fmla="*/ 289126 w 305974"/>
                <a:gd name="connsiteY7" fmla="*/ 37475 h 327826"/>
                <a:gd name="connsiteX8" fmla="*/ 305872 w 305974"/>
                <a:gd name="connsiteY8" fmla="*/ 23435 h 327826"/>
                <a:gd name="connsiteX9" fmla="*/ 305974 w 305974"/>
                <a:gd name="connsiteY9" fmla="*/ 23435 h 327826"/>
                <a:gd name="connsiteX10" fmla="*/ 305974 w 305974"/>
                <a:gd name="connsiteY10" fmla="*/ 0 h 327826"/>
                <a:gd name="connsiteX11" fmla="*/ 0 w 305974"/>
                <a:gd name="connsiteY11" fmla="*/ 0 h 327826"/>
                <a:gd name="connsiteX12" fmla="*/ 0 w 305974"/>
                <a:gd name="connsiteY12" fmla="*/ 23435 h 327826"/>
                <a:gd name="connsiteX13" fmla="*/ 206468 w 305974"/>
                <a:gd name="connsiteY13" fmla="*/ 60398 h 327826"/>
                <a:gd name="connsiteX14" fmla="*/ 235007 w 305974"/>
                <a:gd name="connsiteY14" fmla="*/ 60398 h 327826"/>
                <a:gd name="connsiteX15" fmla="*/ 235007 w 305974"/>
                <a:gd name="connsiteY15" fmla="*/ 289790 h 327826"/>
                <a:gd name="connsiteX16" fmla="*/ 206468 w 305974"/>
                <a:gd name="connsiteY16" fmla="*/ 289790 h 327826"/>
                <a:gd name="connsiteX17" fmla="*/ 206468 w 305974"/>
                <a:gd name="connsiteY17" fmla="*/ 60398 h 327826"/>
                <a:gd name="connsiteX18" fmla="*/ 138819 w 305974"/>
                <a:gd name="connsiteY18" fmla="*/ 60398 h 327826"/>
                <a:gd name="connsiteX19" fmla="*/ 167359 w 305974"/>
                <a:gd name="connsiteY19" fmla="*/ 60398 h 327826"/>
                <a:gd name="connsiteX20" fmla="*/ 167359 w 305974"/>
                <a:gd name="connsiteY20" fmla="*/ 289790 h 327826"/>
                <a:gd name="connsiteX21" fmla="*/ 138819 w 305974"/>
                <a:gd name="connsiteY21" fmla="*/ 289790 h 327826"/>
                <a:gd name="connsiteX22" fmla="*/ 138819 w 305974"/>
                <a:gd name="connsiteY22" fmla="*/ 60398 h 327826"/>
                <a:gd name="connsiteX23" fmla="*/ 71120 w 305974"/>
                <a:gd name="connsiteY23" fmla="*/ 60398 h 327826"/>
                <a:gd name="connsiteX24" fmla="*/ 99660 w 305974"/>
                <a:gd name="connsiteY24" fmla="*/ 60398 h 327826"/>
                <a:gd name="connsiteX25" fmla="*/ 99660 w 305974"/>
                <a:gd name="connsiteY25" fmla="*/ 289790 h 327826"/>
                <a:gd name="connsiteX26" fmla="*/ 71120 w 305974"/>
                <a:gd name="connsiteY26" fmla="*/ 289790 h 327826"/>
                <a:gd name="connsiteX27" fmla="*/ 71120 w 305974"/>
                <a:gd name="connsiteY27" fmla="*/ 60398 h 3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5974" h="327826">
                  <a:moveTo>
                    <a:pt x="102" y="23435"/>
                  </a:moveTo>
                  <a:lnTo>
                    <a:pt x="204" y="23435"/>
                  </a:lnTo>
                  <a:lnTo>
                    <a:pt x="16950" y="37475"/>
                  </a:lnTo>
                  <a:lnTo>
                    <a:pt x="16950" y="304187"/>
                  </a:lnTo>
                  <a:cubicBezTo>
                    <a:pt x="16950" y="317258"/>
                    <a:pt x="27519" y="327826"/>
                    <a:pt x="40589" y="327826"/>
                  </a:cubicBezTo>
                  <a:lnTo>
                    <a:pt x="265487" y="327826"/>
                  </a:lnTo>
                  <a:cubicBezTo>
                    <a:pt x="278558" y="327826"/>
                    <a:pt x="289126" y="317258"/>
                    <a:pt x="289126" y="304187"/>
                  </a:cubicBezTo>
                  <a:lnTo>
                    <a:pt x="289126" y="37475"/>
                  </a:lnTo>
                  <a:lnTo>
                    <a:pt x="305872" y="23435"/>
                  </a:lnTo>
                  <a:lnTo>
                    <a:pt x="305974" y="23435"/>
                  </a:lnTo>
                  <a:lnTo>
                    <a:pt x="305974" y="0"/>
                  </a:lnTo>
                  <a:lnTo>
                    <a:pt x="0" y="0"/>
                  </a:lnTo>
                  <a:lnTo>
                    <a:pt x="0" y="23435"/>
                  </a:lnTo>
                  <a:close/>
                  <a:moveTo>
                    <a:pt x="206468" y="60398"/>
                  </a:moveTo>
                  <a:lnTo>
                    <a:pt x="235007" y="60398"/>
                  </a:lnTo>
                  <a:lnTo>
                    <a:pt x="235007" y="289790"/>
                  </a:lnTo>
                  <a:lnTo>
                    <a:pt x="206468" y="289790"/>
                  </a:lnTo>
                  <a:lnTo>
                    <a:pt x="206468" y="60398"/>
                  </a:lnTo>
                  <a:close/>
                  <a:moveTo>
                    <a:pt x="138819" y="60398"/>
                  </a:moveTo>
                  <a:lnTo>
                    <a:pt x="167359" y="60398"/>
                  </a:lnTo>
                  <a:lnTo>
                    <a:pt x="167359" y="289790"/>
                  </a:lnTo>
                  <a:lnTo>
                    <a:pt x="138819" y="289790"/>
                  </a:lnTo>
                  <a:lnTo>
                    <a:pt x="138819" y="60398"/>
                  </a:lnTo>
                  <a:close/>
                  <a:moveTo>
                    <a:pt x="71120" y="60398"/>
                  </a:moveTo>
                  <a:lnTo>
                    <a:pt x="99660" y="60398"/>
                  </a:lnTo>
                  <a:lnTo>
                    <a:pt x="99660" y="289790"/>
                  </a:lnTo>
                  <a:lnTo>
                    <a:pt x="71120" y="289790"/>
                  </a:lnTo>
                  <a:lnTo>
                    <a:pt x="71120" y="60398"/>
                  </a:lnTo>
                  <a:close/>
                </a:path>
              </a:pathLst>
            </a:custGeom>
            <a:solidFill>
              <a:srgbClr val="4D4E50"/>
            </a:solidFill>
            <a:ln w="5103" cap="flat">
              <a:noFill/>
              <a:prstDash val="solid"/>
              <a:miter/>
            </a:ln>
          </p:spPr>
          <p:txBody>
            <a:bodyPr rtlCol="0" anchor="ctr"/>
            <a:lstStyle/>
            <a:p>
              <a:endParaRPr lang="en-US"/>
            </a:p>
          </p:txBody>
        </p:sp>
        <p:sp>
          <p:nvSpPr>
            <p:cNvPr id="1228" name="Forma libre: forma 1227">
              <a:extLst>
                <a:ext uri="{FF2B5EF4-FFF2-40B4-BE49-F238E27FC236}">
                  <a16:creationId xmlns:a16="http://schemas.microsoft.com/office/drawing/2014/main" id="{6E260318-EE2C-4E75-BE31-CF2646FDDC10}"/>
                </a:ext>
              </a:extLst>
            </p:cNvPr>
            <p:cNvSpPr/>
            <p:nvPr/>
          </p:nvSpPr>
          <p:spPr>
            <a:xfrm>
              <a:off x="6263052" y="4236937"/>
              <a:ext cx="307352" cy="57079"/>
            </a:xfrm>
            <a:custGeom>
              <a:avLst/>
              <a:gdLst>
                <a:gd name="connsiteX0" fmla="*/ 301584 w 307352"/>
                <a:gd name="connsiteY0" fmla="*/ 32930 h 57079"/>
                <a:gd name="connsiteX1" fmla="*/ 201975 w 307352"/>
                <a:gd name="connsiteY1" fmla="*/ 32930 h 57079"/>
                <a:gd name="connsiteX2" fmla="*/ 201975 w 307352"/>
                <a:gd name="connsiteY2" fmla="*/ 9598 h 57079"/>
                <a:gd name="connsiteX3" fmla="*/ 192325 w 307352"/>
                <a:gd name="connsiteY3" fmla="*/ 0 h 57079"/>
                <a:gd name="connsiteX4" fmla="*/ 114977 w 307352"/>
                <a:gd name="connsiteY4" fmla="*/ 0 h 57079"/>
                <a:gd name="connsiteX5" fmla="*/ 105378 w 307352"/>
                <a:gd name="connsiteY5" fmla="*/ 9598 h 57079"/>
                <a:gd name="connsiteX6" fmla="*/ 105378 w 307352"/>
                <a:gd name="connsiteY6" fmla="*/ 32930 h 57079"/>
                <a:gd name="connsiteX7" fmla="*/ 5769 w 307352"/>
                <a:gd name="connsiteY7" fmla="*/ 32930 h 57079"/>
                <a:gd name="connsiteX8" fmla="*/ 0 w 307352"/>
                <a:gd name="connsiteY8" fmla="*/ 38700 h 57079"/>
                <a:gd name="connsiteX9" fmla="*/ 0 w 307352"/>
                <a:gd name="connsiteY9" fmla="*/ 57080 h 57079"/>
                <a:gd name="connsiteX10" fmla="*/ 307353 w 307352"/>
                <a:gd name="connsiteY10" fmla="*/ 57080 h 57079"/>
                <a:gd name="connsiteX11" fmla="*/ 307353 w 307352"/>
                <a:gd name="connsiteY11" fmla="*/ 38700 h 57079"/>
                <a:gd name="connsiteX12" fmla="*/ 301584 w 307352"/>
                <a:gd name="connsiteY12" fmla="*/ 32930 h 57079"/>
                <a:gd name="connsiteX13" fmla="*/ 184412 w 307352"/>
                <a:gd name="connsiteY13" fmla="*/ 27059 h 57079"/>
                <a:gd name="connsiteX14" fmla="*/ 122941 w 307352"/>
                <a:gd name="connsiteY14" fmla="*/ 27059 h 57079"/>
                <a:gd name="connsiteX15" fmla="*/ 122941 w 307352"/>
                <a:gd name="connsiteY15" fmla="*/ 20626 h 57079"/>
                <a:gd name="connsiteX16" fmla="*/ 126005 w 307352"/>
                <a:gd name="connsiteY16" fmla="*/ 17563 h 57079"/>
                <a:gd name="connsiteX17" fmla="*/ 181348 w 307352"/>
                <a:gd name="connsiteY17" fmla="*/ 17563 h 57079"/>
                <a:gd name="connsiteX18" fmla="*/ 184412 w 307352"/>
                <a:gd name="connsiteY18" fmla="*/ 20626 h 57079"/>
                <a:gd name="connsiteX19" fmla="*/ 184412 w 307352"/>
                <a:gd name="connsiteY19" fmla="*/ 27059 h 5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7352" h="57079">
                  <a:moveTo>
                    <a:pt x="301584" y="32930"/>
                  </a:moveTo>
                  <a:lnTo>
                    <a:pt x="201975" y="32930"/>
                  </a:lnTo>
                  <a:lnTo>
                    <a:pt x="201975" y="9598"/>
                  </a:lnTo>
                  <a:cubicBezTo>
                    <a:pt x="201975" y="4288"/>
                    <a:pt x="197686" y="0"/>
                    <a:pt x="192325" y="0"/>
                  </a:cubicBezTo>
                  <a:lnTo>
                    <a:pt x="114977" y="0"/>
                  </a:lnTo>
                  <a:cubicBezTo>
                    <a:pt x="109667" y="0"/>
                    <a:pt x="105378" y="4288"/>
                    <a:pt x="105378" y="9598"/>
                  </a:cubicBezTo>
                  <a:lnTo>
                    <a:pt x="105378" y="32930"/>
                  </a:lnTo>
                  <a:lnTo>
                    <a:pt x="5769" y="32930"/>
                  </a:lnTo>
                  <a:cubicBezTo>
                    <a:pt x="2604" y="32930"/>
                    <a:pt x="0" y="35483"/>
                    <a:pt x="0" y="38700"/>
                  </a:cubicBezTo>
                  <a:lnTo>
                    <a:pt x="0" y="57080"/>
                  </a:lnTo>
                  <a:lnTo>
                    <a:pt x="307353" y="57080"/>
                  </a:lnTo>
                  <a:lnTo>
                    <a:pt x="307353" y="38700"/>
                  </a:lnTo>
                  <a:cubicBezTo>
                    <a:pt x="307353" y="35483"/>
                    <a:pt x="304800" y="32930"/>
                    <a:pt x="301584" y="32930"/>
                  </a:cubicBezTo>
                  <a:close/>
                  <a:moveTo>
                    <a:pt x="184412" y="27059"/>
                  </a:moveTo>
                  <a:lnTo>
                    <a:pt x="122941" y="27059"/>
                  </a:lnTo>
                  <a:lnTo>
                    <a:pt x="122941" y="20626"/>
                  </a:lnTo>
                  <a:cubicBezTo>
                    <a:pt x="122941" y="18941"/>
                    <a:pt x="124320" y="17563"/>
                    <a:pt x="126005" y="17563"/>
                  </a:cubicBezTo>
                  <a:lnTo>
                    <a:pt x="181348" y="17563"/>
                  </a:lnTo>
                  <a:cubicBezTo>
                    <a:pt x="183033" y="17563"/>
                    <a:pt x="184412" y="18941"/>
                    <a:pt x="184412" y="20626"/>
                  </a:cubicBezTo>
                  <a:lnTo>
                    <a:pt x="184412" y="27059"/>
                  </a:lnTo>
                  <a:close/>
                </a:path>
              </a:pathLst>
            </a:custGeom>
            <a:solidFill>
              <a:srgbClr val="4D4E50"/>
            </a:solidFill>
            <a:ln w="5103" cap="flat">
              <a:noFill/>
              <a:prstDash val="solid"/>
              <a:miter/>
            </a:ln>
          </p:spPr>
          <p:txBody>
            <a:bodyPr rtlCol="0" anchor="ctr"/>
            <a:lstStyle/>
            <a:p>
              <a:endParaRPr lang="en-US"/>
            </a:p>
          </p:txBody>
        </p:sp>
      </p:grpSp>
      <p:sp>
        <p:nvSpPr>
          <p:cNvPr id="1229" name="Forma libre: forma 1228">
            <a:extLst>
              <a:ext uri="{FF2B5EF4-FFF2-40B4-BE49-F238E27FC236}">
                <a16:creationId xmlns:a16="http://schemas.microsoft.com/office/drawing/2014/main" id="{7610BB24-478E-4A23-9CB5-BD3C79DBA49B}"/>
              </a:ext>
            </a:extLst>
          </p:cNvPr>
          <p:cNvSpPr/>
          <p:nvPr/>
        </p:nvSpPr>
        <p:spPr>
          <a:xfrm>
            <a:off x="3557786" y="4262056"/>
            <a:ext cx="369231" cy="369282"/>
          </a:xfrm>
          <a:custGeom>
            <a:avLst/>
            <a:gdLst>
              <a:gd name="connsiteX0" fmla="*/ 184616 w 369231"/>
              <a:gd name="connsiteY0" fmla="*/ 0 h 369282"/>
              <a:gd name="connsiteX1" fmla="*/ 0 w 369231"/>
              <a:gd name="connsiteY1" fmla="*/ 184667 h 369282"/>
              <a:gd name="connsiteX2" fmla="*/ 184616 w 369231"/>
              <a:gd name="connsiteY2" fmla="*/ 369283 h 369282"/>
              <a:gd name="connsiteX3" fmla="*/ 369232 w 369231"/>
              <a:gd name="connsiteY3" fmla="*/ 184667 h 369282"/>
              <a:gd name="connsiteX4" fmla="*/ 184616 w 369231"/>
              <a:gd name="connsiteY4" fmla="*/ 0 h 369282"/>
              <a:gd name="connsiteX5" fmla="*/ 161845 w 369231"/>
              <a:gd name="connsiteY5" fmla="*/ 22209 h 369282"/>
              <a:gd name="connsiteX6" fmla="*/ 206570 w 369231"/>
              <a:gd name="connsiteY6" fmla="*/ 22209 h 369282"/>
              <a:gd name="connsiteX7" fmla="*/ 206570 w 369231"/>
              <a:gd name="connsiteY7" fmla="*/ 157710 h 369282"/>
              <a:gd name="connsiteX8" fmla="*/ 161845 w 369231"/>
              <a:gd name="connsiteY8" fmla="*/ 157710 h 369282"/>
              <a:gd name="connsiteX9" fmla="*/ 161845 w 369231"/>
              <a:gd name="connsiteY9" fmla="*/ 22209 h 369282"/>
              <a:gd name="connsiteX10" fmla="*/ 184616 w 369231"/>
              <a:gd name="connsiteY10" fmla="*/ 331859 h 369282"/>
              <a:gd name="connsiteX11" fmla="*/ 37526 w 369231"/>
              <a:gd name="connsiteY11" fmla="*/ 184769 h 369282"/>
              <a:gd name="connsiteX12" fmla="*/ 137339 w 369231"/>
              <a:gd name="connsiteY12" fmla="*/ 45541 h 369282"/>
              <a:gd name="connsiteX13" fmla="*/ 137339 w 369231"/>
              <a:gd name="connsiteY13" fmla="*/ 85569 h 369282"/>
              <a:gd name="connsiteX14" fmla="*/ 74694 w 369231"/>
              <a:gd name="connsiteY14" fmla="*/ 184769 h 369282"/>
              <a:gd name="connsiteX15" fmla="*/ 184616 w 369231"/>
              <a:gd name="connsiteY15" fmla="*/ 294691 h 369282"/>
              <a:gd name="connsiteX16" fmla="*/ 294538 w 369231"/>
              <a:gd name="connsiteY16" fmla="*/ 184769 h 369282"/>
              <a:gd name="connsiteX17" fmla="*/ 231893 w 369231"/>
              <a:gd name="connsiteY17" fmla="*/ 85569 h 369282"/>
              <a:gd name="connsiteX18" fmla="*/ 231893 w 369231"/>
              <a:gd name="connsiteY18" fmla="*/ 45541 h 369282"/>
              <a:gd name="connsiteX19" fmla="*/ 331706 w 369231"/>
              <a:gd name="connsiteY19" fmla="*/ 184769 h 369282"/>
              <a:gd name="connsiteX20" fmla="*/ 184616 w 369231"/>
              <a:gd name="connsiteY20" fmla="*/ 331859 h 36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231" h="369282">
                <a:moveTo>
                  <a:pt x="184616" y="0"/>
                </a:moveTo>
                <a:cubicBezTo>
                  <a:pt x="82658" y="0"/>
                  <a:pt x="0" y="82659"/>
                  <a:pt x="0" y="184667"/>
                </a:cubicBezTo>
                <a:cubicBezTo>
                  <a:pt x="0" y="286624"/>
                  <a:pt x="82658" y="369283"/>
                  <a:pt x="184616" y="369283"/>
                </a:cubicBezTo>
                <a:cubicBezTo>
                  <a:pt x="286573" y="369283"/>
                  <a:pt x="369232" y="286624"/>
                  <a:pt x="369232" y="184667"/>
                </a:cubicBezTo>
                <a:cubicBezTo>
                  <a:pt x="369283" y="82710"/>
                  <a:pt x="286624" y="0"/>
                  <a:pt x="184616" y="0"/>
                </a:cubicBezTo>
                <a:close/>
                <a:moveTo>
                  <a:pt x="161845" y="22209"/>
                </a:moveTo>
                <a:lnTo>
                  <a:pt x="206570" y="22209"/>
                </a:lnTo>
                <a:lnTo>
                  <a:pt x="206570" y="157710"/>
                </a:lnTo>
                <a:lnTo>
                  <a:pt x="161845" y="157710"/>
                </a:lnTo>
                <a:lnTo>
                  <a:pt x="161845" y="22209"/>
                </a:lnTo>
                <a:close/>
                <a:moveTo>
                  <a:pt x="184616" y="331859"/>
                </a:moveTo>
                <a:cubicBezTo>
                  <a:pt x="103540" y="331859"/>
                  <a:pt x="37526" y="265896"/>
                  <a:pt x="37526" y="184769"/>
                </a:cubicBezTo>
                <a:cubicBezTo>
                  <a:pt x="37526" y="120184"/>
                  <a:pt x="79340" y="65248"/>
                  <a:pt x="137339" y="45541"/>
                </a:cubicBezTo>
                <a:lnTo>
                  <a:pt x="137339" y="85569"/>
                </a:lnTo>
                <a:cubicBezTo>
                  <a:pt x="100324" y="103285"/>
                  <a:pt x="74694" y="141117"/>
                  <a:pt x="74694" y="184769"/>
                </a:cubicBezTo>
                <a:cubicBezTo>
                  <a:pt x="74694" y="245372"/>
                  <a:pt x="124013" y="294691"/>
                  <a:pt x="184616" y="294691"/>
                </a:cubicBezTo>
                <a:cubicBezTo>
                  <a:pt x="245219" y="294691"/>
                  <a:pt x="294538" y="245372"/>
                  <a:pt x="294538" y="184769"/>
                </a:cubicBezTo>
                <a:cubicBezTo>
                  <a:pt x="294538" y="141066"/>
                  <a:pt x="268908" y="103234"/>
                  <a:pt x="231893" y="85569"/>
                </a:cubicBezTo>
                <a:lnTo>
                  <a:pt x="231893" y="45541"/>
                </a:lnTo>
                <a:cubicBezTo>
                  <a:pt x="289892" y="65248"/>
                  <a:pt x="331706" y="120235"/>
                  <a:pt x="331706" y="184769"/>
                </a:cubicBezTo>
                <a:cubicBezTo>
                  <a:pt x="331706" y="265896"/>
                  <a:pt x="265743" y="331859"/>
                  <a:pt x="184616" y="331859"/>
                </a:cubicBezTo>
                <a:close/>
              </a:path>
            </a:pathLst>
          </a:custGeom>
          <a:solidFill>
            <a:srgbClr val="4D4E50"/>
          </a:solidFill>
          <a:ln w="5103" cap="flat">
            <a:noFill/>
            <a:prstDash val="solid"/>
            <a:miter/>
          </a:ln>
        </p:spPr>
        <p:txBody>
          <a:bodyPr rtlCol="0" anchor="ctr"/>
          <a:lstStyle/>
          <a:p>
            <a:endParaRPr lang="en-US"/>
          </a:p>
        </p:txBody>
      </p:sp>
      <p:grpSp>
        <p:nvGrpSpPr>
          <p:cNvPr id="1230" name="Gráfico 4">
            <a:extLst>
              <a:ext uri="{FF2B5EF4-FFF2-40B4-BE49-F238E27FC236}">
                <a16:creationId xmlns:a16="http://schemas.microsoft.com/office/drawing/2014/main" id="{A1AA6EF3-C60A-4D0C-94E8-6E17E4833012}"/>
              </a:ext>
            </a:extLst>
          </p:cNvPr>
          <p:cNvGrpSpPr/>
          <p:nvPr/>
        </p:nvGrpSpPr>
        <p:grpSpPr>
          <a:xfrm>
            <a:off x="4297935" y="4244974"/>
            <a:ext cx="226179" cy="386364"/>
            <a:chOff x="4297935" y="4244974"/>
            <a:chExt cx="226179" cy="386364"/>
          </a:xfrm>
          <a:solidFill>
            <a:srgbClr val="4D4E50"/>
          </a:solidFill>
        </p:grpSpPr>
        <p:sp>
          <p:nvSpPr>
            <p:cNvPr id="1231" name="Forma libre: forma 1230">
              <a:extLst>
                <a:ext uri="{FF2B5EF4-FFF2-40B4-BE49-F238E27FC236}">
                  <a16:creationId xmlns:a16="http://schemas.microsoft.com/office/drawing/2014/main" id="{A0DD08EA-E0ED-4CB8-B731-1E2BB620E297}"/>
                </a:ext>
              </a:extLst>
            </p:cNvPr>
            <p:cNvSpPr/>
            <p:nvPr/>
          </p:nvSpPr>
          <p:spPr>
            <a:xfrm>
              <a:off x="4401623" y="4244974"/>
              <a:ext cx="122491" cy="383789"/>
            </a:xfrm>
            <a:custGeom>
              <a:avLst/>
              <a:gdLst>
                <a:gd name="connsiteX0" fmla="*/ 122487 w 122491"/>
                <a:gd name="connsiteY0" fmla="*/ 50012 h 383789"/>
                <a:gd name="connsiteX1" fmla="*/ 98440 w 122491"/>
                <a:gd name="connsiteY1" fmla="*/ 693 h 383789"/>
                <a:gd name="connsiteX2" fmla="*/ 93079 w 122491"/>
                <a:gd name="connsiteY2" fmla="*/ 3348 h 383789"/>
                <a:gd name="connsiteX3" fmla="*/ 93079 w 122491"/>
                <a:gd name="connsiteY3" fmla="*/ 45877 h 383789"/>
                <a:gd name="connsiteX4" fmla="*/ 61220 w 122491"/>
                <a:gd name="connsiteY4" fmla="*/ 65431 h 383789"/>
                <a:gd name="connsiteX5" fmla="*/ 29413 w 122491"/>
                <a:gd name="connsiteY5" fmla="*/ 45877 h 383789"/>
                <a:gd name="connsiteX6" fmla="*/ 29413 w 122491"/>
                <a:gd name="connsiteY6" fmla="*/ 3348 h 383789"/>
                <a:gd name="connsiteX7" fmla="*/ 24052 w 122491"/>
                <a:gd name="connsiteY7" fmla="*/ 693 h 383789"/>
                <a:gd name="connsiteX8" fmla="*/ 5 w 122491"/>
                <a:gd name="connsiteY8" fmla="*/ 48531 h 383789"/>
                <a:gd name="connsiteX9" fmla="*/ 36918 w 122491"/>
                <a:gd name="connsiteY9" fmla="*/ 105458 h 383789"/>
                <a:gd name="connsiteX10" fmla="*/ 36918 w 122491"/>
                <a:gd name="connsiteY10" fmla="*/ 278382 h 383789"/>
                <a:gd name="connsiteX11" fmla="*/ 5 w 122491"/>
                <a:gd name="connsiteY11" fmla="*/ 333777 h 383789"/>
                <a:gd name="connsiteX12" fmla="*/ 24052 w 122491"/>
                <a:gd name="connsiteY12" fmla="*/ 383097 h 383789"/>
                <a:gd name="connsiteX13" fmla="*/ 29413 w 122491"/>
                <a:gd name="connsiteY13" fmla="*/ 380442 h 383789"/>
                <a:gd name="connsiteX14" fmla="*/ 29413 w 122491"/>
                <a:gd name="connsiteY14" fmla="*/ 337913 h 383789"/>
                <a:gd name="connsiteX15" fmla="*/ 61271 w 122491"/>
                <a:gd name="connsiteY15" fmla="*/ 318359 h 383789"/>
                <a:gd name="connsiteX16" fmla="*/ 93079 w 122491"/>
                <a:gd name="connsiteY16" fmla="*/ 337913 h 383789"/>
                <a:gd name="connsiteX17" fmla="*/ 93079 w 122491"/>
                <a:gd name="connsiteY17" fmla="*/ 380442 h 383789"/>
                <a:gd name="connsiteX18" fmla="*/ 98440 w 122491"/>
                <a:gd name="connsiteY18" fmla="*/ 383097 h 383789"/>
                <a:gd name="connsiteX19" fmla="*/ 122487 w 122491"/>
                <a:gd name="connsiteY19" fmla="*/ 335258 h 383789"/>
                <a:gd name="connsiteX20" fmla="*/ 85574 w 122491"/>
                <a:gd name="connsiteY20" fmla="*/ 278331 h 383789"/>
                <a:gd name="connsiteX21" fmla="*/ 85574 w 122491"/>
                <a:gd name="connsiteY21" fmla="*/ 105407 h 383789"/>
                <a:gd name="connsiteX22" fmla="*/ 122487 w 122491"/>
                <a:gd name="connsiteY22" fmla="*/ 50012 h 38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2491" h="383789">
                  <a:moveTo>
                    <a:pt x="122487" y="50012"/>
                  </a:moveTo>
                  <a:cubicBezTo>
                    <a:pt x="122742" y="29948"/>
                    <a:pt x="113246" y="12027"/>
                    <a:pt x="98440" y="693"/>
                  </a:cubicBezTo>
                  <a:cubicBezTo>
                    <a:pt x="96244" y="-992"/>
                    <a:pt x="93079" y="591"/>
                    <a:pt x="93079" y="3348"/>
                  </a:cubicBezTo>
                  <a:lnTo>
                    <a:pt x="93079" y="45877"/>
                  </a:lnTo>
                  <a:lnTo>
                    <a:pt x="61220" y="65431"/>
                  </a:lnTo>
                  <a:lnTo>
                    <a:pt x="29413" y="45877"/>
                  </a:lnTo>
                  <a:lnTo>
                    <a:pt x="29413" y="3348"/>
                  </a:lnTo>
                  <a:cubicBezTo>
                    <a:pt x="29413" y="591"/>
                    <a:pt x="26247" y="-992"/>
                    <a:pt x="24052" y="693"/>
                  </a:cubicBezTo>
                  <a:cubicBezTo>
                    <a:pt x="9654" y="11721"/>
                    <a:pt x="209" y="28977"/>
                    <a:pt x="5" y="48531"/>
                  </a:cubicBezTo>
                  <a:cubicBezTo>
                    <a:pt x="-301" y="73957"/>
                    <a:pt x="14913" y="95962"/>
                    <a:pt x="36918" y="105458"/>
                  </a:cubicBezTo>
                  <a:lnTo>
                    <a:pt x="36918" y="278382"/>
                  </a:lnTo>
                  <a:cubicBezTo>
                    <a:pt x="15475" y="287674"/>
                    <a:pt x="311" y="308913"/>
                    <a:pt x="5" y="333777"/>
                  </a:cubicBezTo>
                  <a:cubicBezTo>
                    <a:pt x="-250" y="353842"/>
                    <a:pt x="9246" y="371762"/>
                    <a:pt x="24052" y="383097"/>
                  </a:cubicBezTo>
                  <a:cubicBezTo>
                    <a:pt x="26247" y="384782"/>
                    <a:pt x="29413" y="383199"/>
                    <a:pt x="29413" y="380442"/>
                  </a:cubicBezTo>
                  <a:lnTo>
                    <a:pt x="29413" y="337913"/>
                  </a:lnTo>
                  <a:lnTo>
                    <a:pt x="61271" y="318359"/>
                  </a:lnTo>
                  <a:lnTo>
                    <a:pt x="93079" y="337913"/>
                  </a:lnTo>
                  <a:lnTo>
                    <a:pt x="93079" y="380442"/>
                  </a:lnTo>
                  <a:cubicBezTo>
                    <a:pt x="93079" y="383199"/>
                    <a:pt x="96244" y="384782"/>
                    <a:pt x="98440" y="383097"/>
                  </a:cubicBezTo>
                  <a:cubicBezTo>
                    <a:pt x="112837" y="372069"/>
                    <a:pt x="122282" y="354812"/>
                    <a:pt x="122487" y="335258"/>
                  </a:cubicBezTo>
                  <a:cubicBezTo>
                    <a:pt x="122793" y="309832"/>
                    <a:pt x="107527" y="287827"/>
                    <a:pt x="85574" y="278331"/>
                  </a:cubicBezTo>
                  <a:lnTo>
                    <a:pt x="85574" y="105407"/>
                  </a:lnTo>
                  <a:cubicBezTo>
                    <a:pt x="107017" y="96115"/>
                    <a:pt x="122180" y="74927"/>
                    <a:pt x="122487" y="50012"/>
                  </a:cubicBezTo>
                  <a:close/>
                </a:path>
              </a:pathLst>
            </a:custGeom>
            <a:solidFill>
              <a:srgbClr val="4D4E50"/>
            </a:solidFill>
            <a:ln w="5103" cap="flat">
              <a:noFill/>
              <a:prstDash val="solid"/>
              <a:miter/>
            </a:ln>
          </p:spPr>
          <p:txBody>
            <a:bodyPr rtlCol="0" anchor="ctr"/>
            <a:lstStyle/>
            <a:p>
              <a:endParaRPr lang="en-US"/>
            </a:p>
          </p:txBody>
        </p:sp>
        <p:sp>
          <p:nvSpPr>
            <p:cNvPr id="1232" name="Forma libre: forma 1231">
              <a:extLst>
                <a:ext uri="{FF2B5EF4-FFF2-40B4-BE49-F238E27FC236}">
                  <a16:creationId xmlns:a16="http://schemas.microsoft.com/office/drawing/2014/main" id="{74FF7ACE-692F-46D8-B676-49B915422B22}"/>
                </a:ext>
              </a:extLst>
            </p:cNvPr>
            <p:cNvSpPr/>
            <p:nvPr/>
          </p:nvSpPr>
          <p:spPr>
            <a:xfrm>
              <a:off x="4297935" y="4245003"/>
              <a:ext cx="71375" cy="386335"/>
            </a:xfrm>
            <a:custGeom>
              <a:avLst/>
              <a:gdLst>
                <a:gd name="connsiteX0" fmla="*/ 66678 w 71375"/>
                <a:gd name="connsiteY0" fmla="*/ 177468 h 386335"/>
                <a:gd name="connsiteX1" fmla="*/ 47532 w 71375"/>
                <a:gd name="connsiteY1" fmla="*/ 177468 h 386335"/>
                <a:gd name="connsiteX2" fmla="*/ 47532 w 71375"/>
                <a:gd name="connsiteY2" fmla="*/ 63666 h 386335"/>
                <a:gd name="connsiteX3" fmla="*/ 55905 w 71375"/>
                <a:gd name="connsiteY3" fmla="*/ 50443 h 386335"/>
                <a:gd name="connsiteX4" fmla="*/ 45797 w 71375"/>
                <a:gd name="connsiteY4" fmla="*/ 0 h 386335"/>
                <a:gd name="connsiteX5" fmla="*/ 25579 w 71375"/>
                <a:gd name="connsiteY5" fmla="*/ 0 h 386335"/>
                <a:gd name="connsiteX6" fmla="*/ 15470 w 71375"/>
                <a:gd name="connsiteY6" fmla="*/ 50443 h 386335"/>
                <a:gd name="connsiteX7" fmla="*/ 23843 w 71375"/>
                <a:gd name="connsiteY7" fmla="*/ 63666 h 386335"/>
                <a:gd name="connsiteX8" fmla="*/ 23843 w 71375"/>
                <a:gd name="connsiteY8" fmla="*/ 177468 h 386335"/>
                <a:gd name="connsiteX9" fmla="*/ 4697 w 71375"/>
                <a:gd name="connsiteY9" fmla="*/ 177468 h 386335"/>
                <a:gd name="connsiteX10" fmla="*/ 0 w 71375"/>
                <a:gd name="connsiteY10" fmla="*/ 182829 h 386335"/>
                <a:gd name="connsiteX11" fmla="*/ 0 w 71375"/>
                <a:gd name="connsiteY11" fmla="*/ 192019 h 386335"/>
                <a:gd name="connsiteX12" fmla="*/ 4697 w 71375"/>
                <a:gd name="connsiteY12" fmla="*/ 197380 h 386335"/>
                <a:gd name="connsiteX13" fmla="*/ 5769 w 71375"/>
                <a:gd name="connsiteY13" fmla="*/ 197380 h 386335"/>
                <a:gd name="connsiteX14" fmla="*/ 0 w 71375"/>
                <a:gd name="connsiteY14" fmla="*/ 219078 h 386335"/>
                <a:gd name="connsiteX15" fmla="*/ 0 w 71375"/>
                <a:gd name="connsiteY15" fmla="*/ 347125 h 386335"/>
                <a:gd name="connsiteX16" fmla="*/ 34411 w 71375"/>
                <a:gd name="connsiteY16" fmla="*/ 386336 h 386335"/>
                <a:gd name="connsiteX17" fmla="*/ 36964 w 71375"/>
                <a:gd name="connsiteY17" fmla="*/ 386336 h 386335"/>
                <a:gd name="connsiteX18" fmla="*/ 71375 w 71375"/>
                <a:gd name="connsiteY18" fmla="*/ 347125 h 386335"/>
                <a:gd name="connsiteX19" fmla="*/ 71375 w 71375"/>
                <a:gd name="connsiteY19" fmla="*/ 219078 h 386335"/>
                <a:gd name="connsiteX20" fmla="*/ 65606 w 71375"/>
                <a:gd name="connsiteY20" fmla="*/ 197380 h 386335"/>
                <a:gd name="connsiteX21" fmla="*/ 66678 w 71375"/>
                <a:gd name="connsiteY21" fmla="*/ 197380 h 386335"/>
                <a:gd name="connsiteX22" fmla="*/ 71375 w 71375"/>
                <a:gd name="connsiteY22" fmla="*/ 192019 h 386335"/>
                <a:gd name="connsiteX23" fmla="*/ 71375 w 71375"/>
                <a:gd name="connsiteY23" fmla="*/ 182829 h 386335"/>
                <a:gd name="connsiteX24" fmla="*/ 66678 w 71375"/>
                <a:gd name="connsiteY24" fmla="*/ 177468 h 386335"/>
                <a:gd name="connsiteX25" fmla="*/ 16848 w 71375"/>
                <a:gd name="connsiteY25" fmla="*/ 359889 h 386335"/>
                <a:gd name="connsiteX26" fmla="*/ 9139 w 71375"/>
                <a:gd name="connsiteY26" fmla="*/ 359889 h 386335"/>
                <a:gd name="connsiteX27" fmla="*/ 9139 w 71375"/>
                <a:gd name="connsiteY27" fmla="*/ 219129 h 386335"/>
                <a:gd name="connsiteX28" fmla="*/ 16848 w 71375"/>
                <a:gd name="connsiteY28" fmla="*/ 219129 h 386335"/>
                <a:gd name="connsiteX29" fmla="*/ 16848 w 71375"/>
                <a:gd name="connsiteY29" fmla="*/ 359889 h 386335"/>
                <a:gd name="connsiteX30" fmla="*/ 39108 w 71375"/>
                <a:gd name="connsiteY30" fmla="*/ 359889 h 386335"/>
                <a:gd name="connsiteX31" fmla="*/ 31399 w 71375"/>
                <a:gd name="connsiteY31" fmla="*/ 359889 h 386335"/>
                <a:gd name="connsiteX32" fmla="*/ 31399 w 71375"/>
                <a:gd name="connsiteY32" fmla="*/ 219129 h 386335"/>
                <a:gd name="connsiteX33" fmla="*/ 39108 w 71375"/>
                <a:gd name="connsiteY33" fmla="*/ 219129 h 386335"/>
                <a:gd name="connsiteX34" fmla="*/ 39108 w 71375"/>
                <a:gd name="connsiteY34" fmla="*/ 359889 h 386335"/>
                <a:gd name="connsiteX35" fmla="*/ 61368 w 71375"/>
                <a:gd name="connsiteY35" fmla="*/ 359889 h 386335"/>
                <a:gd name="connsiteX36" fmla="*/ 53659 w 71375"/>
                <a:gd name="connsiteY36" fmla="*/ 359889 h 386335"/>
                <a:gd name="connsiteX37" fmla="*/ 53659 w 71375"/>
                <a:gd name="connsiteY37" fmla="*/ 219129 h 386335"/>
                <a:gd name="connsiteX38" fmla="*/ 61368 w 71375"/>
                <a:gd name="connsiteY38" fmla="*/ 219129 h 386335"/>
                <a:gd name="connsiteX39" fmla="*/ 61368 w 71375"/>
                <a:gd name="connsiteY39" fmla="*/ 359889 h 38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1375" h="386335">
                  <a:moveTo>
                    <a:pt x="66678" y="177468"/>
                  </a:moveTo>
                  <a:lnTo>
                    <a:pt x="47532" y="177468"/>
                  </a:lnTo>
                  <a:lnTo>
                    <a:pt x="47532" y="63666"/>
                  </a:lnTo>
                  <a:lnTo>
                    <a:pt x="55905" y="50443"/>
                  </a:lnTo>
                  <a:lnTo>
                    <a:pt x="45797" y="0"/>
                  </a:lnTo>
                  <a:lnTo>
                    <a:pt x="25579" y="0"/>
                  </a:lnTo>
                  <a:lnTo>
                    <a:pt x="15470" y="50443"/>
                  </a:lnTo>
                  <a:lnTo>
                    <a:pt x="23843" y="63666"/>
                  </a:lnTo>
                  <a:lnTo>
                    <a:pt x="23843" y="177468"/>
                  </a:lnTo>
                  <a:lnTo>
                    <a:pt x="4697" y="177468"/>
                  </a:lnTo>
                  <a:cubicBezTo>
                    <a:pt x="2093" y="177468"/>
                    <a:pt x="0" y="179868"/>
                    <a:pt x="0" y="182829"/>
                  </a:cubicBezTo>
                  <a:lnTo>
                    <a:pt x="0" y="192019"/>
                  </a:lnTo>
                  <a:cubicBezTo>
                    <a:pt x="0" y="194980"/>
                    <a:pt x="2093" y="197380"/>
                    <a:pt x="4697" y="197380"/>
                  </a:cubicBezTo>
                  <a:lnTo>
                    <a:pt x="5769" y="197380"/>
                  </a:lnTo>
                  <a:cubicBezTo>
                    <a:pt x="2144" y="203608"/>
                    <a:pt x="0" y="211063"/>
                    <a:pt x="0" y="219078"/>
                  </a:cubicBezTo>
                  <a:lnTo>
                    <a:pt x="0" y="347125"/>
                  </a:lnTo>
                  <a:cubicBezTo>
                    <a:pt x="0" y="368772"/>
                    <a:pt x="15419" y="386336"/>
                    <a:pt x="34411" y="386336"/>
                  </a:cubicBezTo>
                  <a:lnTo>
                    <a:pt x="36964" y="386336"/>
                  </a:lnTo>
                  <a:cubicBezTo>
                    <a:pt x="55957" y="386336"/>
                    <a:pt x="71375" y="368772"/>
                    <a:pt x="71375" y="347125"/>
                  </a:cubicBezTo>
                  <a:lnTo>
                    <a:pt x="71375" y="219078"/>
                  </a:lnTo>
                  <a:cubicBezTo>
                    <a:pt x="71375" y="211063"/>
                    <a:pt x="69231" y="203557"/>
                    <a:pt x="65606" y="197380"/>
                  </a:cubicBezTo>
                  <a:lnTo>
                    <a:pt x="66678" y="197380"/>
                  </a:lnTo>
                  <a:cubicBezTo>
                    <a:pt x="69282" y="197380"/>
                    <a:pt x="71375" y="194980"/>
                    <a:pt x="71375" y="192019"/>
                  </a:cubicBezTo>
                  <a:lnTo>
                    <a:pt x="71375" y="182829"/>
                  </a:lnTo>
                  <a:cubicBezTo>
                    <a:pt x="71375" y="179868"/>
                    <a:pt x="69282" y="177468"/>
                    <a:pt x="66678" y="177468"/>
                  </a:cubicBezTo>
                  <a:close/>
                  <a:moveTo>
                    <a:pt x="16848" y="359889"/>
                  </a:moveTo>
                  <a:lnTo>
                    <a:pt x="9139" y="359889"/>
                  </a:lnTo>
                  <a:lnTo>
                    <a:pt x="9139" y="219129"/>
                  </a:lnTo>
                  <a:lnTo>
                    <a:pt x="16848" y="219129"/>
                  </a:lnTo>
                  <a:lnTo>
                    <a:pt x="16848" y="359889"/>
                  </a:lnTo>
                  <a:close/>
                  <a:moveTo>
                    <a:pt x="39108" y="359889"/>
                  </a:moveTo>
                  <a:lnTo>
                    <a:pt x="31399" y="359889"/>
                  </a:lnTo>
                  <a:lnTo>
                    <a:pt x="31399" y="219129"/>
                  </a:lnTo>
                  <a:lnTo>
                    <a:pt x="39108" y="219129"/>
                  </a:lnTo>
                  <a:lnTo>
                    <a:pt x="39108" y="359889"/>
                  </a:lnTo>
                  <a:close/>
                  <a:moveTo>
                    <a:pt x="61368" y="359889"/>
                  </a:moveTo>
                  <a:lnTo>
                    <a:pt x="53659" y="359889"/>
                  </a:lnTo>
                  <a:lnTo>
                    <a:pt x="53659" y="219129"/>
                  </a:lnTo>
                  <a:lnTo>
                    <a:pt x="61368" y="219129"/>
                  </a:lnTo>
                  <a:lnTo>
                    <a:pt x="61368" y="359889"/>
                  </a:lnTo>
                  <a:close/>
                </a:path>
              </a:pathLst>
            </a:custGeom>
            <a:solidFill>
              <a:srgbClr val="4D4E50"/>
            </a:solidFill>
            <a:ln w="5103" cap="flat">
              <a:noFill/>
              <a:prstDash val="solid"/>
              <a:miter/>
            </a:ln>
          </p:spPr>
          <p:txBody>
            <a:bodyPr rtlCol="0" anchor="ctr"/>
            <a:lstStyle/>
            <a:p>
              <a:endParaRPr lang="en-US"/>
            </a:p>
          </p:txBody>
        </p:sp>
      </p:grpSp>
      <p:sp>
        <p:nvSpPr>
          <p:cNvPr id="1233" name="Forma libre: forma 1232">
            <a:extLst>
              <a:ext uri="{FF2B5EF4-FFF2-40B4-BE49-F238E27FC236}">
                <a16:creationId xmlns:a16="http://schemas.microsoft.com/office/drawing/2014/main" id="{6A03F844-C4D0-44A4-AF46-1FD0BF5FF000}"/>
              </a:ext>
            </a:extLst>
          </p:cNvPr>
          <p:cNvSpPr/>
          <p:nvPr/>
        </p:nvSpPr>
        <p:spPr>
          <a:xfrm>
            <a:off x="6935808" y="4328070"/>
            <a:ext cx="298979" cy="303268"/>
          </a:xfrm>
          <a:custGeom>
            <a:avLst/>
            <a:gdLst>
              <a:gd name="connsiteX0" fmla="*/ 279425 w 298979"/>
              <a:gd name="connsiteY0" fmla="*/ 0 h 303268"/>
              <a:gd name="connsiteX1" fmla="*/ 251090 w 298979"/>
              <a:gd name="connsiteY1" fmla="*/ 2757 h 303268"/>
              <a:gd name="connsiteX2" fmla="*/ 226328 w 298979"/>
              <a:gd name="connsiteY2" fmla="*/ 9445 h 303268"/>
              <a:gd name="connsiteX3" fmla="*/ 203813 w 298979"/>
              <a:gd name="connsiteY3" fmla="*/ 29357 h 303268"/>
              <a:gd name="connsiteX4" fmla="*/ 165930 w 298979"/>
              <a:gd name="connsiteY4" fmla="*/ 78115 h 303268"/>
              <a:gd name="connsiteX5" fmla="*/ 126209 w 298979"/>
              <a:gd name="connsiteY5" fmla="*/ 141219 h 303268"/>
              <a:gd name="connsiteX6" fmla="*/ 95729 w 298979"/>
              <a:gd name="connsiteY6" fmla="*/ 199932 h 303268"/>
              <a:gd name="connsiteX7" fmla="*/ 73265 w 298979"/>
              <a:gd name="connsiteY7" fmla="*/ 178234 h 303268"/>
              <a:gd name="connsiteX8" fmla="*/ 45235 w 298979"/>
              <a:gd name="connsiteY8" fmla="*/ 168023 h 303268"/>
              <a:gd name="connsiteX9" fmla="*/ 16236 w 298979"/>
              <a:gd name="connsiteY9" fmla="*/ 179612 h 303268"/>
              <a:gd name="connsiteX10" fmla="*/ 0 w 298979"/>
              <a:gd name="connsiteY10" fmla="*/ 206723 h 303268"/>
              <a:gd name="connsiteX11" fmla="*/ 14245 w 298979"/>
              <a:gd name="connsiteY11" fmla="*/ 233476 h 303268"/>
              <a:gd name="connsiteX12" fmla="*/ 47686 w 298979"/>
              <a:gd name="connsiteY12" fmla="*/ 275647 h 303268"/>
              <a:gd name="connsiteX13" fmla="*/ 60551 w 298979"/>
              <a:gd name="connsiteY13" fmla="*/ 293874 h 303268"/>
              <a:gd name="connsiteX14" fmla="*/ 71375 w 298979"/>
              <a:gd name="connsiteY14" fmla="*/ 301022 h 303268"/>
              <a:gd name="connsiteX15" fmla="*/ 92461 w 298979"/>
              <a:gd name="connsiteY15" fmla="*/ 303268 h 303268"/>
              <a:gd name="connsiteX16" fmla="*/ 121154 w 298979"/>
              <a:gd name="connsiteY16" fmla="*/ 298776 h 303268"/>
              <a:gd name="connsiteX17" fmla="*/ 134122 w 298979"/>
              <a:gd name="connsiteY17" fmla="*/ 286012 h 303268"/>
              <a:gd name="connsiteX18" fmla="*/ 147448 w 298979"/>
              <a:gd name="connsiteY18" fmla="*/ 255991 h 303268"/>
              <a:gd name="connsiteX19" fmla="*/ 209582 w 298979"/>
              <a:gd name="connsiteY19" fmla="*/ 136777 h 303268"/>
              <a:gd name="connsiteX20" fmla="*/ 284633 w 298979"/>
              <a:gd name="connsiteY20" fmla="*/ 42069 h 303268"/>
              <a:gd name="connsiteX21" fmla="*/ 295917 w 298979"/>
              <a:gd name="connsiteY21" fmla="*/ 30072 h 303268"/>
              <a:gd name="connsiteX22" fmla="*/ 298980 w 298979"/>
              <a:gd name="connsiteY22" fmla="*/ 19044 h 303268"/>
              <a:gd name="connsiteX23" fmla="*/ 293517 w 298979"/>
              <a:gd name="connsiteY23" fmla="*/ 5616 h 303268"/>
              <a:gd name="connsiteX24" fmla="*/ 279425 w 298979"/>
              <a:gd name="connsiteY24" fmla="*/ 0 h 303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8979" h="303268">
                <a:moveTo>
                  <a:pt x="279425" y="0"/>
                </a:moveTo>
                <a:cubicBezTo>
                  <a:pt x="271920" y="0"/>
                  <a:pt x="262373" y="919"/>
                  <a:pt x="251090" y="2757"/>
                </a:cubicBezTo>
                <a:cubicBezTo>
                  <a:pt x="239347" y="4646"/>
                  <a:pt x="231230" y="6842"/>
                  <a:pt x="226328" y="9445"/>
                </a:cubicBezTo>
                <a:cubicBezTo>
                  <a:pt x="221427" y="12049"/>
                  <a:pt x="214075" y="18584"/>
                  <a:pt x="203813" y="29357"/>
                </a:cubicBezTo>
                <a:cubicBezTo>
                  <a:pt x="193857" y="39823"/>
                  <a:pt x="181144" y="56212"/>
                  <a:pt x="165930" y="78115"/>
                </a:cubicBezTo>
                <a:cubicBezTo>
                  <a:pt x="150817" y="99915"/>
                  <a:pt x="137441" y="121154"/>
                  <a:pt x="126209" y="141219"/>
                </a:cubicBezTo>
                <a:cubicBezTo>
                  <a:pt x="116151" y="159190"/>
                  <a:pt x="105940" y="178898"/>
                  <a:pt x="95729" y="199932"/>
                </a:cubicBezTo>
                <a:cubicBezTo>
                  <a:pt x="88581" y="190845"/>
                  <a:pt x="81025" y="183544"/>
                  <a:pt x="73265" y="178234"/>
                </a:cubicBezTo>
                <a:cubicBezTo>
                  <a:pt x="63411" y="171444"/>
                  <a:pt x="53965" y="168023"/>
                  <a:pt x="45235" y="168023"/>
                </a:cubicBezTo>
                <a:cubicBezTo>
                  <a:pt x="36300" y="168023"/>
                  <a:pt x="26549" y="171903"/>
                  <a:pt x="16236" y="179612"/>
                </a:cubicBezTo>
                <a:cubicBezTo>
                  <a:pt x="5463" y="187628"/>
                  <a:pt x="0" y="196767"/>
                  <a:pt x="0" y="206723"/>
                </a:cubicBezTo>
                <a:cubicBezTo>
                  <a:pt x="0" y="214228"/>
                  <a:pt x="4646" y="222958"/>
                  <a:pt x="14245" y="233476"/>
                </a:cubicBezTo>
                <a:cubicBezTo>
                  <a:pt x="28183" y="248741"/>
                  <a:pt x="39415" y="262935"/>
                  <a:pt x="47686" y="275647"/>
                </a:cubicBezTo>
                <a:cubicBezTo>
                  <a:pt x="53812" y="285093"/>
                  <a:pt x="58050" y="291066"/>
                  <a:pt x="60551" y="293874"/>
                </a:cubicBezTo>
                <a:cubicBezTo>
                  <a:pt x="63411" y="297040"/>
                  <a:pt x="67036" y="299439"/>
                  <a:pt x="71375" y="301022"/>
                </a:cubicBezTo>
                <a:cubicBezTo>
                  <a:pt x="75511" y="302503"/>
                  <a:pt x="82403" y="303268"/>
                  <a:pt x="92461" y="303268"/>
                </a:cubicBezTo>
                <a:cubicBezTo>
                  <a:pt x="106246" y="303268"/>
                  <a:pt x="115640" y="301788"/>
                  <a:pt x="121154" y="298776"/>
                </a:cubicBezTo>
                <a:cubicBezTo>
                  <a:pt x="126668" y="295763"/>
                  <a:pt x="131059" y="291424"/>
                  <a:pt x="134122" y="286012"/>
                </a:cubicBezTo>
                <a:cubicBezTo>
                  <a:pt x="136930" y="281110"/>
                  <a:pt x="141270" y="271257"/>
                  <a:pt x="147448" y="255991"/>
                </a:cubicBezTo>
                <a:cubicBezTo>
                  <a:pt x="162815" y="217649"/>
                  <a:pt x="183748" y="177570"/>
                  <a:pt x="209582" y="136777"/>
                </a:cubicBezTo>
                <a:cubicBezTo>
                  <a:pt x="235365" y="96137"/>
                  <a:pt x="260637" y="64228"/>
                  <a:pt x="284633" y="42069"/>
                </a:cubicBezTo>
                <a:cubicBezTo>
                  <a:pt x="290505" y="36709"/>
                  <a:pt x="294129" y="32931"/>
                  <a:pt x="295917" y="30072"/>
                </a:cubicBezTo>
                <a:cubicBezTo>
                  <a:pt x="297959" y="26906"/>
                  <a:pt x="298980" y="23179"/>
                  <a:pt x="298980" y="19044"/>
                </a:cubicBezTo>
                <a:cubicBezTo>
                  <a:pt x="298980" y="13836"/>
                  <a:pt x="297142" y="9292"/>
                  <a:pt x="293517" y="5616"/>
                </a:cubicBezTo>
                <a:cubicBezTo>
                  <a:pt x="289943" y="1889"/>
                  <a:pt x="285144" y="0"/>
                  <a:pt x="279425" y="0"/>
                </a:cubicBezTo>
                <a:close/>
              </a:path>
            </a:pathLst>
          </a:custGeom>
          <a:solidFill>
            <a:srgbClr val="4D4E50"/>
          </a:solidFill>
          <a:ln w="5103" cap="flat">
            <a:noFill/>
            <a:prstDash val="solid"/>
            <a:miter/>
          </a:ln>
        </p:spPr>
        <p:txBody>
          <a:bodyPr rtlCol="0" anchor="ctr"/>
          <a:lstStyle/>
          <a:p>
            <a:endParaRPr lang="en-US"/>
          </a:p>
        </p:txBody>
      </p:sp>
      <p:grpSp>
        <p:nvGrpSpPr>
          <p:cNvPr id="1234" name="Gráfico 4">
            <a:extLst>
              <a:ext uri="{FF2B5EF4-FFF2-40B4-BE49-F238E27FC236}">
                <a16:creationId xmlns:a16="http://schemas.microsoft.com/office/drawing/2014/main" id="{31234612-D927-4E02-ACE2-FC241C688365}"/>
              </a:ext>
            </a:extLst>
          </p:cNvPr>
          <p:cNvGrpSpPr/>
          <p:nvPr/>
        </p:nvGrpSpPr>
        <p:grpSpPr>
          <a:xfrm>
            <a:off x="7592838" y="4313881"/>
            <a:ext cx="322097" cy="317470"/>
            <a:chOff x="7592838" y="4313881"/>
            <a:chExt cx="322097" cy="317470"/>
          </a:xfrm>
          <a:solidFill>
            <a:srgbClr val="4D4E50"/>
          </a:solidFill>
        </p:grpSpPr>
        <p:sp>
          <p:nvSpPr>
            <p:cNvPr id="1235" name="Forma libre: forma 1234">
              <a:extLst>
                <a:ext uri="{FF2B5EF4-FFF2-40B4-BE49-F238E27FC236}">
                  <a16:creationId xmlns:a16="http://schemas.microsoft.com/office/drawing/2014/main" id="{EE6693B0-7170-4905-B187-0F1D328C086F}"/>
                </a:ext>
              </a:extLst>
            </p:cNvPr>
            <p:cNvSpPr/>
            <p:nvPr/>
          </p:nvSpPr>
          <p:spPr>
            <a:xfrm>
              <a:off x="7597584" y="4313881"/>
              <a:ext cx="317351" cy="291827"/>
            </a:xfrm>
            <a:custGeom>
              <a:avLst/>
              <a:gdLst>
                <a:gd name="connsiteX0" fmla="*/ 298573 w 317351"/>
                <a:gd name="connsiteY0" fmla="*/ 3723 h 291827"/>
                <a:gd name="connsiteX1" fmla="*/ 265030 w 317351"/>
                <a:gd name="connsiteY1" fmla="*/ 200 h 291827"/>
                <a:gd name="connsiteX2" fmla="*/ 234754 w 317351"/>
                <a:gd name="connsiteY2" fmla="*/ 2140 h 291827"/>
                <a:gd name="connsiteX3" fmla="*/ 203917 w 317351"/>
                <a:gd name="connsiteY3" fmla="*/ 19907 h 291827"/>
                <a:gd name="connsiteX4" fmla="*/ 148419 w 317351"/>
                <a:gd name="connsiteY4" fmla="*/ 67491 h 291827"/>
                <a:gd name="connsiteX5" fmla="*/ 87408 w 317351"/>
                <a:gd name="connsiteY5" fmla="*/ 131310 h 291827"/>
                <a:gd name="connsiteX6" fmla="*/ 38089 w 317351"/>
                <a:gd name="connsiteY6" fmla="*/ 192219 h 291827"/>
                <a:gd name="connsiteX7" fmla="*/ 37936 w 317351"/>
                <a:gd name="connsiteY7" fmla="*/ 191913 h 291827"/>
                <a:gd name="connsiteX8" fmla="*/ 33239 w 317351"/>
                <a:gd name="connsiteY8" fmla="*/ 197018 h 291827"/>
                <a:gd name="connsiteX9" fmla="*/ 32830 w 317351"/>
                <a:gd name="connsiteY9" fmla="*/ 197580 h 291827"/>
                <a:gd name="connsiteX10" fmla="*/ 1483 w 317351"/>
                <a:gd name="connsiteY10" fmla="*/ 280596 h 291827"/>
                <a:gd name="connsiteX11" fmla="*/ 2657 w 317351"/>
                <a:gd name="connsiteY11" fmla="*/ 282842 h 291827"/>
                <a:gd name="connsiteX12" fmla="*/ 10213 w 317351"/>
                <a:gd name="connsiteY12" fmla="*/ 287692 h 291827"/>
                <a:gd name="connsiteX13" fmla="*/ 19505 w 317351"/>
                <a:gd name="connsiteY13" fmla="*/ 291062 h 291827"/>
                <a:gd name="connsiteX14" fmla="*/ 29052 w 317351"/>
                <a:gd name="connsiteY14" fmla="*/ 291828 h 291827"/>
                <a:gd name="connsiteX15" fmla="*/ 76585 w 317351"/>
                <a:gd name="connsiteY15" fmla="*/ 277379 h 291827"/>
                <a:gd name="connsiteX16" fmla="*/ 84243 w 317351"/>
                <a:gd name="connsiteY16" fmla="*/ 270282 h 291827"/>
                <a:gd name="connsiteX17" fmla="*/ 84804 w 317351"/>
                <a:gd name="connsiteY17" fmla="*/ 269466 h 291827"/>
                <a:gd name="connsiteX18" fmla="*/ 185179 w 317351"/>
                <a:gd name="connsiteY18" fmla="*/ 145912 h 291827"/>
                <a:gd name="connsiteX19" fmla="*/ 294744 w 317351"/>
                <a:gd name="connsiteY19" fmla="*/ 53808 h 291827"/>
                <a:gd name="connsiteX20" fmla="*/ 310673 w 317351"/>
                <a:gd name="connsiteY20" fmla="*/ 42576 h 291827"/>
                <a:gd name="connsiteX21" fmla="*/ 316851 w 317351"/>
                <a:gd name="connsiteY21" fmla="*/ 30527 h 291827"/>
                <a:gd name="connsiteX22" fmla="*/ 313736 w 317351"/>
                <a:gd name="connsiteY22" fmla="*/ 13628 h 291827"/>
                <a:gd name="connsiteX23" fmla="*/ 298573 w 317351"/>
                <a:gd name="connsiteY23" fmla="*/ 3723 h 29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7351" h="291827">
                  <a:moveTo>
                    <a:pt x="298573" y="3723"/>
                  </a:moveTo>
                  <a:cubicBezTo>
                    <a:pt x="289843" y="1936"/>
                    <a:pt x="278559" y="762"/>
                    <a:pt x="265030" y="200"/>
                  </a:cubicBezTo>
                  <a:cubicBezTo>
                    <a:pt x="250939" y="-361"/>
                    <a:pt x="241034" y="251"/>
                    <a:pt x="234754" y="2140"/>
                  </a:cubicBezTo>
                  <a:cubicBezTo>
                    <a:pt x="228474" y="4029"/>
                    <a:pt x="218365" y="9798"/>
                    <a:pt x="203917" y="19907"/>
                  </a:cubicBezTo>
                  <a:cubicBezTo>
                    <a:pt x="189927" y="29659"/>
                    <a:pt x="171241" y="45690"/>
                    <a:pt x="148419" y="67491"/>
                  </a:cubicBezTo>
                  <a:cubicBezTo>
                    <a:pt x="125700" y="89240"/>
                    <a:pt x="105125" y="110684"/>
                    <a:pt x="87408" y="131310"/>
                  </a:cubicBezTo>
                  <a:cubicBezTo>
                    <a:pt x="71479" y="149741"/>
                    <a:pt x="54937" y="170214"/>
                    <a:pt x="38089" y="192219"/>
                  </a:cubicBezTo>
                  <a:cubicBezTo>
                    <a:pt x="38038" y="192117"/>
                    <a:pt x="37987" y="192015"/>
                    <a:pt x="37936" y="191913"/>
                  </a:cubicBezTo>
                  <a:cubicBezTo>
                    <a:pt x="36251" y="193546"/>
                    <a:pt x="34719" y="195231"/>
                    <a:pt x="33239" y="197018"/>
                  </a:cubicBezTo>
                  <a:cubicBezTo>
                    <a:pt x="33086" y="197171"/>
                    <a:pt x="32984" y="197375"/>
                    <a:pt x="32830" y="197580"/>
                  </a:cubicBezTo>
                  <a:cubicBezTo>
                    <a:pt x="16595" y="217032"/>
                    <a:pt x="-6023" y="252924"/>
                    <a:pt x="1483" y="280596"/>
                  </a:cubicBezTo>
                  <a:cubicBezTo>
                    <a:pt x="1891" y="281310"/>
                    <a:pt x="2248" y="282076"/>
                    <a:pt x="2657" y="282842"/>
                  </a:cubicBezTo>
                  <a:cubicBezTo>
                    <a:pt x="5261" y="284374"/>
                    <a:pt x="7762" y="286007"/>
                    <a:pt x="10213" y="287692"/>
                  </a:cubicBezTo>
                  <a:cubicBezTo>
                    <a:pt x="13327" y="288815"/>
                    <a:pt x="16391" y="289990"/>
                    <a:pt x="19505" y="291062"/>
                  </a:cubicBezTo>
                  <a:cubicBezTo>
                    <a:pt x="22670" y="291317"/>
                    <a:pt x="25836" y="291624"/>
                    <a:pt x="29052" y="291828"/>
                  </a:cubicBezTo>
                  <a:cubicBezTo>
                    <a:pt x="46054" y="289530"/>
                    <a:pt x="61574" y="284986"/>
                    <a:pt x="76585" y="277379"/>
                  </a:cubicBezTo>
                  <a:cubicBezTo>
                    <a:pt x="79189" y="275031"/>
                    <a:pt x="81588" y="272580"/>
                    <a:pt x="84243" y="270282"/>
                  </a:cubicBezTo>
                  <a:cubicBezTo>
                    <a:pt x="84447" y="269976"/>
                    <a:pt x="84600" y="269721"/>
                    <a:pt x="84804" y="269466"/>
                  </a:cubicBezTo>
                  <a:cubicBezTo>
                    <a:pt x="111711" y="228672"/>
                    <a:pt x="145509" y="187062"/>
                    <a:pt x="185179" y="145912"/>
                  </a:cubicBezTo>
                  <a:cubicBezTo>
                    <a:pt x="224747" y="104863"/>
                    <a:pt x="261609" y="73873"/>
                    <a:pt x="294744" y="53808"/>
                  </a:cubicBezTo>
                  <a:cubicBezTo>
                    <a:pt x="302862" y="49009"/>
                    <a:pt x="307916" y="45435"/>
                    <a:pt x="310673" y="42576"/>
                  </a:cubicBezTo>
                  <a:cubicBezTo>
                    <a:pt x="313788" y="39359"/>
                    <a:pt x="315881" y="35326"/>
                    <a:pt x="316851" y="30527"/>
                  </a:cubicBezTo>
                  <a:cubicBezTo>
                    <a:pt x="318076" y="24451"/>
                    <a:pt x="317055" y="18784"/>
                    <a:pt x="313736" y="13628"/>
                  </a:cubicBezTo>
                  <a:cubicBezTo>
                    <a:pt x="310367" y="8420"/>
                    <a:pt x="305261" y="5101"/>
                    <a:pt x="298573" y="3723"/>
                  </a:cubicBezTo>
                  <a:close/>
                </a:path>
              </a:pathLst>
            </a:custGeom>
            <a:solidFill>
              <a:srgbClr val="4D4E50"/>
            </a:solidFill>
            <a:ln w="5103" cap="flat">
              <a:noFill/>
              <a:prstDash val="solid"/>
              <a:miter/>
            </a:ln>
          </p:spPr>
          <p:txBody>
            <a:bodyPr rtlCol="0" anchor="ctr"/>
            <a:lstStyle/>
            <a:p>
              <a:endParaRPr lang="en-US"/>
            </a:p>
          </p:txBody>
        </p:sp>
        <p:sp>
          <p:nvSpPr>
            <p:cNvPr id="1236" name="Forma libre: forma 1235">
              <a:extLst>
                <a:ext uri="{FF2B5EF4-FFF2-40B4-BE49-F238E27FC236}">
                  <a16:creationId xmlns:a16="http://schemas.microsoft.com/office/drawing/2014/main" id="{9CFA8CD7-CDF3-45EB-A858-CDB40B68D6D3}"/>
                </a:ext>
              </a:extLst>
            </p:cNvPr>
            <p:cNvSpPr/>
            <p:nvPr/>
          </p:nvSpPr>
          <p:spPr>
            <a:xfrm>
              <a:off x="7592838" y="4329177"/>
              <a:ext cx="277737" cy="302174"/>
            </a:xfrm>
            <a:custGeom>
              <a:avLst/>
              <a:gdLst>
                <a:gd name="connsiteX0" fmla="*/ 258799 w 277737"/>
                <a:gd name="connsiteY0" fmla="*/ 194230 h 302174"/>
                <a:gd name="connsiteX1" fmla="*/ 213513 w 277737"/>
                <a:gd name="connsiteY1" fmla="*/ 141388 h 302174"/>
                <a:gd name="connsiteX2" fmla="*/ 152757 w 277737"/>
                <a:gd name="connsiteY2" fmla="*/ 83287 h 302174"/>
                <a:gd name="connsiteX3" fmla="*/ 97873 w 277737"/>
                <a:gd name="connsiteY3" fmla="*/ 38716 h 302174"/>
                <a:gd name="connsiteX4" fmla="*/ 94503 w 277737"/>
                <a:gd name="connsiteY4" fmla="*/ 36623 h 302174"/>
                <a:gd name="connsiteX5" fmla="*/ 37730 w 277737"/>
                <a:gd name="connsiteY5" fmla="*/ 2773 h 302174"/>
                <a:gd name="connsiteX6" fmla="*/ 35892 w 277737"/>
                <a:gd name="connsiteY6" fmla="*/ 1803 h 302174"/>
                <a:gd name="connsiteX7" fmla="*/ 9343 w 277737"/>
                <a:gd name="connsiteY7" fmla="*/ 1803 h 302174"/>
                <a:gd name="connsiteX8" fmla="*/ 6229 w 277737"/>
                <a:gd name="connsiteY8" fmla="*/ 3743 h 302174"/>
                <a:gd name="connsiteX9" fmla="*/ 1430 w 277737"/>
                <a:gd name="connsiteY9" fmla="*/ 16864 h 302174"/>
                <a:gd name="connsiteX10" fmla="*/ 613 w 277737"/>
                <a:gd name="connsiteY10" fmla="*/ 20540 h 302174"/>
                <a:gd name="connsiteX11" fmla="*/ 0 w 277737"/>
                <a:gd name="connsiteY11" fmla="*/ 27790 h 302174"/>
                <a:gd name="connsiteX12" fmla="*/ 11334 w 277737"/>
                <a:gd name="connsiteY12" fmla="*/ 67971 h 302174"/>
                <a:gd name="connsiteX13" fmla="*/ 19095 w 277737"/>
                <a:gd name="connsiteY13" fmla="*/ 79407 h 302174"/>
                <a:gd name="connsiteX14" fmla="*/ 21290 w 277737"/>
                <a:gd name="connsiteY14" fmla="*/ 80888 h 302174"/>
                <a:gd name="connsiteX15" fmla="*/ 138870 w 277737"/>
                <a:gd name="connsiteY15" fmla="*/ 176412 h 302174"/>
                <a:gd name="connsiteX16" fmla="*/ 226532 w 277737"/>
                <a:gd name="connsiteY16" fmla="*/ 280667 h 302174"/>
                <a:gd name="connsiteX17" fmla="*/ 237203 w 277737"/>
                <a:gd name="connsiteY17" fmla="*/ 295830 h 302174"/>
                <a:gd name="connsiteX18" fmla="*/ 248690 w 277737"/>
                <a:gd name="connsiteY18" fmla="*/ 301702 h 302174"/>
                <a:gd name="connsiteX19" fmla="*/ 264773 w 277737"/>
                <a:gd name="connsiteY19" fmla="*/ 298740 h 302174"/>
                <a:gd name="connsiteX20" fmla="*/ 274167 w 277737"/>
                <a:gd name="connsiteY20" fmla="*/ 284343 h 302174"/>
                <a:gd name="connsiteX21" fmla="*/ 277536 w 277737"/>
                <a:gd name="connsiteY21" fmla="*/ 252433 h 302174"/>
                <a:gd name="connsiteX22" fmla="*/ 275699 w 277737"/>
                <a:gd name="connsiteY22" fmla="*/ 223587 h 302174"/>
                <a:gd name="connsiteX23" fmla="*/ 258799 w 277737"/>
                <a:gd name="connsiteY23" fmla="*/ 194230 h 30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7737" h="302174">
                  <a:moveTo>
                    <a:pt x="258799" y="194230"/>
                  </a:moveTo>
                  <a:cubicBezTo>
                    <a:pt x="249507" y="180905"/>
                    <a:pt x="234293" y="163138"/>
                    <a:pt x="213513" y="141388"/>
                  </a:cubicBezTo>
                  <a:cubicBezTo>
                    <a:pt x="192836" y="119741"/>
                    <a:pt x="172414" y="100187"/>
                    <a:pt x="152757" y="83287"/>
                  </a:cubicBezTo>
                  <a:cubicBezTo>
                    <a:pt x="136062" y="68890"/>
                    <a:pt x="117580" y="53931"/>
                    <a:pt x="97873" y="38716"/>
                  </a:cubicBezTo>
                  <a:cubicBezTo>
                    <a:pt x="96699" y="38358"/>
                    <a:pt x="95576" y="37695"/>
                    <a:pt x="94503" y="36623"/>
                  </a:cubicBezTo>
                  <a:cubicBezTo>
                    <a:pt x="77808" y="19979"/>
                    <a:pt x="59531" y="11197"/>
                    <a:pt x="37730" y="2773"/>
                  </a:cubicBezTo>
                  <a:cubicBezTo>
                    <a:pt x="37015" y="2518"/>
                    <a:pt x="36402" y="2160"/>
                    <a:pt x="35892" y="1803"/>
                  </a:cubicBezTo>
                  <a:cubicBezTo>
                    <a:pt x="26702" y="-392"/>
                    <a:pt x="17614" y="-801"/>
                    <a:pt x="9343" y="1803"/>
                  </a:cubicBezTo>
                  <a:cubicBezTo>
                    <a:pt x="8271" y="2364"/>
                    <a:pt x="7250" y="2977"/>
                    <a:pt x="6229" y="3743"/>
                  </a:cubicBezTo>
                  <a:cubicBezTo>
                    <a:pt x="4595" y="8083"/>
                    <a:pt x="3012" y="12473"/>
                    <a:pt x="1430" y="16864"/>
                  </a:cubicBezTo>
                  <a:cubicBezTo>
                    <a:pt x="1225" y="18090"/>
                    <a:pt x="919" y="19315"/>
                    <a:pt x="613" y="20540"/>
                  </a:cubicBezTo>
                  <a:cubicBezTo>
                    <a:pt x="409" y="22940"/>
                    <a:pt x="153" y="25390"/>
                    <a:pt x="0" y="27790"/>
                  </a:cubicBezTo>
                  <a:cubicBezTo>
                    <a:pt x="1940" y="42086"/>
                    <a:pt x="5565" y="55258"/>
                    <a:pt x="11334" y="67971"/>
                  </a:cubicBezTo>
                  <a:cubicBezTo>
                    <a:pt x="13581" y="72004"/>
                    <a:pt x="16083" y="75884"/>
                    <a:pt x="19095" y="79407"/>
                  </a:cubicBezTo>
                  <a:cubicBezTo>
                    <a:pt x="19809" y="79917"/>
                    <a:pt x="20524" y="80377"/>
                    <a:pt x="21290" y="80888"/>
                  </a:cubicBezTo>
                  <a:cubicBezTo>
                    <a:pt x="60143" y="106517"/>
                    <a:pt x="99711" y="138682"/>
                    <a:pt x="138870" y="176412"/>
                  </a:cubicBezTo>
                  <a:cubicBezTo>
                    <a:pt x="177928" y="214091"/>
                    <a:pt x="207438" y="249166"/>
                    <a:pt x="226532" y="280667"/>
                  </a:cubicBezTo>
                  <a:cubicBezTo>
                    <a:pt x="231127" y="288376"/>
                    <a:pt x="234497" y="293175"/>
                    <a:pt x="237203" y="295830"/>
                  </a:cubicBezTo>
                  <a:cubicBezTo>
                    <a:pt x="240266" y="298791"/>
                    <a:pt x="244146" y="300783"/>
                    <a:pt x="248690" y="301702"/>
                  </a:cubicBezTo>
                  <a:cubicBezTo>
                    <a:pt x="254460" y="302876"/>
                    <a:pt x="259871" y="301855"/>
                    <a:pt x="264773" y="298740"/>
                  </a:cubicBezTo>
                  <a:cubicBezTo>
                    <a:pt x="269725" y="295575"/>
                    <a:pt x="272891" y="290725"/>
                    <a:pt x="274167" y="284343"/>
                  </a:cubicBezTo>
                  <a:cubicBezTo>
                    <a:pt x="275852" y="276072"/>
                    <a:pt x="276975" y="265299"/>
                    <a:pt x="277536" y="252433"/>
                  </a:cubicBezTo>
                  <a:cubicBezTo>
                    <a:pt x="278098" y="239006"/>
                    <a:pt x="277486" y="229612"/>
                    <a:pt x="275699" y="223587"/>
                  </a:cubicBezTo>
                  <a:cubicBezTo>
                    <a:pt x="273912" y="217614"/>
                    <a:pt x="268398" y="208015"/>
                    <a:pt x="258799" y="194230"/>
                  </a:cubicBezTo>
                  <a:close/>
                </a:path>
              </a:pathLst>
            </a:custGeom>
            <a:solidFill>
              <a:srgbClr val="4D4E50"/>
            </a:solidFill>
            <a:ln w="5103" cap="flat">
              <a:noFill/>
              <a:prstDash val="solid"/>
              <a:miter/>
            </a:ln>
          </p:spPr>
          <p:txBody>
            <a:bodyPr rtlCol="0" anchor="ctr"/>
            <a:lstStyle/>
            <a:p>
              <a:endParaRPr lang="en-US"/>
            </a:p>
          </p:txBody>
        </p:sp>
      </p:grpSp>
      <p:grpSp>
        <p:nvGrpSpPr>
          <p:cNvPr id="1237" name="Gráfico 4">
            <a:extLst>
              <a:ext uri="{FF2B5EF4-FFF2-40B4-BE49-F238E27FC236}">
                <a16:creationId xmlns:a16="http://schemas.microsoft.com/office/drawing/2014/main" id="{B37E66E2-0ECA-42A8-A9BE-55B3E7FA0EA0}"/>
              </a:ext>
            </a:extLst>
          </p:cNvPr>
          <p:cNvGrpSpPr/>
          <p:nvPr/>
        </p:nvGrpSpPr>
        <p:grpSpPr>
          <a:xfrm>
            <a:off x="5607349" y="4219374"/>
            <a:ext cx="281722" cy="411913"/>
            <a:chOff x="5607349" y="4219374"/>
            <a:chExt cx="281722" cy="411913"/>
          </a:xfrm>
        </p:grpSpPr>
        <p:sp>
          <p:nvSpPr>
            <p:cNvPr id="1238" name="Forma libre: forma 1237">
              <a:extLst>
                <a:ext uri="{FF2B5EF4-FFF2-40B4-BE49-F238E27FC236}">
                  <a16:creationId xmlns:a16="http://schemas.microsoft.com/office/drawing/2014/main" id="{614AF42F-1A01-4A08-9A92-E428536B97FA}"/>
                </a:ext>
              </a:extLst>
            </p:cNvPr>
            <p:cNvSpPr/>
            <p:nvPr/>
          </p:nvSpPr>
          <p:spPr>
            <a:xfrm>
              <a:off x="5700525" y="4525858"/>
              <a:ext cx="98179" cy="32011"/>
            </a:xfrm>
            <a:custGeom>
              <a:avLst/>
              <a:gdLst>
                <a:gd name="connsiteX0" fmla="*/ 511 w 98179"/>
                <a:gd name="connsiteY0" fmla="*/ 32012 h 32011"/>
                <a:gd name="connsiteX1" fmla="*/ 97720 w 98179"/>
                <a:gd name="connsiteY1" fmla="*/ 13275 h 32011"/>
                <a:gd name="connsiteX2" fmla="*/ 98180 w 98179"/>
                <a:gd name="connsiteY2" fmla="*/ 0 h 32011"/>
                <a:gd name="connsiteX3" fmla="*/ 0 w 98179"/>
                <a:gd name="connsiteY3" fmla="*/ 18891 h 32011"/>
              </a:gdLst>
              <a:ahLst/>
              <a:cxnLst>
                <a:cxn ang="0">
                  <a:pos x="connsiteX0" y="connsiteY0"/>
                </a:cxn>
                <a:cxn ang="0">
                  <a:pos x="connsiteX1" y="connsiteY1"/>
                </a:cxn>
                <a:cxn ang="0">
                  <a:pos x="connsiteX2" y="connsiteY2"/>
                </a:cxn>
                <a:cxn ang="0">
                  <a:pos x="connsiteX3" y="connsiteY3"/>
                </a:cxn>
              </a:cxnLst>
              <a:rect l="l" t="t" r="r" b="b"/>
              <a:pathLst>
                <a:path w="98179" h="32011">
                  <a:moveTo>
                    <a:pt x="511" y="32012"/>
                  </a:moveTo>
                  <a:lnTo>
                    <a:pt x="97720" y="13275"/>
                  </a:lnTo>
                  <a:lnTo>
                    <a:pt x="98180" y="0"/>
                  </a:lnTo>
                  <a:lnTo>
                    <a:pt x="0" y="18891"/>
                  </a:lnTo>
                  <a:close/>
                </a:path>
              </a:pathLst>
            </a:custGeom>
            <a:noFill/>
            <a:ln w="5103" cap="flat">
              <a:noFill/>
              <a:prstDash val="solid"/>
              <a:miter/>
            </a:ln>
          </p:spPr>
          <p:txBody>
            <a:bodyPr rtlCol="0" anchor="ctr"/>
            <a:lstStyle/>
            <a:p>
              <a:endParaRPr lang="en-US"/>
            </a:p>
          </p:txBody>
        </p:sp>
        <p:sp>
          <p:nvSpPr>
            <p:cNvPr id="1239" name="Forma libre: forma 1238">
              <a:extLst>
                <a:ext uri="{FF2B5EF4-FFF2-40B4-BE49-F238E27FC236}">
                  <a16:creationId xmlns:a16="http://schemas.microsoft.com/office/drawing/2014/main" id="{1E15B92F-9ED9-463D-9114-550B85DF5C77}"/>
                </a:ext>
              </a:extLst>
            </p:cNvPr>
            <p:cNvSpPr/>
            <p:nvPr/>
          </p:nvSpPr>
          <p:spPr>
            <a:xfrm>
              <a:off x="5701393" y="4548323"/>
              <a:ext cx="96596" cy="31756"/>
            </a:xfrm>
            <a:custGeom>
              <a:avLst/>
              <a:gdLst>
                <a:gd name="connsiteX0" fmla="*/ 510 w 96596"/>
                <a:gd name="connsiteY0" fmla="*/ 31756 h 31756"/>
                <a:gd name="connsiteX1" fmla="*/ 96137 w 96596"/>
                <a:gd name="connsiteY1" fmla="*/ 13325 h 31756"/>
                <a:gd name="connsiteX2" fmla="*/ 96597 w 96596"/>
                <a:gd name="connsiteY2" fmla="*/ 0 h 31756"/>
                <a:gd name="connsiteX3" fmla="*/ 0 w 96596"/>
                <a:gd name="connsiteY3" fmla="*/ 18584 h 31756"/>
              </a:gdLst>
              <a:ahLst/>
              <a:cxnLst>
                <a:cxn ang="0">
                  <a:pos x="connsiteX0" y="connsiteY0"/>
                </a:cxn>
                <a:cxn ang="0">
                  <a:pos x="connsiteX1" y="connsiteY1"/>
                </a:cxn>
                <a:cxn ang="0">
                  <a:pos x="connsiteX2" y="connsiteY2"/>
                </a:cxn>
                <a:cxn ang="0">
                  <a:pos x="connsiteX3" y="connsiteY3"/>
                </a:cxn>
              </a:cxnLst>
              <a:rect l="l" t="t" r="r" b="b"/>
              <a:pathLst>
                <a:path w="96596" h="31756">
                  <a:moveTo>
                    <a:pt x="510" y="31756"/>
                  </a:moveTo>
                  <a:lnTo>
                    <a:pt x="96137" y="13325"/>
                  </a:lnTo>
                  <a:lnTo>
                    <a:pt x="96597" y="0"/>
                  </a:lnTo>
                  <a:lnTo>
                    <a:pt x="0" y="18584"/>
                  </a:lnTo>
                  <a:close/>
                </a:path>
              </a:pathLst>
            </a:custGeom>
            <a:noFill/>
            <a:ln w="5103" cap="flat">
              <a:noFill/>
              <a:prstDash val="solid"/>
              <a:miter/>
            </a:ln>
          </p:spPr>
          <p:txBody>
            <a:bodyPr rtlCol="0" anchor="ctr"/>
            <a:lstStyle/>
            <a:p>
              <a:endParaRPr lang="en-US"/>
            </a:p>
          </p:txBody>
        </p:sp>
        <p:sp>
          <p:nvSpPr>
            <p:cNvPr id="1240" name="Forma libre: forma 1239">
              <a:extLst>
                <a:ext uri="{FF2B5EF4-FFF2-40B4-BE49-F238E27FC236}">
                  <a16:creationId xmlns:a16="http://schemas.microsoft.com/office/drawing/2014/main" id="{BBF415E0-B4AF-4B3C-8AB3-A622EE4733E5}"/>
                </a:ext>
              </a:extLst>
            </p:cNvPr>
            <p:cNvSpPr/>
            <p:nvPr/>
          </p:nvSpPr>
          <p:spPr>
            <a:xfrm>
              <a:off x="5702210" y="4570787"/>
              <a:ext cx="95013" cy="19350"/>
            </a:xfrm>
            <a:custGeom>
              <a:avLst/>
              <a:gdLst>
                <a:gd name="connsiteX0" fmla="*/ 51 w 95013"/>
                <a:gd name="connsiteY0" fmla="*/ 18891 h 19350"/>
                <a:gd name="connsiteX1" fmla="*/ 613 w 95013"/>
                <a:gd name="connsiteY1" fmla="*/ 19350 h 19350"/>
                <a:gd name="connsiteX2" fmla="*/ 93942 w 95013"/>
                <a:gd name="connsiteY2" fmla="*/ 19350 h 19350"/>
                <a:gd name="connsiteX3" fmla="*/ 94401 w 95013"/>
                <a:gd name="connsiteY3" fmla="*/ 18942 h 19350"/>
                <a:gd name="connsiteX4" fmla="*/ 95014 w 95013"/>
                <a:gd name="connsiteY4" fmla="*/ 0 h 19350"/>
                <a:gd name="connsiteX5" fmla="*/ 0 w 95013"/>
                <a:gd name="connsiteY5" fmla="*/ 18329 h 19350"/>
                <a:gd name="connsiteX6" fmla="*/ 51 w 95013"/>
                <a:gd name="connsiteY6" fmla="*/ 18891 h 1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13" h="19350">
                  <a:moveTo>
                    <a:pt x="51" y="18891"/>
                  </a:moveTo>
                  <a:cubicBezTo>
                    <a:pt x="51" y="18993"/>
                    <a:pt x="357" y="19350"/>
                    <a:pt x="613" y="19350"/>
                  </a:cubicBezTo>
                  <a:lnTo>
                    <a:pt x="93942" y="19350"/>
                  </a:lnTo>
                  <a:cubicBezTo>
                    <a:pt x="94197" y="19350"/>
                    <a:pt x="94401" y="19044"/>
                    <a:pt x="94401" y="18942"/>
                  </a:cubicBezTo>
                  <a:lnTo>
                    <a:pt x="95014" y="0"/>
                  </a:lnTo>
                  <a:lnTo>
                    <a:pt x="0" y="18329"/>
                  </a:lnTo>
                  <a:lnTo>
                    <a:pt x="51" y="18891"/>
                  </a:lnTo>
                  <a:close/>
                </a:path>
              </a:pathLst>
            </a:custGeom>
            <a:noFill/>
            <a:ln w="5103" cap="flat">
              <a:noFill/>
              <a:prstDash val="solid"/>
              <a:miter/>
            </a:ln>
          </p:spPr>
          <p:txBody>
            <a:bodyPr rtlCol="0" anchor="ctr"/>
            <a:lstStyle/>
            <a:p>
              <a:endParaRPr lang="en-US"/>
            </a:p>
          </p:txBody>
        </p:sp>
        <p:sp>
          <p:nvSpPr>
            <p:cNvPr id="1241" name="Forma libre: forma 1240">
              <a:extLst>
                <a:ext uri="{FF2B5EF4-FFF2-40B4-BE49-F238E27FC236}">
                  <a16:creationId xmlns:a16="http://schemas.microsoft.com/office/drawing/2014/main" id="{A17AB03F-3D6B-414B-9CC5-4069B6A7C5F0}"/>
                </a:ext>
              </a:extLst>
            </p:cNvPr>
            <p:cNvSpPr/>
            <p:nvPr/>
          </p:nvSpPr>
          <p:spPr>
            <a:xfrm>
              <a:off x="5699402" y="4515035"/>
              <a:ext cx="99660" cy="20677"/>
            </a:xfrm>
            <a:custGeom>
              <a:avLst/>
              <a:gdLst>
                <a:gd name="connsiteX0" fmla="*/ 66831 w 99660"/>
                <a:gd name="connsiteY0" fmla="*/ 3064 h 20677"/>
                <a:gd name="connsiteX1" fmla="*/ 66933 w 99660"/>
                <a:gd name="connsiteY1" fmla="*/ 0 h 20677"/>
                <a:gd name="connsiteX2" fmla="*/ 30531 w 99660"/>
                <a:gd name="connsiteY2" fmla="*/ 0 h 20677"/>
                <a:gd name="connsiteX3" fmla="*/ 20473 w 99660"/>
                <a:gd name="connsiteY3" fmla="*/ 0 h 20677"/>
                <a:gd name="connsiteX4" fmla="*/ 0 w 99660"/>
                <a:gd name="connsiteY4" fmla="*/ 0 h 20677"/>
                <a:gd name="connsiteX5" fmla="*/ 766 w 99660"/>
                <a:gd name="connsiteY5" fmla="*/ 20677 h 20677"/>
                <a:gd name="connsiteX6" fmla="*/ 99609 w 99660"/>
                <a:gd name="connsiteY6" fmla="*/ 1634 h 20677"/>
                <a:gd name="connsiteX7" fmla="*/ 99660 w 99660"/>
                <a:gd name="connsiteY7" fmla="*/ 0 h 20677"/>
                <a:gd name="connsiteX8" fmla="*/ 76991 w 99660"/>
                <a:gd name="connsiteY8" fmla="*/ 0 h 20677"/>
                <a:gd name="connsiteX9" fmla="*/ 76889 w 99660"/>
                <a:gd name="connsiteY9" fmla="*/ 3064 h 2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60" h="20677">
                  <a:moveTo>
                    <a:pt x="66831" y="3064"/>
                  </a:moveTo>
                  <a:lnTo>
                    <a:pt x="66933" y="0"/>
                  </a:lnTo>
                  <a:lnTo>
                    <a:pt x="30531" y="0"/>
                  </a:lnTo>
                  <a:lnTo>
                    <a:pt x="20473" y="0"/>
                  </a:lnTo>
                  <a:lnTo>
                    <a:pt x="0" y="0"/>
                  </a:lnTo>
                  <a:lnTo>
                    <a:pt x="766" y="20677"/>
                  </a:lnTo>
                  <a:lnTo>
                    <a:pt x="99609" y="1634"/>
                  </a:lnTo>
                  <a:lnTo>
                    <a:pt x="99660" y="0"/>
                  </a:lnTo>
                  <a:lnTo>
                    <a:pt x="76991" y="0"/>
                  </a:lnTo>
                  <a:lnTo>
                    <a:pt x="76889" y="3064"/>
                  </a:lnTo>
                  <a:close/>
                </a:path>
              </a:pathLst>
            </a:custGeom>
            <a:noFill/>
            <a:ln w="5103" cap="flat">
              <a:noFill/>
              <a:prstDash val="solid"/>
              <a:miter/>
            </a:ln>
          </p:spPr>
          <p:txBody>
            <a:bodyPr rtlCol="0" anchor="ctr"/>
            <a:lstStyle/>
            <a:p>
              <a:endParaRPr lang="en-US"/>
            </a:p>
          </p:txBody>
        </p:sp>
        <p:sp>
          <p:nvSpPr>
            <p:cNvPr id="1242" name="Forma libre: forma 1241">
              <a:extLst>
                <a:ext uri="{FF2B5EF4-FFF2-40B4-BE49-F238E27FC236}">
                  <a16:creationId xmlns:a16="http://schemas.microsoft.com/office/drawing/2014/main" id="{998928EE-FD98-4AB7-9567-BF9056BE8634}"/>
                </a:ext>
              </a:extLst>
            </p:cNvPr>
            <p:cNvSpPr/>
            <p:nvPr/>
          </p:nvSpPr>
          <p:spPr>
            <a:xfrm>
              <a:off x="5607349" y="4219374"/>
              <a:ext cx="281722" cy="411913"/>
            </a:xfrm>
            <a:custGeom>
              <a:avLst/>
              <a:gdLst>
                <a:gd name="connsiteX0" fmla="*/ 140811 w 281722"/>
                <a:gd name="connsiteY0" fmla="*/ 0 h 411913"/>
                <a:gd name="connsiteX1" fmla="*/ 0 w 281722"/>
                <a:gd name="connsiteY1" fmla="*/ 140810 h 411913"/>
                <a:gd name="connsiteX2" fmla="*/ 67699 w 281722"/>
                <a:gd name="connsiteY2" fmla="*/ 261096 h 411913"/>
                <a:gd name="connsiteX3" fmla="*/ 71886 w 281722"/>
                <a:gd name="connsiteY3" fmla="*/ 365147 h 411913"/>
                <a:gd name="connsiteX4" fmla="*/ 93176 w 281722"/>
                <a:gd name="connsiteY4" fmla="*/ 388939 h 411913"/>
                <a:gd name="connsiteX5" fmla="*/ 140862 w 281722"/>
                <a:gd name="connsiteY5" fmla="*/ 411914 h 411913"/>
                <a:gd name="connsiteX6" fmla="*/ 188445 w 281722"/>
                <a:gd name="connsiteY6" fmla="*/ 389194 h 411913"/>
                <a:gd name="connsiteX7" fmla="*/ 212288 w 281722"/>
                <a:gd name="connsiteY7" fmla="*/ 365045 h 411913"/>
                <a:gd name="connsiteX8" fmla="*/ 215913 w 281722"/>
                <a:gd name="connsiteY8" fmla="*/ 259871 h 411913"/>
                <a:gd name="connsiteX9" fmla="*/ 281723 w 281722"/>
                <a:gd name="connsiteY9" fmla="*/ 140759 h 411913"/>
                <a:gd name="connsiteX10" fmla="*/ 140811 w 281722"/>
                <a:gd name="connsiteY10" fmla="*/ 0 h 411913"/>
                <a:gd name="connsiteX11" fmla="*/ 189262 w 281722"/>
                <a:gd name="connsiteY11" fmla="*/ 370355 h 411913"/>
                <a:gd name="connsiteX12" fmla="*/ 188803 w 281722"/>
                <a:gd name="connsiteY12" fmla="*/ 370763 h 411913"/>
                <a:gd name="connsiteX13" fmla="*/ 95473 w 281722"/>
                <a:gd name="connsiteY13" fmla="*/ 370763 h 411913"/>
                <a:gd name="connsiteX14" fmla="*/ 94912 w 281722"/>
                <a:gd name="connsiteY14" fmla="*/ 370304 h 411913"/>
                <a:gd name="connsiteX15" fmla="*/ 94912 w 281722"/>
                <a:gd name="connsiteY15" fmla="*/ 369742 h 411913"/>
                <a:gd name="connsiteX16" fmla="*/ 189926 w 281722"/>
                <a:gd name="connsiteY16" fmla="*/ 351413 h 411913"/>
                <a:gd name="connsiteX17" fmla="*/ 189262 w 281722"/>
                <a:gd name="connsiteY17" fmla="*/ 370355 h 411913"/>
                <a:gd name="connsiteX18" fmla="*/ 190181 w 281722"/>
                <a:gd name="connsiteY18" fmla="*/ 342274 h 411913"/>
                <a:gd name="connsiteX19" fmla="*/ 94554 w 281722"/>
                <a:gd name="connsiteY19" fmla="*/ 360705 h 411913"/>
                <a:gd name="connsiteX20" fmla="*/ 94044 w 281722"/>
                <a:gd name="connsiteY20" fmla="*/ 347584 h 411913"/>
                <a:gd name="connsiteX21" fmla="*/ 190641 w 281722"/>
                <a:gd name="connsiteY21" fmla="*/ 329000 h 411913"/>
                <a:gd name="connsiteX22" fmla="*/ 190181 w 281722"/>
                <a:gd name="connsiteY22" fmla="*/ 342274 h 411913"/>
                <a:gd name="connsiteX23" fmla="*/ 190896 w 281722"/>
                <a:gd name="connsiteY23" fmla="*/ 319759 h 411913"/>
                <a:gd name="connsiteX24" fmla="*/ 93687 w 281722"/>
                <a:gd name="connsiteY24" fmla="*/ 338496 h 411913"/>
                <a:gd name="connsiteX25" fmla="*/ 93176 w 281722"/>
                <a:gd name="connsiteY25" fmla="*/ 325375 h 411913"/>
                <a:gd name="connsiteX26" fmla="*/ 191355 w 281722"/>
                <a:gd name="connsiteY26" fmla="*/ 306485 h 411913"/>
                <a:gd name="connsiteX27" fmla="*/ 190896 w 281722"/>
                <a:gd name="connsiteY27" fmla="*/ 319759 h 411913"/>
                <a:gd name="connsiteX28" fmla="*/ 213871 w 281722"/>
                <a:gd name="connsiteY28" fmla="*/ 155565 h 411913"/>
                <a:gd name="connsiteX29" fmla="*/ 171444 w 281722"/>
                <a:gd name="connsiteY29" fmla="*/ 231587 h 411913"/>
                <a:gd name="connsiteX30" fmla="*/ 169044 w 281722"/>
                <a:gd name="connsiteY30" fmla="*/ 295661 h 411913"/>
                <a:gd name="connsiteX31" fmla="*/ 191713 w 281722"/>
                <a:gd name="connsiteY31" fmla="*/ 295661 h 411913"/>
                <a:gd name="connsiteX32" fmla="*/ 191662 w 281722"/>
                <a:gd name="connsiteY32" fmla="*/ 297295 h 411913"/>
                <a:gd name="connsiteX33" fmla="*/ 92818 w 281722"/>
                <a:gd name="connsiteY33" fmla="*/ 316338 h 411913"/>
                <a:gd name="connsiteX34" fmla="*/ 92053 w 281722"/>
                <a:gd name="connsiteY34" fmla="*/ 295661 h 411913"/>
                <a:gd name="connsiteX35" fmla="*/ 112526 w 281722"/>
                <a:gd name="connsiteY35" fmla="*/ 295661 h 411913"/>
                <a:gd name="connsiteX36" fmla="*/ 110126 w 281722"/>
                <a:gd name="connsiteY36" fmla="*/ 231587 h 411913"/>
                <a:gd name="connsiteX37" fmla="*/ 67699 w 281722"/>
                <a:gd name="connsiteY37" fmla="*/ 155565 h 411913"/>
                <a:gd name="connsiteX38" fmla="*/ 68516 w 281722"/>
                <a:gd name="connsiteY38" fmla="*/ 149694 h 411913"/>
                <a:gd name="connsiteX39" fmla="*/ 69486 w 281722"/>
                <a:gd name="connsiteY39" fmla="*/ 148826 h 411913"/>
                <a:gd name="connsiteX40" fmla="*/ 69588 w 281722"/>
                <a:gd name="connsiteY40" fmla="*/ 148724 h 411913"/>
                <a:gd name="connsiteX41" fmla="*/ 69639 w 281722"/>
                <a:gd name="connsiteY41" fmla="*/ 148724 h 411913"/>
                <a:gd name="connsiteX42" fmla="*/ 72243 w 281722"/>
                <a:gd name="connsiteY42" fmla="*/ 147907 h 411913"/>
                <a:gd name="connsiteX43" fmla="*/ 207999 w 281722"/>
                <a:gd name="connsiteY43" fmla="*/ 147907 h 411913"/>
                <a:gd name="connsiteX44" fmla="*/ 209378 w 281722"/>
                <a:gd name="connsiteY44" fmla="*/ 148213 h 411913"/>
                <a:gd name="connsiteX45" fmla="*/ 211829 w 281722"/>
                <a:gd name="connsiteY45" fmla="*/ 148775 h 411913"/>
                <a:gd name="connsiteX46" fmla="*/ 213871 w 281722"/>
                <a:gd name="connsiteY46" fmla="*/ 155565 h 41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81722" h="411913">
                  <a:moveTo>
                    <a:pt x="140811" y="0"/>
                  </a:moveTo>
                  <a:cubicBezTo>
                    <a:pt x="63155" y="0"/>
                    <a:pt x="0" y="63155"/>
                    <a:pt x="0" y="140810"/>
                  </a:cubicBezTo>
                  <a:cubicBezTo>
                    <a:pt x="0" y="191713"/>
                    <a:pt x="27161" y="236386"/>
                    <a:pt x="67699" y="261096"/>
                  </a:cubicBezTo>
                  <a:lnTo>
                    <a:pt x="71886" y="365147"/>
                  </a:lnTo>
                  <a:cubicBezTo>
                    <a:pt x="72346" y="377145"/>
                    <a:pt x="81587" y="387101"/>
                    <a:pt x="93176" y="388939"/>
                  </a:cubicBezTo>
                  <a:cubicBezTo>
                    <a:pt x="97567" y="402009"/>
                    <a:pt x="117223" y="411914"/>
                    <a:pt x="140862" y="411914"/>
                  </a:cubicBezTo>
                  <a:cubicBezTo>
                    <a:pt x="164347" y="411914"/>
                    <a:pt x="183901" y="402162"/>
                    <a:pt x="188445" y="389194"/>
                  </a:cubicBezTo>
                  <a:cubicBezTo>
                    <a:pt x="201260" y="388531"/>
                    <a:pt x="211829" y="377962"/>
                    <a:pt x="212288" y="365045"/>
                  </a:cubicBezTo>
                  <a:lnTo>
                    <a:pt x="215913" y="259871"/>
                  </a:lnTo>
                  <a:cubicBezTo>
                    <a:pt x="255430" y="234905"/>
                    <a:pt x="281723" y="190845"/>
                    <a:pt x="281723" y="140759"/>
                  </a:cubicBezTo>
                  <a:cubicBezTo>
                    <a:pt x="281621" y="63155"/>
                    <a:pt x="218466" y="0"/>
                    <a:pt x="140811" y="0"/>
                  </a:cubicBezTo>
                  <a:close/>
                  <a:moveTo>
                    <a:pt x="189262" y="370355"/>
                  </a:moveTo>
                  <a:cubicBezTo>
                    <a:pt x="189262" y="370457"/>
                    <a:pt x="189007" y="370763"/>
                    <a:pt x="188803" y="370763"/>
                  </a:cubicBezTo>
                  <a:lnTo>
                    <a:pt x="95473" y="370763"/>
                  </a:lnTo>
                  <a:cubicBezTo>
                    <a:pt x="95218" y="370763"/>
                    <a:pt x="94912" y="370457"/>
                    <a:pt x="94912" y="370304"/>
                  </a:cubicBezTo>
                  <a:lnTo>
                    <a:pt x="94912" y="369742"/>
                  </a:lnTo>
                  <a:lnTo>
                    <a:pt x="189926" y="351413"/>
                  </a:lnTo>
                  <a:lnTo>
                    <a:pt x="189262" y="370355"/>
                  </a:lnTo>
                  <a:close/>
                  <a:moveTo>
                    <a:pt x="190181" y="342274"/>
                  </a:moveTo>
                  <a:lnTo>
                    <a:pt x="94554" y="360705"/>
                  </a:lnTo>
                  <a:lnTo>
                    <a:pt x="94044" y="347584"/>
                  </a:lnTo>
                  <a:lnTo>
                    <a:pt x="190641" y="329000"/>
                  </a:lnTo>
                  <a:lnTo>
                    <a:pt x="190181" y="342274"/>
                  </a:lnTo>
                  <a:close/>
                  <a:moveTo>
                    <a:pt x="190896" y="319759"/>
                  </a:moveTo>
                  <a:lnTo>
                    <a:pt x="93687" y="338496"/>
                  </a:lnTo>
                  <a:lnTo>
                    <a:pt x="93176" y="325375"/>
                  </a:lnTo>
                  <a:lnTo>
                    <a:pt x="191355" y="306485"/>
                  </a:lnTo>
                  <a:lnTo>
                    <a:pt x="190896" y="319759"/>
                  </a:lnTo>
                  <a:close/>
                  <a:moveTo>
                    <a:pt x="213871" y="155565"/>
                  </a:moveTo>
                  <a:lnTo>
                    <a:pt x="171444" y="231587"/>
                  </a:lnTo>
                  <a:lnTo>
                    <a:pt x="169044" y="295661"/>
                  </a:lnTo>
                  <a:lnTo>
                    <a:pt x="191713" y="295661"/>
                  </a:lnTo>
                  <a:lnTo>
                    <a:pt x="191662" y="297295"/>
                  </a:lnTo>
                  <a:lnTo>
                    <a:pt x="92818" y="316338"/>
                  </a:lnTo>
                  <a:lnTo>
                    <a:pt x="92053" y="295661"/>
                  </a:lnTo>
                  <a:lnTo>
                    <a:pt x="112526" y="295661"/>
                  </a:lnTo>
                  <a:lnTo>
                    <a:pt x="110126" y="231587"/>
                  </a:lnTo>
                  <a:lnTo>
                    <a:pt x="67699" y="155565"/>
                  </a:lnTo>
                  <a:cubicBezTo>
                    <a:pt x="66576" y="153574"/>
                    <a:pt x="67036" y="151226"/>
                    <a:pt x="68516" y="149694"/>
                  </a:cubicBezTo>
                  <a:cubicBezTo>
                    <a:pt x="68823" y="149337"/>
                    <a:pt x="69129" y="149081"/>
                    <a:pt x="69486" y="148826"/>
                  </a:cubicBezTo>
                  <a:cubicBezTo>
                    <a:pt x="69537" y="148826"/>
                    <a:pt x="69537" y="148775"/>
                    <a:pt x="69588" y="148724"/>
                  </a:cubicBezTo>
                  <a:cubicBezTo>
                    <a:pt x="69588" y="148724"/>
                    <a:pt x="69639" y="148724"/>
                    <a:pt x="69639" y="148724"/>
                  </a:cubicBezTo>
                  <a:cubicBezTo>
                    <a:pt x="70405" y="148264"/>
                    <a:pt x="71273" y="147907"/>
                    <a:pt x="72243" y="147907"/>
                  </a:cubicBezTo>
                  <a:lnTo>
                    <a:pt x="207999" y="147907"/>
                  </a:lnTo>
                  <a:cubicBezTo>
                    <a:pt x="208510" y="147907"/>
                    <a:pt x="208969" y="148060"/>
                    <a:pt x="209378" y="148213"/>
                  </a:cubicBezTo>
                  <a:cubicBezTo>
                    <a:pt x="210195" y="148213"/>
                    <a:pt x="211063" y="148316"/>
                    <a:pt x="211829" y="148775"/>
                  </a:cubicBezTo>
                  <a:cubicBezTo>
                    <a:pt x="214381" y="150102"/>
                    <a:pt x="215249" y="153166"/>
                    <a:pt x="213871" y="155565"/>
                  </a:cubicBezTo>
                  <a:close/>
                </a:path>
              </a:pathLst>
            </a:custGeom>
            <a:solidFill>
              <a:srgbClr val="4D4E50"/>
            </a:solidFill>
            <a:ln w="5103" cap="flat">
              <a:noFill/>
              <a:prstDash val="solid"/>
              <a:miter/>
            </a:ln>
          </p:spPr>
          <p:txBody>
            <a:bodyPr rtlCol="0" anchor="ctr"/>
            <a:lstStyle/>
            <a:p>
              <a:endParaRPr lang="en-US"/>
            </a:p>
          </p:txBody>
        </p:sp>
        <p:sp>
          <p:nvSpPr>
            <p:cNvPr id="1243" name="Forma libre: forma 1242">
              <a:extLst>
                <a:ext uri="{FF2B5EF4-FFF2-40B4-BE49-F238E27FC236}">
                  <a16:creationId xmlns:a16="http://schemas.microsoft.com/office/drawing/2014/main" id="{4199E809-97DD-41FA-8F5B-E636E7E1219D}"/>
                </a:ext>
              </a:extLst>
            </p:cNvPr>
            <p:cNvSpPr/>
            <p:nvPr/>
          </p:nvSpPr>
          <p:spPr>
            <a:xfrm>
              <a:off x="5687812" y="4377288"/>
              <a:ext cx="120592" cy="137798"/>
            </a:xfrm>
            <a:custGeom>
              <a:avLst/>
              <a:gdLst>
                <a:gd name="connsiteX0" fmla="*/ 80974 w 120592"/>
                <a:gd name="connsiteY0" fmla="*/ 72090 h 137798"/>
                <a:gd name="connsiteX1" fmla="*/ 81587 w 120592"/>
                <a:gd name="connsiteY1" fmla="*/ 69844 h 137798"/>
                <a:gd name="connsiteX2" fmla="*/ 109258 w 120592"/>
                <a:gd name="connsiteY2" fmla="*/ 20320 h 137798"/>
                <a:gd name="connsiteX3" fmla="*/ 109207 w 120592"/>
                <a:gd name="connsiteY3" fmla="*/ 20320 h 137798"/>
                <a:gd name="connsiteX4" fmla="*/ 112373 w 120592"/>
                <a:gd name="connsiteY4" fmla="*/ 14755 h 137798"/>
                <a:gd name="connsiteX5" fmla="*/ 120593 w 120592"/>
                <a:gd name="connsiteY5" fmla="*/ 0 h 137798"/>
                <a:gd name="connsiteX6" fmla="*/ 0 w 120592"/>
                <a:gd name="connsiteY6" fmla="*/ 0 h 137798"/>
                <a:gd name="connsiteX7" fmla="*/ 8271 w 120592"/>
                <a:gd name="connsiteY7" fmla="*/ 14806 h 137798"/>
                <a:gd name="connsiteX8" fmla="*/ 8271 w 120592"/>
                <a:gd name="connsiteY8" fmla="*/ 14806 h 137798"/>
                <a:gd name="connsiteX9" fmla="*/ 11334 w 120592"/>
                <a:gd name="connsiteY9" fmla="*/ 20218 h 137798"/>
                <a:gd name="connsiteX10" fmla="*/ 11283 w 120592"/>
                <a:gd name="connsiteY10" fmla="*/ 20218 h 137798"/>
                <a:gd name="connsiteX11" fmla="*/ 39006 w 120592"/>
                <a:gd name="connsiteY11" fmla="*/ 69895 h 137798"/>
                <a:gd name="connsiteX12" fmla="*/ 39619 w 120592"/>
                <a:gd name="connsiteY12" fmla="*/ 72141 h 137798"/>
                <a:gd name="connsiteX13" fmla="*/ 42070 w 120592"/>
                <a:gd name="connsiteY13" fmla="*/ 137798 h 137798"/>
                <a:gd name="connsiteX14" fmla="*/ 78472 w 120592"/>
                <a:gd name="connsiteY14" fmla="*/ 137798 h 137798"/>
                <a:gd name="connsiteX15" fmla="*/ 80974 w 120592"/>
                <a:gd name="connsiteY15" fmla="*/ 72090 h 137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592" h="137798">
                  <a:moveTo>
                    <a:pt x="80974" y="72090"/>
                  </a:moveTo>
                  <a:cubicBezTo>
                    <a:pt x="80974" y="71273"/>
                    <a:pt x="81229" y="70507"/>
                    <a:pt x="81587" y="69844"/>
                  </a:cubicBezTo>
                  <a:lnTo>
                    <a:pt x="109258" y="20320"/>
                  </a:lnTo>
                  <a:lnTo>
                    <a:pt x="109207" y="20320"/>
                  </a:lnTo>
                  <a:lnTo>
                    <a:pt x="112373" y="14755"/>
                  </a:lnTo>
                  <a:lnTo>
                    <a:pt x="120593" y="0"/>
                  </a:lnTo>
                  <a:lnTo>
                    <a:pt x="0" y="0"/>
                  </a:lnTo>
                  <a:lnTo>
                    <a:pt x="8271" y="14806"/>
                  </a:lnTo>
                  <a:lnTo>
                    <a:pt x="8271" y="14806"/>
                  </a:lnTo>
                  <a:lnTo>
                    <a:pt x="11334" y="20218"/>
                  </a:lnTo>
                  <a:lnTo>
                    <a:pt x="11283" y="20218"/>
                  </a:lnTo>
                  <a:lnTo>
                    <a:pt x="39006" y="69895"/>
                  </a:lnTo>
                  <a:cubicBezTo>
                    <a:pt x="39415" y="70610"/>
                    <a:pt x="39619" y="71375"/>
                    <a:pt x="39619" y="72141"/>
                  </a:cubicBezTo>
                  <a:lnTo>
                    <a:pt x="42070" y="137798"/>
                  </a:lnTo>
                  <a:lnTo>
                    <a:pt x="78472" y="137798"/>
                  </a:lnTo>
                  <a:lnTo>
                    <a:pt x="80974" y="72090"/>
                  </a:lnTo>
                  <a:close/>
                </a:path>
              </a:pathLst>
            </a:custGeom>
            <a:solidFill>
              <a:srgbClr val="4D4E50"/>
            </a:solidFill>
            <a:ln w="5103" cap="flat">
              <a:noFill/>
              <a:prstDash val="solid"/>
              <a:miter/>
            </a:ln>
          </p:spPr>
          <p:txBody>
            <a:bodyPr rtlCol="0" anchor="ctr"/>
            <a:lstStyle/>
            <a:p>
              <a:endParaRPr lang="en-US"/>
            </a:p>
          </p:txBody>
        </p:sp>
      </p:grpSp>
      <p:grpSp>
        <p:nvGrpSpPr>
          <p:cNvPr id="1244" name="Gráfico 4">
            <a:extLst>
              <a:ext uri="{FF2B5EF4-FFF2-40B4-BE49-F238E27FC236}">
                <a16:creationId xmlns:a16="http://schemas.microsoft.com/office/drawing/2014/main" id="{B806E11E-5D23-4372-B6C1-CBA8B8448B0B}"/>
              </a:ext>
            </a:extLst>
          </p:cNvPr>
          <p:cNvGrpSpPr/>
          <p:nvPr/>
        </p:nvGrpSpPr>
        <p:grpSpPr>
          <a:xfrm>
            <a:off x="6243549" y="5095227"/>
            <a:ext cx="346359" cy="313785"/>
            <a:chOff x="6243549" y="5095227"/>
            <a:chExt cx="346359" cy="313785"/>
          </a:xfrm>
          <a:solidFill>
            <a:srgbClr val="4D4E50"/>
          </a:solidFill>
        </p:grpSpPr>
        <p:sp>
          <p:nvSpPr>
            <p:cNvPr id="1245" name="Forma libre: forma 1244">
              <a:extLst>
                <a:ext uri="{FF2B5EF4-FFF2-40B4-BE49-F238E27FC236}">
                  <a16:creationId xmlns:a16="http://schemas.microsoft.com/office/drawing/2014/main" id="{AAB71252-7F15-441E-B119-73ECC858C7A0}"/>
                </a:ext>
              </a:extLst>
            </p:cNvPr>
            <p:cNvSpPr/>
            <p:nvPr/>
          </p:nvSpPr>
          <p:spPr>
            <a:xfrm>
              <a:off x="6261929" y="5167215"/>
              <a:ext cx="92052" cy="210858"/>
            </a:xfrm>
            <a:custGeom>
              <a:avLst/>
              <a:gdLst>
                <a:gd name="connsiteX0" fmla="*/ 0 w 92052"/>
                <a:gd name="connsiteY0" fmla="*/ 0 h 210858"/>
                <a:gd name="connsiteX1" fmla="*/ 92053 w 92052"/>
                <a:gd name="connsiteY1" fmla="*/ 0 h 210858"/>
                <a:gd name="connsiteX2" fmla="*/ 92053 w 92052"/>
                <a:gd name="connsiteY2" fmla="*/ 210858 h 210858"/>
                <a:gd name="connsiteX3" fmla="*/ 0 w 92052"/>
                <a:gd name="connsiteY3" fmla="*/ 210858 h 210858"/>
              </a:gdLst>
              <a:ahLst/>
              <a:cxnLst>
                <a:cxn ang="0">
                  <a:pos x="connsiteX0" y="connsiteY0"/>
                </a:cxn>
                <a:cxn ang="0">
                  <a:pos x="connsiteX1" y="connsiteY1"/>
                </a:cxn>
                <a:cxn ang="0">
                  <a:pos x="connsiteX2" y="connsiteY2"/>
                </a:cxn>
                <a:cxn ang="0">
                  <a:pos x="connsiteX3" y="connsiteY3"/>
                </a:cxn>
              </a:cxnLst>
              <a:rect l="l" t="t" r="r" b="b"/>
              <a:pathLst>
                <a:path w="92052" h="210858">
                  <a:moveTo>
                    <a:pt x="0" y="0"/>
                  </a:moveTo>
                  <a:lnTo>
                    <a:pt x="92053" y="0"/>
                  </a:lnTo>
                  <a:lnTo>
                    <a:pt x="92053" y="210858"/>
                  </a:lnTo>
                  <a:lnTo>
                    <a:pt x="0" y="210858"/>
                  </a:lnTo>
                  <a:close/>
                </a:path>
              </a:pathLst>
            </a:custGeom>
            <a:solidFill>
              <a:srgbClr val="4D4E50"/>
            </a:solidFill>
            <a:ln w="5103" cap="flat">
              <a:noFill/>
              <a:prstDash val="solid"/>
              <a:miter/>
            </a:ln>
          </p:spPr>
          <p:txBody>
            <a:bodyPr rtlCol="0" anchor="ctr"/>
            <a:lstStyle/>
            <a:p>
              <a:endParaRPr lang="en-US"/>
            </a:p>
          </p:txBody>
        </p:sp>
        <p:sp>
          <p:nvSpPr>
            <p:cNvPr id="1246" name="Forma libre: forma 1245">
              <a:extLst>
                <a:ext uri="{FF2B5EF4-FFF2-40B4-BE49-F238E27FC236}">
                  <a16:creationId xmlns:a16="http://schemas.microsoft.com/office/drawing/2014/main" id="{24B20523-8351-4C62-8391-63E3D38BDEB9}"/>
                </a:ext>
              </a:extLst>
            </p:cNvPr>
            <p:cNvSpPr/>
            <p:nvPr/>
          </p:nvSpPr>
          <p:spPr>
            <a:xfrm>
              <a:off x="6369860" y="5239152"/>
              <a:ext cx="92052" cy="138870"/>
            </a:xfrm>
            <a:custGeom>
              <a:avLst/>
              <a:gdLst>
                <a:gd name="connsiteX0" fmla="*/ 0 w 92052"/>
                <a:gd name="connsiteY0" fmla="*/ 0 h 138870"/>
                <a:gd name="connsiteX1" fmla="*/ 92053 w 92052"/>
                <a:gd name="connsiteY1" fmla="*/ 0 h 138870"/>
                <a:gd name="connsiteX2" fmla="*/ 92053 w 92052"/>
                <a:gd name="connsiteY2" fmla="*/ 138870 h 138870"/>
                <a:gd name="connsiteX3" fmla="*/ 0 w 92052"/>
                <a:gd name="connsiteY3" fmla="*/ 138870 h 138870"/>
              </a:gdLst>
              <a:ahLst/>
              <a:cxnLst>
                <a:cxn ang="0">
                  <a:pos x="connsiteX0" y="connsiteY0"/>
                </a:cxn>
                <a:cxn ang="0">
                  <a:pos x="connsiteX1" y="connsiteY1"/>
                </a:cxn>
                <a:cxn ang="0">
                  <a:pos x="connsiteX2" y="connsiteY2"/>
                </a:cxn>
                <a:cxn ang="0">
                  <a:pos x="connsiteX3" y="connsiteY3"/>
                </a:cxn>
              </a:cxnLst>
              <a:rect l="l" t="t" r="r" b="b"/>
              <a:pathLst>
                <a:path w="92052" h="138870">
                  <a:moveTo>
                    <a:pt x="0" y="0"/>
                  </a:moveTo>
                  <a:lnTo>
                    <a:pt x="92053" y="0"/>
                  </a:lnTo>
                  <a:lnTo>
                    <a:pt x="92053" y="138870"/>
                  </a:lnTo>
                  <a:lnTo>
                    <a:pt x="0" y="138870"/>
                  </a:lnTo>
                  <a:close/>
                </a:path>
              </a:pathLst>
            </a:custGeom>
            <a:solidFill>
              <a:srgbClr val="4D4E50"/>
            </a:solidFill>
            <a:ln w="5103" cap="flat">
              <a:noFill/>
              <a:prstDash val="solid"/>
              <a:miter/>
            </a:ln>
          </p:spPr>
          <p:txBody>
            <a:bodyPr rtlCol="0" anchor="ctr"/>
            <a:lstStyle/>
            <a:p>
              <a:endParaRPr lang="en-US"/>
            </a:p>
          </p:txBody>
        </p:sp>
        <p:sp>
          <p:nvSpPr>
            <p:cNvPr id="1247" name="Forma libre: forma 1246">
              <a:extLst>
                <a:ext uri="{FF2B5EF4-FFF2-40B4-BE49-F238E27FC236}">
                  <a16:creationId xmlns:a16="http://schemas.microsoft.com/office/drawing/2014/main" id="{5F5E2161-2121-4EFC-8EB0-4072AF5B58D1}"/>
                </a:ext>
              </a:extLst>
            </p:cNvPr>
            <p:cNvSpPr/>
            <p:nvPr/>
          </p:nvSpPr>
          <p:spPr>
            <a:xfrm>
              <a:off x="6477791" y="5095227"/>
              <a:ext cx="92052" cy="282795"/>
            </a:xfrm>
            <a:custGeom>
              <a:avLst/>
              <a:gdLst>
                <a:gd name="connsiteX0" fmla="*/ 0 w 92052"/>
                <a:gd name="connsiteY0" fmla="*/ 0 h 282795"/>
                <a:gd name="connsiteX1" fmla="*/ 92053 w 92052"/>
                <a:gd name="connsiteY1" fmla="*/ 0 h 282795"/>
                <a:gd name="connsiteX2" fmla="*/ 92053 w 92052"/>
                <a:gd name="connsiteY2" fmla="*/ 282795 h 282795"/>
                <a:gd name="connsiteX3" fmla="*/ 0 w 92052"/>
                <a:gd name="connsiteY3" fmla="*/ 282795 h 282795"/>
              </a:gdLst>
              <a:ahLst/>
              <a:cxnLst>
                <a:cxn ang="0">
                  <a:pos x="connsiteX0" y="connsiteY0"/>
                </a:cxn>
                <a:cxn ang="0">
                  <a:pos x="connsiteX1" y="connsiteY1"/>
                </a:cxn>
                <a:cxn ang="0">
                  <a:pos x="connsiteX2" y="connsiteY2"/>
                </a:cxn>
                <a:cxn ang="0">
                  <a:pos x="connsiteX3" y="connsiteY3"/>
                </a:cxn>
              </a:cxnLst>
              <a:rect l="l" t="t" r="r" b="b"/>
              <a:pathLst>
                <a:path w="92052" h="282795">
                  <a:moveTo>
                    <a:pt x="0" y="0"/>
                  </a:moveTo>
                  <a:lnTo>
                    <a:pt x="92053" y="0"/>
                  </a:lnTo>
                  <a:lnTo>
                    <a:pt x="92053" y="282795"/>
                  </a:lnTo>
                  <a:lnTo>
                    <a:pt x="0" y="282795"/>
                  </a:lnTo>
                  <a:close/>
                </a:path>
              </a:pathLst>
            </a:custGeom>
            <a:solidFill>
              <a:srgbClr val="4D4E50"/>
            </a:solidFill>
            <a:ln w="5103" cap="flat">
              <a:noFill/>
              <a:prstDash val="solid"/>
              <a:miter/>
            </a:ln>
          </p:spPr>
          <p:txBody>
            <a:bodyPr rtlCol="0" anchor="ctr"/>
            <a:lstStyle/>
            <a:p>
              <a:endParaRPr lang="en-US"/>
            </a:p>
          </p:txBody>
        </p:sp>
        <p:sp>
          <p:nvSpPr>
            <p:cNvPr id="1248" name="Forma libre: forma 1247">
              <a:extLst>
                <a:ext uri="{FF2B5EF4-FFF2-40B4-BE49-F238E27FC236}">
                  <a16:creationId xmlns:a16="http://schemas.microsoft.com/office/drawing/2014/main" id="{D4D871D4-E709-4680-BA7E-D23AB0B60452}"/>
                </a:ext>
              </a:extLst>
            </p:cNvPr>
            <p:cNvSpPr/>
            <p:nvPr/>
          </p:nvSpPr>
          <p:spPr>
            <a:xfrm>
              <a:off x="6243549" y="5392266"/>
              <a:ext cx="346359" cy="16746"/>
            </a:xfrm>
            <a:custGeom>
              <a:avLst/>
              <a:gdLst>
                <a:gd name="connsiteX0" fmla="*/ 0 w 346359"/>
                <a:gd name="connsiteY0" fmla="*/ 0 h 16746"/>
                <a:gd name="connsiteX1" fmla="*/ 346359 w 346359"/>
                <a:gd name="connsiteY1" fmla="*/ 0 h 16746"/>
                <a:gd name="connsiteX2" fmla="*/ 346359 w 346359"/>
                <a:gd name="connsiteY2" fmla="*/ 16746 h 16746"/>
                <a:gd name="connsiteX3" fmla="*/ 0 w 346359"/>
                <a:gd name="connsiteY3" fmla="*/ 16746 h 16746"/>
              </a:gdLst>
              <a:ahLst/>
              <a:cxnLst>
                <a:cxn ang="0">
                  <a:pos x="connsiteX0" y="connsiteY0"/>
                </a:cxn>
                <a:cxn ang="0">
                  <a:pos x="connsiteX1" y="connsiteY1"/>
                </a:cxn>
                <a:cxn ang="0">
                  <a:pos x="connsiteX2" y="connsiteY2"/>
                </a:cxn>
                <a:cxn ang="0">
                  <a:pos x="connsiteX3" y="connsiteY3"/>
                </a:cxn>
              </a:cxnLst>
              <a:rect l="l" t="t" r="r" b="b"/>
              <a:pathLst>
                <a:path w="346359" h="16746">
                  <a:moveTo>
                    <a:pt x="0" y="0"/>
                  </a:moveTo>
                  <a:lnTo>
                    <a:pt x="346359" y="0"/>
                  </a:lnTo>
                  <a:lnTo>
                    <a:pt x="346359" y="16746"/>
                  </a:lnTo>
                  <a:lnTo>
                    <a:pt x="0" y="16746"/>
                  </a:lnTo>
                  <a:close/>
                </a:path>
              </a:pathLst>
            </a:custGeom>
            <a:solidFill>
              <a:srgbClr val="4D4E50"/>
            </a:solidFill>
            <a:ln w="5103" cap="flat">
              <a:noFill/>
              <a:prstDash val="solid"/>
              <a:miter/>
            </a:ln>
          </p:spPr>
          <p:txBody>
            <a:bodyPr rtlCol="0" anchor="ctr"/>
            <a:lstStyle/>
            <a:p>
              <a:endParaRPr lang="en-US"/>
            </a:p>
          </p:txBody>
        </p:sp>
      </p:grpSp>
      <p:grpSp>
        <p:nvGrpSpPr>
          <p:cNvPr id="1249" name="Gráfico 4">
            <a:extLst>
              <a:ext uri="{FF2B5EF4-FFF2-40B4-BE49-F238E27FC236}">
                <a16:creationId xmlns:a16="http://schemas.microsoft.com/office/drawing/2014/main" id="{6D76AECD-62A9-453A-8489-A2B49EA875D4}"/>
              </a:ext>
            </a:extLst>
          </p:cNvPr>
          <p:cNvGrpSpPr/>
          <p:nvPr/>
        </p:nvGrpSpPr>
        <p:grpSpPr>
          <a:xfrm>
            <a:off x="2900858" y="5064594"/>
            <a:ext cx="345950" cy="344419"/>
            <a:chOff x="2900858" y="5064594"/>
            <a:chExt cx="345950" cy="344419"/>
          </a:xfrm>
          <a:solidFill>
            <a:srgbClr val="4D4E50"/>
          </a:solidFill>
        </p:grpSpPr>
        <p:sp>
          <p:nvSpPr>
            <p:cNvPr id="1250" name="Forma libre: forma 1249">
              <a:extLst>
                <a:ext uri="{FF2B5EF4-FFF2-40B4-BE49-F238E27FC236}">
                  <a16:creationId xmlns:a16="http://schemas.microsoft.com/office/drawing/2014/main" id="{3D46F81A-C327-414C-BAB5-B26441EB255D}"/>
                </a:ext>
              </a:extLst>
            </p:cNvPr>
            <p:cNvSpPr/>
            <p:nvPr/>
          </p:nvSpPr>
          <p:spPr>
            <a:xfrm>
              <a:off x="3090631" y="5065513"/>
              <a:ext cx="94860" cy="134326"/>
            </a:xfrm>
            <a:custGeom>
              <a:avLst/>
              <a:gdLst>
                <a:gd name="connsiteX0" fmla="*/ 94861 w 94860"/>
                <a:gd name="connsiteY0" fmla="*/ 36555 h 134326"/>
                <a:gd name="connsiteX1" fmla="*/ 868 w 94860"/>
                <a:gd name="connsiteY1" fmla="*/ 0 h 134326"/>
                <a:gd name="connsiteX2" fmla="*/ 0 w 94860"/>
                <a:gd name="connsiteY2" fmla="*/ 134326 h 134326"/>
                <a:gd name="connsiteX3" fmla="*/ 94861 w 94860"/>
                <a:gd name="connsiteY3" fmla="*/ 36555 h 134326"/>
              </a:gdLst>
              <a:ahLst/>
              <a:cxnLst>
                <a:cxn ang="0">
                  <a:pos x="connsiteX0" y="connsiteY0"/>
                </a:cxn>
                <a:cxn ang="0">
                  <a:pos x="connsiteX1" y="connsiteY1"/>
                </a:cxn>
                <a:cxn ang="0">
                  <a:pos x="connsiteX2" y="connsiteY2"/>
                </a:cxn>
                <a:cxn ang="0">
                  <a:pos x="connsiteX3" y="connsiteY3"/>
                </a:cxn>
              </a:cxnLst>
              <a:rect l="l" t="t" r="r" b="b"/>
              <a:pathLst>
                <a:path w="94860" h="134326">
                  <a:moveTo>
                    <a:pt x="94861" y="36555"/>
                  </a:moveTo>
                  <a:cubicBezTo>
                    <a:pt x="71733" y="15163"/>
                    <a:pt x="37270" y="715"/>
                    <a:pt x="868" y="0"/>
                  </a:cubicBezTo>
                  <a:lnTo>
                    <a:pt x="0" y="134326"/>
                  </a:lnTo>
                  <a:lnTo>
                    <a:pt x="94861" y="36555"/>
                  </a:lnTo>
                  <a:close/>
                </a:path>
              </a:pathLst>
            </a:custGeom>
            <a:solidFill>
              <a:srgbClr val="4D4E50"/>
            </a:solidFill>
            <a:ln w="5103" cap="flat">
              <a:noFill/>
              <a:prstDash val="solid"/>
              <a:miter/>
            </a:ln>
          </p:spPr>
          <p:txBody>
            <a:bodyPr rtlCol="0" anchor="ctr"/>
            <a:lstStyle/>
            <a:p>
              <a:endParaRPr lang="en-US"/>
            </a:p>
          </p:txBody>
        </p:sp>
        <p:sp>
          <p:nvSpPr>
            <p:cNvPr id="1251" name="Forma libre: forma 1250">
              <a:extLst>
                <a:ext uri="{FF2B5EF4-FFF2-40B4-BE49-F238E27FC236}">
                  <a16:creationId xmlns:a16="http://schemas.microsoft.com/office/drawing/2014/main" id="{EE60EE71-8474-40E3-B83F-33A1BBF761D8}"/>
                </a:ext>
              </a:extLst>
            </p:cNvPr>
            <p:cNvSpPr/>
            <p:nvPr/>
          </p:nvSpPr>
          <p:spPr>
            <a:xfrm>
              <a:off x="2900858" y="5064594"/>
              <a:ext cx="323741" cy="344419"/>
            </a:xfrm>
            <a:custGeom>
              <a:avLst/>
              <a:gdLst>
                <a:gd name="connsiteX0" fmla="*/ 165368 w 323741"/>
                <a:gd name="connsiteY0" fmla="*/ 0 h 344419"/>
                <a:gd name="connsiteX1" fmla="*/ 0 w 323741"/>
                <a:gd name="connsiteY1" fmla="*/ 172209 h 344419"/>
                <a:gd name="connsiteX2" fmla="*/ 172209 w 323741"/>
                <a:gd name="connsiteY2" fmla="*/ 344419 h 344419"/>
                <a:gd name="connsiteX3" fmla="*/ 323742 w 323741"/>
                <a:gd name="connsiteY3" fmla="*/ 254255 h 344419"/>
                <a:gd name="connsiteX4" fmla="*/ 168840 w 323741"/>
                <a:gd name="connsiteY4" fmla="*/ 172209 h 344419"/>
                <a:gd name="connsiteX5" fmla="*/ 168840 w 323741"/>
                <a:gd name="connsiteY5" fmla="*/ 102 h 344419"/>
                <a:gd name="connsiteX6" fmla="*/ 165368 w 323741"/>
                <a:gd name="connsiteY6" fmla="*/ 0 h 34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741" h="344419">
                  <a:moveTo>
                    <a:pt x="165368" y="0"/>
                  </a:moveTo>
                  <a:cubicBezTo>
                    <a:pt x="70252" y="0"/>
                    <a:pt x="0" y="77093"/>
                    <a:pt x="0" y="172209"/>
                  </a:cubicBezTo>
                  <a:cubicBezTo>
                    <a:pt x="0" y="267325"/>
                    <a:pt x="77093" y="344419"/>
                    <a:pt x="172209" y="344419"/>
                  </a:cubicBezTo>
                  <a:cubicBezTo>
                    <a:pt x="238888" y="344419"/>
                    <a:pt x="300920" y="305055"/>
                    <a:pt x="323742" y="254255"/>
                  </a:cubicBezTo>
                  <a:lnTo>
                    <a:pt x="168840" y="172209"/>
                  </a:lnTo>
                  <a:lnTo>
                    <a:pt x="168840" y="102"/>
                  </a:lnTo>
                  <a:cubicBezTo>
                    <a:pt x="167666" y="51"/>
                    <a:pt x="166542" y="0"/>
                    <a:pt x="165368" y="0"/>
                  </a:cubicBezTo>
                  <a:close/>
                </a:path>
              </a:pathLst>
            </a:custGeom>
            <a:solidFill>
              <a:srgbClr val="4D4E50"/>
            </a:solidFill>
            <a:ln w="5103" cap="flat">
              <a:noFill/>
              <a:prstDash val="solid"/>
              <a:miter/>
            </a:ln>
          </p:spPr>
          <p:txBody>
            <a:bodyPr rtlCol="0" anchor="ctr"/>
            <a:lstStyle/>
            <a:p>
              <a:endParaRPr lang="en-US"/>
            </a:p>
          </p:txBody>
        </p:sp>
        <p:grpSp>
          <p:nvGrpSpPr>
            <p:cNvPr id="1252" name="Gráfico 4">
              <a:extLst>
                <a:ext uri="{FF2B5EF4-FFF2-40B4-BE49-F238E27FC236}">
                  <a16:creationId xmlns:a16="http://schemas.microsoft.com/office/drawing/2014/main" id="{FF0629AF-8542-4E65-A439-98E74A055C65}"/>
                </a:ext>
              </a:extLst>
            </p:cNvPr>
            <p:cNvGrpSpPr/>
            <p:nvPr/>
          </p:nvGrpSpPr>
          <p:grpSpPr>
            <a:xfrm>
              <a:off x="3095634" y="5117027"/>
              <a:ext cx="151174" cy="180735"/>
              <a:chOff x="3095634" y="5117027"/>
              <a:chExt cx="151174" cy="180735"/>
            </a:xfrm>
            <a:solidFill>
              <a:srgbClr val="4D4E50"/>
            </a:solidFill>
          </p:grpSpPr>
          <p:sp>
            <p:nvSpPr>
              <p:cNvPr id="1253" name="Forma libre: forma 1252">
                <a:extLst>
                  <a:ext uri="{FF2B5EF4-FFF2-40B4-BE49-F238E27FC236}">
                    <a16:creationId xmlns:a16="http://schemas.microsoft.com/office/drawing/2014/main" id="{B5D799C4-DF2F-442A-96D1-3EC70FD5F91E}"/>
                  </a:ext>
                </a:extLst>
              </p:cNvPr>
              <p:cNvSpPr/>
              <p:nvPr/>
            </p:nvSpPr>
            <p:spPr>
              <a:xfrm>
                <a:off x="3130045" y="5138266"/>
                <a:ext cx="49727" cy="112679"/>
              </a:xfrm>
              <a:custGeom>
                <a:avLst/>
                <a:gdLst>
                  <a:gd name="connsiteX0" fmla="*/ 24966 w 49727"/>
                  <a:gd name="connsiteY0" fmla="*/ 25528 h 112679"/>
                  <a:gd name="connsiteX1" fmla="*/ 0 w 49727"/>
                  <a:gd name="connsiteY1" fmla="*/ 104970 h 112679"/>
                  <a:gd name="connsiteX2" fmla="*/ 14398 w 49727"/>
                  <a:gd name="connsiteY2" fmla="*/ 112679 h 112679"/>
                  <a:gd name="connsiteX3" fmla="*/ 49728 w 49727"/>
                  <a:gd name="connsiteY3" fmla="*/ 0 h 112679"/>
                </a:gdLst>
                <a:ahLst/>
                <a:cxnLst>
                  <a:cxn ang="0">
                    <a:pos x="connsiteX0" y="connsiteY0"/>
                  </a:cxn>
                  <a:cxn ang="0">
                    <a:pos x="connsiteX1" y="connsiteY1"/>
                  </a:cxn>
                  <a:cxn ang="0">
                    <a:pos x="connsiteX2" y="connsiteY2"/>
                  </a:cxn>
                  <a:cxn ang="0">
                    <a:pos x="connsiteX3" y="connsiteY3"/>
                  </a:cxn>
                </a:cxnLst>
                <a:rect l="l" t="t" r="r" b="b"/>
                <a:pathLst>
                  <a:path w="49727" h="112679">
                    <a:moveTo>
                      <a:pt x="24966" y="25528"/>
                    </a:moveTo>
                    <a:lnTo>
                      <a:pt x="0" y="104970"/>
                    </a:lnTo>
                    <a:lnTo>
                      <a:pt x="14398" y="112679"/>
                    </a:lnTo>
                    <a:lnTo>
                      <a:pt x="49728" y="0"/>
                    </a:lnTo>
                    <a:close/>
                  </a:path>
                </a:pathLst>
              </a:custGeom>
              <a:solidFill>
                <a:srgbClr val="4D4E50"/>
              </a:solidFill>
              <a:ln w="5103" cap="flat">
                <a:noFill/>
                <a:prstDash val="solid"/>
                <a:miter/>
              </a:ln>
            </p:spPr>
            <p:txBody>
              <a:bodyPr rtlCol="0" anchor="ctr"/>
              <a:lstStyle/>
              <a:p>
                <a:endParaRPr lang="en-US"/>
              </a:p>
            </p:txBody>
          </p:sp>
          <p:sp>
            <p:nvSpPr>
              <p:cNvPr id="1254" name="Forma libre: forma 1253">
                <a:extLst>
                  <a:ext uri="{FF2B5EF4-FFF2-40B4-BE49-F238E27FC236}">
                    <a16:creationId xmlns:a16="http://schemas.microsoft.com/office/drawing/2014/main" id="{301B0E8E-F0EC-4CC9-A919-947C1C258F58}"/>
                  </a:ext>
                </a:extLst>
              </p:cNvPr>
              <p:cNvSpPr/>
              <p:nvPr/>
            </p:nvSpPr>
            <p:spPr>
              <a:xfrm>
                <a:off x="3111410" y="5171350"/>
                <a:ext cx="36249" cy="69588"/>
              </a:xfrm>
              <a:custGeom>
                <a:avLst/>
                <a:gdLst>
                  <a:gd name="connsiteX0" fmla="*/ 11436 w 36249"/>
                  <a:gd name="connsiteY0" fmla="*/ 25477 h 69588"/>
                  <a:gd name="connsiteX1" fmla="*/ 0 w 36249"/>
                  <a:gd name="connsiteY1" fmla="*/ 61879 h 69588"/>
                  <a:gd name="connsiteX2" fmla="*/ 14398 w 36249"/>
                  <a:gd name="connsiteY2" fmla="*/ 69588 h 69588"/>
                  <a:gd name="connsiteX3" fmla="*/ 36249 w 36249"/>
                  <a:gd name="connsiteY3" fmla="*/ 0 h 69588"/>
                </a:gdLst>
                <a:ahLst/>
                <a:cxnLst>
                  <a:cxn ang="0">
                    <a:pos x="connsiteX0" y="connsiteY0"/>
                  </a:cxn>
                  <a:cxn ang="0">
                    <a:pos x="connsiteX1" y="connsiteY1"/>
                  </a:cxn>
                  <a:cxn ang="0">
                    <a:pos x="connsiteX2" y="connsiteY2"/>
                  </a:cxn>
                  <a:cxn ang="0">
                    <a:pos x="connsiteX3" y="connsiteY3"/>
                  </a:cxn>
                </a:cxnLst>
                <a:rect l="l" t="t" r="r" b="b"/>
                <a:pathLst>
                  <a:path w="36249" h="69588">
                    <a:moveTo>
                      <a:pt x="11436" y="25477"/>
                    </a:moveTo>
                    <a:lnTo>
                      <a:pt x="0" y="61879"/>
                    </a:lnTo>
                    <a:lnTo>
                      <a:pt x="14398" y="69588"/>
                    </a:lnTo>
                    <a:lnTo>
                      <a:pt x="36249" y="0"/>
                    </a:lnTo>
                    <a:close/>
                  </a:path>
                </a:pathLst>
              </a:custGeom>
              <a:solidFill>
                <a:srgbClr val="4D4E50"/>
              </a:solidFill>
              <a:ln w="5103" cap="flat">
                <a:noFill/>
                <a:prstDash val="solid"/>
                <a:miter/>
              </a:ln>
            </p:spPr>
            <p:txBody>
              <a:bodyPr rtlCol="0" anchor="ctr"/>
              <a:lstStyle/>
              <a:p>
                <a:endParaRPr lang="en-US"/>
              </a:p>
            </p:txBody>
          </p:sp>
          <p:sp>
            <p:nvSpPr>
              <p:cNvPr id="1255" name="Forma libre: forma 1254">
                <a:extLst>
                  <a:ext uri="{FF2B5EF4-FFF2-40B4-BE49-F238E27FC236}">
                    <a16:creationId xmlns:a16="http://schemas.microsoft.com/office/drawing/2014/main" id="{14B93D4D-8567-4B8E-9AE1-B213E280D941}"/>
                  </a:ext>
                </a:extLst>
              </p:cNvPr>
              <p:cNvSpPr/>
              <p:nvPr/>
            </p:nvSpPr>
            <p:spPr>
              <a:xfrm>
                <a:off x="3185951" y="5148988"/>
                <a:ext cx="49268" cy="131926"/>
              </a:xfrm>
              <a:custGeom>
                <a:avLst/>
                <a:gdLst>
                  <a:gd name="connsiteX0" fmla="*/ 39006 w 49268"/>
                  <a:gd name="connsiteY0" fmla="*/ 0 h 131926"/>
                  <a:gd name="connsiteX1" fmla="*/ 0 w 49268"/>
                  <a:gd name="connsiteY1" fmla="*/ 124218 h 131926"/>
                  <a:gd name="connsiteX2" fmla="*/ 14398 w 49268"/>
                  <a:gd name="connsiteY2" fmla="*/ 131927 h 131926"/>
                  <a:gd name="connsiteX3" fmla="*/ 49268 w 49268"/>
                  <a:gd name="connsiteY3" fmla="*/ 20780 h 131926"/>
                  <a:gd name="connsiteX4" fmla="*/ 39006 w 49268"/>
                  <a:gd name="connsiteY4" fmla="*/ 0 h 1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8" h="131926">
                    <a:moveTo>
                      <a:pt x="39006" y="0"/>
                    </a:moveTo>
                    <a:lnTo>
                      <a:pt x="0" y="124218"/>
                    </a:lnTo>
                    <a:lnTo>
                      <a:pt x="14398" y="131927"/>
                    </a:lnTo>
                    <a:lnTo>
                      <a:pt x="49268" y="20780"/>
                    </a:lnTo>
                    <a:cubicBezTo>
                      <a:pt x="46358" y="13581"/>
                      <a:pt x="42937" y="6637"/>
                      <a:pt x="39006" y="0"/>
                    </a:cubicBezTo>
                    <a:close/>
                  </a:path>
                </a:pathLst>
              </a:custGeom>
              <a:solidFill>
                <a:srgbClr val="4D4E50"/>
              </a:solidFill>
              <a:ln w="5103" cap="flat">
                <a:noFill/>
                <a:prstDash val="solid"/>
                <a:miter/>
              </a:ln>
            </p:spPr>
            <p:txBody>
              <a:bodyPr rtlCol="0" anchor="ctr"/>
              <a:lstStyle/>
              <a:p>
                <a:endParaRPr lang="en-US"/>
              </a:p>
            </p:txBody>
          </p:sp>
          <p:sp>
            <p:nvSpPr>
              <p:cNvPr id="1256" name="Forma libre: forma 1255">
                <a:extLst>
                  <a:ext uri="{FF2B5EF4-FFF2-40B4-BE49-F238E27FC236}">
                    <a16:creationId xmlns:a16="http://schemas.microsoft.com/office/drawing/2014/main" id="{29830ABE-61B3-49AC-8C86-81F22A425087}"/>
                  </a:ext>
                </a:extLst>
              </p:cNvPr>
              <p:cNvSpPr/>
              <p:nvPr/>
            </p:nvSpPr>
            <p:spPr>
              <a:xfrm>
                <a:off x="3204637" y="5176915"/>
                <a:ext cx="40742" cy="113955"/>
              </a:xfrm>
              <a:custGeom>
                <a:avLst/>
                <a:gdLst>
                  <a:gd name="connsiteX0" fmla="*/ 33339 w 40742"/>
                  <a:gd name="connsiteY0" fmla="*/ 0 h 113955"/>
                  <a:gd name="connsiteX1" fmla="*/ 0 w 40742"/>
                  <a:gd name="connsiteY1" fmla="*/ 106246 h 113955"/>
                  <a:gd name="connsiteX2" fmla="*/ 14398 w 40742"/>
                  <a:gd name="connsiteY2" fmla="*/ 113955 h 113955"/>
                  <a:gd name="connsiteX3" fmla="*/ 40742 w 40742"/>
                  <a:gd name="connsiteY3" fmla="*/ 30072 h 113955"/>
                  <a:gd name="connsiteX4" fmla="*/ 33339 w 40742"/>
                  <a:gd name="connsiteY4" fmla="*/ 0 h 113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42" h="113955">
                    <a:moveTo>
                      <a:pt x="33339" y="0"/>
                    </a:moveTo>
                    <a:lnTo>
                      <a:pt x="0" y="106246"/>
                    </a:lnTo>
                    <a:lnTo>
                      <a:pt x="14398" y="113955"/>
                    </a:lnTo>
                    <a:lnTo>
                      <a:pt x="40742" y="30072"/>
                    </a:lnTo>
                    <a:cubicBezTo>
                      <a:pt x="39262" y="19758"/>
                      <a:pt x="36811" y="9700"/>
                      <a:pt x="33339" y="0"/>
                    </a:cubicBezTo>
                    <a:close/>
                  </a:path>
                </a:pathLst>
              </a:custGeom>
              <a:solidFill>
                <a:srgbClr val="4D4E50"/>
              </a:solidFill>
              <a:ln w="5103" cap="flat">
                <a:noFill/>
                <a:prstDash val="solid"/>
                <a:miter/>
              </a:ln>
            </p:spPr>
            <p:txBody>
              <a:bodyPr rtlCol="0" anchor="ctr"/>
              <a:lstStyle/>
              <a:p>
                <a:endParaRPr lang="en-US"/>
              </a:p>
            </p:txBody>
          </p:sp>
          <p:sp>
            <p:nvSpPr>
              <p:cNvPr id="1257" name="Forma libre: forma 1256">
                <a:extLst>
                  <a:ext uri="{FF2B5EF4-FFF2-40B4-BE49-F238E27FC236}">
                    <a16:creationId xmlns:a16="http://schemas.microsoft.com/office/drawing/2014/main" id="{4B8C604B-F5B6-4B1A-B7B1-72BE74940321}"/>
                  </a:ext>
                </a:extLst>
              </p:cNvPr>
              <p:cNvSpPr/>
              <p:nvPr/>
            </p:nvSpPr>
            <p:spPr>
              <a:xfrm>
                <a:off x="3223272" y="5218985"/>
                <a:ext cx="23536" cy="78778"/>
              </a:xfrm>
              <a:custGeom>
                <a:avLst/>
                <a:gdLst>
                  <a:gd name="connsiteX0" fmla="*/ 23536 w 23536"/>
                  <a:gd name="connsiteY0" fmla="*/ 8067 h 78778"/>
                  <a:gd name="connsiteX1" fmla="*/ 23281 w 23536"/>
                  <a:gd name="connsiteY1" fmla="*/ 0 h 78778"/>
                  <a:gd name="connsiteX2" fmla="*/ 0 w 23536"/>
                  <a:gd name="connsiteY2" fmla="*/ 74234 h 78778"/>
                  <a:gd name="connsiteX3" fmla="*/ 8424 w 23536"/>
                  <a:gd name="connsiteY3" fmla="*/ 78778 h 78778"/>
                  <a:gd name="connsiteX4" fmla="*/ 23536 w 23536"/>
                  <a:gd name="connsiteY4" fmla="*/ 8067 h 78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36" h="78778">
                    <a:moveTo>
                      <a:pt x="23536" y="8067"/>
                    </a:moveTo>
                    <a:cubicBezTo>
                      <a:pt x="23536" y="5361"/>
                      <a:pt x="23434" y="2655"/>
                      <a:pt x="23281" y="0"/>
                    </a:cubicBezTo>
                    <a:lnTo>
                      <a:pt x="0" y="74234"/>
                    </a:lnTo>
                    <a:lnTo>
                      <a:pt x="8424" y="78778"/>
                    </a:lnTo>
                    <a:cubicBezTo>
                      <a:pt x="19248" y="57795"/>
                      <a:pt x="23536" y="33186"/>
                      <a:pt x="23536" y="8067"/>
                    </a:cubicBezTo>
                    <a:close/>
                  </a:path>
                </a:pathLst>
              </a:custGeom>
              <a:solidFill>
                <a:srgbClr val="4D4E50"/>
              </a:solidFill>
              <a:ln w="5103" cap="flat">
                <a:noFill/>
                <a:prstDash val="solid"/>
                <a:miter/>
              </a:ln>
            </p:spPr>
            <p:txBody>
              <a:bodyPr rtlCol="0" anchor="ctr"/>
              <a:lstStyle/>
              <a:p>
                <a:endParaRPr lang="en-US"/>
              </a:p>
            </p:txBody>
          </p:sp>
          <p:sp>
            <p:nvSpPr>
              <p:cNvPr id="1258" name="Forma libre: forma 1257">
                <a:extLst>
                  <a:ext uri="{FF2B5EF4-FFF2-40B4-BE49-F238E27FC236}">
                    <a16:creationId xmlns:a16="http://schemas.microsoft.com/office/drawing/2014/main" id="{18BDEAF0-724C-44BE-87B3-494D8A283438}"/>
                  </a:ext>
                </a:extLst>
              </p:cNvPr>
              <p:cNvSpPr/>
              <p:nvPr/>
            </p:nvSpPr>
            <p:spPr>
              <a:xfrm>
                <a:off x="3148731" y="5117027"/>
                <a:ext cx="57641" cy="143873"/>
              </a:xfrm>
              <a:custGeom>
                <a:avLst/>
                <a:gdLst>
                  <a:gd name="connsiteX0" fmla="*/ 51770 w 57641"/>
                  <a:gd name="connsiteY0" fmla="*/ 0 h 143873"/>
                  <a:gd name="connsiteX1" fmla="*/ 38445 w 57641"/>
                  <a:gd name="connsiteY1" fmla="*/ 13683 h 143873"/>
                  <a:gd name="connsiteX2" fmla="*/ 0 w 57641"/>
                  <a:gd name="connsiteY2" fmla="*/ 136164 h 143873"/>
                  <a:gd name="connsiteX3" fmla="*/ 14398 w 57641"/>
                  <a:gd name="connsiteY3" fmla="*/ 143874 h 143873"/>
                  <a:gd name="connsiteX4" fmla="*/ 57641 w 57641"/>
                  <a:gd name="connsiteY4" fmla="*/ 6177 h 143873"/>
                  <a:gd name="connsiteX5" fmla="*/ 51770 w 57641"/>
                  <a:gd name="connsiteY5" fmla="*/ 0 h 14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1" h="143873">
                    <a:moveTo>
                      <a:pt x="51770" y="0"/>
                    </a:moveTo>
                    <a:lnTo>
                      <a:pt x="38445" y="13683"/>
                    </a:lnTo>
                    <a:lnTo>
                      <a:pt x="0" y="136164"/>
                    </a:lnTo>
                    <a:lnTo>
                      <a:pt x="14398" y="143874"/>
                    </a:lnTo>
                    <a:lnTo>
                      <a:pt x="57641" y="6177"/>
                    </a:lnTo>
                    <a:cubicBezTo>
                      <a:pt x="55650" y="4084"/>
                      <a:pt x="53761" y="1991"/>
                      <a:pt x="51770" y="0"/>
                    </a:cubicBezTo>
                    <a:close/>
                  </a:path>
                </a:pathLst>
              </a:custGeom>
              <a:solidFill>
                <a:srgbClr val="4D4E50"/>
              </a:solidFill>
              <a:ln w="5103" cap="flat">
                <a:noFill/>
                <a:prstDash val="solid"/>
                <a:miter/>
              </a:ln>
            </p:spPr>
            <p:txBody>
              <a:bodyPr rtlCol="0" anchor="ctr"/>
              <a:lstStyle/>
              <a:p>
                <a:endParaRPr lang="en-US"/>
              </a:p>
            </p:txBody>
          </p:sp>
          <p:sp>
            <p:nvSpPr>
              <p:cNvPr id="1259" name="Forma libre: forma 1258">
                <a:extLst>
                  <a:ext uri="{FF2B5EF4-FFF2-40B4-BE49-F238E27FC236}">
                    <a16:creationId xmlns:a16="http://schemas.microsoft.com/office/drawing/2014/main" id="{D9D3EAAB-FBF6-4D93-A571-7901D32391E3}"/>
                  </a:ext>
                </a:extLst>
              </p:cNvPr>
              <p:cNvSpPr/>
              <p:nvPr/>
            </p:nvSpPr>
            <p:spPr>
              <a:xfrm>
                <a:off x="3095634" y="5204383"/>
                <a:ext cx="19860" cy="26548"/>
              </a:xfrm>
              <a:custGeom>
                <a:avLst/>
                <a:gdLst>
                  <a:gd name="connsiteX0" fmla="*/ 0 w 19860"/>
                  <a:gd name="connsiteY0" fmla="*/ 20371 h 26548"/>
                  <a:gd name="connsiteX1" fmla="*/ 11538 w 19860"/>
                  <a:gd name="connsiteY1" fmla="*/ 26549 h 26548"/>
                  <a:gd name="connsiteX2" fmla="*/ 19861 w 19860"/>
                  <a:gd name="connsiteY2" fmla="*/ 0 h 26548"/>
                </a:gdLst>
                <a:ahLst/>
                <a:cxnLst>
                  <a:cxn ang="0">
                    <a:pos x="connsiteX0" y="connsiteY0"/>
                  </a:cxn>
                  <a:cxn ang="0">
                    <a:pos x="connsiteX1" y="connsiteY1"/>
                  </a:cxn>
                  <a:cxn ang="0">
                    <a:pos x="connsiteX2" y="connsiteY2"/>
                  </a:cxn>
                </a:cxnLst>
                <a:rect l="l" t="t" r="r" b="b"/>
                <a:pathLst>
                  <a:path w="19860" h="26548">
                    <a:moveTo>
                      <a:pt x="0" y="20371"/>
                    </a:moveTo>
                    <a:lnTo>
                      <a:pt x="11538" y="26549"/>
                    </a:lnTo>
                    <a:lnTo>
                      <a:pt x="19861" y="0"/>
                    </a:lnTo>
                    <a:close/>
                  </a:path>
                </a:pathLst>
              </a:custGeom>
              <a:solidFill>
                <a:srgbClr val="4D4E50"/>
              </a:solidFill>
              <a:ln w="5103" cap="flat">
                <a:noFill/>
                <a:prstDash val="solid"/>
                <a:miter/>
              </a:ln>
            </p:spPr>
            <p:txBody>
              <a:bodyPr rtlCol="0" anchor="ctr"/>
              <a:lstStyle/>
              <a:p>
                <a:endParaRPr lang="en-US"/>
              </a:p>
            </p:txBody>
          </p:sp>
          <p:sp>
            <p:nvSpPr>
              <p:cNvPr id="1260" name="Forma libre: forma 1259">
                <a:extLst>
                  <a:ext uri="{FF2B5EF4-FFF2-40B4-BE49-F238E27FC236}">
                    <a16:creationId xmlns:a16="http://schemas.microsoft.com/office/drawing/2014/main" id="{ADD7DA2A-E5E8-44BF-AC3E-8FE0F875F866}"/>
                  </a:ext>
                </a:extLst>
              </p:cNvPr>
              <p:cNvSpPr/>
              <p:nvPr/>
            </p:nvSpPr>
            <p:spPr>
              <a:xfrm>
                <a:off x="3167316" y="5127443"/>
                <a:ext cx="54373" cy="143465"/>
              </a:xfrm>
              <a:custGeom>
                <a:avLst/>
                <a:gdLst>
                  <a:gd name="connsiteX0" fmla="*/ 42631 w 54373"/>
                  <a:gd name="connsiteY0" fmla="*/ 0 h 143465"/>
                  <a:gd name="connsiteX1" fmla="*/ 0 w 54373"/>
                  <a:gd name="connsiteY1" fmla="*/ 135756 h 143465"/>
                  <a:gd name="connsiteX2" fmla="*/ 14398 w 54373"/>
                  <a:gd name="connsiteY2" fmla="*/ 143465 h 143465"/>
                  <a:gd name="connsiteX3" fmla="*/ 54374 w 54373"/>
                  <a:gd name="connsiteY3" fmla="*/ 16133 h 143465"/>
                  <a:gd name="connsiteX4" fmla="*/ 42631 w 54373"/>
                  <a:gd name="connsiteY4" fmla="*/ 0 h 143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73" h="143465">
                    <a:moveTo>
                      <a:pt x="42631" y="0"/>
                    </a:moveTo>
                    <a:lnTo>
                      <a:pt x="0" y="135756"/>
                    </a:lnTo>
                    <a:lnTo>
                      <a:pt x="14398" y="143465"/>
                    </a:lnTo>
                    <a:lnTo>
                      <a:pt x="54374" y="16133"/>
                    </a:lnTo>
                    <a:cubicBezTo>
                      <a:pt x="50749" y="10517"/>
                      <a:pt x="46869" y="5106"/>
                      <a:pt x="42631" y="0"/>
                    </a:cubicBezTo>
                    <a:close/>
                  </a:path>
                </a:pathLst>
              </a:custGeom>
              <a:solidFill>
                <a:srgbClr val="4D4E50"/>
              </a:solidFill>
              <a:ln w="5103" cap="flat">
                <a:noFill/>
                <a:prstDash val="solid"/>
                <a:miter/>
              </a:ln>
            </p:spPr>
            <p:txBody>
              <a:bodyPr rtlCol="0" anchor="ctr"/>
              <a:lstStyle/>
              <a:p>
                <a:endParaRPr lang="en-US"/>
              </a:p>
            </p:txBody>
          </p:sp>
        </p:grpSp>
      </p:grpSp>
      <p:sp>
        <p:nvSpPr>
          <p:cNvPr id="1261" name="Forma libre: forma 1260">
            <a:extLst>
              <a:ext uri="{FF2B5EF4-FFF2-40B4-BE49-F238E27FC236}">
                <a16:creationId xmlns:a16="http://schemas.microsoft.com/office/drawing/2014/main" id="{4F656765-5273-47F4-8F61-4087728DF2BE}"/>
              </a:ext>
            </a:extLst>
          </p:cNvPr>
          <p:cNvSpPr/>
          <p:nvPr/>
        </p:nvSpPr>
        <p:spPr>
          <a:xfrm>
            <a:off x="5542190" y="5033909"/>
            <a:ext cx="411910" cy="375050"/>
          </a:xfrm>
          <a:custGeom>
            <a:avLst/>
            <a:gdLst>
              <a:gd name="connsiteX0" fmla="*/ 404728 w 411910"/>
              <a:gd name="connsiteY0" fmla="*/ 227860 h 375050"/>
              <a:gd name="connsiteX1" fmla="*/ 251817 w 411910"/>
              <a:gd name="connsiteY1" fmla="*/ 77655 h 375050"/>
              <a:gd name="connsiteX2" fmla="*/ 231957 w 411910"/>
              <a:gd name="connsiteY2" fmla="*/ 69282 h 375050"/>
              <a:gd name="connsiteX3" fmla="*/ 148737 w 411910"/>
              <a:gd name="connsiteY3" fmla="*/ 69997 h 375050"/>
              <a:gd name="connsiteX4" fmla="*/ 112028 w 411910"/>
              <a:gd name="connsiteY4" fmla="*/ 34513 h 375050"/>
              <a:gd name="connsiteX5" fmla="*/ 30901 w 411910"/>
              <a:gd name="connsiteY5" fmla="*/ 0 h 375050"/>
              <a:gd name="connsiteX6" fmla="*/ 5016 w 411910"/>
              <a:gd name="connsiteY6" fmla="*/ 10671 h 375050"/>
              <a:gd name="connsiteX7" fmla="*/ 9611 w 411910"/>
              <a:gd name="connsiteY7" fmla="*/ 56467 h 375050"/>
              <a:gd name="connsiteX8" fmla="*/ 56888 w 411910"/>
              <a:gd name="connsiteY8" fmla="*/ 107267 h 375050"/>
              <a:gd name="connsiteX9" fmla="*/ 104727 w 411910"/>
              <a:gd name="connsiteY9" fmla="*/ 134531 h 375050"/>
              <a:gd name="connsiteX10" fmla="*/ 105289 w 411910"/>
              <a:gd name="connsiteY10" fmla="*/ 198146 h 375050"/>
              <a:gd name="connsiteX11" fmla="*/ 113457 w 411910"/>
              <a:gd name="connsiteY11" fmla="*/ 217342 h 375050"/>
              <a:gd name="connsiteX12" fmla="*/ 113815 w 411910"/>
              <a:gd name="connsiteY12" fmla="*/ 217802 h 375050"/>
              <a:gd name="connsiteX13" fmla="*/ 266777 w 411910"/>
              <a:gd name="connsiteY13" fmla="*/ 368108 h 375050"/>
              <a:gd name="connsiteX14" fmla="*/ 307876 w 411910"/>
              <a:gd name="connsiteY14" fmla="*/ 360093 h 375050"/>
              <a:gd name="connsiteX15" fmla="*/ 397376 w 411910"/>
              <a:gd name="connsiteY15" fmla="*/ 269010 h 375050"/>
              <a:gd name="connsiteX16" fmla="*/ 404728 w 411910"/>
              <a:gd name="connsiteY16" fmla="*/ 227860 h 375050"/>
              <a:gd name="connsiteX17" fmla="*/ 153281 w 411910"/>
              <a:gd name="connsiteY17" fmla="*/ 122992 h 375050"/>
              <a:gd name="connsiteX18" fmla="*/ 138934 w 411910"/>
              <a:gd name="connsiteY18" fmla="*/ 128353 h 375050"/>
              <a:gd name="connsiteX19" fmla="*/ 138628 w 411910"/>
              <a:gd name="connsiteY19" fmla="*/ 125341 h 375050"/>
              <a:gd name="connsiteX20" fmla="*/ 153944 w 411910"/>
              <a:gd name="connsiteY20" fmla="*/ 105684 h 375050"/>
              <a:gd name="connsiteX21" fmla="*/ 153281 w 411910"/>
              <a:gd name="connsiteY21" fmla="*/ 122992 h 375050"/>
              <a:gd name="connsiteX22" fmla="*/ 65006 w 411910"/>
              <a:gd name="connsiteY22" fmla="*/ 96545 h 375050"/>
              <a:gd name="connsiteX23" fmla="*/ 21252 w 411910"/>
              <a:gd name="connsiteY23" fmla="*/ 49728 h 375050"/>
              <a:gd name="connsiteX24" fmla="*/ 15738 w 411910"/>
              <a:gd name="connsiteY24" fmla="*/ 18737 h 375050"/>
              <a:gd name="connsiteX25" fmla="*/ 30952 w 411910"/>
              <a:gd name="connsiteY25" fmla="*/ 13376 h 375050"/>
              <a:gd name="connsiteX26" fmla="*/ 104012 w 411910"/>
              <a:gd name="connsiteY26" fmla="*/ 45184 h 375050"/>
              <a:gd name="connsiteX27" fmla="*/ 131429 w 411910"/>
              <a:gd name="connsiteY27" fmla="*/ 70150 h 375050"/>
              <a:gd name="connsiteX28" fmla="*/ 104523 w 411910"/>
              <a:gd name="connsiteY28" fmla="*/ 97567 h 375050"/>
              <a:gd name="connsiteX29" fmla="*/ 104727 w 411910"/>
              <a:gd name="connsiteY29" fmla="*/ 120082 h 375050"/>
              <a:gd name="connsiteX30" fmla="*/ 65006 w 411910"/>
              <a:gd name="connsiteY30" fmla="*/ 96545 h 375050"/>
              <a:gd name="connsiteX31" fmla="*/ 158999 w 411910"/>
              <a:gd name="connsiteY31" fmla="*/ 145712 h 375050"/>
              <a:gd name="connsiteX32" fmla="*/ 146184 w 411910"/>
              <a:gd name="connsiteY32" fmla="*/ 141066 h 375050"/>
              <a:gd name="connsiteX33" fmla="*/ 163951 w 411910"/>
              <a:gd name="connsiteY33" fmla="*/ 131110 h 375050"/>
              <a:gd name="connsiteX34" fmla="*/ 168036 w 411910"/>
              <a:gd name="connsiteY34" fmla="*/ 107165 h 375050"/>
              <a:gd name="connsiteX35" fmla="*/ 179319 w 411910"/>
              <a:gd name="connsiteY35" fmla="*/ 125341 h 375050"/>
              <a:gd name="connsiteX36" fmla="*/ 158999 w 411910"/>
              <a:gd name="connsiteY36" fmla="*/ 145712 h 37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11910" h="375050">
                <a:moveTo>
                  <a:pt x="404728" y="227860"/>
                </a:moveTo>
                <a:lnTo>
                  <a:pt x="251817" y="77655"/>
                </a:lnTo>
                <a:cubicBezTo>
                  <a:pt x="246814" y="72447"/>
                  <a:pt x="239768" y="69231"/>
                  <a:pt x="231957" y="69282"/>
                </a:cubicBezTo>
                <a:lnTo>
                  <a:pt x="148737" y="69997"/>
                </a:lnTo>
                <a:cubicBezTo>
                  <a:pt x="139036" y="57692"/>
                  <a:pt x="126476" y="45490"/>
                  <a:pt x="112028" y="34513"/>
                </a:cubicBezTo>
                <a:cubicBezTo>
                  <a:pt x="83947" y="13223"/>
                  <a:pt x="52855" y="0"/>
                  <a:pt x="30901" y="0"/>
                </a:cubicBezTo>
                <a:cubicBezTo>
                  <a:pt x="16197" y="0"/>
                  <a:pt x="8692" y="5820"/>
                  <a:pt x="5016" y="10671"/>
                </a:cubicBezTo>
                <a:cubicBezTo>
                  <a:pt x="-3000" y="21239"/>
                  <a:pt x="-1366" y="37526"/>
                  <a:pt x="9611" y="56467"/>
                </a:cubicBezTo>
                <a:cubicBezTo>
                  <a:pt x="19618" y="73673"/>
                  <a:pt x="36415" y="91746"/>
                  <a:pt x="56888" y="107267"/>
                </a:cubicBezTo>
                <a:cubicBezTo>
                  <a:pt x="72613" y="119214"/>
                  <a:pt x="89257" y="128557"/>
                  <a:pt x="104727" y="134531"/>
                </a:cubicBezTo>
                <a:lnTo>
                  <a:pt x="105289" y="198146"/>
                </a:lnTo>
                <a:cubicBezTo>
                  <a:pt x="105340" y="205702"/>
                  <a:pt x="108505" y="212492"/>
                  <a:pt x="113457" y="217342"/>
                </a:cubicBezTo>
                <a:cubicBezTo>
                  <a:pt x="113560" y="217495"/>
                  <a:pt x="113662" y="217649"/>
                  <a:pt x="113815" y="217802"/>
                </a:cubicBezTo>
                <a:lnTo>
                  <a:pt x="266777" y="368108"/>
                </a:lnTo>
                <a:cubicBezTo>
                  <a:pt x="280408" y="381485"/>
                  <a:pt x="294500" y="373725"/>
                  <a:pt x="307876" y="360093"/>
                </a:cubicBezTo>
                <a:lnTo>
                  <a:pt x="397376" y="269010"/>
                </a:lnTo>
                <a:cubicBezTo>
                  <a:pt x="410803" y="255480"/>
                  <a:pt x="418309" y="241236"/>
                  <a:pt x="404728" y="227860"/>
                </a:cubicBezTo>
                <a:close/>
                <a:moveTo>
                  <a:pt x="153281" y="122992"/>
                </a:moveTo>
                <a:cubicBezTo>
                  <a:pt x="150115" y="127179"/>
                  <a:pt x="143887" y="128251"/>
                  <a:pt x="138934" y="128353"/>
                </a:cubicBezTo>
                <a:cubicBezTo>
                  <a:pt x="138781" y="127332"/>
                  <a:pt x="138628" y="126362"/>
                  <a:pt x="138628" y="125341"/>
                </a:cubicBezTo>
                <a:cubicBezTo>
                  <a:pt x="138628" y="115844"/>
                  <a:pt x="145163" y="107931"/>
                  <a:pt x="153944" y="105684"/>
                </a:cubicBezTo>
                <a:cubicBezTo>
                  <a:pt x="156242" y="113138"/>
                  <a:pt x="156088" y="119265"/>
                  <a:pt x="153281" y="122992"/>
                </a:cubicBezTo>
                <a:close/>
                <a:moveTo>
                  <a:pt x="65006" y="96545"/>
                </a:moveTo>
                <a:cubicBezTo>
                  <a:pt x="45911" y="82046"/>
                  <a:pt x="30339" y="65453"/>
                  <a:pt x="21252" y="49728"/>
                </a:cubicBezTo>
                <a:cubicBezTo>
                  <a:pt x="13389" y="36147"/>
                  <a:pt x="11296" y="24558"/>
                  <a:pt x="15738" y="18737"/>
                </a:cubicBezTo>
                <a:cubicBezTo>
                  <a:pt x="19107" y="14295"/>
                  <a:pt x="25847" y="13376"/>
                  <a:pt x="30952" y="13376"/>
                </a:cubicBezTo>
                <a:cubicBezTo>
                  <a:pt x="50149" y="13376"/>
                  <a:pt x="78127" y="25579"/>
                  <a:pt x="104012" y="45184"/>
                </a:cubicBezTo>
                <a:cubicBezTo>
                  <a:pt x="114376" y="53047"/>
                  <a:pt x="123617" y="61522"/>
                  <a:pt x="131429" y="70150"/>
                </a:cubicBezTo>
                <a:cubicBezTo>
                  <a:pt x="116419" y="70303"/>
                  <a:pt x="104369" y="82556"/>
                  <a:pt x="104523" y="97567"/>
                </a:cubicBezTo>
                <a:lnTo>
                  <a:pt x="104727" y="120082"/>
                </a:lnTo>
                <a:cubicBezTo>
                  <a:pt x="91861" y="114568"/>
                  <a:pt x="78178" y="106501"/>
                  <a:pt x="65006" y="96545"/>
                </a:cubicBezTo>
                <a:close/>
                <a:moveTo>
                  <a:pt x="158999" y="145712"/>
                </a:moveTo>
                <a:cubicBezTo>
                  <a:pt x="154098" y="145712"/>
                  <a:pt x="149707" y="143925"/>
                  <a:pt x="146184" y="141066"/>
                </a:cubicBezTo>
                <a:cubicBezTo>
                  <a:pt x="155629" y="139381"/>
                  <a:pt x="161041" y="134990"/>
                  <a:pt x="163951" y="131110"/>
                </a:cubicBezTo>
                <a:cubicBezTo>
                  <a:pt x="168648" y="124881"/>
                  <a:pt x="169925" y="116712"/>
                  <a:pt x="168036" y="107165"/>
                </a:cubicBezTo>
                <a:cubicBezTo>
                  <a:pt x="174724" y="110535"/>
                  <a:pt x="179319" y="117325"/>
                  <a:pt x="179319" y="125341"/>
                </a:cubicBezTo>
                <a:cubicBezTo>
                  <a:pt x="179370" y="136573"/>
                  <a:pt x="170231" y="145712"/>
                  <a:pt x="158999" y="145712"/>
                </a:cubicBezTo>
                <a:close/>
              </a:path>
            </a:pathLst>
          </a:custGeom>
          <a:solidFill>
            <a:srgbClr val="4D4E50"/>
          </a:solidFill>
          <a:ln w="5103" cap="flat">
            <a:noFill/>
            <a:prstDash val="solid"/>
            <a:miter/>
          </a:ln>
        </p:spPr>
        <p:txBody>
          <a:bodyPr rtlCol="0" anchor="ctr"/>
          <a:lstStyle/>
          <a:p>
            <a:endParaRPr lang="en-US"/>
          </a:p>
        </p:txBody>
      </p:sp>
      <p:grpSp>
        <p:nvGrpSpPr>
          <p:cNvPr id="1262" name="Gráfico 4">
            <a:extLst>
              <a:ext uri="{FF2B5EF4-FFF2-40B4-BE49-F238E27FC236}">
                <a16:creationId xmlns:a16="http://schemas.microsoft.com/office/drawing/2014/main" id="{0EEEA708-86EE-47C2-AC1C-D51DD4DBB6E0}"/>
              </a:ext>
            </a:extLst>
          </p:cNvPr>
          <p:cNvGrpSpPr/>
          <p:nvPr/>
        </p:nvGrpSpPr>
        <p:grpSpPr>
          <a:xfrm>
            <a:off x="6930141" y="5049328"/>
            <a:ext cx="310313" cy="359684"/>
            <a:chOff x="6930141" y="5049328"/>
            <a:chExt cx="310313" cy="359684"/>
          </a:xfrm>
          <a:solidFill>
            <a:srgbClr val="4D4E50"/>
          </a:solidFill>
        </p:grpSpPr>
        <p:sp>
          <p:nvSpPr>
            <p:cNvPr id="1263" name="Forma libre: forma 1262">
              <a:extLst>
                <a:ext uri="{FF2B5EF4-FFF2-40B4-BE49-F238E27FC236}">
                  <a16:creationId xmlns:a16="http://schemas.microsoft.com/office/drawing/2014/main" id="{A0FE6544-FA6F-4C4D-B475-4182DF807200}"/>
                </a:ext>
              </a:extLst>
            </p:cNvPr>
            <p:cNvSpPr/>
            <p:nvPr/>
          </p:nvSpPr>
          <p:spPr>
            <a:xfrm>
              <a:off x="7140029" y="5192385"/>
              <a:ext cx="82454" cy="188853"/>
            </a:xfrm>
            <a:custGeom>
              <a:avLst/>
              <a:gdLst>
                <a:gd name="connsiteX0" fmla="*/ 0 w 82454"/>
                <a:gd name="connsiteY0" fmla="*/ 0 h 188853"/>
                <a:gd name="connsiteX1" fmla="*/ 82454 w 82454"/>
                <a:gd name="connsiteY1" fmla="*/ 0 h 188853"/>
                <a:gd name="connsiteX2" fmla="*/ 82454 w 82454"/>
                <a:gd name="connsiteY2" fmla="*/ 188853 h 188853"/>
                <a:gd name="connsiteX3" fmla="*/ 0 w 82454"/>
                <a:gd name="connsiteY3" fmla="*/ 188853 h 188853"/>
              </a:gdLst>
              <a:ahLst/>
              <a:cxnLst>
                <a:cxn ang="0">
                  <a:pos x="connsiteX0" y="connsiteY0"/>
                </a:cxn>
                <a:cxn ang="0">
                  <a:pos x="connsiteX1" y="connsiteY1"/>
                </a:cxn>
                <a:cxn ang="0">
                  <a:pos x="connsiteX2" y="connsiteY2"/>
                </a:cxn>
                <a:cxn ang="0">
                  <a:pos x="connsiteX3" y="connsiteY3"/>
                </a:cxn>
              </a:cxnLst>
              <a:rect l="l" t="t" r="r" b="b"/>
              <a:pathLst>
                <a:path w="82454" h="188853">
                  <a:moveTo>
                    <a:pt x="0" y="0"/>
                  </a:moveTo>
                  <a:lnTo>
                    <a:pt x="82454" y="0"/>
                  </a:lnTo>
                  <a:lnTo>
                    <a:pt x="82454" y="188853"/>
                  </a:lnTo>
                  <a:lnTo>
                    <a:pt x="0" y="188853"/>
                  </a:lnTo>
                  <a:close/>
                </a:path>
              </a:pathLst>
            </a:custGeom>
            <a:solidFill>
              <a:srgbClr val="4D4E50"/>
            </a:solidFill>
            <a:ln w="5103" cap="flat">
              <a:noFill/>
              <a:prstDash val="solid"/>
              <a:miter/>
            </a:ln>
          </p:spPr>
          <p:txBody>
            <a:bodyPr rtlCol="0" anchor="ctr"/>
            <a:lstStyle/>
            <a:p>
              <a:endParaRPr lang="en-US"/>
            </a:p>
          </p:txBody>
        </p:sp>
        <p:sp>
          <p:nvSpPr>
            <p:cNvPr id="1264" name="Forma libre: forma 1263">
              <a:extLst>
                <a:ext uri="{FF2B5EF4-FFF2-40B4-BE49-F238E27FC236}">
                  <a16:creationId xmlns:a16="http://schemas.microsoft.com/office/drawing/2014/main" id="{26268AF1-C1F4-46F4-8110-B05F9CBE198A}"/>
                </a:ext>
              </a:extLst>
            </p:cNvPr>
            <p:cNvSpPr/>
            <p:nvPr/>
          </p:nvSpPr>
          <p:spPr>
            <a:xfrm>
              <a:off x="7043330" y="5246350"/>
              <a:ext cx="82454" cy="134939"/>
            </a:xfrm>
            <a:custGeom>
              <a:avLst/>
              <a:gdLst>
                <a:gd name="connsiteX0" fmla="*/ 0 w 82454"/>
                <a:gd name="connsiteY0" fmla="*/ 0 h 134939"/>
                <a:gd name="connsiteX1" fmla="*/ 82454 w 82454"/>
                <a:gd name="connsiteY1" fmla="*/ 0 h 134939"/>
                <a:gd name="connsiteX2" fmla="*/ 82454 w 82454"/>
                <a:gd name="connsiteY2" fmla="*/ 134939 h 134939"/>
                <a:gd name="connsiteX3" fmla="*/ 0 w 82454"/>
                <a:gd name="connsiteY3" fmla="*/ 134939 h 134939"/>
              </a:gdLst>
              <a:ahLst/>
              <a:cxnLst>
                <a:cxn ang="0">
                  <a:pos x="connsiteX0" y="connsiteY0"/>
                </a:cxn>
                <a:cxn ang="0">
                  <a:pos x="connsiteX1" y="connsiteY1"/>
                </a:cxn>
                <a:cxn ang="0">
                  <a:pos x="connsiteX2" y="connsiteY2"/>
                </a:cxn>
                <a:cxn ang="0">
                  <a:pos x="connsiteX3" y="connsiteY3"/>
                </a:cxn>
              </a:cxnLst>
              <a:rect l="l" t="t" r="r" b="b"/>
              <a:pathLst>
                <a:path w="82454" h="134939">
                  <a:moveTo>
                    <a:pt x="0" y="0"/>
                  </a:moveTo>
                  <a:lnTo>
                    <a:pt x="82454" y="0"/>
                  </a:lnTo>
                  <a:lnTo>
                    <a:pt x="82454" y="134939"/>
                  </a:lnTo>
                  <a:lnTo>
                    <a:pt x="0" y="134939"/>
                  </a:lnTo>
                  <a:close/>
                </a:path>
              </a:pathLst>
            </a:custGeom>
            <a:solidFill>
              <a:srgbClr val="4D4E50"/>
            </a:solidFill>
            <a:ln w="5103" cap="flat">
              <a:noFill/>
              <a:prstDash val="solid"/>
              <a:miter/>
            </a:ln>
          </p:spPr>
          <p:txBody>
            <a:bodyPr rtlCol="0" anchor="ctr"/>
            <a:lstStyle/>
            <a:p>
              <a:endParaRPr lang="en-US"/>
            </a:p>
          </p:txBody>
        </p:sp>
        <p:sp>
          <p:nvSpPr>
            <p:cNvPr id="1265" name="Forma libre: forma 1264">
              <a:extLst>
                <a:ext uri="{FF2B5EF4-FFF2-40B4-BE49-F238E27FC236}">
                  <a16:creationId xmlns:a16="http://schemas.microsoft.com/office/drawing/2014/main" id="{FAEFCDFA-E516-44DC-A377-68485393D74D}"/>
                </a:ext>
              </a:extLst>
            </p:cNvPr>
            <p:cNvSpPr/>
            <p:nvPr/>
          </p:nvSpPr>
          <p:spPr>
            <a:xfrm>
              <a:off x="6946631" y="5291330"/>
              <a:ext cx="82454" cy="89959"/>
            </a:xfrm>
            <a:custGeom>
              <a:avLst/>
              <a:gdLst>
                <a:gd name="connsiteX0" fmla="*/ 0 w 82454"/>
                <a:gd name="connsiteY0" fmla="*/ 0 h 89959"/>
                <a:gd name="connsiteX1" fmla="*/ 82454 w 82454"/>
                <a:gd name="connsiteY1" fmla="*/ 0 h 89959"/>
                <a:gd name="connsiteX2" fmla="*/ 82454 w 82454"/>
                <a:gd name="connsiteY2" fmla="*/ 89959 h 89959"/>
                <a:gd name="connsiteX3" fmla="*/ 0 w 82454"/>
                <a:gd name="connsiteY3" fmla="*/ 89959 h 89959"/>
              </a:gdLst>
              <a:ahLst/>
              <a:cxnLst>
                <a:cxn ang="0">
                  <a:pos x="connsiteX0" y="connsiteY0"/>
                </a:cxn>
                <a:cxn ang="0">
                  <a:pos x="connsiteX1" y="connsiteY1"/>
                </a:cxn>
                <a:cxn ang="0">
                  <a:pos x="connsiteX2" y="connsiteY2"/>
                </a:cxn>
                <a:cxn ang="0">
                  <a:pos x="connsiteX3" y="connsiteY3"/>
                </a:cxn>
              </a:cxnLst>
              <a:rect l="l" t="t" r="r" b="b"/>
              <a:pathLst>
                <a:path w="82454" h="89959">
                  <a:moveTo>
                    <a:pt x="0" y="0"/>
                  </a:moveTo>
                  <a:lnTo>
                    <a:pt x="82454" y="0"/>
                  </a:lnTo>
                  <a:lnTo>
                    <a:pt x="82454" y="89959"/>
                  </a:lnTo>
                  <a:lnTo>
                    <a:pt x="0" y="89959"/>
                  </a:lnTo>
                  <a:close/>
                </a:path>
              </a:pathLst>
            </a:custGeom>
            <a:solidFill>
              <a:srgbClr val="4D4E50"/>
            </a:solidFill>
            <a:ln w="5103" cap="flat">
              <a:noFill/>
              <a:prstDash val="solid"/>
              <a:miter/>
            </a:ln>
          </p:spPr>
          <p:txBody>
            <a:bodyPr rtlCol="0" anchor="ctr"/>
            <a:lstStyle/>
            <a:p>
              <a:endParaRPr lang="en-US"/>
            </a:p>
          </p:txBody>
        </p:sp>
        <p:sp>
          <p:nvSpPr>
            <p:cNvPr id="1266" name="Forma libre: forma 1265">
              <a:extLst>
                <a:ext uri="{FF2B5EF4-FFF2-40B4-BE49-F238E27FC236}">
                  <a16:creationId xmlns:a16="http://schemas.microsoft.com/office/drawing/2014/main" id="{68BFCC22-01D4-46B8-9018-7FC1D93B62E8}"/>
                </a:ext>
              </a:extLst>
            </p:cNvPr>
            <p:cNvSpPr/>
            <p:nvPr/>
          </p:nvSpPr>
          <p:spPr>
            <a:xfrm>
              <a:off x="6948827" y="5049328"/>
              <a:ext cx="260280" cy="173142"/>
            </a:xfrm>
            <a:custGeom>
              <a:avLst/>
              <a:gdLst>
                <a:gd name="connsiteX0" fmla="*/ 177468 w 260280"/>
                <a:gd name="connsiteY0" fmla="*/ 29561 h 173142"/>
                <a:gd name="connsiteX1" fmla="*/ 203966 w 260280"/>
                <a:gd name="connsiteY1" fmla="*/ 42478 h 173142"/>
                <a:gd name="connsiteX2" fmla="*/ 0 w 260280"/>
                <a:gd name="connsiteY2" fmla="*/ 165827 h 173142"/>
                <a:gd name="connsiteX3" fmla="*/ 234344 w 260280"/>
                <a:gd name="connsiteY3" fmla="*/ 62236 h 173142"/>
                <a:gd name="connsiteX4" fmla="*/ 260280 w 260280"/>
                <a:gd name="connsiteY4" fmla="*/ 77808 h 173142"/>
                <a:gd name="connsiteX5" fmla="*/ 247108 w 260280"/>
                <a:gd name="connsiteY5" fmla="*/ 0 h 173142"/>
                <a:gd name="connsiteX6" fmla="*/ 177468 w 260280"/>
                <a:gd name="connsiteY6" fmla="*/ 29561 h 17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280" h="173142">
                  <a:moveTo>
                    <a:pt x="177468" y="29561"/>
                  </a:moveTo>
                  <a:lnTo>
                    <a:pt x="203966" y="42478"/>
                  </a:lnTo>
                  <a:cubicBezTo>
                    <a:pt x="146988" y="177570"/>
                    <a:pt x="0" y="165827"/>
                    <a:pt x="0" y="165827"/>
                  </a:cubicBezTo>
                  <a:cubicBezTo>
                    <a:pt x="142802" y="196920"/>
                    <a:pt x="198860" y="122533"/>
                    <a:pt x="234344" y="62236"/>
                  </a:cubicBezTo>
                  <a:lnTo>
                    <a:pt x="260280" y="77808"/>
                  </a:lnTo>
                  <a:lnTo>
                    <a:pt x="247108" y="0"/>
                  </a:lnTo>
                  <a:lnTo>
                    <a:pt x="177468" y="29561"/>
                  </a:lnTo>
                  <a:close/>
                </a:path>
              </a:pathLst>
            </a:custGeom>
            <a:solidFill>
              <a:srgbClr val="4D4E50"/>
            </a:solidFill>
            <a:ln w="5103" cap="flat">
              <a:noFill/>
              <a:prstDash val="solid"/>
              <a:miter/>
            </a:ln>
          </p:spPr>
          <p:txBody>
            <a:bodyPr rtlCol="0" anchor="ctr"/>
            <a:lstStyle/>
            <a:p>
              <a:endParaRPr lang="en-US"/>
            </a:p>
          </p:txBody>
        </p:sp>
        <p:sp>
          <p:nvSpPr>
            <p:cNvPr id="1267" name="Forma libre: forma 1266">
              <a:extLst>
                <a:ext uri="{FF2B5EF4-FFF2-40B4-BE49-F238E27FC236}">
                  <a16:creationId xmlns:a16="http://schemas.microsoft.com/office/drawing/2014/main" id="{AD89B188-6D39-40F9-9ECA-CCBE572B224D}"/>
                </a:ext>
              </a:extLst>
            </p:cNvPr>
            <p:cNvSpPr/>
            <p:nvPr/>
          </p:nvSpPr>
          <p:spPr>
            <a:xfrm>
              <a:off x="6930141" y="5394002"/>
              <a:ext cx="310313" cy="15010"/>
            </a:xfrm>
            <a:custGeom>
              <a:avLst/>
              <a:gdLst>
                <a:gd name="connsiteX0" fmla="*/ 0 w 310313"/>
                <a:gd name="connsiteY0" fmla="*/ 0 h 15010"/>
                <a:gd name="connsiteX1" fmla="*/ 310314 w 310313"/>
                <a:gd name="connsiteY1" fmla="*/ 0 h 15010"/>
                <a:gd name="connsiteX2" fmla="*/ 310314 w 310313"/>
                <a:gd name="connsiteY2" fmla="*/ 15010 h 15010"/>
                <a:gd name="connsiteX3" fmla="*/ 0 w 310313"/>
                <a:gd name="connsiteY3" fmla="*/ 15010 h 15010"/>
              </a:gdLst>
              <a:ahLst/>
              <a:cxnLst>
                <a:cxn ang="0">
                  <a:pos x="connsiteX0" y="connsiteY0"/>
                </a:cxn>
                <a:cxn ang="0">
                  <a:pos x="connsiteX1" y="connsiteY1"/>
                </a:cxn>
                <a:cxn ang="0">
                  <a:pos x="connsiteX2" y="connsiteY2"/>
                </a:cxn>
                <a:cxn ang="0">
                  <a:pos x="connsiteX3" y="connsiteY3"/>
                </a:cxn>
              </a:cxnLst>
              <a:rect l="l" t="t" r="r" b="b"/>
              <a:pathLst>
                <a:path w="310313" h="15010">
                  <a:moveTo>
                    <a:pt x="0" y="0"/>
                  </a:moveTo>
                  <a:lnTo>
                    <a:pt x="310314" y="0"/>
                  </a:lnTo>
                  <a:lnTo>
                    <a:pt x="310314" y="15010"/>
                  </a:lnTo>
                  <a:lnTo>
                    <a:pt x="0" y="15010"/>
                  </a:lnTo>
                  <a:close/>
                </a:path>
              </a:pathLst>
            </a:custGeom>
            <a:solidFill>
              <a:srgbClr val="4D4E50"/>
            </a:solidFill>
            <a:ln w="5103" cap="flat">
              <a:noFill/>
              <a:prstDash val="solid"/>
              <a:miter/>
            </a:ln>
          </p:spPr>
          <p:txBody>
            <a:bodyPr rtlCol="0" anchor="ctr"/>
            <a:lstStyle/>
            <a:p>
              <a:endParaRPr lang="en-US"/>
            </a:p>
          </p:txBody>
        </p:sp>
      </p:grpSp>
      <p:grpSp>
        <p:nvGrpSpPr>
          <p:cNvPr id="1268" name="Gráfico 4">
            <a:extLst>
              <a:ext uri="{FF2B5EF4-FFF2-40B4-BE49-F238E27FC236}">
                <a16:creationId xmlns:a16="http://schemas.microsoft.com/office/drawing/2014/main" id="{41A87788-E193-40D6-A2A5-C49493459AE8}"/>
              </a:ext>
            </a:extLst>
          </p:cNvPr>
          <p:cNvGrpSpPr/>
          <p:nvPr/>
        </p:nvGrpSpPr>
        <p:grpSpPr>
          <a:xfrm>
            <a:off x="7598607" y="5060764"/>
            <a:ext cx="310518" cy="348248"/>
            <a:chOff x="7598607" y="5060764"/>
            <a:chExt cx="310518" cy="348248"/>
          </a:xfrm>
          <a:solidFill>
            <a:srgbClr val="4D4E50"/>
          </a:solidFill>
        </p:grpSpPr>
        <p:sp>
          <p:nvSpPr>
            <p:cNvPr id="1269" name="Forma libre: forma 1268">
              <a:extLst>
                <a:ext uri="{FF2B5EF4-FFF2-40B4-BE49-F238E27FC236}">
                  <a16:creationId xmlns:a16="http://schemas.microsoft.com/office/drawing/2014/main" id="{D4E13144-5594-425C-9445-1FB019963508}"/>
                </a:ext>
              </a:extLst>
            </p:cNvPr>
            <p:cNvSpPr/>
            <p:nvPr/>
          </p:nvSpPr>
          <p:spPr>
            <a:xfrm>
              <a:off x="7618111" y="5192181"/>
              <a:ext cx="82505" cy="189006"/>
            </a:xfrm>
            <a:custGeom>
              <a:avLst/>
              <a:gdLst>
                <a:gd name="connsiteX0" fmla="*/ 0 w 82505"/>
                <a:gd name="connsiteY0" fmla="*/ 0 h 189006"/>
                <a:gd name="connsiteX1" fmla="*/ 82505 w 82505"/>
                <a:gd name="connsiteY1" fmla="*/ 0 h 189006"/>
                <a:gd name="connsiteX2" fmla="*/ 82505 w 82505"/>
                <a:gd name="connsiteY2" fmla="*/ 189007 h 189006"/>
                <a:gd name="connsiteX3" fmla="*/ 0 w 82505"/>
                <a:gd name="connsiteY3" fmla="*/ 189007 h 189006"/>
              </a:gdLst>
              <a:ahLst/>
              <a:cxnLst>
                <a:cxn ang="0">
                  <a:pos x="connsiteX0" y="connsiteY0"/>
                </a:cxn>
                <a:cxn ang="0">
                  <a:pos x="connsiteX1" y="connsiteY1"/>
                </a:cxn>
                <a:cxn ang="0">
                  <a:pos x="connsiteX2" y="connsiteY2"/>
                </a:cxn>
                <a:cxn ang="0">
                  <a:pos x="connsiteX3" y="connsiteY3"/>
                </a:cxn>
              </a:cxnLst>
              <a:rect l="l" t="t" r="r" b="b"/>
              <a:pathLst>
                <a:path w="82505" h="189006">
                  <a:moveTo>
                    <a:pt x="0" y="0"/>
                  </a:moveTo>
                  <a:lnTo>
                    <a:pt x="82505" y="0"/>
                  </a:lnTo>
                  <a:lnTo>
                    <a:pt x="82505" y="189007"/>
                  </a:lnTo>
                  <a:lnTo>
                    <a:pt x="0" y="189007"/>
                  </a:lnTo>
                  <a:close/>
                </a:path>
              </a:pathLst>
            </a:custGeom>
            <a:solidFill>
              <a:srgbClr val="4D4E50"/>
            </a:solidFill>
            <a:ln w="5103" cap="flat">
              <a:noFill/>
              <a:prstDash val="solid"/>
              <a:miter/>
            </a:ln>
          </p:spPr>
          <p:txBody>
            <a:bodyPr rtlCol="0" anchor="ctr"/>
            <a:lstStyle/>
            <a:p>
              <a:endParaRPr lang="en-US"/>
            </a:p>
          </p:txBody>
        </p:sp>
        <p:sp>
          <p:nvSpPr>
            <p:cNvPr id="1270" name="Forma libre: forma 1269">
              <a:extLst>
                <a:ext uri="{FF2B5EF4-FFF2-40B4-BE49-F238E27FC236}">
                  <a16:creationId xmlns:a16="http://schemas.microsoft.com/office/drawing/2014/main" id="{DA309312-7EE3-4011-8F94-38E2CD58B3CF}"/>
                </a:ext>
              </a:extLst>
            </p:cNvPr>
            <p:cNvSpPr/>
            <p:nvPr/>
          </p:nvSpPr>
          <p:spPr>
            <a:xfrm>
              <a:off x="7714860" y="5246197"/>
              <a:ext cx="82505" cy="134990"/>
            </a:xfrm>
            <a:custGeom>
              <a:avLst/>
              <a:gdLst>
                <a:gd name="connsiteX0" fmla="*/ 0 w 82505"/>
                <a:gd name="connsiteY0" fmla="*/ 0 h 134990"/>
                <a:gd name="connsiteX1" fmla="*/ 82505 w 82505"/>
                <a:gd name="connsiteY1" fmla="*/ 0 h 134990"/>
                <a:gd name="connsiteX2" fmla="*/ 82505 w 82505"/>
                <a:gd name="connsiteY2" fmla="*/ 134990 h 134990"/>
                <a:gd name="connsiteX3" fmla="*/ 0 w 82505"/>
                <a:gd name="connsiteY3" fmla="*/ 134990 h 134990"/>
              </a:gdLst>
              <a:ahLst/>
              <a:cxnLst>
                <a:cxn ang="0">
                  <a:pos x="connsiteX0" y="connsiteY0"/>
                </a:cxn>
                <a:cxn ang="0">
                  <a:pos x="connsiteX1" y="connsiteY1"/>
                </a:cxn>
                <a:cxn ang="0">
                  <a:pos x="connsiteX2" y="connsiteY2"/>
                </a:cxn>
                <a:cxn ang="0">
                  <a:pos x="connsiteX3" y="connsiteY3"/>
                </a:cxn>
              </a:cxnLst>
              <a:rect l="l" t="t" r="r" b="b"/>
              <a:pathLst>
                <a:path w="82505" h="134990">
                  <a:moveTo>
                    <a:pt x="0" y="0"/>
                  </a:moveTo>
                  <a:lnTo>
                    <a:pt x="82505" y="0"/>
                  </a:lnTo>
                  <a:lnTo>
                    <a:pt x="82505" y="134990"/>
                  </a:lnTo>
                  <a:lnTo>
                    <a:pt x="0" y="134990"/>
                  </a:lnTo>
                  <a:close/>
                </a:path>
              </a:pathLst>
            </a:custGeom>
            <a:solidFill>
              <a:srgbClr val="4D4E50"/>
            </a:solidFill>
            <a:ln w="5103" cap="flat">
              <a:noFill/>
              <a:prstDash val="solid"/>
              <a:miter/>
            </a:ln>
          </p:spPr>
          <p:txBody>
            <a:bodyPr rtlCol="0" anchor="ctr"/>
            <a:lstStyle/>
            <a:p>
              <a:endParaRPr lang="en-US"/>
            </a:p>
          </p:txBody>
        </p:sp>
        <p:sp>
          <p:nvSpPr>
            <p:cNvPr id="1271" name="Forma libre: forma 1270">
              <a:extLst>
                <a:ext uri="{FF2B5EF4-FFF2-40B4-BE49-F238E27FC236}">
                  <a16:creationId xmlns:a16="http://schemas.microsoft.com/office/drawing/2014/main" id="{5D6A0815-9547-41B1-A4BB-8F582E885854}"/>
                </a:ext>
              </a:extLst>
            </p:cNvPr>
            <p:cNvSpPr/>
            <p:nvPr/>
          </p:nvSpPr>
          <p:spPr>
            <a:xfrm>
              <a:off x="7811661" y="5291228"/>
              <a:ext cx="82505" cy="90010"/>
            </a:xfrm>
            <a:custGeom>
              <a:avLst/>
              <a:gdLst>
                <a:gd name="connsiteX0" fmla="*/ 0 w 82505"/>
                <a:gd name="connsiteY0" fmla="*/ 0 h 90010"/>
                <a:gd name="connsiteX1" fmla="*/ 82505 w 82505"/>
                <a:gd name="connsiteY1" fmla="*/ 0 h 90010"/>
                <a:gd name="connsiteX2" fmla="*/ 82505 w 82505"/>
                <a:gd name="connsiteY2" fmla="*/ 90011 h 90010"/>
                <a:gd name="connsiteX3" fmla="*/ 0 w 82505"/>
                <a:gd name="connsiteY3" fmla="*/ 90011 h 90010"/>
              </a:gdLst>
              <a:ahLst/>
              <a:cxnLst>
                <a:cxn ang="0">
                  <a:pos x="connsiteX0" y="connsiteY0"/>
                </a:cxn>
                <a:cxn ang="0">
                  <a:pos x="connsiteX1" y="connsiteY1"/>
                </a:cxn>
                <a:cxn ang="0">
                  <a:pos x="connsiteX2" y="connsiteY2"/>
                </a:cxn>
                <a:cxn ang="0">
                  <a:pos x="connsiteX3" y="connsiteY3"/>
                </a:cxn>
              </a:cxnLst>
              <a:rect l="l" t="t" r="r" b="b"/>
              <a:pathLst>
                <a:path w="82505" h="90010">
                  <a:moveTo>
                    <a:pt x="0" y="0"/>
                  </a:moveTo>
                  <a:lnTo>
                    <a:pt x="82505" y="0"/>
                  </a:lnTo>
                  <a:lnTo>
                    <a:pt x="82505" y="90011"/>
                  </a:lnTo>
                  <a:lnTo>
                    <a:pt x="0" y="90011"/>
                  </a:lnTo>
                  <a:close/>
                </a:path>
              </a:pathLst>
            </a:custGeom>
            <a:solidFill>
              <a:srgbClr val="4D4E50"/>
            </a:solidFill>
            <a:ln w="5103" cap="flat">
              <a:noFill/>
              <a:prstDash val="solid"/>
              <a:miter/>
            </a:ln>
          </p:spPr>
          <p:txBody>
            <a:bodyPr rtlCol="0" anchor="ctr"/>
            <a:lstStyle/>
            <a:p>
              <a:endParaRPr lang="en-US"/>
            </a:p>
          </p:txBody>
        </p:sp>
        <p:sp>
          <p:nvSpPr>
            <p:cNvPr id="1272" name="Forma libre: forma 1271">
              <a:extLst>
                <a:ext uri="{FF2B5EF4-FFF2-40B4-BE49-F238E27FC236}">
                  <a16:creationId xmlns:a16="http://schemas.microsoft.com/office/drawing/2014/main" id="{0F61F60A-AEC7-4ACA-BD61-A749797EB568}"/>
                </a:ext>
              </a:extLst>
            </p:cNvPr>
            <p:cNvSpPr/>
            <p:nvPr/>
          </p:nvSpPr>
          <p:spPr>
            <a:xfrm>
              <a:off x="7598607" y="5394002"/>
              <a:ext cx="310518" cy="15010"/>
            </a:xfrm>
            <a:custGeom>
              <a:avLst/>
              <a:gdLst>
                <a:gd name="connsiteX0" fmla="*/ 0 w 310518"/>
                <a:gd name="connsiteY0" fmla="*/ 0 h 15010"/>
                <a:gd name="connsiteX1" fmla="*/ 310518 w 310518"/>
                <a:gd name="connsiteY1" fmla="*/ 0 h 15010"/>
                <a:gd name="connsiteX2" fmla="*/ 310518 w 310518"/>
                <a:gd name="connsiteY2" fmla="*/ 15010 h 15010"/>
                <a:gd name="connsiteX3" fmla="*/ 0 w 310518"/>
                <a:gd name="connsiteY3" fmla="*/ 15010 h 15010"/>
              </a:gdLst>
              <a:ahLst/>
              <a:cxnLst>
                <a:cxn ang="0">
                  <a:pos x="connsiteX0" y="connsiteY0"/>
                </a:cxn>
                <a:cxn ang="0">
                  <a:pos x="connsiteX1" y="connsiteY1"/>
                </a:cxn>
                <a:cxn ang="0">
                  <a:pos x="connsiteX2" y="connsiteY2"/>
                </a:cxn>
                <a:cxn ang="0">
                  <a:pos x="connsiteX3" y="connsiteY3"/>
                </a:cxn>
              </a:cxnLst>
              <a:rect l="l" t="t" r="r" b="b"/>
              <a:pathLst>
                <a:path w="310518" h="15010">
                  <a:moveTo>
                    <a:pt x="0" y="0"/>
                  </a:moveTo>
                  <a:lnTo>
                    <a:pt x="310518" y="0"/>
                  </a:lnTo>
                  <a:lnTo>
                    <a:pt x="310518" y="15010"/>
                  </a:lnTo>
                  <a:lnTo>
                    <a:pt x="0" y="15010"/>
                  </a:lnTo>
                  <a:close/>
                </a:path>
              </a:pathLst>
            </a:custGeom>
            <a:solidFill>
              <a:srgbClr val="4D4E50"/>
            </a:solidFill>
            <a:ln w="5103" cap="flat">
              <a:noFill/>
              <a:prstDash val="solid"/>
              <a:miter/>
            </a:ln>
          </p:spPr>
          <p:txBody>
            <a:bodyPr rtlCol="0" anchor="ctr"/>
            <a:lstStyle/>
            <a:p>
              <a:endParaRPr lang="en-US"/>
            </a:p>
          </p:txBody>
        </p:sp>
        <p:sp>
          <p:nvSpPr>
            <p:cNvPr id="1273" name="Forma libre: forma 1272">
              <a:extLst>
                <a:ext uri="{FF2B5EF4-FFF2-40B4-BE49-F238E27FC236}">
                  <a16:creationId xmlns:a16="http://schemas.microsoft.com/office/drawing/2014/main" id="{63AACE37-37C1-4AAA-9850-6678CC885F75}"/>
                </a:ext>
              </a:extLst>
            </p:cNvPr>
            <p:cNvSpPr/>
            <p:nvPr/>
          </p:nvSpPr>
          <p:spPr>
            <a:xfrm>
              <a:off x="7627300" y="5060764"/>
              <a:ext cx="269929" cy="177417"/>
            </a:xfrm>
            <a:custGeom>
              <a:avLst/>
              <a:gdLst>
                <a:gd name="connsiteX0" fmla="*/ 211216 w 269929"/>
                <a:gd name="connsiteY0" fmla="*/ 110841 h 177417"/>
                <a:gd name="connsiteX1" fmla="*/ 0 w 269929"/>
                <a:gd name="connsiteY1" fmla="*/ 0 h 177417"/>
                <a:gd name="connsiteX2" fmla="*/ 209990 w 269929"/>
                <a:gd name="connsiteY2" fmla="*/ 147141 h 177417"/>
                <a:gd name="connsiteX3" fmla="*/ 210093 w 269929"/>
                <a:gd name="connsiteY3" fmla="*/ 177417 h 177417"/>
                <a:gd name="connsiteX4" fmla="*/ 269929 w 269929"/>
                <a:gd name="connsiteY4" fmla="*/ 125851 h 177417"/>
                <a:gd name="connsiteX5" fmla="*/ 208561 w 269929"/>
                <a:gd name="connsiteY5" fmla="*/ 81484 h 177417"/>
                <a:gd name="connsiteX6" fmla="*/ 211216 w 269929"/>
                <a:gd name="connsiteY6" fmla="*/ 110841 h 17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929" h="177417">
                  <a:moveTo>
                    <a:pt x="211216" y="110841"/>
                  </a:moveTo>
                  <a:cubicBezTo>
                    <a:pt x="66014" y="131927"/>
                    <a:pt x="0" y="0"/>
                    <a:pt x="0" y="0"/>
                  </a:cubicBezTo>
                  <a:cubicBezTo>
                    <a:pt x="47277" y="138411"/>
                    <a:pt x="139993" y="147958"/>
                    <a:pt x="209990" y="147141"/>
                  </a:cubicBezTo>
                  <a:lnTo>
                    <a:pt x="210093" y="177417"/>
                  </a:lnTo>
                  <a:lnTo>
                    <a:pt x="269929" y="125851"/>
                  </a:lnTo>
                  <a:lnTo>
                    <a:pt x="208561" y="81484"/>
                  </a:lnTo>
                  <a:lnTo>
                    <a:pt x="211216" y="110841"/>
                  </a:lnTo>
                  <a:close/>
                </a:path>
              </a:pathLst>
            </a:custGeom>
            <a:solidFill>
              <a:srgbClr val="4D4E50"/>
            </a:solidFill>
            <a:ln w="5103" cap="flat">
              <a:noFill/>
              <a:prstDash val="solid"/>
              <a:miter/>
            </a:ln>
          </p:spPr>
          <p:txBody>
            <a:bodyPr rtlCol="0" anchor="ctr"/>
            <a:lstStyle/>
            <a:p>
              <a:endParaRPr lang="en-US"/>
            </a:p>
          </p:txBody>
        </p:sp>
      </p:grpSp>
      <p:grpSp>
        <p:nvGrpSpPr>
          <p:cNvPr id="1274" name="Gráfico 4">
            <a:extLst>
              <a:ext uri="{FF2B5EF4-FFF2-40B4-BE49-F238E27FC236}">
                <a16:creationId xmlns:a16="http://schemas.microsoft.com/office/drawing/2014/main" id="{57CCBA96-2088-4D9F-A0ED-D5C111AE3D8A}"/>
              </a:ext>
            </a:extLst>
          </p:cNvPr>
          <p:cNvGrpSpPr/>
          <p:nvPr/>
        </p:nvGrpSpPr>
        <p:grpSpPr>
          <a:xfrm>
            <a:off x="4903654" y="5037432"/>
            <a:ext cx="351873" cy="371529"/>
            <a:chOff x="4903654" y="5037432"/>
            <a:chExt cx="351873" cy="371529"/>
          </a:xfrm>
          <a:solidFill>
            <a:srgbClr val="4D4E50"/>
          </a:solidFill>
        </p:grpSpPr>
        <p:sp>
          <p:nvSpPr>
            <p:cNvPr id="1275" name="Forma libre: forma 1274">
              <a:extLst>
                <a:ext uri="{FF2B5EF4-FFF2-40B4-BE49-F238E27FC236}">
                  <a16:creationId xmlns:a16="http://schemas.microsoft.com/office/drawing/2014/main" id="{98FD68B8-D19A-4DD1-A757-59BED48D78BC}"/>
                </a:ext>
              </a:extLst>
            </p:cNvPr>
            <p:cNvSpPr/>
            <p:nvPr/>
          </p:nvSpPr>
          <p:spPr>
            <a:xfrm>
              <a:off x="4985037" y="5037432"/>
              <a:ext cx="222610" cy="95728"/>
            </a:xfrm>
            <a:custGeom>
              <a:avLst/>
              <a:gdLst>
                <a:gd name="connsiteX0" fmla="*/ 215402 w 222610"/>
                <a:gd name="connsiteY0" fmla="*/ 69333 h 95728"/>
                <a:gd name="connsiteX1" fmla="*/ 167410 w 222610"/>
                <a:gd name="connsiteY1" fmla="*/ 86743 h 95728"/>
                <a:gd name="connsiteX2" fmla="*/ 214636 w 222610"/>
                <a:gd name="connsiteY2" fmla="*/ 41610 h 95728"/>
                <a:gd name="connsiteX3" fmla="*/ 207029 w 222610"/>
                <a:gd name="connsiteY3" fmla="*/ 35636 h 95728"/>
                <a:gd name="connsiteX4" fmla="*/ 201617 w 222610"/>
                <a:gd name="connsiteY4" fmla="*/ 37832 h 95728"/>
                <a:gd name="connsiteX5" fmla="*/ 169657 w 222610"/>
                <a:gd name="connsiteY5" fmla="*/ 76379 h 95728"/>
                <a:gd name="connsiteX6" fmla="*/ 189058 w 222610"/>
                <a:gd name="connsiteY6" fmla="*/ 0 h 95728"/>
                <a:gd name="connsiteX7" fmla="*/ 96494 w 222610"/>
                <a:gd name="connsiteY7" fmla="*/ 0 h 95728"/>
                <a:gd name="connsiteX8" fmla="*/ 0 w 222610"/>
                <a:gd name="connsiteY8" fmla="*/ 0 h 95728"/>
                <a:gd name="connsiteX9" fmla="*/ 31093 w 222610"/>
                <a:gd name="connsiteY9" fmla="*/ 93125 h 95728"/>
                <a:gd name="connsiteX10" fmla="*/ 157914 w 222610"/>
                <a:gd name="connsiteY10" fmla="*/ 93125 h 95728"/>
                <a:gd name="connsiteX11" fmla="*/ 158016 w 222610"/>
                <a:gd name="connsiteY11" fmla="*/ 93023 h 95728"/>
                <a:gd name="connsiteX12" fmla="*/ 176958 w 222610"/>
                <a:gd name="connsiteY12" fmla="*/ 95729 h 95728"/>
                <a:gd name="connsiteX13" fmla="*/ 221631 w 222610"/>
                <a:gd name="connsiteY13" fmla="*/ 82710 h 95728"/>
                <a:gd name="connsiteX14" fmla="*/ 221018 w 222610"/>
                <a:gd name="connsiteY14" fmla="*/ 70814 h 95728"/>
                <a:gd name="connsiteX15" fmla="*/ 215402 w 222610"/>
                <a:gd name="connsiteY15" fmla="*/ 69333 h 9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610" h="95728">
                  <a:moveTo>
                    <a:pt x="215402" y="69333"/>
                  </a:moveTo>
                  <a:cubicBezTo>
                    <a:pt x="194367" y="81331"/>
                    <a:pt x="179357" y="88683"/>
                    <a:pt x="167410" y="86743"/>
                  </a:cubicBezTo>
                  <a:cubicBezTo>
                    <a:pt x="180276" y="81229"/>
                    <a:pt x="202792" y="69384"/>
                    <a:pt x="214636" y="41610"/>
                  </a:cubicBezTo>
                  <a:cubicBezTo>
                    <a:pt x="215504" y="39517"/>
                    <a:pt x="209122" y="36555"/>
                    <a:pt x="207029" y="35636"/>
                  </a:cubicBezTo>
                  <a:cubicBezTo>
                    <a:pt x="204936" y="34718"/>
                    <a:pt x="202485" y="35739"/>
                    <a:pt x="201617" y="37832"/>
                  </a:cubicBezTo>
                  <a:cubicBezTo>
                    <a:pt x="192478" y="59275"/>
                    <a:pt x="180072" y="70456"/>
                    <a:pt x="169657" y="76379"/>
                  </a:cubicBezTo>
                  <a:cubicBezTo>
                    <a:pt x="181808" y="54118"/>
                    <a:pt x="189058" y="23128"/>
                    <a:pt x="189058" y="0"/>
                  </a:cubicBezTo>
                  <a:lnTo>
                    <a:pt x="96494" y="0"/>
                  </a:lnTo>
                  <a:lnTo>
                    <a:pt x="0" y="0"/>
                  </a:lnTo>
                  <a:cubicBezTo>
                    <a:pt x="0" y="29816"/>
                    <a:pt x="12049" y="72754"/>
                    <a:pt x="31093" y="93125"/>
                  </a:cubicBezTo>
                  <a:lnTo>
                    <a:pt x="157914" y="93125"/>
                  </a:lnTo>
                  <a:cubicBezTo>
                    <a:pt x="157914" y="93074"/>
                    <a:pt x="157965" y="93074"/>
                    <a:pt x="158016" y="93023"/>
                  </a:cubicBezTo>
                  <a:cubicBezTo>
                    <a:pt x="163122" y="94554"/>
                    <a:pt x="169452" y="95729"/>
                    <a:pt x="176958" y="95729"/>
                  </a:cubicBezTo>
                  <a:cubicBezTo>
                    <a:pt x="189160" y="95729"/>
                    <a:pt x="204272" y="92614"/>
                    <a:pt x="221631" y="82710"/>
                  </a:cubicBezTo>
                  <a:cubicBezTo>
                    <a:pt x="223622" y="81586"/>
                    <a:pt x="222142" y="72805"/>
                    <a:pt x="221018" y="70814"/>
                  </a:cubicBezTo>
                  <a:cubicBezTo>
                    <a:pt x="219946" y="68874"/>
                    <a:pt x="217393" y="68210"/>
                    <a:pt x="215402" y="69333"/>
                  </a:cubicBezTo>
                  <a:close/>
                </a:path>
              </a:pathLst>
            </a:custGeom>
            <a:solidFill>
              <a:srgbClr val="4D4E50"/>
            </a:solidFill>
            <a:ln w="5103" cap="flat">
              <a:noFill/>
              <a:prstDash val="solid"/>
              <a:miter/>
            </a:ln>
          </p:spPr>
          <p:txBody>
            <a:bodyPr rtlCol="0" anchor="ctr"/>
            <a:lstStyle/>
            <a:p>
              <a:endParaRPr lang="en-US"/>
            </a:p>
          </p:txBody>
        </p:sp>
        <p:sp>
          <p:nvSpPr>
            <p:cNvPr id="1276" name="Forma libre: forma 1275">
              <a:extLst>
                <a:ext uri="{FF2B5EF4-FFF2-40B4-BE49-F238E27FC236}">
                  <a16:creationId xmlns:a16="http://schemas.microsoft.com/office/drawing/2014/main" id="{AC4608BA-5429-4027-97C7-F64939AEE58D}"/>
                </a:ext>
              </a:extLst>
            </p:cNvPr>
            <p:cNvSpPr/>
            <p:nvPr/>
          </p:nvSpPr>
          <p:spPr>
            <a:xfrm>
              <a:off x="4903654" y="5139900"/>
              <a:ext cx="351873" cy="269061"/>
            </a:xfrm>
            <a:custGeom>
              <a:avLst/>
              <a:gdLst>
                <a:gd name="connsiteX0" fmla="*/ 240777 w 351873"/>
                <a:gd name="connsiteY0" fmla="*/ 0 h 269061"/>
                <a:gd name="connsiteX1" fmla="*/ 239909 w 351873"/>
                <a:gd name="connsiteY1" fmla="*/ 0 h 269061"/>
                <a:gd name="connsiteX2" fmla="*/ 111913 w 351873"/>
                <a:gd name="connsiteY2" fmla="*/ 0 h 269061"/>
                <a:gd name="connsiteX3" fmla="*/ 111045 w 351873"/>
                <a:gd name="connsiteY3" fmla="*/ 0 h 269061"/>
                <a:gd name="connsiteX4" fmla="*/ 0 w 351873"/>
                <a:gd name="connsiteY4" fmla="*/ 163530 h 269061"/>
                <a:gd name="connsiteX5" fmla="*/ 175937 w 351873"/>
                <a:gd name="connsiteY5" fmla="*/ 269061 h 269061"/>
                <a:gd name="connsiteX6" fmla="*/ 351873 w 351873"/>
                <a:gd name="connsiteY6" fmla="*/ 163530 h 269061"/>
                <a:gd name="connsiteX7" fmla="*/ 240777 w 351873"/>
                <a:gd name="connsiteY7" fmla="*/ 0 h 269061"/>
                <a:gd name="connsiteX8" fmla="*/ 224082 w 351873"/>
                <a:gd name="connsiteY8" fmla="*/ 159497 h 269061"/>
                <a:gd name="connsiteX9" fmla="*/ 187884 w 351873"/>
                <a:gd name="connsiteY9" fmla="*/ 195133 h 269061"/>
                <a:gd name="connsiteX10" fmla="*/ 187986 w 351873"/>
                <a:gd name="connsiteY10" fmla="*/ 217649 h 269061"/>
                <a:gd name="connsiteX11" fmla="*/ 166287 w 351873"/>
                <a:gd name="connsiteY11" fmla="*/ 217649 h 269061"/>
                <a:gd name="connsiteX12" fmla="*/ 166287 w 351873"/>
                <a:gd name="connsiteY12" fmla="*/ 196920 h 269061"/>
                <a:gd name="connsiteX13" fmla="*/ 127587 w 351873"/>
                <a:gd name="connsiteY13" fmla="*/ 186964 h 269061"/>
                <a:gd name="connsiteX14" fmla="*/ 135756 w 351873"/>
                <a:gd name="connsiteY14" fmla="*/ 161590 h 269061"/>
                <a:gd name="connsiteX15" fmla="*/ 156893 w 351873"/>
                <a:gd name="connsiteY15" fmla="*/ 169197 h 269061"/>
                <a:gd name="connsiteX16" fmla="*/ 190385 w 351873"/>
                <a:gd name="connsiteY16" fmla="*/ 160211 h 269061"/>
                <a:gd name="connsiteX17" fmla="*/ 171954 w 351873"/>
                <a:gd name="connsiteY17" fmla="*/ 141781 h 269061"/>
                <a:gd name="connsiteX18" fmla="*/ 131212 w 351873"/>
                <a:gd name="connsiteY18" fmla="*/ 107369 h 269061"/>
                <a:gd name="connsiteX19" fmla="*/ 165981 w 351873"/>
                <a:gd name="connsiteY19" fmla="*/ 64942 h 269061"/>
                <a:gd name="connsiteX20" fmla="*/ 165981 w 351873"/>
                <a:gd name="connsiteY20" fmla="*/ 43244 h 269061"/>
                <a:gd name="connsiteX21" fmla="*/ 187679 w 351873"/>
                <a:gd name="connsiteY21" fmla="*/ 43244 h 269061"/>
                <a:gd name="connsiteX22" fmla="*/ 187679 w 351873"/>
                <a:gd name="connsiteY22" fmla="*/ 62288 h 269061"/>
                <a:gd name="connsiteX23" fmla="*/ 218312 w 351873"/>
                <a:gd name="connsiteY23" fmla="*/ 69384 h 269061"/>
                <a:gd name="connsiteX24" fmla="*/ 213054 w 351873"/>
                <a:gd name="connsiteY24" fmla="*/ 92716 h 269061"/>
                <a:gd name="connsiteX25" fmla="*/ 177621 w 351873"/>
                <a:gd name="connsiteY25" fmla="*/ 86692 h 269061"/>
                <a:gd name="connsiteX26" fmla="*/ 172516 w 351873"/>
                <a:gd name="connsiteY26" fmla="*/ 108799 h 269061"/>
                <a:gd name="connsiteX27" fmla="*/ 208050 w 351873"/>
                <a:gd name="connsiteY27" fmla="*/ 125137 h 269061"/>
                <a:gd name="connsiteX28" fmla="*/ 224082 w 351873"/>
                <a:gd name="connsiteY28" fmla="*/ 159497 h 26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1873" h="269061">
                  <a:moveTo>
                    <a:pt x="240777" y="0"/>
                  </a:moveTo>
                  <a:lnTo>
                    <a:pt x="239909" y="0"/>
                  </a:lnTo>
                  <a:lnTo>
                    <a:pt x="111913" y="0"/>
                  </a:lnTo>
                  <a:lnTo>
                    <a:pt x="111045" y="0"/>
                  </a:lnTo>
                  <a:cubicBezTo>
                    <a:pt x="46001" y="25834"/>
                    <a:pt x="0" y="89296"/>
                    <a:pt x="0" y="163530"/>
                  </a:cubicBezTo>
                  <a:cubicBezTo>
                    <a:pt x="0" y="260688"/>
                    <a:pt x="78778" y="269061"/>
                    <a:pt x="175937" y="269061"/>
                  </a:cubicBezTo>
                  <a:cubicBezTo>
                    <a:pt x="273095" y="269061"/>
                    <a:pt x="351873" y="260688"/>
                    <a:pt x="351873" y="163530"/>
                  </a:cubicBezTo>
                  <a:cubicBezTo>
                    <a:pt x="351873" y="89296"/>
                    <a:pt x="305821" y="25834"/>
                    <a:pt x="240777" y="0"/>
                  </a:cubicBezTo>
                  <a:close/>
                  <a:moveTo>
                    <a:pt x="224082" y="159497"/>
                  </a:moveTo>
                  <a:cubicBezTo>
                    <a:pt x="222090" y="180889"/>
                    <a:pt x="203915" y="193806"/>
                    <a:pt x="187884" y="195133"/>
                  </a:cubicBezTo>
                  <a:lnTo>
                    <a:pt x="187986" y="217649"/>
                  </a:lnTo>
                  <a:lnTo>
                    <a:pt x="166287" y="217649"/>
                  </a:lnTo>
                  <a:lnTo>
                    <a:pt x="166287" y="196920"/>
                  </a:lnTo>
                  <a:cubicBezTo>
                    <a:pt x="166287" y="196920"/>
                    <a:pt x="141627" y="195644"/>
                    <a:pt x="127587" y="186964"/>
                  </a:cubicBezTo>
                  <a:lnTo>
                    <a:pt x="135756" y="161590"/>
                  </a:lnTo>
                  <a:cubicBezTo>
                    <a:pt x="135756" y="161590"/>
                    <a:pt x="145559" y="166900"/>
                    <a:pt x="156893" y="169197"/>
                  </a:cubicBezTo>
                  <a:cubicBezTo>
                    <a:pt x="168278" y="171546"/>
                    <a:pt x="187934" y="170933"/>
                    <a:pt x="190385" y="160211"/>
                  </a:cubicBezTo>
                  <a:cubicBezTo>
                    <a:pt x="192734" y="149847"/>
                    <a:pt x="185995" y="145763"/>
                    <a:pt x="171954" y="141781"/>
                  </a:cubicBezTo>
                  <a:cubicBezTo>
                    <a:pt x="157914" y="137747"/>
                    <a:pt x="133407" y="126311"/>
                    <a:pt x="131212" y="107369"/>
                  </a:cubicBezTo>
                  <a:cubicBezTo>
                    <a:pt x="128813" y="86794"/>
                    <a:pt x="138105" y="70814"/>
                    <a:pt x="165981" y="64942"/>
                  </a:cubicBezTo>
                  <a:lnTo>
                    <a:pt x="165981" y="43244"/>
                  </a:lnTo>
                  <a:lnTo>
                    <a:pt x="187679" y="43244"/>
                  </a:lnTo>
                  <a:lnTo>
                    <a:pt x="187679" y="62288"/>
                  </a:lnTo>
                  <a:cubicBezTo>
                    <a:pt x="187679" y="62288"/>
                    <a:pt x="209939" y="64023"/>
                    <a:pt x="218312" y="69384"/>
                  </a:cubicBezTo>
                  <a:lnTo>
                    <a:pt x="213054" y="92716"/>
                  </a:lnTo>
                  <a:cubicBezTo>
                    <a:pt x="213054" y="92716"/>
                    <a:pt x="192019" y="85722"/>
                    <a:pt x="177621" y="86692"/>
                  </a:cubicBezTo>
                  <a:cubicBezTo>
                    <a:pt x="163224" y="87713"/>
                    <a:pt x="162305" y="102264"/>
                    <a:pt x="172516" y="108799"/>
                  </a:cubicBezTo>
                  <a:cubicBezTo>
                    <a:pt x="184565" y="116508"/>
                    <a:pt x="202383" y="122124"/>
                    <a:pt x="208050" y="125137"/>
                  </a:cubicBezTo>
                  <a:cubicBezTo>
                    <a:pt x="213717" y="128098"/>
                    <a:pt x="226073" y="138104"/>
                    <a:pt x="224082" y="159497"/>
                  </a:cubicBezTo>
                  <a:close/>
                </a:path>
              </a:pathLst>
            </a:custGeom>
            <a:solidFill>
              <a:srgbClr val="4D4E50"/>
            </a:solidFill>
            <a:ln w="5103" cap="flat">
              <a:noFill/>
              <a:prstDash val="solid"/>
              <a:miter/>
            </a:ln>
          </p:spPr>
          <p:txBody>
            <a:bodyPr rtlCol="0" anchor="ctr"/>
            <a:lstStyle/>
            <a:p>
              <a:endParaRPr lang="en-US"/>
            </a:p>
          </p:txBody>
        </p:sp>
      </p:grpSp>
      <p:grpSp>
        <p:nvGrpSpPr>
          <p:cNvPr id="1277" name="Gráfico 4">
            <a:extLst>
              <a:ext uri="{FF2B5EF4-FFF2-40B4-BE49-F238E27FC236}">
                <a16:creationId xmlns:a16="http://schemas.microsoft.com/office/drawing/2014/main" id="{A638AA3B-7864-45A0-ABE4-71E5BDED7A29}"/>
              </a:ext>
            </a:extLst>
          </p:cNvPr>
          <p:cNvGrpSpPr/>
          <p:nvPr/>
        </p:nvGrpSpPr>
        <p:grpSpPr>
          <a:xfrm>
            <a:off x="8278607" y="5047745"/>
            <a:ext cx="287600" cy="361216"/>
            <a:chOff x="8278607" y="5047745"/>
            <a:chExt cx="287600" cy="361216"/>
          </a:xfrm>
          <a:solidFill>
            <a:srgbClr val="4D4E50"/>
          </a:solidFill>
        </p:grpSpPr>
        <p:sp>
          <p:nvSpPr>
            <p:cNvPr id="1278" name="Forma libre: forma 1277">
              <a:extLst>
                <a:ext uri="{FF2B5EF4-FFF2-40B4-BE49-F238E27FC236}">
                  <a16:creationId xmlns:a16="http://schemas.microsoft.com/office/drawing/2014/main" id="{B2AD29D4-F0F5-4A87-804D-C9CB5F25FC73}"/>
                </a:ext>
              </a:extLst>
            </p:cNvPr>
            <p:cNvSpPr/>
            <p:nvPr/>
          </p:nvSpPr>
          <p:spPr>
            <a:xfrm>
              <a:off x="8278607" y="5240428"/>
              <a:ext cx="287600" cy="168533"/>
            </a:xfrm>
            <a:custGeom>
              <a:avLst/>
              <a:gdLst>
                <a:gd name="connsiteX0" fmla="*/ 224241 w 287600"/>
                <a:gd name="connsiteY0" fmla="*/ 613 h 168533"/>
                <a:gd name="connsiteX1" fmla="*/ 221382 w 287600"/>
                <a:gd name="connsiteY1" fmla="*/ 3114 h 168533"/>
                <a:gd name="connsiteX2" fmla="*/ 218369 w 287600"/>
                <a:gd name="connsiteY2" fmla="*/ 5616 h 168533"/>
                <a:gd name="connsiteX3" fmla="*/ 211936 w 287600"/>
                <a:gd name="connsiteY3" fmla="*/ 10415 h 168533"/>
                <a:gd name="connsiteX4" fmla="*/ 166650 w 287600"/>
                <a:gd name="connsiteY4" fmla="*/ 103489 h 168533"/>
                <a:gd name="connsiteX5" fmla="*/ 157614 w 287600"/>
                <a:gd name="connsiteY5" fmla="*/ 49881 h 168533"/>
                <a:gd name="connsiteX6" fmla="*/ 170990 w 287600"/>
                <a:gd name="connsiteY6" fmla="*/ 28336 h 168533"/>
                <a:gd name="connsiteX7" fmla="*/ 166089 w 287600"/>
                <a:gd name="connsiteY7" fmla="*/ 29306 h 168533"/>
                <a:gd name="connsiteX8" fmla="*/ 153172 w 287600"/>
                <a:gd name="connsiteY8" fmla="*/ 30837 h 168533"/>
                <a:gd name="connsiteX9" fmla="*/ 145973 w 287600"/>
                <a:gd name="connsiteY9" fmla="*/ 31092 h 168533"/>
                <a:gd name="connsiteX10" fmla="*/ 118965 w 287600"/>
                <a:gd name="connsiteY10" fmla="*/ 27876 h 168533"/>
                <a:gd name="connsiteX11" fmla="*/ 132545 w 287600"/>
                <a:gd name="connsiteY11" fmla="*/ 49881 h 168533"/>
                <a:gd name="connsiteX12" fmla="*/ 124071 w 287600"/>
                <a:gd name="connsiteY12" fmla="*/ 104408 h 168533"/>
                <a:gd name="connsiteX13" fmla="*/ 73883 w 287600"/>
                <a:gd name="connsiteY13" fmla="*/ 5769 h 168533"/>
                <a:gd name="connsiteX14" fmla="*/ 67144 w 287600"/>
                <a:gd name="connsiteY14" fmla="*/ 0 h 168533"/>
                <a:gd name="connsiteX15" fmla="*/ 66224 w 287600"/>
                <a:gd name="connsiteY15" fmla="*/ 817 h 168533"/>
                <a:gd name="connsiteX16" fmla="*/ 6 w 287600"/>
                <a:gd name="connsiteY16" fmla="*/ 164908 h 168533"/>
                <a:gd name="connsiteX17" fmla="*/ 57 w 287600"/>
                <a:gd name="connsiteY17" fmla="*/ 168534 h 168533"/>
                <a:gd name="connsiteX18" fmla="*/ 287600 w 287600"/>
                <a:gd name="connsiteY18" fmla="*/ 168534 h 168533"/>
                <a:gd name="connsiteX19" fmla="*/ 287447 w 287600"/>
                <a:gd name="connsiteY19" fmla="*/ 164704 h 168533"/>
                <a:gd name="connsiteX20" fmla="*/ 224241 w 287600"/>
                <a:gd name="connsiteY20" fmla="*/ 613 h 16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7600" h="168533">
                  <a:moveTo>
                    <a:pt x="224241" y="613"/>
                  </a:moveTo>
                  <a:cubicBezTo>
                    <a:pt x="223322" y="1480"/>
                    <a:pt x="222352" y="2298"/>
                    <a:pt x="221382" y="3114"/>
                  </a:cubicBezTo>
                  <a:cubicBezTo>
                    <a:pt x="220412" y="3931"/>
                    <a:pt x="219390" y="4799"/>
                    <a:pt x="218369" y="5616"/>
                  </a:cubicBezTo>
                  <a:cubicBezTo>
                    <a:pt x="216276" y="7301"/>
                    <a:pt x="214131" y="8884"/>
                    <a:pt x="211936" y="10415"/>
                  </a:cubicBezTo>
                  <a:lnTo>
                    <a:pt x="166650" y="103489"/>
                  </a:lnTo>
                  <a:lnTo>
                    <a:pt x="157614" y="49881"/>
                  </a:lnTo>
                  <a:lnTo>
                    <a:pt x="170990" y="28336"/>
                  </a:lnTo>
                  <a:cubicBezTo>
                    <a:pt x="169357" y="28693"/>
                    <a:pt x="167722" y="28999"/>
                    <a:pt x="166089" y="29306"/>
                  </a:cubicBezTo>
                  <a:cubicBezTo>
                    <a:pt x="161851" y="30072"/>
                    <a:pt x="157562" y="30582"/>
                    <a:pt x="153172" y="30837"/>
                  </a:cubicBezTo>
                  <a:cubicBezTo>
                    <a:pt x="150772" y="30991"/>
                    <a:pt x="148373" y="31092"/>
                    <a:pt x="145973" y="31092"/>
                  </a:cubicBezTo>
                  <a:cubicBezTo>
                    <a:pt x="136681" y="31092"/>
                    <a:pt x="127644" y="29969"/>
                    <a:pt x="118965" y="27876"/>
                  </a:cubicBezTo>
                  <a:lnTo>
                    <a:pt x="132545" y="49881"/>
                  </a:lnTo>
                  <a:lnTo>
                    <a:pt x="124071" y="104408"/>
                  </a:lnTo>
                  <a:lnTo>
                    <a:pt x="73883" y="5769"/>
                  </a:lnTo>
                  <a:cubicBezTo>
                    <a:pt x="71586" y="3931"/>
                    <a:pt x="69339" y="1991"/>
                    <a:pt x="67144" y="0"/>
                  </a:cubicBezTo>
                  <a:lnTo>
                    <a:pt x="66224" y="817"/>
                  </a:lnTo>
                  <a:cubicBezTo>
                    <a:pt x="-964" y="58918"/>
                    <a:pt x="-45" y="160620"/>
                    <a:pt x="6" y="164908"/>
                  </a:cubicBezTo>
                  <a:lnTo>
                    <a:pt x="57" y="168534"/>
                  </a:lnTo>
                  <a:lnTo>
                    <a:pt x="287600" y="168534"/>
                  </a:lnTo>
                  <a:lnTo>
                    <a:pt x="287447" y="164704"/>
                  </a:lnTo>
                  <a:cubicBezTo>
                    <a:pt x="282750" y="47277"/>
                    <a:pt x="235779" y="8424"/>
                    <a:pt x="224241" y="613"/>
                  </a:cubicBezTo>
                  <a:close/>
                </a:path>
              </a:pathLst>
            </a:custGeom>
            <a:solidFill>
              <a:srgbClr val="4D4E50"/>
            </a:solidFill>
            <a:ln w="5103" cap="flat">
              <a:noFill/>
              <a:prstDash val="solid"/>
              <a:miter/>
            </a:ln>
          </p:spPr>
          <p:txBody>
            <a:bodyPr rtlCol="0" anchor="ctr"/>
            <a:lstStyle/>
            <a:p>
              <a:endParaRPr lang="en-US"/>
            </a:p>
          </p:txBody>
        </p:sp>
        <p:sp>
          <p:nvSpPr>
            <p:cNvPr id="1279" name="Forma libre: forma 1278">
              <a:extLst>
                <a:ext uri="{FF2B5EF4-FFF2-40B4-BE49-F238E27FC236}">
                  <a16:creationId xmlns:a16="http://schemas.microsoft.com/office/drawing/2014/main" id="{C8D6671B-4FD7-4B26-A871-17AE767FA06C}"/>
                </a:ext>
              </a:extLst>
            </p:cNvPr>
            <p:cNvSpPr/>
            <p:nvPr/>
          </p:nvSpPr>
          <p:spPr>
            <a:xfrm>
              <a:off x="8316649" y="5047745"/>
              <a:ext cx="215861" cy="215861"/>
            </a:xfrm>
            <a:custGeom>
              <a:avLst/>
              <a:gdLst>
                <a:gd name="connsiteX0" fmla="*/ 107931 w 215861"/>
                <a:gd name="connsiteY0" fmla="*/ 0 h 215861"/>
                <a:gd name="connsiteX1" fmla="*/ 0 w 215861"/>
                <a:gd name="connsiteY1" fmla="*/ 107931 h 215861"/>
                <a:gd name="connsiteX2" fmla="*/ 107931 w 215861"/>
                <a:gd name="connsiteY2" fmla="*/ 215862 h 215861"/>
                <a:gd name="connsiteX3" fmla="*/ 215862 w 215861"/>
                <a:gd name="connsiteY3" fmla="*/ 107931 h 215861"/>
                <a:gd name="connsiteX4" fmla="*/ 107931 w 215861"/>
                <a:gd name="connsiteY4" fmla="*/ 0 h 21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861" h="215861">
                  <a:moveTo>
                    <a:pt x="107931" y="0"/>
                  </a:moveTo>
                  <a:cubicBezTo>
                    <a:pt x="48401" y="0"/>
                    <a:pt x="0" y="48400"/>
                    <a:pt x="0" y="107931"/>
                  </a:cubicBezTo>
                  <a:cubicBezTo>
                    <a:pt x="0" y="167461"/>
                    <a:pt x="48401" y="215862"/>
                    <a:pt x="107931" y="215862"/>
                  </a:cubicBezTo>
                  <a:cubicBezTo>
                    <a:pt x="167462" y="215862"/>
                    <a:pt x="215862" y="167461"/>
                    <a:pt x="215862" y="107931"/>
                  </a:cubicBezTo>
                  <a:cubicBezTo>
                    <a:pt x="215862" y="48451"/>
                    <a:pt x="167462" y="0"/>
                    <a:pt x="107931" y="0"/>
                  </a:cubicBezTo>
                  <a:close/>
                </a:path>
              </a:pathLst>
            </a:custGeom>
            <a:solidFill>
              <a:srgbClr val="4D4E50"/>
            </a:solidFill>
            <a:ln w="5103" cap="flat">
              <a:noFill/>
              <a:prstDash val="solid"/>
              <a:miter/>
            </a:ln>
          </p:spPr>
          <p:txBody>
            <a:bodyPr rtlCol="0" anchor="ctr"/>
            <a:lstStyle/>
            <a:p>
              <a:endParaRPr lang="en-US"/>
            </a:p>
          </p:txBody>
        </p:sp>
      </p:grpSp>
      <p:grpSp>
        <p:nvGrpSpPr>
          <p:cNvPr id="1280" name="Gráfico 4">
            <a:extLst>
              <a:ext uri="{FF2B5EF4-FFF2-40B4-BE49-F238E27FC236}">
                <a16:creationId xmlns:a16="http://schemas.microsoft.com/office/drawing/2014/main" id="{6C5E2F5B-07F2-4643-AF3C-83D778B4CA2E}"/>
              </a:ext>
            </a:extLst>
          </p:cNvPr>
          <p:cNvGrpSpPr/>
          <p:nvPr/>
        </p:nvGrpSpPr>
        <p:grpSpPr>
          <a:xfrm>
            <a:off x="8961264" y="5065870"/>
            <a:ext cx="259420" cy="343091"/>
            <a:chOff x="8961264" y="5065870"/>
            <a:chExt cx="259420" cy="343091"/>
          </a:xfrm>
          <a:solidFill>
            <a:srgbClr val="4D4E50"/>
          </a:solidFill>
        </p:grpSpPr>
        <p:sp>
          <p:nvSpPr>
            <p:cNvPr id="1281" name="Forma libre: forma 1280">
              <a:extLst>
                <a:ext uri="{FF2B5EF4-FFF2-40B4-BE49-F238E27FC236}">
                  <a16:creationId xmlns:a16="http://schemas.microsoft.com/office/drawing/2014/main" id="{FB1C8F60-4DA1-435D-800C-50FFDEB7C38E}"/>
                </a:ext>
              </a:extLst>
            </p:cNvPr>
            <p:cNvSpPr/>
            <p:nvPr/>
          </p:nvSpPr>
          <p:spPr>
            <a:xfrm>
              <a:off x="8961264" y="5065870"/>
              <a:ext cx="259420" cy="343091"/>
            </a:xfrm>
            <a:custGeom>
              <a:avLst/>
              <a:gdLst>
                <a:gd name="connsiteX0" fmla="*/ 228175 w 259420"/>
                <a:gd name="connsiteY0" fmla="*/ 221835 h 343091"/>
                <a:gd name="connsiteX1" fmla="*/ 236956 w 259420"/>
                <a:gd name="connsiteY1" fmla="*/ 119163 h 343091"/>
                <a:gd name="connsiteX2" fmla="*/ 234914 w 259420"/>
                <a:gd name="connsiteY2" fmla="*/ 106399 h 343091"/>
                <a:gd name="connsiteX3" fmla="*/ 233740 w 259420"/>
                <a:gd name="connsiteY3" fmla="*/ 96290 h 343091"/>
                <a:gd name="connsiteX4" fmla="*/ 222559 w 259420"/>
                <a:gd name="connsiteY4" fmla="*/ 60705 h 343091"/>
                <a:gd name="connsiteX5" fmla="*/ 189373 w 259420"/>
                <a:gd name="connsiteY5" fmla="*/ 18482 h 343091"/>
                <a:gd name="connsiteX6" fmla="*/ 134438 w 259420"/>
                <a:gd name="connsiteY6" fmla="*/ 0 h 343091"/>
                <a:gd name="connsiteX7" fmla="*/ 104162 w 259420"/>
                <a:gd name="connsiteY7" fmla="*/ 4799 h 343091"/>
                <a:gd name="connsiteX8" fmla="*/ 56731 w 259420"/>
                <a:gd name="connsiteY8" fmla="*/ 35636 h 343091"/>
                <a:gd name="connsiteX9" fmla="*/ 45499 w 259420"/>
                <a:gd name="connsiteY9" fmla="*/ 57080 h 343091"/>
                <a:gd name="connsiteX10" fmla="*/ 38964 w 259420"/>
                <a:gd name="connsiteY10" fmla="*/ 77400 h 343091"/>
                <a:gd name="connsiteX11" fmla="*/ 28140 w 259420"/>
                <a:gd name="connsiteY11" fmla="*/ 130804 h 343091"/>
                <a:gd name="connsiteX12" fmla="*/ 6085 w 259420"/>
                <a:gd name="connsiteY12" fmla="*/ 220099 h 343091"/>
                <a:gd name="connsiteX13" fmla="*/ 6493 w 259420"/>
                <a:gd name="connsiteY13" fmla="*/ 222601 h 343091"/>
                <a:gd name="connsiteX14" fmla="*/ 8892 w 259420"/>
                <a:gd name="connsiteY14" fmla="*/ 223469 h 343091"/>
                <a:gd name="connsiteX15" fmla="*/ 37024 w 259420"/>
                <a:gd name="connsiteY15" fmla="*/ 211012 h 343091"/>
                <a:gd name="connsiteX16" fmla="*/ 9607 w 259420"/>
                <a:gd name="connsiteY16" fmla="*/ 236896 h 343091"/>
                <a:gd name="connsiteX17" fmla="*/ 8228 w 259420"/>
                <a:gd name="connsiteY17" fmla="*/ 238939 h 343091"/>
                <a:gd name="connsiteX18" fmla="*/ 9301 w 259420"/>
                <a:gd name="connsiteY18" fmla="*/ 241185 h 343091"/>
                <a:gd name="connsiteX19" fmla="*/ 20176 w 259420"/>
                <a:gd name="connsiteY19" fmla="*/ 247261 h 343091"/>
                <a:gd name="connsiteX20" fmla="*/ 9 w 259420"/>
                <a:gd name="connsiteY20" fmla="*/ 339875 h 343091"/>
                <a:gd name="connsiteX21" fmla="*/ 60 w 259420"/>
                <a:gd name="connsiteY21" fmla="*/ 343092 h 343091"/>
                <a:gd name="connsiteX22" fmla="*/ 259421 w 259420"/>
                <a:gd name="connsiteY22" fmla="*/ 343092 h 343091"/>
                <a:gd name="connsiteX23" fmla="*/ 259268 w 259420"/>
                <a:gd name="connsiteY23" fmla="*/ 339722 h 343091"/>
                <a:gd name="connsiteX24" fmla="*/ 228175 w 259420"/>
                <a:gd name="connsiteY24" fmla="*/ 221835 h 343091"/>
                <a:gd name="connsiteX25" fmla="*/ 196929 w 259420"/>
                <a:gd name="connsiteY25" fmla="*/ 226022 h 343091"/>
                <a:gd name="connsiteX26" fmla="*/ 165173 w 259420"/>
                <a:gd name="connsiteY26" fmla="*/ 247363 h 343091"/>
                <a:gd name="connsiteX27" fmla="*/ 180030 w 259420"/>
                <a:gd name="connsiteY27" fmla="*/ 267376 h 343091"/>
                <a:gd name="connsiteX28" fmla="*/ 132906 w 259420"/>
                <a:gd name="connsiteY28" fmla="*/ 303881 h 343091"/>
                <a:gd name="connsiteX29" fmla="*/ 133008 w 259420"/>
                <a:gd name="connsiteY29" fmla="*/ 304034 h 343091"/>
                <a:gd name="connsiteX30" fmla="*/ 132855 w 259420"/>
                <a:gd name="connsiteY30" fmla="*/ 303932 h 343091"/>
                <a:gd name="connsiteX31" fmla="*/ 132701 w 259420"/>
                <a:gd name="connsiteY31" fmla="*/ 304034 h 343091"/>
                <a:gd name="connsiteX32" fmla="*/ 132803 w 259420"/>
                <a:gd name="connsiteY32" fmla="*/ 303881 h 343091"/>
                <a:gd name="connsiteX33" fmla="*/ 85680 w 259420"/>
                <a:gd name="connsiteY33" fmla="*/ 267376 h 343091"/>
                <a:gd name="connsiteX34" fmla="*/ 100588 w 259420"/>
                <a:gd name="connsiteY34" fmla="*/ 247363 h 343091"/>
                <a:gd name="connsiteX35" fmla="*/ 68831 w 259420"/>
                <a:gd name="connsiteY35" fmla="*/ 226022 h 343091"/>
                <a:gd name="connsiteX36" fmla="*/ 82361 w 259420"/>
                <a:gd name="connsiteY36" fmla="*/ 207335 h 343091"/>
                <a:gd name="connsiteX37" fmla="*/ 132906 w 259420"/>
                <a:gd name="connsiteY37" fmla="*/ 303728 h 343091"/>
                <a:gd name="connsiteX38" fmla="*/ 183451 w 259420"/>
                <a:gd name="connsiteY38" fmla="*/ 207335 h 343091"/>
                <a:gd name="connsiteX39" fmla="*/ 196929 w 259420"/>
                <a:gd name="connsiteY39" fmla="*/ 226022 h 34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9420" h="343091">
                  <a:moveTo>
                    <a:pt x="228175" y="221835"/>
                  </a:moveTo>
                  <a:cubicBezTo>
                    <a:pt x="235323" y="189415"/>
                    <a:pt x="241092" y="148111"/>
                    <a:pt x="236956" y="119163"/>
                  </a:cubicBezTo>
                  <a:cubicBezTo>
                    <a:pt x="236344" y="114772"/>
                    <a:pt x="235629" y="110534"/>
                    <a:pt x="234914" y="106399"/>
                  </a:cubicBezTo>
                  <a:cubicBezTo>
                    <a:pt x="234710" y="103081"/>
                    <a:pt x="234353" y="99762"/>
                    <a:pt x="233740" y="96290"/>
                  </a:cubicBezTo>
                  <a:cubicBezTo>
                    <a:pt x="231545" y="83782"/>
                    <a:pt x="227766" y="71784"/>
                    <a:pt x="222559" y="60705"/>
                  </a:cubicBezTo>
                  <a:cubicBezTo>
                    <a:pt x="214543" y="41048"/>
                    <a:pt x="203770" y="27468"/>
                    <a:pt x="189373" y="18482"/>
                  </a:cubicBezTo>
                  <a:cubicBezTo>
                    <a:pt x="174158" y="6943"/>
                    <a:pt x="155676" y="0"/>
                    <a:pt x="134438" y="0"/>
                  </a:cubicBezTo>
                  <a:cubicBezTo>
                    <a:pt x="123869" y="0"/>
                    <a:pt x="113709" y="1685"/>
                    <a:pt x="104162" y="4799"/>
                  </a:cubicBezTo>
                  <a:cubicBezTo>
                    <a:pt x="74550" y="10824"/>
                    <a:pt x="61531" y="28897"/>
                    <a:pt x="56731" y="35636"/>
                  </a:cubicBezTo>
                  <a:cubicBezTo>
                    <a:pt x="52289" y="41814"/>
                    <a:pt x="48613" y="49064"/>
                    <a:pt x="45499" y="57080"/>
                  </a:cubicBezTo>
                  <a:cubicBezTo>
                    <a:pt x="42589" y="63513"/>
                    <a:pt x="40342" y="70303"/>
                    <a:pt x="38964" y="77400"/>
                  </a:cubicBezTo>
                  <a:cubicBezTo>
                    <a:pt x="34624" y="93737"/>
                    <a:pt x="31408" y="112015"/>
                    <a:pt x="28140" y="130804"/>
                  </a:cubicBezTo>
                  <a:cubicBezTo>
                    <a:pt x="22780" y="161539"/>
                    <a:pt x="17265" y="193295"/>
                    <a:pt x="6085" y="220099"/>
                  </a:cubicBezTo>
                  <a:cubicBezTo>
                    <a:pt x="5727" y="220916"/>
                    <a:pt x="5880" y="221937"/>
                    <a:pt x="6493" y="222601"/>
                  </a:cubicBezTo>
                  <a:cubicBezTo>
                    <a:pt x="7054" y="223316"/>
                    <a:pt x="7974" y="223622"/>
                    <a:pt x="8892" y="223469"/>
                  </a:cubicBezTo>
                  <a:cubicBezTo>
                    <a:pt x="20584" y="221325"/>
                    <a:pt x="29519" y="218312"/>
                    <a:pt x="37024" y="211012"/>
                  </a:cubicBezTo>
                  <a:cubicBezTo>
                    <a:pt x="31306" y="225817"/>
                    <a:pt x="9914" y="236794"/>
                    <a:pt x="9607" y="236896"/>
                  </a:cubicBezTo>
                  <a:cubicBezTo>
                    <a:pt x="8791" y="237305"/>
                    <a:pt x="8280" y="238122"/>
                    <a:pt x="8228" y="238939"/>
                  </a:cubicBezTo>
                  <a:cubicBezTo>
                    <a:pt x="8178" y="239858"/>
                    <a:pt x="8586" y="240675"/>
                    <a:pt x="9301" y="241185"/>
                  </a:cubicBezTo>
                  <a:cubicBezTo>
                    <a:pt x="9709" y="241440"/>
                    <a:pt x="13692" y="244095"/>
                    <a:pt x="20176" y="247261"/>
                  </a:cubicBezTo>
                  <a:cubicBezTo>
                    <a:pt x="-451" y="291883"/>
                    <a:pt x="-42" y="337220"/>
                    <a:pt x="9" y="339875"/>
                  </a:cubicBezTo>
                  <a:lnTo>
                    <a:pt x="60" y="343092"/>
                  </a:lnTo>
                  <a:lnTo>
                    <a:pt x="259421" y="343092"/>
                  </a:lnTo>
                  <a:lnTo>
                    <a:pt x="259268" y="339722"/>
                  </a:lnTo>
                  <a:cubicBezTo>
                    <a:pt x="256919" y="280549"/>
                    <a:pt x="242317" y="243840"/>
                    <a:pt x="228175" y="221835"/>
                  </a:cubicBezTo>
                  <a:close/>
                  <a:moveTo>
                    <a:pt x="196929" y="226022"/>
                  </a:moveTo>
                  <a:cubicBezTo>
                    <a:pt x="195397" y="227911"/>
                    <a:pt x="165173" y="247363"/>
                    <a:pt x="165173" y="247363"/>
                  </a:cubicBezTo>
                  <a:lnTo>
                    <a:pt x="180030" y="267376"/>
                  </a:lnTo>
                  <a:lnTo>
                    <a:pt x="132906" y="303881"/>
                  </a:lnTo>
                  <a:lnTo>
                    <a:pt x="133008" y="304034"/>
                  </a:lnTo>
                  <a:lnTo>
                    <a:pt x="132855" y="303932"/>
                  </a:lnTo>
                  <a:lnTo>
                    <a:pt x="132701" y="304034"/>
                  </a:lnTo>
                  <a:lnTo>
                    <a:pt x="132803" y="303881"/>
                  </a:lnTo>
                  <a:lnTo>
                    <a:pt x="85680" y="267376"/>
                  </a:lnTo>
                  <a:lnTo>
                    <a:pt x="100588" y="247363"/>
                  </a:lnTo>
                  <a:cubicBezTo>
                    <a:pt x="100588" y="247363"/>
                    <a:pt x="70312" y="227911"/>
                    <a:pt x="68831" y="226022"/>
                  </a:cubicBezTo>
                  <a:cubicBezTo>
                    <a:pt x="66126" y="222703"/>
                    <a:pt x="82361" y="207335"/>
                    <a:pt x="82361" y="207335"/>
                  </a:cubicBezTo>
                  <a:lnTo>
                    <a:pt x="132906" y="303728"/>
                  </a:lnTo>
                  <a:lnTo>
                    <a:pt x="183451" y="207335"/>
                  </a:lnTo>
                  <a:cubicBezTo>
                    <a:pt x="183451" y="207335"/>
                    <a:pt x="199635" y="222703"/>
                    <a:pt x="196929" y="226022"/>
                  </a:cubicBezTo>
                  <a:close/>
                </a:path>
              </a:pathLst>
            </a:custGeom>
            <a:solidFill>
              <a:srgbClr val="4D4E50"/>
            </a:solidFill>
            <a:ln w="5103" cap="flat">
              <a:noFill/>
              <a:prstDash val="solid"/>
              <a:miter/>
            </a:ln>
          </p:spPr>
          <p:txBody>
            <a:bodyPr rtlCol="0" anchor="ctr"/>
            <a:lstStyle/>
            <a:p>
              <a:endParaRPr lang="en-US"/>
            </a:p>
          </p:txBody>
        </p:sp>
        <p:sp>
          <p:nvSpPr>
            <p:cNvPr id="1282" name="Forma libre: forma 1281">
              <a:extLst>
                <a:ext uri="{FF2B5EF4-FFF2-40B4-BE49-F238E27FC236}">
                  <a16:creationId xmlns:a16="http://schemas.microsoft.com/office/drawing/2014/main" id="{5B7E7220-BF97-4107-A7A9-04238FE41641}"/>
                </a:ext>
              </a:extLst>
            </p:cNvPr>
            <p:cNvSpPr/>
            <p:nvPr/>
          </p:nvSpPr>
          <p:spPr>
            <a:xfrm>
              <a:off x="9094067" y="5369649"/>
              <a:ext cx="102" cy="153"/>
            </a:xfrm>
            <a:custGeom>
              <a:avLst/>
              <a:gdLst>
                <a:gd name="connsiteX0" fmla="*/ 0 w 102"/>
                <a:gd name="connsiteY0" fmla="*/ 102 h 153"/>
                <a:gd name="connsiteX1" fmla="*/ 51 w 102"/>
                <a:gd name="connsiteY1" fmla="*/ 153 h 153"/>
                <a:gd name="connsiteX2" fmla="*/ 102 w 102"/>
                <a:gd name="connsiteY2" fmla="*/ 102 h 153"/>
                <a:gd name="connsiteX3" fmla="*/ 51 w 102"/>
                <a:gd name="connsiteY3" fmla="*/ 0 h 153"/>
              </a:gdLst>
              <a:ahLst/>
              <a:cxnLst>
                <a:cxn ang="0">
                  <a:pos x="connsiteX0" y="connsiteY0"/>
                </a:cxn>
                <a:cxn ang="0">
                  <a:pos x="connsiteX1" y="connsiteY1"/>
                </a:cxn>
                <a:cxn ang="0">
                  <a:pos x="connsiteX2" y="connsiteY2"/>
                </a:cxn>
                <a:cxn ang="0">
                  <a:pos x="connsiteX3" y="connsiteY3"/>
                </a:cxn>
              </a:cxnLst>
              <a:rect l="l" t="t" r="r" b="b"/>
              <a:pathLst>
                <a:path w="102" h="153">
                  <a:moveTo>
                    <a:pt x="0" y="102"/>
                  </a:moveTo>
                  <a:lnTo>
                    <a:pt x="51" y="153"/>
                  </a:lnTo>
                  <a:lnTo>
                    <a:pt x="102" y="102"/>
                  </a:lnTo>
                  <a:lnTo>
                    <a:pt x="51" y="0"/>
                  </a:lnTo>
                  <a:close/>
                </a:path>
              </a:pathLst>
            </a:custGeom>
            <a:solidFill>
              <a:srgbClr val="4D4E50"/>
            </a:solidFill>
            <a:ln w="5103" cap="flat">
              <a:noFill/>
              <a:prstDash val="solid"/>
              <a:miter/>
            </a:ln>
          </p:spPr>
          <p:txBody>
            <a:bodyPr rtlCol="0" anchor="ctr"/>
            <a:lstStyle/>
            <a:p>
              <a:endParaRPr lang="en-US"/>
            </a:p>
          </p:txBody>
        </p:sp>
      </p:grpSp>
      <p:grpSp>
        <p:nvGrpSpPr>
          <p:cNvPr id="1283" name="Gráfico 4">
            <a:extLst>
              <a:ext uri="{FF2B5EF4-FFF2-40B4-BE49-F238E27FC236}">
                <a16:creationId xmlns:a16="http://schemas.microsoft.com/office/drawing/2014/main" id="{30D7B158-8AB6-4D87-97BE-88143A971897}"/>
              </a:ext>
            </a:extLst>
          </p:cNvPr>
          <p:cNvGrpSpPr/>
          <p:nvPr/>
        </p:nvGrpSpPr>
        <p:grpSpPr>
          <a:xfrm>
            <a:off x="4205882" y="5119274"/>
            <a:ext cx="410433" cy="289687"/>
            <a:chOff x="4205882" y="5119274"/>
            <a:chExt cx="410433" cy="289687"/>
          </a:xfrm>
          <a:solidFill>
            <a:srgbClr val="4D4E50"/>
          </a:solidFill>
        </p:grpSpPr>
        <p:sp>
          <p:nvSpPr>
            <p:cNvPr id="1284" name="Forma libre: forma 1283">
              <a:extLst>
                <a:ext uri="{FF2B5EF4-FFF2-40B4-BE49-F238E27FC236}">
                  <a16:creationId xmlns:a16="http://schemas.microsoft.com/office/drawing/2014/main" id="{DB13FB9F-8D9A-454E-87C4-703372C5E9E1}"/>
                </a:ext>
              </a:extLst>
            </p:cNvPr>
            <p:cNvSpPr/>
            <p:nvPr/>
          </p:nvSpPr>
          <p:spPr>
            <a:xfrm>
              <a:off x="4470910" y="5343049"/>
              <a:ext cx="145354" cy="65912"/>
            </a:xfrm>
            <a:custGeom>
              <a:avLst/>
              <a:gdLst>
                <a:gd name="connsiteX0" fmla="*/ 138717 w 145354"/>
                <a:gd name="connsiteY0" fmla="*/ 6995 h 65912"/>
                <a:gd name="connsiteX1" fmla="*/ 108033 w 145354"/>
                <a:gd name="connsiteY1" fmla="*/ 29663 h 65912"/>
                <a:gd name="connsiteX2" fmla="*/ 18125 w 145354"/>
                <a:gd name="connsiteY2" fmla="*/ 60654 h 65912"/>
                <a:gd name="connsiteX3" fmla="*/ 0 w 145354"/>
                <a:gd name="connsiteY3" fmla="*/ 59735 h 65912"/>
                <a:gd name="connsiteX4" fmla="*/ 46154 w 145354"/>
                <a:gd name="connsiteY4" fmla="*/ 65913 h 65912"/>
                <a:gd name="connsiteX5" fmla="*/ 144486 w 145354"/>
                <a:gd name="connsiteY5" fmla="*/ 19248 h 65912"/>
                <a:gd name="connsiteX6" fmla="*/ 145354 w 145354"/>
                <a:gd name="connsiteY6" fmla="*/ 12253 h 65912"/>
                <a:gd name="connsiteX7" fmla="*/ 142751 w 145354"/>
                <a:gd name="connsiteY7" fmla="*/ 0 h 65912"/>
                <a:gd name="connsiteX8" fmla="*/ 138717 w 145354"/>
                <a:gd name="connsiteY8" fmla="*/ 6995 h 6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54" h="65912">
                  <a:moveTo>
                    <a:pt x="138717" y="6995"/>
                  </a:moveTo>
                  <a:cubicBezTo>
                    <a:pt x="132335" y="15980"/>
                    <a:pt x="121665" y="23792"/>
                    <a:pt x="108033" y="29663"/>
                  </a:cubicBezTo>
                  <a:cubicBezTo>
                    <a:pt x="92257" y="47992"/>
                    <a:pt x="57897" y="60654"/>
                    <a:pt x="18125" y="60654"/>
                  </a:cubicBezTo>
                  <a:cubicBezTo>
                    <a:pt x="11947" y="60654"/>
                    <a:pt x="5871" y="60347"/>
                    <a:pt x="0" y="59735"/>
                  </a:cubicBezTo>
                  <a:cubicBezTo>
                    <a:pt x="13785" y="63666"/>
                    <a:pt x="29459" y="65913"/>
                    <a:pt x="46154" y="65913"/>
                  </a:cubicBezTo>
                  <a:cubicBezTo>
                    <a:pt x="96545" y="65913"/>
                    <a:pt x="138156" y="45542"/>
                    <a:pt x="144486" y="19248"/>
                  </a:cubicBezTo>
                  <a:cubicBezTo>
                    <a:pt x="145048" y="16950"/>
                    <a:pt x="145354" y="14602"/>
                    <a:pt x="145354" y="12253"/>
                  </a:cubicBezTo>
                  <a:cubicBezTo>
                    <a:pt x="145354" y="8016"/>
                    <a:pt x="144435" y="3931"/>
                    <a:pt x="142751" y="0"/>
                  </a:cubicBezTo>
                  <a:cubicBezTo>
                    <a:pt x="141678" y="2400"/>
                    <a:pt x="140351" y="4748"/>
                    <a:pt x="138717" y="6995"/>
                  </a:cubicBezTo>
                  <a:close/>
                </a:path>
              </a:pathLst>
            </a:custGeom>
            <a:solidFill>
              <a:srgbClr val="4D4E50"/>
            </a:solidFill>
            <a:ln w="5103" cap="flat">
              <a:noFill/>
              <a:prstDash val="solid"/>
              <a:miter/>
            </a:ln>
          </p:spPr>
          <p:txBody>
            <a:bodyPr rtlCol="0" anchor="ctr"/>
            <a:lstStyle/>
            <a:p>
              <a:endParaRPr lang="en-US"/>
            </a:p>
          </p:txBody>
        </p:sp>
        <p:sp>
          <p:nvSpPr>
            <p:cNvPr id="1285" name="Forma libre: forma 1284">
              <a:extLst>
                <a:ext uri="{FF2B5EF4-FFF2-40B4-BE49-F238E27FC236}">
                  <a16:creationId xmlns:a16="http://schemas.microsoft.com/office/drawing/2014/main" id="{2BCA0B1D-B218-4529-9FA3-529ABF1CA5B2}"/>
                </a:ext>
              </a:extLst>
            </p:cNvPr>
            <p:cNvSpPr/>
            <p:nvPr/>
          </p:nvSpPr>
          <p:spPr>
            <a:xfrm>
              <a:off x="4389885" y="5243900"/>
              <a:ext cx="226430" cy="145864"/>
            </a:xfrm>
            <a:custGeom>
              <a:avLst/>
              <a:gdLst>
                <a:gd name="connsiteX0" fmla="*/ 29561 w 226430"/>
                <a:gd name="connsiteY0" fmla="*/ 63258 h 145864"/>
                <a:gd name="connsiteX1" fmla="*/ 31093 w 226430"/>
                <a:gd name="connsiteY1" fmla="*/ 67087 h 145864"/>
                <a:gd name="connsiteX2" fmla="*/ 32829 w 226430"/>
                <a:gd name="connsiteY2" fmla="*/ 70252 h 145864"/>
                <a:gd name="connsiteX3" fmla="*/ 43550 w 226430"/>
                <a:gd name="connsiteY3" fmla="*/ 82505 h 145864"/>
                <a:gd name="connsiteX4" fmla="*/ 53404 w 226430"/>
                <a:gd name="connsiteY4" fmla="*/ 89500 h 145864"/>
                <a:gd name="connsiteX5" fmla="*/ 127179 w 226430"/>
                <a:gd name="connsiteY5" fmla="*/ 107318 h 145864"/>
                <a:gd name="connsiteX6" fmla="*/ 195235 w 226430"/>
                <a:gd name="connsiteY6" fmla="*/ 92665 h 145864"/>
                <a:gd name="connsiteX7" fmla="*/ 198350 w 226430"/>
                <a:gd name="connsiteY7" fmla="*/ 91032 h 145864"/>
                <a:gd name="connsiteX8" fmla="*/ 200954 w 226430"/>
                <a:gd name="connsiteY8" fmla="*/ 89500 h 145864"/>
                <a:gd name="connsiteX9" fmla="*/ 210807 w 226430"/>
                <a:gd name="connsiteY9" fmla="*/ 82505 h 145864"/>
                <a:gd name="connsiteX10" fmla="*/ 221529 w 226430"/>
                <a:gd name="connsiteY10" fmla="*/ 70252 h 145864"/>
                <a:gd name="connsiteX11" fmla="*/ 224796 w 226430"/>
                <a:gd name="connsiteY11" fmla="*/ 63258 h 145864"/>
                <a:gd name="connsiteX12" fmla="*/ 225562 w 226430"/>
                <a:gd name="connsiteY12" fmla="*/ 60654 h 145864"/>
                <a:gd name="connsiteX13" fmla="*/ 226430 w 226430"/>
                <a:gd name="connsiteY13" fmla="*/ 53659 h 145864"/>
                <a:gd name="connsiteX14" fmla="*/ 127230 w 226430"/>
                <a:gd name="connsiteY14" fmla="*/ 0 h 145864"/>
                <a:gd name="connsiteX15" fmla="*/ 28029 w 226430"/>
                <a:gd name="connsiteY15" fmla="*/ 53659 h 145864"/>
                <a:gd name="connsiteX16" fmla="*/ 28080 w 226430"/>
                <a:gd name="connsiteY16" fmla="*/ 54782 h 145864"/>
                <a:gd name="connsiteX17" fmla="*/ 0 w 226430"/>
                <a:gd name="connsiteY17" fmla="*/ 92155 h 145864"/>
                <a:gd name="connsiteX18" fmla="*/ 868 w 226430"/>
                <a:gd name="connsiteY18" fmla="*/ 99149 h 145864"/>
                <a:gd name="connsiteX19" fmla="*/ 28336 w 226430"/>
                <a:gd name="connsiteY19" fmla="*/ 129731 h 145864"/>
                <a:gd name="connsiteX20" fmla="*/ 37270 w 226430"/>
                <a:gd name="connsiteY20" fmla="*/ 134122 h 145864"/>
                <a:gd name="connsiteX21" fmla="*/ 99201 w 226430"/>
                <a:gd name="connsiteY21" fmla="*/ 145865 h 145864"/>
                <a:gd name="connsiteX22" fmla="*/ 145354 w 226430"/>
                <a:gd name="connsiteY22" fmla="*/ 139687 h 145864"/>
                <a:gd name="connsiteX23" fmla="*/ 127230 w 226430"/>
                <a:gd name="connsiteY23" fmla="*/ 140606 h 145864"/>
                <a:gd name="connsiteX24" fmla="*/ 34615 w 226430"/>
                <a:gd name="connsiteY24" fmla="*/ 106195 h 145864"/>
                <a:gd name="connsiteX25" fmla="*/ 30633 w 226430"/>
                <a:gd name="connsiteY25" fmla="*/ 99200 h 145864"/>
                <a:gd name="connsiteX26" fmla="*/ 28029 w 226430"/>
                <a:gd name="connsiteY26" fmla="*/ 86947 h 145864"/>
                <a:gd name="connsiteX27" fmla="*/ 28897 w 226430"/>
                <a:gd name="connsiteY27" fmla="*/ 79952 h 145864"/>
                <a:gd name="connsiteX28" fmla="*/ 34615 w 226430"/>
                <a:gd name="connsiteY28" fmla="*/ 92206 h 145864"/>
                <a:gd name="connsiteX29" fmla="*/ 40691 w 226430"/>
                <a:gd name="connsiteY29" fmla="*/ 99200 h 145864"/>
                <a:gd name="connsiteX30" fmla="*/ 127230 w 226430"/>
                <a:gd name="connsiteY30" fmla="*/ 126617 h 145864"/>
                <a:gd name="connsiteX31" fmla="*/ 189160 w 226430"/>
                <a:gd name="connsiteY31" fmla="*/ 114874 h 145864"/>
                <a:gd name="connsiteX32" fmla="*/ 198095 w 226430"/>
                <a:gd name="connsiteY32" fmla="*/ 110484 h 145864"/>
                <a:gd name="connsiteX33" fmla="*/ 213769 w 226430"/>
                <a:gd name="connsiteY33" fmla="*/ 99200 h 145864"/>
                <a:gd name="connsiteX34" fmla="*/ 219844 w 226430"/>
                <a:gd name="connsiteY34" fmla="*/ 92206 h 145864"/>
                <a:gd name="connsiteX35" fmla="*/ 225562 w 226430"/>
                <a:gd name="connsiteY35" fmla="*/ 79952 h 145864"/>
                <a:gd name="connsiteX36" fmla="*/ 226430 w 226430"/>
                <a:gd name="connsiteY36" fmla="*/ 72958 h 145864"/>
                <a:gd name="connsiteX37" fmla="*/ 226328 w 226430"/>
                <a:gd name="connsiteY37" fmla="*/ 70354 h 145864"/>
                <a:gd name="connsiteX38" fmla="*/ 224847 w 226430"/>
                <a:gd name="connsiteY38" fmla="*/ 77349 h 145864"/>
                <a:gd name="connsiteX39" fmla="*/ 217853 w 226430"/>
                <a:gd name="connsiteY39" fmla="*/ 89602 h 145864"/>
                <a:gd name="connsiteX40" fmla="*/ 210858 w 226430"/>
                <a:gd name="connsiteY40" fmla="*/ 96596 h 145864"/>
                <a:gd name="connsiteX41" fmla="*/ 198401 w 226430"/>
                <a:gd name="connsiteY41" fmla="*/ 105123 h 145864"/>
                <a:gd name="connsiteX42" fmla="*/ 194521 w 226430"/>
                <a:gd name="connsiteY42" fmla="*/ 107165 h 145864"/>
                <a:gd name="connsiteX43" fmla="*/ 127230 w 226430"/>
                <a:gd name="connsiteY43" fmla="*/ 121409 h 145864"/>
                <a:gd name="connsiteX44" fmla="*/ 43652 w 226430"/>
                <a:gd name="connsiteY44" fmla="*/ 96596 h 145864"/>
                <a:gd name="connsiteX45" fmla="*/ 36658 w 226430"/>
                <a:gd name="connsiteY45" fmla="*/ 89602 h 145864"/>
                <a:gd name="connsiteX46" fmla="*/ 29663 w 226430"/>
                <a:gd name="connsiteY46" fmla="*/ 77349 h 145864"/>
                <a:gd name="connsiteX47" fmla="*/ 28183 w 226430"/>
                <a:gd name="connsiteY47" fmla="*/ 70354 h 145864"/>
                <a:gd name="connsiteX48" fmla="*/ 28387 w 226430"/>
                <a:gd name="connsiteY48" fmla="*/ 68669 h 145864"/>
                <a:gd name="connsiteX49" fmla="*/ 28080 w 226430"/>
                <a:gd name="connsiteY49" fmla="*/ 68822 h 145864"/>
                <a:gd name="connsiteX50" fmla="*/ 28029 w 226430"/>
                <a:gd name="connsiteY50" fmla="*/ 67699 h 145864"/>
                <a:gd name="connsiteX51" fmla="*/ 28897 w 226430"/>
                <a:gd name="connsiteY51" fmla="*/ 60705 h 145864"/>
                <a:gd name="connsiteX52" fmla="*/ 29561 w 226430"/>
                <a:gd name="connsiteY52" fmla="*/ 63258 h 145864"/>
                <a:gd name="connsiteX53" fmla="*/ 67853 w 226430"/>
                <a:gd name="connsiteY53" fmla="*/ 46460 h 145864"/>
                <a:gd name="connsiteX54" fmla="*/ 75256 w 226430"/>
                <a:gd name="connsiteY54" fmla="*/ 46460 h 145864"/>
                <a:gd name="connsiteX55" fmla="*/ 77247 w 226430"/>
                <a:gd name="connsiteY55" fmla="*/ 40487 h 145864"/>
                <a:gd name="connsiteX56" fmla="*/ 77604 w 226430"/>
                <a:gd name="connsiteY56" fmla="*/ 39721 h 145864"/>
                <a:gd name="connsiteX57" fmla="*/ 98843 w 226430"/>
                <a:gd name="connsiteY57" fmla="*/ 26702 h 145864"/>
                <a:gd name="connsiteX58" fmla="*/ 101345 w 226430"/>
                <a:gd name="connsiteY58" fmla="*/ 35024 h 145864"/>
                <a:gd name="connsiteX59" fmla="*/ 102366 w 226430"/>
                <a:gd name="connsiteY59" fmla="*/ 38496 h 145864"/>
                <a:gd name="connsiteX60" fmla="*/ 103591 w 226430"/>
                <a:gd name="connsiteY60" fmla="*/ 42478 h 145864"/>
                <a:gd name="connsiteX61" fmla="*/ 94810 w 226430"/>
                <a:gd name="connsiteY61" fmla="*/ 46460 h 145864"/>
                <a:gd name="connsiteX62" fmla="*/ 113955 w 226430"/>
                <a:gd name="connsiteY62" fmla="*/ 46460 h 145864"/>
                <a:gd name="connsiteX63" fmla="*/ 117734 w 226430"/>
                <a:gd name="connsiteY63" fmla="*/ 39415 h 145864"/>
                <a:gd name="connsiteX64" fmla="*/ 122788 w 226430"/>
                <a:gd name="connsiteY64" fmla="*/ 33288 h 145864"/>
                <a:gd name="connsiteX65" fmla="*/ 127689 w 226430"/>
                <a:gd name="connsiteY65" fmla="*/ 29510 h 145864"/>
                <a:gd name="connsiteX66" fmla="*/ 171546 w 226430"/>
                <a:gd name="connsiteY66" fmla="*/ 33339 h 145864"/>
                <a:gd name="connsiteX67" fmla="*/ 176141 w 226430"/>
                <a:gd name="connsiteY67" fmla="*/ 40283 h 145864"/>
                <a:gd name="connsiteX68" fmla="*/ 178030 w 226430"/>
                <a:gd name="connsiteY68" fmla="*/ 46511 h 145864"/>
                <a:gd name="connsiteX69" fmla="*/ 186148 w 226430"/>
                <a:gd name="connsiteY69" fmla="*/ 46511 h 145864"/>
                <a:gd name="connsiteX70" fmla="*/ 186148 w 226430"/>
                <a:gd name="connsiteY70" fmla="*/ 54272 h 145864"/>
                <a:gd name="connsiteX71" fmla="*/ 178234 w 226430"/>
                <a:gd name="connsiteY71" fmla="*/ 54272 h 145864"/>
                <a:gd name="connsiteX72" fmla="*/ 177111 w 226430"/>
                <a:gd name="connsiteY72" fmla="*/ 59071 h 145864"/>
                <a:gd name="connsiteX73" fmla="*/ 174405 w 226430"/>
                <a:gd name="connsiteY73" fmla="*/ 64279 h 145864"/>
                <a:gd name="connsiteX74" fmla="*/ 170065 w 226430"/>
                <a:gd name="connsiteY74" fmla="*/ 68721 h 145864"/>
                <a:gd name="connsiteX75" fmla="*/ 157148 w 226430"/>
                <a:gd name="connsiteY75" fmla="*/ 74285 h 145864"/>
                <a:gd name="connsiteX76" fmla="*/ 148775 w 226430"/>
                <a:gd name="connsiteY76" fmla="*/ 75409 h 145864"/>
                <a:gd name="connsiteX77" fmla="*/ 148265 w 226430"/>
                <a:gd name="connsiteY77" fmla="*/ 73009 h 145864"/>
                <a:gd name="connsiteX78" fmla="*/ 145457 w 226430"/>
                <a:gd name="connsiteY78" fmla="*/ 59224 h 145864"/>
                <a:gd name="connsiteX79" fmla="*/ 146784 w 226430"/>
                <a:gd name="connsiteY79" fmla="*/ 59173 h 145864"/>
                <a:gd name="connsiteX80" fmla="*/ 148163 w 226430"/>
                <a:gd name="connsiteY80" fmla="*/ 59020 h 145864"/>
                <a:gd name="connsiteX81" fmla="*/ 159293 w 226430"/>
                <a:gd name="connsiteY81" fmla="*/ 54323 h 145864"/>
                <a:gd name="connsiteX82" fmla="*/ 135654 w 226430"/>
                <a:gd name="connsiteY82" fmla="*/ 54323 h 145864"/>
                <a:gd name="connsiteX83" fmla="*/ 134837 w 226430"/>
                <a:gd name="connsiteY83" fmla="*/ 56161 h 145864"/>
                <a:gd name="connsiteX84" fmla="*/ 133969 w 226430"/>
                <a:gd name="connsiteY84" fmla="*/ 57948 h 145864"/>
                <a:gd name="connsiteX85" fmla="*/ 116151 w 226430"/>
                <a:gd name="connsiteY85" fmla="*/ 72141 h 145864"/>
                <a:gd name="connsiteX86" fmla="*/ 103898 w 226430"/>
                <a:gd name="connsiteY86" fmla="*/ 73315 h 145864"/>
                <a:gd name="connsiteX87" fmla="*/ 103898 w 226430"/>
                <a:gd name="connsiteY87" fmla="*/ 73315 h 145864"/>
                <a:gd name="connsiteX88" fmla="*/ 80004 w 226430"/>
                <a:gd name="connsiteY88" fmla="*/ 64279 h 145864"/>
                <a:gd name="connsiteX89" fmla="*/ 75358 w 226430"/>
                <a:gd name="connsiteY89" fmla="*/ 54374 h 145864"/>
                <a:gd name="connsiteX90" fmla="*/ 73775 w 226430"/>
                <a:gd name="connsiteY90" fmla="*/ 54374 h 145864"/>
                <a:gd name="connsiteX91" fmla="*/ 67853 w 226430"/>
                <a:gd name="connsiteY91" fmla="*/ 54374 h 145864"/>
                <a:gd name="connsiteX92" fmla="*/ 67853 w 226430"/>
                <a:gd name="connsiteY92" fmla="*/ 46460 h 14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26430" h="145864">
                  <a:moveTo>
                    <a:pt x="29561" y="63258"/>
                  </a:moveTo>
                  <a:cubicBezTo>
                    <a:pt x="30021" y="64534"/>
                    <a:pt x="30480" y="65861"/>
                    <a:pt x="31093" y="67087"/>
                  </a:cubicBezTo>
                  <a:cubicBezTo>
                    <a:pt x="31603" y="68159"/>
                    <a:pt x="32216" y="69231"/>
                    <a:pt x="32829" y="70252"/>
                  </a:cubicBezTo>
                  <a:cubicBezTo>
                    <a:pt x="35432" y="74592"/>
                    <a:pt x="39057" y="78727"/>
                    <a:pt x="43550" y="82505"/>
                  </a:cubicBezTo>
                  <a:cubicBezTo>
                    <a:pt x="46460" y="85007"/>
                    <a:pt x="49779" y="87356"/>
                    <a:pt x="53404" y="89500"/>
                  </a:cubicBezTo>
                  <a:cubicBezTo>
                    <a:pt x="71580" y="100426"/>
                    <a:pt x="97873" y="107318"/>
                    <a:pt x="127179" y="107318"/>
                  </a:cubicBezTo>
                  <a:cubicBezTo>
                    <a:pt x="153523" y="107318"/>
                    <a:pt x="177468" y="101753"/>
                    <a:pt x="195235" y="92665"/>
                  </a:cubicBezTo>
                  <a:cubicBezTo>
                    <a:pt x="196308" y="92104"/>
                    <a:pt x="197329" y="91593"/>
                    <a:pt x="198350" y="91032"/>
                  </a:cubicBezTo>
                  <a:cubicBezTo>
                    <a:pt x="199218" y="90521"/>
                    <a:pt x="200137" y="90010"/>
                    <a:pt x="200954" y="89500"/>
                  </a:cubicBezTo>
                  <a:cubicBezTo>
                    <a:pt x="204579" y="87304"/>
                    <a:pt x="207846" y="85007"/>
                    <a:pt x="210807" y="82505"/>
                  </a:cubicBezTo>
                  <a:cubicBezTo>
                    <a:pt x="215300" y="78727"/>
                    <a:pt x="218925" y="74592"/>
                    <a:pt x="221529" y="70252"/>
                  </a:cubicBezTo>
                  <a:cubicBezTo>
                    <a:pt x="222907" y="67955"/>
                    <a:pt x="223980" y="65657"/>
                    <a:pt x="224796" y="63258"/>
                  </a:cubicBezTo>
                  <a:cubicBezTo>
                    <a:pt x="225103" y="62389"/>
                    <a:pt x="225358" y="61522"/>
                    <a:pt x="225562" y="60654"/>
                  </a:cubicBezTo>
                  <a:cubicBezTo>
                    <a:pt x="226124" y="58356"/>
                    <a:pt x="226430" y="56007"/>
                    <a:pt x="226430" y="53659"/>
                  </a:cubicBezTo>
                  <a:cubicBezTo>
                    <a:pt x="226430" y="23996"/>
                    <a:pt x="182012" y="0"/>
                    <a:pt x="127230" y="0"/>
                  </a:cubicBezTo>
                  <a:cubicBezTo>
                    <a:pt x="72447" y="0"/>
                    <a:pt x="28029" y="24047"/>
                    <a:pt x="28029" y="53659"/>
                  </a:cubicBezTo>
                  <a:cubicBezTo>
                    <a:pt x="28029" y="54017"/>
                    <a:pt x="28080" y="54425"/>
                    <a:pt x="28080" y="54782"/>
                  </a:cubicBezTo>
                  <a:cubicBezTo>
                    <a:pt x="10722" y="64432"/>
                    <a:pt x="0" y="77655"/>
                    <a:pt x="0" y="92155"/>
                  </a:cubicBezTo>
                  <a:cubicBezTo>
                    <a:pt x="0" y="94554"/>
                    <a:pt x="306" y="96852"/>
                    <a:pt x="868" y="99149"/>
                  </a:cubicBezTo>
                  <a:cubicBezTo>
                    <a:pt x="3727" y="110994"/>
                    <a:pt x="13683" y="121614"/>
                    <a:pt x="28336" y="129731"/>
                  </a:cubicBezTo>
                  <a:cubicBezTo>
                    <a:pt x="31144" y="131263"/>
                    <a:pt x="34105" y="132744"/>
                    <a:pt x="37270" y="134122"/>
                  </a:cubicBezTo>
                  <a:cubicBezTo>
                    <a:pt x="54221" y="141474"/>
                    <a:pt x="75766" y="145865"/>
                    <a:pt x="99201" y="145865"/>
                  </a:cubicBezTo>
                  <a:cubicBezTo>
                    <a:pt x="115844" y="145865"/>
                    <a:pt x="131570" y="143619"/>
                    <a:pt x="145354" y="139687"/>
                  </a:cubicBezTo>
                  <a:cubicBezTo>
                    <a:pt x="139483" y="140300"/>
                    <a:pt x="133407" y="140606"/>
                    <a:pt x="127230" y="140606"/>
                  </a:cubicBezTo>
                  <a:cubicBezTo>
                    <a:pt x="85007" y="140606"/>
                    <a:pt x="48911" y="126311"/>
                    <a:pt x="34615" y="106195"/>
                  </a:cubicBezTo>
                  <a:cubicBezTo>
                    <a:pt x="33033" y="103948"/>
                    <a:pt x="31705" y="101600"/>
                    <a:pt x="30633" y="99200"/>
                  </a:cubicBezTo>
                  <a:cubicBezTo>
                    <a:pt x="28948" y="95269"/>
                    <a:pt x="28029" y="91185"/>
                    <a:pt x="28029" y="86947"/>
                  </a:cubicBezTo>
                  <a:cubicBezTo>
                    <a:pt x="28029" y="84599"/>
                    <a:pt x="28336" y="82250"/>
                    <a:pt x="28897" y="79952"/>
                  </a:cubicBezTo>
                  <a:cubicBezTo>
                    <a:pt x="29918" y="84190"/>
                    <a:pt x="31859" y="88326"/>
                    <a:pt x="34615" y="92206"/>
                  </a:cubicBezTo>
                  <a:cubicBezTo>
                    <a:pt x="36351" y="94605"/>
                    <a:pt x="38394" y="96954"/>
                    <a:pt x="40691" y="99200"/>
                  </a:cubicBezTo>
                  <a:cubicBezTo>
                    <a:pt x="57693" y="115538"/>
                    <a:pt x="90062" y="126617"/>
                    <a:pt x="127230" y="126617"/>
                  </a:cubicBezTo>
                  <a:cubicBezTo>
                    <a:pt x="150664" y="126617"/>
                    <a:pt x="172158" y="122226"/>
                    <a:pt x="189160" y="114874"/>
                  </a:cubicBezTo>
                  <a:cubicBezTo>
                    <a:pt x="192274" y="113496"/>
                    <a:pt x="195286" y="112066"/>
                    <a:pt x="198095" y="110484"/>
                  </a:cubicBezTo>
                  <a:cubicBezTo>
                    <a:pt x="204170" y="107114"/>
                    <a:pt x="209480" y="103336"/>
                    <a:pt x="213769" y="99200"/>
                  </a:cubicBezTo>
                  <a:cubicBezTo>
                    <a:pt x="216117" y="96954"/>
                    <a:pt x="218108" y="94605"/>
                    <a:pt x="219844" y="92206"/>
                  </a:cubicBezTo>
                  <a:cubicBezTo>
                    <a:pt x="222601" y="88326"/>
                    <a:pt x="224541" y="84190"/>
                    <a:pt x="225562" y="79952"/>
                  </a:cubicBezTo>
                  <a:cubicBezTo>
                    <a:pt x="226124" y="77655"/>
                    <a:pt x="226430" y="75307"/>
                    <a:pt x="226430" y="72958"/>
                  </a:cubicBezTo>
                  <a:cubicBezTo>
                    <a:pt x="226430" y="72090"/>
                    <a:pt x="226379" y="71222"/>
                    <a:pt x="226328" y="70354"/>
                  </a:cubicBezTo>
                  <a:cubicBezTo>
                    <a:pt x="226124" y="72754"/>
                    <a:pt x="225613" y="75051"/>
                    <a:pt x="224847" y="77349"/>
                  </a:cubicBezTo>
                  <a:cubicBezTo>
                    <a:pt x="223418" y="81637"/>
                    <a:pt x="221069" y="85722"/>
                    <a:pt x="217853" y="89602"/>
                  </a:cubicBezTo>
                  <a:cubicBezTo>
                    <a:pt x="215862" y="92053"/>
                    <a:pt x="213513" y="94401"/>
                    <a:pt x="210858" y="96596"/>
                  </a:cubicBezTo>
                  <a:cubicBezTo>
                    <a:pt x="207234" y="99660"/>
                    <a:pt x="203047" y="102519"/>
                    <a:pt x="198401" y="105123"/>
                  </a:cubicBezTo>
                  <a:cubicBezTo>
                    <a:pt x="197125" y="105837"/>
                    <a:pt x="195848" y="106501"/>
                    <a:pt x="194521" y="107165"/>
                  </a:cubicBezTo>
                  <a:cubicBezTo>
                    <a:pt x="176856" y="115997"/>
                    <a:pt x="153217" y="121409"/>
                    <a:pt x="127230" y="121409"/>
                  </a:cubicBezTo>
                  <a:cubicBezTo>
                    <a:pt x="92104" y="121409"/>
                    <a:pt x="61266" y="111505"/>
                    <a:pt x="43652" y="96596"/>
                  </a:cubicBezTo>
                  <a:cubicBezTo>
                    <a:pt x="40997" y="94350"/>
                    <a:pt x="38700" y="92053"/>
                    <a:pt x="36658" y="89602"/>
                  </a:cubicBezTo>
                  <a:cubicBezTo>
                    <a:pt x="33441" y="85722"/>
                    <a:pt x="31093" y="81637"/>
                    <a:pt x="29663" y="77349"/>
                  </a:cubicBezTo>
                  <a:cubicBezTo>
                    <a:pt x="28897" y="75051"/>
                    <a:pt x="28387" y="72754"/>
                    <a:pt x="28183" y="70354"/>
                  </a:cubicBezTo>
                  <a:cubicBezTo>
                    <a:pt x="28234" y="69792"/>
                    <a:pt x="28336" y="69231"/>
                    <a:pt x="28387" y="68669"/>
                  </a:cubicBezTo>
                  <a:cubicBezTo>
                    <a:pt x="28285" y="68721"/>
                    <a:pt x="28183" y="68771"/>
                    <a:pt x="28080" y="68822"/>
                  </a:cubicBezTo>
                  <a:cubicBezTo>
                    <a:pt x="28080" y="68465"/>
                    <a:pt x="28029" y="68057"/>
                    <a:pt x="28029" y="67699"/>
                  </a:cubicBezTo>
                  <a:cubicBezTo>
                    <a:pt x="28029" y="65300"/>
                    <a:pt x="28336" y="63002"/>
                    <a:pt x="28897" y="60705"/>
                  </a:cubicBezTo>
                  <a:cubicBezTo>
                    <a:pt x="29050" y="61522"/>
                    <a:pt x="29306" y="62389"/>
                    <a:pt x="29561" y="63258"/>
                  </a:cubicBezTo>
                  <a:close/>
                  <a:moveTo>
                    <a:pt x="67853" y="46460"/>
                  </a:moveTo>
                  <a:lnTo>
                    <a:pt x="75256" y="46460"/>
                  </a:lnTo>
                  <a:cubicBezTo>
                    <a:pt x="75613" y="44316"/>
                    <a:pt x="76328" y="42376"/>
                    <a:pt x="77247" y="40487"/>
                  </a:cubicBezTo>
                  <a:cubicBezTo>
                    <a:pt x="77349" y="40232"/>
                    <a:pt x="77451" y="39976"/>
                    <a:pt x="77604" y="39721"/>
                  </a:cubicBezTo>
                  <a:cubicBezTo>
                    <a:pt x="81280" y="32931"/>
                    <a:pt x="88785" y="28080"/>
                    <a:pt x="98843" y="26702"/>
                  </a:cubicBezTo>
                  <a:lnTo>
                    <a:pt x="101345" y="35024"/>
                  </a:lnTo>
                  <a:lnTo>
                    <a:pt x="102366" y="38496"/>
                  </a:lnTo>
                  <a:lnTo>
                    <a:pt x="103591" y="42478"/>
                  </a:lnTo>
                  <a:cubicBezTo>
                    <a:pt x="103591" y="42478"/>
                    <a:pt x="97669" y="43142"/>
                    <a:pt x="94810" y="46460"/>
                  </a:cubicBezTo>
                  <a:lnTo>
                    <a:pt x="113955" y="46460"/>
                  </a:lnTo>
                  <a:cubicBezTo>
                    <a:pt x="114977" y="44214"/>
                    <a:pt x="116202" y="41814"/>
                    <a:pt x="117734" y="39415"/>
                  </a:cubicBezTo>
                  <a:cubicBezTo>
                    <a:pt x="119112" y="37321"/>
                    <a:pt x="120746" y="35228"/>
                    <a:pt x="122788" y="33288"/>
                  </a:cubicBezTo>
                  <a:cubicBezTo>
                    <a:pt x="124218" y="31961"/>
                    <a:pt x="125851" y="30684"/>
                    <a:pt x="127689" y="29510"/>
                  </a:cubicBezTo>
                  <a:cubicBezTo>
                    <a:pt x="140453" y="21545"/>
                    <a:pt x="162356" y="24915"/>
                    <a:pt x="171546" y="33339"/>
                  </a:cubicBezTo>
                  <a:cubicBezTo>
                    <a:pt x="173282" y="34922"/>
                    <a:pt x="174915" y="37373"/>
                    <a:pt x="176141" y="40283"/>
                  </a:cubicBezTo>
                  <a:cubicBezTo>
                    <a:pt x="176958" y="42223"/>
                    <a:pt x="177621" y="44316"/>
                    <a:pt x="178030" y="46511"/>
                  </a:cubicBezTo>
                  <a:lnTo>
                    <a:pt x="186148" y="46511"/>
                  </a:lnTo>
                  <a:lnTo>
                    <a:pt x="186148" y="54272"/>
                  </a:lnTo>
                  <a:lnTo>
                    <a:pt x="178234" y="54272"/>
                  </a:lnTo>
                  <a:cubicBezTo>
                    <a:pt x="178030" y="55906"/>
                    <a:pt x="177672" y="57488"/>
                    <a:pt x="177111" y="59071"/>
                  </a:cubicBezTo>
                  <a:cubicBezTo>
                    <a:pt x="176498" y="60858"/>
                    <a:pt x="175579" y="62594"/>
                    <a:pt x="174405" y="64279"/>
                  </a:cubicBezTo>
                  <a:cubicBezTo>
                    <a:pt x="173231" y="65861"/>
                    <a:pt x="171801" y="67393"/>
                    <a:pt x="170065" y="68721"/>
                  </a:cubicBezTo>
                  <a:cubicBezTo>
                    <a:pt x="166900" y="71171"/>
                    <a:pt x="162662" y="73111"/>
                    <a:pt x="157148" y="74285"/>
                  </a:cubicBezTo>
                  <a:cubicBezTo>
                    <a:pt x="154595" y="74847"/>
                    <a:pt x="151839" y="75204"/>
                    <a:pt x="148775" y="75409"/>
                  </a:cubicBezTo>
                  <a:lnTo>
                    <a:pt x="148265" y="73009"/>
                  </a:lnTo>
                  <a:lnTo>
                    <a:pt x="145457" y="59224"/>
                  </a:lnTo>
                  <a:cubicBezTo>
                    <a:pt x="145457" y="59224"/>
                    <a:pt x="145967" y="59224"/>
                    <a:pt x="146784" y="59173"/>
                  </a:cubicBezTo>
                  <a:cubicBezTo>
                    <a:pt x="147192" y="59122"/>
                    <a:pt x="147601" y="59071"/>
                    <a:pt x="148163" y="59020"/>
                  </a:cubicBezTo>
                  <a:cubicBezTo>
                    <a:pt x="151430" y="58611"/>
                    <a:pt x="156791" y="57488"/>
                    <a:pt x="159293" y="54323"/>
                  </a:cubicBezTo>
                  <a:lnTo>
                    <a:pt x="135654" y="54323"/>
                  </a:lnTo>
                  <a:cubicBezTo>
                    <a:pt x="135399" y="54936"/>
                    <a:pt x="135092" y="55548"/>
                    <a:pt x="134837" y="56161"/>
                  </a:cubicBezTo>
                  <a:cubicBezTo>
                    <a:pt x="134531" y="56773"/>
                    <a:pt x="134275" y="57335"/>
                    <a:pt x="133969" y="57948"/>
                  </a:cubicBezTo>
                  <a:cubicBezTo>
                    <a:pt x="130753" y="64125"/>
                    <a:pt x="125953" y="69792"/>
                    <a:pt x="116151" y="72141"/>
                  </a:cubicBezTo>
                  <a:cubicBezTo>
                    <a:pt x="112730" y="72958"/>
                    <a:pt x="108697" y="73418"/>
                    <a:pt x="103898" y="73315"/>
                  </a:cubicBezTo>
                  <a:lnTo>
                    <a:pt x="103898" y="73315"/>
                  </a:lnTo>
                  <a:cubicBezTo>
                    <a:pt x="91900" y="73060"/>
                    <a:pt x="84394" y="69384"/>
                    <a:pt x="80004" y="64279"/>
                  </a:cubicBezTo>
                  <a:cubicBezTo>
                    <a:pt x="77451" y="61317"/>
                    <a:pt x="76021" y="57846"/>
                    <a:pt x="75358" y="54374"/>
                  </a:cubicBezTo>
                  <a:lnTo>
                    <a:pt x="73775" y="54374"/>
                  </a:lnTo>
                  <a:lnTo>
                    <a:pt x="67853" y="54374"/>
                  </a:lnTo>
                  <a:lnTo>
                    <a:pt x="67853" y="46460"/>
                  </a:lnTo>
                  <a:close/>
                </a:path>
              </a:pathLst>
            </a:custGeom>
            <a:solidFill>
              <a:srgbClr val="4D4E50"/>
            </a:solidFill>
            <a:ln w="5103" cap="flat">
              <a:noFill/>
              <a:prstDash val="solid"/>
              <a:miter/>
            </a:ln>
          </p:spPr>
          <p:txBody>
            <a:bodyPr rtlCol="0" anchor="ctr"/>
            <a:lstStyle/>
            <a:p>
              <a:endParaRPr lang="en-US"/>
            </a:p>
          </p:txBody>
        </p:sp>
        <p:sp>
          <p:nvSpPr>
            <p:cNvPr id="1286" name="Forma libre: forma 1285">
              <a:extLst>
                <a:ext uri="{FF2B5EF4-FFF2-40B4-BE49-F238E27FC236}">
                  <a16:creationId xmlns:a16="http://schemas.microsoft.com/office/drawing/2014/main" id="{4CA09FD2-7D25-4DCC-9FEE-AA28F6FA993F}"/>
                </a:ext>
              </a:extLst>
            </p:cNvPr>
            <p:cNvSpPr/>
            <p:nvPr/>
          </p:nvSpPr>
          <p:spPr>
            <a:xfrm>
              <a:off x="4529470" y="5284375"/>
              <a:ext cx="20575" cy="5985"/>
            </a:xfrm>
            <a:custGeom>
              <a:avLst/>
              <a:gdLst>
                <a:gd name="connsiteX0" fmla="*/ 8679 w 20575"/>
                <a:gd name="connsiteY0" fmla="*/ 165 h 5985"/>
                <a:gd name="connsiteX1" fmla="*/ 2195 w 20575"/>
                <a:gd name="connsiteY1" fmla="*/ 3177 h 5985"/>
                <a:gd name="connsiteX2" fmla="*/ 0 w 20575"/>
                <a:gd name="connsiteY2" fmla="*/ 5985 h 5985"/>
                <a:gd name="connsiteX3" fmla="*/ 11743 w 20575"/>
                <a:gd name="connsiteY3" fmla="*/ 5985 h 5985"/>
                <a:gd name="connsiteX4" fmla="*/ 20575 w 20575"/>
                <a:gd name="connsiteY4" fmla="*/ 5985 h 5985"/>
                <a:gd name="connsiteX5" fmla="*/ 8679 w 20575"/>
                <a:gd name="connsiteY5" fmla="*/ 165 h 5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5" h="5985">
                  <a:moveTo>
                    <a:pt x="8679" y="165"/>
                  </a:moveTo>
                  <a:cubicBezTo>
                    <a:pt x="5922" y="625"/>
                    <a:pt x="3931" y="1391"/>
                    <a:pt x="2195" y="3177"/>
                  </a:cubicBezTo>
                  <a:cubicBezTo>
                    <a:pt x="1430" y="3943"/>
                    <a:pt x="715" y="4811"/>
                    <a:pt x="0" y="5985"/>
                  </a:cubicBezTo>
                  <a:lnTo>
                    <a:pt x="11743" y="5985"/>
                  </a:lnTo>
                  <a:lnTo>
                    <a:pt x="20575" y="5985"/>
                  </a:lnTo>
                  <a:cubicBezTo>
                    <a:pt x="18737" y="1288"/>
                    <a:pt x="13427" y="-601"/>
                    <a:pt x="8679" y="165"/>
                  </a:cubicBezTo>
                  <a:close/>
                </a:path>
              </a:pathLst>
            </a:custGeom>
            <a:solidFill>
              <a:srgbClr val="4D4E50"/>
            </a:solidFill>
            <a:ln w="5103" cap="flat">
              <a:noFill/>
              <a:prstDash val="solid"/>
              <a:miter/>
            </a:ln>
          </p:spPr>
          <p:txBody>
            <a:bodyPr rtlCol="0" anchor="ctr"/>
            <a:lstStyle/>
            <a:p>
              <a:endParaRPr lang="en-US"/>
            </a:p>
          </p:txBody>
        </p:sp>
        <p:sp>
          <p:nvSpPr>
            <p:cNvPr id="1287" name="Forma libre: forma 1286">
              <a:extLst>
                <a:ext uri="{FF2B5EF4-FFF2-40B4-BE49-F238E27FC236}">
                  <a16:creationId xmlns:a16="http://schemas.microsoft.com/office/drawing/2014/main" id="{9E5DA11A-72E5-4B52-A258-DB7C751B9A3A}"/>
                </a:ext>
              </a:extLst>
            </p:cNvPr>
            <p:cNvSpPr/>
            <p:nvPr/>
          </p:nvSpPr>
          <p:spPr>
            <a:xfrm>
              <a:off x="4484287" y="5298171"/>
              <a:ext cx="15520" cy="3756"/>
            </a:xfrm>
            <a:custGeom>
              <a:avLst/>
              <a:gdLst>
                <a:gd name="connsiteX0" fmla="*/ 14755 w 15520"/>
                <a:gd name="connsiteY0" fmla="*/ 919 h 3756"/>
                <a:gd name="connsiteX1" fmla="*/ 15521 w 15520"/>
                <a:gd name="connsiteY1" fmla="*/ 0 h 3756"/>
                <a:gd name="connsiteX2" fmla="*/ 0 w 15520"/>
                <a:gd name="connsiteY2" fmla="*/ 0 h 3756"/>
                <a:gd name="connsiteX3" fmla="*/ 14755 w 15520"/>
                <a:gd name="connsiteY3" fmla="*/ 919 h 3756"/>
              </a:gdLst>
              <a:ahLst/>
              <a:cxnLst>
                <a:cxn ang="0">
                  <a:pos x="connsiteX0" y="connsiteY0"/>
                </a:cxn>
                <a:cxn ang="0">
                  <a:pos x="connsiteX1" y="connsiteY1"/>
                </a:cxn>
                <a:cxn ang="0">
                  <a:pos x="connsiteX2" y="connsiteY2"/>
                </a:cxn>
                <a:cxn ang="0">
                  <a:pos x="connsiteX3" y="connsiteY3"/>
                </a:cxn>
              </a:cxnLst>
              <a:rect l="l" t="t" r="r" b="b"/>
              <a:pathLst>
                <a:path w="15520" h="3756">
                  <a:moveTo>
                    <a:pt x="14755" y="919"/>
                  </a:moveTo>
                  <a:cubicBezTo>
                    <a:pt x="15010" y="613"/>
                    <a:pt x="15265" y="306"/>
                    <a:pt x="15521" y="0"/>
                  </a:cubicBezTo>
                  <a:lnTo>
                    <a:pt x="0" y="0"/>
                  </a:lnTo>
                  <a:cubicBezTo>
                    <a:pt x="2859" y="4544"/>
                    <a:pt x="10824" y="5106"/>
                    <a:pt x="14755" y="919"/>
                  </a:cubicBezTo>
                  <a:close/>
                </a:path>
              </a:pathLst>
            </a:custGeom>
            <a:solidFill>
              <a:srgbClr val="4D4E50"/>
            </a:solidFill>
            <a:ln w="5103" cap="flat">
              <a:noFill/>
              <a:prstDash val="solid"/>
              <a:miter/>
            </a:ln>
          </p:spPr>
          <p:txBody>
            <a:bodyPr rtlCol="0" anchor="ctr"/>
            <a:lstStyle/>
            <a:p>
              <a:endParaRPr lang="en-US"/>
            </a:p>
          </p:txBody>
        </p:sp>
        <p:sp>
          <p:nvSpPr>
            <p:cNvPr id="1288" name="Forma libre: forma 1287">
              <a:extLst>
                <a:ext uri="{FF2B5EF4-FFF2-40B4-BE49-F238E27FC236}">
                  <a16:creationId xmlns:a16="http://schemas.microsoft.com/office/drawing/2014/main" id="{6CF856B4-89AF-4A7D-899E-4A50C69BA4B6}"/>
                </a:ext>
              </a:extLst>
            </p:cNvPr>
            <p:cNvSpPr/>
            <p:nvPr/>
          </p:nvSpPr>
          <p:spPr>
            <a:xfrm>
              <a:off x="4286856" y="5218423"/>
              <a:ext cx="145354" cy="65912"/>
            </a:xfrm>
            <a:custGeom>
              <a:avLst/>
              <a:gdLst>
                <a:gd name="connsiteX0" fmla="*/ 138717 w 145354"/>
                <a:gd name="connsiteY0" fmla="*/ 6995 h 65912"/>
                <a:gd name="connsiteX1" fmla="*/ 108033 w 145354"/>
                <a:gd name="connsiteY1" fmla="*/ 29663 h 65912"/>
                <a:gd name="connsiteX2" fmla="*/ 18125 w 145354"/>
                <a:gd name="connsiteY2" fmla="*/ 60654 h 65912"/>
                <a:gd name="connsiteX3" fmla="*/ 0 w 145354"/>
                <a:gd name="connsiteY3" fmla="*/ 59735 h 65912"/>
                <a:gd name="connsiteX4" fmla="*/ 46154 w 145354"/>
                <a:gd name="connsiteY4" fmla="*/ 65912 h 65912"/>
                <a:gd name="connsiteX5" fmla="*/ 144487 w 145354"/>
                <a:gd name="connsiteY5" fmla="*/ 19248 h 65912"/>
                <a:gd name="connsiteX6" fmla="*/ 145354 w 145354"/>
                <a:gd name="connsiteY6" fmla="*/ 12253 h 65912"/>
                <a:gd name="connsiteX7" fmla="*/ 142700 w 145354"/>
                <a:gd name="connsiteY7" fmla="*/ 0 h 65912"/>
                <a:gd name="connsiteX8" fmla="*/ 138717 w 145354"/>
                <a:gd name="connsiteY8" fmla="*/ 6995 h 6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54" h="65912">
                  <a:moveTo>
                    <a:pt x="138717" y="6995"/>
                  </a:moveTo>
                  <a:cubicBezTo>
                    <a:pt x="132335" y="15980"/>
                    <a:pt x="121665" y="23792"/>
                    <a:pt x="108033" y="29663"/>
                  </a:cubicBezTo>
                  <a:cubicBezTo>
                    <a:pt x="92257" y="47992"/>
                    <a:pt x="57897" y="60654"/>
                    <a:pt x="18125" y="60654"/>
                  </a:cubicBezTo>
                  <a:cubicBezTo>
                    <a:pt x="11947" y="60654"/>
                    <a:pt x="5871" y="60347"/>
                    <a:pt x="0" y="59735"/>
                  </a:cubicBezTo>
                  <a:cubicBezTo>
                    <a:pt x="13785" y="63666"/>
                    <a:pt x="29459" y="65912"/>
                    <a:pt x="46154" y="65912"/>
                  </a:cubicBezTo>
                  <a:cubicBezTo>
                    <a:pt x="96546" y="65912"/>
                    <a:pt x="138156" y="45592"/>
                    <a:pt x="144487" y="19248"/>
                  </a:cubicBezTo>
                  <a:cubicBezTo>
                    <a:pt x="145048" y="16950"/>
                    <a:pt x="145354" y="14602"/>
                    <a:pt x="145354" y="12253"/>
                  </a:cubicBezTo>
                  <a:cubicBezTo>
                    <a:pt x="145354" y="8067"/>
                    <a:pt x="144435" y="3931"/>
                    <a:pt x="142700" y="0"/>
                  </a:cubicBezTo>
                  <a:cubicBezTo>
                    <a:pt x="141627" y="2399"/>
                    <a:pt x="140300" y="4748"/>
                    <a:pt x="138717" y="6995"/>
                  </a:cubicBezTo>
                  <a:close/>
                </a:path>
              </a:pathLst>
            </a:custGeom>
            <a:solidFill>
              <a:srgbClr val="4D4E50"/>
            </a:solidFill>
            <a:ln w="5103" cap="flat">
              <a:noFill/>
              <a:prstDash val="solid"/>
              <a:miter/>
            </a:ln>
          </p:spPr>
          <p:txBody>
            <a:bodyPr rtlCol="0" anchor="ctr"/>
            <a:lstStyle/>
            <a:p>
              <a:endParaRPr lang="en-US"/>
            </a:p>
          </p:txBody>
        </p:sp>
        <p:sp>
          <p:nvSpPr>
            <p:cNvPr id="1289" name="Forma libre: forma 1288">
              <a:extLst>
                <a:ext uri="{FF2B5EF4-FFF2-40B4-BE49-F238E27FC236}">
                  <a16:creationId xmlns:a16="http://schemas.microsoft.com/office/drawing/2014/main" id="{A11AF629-3EBA-436C-913D-C4A8E0ADFB94}"/>
                </a:ext>
              </a:extLst>
            </p:cNvPr>
            <p:cNvSpPr/>
            <p:nvPr/>
          </p:nvSpPr>
          <p:spPr>
            <a:xfrm>
              <a:off x="4205882" y="5119274"/>
              <a:ext cx="226430" cy="145864"/>
            </a:xfrm>
            <a:custGeom>
              <a:avLst/>
              <a:gdLst>
                <a:gd name="connsiteX0" fmla="*/ 29510 w 226430"/>
                <a:gd name="connsiteY0" fmla="*/ 63257 h 145864"/>
                <a:gd name="connsiteX1" fmla="*/ 31042 w 226430"/>
                <a:gd name="connsiteY1" fmla="*/ 67086 h 145864"/>
                <a:gd name="connsiteX2" fmla="*/ 32777 w 226430"/>
                <a:gd name="connsiteY2" fmla="*/ 70252 h 145864"/>
                <a:gd name="connsiteX3" fmla="*/ 43499 w 226430"/>
                <a:gd name="connsiteY3" fmla="*/ 82505 h 145864"/>
                <a:gd name="connsiteX4" fmla="*/ 53353 w 226430"/>
                <a:gd name="connsiteY4" fmla="*/ 89500 h 145864"/>
                <a:gd name="connsiteX5" fmla="*/ 127128 w 226430"/>
                <a:gd name="connsiteY5" fmla="*/ 107318 h 145864"/>
                <a:gd name="connsiteX6" fmla="*/ 195184 w 226430"/>
                <a:gd name="connsiteY6" fmla="*/ 92665 h 145864"/>
                <a:gd name="connsiteX7" fmla="*/ 198299 w 226430"/>
                <a:gd name="connsiteY7" fmla="*/ 91031 h 145864"/>
                <a:gd name="connsiteX8" fmla="*/ 200954 w 226430"/>
                <a:gd name="connsiteY8" fmla="*/ 89500 h 145864"/>
                <a:gd name="connsiteX9" fmla="*/ 210807 w 226430"/>
                <a:gd name="connsiteY9" fmla="*/ 82505 h 145864"/>
                <a:gd name="connsiteX10" fmla="*/ 221529 w 226430"/>
                <a:gd name="connsiteY10" fmla="*/ 70252 h 145864"/>
                <a:gd name="connsiteX11" fmla="*/ 224796 w 226430"/>
                <a:gd name="connsiteY11" fmla="*/ 63257 h 145864"/>
                <a:gd name="connsiteX12" fmla="*/ 225562 w 226430"/>
                <a:gd name="connsiteY12" fmla="*/ 60653 h 145864"/>
                <a:gd name="connsiteX13" fmla="*/ 226430 w 226430"/>
                <a:gd name="connsiteY13" fmla="*/ 53659 h 145864"/>
                <a:gd name="connsiteX14" fmla="*/ 127230 w 226430"/>
                <a:gd name="connsiteY14" fmla="*/ 0 h 145864"/>
                <a:gd name="connsiteX15" fmla="*/ 28029 w 226430"/>
                <a:gd name="connsiteY15" fmla="*/ 53659 h 145864"/>
                <a:gd name="connsiteX16" fmla="*/ 28080 w 226430"/>
                <a:gd name="connsiteY16" fmla="*/ 54782 h 145864"/>
                <a:gd name="connsiteX17" fmla="*/ 0 w 226430"/>
                <a:gd name="connsiteY17" fmla="*/ 92206 h 145864"/>
                <a:gd name="connsiteX18" fmla="*/ 868 w 226430"/>
                <a:gd name="connsiteY18" fmla="*/ 99200 h 145864"/>
                <a:gd name="connsiteX19" fmla="*/ 28336 w 226430"/>
                <a:gd name="connsiteY19" fmla="*/ 129731 h 145864"/>
                <a:gd name="connsiteX20" fmla="*/ 37270 w 226430"/>
                <a:gd name="connsiteY20" fmla="*/ 134122 h 145864"/>
                <a:gd name="connsiteX21" fmla="*/ 99200 w 226430"/>
                <a:gd name="connsiteY21" fmla="*/ 145865 h 145864"/>
                <a:gd name="connsiteX22" fmla="*/ 145354 w 226430"/>
                <a:gd name="connsiteY22" fmla="*/ 139687 h 145864"/>
                <a:gd name="connsiteX23" fmla="*/ 127230 w 226430"/>
                <a:gd name="connsiteY23" fmla="*/ 140606 h 145864"/>
                <a:gd name="connsiteX24" fmla="*/ 34615 w 226430"/>
                <a:gd name="connsiteY24" fmla="*/ 106195 h 145864"/>
                <a:gd name="connsiteX25" fmla="*/ 30633 w 226430"/>
                <a:gd name="connsiteY25" fmla="*/ 99200 h 145864"/>
                <a:gd name="connsiteX26" fmla="*/ 28029 w 226430"/>
                <a:gd name="connsiteY26" fmla="*/ 86947 h 145864"/>
                <a:gd name="connsiteX27" fmla="*/ 28897 w 226430"/>
                <a:gd name="connsiteY27" fmla="*/ 79952 h 145864"/>
                <a:gd name="connsiteX28" fmla="*/ 34615 w 226430"/>
                <a:gd name="connsiteY28" fmla="*/ 92206 h 145864"/>
                <a:gd name="connsiteX29" fmla="*/ 40691 w 226430"/>
                <a:gd name="connsiteY29" fmla="*/ 99200 h 145864"/>
                <a:gd name="connsiteX30" fmla="*/ 127230 w 226430"/>
                <a:gd name="connsiteY30" fmla="*/ 126617 h 145864"/>
                <a:gd name="connsiteX31" fmla="*/ 189160 w 226430"/>
                <a:gd name="connsiteY31" fmla="*/ 114874 h 145864"/>
                <a:gd name="connsiteX32" fmla="*/ 198094 w 226430"/>
                <a:gd name="connsiteY32" fmla="*/ 110483 h 145864"/>
                <a:gd name="connsiteX33" fmla="*/ 213768 w 226430"/>
                <a:gd name="connsiteY33" fmla="*/ 99200 h 145864"/>
                <a:gd name="connsiteX34" fmla="*/ 219844 w 226430"/>
                <a:gd name="connsiteY34" fmla="*/ 92206 h 145864"/>
                <a:gd name="connsiteX35" fmla="*/ 225562 w 226430"/>
                <a:gd name="connsiteY35" fmla="*/ 79952 h 145864"/>
                <a:gd name="connsiteX36" fmla="*/ 226430 w 226430"/>
                <a:gd name="connsiteY36" fmla="*/ 72958 h 145864"/>
                <a:gd name="connsiteX37" fmla="*/ 226328 w 226430"/>
                <a:gd name="connsiteY37" fmla="*/ 70354 h 145864"/>
                <a:gd name="connsiteX38" fmla="*/ 224847 w 226430"/>
                <a:gd name="connsiteY38" fmla="*/ 77349 h 145864"/>
                <a:gd name="connsiteX39" fmla="*/ 217853 w 226430"/>
                <a:gd name="connsiteY39" fmla="*/ 89602 h 145864"/>
                <a:gd name="connsiteX40" fmla="*/ 210858 w 226430"/>
                <a:gd name="connsiteY40" fmla="*/ 96596 h 145864"/>
                <a:gd name="connsiteX41" fmla="*/ 198401 w 226430"/>
                <a:gd name="connsiteY41" fmla="*/ 105123 h 145864"/>
                <a:gd name="connsiteX42" fmla="*/ 194521 w 226430"/>
                <a:gd name="connsiteY42" fmla="*/ 107165 h 145864"/>
                <a:gd name="connsiteX43" fmla="*/ 127230 w 226430"/>
                <a:gd name="connsiteY43" fmla="*/ 121409 h 145864"/>
                <a:gd name="connsiteX44" fmla="*/ 43652 w 226430"/>
                <a:gd name="connsiteY44" fmla="*/ 96596 h 145864"/>
                <a:gd name="connsiteX45" fmla="*/ 36658 w 226430"/>
                <a:gd name="connsiteY45" fmla="*/ 89602 h 145864"/>
                <a:gd name="connsiteX46" fmla="*/ 29663 w 226430"/>
                <a:gd name="connsiteY46" fmla="*/ 77349 h 145864"/>
                <a:gd name="connsiteX47" fmla="*/ 28182 w 226430"/>
                <a:gd name="connsiteY47" fmla="*/ 70354 h 145864"/>
                <a:gd name="connsiteX48" fmla="*/ 28387 w 226430"/>
                <a:gd name="connsiteY48" fmla="*/ 68669 h 145864"/>
                <a:gd name="connsiteX49" fmla="*/ 28080 w 226430"/>
                <a:gd name="connsiteY49" fmla="*/ 68822 h 145864"/>
                <a:gd name="connsiteX50" fmla="*/ 28029 w 226430"/>
                <a:gd name="connsiteY50" fmla="*/ 67699 h 145864"/>
                <a:gd name="connsiteX51" fmla="*/ 28897 w 226430"/>
                <a:gd name="connsiteY51" fmla="*/ 60704 h 145864"/>
                <a:gd name="connsiteX52" fmla="*/ 29510 w 226430"/>
                <a:gd name="connsiteY52" fmla="*/ 63257 h 145864"/>
                <a:gd name="connsiteX53" fmla="*/ 67801 w 226430"/>
                <a:gd name="connsiteY53" fmla="*/ 46511 h 145864"/>
                <a:gd name="connsiteX54" fmla="*/ 75204 w 226430"/>
                <a:gd name="connsiteY54" fmla="*/ 46511 h 145864"/>
                <a:gd name="connsiteX55" fmla="*/ 77196 w 226430"/>
                <a:gd name="connsiteY55" fmla="*/ 40538 h 145864"/>
                <a:gd name="connsiteX56" fmla="*/ 77553 w 226430"/>
                <a:gd name="connsiteY56" fmla="*/ 39772 h 145864"/>
                <a:gd name="connsiteX57" fmla="*/ 98792 w 226430"/>
                <a:gd name="connsiteY57" fmla="*/ 26753 h 145864"/>
                <a:gd name="connsiteX58" fmla="*/ 101294 w 226430"/>
                <a:gd name="connsiteY58" fmla="*/ 35075 h 145864"/>
                <a:gd name="connsiteX59" fmla="*/ 102315 w 226430"/>
                <a:gd name="connsiteY59" fmla="*/ 38547 h 145864"/>
                <a:gd name="connsiteX60" fmla="*/ 103489 w 226430"/>
                <a:gd name="connsiteY60" fmla="*/ 42529 h 145864"/>
                <a:gd name="connsiteX61" fmla="*/ 94707 w 226430"/>
                <a:gd name="connsiteY61" fmla="*/ 46511 h 145864"/>
                <a:gd name="connsiteX62" fmla="*/ 113802 w 226430"/>
                <a:gd name="connsiteY62" fmla="*/ 46511 h 145864"/>
                <a:gd name="connsiteX63" fmla="*/ 117631 w 226430"/>
                <a:gd name="connsiteY63" fmla="*/ 39466 h 145864"/>
                <a:gd name="connsiteX64" fmla="*/ 122686 w 226430"/>
                <a:gd name="connsiteY64" fmla="*/ 33339 h 145864"/>
                <a:gd name="connsiteX65" fmla="*/ 127587 w 226430"/>
                <a:gd name="connsiteY65" fmla="*/ 29561 h 145864"/>
                <a:gd name="connsiteX66" fmla="*/ 171444 w 226430"/>
                <a:gd name="connsiteY66" fmla="*/ 33390 h 145864"/>
                <a:gd name="connsiteX67" fmla="*/ 176039 w 226430"/>
                <a:gd name="connsiteY67" fmla="*/ 40333 h 145864"/>
                <a:gd name="connsiteX68" fmla="*/ 177928 w 226430"/>
                <a:gd name="connsiteY68" fmla="*/ 46562 h 145864"/>
                <a:gd name="connsiteX69" fmla="*/ 186045 w 226430"/>
                <a:gd name="connsiteY69" fmla="*/ 46562 h 145864"/>
                <a:gd name="connsiteX70" fmla="*/ 186045 w 226430"/>
                <a:gd name="connsiteY70" fmla="*/ 54323 h 145864"/>
                <a:gd name="connsiteX71" fmla="*/ 178183 w 226430"/>
                <a:gd name="connsiteY71" fmla="*/ 54323 h 145864"/>
                <a:gd name="connsiteX72" fmla="*/ 177060 w 226430"/>
                <a:gd name="connsiteY72" fmla="*/ 59122 h 145864"/>
                <a:gd name="connsiteX73" fmla="*/ 174354 w 226430"/>
                <a:gd name="connsiteY73" fmla="*/ 64278 h 145864"/>
                <a:gd name="connsiteX74" fmla="*/ 170014 w 226430"/>
                <a:gd name="connsiteY74" fmla="*/ 68720 h 145864"/>
                <a:gd name="connsiteX75" fmla="*/ 157097 w 226430"/>
                <a:gd name="connsiteY75" fmla="*/ 74285 h 145864"/>
                <a:gd name="connsiteX76" fmla="*/ 148724 w 226430"/>
                <a:gd name="connsiteY76" fmla="*/ 75408 h 145864"/>
                <a:gd name="connsiteX77" fmla="*/ 148213 w 226430"/>
                <a:gd name="connsiteY77" fmla="*/ 73009 h 145864"/>
                <a:gd name="connsiteX78" fmla="*/ 145354 w 226430"/>
                <a:gd name="connsiteY78" fmla="*/ 59173 h 145864"/>
                <a:gd name="connsiteX79" fmla="*/ 146682 w 226430"/>
                <a:gd name="connsiteY79" fmla="*/ 59122 h 145864"/>
                <a:gd name="connsiteX80" fmla="*/ 148060 w 226430"/>
                <a:gd name="connsiteY80" fmla="*/ 58969 h 145864"/>
                <a:gd name="connsiteX81" fmla="*/ 159190 w 226430"/>
                <a:gd name="connsiteY81" fmla="*/ 54271 h 145864"/>
                <a:gd name="connsiteX82" fmla="*/ 135552 w 226430"/>
                <a:gd name="connsiteY82" fmla="*/ 54271 h 145864"/>
                <a:gd name="connsiteX83" fmla="*/ 134735 w 226430"/>
                <a:gd name="connsiteY83" fmla="*/ 56110 h 145864"/>
                <a:gd name="connsiteX84" fmla="*/ 133867 w 226430"/>
                <a:gd name="connsiteY84" fmla="*/ 57897 h 145864"/>
                <a:gd name="connsiteX85" fmla="*/ 116049 w 226430"/>
                <a:gd name="connsiteY85" fmla="*/ 72090 h 145864"/>
                <a:gd name="connsiteX86" fmla="*/ 103795 w 226430"/>
                <a:gd name="connsiteY86" fmla="*/ 73264 h 145864"/>
                <a:gd name="connsiteX87" fmla="*/ 103795 w 226430"/>
                <a:gd name="connsiteY87" fmla="*/ 73264 h 145864"/>
                <a:gd name="connsiteX88" fmla="*/ 79901 w 226430"/>
                <a:gd name="connsiteY88" fmla="*/ 64227 h 145864"/>
                <a:gd name="connsiteX89" fmla="*/ 75307 w 226430"/>
                <a:gd name="connsiteY89" fmla="*/ 54323 h 145864"/>
                <a:gd name="connsiteX90" fmla="*/ 73724 w 226430"/>
                <a:gd name="connsiteY90" fmla="*/ 54323 h 145864"/>
                <a:gd name="connsiteX91" fmla="*/ 67801 w 226430"/>
                <a:gd name="connsiteY91" fmla="*/ 54323 h 145864"/>
                <a:gd name="connsiteX92" fmla="*/ 67801 w 226430"/>
                <a:gd name="connsiteY92" fmla="*/ 46511 h 14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26430" h="145864">
                  <a:moveTo>
                    <a:pt x="29510" y="63257"/>
                  </a:moveTo>
                  <a:cubicBezTo>
                    <a:pt x="29969" y="64534"/>
                    <a:pt x="30429" y="65861"/>
                    <a:pt x="31042" y="67086"/>
                  </a:cubicBezTo>
                  <a:cubicBezTo>
                    <a:pt x="31552" y="68159"/>
                    <a:pt x="32165" y="69180"/>
                    <a:pt x="32777" y="70252"/>
                  </a:cubicBezTo>
                  <a:cubicBezTo>
                    <a:pt x="35381" y="74592"/>
                    <a:pt x="39006" y="78727"/>
                    <a:pt x="43499" y="82505"/>
                  </a:cubicBezTo>
                  <a:cubicBezTo>
                    <a:pt x="46409" y="84956"/>
                    <a:pt x="49728" y="87304"/>
                    <a:pt x="53353" y="89500"/>
                  </a:cubicBezTo>
                  <a:cubicBezTo>
                    <a:pt x="71528" y="100426"/>
                    <a:pt x="97822" y="107318"/>
                    <a:pt x="127128" y="107318"/>
                  </a:cubicBezTo>
                  <a:cubicBezTo>
                    <a:pt x="153472" y="107318"/>
                    <a:pt x="177417" y="101753"/>
                    <a:pt x="195184" y="92665"/>
                  </a:cubicBezTo>
                  <a:cubicBezTo>
                    <a:pt x="196257" y="92104"/>
                    <a:pt x="197278" y="91593"/>
                    <a:pt x="198299" y="91031"/>
                  </a:cubicBezTo>
                  <a:cubicBezTo>
                    <a:pt x="199218" y="90521"/>
                    <a:pt x="200086" y="90010"/>
                    <a:pt x="200954" y="89500"/>
                  </a:cubicBezTo>
                  <a:cubicBezTo>
                    <a:pt x="204578" y="87304"/>
                    <a:pt x="207846" y="84956"/>
                    <a:pt x="210807" y="82505"/>
                  </a:cubicBezTo>
                  <a:cubicBezTo>
                    <a:pt x="215300" y="78727"/>
                    <a:pt x="218925" y="74592"/>
                    <a:pt x="221529" y="70252"/>
                  </a:cubicBezTo>
                  <a:cubicBezTo>
                    <a:pt x="222907" y="67955"/>
                    <a:pt x="223979" y="65657"/>
                    <a:pt x="224796" y="63257"/>
                  </a:cubicBezTo>
                  <a:cubicBezTo>
                    <a:pt x="225103" y="62389"/>
                    <a:pt x="225358" y="61522"/>
                    <a:pt x="225562" y="60653"/>
                  </a:cubicBezTo>
                  <a:cubicBezTo>
                    <a:pt x="226124" y="58356"/>
                    <a:pt x="226430" y="56007"/>
                    <a:pt x="226430" y="53659"/>
                  </a:cubicBezTo>
                  <a:cubicBezTo>
                    <a:pt x="226430" y="23996"/>
                    <a:pt x="182012" y="0"/>
                    <a:pt x="127230" y="0"/>
                  </a:cubicBezTo>
                  <a:cubicBezTo>
                    <a:pt x="72447" y="0"/>
                    <a:pt x="28029" y="24047"/>
                    <a:pt x="28029" y="53659"/>
                  </a:cubicBezTo>
                  <a:cubicBezTo>
                    <a:pt x="28029" y="54016"/>
                    <a:pt x="28080" y="54425"/>
                    <a:pt x="28080" y="54782"/>
                  </a:cubicBezTo>
                  <a:cubicBezTo>
                    <a:pt x="10722" y="64432"/>
                    <a:pt x="0" y="77655"/>
                    <a:pt x="0" y="92206"/>
                  </a:cubicBezTo>
                  <a:cubicBezTo>
                    <a:pt x="0" y="94554"/>
                    <a:pt x="306" y="96903"/>
                    <a:pt x="868" y="99200"/>
                  </a:cubicBezTo>
                  <a:cubicBezTo>
                    <a:pt x="3727" y="111045"/>
                    <a:pt x="13683" y="121665"/>
                    <a:pt x="28336" y="129731"/>
                  </a:cubicBezTo>
                  <a:cubicBezTo>
                    <a:pt x="31144" y="131263"/>
                    <a:pt x="34156" y="132744"/>
                    <a:pt x="37270" y="134122"/>
                  </a:cubicBezTo>
                  <a:cubicBezTo>
                    <a:pt x="54221" y="141474"/>
                    <a:pt x="75766" y="145865"/>
                    <a:pt x="99200" y="145865"/>
                  </a:cubicBezTo>
                  <a:cubicBezTo>
                    <a:pt x="115844" y="145865"/>
                    <a:pt x="131569" y="143618"/>
                    <a:pt x="145354" y="139687"/>
                  </a:cubicBezTo>
                  <a:cubicBezTo>
                    <a:pt x="139483" y="140300"/>
                    <a:pt x="133407" y="140606"/>
                    <a:pt x="127230" y="140606"/>
                  </a:cubicBezTo>
                  <a:cubicBezTo>
                    <a:pt x="85007" y="140606"/>
                    <a:pt x="48911" y="126311"/>
                    <a:pt x="34615" y="106195"/>
                  </a:cubicBezTo>
                  <a:cubicBezTo>
                    <a:pt x="32982" y="103948"/>
                    <a:pt x="31705" y="101600"/>
                    <a:pt x="30633" y="99200"/>
                  </a:cubicBezTo>
                  <a:cubicBezTo>
                    <a:pt x="28948" y="95269"/>
                    <a:pt x="28029" y="91185"/>
                    <a:pt x="28029" y="86947"/>
                  </a:cubicBezTo>
                  <a:cubicBezTo>
                    <a:pt x="28029" y="84548"/>
                    <a:pt x="28336" y="82250"/>
                    <a:pt x="28897" y="79952"/>
                  </a:cubicBezTo>
                  <a:cubicBezTo>
                    <a:pt x="29918" y="84241"/>
                    <a:pt x="31858" y="88326"/>
                    <a:pt x="34615" y="92206"/>
                  </a:cubicBezTo>
                  <a:cubicBezTo>
                    <a:pt x="36351" y="94605"/>
                    <a:pt x="38394" y="96954"/>
                    <a:pt x="40691" y="99200"/>
                  </a:cubicBezTo>
                  <a:cubicBezTo>
                    <a:pt x="57692" y="115538"/>
                    <a:pt x="90061" y="126617"/>
                    <a:pt x="127230" y="126617"/>
                  </a:cubicBezTo>
                  <a:cubicBezTo>
                    <a:pt x="150664" y="126617"/>
                    <a:pt x="172158" y="122226"/>
                    <a:pt x="189160" y="114874"/>
                  </a:cubicBezTo>
                  <a:cubicBezTo>
                    <a:pt x="192274" y="113496"/>
                    <a:pt x="195286" y="112066"/>
                    <a:pt x="198094" y="110483"/>
                  </a:cubicBezTo>
                  <a:cubicBezTo>
                    <a:pt x="204170" y="107114"/>
                    <a:pt x="209480" y="103336"/>
                    <a:pt x="213768" y="99200"/>
                  </a:cubicBezTo>
                  <a:cubicBezTo>
                    <a:pt x="216117" y="96954"/>
                    <a:pt x="218159" y="94605"/>
                    <a:pt x="219844" y="92206"/>
                  </a:cubicBezTo>
                  <a:cubicBezTo>
                    <a:pt x="222601" y="88326"/>
                    <a:pt x="224541" y="84190"/>
                    <a:pt x="225562" y="79952"/>
                  </a:cubicBezTo>
                  <a:cubicBezTo>
                    <a:pt x="226124" y="77655"/>
                    <a:pt x="226430" y="75357"/>
                    <a:pt x="226430" y="72958"/>
                  </a:cubicBezTo>
                  <a:cubicBezTo>
                    <a:pt x="226430" y="72090"/>
                    <a:pt x="226379" y="71222"/>
                    <a:pt x="226328" y="70354"/>
                  </a:cubicBezTo>
                  <a:cubicBezTo>
                    <a:pt x="226124" y="72754"/>
                    <a:pt x="225613" y="75051"/>
                    <a:pt x="224847" y="77349"/>
                  </a:cubicBezTo>
                  <a:cubicBezTo>
                    <a:pt x="223418" y="81637"/>
                    <a:pt x="221069" y="85722"/>
                    <a:pt x="217853" y="89602"/>
                  </a:cubicBezTo>
                  <a:cubicBezTo>
                    <a:pt x="215811" y="92053"/>
                    <a:pt x="213513" y="94401"/>
                    <a:pt x="210858" y="96596"/>
                  </a:cubicBezTo>
                  <a:cubicBezTo>
                    <a:pt x="207233" y="99660"/>
                    <a:pt x="203047" y="102519"/>
                    <a:pt x="198401" y="105123"/>
                  </a:cubicBezTo>
                  <a:cubicBezTo>
                    <a:pt x="197175" y="105837"/>
                    <a:pt x="195848" y="106501"/>
                    <a:pt x="194521" y="107165"/>
                  </a:cubicBezTo>
                  <a:cubicBezTo>
                    <a:pt x="176855" y="115997"/>
                    <a:pt x="153217" y="121409"/>
                    <a:pt x="127230" y="121409"/>
                  </a:cubicBezTo>
                  <a:cubicBezTo>
                    <a:pt x="92104" y="121409"/>
                    <a:pt x="61266" y="111505"/>
                    <a:pt x="43652" y="96596"/>
                  </a:cubicBezTo>
                  <a:cubicBezTo>
                    <a:pt x="40997" y="94350"/>
                    <a:pt x="38700" y="92053"/>
                    <a:pt x="36658" y="89602"/>
                  </a:cubicBezTo>
                  <a:cubicBezTo>
                    <a:pt x="33441" y="85722"/>
                    <a:pt x="31093" y="81637"/>
                    <a:pt x="29663" y="77349"/>
                  </a:cubicBezTo>
                  <a:cubicBezTo>
                    <a:pt x="28897" y="75051"/>
                    <a:pt x="28387" y="72754"/>
                    <a:pt x="28182" y="70354"/>
                  </a:cubicBezTo>
                  <a:cubicBezTo>
                    <a:pt x="28234" y="69792"/>
                    <a:pt x="28336" y="69231"/>
                    <a:pt x="28387" y="68669"/>
                  </a:cubicBezTo>
                  <a:cubicBezTo>
                    <a:pt x="28285" y="68720"/>
                    <a:pt x="28182" y="68771"/>
                    <a:pt x="28080" y="68822"/>
                  </a:cubicBezTo>
                  <a:cubicBezTo>
                    <a:pt x="28080" y="68465"/>
                    <a:pt x="28029" y="68056"/>
                    <a:pt x="28029" y="67699"/>
                  </a:cubicBezTo>
                  <a:cubicBezTo>
                    <a:pt x="28029" y="65300"/>
                    <a:pt x="28336" y="63002"/>
                    <a:pt x="28897" y="60704"/>
                  </a:cubicBezTo>
                  <a:cubicBezTo>
                    <a:pt x="28948" y="61522"/>
                    <a:pt x="29204" y="62389"/>
                    <a:pt x="29510" y="63257"/>
                  </a:cubicBezTo>
                  <a:close/>
                  <a:moveTo>
                    <a:pt x="67801" y="46511"/>
                  </a:moveTo>
                  <a:lnTo>
                    <a:pt x="75204" y="46511"/>
                  </a:lnTo>
                  <a:cubicBezTo>
                    <a:pt x="75562" y="44418"/>
                    <a:pt x="76277" y="42427"/>
                    <a:pt x="77196" y="40538"/>
                  </a:cubicBezTo>
                  <a:cubicBezTo>
                    <a:pt x="77298" y="40282"/>
                    <a:pt x="77400" y="40027"/>
                    <a:pt x="77553" y="39772"/>
                  </a:cubicBezTo>
                  <a:cubicBezTo>
                    <a:pt x="81229" y="32982"/>
                    <a:pt x="88734" y="28131"/>
                    <a:pt x="98792" y="26753"/>
                  </a:cubicBezTo>
                  <a:lnTo>
                    <a:pt x="101294" y="35075"/>
                  </a:lnTo>
                  <a:lnTo>
                    <a:pt x="102315" y="38547"/>
                  </a:lnTo>
                  <a:lnTo>
                    <a:pt x="103489" y="42529"/>
                  </a:lnTo>
                  <a:cubicBezTo>
                    <a:pt x="103489" y="42529"/>
                    <a:pt x="97567" y="43193"/>
                    <a:pt x="94707" y="46511"/>
                  </a:cubicBezTo>
                  <a:lnTo>
                    <a:pt x="113802" y="46511"/>
                  </a:lnTo>
                  <a:cubicBezTo>
                    <a:pt x="114874" y="44265"/>
                    <a:pt x="116049" y="41865"/>
                    <a:pt x="117631" y="39466"/>
                  </a:cubicBezTo>
                  <a:cubicBezTo>
                    <a:pt x="119010" y="37372"/>
                    <a:pt x="120644" y="35279"/>
                    <a:pt x="122686" y="33339"/>
                  </a:cubicBezTo>
                  <a:cubicBezTo>
                    <a:pt x="124115" y="32011"/>
                    <a:pt x="125749" y="30735"/>
                    <a:pt x="127587" y="29561"/>
                  </a:cubicBezTo>
                  <a:cubicBezTo>
                    <a:pt x="140351" y="21596"/>
                    <a:pt x="162305" y="24966"/>
                    <a:pt x="171444" y="33390"/>
                  </a:cubicBezTo>
                  <a:cubicBezTo>
                    <a:pt x="173179" y="34973"/>
                    <a:pt x="174813" y="37423"/>
                    <a:pt x="176039" y="40333"/>
                  </a:cubicBezTo>
                  <a:cubicBezTo>
                    <a:pt x="176855" y="42274"/>
                    <a:pt x="177519" y="44367"/>
                    <a:pt x="177928" y="46562"/>
                  </a:cubicBezTo>
                  <a:lnTo>
                    <a:pt x="186045" y="46562"/>
                  </a:lnTo>
                  <a:lnTo>
                    <a:pt x="186045" y="54323"/>
                  </a:lnTo>
                  <a:lnTo>
                    <a:pt x="178183" y="54323"/>
                  </a:lnTo>
                  <a:cubicBezTo>
                    <a:pt x="177979" y="55956"/>
                    <a:pt x="177621" y="57539"/>
                    <a:pt x="177060" y="59122"/>
                  </a:cubicBezTo>
                  <a:cubicBezTo>
                    <a:pt x="176447" y="60909"/>
                    <a:pt x="175528" y="62645"/>
                    <a:pt x="174354" y="64278"/>
                  </a:cubicBezTo>
                  <a:cubicBezTo>
                    <a:pt x="173179" y="65912"/>
                    <a:pt x="171750" y="67393"/>
                    <a:pt x="170014" y="68720"/>
                  </a:cubicBezTo>
                  <a:cubicBezTo>
                    <a:pt x="166849" y="71171"/>
                    <a:pt x="162611" y="73111"/>
                    <a:pt x="157097" y="74285"/>
                  </a:cubicBezTo>
                  <a:cubicBezTo>
                    <a:pt x="154544" y="74847"/>
                    <a:pt x="151787" y="75204"/>
                    <a:pt x="148724" y="75408"/>
                  </a:cubicBezTo>
                  <a:lnTo>
                    <a:pt x="148213" y="73009"/>
                  </a:lnTo>
                  <a:lnTo>
                    <a:pt x="145354" y="59173"/>
                  </a:lnTo>
                  <a:cubicBezTo>
                    <a:pt x="145354" y="59173"/>
                    <a:pt x="145865" y="59173"/>
                    <a:pt x="146682" y="59122"/>
                  </a:cubicBezTo>
                  <a:cubicBezTo>
                    <a:pt x="147090" y="59071"/>
                    <a:pt x="147550" y="59020"/>
                    <a:pt x="148060" y="58969"/>
                  </a:cubicBezTo>
                  <a:cubicBezTo>
                    <a:pt x="151328" y="58560"/>
                    <a:pt x="156689" y="57437"/>
                    <a:pt x="159190" y="54271"/>
                  </a:cubicBezTo>
                  <a:lnTo>
                    <a:pt x="135552" y="54271"/>
                  </a:lnTo>
                  <a:cubicBezTo>
                    <a:pt x="135296" y="54884"/>
                    <a:pt x="134990" y="55497"/>
                    <a:pt x="134735" y="56110"/>
                  </a:cubicBezTo>
                  <a:cubicBezTo>
                    <a:pt x="134428" y="56722"/>
                    <a:pt x="134173" y="57335"/>
                    <a:pt x="133867" y="57897"/>
                  </a:cubicBezTo>
                  <a:cubicBezTo>
                    <a:pt x="130650" y="64074"/>
                    <a:pt x="125851" y="69741"/>
                    <a:pt x="116049" y="72090"/>
                  </a:cubicBezTo>
                  <a:cubicBezTo>
                    <a:pt x="112628" y="72907"/>
                    <a:pt x="108595" y="73366"/>
                    <a:pt x="103795" y="73264"/>
                  </a:cubicBezTo>
                  <a:lnTo>
                    <a:pt x="103795" y="73264"/>
                  </a:lnTo>
                  <a:cubicBezTo>
                    <a:pt x="91797" y="73009"/>
                    <a:pt x="84292" y="69333"/>
                    <a:pt x="79901" y="64227"/>
                  </a:cubicBezTo>
                  <a:cubicBezTo>
                    <a:pt x="77349" y="61266"/>
                    <a:pt x="75919" y="57845"/>
                    <a:pt x="75307" y="54323"/>
                  </a:cubicBezTo>
                  <a:lnTo>
                    <a:pt x="73724" y="54323"/>
                  </a:lnTo>
                  <a:lnTo>
                    <a:pt x="67801" y="54323"/>
                  </a:lnTo>
                  <a:lnTo>
                    <a:pt x="67801" y="46511"/>
                  </a:lnTo>
                  <a:close/>
                </a:path>
              </a:pathLst>
            </a:custGeom>
            <a:solidFill>
              <a:srgbClr val="4D4E50"/>
            </a:solidFill>
            <a:ln w="5103" cap="flat">
              <a:noFill/>
              <a:prstDash val="solid"/>
              <a:miter/>
            </a:ln>
          </p:spPr>
          <p:txBody>
            <a:bodyPr rtlCol="0" anchor="ctr"/>
            <a:lstStyle/>
            <a:p>
              <a:endParaRPr lang="en-US"/>
            </a:p>
          </p:txBody>
        </p:sp>
        <p:sp>
          <p:nvSpPr>
            <p:cNvPr id="1290" name="Forma libre: forma 1289">
              <a:extLst>
                <a:ext uri="{FF2B5EF4-FFF2-40B4-BE49-F238E27FC236}">
                  <a16:creationId xmlns:a16="http://schemas.microsoft.com/office/drawing/2014/main" id="{6A788C69-B749-4FC1-8624-F4720053DBFF}"/>
                </a:ext>
              </a:extLst>
            </p:cNvPr>
            <p:cNvSpPr/>
            <p:nvPr/>
          </p:nvSpPr>
          <p:spPr>
            <a:xfrm>
              <a:off x="4345416" y="5159767"/>
              <a:ext cx="20524" cy="5967"/>
            </a:xfrm>
            <a:custGeom>
              <a:avLst/>
              <a:gdLst>
                <a:gd name="connsiteX0" fmla="*/ 8679 w 20524"/>
                <a:gd name="connsiteY0" fmla="*/ 147 h 5967"/>
                <a:gd name="connsiteX1" fmla="*/ 2195 w 20524"/>
                <a:gd name="connsiteY1" fmla="*/ 3159 h 5967"/>
                <a:gd name="connsiteX2" fmla="*/ 0 w 20524"/>
                <a:gd name="connsiteY2" fmla="*/ 5967 h 5967"/>
                <a:gd name="connsiteX3" fmla="*/ 11692 w 20524"/>
                <a:gd name="connsiteY3" fmla="*/ 5967 h 5967"/>
                <a:gd name="connsiteX4" fmla="*/ 20524 w 20524"/>
                <a:gd name="connsiteY4" fmla="*/ 5967 h 5967"/>
                <a:gd name="connsiteX5" fmla="*/ 8679 w 20524"/>
                <a:gd name="connsiteY5" fmla="*/ 147 h 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24" h="5967">
                  <a:moveTo>
                    <a:pt x="8679" y="147"/>
                  </a:moveTo>
                  <a:cubicBezTo>
                    <a:pt x="5922" y="606"/>
                    <a:pt x="3931" y="1372"/>
                    <a:pt x="2195" y="3159"/>
                  </a:cubicBezTo>
                  <a:cubicBezTo>
                    <a:pt x="1430" y="3925"/>
                    <a:pt x="715" y="4844"/>
                    <a:pt x="0" y="5967"/>
                  </a:cubicBezTo>
                  <a:lnTo>
                    <a:pt x="11692" y="5967"/>
                  </a:lnTo>
                  <a:lnTo>
                    <a:pt x="20524" y="5967"/>
                  </a:lnTo>
                  <a:cubicBezTo>
                    <a:pt x="18686" y="1321"/>
                    <a:pt x="13428" y="-568"/>
                    <a:pt x="8679" y="147"/>
                  </a:cubicBezTo>
                  <a:close/>
                </a:path>
              </a:pathLst>
            </a:custGeom>
            <a:solidFill>
              <a:srgbClr val="4D4E50"/>
            </a:solidFill>
            <a:ln w="5103" cap="flat">
              <a:noFill/>
              <a:prstDash val="solid"/>
              <a:miter/>
            </a:ln>
          </p:spPr>
          <p:txBody>
            <a:bodyPr rtlCol="0" anchor="ctr"/>
            <a:lstStyle/>
            <a:p>
              <a:endParaRPr lang="en-US"/>
            </a:p>
          </p:txBody>
        </p:sp>
        <p:sp>
          <p:nvSpPr>
            <p:cNvPr id="1291" name="Forma libre: forma 1290">
              <a:extLst>
                <a:ext uri="{FF2B5EF4-FFF2-40B4-BE49-F238E27FC236}">
                  <a16:creationId xmlns:a16="http://schemas.microsoft.com/office/drawing/2014/main" id="{845D3014-3FEE-465E-9D2D-5A643B39313E}"/>
                </a:ext>
              </a:extLst>
            </p:cNvPr>
            <p:cNvSpPr/>
            <p:nvPr/>
          </p:nvSpPr>
          <p:spPr>
            <a:xfrm>
              <a:off x="4300181" y="5173545"/>
              <a:ext cx="15520" cy="3756"/>
            </a:xfrm>
            <a:custGeom>
              <a:avLst/>
              <a:gdLst>
                <a:gd name="connsiteX0" fmla="*/ 14755 w 15520"/>
                <a:gd name="connsiteY0" fmla="*/ 919 h 3756"/>
                <a:gd name="connsiteX1" fmla="*/ 15521 w 15520"/>
                <a:gd name="connsiteY1" fmla="*/ 0 h 3756"/>
                <a:gd name="connsiteX2" fmla="*/ 0 w 15520"/>
                <a:gd name="connsiteY2" fmla="*/ 0 h 3756"/>
                <a:gd name="connsiteX3" fmla="*/ 14755 w 15520"/>
                <a:gd name="connsiteY3" fmla="*/ 919 h 3756"/>
              </a:gdLst>
              <a:ahLst/>
              <a:cxnLst>
                <a:cxn ang="0">
                  <a:pos x="connsiteX0" y="connsiteY0"/>
                </a:cxn>
                <a:cxn ang="0">
                  <a:pos x="connsiteX1" y="connsiteY1"/>
                </a:cxn>
                <a:cxn ang="0">
                  <a:pos x="connsiteX2" y="connsiteY2"/>
                </a:cxn>
                <a:cxn ang="0">
                  <a:pos x="connsiteX3" y="connsiteY3"/>
                </a:cxn>
              </a:cxnLst>
              <a:rect l="l" t="t" r="r" b="b"/>
              <a:pathLst>
                <a:path w="15520" h="3756">
                  <a:moveTo>
                    <a:pt x="14755" y="919"/>
                  </a:moveTo>
                  <a:cubicBezTo>
                    <a:pt x="15010" y="613"/>
                    <a:pt x="15265" y="306"/>
                    <a:pt x="15521" y="0"/>
                  </a:cubicBezTo>
                  <a:lnTo>
                    <a:pt x="0" y="0"/>
                  </a:lnTo>
                  <a:cubicBezTo>
                    <a:pt x="2859" y="4544"/>
                    <a:pt x="10824" y="5106"/>
                    <a:pt x="14755" y="919"/>
                  </a:cubicBezTo>
                  <a:close/>
                </a:path>
              </a:pathLst>
            </a:custGeom>
            <a:solidFill>
              <a:srgbClr val="4D4E50"/>
            </a:solidFill>
            <a:ln w="5103" cap="flat">
              <a:noFill/>
              <a:prstDash val="solid"/>
              <a:miter/>
            </a:ln>
          </p:spPr>
          <p:txBody>
            <a:bodyPr rtlCol="0" anchor="ctr"/>
            <a:lstStyle/>
            <a:p>
              <a:endParaRPr lang="en-US"/>
            </a:p>
          </p:txBody>
        </p:sp>
      </p:grpSp>
      <p:grpSp>
        <p:nvGrpSpPr>
          <p:cNvPr id="1292" name="Gráfico 4">
            <a:extLst>
              <a:ext uri="{FF2B5EF4-FFF2-40B4-BE49-F238E27FC236}">
                <a16:creationId xmlns:a16="http://schemas.microsoft.com/office/drawing/2014/main" id="{9F722DF8-1D85-48FD-9164-EED697AC8913}"/>
              </a:ext>
            </a:extLst>
          </p:cNvPr>
          <p:cNvGrpSpPr/>
          <p:nvPr/>
        </p:nvGrpSpPr>
        <p:grpSpPr>
          <a:xfrm>
            <a:off x="3621248" y="5095380"/>
            <a:ext cx="242309" cy="313632"/>
            <a:chOff x="3621248" y="5095380"/>
            <a:chExt cx="242309" cy="313632"/>
          </a:xfrm>
          <a:solidFill>
            <a:srgbClr val="4D4E50"/>
          </a:solidFill>
        </p:grpSpPr>
        <p:sp>
          <p:nvSpPr>
            <p:cNvPr id="1293" name="Forma libre: forma 1292">
              <a:extLst>
                <a:ext uri="{FF2B5EF4-FFF2-40B4-BE49-F238E27FC236}">
                  <a16:creationId xmlns:a16="http://schemas.microsoft.com/office/drawing/2014/main" id="{D11A4E8B-3FE9-4C8B-A857-72A12D957F7E}"/>
                </a:ext>
              </a:extLst>
            </p:cNvPr>
            <p:cNvSpPr/>
            <p:nvPr/>
          </p:nvSpPr>
          <p:spPr>
            <a:xfrm>
              <a:off x="3621248" y="5095431"/>
              <a:ext cx="117784" cy="313581"/>
            </a:xfrm>
            <a:custGeom>
              <a:avLst/>
              <a:gdLst>
                <a:gd name="connsiteX0" fmla="*/ 101549 w 117784"/>
                <a:gd name="connsiteY0" fmla="*/ 19861 h 313581"/>
                <a:gd name="connsiteX1" fmla="*/ 10262 w 117784"/>
                <a:gd name="connsiteY1" fmla="*/ 95371 h 313581"/>
                <a:gd name="connsiteX2" fmla="*/ 101549 w 117784"/>
                <a:gd name="connsiteY2" fmla="*/ 179715 h 313581"/>
                <a:gd name="connsiteX3" fmla="*/ 101549 w 117784"/>
                <a:gd name="connsiteY3" fmla="*/ 242411 h 313581"/>
                <a:gd name="connsiteX4" fmla="*/ 77910 w 117784"/>
                <a:gd name="connsiteY4" fmla="*/ 205702 h 313581"/>
                <a:gd name="connsiteX5" fmla="*/ 0 w 117784"/>
                <a:gd name="connsiteY5" fmla="*/ 214534 h 313581"/>
                <a:gd name="connsiteX6" fmla="*/ 101549 w 117784"/>
                <a:gd name="connsiteY6" fmla="*/ 292649 h 313581"/>
                <a:gd name="connsiteX7" fmla="*/ 101549 w 117784"/>
                <a:gd name="connsiteY7" fmla="*/ 313582 h 313581"/>
                <a:gd name="connsiteX8" fmla="*/ 117785 w 117784"/>
                <a:gd name="connsiteY8" fmla="*/ 313582 h 313581"/>
                <a:gd name="connsiteX9" fmla="*/ 117785 w 117784"/>
                <a:gd name="connsiteY9" fmla="*/ 0 h 313581"/>
                <a:gd name="connsiteX10" fmla="*/ 101498 w 117784"/>
                <a:gd name="connsiteY10" fmla="*/ 0 h 313581"/>
                <a:gd name="connsiteX11" fmla="*/ 101498 w 117784"/>
                <a:gd name="connsiteY11" fmla="*/ 19861 h 313581"/>
                <a:gd name="connsiteX12" fmla="*/ 101600 w 117784"/>
                <a:gd name="connsiteY12" fmla="*/ 111403 h 313581"/>
                <a:gd name="connsiteX13" fmla="*/ 97107 w 117784"/>
                <a:gd name="connsiteY13" fmla="*/ 109361 h 313581"/>
                <a:gd name="connsiteX14" fmla="*/ 101600 w 117784"/>
                <a:gd name="connsiteY14" fmla="*/ 70201 h 313581"/>
                <a:gd name="connsiteX15" fmla="*/ 101600 w 117784"/>
                <a:gd name="connsiteY15" fmla="*/ 111403 h 31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784" h="313581">
                  <a:moveTo>
                    <a:pt x="101549" y="19861"/>
                  </a:moveTo>
                  <a:cubicBezTo>
                    <a:pt x="55599" y="24353"/>
                    <a:pt x="12202" y="45133"/>
                    <a:pt x="10262" y="95371"/>
                  </a:cubicBezTo>
                  <a:cubicBezTo>
                    <a:pt x="8067" y="151889"/>
                    <a:pt x="55140" y="168431"/>
                    <a:pt x="101549" y="179715"/>
                  </a:cubicBezTo>
                  <a:lnTo>
                    <a:pt x="101549" y="242411"/>
                  </a:lnTo>
                  <a:cubicBezTo>
                    <a:pt x="78676" y="232404"/>
                    <a:pt x="77910" y="205702"/>
                    <a:pt x="77910" y="205702"/>
                  </a:cubicBezTo>
                  <a:lnTo>
                    <a:pt x="0" y="214534"/>
                  </a:lnTo>
                  <a:cubicBezTo>
                    <a:pt x="6025" y="269265"/>
                    <a:pt x="53200" y="289432"/>
                    <a:pt x="101549" y="292649"/>
                  </a:cubicBezTo>
                  <a:lnTo>
                    <a:pt x="101549" y="313582"/>
                  </a:lnTo>
                  <a:lnTo>
                    <a:pt x="117785" y="313582"/>
                  </a:lnTo>
                  <a:lnTo>
                    <a:pt x="117785" y="0"/>
                  </a:lnTo>
                  <a:lnTo>
                    <a:pt x="101498" y="0"/>
                  </a:lnTo>
                  <a:lnTo>
                    <a:pt x="101498" y="19861"/>
                  </a:lnTo>
                  <a:close/>
                  <a:moveTo>
                    <a:pt x="101600" y="111403"/>
                  </a:moveTo>
                  <a:cubicBezTo>
                    <a:pt x="100017" y="110739"/>
                    <a:pt x="98486" y="110075"/>
                    <a:pt x="97107" y="109361"/>
                  </a:cubicBezTo>
                  <a:cubicBezTo>
                    <a:pt x="76889" y="98945"/>
                    <a:pt x="79646" y="77808"/>
                    <a:pt x="101600" y="70201"/>
                  </a:cubicBezTo>
                  <a:lnTo>
                    <a:pt x="101600" y="111403"/>
                  </a:lnTo>
                  <a:close/>
                </a:path>
              </a:pathLst>
            </a:custGeom>
            <a:solidFill>
              <a:srgbClr val="4D4E50"/>
            </a:solidFill>
            <a:ln w="5103" cap="flat">
              <a:noFill/>
              <a:prstDash val="solid"/>
              <a:miter/>
            </a:ln>
          </p:spPr>
          <p:txBody>
            <a:bodyPr rtlCol="0" anchor="ctr"/>
            <a:lstStyle/>
            <a:p>
              <a:endParaRPr lang="en-US"/>
            </a:p>
          </p:txBody>
        </p:sp>
        <p:sp>
          <p:nvSpPr>
            <p:cNvPr id="1294" name="Forma libre: forma 1293">
              <a:extLst>
                <a:ext uri="{FF2B5EF4-FFF2-40B4-BE49-F238E27FC236}">
                  <a16:creationId xmlns:a16="http://schemas.microsoft.com/office/drawing/2014/main" id="{7B11C8FA-BA37-43E4-BCF3-FEABBEC802F3}"/>
                </a:ext>
              </a:extLst>
            </p:cNvPr>
            <p:cNvSpPr/>
            <p:nvPr/>
          </p:nvSpPr>
          <p:spPr>
            <a:xfrm>
              <a:off x="3746997" y="5095380"/>
              <a:ext cx="116560" cy="313581"/>
            </a:xfrm>
            <a:custGeom>
              <a:avLst/>
              <a:gdLst>
                <a:gd name="connsiteX0" fmla="*/ 94861 w 116560"/>
                <a:gd name="connsiteY0" fmla="*/ 158680 h 313581"/>
                <a:gd name="connsiteX1" fmla="*/ 13121 w 116560"/>
                <a:gd name="connsiteY1" fmla="*/ 122124 h 313581"/>
                <a:gd name="connsiteX2" fmla="*/ 13121 w 116560"/>
                <a:gd name="connsiteY2" fmla="*/ 71427 h 313581"/>
                <a:gd name="connsiteX3" fmla="*/ 32318 w 116560"/>
                <a:gd name="connsiteY3" fmla="*/ 94708 h 313581"/>
                <a:gd name="connsiteX4" fmla="*/ 108084 w 116560"/>
                <a:gd name="connsiteY4" fmla="*/ 82199 h 313581"/>
                <a:gd name="connsiteX5" fmla="*/ 13121 w 116560"/>
                <a:gd name="connsiteY5" fmla="*/ 19708 h 313581"/>
                <a:gd name="connsiteX6" fmla="*/ 13121 w 116560"/>
                <a:gd name="connsiteY6" fmla="*/ 0 h 313581"/>
                <a:gd name="connsiteX7" fmla="*/ 0 w 116560"/>
                <a:gd name="connsiteY7" fmla="*/ 0 h 313581"/>
                <a:gd name="connsiteX8" fmla="*/ 0 w 116560"/>
                <a:gd name="connsiteY8" fmla="*/ 313582 h 313581"/>
                <a:gd name="connsiteX9" fmla="*/ 13172 w 116560"/>
                <a:gd name="connsiteY9" fmla="*/ 313582 h 313581"/>
                <a:gd name="connsiteX10" fmla="*/ 13172 w 116560"/>
                <a:gd name="connsiteY10" fmla="*/ 291985 h 313581"/>
                <a:gd name="connsiteX11" fmla="*/ 76481 w 116560"/>
                <a:gd name="connsiteY11" fmla="*/ 274831 h 313581"/>
                <a:gd name="connsiteX12" fmla="*/ 94861 w 116560"/>
                <a:gd name="connsiteY12" fmla="*/ 158680 h 313581"/>
                <a:gd name="connsiteX13" fmla="*/ 13172 w 116560"/>
                <a:gd name="connsiteY13" fmla="*/ 244504 h 313581"/>
                <a:gd name="connsiteX14" fmla="*/ 13172 w 116560"/>
                <a:gd name="connsiteY14" fmla="*/ 190028 h 313581"/>
                <a:gd name="connsiteX15" fmla="*/ 41202 w 116560"/>
                <a:gd name="connsiteY15" fmla="*/ 213105 h 313581"/>
                <a:gd name="connsiteX16" fmla="*/ 13172 w 116560"/>
                <a:gd name="connsiteY16" fmla="*/ 244504 h 31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560" h="313581">
                  <a:moveTo>
                    <a:pt x="94861" y="158680"/>
                  </a:moveTo>
                  <a:cubicBezTo>
                    <a:pt x="71579" y="138105"/>
                    <a:pt x="39874" y="128966"/>
                    <a:pt x="13121" y="122124"/>
                  </a:cubicBezTo>
                  <a:lnTo>
                    <a:pt x="13121" y="71427"/>
                  </a:lnTo>
                  <a:cubicBezTo>
                    <a:pt x="29101" y="78983"/>
                    <a:pt x="32318" y="94708"/>
                    <a:pt x="32318" y="94708"/>
                  </a:cubicBezTo>
                  <a:lnTo>
                    <a:pt x="108084" y="82199"/>
                  </a:lnTo>
                  <a:cubicBezTo>
                    <a:pt x="99507" y="47277"/>
                    <a:pt x="62594" y="24047"/>
                    <a:pt x="13121" y="19708"/>
                  </a:cubicBezTo>
                  <a:lnTo>
                    <a:pt x="13121" y="0"/>
                  </a:lnTo>
                  <a:lnTo>
                    <a:pt x="0" y="0"/>
                  </a:lnTo>
                  <a:lnTo>
                    <a:pt x="0" y="313582"/>
                  </a:lnTo>
                  <a:lnTo>
                    <a:pt x="13172" y="313582"/>
                  </a:lnTo>
                  <a:lnTo>
                    <a:pt x="13172" y="291985"/>
                  </a:lnTo>
                  <a:cubicBezTo>
                    <a:pt x="40027" y="289330"/>
                    <a:pt x="63768" y="282489"/>
                    <a:pt x="76481" y="274831"/>
                  </a:cubicBezTo>
                  <a:cubicBezTo>
                    <a:pt x="116917" y="250579"/>
                    <a:pt x="133101" y="192478"/>
                    <a:pt x="94861" y="158680"/>
                  </a:cubicBezTo>
                  <a:close/>
                  <a:moveTo>
                    <a:pt x="13172" y="244504"/>
                  </a:moveTo>
                  <a:lnTo>
                    <a:pt x="13172" y="190028"/>
                  </a:lnTo>
                  <a:cubicBezTo>
                    <a:pt x="31807" y="196461"/>
                    <a:pt x="38189" y="202638"/>
                    <a:pt x="41202" y="213105"/>
                  </a:cubicBezTo>
                  <a:cubicBezTo>
                    <a:pt x="44775" y="225664"/>
                    <a:pt x="35739" y="239653"/>
                    <a:pt x="13172" y="244504"/>
                  </a:cubicBezTo>
                  <a:close/>
                </a:path>
              </a:pathLst>
            </a:custGeom>
            <a:solidFill>
              <a:srgbClr val="4D4E50"/>
            </a:solidFill>
            <a:ln w="5103" cap="flat">
              <a:noFill/>
              <a:prstDash val="solid"/>
              <a:miter/>
            </a:ln>
          </p:spPr>
          <p:txBody>
            <a:bodyPr rtlCol="0" anchor="ctr"/>
            <a:lstStyle/>
            <a:p>
              <a:endParaRPr lang="en-US"/>
            </a:p>
          </p:txBody>
        </p:sp>
      </p:grpSp>
      <p:grpSp>
        <p:nvGrpSpPr>
          <p:cNvPr id="1295" name="Gráfico 4">
            <a:extLst>
              <a:ext uri="{FF2B5EF4-FFF2-40B4-BE49-F238E27FC236}">
                <a16:creationId xmlns:a16="http://schemas.microsoft.com/office/drawing/2014/main" id="{8CB663B8-DA31-4DCB-B875-C6B736961DE7}"/>
              </a:ext>
            </a:extLst>
          </p:cNvPr>
          <p:cNvGrpSpPr/>
          <p:nvPr/>
        </p:nvGrpSpPr>
        <p:grpSpPr>
          <a:xfrm>
            <a:off x="2909691" y="1927706"/>
            <a:ext cx="328336" cy="335228"/>
            <a:chOff x="2909691" y="1927706"/>
            <a:chExt cx="328336" cy="335228"/>
          </a:xfrm>
          <a:solidFill>
            <a:srgbClr val="4D4E50"/>
          </a:solidFill>
        </p:grpSpPr>
        <p:sp>
          <p:nvSpPr>
            <p:cNvPr id="1296" name="Forma libre: forma 1295">
              <a:extLst>
                <a:ext uri="{FF2B5EF4-FFF2-40B4-BE49-F238E27FC236}">
                  <a16:creationId xmlns:a16="http://schemas.microsoft.com/office/drawing/2014/main" id="{1EA74EED-DF47-4567-88B2-7FD32C288198}"/>
                </a:ext>
              </a:extLst>
            </p:cNvPr>
            <p:cNvSpPr/>
            <p:nvPr/>
          </p:nvSpPr>
          <p:spPr>
            <a:xfrm>
              <a:off x="2909691" y="2171751"/>
              <a:ext cx="328336" cy="91184"/>
            </a:xfrm>
            <a:custGeom>
              <a:avLst/>
              <a:gdLst>
                <a:gd name="connsiteX0" fmla="*/ 323282 w 328336"/>
                <a:gd name="connsiteY0" fmla="*/ 0 h 91184"/>
                <a:gd name="connsiteX1" fmla="*/ 291934 w 328336"/>
                <a:gd name="connsiteY1" fmla="*/ 0 h 91184"/>
                <a:gd name="connsiteX2" fmla="*/ 286880 w 328336"/>
                <a:gd name="connsiteY2" fmla="*/ 5054 h 91184"/>
                <a:gd name="connsiteX3" fmla="*/ 286880 w 328336"/>
                <a:gd name="connsiteY3" fmla="*/ 49575 h 91184"/>
                <a:gd name="connsiteX4" fmla="*/ 41457 w 328336"/>
                <a:gd name="connsiteY4" fmla="*/ 49575 h 91184"/>
                <a:gd name="connsiteX5" fmla="*/ 41457 w 328336"/>
                <a:gd name="connsiteY5" fmla="*/ 5054 h 91184"/>
                <a:gd name="connsiteX6" fmla="*/ 36402 w 328336"/>
                <a:gd name="connsiteY6" fmla="*/ 0 h 91184"/>
                <a:gd name="connsiteX7" fmla="*/ 5054 w 328336"/>
                <a:gd name="connsiteY7" fmla="*/ 0 h 91184"/>
                <a:gd name="connsiteX8" fmla="*/ 0 w 328336"/>
                <a:gd name="connsiteY8" fmla="*/ 5054 h 91184"/>
                <a:gd name="connsiteX9" fmla="*/ 0 w 328336"/>
                <a:gd name="connsiteY9" fmla="*/ 86079 h 91184"/>
                <a:gd name="connsiteX10" fmla="*/ 5054 w 328336"/>
                <a:gd name="connsiteY10" fmla="*/ 91185 h 91184"/>
                <a:gd name="connsiteX11" fmla="*/ 323282 w 328336"/>
                <a:gd name="connsiteY11" fmla="*/ 91185 h 91184"/>
                <a:gd name="connsiteX12" fmla="*/ 328337 w 328336"/>
                <a:gd name="connsiteY12" fmla="*/ 86079 h 91184"/>
                <a:gd name="connsiteX13" fmla="*/ 328337 w 328336"/>
                <a:gd name="connsiteY13" fmla="*/ 5054 h 91184"/>
                <a:gd name="connsiteX14" fmla="*/ 323282 w 328336"/>
                <a:gd name="connsiteY14" fmla="*/ 0 h 9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8336" h="91184">
                  <a:moveTo>
                    <a:pt x="323282" y="0"/>
                  </a:moveTo>
                  <a:lnTo>
                    <a:pt x="291934" y="0"/>
                  </a:lnTo>
                  <a:cubicBezTo>
                    <a:pt x="289126" y="0"/>
                    <a:pt x="286880" y="2297"/>
                    <a:pt x="286880" y="5054"/>
                  </a:cubicBezTo>
                  <a:lnTo>
                    <a:pt x="286880" y="49575"/>
                  </a:lnTo>
                  <a:lnTo>
                    <a:pt x="41457" y="49575"/>
                  </a:lnTo>
                  <a:lnTo>
                    <a:pt x="41457" y="5054"/>
                  </a:lnTo>
                  <a:cubicBezTo>
                    <a:pt x="41457" y="2246"/>
                    <a:pt x="39210" y="0"/>
                    <a:pt x="36402" y="0"/>
                  </a:cubicBezTo>
                  <a:lnTo>
                    <a:pt x="5054" y="0"/>
                  </a:lnTo>
                  <a:cubicBezTo>
                    <a:pt x="2246" y="0"/>
                    <a:pt x="0" y="2297"/>
                    <a:pt x="0" y="5054"/>
                  </a:cubicBezTo>
                  <a:lnTo>
                    <a:pt x="0" y="86079"/>
                  </a:lnTo>
                  <a:cubicBezTo>
                    <a:pt x="0" y="88887"/>
                    <a:pt x="2246" y="91185"/>
                    <a:pt x="5054" y="91185"/>
                  </a:cubicBezTo>
                  <a:lnTo>
                    <a:pt x="323282" y="91185"/>
                  </a:lnTo>
                  <a:cubicBezTo>
                    <a:pt x="326090" y="91185"/>
                    <a:pt x="328337" y="88887"/>
                    <a:pt x="328337" y="86079"/>
                  </a:cubicBezTo>
                  <a:lnTo>
                    <a:pt x="328337" y="5054"/>
                  </a:lnTo>
                  <a:cubicBezTo>
                    <a:pt x="328337" y="2297"/>
                    <a:pt x="326039" y="0"/>
                    <a:pt x="323282" y="0"/>
                  </a:cubicBezTo>
                  <a:close/>
                </a:path>
              </a:pathLst>
            </a:custGeom>
            <a:solidFill>
              <a:srgbClr val="4D4E50"/>
            </a:solidFill>
            <a:ln w="5103" cap="flat">
              <a:noFill/>
              <a:prstDash val="solid"/>
              <a:miter/>
            </a:ln>
          </p:spPr>
          <p:txBody>
            <a:bodyPr rtlCol="0" anchor="ctr"/>
            <a:lstStyle/>
            <a:p>
              <a:endParaRPr lang="en-US"/>
            </a:p>
          </p:txBody>
        </p:sp>
        <p:sp>
          <p:nvSpPr>
            <p:cNvPr id="1297" name="Forma libre: forma 1296">
              <a:extLst>
                <a:ext uri="{FF2B5EF4-FFF2-40B4-BE49-F238E27FC236}">
                  <a16:creationId xmlns:a16="http://schemas.microsoft.com/office/drawing/2014/main" id="{348CECE9-D33D-4C6E-9458-545D66EE5F7A}"/>
                </a:ext>
              </a:extLst>
            </p:cNvPr>
            <p:cNvSpPr/>
            <p:nvPr/>
          </p:nvSpPr>
          <p:spPr>
            <a:xfrm>
              <a:off x="3018796" y="1927706"/>
              <a:ext cx="110126" cy="38546"/>
            </a:xfrm>
            <a:custGeom>
              <a:avLst/>
              <a:gdLst>
                <a:gd name="connsiteX0" fmla="*/ 5922 w 110126"/>
                <a:gd name="connsiteY0" fmla="*/ 38547 h 38546"/>
                <a:gd name="connsiteX1" fmla="*/ 104204 w 110126"/>
                <a:gd name="connsiteY1" fmla="*/ 38547 h 38546"/>
                <a:gd name="connsiteX2" fmla="*/ 110126 w 110126"/>
                <a:gd name="connsiteY2" fmla="*/ 32624 h 38546"/>
                <a:gd name="connsiteX3" fmla="*/ 110126 w 110126"/>
                <a:gd name="connsiteY3" fmla="*/ 5922 h 38546"/>
                <a:gd name="connsiteX4" fmla="*/ 104204 w 110126"/>
                <a:gd name="connsiteY4" fmla="*/ 0 h 38546"/>
                <a:gd name="connsiteX5" fmla="*/ 5922 w 110126"/>
                <a:gd name="connsiteY5" fmla="*/ 0 h 38546"/>
                <a:gd name="connsiteX6" fmla="*/ 0 w 110126"/>
                <a:gd name="connsiteY6" fmla="*/ 5922 h 38546"/>
                <a:gd name="connsiteX7" fmla="*/ 0 w 110126"/>
                <a:gd name="connsiteY7" fmla="*/ 32624 h 38546"/>
                <a:gd name="connsiteX8" fmla="*/ 5922 w 110126"/>
                <a:gd name="connsiteY8" fmla="*/ 38547 h 3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26" h="38546">
                  <a:moveTo>
                    <a:pt x="5922" y="38547"/>
                  </a:moveTo>
                  <a:lnTo>
                    <a:pt x="104204" y="38547"/>
                  </a:lnTo>
                  <a:cubicBezTo>
                    <a:pt x="107471" y="38547"/>
                    <a:pt x="110126" y="35892"/>
                    <a:pt x="110126" y="32624"/>
                  </a:cubicBezTo>
                  <a:lnTo>
                    <a:pt x="110126" y="5922"/>
                  </a:lnTo>
                  <a:cubicBezTo>
                    <a:pt x="110126" y="2655"/>
                    <a:pt x="107471" y="0"/>
                    <a:pt x="104204" y="0"/>
                  </a:cubicBezTo>
                  <a:lnTo>
                    <a:pt x="5922" y="0"/>
                  </a:lnTo>
                  <a:cubicBezTo>
                    <a:pt x="2655" y="0"/>
                    <a:pt x="0" y="2655"/>
                    <a:pt x="0" y="5922"/>
                  </a:cubicBezTo>
                  <a:lnTo>
                    <a:pt x="0" y="32624"/>
                  </a:lnTo>
                  <a:cubicBezTo>
                    <a:pt x="0" y="35892"/>
                    <a:pt x="2655" y="38547"/>
                    <a:pt x="5922" y="38547"/>
                  </a:cubicBezTo>
                  <a:close/>
                </a:path>
              </a:pathLst>
            </a:custGeom>
            <a:solidFill>
              <a:srgbClr val="4D4E50"/>
            </a:solidFill>
            <a:ln w="5103" cap="flat">
              <a:noFill/>
              <a:prstDash val="solid"/>
              <a:miter/>
            </a:ln>
          </p:spPr>
          <p:txBody>
            <a:bodyPr rtlCol="0" anchor="ctr"/>
            <a:lstStyle/>
            <a:p>
              <a:endParaRPr lang="en-US"/>
            </a:p>
          </p:txBody>
        </p:sp>
        <p:sp>
          <p:nvSpPr>
            <p:cNvPr id="1298" name="Forma libre: forma 1297">
              <a:extLst>
                <a:ext uri="{FF2B5EF4-FFF2-40B4-BE49-F238E27FC236}">
                  <a16:creationId xmlns:a16="http://schemas.microsoft.com/office/drawing/2014/main" id="{13B4681C-844D-468E-9BE2-8024CA7F24E9}"/>
                </a:ext>
              </a:extLst>
            </p:cNvPr>
            <p:cNvSpPr/>
            <p:nvPr/>
          </p:nvSpPr>
          <p:spPr>
            <a:xfrm>
              <a:off x="2948219" y="1975903"/>
              <a:ext cx="251279" cy="209428"/>
            </a:xfrm>
            <a:custGeom>
              <a:avLst/>
              <a:gdLst>
                <a:gd name="connsiteX0" fmla="*/ 58528 w 251279"/>
                <a:gd name="connsiteY0" fmla="*/ 138768 h 209428"/>
                <a:gd name="connsiteX1" fmla="*/ 115454 w 251279"/>
                <a:gd name="connsiteY1" fmla="*/ 205446 h 209428"/>
                <a:gd name="connsiteX2" fmla="*/ 135877 w 251279"/>
                <a:gd name="connsiteY2" fmla="*/ 205446 h 209428"/>
                <a:gd name="connsiteX3" fmla="*/ 192803 w 251279"/>
                <a:gd name="connsiteY3" fmla="*/ 138768 h 209428"/>
                <a:gd name="connsiteX4" fmla="*/ 249679 w 251279"/>
                <a:gd name="connsiteY4" fmla="*/ 72090 h 209428"/>
                <a:gd name="connsiteX5" fmla="*/ 239468 w 251279"/>
                <a:gd name="connsiteY5" fmla="*/ 60143 h 209428"/>
                <a:gd name="connsiteX6" fmla="*/ 179784 w 251279"/>
                <a:gd name="connsiteY6" fmla="*/ 60143 h 209428"/>
                <a:gd name="connsiteX7" fmla="*/ 179784 w 251279"/>
                <a:gd name="connsiteY7" fmla="*/ 5054 h 209428"/>
                <a:gd name="connsiteX8" fmla="*/ 174730 w 251279"/>
                <a:gd name="connsiteY8" fmla="*/ 0 h 209428"/>
                <a:gd name="connsiteX9" fmla="*/ 74865 w 251279"/>
                <a:gd name="connsiteY9" fmla="*/ 0 h 209428"/>
                <a:gd name="connsiteX10" fmla="*/ 69811 w 251279"/>
                <a:gd name="connsiteY10" fmla="*/ 5054 h 209428"/>
                <a:gd name="connsiteX11" fmla="*/ 69811 w 251279"/>
                <a:gd name="connsiteY11" fmla="*/ 60143 h 209428"/>
                <a:gd name="connsiteX12" fmla="*/ 11812 w 251279"/>
                <a:gd name="connsiteY12" fmla="*/ 60143 h 209428"/>
                <a:gd name="connsiteX13" fmla="*/ 1601 w 251279"/>
                <a:gd name="connsiteY13" fmla="*/ 72090 h 209428"/>
                <a:gd name="connsiteX14" fmla="*/ 58528 w 251279"/>
                <a:gd name="connsiteY14" fmla="*/ 138768 h 20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1279" h="209428">
                  <a:moveTo>
                    <a:pt x="58528" y="138768"/>
                  </a:moveTo>
                  <a:lnTo>
                    <a:pt x="115454" y="205446"/>
                  </a:lnTo>
                  <a:cubicBezTo>
                    <a:pt x="119998" y="210756"/>
                    <a:pt x="131333" y="210756"/>
                    <a:pt x="135877" y="205446"/>
                  </a:cubicBezTo>
                  <a:lnTo>
                    <a:pt x="192803" y="138768"/>
                  </a:lnTo>
                  <a:lnTo>
                    <a:pt x="249679" y="72090"/>
                  </a:lnTo>
                  <a:cubicBezTo>
                    <a:pt x="254223" y="66780"/>
                    <a:pt x="248556" y="60143"/>
                    <a:pt x="239468" y="60143"/>
                  </a:cubicBezTo>
                  <a:lnTo>
                    <a:pt x="179784" y="60143"/>
                  </a:lnTo>
                  <a:lnTo>
                    <a:pt x="179784" y="5054"/>
                  </a:lnTo>
                  <a:cubicBezTo>
                    <a:pt x="179784" y="2246"/>
                    <a:pt x="177487" y="0"/>
                    <a:pt x="174730" y="0"/>
                  </a:cubicBezTo>
                  <a:lnTo>
                    <a:pt x="74865" y="0"/>
                  </a:lnTo>
                  <a:cubicBezTo>
                    <a:pt x="72057" y="0"/>
                    <a:pt x="69811" y="2246"/>
                    <a:pt x="69811" y="5054"/>
                  </a:cubicBezTo>
                  <a:lnTo>
                    <a:pt x="69811" y="60143"/>
                  </a:lnTo>
                  <a:lnTo>
                    <a:pt x="11812" y="60143"/>
                  </a:lnTo>
                  <a:cubicBezTo>
                    <a:pt x="2724" y="60143"/>
                    <a:pt x="-2943" y="66780"/>
                    <a:pt x="1601" y="72090"/>
                  </a:cubicBezTo>
                  <a:lnTo>
                    <a:pt x="58528" y="138768"/>
                  </a:lnTo>
                  <a:close/>
                </a:path>
              </a:pathLst>
            </a:custGeom>
            <a:solidFill>
              <a:srgbClr val="4D4E50"/>
            </a:solidFill>
            <a:ln w="5103" cap="flat">
              <a:noFill/>
              <a:prstDash val="solid"/>
              <a:miter/>
            </a:ln>
          </p:spPr>
          <p:txBody>
            <a:bodyPr rtlCol="0" anchor="ctr"/>
            <a:lstStyle/>
            <a:p>
              <a:endParaRPr lang="en-US"/>
            </a:p>
          </p:txBody>
        </p:sp>
      </p:grpSp>
      <p:sp>
        <p:nvSpPr>
          <p:cNvPr id="1299" name="Forma libre: forma 1298">
            <a:extLst>
              <a:ext uri="{FF2B5EF4-FFF2-40B4-BE49-F238E27FC236}">
                <a16:creationId xmlns:a16="http://schemas.microsoft.com/office/drawing/2014/main" id="{AC332753-C53A-4FCF-9A94-26FA3DC73686}"/>
              </a:ext>
            </a:extLst>
          </p:cNvPr>
          <p:cNvSpPr/>
          <p:nvPr/>
        </p:nvSpPr>
        <p:spPr>
          <a:xfrm>
            <a:off x="5565382" y="1922243"/>
            <a:ext cx="365555" cy="346103"/>
          </a:xfrm>
          <a:custGeom>
            <a:avLst/>
            <a:gdLst>
              <a:gd name="connsiteX0" fmla="*/ 336556 w 365555"/>
              <a:gd name="connsiteY0" fmla="*/ 0 h 346103"/>
              <a:gd name="connsiteX1" fmla="*/ 28999 w 365555"/>
              <a:gd name="connsiteY1" fmla="*/ 0 h 346103"/>
              <a:gd name="connsiteX2" fmla="*/ 0 w 365555"/>
              <a:gd name="connsiteY2" fmla="*/ 28999 h 346103"/>
              <a:gd name="connsiteX3" fmla="*/ 0 w 365555"/>
              <a:gd name="connsiteY3" fmla="*/ 317104 h 346103"/>
              <a:gd name="connsiteX4" fmla="*/ 28999 w 365555"/>
              <a:gd name="connsiteY4" fmla="*/ 346104 h 346103"/>
              <a:gd name="connsiteX5" fmla="*/ 336556 w 365555"/>
              <a:gd name="connsiteY5" fmla="*/ 346104 h 346103"/>
              <a:gd name="connsiteX6" fmla="*/ 365556 w 365555"/>
              <a:gd name="connsiteY6" fmla="*/ 317104 h 346103"/>
              <a:gd name="connsiteX7" fmla="*/ 365556 w 365555"/>
              <a:gd name="connsiteY7" fmla="*/ 28999 h 346103"/>
              <a:gd name="connsiteX8" fmla="*/ 336556 w 365555"/>
              <a:gd name="connsiteY8" fmla="*/ 0 h 346103"/>
              <a:gd name="connsiteX9" fmla="*/ 278558 w 365555"/>
              <a:gd name="connsiteY9" fmla="*/ 20524 h 346103"/>
              <a:gd name="connsiteX10" fmla="*/ 278558 w 365555"/>
              <a:gd name="connsiteY10" fmla="*/ 166491 h 346103"/>
              <a:gd name="connsiteX11" fmla="*/ 86998 w 365555"/>
              <a:gd name="connsiteY11" fmla="*/ 166491 h 346103"/>
              <a:gd name="connsiteX12" fmla="*/ 86998 w 365555"/>
              <a:gd name="connsiteY12" fmla="*/ 20524 h 346103"/>
              <a:gd name="connsiteX13" fmla="*/ 278558 w 365555"/>
              <a:gd name="connsiteY13" fmla="*/ 20524 h 346103"/>
              <a:gd name="connsiteX14" fmla="*/ 69333 w 365555"/>
              <a:gd name="connsiteY14" fmla="*/ 302043 h 346103"/>
              <a:gd name="connsiteX15" fmla="*/ 16950 w 365555"/>
              <a:gd name="connsiteY15" fmla="*/ 302043 h 346103"/>
              <a:gd name="connsiteX16" fmla="*/ 16950 w 365555"/>
              <a:gd name="connsiteY16" fmla="*/ 249660 h 346103"/>
              <a:gd name="connsiteX17" fmla="*/ 69333 w 365555"/>
              <a:gd name="connsiteY17" fmla="*/ 249660 h 346103"/>
              <a:gd name="connsiteX18" fmla="*/ 69333 w 365555"/>
              <a:gd name="connsiteY18" fmla="*/ 302043 h 346103"/>
              <a:gd name="connsiteX19" fmla="*/ 69333 w 365555"/>
              <a:gd name="connsiteY19" fmla="*/ 197533 h 346103"/>
              <a:gd name="connsiteX20" fmla="*/ 16950 w 365555"/>
              <a:gd name="connsiteY20" fmla="*/ 197533 h 346103"/>
              <a:gd name="connsiteX21" fmla="*/ 16950 w 365555"/>
              <a:gd name="connsiteY21" fmla="*/ 145150 h 346103"/>
              <a:gd name="connsiteX22" fmla="*/ 69333 w 365555"/>
              <a:gd name="connsiteY22" fmla="*/ 145150 h 346103"/>
              <a:gd name="connsiteX23" fmla="*/ 69333 w 365555"/>
              <a:gd name="connsiteY23" fmla="*/ 197533 h 346103"/>
              <a:gd name="connsiteX24" fmla="*/ 69333 w 365555"/>
              <a:gd name="connsiteY24" fmla="*/ 93023 h 346103"/>
              <a:gd name="connsiteX25" fmla="*/ 16950 w 365555"/>
              <a:gd name="connsiteY25" fmla="*/ 93023 h 346103"/>
              <a:gd name="connsiteX26" fmla="*/ 16950 w 365555"/>
              <a:gd name="connsiteY26" fmla="*/ 40640 h 346103"/>
              <a:gd name="connsiteX27" fmla="*/ 69333 w 365555"/>
              <a:gd name="connsiteY27" fmla="*/ 40640 h 346103"/>
              <a:gd name="connsiteX28" fmla="*/ 69333 w 365555"/>
              <a:gd name="connsiteY28" fmla="*/ 93023 h 346103"/>
              <a:gd name="connsiteX29" fmla="*/ 86998 w 365555"/>
              <a:gd name="connsiteY29" fmla="*/ 325580 h 346103"/>
              <a:gd name="connsiteX30" fmla="*/ 86998 w 365555"/>
              <a:gd name="connsiteY30" fmla="*/ 179613 h 346103"/>
              <a:gd name="connsiteX31" fmla="*/ 278558 w 365555"/>
              <a:gd name="connsiteY31" fmla="*/ 179613 h 346103"/>
              <a:gd name="connsiteX32" fmla="*/ 278558 w 365555"/>
              <a:gd name="connsiteY32" fmla="*/ 325580 h 346103"/>
              <a:gd name="connsiteX33" fmla="*/ 86998 w 365555"/>
              <a:gd name="connsiteY33" fmla="*/ 325580 h 346103"/>
              <a:gd name="connsiteX34" fmla="*/ 348452 w 365555"/>
              <a:gd name="connsiteY34" fmla="*/ 302043 h 346103"/>
              <a:gd name="connsiteX35" fmla="*/ 296070 w 365555"/>
              <a:gd name="connsiteY35" fmla="*/ 302043 h 346103"/>
              <a:gd name="connsiteX36" fmla="*/ 296070 w 365555"/>
              <a:gd name="connsiteY36" fmla="*/ 249660 h 346103"/>
              <a:gd name="connsiteX37" fmla="*/ 348452 w 365555"/>
              <a:gd name="connsiteY37" fmla="*/ 249660 h 346103"/>
              <a:gd name="connsiteX38" fmla="*/ 348452 w 365555"/>
              <a:gd name="connsiteY38" fmla="*/ 302043 h 346103"/>
              <a:gd name="connsiteX39" fmla="*/ 348452 w 365555"/>
              <a:gd name="connsiteY39" fmla="*/ 197533 h 346103"/>
              <a:gd name="connsiteX40" fmla="*/ 296070 w 365555"/>
              <a:gd name="connsiteY40" fmla="*/ 197533 h 346103"/>
              <a:gd name="connsiteX41" fmla="*/ 296070 w 365555"/>
              <a:gd name="connsiteY41" fmla="*/ 145150 h 346103"/>
              <a:gd name="connsiteX42" fmla="*/ 348452 w 365555"/>
              <a:gd name="connsiteY42" fmla="*/ 145150 h 346103"/>
              <a:gd name="connsiteX43" fmla="*/ 348452 w 365555"/>
              <a:gd name="connsiteY43" fmla="*/ 197533 h 346103"/>
              <a:gd name="connsiteX44" fmla="*/ 348452 w 365555"/>
              <a:gd name="connsiteY44" fmla="*/ 93023 h 346103"/>
              <a:gd name="connsiteX45" fmla="*/ 296070 w 365555"/>
              <a:gd name="connsiteY45" fmla="*/ 93023 h 346103"/>
              <a:gd name="connsiteX46" fmla="*/ 296070 w 365555"/>
              <a:gd name="connsiteY46" fmla="*/ 40640 h 346103"/>
              <a:gd name="connsiteX47" fmla="*/ 348452 w 365555"/>
              <a:gd name="connsiteY47" fmla="*/ 40640 h 346103"/>
              <a:gd name="connsiteX48" fmla="*/ 348452 w 365555"/>
              <a:gd name="connsiteY48" fmla="*/ 93023 h 34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65555" h="346103">
                <a:moveTo>
                  <a:pt x="336556" y="0"/>
                </a:moveTo>
                <a:lnTo>
                  <a:pt x="28999" y="0"/>
                </a:lnTo>
                <a:cubicBezTo>
                  <a:pt x="12968" y="0"/>
                  <a:pt x="0" y="12968"/>
                  <a:pt x="0" y="28999"/>
                </a:cubicBezTo>
                <a:lnTo>
                  <a:pt x="0" y="317104"/>
                </a:lnTo>
                <a:cubicBezTo>
                  <a:pt x="0" y="333136"/>
                  <a:pt x="12968" y="346104"/>
                  <a:pt x="28999" y="346104"/>
                </a:cubicBezTo>
                <a:lnTo>
                  <a:pt x="336556" y="346104"/>
                </a:lnTo>
                <a:cubicBezTo>
                  <a:pt x="352588" y="346104"/>
                  <a:pt x="365556" y="333136"/>
                  <a:pt x="365556" y="317104"/>
                </a:cubicBezTo>
                <a:lnTo>
                  <a:pt x="365556" y="28999"/>
                </a:lnTo>
                <a:cubicBezTo>
                  <a:pt x="365556" y="12968"/>
                  <a:pt x="352537" y="0"/>
                  <a:pt x="336556" y="0"/>
                </a:cubicBezTo>
                <a:close/>
                <a:moveTo>
                  <a:pt x="278558" y="20524"/>
                </a:moveTo>
                <a:lnTo>
                  <a:pt x="278558" y="166491"/>
                </a:lnTo>
                <a:lnTo>
                  <a:pt x="86998" y="166491"/>
                </a:lnTo>
                <a:lnTo>
                  <a:pt x="86998" y="20524"/>
                </a:lnTo>
                <a:lnTo>
                  <a:pt x="278558" y="20524"/>
                </a:lnTo>
                <a:close/>
                <a:moveTo>
                  <a:pt x="69333" y="302043"/>
                </a:moveTo>
                <a:lnTo>
                  <a:pt x="16950" y="302043"/>
                </a:lnTo>
                <a:lnTo>
                  <a:pt x="16950" y="249660"/>
                </a:lnTo>
                <a:lnTo>
                  <a:pt x="69333" y="249660"/>
                </a:lnTo>
                <a:lnTo>
                  <a:pt x="69333" y="302043"/>
                </a:lnTo>
                <a:close/>
                <a:moveTo>
                  <a:pt x="69333" y="197533"/>
                </a:moveTo>
                <a:lnTo>
                  <a:pt x="16950" y="197533"/>
                </a:lnTo>
                <a:lnTo>
                  <a:pt x="16950" y="145150"/>
                </a:lnTo>
                <a:lnTo>
                  <a:pt x="69333" y="145150"/>
                </a:lnTo>
                <a:lnTo>
                  <a:pt x="69333" y="197533"/>
                </a:lnTo>
                <a:close/>
                <a:moveTo>
                  <a:pt x="69333" y="93023"/>
                </a:moveTo>
                <a:lnTo>
                  <a:pt x="16950" y="93023"/>
                </a:lnTo>
                <a:lnTo>
                  <a:pt x="16950" y="40640"/>
                </a:lnTo>
                <a:lnTo>
                  <a:pt x="69333" y="40640"/>
                </a:lnTo>
                <a:lnTo>
                  <a:pt x="69333" y="93023"/>
                </a:lnTo>
                <a:close/>
                <a:moveTo>
                  <a:pt x="86998" y="325580"/>
                </a:moveTo>
                <a:lnTo>
                  <a:pt x="86998" y="179613"/>
                </a:lnTo>
                <a:lnTo>
                  <a:pt x="278558" y="179613"/>
                </a:lnTo>
                <a:lnTo>
                  <a:pt x="278558" y="325580"/>
                </a:lnTo>
                <a:lnTo>
                  <a:pt x="86998" y="325580"/>
                </a:lnTo>
                <a:close/>
                <a:moveTo>
                  <a:pt x="348452" y="302043"/>
                </a:moveTo>
                <a:lnTo>
                  <a:pt x="296070" y="302043"/>
                </a:lnTo>
                <a:lnTo>
                  <a:pt x="296070" y="249660"/>
                </a:lnTo>
                <a:lnTo>
                  <a:pt x="348452" y="249660"/>
                </a:lnTo>
                <a:lnTo>
                  <a:pt x="348452" y="302043"/>
                </a:lnTo>
                <a:close/>
                <a:moveTo>
                  <a:pt x="348452" y="197533"/>
                </a:moveTo>
                <a:lnTo>
                  <a:pt x="296070" y="197533"/>
                </a:lnTo>
                <a:lnTo>
                  <a:pt x="296070" y="145150"/>
                </a:lnTo>
                <a:lnTo>
                  <a:pt x="348452" y="145150"/>
                </a:lnTo>
                <a:lnTo>
                  <a:pt x="348452" y="197533"/>
                </a:lnTo>
                <a:close/>
                <a:moveTo>
                  <a:pt x="348452" y="93023"/>
                </a:moveTo>
                <a:lnTo>
                  <a:pt x="296070" y="93023"/>
                </a:lnTo>
                <a:lnTo>
                  <a:pt x="296070" y="40640"/>
                </a:lnTo>
                <a:lnTo>
                  <a:pt x="348452" y="40640"/>
                </a:lnTo>
                <a:lnTo>
                  <a:pt x="348452" y="93023"/>
                </a:lnTo>
                <a:close/>
              </a:path>
            </a:pathLst>
          </a:custGeom>
          <a:solidFill>
            <a:srgbClr val="4D4E50"/>
          </a:solidFill>
          <a:ln w="5103" cap="flat">
            <a:noFill/>
            <a:prstDash val="solid"/>
            <a:miter/>
          </a:ln>
        </p:spPr>
        <p:txBody>
          <a:bodyPr rtlCol="0" anchor="ctr"/>
          <a:lstStyle/>
          <a:p>
            <a:endParaRPr lang="en-US"/>
          </a:p>
        </p:txBody>
      </p:sp>
      <p:sp>
        <p:nvSpPr>
          <p:cNvPr id="1300" name="Forma libre: forma 1299">
            <a:extLst>
              <a:ext uri="{FF2B5EF4-FFF2-40B4-BE49-F238E27FC236}">
                <a16:creationId xmlns:a16="http://schemas.microsoft.com/office/drawing/2014/main" id="{13A6C0D3-B89A-4514-B6D5-4DBF8DF8EC46}"/>
              </a:ext>
            </a:extLst>
          </p:cNvPr>
          <p:cNvSpPr/>
          <p:nvPr/>
        </p:nvSpPr>
        <p:spPr>
          <a:xfrm>
            <a:off x="4952310" y="1934190"/>
            <a:ext cx="254459" cy="322209"/>
          </a:xfrm>
          <a:custGeom>
            <a:avLst/>
            <a:gdLst>
              <a:gd name="connsiteX0" fmla="*/ 175477 w 254459"/>
              <a:gd name="connsiteY0" fmla="*/ 94759 h 322209"/>
              <a:gd name="connsiteX1" fmla="*/ 203200 w 254459"/>
              <a:gd name="connsiteY1" fmla="*/ 103030 h 322209"/>
              <a:gd name="connsiteX2" fmla="*/ 254459 w 254459"/>
              <a:gd name="connsiteY2" fmla="*/ 51515 h 322209"/>
              <a:gd name="connsiteX3" fmla="*/ 203200 w 254459"/>
              <a:gd name="connsiteY3" fmla="*/ 0 h 322209"/>
              <a:gd name="connsiteX4" fmla="*/ 151889 w 254459"/>
              <a:gd name="connsiteY4" fmla="*/ 51515 h 322209"/>
              <a:gd name="connsiteX5" fmla="*/ 153830 w 254459"/>
              <a:gd name="connsiteY5" fmla="*/ 65300 h 322209"/>
              <a:gd name="connsiteX6" fmla="*/ 123452 w 254459"/>
              <a:gd name="connsiteY6" fmla="*/ 86998 h 322209"/>
              <a:gd name="connsiteX7" fmla="*/ 75307 w 254459"/>
              <a:gd name="connsiteY7" fmla="*/ 121307 h 322209"/>
              <a:gd name="connsiteX8" fmla="*/ 51260 w 254459"/>
              <a:gd name="connsiteY8" fmla="*/ 115283 h 322209"/>
              <a:gd name="connsiteX9" fmla="*/ 0 w 254459"/>
              <a:gd name="connsiteY9" fmla="*/ 166798 h 322209"/>
              <a:gd name="connsiteX10" fmla="*/ 51260 w 254459"/>
              <a:gd name="connsiteY10" fmla="*/ 218261 h 322209"/>
              <a:gd name="connsiteX11" fmla="*/ 83475 w 254459"/>
              <a:gd name="connsiteY11" fmla="*/ 206774 h 322209"/>
              <a:gd name="connsiteX12" fmla="*/ 123452 w 254459"/>
              <a:gd name="connsiteY12" fmla="*/ 235263 h 322209"/>
              <a:gd name="connsiteX13" fmla="*/ 153830 w 254459"/>
              <a:gd name="connsiteY13" fmla="*/ 256910 h 322209"/>
              <a:gd name="connsiteX14" fmla="*/ 151889 w 254459"/>
              <a:gd name="connsiteY14" fmla="*/ 270695 h 322209"/>
              <a:gd name="connsiteX15" fmla="*/ 203200 w 254459"/>
              <a:gd name="connsiteY15" fmla="*/ 322210 h 322209"/>
              <a:gd name="connsiteX16" fmla="*/ 254459 w 254459"/>
              <a:gd name="connsiteY16" fmla="*/ 270695 h 322209"/>
              <a:gd name="connsiteX17" fmla="*/ 203200 w 254459"/>
              <a:gd name="connsiteY17" fmla="*/ 219231 h 322209"/>
              <a:gd name="connsiteX18" fmla="*/ 175426 w 254459"/>
              <a:gd name="connsiteY18" fmla="*/ 227502 h 322209"/>
              <a:gd name="connsiteX19" fmla="*/ 131927 w 254459"/>
              <a:gd name="connsiteY19" fmla="*/ 196461 h 322209"/>
              <a:gd name="connsiteX20" fmla="*/ 101855 w 254459"/>
              <a:gd name="connsiteY20" fmla="*/ 175018 h 322209"/>
              <a:gd name="connsiteX21" fmla="*/ 102570 w 254459"/>
              <a:gd name="connsiteY21" fmla="*/ 166798 h 322209"/>
              <a:gd name="connsiteX22" fmla="*/ 99354 w 254459"/>
              <a:gd name="connsiteY22" fmla="*/ 149081 h 322209"/>
              <a:gd name="connsiteX23" fmla="*/ 131927 w 254459"/>
              <a:gd name="connsiteY23" fmla="*/ 125851 h 322209"/>
              <a:gd name="connsiteX24" fmla="*/ 175477 w 254459"/>
              <a:gd name="connsiteY24" fmla="*/ 94759 h 322209"/>
              <a:gd name="connsiteX25" fmla="*/ 99864 w 254459"/>
              <a:gd name="connsiteY25" fmla="*/ 183186 h 322209"/>
              <a:gd name="connsiteX26" fmla="*/ 127740 w 254459"/>
              <a:gd name="connsiteY26" fmla="*/ 203047 h 322209"/>
              <a:gd name="connsiteX27" fmla="*/ 168993 w 254459"/>
              <a:gd name="connsiteY27" fmla="*/ 232506 h 322209"/>
              <a:gd name="connsiteX28" fmla="*/ 156638 w 254459"/>
              <a:gd name="connsiteY28" fmla="*/ 249303 h 322209"/>
              <a:gd name="connsiteX29" fmla="*/ 127689 w 254459"/>
              <a:gd name="connsiteY29" fmla="*/ 228677 h 322209"/>
              <a:gd name="connsiteX30" fmla="*/ 89245 w 254459"/>
              <a:gd name="connsiteY30" fmla="*/ 201260 h 322209"/>
              <a:gd name="connsiteX31" fmla="*/ 99864 w 254459"/>
              <a:gd name="connsiteY31" fmla="*/ 183186 h 322209"/>
              <a:gd name="connsiteX32" fmla="*/ 96086 w 254459"/>
              <a:gd name="connsiteY32" fmla="*/ 141781 h 322209"/>
              <a:gd name="connsiteX33" fmla="*/ 82352 w 254459"/>
              <a:gd name="connsiteY33" fmla="*/ 125902 h 322209"/>
              <a:gd name="connsiteX34" fmla="*/ 127689 w 254459"/>
              <a:gd name="connsiteY34" fmla="*/ 93584 h 322209"/>
              <a:gd name="connsiteX35" fmla="*/ 156638 w 254459"/>
              <a:gd name="connsiteY35" fmla="*/ 72958 h 322209"/>
              <a:gd name="connsiteX36" fmla="*/ 168993 w 254459"/>
              <a:gd name="connsiteY36" fmla="*/ 89806 h 322209"/>
              <a:gd name="connsiteX37" fmla="*/ 127689 w 254459"/>
              <a:gd name="connsiteY37" fmla="*/ 119265 h 322209"/>
              <a:gd name="connsiteX38" fmla="*/ 96086 w 254459"/>
              <a:gd name="connsiteY38" fmla="*/ 141781 h 32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54459" h="322209">
                <a:moveTo>
                  <a:pt x="175477" y="94759"/>
                </a:moveTo>
                <a:cubicBezTo>
                  <a:pt x="183493" y="99966"/>
                  <a:pt x="192989" y="103030"/>
                  <a:pt x="203200" y="103030"/>
                </a:cubicBezTo>
                <a:cubicBezTo>
                  <a:pt x="231485" y="103030"/>
                  <a:pt x="254459" y="79953"/>
                  <a:pt x="254459" y="51515"/>
                </a:cubicBezTo>
                <a:cubicBezTo>
                  <a:pt x="254459" y="23128"/>
                  <a:pt x="231434" y="0"/>
                  <a:pt x="203200" y="0"/>
                </a:cubicBezTo>
                <a:cubicBezTo>
                  <a:pt x="174915" y="0"/>
                  <a:pt x="151889" y="23077"/>
                  <a:pt x="151889" y="51515"/>
                </a:cubicBezTo>
                <a:cubicBezTo>
                  <a:pt x="151889" y="56263"/>
                  <a:pt x="152604" y="60909"/>
                  <a:pt x="153830" y="65300"/>
                </a:cubicBezTo>
                <a:lnTo>
                  <a:pt x="123452" y="86998"/>
                </a:lnTo>
                <a:lnTo>
                  <a:pt x="75307" y="121307"/>
                </a:lnTo>
                <a:cubicBezTo>
                  <a:pt x="68108" y="117478"/>
                  <a:pt x="59939" y="115283"/>
                  <a:pt x="51260" y="115283"/>
                </a:cubicBezTo>
                <a:cubicBezTo>
                  <a:pt x="22975" y="115283"/>
                  <a:pt x="0" y="138360"/>
                  <a:pt x="0" y="166798"/>
                </a:cubicBezTo>
                <a:cubicBezTo>
                  <a:pt x="0" y="195184"/>
                  <a:pt x="23026" y="218261"/>
                  <a:pt x="51260" y="218261"/>
                </a:cubicBezTo>
                <a:cubicBezTo>
                  <a:pt x="63462" y="218261"/>
                  <a:pt x="74643" y="213922"/>
                  <a:pt x="83475" y="206774"/>
                </a:cubicBezTo>
                <a:lnTo>
                  <a:pt x="123452" y="235263"/>
                </a:lnTo>
                <a:lnTo>
                  <a:pt x="153830" y="256910"/>
                </a:lnTo>
                <a:cubicBezTo>
                  <a:pt x="152604" y="261301"/>
                  <a:pt x="151889" y="265896"/>
                  <a:pt x="151889" y="270695"/>
                </a:cubicBezTo>
                <a:cubicBezTo>
                  <a:pt x="151889" y="299082"/>
                  <a:pt x="174915" y="322210"/>
                  <a:pt x="203200" y="322210"/>
                </a:cubicBezTo>
                <a:cubicBezTo>
                  <a:pt x="231485" y="322210"/>
                  <a:pt x="254459" y="299133"/>
                  <a:pt x="254459" y="270695"/>
                </a:cubicBezTo>
                <a:cubicBezTo>
                  <a:pt x="254459" y="242308"/>
                  <a:pt x="231434" y="219231"/>
                  <a:pt x="203200" y="219231"/>
                </a:cubicBezTo>
                <a:cubicBezTo>
                  <a:pt x="192989" y="219231"/>
                  <a:pt x="183442" y="222295"/>
                  <a:pt x="175426" y="227502"/>
                </a:cubicBezTo>
                <a:lnTo>
                  <a:pt x="131927" y="196461"/>
                </a:lnTo>
                <a:lnTo>
                  <a:pt x="101855" y="175018"/>
                </a:lnTo>
                <a:cubicBezTo>
                  <a:pt x="102264" y="172312"/>
                  <a:pt x="102570" y="169606"/>
                  <a:pt x="102570" y="166798"/>
                </a:cubicBezTo>
                <a:cubicBezTo>
                  <a:pt x="102570" y="160569"/>
                  <a:pt x="101396" y="154595"/>
                  <a:pt x="99354" y="149081"/>
                </a:cubicBezTo>
                <a:lnTo>
                  <a:pt x="131927" y="125851"/>
                </a:lnTo>
                <a:lnTo>
                  <a:pt x="175477" y="94759"/>
                </a:lnTo>
                <a:close/>
                <a:moveTo>
                  <a:pt x="99864" y="183186"/>
                </a:moveTo>
                <a:lnTo>
                  <a:pt x="127740" y="203047"/>
                </a:lnTo>
                <a:lnTo>
                  <a:pt x="168993" y="232506"/>
                </a:lnTo>
                <a:cubicBezTo>
                  <a:pt x="163836" y="237203"/>
                  <a:pt x="159599" y="242870"/>
                  <a:pt x="156638" y="249303"/>
                </a:cubicBezTo>
                <a:lnTo>
                  <a:pt x="127689" y="228677"/>
                </a:lnTo>
                <a:lnTo>
                  <a:pt x="89245" y="201260"/>
                </a:lnTo>
                <a:cubicBezTo>
                  <a:pt x="93942" y="196052"/>
                  <a:pt x="97567" y="189926"/>
                  <a:pt x="99864" y="183186"/>
                </a:cubicBezTo>
                <a:close/>
                <a:moveTo>
                  <a:pt x="96086" y="141781"/>
                </a:moveTo>
                <a:cubicBezTo>
                  <a:pt x="92665" y="135603"/>
                  <a:pt x="87968" y="130191"/>
                  <a:pt x="82352" y="125902"/>
                </a:cubicBezTo>
                <a:lnTo>
                  <a:pt x="127689" y="93584"/>
                </a:lnTo>
                <a:lnTo>
                  <a:pt x="156638" y="72958"/>
                </a:lnTo>
                <a:cubicBezTo>
                  <a:pt x="159599" y="79391"/>
                  <a:pt x="163836" y="85109"/>
                  <a:pt x="168993" y="89806"/>
                </a:cubicBezTo>
                <a:lnTo>
                  <a:pt x="127689" y="119265"/>
                </a:lnTo>
                <a:lnTo>
                  <a:pt x="96086" y="141781"/>
                </a:lnTo>
                <a:close/>
              </a:path>
            </a:pathLst>
          </a:custGeom>
          <a:solidFill>
            <a:srgbClr val="4D4E50"/>
          </a:solidFill>
          <a:ln w="5103" cap="flat">
            <a:noFill/>
            <a:prstDash val="solid"/>
            <a:miter/>
          </a:ln>
        </p:spPr>
        <p:txBody>
          <a:bodyPr rtlCol="0" anchor="ctr"/>
          <a:lstStyle/>
          <a:p>
            <a:endParaRPr lang="en-US"/>
          </a:p>
        </p:txBody>
      </p:sp>
      <p:grpSp>
        <p:nvGrpSpPr>
          <p:cNvPr id="1301" name="Gráfico 4">
            <a:extLst>
              <a:ext uri="{FF2B5EF4-FFF2-40B4-BE49-F238E27FC236}">
                <a16:creationId xmlns:a16="http://schemas.microsoft.com/office/drawing/2014/main" id="{3D3F96DB-C3EE-4A79-A951-E2DD76D78C84}"/>
              </a:ext>
            </a:extLst>
          </p:cNvPr>
          <p:cNvGrpSpPr/>
          <p:nvPr/>
        </p:nvGrpSpPr>
        <p:grpSpPr>
          <a:xfrm>
            <a:off x="3543112" y="1909429"/>
            <a:ext cx="398565" cy="371834"/>
            <a:chOff x="3543112" y="1909429"/>
            <a:chExt cx="398565" cy="371834"/>
          </a:xfrm>
          <a:solidFill>
            <a:srgbClr val="4D4E50"/>
          </a:solidFill>
        </p:grpSpPr>
        <p:sp>
          <p:nvSpPr>
            <p:cNvPr id="1302" name="Forma libre: forma 1301">
              <a:extLst>
                <a:ext uri="{FF2B5EF4-FFF2-40B4-BE49-F238E27FC236}">
                  <a16:creationId xmlns:a16="http://schemas.microsoft.com/office/drawing/2014/main" id="{E3919970-33AE-4D08-AF20-334CC0D78C23}"/>
                </a:ext>
              </a:extLst>
            </p:cNvPr>
            <p:cNvSpPr/>
            <p:nvPr/>
          </p:nvSpPr>
          <p:spPr>
            <a:xfrm>
              <a:off x="3543112" y="1909429"/>
              <a:ext cx="398565" cy="371834"/>
            </a:xfrm>
            <a:custGeom>
              <a:avLst/>
              <a:gdLst>
                <a:gd name="connsiteX0" fmla="*/ 381149 w 398565"/>
                <a:gd name="connsiteY0" fmla="*/ 100680 h 371834"/>
                <a:gd name="connsiteX1" fmla="*/ 354345 w 398565"/>
                <a:gd name="connsiteY1" fmla="*/ 117477 h 371834"/>
                <a:gd name="connsiteX2" fmla="*/ 328511 w 398565"/>
                <a:gd name="connsiteY2" fmla="*/ 229901 h 371834"/>
                <a:gd name="connsiteX3" fmla="*/ 133684 w 398565"/>
                <a:gd name="connsiteY3" fmla="*/ 228114 h 371834"/>
                <a:gd name="connsiteX4" fmla="*/ 86714 w 398565"/>
                <a:gd name="connsiteY4" fmla="*/ 40384 h 371834"/>
                <a:gd name="connsiteX5" fmla="*/ 75788 w 398565"/>
                <a:gd name="connsiteY5" fmla="*/ 26190 h 371834"/>
                <a:gd name="connsiteX6" fmla="*/ 33157 w 398565"/>
                <a:gd name="connsiteY6" fmla="*/ 2756 h 371834"/>
                <a:gd name="connsiteX7" fmla="*/ 2779 w 398565"/>
                <a:gd name="connsiteY7" fmla="*/ 11589 h 371834"/>
                <a:gd name="connsiteX8" fmla="*/ 11611 w 398565"/>
                <a:gd name="connsiteY8" fmla="*/ 41967 h 371834"/>
                <a:gd name="connsiteX9" fmla="*/ 45665 w 398565"/>
                <a:gd name="connsiteY9" fmla="*/ 60704 h 371834"/>
                <a:gd name="connsiteX10" fmla="*/ 93504 w 398565"/>
                <a:gd name="connsiteY10" fmla="*/ 251957 h 371834"/>
                <a:gd name="connsiteX11" fmla="*/ 67772 w 398565"/>
                <a:gd name="connsiteY11" fmla="*/ 272277 h 371834"/>
                <a:gd name="connsiteX12" fmla="*/ 62922 w 398565"/>
                <a:gd name="connsiteY12" fmla="*/ 282335 h 371834"/>
                <a:gd name="connsiteX13" fmla="*/ 62922 w 398565"/>
                <a:gd name="connsiteY13" fmla="*/ 314295 h 371834"/>
                <a:gd name="connsiteX14" fmla="*/ 75532 w 398565"/>
                <a:gd name="connsiteY14" fmla="*/ 327059 h 371834"/>
                <a:gd name="connsiteX15" fmla="*/ 111629 w 398565"/>
                <a:gd name="connsiteY15" fmla="*/ 327570 h 371834"/>
                <a:gd name="connsiteX16" fmla="*/ 103409 w 398565"/>
                <a:gd name="connsiteY16" fmla="*/ 346256 h 371834"/>
                <a:gd name="connsiteX17" fmla="*/ 128987 w 398565"/>
                <a:gd name="connsiteY17" fmla="*/ 371835 h 371834"/>
                <a:gd name="connsiteX18" fmla="*/ 154566 w 398565"/>
                <a:gd name="connsiteY18" fmla="*/ 346256 h 371834"/>
                <a:gd name="connsiteX19" fmla="*/ 146959 w 398565"/>
                <a:gd name="connsiteY19" fmla="*/ 328080 h 371834"/>
                <a:gd name="connsiteX20" fmla="*/ 315696 w 398565"/>
                <a:gd name="connsiteY20" fmla="*/ 330429 h 371834"/>
                <a:gd name="connsiteX21" fmla="*/ 310080 w 398565"/>
                <a:gd name="connsiteY21" fmla="*/ 346205 h 371834"/>
                <a:gd name="connsiteX22" fmla="*/ 335659 w 398565"/>
                <a:gd name="connsiteY22" fmla="*/ 371784 h 371834"/>
                <a:gd name="connsiteX23" fmla="*/ 361238 w 398565"/>
                <a:gd name="connsiteY23" fmla="*/ 346205 h 371834"/>
                <a:gd name="connsiteX24" fmla="*/ 356081 w 398565"/>
                <a:gd name="connsiteY24" fmla="*/ 330990 h 371834"/>
                <a:gd name="connsiteX25" fmla="*/ 378086 w 398565"/>
                <a:gd name="connsiteY25" fmla="*/ 331297 h 371834"/>
                <a:gd name="connsiteX26" fmla="*/ 378290 w 398565"/>
                <a:gd name="connsiteY26" fmla="*/ 331297 h 371834"/>
                <a:gd name="connsiteX27" fmla="*/ 391054 w 398565"/>
                <a:gd name="connsiteY27" fmla="*/ 318686 h 371834"/>
                <a:gd name="connsiteX28" fmla="*/ 378443 w 398565"/>
                <a:gd name="connsiteY28" fmla="*/ 305718 h 371834"/>
                <a:gd name="connsiteX29" fmla="*/ 88500 w 398565"/>
                <a:gd name="connsiteY29" fmla="*/ 301634 h 371834"/>
                <a:gd name="connsiteX30" fmla="*/ 88500 w 398565"/>
                <a:gd name="connsiteY30" fmla="*/ 288461 h 371834"/>
                <a:gd name="connsiteX31" fmla="*/ 109791 w 398565"/>
                <a:gd name="connsiteY31" fmla="*/ 271664 h 371834"/>
                <a:gd name="connsiteX32" fmla="*/ 116019 w 398565"/>
                <a:gd name="connsiteY32" fmla="*/ 272685 h 371834"/>
                <a:gd name="connsiteX33" fmla="*/ 346125 w 398565"/>
                <a:gd name="connsiteY33" fmla="*/ 274830 h 371834"/>
                <a:gd name="connsiteX34" fmla="*/ 346330 w 398565"/>
                <a:gd name="connsiteY34" fmla="*/ 274830 h 371834"/>
                <a:gd name="connsiteX35" fmla="*/ 368130 w 398565"/>
                <a:gd name="connsiteY35" fmla="*/ 257471 h 371834"/>
                <a:gd name="connsiteX36" fmla="*/ 397998 w 398565"/>
                <a:gd name="connsiteY36" fmla="*/ 127484 h 371834"/>
                <a:gd name="connsiteX37" fmla="*/ 381149 w 398565"/>
                <a:gd name="connsiteY37" fmla="*/ 100680 h 37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565" h="371834">
                  <a:moveTo>
                    <a:pt x="381149" y="100680"/>
                  </a:moveTo>
                  <a:cubicBezTo>
                    <a:pt x="369100" y="97923"/>
                    <a:pt x="357102" y="105428"/>
                    <a:pt x="354345" y="117477"/>
                  </a:cubicBezTo>
                  <a:lnTo>
                    <a:pt x="328511" y="229901"/>
                  </a:lnTo>
                  <a:lnTo>
                    <a:pt x="133684" y="228114"/>
                  </a:lnTo>
                  <a:lnTo>
                    <a:pt x="86714" y="40384"/>
                  </a:lnTo>
                  <a:cubicBezTo>
                    <a:pt x="85182" y="34359"/>
                    <a:pt x="81251" y="29203"/>
                    <a:pt x="75788" y="26190"/>
                  </a:cubicBezTo>
                  <a:lnTo>
                    <a:pt x="33157" y="2756"/>
                  </a:lnTo>
                  <a:cubicBezTo>
                    <a:pt x="22333" y="-3166"/>
                    <a:pt x="8701" y="765"/>
                    <a:pt x="2779" y="11589"/>
                  </a:cubicBezTo>
                  <a:cubicBezTo>
                    <a:pt x="-3195" y="22412"/>
                    <a:pt x="788" y="35993"/>
                    <a:pt x="11611" y="41967"/>
                  </a:cubicBezTo>
                  <a:lnTo>
                    <a:pt x="45665" y="60704"/>
                  </a:lnTo>
                  <a:lnTo>
                    <a:pt x="93504" y="251957"/>
                  </a:lnTo>
                  <a:lnTo>
                    <a:pt x="67772" y="272277"/>
                  </a:lnTo>
                  <a:cubicBezTo>
                    <a:pt x="64709" y="274728"/>
                    <a:pt x="62922" y="278404"/>
                    <a:pt x="62922" y="282335"/>
                  </a:cubicBezTo>
                  <a:lnTo>
                    <a:pt x="62922" y="314295"/>
                  </a:lnTo>
                  <a:cubicBezTo>
                    <a:pt x="62922" y="321290"/>
                    <a:pt x="68538" y="327008"/>
                    <a:pt x="75532" y="327059"/>
                  </a:cubicBezTo>
                  <a:lnTo>
                    <a:pt x="111629" y="327570"/>
                  </a:lnTo>
                  <a:cubicBezTo>
                    <a:pt x="106625" y="332216"/>
                    <a:pt x="103409" y="338853"/>
                    <a:pt x="103409" y="346256"/>
                  </a:cubicBezTo>
                  <a:cubicBezTo>
                    <a:pt x="103409" y="360398"/>
                    <a:pt x="114845" y="371835"/>
                    <a:pt x="128987" y="371835"/>
                  </a:cubicBezTo>
                  <a:cubicBezTo>
                    <a:pt x="143130" y="371835"/>
                    <a:pt x="154566" y="360398"/>
                    <a:pt x="154566" y="346256"/>
                  </a:cubicBezTo>
                  <a:cubicBezTo>
                    <a:pt x="154566" y="339159"/>
                    <a:pt x="151656" y="332726"/>
                    <a:pt x="146959" y="328080"/>
                  </a:cubicBezTo>
                  <a:lnTo>
                    <a:pt x="315696" y="330429"/>
                  </a:lnTo>
                  <a:cubicBezTo>
                    <a:pt x="312225" y="334768"/>
                    <a:pt x="310080" y="340231"/>
                    <a:pt x="310080" y="346205"/>
                  </a:cubicBezTo>
                  <a:cubicBezTo>
                    <a:pt x="310080" y="360347"/>
                    <a:pt x="321517" y="371784"/>
                    <a:pt x="335659" y="371784"/>
                  </a:cubicBezTo>
                  <a:cubicBezTo>
                    <a:pt x="349801" y="371784"/>
                    <a:pt x="361238" y="360347"/>
                    <a:pt x="361238" y="346205"/>
                  </a:cubicBezTo>
                  <a:cubicBezTo>
                    <a:pt x="361238" y="340487"/>
                    <a:pt x="359298" y="335228"/>
                    <a:pt x="356081" y="330990"/>
                  </a:cubicBezTo>
                  <a:lnTo>
                    <a:pt x="378086" y="331297"/>
                  </a:lnTo>
                  <a:cubicBezTo>
                    <a:pt x="378137" y="331297"/>
                    <a:pt x="378188" y="331297"/>
                    <a:pt x="378290" y="331297"/>
                  </a:cubicBezTo>
                  <a:cubicBezTo>
                    <a:pt x="385285" y="331297"/>
                    <a:pt x="390952" y="325681"/>
                    <a:pt x="391054" y="318686"/>
                  </a:cubicBezTo>
                  <a:cubicBezTo>
                    <a:pt x="391156" y="311640"/>
                    <a:pt x="385489" y="305820"/>
                    <a:pt x="378443" y="305718"/>
                  </a:cubicBezTo>
                  <a:lnTo>
                    <a:pt x="88500" y="301634"/>
                  </a:lnTo>
                  <a:lnTo>
                    <a:pt x="88500" y="288461"/>
                  </a:lnTo>
                  <a:lnTo>
                    <a:pt x="109791" y="271664"/>
                  </a:lnTo>
                  <a:cubicBezTo>
                    <a:pt x="111782" y="272277"/>
                    <a:pt x="113824" y="272634"/>
                    <a:pt x="116019" y="272685"/>
                  </a:cubicBezTo>
                  <a:lnTo>
                    <a:pt x="346125" y="274830"/>
                  </a:lnTo>
                  <a:cubicBezTo>
                    <a:pt x="346176" y="274830"/>
                    <a:pt x="346279" y="274830"/>
                    <a:pt x="346330" y="274830"/>
                  </a:cubicBezTo>
                  <a:cubicBezTo>
                    <a:pt x="356745" y="274830"/>
                    <a:pt x="365782" y="267631"/>
                    <a:pt x="368130" y="257471"/>
                  </a:cubicBezTo>
                  <a:lnTo>
                    <a:pt x="397998" y="127484"/>
                  </a:lnTo>
                  <a:cubicBezTo>
                    <a:pt x="400755" y="115435"/>
                    <a:pt x="393198" y="103437"/>
                    <a:pt x="381149" y="100680"/>
                  </a:cubicBezTo>
                  <a:close/>
                </a:path>
              </a:pathLst>
            </a:custGeom>
            <a:solidFill>
              <a:srgbClr val="4D4E50"/>
            </a:solidFill>
            <a:ln w="5103" cap="flat">
              <a:noFill/>
              <a:prstDash val="solid"/>
              <a:miter/>
            </a:ln>
          </p:spPr>
          <p:txBody>
            <a:bodyPr rtlCol="0" anchor="ctr"/>
            <a:lstStyle/>
            <a:p>
              <a:endParaRPr lang="en-US"/>
            </a:p>
          </p:txBody>
        </p:sp>
        <p:sp>
          <p:nvSpPr>
            <p:cNvPr id="1303" name="Forma libre: forma 1302">
              <a:extLst>
                <a:ext uri="{FF2B5EF4-FFF2-40B4-BE49-F238E27FC236}">
                  <a16:creationId xmlns:a16="http://schemas.microsoft.com/office/drawing/2014/main" id="{8F1E38CE-14EE-48BF-9DB9-950188B49E22}"/>
                </a:ext>
              </a:extLst>
            </p:cNvPr>
            <p:cNvSpPr/>
            <p:nvPr/>
          </p:nvSpPr>
          <p:spPr>
            <a:xfrm>
              <a:off x="3709534" y="1945627"/>
              <a:ext cx="127389" cy="160964"/>
            </a:xfrm>
            <a:custGeom>
              <a:avLst/>
              <a:gdLst>
                <a:gd name="connsiteX0" fmla="*/ 117927 w 127389"/>
                <a:gd name="connsiteY0" fmla="*/ 73571 h 160964"/>
                <a:gd name="connsiteX1" fmla="*/ 97096 w 127389"/>
                <a:gd name="connsiteY1" fmla="*/ 73571 h 160964"/>
                <a:gd name="connsiteX2" fmla="*/ 97096 w 127389"/>
                <a:gd name="connsiteY2" fmla="*/ 13376 h 160964"/>
                <a:gd name="connsiteX3" fmla="*/ 83720 w 127389"/>
                <a:gd name="connsiteY3" fmla="*/ 0 h 160964"/>
                <a:gd name="connsiteX4" fmla="*/ 43641 w 127389"/>
                <a:gd name="connsiteY4" fmla="*/ 0 h 160964"/>
                <a:gd name="connsiteX5" fmla="*/ 30316 w 127389"/>
                <a:gd name="connsiteY5" fmla="*/ 13376 h 160964"/>
                <a:gd name="connsiteX6" fmla="*/ 30316 w 127389"/>
                <a:gd name="connsiteY6" fmla="*/ 73571 h 160964"/>
                <a:gd name="connsiteX7" fmla="*/ 9485 w 127389"/>
                <a:gd name="connsiteY7" fmla="*/ 73571 h 160964"/>
                <a:gd name="connsiteX8" fmla="*/ 2746 w 127389"/>
                <a:gd name="connsiteY8" fmla="*/ 86998 h 160964"/>
                <a:gd name="connsiteX9" fmla="*/ 18216 w 127389"/>
                <a:gd name="connsiteY9" fmla="*/ 107778 h 160964"/>
                <a:gd name="connsiteX10" fmla="*/ 38229 w 127389"/>
                <a:gd name="connsiteY10" fmla="*/ 134633 h 160964"/>
                <a:gd name="connsiteX11" fmla="*/ 53699 w 127389"/>
                <a:gd name="connsiteY11" fmla="*/ 155412 h 160964"/>
                <a:gd name="connsiteX12" fmla="*/ 73713 w 127389"/>
                <a:gd name="connsiteY12" fmla="*/ 155412 h 160964"/>
                <a:gd name="connsiteX13" fmla="*/ 89183 w 127389"/>
                <a:gd name="connsiteY13" fmla="*/ 134633 h 160964"/>
                <a:gd name="connsiteX14" fmla="*/ 109196 w 127389"/>
                <a:gd name="connsiteY14" fmla="*/ 107778 h 160964"/>
                <a:gd name="connsiteX15" fmla="*/ 124666 w 127389"/>
                <a:gd name="connsiteY15" fmla="*/ 86998 h 160964"/>
                <a:gd name="connsiteX16" fmla="*/ 117927 w 127389"/>
                <a:gd name="connsiteY16" fmla="*/ 73571 h 16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389" h="160964">
                  <a:moveTo>
                    <a:pt x="117927" y="73571"/>
                  </a:moveTo>
                  <a:lnTo>
                    <a:pt x="97096" y="73571"/>
                  </a:lnTo>
                  <a:lnTo>
                    <a:pt x="97096" y="13376"/>
                  </a:lnTo>
                  <a:cubicBezTo>
                    <a:pt x="97096" y="5973"/>
                    <a:pt x="91123" y="0"/>
                    <a:pt x="83720" y="0"/>
                  </a:cubicBezTo>
                  <a:lnTo>
                    <a:pt x="43641" y="0"/>
                  </a:lnTo>
                  <a:cubicBezTo>
                    <a:pt x="36289" y="0"/>
                    <a:pt x="30316" y="5973"/>
                    <a:pt x="30316" y="13376"/>
                  </a:cubicBezTo>
                  <a:lnTo>
                    <a:pt x="30316" y="73571"/>
                  </a:lnTo>
                  <a:lnTo>
                    <a:pt x="9485" y="73571"/>
                  </a:lnTo>
                  <a:cubicBezTo>
                    <a:pt x="295" y="73571"/>
                    <a:pt x="-2768" y="79595"/>
                    <a:pt x="2746" y="86998"/>
                  </a:cubicBezTo>
                  <a:lnTo>
                    <a:pt x="18216" y="107778"/>
                  </a:lnTo>
                  <a:cubicBezTo>
                    <a:pt x="23730" y="115181"/>
                    <a:pt x="32716" y="127230"/>
                    <a:pt x="38229" y="134633"/>
                  </a:cubicBezTo>
                  <a:lnTo>
                    <a:pt x="53699" y="155412"/>
                  </a:lnTo>
                  <a:cubicBezTo>
                    <a:pt x="59213" y="162815"/>
                    <a:pt x="68199" y="162815"/>
                    <a:pt x="73713" y="155412"/>
                  </a:cubicBezTo>
                  <a:lnTo>
                    <a:pt x="89183" y="134633"/>
                  </a:lnTo>
                  <a:cubicBezTo>
                    <a:pt x="94697" y="127230"/>
                    <a:pt x="103682" y="115181"/>
                    <a:pt x="109196" y="107778"/>
                  </a:cubicBezTo>
                  <a:lnTo>
                    <a:pt x="124666" y="86998"/>
                  </a:lnTo>
                  <a:cubicBezTo>
                    <a:pt x="130129" y="79595"/>
                    <a:pt x="127117" y="73571"/>
                    <a:pt x="117927" y="73571"/>
                  </a:cubicBezTo>
                  <a:close/>
                </a:path>
              </a:pathLst>
            </a:custGeom>
            <a:solidFill>
              <a:srgbClr val="4D4E50"/>
            </a:solidFill>
            <a:ln w="5103" cap="flat">
              <a:noFill/>
              <a:prstDash val="solid"/>
              <a:miter/>
            </a:ln>
          </p:spPr>
          <p:txBody>
            <a:bodyPr rtlCol="0" anchor="ctr"/>
            <a:lstStyle/>
            <a:p>
              <a:endParaRPr lang="en-US"/>
            </a:p>
          </p:txBody>
        </p:sp>
      </p:grpSp>
      <p:grpSp>
        <p:nvGrpSpPr>
          <p:cNvPr id="1304" name="Gráfico 4">
            <a:extLst>
              <a:ext uri="{FF2B5EF4-FFF2-40B4-BE49-F238E27FC236}">
                <a16:creationId xmlns:a16="http://schemas.microsoft.com/office/drawing/2014/main" id="{BA2589A3-345F-4620-A0BE-C42C16327DBB}"/>
              </a:ext>
            </a:extLst>
          </p:cNvPr>
          <p:cNvGrpSpPr/>
          <p:nvPr/>
        </p:nvGrpSpPr>
        <p:grpSpPr>
          <a:xfrm>
            <a:off x="8874479" y="1977281"/>
            <a:ext cx="433052" cy="236028"/>
            <a:chOff x="8874479" y="1977281"/>
            <a:chExt cx="433052" cy="236028"/>
          </a:xfrm>
          <a:solidFill>
            <a:srgbClr val="4D4E50"/>
          </a:solidFill>
        </p:grpSpPr>
        <p:grpSp>
          <p:nvGrpSpPr>
            <p:cNvPr id="1305" name="Gráfico 4">
              <a:extLst>
                <a:ext uri="{FF2B5EF4-FFF2-40B4-BE49-F238E27FC236}">
                  <a16:creationId xmlns:a16="http://schemas.microsoft.com/office/drawing/2014/main" id="{33F35DB8-19A0-47FD-AAA6-70CC83FB14A2}"/>
                </a:ext>
              </a:extLst>
            </p:cNvPr>
            <p:cNvGrpSpPr/>
            <p:nvPr/>
          </p:nvGrpSpPr>
          <p:grpSpPr>
            <a:xfrm>
              <a:off x="8914046" y="2014500"/>
              <a:ext cx="305055" cy="161641"/>
              <a:chOff x="8914046" y="2014500"/>
              <a:chExt cx="305055" cy="161641"/>
            </a:xfrm>
            <a:solidFill>
              <a:srgbClr val="4D4E50"/>
            </a:solidFill>
          </p:grpSpPr>
          <p:sp>
            <p:nvSpPr>
              <p:cNvPr id="1306" name="Forma libre: forma 1305">
                <a:extLst>
                  <a:ext uri="{FF2B5EF4-FFF2-40B4-BE49-F238E27FC236}">
                    <a16:creationId xmlns:a16="http://schemas.microsoft.com/office/drawing/2014/main" id="{4DE311D3-5978-49EE-BABA-8DD1F91EB487}"/>
                  </a:ext>
                </a:extLst>
              </p:cNvPr>
              <p:cNvSpPr/>
              <p:nvPr/>
            </p:nvSpPr>
            <p:spPr>
              <a:xfrm>
                <a:off x="9124752" y="2014500"/>
                <a:ext cx="94350" cy="161641"/>
              </a:xfrm>
              <a:custGeom>
                <a:avLst/>
                <a:gdLst>
                  <a:gd name="connsiteX0" fmla="*/ 41866 w 94350"/>
                  <a:gd name="connsiteY0" fmla="*/ 0 h 161641"/>
                  <a:gd name="connsiteX1" fmla="*/ 0 w 94350"/>
                  <a:gd name="connsiteY1" fmla="*/ 0 h 161641"/>
                  <a:gd name="connsiteX2" fmla="*/ 0 w 94350"/>
                  <a:gd name="connsiteY2" fmla="*/ 161641 h 161641"/>
                  <a:gd name="connsiteX3" fmla="*/ 41866 w 94350"/>
                  <a:gd name="connsiteY3" fmla="*/ 161641 h 161641"/>
                  <a:gd name="connsiteX4" fmla="*/ 94350 w 94350"/>
                  <a:gd name="connsiteY4" fmla="*/ 114211 h 161641"/>
                  <a:gd name="connsiteX5" fmla="*/ 94350 w 94350"/>
                  <a:gd name="connsiteY5" fmla="*/ 47430 h 161641"/>
                  <a:gd name="connsiteX6" fmla="*/ 41866 w 94350"/>
                  <a:gd name="connsiteY6" fmla="*/ 0 h 1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350" h="161641">
                    <a:moveTo>
                      <a:pt x="41866" y="0"/>
                    </a:moveTo>
                    <a:lnTo>
                      <a:pt x="0" y="0"/>
                    </a:lnTo>
                    <a:lnTo>
                      <a:pt x="0" y="161641"/>
                    </a:lnTo>
                    <a:lnTo>
                      <a:pt x="41866" y="161641"/>
                    </a:lnTo>
                    <a:cubicBezTo>
                      <a:pt x="70865" y="161641"/>
                      <a:pt x="94350" y="140402"/>
                      <a:pt x="94350" y="114211"/>
                    </a:cubicBezTo>
                    <a:lnTo>
                      <a:pt x="94350" y="47430"/>
                    </a:lnTo>
                    <a:cubicBezTo>
                      <a:pt x="94350" y="21239"/>
                      <a:pt x="70865" y="0"/>
                      <a:pt x="41866" y="0"/>
                    </a:cubicBezTo>
                    <a:close/>
                  </a:path>
                </a:pathLst>
              </a:custGeom>
              <a:solidFill>
                <a:srgbClr val="4D4E50"/>
              </a:solidFill>
              <a:ln w="5103" cap="flat">
                <a:noFill/>
                <a:prstDash val="solid"/>
                <a:miter/>
              </a:ln>
            </p:spPr>
            <p:txBody>
              <a:bodyPr rtlCol="0" anchor="ctr"/>
              <a:lstStyle/>
              <a:p>
                <a:endParaRPr lang="en-US"/>
              </a:p>
            </p:txBody>
          </p:sp>
          <p:sp>
            <p:nvSpPr>
              <p:cNvPr id="1307" name="Forma libre: forma 1306">
                <a:extLst>
                  <a:ext uri="{FF2B5EF4-FFF2-40B4-BE49-F238E27FC236}">
                    <a16:creationId xmlns:a16="http://schemas.microsoft.com/office/drawing/2014/main" id="{1646DDCD-B3D8-45A9-B3C5-B544C0918E2A}"/>
                  </a:ext>
                </a:extLst>
              </p:cNvPr>
              <p:cNvSpPr/>
              <p:nvPr/>
            </p:nvSpPr>
            <p:spPr>
              <a:xfrm>
                <a:off x="9024479" y="2014500"/>
                <a:ext cx="93277" cy="161641"/>
              </a:xfrm>
              <a:custGeom>
                <a:avLst/>
                <a:gdLst>
                  <a:gd name="connsiteX0" fmla="*/ 0 w 93277"/>
                  <a:gd name="connsiteY0" fmla="*/ 0 h 161641"/>
                  <a:gd name="connsiteX1" fmla="*/ 93278 w 93277"/>
                  <a:gd name="connsiteY1" fmla="*/ 0 h 161641"/>
                  <a:gd name="connsiteX2" fmla="*/ 93278 w 93277"/>
                  <a:gd name="connsiteY2" fmla="*/ 161641 h 161641"/>
                  <a:gd name="connsiteX3" fmla="*/ 0 w 93277"/>
                  <a:gd name="connsiteY3" fmla="*/ 161641 h 161641"/>
                </a:gdLst>
                <a:ahLst/>
                <a:cxnLst>
                  <a:cxn ang="0">
                    <a:pos x="connsiteX0" y="connsiteY0"/>
                  </a:cxn>
                  <a:cxn ang="0">
                    <a:pos x="connsiteX1" y="connsiteY1"/>
                  </a:cxn>
                  <a:cxn ang="0">
                    <a:pos x="connsiteX2" y="connsiteY2"/>
                  </a:cxn>
                  <a:cxn ang="0">
                    <a:pos x="connsiteX3" y="connsiteY3"/>
                  </a:cxn>
                </a:cxnLst>
                <a:rect l="l" t="t" r="r" b="b"/>
                <a:pathLst>
                  <a:path w="93277" h="161641">
                    <a:moveTo>
                      <a:pt x="0" y="0"/>
                    </a:moveTo>
                    <a:lnTo>
                      <a:pt x="93278" y="0"/>
                    </a:lnTo>
                    <a:lnTo>
                      <a:pt x="93278" y="161641"/>
                    </a:lnTo>
                    <a:lnTo>
                      <a:pt x="0" y="161641"/>
                    </a:lnTo>
                    <a:close/>
                  </a:path>
                </a:pathLst>
              </a:custGeom>
              <a:solidFill>
                <a:srgbClr val="4D4E50"/>
              </a:solidFill>
              <a:ln w="5103" cap="flat">
                <a:noFill/>
                <a:prstDash val="solid"/>
                <a:miter/>
              </a:ln>
            </p:spPr>
            <p:txBody>
              <a:bodyPr rtlCol="0" anchor="ctr"/>
              <a:lstStyle/>
              <a:p>
                <a:endParaRPr lang="en-US"/>
              </a:p>
            </p:txBody>
          </p:sp>
          <p:sp>
            <p:nvSpPr>
              <p:cNvPr id="1308" name="Forma libre: forma 1307">
                <a:extLst>
                  <a:ext uri="{FF2B5EF4-FFF2-40B4-BE49-F238E27FC236}">
                    <a16:creationId xmlns:a16="http://schemas.microsoft.com/office/drawing/2014/main" id="{9E296821-EE25-433F-8404-9179DAFFBBE5}"/>
                  </a:ext>
                </a:extLst>
              </p:cNvPr>
              <p:cNvSpPr/>
              <p:nvPr/>
            </p:nvSpPr>
            <p:spPr>
              <a:xfrm>
                <a:off x="8914046" y="2014500"/>
                <a:ext cx="103489" cy="161641"/>
              </a:xfrm>
              <a:custGeom>
                <a:avLst/>
                <a:gdLst>
                  <a:gd name="connsiteX0" fmla="*/ 0 w 103489"/>
                  <a:gd name="connsiteY0" fmla="*/ 47430 h 161641"/>
                  <a:gd name="connsiteX1" fmla="*/ 0 w 103489"/>
                  <a:gd name="connsiteY1" fmla="*/ 114211 h 161641"/>
                  <a:gd name="connsiteX2" fmla="*/ 52485 w 103489"/>
                  <a:gd name="connsiteY2" fmla="*/ 161641 h 161641"/>
                  <a:gd name="connsiteX3" fmla="*/ 103489 w 103489"/>
                  <a:gd name="connsiteY3" fmla="*/ 161641 h 161641"/>
                  <a:gd name="connsiteX4" fmla="*/ 103489 w 103489"/>
                  <a:gd name="connsiteY4" fmla="*/ 0 h 161641"/>
                  <a:gd name="connsiteX5" fmla="*/ 52485 w 103489"/>
                  <a:gd name="connsiteY5" fmla="*/ 0 h 161641"/>
                  <a:gd name="connsiteX6" fmla="*/ 0 w 103489"/>
                  <a:gd name="connsiteY6" fmla="*/ 47430 h 1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89" h="161641">
                    <a:moveTo>
                      <a:pt x="0" y="47430"/>
                    </a:moveTo>
                    <a:lnTo>
                      <a:pt x="0" y="114211"/>
                    </a:lnTo>
                    <a:cubicBezTo>
                      <a:pt x="0" y="140402"/>
                      <a:pt x="23486" y="161641"/>
                      <a:pt x="52485" y="161641"/>
                    </a:cubicBezTo>
                    <a:lnTo>
                      <a:pt x="103489" y="161641"/>
                    </a:lnTo>
                    <a:lnTo>
                      <a:pt x="103489" y="0"/>
                    </a:lnTo>
                    <a:lnTo>
                      <a:pt x="52485" y="0"/>
                    </a:lnTo>
                    <a:cubicBezTo>
                      <a:pt x="23486" y="0"/>
                      <a:pt x="0" y="21239"/>
                      <a:pt x="0" y="47430"/>
                    </a:cubicBezTo>
                    <a:close/>
                  </a:path>
                </a:pathLst>
              </a:custGeom>
              <a:solidFill>
                <a:srgbClr val="4D4E50"/>
              </a:solidFill>
              <a:ln w="5103" cap="flat">
                <a:noFill/>
                <a:prstDash val="solid"/>
                <a:miter/>
              </a:ln>
            </p:spPr>
            <p:txBody>
              <a:bodyPr rtlCol="0" anchor="ctr"/>
              <a:lstStyle/>
              <a:p>
                <a:endParaRPr lang="en-US"/>
              </a:p>
            </p:txBody>
          </p:sp>
        </p:grpSp>
        <p:sp>
          <p:nvSpPr>
            <p:cNvPr id="1309" name="Forma libre: forma 1308">
              <a:extLst>
                <a:ext uri="{FF2B5EF4-FFF2-40B4-BE49-F238E27FC236}">
                  <a16:creationId xmlns:a16="http://schemas.microsoft.com/office/drawing/2014/main" id="{95F4E727-2118-4785-914C-734EBD9BDFA8}"/>
                </a:ext>
              </a:extLst>
            </p:cNvPr>
            <p:cNvSpPr/>
            <p:nvPr/>
          </p:nvSpPr>
          <p:spPr>
            <a:xfrm>
              <a:off x="8874479" y="1977281"/>
              <a:ext cx="433052" cy="236028"/>
            </a:xfrm>
            <a:custGeom>
              <a:avLst/>
              <a:gdLst>
                <a:gd name="connsiteX0" fmla="*/ 413548 w 433052"/>
                <a:gd name="connsiteY0" fmla="*/ 49626 h 236028"/>
                <a:gd name="connsiteX1" fmla="*/ 378983 w 433052"/>
                <a:gd name="connsiteY1" fmla="*/ 49626 h 236028"/>
                <a:gd name="connsiteX2" fmla="*/ 378473 w 433052"/>
                <a:gd name="connsiteY2" fmla="*/ 49677 h 236028"/>
                <a:gd name="connsiteX3" fmla="*/ 307966 w 433052"/>
                <a:gd name="connsiteY3" fmla="*/ 0 h 236028"/>
                <a:gd name="connsiteX4" fmla="*/ 75001 w 433052"/>
                <a:gd name="connsiteY4" fmla="*/ 0 h 236028"/>
                <a:gd name="connsiteX5" fmla="*/ 0 w 433052"/>
                <a:gd name="connsiteY5" fmla="*/ 75000 h 236028"/>
                <a:gd name="connsiteX6" fmla="*/ 0 w 433052"/>
                <a:gd name="connsiteY6" fmla="*/ 161028 h 236028"/>
                <a:gd name="connsiteX7" fmla="*/ 75001 w 433052"/>
                <a:gd name="connsiteY7" fmla="*/ 236029 h 236028"/>
                <a:gd name="connsiteX8" fmla="*/ 307966 w 433052"/>
                <a:gd name="connsiteY8" fmla="*/ 236029 h 236028"/>
                <a:gd name="connsiteX9" fmla="*/ 378473 w 433052"/>
                <a:gd name="connsiteY9" fmla="*/ 186352 h 236028"/>
                <a:gd name="connsiteX10" fmla="*/ 378983 w 433052"/>
                <a:gd name="connsiteY10" fmla="*/ 186403 h 236028"/>
                <a:gd name="connsiteX11" fmla="*/ 413548 w 433052"/>
                <a:gd name="connsiteY11" fmla="*/ 186403 h 236028"/>
                <a:gd name="connsiteX12" fmla="*/ 433051 w 433052"/>
                <a:gd name="connsiteY12" fmla="*/ 141934 h 236028"/>
                <a:gd name="connsiteX13" fmla="*/ 433051 w 433052"/>
                <a:gd name="connsiteY13" fmla="*/ 94044 h 236028"/>
                <a:gd name="connsiteX14" fmla="*/ 413548 w 433052"/>
                <a:gd name="connsiteY14" fmla="*/ 49626 h 236028"/>
                <a:gd name="connsiteX15" fmla="*/ 355090 w 433052"/>
                <a:gd name="connsiteY15" fmla="*/ 161028 h 236028"/>
                <a:gd name="connsiteX16" fmla="*/ 307966 w 433052"/>
                <a:gd name="connsiteY16" fmla="*/ 208152 h 236028"/>
                <a:gd name="connsiteX17" fmla="*/ 75001 w 433052"/>
                <a:gd name="connsiteY17" fmla="*/ 208152 h 236028"/>
                <a:gd name="connsiteX18" fmla="*/ 27877 w 433052"/>
                <a:gd name="connsiteY18" fmla="*/ 161028 h 236028"/>
                <a:gd name="connsiteX19" fmla="*/ 27877 w 433052"/>
                <a:gd name="connsiteY19" fmla="*/ 75000 h 236028"/>
                <a:gd name="connsiteX20" fmla="*/ 75001 w 433052"/>
                <a:gd name="connsiteY20" fmla="*/ 27876 h 236028"/>
                <a:gd name="connsiteX21" fmla="*/ 307966 w 433052"/>
                <a:gd name="connsiteY21" fmla="*/ 27876 h 236028"/>
                <a:gd name="connsiteX22" fmla="*/ 355090 w 433052"/>
                <a:gd name="connsiteY22" fmla="*/ 75000 h 236028"/>
                <a:gd name="connsiteX23" fmla="*/ 355090 w 433052"/>
                <a:gd name="connsiteY23" fmla="*/ 161028 h 236028"/>
                <a:gd name="connsiteX24" fmla="*/ 412169 w 433052"/>
                <a:gd name="connsiteY24" fmla="*/ 141985 h 236028"/>
                <a:gd name="connsiteX25" fmla="*/ 409208 w 433052"/>
                <a:gd name="connsiteY25" fmla="*/ 165521 h 236028"/>
                <a:gd name="connsiteX26" fmla="*/ 383375 w 433052"/>
                <a:gd name="connsiteY26" fmla="*/ 165521 h 236028"/>
                <a:gd name="connsiteX27" fmla="*/ 382863 w 433052"/>
                <a:gd name="connsiteY27" fmla="*/ 163734 h 236028"/>
                <a:gd name="connsiteX28" fmla="*/ 383017 w 433052"/>
                <a:gd name="connsiteY28" fmla="*/ 161079 h 236028"/>
                <a:gd name="connsiteX29" fmla="*/ 383017 w 433052"/>
                <a:gd name="connsiteY29" fmla="*/ 75051 h 236028"/>
                <a:gd name="connsiteX30" fmla="*/ 382863 w 433052"/>
                <a:gd name="connsiteY30" fmla="*/ 72345 h 236028"/>
                <a:gd name="connsiteX31" fmla="*/ 383375 w 433052"/>
                <a:gd name="connsiteY31" fmla="*/ 70558 h 236028"/>
                <a:gd name="connsiteX32" fmla="*/ 409208 w 433052"/>
                <a:gd name="connsiteY32" fmla="*/ 70558 h 236028"/>
                <a:gd name="connsiteX33" fmla="*/ 412169 w 433052"/>
                <a:gd name="connsiteY33" fmla="*/ 94095 h 236028"/>
                <a:gd name="connsiteX34" fmla="*/ 412169 w 433052"/>
                <a:gd name="connsiteY34" fmla="*/ 141985 h 23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3052" h="236028">
                  <a:moveTo>
                    <a:pt x="413548" y="49626"/>
                  </a:moveTo>
                  <a:lnTo>
                    <a:pt x="378983" y="49626"/>
                  </a:lnTo>
                  <a:cubicBezTo>
                    <a:pt x="378779" y="49626"/>
                    <a:pt x="378677" y="49677"/>
                    <a:pt x="378473" y="49677"/>
                  </a:cubicBezTo>
                  <a:cubicBezTo>
                    <a:pt x="368058" y="20728"/>
                    <a:pt x="340437" y="0"/>
                    <a:pt x="307966" y="0"/>
                  </a:cubicBezTo>
                  <a:lnTo>
                    <a:pt x="75001" y="0"/>
                  </a:lnTo>
                  <a:cubicBezTo>
                    <a:pt x="33646" y="0"/>
                    <a:pt x="0" y="33645"/>
                    <a:pt x="0" y="75000"/>
                  </a:cubicBezTo>
                  <a:lnTo>
                    <a:pt x="0" y="161028"/>
                  </a:lnTo>
                  <a:cubicBezTo>
                    <a:pt x="0" y="202383"/>
                    <a:pt x="33646" y="236029"/>
                    <a:pt x="75001" y="236029"/>
                  </a:cubicBezTo>
                  <a:lnTo>
                    <a:pt x="307966" y="236029"/>
                  </a:lnTo>
                  <a:cubicBezTo>
                    <a:pt x="340437" y="236029"/>
                    <a:pt x="368058" y="215249"/>
                    <a:pt x="378473" y="186352"/>
                  </a:cubicBezTo>
                  <a:cubicBezTo>
                    <a:pt x="378626" y="186352"/>
                    <a:pt x="378779" y="186403"/>
                    <a:pt x="378983" y="186403"/>
                  </a:cubicBezTo>
                  <a:lnTo>
                    <a:pt x="413548" y="186403"/>
                  </a:lnTo>
                  <a:cubicBezTo>
                    <a:pt x="431162" y="186403"/>
                    <a:pt x="433051" y="155310"/>
                    <a:pt x="433051" y="141934"/>
                  </a:cubicBezTo>
                  <a:lnTo>
                    <a:pt x="433051" y="94044"/>
                  </a:lnTo>
                  <a:cubicBezTo>
                    <a:pt x="433102" y="80718"/>
                    <a:pt x="431162" y="49626"/>
                    <a:pt x="413548" y="49626"/>
                  </a:cubicBezTo>
                  <a:close/>
                  <a:moveTo>
                    <a:pt x="355090" y="161028"/>
                  </a:moveTo>
                  <a:cubicBezTo>
                    <a:pt x="355090" y="187016"/>
                    <a:pt x="333953" y="208152"/>
                    <a:pt x="307966" y="208152"/>
                  </a:cubicBezTo>
                  <a:lnTo>
                    <a:pt x="75001" y="208152"/>
                  </a:lnTo>
                  <a:cubicBezTo>
                    <a:pt x="49014" y="208152"/>
                    <a:pt x="27877" y="187016"/>
                    <a:pt x="27877" y="161028"/>
                  </a:cubicBezTo>
                  <a:lnTo>
                    <a:pt x="27877" y="75000"/>
                  </a:lnTo>
                  <a:cubicBezTo>
                    <a:pt x="27877" y="49013"/>
                    <a:pt x="49014" y="27876"/>
                    <a:pt x="75001" y="27876"/>
                  </a:cubicBezTo>
                  <a:lnTo>
                    <a:pt x="307966" y="27876"/>
                  </a:lnTo>
                  <a:cubicBezTo>
                    <a:pt x="333953" y="27876"/>
                    <a:pt x="355090" y="49013"/>
                    <a:pt x="355090" y="75000"/>
                  </a:cubicBezTo>
                  <a:lnTo>
                    <a:pt x="355090" y="161028"/>
                  </a:lnTo>
                  <a:close/>
                  <a:moveTo>
                    <a:pt x="412169" y="141985"/>
                  </a:moveTo>
                  <a:cubicBezTo>
                    <a:pt x="412169" y="153676"/>
                    <a:pt x="410536" y="161692"/>
                    <a:pt x="409208" y="165521"/>
                  </a:cubicBezTo>
                  <a:lnTo>
                    <a:pt x="383375" y="165521"/>
                  </a:lnTo>
                  <a:cubicBezTo>
                    <a:pt x="383221" y="165062"/>
                    <a:pt x="383068" y="164296"/>
                    <a:pt x="382863" y="163734"/>
                  </a:cubicBezTo>
                  <a:cubicBezTo>
                    <a:pt x="382915" y="162815"/>
                    <a:pt x="383017" y="161947"/>
                    <a:pt x="383017" y="161079"/>
                  </a:cubicBezTo>
                  <a:lnTo>
                    <a:pt x="383017" y="75051"/>
                  </a:lnTo>
                  <a:cubicBezTo>
                    <a:pt x="383017" y="74132"/>
                    <a:pt x="382915" y="73264"/>
                    <a:pt x="382863" y="72345"/>
                  </a:cubicBezTo>
                  <a:cubicBezTo>
                    <a:pt x="383017" y="71733"/>
                    <a:pt x="383221" y="71018"/>
                    <a:pt x="383375" y="70558"/>
                  </a:cubicBezTo>
                  <a:lnTo>
                    <a:pt x="409208" y="70558"/>
                  </a:lnTo>
                  <a:cubicBezTo>
                    <a:pt x="410536" y="74388"/>
                    <a:pt x="412169" y="82403"/>
                    <a:pt x="412169" y="94095"/>
                  </a:cubicBezTo>
                  <a:lnTo>
                    <a:pt x="412169" y="141985"/>
                  </a:lnTo>
                  <a:close/>
                </a:path>
              </a:pathLst>
            </a:custGeom>
            <a:solidFill>
              <a:srgbClr val="4D4E50"/>
            </a:solidFill>
            <a:ln w="5103" cap="flat">
              <a:noFill/>
              <a:prstDash val="solid"/>
              <a:miter/>
            </a:ln>
          </p:spPr>
          <p:txBody>
            <a:bodyPr rtlCol="0" anchor="ctr"/>
            <a:lstStyle/>
            <a:p>
              <a:endParaRPr lang="en-US"/>
            </a:p>
          </p:txBody>
        </p:sp>
      </p:grpSp>
      <p:grpSp>
        <p:nvGrpSpPr>
          <p:cNvPr id="1310" name="Gráfico 4">
            <a:extLst>
              <a:ext uri="{FF2B5EF4-FFF2-40B4-BE49-F238E27FC236}">
                <a16:creationId xmlns:a16="http://schemas.microsoft.com/office/drawing/2014/main" id="{88A7785F-B36F-4F4B-893E-A6AAC1F2BD28}"/>
              </a:ext>
            </a:extLst>
          </p:cNvPr>
          <p:cNvGrpSpPr/>
          <p:nvPr/>
        </p:nvGrpSpPr>
        <p:grpSpPr>
          <a:xfrm>
            <a:off x="8244099" y="1913411"/>
            <a:ext cx="356774" cy="363768"/>
            <a:chOff x="8244099" y="1913411"/>
            <a:chExt cx="356774" cy="363768"/>
          </a:xfrm>
          <a:solidFill>
            <a:srgbClr val="4D4E50"/>
          </a:solidFill>
        </p:grpSpPr>
        <p:sp>
          <p:nvSpPr>
            <p:cNvPr id="1311" name="Forma libre: forma 1310">
              <a:extLst>
                <a:ext uri="{FF2B5EF4-FFF2-40B4-BE49-F238E27FC236}">
                  <a16:creationId xmlns:a16="http://schemas.microsoft.com/office/drawing/2014/main" id="{2C0DC9F0-809A-479D-9E5D-504C30AD0A62}"/>
                </a:ext>
              </a:extLst>
            </p:cNvPr>
            <p:cNvSpPr/>
            <p:nvPr/>
          </p:nvSpPr>
          <p:spPr>
            <a:xfrm>
              <a:off x="8244099" y="1961862"/>
              <a:ext cx="356774" cy="232760"/>
            </a:xfrm>
            <a:custGeom>
              <a:avLst/>
              <a:gdLst>
                <a:gd name="connsiteX0" fmla="*/ 346206 w 356774"/>
                <a:gd name="connsiteY0" fmla="*/ 40232 h 232760"/>
                <a:gd name="connsiteX1" fmla="*/ 314552 w 356774"/>
                <a:gd name="connsiteY1" fmla="*/ 40232 h 232760"/>
                <a:gd name="connsiteX2" fmla="*/ 314552 w 356774"/>
                <a:gd name="connsiteY2" fmla="*/ 0 h 232760"/>
                <a:gd name="connsiteX3" fmla="*/ 297091 w 356774"/>
                <a:gd name="connsiteY3" fmla="*/ 0 h 232760"/>
                <a:gd name="connsiteX4" fmla="*/ 297091 w 356774"/>
                <a:gd name="connsiteY4" fmla="*/ 69588 h 232760"/>
                <a:gd name="connsiteX5" fmla="*/ 59582 w 356774"/>
                <a:gd name="connsiteY5" fmla="*/ 69588 h 232760"/>
                <a:gd name="connsiteX6" fmla="*/ 59582 w 356774"/>
                <a:gd name="connsiteY6" fmla="*/ 0 h 232760"/>
                <a:gd name="connsiteX7" fmla="*/ 42172 w 356774"/>
                <a:gd name="connsiteY7" fmla="*/ 0 h 232760"/>
                <a:gd name="connsiteX8" fmla="*/ 42172 w 356774"/>
                <a:gd name="connsiteY8" fmla="*/ 40232 h 232760"/>
                <a:gd name="connsiteX9" fmla="*/ 10518 w 356774"/>
                <a:gd name="connsiteY9" fmla="*/ 40232 h 232760"/>
                <a:gd name="connsiteX10" fmla="*/ 0 w 356774"/>
                <a:gd name="connsiteY10" fmla="*/ 50749 h 232760"/>
                <a:gd name="connsiteX11" fmla="*/ 0 w 356774"/>
                <a:gd name="connsiteY11" fmla="*/ 222244 h 232760"/>
                <a:gd name="connsiteX12" fmla="*/ 10518 w 356774"/>
                <a:gd name="connsiteY12" fmla="*/ 232761 h 232760"/>
                <a:gd name="connsiteX13" fmla="*/ 42172 w 356774"/>
                <a:gd name="connsiteY13" fmla="*/ 232761 h 232760"/>
                <a:gd name="connsiteX14" fmla="*/ 59633 w 356774"/>
                <a:gd name="connsiteY14" fmla="*/ 232761 h 232760"/>
                <a:gd name="connsiteX15" fmla="*/ 59633 w 356774"/>
                <a:gd name="connsiteY15" fmla="*/ 199116 h 232760"/>
                <a:gd name="connsiteX16" fmla="*/ 297141 w 356774"/>
                <a:gd name="connsiteY16" fmla="*/ 199116 h 232760"/>
                <a:gd name="connsiteX17" fmla="*/ 297141 w 356774"/>
                <a:gd name="connsiteY17" fmla="*/ 232761 h 232760"/>
                <a:gd name="connsiteX18" fmla="*/ 314603 w 356774"/>
                <a:gd name="connsiteY18" fmla="*/ 232761 h 232760"/>
                <a:gd name="connsiteX19" fmla="*/ 346257 w 356774"/>
                <a:gd name="connsiteY19" fmla="*/ 232761 h 232760"/>
                <a:gd name="connsiteX20" fmla="*/ 356774 w 356774"/>
                <a:gd name="connsiteY20" fmla="*/ 222244 h 232760"/>
                <a:gd name="connsiteX21" fmla="*/ 356774 w 356774"/>
                <a:gd name="connsiteY21" fmla="*/ 50749 h 232760"/>
                <a:gd name="connsiteX22" fmla="*/ 346206 w 356774"/>
                <a:gd name="connsiteY22" fmla="*/ 40232 h 2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6774" h="232760">
                  <a:moveTo>
                    <a:pt x="346206" y="40232"/>
                  </a:moveTo>
                  <a:lnTo>
                    <a:pt x="314552" y="40232"/>
                  </a:lnTo>
                  <a:lnTo>
                    <a:pt x="314552" y="0"/>
                  </a:lnTo>
                  <a:lnTo>
                    <a:pt x="297091" y="0"/>
                  </a:lnTo>
                  <a:lnTo>
                    <a:pt x="297091" y="69588"/>
                  </a:lnTo>
                  <a:lnTo>
                    <a:pt x="59582" y="69588"/>
                  </a:lnTo>
                  <a:lnTo>
                    <a:pt x="59582" y="0"/>
                  </a:lnTo>
                  <a:lnTo>
                    <a:pt x="42172" y="0"/>
                  </a:lnTo>
                  <a:lnTo>
                    <a:pt x="42172" y="40232"/>
                  </a:lnTo>
                  <a:lnTo>
                    <a:pt x="10518" y="40232"/>
                  </a:lnTo>
                  <a:cubicBezTo>
                    <a:pt x="4697" y="40232"/>
                    <a:pt x="0" y="44929"/>
                    <a:pt x="0" y="50749"/>
                  </a:cubicBezTo>
                  <a:lnTo>
                    <a:pt x="0" y="222244"/>
                  </a:lnTo>
                  <a:cubicBezTo>
                    <a:pt x="0" y="228064"/>
                    <a:pt x="4697" y="232761"/>
                    <a:pt x="10518" y="232761"/>
                  </a:cubicBezTo>
                  <a:lnTo>
                    <a:pt x="42172" y="232761"/>
                  </a:lnTo>
                  <a:lnTo>
                    <a:pt x="59633" y="232761"/>
                  </a:lnTo>
                  <a:lnTo>
                    <a:pt x="59633" y="199116"/>
                  </a:lnTo>
                  <a:lnTo>
                    <a:pt x="297141" y="199116"/>
                  </a:lnTo>
                  <a:lnTo>
                    <a:pt x="297141" y="232761"/>
                  </a:lnTo>
                  <a:lnTo>
                    <a:pt x="314603" y="232761"/>
                  </a:lnTo>
                  <a:lnTo>
                    <a:pt x="346257" y="232761"/>
                  </a:lnTo>
                  <a:cubicBezTo>
                    <a:pt x="352077" y="232761"/>
                    <a:pt x="356774" y="228064"/>
                    <a:pt x="356774" y="222244"/>
                  </a:cubicBezTo>
                  <a:lnTo>
                    <a:pt x="356774" y="50749"/>
                  </a:lnTo>
                  <a:cubicBezTo>
                    <a:pt x="356723" y="44929"/>
                    <a:pt x="352026" y="40232"/>
                    <a:pt x="346206" y="40232"/>
                  </a:cubicBezTo>
                  <a:close/>
                </a:path>
              </a:pathLst>
            </a:custGeom>
            <a:solidFill>
              <a:srgbClr val="4D4E50"/>
            </a:solidFill>
            <a:ln w="5103" cap="flat">
              <a:noFill/>
              <a:prstDash val="solid"/>
              <a:miter/>
            </a:ln>
          </p:spPr>
          <p:txBody>
            <a:bodyPr rtlCol="0" anchor="ctr"/>
            <a:lstStyle/>
            <a:p>
              <a:endParaRPr lang="en-US"/>
            </a:p>
          </p:txBody>
        </p:sp>
        <p:sp>
          <p:nvSpPr>
            <p:cNvPr id="1312" name="Forma libre: forma 1311">
              <a:extLst>
                <a:ext uri="{FF2B5EF4-FFF2-40B4-BE49-F238E27FC236}">
                  <a16:creationId xmlns:a16="http://schemas.microsoft.com/office/drawing/2014/main" id="{A540499C-722A-4760-BE0C-A48F0ED77B57}"/>
                </a:ext>
              </a:extLst>
            </p:cNvPr>
            <p:cNvSpPr/>
            <p:nvPr/>
          </p:nvSpPr>
          <p:spPr>
            <a:xfrm>
              <a:off x="8310880" y="1913411"/>
              <a:ext cx="223162" cy="109207"/>
            </a:xfrm>
            <a:custGeom>
              <a:avLst/>
              <a:gdLst>
                <a:gd name="connsiteX0" fmla="*/ 0 w 223162"/>
                <a:gd name="connsiteY0" fmla="*/ 0 h 109207"/>
                <a:gd name="connsiteX1" fmla="*/ 223162 w 223162"/>
                <a:gd name="connsiteY1" fmla="*/ 0 h 109207"/>
                <a:gd name="connsiteX2" fmla="*/ 223162 w 223162"/>
                <a:gd name="connsiteY2" fmla="*/ 109207 h 109207"/>
                <a:gd name="connsiteX3" fmla="*/ 0 w 223162"/>
                <a:gd name="connsiteY3" fmla="*/ 109207 h 109207"/>
              </a:gdLst>
              <a:ahLst/>
              <a:cxnLst>
                <a:cxn ang="0">
                  <a:pos x="connsiteX0" y="connsiteY0"/>
                </a:cxn>
                <a:cxn ang="0">
                  <a:pos x="connsiteX1" y="connsiteY1"/>
                </a:cxn>
                <a:cxn ang="0">
                  <a:pos x="connsiteX2" y="connsiteY2"/>
                </a:cxn>
                <a:cxn ang="0">
                  <a:pos x="connsiteX3" y="connsiteY3"/>
                </a:cxn>
              </a:cxnLst>
              <a:rect l="l" t="t" r="r" b="b"/>
              <a:pathLst>
                <a:path w="223162" h="109207">
                  <a:moveTo>
                    <a:pt x="0" y="0"/>
                  </a:moveTo>
                  <a:lnTo>
                    <a:pt x="223162" y="0"/>
                  </a:lnTo>
                  <a:lnTo>
                    <a:pt x="223162" y="109207"/>
                  </a:lnTo>
                  <a:lnTo>
                    <a:pt x="0" y="109207"/>
                  </a:lnTo>
                  <a:close/>
                </a:path>
              </a:pathLst>
            </a:custGeom>
            <a:solidFill>
              <a:srgbClr val="4D4E50"/>
            </a:solidFill>
            <a:ln w="5103" cap="flat">
              <a:noFill/>
              <a:prstDash val="solid"/>
              <a:miter/>
            </a:ln>
          </p:spPr>
          <p:txBody>
            <a:bodyPr rtlCol="0" anchor="ctr"/>
            <a:lstStyle/>
            <a:p>
              <a:endParaRPr lang="en-US"/>
            </a:p>
          </p:txBody>
        </p:sp>
        <p:sp>
          <p:nvSpPr>
            <p:cNvPr id="1313" name="Forma libre: forma 1312">
              <a:extLst>
                <a:ext uri="{FF2B5EF4-FFF2-40B4-BE49-F238E27FC236}">
                  <a16:creationId xmlns:a16="http://schemas.microsoft.com/office/drawing/2014/main" id="{CB3DDEEC-3EDE-4900-8C0A-275006C323A9}"/>
                </a:ext>
              </a:extLst>
            </p:cNvPr>
            <p:cNvSpPr/>
            <p:nvPr/>
          </p:nvSpPr>
          <p:spPr>
            <a:xfrm>
              <a:off x="8310879" y="2167972"/>
              <a:ext cx="223163" cy="109207"/>
            </a:xfrm>
            <a:custGeom>
              <a:avLst/>
              <a:gdLst>
                <a:gd name="connsiteX0" fmla="*/ 0 w 223163"/>
                <a:gd name="connsiteY0" fmla="*/ 109207 h 109207"/>
                <a:gd name="connsiteX1" fmla="*/ 223163 w 223163"/>
                <a:gd name="connsiteY1" fmla="*/ 109207 h 109207"/>
                <a:gd name="connsiteX2" fmla="*/ 223163 w 223163"/>
                <a:gd name="connsiteY2" fmla="*/ 0 h 109207"/>
                <a:gd name="connsiteX3" fmla="*/ 0 w 223163"/>
                <a:gd name="connsiteY3" fmla="*/ 0 h 109207"/>
                <a:gd name="connsiteX4" fmla="*/ 0 w 223163"/>
                <a:gd name="connsiteY4" fmla="*/ 109207 h 109207"/>
                <a:gd name="connsiteX5" fmla="*/ 19708 w 223163"/>
                <a:gd name="connsiteY5" fmla="*/ 26753 h 109207"/>
                <a:gd name="connsiteX6" fmla="*/ 203456 w 223163"/>
                <a:gd name="connsiteY6" fmla="*/ 26753 h 109207"/>
                <a:gd name="connsiteX7" fmla="*/ 203456 w 223163"/>
                <a:gd name="connsiteY7" fmla="*/ 36045 h 109207"/>
                <a:gd name="connsiteX8" fmla="*/ 19708 w 223163"/>
                <a:gd name="connsiteY8" fmla="*/ 36045 h 109207"/>
                <a:gd name="connsiteX9" fmla="*/ 19708 w 223163"/>
                <a:gd name="connsiteY9" fmla="*/ 26753 h 109207"/>
                <a:gd name="connsiteX10" fmla="*/ 19708 w 223163"/>
                <a:gd name="connsiteY10" fmla="*/ 49983 h 109207"/>
                <a:gd name="connsiteX11" fmla="*/ 203456 w 223163"/>
                <a:gd name="connsiteY11" fmla="*/ 49983 h 109207"/>
                <a:gd name="connsiteX12" fmla="*/ 203456 w 223163"/>
                <a:gd name="connsiteY12" fmla="*/ 59275 h 109207"/>
                <a:gd name="connsiteX13" fmla="*/ 19708 w 223163"/>
                <a:gd name="connsiteY13" fmla="*/ 59275 h 109207"/>
                <a:gd name="connsiteX14" fmla="*/ 19708 w 223163"/>
                <a:gd name="connsiteY14" fmla="*/ 49983 h 109207"/>
                <a:gd name="connsiteX15" fmla="*/ 19708 w 223163"/>
                <a:gd name="connsiteY15" fmla="*/ 73622 h 109207"/>
                <a:gd name="connsiteX16" fmla="*/ 203456 w 223163"/>
                <a:gd name="connsiteY16" fmla="*/ 73622 h 109207"/>
                <a:gd name="connsiteX17" fmla="*/ 203456 w 223163"/>
                <a:gd name="connsiteY17" fmla="*/ 82914 h 109207"/>
                <a:gd name="connsiteX18" fmla="*/ 19708 w 223163"/>
                <a:gd name="connsiteY18" fmla="*/ 82914 h 109207"/>
                <a:gd name="connsiteX19" fmla="*/ 19708 w 223163"/>
                <a:gd name="connsiteY19" fmla="*/ 73622 h 109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3163" h="109207">
                  <a:moveTo>
                    <a:pt x="0" y="109207"/>
                  </a:moveTo>
                  <a:lnTo>
                    <a:pt x="223163" y="109207"/>
                  </a:lnTo>
                  <a:lnTo>
                    <a:pt x="223163" y="0"/>
                  </a:lnTo>
                  <a:lnTo>
                    <a:pt x="0" y="0"/>
                  </a:lnTo>
                  <a:lnTo>
                    <a:pt x="0" y="109207"/>
                  </a:lnTo>
                  <a:close/>
                  <a:moveTo>
                    <a:pt x="19708" y="26753"/>
                  </a:moveTo>
                  <a:lnTo>
                    <a:pt x="203456" y="26753"/>
                  </a:lnTo>
                  <a:lnTo>
                    <a:pt x="203456" y="36045"/>
                  </a:lnTo>
                  <a:lnTo>
                    <a:pt x="19708" y="36045"/>
                  </a:lnTo>
                  <a:lnTo>
                    <a:pt x="19708" y="26753"/>
                  </a:lnTo>
                  <a:close/>
                  <a:moveTo>
                    <a:pt x="19708" y="49983"/>
                  </a:moveTo>
                  <a:lnTo>
                    <a:pt x="203456" y="49983"/>
                  </a:lnTo>
                  <a:lnTo>
                    <a:pt x="203456" y="59275"/>
                  </a:lnTo>
                  <a:lnTo>
                    <a:pt x="19708" y="59275"/>
                  </a:lnTo>
                  <a:lnTo>
                    <a:pt x="19708" y="49983"/>
                  </a:lnTo>
                  <a:close/>
                  <a:moveTo>
                    <a:pt x="19708" y="73622"/>
                  </a:moveTo>
                  <a:lnTo>
                    <a:pt x="203456" y="73622"/>
                  </a:lnTo>
                  <a:lnTo>
                    <a:pt x="203456" y="82914"/>
                  </a:lnTo>
                  <a:lnTo>
                    <a:pt x="19708" y="82914"/>
                  </a:lnTo>
                  <a:lnTo>
                    <a:pt x="19708" y="73622"/>
                  </a:lnTo>
                  <a:close/>
                </a:path>
              </a:pathLst>
            </a:custGeom>
            <a:solidFill>
              <a:srgbClr val="4D4E50"/>
            </a:solidFill>
            <a:ln w="5103" cap="flat">
              <a:noFill/>
              <a:prstDash val="solid"/>
              <a:miter/>
            </a:ln>
          </p:spPr>
          <p:txBody>
            <a:bodyPr rtlCol="0" anchor="ctr"/>
            <a:lstStyle/>
            <a:p>
              <a:endParaRPr lang="en-US"/>
            </a:p>
          </p:txBody>
        </p:sp>
      </p:grpSp>
      <p:sp>
        <p:nvSpPr>
          <p:cNvPr id="1314" name="Forma libre: forma 1313">
            <a:extLst>
              <a:ext uri="{FF2B5EF4-FFF2-40B4-BE49-F238E27FC236}">
                <a16:creationId xmlns:a16="http://schemas.microsoft.com/office/drawing/2014/main" id="{2DE7FBF6-84CE-4201-AFEC-0F66320085D6}"/>
              </a:ext>
            </a:extLst>
          </p:cNvPr>
          <p:cNvSpPr/>
          <p:nvPr/>
        </p:nvSpPr>
        <p:spPr>
          <a:xfrm>
            <a:off x="4270467" y="1934241"/>
            <a:ext cx="281110" cy="321954"/>
          </a:xfrm>
          <a:custGeom>
            <a:avLst/>
            <a:gdLst>
              <a:gd name="connsiteX0" fmla="*/ 264773 w 281110"/>
              <a:gd name="connsiteY0" fmla="*/ 3778 h 321954"/>
              <a:gd name="connsiteX1" fmla="*/ 253081 w 281110"/>
              <a:gd name="connsiteY1" fmla="*/ 153 h 321954"/>
              <a:gd name="connsiteX2" fmla="*/ 249916 w 281110"/>
              <a:gd name="connsiteY2" fmla="*/ 0 h 321954"/>
              <a:gd name="connsiteX3" fmla="*/ 246801 w 281110"/>
              <a:gd name="connsiteY3" fmla="*/ 0 h 321954"/>
              <a:gd name="connsiteX4" fmla="*/ 189109 w 281110"/>
              <a:gd name="connsiteY4" fmla="*/ 0 h 321954"/>
              <a:gd name="connsiteX5" fmla="*/ 48809 w 281110"/>
              <a:gd name="connsiteY5" fmla="*/ 0 h 321954"/>
              <a:gd name="connsiteX6" fmla="*/ 17563 w 281110"/>
              <a:gd name="connsiteY6" fmla="*/ 31246 h 321954"/>
              <a:gd name="connsiteX7" fmla="*/ 17563 w 281110"/>
              <a:gd name="connsiteY7" fmla="*/ 46818 h 321954"/>
              <a:gd name="connsiteX8" fmla="*/ 5718 w 281110"/>
              <a:gd name="connsiteY8" fmla="*/ 46818 h 321954"/>
              <a:gd name="connsiteX9" fmla="*/ 0 w 281110"/>
              <a:gd name="connsiteY9" fmla="*/ 52536 h 321954"/>
              <a:gd name="connsiteX10" fmla="*/ 0 w 281110"/>
              <a:gd name="connsiteY10" fmla="*/ 81229 h 321954"/>
              <a:gd name="connsiteX11" fmla="*/ 5718 w 281110"/>
              <a:gd name="connsiteY11" fmla="*/ 86947 h 321954"/>
              <a:gd name="connsiteX12" fmla="*/ 17563 w 281110"/>
              <a:gd name="connsiteY12" fmla="*/ 86947 h 321954"/>
              <a:gd name="connsiteX13" fmla="*/ 17563 w 281110"/>
              <a:gd name="connsiteY13" fmla="*/ 108492 h 321954"/>
              <a:gd name="connsiteX14" fmla="*/ 5718 w 281110"/>
              <a:gd name="connsiteY14" fmla="*/ 108492 h 321954"/>
              <a:gd name="connsiteX15" fmla="*/ 0 w 281110"/>
              <a:gd name="connsiteY15" fmla="*/ 114211 h 321954"/>
              <a:gd name="connsiteX16" fmla="*/ 0 w 281110"/>
              <a:gd name="connsiteY16" fmla="*/ 142904 h 321954"/>
              <a:gd name="connsiteX17" fmla="*/ 5718 w 281110"/>
              <a:gd name="connsiteY17" fmla="*/ 148622 h 321954"/>
              <a:gd name="connsiteX18" fmla="*/ 17563 w 281110"/>
              <a:gd name="connsiteY18" fmla="*/ 148622 h 321954"/>
              <a:gd name="connsiteX19" fmla="*/ 17563 w 281110"/>
              <a:gd name="connsiteY19" fmla="*/ 170167 h 321954"/>
              <a:gd name="connsiteX20" fmla="*/ 5718 w 281110"/>
              <a:gd name="connsiteY20" fmla="*/ 170167 h 321954"/>
              <a:gd name="connsiteX21" fmla="*/ 0 w 281110"/>
              <a:gd name="connsiteY21" fmla="*/ 175885 h 321954"/>
              <a:gd name="connsiteX22" fmla="*/ 0 w 281110"/>
              <a:gd name="connsiteY22" fmla="*/ 204578 h 321954"/>
              <a:gd name="connsiteX23" fmla="*/ 5718 w 281110"/>
              <a:gd name="connsiteY23" fmla="*/ 210297 h 321954"/>
              <a:gd name="connsiteX24" fmla="*/ 17563 w 281110"/>
              <a:gd name="connsiteY24" fmla="*/ 210297 h 321954"/>
              <a:gd name="connsiteX25" fmla="*/ 17563 w 281110"/>
              <a:gd name="connsiteY25" fmla="*/ 231842 h 321954"/>
              <a:gd name="connsiteX26" fmla="*/ 5718 w 281110"/>
              <a:gd name="connsiteY26" fmla="*/ 231842 h 321954"/>
              <a:gd name="connsiteX27" fmla="*/ 0 w 281110"/>
              <a:gd name="connsiteY27" fmla="*/ 237560 h 321954"/>
              <a:gd name="connsiteX28" fmla="*/ 0 w 281110"/>
              <a:gd name="connsiteY28" fmla="*/ 266253 h 321954"/>
              <a:gd name="connsiteX29" fmla="*/ 5718 w 281110"/>
              <a:gd name="connsiteY29" fmla="*/ 271971 h 321954"/>
              <a:gd name="connsiteX30" fmla="*/ 17563 w 281110"/>
              <a:gd name="connsiteY30" fmla="*/ 271971 h 321954"/>
              <a:gd name="connsiteX31" fmla="*/ 17563 w 281110"/>
              <a:gd name="connsiteY31" fmla="*/ 290709 h 321954"/>
              <a:gd name="connsiteX32" fmla="*/ 48809 w 281110"/>
              <a:gd name="connsiteY32" fmla="*/ 321955 h 321954"/>
              <a:gd name="connsiteX33" fmla="*/ 249916 w 281110"/>
              <a:gd name="connsiteY33" fmla="*/ 321955 h 321954"/>
              <a:gd name="connsiteX34" fmla="*/ 253081 w 281110"/>
              <a:gd name="connsiteY34" fmla="*/ 321801 h 321954"/>
              <a:gd name="connsiteX35" fmla="*/ 264773 w 281110"/>
              <a:gd name="connsiteY35" fmla="*/ 318176 h 321954"/>
              <a:gd name="connsiteX36" fmla="*/ 271971 w 281110"/>
              <a:gd name="connsiteY36" fmla="*/ 312765 h 321954"/>
              <a:gd name="connsiteX37" fmla="*/ 281110 w 281110"/>
              <a:gd name="connsiteY37" fmla="*/ 290658 h 321954"/>
              <a:gd name="connsiteX38" fmla="*/ 281110 w 281110"/>
              <a:gd name="connsiteY38" fmla="*/ 31042 h 321954"/>
              <a:gd name="connsiteX39" fmla="*/ 271971 w 281110"/>
              <a:gd name="connsiteY39" fmla="*/ 8935 h 321954"/>
              <a:gd name="connsiteX40" fmla="*/ 264773 w 281110"/>
              <a:gd name="connsiteY40" fmla="*/ 3778 h 321954"/>
              <a:gd name="connsiteX41" fmla="*/ 227604 w 281110"/>
              <a:gd name="connsiteY41" fmla="*/ 66117 h 321954"/>
              <a:gd name="connsiteX42" fmla="*/ 222703 w 281110"/>
              <a:gd name="connsiteY42" fmla="*/ 64074 h 321954"/>
              <a:gd name="connsiteX43" fmla="*/ 217853 w 281110"/>
              <a:gd name="connsiteY43" fmla="*/ 66117 h 321954"/>
              <a:gd name="connsiteX44" fmla="*/ 194929 w 281110"/>
              <a:gd name="connsiteY44" fmla="*/ 89194 h 321954"/>
              <a:gd name="connsiteX45" fmla="*/ 194776 w 281110"/>
              <a:gd name="connsiteY45" fmla="*/ 11436 h 321954"/>
              <a:gd name="connsiteX46" fmla="*/ 250273 w 281110"/>
              <a:gd name="connsiteY46" fmla="*/ 11436 h 321954"/>
              <a:gd name="connsiteX47" fmla="*/ 250426 w 281110"/>
              <a:gd name="connsiteY47" fmla="*/ 89296 h 321954"/>
              <a:gd name="connsiteX48" fmla="*/ 227604 w 281110"/>
              <a:gd name="connsiteY48" fmla="*/ 66117 h 32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1110" h="321954">
                <a:moveTo>
                  <a:pt x="264773" y="3778"/>
                </a:moveTo>
                <a:cubicBezTo>
                  <a:pt x="261148" y="1787"/>
                  <a:pt x="257217" y="562"/>
                  <a:pt x="253081" y="153"/>
                </a:cubicBezTo>
                <a:cubicBezTo>
                  <a:pt x="252060" y="51"/>
                  <a:pt x="250988" y="0"/>
                  <a:pt x="249916" y="0"/>
                </a:cubicBezTo>
                <a:lnTo>
                  <a:pt x="246801" y="0"/>
                </a:lnTo>
                <a:lnTo>
                  <a:pt x="189109" y="0"/>
                </a:lnTo>
                <a:lnTo>
                  <a:pt x="48809" y="0"/>
                </a:lnTo>
                <a:cubicBezTo>
                  <a:pt x="31552" y="0"/>
                  <a:pt x="17563" y="14040"/>
                  <a:pt x="17563" y="31246"/>
                </a:cubicBezTo>
                <a:lnTo>
                  <a:pt x="17563" y="46818"/>
                </a:lnTo>
                <a:lnTo>
                  <a:pt x="5718" y="46818"/>
                </a:lnTo>
                <a:cubicBezTo>
                  <a:pt x="2553" y="46818"/>
                  <a:pt x="0" y="49370"/>
                  <a:pt x="0" y="52536"/>
                </a:cubicBezTo>
                <a:lnTo>
                  <a:pt x="0" y="81229"/>
                </a:lnTo>
                <a:cubicBezTo>
                  <a:pt x="0" y="84394"/>
                  <a:pt x="2553" y="86947"/>
                  <a:pt x="5718" y="86947"/>
                </a:cubicBezTo>
                <a:lnTo>
                  <a:pt x="17563" y="86947"/>
                </a:lnTo>
                <a:lnTo>
                  <a:pt x="17563" y="108492"/>
                </a:lnTo>
                <a:lnTo>
                  <a:pt x="5718" y="108492"/>
                </a:lnTo>
                <a:cubicBezTo>
                  <a:pt x="2553" y="108492"/>
                  <a:pt x="0" y="111045"/>
                  <a:pt x="0" y="114211"/>
                </a:cubicBezTo>
                <a:lnTo>
                  <a:pt x="0" y="142904"/>
                </a:lnTo>
                <a:cubicBezTo>
                  <a:pt x="0" y="146069"/>
                  <a:pt x="2553" y="148622"/>
                  <a:pt x="5718" y="148622"/>
                </a:cubicBezTo>
                <a:lnTo>
                  <a:pt x="17563" y="148622"/>
                </a:lnTo>
                <a:lnTo>
                  <a:pt x="17563" y="170167"/>
                </a:lnTo>
                <a:lnTo>
                  <a:pt x="5718" y="170167"/>
                </a:lnTo>
                <a:cubicBezTo>
                  <a:pt x="2553" y="170167"/>
                  <a:pt x="0" y="172720"/>
                  <a:pt x="0" y="175885"/>
                </a:cubicBezTo>
                <a:lnTo>
                  <a:pt x="0" y="204578"/>
                </a:lnTo>
                <a:cubicBezTo>
                  <a:pt x="0" y="207744"/>
                  <a:pt x="2553" y="210297"/>
                  <a:pt x="5718" y="210297"/>
                </a:cubicBezTo>
                <a:lnTo>
                  <a:pt x="17563" y="210297"/>
                </a:lnTo>
                <a:lnTo>
                  <a:pt x="17563" y="231842"/>
                </a:lnTo>
                <a:lnTo>
                  <a:pt x="5718" y="231842"/>
                </a:lnTo>
                <a:cubicBezTo>
                  <a:pt x="2553" y="231842"/>
                  <a:pt x="0" y="234395"/>
                  <a:pt x="0" y="237560"/>
                </a:cubicBezTo>
                <a:lnTo>
                  <a:pt x="0" y="266253"/>
                </a:lnTo>
                <a:cubicBezTo>
                  <a:pt x="0" y="269419"/>
                  <a:pt x="2553" y="271971"/>
                  <a:pt x="5718" y="271971"/>
                </a:cubicBezTo>
                <a:lnTo>
                  <a:pt x="17563" y="271971"/>
                </a:lnTo>
                <a:lnTo>
                  <a:pt x="17563" y="290709"/>
                </a:lnTo>
                <a:cubicBezTo>
                  <a:pt x="17563" y="307965"/>
                  <a:pt x="31603" y="321955"/>
                  <a:pt x="48809" y="321955"/>
                </a:cubicBezTo>
                <a:lnTo>
                  <a:pt x="249916" y="321955"/>
                </a:lnTo>
                <a:cubicBezTo>
                  <a:pt x="250988" y="321955"/>
                  <a:pt x="252060" y="321904"/>
                  <a:pt x="253081" y="321801"/>
                </a:cubicBezTo>
                <a:cubicBezTo>
                  <a:pt x="257217" y="321393"/>
                  <a:pt x="261148" y="320168"/>
                  <a:pt x="264773" y="318176"/>
                </a:cubicBezTo>
                <a:cubicBezTo>
                  <a:pt x="267376" y="316747"/>
                  <a:pt x="269827" y="314960"/>
                  <a:pt x="271971" y="312765"/>
                </a:cubicBezTo>
                <a:cubicBezTo>
                  <a:pt x="277894" y="306842"/>
                  <a:pt x="281110" y="299031"/>
                  <a:pt x="281110" y="290658"/>
                </a:cubicBezTo>
                <a:lnTo>
                  <a:pt x="281110" y="31042"/>
                </a:lnTo>
                <a:cubicBezTo>
                  <a:pt x="281110" y="22720"/>
                  <a:pt x="277843" y="14857"/>
                  <a:pt x="271971" y="8935"/>
                </a:cubicBezTo>
                <a:cubicBezTo>
                  <a:pt x="269827" y="6995"/>
                  <a:pt x="267376" y="5208"/>
                  <a:pt x="264773" y="3778"/>
                </a:cubicBezTo>
                <a:close/>
                <a:moveTo>
                  <a:pt x="227604" y="66117"/>
                </a:moveTo>
                <a:cubicBezTo>
                  <a:pt x="226328" y="64789"/>
                  <a:pt x="224796" y="63972"/>
                  <a:pt x="222703" y="64074"/>
                </a:cubicBezTo>
                <a:cubicBezTo>
                  <a:pt x="220865" y="64074"/>
                  <a:pt x="219129" y="64789"/>
                  <a:pt x="217853" y="66117"/>
                </a:cubicBezTo>
                <a:lnTo>
                  <a:pt x="194929" y="89194"/>
                </a:lnTo>
                <a:lnTo>
                  <a:pt x="194776" y="11436"/>
                </a:lnTo>
                <a:lnTo>
                  <a:pt x="250273" y="11436"/>
                </a:lnTo>
                <a:lnTo>
                  <a:pt x="250426" y="89296"/>
                </a:lnTo>
                <a:lnTo>
                  <a:pt x="227604" y="66117"/>
                </a:lnTo>
                <a:close/>
              </a:path>
            </a:pathLst>
          </a:custGeom>
          <a:solidFill>
            <a:srgbClr val="4D4E50"/>
          </a:solidFill>
          <a:ln w="5103" cap="flat">
            <a:noFill/>
            <a:prstDash val="solid"/>
            <a:miter/>
          </a:ln>
        </p:spPr>
        <p:txBody>
          <a:bodyPr rtlCol="0" anchor="ctr"/>
          <a:lstStyle/>
          <a:p>
            <a:endParaRPr lang="en-US"/>
          </a:p>
        </p:txBody>
      </p:sp>
      <p:grpSp>
        <p:nvGrpSpPr>
          <p:cNvPr id="1315" name="Gráfico 4">
            <a:extLst>
              <a:ext uri="{FF2B5EF4-FFF2-40B4-BE49-F238E27FC236}">
                <a16:creationId xmlns:a16="http://schemas.microsoft.com/office/drawing/2014/main" id="{55AA14AC-ED96-48E2-83C1-2D752B05BB83}"/>
              </a:ext>
            </a:extLst>
          </p:cNvPr>
          <p:cNvGrpSpPr/>
          <p:nvPr/>
        </p:nvGrpSpPr>
        <p:grpSpPr>
          <a:xfrm>
            <a:off x="7650990" y="1892121"/>
            <a:ext cx="205701" cy="406348"/>
            <a:chOff x="7650990" y="1892121"/>
            <a:chExt cx="205701" cy="406348"/>
          </a:xfrm>
          <a:solidFill>
            <a:srgbClr val="4D4E50"/>
          </a:solidFill>
        </p:grpSpPr>
        <p:sp>
          <p:nvSpPr>
            <p:cNvPr id="1316" name="Forma libre: forma 1315">
              <a:extLst>
                <a:ext uri="{FF2B5EF4-FFF2-40B4-BE49-F238E27FC236}">
                  <a16:creationId xmlns:a16="http://schemas.microsoft.com/office/drawing/2014/main" id="{E050AF02-13EB-4074-8953-D76C6C77E831}"/>
                </a:ext>
              </a:extLst>
            </p:cNvPr>
            <p:cNvSpPr/>
            <p:nvPr/>
          </p:nvSpPr>
          <p:spPr>
            <a:xfrm>
              <a:off x="7650990" y="2083782"/>
              <a:ext cx="205701" cy="214687"/>
            </a:xfrm>
            <a:custGeom>
              <a:avLst/>
              <a:gdLst>
                <a:gd name="connsiteX0" fmla="*/ 192887 w 205701"/>
                <a:gd name="connsiteY0" fmla="*/ 0 h 214687"/>
                <a:gd name="connsiteX1" fmla="*/ 180021 w 205701"/>
                <a:gd name="connsiteY1" fmla="*/ 12866 h 214687"/>
                <a:gd name="connsiteX2" fmla="*/ 157404 w 205701"/>
                <a:gd name="connsiteY2" fmla="*/ 67393 h 214687"/>
                <a:gd name="connsiteX3" fmla="*/ 102876 w 205701"/>
                <a:gd name="connsiteY3" fmla="*/ 90010 h 214687"/>
                <a:gd name="connsiteX4" fmla="*/ 48349 w 205701"/>
                <a:gd name="connsiteY4" fmla="*/ 67393 h 214687"/>
                <a:gd name="connsiteX5" fmla="*/ 25732 w 205701"/>
                <a:gd name="connsiteY5" fmla="*/ 12866 h 214687"/>
                <a:gd name="connsiteX6" fmla="*/ 12866 w 205701"/>
                <a:gd name="connsiteY6" fmla="*/ 0 h 214687"/>
                <a:gd name="connsiteX7" fmla="*/ 0 w 205701"/>
                <a:gd name="connsiteY7" fmla="*/ 12866 h 214687"/>
                <a:gd name="connsiteX8" fmla="*/ 90010 w 205701"/>
                <a:gd name="connsiteY8" fmla="*/ 114772 h 214687"/>
                <a:gd name="connsiteX9" fmla="*/ 90010 w 205701"/>
                <a:gd name="connsiteY9" fmla="*/ 179970 h 214687"/>
                <a:gd name="connsiteX10" fmla="*/ 42580 w 205701"/>
                <a:gd name="connsiteY10" fmla="*/ 179970 h 214687"/>
                <a:gd name="connsiteX11" fmla="*/ 25221 w 205701"/>
                <a:gd name="connsiteY11" fmla="*/ 197329 h 214687"/>
                <a:gd name="connsiteX12" fmla="*/ 42580 w 205701"/>
                <a:gd name="connsiteY12" fmla="*/ 214687 h 214687"/>
                <a:gd name="connsiteX13" fmla="*/ 102876 w 205701"/>
                <a:gd name="connsiteY13" fmla="*/ 214687 h 214687"/>
                <a:gd name="connsiteX14" fmla="*/ 163173 w 205701"/>
                <a:gd name="connsiteY14" fmla="*/ 214687 h 214687"/>
                <a:gd name="connsiteX15" fmla="*/ 180531 w 205701"/>
                <a:gd name="connsiteY15" fmla="*/ 197329 h 214687"/>
                <a:gd name="connsiteX16" fmla="*/ 163173 w 205701"/>
                <a:gd name="connsiteY16" fmla="*/ 179970 h 214687"/>
                <a:gd name="connsiteX17" fmla="*/ 115742 w 205701"/>
                <a:gd name="connsiteY17" fmla="*/ 179970 h 214687"/>
                <a:gd name="connsiteX18" fmla="*/ 115742 w 205701"/>
                <a:gd name="connsiteY18" fmla="*/ 114772 h 214687"/>
                <a:gd name="connsiteX19" fmla="*/ 205242 w 205701"/>
                <a:gd name="connsiteY19" fmla="*/ 22771 h 214687"/>
                <a:gd name="connsiteX20" fmla="*/ 201413 w 205701"/>
                <a:gd name="connsiteY20" fmla="*/ 22413 h 214687"/>
                <a:gd name="connsiteX21" fmla="*/ 205242 w 205701"/>
                <a:gd name="connsiteY21" fmla="*/ 22771 h 214687"/>
                <a:gd name="connsiteX22" fmla="*/ 205702 w 205701"/>
                <a:gd name="connsiteY22" fmla="*/ 12866 h 214687"/>
                <a:gd name="connsiteX23" fmla="*/ 192887 w 205701"/>
                <a:gd name="connsiteY23" fmla="*/ 0 h 21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701" h="214687">
                  <a:moveTo>
                    <a:pt x="192887" y="0"/>
                  </a:moveTo>
                  <a:cubicBezTo>
                    <a:pt x="185790" y="0"/>
                    <a:pt x="180021" y="5769"/>
                    <a:pt x="180021" y="12866"/>
                  </a:cubicBezTo>
                  <a:cubicBezTo>
                    <a:pt x="180021" y="34156"/>
                    <a:pt x="171393" y="53404"/>
                    <a:pt x="157404" y="67393"/>
                  </a:cubicBezTo>
                  <a:cubicBezTo>
                    <a:pt x="143414" y="81382"/>
                    <a:pt x="124166" y="90010"/>
                    <a:pt x="102876" y="90010"/>
                  </a:cubicBezTo>
                  <a:cubicBezTo>
                    <a:pt x="81586" y="90010"/>
                    <a:pt x="62339" y="81382"/>
                    <a:pt x="48349" y="67393"/>
                  </a:cubicBezTo>
                  <a:cubicBezTo>
                    <a:pt x="34360" y="53404"/>
                    <a:pt x="25732" y="34156"/>
                    <a:pt x="25732" y="12866"/>
                  </a:cubicBezTo>
                  <a:cubicBezTo>
                    <a:pt x="25732" y="5769"/>
                    <a:pt x="19962" y="0"/>
                    <a:pt x="12866" y="0"/>
                  </a:cubicBezTo>
                  <a:cubicBezTo>
                    <a:pt x="5769" y="0"/>
                    <a:pt x="0" y="5769"/>
                    <a:pt x="0" y="12866"/>
                  </a:cubicBezTo>
                  <a:cubicBezTo>
                    <a:pt x="0" y="65198"/>
                    <a:pt x="39313" y="108390"/>
                    <a:pt x="90010" y="114772"/>
                  </a:cubicBezTo>
                  <a:lnTo>
                    <a:pt x="90010" y="179970"/>
                  </a:lnTo>
                  <a:lnTo>
                    <a:pt x="42580" y="179970"/>
                  </a:lnTo>
                  <a:cubicBezTo>
                    <a:pt x="32982" y="179970"/>
                    <a:pt x="25221" y="187730"/>
                    <a:pt x="25221" y="197329"/>
                  </a:cubicBezTo>
                  <a:cubicBezTo>
                    <a:pt x="25221" y="206927"/>
                    <a:pt x="32982" y="214687"/>
                    <a:pt x="42580" y="214687"/>
                  </a:cubicBezTo>
                  <a:lnTo>
                    <a:pt x="102876" y="214687"/>
                  </a:lnTo>
                  <a:lnTo>
                    <a:pt x="163173" y="214687"/>
                  </a:lnTo>
                  <a:cubicBezTo>
                    <a:pt x="172771" y="214687"/>
                    <a:pt x="180531" y="206927"/>
                    <a:pt x="180531" y="197329"/>
                  </a:cubicBezTo>
                  <a:cubicBezTo>
                    <a:pt x="180531" y="187730"/>
                    <a:pt x="172771" y="179970"/>
                    <a:pt x="163173" y="179970"/>
                  </a:cubicBezTo>
                  <a:lnTo>
                    <a:pt x="115742" y="179970"/>
                  </a:lnTo>
                  <a:lnTo>
                    <a:pt x="115742" y="114772"/>
                  </a:lnTo>
                  <a:cubicBezTo>
                    <a:pt x="163173" y="108799"/>
                    <a:pt x="200647" y="70609"/>
                    <a:pt x="205242" y="22771"/>
                  </a:cubicBezTo>
                  <a:lnTo>
                    <a:pt x="201413" y="22413"/>
                  </a:lnTo>
                  <a:lnTo>
                    <a:pt x="205242" y="22771"/>
                  </a:lnTo>
                  <a:cubicBezTo>
                    <a:pt x="205549" y="19503"/>
                    <a:pt x="205702" y="16185"/>
                    <a:pt x="205702" y="12866"/>
                  </a:cubicBezTo>
                  <a:cubicBezTo>
                    <a:pt x="205753" y="5718"/>
                    <a:pt x="199983" y="0"/>
                    <a:pt x="192887" y="0"/>
                  </a:cubicBezTo>
                  <a:close/>
                </a:path>
              </a:pathLst>
            </a:custGeom>
            <a:solidFill>
              <a:srgbClr val="4D4E50"/>
            </a:solidFill>
            <a:ln w="5103" cap="flat">
              <a:noFill/>
              <a:prstDash val="solid"/>
              <a:miter/>
            </a:ln>
          </p:spPr>
          <p:txBody>
            <a:bodyPr rtlCol="0" anchor="ctr"/>
            <a:lstStyle/>
            <a:p>
              <a:endParaRPr lang="en-US"/>
            </a:p>
          </p:txBody>
        </p:sp>
        <p:grpSp>
          <p:nvGrpSpPr>
            <p:cNvPr id="1317" name="Gráfico 4">
              <a:extLst>
                <a:ext uri="{FF2B5EF4-FFF2-40B4-BE49-F238E27FC236}">
                  <a16:creationId xmlns:a16="http://schemas.microsoft.com/office/drawing/2014/main" id="{B1F344C0-8C8E-46DF-80F6-15CB555AFCC4}"/>
                </a:ext>
              </a:extLst>
            </p:cNvPr>
            <p:cNvGrpSpPr/>
            <p:nvPr/>
          </p:nvGrpSpPr>
          <p:grpSpPr>
            <a:xfrm>
              <a:off x="7694642" y="1892121"/>
              <a:ext cx="118499" cy="256144"/>
              <a:chOff x="7694642" y="1892121"/>
              <a:chExt cx="118499" cy="256144"/>
            </a:xfrm>
            <a:solidFill>
              <a:srgbClr val="4D4E50"/>
            </a:solidFill>
          </p:grpSpPr>
          <p:sp>
            <p:nvSpPr>
              <p:cNvPr id="1318" name="Forma libre: forma 1317">
                <a:extLst>
                  <a:ext uri="{FF2B5EF4-FFF2-40B4-BE49-F238E27FC236}">
                    <a16:creationId xmlns:a16="http://schemas.microsoft.com/office/drawing/2014/main" id="{557B965D-BBDA-4DF5-8FE3-7A571536E399}"/>
                  </a:ext>
                </a:extLst>
              </p:cNvPr>
              <p:cNvSpPr/>
              <p:nvPr/>
            </p:nvSpPr>
            <p:spPr>
              <a:xfrm>
                <a:off x="7694693" y="1976566"/>
                <a:ext cx="118397" cy="19196"/>
              </a:xfrm>
              <a:custGeom>
                <a:avLst/>
                <a:gdLst>
                  <a:gd name="connsiteX0" fmla="*/ 0 w 118397"/>
                  <a:gd name="connsiteY0" fmla="*/ 0 h 19196"/>
                  <a:gd name="connsiteX1" fmla="*/ 118397 w 118397"/>
                  <a:gd name="connsiteY1" fmla="*/ 0 h 19196"/>
                  <a:gd name="connsiteX2" fmla="*/ 118397 w 118397"/>
                  <a:gd name="connsiteY2" fmla="*/ 19197 h 19196"/>
                  <a:gd name="connsiteX3" fmla="*/ 0 w 118397"/>
                  <a:gd name="connsiteY3" fmla="*/ 19197 h 19196"/>
                </a:gdLst>
                <a:ahLst/>
                <a:cxnLst>
                  <a:cxn ang="0">
                    <a:pos x="connsiteX0" y="connsiteY0"/>
                  </a:cxn>
                  <a:cxn ang="0">
                    <a:pos x="connsiteX1" y="connsiteY1"/>
                  </a:cxn>
                  <a:cxn ang="0">
                    <a:pos x="connsiteX2" y="connsiteY2"/>
                  </a:cxn>
                  <a:cxn ang="0">
                    <a:pos x="connsiteX3" y="connsiteY3"/>
                  </a:cxn>
                </a:cxnLst>
                <a:rect l="l" t="t" r="r" b="b"/>
                <a:pathLst>
                  <a:path w="118397" h="19196">
                    <a:moveTo>
                      <a:pt x="0" y="0"/>
                    </a:moveTo>
                    <a:lnTo>
                      <a:pt x="118397" y="0"/>
                    </a:lnTo>
                    <a:lnTo>
                      <a:pt x="118397" y="19197"/>
                    </a:lnTo>
                    <a:lnTo>
                      <a:pt x="0" y="19197"/>
                    </a:lnTo>
                    <a:close/>
                  </a:path>
                </a:pathLst>
              </a:custGeom>
              <a:solidFill>
                <a:srgbClr val="4D4E50"/>
              </a:solidFill>
              <a:ln w="5103" cap="flat">
                <a:noFill/>
                <a:prstDash val="solid"/>
                <a:miter/>
              </a:ln>
            </p:spPr>
            <p:txBody>
              <a:bodyPr rtlCol="0" anchor="ctr"/>
              <a:lstStyle/>
              <a:p>
                <a:endParaRPr lang="en-US"/>
              </a:p>
            </p:txBody>
          </p:sp>
          <p:sp>
            <p:nvSpPr>
              <p:cNvPr id="1319" name="Forma libre: forma 1318">
                <a:extLst>
                  <a:ext uri="{FF2B5EF4-FFF2-40B4-BE49-F238E27FC236}">
                    <a16:creationId xmlns:a16="http://schemas.microsoft.com/office/drawing/2014/main" id="{02F24A07-C24E-4A9C-8674-0796D7B736FD}"/>
                  </a:ext>
                </a:extLst>
              </p:cNvPr>
              <p:cNvSpPr/>
              <p:nvPr/>
            </p:nvSpPr>
            <p:spPr>
              <a:xfrm>
                <a:off x="7694642" y="1892121"/>
                <a:ext cx="118397" cy="65248"/>
              </a:xfrm>
              <a:custGeom>
                <a:avLst/>
                <a:gdLst>
                  <a:gd name="connsiteX0" fmla="*/ 59224 w 118397"/>
                  <a:gd name="connsiteY0" fmla="*/ 0 h 65248"/>
                  <a:gd name="connsiteX1" fmla="*/ 0 w 118397"/>
                  <a:gd name="connsiteY1" fmla="*/ 59224 h 65248"/>
                  <a:gd name="connsiteX2" fmla="*/ 0 w 118397"/>
                  <a:gd name="connsiteY2" fmla="*/ 65249 h 65248"/>
                  <a:gd name="connsiteX3" fmla="*/ 118397 w 118397"/>
                  <a:gd name="connsiteY3" fmla="*/ 65249 h 65248"/>
                  <a:gd name="connsiteX4" fmla="*/ 118397 w 118397"/>
                  <a:gd name="connsiteY4" fmla="*/ 59224 h 65248"/>
                  <a:gd name="connsiteX5" fmla="*/ 59224 w 118397"/>
                  <a:gd name="connsiteY5" fmla="*/ 0 h 6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97" h="65248">
                    <a:moveTo>
                      <a:pt x="59224" y="0"/>
                    </a:moveTo>
                    <a:cubicBezTo>
                      <a:pt x="26549" y="0"/>
                      <a:pt x="0" y="26498"/>
                      <a:pt x="0" y="59224"/>
                    </a:cubicBezTo>
                    <a:lnTo>
                      <a:pt x="0" y="65249"/>
                    </a:lnTo>
                    <a:lnTo>
                      <a:pt x="118397" y="65249"/>
                    </a:lnTo>
                    <a:lnTo>
                      <a:pt x="118397" y="59224"/>
                    </a:lnTo>
                    <a:cubicBezTo>
                      <a:pt x="118448" y="26549"/>
                      <a:pt x="91951" y="0"/>
                      <a:pt x="59224" y="0"/>
                    </a:cubicBezTo>
                    <a:close/>
                  </a:path>
                </a:pathLst>
              </a:custGeom>
              <a:solidFill>
                <a:srgbClr val="4D4E50"/>
              </a:solidFill>
              <a:ln w="5103" cap="flat">
                <a:noFill/>
                <a:prstDash val="solid"/>
                <a:miter/>
              </a:ln>
            </p:spPr>
            <p:txBody>
              <a:bodyPr rtlCol="0" anchor="ctr"/>
              <a:lstStyle/>
              <a:p>
                <a:endParaRPr lang="en-US"/>
              </a:p>
            </p:txBody>
          </p:sp>
          <p:sp>
            <p:nvSpPr>
              <p:cNvPr id="1320" name="Forma libre: forma 1319">
                <a:extLst>
                  <a:ext uri="{FF2B5EF4-FFF2-40B4-BE49-F238E27FC236}">
                    <a16:creationId xmlns:a16="http://schemas.microsoft.com/office/drawing/2014/main" id="{F85FBCB4-55FA-4941-9B5D-979B7F0B9000}"/>
                  </a:ext>
                </a:extLst>
              </p:cNvPr>
              <p:cNvSpPr/>
              <p:nvPr/>
            </p:nvSpPr>
            <p:spPr>
              <a:xfrm>
                <a:off x="7694693" y="2053404"/>
                <a:ext cx="118448" cy="94860"/>
              </a:xfrm>
              <a:custGeom>
                <a:avLst/>
                <a:gdLst>
                  <a:gd name="connsiteX0" fmla="*/ 0 w 118448"/>
                  <a:gd name="connsiteY0" fmla="*/ 35637 h 94860"/>
                  <a:gd name="connsiteX1" fmla="*/ 59224 w 118448"/>
                  <a:gd name="connsiteY1" fmla="*/ 94861 h 94860"/>
                  <a:gd name="connsiteX2" fmla="*/ 118448 w 118448"/>
                  <a:gd name="connsiteY2" fmla="*/ 35637 h 94860"/>
                  <a:gd name="connsiteX3" fmla="*/ 118448 w 118448"/>
                  <a:gd name="connsiteY3" fmla="*/ 0 h 94860"/>
                  <a:gd name="connsiteX4" fmla="*/ 51 w 118448"/>
                  <a:gd name="connsiteY4" fmla="*/ 0 h 94860"/>
                  <a:gd name="connsiteX5" fmla="*/ 51 w 118448"/>
                  <a:gd name="connsiteY5" fmla="*/ 35637 h 9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448" h="94860">
                    <a:moveTo>
                      <a:pt x="0" y="35637"/>
                    </a:moveTo>
                    <a:cubicBezTo>
                      <a:pt x="0" y="68312"/>
                      <a:pt x="26498" y="94861"/>
                      <a:pt x="59224" y="94861"/>
                    </a:cubicBezTo>
                    <a:cubicBezTo>
                      <a:pt x="91951" y="94861"/>
                      <a:pt x="118448" y="68363"/>
                      <a:pt x="118448" y="35637"/>
                    </a:cubicBezTo>
                    <a:lnTo>
                      <a:pt x="118448" y="0"/>
                    </a:lnTo>
                    <a:lnTo>
                      <a:pt x="51" y="0"/>
                    </a:lnTo>
                    <a:lnTo>
                      <a:pt x="51" y="35637"/>
                    </a:lnTo>
                    <a:close/>
                  </a:path>
                </a:pathLst>
              </a:custGeom>
              <a:solidFill>
                <a:srgbClr val="4D4E50"/>
              </a:solidFill>
              <a:ln w="5103" cap="flat">
                <a:noFill/>
                <a:prstDash val="solid"/>
                <a:miter/>
              </a:ln>
            </p:spPr>
            <p:txBody>
              <a:bodyPr rtlCol="0" anchor="ctr"/>
              <a:lstStyle/>
              <a:p>
                <a:endParaRPr lang="en-US"/>
              </a:p>
            </p:txBody>
          </p:sp>
          <p:sp>
            <p:nvSpPr>
              <p:cNvPr id="1321" name="Forma libre: forma 1320">
                <a:extLst>
                  <a:ext uri="{FF2B5EF4-FFF2-40B4-BE49-F238E27FC236}">
                    <a16:creationId xmlns:a16="http://schemas.microsoft.com/office/drawing/2014/main" id="{6E2B6F40-9705-4296-8E1C-AE5D428077E7}"/>
                  </a:ext>
                </a:extLst>
              </p:cNvPr>
              <p:cNvSpPr/>
              <p:nvPr/>
            </p:nvSpPr>
            <p:spPr>
              <a:xfrm>
                <a:off x="7694693" y="2014960"/>
                <a:ext cx="118397" cy="19196"/>
              </a:xfrm>
              <a:custGeom>
                <a:avLst/>
                <a:gdLst>
                  <a:gd name="connsiteX0" fmla="*/ 0 w 118397"/>
                  <a:gd name="connsiteY0" fmla="*/ 0 h 19196"/>
                  <a:gd name="connsiteX1" fmla="*/ 118397 w 118397"/>
                  <a:gd name="connsiteY1" fmla="*/ 0 h 19196"/>
                  <a:gd name="connsiteX2" fmla="*/ 118397 w 118397"/>
                  <a:gd name="connsiteY2" fmla="*/ 19197 h 19196"/>
                  <a:gd name="connsiteX3" fmla="*/ 0 w 118397"/>
                  <a:gd name="connsiteY3" fmla="*/ 19197 h 19196"/>
                </a:gdLst>
                <a:ahLst/>
                <a:cxnLst>
                  <a:cxn ang="0">
                    <a:pos x="connsiteX0" y="connsiteY0"/>
                  </a:cxn>
                  <a:cxn ang="0">
                    <a:pos x="connsiteX1" y="connsiteY1"/>
                  </a:cxn>
                  <a:cxn ang="0">
                    <a:pos x="connsiteX2" y="connsiteY2"/>
                  </a:cxn>
                  <a:cxn ang="0">
                    <a:pos x="connsiteX3" y="connsiteY3"/>
                  </a:cxn>
                </a:cxnLst>
                <a:rect l="l" t="t" r="r" b="b"/>
                <a:pathLst>
                  <a:path w="118397" h="19196">
                    <a:moveTo>
                      <a:pt x="0" y="0"/>
                    </a:moveTo>
                    <a:lnTo>
                      <a:pt x="118397" y="0"/>
                    </a:lnTo>
                    <a:lnTo>
                      <a:pt x="118397" y="19197"/>
                    </a:lnTo>
                    <a:lnTo>
                      <a:pt x="0" y="19197"/>
                    </a:lnTo>
                    <a:close/>
                  </a:path>
                </a:pathLst>
              </a:custGeom>
              <a:solidFill>
                <a:srgbClr val="4D4E50"/>
              </a:solidFill>
              <a:ln w="5103" cap="flat">
                <a:noFill/>
                <a:prstDash val="solid"/>
                <a:miter/>
              </a:ln>
            </p:spPr>
            <p:txBody>
              <a:bodyPr rtlCol="0" anchor="ctr"/>
              <a:lstStyle/>
              <a:p>
                <a:endParaRPr lang="en-US"/>
              </a:p>
            </p:txBody>
          </p:sp>
        </p:grpSp>
      </p:grpSp>
      <p:grpSp>
        <p:nvGrpSpPr>
          <p:cNvPr id="1322" name="Gráfico 4">
            <a:extLst>
              <a:ext uri="{FF2B5EF4-FFF2-40B4-BE49-F238E27FC236}">
                <a16:creationId xmlns:a16="http://schemas.microsoft.com/office/drawing/2014/main" id="{D7342B07-93FC-4F6F-85B9-856E18544B97}"/>
              </a:ext>
            </a:extLst>
          </p:cNvPr>
          <p:cNvGrpSpPr/>
          <p:nvPr/>
        </p:nvGrpSpPr>
        <p:grpSpPr>
          <a:xfrm>
            <a:off x="6246613" y="1925205"/>
            <a:ext cx="340232" cy="340283"/>
            <a:chOff x="6246613" y="1925205"/>
            <a:chExt cx="340232" cy="340283"/>
          </a:xfrm>
          <a:solidFill>
            <a:srgbClr val="4D4E50"/>
          </a:solidFill>
        </p:grpSpPr>
        <p:grpSp>
          <p:nvGrpSpPr>
            <p:cNvPr id="1323" name="Gráfico 4">
              <a:extLst>
                <a:ext uri="{FF2B5EF4-FFF2-40B4-BE49-F238E27FC236}">
                  <a16:creationId xmlns:a16="http://schemas.microsoft.com/office/drawing/2014/main" id="{05046AE9-47F0-480D-A3F2-328D78378BBA}"/>
                </a:ext>
              </a:extLst>
            </p:cNvPr>
            <p:cNvGrpSpPr/>
            <p:nvPr/>
          </p:nvGrpSpPr>
          <p:grpSpPr>
            <a:xfrm>
              <a:off x="6246613" y="1925205"/>
              <a:ext cx="340232" cy="340283"/>
              <a:chOff x="6246613" y="1925205"/>
              <a:chExt cx="340232" cy="340283"/>
            </a:xfrm>
            <a:solidFill>
              <a:srgbClr val="4D4E50"/>
            </a:solidFill>
          </p:grpSpPr>
          <p:sp>
            <p:nvSpPr>
              <p:cNvPr id="1324" name="Forma libre: forma 1323">
                <a:extLst>
                  <a:ext uri="{FF2B5EF4-FFF2-40B4-BE49-F238E27FC236}">
                    <a16:creationId xmlns:a16="http://schemas.microsoft.com/office/drawing/2014/main" id="{21102148-39CD-497B-A06F-D3B1BF509A53}"/>
                  </a:ext>
                </a:extLst>
              </p:cNvPr>
              <p:cNvSpPr/>
              <p:nvPr/>
            </p:nvSpPr>
            <p:spPr>
              <a:xfrm>
                <a:off x="6246613" y="1925205"/>
                <a:ext cx="340232" cy="340283"/>
              </a:xfrm>
              <a:custGeom>
                <a:avLst/>
                <a:gdLst>
                  <a:gd name="connsiteX0" fmla="*/ 302605 w 340232"/>
                  <a:gd name="connsiteY0" fmla="*/ 0 h 340283"/>
                  <a:gd name="connsiteX1" fmla="*/ 37679 w 340232"/>
                  <a:gd name="connsiteY1" fmla="*/ 0 h 340283"/>
                  <a:gd name="connsiteX2" fmla="*/ 0 w 340232"/>
                  <a:gd name="connsiteY2" fmla="*/ 37679 h 340283"/>
                  <a:gd name="connsiteX3" fmla="*/ 0 w 340232"/>
                  <a:gd name="connsiteY3" fmla="*/ 302605 h 340283"/>
                  <a:gd name="connsiteX4" fmla="*/ 37679 w 340232"/>
                  <a:gd name="connsiteY4" fmla="*/ 340283 h 340283"/>
                  <a:gd name="connsiteX5" fmla="*/ 302605 w 340232"/>
                  <a:gd name="connsiteY5" fmla="*/ 340283 h 340283"/>
                  <a:gd name="connsiteX6" fmla="*/ 340232 w 340232"/>
                  <a:gd name="connsiteY6" fmla="*/ 302605 h 340283"/>
                  <a:gd name="connsiteX7" fmla="*/ 340232 w 340232"/>
                  <a:gd name="connsiteY7" fmla="*/ 37679 h 340283"/>
                  <a:gd name="connsiteX8" fmla="*/ 302605 w 340232"/>
                  <a:gd name="connsiteY8" fmla="*/ 0 h 340283"/>
                  <a:gd name="connsiteX9" fmla="*/ 151022 w 340232"/>
                  <a:gd name="connsiteY9" fmla="*/ 290300 h 340283"/>
                  <a:gd name="connsiteX10" fmla="*/ 138462 w 340232"/>
                  <a:gd name="connsiteY10" fmla="*/ 302860 h 340283"/>
                  <a:gd name="connsiteX11" fmla="*/ 49932 w 340232"/>
                  <a:gd name="connsiteY11" fmla="*/ 302860 h 340283"/>
                  <a:gd name="connsiteX12" fmla="*/ 37373 w 340232"/>
                  <a:gd name="connsiteY12" fmla="*/ 290300 h 340283"/>
                  <a:gd name="connsiteX13" fmla="*/ 37373 w 340232"/>
                  <a:gd name="connsiteY13" fmla="*/ 201770 h 340283"/>
                  <a:gd name="connsiteX14" fmla="*/ 49932 w 340232"/>
                  <a:gd name="connsiteY14" fmla="*/ 189211 h 340283"/>
                  <a:gd name="connsiteX15" fmla="*/ 138462 w 340232"/>
                  <a:gd name="connsiteY15" fmla="*/ 189211 h 340283"/>
                  <a:gd name="connsiteX16" fmla="*/ 151022 w 340232"/>
                  <a:gd name="connsiteY16" fmla="*/ 201770 h 340283"/>
                  <a:gd name="connsiteX17" fmla="*/ 151022 w 340232"/>
                  <a:gd name="connsiteY17" fmla="*/ 290300 h 340283"/>
                  <a:gd name="connsiteX18" fmla="*/ 151022 w 340232"/>
                  <a:gd name="connsiteY18" fmla="*/ 138411 h 340283"/>
                  <a:gd name="connsiteX19" fmla="*/ 138462 w 340232"/>
                  <a:gd name="connsiteY19" fmla="*/ 150970 h 340283"/>
                  <a:gd name="connsiteX20" fmla="*/ 49932 w 340232"/>
                  <a:gd name="connsiteY20" fmla="*/ 150970 h 340283"/>
                  <a:gd name="connsiteX21" fmla="*/ 37373 w 340232"/>
                  <a:gd name="connsiteY21" fmla="*/ 138411 h 340283"/>
                  <a:gd name="connsiteX22" fmla="*/ 37373 w 340232"/>
                  <a:gd name="connsiteY22" fmla="*/ 49881 h 340283"/>
                  <a:gd name="connsiteX23" fmla="*/ 49932 w 340232"/>
                  <a:gd name="connsiteY23" fmla="*/ 37270 h 340283"/>
                  <a:gd name="connsiteX24" fmla="*/ 138462 w 340232"/>
                  <a:gd name="connsiteY24" fmla="*/ 37270 h 340283"/>
                  <a:gd name="connsiteX25" fmla="*/ 151022 w 340232"/>
                  <a:gd name="connsiteY25" fmla="*/ 49881 h 340283"/>
                  <a:gd name="connsiteX26" fmla="*/ 151022 w 340232"/>
                  <a:gd name="connsiteY26" fmla="*/ 138411 h 340283"/>
                  <a:gd name="connsiteX27" fmla="*/ 302911 w 340232"/>
                  <a:gd name="connsiteY27" fmla="*/ 290300 h 340283"/>
                  <a:gd name="connsiteX28" fmla="*/ 290351 w 340232"/>
                  <a:gd name="connsiteY28" fmla="*/ 302860 h 340283"/>
                  <a:gd name="connsiteX29" fmla="*/ 201822 w 340232"/>
                  <a:gd name="connsiteY29" fmla="*/ 302860 h 340283"/>
                  <a:gd name="connsiteX30" fmla="*/ 189262 w 340232"/>
                  <a:gd name="connsiteY30" fmla="*/ 290300 h 340283"/>
                  <a:gd name="connsiteX31" fmla="*/ 189262 w 340232"/>
                  <a:gd name="connsiteY31" fmla="*/ 201770 h 340283"/>
                  <a:gd name="connsiteX32" fmla="*/ 201822 w 340232"/>
                  <a:gd name="connsiteY32" fmla="*/ 189211 h 340283"/>
                  <a:gd name="connsiteX33" fmla="*/ 290351 w 340232"/>
                  <a:gd name="connsiteY33" fmla="*/ 189211 h 340283"/>
                  <a:gd name="connsiteX34" fmla="*/ 302911 w 340232"/>
                  <a:gd name="connsiteY34" fmla="*/ 201770 h 340283"/>
                  <a:gd name="connsiteX35" fmla="*/ 302911 w 340232"/>
                  <a:gd name="connsiteY35" fmla="*/ 290300 h 340283"/>
                  <a:gd name="connsiteX36" fmla="*/ 302911 w 340232"/>
                  <a:gd name="connsiteY36" fmla="*/ 138411 h 340283"/>
                  <a:gd name="connsiteX37" fmla="*/ 290351 w 340232"/>
                  <a:gd name="connsiteY37" fmla="*/ 150970 h 340283"/>
                  <a:gd name="connsiteX38" fmla="*/ 201822 w 340232"/>
                  <a:gd name="connsiteY38" fmla="*/ 150970 h 340283"/>
                  <a:gd name="connsiteX39" fmla="*/ 189262 w 340232"/>
                  <a:gd name="connsiteY39" fmla="*/ 138411 h 340283"/>
                  <a:gd name="connsiteX40" fmla="*/ 189262 w 340232"/>
                  <a:gd name="connsiteY40" fmla="*/ 49881 h 340283"/>
                  <a:gd name="connsiteX41" fmla="*/ 201822 w 340232"/>
                  <a:gd name="connsiteY41" fmla="*/ 37270 h 340283"/>
                  <a:gd name="connsiteX42" fmla="*/ 290351 w 340232"/>
                  <a:gd name="connsiteY42" fmla="*/ 37270 h 340283"/>
                  <a:gd name="connsiteX43" fmla="*/ 302911 w 340232"/>
                  <a:gd name="connsiteY43" fmla="*/ 49881 h 340283"/>
                  <a:gd name="connsiteX44" fmla="*/ 302911 w 340232"/>
                  <a:gd name="connsiteY44" fmla="*/ 138411 h 34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40232" h="340283">
                    <a:moveTo>
                      <a:pt x="302605" y="0"/>
                    </a:moveTo>
                    <a:lnTo>
                      <a:pt x="37679" y="0"/>
                    </a:lnTo>
                    <a:cubicBezTo>
                      <a:pt x="16899" y="0"/>
                      <a:pt x="0" y="16848"/>
                      <a:pt x="0" y="37679"/>
                    </a:cubicBezTo>
                    <a:lnTo>
                      <a:pt x="0" y="302605"/>
                    </a:lnTo>
                    <a:cubicBezTo>
                      <a:pt x="0" y="323384"/>
                      <a:pt x="16848" y="340283"/>
                      <a:pt x="37679" y="340283"/>
                    </a:cubicBezTo>
                    <a:lnTo>
                      <a:pt x="302605" y="340283"/>
                    </a:lnTo>
                    <a:cubicBezTo>
                      <a:pt x="323384" y="340283"/>
                      <a:pt x="340232" y="323435"/>
                      <a:pt x="340232" y="302605"/>
                    </a:cubicBezTo>
                    <a:lnTo>
                      <a:pt x="340232" y="37679"/>
                    </a:lnTo>
                    <a:cubicBezTo>
                      <a:pt x="340232" y="16848"/>
                      <a:pt x="323384" y="0"/>
                      <a:pt x="302605" y="0"/>
                    </a:cubicBezTo>
                    <a:close/>
                    <a:moveTo>
                      <a:pt x="151022" y="290300"/>
                    </a:moveTo>
                    <a:cubicBezTo>
                      <a:pt x="151022" y="297244"/>
                      <a:pt x="145405" y="302860"/>
                      <a:pt x="138462" y="302860"/>
                    </a:cubicBezTo>
                    <a:lnTo>
                      <a:pt x="49932" y="302860"/>
                    </a:lnTo>
                    <a:cubicBezTo>
                      <a:pt x="42988" y="302860"/>
                      <a:pt x="37373" y="297244"/>
                      <a:pt x="37373" y="290300"/>
                    </a:cubicBezTo>
                    <a:lnTo>
                      <a:pt x="37373" y="201770"/>
                    </a:lnTo>
                    <a:cubicBezTo>
                      <a:pt x="37373" y="194827"/>
                      <a:pt x="42988" y="189211"/>
                      <a:pt x="49932" y="189211"/>
                    </a:cubicBezTo>
                    <a:lnTo>
                      <a:pt x="138462" y="189211"/>
                    </a:lnTo>
                    <a:cubicBezTo>
                      <a:pt x="145405" y="189211"/>
                      <a:pt x="151022" y="194827"/>
                      <a:pt x="151022" y="201770"/>
                    </a:cubicBezTo>
                    <a:lnTo>
                      <a:pt x="151022" y="290300"/>
                    </a:lnTo>
                    <a:close/>
                    <a:moveTo>
                      <a:pt x="151022" y="138411"/>
                    </a:moveTo>
                    <a:cubicBezTo>
                      <a:pt x="151022" y="145354"/>
                      <a:pt x="145405" y="150970"/>
                      <a:pt x="138462" y="150970"/>
                    </a:cubicBezTo>
                    <a:lnTo>
                      <a:pt x="49932" y="150970"/>
                    </a:lnTo>
                    <a:cubicBezTo>
                      <a:pt x="42988" y="150970"/>
                      <a:pt x="37373" y="145354"/>
                      <a:pt x="37373" y="138411"/>
                    </a:cubicBezTo>
                    <a:lnTo>
                      <a:pt x="37373" y="49881"/>
                    </a:lnTo>
                    <a:cubicBezTo>
                      <a:pt x="37373" y="42938"/>
                      <a:pt x="42988" y="37270"/>
                      <a:pt x="49932" y="37270"/>
                    </a:cubicBezTo>
                    <a:lnTo>
                      <a:pt x="138462" y="37270"/>
                    </a:lnTo>
                    <a:cubicBezTo>
                      <a:pt x="145405" y="37270"/>
                      <a:pt x="151022" y="42886"/>
                      <a:pt x="151022" y="49881"/>
                    </a:cubicBezTo>
                    <a:lnTo>
                      <a:pt x="151022" y="138411"/>
                    </a:lnTo>
                    <a:close/>
                    <a:moveTo>
                      <a:pt x="302911" y="290300"/>
                    </a:moveTo>
                    <a:cubicBezTo>
                      <a:pt x="302911" y="297244"/>
                      <a:pt x="297295" y="302860"/>
                      <a:pt x="290351" y="302860"/>
                    </a:cubicBezTo>
                    <a:lnTo>
                      <a:pt x="201822" y="302860"/>
                    </a:lnTo>
                    <a:cubicBezTo>
                      <a:pt x="194878" y="302860"/>
                      <a:pt x="189262" y="297244"/>
                      <a:pt x="189262" y="290300"/>
                    </a:cubicBezTo>
                    <a:lnTo>
                      <a:pt x="189262" y="201770"/>
                    </a:lnTo>
                    <a:cubicBezTo>
                      <a:pt x="189262" y="194827"/>
                      <a:pt x="194878" y="189211"/>
                      <a:pt x="201822" y="189211"/>
                    </a:cubicBezTo>
                    <a:lnTo>
                      <a:pt x="290351" y="189211"/>
                    </a:lnTo>
                    <a:cubicBezTo>
                      <a:pt x="297295" y="189211"/>
                      <a:pt x="302911" y="194827"/>
                      <a:pt x="302911" y="201770"/>
                    </a:cubicBezTo>
                    <a:lnTo>
                      <a:pt x="302911" y="290300"/>
                    </a:lnTo>
                    <a:close/>
                    <a:moveTo>
                      <a:pt x="302911" y="138411"/>
                    </a:moveTo>
                    <a:cubicBezTo>
                      <a:pt x="302911" y="145354"/>
                      <a:pt x="297295" y="150970"/>
                      <a:pt x="290351" y="150970"/>
                    </a:cubicBezTo>
                    <a:lnTo>
                      <a:pt x="201822" y="150970"/>
                    </a:lnTo>
                    <a:cubicBezTo>
                      <a:pt x="194878" y="150970"/>
                      <a:pt x="189262" y="145354"/>
                      <a:pt x="189262" y="138411"/>
                    </a:cubicBezTo>
                    <a:lnTo>
                      <a:pt x="189262" y="49881"/>
                    </a:lnTo>
                    <a:cubicBezTo>
                      <a:pt x="189262" y="42938"/>
                      <a:pt x="194878" y="37270"/>
                      <a:pt x="201822" y="37270"/>
                    </a:cubicBezTo>
                    <a:lnTo>
                      <a:pt x="290351" y="37270"/>
                    </a:lnTo>
                    <a:cubicBezTo>
                      <a:pt x="297295" y="37270"/>
                      <a:pt x="302911" y="42886"/>
                      <a:pt x="302911" y="49881"/>
                    </a:cubicBezTo>
                    <a:lnTo>
                      <a:pt x="302911" y="138411"/>
                    </a:lnTo>
                    <a:close/>
                  </a:path>
                </a:pathLst>
              </a:custGeom>
              <a:solidFill>
                <a:srgbClr val="4D4E50"/>
              </a:solidFill>
              <a:ln w="5103" cap="flat">
                <a:noFill/>
                <a:prstDash val="solid"/>
                <a:miter/>
              </a:ln>
            </p:spPr>
            <p:txBody>
              <a:bodyPr rtlCol="0" anchor="ctr"/>
              <a:lstStyle/>
              <a:p>
                <a:endParaRPr lang="en-US"/>
              </a:p>
            </p:txBody>
          </p:sp>
          <p:sp>
            <p:nvSpPr>
              <p:cNvPr id="1325" name="Forma libre: forma 1324">
                <a:extLst>
                  <a:ext uri="{FF2B5EF4-FFF2-40B4-BE49-F238E27FC236}">
                    <a16:creationId xmlns:a16="http://schemas.microsoft.com/office/drawing/2014/main" id="{39F8137F-AFED-4DBB-954B-C6D8F70DC451}"/>
                  </a:ext>
                </a:extLst>
              </p:cNvPr>
              <p:cNvSpPr/>
              <p:nvPr/>
            </p:nvSpPr>
            <p:spPr>
              <a:xfrm>
                <a:off x="6455378" y="2012050"/>
                <a:ext cx="74540" cy="20422"/>
              </a:xfrm>
              <a:custGeom>
                <a:avLst/>
                <a:gdLst>
                  <a:gd name="connsiteX0" fmla="*/ 0 w 74540"/>
                  <a:gd name="connsiteY0" fmla="*/ 0 h 20422"/>
                  <a:gd name="connsiteX1" fmla="*/ 74541 w 74540"/>
                  <a:gd name="connsiteY1" fmla="*/ 0 h 20422"/>
                  <a:gd name="connsiteX2" fmla="*/ 74541 w 74540"/>
                  <a:gd name="connsiteY2" fmla="*/ 20422 h 20422"/>
                  <a:gd name="connsiteX3" fmla="*/ 0 w 74540"/>
                  <a:gd name="connsiteY3" fmla="*/ 20422 h 20422"/>
                </a:gdLst>
                <a:ahLst/>
                <a:cxnLst>
                  <a:cxn ang="0">
                    <a:pos x="connsiteX0" y="connsiteY0"/>
                  </a:cxn>
                  <a:cxn ang="0">
                    <a:pos x="connsiteX1" y="connsiteY1"/>
                  </a:cxn>
                  <a:cxn ang="0">
                    <a:pos x="connsiteX2" y="connsiteY2"/>
                  </a:cxn>
                  <a:cxn ang="0">
                    <a:pos x="connsiteX3" y="connsiteY3"/>
                  </a:cxn>
                </a:cxnLst>
                <a:rect l="l" t="t" r="r" b="b"/>
                <a:pathLst>
                  <a:path w="74540" h="20422">
                    <a:moveTo>
                      <a:pt x="0" y="0"/>
                    </a:moveTo>
                    <a:lnTo>
                      <a:pt x="74541" y="0"/>
                    </a:lnTo>
                    <a:lnTo>
                      <a:pt x="74541" y="20422"/>
                    </a:lnTo>
                    <a:lnTo>
                      <a:pt x="0" y="20422"/>
                    </a:lnTo>
                    <a:close/>
                  </a:path>
                </a:pathLst>
              </a:custGeom>
              <a:solidFill>
                <a:srgbClr val="4D4E50"/>
              </a:solidFill>
              <a:ln w="5103" cap="flat">
                <a:noFill/>
                <a:prstDash val="solid"/>
                <a:miter/>
              </a:ln>
            </p:spPr>
            <p:txBody>
              <a:bodyPr rtlCol="0" anchor="ctr"/>
              <a:lstStyle/>
              <a:p>
                <a:endParaRPr lang="en-US"/>
              </a:p>
            </p:txBody>
          </p:sp>
          <p:sp>
            <p:nvSpPr>
              <p:cNvPr id="1326" name="Forma libre: forma 1325">
                <a:extLst>
                  <a:ext uri="{FF2B5EF4-FFF2-40B4-BE49-F238E27FC236}">
                    <a16:creationId xmlns:a16="http://schemas.microsoft.com/office/drawing/2014/main" id="{8726FFC8-87BE-49C1-A898-6AAAAD846AB6}"/>
                  </a:ext>
                </a:extLst>
              </p:cNvPr>
              <p:cNvSpPr/>
              <p:nvPr/>
            </p:nvSpPr>
            <p:spPr>
              <a:xfrm>
                <a:off x="6455378" y="2160416"/>
                <a:ext cx="74540" cy="20422"/>
              </a:xfrm>
              <a:custGeom>
                <a:avLst/>
                <a:gdLst>
                  <a:gd name="connsiteX0" fmla="*/ 0 w 74540"/>
                  <a:gd name="connsiteY0" fmla="*/ 0 h 20422"/>
                  <a:gd name="connsiteX1" fmla="*/ 74541 w 74540"/>
                  <a:gd name="connsiteY1" fmla="*/ 0 h 20422"/>
                  <a:gd name="connsiteX2" fmla="*/ 74541 w 74540"/>
                  <a:gd name="connsiteY2" fmla="*/ 20422 h 20422"/>
                  <a:gd name="connsiteX3" fmla="*/ 0 w 74540"/>
                  <a:gd name="connsiteY3" fmla="*/ 20422 h 20422"/>
                </a:gdLst>
                <a:ahLst/>
                <a:cxnLst>
                  <a:cxn ang="0">
                    <a:pos x="connsiteX0" y="connsiteY0"/>
                  </a:cxn>
                  <a:cxn ang="0">
                    <a:pos x="connsiteX1" y="connsiteY1"/>
                  </a:cxn>
                  <a:cxn ang="0">
                    <a:pos x="connsiteX2" y="connsiteY2"/>
                  </a:cxn>
                  <a:cxn ang="0">
                    <a:pos x="connsiteX3" y="connsiteY3"/>
                  </a:cxn>
                </a:cxnLst>
                <a:rect l="l" t="t" r="r" b="b"/>
                <a:pathLst>
                  <a:path w="74540" h="20422">
                    <a:moveTo>
                      <a:pt x="0" y="0"/>
                    </a:moveTo>
                    <a:lnTo>
                      <a:pt x="74541" y="0"/>
                    </a:lnTo>
                    <a:lnTo>
                      <a:pt x="74541" y="20422"/>
                    </a:lnTo>
                    <a:lnTo>
                      <a:pt x="0" y="20422"/>
                    </a:lnTo>
                    <a:close/>
                  </a:path>
                </a:pathLst>
              </a:custGeom>
              <a:solidFill>
                <a:srgbClr val="4D4E50"/>
              </a:solidFill>
              <a:ln w="5103" cap="flat">
                <a:noFill/>
                <a:prstDash val="solid"/>
                <a:miter/>
              </a:ln>
            </p:spPr>
            <p:txBody>
              <a:bodyPr rtlCol="0" anchor="ctr"/>
              <a:lstStyle/>
              <a:p>
                <a:endParaRPr lang="en-US"/>
              </a:p>
            </p:txBody>
          </p:sp>
          <p:sp>
            <p:nvSpPr>
              <p:cNvPr id="1327" name="Forma libre: forma 1326">
                <a:extLst>
                  <a:ext uri="{FF2B5EF4-FFF2-40B4-BE49-F238E27FC236}">
                    <a16:creationId xmlns:a16="http://schemas.microsoft.com/office/drawing/2014/main" id="{E262C672-76CA-4890-8A91-41A4272C1086}"/>
                  </a:ext>
                </a:extLst>
              </p:cNvPr>
              <p:cNvSpPr/>
              <p:nvPr/>
            </p:nvSpPr>
            <p:spPr>
              <a:xfrm>
                <a:off x="6484632" y="2135706"/>
                <a:ext cx="15980" cy="15367"/>
              </a:xfrm>
              <a:custGeom>
                <a:avLst/>
                <a:gdLst>
                  <a:gd name="connsiteX0" fmla="*/ 0 w 15980"/>
                  <a:gd name="connsiteY0" fmla="*/ 0 h 15367"/>
                  <a:gd name="connsiteX1" fmla="*/ 15980 w 15980"/>
                  <a:gd name="connsiteY1" fmla="*/ 0 h 15367"/>
                  <a:gd name="connsiteX2" fmla="*/ 15980 w 15980"/>
                  <a:gd name="connsiteY2" fmla="*/ 15368 h 15367"/>
                  <a:gd name="connsiteX3" fmla="*/ 0 w 15980"/>
                  <a:gd name="connsiteY3" fmla="*/ 15368 h 15367"/>
                </a:gdLst>
                <a:ahLst/>
                <a:cxnLst>
                  <a:cxn ang="0">
                    <a:pos x="connsiteX0" y="connsiteY0"/>
                  </a:cxn>
                  <a:cxn ang="0">
                    <a:pos x="connsiteX1" y="connsiteY1"/>
                  </a:cxn>
                  <a:cxn ang="0">
                    <a:pos x="connsiteX2" y="connsiteY2"/>
                  </a:cxn>
                  <a:cxn ang="0">
                    <a:pos x="connsiteX3" y="connsiteY3"/>
                  </a:cxn>
                </a:cxnLst>
                <a:rect l="l" t="t" r="r" b="b"/>
                <a:pathLst>
                  <a:path w="15980" h="15367">
                    <a:moveTo>
                      <a:pt x="0" y="0"/>
                    </a:moveTo>
                    <a:lnTo>
                      <a:pt x="15980" y="0"/>
                    </a:lnTo>
                    <a:lnTo>
                      <a:pt x="15980" y="15368"/>
                    </a:lnTo>
                    <a:lnTo>
                      <a:pt x="0" y="15368"/>
                    </a:lnTo>
                    <a:close/>
                  </a:path>
                </a:pathLst>
              </a:custGeom>
              <a:solidFill>
                <a:srgbClr val="4D4E50"/>
              </a:solidFill>
              <a:ln w="5103" cap="flat">
                <a:noFill/>
                <a:prstDash val="solid"/>
                <a:miter/>
              </a:ln>
            </p:spPr>
            <p:txBody>
              <a:bodyPr rtlCol="0" anchor="ctr"/>
              <a:lstStyle/>
              <a:p>
                <a:endParaRPr lang="en-US"/>
              </a:p>
            </p:txBody>
          </p:sp>
          <p:sp>
            <p:nvSpPr>
              <p:cNvPr id="1328" name="Forma libre: forma 1327">
                <a:extLst>
                  <a:ext uri="{FF2B5EF4-FFF2-40B4-BE49-F238E27FC236}">
                    <a16:creationId xmlns:a16="http://schemas.microsoft.com/office/drawing/2014/main" id="{A30DAC51-A568-4AFF-B183-F77F4AE5D44F}"/>
                  </a:ext>
                </a:extLst>
              </p:cNvPr>
              <p:cNvSpPr/>
              <p:nvPr/>
            </p:nvSpPr>
            <p:spPr>
              <a:xfrm>
                <a:off x="6484632" y="2190233"/>
                <a:ext cx="15980" cy="15367"/>
              </a:xfrm>
              <a:custGeom>
                <a:avLst/>
                <a:gdLst>
                  <a:gd name="connsiteX0" fmla="*/ 0 w 15980"/>
                  <a:gd name="connsiteY0" fmla="*/ 0 h 15367"/>
                  <a:gd name="connsiteX1" fmla="*/ 15980 w 15980"/>
                  <a:gd name="connsiteY1" fmla="*/ 0 h 15367"/>
                  <a:gd name="connsiteX2" fmla="*/ 15980 w 15980"/>
                  <a:gd name="connsiteY2" fmla="*/ 15368 h 15367"/>
                  <a:gd name="connsiteX3" fmla="*/ 0 w 15980"/>
                  <a:gd name="connsiteY3" fmla="*/ 15368 h 15367"/>
                </a:gdLst>
                <a:ahLst/>
                <a:cxnLst>
                  <a:cxn ang="0">
                    <a:pos x="connsiteX0" y="connsiteY0"/>
                  </a:cxn>
                  <a:cxn ang="0">
                    <a:pos x="connsiteX1" y="connsiteY1"/>
                  </a:cxn>
                  <a:cxn ang="0">
                    <a:pos x="connsiteX2" y="connsiteY2"/>
                  </a:cxn>
                  <a:cxn ang="0">
                    <a:pos x="connsiteX3" y="connsiteY3"/>
                  </a:cxn>
                </a:cxnLst>
                <a:rect l="l" t="t" r="r" b="b"/>
                <a:pathLst>
                  <a:path w="15980" h="15367">
                    <a:moveTo>
                      <a:pt x="0" y="0"/>
                    </a:moveTo>
                    <a:lnTo>
                      <a:pt x="15980" y="0"/>
                    </a:lnTo>
                    <a:lnTo>
                      <a:pt x="15980" y="15368"/>
                    </a:lnTo>
                    <a:lnTo>
                      <a:pt x="0" y="15368"/>
                    </a:lnTo>
                    <a:close/>
                  </a:path>
                </a:pathLst>
              </a:custGeom>
              <a:solidFill>
                <a:srgbClr val="4D4E50"/>
              </a:solidFill>
              <a:ln w="5103" cap="flat">
                <a:noFill/>
                <a:prstDash val="solid"/>
                <a:miter/>
              </a:ln>
            </p:spPr>
            <p:txBody>
              <a:bodyPr rtlCol="0" anchor="ctr"/>
              <a:lstStyle/>
              <a:p>
                <a:endParaRPr lang="en-US"/>
              </a:p>
            </p:txBody>
          </p:sp>
          <p:sp>
            <p:nvSpPr>
              <p:cNvPr id="1329" name="Forma libre: forma 1328">
                <a:extLst>
                  <a:ext uri="{FF2B5EF4-FFF2-40B4-BE49-F238E27FC236}">
                    <a16:creationId xmlns:a16="http://schemas.microsoft.com/office/drawing/2014/main" id="{259A7D29-20AB-417E-BDB0-D4D98671CD2E}"/>
                  </a:ext>
                </a:extLst>
              </p:cNvPr>
              <p:cNvSpPr/>
              <p:nvPr/>
            </p:nvSpPr>
            <p:spPr>
              <a:xfrm>
                <a:off x="6307266" y="2138463"/>
                <a:ext cx="67137" cy="67137"/>
              </a:xfrm>
              <a:custGeom>
                <a:avLst/>
                <a:gdLst>
                  <a:gd name="connsiteX0" fmla="*/ 52689 w 67137"/>
                  <a:gd name="connsiteY0" fmla="*/ 0 h 67137"/>
                  <a:gd name="connsiteX1" fmla="*/ 33543 w 67137"/>
                  <a:gd name="connsiteY1" fmla="*/ 19146 h 67137"/>
                  <a:gd name="connsiteX2" fmla="*/ 14449 w 67137"/>
                  <a:gd name="connsiteY2" fmla="*/ 0 h 67137"/>
                  <a:gd name="connsiteX3" fmla="*/ 0 w 67137"/>
                  <a:gd name="connsiteY3" fmla="*/ 14449 h 67137"/>
                  <a:gd name="connsiteX4" fmla="*/ 19146 w 67137"/>
                  <a:gd name="connsiteY4" fmla="*/ 33594 h 67137"/>
                  <a:gd name="connsiteX5" fmla="*/ 0 w 67137"/>
                  <a:gd name="connsiteY5" fmla="*/ 52689 h 67137"/>
                  <a:gd name="connsiteX6" fmla="*/ 14449 w 67137"/>
                  <a:gd name="connsiteY6" fmla="*/ 67138 h 67137"/>
                  <a:gd name="connsiteX7" fmla="*/ 33543 w 67137"/>
                  <a:gd name="connsiteY7" fmla="*/ 48043 h 67137"/>
                  <a:gd name="connsiteX8" fmla="*/ 52689 w 67137"/>
                  <a:gd name="connsiteY8" fmla="*/ 67138 h 67137"/>
                  <a:gd name="connsiteX9" fmla="*/ 67138 w 67137"/>
                  <a:gd name="connsiteY9" fmla="*/ 52689 h 67137"/>
                  <a:gd name="connsiteX10" fmla="*/ 47992 w 67137"/>
                  <a:gd name="connsiteY10" fmla="*/ 33594 h 67137"/>
                  <a:gd name="connsiteX11" fmla="*/ 67138 w 67137"/>
                  <a:gd name="connsiteY11" fmla="*/ 14449 h 6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137" h="67137">
                    <a:moveTo>
                      <a:pt x="52689" y="0"/>
                    </a:moveTo>
                    <a:lnTo>
                      <a:pt x="33543" y="19146"/>
                    </a:lnTo>
                    <a:lnTo>
                      <a:pt x="14449" y="0"/>
                    </a:lnTo>
                    <a:lnTo>
                      <a:pt x="0" y="14449"/>
                    </a:lnTo>
                    <a:lnTo>
                      <a:pt x="19146" y="33594"/>
                    </a:lnTo>
                    <a:lnTo>
                      <a:pt x="0" y="52689"/>
                    </a:lnTo>
                    <a:lnTo>
                      <a:pt x="14449" y="67138"/>
                    </a:lnTo>
                    <a:lnTo>
                      <a:pt x="33543" y="48043"/>
                    </a:lnTo>
                    <a:lnTo>
                      <a:pt x="52689" y="67138"/>
                    </a:lnTo>
                    <a:lnTo>
                      <a:pt x="67138" y="52689"/>
                    </a:lnTo>
                    <a:lnTo>
                      <a:pt x="47992" y="33594"/>
                    </a:lnTo>
                    <a:lnTo>
                      <a:pt x="67138" y="14449"/>
                    </a:lnTo>
                    <a:close/>
                  </a:path>
                </a:pathLst>
              </a:custGeom>
              <a:solidFill>
                <a:srgbClr val="4D4E50"/>
              </a:solidFill>
              <a:ln w="5103" cap="flat">
                <a:noFill/>
                <a:prstDash val="solid"/>
                <a:miter/>
              </a:ln>
            </p:spPr>
            <p:txBody>
              <a:bodyPr rtlCol="0" anchor="ctr"/>
              <a:lstStyle/>
              <a:p>
                <a:endParaRPr lang="en-US"/>
              </a:p>
            </p:txBody>
          </p:sp>
        </p:grpSp>
        <p:sp>
          <p:nvSpPr>
            <p:cNvPr id="1330" name="Forma libre: forma 1329">
              <a:extLst>
                <a:ext uri="{FF2B5EF4-FFF2-40B4-BE49-F238E27FC236}">
                  <a16:creationId xmlns:a16="http://schemas.microsoft.com/office/drawing/2014/main" id="{17F6E3D2-5782-45E5-B201-589D9EF87243}"/>
                </a:ext>
              </a:extLst>
            </p:cNvPr>
            <p:cNvSpPr/>
            <p:nvPr/>
          </p:nvSpPr>
          <p:spPr>
            <a:xfrm>
              <a:off x="6303590" y="1984990"/>
              <a:ext cx="74489" cy="74540"/>
            </a:xfrm>
            <a:custGeom>
              <a:avLst/>
              <a:gdLst>
                <a:gd name="connsiteX0" fmla="*/ 47482 w 74489"/>
                <a:gd name="connsiteY0" fmla="*/ 0 h 74540"/>
                <a:gd name="connsiteX1" fmla="*/ 27008 w 74489"/>
                <a:gd name="connsiteY1" fmla="*/ 0 h 74540"/>
                <a:gd name="connsiteX2" fmla="*/ 27008 w 74489"/>
                <a:gd name="connsiteY2" fmla="*/ 27059 h 74540"/>
                <a:gd name="connsiteX3" fmla="*/ 0 w 74489"/>
                <a:gd name="connsiteY3" fmla="*/ 27059 h 74540"/>
                <a:gd name="connsiteX4" fmla="*/ 0 w 74489"/>
                <a:gd name="connsiteY4" fmla="*/ 47481 h 74540"/>
                <a:gd name="connsiteX5" fmla="*/ 27008 w 74489"/>
                <a:gd name="connsiteY5" fmla="*/ 47481 h 74540"/>
                <a:gd name="connsiteX6" fmla="*/ 27008 w 74489"/>
                <a:gd name="connsiteY6" fmla="*/ 74541 h 74540"/>
                <a:gd name="connsiteX7" fmla="*/ 47482 w 74489"/>
                <a:gd name="connsiteY7" fmla="*/ 74541 h 74540"/>
                <a:gd name="connsiteX8" fmla="*/ 47482 w 74489"/>
                <a:gd name="connsiteY8" fmla="*/ 47481 h 74540"/>
                <a:gd name="connsiteX9" fmla="*/ 74490 w 74489"/>
                <a:gd name="connsiteY9" fmla="*/ 47481 h 74540"/>
                <a:gd name="connsiteX10" fmla="*/ 74490 w 74489"/>
                <a:gd name="connsiteY10" fmla="*/ 27059 h 74540"/>
                <a:gd name="connsiteX11" fmla="*/ 47482 w 74489"/>
                <a:gd name="connsiteY11" fmla="*/ 27059 h 7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89" h="74540">
                  <a:moveTo>
                    <a:pt x="47482" y="0"/>
                  </a:moveTo>
                  <a:lnTo>
                    <a:pt x="27008" y="0"/>
                  </a:lnTo>
                  <a:lnTo>
                    <a:pt x="27008" y="27059"/>
                  </a:lnTo>
                  <a:lnTo>
                    <a:pt x="0" y="27059"/>
                  </a:lnTo>
                  <a:lnTo>
                    <a:pt x="0" y="47481"/>
                  </a:lnTo>
                  <a:lnTo>
                    <a:pt x="27008" y="47481"/>
                  </a:lnTo>
                  <a:lnTo>
                    <a:pt x="27008" y="74541"/>
                  </a:lnTo>
                  <a:lnTo>
                    <a:pt x="47482" y="74541"/>
                  </a:lnTo>
                  <a:lnTo>
                    <a:pt x="47482" y="47481"/>
                  </a:lnTo>
                  <a:lnTo>
                    <a:pt x="74490" y="47481"/>
                  </a:lnTo>
                  <a:lnTo>
                    <a:pt x="74490" y="27059"/>
                  </a:lnTo>
                  <a:lnTo>
                    <a:pt x="47482" y="27059"/>
                  </a:lnTo>
                  <a:close/>
                </a:path>
              </a:pathLst>
            </a:custGeom>
            <a:solidFill>
              <a:srgbClr val="4D4E50"/>
            </a:solidFill>
            <a:ln w="5103" cap="flat">
              <a:noFill/>
              <a:prstDash val="solid"/>
              <a:miter/>
            </a:ln>
          </p:spPr>
          <p:txBody>
            <a:bodyPr rtlCol="0" anchor="ctr"/>
            <a:lstStyle/>
            <a:p>
              <a:endParaRPr lang="en-US"/>
            </a:p>
          </p:txBody>
        </p:sp>
      </p:grpSp>
      <p:grpSp>
        <p:nvGrpSpPr>
          <p:cNvPr id="1331" name="Gráfico 4">
            <a:extLst>
              <a:ext uri="{FF2B5EF4-FFF2-40B4-BE49-F238E27FC236}">
                <a16:creationId xmlns:a16="http://schemas.microsoft.com/office/drawing/2014/main" id="{71057475-37A9-41BE-819A-8125168AE4F2}"/>
              </a:ext>
            </a:extLst>
          </p:cNvPr>
          <p:cNvGrpSpPr/>
          <p:nvPr/>
        </p:nvGrpSpPr>
        <p:grpSpPr>
          <a:xfrm>
            <a:off x="6906455" y="1914840"/>
            <a:ext cx="357637" cy="360946"/>
            <a:chOff x="6906455" y="1914840"/>
            <a:chExt cx="357637" cy="360946"/>
          </a:xfrm>
          <a:solidFill>
            <a:srgbClr val="4D4E50"/>
          </a:solidFill>
        </p:grpSpPr>
        <p:sp>
          <p:nvSpPr>
            <p:cNvPr id="1332" name="Forma libre: forma 1331">
              <a:extLst>
                <a:ext uri="{FF2B5EF4-FFF2-40B4-BE49-F238E27FC236}">
                  <a16:creationId xmlns:a16="http://schemas.microsoft.com/office/drawing/2014/main" id="{4267EF78-BBFE-4BFD-989C-2855F84F8D04}"/>
                </a:ext>
              </a:extLst>
            </p:cNvPr>
            <p:cNvSpPr/>
            <p:nvPr/>
          </p:nvSpPr>
          <p:spPr>
            <a:xfrm>
              <a:off x="6906455" y="1958697"/>
              <a:ext cx="330686" cy="317090"/>
            </a:xfrm>
            <a:custGeom>
              <a:avLst/>
              <a:gdLst>
                <a:gd name="connsiteX0" fmla="*/ 112777 w 330686"/>
                <a:gd name="connsiteY0" fmla="*/ 112475 h 317090"/>
                <a:gd name="connsiteX1" fmla="*/ 123652 w 330686"/>
                <a:gd name="connsiteY1" fmla="*/ 100426 h 317090"/>
                <a:gd name="connsiteX2" fmla="*/ 136517 w 330686"/>
                <a:gd name="connsiteY2" fmla="*/ 64279 h 317090"/>
                <a:gd name="connsiteX3" fmla="*/ 120078 w 330686"/>
                <a:gd name="connsiteY3" fmla="*/ 29612 h 317090"/>
                <a:gd name="connsiteX4" fmla="*/ 101698 w 330686"/>
                <a:gd name="connsiteY4" fmla="*/ 12968 h 317090"/>
                <a:gd name="connsiteX5" fmla="*/ 68103 w 330686"/>
                <a:gd name="connsiteY5" fmla="*/ 0 h 317090"/>
                <a:gd name="connsiteX6" fmla="*/ 30884 w 330686"/>
                <a:gd name="connsiteY6" fmla="*/ 16491 h 317090"/>
                <a:gd name="connsiteX7" fmla="*/ 19958 w 330686"/>
                <a:gd name="connsiteY7" fmla="*/ 28540 h 317090"/>
                <a:gd name="connsiteX8" fmla="*/ 15976 w 330686"/>
                <a:gd name="connsiteY8" fmla="*/ 33594 h 317090"/>
                <a:gd name="connsiteX9" fmla="*/ 15465 w 330686"/>
                <a:gd name="connsiteY9" fmla="*/ 34156 h 317090"/>
                <a:gd name="connsiteX10" fmla="*/ 1476 w 330686"/>
                <a:gd name="connsiteY10" fmla="*/ 90623 h 317090"/>
                <a:gd name="connsiteX11" fmla="*/ 251494 w 330686"/>
                <a:gd name="connsiteY11" fmla="*/ 316747 h 317090"/>
                <a:gd name="connsiteX12" fmla="*/ 294585 w 330686"/>
                <a:gd name="connsiteY12" fmla="*/ 307761 h 317090"/>
                <a:gd name="connsiteX13" fmla="*/ 306838 w 330686"/>
                <a:gd name="connsiteY13" fmla="*/ 297908 h 317090"/>
                <a:gd name="connsiteX14" fmla="*/ 317763 w 330686"/>
                <a:gd name="connsiteY14" fmla="*/ 285859 h 317090"/>
                <a:gd name="connsiteX15" fmla="*/ 314190 w 330686"/>
                <a:gd name="connsiteY15" fmla="*/ 215045 h 317090"/>
                <a:gd name="connsiteX16" fmla="*/ 295810 w 330686"/>
                <a:gd name="connsiteY16" fmla="*/ 198401 h 317090"/>
                <a:gd name="connsiteX17" fmla="*/ 262165 w 330686"/>
                <a:gd name="connsiteY17" fmla="*/ 185433 h 317090"/>
                <a:gd name="connsiteX18" fmla="*/ 224996 w 330686"/>
                <a:gd name="connsiteY18" fmla="*/ 201924 h 317090"/>
                <a:gd name="connsiteX19" fmla="*/ 214070 w 330686"/>
                <a:gd name="connsiteY19" fmla="*/ 213973 h 317090"/>
                <a:gd name="connsiteX20" fmla="*/ 203757 w 330686"/>
                <a:gd name="connsiteY20" fmla="*/ 231587 h 317090"/>
                <a:gd name="connsiteX21" fmla="*/ 202787 w 330686"/>
                <a:gd name="connsiteY21" fmla="*/ 234497 h 317090"/>
                <a:gd name="connsiteX22" fmla="*/ 199928 w 330686"/>
                <a:gd name="connsiteY22" fmla="*/ 233374 h 317090"/>
                <a:gd name="connsiteX23" fmla="*/ 88321 w 330686"/>
                <a:gd name="connsiteY23" fmla="*/ 130906 h 317090"/>
                <a:gd name="connsiteX24" fmla="*/ 86789 w 330686"/>
                <a:gd name="connsiteY24" fmla="*/ 127791 h 317090"/>
                <a:gd name="connsiteX25" fmla="*/ 90108 w 330686"/>
                <a:gd name="connsiteY25" fmla="*/ 126770 h 317090"/>
                <a:gd name="connsiteX26" fmla="*/ 112777 w 330686"/>
                <a:gd name="connsiteY26" fmla="*/ 112475 h 31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0686" h="317090">
                  <a:moveTo>
                    <a:pt x="112777" y="112475"/>
                  </a:moveTo>
                  <a:lnTo>
                    <a:pt x="123652" y="100426"/>
                  </a:lnTo>
                  <a:cubicBezTo>
                    <a:pt x="132637" y="90470"/>
                    <a:pt x="137232" y="77655"/>
                    <a:pt x="136517" y="64279"/>
                  </a:cubicBezTo>
                  <a:cubicBezTo>
                    <a:pt x="135854" y="50902"/>
                    <a:pt x="130033" y="38598"/>
                    <a:pt x="120078" y="29612"/>
                  </a:cubicBezTo>
                  <a:lnTo>
                    <a:pt x="101698" y="12968"/>
                  </a:lnTo>
                  <a:cubicBezTo>
                    <a:pt x="92457" y="4595"/>
                    <a:pt x="80510" y="0"/>
                    <a:pt x="68103" y="0"/>
                  </a:cubicBezTo>
                  <a:cubicBezTo>
                    <a:pt x="53961" y="0"/>
                    <a:pt x="40380" y="6025"/>
                    <a:pt x="30884" y="16491"/>
                  </a:cubicBezTo>
                  <a:lnTo>
                    <a:pt x="19958" y="28540"/>
                  </a:lnTo>
                  <a:cubicBezTo>
                    <a:pt x="18580" y="30072"/>
                    <a:pt x="17201" y="31756"/>
                    <a:pt x="15976" y="33594"/>
                  </a:cubicBezTo>
                  <a:lnTo>
                    <a:pt x="15465" y="34156"/>
                  </a:lnTo>
                  <a:cubicBezTo>
                    <a:pt x="5152" y="42938"/>
                    <a:pt x="-3578" y="64381"/>
                    <a:pt x="1476" y="90623"/>
                  </a:cubicBezTo>
                  <a:cubicBezTo>
                    <a:pt x="24910" y="212645"/>
                    <a:pt x="127685" y="305617"/>
                    <a:pt x="251494" y="316747"/>
                  </a:cubicBezTo>
                  <a:cubicBezTo>
                    <a:pt x="267729" y="318228"/>
                    <a:pt x="282995" y="314858"/>
                    <a:pt x="294585" y="307761"/>
                  </a:cubicBezTo>
                  <a:cubicBezTo>
                    <a:pt x="299230" y="305055"/>
                    <a:pt x="303315" y="301788"/>
                    <a:pt x="306838" y="297908"/>
                  </a:cubicBezTo>
                  <a:lnTo>
                    <a:pt x="317763" y="285859"/>
                  </a:lnTo>
                  <a:cubicBezTo>
                    <a:pt x="336297" y="265334"/>
                    <a:pt x="334714" y="233578"/>
                    <a:pt x="314190" y="215045"/>
                  </a:cubicBezTo>
                  <a:lnTo>
                    <a:pt x="295810" y="198401"/>
                  </a:lnTo>
                  <a:cubicBezTo>
                    <a:pt x="286569" y="190028"/>
                    <a:pt x="274622" y="185433"/>
                    <a:pt x="262165" y="185433"/>
                  </a:cubicBezTo>
                  <a:cubicBezTo>
                    <a:pt x="248022" y="185433"/>
                    <a:pt x="234441" y="191457"/>
                    <a:pt x="224996" y="201924"/>
                  </a:cubicBezTo>
                  <a:lnTo>
                    <a:pt x="214070" y="213973"/>
                  </a:lnTo>
                  <a:cubicBezTo>
                    <a:pt x="209424" y="219129"/>
                    <a:pt x="205953" y="225052"/>
                    <a:pt x="203757" y="231587"/>
                  </a:cubicBezTo>
                  <a:lnTo>
                    <a:pt x="202787" y="234497"/>
                  </a:lnTo>
                  <a:lnTo>
                    <a:pt x="199928" y="233374"/>
                  </a:lnTo>
                  <a:cubicBezTo>
                    <a:pt x="151272" y="214177"/>
                    <a:pt x="111653" y="177775"/>
                    <a:pt x="88321" y="130906"/>
                  </a:cubicBezTo>
                  <a:lnTo>
                    <a:pt x="86789" y="127791"/>
                  </a:lnTo>
                  <a:lnTo>
                    <a:pt x="90108" y="126770"/>
                  </a:lnTo>
                  <a:cubicBezTo>
                    <a:pt x="98838" y="124218"/>
                    <a:pt x="106650" y="119265"/>
                    <a:pt x="112777" y="112475"/>
                  </a:cubicBezTo>
                  <a:close/>
                </a:path>
              </a:pathLst>
            </a:custGeom>
            <a:solidFill>
              <a:srgbClr val="4D4E50"/>
            </a:solidFill>
            <a:ln w="5103" cap="flat">
              <a:noFill/>
              <a:prstDash val="solid"/>
              <a:miter/>
            </a:ln>
          </p:spPr>
          <p:txBody>
            <a:bodyPr rtlCol="0" anchor="ctr"/>
            <a:lstStyle/>
            <a:p>
              <a:endParaRPr lang="en-US"/>
            </a:p>
          </p:txBody>
        </p:sp>
        <p:sp>
          <p:nvSpPr>
            <p:cNvPr id="1333" name="Forma libre: forma 1332">
              <a:extLst>
                <a:ext uri="{FF2B5EF4-FFF2-40B4-BE49-F238E27FC236}">
                  <a16:creationId xmlns:a16="http://schemas.microsoft.com/office/drawing/2014/main" id="{379C09D0-5894-47C9-BA9E-462A79764539}"/>
                </a:ext>
              </a:extLst>
            </p:cNvPr>
            <p:cNvSpPr/>
            <p:nvPr/>
          </p:nvSpPr>
          <p:spPr>
            <a:xfrm>
              <a:off x="7080447" y="1914840"/>
              <a:ext cx="183645" cy="183645"/>
            </a:xfrm>
            <a:custGeom>
              <a:avLst/>
              <a:gdLst>
                <a:gd name="connsiteX0" fmla="*/ 0 w 183645"/>
                <a:gd name="connsiteY0" fmla="*/ 11692 h 183645"/>
                <a:gd name="connsiteX1" fmla="*/ 11692 w 183645"/>
                <a:gd name="connsiteY1" fmla="*/ 23383 h 183645"/>
                <a:gd name="connsiteX2" fmla="*/ 160263 w 183645"/>
                <a:gd name="connsiteY2" fmla="*/ 171954 h 183645"/>
                <a:gd name="connsiteX3" fmla="*/ 171954 w 183645"/>
                <a:gd name="connsiteY3" fmla="*/ 183646 h 183645"/>
                <a:gd name="connsiteX4" fmla="*/ 183646 w 183645"/>
                <a:gd name="connsiteY4" fmla="*/ 171954 h 183645"/>
                <a:gd name="connsiteX5" fmla="*/ 11692 w 183645"/>
                <a:gd name="connsiteY5" fmla="*/ 0 h 183645"/>
                <a:gd name="connsiteX6" fmla="*/ 0 w 183645"/>
                <a:gd name="connsiteY6" fmla="*/ 11692 h 18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645" h="183645">
                  <a:moveTo>
                    <a:pt x="0" y="11692"/>
                  </a:moveTo>
                  <a:cubicBezTo>
                    <a:pt x="0" y="18125"/>
                    <a:pt x="5208" y="23383"/>
                    <a:pt x="11692" y="23383"/>
                  </a:cubicBezTo>
                  <a:cubicBezTo>
                    <a:pt x="93635" y="23383"/>
                    <a:pt x="160263" y="90010"/>
                    <a:pt x="160263" y="171954"/>
                  </a:cubicBezTo>
                  <a:cubicBezTo>
                    <a:pt x="160263" y="178387"/>
                    <a:pt x="165521" y="183646"/>
                    <a:pt x="171954" y="183646"/>
                  </a:cubicBezTo>
                  <a:cubicBezTo>
                    <a:pt x="178387" y="183646"/>
                    <a:pt x="183646" y="178438"/>
                    <a:pt x="183646" y="171954"/>
                  </a:cubicBezTo>
                  <a:cubicBezTo>
                    <a:pt x="183646" y="77145"/>
                    <a:pt x="106501" y="0"/>
                    <a:pt x="11692" y="0"/>
                  </a:cubicBezTo>
                  <a:cubicBezTo>
                    <a:pt x="5259" y="0"/>
                    <a:pt x="0" y="5259"/>
                    <a:pt x="0" y="11692"/>
                  </a:cubicBezTo>
                  <a:close/>
                </a:path>
              </a:pathLst>
            </a:custGeom>
            <a:solidFill>
              <a:srgbClr val="4D4E50"/>
            </a:solidFill>
            <a:ln w="5103" cap="flat">
              <a:noFill/>
              <a:prstDash val="solid"/>
              <a:miter/>
            </a:ln>
          </p:spPr>
          <p:txBody>
            <a:bodyPr rtlCol="0" anchor="ctr"/>
            <a:lstStyle/>
            <a:p>
              <a:endParaRPr lang="en-US"/>
            </a:p>
          </p:txBody>
        </p:sp>
        <p:sp>
          <p:nvSpPr>
            <p:cNvPr id="1334" name="Forma libre: forma 1333">
              <a:extLst>
                <a:ext uri="{FF2B5EF4-FFF2-40B4-BE49-F238E27FC236}">
                  <a16:creationId xmlns:a16="http://schemas.microsoft.com/office/drawing/2014/main" id="{0E43BAE5-3335-4887-ABEE-F4781EE355D0}"/>
                </a:ext>
              </a:extLst>
            </p:cNvPr>
            <p:cNvSpPr/>
            <p:nvPr/>
          </p:nvSpPr>
          <p:spPr>
            <a:xfrm>
              <a:off x="7078609" y="1972073"/>
              <a:ext cx="128352" cy="128302"/>
            </a:xfrm>
            <a:custGeom>
              <a:avLst/>
              <a:gdLst>
                <a:gd name="connsiteX0" fmla="*/ 0 w 128352"/>
                <a:gd name="connsiteY0" fmla="*/ 11641 h 128302"/>
                <a:gd name="connsiteX1" fmla="*/ 11692 w 128352"/>
                <a:gd name="connsiteY1" fmla="*/ 23333 h 128302"/>
                <a:gd name="connsiteX2" fmla="*/ 104970 w 128352"/>
                <a:gd name="connsiteY2" fmla="*/ 116611 h 128302"/>
                <a:gd name="connsiteX3" fmla="*/ 116661 w 128352"/>
                <a:gd name="connsiteY3" fmla="*/ 128302 h 128302"/>
                <a:gd name="connsiteX4" fmla="*/ 128353 w 128352"/>
                <a:gd name="connsiteY4" fmla="*/ 116611 h 128302"/>
                <a:gd name="connsiteX5" fmla="*/ 11692 w 128352"/>
                <a:gd name="connsiteY5" fmla="*/ 0 h 128302"/>
                <a:gd name="connsiteX6" fmla="*/ 0 w 128352"/>
                <a:gd name="connsiteY6" fmla="*/ 11641 h 12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52" h="128302">
                  <a:moveTo>
                    <a:pt x="0" y="11641"/>
                  </a:moveTo>
                  <a:cubicBezTo>
                    <a:pt x="0" y="18074"/>
                    <a:pt x="5207" y="23333"/>
                    <a:pt x="11692" y="23333"/>
                  </a:cubicBezTo>
                  <a:cubicBezTo>
                    <a:pt x="63104" y="23333"/>
                    <a:pt x="104970" y="65147"/>
                    <a:pt x="104970" y="116611"/>
                  </a:cubicBezTo>
                  <a:cubicBezTo>
                    <a:pt x="104970" y="123044"/>
                    <a:pt x="110228" y="128302"/>
                    <a:pt x="116661" y="128302"/>
                  </a:cubicBezTo>
                  <a:cubicBezTo>
                    <a:pt x="123094" y="128302"/>
                    <a:pt x="128353" y="123095"/>
                    <a:pt x="128353" y="116611"/>
                  </a:cubicBezTo>
                  <a:cubicBezTo>
                    <a:pt x="128353" y="52281"/>
                    <a:pt x="76021" y="0"/>
                    <a:pt x="11692" y="0"/>
                  </a:cubicBezTo>
                  <a:cubicBezTo>
                    <a:pt x="5207" y="-51"/>
                    <a:pt x="0" y="5208"/>
                    <a:pt x="0" y="11641"/>
                  </a:cubicBezTo>
                  <a:close/>
                </a:path>
              </a:pathLst>
            </a:custGeom>
            <a:solidFill>
              <a:srgbClr val="4D4E50"/>
            </a:solidFill>
            <a:ln w="5103" cap="flat">
              <a:noFill/>
              <a:prstDash val="solid"/>
              <a:miter/>
            </a:ln>
          </p:spPr>
          <p:txBody>
            <a:bodyPr rtlCol="0" anchor="ctr"/>
            <a:lstStyle/>
            <a:p>
              <a:endParaRPr lang="en-US"/>
            </a:p>
          </p:txBody>
        </p:sp>
      </p:grpSp>
      <p:grpSp>
        <p:nvGrpSpPr>
          <p:cNvPr id="1335" name="Gráfico 4">
            <a:extLst>
              <a:ext uri="{FF2B5EF4-FFF2-40B4-BE49-F238E27FC236}">
                <a16:creationId xmlns:a16="http://schemas.microsoft.com/office/drawing/2014/main" id="{FAC922E5-7D54-4066-8611-9AEFCF2BDEC3}"/>
              </a:ext>
            </a:extLst>
          </p:cNvPr>
          <p:cNvGrpSpPr/>
          <p:nvPr/>
        </p:nvGrpSpPr>
        <p:grpSpPr>
          <a:xfrm>
            <a:off x="3550996" y="2664839"/>
            <a:ext cx="382852" cy="382024"/>
            <a:chOff x="3550996" y="2664839"/>
            <a:chExt cx="382852" cy="382024"/>
          </a:xfrm>
          <a:solidFill>
            <a:srgbClr val="4D4E50"/>
          </a:solidFill>
        </p:grpSpPr>
        <p:sp>
          <p:nvSpPr>
            <p:cNvPr id="1336" name="Forma libre: forma 1335">
              <a:extLst>
                <a:ext uri="{FF2B5EF4-FFF2-40B4-BE49-F238E27FC236}">
                  <a16:creationId xmlns:a16="http://schemas.microsoft.com/office/drawing/2014/main" id="{1265AF78-23F4-4B84-A6D8-9779A14FB314}"/>
                </a:ext>
              </a:extLst>
            </p:cNvPr>
            <p:cNvSpPr/>
            <p:nvPr/>
          </p:nvSpPr>
          <p:spPr>
            <a:xfrm>
              <a:off x="3550996" y="2793644"/>
              <a:ext cx="107675" cy="75317"/>
            </a:xfrm>
            <a:custGeom>
              <a:avLst/>
              <a:gdLst>
                <a:gd name="connsiteX0" fmla="*/ 25477 w 107675"/>
                <a:gd name="connsiteY0" fmla="*/ 522 h 75317"/>
                <a:gd name="connsiteX1" fmla="*/ 6127 w 107675"/>
                <a:gd name="connsiteY1" fmla="*/ 6087 h 75317"/>
                <a:gd name="connsiteX2" fmla="*/ 6127 w 107675"/>
                <a:gd name="connsiteY2" fmla="*/ 35699 h 75317"/>
                <a:gd name="connsiteX3" fmla="*/ 6433 w 107675"/>
                <a:gd name="connsiteY3" fmla="*/ 35903 h 75317"/>
                <a:gd name="connsiteX4" fmla="*/ 6331 w 107675"/>
                <a:gd name="connsiteY4" fmla="*/ 35954 h 75317"/>
                <a:gd name="connsiteX5" fmla="*/ 45694 w 107675"/>
                <a:gd name="connsiteY5" fmla="*/ 75317 h 75317"/>
                <a:gd name="connsiteX6" fmla="*/ 107676 w 107675"/>
                <a:gd name="connsiteY6" fmla="*/ 13336 h 75317"/>
                <a:gd name="connsiteX7" fmla="*/ 25579 w 107675"/>
                <a:gd name="connsiteY7" fmla="*/ 266 h 75317"/>
                <a:gd name="connsiteX8" fmla="*/ 25477 w 107675"/>
                <a:gd name="connsiteY8" fmla="*/ 522 h 7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675" h="75317">
                  <a:moveTo>
                    <a:pt x="25477" y="522"/>
                  </a:moveTo>
                  <a:cubicBezTo>
                    <a:pt x="18737" y="-1010"/>
                    <a:pt x="11385" y="828"/>
                    <a:pt x="6127" y="6087"/>
                  </a:cubicBezTo>
                  <a:cubicBezTo>
                    <a:pt x="-2042" y="14255"/>
                    <a:pt x="-2042" y="27479"/>
                    <a:pt x="6127" y="35699"/>
                  </a:cubicBezTo>
                  <a:cubicBezTo>
                    <a:pt x="6178" y="35750"/>
                    <a:pt x="6331" y="35801"/>
                    <a:pt x="6433" y="35903"/>
                  </a:cubicBezTo>
                  <a:cubicBezTo>
                    <a:pt x="6382" y="35954"/>
                    <a:pt x="6331" y="35954"/>
                    <a:pt x="6331" y="35954"/>
                  </a:cubicBezTo>
                  <a:lnTo>
                    <a:pt x="45694" y="75317"/>
                  </a:lnTo>
                  <a:lnTo>
                    <a:pt x="107676" y="13336"/>
                  </a:lnTo>
                  <a:lnTo>
                    <a:pt x="25579" y="266"/>
                  </a:lnTo>
                  <a:cubicBezTo>
                    <a:pt x="25477" y="317"/>
                    <a:pt x="25477" y="419"/>
                    <a:pt x="25477" y="522"/>
                  </a:cubicBezTo>
                  <a:close/>
                </a:path>
              </a:pathLst>
            </a:custGeom>
            <a:solidFill>
              <a:srgbClr val="4D4E50"/>
            </a:solidFill>
            <a:ln w="5103" cap="flat">
              <a:noFill/>
              <a:prstDash val="solid"/>
              <a:miter/>
            </a:ln>
          </p:spPr>
          <p:txBody>
            <a:bodyPr rtlCol="0" anchor="ctr"/>
            <a:lstStyle/>
            <a:p>
              <a:endParaRPr lang="en-US"/>
            </a:p>
          </p:txBody>
        </p:sp>
        <p:sp>
          <p:nvSpPr>
            <p:cNvPr id="1337" name="Forma libre: forma 1336">
              <a:extLst>
                <a:ext uri="{FF2B5EF4-FFF2-40B4-BE49-F238E27FC236}">
                  <a16:creationId xmlns:a16="http://schemas.microsoft.com/office/drawing/2014/main" id="{1CA693DA-7254-48C5-B7D0-A67198919BC1}"/>
                </a:ext>
              </a:extLst>
            </p:cNvPr>
            <p:cNvSpPr/>
            <p:nvPr/>
          </p:nvSpPr>
          <p:spPr>
            <a:xfrm>
              <a:off x="3728924" y="2939520"/>
              <a:ext cx="75317" cy="107343"/>
            </a:xfrm>
            <a:custGeom>
              <a:avLst/>
              <a:gdLst>
                <a:gd name="connsiteX0" fmla="*/ 73775 w 75317"/>
                <a:gd name="connsiteY0" fmla="*/ 78523 h 107343"/>
                <a:gd name="connsiteX1" fmla="*/ 74183 w 75317"/>
                <a:gd name="connsiteY1" fmla="*/ 78574 h 107343"/>
                <a:gd name="connsiteX2" fmla="*/ 61726 w 75317"/>
                <a:gd name="connsiteY2" fmla="*/ 0 h 107343"/>
                <a:gd name="connsiteX3" fmla="*/ 0 w 75317"/>
                <a:gd name="connsiteY3" fmla="*/ 61726 h 107343"/>
                <a:gd name="connsiteX4" fmla="*/ 37781 w 75317"/>
                <a:gd name="connsiteY4" fmla="*/ 99507 h 107343"/>
                <a:gd name="connsiteX5" fmla="*/ 38036 w 75317"/>
                <a:gd name="connsiteY5" fmla="*/ 99251 h 107343"/>
                <a:gd name="connsiteX6" fmla="*/ 39619 w 75317"/>
                <a:gd name="connsiteY6" fmla="*/ 101243 h 107343"/>
                <a:gd name="connsiteX7" fmla="*/ 69180 w 75317"/>
                <a:gd name="connsiteY7" fmla="*/ 101192 h 107343"/>
                <a:gd name="connsiteX8" fmla="*/ 73775 w 75317"/>
                <a:gd name="connsiteY8" fmla="*/ 78523 h 10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317" h="107343">
                  <a:moveTo>
                    <a:pt x="73775" y="78523"/>
                  </a:moveTo>
                  <a:cubicBezTo>
                    <a:pt x="73877" y="78574"/>
                    <a:pt x="74030" y="78523"/>
                    <a:pt x="74183" y="78574"/>
                  </a:cubicBezTo>
                  <a:lnTo>
                    <a:pt x="61726" y="0"/>
                  </a:lnTo>
                  <a:lnTo>
                    <a:pt x="0" y="61726"/>
                  </a:lnTo>
                  <a:lnTo>
                    <a:pt x="37781" y="99507"/>
                  </a:lnTo>
                  <a:cubicBezTo>
                    <a:pt x="37832" y="99456"/>
                    <a:pt x="37985" y="99354"/>
                    <a:pt x="38036" y="99251"/>
                  </a:cubicBezTo>
                  <a:cubicBezTo>
                    <a:pt x="38598" y="99915"/>
                    <a:pt x="39006" y="100630"/>
                    <a:pt x="39619" y="101243"/>
                  </a:cubicBezTo>
                  <a:cubicBezTo>
                    <a:pt x="47788" y="109411"/>
                    <a:pt x="61011" y="109360"/>
                    <a:pt x="69180" y="101192"/>
                  </a:cubicBezTo>
                  <a:cubicBezTo>
                    <a:pt x="75358" y="95065"/>
                    <a:pt x="76838" y="86130"/>
                    <a:pt x="73775" y="78523"/>
                  </a:cubicBezTo>
                  <a:close/>
                </a:path>
              </a:pathLst>
            </a:custGeom>
            <a:solidFill>
              <a:srgbClr val="4D4E50"/>
            </a:solidFill>
            <a:ln w="5103" cap="flat">
              <a:noFill/>
              <a:prstDash val="solid"/>
              <a:miter/>
            </a:ln>
          </p:spPr>
          <p:txBody>
            <a:bodyPr rtlCol="0" anchor="ctr"/>
            <a:lstStyle/>
            <a:p>
              <a:endParaRPr lang="en-US"/>
            </a:p>
          </p:txBody>
        </p:sp>
        <p:sp>
          <p:nvSpPr>
            <p:cNvPr id="1338" name="Forma libre: forma 1337">
              <a:extLst>
                <a:ext uri="{FF2B5EF4-FFF2-40B4-BE49-F238E27FC236}">
                  <a16:creationId xmlns:a16="http://schemas.microsoft.com/office/drawing/2014/main" id="{00AFBD62-987E-45A6-8561-B8046281F113}"/>
                </a:ext>
              </a:extLst>
            </p:cNvPr>
            <p:cNvSpPr/>
            <p:nvPr/>
          </p:nvSpPr>
          <p:spPr>
            <a:xfrm>
              <a:off x="3653362" y="2860844"/>
              <a:ext cx="83679" cy="83628"/>
            </a:xfrm>
            <a:custGeom>
              <a:avLst/>
              <a:gdLst>
                <a:gd name="connsiteX0" fmla="*/ 79238 w 83679"/>
                <a:gd name="connsiteY0" fmla="*/ 21596 h 83628"/>
                <a:gd name="connsiteX1" fmla="*/ 62032 w 83679"/>
                <a:gd name="connsiteY1" fmla="*/ 4391 h 83628"/>
                <a:gd name="connsiteX2" fmla="*/ 51464 w 83679"/>
                <a:gd name="connsiteY2" fmla="*/ 0 h 83628"/>
                <a:gd name="connsiteX3" fmla="*/ 40844 w 83679"/>
                <a:gd name="connsiteY3" fmla="*/ 4391 h 83628"/>
                <a:gd name="connsiteX4" fmla="*/ 9190 w 83679"/>
                <a:gd name="connsiteY4" fmla="*/ 36045 h 83628"/>
                <a:gd name="connsiteX5" fmla="*/ 4391 w 83679"/>
                <a:gd name="connsiteY5" fmla="*/ 40844 h 83628"/>
                <a:gd name="connsiteX6" fmla="*/ 0 w 83679"/>
                <a:gd name="connsiteY6" fmla="*/ 51464 h 83628"/>
                <a:gd name="connsiteX7" fmla="*/ 4391 w 83679"/>
                <a:gd name="connsiteY7" fmla="*/ 62032 h 83628"/>
                <a:gd name="connsiteX8" fmla="*/ 21596 w 83679"/>
                <a:gd name="connsiteY8" fmla="*/ 79238 h 83628"/>
                <a:gd name="connsiteX9" fmla="*/ 32165 w 83679"/>
                <a:gd name="connsiteY9" fmla="*/ 83629 h 83628"/>
                <a:gd name="connsiteX10" fmla="*/ 42784 w 83679"/>
                <a:gd name="connsiteY10" fmla="*/ 79238 h 83628"/>
                <a:gd name="connsiteX11" fmla="*/ 79289 w 83679"/>
                <a:gd name="connsiteY11" fmla="*/ 42733 h 83628"/>
                <a:gd name="connsiteX12" fmla="*/ 83680 w 83679"/>
                <a:gd name="connsiteY12" fmla="*/ 32114 h 83628"/>
                <a:gd name="connsiteX13" fmla="*/ 79238 w 83679"/>
                <a:gd name="connsiteY13" fmla="*/ 21596 h 8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679" h="83628">
                  <a:moveTo>
                    <a:pt x="79238" y="21596"/>
                  </a:moveTo>
                  <a:lnTo>
                    <a:pt x="62032" y="4391"/>
                  </a:lnTo>
                  <a:cubicBezTo>
                    <a:pt x="59122" y="1481"/>
                    <a:pt x="55293" y="0"/>
                    <a:pt x="51464" y="0"/>
                  </a:cubicBezTo>
                  <a:cubicBezTo>
                    <a:pt x="47635" y="0"/>
                    <a:pt x="43805" y="1481"/>
                    <a:pt x="40844" y="4391"/>
                  </a:cubicBezTo>
                  <a:lnTo>
                    <a:pt x="9190" y="36045"/>
                  </a:lnTo>
                  <a:lnTo>
                    <a:pt x="4391" y="40844"/>
                  </a:lnTo>
                  <a:cubicBezTo>
                    <a:pt x="1481" y="43754"/>
                    <a:pt x="0" y="47584"/>
                    <a:pt x="0" y="51464"/>
                  </a:cubicBezTo>
                  <a:cubicBezTo>
                    <a:pt x="0" y="55293"/>
                    <a:pt x="1481" y="59122"/>
                    <a:pt x="4391" y="62032"/>
                  </a:cubicBezTo>
                  <a:lnTo>
                    <a:pt x="21596" y="79238"/>
                  </a:lnTo>
                  <a:cubicBezTo>
                    <a:pt x="24506" y="82148"/>
                    <a:pt x="28336" y="83629"/>
                    <a:pt x="32165" y="83629"/>
                  </a:cubicBezTo>
                  <a:cubicBezTo>
                    <a:pt x="36045" y="83629"/>
                    <a:pt x="39823" y="82148"/>
                    <a:pt x="42784" y="79238"/>
                  </a:cubicBezTo>
                  <a:lnTo>
                    <a:pt x="79289" y="42733"/>
                  </a:lnTo>
                  <a:cubicBezTo>
                    <a:pt x="82199" y="39823"/>
                    <a:pt x="83680" y="35994"/>
                    <a:pt x="83680" y="32114"/>
                  </a:cubicBezTo>
                  <a:cubicBezTo>
                    <a:pt x="83628" y="28336"/>
                    <a:pt x="82199" y="24507"/>
                    <a:pt x="79238" y="21596"/>
                  </a:cubicBezTo>
                  <a:close/>
                </a:path>
              </a:pathLst>
            </a:custGeom>
            <a:solidFill>
              <a:srgbClr val="4D4E50"/>
            </a:solidFill>
            <a:ln w="5103" cap="flat">
              <a:noFill/>
              <a:prstDash val="solid"/>
              <a:miter/>
            </a:ln>
          </p:spPr>
          <p:txBody>
            <a:bodyPr rtlCol="0" anchor="ctr"/>
            <a:lstStyle/>
            <a:p>
              <a:endParaRPr lang="en-US"/>
            </a:p>
          </p:txBody>
        </p:sp>
        <p:sp>
          <p:nvSpPr>
            <p:cNvPr id="1339" name="Forma libre: forma 1338">
              <a:extLst>
                <a:ext uri="{FF2B5EF4-FFF2-40B4-BE49-F238E27FC236}">
                  <a16:creationId xmlns:a16="http://schemas.microsoft.com/office/drawing/2014/main" id="{60E08428-BF4F-45A7-ADE1-B71AC7383554}"/>
                </a:ext>
              </a:extLst>
            </p:cNvPr>
            <p:cNvSpPr/>
            <p:nvPr/>
          </p:nvSpPr>
          <p:spPr>
            <a:xfrm>
              <a:off x="3584303" y="2664839"/>
              <a:ext cx="349545" cy="348634"/>
            </a:xfrm>
            <a:custGeom>
              <a:avLst/>
              <a:gdLst>
                <a:gd name="connsiteX0" fmla="*/ 302790 w 349545"/>
                <a:gd name="connsiteY0" fmla="*/ 162665 h 348634"/>
                <a:gd name="connsiteX1" fmla="*/ 302943 w 349545"/>
                <a:gd name="connsiteY1" fmla="*/ 162818 h 348634"/>
                <a:gd name="connsiteX2" fmla="*/ 347667 w 349545"/>
                <a:gd name="connsiteY2" fmla="*/ 28645 h 348634"/>
                <a:gd name="connsiteX3" fmla="*/ 349097 w 349545"/>
                <a:gd name="connsiteY3" fmla="*/ 24203 h 348634"/>
                <a:gd name="connsiteX4" fmla="*/ 349148 w 349545"/>
                <a:gd name="connsiteY4" fmla="*/ 24152 h 348634"/>
                <a:gd name="connsiteX5" fmla="*/ 343634 w 349545"/>
                <a:gd name="connsiteY5" fmla="*/ 5875 h 348634"/>
                <a:gd name="connsiteX6" fmla="*/ 324590 w 349545"/>
                <a:gd name="connsiteY6" fmla="*/ 565 h 348634"/>
                <a:gd name="connsiteX7" fmla="*/ 324590 w 349545"/>
                <a:gd name="connsiteY7" fmla="*/ 514 h 348634"/>
                <a:gd name="connsiteX8" fmla="*/ 324335 w 349545"/>
                <a:gd name="connsiteY8" fmla="*/ 565 h 348634"/>
                <a:gd name="connsiteX9" fmla="*/ 321425 w 349545"/>
                <a:gd name="connsiteY9" fmla="*/ 1535 h 348634"/>
                <a:gd name="connsiteX10" fmla="*/ 190672 w 349545"/>
                <a:gd name="connsiteY10" fmla="*/ 44625 h 348634"/>
                <a:gd name="connsiteX11" fmla="*/ 178164 w 349545"/>
                <a:gd name="connsiteY11" fmla="*/ 51007 h 348634"/>
                <a:gd name="connsiteX12" fmla="*/ 85396 w 349545"/>
                <a:gd name="connsiteY12" fmla="*/ 143775 h 348634"/>
                <a:gd name="connsiteX13" fmla="*/ 18667 w 349545"/>
                <a:gd name="connsiteY13" fmla="*/ 210504 h 348634"/>
                <a:gd name="connsiteX14" fmla="*/ 7384 w 349545"/>
                <a:gd name="connsiteY14" fmla="*/ 221787 h 348634"/>
                <a:gd name="connsiteX15" fmla="*/ 7435 w 349545"/>
                <a:gd name="connsiteY15" fmla="*/ 257577 h 348634"/>
                <a:gd name="connsiteX16" fmla="*/ 22752 w 349545"/>
                <a:gd name="connsiteY16" fmla="*/ 272894 h 348634"/>
                <a:gd name="connsiteX17" fmla="*/ 18871 w 349545"/>
                <a:gd name="connsiteY17" fmla="*/ 280450 h 348634"/>
                <a:gd name="connsiteX18" fmla="*/ 67680 w 349545"/>
                <a:gd name="connsiteY18" fmla="*/ 329259 h 348634"/>
                <a:gd name="connsiteX19" fmla="*/ 75236 w 349545"/>
                <a:gd name="connsiteY19" fmla="*/ 325430 h 348634"/>
                <a:gd name="connsiteX20" fmla="*/ 91012 w 349545"/>
                <a:gd name="connsiteY20" fmla="*/ 341206 h 348634"/>
                <a:gd name="connsiteX21" fmla="*/ 126802 w 349545"/>
                <a:gd name="connsiteY21" fmla="*/ 341206 h 348634"/>
                <a:gd name="connsiteX22" fmla="*/ 138085 w 349545"/>
                <a:gd name="connsiteY22" fmla="*/ 329922 h 348634"/>
                <a:gd name="connsiteX23" fmla="*/ 204457 w 349545"/>
                <a:gd name="connsiteY23" fmla="*/ 263551 h 348634"/>
                <a:gd name="connsiteX24" fmla="*/ 297531 w 349545"/>
                <a:gd name="connsiteY24" fmla="*/ 170477 h 348634"/>
                <a:gd name="connsiteX25" fmla="*/ 302790 w 349545"/>
                <a:gd name="connsiteY25" fmla="*/ 162665 h 348634"/>
                <a:gd name="connsiteX26" fmla="*/ 116540 w 349545"/>
                <a:gd name="connsiteY26" fmla="*/ 279888 h 348634"/>
                <a:gd name="connsiteX27" fmla="*/ 86009 w 349545"/>
                <a:gd name="connsiteY27" fmla="*/ 279888 h 348634"/>
                <a:gd name="connsiteX28" fmla="*/ 68803 w 349545"/>
                <a:gd name="connsiteY28" fmla="*/ 262683 h 348634"/>
                <a:gd name="connsiteX29" fmla="*/ 68803 w 349545"/>
                <a:gd name="connsiteY29" fmla="*/ 232152 h 348634"/>
                <a:gd name="connsiteX30" fmla="*/ 73603 w 349545"/>
                <a:gd name="connsiteY30" fmla="*/ 227352 h 348634"/>
                <a:gd name="connsiteX31" fmla="*/ 105257 w 349545"/>
                <a:gd name="connsiteY31" fmla="*/ 195698 h 348634"/>
                <a:gd name="connsiteX32" fmla="*/ 135788 w 349545"/>
                <a:gd name="connsiteY32" fmla="*/ 195698 h 348634"/>
                <a:gd name="connsiteX33" fmla="*/ 152994 w 349545"/>
                <a:gd name="connsiteY33" fmla="*/ 212904 h 348634"/>
                <a:gd name="connsiteX34" fmla="*/ 152994 w 349545"/>
                <a:gd name="connsiteY34" fmla="*/ 243435 h 348634"/>
                <a:gd name="connsiteX35" fmla="*/ 116540 w 349545"/>
                <a:gd name="connsiteY35" fmla="*/ 279888 h 348634"/>
                <a:gd name="connsiteX36" fmla="*/ 181840 w 349545"/>
                <a:gd name="connsiteY36" fmla="*/ 166852 h 348634"/>
                <a:gd name="connsiteX37" fmla="*/ 181840 w 349545"/>
                <a:gd name="connsiteY37" fmla="*/ 111916 h 348634"/>
                <a:gd name="connsiteX38" fmla="*/ 236775 w 349545"/>
                <a:gd name="connsiteY38" fmla="*/ 111916 h 348634"/>
                <a:gd name="connsiteX39" fmla="*/ 236775 w 349545"/>
                <a:gd name="connsiteY39" fmla="*/ 166801 h 348634"/>
                <a:gd name="connsiteX40" fmla="*/ 181840 w 349545"/>
                <a:gd name="connsiteY40" fmla="*/ 166852 h 34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9545" h="348634">
                  <a:moveTo>
                    <a:pt x="302790" y="162665"/>
                  </a:moveTo>
                  <a:lnTo>
                    <a:pt x="302943" y="162818"/>
                  </a:lnTo>
                  <a:lnTo>
                    <a:pt x="347667" y="28645"/>
                  </a:lnTo>
                  <a:cubicBezTo>
                    <a:pt x="348331" y="27216"/>
                    <a:pt x="348791" y="25735"/>
                    <a:pt x="349097" y="24203"/>
                  </a:cubicBezTo>
                  <a:lnTo>
                    <a:pt x="349148" y="24152"/>
                  </a:lnTo>
                  <a:cubicBezTo>
                    <a:pt x="350424" y="17770"/>
                    <a:pt x="348637" y="10827"/>
                    <a:pt x="343634" y="5875"/>
                  </a:cubicBezTo>
                  <a:cubicBezTo>
                    <a:pt x="338477" y="718"/>
                    <a:pt x="331228" y="-1018"/>
                    <a:pt x="324590" y="565"/>
                  </a:cubicBezTo>
                  <a:lnTo>
                    <a:pt x="324590" y="514"/>
                  </a:lnTo>
                  <a:lnTo>
                    <a:pt x="324335" y="565"/>
                  </a:lnTo>
                  <a:cubicBezTo>
                    <a:pt x="323314" y="820"/>
                    <a:pt x="322395" y="1126"/>
                    <a:pt x="321425" y="1535"/>
                  </a:cubicBezTo>
                  <a:lnTo>
                    <a:pt x="190672" y="44625"/>
                  </a:lnTo>
                  <a:cubicBezTo>
                    <a:pt x="186128" y="45647"/>
                    <a:pt x="181738" y="47485"/>
                    <a:pt x="178164" y="51007"/>
                  </a:cubicBezTo>
                  <a:lnTo>
                    <a:pt x="85396" y="143775"/>
                  </a:lnTo>
                  <a:lnTo>
                    <a:pt x="18667" y="210504"/>
                  </a:lnTo>
                  <a:lnTo>
                    <a:pt x="7384" y="221787"/>
                  </a:lnTo>
                  <a:cubicBezTo>
                    <a:pt x="-2470" y="231641"/>
                    <a:pt x="-2470" y="247672"/>
                    <a:pt x="7435" y="257577"/>
                  </a:cubicBezTo>
                  <a:lnTo>
                    <a:pt x="22752" y="272894"/>
                  </a:lnTo>
                  <a:lnTo>
                    <a:pt x="18871" y="280450"/>
                  </a:lnTo>
                  <a:lnTo>
                    <a:pt x="67680" y="329259"/>
                  </a:lnTo>
                  <a:lnTo>
                    <a:pt x="75236" y="325430"/>
                  </a:lnTo>
                  <a:lnTo>
                    <a:pt x="91012" y="341206"/>
                  </a:lnTo>
                  <a:cubicBezTo>
                    <a:pt x="100917" y="351110"/>
                    <a:pt x="116949" y="351110"/>
                    <a:pt x="126802" y="341206"/>
                  </a:cubicBezTo>
                  <a:lnTo>
                    <a:pt x="138085" y="329922"/>
                  </a:lnTo>
                  <a:lnTo>
                    <a:pt x="204457" y="263551"/>
                  </a:lnTo>
                  <a:lnTo>
                    <a:pt x="297531" y="170477"/>
                  </a:lnTo>
                  <a:cubicBezTo>
                    <a:pt x="299931" y="168128"/>
                    <a:pt x="301564" y="165473"/>
                    <a:pt x="302790" y="162665"/>
                  </a:cubicBezTo>
                  <a:close/>
                  <a:moveTo>
                    <a:pt x="116540" y="279888"/>
                  </a:moveTo>
                  <a:cubicBezTo>
                    <a:pt x="108116" y="288312"/>
                    <a:pt x="94433" y="288312"/>
                    <a:pt x="86009" y="279888"/>
                  </a:cubicBezTo>
                  <a:lnTo>
                    <a:pt x="68803" y="262683"/>
                  </a:lnTo>
                  <a:cubicBezTo>
                    <a:pt x="60379" y="254258"/>
                    <a:pt x="60379" y="240525"/>
                    <a:pt x="68803" y="232152"/>
                  </a:cubicBezTo>
                  <a:lnTo>
                    <a:pt x="73603" y="227352"/>
                  </a:lnTo>
                  <a:lnTo>
                    <a:pt x="105257" y="195698"/>
                  </a:lnTo>
                  <a:cubicBezTo>
                    <a:pt x="113681" y="187274"/>
                    <a:pt x="127364" y="187274"/>
                    <a:pt x="135788" y="195698"/>
                  </a:cubicBezTo>
                  <a:lnTo>
                    <a:pt x="152994" y="212904"/>
                  </a:lnTo>
                  <a:cubicBezTo>
                    <a:pt x="161418" y="221328"/>
                    <a:pt x="161418" y="235011"/>
                    <a:pt x="152994" y="243435"/>
                  </a:cubicBezTo>
                  <a:lnTo>
                    <a:pt x="116540" y="279888"/>
                  </a:lnTo>
                  <a:close/>
                  <a:moveTo>
                    <a:pt x="181840" y="166852"/>
                  </a:moveTo>
                  <a:cubicBezTo>
                    <a:pt x="166676" y="151688"/>
                    <a:pt x="166676" y="127080"/>
                    <a:pt x="181840" y="111916"/>
                  </a:cubicBezTo>
                  <a:cubicBezTo>
                    <a:pt x="197003" y="96753"/>
                    <a:pt x="221561" y="96753"/>
                    <a:pt x="236775" y="111916"/>
                  </a:cubicBezTo>
                  <a:cubicBezTo>
                    <a:pt x="251939" y="127080"/>
                    <a:pt x="251939" y="151637"/>
                    <a:pt x="236775" y="166801"/>
                  </a:cubicBezTo>
                  <a:cubicBezTo>
                    <a:pt x="221561" y="182015"/>
                    <a:pt x="197003" y="182015"/>
                    <a:pt x="181840" y="166852"/>
                  </a:cubicBezTo>
                  <a:close/>
                </a:path>
              </a:pathLst>
            </a:custGeom>
            <a:solidFill>
              <a:srgbClr val="4D4E50"/>
            </a:solidFill>
            <a:ln w="5103" cap="flat">
              <a:noFill/>
              <a:prstDash val="solid"/>
              <a:miter/>
            </a:ln>
          </p:spPr>
          <p:txBody>
            <a:bodyPr rtlCol="0" anchor="ctr"/>
            <a:lstStyle/>
            <a:p>
              <a:endParaRPr lang="en-US"/>
            </a:p>
          </p:txBody>
        </p:sp>
      </p:grpSp>
      <p:sp>
        <p:nvSpPr>
          <p:cNvPr id="1340" name="Forma libre: forma 1339">
            <a:extLst>
              <a:ext uri="{FF2B5EF4-FFF2-40B4-BE49-F238E27FC236}">
                <a16:creationId xmlns:a16="http://schemas.microsoft.com/office/drawing/2014/main" id="{7D24A1EB-28A6-4F26-A18C-91FDC94A84FA}"/>
              </a:ext>
            </a:extLst>
          </p:cNvPr>
          <p:cNvSpPr/>
          <p:nvPr/>
        </p:nvSpPr>
        <p:spPr>
          <a:xfrm>
            <a:off x="6871886" y="2665149"/>
            <a:ext cx="426822" cy="381433"/>
          </a:xfrm>
          <a:custGeom>
            <a:avLst/>
            <a:gdLst>
              <a:gd name="connsiteX0" fmla="*/ 227298 w 426822"/>
              <a:gd name="connsiteY0" fmla="*/ 297856 h 381433"/>
              <a:gd name="connsiteX1" fmla="*/ 426822 w 426822"/>
              <a:gd name="connsiteY1" fmla="*/ 149081 h 381433"/>
              <a:gd name="connsiteX2" fmla="*/ 213411 w 426822"/>
              <a:gd name="connsiteY2" fmla="*/ 0 h 381433"/>
              <a:gd name="connsiteX3" fmla="*/ 0 w 426822"/>
              <a:gd name="connsiteY3" fmla="*/ 149081 h 381433"/>
              <a:gd name="connsiteX4" fmla="*/ 133561 w 426822"/>
              <a:gd name="connsiteY4" fmla="*/ 287390 h 381433"/>
              <a:gd name="connsiteX5" fmla="*/ 98486 w 426822"/>
              <a:gd name="connsiteY5" fmla="*/ 381434 h 381433"/>
              <a:gd name="connsiteX6" fmla="*/ 227298 w 426822"/>
              <a:gd name="connsiteY6" fmla="*/ 297856 h 381433"/>
              <a:gd name="connsiteX7" fmla="*/ 82352 w 426822"/>
              <a:gd name="connsiteY7" fmla="*/ 100681 h 381433"/>
              <a:gd name="connsiteX8" fmla="*/ 346257 w 426822"/>
              <a:gd name="connsiteY8" fmla="*/ 100681 h 381433"/>
              <a:gd name="connsiteX9" fmla="*/ 346257 w 426822"/>
              <a:gd name="connsiteY9" fmla="*/ 112934 h 381433"/>
              <a:gd name="connsiteX10" fmla="*/ 82352 w 426822"/>
              <a:gd name="connsiteY10" fmla="*/ 112934 h 381433"/>
              <a:gd name="connsiteX11" fmla="*/ 82352 w 426822"/>
              <a:gd name="connsiteY11" fmla="*/ 100681 h 381433"/>
              <a:gd name="connsiteX12" fmla="*/ 82352 w 426822"/>
              <a:gd name="connsiteY12" fmla="*/ 146937 h 381433"/>
              <a:gd name="connsiteX13" fmla="*/ 346257 w 426822"/>
              <a:gd name="connsiteY13" fmla="*/ 146937 h 381433"/>
              <a:gd name="connsiteX14" fmla="*/ 346257 w 426822"/>
              <a:gd name="connsiteY14" fmla="*/ 159190 h 381433"/>
              <a:gd name="connsiteX15" fmla="*/ 82352 w 426822"/>
              <a:gd name="connsiteY15" fmla="*/ 159190 h 381433"/>
              <a:gd name="connsiteX16" fmla="*/ 82352 w 426822"/>
              <a:gd name="connsiteY16" fmla="*/ 146937 h 381433"/>
              <a:gd name="connsiteX17" fmla="*/ 82352 w 426822"/>
              <a:gd name="connsiteY17" fmla="*/ 205446 h 381433"/>
              <a:gd name="connsiteX18" fmla="*/ 82352 w 426822"/>
              <a:gd name="connsiteY18" fmla="*/ 193193 h 381433"/>
              <a:gd name="connsiteX19" fmla="*/ 223826 w 426822"/>
              <a:gd name="connsiteY19" fmla="*/ 193193 h 381433"/>
              <a:gd name="connsiteX20" fmla="*/ 223826 w 426822"/>
              <a:gd name="connsiteY20" fmla="*/ 205446 h 381433"/>
              <a:gd name="connsiteX21" fmla="*/ 82352 w 426822"/>
              <a:gd name="connsiteY21" fmla="*/ 205446 h 38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6822" h="381433">
                <a:moveTo>
                  <a:pt x="227298" y="297856"/>
                </a:moveTo>
                <a:cubicBezTo>
                  <a:pt x="338650" y="292853"/>
                  <a:pt x="426822" y="228166"/>
                  <a:pt x="426822" y="149081"/>
                </a:cubicBezTo>
                <a:cubicBezTo>
                  <a:pt x="426822" y="66729"/>
                  <a:pt x="331247" y="0"/>
                  <a:pt x="213411" y="0"/>
                </a:cubicBezTo>
                <a:cubicBezTo>
                  <a:pt x="95525" y="0"/>
                  <a:pt x="0" y="66780"/>
                  <a:pt x="0" y="149081"/>
                </a:cubicBezTo>
                <a:cubicBezTo>
                  <a:pt x="0" y="211726"/>
                  <a:pt x="55293" y="265283"/>
                  <a:pt x="133561" y="287390"/>
                </a:cubicBezTo>
                <a:lnTo>
                  <a:pt x="98486" y="381434"/>
                </a:lnTo>
                <a:lnTo>
                  <a:pt x="227298" y="297856"/>
                </a:lnTo>
                <a:close/>
                <a:moveTo>
                  <a:pt x="82352" y="100681"/>
                </a:moveTo>
                <a:lnTo>
                  <a:pt x="346257" y="100681"/>
                </a:lnTo>
                <a:lnTo>
                  <a:pt x="346257" y="112934"/>
                </a:lnTo>
                <a:lnTo>
                  <a:pt x="82352" y="112934"/>
                </a:lnTo>
                <a:lnTo>
                  <a:pt x="82352" y="100681"/>
                </a:lnTo>
                <a:close/>
                <a:moveTo>
                  <a:pt x="82352" y="146937"/>
                </a:moveTo>
                <a:lnTo>
                  <a:pt x="346257" y="146937"/>
                </a:lnTo>
                <a:lnTo>
                  <a:pt x="346257" y="159190"/>
                </a:lnTo>
                <a:lnTo>
                  <a:pt x="82352" y="159190"/>
                </a:lnTo>
                <a:lnTo>
                  <a:pt x="82352" y="146937"/>
                </a:lnTo>
                <a:close/>
                <a:moveTo>
                  <a:pt x="82352" y="205446"/>
                </a:moveTo>
                <a:lnTo>
                  <a:pt x="82352" y="193193"/>
                </a:lnTo>
                <a:lnTo>
                  <a:pt x="223826" y="193193"/>
                </a:lnTo>
                <a:lnTo>
                  <a:pt x="223826" y="205446"/>
                </a:lnTo>
                <a:lnTo>
                  <a:pt x="82352" y="205446"/>
                </a:lnTo>
                <a:close/>
              </a:path>
            </a:pathLst>
          </a:custGeom>
          <a:solidFill>
            <a:srgbClr val="4D4E50"/>
          </a:solidFill>
          <a:ln w="5103" cap="flat">
            <a:noFill/>
            <a:prstDash val="solid"/>
            <a:miter/>
          </a:ln>
        </p:spPr>
        <p:txBody>
          <a:bodyPr rtlCol="0" anchor="ctr"/>
          <a:lstStyle/>
          <a:p>
            <a:endParaRPr lang="en-US"/>
          </a:p>
        </p:txBody>
      </p:sp>
      <p:grpSp>
        <p:nvGrpSpPr>
          <p:cNvPr id="1341" name="Gráfico 4">
            <a:extLst>
              <a:ext uri="{FF2B5EF4-FFF2-40B4-BE49-F238E27FC236}">
                <a16:creationId xmlns:a16="http://schemas.microsoft.com/office/drawing/2014/main" id="{9A6958BB-8655-47D9-A49D-4832E3D809FD}"/>
              </a:ext>
            </a:extLst>
          </p:cNvPr>
          <p:cNvGrpSpPr/>
          <p:nvPr/>
        </p:nvGrpSpPr>
        <p:grpSpPr>
          <a:xfrm>
            <a:off x="2926130" y="2635588"/>
            <a:ext cx="295354" cy="440504"/>
            <a:chOff x="2926130" y="2635588"/>
            <a:chExt cx="295354" cy="440504"/>
          </a:xfrm>
          <a:solidFill>
            <a:srgbClr val="4D4E50"/>
          </a:solidFill>
        </p:grpSpPr>
        <p:grpSp>
          <p:nvGrpSpPr>
            <p:cNvPr id="1342" name="Gráfico 4">
              <a:extLst>
                <a:ext uri="{FF2B5EF4-FFF2-40B4-BE49-F238E27FC236}">
                  <a16:creationId xmlns:a16="http://schemas.microsoft.com/office/drawing/2014/main" id="{D6D94BD6-99CF-4D86-A283-A31320D72D77}"/>
                </a:ext>
              </a:extLst>
            </p:cNvPr>
            <p:cNvGrpSpPr/>
            <p:nvPr/>
          </p:nvGrpSpPr>
          <p:grpSpPr>
            <a:xfrm>
              <a:off x="2926130" y="2635588"/>
              <a:ext cx="295354" cy="367138"/>
              <a:chOff x="2926130" y="2635588"/>
              <a:chExt cx="295354" cy="367138"/>
            </a:xfrm>
            <a:solidFill>
              <a:srgbClr val="4D4E50"/>
            </a:solidFill>
          </p:grpSpPr>
          <p:sp>
            <p:nvSpPr>
              <p:cNvPr id="1343" name="Forma libre: forma 1342">
                <a:extLst>
                  <a:ext uri="{FF2B5EF4-FFF2-40B4-BE49-F238E27FC236}">
                    <a16:creationId xmlns:a16="http://schemas.microsoft.com/office/drawing/2014/main" id="{97FE6F74-CC3E-4B0C-9D13-9C0A8F1F61A0}"/>
                  </a:ext>
                </a:extLst>
              </p:cNvPr>
              <p:cNvSpPr/>
              <p:nvPr/>
            </p:nvSpPr>
            <p:spPr>
              <a:xfrm>
                <a:off x="2993472" y="2635588"/>
                <a:ext cx="159905" cy="126310"/>
              </a:xfrm>
              <a:custGeom>
                <a:avLst/>
                <a:gdLst>
                  <a:gd name="connsiteX0" fmla="*/ 42835 w 159905"/>
                  <a:gd name="connsiteY0" fmla="*/ 0 h 126310"/>
                  <a:gd name="connsiteX1" fmla="*/ 42835 w 159905"/>
                  <a:gd name="connsiteY1" fmla="*/ 17410 h 126310"/>
                  <a:gd name="connsiteX2" fmla="*/ 7505 w 159905"/>
                  <a:gd name="connsiteY2" fmla="*/ 17410 h 126310"/>
                  <a:gd name="connsiteX3" fmla="*/ 0 w 159905"/>
                  <a:gd name="connsiteY3" fmla="*/ 24915 h 126310"/>
                  <a:gd name="connsiteX4" fmla="*/ 0 w 159905"/>
                  <a:gd name="connsiteY4" fmla="*/ 118806 h 126310"/>
                  <a:gd name="connsiteX5" fmla="*/ 7505 w 159905"/>
                  <a:gd name="connsiteY5" fmla="*/ 126311 h 126310"/>
                  <a:gd name="connsiteX6" fmla="*/ 152400 w 159905"/>
                  <a:gd name="connsiteY6" fmla="*/ 126311 h 126310"/>
                  <a:gd name="connsiteX7" fmla="*/ 159905 w 159905"/>
                  <a:gd name="connsiteY7" fmla="*/ 118806 h 126310"/>
                  <a:gd name="connsiteX8" fmla="*/ 159905 w 159905"/>
                  <a:gd name="connsiteY8" fmla="*/ 24915 h 126310"/>
                  <a:gd name="connsiteX9" fmla="*/ 152400 w 159905"/>
                  <a:gd name="connsiteY9" fmla="*/ 17410 h 126310"/>
                  <a:gd name="connsiteX10" fmla="*/ 117070 w 159905"/>
                  <a:gd name="connsiteY10" fmla="*/ 17410 h 126310"/>
                  <a:gd name="connsiteX11" fmla="*/ 117070 w 159905"/>
                  <a:gd name="connsiteY11" fmla="*/ 0 h 126310"/>
                  <a:gd name="connsiteX12" fmla="*/ 109411 w 159905"/>
                  <a:gd name="connsiteY12" fmla="*/ 0 h 126310"/>
                  <a:gd name="connsiteX13" fmla="*/ 109411 w 159905"/>
                  <a:gd name="connsiteY13" fmla="*/ 17410 h 126310"/>
                  <a:gd name="connsiteX14" fmla="*/ 50494 w 159905"/>
                  <a:gd name="connsiteY14" fmla="*/ 17410 h 126310"/>
                  <a:gd name="connsiteX15" fmla="*/ 50494 w 159905"/>
                  <a:gd name="connsiteY15" fmla="*/ 0 h 126310"/>
                  <a:gd name="connsiteX16" fmla="*/ 42835 w 159905"/>
                  <a:gd name="connsiteY16" fmla="*/ 0 h 126310"/>
                  <a:gd name="connsiteX17" fmla="*/ 126413 w 159905"/>
                  <a:gd name="connsiteY17" fmla="*/ 107012 h 126310"/>
                  <a:gd name="connsiteX18" fmla="*/ 33492 w 159905"/>
                  <a:gd name="connsiteY18" fmla="*/ 107012 h 126310"/>
                  <a:gd name="connsiteX19" fmla="*/ 33492 w 159905"/>
                  <a:gd name="connsiteY19" fmla="*/ 97005 h 126310"/>
                  <a:gd name="connsiteX20" fmla="*/ 126464 w 159905"/>
                  <a:gd name="connsiteY20" fmla="*/ 97005 h 126310"/>
                  <a:gd name="connsiteX21" fmla="*/ 126464 w 159905"/>
                  <a:gd name="connsiteY21" fmla="*/ 107012 h 126310"/>
                  <a:gd name="connsiteX22" fmla="*/ 117019 w 159905"/>
                  <a:gd name="connsiteY22" fmla="*/ 40844 h 126310"/>
                  <a:gd name="connsiteX23" fmla="*/ 130855 w 159905"/>
                  <a:gd name="connsiteY23" fmla="*/ 54680 h 126310"/>
                  <a:gd name="connsiteX24" fmla="*/ 117019 w 159905"/>
                  <a:gd name="connsiteY24" fmla="*/ 68465 h 126310"/>
                  <a:gd name="connsiteX25" fmla="*/ 103183 w 159905"/>
                  <a:gd name="connsiteY25" fmla="*/ 54680 h 126310"/>
                  <a:gd name="connsiteX26" fmla="*/ 117019 w 159905"/>
                  <a:gd name="connsiteY26" fmla="*/ 40844 h 126310"/>
                  <a:gd name="connsiteX27" fmla="*/ 56620 w 159905"/>
                  <a:gd name="connsiteY27" fmla="*/ 54680 h 126310"/>
                  <a:gd name="connsiteX28" fmla="*/ 42835 w 159905"/>
                  <a:gd name="connsiteY28" fmla="*/ 68465 h 126310"/>
                  <a:gd name="connsiteX29" fmla="*/ 29050 w 159905"/>
                  <a:gd name="connsiteY29" fmla="*/ 54680 h 126310"/>
                  <a:gd name="connsiteX30" fmla="*/ 42835 w 159905"/>
                  <a:gd name="connsiteY30" fmla="*/ 40844 h 126310"/>
                  <a:gd name="connsiteX31" fmla="*/ 56620 w 159905"/>
                  <a:gd name="connsiteY31" fmla="*/ 54680 h 12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905" h="126310">
                    <a:moveTo>
                      <a:pt x="42835" y="0"/>
                    </a:moveTo>
                    <a:lnTo>
                      <a:pt x="42835" y="17410"/>
                    </a:lnTo>
                    <a:lnTo>
                      <a:pt x="7505" y="17410"/>
                    </a:lnTo>
                    <a:cubicBezTo>
                      <a:pt x="3370" y="17410"/>
                      <a:pt x="0" y="20780"/>
                      <a:pt x="0" y="24915"/>
                    </a:cubicBezTo>
                    <a:lnTo>
                      <a:pt x="0" y="118806"/>
                    </a:lnTo>
                    <a:cubicBezTo>
                      <a:pt x="0" y="122941"/>
                      <a:pt x="3370" y="126311"/>
                      <a:pt x="7505" y="126311"/>
                    </a:cubicBezTo>
                    <a:lnTo>
                      <a:pt x="152400" y="126311"/>
                    </a:lnTo>
                    <a:cubicBezTo>
                      <a:pt x="156535" y="126311"/>
                      <a:pt x="159905" y="122941"/>
                      <a:pt x="159905" y="118806"/>
                    </a:cubicBezTo>
                    <a:lnTo>
                      <a:pt x="159905" y="24915"/>
                    </a:lnTo>
                    <a:cubicBezTo>
                      <a:pt x="159905" y="20780"/>
                      <a:pt x="156535" y="17410"/>
                      <a:pt x="152400" y="17410"/>
                    </a:cubicBezTo>
                    <a:lnTo>
                      <a:pt x="117070" y="17410"/>
                    </a:lnTo>
                    <a:lnTo>
                      <a:pt x="117070" y="0"/>
                    </a:lnTo>
                    <a:lnTo>
                      <a:pt x="109411" y="0"/>
                    </a:lnTo>
                    <a:lnTo>
                      <a:pt x="109411" y="17410"/>
                    </a:lnTo>
                    <a:lnTo>
                      <a:pt x="50494" y="17410"/>
                    </a:lnTo>
                    <a:lnTo>
                      <a:pt x="50494" y="0"/>
                    </a:lnTo>
                    <a:lnTo>
                      <a:pt x="42835" y="0"/>
                    </a:lnTo>
                    <a:close/>
                    <a:moveTo>
                      <a:pt x="126413" y="107012"/>
                    </a:moveTo>
                    <a:lnTo>
                      <a:pt x="33492" y="107012"/>
                    </a:lnTo>
                    <a:lnTo>
                      <a:pt x="33492" y="97005"/>
                    </a:lnTo>
                    <a:lnTo>
                      <a:pt x="126464" y="97005"/>
                    </a:lnTo>
                    <a:lnTo>
                      <a:pt x="126464" y="107012"/>
                    </a:lnTo>
                    <a:close/>
                    <a:moveTo>
                      <a:pt x="117019" y="40844"/>
                    </a:moveTo>
                    <a:cubicBezTo>
                      <a:pt x="124677" y="40844"/>
                      <a:pt x="130855" y="47022"/>
                      <a:pt x="130855" y="54680"/>
                    </a:cubicBezTo>
                    <a:cubicBezTo>
                      <a:pt x="130855" y="62288"/>
                      <a:pt x="124677" y="68465"/>
                      <a:pt x="117019" y="68465"/>
                    </a:cubicBezTo>
                    <a:cubicBezTo>
                      <a:pt x="109411" y="68465"/>
                      <a:pt x="103183" y="62288"/>
                      <a:pt x="103183" y="54680"/>
                    </a:cubicBezTo>
                    <a:cubicBezTo>
                      <a:pt x="103234" y="47073"/>
                      <a:pt x="109411" y="40844"/>
                      <a:pt x="117019" y="40844"/>
                    </a:cubicBezTo>
                    <a:close/>
                    <a:moveTo>
                      <a:pt x="56620" y="54680"/>
                    </a:moveTo>
                    <a:cubicBezTo>
                      <a:pt x="56620" y="62288"/>
                      <a:pt x="50443" y="68465"/>
                      <a:pt x="42835" y="68465"/>
                    </a:cubicBezTo>
                    <a:cubicBezTo>
                      <a:pt x="35177" y="68465"/>
                      <a:pt x="29050" y="62288"/>
                      <a:pt x="29050" y="54680"/>
                    </a:cubicBezTo>
                    <a:cubicBezTo>
                      <a:pt x="29050" y="47022"/>
                      <a:pt x="35228" y="40844"/>
                      <a:pt x="42835" y="40844"/>
                    </a:cubicBezTo>
                    <a:cubicBezTo>
                      <a:pt x="50443" y="40844"/>
                      <a:pt x="56620" y="47073"/>
                      <a:pt x="56620" y="54680"/>
                    </a:cubicBezTo>
                    <a:close/>
                  </a:path>
                </a:pathLst>
              </a:custGeom>
              <a:solidFill>
                <a:srgbClr val="4D4E50"/>
              </a:solidFill>
              <a:ln w="5103" cap="flat">
                <a:noFill/>
                <a:prstDash val="solid"/>
                <a:miter/>
              </a:ln>
            </p:spPr>
            <p:txBody>
              <a:bodyPr rtlCol="0" anchor="ctr"/>
              <a:lstStyle/>
              <a:p>
                <a:endParaRPr lang="en-US"/>
              </a:p>
            </p:txBody>
          </p:sp>
          <p:grpSp>
            <p:nvGrpSpPr>
              <p:cNvPr id="1344" name="Gráfico 4">
                <a:extLst>
                  <a:ext uri="{FF2B5EF4-FFF2-40B4-BE49-F238E27FC236}">
                    <a16:creationId xmlns:a16="http://schemas.microsoft.com/office/drawing/2014/main" id="{9975EB34-F4A9-45E2-8477-4B0D3C53C1F7}"/>
                  </a:ext>
                </a:extLst>
              </p:cNvPr>
              <p:cNvGrpSpPr/>
              <p:nvPr/>
            </p:nvGrpSpPr>
            <p:grpSpPr>
              <a:xfrm>
                <a:off x="2926130" y="2771242"/>
                <a:ext cx="63819" cy="231484"/>
                <a:chOff x="2926130" y="2771242"/>
                <a:chExt cx="63819" cy="231484"/>
              </a:xfrm>
              <a:solidFill>
                <a:srgbClr val="4D4E50"/>
              </a:solidFill>
            </p:grpSpPr>
            <p:sp>
              <p:nvSpPr>
                <p:cNvPr id="1345" name="Forma libre: forma 1344">
                  <a:extLst>
                    <a:ext uri="{FF2B5EF4-FFF2-40B4-BE49-F238E27FC236}">
                      <a16:creationId xmlns:a16="http://schemas.microsoft.com/office/drawing/2014/main" id="{22EBAAF0-848C-4791-A206-401272E7C633}"/>
                    </a:ext>
                  </a:extLst>
                </p:cNvPr>
                <p:cNvSpPr/>
                <p:nvPr/>
              </p:nvSpPr>
              <p:spPr>
                <a:xfrm>
                  <a:off x="2943693" y="2771242"/>
                  <a:ext cx="28693" cy="80820"/>
                </a:xfrm>
                <a:custGeom>
                  <a:avLst/>
                  <a:gdLst>
                    <a:gd name="connsiteX0" fmla="*/ 0 w 28693"/>
                    <a:gd name="connsiteY0" fmla="*/ 0 h 80820"/>
                    <a:gd name="connsiteX1" fmla="*/ 28693 w 28693"/>
                    <a:gd name="connsiteY1" fmla="*/ 0 h 80820"/>
                    <a:gd name="connsiteX2" fmla="*/ 28693 w 28693"/>
                    <a:gd name="connsiteY2" fmla="*/ 80820 h 80820"/>
                    <a:gd name="connsiteX3" fmla="*/ 0 w 28693"/>
                    <a:gd name="connsiteY3" fmla="*/ 80820 h 80820"/>
                  </a:gdLst>
                  <a:ahLst/>
                  <a:cxnLst>
                    <a:cxn ang="0">
                      <a:pos x="connsiteX0" y="connsiteY0"/>
                    </a:cxn>
                    <a:cxn ang="0">
                      <a:pos x="connsiteX1" y="connsiteY1"/>
                    </a:cxn>
                    <a:cxn ang="0">
                      <a:pos x="connsiteX2" y="connsiteY2"/>
                    </a:cxn>
                    <a:cxn ang="0">
                      <a:pos x="connsiteX3" y="connsiteY3"/>
                    </a:cxn>
                  </a:cxnLst>
                  <a:rect l="l" t="t" r="r" b="b"/>
                  <a:pathLst>
                    <a:path w="28693" h="80820">
                      <a:moveTo>
                        <a:pt x="0" y="0"/>
                      </a:moveTo>
                      <a:lnTo>
                        <a:pt x="28693" y="0"/>
                      </a:lnTo>
                      <a:lnTo>
                        <a:pt x="28693" y="80820"/>
                      </a:lnTo>
                      <a:lnTo>
                        <a:pt x="0" y="80820"/>
                      </a:lnTo>
                      <a:close/>
                    </a:path>
                  </a:pathLst>
                </a:custGeom>
                <a:solidFill>
                  <a:srgbClr val="4D4E50"/>
                </a:solidFill>
                <a:ln w="5103" cap="flat">
                  <a:noFill/>
                  <a:prstDash val="solid"/>
                  <a:miter/>
                </a:ln>
              </p:spPr>
              <p:txBody>
                <a:bodyPr rtlCol="0" anchor="ctr"/>
                <a:lstStyle/>
                <a:p>
                  <a:endParaRPr lang="en-US"/>
                </a:p>
              </p:txBody>
            </p:sp>
            <p:sp>
              <p:nvSpPr>
                <p:cNvPr id="1346" name="Forma libre: forma 1345">
                  <a:extLst>
                    <a:ext uri="{FF2B5EF4-FFF2-40B4-BE49-F238E27FC236}">
                      <a16:creationId xmlns:a16="http://schemas.microsoft.com/office/drawing/2014/main" id="{F4EB9C62-6C9A-466D-81F3-8B853A39793E}"/>
                    </a:ext>
                  </a:extLst>
                </p:cNvPr>
                <p:cNvSpPr/>
                <p:nvPr/>
              </p:nvSpPr>
              <p:spPr>
                <a:xfrm>
                  <a:off x="2943693" y="2857882"/>
                  <a:ext cx="28693" cy="80871"/>
                </a:xfrm>
                <a:custGeom>
                  <a:avLst/>
                  <a:gdLst>
                    <a:gd name="connsiteX0" fmla="*/ 0 w 28693"/>
                    <a:gd name="connsiteY0" fmla="*/ 0 h 80871"/>
                    <a:gd name="connsiteX1" fmla="*/ 28693 w 28693"/>
                    <a:gd name="connsiteY1" fmla="*/ 0 h 80871"/>
                    <a:gd name="connsiteX2" fmla="*/ 28693 w 28693"/>
                    <a:gd name="connsiteY2" fmla="*/ 80872 h 80871"/>
                    <a:gd name="connsiteX3" fmla="*/ 0 w 28693"/>
                    <a:gd name="connsiteY3" fmla="*/ 80872 h 80871"/>
                  </a:gdLst>
                  <a:ahLst/>
                  <a:cxnLst>
                    <a:cxn ang="0">
                      <a:pos x="connsiteX0" y="connsiteY0"/>
                    </a:cxn>
                    <a:cxn ang="0">
                      <a:pos x="connsiteX1" y="connsiteY1"/>
                    </a:cxn>
                    <a:cxn ang="0">
                      <a:pos x="connsiteX2" y="connsiteY2"/>
                    </a:cxn>
                    <a:cxn ang="0">
                      <a:pos x="connsiteX3" y="connsiteY3"/>
                    </a:cxn>
                  </a:cxnLst>
                  <a:rect l="l" t="t" r="r" b="b"/>
                  <a:pathLst>
                    <a:path w="28693" h="80871">
                      <a:moveTo>
                        <a:pt x="0" y="0"/>
                      </a:moveTo>
                      <a:lnTo>
                        <a:pt x="28693" y="0"/>
                      </a:lnTo>
                      <a:lnTo>
                        <a:pt x="28693" y="80872"/>
                      </a:lnTo>
                      <a:lnTo>
                        <a:pt x="0" y="80872"/>
                      </a:lnTo>
                      <a:close/>
                    </a:path>
                  </a:pathLst>
                </a:custGeom>
                <a:solidFill>
                  <a:srgbClr val="4D4E50"/>
                </a:solidFill>
                <a:ln w="5103" cap="flat">
                  <a:noFill/>
                  <a:prstDash val="solid"/>
                  <a:miter/>
                </a:ln>
              </p:spPr>
              <p:txBody>
                <a:bodyPr rtlCol="0" anchor="ctr"/>
                <a:lstStyle/>
                <a:p>
                  <a:endParaRPr lang="en-US"/>
                </a:p>
              </p:txBody>
            </p:sp>
            <p:sp>
              <p:nvSpPr>
                <p:cNvPr id="1347" name="Forma libre: forma 1346">
                  <a:extLst>
                    <a:ext uri="{FF2B5EF4-FFF2-40B4-BE49-F238E27FC236}">
                      <a16:creationId xmlns:a16="http://schemas.microsoft.com/office/drawing/2014/main" id="{467A00F1-4636-4152-9E9D-7EE3EC367E8B}"/>
                    </a:ext>
                  </a:extLst>
                </p:cNvPr>
                <p:cNvSpPr/>
                <p:nvPr/>
              </p:nvSpPr>
              <p:spPr>
                <a:xfrm>
                  <a:off x="2926130" y="2940541"/>
                  <a:ext cx="63819" cy="62185"/>
                </a:xfrm>
                <a:custGeom>
                  <a:avLst/>
                  <a:gdLst>
                    <a:gd name="connsiteX0" fmla="*/ 41916 w 63819"/>
                    <a:gd name="connsiteY0" fmla="*/ 51310 h 62185"/>
                    <a:gd name="connsiteX1" fmla="*/ 41916 w 63819"/>
                    <a:gd name="connsiteY1" fmla="*/ 62185 h 62185"/>
                    <a:gd name="connsiteX2" fmla="*/ 63819 w 63819"/>
                    <a:gd name="connsiteY2" fmla="*/ 31910 h 62185"/>
                    <a:gd name="connsiteX3" fmla="*/ 31910 w 63819"/>
                    <a:gd name="connsiteY3" fmla="*/ 0 h 62185"/>
                    <a:gd name="connsiteX4" fmla="*/ 0 w 63819"/>
                    <a:gd name="connsiteY4" fmla="*/ 31910 h 62185"/>
                    <a:gd name="connsiteX5" fmla="*/ 21903 w 63819"/>
                    <a:gd name="connsiteY5" fmla="*/ 62185 h 62185"/>
                    <a:gd name="connsiteX6" fmla="*/ 21903 w 63819"/>
                    <a:gd name="connsiteY6" fmla="*/ 51310 h 62185"/>
                    <a:gd name="connsiteX7" fmla="*/ 10007 w 63819"/>
                    <a:gd name="connsiteY7" fmla="*/ 31910 h 62185"/>
                    <a:gd name="connsiteX8" fmla="*/ 31910 w 63819"/>
                    <a:gd name="connsiteY8" fmla="*/ 10007 h 62185"/>
                    <a:gd name="connsiteX9" fmla="*/ 53812 w 63819"/>
                    <a:gd name="connsiteY9" fmla="*/ 31910 h 62185"/>
                    <a:gd name="connsiteX10" fmla="*/ 41916 w 63819"/>
                    <a:gd name="connsiteY10" fmla="*/ 51310 h 6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819" h="62185">
                      <a:moveTo>
                        <a:pt x="41916" y="51310"/>
                      </a:moveTo>
                      <a:lnTo>
                        <a:pt x="41916" y="62185"/>
                      </a:lnTo>
                      <a:cubicBezTo>
                        <a:pt x="54629" y="57999"/>
                        <a:pt x="63819" y="46052"/>
                        <a:pt x="63819" y="31910"/>
                      </a:cubicBezTo>
                      <a:cubicBezTo>
                        <a:pt x="63819" y="14295"/>
                        <a:pt x="49524" y="0"/>
                        <a:pt x="31910" y="0"/>
                      </a:cubicBezTo>
                      <a:cubicBezTo>
                        <a:pt x="14295" y="0"/>
                        <a:pt x="0" y="14295"/>
                        <a:pt x="0" y="31910"/>
                      </a:cubicBezTo>
                      <a:cubicBezTo>
                        <a:pt x="0" y="46052"/>
                        <a:pt x="9190" y="57999"/>
                        <a:pt x="21903" y="62185"/>
                      </a:cubicBezTo>
                      <a:lnTo>
                        <a:pt x="21903" y="51310"/>
                      </a:lnTo>
                      <a:cubicBezTo>
                        <a:pt x="14857" y="47686"/>
                        <a:pt x="10007" y="40385"/>
                        <a:pt x="10007" y="31910"/>
                      </a:cubicBezTo>
                      <a:cubicBezTo>
                        <a:pt x="10007" y="19809"/>
                        <a:pt x="19809" y="10007"/>
                        <a:pt x="31910" y="10007"/>
                      </a:cubicBezTo>
                      <a:cubicBezTo>
                        <a:pt x="44010" y="10007"/>
                        <a:pt x="53812" y="19809"/>
                        <a:pt x="53812" y="31910"/>
                      </a:cubicBezTo>
                      <a:cubicBezTo>
                        <a:pt x="53863" y="40385"/>
                        <a:pt x="49013" y="47686"/>
                        <a:pt x="41916" y="51310"/>
                      </a:cubicBezTo>
                      <a:close/>
                    </a:path>
                  </a:pathLst>
                </a:custGeom>
                <a:solidFill>
                  <a:srgbClr val="4D4E50"/>
                </a:solidFill>
                <a:ln w="5103" cap="flat">
                  <a:noFill/>
                  <a:prstDash val="solid"/>
                  <a:miter/>
                </a:ln>
              </p:spPr>
              <p:txBody>
                <a:bodyPr rtlCol="0" anchor="ctr"/>
                <a:lstStyle/>
                <a:p>
                  <a:endParaRPr lang="en-US"/>
                </a:p>
              </p:txBody>
            </p:sp>
          </p:grpSp>
          <p:grpSp>
            <p:nvGrpSpPr>
              <p:cNvPr id="1348" name="Gráfico 4">
                <a:extLst>
                  <a:ext uri="{FF2B5EF4-FFF2-40B4-BE49-F238E27FC236}">
                    <a16:creationId xmlns:a16="http://schemas.microsoft.com/office/drawing/2014/main" id="{CE9F7142-B116-4733-84AB-E51282DA7D6D}"/>
                  </a:ext>
                </a:extLst>
              </p:cNvPr>
              <p:cNvGrpSpPr/>
              <p:nvPr/>
            </p:nvGrpSpPr>
            <p:grpSpPr>
              <a:xfrm>
                <a:off x="3157666" y="2771242"/>
                <a:ext cx="63819" cy="231484"/>
                <a:chOff x="3157666" y="2771242"/>
                <a:chExt cx="63819" cy="231484"/>
              </a:xfrm>
              <a:solidFill>
                <a:srgbClr val="4D4E50"/>
              </a:solidFill>
            </p:grpSpPr>
            <p:sp>
              <p:nvSpPr>
                <p:cNvPr id="1349" name="Forma libre: forma 1348">
                  <a:extLst>
                    <a:ext uri="{FF2B5EF4-FFF2-40B4-BE49-F238E27FC236}">
                      <a16:creationId xmlns:a16="http://schemas.microsoft.com/office/drawing/2014/main" id="{F1EBC208-2E67-453F-BE92-FD0BD9248054}"/>
                    </a:ext>
                  </a:extLst>
                </p:cNvPr>
                <p:cNvSpPr/>
                <p:nvPr/>
              </p:nvSpPr>
              <p:spPr>
                <a:xfrm>
                  <a:off x="3175229" y="2771242"/>
                  <a:ext cx="28744" cy="80820"/>
                </a:xfrm>
                <a:custGeom>
                  <a:avLst/>
                  <a:gdLst>
                    <a:gd name="connsiteX0" fmla="*/ 0 w 28744"/>
                    <a:gd name="connsiteY0" fmla="*/ 0 h 80820"/>
                    <a:gd name="connsiteX1" fmla="*/ 28744 w 28744"/>
                    <a:gd name="connsiteY1" fmla="*/ 0 h 80820"/>
                    <a:gd name="connsiteX2" fmla="*/ 28744 w 28744"/>
                    <a:gd name="connsiteY2" fmla="*/ 80820 h 80820"/>
                    <a:gd name="connsiteX3" fmla="*/ 0 w 28744"/>
                    <a:gd name="connsiteY3" fmla="*/ 80820 h 80820"/>
                  </a:gdLst>
                  <a:ahLst/>
                  <a:cxnLst>
                    <a:cxn ang="0">
                      <a:pos x="connsiteX0" y="connsiteY0"/>
                    </a:cxn>
                    <a:cxn ang="0">
                      <a:pos x="connsiteX1" y="connsiteY1"/>
                    </a:cxn>
                    <a:cxn ang="0">
                      <a:pos x="connsiteX2" y="connsiteY2"/>
                    </a:cxn>
                    <a:cxn ang="0">
                      <a:pos x="connsiteX3" y="connsiteY3"/>
                    </a:cxn>
                  </a:cxnLst>
                  <a:rect l="l" t="t" r="r" b="b"/>
                  <a:pathLst>
                    <a:path w="28744" h="80820">
                      <a:moveTo>
                        <a:pt x="0" y="0"/>
                      </a:moveTo>
                      <a:lnTo>
                        <a:pt x="28744" y="0"/>
                      </a:lnTo>
                      <a:lnTo>
                        <a:pt x="28744" y="80820"/>
                      </a:lnTo>
                      <a:lnTo>
                        <a:pt x="0" y="80820"/>
                      </a:lnTo>
                      <a:close/>
                    </a:path>
                  </a:pathLst>
                </a:custGeom>
                <a:solidFill>
                  <a:srgbClr val="4D4E50"/>
                </a:solidFill>
                <a:ln w="5103" cap="flat">
                  <a:noFill/>
                  <a:prstDash val="solid"/>
                  <a:miter/>
                </a:ln>
              </p:spPr>
              <p:txBody>
                <a:bodyPr rtlCol="0" anchor="ctr"/>
                <a:lstStyle/>
                <a:p>
                  <a:endParaRPr lang="en-US"/>
                </a:p>
              </p:txBody>
            </p:sp>
            <p:sp>
              <p:nvSpPr>
                <p:cNvPr id="1350" name="Forma libre: forma 1349">
                  <a:extLst>
                    <a:ext uri="{FF2B5EF4-FFF2-40B4-BE49-F238E27FC236}">
                      <a16:creationId xmlns:a16="http://schemas.microsoft.com/office/drawing/2014/main" id="{2A8BCEC4-8557-4372-A538-03303C188426}"/>
                    </a:ext>
                  </a:extLst>
                </p:cNvPr>
                <p:cNvSpPr/>
                <p:nvPr/>
              </p:nvSpPr>
              <p:spPr>
                <a:xfrm>
                  <a:off x="3175229" y="2857882"/>
                  <a:ext cx="28744" cy="80871"/>
                </a:xfrm>
                <a:custGeom>
                  <a:avLst/>
                  <a:gdLst>
                    <a:gd name="connsiteX0" fmla="*/ 0 w 28744"/>
                    <a:gd name="connsiteY0" fmla="*/ 0 h 80871"/>
                    <a:gd name="connsiteX1" fmla="*/ 28744 w 28744"/>
                    <a:gd name="connsiteY1" fmla="*/ 0 h 80871"/>
                    <a:gd name="connsiteX2" fmla="*/ 28744 w 28744"/>
                    <a:gd name="connsiteY2" fmla="*/ 80872 h 80871"/>
                    <a:gd name="connsiteX3" fmla="*/ 0 w 28744"/>
                    <a:gd name="connsiteY3" fmla="*/ 80872 h 80871"/>
                  </a:gdLst>
                  <a:ahLst/>
                  <a:cxnLst>
                    <a:cxn ang="0">
                      <a:pos x="connsiteX0" y="connsiteY0"/>
                    </a:cxn>
                    <a:cxn ang="0">
                      <a:pos x="connsiteX1" y="connsiteY1"/>
                    </a:cxn>
                    <a:cxn ang="0">
                      <a:pos x="connsiteX2" y="connsiteY2"/>
                    </a:cxn>
                    <a:cxn ang="0">
                      <a:pos x="connsiteX3" y="connsiteY3"/>
                    </a:cxn>
                  </a:cxnLst>
                  <a:rect l="l" t="t" r="r" b="b"/>
                  <a:pathLst>
                    <a:path w="28744" h="80871">
                      <a:moveTo>
                        <a:pt x="0" y="0"/>
                      </a:moveTo>
                      <a:lnTo>
                        <a:pt x="28744" y="0"/>
                      </a:lnTo>
                      <a:lnTo>
                        <a:pt x="28744" y="80872"/>
                      </a:lnTo>
                      <a:lnTo>
                        <a:pt x="0" y="80872"/>
                      </a:lnTo>
                      <a:close/>
                    </a:path>
                  </a:pathLst>
                </a:custGeom>
                <a:solidFill>
                  <a:srgbClr val="4D4E50"/>
                </a:solidFill>
                <a:ln w="5103" cap="flat">
                  <a:noFill/>
                  <a:prstDash val="solid"/>
                  <a:miter/>
                </a:ln>
              </p:spPr>
              <p:txBody>
                <a:bodyPr rtlCol="0" anchor="ctr"/>
                <a:lstStyle/>
                <a:p>
                  <a:endParaRPr lang="en-US"/>
                </a:p>
              </p:txBody>
            </p:sp>
            <p:sp>
              <p:nvSpPr>
                <p:cNvPr id="1351" name="Forma libre: forma 1350">
                  <a:extLst>
                    <a:ext uri="{FF2B5EF4-FFF2-40B4-BE49-F238E27FC236}">
                      <a16:creationId xmlns:a16="http://schemas.microsoft.com/office/drawing/2014/main" id="{24F1B3FA-1BA5-4AA3-9A09-210FA681F630}"/>
                    </a:ext>
                  </a:extLst>
                </p:cNvPr>
                <p:cNvSpPr/>
                <p:nvPr/>
              </p:nvSpPr>
              <p:spPr>
                <a:xfrm>
                  <a:off x="3157666" y="2940541"/>
                  <a:ext cx="63819" cy="62185"/>
                </a:xfrm>
                <a:custGeom>
                  <a:avLst/>
                  <a:gdLst>
                    <a:gd name="connsiteX0" fmla="*/ 41916 w 63819"/>
                    <a:gd name="connsiteY0" fmla="*/ 51310 h 62185"/>
                    <a:gd name="connsiteX1" fmla="*/ 41916 w 63819"/>
                    <a:gd name="connsiteY1" fmla="*/ 62185 h 62185"/>
                    <a:gd name="connsiteX2" fmla="*/ 63819 w 63819"/>
                    <a:gd name="connsiteY2" fmla="*/ 31910 h 62185"/>
                    <a:gd name="connsiteX3" fmla="*/ 31910 w 63819"/>
                    <a:gd name="connsiteY3" fmla="*/ 0 h 62185"/>
                    <a:gd name="connsiteX4" fmla="*/ 0 w 63819"/>
                    <a:gd name="connsiteY4" fmla="*/ 31910 h 62185"/>
                    <a:gd name="connsiteX5" fmla="*/ 21903 w 63819"/>
                    <a:gd name="connsiteY5" fmla="*/ 62185 h 62185"/>
                    <a:gd name="connsiteX6" fmla="*/ 21903 w 63819"/>
                    <a:gd name="connsiteY6" fmla="*/ 51310 h 62185"/>
                    <a:gd name="connsiteX7" fmla="*/ 9956 w 63819"/>
                    <a:gd name="connsiteY7" fmla="*/ 31910 h 62185"/>
                    <a:gd name="connsiteX8" fmla="*/ 31859 w 63819"/>
                    <a:gd name="connsiteY8" fmla="*/ 10007 h 62185"/>
                    <a:gd name="connsiteX9" fmla="*/ 53761 w 63819"/>
                    <a:gd name="connsiteY9" fmla="*/ 31910 h 62185"/>
                    <a:gd name="connsiteX10" fmla="*/ 41916 w 63819"/>
                    <a:gd name="connsiteY10" fmla="*/ 51310 h 6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819" h="62185">
                      <a:moveTo>
                        <a:pt x="41916" y="51310"/>
                      </a:moveTo>
                      <a:lnTo>
                        <a:pt x="41916" y="62185"/>
                      </a:lnTo>
                      <a:cubicBezTo>
                        <a:pt x="54629" y="57999"/>
                        <a:pt x="63819" y="46052"/>
                        <a:pt x="63819" y="31910"/>
                      </a:cubicBezTo>
                      <a:cubicBezTo>
                        <a:pt x="63819" y="14295"/>
                        <a:pt x="49524" y="0"/>
                        <a:pt x="31910" y="0"/>
                      </a:cubicBezTo>
                      <a:cubicBezTo>
                        <a:pt x="14295" y="0"/>
                        <a:pt x="0" y="14295"/>
                        <a:pt x="0" y="31910"/>
                      </a:cubicBezTo>
                      <a:cubicBezTo>
                        <a:pt x="0" y="46052"/>
                        <a:pt x="9190" y="57999"/>
                        <a:pt x="21903" y="62185"/>
                      </a:cubicBezTo>
                      <a:lnTo>
                        <a:pt x="21903" y="51310"/>
                      </a:lnTo>
                      <a:cubicBezTo>
                        <a:pt x="14857" y="47686"/>
                        <a:pt x="9956" y="40385"/>
                        <a:pt x="9956" y="31910"/>
                      </a:cubicBezTo>
                      <a:cubicBezTo>
                        <a:pt x="9956" y="19809"/>
                        <a:pt x="19758" y="10007"/>
                        <a:pt x="31859" y="10007"/>
                      </a:cubicBezTo>
                      <a:cubicBezTo>
                        <a:pt x="43959" y="10007"/>
                        <a:pt x="53761" y="19809"/>
                        <a:pt x="53761" y="31910"/>
                      </a:cubicBezTo>
                      <a:cubicBezTo>
                        <a:pt x="53812" y="40385"/>
                        <a:pt x="48962" y="47686"/>
                        <a:pt x="41916" y="51310"/>
                      </a:cubicBezTo>
                      <a:close/>
                    </a:path>
                  </a:pathLst>
                </a:custGeom>
                <a:solidFill>
                  <a:srgbClr val="4D4E50"/>
                </a:solidFill>
                <a:ln w="5103" cap="flat">
                  <a:noFill/>
                  <a:prstDash val="solid"/>
                  <a:miter/>
                </a:ln>
              </p:spPr>
              <p:txBody>
                <a:bodyPr rtlCol="0" anchor="ctr"/>
                <a:lstStyle/>
                <a:p>
                  <a:endParaRPr lang="en-US"/>
                </a:p>
              </p:txBody>
            </p:sp>
          </p:grpSp>
          <p:sp>
            <p:nvSpPr>
              <p:cNvPr id="1352" name="Forma libre: forma 1351">
                <a:extLst>
                  <a:ext uri="{FF2B5EF4-FFF2-40B4-BE49-F238E27FC236}">
                    <a16:creationId xmlns:a16="http://schemas.microsoft.com/office/drawing/2014/main" id="{72A455B4-8B6B-44F7-9263-79CECCC14B9F}"/>
                  </a:ext>
                </a:extLst>
              </p:cNvPr>
              <p:cNvSpPr/>
              <p:nvPr/>
            </p:nvSpPr>
            <p:spPr>
              <a:xfrm>
                <a:off x="2977696" y="2766851"/>
                <a:ext cx="191457" cy="148315"/>
              </a:xfrm>
              <a:custGeom>
                <a:avLst/>
                <a:gdLst>
                  <a:gd name="connsiteX0" fmla="*/ 7505 w 191457"/>
                  <a:gd name="connsiteY0" fmla="*/ 0 h 148315"/>
                  <a:gd name="connsiteX1" fmla="*/ 0 w 191457"/>
                  <a:gd name="connsiteY1" fmla="*/ 7505 h 148315"/>
                  <a:gd name="connsiteX2" fmla="*/ 0 w 191457"/>
                  <a:gd name="connsiteY2" fmla="*/ 140811 h 148315"/>
                  <a:gd name="connsiteX3" fmla="*/ 7505 w 191457"/>
                  <a:gd name="connsiteY3" fmla="*/ 148316 h 148315"/>
                  <a:gd name="connsiteX4" fmla="*/ 183952 w 191457"/>
                  <a:gd name="connsiteY4" fmla="*/ 148316 h 148315"/>
                  <a:gd name="connsiteX5" fmla="*/ 191457 w 191457"/>
                  <a:gd name="connsiteY5" fmla="*/ 140811 h 148315"/>
                  <a:gd name="connsiteX6" fmla="*/ 191457 w 191457"/>
                  <a:gd name="connsiteY6" fmla="*/ 7505 h 148315"/>
                  <a:gd name="connsiteX7" fmla="*/ 183952 w 191457"/>
                  <a:gd name="connsiteY7" fmla="*/ 0 h 148315"/>
                  <a:gd name="connsiteX8" fmla="*/ 7505 w 191457"/>
                  <a:gd name="connsiteY8" fmla="*/ 0 h 148315"/>
                  <a:gd name="connsiteX9" fmla="*/ 155668 w 191457"/>
                  <a:gd name="connsiteY9" fmla="*/ 103693 h 148315"/>
                  <a:gd name="connsiteX10" fmla="*/ 144486 w 191457"/>
                  <a:gd name="connsiteY10" fmla="*/ 114874 h 148315"/>
                  <a:gd name="connsiteX11" fmla="*/ 109514 w 191457"/>
                  <a:gd name="connsiteY11" fmla="*/ 114874 h 148315"/>
                  <a:gd name="connsiteX12" fmla="*/ 133254 w 191457"/>
                  <a:gd name="connsiteY12" fmla="*/ 91134 h 148315"/>
                  <a:gd name="connsiteX13" fmla="*/ 133254 w 191457"/>
                  <a:gd name="connsiteY13" fmla="*/ 81280 h 148315"/>
                  <a:gd name="connsiteX14" fmla="*/ 123401 w 191457"/>
                  <a:gd name="connsiteY14" fmla="*/ 81280 h 148315"/>
                  <a:gd name="connsiteX15" fmla="*/ 89806 w 191457"/>
                  <a:gd name="connsiteY15" fmla="*/ 114874 h 148315"/>
                  <a:gd name="connsiteX16" fmla="*/ 46869 w 191457"/>
                  <a:gd name="connsiteY16" fmla="*/ 114874 h 148315"/>
                  <a:gd name="connsiteX17" fmla="*/ 35688 w 191457"/>
                  <a:gd name="connsiteY17" fmla="*/ 103693 h 148315"/>
                  <a:gd name="connsiteX18" fmla="*/ 35688 w 191457"/>
                  <a:gd name="connsiteY18" fmla="*/ 64636 h 148315"/>
                  <a:gd name="connsiteX19" fmla="*/ 46869 w 191457"/>
                  <a:gd name="connsiteY19" fmla="*/ 53455 h 148315"/>
                  <a:gd name="connsiteX20" fmla="*/ 144486 w 191457"/>
                  <a:gd name="connsiteY20" fmla="*/ 53455 h 148315"/>
                  <a:gd name="connsiteX21" fmla="*/ 155668 w 191457"/>
                  <a:gd name="connsiteY21" fmla="*/ 64636 h 148315"/>
                  <a:gd name="connsiteX22" fmla="*/ 155668 w 191457"/>
                  <a:gd name="connsiteY22" fmla="*/ 103693 h 14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457" h="148315">
                    <a:moveTo>
                      <a:pt x="7505" y="0"/>
                    </a:moveTo>
                    <a:cubicBezTo>
                      <a:pt x="3370" y="0"/>
                      <a:pt x="0" y="3370"/>
                      <a:pt x="0" y="7505"/>
                    </a:cubicBezTo>
                    <a:lnTo>
                      <a:pt x="0" y="140811"/>
                    </a:lnTo>
                    <a:cubicBezTo>
                      <a:pt x="0" y="144946"/>
                      <a:pt x="3370" y="148316"/>
                      <a:pt x="7505" y="148316"/>
                    </a:cubicBezTo>
                    <a:lnTo>
                      <a:pt x="183952" y="148316"/>
                    </a:lnTo>
                    <a:cubicBezTo>
                      <a:pt x="188088" y="148316"/>
                      <a:pt x="191457" y="144946"/>
                      <a:pt x="191457" y="140811"/>
                    </a:cubicBezTo>
                    <a:lnTo>
                      <a:pt x="191457" y="7505"/>
                    </a:lnTo>
                    <a:cubicBezTo>
                      <a:pt x="191457" y="3370"/>
                      <a:pt x="188088" y="0"/>
                      <a:pt x="183952" y="0"/>
                    </a:cubicBezTo>
                    <a:lnTo>
                      <a:pt x="7505" y="0"/>
                    </a:lnTo>
                    <a:close/>
                    <a:moveTo>
                      <a:pt x="155668" y="103693"/>
                    </a:moveTo>
                    <a:cubicBezTo>
                      <a:pt x="155668" y="109820"/>
                      <a:pt x="150664" y="114874"/>
                      <a:pt x="144486" y="114874"/>
                    </a:cubicBezTo>
                    <a:lnTo>
                      <a:pt x="109514" y="114874"/>
                    </a:lnTo>
                    <a:lnTo>
                      <a:pt x="133254" y="91134"/>
                    </a:lnTo>
                    <a:cubicBezTo>
                      <a:pt x="135960" y="88428"/>
                      <a:pt x="135960" y="83986"/>
                      <a:pt x="133254" y="81280"/>
                    </a:cubicBezTo>
                    <a:cubicBezTo>
                      <a:pt x="130497" y="78574"/>
                      <a:pt x="126107" y="78574"/>
                      <a:pt x="123401" y="81280"/>
                    </a:cubicBezTo>
                    <a:lnTo>
                      <a:pt x="89806" y="114874"/>
                    </a:lnTo>
                    <a:lnTo>
                      <a:pt x="46869" y="114874"/>
                    </a:lnTo>
                    <a:cubicBezTo>
                      <a:pt x="40691" y="114874"/>
                      <a:pt x="35688" y="109871"/>
                      <a:pt x="35688" y="103693"/>
                    </a:cubicBezTo>
                    <a:lnTo>
                      <a:pt x="35688" y="64636"/>
                    </a:lnTo>
                    <a:cubicBezTo>
                      <a:pt x="35688" y="58458"/>
                      <a:pt x="40691" y="53455"/>
                      <a:pt x="46869" y="53455"/>
                    </a:cubicBezTo>
                    <a:lnTo>
                      <a:pt x="144486" y="53455"/>
                    </a:lnTo>
                    <a:cubicBezTo>
                      <a:pt x="150664" y="53455"/>
                      <a:pt x="155668" y="58458"/>
                      <a:pt x="155668" y="64636"/>
                    </a:cubicBezTo>
                    <a:lnTo>
                      <a:pt x="155668" y="103693"/>
                    </a:lnTo>
                    <a:close/>
                  </a:path>
                </a:pathLst>
              </a:custGeom>
              <a:solidFill>
                <a:srgbClr val="4D4E50"/>
              </a:solidFill>
              <a:ln w="5103" cap="flat">
                <a:noFill/>
                <a:prstDash val="solid"/>
                <a:miter/>
              </a:ln>
            </p:spPr>
            <p:txBody>
              <a:bodyPr rtlCol="0" anchor="ctr"/>
              <a:lstStyle/>
              <a:p>
                <a:endParaRPr lang="en-US"/>
              </a:p>
            </p:txBody>
          </p:sp>
        </p:grpSp>
        <p:grpSp>
          <p:nvGrpSpPr>
            <p:cNvPr id="1353" name="Gráfico 4">
              <a:extLst>
                <a:ext uri="{FF2B5EF4-FFF2-40B4-BE49-F238E27FC236}">
                  <a16:creationId xmlns:a16="http://schemas.microsoft.com/office/drawing/2014/main" id="{787EE715-6753-468C-AA59-D42C42C45643}"/>
                </a:ext>
              </a:extLst>
            </p:cNvPr>
            <p:cNvGrpSpPr/>
            <p:nvPr/>
          </p:nvGrpSpPr>
          <p:grpSpPr>
            <a:xfrm>
              <a:off x="2989286" y="2923284"/>
              <a:ext cx="169197" cy="152808"/>
              <a:chOff x="2989286" y="2923284"/>
              <a:chExt cx="169197" cy="152808"/>
            </a:xfrm>
            <a:solidFill>
              <a:srgbClr val="4D4E50"/>
            </a:solidFill>
          </p:grpSpPr>
          <p:sp>
            <p:nvSpPr>
              <p:cNvPr id="1354" name="Forma libre: forma 1353">
                <a:extLst>
                  <a:ext uri="{FF2B5EF4-FFF2-40B4-BE49-F238E27FC236}">
                    <a16:creationId xmlns:a16="http://schemas.microsoft.com/office/drawing/2014/main" id="{787E1624-D565-4A04-AC6D-05E123F31485}"/>
                  </a:ext>
                </a:extLst>
              </p:cNvPr>
              <p:cNvSpPr/>
              <p:nvPr/>
            </p:nvSpPr>
            <p:spPr>
              <a:xfrm>
                <a:off x="3015120" y="2923284"/>
                <a:ext cx="47379" cy="73928"/>
              </a:xfrm>
              <a:custGeom>
                <a:avLst/>
                <a:gdLst>
                  <a:gd name="connsiteX0" fmla="*/ 0 w 47379"/>
                  <a:gd name="connsiteY0" fmla="*/ 0 h 73928"/>
                  <a:gd name="connsiteX1" fmla="*/ 47379 w 47379"/>
                  <a:gd name="connsiteY1" fmla="*/ 0 h 73928"/>
                  <a:gd name="connsiteX2" fmla="*/ 47379 w 47379"/>
                  <a:gd name="connsiteY2" fmla="*/ 73928 h 73928"/>
                  <a:gd name="connsiteX3" fmla="*/ 0 w 47379"/>
                  <a:gd name="connsiteY3" fmla="*/ 73928 h 73928"/>
                </a:gdLst>
                <a:ahLst/>
                <a:cxnLst>
                  <a:cxn ang="0">
                    <a:pos x="connsiteX0" y="connsiteY0"/>
                  </a:cxn>
                  <a:cxn ang="0">
                    <a:pos x="connsiteX1" y="connsiteY1"/>
                  </a:cxn>
                  <a:cxn ang="0">
                    <a:pos x="connsiteX2" y="connsiteY2"/>
                  </a:cxn>
                  <a:cxn ang="0">
                    <a:pos x="connsiteX3" y="connsiteY3"/>
                  </a:cxn>
                </a:cxnLst>
                <a:rect l="l" t="t" r="r" b="b"/>
                <a:pathLst>
                  <a:path w="47379" h="73928">
                    <a:moveTo>
                      <a:pt x="0" y="0"/>
                    </a:moveTo>
                    <a:lnTo>
                      <a:pt x="47379" y="0"/>
                    </a:lnTo>
                    <a:lnTo>
                      <a:pt x="47379" y="73928"/>
                    </a:lnTo>
                    <a:lnTo>
                      <a:pt x="0" y="73928"/>
                    </a:lnTo>
                    <a:close/>
                  </a:path>
                </a:pathLst>
              </a:custGeom>
              <a:solidFill>
                <a:srgbClr val="4D4E50"/>
              </a:solidFill>
              <a:ln w="5103" cap="flat">
                <a:noFill/>
                <a:prstDash val="solid"/>
                <a:miter/>
              </a:ln>
            </p:spPr>
            <p:txBody>
              <a:bodyPr rtlCol="0" anchor="ctr"/>
              <a:lstStyle/>
              <a:p>
                <a:endParaRPr lang="en-US"/>
              </a:p>
            </p:txBody>
          </p:sp>
          <p:sp>
            <p:nvSpPr>
              <p:cNvPr id="1355" name="Forma libre: forma 1354">
                <a:extLst>
                  <a:ext uri="{FF2B5EF4-FFF2-40B4-BE49-F238E27FC236}">
                    <a16:creationId xmlns:a16="http://schemas.microsoft.com/office/drawing/2014/main" id="{D500FFFF-B9CA-4E12-9818-5CA85B620396}"/>
                  </a:ext>
                </a:extLst>
              </p:cNvPr>
              <p:cNvSpPr/>
              <p:nvPr/>
            </p:nvSpPr>
            <p:spPr>
              <a:xfrm>
                <a:off x="3015120" y="3004922"/>
                <a:ext cx="47379" cy="35023"/>
              </a:xfrm>
              <a:custGeom>
                <a:avLst/>
                <a:gdLst>
                  <a:gd name="connsiteX0" fmla="*/ 0 w 47379"/>
                  <a:gd name="connsiteY0" fmla="*/ 0 h 35023"/>
                  <a:gd name="connsiteX1" fmla="*/ 47379 w 47379"/>
                  <a:gd name="connsiteY1" fmla="*/ 0 h 35023"/>
                  <a:gd name="connsiteX2" fmla="*/ 47379 w 47379"/>
                  <a:gd name="connsiteY2" fmla="*/ 35024 h 35023"/>
                  <a:gd name="connsiteX3" fmla="*/ 0 w 47379"/>
                  <a:gd name="connsiteY3" fmla="*/ 35024 h 35023"/>
                </a:gdLst>
                <a:ahLst/>
                <a:cxnLst>
                  <a:cxn ang="0">
                    <a:pos x="connsiteX0" y="connsiteY0"/>
                  </a:cxn>
                  <a:cxn ang="0">
                    <a:pos x="connsiteX1" y="connsiteY1"/>
                  </a:cxn>
                  <a:cxn ang="0">
                    <a:pos x="connsiteX2" y="connsiteY2"/>
                  </a:cxn>
                  <a:cxn ang="0">
                    <a:pos x="connsiteX3" y="connsiteY3"/>
                  </a:cxn>
                </a:cxnLst>
                <a:rect l="l" t="t" r="r" b="b"/>
                <a:pathLst>
                  <a:path w="47379" h="35023">
                    <a:moveTo>
                      <a:pt x="0" y="0"/>
                    </a:moveTo>
                    <a:lnTo>
                      <a:pt x="47379" y="0"/>
                    </a:lnTo>
                    <a:lnTo>
                      <a:pt x="47379" y="35024"/>
                    </a:lnTo>
                    <a:lnTo>
                      <a:pt x="0" y="35024"/>
                    </a:lnTo>
                    <a:close/>
                  </a:path>
                </a:pathLst>
              </a:custGeom>
              <a:solidFill>
                <a:srgbClr val="4D4E50"/>
              </a:solidFill>
              <a:ln w="5103" cap="flat">
                <a:noFill/>
                <a:prstDash val="solid"/>
                <a:miter/>
              </a:ln>
            </p:spPr>
            <p:txBody>
              <a:bodyPr rtlCol="0" anchor="ctr"/>
              <a:lstStyle/>
              <a:p>
                <a:endParaRPr lang="en-US"/>
              </a:p>
            </p:txBody>
          </p:sp>
          <p:sp>
            <p:nvSpPr>
              <p:cNvPr id="1356" name="Forma libre: forma 1355">
                <a:extLst>
                  <a:ext uri="{FF2B5EF4-FFF2-40B4-BE49-F238E27FC236}">
                    <a16:creationId xmlns:a16="http://schemas.microsoft.com/office/drawing/2014/main" id="{8124FE64-680D-47F6-A234-D1E3B0EDECD4}"/>
                  </a:ext>
                </a:extLst>
              </p:cNvPr>
              <p:cNvSpPr/>
              <p:nvPr/>
            </p:nvSpPr>
            <p:spPr>
              <a:xfrm>
                <a:off x="2989286" y="3044694"/>
                <a:ext cx="80922" cy="31398"/>
              </a:xfrm>
              <a:custGeom>
                <a:avLst/>
                <a:gdLst>
                  <a:gd name="connsiteX0" fmla="*/ 13581 w 80922"/>
                  <a:gd name="connsiteY0" fmla="*/ 0 h 31398"/>
                  <a:gd name="connsiteX1" fmla="*/ 0 w 80922"/>
                  <a:gd name="connsiteY1" fmla="*/ 15674 h 31398"/>
                  <a:gd name="connsiteX2" fmla="*/ 13581 w 80922"/>
                  <a:gd name="connsiteY2" fmla="*/ 31399 h 31398"/>
                  <a:gd name="connsiteX3" fmla="*/ 67291 w 80922"/>
                  <a:gd name="connsiteY3" fmla="*/ 31399 h 31398"/>
                  <a:gd name="connsiteX4" fmla="*/ 80923 w 80922"/>
                  <a:gd name="connsiteY4" fmla="*/ 15674 h 31398"/>
                  <a:gd name="connsiteX5" fmla="*/ 67291 w 80922"/>
                  <a:gd name="connsiteY5" fmla="*/ 0 h 31398"/>
                  <a:gd name="connsiteX6" fmla="*/ 13581 w 80922"/>
                  <a:gd name="connsiteY6" fmla="*/ 0 h 3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22" h="31398">
                    <a:moveTo>
                      <a:pt x="13581" y="0"/>
                    </a:moveTo>
                    <a:cubicBezTo>
                      <a:pt x="6076" y="0"/>
                      <a:pt x="0" y="7046"/>
                      <a:pt x="0" y="15674"/>
                    </a:cubicBezTo>
                    <a:cubicBezTo>
                      <a:pt x="0" y="24353"/>
                      <a:pt x="6076" y="31399"/>
                      <a:pt x="13581" y="31399"/>
                    </a:cubicBezTo>
                    <a:lnTo>
                      <a:pt x="67291" y="31399"/>
                    </a:lnTo>
                    <a:cubicBezTo>
                      <a:pt x="74796" y="31399"/>
                      <a:pt x="80923" y="24353"/>
                      <a:pt x="80923" y="15674"/>
                    </a:cubicBezTo>
                    <a:cubicBezTo>
                      <a:pt x="80923" y="7046"/>
                      <a:pt x="74847" y="0"/>
                      <a:pt x="67291" y="0"/>
                    </a:cubicBezTo>
                    <a:lnTo>
                      <a:pt x="13581" y="0"/>
                    </a:lnTo>
                    <a:close/>
                  </a:path>
                </a:pathLst>
              </a:custGeom>
              <a:solidFill>
                <a:srgbClr val="4D4E50"/>
              </a:solidFill>
              <a:ln w="5103" cap="flat">
                <a:noFill/>
                <a:prstDash val="solid"/>
                <a:miter/>
              </a:ln>
            </p:spPr>
            <p:txBody>
              <a:bodyPr rtlCol="0" anchor="ctr"/>
              <a:lstStyle/>
              <a:p>
                <a:endParaRPr lang="en-US"/>
              </a:p>
            </p:txBody>
          </p:sp>
          <p:sp>
            <p:nvSpPr>
              <p:cNvPr id="1357" name="Forma libre: forma 1356">
                <a:extLst>
                  <a:ext uri="{FF2B5EF4-FFF2-40B4-BE49-F238E27FC236}">
                    <a16:creationId xmlns:a16="http://schemas.microsoft.com/office/drawing/2014/main" id="{FE0F3F59-9C41-4244-A507-D5865BF9681E}"/>
                  </a:ext>
                </a:extLst>
              </p:cNvPr>
              <p:cNvSpPr/>
              <p:nvPr/>
            </p:nvSpPr>
            <p:spPr>
              <a:xfrm>
                <a:off x="3085168" y="2923284"/>
                <a:ext cx="47379" cy="73928"/>
              </a:xfrm>
              <a:custGeom>
                <a:avLst/>
                <a:gdLst>
                  <a:gd name="connsiteX0" fmla="*/ 0 w 47379"/>
                  <a:gd name="connsiteY0" fmla="*/ 0 h 73928"/>
                  <a:gd name="connsiteX1" fmla="*/ 47379 w 47379"/>
                  <a:gd name="connsiteY1" fmla="*/ 0 h 73928"/>
                  <a:gd name="connsiteX2" fmla="*/ 47379 w 47379"/>
                  <a:gd name="connsiteY2" fmla="*/ 73928 h 73928"/>
                  <a:gd name="connsiteX3" fmla="*/ 0 w 47379"/>
                  <a:gd name="connsiteY3" fmla="*/ 73928 h 73928"/>
                </a:gdLst>
                <a:ahLst/>
                <a:cxnLst>
                  <a:cxn ang="0">
                    <a:pos x="connsiteX0" y="connsiteY0"/>
                  </a:cxn>
                  <a:cxn ang="0">
                    <a:pos x="connsiteX1" y="connsiteY1"/>
                  </a:cxn>
                  <a:cxn ang="0">
                    <a:pos x="connsiteX2" y="connsiteY2"/>
                  </a:cxn>
                  <a:cxn ang="0">
                    <a:pos x="connsiteX3" y="connsiteY3"/>
                  </a:cxn>
                </a:cxnLst>
                <a:rect l="l" t="t" r="r" b="b"/>
                <a:pathLst>
                  <a:path w="47379" h="73928">
                    <a:moveTo>
                      <a:pt x="0" y="0"/>
                    </a:moveTo>
                    <a:lnTo>
                      <a:pt x="47379" y="0"/>
                    </a:lnTo>
                    <a:lnTo>
                      <a:pt x="47379" y="73928"/>
                    </a:lnTo>
                    <a:lnTo>
                      <a:pt x="0" y="73928"/>
                    </a:lnTo>
                    <a:close/>
                  </a:path>
                </a:pathLst>
              </a:custGeom>
              <a:solidFill>
                <a:srgbClr val="4D4E50"/>
              </a:solidFill>
              <a:ln w="5103" cap="flat">
                <a:noFill/>
                <a:prstDash val="solid"/>
                <a:miter/>
              </a:ln>
            </p:spPr>
            <p:txBody>
              <a:bodyPr rtlCol="0" anchor="ctr"/>
              <a:lstStyle/>
              <a:p>
                <a:endParaRPr lang="en-US"/>
              </a:p>
            </p:txBody>
          </p:sp>
          <p:sp>
            <p:nvSpPr>
              <p:cNvPr id="1358" name="Forma libre: forma 1357">
                <a:extLst>
                  <a:ext uri="{FF2B5EF4-FFF2-40B4-BE49-F238E27FC236}">
                    <a16:creationId xmlns:a16="http://schemas.microsoft.com/office/drawing/2014/main" id="{626F0BD3-E809-47FF-AD70-B96A39EF3BED}"/>
                  </a:ext>
                </a:extLst>
              </p:cNvPr>
              <p:cNvSpPr/>
              <p:nvPr/>
            </p:nvSpPr>
            <p:spPr>
              <a:xfrm>
                <a:off x="3085168" y="3004922"/>
                <a:ext cx="47379" cy="35023"/>
              </a:xfrm>
              <a:custGeom>
                <a:avLst/>
                <a:gdLst>
                  <a:gd name="connsiteX0" fmla="*/ 0 w 47379"/>
                  <a:gd name="connsiteY0" fmla="*/ 0 h 35023"/>
                  <a:gd name="connsiteX1" fmla="*/ 47379 w 47379"/>
                  <a:gd name="connsiteY1" fmla="*/ 0 h 35023"/>
                  <a:gd name="connsiteX2" fmla="*/ 47379 w 47379"/>
                  <a:gd name="connsiteY2" fmla="*/ 35024 h 35023"/>
                  <a:gd name="connsiteX3" fmla="*/ 0 w 47379"/>
                  <a:gd name="connsiteY3" fmla="*/ 35024 h 35023"/>
                </a:gdLst>
                <a:ahLst/>
                <a:cxnLst>
                  <a:cxn ang="0">
                    <a:pos x="connsiteX0" y="connsiteY0"/>
                  </a:cxn>
                  <a:cxn ang="0">
                    <a:pos x="connsiteX1" y="connsiteY1"/>
                  </a:cxn>
                  <a:cxn ang="0">
                    <a:pos x="connsiteX2" y="connsiteY2"/>
                  </a:cxn>
                  <a:cxn ang="0">
                    <a:pos x="connsiteX3" y="connsiteY3"/>
                  </a:cxn>
                </a:cxnLst>
                <a:rect l="l" t="t" r="r" b="b"/>
                <a:pathLst>
                  <a:path w="47379" h="35023">
                    <a:moveTo>
                      <a:pt x="0" y="0"/>
                    </a:moveTo>
                    <a:lnTo>
                      <a:pt x="47379" y="0"/>
                    </a:lnTo>
                    <a:lnTo>
                      <a:pt x="47379" y="35024"/>
                    </a:lnTo>
                    <a:lnTo>
                      <a:pt x="0" y="35024"/>
                    </a:lnTo>
                    <a:close/>
                  </a:path>
                </a:pathLst>
              </a:custGeom>
              <a:solidFill>
                <a:srgbClr val="4D4E50"/>
              </a:solidFill>
              <a:ln w="5103" cap="flat">
                <a:noFill/>
                <a:prstDash val="solid"/>
                <a:miter/>
              </a:ln>
            </p:spPr>
            <p:txBody>
              <a:bodyPr rtlCol="0" anchor="ctr"/>
              <a:lstStyle/>
              <a:p>
                <a:endParaRPr lang="en-US"/>
              </a:p>
            </p:txBody>
          </p:sp>
          <p:sp>
            <p:nvSpPr>
              <p:cNvPr id="1359" name="Forma libre: forma 1358">
                <a:extLst>
                  <a:ext uri="{FF2B5EF4-FFF2-40B4-BE49-F238E27FC236}">
                    <a16:creationId xmlns:a16="http://schemas.microsoft.com/office/drawing/2014/main" id="{6D6905F4-5002-4A26-8D9C-07EDD09CC4EE}"/>
                  </a:ext>
                </a:extLst>
              </p:cNvPr>
              <p:cNvSpPr/>
              <p:nvPr/>
            </p:nvSpPr>
            <p:spPr>
              <a:xfrm>
                <a:off x="3077509" y="3044694"/>
                <a:ext cx="80973" cy="31398"/>
              </a:xfrm>
              <a:custGeom>
                <a:avLst/>
                <a:gdLst>
                  <a:gd name="connsiteX0" fmla="*/ 13632 w 80973"/>
                  <a:gd name="connsiteY0" fmla="*/ 0 h 31398"/>
                  <a:gd name="connsiteX1" fmla="*/ 0 w 80973"/>
                  <a:gd name="connsiteY1" fmla="*/ 15674 h 31398"/>
                  <a:gd name="connsiteX2" fmla="*/ 13632 w 80973"/>
                  <a:gd name="connsiteY2" fmla="*/ 31399 h 31398"/>
                  <a:gd name="connsiteX3" fmla="*/ 67342 w 80973"/>
                  <a:gd name="connsiteY3" fmla="*/ 31399 h 31398"/>
                  <a:gd name="connsiteX4" fmla="*/ 80974 w 80973"/>
                  <a:gd name="connsiteY4" fmla="*/ 15674 h 31398"/>
                  <a:gd name="connsiteX5" fmla="*/ 67342 w 80973"/>
                  <a:gd name="connsiteY5" fmla="*/ 0 h 31398"/>
                  <a:gd name="connsiteX6" fmla="*/ 13632 w 80973"/>
                  <a:gd name="connsiteY6" fmla="*/ 0 h 3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73" h="31398">
                    <a:moveTo>
                      <a:pt x="13632" y="0"/>
                    </a:moveTo>
                    <a:cubicBezTo>
                      <a:pt x="6127" y="0"/>
                      <a:pt x="0" y="7046"/>
                      <a:pt x="0" y="15674"/>
                    </a:cubicBezTo>
                    <a:cubicBezTo>
                      <a:pt x="0" y="24353"/>
                      <a:pt x="6076" y="31399"/>
                      <a:pt x="13632" y="31399"/>
                    </a:cubicBezTo>
                    <a:lnTo>
                      <a:pt x="67342" y="31399"/>
                    </a:lnTo>
                    <a:cubicBezTo>
                      <a:pt x="74847" y="31399"/>
                      <a:pt x="80974" y="24353"/>
                      <a:pt x="80974" y="15674"/>
                    </a:cubicBezTo>
                    <a:cubicBezTo>
                      <a:pt x="80974" y="7046"/>
                      <a:pt x="74847" y="0"/>
                      <a:pt x="67342" y="0"/>
                    </a:cubicBezTo>
                    <a:lnTo>
                      <a:pt x="13632" y="0"/>
                    </a:lnTo>
                    <a:close/>
                  </a:path>
                </a:pathLst>
              </a:custGeom>
              <a:solidFill>
                <a:srgbClr val="4D4E50"/>
              </a:solidFill>
              <a:ln w="5103" cap="flat">
                <a:noFill/>
                <a:prstDash val="solid"/>
                <a:miter/>
              </a:ln>
            </p:spPr>
            <p:txBody>
              <a:bodyPr rtlCol="0" anchor="ctr"/>
              <a:lstStyle/>
              <a:p>
                <a:endParaRPr lang="en-US"/>
              </a:p>
            </p:txBody>
          </p:sp>
        </p:grpSp>
      </p:grpSp>
      <p:grpSp>
        <p:nvGrpSpPr>
          <p:cNvPr id="1360" name="Gráfico 4">
            <a:extLst>
              <a:ext uri="{FF2B5EF4-FFF2-40B4-BE49-F238E27FC236}">
                <a16:creationId xmlns:a16="http://schemas.microsoft.com/office/drawing/2014/main" id="{1826E331-B455-42E5-96B8-A664E2F1B108}"/>
              </a:ext>
            </a:extLst>
          </p:cNvPr>
          <p:cNvGrpSpPr/>
          <p:nvPr/>
        </p:nvGrpSpPr>
        <p:grpSpPr>
          <a:xfrm>
            <a:off x="6232311" y="2671760"/>
            <a:ext cx="368841" cy="368134"/>
            <a:chOff x="6232311" y="2671760"/>
            <a:chExt cx="368841" cy="368134"/>
          </a:xfrm>
          <a:solidFill>
            <a:srgbClr val="4D4E50"/>
          </a:solidFill>
        </p:grpSpPr>
        <p:sp>
          <p:nvSpPr>
            <p:cNvPr id="1361" name="Forma libre: forma 1360">
              <a:extLst>
                <a:ext uri="{FF2B5EF4-FFF2-40B4-BE49-F238E27FC236}">
                  <a16:creationId xmlns:a16="http://schemas.microsoft.com/office/drawing/2014/main" id="{273FDB72-2695-4152-A1C3-5A84F1D4CB15}"/>
                </a:ext>
              </a:extLst>
            </p:cNvPr>
            <p:cNvSpPr/>
            <p:nvPr/>
          </p:nvSpPr>
          <p:spPr>
            <a:xfrm>
              <a:off x="6232311" y="2887035"/>
              <a:ext cx="152814" cy="152859"/>
            </a:xfrm>
            <a:custGeom>
              <a:avLst/>
              <a:gdLst>
                <a:gd name="connsiteX0" fmla="*/ 17160 w 152814"/>
                <a:gd name="connsiteY0" fmla="*/ 107625 h 152859"/>
                <a:gd name="connsiteX1" fmla="*/ 414 w 152814"/>
                <a:gd name="connsiteY1" fmla="*/ 145712 h 152859"/>
                <a:gd name="connsiteX2" fmla="*/ 1486 w 152814"/>
                <a:gd name="connsiteY2" fmla="*/ 151379 h 152859"/>
                <a:gd name="connsiteX3" fmla="*/ 5111 w 152814"/>
                <a:gd name="connsiteY3" fmla="*/ 152860 h 152859"/>
                <a:gd name="connsiteX4" fmla="*/ 7153 w 152814"/>
                <a:gd name="connsiteY4" fmla="*/ 152451 h 152859"/>
                <a:gd name="connsiteX5" fmla="*/ 45241 w 152814"/>
                <a:gd name="connsiteY5" fmla="*/ 135705 h 152859"/>
                <a:gd name="connsiteX6" fmla="*/ 46823 w 152814"/>
                <a:gd name="connsiteY6" fmla="*/ 134633 h 152859"/>
                <a:gd name="connsiteX7" fmla="*/ 152814 w 152814"/>
                <a:gd name="connsiteY7" fmla="*/ 28642 h 152859"/>
                <a:gd name="connsiteX8" fmla="*/ 124172 w 152814"/>
                <a:gd name="connsiteY8" fmla="*/ 0 h 152859"/>
                <a:gd name="connsiteX9" fmla="*/ 18182 w 152814"/>
                <a:gd name="connsiteY9" fmla="*/ 105991 h 152859"/>
                <a:gd name="connsiteX10" fmla="*/ 17160 w 152814"/>
                <a:gd name="connsiteY10" fmla="*/ 107625 h 152859"/>
                <a:gd name="connsiteX11" fmla="*/ 124223 w 152814"/>
                <a:gd name="connsiteY11" fmla="*/ 15572 h 152859"/>
                <a:gd name="connsiteX12" fmla="*/ 137344 w 152814"/>
                <a:gd name="connsiteY12" fmla="*/ 28693 h 152859"/>
                <a:gd name="connsiteX13" fmla="*/ 39880 w 152814"/>
                <a:gd name="connsiteY13" fmla="*/ 126158 h 152859"/>
                <a:gd name="connsiteX14" fmla="*/ 16497 w 152814"/>
                <a:gd name="connsiteY14" fmla="*/ 136420 h 152859"/>
                <a:gd name="connsiteX15" fmla="*/ 26759 w 152814"/>
                <a:gd name="connsiteY15" fmla="*/ 113036 h 152859"/>
                <a:gd name="connsiteX16" fmla="*/ 124223 w 152814"/>
                <a:gd name="connsiteY16" fmla="*/ 15572 h 15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814" h="152859">
                  <a:moveTo>
                    <a:pt x="17160" y="107625"/>
                  </a:moveTo>
                  <a:lnTo>
                    <a:pt x="414" y="145712"/>
                  </a:lnTo>
                  <a:cubicBezTo>
                    <a:pt x="-403" y="147652"/>
                    <a:pt x="6" y="149898"/>
                    <a:pt x="1486" y="151379"/>
                  </a:cubicBezTo>
                  <a:cubicBezTo>
                    <a:pt x="2456" y="152349"/>
                    <a:pt x="3784" y="152860"/>
                    <a:pt x="5111" y="152860"/>
                  </a:cubicBezTo>
                  <a:cubicBezTo>
                    <a:pt x="5826" y="152860"/>
                    <a:pt x="6490" y="152706"/>
                    <a:pt x="7153" y="152451"/>
                  </a:cubicBezTo>
                  <a:lnTo>
                    <a:pt x="45241" y="135705"/>
                  </a:lnTo>
                  <a:cubicBezTo>
                    <a:pt x="45802" y="135450"/>
                    <a:pt x="46364" y="135092"/>
                    <a:pt x="46823" y="134633"/>
                  </a:cubicBezTo>
                  <a:lnTo>
                    <a:pt x="152814" y="28642"/>
                  </a:lnTo>
                  <a:lnTo>
                    <a:pt x="124172" y="0"/>
                  </a:lnTo>
                  <a:lnTo>
                    <a:pt x="18182" y="105991"/>
                  </a:lnTo>
                  <a:cubicBezTo>
                    <a:pt x="17773" y="106501"/>
                    <a:pt x="17416" y="107012"/>
                    <a:pt x="17160" y="107625"/>
                  </a:cubicBezTo>
                  <a:close/>
                  <a:moveTo>
                    <a:pt x="124223" y="15572"/>
                  </a:moveTo>
                  <a:lnTo>
                    <a:pt x="137344" y="28693"/>
                  </a:lnTo>
                  <a:lnTo>
                    <a:pt x="39880" y="126158"/>
                  </a:lnTo>
                  <a:lnTo>
                    <a:pt x="16497" y="136420"/>
                  </a:lnTo>
                  <a:lnTo>
                    <a:pt x="26759" y="113036"/>
                  </a:lnTo>
                  <a:lnTo>
                    <a:pt x="124223" y="15572"/>
                  </a:lnTo>
                  <a:close/>
                </a:path>
              </a:pathLst>
            </a:custGeom>
            <a:solidFill>
              <a:srgbClr val="4D4E50"/>
            </a:solidFill>
            <a:ln w="5103" cap="flat">
              <a:noFill/>
              <a:prstDash val="solid"/>
              <a:miter/>
            </a:ln>
          </p:spPr>
          <p:txBody>
            <a:bodyPr rtlCol="0" anchor="ctr"/>
            <a:lstStyle/>
            <a:p>
              <a:endParaRPr lang="en-US"/>
            </a:p>
          </p:txBody>
        </p:sp>
        <p:sp>
          <p:nvSpPr>
            <p:cNvPr id="1362" name="Forma libre: forma 1361">
              <a:extLst>
                <a:ext uri="{FF2B5EF4-FFF2-40B4-BE49-F238E27FC236}">
                  <a16:creationId xmlns:a16="http://schemas.microsoft.com/office/drawing/2014/main" id="{B0C3703F-A9A1-40C0-AE2C-6C0C831883F5}"/>
                </a:ext>
              </a:extLst>
            </p:cNvPr>
            <p:cNvSpPr/>
            <p:nvPr/>
          </p:nvSpPr>
          <p:spPr>
            <a:xfrm>
              <a:off x="6280469" y="2724169"/>
              <a:ext cx="267777" cy="272686"/>
            </a:xfrm>
            <a:custGeom>
              <a:avLst/>
              <a:gdLst>
                <a:gd name="connsiteX0" fmla="*/ 154793 w 267777"/>
                <a:gd name="connsiteY0" fmla="*/ 0 h 272686"/>
                <a:gd name="connsiteX1" fmla="*/ 76984 w 267777"/>
                <a:gd name="connsiteY1" fmla="*/ 77808 h 272686"/>
                <a:gd name="connsiteX2" fmla="*/ 61668 w 267777"/>
                <a:gd name="connsiteY2" fmla="*/ 75766 h 272686"/>
                <a:gd name="connsiteX3" fmla="*/ 2597 w 267777"/>
                <a:gd name="connsiteY3" fmla="*/ 94810 h 272686"/>
                <a:gd name="connsiteX4" fmla="*/ 44 w 267777"/>
                <a:gd name="connsiteY4" fmla="*/ 98588 h 272686"/>
                <a:gd name="connsiteX5" fmla="*/ 1524 w 267777"/>
                <a:gd name="connsiteY5" fmla="*/ 102876 h 272686"/>
                <a:gd name="connsiteX6" fmla="*/ 68815 w 267777"/>
                <a:gd name="connsiteY6" fmla="*/ 170167 h 272686"/>
                <a:gd name="connsiteX7" fmla="*/ 68764 w 267777"/>
                <a:gd name="connsiteY7" fmla="*/ 170218 h 272686"/>
                <a:gd name="connsiteX8" fmla="*/ 97406 w 267777"/>
                <a:gd name="connsiteY8" fmla="*/ 198860 h 272686"/>
                <a:gd name="connsiteX9" fmla="*/ 97457 w 267777"/>
                <a:gd name="connsiteY9" fmla="*/ 198809 h 272686"/>
                <a:gd name="connsiteX10" fmla="*/ 169803 w 267777"/>
                <a:gd name="connsiteY10" fmla="*/ 271206 h 272686"/>
                <a:gd name="connsiteX11" fmla="*/ 173428 w 267777"/>
                <a:gd name="connsiteY11" fmla="*/ 272686 h 272686"/>
                <a:gd name="connsiteX12" fmla="*/ 174091 w 267777"/>
                <a:gd name="connsiteY12" fmla="*/ 272635 h 272686"/>
                <a:gd name="connsiteX13" fmla="*/ 177869 w 267777"/>
                <a:gd name="connsiteY13" fmla="*/ 270082 h 272686"/>
                <a:gd name="connsiteX14" fmla="*/ 192063 w 267777"/>
                <a:gd name="connsiteY14" fmla="*/ 188547 h 272686"/>
                <a:gd name="connsiteX15" fmla="*/ 267778 w 267777"/>
                <a:gd name="connsiteY15" fmla="*/ 112832 h 272686"/>
                <a:gd name="connsiteX16" fmla="*/ 154793 w 267777"/>
                <a:gd name="connsiteY16" fmla="*/ 0 h 27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777" h="272686">
                  <a:moveTo>
                    <a:pt x="154793" y="0"/>
                  </a:moveTo>
                  <a:lnTo>
                    <a:pt x="76984" y="77808"/>
                  </a:lnTo>
                  <a:cubicBezTo>
                    <a:pt x="72338" y="76430"/>
                    <a:pt x="67233" y="75766"/>
                    <a:pt x="61668" y="75766"/>
                  </a:cubicBezTo>
                  <a:cubicBezTo>
                    <a:pt x="44615" y="75766"/>
                    <a:pt x="24755" y="82148"/>
                    <a:pt x="2597" y="94810"/>
                  </a:cubicBezTo>
                  <a:cubicBezTo>
                    <a:pt x="1218" y="95575"/>
                    <a:pt x="248" y="97005"/>
                    <a:pt x="44" y="98588"/>
                  </a:cubicBezTo>
                  <a:cubicBezTo>
                    <a:pt x="-160" y="100170"/>
                    <a:pt x="350" y="101753"/>
                    <a:pt x="1524" y="102876"/>
                  </a:cubicBezTo>
                  <a:lnTo>
                    <a:pt x="68815" y="170167"/>
                  </a:lnTo>
                  <a:lnTo>
                    <a:pt x="68764" y="170218"/>
                  </a:lnTo>
                  <a:lnTo>
                    <a:pt x="97406" y="198860"/>
                  </a:lnTo>
                  <a:lnTo>
                    <a:pt x="97457" y="198809"/>
                  </a:lnTo>
                  <a:lnTo>
                    <a:pt x="169803" y="271206"/>
                  </a:lnTo>
                  <a:cubicBezTo>
                    <a:pt x="170773" y="272176"/>
                    <a:pt x="172100" y="272686"/>
                    <a:pt x="173428" y="272686"/>
                  </a:cubicBezTo>
                  <a:cubicBezTo>
                    <a:pt x="173632" y="272686"/>
                    <a:pt x="173887" y="272686"/>
                    <a:pt x="174091" y="272635"/>
                  </a:cubicBezTo>
                  <a:cubicBezTo>
                    <a:pt x="175674" y="272431"/>
                    <a:pt x="177053" y="271461"/>
                    <a:pt x="177869" y="270082"/>
                  </a:cubicBezTo>
                  <a:cubicBezTo>
                    <a:pt x="204418" y="223571"/>
                    <a:pt x="196913" y="197941"/>
                    <a:pt x="192063" y="188547"/>
                  </a:cubicBezTo>
                  <a:lnTo>
                    <a:pt x="267778" y="112832"/>
                  </a:lnTo>
                  <a:lnTo>
                    <a:pt x="154793" y="0"/>
                  </a:lnTo>
                  <a:close/>
                </a:path>
              </a:pathLst>
            </a:custGeom>
            <a:solidFill>
              <a:srgbClr val="4D4E50"/>
            </a:solidFill>
            <a:ln w="5103" cap="flat">
              <a:noFill/>
              <a:prstDash val="solid"/>
              <a:miter/>
            </a:ln>
          </p:spPr>
          <p:txBody>
            <a:bodyPr rtlCol="0" anchor="ctr"/>
            <a:lstStyle/>
            <a:p>
              <a:endParaRPr lang="en-US"/>
            </a:p>
          </p:txBody>
        </p:sp>
        <p:sp>
          <p:nvSpPr>
            <p:cNvPr id="1363" name="Forma libre: forma 1362">
              <a:extLst>
                <a:ext uri="{FF2B5EF4-FFF2-40B4-BE49-F238E27FC236}">
                  <a16:creationId xmlns:a16="http://schemas.microsoft.com/office/drawing/2014/main" id="{CFFC4BA0-BA2D-4817-9BF1-79860BDACAB2}"/>
                </a:ext>
              </a:extLst>
            </p:cNvPr>
            <p:cNvSpPr/>
            <p:nvPr/>
          </p:nvSpPr>
          <p:spPr>
            <a:xfrm>
              <a:off x="6423047" y="2671760"/>
              <a:ext cx="178106" cy="177975"/>
            </a:xfrm>
            <a:custGeom>
              <a:avLst/>
              <a:gdLst>
                <a:gd name="connsiteX0" fmla="*/ 144142 w 178106"/>
                <a:gd name="connsiteY0" fmla="*/ 176881 h 177975"/>
                <a:gd name="connsiteX1" fmla="*/ 150932 w 178106"/>
                <a:gd name="connsiteY1" fmla="*/ 176575 h 177975"/>
                <a:gd name="connsiteX2" fmla="*/ 176613 w 178106"/>
                <a:gd name="connsiteY2" fmla="*/ 150894 h 177975"/>
                <a:gd name="connsiteX3" fmla="*/ 176613 w 178106"/>
                <a:gd name="connsiteY3" fmla="*/ 143644 h 177975"/>
                <a:gd name="connsiteX4" fmla="*/ 34424 w 178106"/>
                <a:gd name="connsiteY4" fmla="*/ 1455 h 177975"/>
                <a:gd name="connsiteX5" fmla="*/ 27174 w 178106"/>
                <a:gd name="connsiteY5" fmla="*/ 1455 h 177975"/>
                <a:gd name="connsiteX6" fmla="*/ 1493 w 178106"/>
                <a:gd name="connsiteY6" fmla="*/ 27136 h 177975"/>
                <a:gd name="connsiteX7" fmla="*/ 1493 w 178106"/>
                <a:gd name="connsiteY7" fmla="*/ 34386 h 177975"/>
                <a:gd name="connsiteX8" fmla="*/ 15840 w 178106"/>
                <a:gd name="connsiteY8" fmla="*/ 48783 h 177975"/>
                <a:gd name="connsiteX9" fmla="*/ 15789 w 178106"/>
                <a:gd name="connsiteY9" fmla="*/ 48834 h 177975"/>
                <a:gd name="connsiteX10" fmla="*/ 144142 w 178106"/>
                <a:gd name="connsiteY10" fmla="*/ 176881 h 1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106" h="177975">
                  <a:moveTo>
                    <a:pt x="144142" y="176881"/>
                  </a:moveTo>
                  <a:cubicBezTo>
                    <a:pt x="146133" y="178413"/>
                    <a:pt x="149145" y="178362"/>
                    <a:pt x="150932" y="176575"/>
                  </a:cubicBezTo>
                  <a:lnTo>
                    <a:pt x="176613" y="150894"/>
                  </a:lnTo>
                  <a:cubicBezTo>
                    <a:pt x="178604" y="148903"/>
                    <a:pt x="178604" y="145635"/>
                    <a:pt x="176613" y="143644"/>
                  </a:cubicBezTo>
                  <a:lnTo>
                    <a:pt x="34424" y="1455"/>
                  </a:lnTo>
                  <a:cubicBezTo>
                    <a:pt x="32484" y="-485"/>
                    <a:pt x="29063" y="-485"/>
                    <a:pt x="27174" y="1455"/>
                  </a:cubicBezTo>
                  <a:lnTo>
                    <a:pt x="1493" y="27136"/>
                  </a:lnTo>
                  <a:cubicBezTo>
                    <a:pt x="-498" y="29127"/>
                    <a:pt x="-498" y="32395"/>
                    <a:pt x="1493" y="34386"/>
                  </a:cubicBezTo>
                  <a:lnTo>
                    <a:pt x="15840" y="48783"/>
                  </a:lnTo>
                  <a:lnTo>
                    <a:pt x="15789" y="48834"/>
                  </a:lnTo>
                  <a:lnTo>
                    <a:pt x="144142" y="176881"/>
                  </a:lnTo>
                  <a:close/>
                </a:path>
              </a:pathLst>
            </a:custGeom>
            <a:solidFill>
              <a:srgbClr val="4D4E50"/>
            </a:solidFill>
            <a:ln w="5103" cap="flat">
              <a:noFill/>
              <a:prstDash val="solid"/>
              <a:miter/>
            </a:ln>
          </p:spPr>
          <p:txBody>
            <a:bodyPr rtlCol="0" anchor="ctr"/>
            <a:lstStyle/>
            <a:p>
              <a:endParaRPr lang="en-US"/>
            </a:p>
          </p:txBody>
        </p:sp>
      </p:grpSp>
      <p:sp>
        <p:nvSpPr>
          <p:cNvPr id="1364" name="Forma libre: forma 1363">
            <a:extLst>
              <a:ext uri="{FF2B5EF4-FFF2-40B4-BE49-F238E27FC236}">
                <a16:creationId xmlns:a16="http://schemas.microsoft.com/office/drawing/2014/main" id="{4604D6DB-43B9-44B1-8F4E-E617347E50C5}"/>
              </a:ext>
            </a:extLst>
          </p:cNvPr>
          <p:cNvSpPr/>
          <p:nvPr/>
        </p:nvSpPr>
        <p:spPr>
          <a:xfrm>
            <a:off x="4913295" y="2672909"/>
            <a:ext cx="332582" cy="365925"/>
          </a:xfrm>
          <a:custGeom>
            <a:avLst/>
            <a:gdLst>
              <a:gd name="connsiteX0" fmla="*/ 248291 w 332582"/>
              <a:gd name="connsiteY0" fmla="*/ 229034 h 365925"/>
              <a:gd name="connsiteX1" fmla="*/ 196929 w 332582"/>
              <a:gd name="connsiteY1" fmla="*/ 295304 h 365925"/>
              <a:gd name="connsiteX2" fmla="*/ 279434 w 332582"/>
              <a:gd name="connsiteY2" fmla="*/ 310110 h 365925"/>
              <a:gd name="connsiteX3" fmla="*/ 332532 w 332582"/>
              <a:gd name="connsiteY3" fmla="*/ 253541 h 365925"/>
              <a:gd name="connsiteX4" fmla="*/ 332583 w 332582"/>
              <a:gd name="connsiteY4" fmla="*/ 253489 h 365925"/>
              <a:gd name="connsiteX5" fmla="*/ 332583 w 332582"/>
              <a:gd name="connsiteY5" fmla="*/ 0 h 365925"/>
              <a:gd name="connsiteX6" fmla="*/ 332583 w 332582"/>
              <a:gd name="connsiteY6" fmla="*/ 0 h 365925"/>
              <a:gd name="connsiteX7" fmla="*/ 332583 w 332582"/>
              <a:gd name="connsiteY7" fmla="*/ 0 h 365925"/>
              <a:gd name="connsiteX8" fmla="*/ 110390 w 332582"/>
              <a:gd name="connsiteY8" fmla="*/ 42886 h 365925"/>
              <a:gd name="connsiteX9" fmla="*/ 110390 w 332582"/>
              <a:gd name="connsiteY9" fmla="*/ 76328 h 365925"/>
              <a:gd name="connsiteX10" fmla="*/ 110390 w 332582"/>
              <a:gd name="connsiteY10" fmla="*/ 101498 h 365925"/>
              <a:gd name="connsiteX11" fmla="*/ 110390 w 332582"/>
              <a:gd name="connsiteY11" fmla="*/ 124881 h 365925"/>
              <a:gd name="connsiteX12" fmla="*/ 110390 w 332582"/>
              <a:gd name="connsiteY12" fmla="*/ 155719 h 365925"/>
              <a:gd name="connsiteX13" fmla="*/ 110390 w 332582"/>
              <a:gd name="connsiteY13" fmla="*/ 272278 h 365925"/>
              <a:gd name="connsiteX14" fmla="*/ 53157 w 332582"/>
              <a:gd name="connsiteY14" fmla="*/ 277383 h 365925"/>
              <a:gd name="connsiteX15" fmla="*/ 1796 w 332582"/>
              <a:gd name="connsiteY15" fmla="*/ 343602 h 365925"/>
              <a:gd name="connsiteX16" fmla="*/ 84301 w 332582"/>
              <a:gd name="connsiteY16" fmla="*/ 358459 h 365925"/>
              <a:gd name="connsiteX17" fmla="*/ 137398 w 332582"/>
              <a:gd name="connsiteY17" fmla="*/ 301175 h 365925"/>
              <a:gd name="connsiteX18" fmla="*/ 137449 w 332582"/>
              <a:gd name="connsiteY18" fmla="*/ 301124 h 365925"/>
              <a:gd name="connsiteX19" fmla="*/ 137449 w 332582"/>
              <a:gd name="connsiteY19" fmla="*/ 150511 h 365925"/>
              <a:gd name="connsiteX20" fmla="*/ 305523 w 332582"/>
              <a:gd name="connsiteY20" fmla="*/ 118091 h 365925"/>
              <a:gd name="connsiteX21" fmla="*/ 305523 w 332582"/>
              <a:gd name="connsiteY21" fmla="*/ 223929 h 365925"/>
              <a:gd name="connsiteX22" fmla="*/ 248291 w 332582"/>
              <a:gd name="connsiteY22" fmla="*/ 229034 h 365925"/>
              <a:gd name="connsiteX23" fmla="*/ 137449 w 332582"/>
              <a:gd name="connsiteY23" fmla="*/ 119674 h 365925"/>
              <a:gd name="connsiteX24" fmla="*/ 137449 w 332582"/>
              <a:gd name="connsiteY24" fmla="*/ 96239 h 365925"/>
              <a:gd name="connsiteX25" fmla="*/ 305523 w 332582"/>
              <a:gd name="connsiteY25" fmla="*/ 63819 h 365925"/>
              <a:gd name="connsiteX26" fmla="*/ 305523 w 332582"/>
              <a:gd name="connsiteY26" fmla="*/ 87253 h 365925"/>
              <a:gd name="connsiteX27" fmla="*/ 137449 w 332582"/>
              <a:gd name="connsiteY27" fmla="*/ 119674 h 36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2582" h="365925">
                <a:moveTo>
                  <a:pt x="248291" y="229034"/>
                </a:moveTo>
                <a:cubicBezTo>
                  <a:pt x="211326" y="243227"/>
                  <a:pt x="188352" y="272839"/>
                  <a:pt x="196929" y="295304"/>
                </a:cubicBezTo>
                <a:cubicBezTo>
                  <a:pt x="205506" y="317666"/>
                  <a:pt x="242470" y="324354"/>
                  <a:pt x="279434" y="310110"/>
                </a:cubicBezTo>
                <a:cubicBezTo>
                  <a:pt x="311242" y="297856"/>
                  <a:pt x="332685" y="274218"/>
                  <a:pt x="332532" y="253541"/>
                </a:cubicBezTo>
                <a:lnTo>
                  <a:pt x="332583" y="253489"/>
                </a:lnTo>
                <a:lnTo>
                  <a:pt x="332583" y="0"/>
                </a:lnTo>
                <a:lnTo>
                  <a:pt x="332583" y="0"/>
                </a:lnTo>
                <a:lnTo>
                  <a:pt x="332583" y="0"/>
                </a:lnTo>
                <a:lnTo>
                  <a:pt x="110390" y="42886"/>
                </a:lnTo>
                <a:lnTo>
                  <a:pt x="110390" y="76328"/>
                </a:lnTo>
                <a:lnTo>
                  <a:pt x="110390" y="101498"/>
                </a:lnTo>
                <a:lnTo>
                  <a:pt x="110390" y="124881"/>
                </a:lnTo>
                <a:lnTo>
                  <a:pt x="110390" y="155719"/>
                </a:lnTo>
                <a:lnTo>
                  <a:pt x="110390" y="272278"/>
                </a:lnTo>
                <a:cubicBezTo>
                  <a:pt x="94665" y="267989"/>
                  <a:pt x="73937" y="269419"/>
                  <a:pt x="53157" y="277383"/>
                </a:cubicBezTo>
                <a:cubicBezTo>
                  <a:pt x="16193" y="291577"/>
                  <a:pt x="-6782" y="321240"/>
                  <a:pt x="1796" y="343602"/>
                </a:cubicBezTo>
                <a:cubicBezTo>
                  <a:pt x="10373" y="366015"/>
                  <a:pt x="47337" y="372652"/>
                  <a:pt x="84301" y="358459"/>
                </a:cubicBezTo>
                <a:cubicBezTo>
                  <a:pt x="116517" y="346104"/>
                  <a:pt x="138113" y="321955"/>
                  <a:pt x="137398" y="301175"/>
                </a:cubicBezTo>
                <a:lnTo>
                  <a:pt x="137449" y="301124"/>
                </a:lnTo>
                <a:lnTo>
                  <a:pt x="137449" y="150511"/>
                </a:lnTo>
                <a:lnTo>
                  <a:pt x="305523" y="118091"/>
                </a:lnTo>
                <a:lnTo>
                  <a:pt x="305523" y="223929"/>
                </a:lnTo>
                <a:cubicBezTo>
                  <a:pt x="289798" y="219640"/>
                  <a:pt x="269019" y="221069"/>
                  <a:pt x="248291" y="229034"/>
                </a:cubicBezTo>
                <a:close/>
                <a:moveTo>
                  <a:pt x="137449" y="119674"/>
                </a:moveTo>
                <a:lnTo>
                  <a:pt x="137449" y="96239"/>
                </a:lnTo>
                <a:lnTo>
                  <a:pt x="305523" y="63819"/>
                </a:lnTo>
                <a:lnTo>
                  <a:pt x="305523" y="87253"/>
                </a:lnTo>
                <a:lnTo>
                  <a:pt x="137449" y="119674"/>
                </a:lnTo>
                <a:close/>
              </a:path>
            </a:pathLst>
          </a:custGeom>
          <a:solidFill>
            <a:srgbClr val="4D4E50"/>
          </a:solidFill>
          <a:ln w="5103" cap="flat">
            <a:noFill/>
            <a:prstDash val="solid"/>
            <a:miter/>
          </a:ln>
        </p:spPr>
        <p:txBody>
          <a:bodyPr rtlCol="0" anchor="ctr"/>
          <a:lstStyle/>
          <a:p>
            <a:endParaRPr lang="en-US"/>
          </a:p>
        </p:txBody>
      </p:sp>
      <p:sp>
        <p:nvSpPr>
          <p:cNvPr id="1365" name="Forma libre: forma 1364">
            <a:extLst>
              <a:ext uri="{FF2B5EF4-FFF2-40B4-BE49-F238E27FC236}">
                <a16:creationId xmlns:a16="http://schemas.microsoft.com/office/drawing/2014/main" id="{93249BB4-FA8B-4E9F-8050-F79BF64CE7C1}"/>
              </a:ext>
            </a:extLst>
          </p:cNvPr>
          <p:cNvSpPr/>
          <p:nvPr/>
        </p:nvSpPr>
        <p:spPr>
          <a:xfrm>
            <a:off x="5594126" y="2680414"/>
            <a:ext cx="308067" cy="351005"/>
          </a:xfrm>
          <a:custGeom>
            <a:avLst/>
            <a:gdLst>
              <a:gd name="connsiteX0" fmla="*/ 289534 w 308067"/>
              <a:gd name="connsiteY0" fmla="*/ 40742 h 351005"/>
              <a:gd name="connsiteX1" fmla="*/ 289432 w 308067"/>
              <a:gd name="connsiteY1" fmla="*/ 40640 h 351005"/>
              <a:gd name="connsiteX2" fmla="*/ 280702 w 308067"/>
              <a:gd name="connsiteY2" fmla="*/ 30021 h 351005"/>
              <a:gd name="connsiteX3" fmla="*/ 217138 w 308067"/>
              <a:gd name="connsiteY3" fmla="*/ 0 h 351005"/>
              <a:gd name="connsiteX4" fmla="*/ 217087 w 308067"/>
              <a:gd name="connsiteY4" fmla="*/ 0 h 351005"/>
              <a:gd name="connsiteX5" fmla="*/ 165164 w 308067"/>
              <a:gd name="connsiteY5" fmla="*/ 18533 h 351005"/>
              <a:gd name="connsiteX6" fmla="*/ 97771 w 308067"/>
              <a:gd name="connsiteY6" fmla="*/ 73775 h 351005"/>
              <a:gd name="connsiteX7" fmla="*/ 67750 w 308067"/>
              <a:gd name="connsiteY7" fmla="*/ 137339 h 351005"/>
              <a:gd name="connsiteX8" fmla="*/ 73622 w 308067"/>
              <a:gd name="connsiteY8" fmla="*/ 167615 h 351005"/>
              <a:gd name="connsiteX9" fmla="*/ 72754 w 308067"/>
              <a:gd name="connsiteY9" fmla="*/ 173128 h 351005"/>
              <a:gd name="connsiteX10" fmla="*/ 67495 w 308067"/>
              <a:gd name="connsiteY10" fmla="*/ 174966 h 351005"/>
              <a:gd name="connsiteX11" fmla="*/ 62849 w 308067"/>
              <a:gd name="connsiteY11" fmla="*/ 174456 h 351005"/>
              <a:gd name="connsiteX12" fmla="*/ 62849 w 308067"/>
              <a:gd name="connsiteY12" fmla="*/ 174456 h 351005"/>
              <a:gd name="connsiteX13" fmla="*/ 48451 w 308067"/>
              <a:gd name="connsiteY13" fmla="*/ 179612 h 351005"/>
              <a:gd name="connsiteX14" fmla="*/ 30021 w 308067"/>
              <a:gd name="connsiteY14" fmla="*/ 194725 h 351005"/>
              <a:gd name="connsiteX15" fmla="*/ 0 w 308067"/>
              <a:gd name="connsiteY15" fmla="*/ 258289 h 351005"/>
              <a:gd name="connsiteX16" fmla="*/ 18584 w 308067"/>
              <a:gd name="connsiteY16" fmla="*/ 310263 h 351005"/>
              <a:gd name="connsiteX17" fmla="*/ 27417 w 308067"/>
              <a:gd name="connsiteY17" fmla="*/ 320985 h 351005"/>
              <a:gd name="connsiteX18" fmla="*/ 90929 w 308067"/>
              <a:gd name="connsiteY18" fmla="*/ 351005 h 351005"/>
              <a:gd name="connsiteX19" fmla="*/ 90981 w 308067"/>
              <a:gd name="connsiteY19" fmla="*/ 351005 h 351005"/>
              <a:gd name="connsiteX20" fmla="*/ 142904 w 308067"/>
              <a:gd name="connsiteY20" fmla="*/ 332472 h 351005"/>
              <a:gd name="connsiteX21" fmla="*/ 210297 w 308067"/>
              <a:gd name="connsiteY21" fmla="*/ 277230 h 351005"/>
              <a:gd name="connsiteX22" fmla="*/ 240317 w 308067"/>
              <a:gd name="connsiteY22" fmla="*/ 213666 h 351005"/>
              <a:gd name="connsiteX23" fmla="*/ 234446 w 308067"/>
              <a:gd name="connsiteY23" fmla="*/ 183391 h 351005"/>
              <a:gd name="connsiteX24" fmla="*/ 235314 w 308067"/>
              <a:gd name="connsiteY24" fmla="*/ 177877 h 351005"/>
              <a:gd name="connsiteX25" fmla="*/ 240572 w 308067"/>
              <a:gd name="connsiteY25" fmla="*/ 176039 h 351005"/>
              <a:gd name="connsiteX26" fmla="*/ 245218 w 308067"/>
              <a:gd name="connsiteY26" fmla="*/ 176549 h 351005"/>
              <a:gd name="connsiteX27" fmla="*/ 259616 w 308067"/>
              <a:gd name="connsiteY27" fmla="*/ 171393 h 351005"/>
              <a:gd name="connsiteX28" fmla="*/ 278047 w 308067"/>
              <a:gd name="connsiteY28" fmla="*/ 156280 h 351005"/>
              <a:gd name="connsiteX29" fmla="*/ 284276 w 308067"/>
              <a:gd name="connsiteY29" fmla="*/ 150613 h 351005"/>
              <a:gd name="connsiteX30" fmla="*/ 308067 w 308067"/>
              <a:gd name="connsiteY30" fmla="*/ 92665 h 351005"/>
              <a:gd name="connsiteX31" fmla="*/ 289534 w 308067"/>
              <a:gd name="connsiteY31" fmla="*/ 40742 h 351005"/>
              <a:gd name="connsiteX32" fmla="*/ 189926 w 308067"/>
              <a:gd name="connsiteY32" fmla="*/ 231842 h 351005"/>
              <a:gd name="connsiteX33" fmla="*/ 181399 w 308067"/>
              <a:gd name="connsiteY33" fmla="*/ 241951 h 351005"/>
              <a:gd name="connsiteX34" fmla="*/ 114007 w 308067"/>
              <a:gd name="connsiteY34" fmla="*/ 297193 h 351005"/>
              <a:gd name="connsiteX35" fmla="*/ 90827 w 308067"/>
              <a:gd name="connsiteY35" fmla="*/ 305464 h 351005"/>
              <a:gd name="connsiteX36" fmla="*/ 62492 w 308067"/>
              <a:gd name="connsiteY36" fmla="*/ 292087 h 351005"/>
              <a:gd name="connsiteX37" fmla="*/ 53710 w 308067"/>
              <a:gd name="connsiteY37" fmla="*/ 281366 h 351005"/>
              <a:gd name="connsiteX38" fmla="*/ 45439 w 308067"/>
              <a:gd name="connsiteY38" fmla="*/ 258187 h 351005"/>
              <a:gd name="connsiteX39" fmla="*/ 58815 w 308067"/>
              <a:gd name="connsiteY39" fmla="*/ 229851 h 351005"/>
              <a:gd name="connsiteX40" fmla="*/ 77247 w 308067"/>
              <a:gd name="connsiteY40" fmla="*/ 214738 h 351005"/>
              <a:gd name="connsiteX41" fmla="*/ 85109 w 308067"/>
              <a:gd name="connsiteY41" fmla="*/ 201719 h 351005"/>
              <a:gd name="connsiteX42" fmla="*/ 89142 w 308067"/>
              <a:gd name="connsiteY42" fmla="*/ 197533 h 351005"/>
              <a:gd name="connsiteX43" fmla="*/ 94656 w 308067"/>
              <a:gd name="connsiteY43" fmla="*/ 199371 h 351005"/>
              <a:gd name="connsiteX44" fmla="*/ 95167 w 308067"/>
              <a:gd name="connsiteY44" fmla="*/ 200035 h 351005"/>
              <a:gd name="connsiteX45" fmla="*/ 158731 w 308067"/>
              <a:gd name="connsiteY45" fmla="*/ 230106 h 351005"/>
              <a:gd name="connsiteX46" fmla="*/ 172516 w 308067"/>
              <a:gd name="connsiteY46" fmla="*/ 228932 h 351005"/>
              <a:gd name="connsiteX47" fmla="*/ 182012 w 308067"/>
              <a:gd name="connsiteY47" fmla="*/ 224796 h 351005"/>
              <a:gd name="connsiteX48" fmla="*/ 188853 w 308067"/>
              <a:gd name="connsiteY48" fmla="*/ 225154 h 351005"/>
              <a:gd name="connsiteX49" fmla="*/ 189926 w 308067"/>
              <a:gd name="connsiteY49" fmla="*/ 231842 h 351005"/>
              <a:gd name="connsiteX50" fmla="*/ 165011 w 308067"/>
              <a:gd name="connsiteY50" fmla="*/ 170167 h 351005"/>
              <a:gd name="connsiteX51" fmla="*/ 165113 w 308067"/>
              <a:gd name="connsiteY51" fmla="*/ 169963 h 351005"/>
              <a:gd name="connsiteX52" fmla="*/ 167002 w 308067"/>
              <a:gd name="connsiteY52" fmla="*/ 170882 h 351005"/>
              <a:gd name="connsiteX53" fmla="*/ 170167 w 308067"/>
              <a:gd name="connsiteY53" fmla="*/ 172873 h 351005"/>
              <a:gd name="connsiteX54" fmla="*/ 171239 w 308067"/>
              <a:gd name="connsiteY54" fmla="*/ 173639 h 351005"/>
              <a:gd name="connsiteX55" fmla="*/ 171444 w 308067"/>
              <a:gd name="connsiteY55" fmla="*/ 173792 h 351005"/>
              <a:gd name="connsiteX56" fmla="*/ 173435 w 308067"/>
              <a:gd name="connsiteY56" fmla="*/ 179919 h 351005"/>
              <a:gd name="connsiteX57" fmla="*/ 168431 w 308067"/>
              <a:gd name="connsiteY57" fmla="*/ 183748 h 351005"/>
              <a:gd name="connsiteX58" fmla="*/ 164857 w 308067"/>
              <a:gd name="connsiteY58" fmla="*/ 184054 h 351005"/>
              <a:gd name="connsiteX59" fmla="*/ 164806 w 308067"/>
              <a:gd name="connsiteY59" fmla="*/ 184054 h 351005"/>
              <a:gd name="connsiteX60" fmla="*/ 164806 w 308067"/>
              <a:gd name="connsiteY60" fmla="*/ 184054 h 351005"/>
              <a:gd name="connsiteX61" fmla="*/ 158680 w 308067"/>
              <a:gd name="connsiteY61" fmla="*/ 184565 h 351005"/>
              <a:gd name="connsiteX62" fmla="*/ 136215 w 308067"/>
              <a:gd name="connsiteY62" fmla="*/ 176907 h 351005"/>
              <a:gd name="connsiteX63" fmla="*/ 134378 w 308067"/>
              <a:gd name="connsiteY63" fmla="*/ 170882 h 351005"/>
              <a:gd name="connsiteX64" fmla="*/ 139483 w 308067"/>
              <a:gd name="connsiteY64" fmla="*/ 167155 h 351005"/>
              <a:gd name="connsiteX65" fmla="*/ 143159 w 308067"/>
              <a:gd name="connsiteY65" fmla="*/ 166849 h 351005"/>
              <a:gd name="connsiteX66" fmla="*/ 154034 w 308067"/>
              <a:gd name="connsiteY66" fmla="*/ 166695 h 351005"/>
              <a:gd name="connsiteX67" fmla="*/ 160058 w 308067"/>
              <a:gd name="connsiteY67" fmla="*/ 168023 h 351005"/>
              <a:gd name="connsiteX68" fmla="*/ 160875 w 308067"/>
              <a:gd name="connsiteY68" fmla="*/ 168278 h 351005"/>
              <a:gd name="connsiteX69" fmla="*/ 163428 w 308067"/>
              <a:gd name="connsiteY69" fmla="*/ 169248 h 351005"/>
              <a:gd name="connsiteX70" fmla="*/ 163785 w 308067"/>
              <a:gd name="connsiteY70" fmla="*/ 169401 h 351005"/>
              <a:gd name="connsiteX71" fmla="*/ 164908 w 308067"/>
              <a:gd name="connsiteY71" fmla="*/ 169912 h 351005"/>
              <a:gd name="connsiteX72" fmla="*/ 165011 w 308067"/>
              <a:gd name="connsiteY72" fmla="*/ 169963 h 351005"/>
              <a:gd name="connsiteX73" fmla="*/ 164908 w 308067"/>
              <a:gd name="connsiteY73" fmla="*/ 170065 h 351005"/>
              <a:gd name="connsiteX74" fmla="*/ 165011 w 308067"/>
              <a:gd name="connsiteY74" fmla="*/ 170167 h 351005"/>
              <a:gd name="connsiteX75" fmla="*/ 249252 w 308067"/>
              <a:gd name="connsiteY75" fmla="*/ 121052 h 351005"/>
              <a:gd name="connsiteX76" fmla="*/ 230821 w 308067"/>
              <a:gd name="connsiteY76" fmla="*/ 136164 h 351005"/>
              <a:gd name="connsiteX77" fmla="*/ 222958 w 308067"/>
              <a:gd name="connsiteY77" fmla="*/ 149184 h 351005"/>
              <a:gd name="connsiteX78" fmla="*/ 218925 w 308067"/>
              <a:gd name="connsiteY78" fmla="*/ 153370 h 351005"/>
              <a:gd name="connsiteX79" fmla="*/ 217598 w 308067"/>
              <a:gd name="connsiteY79" fmla="*/ 153523 h 351005"/>
              <a:gd name="connsiteX80" fmla="*/ 213411 w 308067"/>
              <a:gd name="connsiteY80" fmla="*/ 151532 h 351005"/>
              <a:gd name="connsiteX81" fmla="*/ 212901 w 308067"/>
              <a:gd name="connsiteY81" fmla="*/ 150868 h 351005"/>
              <a:gd name="connsiteX82" fmla="*/ 207744 w 308067"/>
              <a:gd name="connsiteY82" fmla="*/ 145201 h 351005"/>
              <a:gd name="connsiteX83" fmla="*/ 207744 w 308067"/>
              <a:gd name="connsiteY83" fmla="*/ 145201 h 351005"/>
              <a:gd name="connsiteX84" fmla="*/ 206519 w 308067"/>
              <a:gd name="connsiteY84" fmla="*/ 144027 h 351005"/>
              <a:gd name="connsiteX85" fmla="*/ 200902 w 308067"/>
              <a:gd name="connsiteY85" fmla="*/ 139024 h 351005"/>
              <a:gd name="connsiteX86" fmla="*/ 200290 w 308067"/>
              <a:gd name="connsiteY86" fmla="*/ 138564 h 351005"/>
              <a:gd name="connsiteX87" fmla="*/ 199983 w 308067"/>
              <a:gd name="connsiteY87" fmla="*/ 138309 h 351005"/>
              <a:gd name="connsiteX88" fmla="*/ 194419 w 308067"/>
              <a:gd name="connsiteY88" fmla="*/ 134378 h 351005"/>
              <a:gd name="connsiteX89" fmla="*/ 194265 w 308067"/>
              <a:gd name="connsiteY89" fmla="*/ 134275 h 351005"/>
              <a:gd name="connsiteX90" fmla="*/ 193499 w 308067"/>
              <a:gd name="connsiteY90" fmla="*/ 133765 h 351005"/>
              <a:gd name="connsiteX91" fmla="*/ 186760 w 308067"/>
              <a:gd name="connsiteY91" fmla="*/ 129936 h 351005"/>
              <a:gd name="connsiteX92" fmla="*/ 186250 w 308067"/>
              <a:gd name="connsiteY92" fmla="*/ 129680 h 351005"/>
              <a:gd name="connsiteX93" fmla="*/ 186147 w 308067"/>
              <a:gd name="connsiteY93" fmla="*/ 129629 h 351005"/>
              <a:gd name="connsiteX94" fmla="*/ 186147 w 308067"/>
              <a:gd name="connsiteY94" fmla="*/ 129629 h 351005"/>
              <a:gd name="connsiteX95" fmla="*/ 171086 w 308067"/>
              <a:gd name="connsiteY95" fmla="*/ 123860 h 351005"/>
              <a:gd name="connsiteX96" fmla="*/ 170984 w 308067"/>
              <a:gd name="connsiteY96" fmla="*/ 123809 h 351005"/>
              <a:gd name="connsiteX97" fmla="*/ 135603 w 308067"/>
              <a:gd name="connsiteY97" fmla="*/ 122022 h 351005"/>
              <a:gd name="connsiteX98" fmla="*/ 126107 w 308067"/>
              <a:gd name="connsiteY98" fmla="*/ 126158 h 351005"/>
              <a:gd name="connsiteX99" fmla="*/ 119265 w 308067"/>
              <a:gd name="connsiteY99" fmla="*/ 125800 h 351005"/>
              <a:gd name="connsiteX100" fmla="*/ 118142 w 308067"/>
              <a:gd name="connsiteY100" fmla="*/ 119061 h 351005"/>
              <a:gd name="connsiteX101" fmla="*/ 126668 w 308067"/>
              <a:gd name="connsiteY101" fmla="*/ 108952 h 351005"/>
              <a:gd name="connsiteX102" fmla="*/ 194061 w 308067"/>
              <a:gd name="connsiteY102" fmla="*/ 53710 h 351005"/>
              <a:gd name="connsiteX103" fmla="*/ 217189 w 308067"/>
              <a:gd name="connsiteY103" fmla="*/ 45439 h 351005"/>
              <a:gd name="connsiteX104" fmla="*/ 217393 w 308067"/>
              <a:gd name="connsiteY104" fmla="*/ 45439 h 351005"/>
              <a:gd name="connsiteX105" fmla="*/ 245525 w 308067"/>
              <a:gd name="connsiteY105" fmla="*/ 58816 h 351005"/>
              <a:gd name="connsiteX106" fmla="*/ 254306 w 308067"/>
              <a:gd name="connsiteY106" fmla="*/ 69588 h 351005"/>
              <a:gd name="connsiteX107" fmla="*/ 262577 w 308067"/>
              <a:gd name="connsiteY107" fmla="*/ 92768 h 351005"/>
              <a:gd name="connsiteX108" fmla="*/ 249252 w 308067"/>
              <a:gd name="connsiteY108" fmla="*/ 121052 h 35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08067" h="351005">
                <a:moveTo>
                  <a:pt x="289534" y="40742"/>
                </a:moveTo>
                <a:cubicBezTo>
                  <a:pt x="289484" y="40691"/>
                  <a:pt x="289484" y="40691"/>
                  <a:pt x="289432" y="40640"/>
                </a:cubicBezTo>
                <a:lnTo>
                  <a:pt x="280702" y="30021"/>
                </a:lnTo>
                <a:cubicBezTo>
                  <a:pt x="265079" y="10926"/>
                  <a:pt x="241900" y="0"/>
                  <a:pt x="217138" y="0"/>
                </a:cubicBezTo>
                <a:cubicBezTo>
                  <a:pt x="217138" y="0"/>
                  <a:pt x="217138" y="0"/>
                  <a:pt x="217087" y="0"/>
                </a:cubicBezTo>
                <a:cubicBezTo>
                  <a:pt x="198197" y="0"/>
                  <a:pt x="179765" y="6586"/>
                  <a:pt x="165164" y="18533"/>
                </a:cubicBezTo>
                <a:lnTo>
                  <a:pt x="97771" y="73775"/>
                </a:lnTo>
                <a:cubicBezTo>
                  <a:pt x="78676" y="89398"/>
                  <a:pt x="67750" y="112577"/>
                  <a:pt x="67750" y="137339"/>
                </a:cubicBezTo>
                <a:cubicBezTo>
                  <a:pt x="67750" y="147652"/>
                  <a:pt x="69741" y="157812"/>
                  <a:pt x="73622" y="167615"/>
                </a:cubicBezTo>
                <a:cubicBezTo>
                  <a:pt x="74388" y="169504"/>
                  <a:pt x="74030" y="171597"/>
                  <a:pt x="72754" y="173128"/>
                </a:cubicBezTo>
                <a:cubicBezTo>
                  <a:pt x="71477" y="174660"/>
                  <a:pt x="69435" y="175375"/>
                  <a:pt x="67495" y="174966"/>
                </a:cubicBezTo>
                <a:cubicBezTo>
                  <a:pt x="65912" y="174609"/>
                  <a:pt x="64381" y="174507"/>
                  <a:pt x="62849" y="174456"/>
                </a:cubicBezTo>
                <a:cubicBezTo>
                  <a:pt x="62849" y="174456"/>
                  <a:pt x="62849" y="174456"/>
                  <a:pt x="62849" y="174456"/>
                </a:cubicBezTo>
                <a:cubicBezTo>
                  <a:pt x="57590" y="174456"/>
                  <a:pt x="52485" y="176294"/>
                  <a:pt x="48451" y="179612"/>
                </a:cubicBezTo>
                <a:lnTo>
                  <a:pt x="30021" y="194725"/>
                </a:lnTo>
                <a:cubicBezTo>
                  <a:pt x="10926" y="210348"/>
                  <a:pt x="0" y="233527"/>
                  <a:pt x="0" y="258289"/>
                </a:cubicBezTo>
                <a:cubicBezTo>
                  <a:pt x="0" y="277179"/>
                  <a:pt x="6586" y="295661"/>
                  <a:pt x="18584" y="310263"/>
                </a:cubicBezTo>
                <a:lnTo>
                  <a:pt x="27417" y="320985"/>
                </a:lnTo>
                <a:cubicBezTo>
                  <a:pt x="43040" y="340079"/>
                  <a:pt x="66219" y="351005"/>
                  <a:pt x="90929" y="351005"/>
                </a:cubicBezTo>
                <a:cubicBezTo>
                  <a:pt x="90929" y="351005"/>
                  <a:pt x="90981" y="351005"/>
                  <a:pt x="90981" y="351005"/>
                </a:cubicBezTo>
                <a:cubicBezTo>
                  <a:pt x="109871" y="351005"/>
                  <a:pt x="128302" y="344419"/>
                  <a:pt x="142904" y="332472"/>
                </a:cubicBezTo>
                <a:lnTo>
                  <a:pt x="210297" y="277230"/>
                </a:lnTo>
                <a:cubicBezTo>
                  <a:pt x="229391" y="261607"/>
                  <a:pt x="240317" y="238428"/>
                  <a:pt x="240317" y="213666"/>
                </a:cubicBezTo>
                <a:cubicBezTo>
                  <a:pt x="240317" y="203353"/>
                  <a:pt x="238326" y="193193"/>
                  <a:pt x="234446" y="183391"/>
                </a:cubicBezTo>
                <a:cubicBezTo>
                  <a:pt x="233680" y="181553"/>
                  <a:pt x="234037" y="179408"/>
                  <a:pt x="235314" y="177877"/>
                </a:cubicBezTo>
                <a:cubicBezTo>
                  <a:pt x="236590" y="176345"/>
                  <a:pt x="238632" y="175630"/>
                  <a:pt x="240572" y="176039"/>
                </a:cubicBezTo>
                <a:cubicBezTo>
                  <a:pt x="242155" y="176345"/>
                  <a:pt x="243738" y="176600"/>
                  <a:pt x="245218" y="176549"/>
                </a:cubicBezTo>
                <a:cubicBezTo>
                  <a:pt x="250375" y="176702"/>
                  <a:pt x="255583" y="174711"/>
                  <a:pt x="259616" y="171393"/>
                </a:cubicBezTo>
                <a:lnTo>
                  <a:pt x="278047" y="156280"/>
                </a:lnTo>
                <a:cubicBezTo>
                  <a:pt x="280191" y="154493"/>
                  <a:pt x="282285" y="152604"/>
                  <a:pt x="284276" y="150613"/>
                </a:cubicBezTo>
                <a:cubicBezTo>
                  <a:pt x="299643" y="135194"/>
                  <a:pt x="308067" y="114619"/>
                  <a:pt x="308067" y="92665"/>
                </a:cubicBezTo>
                <a:cubicBezTo>
                  <a:pt x="308067" y="73775"/>
                  <a:pt x="301481" y="55293"/>
                  <a:pt x="289534" y="40742"/>
                </a:cubicBezTo>
                <a:close/>
                <a:moveTo>
                  <a:pt x="189926" y="231842"/>
                </a:moveTo>
                <a:cubicBezTo>
                  <a:pt x="187679" y="235773"/>
                  <a:pt x="184820" y="239143"/>
                  <a:pt x="181399" y="241951"/>
                </a:cubicBezTo>
                <a:lnTo>
                  <a:pt x="114007" y="297193"/>
                </a:lnTo>
                <a:cubicBezTo>
                  <a:pt x="107369" y="302605"/>
                  <a:pt x="99404" y="305464"/>
                  <a:pt x="90827" y="305464"/>
                </a:cubicBezTo>
                <a:cubicBezTo>
                  <a:pt x="79748" y="305464"/>
                  <a:pt x="69435" y="300562"/>
                  <a:pt x="62492" y="292087"/>
                </a:cubicBezTo>
                <a:lnTo>
                  <a:pt x="53710" y="281366"/>
                </a:lnTo>
                <a:cubicBezTo>
                  <a:pt x="48298" y="274780"/>
                  <a:pt x="45439" y="266764"/>
                  <a:pt x="45439" y="258187"/>
                </a:cubicBezTo>
                <a:cubicBezTo>
                  <a:pt x="45439" y="247108"/>
                  <a:pt x="50340" y="236794"/>
                  <a:pt x="58815" y="229851"/>
                </a:cubicBezTo>
                <a:lnTo>
                  <a:pt x="77247" y="214738"/>
                </a:lnTo>
                <a:cubicBezTo>
                  <a:pt x="81280" y="211471"/>
                  <a:pt x="84037" y="206825"/>
                  <a:pt x="85109" y="201719"/>
                </a:cubicBezTo>
                <a:cubicBezTo>
                  <a:pt x="85518" y="199677"/>
                  <a:pt x="87100" y="198043"/>
                  <a:pt x="89142" y="197533"/>
                </a:cubicBezTo>
                <a:cubicBezTo>
                  <a:pt x="91185" y="197022"/>
                  <a:pt x="93329" y="197737"/>
                  <a:pt x="94656" y="199371"/>
                </a:cubicBezTo>
                <a:lnTo>
                  <a:pt x="95167" y="200035"/>
                </a:lnTo>
                <a:cubicBezTo>
                  <a:pt x="110841" y="219129"/>
                  <a:pt x="134020" y="230106"/>
                  <a:pt x="158731" y="230106"/>
                </a:cubicBezTo>
                <a:cubicBezTo>
                  <a:pt x="163326" y="230106"/>
                  <a:pt x="167972" y="229698"/>
                  <a:pt x="172516" y="228932"/>
                </a:cubicBezTo>
                <a:cubicBezTo>
                  <a:pt x="175886" y="228370"/>
                  <a:pt x="179051" y="226992"/>
                  <a:pt x="182012" y="224796"/>
                </a:cubicBezTo>
                <a:cubicBezTo>
                  <a:pt x="184105" y="223265"/>
                  <a:pt x="186913" y="223418"/>
                  <a:pt x="188853" y="225154"/>
                </a:cubicBezTo>
                <a:cubicBezTo>
                  <a:pt x="190742" y="226788"/>
                  <a:pt x="191202" y="229596"/>
                  <a:pt x="189926" y="231842"/>
                </a:cubicBezTo>
                <a:close/>
                <a:moveTo>
                  <a:pt x="165011" y="170167"/>
                </a:moveTo>
                <a:lnTo>
                  <a:pt x="165113" y="169963"/>
                </a:lnTo>
                <a:cubicBezTo>
                  <a:pt x="165879" y="170320"/>
                  <a:pt x="166542" y="170627"/>
                  <a:pt x="167002" y="170882"/>
                </a:cubicBezTo>
                <a:cubicBezTo>
                  <a:pt x="168074" y="171495"/>
                  <a:pt x="169146" y="172158"/>
                  <a:pt x="170167" y="172873"/>
                </a:cubicBezTo>
                <a:lnTo>
                  <a:pt x="171239" y="173639"/>
                </a:lnTo>
                <a:cubicBezTo>
                  <a:pt x="171290" y="173690"/>
                  <a:pt x="171393" y="173741"/>
                  <a:pt x="171444" y="173792"/>
                </a:cubicBezTo>
                <a:cubicBezTo>
                  <a:pt x="173282" y="175171"/>
                  <a:pt x="174201" y="177723"/>
                  <a:pt x="173435" y="179919"/>
                </a:cubicBezTo>
                <a:cubicBezTo>
                  <a:pt x="172720" y="182114"/>
                  <a:pt x="170780" y="183748"/>
                  <a:pt x="168431" y="183748"/>
                </a:cubicBezTo>
                <a:cubicBezTo>
                  <a:pt x="167257" y="183748"/>
                  <a:pt x="166083" y="183850"/>
                  <a:pt x="164857" y="184054"/>
                </a:cubicBezTo>
                <a:cubicBezTo>
                  <a:pt x="164806" y="184054"/>
                  <a:pt x="164806" y="184054"/>
                  <a:pt x="164806" y="184054"/>
                </a:cubicBezTo>
                <a:lnTo>
                  <a:pt x="164806" y="184054"/>
                </a:lnTo>
                <a:cubicBezTo>
                  <a:pt x="162764" y="184412"/>
                  <a:pt x="160671" y="184514"/>
                  <a:pt x="158680" y="184565"/>
                </a:cubicBezTo>
                <a:cubicBezTo>
                  <a:pt x="150613" y="184565"/>
                  <a:pt x="142597" y="181859"/>
                  <a:pt x="136215" y="176907"/>
                </a:cubicBezTo>
                <a:cubicBezTo>
                  <a:pt x="134378" y="175477"/>
                  <a:pt x="133663" y="173077"/>
                  <a:pt x="134378" y="170882"/>
                </a:cubicBezTo>
                <a:cubicBezTo>
                  <a:pt x="135143" y="168687"/>
                  <a:pt x="137186" y="167206"/>
                  <a:pt x="139483" y="167155"/>
                </a:cubicBezTo>
                <a:cubicBezTo>
                  <a:pt x="140708" y="167155"/>
                  <a:pt x="141934" y="167053"/>
                  <a:pt x="143159" y="166849"/>
                </a:cubicBezTo>
                <a:cubicBezTo>
                  <a:pt x="146631" y="166236"/>
                  <a:pt x="150307" y="166236"/>
                  <a:pt x="154034" y="166695"/>
                </a:cubicBezTo>
                <a:cubicBezTo>
                  <a:pt x="155974" y="166951"/>
                  <a:pt x="157965" y="167359"/>
                  <a:pt x="160058" y="168023"/>
                </a:cubicBezTo>
                <a:lnTo>
                  <a:pt x="160875" y="168278"/>
                </a:lnTo>
                <a:cubicBezTo>
                  <a:pt x="161794" y="168584"/>
                  <a:pt x="162611" y="168891"/>
                  <a:pt x="163428" y="169248"/>
                </a:cubicBezTo>
                <a:cubicBezTo>
                  <a:pt x="163530" y="169299"/>
                  <a:pt x="163632" y="169350"/>
                  <a:pt x="163785" y="169401"/>
                </a:cubicBezTo>
                <a:lnTo>
                  <a:pt x="164908" y="169912"/>
                </a:lnTo>
                <a:cubicBezTo>
                  <a:pt x="164960" y="169912"/>
                  <a:pt x="164960" y="169963"/>
                  <a:pt x="165011" y="169963"/>
                </a:cubicBezTo>
                <a:lnTo>
                  <a:pt x="164908" y="170065"/>
                </a:lnTo>
                <a:cubicBezTo>
                  <a:pt x="164960" y="170116"/>
                  <a:pt x="165011" y="170167"/>
                  <a:pt x="165011" y="170167"/>
                </a:cubicBezTo>
                <a:close/>
                <a:moveTo>
                  <a:pt x="249252" y="121052"/>
                </a:moveTo>
                <a:lnTo>
                  <a:pt x="230821" y="136164"/>
                </a:lnTo>
                <a:cubicBezTo>
                  <a:pt x="226787" y="139483"/>
                  <a:pt x="224031" y="144078"/>
                  <a:pt x="222958" y="149184"/>
                </a:cubicBezTo>
                <a:cubicBezTo>
                  <a:pt x="222550" y="151226"/>
                  <a:pt x="220967" y="152860"/>
                  <a:pt x="218925" y="153370"/>
                </a:cubicBezTo>
                <a:cubicBezTo>
                  <a:pt x="218465" y="153472"/>
                  <a:pt x="218057" y="153523"/>
                  <a:pt x="217598" y="153523"/>
                </a:cubicBezTo>
                <a:cubicBezTo>
                  <a:pt x="216015" y="153523"/>
                  <a:pt x="214432" y="152808"/>
                  <a:pt x="213411" y="151532"/>
                </a:cubicBezTo>
                <a:lnTo>
                  <a:pt x="212901" y="150868"/>
                </a:lnTo>
                <a:cubicBezTo>
                  <a:pt x="211471" y="149081"/>
                  <a:pt x="209837" y="147295"/>
                  <a:pt x="207744" y="145201"/>
                </a:cubicBezTo>
                <a:lnTo>
                  <a:pt x="207744" y="145201"/>
                </a:lnTo>
                <a:lnTo>
                  <a:pt x="206519" y="144027"/>
                </a:lnTo>
                <a:cubicBezTo>
                  <a:pt x="204579" y="142189"/>
                  <a:pt x="202740" y="140555"/>
                  <a:pt x="200902" y="139024"/>
                </a:cubicBezTo>
                <a:lnTo>
                  <a:pt x="200290" y="138564"/>
                </a:lnTo>
                <a:cubicBezTo>
                  <a:pt x="200188" y="138462"/>
                  <a:pt x="200086" y="138411"/>
                  <a:pt x="199983" y="138309"/>
                </a:cubicBezTo>
                <a:cubicBezTo>
                  <a:pt x="197992" y="136777"/>
                  <a:pt x="196205" y="135552"/>
                  <a:pt x="194419" y="134378"/>
                </a:cubicBezTo>
                <a:cubicBezTo>
                  <a:pt x="194367" y="134326"/>
                  <a:pt x="194316" y="134326"/>
                  <a:pt x="194265" y="134275"/>
                </a:cubicBezTo>
                <a:lnTo>
                  <a:pt x="193499" y="133765"/>
                </a:lnTo>
                <a:cubicBezTo>
                  <a:pt x="191304" y="132386"/>
                  <a:pt x="189058" y="131059"/>
                  <a:pt x="186760" y="129936"/>
                </a:cubicBezTo>
                <a:lnTo>
                  <a:pt x="186250" y="129680"/>
                </a:lnTo>
                <a:cubicBezTo>
                  <a:pt x="186198" y="129680"/>
                  <a:pt x="186198" y="129629"/>
                  <a:pt x="186147" y="129629"/>
                </a:cubicBezTo>
                <a:lnTo>
                  <a:pt x="186147" y="129629"/>
                </a:lnTo>
                <a:cubicBezTo>
                  <a:pt x="181348" y="127230"/>
                  <a:pt x="176294" y="125290"/>
                  <a:pt x="171086" y="123860"/>
                </a:cubicBezTo>
                <a:cubicBezTo>
                  <a:pt x="171035" y="123860"/>
                  <a:pt x="170984" y="123860"/>
                  <a:pt x="170984" y="123809"/>
                </a:cubicBezTo>
                <a:cubicBezTo>
                  <a:pt x="159088" y="120593"/>
                  <a:pt x="147141" y="120031"/>
                  <a:pt x="135603" y="122022"/>
                </a:cubicBezTo>
                <a:cubicBezTo>
                  <a:pt x="132233" y="122584"/>
                  <a:pt x="129068" y="123962"/>
                  <a:pt x="126107" y="126158"/>
                </a:cubicBezTo>
                <a:cubicBezTo>
                  <a:pt x="124013" y="127689"/>
                  <a:pt x="121154" y="127536"/>
                  <a:pt x="119265" y="125800"/>
                </a:cubicBezTo>
                <a:cubicBezTo>
                  <a:pt x="117376" y="124064"/>
                  <a:pt x="116916" y="121256"/>
                  <a:pt x="118142" y="119061"/>
                </a:cubicBezTo>
                <a:cubicBezTo>
                  <a:pt x="120388" y="115130"/>
                  <a:pt x="123248" y="111760"/>
                  <a:pt x="126668" y="108952"/>
                </a:cubicBezTo>
                <a:lnTo>
                  <a:pt x="194061" y="53710"/>
                </a:lnTo>
                <a:cubicBezTo>
                  <a:pt x="200647" y="48298"/>
                  <a:pt x="208663" y="45439"/>
                  <a:pt x="217189" y="45439"/>
                </a:cubicBezTo>
                <a:cubicBezTo>
                  <a:pt x="217240" y="45439"/>
                  <a:pt x="217342" y="45439"/>
                  <a:pt x="217393" y="45439"/>
                </a:cubicBezTo>
                <a:cubicBezTo>
                  <a:pt x="228421" y="45541"/>
                  <a:pt x="238632" y="50392"/>
                  <a:pt x="245525" y="58816"/>
                </a:cubicBezTo>
                <a:lnTo>
                  <a:pt x="254306" y="69588"/>
                </a:lnTo>
                <a:cubicBezTo>
                  <a:pt x="259718" y="76175"/>
                  <a:pt x="262577" y="84190"/>
                  <a:pt x="262577" y="92768"/>
                </a:cubicBezTo>
                <a:cubicBezTo>
                  <a:pt x="262628" y="103744"/>
                  <a:pt x="257727" y="114057"/>
                  <a:pt x="249252" y="121052"/>
                </a:cubicBezTo>
                <a:close/>
              </a:path>
            </a:pathLst>
          </a:custGeom>
          <a:solidFill>
            <a:srgbClr val="4D4E50"/>
          </a:solidFill>
          <a:ln w="5103" cap="flat">
            <a:noFill/>
            <a:prstDash val="solid"/>
            <a:miter/>
          </a:ln>
        </p:spPr>
        <p:txBody>
          <a:bodyPr rtlCol="0" anchor="ctr"/>
          <a:lstStyle/>
          <a:p>
            <a:endParaRPr lang="en-US"/>
          </a:p>
        </p:txBody>
      </p:sp>
      <p:grpSp>
        <p:nvGrpSpPr>
          <p:cNvPr id="1366" name="Gráfico 4">
            <a:extLst>
              <a:ext uri="{FF2B5EF4-FFF2-40B4-BE49-F238E27FC236}">
                <a16:creationId xmlns:a16="http://schemas.microsoft.com/office/drawing/2014/main" id="{1824AA35-806F-49F1-8B24-36E2FF619C5C}"/>
              </a:ext>
            </a:extLst>
          </p:cNvPr>
          <p:cNvGrpSpPr/>
          <p:nvPr/>
        </p:nvGrpSpPr>
        <p:grpSpPr>
          <a:xfrm>
            <a:off x="7563277" y="2670407"/>
            <a:ext cx="381229" cy="370916"/>
            <a:chOff x="7563277" y="2670407"/>
            <a:chExt cx="381229" cy="370916"/>
          </a:xfrm>
          <a:solidFill>
            <a:srgbClr val="4D4E50"/>
          </a:solidFill>
        </p:grpSpPr>
        <p:sp>
          <p:nvSpPr>
            <p:cNvPr id="1367" name="Forma libre: forma 1366">
              <a:extLst>
                <a:ext uri="{FF2B5EF4-FFF2-40B4-BE49-F238E27FC236}">
                  <a16:creationId xmlns:a16="http://schemas.microsoft.com/office/drawing/2014/main" id="{55AEE14D-C696-4DCD-9795-054C27650185}"/>
                </a:ext>
              </a:extLst>
            </p:cNvPr>
            <p:cNvSpPr/>
            <p:nvPr/>
          </p:nvSpPr>
          <p:spPr>
            <a:xfrm>
              <a:off x="7639094" y="2674186"/>
              <a:ext cx="86130" cy="94401"/>
            </a:xfrm>
            <a:custGeom>
              <a:avLst/>
              <a:gdLst>
                <a:gd name="connsiteX0" fmla="*/ 15317 w 86130"/>
                <a:gd name="connsiteY0" fmla="*/ 49983 h 94401"/>
                <a:gd name="connsiteX1" fmla="*/ 0 w 86130"/>
                <a:gd name="connsiteY1" fmla="*/ 73622 h 94401"/>
                <a:gd name="connsiteX2" fmla="*/ 47890 w 86130"/>
                <a:gd name="connsiteY2" fmla="*/ 94401 h 94401"/>
                <a:gd name="connsiteX3" fmla="*/ 49575 w 86130"/>
                <a:gd name="connsiteY3" fmla="*/ 85620 h 94401"/>
                <a:gd name="connsiteX4" fmla="*/ 74388 w 86130"/>
                <a:gd name="connsiteY4" fmla="*/ 15827 h 94401"/>
                <a:gd name="connsiteX5" fmla="*/ 86130 w 86130"/>
                <a:gd name="connsiteY5" fmla="*/ 0 h 94401"/>
                <a:gd name="connsiteX6" fmla="*/ 60296 w 86130"/>
                <a:gd name="connsiteY6" fmla="*/ 10517 h 94401"/>
                <a:gd name="connsiteX7" fmla="*/ 15317 w 86130"/>
                <a:gd name="connsiteY7" fmla="*/ 49983 h 9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130" h="94401">
                  <a:moveTo>
                    <a:pt x="15317" y="49983"/>
                  </a:moveTo>
                  <a:cubicBezTo>
                    <a:pt x="9752" y="57284"/>
                    <a:pt x="4595" y="65198"/>
                    <a:pt x="0" y="73622"/>
                  </a:cubicBezTo>
                  <a:cubicBezTo>
                    <a:pt x="14398" y="82250"/>
                    <a:pt x="30531" y="89296"/>
                    <a:pt x="47890" y="94401"/>
                  </a:cubicBezTo>
                  <a:cubicBezTo>
                    <a:pt x="48451" y="91440"/>
                    <a:pt x="48962" y="88530"/>
                    <a:pt x="49575" y="85620"/>
                  </a:cubicBezTo>
                  <a:cubicBezTo>
                    <a:pt x="55497" y="57284"/>
                    <a:pt x="63921" y="33339"/>
                    <a:pt x="74388" y="15827"/>
                  </a:cubicBezTo>
                  <a:cubicBezTo>
                    <a:pt x="78013" y="9700"/>
                    <a:pt x="81893" y="4391"/>
                    <a:pt x="86130" y="0"/>
                  </a:cubicBezTo>
                  <a:cubicBezTo>
                    <a:pt x="77196" y="2400"/>
                    <a:pt x="68567" y="5922"/>
                    <a:pt x="60296" y="10517"/>
                  </a:cubicBezTo>
                  <a:cubicBezTo>
                    <a:pt x="43448" y="19809"/>
                    <a:pt x="28234" y="33237"/>
                    <a:pt x="15317" y="49983"/>
                  </a:cubicBezTo>
                  <a:close/>
                </a:path>
              </a:pathLst>
            </a:custGeom>
            <a:solidFill>
              <a:srgbClr val="4D4E50"/>
            </a:solidFill>
            <a:ln w="5103" cap="flat">
              <a:noFill/>
              <a:prstDash val="solid"/>
              <a:miter/>
            </a:ln>
          </p:spPr>
          <p:txBody>
            <a:bodyPr rtlCol="0" anchor="ctr"/>
            <a:lstStyle/>
            <a:p>
              <a:endParaRPr lang="en-US"/>
            </a:p>
          </p:txBody>
        </p:sp>
        <p:sp>
          <p:nvSpPr>
            <p:cNvPr id="1368" name="Forma libre: forma 1367">
              <a:extLst>
                <a:ext uri="{FF2B5EF4-FFF2-40B4-BE49-F238E27FC236}">
                  <a16:creationId xmlns:a16="http://schemas.microsoft.com/office/drawing/2014/main" id="{5031C9D5-E639-4ADB-A7D6-69DC6F6F2D88}"/>
                </a:ext>
              </a:extLst>
            </p:cNvPr>
            <p:cNvSpPr/>
            <p:nvPr/>
          </p:nvSpPr>
          <p:spPr>
            <a:xfrm>
              <a:off x="7689945" y="2780432"/>
              <a:ext cx="127842" cy="70150"/>
            </a:xfrm>
            <a:custGeom>
              <a:avLst/>
              <a:gdLst>
                <a:gd name="connsiteX0" fmla="*/ 5667 w 127842"/>
                <a:gd name="connsiteY0" fmla="*/ 0 h 70150"/>
                <a:gd name="connsiteX1" fmla="*/ 0 w 127842"/>
                <a:gd name="connsiteY1" fmla="*/ 70150 h 70150"/>
                <a:gd name="connsiteX2" fmla="*/ 127842 w 127842"/>
                <a:gd name="connsiteY2" fmla="*/ 70150 h 70150"/>
                <a:gd name="connsiteX3" fmla="*/ 122175 w 127842"/>
                <a:gd name="connsiteY3" fmla="*/ 0 h 70150"/>
                <a:gd name="connsiteX4" fmla="*/ 63921 w 127842"/>
                <a:gd name="connsiteY4" fmla="*/ 6841 h 70150"/>
                <a:gd name="connsiteX5" fmla="*/ 5667 w 127842"/>
                <a:gd name="connsiteY5" fmla="*/ 0 h 7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842" h="70150">
                  <a:moveTo>
                    <a:pt x="5667" y="0"/>
                  </a:moveTo>
                  <a:cubicBezTo>
                    <a:pt x="2246" y="21545"/>
                    <a:pt x="255" y="45235"/>
                    <a:pt x="0" y="70150"/>
                  </a:cubicBezTo>
                  <a:lnTo>
                    <a:pt x="127842" y="70150"/>
                  </a:lnTo>
                  <a:cubicBezTo>
                    <a:pt x="127587" y="45235"/>
                    <a:pt x="125596" y="21545"/>
                    <a:pt x="122175" y="0"/>
                  </a:cubicBezTo>
                  <a:cubicBezTo>
                    <a:pt x="103744" y="4442"/>
                    <a:pt x="84190" y="6841"/>
                    <a:pt x="63921" y="6841"/>
                  </a:cubicBezTo>
                  <a:cubicBezTo>
                    <a:pt x="43652" y="6841"/>
                    <a:pt x="24047" y="4442"/>
                    <a:pt x="5667" y="0"/>
                  </a:cubicBezTo>
                  <a:close/>
                </a:path>
              </a:pathLst>
            </a:custGeom>
            <a:solidFill>
              <a:srgbClr val="4D4E50"/>
            </a:solidFill>
            <a:ln w="5103" cap="flat">
              <a:noFill/>
              <a:prstDash val="solid"/>
              <a:miter/>
            </a:ln>
          </p:spPr>
          <p:txBody>
            <a:bodyPr rtlCol="0" anchor="ctr"/>
            <a:lstStyle/>
            <a:p>
              <a:endParaRPr lang="en-US"/>
            </a:p>
          </p:txBody>
        </p:sp>
        <p:sp>
          <p:nvSpPr>
            <p:cNvPr id="1369" name="Forma libre: forma 1368">
              <a:extLst>
                <a:ext uri="{FF2B5EF4-FFF2-40B4-BE49-F238E27FC236}">
                  <a16:creationId xmlns:a16="http://schemas.microsoft.com/office/drawing/2014/main" id="{DBC02F18-0287-4C54-8C74-6F1595C55D30}"/>
                </a:ext>
              </a:extLst>
            </p:cNvPr>
            <p:cNvSpPr/>
            <p:nvPr/>
          </p:nvSpPr>
          <p:spPr>
            <a:xfrm>
              <a:off x="7689945" y="2861099"/>
              <a:ext cx="127842" cy="70047"/>
            </a:xfrm>
            <a:custGeom>
              <a:avLst/>
              <a:gdLst>
                <a:gd name="connsiteX0" fmla="*/ 62032 w 127842"/>
                <a:gd name="connsiteY0" fmla="*/ 62747 h 70047"/>
                <a:gd name="connsiteX1" fmla="*/ 122226 w 127842"/>
                <a:gd name="connsiteY1" fmla="*/ 70048 h 70047"/>
                <a:gd name="connsiteX2" fmla="*/ 127842 w 127842"/>
                <a:gd name="connsiteY2" fmla="*/ 0 h 70047"/>
                <a:gd name="connsiteX3" fmla="*/ 0 w 127842"/>
                <a:gd name="connsiteY3" fmla="*/ 0 h 70047"/>
                <a:gd name="connsiteX4" fmla="*/ 5514 w 127842"/>
                <a:gd name="connsiteY4" fmla="*/ 69180 h 70047"/>
                <a:gd name="connsiteX5" fmla="*/ 62032 w 127842"/>
                <a:gd name="connsiteY5" fmla="*/ 62747 h 7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842" h="70047">
                  <a:moveTo>
                    <a:pt x="62032" y="62747"/>
                  </a:moveTo>
                  <a:cubicBezTo>
                    <a:pt x="83016" y="62747"/>
                    <a:pt x="103234" y="65300"/>
                    <a:pt x="122226" y="70048"/>
                  </a:cubicBezTo>
                  <a:cubicBezTo>
                    <a:pt x="125647" y="48553"/>
                    <a:pt x="127638" y="24864"/>
                    <a:pt x="127842" y="0"/>
                  </a:cubicBezTo>
                  <a:lnTo>
                    <a:pt x="0" y="0"/>
                  </a:lnTo>
                  <a:cubicBezTo>
                    <a:pt x="255" y="24558"/>
                    <a:pt x="2195" y="47890"/>
                    <a:pt x="5514" y="69180"/>
                  </a:cubicBezTo>
                  <a:cubicBezTo>
                    <a:pt x="23434" y="64993"/>
                    <a:pt x="42427" y="62747"/>
                    <a:pt x="62032" y="62747"/>
                  </a:cubicBezTo>
                  <a:close/>
                </a:path>
              </a:pathLst>
            </a:custGeom>
            <a:solidFill>
              <a:srgbClr val="4D4E50"/>
            </a:solidFill>
            <a:ln w="5103" cap="flat">
              <a:noFill/>
              <a:prstDash val="solid"/>
              <a:miter/>
            </a:ln>
          </p:spPr>
          <p:txBody>
            <a:bodyPr rtlCol="0" anchor="ctr"/>
            <a:lstStyle/>
            <a:p>
              <a:endParaRPr lang="en-US"/>
            </a:p>
          </p:txBody>
        </p:sp>
        <p:sp>
          <p:nvSpPr>
            <p:cNvPr id="1370" name="Forma libre: forma 1369">
              <a:extLst>
                <a:ext uri="{FF2B5EF4-FFF2-40B4-BE49-F238E27FC236}">
                  <a16:creationId xmlns:a16="http://schemas.microsoft.com/office/drawing/2014/main" id="{A62408DE-B7B8-4206-AEF0-9C0951CC861A}"/>
                </a:ext>
              </a:extLst>
            </p:cNvPr>
            <p:cNvSpPr/>
            <p:nvPr/>
          </p:nvSpPr>
          <p:spPr>
            <a:xfrm>
              <a:off x="7612699" y="2756027"/>
              <a:ext cx="72753" cy="94554"/>
            </a:xfrm>
            <a:custGeom>
              <a:avLst/>
              <a:gdLst>
                <a:gd name="connsiteX0" fmla="*/ 0 w 72753"/>
                <a:gd name="connsiteY0" fmla="*/ 94554 h 94554"/>
                <a:gd name="connsiteX1" fmla="*/ 66780 w 72753"/>
                <a:gd name="connsiteY1" fmla="*/ 94554 h 94554"/>
                <a:gd name="connsiteX2" fmla="*/ 72754 w 72753"/>
                <a:gd name="connsiteY2" fmla="*/ 21698 h 94554"/>
                <a:gd name="connsiteX3" fmla="*/ 32420 w 72753"/>
                <a:gd name="connsiteY3" fmla="*/ 5718 h 94554"/>
                <a:gd name="connsiteX4" fmla="*/ 22158 w 72753"/>
                <a:gd name="connsiteY4" fmla="*/ 0 h 94554"/>
                <a:gd name="connsiteX5" fmla="*/ 0 w 72753"/>
                <a:gd name="connsiteY5" fmla="*/ 94554 h 9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53" h="94554">
                  <a:moveTo>
                    <a:pt x="0" y="94554"/>
                  </a:moveTo>
                  <a:lnTo>
                    <a:pt x="66780" y="94554"/>
                  </a:lnTo>
                  <a:cubicBezTo>
                    <a:pt x="67036" y="68669"/>
                    <a:pt x="69129" y="44112"/>
                    <a:pt x="72754" y="21698"/>
                  </a:cubicBezTo>
                  <a:cubicBezTo>
                    <a:pt x="58458" y="17563"/>
                    <a:pt x="44929" y="12202"/>
                    <a:pt x="32420" y="5718"/>
                  </a:cubicBezTo>
                  <a:cubicBezTo>
                    <a:pt x="28897" y="3880"/>
                    <a:pt x="25528" y="1991"/>
                    <a:pt x="22158" y="0"/>
                  </a:cubicBezTo>
                  <a:cubicBezTo>
                    <a:pt x="8781" y="27417"/>
                    <a:pt x="766" y="59786"/>
                    <a:pt x="0" y="94554"/>
                  </a:cubicBezTo>
                  <a:close/>
                </a:path>
              </a:pathLst>
            </a:custGeom>
            <a:solidFill>
              <a:srgbClr val="4D4E50"/>
            </a:solidFill>
            <a:ln w="5103" cap="flat">
              <a:noFill/>
              <a:prstDash val="solid"/>
              <a:miter/>
            </a:ln>
          </p:spPr>
          <p:txBody>
            <a:bodyPr rtlCol="0" anchor="ctr"/>
            <a:lstStyle/>
            <a:p>
              <a:endParaRPr lang="en-US"/>
            </a:p>
          </p:txBody>
        </p:sp>
        <p:sp>
          <p:nvSpPr>
            <p:cNvPr id="1371" name="Forma libre: forma 1370">
              <a:extLst>
                <a:ext uri="{FF2B5EF4-FFF2-40B4-BE49-F238E27FC236}">
                  <a16:creationId xmlns:a16="http://schemas.microsoft.com/office/drawing/2014/main" id="{03F9071D-E22E-4323-9C27-BAB5F1DBADBC}"/>
                </a:ext>
              </a:extLst>
            </p:cNvPr>
            <p:cNvSpPr/>
            <p:nvPr/>
          </p:nvSpPr>
          <p:spPr>
            <a:xfrm>
              <a:off x="7612699" y="2861099"/>
              <a:ext cx="72549" cy="93329"/>
            </a:xfrm>
            <a:custGeom>
              <a:avLst/>
              <a:gdLst>
                <a:gd name="connsiteX0" fmla="*/ 21545 w 72549"/>
                <a:gd name="connsiteY0" fmla="*/ 93329 h 93329"/>
                <a:gd name="connsiteX1" fmla="*/ 72550 w 72549"/>
                <a:gd name="connsiteY1" fmla="*/ 71784 h 93329"/>
                <a:gd name="connsiteX2" fmla="*/ 66780 w 72549"/>
                <a:gd name="connsiteY2" fmla="*/ 0 h 93329"/>
                <a:gd name="connsiteX3" fmla="*/ 0 w 72549"/>
                <a:gd name="connsiteY3" fmla="*/ 0 h 93329"/>
                <a:gd name="connsiteX4" fmla="*/ 21545 w 72549"/>
                <a:gd name="connsiteY4" fmla="*/ 93329 h 9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49" h="93329">
                  <a:moveTo>
                    <a:pt x="21545" y="93329"/>
                  </a:moveTo>
                  <a:cubicBezTo>
                    <a:pt x="36964" y="84343"/>
                    <a:pt x="54118" y="76991"/>
                    <a:pt x="72550" y="71784"/>
                  </a:cubicBezTo>
                  <a:cubicBezTo>
                    <a:pt x="69078" y="49677"/>
                    <a:pt x="67036" y="25425"/>
                    <a:pt x="66780" y="0"/>
                  </a:cubicBezTo>
                  <a:lnTo>
                    <a:pt x="0" y="0"/>
                  </a:lnTo>
                  <a:cubicBezTo>
                    <a:pt x="715" y="34258"/>
                    <a:pt x="8526" y="66168"/>
                    <a:pt x="21545" y="93329"/>
                  </a:cubicBezTo>
                  <a:close/>
                </a:path>
              </a:pathLst>
            </a:custGeom>
            <a:solidFill>
              <a:srgbClr val="4D4E50"/>
            </a:solidFill>
            <a:ln w="5103" cap="flat">
              <a:noFill/>
              <a:prstDash val="solid"/>
              <a:miter/>
            </a:ln>
          </p:spPr>
          <p:txBody>
            <a:bodyPr rtlCol="0" anchor="ctr"/>
            <a:lstStyle/>
            <a:p>
              <a:endParaRPr lang="en-US"/>
            </a:p>
          </p:txBody>
        </p:sp>
        <p:sp>
          <p:nvSpPr>
            <p:cNvPr id="1372" name="Forma libre: forma 1371">
              <a:extLst>
                <a:ext uri="{FF2B5EF4-FFF2-40B4-BE49-F238E27FC236}">
                  <a16:creationId xmlns:a16="http://schemas.microsoft.com/office/drawing/2014/main" id="{C31354A7-8814-4643-B1DD-C0F140C55EF8}"/>
                </a:ext>
              </a:extLst>
            </p:cNvPr>
            <p:cNvSpPr/>
            <p:nvPr/>
          </p:nvSpPr>
          <p:spPr>
            <a:xfrm>
              <a:off x="7697144" y="2670407"/>
              <a:ext cx="113444" cy="107675"/>
            </a:xfrm>
            <a:custGeom>
              <a:avLst/>
              <a:gdLst>
                <a:gd name="connsiteX0" fmla="*/ 68108 w 113444"/>
                <a:gd name="connsiteY0" fmla="*/ 3165 h 107675"/>
                <a:gd name="connsiteX1" fmla="*/ 56722 w 113444"/>
                <a:gd name="connsiteY1" fmla="*/ 0 h 107675"/>
                <a:gd name="connsiteX2" fmla="*/ 45337 w 113444"/>
                <a:gd name="connsiteY2" fmla="*/ 3165 h 107675"/>
                <a:gd name="connsiteX3" fmla="*/ 33747 w 113444"/>
                <a:gd name="connsiteY3" fmla="*/ 13121 h 107675"/>
                <a:gd name="connsiteX4" fmla="*/ 12713 w 113444"/>
                <a:gd name="connsiteY4" fmla="*/ 52383 h 107675"/>
                <a:gd name="connsiteX5" fmla="*/ 0 w 113444"/>
                <a:gd name="connsiteY5" fmla="*/ 100936 h 107675"/>
                <a:gd name="connsiteX6" fmla="*/ 56722 w 113444"/>
                <a:gd name="connsiteY6" fmla="*/ 107676 h 107675"/>
                <a:gd name="connsiteX7" fmla="*/ 113445 w 113444"/>
                <a:gd name="connsiteY7" fmla="*/ 100936 h 107675"/>
                <a:gd name="connsiteX8" fmla="*/ 111658 w 113444"/>
                <a:gd name="connsiteY8" fmla="*/ 91542 h 107675"/>
                <a:gd name="connsiteX9" fmla="*/ 88121 w 113444"/>
                <a:gd name="connsiteY9" fmla="*/ 24966 h 107675"/>
                <a:gd name="connsiteX10" fmla="*/ 68108 w 113444"/>
                <a:gd name="connsiteY10" fmla="*/ 3165 h 10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444" h="107675">
                  <a:moveTo>
                    <a:pt x="68108" y="3165"/>
                  </a:moveTo>
                  <a:cubicBezTo>
                    <a:pt x="64279" y="1021"/>
                    <a:pt x="60501" y="0"/>
                    <a:pt x="56722" y="0"/>
                  </a:cubicBezTo>
                  <a:cubicBezTo>
                    <a:pt x="52944" y="0"/>
                    <a:pt x="49217" y="1021"/>
                    <a:pt x="45337" y="3165"/>
                  </a:cubicBezTo>
                  <a:cubicBezTo>
                    <a:pt x="41508" y="5310"/>
                    <a:pt x="37577" y="8679"/>
                    <a:pt x="33747" y="13121"/>
                  </a:cubicBezTo>
                  <a:cubicBezTo>
                    <a:pt x="26089" y="22056"/>
                    <a:pt x="18788" y="35534"/>
                    <a:pt x="12713" y="52383"/>
                  </a:cubicBezTo>
                  <a:cubicBezTo>
                    <a:pt x="7607" y="66423"/>
                    <a:pt x="3319" y="82863"/>
                    <a:pt x="0" y="100936"/>
                  </a:cubicBezTo>
                  <a:cubicBezTo>
                    <a:pt x="17869" y="105276"/>
                    <a:pt x="36913" y="107676"/>
                    <a:pt x="56722" y="107676"/>
                  </a:cubicBezTo>
                  <a:cubicBezTo>
                    <a:pt x="76532" y="107676"/>
                    <a:pt x="95576" y="105276"/>
                    <a:pt x="113445" y="100936"/>
                  </a:cubicBezTo>
                  <a:cubicBezTo>
                    <a:pt x="112883" y="97771"/>
                    <a:pt x="112271" y="94605"/>
                    <a:pt x="111658" y="91542"/>
                  </a:cubicBezTo>
                  <a:cubicBezTo>
                    <a:pt x="105889" y="64023"/>
                    <a:pt x="97669" y="40946"/>
                    <a:pt x="88121" y="24966"/>
                  </a:cubicBezTo>
                  <a:cubicBezTo>
                    <a:pt x="81791" y="14347"/>
                    <a:pt x="74847" y="6943"/>
                    <a:pt x="68108" y="3165"/>
                  </a:cubicBezTo>
                  <a:close/>
                </a:path>
              </a:pathLst>
            </a:custGeom>
            <a:solidFill>
              <a:srgbClr val="4D4E50"/>
            </a:solidFill>
            <a:ln w="5103" cap="flat">
              <a:noFill/>
              <a:prstDash val="solid"/>
              <a:miter/>
            </a:ln>
          </p:spPr>
          <p:txBody>
            <a:bodyPr rtlCol="0" anchor="ctr"/>
            <a:lstStyle/>
            <a:p>
              <a:endParaRPr lang="en-US"/>
            </a:p>
          </p:txBody>
        </p:sp>
        <p:sp>
          <p:nvSpPr>
            <p:cNvPr id="1373" name="Forma libre: forma 1372">
              <a:extLst>
                <a:ext uri="{FF2B5EF4-FFF2-40B4-BE49-F238E27FC236}">
                  <a16:creationId xmlns:a16="http://schemas.microsoft.com/office/drawing/2014/main" id="{45844A8A-9E6A-49EF-AE7B-B045631AB91B}"/>
                </a:ext>
              </a:extLst>
            </p:cNvPr>
            <p:cNvSpPr/>
            <p:nvPr/>
          </p:nvSpPr>
          <p:spPr>
            <a:xfrm>
              <a:off x="7696940" y="2932985"/>
              <a:ext cx="113649" cy="108339"/>
            </a:xfrm>
            <a:custGeom>
              <a:avLst/>
              <a:gdLst>
                <a:gd name="connsiteX0" fmla="*/ 2042 w 113649"/>
                <a:gd name="connsiteY0" fmla="*/ 16695 h 108339"/>
                <a:gd name="connsiteX1" fmla="*/ 25528 w 113649"/>
                <a:gd name="connsiteY1" fmla="*/ 83271 h 108339"/>
                <a:gd name="connsiteX2" fmla="*/ 45541 w 113649"/>
                <a:gd name="connsiteY2" fmla="*/ 105123 h 108339"/>
                <a:gd name="connsiteX3" fmla="*/ 56926 w 113649"/>
                <a:gd name="connsiteY3" fmla="*/ 108339 h 108339"/>
                <a:gd name="connsiteX4" fmla="*/ 68312 w 113649"/>
                <a:gd name="connsiteY4" fmla="*/ 105123 h 108339"/>
                <a:gd name="connsiteX5" fmla="*/ 79901 w 113649"/>
                <a:gd name="connsiteY5" fmla="*/ 95167 h 108339"/>
                <a:gd name="connsiteX6" fmla="*/ 100936 w 113649"/>
                <a:gd name="connsiteY6" fmla="*/ 55906 h 108339"/>
                <a:gd name="connsiteX7" fmla="*/ 113649 w 113649"/>
                <a:gd name="connsiteY7" fmla="*/ 7250 h 108339"/>
                <a:gd name="connsiteX8" fmla="*/ 55037 w 113649"/>
                <a:gd name="connsiteY8" fmla="*/ 0 h 108339"/>
                <a:gd name="connsiteX9" fmla="*/ 0 w 113649"/>
                <a:gd name="connsiteY9" fmla="*/ 6331 h 108339"/>
                <a:gd name="connsiteX10" fmla="*/ 2042 w 113649"/>
                <a:gd name="connsiteY10" fmla="*/ 16695 h 10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649" h="108339">
                  <a:moveTo>
                    <a:pt x="2042" y="16695"/>
                  </a:moveTo>
                  <a:cubicBezTo>
                    <a:pt x="7761" y="44265"/>
                    <a:pt x="16031" y="67291"/>
                    <a:pt x="25528" y="83271"/>
                  </a:cubicBezTo>
                  <a:cubicBezTo>
                    <a:pt x="31910" y="93942"/>
                    <a:pt x="38853" y="101345"/>
                    <a:pt x="45541" y="105123"/>
                  </a:cubicBezTo>
                  <a:cubicBezTo>
                    <a:pt x="49370" y="107318"/>
                    <a:pt x="53097" y="108339"/>
                    <a:pt x="56926" y="108339"/>
                  </a:cubicBezTo>
                  <a:cubicBezTo>
                    <a:pt x="60705" y="108339"/>
                    <a:pt x="64483" y="107318"/>
                    <a:pt x="68312" y="105123"/>
                  </a:cubicBezTo>
                  <a:cubicBezTo>
                    <a:pt x="72141" y="102979"/>
                    <a:pt x="76072" y="99609"/>
                    <a:pt x="79901" y="95167"/>
                  </a:cubicBezTo>
                  <a:cubicBezTo>
                    <a:pt x="87560" y="86232"/>
                    <a:pt x="94810" y="72754"/>
                    <a:pt x="100936" y="55906"/>
                  </a:cubicBezTo>
                  <a:cubicBezTo>
                    <a:pt x="106042" y="41814"/>
                    <a:pt x="110381" y="25374"/>
                    <a:pt x="113649" y="7250"/>
                  </a:cubicBezTo>
                  <a:cubicBezTo>
                    <a:pt x="95218" y="2553"/>
                    <a:pt x="75562" y="0"/>
                    <a:pt x="55037" y="0"/>
                  </a:cubicBezTo>
                  <a:cubicBezTo>
                    <a:pt x="35892" y="0"/>
                    <a:pt x="17410" y="2195"/>
                    <a:pt x="0" y="6331"/>
                  </a:cubicBezTo>
                  <a:cubicBezTo>
                    <a:pt x="664" y="9905"/>
                    <a:pt x="1327" y="13326"/>
                    <a:pt x="2042" y="16695"/>
                  </a:cubicBezTo>
                  <a:close/>
                </a:path>
              </a:pathLst>
            </a:custGeom>
            <a:solidFill>
              <a:srgbClr val="4D4E50"/>
            </a:solidFill>
            <a:ln w="5103" cap="flat">
              <a:noFill/>
              <a:prstDash val="solid"/>
              <a:miter/>
            </a:ln>
          </p:spPr>
          <p:txBody>
            <a:bodyPr rtlCol="0" anchor="ctr"/>
            <a:lstStyle/>
            <a:p>
              <a:endParaRPr lang="en-US"/>
            </a:p>
          </p:txBody>
        </p:sp>
        <p:sp>
          <p:nvSpPr>
            <p:cNvPr id="1374" name="Forma libre: forma 1373">
              <a:extLst>
                <a:ext uri="{FF2B5EF4-FFF2-40B4-BE49-F238E27FC236}">
                  <a16:creationId xmlns:a16="http://schemas.microsoft.com/office/drawing/2014/main" id="{1753E4F4-B165-40F5-96BD-B47C06F23CF9}"/>
                </a:ext>
              </a:extLst>
            </p:cNvPr>
            <p:cNvSpPr/>
            <p:nvPr/>
          </p:nvSpPr>
          <p:spPr>
            <a:xfrm>
              <a:off x="7611167" y="2968162"/>
              <a:ext cx="87610" cy="70251"/>
            </a:xfrm>
            <a:custGeom>
              <a:avLst/>
              <a:gdLst>
                <a:gd name="connsiteX0" fmla="*/ 34973 w 87610"/>
                <a:gd name="connsiteY0" fmla="*/ 25732 h 70251"/>
                <a:gd name="connsiteX1" fmla="*/ 18380 w 87610"/>
                <a:gd name="connsiteY1" fmla="*/ 0 h 70251"/>
                <a:gd name="connsiteX2" fmla="*/ 0 w 87610"/>
                <a:gd name="connsiteY2" fmla="*/ 14091 h 70251"/>
                <a:gd name="connsiteX3" fmla="*/ 87611 w 87610"/>
                <a:gd name="connsiteY3" fmla="*/ 70252 h 70251"/>
                <a:gd name="connsiteX4" fmla="*/ 83169 w 87610"/>
                <a:gd name="connsiteY4" fmla="*/ 68006 h 70251"/>
                <a:gd name="connsiteX5" fmla="*/ 34973 w 87610"/>
                <a:gd name="connsiteY5" fmla="*/ 25732 h 70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10" h="70251">
                  <a:moveTo>
                    <a:pt x="34973" y="25732"/>
                  </a:moveTo>
                  <a:cubicBezTo>
                    <a:pt x="28846" y="17818"/>
                    <a:pt x="23332" y="9190"/>
                    <a:pt x="18380" y="0"/>
                  </a:cubicBezTo>
                  <a:cubicBezTo>
                    <a:pt x="11845" y="4391"/>
                    <a:pt x="5718" y="9088"/>
                    <a:pt x="0" y="14091"/>
                  </a:cubicBezTo>
                  <a:cubicBezTo>
                    <a:pt x="23128" y="40231"/>
                    <a:pt x="53302" y="59888"/>
                    <a:pt x="87611" y="70252"/>
                  </a:cubicBezTo>
                  <a:cubicBezTo>
                    <a:pt x="86130" y="69537"/>
                    <a:pt x="84649" y="68771"/>
                    <a:pt x="83169" y="68006"/>
                  </a:cubicBezTo>
                  <a:cubicBezTo>
                    <a:pt x="64891" y="57948"/>
                    <a:pt x="48604" y="43499"/>
                    <a:pt x="34973" y="25732"/>
                  </a:cubicBezTo>
                  <a:close/>
                </a:path>
              </a:pathLst>
            </a:custGeom>
            <a:solidFill>
              <a:srgbClr val="4D4E50"/>
            </a:solidFill>
            <a:ln w="5103" cap="flat">
              <a:noFill/>
              <a:prstDash val="solid"/>
              <a:miter/>
            </a:ln>
          </p:spPr>
          <p:txBody>
            <a:bodyPr rtlCol="0" anchor="ctr"/>
            <a:lstStyle/>
            <a:p>
              <a:endParaRPr lang="en-US"/>
            </a:p>
          </p:txBody>
        </p:sp>
        <p:sp>
          <p:nvSpPr>
            <p:cNvPr id="1375" name="Forma libre: forma 1374">
              <a:extLst>
                <a:ext uri="{FF2B5EF4-FFF2-40B4-BE49-F238E27FC236}">
                  <a16:creationId xmlns:a16="http://schemas.microsoft.com/office/drawing/2014/main" id="{8E0DBB79-2FFE-42B0-9CC7-37A115C13058}"/>
                </a:ext>
              </a:extLst>
            </p:cNvPr>
            <p:cNvSpPr/>
            <p:nvPr/>
          </p:nvSpPr>
          <p:spPr>
            <a:xfrm>
              <a:off x="7782509" y="2943043"/>
              <a:ext cx="85823" cy="94401"/>
            </a:xfrm>
            <a:custGeom>
              <a:avLst/>
              <a:gdLst>
                <a:gd name="connsiteX0" fmla="*/ 11743 w 85823"/>
                <a:gd name="connsiteY0" fmla="*/ 78574 h 94401"/>
                <a:gd name="connsiteX1" fmla="*/ 0 w 85823"/>
                <a:gd name="connsiteY1" fmla="*/ 94401 h 94401"/>
                <a:gd name="connsiteX2" fmla="*/ 25834 w 85823"/>
                <a:gd name="connsiteY2" fmla="*/ 83884 h 94401"/>
                <a:gd name="connsiteX3" fmla="*/ 70763 w 85823"/>
                <a:gd name="connsiteY3" fmla="*/ 44418 h 94401"/>
                <a:gd name="connsiteX4" fmla="*/ 85824 w 85823"/>
                <a:gd name="connsiteY4" fmla="*/ 21188 h 94401"/>
                <a:gd name="connsiteX5" fmla="*/ 38189 w 85823"/>
                <a:gd name="connsiteY5" fmla="*/ 0 h 94401"/>
                <a:gd name="connsiteX6" fmla="*/ 36504 w 85823"/>
                <a:gd name="connsiteY6" fmla="*/ 8782 h 94401"/>
                <a:gd name="connsiteX7" fmla="*/ 11743 w 85823"/>
                <a:gd name="connsiteY7" fmla="*/ 78574 h 9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823" h="94401">
                  <a:moveTo>
                    <a:pt x="11743" y="78574"/>
                  </a:moveTo>
                  <a:cubicBezTo>
                    <a:pt x="8067" y="84701"/>
                    <a:pt x="4187" y="90010"/>
                    <a:pt x="0" y="94401"/>
                  </a:cubicBezTo>
                  <a:cubicBezTo>
                    <a:pt x="8935" y="92002"/>
                    <a:pt x="17563" y="88479"/>
                    <a:pt x="25834" y="83884"/>
                  </a:cubicBezTo>
                  <a:cubicBezTo>
                    <a:pt x="42682" y="74643"/>
                    <a:pt x="57948" y="61164"/>
                    <a:pt x="70763" y="44418"/>
                  </a:cubicBezTo>
                  <a:cubicBezTo>
                    <a:pt x="76277" y="37270"/>
                    <a:pt x="81331" y="29459"/>
                    <a:pt x="85824" y="21188"/>
                  </a:cubicBezTo>
                  <a:cubicBezTo>
                    <a:pt x="71528" y="12458"/>
                    <a:pt x="55497" y="5259"/>
                    <a:pt x="38189" y="0"/>
                  </a:cubicBezTo>
                  <a:cubicBezTo>
                    <a:pt x="37628" y="2961"/>
                    <a:pt x="37066" y="5871"/>
                    <a:pt x="36504" y="8782"/>
                  </a:cubicBezTo>
                  <a:cubicBezTo>
                    <a:pt x="30633" y="37168"/>
                    <a:pt x="22158" y="61113"/>
                    <a:pt x="11743" y="78574"/>
                  </a:cubicBezTo>
                  <a:close/>
                </a:path>
              </a:pathLst>
            </a:custGeom>
            <a:solidFill>
              <a:srgbClr val="4D4E50"/>
            </a:solidFill>
            <a:ln w="5103" cap="flat">
              <a:noFill/>
              <a:prstDash val="solid"/>
              <a:miter/>
            </a:ln>
          </p:spPr>
          <p:txBody>
            <a:bodyPr rtlCol="0" anchor="ctr"/>
            <a:lstStyle/>
            <a:p>
              <a:endParaRPr lang="en-US"/>
            </a:p>
          </p:txBody>
        </p:sp>
        <p:sp>
          <p:nvSpPr>
            <p:cNvPr id="1376" name="Forma libre: forma 1375">
              <a:extLst>
                <a:ext uri="{FF2B5EF4-FFF2-40B4-BE49-F238E27FC236}">
                  <a16:creationId xmlns:a16="http://schemas.microsoft.com/office/drawing/2014/main" id="{44469531-936C-47FF-9E38-C04038A6228F}"/>
                </a:ext>
              </a:extLst>
            </p:cNvPr>
            <p:cNvSpPr/>
            <p:nvPr/>
          </p:nvSpPr>
          <p:spPr>
            <a:xfrm>
              <a:off x="7612290" y="2673215"/>
              <a:ext cx="86487" cy="68924"/>
            </a:xfrm>
            <a:custGeom>
              <a:avLst/>
              <a:gdLst>
                <a:gd name="connsiteX0" fmla="*/ 9547 w 86487"/>
                <a:gd name="connsiteY0" fmla="*/ 62900 h 68924"/>
                <a:gd name="connsiteX1" fmla="*/ 17972 w 86487"/>
                <a:gd name="connsiteY1" fmla="*/ 68925 h 68924"/>
                <a:gd name="connsiteX2" fmla="*/ 82046 w 86487"/>
                <a:gd name="connsiteY2" fmla="*/ 2298 h 68924"/>
                <a:gd name="connsiteX3" fmla="*/ 86488 w 86487"/>
                <a:gd name="connsiteY3" fmla="*/ 0 h 68924"/>
                <a:gd name="connsiteX4" fmla="*/ 0 w 86487"/>
                <a:gd name="connsiteY4" fmla="*/ 54884 h 68924"/>
                <a:gd name="connsiteX5" fmla="*/ 9547 w 86487"/>
                <a:gd name="connsiteY5" fmla="*/ 62900 h 68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487" h="68924">
                  <a:moveTo>
                    <a:pt x="9547" y="62900"/>
                  </a:moveTo>
                  <a:cubicBezTo>
                    <a:pt x="12253" y="64993"/>
                    <a:pt x="15061" y="66985"/>
                    <a:pt x="17972" y="68925"/>
                  </a:cubicBezTo>
                  <a:cubicBezTo>
                    <a:pt x="34003" y="39874"/>
                    <a:pt x="56059" y="16593"/>
                    <a:pt x="82046" y="2298"/>
                  </a:cubicBezTo>
                  <a:cubicBezTo>
                    <a:pt x="83476" y="1481"/>
                    <a:pt x="84956" y="766"/>
                    <a:pt x="86488" y="0"/>
                  </a:cubicBezTo>
                  <a:cubicBezTo>
                    <a:pt x="52791" y="10160"/>
                    <a:pt x="22975" y="29408"/>
                    <a:pt x="0" y="54884"/>
                  </a:cubicBezTo>
                  <a:cubicBezTo>
                    <a:pt x="3012" y="57693"/>
                    <a:pt x="6178" y="60347"/>
                    <a:pt x="9547" y="62900"/>
                  </a:cubicBezTo>
                  <a:close/>
                </a:path>
              </a:pathLst>
            </a:custGeom>
            <a:solidFill>
              <a:srgbClr val="4D4E50"/>
            </a:solidFill>
            <a:ln w="5103" cap="flat">
              <a:noFill/>
              <a:prstDash val="solid"/>
              <a:miter/>
            </a:ln>
          </p:spPr>
          <p:txBody>
            <a:bodyPr rtlCol="0" anchor="ctr"/>
            <a:lstStyle/>
            <a:p>
              <a:endParaRPr lang="en-US"/>
            </a:p>
          </p:txBody>
        </p:sp>
        <p:sp>
          <p:nvSpPr>
            <p:cNvPr id="1377" name="Forma libre: forma 1376">
              <a:extLst>
                <a:ext uri="{FF2B5EF4-FFF2-40B4-BE49-F238E27FC236}">
                  <a16:creationId xmlns:a16="http://schemas.microsoft.com/office/drawing/2014/main" id="{2723877F-F7CF-496E-A23D-712EA6D5D327}"/>
                </a:ext>
              </a:extLst>
            </p:cNvPr>
            <p:cNvSpPr/>
            <p:nvPr/>
          </p:nvSpPr>
          <p:spPr>
            <a:xfrm>
              <a:off x="7563328" y="2861099"/>
              <a:ext cx="61980" cy="114159"/>
            </a:xfrm>
            <a:custGeom>
              <a:avLst/>
              <a:gdLst>
                <a:gd name="connsiteX0" fmla="*/ 41916 w 61980"/>
                <a:gd name="connsiteY0" fmla="*/ 114160 h 114159"/>
                <a:gd name="connsiteX1" fmla="*/ 51055 w 61980"/>
                <a:gd name="connsiteY1" fmla="*/ 106603 h 114159"/>
                <a:gd name="connsiteX2" fmla="*/ 61981 w 61980"/>
                <a:gd name="connsiteY2" fmla="*/ 98894 h 114159"/>
                <a:gd name="connsiteX3" fmla="*/ 38904 w 61980"/>
                <a:gd name="connsiteY3" fmla="*/ 0 h 114159"/>
                <a:gd name="connsiteX4" fmla="*/ 0 w 61980"/>
                <a:gd name="connsiteY4" fmla="*/ 0 h 114159"/>
                <a:gd name="connsiteX5" fmla="*/ 41916 w 61980"/>
                <a:gd name="connsiteY5" fmla="*/ 114160 h 11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80" h="114159">
                  <a:moveTo>
                    <a:pt x="41916" y="114160"/>
                  </a:moveTo>
                  <a:cubicBezTo>
                    <a:pt x="44877" y="111556"/>
                    <a:pt x="47890" y="109003"/>
                    <a:pt x="51055" y="106603"/>
                  </a:cubicBezTo>
                  <a:cubicBezTo>
                    <a:pt x="54578" y="103897"/>
                    <a:pt x="58254" y="101345"/>
                    <a:pt x="61981" y="98894"/>
                  </a:cubicBezTo>
                  <a:cubicBezTo>
                    <a:pt x="47941" y="70048"/>
                    <a:pt x="39619" y="36249"/>
                    <a:pt x="38904" y="0"/>
                  </a:cubicBezTo>
                  <a:lnTo>
                    <a:pt x="0" y="0"/>
                  </a:lnTo>
                  <a:cubicBezTo>
                    <a:pt x="1174" y="43193"/>
                    <a:pt x="16644" y="82761"/>
                    <a:pt x="41916" y="114160"/>
                  </a:cubicBezTo>
                  <a:close/>
                </a:path>
              </a:pathLst>
            </a:custGeom>
            <a:solidFill>
              <a:srgbClr val="4D4E50"/>
            </a:solidFill>
            <a:ln w="5103" cap="flat">
              <a:noFill/>
              <a:prstDash val="solid"/>
              <a:miter/>
            </a:ln>
          </p:spPr>
          <p:txBody>
            <a:bodyPr rtlCol="0" anchor="ctr"/>
            <a:lstStyle/>
            <a:p>
              <a:endParaRPr lang="en-US"/>
            </a:p>
          </p:txBody>
        </p:sp>
        <p:sp>
          <p:nvSpPr>
            <p:cNvPr id="1378" name="Forma libre: forma 1377">
              <a:extLst>
                <a:ext uri="{FF2B5EF4-FFF2-40B4-BE49-F238E27FC236}">
                  <a16:creationId xmlns:a16="http://schemas.microsoft.com/office/drawing/2014/main" id="{CBC29161-50A7-42B1-A26C-1EBDECCAE0E6}"/>
                </a:ext>
              </a:extLst>
            </p:cNvPr>
            <p:cNvSpPr/>
            <p:nvPr/>
          </p:nvSpPr>
          <p:spPr>
            <a:xfrm>
              <a:off x="7809006" y="2673215"/>
              <a:ext cx="86487" cy="68975"/>
            </a:xfrm>
            <a:custGeom>
              <a:avLst/>
              <a:gdLst>
                <a:gd name="connsiteX0" fmla="*/ 4442 w 86487"/>
                <a:gd name="connsiteY0" fmla="*/ 2298 h 68975"/>
                <a:gd name="connsiteX1" fmla="*/ 52638 w 86487"/>
                <a:gd name="connsiteY1" fmla="*/ 44571 h 68975"/>
                <a:gd name="connsiteX2" fmla="*/ 68465 w 86487"/>
                <a:gd name="connsiteY2" fmla="*/ 68976 h 68975"/>
                <a:gd name="connsiteX3" fmla="*/ 86488 w 86487"/>
                <a:gd name="connsiteY3" fmla="*/ 54936 h 68975"/>
                <a:gd name="connsiteX4" fmla="*/ 0 w 86487"/>
                <a:gd name="connsiteY4" fmla="*/ 0 h 68975"/>
                <a:gd name="connsiteX5" fmla="*/ 4442 w 86487"/>
                <a:gd name="connsiteY5" fmla="*/ 2298 h 6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487" h="68975">
                  <a:moveTo>
                    <a:pt x="4442" y="2298"/>
                  </a:moveTo>
                  <a:cubicBezTo>
                    <a:pt x="22669" y="12355"/>
                    <a:pt x="39006" y="26804"/>
                    <a:pt x="52638" y="44571"/>
                  </a:cubicBezTo>
                  <a:cubicBezTo>
                    <a:pt x="58407" y="52128"/>
                    <a:pt x="63717" y="60296"/>
                    <a:pt x="68465" y="68976"/>
                  </a:cubicBezTo>
                  <a:cubicBezTo>
                    <a:pt x="74898" y="64585"/>
                    <a:pt x="80922" y="59939"/>
                    <a:pt x="86488" y="54936"/>
                  </a:cubicBezTo>
                  <a:cubicBezTo>
                    <a:pt x="63513" y="29408"/>
                    <a:pt x="33696" y="10211"/>
                    <a:pt x="0" y="0"/>
                  </a:cubicBezTo>
                  <a:cubicBezTo>
                    <a:pt x="1480" y="817"/>
                    <a:pt x="2961" y="1532"/>
                    <a:pt x="4442" y="2298"/>
                  </a:cubicBezTo>
                  <a:close/>
                </a:path>
              </a:pathLst>
            </a:custGeom>
            <a:solidFill>
              <a:srgbClr val="4D4E50"/>
            </a:solidFill>
            <a:ln w="5103" cap="flat">
              <a:noFill/>
              <a:prstDash val="solid"/>
              <a:miter/>
            </a:ln>
          </p:spPr>
          <p:txBody>
            <a:bodyPr rtlCol="0" anchor="ctr"/>
            <a:lstStyle/>
            <a:p>
              <a:endParaRPr lang="en-US"/>
            </a:p>
          </p:txBody>
        </p:sp>
        <p:sp>
          <p:nvSpPr>
            <p:cNvPr id="1379" name="Forma libre: forma 1378">
              <a:extLst>
                <a:ext uri="{FF2B5EF4-FFF2-40B4-BE49-F238E27FC236}">
                  <a16:creationId xmlns:a16="http://schemas.microsoft.com/office/drawing/2014/main" id="{BCDC2BDD-529E-439E-B5B1-80BE77FB5FFF}"/>
                </a:ext>
              </a:extLst>
            </p:cNvPr>
            <p:cNvSpPr/>
            <p:nvPr/>
          </p:nvSpPr>
          <p:spPr>
            <a:xfrm>
              <a:off x="7638379" y="2942021"/>
              <a:ext cx="86845" cy="95473"/>
            </a:xfrm>
            <a:custGeom>
              <a:avLst/>
              <a:gdLst>
                <a:gd name="connsiteX0" fmla="*/ 48401 w 86845"/>
                <a:gd name="connsiteY0" fmla="*/ 0 h 95473"/>
                <a:gd name="connsiteX1" fmla="*/ 9088 w 86845"/>
                <a:gd name="connsiteY1" fmla="*/ 15521 h 95473"/>
                <a:gd name="connsiteX2" fmla="*/ 0 w 86845"/>
                <a:gd name="connsiteY2" fmla="*/ 20575 h 95473"/>
                <a:gd name="connsiteX3" fmla="*/ 60960 w 86845"/>
                <a:gd name="connsiteY3" fmla="*/ 84956 h 95473"/>
                <a:gd name="connsiteX4" fmla="*/ 86845 w 86845"/>
                <a:gd name="connsiteY4" fmla="*/ 95473 h 95473"/>
                <a:gd name="connsiteX5" fmla="*/ 84548 w 86845"/>
                <a:gd name="connsiteY5" fmla="*/ 92972 h 95473"/>
                <a:gd name="connsiteX6" fmla="*/ 61624 w 86845"/>
                <a:gd name="connsiteY6" fmla="*/ 50443 h 95473"/>
                <a:gd name="connsiteX7" fmla="*/ 48401 w 86845"/>
                <a:gd name="connsiteY7" fmla="*/ 0 h 9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845" h="95473">
                  <a:moveTo>
                    <a:pt x="48401" y="0"/>
                  </a:moveTo>
                  <a:cubicBezTo>
                    <a:pt x="34412" y="3982"/>
                    <a:pt x="21239" y="9190"/>
                    <a:pt x="9088" y="15521"/>
                  </a:cubicBezTo>
                  <a:cubicBezTo>
                    <a:pt x="6025" y="17104"/>
                    <a:pt x="2961" y="18839"/>
                    <a:pt x="0" y="20575"/>
                  </a:cubicBezTo>
                  <a:cubicBezTo>
                    <a:pt x="15317" y="49013"/>
                    <a:pt x="36454" y="71477"/>
                    <a:pt x="60960" y="84956"/>
                  </a:cubicBezTo>
                  <a:cubicBezTo>
                    <a:pt x="69231" y="89500"/>
                    <a:pt x="77910" y="93074"/>
                    <a:pt x="86845" y="95473"/>
                  </a:cubicBezTo>
                  <a:cubicBezTo>
                    <a:pt x="86079" y="94657"/>
                    <a:pt x="85262" y="93840"/>
                    <a:pt x="84548" y="92972"/>
                  </a:cubicBezTo>
                  <a:cubicBezTo>
                    <a:pt x="75664" y="82608"/>
                    <a:pt x="68006" y="68108"/>
                    <a:pt x="61624" y="50443"/>
                  </a:cubicBezTo>
                  <a:cubicBezTo>
                    <a:pt x="56263" y="35688"/>
                    <a:pt x="51821" y="18686"/>
                    <a:pt x="48401" y="0"/>
                  </a:cubicBezTo>
                  <a:close/>
                </a:path>
              </a:pathLst>
            </a:custGeom>
            <a:solidFill>
              <a:srgbClr val="4D4E50"/>
            </a:solidFill>
            <a:ln w="5103" cap="flat">
              <a:noFill/>
              <a:prstDash val="solid"/>
              <a:miter/>
            </a:ln>
          </p:spPr>
          <p:txBody>
            <a:bodyPr rtlCol="0" anchor="ctr"/>
            <a:lstStyle/>
            <a:p>
              <a:endParaRPr lang="en-US"/>
            </a:p>
          </p:txBody>
        </p:sp>
        <p:sp>
          <p:nvSpPr>
            <p:cNvPr id="1380" name="Forma libre: forma 1379">
              <a:extLst>
                <a:ext uri="{FF2B5EF4-FFF2-40B4-BE49-F238E27FC236}">
                  <a16:creationId xmlns:a16="http://schemas.microsoft.com/office/drawing/2014/main" id="{4C3F3CA4-7213-485F-BD37-3FE8AD4913C6}"/>
                </a:ext>
              </a:extLst>
            </p:cNvPr>
            <p:cNvSpPr/>
            <p:nvPr/>
          </p:nvSpPr>
          <p:spPr>
            <a:xfrm>
              <a:off x="7881760" y="2735094"/>
              <a:ext cx="62746" cy="115487"/>
            </a:xfrm>
            <a:custGeom>
              <a:avLst/>
              <a:gdLst>
                <a:gd name="connsiteX0" fmla="*/ 0 w 62746"/>
                <a:gd name="connsiteY0" fmla="*/ 15266 h 115487"/>
                <a:gd name="connsiteX1" fmla="*/ 23792 w 62746"/>
                <a:gd name="connsiteY1" fmla="*/ 115487 h 115487"/>
                <a:gd name="connsiteX2" fmla="*/ 62747 w 62746"/>
                <a:gd name="connsiteY2" fmla="*/ 115487 h 115487"/>
                <a:gd name="connsiteX3" fmla="*/ 19758 w 62746"/>
                <a:gd name="connsiteY3" fmla="*/ 0 h 115487"/>
                <a:gd name="connsiteX4" fmla="*/ 9803 w 62746"/>
                <a:gd name="connsiteY4" fmla="*/ 8322 h 115487"/>
                <a:gd name="connsiteX5" fmla="*/ 0 w 62746"/>
                <a:gd name="connsiteY5" fmla="*/ 15266 h 11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6" h="115487">
                  <a:moveTo>
                    <a:pt x="0" y="15266"/>
                  </a:moveTo>
                  <a:cubicBezTo>
                    <a:pt x="14448" y="44367"/>
                    <a:pt x="23026" y="78676"/>
                    <a:pt x="23792" y="115487"/>
                  </a:cubicBezTo>
                  <a:lnTo>
                    <a:pt x="62747" y="115487"/>
                  </a:lnTo>
                  <a:cubicBezTo>
                    <a:pt x="61522" y="71733"/>
                    <a:pt x="45643" y="31603"/>
                    <a:pt x="19758" y="0"/>
                  </a:cubicBezTo>
                  <a:cubicBezTo>
                    <a:pt x="16542" y="2859"/>
                    <a:pt x="13223" y="5667"/>
                    <a:pt x="9803" y="8322"/>
                  </a:cubicBezTo>
                  <a:cubicBezTo>
                    <a:pt x="6637" y="10722"/>
                    <a:pt x="3370" y="13019"/>
                    <a:pt x="0" y="15266"/>
                  </a:cubicBezTo>
                  <a:close/>
                </a:path>
              </a:pathLst>
            </a:custGeom>
            <a:solidFill>
              <a:srgbClr val="4D4E50"/>
            </a:solidFill>
            <a:ln w="5103" cap="flat">
              <a:noFill/>
              <a:prstDash val="solid"/>
              <a:miter/>
            </a:ln>
          </p:spPr>
          <p:txBody>
            <a:bodyPr rtlCol="0" anchor="ctr"/>
            <a:lstStyle/>
            <a:p>
              <a:endParaRPr lang="en-US"/>
            </a:p>
          </p:txBody>
        </p:sp>
        <p:sp>
          <p:nvSpPr>
            <p:cNvPr id="1381" name="Forma libre: forma 1380">
              <a:extLst>
                <a:ext uri="{FF2B5EF4-FFF2-40B4-BE49-F238E27FC236}">
                  <a16:creationId xmlns:a16="http://schemas.microsoft.com/office/drawing/2014/main" id="{19B887F0-C2AB-48AD-AD3E-5F35107FA845}"/>
                </a:ext>
              </a:extLst>
            </p:cNvPr>
            <p:cNvSpPr/>
            <p:nvPr/>
          </p:nvSpPr>
          <p:spPr>
            <a:xfrm>
              <a:off x="7881556" y="2861099"/>
              <a:ext cx="62900" cy="116099"/>
            </a:xfrm>
            <a:custGeom>
              <a:avLst/>
              <a:gdLst>
                <a:gd name="connsiteX0" fmla="*/ 19452 w 62900"/>
                <a:gd name="connsiteY0" fmla="*/ 116100 h 116099"/>
                <a:gd name="connsiteX1" fmla="*/ 62900 w 62900"/>
                <a:gd name="connsiteY1" fmla="*/ 0 h 116099"/>
                <a:gd name="connsiteX2" fmla="*/ 23996 w 62900"/>
                <a:gd name="connsiteY2" fmla="*/ 0 h 116099"/>
                <a:gd name="connsiteX3" fmla="*/ 0 w 62900"/>
                <a:gd name="connsiteY3" fmla="*/ 100732 h 116099"/>
                <a:gd name="connsiteX4" fmla="*/ 19452 w 62900"/>
                <a:gd name="connsiteY4" fmla="*/ 116100 h 116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00" h="116099">
                  <a:moveTo>
                    <a:pt x="19452" y="116100"/>
                  </a:moveTo>
                  <a:cubicBezTo>
                    <a:pt x="45643" y="84394"/>
                    <a:pt x="61726" y="44061"/>
                    <a:pt x="62900" y="0"/>
                  </a:cubicBezTo>
                  <a:lnTo>
                    <a:pt x="23996" y="0"/>
                  </a:lnTo>
                  <a:cubicBezTo>
                    <a:pt x="23230" y="37015"/>
                    <a:pt x="14551" y="71528"/>
                    <a:pt x="0" y="100732"/>
                  </a:cubicBezTo>
                  <a:cubicBezTo>
                    <a:pt x="6944" y="105480"/>
                    <a:pt x="13428" y="110637"/>
                    <a:pt x="19452" y="116100"/>
                  </a:cubicBezTo>
                  <a:close/>
                </a:path>
              </a:pathLst>
            </a:custGeom>
            <a:solidFill>
              <a:srgbClr val="4D4E50"/>
            </a:solidFill>
            <a:ln w="5103" cap="flat">
              <a:noFill/>
              <a:prstDash val="solid"/>
              <a:miter/>
            </a:ln>
          </p:spPr>
          <p:txBody>
            <a:bodyPr rtlCol="0" anchor="ctr"/>
            <a:lstStyle/>
            <a:p>
              <a:endParaRPr lang="en-US"/>
            </a:p>
          </p:txBody>
        </p:sp>
        <p:sp>
          <p:nvSpPr>
            <p:cNvPr id="1382" name="Forma libre: forma 1381">
              <a:extLst>
                <a:ext uri="{FF2B5EF4-FFF2-40B4-BE49-F238E27FC236}">
                  <a16:creationId xmlns:a16="http://schemas.microsoft.com/office/drawing/2014/main" id="{2F290369-13A4-4197-8FB9-91315B82F259}"/>
                </a:ext>
              </a:extLst>
            </p:cNvPr>
            <p:cNvSpPr/>
            <p:nvPr/>
          </p:nvSpPr>
          <p:spPr>
            <a:xfrm>
              <a:off x="7563277" y="2735094"/>
              <a:ext cx="62644" cy="115487"/>
            </a:xfrm>
            <a:custGeom>
              <a:avLst/>
              <a:gdLst>
                <a:gd name="connsiteX0" fmla="*/ 38904 w 62644"/>
                <a:gd name="connsiteY0" fmla="*/ 115487 h 115487"/>
                <a:gd name="connsiteX1" fmla="*/ 62645 w 62644"/>
                <a:gd name="connsiteY1" fmla="*/ 15266 h 115487"/>
                <a:gd name="connsiteX2" fmla="*/ 42937 w 62644"/>
                <a:gd name="connsiteY2" fmla="*/ 0 h 115487"/>
                <a:gd name="connsiteX3" fmla="*/ 0 w 62644"/>
                <a:gd name="connsiteY3" fmla="*/ 115487 h 115487"/>
                <a:gd name="connsiteX4" fmla="*/ 38904 w 62644"/>
                <a:gd name="connsiteY4" fmla="*/ 115487 h 11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44" h="115487">
                  <a:moveTo>
                    <a:pt x="38904" y="115487"/>
                  </a:moveTo>
                  <a:cubicBezTo>
                    <a:pt x="39670" y="78676"/>
                    <a:pt x="48247" y="44367"/>
                    <a:pt x="62645" y="15266"/>
                  </a:cubicBezTo>
                  <a:cubicBezTo>
                    <a:pt x="55650" y="10568"/>
                    <a:pt x="49013" y="5412"/>
                    <a:pt x="42937" y="0"/>
                  </a:cubicBezTo>
                  <a:cubicBezTo>
                    <a:pt x="17052" y="31603"/>
                    <a:pt x="1174" y="71682"/>
                    <a:pt x="0" y="115487"/>
                  </a:cubicBezTo>
                  <a:lnTo>
                    <a:pt x="38904" y="115487"/>
                  </a:lnTo>
                  <a:close/>
                </a:path>
              </a:pathLst>
            </a:custGeom>
            <a:solidFill>
              <a:srgbClr val="4D4E50"/>
            </a:solidFill>
            <a:ln w="5103" cap="flat">
              <a:noFill/>
              <a:prstDash val="solid"/>
              <a:miter/>
            </a:ln>
          </p:spPr>
          <p:txBody>
            <a:bodyPr rtlCol="0" anchor="ctr"/>
            <a:lstStyle/>
            <a:p>
              <a:endParaRPr lang="en-US"/>
            </a:p>
          </p:txBody>
        </p:sp>
        <p:sp>
          <p:nvSpPr>
            <p:cNvPr id="1383" name="Forma libre: forma 1382">
              <a:extLst>
                <a:ext uri="{FF2B5EF4-FFF2-40B4-BE49-F238E27FC236}">
                  <a16:creationId xmlns:a16="http://schemas.microsoft.com/office/drawing/2014/main" id="{851E3D6D-F437-4326-98A0-4F80AD83B029}"/>
                </a:ext>
              </a:extLst>
            </p:cNvPr>
            <p:cNvSpPr/>
            <p:nvPr/>
          </p:nvSpPr>
          <p:spPr>
            <a:xfrm>
              <a:off x="7822332" y="2861099"/>
              <a:ext cx="72702" cy="94962"/>
            </a:xfrm>
            <a:custGeom>
              <a:avLst/>
              <a:gdLst>
                <a:gd name="connsiteX0" fmla="*/ 38394 w 72702"/>
                <a:gd name="connsiteY0" fmla="*/ 88274 h 94962"/>
                <a:gd name="connsiteX1" fmla="*/ 50289 w 72702"/>
                <a:gd name="connsiteY1" fmla="*/ 94963 h 94962"/>
                <a:gd name="connsiteX2" fmla="*/ 72703 w 72702"/>
                <a:gd name="connsiteY2" fmla="*/ 0 h 94962"/>
                <a:gd name="connsiteX3" fmla="*/ 5922 w 72702"/>
                <a:gd name="connsiteY3" fmla="*/ 0 h 94962"/>
                <a:gd name="connsiteX4" fmla="*/ 0 w 72702"/>
                <a:gd name="connsiteY4" fmla="*/ 72856 h 94962"/>
                <a:gd name="connsiteX5" fmla="*/ 38394 w 72702"/>
                <a:gd name="connsiteY5" fmla="*/ 88274 h 9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02" h="94962">
                  <a:moveTo>
                    <a:pt x="38394" y="88274"/>
                  </a:moveTo>
                  <a:cubicBezTo>
                    <a:pt x="42478" y="90368"/>
                    <a:pt x="46460" y="92614"/>
                    <a:pt x="50289" y="94963"/>
                  </a:cubicBezTo>
                  <a:cubicBezTo>
                    <a:pt x="63819" y="67495"/>
                    <a:pt x="71937" y="34973"/>
                    <a:pt x="72703" y="0"/>
                  </a:cubicBezTo>
                  <a:lnTo>
                    <a:pt x="5922" y="0"/>
                  </a:lnTo>
                  <a:cubicBezTo>
                    <a:pt x="5667" y="25834"/>
                    <a:pt x="3625" y="50442"/>
                    <a:pt x="0" y="72856"/>
                  </a:cubicBezTo>
                  <a:cubicBezTo>
                    <a:pt x="13581" y="76889"/>
                    <a:pt x="26498" y="82097"/>
                    <a:pt x="38394" y="88274"/>
                  </a:cubicBezTo>
                  <a:close/>
                </a:path>
              </a:pathLst>
            </a:custGeom>
            <a:solidFill>
              <a:srgbClr val="4D4E50"/>
            </a:solidFill>
            <a:ln w="5103" cap="flat">
              <a:noFill/>
              <a:prstDash val="solid"/>
              <a:miter/>
            </a:ln>
          </p:spPr>
          <p:txBody>
            <a:bodyPr rtlCol="0" anchor="ctr"/>
            <a:lstStyle/>
            <a:p>
              <a:endParaRPr lang="en-US"/>
            </a:p>
          </p:txBody>
        </p:sp>
        <p:sp>
          <p:nvSpPr>
            <p:cNvPr id="1384" name="Forma libre: forma 1383">
              <a:extLst>
                <a:ext uri="{FF2B5EF4-FFF2-40B4-BE49-F238E27FC236}">
                  <a16:creationId xmlns:a16="http://schemas.microsoft.com/office/drawing/2014/main" id="{7AE8A2C5-8A07-47E1-ADEE-ADF28A4DF9A5}"/>
                </a:ext>
              </a:extLst>
            </p:cNvPr>
            <p:cNvSpPr/>
            <p:nvPr/>
          </p:nvSpPr>
          <p:spPr>
            <a:xfrm>
              <a:off x="7809006" y="2970000"/>
              <a:ext cx="85976" cy="68414"/>
            </a:xfrm>
            <a:custGeom>
              <a:avLst/>
              <a:gdLst>
                <a:gd name="connsiteX0" fmla="*/ 4442 w 85976"/>
                <a:gd name="connsiteY0" fmla="*/ 66168 h 68414"/>
                <a:gd name="connsiteX1" fmla="*/ 0 w 85976"/>
                <a:gd name="connsiteY1" fmla="*/ 68414 h 68414"/>
                <a:gd name="connsiteX2" fmla="*/ 85977 w 85976"/>
                <a:gd name="connsiteY2" fmla="*/ 14142 h 68414"/>
                <a:gd name="connsiteX3" fmla="*/ 75051 w 85976"/>
                <a:gd name="connsiteY3" fmla="*/ 4952 h 68414"/>
                <a:gd name="connsiteX4" fmla="*/ 68210 w 85976"/>
                <a:gd name="connsiteY4" fmla="*/ 0 h 68414"/>
                <a:gd name="connsiteX5" fmla="*/ 4442 w 85976"/>
                <a:gd name="connsiteY5" fmla="*/ 66168 h 6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76" h="68414">
                  <a:moveTo>
                    <a:pt x="4442" y="66168"/>
                  </a:moveTo>
                  <a:cubicBezTo>
                    <a:pt x="3012" y="66934"/>
                    <a:pt x="1532" y="67699"/>
                    <a:pt x="0" y="68414"/>
                  </a:cubicBezTo>
                  <a:cubicBezTo>
                    <a:pt x="33441" y="58305"/>
                    <a:pt x="63053" y="39313"/>
                    <a:pt x="85977" y="14142"/>
                  </a:cubicBezTo>
                  <a:cubicBezTo>
                    <a:pt x="82505" y="10977"/>
                    <a:pt x="78880" y="7914"/>
                    <a:pt x="75051" y="4952"/>
                  </a:cubicBezTo>
                  <a:cubicBezTo>
                    <a:pt x="72856" y="3268"/>
                    <a:pt x="70558" y="1583"/>
                    <a:pt x="68210" y="0"/>
                  </a:cubicBezTo>
                  <a:cubicBezTo>
                    <a:pt x="52229" y="28846"/>
                    <a:pt x="30276" y="51923"/>
                    <a:pt x="4442" y="66168"/>
                  </a:cubicBezTo>
                  <a:close/>
                </a:path>
              </a:pathLst>
            </a:custGeom>
            <a:solidFill>
              <a:srgbClr val="4D4E50"/>
            </a:solidFill>
            <a:ln w="5103" cap="flat">
              <a:noFill/>
              <a:prstDash val="solid"/>
              <a:miter/>
            </a:ln>
          </p:spPr>
          <p:txBody>
            <a:bodyPr rtlCol="0" anchor="ctr"/>
            <a:lstStyle/>
            <a:p>
              <a:endParaRPr lang="en-US"/>
            </a:p>
          </p:txBody>
        </p:sp>
        <p:sp>
          <p:nvSpPr>
            <p:cNvPr id="1385" name="Forma libre: forma 1384">
              <a:extLst>
                <a:ext uri="{FF2B5EF4-FFF2-40B4-BE49-F238E27FC236}">
                  <a16:creationId xmlns:a16="http://schemas.microsoft.com/office/drawing/2014/main" id="{ECB4FEFE-3202-4AFB-9F2E-58C7E5FBC1AE}"/>
                </a:ext>
              </a:extLst>
            </p:cNvPr>
            <p:cNvSpPr/>
            <p:nvPr/>
          </p:nvSpPr>
          <p:spPr>
            <a:xfrm>
              <a:off x="7782509" y="2674186"/>
              <a:ext cx="86232" cy="94452"/>
            </a:xfrm>
            <a:custGeom>
              <a:avLst/>
              <a:gdLst>
                <a:gd name="connsiteX0" fmla="*/ 0 w 86232"/>
                <a:gd name="connsiteY0" fmla="*/ 0 h 94452"/>
                <a:gd name="connsiteX1" fmla="*/ 2298 w 86232"/>
                <a:gd name="connsiteY1" fmla="*/ 2502 h 94452"/>
                <a:gd name="connsiteX2" fmla="*/ 25272 w 86232"/>
                <a:gd name="connsiteY2" fmla="*/ 45031 h 94452"/>
                <a:gd name="connsiteX3" fmla="*/ 38291 w 86232"/>
                <a:gd name="connsiteY3" fmla="*/ 94452 h 94452"/>
                <a:gd name="connsiteX4" fmla="*/ 75919 w 86232"/>
                <a:gd name="connsiteY4" fmla="*/ 79442 h 94452"/>
                <a:gd name="connsiteX5" fmla="*/ 86232 w 86232"/>
                <a:gd name="connsiteY5" fmla="*/ 73673 h 94452"/>
                <a:gd name="connsiteX6" fmla="*/ 25936 w 86232"/>
                <a:gd name="connsiteY6" fmla="*/ 10568 h 94452"/>
                <a:gd name="connsiteX7" fmla="*/ 0 w 86232"/>
                <a:gd name="connsiteY7" fmla="*/ 0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32" h="94452">
                  <a:moveTo>
                    <a:pt x="0" y="0"/>
                  </a:moveTo>
                  <a:cubicBezTo>
                    <a:pt x="766" y="817"/>
                    <a:pt x="1532" y="1634"/>
                    <a:pt x="2298" y="2502"/>
                  </a:cubicBezTo>
                  <a:cubicBezTo>
                    <a:pt x="11181" y="12866"/>
                    <a:pt x="18839" y="27366"/>
                    <a:pt x="25272" y="45031"/>
                  </a:cubicBezTo>
                  <a:cubicBezTo>
                    <a:pt x="30531" y="59479"/>
                    <a:pt x="34922" y="76175"/>
                    <a:pt x="38291" y="94452"/>
                  </a:cubicBezTo>
                  <a:cubicBezTo>
                    <a:pt x="51617" y="90521"/>
                    <a:pt x="64278" y="85466"/>
                    <a:pt x="75919" y="79442"/>
                  </a:cubicBezTo>
                  <a:cubicBezTo>
                    <a:pt x="79442" y="77604"/>
                    <a:pt x="82863" y="75715"/>
                    <a:pt x="86232" y="73673"/>
                  </a:cubicBezTo>
                  <a:cubicBezTo>
                    <a:pt x="70967" y="45797"/>
                    <a:pt x="50085" y="23843"/>
                    <a:pt x="25936" y="10568"/>
                  </a:cubicBezTo>
                  <a:cubicBezTo>
                    <a:pt x="17614" y="5974"/>
                    <a:pt x="8935" y="2451"/>
                    <a:pt x="0" y="0"/>
                  </a:cubicBezTo>
                  <a:close/>
                </a:path>
              </a:pathLst>
            </a:custGeom>
            <a:solidFill>
              <a:srgbClr val="4D4E50"/>
            </a:solidFill>
            <a:ln w="5103" cap="flat">
              <a:noFill/>
              <a:prstDash val="solid"/>
              <a:miter/>
            </a:ln>
          </p:spPr>
          <p:txBody>
            <a:bodyPr rtlCol="0" anchor="ctr"/>
            <a:lstStyle/>
            <a:p>
              <a:endParaRPr lang="en-US"/>
            </a:p>
          </p:txBody>
        </p:sp>
        <p:sp>
          <p:nvSpPr>
            <p:cNvPr id="1386" name="Forma libre: forma 1385">
              <a:extLst>
                <a:ext uri="{FF2B5EF4-FFF2-40B4-BE49-F238E27FC236}">
                  <a16:creationId xmlns:a16="http://schemas.microsoft.com/office/drawing/2014/main" id="{BE12FAAA-65E8-44B8-8C66-2240BBC28993}"/>
                </a:ext>
              </a:extLst>
            </p:cNvPr>
            <p:cNvSpPr/>
            <p:nvPr/>
          </p:nvSpPr>
          <p:spPr>
            <a:xfrm>
              <a:off x="7822332" y="2755976"/>
              <a:ext cx="72753" cy="94605"/>
            </a:xfrm>
            <a:custGeom>
              <a:avLst/>
              <a:gdLst>
                <a:gd name="connsiteX0" fmla="*/ 5973 w 72753"/>
                <a:gd name="connsiteY0" fmla="*/ 94605 h 94605"/>
                <a:gd name="connsiteX1" fmla="*/ 72754 w 72753"/>
                <a:gd name="connsiteY1" fmla="*/ 94605 h 94605"/>
                <a:gd name="connsiteX2" fmla="*/ 50545 w 72753"/>
                <a:gd name="connsiteY2" fmla="*/ 0 h 94605"/>
                <a:gd name="connsiteX3" fmla="*/ 0 w 72753"/>
                <a:gd name="connsiteY3" fmla="*/ 21749 h 94605"/>
                <a:gd name="connsiteX4" fmla="*/ 5973 w 72753"/>
                <a:gd name="connsiteY4" fmla="*/ 94605 h 94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53" h="94605">
                  <a:moveTo>
                    <a:pt x="5973" y="94605"/>
                  </a:moveTo>
                  <a:lnTo>
                    <a:pt x="72754" y="94605"/>
                  </a:lnTo>
                  <a:cubicBezTo>
                    <a:pt x="71988" y="59786"/>
                    <a:pt x="63972" y="27417"/>
                    <a:pt x="50545" y="0"/>
                  </a:cubicBezTo>
                  <a:cubicBezTo>
                    <a:pt x="35279" y="9088"/>
                    <a:pt x="18278" y="16440"/>
                    <a:pt x="0" y="21749"/>
                  </a:cubicBezTo>
                  <a:cubicBezTo>
                    <a:pt x="3625" y="44163"/>
                    <a:pt x="5718" y="68771"/>
                    <a:pt x="5973" y="94605"/>
                  </a:cubicBezTo>
                  <a:close/>
                </a:path>
              </a:pathLst>
            </a:custGeom>
            <a:solidFill>
              <a:srgbClr val="4D4E50"/>
            </a:solidFill>
            <a:ln w="5103" cap="flat">
              <a:noFill/>
              <a:prstDash val="solid"/>
              <a:miter/>
            </a:ln>
          </p:spPr>
          <p:txBody>
            <a:bodyPr rtlCol="0" anchor="ctr"/>
            <a:lstStyle/>
            <a:p>
              <a:endParaRPr lang="en-US"/>
            </a:p>
          </p:txBody>
        </p:sp>
      </p:grpSp>
      <p:grpSp>
        <p:nvGrpSpPr>
          <p:cNvPr id="1387" name="Gráfico 4">
            <a:extLst>
              <a:ext uri="{FF2B5EF4-FFF2-40B4-BE49-F238E27FC236}">
                <a16:creationId xmlns:a16="http://schemas.microsoft.com/office/drawing/2014/main" id="{684B2E49-59E5-4453-9074-A9C88D4AE59F}"/>
              </a:ext>
            </a:extLst>
          </p:cNvPr>
          <p:cNvGrpSpPr/>
          <p:nvPr/>
        </p:nvGrpSpPr>
        <p:grpSpPr>
          <a:xfrm>
            <a:off x="8905572" y="2670356"/>
            <a:ext cx="370967" cy="370967"/>
            <a:chOff x="8905572" y="2670356"/>
            <a:chExt cx="370967" cy="370967"/>
          </a:xfrm>
          <a:solidFill>
            <a:srgbClr val="4D4E50"/>
          </a:solidFill>
        </p:grpSpPr>
        <p:sp>
          <p:nvSpPr>
            <p:cNvPr id="1388" name="Forma libre: forma 1387">
              <a:extLst>
                <a:ext uri="{FF2B5EF4-FFF2-40B4-BE49-F238E27FC236}">
                  <a16:creationId xmlns:a16="http://schemas.microsoft.com/office/drawing/2014/main" id="{EA4E5C5B-C585-462A-BEA2-F1DF0F1A35C6}"/>
                </a:ext>
              </a:extLst>
            </p:cNvPr>
            <p:cNvSpPr/>
            <p:nvPr/>
          </p:nvSpPr>
          <p:spPr>
            <a:xfrm>
              <a:off x="9050722" y="2781393"/>
              <a:ext cx="79815" cy="25609"/>
            </a:xfrm>
            <a:custGeom>
              <a:avLst/>
              <a:gdLst>
                <a:gd name="connsiteX0" fmla="*/ 56620 w 79815"/>
                <a:gd name="connsiteY0" fmla="*/ 14151 h 25609"/>
                <a:gd name="connsiteX1" fmla="*/ 39926 w 79815"/>
                <a:gd name="connsiteY1" fmla="*/ 8280 h 25609"/>
                <a:gd name="connsiteX2" fmla="*/ 0 w 79815"/>
                <a:gd name="connsiteY2" fmla="*/ 2664 h 25609"/>
                <a:gd name="connsiteX3" fmla="*/ 34922 w 79815"/>
                <a:gd name="connsiteY3" fmla="*/ 18032 h 25609"/>
                <a:gd name="connsiteX4" fmla="*/ 67750 w 79815"/>
                <a:gd name="connsiteY4" fmla="*/ 23648 h 25609"/>
                <a:gd name="connsiteX5" fmla="*/ 79748 w 79815"/>
                <a:gd name="connsiteY5" fmla="*/ 18032 h 25609"/>
                <a:gd name="connsiteX6" fmla="*/ 56620 w 79815"/>
                <a:gd name="connsiteY6" fmla="*/ 14151 h 2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15" h="25609">
                  <a:moveTo>
                    <a:pt x="56620" y="14151"/>
                  </a:moveTo>
                  <a:cubicBezTo>
                    <a:pt x="51004" y="11037"/>
                    <a:pt x="44214" y="9659"/>
                    <a:pt x="39926" y="8280"/>
                  </a:cubicBezTo>
                  <a:cubicBezTo>
                    <a:pt x="35636" y="6850"/>
                    <a:pt x="30480" y="-5250"/>
                    <a:pt x="0" y="2664"/>
                  </a:cubicBezTo>
                  <a:cubicBezTo>
                    <a:pt x="2808" y="11752"/>
                    <a:pt x="19555" y="-1523"/>
                    <a:pt x="34922" y="18032"/>
                  </a:cubicBezTo>
                  <a:cubicBezTo>
                    <a:pt x="50289" y="22269"/>
                    <a:pt x="62186" y="16653"/>
                    <a:pt x="67750" y="23648"/>
                  </a:cubicBezTo>
                  <a:cubicBezTo>
                    <a:pt x="71937" y="27834"/>
                    <a:pt x="78472" y="25026"/>
                    <a:pt x="79748" y="18032"/>
                  </a:cubicBezTo>
                  <a:cubicBezTo>
                    <a:pt x="81076" y="11037"/>
                    <a:pt x="62237" y="17215"/>
                    <a:pt x="56620" y="14151"/>
                  </a:cubicBezTo>
                  <a:close/>
                </a:path>
              </a:pathLst>
            </a:custGeom>
            <a:solidFill>
              <a:srgbClr val="4D4E50"/>
            </a:solidFill>
            <a:ln w="5103" cap="flat">
              <a:noFill/>
              <a:prstDash val="solid"/>
              <a:miter/>
            </a:ln>
          </p:spPr>
          <p:txBody>
            <a:bodyPr rtlCol="0" anchor="ctr"/>
            <a:lstStyle/>
            <a:p>
              <a:endParaRPr lang="en-US"/>
            </a:p>
          </p:txBody>
        </p:sp>
        <p:sp>
          <p:nvSpPr>
            <p:cNvPr id="1389" name="Forma libre: forma 1388">
              <a:extLst>
                <a:ext uri="{FF2B5EF4-FFF2-40B4-BE49-F238E27FC236}">
                  <a16:creationId xmlns:a16="http://schemas.microsoft.com/office/drawing/2014/main" id="{C0FA6B97-911B-4C5C-BDE5-10B14A983276}"/>
                </a:ext>
              </a:extLst>
            </p:cNvPr>
            <p:cNvSpPr/>
            <p:nvPr/>
          </p:nvSpPr>
          <p:spPr>
            <a:xfrm>
              <a:off x="8905572" y="2670356"/>
              <a:ext cx="370967" cy="370967"/>
            </a:xfrm>
            <a:custGeom>
              <a:avLst/>
              <a:gdLst>
                <a:gd name="connsiteX0" fmla="*/ 185484 w 370967"/>
                <a:gd name="connsiteY0" fmla="*/ 0 h 370967"/>
                <a:gd name="connsiteX1" fmla="*/ 0 w 370967"/>
                <a:gd name="connsiteY1" fmla="*/ 185484 h 370967"/>
                <a:gd name="connsiteX2" fmla="*/ 185484 w 370967"/>
                <a:gd name="connsiteY2" fmla="*/ 370968 h 370967"/>
                <a:gd name="connsiteX3" fmla="*/ 370967 w 370967"/>
                <a:gd name="connsiteY3" fmla="*/ 185484 h 370967"/>
                <a:gd name="connsiteX4" fmla="*/ 185484 w 370967"/>
                <a:gd name="connsiteY4" fmla="*/ 0 h 370967"/>
                <a:gd name="connsiteX5" fmla="*/ 67699 w 370967"/>
                <a:gd name="connsiteY5" fmla="*/ 285297 h 370967"/>
                <a:gd name="connsiteX6" fmla="*/ 58151 w 370967"/>
                <a:gd name="connsiteY6" fmla="*/ 302707 h 370967"/>
                <a:gd name="connsiteX7" fmla="*/ 68312 w 370967"/>
                <a:gd name="connsiteY7" fmla="*/ 319044 h 370967"/>
                <a:gd name="connsiteX8" fmla="*/ 59734 w 370967"/>
                <a:gd name="connsiteY8" fmla="*/ 311233 h 370967"/>
                <a:gd name="connsiteX9" fmla="*/ 8475 w 370967"/>
                <a:gd name="connsiteY9" fmla="*/ 202230 h 370967"/>
                <a:gd name="connsiteX10" fmla="*/ 67699 w 370967"/>
                <a:gd name="connsiteY10" fmla="*/ 250988 h 370967"/>
                <a:gd name="connsiteX11" fmla="*/ 67699 w 370967"/>
                <a:gd name="connsiteY11" fmla="*/ 285297 h 370967"/>
                <a:gd name="connsiteX12" fmla="*/ 87508 w 370967"/>
                <a:gd name="connsiteY12" fmla="*/ 73622 h 370967"/>
                <a:gd name="connsiteX13" fmla="*/ 87508 w 370967"/>
                <a:gd name="connsiteY13" fmla="*/ 73622 h 370967"/>
                <a:gd name="connsiteX14" fmla="*/ 72652 w 370967"/>
                <a:gd name="connsiteY14" fmla="*/ 90776 h 370967"/>
                <a:gd name="connsiteX15" fmla="*/ 72652 w 370967"/>
                <a:gd name="connsiteY15" fmla="*/ 90827 h 370967"/>
                <a:gd name="connsiteX16" fmla="*/ 61164 w 370967"/>
                <a:gd name="connsiteY16" fmla="*/ 99303 h 370967"/>
                <a:gd name="connsiteX17" fmla="*/ 54527 w 370967"/>
                <a:gd name="connsiteY17" fmla="*/ 103387 h 370967"/>
                <a:gd name="connsiteX18" fmla="*/ 42478 w 370967"/>
                <a:gd name="connsiteY18" fmla="*/ 111556 h 370967"/>
                <a:gd name="connsiteX19" fmla="*/ 32318 w 370967"/>
                <a:gd name="connsiteY19" fmla="*/ 114364 h 370967"/>
                <a:gd name="connsiteX20" fmla="*/ 32318 w 370967"/>
                <a:gd name="connsiteY20" fmla="*/ 114364 h 370967"/>
                <a:gd name="connsiteX21" fmla="*/ 20984 w 370967"/>
                <a:gd name="connsiteY21" fmla="*/ 117887 h 370967"/>
                <a:gd name="connsiteX22" fmla="*/ 58662 w 370967"/>
                <a:gd name="connsiteY22" fmla="*/ 60909 h 370967"/>
                <a:gd name="connsiteX23" fmla="*/ 76072 w 370967"/>
                <a:gd name="connsiteY23" fmla="*/ 48758 h 370967"/>
                <a:gd name="connsiteX24" fmla="*/ 89296 w 370967"/>
                <a:gd name="connsiteY24" fmla="*/ 40538 h 370967"/>
                <a:gd name="connsiteX25" fmla="*/ 83832 w 370967"/>
                <a:gd name="connsiteY25" fmla="*/ 54119 h 370967"/>
                <a:gd name="connsiteX26" fmla="*/ 87508 w 370967"/>
                <a:gd name="connsiteY26" fmla="*/ 73622 h 370967"/>
                <a:gd name="connsiteX27" fmla="*/ 354987 w 370967"/>
                <a:gd name="connsiteY27" fmla="*/ 239245 h 370967"/>
                <a:gd name="connsiteX28" fmla="*/ 311233 w 370967"/>
                <a:gd name="connsiteY28" fmla="*/ 311284 h 370967"/>
                <a:gd name="connsiteX29" fmla="*/ 294997 w 370967"/>
                <a:gd name="connsiteY29" fmla="*/ 325426 h 370967"/>
                <a:gd name="connsiteX30" fmla="*/ 291577 w 370967"/>
                <a:gd name="connsiteY30" fmla="*/ 327009 h 370967"/>
                <a:gd name="connsiteX31" fmla="*/ 311079 w 370967"/>
                <a:gd name="connsiteY31" fmla="*/ 292087 h 370967"/>
                <a:gd name="connsiteX32" fmla="*/ 325477 w 370967"/>
                <a:gd name="connsiteY32" fmla="*/ 269010 h 370967"/>
                <a:gd name="connsiteX33" fmla="*/ 355140 w 370967"/>
                <a:gd name="connsiteY33" fmla="*/ 238020 h 370967"/>
                <a:gd name="connsiteX34" fmla="*/ 354987 w 370967"/>
                <a:gd name="connsiteY34" fmla="*/ 239245 h 370967"/>
                <a:gd name="connsiteX35" fmla="*/ 352639 w 370967"/>
                <a:gd name="connsiteY35" fmla="*/ 125290 h 370967"/>
                <a:gd name="connsiteX36" fmla="*/ 357387 w 370967"/>
                <a:gd name="connsiteY36" fmla="*/ 140657 h 370967"/>
                <a:gd name="connsiteX37" fmla="*/ 333799 w 370967"/>
                <a:gd name="connsiteY37" fmla="*/ 173077 h 370967"/>
                <a:gd name="connsiteX38" fmla="*/ 333901 w 370967"/>
                <a:gd name="connsiteY38" fmla="*/ 174813 h 370967"/>
                <a:gd name="connsiteX39" fmla="*/ 341815 w 370967"/>
                <a:gd name="connsiteY39" fmla="*/ 184310 h 370967"/>
                <a:gd name="connsiteX40" fmla="*/ 337629 w 370967"/>
                <a:gd name="connsiteY40" fmla="*/ 215045 h 370967"/>
                <a:gd name="connsiteX41" fmla="*/ 324099 w 370967"/>
                <a:gd name="connsiteY41" fmla="*/ 193551 h 370967"/>
                <a:gd name="connsiteX42" fmla="*/ 319147 w 370967"/>
                <a:gd name="connsiteY42" fmla="*/ 187730 h 370967"/>
                <a:gd name="connsiteX43" fmla="*/ 293976 w 370967"/>
                <a:gd name="connsiteY43" fmla="*/ 147907 h 370967"/>
                <a:gd name="connsiteX44" fmla="*/ 286930 w 370967"/>
                <a:gd name="connsiteY44" fmla="*/ 161539 h 370967"/>
                <a:gd name="connsiteX45" fmla="*/ 289126 w 370967"/>
                <a:gd name="connsiteY45" fmla="*/ 174762 h 370967"/>
                <a:gd name="connsiteX46" fmla="*/ 283255 w 370967"/>
                <a:gd name="connsiteY46" fmla="*/ 181297 h 370967"/>
                <a:gd name="connsiteX47" fmla="*/ 272839 w 370967"/>
                <a:gd name="connsiteY47" fmla="*/ 181399 h 370967"/>
                <a:gd name="connsiteX48" fmla="*/ 255787 w 370967"/>
                <a:gd name="connsiteY48" fmla="*/ 169708 h 370967"/>
                <a:gd name="connsiteX49" fmla="*/ 239551 w 370967"/>
                <a:gd name="connsiteY49" fmla="*/ 154136 h 370967"/>
                <a:gd name="connsiteX50" fmla="*/ 254204 w 370967"/>
                <a:gd name="connsiteY50" fmla="*/ 196052 h 370967"/>
                <a:gd name="connsiteX51" fmla="*/ 271052 w 370967"/>
                <a:gd name="connsiteY51" fmla="*/ 206570 h 370967"/>
                <a:gd name="connsiteX52" fmla="*/ 266764 w 370967"/>
                <a:gd name="connsiteY52" fmla="*/ 222193 h 370967"/>
                <a:gd name="connsiteX53" fmla="*/ 261505 w 370967"/>
                <a:gd name="connsiteY53" fmla="*/ 237969 h 370967"/>
                <a:gd name="connsiteX54" fmla="*/ 249558 w 370967"/>
                <a:gd name="connsiteY54" fmla="*/ 248486 h 370967"/>
                <a:gd name="connsiteX55" fmla="*/ 244657 w 370967"/>
                <a:gd name="connsiteY55" fmla="*/ 257268 h 370967"/>
                <a:gd name="connsiteX56" fmla="*/ 244350 w 370967"/>
                <a:gd name="connsiteY56" fmla="*/ 259259 h 370967"/>
                <a:gd name="connsiteX57" fmla="*/ 252570 w 370967"/>
                <a:gd name="connsiteY57" fmla="*/ 262169 h 370967"/>
                <a:gd name="connsiteX58" fmla="*/ 266764 w 370967"/>
                <a:gd name="connsiteY58" fmla="*/ 269419 h 370967"/>
                <a:gd name="connsiteX59" fmla="*/ 255225 w 370967"/>
                <a:gd name="connsiteY59" fmla="*/ 279783 h 370967"/>
                <a:gd name="connsiteX60" fmla="*/ 255531 w 370967"/>
                <a:gd name="connsiteY60" fmla="*/ 281723 h 370967"/>
                <a:gd name="connsiteX61" fmla="*/ 251549 w 370967"/>
                <a:gd name="connsiteY61" fmla="*/ 290300 h 370967"/>
                <a:gd name="connsiteX62" fmla="*/ 248180 w 370967"/>
                <a:gd name="connsiteY62" fmla="*/ 292036 h 370967"/>
                <a:gd name="connsiteX63" fmla="*/ 243380 w 370967"/>
                <a:gd name="connsiteY63" fmla="*/ 288207 h 370967"/>
                <a:gd name="connsiteX64" fmla="*/ 242155 w 370967"/>
                <a:gd name="connsiteY64" fmla="*/ 285654 h 370967"/>
                <a:gd name="connsiteX65" fmla="*/ 241287 w 370967"/>
                <a:gd name="connsiteY65" fmla="*/ 283306 h 370967"/>
                <a:gd name="connsiteX66" fmla="*/ 240572 w 370967"/>
                <a:gd name="connsiteY66" fmla="*/ 279936 h 370967"/>
                <a:gd name="connsiteX67" fmla="*/ 240674 w 370967"/>
                <a:gd name="connsiteY67" fmla="*/ 279834 h 370967"/>
                <a:gd name="connsiteX68" fmla="*/ 236488 w 370967"/>
                <a:gd name="connsiteY68" fmla="*/ 273605 h 370967"/>
                <a:gd name="connsiteX69" fmla="*/ 216423 w 370967"/>
                <a:gd name="connsiteY69" fmla="*/ 305106 h 370967"/>
                <a:gd name="connsiteX70" fmla="*/ 174507 w 370967"/>
                <a:gd name="connsiteY70" fmla="*/ 290402 h 370967"/>
                <a:gd name="connsiteX71" fmla="*/ 177366 w 370967"/>
                <a:gd name="connsiteY71" fmla="*/ 239653 h 370967"/>
                <a:gd name="connsiteX72" fmla="*/ 157760 w 370967"/>
                <a:gd name="connsiteY72" fmla="*/ 212849 h 370967"/>
                <a:gd name="connsiteX73" fmla="*/ 151175 w 370967"/>
                <a:gd name="connsiteY73" fmla="*/ 212849 h 370967"/>
                <a:gd name="connsiteX74" fmla="*/ 146631 w 370967"/>
                <a:gd name="connsiteY74" fmla="*/ 214330 h 370967"/>
                <a:gd name="connsiteX75" fmla="*/ 132845 w 370967"/>
                <a:gd name="connsiteY75" fmla="*/ 212849 h 370967"/>
                <a:gd name="connsiteX76" fmla="*/ 124932 w 370967"/>
                <a:gd name="connsiteY76" fmla="*/ 212849 h 370967"/>
                <a:gd name="connsiteX77" fmla="*/ 116559 w 370967"/>
                <a:gd name="connsiteY77" fmla="*/ 214585 h 370967"/>
                <a:gd name="connsiteX78" fmla="*/ 107471 w 370967"/>
                <a:gd name="connsiteY78" fmla="*/ 212849 h 370967"/>
                <a:gd name="connsiteX79" fmla="*/ 92818 w 370967"/>
                <a:gd name="connsiteY79" fmla="*/ 166747 h 370967"/>
                <a:gd name="connsiteX80" fmla="*/ 122175 w 370967"/>
                <a:gd name="connsiteY80" fmla="*/ 129017 h 370967"/>
                <a:gd name="connsiteX81" fmla="*/ 110994 w 370967"/>
                <a:gd name="connsiteY81" fmla="*/ 112271 h 370967"/>
                <a:gd name="connsiteX82" fmla="*/ 136113 w 370967"/>
                <a:gd name="connsiteY82" fmla="*/ 91287 h 370967"/>
                <a:gd name="connsiteX83" fmla="*/ 132284 w 370967"/>
                <a:gd name="connsiteY83" fmla="*/ 85058 h 370967"/>
                <a:gd name="connsiteX84" fmla="*/ 117580 w 370967"/>
                <a:gd name="connsiteY84" fmla="*/ 88683 h 370967"/>
                <a:gd name="connsiteX85" fmla="*/ 113240 w 370967"/>
                <a:gd name="connsiteY85" fmla="*/ 81178 h 370967"/>
                <a:gd name="connsiteX86" fmla="*/ 113240 w 370967"/>
                <a:gd name="connsiteY86" fmla="*/ 81127 h 370967"/>
                <a:gd name="connsiteX87" fmla="*/ 115129 w 370967"/>
                <a:gd name="connsiteY87" fmla="*/ 78676 h 370967"/>
                <a:gd name="connsiteX88" fmla="*/ 122839 w 370967"/>
                <a:gd name="connsiteY88" fmla="*/ 70507 h 370967"/>
                <a:gd name="connsiteX89" fmla="*/ 126362 w 370967"/>
                <a:gd name="connsiteY89" fmla="*/ 67240 h 370967"/>
                <a:gd name="connsiteX90" fmla="*/ 137237 w 370967"/>
                <a:gd name="connsiteY90" fmla="*/ 58765 h 370967"/>
                <a:gd name="connsiteX91" fmla="*/ 139483 w 370967"/>
                <a:gd name="connsiteY91" fmla="*/ 69180 h 370967"/>
                <a:gd name="connsiteX92" fmla="*/ 152859 w 370967"/>
                <a:gd name="connsiteY92" fmla="*/ 84343 h 370967"/>
                <a:gd name="connsiteX93" fmla="*/ 163326 w 370967"/>
                <a:gd name="connsiteY93" fmla="*/ 76685 h 370967"/>
                <a:gd name="connsiteX94" fmla="*/ 161028 w 370967"/>
                <a:gd name="connsiteY94" fmla="*/ 74745 h 370967"/>
                <a:gd name="connsiteX95" fmla="*/ 158424 w 370967"/>
                <a:gd name="connsiteY95" fmla="*/ 70048 h 370967"/>
                <a:gd name="connsiteX96" fmla="*/ 158986 w 370967"/>
                <a:gd name="connsiteY96" fmla="*/ 64993 h 370967"/>
                <a:gd name="connsiteX97" fmla="*/ 159854 w 370967"/>
                <a:gd name="connsiteY97" fmla="*/ 60347 h 370967"/>
                <a:gd name="connsiteX98" fmla="*/ 160671 w 370967"/>
                <a:gd name="connsiteY98" fmla="*/ 57999 h 370967"/>
                <a:gd name="connsiteX99" fmla="*/ 160671 w 370967"/>
                <a:gd name="connsiteY99" fmla="*/ 57948 h 370967"/>
                <a:gd name="connsiteX100" fmla="*/ 163734 w 370967"/>
                <a:gd name="connsiteY100" fmla="*/ 50698 h 370967"/>
                <a:gd name="connsiteX101" fmla="*/ 164857 w 370967"/>
                <a:gd name="connsiteY101" fmla="*/ 50443 h 370967"/>
                <a:gd name="connsiteX102" fmla="*/ 176141 w 370967"/>
                <a:gd name="connsiteY102" fmla="*/ 41865 h 370967"/>
                <a:gd name="connsiteX103" fmla="*/ 176242 w 370967"/>
                <a:gd name="connsiteY103" fmla="*/ 40640 h 370967"/>
                <a:gd name="connsiteX104" fmla="*/ 181501 w 370967"/>
                <a:gd name="connsiteY104" fmla="*/ 39619 h 370967"/>
                <a:gd name="connsiteX105" fmla="*/ 182165 w 370967"/>
                <a:gd name="connsiteY105" fmla="*/ 40078 h 370967"/>
                <a:gd name="connsiteX106" fmla="*/ 190895 w 370967"/>
                <a:gd name="connsiteY106" fmla="*/ 38751 h 370967"/>
                <a:gd name="connsiteX107" fmla="*/ 190895 w 370967"/>
                <a:gd name="connsiteY107" fmla="*/ 38751 h 370967"/>
                <a:gd name="connsiteX108" fmla="*/ 197124 w 370967"/>
                <a:gd name="connsiteY108" fmla="*/ 36096 h 370967"/>
                <a:gd name="connsiteX109" fmla="*/ 202740 w 370967"/>
                <a:gd name="connsiteY109" fmla="*/ 38649 h 370967"/>
                <a:gd name="connsiteX110" fmla="*/ 202740 w 370967"/>
                <a:gd name="connsiteY110" fmla="*/ 38700 h 370967"/>
                <a:gd name="connsiteX111" fmla="*/ 205395 w 370967"/>
                <a:gd name="connsiteY111" fmla="*/ 38955 h 370967"/>
                <a:gd name="connsiteX112" fmla="*/ 209888 w 370967"/>
                <a:gd name="connsiteY112" fmla="*/ 37577 h 370967"/>
                <a:gd name="connsiteX113" fmla="*/ 216832 w 370967"/>
                <a:gd name="connsiteY113" fmla="*/ 43091 h 370967"/>
                <a:gd name="connsiteX114" fmla="*/ 220048 w 370967"/>
                <a:gd name="connsiteY114" fmla="*/ 51515 h 370967"/>
                <a:gd name="connsiteX115" fmla="*/ 250069 w 370967"/>
                <a:gd name="connsiteY115" fmla="*/ 36147 h 370967"/>
                <a:gd name="connsiteX116" fmla="*/ 275902 w 370967"/>
                <a:gd name="connsiteY116" fmla="*/ 52944 h 370967"/>
                <a:gd name="connsiteX117" fmla="*/ 240981 w 370967"/>
                <a:gd name="connsiteY117" fmla="*/ 52944 h 370967"/>
                <a:gd name="connsiteX118" fmla="*/ 265436 w 370967"/>
                <a:gd name="connsiteY118" fmla="*/ 59224 h 370967"/>
                <a:gd name="connsiteX119" fmla="*/ 352639 w 370967"/>
                <a:gd name="connsiteY119" fmla="*/ 125290 h 37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70967" h="370967">
                  <a:moveTo>
                    <a:pt x="185484" y="0"/>
                  </a:moveTo>
                  <a:cubicBezTo>
                    <a:pt x="83016" y="0"/>
                    <a:pt x="0" y="83016"/>
                    <a:pt x="0" y="185484"/>
                  </a:cubicBezTo>
                  <a:cubicBezTo>
                    <a:pt x="0" y="287901"/>
                    <a:pt x="83016" y="370968"/>
                    <a:pt x="185484" y="370968"/>
                  </a:cubicBezTo>
                  <a:cubicBezTo>
                    <a:pt x="287900" y="370968"/>
                    <a:pt x="370967" y="287952"/>
                    <a:pt x="370967" y="185484"/>
                  </a:cubicBezTo>
                  <a:cubicBezTo>
                    <a:pt x="370916" y="83067"/>
                    <a:pt x="287900" y="0"/>
                    <a:pt x="185484" y="0"/>
                  </a:cubicBezTo>
                  <a:close/>
                  <a:moveTo>
                    <a:pt x="67699" y="285297"/>
                  </a:moveTo>
                  <a:cubicBezTo>
                    <a:pt x="72600" y="292955"/>
                    <a:pt x="54936" y="297142"/>
                    <a:pt x="58151" y="302707"/>
                  </a:cubicBezTo>
                  <a:cubicBezTo>
                    <a:pt x="60909" y="307455"/>
                    <a:pt x="65555" y="311897"/>
                    <a:pt x="68312" y="319044"/>
                  </a:cubicBezTo>
                  <a:cubicBezTo>
                    <a:pt x="65401" y="316492"/>
                    <a:pt x="62441" y="313990"/>
                    <a:pt x="59734" y="311233"/>
                  </a:cubicBezTo>
                  <a:cubicBezTo>
                    <a:pt x="31246" y="282744"/>
                    <a:pt x="12457" y="244606"/>
                    <a:pt x="8475" y="202230"/>
                  </a:cubicBezTo>
                  <a:cubicBezTo>
                    <a:pt x="21800" y="210092"/>
                    <a:pt x="42631" y="244044"/>
                    <a:pt x="67699" y="250988"/>
                  </a:cubicBezTo>
                  <a:cubicBezTo>
                    <a:pt x="73979" y="255225"/>
                    <a:pt x="62798" y="277588"/>
                    <a:pt x="67699" y="285297"/>
                  </a:cubicBezTo>
                  <a:close/>
                  <a:moveTo>
                    <a:pt x="87508" y="73622"/>
                  </a:moveTo>
                  <a:cubicBezTo>
                    <a:pt x="87508" y="73622"/>
                    <a:pt x="87508" y="73622"/>
                    <a:pt x="87508" y="73622"/>
                  </a:cubicBezTo>
                  <a:cubicBezTo>
                    <a:pt x="86794" y="78880"/>
                    <a:pt x="82965" y="84497"/>
                    <a:pt x="72652" y="90776"/>
                  </a:cubicBezTo>
                  <a:cubicBezTo>
                    <a:pt x="72652" y="90776"/>
                    <a:pt x="72652" y="90827"/>
                    <a:pt x="72652" y="90827"/>
                  </a:cubicBezTo>
                  <a:cubicBezTo>
                    <a:pt x="70711" y="93431"/>
                    <a:pt x="62083" y="97056"/>
                    <a:pt x="61164" y="99303"/>
                  </a:cubicBezTo>
                  <a:cubicBezTo>
                    <a:pt x="60194" y="101549"/>
                    <a:pt x="57743" y="102366"/>
                    <a:pt x="54527" y="103387"/>
                  </a:cubicBezTo>
                  <a:cubicBezTo>
                    <a:pt x="51310" y="104408"/>
                    <a:pt x="43652" y="109514"/>
                    <a:pt x="42478" y="111556"/>
                  </a:cubicBezTo>
                  <a:cubicBezTo>
                    <a:pt x="41304" y="113598"/>
                    <a:pt x="39772" y="112577"/>
                    <a:pt x="32318" y="114364"/>
                  </a:cubicBezTo>
                  <a:lnTo>
                    <a:pt x="32318" y="114364"/>
                  </a:lnTo>
                  <a:cubicBezTo>
                    <a:pt x="28438" y="116151"/>
                    <a:pt x="24813" y="117274"/>
                    <a:pt x="20984" y="117887"/>
                  </a:cubicBezTo>
                  <a:cubicBezTo>
                    <a:pt x="29816" y="96443"/>
                    <a:pt x="42682" y="77145"/>
                    <a:pt x="58662" y="60909"/>
                  </a:cubicBezTo>
                  <a:cubicBezTo>
                    <a:pt x="64125" y="56008"/>
                    <a:pt x="69843" y="51872"/>
                    <a:pt x="76072" y="48758"/>
                  </a:cubicBezTo>
                  <a:lnTo>
                    <a:pt x="89296" y="40538"/>
                  </a:lnTo>
                  <a:cubicBezTo>
                    <a:pt x="86845" y="46562"/>
                    <a:pt x="86896" y="50698"/>
                    <a:pt x="83832" y="54119"/>
                  </a:cubicBezTo>
                  <a:cubicBezTo>
                    <a:pt x="83629" y="58407"/>
                    <a:pt x="89551" y="67904"/>
                    <a:pt x="87508" y="73622"/>
                  </a:cubicBezTo>
                  <a:close/>
                  <a:moveTo>
                    <a:pt x="354987" y="239245"/>
                  </a:moveTo>
                  <a:cubicBezTo>
                    <a:pt x="346308" y="266764"/>
                    <a:pt x="331093" y="291321"/>
                    <a:pt x="311233" y="311284"/>
                  </a:cubicBezTo>
                  <a:cubicBezTo>
                    <a:pt x="306127" y="316338"/>
                    <a:pt x="300664" y="320985"/>
                    <a:pt x="294997" y="325426"/>
                  </a:cubicBezTo>
                  <a:cubicBezTo>
                    <a:pt x="293823" y="326039"/>
                    <a:pt x="292649" y="326601"/>
                    <a:pt x="291577" y="327009"/>
                  </a:cubicBezTo>
                  <a:cubicBezTo>
                    <a:pt x="294691" y="304851"/>
                    <a:pt x="298775" y="297448"/>
                    <a:pt x="311079" y="292087"/>
                  </a:cubicBezTo>
                  <a:cubicBezTo>
                    <a:pt x="323384" y="286726"/>
                    <a:pt x="326090" y="279221"/>
                    <a:pt x="325477" y="269010"/>
                  </a:cubicBezTo>
                  <a:cubicBezTo>
                    <a:pt x="325375" y="252519"/>
                    <a:pt x="347074" y="243687"/>
                    <a:pt x="355140" y="238020"/>
                  </a:cubicBezTo>
                  <a:cubicBezTo>
                    <a:pt x="355140" y="238428"/>
                    <a:pt x="355038" y="238837"/>
                    <a:pt x="354987" y="239245"/>
                  </a:cubicBezTo>
                  <a:close/>
                  <a:moveTo>
                    <a:pt x="352639" y="125290"/>
                  </a:moveTo>
                  <a:cubicBezTo>
                    <a:pt x="354476" y="130293"/>
                    <a:pt x="356059" y="135450"/>
                    <a:pt x="357387" y="140657"/>
                  </a:cubicBezTo>
                  <a:cubicBezTo>
                    <a:pt x="357029" y="157608"/>
                    <a:pt x="335535" y="166083"/>
                    <a:pt x="333799" y="173077"/>
                  </a:cubicBezTo>
                  <a:cubicBezTo>
                    <a:pt x="333850" y="173690"/>
                    <a:pt x="333901" y="174252"/>
                    <a:pt x="333901" y="174813"/>
                  </a:cubicBezTo>
                  <a:cubicBezTo>
                    <a:pt x="336914" y="174711"/>
                    <a:pt x="339773" y="177111"/>
                    <a:pt x="341815" y="184310"/>
                  </a:cubicBezTo>
                  <a:cubicBezTo>
                    <a:pt x="348095" y="206672"/>
                    <a:pt x="345337" y="215045"/>
                    <a:pt x="337629" y="215045"/>
                  </a:cubicBezTo>
                  <a:cubicBezTo>
                    <a:pt x="331399" y="215045"/>
                    <a:pt x="328387" y="204425"/>
                    <a:pt x="324099" y="193551"/>
                  </a:cubicBezTo>
                  <a:cubicBezTo>
                    <a:pt x="322362" y="192274"/>
                    <a:pt x="320627" y="190232"/>
                    <a:pt x="319147" y="187730"/>
                  </a:cubicBezTo>
                  <a:cubicBezTo>
                    <a:pt x="312866" y="177264"/>
                    <a:pt x="304443" y="150000"/>
                    <a:pt x="293976" y="147907"/>
                  </a:cubicBezTo>
                  <a:cubicBezTo>
                    <a:pt x="289075" y="146886"/>
                    <a:pt x="288309" y="153778"/>
                    <a:pt x="286930" y="161539"/>
                  </a:cubicBezTo>
                  <a:cubicBezTo>
                    <a:pt x="285399" y="168636"/>
                    <a:pt x="289126" y="174762"/>
                    <a:pt x="289126" y="174762"/>
                  </a:cubicBezTo>
                  <a:cubicBezTo>
                    <a:pt x="289126" y="174762"/>
                    <a:pt x="284582" y="177672"/>
                    <a:pt x="283255" y="181297"/>
                  </a:cubicBezTo>
                  <a:cubicBezTo>
                    <a:pt x="281927" y="184922"/>
                    <a:pt x="276413" y="181502"/>
                    <a:pt x="272839" y="181399"/>
                  </a:cubicBezTo>
                  <a:cubicBezTo>
                    <a:pt x="264722" y="185331"/>
                    <a:pt x="257676" y="179408"/>
                    <a:pt x="255787" y="169708"/>
                  </a:cubicBezTo>
                  <a:cubicBezTo>
                    <a:pt x="250426" y="160773"/>
                    <a:pt x="246801" y="150511"/>
                    <a:pt x="239551" y="154136"/>
                  </a:cubicBezTo>
                  <a:cubicBezTo>
                    <a:pt x="245831" y="162560"/>
                    <a:pt x="247924" y="189773"/>
                    <a:pt x="254204" y="196052"/>
                  </a:cubicBezTo>
                  <a:cubicBezTo>
                    <a:pt x="273044" y="196052"/>
                    <a:pt x="275136" y="181399"/>
                    <a:pt x="271052" y="206570"/>
                  </a:cubicBezTo>
                  <a:cubicBezTo>
                    <a:pt x="270031" y="212952"/>
                    <a:pt x="268551" y="217955"/>
                    <a:pt x="266764" y="222193"/>
                  </a:cubicBezTo>
                  <a:cubicBezTo>
                    <a:pt x="266049" y="231127"/>
                    <a:pt x="264211" y="235365"/>
                    <a:pt x="261505" y="237969"/>
                  </a:cubicBezTo>
                  <a:cubicBezTo>
                    <a:pt x="258799" y="240624"/>
                    <a:pt x="250477" y="247108"/>
                    <a:pt x="249558" y="248486"/>
                  </a:cubicBezTo>
                  <a:cubicBezTo>
                    <a:pt x="250987" y="253336"/>
                    <a:pt x="246393" y="255430"/>
                    <a:pt x="244657" y="257268"/>
                  </a:cubicBezTo>
                  <a:cubicBezTo>
                    <a:pt x="244402" y="258033"/>
                    <a:pt x="244299" y="258697"/>
                    <a:pt x="244350" y="259259"/>
                  </a:cubicBezTo>
                  <a:cubicBezTo>
                    <a:pt x="245729" y="260893"/>
                    <a:pt x="249762" y="261761"/>
                    <a:pt x="252570" y="262169"/>
                  </a:cubicBezTo>
                  <a:cubicBezTo>
                    <a:pt x="263087" y="261301"/>
                    <a:pt x="278608" y="256246"/>
                    <a:pt x="266764" y="269419"/>
                  </a:cubicBezTo>
                  <a:cubicBezTo>
                    <a:pt x="262067" y="273809"/>
                    <a:pt x="258288" y="277179"/>
                    <a:pt x="255225" y="279783"/>
                  </a:cubicBezTo>
                  <a:cubicBezTo>
                    <a:pt x="255582" y="280447"/>
                    <a:pt x="255736" y="281161"/>
                    <a:pt x="255531" y="281723"/>
                  </a:cubicBezTo>
                  <a:cubicBezTo>
                    <a:pt x="254408" y="284072"/>
                    <a:pt x="252468" y="288513"/>
                    <a:pt x="251549" y="290300"/>
                  </a:cubicBezTo>
                  <a:cubicBezTo>
                    <a:pt x="252213" y="293568"/>
                    <a:pt x="251090" y="293313"/>
                    <a:pt x="248180" y="292036"/>
                  </a:cubicBezTo>
                  <a:cubicBezTo>
                    <a:pt x="244554" y="293823"/>
                    <a:pt x="245014" y="291270"/>
                    <a:pt x="243380" y="288207"/>
                  </a:cubicBezTo>
                  <a:cubicBezTo>
                    <a:pt x="242870" y="287237"/>
                    <a:pt x="242513" y="286420"/>
                    <a:pt x="242155" y="285654"/>
                  </a:cubicBezTo>
                  <a:cubicBezTo>
                    <a:pt x="241747" y="285042"/>
                    <a:pt x="241491" y="284225"/>
                    <a:pt x="241287" y="283306"/>
                  </a:cubicBezTo>
                  <a:cubicBezTo>
                    <a:pt x="241032" y="282285"/>
                    <a:pt x="240827" y="281213"/>
                    <a:pt x="240572" y="279936"/>
                  </a:cubicBezTo>
                  <a:lnTo>
                    <a:pt x="240674" y="279834"/>
                  </a:lnTo>
                  <a:cubicBezTo>
                    <a:pt x="240164" y="277230"/>
                    <a:pt x="239245" y="274728"/>
                    <a:pt x="236488" y="273605"/>
                  </a:cubicBezTo>
                  <a:cubicBezTo>
                    <a:pt x="226021" y="269419"/>
                    <a:pt x="231127" y="288309"/>
                    <a:pt x="216423" y="305106"/>
                  </a:cubicBezTo>
                  <a:cubicBezTo>
                    <a:pt x="191304" y="323946"/>
                    <a:pt x="187066" y="307149"/>
                    <a:pt x="174507" y="290402"/>
                  </a:cubicBezTo>
                  <a:cubicBezTo>
                    <a:pt x="161947" y="273656"/>
                    <a:pt x="182216" y="270185"/>
                    <a:pt x="177366" y="239653"/>
                  </a:cubicBezTo>
                  <a:cubicBezTo>
                    <a:pt x="166899" y="233374"/>
                    <a:pt x="157760" y="212849"/>
                    <a:pt x="157760" y="212849"/>
                  </a:cubicBezTo>
                  <a:cubicBezTo>
                    <a:pt x="157760" y="212849"/>
                    <a:pt x="155004" y="212849"/>
                    <a:pt x="151175" y="212849"/>
                  </a:cubicBezTo>
                  <a:cubicBezTo>
                    <a:pt x="149388" y="212849"/>
                    <a:pt x="149796" y="214585"/>
                    <a:pt x="146631" y="214330"/>
                  </a:cubicBezTo>
                  <a:cubicBezTo>
                    <a:pt x="143465" y="214024"/>
                    <a:pt x="136777" y="212849"/>
                    <a:pt x="132845" y="212849"/>
                  </a:cubicBezTo>
                  <a:cubicBezTo>
                    <a:pt x="128915" y="212849"/>
                    <a:pt x="128046" y="214381"/>
                    <a:pt x="124932" y="212849"/>
                  </a:cubicBezTo>
                  <a:cubicBezTo>
                    <a:pt x="124932" y="212849"/>
                    <a:pt x="118805" y="212849"/>
                    <a:pt x="116559" y="214585"/>
                  </a:cubicBezTo>
                  <a:cubicBezTo>
                    <a:pt x="114312" y="216321"/>
                    <a:pt x="110636" y="216372"/>
                    <a:pt x="107471" y="212849"/>
                  </a:cubicBezTo>
                  <a:cubicBezTo>
                    <a:pt x="107471" y="212849"/>
                    <a:pt x="88581" y="185586"/>
                    <a:pt x="92818" y="166747"/>
                  </a:cubicBezTo>
                  <a:cubicBezTo>
                    <a:pt x="97005" y="147907"/>
                    <a:pt x="105378" y="143721"/>
                    <a:pt x="122175" y="129017"/>
                  </a:cubicBezTo>
                  <a:cubicBezTo>
                    <a:pt x="119367" y="118550"/>
                    <a:pt x="109616" y="125545"/>
                    <a:pt x="110994" y="112271"/>
                  </a:cubicBezTo>
                  <a:cubicBezTo>
                    <a:pt x="114466" y="88479"/>
                    <a:pt x="132642" y="105991"/>
                    <a:pt x="136113" y="91287"/>
                  </a:cubicBezTo>
                  <a:cubicBezTo>
                    <a:pt x="137032" y="87509"/>
                    <a:pt x="135245" y="85773"/>
                    <a:pt x="132284" y="85058"/>
                  </a:cubicBezTo>
                  <a:cubicBezTo>
                    <a:pt x="127740" y="84548"/>
                    <a:pt x="122328" y="89653"/>
                    <a:pt x="117580" y="88683"/>
                  </a:cubicBezTo>
                  <a:cubicBezTo>
                    <a:pt x="112832" y="87662"/>
                    <a:pt x="108798" y="86437"/>
                    <a:pt x="113240" y="81178"/>
                  </a:cubicBezTo>
                  <a:lnTo>
                    <a:pt x="113240" y="81127"/>
                  </a:lnTo>
                  <a:cubicBezTo>
                    <a:pt x="113649" y="80463"/>
                    <a:pt x="114262" y="79646"/>
                    <a:pt x="115129" y="78676"/>
                  </a:cubicBezTo>
                  <a:cubicBezTo>
                    <a:pt x="117886" y="75613"/>
                    <a:pt x="120439" y="72907"/>
                    <a:pt x="122839" y="70507"/>
                  </a:cubicBezTo>
                  <a:cubicBezTo>
                    <a:pt x="124166" y="69129"/>
                    <a:pt x="125391" y="68006"/>
                    <a:pt x="126362" y="67240"/>
                  </a:cubicBezTo>
                  <a:cubicBezTo>
                    <a:pt x="128098" y="61828"/>
                    <a:pt x="130804" y="56722"/>
                    <a:pt x="137237" y="58765"/>
                  </a:cubicBezTo>
                  <a:cubicBezTo>
                    <a:pt x="143720" y="60807"/>
                    <a:pt x="138768" y="64891"/>
                    <a:pt x="139483" y="69180"/>
                  </a:cubicBezTo>
                  <a:cubicBezTo>
                    <a:pt x="143107" y="92818"/>
                    <a:pt x="149540" y="88275"/>
                    <a:pt x="152859" y="84343"/>
                  </a:cubicBezTo>
                  <a:cubicBezTo>
                    <a:pt x="151481" y="77349"/>
                    <a:pt x="172413" y="80872"/>
                    <a:pt x="163326" y="76685"/>
                  </a:cubicBezTo>
                  <a:cubicBezTo>
                    <a:pt x="162407" y="76225"/>
                    <a:pt x="161641" y="75562"/>
                    <a:pt x="161028" y="74745"/>
                  </a:cubicBezTo>
                  <a:cubicBezTo>
                    <a:pt x="159292" y="73315"/>
                    <a:pt x="158118" y="71835"/>
                    <a:pt x="158424" y="70048"/>
                  </a:cubicBezTo>
                  <a:cubicBezTo>
                    <a:pt x="159446" y="68669"/>
                    <a:pt x="157863" y="66627"/>
                    <a:pt x="158986" y="64993"/>
                  </a:cubicBezTo>
                  <a:cubicBezTo>
                    <a:pt x="158475" y="63360"/>
                    <a:pt x="159190" y="61828"/>
                    <a:pt x="159854" y="60347"/>
                  </a:cubicBezTo>
                  <a:cubicBezTo>
                    <a:pt x="160058" y="59582"/>
                    <a:pt x="160364" y="58765"/>
                    <a:pt x="160671" y="57999"/>
                  </a:cubicBezTo>
                  <a:cubicBezTo>
                    <a:pt x="160671" y="57948"/>
                    <a:pt x="160671" y="57948"/>
                    <a:pt x="160671" y="57948"/>
                  </a:cubicBezTo>
                  <a:cubicBezTo>
                    <a:pt x="160824" y="55906"/>
                    <a:pt x="162355" y="51311"/>
                    <a:pt x="163734" y="50698"/>
                  </a:cubicBezTo>
                  <a:cubicBezTo>
                    <a:pt x="164091" y="50545"/>
                    <a:pt x="164449" y="50494"/>
                    <a:pt x="164857" y="50443"/>
                  </a:cubicBezTo>
                  <a:cubicBezTo>
                    <a:pt x="167614" y="46920"/>
                    <a:pt x="171341" y="43806"/>
                    <a:pt x="176141" y="41865"/>
                  </a:cubicBezTo>
                  <a:cubicBezTo>
                    <a:pt x="176242" y="41406"/>
                    <a:pt x="176293" y="40997"/>
                    <a:pt x="176242" y="40640"/>
                  </a:cubicBezTo>
                  <a:cubicBezTo>
                    <a:pt x="176090" y="39568"/>
                    <a:pt x="181501" y="39619"/>
                    <a:pt x="181501" y="39619"/>
                  </a:cubicBezTo>
                  <a:lnTo>
                    <a:pt x="182165" y="40078"/>
                  </a:lnTo>
                  <a:cubicBezTo>
                    <a:pt x="185177" y="39466"/>
                    <a:pt x="188036" y="39006"/>
                    <a:pt x="190895" y="38751"/>
                  </a:cubicBezTo>
                  <a:cubicBezTo>
                    <a:pt x="190895" y="38751"/>
                    <a:pt x="190895" y="38751"/>
                    <a:pt x="190895" y="38751"/>
                  </a:cubicBezTo>
                  <a:cubicBezTo>
                    <a:pt x="193193" y="38496"/>
                    <a:pt x="197124" y="36096"/>
                    <a:pt x="197124" y="36096"/>
                  </a:cubicBezTo>
                  <a:cubicBezTo>
                    <a:pt x="197124" y="36096"/>
                    <a:pt x="202536" y="36045"/>
                    <a:pt x="202740" y="38649"/>
                  </a:cubicBezTo>
                  <a:lnTo>
                    <a:pt x="202740" y="38700"/>
                  </a:lnTo>
                  <a:cubicBezTo>
                    <a:pt x="203659" y="38751"/>
                    <a:pt x="204527" y="38853"/>
                    <a:pt x="205395" y="38955"/>
                  </a:cubicBezTo>
                  <a:cubicBezTo>
                    <a:pt x="206927" y="38751"/>
                    <a:pt x="208050" y="37883"/>
                    <a:pt x="209888" y="37577"/>
                  </a:cubicBezTo>
                  <a:cubicBezTo>
                    <a:pt x="212594" y="37066"/>
                    <a:pt x="213615" y="40130"/>
                    <a:pt x="216832" y="43091"/>
                  </a:cubicBezTo>
                  <a:cubicBezTo>
                    <a:pt x="219639" y="45235"/>
                    <a:pt x="220865" y="48094"/>
                    <a:pt x="220048" y="51515"/>
                  </a:cubicBezTo>
                  <a:cubicBezTo>
                    <a:pt x="228421" y="51515"/>
                    <a:pt x="250069" y="36147"/>
                    <a:pt x="250069" y="36147"/>
                  </a:cubicBezTo>
                  <a:cubicBezTo>
                    <a:pt x="250069" y="36147"/>
                    <a:pt x="279425" y="44520"/>
                    <a:pt x="275902" y="52944"/>
                  </a:cubicBezTo>
                  <a:cubicBezTo>
                    <a:pt x="272431" y="50851"/>
                    <a:pt x="257727" y="46665"/>
                    <a:pt x="240981" y="52944"/>
                  </a:cubicBezTo>
                  <a:cubicBezTo>
                    <a:pt x="236794" y="54527"/>
                    <a:pt x="250069" y="59224"/>
                    <a:pt x="265436" y="59224"/>
                  </a:cubicBezTo>
                  <a:cubicBezTo>
                    <a:pt x="303983" y="59888"/>
                    <a:pt x="338598" y="99762"/>
                    <a:pt x="352639" y="125290"/>
                  </a:cubicBezTo>
                  <a:close/>
                </a:path>
              </a:pathLst>
            </a:custGeom>
            <a:solidFill>
              <a:srgbClr val="4D4E50"/>
            </a:solidFill>
            <a:ln w="5103" cap="flat">
              <a:noFill/>
              <a:prstDash val="solid"/>
              <a:miter/>
            </a:ln>
          </p:spPr>
          <p:txBody>
            <a:bodyPr rtlCol="0" anchor="ctr"/>
            <a:lstStyle/>
            <a:p>
              <a:endParaRPr lang="en-US"/>
            </a:p>
          </p:txBody>
        </p:sp>
      </p:grpSp>
      <p:grpSp>
        <p:nvGrpSpPr>
          <p:cNvPr id="1390" name="Gráfico 4">
            <a:extLst>
              <a:ext uri="{FF2B5EF4-FFF2-40B4-BE49-F238E27FC236}">
                <a16:creationId xmlns:a16="http://schemas.microsoft.com/office/drawing/2014/main" id="{4DAE4A97-90FF-4FAC-A3FF-C084EBBB0707}"/>
              </a:ext>
            </a:extLst>
          </p:cNvPr>
          <p:cNvGrpSpPr/>
          <p:nvPr/>
        </p:nvGrpSpPr>
        <p:grpSpPr>
          <a:xfrm>
            <a:off x="8236952" y="2670356"/>
            <a:ext cx="370967" cy="370967"/>
            <a:chOff x="8236952" y="2670356"/>
            <a:chExt cx="370967" cy="370967"/>
          </a:xfrm>
        </p:grpSpPr>
        <p:sp>
          <p:nvSpPr>
            <p:cNvPr id="1391" name="Forma libre: forma 1390">
              <a:extLst>
                <a:ext uri="{FF2B5EF4-FFF2-40B4-BE49-F238E27FC236}">
                  <a16:creationId xmlns:a16="http://schemas.microsoft.com/office/drawing/2014/main" id="{DB8E1561-938F-4231-98D4-6C2F1F318A9B}"/>
                </a:ext>
              </a:extLst>
            </p:cNvPr>
            <p:cNvSpPr/>
            <p:nvPr/>
          </p:nvSpPr>
          <p:spPr>
            <a:xfrm>
              <a:off x="8236952" y="2670356"/>
              <a:ext cx="370967" cy="370967"/>
            </a:xfrm>
            <a:custGeom>
              <a:avLst/>
              <a:gdLst>
                <a:gd name="connsiteX0" fmla="*/ 370968 w 370967"/>
                <a:gd name="connsiteY0" fmla="*/ 185484 h 370967"/>
                <a:gd name="connsiteX1" fmla="*/ 185484 w 370967"/>
                <a:gd name="connsiteY1" fmla="*/ 370968 h 370967"/>
                <a:gd name="connsiteX2" fmla="*/ 0 w 370967"/>
                <a:gd name="connsiteY2" fmla="*/ 185484 h 370967"/>
                <a:gd name="connsiteX3" fmla="*/ 185484 w 370967"/>
                <a:gd name="connsiteY3" fmla="*/ 0 h 370967"/>
                <a:gd name="connsiteX4" fmla="*/ 370968 w 370967"/>
                <a:gd name="connsiteY4" fmla="*/ 185484 h 37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967" h="370967">
                  <a:moveTo>
                    <a:pt x="370968" y="185484"/>
                  </a:moveTo>
                  <a:cubicBezTo>
                    <a:pt x="370968" y="287924"/>
                    <a:pt x="287924" y="370968"/>
                    <a:pt x="185484" y="370968"/>
                  </a:cubicBezTo>
                  <a:cubicBezTo>
                    <a:pt x="83044" y="370968"/>
                    <a:pt x="0" y="287924"/>
                    <a:pt x="0" y="185484"/>
                  </a:cubicBezTo>
                  <a:cubicBezTo>
                    <a:pt x="0" y="83044"/>
                    <a:pt x="83044" y="0"/>
                    <a:pt x="185484" y="0"/>
                  </a:cubicBezTo>
                  <a:cubicBezTo>
                    <a:pt x="287924" y="0"/>
                    <a:pt x="370968" y="83044"/>
                    <a:pt x="370968" y="185484"/>
                  </a:cubicBezTo>
                  <a:close/>
                </a:path>
              </a:pathLst>
            </a:custGeom>
            <a:solidFill>
              <a:srgbClr val="4D4E50"/>
            </a:solidFill>
            <a:ln w="5103" cap="flat">
              <a:noFill/>
              <a:prstDash val="solid"/>
              <a:miter/>
            </a:ln>
          </p:spPr>
          <p:txBody>
            <a:bodyPr rtlCol="0" anchor="ctr"/>
            <a:lstStyle/>
            <a:p>
              <a:endParaRPr lang="en-US"/>
            </a:p>
          </p:txBody>
        </p:sp>
        <p:sp>
          <p:nvSpPr>
            <p:cNvPr id="1392" name="Forma libre: forma 1391">
              <a:extLst>
                <a:ext uri="{FF2B5EF4-FFF2-40B4-BE49-F238E27FC236}">
                  <a16:creationId xmlns:a16="http://schemas.microsoft.com/office/drawing/2014/main" id="{2BD1099E-1325-4799-8D02-9D3E18759418}"/>
                </a:ext>
              </a:extLst>
            </p:cNvPr>
            <p:cNvSpPr/>
            <p:nvPr/>
          </p:nvSpPr>
          <p:spPr>
            <a:xfrm>
              <a:off x="8244355" y="2678729"/>
              <a:ext cx="355270" cy="351821"/>
            </a:xfrm>
            <a:custGeom>
              <a:avLst/>
              <a:gdLst>
                <a:gd name="connsiteX0" fmla="*/ 0 w 355270"/>
                <a:gd name="connsiteY0" fmla="*/ 177111 h 351821"/>
                <a:gd name="connsiteX1" fmla="*/ 178132 w 355270"/>
                <a:gd name="connsiteY1" fmla="*/ 0 h 351821"/>
                <a:gd name="connsiteX2" fmla="*/ 355140 w 355270"/>
                <a:gd name="connsiteY2" fmla="*/ 177877 h 351821"/>
                <a:gd name="connsiteX3" fmla="*/ 185484 w 355270"/>
                <a:gd name="connsiteY3" fmla="*/ 351822 h 351821"/>
                <a:gd name="connsiteX4" fmla="*/ 0 w 355270"/>
                <a:gd name="connsiteY4" fmla="*/ 177111 h 351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270" h="351821">
                  <a:moveTo>
                    <a:pt x="0" y="177111"/>
                  </a:moveTo>
                  <a:cubicBezTo>
                    <a:pt x="0" y="77093"/>
                    <a:pt x="78063" y="0"/>
                    <a:pt x="178132" y="0"/>
                  </a:cubicBezTo>
                  <a:cubicBezTo>
                    <a:pt x="278149" y="0"/>
                    <a:pt x="358969" y="88887"/>
                    <a:pt x="355140" y="177877"/>
                  </a:cubicBezTo>
                  <a:cubicBezTo>
                    <a:pt x="351005" y="274014"/>
                    <a:pt x="285501" y="351822"/>
                    <a:pt x="185484" y="351822"/>
                  </a:cubicBezTo>
                  <a:cubicBezTo>
                    <a:pt x="85415" y="351873"/>
                    <a:pt x="0" y="277128"/>
                    <a:pt x="0" y="177111"/>
                  </a:cubicBezTo>
                  <a:close/>
                </a:path>
              </a:pathLst>
            </a:custGeom>
            <a:solidFill>
              <a:srgbClr val="FFFFFF"/>
            </a:solidFill>
            <a:ln w="5103" cap="flat">
              <a:noFill/>
              <a:prstDash val="solid"/>
              <a:miter/>
            </a:ln>
          </p:spPr>
          <p:txBody>
            <a:bodyPr rtlCol="0" anchor="ctr"/>
            <a:lstStyle/>
            <a:p>
              <a:endParaRPr lang="en-US"/>
            </a:p>
          </p:txBody>
        </p:sp>
        <p:grpSp>
          <p:nvGrpSpPr>
            <p:cNvPr id="1393" name="Gráfico 4">
              <a:extLst>
                <a:ext uri="{FF2B5EF4-FFF2-40B4-BE49-F238E27FC236}">
                  <a16:creationId xmlns:a16="http://schemas.microsoft.com/office/drawing/2014/main" id="{7A41825C-1EF7-45A2-A86C-12DCD509C9CC}"/>
                </a:ext>
              </a:extLst>
            </p:cNvPr>
            <p:cNvGrpSpPr/>
            <p:nvPr/>
          </p:nvGrpSpPr>
          <p:grpSpPr>
            <a:xfrm>
              <a:off x="8241700" y="2676534"/>
              <a:ext cx="354476" cy="359071"/>
              <a:chOff x="8241700" y="2676534"/>
              <a:chExt cx="354476" cy="359071"/>
            </a:xfrm>
            <a:solidFill>
              <a:srgbClr val="4D4E50"/>
            </a:solidFill>
          </p:grpSpPr>
          <p:sp>
            <p:nvSpPr>
              <p:cNvPr id="1394" name="Forma libre: forma 1393">
                <a:extLst>
                  <a:ext uri="{FF2B5EF4-FFF2-40B4-BE49-F238E27FC236}">
                    <a16:creationId xmlns:a16="http://schemas.microsoft.com/office/drawing/2014/main" id="{7E30590C-6C57-4660-ADD4-76E0397BC6EF}"/>
                  </a:ext>
                </a:extLst>
              </p:cNvPr>
              <p:cNvSpPr/>
              <p:nvPr/>
            </p:nvSpPr>
            <p:spPr>
              <a:xfrm>
                <a:off x="8310879" y="2753256"/>
                <a:ext cx="54671" cy="28818"/>
              </a:xfrm>
              <a:custGeom>
                <a:avLst/>
                <a:gdLst>
                  <a:gd name="connsiteX0" fmla="*/ 52536 w 54671"/>
                  <a:gd name="connsiteY0" fmla="*/ 16352 h 28818"/>
                  <a:gd name="connsiteX1" fmla="*/ 51055 w 54671"/>
                  <a:gd name="connsiteY1" fmla="*/ 16964 h 28818"/>
                  <a:gd name="connsiteX2" fmla="*/ 49830 w 54671"/>
                  <a:gd name="connsiteY2" fmla="*/ 17628 h 28818"/>
                  <a:gd name="connsiteX3" fmla="*/ 48809 w 54671"/>
                  <a:gd name="connsiteY3" fmla="*/ 18802 h 28818"/>
                  <a:gd name="connsiteX4" fmla="*/ 48094 w 54671"/>
                  <a:gd name="connsiteY4" fmla="*/ 19211 h 28818"/>
                  <a:gd name="connsiteX5" fmla="*/ 46716 w 54671"/>
                  <a:gd name="connsiteY5" fmla="*/ 19313 h 28818"/>
                  <a:gd name="connsiteX6" fmla="*/ 46205 w 54671"/>
                  <a:gd name="connsiteY6" fmla="*/ 18853 h 28818"/>
                  <a:gd name="connsiteX7" fmla="*/ 45286 w 54671"/>
                  <a:gd name="connsiteY7" fmla="*/ 18802 h 28818"/>
                  <a:gd name="connsiteX8" fmla="*/ 43347 w 54671"/>
                  <a:gd name="connsiteY8" fmla="*/ 19517 h 28818"/>
                  <a:gd name="connsiteX9" fmla="*/ 42478 w 54671"/>
                  <a:gd name="connsiteY9" fmla="*/ 19211 h 28818"/>
                  <a:gd name="connsiteX10" fmla="*/ 40998 w 54671"/>
                  <a:gd name="connsiteY10" fmla="*/ 19466 h 28818"/>
                  <a:gd name="connsiteX11" fmla="*/ 40946 w 54671"/>
                  <a:gd name="connsiteY11" fmla="*/ 20181 h 28818"/>
                  <a:gd name="connsiteX12" fmla="*/ 40028 w 54671"/>
                  <a:gd name="connsiteY12" fmla="*/ 20946 h 28818"/>
                  <a:gd name="connsiteX13" fmla="*/ 38751 w 54671"/>
                  <a:gd name="connsiteY13" fmla="*/ 21508 h 28818"/>
                  <a:gd name="connsiteX14" fmla="*/ 38751 w 54671"/>
                  <a:gd name="connsiteY14" fmla="*/ 22019 h 28818"/>
                  <a:gd name="connsiteX15" fmla="*/ 40436 w 54671"/>
                  <a:gd name="connsiteY15" fmla="*/ 22325 h 28818"/>
                  <a:gd name="connsiteX16" fmla="*/ 40946 w 54671"/>
                  <a:gd name="connsiteY16" fmla="*/ 22938 h 28818"/>
                  <a:gd name="connsiteX17" fmla="*/ 40232 w 54671"/>
                  <a:gd name="connsiteY17" fmla="*/ 23193 h 28818"/>
                  <a:gd name="connsiteX18" fmla="*/ 39364 w 54671"/>
                  <a:gd name="connsiteY18" fmla="*/ 23295 h 28818"/>
                  <a:gd name="connsiteX19" fmla="*/ 38343 w 54671"/>
                  <a:gd name="connsiteY19" fmla="*/ 23499 h 28818"/>
                  <a:gd name="connsiteX20" fmla="*/ 37628 w 54671"/>
                  <a:gd name="connsiteY20" fmla="*/ 23244 h 28818"/>
                  <a:gd name="connsiteX21" fmla="*/ 37066 w 54671"/>
                  <a:gd name="connsiteY21" fmla="*/ 23806 h 28818"/>
                  <a:gd name="connsiteX22" fmla="*/ 36402 w 54671"/>
                  <a:gd name="connsiteY22" fmla="*/ 24469 h 28818"/>
                  <a:gd name="connsiteX23" fmla="*/ 35330 w 54671"/>
                  <a:gd name="connsiteY23" fmla="*/ 24010 h 28818"/>
                  <a:gd name="connsiteX24" fmla="*/ 34361 w 54671"/>
                  <a:gd name="connsiteY24" fmla="*/ 23806 h 28818"/>
                  <a:gd name="connsiteX25" fmla="*/ 33288 w 54671"/>
                  <a:gd name="connsiteY25" fmla="*/ 24214 h 28818"/>
                  <a:gd name="connsiteX26" fmla="*/ 32829 w 54671"/>
                  <a:gd name="connsiteY26" fmla="*/ 24827 h 28818"/>
                  <a:gd name="connsiteX27" fmla="*/ 31297 w 54671"/>
                  <a:gd name="connsiteY27" fmla="*/ 25133 h 28818"/>
                  <a:gd name="connsiteX28" fmla="*/ 30174 w 54671"/>
                  <a:gd name="connsiteY28" fmla="*/ 25899 h 28818"/>
                  <a:gd name="connsiteX29" fmla="*/ 28897 w 54671"/>
                  <a:gd name="connsiteY29" fmla="*/ 26358 h 28818"/>
                  <a:gd name="connsiteX30" fmla="*/ 27621 w 54671"/>
                  <a:gd name="connsiteY30" fmla="*/ 26205 h 28818"/>
                  <a:gd name="connsiteX31" fmla="*/ 28183 w 54671"/>
                  <a:gd name="connsiteY31" fmla="*/ 25286 h 28818"/>
                  <a:gd name="connsiteX32" fmla="*/ 29408 w 54671"/>
                  <a:gd name="connsiteY32" fmla="*/ 24929 h 28818"/>
                  <a:gd name="connsiteX33" fmla="*/ 29817 w 54671"/>
                  <a:gd name="connsiteY33" fmla="*/ 23959 h 28818"/>
                  <a:gd name="connsiteX34" fmla="*/ 30480 w 54671"/>
                  <a:gd name="connsiteY34" fmla="*/ 22835 h 28818"/>
                  <a:gd name="connsiteX35" fmla="*/ 31706 w 54671"/>
                  <a:gd name="connsiteY35" fmla="*/ 21917 h 28818"/>
                  <a:gd name="connsiteX36" fmla="*/ 32522 w 54671"/>
                  <a:gd name="connsiteY36" fmla="*/ 20998 h 28818"/>
                  <a:gd name="connsiteX37" fmla="*/ 32676 w 54671"/>
                  <a:gd name="connsiteY37" fmla="*/ 19619 h 28818"/>
                  <a:gd name="connsiteX38" fmla="*/ 32624 w 54671"/>
                  <a:gd name="connsiteY38" fmla="*/ 18547 h 28818"/>
                  <a:gd name="connsiteX39" fmla="*/ 33441 w 54671"/>
                  <a:gd name="connsiteY39" fmla="*/ 18036 h 28818"/>
                  <a:gd name="connsiteX40" fmla="*/ 34667 w 54671"/>
                  <a:gd name="connsiteY40" fmla="*/ 17066 h 28818"/>
                  <a:gd name="connsiteX41" fmla="*/ 34207 w 54671"/>
                  <a:gd name="connsiteY41" fmla="*/ 15892 h 28818"/>
                  <a:gd name="connsiteX42" fmla="*/ 33441 w 54671"/>
                  <a:gd name="connsiteY42" fmla="*/ 15126 h 28818"/>
                  <a:gd name="connsiteX43" fmla="*/ 33390 w 54671"/>
                  <a:gd name="connsiteY43" fmla="*/ 14207 h 28818"/>
                  <a:gd name="connsiteX44" fmla="*/ 34156 w 54671"/>
                  <a:gd name="connsiteY44" fmla="*/ 14565 h 28818"/>
                  <a:gd name="connsiteX45" fmla="*/ 35382 w 54671"/>
                  <a:gd name="connsiteY45" fmla="*/ 15637 h 28818"/>
                  <a:gd name="connsiteX46" fmla="*/ 36913 w 54671"/>
                  <a:gd name="connsiteY46" fmla="*/ 16403 h 28818"/>
                  <a:gd name="connsiteX47" fmla="*/ 38496 w 54671"/>
                  <a:gd name="connsiteY47" fmla="*/ 16300 h 28818"/>
                  <a:gd name="connsiteX48" fmla="*/ 39160 w 54671"/>
                  <a:gd name="connsiteY48" fmla="*/ 15330 h 28818"/>
                  <a:gd name="connsiteX49" fmla="*/ 38955 w 54671"/>
                  <a:gd name="connsiteY49" fmla="*/ 14616 h 28818"/>
                  <a:gd name="connsiteX50" fmla="*/ 38088 w 54671"/>
                  <a:gd name="connsiteY50" fmla="*/ 13492 h 28818"/>
                  <a:gd name="connsiteX51" fmla="*/ 37168 w 54671"/>
                  <a:gd name="connsiteY51" fmla="*/ 12931 h 28818"/>
                  <a:gd name="connsiteX52" fmla="*/ 36505 w 54671"/>
                  <a:gd name="connsiteY52" fmla="*/ 11859 h 28818"/>
                  <a:gd name="connsiteX53" fmla="*/ 35177 w 54671"/>
                  <a:gd name="connsiteY53" fmla="*/ 11450 h 28818"/>
                  <a:gd name="connsiteX54" fmla="*/ 34054 w 54671"/>
                  <a:gd name="connsiteY54" fmla="*/ 11399 h 28818"/>
                  <a:gd name="connsiteX55" fmla="*/ 33390 w 54671"/>
                  <a:gd name="connsiteY55" fmla="*/ 10940 h 28818"/>
                  <a:gd name="connsiteX56" fmla="*/ 32012 w 54671"/>
                  <a:gd name="connsiteY56" fmla="*/ 10633 h 28818"/>
                  <a:gd name="connsiteX57" fmla="*/ 30174 w 54671"/>
                  <a:gd name="connsiteY57" fmla="*/ 10429 h 28818"/>
                  <a:gd name="connsiteX58" fmla="*/ 26906 w 54671"/>
                  <a:gd name="connsiteY58" fmla="*/ 10735 h 28818"/>
                  <a:gd name="connsiteX59" fmla="*/ 25732 w 54671"/>
                  <a:gd name="connsiteY59" fmla="*/ 10378 h 28818"/>
                  <a:gd name="connsiteX60" fmla="*/ 25783 w 54671"/>
                  <a:gd name="connsiteY60" fmla="*/ 9612 h 28818"/>
                  <a:gd name="connsiteX61" fmla="*/ 24711 w 54671"/>
                  <a:gd name="connsiteY61" fmla="*/ 8846 h 28818"/>
                  <a:gd name="connsiteX62" fmla="*/ 24251 w 54671"/>
                  <a:gd name="connsiteY62" fmla="*/ 8183 h 28818"/>
                  <a:gd name="connsiteX63" fmla="*/ 25068 w 54671"/>
                  <a:gd name="connsiteY63" fmla="*/ 7519 h 28818"/>
                  <a:gd name="connsiteX64" fmla="*/ 23945 w 54671"/>
                  <a:gd name="connsiteY64" fmla="*/ 6498 h 28818"/>
                  <a:gd name="connsiteX65" fmla="*/ 24099 w 54671"/>
                  <a:gd name="connsiteY65" fmla="*/ 5324 h 28818"/>
                  <a:gd name="connsiteX66" fmla="*/ 23690 w 54671"/>
                  <a:gd name="connsiteY66" fmla="*/ 4047 h 28818"/>
                  <a:gd name="connsiteX67" fmla="*/ 22158 w 54671"/>
                  <a:gd name="connsiteY67" fmla="*/ 4098 h 28818"/>
                  <a:gd name="connsiteX68" fmla="*/ 21392 w 54671"/>
                  <a:gd name="connsiteY68" fmla="*/ 4966 h 28818"/>
                  <a:gd name="connsiteX69" fmla="*/ 20780 w 54671"/>
                  <a:gd name="connsiteY69" fmla="*/ 4966 h 28818"/>
                  <a:gd name="connsiteX70" fmla="*/ 21086 w 54671"/>
                  <a:gd name="connsiteY70" fmla="*/ 3996 h 28818"/>
                  <a:gd name="connsiteX71" fmla="*/ 19861 w 54671"/>
                  <a:gd name="connsiteY71" fmla="*/ 2311 h 28818"/>
                  <a:gd name="connsiteX72" fmla="*/ 19401 w 54671"/>
                  <a:gd name="connsiteY72" fmla="*/ 1546 h 28818"/>
                  <a:gd name="connsiteX73" fmla="*/ 18686 w 54671"/>
                  <a:gd name="connsiteY73" fmla="*/ 831 h 28818"/>
                  <a:gd name="connsiteX74" fmla="*/ 17104 w 54671"/>
                  <a:gd name="connsiteY74" fmla="*/ 678 h 28818"/>
                  <a:gd name="connsiteX75" fmla="*/ 15725 w 54671"/>
                  <a:gd name="connsiteY75" fmla="*/ 933 h 28818"/>
                  <a:gd name="connsiteX76" fmla="*/ 15113 w 54671"/>
                  <a:gd name="connsiteY76" fmla="*/ 167 h 28818"/>
                  <a:gd name="connsiteX77" fmla="*/ 13785 w 54671"/>
                  <a:gd name="connsiteY77" fmla="*/ 320 h 28818"/>
                  <a:gd name="connsiteX78" fmla="*/ 12764 w 54671"/>
                  <a:gd name="connsiteY78" fmla="*/ 1546 h 28818"/>
                  <a:gd name="connsiteX79" fmla="*/ 11487 w 54671"/>
                  <a:gd name="connsiteY79" fmla="*/ 2669 h 28818"/>
                  <a:gd name="connsiteX80" fmla="*/ 10875 w 54671"/>
                  <a:gd name="connsiteY80" fmla="*/ 1954 h 28818"/>
                  <a:gd name="connsiteX81" fmla="*/ 9803 w 54671"/>
                  <a:gd name="connsiteY81" fmla="*/ 3588 h 28818"/>
                  <a:gd name="connsiteX82" fmla="*/ 7046 w 54671"/>
                  <a:gd name="connsiteY82" fmla="*/ 5119 h 28818"/>
                  <a:gd name="connsiteX83" fmla="*/ 4646 w 54671"/>
                  <a:gd name="connsiteY83" fmla="*/ 6140 h 28818"/>
                  <a:gd name="connsiteX84" fmla="*/ 2145 w 54671"/>
                  <a:gd name="connsiteY84" fmla="*/ 7774 h 28818"/>
                  <a:gd name="connsiteX85" fmla="*/ 0 w 54671"/>
                  <a:gd name="connsiteY85" fmla="*/ 9204 h 28818"/>
                  <a:gd name="connsiteX86" fmla="*/ 0 w 54671"/>
                  <a:gd name="connsiteY86" fmla="*/ 9612 h 28818"/>
                  <a:gd name="connsiteX87" fmla="*/ 562 w 54671"/>
                  <a:gd name="connsiteY87" fmla="*/ 9663 h 28818"/>
                  <a:gd name="connsiteX88" fmla="*/ 2196 w 54671"/>
                  <a:gd name="connsiteY88" fmla="*/ 9204 h 28818"/>
                  <a:gd name="connsiteX89" fmla="*/ 2910 w 54671"/>
                  <a:gd name="connsiteY89" fmla="*/ 8591 h 28818"/>
                  <a:gd name="connsiteX90" fmla="*/ 4136 w 54671"/>
                  <a:gd name="connsiteY90" fmla="*/ 8591 h 28818"/>
                  <a:gd name="connsiteX91" fmla="*/ 3829 w 54671"/>
                  <a:gd name="connsiteY91" fmla="*/ 9204 h 28818"/>
                  <a:gd name="connsiteX92" fmla="*/ 4544 w 54671"/>
                  <a:gd name="connsiteY92" fmla="*/ 9561 h 28818"/>
                  <a:gd name="connsiteX93" fmla="*/ 5769 w 54671"/>
                  <a:gd name="connsiteY93" fmla="*/ 9663 h 28818"/>
                  <a:gd name="connsiteX94" fmla="*/ 6637 w 54671"/>
                  <a:gd name="connsiteY94" fmla="*/ 9306 h 28818"/>
                  <a:gd name="connsiteX95" fmla="*/ 8016 w 54671"/>
                  <a:gd name="connsiteY95" fmla="*/ 9204 h 28818"/>
                  <a:gd name="connsiteX96" fmla="*/ 9344 w 54671"/>
                  <a:gd name="connsiteY96" fmla="*/ 8234 h 28818"/>
                  <a:gd name="connsiteX97" fmla="*/ 10977 w 54671"/>
                  <a:gd name="connsiteY97" fmla="*/ 7059 h 28818"/>
                  <a:gd name="connsiteX98" fmla="*/ 12662 w 54671"/>
                  <a:gd name="connsiteY98" fmla="*/ 5936 h 28818"/>
                  <a:gd name="connsiteX99" fmla="*/ 13836 w 54671"/>
                  <a:gd name="connsiteY99" fmla="*/ 6804 h 28818"/>
                  <a:gd name="connsiteX100" fmla="*/ 11845 w 54671"/>
                  <a:gd name="connsiteY100" fmla="*/ 7876 h 28818"/>
                  <a:gd name="connsiteX101" fmla="*/ 12611 w 54671"/>
                  <a:gd name="connsiteY101" fmla="*/ 8081 h 28818"/>
                  <a:gd name="connsiteX102" fmla="*/ 14245 w 54671"/>
                  <a:gd name="connsiteY102" fmla="*/ 8438 h 28818"/>
                  <a:gd name="connsiteX103" fmla="*/ 15674 w 54671"/>
                  <a:gd name="connsiteY103" fmla="*/ 9357 h 28818"/>
                  <a:gd name="connsiteX104" fmla="*/ 16746 w 54671"/>
                  <a:gd name="connsiteY104" fmla="*/ 9868 h 28818"/>
                  <a:gd name="connsiteX105" fmla="*/ 17972 w 54671"/>
                  <a:gd name="connsiteY105" fmla="*/ 10072 h 28818"/>
                  <a:gd name="connsiteX106" fmla="*/ 19503 w 54671"/>
                  <a:gd name="connsiteY106" fmla="*/ 9255 h 28818"/>
                  <a:gd name="connsiteX107" fmla="*/ 21188 w 54671"/>
                  <a:gd name="connsiteY107" fmla="*/ 9000 h 28818"/>
                  <a:gd name="connsiteX108" fmla="*/ 22618 w 54671"/>
                  <a:gd name="connsiteY108" fmla="*/ 9051 h 28818"/>
                  <a:gd name="connsiteX109" fmla="*/ 23128 w 54671"/>
                  <a:gd name="connsiteY109" fmla="*/ 9714 h 28818"/>
                  <a:gd name="connsiteX110" fmla="*/ 23945 w 54671"/>
                  <a:gd name="connsiteY110" fmla="*/ 10021 h 28818"/>
                  <a:gd name="connsiteX111" fmla="*/ 25375 w 54671"/>
                  <a:gd name="connsiteY111" fmla="*/ 10684 h 28818"/>
                  <a:gd name="connsiteX112" fmla="*/ 25885 w 54671"/>
                  <a:gd name="connsiteY112" fmla="*/ 11399 h 28818"/>
                  <a:gd name="connsiteX113" fmla="*/ 25324 w 54671"/>
                  <a:gd name="connsiteY113" fmla="*/ 11246 h 28818"/>
                  <a:gd name="connsiteX114" fmla="*/ 24150 w 54671"/>
                  <a:gd name="connsiteY114" fmla="*/ 11246 h 28818"/>
                  <a:gd name="connsiteX115" fmla="*/ 22669 w 54671"/>
                  <a:gd name="connsiteY115" fmla="*/ 11195 h 28818"/>
                  <a:gd name="connsiteX116" fmla="*/ 21597 w 54671"/>
                  <a:gd name="connsiteY116" fmla="*/ 10991 h 28818"/>
                  <a:gd name="connsiteX117" fmla="*/ 20831 w 54671"/>
                  <a:gd name="connsiteY117" fmla="*/ 11552 h 28818"/>
                  <a:gd name="connsiteX118" fmla="*/ 19861 w 54671"/>
                  <a:gd name="connsiteY118" fmla="*/ 11603 h 28818"/>
                  <a:gd name="connsiteX119" fmla="*/ 18789 w 54671"/>
                  <a:gd name="connsiteY119" fmla="*/ 12012 h 28818"/>
                  <a:gd name="connsiteX120" fmla="*/ 17666 w 54671"/>
                  <a:gd name="connsiteY120" fmla="*/ 12829 h 28818"/>
                  <a:gd name="connsiteX121" fmla="*/ 16746 w 54671"/>
                  <a:gd name="connsiteY121" fmla="*/ 12727 h 28818"/>
                  <a:gd name="connsiteX122" fmla="*/ 15419 w 54671"/>
                  <a:gd name="connsiteY122" fmla="*/ 12522 h 28818"/>
                  <a:gd name="connsiteX123" fmla="*/ 14806 w 54671"/>
                  <a:gd name="connsiteY123" fmla="*/ 13697 h 28818"/>
                  <a:gd name="connsiteX124" fmla="*/ 14245 w 54671"/>
                  <a:gd name="connsiteY124" fmla="*/ 14769 h 28818"/>
                  <a:gd name="connsiteX125" fmla="*/ 13224 w 54671"/>
                  <a:gd name="connsiteY125" fmla="*/ 15994 h 28818"/>
                  <a:gd name="connsiteX126" fmla="*/ 12866 w 54671"/>
                  <a:gd name="connsiteY126" fmla="*/ 17168 h 28818"/>
                  <a:gd name="connsiteX127" fmla="*/ 13888 w 54671"/>
                  <a:gd name="connsiteY127" fmla="*/ 16300 h 28818"/>
                  <a:gd name="connsiteX128" fmla="*/ 15674 w 54671"/>
                  <a:gd name="connsiteY128" fmla="*/ 13748 h 28818"/>
                  <a:gd name="connsiteX129" fmla="*/ 15725 w 54671"/>
                  <a:gd name="connsiteY129" fmla="*/ 14565 h 28818"/>
                  <a:gd name="connsiteX130" fmla="*/ 15419 w 54671"/>
                  <a:gd name="connsiteY130" fmla="*/ 15688 h 28818"/>
                  <a:gd name="connsiteX131" fmla="*/ 14704 w 54671"/>
                  <a:gd name="connsiteY131" fmla="*/ 17322 h 28818"/>
                  <a:gd name="connsiteX132" fmla="*/ 13632 w 54671"/>
                  <a:gd name="connsiteY132" fmla="*/ 18496 h 28818"/>
                  <a:gd name="connsiteX133" fmla="*/ 12866 w 54671"/>
                  <a:gd name="connsiteY133" fmla="*/ 19517 h 28818"/>
                  <a:gd name="connsiteX134" fmla="*/ 12815 w 54671"/>
                  <a:gd name="connsiteY134" fmla="*/ 21763 h 28818"/>
                  <a:gd name="connsiteX135" fmla="*/ 11998 w 54671"/>
                  <a:gd name="connsiteY135" fmla="*/ 22989 h 28818"/>
                  <a:gd name="connsiteX136" fmla="*/ 11998 w 54671"/>
                  <a:gd name="connsiteY136" fmla="*/ 24878 h 28818"/>
                  <a:gd name="connsiteX137" fmla="*/ 12458 w 54671"/>
                  <a:gd name="connsiteY137" fmla="*/ 27277 h 28818"/>
                  <a:gd name="connsiteX138" fmla="*/ 14551 w 54671"/>
                  <a:gd name="connsiteY138" fmla="*/ 28043 h 28818"/>
                  <a:gd name="connsiteX139" fmla="*/ 16031 w 54671"/>
                  <a:gd name="connsiteY139" fmla="*/ 27226 h 28818"/>
                  <a:gd name="connsiteX140" fmla="*/ 16389 w 54671"/>
                  <a:gd name="connsiteY140" fmla="*/ 26103 h 28818"/>
                  <a:gd name="connsiteX141" fmla="*/ 17359 w 54671"/>
                  <a:gd name="connsiteY141" fmla="*/ 24367 h 28818"/>
                  <a:gd name="connsiteX142" fmla="*/ 17869 w 54671"/>
                  <a:gd name="connsiteY142" fmla="*/ 22580 h 28818"/>
                  <a:gd name="connsiteX143" fmla="*/ 17104 w 54671"/>
                  <a:gd name="connsiteY143" fmla="*/ 21355 h 28818"/>
                  <a:gd name="connsiteX144" fmla="*/ 16695 w 54671"/>
                  <a:gd name="connsiteY144" fmla="*/ 20640 h 28818"/>
                  <a:gd name="connsiteX145" fmla="*/ 17257 w 54671"/>
                  <a:gd name="connsiteY145" fmla="*/ 19313 h 28818"/>
                  <a:gd name="connsiteX146" fmla="*/ 17512 w 54671"/>
                  <a:gd name="connsiteY146" fmla="*/ 18394 h 28818"/>
                  <a:gd name="connsiteX147" fmla="*/ 17768 w 54671"/>
                  <a:gd name="connsiteY147" fmla="*/ 17168 h 28818"/>
                  <a:gd name="connsiteX148" fmla="*/ 18635 w 54671"/>
                  <a:gd name="connsiteY148" fmla="*/ 16198 h 28818"/>
                  <a:gd name="connsiteX149" fmla="*/ 19503 w 54671"/>
                  <a:gd name="connsiteY149" fmla="*/ 15484 h 28818"/>
                  <a:gd name="connsiteX150" fmla="*/ 20269 w 54671"/>
                  <a:gd name="connsiteY150" fmla="*/ 16045 h 28818"/>
                  <a:gd name="connsiteX151" fmla="*/ 21086 w 54671"/>
                  <a:gd name="connsiteY151" fmla="*/ 15279 h 28818"/>
                  <a:gd name="connsiteX152" fmla="*/ 21546 w 54671"/>
                  <a:gd name="connsiteY152" fmla="*/ 14258 h 28818"/>
                  <a:gd name="connsiteX153" fmla="*/ 22516 w 54671"/>
                  <a:gd name="connsiteY153" fmla="*/ 13135 h 28818"/>
                  <a:gd name="connsiteX154" fmla="*/ 23179 w 54671"/>
                  <a:gd name="connsiteY154" fmla="*/ 12573 h 28818"/>
                  <a:gd name="connsiteX155" fmla="*/ 23996 w 54671"/>
                  <a:gd name="connsiteY155" fmla="*/ 12829 h 28818"/>
                  <a:gd name="connsiteX156" fmla="*/ 25579 w 54671"/>
                  <a:gd name="connsiteY156" fmla="*/ 12931 h 28818"/>
                  <a:gd name="connsiteX157" fmla="*/ 27417 w 54671"/>
                  <a:gd name="connsiteY157" fmla="*/ 13697 h 28818"/>
                  <a:gd name="connsiteX158" fmla="*/ 27774 w 54671"/>
                  <a:gd name="connsiteY158" fmla="*/ 15126 h 28818"/>
                  <a:gd name="connsiteX159" fmla="*/ 27417 w 54671"/>
                  <a:gd name="connsiteY159" fmla="*/ 18138 h 28818"/>
                  <a:gd name="connsiteX160" fmla="*/ 27162 w 54671"/>
                  <a:gd name="connsiteY160" fmla="*/ 18853 h 28818"/>
                  <a:gd name="connsiteX161" fmla="*/ 26039 w 54671"/>
                  <a:gd name="connsiteY161" fmla="*/ 19364 h 28818"/>
                  <a:gd name="connsiteX162" fmla="*/ 24966 w 54671"/>
                  <a:gd name="connsiteY162" fmla="*/ 19925 h 28818"/>
                  <a:gd name="connsiteX163" fmla="*/ 25988 w 54671"/>
                  <a:gd name="connsiteY163" fmla="*/ 20691 h 28818"/>
                  <a:gd name="connsiteX164" fmla="*/ 27264 w 54671"/>
                  <a:gd name="connsiteY164" fmla="*/ 19772 h 28818"/>
                  <a:gd name="connsiteX165" fmla="*/ 28234 w 54671"/>
                  <a:gd name="connsiteY165" fmla="*/ 18853 h 28818"/>
                  <a:gd name="connsiteX166" fmla="*/ 28744 w 54671"/>
                  <a:gd name="connsiteY166" fmla="*/ 19313 h 28818"/>
                  <a:gd name="connsiteX167" fmla="*/ 29561 w 54671"/>
                  <a:gd name="connsiteY167" fmla="*/ 19925 h 28818"/>
                  <a:gd name="connsiteX168" fmla="*/ 29510 w 54671"/>
                  <a:gd name="connsiteY168" fmla="*/ 21202 h 28818"/>
                  <a:gd name="connsiteX169" fmla="*/ 29663 w 54671"/>
                  <a:gd name="connsiteY169" fmla="*/ 22478 h 28818"/>
                  <a:gd name="connsiteX170" fmla="*/ 29255 w 54671"/>
                  <a:gd name="connsiteY170" fmla="*/ 23397 h 28818"/>
                  <a:gd name="connsiteX171" fmla="*/ 28540 w 54671"/>
                  <a:gd name="connsiteY171" fmla="*/ 23908 h 28818"/>
                  <a:gd name="connsiteX172" fmla="*/ 26549 w 54671"/>
                  <a:gd name="connsiteY172" fmla="*/ 26665 h 28818"/>
                  <a:gd name="connsiteX173" fmla="*/ 25834 w 54671"/>
                  <a:gd name="connsiteY173" fmla="*/ 27431 h 28818"/>
                  <a:gd name="connsiteX174" fmla="*/ 25936 w 54671"/>
                  <a:gd name="connsiteY174" fmla="*/ 27737 h 28818"/>
                  <a:gd name="connsiteX175" fmla="*/ 26957 w 54671"/>
                  <a:gd name="connsiteY175" fmla="*/ 28145 h 28818"/>
                  <a:gd name="connsiteX176" fmla="*/ 28132 w 54671"/>
                  <a:gd name="connsiteY176" fmla="*/ 28503 h 28818"/>
                  <a:gd name="connsiteX177" fmla="*/ 30174 w 54671"/>
                  <a:gd name="connsiteY177" fmla="*/ 28707 h 28818"/>
                  <a:gd name="connsiteX178" fmla="*/ 33339 w 54671"/>
                  <a:gd name="connsiteY178" fmla="*/ 27941 h 28818"/>
                  <a:gd name="connsiteX179" fmla="*/ 34412 w 54671"/>
                  <a:gd name="connsiteY179" fmla="*/ 27175 h 28818"/>
                  <a:gd name="connsiteX180" fmla="*/ 35484 w 54671"/>
                  <a:gd name="connsiteY180" fmla="*/ 27175 h 28818"/>
                  <a:gd name="connsiteX181" fmla="*/ 36913 w 54671"/>
                  <a:gd name="connsiteY181" fmla="*/ 26614 h 28818"/>
                  <a:gd name="connsiteX182" fmla="*/ 38241 w 54671"/>
                  <a:gd name="connsiteY182" fmla="*/ 26205 h 28818"/>
                  <a:gd name="connsiteX183" fmla="*/ 38955 w 54671"/>
                  <a:gd name="connsiteY183" fmla="*/ 25082 h 28818"/>
                  <a:gd name="connsiteX184" fmla="*/ 40487 w 54671"/>
                  <a:gd name="connsiteY184" fmla="*/ 24469 h 28818"/>
                  <a:gd name="connsiteX185" fmla="*/ 41610 w 54671"/>
                  <a:gd name="connsiteY185" fmla="*/ 23346 h 28818"/>
                  <a:gd name="connsiteX186" fmla="*/ 41815 w 54671"/>
                  <a:gd name="connsiteY186" fmla="*/ 21661 h 28818"/>
                  <a:gd name="connsiteX187" fmla="*/ 43653 w 54671"/>
                  <a:gd name="connsiteY187" fmla="*/ 21559 h 28818"/>
                  <a:gd name="connsiteX188" fmla="*/ 45236 w 54671"/>
                  <a:gd name="connsiteY188" fmla="*/ 21559 h 28818"/>
                  <a:gd name="connsiteX189" fmla="*/ 47073 w 54671"/>
                  <a:gd name="connsiteY189" fmla="*/ 22121 h 28818"/>
                  <a:gd name="connsiteX190" fmla="*/ 48350 w 54671"/>
                  <a:gd name="connsiteY190" fmla="*/ 21457 h 28818"/>
                  <a:gd name="connsiteX191" fmla="*/ 49115 w 54671"/>
                  <a:gd name="connsiteY191" fmla="*/ 21253 h 28818"/>
                  <a:gd name="connsiteX192" fmla="*/ 49830 w 54671"/>
                  <a:gd name="connsiteY192" fmla="*/ 20742 h 28818"/>
                  <a:gd name="connsiteX193" fmla="*/ 50290 w 54671"/>
                  <a:gd name="connsiteY193" fmla="*/ 19772 h 28818"/>
                  <a:gd name="connsiteX194" fmla="*/ 50392 w 54671"/>
                  <a:gd name="connsiteY194" fmla="*/ 18598 h 28818"/>
                  <a:gd name="connsiteX195" fmla="*/ 51515 w 54671"/>
                  <a:gd name="connsiteY195" fmla="*/ 17883 h 28818"/>
                  <a:gd name="connsiteX196" fmla="*/ 54578 w 54671"/>
                  <a:gd name="connsiteY196" fmla="*/ 15075 h 28818"/>
                  <a:gd name="connsiteX197" fmla="*/ 54119 w 54671"/>
                  <a:gd name="connsiteY197" fmla="*/ 15177 h 28818"/>
                  <a:gd name="connsiteX198" fmla="*/ 52536 w 54671"/>
                  <a:gd name="connsiteY198" fmla="*/ 16352 h 2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54671" h="28818">
                    <a:moveTo>
                      <a:pt x="52536" y="16352"/>
                    </a:moveTo>
                    <a:cubicBezTo>
                      <a:pt x="52077" y="16505"/>
                      <a:pt x="51770" y="16760"/>
                      <a:pt x="51055" y="16964"/>
                    </a:cubicBezTo>
                    <a:cubicBezTo>
                      <a:pt x="50290" y="17220"/>
                      <a:pt x="50188" y="17628"/>
                      <a:pt x="49830" y="17628"/>
                    </a:cubicBezTo>
                    <a:cubicBezTo>
                      <a:pt x="49422" y="17628"/>
                      <a:pt x="49014" y="18649"/>
                      <a:pt x="48809" y="18802"/>
                    </a:cubicBezTo>
                    <a:cubicBezTo>
                      <a:pt x="48656" y="18904"/>
                      <a:pt x="48554" y="19006"/>
                      <a:pt x="48094" y="19211"/>
                    </a:cubicBezTo>
                    <a:cubicBezTo>
                      <a:pt x="47635" y="19364"/>
                      <a:pt x="47431" y="19415"/>
                      <a:pt x="46716" y="19313"/>
                    </a:cubicBezTo>
                    <a:cubicBezTo>
                      <a:pt x="46001" y="19211"/>
                      <a:pt x="46410" y="19057"/>
                      <a:pt x="46205" y="18853"/>
                    </a:cubicBezTo>
                    <a:cubicBezTo>
                      <a:pt x="46001" y="18649"/>
                      <a:pt x="45644" y="18802"/>
                      <a:pt x="45286" y="18802"/>
                    </a:cubicBezTo>
                    <a:cubicBezTo>
                      <a:pt x="44980" y="18802"/>
                      <a:pt x="43397" y="19670"/>
                      <a:pt x="43347" y="19517"/>
                    </a:cubicBezTo>
                    <a:cubicBezTo>
                      <a:pt x="43295" y="19364"/>
                      <a:pt x="42733" y="19415"/>
                      <a:pt x="42478" y="19211"/>
                    </a:cubicBezTo>
                    <a:cubicBezTo>
                      <a:pt x="42223" y="19006"/>
                      <a:pt x="41559" y="19415"/>
                      <a:pt x="40998" y="19466"/>
                    </a:cubicBezTo>
                    <a:cubicBezTo>
                      <a:pt x="40436" y="19517"/>
                      <a:pt x="40998" y="19466"/>
                      <a:pt x="40946" y="20181"/>
                    </a:cubicBezTo>
                    <a:cubicBezTo>
                      <a:pt x="40895" y="20844"/>
                      <a:pt x="40692" y="20896"/>
                      <a:pt x="40028" y="20946"/>
                    </a:cubicBezTo>
                    <a:cubicBezTo>
                      <a:pt x="39364" y="20998"/>
                      <a:pt x="39109" y="21304"/>
                      <a:pt x="38751" y="21508"/>
                    </a:cubicBezTo>
                    <a:cubicBezTo>
                      <a:pt x="38394" y="21712"/>
                      <a:pt x="38598" y="22121"/>
                      <a:pt x="38751" y="22019"/>
                    </a:cubicBezTo>
                    <a:cubicBezTo>
                      <a:pt x="38904" y="21968"/>
                      <a:pt x="39262" y="22223"/>
                      <a:pt x="40436" y="22325"/>
                    </a:cubicBezTo>
                    <a:cubicBezTo>
                      <a:pt x="41610" y="22427"/>
                      <a:pt x="40946" y="22938"/>
                      <a:pt x="40946" y="22938"/>
                    </a:cubicBezTo>
                    <a:cubicBezTo>
                      <a:pt x="40946" y="22938"/>
                      <a:pt x="40385" y="23193"/>
                      <a:pt x="40232" y="23193"/>
                    </a:cubicBezTo>
                    <a:cubicBezTo>
                      <a:pt x="40079" y="23193"/>
                      <a:pt x="39364" y="23295"/>
                      <a:pt x="39364" y="23295"/>
                    </a:cubicBezTo>
                    <a:cubicBezTo>
                      <a:pt x="39364" y="23295"/>
                      <a:pt x="38496" y="23601"/>
                      <a:pt x="38343" y="23499"/>
                    </a:cubicBezTo>
                    <a:cubicBezTo>
                      <a:pt x="38190" y="23448"/>
                      <a:pt x="37628" y="23244"/>
                      <a:pt x="37628" y="23244"/>
                    </a:cubicBezTo>
                    <a:cubicBezTo>
                      <a:pt x="37475" y="23448"/>
                      <a:pt x="37271" y="23601"/>
                      <a:pt x="37066" y="23806"/>
                    </a:cubicBezTo>
                    <a:cubicBezTo>
                      <a:pt x="37066" y="23806"/>
                      <a:pt x="36607" y="24316"/>
                      <a:pt x="36402" y="24469"/>
                    </a:cubicBezTo>
                    <a:cubicBezTo>
                      <a:pt x="36148" y="24571"/>
                      <a:pt x="35790" y="24520"/>
                      <a:pt x="35330" y="24010"/>
                    </a:cubicBezTo>
                    <a:cubicBezTo>
                      <a:pt x="35024" y="23959"/>
                      <a:pt x="34667" y="23857"/>
                      <a:pt x="34361" y="23806"/>
                    </a:cubicBezTo>
                    <a:cubicBezTo>
                      <a:pt x="34361" y="23806"/>
                      <a:pt x="33441" y="24061"/>
                      <a:pt x="33288" y="24214"/>
                    </a:cubicBezTo>
                    <a:cubicBezTo>
                      <a:pt x="33084" y="24316"/>
                      <a:pt x="32829" y="24827"/>
                      <a:pt x="32829" y="24827"/>
                    </a:cubicBezTo>
                    <a:cubicBezTo>
                      <a:pt x="32829" y="24827"/>
                      <a:pt x="31757" y="25133"/>
                      <a:pt x="31297" y="25133"/>
                    </a:cubicBezTo>
                    <a:cubicBezTo>
                      <a:pt x="30838" y="25133"/>
                      <a:pt x="30480" y="25593"/>
                      <a:pt x="30174" y="25899"/>
                    </a:cubicBezTo>
                    <a:cubicBezTo>
                      <a:pt x="29868" y="26205"/>
                      <a:pt x="29357" y="26461"/>
                      <a:pt x="28897" y="26358"/>
                    </a:cubicBezTo>
                    <a:cubicBezTo>
                      <a:pt x="28438" y="26307"/>
                      <a:pt x="27928" y="26563"/>
                      <a:pt x="27621" y="26205"/>
                    </a:cubicBezTo>
                    <a:cubicBezTo>
                      <a:pt x="27264" y="25848"/>
                      <a:pt x="27826" y="25797"/>
                      <a:pt x="28183" y="25286"/>
                    </a:cubicBezTo>
                    <a:cubicBezTo>
                      <a:pt x="28540" y="24776"/>
                      <a:pt x="29051" y="25133"/>
                      <a:pt x="29408" y="24929"/>
                    </a:cubicBezTo>
                    <a:cubicBezTo>
                      <a:pt x="29766" y="24776"/>
                      <a:pt x="29715" y="24520"/>
                      <a:pt x="29817" y="23959"/>
                    </a:cubicBezTo>
                    <a:cubicBezTo>
                      <a:pt x="29919" y="23448"/>
                      <a:pt x="30480" y="22835"/>
                      <a:pt x="30480" y="22835"/>
                    </a:cubicBezTo>
                    <a:cubicBezTo>
                      <a:pt x="30480" y="22835"/>
                      <a:pt x="31246" y="22121"/>
                      <a:pt x="31706" y="21917"/>
                    </a:cubicBezTo>
                    <a:cubicBezTo>
                      <a:pt x="32165" y="21712"/>
                      <a:pt x="32267" y="21304"/>
                      <a:pt x="32522" y="20998"/>
                    </a:cubicBezTo>
                    <a:cubicBezTo>
                      <a:pt x="32727" y="20742"/>
                      <a:pt x="32624" y="20232"/>
                      <a:pt x="32676" y="19619"/>
                    </a:cubicBezTo>
                    <a:cubicBezTo>
                      <a:pt x="32727" y="18955"/>
                      <a:pt x="32573" y="18802"/>
                      <a:pt x="32624" y="18547"/>
                    </a:cubicBezTo>
                    <a:cubicBezTo>
                      <a:pt x="32676" y="18292"/>
                      <a:pt x="32880" y="18292"/>
                      <a:pt x="33441" y="18036"/>
                    </a:cubicBezTo>
                    <a:cubicBezTo>
                      <a:pt x="34003" y="17832"/>
                      <a:pt x="34156" y="17475"/>
                      <a:pt x="34667" y="17066"/>
                    </a:cubicBezTo>
                    <a:cubicBezTo>
                      <a:pt x="35126" y="16658"/>
                      <a:pt x="34462" y="16403"/>
                      <a:pt x="34207" y="15892"/>
                    </a:cubicBezTo>
                    <a:cubicBezTo>
                      <a:pt x="34003" y="15433"/>
                      <a:pt x="33748" y="15177"/>
                      <a:pt x="33441" y="15126"/>
                    </a:cubicBezTo>
                    <a:cubicBezTo>
                      <a:pt x="33084" y="15075"/>
                      <a:pt x="33288" y="14411"/>
                      <a:pt x="33390" y="14207"/>
                    </a:cubicBezTo>
                    <a:cubicBezTo>
                      <a:pt x="33544" y="14003"/>
                      <a:pt x="33850" y="14462"/>
                      <a:pt x="34156" y="14565"/>
                    </a:cubicBezTo>
                    <a:cubicBezTo>
                      <a:pt x="34462" y="14667"/>
                      <a:pt x="35228" y="15381"/>
                      <a:pt x="35382" y="15637"/>
                    </a:cubicBezTo>
                    <a:cubicBezTo>
                      <a:pt x="35586" y="15892"/>
                      <a:pt x="36402" y="16096"/>
                      <a:pt x="36913" y="16403"/>
                    </a:cubicBezTo>
                    <a:cubicBezTo>
                      <a:pt x="37373" y="16709"/>
                      <a:pt x="37781" y="16556"/>
                      <a:pt x="38496" y="16300"/>
                    </a:cubicBezTo>
                    <a:cubicBezTo>
                      <a:pt x="39211" y="15994"/>
                      <a:pt x="39006" y="15484"/>
                      <a:pt x="39160" y="15330"/>
                    </a:cubicBezTo>
                    <a:cubicBezTo>
                      <a:pt x="39313" y="15177"/>
                      <a:pt x="38854" y="14922"/>
                      <a:pt x="38955" y="14616"/>
                    </a:cubicBezTo>
                    <a:cubicBezTo>
                      <a:pt x="39057" y="14258"/>
                      <a:pt x="38139" y="14003"/>
                      <a:pt x="38088" y="13492"/>
                    </a:cubicBezTo>
                    <a:cubicBezTo>
                      <a:pt x="38037" y="12982"/>
                      <a:pt x="37271" y="13237"/>
                      <a:pt x="37168" y="12931"/>
                    </a:cubicBezTo>
                    <a:cubicBezTo>
                      <a:pt x="37066" y="12624"/>
                      <a:pt x="36658" y="12165"/>
                      <a:pt x="36505" y="11859"/>
                    </a:cubicBezTo>
                    <a:cubicBezTo>
                      <a:pt x="36351" y="11552"/>
                      <a:pt x="35382" y="11399"/>
                      <a:pt x="35177" y="11450"/>
                    </a:cubicBezTo>
                    <a:cubicBezTo>
                      <a:pt x="34922" y="11501"/>
                      <a:pt x="34054" y="11603"/>
                      <a:pt x="34054" y="11399"/>
                    </a:cubicBezTo>
                    <a:cubicBezTo>
                      <a:pt x="34003" y="11195"/>
                      <a:pt x="33544" y="11042"/>
                      <a:pt x="33390" y="10940"/>
                    </a:cubicBezTo>
                    <a:cubicBezTo>
                      <a:pt x="33237" y="10838"/>
                      <a:pt x="32267" y="10787"/>
                      <a:pt x="32012" y="10633"/>
                    </a:cubicBezTo>
                    <a:cubicBezTo>
                      <a:pt x="31757" y="10480"/>
                      <a:pt x="30532" y="10684"/>
                      <a:pt x="30174" y="10429"/>
                    </a:cubicBezTo>
                    <a:cubicBezTo>
                      <a:pt x="29817" y="10174"/>
                      <a:pt x="26906" y="10735"/>
                      <a:pt x="26906" y="10735"/>
                    </a:cubicBezTo>
                    <a:cubicBezTo>
                      <a:pt x="26906" y="10735"/>
                      <a:pt x="25988" y="10582"/>
                      <a:pt x="25732" y="10378"/>
                    </a:cubicBezTo>
                    <a:cubicBezTo>
                      <a:pt x="25477" y="10174"/>
                      <a:pt x="25732" y="9868"/>
                      <a:pt x="25783" y="9612"/>
                    </a:cubicBezTo>
                    <a:cubicBezTo>
                      <a:pt x="25885" y="9357"/>
                      <a:pt x="25068" y="8897"/>
                      <a:pt x="24711" y="8846"/>
                    </a:cubicBezTo>
                    <a:cubicBezTo>
                      <a:pt x="24302" y="8795"/>
                      <a:pt x="24201" y="8438"/>
                      <a:pt x="24251" y="8183"/>
                    </a:cubicBezTo>
                    <a:cubicBezTo>
                      <a:pt x="24251" y="7927"/>
                      <a:pt x="24864" y="7723"/>
                      <a:pt x="25068" y="7519"/>
                    </a:cubicBezTo>
                    <a:cubicBezTo>
                      <a:pt x="25222" y="7315"/>
                      <a:pt x="24353" y="6702"/>
                      <a:pt x="23945" y="6498"/>
                    </a:cubicBezTo>
                    <a:cubicBezTo>
                      <a:pt x="23537" y="6294"/>
                      <a:pt x="23792" y="5783"/>
                      <a:pt x="24099" y="5324"/>
                    </a:cubicBezTo>
                    <a:cubicBezTo>
                      <a:pt x="24405" y="4813"/>
                      <a:pt x="23690" y="4353"/>
                      <a:pt x="23690" y="4047"/>
                    </a:cubicBezTo>
                    <a:cubicBezTo>
                      <a:pt x="23639" y="3741"/>
                      <a:pt x="22464" y="4098"/>
                      <a:pt x="22158" y="4098"/>
                    </a:cubicBezTo>
                    <a:cubicBezTo>
                      <a:pt x="21903" y="4098"/>
                      <a:pt x="21698" y="4762"/>
                      <a:pt x="21392" y="4966"/>
                    </a:cubicBezTo>
                    <a:cubicBezTo>
                      <a:pt x="21086" y="5222"/>
                      <a:pt x="20729" y="5273"/>
                      <a:pt x="20780" y="4966"/>
                    </a:cubicBezTo>
                    <a:cubicBezTo>
                      <a:pt x="20831" y="4660"/>
                      <a:pt x="21239" y="4303"/>
                      <a:pt x="21086" y="3996"/>
                    </a:cubicBezTo>
                    <a:cubicBezTo>
                      <a:pt x="20882" y="3690"/>
                      <a:pt x="19758" y="2669"/>
                      <a:pt x="19861" y="2311"/>
                    </a:cubicBezTo>
                    <a:cubicBezTo>
                      <a:pt x="19963" y="2005"/>
                      <a:pt x="19452" y="1699"/>
                      <a:pt x="19401" y="1546"/>
                    </a:cubicBezTo>
                    <a:cubicBezTo>
                      <a:pt x="19350" y="1392"/>
                      <a:pt x="18686" y="831"/>
                      <a:pt x="18686" y="831"/>
                    </a:cubicBezTo>
                    <a:cubicBezTo>
                      <a:pt x="18686" y="831"/>
                      <a:pt x="17563" y="627"/>
                      <a:pt x="17104" y="678"/>
                    </a:cubicBezTo>
                    <a:cubicBezTo>
                      <a:pt x="16644" y="729"/>
                      <a:pt x="15777" y="1086"/>
                      <a:pt x="15725" y="933"/>
                    </a:cubicBezTo>
                    <a:cubicBezTo>
                      <a:pt x="15674" y="780"/>
                      <a:pt x="15368" y="524"/>
                      <a:pt x="15113" y="167"/>
                    </a:cubicBezTo>
                    <a:cubicBezTo>
                      <a:pt x="14806" y="-139"/>
                      <a:pt x="13785" y="14"/>
                      <a:pt x="13785" y="320"/>
                    </a:cubicBezTo>
                    <a:cubicBezTo>
                      <a:pt x="13785" y="627"/>
                      <a:pt x="13122" y="1239"/>
                      <a:pt x="12764" y="1546"/>
                    </a:cubicBezTo>
                    <a:cubicBezTo>
                      <a:pt x="12356" y="1852"/>
                      <a:pt x="11437" y="2924"/>
                      <a:pt x="11487" y="2669"/>
                    </a:cubicBezTo>
                    <a:cubicBezTo>
                      <a:pt x="11539" y="2464"/>
                      <a:pt x="11233" y="2107"/>
                      <a:pt x="10875" y="1954"/>
                    </a:cubicBezTo>
                    <a:cubicBezTo>
                      <a:pt x="10518" y="1801"/>
                      <a:pt x="9956" y="3281"/>
                      <a:pt x="9803" y="3588"/>
                    </a:cubicBezTo>
                    <a:cubicBezTo>
                      <a:pt x="9650" y="3843"/>
                      <a:pt x="7709" y="5017"/>
                      <a:pt x="7046" y="5119"/>
                    </a:cubicBezTo>
                    <a:cubicBezTo>
                      <a:pt x="6382" y="5273"/>
                      <a:pt x="5310" y="5630"/>
                      <a:pt x="4646" y="6140"/>
                    </a:cubicBezTo>
                    <a:cubicBezTo>
                      <a:pt x="3931" y="6600"/>
                      <a:pt x="2502" y="7570"/>
                      <a:pt x="2145" y="7774"/>
                    </a:cubicBezTo>
                    <a:cubicBezTo>
                      <a:pt x="1787" y="7979"/>
                      <a:pt x="204" y="8744"/>
                      <a:pt x="0" y="9204"/>
                    </a:cubicBezTo>
                    <a:cubicBezTo>
                      <a:pt x="0" y="9357"/>
                      <a:pt x="0" y="9459"/>
                      <a:pt x="0" y="9612"/>
                    </a:cubicBezTo>
                    <a:cubicBezTo>
                      <a:pt x="0" y="9612"/>
                      <a:pt x="204" y="9714"/>
                      <a:pt x="562" y="9663"/>
                    </a:cubicBezTo>
                    <a:cubicBezTo>
                      <a:pt x="919" y="9561"/>
                      <a:pt x="1634" y="9561"/>
                      <a:pt x="2196" y="9204"/>
                    </a:cubicBezTo>
                    <a:cubicBezTo>
                      <a:pt x="2757" y="8846"/>
                      <a:pt x="2349" y="8897"/>
                      <a:pt x="2910" y="8591"/>
                    </a:cubicBezTo>
                    <a:cubicBezTo>
                      <a:pt x="3472" y="8285"/>
                      <a:pt x="3829" y="8591"/>
                      <a:pt x="4136" y="8591"/>
                    </a:cubicBezTo>
                    <a:cubicBezTo>
                      <a:pt x="4442" y="8591"/>
                      <a:pt x="4034" y="9000"/>
                      <a:pt x="3829" y="9204"/>
                    </a:cubicBezTo>
                    <a:cubicBezTo>
                      <a:pt x="3625" y="9357"/>
                      <a:pt x="4136" y="9510"/>
                      <a:pt x="4544" y="9561"/>
                    </a:cubicBezTo>
                    <a:cubicBezTo>
                      <a:pt x="4953" y="9612"/>
                      <a:pt x="5310" y="9868"/>
                      <a:pt x="5769" y="9663"/>
                    </a:cubicBezTo>
                    <a:cubicBezTo>
                      <a:pt x="6178" y="9510"/>
                      <a:pt x="5769" y="9663"/>
                      <a:pt x="6637" y="9306"/>
                    </a:cubicBezTo>
                    <a:cubicBezTo>
                      <a:pt x="7506" y="8948"/>
                      <a:pt x="7199" y="9408"/>
                      <a:pt x="8016" y="9204"/>
                    </a:cubicBezTo>
                    <a:cubicBezTo>
                      <a:pt x="8782" y="9000"/>
                      <a:pt x="8731" y="8795"/>
                      <a:pt x="9344" y="8234"/>
                    </a:cubicBezTo>
                    <a:cubicBezTo>
                      <a:pt x="9956" y="7621"/>
                      <a:pt x="10161" y="7621"/>
                      <a:pt x="10977" y="7059"/>
                    </a:cubicBezTo>
                    <a:cubicBezTo>
                      <a:pt x="11794" y="6498"/>
                      <a:pt x="12100" y="6243"/>
                      <a:pt x="12662" y="5936"/>
                    </a:cubicBezTo>
                    <a:lnTo>
                      <a:pt x="13836" y="6804"/>
                    </a:lnTo>
                    <a:cubicBezTo>
                      <a:pt x="13224" y="7059"/>
                      <a:pt x="12662" y="7468"/>
                      <a:pt x="11845" y="7876"/>
                    </a:cubicBezTo>
                    <a:cubicBezTo>
                      <a:pt x="11028" y="8285"/>
                      <a:pt x="11998" y="8183"/>
                      <a:pt x="12611" y="8081"/>
                    </a:cubicBezTo>
                    <a:cubicBezTo>
                      <a:pt x="13173" y="7927"/>
                      <a:pt x="13581" y="8234"/>
                      <a:pt x="14245" y="8438"/>
                    </a:cubicBezTo>
                    <a:cubicBezTo>
                      <a:pt x="14908" y="8693"/>
                      <a:pt x="15164" y="9714"/>
                      <a:pt x="15674" y="9357"/>
                    </a:cubicBezTo>
                    <a:cubicBezTo>
                      <a:pt x="16236" y="9051"/>
                      <a:pt x="16389" y="9765"/>
                      <a:pt x="16746" y="9868"/>
                    </a:cubicBezTo>
                    <a:cubicBezTo>
                      <a:pt x="17155" y="9970"/>
                      <a:pt x="17563" y="10123"/>
                      <a:pt x="17972" y="10072"/>
                    </a:cubicBezTo>
                    <a:cubicBezTo>
                      <a:pt x="18329" y="10021"/>
                      <a:pt x="18738" y="9714"/>
                      <a:pt x="19503" y="9255"/>
                    </a:cubicBezTo>
                    <a:cubicBezTo>
                      <a:pt x="20269" y="8744"/>
                      <a:pt x="20422" y="9204"/>
                      <a:pt x="21188" y="9000"/>
                    </a:cubicBezTo>
                    <a:cubicBezTo>
                      <a:pt x="21954" y="8744"/>
                      <a:pt x="22158" y="9102"/>
                      <a:pt x="22618" y="9051"/>
                    </a:cubicBezTo>
                    <a:cubicBezTo>
                      <a:pt x="23077" y="9051"/>
                      <a:pt x="22771" y="9255"/>
                      <a:pt x="23128" y="9714"/>
                    </a:cubicBezTo>
                    <a:cubicBezTo>
                      <a:pt x="23537" y="10225"/>
                      <a:pt x="23639" y="10021"/>
                      <a:pt x="23945" y="10021"/>
                    </a:cubicBezTo>
                    <a:cubicBezTo>
                      <a:pt x="24302" y="10021"/>
                      <a:pt x="24813" y="10276"/>
                      <a:pt x="25375" y="10684"/>
                    </a:cubicBezTo>
                    <a:cubicBezTo>
                      <a:pt x="25936" y="11093"/>
                      <a:pt x="26242" y="11501"/>
                      <a:pt x="25885" y="11399"/>
                    </a:cubicBezTo>
                    <a:cubicBezTo>
                      <a:pt x="25579" y="11297"/>
                      <a:pt x="25885" y="11399"/>
                      <a:pt x="25324" y="11246"/>
                    </a:cubicBezTo>
                    <a:cubicBezTo>
                      <a:pt x="24762" y="11093"/>
                      <a:pt x="24813" y="11348"/>
                      <a:pt x="24150" y="11246"/>
                    </a:cubicBezTo>
                    <a:cubicBezTo>
                      <a:pt x="23486" y="11144"/>
                      <a:pt x="23537" y="11297"/>
                      <a:pt x="22669" y="11195"/>
                    </a:cubicBezTo>
                    <a:cubicBezTo>
                      <a:pt x="21801" y="11042"/>
                      <a:pt x="22005" y="11195"/>
                      <a:pt x="21597" y="10991"/>
                    </a:cubicBezTo>
                    <a:cubicBezTo>
                      <a:pt x="21239" y="10787"/>
                      <a:pt x="21239" y="11246"/>
                      <a:pt x="20831" y="11552"/>
                    </a:cubicBezTo>
                    <a:cubicBezTo>
                      <a:pt x="20422" y="11808"/>
                      <a:pt x="20575" y="11552"/>
                      <a:pt x="19861" y="11603"/>
                    </a:cubicBezTo>
                    <a:cubicBezTo>
                      <a:pt x="19197" y="11603"/>
                      <a:pt x="19044" y="11910"/>
                      <a:pt x="18789" y="12012"/>
                    </a:cubicBezTo>
                    <a:cubicBezTo>
                      <a:pt x="18584" y="12063"/>
                      <a:pt x="18227" y="12573"/>
                      <a:pt x="17666" y="12829"/>
                    </a:cubicBezTo>
                    <a:cubicBezTo>
                      <a:pt x="17053" y="13084"/>
                      <a:pt x="17359" y="12829"/>
                      <a:pt x="16746" y="12727"/>
                    </a:cubicBezTo>
                    <a:cubicBezTo>
                      <a:pt x="16134" y="12624"/>
                      <a:pt x="15674" y="12676"/>
                      <a:pt x="15419" y="12522"/>
                    </a:cubicBezTo>
                    <a:cubicBezTo>
                      <a:pt x="15164" y="12369"/>
                      <a:pt x="14857" y="12931"/>
                      <a:pt x="14806" y="13697"/>
                    </a:cubicBezTo>
                    <a:cubicBezTo>
                      <a:pt x="14704" y="14462"/>
                      <a:pt x="14704" y="13901"/>
                      <a:pt x="14245" y="14769"/>
                    </a:cubicBezTo>
                    <a:cubicBezTo>
                      <a:pt x="13734" y="15637"/>
                      <a:pt x="13785" y="15433"/>
                      <a:pt x="13224" y="15994"/>
                    </a:cubicBezTo>
                    <a:cubicBezTo>
                      <a:pt x="12662" y="16607"/>
                      <a:pt x="12713" y="17015"/>
                      <a:pt x="12866" y="17168"/>
                    </a:cubicBezTo>
                    <a:cubicBezTo>
                      <a:pt x="13019" y="17322"/>
                      <a:pt x="13122" y="17168"/>
                      <a:pt x="13888" y="16300"/>
                    </a:cubicBezTo>
                    <a:cubicBezTo>
                      <a:pt x="14653" y="15433"/>
                      <a:pt x="15419" y="14003"/>
                      <a:pt x="15674" y="13748"/>
                    </a:cubicBezTo>
                    <a:cubicBezTo>
                      <a:pt x="15929" y="13492"/>
                      <a:pt x="15623" y="14003"/>
                      <a:pt x="15725" y="14565"/>
                    </a:cubicBezTo>
                    <a:cubicBezTo>
                      <a:pt x="15828" y="15075"/>
                      <a:pt x="15470" y="15228"/>
                      <a:pt x="15419" y="15688"/>
                    </a:cubicBezTo>
                    <a:cubicBezTo>
                      <a:pt x="15368" y="16096"/>
                      <a:pt x="15113" y="16556"/>
                      <a:pt x="14704" y="17322"/>
                    </a:cubicBezTo>
                    <a:cubicBezTo>
                      <a:pt x="14296" y="18087"/>
                      <a:pt x="14040" y="18190"/>
                      <a:pt x="13632" y="18496"/>
                    </a:cubicBezTo>
                    <a:cubicBezTo>
                      <a:pt x="13224" y="18853"/>
                      <a:pt x="13173" y="18955"/>
                      <a:pt x="12866" y="19517"/>
                    </a:cubicBezTo>
                    <a:cubicBezTo>
                      <a:pt x="12509" y="20130"/>
                      <a:pt x="12866" y="21355"/>
                      <a:pt x="12815" y="21763"/>
                    </a:cubicBezTo>
                    <a:cubicBezTo>
                      <a:pt x="12764" y="22172"/>
                      <a:pt x="12611" y="22223"/>
                      <a:pt x="11998" y="22989"/>
                    </a:cubicBezTo>
                    <a:cubicBezTo>
                      <a:pt x="11437" y="23755"/>
                      <a:pt x="11947" y="24520"/>
                      <a:pt x="11998" y="24878"/>
                    </a:cubicBezTo>
                    <a:cubicBezTo>
                      <a:pt x="12100" y="25235"/>
                      <a:pt x="12253" y="26869"/>
                      <a:pt x="12458" y="27277"/>
                    </a:cubicBezTo>
                    <a:cubicBezTo>
                      <a:pt x="12662" y="27635"/>
                      <a:pt x="14551" y="28043"/>
                      <a:pt x="14551" y="28043"/>
                    </a:cubicBezTo>
                    <a:cubicBezTo>
                      <a:pt x="14755" y="27941"/>
                      <a:pt x="15419" y="27686"/>
                      <a:pt x="16031" y="27226"/>
                    </a:cubicBezTo>
                    <a:cubicBezTo>
                      <a:pt x="16644" y="26818"/>
                      <a:pt x="16185" y="26563"/>
                      <a:pt x="16389" y="26103"/>
                    </a:cubicBezTo>
                    <a:cubicBezTo>
                      <a:pt x="16593" y="25644"/>
                      <a:pt x="17053" y="25082"/>
                      <a:pt x="17359" y="24367"/>
                    </a:cubicBezTo>
                    <a:cubicBezTo>
                      <a:pt x="17717" y="23652"/>
                      <a:pt x="17717" y="23448"/>
                      <a:pt x="17869" y="22580"/>
                    </a:cubicBezTo>
                    <a:cubicBezTo>
                      <a:pt x="18023" y="21712"/>
                      <a:pt x="17410" y="21712"/>
                      <a:pt x="17104" y="21355"/>
                    </a:cubicBezTo>
                    <a:cubicBezTo>
                      <a:pt x="16797" y="20998"/>
                      <a:pt x="16746" y="20844"/>
                      <a:pt x="16695" y="20640"/>
                    </a:cubicBezTo>
                    <a:cubicBezTo>
                      <a:pt x="16644" y="20436"/>
                      <a:pt x="16848" y="19619"/>
                      <a:pt x="17257" y="19313"/>
                    </a:cubicBezTo>
                    <a:cubicBezTo>
                      <a:pt x="17717" y="19006"/>
                      <a:pt x="17614" y="18700"/>
                      <a:pt x="17512" y="18394"/>
                    </a:cubicBezTo>
                    <a:cubicBezTo>
                      <a:pt x="17410" y="18138"/>
                      <a:pt x="17666" y="17577"/>
                      <a:pt x="17768" y="17168"/>
                    </a:cubicBezTo>
                    <a:cubicBezTo>
                      <a:pt x="17869" y="16811"/>
                      <a:pt x="18278" y="16505"/>
                      <a:pt x="18635" y="16198"/>
                    </a:cubicBezTo>
                    <a:cubicBezTo>
                      <a:pt x="18993" y="15841"/>
                      <a:pt x="18942" y="15790"/>
                      <a:pt x="19503" y="15484"/>
                    </a:cubicBezTo>
                    <a:cubicBezTo>
                      <a:pt x="20014" y="15126"/>
                      <a:pt x="19809" y="15279"/>
                      <a:pt x="20269" y="16045"/>
                    </a:cubicBezTo>
                    <a:cubicBezTo>
                      <a:pt x="20729" y="16760"/>
                      <a:pt x="20575" y="15943"/>
                      <a:pt x="21086" y="15279"/>
                    </a:cubicBezTo>
                    <a:cubicBezTo>
                      <a:pt x="21597" y="14616"/>
                      <a:pt x="21137" y="14973"/>
                      <a:pt x="21546" y="14258"/>
                    </a:cubicBezTo>
                    <a:cubicBezTo>
                      <a:pt x="21954" y="13544"/>
                      <a:pt x="21750" y="13748"/>
                      <a:pt x="22516" y="13135"/>
                    </a:cubicBezTo>
                    <a:cubicBezTo>
                      <a:pt x="23230" y="12471"/>
                      <a:pt x="23179" y="12573"/>
                      <a:pt x="23179" y="12573"/>
                    </a:cubicBezTo>
                    <a:cubicBezTo>
                      <a:pt x="23179" y="12573"/>
                      <a:pt x="23639" y="12982"/>
                      <a:pt x="23996" y="12829"/>
                    </a:cubicBezTo>
                    <a:cubicBezTo>
                      <a:pt x="24353" y="12676"/>
                      <a:pt x="25273" y="13033"/>
                      <a:pt x="25579" y="12931"/>
                    </a:cubicBezTo>
                    <a:cubicBezTo>
                      <a:pt x="25885" y="12880"/>
                      <a:pt x="27111" y="13544"/>
                      <a:pt x="27417" y="13697"/>
                    </a:cubicBezTo>
                    <a:cubicBezTo>
                      <a:pt x="27723" y="13850"/>
                      <a:pt x="28030" y="14820"/>
                      <a:pt x="27774" y="15126"/>
                    </a:cubicBezTo>
                    <a:cubicBezTo>
                      <a:pt x="27519" y="15484"/>
                      <a:pt x="27570" y="17424"/>
                      <a:pt x="27417" y="18138"/>
                    </a:cubicBezTo>
                    <a:cubicBezTo>
                      <a:pt x="27315" y="18853"/>
                      <a:pt x="27162" y="18751"/>
                      <a:pt x="27162" y="18853"/>
                    </a:cubicBezTo>
                    <a:cubicBezTo>
                      <a:pt x="27213" y="18955"/>
                      <a:pt x="26906" y="19159"/>
                      <a:pt x="26039" y="19364"/>
                    </a:cubicBezTo>
                    <a:cubicBezTo>
                      <a:pt x="25171" y="19517"/>
                      <a:pt x="25273" y="19619"/>
                      <a:pt x="24966" y="19925"/>
                    </a:cubicBezTo>
                    <a:cubicBezTo>
                      <a:pt x="24609" y="20181"/>
                      <a:pt x="25477" y="20793"/>
                      <a:pt x="25988" y="20691"/>
                    </a:cubicBezTo>
                    <a:cubicBezTo>
                      <a:pt x="26498" y="20640"/>
                      <a:pt x="26651" y="20232"/>
                      <a:pt x="27264" y="19772"/>
                    </a:cubicBezTo>
                    <a:cubicBezTo>
                      <a:pt x="27877" y="19364"/>
                      <a:pt x="27672" y="19109"/>
                      <a:pt x="28234" y="18853"/>
                    </a:cubicBezTo>
                    <a:cubicBezTo>
                      <a:pt x="28795" y="18649"/>
                      <a:pt x="28540" y="19262"/>
                      <a:pt x="28744" y="19313"/>
                    </a:cubicBezTo>
                    <a:cubicBezTo>
                      <a:pt x="29000" y="19364"/>
                      <a:pt x="29255" y="19415"/>
                      <a:pt x="29561" y="19925"/>
                    </a:cubicBezTo>
                    <a:cubicBezTo>
                      <a:pt x="29868" y="20487"/>
                      <a:pt x="29357" y="20896"/>
                      <a:pt x="29510" y="21202"/>
                    </a:cubicBezTo>
                    <a:cubicBezTo>
                      <a:pt x="29612" y="21457"/>
                      <a:pt x="29612" y="22172"/>
                      <a:pt x="29663" y="22478"/>
                    </a:cubicBezTo>
                    <a:cubicBezTo>
                      <a:pt x="29766" y="22733"/>
                      <a:pt x="29510" y="23244"/>
                      <a:pt x="29255" y="23397"/>
                    </a:cubicBezTo>
                    <a:cubicBezTo>
                      <a:pt x="28949" y="23550"/>
                      <a:pt x="28846" y="23652"/>
                      <a:pt x="28540" y="23908"/>
                    </a:cubicBezTo>
                    <a:cubicBezTo>
                      <a:pt x="28234" y="24112"/>
                      <a:pt x="27366" y="26001"/>
                      <a:pt x="26549" y="26665"/>
                    </a:cubicBezTo>
                    <a:cubicBezTo>
                      <a:pt x="25783" y="27328"/>
                      <a:pt x="26345" y="26920"/>
                      <a:pt x="25834" y="27431"/>
                    </a:cubicBezTo>
                    <a:cubicBezTo>
                      <a:pt x="25375" y="27941"/>
                      <a:pt x="25834" y="27431"/>
                      <a:pt x="25936" y="27737"/>
                    </a:cubicBezTo>
                    <a:cubicBezTo>
                      <a:pt x="26039" y="28043"/>
                      <a:pt x="26600" y="28094"/>
                      <a:pt x="26957" y="28145"/>
                    </a:cubicBezTo>
                    <a:cubicBezTo>
                      <a:pt x="27315" y="28196"/>
                      <a:pt x="27774" y="28401"/>
                      <a:pt x="28132" y="28503"/>
                    </a:cubicBezTo>
                    <a:cubicBezTo>
                      <a:pt x="28438" y="28605"/>
                      <a:pt x="29510" y="29013"/>
                      <a:pt x="30174" y="28707"/>
                    </a:cubicBezTo>
                    <a:cubicBezTo>
                      <a:pt x="30889" y="28452"/>
                      <a:pt x="32778" y="28247"/>
                      <a:pt x="33339" y="27941"/>
                    </a:cubicBezTo>
                    <a:cubicBezTo>
                      <a:pt x="33901" y="27686"/>
                      <a:pt x="33850" y="27482"/>
                      <a:pt x="34412" y="27175"/>
                    </a:cubicBezTo>
                    <a:cubicBezTo>
                      <a:pt x="34973" y="26869"/>
                      <a:pt x="35484" y="27175"/>
                      <a:pt x="35484" y="27175"/>
                    </a:cubicBezTo>
                    <a:cubicBezTo>
                      <a:pt x="35484" y="27175"/>
                      <a:pt x="36351" y="26869"/>
                      <a:pt x="36913" y="26614"/>
                    </a:cubicBezTo>
                    <a:cubicBezTo>
                      <a:pt x="37424" y="26409"/>
                      <a:pt x="38037" y="26358"/>
                      <a:pt x="38241" y="26205"/>
                    </a:cubicBezTo>
                    <a:cubicBezTo>
                      <a:pt x="38496" y="26052"/>
                      <a:pt x="38955" y="25082"/>
                      <a:pt x="38955" y="25082"/>
                    </a:cubicBezTo>
                    <a:cubicBezTo>
                      <a:pt x="38955" y="25082"/>
                      <a:pt x="39874" y="24776"/>
                      <a:pt x="40487" y="24469"/>
                    </a:cubicBezTo>
                    <a:cubicBezTo>
                      <a:pt x="41049" y="24163"/>
                      <a:pt x="41406" y="23806"/>
                      <a:pt x="41610" y="23346"/>
                    </a:cubicBezTo>
                    <a:cubicBezTo>
                      <a:pt x="41815" y="22887"/>
                      <a:pt x="41815" y="22478"/>
                      <a:pt x="41815" y="21661"/>
                    </a:cubicBezTo>
                    <a:cubicBezTo>
                      <a:pt x="41815" y="21304"/>
                      <a:pt x="43244" y="21559"/>
                      <a:pt x="43653" y="21559"/>
                    </a:cubicBezTo>
                    <a:cubicBezTo>
                      <a:pt x="44010" y="21457"/>
                      <a:pt x="44623" y="21610"/>
                      <a:pt x="45236" y="21559"/>
                    </a:cubicBezTo>
                    <a:cubicBezTo>
                      <a:pt x="45797" y="21508"/>
                      <a:pt x="45797" y="21610"/>
                      <a:pt x="47073" y="22121"/>
                    </a:cubicBezTo>
                    <a:cubicBezTo>
                      <a:pt x="48299" y="22631"/>
                      <a:pt x="47686" y="21968"/>
                      <a:pt x="48350" y="21457"/>
                    </a:cubicBezTo>
                    <a:cubicBezTo>
                      <a:pt x="48554" y="21304"/>
                      <a:pt x="48707" y="21406"/>
                      <a:pt x="49115" y="21253"/>
                    </a:cubicBezTo>
                    <a:cubicBezTo>
                      <a:pt x="49575" y="21100"/>
                      <a:pt x="49473" y="21100"/>
                      <a:pt x="49830" y="20742"/>
                    </a:cubicBezTo>
                    <a:cubicBezTo>
                      <a:pt x="50188" y="20436"/>
                      <a:pt x="50034" y="20385"/>
                      <a:pt x="50290" y="19772"/>
                    </a:cubicBezTo>
                    <a:cubicBezTo>
                      <a:pt x="50596" y="19159"/>
                      <a:pt x="50290" y="19159"/>
                      <a:pt x="50392" y="18598"/>
                    </a:cubicBezTo>
                    <a:cubicBezTo>
                      <a:pt x="50494" y="17985"/>
                      <a:pt x="50903" y="18292"/>
                      <a:pt x="51515" y="17883"/>
                    </a:cubicBezTo>
                    <a:cubicBezTo>
                      <a:pt x="52128" y="17424"/>
                      <a:pt x="54323" y="15381"/>
                      <a:pt x="54578" y="15075"/>
                    </a:cubicBezTo>
                    <a:cubicBezTo>
                      <a:pt x="54834" y="14769"/>
                      <a:pt x="54527" y="15075"/>
                      <a:pt x="54119" y="15177"/>
                    </a:cubicBezTo>
                    <a:cubicBezTo>
                      <a:pt x="53608" y="15330"/>
                      <a:pt x="52995" y="16147"/>
                      <a:pt x="52536" y="16352"/>
                    </a:cubicBezTo>
                    <a:close/>
                  </a:path>
                </a:pathLst>
              </a:custGeom>
              <a:solidFill>
                <a:srgbClr val="4D4E50"/>
              </a:solidFill>
              <a:ln w="5103" cap="flat">
                <a:noFill/>
                <a:prstDash val="solid"/>
                <a:miter/>
              </a:ln>
            </p:spPr>
            <p:txBody>
              <a:bodyPr rtlCol="0" anchor="ctr"/>
              <a:lstStyle/>
              <a:p>
                <a:endParaRPr lang="en-US"/>
              </a:p>
            </p:txBody>
          </p:sp>
          <p:sp>
            <p:nvSpPr>
              <p:cNvPr id="1395" name="Forma libre: forma 1394">
                <a:extLst>
                  <a:ext uri="{FF2B5EF4-FFF2-40B4-BE49-F238E27FC236}">
                    <a16:creationId xmlns:a16="http://schemas.microsoft.com/office/drawing/2014/main" id="{AB6EE8EF-8100-4D5E-BEF6-D93E533E83A0}"/>
                  </a:ext>
                </a:extLst>
              </p:cNvPr>
              <p:cNvSpPr/>
              <p:nvPr/>
            </p:nvSpPr>
            <p:spPr>
              <a:xfrm>
                <a:off x="8291421" y="2732031"/>
                <a:ext cx="8137" cy="16661"/>
              </a:xfrm>
              <a:custGeom>
                <a:avLst/>
                <a:gdLst>
                  <a:gd name="connsiteX0" fmla="*/ 7409 w 8137"/>
                  <a:gd name="connsiteY0" fmla="*/ 11232 h 16661"/>
                  <a:gd name="connsiteX1" fmla="*/ 6694 w 8137"/>
                  <a:gd name="connsiteY1" fmla="*/ 9751 h 16661"/>
                  <a:gd name="connsiteX2" fmla="*/ 6388 w 8137"/>
                  <a:gd name="connsiteY2" fmla="*/ 8730 h 16661"/>
                  <a:gd name="connsiteX3" fmla="*/ 6235 w 8137"/>
                  <a:gd name="connsiteY3" fmla="*/ 7352 h 16661"/>
                  <a:gd name="connsiteX4" fmla="*/ 5878 w 8137"/>
                  <a:gd name="connsiteY4" fmla="*/ 6484 h 16661"/>
                  <a:gd name="connsiteX5" fmla="*/ 5265 w 8137"/>
                  <a:gd name="connsiteY5" fmla="*/ 5820 h 16661"/>
                  <a:gd name="connsiteX6" fmla="*/ 5673 w 8137"/>
                  <a:gd name="connsiteY6" fmla="*/ 4493 h 16661"/>
                  <a:gd name="connsiteX7" fmla="*/ 4652 w 8137"/>
                  <a:gd name="connsiteY7" fmla="*/ 3727 h 16661"/>
                  <a:gd name="connsiteX8" fmla="*/ 4192 w 8137"/>
                  <a:gd name="connsiteY8" fmla="*/ 2757 h 16661"/>
                  <a:gd name="connsiteX9" fmla="*/ 5673 w 8137"/>
                  <a:gd name="connsiteY9" fmla="*/ 1940 h 16661"/>
                  <a:gd name="connsiteX10" fmla="*/ 6184 w 8137"/>
                  <a:gd name="connsiteY10" fmla="*/ 1174 h 16661"/>
                  <a:gd name="connsiteX11" fmla="*/ 5214 w 8137"/>
                  <a:gd name="connsiteY11" fmla="*/ 1430 h 16661"/>
                  <a:gd name="connsiteX12" fmla="*/ 4958 w 8137"/>
                  <a:gd name="connsiteY12" fmla="*/ 0 h 16661"/>
                  <a:gd name="connsiteX13" fmla="*/ 3376 w 8137"/>
                  <a:gd name="connsiteY13" fmla="*/ 2808 h 16661"/>
                  <a:gd name="connsiteX14" fmla="*/ 1742 w 8137"/>
                  <a:gd name="connsiteY14" fmla="*/ 2910 h 16661"/>
                  <a:gd name="connsiteX15" fmla="*/ 772 w 8137"/>
                  <a:gd name="connsiteY15" fmla="*/ 4084 h 16661"/>
                  <a:gd name="connsiteX16" fmla="*/ 57 w 8137"/>
                  <a:gd name="connsiteY16" fmla="*/ 5310 h 16661"/>
                  <a:gd name="connsiteX17" fmla="*/ 568 w 8137"/>
                  <a:gd name="connsiteY17" fmla="*/ 6127 h 16661"/>
                  <a:gd name="connsiteX18" fmla="*/ 1997 w 8137"/>
                  <a:gd name="connsiteY18" fmla="*/ 5922 h 16661"/>
                  <a:gd name="connsiteX19" fmla="*/ 1334 w 8137"/>
                  <a:gd name="connsiteY19" fmla="*/ 7045 h 16661"/>
                  <a:gd name="connsiteX20" fmla="*/ 1946 w 8137"/>
                  <a:gd name="connsiteY20" fmla="*/ 8271 h 16661"/>
                  <a:gd name="connsiteX21" fmla="*/ 3223 w 8137"/>
                  <a:gd name="connsiteY21" fmla="*/ 10109 h 16661"/>
                  <a:gd name="connsiteX22" fmla="*/ 4397 w 8137"/>
                  <a:gd name="connsiteY22" fmla="*/ 9854 h 16661"/>
                  <a:gd name="connsiteX23" fmla="*/ 5265 w 8137"/>
                  <a:gd name="connsiteY23" fmla="*/ 10671 h 16661"/>
                  <a:gd name="connsiteX24" fmla="*/ 5163 w 8137"/>
                  <a:gd name="connsiteY24" fmla="*/ 11794 h 16661"/>
                  <a:gd name="connsiteX25" fmla="*/ 5469 w 8137"/>
                  <a:gd name="connsiteY25" fmla="*/ 12151 h 16661"/>
                  <a:gd name="connsiteX26" fmla="*/ 6541 w 8137"/>
                  <a:gd name="connsiteY26" fmla="*/ 11436 h 16661"/>
                  <a:gd name="connsiteX27" fmla="*/ 6541 w 8137"/>
                  <a:gd name="connsiteY27" fmla="*/ 12560 h 16661"/>
                  <a:gd name="connsiteX28" fmla="*/ 5878 w 8137"/>
                  <a:gd name="connsiteY28" fmla="*/ 14142 h 16661"/>
                  <a:gd name="connsiteX29" fmla="*/ 5469 w 8137"/>
                  <a:gd name="connsiteY29" fmla="*/ 15470 h 16661"/>
                  <a:gd name="connsiteX30" fmla="*/ 5724 w 8137"/>
                  <a:gd name="connsiteY30" fmla="*/ 16542 h 16661"/>
                  <a:gd name="connsiteX31" fmla="*/ 7358 w 8137"/>
                  <a:gd name="connsiteY31" fmla="*/ 15572 h 16661"/>
                  <a:gd name="connsiteX32" fmla="*/ 8124 w 8137"/>
                  <a:gd name="connsiteY32" fmla="*/ 13887 h 16661"/>
                  <a:gd name="connsiteX33" fmla="*/ 7971 w 8137"/>
                  <a:gd name="connsiteY33" fmla="*/ 12406 h 16661"/>
                  <a:gd name="connsiteX34" fmla="*/ 7409 w 8137"/>
                  <a:gd name="connsiteY34" fmla="*/ 11232 h 1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37" h="16661">
                    <a:moveTo>
                      <a:pt x="7409" y="11232"/>
                    </a:moveTo>
                    <a:cubicBezTo>
                      <a:pt x="7103" y="11130"/>
                      <a:pt x="6745" y="9905"/>
                      <a:pt x="6694" y="9751"/>
                    </a:cubicBezTo>
                    <a:cubicBezTo>
                      <a:pt x="6694" y="9598"/>
                      <a:pt x="6644" y="8935"/>
                      <a:pt x="6388" y="8730"/>
                    </a:cubicBezTo>
                    <a:cubicBezTo>
                      <a:pt x="6133" y="8526"/>
                      <a:pt x="6030" y="7965"/>
                      <a:pt x="6235" y="7352"/>
                    </a:cubicBezTo>
                    <a:cubicBezTo>
                      <a:pt x="6439" y="6790"/>
                      <a:pt x="6184" y="6433"/>
                      <a:pt x="5878" y="6484"/>
                    </a:cubicBezTo>
                    <a:cubicBezTo>
                      <a:pt x="5622" y="6484"/>
                      <a:pt x="5163" y="6024"/>
                      <a:pt x="5265" y="5820"/>
                    </a:cubicBezTo>
                    <a:cubicBezTo>
                      <a:pt x="5367" y="5616"/>
                      <a:pt x="5878" y="4748"/>
                      <a:pt x="5673" y="4493"/>
                    </a:cubicBezTo>
                    <a:cubicBezTo>
                      <a:pt x="5520" y="4238"/>
                      <a:pt x="4958" y="4084"/>
                      <a:pt x="4652" y="3727"/>
                    </a:cubicBezTo>
                    <a:cubicBezTo>
                      <a:pt x="4346" y="3370"/>
                      <a:pt x="3325" y="3165"/>
                      <a:pt x="4192" y="2757"/>
                    </a:cubicBezTo>
                    <a:cubicBezTo>
                      <a:pt x="5010" y="2348"/>
                      <a:pt x="4805" y="2400"/>
                      <a:pt x="5673" y="1940"/>
                    </a:cubicBezTo>
                    <a:cubicBezTo>
                      <a:pt x="6541" y="1430"/>
                      <a:pt x="6694" y="1225"/>
                      <a:pt x="6184" y="1174"/>
                    </a:cubicBezTo>
                    <a:cubicBezTo>
                      <a:pt x="5673" y="1123"/>
                      <a:pt x="5265" y="1736"/>
                      <a:pt x="5214" y="1430"/>
                    </a:cubicBezTo>
                    <a:cubicBezTo>
                      <a:pt x="5112" y="1021"/>
                      <a:pt x="4958" y="0"/>
                      <a:pt x="4958" y="0"/>
                    </a:cubicBezTo>
                    <a:cubicBezTo>
                      <a:pt x="4958" y="0"/>
                      <a:pt x="3784" y="2706"/>
                      <a:pt x="3376" y="2808"/>
                    </a:cubicBezTo>
                    <a:cubicBezTo>
                      <a:pt x="2967" y="2910"/>
                      <a:pt x="1997" y="2910"/>
                      <a:pt x="1742" y="2910"/>
                    </a:cubicBezTo>
                    <a:cubicBezTo>
                      <a:pt x="1538" y="2859"/>
                      <a:pt x="1078" y="3574"/>
                      <a:pt x="772" y="4084"/>
                    </a:cubicBezTo>
                    <a:cubicBezTo>
                      <a:pt x="466" y="4646"/>
                      <a:pt x="-198" y="4799"/>
                      <a:pt x="57" y="5310"/>
                    </a:cubicBezTo>
                    <a:cubicBezTo>
                      <a:pt x="312" y="5820"/>
                      <a:pt x="6" y="6229"/>
                      <a:pt x="568" y="6127"/>
                    </a:cubicBezTo>
                    <a:cubicBezTo>
                      <a:pt x="1129" y="6024"/>
                      <a:pt x="1742" y="5820"/>
                      <a:pt x="1997" y="5922"/>
                    </a:cubicBezTo>
                    <a:cubicBezTo>
                      <a:pt x="2252" y="6024"/>
                      <a:pt x="1385" y="6688"/>
                      <a:pt x="1334" y="7045"/>
                    </a:cubicBezTo>
                    <a:cubicBezTo>
                      <a:pt x="1283" y="7403"/>
                      <a:pt x="1487" y="7811"/>
                      <a:pt x="1946" y="8271"/>
                    </a:cubicBezTo>
                    <a:cubicBezTo>
                      <a:pt x="2406" y="8679"/>
                      <a:pt x="3274" y="9700"/>
                      <a:pt x="3223" y="10109"/>
                    </a:cubicBezTo>
                    <a:cubicBezTo>
                      <a:pt x="3223" y="10517"/>
                      <a:pt x="4141" y="9803"/>
                      <a:pt x="4397" y="9854"/>
                    </a:cubicBezTo>
                    <a:cubicBezTo>
                      <a:pt x="5061" y="9905"/>
                      <a:pt x="5265" y="10517"/>
                      <a:pt x="5265" y="10671"/>
                    </a:cubicBezTo>
                    <a:cubicBezTo>
                      <a:pt x="5214" y="10824"/>
                      <a:pt x="5469" y="11232"/>
                      <a:pt x="5163" y="11794"/>
                    </a:cubicBezTo>
                    <a:cubicBezTo>
                      <a:pt x="4856" y="12406"/>
                      <a:pt x="5265" y="12355"/>
                      <a:pt x="5469" y="12151"/>
                    </a:cubicBezTo>
                    <a:cubicBezTo>
                      <a:pt x="5673" y="11947"/>
                      <a:pt x="6541" y="11436"/>
                      <a:pt x="6541" y="11436"/>
                    </a:cubicBezTo>
                    <a:cubicBezTo>
                      <a:pt x="6541" y="11436"/>
                      <a:pt x="6593" y="11998"/>
                      <a:pt x="6541" y="12560"/>
                    </a:cubicBezTo>
                    <a:cubicBezTo>
                      <a:pt x="6439" y="13121"/>
                      <a:pt x="6133" y="13632"/>
                      <a:pt x="5878" y="14142"/>
                    </a:cubicBezTo>
                    <a:cubicBezTo>
                      <a:pt x="5622" y="14704"/>
                      <a:pt x="5520" y="14908"/>
                      <a:pt x="5469" y="15470"/>
                    </a:cubicBezTo>
                    <a:cubicBezTo>
                      <a:pt x="5418" y="16031"/>
                      <a:pt x="5163" y="16133"/>
                      <a:pt x="5724" y="16542"/>
                    </a:cubicBezTo>
                    <a:cubicBezTo>
                      <a:pt x="6286" y="16950"/>
                      <a:pt x="6745" y="16236"/>
                      <a:pt x="7358" y="15572"/>
                    </a:cubicBezTo>
                    <a:cubicBezTo>
                      <a:pt x="7920" y="14857"/>
                      <a:pt x="8073" y="14193"/>
                      <a:pt x="8124" y="13887"/>
                    </a:cubicBezTo>
                    <a:cubicBezTo>
                      <a:pt x="8175" y="13581"/>
                      <a:pt x="8073" y="12611"/>
                      <a:pt x="7971" y="12406"/>
                    </a:cubicBezTo>
                    <a:cubicBezTo>
                      <a:pt x="7869" y="12202"/>
                      <a:pt x="7716" y="11334"/>
                      <a:pt x="7409" y="11232"/>
                    </a:cubicBezTo>
                    <a:close/>
                  </a:path>
                </a:pathLst>
              </a:custGeom>
              <a:solidFill>
                <a:srgbClr val="4D4E50"/>
              </a:solidFill>
              <a:ln w="5103" cap="flat">
                <a:noFill/>
                <a:prstDash val="solid"/>
                <a:miter/>
              </a:ln>
            </p:spPr>
            <p:txBody>
              <a:bodyPr rtlCol="0" anchor="ctr"/>
              <a:lstStyle/>
              <a:p>
                <a:endParaRPr lang="en-US"/>
              </a:p>
            </p:txBody>
          </p:sp>
          <p:sp>
            <p:nvSpPr>
              <p:cNvPr id="1396" name="Forma libre: forma 1395">
                <a:extLst>
                  <a:ext uri="{FF2B5EF4-FFF2-40B4-BE49-F238E27FC236}">
                    <a16:creationId xmlns:a16="http://schemas.microsoft.com/office/drawing/2014/main" id="{268EF1AF-E700-4954-A1FC-4753C35A9228}"/>
                  </a:ext>
                </a:extLst>
              </p:cNvPr>
              <p:cNvSpPr/>
              <p:nvPr/>
            </p:nvSpPr>
            <p:spPr>
              <a:xfrm>
                <a:off x="8241700" y="2676534"/>
                <a:ext cx="354476" cy="359071"/>
              </a:xfrm>
              <a:custGeom>
                <a:avLst/>
                <a:gdLst>
                  <a:gd name="connsiteX0" fmla="*/ 345440 w 354476"/>
                  <a:gd name="connsiteY0" fmla="*/ 112679 h 359071"/>
                  <a:gd name="connsiteX1" fmla="*/ 345695 w 354476"/>
                  <a:gd name="connsiteY1" fmla="*/ 112066 h 359071"/>
                  <a:gd name="connsiteX2" fmla="*/ 341509 w 354476"/>
                  <a:gd name="connsiteY2" fmla="*/ 102519 h 359071"/>
                  <a:gd name="connsiteX3" fmla="*/ 340079 w 354476"/>
                  <a:gd name="connsiteY3" fmla="*/ 102264 h 359071"/>
                  <a:gd name="connsiteX4" fmla="*/ 339364 w 354476"/>
                  <a:gd name="connsiteY4" fmla="*/ 100732 h 359071"/>
                  <a:gd name="connsiteX5" fmla="*/ 337118 w 354476"/>
                  <a:gd name="connsiteY5" fmla="*/ 99915 h 359071"/>
                  <a:gd name="connsiteX6" fmla="*/ 334820 w 354476"/>
                  <a:gd name="connsiteY6" fmla="*/ 99201 h 359071"/>
                  <a:gd name="connsiteX7" fmla="*/ 334412 w 354476"/>
                  <a:gd name="connsiteY7" fmla="*/ 98128 h 359071"/>
                  <a:gd name="connsiteX8" fmla="*/ 332625 w 354476"/>
                  <a:gd name="connsiteY8" fmla="*/ 96852 h 359071"/>
                  <a:gd name="connsiteX9" fmla="*/ 331349 w 354476"/>
                  <a:gd name="connsiteY9" fmla="*/ 95678 h 359071"/>
                  <a:gd name="connsiteX10" fmla="*/ 330685 w 354476"/>
                  <a:gd name="connsiteY10" fmla="*/ 95218 h 359071"/>
                  <a:gd name="connsiteX11" fmla="*/ 329358 w 354476"/>
                  <a:gd name="connsiteY11" fmla="*/ 93840 h 359071"/>
                  <a:gd name="connsiteX12" fmla="*/ 328592 w 354476"/>
                  <a:gd name="connsiteY12" fmla="*/ 92512 h 359071"/>
                  <a:gd name="connsiteX13" fmla="*/ 328081 w 354476"/>
                  <a:gd name="connsiteY13" fmla="*/ 90981 h 359071"/>
                  <a:gd name="connsiteX14" fmla="*/ 327724 w 354476"/>
                  <a:gd name="connsiteY14" fmla="*/ 89704 h 359071"/>
                  <a:gd name="connsiteX15" fmla="*/ 326090 w 354476"/>
                  <a:gd name="connsiteY15" fmla="*/ 89143 h 359071"/>
                  <a:gd name="connsiteX16" fmla="*/ 324814 w 354476"/>
                  <a:gd name="connsiteY16" fmla="*/ 89245 h 359071"/>
                  <a:gd name="connsiteX17" fmla="*/ 323946 w 354476"/>
                  <a:gd name="connsiteY17" fmla="*/ 88683 h 359071"/>
                  <a:gd name="connsiteX18" fmla="*/ 322925 w 354476"/>
                  <a:gd name="connsiteY18" fmla="*/ 88734 h 359071"/>
                  <a:gd name="connsiteX19" fmla="*/ 321802 w 354476"/>
                  <a:gd name="connsiteY19" fmla="*/ 88836 h 359071"/>
                  <a:gd name="connsiteX20" fmla="*/ 320882 w 354476"/>
                  <a:gd name="connsiteY20" fmla="*/ 89755 h 359071"/>
                  <a:gd name="connsiteX21" fmla="*/ 320372 w 354476"/>
                  <a:gd name="connsiteY21" fmla="*/ 90062 h 359071"/>
                  <a:gd name="connsiteX22" fmla="*/ 319504 w 354476"/>
                  <a:gd name="connsiteY22" fmla="*/ 90010 h 359071"/>
                  <a:gd name="connsiteX23" fmla="*/ 319453 w 354476"/>
                  <a:gd name="connsiteY23" fmla="*/ 90062 h 359071"/>
                  <a:gd name="connsiteX24" fmla="*/ 318176 w 354476"/>
                  <a:gd name="connsiteY24" fmla="*/ 91236 h 359071"/>
                  <a:gd name="connsiteX25" fmla="*/ 317309 w 354476"/>
                  <a:gd name="connsiteY25" fmla="*/ 91644 h 359071"/>
                  <a:gd name="connsiteX26" fmla="*/ 314960 w 354476"/>
                  <a:gd name="connsiteY26" fmla="*/ 93482 h 359071"/>
                  <a:gd name="connsiteX27" fmla="*/ 312867 w 354476"/>
                  <a:gd name="connsiteY27" fmla="*/ 93023 h 359071"/>
                  <a:gd name="connsiteX28" fmla="*/ 311642 w 354476"/>
                  <a:gd name="connsiteY28" fmla="*/ 92870 h 359071"/>
                  <a:gd name="connsiteX29" fmla="*/ 310722 w 354476"/>
                  <a:gd name="connsiteY29" fmla="*/ 92053 h 359071"/>
                  <a:gd name="connsiteX30" fmla="*/ 308884 w 354476"/>
                  <a:gd name="connsiteY30" fmla="*/ 91951 h 359071"/>
                  <a:gd name="connsiteX31" fmla="*/ 307710 w 354476"/>
                  <a:gd name="connsiteY31" fmla="*/ 91695 h 359071"/>
                  <a:gd name="connsiteX32" fmla="*/ 305923 w 354476"/>
                  <a:gd name="connsiteY32" fmla="*/ 92461 h 359071"/>
                  <a:gd name="connsiteX33" fmla="*/ 304596 w 354476"/>
                  <a:gd name="connsiteY33" fmla="*/ 93993 h 359071"/>
                  <a:gd name="connsiteX34" fmla="*/ 304340 w 354476"/>
                  <a:gd name="connsiteY34" fmla="*/ 95014 h 359071"/>
                  <a:gd name="connsiteX35" fmla="*/ 304596 w 354476"/>
                  <a:gd name="connsiteY35" fmla="*/ 95933 h 359071"/>
                  <a:gd name="connsiteX36" fmla="*/ 304953 w 354476"/>
                  <a:gd name="connsiteY36" fmla="*/ 97005 h 359071"/>
                  <a:gd name="connsiteX37" fmla="*/ 304851 w 354476"/>
                  <a:gd name="connsiteY37" fmla="*/ 97771 h 359071"/>
                  <a:gd name="connsiteX38" fmla="*/ 303983 w 354476"/>
                  <a:gd name="connsiteY38" fmla="*/ 98741 h 359071"/>
                  <a:gd name="connsiteX39" fmla="*/ 302809 w 354476"/>
                  <a:gd name="connsiteY39" fmla="*/ 98945 h 359071"/>
                  <a:gd name="connsiteX40" fmla="*/ 301277 w 354476"/>
                  <a:gd name="connsiteY40" fmla="*/ 100324 h 359071"/>
                  <a:gd name="connsiteX41" fmla="*/ 300103 w 354476"/>
                  <a:gd name="connsiteY41" fmla="*/ 100681 h 359071"/>
                  <a:gd name="connsiteX42" fmla="*/ 298827 w 354476"/>
                  <a:gd name="connsiteY42" fmla="*/ 100936 h 359071"/>
                  <a:gd name="connsiteX43" fmla="*/ 297652 w 354476"/>
                  <a:gd name="connsiteY43" fmla="*/ 101753 h 359071"/>
                  <a:gd name="connsiteX44" fmla="*/ 296631 w 354476"/>
                  <a:gd name="connsiteY44" fmla="*/ 102213 h 359071"/>
                  <a:gd name="connsiteX45" fmla="*/ 295406 w 354476"/>
                  <a:gd name="connsiteY45" fmla="*/ 103030 h 359071"/>
                  <a:gd name="connsiteX46" fmla="*/ 294895 w 354476"/>
                  <a:gd name="connsiteY46" fmla="*/ 103795 h 359071"/>
                  <a:gd name="connsiteX47" fmla="*/ 293823 w 354476"/>
                  <a:gd name="connsiteY47" fmla="*/ 106195 h 359071"/>
                  <a:gd name="connsiteX48" fmla="*/ 293363 w 354476"/>
                  <a:gd name="connsiteY48" fmla="*/ 107114 h 359071"/>
                  <a:gd name="connsiteX49" fmla="*/ 293159 w 354476"/>
                  <a:gd name="connsiteY49" fmla="*/ 108339 h 359071"/>
                  <a:gd name="connsiteX50" fmla="*/ 293670 w 354476"/>
                  <a:gd name="connsiteY50" fmla="*/ 109463 h 359071"/>
                  <a:gd name="connsiteX51" fmla="*/ 294538 w 354476"/>
                  <a:gd name="connsiteY51" fmla="*/ 110228 h 359071"/>
                  <a:gd name="connsiteX52" fmla="*/ 294334 w 354476"/>
                  <a:gd name="connsiteY52" fmla="*/ 111096 h 359071"/>
                  <a:gd name="connsiteX53" fmla="*/ 293159 w 354476"/>
                  <a:gd name="connsiteY53" fmla="*/ 111760 h 359071"/>
                  <a:gd name="connsiteX54" fmla="*/ 292496 w 354476"/>
                  <a:gd name="connsiteY54" fmla="*/ 112271 h 359071"/>
                  <a:gd name="connsiteX55" fmla="*/ 291832 w 354476"/>
                  <a:gd name="connsiteY55" fmla="*/ 113292 h 359071"/>
                  <a:gd name="connsiteX56" fmla="*/ 291015 w 354476"/>
                  <a:gd name="connsiteY56" fmla="*/ 114109 h 359071"/>
                  <a:gd name="connsiteX57" fmla="*/ 290556 w 354476"/>
                  <a:gd name="connsiteY57" fmla="*/ 114619 h 359071"/>
                  <a:gd name="connsiteX58" fmla="*/ 288973 w 354476"/>
                  <a:gd name="connsiteY58" fmla="*/ 115385 h 359071"/>
                  <a:gd name="connsiteX59" fmla="*/ 288156 w 354476"/>
                  <a:gd name="connsiteY59" fmla="*/ 116049 h 359071"/>
                  <a:gd name="connsiteX60" fmla="*/ 286930 w 354476"/>
                  <a:gd name="connsiteY60" fmla="*/ 117376 h 359071"/>
                  <a:gd name="connsiteX61" fmla="*/ 286164 w 354476"/>
                  <a:gd name="connsiteY61" fmla="*/ 117785 h 359071"/>
                  <a:gd name="connsiteX62" fmla="*/ 285501 w 354476"/>
                  <a:gd name="connsiteY62" fmla="*/ 118142 h 359071"/>
                  <a:gd name="connsiteX63" fmla="*/ 284072 w 354476"/>
                  <a:gd name="connsiteY63" fmla="*/ 117989 h 359071"/>
                  <a:gd name="connsiteX64" fmla="*/ 283203 w 354476"/>
                  <a:gd name="connsiteY64" fmla="*/ 118346 h 359071"/>
                  <a:gd name="connsiteX65" fmla="*/ 282438 w 354476"/>
                  <a:gd name="connsiteY65" fmla="*/ 117989 h 359071"/>
                  <a:gd name="connsiteX66" fmla="*/ 280957 w 354476"/>
                  <a:gd name="connsiteY66" fmla="*/ 118244 h 359071"/>
                  <a:gd name="connsiteX67" fmla="*/ 279987 w 354476"/>
                  <a:gd name="connsiteY67" fmla="*/ 118244 h 359071"/>
                  <a:gd name="connsiteX68" fmla="*/ 279170 w 354476"/>
                  <a:gd name="connsiteY68" fmla="*/ 118295 h 359071"/>
                  <a:gd name="connsiteX69" fmla="*/ 277179 w 354476"/>
                  <a:gd name="connsiteY69" fmla="*/ 119010 h 359071"/>
                  <a:gd name="connsiteX70" fmla="*/ 276362 w 354476"/>
                  <a:gd name="connsiteY70" fmla="*/ 119776 h 359071"/>
                  <a:gd name="connsiteX71" fmla="*/ 275341 w 354476"/>
                  <a:gd name="connsiteY71" fmla="*/ 120490 h 359071"/>
                  <a:gd name="connsiteX72" fmla="*/ 274013 w 354476"/>
                  <a:gd name="connsiteY72" fmla="*/ 119878 h 359071"/>
                  <a:gd name="connsiteX73" fmla="*/ 272788 w 354476"/>
                  <a:gd name="connsiteY73" fmla="*/ 118346 h 359071"/>
                  <a:gd name="connsiteX74" fmla="*/ 272533 w 354476"/>
                  <a:gd name="connsiteY74" fmla="*/ 117070 h 359071"/>
                  <a:gd name="connsiteX75" fmla="*/ 271052 w 354476"/>
                  <a:gd name="connsiteY75" fmla="*/ 116508 h 359071"/>
                  <a:gd name="connsiteX76" fmla="*/ 270286 w 354476"/>
                  <a:gd name="connsiteY76" fmla="*/ 116304 h 359071"/>
                  <a:gd name="connsiteX77" fmla="*/ 269725 w 354476"/>
                  <a:gd name="connsiteY77" fmla="*/ 116355 h 359071"/>
                  <a:gd name="connsiteX78" fmla="*/ 269163 w 354476"/>
                  <a:gd name="connsiteY78" fmla="*/ 116559 h 359071"/>
                  <a:gd name="connsiteX79" fmla="*/ 268500 w 354476"/>
                  <a:gd name="connsiteY79" fmla="*/ 116968 h 359071"/>
                  <a:gd name="connsiteX80" fmla="*/ 267581 w 354476"/>
                  <a:gd name="connsiteY80" fmla="*/ 116917 h 359071"/>
                  <a:gd name="connsiteX81" fmla="*/ 266457 w 354476"/>
                  <a:gd name="connsiteY81" fmla="*/ 116508 h 359071"/>
                  <a:gd name="connsiteX82" fmla="*/ 265436 w 354476"/>
                  <a:gd name="connsiteY82" fmla="*/ 116508 h 359071"/>
                  <a:gd name="connsiteX83" fmla="*/ 264568 w 354476"/>
                  <a:gd name="connsiteY83" fmla="*/ 116815 h 359071"/>
                  <a:gd name="connsiteX84" fmla="*/ 264211 w 354476"/>
                  <a:gd name="connsiteY84" fmla="*/ 116355 h 359071"/>
                  <a:gd name="connsiteX85" fmla="*/ 264619 w 354476"/>
                  <a:gd name="connsiteY85" fmla="*/ 114823 h 359071"/>
                  <a:gd name="connsiteX86" fmla="*/ 265130 w 354476"/>
                  <a:gd name="connsiteY86" fmla="*/ 113292 h 359071"/>
                  <a:gd name="connsiteX87" fmla="*/ 264926 w 354476"/>
                  <a:gd name="connsiteY87" fmla="*/ 112220 h 359071"/>
                  <a:gd name="connsiteX88" fmla="*/ 264517 w 354476"/>
                  <a:gd name="connsiteY88" fmla="*/ 111352 h 359071"/>
                  <a:gd name="connsiteX89" fmla="*/ 263343 w 354476"/>
                  <a:gd name="connsiteY89" fmla="*/ 111045 h 359071"/>
                  <a:gd name="connsiteX90" fmla="*/ 263241 w 354476"/>
                  <a:gd name="connsiteY90" fmla="*/ 109820 h 359071"/>
                  <a:gd name="connsiteX91" fmla="*/ 262986 w 354476"/>
                  <a:gd name="connsiteY91" fmla="*/ 109207 h 359071"/>
                  <a:gd name="connsiteX92" fmla="*/ 263343 w 354476"/>
                  <a:gd name="connsiteY92" fmla="*/ 108135 h 359071"/>
                  <a:gd name="connsiteX93" fmla="*/ 264211 w 354476"/>
                  <a:gd name="connsiteY93" fmla="*/ 106859 h 359071"/>
                  <a:gd name="connsiteX94" fmla="*/ 265793 w 354476"/>
                  <a:gd name="connsiteY94" fmla="*/ 102366 h 359071"/>
                  <a:gd name="connsiteX95" fmla="*/ 265692 w 354476"/>
                  <a:gd name="connsiteY95" fmla="*/ 101038 h 359071"/>
                  <a:gd name="connsiteX96" fmla="*/ 265590 w 354476"/>
                  <a:gd name="connsiteY96" fmla="*/ 99660 h 359071"/>
                  <a:gd name="connsiteX97" fmla="*/ 265181 w 354476"/>
                  <a:gd name="connsiteY97" fmla="*/ 98741 h 359071"/>
                  <a:gd name="connsiteX98" fmla="*/ 265130 w 354476"/>
                  <a:gd name="connsiteY98" fmla="*/ 97465 h 359071"/>
                  <a:gd name="connsiteX99" fmla="*/ 265181 w 354476"/>
                  <a:gd name="connsiteY99" fmla="*/ 97260 h 359071"/>
                  <a:gd name="connsiteX100" fmla="*/ 265283 w 354476"/>
                  <a:gd name="connsiteY100" fmla="*/ 96188 h 359071"/>
                  <a:gd name="connsiteX101" fmla="*/ 264977 w 354476"/>
                  <a:gd name="connsiteY101" fmla="*/ 95473 h 359071"/>
                  <a:gd name="connsiteX102" fmla="*/ 264466 w 354476"/>
                  <a:gd name="connsiteY102" fmla="*/ 94554 h 359071"/>
                  <a:gd name="connsiteX103" fmla="*/ 264058 w 354476"/>
                  <a:gd name="connsiteY103" fmla="*/ 93942 h 359071"/>
                  <a:gd name="connsiteX104" fmla="*/ 264875 w 354476"/>
                  <a:gd name="connsiteY104" fmla="*/ 92972 h 359071"/>
                  <a:gd name="connsiteX105" fmla="*/ 266305 w 354476"/>
                  <a:gd name="connsiteY105" fmla="*/ 92563 h 359071"/>
                  <a:gd name="connsiteX106" fmla="*/ 267428 w 354476"/>
                  <a:gd name="connsiteY106" fmla="*/ 92410 h 359071"/>
                  <a:gd name="connsiteX107" fmla="*/ 268142 w 354476"/>
                  <a:gd name="connsiteY107" fmla="*/ 91338 h 359071"/>
                  <a:gd name="connsiteX108" fmla="*/ 269163 w 354476"/>
                  <a:gd name="connsiteY108" fmla="*/ 90776 h 359071"/>
                  <a:gd name="connsiteX109" fmla="*/ 270286 w 354476"/>
                  <a:gd name="connsiteY109" fmla="*/ 91287 h 359071"/>
                  <a:gd name="connsiteX110" fmla="*/ 271001 w 354476"/>
                  <a:gd name="connsiteY110" fmla="*/ 91746 h 359071"/>
                  <a:gd name="connsiteX111" fmla="*/ 271869 w 354476"/>
                  <a:gd name="connsiteY111" fmla="*/ 91797 h 359071"/>
                  <a:gd name="connsiteX112" fmla="*/ 272941 w 354476"/>
                  <a:gd name="connsiteY112" fmla="*/ 91542 h 359071"/>
                  <a:gd name="connsiteX113" fmla="*/ 275086 w 354476"/>
                  <a:gd name="connsiteY113" fmla="*/ 91287 h 359071"/>
                  <a:gd name="connsiteX114" fmla="*/ 276158 w 354476"/>
                  <a:gd name="connsiteY114" fmla="*/ 91695 h 359071"/>
                  <a:gd name="connsiteX115" fmla="*/ 277281 w 354476"/>
                  <a:gd name="connsiteY115" fmla="*/ 91797 h 359071"/>
                  <a:gd name="connsiteX116" fmla="*/ 278864 w 354476"/>
                  <a:gd name="connsiteY116" fmla="*/ 92155 h 359071"/>
                  <a:gd name="connsiteX117" fmla="*/ 279834 w 354476"/>
                  <a:gd name="connsiteY117" fmla="*/ 92002 h 359071"/>
                  <a:gd name="connsiteX118" fmla="*/ 281212 w 354476"/>
                  <a:gd name="connsiteY118" fmla="*/ 91644 h 359071"/>
                  <a:gd name="connsiteX119" fmla="*/ 281876 w 354476"/>
                  <a:gd name="connsiteY119" fmla="*/ 91644 h 359071"/>
                  <a:gd name="connsiteX120" fmla="*/ 283408 w 354476"/>
                  <a:gd name="connsiteY120" fmla="*/ 92104 h 359071"/>
                  <a:gd name="connsiteX121" fmla="*/ 284990 w 354476"/>
                  <a:gd name="connsiteY121" fmla="*/ 91900 h 359071"/>
                  <a:gd name="connsiteX122" fmla="*/ 285910 w 354476"/>
                  <a:gd name="connsiteY122" fmla="*/ 92053 h 359071"/>
                  <a:gd name="connsiteX123" fmla="*/ 287084 w 354476"/>
                  <a:gd name="connsiteY123" fmla="*/ 92206 h 359071"/>
                  <a:gd name="connsiteX124" fmla="*/ 288053 w 354476"/>
                  <a:gd name="connsiteY124" fmla="*/ 92155 h 359071"/>
                  <a:gd name="connsiteX125" fmla="*/ 289024 w 354476"/>
                  <a:gd name="connsiteY125" fmla="*/ 91900 h 359071"/>
                  <a:gd name="connsiteX126" fmla="*/ 289126 w 354476"/>
                  <a:gd name="connsiteY126" fmla="*/ 91797 h 359071"/>
                  <a:gd name="connsiteX127" fmla="*/ 290096 w 354476"/>
                  <a:gd name="connsiteY127" fmla="*/ 90776 h 359071"/>
                  <a:gd name="connsiteX128" fmla="*/ 290913 w 354476"/>
                  <a:gd name="connsiteY128" fmla="*/ 86998 h 359071"/>
                  <a:gd name="connsiteX129" fmla="*/ 290760 w 354476"/>
                  <a:gd name="connsiteY129" fmla="*/ 84854 h 359071"/>
                  <a:gd name="connsiteX130" fmla="*/ 291117 w 354476"/>
                  <a:gd name="connsiteY130" fmla="*/ 83731 h 359071"/>
                  <a:gd name="connsiteX131" fmla="*/ 291270 w 354476"/>
                  <a:gd name="connsiteY131" fmla="*/ 82812 h 359071"/>
                  <a:gd name="connsiteX132" fmla="*/ 291015 w 354476"/>
                  <a:gd name="connsiteY132" fmla="*/ 81637 h 359071"/>
                  <a:gd name="connsiteX133" fmla="*/ 290606 w 354476"/>
                  <a:gd name="connsiteY133" fmla="*/ 80872 h 359071"/>
                  <a:gd name="connsiteX134" fmla="*/ 289585 w 354476"/>
                  <a:gd name="connsiteY134" fmla="*/ 80055 h 359071"/>
                  <a:gd name="connsiteX135" fmla="*/ 288819 w 354476"/>
                  <a:gd name="connsiteY135" fmla="*/ 79187 h 359071"/>
                  <a:gd name="connsiteX136" fmla="*/ 288053 w 354476"/>
                  <a:gd name="connsiteY136" fmla="*/ 78064 h 359071"/>
                  <a:gd name="connsiteX137" fmla="*/ 288258 w 354476"/>
                  <a:gd name="connsiteY137" fmla="*/ 77349 h 359071"/>
                  <a:gd name="connsiteX138" fmla="*/ 287696 w 354476"/>
                  <a:gd name="connsiteY138" fmla="*/ 76685 h 359071"/>
                  <a:gd name="connsiteX139" fmla="*/ 287135 w 354476"/>
                  <a:gd name="connsiteY139" fmla="*/ 76072 h 359071"/>
                  <a:gd name="connsiteX140" fmla="*/ 286267 w 354476"/>
                  <a:gd name="connsiteY140" fmla="*/ 75868 h 359071"/>
                  <a:gd name="connsiteX141" fmla="*/ 285348 w 354476"/>
                  <a:gd name="connsiteY141" fmla="*/ 75511 h 359071"/>
                  <a:gd name="connsiteX142" fmla="*/ 284072 w 354476"/>
                  <a:gd name="connsiteY142" fmla="*/ 74949 h 359071"/>
                  <a:gd name="connsiteX143" fmla="*/ 283306 w 354476"/>
                  <a:gd name="connsiteY143" fmla="*/ 74337 h 359071"/>
                  <a:gd name="connsiteX144" fmla="*/ 282642 w 354476"/>
                  <a:gd name="connsiteY144" fmla="*/ 74183 h 359071"/>
                  <a:gd name="connsiteX145" fmla="*/ 280957 w 354476"/>
                  <a:gd name="connsiteY145" fmla="*/ 73979 h 359071"/>
                  <a:gd name="connsiteX146" fmla="*/ 280446 w 354476"/>
                  <a:gd name="connsiteY146" fmla="*/ 72958 h 359071"/>
                  <a:gd name="connsiteX147" fmla="*/ 280140 w 354476"/>
                  <a:gd name="connsiteY147" fmla="*/ 71426 h 359071"/>
                  <a:gd name="connsiteX148" fmla="*/ 281672 w 354476"/>
                  <a:gd name="connsiteY148" fmla="*/ 70150 h 359071"/>
                  <a:gd name="connsiteX149" fmla="*/ 282540 w 354476"/>
                  <a:gd name="connsiteY149" fmla="*/ 70150 h 359071"/>
                  <a:gd name="connsiteX150" fmla="*/ 283714 w 354476"/>
                  <a:gd name="connsiteY150" fmla="*/ 70150 h 359071"/>
                  <a:gd name="connsiteX151" fmla="*/ 284531 w 354476"/>
                  <a:gd name="connsiteY151" fmla="*/ 69691 h 359071"/>
                  <a:gd name="connsiteX152" fmla="*/ 285195 w 354476"/>
                  <a:gd name="connsiteY152" fmla="*/ 69844 h 359071"/>
                  <a:gd name="connsiteX153" fmla="*/ 286114 w 354476"/>
                  <a:gd name="connsiteY153" fmla="*/ 69997 h 359071"/>
                  <a:gd name="connsiteX154" fmla="*/ 287033 w 354476"/>
                  <a:gd name="connsiteY154" fmla="*/ 70558 h 359071"/>
                  <a:gd name="connsiteX155" fmla="*/ 288667 w 354476"/>
                  <a:gd name="connsiteY155" fmla="*/ 70507 h 359071"/>
                  <a:gd name="connsiteX156" fmla="*/ 289841 w 354476"/>
                  <a:gd name="connsiteY156" fmla="*/ 70661 h 359071"/>
                  <a:gd name="connsiteX157" fmla="*/ 290657 w 354476"/>
                  <a:gd name="connsiteY157" fmla="*/ 70661 h 359071"/>
                  <a:gd name="connsiteX158" fmla="*/ 290300 w 354476"/>
                  <a:gd name="connsiteY158" fmla="*/ 69180 h 359071"/>
                  <a:gd name="connsiteX159" fmla="*/ 289688 w 354476"/>
                  <a:gd name="connsiteY159" fmla="*/ 67904 h 359071"/>
                  <a:gd name="connsiteX160" fmla="*/ 289330 w 354476"/>
                  <a:gd name="connsiteY160" fmla="*/ 67036 h 359071"/>
                  <a:gd name="connsiteX161" fmla="*/ 289228 w 354476"/>
                  <a:gd name="connsiteY161" fmla="*/ 66372 h 359071"/>
                  <a:gd name="connsiteX162" fmla="*/ 291220 w 354476"/>
                  <a:gd name="connsiteY162" fmla="*/ 66576 h 359071"/>
                  <a:gd name="connsiteX163" fmla="*/ 292649 w 354476"/>
                  <a:gd name="connsiteY163" fmla="*/ 67291 h 359071"/>
                  <a:gd name="connsiteX164" fmla="*/ 293772 w 354476"/>
                  <a:gd name="connsiteY164" fmla="*/ 67750 h 359071"/>
                  <a:gd name="connsiteX165" fmla="*/ 295763 w 354476"/>
                  <a:gd name="connsiteY165" fmla="*/ 67648 h 359071"/>
                  <a:gd name="connsiteX166" fmla="*/ 296938 w 354476"/>
                  <a:gd name="connsiteY166" fmla="*/ 67393 h 359071"/>
                  <a:gd name="connsiteX167" fmla="*/ 297141 w 354476"/>
                  <a:gd name="connsiteY167" fmla="*/ 66321 h 359071"/>
                  <a:gd name="connsiteX168" fmla="*/ 297499 w 354476"/>
                  <a:gd name="connsiteY168" fmla="*/ 65657 h 359071"/>
                  <a:gd name="connsiteX169" fmla="*/ 298571 w 354476"/>
                  <a:gd name="connsiteY169" fmla="*/ 65351 h 359071"/>
                  <a:gd name="connsiteX170" fmla="*/ 299848 w 354476"/>
                  <a:gd name="connsiteY170" fmla="*/ 64840 h 359071"/>
                  <a:gd name="connsiteX171" fmla="*/ 301379 w 354476"/>
                  <a:gd name="connsiteY171" fmla="*/ 63870 h 359071"/>
                  <a:gd name="connsiteX172" fmla="*/ 301175 w 354476"/>
                  <a:gd name="connsiteY172" fmla="*/ 62390 h 359071"/>
                  <a:gd name="connsiteX173" fmla="*/ 301532 w 354476"/>
                  <a:gd name="connsiteY173" fmla="*/ 61317 h 359071"/>
                  <a:gd name="connsiteX174" fmla="*/ 303064 w 354476"/>
                  <a:gd name="connsiteY174" fmla="*/ 60194 h 359071"/>
                  <a:gd name="connsiteX175" fmla="*/ 303677 w 354476"/>
                  <a:gd name="connsiteY175" fmla="*/ 60092 h 359071"/>
                  <a:gd name="connsiteX176" fmla="*/ 304187 w 354476"/>
                  <a:gd name="connsiteY176" fmla="*/ 60041 h 359071"/>
                  <a:gd name="connsiteX177" fmla="*/ 305055 w 354476"/>
                  <a:gd name="connsiteY177" fmla="*/ 59582 h 359071"/>
                  <a:gd name="connsiteX178" fmla="*/ 306332 w 354476"/>
                  <a:gd name="connsiteY178" fmla="*/ 58663 h 359071"/>
                  <a:gd name="connsiteX179" fmla="*/ 307199 w 354476"/>
                  <a:gd name="connsiteY179" fmla="*/ 57999 h 359071"/>
                  <a:gd name="connsiteX180" fmla="*/ 308731 w 354476"/>
                  <a:gd name="connsiteY180" fmla="*/ 57284 h 359071"/>
                  <a:gd name="connsiteX181" fmla="*/ 309803 w 354476"/>
                  <a:gd name="connsiteY181" fmla="*/ 56110 h 359071"/>
                  <a:gd name="connsiteX182" fmla="*/ 238479 w 354476"/>
                  <a:gd name="connsiteY182" fmla="*/ 9905 h 359071"/>
                  <a:gd name="connsiteX183" fmla="*/ 238224 w 354476"/>
                  <a:gd name="connsiteY183" fmla="*/ 10262 h 359071"/>
                  <a:gd name="connsiteX184" fmla="*/ 239041 w 354476"/>
                  <a:gd name="connsiteY184" fmla="*/ 10824 h 359071"/>
                  <a:gd name="connsiteX185" fmla="*/ 239551 w 354476"/>
                  <a:gd name="connsiteY185" fmla="*/ 11130 h 359071"/>
                  <a:gd name="connsiteX186" fmla="*/ 240062 w 354476"/>
                  <a:gd name="connsiteY186" fmla="*/ 11794 h 359071"/>
                  <a:gd name="connsiteX187" fmla="*/ 239909 w 354476"/>
                  <a:gd name="connsiteY187" fmla="*/ 12662 h 359071"/>
                  <a:gd name="connsiteX188" fmla="*/ 239755 w 354476"/>
                  <a:gd name="connsiteY188" fmla="*/ 13019 h 359071"/>
                  <a:gd name="connsiteX189" fmla="*/ 239602 w 354476"/>
                  <a:gd name="connsiteY189" fmla="*/ 14091 h 359071"/>
                  <a:gd name="connsiteX190" fmla="*/ 239092 w 354476"/>
                  <a:gd name="connsiteY190" fmla="*/ 15061 h 359071"/>
                  <a:gd name="connsiteX191" fmla="*/ 238581 w 354476"/>
                  <a:gd name="connsiteY191" fmla="*/ 15368 h 359071"/>
                  <a:gd name="connsiteX192" fmla="*/ 238224 w 354476"/>
                  <a:gd name="connsiteY192" fmla="*/ 15725 h 359071"/>
                  <a:gd name="connsiteX193" fmla="*/ 238683 w 354476"/>
                  <a:gd name="connsiteY193" fmla="*/ 16389 h 359071"/>
                  <a:gd name="connsiteX194" fmla="*/ 238275 w 354476"/>
                  <a:gd name="connsiteY194" fmla="*/ 17001 h 359071"/>
                  <a:gd name="connsiteX195" fmla="*/ 237662 w 354476"/>
                  <a:gd name="connsiteY195" fmla="*/ 17257 h 359071"/>
                  <a:gd name="connsiteX196" fmla="*/ 237458 w 354476"/>
                  <a:gd name="connsiteY196" fmla="*/ 18278 h 359071"/>
                  <a:gd name="connsiteX197" fmla="*/ 237560 w 354476"/>
                  <a:gd name="connsiteY197" fmla="*/ 19350 h 359071"/>
                  <a:gd name="connsiteX198" fmla="*/ 236998 w 354476"/>
                  <a:gd name="connsiteY198" fmla="*/ 19707 h 359071"/>
                  <a:gd name="connsiteX199" fmla="*/ 236335 w 354476"/>
                  <a:gd name="connsiteY199" fmla="*/ 20320 h 359071"/>
                  <a:gd name="connsiteX200" fmla="*/ 236284 w 354476"/>
                  <a:gd name="connsiteY200" fmla="*/ 20729 h 359071"/>
                  <a:gd name="connsiteX201" fmla="*/ 235059 w 354476"/>
                  <a:gd name="connsiteY201" fmla="*/ 20933 h 359071"/>
                  <a:gd name="connsiteX202" fmla="*/ 234344 w 354476"/>
                  <a:gd name="connsiteY202" fmla="*/ 21188 h 359071"/>
                  <a:gd name="connsiteX203" fmla="*/ 235160 w 354476"/>
                  <a:gd name="connsiteY203" fmla="*/ 21801 h 359071"/>
                  <a:gd name="connsiteX204" fmla="*/ 235620 w 354476"/>
                  <a:gd name="connsiteY204" fmla="*/ 22158 h 359071"/>
                  <a:gd name="connsiteX205" fmla="*/ 235008 w 354476"/>
                  <a:gd name="connsiteY205" fmla="*/ 22873 h 359071"/>
                  <a:gd name="connsiteX206" fmla="*/ 234344 w 354476"/>
                  <a:gd name="connsiteY206" fmla="*/ 22822 h 359071"/>
                  <a:gd name="connsiteX207" fmla="*/ 233986 w 354476"/>
                  <a:gd name="connsiteY207" fmla="*/ 23281 h 359071"/>
                  <a:gd name="connsiteX208" fmla="*/ 233373 w 354476"/>
                  <a:gd name="connsiteY208" fmla="*/ 23792 h 359071"/>
                  <a:gd name="connsiteX209" fmla="*/ 233322 w 354476"/>
                  <a:gd name="connsiteY209" fmla="*/ 23026 h 359071"/>
                  <a:gd name="connsiteX210" fmla="*/ 232506 w 354476"/>
                  <a:gd name="connsiteY210" fmla="*/ 22924 h 359071"/>
                  <a:gd name="connsiteX211" fmla="*/ 232148 w 354476"/>
                  <a:gd name="connsiteY211" fmla="*/ 22618 h 359071"/>
                  <a:gd name="connsiteX212" fmla="*/ 230974 w 354476"/>
                  <a:gd name="connsiteY212" fmla="*/ 23281 h 359071"/>
                  <a:gd name="connsiteX213" fmla="*/ 230464 w 354476"/>
                  <a:gd name="connsiteY213" fmla="*/ 22822 h 359071"/>
                  <a:gd name="connsiteX214" fmla="*/ 230770 w 354476"/>
                  <a:gd name="connsiteY214" fmla="*/ 22056 h 359071"/>
                  <a:gd name="connsiteX215" fmla="*/ 230872 w 354476"/>
                  <a:gd name="connsiteY215" fmla="*/ 21648 h 359071"/>
                  <a:gd name="connsiteX216" fmla="*/ 230106 w 354476"/>
                  <a:gd name="connsiteY216" fmla="*/ 21648 h 359071"/>
                  <a:gd name="connsiteX217" fmla="*/ 230259 w 354476"/>
                  <a:gd name="connsiteY217" fmla="*/ 20780 h 359071"/>
                  <a:gd name="connsiteX218" fmla="*/ 229187 w 354476"/>
                  <a:gd name="connsiteY218" fmla="*/ 21035 h 359071"/>
                  <a:gd name="connsiteX219" fmla="*/ 228217 w 354476"/>
                  <a:gd name="connsiteY219" fmla="*/ 20677 h 359071"/>
                  <a:gd name="connsiteX220" fmla="*/ 228575 w 354476"/>
                  <a:gd name="connsiteY220" fmla="*/ 20014 h 359071"/>
                  <a:gd name="connsiteX221" fmla="*/ 229136 w 354476"/>
                  <a:gd name="connsiteY221" fmla="*/ 19605 h 359071"/>
                  <a:gd name="connsiteX222" fmla="*/ 229647 w 354476"/>
                  <a:gd name="connsiteY222" fmla="*/ 18788 h 359071"/>
                  <a:gd name="connsiteX223" fmla="*/ 229544 w 354476"/>
                  <a:gd name="connsiteY223" fmla="*/ 17920 h 359071"/>
                  <a:gd name="connsiteX224" fmla="*/ 228523 w 354476"/>
                  <a:gd name="connsiteY224" fmla="*/ 18788 h 359071"/>
                  <a:gd name="connsiteX225" fmla="*/ 228013 w 354476"/>
                  <a:gd name="connsiteY225" fmla="*/ 18482 h 359071"/>
                  <a:gd name="connsiteX226" fmla="*/ 228064 w 354476"/>
                  <a:gd name="connsiteY226" fmla="*/ 18023 h 359071"/>
                  <a:gd name="connsiteX227" fmla="*/ 227655 w 354476"/>
                  <a:gd name="connsiteY227" fmla="*/ 17869 h 359071"/>
                  <a:gd name="connsiteX228" fmla="*/ 227298 w 354476"/>
                  <a:gd name="connsiteY228" fmla="*/ 18686 h 359071"/>
                  <a:gd name="connsiteX229" fmla="*/ 226328 w 354476"/>
                  <a:gd name="connsiteY229" fmla="*/ 19146 h 359071"/>
                  <a:gd name="connsiteX230" fmla="*/ 225817 w 354476"/>
                  <a:gd name="connsiteY230" fmla="*/ 19350 h 359071"/>
                  <a:gd name="connsiteX231" fmla="*/ 224848 w 354476"/>
                  <a:gd name="connsiteY231" fmla="*/ 19861 h 359071"/>
                  <a:gd name="connsiteX232" fmla="*/ 223877 w 354476"/>
                  <a:gd name="connsiteY232" fmla="*/ 19809 h 359071"/>
                  <a:gd name="connsiteX233" fmla="*/ 223826 w 354476"/>
                  <a:gd name="connsiteY233" fmla="*/ 19299 h 359071"/>
                  <a:gd name="connsiteX234" fmla="*/ 223111 w 354476"/>
                  <a:gd name="connsiteY234" fmla="*/ 19452 h 359071"/>
                  <a:gd name="connsiteX235" fmla="*/ 222550 w 354476"/>
                  <a:gd name="connsiteY235" fmla="*/ 20167 h 359071"/>
                  <a:gd name="connsiteX236" fmla="*/ 222039 w 354476"/>
                  <a:gd name="connsiteY236" fmla="*/ 20422 h 359071"/>
                  <a:gd name="connsiteX237" fmla="*/ 221478 w 354476"/>
                  <a:gd name="connsiteY237" fmla="*/ 20524 h 359071"/>
                  <a:gd name="connsiteX238" fmla="*/ 220916 w 354476"/>
                  <a:gd name="connsiteY238" fmla="*/ 20269 h 359071"/>
                  <a:gd name="connsiteX239" fmla="*/ 220865 w 354476"/>
                  <a:gd name="connsiteY239" fmla="*/ 18686 h 359071"/>
                  <a:gd name="connsiteX240" fmla="*/ 221273 w 354476"/>
                  <a:gd name="connsiteY240" fmla="*/ 18482 h 359071"/>
                  <a:gd name="connsiteX241" fmla="*/ 221631 w 354476"/>
                  <a:gd name="connsiteY241" fmla="*/ 18329 h 359071"/>
                  <a:gd name="connsiteX242" fmla="*/ 221529 w 354476"/>
                  <a:gd name="connsiteY242" fmla="*/ 18125 h 359071"/>
                  <a:gd name="connsiteX243" fmla="*/ 221222 w 354476"/>
                  <a:gd name="connsiteY243" fmla="*/ 18125 h 359071"/>
                  <a:gd name="connsiteX244" fmla="*/ 221222 w 354476"/>
                  <a:gd name="connsiteY244" fmla="*/ 17563 h 359071"/>
                  <a:gd name="connsiteX245" fmla="*/ 221069 w 354476"/>
                  <a:gd name="connsiteY245" fmla="*/ 17257 h 359071"/>
                  <a:gd name="connsiteX246" fmla="*/ 220814 w 354476"/>
                  <a:gd name="connsiteY246" fmla="*/ 17512 h 359071"/>
                  <a:gd name="connsiteX247" fmla="*/ 220405 w 354476"/>
                  <a:gd name="connsiteY247" fmla="*/ 17869 h 359071"/>
                  <a:gd name="connsiteX248" fmla="*/ 219997 w 354476"/>
                  <a:gd name="connsiteY248" fmla="*/ 18023 h 359071"/>
                  <a:gd name="connsiteX249" fmla="*/ 219691 w 354476"/>
                  <a:gd name="connsiteY249" fmla="*/ 17869 h 359071"/>
                  <a:gd name="connsiteX250" fmla="*/ 219435 w 354476"/>
                  <a:gd name="connsiteY250" fmla="*/ 17614 h 359071"/>
                  <a:gd name="connsiteX251" fmla="*/ 219487 w 354476"/>
                  <a:gd name="connsiteY251" fmla="*/ 17359 h 359071"/>
                  <a:gd name="connsiteX252" fmla="*/ 219742 w 354476"/>
                  <a:gd name="connsiteY252" fmla="*/ 17053 h 359071"/>
                  <a:gd name="connsiteX253" fmla="*/ 219793 w 354476"/>
                  <a:gd name="connsiteY253" fmla="*/ 16746 h 359071"/>
                  <a:gd name="connsiteX254" fmla="*/ 219487 w 354476"/>
                  <a:gd name="connsiteY254" fmla="*/ 16440 h 359071"/>
                  <a:gd name="connsiteX255" fmla="*/ 219129 w 354476"/>
                  <a:gd name="connsiteY255" fmla="*/ 16185 h 359071"/>
                  <a:gd name="connsiteX256" fmla="*/ 218874 w 354476"/>
                  <a:gd name="connsiteY256" fmla="*/ 16133 h 359071"/>
                  <a:gd name="connsiteX257" fmla="*/ 218670 w 354476"/>
                  <a:gd name="connsiteY257" fmla="*/ 16083 h 359071"/>
                  <a:gd name="connsiteX258" fmla="*/ 218618 w 354476"/>
                  <a:gd name="connsiteY258" fmla="*/ 15725 h 359071"/>
                  <a:gd name="connsiteX259" fmla="*/ 218721 w 354476"/>
                  <a:gd name="connsiteY259" fmla="*/ 15470 h 359071"/>
                  <a:gd name="connsiteX260" fmla="*/ 218721 w 354476"/>
                  <a:gd name="connsiteY260" fmla="*/ 15163 h 359071"/>
                  <a:gd name="connsiteX261" fmla="*/ 218415 w 354476"/>
                  <a:gd name="connsiteY261" fmla="*/ 15010 h 359071"/>
                  <a:gd name="connsiteX262" fmla="*/ 218415 w 354476"/>
                  <a:gd name="connsiteY262" fmla="*/ 14755 h 359071"/>
                  <a:gd name="connsiteX263" fmla="*/ 218618 w 354476"/>
                  <a:gd name="connsiteY263" fmla="*/ 14602 h 359071"/>
                  <a:gd name="connsiteX264" fmla="*/ 218976 w 354476"/>
                  <a:gd name="connsiteY264" fmla="*/ 14398 h 359071"/>
                  <a:gd name="connsiteX265" fmla="*/ 218925 w 354476"/>
                  <a:gd name="connsiteY265" fmla="*/ 14193 h 359071"/>
                  <a:gd name="connsiteX266" fmla="*/ 218567 w 354476"/>
                  <a:gd name="connsiteY266" fmla="*/ 13938 h 359071"/>
                  <a:gd name="connsiteX267" fmla="*/ 218415 w 354476"/>
                  <a:gd name="connsiteY267" fmla="*/ 13785 h 359071"/>
                  <a:gd name="connsiteX268" fmla="*/ 218466 w 354476"/>
                  <a:gd name="connsiteY268" fmla="*/ 13479 h 359071"/>
                  <a:gd name="connsiteX269" fmla="*/ 217495 w 354476"/>
                  <a:gd name="connsiteY269" fmla="*/ 13938 h 359071"/>
                  <a:gd name="connsiteX270" fmla="*/ 217342 w 354476"/>
                  <a:gd name="connsiteY270" fmla="*/ 13938 h 359071"/>
                  <a:gd name="connsiteX271" fmla="*/ 216883 w 354476"/>
                  <a:gd name="connsiteY271" fmla="*/ 13734 h 359071"/>
                  <a:gd name="connsiteX272" fmla="*/ 216729 w 354476"/>
                  <a:gd name="connsiteY272" fmla="*/ 13479 h 359071"/>
                  <a:gd name="connsiteX273" fmla="*/ 216678 w 354476"/>
                  <a:gd name="connsiteY273" fmla="*/ 13223 h 359071"/>
                  <a:gd name="connsiteX274" fmla="*/ 216832 w 354476"/>
                  <a:gd name="connsiteY274" fmla="*/ 12815 h 359071"/>
                  <a:gd name="connsiteX275" fmla="*/ 216678 w 354476"/>
                  <a:gd name="connsiteY275" fmla="*/ 12662 h 359071"/>
                  <a:gd name="connsiteX276" fmla="*/ 216576 w 354476"/>
                  <a:gd name="connsiteY276" fmla="*/ 12611 h 359071"/>
                  <a:gd name="connsiteX277" fmla="*/ 216372 w 354476"/>
                  <a:gd name="connsiteY277" fmla="*/ 12611 h 359071"/>
                  <a:gd name="connsiteX278" fmla="*/ 216117 w 354476"/>
                  <a:gd name="connsiteY278" fmla="*/ 12407 h 359071"/>
                  <a:gd name="connsiteX279" fmla="*/ 215760 w 354476"/>
                  <a:gd name="connsiteY279" fmla="*/ 12355 h 359071"/>
                  <a:gd name="connsiteX280" fmla="*/ 215453 w 354476"/>
                  <a:gd name="connsiteY280" fmla="*/ 12304 h 359071"/>
                  <a:gd name="connsiteX281" fmla="*/ 215249 w 354476"/>
                  <a:gd name="connsiteY281" fmla="*/ 12049 h 359071"/>
                  <a:gd name="connsiteX282" fmla="*/ 215198 w 354476"/>
                  <a:gd name="connsiteY282" fmla="*/ 11692 h 359071"/>
                  <a:gd name="connsiteX283" fmla="*/ 215300 w 354476"/>
                  <a:gd name="connsiteY283" fmla="*/ 11283 h 359071"/>
                  <a:gd name="connsiteX284" fmla="*/ 215657 w 354476"/>
                  <a:gd name="connsiteY284" fmla="*/ 10977 h 359071"/>
                  <a:gd name="connsiteX285" fmla="*/ 216015 w 354476"/>
                  <a:gd name="connsiteY285" fmla="*/ 10671 h 359071"/>
                  <a:gd name="connsiteX286" fmla="*/ 216219 w 354476"/>
                  <a:gd name="connsiteY286" fmla="*/ 10262 h 359071"/>
                  <a:gd name="connsiteX287" fmla="*/ 216015 w 354476"/>
                  <a:gd name="connsiteY287" fmla="*/ 9854 h 359071"/>
                  <a:gd name="connsiteX288" fmla="*/ 215963 w 354476"/>
                  <a:gd name="connsiteY288" fmla="*/ 9650 h 359071"/>
                  <a:gd name="connsiteX289" fmla="*/ 216270 w 354476"/>
                  <a:gd name="connsiteY289" fmla="*/ 9343 h 359071"/>
                  <a:gd name="connsiteX290" fmla="*/ 216372 w 354476"/>
                  <a:gd name="connsiteY290" fmla="*/ 8884 h 359071"/>
                  <a:gd name="connsiteX291" fmla="*/ 215811 w 354476"/>
                  <a:gd name="connsiteY291" fmla="*/ 9037 h 359071"/>
                  <a:gd name="connsiteX292" fmla="*/ 215045 w 354476"/>
                  <a:gd name="connsiteY292" fmla="*/ 8986 h 359071"/>
                  <a:gd name="connsiteX293" fmla="*/ 214126 w 354476"/>
                  <a:gd name="connsiteY293" fmla="*/ 8373 h 359071"/>
                  <a:gd name="connsiteX294" fmla="*/ 214840 w 354476"/>
                  <a:gd name="connsiteY294" fmla="*/ 8016 h 359071"/>
                  <a:gd name="connsiteX295" fmla="*/ 214534 w 354476"/>
                  <a:gd name="connsiteY295" fmla="*/ 8016 h 359071"/>
                  <a:gd name="connsiteX296" fmla="*/ 213820 w 354476"/>
                  <a:gd name="connsiteY296" fmla="*/ 7914 h 359071"/>
                  <a:gd name="connsiteX297" fmla="*/ 213411 w 354476"/>
                  <a:gd name="connsiteY297" fmla="*/ 7761 h 359071"/>
                  <a:gd name="connsiteX298" fmla="*/ 213922 w 354476"/>
                  <a:gd name="connsiteY298" fmla="*/ 7148 h 359071"/>
                  <a:gd name="connsiteX299" fmla="*/ 213564 w 354476"/>
                  <a:gd name="connsiteY299" fmla="*/ 6842 h 359071"/>
                  <a:gd name="connsiteX300" fmla="*/ 213768 w 354476"/>
                  <a:gd name="connsiteY300" fmla="*/ 6484 h 359071"/>
                  <a:gd name="connsiteX301" fmla="*/ 213973 w 354476"/>
                  <a:gd name="connsiteY301" fmla="*/ 6127 h 359071"/>
                  <a:gd name="connsiteX302" fmla="*/ 213717 w 354476"/>
                  <a:gd name="connsiteY302" fmla="*/ 5871 h 359071"/>
                  <a:gd name="connsiteX303" fmla="*/ 213156 w 354476"/>
                  <a:gd name="connsiteY303" fmla="*/ 5820 h 359071"/>
                  <a:gd name="connsiteX304" fmla="*/ 212543 w 354476"/>
                  <a:gd name="connsiteY304" fmla="*/ 6076 h 359071"/>
                  <a:gd name="connsiteX305" fmla="*/ 212339 w 354476"/>
                  <a:gd name="connsiteY305" fmla="*/ 5820 h 359071"/>
                  <a:gd name="connsiteX306" fmla="*/ 212798 w 354476"/>
                  <a:gd name="connsiteY306" fmla="*/ 4901 h 359071"/>
                  <a:gd name="connsiteX307" fmla="*/ 212900 w 354476"/>
                  <a:gd name="connsiteY307" fmla="*/ 4697 h 359071"/>
                  <a:gd name="connsiteX308" fmla="*/ 213002 w 354476"/>
                  <a:gd name="connsiteY308" fmla="*/ 4544 h 359071"/>
                  <a:gd name="connsiteX309" fmla="*/ 213411 w 354476"/>
                  <a:gd name="connsiteY309" fmla="*/ 4493 h 359071"/>
                  <a:gd name="connsiteX310" fmla="*/ 213717 w 354476"/>
                  <a:gd name="connsiteY310" fmla="*/ 4340 h 359071"/>
                  <a:gd name="connsiteX311" fmla="*/ 213922 w 354476"/>
                  <a:gd name="connsiteY311" fmla="*/ 4238 h 359071"/>
                  <a:gd name="connsiteX312" fmla="*/ 214228 w 354476"/>
                  <a:gd name="connsiteY312" fmla="*/ 3574 h 359071"/>
                  <a:gd name="connsiteX313" fmla="*/ 214585 w 354476"/>
                  <a:gd name="connsiteY313" fmla="*/ 3472 h 359071"/>
                  <a:gd name="connsiteX314" fmla="*/ 211369 w 354476"/>
                  <a:gd name="connsiteY314" fmla="*/ 2910 h 359071"/>
                  <a:gd name="connsiteX315" fmla="*/ 211113 w 354476"/>
                  <a:gd name="connsiteY315" fmla="*/ 3012 h 359071"/>
                  <a:gd name="connsiteX316" fmla="*/ 210960 w 354476"/>
                  <a:gd name="connsiteY316" fmla="*/ 2808 h 359071"/>
                  <a:gd name="connsiteX317" fmla="*/ 179306 w 354476"/>
                  <a:gd name="connsiteY317" fmla="*/ 0 h 359071"/>
                  <a:gd name="connsiteX318" fmla="*/ 175375 w 354476"/>
                  <a:gd name="connsiteY318" fmla="*/ 102 h 359071"/>
                  <a:gd name="connsiteX319" fmla="*/ 175018 w 354476"/>
                  <a:gd name="connsiteY319" fmla="*/ 715 h 359071"/>
                  <a:gd name="connsiteX320" fmla="*/ 174201 w 354476"/>
                  <a:gd name="connsiteY320" fmla="*/ 1379 h 359071"/>
                  <a:gd name="connsiteX321" fmla="*/ 173894 w 354476"/>
                  <a:gd name="connsiteY321" fmla="*/ 868 h 359071"/>
                  <a:gd name="connsiteX322" fmla="*/ 173281 w 354476"/>
                  <a:gd name="connsiteY322" fmla="*/ 817 h 359071"/>
                  <a:gd name="connsiteX323" fmla="*/ 172720 w 354476"/>
                  <a:gd name="connsiteY323" fmla="*/ 357 h 359071"/>
                  <a:gd name="connsiteX324" fmla="*/ 172669 w 354476"/>
                  <a:gd name="connsiteY324" fmla="*/ 153 h 359071"/>
                  <a:gd name="connsiteX325" fmla="*/ 171801 w 354476"/>
                  <a:gd name="connsiteY325" fmla="*/ 204 h 359071"/>
                  <a:gd name="connsiteX326" fmla="*/ 171597 w 354476"/>
                  <a:gd name="connsiteY326" fmla="*/ 255 h 359071"/>
                  <a:gd name="connsiteX327" fmla="*/ 171290 w 354476"/>
                  <a:gd name="connsiteY327" fmla="*/ 204 h 359071"/>
                  <a:gd name="connsiteX328" fmla="*/ 164551 w 354476"/>
                  <a:gd name="connsiteY328" fmla="*/ 664 h 359071"/>
                  <a:gd name="connsiteX329" fmla="*/ 164551 w 354476"/>
                  <a:gd name="connsiteY329" fmla="*/ 1276 h 359071"/>
                  <a:gd name="connsiteX330" fmla="*/ 164602 w 354476"/>
                  <a:gd name="connsiteY330" fmla="*/ 2144 h 359071"/>
                  <a:gd name="connsiteX331" fmla="*/ 165368 w 354476"/>
                  <a:gd name="connsiteY331" fmla="*/ 2093 h 359071"/>
                  <a:gd name="connsiteX332" fmla="*/ 166032 w 354476"/>
                  <a:gd name="connsiteY332" fmla="*/ 2349 h 359071"/>
                  <a:gd name="connsiteX333" fmla="*/ 166236 w 354476"/>
                  <a:gd name="connsiteY333" fmla="*/ 2757 h 359071"/>
                  <a:gd name="connsiteX334" fmla="*/ 166747 w 354476"/>
                  <a:gd name="connsiteY334" fmla="*/ 2706 h 359071"/>
                  <a:gd name="connsiteX335" fmla="*/ 167359 w 354476"/>
                  <a:gd name="connsiteY335" fmla="*/ 2195 h 359071"/>
                  <a:gd name="connsiteX336" fmla="*/ 167563 w 354476"/>
                  <a:gd name="connsiteY336" fmla="*/ 2553 h 359071"/>
                  <a:gd name="connsiteX337" fmla="*/ 167870 w 354476"/>
                  <a:gd name="connsiteY337" fmla="*/ 2910 h 359071"/>
                  <a:gd name="connsiteX338" fmla="*/ 168687 w 354476"/>
                  <a:gd name="connsiteY338" fmla="*/ 3472 h 359071"/>
                  <a:gd name="connsiteX339" fmla="*/ 168482 w 354476"/>
                  <a:gd name="connsiteY339" fmla="*/ 4289 h 359071"/>
                  <a:gd name="connsiteX340" fmla="*/ 168227 w 354476"/>
                  <a:gd name="connsiteY340" fmla="*/ 4901 h 359071"/>
                  <a:gd name="connsiteX341" fmla="*/ 168227 w 354476"/>
                  <a:gd name="connsiteY341" fmla="*/ 5361 h 359071"/>
                  <a:gd name="connsiteX342" fmla="*/ 168482 w 354476"/>
                  <a:gd name="connsiteY342" fmla="*/ 5769 h 359071"/>
                  <a:gd name="connsiteX343" fmla="*/ 169095 w 354476"/>
                  <a:gd name="connsiteY343" fmla="*/ 6025 h 359071"/>
                  <a:gd name="connsiteX344" fmla="*/ 169299 w 354476"/>
                  <a:gd name="connsiteY344" fmla="*/ 6739 h 359071"/>
                  <a:gd name="connsiteX345" fmla="*/ 169299 w 354476"/>
                  <a:gd name="connsiteY345" fmla="*/ 7097 h 359071"/>
                  <a:gd name="connsiteX346" fmla="*/ 169401 w 354476"/>
                  <a:gd name="connsiteY346" fmla="*/ 7607 h 359071"/>
                  <a:gd name="connsiteX347" fmla="*/ 169657 w 354476"/>
                  <a:gd name="connsiteY347" fmla="*/ 8118 h 359071"/>
                  <a:gd name="connsiteX348" fmla="*/ 169657 w 354476"/>
                  <a:gd name="connsiteY348" fmla="*/ 8884 h 359071"/>
                  <a:gd name="connsiteX349" fmla="*/ 169401 w 354476"/>
                  <a:gd name="connsiteY349" fmla="*/ 9701 h 359071"/>
                  <a:gd name="connsiteX350" fmla="*/ 168942 w 354476"/>
                  <a:gd name="connsiteY350" fmla="*/ 9803 h 359071"/>
                  <a:gd name="connsiteX351" fmla="*/ 168329 w 354476"/>
                  <a:gd name="connsiteY351" fmla="*/ 10109 h 359071"/>
                  <a:gd name="connsiteX352" fmla="*/ 168482 w 354476"/>
                  <a:gd name="connsiteY352" fmla="*/ 10415 h 359071"/>
                  <a:gd name="connsiteX353" fmla="*/ 168585 w 354476"/>
                  <a:gd name="connsiteY353" fmla="*/ 11028 h 359071"/>
                  <a:gd name="connsiteX354" fmla="*/ 168125 w 354476"/>
                  <a:gd name="connsiteY354" fmla="*/ 12049 h 359071"/>
                  <a:gd name="connsiteX355" fmla="*/ 167614 w 354476"/>
                  <a:gd name="connsiteY355" fmla="*/ 11487 h 359071"/>
                  <a:gd name="connsiteX356" fmla="*/ 167206 w 354476"/>
                  <a:gd name="connsiteY356" fmla="*/ 11845 h 359071"/>
                  <a:gd name="connsiteX357" fmla="*/ 167410 w 354476"/>
                  <a:gd name="connsiteY357" fmla="*/ 12304 h 359071"/>
                  <a:gd name="connsiteX358" fmla="*/ 167665 w 354476"/>
                  <a:gd name="connsiteY358" fmla="*/ 12560 h 359071"/>
                  <a:gd name="connsiteX359" fmla="*/ 167921 w 354476"/>
                  <a:gd name="connsiteY359" fmla="*/ 12866 h 359071"/>
                  <a:gd name="connsiteX360" fmla="*/ 168074 w 354476"/>
                  <a:gd name="connsiteY360" fmla="*/ 13326 h 359071"/>
                  <a:gd name="connsiteX361" fmla="*/ 167614 w 354476"/>
                  <a:gd name="connsiteY361" fmla="*/ 14091 h 359071"/>
                  <a:gd name="connsiteX362" fmla="*/ 167461 w 354476"/>
                  <a:gd name="connsiteY362" fmla="*/ 13479 h 359071"/>
                  <a:gd name="connsiteX363" fmla="*/ 167104 w 354476"/>
                  <a:gd name="connsiteY363" fmla="*/ 13479 h 359071"/>
                  <a:gd name="connsiteX364" fmla="*/ 166747 w 354476"/>
                  <a:gd name="connsiteY364" fmla="*/ 13121 h 359071"/>
                  <a:gd name="connsiteX365" fmla="*/ 166645 w 354476"/>
                  <a:gd name="connsiteY365" fmla="*/ 12611 h 359071"/>
                  <a:gd name="connsiteX366" fmla="*/ 166185 w 354476"/>
                  <a:gd name="connsiteY366" fmla="*/ 12407 h 359071"/>
                  <a:gd name="connsiteX367" fmla="*/ 165674 w 354476"/>
                  <a:gd name="connsiteY367" fmla="*/ 12407 h 359071"/>
                  <a:gd name="connsiteX368" fmla="*/ 165725 w 354476"/>
                  <a:gd name="connsiteY368" fmla="*/ 11794 h 359071"/>
                  <a:gd name="connsiteX369" fmla="*/ 164908 w 354476"/>
                  <a:gd name="connsiteY369" fmla="*/ 11743 h 359071"/>
                  <a:gd name="connsiteX370" fmla="*/ 164143 w 354476"/>
                  <a:gd name="connsiteY370" fmla="*/ 11743 h 359071"/>
                  <a:gd name="connsiteX371" fmla="*/ 163479 w 354476"/>
                  <a:gd name="connsiteY371" fmla="*/ 10926 h 359071"/>
                  <a:gd name="connsiteX372" fmla="*/ 162713 w 354476"/>
                  <a:gd name="connsiteY372" fmla="*/ 10722 h 359071"/>
                  <a:gd name="connsiteX373" fmla="*/ 161539 w 354476"/>
                  <a:gd name="connsiteY373" fmla="*/ 10211 h 359071"/>
                  <a:gd name="connsiteX374" fmla="*/ 159803 w 354476"/>
                  <a:gd name="connsiteY374" fmla="*/ 9190 h 359071"/>
                  <a:gd name="connsiteX375" fmla="*/ 159394 w 354476"/>
                  <a:gd name="connsiteY375" fmla="*/ 8884 h 359071"/>
                  <a:gd name="connsiteX376" fmla="*/ 158680 w 354476"/>
                  <a:gd name="connsiteY376" fmla="*/ 8526 h 359071"/>
                  <a:gd name="connsiteX377" fmla="*/ 158067 w 354476"/>
                  <a:gd name="connsiteY377" fmla="*/ 8271 h 359071"/>
                  <a:gd name="connsiteX378" fmla="*/ 157505 w 354476"/>
                  <a:gd name="connsiteY378" fmla="*/ 8118 h 359071"/>
                  <a:gd name="connsiteX379" fmla="*/ 156893 w 354476"/>
                  <a:gd name="connsiteY379" fmla="*/ 8373 h 359071"/>
                  <a:gd name="connsiteX380" fmla="*/ 156944 w 354476"/>
                  <a:gd name="connsiteY380" fmla="*/ 8884 h 359071"/>
                  <a:gd name="connsiteX381" fmla="*/ 157148 w 354476"/>
                  <a:gd name="connsiteY381" fmla="*/ 9241 h 359071"/>
                  <a:gd name="connsiteX382" fmla="*/ 157659 w 354476"/>
                  <a:gd name="connsiteY382" fmla="*/ 9854 h 359071"/>
                  <a:gd name="connsiteX383" fmla="*/ 158118 w 354476"/>
                  <a:gd name="connsiteY383" fmla="*/ 10313 h 359071"/>
                  <a:gd name="connsiteX384" fmla="*/ 158220 w 354476"/>
                  <a:gd name="connsiteY384" fmla="*/ 10926 h 359071"/>
                  <a:gd name="connsiteX385" fmla="*/ 160109 w 354476"/>
                  <a:gd name="connsiteY385" fmla="*/ 11794 h 359071"/>
                  <a:gd name="connsiteX386" fmla="*/ 160773 w 354476"/>
                  <a:gd name="connsiteY386" fmla="*/ 12407 h 359071"/>
                  <a:gd name="connsiteX387" fmla="*/ 161130 w 354476"/>
                  <a:gd name="connsiteY387" fmla="*/ 13121 h 359071"/>
                  <a:gd name="connsiteX388" fmla="*/ 163121 w 354476"/>
                  <a:gd name="connsiteY388" fmla="*/ 14806 h 359071"/>
                  <a:gd name="connsiteX389" fmla="*/ 163428 w 354476"/>
                  <a:gd name="connsiteY389" fmla="*/ 15215 h 359071"/>
                  <a:gd name="connsiteX390" fmla="*/ 163428 w 354476"/>
                  <a:gd name="connsiteY390" fmla="*/ 15929 h 359071"/>
                  <a:gd name="connsiteX391" fmla="*/ 163377 w 354476"/>
                  <a:gd name="connsiteY391" fmla="*/ 16491 h 359071"/>
                  <a:gd name="connsiteX392" fmla="*/ 163121 w 354476"/>
                  <a:gd name="connsiteY392" fmla="*/ 17053 h 359071"/>
                  <a:gd name="connsiteX393" fmla="*/ 162662 w 354476"/>
                  <a:gd name="connsiteY393" fmla="*/ 17308 h 359071"/>
                  <a:gd name="connsiteX394" fmla="*/ 162203 w 354476"/>
                  <a:gd name="connsiteY394" fmla="*/ 17104 h 359071"/>
                  <a:gd name="connsiteX395" fmla="*/ 161488 w 354476"/>
                  <a:gd name="connsiteY395" fmla="*/ 16899 h 359071"/>
                  <a:gd name="connsiteX396" fmla="*/ 160620 w 354476"/>
                  <a:gd name="connsiteY396" fmla="*/ 16287 h 359071"/>
                  <a:gd name="connsiteX397" fmla="*/ 159752 w 354476"/>
                  <a:gd name="connsiteY397" fmla="*/ 16338 h 359071"/>
                  <a:gd name="connsiteX398" fmla="*/ 159241 w 354476"/>
                  <a:gd name="connsiteY398" fmla="*/ 16031 h 359071"/>
                  <a:gd name="connsiteX399" fmla="*/ 158322 w 354476"/>
                  <a:gd name="connsiteY399" fmla="*/ 16133 h 359071"/>
                  <a:gd name="connsiteX400" fmla="*/ 157863 w 354476"/>
                  <a:gd name="connsiteY400" fmla="*/ 16083 h 359071"/>
                  <a:gd name="connsiteX401" fmla="*/ 157199 w 354476"/>
                  <a:gd name="connsiteY401" fmla="*/ 15929 h 359071"/>
                  <a:gd name="connsiteX402" fmla="*/ 156536 w 354476"/>
                  <a:gd name="connsiteY402" fmla="*/ 15827 h 359071"/>
                  <a:gd name="connsiteX403" fmla="*/ 155463 w 354476"/>
                  <a:gd name="connsiteY403" fmla="*/ 15572 h 359071"/>
                  <a:gd name="connsiteX404" fmla="*/ 154799 w 354476"/>
                  <a:gd name="connsiteY404" fmla="*/ 14959 h 359071"/>
                  <a:gd name="connsiteX405" fmla="*/ 154391 w 354476"/>
                  <a:gd name="connsiteY405" fmla="*/ 14704 h 359071"/>
                  <a:gd name="connsiteX406" fmla="*/ 153881 w 354476"/>
                  <a:gd name="connsiteY406" fmla="*/ 14449 h 359071"/>
                  <a:gd name="connsiteX407" fmla="*/ 153574 w 354476"/>
                  <a:gd name="connsiteY407" fmla="*/ 14091 h 359071"/>
                  <a:gd name="connsiteX408" fmla="*/ 152655 w 354476"/>
                  <a:gd name="connsiteY408" fmla="*/ 13326 h 359071"/>
                  <a:gd name="connsiteX409" fmla="*/ 152043 w 354476"/>
                  <a:gd name="connsiteY409" fmla="*/ 13428 h 359071"/>
                  <a:gd name="connsiteX410" fmla="*/ 151481 w 354476"/>
                  <a:gd name="connsiteY410" fmla="*/ 13581 h 359071"/>
                  <a:gd name="connsiteX411" fmla="*/ 151175 w 354476"/>
                  <a:gd name="connsiteY411" fmla="*/ 14091 h 359071"/>
                  <a:gd name="connsiteX412" fmla="*/ 150919 w 354476"/>
                  <a:gd name="connsiteY412" fmla="*/ 14500 h 359071"/>
                  <a:gd name="connsiteX413" fmla="*/ 149847 w 354476"/>
                  <a:gd name="connsiteY413" fmla="*/ 14449 h 359071"/>
                  <a:gd name="connsiteX414" fmla="*/ 149745 w 354476"/>
                  <a:gd name="connsiteY414" fmla="*/ 13989 h 359071"/>
                  <a:gd name="connsiteX415" fmla="*/ 149234 w 354476"/>
                  <a:gd name="connsiteY415" fmla="*/ 13632 h 359071"/>
                  <a:gd name="connsiteX416" fmla="*/ 149796 w 354476"/>
                  <a:gd name="connsiteY416" fmla="*/ 13172 h 359071"/>
                  <a:gd name="connsiteX417" fmla="*/ 149439 w 354476"/>
                  <a:gd name="connsiteY417" fmla="*/ 12560 h 359071"/>
                  <a:gd name="connsiteX418" fmla="*/ 149132 w 354476"/>
                  <a:gd name="connsiteY418" fmla="*/ 12049 h 359071"/>
                  <a:gd name="connsiteX419" fmla="*/ 148520 w 354476"/>
                  <a:gd name="connsiteY419" fmla="*/ 12049 h 359071"/>
                  <a:gd name="connsiteX420" fmla="*/ 147651 w 354476"/>
                  <a:gd name="connsiteY420" fmla="*/ 11590 h 359071"/>
                  <a:gd name="connsiteX421" fmla="*/ 146937 w 354476"/>
                  <a:gd name="connsiteY421" fmla="*/ 10926 h 359071"/>
                  <a:gd name="connsiteX422" fmla="*/ 147243 w 354476"/>
                  <a:gd name="connsiteY422" fmla="*/ 10313 h 359071"/>
                  <a:gd name="connsiteX423" fmla="*/ 148214 w 354476"/>
                  <a:gd name="connsiteY423" fmla="*/ 10109 h 359071"/>
                  <a:gd name="connsiteX424" fmla="*/ 148979 w 354476"/>
                  <a:gd name="connsiteY424" fmla="*/ 9701 h 359071"/>
                  <a:gd name="connsiteX425" fmla="*/ 148622 w 354476"/>
                  <a:gd name="connsiteY425" fmla="*/ 9139 h 359071"/>
                  <a:gd name="connsiteX426" fmla="*/ 147958 w 354476"/>
                  <a:gd name="connsiteY426" fmla="*/ 8935 h 359071"/>
                  <a:gd name="connsiteX427" fmla="*/ 147039 w 354476"/>
                  <a:gd name="connsiteY427" fmla="*/ 8884 h 359071"/>
                  <a:gd name="connsiteX428" fmla="*/ 146222 w 354476"/>
                  <a:gd name="connsiteY428" fmla="*/ 8986 h 359071"/>
                  <a:gd name="connsiteX429" fmla="*/ 145405 w 354476"/>
                  <a:gd name="connsiteY429" fmla="*/ 9292 h 359071"/>
                  <a:gd name="connsiteX430" fmla="*/ 145150 w 354476"/>
                  <a:gd name="connsiteY430" fmla="*/ 8884 h 359071"/>
                  <a:gd name="connsiteX431" fmla="*/ 145559 w 354476"/>
                  <a:gd name="connsiteY431" fmla="*/ 8067 h 359071"/>
                  <a:gd name="connsiteX432" fmla="*/ 144690 w 354476"/>
                  <a:gd name="connsiteY432" fmla="*/ 7863 h 359071"/>
                  <a:gd name="connsiteX433" fmla="*/ 144384 w 354476"/>
                  <a:gd name="connsiteY433" fmla="*/ 7505 h 359071"/>
                  <a:gd name="connsiteX434" fmla="*/ 145252 w 354476"/>
                  <a:gd name="connsiteY434" fmla="*/ 7148 h 359071"/>
                  <a:gd name="connsiteX435" fmla="*/ 144639 w 354476"/>
                  <a:gd name="connsiteY435" fmla="*/ 7199 h 359071"/>
                  <a:gd name="connsiteX436" fmla="*/ 143721 w 354476"/>
                  <a:gd name="connsiteY436" fmla="*/ 6484 h 359071"/>
                  <a:gd name="connsiteX437" fmla="*/ 143721 w 354476"/>
                  <a:gd name="connsiteY437" fmla="*/ 5718 h 359071"/>
                  <a:gd name="connsiteX438" fmla="*/ 143619 w 354476"/>
                  <a:gd name="connsiteY438" fmla="*/ 5310 h 359071"/>
                  <a:gd name="connsiteX439" fmla="*/ 142648 w 354476"/>
                  <a:gd name="connsiteY439" fmla="*/ 5106 h 359071"/>
                  <a:gd name="connsiteX440" fmla="*/ 142189 w 354476"/>
                  <a:gd name="connsiteY440" fmla="*/ 4952 h 359071"/>
                  <a:gd name="connsiteX441" fmla="*/ 141933 w 354476"/>
                  <a:gd name="connsiteY441" fmla="*/ 5361 h 359071"/>
                  <a:gd name="connsiteX442" fmla="*/ 141372 w 354476"/>
                  <a:gd name="connsiteY442" fmla="*/ 6076 h 359071"/>
                  <a:gd name="connsiteX443" fmla="*/ 141168 w 354476"/>
                  <a:gd name="connsiteY443" fmla="*/ 5259 h 359071"/>
                  <a:gd name="connsiteX444" fmla="*/ 141066 w 354476"/>
                  <a:gd name="connsiteY444" fmla="*/ 4697 h 359071"/>
                  <a:gd name="connsiteX445" fmla="*/ 140861 w 354476"/>
                  <a:gd name="connsiteY445" fmla="*/ 4340 h 359071"/>
                  <a:gd name="connsiteX446" fmla="*/ 139687 w 354476"/>
                  <a:gd name="connsiteY446" fmla="*/ 4595 h 359071"/>
                  <a:gd name="connsiteX447" fmla="*/ 139840 w 354476"/>
                  <a:gd name="connsiteY447" fmla="*/ 4646 h 359071"/>
                  <a:gd name="connsiteX448" fmla="*/ 139993 w 354476"/>
                  <a:gd name="connsiteY448" fmla="*/ 5208 h 359071"/>
                  <a:gd name="connsiteX449" fmla="*/ 139687 w 354476"/>
                  <a:gd name="connsiteY449" fmla="*/ 5667 h 359071"/>
                  <a:gd name="connsiteX450" fmla="*/ 138870 w 354476"/>
                  <a:gd name="connsiteY450" fmla="*/ 5769 h 359071"/>
                  <a:gd name="connsiteX451" fmla="*/ 138257 w 354476"/>
                  <a:gd name="connsiteY451" fmla="*/ 5974 h 359071"/>
                  <a:gd name="connsiteX452" fmla="*/ 137696 w 354476"/>
                  <a:gd name="connsiteY452" fmla="*/ 6025 h 359071"/>
                  <a:gd name="connsiteX453" fmla="*/ 137083 w 354476"/>
                  <a:gd name="connsiteY453" fmla="*/ 5565 h 359071"/>
                  <a:gd name="connsiteX454" fmla="*/ 136573 w 354476"/>
                  <a:gd name="connsiteY454" fmla="*/ 5361 h 359071"/>
                  <a:gd name="connsiteX455" fmla="*/ 136062 w 354476"/>
                  <a:gd name="connsiteY455" fmla="*/ 5718 h 359071"/>
                  <a:gd name="connsiteX456" fmla="*/ 135807 w 354476"/>
                  <a:gd name="connsiteY456" fmla="*/ 6178 h 359071"/>
                  <a:gd name="connsiteX457" fmla="*/ 135194 w 354476"/>
                  <a:gd name="connsiteY457" fmla="*/ 6637 h 359071"/>
                  <a:gd name="connsiteX458" fmla="*/ 133713 w 354476"/>
                  <a:gd name="connsiteY458" fmla="*/ 6892 h 359071"/>
                  <a:gd name="connsiteX459" fmla="*/ 133152 w 354476"/>
                  <a:gd name="connsiteY459" fmla="*/ 6637 h 359071"/>
                  <a:gd name="connsiteX460" fmla="*/ 132590 w 354476"/>
                  <a:gd name="connsiteY460" fmla="*/ 6586 h 359071"/>
                  <a:gd name="connsiteX461" fmla="*/ 131621 w 354476"/>
                  <a:gd name="connsiteY461" fmla="*/ 6892 h 359071"/>
                  <a:gd name="connsiteX462" fmla="*/ 130957 w 354476"/>
                  <a:gd name="connsiteY462" fmla="*/ 7097 h 359071"/>
                  <a:gd name="connsiteX463" fmla="*/ 130804 w 354476"/>
                  <a:gd name="connsiteY463" fmla="*/ 6790 h 359071"/>
                  <a:gd name="connsiteX464" fmla="*/ 121052 w 354476"/>
                  <a:gd name="connsiteY464" fmla="*/ 9854 h 359071"/>
                  <a:gd name="connsiteX465" fmla="*/ 120388 w 354476"/>
                  <a:gd name="connsiteY465" fmla="*/ 11130 h 359071"/>
                  <a:gd name="connsiteX466" fmla="*/ 118244 w 354476"/>
                  <a:gd name="connsiteY466" fmla="*/ 11743 h 359071"/>
                  <a:gd name="connsiteX467" fmla="*/ 116661 w 354476"/>
                  <a:gd name="connsiteY467" fmla="*/ 11436 h 359071"/>
                  <a:gd name="connsiteX468" fmla="*/ 71580 w 354476"/>
                  <a:gd name="connsiteY468" fmla="*/ 36198 h 359071"/>
                  <a:gd name="connsiteX469" fmla="*/ 72498 w 354476"/>
                  <a:gd name="connsiteY469" fmla="*/ 35739 h 359071"/>
                  <a:gd name="connsiteX470" fmla="*/ 73418 w 354476"/>
                  <a:gd name="connsiteY470" fmla="*/ 35994 h 359071"/>
                  <a:gd name="connsiteX471" fmla="*/ 74745 w 354476"/>
                  <a:gd name="connsiteY471" fmla="*/ 36607 h 359071"/>
                  <a:gd name="connsiteX472" fmla="*/ 74949 w 354476"/>
                  <a:gd name="connsiteY472" fmla="*/ 37219 h 359071"/>
                  <a:gd name="connsiteX473" fmla="*/ 75102 w 354476"/>
                  <a:gd name="connsiteY473" fmla="*/ 38445 h 359071"/>
                  <a:gd name="connsiteX474" fmla="*/ 75307 w 354476"/>
                  <a:gd name="connsiteY474" fmla="*/ 39670 h 359071"/>
                  <a:gd name="connsiteX475" fmla="*/ 75664 w 354476"/>
                  <a:gd name="connsiteY475" fmla="*/ 40895 h 359071"/>
                  <a:gd name="connsiteX476" fmla="*/ 75970 w 354476"/>
                  <a:gd name="connsiteY476" fmla="*/ 41712 h 359071"/>
                  <a:gd name="connsiteX477" fmla="*/ 75153 w 354476"/>
                  <a:gd name="connsiteY477" fmla="*/ 42580 h 359071"/>
                  <a:gd name="connsiteX478" fmla="*/ 74489 w 354476"/>
                  <a:gd name="connsiteY478" fmla="*/ 43295 h 359071"/>
                  <a:gd name="connsiteX479" fmla="*/ 75307 w 354476"/>
                  <a:gd name="connsiteY479" fmla="*/ 43448 h 359071"/>
                  <a:gd name="connsiteX480" fmla="*/ 76634 w 354476"/>
                  <a:gd name="connsiteY480" fmla="*/ 43193 h 359071"/>
                  <a:gd name="connsiteX481" fmla="*/ 78370 w 354476"/>
                  <a:gd name="connsiteY481" fmla="*/ 42427 h 359071"/>
                  <a:gd name="connsiteX482" fmla="*/ 80974 w 354476"/>
                  <a:gd name="connsiteY482" fmla="*/ 41967 h 359071"/>
                  <a:gd name="connsiteX483" fmla="*/ 81842 w 354476"/>
                  <a:gd name="connsiteY483" fmla="*/ 42019 h 359071"/>
                  <a:gd name="connsiteX484" fmla="*/ 82607 w 354476"/>
                  <a:gd name="connsiteY484" fmla="*/ 42478 h 359071"/>
                  <a:gd name="connsiteX485" fmla="*/ 83067 w 354476"/>
                  <a:gd name="connsiteY485" fmla="*/ 43346 h 359071"/>
                  <a:gd name="connsiteX486" fmla="*/ 84088 w 354476"/>
                  <a:gd name="connsiteY486" fmla="*/ 43142 h 359071"/>
                  <a:gd name="connsiteX487" fmla="*/ 85109 w 354476"/>
                  <a:gd name="connsiteY487" fmla="*/ 43346 h 359071"/>
                  <a:gd name="connsiteX488" fmla="*/ 86232 w 354476"/>
                  <a:gd name="connsiteY488" fmla="*/ 44061 h 359071"/>
                  <a:gd name="connsiteX489" fmla="*/ 86998 w 354476"/>
                  <a:gd name="connsiteY489" fmla="*/ 44214 h 359071"/>
                  <a:gd name="connsiteX490" fmla="*/ 87917 w 354476"/>
                  <a:gd name="connsiteY490" fmla="*/ 44520 h 359071"/>
                  <a:gd name="connsiteX491" fmla="*/ 88734 w 354476"/>
                  <a:gd name="connsiteY491" fmla="*/ 45031 h 359071"/>
                  <a:gd name="connsiteX492" fmla="*/ 89806 w 354476"/>
                  <a:gd name="connsiteY492" fmla="*/ 45746 h 359071"/>
                  <a:gd name="connsiteX493" fmla="*/ 90521 w 354476"/>
                  <a:gd name="connsiteY493" fmla="*/ 47175 h 359071"/>
                  <a:gd name="connsiteX494" fmla="*/ 91389 w 354476"/>
                  <a:gd name="connsiteY494" fmla="*/ 47226 h 359071"/>
                  <a:gd name="connsiteX495" fmla="*/ 93380 w 354476"/>
                  <a:gd name="connsiteY495" fmla="*/ 47584 h 359071"/>
                  <a:gd name="connsiteX496" fmla="*/ 94503 w 354476"/>
                  <a:gd name="connsiteY496" fmla="*/ 48503 h 359071"/>
                  <a:gd name="connsiteX497" fmla="*/ 95780 w 354476"/>
                  <a:gd name="connsiteY497" fmla="*/ 48605 h 359071"/>
                  <a:gd name="connsiteX498" fmla="*/ 97056 w 354476"/>
                  <a:gd name="connsiteY498" fmla="*/ 50392 h 359071"/>
                  <a:gd name="connsiteX499" fmla="*/ 97822 w 354476"/>
                  <a:gd name="connsiteY499" fmla="*/ 50034 h 359071"/>
                  <a:gd name="connsiteX500" fmla="*/ 99149 w 354476"/>
                  <a:gd name="connsiteY500" fmla="*/ 49779 h 359071"/>
                  <a:gd name="connsiteX501" fmla="*/ 100630 w 354476"/>
                  <a:gd name="connsiteY501" fmla="*/ 49626 h 359071"/>
                  <a:gd name="connsiteX502" fmla="*/ 101140 w 354476"/>
                  <a:gd name="connsiteY502" fmla="*/ 50289 h 359071"/>
                  <a:gd name="connsiteX503" fmla="*/ 102978 w 354476"/>
                  <a:gd name="connsiteY503" fmla="*/ 50289 h 359071"/>
                  <a:gd name="connsiteX504" fmla="*/ 104459 w 354476"/>
                  <a:gd name="connsiteY504" fmla="*/ 50034 h 359071"/>
                  <a:gd name="connsiteX505" fmla="*/ 105889 w 354476"/>
                  <a:gd name="connsiteY505" fmla="*/ 50392 h 359071"/>
                  <a:gd name="connsiteX506" fmla="*/ 105889 w 354476"/>
                  <a:gd name="connsiteY506" fmla="*/ 50800 h 359071"/>
                  <a:gd name="connsiteX507" fmla="*/ 106093 w 354476"/>
                  <a:gd name="connsiteY507" fmla="*/ 51157 h 359071"/>
                  <a:gd name="connsiteX508" fmla="*/ 106195 w 354476"/>
                  <a:gd name="connsiteY508" fmla="*/ 52179 h 359071"/>
                  <a:gd name="connsiteX509" fmla="*/ 105480 w 354476"/>
                  <a:gd name="connsiteY509" fmla="*/ 53047 h 359071"/>
                  <a:gd name="connsiteX510" fmla="*/ 105072 w 354476"/>
                  <a:gd name="connsiteY510" fmla="*/ 54170 h 359071"/>
                  <a:gd name="connsiteX511" fmla="*/ 105531 w 354476"/>
                  <a:gd name="connsiteY511" fmla="*/ 54833 h 359071"/>
                  <a:gd name="connsiteX512" fmla="*/ 105327 w 354476"/>
                  <a:gd name="connsiteY512" fmla="*/ 55599 h 359071"/>
                  <a:gd name="connsiteX513" fmla="*/ 105582 w 354476"/>
                  <a:gd name="connsiteY513" fmla="*/ 56978 h 359071"/>
                  <a:gd name="connsiteX514" fmla="*/ 105429 w 354476"/>
                  <a:gd name="connsiteY514" fmla="*/ 57795 h 359071"/>
                  <a:gd name="connsiteX515" fmla="*/ 105123 w 354476"/>
                  <a:gd name="connsiteY515" fmla="*/ 58867 h 359071"/>
                  <a:gd name="connsiteX516" fmla="*/ 104766 w 354476"/>
                  <a:gd name="connsiteY516" fmla="*/ 59530 h 359071"/>
                  <a:gd name="connsiteX517" fmla="*/ 105020 w 354476"/>
                  <a:gd name="connsiteY517" fmla="*/ 60092 h 359071"/>
                  <a:gd name="connsiteX518" fmla="*/ 105480 w 354476"/>
                  <a:gd name="connsiteY518" fmla="*/ 60756 h 359071"/>
                  <a:gd name="connsiteX519" fmla="*/ 106093 w 354476"/>
                  <a:gd name="connsiteY519" fmla="*/ 61062 h 359071"/>
                  <a:gd name="connsiteX520" fmla="*/ 107063 w 354476"/>
                  <a:gd name="connsiteY520" fmla="*/ 62032 h 359071"/>
                  <a:gd name="connsiteX521" fmla="*/ 107165 w 354476"/>
                  <a:gd name="connsiteY521" fmla="*/ 62083 h 359071"/>
                  <a:gd name="connsiteX522" fmla="*/ 107114 w 354476"/>
                  <a:gd name="connsiteY522" fmla="*/ 62134 h 359071"/>
                  <a:gd name="connsiteX523" fmla="*/ 106246 w 354476"/>
                  <a:gd name="connsiteY523" fmla="*/ 62951 h 359071"/>
                  <a:gd name="connsiteX524" fmla="*/ 107165 w 354476"/>
                  <a:gd name="connsiteY524" fmla="*/ 63002 h 359071"/>
                  <a:gd name="connsiteX525" fmla="*/ 108441 w 354476"/>
                  <a:gd name="connsiteY525" fmla="*/ 63768 h 359071"/>
                  <a:gd name="connsiteX526" fmla="*/ 108850 w 354476"/>
                  <a:gd name="connsiteY526" fmla="*/ 64330 h 359071"/>
                  <a:gd name="connsiteX527" fmla="*/ 109667 w 354476"/>
                  <a:gd name="connsiteY527" fmla="*/ 64840 h 359071"/>
                  <a:gd name="connsiteX528" fmla="*/ 109564 w 354476"/>
                  <a:gd name="connsiteY528" fmla="*/ 65810 h 359071"/>
                  <a:gd name="connsiteX529" fmla="*/ 109207 w 354476"/>
                  <a:gd name="connsiteY529" fmla="*/ 66372 h 359071"/>
                  <a:gd name="connsiteX530" fmla="*/ 108544 w 354476"/>
                  <a:gd name="connsiteY530" fmla="*/ 67087 h 359071"/>
                  <a:gd name="connsiteX531" fmla="*/ 107982 w 354476"/>
                  <a:gd name="connsiteY531" fmla="*/ 67648 h 359071"/>
                  <a:gd name="connsiteX532" fmla="*/ 109769 w 354476"/>
                  <a:gd name="connsiteY532" fmla="*/ 66780 h 359071"/>
                  <a:gd name="connsiteX533" fmla="*/ 111351 w 354476"/>
                  <a:gd name="connsiteY533" fmla="*/ 66780 h 359071"/>
                  <a:gd name="connsiteX534" fmla="*/ 112475 w 354476"/>
                  <a:gd name="connsiteY534" fmla="*/ 67955 h 359071"/>
                  <a:gd name="connsiteX535" fmla="*/ 112015 w 354476"/>
                  <a:gd name="connsiteY535" fmla="*/ 66882 h 359071"/>
                  <a:gd name="connsiteX536" fmla="*/ 112679 w 354476"/>
                  <a:gd name="connsiteY536" fmla="*/ 65912 h 359071"/>
                  <a:gd name="connsiteX537" fmla="*/ 113802 w 354476"/>
                  <a:gd name="connsiteY537" fmla="*/ 65963 h 359071"/>
                  <a:gd name="connsiteX538" fmla="*/ 114670 w 354476"/>
                  <a:gd name="connsiteY538" fmla="*/ 66627 h 359071"/>
                  <a:gd name="connsiteX539" fmla="*/ 115691 w 354476"/>
                  <a:gd name="connsiteY539" fmla="*/ 65555 h 359071"/>
                  <a:gd name="connsiteX540" fmla="*/ 114977 w 354476"/>
                  <a:gd name="connsiteY540" fmla="*/ 64432 h 359071"/>
                  <a:gd name="connsiteX541" fmla="*/ 115334 w 354476"/>
                  <a:gd name="connsiteY541" fmla="*/ 63717 h 359071"/>
                  <a:gd name="connsiteX542" fmla="*/ 116049 w 354476"/>
                  <a:gd name="connsiteY542" fmla="*/ 62798 h 359071"/>
                  <a:gd name="connsiteX543" fmla="*/ 116815 w 354476"/>
                  <a:gd name="connsiteY543" fmla="*/ 62441 h 359071"/>
                  <a:gd name="connsiteX544" fmla="*/ 116559 w 354476"/>
                  <a:gd name="connsiteY544" fmla="*/ 61215 h 359071"/>
                  <a:gd name="connsiteX545" fmla="*/ 115742 w 354476"/>
                  <a:gd name="connsiteY545" fmla="*/ 60756 h 359071"/>
                  <a:gd name="connsiteX546" fmla="*/ 115640 w 354476"/>
                  <a:gd name="connsiteY546" fmla="*/ 58918 h 359071"/>
                  <a:gd name="connsiteX547" fmla="*/ 115742 w 354476"/>
                  <a:gd name="connsiteY547" fmla="*/ 57386 h 359071"/>
                  <a:gd name="connsiteX548" fmla="*/ 116151 w 354476"/>
                  <a:gd name="connsiteY548" fmla="*/ 56314 h 359071"/>
                  <a:gd name="connsiteX549" fmla="*/ 115589 w 354476"/>
                  <a:gd name="connsiteY549" fmla="*/ 55344 h 359071"/>
                  <a:gd name="connsiteX550" fmla="*/ 115538 w 354476"/>
                  <a:gd name="connsiteY550" fmla="*/ 54119 h 359071"/>
                  <a:gd name="connsiteX551" fmla="*/ 115691 w 354476"/>
                  <a:gd name="connsiteY551" fmla="*/ 53200 h 359071"/>
                  <a:gd name="connsiteX552" fmla="*/ 114721 w 354476"/>
                  <a:gd name="connsiteY552" fmla="*/ 51770 h 359071"/>
                  <a:gd name="connsiteX553" fmla="*/ 115589 w 354476"/>
                  <a:gd name="connsiteY553" fmla="*/ 50749 h 359071"/>
                  <a:gd name="connsiteX554" fmla="*/ 116610 w 354476"/>
                  <a:gd name="connsiteY554" fmla="*/ 50902 h 359071"/>
                  <a:gd name="connsiteX555" fmla="*/ 118244 w 354476"/>
                  <a:gd name="connsiteY555" fmla="*/ 50698 h 359071"/>
                  <a:gd name="connsiteX556" fmla="*/ 119673 w 354476"/>
                  <a:gd name="connsiteY556" fmla="*/ 49932 h 359071"/>
                  <a:gd name="connsiteX557" fmla="*/ 120337 w 354476"/>
                  <a:gd name="connsiteY557" fmla="*/ 49422 h 359071"/>
                  <a:gd name="connsiteX558" fmla="*/ 121767 w 354476"/>
                  <a:gd name="connsiteY558" fmla="*/ 48196 h 359071"/>
                  <a:gd name="connsiteX559" fmla="*/ 123911 w 354476"/>
                  <a:gd name="connsiteY559" fmla="*/ 47073 h 359071"/>
                  <a:gd name="connsiteX560" fmla="*/ 125137 w 354476"/>
                  <a:gd name="connsiteY560" fmla="*/ 45746 h 359071"/>
                  <a:gd name="connsiteX561" fmla="*/ 125545 w 354476"/>
                  <a:gd name="connsiteY561" fmla="*/ 44878 h 359071"/>
                  <a:gd name="connsiteX562" fmla="*/ 125443 w 354476"/>
                  <a:gd name="connsiteY562" fmla="*/ 43754 h 359071"/>
                  <a:gd name="connsiteX563" fmla="*/ 125902 w 354476"/>
                  <a:gd name="connsiteY563" fmla="*/ 42223 h 359071"/>
                  <a:gd name="connsiteX564" fmla="*/ 126362 w 354476"/>
                  <a:gd name="connsiteY564" fmla="*/ 40334 h 359071"/>
                  <a:gd name="connsiteX565" fmla="*/ 126413 w 354476"/>
                  <a:gd name="connsiteY565" fmla="*/ 39619 h 359071"/>
                  <a:gd name="connsiteX566" fmla="*/ 126209 w 354476"/>
                  <a:gd name="connsiteY566" fmla="*/ 38751 h 359071"/>
                  <a:gd name="connsiteX567" fmla="*/ 125494 w 354476"/>
                  <a:gd name="connsiteY567" fmla="*/ 37219 h 359071"/>
                  <a:gd name="connsiteX568" fmla="*/ 124932 w 354476"/>
                  <a:gd name="connsiteY568" fmla="*/ 36351 h 359071"/>
                  <a:gd name="connsiteX569" fmla="*/ 123094 w 354476"/>
                  <a:gd name="connsiteY569" fmla="*/ 35586 h 359071"/>
                  <a:gd name="connsiteX570" fmla="*/ 120695 w 354476"/>
                  <a:gd name="connsiteY570" fmla="*/ 34769 h 359071"/>
                  <a:gd name="connsiteX571" fmla="*/ 121716 w 354476"/>
                  <a:gd name="connsiteY571" fmla="*/ 33441 h 359071"/>
                  <a:gd name="connsiteX572" fmla="*/ 122226 w 354476"/>
                  <a:gd name="connsiteY572" fmla="*/ 32676 h 359071"/>
                  <a:gd name="connsiteX573" fmla="*/ 123502 w 354476"/>
                  <a:gd name="connsiteY573" fmla="*/ 31859 h 359071"/>
                  <a:gd name="connsiteX574" fmla="*/ 124473 w 354476"/>
                  <a:gd name="connsiteY574" fmla="*/ 30174 h 359071"/>
                  <a:gd name="connsiteX575" fmla="*/ 125851 w 354476"/>
                  <a:gd name="connsiteY575" fmla="*/ 29663 h 359071"/>
                  <a:gd name="connsiteX576" fmla="*/ 126055 w 354476"/>
                  <a:gd name="connsiteY576" fmla="*/ 28336 h 359071"/>
                  <a:gd name="connsiteX577" fmla="*/ 125749 w 354476"/>
                  <a:gd name="connsiteY577" fmla="*/ 27366 h 359071"/>
                  <a:gd name="connsiteX578" fmla="*/ 125902 w 354476"/>
                  <a:gd name="connsiteY578" fmla="*/ 26396 h 359071"/>
                  <a:gd name="connsiteX579" fmla="*/ 125290 w 354476"/>
                  <a:gd name="connsiteY579" fmla="*/ 24966 h 359071"/>
                  <a:gd name="connsiteX580" fmla="*/ 125239 w 354476"/>
                  <a:gd name="connsiteY580" fmla="*/ 24047 h 359071"/>
                  <a:gd name="connsiteX581" fmla="*/ 125800 w 354476"/>
                  <a:gd name="connsiteY581" fmla="*/ 23077 h 359071"/>
                  <a:gd name="connsiteX582" fmla="*/ 126515 w 354476"/>
                  <a:gd name="connsiteY582" fmla="*/ 21086 h 359071"/>
                  <a:gd name="connsiteX583" fmla="*/ 126413 w 354476"/>
                  <a:gd name="connsiteY583" fmla="*/ 20524 h 359071"/>
                  <a:gd name="connsiteX584" fmla="*/ 126209 w 354476"/>
                  <a:gd name="connsiteY584" fmla="*/ 18993 h 359071"/>
                  <a:gd name="connsiteX585" fmla="*/ 125800 w 354476"/>
                  <a:gd name="connsiteY585" fmla="*/ 17614 h 359071"/>
                  <a:gd name="connsiteX586" fmla="*/ 126464 w 354476"/>
                  <a:gd name="connsiteY586" fmla="*/ 16542 h 359071"/>
                  <a:gd name="connsiteX587" fmla="*/ 128098 w 354476"/>
                  <a:gd name="connsiteY587" fmla="*/ 15776 h 359071"/>
                  <a:gd name="connsiteX588" fmla="*/ 129476 w 354476"/>
                  <a:gd name="connsiteY588" fmla="*/ 15215 h 359071"/>
                  <a:gd name="connsiteX589" fmla="*/ 130395 w 354476"/>
                  <a:gd name="connsiteY589" fmla="*/ 15878 h 359071"/>
                  <a:gd name="connsiteX590" fmla="*/ 132284 w 354476"/>
                  <a:gd name="connsiteY590" fmla="*/ 15572 h 359071"/>
                  <a:gd name="connsiteX591" fmla="*/ 133101 w 354476"/>
                  <a:gd name="connsiteY591" fmla="*/ 15878 h 359071"/>
                  <a:gd name="connsiteX592" fmla="*/ 133305 w 354476"/>
                  <a:gd name="connsiteY592" fmla="*/ 16695 h 359071"/>
                  <a:gd name="connsiteX593" fmla="*/ 134173 w 354476"/>
                  <a:gd name="connsiteY593" fmla="*/ 16593 h 359071"/>
                  <a:gd name="connsiteX594" fmla="*/ 134837 w 354476"/>
                  <a:gd name="connsiteY594" fmla="*/ 16491 h 359071"/>
                  <a:gd name="connsiteX595" fmla="*/ 135654 w 354476"/>
                  <a:gd name="connsiteY595" fmla="*/ 16491 h 359071"/>
                  <a:gd name="connsiteX596" fmla="*/ 136368 w 354476"/>
                  <a:gd name="connsiteY596" fmla="*/ 17155 h 359071"/>
                  <a:gd name="connsiteX597" fmla="*/ 137032 w 354476"/>
                  <a:gd name="connsiteY597" fmla="*/ 16848 h 359071"/>
                  <a:gd name="connsiteX598" fmla="*/ 138104 w 354476"/>
                  <a:gd name="connsiteY598" fmla="*/ 16338 h 359071"/>
                  <a:gd name="connsiteX599" fmla="*/ 140300 w 354476"/>
                  <a:gd name="connsiteY599" fmla="*/ 16338 h 359071"/>
                  <a:gd name="connsiteX600" fmla="*/ 141576 w 354476"/>
                  <a:gd name="connsiteY600" fmla="*/ 15929 h 359071"/>
                  <a:gd name="connsiteX601" fmla="*/ 142648 w 354476"/>
                  <a:gd name="connsiteY601" fmla="*/ 16797 h 359071"/>
                  <a:gd name="connsiteX602" fmla="*/ 143057 w 354476"/>
                  <a:gd name="connsiteY602" fmla="*/ 17665 h 359071"/>
                  <a:gd name="connsiteX603" fmla="*/ 143108 w 354476"/>
                  <a:gd name="connsiteY603" fmla="*/ 18431 h 359071"/>
                  <a:gd name="connsiteX604" fmla="*/ 144436 w 354476"/>
                  <a:gd name="connsiteY604" fmla="*/ 18584 h 359071"/>
                  <a:gd name="connsiteX605" fmla="*/ 145201 w 354476"/>
                  <a:gd name="connsiteY605" fmla="*/ 19350 h 359071"/>
                  <a:gd name="connsiteX606" fmla="*/ 145252 w 354476"/>
                  <a:gd name="connsiteY606" fmla="*/ 20524 h 359071"/>
                  <a:gd name="connsiteX607" fmla="*/ 145661 w 354476"/>
                  <a:gd name="connsiteY607" fmla="*/ 21341 h 359071"/>
                  <a:gd name="connsiteX608" fmla="*/ 147039 w 354476"/>
                  <a:gd name="connsiteY608" fmla="*/ 21852 h 359071"/>
                  <a:gd name="connsiteX609" fmla="*/ 147651 w 354476"/>
                  <a:gd name="connsiteY609" fmla="*/ 21954 h 359071"/>
                  <a:gd name="connsiteX610" fmla="*/ 149132 w 354476"/>
                  <a:gd name="connsiteY610" fmla="*/ 21596 h 359071"/>
                  <a:gd name="connsiteX611" fmla="*/ 149592 w 354476"/>
                  <a:gd name="connsiteY611" fmla="*/ 22209 h 359071"/>
                  <a:gd name="connsiteX612" fmla="*/ 150868 w 354476"/>
                  <a:gd name="connsiteY612" fmla="*/ 21801 h 359071"/>
                  <a:gd name="connsiteX613" fmla="*/ 151992 w 354476"/>
                  <a:gd name="connsiteY613" fmla="*/ 22107 h 359071"/>
                  <a:gd name="connsiteX614" fmla="*/ 150613 w 354476"/>
                  <a:gd name="connsiteY614" fmla="*/ 24047 h 359071"/>
                  <a:gd name="connsiteX615" fmla="*/ 150306 w 354476"/>
                  <a:gd name="connsiteY615" fmla="*/ 25272 h 359071"/>
                  <a:gd name="connsiteX616" fmla="*/ 150409 w 354476"/>
                  <a:gd name="connsiteY616" fmla="*/ 26396 h 359071"/>
                  <a:gd name="connsiteX617" fmla="*/ 149847 w 354476"/>
                  <a:gd name="connsiteY617" fmla="*/ 27570 h 359071"/>
                  <a:gd name="connsiteX618" fmla="*/ 149898 w 354476"/>
                  <a:gd name="connsiteY618" fmla="*/ 28489 h 359071"/>
                  <a:gd name="connsiteX619" fmla="*/ 150511 w 354476"/>
                  <a:gd name="connsiteY619" fmla="*/ 30327 h 359071"/>
                  <a:gd name="connsiteX620" fmla="*/ 150766 w 354476"/>
                  <a:gd name="connsiteY620" fmla="*/ 30786 h 359071"/>
                  <a:gd name="connsiteX621" fmla="*/ 150817 w 354476"/>
                  <a:gd name="connsiteY621" fmla="*/ 31348 h 359071"/>
                  <a:gd name="connsiteX622" fmla="*/ 150715 w 354476"/>
                  <a:gd name="connsiteY622" fmla="*/ 31399 h 359071"/>
                  <a:gd name="connsiteX623" fmla="*/ 149949 w 354476"/>
                  <a:gd name="connsiteY623" fmla="*/ 31705 h 359071"/>
                  <a:gd name="connsiteX624" fmla="*/ 148928 w 354476"/>
                  <a:gd name="connsiteY624" fmla="*/ 31450 h 359071"/>
                  <a:gd name="connsiteX625" fmla="*/ 149337 w 354476"/>
                  <a:gd name="connsiteY625" fmla="*/ 32982 h 359071"/>
                  <a:gd name="connsiteX626" fmla="*/ 150358 w 354476"/>
                  <a:gd name="connsiteY626" fmla="*/ 32369 h 359071"/>
                  <a:gd name="connsiteX627" fmla="*/ 153013 w 354476"/>
                  <a:gd name="connsiteY627" fmla="*/ 31399 h 359071"/>
                  <a:gd name="connsiteX628" fmla="*/ 153421 w 354476"/>
                  <a:gd name="connsiteY628" fmla="*/ 31807 h 359071"/>
                  <a:gd name="connsiteX629" fmla="*/ 153676 w 354476"/>
                  <a:gd name="connsiteY629" fmla="*/ 33288 h 359071"/>
                  <a:gd name="connsiteX630" fmla="*/ 152910 w 354476"/>
                  <a:gd name="connsiteY630" fmla="*/ 34462 h 359071"/>
                  <a:gd name="connsiteX631" fmla="*/ 153523 w 354476"/>
                  <a:gd name="connsiteY631" fmla="*/ 35177 h 359071"/>
                  <a:gd name="connsiteX632" fmla="*/ 154442 w 354476"/>
                  <a:gd name="connsiteY632" fmla="*/ 34360 h 359071"/>
                  <a:gd name="connsiteX633" fmla="*/ 155259 w 354476"/>
                  <a:gd name="connsiteY633" fmla="*/ 34105 h 359071"/>
                  <a:gd name="connsiteX634" fmla="*/ 155770 w 354476"/>
                  <a:gd name="connsiteY634" fmla="*/ 34871 h 359071"/>
                  <a:gd name="connsiteX635" fmla="*/ 156995 w 354476"/>
                  <a:gd name="connsiteY635" fmla="*/ 34309 h 359071"/>
                  <a:gd name="connsiteX636" fmla="*/ 157914 w 354476"/>
                  <a:gd name="connsiteY636" fmla="*/ 33799 h 359071"/>
                  <a:gd name="connsiteX637" fmla="*/ 157863 w 354476"/>
                  <a:gd name="connsiteY637" fmla="*/ 33594 h 359071"/>
                  <a:gd name="connsiteX638" fmla="*/ 158220 w 354476"/>
                  <a:gd name="connsiteY638" fmla="*/ 33237 h 359071"/>
                  <a:gd name="connsiteX639" fmla="*/ 159088 w 354476"/>
                  <a:gd name="connsiteY639" fmla="*/ 32573 h 359071"/>
                  <a:gd name="connsiteX640" fmla="*/ 159701 w 354476"/>
                  <a:gd name="connsiteY640" fmla="*/ 32267 h 359071"/>
                  <a:gd name="connsiteX641" fmla="*/ 160773 w 354476"/>
                  <a:gd name="connsiteY641" fmla="*/ 33492 h 359071"/>
                  <a:gd name="connsiteX642" fmla="*/ 162203 w 354476"/>
                  <a:gd name="connsiteY642" fmla="*/ 31399 h 359071"/>
                  <a:gd name="connsiteX643" fmla="*/ 161947 w 354476"/>
                  <a:gd name="connsiteY643" fmla="*/ 30837 h 359071"/>
                  <a:gd name="connsiteX644" fmla="*/ 162662 w 354476"/>
                  <a:gd name="connsiteY644" fmla="*/ 29510 h 359071"/>
                  <a:gd name="connsiteX645" fmla="*/ 163581 w 354476"/>
                  <a:gd name="connsiteY645" fmla="*/ 29204 h 359071"/>
                  <a:gd name="connsiteX646" fmla="*/ 163428 w 354476"/>
                  <a:gd name="connsiteY646" fmla="*/ 28336 h 359071"/>
                  <a:gd name="connsiteX647" fmla="*/ 163224 w 354476"/>
                  <a:gd name="connsiteY647" fmla="*/ 27366 h 359071"/>
                  <a:gd name="connsiteX648" fmla="*/ 164602 w 354476"/>
                  <a:gd name="connsiteY648" fmla="*/ 26498 h 359071"/>
                  <a:gd name="connsiteX649" fmla="*/ 164602 w 354476"/>
                  <a:gd name="connsiteY649" fmla="*/ 26498 h 359071"/>
                  <a:gd name="connsiteX650" fmla="*/ 165010 w 354476"/>
                  <a:gd name="connsiteY650" fmla="*/ 25987 h 359071"/>
                  <a:gd name="connsiteX651" fmla="*/ 166696 w 354476"/>
                  <a:gd name="connsiteY651" fmla="*/ 24098 h 359071"/>
                  <a:gd name="connsiteX652" fmla="*/ 166899 w 354476"/>
                  <a:gd name="connsiteY652" fmla="*/ 25017 h 359071"/>
                  <a:gd name="connsiteX653" fmla="*/ 167206 w 354476"/>
                  <a:gd name="connsiteY653" fmla="*/ 25936 h 359071"/>
                  <a:gd name="connsiteX654" fmla="*/ 167665 w 354476"/>
                  <a:gd name="connsiteY654" fmla="*/ 27264 h 359071"/>
                  <a:gd name="connsiteX655" fmla="*/ 168585 w 354476"/>
                  <a:gd name="connsiteY655" fmla="*/ 27876 h 359071"/>
                  <a:gd name="connsiteX656" fmla="*/ 168687 w 354476"/>
                  <a:gd name="connsiteY656" fmla="*/ 28591 h 359071"/>
                  <a:gd name="connsiteX657" fmla="*/ 168942 w 354476"/>
                  <a:gd name="connsiteY657" fmla="*/ 29204 h 359071"/>
                  <a:gd name="connsiteX658" fmla="*/ 169503 w 354476"/>
                  <a:gd name="connsiteY658" fmla="*/ 30123 h 359071"/>
                  <a:gd name="connsiteX659" fmla="*/ 169810 w 354476"/>
                  <a:gd name="connsiteY659" fmla="*/ 30327 h 359071"/>
                  <a:gd name="connsiteX660" fmla="*/ 169708 w 354476"/>
                  <a:gd name="connsiteY660" fmla="*/ 32369 h 359071"/>
                  <a:gd name="connsiteX661" fmla="*/ 170525 w 354476"/>
                  <a:gd name="connsiteY661" fmla="*/ 32522 h 359071"/>
                  <a:gd name="connsiteX662" fmla="*/ 171035 w 354476"/>
                  <a:gd name="connsiteY662" fmla="*/ 33288 h 359071"/>
                  <a:gd name="connsiteX663" fmla="*/ 171240 w 354476"/>
                  <a:gd name="connsiteY663" fmla="*/ 34105 h 359071"/>
                  <a:gd name="connsiteX664" fmla="*/ 172158 w 354476"/>
                  <a:gd name="connsiteY664" fmla="*/ 34667 h 359071"/>
                  <a:gd name="connsiteX665" fmla="*/ 173588 w 354476"/>
                  <a:gd name="connsiteY665" fmla="*/ 35688 h 359071"/>
                  <a:gd name="connsiteX666" fmla="*/ 172924 w 354476"/>
                  <a:gd name="connsiteY666" fmla="*/ 36402 h 359071"/>
                  <a:gd name="connsiteX667" fmla="*/ 172975 w 354476"/>
                  <a:gd name="connsiteY667" fmla="*/ 37322 h 359071"/>
                  <a:gd name="connsiteX668" fmla="*/ 173792 w 354476"/>
                  <a:gd name="connsiteY668" fmla="*/ 38241 h 359071"/>
                  <a:gd name="connsiteX669" fmla="*/ 174303 w 354476"/>
                  <a:gd name="connsiteY669" fmla="*/ 39568 h 359071"/>
                  <a:gd name="connsiteX670" fmla="*/ 173945 w 354476"/>
                  <a:gd name="connsiteY670" fmla="*/ 40589 h 359071"/>
                  <a:gd name="connsiteX671" fmla="*/ 172465 w 354476"/>
                  <a:gd name="connsiteY671" fmla="*/ 40946 h 359071"/>
                  <a:gd name="connsiteX672" fmla="*/ 172465 w 354476"/>
                  <a:gd name="connsiteY672" fmla="*/ 41559 h 359071"/>
                  <a:gd name="connsiteX673" fmla="*/ 173179 w 354476"/>
                  <a:gd name="connsiteY673" fmla="*/ 42121 h 359071"/>
                  <a:gd name="connsiteX674" fmla="*/ 173792 w 354476"/>
                  <a:gd name="connsiteY674" fmla="*/ 42733 h 359071"/>
                  <a:gd name="connsiteX675" fmla="*/ 174405 w 354476"/>
                  <a:gd name="connsiteY675" fmla="*/ 43857 h 359071"/>
                  <a:gd name="connsiteX676" fmla="*/ 175119 w 354476"/>
                  <a:gd name="connsiteY676" fmla="*/ 44776 h 359071"/>
                  <a:gd name="connsiteX677" fmla="*/ 175477 w 354476"/>
                  <a:gd name="connsiteY677" fmla="*/ 44367 h 359071"/>
                  <a:gd name="connsiteX678" fmla="*/ 175885 w 354476"/>
                  <a:gd name="connsiteY678" fmla="*/ 44469 h 359071"/>
                  <a:gd name="connsiteX679" fmla="*/ 176192 w 354476"/>
                  <a:gd name="connsiteY679" fmla="*/ 44878 h 359071"/>
                  <a:gd name="connsiteX680" fmla="*/ 176651 w 354476"/>
                  <a:gd name="connsiteY680" fmla="*/ 45643 h 359071"/>
                  <a:gd name="connsiteX681" fmla="*/ 176907 w 354476"/>
                  <a:gd name="connsiteY681" fmla="*/ 47073 h 359071"/>
                  <a:gd name="connsiteX682" fmla="*/ 177672 w 354476"/>
                  <a:gd name="connsiteY682" fmla="*/ 47277 h 359071"/>
                  <a:gd name="connsiteX683" fmla="*/ 178642 w 354476"/>
                  <a:gd name="connsiteY683" fmla="*/ 47686 h 359071"/>
                  <a:gd name="connsiteX684" fmla="*/ 178132 w 354476"/>
                  <a:gd name="connsiteY684" fmla="*/ 48707 h 359071"/>
                  <a:gd name="connsiteX685" fmla="*/ 179204 w 354476"/>
                  <a:gd name="connsiteY685" fmla="*/ 48247 h 359071"/>
                  <a:gd name="connsiteX686" fmla="*/ 180174 w 354476"/>
                  <a:gd name="connsiteY686" fmla="*/ 47379 h 359071"/>
                  <a:gd name="connsiteX687" fmla="*/ 180991 w 354476"/>
                  <a:gd name="connsiteY687" fmla="*/ 47992 h 359071"/>
                  <a:gd name="connsiteX688" fmla="*/ 181246 w 354476"/>
                  <a:gd name="connsiteY688" fmla="*/ 49064 h 359071"/>
                  <a:gd name="connsiteX689" fmla="*/ 182267 w 354476"/>
                  <a:gd name="connsiteY689" fmla="*/ 48911 h 359071"/>
                  <a:gd name="connsiteX690" fmla="*/ 184105 w 354476"/>
                  <a:gd name="connsiteY690" fmla="*/ 48503 h 359071"/>
                  <a:gd name="connsiteX691" fmla="*/ 184514 w 354476"/>
                  <a:gd name="connsiteY691" fmla="*/ 49932 h 359071"/>
                  <a:gd name="connsiteX692" fmla="*/ 185892 w 354476"/>
                  <a:gd name="connsiteY692" fmla="*/ 50545 h 359071"/>
                  <a:gd name="connsiteX693" fmla="*/ 184820 w 354476"/>
                  <a:gd name="connsiteY693" fmla="*/ 51055 h 359071"/>
                  <a:gd name="connsiteX694" fmla="*/ 183646 w 354476"/>
                  <a:gd name="connsiteY694" fmla="*/ 51515 h 359071"/>
                  <a:gd name="connsiteX695" fmla="*/ 182267 w 354476"/>
                  <a:gd name="connsiteY695" fmla="*/ 51923 h 359071"/>
                  <a:gd name="connsiteX696" fmla="*/ 180583 w 354476"/>
                  <a:gd name="connsiteY696" fmla="*/ 52025 h 359071"/>
                  <a:gd name="connsiteX697" fmla="*/ 179714 w 354476"/>
                  <a:gd name="connsiteY697" fmla="*/ 52536 h 359071"/>
                  <a:gd name="connsiteX698" fmla="*/ 178999 w 354476"/>
                  <a:gd name="connsiteY698" fmla="*/ 53047 h 359071"/>
                  <a:gd name="connsiteX699" fmla="*/ 177876 w 354476"/>
                  <a:gd name="connsiteY699" fmla="*/ 53915 h 359071"/>
                  <a:gd name="connsiteX700" fmla="*/ 175681 w 354476"/>
                  <a:gd name="connsiteY700" fmla="*/ 54170 h 359071"/>
                  <a:gd name="connsiteX701" fmla="*/ 175528 w 354476"/>
                  <a:gd name="connsiteY701" fmla="*/ 55038 h 359071"/>
                  <a:gd name="connsiteX702" fmla="*/ 176549 w 354476"/>
                  <a:gd name="connsiteY702" fmla="*/ 55446 h 359071"/>
                  <a:gd name="connsiteX703" fmla="*/ 178642 w 354476"/>
                  <a:gd name="connsiteY703" fmla="*/ 54374 h 359071"/>
                  <a:gd name="connsiteX704" fmla="*/ 179511 w 354476"/>
                  <a:gd name="connsiteY704" fmla="*/ 53710 h 359071"/>
                  <a:gd name="connsiteX705" fmla="*/ 180634 w 354476"/>
                  <a:gd name="connsiteY705" fmla="*/ 53149 h 359071"/>
                  <a:gd name="connsiteX706" fmla="*/ 182114 w 354476"/>
                  <a:gd name="connsiteY706" fmla="*/ 52332 h 359071"/>
                  <a:gd name="connsiteX707" fmla="*/ 184207 w 354476"/>
                  <a:gd name="connsiteY707" fmla="*/ 51923 h 359071"/>
                  <a:gd name="connsiteX708" fmla="*/ 185075 w 354476"/>
                  <a:gd name="connsiteY708" fmla="*/ 53047 h 359071"/>
                  <a:gd name="connsiteX709" fmla="*/ 185024 w 354476"/>
                  <a:gd name="connsiteY709" fmla="*/ 54680 h 359071"/>
                  <a:gd name="connsiteX710" fmla="*/ 185381 w 354476"/>
                  <a:gd name="connsiteY710" fmla="*/ 53710 h 359071"/>
                  <a:gd name="connsiteX711" fmla="*/ 186352 w 354476"/>
                  <a:gd name="connsiteY711" fmla="*/ 52995 h 359071"/>
                  <a:gd name="connsiteX712" fmla="*/ 188241 w 354476"/>
                  <a:gd name="connsiteY712" fmla="*/ 53302 h 359071"/>
                  <a:gd name="connsiteX713" fmla="*/ 190130 w 354476"/>
                  <a:gd name="connsiteY713" fmla="*/ 54323 h 359071"/>
                  <a:gd name="connsiteX714" fmla="*/ 189874 w 354476"/>
                  <a:gd name="connsiteY714" fmla="*/ 55548 h 359071"/>
                  <a:gd name="connsiteX715" fmla="*/ 190130 w 354476"/>
                  <a:gd name="connsiteY715" fmla="*/ 56927 h 359071"/>
                  <a:gd name="connsiteX716" fmla="*/ 188853 w 354476"/>
                  <a:gd name="connsiteY716" fmla="*/ 58612 h 359071"/>
                  <a:gd name="connsiteX717" fmla="*/ 189109 w 354476"/>
                  <a:gd name="connsiteY717" fmla="*/ 59480 h 359071"/>
                  <a:gd name="connsiteX718" fmla="*/ 189925 w 354476"/>
                  <a:gd name="connsiteY718" fmla="*/ 60552 h 359071"/>
                  <a:gd name="connsiteX719" fmla="*/ 189313 w 354476"/>
                  <a:gd name="connsiteY719" fmla="*/ 61573 h 359071"/>
                  <a:gd name="connsiteX720" fmla="*/ 187985 w 354476"/>
                  <a:gd name="connsiteY720" fmla="*/ 62594 h 359071"/>
                  <a:gd name="connsiteX721" fmla="*/ 185994 w 354476"/>
                  <a:gd name="connsiteY721" fmla="*/ 63206 h 359071"/>
                  <a:gd name="connsiteX722" fmla="*/ 184258 w 354476"/>
                  <a:gd name="connsiteY722" fmla="*/ 63717 h 359071"/>
                  <a:gd name="connsiteX723" fmla="*/ 182216 w 354476"/>
                  <a:gd name="connsiteY723" fmla="*/ 64074 h 359071"/>
                  <a:gd name="connsiteX724" fmla="*/ 180889 w 354476"/>
                  <a:gd name="connsiteY724" fmla="*/ 64381 h 359071"/>
                  <a:gd name="connsiteX725" fmla="*/ 179561 w 354476"/>
                  <a:gd name="connsiteY725" fmla="*/ 65759 h 359071"/>
                  <a:gd name="connsiteX726" fmla="*/ 176856 w 354476"/>
                  <a:gd name="connsiteY726" fmla="*/ 67546 h 359071"/>
                  <a:gd name="connsiteX727" fmla="*/ 175477 w 354476"/>
                  <a:gd name="connsiteY727" fmla="*/ 68006 h 359071"/>
                  <a:gd name="connsiteX728" fmla="*/ 172822 w 354476"/>
                  <a:gd name="connsiteY728" fmla="*/ 69129 h 359071"/>
                  <a:gd name="connsiteX729" fmla="*/ 171290 w 354476"/>
                  <a:gd name="connsiteY729" fmla="*/ 69435 h 359071"/>
                  <a:gd name="connsiteX730" fmla="*/ 168585 w 354476"/>
                  <a:gd name="connsiteY730" fmla="*/ 69486 h 359071"/>
                  <a:gd name="connsiteX731" fmla="*/ 167921 w 354476"/>
                  <a:gd name="connsiteY731" fmla="*/ 68976 h 359071"/>
                  <a:gd name="connsiteX732" fmla="*/ 165776 w 354476"/>
                  <a:gd name="connsiteY732" fmla="*/ 69180 h 359071"/>
                  <a:gd name="connsiteX733" fmla="*/ 164551 w 354476"/>
                  <a:gd name="connsiteY733" fmla="*/ 69231 h 359071"/>
                  <a:gd name="connsiteX734" fmla="*/ 164143 w 354476"/>
                  <a:gd name="connsiteY734" fmla="*/ 68976 h 359071"/>
                  <a:gd name="connsiteX735" fmla="*/ 163581 w 354476"/>
                  <a:gd name="connsiteY735" fmla="*/ 68567 h 359071"/>
                  <a:gd name="connsiteX736" fmla="*/ 161641 w 354476"/>
                  <a:gd name="connsiteY736" fmla="*/ 68976 h 359071"/>
                  <a:gd name="connsiteX737" fmla="*/ 160466 w 354476"/>
                  <a:gd name="connsiteY737" fmla="*/ 69231 h 359071"/>
                  <a:gd name="connsiteX738" fmla="*/ 156485 w 354476"/>
                  <a:gd name="connsiteY738" fmla="*/ 69435 h 359071"/>
                  <a:gd name="connsiteX739" fmla="*/ 155514 w 354476"/>
                  <a:gd name="connsiteY739" fmla="*/ 69742 h 359071"/>
                  <a:gd name="connsiteX740" fmla="*/ 153625 w 354476"/>
                  <a:gd name="connsiteY740" fmla="*/ 70558 h 359071"/>
                  <a:gd name="connsiteX741" fmla="*/ 152144 w 354476"/>
                  <a:gd name="connsiteY741" fmla="*/ 71988 h 359071"/>
                  <a:gd name="connsiteX742" fmla="*/ 151175 w 354476"/>
                  <a:gd name="connsiteY742" fmla="*/ 73009 h 359071"/>
                  <a:gd name="connsiteX743" fmla="*/ 149643 w 354476"/>
                  <a:gd name="connsiteY743" fmla="*/ 73877 h 359071"/>
                  <a:gd name="connsiteX744" fmla="*/ 148622 w 354476"/>
                  <a:gd name="connsiteY744" fmla="*/ 73979 h 359071"/>
                  <a:gd name="connsiteX745" fmla="*/ 147958 w 354476"/>
                  <a:gd name="connsiteY745" fmla="*/ 74132 h 359071"/>
                  <a:gd name="connsiteX746" fmla="*/ 146937 w 354476"/>
                  <a:gd name="connsiteY746" fmla="*/ 74694 h 359071"/>
                  <a:gd name="connsiteX747" fmla="*/ 145865 w 354476"/>
                  <a:gd name="connsiteY747" fmla="*/ 76021 h 359071"/>
                  <a:gd name="connsiteX748" fmla="*/ 144231 w 354476"/>
                  <a:gd name="connsiteY748" fmla="*/ 76838 h 359071"/>
                  <a:gd name="connsiteX749" fmla="*/ 143567 w 354476"/>
                  <a:gd name="connsiteY749" fmla="*/ 77553 h 359071"/>
                  <a:gd name="connsiteX750" fmla="*/ 142750 w 354476"/>
                  <a:gd name="connsiteY750" fmla="*/ 78574 h 359071"/>
                  <a:gd name="connsiteX751" fmla="*/ 141372 w 354476"/>
                  <a:gd name="connsiteY751" fmla="*/ 79799 h 359071"/>
                  <a:gd name="connsiteX752" fmla="*/ 139585 w 354476"/>
                  <a:gd name="connsiteY752" fmla="*/ 80974 h 359071"/>
                  <a:gd name="connsiteX753" fmla="*/ 138768 w 354476"/>
                  <a:gd name="connsiteY753" fmla="*/ 82556 h 359071"/>
                  <a:gd name="connsiteX754" fmla="*/ 141372 w 354476"/>
                  <a:gd name="connsiteY754" fmla="*/ 80514 h 359071"/>
                  <a:gd name="connsiteX755" fmla="*/ 142546 w 354476"/>
                  <a:gd name="connsiteY755" fmla="*/ 79697 h 359071"/>
                  <a:gd name="connsiteX756" fmla="*/ 145252 w 354476"/>
                  <a:gd name="connsiteY756" fmla="*/ 77655 h 359071"/>
                  <a:gd name="connsiteX757" fmla="*/ 146682 w 354476"/>
                  <a:gd name="connsiteY757" fmla="*/ 76787 h 359071"/>
                  <a:gd name="connsiteX758" fmla="*/ 148775 w 354476"/>
                  <a:gd name="connsiteY758" fmla="*/ 75562 h 359071"/>
                  <a:gd name="connsiteX759" fmla="*/ 150409 w 354476"/>
                  <a:gd name="connsiteY759" fmla="*/ 75102 h 359071"/>
                  <a:gd name="connsiteX760" fmla="*/ 151889 w 354476"/>
                  <a:gd name="connsiteY760" fmla="*/ 74694 h 359071"/>
                  <a:gd name="connsiteX761" fmla="*/ 153166 w 354476"/>
                  <a:gd name="connsiteY761" fmla="*/ 74081 h 359071"/>
                  <a:gd name="connsiteX762" fmla="*/ 153932 w 354476"/>
                  <a:gd name="connsiteY762" fmla="*/ 73724 h 359071"/>
                  <a:gd name="connsiteX763" fmla="*/ 156178 w 354476"/>
                  <a:gd name="connsiteY763" fmla="*/ 73060 h 359071"/>
                  <a:gd name="connsiteX764" fmla="*/ 157250 w 354476"/>
                  <a:gd name="connsiteY764" fmla="*/ 73111 h 359071"/>
                  <a:gd name="connsiteX765" fmla="*/ 159241 w 354476"/>
                  <a:gd name="connsiteY765" fmla="*/ 73571 h 359071"/>
                  <a:gd name="connsiteX766" fmla="*/ 160211 w 354476"/>
                  <a:gd name="connsiteY766" fmla="*/ 74694 h 359071"/>
                  <a:gd name="connsiteX767" fmla="*/ 161335 w 354476"/>
                  <a:gd name="connsiteY767" fmla="*/ 75664 h 359071"/>
                  <a:gd name="connsiteX768" fmla="*/ 159956 w 354476"/>
                  <a:gd name="connsiteY768" fmla="*/ 76991 h 359071"/>
                  <a:gd name="connsiteX769" fmla="*/ 158476 w 354476"/>
                  <a:gd name="connsiteY769" fmla="*/ 77910 h 359071"/>
                  <a:gd name="connsiteX770" fmla="*/ 155361 w 354476"/>
                  <a:gd name="connsiteY770" fmla="*/ 78268 h 359071"/>
                  <a:gd name="connsiteX771" fmla="*/ 156025 w 354476"/>
                  <a:gd name="connsiteY771" fmla="*/ 78880 h 359071"/>
                  <a:gd name="connsiteX772" fmla="*/ 156331 w 354476"/>
                  <a:gd name="connsiteY772" fmla="*/ 79493 h 359071"/>
                  <a:gd name="connsiteX773" fmla="*/ 158425 w 354476"/>
                  <a:gd name="connsiteY773" fmla="*/ 78983 h 359071"/>
                  <a:gd name="connsiteX774" fmla="*/ 158935 w 354476"/>
                  <a:gd name="connsiteY774" fmla="*/ 79902 h 359071"/>
                  <a:gd name="connsiteX775" fmla="*/ 157301 w 354476"/>
                  <a:gd name="connsiteY775" fmla="*/ 81535 h 359071"/>
                  <a:gd name="connsiteX776" fmla="*/ 157914 w 354476"/>
                  <a:gd name="connsiteY776" fmla="*/ 82608 h 359071"/>
                  <a:gd name="connsiteX777" fmla="*/ 158680 w 354476"/>
                  <a:gd name="connsiteY777" fmla="*/ 83527 h 359071"/>
                  <a:gd name="connsiteX778" fmla="*/ 158935 w 354476"/>
                  <a:gd name="connsiteY778" fmla="*/ 84139 h 359071"/>
                  <a:gd name="connsiteX779" fmla="*/ 158935 w 354476"/>
                  <a:gd name="connsiteY779" fmla="*/ 84905 h 359071"/>
                  <a:gd name="connsiteX780" fmla="*/ 159548 w 354476"/>
                  <a:gd name="connsiteY780" fmla="*/ 85467 h 359071"/>
                  <a:gd name="connsiteX781" fmla="*/ 160620 w 354476"/>
                  <a:gd name="connsiteY781" fmla="*/ 85875 h 359071"/>
                  <a:gd name="connsiteX782" fmla="*/ 161692 w 354476"/>
                  <a:gd name="connsiteY782" fmla="*/ 86794 h 359071"/>
                  <a:gd name="connsiteX783" fmla="*/ 163019 w 354476"/>
                  <a:gd name="connsiteY783" fmla="*/ 86692 h 359071"/>
                  <a:gd name="connsiteX784" fmla="*/ 163785 w 354476"/>
                  <a:gd name="connsiteY784" fmla="*/ 87764 h 359071"/>
                  <a:gd name="connsiteX785" fmla="*/ 166032 w 354476"/>
                  <a:gd name="connsiteY785" fmla="*/ 87151 h 359071"/>
                  <a:gd name="connsiteX786" fmla="*/ 166797 w 354476"/>
                  <a:gd name="connsiteY786" fmla="*/ 87713 h 359071"/>
                  <a:gd name="connsiteX787" fmla="*/ 168176 w 354476"/>
                  <a:gd name="connsiteY787" fmla="*/ 86896 h 359071"/>
                  <a:gd name="connsiteX788" fmla="*/ 169759 w 354476"/>
                  <a:gd name="connsiteY788" fmla="*/ 86845 h 359071"/>
                  <a:gd name="connsiteX789" fmla="*/ 169759 w 354476"/>
                  <a:gd name="connsiteY789" fmla="*/ 87917 h 359071"/>
                  <a:gd name="connsiteX790" fmla="*/ 170677 w 354476"/>
                  <a:gd name="connsiteY790" fmla="*/ 88683 h 359071"/>
                  <a:gd name="connsiteX791" fmla="*/ 169401 w 354476"/>
                  <a:gd name="connsiteY791" fmla="*/ 88785 h 359071"/>
                  <a:gd name="connsiteX792" fmla="*/ 168380 w 354476"/>
                  <a:gd name="connsiteY792" fmla="*/ 89602 h 359071"/>
                  <a:gd name="connsiteX793" fmla="*/ 165879 w 354476"/>
                  <a:gd name="connsiteY793" fmla="*/ 90623 h 359071"/>
                  <a:gd name="connsiteX794" fmla="*/ 163581 w 354476"/>
                  <a:gd name="connsiteY794" fmla="*/ 91236 h 359071"/>
                  <a:gd name="connsiteX795" fmla="*/ 161029 w 354476"/>
                  <a:gd name="connsiteY795" fmla="*/ 91849 h 359071"/>
                  <a:gd name="connsiteX796" fmla="*/ 159343 w 354476"/>
                  <a:gd name="connsiteY796" fmla="*/ 92461 h 359071"/>
                  <a:gd name="connsiteX797" fmla="*/ 158476 w 354476"/>
                  <a:gd name="connsiteY797" fmla="*/ 93533 h 359071"/>
                  <a:gd name="connsiteX798" fmla="*/ 156433 w 354476"/>
                  <a:gd name="connsiteY798" fmla="*/ 95269 h 359071"/>
                  <a:gd name="connsiteX799" fmla="*/ 154340 w 354476"/>
                  <a:gd name="connsiteY799" fmla="*/ 95984 h 359071"/>
                  <a:gd name="connsiteX800" fmla="*/ 152808 w 354476"/>
                  <a:gd name="connsiteY800" fmla="*/ 95729 h 359071"/>
                  <a:gd name="connsiteX801" fmla="*/ 152604 w 354476"/>
                  <a:gd name="connsiteY801" fmla="*/ 94708 h 359071"/>
                  <a:gd name="connsiteX802" fmla="*/ 152757 w 354476"/>
                  <a:gd name="connsiteY802" fmla="*/ 93636 h 359071"/>
                  <a:gd name="connsiteX803" fmla="*/ 154136 w 354476"/>
                  <a:gd name="connsiteY803" fmla="*/ 92206 h 359071"/>
                  <a:gd name="connsiteX804" fmla="*/ 156178 w 354476"/>
                  <a:gd name="connsiteY804" fmla="*/ 90623 h 359071"/>
                  <a:gd name="connsiteX805" fmla="*/ 157148 w 354476"/>
                  <a:gd name="connsiteY805" fmla="*/ 90470 h 359071"/>
                  <a:gd name="connsiteX806" fmla="*/ 159037 w 354476"/>
                  <a:gd name="connsiteY806" fmla="*/ 89960 h 359071"/>
                  <a:gd name="connsiteX807" fmla="*/ 160466 w 354476"/>
                  <a:gd name="connsiteY807" fmla="*/ 90010 h 359071"/>
                  <a:gd name="connsiteX808" fmla="*/ 161181 w 354476"/>
                  <a:gd name="connsiteY808" fmla="*/ 89347 h 359071"/>
                  <a:gd name="connsiteX809" fmla="*/ 160466 w 354476"/>
                  <a:gd name="connsiteY809" fmla="*/ 88734 h 359071"/>
                  <a:gd name="connsiteX810" fmla="*/ 158833 w 354476"/>
                  <a:gd name="connsiteY810" fmla="*/ 89092 h 359071"/>
                  <a:gd name="connsiteX811" fmla="*/ 158526 w 354476"/>
                  <a:gd name="connsiteY811" fmla="*/ 88479 h 359071"/>
                  <a:gd name="connsiteX812" fmla="*/ 158271 w 354476"/>
                  <a:gd name="connsiteY812" fmla="*/ 87764 h 359071"/>
                  <a:gd name="connsiteX813" fmla="*/ 157965 w 354476"/>
                  <a:gd name="connsiteY813" fmla="*/ 87764 h 359071"/>
                  <a:gd name="connsiteX814" fmla="*/ 157403 w 354476"/>
                  <a:gd name="connsiteY814" fmla="*/ 88581 h 359071"/>
                  <a:gd name="connsiteX815" fmla="*/ 156025 w 354476"/>
                  <a:gd name="connsiteY815" fmla="*/ 88938 h 359071"/>
                  <a:gd name="connsiteX816" fmla="*/ 154340 w 354476"/>
                  <a:gd name="connsiteY816" fmla="*/ 89551 h 359071"/>
                  <a:gd name="connsiteX817" fmla="*/ 153421 w 354476"/>
                  <a:gd name="connsiteY817" fmla="*/ 88938 h 359071"/>
                  <a:gd name="connsiteX818" fmla="*/ 152604 w 354476"/>
                  <a:gd name="connsiteY818" fmla="*/ 89806 h 359071"/>
                  <a:gd name="connsiteX819" fmla="*/ 150664 w 354476"/>
                  <a:gd name="connsiteY819" fmla="*/ 89908 h 359071"/>
                  <a:gd name="connsiteX820" fmla="*/ 150613 w 354476"/>
                  <a:gd name="connsiteY820" fmla="*/ 90062 h 359071"/>
                  <a:gd name="connsiteX821" fmla="*/ 150664 w 354476"/>
                  <a:gd name="connsiteY821" fmla="*/ 91287 h 359071"/>
                  <a:gd name="connsiteX822" fmla="*/ 149643 w 354476"/>
                  <a:gd name="connsiteY822" fmla="*/ 91338 h 359071"/>
                  <a:gd name="connsiteX823" fmla="*/ 149030 w 354476"/>
                  <a:gd name="connsiteY823" fmla="*/ 92002 h 359071"/>
                  <a:gd name="connsiteX824" fmla="*/ 148571 w 354476"/>
                  <a:gd name="connsiteY824" fmla="*/ 92308 h 359071"/>
                  <a:gd name="connsiteX825" fmla="*/ 146631 w 354476"/>
                  <a:gd name="connsiteY825" fmla="*/ 92921 h 359071"/>
                  <a:gd name="connsiteX826" fmla="*/ 145303 w 354476"/>
                  <a:gd name="connsiteY826" fmla="*/ 93074 h 359071"/>
                  <a:gd name="connsiteX827" fmla="*/ 143976 w 354476"/>
                  <a:gd name="connsiteY827" fmla="*/ 93584 h 359071"/>
                  <a:gd name="connsiteX828" fmla="*/ 143363 w 354476"/>
                  <a:gd name="connsiteY828" fmla="*/ 94657 h 359071"/>
                  <a:gd name="connsiteX829" fmla="*/ 141933 w 354476"/>
                  <a:gd name="connsiteY829" fmla="*/ 95065 h 359071"/>
                  <a:gd name="connsiteX830" fmla="*/ 140759 w 354476"/>
                  <a:gd name="connsiteY830" fmla="*/ 95014 h 359071"/>
                  <a:gd name="connsiteX831" fmla="*/ 139738 w 354476"/>
                  <a:gd name="connsiteY831" fmla="*/ 95882 h 359071"/>
                  <a:gd name="connsiteX832" fmla="*/ 138309 w 354476"/>
                  <a:gd name="connsiteY832" fmla="*/ 97209 h 359071"/>
                  <a:gd name="connsiteX833" fmla="*/ 137440 w 354476"/>
                  <a:gd name="connsiteY833" fmla="*/ 98792 h 359071"/>
                  <a:gd name="connsiteX834" fmla="*/ 136828 w 354476"/>
                  <a:gd name="connsiteY834" fmla="*/ 100119 h 359071"/>
                  <a:gd name="connsiteX835" fmla="*/ 137134 w 354476"/>
                  <a:gd name="connsiteY835" fmla="*/ 100834 h 359071"/>
                  <a:gd name="connsiteX836" fmla="*/ 137288 w 354476"/>
                  <a:gd name="connsiteY836" fmla="*/ 101906 h 359071"/>
                  <a:gd name="connsiteX837" fmla="*/ 137798 w 354476"/>
                  <a:gd name="connsiteY837" fmla="*/ 102877 h 359071"/>
                  <a:gd name="connsiteX838" fmla="*/ 136573 w 354476"/>
                  <a:gd name="connsiteY838" fmla="*/ 103744 h 359071"/>
                  <a:gd name="connsiteX839" fmla="*/ 135756 w 354476"/>
                  <a:gd name="connsiteY839" fmla="*/ 104000 h 359071"/>
                  <a:gd name="connsiteX840" fmla="*/ 134837 w 354476"/>
                  <a:gd name="connsiteY840" fmla="*/ 105072 h 359071"/>
                  <a:gd name="connsiteX841" fmla="*/ 134071 w 354476"/>
                  <a:gd name="connsiteY841" fmla="*/ 105276 h 359071"/>
                  <a:gd name="connsiteX842" fmla="*/ 131672 w 354476"/>
                  <a:gd name="connsiteY842" fmla="*/ 105633 h 359071"/>
                  <a:gd name="connsiteX843" fmla="*/ 130804 w 354476"/>
                  <a:gd name="connsiteY843" fmla="*/ 105787 h 359071"/>
                  <a:gd name="connsiteX844" fmla="*/ 129323 w 354476"/>
                  <a:gd name="connsiteY844" fmla="*/ 105838 h 359071"/>
                  <a:gd name="connsiteX845" fmla="*/ 128251 w 354476"/>
                  <a:gd name="connsiteY845" fmla="*/ 106501 h 359071"/>
                  <a:gd name="connsiteX846" fmla="*/ 127638 w 354476"/>
                  <a:gd name="connsiteY846" fmla="*/ 106859 h 359071"/>
                  <a:gd name="connsiteX847" fmla="*/ 126464 w 354476"/>
                  <a:gd name="connsiteY847" fmla="*/ 107676 h 359071"/>
                  <a:gd name="connsiteX848" fmla="*/ 126770 w 354476"/>
                  <a:gd name="connsiteY848" fmla="*/ 106297 h 359071"/>
                  <a:gd name="connsiteX849" fmla="*/ 125800 w 354476"/>
                  <a:gd name="connsiteY849" fmla="*/ 106706 h 359071"/>
                  <a:gd name="connsiteX850" fmla="*/ 125340 w 354476"/>
                  <a:gd name="connsiteY850" fmla="*/ 107982 h 359071"/>
                  <a:gd name="connsiteX851" fmla="*/ 126311 w 354476"/>
                  <a:gd name="connsiteY851" fmla="*/ 108697 h 359071"/>
                  <a:gd name="connsiteX852" fmla="*/ 125953 w 354476"/>
                  <a:gd name="connsiteY852" fmla="*/ 110024 h 359071"/>
                  <a:gd name="connsiteX853" fmla="*/ 125647 w 354476"/>
                  <a:gd name="connsiteY853" fmla="*/ 111249 h 359071"/>
                  <a:gd name="connsiteX854" fmla="*/ 123554 w 354476"/>
                  <a:gd name="connsiteY854" fmla="*/ 113241 h 359071"/>
                  <a:gd name="connsiteX855" fmla="*/ 122941 w 354476"/>
                  <a:gd name="connsiteY855" fmla="*/ 113394 h 359071"/>
                  <a:gd name="connsiteX856" fmla="*/ 122073 w 354476"/>
                  <a:gd name="connsiteY856" fmla="*/ 113445 h 359071"/>
                  <a:gd name="connsiteX857" fmla="*/ 121307 w 354476"/>
                  <a:gd name="connsiteY857" fmla="*/ 112730 h 359071"/>
                  <a:gd name="connsiteX858" fmla="*/ 121358 w 354476"/>
                  <a:gd name="connsiteY858" fmla="*/ 113598 h 359071"/>
                  <a:gd name="connsiteX859" fmla="*/ 121613 w 354476"/>
                  <a:gd name="connsiteY859" fmla="*/ 114313 h 359071"/>
                  <a:gd name="connsiteX860" fmla="*/ 122226 w 354476"/>
                  <a:gd name="connsiteY860" fmla="*/ 115487 h 359071"/>
                  <a:gd name="connsiteX861" fmla="*/ 121869 w 354476"/>
                  <a:gd name="connsiteY861" fmla="*/ 116559 h 359071"/>
                  <a:gd name="connsiteX862" fmla="*/ 121103 w 354476"/>
                  <a:gd name="connsiteY862" fmla="*/ 117274 h 359071"/>
                  <a:gd name="connsiteX863" fmla="*/ 120644 w 354476"/>
                  <a:gd name="connsiteY863" fmla="*/ 118499 h 359071"/>
                  <a:gd name="connsiteX864" fmla="*/ 119265 w 354476"/>
                  <a:gd name="connsiteY864" fmla="*/ 118857 h 359071"/>
                  <a:gd name="connsiteX865" fmla="*/ 119673 w 354476"/>
                  <a:gd name="connsiteY865" fmla="*/ 117478 h 359071"/>
                  <a:gd name="connsiteX866" fmla="*/ 118755 w 354476"/>
                  <a:gd name="connsiteY866" fmla="*/ 116355 h 359071"/>
                  <a:gd name="connsiteX867" fmla="*/ 118704 w 354476"/>
                  <a:gd name="connsiteY867" fmla="*/ 115232 h 359071"/>
                  <a:gd name="connsiteX868" fmla="*/ 118958 w 354476"/>
                  <a:gd name="connsiteY868" fmla="*/ 112781 h 359071"/>
                  <a:gd name="connsiteX869" fmla="*/ 117632 w 354476"/>
                  <a:gd name="connsiteY869" fmla="*/ 115742 h 359071"/>
                  <a:gd name="connsiteX870" fmla="*/ 116610 w 354476"/>
                  <a:gd name="connsiteY870" fmla="*/ 116049 h 359071"/>
                  <a:gd name="connsiteX871" fmla="*/ 116763 w 354476"/>
                  <a:gd name="connsiteY871" fmla="*/ 117887 h 359071"/>
                  <a:gd name="connsiteX872" fmla="*/ 117274 w 354476"/>
                  <a:gd name="connsiteY872" fmla="*/ 118908 h 359071"/>
                  <a:gd name="connsiteX873" fmla="*/ 117784 w 354476"/>
                  <a:gd name="connsiteY873" fmla="*/ 119776 h 359071"/>
                  <a:gd name="connsiteX874" fmla="*/ 116508 w 354476"/>
                  <a:gd name="connsiteY874" fmla="*/ 119929 h 359071"/>
                  <a:gd name="connsiteX875" fmla="*/ 117274 w 354476"/>
                  <a:gd name="connsiteY875" fmla="*/ 120695 h 359071"/>
                  <a:gd name="connsiteX876" fmla="*/ 118397 w 354476"/>
                  <a:gd name="connsiteY876" fmla="*/ 121154 h 359071"/>
                  <a:gd name="connsiteX877" fmla="*/ 119010 w 354476"/>
                  <a:gd name="connsiteY877" fmla="*/ 121767 h 359071"/>
                  <a:gd name="connsiteX878" fmla="*/ 118958 w 354476"/>
                  <a:gd name="connsiteY878" fmla="*/ 123145 h 359071"/>
                  <a:gd name="connsiteX879" fmla="*/ 118499 w 354476"/>
                  <a:gd name="connsiteY879" fmla="*/ 123707 h 359071"/>
                  <a:gd name="connsiteX880" fmla="*/ 118346 w 354476"/>
                  <a:gd name="connsiteY880" fmla="*/ 124626 h 359071"/>
                  <a:gd name="connsiteX881" fmla="*/ 119724 w 354476"/>
                  <a:gd name="connsiteY881" fmla="*/ 125239 h 359071"/>
                  <a:gd name="connsiteX882" fmla="*/ 119521 w 354476"/>
                  <a:gd name="connsiteY882" fmla="*/ 126005 h 359071"/>
                  <a:gd name="connsiteX883" fmla="*/ 117835 w 354476"/>
                  <a:gd name="connsiteY883" fmla="*/ 127179 h 359071"/>
                  <a:gd name="connsiteX884" fmla="*/ 116661 w 354476"/>
                  <a:gd name="connsiteY884" fmla="*/ 127179 h 359071"/>
                  <a:gd name="connsiteX885" fmla="*/ 116100 w 354476"/>
                  <a:gd name="connsiteY885" fmla="*/ 127740 h 359071"/>
                  <a:gd name="connsiteX886" fmla="*/ 117529 w 354476"/>
                  <a:gd name="connsiteY886" fmla="*/ 128864 h 359071"/>
                  <a:gd name="connsiteX887" fmla="*/ 116457 w 354476"/>
                  <a:gd name="connsiteY887" fmla="*/ 129629 h 359071"/>
                  <a:gd name="connsiteX888" fmla="*/ 115793 w 354476"/>
                  <a:gd name="connsiteY888" fmla="*/ 129476 h 359071"/>
                  <a:gd name="connsiteX889" fmla="*/ 114364 w 354476"/>
                  <a:gd name="connsiteY889" fmla="*/ 130242 h 359071"/>
                  <a:gd name="connsiteX890" fmla="*/ 112577 w 354476"/>
                  <a:gd name="connsiteY890" fmla="*/ 131876 h 359071"/>
                  <a:gd name="connsiteX891" fmla="*/ 111760 w 354476"/>
                  <a:gd name="connsiteY891" fmla="*/ 132591 h 359071"/>
                  <a:gd name="connsiteX892" fmla="*/ 110126 w 354476"/>
                  <a:gd name="connsiteY892" fmla="*/ 132540 h 359071"/>
                  <a:gd name="connsiteX893" fmla="*/ 109003 w 354476"/>
                  <a:gd name="connsiteY893" fmla="*/ 133101 h 359071"/>
                  <a:gd name="connsiteX894" fmla="*/ 108033 w 354476"/>
                  <a:gd name="connsiteY894" fmla="*/ 134327 h 359071"/>
                  <a:gd name="connsiteX895" fmla="*/ 107114 w 354476"/>
                  <a:gd name="connsiteY895" fmla="*/ 135143 h 359071"/>
                  <a:gd name="connsiteX896" fmla="*/ 105531 w 354476"/>
                  <a:gd name="connsiteY896" fmla="*/ 136267 h 359071"/>
                  <a:gd name="connsiteX897" fmla="*/ 102877 w 354476"/>
                  <a:gd name="connsiteY897" fmla="*/ 138309 h 359071"/>
                  <a:gd name="connsiteX898" fmla="*/ 102059 w 354476"/>
                  <a:gd name="connsiteY898" fmla="*/ 139432 h 359071"/>
                  <a:gd name="connsiteX899" fmla="*/ 100834 w 354476"/>
                  <a:gd name="connsiteY899" fmla="*/ 141219 h 359071"/>
                  <a:gd name="connsiteX900" fmla="*/ 100783 w 354476"/>
                  <a:gd name="connsiteY900" fmla="*/ 142700 h 359071"/>
                  <a:gd name="connsiteX901" fmla="*/ 100681 w 354476"/>
                  <a:gd name="connsiteY901" fmla="*/ 143976 h 359071"/>
                  <a:gd name="connsiteX902" fmla="*/ 100783 w 354476"/>
                  <a:gd name="connsiteY902" fmla="*/ 145252 h 359071"/>
                  <a:gd name="connsiteX903" fmla="*/ 101089 w 354476"/>
                  <a:gd name="connsiteY903" fmla="*/ 146733 h 359071"/>
                  <a:gd name="connsiteX904" fmla="*/ 102264 w 354476"/>
                  <a:gd name="connsiteY904" fmla="*/ 147907 h 359071"/>
                  <a:gd name="connsiteX905" fmla="*/ 103080 w 354476"/>
                  <a:gd name="connsiteY905" fmla="*/ 149030 h 359071"/>
                  <a:gd name="connsiteX906" fmla="*/ 102723 w 354476"/>
                  <a:gd name="connsiteY906" fmla="*/ 150154 h 359071"/>
                  <a:gd name="connsiteX907" fmla="*/ 103131 w 354476"/>
                  <a:gd name="connsiteY907" fmla="*/ 152247 h 359071"/>
                  <a:gd name="connsiteX908" fmla="*/ 103336 w 354476"/>
                  <a:gd name="connsiteY908" fmla="*/ 152962 h 359071"/>
                  <a:gd name="connsiteX909" fmla="*/ 103897 w 354476"/>
                  <a:gd name="connsiteY909" fmla="*/ 154085 h 359071"/>
                  <a:gd name="connsiteX910" fmla="*/ 104510 w 354476"/>
                  <a:gd name="connsiteY910" fmla="*/ 155106 h 359071"/>
                  <a:gd name="connsiteX911" fmla="*/ 104969 w 354476"/>
                  <a:gd name="connsiteY911" fmla="*/ 155821 h 359071"/>
                  <a:gd name="connsiteX912" fmla="*/ 104918 w 354476"/>
                  <a:gd name="connsiteY912" fmla="*/ 156433 h 359071"/>
                  <a:gd name="connsiteX913" fmla="*/ 104918 w 354476"/>
                  <a:gd name="connsiteY913" fmla="*/ 157863 h 359071"/>
                  <a:gd name="connsiteX914" fmla="*/ 105225 w 354476"/>
                  <a:gd name="connsiteY914" fmla="*/ 158986 h 359071"/>
                  <a:gd name="connsiteX915" fmla="*/ 105123 w 354476"/>
                  <a:gd name="connsiteY915" fmla="*/ 159956 h 359071"/>
                  <a:gd name="connsiteX916" fmla="*/ 104459 w 354476"/>
                  <a:gd name="connsiteY916" fmla="*/ 160977 h 359071"/>
                  <a:gd name="connsiteX917" fmla="*/ 104204 w 354476"/>
                  <a:gd name="connsiteY917" fmla="*/ 161845 h 359071"/>
                  <a:gd name="connsiteX918" fmla="*/ 103336 w 354476"/>
                  <a:gd name="connsiteY918" fmla="*/ 162662 h 359071"/>
                  <a:gd name="connsiteX919" fmla="*/ 102519 w 354476"/>
                  <a:gd name="connsiteY919" fmla="*/ 162305 h 359071"/>
                  <a:gd name="connsiteX920" fmla="*/ 101804 w 354476"/>
                  <a:gd name="connsiteY920" fmla="*/ 161896 h 359071"/>
                  <a:gd name="connsiteX921" fmla="*/ 101396 w 354476"/>
                  <a:gd name="connsiteY921" fmla="*/ 160365 h 359071"/>
                  <a:gd name="connsiteX922" fmla="*/ 100579 w 354476"/>
                  <a:gd name="connsiteY922" fmla="*/ 160058 h 359071"/>
                  <a:gd name="connsiteX923" fmla="*/ 99915 w 354476"/>
                  <a:gd name="connsiteY923" fmla="*/ 160058 h 359071"/>
                  <a:gd name="connsiteX924" fmla="*/ 98843 w 354476"/>
                  <a:gd name="connsiteY924" fmla="*/ 158935 h 359071"/>
                  <a:gd name="connsiteX925" fmla="*/ 98996 w 354476"/>
                  <a:gd name="connsiteY925" fmla="*/ 158016 h 359071"/>
                  <a:gd name="connsiteX926" fmla="*/ 98587 w 354476"/>
                  <a:gd name="connsiteY926" fmla="*/ 156995 h 359071"/>
                  <a:gd name="connsiteX927" fmla="*/ 98179 w 354476"/>
                  <a:gd name="connsiteY927" fmla="*/ 156280 h 359071"/>
                  <a:gd name="connsiteX928" fmla="*/ 97260 w 354476"/>
                  <a:gd name="connsiteY928" fmla="*/ 155259 h 359071"/>
                  <a:gd name="connsiteX929" fmla="*/ 96035 w 354476"/>
                  <a:gd name="connsiteY929" fmla="*/ 153881 h 359071"/>
                  <a:gd name="connsiteX930" fmla="*/ 96086 w 354476"/>
                  <a:gd name="connsiteY930" fmla="*/ 152757 h 359071"/>
                  <a:gd name="connsiteX931" fmla="*/ 96495 w 354476"/>
                  <a:gd name="connsiteY931" fmla="*/ 150868 h 359071"/>
                  <a:gd name="connsiteX932" fmla="*/ 96443 w 354476"/>
                  <a:gd name="connsiteY932" fmla="*/ 150154 h 359071"/>
                  <a:gd name="connsiteX933" fmla="*/ 95831 w 354476"/>
                  <a:gd name="connsiteY933" fmla="*/ 149184 h 359071"/>
                  <a:gd name="connsiteX934" fmla="*/ 95065 w 354476"/>
                  <a:gd name="connsiteY934" fmla="*/ 148060 h 359071"/>
                  <a:gd name="connsiteX935" fmla="*/ 94197 w 354476"/>
                  <a:gd name="connsiteY935" fmla="*/ 147397 h 359071"/>
                  <a:gd name="connsiteX936" fmla="*/ 93023 w 354476"/>
                  <a:gd name="connsiteY936" fmla="*/ 146631 h 359071"/>
                  <a:gd name="connsiteX937" fmla="*/ 92359 w 354476"/>
                  <a:gd name="connsiteY937" fmla="*/ 146069 h 359071"/>
                  <a:gd name="connsiteX938" fmla="*/ 91185 w 354476"/>
                  <a:gd name="connsiteY938" fmla="*/ 146171 h 359071"/>
                  <a:gd name="connsiteX939" fmla="*/ 90164 w 354476"/>
                  <a:gd name="connsiteY939" fmla="*/ 146631 h 359071"/>
                  <a:gd name="connsiteX940" fmla="*/ 88325 w 354476"/>
                  <a:gd name="connsiteY940" fmla="*/ 147039 h 359071"/>
                  <a:gd name="connsiteX941" fmla="*/ 87356 w 354476"/>
                  <a:gd name="connsiteY941" fmla="*/ 146427 h 359071"/>
                  <a:gd name="connsiteX942" fmla="*/ 86538 w 354476"/>
                  <a:gd name="connsiteY942" fmla="*/ 145610 h 359071"/>
                  <a:gd name="connsiteX943" fmla="*/ 86232 w 354476"/>
                  <a:gd name="connsiteY943" fmla="*/ 144895 h 359071"/>
                  <a:gd name="connsiteX944" fmla="*/ 84752 w 354476"/>
                  <a:gd name="connsiteY944" fmla="*/ 144640 h 359071"/>
                  <a:gd name="connsiteX945" fmla="*/ 82965 w 354476"/>
                  <a:gd name="connsiteY945" fmla="*/ 144487 h 359071"/>
                  <a:gd name="connsiteX946" fmla="*/ 81688 w 354476"/>
                  <a:gd name="connsiteY946" fmla="*/ 144384 h 359071"/>
                  <a:gd name="connsiteX947" fmla="*/ 80718 w 354476"/>
                  <a:gd name="connsiteY947" fmla="*/ 144844 h 359071"/>
                  <a:gd name="connsiteX948" fmla="*/ 79085 w 354476"/>
                  <a:gd name="connsiteY948" fmla="*/ 144231 h 359071"/>
                  <a:gd name="connsiteX949" fmla="*/ 78421 w 354476"/>
                  <a:gd name="connsiteY949" fmla="*/ 144793 h 359071"/>
                  <a:gd name="connsiteX950" fmla="*/ 78114 w 354476"/>
                  <a:gd name="connsiteY950" fmla="*/ 145354 h 359071"/>
                  <a:gd name="connsiteX951" fmla="*/ 76174 w 354476"/>
                  <a:gd name="connsiteY951" fmla="*/ 144589 h 359071"/>
                  <a:gd name="connsiteX952" fmla="*/ 75051 w 354476"/>
                  <a:gd name="connsiteY952" fmla="*/ 144793 h 359071"/>
                  <a:gd name="connsiteX953" fmla="*/ 74183 w 354476"/>
                  <a:gd name="connsiteY953" fmla="*/ 144844 h 359071"/>
                  <a:gd name="connsiteX954" fmla="*/ 72805 w 354476"/>
                  <a:gd name="connsiteY954" fmla="*/ 144844 h 359071"/>
                  <a:gd name="connsiteX955" fmla="*/ 71528 w 354476"/>
                  <a:gd name="connsiteY955" fmla="*/ 145150 h 359071"/>
                  <a:gd name="connsiteX956" fmla="*/ 73162 w 354476"/>
                  <a:gd name="connsiteY956" fmla="*/ 145405 h 359071"/>
                  <a:gd name="connsiteX957" fmla="*/ 73621 w 354476"/>
                  <a:gd name="connsiteY957" fmla="*/ 145916 h 359071"/>
                  <a:gd name="connsiteX958" fmla="*/ 74336 w 354476"/>
                  <a:gd name="connsiteY958" fmla="*/ 146273 h 359071"/>
                  <a:gd name="connsiteX959" fmla="*/ 74336 w 354476"/>
                  <a:gd name="connsiteY959" fmla="*/ 147039 h 359071"/>
                  <a:gd name="connsiteX960" fmla="*/ 75051 w 354476"/>
                  <a:gd name="connsiteY960" fmla="*/ 148163 h 359071"/>
                  <a:gd name="connsiteX961" fmla="*/ 74489 w 354476"/>
                  <a:gd name="connsiteY961" fmla="*/ 148979 h 359071"/>
                  <a:gd name="connsiteX962" fmla="*/ 73672 w 354476"/>
                  <a:gd name="connsiteY962" fmla="*/ 148367 h 359071"/>
                  <a:gd name="connsiteX963" fmla="*/ 72856 w 354476"/>
                  <a:gd name="connsiteY963" fmla="*/ 148009 h 359071"/>
                  <a:gd name="connsiteX964" fmla="*/ 71477 w 354476"/>
                  <a:gd name="connsiteY964" fmla="*/ 148877 h 359071"/>
                  <a:gd name="connsiteX965" fmla="*/ 71375 w 354476"/>
                  <a:gd name="connsiteY965" fmla="*/ 148316 h 359071"/>
                  <a:gd name="connsiteX966" fmla="*/ 70967 w 354476"/>
                  <a:gd name="connsiteY966" fmla="*/ 148367 h 359071"/>
                  <a:gd name="connsiteX967" fmla="*/ 70354 w 354476"/>
                  <a:gd name="connsiteY967" fmla="*/ 148673 h 359071"/>
                  <a:gd name="connsiteX968" fmla="*/ 69180 w 354476"/>
                  <a:gd name="connsiteY968" fmla="*/ 148520 h 359071"/>
                  <a:gd name="connsiteX969" fmla="*/ 68720 w 354476"/>
                  <a:gd name="connsiteY969" fmla="*/ 147754 h 359071"/>
                  <a:gd name="connsiteX970" fmla="*/ 67597 w 354476"/>
                  <a:gd name="connsiteY970" fmla="*/ 147346 h 359071"/>
                  <a:gd name="connsiteX971" fmla="*/ 65657 w 354476"/>
                  <a:gd name="connsiteY971" fmla="*/ 147090 h 359071"/>
                  <a:gd name="connsiteX972" fmla="*/ 64687 w 354476"/>
                  <a:gd name="connsiteY972" fmla="*/ 147295 h 359071"/>
                  <a:gd name="connsiteX973" fmla="*/ 63155 w 354476"/>
                  <a:gd name="connsiteY973" fmla="*/ 147090 h 359071"/>
                  <a:gd name="connsiteX974" fmla="*/ 61981 w 354476"/>
                  <a:gd name="connsiteY974" fmla="*/ 146733 h 359071"/>
                  <a:gd name="connsiteX975" fmla="*/ 61011 w 354476"/>
                  <a:gd name="connsiteY975" fmla="*/ 146273 h 359071"/>
                  <a:gd name="connsiteX976" fmla="*/ 58458 w 354476"/>
                  <a:gd name="connsiteY976" fmla="*/ 147448 h 359071"/>
                  <a:gd name="connsiteX977" fmla="*/ 56978 w 354476"/>
                  <a:gd name="connsiteY977" fmla="*/ 147397 h 359071"/>
                  <a:gd name="connsiteX978" fmla="*/ 56059 w 354476"/>
                  <a:gd name="connsiteY978" fmla="*/ 147703 h 359071"/>
                  <a:gd name="connsiteX979" fmla="*/ 56007 w 354476"/>
                  <a:gd name="connsiteY979" fmla="*/ 148418 h 359071"/>
                  <a:gd name="connsiteX980" fmla="*/ 54884 w 354476"/>
                  <a:gd name="connsiteY980" fmla="*/ 149235 h 359071"/>
                  <a:gd name="connsiteX981" fmla="*/ 54374 w 354476"/>
                  <a:gd name="connsiteY981" fmla="*/ 149847 h 359071"/>
                  <a:gd name="connsiteX982" fmla="*/ 52229 w 354476"/>
                  <a:gd name="connsiteY982" fmla="*/ 150562 h 359071"/>
                  <a:gd name="connsiteX983" fmla="*/ 51055 w 354476"/>
                  <a:gd name="connsiteY983" fmla="*/ 150562 h 359071"/>
                  <a:gd name="connsiteX984" fmla="*/ 50340 w 354476"/>
                  <a:gd name="connsiteY984" fmla="*/ 151328 h 359071"/>
                  <a:gd name="connsiteX985" fmla="*/ 49472 w 354476"/>
                  <a:gd name="connsiteY985" fmla="*/ 151532 h 359071"/>
                  <a:gd name="connsiteX986" fmla="*/ 48656 w 354476"/>
                  <a:gd name="connsiteY986" fmla="*/ 153115 h 359071"/>
                  <a:gd name="connsiteX987" fmla="*/ 47788 w 354476"/>
                  <a:gd name="connsiteY987" fmla="*/ 153728 h 359071"/>
                  <a:gd name="connsiteX988" fmla="*/ 47226 w 354476"/>
                  <a:gd name="connsiteY988" fmla="*/ 155055 h 359071"/>
                  <a:gd name="connsiteX989" fmla="*/ 48145 w 354476"/>
                  <a:gd name="connsiteY989" fmla="*/ 156280 h 359071"/>
                  <a:gd name="connsiteX990" fmla="*/ 48707 w 354476"/>
                  <a:gd name="connsiteY990" fmla="*/ 158067 h 359071"/>
                  <a:gd name="connsiteX991" fmla="*/ 48809 w 354476"/>
                  <a:gd name="connsiteY991" fmla="*/ 159650 h 359071"/>
                  <a:gd name="connsiteX992" fmla="*/ 48757 w 354476"/>
                  <a:gd name="connsiteY992" fmla="*/ 160467 h 359071"/>
                  <a:gd name="connsiteX993" fmla="*/ 48757 w 354476"/>
                  <a:gd name="connsiteY993" fmla="*/ 160467 h 359071"/>
                  <a:gd name="connsiteX994" fmla="*/ 48605 w 354476"/>
                  <a:gd name="connsiteY994" fmla="*/ 161335 h 359071"/>
                  <a:gd name="connsiteX995" fmla="*/ 47226 w 354476"/>
                  <a:gd name="connsiteY995" fmla="*/ 162815 h 359071"/>
                  <a:gd name="connsiteX996" fmla="*/ 48043 w 354476"/>
                  <a:gd name="connsiteY996" fmla="*/ 165164 h 359071"/>
                  <a:gd name="connsiteX997" fmla="*/ 47073 w 354476"/>
                  <a:gd name="connsiteY997" fmla="*/ 166134 h 359071"/>
                  <a:gd name="connsiteX998" fmla="*/ 47328 w 354476"/>
                  <a:gd name="connsiteY998" fmla="*/ 167104 h 359071"/>
                  <a:gd name="connsiteX999" fmla="*/ 47532 w 354476"/>
                  <a:gd name="connsiteY999" fmla="*/ 168431 h 359071"/>
                  <a:gd name="connsiteX1000" fmla="*/ 47124 w 354476"/>
                  <a:gd name="connsiteY1000" fmla="*/ 169402 h 359071"/>
                  <a:gd name="connsiteX1001" fmla="*/ 47175 w 354476"/>
                  <a:gd name="connsiteY1001" fmla="*/ 171699 h 359071"/>
                  <a:gd name="connsiteX1002" fmla="*/ 47941 w 354476"/>
                  <a:gd name="connsiteY1002" fmla="*/ 173231 h 359071"/>
                  <a:gd name="connsiteX1003" fmla="*/ 49523 w 354476"/>
                  <a:gd name="connsiteY1003" fmla="*/ 175120 h 359071"/>
                  <a:gd name="connsiteX1004" fmla="*/ 50034 w 354476"/>
                  <a:gd name="connsiteY1004" fmla="*/ 176294 h 359071"/>
                  <a:gd name="connsiteX1005" fmla="*/ 51412 w 354476"/>
                  <a:gd name="connsiteY1005" fmla="*/ 177672 h 359071"/>
                  <a:gd name="connsiteX1006" fmla="*/ 52434 w 354476"/>
                  <a:gd name="connsiteY1006" fmla="*/ 178643 h 359071"/>
                  <a:gd name="connsiteX1007" fmla="*/ 53199 w 354476"/>
                  <a:gd name="connsiteY1007" fmla="*/ 180123 h 359071"/>
                  <a:gd name="connsiteX1008" fmla="*/ 54067 w 354476"/>
                  <a:gd name="connsiteY1008" fmla="*/ 181808 h 359071"/>
                  <a:gd name="connsiteX1009" fmla="*/ 55038 w 354476"/>
                  <a:gd name="connsiteY1009" fmla="*/ 182523 h 359071"/>
                  <a:gd name="connsiteX1010" fmla="*/ 56467 w 354476"/>
                  <a:gd name="connsiteY1010" fmla="*/ 182880 h 359071"/>
                  <a:gd name="connsiteX1011" fmla="*/ 57182 w 354476"/>
                  <a:gd name="connsiteY1011" fmla="*/ 182880 h 359071"/>
                  <a:gd name="connsiteX1012" fmla="*/ 58305 w 354476"/>
                  <a:gd name="connsiteY1012" fmla="*/ 183748 h 359071"/>
                  <a:gd name="connsiteX1013" fmla="*/ 59122 w 354476"/>
                  <a:gd name="connsiteY1013" fmla="*/ 184514 h 359071"/>
                  <a:gd name="connsiteX1014" fmla="*/ 60398 w 354476"/>
                  <a:gd name="connsiteY1014" fmla="*/ 184054 h 359071"/>
                  <a:gd name="connsiteX1015" fmla="*/ 61420 w 354476"/>
                  <a:gd name="connsiteY1015" fmla="*/ 183646 h 359071"/>
                  <a:gd name="connsiteX1016" fmla="*/ 62543 w 354476"/>
                  <a:gd name="connsiteY1016" fmla="*/ 183799 h 359071"/>
                  <a:gd name="connsiteX1017" fmla="*/ 64330 w 354476"/>
                  <a:gd name="connsiteY1017" fmla="*/ 183646 h 359071"/>
                  <a:gd name="connsiteX1018" fmla="*/ 64993 w 354476"/>
                  <a:gd name="connsiteY1018" fmla="*/ 183442 h 359071"/>
                  <a:gd name="connsiteX1019" fmla="*/ 66729 w 354476"/>
                  <a:gd name="connsiteY1019" fmla="*/ 182625 h 359071"/>
                  <a:gd name="connsiteX1020" fmla="*/ 67495 w 354476"/>
                  <a:gd name="connsiteY1020" fmla="*/ 182829 h 359071"/>
                  <a:gd name="connsiteX1021" fmla="*/ 68874 w 354476"/>
                  <a:gd name="connsiteY1021" fmla="*/ 183084 h 359071"/>
                  <a:gd name="connsiteX1022" fmla="*/ 69435 w 354476"/>
                  <a:gd name="connsiteY1022" fmla="*/ 182421 h 359071"/>
                  <a:gd name="connsiteX1023" fmla="*/ 70456 w 354476"/>
                  <a:gd name="connsiteY1023" fmla="*/ 181604 h 359071"/>
                  <a:gd name="connsiteX1024" fmla="*/ 70660 w 354476"/>
                  <a:gd name="connsiteY1024" fmla="*/ 180480 h 359071"/>
                  <a:gd name="connsiteX1025" fmla="*/ 71120 w 354476"/>
                  <a:gd name="connsiteY1025" fmla="*/ 179868 h 359071"/>
                  <a:gd name="connsiteX1026" fmla="*/ 71324 w 354476"/>
                  <a:gd name="connsiteY1026" fmla="*/ 177162 h 359071"/>
                  <a:gd name="connsiteX1027" fmla="*/ 72192 w 354476"/>
                  <a:gd name="connsiteY1027" fmla="*/ 175528 h 359071"/>
                  <a:gd name="connsiteX1028" fmla="*/ 72600 w 354476"/>
                  <a:gd name="connsiteY1028" fmla="*/ 174915 h 359071"/>
                  <a:gd name="connsiteX1029" fmla="*/ 73979 w 354476"/>
                  <a:gd name="connsiteY1029" fmla="*/ 174762 h 359071"/>
                  <a:gd name="connsiteX1030" fmla="*/ 76583 w 354476"/>
                  <a:gd name="connsiteY1030" fmla="*/ 173894 h 359071"/>
                  <a:gd name="connsiteX1031" fmla="*/ 77706 w 354476"/>
                  <a:gd name="connsiteY1031" fmla="*/ 173894 h 359071"/>
                  <a:gd name="connsiteX1032" fmla="*/ 80054 w 354476"/>
                  <a:gd name="connsiteY1032" fmla="*/ 174354 h 359071"/>
                  <a:gd name="connsiteX1033" fmla="*/ 81280 w 354476"/>
                  <a:gd name="connsiteY1033" fmla="*/ 173741 h 359071"/>
                  <a:gd name="connsiteX1034" fmla="*/ 82709 w 354476"/>
                  <a:gd name="connsiteY1034" fmla="*/ 173741 h 359071"/>
                  <a:gd name="connsiteX1035" fmla="*/ 83935 w 354476"/>
                  <a:gd name="connsiteY1035" fmla="*/ 174864 h 359071"/>
                  <a:gd name="connsiteX1036" fmla="*/ 83629 w 354476"/>
                  <a:gd name="connsiteY1036" fmla="*/ 176039 h 359071"/>
                  <a:gd name="connsiteX1037" fmla="*/ 82250 w 354476"/>
                  <a:gd name="connsiteY1037" fmla="*/ 177417 h 359071"/>
                  <a:gd name="connsiteX1038" fmla="*/ 81433 w 354476"/>
                  <a:gd name="connsiteY1038" fmla="*/ 178591 h 359071"/>
                  <a:gd name="connsiteX1039" fmla="*/ 81586 w 354476"/>
                  <a:gd name="connsiteY1039" fmla="*/ 180327 h 359071"/>
                  <a:gd name="connsiteX1040" fmla="*/ 81637 w 354476"/>
                  <a:gd name="connsiteY1040" fmla="*/ 181348 h 359071"/>
                  <a:gd name="connsiteX1041" fmla="*/ 81331 w 354476"/>
                  <a:gd name="connsiteY1041" fmla="*/ 182165 h 359071"/>
                  <a:gd name="connsiteX1042" fmla="*/ 81331 w 354476"/>
                  <a:gd name="connsiteY1042" fmla="*/ 183340 h 359071"/>
                  <a:gd name="connsiteX1043" fmla="*/ 80922 w 354476"/>
                  <a:gd name="connsiteY1043" fmla="*/ 184361 h 359071"/>
                  <a:gd name="connsiteX1044" fmla="*/ 80361 w 354476"/>
                  <a:gd name="connsiteY1044" fmla="*/ 182523 h 359071"/>
                  <a:gd name="connsiteX1045" fmla="*/ 79646 w 354476"/>
                  <a:gd name="connsiteY1045" fmla="*/ 182727 h 359071"/>
                  <a:gd name="connsiteX1046" fmla="*/ 79953 w 354476"/>
                  <a:gd name="connsiteY1046" fmla="*/ 184003 h 359071"/>
                  <a:gd name="connsiteX1047" fmla="*/ 80361 w 354476"/>
                  <a:gd name="connsiteY1047" fmla="*/ 184820 h 359071"/>
                  <a:gd name="connsiteX1048" fmla="*/ 79748 w 354476"/>
                  <a:gd name="connsiteY1048" fmla="*/ 185382 h 359071"/>
                  <a:gd name="connsiteX1049" fmla="*/ 80003 w 354476"/>
                  <a:gd name="connsiteY1049" fmla="*/ 186607 h 359071"/>
                  <a:gd name="connsiteX1050" fmla="*/ 80259 w 354476"/>
                  <a:gd name="connsiteY1050" fmla="*/ 188547 h 359071"/>
                  <a:gd name="connsiteX1051" fmla="*/ 80259 w 354476"/>
                  <a:gd name="connsiteY1051" fmla="*/ 189466 h 359071"/>
                  <a:gd name="connsiteX1052" fmla="*/ 79544 w 354476"/>
                  <a:gd name="connsiteY1052" fmla="*/ 190283 h 359071"/>
                  <a:gd name="connsiteX1053" fmla="*/ 78625 w 354476"/>
                  <a:gd name="connsiteY1053" fmla="*/ 192019 h 359071"/>
                  <a:gd name="connsiteX1054" fmla="*/ 78625 w 354476"/>
                  <a:gd name="connsiteY1054" fmla="*/ 192274 h 359071"/>
                  <a:gd name="connsiteX1055" fmla="*/ 80310 w 354476"/>
                  <a:gd name="connsiteY1055" fmla="*/ 192121 h 359071"/>
                  <a:gd name="connsiteX1056" fmla="*/ 81280 w 354476"/>
                  <a:gd name="connsiteY1056" fmla="*/ 191866 h 359071"/>
                  <a:gd name="connsiteX1057" fmla="*/ 81740 w 354476"/>
                  <a:gd name="connsiteY1057" fmla="*/ 191713 h 359071"/>
                  <a:gd name="connsiteX1058" fmla="*/ 83067 w 354476"/>
                  <a:gd name="connsiteY1058" fmla="*/ 191560 h 359071"/>
                  <a:gd name="connsiteX1059" fmla="*/ 84496 w 354476"/>
                  <a:gd name="connsiteY1059" fmla="*/ 191713 h 359071"/>
                  <a:gd name="connsiteX1060" fmla="*/ 86436 w 354476"/>
                  <a:gd name="connsiteY1060" fmla="*/ 192172 h 359071"/>
                  <a:gd name="connsiteX1061" fmla="*/ 87866 w 354476"/>
                  <a:gd name="connsiteY1061" fmla="*/ 191764 h 359071"/>
                  <a:gd name="connsiteX1062" fmla="*/ 90164 w 354476"/>
                  <a:gd name="connsiteY1062" fmla="*/ 191355 h 359071"/>
                  <a:gd name="connsiteX1063" fmla="*/ 91797 w 354476"/>
                  <a:gd name="connsiteY1063" fmla="*/ 191764 h 359071"/>
                  <a:gd name="connsiteX1064" fmla="*/ 92359 w 354476"/>
                  <a:gd name="connsiteY1064" fmla="*/ 192478 h 359071"/>
                  <a:gd name="connsiteX1065" fmla="*/ 95014 w 354476"/>
                  <a:gd name="connsiteY1065" fmla="*/ 194112 h 359071"/>
                  <a:gd name="connsiteX1066" fmla="*/ 95831 w 354476"/>
                  <a:gd name="connsiteY1066" fmla="*/ 195235 h 359071"/>
                  <a:gd name="connsiteX1067" fmla="*/ 95882 w 354476"/>
                  <a:gd name="connsiteY1067" fmla="*/ 195286 h 359071"/>
                  <a:gd name="connsiteX1068" fmla="*/ 96750 w 354476"/>
                  <a:gd name="connsiteY1068" fmla="*/ 196052 h 359071"/>
                  <a:gd name="connsiteX1069" fmla="*/ 97209 w 354476"/>
                  <a:gd name="connsiteY1069" fmla="*/ 196971 h 359071"/>
                  <a:gd name="connsiteX1070" fmla="*/ 96852 w 354476"/>
                  <a:gd name="connsiteY1070" fmla="*/ 198503 h 359071"/>
                  <a:gd name="connsiteX1071" fmla="*/ 96546 w 354476"/>
                  <a:gd name="connsiteY1071" fmla="*/ 200545 h 359071"/>
                  <a:gd name="connsiteX1072" fmla="*/ 96188 w 354476"/>
                  <a:gd name="connsiteY1072" fmla="*/ 201362 h 359071"/>
                  <a:gd name="connsiteX1073" fmla="*/ 96239 w 354476"/>
                  <a:gd name="connsiteY1073" fmla="*/ 203047 h 359071"/>
                  <a:gd name="connsiteX1074" fmla="*/ 96188 w 354476"/>
                  <a:gd name="connsiteY1074" fmla="*/ 204528 h 359071"/>
                  <a:gd name="connsiteX1075" fmla="*/ 96341 w 354476"/>
                  <a:gd name="connsiteY1075" fmla="*/ 206008 h 359071"/>
                  <a:gd name="connsiteX1076" fmla="*/ 96341 w 354476"/>
                  <a:gd name="connsiteY1076" fmla="*/ 207284 h 359071"/>
                  <a:gd name="connsiteX1077" fmla="*/ 97720 w 354476"/>
                  <a:gd name="connsiteY1077" fmla="*/ 208816 h 359071"/>
                  <a:gd name="connsiteX1078" fmla="*/ 98077 w 354476"/>
                  <a:gd name="connsiteY1078" fmla="*/ 209123 h 359071"/>
                  <a:gd name="connsiteX1079" fmla="*/ 98587 w 354476"/>
                  <a:gd name="connsiteY1079" fmla="*/ 210041 h 359071"/>
                  <a:gd name="connsiteX1080" fmla="*/ 99404 w 354476"/>
                  <a:gd name="connsiteY1080" fmla="*/ 211369 h 359071"/>
                  <a:gd name="connsiteX1081" fmla="*/ 100375 w 354476"/>
                  <a:gd name="connsiteY1081" fmla="*/ 212288 h 359071"/>
                  <a:gd name="connsiteX1082" fmla="*/ 101140 w 354476"/>
                  <a:gd name="connsiteY1082" fmla="*/ 213105 h 359071"/>
                  <a:gd name="connsiteX1083" fmla="*/ 102621 w 354476"/>
                  <a:gd name="connsiteY1083" fmla="*/ 213871 h 359071"/>
                  <a:gd name="connsiteX1084" fmla="*/ 104510 w 354476"/>
                  <a:gd name="connsiteY1084" fmla="*/ 214534 h 359071"/>
                  <a:gd name="connsiteX1085" fmla="*/ 105889 w 354476"/>
                  <a:gd name="connsiteY1085" fmla="*/ 214381 h 359071"/>
                  <a:gd name="connsiteX1086" fmla="*/ 106909 w 354476"/>
                  <a:gd name="connsiteY1086" fmla="*/ 214279 h 359071"/>
                  <a:gd name="connsiteX1087" fmla="*/ 108492 w 354476"/>
                  <a:gd name="connsiteY1087" fmla="*/ 214177 h 359071"/>
                  <a:gd name="connsiteX1088" fmla="*/ 109973 w 354476"/>
                  <a:gd name="connsiteY1088" fmla="*/ 213717 h 359071"/>
                  <a:gd name="connsiteX1089" fmla="*/ 110126 w 354476"/>
                  <a:gd name="connsiteY1089" fmla="*/ 212799 h 359071"/>
                  <a:gd name="connsiteX1090" fmla="*/ 111096 w 354476"/>
                  <a:gd name="connsiteY1090" fmla="*/ 212288 h 359071"/>
                  <a:gd name="connsiteX1091" fmla="*/ 112015 w 354476"/>
                  <a:gd name="connsiteY1091" fmla="*/ 212441 h 359071"/>
                  <a:gd name="connsiteX1092" fmla="*/ 113547 w 354476"/>
                  <a:gd name="connsiteY1092" fmla="*/ 213054 h 359071"/>
                  <a:gd name="connsiteX1093" fmla="*/ 113802 w 354476"/>
                  <a:gd name="connsiteY1093" fmla="*/ 213105 h 359071"/>
                  <a:gd name="connsiteX1094" fmla="*/ 113853 w 354476"/>
                  <a:gd name="connsiteY1094" fmla="*/ 213105 h 359071"/>
                  <a:gd name="connsiteX1095" fmla="*/ 114006 w 354476"/>
                  <a:gd name="connsiteY1095" fmla="*/ 212543 h 359071"/>
                  <a:gd name="connsiteX1096" fmla="*/ 114415 w 354476"/>
                  <a:gd name="connsiteY1096" fmla="*/ 212186 h 359071"/>
                  <a:gd name="connsiteX1097" fmla="*/ 115028 w 354476"/>
                  <a:gd name="connsiteY1097" fmla="*/ 211114 h 359071"/>
                  <a:gd name="connsiteX1098" fmla="*/ 115640 w 354476"/>
                  <a:gd name="connsiteY1098" fmla="*/ 210960 h 359071"/>
                  <a:gd name="connsiteX1099" fmla="*/ 116100 w 354476"/>
                  <a:gd name="connsiteY1099" fmla="*/ 210705 h 359071"/>
                  <a:gd name="connsiteX1100" fmla="*/ 116151 w 354476"/>
                  <a:gd name="connsiteY1100" fmla="*/ 209225 h 359071"/>
                  <a:gd name="connsiteX1101" fmla="*/ 116253 w 354476"/>
                  <a:gd name="connsiteY1101" fmla="*/ 208714 h 359071"/>
                  <a:gd name="connsiteX1102" fmla="*/ 116815 w 354476"/>
                  <a:gd name="connsiteY1102" fmla="*/ 207999 h 359071"/>
                  <a:gd name="connsiteX1103" fmla="*/ 117989 w 354476"/>
                  <a:gd name="connsiteY1103" fmla="*/ 207897 h 359071"/>
                  <a:gd name="connsiteX1104" fmla="*/ 118806 w 354476"/>
                  <a:gd name="connsiteY1104" fmla="*/ 207387 h 359071"/>
                  <a:gd name="connsiteX1105" fmla="*/ 119163 w 354476"/>
                  <a:gd name="connsiteY1105" fmla="*/ 207234 h 359071"/>
                  <a:gd name="connsiteX1106" fmla="*/ 120082 w 354476"/>
                  <a:gd name="connsiteY1106" fmla="*/ 207438 h 359071"/>
                  <a:gd name="connsiteX1107" fmla="*/ 120490 w 354476"/>
                  <a:gd name="connsiteY1107" fmla="*/ 207387 h 359071"/>
                  <a:gd name="connsiteX1108" fmla="*/ 120847 w 354476"/>
                  <a:gd name="connsiteY1108" fmla="*/ 207080 h 359071"/>
                  <a:gd name="connsiteX1109" fmla="*/ 121511 w 354476"/>
                  <a:gd name="connsiteY1109" fmla="*/ 206621 h 359071"/>
                  <a:gd name="connsiteX1110" fmla="*/ 121971 w 354476"/>
                  <a:gd name="connsiteY1110" fmla="*/ 206110 h 359071"/>
                  <a:gd name="connsiteX1111" fmla="*/ 122635 w 354476"/>
                  <a:gd name="connsiteY1111" fmla="*/ 205447 h 359071"/>
                  <a:gd name="connsiteX1112" fmla="*/ 123554 w 354476"/>
                  <a:gd name="connsiteY1112" fmla="*/ 205242 h 359071"/>
                  <a:gd name="connsiteX1113" fmla="*/ 124422 w 354476"/>
                  <a:gd name="connsiteY1113" fmla="*/ 205242 h 359071"/>
                  <a:gd name="connsiteX1114" fmla="*/ 124830 w 354476"/>
                  <a:gd name="connsiteY1114" fmla="*/ 205804 h 359071"/>
                  <a:gd name="connsiteX1115" fmla="*/ 124881 w 354476"/>
                  <a:gd name="connsiteY1115" fmla="*/ 206110 h 359071"/>
                  <a:gd name="connsiteX1116" fmla="*/ 124575 w 354476"/>
                  <a:gd name="connsiteY1116" fmla="*/ 206059 h 359071"/>
                  <a:gd name="connsiteX1117" fmla="*/ 124422 w 354476"/>
                  <a:gd name="connsiteY1117" fmla="*/ 205906 h 359071"/>
                  <a:gd name="connsiteX1118" fmla="*/ 124064 w 354476"/>
                  <a:gd name="connsiteY1118" fmla="*/ 206519 h 359071"/>
                  <a:gd name="connsiteX1119" fmla="*/ 123196 w 354476"/>
                  <a:gd name="connsiteY1119" fmla="*/ 206570 h 359071"/>
                  <a:gd name="connsiteX1120" fmla="*/ 122941 w 354476"/>
                  <a:gd name="connsiteY1120" fmla="*/ 206978 h 359071"/>
                  <a:gd name="connsiteX1121" fmla="*/ 122941 w 354476"/>
                  <a:gd name="connsiteY1121" fmla="*/ 207029 h 359071"/>
                  <a:gd name="connsiteX1122" fmla="*/ 123299 w 354476"/>
                  <a:gd name="connsiteY1122" fmla="*/ 207387 h 359071"/>
                  <a:gd name="connsiteX1123" fmla="*/ 123350 w 354476"/>
                  <a:gd name="connsiteY1123" fmla="*/ 209582 h 359071"/>
                  <a:gd name="connsiteX1124" fmla="*/ 123350 w 354476"/>
                  <a:gd name="connsiteY1124" fmla="*/ 210450 h 359071"/>
                  <a:gd name="connsiteX1125" fmla="*/ 124217 w 354476"/>
                  <a:gd name="connsiteY1125" fmla="*/ 211573 h 359071"/>
                  <a:gd name="connsiteX1126" fmla="*/ 125085 w 354476"/>
                  <a:gd name="connsiteY1126" fmla="*/ 211522 h 359071"/>
                  <a:gd name="connsiteX1127" fmla="*/ 125034 w 354476"/>
                  <a:gd name="connsiteY1127" fmla="*/ 210552 h 359071"/>
                  <a:gd name="connsiteX1128" fmla="*/ 124779 w 354476"/>
                  <a:gd name="connsiteY1128" fmla="*/ 209684 h 359071"/>
                  <a:gd name="connsiteX1129" fmla="*/ 123911 w 354476"/>
                  <a:gd name="connsiteY1129" fmla="*/ 208816 h 359071"/>
                  <a:gd name="connsiteX1130" fmla="*/ 123860 w 354476"/>
                  <a:gd name="connsiteY1130" fmla="*/ 208255 h 359071"/>
                  <a:gd name="connsiteX1131" fmla="*/ 124473 w 354476"/>
                  <a:gd name="connsiteY1131" fmla="*/ 207744 h 359071"/>
                  <a:gd name="connsiteX1132" fmla="*/ 125698 w 354476"/>
                  <a:gd name="connsiteY1132" fmla="*/ 207284 h 359071"/>
                  <a:gd name="connsiteX1133" fmla="*/ 125698 w 354476"/>
                  <a:gd name="connsiteY1133" fmla="*/ 206825 h 359071"/>
                  <a:gd name="connsiteX1134" fmla="*/ 126209 w 354476"/>
                  <a:gd name="connsiteY1134" fmla="*/ 205804 h 359071"/>
                  <a:gd name="connsiteX1135" fmla="*/ 126974 w 354476"/>
                  <a:gd name="connsiteY1135" fmla="*/ 205855 h 359071"/>
                  <a:gd name="connsiteX1136" fmla="*/ 127332 w 354476"/>
                  <a:gd name="connsiteY1136" fmla="*/ 206570 h 359071"/>
                  <a:gd name="connsiteX1137" fmla="*/ 127587 w 354476"/>
                  <a:gd name="connsiteY1137" fmla="*/ 207080 h 359071"/>
                  <a:gd name="connsiteX1138" fmla="*/ 128251 w 354476"/>
                  <a:gd name="connsiteY1138" fmla="*/ 207336 h 359071"/>
                  <a:gd name="connsiteX1139" fmla="*/ 129527 w 354476"/>
                  <a:gd name="connsiteY1139" fmla="*/ 207540 h 359071"/>
                  <a:gd name="connsiteX1140" fmla="*/ 129833 w 354476"/>
                  <a:gd name="connsiteY1140" fmla="*/ 208101 h 359071"/>
                  <a:gd name="connsiteX1141" fmla="*/ 130395 w 354476"/>
                  <a:gd name="connsiteY1141" fmla="*/ 208867 h 359071"/>
                  <a:gd name="connsiteX1142" fmla="*/ 130395 w 354476"/>
                  <a:gd name="connsiteY1142" fmla="*/ 208918 h 359071"/>
                  <a:gd name="connsiteX1143" fmla="*/ 130548 w 354476"/>
                  <a:gd name="connsiteY1143" fmla="*/ 208867 h 359071"/>
                  <a:gd name="connsiteX1144" fmla="*/ 131161 w 354476"/>
                  <a:gd name="connsiteY1144" fmla="*/ 209225 h 359071"/>
                  <a:gd name="connsiteX1145" fmla="*/ 132488 w 354476"/>
                  <a:gd name="connsiteY1145" fmla="*/ 208918 h 359071"/>
                  <a:gd name="connsiteX1146" fmla="*/ 133254 w 354476"/>
                  <a:gd name="connsiteY1146" fmla="*/ 208918 h 359071"/>
                  <a:gd name="connsiteX1147" fmla="*/ 134020 w 354476"/>
                  <a:gd name="connsiteY1147" fmla="*/ 208765 h 359071"/>
                  <a:gd name="connsiteX1148" fmla="*/ 134633 w 354476"/>
                  <a:gd name="connsiteY1148" fmla="*/ 209123 h 359071"/>
                  <a:gd name="connsiteX1149" fmla="*/ 135245 w 354476"/>
                  <a:gd name="connsiteY1149" fmla="*/ 209531 h 359071"/>
                  <a:gd name="connsiteX1150" fmla="*/ 136164 w 354476"/>
                  <a:gd name="connsiteY1150" fmla="*/ 209735 h 359071"/>
                  <a:gd name="connsiteX1151" fmla="*/ 137237 w 354476"/>
                  <a:gd name="connsiteY1151" fmla="*/ 209837 h 359071"/>
                  <a:gd name="connsiteX1152" fmla="*/ 137798 w 354476"/>
                  <a:gd name="connsiteY1152" fmla="*/ 209225 h 359071"/>
                  <a:gd name="connsiteX1153" fmla="*/ 138819 w 354476"/>
                  <a:gd name="connsiteY1153" fmla="*/ 208969 h 359071"/>
                  <a:gd name="connsiteX1154" fmla="*/ 139483 w 354476"/>
                  <a:gd name="connsiteY1154" fmla="*/ 209020 h 359071"/>
                  <a:gd name="connsiteX1155" fmla="*/ 140402 w 354476"/>
                  <a:gd name="connsiteY1155" fmla="*/ 208867 h 359071"/>
                  <a:gd name="connsiteX1156" fmla="*/ 141525 w 354476"/>
                  <a:gd name="connsiteY1156" fmla="*/ 208918 h 359071"/>
                  <a:gd name="connsiteX1157" fmla="*/ 140810 w 354476"/>
                  <a:gd name="connsiteY1157" fmla="*/ 209327 h 359071"/>
                  <a:gd name="connsiteX1158" fmla="*/ 140708 w 354476"/>
                  <a:gd name="connsiteY1158" fmla="*/ 209480 h 359071"/>
                  <a:gd name="connsiteX1159" fmla="*/ 140708 w 354476"/>
                  <a:gd name="connsiteY1159" fmla="*/ 210041 h 359071"/>
                  <a:gd name="connsiteX1160" fmla="*/ 141474 w 354476"/>
                  <a:gd name="connsiteY1160" fmla="*/ 209990 h 359071"/>
                  <a:gd name="connsiteX1161" fmla="*/ 141576 w 354476"/>
                  <a:gd name="connsiteY1161" fmla="*/ 210552 h 359071"/>
                  <a:gd name="connsiteX1162" fmla="*/ 142189 w 354476"/>
                  <a:gd name="connsiteY1162" fmla="*/ 210603 h 359071"/>
                  <a:gd name="connsiteX1163" fmla="*/ 142801 w 354476"/>
                  <a:gd name="connsiteY1163" fmla="*/ 210246 h 359071"/>
                  <a:gd name="connsiteX1164" fmla="*/ 142904 w 354476"/>
                  <a:gd name="connsiteY1164" fmla="*/ 210705 h 359071"/>
                  <a:gd name="connsiteX1165" fmla="*/ 143414 w 354476"/>
                  <a:gd name="connsiteY1165" fmla="*/ 210858 h 359071"/>
                  <a:gd name="connsiteX1166" fmla="*/ 144027 w 354476"/>
                  <a:gd name="connsiteY1166" fmla="*/ 210909 h 359071"/>
                  <a:gd name="connsiteX1167" fmla="*/ 144742 w 354476"/>
                  <a:gd name="connsiteY1167" fmla="*/ 211573 h 359071"/>
                  <a:gd name="connsiteX1168" fmla="*/ 144333 w 354476"/>
                  <a:gd name="connsiteY1168" fmla="*/ 212237 h 359071"/>
                  <a:gd name="connsiteX1169" fmla="*/ 144078 w 354476"/>
                  <a:gd name="connsiteY1169" fmla="*/ 212799 h 359071"/>
                  <a:gd name="connsiteX1170" fmla="*/ 144946 w 354476"/>
                  <a:gd name="connsiteY1170" fmla="*/ 212594 h 359071"/>
                  <a:gd name="connsiteX1171" fmla="*/ 145814 w 354476"/>
                  <a:gd name="connsiteY1171" fmla="*/ 212594 h 359071"/>
                  <a:gd name="connsiteX1172" fmla="*/ 146631 w 354476"/>
                  <a:gd name="connsiteY1172" fmla="*/ 213054 h 359071"/>
                  <a:gd name="connsiteX1173" fmla="*/ 146988 w 354476"/>
                  <a:gd name="connsiteY1173" fmla="*/ 213462 h 359071"/>
                  <a:gd name="connsiteX1174" fmla="*/ 147192 w 354476"/>
                  <a:gd name="connsiteY1174" fmla="*/ 213513 h 359071"/>
                  <a:gd name="connsiteX1175" fmla="*/ 147703 w 354476"/>
                  <a:gd name="connsiteY1175" fmla="*/ 213769 h 359071"/>
                  <a:gd name="connsiteX1176" fmla="*/ 148366 w 354476"/>
                  <a:gd name="connsiteY1176" fmla="*/ 214177 h 359071"/>
                  <a:gd name="connsiteX1177" fmla="*/ 148979 w 354476"/>
                  <a:gd name="connsiteY1177" fmla="*/ 214534 h 359071"/>
                  <a:gd name="connsiteX1178" fmla="*/ 149439 w 354476"/>
                  <a:gd name="connsiteY1178" fmla="*/ 215045 h 359071"/>
                  <a:gd name="connsiteX1179" fmla="*/ 149847 w 354476"/>
                  <a:gd name="connsiteY1179" fmla="*/ 215709 h 359071"/>
                  <a:gd name="connsiteX1180" fmla="*/ 150000 w 354476"/>
                  <a:gd name="connsiteY1180" fmla="*/ 216372 h 359071"/>
                  <a:gd name="connsiteX1181" fmla="*/ 150766 w 354476"/>
                  <a:gd name="connsiteY1181" fmla="*/ 216423 h 359071"/>
                  <a:gd name="connsiteX1182" fmla="*/ 151124 w 354476"/>
                  <a:gd name="connsiteY1182" fmla="*/ 216577 h 359071"/>
                  <a:gd name="connsiteX1183" fmla="*/ 152400 w 354476"/>
                  <a:gd name="connsiteY1183" fmla="*/ 217445 h 359071"/>
                  <a:gd name="connsiteX1184" fmla="*/ 153268 w 354476"/>
                  <a:gd name="connsiteY1184" fmla="*/ 218210 h 359071"/>
                  <a:gd name="connsiteX1185" fmla="*/ 153472 w 354476"/>
                  <a:gd name="connsiteY1185" fmla="*/ 218414 h 359071"/>
                  <a:gd name="connsiteX1186" fmla="*/ 153727 w 354476"/>
                  <a:gd name="connsiteY1186" fmla="*/ 218466 h 359071"/>
                  <a:gd name="connsiteX1187" fmla="*/ 154391 w 354476"/>
                  <a:gd name="connsiteY1187" fmla="*/ 218261 h 359071"/>
                  <a:gd name="connsiteX1188" fmla="*/ 155004 w 354476"/>
                  <a:gd name="connsiteY1188" fmla="*/ 218466 h 359071"/>
                  <a:gd name="connsiteX1189" fmla="*/ 155361 w 354476"/>
                  <a:gd name="connsiteY1189" fmla="*/ 218108 h 359071"/>
                  <a:gd name="connsiteX1190" fmla="*/ 156280 w 354476"/>
                  <a:gd name="connsiteY1190" fmla="*/ 218159 h 359071"/>
                  <a:gd name="connsiteX1191" fmla="*/ 156739 w 354476"/>
                  <a:gd name="connsiteY1191" fmla="*/ 218261 h 359071"/>
                  <a:gd name="connsiteX1192" fmla="*/ 157557 w 354476"/>
                  <a:gd name="connsiteY1192" fmla="*/ 218466 h 359071"/>
                  <a:gd name="connsiteX1193" fmla="*/ 158067 w 354476"/>
                  <a:gd name="connsiteY1193" fmla="*/ 218364 h 359071"/>
                  <a:gd name="connsiteX1194" fmla="*/ 158782 w 354476"/>
                  <a:gd name="connsiteY1194" fmla="*/ 218414 h 359071"/>
                  <a:gd name="connsiteX1195" fmla="*/ 158884 w 354476"/>
                  <a:gd name="connsiteY1195" fmla="*/ 218414 h 359071"/>
                  <a:gd name="connsiteX1196" fmla="*/ 159343 w 354476"/>
                  <a:gd name="connsiteY1196" fmla="*/ 218721 h 359071"/>
                  <a:gd name="connsiteX1197" fmla="*/ 159803 w 354476"/>
                  <a:gd name="connsiteY1197" fmla="*/ 218925 h 359071"/>
                  <a:gd name="connsiteX1198" fmla="*/ 160314 w 354476"/>
                  <a:gd name="connsiteY1198" fmla="*/ 219282 h 359071"/>
                  <a:gd name="connsiteX1199" fmla="*/ 161079 w 354476"/>
                  <a:gd name="connsiteY1199" fmla="*/ 219691 h 359071"/>
                  <a:gd name="connsiteX1200" fmla="*/ 161896 w 354476"/>
                  <a:gd name="connsiteY1200" fmla="*/ 220048 h 359071"/>
                  <a:gd name="connsiteX1201" fmla="*/ 163172 w 354476"/>
                  <a:gd name="connsiteY1201" fmla="*/ 220916 h 359071"/>
                  <a:gd name="connsiteX1202" fmla="*/ 163734 w 354476"/>
                  <a:gd name="connsiteY1202" fmla="*/ 221529 h 359071"/>
                  <a:gd name="connsiteX1203" fmla="*/ 163938 w 354476"/>
                  <a:gd name="connsiteY1203" fmla="*/ 221784 h 359071"/>
                  <a:gd name="connsiteX1204" fmla="*/ 164755 w 354476"/>
                  <a:gd name="connsiteY1204" fmla="*/ 222244 h 359071"/>
                  <a:gd name="connsiteX1205" fmla="*/ 165010 w 354476"/>
                  <a:gd name="connsiteY1205" fmla="*/ 222958 h 359071"/>
                  <a:gd name="connsiteX1206" fmla="*/ 165419 w 354476"/>
                  <a:gd name="connsiteY1206" fmla="*/ 223775 h 359071"/>
                  <a:gd name="connsiteX1207" fmla="*/ 165674 w 354476"/>
                  <a:gd name="connsiteY1207" fmla="*/ 224490 h 359071"/>
                  <a:gd name="connsiteX1208" fmla="*/ 165725 w 354476"/>
                  <a:gd name="connsiteY1208" fmla="*/ 225103 h 359071"/>
                  <a:gd name="connsiteX1209" fmla="*/ 165981 w 354476"/>
                  <a:gd name="connsiteY1209" fmla="*/ 225613 h 359071"/>
                  <a:gd name="connsiteX1210" fmla="*/ 166593 w 354476"/>
                  <a:gd name="connsiteY1210" fmla="*/ 225920 h 359071"/>
                  <a:gd name="connsiteX1211" fmla="*/ 167308 w 354476"/>
                  <a:gd name="connsiteY1211" fmla="*/ 226328 h 359071"/>
                  <a:gd name="connsiteX1212" fmla="*/ 167563 w 354476"/>
                  <a:gd name="connsiteY1212" fmla="*/ 226788 h 359071"/>
                  <a:gd name="connsiteX1213" fmla="*/ 167665 w 354476"/>
                  <a:gd name="connsiteY1213" fmla="*/ 227400 h 359071"/>
                  <a:gd name="connsiteX1214" fmla="*/ 167563 w 354476"/>
                  <a:gd name="connsiteY1214" fmla="*/ 227860 h 359071"/>
                  <a:gd name="connsiteX1215" fmla="*/ 167512 w 354476"/>
                  <a:gd name="connsiteY1215" fmla="*/ 228472 h 359071"/>
                  <a:gd name="connsiteX1216" fmla="*/ 167002 w 354476"/>
                  <a:gd name="connsiteY1216" fmla="*/ 228932 h 359071"/>
                  <a:gd name="connsiteX1217" fmla="*/ 166185 w 354476"/>
                  <a:gd name="connsiteY1217" fmla="*/ 229340 h 359071"/>
                  <a:gd name="connsiteX1218" fmla="*/ 165827 w 354476"/>
                  <a:gd name="connsiteY1218" fmla="*/ 229749 h 359071"/>
                  <a:gd name="connsiteX1219" fmla="*/ 165521 w 354476"/>
                  <a:gd name="connsiteY1219" fmla="*/ 230259 h 359071"/>
                  <a:gd name="connsiteX1220" fmla="*/ 165930 w 354476"/>
                  <a:gd name="connsiteY1220" fmla="*/ 231178 h 359071"/>
                  <a:gd name="connsiteX1221" fmla="*/ 166287 w 354476"/>
                  <a:gd name="connsiteY1221" fmla="*/ 231587 h 359071"/>
                  <a:gd name="connsiteX1222" fmla="*/ 166696 w 354476"/>
                  <a:gd name="connsiteY1222" fmla="*/ 231995 h 359071"/>
                  <a:gd name="connsiteX1223" fmla="*/ 166696 w 354476"/>
                  <a:gd name="connsiteY1223" fmla="*/ 231076 h 359071"/>
                  <a:gd name="connsiteX1224" fmla="*/ 166440 w 354476"/>
                  <a:gd name="connsiteY1224" fmla="*/ 230617 h 359071"/>
                  <a:gd name="connsiteX1225" fmla="*/ 167155 w 354476"/>
                  <a:gd name="connsiteY1225" fmla="*/ 230004 h 359071"/>
                  <a:gd name="connsiteX1226" fmla="*/ 167972 w 354476"/>
                  <a:gd name="connsiteY1226" fmla="*/ 230106 h 359071"/>
                  <a:gd name="connsiteX1227" fmla="*/ 168840 w 354476"/>
                  <a:gd name="connsiteY1227" fmla="*/ 230259 h 359071"/>
                  <a:gd name="connsiteX1228" fmla="*/ 169452 w 354476"/>
                  <a:gd name="connsiteY1228" fmla="*/ 230310 h 359071"/>
                  <a:gd name="connsiteX1229" fmla="*/ 170576 w 354476"/>
                  <a:gd name="connsiteY1229" fmla="*/ 230310 h 359071"/>
                  <a:gd name="connsiteX1230" fmla="*/ 170780 w 354476"/>
                  <a:gd name="connsiteY1230" fmla="*/ 230821 h 359071"/>
                  <a:gd name="connsiteX1231" fmla="*/ 170729 w 354476"/>
                  <a:gd name="connsiteY1231" fmla="*/ 231536 h 359071"/>
                  <a:gd name="connsiteX1232" fmla="*/ 170677 w 354476"/>
                  <a:gd name="connsiteY1232" fmla="*/ 232097 h 359071"/>
                  <a:gd name="connsiteX1233" fmla="*/ 170525 w 354476"/>
                  <a:gd name="connsiteY1233" fmla="*/ 232455 h 359071"/>
                  <a:gd name="connsiteX1234" fmla="*/ 169605 w 354476"/>
                  <a:gd name="connsiteY1234" fmla="*/ 232863 h 359071"/>
                  <a:gd name="connsiteX1235" fmla="*/ 168585 w 354476"/>
                  <a:gd name="connsiteY1235" fmla="*/ 232863 h 359071"/>
                  <a:gd name="connsiteX1236" fmla="*/ 168023 w 354476"/>
                  <a:gd name="connsiteY1236" fmla="*/ 232863 h 359071"/>
                  <a:gd name="connsiteX1237" fmla="*/ 167104 w 354476"/>
                  <a:gd name="connsiteY1237" fmla="*/ 232812 h 359071"/>
                  <a:gd name="connsiteX1238" fmla="*/ 167563 w 354476"/>
                  <a:gd name="connsiteY1238" fmla="*/ 233118 h 359071"/>
                  <a:gd name="connsiteX1239" fmla="*/ 168227 w 354476"/>
                  <a:gd name="connsiteY1239" fmla="*/ 233578 h 359071"/>
                  <a:gd name="connsiteX1240" fmla="*/ 169095 w 354476"/>
                  <a:gd name="connsiteY1240" fmla="*/ 233374 h 359071"/>
                  <a:gd name="connsiteX1241" fmla="*/ 169452 w 354476"/>
                  <a:gd name="connsiteY1241" fmla="*/ 234140 h 359071"/>
                  <a:gd name="connsiteX1242" fmla="*/ 169452 w 354476"/>
                  <a:gd name="connsiteY1242" fmla="*/ 233833 h 359071"/>
                  <a:gd name="connsiteX1243" fmla="*/ 169708 w 354476"/>
                  <a:gd name="connsiteY1243" fmla="*/ 233629 h 359071"/>
                  <a:gd name="connsiteX1244" fmla="*/ 170014 w 354476"/>
                  <a:gd name="connsiteY1244" fmla="*/ 233272 h 359071"/>
                  <a:gd name="connsiteX1245" fmla="*/ 170371 w 354476"/>
                  <a:gd name="connsiteY1245" fmla="*/ 232863 h 359071"/>
                  <a:gd name="connsiteX1246" fmla="*/ 171086 w 354476"/>
                  <a:gd name="connsiteY1246" fmla="*/ 232199 h 359071"/>
                  <a:gd name="connsiteX1247" fmla="*/ 171495 w 354476"/>
                  <a:gd name="connsiteY1247" fmla="*/ 231383 h 359071"/>
                  <a:gd name="connsiteX1248" fmla="*/ 171903 w 354476"/>
                  <a:gd name="connsiteY1248" fmla="*/ 231025 h 359071"/>
                  <a:gd name="connsiteX1249" fmla="*/ 172618 w 354476"/>
                  <a:gd name="connsiteY1249" fmla="*/ 230974 h 359071"/>
                  <a:gd name="connsiteX1250" fmla="*/ 172975 w 354476"/>
                  <a:gd name="connsiteY1250" fmla="*/ 231025 h 359071"/>
                  <a:gd name="connsiteX1251" fmla="*/ 173435 w 354476"/>
                  <a:gd name="connsiteY1251" fmla="*/ 230923 h 359071"/>
                  <a:gd name="connsiteX1252" fmla="*/ 173894 w 354476"/>
                  <a:gd name="connsiteY1252" fmla="*/ 231281 h 359071"/>
                  <a:gd name="connsiteX1253" fmla="*/ 174405 w 354476"/>
                  <a:gd name="connsiteY1253" fmla="*/ 231587 h 359071"/>
                  <a:gd name="connsiteX1254" fmla="*/ 175018 w 354476"/>
                  <a:gd name="connsiteY1254" fmla="*/ 231893 h 359071"/>
                  <a:gd name="connsiteX1255" fmla="*/ 175732 w 354476"/>
                  <a:gd name="connsiteY1255" fmla="*/ 232148 h 359071"/>
                  <a:gd name="connsiteX1256" fmla="*/ 176447 w 354476"/>
                  <a:gd name="connsiteY1256" fmla="*/ 232353 h 359071"/>
                  <a:gd name="connsiteX1257" fmla="*/ 176907 w 354476"/>
                  <a:gd name="connsiteY1257" fmla="*/ 232608 h 359071"/>
                  <a:gd name="connsiteX1258" fmla="*/ 177672 w 354476"/>
                  <a:gd name="connsiteY1258" fmla="*/ 232914 h 359071"/>
                  <a:gd name="connsiteX1259" fmla="*/ 178336 w 354476"/>
                  <a:gd name="connsiteY1259" fmla="*/ 233170 h 359071"/>
                  <a:gd name="connsiteX1260" fmla="*/ 178948 w 354476"/>
                  <a:gd name="connsiteY1260" fmla="*/ 234088 h 359071"/>
                  <a:gd name="connsiteX1261" fmla="*/ 178745 w 354476"/>
                  <a:gd name="connsiteY1261" fmla="*/ 234650 h 359071"/>
                  <a:gd name="connsiteX1262" fmla="*/ 179102 w 354476"/>
                  <a:gd name="connsiteY1262" fmla="*/ 235212 h 359071"/>
                  <a:gd name="connsiteX1263" fmla="*/ 179357 w 354476"/>
                  <a:gd name="connsiteY1263" fmla="*/ 234752 h 359071"/>
                  <a:gd name="connsiteX1264" fmla="*/ 179817 w 354476"/>
                  <a:gd name="connsiteY1264" fmla="*/ 234803 h 359071"/>
                  <a:gd name="connsiteX1265" fmla="*/ 180685 w 354476"/>
                  <a:gd name="connsiteY1265" fmla="*/ 234497 h 359071"/>
                  <a:gd name="connsiteX1266" fmla="*/ 181042 w 354476"/>
                  <a:gd name="connsiteY1266" fmla="*/ 234191 h 359071"/>
                  <a:gd name="connsiteX1267" fmla="*/ 181808 w 354476"/>
                  <a:gd name="connsiteY1267" fmla="*/ 234344 h 359071"/>
                  <a:gd name="connsiteX1268" fmla="*/ 182420 w 354476"/>
                  <a:gd name="connsiteY1268" fmla="*/ 234803 h 359071"/>
                  <a:gd name="connsiteX1269" fmla="*/ 183033 w 354476"/>
                  <a:gd name="connsiteY1269" fmla="*/ 234905 h 359071"/>
                  <a:gd name="connsiteX1270" fmla="*/ 184054 w 354476"/>
                  <a:gd name="connsiteY1270" fmla="*/ 235365 h 359071"/>
                  <a:gd name="connsiteX1271" fmla="*/ 184769 w 354476"/>
                  <a:gd name="connsiteY1271" fmla="*/ 235518 h 359071"/>
                  <a:gd name="connsiteX1272" fmla="*/ 185535 w 354476"/>
                  <a:gd name="connsiteY1272" fmla="*/ 235365 h 359071"/>
                  <a:gd name="connsiteX1273" fmla="*/ 186301 w 354476"/>
                  <a:gd name="connsiteY1273" fmla="*/ 235161 h 359071"/>
                  <a:gd name="connsiteX1274" fmla="*/ 187219 w 354476"/>
                  <a:gd name="connsiteY1274" fmla="*/ 235314 h 359071"/>
                  <a:gd name="connsiteX1275" fmla="*/ 187730 w 354476"/>
                  <a:gd name="connsiteY1275" fmla="*/ 235569 h 359071"/>
                  <a:gd name="connsiteX1276" fmla="*/ 188649 w 354476"/>
                  <a:gd name="connsiteY1276" fmla="*/ 235671 h 359071"/>
                  <a:gd name="connsiteX1277" fmla="*/ 189517 w 354476"/>
                  <a:gd name="connsiteY1277" fmla="*/ 236131 h 359071"/>
                  <a:gd name="connsiteX1278" fmla="*/ 190181 w 354476"/>
                  <a:gd name="connsiteY1278" fmla="*/ 236590 h 359071"/>
                  <a:gd name="connsiteX1279" fmla="*/ 191048 w 354476"/>
                  <a:gd name="connsiteY1279" fmla="*/ 237254 h 359071"/>
                  <a:gd name="connsiteX1280" fmla="*/ 191662 w 354476"/>
                  <a:gd name="connsiteY1280" fmla="*/ 237662 h 359071"/>
                  <a:gd name="connsiteX1281" fmla="*/ 192478 w 354476"/>
                  <a:gd name="connsiteY1281" fmla="*/ 238020 h 359071"/>
                  <a:gd name="connsiteX1282" fmla="*/ 193040 w 354476"/>
                  <a:gd name="connsiteY1282" fmla="*/ 239041 h 359071"/>
                  <a:gd name="connsiteX1283" fmla="*/ 193755 w 354476"/>
                  <a:gd name="connsiteY1283" fmla="*/ 239756 h 359071"/>
                  <a:gd name="connsiteX1284" fmla="*/ 194214 w 354476"/>
                  <a:gd name="connsiteY1284" fmla="*/ 239909 h 359071"/>
                  <a:gd name="connsiteX1285" fmla="*/ 195133 w 354476"/>
                  <a:gd name="connsiteY1285" fmla="*/ 239909 h 359071"/>
                  <a:gd name="connsiteX1286" fmla="*/ 195695 w 354476"/>
                  <a:gd name="connsiteY1286" fmla="*/ 240113 h 359071"/>
                  <a:gd name="connsiteX1287" fmla="*/ 196665 w 354476"/>
                  <a:gd name="connsiteY1287" fmla="*/ 240113 h 359071"/>
                  <a:gd name="connsiteX1288" fmla="*/ 197839 w 354476"/>
                  <a:gd name="connsiteY1288" fmla="*/ 241900 h 359071"/>
                  <a:gd name="connsiteX1289" fmla="*/ 198094 w 354476"/>
                  <a:gd name="connsiteY1289" fmla="*/ 242308 h 359071"/>
                  <a:gd name="connsiteX1290" fmla="*/ 198094 w 354476"/>
                  <a:gd name="connsiteY1290" fmla="*/ 242308 h 359071"/>
                  <a:gd name="connsiteX1291" fmla="*/ 198196 w 354476"/>
                  <a:gd name="connsiteY1291" fmla="*/ 242513 h 359071"/>
                  <a:gd name="connsiteX1292" fmla="*/ 198247 w 354476"/>
                  <a:gd name="connsiteY1292" fmla="*/ 242564 h 359071"/>
                  <a:gd name="connsiteX1293" fmla="*/ 198401 w 354476"/>
                  <a:gd name="connsiteY1293" fmla="*/ 243176 h 359071"/>
                  <a:gd name="connsiteX1294" fmla="*/ 198299 w 354476"/>
                  <a:gd name="connsiteY1294" fmla="*/ 243993 h 359071"/>
                  <a:gd name="connsiteX1295" fmla="*/ 198452 w 354476"/>
                  <a:gd name="connsiteY1295" fmla="*/ 244912 h 359071"/>
                  <a:gd name="connsiteX1296" fmla="*/ 198605 w 354476"/>
                  <a:gd name="connsiteY1296" fmla="*/ 245423 h 359071"/>
                  <a:gd name="connsiteX1297" fmla="*/ 198707 w 354476"/>
                  <a:gd name="connsiteY1297" fmla="*/ 246240 h 359071"/>
                  <a:gd name="connsiteX1298" fmla="*/ 198503 w 354476"/>
                  <a:gd name="connsiteY1298" fmla="*/ 247005 h 359071"/>
                  <a:gd name="connsiteX1299" fmla="*/ 198350 w 354476"/>
                  <a:gd name="connsiteY1299" fmla="*/ 247669 h 359071"/>
                  <a:gd name="connsiteX1300" fmla="*/ 197941 w 354476"/>
                  <a:gd name="connsiteY1300" fmla="*/ 248231 h 359071"/>
                  <a:gd name="connsiteX1301" fmla="*/ 197533 w 354476"/>
                  <a:gd name="connsiteY1301" fmla="*/ 248997 h 359071"/>
                  <a:gd name="connsiteX1302" fmla="*/ 196920 w 354476"/>
                  <a:gd name="connsiteY1302" fmla="*/ 249507 h 359071"/>
                  <a:gd name="connsiteX1303" fmla="*/ 195235 w 354476"/>
                  <a:gd name="connsiteY1303" fmla="*/ 251294 h 359071"/>
                  <a:gd name="connsiteX1304" fmla="*/ 194725 w 354476"/>
                  <a:gd name="connsiteY1304" fmla="*/ 251703 h 359071"/>
                  <a:gd name="connsiteX1305" fmla="*/ 194623 w 354476"/>
                  <a:gd name="connsiteY1305" fmla="*/ 252315 h 359071"/>
                  <a:gd name="connsiteX1306" fmla="*/ 194572 w 354476"/>
                  <a:gd name="connsiteY1306" fmla="*/ 252724 h 359071"/>
                  <a:gd name="connsiteX1307" fmla="*/ 194418 w 354476"/>
                  <a:gd name="connsiteY1307" fmla="*/ 253081 h 359071"/>
                  <a:gd name="connsiteX1308" fmla="*/ 194112 w 354476"/>
                  <a:gd name="connsiteY1308" fmla="*/ 253898 h 359071"/>
                  <a:gd name="connsiteX1309" fmla="*/ 193449 w 354476"/>
                  <a:gd name="connsiteY1309" fmla="*/ 254562 h 359071"/>
                  <a:gd name="connsiteX1310" fmla="*/ 193091 w 354476"/>
                  <a:gd name="connsiteY1310" fmla="*/ 254460 h 359071"/>
                  <a:gd name="connsiteX1311" fmla="*/ 192478 w 354476"/>
                  <a:gd name="connsiteY1311" fmla="*/ 254460 h 359071"/>
                  <a:gd name="connsiteX1312" fmla="*/ 192121 w 354476"/>
                  <a:gd name="connsiteY1312" fmla="*/ 254613 h 359071"/>
                  <a:gd name="connsiteX1313" fmla="*/ 192836 w 354476"/>
                  <a:gd name="connsiteY1313" fmla="*/ 254868 h 359071"/>
                  <a:gd name="connsiteX1314" fmla="*/ 192529 w 354476"/>
                  <a:gd name="connsiteY1314" fmla="*/ 255021 h 359071"/>
                  <a:gd name="connsiteX1315" fmla="*/ 192121 w 354476"/>
                  <a:gd name="connsiteY1315" fmla="*/ 255123 h 359071"/>
                  <a:gd name="connsiteX1316" fmla="*/ 192376 w 354476"/>
                  <a:gd name="connsiteY1316" fmla="*/ 255889 h 359071"/>
                  <a:gd name="connsiteX1317" fmla="*/ 192529 w 354476"/>
                  <a:gd name="connsiteY1317" fmla="*/ 256451 h 359071"/>
                  <a:gd name="connsiteX1318" fmla="*/ 192683 w 354476"/>
                  <a:gd name="connsiteY1318" fmla="*/ 257319 h 359071"/>
                  <a:gd name="connsiteX1319" fmla="*/ 192785 w 354476"/>
                  <a:gd name="connsiteY1319" fmla="*/ 258187 h 359071"/>
                  <a:gd name="connsiteX1320" fmla="*/ 192734 w 354476"/>
                  <a:gd name="connsiteY1320" fmla="*/ 259412 h 359071"/>
                  <a:gd name="connsiteX1321" fmla="*/ 193244 w 354476"/>
                  <a:gd name="connsiteY1321" fmla="*/ 260637 h 359071"/>
                  <a:gd name="connsiteX1322" fmla="*/ 193142 w 354476"/>
                  <a:gd name="connsiteY1322" fmla="*/ 261607 h 359071"/>
                  <a:gd name="connsiteX1323" fmla="*/ 193244 w 354476"/>
                  <a:gd name="connsiteY1323" fmla="*/ 262373 h 359071"/>
                  <a:gd name="connsiteX1324" fmla="*/ 193346 w 354476"/>
                  <a:gd name="connsiteY1324" fmla="*/ 263496 h 359071"/>
                  <a:gd name="connsiteX1325" fmla="*/ 193193 w 354476"/>
                  <a:gd name="connsiteY1325" fmla="*/ 264262 h 359071"/>
                  <a:gd name="connsiteX1326" fmla="*/ 192734 w 354476"/>
                  <a:gd name="connsiteY1326" fmla="*/ 264671 h 359071"/>
                  <a:gd name="connsiteX1327" fmla="*/ 192529 w 354476"/>
                  <a:gd name="connsiteY1327" fmla="*/ 265232 h 359071"/>
                  <a:gd name="connsiteX1328" fmla="*/ 192683 w 354476"/>
                  <a:gd name="connsiteY1328" fmla="*/ 265794 h 359071"/>
                  <a:gd name="connsiteX1329" fmla="*/ 192836 w 354476"/>
                  <a:gd name="connsiteY1329" fmla="*/ 267479 h 359071"/>
                  <a:gd name="connsiteX1330" fmla="*/ 192580 w 354476"/>
                  <a:gd name="connsiteY1330" fmla="*/ 267989 h 359071"/>
                  <a:gd name="connsiteX1331" fmla="*/ 192223 w 354476"/>
                  <a:gd name="connsiteY1331" fmla="*/ 268959 h 359071"/>
                  <a:gd name="connsiteX1332" fmla="*/ 191763 w 354476"/>
                  <a:gd name="connsiteY1332" fmla="*/ 269980 h 359071"/>
                  <a:gd name="connsiteX1333" fmla="*/ 191151 w 354476"/>
                  <a:gd name="connsiteY1333" fmla="*/ 270746 h 359071"/>
                  <a:gd name="connsiteX1334" fmla="*/ 191253 w 354476"/>
                  <a:gd name="connsiteY1334" fmla="*/ 271818 h 359071"/>
                  <a:gd name="connsiteX1335" fmla="*/ 190589 w 354476"/>
                  <a:gd name="connsiteY1335" fmla="*/ 272788 h 359071"/>
                  <a:gd name="connsiteX1336" fmla="*/ 189874 w 354476"/>
                  <a:gd name="connsiteY1336" fmla="*/ 273299 h 359071"/>
                  <a:gd name="connsiteX1337" fmla="*/ 189619 w 354476"/>
                  <a:gd name="connsiteY1337" fmla="*/ 274014 h 359071"/>
                  <a:gd name="connsiteX1338" fmla="*/ 189159 w 354476"/>
                  <a:gd name="connsiteY1338" fmla="*/ 274320 h 359071"/>
                  <a:gd name="connsiteX1339" fmla="*/ 188700 w 354476"/>
                  <a:gd name="connsiteY1339" fmla="*/ 274167 h 359071"/>
                  <a:gd name="connsiteX1340" fmla="*/ 188139 w 354476"/>
                  <a:gd name="connsiteY1340" fmla="*/ 274422 h 359071"/>
                  <a:gd name="connsiteX1341" fmla="*/ 187475 w 354476"/>
                  <a:gd name="connsiteY1341" fmla="*/ 274320 h 359071"/>
                  <a:gd name="connsiteX1342" fmla="*/ 187067 w 354476"/>
                  <a:gd name="connsiteY1342" fmla="*/ 274269 h 359071"/>
                  <a:gd name="connsiteX1343" fmla="*/ 186556 w 354476"/>
                  <a:gd name="connsiteY1343" fmla="*/ 274320 h 359071"/>
                  <a:gd name="connsiteX1344" fmla="*/ 185688 w 354476"/>
                  <a:gd name="connsiteY1344" fmla="*/ 274422 h 359071"/>
                  <a:gd name="connsiteX1345" fmla="*/ 185126 w 354476"/>
                  <a:gd name="connsiteY1345" fmla="*/ 274167 h 359071"/>
                  <a:gd name="connsiteX1346" fmla="*/ 185075 w 354476"/>
                  <a:gd name="connsiteY1346" fmla="*/ 274575 h 359071"/>
                  <a:gd name="connsiteX1347" fmla="*/ 184463 w 354476"/>
                  <a:gd name="connsiteY1347" fmla="*/ 275086 h 359071"/>
                  <a:gd name="connsiteX1348" fmla="*/ 183646 w 354476"/>
                  <a:gd name="connsiteY1348" fmla="*/ 275341 h 359071"/>
                  <a:gd name="connsiteX1349" fmla="*/ 184207 w 354476"/>
                  <a:gd name="connsiteY1349" fmla="*/ 275903 h 359071"/>
                  <a:gd name="connsiteX1350" fmla="*/ 183441 w 354476"/>
                  <a:gd name="connsiteY1350" fmla="*/ 276005 h 359071"/>
                  <a:gd name="connsiteX1351" fmla="*/ 183033 w 354476"/>
                  <a:gd name="connsiteY1351" fmla="*/ 276056 h 359071"/>
                  <a:gd name="connsiteX1352" fmla="*/ 182523 w 354476"/>
                  <a:gd name="connsiteY1352" fmla="*/ 275750 h 359071"/>
                  <a:gd name="connsiteX1353" fmla="*/ 181910 w 354476"/>
                  <a:gd name="connsiteY1353" fmla="*/ 275903 h 359071"/>
                  <a:gd name="connsiteX1354" fmla="*/ 181400 w 354476"/>
                  <a:gd name="connsiteY1354" fmla="*/ 276056 h 359071"/>
                  <a:gd name="connsiteX1355" fmla="*/ 181042 w 354476"/>
                  <a:gd name="connsiteY1355" fmla="*/ 276669 h 359071"/>
                  <a:gd name="connsiteX1356" fmla="*/ 179765 w 354476"/>
                  <a:gd name="connsiteY1356" fmla="*/ 277741 h 359071"/>
                  <a:gd name="connsiteX1357" fmla="*/ 179408 w 354476"/>
                  <a:gd name="connsiteY1357" fmla="*/ 278200 h 359071"/>
                  <a:gd name="connsiteX1358" fmla="*/ 179357 w 354476"/>
                  <a:gd name="connsiteY1358" fmla="*/ 278200 h 359071"/>
                  <a:gd name="connsiteX1359" fmla="*/ 178999 w 354476"/>
                  <a:gd name="connsiteY1359" fmla="*/ 278353 h 359071"/>
                  <a:gd name="connsiteX1360" fmla="*/ 178030 w 354476"/>
                  <a:gd name="connsiteY1360" fmla="*/ 278353 h 359071"/>
                  <a:gd name="connsiteX1361" fmla="*/ 178438 w 354476"/>
                  <a:gd name="connsiteY1361" fmla="*/ 279170 h 359071"/>
                  <a:gd name="connsiteX1362" fmla="*/ 178132 w 354476"/>
                  <a:gd name="connsiteY1362" fmla="*/ 279579 h 359071"/>
                  <a:gd name="connsiteX1363" fmla="*/ 178438 w 354476"/>
                  <a:gd name="connsiteY1363" fmla="*/ 280191 h 359071"/>
                  <a:gd name="connsiteX1364" fmla="*/ 178693 w 354476"/>
                  <a:gd name="connsiteY1364" fmla="*/ 280753 h 359071"/>
                  <a:gd name="connsiteX1365" fmla="*/ 179102 w 354476"/>
                  <a:gd name="connsiteY1365" fmla="*/ 281366 h 359071"/>
                  <a:gd name="connsiteX1366" fmla="*/ 179204 w 354476"/>
                  <a:gd name="connsiteY1366" fmla="*/ 282132 h 359071"/>
                  <a:gd name="connsiteX1367" fmla="*/ 179306 w 354476"/>
                  <a:gd name="connsiteY1367" fmla="*/ 283255 h 359071"/>
                  <a:gd name="connsiteX1368" fmla="*/ 179255 w 354476"/>
                  <a:gd name="connsiteY1368" fmla="*/ 284123 h 359071"/>
                  <a:gd name="connsiteX1369" fmla="*/ 178999 w 354476"/>
                  <a:gd name="connsiteY1369" fmla="*/ 284582 h 359071"/>
                  <a:gd name="connsiteX1370" fmla="*/ 178387 w 354476"/>
                  <a:gd name="connsiteY1370" fmla="*/ 286012 h 359071"/>
                  <a:gd name="connsiteX1371" fmla="*/ 177570 w 354476"/>
                  <a:gd name="connsiteY1371" fmla="*/ 287237 h 359071"/>
                  <a:gd name="connsiteX1372" fmla="*/ 177417 w 354476"/>
                  <a:gd name="connsiteY1372" fmla="*/ 288258 h 359071"/>
                  <a:gd name="connsiteX1373" fmla="*/ 177213 w 354476"/>
                  <a:gd name="connsiteY1373" fmla="*/ 288769 h 359071"/>
                  <a:gd name="connsiteX1374" fmla="*/ 177213 w 354476"/>
                  <a:gd name="connsiteY1374" fmla="*/ 289483 h 359071"/>
                  <a:gd name="connsiteX1375" fmla="*/ 176856 w 354476"/>
                  <a:gd name="connsiteY1375" fmla="*/ 290300 h 359071"/>
                  <a:gd name="connsiteX1376" fmla="*/ 176498 w 354476"/>
                  <a:gd name="connsiteY1376" fmla="*/ 290709 h 359071"/>
                  <a:gd name="connsiteX1377" fmla="*/ 175885 w 354476"/>
                  <a:gd name="connsiteY1377" fmla="*/ 291168 h 359071"/>
                  <a:gd name="connsiteX1378" fmla="*/ 175477 w 354476"/>
                  <a:gd name="connsiteY1378" fmla="*/ 291679 h 359071"/>
                  <a:gd name="connsiteX1379" fmla="*/ 174660 w 354476"/>
                  <a:gd name="connsiteY1379" fmla="*/ 292189 h 359071"/>
                  <a:gd name="connsiteX1380" fmla="*/ 174354 w 354476"/>
                  <a:gd name="connsiteY1380" fmla="*/ 292291 h 359071"/>
                  <a:gd name="connsiteX1381" fmla="*/ 174201 w 354476"/>
                  <a:gd name="connsiteY1381" fmla="*/ 292751 h 359071"/>
                  <a:gd name="connsiteX1382" fmla="*/ 174149 w 354476"/>
                  <a:gd name="connsiteY1382" fmla="*/ 293517 h 359071"/>
                  <a:gd name="connsiteX1383" fmla="*/ 174047 w 354476"/>
                  <a:gd name="connsiteY1383" fmla="*/ 294232 h 359071"/>
                  <a:gd name="connsiteX1384" fmla="*/ 173486 w 354476"/>
                  <a:gd name="connsiteY1384" fmla="*/ 294793 h 359071"/>
                  <a:gd name="connsiteX1385" fmla="*/ 173026 w 354476"/>
                  <a:gd name="connsiteY1385" fmla="*/ 295559 h 359071"/>
                  <a:gd name="connsiteX1386" fmla="*/ 172669 w 354476"/>
                  <a:gd name="connsiteY1386" fmla="*/ 296070 h 359071"/>
                  <a:gd name="connsiteX1387" fmla="*/ 172312 w 354476"/>
                  <a:gd name="connsiteY1387" fmla="*/ 297091 h 359071"/>
                  <a:gd name="connsiteX1388" fmla="*/ 171852 w 354476"/>
                  <a:gd name="connsiteY1388" fmla="*/ 297499 h 359071"/>
                  <a:gd name="connsiteX1389" fmla="*/ 171495 w 354476"/>
                  <a:gd name="connsiteY1389" fmla="*/ 298010 h 359071"/>
                  <a:gd name="connsiteX1390" fmla="*/ 170116 w 354476"/>
                  <a:gd name="connsiteY1390" fmla="*/ 298010 h 359071"/>
                  <a:gd name="connsiteX1391" fmla="*/ 169350 w 354476"/>
                  <a:gd name="connsiteY1391" fmla="*/ 297908 h 359071"/>
                  <a:gd name="connsiteX1392" fmla="*/ 168942 w 354476"/>
                  <a:gd name="connsiteY1392" fmla="*/ 298061 h 359071"/>
                  <a:gd name="connsiteX1393" fmla="*/ 168278 w 354476"/>
                  <a:gd name="connsiteY1393" fmla="*/ 298061 h 359071"/>
                  <a:gd name="connsiteX1394" fmla="*/ 167665 w 354476"/>
                  <a:gd name="connsiteY1394" fmla="*/ 297908 h 359071"/>
                  <a:gd name="connsiteX1395" fmla="*/ 166797 w 354476"/>
                  <a:gd name="connsiteY1395" fmla="*/ 297703 h 359071"/>
                  <a:gd name="connsiteX1396" fmla="*/ 166083 w 354476"/>
                  <a:gd name="connsiteY1396" fmla="*/ 297091 h 359071"/>
                  <a:gd name="connsiteX1397" fmla="*/ 165113 w 354476"/>
                  <a:gd name="connsiteY1397" fmla="*/ 296784 h 359071"/>
                  <a:gd name="connsiteX1398" fmla="*/ 164704 w 354476"/>
                  <a:gd name="connsiteY1398" fmla="*/ 296835 h 359071"/>
                  <a:gd name="connsiteX1399" fmla="*/ 163887 w 354476"/>
                  <a:gd name="connsiteY1399" fmla="*/ 296172 h 359071"/>
                  <a:gd name="connsiteX1400" fmla="*/ 163990 w 354476"/>
                  <a:gd name="connsiteY1400" fmla="*/ 295304 h 359071"/>
                  <a:gd name="connsiteX1401" fmla="*/ 163734 w 354476"/>
                  <a:gd name="connsiteY1401" fmla="*/ 294027 h 359071"/>
                  <a:gd name="connsiteX1402" fmla="*/ 163683 w 354476"/>
                  <a:gd name="connsiteY1402" fmla="*/ 293262 h 359071"/>
                  <a:gd name="connsiteX1403" fmla="*/ 163275 w 354476"/>
                  <a:gd name="connsiteY1403" fmla="*/ 292087 h 359071"/>
                  <a:gd name="connsiteX1404" fmla="*/ 163428 w 354476"/>
                  <a:gd name="connsiteY1404" fmla="*/ 292853 h 359071"/>
                  <a:gd name="connsiteX1405" fmla="*/ 163326 w 354476"/>
                  <a:gd name="connsiteY1405" fmla="*/ 293466 h 359071"/>
                  <a:gd name="connsiteX1406" fmla="*/ 163326 w 354476"/>
                  <a:gd name="connsiteY1406" fmla="*/ 293925 h 359071"/>
                  <a:gd name="connsiteX1407" fmla="*/ 163530 w 354476"/>
                  <a:gd name="connsiteY1407" fmla="*/ 294436 h 359071"/>
                  <a:gd name="connsiteX1408" fmla="*/ 163632 w 354476"/>
                  <a:gd name="connsiteY1408" fmla="*/ 295508 h 359071"/>
                  <a:gd name="connsiteX1409" fmla="*/ 163530 w 354476"/>
                  <a:gd name="connsiteY1409" fmla="*/ 296070 h 359071"/>
                  <a:gd name="connsiteX1410" fmla="*/ 163785 w 354476"/>
                  <a:gd name="connsiteY1410" fmla="*/ 296733 h 359071"/>
                  <a:gd name="connsiteX1411" fmla="*/ 164244 w 354476"/>
                  <a:gd name="connsiteY1411" fmla="*/ 297142 h 359071"/>
                  <a:gd name="connsiteX1412" fmla="*/ 165879 w 354476"/>
                  <a:gd name="connsiteY1412" fmla="*/ 297703 h 359071"/>
                  <a:gd name="connsiteX1413" fmla="*/ 166389 w 354476"/>
                  <a:gd name="connsiteY1413" fmla="*/ 298265 h 359071"/>
                  <a:gd name="connsiteX1414" fmla="*/ 166696 w 354476"/>
                  <a:gd name="connsiteY1414" fmla="*/ 299133 h 359071"/>
                  <a:gd name="connsiteX1415" fmla="*/ 166797 w 354476"/>
                  <a:gd name="connsiteY1415" fmla="*/ 300052 h 359071"/>
                  <a:gd name="connsiteX1416" fmla="*/ 166951 w 354476"/>
                  <a:gd name="connsiteY1416" fmla="*/ 300256 h 359071"/>
                  <a:gd name="connsiteX1417" fmla="*/ 167563 w 354476"/>
                  <a:gd name="connsiteY1417" fmla="*/ 300818 h 359071"/>
                  <a:gd name="connsiteX1418" fmla="*/ 167972 w 354476"/>
                  <a:gd name="connsiteY1418" fmla="*/ 301482 h 359071"/>
                  <a:gd name="connsiteX1419" fmla="*/ 168074 w 354476"/>
                  <a:gd name="connsiteY1419" fmla="*/ 302247 h 359071"/>
                  <a:gd name="connsiteX1420" fmla="*/ 168176 w 354476"/>
                  <a:gd name="connsiteY1420" fmla="*/ 302758 h 359071"/>
                  <a:gd name="connsiteX1421" fmla="*/ 168023 w 354476"/>
                  <a:gd name="connsiteY1421" fmla="*/ 303166 h 359071"/>
                  <a:gd name="connsiteX1422" fmla="*/ 167819 w 354476"/>
                  <a:gd name="connsiteY1422" fmla="*/ 303575 h 359071"/>
                  <a:gd name="connsiteX1423" fmla="*/ 167512 w 354476"/>
                  <a:gd name="connsiteY1423" fmla="*/ 304494 h 359071"/>
                  <a:gd name="connsiteX1424" fmla="*/ 167206 w 354476"/>
                  <a:gd name="connsiteY1424" fmla="*/ 304800 h 359071"/>
                  <a:gd name="connsiteX1425" fmla="*/ 167002 w 354476"/>
                  <a:gd name="connsiteY1425" fmla="*/ 305106 h 359071"/>
                  <a:gd name="connsiteX1426" fmla="*/ 166542 w 354476"/>
                  <a:gd name="connsiteY1426" fmla="*/ 305413 h 359071"/>
                  <a:gd name="connsiteX1427" fmla="*/ 166185 w 354476"/>
                  <a:gd name="connsiteY1427" fmla="*/ 305668 h 359071"/>
                  <a:gd name="connsiteX1428" fmla="*/ 165827 w 354476"/>
                  <a:gd name="connsiteY1428" fmla="*/ 305770 h 359071"/>
                  <a:gd name="connsiteX1429" fmla="*/ 165215 w 354476"/>
                  <a:gd name="connsiteY1429" fmla="*/ 305821 h 359071"/>
                  <a:gd name="connsiteX1430" fmla="*/ 162458 w 354476"/>
                  <a:gd name="connsiteY1430" fmla="*/ 306383 h 359071"/>
                  <a:gd name="connsiteX1431" fmla="*/ 161590 w 354476"/>
                  <a:gd name="connsiteY1431" fmla="*/ 306332 h 359071"/>
                  <a:gd name="connsiteX1432" fmla="*/ 160773 w 354476"/>
                  <a:gd name="connsiteY1432" fmla="*/ 306332 h 359071"/>
                  <a:gd name="connsiteX1433" fmla="*/ 160365 w 354476"/>
                  <a:gd name="connsiteY1433" fmla="*/ 306281 h 359071"/>
                  <a:gd name="connsiteX1434" fmla="*/ 159241 w 354476"/>
                  <a:gd name="connsiteY1434" fmla="*/ 306281 h 359071"/>
                  <a:gd name="connsiteX1435" fmla="*/ 159803 w 354476"/>
                  <a:gd name="connsiteY1435" fmla="*/ 307149 h 359071"/>
                  <a:gd name="connsiteX1436" fmla="*/ 159956 w 354476"/>
                  <a:gd name="connsiteY1436" fmla="*/ 307863 h 359071"/>
                  <a:gd name="connsiteX1437" fmla="*/ 159854 w 354476"/>
                  <a:gd name="connsiteY1437" fmla="*/ 308987 h 359071"/>
                  <a:gd name="connsiteX1438" fmla="*/ 159548 w 354476"/>
                  <a:gd name="connsiteY1438" fmla="*/ 309548 h 359071"/>
                  <a:gd name="connsiteX1439" fmla="*/ 160314 w 354476"/>
                  <a:gd name="connsiteY1439" fmla="*/ 310161 h 359071"/>
                  <a:gd name="connsiteX1440" fmla="*/ 159956 w 354476"/>
                  <a:gd name="connsiteY1440" fmla="*/ 310671 h 359071"/>
                  <a:gd name="connsiteX1441" fmla="*/ 159446 w 354476"/>
                  <a:gd name="connsiteY1441" fmla="*/ 310978 h 359071"/>
                  <a:gd name="connsiteX1442" fmla="*/ 158782 w 354476"/>
                  <a:gd name="connsiteY1442" fmla="*/ 310978 h 359071"/>
                  <a:gd name="connsiteX1443" fmla="*/ 157914 w 354476"/>
                  <a:gd name="connsiteY1443" fmla="*/ 310978 h 359071"/>
                  <a:gd name="connsiteX1444" fmla="*/ 157250 w 354476"/>
                  <a:gd name="connsiteY1444" fmla="*/ 310263 h 359071"/>
                  <a:gd name="connsiteX1445" fmla="*/ 156025 w 354476"/>
                  <a:gd name="connsiteY1445" fmla="*/ 309906 h 359071"/>
                  <a:gd name="connsiteX1446" fmla="*/ 155412 w 354476"/>
                  <a:gd name="connsiteY1446" fmla="*/ 309957 h 359071"/>
                  <a:gd name="connsiteX1447" fmla="*/ 155923 w 354476"/>
                  <a:gd name="connsiteY1447" fmla="*/ 310825 h 359071"/>
                  <a:gd name="connsiteX1448" fmla="*/ 155974 w 354476"/>
                  <a:gd name="connsiteY1448" fmla="*/ 311437 h 359071"/>
                  <a:gd name="connsiteX1449" fmla="*/ 156025 w 354476"/>
                  <a:gd name="connsiteY1449" fmla="*/ 312203 h 359071"/>
                  <a:gd name="connsiteX1450" fmla="*/ 156382 w 354476"/>
                  <a:gd name="connsiteY1450" fmla="*/ 312969 h 359071"/>
                  <a:gd name="connsiteX1451" fmla="*/ 157301 w 354476"/>
                  <a:gd name="connsiteY1451" fmla="*/ 313480 h 359071"/>
                  <a:gd name="connsiteX1452" fmla="*/ 157608 w 354476"/>
                  <a:gd name="connsiteY1452" fmla="*/ 312765 h 359071"/>
                  <a:gd name="connsiteX1453" fmla="*/ 158577 w 354476"/>
                  <a:gd name="connsiteY1453" fmla="*/ 313020 h 359071"/>
                  <a:gd name="connsiteX1454" fmla="*/ 158833 w 354476"/>
                  <a:gd name="connsiteY1454" fmla="*/ 314552 h 359071"/>
                  <a:gd name="connsiteX1455" fmla="*/ 158271 w 354476"/>
                  <a:gd name="connsiteY1455" fmla="*/ 314654 h 359071"/>
                  <a:gd name="connsiteX1456" fmla="*/ 157557 w 354476"/>
                  <a:gd name="connsiteY1456" fmla="*/ 313786 h 359071"/>
                  <a:gd name="connsiteX1457" fmla="*/ 157097 w 354476"/>
                  <a:gd name="connsiteY1457" fmla="*/ 313735 h 359071"/>
                  <a:gd name="connsiteX1458" fmla="*/ 156842 w 354476"/>
                  <a:gd name="connsiteY1458" fmla="*/ 313990 h 359071"/>
                  <a:gd name="connsiteX1459" fmla="*/ 157710 w 354476"/>
                  <a:gd name="connsiteY1459" fmla="*/ 314909 h 359071"/>
                  <a:gd name="connsiteX1460" fmla="*/ 157097 w 354476"/>
                  <a:gd name="connsiteY1460" fmla="*/ 315369 h 359071"/>
                  <a:gd name="connsiteX1461" fmla="*/ 157046 w 354476"/>
                  <a:gd name="connsiteY1461" fmla="*/ 316390 h 359071"/>
                  <a:gd name="connsiteX1462" fmla="*/ 156893 w 354476"/>
                  <a:gd name="connsiteY1462" fmla="*/ 316900 h 359071"/>
                  <a:gd name="connsiteX1463" fmla="*/ 157250 w 354476"/>
                  <a:gd name="connsiteY1463" fmla="*/ 317309 h 359071"/>
                  <a:gd name="connsiteX1464" fmla="*/ 157352 w 354476"/>
                  <a:gd name="connsiteY1464" fmla="*/ 318840 h 359071"/>
                  <a:gd name="connsiteX1465" fmla="*/ 156739 w 354476"/>
                  <a:gd name="connsiteY1465" fmla="*/ 318891 h 359071"/>
                  <a:gd name="connsiteX1466" fmla="*/ 155719 w 354476"/>
                  <a:gd name="connsiteY1466" fmla="*/ 319657 h 359071"/>
                  <a:gd name="connsiteX1467" fmla="*/ 155310 w 354476"/>
                  <a:gd name="connsiteY1467" fmla="*/ 319708 h 359071"/>
                  <a:gd name="connsiteX1468" fmla="*/ 154799 w 354476"/>
                  <a:gd name="connsiteY1468" fmla="*/ 320066 h 359071"/>
                  <a:gd name="connsiteX1469" fmla="*/ 154748 w 354476"/>
                  <a:gd name="connsiteY1469" fmla="*/ 320423 h 359071"/>
                  <a:gd name="connsiteX1470" fmla="*/ 154647 w 354476"/>
                  <a:gd name="connsiteY1470" fmla="*/ 321342 h 359071"/>
                  <a:gd name="connsiteX1471" fmla="*/ 154697 w 354476"/>
                  <a:gd name="connsiteY1471" fmla="*/ 322363 h 359071"/>
                  <a:gd name="connsiteX1472" fmla="*/ 155412 w 354476"/>
                  <a:gd name="connsiteY1472" fmla="*/ 323231 h 359071"/>
                  <a:gd name="connsiteX1473" fmla="*/ 156229 w 354476"/>
                  <a:gd name="connsiteY1473" fmla="*/ 323639 h 359071"/>
                  <a:gd name="connsiteX1474" fmla="*/ 157046 w 354476"/>
                  <a:gd name="connsiteY1474" fmla="*/ 323691 h 359071"/>
                  <a:gd name="connsiteX1475" fmla="*/ 157608 w 354476"/>
                  <a:gd name="connsiteY1475" fmla="*/ 323793 h 359071"/>
                  <a:gd name="connsiteX1476" fmla="*/ 158118 w 354476"/>
                  <a:gd name="connsiteY1476" fmla="*/ 324558 h 359071"/>
                  <a:gd name="connsiteX1477" fmla="*/ 158016 w 354476"/>
                  <a:gd name="connsiteY1477" fmla="*/ 325069 h 359071"/>
                  <a:gd name="connsiteX1478" fmla="*/ 158118 w 354476"/>
                  <a:gd name="connsiteY1478" fmla="*/ 325733 h 359071"/>
                  <a:gd name="connsiteX1479" fmla="*/ 158628 w 354476"/>
                  <a:gd name="connsiteY1479" fmla="*/ 326090 h 359071"/>
                  <a:gd name="connsiteX1480" fmla="*/ 158680 w 354476"/>
                  <a:gd name="connsiteY1480" fmla="*/ 326703 h 359071"/>
                  <a:gd name="connsiteX1481" fmla="*/ 158016 w 354476"/>
                  <a:gd name="connsiteY1481" fmla="*/ 327520 h 359071"/>
                  <a:gd name="connsiteX1482" fmla="*/ 157097 w 354476"/>
                  <a:gd name="connsiteY1482" fmla="*/ 328132 h 359071"/>
                  <a:gd name="connsiteX1483" fmla="*/ 156485 w 354476"/>
                  <a:gd name="connsiteY1483" fmla="*/ 328541 h 359071"/>
                  <a:gd name="connsiteX1484" fmla="*/ 156229 w 354476"/>
                  <a:gd name="connsiteY1484" fmla="*/ 330226 h 359071"/>
                  <a:gd name="connsiteX1485" fmla="*/ 156586 w 354476"/>
                  <a:gd name="connsiteY1485" fmla="*/ 331247 h 359071"/>
                  <a:gd name="connsiteX1486" fmla="*/ 155872 w 354476"/>
                  <a:gd name="connsiteY1486" fmla="*/ 331298 h 359071"/>
                  <a:gd name="connsiteX1487" fmla="*/ 155208 w 354476"/>
                  <a:gd name="connsiteY1487" fmla="*/ 331962 h 359071"/>
                  <a:gd name="connsiteX1488" fmla="*/ 154953 w 354476"/>
                  <a:gd name="connsiteY1488" fmla="*/ 332727 h 359071"/>
                  <a:gd name="connsiteX1489" fmla="*/ 155157 w 354476"/>
                  <a:gd name="connsiteY1489" fmla="*/ 333391 h 359071"/>
                  <a:gd name="connsiteX1490" fmla="*/ 155412 w 354476"/>
                  <a:gd name="connsiteY1490" fmla="*/ 334310 h 359071"/>
                  <a:gd name="connsiteX1491" fmla="*/ 156127 w 354476"/>
                  <a:gd name="connsiteY1491" fmla="*/ 335229 h 359071"/>
                  <a:gd name="connsiteX1492" fmla="*/ 157199 w 354476"/>
                  <a:gd name="connsiteY1492" fmla="*/ 336403 h 359071"/>
                  <a:gd name="connsiteX1493" fmla="*/ 157148 w 354476"/>
                  <a:gd name="connsiteY1493" fmla="*/ 336863 h 359071"/>
                  <a:gd name="connsiteX1494" fmla="*/ 156178 w 354476"/>
                  <a:gd name="connsiteY1494" fmla="*/ 336505 h 359071"/>
                  <a:gd name="connsiteX1495" fmla="*/ 155361 w 354476"/>
                  <a:gd name="connsiteY1495" fmla="*/ 336301 h 359071"/>
                  <a:gd name="connsiteX1496" fmla="*/ 155259 w 354476"/>
                  <a:gd name="connsiteY1496" fmla="*/ 336505 h 359071"/>
                  <a:gd name="connsiteX1497" fmla="*/ 155310 w 354476"/>
                  <a:gd name="connsiteY1497" fmla="*/ 336761 h 359071"/>
                  <a:gd name="connsiteX1498" fmla="*/ 156025 w 354476"/>
                  <a:gd name="connsiteY1498" fmla="*/ 337220 h 359071"/>
                  <a:gd name="connsiteX1499" fmla="*/ 156791 w 354476"/>
                  <a:gd name="connsiteY1499" fmla="*/ 337833 h 359071"/>
                  <a:gd name="connsiteX1500" fmla="*/ 157301 w 354476"/>
                  <a:gd name="connsiteY1500" fmla="*/ 337680 h 359071"/>
                  <a:gd name="connsiteX1501" fmla="*/ 158016 w 354476"/>
                  <a:gd name="connsiteY1501" fmla="*/ 338139 h 359071"/>
                  <a:gd name="connsiteX1502" fmla="*/ 158169 w 354476"/>
                  <a:gd name="connsiteY1502" fmla="*/ 338803 h 359071"/>
                  <a:gd name="connsiteX1503" fmla="*/ 158476 w 354476"/>
                  <a:gd name="connsiteY1503" fmla="*/ 339313 h 359071"/>
                  <a:gd name="connsiteX1504" fmla="*/ 159497 w 354476"/>
                  <a:gd name="connsiteY1504" fmla="*/ 340335 h 359071"/>
                  <a:gd name="connsiteX1505" fmla="*/ 160211 w 354476"/>
                  <a:gd name="connsiteY1505" fmla="*/ 340590 h 359071"/>
                  <a:gd name="connsiteX1506" fmla="*/ 160722 w 354476"/>
                  <a:gd name="connsiteY1506" fmla="*/ 341254 h 359071"/>
                  <a:gd name="connsiteX1507" fmla="*/ 161232 w 354476"/>
                  <a:gd name="connsiteY1507" fmla="*/ 341662 h 359071"/>
                  <a:gd name="connsiteX1508" fmla="*/ 161947 w 354476"/>
                  <a:gd name="connsiteY1508" fmla="*/ 342326 h 359071"/>
                  <a:gd name="connsiteX1509" fmla="*/ 162866 w 354476"/>
                  <a:gd name="connsiteY1509" fmla="*/ 342581 h 359071"/>
                  <a:gd name="connsiteX1510" fmla="*/ 164143 w 354476"/>
                  <a:gd name="connsiteY1510" fmla="*/ 342887 h 359071"/>
                  <a:gd name="connsiteX1511" fmla="*/ 164398 w 354476"/>
                  <a:gd name="connsiteY1511" fmla="*/ 343296 h 359071"/>
                  <a:gd name="connsiteX1512" fmla="*/ 164653 w 354476"/>
                  <a:gd name="connsiteY1512" fmla="*/ 343500 h 359071"/>
                  <a:gd name="connsiteX1513" fmla="*/ 163938 w 354476"/>
                  <a:gd name="connsiteY1513" fmla="*/ 343908 h 359071"/>
                  <a:gd name="connsiteX1514" fmla="*/ 163224 w 354476"/>
                  <a:gd name="connsiteY1514" fmla="*/ 343755 h 359071"/>
                  <a:gd name="connsiteX1515" fmla="*/ 162764 w 354476"/>
                  <a:gd name="connsiteY1515" fmla="*/ 343704 h 359071"/>
                  <a:gd name="connsiteX1516" fmla="*/ 162101 w 354476"/>
                  <a:gd name="connsiteY1516" fmla="*/ 343704 h 359071"/>
                  <a:gd name="connsiteX1517" fmla="*/ 161539 w 354476"/>
                  <a:gd name="connsiteY1517" fmla="*/ 343704 h 359071"/>
                  <a:gd name="connsiteX1518" fmla="*/ 160569 w 354476"/>
                  <a:gd name="connsiteY1518" fmla="*/ 343347 h 359071"/>
                  <a:gd name="connsiteX1519" fmla="*/ 159650 w 354476"/>
                  <a:gd name="connsiteY1519" fmla="*/ 343347 h 359071"/>
                  <a:gd name="connsiteX1520" fmla="*/ 158833 w 354476"/>
                  <a:gd name="connsiteY1520" fmla="*/ 343245 h 359071"/>
                  <a:gd name="connsiteX1521" fmla="*/ 158628 w 354476"/>
                  <a:gd name="connsiteY1521" fmla="*/ 343194 h 359071"/>
                  <a:gd name="connsiteX1522" fmla="*/ 158271 w 354476"/>
                  <a:gd name="connsiteY1522" fmla="*/ 343194 h 359071"/>
                  <a:gd name="connsiteX1523" fmla="*/ 157454 w 354476"/>
                  <a:gd name="connsiteY1523" fmla="*/ 342938 h 359071"/>
                  <a:gd name="connsiteX1524" fmla="*/ 157046 w 354476"/>
                  <a:gd name="connsiteY1524" fmla="*/ 342530 h 359071"/>
                  <a:gd name="connsiteX1525" fmla="*/ 156331 w 354476"/>
                  <a:gd name="connsiteY1525" fmla="*/ 342530 h 359071"/>
                  <a:gd name="connsiteX1526" fmla="*/ 155616 w 354476"/>
                  <a:gd name="connsiteY1526" fmla="*/ 342530 h 359071"/>
                  <a:gd name="connsiteX1527" fmla="*/ 154442 w 354476"/>
                  <a:gd name="connsiteY1527" fmla="*/ 342224 h 359071"/>
                  <a:gd name="connsiteX1528" fmla="*/ 154340 w 354476"/>
                  <a:gd name="connsiteY1528" fmla="*/ 341662 h 359071"/>
                  <a:gd name="connsiteX1529" fmla="*/ 154850 w 354476"/>
                  <a:gd name="connsiteY1529" fmla="*/ 341407 h 359071"/>
                  <a:gd name="connsiteX1530" fmla="*/ 156076 w 354476"/>
                  <a:gd name="connsiteY1530" fmla="*/ 341509 h 359071"/>
                  <a:gd name="connsiteX1531" fmla="*/ 156791 w 354476"/>
                  <a:gd name="connsiteY1531" fmla="*/ 341560 h 359071"/>
                  <a:gd name="connsiteX1532" fmla="*/ 156637 w 354476"/>
                  <a:gd name="connsiteY1532" fmla="*/ 341203 h 359071"/>
                  <a:gd name="connsiteX1533" fmla="*/ 155719 w 354476"/>
                  <a:gd name="connsiteY1533" fmla="*/ 340539 h 359071"/>
                  <a:gd name="connsiteX1534" fmla="*/ 155412 w 354476"/>
                  <a:gd name="connsiteY1534" fmla="*/ 339671 h 359071"/>
                  <a:gd name="connsiteX1535" fmla="*/ 155923 w 354476"/>
                  <a:gd name="connsiteY1535" fmla="*/ 339620 h 359071"/>
                  <a:gd name="connsiteX1536" fmla="*/ 156025 w 354476"/>
                  <a:gd name="connsiteY1536" fmla="*/ 339160 h 359071"/>
                  <a:gd name="connsiteX1537" fmla="*/ 155463 w 354476"/>
                  <a:gd name="connsiteY1537" fmla="*/ 338956 h 359071"/>
                  <a:gd name="connsiteX1538" fmla="*/ 154442 w 354476"/>
                  <a:gd name="connsiteY1538" fmla="*/ 338701 h 359071"/>
                  <a:gd name="connsiteX1539" fmla="*/ 155208 w 354476"/>
                  <a:gd name="connsiteY1539" fmla="*/ 337731 h 359071"/>
                  <a:gd name="connsiteX1540" fmla="*/ 155310 w 354476"/>
                  <a:gd name="connsiteY1540" fmla="*/ 337220 h 359071"/>
                  <a:gd name="connsiteX1541" fmla="*/ 155259 w 354476"/>
                  <a:gd name="connsiteY1541" fmla="*/ 337220 h 359071"/>
                  <a:gd name="connsiteX1542" fmla="*/ 154442 w 354476"/>
                  <a:gd name="connsiteY1542" fmla="*/ 337067 h 359071"/>
                  <a:gd name="connsiteX1543" fmla="*/ 154340 w 354476"/>
                  <a:gd name="connsiteY1543" fmla="*/ 337424 h 359071"/>
                  <a:gd name="connsiteX1544" fmla="*/ 154033 w 354476"/>
                  <a:gd name="connsiteY1544" fmla="*/ 337680 h 359071"/>
                  <a:gd name="connsiteX1545" fmla="*/ 153727 w 354476"/>
                  <a:gd name="connsiteY1545" fmla="*/ 337935 h 359071"/>
                  <a:gd name="connsiteX1546" fmla="*/ 153625 w 354476"/>
                  <a:gd name="connsiteY1546" fmla="*/ 338701 h 359071"/>
                  <a:gd name="connsiteX1547" fmla="*/ 153983 w 354476"/>
                  <a:gd name="connsiteY1547" fmla="*/ 339518 h 359071"/>
                  <a:gd name="connsiteX1548" fmla="*/ 153625 w 354476"/>
                  <a:gd name="connsiteY1548" fmla="*/ 340079 h 359071"/>
                  <a:gd name="connsiteX1549" fmla="*/ 152400 w 354476"/>
                  <a:gd name="connsiteY1549" fmla="*/ 339773 h 359071"/>
                  <a:gd name="connsiteX1550" fmla="*/ 151992 w 354476"/>
                  <a:gd name="connsiteY1550" fmla="*/ 339160 h 359071"/>
                  <a:gd name="connsiteX1551" fmla="*/ 151736 w 354476"/>
                  <a:gd name="connsiteY1551" fmla="*/ 338650 h 359071"/>
                  <a:gd name="connsiteX1552" fmla="*/ 152043 w 354476"/>
                  <a:gd name="connsiteY1552" fmla="*/ 338190 h 359071"/>
                  <a:gd name="connsiteX1553" fmla="*/ 152910 w 354476"/>
                  <a:gd name="connsiteY1553" fmla="*/ 338343 h 359071"/>
                  <a:gd name="connsiteX1554" fmla="*/ 152604 w 354476"/>
                  <a:gd name="connsiteY1554" fmla="*/ 337731 h 359071"/>
                  <a:gd name="connsiteX1555" fmla="*/ 152247 w 354476"/>
                  <a:gd name="connsiteY1555" fmla="*/ 337067 h 359071"/>
                  <a:gd name="connsiteX1556" fmla="*/ 151583 w 354476"/>
                  <a:gd name="connsiteY1556" fmla="*/ 336710 h 359071"/>
                  <a:gd name="connsiteX1557" fmla="*/ 150664 w 354476"/>
                  <a:gd name="connsiteY1557" fmla="*/ 336148 h 359071"/>
                  <a:gd name="connsiteX1558" fmla="*/ 149949 w 354476"/>
                  <a:gd name="connsiteY1558" fmla="*/ 336250 h 359071"/>
                  <a:gd name="connsiteX1559" fmla="*/ 149643 w 354476"/>
                  <a:gd name="connsiteY1559" fmla="*/ 335893 h 359071"/>
                  <a:gd name="connsiteX1560" fmla="*/ 149388 w 354476"/>
                  <a:gd name="connsiteY1560" fmla="*/ 335433 h 359071"/>
                  <a:gd name="connsiteX1561" fmla="*/ 149796 w 354476"/>
                  <a:gd name="connsiteY1561" fmla="*/ 335127 h 359071"/>
                  <a:gd name="connsiteX1562" fmla="*/ 149643 w 354476"/>
                  <a:gd name="connsiteY1562" fmla="*/ 334310 h 359071"/>
                  <a:gd name="connsiteX1563" fmla="*/ 149388 w 354476"/>
                  <a:gd name="connsiteY1563" fmla="*/ 334514 h 359071"/>
                  <a:gd name="connsiteX1564" fmla="*/ 148877 w 354476"/>
                  <a:gd name="connsiteY1564" fmla="*/ 334208 h 359071"/>
                  <a:gd name="connsiteX1565" fmla="*/ 148366 w 354476"/>
                  <a:gd name="connsiteY1565" fmla="*/ 334055 h 359071"/>
                  <a:gd name="connsiteX1566" fmla="*/ 148417 w 354476"/>
                  <a:gd name="connsiteY1566" fmla="*/ 334667 h 359071"/>
                  <a:gd name="connsiteX1567" fmla="*/ 148060 w 354476"/>
                  <a:gd name="connsiteY1567" fmla="*/ 334821 h 359071"/>
                  <a:gd name="connsiteX1568" fmla="*/ 147550 w 354476"/>
                  <a:gd name="connsiteY1568" fmla="*/ 334361 h 359071"/>
                  <a:gd name="connsiteX1569" fmla="*/ 147397 w 354476"/>
                  <a:gd name="connsiteY1569" fmla="*/ 333748 h 359071"/>
                  <a:gd name="connsiteX1570" fmla="*/ 146580 w 354476"/>
                  <a:gd name="connsiteY1570" fmla="*/ 332778 h 359071"/>
                  <a:gd name="connsiteX1571" fmla="*/ 146069 w 354476"/>
                  <a:gd name="connsiteY1571" fmla="*/ 332829 h 359071"/>
                  <a:gd name="connsiteX1572" fmla="*/ 144997 w 354476"/>
                  <a:gd name="connsiteY1572" fmla="*/ 332319 h 359071"/>
                  <a:gd name="connsiteX1573" fmla="*/ 144844 w 354476"/>
                  <a:gd name="connsiteY1573" fmla="*/ 331962 h 359071"/>
                  <a:gd name="connsiteX1574" fmla="*/ 145559 w 354476"/>
                  <a:gd name="connsiteY1574" fmla="*/ 331655 h 359071"/>
                  <a:gd name="connsiteX1575" fmla="*/ 145712 w 354476"/>
                  <a:gd name="connsiteY1575" fmla="*/ 331247 h 359071"/>
                  <a:gd name="connsiteX1576" fmla="*/ 144895 w 354476"/>
                  <a:gd name="connsiteY1576" fmla="*/ 330634 h 359071"/>
                  <a:gd name="connsiteX1577" fmla="*/ 144690 w 354476"/>
                  <a:gd name="connsiteY1577" fmla="*/ 329919 h 359071"/>
                  <a:gd name="connsiteX1578" fmla="*/ 144997 w 354476"/>
                  <a:gd name="connsiteY1578" fmla="*/ 329664 h 359071"/>
                  <a:gd name="connsiteX1579" fmla="*/ 144742 w 354476"/>
                  <a:gd name="connsiteY1579" fmla="*/ 329358 h 359071"/>
                  <a:gd name="connsiteX1580" fmla="*/ 144793 w 354476"/>
                  <a:gd name="connsiteY1580" fmla="*/ 328490 h 359071"/>
                  <a:gd name="connsiteX1581" fmla="*/ 143976 w 354476"/>
                  <a:gd name="connsiteY1581" fmla="*/ 327469 h 359071"/>
                  <a:gd name="connsiteX1582" fmla="*/ 143261 w 354476"/>
                  <a:gd name="connsiteY1582" fmla="*/ 327060 h 359071"/>
                  <a:gd name="connsiteX1583" fmla="*/ 143670 w 354476"/>
                  <a:gd name="connsiteY1583" fmla="*/ 326243 h 359071"/>
                  <a:gd name="connsiteX1584" fmla="*/ 143516 w 354476"/>
                  <a:gd name="connsiteY1584" fmla="*/ 325682 h 359071"/>
                  <a:gd name="connsiteX1585" fmla="*/ 143976 w 354476"/>
                  <a:gd name="connsiteY1585" fmla="*/ 325631 h 359071"/>
                  <a:gd name="connsiteX1586" fmla="*/ 144946 w 354476"/>
                  <a:gd name="connsiteY1586" fmla="*/ 325477 h 359071"/>
                  <a:gd name="connsiteX1587" fmla="*/ 144129 w 354476"/>
                  <a:gd name="connsiteY1587" fmla="*/ 324814 h 359071"/>
                  <a:gd name="connsiteX1588" fmla="*/ 143670 w 354476"/>
                  <a:gd name="connsiteY1588" fmla="*/ 324967 h 359071"/>
                  <a:gd name="connsiteX1589" fmla="*/ 143567 w 354476"/>
                  <a:gd name="connsiteY1589" fmla="*/ 324507 h 359071"/>
                  <a:gd name="connsiteX1590" fmla="*/ 142750 w 354476"/>
                  <a:gd name="connsiteY1590" fmla="*/ 324354 h 359071"/>
                  <a:gd name="connsiteX1591" fmla="*/ 142342 w 354476"/>
                  <a:gd name="connsiteY1591" fmla="*/ 323742 h 359071"/>
                  <a:gd name="connsiteX1592" fmla="*/ 142904 w 354476"/>
                  <a:gd name="connsiteY1592" fmla="*/ 323333 h 359071"/>
                  <a:gd name="connsiteX1593" fmla="*/ 142853 w 354476"/>
                  <a:gd name="connsiteY1593" fmla="*/ 322874 h 359071"/>
                  <a:gd name="connsiteX1594" fmla="*/ 142699 w 354476"/>
                  <a:gd name="connsiteY1594" fmla="*/ 322414 h 359071"/>
                  <a:gd name="connsiteX1595" fmla="*/ 141984 w 354476"/>
                  <a:gd name="connsiteY1595" fmla="*/ 322771 h 359071"/>
                  <a:gd name="connsiteX1596" fmla="*/ 141832 w 354476"/>
                  <a:gd name="connsiteY1596" fmla="*/ 322414 h 359071"/>
                  <a:gd name="connsiteX1597" fmla="*/ 141372 w 354476"/>
                  <a:gd name="connsiteY1597" fmla="*/ 322159 h 359071"/>
                  <a:gd name="connsiteX1598" fmla="*/ 140964 w 354476"/>
                  <a:gd name="connsiteY1598" fmla="*/ 322771 h 359071"/>
                  <a:gd name="connsiteX1599" fmla="*/ 139943 w 354476"/>
                  <a:gd name="connsiteY1599" fmla="*/ 322159 h 359071"/>
                  <a:gd name="connsiteX1600" fmla="*/ 140657 w 354476"/>
                  <a:gd name="connsiteY1600" fmla="*/ 321750 h 359071"/>
                  <a:gd name="connsiteX1601" fmla="*/ 140912 w 354476"/>
                  <a:gd name="connsiteY1601" fmla="*/ 321393 h 359071"/>
                  <a:gd name="connsiteX1602" fmla="*/ 140657 w 354476"/>
                  <a:gd name="connsiteY1602" fmla="*/ 320985 h 359071"/>
                  <a:gd name="connsiteX1603" fmla="*/ 141117 w 354476"/>
                  <a:gd name="connsiteY1603" fmla="*/ 320270 h 359071"/>
                  <a:gd name="connsiteX1604" fmla="*/ 141832 w 354476"/>
                  <a:gd name="connsiteY1604" fmla="*/ 320780 h 359071"/>
                  <a:gd name="connsiteX1605" fmla="*/ 142546 w 354476"/>
                  <a:gd name="connsiteY1605" fmla="*/ 321291 h 359071"/>
                  <a:gd name="connsiteX1606" fmla="*/ 142801 w 354476"/>
                  <a:gd name="connsiteY1606" fmla="*/ 321904 h 359071"/>
                  <a:gd name="connsiteX1607" fmla="*/ 143108 w 354476"/>
                  <a:gd name="connsiteY1607" fmla="*/ 321801 h 359071"/>
                  <a:gd name="connsiteX1608" fmla="*/ 143363 w 354476"/>
                  <a:gd name="connsiteY1608" fmla="*/ 321189 h 359071"/>
                  <a:gd name="connsiteX1609" fmla="*/ 143516 w 354476"/>
                  <a:gd name="connsiteY1609" fmla="*/ 320525 h 359071"/>
                  <a:gd name="connsiteX1610" fmla="*/ 143159 w 354476"/>
                  <a:gd name="connsiteY1610" fmla="*/ 319912 h 359071"/>
                  <a:gd name="connsiteX1611" fmla="*/ 143363 w 354476"/>
                  <a:gd name="connsiteY1611" fmla="*/ 319351 h 359071"/>
                  <a:gd name="connsiteX1612" fmla="*/ 143976 w 354476"/>
                  <a:gd name="connsiteY1612" fmla="*/ 319606 h 359071"/>
                  <a:gd name="connsiteX1613" fmla="*/ 143312 w 354476"/>
                  <a:gd name="connsiteY1613" fmla="*/ 318891 h 359071"/>
                  <a:gd name="connsiteX1614" fmla="*/ 143159 w 354476"/>
                  <a:gd name="connsiteY1614" fmla="*/ 317921 h 359071"/>
                  <a:gd name="connsiteX1615" fmla="*/ 143670 w 354476"/>
                  <a:gd name="connsiteY1615" fmla="*/ 317666 h 359071"/>
                  <a:gd name="connsiteX1616" fmla="*/ 143363 w 354476"/>
                  <a:gd name="connsiteY1616" fmla="*/ 316849 h 359071"/>
                  <a:gd name="connsiteX1617" fmla="*/ 142853 w 354476"/>
                  <a:gd name="connsiteY1617" fmla="*/ 316339 h 359071"/>
                  <a:gd name="connsiteX1618" fmla="*/ 142750 w 354476"/>
                  <a:gd name="connsiteY1618" fmla="*/ 315981 h 359071"/>
                  <a:gd name="connsiteX1619" fmla="*/ 142648 w 354476"/>
                  <a:gd name="connsiteY1619" fmla="*/ 315369 h 359071"/>
                  <a:gd name="connsiteX1620" fmla="*/ 142444 w 354476"/>
                  <a:gd name="connsiteY1620" fmla="*/ 314398 h 359071"/>
                  <a:gd name="connsiteX1621" fmla="*/ 142495 w 354476"/>
                  <a:gd name="connsiteY1621" fmla="*/ 314194 h 359071"/>
                  <a:gd name="connsiteX1622" fmla="*/ 142444 w 354476"/>
                  <a:gd name="connsiteY1622" fmla="*/ 313888 h 359071"/>
                  <a:gd name="connsiteX1623" fmla="*/ 142291 w 354476"/>
                  <a:gd name="connsiteY1623" fmla="*/ 313326 h 359071"/>
                  <a:gd name="connsiteX1624" fmla="*/ 142495 w 354476"/>
                  <a:gd name="connsiteY1624" fmla="*/ 312918 h 359071"/>
                  <a:gd name="connsiteX1625" fmla="*/ 142342 w 354476"/>
                  <a:gd name="connsiteY1625" fmla="*/ 312407 h 359071"/>
                  <a:gd name="connsiteX1626" fmla="*/ 142342 w 354476"/>
                  <a:gd name="connsiteY1626" fmla="*/ 311999 h 359071"/>
                  <a:gd name="connsiteX1627" fmla="*/ 141933 w 354476"/>
                  <a:gd name="connsiteY1627" fmla="*/ 311386 h 359071"/>
                  <a:gd name="connsiteX1628" fmla="*/ 142240 w 354476"/>
                  <a:gd name="connsiteY1628" fmla="*/ 311029 h 359071"/>
                  <a:gd name="connsiteX1629" fmla="*/ 141781 w 354476"/>
                  <a:gd name="connsiteY1629" fmla="*/ 310569 h 359071"/>
                  <a:gd name="connsiteX1630" fmla="*/ 141270 w 354476"/>
                  <a:gd name="connsiteY1630" fmla="*/ 310671 h 359071"/>
                  <a:gd name="connsiteX1631" fmla="*/ 140504 w 354476"/>
                  <a:gd name="connsiteY1631" fmla="*/ 310569 h 359071"/>
                  <a:gd name="connsiteX1632" fmla="*/ 139993 w 354476"/>
                  <a:gd name="connsiteY1632" fmla="*/ 310314 h 359071"/>
                  <a:gd name="connsiteX1633" fmla="*/ 139534 w 354476"/>
                  <a:gd name="connsiteY1633" fmla="*/ 309855 h 359071"/>
                  <a:gd name="connsiteX1634" fmla="*/ 139177 w 354476"/>
                  <a:gd name="connsiteY1634" fmla="*/ 309038 h 359071"/>
                  <a:gd name="connsiteX1635" fmla="*/ 139330 w 354476"/>
                  <a:gd name="connsiteY1635" fmla="*/ 308680 h 359071"/>
                  <a:gd name="connsiteX1636" fmla="*/ 139483 w 354476"/>
                  <a:gd name="connsiteY1636" fmla="*/ 307965 h 359071"/>
                  <a:gd name="connsiteX1637" fmla="*/ 139330 w 354476"/>
                  <a:gd name="connsiteY1637" fmla="*/ 307098 h 359071"/>
                  <a:gd name="connsiteX1638" fmla="*/ 139330 w 354476"/>
                  <a:gd name="connsiteY1638" fmla="*/ 306791 h 359071"/>
                  <a:gd name="connsiteX1639" fmla="*/ 139483 w 354476"/>
                  <a:gd name="connsiteY1639" fmla="*/ 306434 h 359071"/>
                  <a:gd name="connsiteX1640" fmla="*/ 139534 w 354476"/>
                  <a:gd name="connsiteY1640" fmla="*/ 306025 h 359071"/>
                  <a:gd name="connsiteX1641" fmla="*/ 139330 w 354476"/>
                  <a:gd name="connsiteY1641" fmla="*/ 305617 h 359071"/>
                  <a:gd name="connsiteX1642" fmla="*/ 139023 w 354476"/>
                  <a:gd name="connsiteY1642" fmla="*/ 304749 h 359071"/>
                  <a:gd name="connsiteX1643" fmla="*/ 138462 w 354476"/>
                  <a:gd name="connsiteY1643" fmla="*/ 303830 h 359071"/>
                  <a:gd name="connsiteX1644" fmla="*/ 138155 w 354476"/>
                  <a:gd name="connsiteY1644" fmla="*/ 303166 h 359071"/>
                  <a:gd name="connsiteX1645" fmla="*/ 137849 w 354476"/>
                  <a:gd name="connsiteY1645" fmla="*/ 302349 h 359071"/>
                  <a:gd name="connsiteX1646" fmla="*/ 138003 w 354476"/>
                  <a:gd name="connsiteY1646" fmla="*/ 300920 h 359071"/>
                  <a:gd name="connsiteX1647" fmla="*/ 138257 w 354476"/>
                  <a:gd name="connsiteY1647" fmla="*/ 300256 h 359071"/>
                  <a:gd name="connsiteX1648" fmla="*/ 138513 w 354476"/>
                  <a:gd name="connsiteY1648" fmla="*/ 299797 h 359071"/>
                  <a:gd name="connsiteX1649" fmla="*/ 138513 w 354476"/>
                  <a:gd name="connsiteY1649" fmla="*/ 298929 h 359071"/>
                  <a:gd name="connsiteX1650" fmla="*/ 138411 w 354476"/>
                  <a:gd name="connsiteY1650" fmla="*/ 298010 h 359071"/>
                  <a:gd name="connsiteX1651" fmla="*/ 138717 w 354476"/>
                  <a:gd name="connsiteY1651" fmla="*/ 296938 h 359071"/>
                  <a:gd name="connsiteX1652" fmla="*/ 138921 w 354476"/>
                  <a:gd name="connsiteY1652" fmla="*/ 296121 h 359071"/>
                  <a:gd name="connsiteX1653" fmla="*/ 138564 w 354476"/>
                  <a:gd name="connsiteY1653" fmla="*/ 295304 h 359071"/>
                  <a:gd name="connsiteX1654" fmla="*/ 138666 w 354476"/>
                  <a:gd name="connsiteY1654" fmla="*/ 294691 h 359071"/>
                  <a:gd name="connsiteX1655" fmla="*/ 138921 w 354476"/>
                  <a:gd name="connsiteY1655" fmla="*/ 293823 h 359071"/>
                  <a:gd name="connsiteX1656" fmla="*/ 138819 w 354476"/>
                  <a:gd name="connsiteY1656" fmla="*/ 293466 h 359071"/>
                  <a:gd name="connsiteX1657" fmla="*/ 138972 w 354476"/>
                  <a:gd name="connsiteY1657" fmla="*/ 292700 h 359071"/>
                  <a:gd name="connsiteX1658" fmla="*/ 139023 w 354476"/>
                  <a:gd name="connsiteY1658" fmla="*/ 291985 h 359071"/>
                  <a:gd name="connsiteX1659" fmla="*/ 138768 w 354476"/>
                  <a:gd name="connsiteY1659" fmla="*/ 291168 h 359071"/>
                  <a:gd name="connsiteX1660" fmla="*/ 138411 w 354476"/>
                  <a:gd name="connsiteY1660" fmla="*/ 290352 h 359071"/>
                  <a:gd name="connsiteX1661" fmla="*/ 138104 w 354476"/>
                  <a:gd name="connsiteY1661" fmla="*/ 289177 h 359071"/>
                  <a:gd name="connsiteX1662" fmla="*/ 137798 w 354476"/>
                  <a:gd name="connsiteY1662" fmla="*/ 287186 h 359071"/>
                  <a:gd name="connsiteX1663" fmla="*/ 137900 w 354476"/>
                  <a:gd name="connsiteY1663" fmla="*/ 286573 h 359071"/>
                  <a:gd name="connsiteX1664" fmla="*/ 138054 w 354476"/>
                  <a:gd name="connsiteY1664" fmla="*/ 285756 h 359071"/>
                  <a:gd name="connsiteX1665" fmla="*/ 137696 w 354476"/>
                  <a:gd name="connsiteY1665" fmla="*/ 285042 h 359071"/>
                  <a:gd name="connsiteX1666" fmla="*/ 137339 w 354476"/>
                  <a:gd name="connsiteY1666" fmla="*/ 283714 h 359071"/>
                  <a:gd name="connsiteX1667" fmla="*/ 137339 w 354476"/>
                  <a:gd name="connsiteY1667" fmla="*/ 283663 h 359071"/>
                  <a:gd name="connsiteX1668" fmla="*/ 137440 w 354476"/>
                  <a:gd name="connsiteY1668" fmla="*/ 283561 h 359071"/>
                  <a:gd name="connsiteX1669" fmla="*/ 137390 w 354476"/>
                  <a:gd name="connsiteY1669" fmla="*/ 282795 h 359071"/>
                  <a:gd name="connsiteX1670" fmla="*/ 137390 w 354476"/>
                  <a:gd name="connsiteY1670" fmla="*/ 281825 h 359071"/>
                  <a:gd name="connsiteX1671" fmla="*/ 137440 w 354476"/>
                  <a:gd name="connsiteY1671" fmla="*/ 281417 h 359071"/>
                  <a:gd name="connsiteX1672" fmla="*/ 137390 w 354476"/>
                  <a:gd name="connsiteY1672" fmla="*/ 280396 h 359071"/>
                  <a:gd name="connsiteX1673" fmla="*/ 137440 w 354476"/>
                  <a:gd name="connsiteY1673" fmla="*/ 279936 h 359071"/>
                  <a:gd name="connsiteX1674" fmla="*/ 137390 w 354476"/>
                  <a:gd name="connsiteY1674" fmla="*/ 279119 h 359071"/>
                  <a:gd name="connsiteX1675" fmla="*/ 137083 w 354476"/>
                  <a:gd name="connsiteY1675" fmla="*/ 278251 h 359071"/>
                  <a:gd name="connsiteX1676" fmla="*/ 137288 w 354476"/>
                  <a:gd name="connsiteY1676" fmla="*/ 277435 h 359071"/>
                  <a:gd name="connsiteX1677" fmla="*/ 136879 w 354476"/>
                  <a:gd name="connsiteY1677" fmla="*/ 274014 h 359071"/>
                  <a:gd name="connsiteX1678" fmla="*/ 136522 w 354476"/>
                  <a:gd name="connsiteY1678" fmla="*/ 272839 h 359071"/>
                  <a:gd name="connsiteX1679" fmla="*/ 136624 w 354476"/>
                  <a:gd name="connsiteY1679" fmla="*/ 271716 h 359071"/>
                  <a:gd name="connsiteX1680" fmla="*/ 136522 w 354476"/>
                  <a:gd name="connsiteY1680" fmla="*/ 271002 h 359071"/>
                  <a:gd name="connsiteX1681" fmla="*/ 136522 w 354476"/>
                  <a:gd name="connsiteY1681" fmla="*/ 269980 h 359071"/>
                  <a:gd name="connsiteX1682" fmla="*/ 136675 w 354476"/>
                  <a:gd name="connsiteY1682" fmla="*/ 269317 h 359071"/>
                  <a:gd name="connsiteX1683" fmla="*/ 136420 w 354476"/>
                  <a:gd name="connsiteY1683" fmla="*/ 268296 h 359071"/>
                  <a:gd name="connsiteX1684" fmla="*/ 136062 w 354476"/>
                  <a:gd name="connsiteY1684" fmla="*/ 267785 h 359071"/>
                  <a:gd name="connsiteX1685" fmla="*/ 135858 w 354476"/>
                  <a:gd name="connsiteY1685" fmla="*/ 267274 h 359071"/>
                  <a:gd name="connsiteX1686" fmla="*/ 135807 w 354476"/>
                  <a:gd name="connsiteY1686" fmla="*/ 266560 h 359071"/>
                  <a:gd name="connsiteX1687" fmla="*/ 135705 w 354476"/>
                  <a:gd name="connsiteY1687" fmla="*/ 266049 h 359071"/>
                  <a:gd name="connsiteX1688" fmla="*/ 135450 w 354476"/>
                  <a:gd name="connsiteY1688" fmla="*/ 265437 h 359071"/>
                  <a:gd name="connsiteX1689" fmla="*/ 135092 w 354476"/>
                  <a:gd name="connsiteY1689" fmla="*/ 264466 h 359071"/>
                  <a:gd name="connsiteX1690" fmla="*/ 134990 w 354476"/>
                  <a:gd name="connsiteY1690" fmla="*/ 263701 h 359071"/>
                  <a:gd name="connsiteX1691" fmla="*/ 134582 w 354476"/>
                  <a:gd name="connsiteY1691" fmla="*/ 263241 h 359071"/>
                  <a:gd name="connsiteX1692" fmla="*/ 134326 w 354476"/>
                  <a:gd name="connsiteY1692" fmla="*/ 262935 h 359071"/>
                  <a:gd name="connsiteX1693" fmla="*/ 133713 w 354476"/>
                  <a:gd name="connsiteY1693" fmla="*/ 262475 h 359071"/>
                  <a:gd name="connsiteX1694" fmla="*/ 132795 w 354476"/>
                  <a:gd name="connsiteY1694" fmla="*/ 261556 h 359071"/>
                  <a:gd name="connsiteX1695" fmla="*/ 132080 w 354476"/>
                  <a:gd name="connsiteY1695" fmla="*/ 260688 h 359071"/>
                  <a:gd name="connsiteX1696" fmla="*/ 131212 w 354476"/>
                  <a:gd name="connsiteY1696" fmla="*/ 260127 h 359071"/>
                  <a:gd name="connsiteX1697" fmla="*/ 130701 w 354476"/>
                  <a:gd name="connsiteY1697" fmla="*/ 260025 h 359071"/>
                  <a:gd name="connsiteX1698" fmla="*/ 130191 w 354476"/>
                  <a:gd name="connsiteY1698" fmla="*/ 259820 h 359071"/>
                  <a:gd name="connsiteX1699" fmla="*/ 129476 w 354476"/>
                  <a:gd name="connsiteY1699" fmla="*/ 259361 h 359071"/>
                  <a:gd name="connsiteX1700" fmla="*/ 128812 w 354476"/>
                  <a:gd name="connsiteY1700" fmla="*/ 259259 h 359071"/>
                  <a:gd name="connsiteX1701" fmla="*/ 128098 w 354476"/>
                  <a:gd name="connsiteY1701" fmla="*/ 258901 h 359071"/>
                  <a:gd name="connsiteX1702" fmla="*/ 126464 w 354476"/>
                  <a:gd name="connsiteY1702" fmla="*/ 257829 h 359071"/>
                  <a:gd name="connsiteX1703" fmla="*/ 125443 w 354476"/>
                  <a:gd name="connsiteY1703" fmla="*/ 257421 h 359071"/>
                  <a:gd name="connsiteX1704" fmla="*/ 125034 w 354476"/>
                  <a:gd name="connsiteY1704" fmla="*/ 257012 h 359071"/>
                  <a:gd name="connsiteX1705" fmla="*/ 124575 w 354476"/>
                  <a:gd name="connsiteY1705" fmla="*/ 256553 h 359071"/>
                  <a:gd name="connsiteX1706" fmla="*/ 123860 w 354476"/>
                  <a:gd name="connsiteY1706" fmla="*/ 256246 h 359071"/>
                  <a:gd name="connsiteX1707" fmla="*/ 123451 w 354476"/>
                  <a:gd name="connsiteY1707" fmla="*/ 255991 h 359071"/>
                  <a:gd name="connsiteX1708" fmla="*/ 123248 w 354476"/>
                  <a:gd name="connsiteY1708" fmla="*/ 255379 h 359071"/>
                  <a:gd name="connsiteX1709" fmla="*/ 122379 w 354476"/>
                  <a:gd name="connsiteY1709" fmla="*/ 254766 h 359071"/>
                  <a:gd name="connsiteX1710" fmla="*/ 122022 w 354476"/>
                  <a:gd name="connsiteY1710" fmla="*/ 254409 h 359071"/>
                  <a:gd name="connsiteX1711" fmla="*/ 121920 w 354476"/>
                  <a:gd name="connsiteY1711" fmla="*/ 254051 h 359071"/>
                  <a:gd name="connsiteX1712" fmla="*/ 122022 w 354476"/>
                  <a:gd name="connsiteY1712" fmla="*/ 253490 h 359071"/>
                  <a:gd name="connsiteX1713" fmla="*/ 121818 w 354476"/>
                  <a:gd name="connsiteY1713" fmla="*/ 253081 h 359071"/>
                  <a:gd name="connsiteX1714" fmla="*/ 121511 w 354476"/>
                  <a:gd name="connsiteY1714" fmla="*/ 252417 h 359071"/>
                  <a:gd name="connsiteX1715" fmla="*/ 120899 w 354476"/>
                  <a:gd name="connsiteY1715" fmla="*/ 251856 h 359071"/>
                  <a:gd name="connsiteX1716" fmla="*/ 120490 w 354476"/>
                  <a:gd name="connsiteY1716" fmla="*/ 251141 h 359071"/>
                  <a:gd name="connsiteX1717" fmla="*/ 120082 w 354476"/>
                  <a:gd name="connsiteY1717" fmla="*/ 250733 h 359071"/>
                  <a:gd name="connsiteX1718" fmla="*/ 119622 w 354476"/>
                  <a:gd name="connsiteY1718" fmla="*/ 250171 h 359071"/>
                  <a:gd name="connsiteX1719" fmla="*/ 119265 w 354476"/>
                  <a:gd name="connsiteY1719" fmla="*/ 249456 h 359071"/>
                  <a:gd name="connsiteX1720" fmla="*/ 118755 w 354476"/>
                  <a:gd name="connsiteY1720" fmla="*/ 249048 h 359071"/>
                  <a:gd name="connsiteX1721" fmla="*/ 118040 w 354476"/>
                  <a:gd name="connsiteY1721" fmla="*/ 248129 h 359071"/>
                  <a:gd name="connsiteX1722" fmla="*/ 117835 w 354476"/>
                  <a:gd name="connsiteY1722" fmla="*/ 247822 h 359071"/>
                  <a:gd name="connsiteX1723" fmla="*/ 117172 w 354476"/>
                  <a:gd name="connsiteY1723" fmla="*/ 246699 h 359071"/>
                  <a:gd name="connsiteX1724" fmla="*/ 116712 w 354476"/>
                  <a:gd name="connsiteY1724" fmla="*/ 245882 h 359071"/>
                  <a:gd name="connsiteX1725" fmla="*/ 116406 w 354476"/>
                  <a:gd name="connsiteY1725" fmla="*/ 245168 h 359071"/>
                  <a:gd name="connsiteX1726" fmla="*/ 116049 w 354476"/>
                  <a:gd name="connsiteY1726" fmla="*/ 244810 h 359071"/>
                  <a:gd name="connsiteX1727" fmla="*/ 115691 w 354476"/>
                  <a:gd name="connsiteY1727" fmla="*/ 244555 h 359071"/>
                  <a:gd name="connsiteX1728" fmla="*/ 115436 w 354476"/>
                  <a:gd name="connsiteY1728" fmla="*/ 244351 h 359071"/>
                  <a:gd name="connsiteX1729" fmla="*/ 115180 w 354476"/>
                  <a:gd name="connsiteY1729" fmla="*/ 244044 h 359071"/>
                  <a:gd name="connsiteX1730" fmla="*/ 114823 w 354476"/>
                  <a:gd name="connsiteY1730" fmla="*/ 243636 h 359071"/>
                  <a:gd name="connsiteX1731" fmla="*/ 114670 w 354476"/>
                  <a:gd name="connsiteY1731" fmla="*/ 243381 h 359071"/>
                  <a:gd name="connsiteX1732" fmla="*/ 114108 w 354476"/>
                  <a:gd name="connsiteY1732" fmla="*/ 242462 h 359071"/>
                  <a:gd name="connsiteX1733" fmla="*/ 113700 w 354476"/>
                  <a:gd name="connsiteY1733" fmla="*/ 242053 h 359071"/>
                  <a:gd name="connsiteX1734" fmla="*/ 113342 w 354476"/>
                  <a:gd name="connsiteY1734" fmla="*/ 241543 h 359071"/>
                  <a:gd name="connsiteX1735" fmla="*/ 113189 w 354476"/>
                  <a:gd name="connsiteY1735" fmla="*/ 241134 h 359071"/>
                  <a:gd name="connsiteX1736" fmla="*/ 112730 w 354476"/>
                  <a:gd name="connsiteY1736" fmla="*/ 240675 h 359071"/>
                  <a:gd name="connsiteX1737" fmla="*/ 112322 w 354476"/>
                  <a:gd name="connsiteY1737" fmla="*/ 240215 h 359071"/>
                  <a:gd name="connsiteX1738" fmla="*/ 111913 w 354476"/>
                  <a:gd name="connsiteY1738" fmla="*/ 240062 h 359071"/>
                  <a:gd name="connsiteX1739" fmla="*/ 111709 w 354476"/>
                  <a:gd name="connsiteY1739" fmla="*/ 240062 h 359071"/>
                  <a:gd name="connsiteX1740" fmla="*/ 110892 w 354476"/>
                  <a:gd name="connsiteY1740" fmla="*/ 239705 h 359071"/>
                  <a:gd name="connsiteX1741" fmla="*/ 110381 w 354476"/>
                  <a:gd name="connsiteY1741" fmla="*/ 239245 h 359071"/>
                  <a:gd name="connsiteX1742" fmla="*/ 110330 w 354476"/>
                  <a:gd name="connsiteY1742" fmla="*/ 238939 h 359071"/>
                  <a:gd name="connsiteX1743" fmla="*/ 110535 w 354476"/>
                  <a:gd name="connsiteY1743" fmla="*/ 238786 h 359071"/>
                  <a:gd name="connsiteX1744" fmla="*/ 110586 w 354476"/>
                  <a:gd name="connsiteY1744" fmla="*/ 238479 h 359071"/>
                  <a:gd name="connsiteX1745" fmla="*/ 110381 w 354476"/>
                  <a:gd name="connsiteY1745" fmla="*/ 238020 h 359071"/>
                  <a:gd name="connsiteX1746" fmla="*/ 109973 w 354476"/>
                  <a:gd name="connsiteY1746" fmla="*/ 237714 h 359071"/>
                  <a:gd name="connsiteX1747" fmla="*/ 109667 w 354476"/>
                  <a:gd name="connsiteY1747" fmla="*/ 237305 h 359071"/>
                  <a:gd name="connsiteX1748" fmla="*/ 109411 w 354476"/>
                  <a:gd name="connsiteY1748" fmla="*/ 236743 h 359071"/>
                  <a:gd name="connsiteX1749" fmla="*/ 109360 w 354476"/>
                  <a:gd name="connsiteY1749" fmla="*/ 236437 h 359071"/>
                  <a:gd name="connsiteX1750" fmla="*/ 109462 w 354476"/>
                  <a:gd name="connsiteY1750" fmla="*/ 235927 h 359071"/>
                  <a:gd name="connsiteX1751" fmla="*/ 109564 w 354476"/>
                  <a:gd name="connsiteY1751" fmla="*/ 235161 h 359071"/>
                  <a:gd name="connsiteX1752" fmla="*/ 110075 w 354476"/>
                  <a:gd name="connsiteY1752" fmla="*/ 234650 h 359071"/>
                  <a:gd name="connsiteX1753" fmla="*/ 110381 w 354476"/>
                  <a:gd name="connsiteY1753" fmla="*/ 234446 h 359071"/>
                  <a:gd name="connsiteX1754" fmla="*/ 110841 w 354476"/>
                  <a:gd name="connsiteY1754" fmla="*/ 234242 h 359071"/>
                  <a:gd name="connsiteX1755" fmla="*/ 111147 w 354476"/>
                  <a:gd name="connsiteY1755" fmla="*/ 234038 h 359071"/>
                  <a:gd name="connsiteX1756" fmla="*/ 111199 w 354476"/>
                  <a:gd name="connsiteY1756" fmla="*/ 234038 h 359071"/>
                  <a:gd name="connsiteX1757" fmla="*/ 111760 w 354476"/>
                  <a:gd name="connsiteY1757" fmla="*/ 233374 h 359071"/>
                  <a:gd name="connsiteX1758" fmla="*/ 111658 w 354476"/>
                  <a:gd name="connsiteY1758" fmla="*/ 233067 h 359071"/>
                  <a:gd name="connsiteX1759" fmla="*/ 111607 w 354476"/>
                  <a:gd name="connsiteY1759" fmla="*/ 232097 h 359071"/>
                  <a:gd name="connsiteX1760" fmla="*/ 111351 w 354476"/>
                  <a:gd name="connsiteY1760" fmla="*/ 232659 h 359071"/>
                  <a:gd name="connsiteX1761" fmla="*/ 111147 w 354476"/>
                  <a:gd name="connsiteY1761" fmla="*/ 233118 h 359071"/>
                  <a:gd name="connsiteX1762" fmla="*/ 110790 w 354476"/>
                  <a:gd name="connsiteY1762" fmla="*/ 233118 h 359071"/>
                  <a:gd name="connsiteX1763" fmla="*/ 110535 w 354476"/>
                  <a:gd name="connsiteY1763" fmla="*/ 232761 h 359071"/>
                  <a:gd name="connsiteX1764" fmla="*/ 110024 w 354476"/>
                  <a:gd name="connsiteY1764" fmla="*/ 232404 h 359071"/>
                  <a:gd name="connsiteX1765" fmla="*/ 109820 w 354476"/>
                  <a:gd name="connsiteY1765" fmla="*/ 232097 h 359071"/>
                  <a:gd name="connsiteX1766" fmla="*/ 109973 w 354476"/>
                  <a:gd name="connsiteY1766" fmla="*/ 231893 h 359071"/>
                  <a:gd name="connsiteX1767" fmla="*/ 109513 w 354476"/>
                  <a:gd name="connsiteY1767" fmla="*/ 231485 h 359071"/>
                  <a:gd name="connsiteX1768" fmla="*/ 109616 w 354476"/>
                  <a:gd name="connsiteY1768" fmla="*/ 231281 h 359071"/>
                  <a:gd name="connsiteX1769" fmla="*/ 109462 w 354476"/>
                  <a:gd name="connsiteY1769" fmla="*/ 230872 h 359071"/>
                  <a:gd name="connsiteX1770" fmla="*/ 109564 w 354476"/>
                  <a:gd name="connsiteY1770" fmla="*/ 230515 h 359071"/>
                  <a:gd name="connsiteX1771" fmla="*/ 109871 w 354476"/>
                  <a:gd name="connsiteY1771" fmla="*/ 230004 h 359071"/>
                  <a:gd name="connsiteX1772" fmla="*/ 109871 w 354476"/>
                  <a:gd name="connsiteY1772" fmla="*/ 229187 h 359071"/>
                  <a:gd name="connsiteX1773" fmla="*/ 109769 w 354476"/>
                  <a:gd name="connsiteY1773" fmla="*/ 228779 h 359071"/>
                  <a:gd name="connsiteX1774" fmla="*/ 109718 w 354476"/>
                  <a:gd name="connsiteY1774" fmla="*/ 228472 h 359071"/>
                  <a:gd name="connsiteX1775" fmla="*/ 110177 w 354476"/>
                  <a:gd name="connsiteY1775" fmla="*/ 228013 h 359071"/>
                  <a:gd name="connsiteX1776" fmla="*/ 110330 w 354476"/>
                  <a:gd name="connsiteY1776" fmla="*/ 227809 h 359071"/>
                  <a:gd name="connsiteX1777" fmla="*/ 110228 w 354476"/>
                  <a:gd name="connsiteY1777" fmla="*/ 227605 h 359071"/>
                  <a:gd name="connsiteX1778" fmla="*/ 110024 w 354476"/>
                  <a:gd name="connsiteY1778" fmla="*/ 227247 h 359071"/>
                  <a:gd name="connsiteX1779" fmla="*/ 109922 w 354476"/>
                  <a:gd name="connsiteY1779" fmla="*/ 226788 h 359071"/>
                  <a:gd name="connsiteX1780" fmla="*/ 110126 w 354476"/>
                  <a:gd name="connsiteY1780" fmla="*/ 226532 h 359071"/>
                  <a:gd name="connsiteX1781" fmla="*/ 110330 w 354476"/>
                  <a:gd name="connsiteY1781" fmla="*/ 226481 h 359071"/>
                  <a:gd name="connsiteX1782" fmla="*/ 110841 w 354476"/>
                  <a:gd name="connsiteY1782" fmla="*/ 226430 h 359071"/>
                  <a:gd name="connsiteX1783" fmla="*/ 110994 w 354476"/>
                  <a:gd name="connsiteY1783" fmla="*/ 226277 h 359071"/>
                  <a:gd name="connsiteX1784" fmla="*/ 111505 w 354476"/>
                  <a:gd name="connsiteY1784" fmla="*/ 226022 h 359071"/>
                  <a:gd name="connsiteX1785" fmla="*/ 111964 w 354476"/>
                  <a:gd name="connsiteY1785" fmla="*/ 226073 h 359071"/>
                  <a:gd name="connsiteX1786" fmla="*/ 112271 w 354476"/>
                  <a:gd name="connsiteY1786" fmla="*/ 225971 h 359071"/>
                  <a:gd name="connsiteX1787" fmla="*/ 112066 w 354476"/>
                  <a:gd name="connsiteY1787" fmla="*/ 225511 h 359071"/>
                  <a:gd name="connsiteX1788" fmla="*/ 112066 w 354476"/>
                  <a:gd name="connsiteY1788" fmla="*/ 225409 h 359071"/>
                  <a:gd name="connsiteX1789" fmla="*/ 112168 w 354476"/>
                  <a:gd name="connsiteY1789" fmla="*/ 225103 h 359071"/>
                  <a:gd name="connsiteX1790" fmla="*/ 112219 w 354476"/>
                  <a:gd name="connsiteY1790" fmla="*/ 224796 h 359071"/>
                  <a:gd name="connsiteX1791" fmla="*/ 112322 w 354476"/>
                  <a:gd name="connsiteY1791" fmla="*/ 224643 h 359071"/>
                  <a:gd name="connsiteX1792" fmla="*/ 112322 w 354476"/>
                  <a:gd name="connsiteY1792" fmla="*/ 223980 h 359071"/>
                  <a:gd name="connsiteX1793" fmla="*/ 112781 w 354476"/>
                  <a:gd name="connsiteY1793" fmla="*/ 223571 h 359071"/>
                  <a:gd name="connsiteX1794" fmla="*/ 113036 w 354476"/>
                  <a:gd name="connsiteY1794" fmla="*/ 223469 h 359071"/>
                  <a:gd name="connsiteX1795" fmla="*/ 113649 w 354476"/>
                  <a:gd name="connsiteY1795" fmla="*/ 223367 h 359071"/>
                  <a:gd name="connsiteX1796" fmla="*/ 113751 w 354476"/>
                  <a:gd name="connsiteY1796" fmla="*/ 223163 h 359071"/>
                  <a:gd name="connsiteX1797" fmla="*/ 113955 w 354476"/>
                  <a:gd name="connsiteY1797" fmla="*/ 223061 h 359071"/>
                  <a:gd name="connsiteX1798" fmla="*/ 114160 w 354476"/>
                  <a:gd name="connsiteY1798" fmla="*/ 222754 h 359071"/>
                  <a:gd name="connsiteX1799" fmla="*/ 114313 w 354476"/>
                  <a:gd name="connsiteY1799" fmla="*/ 222397 h 359071"/>
                  <a:gd name="connsiteX1800" fmla="*/ 114517 w 354476"/>
                  <a:gd name="connsiteY1800" fmla="*/ 221988 h 359071"/>
                  <a:gd name="connsiteX1801" fmla="*/ 114874 w 354476"/>
                  <a:gd name="connsiteY1801" fmla="*/ 221478 h 359071"/>
                  <a:gd name="connsiteX1802" fmla="*/ 114823 w 354476"/>
                  <a:gd name="connsiteY1802" fmla="*/ 221274 h 359071"/>
                  <a:gd name="connsiteX1803" fmla="*/ 114568 w 354476"/>
                  <a:gd name="connsiteY1803" fmla="*/ 220406 h 359071"/>
                  <a:gd name="connsiteX1804" fmla="*/ 114568 w 354476"/>
                  <a:gd name="connsiteY1804" fmla="*/ 219793 h 359071"/>
                  <a:gd name="connsiteX1805" fmla="*/ 114517 w 354476"/>
                  <a:gd name="connsiteY1805" fmla="*/ 219180 h 359071"/>
                  <a:gd name="connsiteX1806" fmla="*/ 114211 w 354476"/>
                  <a:gd name="connsiteY1806" fmla="*/ 218619 h 359071"/>
                  <a:gd name="connsiteX1807" fmla="*/ 113955 w 354476"/>
                  <a:gd name="connsiteY1807" fmla="*/ 218261 h 359071"/>
                  <a:gd name="connsiteX1808" fmla="*/ 114108 w 354476"/>
                  <a:gd name="connsiteY1808" fmla="*/ 217649 h 359071"/>
                  <a:gd name="connsiteX1809" fmla="*/ 113955 w 354476"/>
                  <a:gd name="connsiteY1809" fmla="*/ 216883 h 359071"/>
                  <a:gd name="connsiteX1810" fmla="*/ 113904 w 354476"/>
                  <a:gd name="connsiteY1810" fmla="*/ 216321 h 359071"/>
                  <a:gd name="connsiteX1811" fmla="*/ 113751 w 354476"/>
                  <a:gd name="connsiteY1811" fmla="*/ 215913 h 359071"/>
                  <a:gd name="connsiteX1812" fmla="*/ 113394 w 354476"/>
                  <a:gd name="connsiteY1812" fmla="*/ 215504 h 359071"/>
                  <a:gd name="connsiteX1813" fmla="*/ 113240 w 354476"/>
                  <a:gd name="connsiteY1813" fmla="*/ 215249 h 359071"/>
                  <a:gd name="connsiteX1814" fmla="*/ 113291 w 354476"/>
                  <a:gd name="connsiteY1814" fmla="*/ 215045 h 359071"/>
                  <a:gd name="connsiteX1815" fmla="*/ 113139 w 354476"/>
                  <a:gd name="connsiteY1815" fmla="*/ 214943 h 359071"/>
                  <a:gd name="connsiteX1816" fmla="*/ 112934 w 354476"/>
                  <a:gd name="connsiteY1816" fmla="*/ 215045 h 359071"/>
                  <a:gd name="connsiteX1817" fmla="*/ 112271 w 354476"/>
                  <a:gd name="connsiteY1817" fmla="*/ 215300 h 359071"/>
                  <a:gd name="connsiteX1818" fmla="*/ 111862 w 354476"/>
                  <a:gd name="connsiteY1818" fmla="*/ 214432 h 359071"/>
                  <a:gd name="connsiteX1819" fmla="*/ 111300 w 354476"/>
                  <a:gd name="connsiteY1819" fmla="*/ 214688 h 359071"/>
                  <a:gd name="connsiteX1820" fmla="*/ 110994 w 354476"/>
                  <a:gd name="connsiteY1820" fmla="*/ 214943 h 359071"/>
                  <a:gd name="connsiteX1821" fmla="*/ 110841 w 354476"/>
                  <a:gd name="connsiteY1821" fmla="*/ 215402 h 359071"/>
                  <a:gd name="connsiteX1822" fmla="*/ 110687 w 354476"/>
                  <a:gd name="connsiteY1822" fmla="*/ 216015 h 359071"/>
                  <a:gd name="connsiteX1823" fmla="*/ 110228 w 354476"/>
                  <a:gd name="connsiteY1823" fmla="*/ 216423 h 359071"/>
                  <a:gd name="connsiteX1824" fmla="*/ 109258 w 354476"/>
                  <a:gd name="connsiteY1824" fmla="*/ 216985 h 359071"/>
                  <a:gd name="connsiteX1825" fmla="*/ 109564 w 354476"/>
                  <a:gd name="connsiteY1825" fmla="*/ 217802 h 359071"/>
                  <a:gd name="connsiteX1826" fmla="*/ 110228 w 354476"/>
                  <a:gd name="connsiteY1826" fmla="*/ 218517 h 359071"/>
                  <a:gd name="connsiteX1827" fmla="*/ 109922 w 354476"/>
                  <a:gd name="connsiteY1827" fmla="*/ 219487 h 359071"/>
                  <a:gd name="connsiteX1828" fmla="*/ 109462 w 354476"/>
                  <a:gd name="connsiteY1828" fmla="*/ 219691 h 359071"/>
                  <a:gd name="connsiteX1829" fmla="*/ 108901 w 354476"/>
                  <a:gd name="connsiteY1829" fmla="*/ 219895 h 359071"/>
                  <a:gd name="connsiteX1830" fmla="*/ 107829 w 354476"/>
                  <a:gd name="connsiteY1830" fmla="*/ 219640 h 359071"/>
                  <a:gd name="connsiteX1831" fmla="*/ 107829 w 354476"/>
                  <a:gd name="connsiteY1831" fmla="*/ 219231 h 359071"/>
                  <a:gd name="connsiteX1832" fmla="*/ 107114 w 354476"/>
                  <a:gd name="connsiteY1832" fmla="*/ 218312 h 359071"/>
                  <a:gd name="connsiteX1833" fmla="*/ 106655 w 354476"/>
                  <a:gd name="connsiteY1833" fmla="*/ 218210 h 359071"/>
                  <a:gd name="connsiteX1834" fmla="*/ 106195 w 354476"/>
                  <a:gd name="connsiteY1834" fmla="*/ 218261 h 359071"/>
                  <a:gd name="connsiteX1835" fmla="*/ 105684 w 354476"/>
                  <a:gd name="connsiteY1835" fmla="*/ 218006 h 359071"/>
                  <a:gd name="connsiteX1836" fmla="*/ 105480 w 354476"/>
                  <a:gd name="connsiteY1836" fmla="*/ 217393 h 359071"/>
                  <a:gd name="connsiteX1837" fmla="*/ 105072 w 354476"/>
                  <a:gd name="connsiteY1837" fmla="*/ 217291 h 359071"/>
                  <a:gd name="connsiteX1838" fmla="*/ 104459 w 354476"/>
                  <a:gd name="connsiteY1838" fmla="*/ 216730 h 359071"/>
                  <a:gd name="connsiteX1839" fmla="*/ 103591 w 354476"/>
                  <a:gd name="connsiteY1839" fmla="*/ 216423 h 359071"/>
                  <a:gd name="connsiteX1840" fmla="*/ 101600 w 354476"/>
                  <a:gd name="connsiteY1840" fmla="*/ 216168 h 359071"/>
                  <a:gd name="connsiteX1841" fmla="*/ 100681 w 354476"/>
                  <a:gd name="connsiteY1841" fmla="*/ 215658 h 359071"/>
                  <a:gd name="connsiteX1842" fmla="*/ 100222 w 354476"/>
                  <a:gd name="connsiteY1842" fmla="*/ 215453 h 359071"/>
                  <a:gd name="connsiteX1843" fmla="*/ 100017 w 354476"/>
                  <a:gd name="connsiteY1843" fmla="*/ 215811 h 359071"/>
                  <a:gd name="connsiteX1844" fmla="*/ 99251 w 354476"/>
                  <a:gd name="connsiteY1844" fmla="*/ 215862 h 359071"/>
                  <a:gd name="connsiteX1845" fmla="*/ 98894 w 354476"/>
                  <a:gd name="connsiteY1845" fmla="*/ 215351 h 359071"/>
                  <a:gd name="connsiteX1846" fmla="*/ 98384 w 354476"/>
                  <a:gd name="connsiteY1846" fmla="*/ 215096 h 359071"/>
                  <a:gd name="connsiteX1847" fmla="*/ 98128 w 354476"/>
                  <a:gd name="connsiteY1847" fmla="*/ 214739 h 359071"/>
                  <a:gd name="connsiteX1848" fmla="*/ 97873 w 354476"/>
                  <a:gd name="connsiteY1848" fmla="*/ 214330 h 359071"/>
                  <a:gd name="connsiteX1849" fmla="*/ 97975 w 354476"/>
                  <a:gd name="connsiteY1849" fmla="*/ 213820 h 359071"/>
                  <a:gd name="connsiteX1850" fmla="*/ 97822 w 354476"/>
                  <a:gd name="connsiteY1850" fmla="*/ 213564 h 359071"/>
                  <a:gd name="connsiteX1851" fmla="*/ 97311 w 354476"/>
                  <a:gd name="connsiteY1851" fmla="*/ 212952 h 359071"/>
                  <a:gd name="connsiteX1852" fmla="*/ 96698 w 354476"/>
                  <a:gd name="connsiteY1852" fmla="*/ 212645 h 359071"/>
                  <a:gd name="connsiteX1853" fmla="*/ 96035 w 354476"/>
                  <a:gd name="connsiteY1853" fmla="*/ 212390 h 359071"/>
                  <a:gd name="connsiteX1854" fmla="*/ 95575 w 354476"/>
                  <a:gd name="connsiteY1854" fmla="*/ 212441 h 359071"/>
                  <a:gd name="connsiteX1855" fmla="*/ 95167 w 354476"/>
                  <a:gd name="connsiteY1855" fmla="*/ 212033 h 359071"/>
                  <a:gd name="connsiteX1856" fmla="*/ 94707 w 354476"/>
                  <a:gd name="connsiteY1856" fmla="*/ 211931 h 359071"/>
                  <a:gd name="connsiteX1857" fmla="*/ 94401 w 354476"/>
                  <a:gd name="connsiteY1857" fmla="*/ 211573 h 359071"/>
                  <a:gd name="connsiteX1858" fmla="*/ 94095 w 354476"/>
                  <a:gd name="connsiteY1858" fmla="*/ 210858 h 359071"/>
                  <a:gd name="connsiteX1859" fmla="*/ 93380 w 354476"/>
                  <a:gd name="connsiteY1859" fmla="*/ 210450 h 359071"/>
                  <a:gd name="connsiteX1860" fmla="*/ 93891 w 354476"/>
                  <a:gd name="connsiteY1860" fmla="*/ 211063 h 359071"/>
                  <a:gd name="connsiteX1861" fmla="*/ 93891 w 354476"/>
                  <a:gd name="connsiteY1861" fmla="*/ 211726 h 359071"/>
                  <a:gd name="connsiteX1862" fmla="*/ 93840 w 354476"/>
                  <a:gd name="connsiteY1862" fmla="*/ 211982 h 359071"/>
                  <a:gd name="connsiteX1863" fmla="*/ 93125 w 354476"/>
                  <a:gd name="connsiteY1863" fmla="*/ 211624 h 359071"/>
                  <a:gd name="connsiteX1864" fmla="*/ 92257 w 354476"/>
                  <a:gd name="connsiteY1864" fmla="*/ 211114 h 359071"/>
                  <a:gd name="connsiteX1865" fmla="*/ 91848 w 354476"/>
                  <a:gd name="connsiteY1865" fmla="*/ 211012 h 359071"/>
                  <a:gd name="connsiteX1866" fmla="*/ 91338 w 354476"/>
                  <a:gd name="connsiteY1866" fmla="*/ 210909 h 359071"/>
                  <a:gd name="connsiteX1867" fmla="*/ 90725 w 354476"/>
                  <a:gd name="connsiteY1867" fmla="*/ 210297 h 359071"/>
                  <a:gd name="connsiteX1868" fmla="*/ 90470 w 354476"/>
                  <a:gd name="connsiteY1868" fmla="*/ 209531 h 359071"/>
                  <a:gd name="connsiteX1869" fmla="*/ 90316 w 354476"/>
                  <a:gd name="connsiteY1869" fmla="*/ 208765 h 359071"/>
                  <a:gd name="connsiteX1870" fmla="*/ 90368 w 354476"/>
                  <a:gd name="connsiteY1870" fmla="*/ 207489 h 359071"/>
                  <a:gd name="connsiteX1871" fmla="*/ 90368 w 354476"/>
                  <a:gd name="connsiteY1871" fmla="*/ 207387 h 359071"/>
                  <a:gd name="connsiteX1872" fmla="*/ 90164 w 354476"/>
                  <a:gd name="connsiteY1872" fmla="*/ 206927 h 359071"/>
                  <a:gd name="connsiteX1873" fmla="*/ 89704 w 354476"/>
                  <a:gd name="connsiteY1873" fmla="*/ 206417 h 359071"/>
                  <a:gd name="connsiteX1874" fmla="*/ 89296 w 354476"/>
                  <a:gd name="connsiteY1874" fmla="*/ 205957 h 359071"/>
                  <a:gd name="connsiteX1875" fmla="*/ 88224 w 354476"/>
                  <a:gd name="connsiteY1875" fmla="*/ 205447 h 359071"/>
                  <a:gd name="connsiteX1876" fmla="*/ 87764 w 354476"/>
                  <a:gd name="connsiteY1876" fmla="*/ 205038 h 359071"/>
                  <a:gd name="connsiteX1877" fmla="*/ 86998 w 354476"/>
                  <a:gd name="connsiteY1877" fmla="*/ 204221 h 359071"/>
                  <a:gd name="connsiteX1878" fmla="*/ 86641 w 354476"/>
                  <a:gd name="connsiteY1878" fmla="*/ 203762 h 359071"/>
                  <a:gd name="connsiteX1879" fmla="*/ 85977 w 354476"/>
                  <a:gd name="connsiteY1879" fmla="*/ 202945 h 359071"/>
                  <a:gd name="connsiteX1880" fmla="*/ 84649 w 354476"/>
                  <a:gd name="connsiteY1880" fmla="*/ 202128 h 359071"/>
                  <a:gd name="connsiteX1881" fmla="*/ 84241 w 354476"/>
                  <a:gd name="connsiteY1881" fmla="*/ 201822 h 359071"/>
                  <a:gd name="connsiteX1882" fmla="*/ 84037 w 354476"/>
                  <a:gd name="connsiteY1882" fmla="*/ 201464 h 359071"/>
                  <a:gd name="connsiteX1883" fmla="*/ 84088 w 354476"/>
                  <a:gd name="connsiteY1883" fmla="*/ 200647 h 359071"/>
                  <a:gd name="connsiteX1884" fmla="*/ 83475 w 354476"/>
                  <a:gd name="connsiteY1884" fmla="*/ 200392 h 359071"/>
                  <a:gd name="connsiteX1885" fmla="*/ 81586 w 354476"/>
                  <a:gd name="connsiteY1885" fmla="*/ 200290 h 359071"/>
                  <a:gd name="connsiteX1886" fmla="*/ 80157 w 354476"/>
                  <a:gd name="connsiteY1886" fmla="*/ 200086 h 359071"/>
                  <a:gd name="connsiteX1887" fmla="*/ 78982 w 354476"/>
                  <a:gd name="connsiteY1887" fmla="*/ 199984 h 359071"/>
                  <a:gd name="connsiteX1888" fmla="*/ 77757 w 354476"/>
                  <a:gd name="connsiteY1888" fmla="*/ 199575 h 359071"/>
                  <a:gd name="connsiteX1889" fmla="*/ 76991 w 354476"/>
                  <a:gd name="connsiteY1889" fmla="*/ 199473 h 359071"/>
                  <a:gd name="connsiteX1890" fmla="*/ 75561 w 354476"/>
                  <a:gd name="connsiteY1890" fmla="*/ 198809 h 359071"/>
                  <a:gd name="connsiteX1891" fmla="*/ 74847 w 354476"/>
                  <a:gd name="connsiteY1891" fmla="*/ 198401 h 359071"/>
                  <a:gd name="connsiteX1892" fmla="*/ 74796 w 354476"/>
                  <a:gd name="connsiteY1892" fmla="*/ 198401 h 359071"/>
                  <a:gd name="connsiteX1893" fmla="*/ 73724 w 354476"/>
                  <a:gd name="connsiteY1893" fmla="*/ 198043 h 359071"/>
                  <a:gd name="connsiteX1894" fmla="*/ 72754 w 354476"/>
                  <a:gd name="connsiteY1894" fmla="*/ 198146 h 359071"/>
                  <a:gd name="connsiteX1895" fmla="*/ 72243 w 354476"/>
                  <a:gd name="connsiteY1895" fmla="*/ 197941 h 359071"/>
                  <a:gd name="connsiteX1896" fmla="*/ 68822 w 354476"/>
                  <a:gd name="connsiteY1896" fmla="*/ 196767 h 359071"/>
                  <a:gd name="connsiteX1897" fmla="*/ 68210 w 354476"/>
                  <a:gd name="connsiteY1897" fmla="*/ 196461 h 359071"/>
                  <a:gd name="connsiteX1898" fmla="*/ 68005 w 354476"/>
                  <a:gd name="connsiteY1898" fmla="*/ 196154 h 359071"/>
                  <a:gd name="connsiteX1899" fmla="*/ 67495 w 354476"/>
                  <a:gd name="connsiteY1899" fmla="*/ 195338 h 359071"/>
                  <a:gd name="connsiteX1900" fmla="*/ 66627 w 354476"/>
                  <a:gd name="connsiteY1900" fmla="*/ 194163 h 359071"/>
                  <a:gd name="connsiteX1901" fmla="*/ 65861 w 354476"/>
                  <a:gd name="connsiteY1901" fmla="*/ 193908 h 359071"/>
                  <a:gd name="connsiteX1902" fmla="*/ 65350 w 354476"/>
                  <a:gd name="connsiteY1902" fmla="*/ 193551 h 359071"/>
                  <a:gd name="connsiteX1903" fmla="*/ 64687 w 354476"/>
                  <a:gd name="connsiteY1903" fmla="*/ 193040 h 359071"/>
                  <a:gd name="connsiteX1904" fmla="*/ 63921 w 354476"/>
                  <a:gd name="connsiteY1904" fmla="*/ 192581 h 359071"/>
                  <a:gd name="connsiteX1905" fmla="*/ 62338 w 354476"/>
                  <a:gd name="connsiteY1905" fmla="*/ 191508 h 359071"/>
                  <a:gd name="connsiteX1906" fmla="*/ 61011 w 354476"/>
                  <a:gd name="connsiteY1906" fmla="*/ 190998 h 359071"/>
                  <a:gd name="connsiteX1907" fmla="*/ 59683 w 354476"/>
                  <a:gd name="connsiteY1907" fmla="*/ 190538 h 359071"/>
                  <a:gd name="connsiteX1908" fmla="*/ 58918 w 354476"/>
                  <a:gd name="connsiteY1908" fmla="*/ 190487 h 359071"/>
                  <a:gd name="connsiteX1909" fmla="*/ 58611 w 354476"/>
                  <a:gd name="connsiteY1909" fmla="*/ 190691 h 359071"/>
                  <a:gd name="connsiteX1910" fmla="*/ 58101 w 354476"/>
                  <a:gd name="connsiteY1910" fmla="*/ 190947 h 359071"/>
                  <a:gd name="connsiteX1911" fmla="*/ 56876 w 354476"/>
                  <a:gd name="connsiteY1911" fmla="*/ 191457 h 359071"/>
                  <a:gd name="connsiteX1912" fmla="*/ 55650 w 354476"/>
                  <a:gd name="connsiteY1912" fmla="*/ 191866 h 359071"/>
                  <a:gd name="connsiteX1913" fmla="*/ 55293 w 354476"/>
                  <a:gd name="connsiteY1913" fmla="*/ 192019 h 359071"/>
                  <a:gd name="connsiteX1914" fmla="*/ 54323 w 354476"/>
                  <a:gd name="connsiteY1914" fmla="*/ 192172 h 359071"/>
                  <a:gd name="connsiteX1915" fmla="*/ 53404 w 354476"/>
                  <a:gd name="connsiteY1915" fmla="*/ 192019 h 359071"/>
                  <a:gd name="connsiteX1916" fmla="*/ 52229 w 354476"/>
                  <a:gd name="connsiteY1916" fmla="*/ 191764 h 359071"/>
                  <a:gd name="connsiteX1917" fmla="*/ 51106 w 354476"/>
                  <a:gd name="connsiteY1917" fmla="*/ 191610 h 359071"/>
                  <a:gd name="connsiteX1918" fmla="*/ 47890 w 354476"/>
                  <a:gd name="connsiteY1918" fmla="*/ 190436 h 359071"/>
                  <a:gd name="connsiteX1919" fmla="*/ 47022 w 354476"/>
                  <a:gd name="connsiteY1919" fmla="*/ 190130 h 359071"/>
                  <a:gd name="connsiteX1920" fmla="*/ 46256 w 354476"/>
                  <a:gd name="connsiteY1920" fmla="*/ 189875 h 359071"/>
                  <a:gd name="connsiteX1921" fmla="*/ 45694 w 354476"/>
                  <a:gd name="connsiteY1921" fmla="*/ 189517 h 359071"/>
                  <a:gd name="connsiteX1922" fmla="*/ 45184 w 354476"/>
                  <a:gd name="connsiteY1922" fmla="*/ 189262 h 359071"/>
                  <a:gd name="connsiteX1923" fmla="*/ 44316 w 354476"/>
                  <a:gd name="connsiteY1923" fmla="*/ 188956 h 359071"/>
                  <a:gd name="connsiteX1924" fmla="*/ 43295 w 354476"/>
                  <a:gd name="connsiteY1924" fmla="*/ 188905 h 359071"/>
                  <a:gd name="connsiteX1925" fmla="*/ 42938 w 354476"/>
                  <a:gd name="connsiteY1925" fmla="*/ 188751 h 359071"/>
                  <a:gd name="connsiteX1926" fmla="*/ 42172 w 354476"/>
                  <a:gd name="connsiteY1926" fmla="*/ 188445 h 359071"/>
                  <a:gd name="connsiteX1927" fmla="*/ 41304 w 354476"/>
                  <a:gd name="connsiteY1927" fmla="*/ 188445 h 359071"/>
                  <a:gd name="connsiteX1928" fmla="*/ 40589 w 354476"/>
                  <a:gd name="connsiteY1928" fmla="*/ 188037 h 359071"/>
                  <a:gd name="connsiteX1929" fmla="*/ 39363 w 354476"/>
                  <a:gd name="connsiteY1929" fmla="*/ 187526 h 359071"/>
                  <a:gd name="connsiteX1930" fmla="*/ 38597 w 354476"/>
                  <a:gd name="connsiteY1930" fmla="*/ 187169 h 359071"/>
                  <a:gd name="connsiteX1931" fmla="*/ 38189 w 354476"/>
                  <a:gd name="connsiteY1931" fmla="*/ 186965 h 359071"/>
                  <a:gd name="connsiteX1932" fmla="*/ 37270 w 354476"/>
                  <a:gd name="connsiteY1932" fmla="*/ 186352 h 359071"/>
                  <a:gd name="connsiteX1933" fmla="*/ 36556 w 354476"/>
                  <a:gd name="connsiteY1933" fmla="*/ 185790 h 359071"/>
                  <a:gd name="connsiteX1934" fmla="*/ 35636 w 354476"/>
                  <a:gd name="connsiteY1934" fmla="*/ 185075 h 359071"/>
                  <a:gd name="connsiteX1935" fmla="*/ 34871 w 354476"/>
                  <a:gd name="connsiteY1935" fmla="*/ 184973 h 359071"/>
                  <a:gd name="connsiteX1936" fmla="*/ 33952 w 354476"/>
                  <a:gd name="connsiteY1936" fmla="*/ 184514 h 359071"/>
                  <a:gd name="connsiteX1937" fmla="*/ 32114 w 354476"/>
                  <a:gd name="connsiteY1937" fmla="*/ 184412 h 359071"/>
                  <a:gd name="connsiteX1938" fmla="*/ 31195 w 354476"/>
                  <a:gd name="connsiteY1938" fmla="*/ 183952 h 359071"/>
                  <a:gd name="connsiteX1939" fmla="*/ 30684 w 354476"/>
                  <a:gd name="connsiteY1939" fmla="*/ 183850 h 359071"/>
                  <a:gd name="connsiteX1940" fmla="*/ 29816 w 354476"/>
                  <a:gd name="connsiteY1940" fmla="*/ 183391 h 359071"/>
                  <a:gd name="connsiteX1941" fmla="*/ 29357 w 354476"/>
                  <a:gd name="connsiteY1941" fmla="*/ 182880 h 359071"/>
                  <a:gd name="connsiteX1942" fmla="*/ 28948 w 354476"/>
                  <a:gd name="connsiteY1942" fmla="*/ 182574 h 359071"/>
                  <a:gd name="connsiteX1943" fmla="*/ 28029 w 354476"/>
                  <a:gd name="connsiteY1943" fmla="*/ 181859 h 359071"/>
                  <a:gd name="connsiteX1944" fmla="*/ 27263 w 354476"/>
                  <a:gd name="connsiteY1944" fmla="*/ 181246 h 359071"/>
                  <a:gd name="connsiteX1945" fmla="*/ 26345 w 354476"/>
                  <a:gd name="connsiteY1945" fmla="*/ 180991 h 359071"/>
                  <a:gd name="connsiteX1946" fmla="*/ 25681 w 354476"/>
                  <a:gd name="connsiteY1946" fmla="*/ 181093 h 359071"/>
                  <a:gd name="connsiteX1947" fmla="*/ 25017 w 354476"/>
                  <a:gd name="connsiteY1947" fmla="*/ 180480 h 359071"/>
                  <a:gd name="connsiteX1948" fmla="*/ 24149 w 354476"/>
                  <a:gd name="connsiteY1948" fmla="*/ 179868 h 359071"/>
                  <a:gd name="connsiteX1949" fmla="*/ 23792 w 354476"/>
                  <a:gd name="connsiteY1949" fmla="*/ 178847 h 359071"/>
                  <a:gd name="connsiteX1950" fmla="*/ 22975 w 354476"/>
                  <a:gd name="connsiteY1950" fmla="*/ 177826 h 359071"/>
                  <a:gd name="connsiteX1951" fmla="*/ 22464 w 354476"/>
                  <a:gd name="connsiteY1951" fmla="*/ 176958 h 359071"/>
                  <a:gd name="connsiteX1952" fmla="*/ 22668 w 354476"/>
                  <a:gd name="connsiteY1952" fmla="*/ 176600 h 359071"/>
                  <a:gd name="connsiteX1953" fmla="*/ 23230 w 354476"/>
                  <a:gd name="connsiteY1953" fmla="*/ 175834 h 359071"/>
                  <a:gd name="connsiteX1954" fmla="*/ 23128 w 354476"/>
                  <a:gd name="connsiteY1954" fmla="*/ 175426 h 359071"/>
                  <a:gd name="connsiteX1955" fmla="*/ 23077 w 354476"/>
                  <a:gd name="connsiteY1955" fmla="*/ 174558 h 359071"/>
                  <a:gd name="connsiteX1956" fmla="*/ 23179 w 354476"/>
                  <a:gd name="connsiteY1956" fmla="*/ 174201 h 359071"/>
                  <a:gd name="connsiteX1957" fmla="*/ 23077 w 354476"/>
                  <a:gd name="connsiteY1957" fmla="*/ 173690 h 359071"/>
                  <a:gd name="connsiteX1958" fmla="*/ 22822 w 354476"/>
                  <a:gd name="connsiteY1958" fmla="*/ 173231 h 359071"/>
                  <a:gd name="connsiteX1959" fmla="*/ 22209 w 354476"/>
                  <a:gd name="connsiteY1959" fmla="*/ 172567 h 359071"/>
                  <a:gd name="connsiteX1960" fmla="*/ 22209 w 354476"/>
                  <a:gd name="connsiteY1960" fmla="*/ 172261 h 359071"/>
                  <a:gd name="connsiteX1961" fmla="*/ 22260 w 354476"/>
                  <a:gd name="connsiteY1961" fmla="*/ 171750 h 359071"/>
                  <a:gd name="connsiteX1962" fmla="*/ 21903 w 354476"/>
                  <a:gd name="connsiteY1962" fmla="*/ 170678 h 359071"/>
                  <a:gd name="connsiteX1963" fmla="*/ 21341 w 354476"/>
                  <a:gd name="connsiteY1963" fmla="*/ 170065 h 359071"/>
                  <a:gd name="connsiteX1964" fmla="*/ 20984 w 354476"/>
                  <a:gd name="connsiteY1964" fmla="*/ 169350 h 359071"/>
                  <a:gd name="connsiteX1965" fmla="*/ 19401 w 354476"/>
                  <a:gd name="connsiteY1965" fmla="*/ 168227 h 359071"/>
                  <a:gd name="connsiteX1966" fmla="*/ 18788 w 354476"/>
                  <a:gd name="connsiteY1966" fmla="*/ 167308 h 359071"/>
                  <a:gd name="connsiteX1967" fmla="*/ 17410 w 354476"/>
                  <a:gd name="connsiteY1967" fmla="*/ 166287 h 359071"/>
                  <a:gd name="connsiteX1968" fmla="*/ 17001 w 354476"/>
                  <a:gd name="connsiteY1968" fmla="*/ 165726 h 359071"/>
                  <a:gd name="connsiteX1969" fmla="*/ 16491 w 354476"/>
                  <a:gd name="connsiteY1969" fmla="*/ 165164 h 359071"/>
                  <a:gd name="connsiteX1970" fmla="*/ 15776 w 354476"/>
                  <a:gd name="connsiteY1970" fmla="*/ 164755 h 359071"/>
                  <a:gd name="connsiteX1971" fmla="*/ 15265 w 354476"/>
                  <a:gd name="connsiteY1971" fmla="*/ 164500 h 359071"/>
                  <a:gd name="connsiteX1972" fmla="*/ 14755 w 354476"/>
                  <a:gd name="connsiteY1972" fmla="*/ 164194 h 359071"/>
                  <a:gd name="connsiteX1973" fmla="*/ 13887 w 354476"/>
                  <a:gd name="connsiteY1973" fmla="*/ 163530 h 359071"/>
                  <a:gd name="connsiteX1974" fmla="*/ 13376 w 354476"/>
                  <a:gd name="connsiteY1974" fmla="*/ 162969 h 359071"/>
                  <a:gd name="connsiteX1975" fmla="*/ 13376 w 354476"/>
                  <a:gd name="connsiteY1975" fmla="*/ 162509 h 359071"/>
                  <a:gd name="connsiteX1976" fmla="*/ 13325 w 354476"/>
                  <a:gd name="connsiteY1976" fmla="*/ 161947 h 359071"/>
                  <a:gd name="connsiteX1977" fmla="*/ 12917 w 354476"/>
                  <a:gd name="connsiteY1977" fmla="*/ 161539 h 359071"/>
                  <a:gd name="connsiteX1978" fmla="*/ 12406 w 354476"/>
                  <a:gd name="connsiteY1978" fmla="*/ 161488 h 359071"/>
                  <a:gd name="connsiteX1979" fmla="*/ 11947 w 354476"/>
                  <a:gd name="connsiteY1979" fmla="*/ 161437 h 359071"/>
                  <a:gd name="connsiteX1980" fmla="*/ 11232 w 354476"/>
                  <a:gd name="connsiteY1980" fmla="*/ 160671 h 359071"/>
                  <a:gd name="connsiteX1981" fmla="*/ 10773 w 354476"/>
                  <a:gd name="connsiteY1981" fmla="*/ 160518 h 359071"/>
                  <a:gd name="connsiteX1982" fmla="*/ 10007 w 354476"/>
                  <a:gd name="connsiteY1982" fmla="*/ 160109 h 359071"/>
                  <a:gd name="connsiteX1983" fmla="*/ 9496 w 354476"/>
                  <a:gd name="connsiteY1983" fmla="*/ 159905 h 359071"/>
                  <a:gd name="connsiteX1984" fmla="*/ 8884 w 354476"/>
                  <a:gd name="connsiteY1984" fmla="*/ 159599 h 359071"/>
                  <a:gd name="connsiteX1985" fmla="*/ 8475 w 354476"/>
                  <a:gd name="connsiteY1985" fmla="*/ 158884 h 359071"/>
                  <a:gd name="connsiteX1986" fmla="*/ 8628 w 354476"/>
                  <a:gd name="connsiteY1986" fmla="*/ 158425 h 359071"/>
                  <a:gd name="connsiteX1987" fmla="*/ 8986 w 354476"/>
                  <a:gd name="connsiteY1987" fmla="*/ 157710 h 359071"/>
                  <a:gd name="connsiteX1988" fmla="*/ 8781 w 354476"/>
                  <a:gd name="connsiteY1988" fmla="*/ 157199 h 359071"/>
                  <a:gd name="connsiteX1989" fmla="*/ 8424 w 354476"/>
                  <a:gd name="connsiteY1989" fmla="*/ 157046 h 359071"/>
                  <a:gd name="connsiteX1990" fmla="*/ 7454 w 354476"/>
                  <a:gd name="connsiteY1990" fmla="*/ 156382 h 359071"/>
                  <a:gd name="connsiteX1991" fmla="*/ 6892 w 354476"/>
                  <a:gd name="connsiteY1991" fmla="*/ 155821 h 359071"/>
                  <a:gd name="connsiteX1992" fmla="*/ 6382 w 354476"/>
                  <a:gd name="connsiteY1992" fmla="*/ 155310 h 359071"/>
                  <a:gd name="connsiteX1993" fmla="*/ 5769 w 354476"/>
                  <a:gd name="connsiteY1993" fmla="*/ 155106 h 359071"/>
                  <a:gd name="connsiteX1994" fmla="*/ 5360 w 354476"/>
                  <a:gd name="connsiteY1994" fmla="*/ 155055 h 359071"/>
                  <a:gd name="connsiteX1995" fmla="*/ 4901 w 354476"/>
                  <a:gd name="connsiteY1995" fmla="*/ 154800 h 359071"/>
                  <a:gd name="connsiteX1996" fmla="*/ 4748 w 354476"/>
                  <a:gd name="connsiteY1996" fmla="*/ 153574 h 359071"/>
                  <a:gd name="connsiteX1997" fmla="*/ 4493 w 354476"/>
                  <a:gd name="connsiteY1997" fmla="*/ 153115 h 359071"/>
                  <a:gd name="connsiteX1998" fmla="*/ 4084 w 354476"/>
                  <a:gd name="connsiteY1998" fmla="*/ 153013 h 359071"/>
                  <a:gd name="connsiteX1999" fmla="*/ 3165 w 354476"/>
                  <a:gd name="connsiteY1999" fmla="*/ 152706 h 359071"/>
                  <a:gd name="connsiteX2000" fmla="*/ 2910 w 354476"/>
                  <a:gd name="connsiteY2000" fmla="*/ 152349 h 359071"/>
                  <a:gd name="connsiteX2001" fmla="*/ 2144 w 354476"/>
                  <a:gd name="connsiteY2001" fmla="*/ 152094 h 359071"/>
                  <a:gd name="connsiteX2002" fmla="*/ 2144 w 354476"/>
                  <a:gd name="connsiteY2002" fmla="*/ 152094 h 359071"/>
                  <a:gd name="connsiteX2003" fmla="*/ 1633 w 354476"/>
                  <a:gd name="connsiteY2003" fmla="*/ 156178 h 359071"/>
                  <a:gd name="connsiteX2004" fmla="*/ 1685 w 354476"/>
                  <a:gd name="connsiteY2004" fmla="*/ 156229 h 359071"/>
                  <a:gd name="connsiteX2005" fmla="*/ 2399 w 354476"/>
                  <a:gd name="connsiteY2005" fmla="*/ 157046 h 359071"/>
                  <a:gd name="connsiteX2006" fmla="*/ 2961 w 354476"/>
                  <a:gd name="connsiteY2006" fmla="*/ 157812 h 359071"/>
                  <a:gd name="connsiteX2007" fmla="*/ 2604 w 354476"/>
                  <a:gd name="connsiteY2007" fmla="*/ 157761 h 359071"/>
                  <a:gd name="connsiteX2008" fmla="*/ 3727 w 354476"/>
                  <a:gd name="connsiteY2008" fmla="*/ 158935 h 359071"/>
                  <a:gd name="connsiteX2009" fmla="*/ 2910 w 354476"/>
                  <a:gd name="connsiteY2009" fmla="*/ 159344 h 359071"/>
                  <a:gd name="connsiteX2010" fmla="*/ 3217 w 354476"/>
                  <a:gd name="connsiteY2010" fmla="*/ 159752 h 359071"/>
                  <a:gd name="connsiteX2011" fmla="*/ 3880 w 354476"/>
                  <a:gd name="connsiteY2011" fmla="*/ 160161 h 359071"/>
                  <a:gd name="connsiteX2012" fmla="*/ 3982 w 354476"/>
                  <a:gd name="connsiteY2012" fmla="*/ 160671 h 359071"/>
                  <a:gd name="connsiteX2013" fmla="*/ 4544 w 354476"/>
                  <a:gd name="connsiteY2013" fmla="*/ 161233 h 359071"/>
                  <a:gd name="connsiteX2014" fmla="*/ 5054 w 354476"/>
                  <a:gd name="connsiteY2014" fmla="*/ 161743 h 359071"/>
                  <a:gd name="connsiteX2015" fmla="*/ 4799 w 354476"/>
                  <a:gd name="connsiteY2015" fmla="*/ 162560 h 359071"/>
                  <a:gd name="connsiteX2016" fmla="*/ 4646 w 354476"/>
                  <a:gd name="connsiteY2016" fmla="*/ 163020 h 359071"/>
                  <a:gd name="connsiteX2017" fmla="*/ 4952 w 354476"/>
                  <a:gd name="connsiteY2017" fmla="*/ 163734 h 359071"/>
                  <a:gd name="connsiteX2018" fmla="*/ 5463 w 354476"/>
                  <a:gd name="connsiteY2018" fmla="*/ 163990 h 359071"/>
                  <a:gd name="connsiteX2019" fmla="*/ 6177 w 354476"/>
                  <a:gd name="connsiteY2019" fmla="*/ 164500 h 359071"/>
                  <a:gd name="connsiteX2020" fmla="*/ 7148 w 354476"/>
                  <a:gd name="connsiteY2020" fmla="*/ 164653 h 359071"/>
                  <a:gd name="connsiteX2021" fmla="*/ 7913 w 354476"/>
                  <a:gd name="connsiteY2021" fmla="*/ 164909 h 359071"/>
                  <a:gd name="connsiteX2022" fmla="*/ 8220 w 354476"/>
                  <a:gd name="connsiteY2022" fmla="*/ 165470 h 359071"/>
                  <a:gd name="connsiteX2023" fmla="*/ 8322 w 354476"/>
                  <a:gd name="connsiteY2023" fmla="*/ 165981 h 359071"/>
                  <a:gd name="connsiteX2024" fmla="*/ 8577 w 354476"/>
                  <a:gd name="connsiteY2024" fmla="*/ 166491 h 359071"/>
                  <a:gd name="connsiteX2025" fmla="*/ 9037 w 354476"/>
                  <a:gd name="connsiteY2025" fmla="*/ 167053 h 359071"/>
                  <a:gd name="connsiteX2026" fmla="*/ 9343 w 354476"/>
                  <a:gd name="connsiteY2026" fmla="*/ 167461 h 359071"/>
                  <a:gd name="connsiteX2027" fmla="*/ 9394 w 354476"/>
                  <a:gd name="connsiteY2027" fmla="*/ 167972 h 359071"/>
                  <a:gd name="connsiteX2028" fmla="*/ 8475 w 354476"/>
                  <a:gd name="connsiteY2028" fmla="*/ 168636 h 359071"/>
                  <a:gd name="connsiteX2029" fmla="*/ 7403 w 354476"/>
                  <a:gd name="connsiteY2029" fmla="*/ 168534 h 359071"/>
                  <a:gd name="connsiteX2030" fmla="*/ 7148 w 354476"/>
                  <a:gd name="connsiteY2030" fmla="*/ 167666 h 359071"/>
                  <a:gd name="connsiteX2031" fmla="*/ 6688 w 354476"/>
                  <a:gd name="connsiteY2031" fmla="*/ 167155 h 359071"/>
                  <a:gd name="connsiteX2032" fmla="*/ 6177 w 354476"/>
                  <a:gd name="connsiteY2032" fmla="*/ 166798 h 359071"/>
                  <a:gd name="connsiteX2033" fmla="*/ 5565 w 354476"/>
                  <a:gd name="connsiteY2033" fmla="*/ 166287 h 359071"/>
                  <a:gd name="connsiteX2034" fmla="*/ 4748 w 354476"/>
                  <a:gd name="connsiteY2034" fmla="*/ 165981 h 359071"/>
                  <a:gd name="connsiteX2035" fmla="*/ 4340 w 354476"/>
                  <a:gd name="connsiteY2035" fmla="*/ 165368 h 359071"/>
                  <a:gd name="connsiteX2036" fmla="*/ 2859 w 354476"/>
                  <a:gd name="connsiteY2036" fmla="*/ 164347 h 359071"/>
                  <a:gd name="connsiteX2037" fmla="*/ 1736 w 354476"/>
                  <a:gd name="connsiteY2037" fmla="*/ 163581 h 359071"/>
                  <a:gd name="connsiteX2038" fmla="*/ 766 w 354476"/>
                  <a:gd name="connsiteY2038" fmla="*/ 163224 h 359071"/>
                  <a:gd name="connsiteX2039" fmla="*/ 0 w 354476"/>
                  <a:gd name="connsiteY2039" fmla="*/ 179459 h 359071"/>
                  <a:gd name="connsiteX2040" fmla="*/ 179561 w 354476"/>
                  <a:gd name="connsiteY2040" fmla="*/ 359072 h 359071"/>
                  <a:gd name="connsiteX2041" fmla="*/ 337118 w 354476"/>
                  <a:gd name="connsiteY2041" fmla="*/ 265692 h 359071"/>
                  <a:gd name="connsiteX2042" fmla="*/ 337067 w 354476"/>
                  <a:gd name="connsiteY2042" fmla="*/ 265641 h 359071"/>
                  <a:gd name="connsiteX2043" fmla="*/ 336965 w 354476"/>
                  <a:gd name="connsiteY2043" fmla="*/ 264518 h 359071"/>
                  <a:gd name="connsiteX2044" fmla="*/ 336914 w 354476"/>
                  <a:gd name="connsiteY2044" fmla="*/ 263905 h 359071"/>
                  <a:gd name="connsiteX2045" fmla="*/ 336046 w 354476"/>
                  <a:gd name="connsiteY2045" fmla="*/ 261556 h 359071"/>
                  <a:gd name="connsiteX2046" fmla="*/ 335943 w 354476"/>
                  <a:gd name="connsiteY2046" fmla="*/ 261454 h 359071"/>
                  <a:gd name="connsiteX2047" fmla="*/ 333851 w 354476"/>
                  <a:gd name="connsiteY2047" fmla="*/ 259055 h 359071"/>
                  <a:gd name="connsiteX2048" fmla="*/ 333085 w 354476"/>
                  <a:gd name="connsiteY2048" fmla="*/ 258442 h 359071"/>
                  <a:gd name="connsiteX2049" fmla="*/ 331962 w 354476"/>
                  <a:gd name="connsiteY2049" fmla="*/ 256808 h 359071"/>
                  <a:gd name="connsiteX2050" fmla="*/ 328438 w 354476"/>
                  <a:gd name="connsiteY2050" fmla="*/ 252622 h 359071"/>
                  <a:gd name="connsiteX2051" fmla="*/ 327418 w 354476"/>
                  <a:gd name="connsiteY2051" fmla="*/ 251243 h 359071"/>
                  <a:gd name="connsiteX2052" fmla="*/ 326090 w 354476"/>
                  <a:gd name="connsiteY2052" fmla="*/ 249099 h 359071"/>
                  <a:gd name="connsiteX2053" fmla="*/ 325937 w 354476"/>
                  <a:gd name="connsiteY2053" fmla="*/ 247005 h 359071"/>
                  <a:gd name="connsiteX2054" fmla="*/ 326192 w 354476"/>
                  <a:gd name="connsiteY2054" fmla="*/ 244708 h 359071"/>
                  <a:gd name="connsiteX2055" fmla="*/ 327315 w 354476"/>
                  <a:gd name="connsiteY2055" fmla="*/ 243176 h 359071"/>
                  <a:gd name="connsiteX2056" fmla="*/ 327264 w 354476"/>
                  <a:gd name="connsiteY2056" fmla="*/ 241083 h 359071"/>
                  <a:gd name="connsiteX2057" fmla="*/ 327060 w 354476"/>
                  <a:gd name="connsiteY2057" fmla="*/ 239398 h 359071"/>
                  <a:gd name="connsiteX2058" fmla="*/ 327213 w 354476"/>
                  <a:gd name="connsiteY2058" fmla="*/ 238173 h 359071"/>
                  <a:gd name="connsiteX2059" fmla="*/ 327315 w 354476"/>
                  <a:gd name="connsiteY2059" fmla="*/ 237969 h 359071"/>
                  <a:gd name="connsiteX2060" fmla="*/ 327979 w 354476"/>
                  <a:gd name="connsiteY2060" fmla="*/ 236590 h 359071"/>
                  <a:gd name="connsiteX2061" fmla="*/ 327672 w 354476"/>
                  <a:gd name="connsiteY2061" fmla="*/ 234293 h 359071"/>
                  <a:gd name="connsiteX2062" fmla="*/ 326703 w 354476"/>
                  <a:gd name="connsiteY2062" fmla="*/ 232302 h 359071"/>
                  <a:gd name="connsiteX2063" fmla="*/ 325835 w 354476"/>
                  <a:gd name="connsiteY2063" fmla="*/ 231332 h 359071"/>
                  <a:gd name="connsiteX2064" fmla="*/ 324660 w 354476"/>
                  <a:gd name="connsiteY2064" fmla="*/ 231791 h 359071"/>
                  <a:gd name="connsiteX2065" fmla="*/ 323843 w 354476"/>
                  <a:gd name="connsiteY2065" fmla="*/ 230923 h 359071"/>
                  <a:gd name="connsiteX2066" fmla="*/ 323282 w 354476"/>
                  <a:gd name="connsiteY2066" fmla="*/ 230157 h 359071"/>
                  <a:gd name="connsiteX2067" fmla="*/ 323231 w 354476"/>
                  <a:gd name="connsiteY2067" fmla="*/ 229698 h 359071"/>
                  <a:gd name="connsiteX2068" fmla="*/ 323333 w 354476"/>
                  <a:gd name="connsiteY2068" fmla="*/ 228881 h 359071"/>
                  <a:gd name="connsiteX2069" fmla="*/ 321444 w 354476"/>
                  <a:gd name="connsiteY2069" fmla="*/ 229647 h 359071"/>
                  <a:gd name="connsiteX2070" fmla="*/ 319913 w 354476"/>
                  <a:gd name="connsiteY2070" fmla="*/ 230259 h 359071"/>
                  <a:gd name="connsiteX2071" fmla="*/ 318432 w 354476"/>
                  <a:gd name="connsiteY2071" fmla="*/ 230310 h 359071"/>
                  <a:gd name="connsiteX2072" fmla="*/ 315266 w 354476"/>
                  <a:gd name="connsiteY2072" fmla="*/ 230208 h 359071"/>
                  <a:gd name="connsiteX2073" fmla="*/ 314245 w 354476"/>
                  <a:gd name="connsiteY2073" fmla="*/ 229545 h 359071"/>
                  <a:gd name="connsiteX2074" fmla="*/ 313224 w 354476"/>
                  <a:gd name="connsiteY2074" fmla="*/ 228115 h 359071"/>
                  <a:gd name="connsiteX2075" fmla="*/ 313071 w 354476"/>
                  <a:gd name="connsiteY2075" fmla="*/ 226583 h 359071"/>
                  <a:gd name="connsiteX2076" fmla="*/ 312050 w 354476"/>
                  <a:gd name="connsiteY2076" fmla="*/ 225409 h 359071"/>
                  <a:gd name="connsiteX2077" fmla="*/ 310620 w 354476"/>
                  <a:gd name="connsiteY2077" fmla="*/ 224592 h 359071"/>
                  <a:gd name="connsiteX2078" fmla="*/ 309344 w 354476"/>
                  <a:gd name="connsiteY2078" fmla="*/ 223571 h 359071"/>
                  <a:gd name="connsiteX2079" fmla="*/ 306995 w 354476"/>
                  <a:gd name="connsiteY2079" fmla="*/ 223622 h 359071"/>
                  <a:gd name="connsiteX2080" fmla="*/ 305872 w 354476"/>
                  <a:gd name="connsiteY2080" fmla="*/ 223724 h 359071"/>
                  <a:gd name="connsiteX2081" fmla="*/ 305464 w 354476"/>
                  <a:gd name="connsiteY2081" fmla="*/ 223775 h 359071"/>
                  <a:gd name="connsiteX2082" fmla="*/ 304596 w 354476"/>
                  <a:gd name="connsiteY2082" fmla="*/ 223520 h 359071"/>
                  <a:gd name="connsiteX2083" fmla="*/ 301839 w 354476"/>
                  <a:gd name="connsiteY2083" fmla="*/ 224184 h 359071"/>
                  <a:gd name="connsiteX2084" fmla="*/ 301124 w 354476"/>
                  <a:gd name="connsiteY2084" fmla="*/ 224388 h 359071"/>
                  <a:gd name="connsiteX2085" fmla="*/ 300971 w 354476"/>
                  <a:gd name="connsiteY2085" fmla="*/ 224439 h 359071"/>
                  <a:gd name="connsiteX2086" fmla="*/ 299950 w 354476"/>
                  <a:gd name="connsiteY2086" fmla="*/ 224796 h 359071"/>
                  <a:gd name="connsiteX2087" fmla="*/ 298265 w 354476"/>
                  <a:gd name="connsiteY2087" fmla="*/ 225409 h 359071"/>
                  <a:gd name="connsiteX2088" fmla="*/ 297295 w 354476"/>
                  <a:gd name="connsiteY2088" fmla="*/ 225920 h 359071"/>
                  <a:gd name="connsiteX2089" fmla="*/ 297141 w 354476"/>
                  <a:gd name="connsiteY2089" fmla="*/ 226022 h 359071"/>
                  <a:gd name="connsiteX2090" fmla="*/ 296172 w 354476"/>
                  <a:gd name="connsiteY2090" fmla="*/ 226532 h 359071"/>
                  <a:gd name="connsiteX2091" fmla="*/ 294946 w 354476"/>
                  <a:gd name="connsiteY2091" fmla="*/ 226737 h 359071"/>
                  <a:gd name="connsiteX2092" fmla="*/ 293721 w 354476"/>
                  <a:gd name="connsiteY2092" fmla="*/ 226839 h 359071"/>
                  <a:gd name="connsiteX2093" fmla="*/ 292955 w 354476"/>
                  <a:gd name="connsiteY2093" fmla="*/ 227451 h 359071"/>
                  <a:gd name="connsiteX2094" fmla="*/ 291220 w 354476"/>
                  <a:gd name="connsiteY2094" fmla="*/ 228319 h 359071"/>
                  <a:gd name="connsiteX2095" fmla="*/ 289534 w 354476"/>
                  <a:gd name="connsiteY2095" fmla="*/ 229340 h 359071"/>
                  <a:gd name="connsiteX2096" fmla="*/ 288973 w 354476"/>
                  <a:gd name="connsiteY2096" fmla="*/ 229391 h 359071"/>
                  <a:gd name="connsiteX2097" fmla="*/ 287696 w 354476"/>
                  <a:gd name="connsiteY2097" fmla="*/ 228013 h 359071"/>
                  <a:gd name="connsiteX2098" fmla="*/ 286114 w 354476"/>
                  <a:gd name="connsiteY2098" fmla="*/ 227707 h 359071"/>
                  <a:gd name="connsiteX2099" fmla="*/ 285501 w 354476"/>
                  <a:gd name="connsiteY2099" fmla="*/ 227553 h 359071"/>
                  <a:gd name="connsiteX2100" fmla="*/ 284021 w 354476"/>
                  <a:gd name="connsiteY2100" fmla="*/ 227451 h 359071"/>
                  <a:gd name="connsiteX2101" fmla="*/ 280702 w 354476"/>
                  <a:gd name="connsiteY2101" fmla="*/ 227553 h 359071"/>
                  <a:gd name="connsiteX2102" fmla="*/ 278813 w 354476"/>
                  <a:gd name="connsiteY2102" fmla="*/ 227656 h 359071"/>
                  <a:gd name="connsiteX2103" fmla="*/ 276873 w 354476"/>
                  <a:gd name="connsiteY2103" fmla="*/ 228064 h 359071"/>
                  <a:gd name="connsiteX2104" fmla="*/ 275137 w 354476"/>
                  <a:gd name="connsiteY2104" fmla="*/ 228677 h 359071"/>
                  <a:gd name="connsiteX2105" fmla="*/ 274218 w 354476"/>
                  <a:gd name="connsiteY2105" fmla="*/ 229034 h 359071"/>
                  <a:gd name="connsiteX2106" fmla="*/ 272023 w 354476"/>
                  <a:gd name="connsiteY2106" fmla="*/ 230362 h 359071"/>
                  <a:gd name="connsiteX2107" fmla="*/ 271869 w 354476"/>
                  <a:gd name="connsiteY2107" fmla="*/ 230412 h 359071"/>
                  <a:gd name="connsiteX2108" fmla="*/ 270644 w 354476"/>
                  <a:gd name="connsiteY2108" fmla="*/ 230259 h 359071"/>
                  <a:gd name="connsiteX2109" fmla="*/ 268908 w 354476"/>
                  <a:gd name="connsiteY2109" fmla="*/ 229494 h 359071"/>
                  <a:gd name="connsiteX2110" fmla="*/ 267479 w 354476"/>
                  <a:gd name="connsiteY2110" fmla="*/ 228983 h 359071"/>
                  <a:gd name="connsiteX2111" fmla="*/ 266355 w 354476"/>
                  <a:gd name="connsiteY2111" fmla="*/ 228166 h 359071"/>
                  <a:gd name="connsiteX2112" fmla="*/ 265487 w 354476"/>
                  <a:gd name="connsiteY2112" fmla="*/ 227502 h 359071"/>
                  <a:gd name="connsiteX2113" fmla="*/ 264619 w 354476"/>
                  <a:gd name="connsiteY2113" fmla="*/ 226788 h 359071"/>
                  <a:gd name="connsiteX2114" fmla="*/ 263650 w 354476"/>
                  <a:gd name="connsiteY2114" fmla="*/ 226277 h 359071"/>
                  <a:gd name="connsiteX2115" fmla="*/ 262628 w 354476"/>
                  <a:gd name="connsiteY2115" fmla="*/ 225205 h 359071"/>
                  <a:gd name="connsiteX2116" fmla="*/ 261148 w 354476"/>
                  <a:gd name="connsiteY2116" fmla="*/ 223775 h 359071"/>
                  <a:gd name="connsiteX2117" fmla="*/ 259106 w 354476"/>
                  <a:gd name="connsiteY2117" fmla="*/ 222601 h 359071"/>
                  <a:gd name="connsiteX2118" fmla="*/ 257829 w 354476"/>
                  <a:gd name="connsiteY2118" fmla="*/ 222090 h 359071"/>
                  <a:gd name="connsiteX2119" fmla="*/ 257625 w 354476"/>
                  <a:gd name="connsiteY2119" fmla="*/ 221937 h 359071"/>
                  <a:gd name="connsiteX2120" fmla="*/ 256604 w 354476"/>
                  <a:gd name="connsiteY2120" fmla="*/ 220559 h 359071"/>
                  <a:gd name="connsiteX2121" fmla="*/ 255379 w 354476"/>
                  <a:gd name="connsiteY2121" fmla="*/ 219946 h 359071"/>
                  <a:gd name="connsiteX2122" fmla="*/ 254970 w 354476"/>
                  <a:gd name="connsiteY2122" fmla="*/ 219385 h 359071"/>
                  <a:gd name="connsiteX2123" fmla="*/ 254051 w 354476"/>
                  <a:gd name="connsiteY2123" fmla="*/ 219334 h 359071"/>
                  <a:gd name="connsiteX2124" fmla="*/ 253693 w 354476"/>
                  <a:gd name="connsiteY2124" fmla="*/ 218721 h 359071"/>
                  <a:gd name="connsiteX2125" fmla="*/ 253744 w 354476"/>
                  <a:gd name="connsiteY2125" fmla="*/ 217751 h 359071"/>
                  <a:gd name="connsiteX2126" fmla="*/ 252928 w 354476"/>
                  <a:gd name="connsiteY2126" fmla="*/ 216066 h 359071"/>
                  <a:gd name="connsiteX2127" fmla="*/ 252111 w 354476"/>
                  <a:gd name="connsiteY2127" fmla="*/ 215096 h 359071"/>
                  <a:gd name="connsiteX2128" fmla="*/ 252111 w 354476"/>
                  <a:gd name="connsiteY2128" fmla="*/ 215045 h 359071"/>
                  <a:gd name="connsiteX2129" fmla="*/ 251396 w 354476"/>
                  <a:gd name="connsiteY2129" fmla="*/ 213973 h 359071"/>
                  <a:gd name="connsiteX2130" fmla="*/ 248690 w 354476"/>
                  <a:gd name="connsiteY2130" fmla="*/ 210960 h 359071"/>
                  <a:gd name="connsiteX2131" fmla="*/ 247924 w 354476"/>
                  <a:gd name="connsiteY2131" fmla="*/ 210552 h 359071"/>
                  <a:gd name="connsiteX2132" fmla="*/ 247005 w 354476"/>
                  <a:gd name="connsiteY2132" fmla="*/ 209633 h 359071"/>
                  <a:gd name="connsiteX2133" fmla="*/ 246393 w 354476"/>
                  <a:gd name="connsiteY2133" fmla="*/ 208714 h 359071"/>
                  <a:gd name="connsiteX2134" fmla="*/ 246086 w 354476"/>
                  <a:gd name="connsiteY2134" fmla="*/ 208459 h 359071"/>
                  <a:gd name="connsiteX2135" fmla="*/ 245270 w 354476"/>
                  <a:gd name="connsiteY2135" fmla="*/ 207693 h 359071"/>
                  <a:gd name="connsiteX2136" fmla="*/ 244810 w 354476"/>
                  <a:gd name="connsiteY2136" fmla="*/ 207234 h 359071"/>
                  <a:gd name="connsiteX2137" fmla="*/ 244759 w 354476"/>
                  <a:gd name="connsiteY2137" fmla="*/ 206519 h 359071"/>
                  <a:gd name="connsiteX2138" fmla="*/ 244708 w 354476"/>
                  <a:gd name="connsiteY2138" fmla="*/ 205651 h 359071"/>
                  <a:gd name="connsiteX2139" fmla="*/ 243891 w 354476"/>
                  <a:gd name="connsiteY2139" fmla="*/ 205140 h 359071"/>
                  <a:gd name="connsiteX2140" fmla="*/ 242819 w 354476"/>
                  <a:gd name="connsiteY2140" fmla="*/ 205038 h 359071"/>
                  <a:gd name="connsiteX2141" fmla="*/ 242155 w 354476"/>
                  <a:gd name="connsiteY2141" fmla="*/ 205191 h 359071"/>
                  <a:gd name="connsiteX2142" fmla="*/ 241390 w 354476"/>
                  <a:gd name="connsiteY2142" fmla="*/ 204885 h 359071"/>
                  <a:gd name="connsiteX2143" fmla="*/ 241134 w 354476"/>
                  <a:gd name="connsiteY2143" fmla="*/ 204221 h 359071"/>
                  <a:gd name="connsiteX2144" fmla="*/ 240419 w 354476"/>
                  <a:gd name="connsiteY2144" fmla="*/ 204017 h 359071"/>
                  <a:gd name="connsiteX2145" fmla="*/ 240164 w 354476"/>
                  <a:gd name="connsiteY2145" fmla="*/ 203506 h 359071"/>
                  <a:gd name="connsiteX2146" fmla="*/ 240011 w 354476"/>
                  <a:gd name="connsiteY2146" fmla="*/ 203302 h 359071"/>
                  <a:gd name="connsiteX2147" fmla="*/ 240011 w 354476"/>
                  <a:gd name="connsiteY2147" fmla="*/ 202741 h 359071"/>
                  <a:gd name="connsiteX2148" fmla="*/ 239858 w 354476"/>
                  <a:gd name="connsiteY2148" fmla="*/ 201617 h 359071"/>
                  <a:gd name="connsiteX2149" fmla="*/ 239653 w 354476"/>
                  <a:gd name="connsiteY2149" fmla="*/ 200903 h 359071"/>
                  <a:gd name="connsiteX2150" fmla="*/ 240011 w 354476"/>
                  <a:gd name="connsiteY2150" fmla="*/ 200035 h 359071"/>
                  <a:gd name="connsiteX2151" fmla="*/ 240419 w 354476"/>
                  <a:gd name="connsiteY2151" fmla="*/ 199524 h 359071"/>
                  <a:gd name="connsiteX2152" fmla="*/ 240266 w 354476"/>
                  <a:gd name="connsiteY2152" fmla="*/ 198350 h 359071"/>
                  <a:gd name="connsiteX2153" fmla="*/ 239143 w 354476"/>
                  <a:gd name="connsiteY2153" fmla="*/ 197278 h 359071"/>
                  <a:gd name="connsiteX2154" fmla="*/ 238632 w 354476"/>
                  <a:gd name="connsiteY2154" fmla="*/ 196512 h 359071"/>
                  <a:gd name="connsiteX2155" fmla="*/ 237969 w 354476"/>
                  <a:gd name="connsiteY2155" fmla="*/ 195440 h 359071"/>
                  <a:gd name="connsiteX2156" fmla="*/ 238173 w 354476"/>
                  <a:gd name="connsiteY2156" fmla="*/ 194470 h 359071"/>
                  <a:gd name="connsiteX2157" fmla="*/ 239398 w 354476"/>
                  <a:gd name="connsiteY2157" fmla="*/ 193193 h 359071"/>
                  <a:gd name="connsiteX2158" fmla="*/ 239602 w 354476"/>
                  <a:gd name="connsiteY2158" fmla="*/ 192223 h 359071"/>
                  <a:gd name="connsiteX2159" fmla="*/ 240113 w 354476"/>
                  <a:gd name="connsiteY2159" fmla="*/ 190487 h 359071"/>
                  <a:gd name="connsiteX2160" fmla="*/ 240266 w 354476"/>
                  <a:gd name="connsiteY2160" fmla="*/ 189926 h 359071"/>
                  <a:gd name="connsiteX2161" fmla="*/ 240419 w 354476"/>
                  <a:gd name="connsiteY2161" fmla="*/ 189568 h 359071"/>
                  <a:gd name="connsiteX2162" fmla="*/ 240572 w 354476"/>
                  <a:gd name="connsiteY2162" fmla="*/ 187986 h 359071"/>
                  <a:gd name="connsiteX2163" fmla="*/ 241338 w 354476"/>
                  <a:gd name="connsiteY2163" fmla="*/ 186097 h 359071"/>
                  <a:gd name="connsiteX2164" fmla="*/ 241798 w 354476"/>
                  <a:gd name="connsiteY2164" fmla="*/ 185126 h 359071"/>
                  <a:gd name="connsiteX2165" fmla="*/ 241338 w 354476"/>
                  <a:gd name="connsiteY2165" fmla="*/ 183391 h 359071"/>
                  <a:gd name="connsiteX2166" fmla="*/ 240930 w 354476"/>
                  <a:gd name="connsiteY2166" fmla="*/ 182012 h 359071"/>
                  <a:gd name="connsiteX2167" fmla="*/ 240572 w 354476"/>
                  <a:gd name="connsiteY2167" fmla="*/ 181246 h 359071"/>
                  <a:gd name="connsiteX2168" fmla="*/ 240062 w 354476"/>
                  <a:gd name="connsiteY2168" fmla="*/ 180480 h 359071"/>
                  <a:gd name="connsiteX2169" fmla="*/ 240317 w 354476"/>
                  <a:gd name="connsiteY2169" fmla="*/ 179664 h 359071"/>
                  <a:gd name="connsiteX2170" fmla="*/ 240981 w 354476"/>
                  <a:gd name="connsiteY2170" fmla="*/ 178693 h 359071"/>
                  <a:gd name="connsiteX2171" fmla="*/ 239807 w 354476"/>
                  <a:gd name="connsiteY2171" fmla="*/ 176396 h 359071"/>
                  <a:gd name="connsiteX2172" fmla="*/ 238377 w 354476"/>
                  <a:gd name="connsiteY2172" fmla="*/ 175017 h 359071"/>
                  <a:gd name="connsiteX2173" fmla="*/ 237662 w 354476"/>
                  <a:gd name="connsiteY2173" fmla="*/ 175273 h 359071"/>
                  <a:gd name="connsiteX2174" fmla="*/ 237560 w 354476"/>
                  <a:gd name="connsiteY2174" fmla="*/ 173894 h 359071"/>
                  <a:gd name="connsiteX2175" fmla="*/ 237713 w 354476"/>
                  <a:gd name="connsiteY2175" fmla="*/ 173384 h 359071"/>
                  <a:gd name="connsiteX2176" fmla="*/ 237764 w 354476"/>
                  <a:gd name="connsiteY2176" fmla="*/ 173384 h 359071"/>
                  <a:gd name="connsiteX2177" fmla="*/ 238173 w 354476"/>
                  <a:gd name="connsiteY2177" fmla="*/ 171699 h 359071"/>
                  <a:gd name="connsiteX2178" fmla="*/ 238530 w 354476"/>
                  <a:gd name="connsiteY2178" fmla="*/ 170780 h 359071"/>
                  <a:gd name="connsiteX2179" fmla="*/ 239551 w 354476"/>
                  <a:gd name="connsiteY2179" fmla="*/ 169657 h 359071"/>
                  <a:gd name="connsiteX2180" fmla="*/ 240878 w 354476"/>
                  <a:gd name="connsiteY2180" fmla="*/ 167206 h 359071"/>
                  <a:gd name="connsiteX2181" fmla="*/ 241236 w 354476"/>
                  <a:gd name="connsiteY2181" fmla="*/ 165879 h 359071"/>
                  <a:gd name="connsiteX2182" fmla="*/ 241441 w 354476"/>
                  <a:gd name="connsiteY2182" fmla="*/ 164960 h 359071"/>
                  <a:gd name="connsiteX2183" fmla="*/ 242053 w 354476"/>
                  <a:gd name="connsiteY2183" fmla="*/ 163887 h 359071"/>
                  <a:gd name="connsiteX2184" fmla="*/ 242819 w 354476"/>
                  <a:gd name="connsiteY2184" fmla="*/ 163173 h 359071"/>
                  <a:gd name="connsiteX2185" fmla="*/ 243585 w 354476"/>
                  <a:gd name="connsiteY2185" fmla="*/ 162254 h 359071"/>
                  <a:gd name="connsiteX2186" fmla="*/ 244504 w 354476"/>
                  <a:gd name="connsiteY2186" fmla="*/ 161131 h 359071"/>
                  <a:gd name="connsiteX2187" fmla="*/ 245116 w 354476"/>
                  <a:gd name="connsiteY2187" fmla="*/ 159752 h 359071"/>
                  <a:gd name="connsiteX2188" fmla="*/ 245525 w 354476"/>
                  <a:gd name="connsiteY2188" fmla="*/ 158527 h 359071"/>
                  <a:gd name="connsiteX2189" fmla="*/ 245780 w 354476"/>
                  <a:gd name="connsiteY2189" fmla="*/ 157352 h 359071"/>
                  <a:gd name="connsiteX2190" fmla="*/ 246801 w 354476"/>
                  <a:gd name="connsiteY2190" fmla="*/ 156433 h 359071"/>
                  <a:gd name="connsiteX2191" fmla="*/ 247873 w 354476"/>
                  <a:gd name="connsiteY2191" fmla="*/ 155770 h 359071"/>
                  <a:gd name="connsiteX2192" fmla="*/ 248997 w 354476"/>
                  <a:gd name="connsiteY2192" fmla="*/ 154800 h 359071"/>
                  <a:gd name="connsiteX2193" fmla="*/ 249507 w 354476"/>
                  <a:gd name="connsiteY2193" fmla="*/ 153932 h 359071"/>
                  <a:gd name="connsiteX2194" fmla="*/ 249966 w 354476"/>
                  <a:gd name="connsiteY2194" fmla="*/ 152247 h 359071"/>
                  <a:gd name="connsiteX2195" fmla="*/ 249966 w 354476"/>
                  <a:gd name="connsiteY2195" fmla="*/ 152196 h 359071"/>
                  <a:gd name="connsiteX2196" fmla="*/ 251038 w 354476"/>
                  <a:gd name="connsiteY2196" fmla="*/ 151022 h 359071"/>
                  <a:gd name="connsiteX2197" fmla="*/ 254664 w 354476"/>
                  <a:gd name="connsiteY2197" fmla="*/ 149796 h 359071"/>
                  <a:gd name="connsiteX2198" fmla="*/ 255838 w 354476"/>
                  <a:gd name="connsiteY2198" fmla="*/ 149286 h 359071"/>
                  <a:gd name="connsiteX2199" fmla="*/ 256808 w 354476"/>
                  <a:gd name="connsiteY2199" fmla="*/ 148520 h 359071"/>
                  <a:gd name="connsiteX2200" fmla="*/ 257471 w 354476"/>
                  <a:gd name="connsiteY2200" fmla="*/ 147856 h 359071"/>
                  <a:gd name="connsiteX2201" fmla="*/ 257880 w 354476"/>
                  <a:gd name="connsiteY2201" fmla="*/ 147244 h 359071"/>
                  <a:gd name="connsiteX2202" fmla="*/ 258340 w 354476"/>
                  <a:gd name="connsiteY2202" fmla="*/ 146733 h 359071"/>
                  <a:gd name="connsiteX2203" fmla="*/ 259360 w 354476"/>
                  <a:gd name="connsiteY2203" fmla="*/ 146222 h 359071"/>
                  <a:gd name="connsiteX2204" fmla="*/ 260024 w 354476"/>
                  <a:gd name="connsiteY2204" fmla="*/ 145405 h 359071"/>
                  <a:gd name="connsiteX2205" fmla="*/ 260739 w 354476"/>
                  <a:gd name="connsiteY2205" fmla="*/ 144487 h 359071"/>
                  <a:gd name="connsiteX2206" fmla="*/ 261403 w 354476"/>
                  <a:gd name="connsiteY2206" fmla="*/ 143465 h 359071"/>
                  <a:gd name="connsiteX2207" fmla="*/ 261658 w 354476"/>
                  <a:gd name="connsiteY2207" fmla="*/ 142853 h 359071"/>
                  <a:gd name="connsiteX2208" fmla="*/ 261556 w 354476"/>
                  <a:gd name="connsiteY2208" fmla="*/ 141576 h 359071"/>
                  <a:gd name="connsiteX2209" fmla="*/ 261352 w 354476"/>
                  <a:gd name="connsiteY2209" fmla="*/ 140708 h 359071"/>
                  <a:gd name="connsiteX2210" fmla="*/ 262271 w 354476"/>
                  <a:gd name="connsiteY2210" fmla="*/ 136471 h 359071"/>
                  <a:gd name="connsiteX2211" fmla="*/ 262373 w 354476"/>
                  <a:gd name="connsiteY2211" fmla="*/ 135654 h 359071"/>
                  <a:gd name="connsiteX2212" fmla="*/ 263190 w 354476"/>
                  <a:gd name="connsiteY2212" fmla="*/ 134429 h 359071"/>
                  <a:gd name="connsiteX2213" fmla="*/ 264007 w 354476"/>
                  <a:gd name="connsiteY2213" fmla="*/ 133357 h 359071"/>
                  <a:gd name="connsiteX2214" fmla="*/ 265028 w 354476"/>
                  <a:gd name="connsiteY2214" fmla="*/ 132284 h 359071"/>
                  <a:gd name="connsiteX2215" fmla="*/ 266151 w 354476"/>
                  <a:gd name="connsiteY2215" fmla="*/ 131110 h 359071"/>
                  <a:gd name="connsiteX2216" fmla="*/ 267019 w 354476"/>
                  <a:gd name="connsiteY2216" fmla="*/ 130702 h 359071"/>
                  <a:gd name="connsiteX2217" fmla="*/ 268346 w 354476"/>
                  <a:gd name="connsiteY2217" fmla="*/ 130344 h 359071"/>
                  <a:gd name="connsiteX2218" fmla="*/ 269878 w 354476"/>
                  <a:gd name="connsiteY2218" fmla="*/ 129783 h 359071"/>
                  <a:gd name="connsiteX2219" fmla="*/ 270644 w 354476"/>
                  <a:gd name="connsiteY2219" fmla="*/ 129017 h 359071"/>
                  <a:gd name="connsiteX2220" fmla="*/ 271512 w 354476"/>
                  <a:gd name="connsiteY2220" fmla="*/ 128302 h 359071"/>
                  <a:gd name="connsiteX2221" fmla="*/ 271972 w 354476"/>
                  <a:gd name="connsiteY2221" fmla="*/ 127536 h 359071"/>
                  <a:gd name="connsiteX2222" fmla="*/ 272329 w 354476"/>
                  <a:gd name="connsiteY2222" fmla="*/ 126719 h 359071"/>
                  <a:gd name="connsiteX2223" fmla="*/ 272635 w 354476"/>
                  <a:gd name="connsiteY2223" fmla="*/ 126055 h 359071"/>
                  <a:gd name="connsiteX2224" fmla="*/ 273554 w 354476"/>
                  <a:gd name="connsiteY2224" fmla="*/ 124166 h 359071"/>
                  <a:gd name="connsiteX2225" fmla="*/ 273707 w 354476"/>
                  <a:gd name="connsiteY2225" fmla="*/ 123350 h 359071"/>
                  <a:gd name="connsiteX2226" fmla="*/ 274320 w 354476"/>
                  <a:gd name="connsiteY2226" fmla="*/ 122431 h 359071"/>
                  <a:gd name="connsiteX2227" fmla="*/ 274779 w 354476"/>
                  <a:gd name="connsiteY2227" fmla="*/ 122022 h 359071"/>
                  <a:gd name="connsiteX2228" fmla="*/ 275443 w 354476"/>
                  <a:gd name="connsiteY2228" fmla="*/ 122482 h 359071"/>
                  <a:gd name="connsiteX2229" fmla="*/ 275903 w 354476"/>
                  <a:gd name="connsiteY2229" fmla="*/ 123094 h 359071"/>
                  <a:gd name="connsiteX2230" fmla="*/ 277588 w 354476"/>
                  <a:gd name="connsiteY2230" fmla="*/ 124013 h 359071"/>
                  <a:gd name="connsiteX2231" fmla="*/ 278915 w 354476"/>
                  <a:gd name="connsiteY2231" fmla="*/ 124320 h 359071"/>
                  <a:gd name="connsiteX2232" fmla="*/ 279987 w 354476"/>
                  <a:gd name="connsiteY2232" fmla="*/ 124728 h 359071"/>
                  <a:gd name="connsiteX2233" fmla="*/ 281417 w 354476"/>
                  <a:gd name="connsiteY2233" fmla="*/ 124524 h 359071"/>
                  <a:gd name="connsiteX2234" fmla="*/ 281978 w 354476"/>
                  <a:gd name="connsiteY2234" fmla="*/ 124269 h 359071"/>
                  <a:gd name="connsiteX2235" fmla="*/ 282744 w 354476"/>
                  <a:gd name="connsiteY2235" fmla="*/ 124116 h 359071"/>
                  <a:gd name="connsiteX2236" fmla="*/ 283561 w 354476"/>
                  <a:gd name="connsiteY2236" fmla="*/ 124064 h 359071"/>
                  <a:gd name="connsiteX2237" fmla="*/ 283969 w 354476"/>
                  <a:gd name="connsiteY2237" fmla="*/ 124626 h 359071"/>
                  <a:gd name="connsiteX2238" fmla="*/ 285093 w 354476"/>
                  <a:gd name="connsiteY2238" fmla="*/ 124626 h 359071"/>
                  <a:gd name="connsiteX2239" fmla="*/ 285654 w 354476"/>
                  <a:gd name="connsiteY2239" fmla="*/ 125034 h 359071"/>
                  <a:gd name="connsiteX2240" fmla="*/ 286267 w 354476"/>
                  <a:gd name="connsiteY2240" fmla="*/ 125239 h 359071"/>
                  <a:gd name="connsiteX2241" fmla="*/ 287186 w 354476"/>
                  <a:gd name="connsiteY2241" fmla="*/ 125290 h 359071"/>
                  <a:gd name="connsiteX2242" fmla="*/ 287901 w 354476"/>
                  <a:gd name="connsiteY2242" fmla="*/ 125137 h 359071"/>
                  <a:gd name="connsiteX2243" fmla="*/ 288667 w 354476"/>
                  <a:gd name="connsiteY2243" fmla="*/ 124524 h 359071"/>
                  <a:gd name="connsiteX2244" fmla="*/ 289330 w 354476"/>
                  <a:gd name="connsiteY2244" fmla="*/ 123758 h 359071"/>
                  <a:gd name="connsiteX2245" fmla="*/ 290096 w 354476"/>
                  <a:gd name="connsiteY2245" fmla="*/ 123145 h 359071"/>
                  <a:gd name="connsiteX2246" fmla="*/ 290811 w 354476"/>
                  <a:gd name="connsiteY2246" fmla="*/ 122584 h 359071"/>
                  <a:gd name="connsiteX2247" fmla="*/ 293466 w 354476"/>
                  <a:gd name="connsiteY2247" fmla="*/ 121767 h 359071"/>
                  <a:gd name="connsiteX2248" fmla="*/ 293670 w 354476"/>
                  <a:gd name="connsiteY2248" fmla="*/ 122175 h 359071"/>
                  <a:gd name="connsiteX2249" fmla="*/ 295049 w 354476"/>
                  <a:gd name="connsiteY2249" fmla="*/ 121409 h 359071"/>
                  <a:gd name="connsiteX2250" fmla="*/ 295916 w 354476"/>
                  <a:gd name="connsiteY2250" fmla="*/ 120848 h 359071"/>
                  <a:gd name="connsiteX2251" fmla="*/ 296631 w 354476"/>
                  <a:gd name="connsiteY2251" fmla="*/ 120235 h 359071"/>
                  <a:gd name="connsiteX2252" fmla="*/ 297907 w 354476"/>
                  <a:gd name="connsiteY2252" fmla="*/ 119725 h 359071"/>
                  <a:gd name="connsiteX2253" fmla="*/ 301277 w 354476"/>
                  <a:gd name="connsiteY2253" fmla="*/ 119572 h 359071"/>
                  <a:gd name="connsiteX2254" fmla="*/ 302911 w 354476"/>
                  <a:gd name="connsiteY2254" fmla="*/ 119010 h 359071"/>
                  <a:gd name="connsiteX2255" fmla="*/ 303983 w 354476"/>
                  <a:gd name="connsiteY2255" fmla="*/ 118499 h 359071"/>
                  <a:gd name="connsiteX2256" fmla="*/ 304494 w 354476"/>
                  <a:gd name="connsiteY2256" fmla="*/ 118397 h 359071"/>
                  <a:gd name="connsiteX2257" fmla="*/ 306025 w 354476"/>
                  <a:gd name="connsiteY2257" fmla="*/ 118295 h 359071"/>
                  <a:gd name="connsiteX2258" fmla="*/ 307404 w 354476"/>
                  <a:gd name="connsiteY2258" fmla="*/ 118142 h 359071"/>
                  <a:gd name="connsiteX2259" fmla="*/ 310263 w 354476"/>
                  <a:gd name="connsiteY2259" fmla="*/ 118397 h 359071"/>
                  <a:gd name="connsiteX2260" fmla="*/ 310671 w 354476"/>
                  <a:gd name="connsiteY2260" fmla="*/ 118908 h 359071"/>
                  <a:gd name="connsiteX2261" fmla="*/ 311335 w 354476"/>
                  <a:gd name="connsiteY2261" fmla="*/ 119367 h 359071"/>
                  <a:gd name="connsiteX2262" fmla="*/ 313428 w 354476"/>
                  <a:gd name="connsiteY2262" fmla="*/ 118550 h 359071"/>
                  <a:gd name="connsiteX2263" fmla="*/ 314143 w 354476"/>
                  <a:gd name="connsiteY2263" fmla="*/ 117989 h 359071"/>
                  <a:gd name="connsiteX2264" fmla="*/ 314960 w 354476"/>
                  <a:gd name="connsiteY2264" fmla="*/ 117631 h 359071"/>
                  <a:gd name="connsiteX2265" fmla="*/ 316032 w 354476"/>
                  <a:gd name="connsiteY2265" fmla="*/ 117887 h 359071"/>
                  <a:gd name="connsiteX2266" fmla="*/ 316645 w 354476"/>
                  <a:gd name="connsiteY2266" fmla="*/ 118040 h 359071"/>
                  <a:gd name="connsiteX2267" fmla="*/ 317768 w 354476"/>
                  <a:gd name="connsiteY2267" fmla="*/ 117887 h 359071"/>
                  <a:gd name="connsiteX2268" fmla="*/ 318330 w 354476"/>
                  <a:gd name="connsiteY2268" fmla="*/ 117785 h 359071"/>
                  <a:gd name="connsiteX2269" fmla="*/ 319044 w 354476"/>
                  <a:gd name="connsiteY2269" fmla="*/ 117887 h 359071"/>
                  <a:gd name="connsiteX2270" fmla="*/ 320014 w 354476"/>
                  <a:gd name="connsiteY2270" fmla="*/ 118448 h 359071"/>
                  <a:gd name="connsiteX2271" fmla="*/ 321138 w 354476"/>
                  <a:gd name="connsiteY2271" fmla="*/ 118346 h 359071"/>
                  <a:gd name="connsiteX2272" fmla="*/ 321393 w 354476"/>
                  <a:gd name="connsiteY2272" fmla="*/ 118346 h 359071"/>
                  <a:gd name="connsiteX2273" fmla="*/ 324201 w 354476"/>
                  <a:gd name="connsiteY2273" fmla="*/ 117427 h 359071"/>
                  <a:gd name="connsiteX2274" fmla="*/ 324814 w 354476"/>
                  <a:gd name="connsiteY2274" fmla="*/ 117019 h 359071"/>
                  <a:gd name="connsiteX2275" fmla="*/ 325886 w 354476"/>
                  <a:gd name="connsiteY2275" fmla="*/ 116508 h 359071"/>
                  <a:gd name="connsiteX2276" fmla="*/ 326652 w 354476"/>
                  <a:gd name="connsiteY2276" fmla="*/ 116610 h 359071"/>
                  <a:gd name="connsiteX2277" fmla="*/ 327724 w 354476"/>
                  <a:gd name="connsiteY2277" fmla="*/ 117274 h 359071"/>
                  <a:gd name="connsiteX2278" fmla="*/ 327928 w 354476"/>
                  <a:gd name="connsiteY2278" fmla="*/ 118499 h 359071"/>
                  <a:gd name="connsiteX2279" fmla="*/ 327979 w 354476"/>
                  <a:gd name="connsiteY2279" fmla="*/ 118857 h 359071"/>
                  <a:gd name="connsiteX2280" fmla="*/ 329561 w 354476"/>
                  <a:gd name="connsiteY2280" fmla="*/ 117836 h 359071"/>
                  <a:gd name="connsiteX2281" fmla="*/ 330174 w 354476"/>
                  <a:gd name="connsiteY2281" fmla="*/ 118142 h 359071"/>
                  <a:gd name="connsiteX2282" fmla="*/ 329358 w 354476"/>
                  <a:gd name="connsiteY2282" fmla="*/ 119623 h 359071"/>
                  <a:gd name="connsiteX2283" fmla="*/ 328796 w 354476"/>
                  <a:gd name="connsiteY2283" fmla="*/ 120490 h 359071"/>
                  <a:gd name="connsiteX2284" fmla="*/ 328438 w 354476"/>
                  <a:gd name="connsiteY2284" fmla="*/ 121154 h 359071"/>
                  <a:gd name="connsiteX2285" fmla="*/ 329000 w 354476"/>
                  <a:gd name="connsiteY2285" fmla="*/ 121971 h 359071"/>
                  <a:gd name="connsiteX2286" fmla="*/ 330276 w 354476"/>
                  <a:gd name="connsiteY2286" fmla="*/ 123962 h 359071"/>
                  <a:gd name="connsiteX2287" fmla="*/ 330276 w 354476"/>
                  <a:gd name="connsiteY2287" fmla="*/ 124728 h 359071"/>
                  <a:gd name="connsiteX2288" fmla="*/ 330174 w 354476"/>
                  <a:gd name="connsiteY2288" fmla="*/ 125443 h 359071"/>
                  <a:gd name="connsiteX2289" fmla="*/ 329561 w 354476"/>
                  <a:gd name="connsiteY2289" fmla="*/ 126515 h 359071"/>
                  <a:gd name="connsiteX2290" fmla="*/ 328643 w 354476"/>
                  <a:gd name="connsiteY2290" fmla="*/ 127230 h 359071"/>
                  <a:gd name="connsiteX2291" fmla="*/ 327724 w 354476"/>
                  <a:gd name="connsiteY2291" fmla="*/ 127791 h 359071"/>
                  <a:gd name="connsiteX2292" fmla="*/ 327162 w 354476"/>
                  <a:gd name="connsiteY2292" fmla="*/ 128506 h 359071"/>
                  <a:gd name="connsiteX2293" fmla="*/ 326805 w 354476"/>
                  <a:gd name="connsiteY2293" fmla="*/ 128966 h 359071"/>
                  <a:gd name="connsiteX2294" fmla="*/ 327520 w 354476"/>
                  <a:gd name="connsiteY2294" fmla="*/ 129731 h 359071"/>
                  <a:gd name="connsiteX2295" fmla="*/ 328387 w 354476"/>
                  <a:gd name="connsiteY2295" fmla="*/ 130293 h 359071"/>
                  <a:gd name="connsiteX2296" fmla="*/ 328949 w 354476"/>
                  <a:gd name="connsiteY2296" fmla="*/ 129885 h 359071"/>
                  <a:gd name="connsiteX2297" fmla="*/ 329817 w 354476"/>
                  <a:gd name="connsiteY2297" fmla="*/ 129936 h 359071"/>
                  <a:gd name="connsiteX2298" fmla="*/ 330379 w 354476"/>
                  <a:gd name="connsiteY2298" fmla="*/ 130855 h 359071"/>
                  <a:gd name="connsiteX2299" fmla="*/ 331144 w 354476"/>
                  <a:gd name="connsiteY2299" fmla="*/ 131621 h 359071"/>
                  <a:gd name="connsiteX2300" fmla="*/ 331553 w 354476"/>
                  <a:gd name="connsiteY2300" fmla="*/ 131876 h 359071"/>
                  <a:gd name="connsiteX2301" fmla="*/ 332370 w 354476"/>
                  <a:gd name="connsiteY2301" fmla="*/ 132284 h 359071"/>
                  <a:gd name="connsiteX2302" fmla="*/ 333238 w 354476"/>
                  <a:gd name="connsiteY2302" fmla="*/ 132693 h 359071"/>
                  <a:gd name="connsiteX2303" fmla="*/ 334003 w 354476"/>
                  <a:gd name="connsiteY2303" fmla="*/ 133254 h 359071"/>
                  <a:gd name="connsiteX2304" fmla="*/ 334617 w 354476"/>
                  <a:gd name="connsiteY2304" fmla="*/ 133407 h 359071"/>
                  <a:gd name="connsiteX2305" fmla="*/ 335740 w 354476"/>
                  <a:gd name="connsiteY2305" fmla="*/ 133305 h 359071"/>
                  <a:gd name="connsiteX2306" fmla="*/ 337832 w 354476"/>
                  <a:gd name="connsiteY2306" fmla="*/ 133101 h 359071"/>
                  <a:gd name="connsiteX2307" fmla="*/ 339875 w 354476"/>
                  <a:gd name="connsiteY2307" fmla="*/ 133510 h 359071"/>
                  <a:gd name="connsiteX2308" fmla="*/ 342019 w 354476"/>
                  <a:gd name="connsiteY2308" fmla="*/ 134837 h 359071"/>
                  <a:gd name="connsiteX2309" fmla="*/ 343245 w 354476"/>
                  <a:gd name="connsiteY2309" fmla="*/ 134735 h 359071"/>
                  <a:gd name="connsiteX2310" fmla="*/ 343806 w 354476"/>
                  <a:gd name="connsiteY2310" fmla="*/ 135296 h 359071"/>
                  <a:gd name="connsiteX2311" fmla="*/ 344113 w 354476"/>
                  <a:gd name="connsiteY2311" fmla="*/ 136113 h 359071"/>
                  <a:gd name="connsiteX2312" fmla="*/ 344929 w 354476"/>
                  <a:gd name="connsiteY2312" fmla="*/ 137543 h 359071"/>
                  <a:gd name="connsiteX2313" fmla="*/ 345082 w 354476"/>
                  <a:gd name="connsiteY2313" fmla="*/ 138564 h 359071"/>
                  <a:gd name="connsiteX2314" fmla="*/ 346104 w 354476"/>
                  <a:gd name="connsiteY2314" fmla="*/ 138819 h 359071"/>
                  <a:gd name="connsiteX2315" fmla="*/ 346665 w 354476"/>
                  <a:gd name="connsiteY2315" fmla="*/ 139126 h 359071"/>
                  <a:gd name="connsiteX2316" fmla="*/ 348095 w 354476"/>
                  <a:gd name="connsiteY2316" fmla="*/ 138922 h 359071"/>
                  <a:gd name="connsiteX2317" fmla="*/ 350392 w 354476"/>
                  <a:gd name="connsiteY2317" fmla="*/ 139534 h 359071"/>
                  <a:gd name="connsiteX2318" fmla="*/ 351362 w 354476"/>
                  <a:gd name="connsiteY2318" fmla="*/ 139738 h 359071"/>
                  <a:gd name="connsiteX2319" fmla="*/ 352690 w 354476"/>
                  <a:gd name="connsiteY2319" fmla="*/ 140249 h 359071"/>
                  <a:gd name="connsiteX2320" fmla="*/ 353711 w 354476"/>
                  <a:gd name="connsiteY2320" fmla="*/ 140759 h 359071"/>
                  <a:gd name="connsiteX2321" fmla="*/ 354476 w 354476"/>
                  <a:gd name="connsiteY2321" fmla="*/ 141270 h 359071"/>
                  <a:gd name="connsiteX2322" fmla="*/ 345797 w 354476"/>
                  <a:gd name="connsiteY2322" fmla="*/ 112985 h 359071"/>
                  <a:gd name="connsiteX2323" fmla="*/ 345440 w 354476"/>
                  <a:gd name="connsiteY2323" fmla="*/ 112679 h 359071"/>
                  <a:gd name="connsiteX2324" fmla="*/ 113139 w 354476"/>
                  <a:gd name="connsiteY2324" fmla="*/ 15878 h 359071"/>
                  <a:gd name="connsiteX2325" fmla="*/ 110892 w 354476"/>
                  <a:gd name="connsiteY2325" fmla="*/ 17563 h 359071"/>
                  <a:gd name="connsiteX2326" fmla="*/ 108901 w 354476"/>
                  <a:gd name="connsiteY2326" fmla="*/ 17716 h 359071"/>
                  <a:gd name="connsiteX2327" fmla="*/ 108084 w 354476"/>
                  <a:gd name="connsiteY2327" fmla="*/ 16695 h 359071"/>
                  <a:gd name="connsiteX2328" fmla="*/ 109667 w 354476"/>
                  <a:gd name="connsiteY2328" fmla="*/ 15163 h 359071"/>
                  <a:gd name="connsiteX2329" fmla="*/ 111147 w 354476"/>
                  <a:gd name="connsiteY2329" fmla="*/ 14551 h 359071"/>
                  <a:gd name="connsiteX2330" fmla="*/ 113649 w 354476"/>
                  <a:gd name="connsiteY2330" fmla="*/ 13887 h 359071"/>
                  <a:gd name="connsiteX2331" fmla="*/ 114721 w 354476"/>
                  <a:gd name="connsiteY2331" fmla="*/ 14602 h 359071"/>
                  <a:gd name="connsiteX2332" fmla="*/ 113139 w 354476"/>
                  <a:gd name="connsiteY2332" fmla="*/ 15878 h 359071"/>
                  <a:gd name="connsiteX2333" fmla="*/ 121511 w 354476"/>
                  <a:gd name="connsiteY2333" fmla="*/ 17972 h 359071"/>
                  <a:gd name="connsiteX2334" fmla="*/ 120133 w 354476"/>
                  <a:gd name="connsiteY2334" fmla="*/ 20218 h 359071"/>
                  <a:gd name="connsiteX2335" fmla="*/ 119265 w 354476"/>
                  <a:gd name="connsiteY2335" fmla="*/ 19759 h 359071"/>
                  <a:gd name="connsiteX2336" fmla="*/ 119010 w 354476"/>
                  <a:gd name="connsiteY2336" fmla="*/ 18125 h 359071"/>
                  <a:gd name="connsiteX2337" fmla="*/ 119980 w 354476"/>
                  <a:gd name="connsiteY2337" fmla="*/ 16746 h 359071"/>
                  <a:gd name="connsiteX2338" fmla="*/ 122124 w 354476"/>
                  <a:gd name="connsiteY2338" fmla="*/ 16389 h 359071"/>
                  <a:gd name="connsiteX2339" fmla="*/ 121511 w 354476"/>
                  <a:gd name="connsiteY2339" fmla="*/ 17972 h 359071"/>
                  <a:gd name="connsiteX2340" fmla="*/ 128557 w 354476"/>
                  <a:gd name="connsiteY2340" fmla="*/ 12151 h 359071"/>
                  <a:gd name="connsiteX2341" fmla="*/ 127843 w 354476"/>
                  <a:gd name="connsiteY2341" fmla="*/ 12253 h 359071"/>
                  <a:gd name="connsiteX2342" fmla="*/ 126464 w 354476"/>
                  <a:gd name="connsiteY2342" fmla="*/ 11947 h 359071"/>
                  <a:gd name="connsiteX2343" fmla="*/ 126515 w 354476"/>
                  <a:gd name="connsiteY2343" fmla="*/ 10977 h 359071"/>
                  <a:gd name="connsiteX2344" fmla="*/ 127944 w 354476"/>
                  <a:gd name="connsiteY2344" fmla="*/ 10466 h 359071"/>
                  <a:gd name="connsiteX2345" fmla="*/ 128812 w 354476"/>
                  <a:gd name="connsiteY2345" fmla="*/ 10875 h 359071"/>
                  <a:gd name="connsiteX2346" fmla="*/ 128557 w 354476"/>
                  <a:gd name="connsiteY2346" fmla="*/ 12151 h 359071"/>
                  <a:gd name="connsiteX2347" fmla="*/ 131263 w 354476"/>
                  <a:gd name="connsiteY2347" fmla="*/ 11028 h 359071"/>
                  <a:gd name="connsiteX2348" fmla="*/ 129884 w 354476"/>
                  <a:gd name="connsiteY2348" fmla="*/ 10007 h 359071"/>
                  <a:gd name="connsiteX2349" fmla="*/ 130957 w 354476"/>
                  <a:gd name="connsiteY2349" fmla="*/ 9445 h 359071"/>
                  <a:gd name="connsiteX2350" fmla="*/ 131978 w 354476"/>
                  <a:gd name="connsiteY2350" fmla="*/ 10262 h 359071"/>
                  <a:gd name="connsiteX2351" fmla="*/ 131263 w 354476"/>
                  <a:gd name="connsiteY2351" fmla="*/ 11028 h 359071"/>
                  <a:gd name="connsiteX2352" fmla="*/ 160058 w 354476"/>
                  <a:gd name="connsiteY2352" fmla="*/ 84548 h 359071"/>
                  <a:gd name="connsiteX2353" fmla="*/ 159446 w 354476"/>
                  <a:gd name="connsiteY2353" fmla="*/ 83527 h 359071"/>
                  <a:gd name="connsiteX2354" fmla="*/ 160466 w 354476"/>
                  <a:gd name="connsiteY2354" fmla="*/ 82556 h 359071"/>
                  <a:gd name="connsiteX2355" fmla="*/ 160722 w 354476"/>
                  <a:gd name="connsiteY2355" fmla="*/ 83169 h 359071"/>
                  <a:gd name="connsiteX2356" fmla="*/ 160926 w 354476"/>
                  <a:gd name="connsiteY2356" fmla="*/ 83884 h 359071"/>
                  <a:gd name="connsiteX2357" fmla="*/ 161232 w 354476"/>
                  <a:gd name="connsiteY2357" fmla="*/ 85058 h 359071"/>
                  <a:gd name="connsiteX2358" fmla="*/ 160058 w 354476"/>
                  <a:gd name="connsiteY2358" fmla="*/ 84548 h 359071"/>
                  <a:gd name="connsiteX2359" fmla="*/ 129068 w 354476"/>
                  <a:gd name="connsiteY2359" fmla="*/ 171342 h 359071"/>
                  <a:gd name="connsiteX2360" fmla="*/ 130038 w 354476"/>
                  <a:gd name="connsiteY2360" fmla="*/ 171495 h 359071"/>
                  <a:gd name="connsiteX2361" fmla="*/ 129884 w 354476"/>
                  <a:gd name="connsiteY2361" fmla="*/ 171801 h 359071"/>
                  <a:gd name="connsiteX2362" fmla="*/ 128966 w 354476"/>
                  <a:gd name="connsiteY2362" fmla="*/ 171852 h 359071"/>
                  <a:gd name="connsiteX2363" fmla="*/ 129068 w 354476"/>
                  <a:gd name="connsiteY2363" fmla="*/ 171342 h 359071"/>
                  <a:gd name="connsiteX2364" fmla="*/ 126923 w 354476"/>
                  <a:gd name="connsiteY2364" fmla="*/ 175273 h 359071"/>
                  <a:gd name="connsiteX2365" fmla="*/ 129068 w 354476"/>
                  <a:gd name="connsiteY2365" fmla="*/ 175783 h 359071"/>
                  <a:gd name="connsiteX2366" fmla="*/ 128812 w 354476"/>
                  <a:gd name="connsiteY2366" fmla="*/ 176141 h 359071"/>
                  <a:gd name="connsiteX2367" fmla="*/ 127587 w 354476"/>
                  <a:gd name="connsiteY2367" fmla="*/ 176396 h 359071"/>
                  <a:gd name="connsiteX2368" fmla="*/ 126770 w 354476"/>
                  <a:gd name="connsiteY2368" fmla="*/ 176039 h 359071"/>
                  <a:gd name="connsiteX2369" fmla="*/ 126923 w 354476"/>
                  <a:gd name="connsiteY2369" fmla="*/ 175273 h 359071"/>
                  <a:gd name="connsiteX2370" fmla="*/ 124830 w 354476"/>
                  <a:gd name="connsiteY2370" fmla="*/ 170218 h 359071"/>
                  <a:gd name="connsiteX2371" fmla="*/ 125902 w 354476"/>
                  <a:gd name="connsiteY2371" fmla="*/ 171291 h 359071"/>
                  <a:gd name="connsiteX2372" fmla="*/ 125340 w 354476"/>
                  <a:gd name="connsiteY2372" fmla="*/ 172261 h 359071"/>
                  <a:gd name="connsiteX2373" fmla="*/ 125085 w 354476"/>
                  <a:gd name="connsiteY2373" fmla="*/ 171699 h 359071"/>
                  <a:gd name="connsiteX2374" fmla="*/ 125494 w 354476"/>
                  <a:gd name="connsiteY2374" fmla="*/ 170831 h 359071"/>
                  <a:gd name="connsiteX2375" fmla="*/ 124830 w 354476"/>
                  <a:gd name="connsiteY2375" fmla="*/ 170218 h 359071"/>
                  <a:gd name="connsiteX2376" fmla="*/ 122124 w 354476"/>
                  <a:gd name="connsiteY2376" fmla="*/ 167717 h 359071"/>
                  <a:gd name="connsiteX2377" fmla="*/ 122482 w 354476"/>
                  <a:gd name="connsiteY2377" fmla="*/ 168482 h 359071"/>
                  <a:gd name="connsiteX2378" fmla="*/ 122328 w 354476"/>
                  <a:gd name="connsiteY2378" fmla="*/ 169350 h 359071"/>
                  <a:gd name="connsiteX2379" fmla="*/ 121665 w 354476"/>
                  <a:gd name="connsiteY2379" fmla="*/ 168738 h 359071"/>
                  <a:gd name="connsiteX2380" fmla="*/ 121052 w 354476"/>
                  <a:gd name="connsiteY2380" fmla="*/ 168176 h 359071"/>
                  <a:gd name="connsiteX2381" fmla="*/ 121052 w 354476"/>
                  <a:gd name="connsiteY2381" fmla="*/ 167410 h 359071"/>
                  <a:gd name="connsiteX2382" fmla="*/ 122124 w 354476"/>
                  <a:gd name="connsiteY2382" fmla="*/ 167717 h 359071"/>
                  <a:gd name="connsiteX2383" fmla="*/ 120031 w 354476"/>
                  <a:gd name="connsiteY2383" fmla="*/ 163837 h 359071"/>
                  <a:gd name="connsiteX2384" fmla="*/ 120847 w 354476"/>
                  <a:gd name="connsiteY2384" fmla="*/ 164347 h 359071"/>
                  <a:gd name="connsiteX2385" fmla="*/ 120950 w 354476"/>
                  <a:gd name="connsiteY2385" fmla="*/ 164960 h 359071"/>
                  <a:gd name="connsiteX2386" fmla="*/ 120541 w 354476"/>
                  <a:gd name="connsiteY2386" fmla="*/ 165879 h 359071"/>
                  <a:gd name="connsiteX2387" fmla="*/ 120490 w 354476"/>
                  <a:gd name="connsiteY2387" fmla="*/ 165113 h 359071"/>
                  <a:gd name="connsiteX2388" fmla="*/ 120133 w 354476"/>
                  <a:gd name="connsiteY2388" fmla="*/ 164347 h 359071"/>
                  <a:gd name="connsiteX2389" fmla="*/ 120031 w 354476"/>
                  <a:gd name="connsiteY2389" fmla="*/ 163837 h 359071"/>
                  <a:gd name="connsiteX2390" fmla="*/ 119214 w 354476"/>
                  <a:gd name="connsiteY2390" fmla="*/ 167563 h 359071"/>
                  <a:gd name="connsiteX2391" fmla="*/ 118499 w 354476"/>
                  <a:gd name="connsiteY2391" fmla="*/ 167461 h 359071"/>
                  <a:gd name="connsiteX2392" fmla="*/ 118550 w 354476"/>
                  <a:gd name="connsiteY2392" fmla="*/ 167104 h 359071"/>
                  <a:gd name="connsiteX2393" fmla="*/ 119214 w 354476"/>
                  <a:gd name="connsiteY2393" fmla="*/ 167563 h 359071"/>
                  <a:gd name="connsiteX2394" fmla="*/ 117580 w 354476"/>
                  <a:gd name="connsiteY2394" fmla="*/ 161182 h 359071"/>
                  <a:gd name="connsiteX2395" fmla="*/ 118295 w 354476"/>
                  <a:gd name="connsiteY2395" fmla="*/ 161896 h 359071"/>
                  <a:gd name="connsiteX2396" fmla="*/ 118652 w 354476"/>
                  <a:gd name="connsiteY2396" fmla="*/ 162866 h 359071"/>
                  <a:gd name="connsiteX2397" fmla="*/ 118091 w 354476"/>
                  <a:gd name="connsiteY2397" fmla="*/ 163071 h 359071"/>
                  <a:gd name="connsiteX2398" fmla="*/ 117632 w 354476"/>
                  <a:gd name="connsiteY2398" fmla="*/ 161998 h 359071"/>
                  <a:gd name="connsiteX2399" fmla="*/ 116457 w 354476"/>
                  <a:gd name="connsiteY2399" fmla="*/ 161386 h 359071"/>
                  <a:gd name="connsiteX2400" fmla="*/ 117580 w 354476"/>
                  <a:gd name="connsiteY2400" fmla="*/ 161182 h 359071"/>
                  <a:gd name="connsiteX2401" fmla="*/ 113700 w 354476"/>
                  <a:gd name="connsiteY2401" fmla="*/ 156842 h 359071"/>
                  <a:gd name="connsiteX2402" fmla="*/ 115079 w 354476"/>
                  <a:gd name="connsiteY2402" fmla="*/ 156893 h 359071"/>
                  <a:gd name="connsiteX2403" fmla="*/ 115129 w 354476"/>
                  <a:gd name="connsiteY2403" fmla="*/ 157506 h 359071"/>
                  <a:gd name="connsiteX2404" fmla="*/ 115079 w 354476"/>
                  <a:gd name="connsiteY2404" fmla="*/ 158578 h 359071"/>
                  <a:gd name="connsiteX2405" fmla="*/ 114466 w 354476"/>
                  <a:gd name="connsiteY2405" fmla="*/ 159497 h 359071"/>
                  <a:gd name="connsiteX2406" fmla="*/ 114313 w 354476"/>
                  <a:gd name="connsiteY2406" fmla="*/ 158527 h 359071"/>
                  <a:gd name="connsiteX2407" fmla="*/ 114364 w 354476"/>
                  <a:gd name="connsiteY2407" fmla="*/ 157608 h 359071"/>
                  <a:gd name="connsiteX2408" fmla="*/ 113700 w 354476"/>
                  <a:gd name="connsiteY2408" fmla="*/ 156842 h 359071"/>
                  <a:gd name="connsiteX2409" fmla="*/ 113853 w 354476"/>
                  <a:gd name="connsiteY2409" fmla="*/ 165572 h 359071"/>
                  <a:gd name="connsiteX2410" fmla="*/ 113342 w 354476"/>
                  <a:gd name="connsiteY2410" fmla="*/ 166696 h 359071"/>
                  <a:gd name="connsiteX2411" fmla="*/ 112781 w 354476"/>
                  <a:gd name="connsiteY2411" fmla="*/ 165879 h 359071"/>
                  <a:gd name="connsiteX2412" fmla="*/ 113853 w 354476"/>
                  <a:gd name="connsiteY2412" fmla="*/ 165572 h 359071"/>
                  <a:gd name="connsiteX2413" fmla="*/ 113088 w 354476"/>
                  <a:gd name="connsiteY2413" fmla="*/ 163530 h 359071"/>
                  <a:gd name="connsiteX2414" fmla="*/ 113036 w 354476"/>
                  <a:gd name="connsiteY2414" fmla="*/ 164960 h 359071"/>
                  <a:gd name="connsiteX2415" fmla="*/ 112271 w 354476"/>
                  <a:gd name="connsiteY2415" fmla="*/ 164806 h 359071"/>
                  <a:gd name="connsiteX2416" fmla="*/ 111505 w 354476"/>
                  <a:gd name="connsiteY2416" fmla="*/ 164296 h 359071"/>
                  <a:gd name="connsiteX2417" fmla="*/ 111402 w 354476"/>
                  <a:gd name="connsiteY2417" fmla="*/ 163224 h 359071"/>
                  <a:gd name="connsiteX2418" fmla="*/ 111709 w 354476"/>
                  <a:gd name="connsiteY2418" fmla="*/ 161590 h 359071"/>
                  <a:gd name="connsiteX2419" fmla="*/ 112219 w 354476"/>
                  <a:gd name="connsiteY2419" fmla="*/ 162101 h 359071"/>
                  <a:gd name="connsiteX2420" fmla="*/ 113088 w 354476"/>
                  <a:gd name="connsiteY2420" fmla="*/ 163530 h 359071"/>
                  <a:gd name="connsiteX2421" fmla="*/ 109820 w 354476"/>
                  <a:gd name="connsiteY2421" fmla="*/ 156791 h 359071"/>
                  <a:gd name="connsiteX2422" fmla="*/ 111453 w 354476"/>
                  <a:gd name="connsiteY2422" fmla="*/ 156485 h 359071"/>
                  <a:gd name="connsiteX2423" fmla="*/ 112168 w 354476"/>
                  <a:gd name="connsiteY2423" fmla="*/ 156995 h 359071"/>
                  <a:gd name="connsiteX2424" fmla="*/ 110994 w 354476"/>
                  <a:gd name="connsiteY2424" fmla="*/ 157199 h 359071"/>
                  <a:gd name="connsiteX2425" fmla="*/ 109564 w 354476"/>
                  <a:gd name="connsiteY2425" fmla="*/ 157608 h 359071"/>
                  <a:gd name="connsiteX2426" fmla="*/ 109820 w 354476"/>
                  <a:gd name="connsiteY2426" fmla="*/ 156791 h 359071"/>
                  <a:gd name="connsiteX2427" fmla="*/ 96801 w 354476"/>
                  <a:gd name="connsiteY2427" fmla="*/ 174201 h 359071"/>
                  <a:gd name="connsiteX2428" fmla="*/ 96035 w 354476"/>
                  <a:gd name="connsiteY2428" fmla="*/ 173639 h 359071"/>
                  <a:gd name="connsiteX2429" fmla="*/ 96443 w 354476"/>
                  <a:gd name="connsiteY2429" fmla="*/ 172516 h 359071"/>
                  <a:gd name="connsiteX2430" fmla="*/ 97873 w 354476"/>
                  <a:gd name="connsiteY2430" fmla="*/ 173945 h 359071"/>
                  <a:gd name="connsiteX2431" fmla="*/ 96801 w 354476"/>
                  <a:gd name="connsiteY2431" fmla="*/ 174201 h 359071"/>
                  <a:gd name="connsiteX2432" fmla="*/ 119214 w 354476"/>
                  <a:gd name="connsiteY2432" fmla="*/ 185892 h 359071"/>
                  <a:gd name="connsiteX2433" fmla="*/ 117172 w 354476"/>
                  <a:gd name="connsiteY2433" fmla="*/ 186199 h 359071"/>
                  <a:gd name="connsiteX2434" fmla="*/ 115997 w 354476"/>
                  <a:gd name="connsiteY2434" fmla="*/ 186250 h 359071"/>
                  <a:gd name="connsiteX2435" fmla="*/ 114874 w 354476"/>
                  <a:gd name="connsiteY2435" fmla="*/ 186658 h 359071"/>
                  <a:gd name="connsiteX2436" fmla="*/ 113547 w 354476"/>
                  <a:gd name="connsiteY2436" fmla="*/ 185943 h 359071"/>
                  <a:gd name="connsiteX2437" fmla="*/ 112373 w 354476"/>
                  <a:gd name="connsiteY2437" fmla="*/ 184565 h 359071"/>
                  <a:gd name="connsiteX2438" fmla="*/ 114313 w 354476"/>
                  <a:gd name="connsiteY2438" fmla="*/ 183952 h 359071"/>
                  <a:gd name="connsiteX2439" fmla="*/ 116661 w 354476"/>
                  <a:gd name="connsiteY2439" fmla="*/ 184259 h 359071"/>
                  <a:gd name="connsiteX2440" fmla="*/ 118244 w 354476"/>
                  <a:gd name="connsiteY2440" fmla="*/ 184922 h 359071"/>
                  <a:gd name="connsiteX2441" fmla="*/ 119214 w 354476"/>
                  <a:gd name="connsiteY2441" fmla="*/ 185892 h 359071"/>
                  <a:gd name="connsiteX2442" fmla="*/ 123758 w 354476"/>
                  <a:gd name="connsiteY2442" fmla="*/ 179868 h 359071"/>
                  <a:gd name="connsiteX2443" fmla="*/ 122686 w 354476"/>
                  <a:gd name="connsiteY2443" fmla="*/ 179408 h 359071"/>
                  <a:gd name="connsiteX2444" fmla="*/ 121562 w 354476"/>
                  <a:gd name="connsiteY2444" fmla="*/ 180021 h 359071"/>
                  <a:gd name="connsiteX2445" fmla="*/ 120286 w 354476"/>
                  <a:gd name="connsiteY2445" fmla="*/ 179459 h 359071"/>
                  <a:gd name="connsiteX2446" fmla="*/ 117835 w 354476"/>
                  <a:gd name="connsiteY2446" fmla="*/ 179715 h 359071"/>
                  <a:gd name="connsiteX2447" fmla="*/ 115844 w 354476"/>
                  <a:gd name="connsiteY2447" fmla="*/ 179817 h 359071"/>
                  <a:gd name="connsiteX2448" fmla="*/ 114211 w 354476"/>
                  <a:gd name="connsiteY2448" fmla="*/ 179561 h 359071"/>
                  <a:gd name="connsiteX2449" fmla="*/ 115436 w 354476"/>
                  <a:gd name="connsiteY2449" fmla="*/ 178285 h 359071"/>
                  <a:gd name="connsiteX2450" fmla="*/ 114925 w 354476"/>
                  <a:gd name="connsiteY2450" fmla="*/ 177366 h 359071"/>
                  <a:gd name="connsiteX2451" fmla="*/ 113342 w 354476"/>
                  <a:gd name="connsiteY2451" fmla="*/ 177162 h 359071"/>
                  <a:gd name="connsiteX2452" fmla="*/ 111402 w 354476"/>
                  <a:gd name="connsiteY2452" fmla="*/ 175783 h 359071"/>
                  <a:gd name="connsiteX2453" fmla="*/ 110381 w 354476"/>
                  <a:gd name="connsiteY2453" fmla="*/ 174252 h 359071"/>
                  <a:gd name="connsiteX2454" fmla="*/ 108901 w 354476"/>
                  <a:gd name="connsiteY2454" fmla="*/ 173945 h 359071"/>
                  <a:gd name="connsiteX2455" fmla="*/ 107318 w 354476"/>
                  <a:gd name="connsiteY2455" fmla="*/ 173792 h 359071"/>
                  <a:gd name="connsiteX2456" fmla="*/ 105480 w 354476"/>
                  <a:gd name="connsiteY2456" fmla="*/ 172516 h 359071"/>
                  <a:gd name="connsiteX2457" fmla="*/ 102365 w 354476"/>
                  <a:gd name="connsiteY2457" fmla="*/ 172261 h 359071"/>
                  <a:gd name="connsiteX2458" fmla="*/ 100579 w 354476"/>
                  <a:gd name="connsiteY2458" fmla="*/ 171699 h 359071"/>
                  <a:gd name="connsiteX2459" fmla="*/ 99660 w 354476"/>
                  <a:gd name="connsiteY2459" fmla="*/ 171342 h 359071"/>
                  <a:gd name="connsiteX2460" fmla="*/ 99507 w 354476"/>
                  <a:gd name="connsiteY2460" fmla="*/ 170269 h 359071"/>
                  <a:gd name="connsiteX2461" fmla="*/ 97924 w 354476"/>
                  <a:gd name="connsiteY2461" fmla="*/ 170014 h 359071"/>
                  <a:gd name="connsiteX2462" fmla="*/ 96596 w 354476"/>
                  <a:gd name="connsiteY2462" fmla="*/ 170627 h 359071"/>
                  <a:gd name="connsiteX2463" fmla="*/ 95218 w 354476"/>
                  <a:gd name="connsiteY2463" fmla="*/ 171444 h 359071"/>
                  <a:gd name="connsiteX2464" fmla="*/ 92869 w 354476"/>
                  <a:gd name="connsiteY2464" fmla="*/ 171648 h 359071"/>
                  <a:gd name="connsiteX2465" fmla="*/ 91695 w 354476"/>
                  <a:gd name="connsiteY2465" fmla="*/ 172771 h 359071"/>
                  <a:gd name="connsiteX2466" fmla="*/ 91134 w 354476"/>
                  <a:gd name="connsiteY2466" fmla="*/ 170882 h 359071"/>
                  <a:gd name="connsiteX2467" fmla="*/ 92359 w 354476"/>
                  <a:gd name="connsiteY2467" fmla="*/ 170116 h 359071"/>
                  <a:gd name="connsiteX2468" fmla="*/ 93686 w 354476"/>
                  <a:gd name="connsiteY2468" fmla="*/ 169299 h 359071"/>
                  <a:gd name="connsiteX2469" fmla="*/ 94809 w 354476"/>
                  <a:gd name="connsiteY2469" fmla="*/ 168942 h 359071"/>
                  <a:gd name="connsiteX2470" fmla="*/ 96035 w 354476"/>
                  <a:gd name="connsiteY2470" fmla="*/ 168840 h 359071"/>
                  <a:gd name="connsiteX2471" fmla="*/ 97618 w 354476"/>
                  <a:gd name="connsiteY2471" fmla="*/ 168687 h 359071"/>
                  <a:gd name="connsiteX2472" fmla="*/ 98587 w 354476"/>
                  <a:gd name="connsiteY2472" fmla="*/ 168636 h 359071"/>
                  <a:gd name="connsiteX2473" fmla="*/ 99966 w 354476"/>
                  <a:gd name="connsiteY2473" fmla="*/ 168482 h 359071"/>
                  <a:gd name="connsiteX2474" fmla="*/ 101906 w 354476"/>
                  <a:gd name="connsiteY2474" fmla="*/ 168636 h 359071"/>
                  <a:gd name="connsiteX2475" fmla="*/ 104051 w 354476"/>
                  <a:gd name="connsiteY2475" fmla="*/ 169044 h 359071"/>
                  <a:gd name="connsiteX2476" fmla="*/ 106246 w 354476"/>
                  <a:gd name="connsiteY2476" fmla="*/ 169095 h 359071"/>
                  <a:gd name="connsiteX2477" fmla="*/ 107216 w 354476"/>
                  <a:gd name="connsiteY2477" fmla="*/ 169810 h 359071"/>
                  <a:gd name="connsiteX2478" fmla="*/ 107982 w 354476"/>
                  <a:gd name="connsiteY2478" fmla="*/ 170780 h 359071"/>
                  <a:gd name="connsiteX2479" fmla="*/ 109105 w 354476"/>
                  <a:gd name="connsiteY2479" fmla="*/ 170933 h 359071"/>
                  <a:gd name="connsiteX2480" fmla="*/ 110381 w 354476"/>
                  <a:gd name="connsiteY2480" fmla="*/ 171086 h 359071"/>
                  <a:gd name="connsiteX2481" fmla="*/ 111811 w 354476"/>
                  <a:gd name="connsiteY2481" fmla="*/ 172158 h 359071"/>
                  <a:gd name="connsiteX2482" fmla="*/ 113139 w 354476"/>
                  <a:gd name="connsiteY2482" fmla="*/ 172210 h 359071"/>
                  <a:gd name="connsiteX2483" fmla="*/ 114670 w 354476"/>
                  <a:gd name="connsiteY2483" fmla="*/ 173231 h 359071"/>
                  <a:gd name="connsiteX2484" fmla="*/ 116253 w 354476"/>
                  <a:gd name="connsiteY2484" fmla="*/ 173894 h 359071"/>
                  <a:gd name="connsiteX2485" fmla="*/ 117478 w 354476"/>
                  <a:gd name="connsiteY2485" fmla="*/ 174711 h 359071"/>
                  <a:gd name="connsiteX2486" fmla="*/ 118142 w 354476"/>
                  <a:gd name="connsiteY2486" fmla="*/ 175120 h 359071"/>
                  <a:gd name="connsiteX2487" fmla="*/ 119673 w 354476"/>
                  <a:gd name="connsiteY2487" fmla="*/ 175579 h 359071"/>
                  <a:gd name="connsiteX2488" fmla="*/ 120695 w 354476"/>
                  <a:gd name="connsiteY2488" fmla="*/ 175783 h 359071"/>
                  <a:gd name="connsiteX2489" fmla="*/ 121052 w 354476"/>
                  <a:gd name="connsiteY2489" fmla="*/ 177009 h 359071"/>
                  <a:gd name="connsiteX2490" fmla="*/ 122379 w 354476"/>
                  <a:gd name="connsiteY2490" fmla="*/ 177009 h 359071"/>
                  <a:gd name="connsiteX2491" fmla="*/ 123860 w 354476"/>
                  <a:gd name="connsiteY2491" fmla="*/ 177570 h 359071"/>
                  <a:gd name="connsiteX2492" fmla="*/ 124524 w 354476"/>
                  <a:gd name="connsiteY2492" fmla="*/ 178387 h 359071"/>
                  <a:gd name="connsiteX2493" fmla="*/ 125085 w 354476"/>
                  <a:gd name="connsiteY2493" fmla="*/ 178949 h 359071"/>
                  <a:gd name="connsiteX2494" fmla="*/ 123758 w 354476"/>
                  <a:gd name="connsiteY2494" fmla="*/ 179868 h 359071"/>
                  <a:gd name="connsiteX2495" fmla="*/ 143006 w 354476"/>
                  <a:gd name="connsiteY2495" fmla="*/ 184208 h 359071"/>
                  <a:gd name="connsiteX2496" fmla="*/ 140912 w 354476"/>
                  <a:gd name="connsiteY2496" fmla="*/ 184361 h 359071"/>
                  <a:gd name="connsiteX2497" fmla="*/ 139126 w 354476"/>
                  <a:gd name="connsiteY2497" fmla="*/ 184514 h 359071"/>
                  <a:gd name="connsiteX2498" fmla="*/ 137747 w 354476"/>
                  <a:gd name="connsiteY2498" fmla="*/ 184667 h 359071"/>
                  <a:gd name="connsiteX2499" fmla="*/ 136215 w 354476"/>
                  <a:gd name="connsiteY2499" fmla="*/ 184769 h 359071"/>
                  <a:gd name="connsiteX2500" fmla="*/ 135348 w 354476"/>
                  <a:gd name="connsiteY2500" fmla="*/ 185892 h 359071"/>
                  <a:gd name="connsiteX2501" fmla="*/ 135348 w 354476"/>
                  <a:gd name="connsiteY2501" fmla="*/ 186811 h 359071"/>
                  <a:gd name="connsiteX2502" fmla="*/ 133662 w 354476"/>
                  <a:gd name="connsiteY2502" fmla="*/ 185841 h 359071"/>
                  <a:gd name="connsiteX2503" fmla="*/ 132897 w 354476"/>
                  <a:gd name="connsiteY2503" fmla="*/ 185382 h 359071"/>
                  <a:gd name="connsiteX2504" fmla="*/ 131365 w 354476"/>
                  <a:gd name="connsiteY2504" fmla="*/ 185280 h 359071"/>
                  <a:gd name="connsiteX2505" fmla="*/ 129935 w 354476"/>
                  <a:gd name="connsiteY2505" fmla="*/ 185178 h 359071"/>
                  <a:gd name="connsiteX2506" fmla="*/ 128251 w 354476"/>
                  <a:gd name="connsiteY2506" fmla="*/ 185229 h 359071"/>
                  <a:gd name="connsiteX2507" fmla="*/ 127332 w 354476"/>
                  <a:gd name="connsiteY2507" fmla="*/ 185280 h 359071"/>
                  <a:gd name="connsiteX2508" fmla="*/ 126515 w 354476"/>
                  <a:gd name="connsiteY2508" fmla="*/ 185637 h 359071"/>
                  <a:gd name="connsiteX2509" fmla="*/ 125800 w 354476"/>
                  <a:gd name="connsiteY2509" fmla="*/ 184973 h 359071"/>
                  <a:gd name="connsiteX2510" fmla="*/ 125290 w 354476"/>
                  <a:gd name="connsiteY2510" fmla="*/ 183850 h 359071"/>
                  <a:gd name="connsiteX2511" fmla="*/ 127638 w 354476"/>
                  <a:gd name="connsiteY2511" fmla="*/ 183391 h 359071"/>
                  <a:gd name="connsiteX2512" fmla="*/ 129681 w 354476"/>
                  <a:gd name="connsiteY2512" fmla="*/ 184054 h 359071"/>
                  <a:gd name="connsiteX2513" fmla="*/ 130906 w 354476"/>
                  <a:gd name="connsiteY2513" fmla="*/ 184361 h 359071"/>
                  <a:gd name="connsiteX2514" fmla="*/ 132131 w 354476"/>
                  <a:gd name="connsiteY2514" fmla="*/ 183901 h 359071"/>
                  <a:gd name="connsiteX2515" fmla="*/ 130906 w 354476"/>
                  <a:gd name="connsiteY2515" fmla="*/ 183033 h 359071"/>
                  <a:gd name="connsiteX2516" fmla="*/ 130344 w 354476"/>
                  <a:gd name="connsiteY2516" fmla="*/ 181961 h 359071"/>
                  <a:gd name="connsiteX2517" fmla="*/ 129987 w 354476"/>
                  <a:gd name="connsiteY2517" fmla="*/ 180787 h 359071"/>
                  <a:gd name="connsiteX2518" fmla="*/ 129017 w 354476"/>
                  <a:gd name="connsiteY2518" fmla="*/ 180429 h 359071"/>
                  <a:gd name="connsiteX2519" fmla="*/ 128659 w 354476"/>
                  <a:gd name="connsiteY2519" fmla="*/ 179459 h 359071"/>
                  <a:gd name="connsiteX2520" fmla="*/ 130446 w 354476"/>
                  <a:gd name="connsiteY2520" fmla="*/ 178847 h 359071"/>
                  <a:gd name="connsiteX2521" fmla="*/ 132182 w 354476"/>
                  <a:gd name="connsiteY2521" fmla="*/ 179919 h 359071"/>
                  <a:gd name="connsiteX2522" fmla="*/ 133561 w 354476"/>
                  <a:gd name="connsiteY2522" fmla="*/ 180174 h 359071"/>
                  <a:gd name="connsiteX2523" fmla="*/ 135041 w 354476"/>
                  <a:gd name="connsiteY2523" fmla="*/ 180072 h 359071"/>
                  <a:gd name="connsiteX2524" fmla="*/ 136573 w 354476"/>
                  <a:gd name="connsiteY2524" fmla="*/ 180021 h 359071"/>
                  <a:gd name="connsiteX2525" fmla="*/ 138411 w 354476"/>
                  <a:gd name="connsiteY2525" fmla="*/ 180174 h 359071"/>
                  <a:gd name="connsiteX2526" fmla="*/ 139279 w 354476"/>
                  <a:gd name="connsiteY2526" fmla="*/ 181246 h 359071"/>
                  <a:gd name="connsiteX2527" fmla="*/ 139432 w 354476"/>
                  <a:gd name="connsiteY2527" fmla="*/ 181348 h 359071"/>
                  <a:gd name="connsiteX2528" fmla="*/ 140759 w 354476"/>
                  <a:gd name="connsiteY2528" fmla="*/ 181757 h 359071"/>
                  <a:gd name="connsiteX2529" fmla="*/ 144027 w 354476"/>
                  <a:gd name="connsiteY2529" fmla="*/ 183289 h 359071"/>
                  <a:gd name="connsiteX2530" fmla="*/ 143006 w 354476"/>
                  <a:gd name="connsiteY2530" fmla="*/ 184208 h 359071"/>
                  <a:gd name="connsiteX2531" fmla="*/ 153574 w 354476"/>
                  <a:gd name="connsiteY2531" fmla="*/ 186045 h 359071"/>
                  <a:gd name="connsiteX2532" fmla="*/ 152400 w 354476"/>
                  <a:gd name="connsiteY2532" fmla="*/ 186199 h 359071"/>
                  <a:gd name="connsiteX2533" fmla="*/ 151175 w 354476"/>
                  <a:gd name="connsiteY2533" fmla="*/ 186454 h 359071"/>
                  <a:gd name="connsiteX2534" fmla="*/ 149694 w 354476"/>
                  <a:gd name="connsiteY2534" fmla="*/ 186658 h 359071"/>
                  <a:gd name="connsiteX2535" fmla="*/ 149030 w 354476"/>
                  <a:gd name="connsiteY2535" fmla="*/ 186097 h 359071"/>
                  <a:gd name="connsiteX2536" fmla="*/ 148877 w 354476"/>
                  <a:gd name="connsiteY2536" fmla="*/ 184820 h 359071"/>
                  <a:gd name="connsiteX2537" fmla="*/ 151481 w 354476"/>
                  <a:gd name="connsiteY2537" fmla="*/ 184667 h 359071"/>
                  <a:gd name="connsiteX2538" fmla="*/ 153013 w 354476"/>
                  <a:gd name="connsiteY2538" fmla="*/ 184769 h 359071"/>
                  <a:gd name="connsiteX2539" fmla="*/ 153881 w 354476"/>
                  <a:gd name="connsiteY2539" fmla="*/ 185280 h 359071"/>
                  <a:gd name="connsiteX2540" fmla="*/ 153574 w 354476"/>
                  <a:gd name="connsiteY2540" fmla="*/ 186045 h 359071"/>
                  <a:gd name="connsiteX2541" fmla="*/ 157812 w 354476"/>
                  <a:gd name="connsiteY2541" fmla="*/ 189058 h 359071"/>
                  <a:gd name="connsiteX2542" fmla="*/ 156739 w 354476"/>
                  <a:gd name="connsiteY2542" fmla="*/ 189109 h 359071"/>
                  <a:gd name="connsiteX2543" fmla="*/ 157046 w 354476"/>
                  <a:gd name="connsiteY2543" fmla="*/ 188547 h 359071"/>
                  <a:gd name="connsiteX2544" fmla="*/ 157914 w 354476"/>
                  <a:gd name="connsiteY2544" fmla="*/ 188700 h 359071"/>
                  <a:gd name="connsiteX2545" fmla="*/ 157812 w 354476"/>
                  <a:gd name="connsiteY2545" fmla="*/ 189058 h 359071"/>
                  <a:gd name="connsiteX2546" fmla="*/ 163172 w 354476"/>
                  <a:gd name="connsiteY2546" fmla="*/ 187577 h 359071"/>
                  <a:gd name="connsiteX2547" fmla="*/ 162662 w 354476"/>
                  <a:gd name="connsiteY2547" fmla="*/ 188037 h 359071"/>
                  <a:gd name="connsiteX2548" fmla="*/ 162560 w 354476"/>
                  <a:gd name="connsiteY2548" fmla="*/ 187118 h 359071"/>
                  <a:gd name="connsiteX2549" fmla="*/ 163224 w 354476"/>
                  <a:gd name="connsiteY2549" fmla="*/ 187118 h 359071"/>
                  <a:gd name="connsiteX2550" fmla="*/ 163172 w 354476"/>
                  <a:gd name="connsiteY2550" fmla="*/ 187577 h 359071"/>
                  <a:gd name="connsiteX2551" fmla="*/ 163887 w 354476"/>
                  <a:gd name="connsiteY2551" fmla="*/ 190385 h 359071"/>
                  <a:gd name="connsiteX2552" fmla="*/ 163632 w 354476"/>
                  <a:gd name="connsiteY2552" fmla="*/ 189721 h 359071"/>
                  <a:gd name="connsiteX2553" fmla="*/ 164602 w 354476"/>
                  <a:gd name="connsiteY2553" fmla="*/ 190283 h 359071"/>
                  <a:gd name="connsiteX2554" fmla="*/ 163887 w 354476"/>
                  <a:gd name="connsiteY2554" fmla="*/ 190385 h 359071"/>
                  <a:gd name="connsiteX2555" fmla="*/ 166338 w 354476"/>
                  <a:gd name="connsiteY2555" fmla="*/ 84701 h 359071"/>
                  <a:gd name="connsiteX2556" fmla="*/ 165725 w 354476"/>
                  <a:gd name="connsiteY2556" fmla="*/ 85569 h 359071"/>
                  <a:gd name="connsiteX2557" fmla="*/ 164959 w 354476"/>
                  <a:gd name="connsiteY2557" fmla="*/ 86284 h 359071"/>
                  <a:gd name="connsiteX2558" fmla="*/ 164041 w 354476"/>
                  <a:gd name="connsiteY2558" fmla="*/ 86130 h 359071"/>
                  <a:gd name="connsiteX2559" fmla="*/ 163070 w 354476"/>
                  <a:gd name="connsiteY2559" fmla="*/ 85926 h 359071"/>
                  <a:gd name="connsiteX2560" fmla="*/ 161692 w 354476"/>
                  <a:gd name="connsiteY2560" fmla="*/ 85467 h 359071"/>
                  <a:gd name="connsiteX2561" fmla="*/ 161845 w 354476"/>
                  <a:gd name="connsiteY2561" fmla="*/ 84445 h 359071"/>
                  <a:gd name="connsiteX2562" fmla="*/ 165623 w 354476"/>
                  <a:gd name="connsiteY2562" fmla="*/ 84394 h 359071"/>
                  <a:gd name="connsiteX2563" fmla="*/ 166338 w 354476"/>
                  <a:gd name="connsiteY2563" fmla="*/ 84701 h 359071"/>
                  <a:gd name="connsiteX2564" fmla="*/ 168278 w 354476"/>
                  <a:gd name="connsiteY2564" fmla="*/ 74081 h 359071"/>
                  <a:gd name="connsiteX2565" fmla="*/ 166696 w 354476"/>
                  <a:gd name="connsiteY2565" fmla="*/ 73826 h 359071"/>
                  <a:gd name="connsiteX2566" fmla="*/ 165061 w 354476"/>
                  <a:gd name="connsiteY2566" fmla="*/ 73367 h 359071"/>
                  <a:gd name="connsiteX2567" fmla="*/ 163734 w 354476"/>
                  <a:gd name="connsiteY2567" fmla="*/ 72550 h 359071"/>
                  <a:gd name="connsiteX2568" fmla="*/ 161794 w 354476"/>
                  <a:gd name="connsiteY2568" fmla="*/ 71682 h 359071"/>
                  <a:gd name="connsiteX2569" fmla="*/ 160518 w 354476"/>
                  <a:gd name="connsiteY2569" fmla="*/ 70712 h 359071"/>
                  <a:gd name="connsiteX2570" fmla="*/ 163326 w 354476"/>
                  <a:gd name="connsiteY2570" fmla="*/ 70405 h 359071"/>
                  <a:gd name="connsiteX2571" fmla="*/ 164858 w 354476"/>
                  <a:gd name="connsiteY2571" fmla="*/ 70610 h 359071"/>
                  <a:gd name="connsiteX2572" fmla="*/ 166542 w 354476"/>
                  <a:gd name="connsiteY2572" fmla="*/ 71120 h 359071"/>
                  <a:gd name="connsiteX2573" fmla="*/ 169095 w 354476"/>
                  <a:gd name="connsiteY2573" fmla="*/ 72703 h 359071"/>
                  <a:gd name="connsiteX2574" fmla="*/ 169095 w 354476"/>
                  <a:gd name="connsiteY2574" fmla="*/ 73571 h 359071"/>
                  <a:gd name="connsiteX2575" fmla="*/ 168278 w 354476"/>
                  <a:gd name="connsiteY2575" fmla="*/ 74081 h 359071"/>
                  <a:gd name="connsiteX2576" fmla="*/ 170729 w 354476"/>
                  <a:gd name="connsiteY2576" fmla="*/ 86232 h 359071"/>
                  <a:gd name="connsiteX2577" fmla="*/ 169605 w 354476"/>
                  <a:gd name="connsiteY2577" fmla="*/ 86437 h 359071"/>
                  <a:gd name="connsiteX2578" fmla="*/ 168840 w 354476"/>
                  <a:gd name="connsiteY2578" fmla="*/ 85824 h 359071"/>
                  <a:gd name="connsiteX2579" fmla="*/ 168993 w 354476"/>
                  <a:gd name="connsiteY2579" fmla="*/ 85467 h 359071"/>
                  <a:gd name="connsiteX2580" fmla="*/ 171189 w 354476"/>
                  <a:gd name="connsiteY2580" fmla="*/ 83118 h 359071"/>
                  <a:gd name="connsiteX2581" fmla="*/ 172312 w 354476"/>
                  <a:gd name="connsiteY2581" fmla="*/ 82761 h 359071"/>
                  <a:gd name="connsiteX2582" fmla="*/ 172822 w 354476"/>
                  <a:gd name="connsiteY2582" fmla="*/ 84088 h 359071"/>
                  <a:gd name="connsiteX2583" fmla="*/ 170729 w 354476"/>
                  <a:gd name="connsiteY2583" fmla="*/ 86232 h 359071"/>
                  <a:gd name="connsiteX2584" fmla="*/ 170525 w 354476"/>
                  <a:gd name="connsiteY2584" fmla="*/ 202077 h 359071"/>
                  <a:gd name="connsiteX2585" fmla="*/ 170423 w 354476"/>
                  <a:gd name="connsiteY2585" fmla="*/ 200800 h 359071"/>
                  <a:gd name="connsiteX2586" fmla="*/ 170525 w 354476"/>
                  <a:gd name="connsiteY2586" fmla="*/ 202077 h 359071"/>
                  <a:gd name="connsiteX2587" fmla="*/ 170525 w 354476"/>
                  <a:gd name="connsiteY2587" fmla="*/ 203711 h 359071"/>
                  <a:gd name="connsiteX2588" fmla="*/ 170014 w 354476"/>
                  <a:gd name="connsiteY2588" fmla="*/ 203200 h 359071"/>
                  <a:gd name="connsiteX2589" fmla="*/ 170525 w 354476"/>
                  <a:gd name="connsiteY2589" fmla="*/ 203711 h 359071"/>
                  <a:gd name="connsiteX2590" fmla="*/ 170525 w 354476"/>
                  <a:gd name="connsiteY2590" fmla="*/ 198299 h 359071"/>
                  <a:gd name="connsiteX2591" fmla="*/ 171086 w 354476"/>
                  <a:gd name="connsiteY2591" fmla="*/ 199524 h 359071"/>
                  <a:gd name="connsiteX2592" fmla="*/ 170218 w 354476"/>
                  <a:gd name="connsiteY2592" fmla="*/ 199575 h 359071"/>
                  <a:gd name="connsiteX2593" fmla="*/ 169759 w 354476"/>
                  <a:gd name="connsiteY2593" fmla="*/ 198299 h 359071"/>
                  <a:gd name="connsiteX2594" fmla="*/ 170525 w 354476"/>
                  <a:gd name="connsiteY2594" fmla="*/ 198299 h 359071"/>
                  <a:gd name="connsiteX2595" fmla="*/ 167921 w 354476"/>
                  <a:gd name="connsiteY2595" fmla="*/ 194214 h 359071"/>
                  <a:gd name="connsiteX2596" fmla="*/ 168125 w 354476"/>
                  <a:gd name="connsiteY2596" fmla="*/ 193091 h 359071"/>
                  <a:gd name="connsiteX2597" fmla="*/ 168125 w 354476"/>
                  <a:gd name="connsiteY2597" fmla="*/ 193346 h 359071"/>
                  <a:gd name="connsiteX2598" fmla="*/ 168687 w 354476"/>
                  <a:gd name="connsiteY2598" fmla="*/ 193244 h 359071"/>
                  <a:gd name="connsiteX2599" fmla="*/ 168431 w 354476"/>
                  <a:gd name="connsiteY2599" fmla="*/ 194214 h 359071"/>
                  <a:gd name="connsiteX2600" fmla="*/ 167921 w 354476"/>
                  <a:gd name="connsiteY2600" fmla="*/ 194214 h 359071"/>
                  <a:gd name="connsiteX2601" fmla="*/ 168788 w 354476"/>
                  <a:gd name="connsiteY2601" fmla="*/ 207540 h 359071"/>
                  <a:gd name="connsiteX2602" fmla="*/ 168687 w 354476"/>
                  <a:gd name="connsiteY2602" fmla="*/ 206570 h 359071"/>
                  <a:gd name="connsiteX2603" fmla="*/ 168788 w 354476"/>
                  <a:gd name="connsiteY2603" fmla="*/ 207540 h 359071"/>
                  <a:gd name="connsiteX2604" fmla="*/ 168788 w 354476"/>
                  <a:gd name="connsiteY2604" fmla="*/ 196971 h 359071"/>
                  <a:gd name="connsiteX2605" fmla="*/ 168687 w 354476"/>
                  <a:gd name="connsiteY2605" fmla="*/ 195797 h 359071"/>
                  <a:gd name="connsiteX2606" fmla="*/ 168687 w 354476"/>
                  <a:gd name="connsiteY2606" fmla="*/ 195746 h 359071"/>
                  <a:gd name="connsiteX2607" fmla="*/ 169248 w 354476"/>
                  <a:gd name="connsiteY2607" fmla="*/ 195746 h 359071"/>
                  <a:gd name="connsiteX2608" fmla="*/ 169657 w 354476"/>
                  <a:gd name="connsiteY2608" fmla="*/ 196410 h 359071"/>
                  <a:gd name="connsiteX2609" fmla="*/ 169401 w 354476"/>
                  <a:gd name="connsiteY2609" fmla="*/ 196971 h 359071"/>
                  <a:gd name="connsiteX2610" fmla="*/ 168788 w 354476"/>
                  <a:gd name="connsiteY2610" fmla="*/ 196971 h 359071"/>
                  <a:gd name="connsiteX2611" fmla="*/ 170626 w 354476"/>
                  <a:gd name="connsiteY2611" fmla="*/ 213615 h 359071"/>
                  <a:gd name="connsiteX2612" fmla="*/ 169503 w 354476"/>
                  <a:gd name="connsiteY2612" fmla="*/ 213666 h 359071"/>
                  <a:gd name="connsiteX2613" fmla="*/ 169605 w 354476"/>
                  <a:gd name="connsiteY2613" fmla="*/ 212901 h 359071"/>
                  <a:gd name="connsiteX2614" fmla="*/ 170525 w 354476"/>
                  <a:gd name="connsiteY2614" fmla="*/ 211420 h 359071"/>
                  <a:gd name="connsiteX2615" fmla="*/ 171546 w 354476"/>
                  <a:gd name="connsiteY2615" fmla="*/ 212952 h 359071"/>
                  <a:gd name="connsiteX2616" fmla="*/ 170626 w 354476"/>
                  <a:gd name="connsiteY2616" fmla="*/ 213615 h 359071"/>
                  <a:gd name="connsiteX2617" fmla="*/ 173741 w 354476"/>
                  <a:gd name="connsiteY2617" fmla="*/ 86692 h 359071"/>
                  <a:gd name="connsiteX2618" fmla="*/ 172465 w 354476"/>
                  <a:gd name="connsiteY2618" fmla="*/ 87458 h 359071"/>
                  <a:gd name="connsiteX2619" fmla="*/ 171341 w 354476"/>
                  <a:gd name="connsiteY2619" fmla="*/ 87560 h 359071"/>
                  <a:gd name="connsiteX2620" fmla="*/ 171495 w 354476"/>
                  <a:gd name="connsiteY2620" fmla="*/ 86845 h 359071"/>
                  <a:gd name="connsiteX2621" fmla="*/ 172465 w 354476"/>
                  <a:gd name="connsiteY2621" fmla="*/ 85467 h 359071"/>
                  <a:gd name="connsiteX2622" fmla="*/ 173996 w 354476"/>
                  <a:gd name="connsiteY2622" fmla="*/ 85467 h 359071"/>
                  <a:gd name="connsiteX2623" fmla="*/ 173741 w 354476"/>
                  <a:gd name="connsiteY2623" fmla="*/ 86692 h 359071"/>
                  <a:gd name="connsiteX2624" fmla="*/ 198094 w 354476"/>
                  <a:gd name="connsiteY2624" fmla="*/ 80157 h 359071"/>
                  <a:gd name="connsiteX2625" fmla="*/ 197533 w 354476"/>
                  <a:gd name="connsiteY2625" fmla="*/ 80821 h 359071"/>
                  <a:gd name="connsiteX2626" fmla="*/ 197175 w 354476"/>
                  <a:gd name="connsiteY2626" fmla="*/ 81791 h 359071"/>
                  <a:gd name="connsiteX2627" fmla="*/ 196920 w 354476"/>
                  <a:gd name="connsiteY2627" fmla="*/ 82505 h 359071"/>
                  <a:gd name="connsiteX2628" fmla="*/ 195592 w 354476"/>
                  <a:gd name="connsiteY2628" fmla="*/ 83118 h 359071"/>
                  <a:gd name="connsiteX2629" fmla="*/ 194827 w 354476"/>
                  <a:gd name="connsiteY2629" fmla="*/ 81688 h 359071"/>
                  <a:gd name="connsiteX2630" fmla="*/ 193397 w 354476"/>
                  <a:gd name="connsiteY2630" fmla="*/ 82301 h 359071"/>
                  <a:gd name="connsiteX2631" fmla="*/ 193397 w 354476"/>
                  <a:gd name="connsiteY2631" fmla="*/ 80565 h 359071"/>
                  <a:gd name="connsiteX2632" fmla="*/ 193449 w 354476"/>
                  <a:gd name="connsiteY2632" fmla="*/ 80157 h 359071"/>
                  <a:gd name="connsiteX2633" fmla="*/ 192019 w 354476"/>
                  <a:gd name="connsiteY2633" fmla="*/ 79953 h 359071"/>
                  <a:gd name="connsiteX2634" fmla="*/ 190998 w 354476"/>
                  <a:gd name="connsiteY2634" fmla="*/ 80821 h 359071"/>
                  <a:gd name="connsiteX2635" fmla="*/ 189823 w 354476"/>
                  <a:gd name="connsiteY2635" fmla="*/ 81688 h 359071"/>
                  <a:gd name="connsiteX2636" fmla="*/ 188802 w 354476"/>
                  <a:gd name="connsiteY2636" fmla="*/ 82352 h 359071"/>
                  <a:gd name="connsiteX2637" fmla="*/ 187833 w 354476"/>
                  <a:gd name="connsiteY2637" fmla="*/ 82352 h 359071"/>
                  <a:gd name="connsiteX2638" fmla="*/ 187219 w 354476"/>
                  <a:gd name="connsiteY2638" fmla="*/ 82097 h 359071"/>
                  <a:gd name="connsiteX2639" fmla="*/ 187985 w 354476"/>
                  <a:gd name="connsiteY2639" fmla="*/ 81484 h 359071"/>
                  <a:gd name="connsiteX2640" fmla="*/ 188802 w 354476"/>
                  <a:gd name="connsiteY2640" fmla="*/ 80974 h 359071"/>
                  <a:gd name="connsiteX2641" fmla="*/ 188292 w 354476"/>
                  <a:gd name="connsiteY2641" fmla="*/ 80106 h 359071"/>
                  <a:gd name="connsiteX2642" fmla="*/ 187934 w 354476"/>
                  <a:gd name="connsiteY2642" fmla="*/ 79544 h 359071"/>
                  <a:gd name="connsiteX2643" fmla="*/ 187883 w 354476"/>
                  <a:gd name="connsiteY2643" fmla="*/ 78625 h 359071"/>
                  <a:gd name="connsiteX2644" fmla="*/ 186505 w 354476"/>
                  <a:gd name="connsiteY2644" fmla="*/ 79136 h 359071"/>
                  <a:gd name="connsiteX2645" fmla="*/ 185075 w 354476"/>
                  <a:gd name="connsiteY2645" fmla="*/ 79595 h 359071"/>
                  <a:gd name="connsiteX2646" fmla="*/ 183901 w 354476"/>
                  <a:gd name="connsiteY2646" fmla="*/ 79697 h 359071"/>
                  <a:gd name="connsiteX2647" fmla="*/ 182523 w 354476"/>
                  <a:gd name="connsiteY2647" fmla="*/ 79595 h 359071"/>
                  <a:gd name="connsiteX2648" fmla="*/ 179868 w 354476"/>
                  <a:gd name="connsiteY2648" fmla="*/ 79748 h 359071"/>
                  <a:gd name="connsiteX2649" fmla="*/ 177928 w 354476"/>
                  <a:gd name="connsiteY2649" fmla="*/ 79544 h 359071"/>
                  <a:gd name="connsiteX2650" fmla="*/ 176600 w 354476"/>
                  <a:gd name="connsiteY2650" fmla="*/ 79493 h 359071"/>
                  <a:gd name="connsiteX2651" fmla="*/ 177008 w 354476"/>
                  <a:gd name="connsiteY2651" fmla="*/ 78319 h 359071"/>
                  <a:gd name="connsiteX2652" fmla="*/ 177876 w 354476"/>
                  <a:gd name="connsiteY2652" fmla="*/ 77502 h 359071"/>
                  <a:gd name="connsiteX2653" fmla="*/ 178642 w 354476"/>
                  <a:gd name="connsiteY2653" fmla="*/ 76940 h 359071"/>
                  <a:gd name="connsiteX2654" fmla="*/ 178796 w 354476"/>
                  <a:gd name="connsiteY2654" fmla="*/ 76226 h 359071"/>
                  <a:gd name="connsiteX2655" fmla="*/ 177774 w 354476"/>
                  <a:gd name="connsiteY2655" fmla="*/ 76123 h 359071"/>
                  <a:gd name="connsiteX2656" fmla="*/ 178489 w 354476"/>
                  <a:gd name="connsiteY2656" fmla="*/ 75409 h 359071"/>
                  <a:gd name="connsiteX2657" fmla="*/ 179459 w 354476"/>
                  <a:gd name="connsiteY2657" fmla="*/ 74694 h 359071"/>
                  <a:gd name="connsiteX2658" fmla="*/ 179817 w 354476"/>
                  <a:gd name="connsiteY2658" fmla="*/ 73826 h 359071"/>
                  <a:gd name="connsiteX2659" fmla="*/ 180276 w 354476"/>
                  <a:gd name="connsiteY2659" fmla="*/ 73009 h 359071"/>
                  <a:gd name="connsiteX2660" fmla="*/ 181093 w 354476"/>
                  <a:gd name="connsiteY2660" fmla="*/ 72141 h 359071"/>
                  <a:gd name="connsiteX2661" fmla="*/ 181961 w 354476"/>
                  <a:gd name="connsiteY2661" fmla="*/ 71324 h 359071"/>
                  <a:gd name="connsiteX2662" fmla="*/ 182114 w 354476"/>
                  <a:gd name="connsiteY2662" fmla="*/ 70405 h 359071"/>
                  <a:gd name="connsiteX2663" fmla="*/ 182420 w 354476"/>
                  <a:gd name="connsiteY2663" fmla="*/ 69537 h 359071"/>
                  <a:gd name="connsiteX2664" fmla="*/ 183595 w 354476"/>
                  <a:gd name="connsiteY2664" fmla="*/ 67801 h 359071"/>
                  <a:gd name="connsiteX2665" fmla="*/ 184565 w 354476"/>
                  <a:gd name="connsiteY2665" fmla="*/ 66678 h 359071"/>
                  <a:gd name="connsiteX2666" fmla="*/ 186096 w 354476"/>
                  <a:gd name="connsiteY2666" fmla="*/ 65504 h 359071"/>
                  <a:gd name="connsiteX2667" fmla="*/ 187118 w 354476"/>
                  <a:gd name="connsiteY2667" fmla="*/ 63768 h 359071"/>
                  <a:gd name="connsiteX2668" fmla="*/ 188292 w 354476"/>
                  <a:gd name="connsiteY2668" fmla="*/ 63156 h 359071"/>
                  <a:gd name="connsiteX2669" fmla="*/ 189364 w 354476"/>
                  <a:gd name="connsiteY2669" fmla="*/ 63053 h 359071"/>
                  <a:gd name="connsiteX2670" fmla="*/ 190232 w 354476"/>
                  <a:gd name="connsiteY2670" fmla="*/ 62951 h 359071"/>
                  <a:gd name="connsiteX2671" fmla="*/ 190283 w 354476"/>
                  <a:gd name="connsiteY2671" fmla="*/ 62696 h 359071"/>
                  <a:gd name="connsiteX2672" fmla="*/ 190232 w 354476"/>
                  <a:gd name="connsiteY2672" fmla="*/ 62951 h 359071"/>
                  <a:gd name="connsiteX2673" fmla="*/ 189823 w 354476"/>
                  <a:gd name="connsiteY2673" fmla="*/ 63972 h 359071"/>
                  <a:gd name="connsiteX2674" fmla="*/ 188853 w 354476"/>
                  <a:gd name="connsiteY2674" fmla="*/ 64483 h 359071"/>
                  <a:gd name="connsiteX2675" fmla="*/ 189159 w 354476"/>
                  <a:gd name="connsiteY2675" fmla="*/ 65657 h 359071"/>
                  <a:gd name="connsiteX2676" fmla="*/ 187219 w 354476"/>
                  <a:gd name="connsiteY2676" fmla="*/ 67495 h 359071"/>
                  <a:gd name="connsiteX2677" fmla="*/ 186250 w 354476"/>
                  <a:gd name="connsiteY2677" fmla="*/ 68669 h 359071"/>
                  <a:gd name="connsiteX2678" fmla="*/ 185994 w 354476"/>
                  <a:gd name="connsiteY2678" fmla="*/ 69691 h 359071"/>
                  <a:gd name="connsiteX2679" fmla="*/ 185586 w 354476"/>
                  <a:gd name="connsiteY2679" fmla="*/ 70507 h 359071"/>
                  <a:gd name="connsiteX2680" fmla="*/ 185126 w 354476"/>
                  <a:gd name="connsiteY2680" fmla="*/ 71528 h 359071"/>
                  <a:gd name="connsiteX2681" fmla="*/ 186556 w 354476"/>
                  <a:gd name="connsiteY2681" fmla="*/ 70150 h 359071"/>
                  <a:gd name="connsiteX2682" fmla="*/ 187424 w 354476"/>
                  <a:gd name="connsiteY2682" fmla="*/ 69435 h 359071"/>
                  <a:gd name="connsiteX2683" fmla="*/ 188292 w 354476"/>
                  <a:gd name="connsiteY2683" fmla="*/ 69691 h 359071"/>
                  <a:gd name="connsiteX2684" fmla="*/ 189466 w 354476"/>
                  <a:gd name="connsiteY2684" fmla="*/ 69691 h 359071"/>
                  <a:gd name="connsiteX2685" fmla="*/ 189007 w 354476"/>
                  <a:gd name="connsiteY2685" fmla="*/ 70507 h 359071"/>
                  <a:gd name="connsiteX2686" fmla="*/ 188343 w 354476"/>
                  <a:gd name="connsiteY2686" fmla="*/ 71018 h 359071"/>
                  <a:gd name="connsiteX2687" fmla="*/ 187883 w 354476"/>
                  <a:gd name="connsiteY2687" fmla="*/ 71784 h 359071"/>
                  <a:gd name="connsiteX2688" fmla="*/ 188649 w 354476"/>
                  <a:gd name="connsiteY2688" fmla="*/ 72039 h 359071"/>
                  <a:gd name="connsiteX2689" fmla="*/ 189874 w 354476"/>
                  <a:gd name="connsiteY2689" fmla="*/ 71988 h 359071"/>
                  <a:gd name="connsiteX2690" fmla="*/ 190181 w 354476"/>
                  <a:gd name="connsiteY2690" fmla="*/ 73469 h 359071"/>
                  <a:gd name="connsiteX2691" fmla="*/ 190845 w 354476"/>
                  <a:gd name="connsiteY2691" fmla="*/ 73213 h 359071"/>
                  <a:gd name="connsiteX2692" fmla="*/ 191508 w 354476"/>
                  <a:gd name="connsiteY2692" fmla="*/ 72345 h 359071"/>
                  <a:gd name="connsiteX2693" fmla="*/ 192325 w 354476"/>
                  <a:gd name="connsiteY2693" fmla="*/ 71631 h 359071"/>
                  <a:gd name="connsiteX2694" fmla="*/ 193040 w 354476"/>
                  <a:gd name="connsiteY2694" fmla="*/ 71120 h 359071"/>
                  <a:gd name="connsiteX2695" fmla="*/ 194163 w 354476"/>
                  <a:gd name="connsiteY2695" fmla="*/ 71937 h 359071"/>
                  <a:gd name="connsiteX2696" fmla="*/ 194776 w 354476"/>
                  <a:gd name="connsiteY2696" fmla="*/ 72141 h 359071"/>
                  <a:gd name="connsiteX2697" fmla="*/ 196001 w 354476"/>
                  <a:gd name="connsiteY2697" fmla="*/ 72856 h 359071"/>
                  <a:gd name="connsiteX2698" fmla="*/ 195440 w 354476"/>
                  <a:gd name="connsiteY2698" fmla="*/ 73673 h 359071"/>
                  <a:gd name="connsiteX2699" fmla="*/ 194623 w 354476"/>
                  <a:gd name="connsiteY2699" fmla="*/ 74081 h 359071"/>
                  <a:gd name="connsiteX2700" fmla="*/ 194520 w 354476"/>
                  <a:gd name="connsiteY2700" fmla="*/ 75307 h 359071"/>
                  <a:gd name="connsiteX2701" fmla="*/ 194572 w 354476"/>
                  <a:gd name="connsiteY2701" fmla="*/ 75817 h 359071"/>
                  <a:gd name="connsiteX2702" fmla="*/ 194418 w 354476"/>
                  <a:gd name="connsiteY2702" fmla="*/ 76123 h 359071"/>
                  <a:gd name="connsiteX2703" fmla="*/ 195491 w 354476"/>
                  <a:gd name="connsiteY2703" fmla="*/ 76379 h 359071"/>
                  <a:gd name="connsiteX2704" fmla="*/ 196512 w 354476"/>
                  <a:gd name="connsiteY2704" fmla="*/ 75715 h 359071"/>
                  <a:gd name="connsiteX2705" fmla="*/ 197481 w 354476"/>
                  <a:gd name="connsiteY2705" fmla="*/ 75460 h 359071"/>
                  <a:gd name="connsiteX2706" fmla="*/ 196767 w 354476"/>
                  <a:gd name="connsiteY2706" fmla="*/ 76277 h 359071"/>
                  <a:gd name="connsiteX2707" fmla="*/ 195286 w 354476"/>
                  <a:gd name="connsiteY2707" fmla="*/ 77247 h 359071"/>
                  <a:gd name="connsiteX2708" fmla="*/ 194163 w 354476"/>
                  <a:gd name="connsiteY2708" fmla="*/ 78778 h 359071"/>
                  <a:gd name="connsiteX2709" fmla="*/ 195133 w 354476"/>
                  <a:gd name="connsiteY2709" fmla="*/ 79289 h 359071"/>
                  <a:gd name="connsiteX2710" fmla="*/ 196154 w 354476"/>
                  <a:gd name="connsiteY2710" fmla="*/ 77962 h 359071"/>
                  <a:gd name="connsiteX2711" fmla="*/ 197227 w 354476"/>
                  <a:gd name="connsiteY2711" fmla="*/ 77502 h 359071"/>
                  <a:gd name="connsiteX2712" fmla="*/ 197022 w 354476"/>
                  <a:gd name="connsiteY2712" fmla="*/ 79085 h 359071"/>
                  <a:gd name="connsiteX2713" fmla="*/ 196665 w 354476"/>
                  <a:gd name="connsiteY2713" fmla="*/ 79646 h 359071"/>
                  <a:gd name="connsiteX2714" fmla="*/ 198094 w 354476"/>
                  <a:gd name="connsiteY2714" fmla="*/ 79187 h 359071"/>
                  <a:gd name="connsiteX2715" fmla="*/ 198094 w 354476"/>
                  <a:gd name="connsiteY2715" fmla="*/ 80157 h 359071"/>
                  <a:gd name="connsiteX2716" fmla="*/ 164296 w 354476"/>
                  <a:gd name="connsiteY2716" fmla="*/ 338241 h 359071"/>
                  <a:gd name="connsiteX2717" fmla="*/ 164398 w 354476"/>
                  <a:gd name="connsiteY2717" fmla="*/ 338701 h 359071"/>
                  <a:gd name="connsiteX2718" fmla="*/ 164296 w 354476"/>
                  <a:gd name="connsiteY2718" fmla="*/ 338241 h 359071"/>
                  <a:gd name="connsiteX2719" fmla="*/ 80310 w 354476"/>
                  <a:gd name="connsiteY2719" fmla="*/ 245678 h 359071"/>
                  <a:gd name="connsiteX2720" fmla="*/ 79136 w 354476"/>
                  <a:gd name="connsiteY2720" fmla="*/ 246035 h 359071"/>
                  <a:gd name="connsiteX2721" fmla="*/ 78013 w 354476"/>
                  <a:gd name="connsiteY2721" fmla="*/ 245168 h 359071"/>
                  <a:gd name="connsiteX2722" fmla="*/ 78523 w 354476"/>
                  <a:gd name="connsiteY2722" fmla="*/ 244708 h 359071"/>
                  <a:gd name="connsiteX2723" fmla="*/ 78216 w 354476"/>
                  <a:gd name="connsiteY2723" fmla="*/ 243942 h 359071"/>
                  <a:gd name="connsiteX2724" fmla="*/ 77450 w 354476"/>
                  <a:gd name="connsiteY2724" fmla="*/ 243585 h 359071"/>
                  <a:gd name="connsiteX2725" fmla="*/ 78064 w 354476"/>
                  <a:gd name="connsiteY2725" fmla="*/ 242615 h 359071"/>
                  <a:gd name="connsiteX2726" fmla="*/ 78472 w 354476"/>
                  <a:gd name="connsiteY2726" fmla="*/ 242411 h 359071"/>
                  <a:gd name="connsiteX2727" fmla="*/ 79442 w 354476"/>
                  <a:gd name="connsiteY2727" fmla="*/ 243125 h 359071"/>
                  <a:gd name="connsiteX2728" fmla="*/ 79646 w 354476"/>
                  <a:gd name="connsiteY2728" fmla="*/ 243840 h 359071"/>
                  <a:gd name="connsiteX2729" fmla="*/ 80514 w 354476"/>
                  <a:gd name="connsiteY2729" fmla="*/ 244912 h 359071"/>
                  <a:gd name="connsiteX2730" fmla="*/ 80310 w 354476"/>
                  <a:gd name="connsiteY2730" fmla="*/ 245678 h 359071"/>
                  <a:gd name="connsiteX2731" fmla="*/ 80463 w 354476"/>
                  <a:gd name="connsiteY2731" fmla="*/ 243279 h 359071"/>
                  <a:gd name="connsiteX2732" fmla="*/ 80769 w 354476"/>
                  <a:gd name="connsiteY2732" fmla="*/ 243687 h 359071"/>
                  <a:gd name="connsiteX2733" fmla="*/ 80463 w 354476"/>
                  <a:gd name="connsiteY2733" fmla="*/ 243279 h 359071"/>
                  <a:gd name="connsiteX2734" fmla="*/ 82250 w 354476"/>
                  <a:gd name="connsiteY2734" fmla="*/ 245270 h 359071"/>
                  <a:gd name="connsiteX2735" fmla="*/ 81637 w 354476"/>
                  <a:gd name="connsiteY2735" fmla="*/ 245270 h 359071"/>
                  <a:gd name="connsiteX2736" fmla="*/ 81229 w 354476"/>
                  <a:gd name="connsiteY2736" fmla="*/ 244249 h 359071"/>
                  <a:gd name="connsiteX2737" fmla="*/ 81637 w 354476"/>
                  <a:gd name="connsiteY2737" fmla="*/ 244095 h 359071"/>
                  <a:gd name="connsiteX2738" fmla="*/ 82454 w 354476"/>
                  <a:gd name="connsiteY2738" fmla="*/ 244402 h 359071"/>
                  <a:gd name="connsiteX2739" fmla="*/ 82250 w 354476"/>
                  <a:gd name="connsiteY2739" fmla="*/ 245270 h 359071"/>
                  <a:gd name="connsiteX2740" fmla="*/ 84649 w 354476"/>
                  <a:gd name="connsiteY2740" fmla="*/ 245780 h 359071"/>
                  <a:gd name="connsiteX2741" fmla="*/ 84598 w 354476"/>
                  <a:gd name="connsiteY2741" fmla="*/ 245168 h 359071"/>
                  <a:gd name="connsiteX2742" fmla="*/ 85313 w 354476"/>
                  <a:gd name="connsiteY2742" fmla="*/ 245729 h 359071"/>
                  <a:gd name="connsiteX2743" fmla="*/ 84649 w 354476"/>
                  <a:gd name="connsiteY2743" fmla="*/ 245780 h 359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Lst>
                <a:rect l="l" t="t" r="r" b="b"/>
                <a:pathLst>
                  <a:path w="354476" h="359071">
                    <a:moveTo>
                      <a:pt x="345440" y="112679"/>
                    </a:moveTo>
                    <a:cubicBezTo>
                      <a:pt x="345440" y="112679"/>
                      <a:pt x="345542" y="112424"/>
                      <a:pt x="345695" y="112066"/>
                    </a:cubicBezTo>
                    <a:cubicBezTo>
                      <a:pt x="344368" y="108850"/>
                      <a:pt x="342989" y="105633"/>
                      <a:pt x="341509" y="102519"/>
                    </a:cubicBezTo>
                    <a:cubicBezTo>
                      <a:pt x="341151" y="102519"/>
                      <a:pt x="340538" y="102979"/>
                      <a:pt x="340079" y="102264"/>
                    </a:cubicBezTo>
                    <a:cubicBezTo>
                      <a:pt x="339620" y="101549"/>
                      <a:pt x="339569" y="100834"/>
                      <a:pt x="339364" y="100732"/>
                    </a:cubicBezTo>
                    <a:cubicBezTo>
                      <a:pt x="339160" y="100630"/>
                      <a:pt x="337731" y="99813"/>
                      <a:pt x="337118" y="99915"/>
                    </a:cubicBezTo>
                    <a:cubicBezTo>
                      <a:pt x="336506" y="100017"/>
                      <a:pt x="334820" y="99201"/>
                      <a:pt x="334820" y="99201"/>
                    </a:cubicBezTo>
                    <a:cubicBezTo>
                      <a:pt x="334820" y="99201"/>
                      <a:pt x="334718" y="98179"/>
                      <a:pt x="334412" y="98128"/>
                    </a:cubicBezTo>
                    <a:cubicBezTo>
                      <a:pt x="334105" y="98077"/>
                      <a:pt x="333085" y="97209"/>
                      <a:pt x="332625" y="96852"/>
                    </a:cubicBezTo>
                    <a:cubicBezTo>
                      <a:pt x="332165" y="96495"/>
                      <a:pt x="331502" y="95729"/>
                      <a:pt x="331349" y="95678"/>
                    </a:cubicBezTo>
                    <a:cubicBezTo>
                      <a:pt x="331196" y="95627"/>
                      <a:pt x="331349" y="95729"/>
                      <a:pt x="330685" y="95218"/>
                    </a:cubicBezTo>
                    <a:cubicBezTo>
                      <a:pt x="329970" y="94657"/>
                      <a:pt x="329561" y="94044"/>
                      <a:pt x="329358" y="93840"/>
                    </a:cubicBezTo>
                    <a:cubicBezTo>
                      <a:pt x="329153" y="93636"/>
                      <a:pt x="328643" y="92819"/>
                      <a:pt x="328592" y="92512"/>
                    </a:cubicBezTo>
                    <a:cubicBezTo>
                      <a:pt x="328541" y="92206"/>
                      <a:pt x="328030" y="91491"/>
                      <a:pt x="328081" y="90981"/>
                    </a:cubicBezTo>
                    <a:cubicBezTo>
                      <a:pt x="328081" y="90470"/>
                      <a:pt x="327979" y="89806"/>
                      <a:pt x="327724" y="89704"/>
                    </a:cubicBezTo>
                    <a:cubicBezTo>
                      <a:pt x="327469" y="89602"/>
                      <a:pt x="326345" y="89194"/>
                      <a:pt x="326090" y="89143"/>
                    </a:cubicBezTo>
                    <a:cubicBezTo>
                      <a:pt x="325835" y="89092"/>
                      <a:pt x="325171" y="89398"/>
                      <a:pt x="324814" y="89245"/>
                    </a:cubicBezTo>
                    <a:cubicBezTo>
                      <a:pt x="324507" y="89092"/>
                      <a:pt x="324303" y="88581"/>
                      <a:pt x="323946" y="88683"/>
                    </a:cubicBezTo>
                    <a:cubicBezTo>
                      <a:pt x="323588" y="88785"/>
                      <a:pt x="323486" y="88428"/>
                      <a:pt x="322925" y="88734"/>
                    </a:cubicBezTo>
                    <a:cubicBezTo>
                      <a:pt x="322414" y="89040"/>
                      <a:pt x="322159" y="88581"/>
                      <a:pt x="321802" y="88836"/>
                    </a:cubicBezTo>
                    <a:cubicBezTo>
                      <a:pt x="321444" y="89092"/>
                      <a:pt x="321189" y="89449"/>
                      <a:pt x="320882" y="89755"/>
                    </a:cubicBezTo>
                    <a:cubicBezTo>
                      <a:pt x="320627" y="90062"/>
                      <a:pt x="320627" y="89908"/>
                      <a:pt x="320372" y="90062"/>
                    </a:cubicBezTo>
                    <a:cubicBezTo>
                      <a:pt x="320167" y="90215"/>
                      <a:pt x="320219" y="89398"/>
                      <a:pt x="319504" y="90010"/>
                    </a:cubicBezTo>
                    <a:cubicBezTo>
                      <a:pt x="319453" y="90010"/>
                      <a:pt x="319453" y="90062"/>
                      <a:pt x="319453" y="90062"/>
                    </a:cubicBezTo>
                    <a:cubicBezTo>
                      <a:pt x="318636" y="90725"/>
                      <a:pt x="318330" y="90981"/>
                      <a:pt x="318176" y="91236"/>
                    </a:cubicBezTo>
                    <a:cubicBezTo>
                      <a:pt x="318024" y="91542"/>
                      <a:pt x="318125" y="90827"/>
                      <a:pt x="317309" y="91644"/>
                    </a:cubicBezTo>
                    <a:cubicBezTo>
                      <a:pt x="316441" y="92461"/>
                      <a:pt x="315266" y="93431"/>
                      <a:pt x="314960" y="93482"/>
                    </a:cubicBezTo>
                    <a:cubicBezTo>
                      <a:pt x="314654" y="93533"/>
                      <a:pt x="313122" y="93023"/>
                      <a:pt x="312867" y="93023"/>
                    </a:cubicBezTo>
                    <a:cubicBezTo>
                      <a:pt x="312611" y="93023"/>
                      <a:pt x="311845" y="93074"/>
                      <a:pt x="311642" y="92870"/>
                    </a:cubicBezTo>
                    <a:cubicBezTo>
                      <a:pt x="311437" y="92665"/>
                      <a:pt x="311335" y="92104"/>
                      <a:pt x="310722" y="92053"/>
                    </a:cubicBezTo>
                    <a:cubicBezTo>
                      <a:pt x="310110" y="92002"/>
                      <a:pt x="309293" y="91951"/>
                      <a:pt x="308884" y="91951"/>
                    </a:cubicBezTo>
                    <a:cubicBezTo>
                      <a:pt x="308476" y="91951"/>
                      <a:pt x="308221" y="91491"/>
                      <a:pt x="307710" y="91695"/>
                    </a:cubicBezTo>
                    <a:cubicBezTo>
                      <a:pt x="307199" y="91900"/>
                      <a:pt x="306076" y="92206"/>
                      <a:pt x="305923" y="92461"/>
                    </a:cubicBezTo>
                    <a:cubicBezTo>
                      <a:pt x="305770" y="92716"/>
                      <a:pt x="304800" y="93533"/>
                      <a:pt x="304596" y="93993"/>
                    </a:cubicBezTo>
                    <a:cubicBezTo>
                      <a:pt x="304392" y="94452"/>
                      <a:pt x="304187" y="94299"/>
                      <a:pt x="304340" y="95014"/>
                    </a:cubicBezTo>
                    <a:cubicBezTo>
                      <a:pt x="304392" y="95320"/>
                      <a:pt x="304494" y="95627"/>
                      <a:pt x="304596" y="95933"/>
                    </a:cubicBezTo>
                    <a:cubicBezTo>
                      <a:pt x="304749" y="96392"/>
                      <a:pt x="304902" y="96801"/>
                      <a:pt x="304953" y="97005"/>
                    </a:cubicBezTo>
                    <a:cubicBezTo>
                      <a:pt x="305055" y="97312"/>
                      <a:pt x="305209" y="97260"/>
                      <a:pt x="304851" y="97771"/>
                    </a:cubicBezTo>
                    <a:cubicBezTo>
                      <a:pt x="304545" y="98281"/>
                      <a:pt x="304289" y="98486"/>
                      <a:pt x="303983" y="98741"/>
                    </a:cubicBezTo>
                    <a:cubicBezTo>
                      <a:pt x="303677" y="98996"/>
                      <a:pt x="303575" y="98077"/>
                      <a:pt x="302809" y="98945"/>
                    </a:cubicBezTo>
                    <a:cubicBezTo>
                      <a:pt x="301992" y="99813"/>
                      <a:pt x="301277" y="100324"/>
                      <a:pt x="301277" y="100324"/>
                    </a:cubicBezTo>
                    <a:cubicBezTo>
                      <a:pt x="301277" y="100324"/>
                      <a:pt x="300409" y="100528"/>
                      <a:pt x="300103" y="100681"/>
                    </a:cubicBezTo>
                    <a:cubicBezTo>
                      <a:pt x="299796" y="100834"/>
                      <a:pt x="299082" y="100783"/>
                      <a:pt x="298827" y="100936"/>
                    </a:cubicBezTo>
                    <a:cubicBezTo>
                      <a:pt x="298622" y="101090"/>
                      <a:pt x="297652" y="101753"/>
                      <a:pt x="297652" y="101753"/>
                    </a:cubicBezTo>
                    <a:cubicBezTo>
                      <a:pt x="297652" y="101753"/>
                      <a:pt x="296733" y="102060"/>
                      <a:pt x="296631" y="102213"/>
                    </a:cubicBezTo>
                    <a:cubicBezTo>
                      <a:pt x="296478" y="102366"/>
                      <a:pt x="295406" y="102877"/>
                      <a:pt x="295406" y="103030"/>
                    </a:cubicBezTo>
                    <a:cubicBezTo>
                      <a:pt x="295406" y="103183"/>
                      <a:pt x="294793" y="103642"/>
                      <a:pt x="294895" y="103795"/>
                    </a:cubicBezTo>
                    <a:cubicBezTo>
                      <a:pt x="294946" y="103949"/>
                      <a:pt x="293976" y="105787"/>
                      <a:pt x="293823" y="106195"/>
                    </a:cubicBezTo>
                    <a:cubicBezTo>
                      <a:pt x="293670" y="106603"/>
                      <a:pt x="293363" y="106655"/>
                      <a:pt x="293363" y="107114"/>
                    </a:cubicBezTo>
                    <a:cubicBezTo>
                      <a:pt x="293363" y="107574"/>
                      <a:pt x="293109" y="107676"/>
                      <a:pt x="293159" y="108339"/>
                    </a:cubicBezTo>
                    <a:cubicBezTo>
                      <a:pt x="293261" y="109003"/>
                      <a:pt x="293415" y="109207"/>
                      <a:pt x="293670" y="109463"/>
                    </a:cubicBezTo>
                    <a:cubicBezTo>
                      <a:pt x="293976" y="109718"/>
                      <a:pt x="294435" y="109718"/>
                      <a:pt x="294538" y="110228"/>
                    </a:cubicBezTo>
                    <a:cubicBezTo>
                      <a:pt x="294691" y="110739"/>
                      <a:pt x="294435" y="110943"/>
                      <a:pt x="294334" y="111096"/>
                    </a:cubicBezTo>
                    <a:cubicBezTo>
                      <a:pt x="294232" y="111249"/>
                      <a:pt x="293312" y="111607"/>
                      <a:pt x="293159" y="111760"/>
                    </a:cubicBezTo>
                    <a:cubicBezTo>
                      <a:pt x="292955" y="111913"/>
                      <a:pt x="292751" y="111811"/>
                      <a:pt x="292496" y="112271"/>
                    </a:cubicBezTo>
                    <a:cubicBezTo>
                      <a:pt x="292240" y="112730"/>
                      <a:pt x="292138" y="112883"/>
                      <a:pt x="291832" y="113292"/>
                    </a:cubicBezTo>
                    <a:cubicBezTo>
                      <a:pt x="291577" y="113700"/>
                      <a:pt x="291220" y="113802"/>
                      <a:pt x="291015" y="114109"/>
                    </a:cubicBezTo>
                    <a:cubicBezTo>
                      <a:pt x="290862" y="114415"/>
                      <a:pt x="290708" y="114262"/>
                      <a:pt x="290556" y="114619"/>
                    </a:cubicBezTo>
                    <a:cubicBezTo>
                      <a:pt x="290402" y="114977"/>
                      <a:pt x="288973" y="115385"/>
                      <a:pt x="288973" y="115385"/>
                    </a:cubicBezTo>
                    <a:cubicBezTo>
                      <a:pt x="288973" y="115385"/>
                      <a:pt x="288360" y="115742"/>
                      <a:pt x="288156" y="116049"/>
                    </a:cubicBezTo>
                    <a:cubicBezTo>
                      <a:pt x="287952" y="116355"/>
                      <a:pt x="286930" y="117376"/>
                      <a:pt x="286930" y="117376"/>
                    </a:cubicBezTo>
                    <a:cubicBezTo>
                      <a:pt x="286676" y="117529"/>
                      <a:pt x="286420" y="117631"/>
                      <a:pt x="286164" y="117785"/>
                    </a:cubicBezTo>
                    <a:cubicBezTo>
                      <a:pt x="285961" y="117887"/>
                      <a:pt x="285705" y="118040"/>
                      <a:pt x="285501" y="118142"/>
                    </a:cubicBezTo>
                    <a:cubicBezTo>
                      <a:pt x="285501" y="118142"/>
                      <a:pt x="284224" y="117836"/>
                      <a:pt x="284072" y="117989"/>
                    </a:cubicBezTo>
                    <a:cubicBezTo>
                      <a:pt x="283918" y="118142"/>
                      <a:pt x="283203" y="118346"/>
                      <a:pt x="283203" y="118346"/>
                    </a:cubicBezTo>
                    <a:cubicBezTo>
                      <a:pt x="283203" y="118346"/>
                      <a:pt x="282744" y="117989"/>
                      <a:pt x="282438" y="117989"/>
                    </a:cubicBezTo>
                    <a:cubicBezTo>
                      <a:pt x="282132" y="117989"/>
                      <a:pt x="281314" y="118193"/>
                      <a:pt x="280957" y="118244"/>
                    </a:cubicBezTo>
                    <a:cubicBezTo>
                      <a:pt x="280651" y="118295"/>
                      <a:pt x="280294" y="118346"/>
                      <a:pt x="279987" y="118244"/>
                    </a:cubicBezTo>
                    <a:cubicBezTo>
                      <a:pt x="279681" y="118142"/>
                      <a:pt x="279323" y="118193"/>
                      <a:pt x="279170" y="118295"/>
                    </a:cubicBezTo>
                    <a:cubicBezTo>
                      <a:pt x="278659" y="118755"/>
                      <a:pt x="277332" y="119010"/>
                      <a:pt x="277179" y="119010"/>
                    </a:cubicBezTo>
                    <a:cubicBezTo>
                      <a:pt x="277026" y="119010"/>
                      <a:pt x="276719" y="119469"/>
                      <a:pt x="276362" y="119776"/>
                    </a:cubicBezTo>
                    <a:cubicBezTo>
                      <a:pt x="276056" y="120082"/>
                      <a:pt x="275494" y="120542"/>
                      <a:pt x="275341" y="120490"/>
                    </a:cubicBezTo>
                    <a:cubicBezTo>
                      <a:pt x="275188" y="120440"/>
                      <a:pt x="274013" y="120082"/>
                      <a:pt x="274013" y="119878"/>
                    </a:cubicBezTo>
                    <a:cubicBezTo>
                      <a:pt x="273963" y="119674"/>
                      <a:pt x="272890" y="118499"/>
                      <a:pt x="272788" y="118346"/>
                    </a:cubicBezTo>
                    <a:cubicBezTo>
                      <a:pt x="272686" y="118193"/>
                      <a:pt x="272839" y="117172"/>
                      <a:pt x="272533" y="117070"/>
                    </a:cubicBezTo>
                    <a:cubicBezTo>
                      <a:pt x="272226" y="116917"/>
                      <a:pt x="271257" y="116610"/>
                      <a:pt x="271052" y="116508"/>
                    </a:cubicBezTo>
                    <a:cubicBezTo>
                      <a:pt x="270848" y="116406"/>
                      <a:pt x="270695" y="116151"/>
                      <a:pt x="270286" y="116304"/>
                    </a:cubicBezTo>
                    <a:cubicBezTo>
                      <a:pt x="270083" y="116355"/>
                      <a:pt x="269878" y="116355"/>
                      <a:pt x="269725" y="116355"/>
                    </a:cubicBezTo>
                    <a:cubicBezTo>
                      <a:pt x="269521" y="116355"/>
                      <a:pt x="269317" y="116355"/>
                      <a:pt x="269163" y="116559"/>
                    </a:cubicBezTo>
                    <a:cubicBezTo>
                      <a:pt x="268857" y="116917"/>
                      <a:pt x="269061" y="116917"/>
                      <a:pt x="268500" y="116968"/>
                    </a:cubicBezTo>
                    <a:cubicBezTo>
                      <a:pt x="267938" y="117019"/>
                      <a:pt x="267581" y="116917"/>
                      <a:pt x="267581" y="116917"/>
                    </a:cubicBezTo>
                    <a:cubicBezTo>
                      <a:pt x="267581" y="116917"/>
                      <a:pt x="266764" y="116610"/>
                      <a:pt x="266457" y="116508"/>
                    </a:cubicBezTo>
                    <a:cubicBezTo>
                      <a:pt x="266151" y="116406"/>
                      <a:pt x="265845" y="116304"/>
                      <a:pt x="265436" y="116508"/>
                    </a:cubicBezTo>
                    <a:cubicBezTo>
                      <a:pt x="265079" y="116712"/>
                      <a:pt x="264568" y="116815"/>
                      <a:pt x="264568" y="116815"/>
                    </a:cubicBezTo>
                    <a:cubicBezTo>
                      <a:pt x="264568" y="116815"/>
                      <a:pt x="264058" y="116764"/>
                      <a:pt x="264211" y="116355"/>
                    </a:cubicBezTo>
                    <a:cubicBezTo>
                      <a:pt x="264364" y="115947"/>
                      <a:pt x="264364" y="115130"/>
                      <a:pt x="264619" y="114823"/>
                    </a:cubicBezTo>
                    <a:cubicBezTo>
                      <a:pt x="264875" y="114517"/>
                      <a:pt x="265130" y="113649"/>
                      <a:pt x="265130" y="113292"/>
                    </a:cubicBezTo>
                    <a:cubicBezTo>
                      <a:pt x="265079" y="112934"/>
                      <a:pt x="265028" y="112424"/>
                      <a:pt x="264926" y="112220"/>
                    </a:cubicBezTo>
                    <a:cubicBezTo>
                      <a:pt x="264773" y="112015"/>
                      <a:pt x="264517" y="111352"/>
                      <a:pt x="264517" y="111352"/>
                    </a:cubicBezTo>
                    <a:cubicBezTo>
                      <a:pt x="263853" y="111249"/>
                      <a:pt x="263394" y="111403"/>
                      <a:pt x="263343" y="111045"/>
                    </a:cubicBezTo>
                    <a:cubicBezTo>
                      <a:pt x="263292" y="110688"/>
                      <a:pt x="263445" y="109973"/>
                      <a:pt x="263241" y="109820"/>
                    </a:cubicBezTo>
                    <a:cubicBezTo>
                      <a:pt x="263088" y="109667"/>
                      <a:pt x="262986" y="109667"/>
                      <a:pt x="262986" y="109207"/>
                    </a:cubicBezTo>
                    <a:cubicBezTo>
                      <a:pt x="263037" y="108748"/>
                      <a:pt x="262781" y="108850"/>
                      <a:pt x="263343" y="108135"/>
                    </a:cubicBezTo>
                    <a:cubicBezTo>
                      <a:pt x="263904" y="107420"/>
                      <a:pt x="264058" y="107574"/>
                      <a:pt x="264211" y="106859"/>
                    </a:cubicBezTo>
                    <a:cubicBezTo>
                      <a:pt x="264364" y="106144"/>
                      <a:pt x="265845" y="102672"/>
                      <a:pt x="265793" y="102366"/>
                    </a:cubicBezTo>
                    <a:cubicBezTo>
                      <a:pt x="265742" y="102111"/>
                      <a:pt x="265692" y="101345"/>
                      <a:pt x="265692" y="101038"/>
                    </a:cubicBezTo>
                    <a:cubicBezTo>
                      <a:pt x="265692" y="100732"/>
                      <a:pt x="265692" y="99813"/>
                      <a:pt x="265590" y="99660"/>
                    </a:cubicBezTo>
                    <a:cubicBezTo>
                      <a:pt x="265487" y="99507"/>
                      <a:pt x="265283" y="99251"/>
                      <a:pt x="265181" y="98741"/>
                    </a:cubicBezTo>
                    <a:cubicBezTo>
                      <a:pt x="265079" y="98230"/>
                      <a:pt x="265028" y="98026"/>
                      <a:pt x="265130" y="97465"/>
                    </a:cubicBezTo>
                    <a:cubicBezTo>
                      <a:pt x="265130" y="97414"/>
                      <a:pt x="265130" y="97312"/>
                      <a:pt x="265181" y="97260"/>
                    </a:cubicBezTo>
                    <a:cubicBezTo>
                      <a:pt x="265283" y="96801"/>
                      <a:pt x="265283" y="96392"/>
                      <a:pt x="265283" y="96188"/>
                    </a:cubicBezTo>
                    <a:cubicBezTo>
                      <a:pt x="265232" y="95933"/>
                      <a:pt x="265283" y="96137"/>
                      <a:pt x="264977" y="95473"/>
                    </a:cubicBezTo>
                    <a:cubicBezTo>
                      <a:pt x="264670" y="94810"/>
                      <a:pt x="264670" y="94657"/>
                      <a:pt x="264466" y="94554"/>
                    </a:cubicBezTo>
                    <a:cubicBezTo>
                      <a:pt x="264262" y="94452"/>
                      <a:pt x="263904" y="94248"/>
                      <a:pt x="264058" y="93942"/>
                    </a:cubicBezTo>
                    <a:cubicBezTo>
                      <a:pt x="264211" y="93636"/>
                      <a:pt x="264364" y="93074"/>
                      <a:pt x="264875" y="92972"/>
                    </a:cubicBezTo>
                    <a:cubicBezTo>
                      <a:pt x="265385" y="92870"/>
                      <a:pt x="266100" y="92461"/>
                      <a:pt x="266305" y="92563"/>
                    </a:cubicBezTo>
                    <a:cubicBezTo>
                      <a:pt x="266508" y="92665"/>
                      <a:pt x="267172" y="92665"/>
                      <a:pt x="267428" y="92410"/>
                    </a:cubicBezTo>
                    <a:cubicBezTo>
                      <a:pt x="267734" y="92155"/>
                      <a:pt x="267938" y="91542"/>
                      <a:pt x="268142" y="91338"/>
                    </a:cubicBezTo>
                    <a:cubicBezTo>
                      <a:pt x="268346" y="91134"/>
                      <a:pt x="268653" y="90725"/>
                      <a:pt x="269163" y="90776"/>
                    </a:cubicBezTo>
                    <a:cubicBezTo>
                      <a:pt x="269623" y="90827"/>
                      <a:pt x="269980" y="90981"/>
                      <a:pt x="270286" y="91287"/>
                    </a:cubicBezTo>
                    <a:cubicBezTo>
                      <a:pt x="270593" y="91593"/>
                      <a:pt x="270746" y="91491"/>
                      <a:pt x="271001" y="91746"/>
                    </a:cubicBezTo>
                    <a:cubicBezTo>
                      <a:pt x="271257" y="92002"/>
                      <a:pt x="271155" y="91849"/>
                      <a:pt x="271869" y="91797"/>
                    </a:cubicBezTo>
                    <a:cubicBezTo>
                      <a:pt x="272584" y="91695"/>
                      <a:pt x="272737" y="91542"/>
                      <a:pt x="272941" y="91542"/>
                    </a:cubicBezTo>
                    <a:cubicBezTo>
                      <a:pt x="273095" y="91542"/>
                      <a:pt x="275035" y="91134"/>
                      <a:pt x="275086" y="91287"/>
                    </a:cubicBezTo>
                    <a:cubicBezTo>
                      <a:pt x="275188" y="91440"/>
                      <a:pt x="276107" y="91491"/>
                      <a:pt x="276158" y="91695"/>
                    </a:cubicBezTo>
                    <a:cubicBezTo>
                      <a:pt x="276209" y="91900"/>
                      <a:pt x="276822" y="91644"/>
                      <a:pt x="277281" y="91797"/>
                    </a:cubicBezTo>
                    <a:cubicBezTo>
                      <a:pt x="277741" y="91951"/>
                      <a:pt x="278864" y="92155"/>
                      <a:pt x="278864" y="92155"/>
                    </a:cubicBezTo>
                    <a:cubicBezTo>
                      <a:pt x="278864" y="92155"/>
                      <a:pt x="279323" y="92104"/>
                      <a:pt x="279834" y="92002"/>
                    </a:cubicBezTo>
                    <a:cubicBezTo>
                      <a:pt x="280345" y="91900"/>
                      <a:pt x="281212" y="91644"/>
                      <a:pt x="281212" y="91644"/>
                    </a:cubicBezTo>
                    <a:cubicBezTo>
                      <a:pt x="281212" y="91644"/>
                      <a:pt x="281059" y="91440"/>
                      <a:pt x="281876" y="91644"/>
                    </a:cubicBezTo>
                    <a:cubicBezTo>
                      <a:pt x="282693" y="91849"/>
                      <a:pt x="282744" y="92053"/>
                      <a:pt x="283408" y="92104"/>
                    </a:cubicBezTo>
                    <a:cubicBezTo>
                      <a:pt x="283969" y="92155"/>
                      <a:pt x="284735" y="91695"/>
                      <a:pt x="284990" y="91900"/>
                    </a:cubicBezTo>
                    <a:cubicBezTo>
                      <a:pt x="285297" y="92104"/>
                      <a:pt x="285501" y="92002"/>
                      <a:pt x="285910" y="92053"/>
                    </a:cubicBezTo>
                    <a:cubicBezTo>
                      <a:pt x="286318" y="92104"/>
                      <a:pt x="286676" y="92104"/>
                      <a:pt x="287084" y="92206"/>
                    </a:cubicBezTo>
                    <a:cubicBezTo>
                      <a:pt x="287492" y="92308"/>
                      <a:pt x="287339" y="92053"/>
                      <a:pt x="288053" y="92155"/>
                    </a:cubicBezTo>
                    <a:cubicBezTo>
                      <a:pt x="288717" y="92206"/>
                      <a:pt x="288565" y="92410"/>
                      <a:pt x="289024" y="91900"/>
                    </a:cubicBezTo>
                    <a:cubicBezTo>
                      <a:pt x="289075" y="91900"/>
                      <a:pt x="289075" y="91849"/>
                      <a:pt x="289126" y="91797"/>
                    </a:cubicBezTo>
                    <a:cubicBezTo>
                      <a:pt x="289739" y="91185"/>
                      <a:pt x="289892" y="91338"/>
                      <a:pt x="290096" y="90776"/>
                    </a:cubicBezTo>
                    <a:cubicBezTo>
                      <a:pt x="290249" y="90215"/>
                      <a:pt x="290811" y="87458"/>
                      <a:pt x="290913" y="86998"/>
                    </a:cubicBezTo>
                    <a:cubicBezTo>
                      <a:pt x="290964" y="86539"/>
                      <a:pt x="290760" y="84854"/>
                      <a:pt x="290760" y="84854"/>
                    </a:cubicBezTo>
                    <a:cubicBezTo>
                      <a:pt x="290862" y="84497"/>
                      <a:pt x="290964" y="84139"/>
                      <a:pt x="291117" y="83731"/>
                    </a:cubicBezTo>
                    <a:cubicBezTo>
                      <a:pt x="291117" y="83731"/>
                      <a:pt x="291321" y="83016"/>
                      <a:pt x="291270" y="82812"/>
                    </a:cubicBezTo>
                    <a:cubicBezTo>
                      <a:pt x="291220" y="82608"/>
                      <a:pt x="291066" y="81893"/>
                      <a:pt x="291015" y="81637"/>
                    </a:cubicBezTo>
                    <a:cubicBezTo>
                      <a:pt x="290964" y="81382"/>
                      <a:pt x="291220" y="80974"/>
                      <a:pt x="290606" y="80872"/>
                    </a:cubicBezTo>
                    <a:cubicBezTo>
                      <a:pt x="289994" y="80769"/>
                      <a:pt x="289841" y="80259"/>
                      <a:pt x="289585" y="80055"/>
                    </a:cubicBezTo>
                    <a:cubicBezTo>
                      <a:pt x="289279" y="79851"/>
                      <a:pt x="289126" y="79697"/>
                      <a:pt x="288819" y="79187"/>
                    </a:cubicBezTo>
                    <a:cubicBezTo>
                      <a:pt x="288462" y="78676"/>
                      <a:pt x="288053" y="78268"/>
                      <a:pt x="288053" y="78064"/>
                    </a:cubicBezTo>
                    <a:cubicBezTo>
                      <a:pt x="288053" y="77859"/>
                      <a:pt x="288309" y="77604"/>
                      <a:pt x="288258" y="77349"/>
                    </a:cubicBezTo>
                    <a:cubicBezTo>
                      <a:pt x="288207" y="77094"/>
                      <a:pt x="287952" y="76736"/>
                      <a:pt x="287696" y="76685"/>
                    </a:cubicBezTo>
                    <a:cubicBezTo>
                      <a:pt x="287441" y="76634"/>
                      <a:pt x="287594" y="76072"/>
                      <a:pt x="287135" y="76072"/>
                    </a:cubicBezTo>
                    <a:cubicBezTo>
                      <a:pt x="286676" y="76072"/>
                      <a:pt x="286573" y="75868"/>
                      <a:pt x="286267" y="75868"/>
                    </a:cubicBezTo>
                    <a:cubicBezTo>
                      <a:pt x="285961" y="75868"/>
                      <a:pt x="286012" y="75307"/>
                      <a:pt x="285348" y="75511"/>
                    </a:cubicBezTo>
                    <a:cubicBezTo>
                      <a:pt x="284633" y="75715"/>
                      <a:pt x="284275" y="75204"/>
                      <a:pt x="284072" y="74949"/>
                    </a:cubicBezTo>
                    <a:cubicBezTo>
                      <a:pt x="283867" y="74694"/>
                      <a:pt x="283459" y="74286"/>
                      <a:pt x="283306" y="74337"/>
                    </a:cubicBezTo>
                    <a:cubicBezTo>
                      <a:pt x="283152" y="74388"/>
                      <a:pt x="283357" y="74081"/>
                      <a:pt x="282642" y="74183"/>
                    </a:cubicBezTo>
                    <a:cubicBezTo>
                      <a:pt x="281978" y="74286"/>
                      <a:pt x="281212" y="74234"/>
                      <a:pt x="280957" y="73979"/>
                    </a:cubicBezTo>
                    <a:cubicBezTo>
                      <a:pt x="280702" y="73724"/>
                      <a:pt x="280345" y="73469"/>
                      <a:pt x="280446" y="72958"/>
                    </a:cubicBezTo>
                    <a:cubicBezTo>
                      <a:pt x="280549" y="72447"/>
                      <a:pt x="279732" y="71784"/>
                      <a:pt x="280140" y="71426"/>
                    </a:cubicBezTo>
                    <a:cubicBezTo>
                      <a:pt x="280497" y="71069"/>
                      <a:pt x="281468" y="70201"/>
                      <a:pt x="281672" y="70150"/>
                    </a:cubicBezTo>
                    <a:cubicBezTo>
                      <a:pt x="281876" y="70099"/>
                      <a:pt x="281927" y="70405"/>
                      <a:pt x="282540" y="70150"/>
                    </a:cubicBezTo>
                    <a:cubicBezTo>
                      <a:pt x="283152" y="69895"/>
                      <a:pt x="283510" y="70252"/>
                      <a:pt x="283714" y="70150"/>
                    </a:cubicBezTo>
                    <a:cubicBezTo>
                      <a:pt x="283918" y="70048"/>
                      <a:pt x="284174" y="69793"/>
                      <a:pt x="284531" y="69691"/>
                    </a:cubicBezTo>
                    <a:cubicBezTo>
                      <a:pt x="284888" y="69588"/>
                      <a:pt x="284939" y="69742"/>
                      <a:pt x="285195" y="69844"/>
                    </a:cubicBezTo>
                    <a:cubicBezTo>
                      <a:pt x="285450" y="69946"/>
                      <a:pt x="285807" y="69588"/>
                      <a:pt x="286114" y="69997"/>
                    </a:cubicBezTo>
                    <a:cubicBezTo>
                      <a:pt x="286369" y="70405"/>
                      <a:pt x="286420" y="70456"/>
                      <a:pt x="287033" y="70558"/>
                    </a:cubicBezTo>
                    <a:cubicBezTo>
                      <a:pt x="287645" y="70661"/>
                      <a:pt x="288207" y="70201"/>
                      <a:pt x="288667" y="70507"/>
                    </a:cubicBezTo>
                    <a:cubicBezTo>
                      <a:pt x="289126" y="70814"/>
                      <a:pt x="289432" y="70507"/>
                      <a:pt x="289841" y="70661"/>
                    </a:cubicBezTo>
                    <a:cubicBezTo>
                      <a:pt x="290249" y="70814"/>
                      <a:pt x="290760" y="71222"/>
                      <a:pt x="290657" y="70661"/>
                    </a:cubicBezTo>
                    <a:cubicBezTo>
                      <a:pt x="290556" y="70048"/>
                      <a:pt x="290760" y="69282"/>
                      <a:pt x="290300" y="69180"/>
                    </a:cubicBezTo>
                    <a:cubicBezTo>
                      <a:pt x="289841" y="69078"/>
                      <a:pt x="289790" y="68210"/>
                      <a:pt x="289688" y="67904"/>
                    </a:cubicBezTo>
                    <a:cubicBezTo>
                      <a:pt x="289534" y="67597"/>
                      <a:pt x="289534" y="67291"/>
                      <a:pt x="289330" y="67036"/>
                    </a:cubicBezTo>
                    <a:cubicBezTo>
                      <a:pt x="289075" y="66780"/>
                      <a:pt x="288768" y="66423"/>
                      <a:pt x="289228" y="66372"/>
                    </a:cubicBezTo>
                    <a:cubicBezTo>
                      <a:pt x="289688" y="66321"/>
                      <a:pt x="290811" y="66474"/>
                      <a:pt x="291220" y="66576"/>
                    </a:cubicBezTo>
                    <a:cubicBezTo>
                      <a:pt x="291628" y="66729"/>
                      <a:pt x="292496" y="66934"/>
                      <a:pt x="292649" y="67291"/>
                    </a:cubicBezTo>
                    <a:cubicBezTo>
                      <a:pt x="292802" y="67648"/>
                      <a:pt x="293466" y="67597"/>
                      <a:pt x="293772" y="67750"/>
                    </a:cubicBezTo>
                    <a:cubicBezTo>
                      <a:pt x="294078" y="67904"/>
                      <a:pt x="295610" y="67444"/>
                      <a:pt x="295763" y="67648"/>
                    </a:cubicBezTo>
                    <a:cubicBezTo>
                      <a:pt x="295916" y="67801"/>
                      <a:pt x="296887" y="67853"/>
                      <a:pt x="296938" y="67393"/>
                    </a:cubicBezTo>
                    <a:cubicBezTo>
                      <a:pt x="297039" y="66934"/>
                      <a:pt x="297193" y="66780"/>
                      <a:pt x="297141" y="66321"/>
                    </a:cubicBezTo>
                    <a:cubicBezTo>
                      <a:pt x="297090" y="65912"/>
                      <a:pt x="297499" y="65657"/>
                      <a:pt x="297499" y="65657"/>
                    </a:cubicBezTo>
                    <a:cubicBezTo>
                      <a:pt x="297499" y="65657"/>
                      <a:pt x="298214" y="65402"/>
                      <a:pt x="298571" y="65351"/>
                    </a:cubicBezTo>
                    <a:cubicBezTo>
                      <a:pt x="298979" y="65300"/>
                      <a:pt x="299490" y="65095"/>
                      <a:pt x="299848" y="64840"/>
                    </a:cubicBezTo>
                    <a:cubicBezTo>
                      <a:pt x="300205" y="64636"/>
                      <a:pt x="301379" y="63870"/>
                      <a:pt x="301379" y="63870"/>
                    </a:cubicBezTo>
                    <a:cubicBezTo>
                      <a:pt x="301379" y="63870"/>
                      <a:pt x="301073" y="62594"/>
                      <a:pt x="301175" y="62390"/>
                    </a:cubicBezTo>
                    <a:cubicBezTo>
                      <a:pt x="301277" y="62185"/>
                      <a:pt x="301073" y="61624"/>
                      <a:pt x="301532" y="61317"/>
                    </a:cubicBezTo>
                    <a:cubicBezTo>
                      <a:pt x="301941" y="61011"/>
                      <a:pt x="302911" y="60092"/>
                      <a:pt x="303064" y="60194"/>
                    </a:cubicBezTo>
                    <a:cubicBezTo>
                      <a:pt x="303217" y="60347"/>
                      <a:pt x="303268" y="59990"/>
                      <a:pt x="303677" y="60092"/>
                    </a:cubicBezTo>
                    <a:cubicBezTo>
                      <a:pt x="303830" y="60092"/>
                      <a:pt x="303983" y="60092"/>
                      <a:pt x="304187" y="60041"/>
                    </a:cubicBezTo>
                    <a:cubicBezTo>
                      <a:pt x="304596" y="59939"/>
                      <a:pt x="305004" y="59684"/>
                      <a:pt x="305055" y="59582"/>
                    </a:cubicBezTo>
                    <a:cubicBezTo>
                      <a:pt x="305209" y="59428"/>
                      <a:pt x="306332" y="58663"/>
                      <a:pt x="306332" y="58663"/>
                    </a:cubicBezTo>
                    <a:cubicBezTo>
                      <a:pt x="306638" y="58407"/>
                      <a:pt x="306944" y="58203"/>
                      <a:pt x="307199" y="57999"/>
                    </a:cubicBezTo>
                    <a:cubicBezTo>
                      <a:pt x="307812" y="57795"/>
                      <a:pt x="308527" y="57335"/>
                      <a:pt x="308731" y="57284"/>
                    </a:cubicBezTo>
                    <a:cubicBezTo>
                      <a:pt x="308833" y="57233"/>
                      <a:pt x="309446" y="56467"/>
                      <a:pt x="309803" y="56110"/>
                    </a:cubicBezTo>
                    <a:cubicBezTo>
                      <a:pt x="290249" y="35483"/>
                      <a:pt x="265896" y="19452"/>
                      <a:pt x="238479" y="9905"/>
                    </a:cubicBezTo>
                    <a:cubicBezTo>
                      <a:pt x="238275" y="10109"/>
                      <a:pt x="238224" y="10058"/>
                      <a:pt x="238224" y="10262"/>
                    </a:cubicBezTo>
                    <a:cubicBezTo>
                      <a:pt x="238224" y="10568"/>
                      <a:pt x="238632" y="10568"/>
                      <a:pt x="239041" y="10824"/>
                    </a:cubicBezTo>
                    <a:cubicBezTo>
                      <a:pt x="239398" y="11079"/>
                      <a:pt x="239449" y="10926"/>
                      <a:pt x="239551" y="11130"/>
                    </a:cubicBezTo>
                    <a:cubicBezTo>
                      <a:pt x="239653" y="11334"/>
                      <a:pt x="240062" y="11590"/>
                      <a:pt x="240062" y="11794"/>
                    </a:cubicBezTo>
                    <a:cubicBezTo>
                      <a:pt x="240062" y="12049"/>
                      <a:pt x="240011" y="12458"/>
                      <a:pt x="239909" y="12662"/>
                    </a:cubicBezTo>
                    <a:cubicBezTo>
                      <a:pt x="239755" y="12866"/>
                      <a:pt x="239755" y="12713"/>
                      <a:pt x="239755" y="13019"/>
                    </a:cubicBezTo>
                    <a:cubicBezTo>
                      <a:pt x="239704" y="13326"/>
                      <a:pt x="239602" y="14091"/>
                      <a:pt x="239602" y="14091"/>
                    </a:cubicBezTo>
                    <a:cubicBezTo>
                      <a:pt x="239602" y="14091"/>
                      <a:pt x="239194" y="14908"/>
                      <a:pt x="239092" y="15061"/>
                    </a:cubicBezTo>
                    <a:cubicBezTo>
                      <a:pt x="238938" y="15215"/>
                      <a:pt x="238683" y="15215"/>
                      <a:pt x="238581" y="15368"/>
                    </a:cubicBezTo>
                    <a:cubicBezTo>
                      <a:pt x="238479" y="15470"/>
                      <a:pt x="238071" y="15419"/>
                      <a:pt x="238224" y="15725"/>
                    </a:cubicBezTo>
                    <a:cubicBezTo>
                      <a:pt x="238377" y="16031"/>
                      <a:pt x="238581" y="15980"/>
                      <a:pt x="238683" y="16389"/>
                    </a:cubicBezTo>
                    <a:cubicBezTo>
                      <a:pt x="238735" y="16746"/>
                      <a:pt x="238530" y="16797"/>
                      <a:pt x="238275" y="17001"/>
                    </a:cubicBezTo>
                    <a:cubicBezTo>
                      <a:pt x="238020" y="17257"/>
                      <a:pt x="237815" y="17053"/>
                      <a:pt x="237662" y="17257"/>
                    </a:cubicBezTo>
                    <a:cubicBezTo>
                      <a:pt x="237560" y="17512"/>
                      <a:pt x="237509" y="17563"/>
                      <a:pt x="237458" y="18278"/>
                    </a:cubicBezTo>
                    <a:cubicBezTo>
                      <a:pt x="237407" y="18942"/>
                      <a:pt x="237713" y="18891"/>
                      <a:pt x="237560" y="19350"/>
                    </a:cubicBezTo>
                    <a:cubicBezTo>
                      <a:pt x="237407" y="19759"/>
                      <a:pt x="237560" y="19299"/>
                      <a:pt x="236998" y="19707"/>
                    </a:cubicBezTo>
                    <a:cubicBezTo>
                      <a:pt x="236437" y="20116"/>
                      <a:pt x="236386" y="19912"/>
                      <a:pt x="236335" y="20320"/>
                    </a:cubicBezTo>
                    <a:cubicBezTo>
                      <a:pt x="236284" y="20729"/>
                      <a:pt x="236641" y="20269"/>
                      <a:pt x="236284" y="20729"/>
                    </a:cubicBezTo>
                    <a:cubicBezTo>
                      <a:pt x="235926" y="21188"/>
                      <a:pt x="235518" y="20729"/>
                      <a:pt x="235059" y="20933"/>
                    </a:cubicBezTo>
                    <a:cubicBezTo>
                      <a:pt x="234599" y="21137"/>
                      <a:pt x="234037" y="20729"/>
                      <a:pt x="234344" y="21188"/>
                    </a:cubicBezTo>
                    <a:cubicBezTo>
                      <a:pt x="234650" y="21648"/>
                      <a:pt x="234803" y="21596"/>
                      <a:pt x="235160" y="21801"/>
                    </a:cubicBezTo>
                    <a:cubicBezTo>
                      <a:pt x="235467" y="22005"/>
                      <a:pt x="235773" y="21801"/>
                      <a:pt x="235620" y="22158"/>
                    </a:cubicBezTo>
                    <a:cubicBezTo>
                      <a:pt x="235467" y="22515"/>
                      <a:pt x="235160" y="22720"/>
                      <a:pt x="235008" y="22873"/>
                    </a:cubicBezTo>
                    <a:cubicBezTo>
                      <a:pt x="234854" y="23026"/>
                      <a:pt x="234650" y="22669"/>
                      <a:pt x="234344" y="22822"/>
                    </a:cubicBezTo>
                    <a:cubicBezTo>
                      <a:pt x="234037" y="22975"/>
                      <a:pt x="233935" y="22873"/>
                      <a:pt x="233986" y="23281"/>
                    </a:cubicBezTo>
                    <a:cubicBezTo>
                      <a:pt x="234088" y="23639"/>
                      <a:pt x="233373" y="23792"/>
                      <a:pt x="233373" y="23792"/>
                    </a:cubicBezTo>
                    <a:cubicBezTo>
                      <a:pt x="233373" y="23792"/>
                      <a:pt x="233425" y="23026"/>
                      <a:pt x="233322" y="23026"/>
                    </a:cubicBezTo>
                    <a:cubicBezTo>
                      <a:pt x="233271" y="23026"/>
                      <a:pt x="232608" y="22975"/>
                      <a:pt x="232506" y="22924"/>
                    </a:cubicBezTo>
                    <a:cubicBezTo>
                      <a:pt x="232404" y="22873"/>
                      <a:pt x="232608" y="22464"/>
                      <a:pt x="232148" y="22618"/>
                    </a:cubicBezTo>
                    <a:cubicBezTo>
                      <a:pt x="231740" y="22822"/>
                      <a:pt x="231230" y="23077"/>
                      <a:pt x="230974" y="23281"/>
                    </a:cubicBezTo>
                    <a:cubicBezTo>
                      <a:pt x="230719" y="23485"/>
                      <a:pt x="230413" y="23077"/>
                      <a:pt x="230464" y="22822"/>
                    </a:cubicBezTo>
                    <a:cubicBezTo>
                      <a:pt x="230515" y="22567"/>
                      <a:pt x="230667" y="22107"/>
                      <a:pt x="230770" y="22056"/>
                    </a:cubicBezTo>
                    <a:cubicBezTo>
                      <a:pt x="230872" y="22005"/>
                      <a:pt x="231178" y="21545"/>
                      <a:pt x="230872" y="21648"/>
                    </a:cubicBezTo>
                    <a:cubicBezTo>
                      <a:pt x="230515" y="21698"/>
                      <a:pt x="230259" y="21954"/>
                      <a:pt x="230106" y="21648"/>
                    </a:cubicBezTo>
                    <a:cubicBezTo>
                      <a:pt x="229953" y="21341"/>
                      <a:pt x="230259" y="20780"/>
                      <a:pt x="230259" y="20780"/>
                    </a:cubicBezTo>
                    <a:cubicBezTo>
                      <a:pt x="230259" y="20780"/>
                      <a:pt x="229442" y="20984"/>
                      <a:pt x="229187" y="21035"/>
                    </a:cubicBezTo>
                    <a:cubicBezTo>
                      <a:pt x="228881" y="21086"/>
                      <a:pt x="228166" y="20933"/>
                      <a:pt x="228217" y="20677"/>
                    </a:cubicBezTo>
                    <a:cubicBezTo>
                      <a:pt x="228319" y="20422"/>
                      <a:pt x="228421" y="20116"/>
                      <a:pt x="228575" y="20014"/>
                    </a:cubicBezTo>
                    <a:cubicBezTo>
                      <a:pt x="228677" y="19912"/>
                      <a:pt x="229034" y="19656"/>
                      <a:pt x="229136" y="19605"/>
                    </a:cubicBezTo>
                    <a:cubicBezTo>
                      <a:pt x="229187" y="19554"/>
                      <a:pt x="229647" y="18788"/>
                      <a:pt x="229647" y="18788"/>
                    </a:cubicBezTo>
                    <a:cubicBezTo>
                      <a:pt x="229595" y="18482"/>
                      <a:pt x="229544" y="18176"/>
                      <a:pt x="229544" y="17920"/>
                    </a:cubicBezTo>
                    <a:cubicBezTo>
                      <a:pt x="229544" y="17920"/>
                      <a:pt x="228626" y="18737"/>
                      <a:pt x="228523" y="18788"/>
                    </a:cubicBezTo>
                    <a:cubicBezTo>
                      <a:pt x="228472" y="18839"/>
                      <a:pt x="228013" y="18482"/>
                      <a:pt x="228013" y="18482"/>
                    </a:cubicBezTo>
                    <a:cubicBezTo>
                      <a:pt x="227962" y="18482"/>
                      <a:pt x="228064" y="18176"/>
                      <a:pt x="228064" y="18023"/>
                    </a:cubicBezTo>
                    <a:cubicBezTo>
                      <a:pt x="228064" y="17920"/>
                      <a:pt x="228064" y="17308"/>
                      <a:pt x="227655" y="17869"/>
                    </a:cubicBezTo>
                    <a:cubicBezTo>
                      <a:pt x="227247" y="18431"/>
                      <a:pt x="227400" y="18329"/>
                      <a:pt x="227298" y="18686"/>
                    </a:cubicBezTo>
                    <a:cubicBezTo>
                      <a:pt x="227196" y="19095"/>
                      <a:pt x="226430" y="19095"/>
                      <a:pt x="226328" y="19146"/>
                    </a:cubicBezTo>
                    <a:cubicBezTo>
                      <a:pt x="226226" y="19146"/>
                      <a:pt x="225920" y="19248"/>
                      <a:pt x="225817" y="19350"/>
                    </a:cubicBezTo>
                    <a:cubicBezTo>
                      <a:pt x="225715" y="19503"/>
                      <a:pt x="225051" y="19912"/>
                      <a:pt x="224848" y="19861"/>
                    </a:cubicBezTo>
                    <a:cubicBezTo>
                      <a:pt x="224643" y="19861"/>
                      <a:pt x="223928" y="20065"/>
                      <a:pt x="223877" y="19809"/>
                    </a:cubicBezTo>
                    <a:cubicBezTo>
                      <a:pt x="223826" y="19605"/>
                      <a:pt x="223979" y="19299"/>
                      <a:pt x="223826" y="19299"/>
                    </a:cubicBezTo>
                    <a:cubicBezTo>
                      <a:pt x="223673" y="19299"/>
                      <a:pt x="223316" y="19350"/>
                      <a:pt x="223111" y="19452"/>
                    </a:cubicBezTo>
                    <a:cubicBezTo>
                      <a:pt x="222908" y="19554"/>
                      <a:pt x="222754" y="20014"/>
                      <a:pt x="222550" y="20167"/>
                    </a:cubicBezTo>
                    <a:cubicBezTo>
                      <a:pt x="222396" y="20320"/>
                      <a:pt x="222448" y="20218"/>
                      <a:pt x="222039" y="20422"/>
                    </a:cubicBezTo>
                    <a:cubicBezTo>
                      <a:pt x="221682" y="20677"/>
                      <a:pt x="222039" y="20677"/>
                      <a:pt x="221478" y="20524"/>
                    </a:cubicBezTo>
                    <a:cubicBezTo>
                      <a:pt x="220967" y="20371"/>
                      <a:pt x="220916" y="20269"/>
                      <a:pt x="220916" y="20269"/>
                    </a:cubicBezTo>
                    <a:cubicBezTo>
                      <a:pt x="220865" y="19759"/>
                      <a:pt x="220865" y="19197"/>
                      <a:pt x="220865" y="18686"/>
                    </a:cubicBezTo>
                    <a:cubicBezTo>
                      <a:pt x="221019" y="18635"/>
                      <a:pt x="221120" y="18533"/>
                      <a:pt x="221273" y="18482"/>
                    </a:cubicBezTo>
                    <a:cubicBezTo>
                      <a:pt x="221376" y="18431"/>
                      <a:pt x="221529" y="18380"/>
                      <a:pt x="221631" y="18329"/>
                    </a:cubicBezTo>
                    <a:cubicBezTo>
                      <a:pt x="221631" y="18329"/>
                      <a:pt x="221631" y="18125"/>
                      <a:pt x="221529" y="18125"/>
                    </a:cubicBezTo>
                    <a:cubicBezTo>
                      <a:pt x="221427" y="18125"/>
                      <a:pt x="221325" y="18074"/>
                      <a:pt x="221222" y="18125"/>
                    </a:cubicBezTo>
                    <a:cubicBezTo>
                      <a:pt x="221222" y="17920"/>
                      <a:pt x="221222" y="17767"/>
                      <a:pt x="221222" y="17563"/>
                    </a:cubicBezTo>
                    <a:cubicBezTo>
                      <a:pt x="221222" y="17563"/>
                      <a:pt x="221171" y="17257"/>
                      <a:pt x="221069" y="17257"/>
                    </a:cubicBezTo>
                    <a:cubicBezTo>
                      <a:pt x="220967" y="17308"/>
                      <a:pt x="220814" y="17512"/>
                      <a:pt x="220814" y="17512"/>
                    </a:cubicBezTo>
                    <a:cubicBezTo>
                      <a:pt x="220661" y="17614"/>
                      <a:pt x="220507" y="17767"/>
                      <a:pt x="220405" y="17869"/>
                    </a:cubicBezTo>
                    <a:cubicBezTo>
                      <a:pt x="220405" y="17869"/>
                      <a:pt x="220099" y="18023"/>
                      <a:pt x="219997" y="18023"/>
                    </a:cubicBezTo>
                    <a:cubicBezTo>
                      <a:pt x="219946" y="18074"/>
                      <a:pt x="219793" y="17920"/>
                      <a:pt x="219691" y="17869"/>
                    </a:cubicBezTo>
                    <a:cubicBezTo>
                      <a:pt x="219589" y="17818"/>
                      <a:pt x="219435" y="17716"/>
                      <a:pt x="219435" y="17614"/>
                    </a:cubicBezTo>
                    <a:cubicBezTo>
                      <a:pt x="219435" y="17512"/>
                      <a:pt x="219435" y="17461"/>
                      <a:pt x="219487" y="17359"/>
                    </a:cubicBezTo>
                    <a:cubicBezTo>
                      <a:pt x="219589" y="17257"/>
                      <a:pt x="219742" y="17155"/>
                      <a:pt x="219742" y="17053"/>
                    </a:cubicBezTo>
                    <a:cubicBezTo>
                      <a:pt x="219793" y="17001"/>
                      <a:pt x="219844" y="16797"/>
                      <a:pt x="219793" y="16746"/>
                    </a:cubicBezTo>
                    <a:cubicBezTo>
                      <a:pt x="219691" y="16695"/>
                      <a:pt x="219640" y="16440"/>
                      <a:pt x="219487" y="16440"/>
                    </a:cubicBezTo>
                    <a:cubicBezTo>
                      <a:pt x="219333" y="16440"/>
                      <a:pt x="219180" y="16185"/>
                      <a:pt x="219129" y="16185"/>
                    </a:cubicBezTo>
                    <a:cubicBezTo>
                      <a:pt x="219078" y="16185"/>
                      <a:pt x="218976" y="16031"/>
                      <a:pt x="218874" y="16133"/>
                    </a:cubicBezTo>
                    <a:cubicBezTo>
                      <a:pt x="218721" y="16185"/>
                      <a:pt x="218670" y="16133"/>
                      <a:pt x="218670" y="16083"/>
                    </a:cubicBezTo>
                    <a:cubicBezTo>
                      <a:pt x="218618" y="16031"/>
                      <a:pt x="218618" y="15878"/>
                      <a:pt x="218618" y="15725"/>
                    </a:cubicBezTo>
                    <a:cubicBezTo>
                      <a:pt x="218670" y="15623"/>
                      <a:pt x="218721" y="15572"/>
                      <a:pt x="218721" y="15470"/>
                    </a:cubicBezTo>
                    <a:cubicBezTo>
                      <a:pt x="218772" y="15419"/>
                      <a:pt x="218823" y="15163"/>
                      <a:pt x="218721" y="15163"/>
                    </a:cubicBezTo>
                    <a:cubicBezTo>
                      <a:pt x="218618" y="15215"/>
                      <a:pt x="218415" y="15163"/>
                      <a:pt x="218415" y="15010"/>
                    </a:cubicBezTo>
                    <a:cubicBezTo>
                      <a:pt x="218364" y="14908"/>
                      <a:pt x="218210" y="14908"/>
                      <a:pt x="218415" y="14755"/>
                    </a:cubicBezTo>
                    <a:cubicBezTo>
                      <a:pt x="218618" y="14602"/>
                      <a:pt x="218567" y="14602"/>
                      <a:pt x="218618" y="14602"/>
                    </a:cubicBezTo>
                    <a:cubicBezTo>
                      <a:pt x="218721" y="14602"/>
                      <a:pt x="218976" y="14398"/>
                      <a:pt x="218976" y="14398"/>
                    </a:cubicBezTo>
                    <a:cubicBezTo>
                      <a:pt x="218976" y="14398"/>
                      <a:pt x="219129" y="14142"/>
                      <a:pt x="218925" y="14193"/>
                    </a:cubicBezTo>
                    <a:cubicBezTo>
                      <a:pt x="218772" y="14193"/>
                      <a:pt x="218670" y="13887"/>
                      <a:pt x="218567" y="13938"/>
                    </a:cubicBezTo>
                    <a:cubicBezTo>
                      <a:pt x="218415" y="13989"/>
                      <a:pt x="218364" y="13938"/>
                      <a:pt x="218415" y="13785"/>
                    </a:cubicBezTo>
                    <a:cubicBezTo>
                      <a:pt x="218415" y="13632"/>
                      <a:pt x="219129" y="13274"/>
                      <a:pt x="218466" y="13479"/>
                    </a:cubicBezTo>
                    <a:cubicBezTo>
                      <a:pt x="217852" y="13683"/>
                      <a:pt x="217495" y="13938"/>
                      <a:pt x="217495" y="13938"/>
                    </a:cubicBezTo>
                    <a:cubicBezTo>
                      <a:pt x="217495" y="13938"/>
                      <a:pt x="217444" y="13887"/>
                      <a:pt x="217342" y="13938"/>
                    </a:cubicBezTo>
                    <a:cubicBezTo>
                      <a:pt x="217240" y="13938"/>
                      <a:pt x="216883" y="13734"/>
                      <a:pt x="216883" y="13734"/>
                    </a:cubicBezTo>
                    <a:cubicBezTo>
                      <a:pt x="216883" y="13734"/>
                      <a:pt x="216729" y="13530"/>
                      <a:pt x="216729" y="13479"/>
                    </a:cubicBezTo>
                    <a:cubicBezTo>
                      <a:pt x="216678" y="13428"/>
                      <a:pt x="216627" y="13274"/>
                      <a:pt x="216678" y="13223"/>
                    </a:cubicBezTo>
                    <a:cubicBezTo>
                      <a:pt x="216781" y="13121"/>
                      <a:pt x="216832" y="12866"/>
                      <a:pt x="216832" y="12815"/>
                    </a:cubicBezTo>
                    <a:lnTo>
                      <a:pt x="216678" y="12662"/>
                    </a:lnTo>
                    <a:cubicBezTo>
                      <a:pt x="216678" y="12662"/>
                      <a:pt x="216627" y="12560"/>
                      <a:pt x="216576" y="12611"/>
                    </a:cubicBezTo>
                    <a:cubicBezTo>
                      <a:pt x="216475" y="12662"/>
                      <a:pt x="216475" y="12662"/>
                      <a:pt x="216372" y="12611"/>
                    </a:cubicBezTo>
                    <a:cubicBezTo>
                      <a:pt x="216270" y="12611"/>
                      <a:pt x="216321" y="12458"/>
                      <a:pt x="216117" y="12407"/>
                    </a:cubicBezTo>
                    <a:cubicBezTo>
                      <a:pt x="215963" y="12355"/>
                      <a:pt x="215913" y="12355"/>
                      <a:pt x="215760" y="12355"/>
                    </a:cubicBezTo>
                    <a:cubicBezTo>
                      <a:pt x="215606" y="12355"/>
                      <a:pt x="215555" y="12458"/>
                      <a:pt x="215453" y="12304"/>
                    </a:cubicBezTo>
                    <a:cubicBezTo>
                      <a:pt x="215351" y="12151"/>
                      <a:pt x="215300" y="12100"/>
                      <a:pt x="215249" y="12049"/>
                    </a:cubicBezTo>
                    <a:cubicBezTo>
                      <a:pt x="215198" y="11998"/>
                      <a:pt x="215147" y="11794"/>
                      <a:pt x="215198" y="11692"/>
                    </a:cubicBezTo>
                    <a:cubicBezTo>
                      <a:pt x="215249" y="11539"/>
                      <a:pt x="215300" y="11283"/>
                      <a:pt x="215300" y="11283"/>
                    </a:cubicBezTo>
                    <a:cubicBezTo>
                      <a:pt x="215402" y="11181"/>
                      <a:pt x="215504" y="11079"/>
                      <a:pt x="215657" y="10977"/>
                    </a:cubicBezTo>
                    <a:lnTo>
                      <a:pt x="216015" y="10671"/>
                    </a:lnTo>
                    <a:cubicBezTo>
                      <a:pt x="216015" y="10620"/>
                      <a:pt x="216270" y="10262"/>
                      <a:pt x="216219" y="10262"/>
                    </a:cubicBezTo>
                    <a:cubicBezTo>
                      <a:pt x="216168" y="10262"/>
                      <a:pt x="216015" y="9854"/>
                      <a:pt x="216015" y="9854"/>
                    </a:cubicBezTo>
                    <a:cubicBezTo>
                      <a:pt x="216015" y="9854"/>
                      <a:pt x="215963" y="9701"/>
                      <a:pt x="215963" y="9650"/>
                    </a:cubicBezTo>
                    <a:cubicBezTo>
                      <a:pt x="216015" y="9598"/>
                      <a:pt x="216168" y="9445"/>
                      <a:pt x="216270" y="9343"/>
                    </a:cubicBezTo>
                    <a:cubicBezTo>
                      <a:pt x="216321" y="9241"/>
                      <a:pt x="216423" y="8884"/>
                      <a:pt x="216372" y="8884"/>
                    </a:cubicBezTo>
                    <a:cubicBezTo>
                      <a:pt x="216372" y="8884"/>
                      <a:pt x="215963" y="8884"/>
                      <a:pt x="215811" y="9037"/>
                    </a:cubicBezTo>
                    <a:cubicBezTo>
                      <a:pt x="215657" y="9139"/>
                      <a:pt x="215249" y="9241"/>
                      <a:pt x="215045" y="8986"/>
                    </a:cubicBezTo>
                    <a:cubicBezTo>
                      <a:pt x="214840" y="8731"/>
                      <a:pt x="214126" y="8373"/>
                      <a:pt x="214126" y="8373"/>
                    </a:cubicBezTo>
                    <a:cubicBezTo>
                      <a:pt x="214381" y="8271"/>
                      <a:pt x="214585" y="8169"/>
                      <a:pt x="214840" y="8016"/>
                    </a:cubicBezTo>
                    <a:cubicBezTo>
                      <a:pt x="214840" y="8016"/>
                      <a:pt x="214687" y="7965"/>
                      <a:pt x="214534" y="8016"/>
                    </a:cubicBezTo>
                    <a:cubicBezTo>
                      <a:pt x="214381" y="8067"/>
                      <a:pt x="213922" y="7914"/>
                      <a:pt x="213820" y="7914"/>
                    </a:cubicBezTo>
                    <a:cubicBezTo>
                      <a:pt x="213666" y="7914"/>
                      <a:pt x="213411" y="7811"/>
                      <a:pt x="213411" y="7761"/>
                    </a:cubicBezTo>
                    <a:cubicBezTo>
                      <a:pt x="213411" y="7709"/>
                      <a:pt x="213973" y="7148"/>
                      <a:pt x="213922" y="7148"/>
                    </a:cubicBezTo>
                    <a:lnTo>
                      <a:pt x="213564" y="6842"/>
                    </a:lnTo>
                    <a:cubicBezTo>
                      <a:pt x="213666" y="6739"/>
                      <a:pt x="213717" y="6637"/>
                      <a:pt x="213768" y="6484"/>
                    </a:cubicBezTo>
                    <a:cubicBezTo>
                      <a:pt x="213768" y="6484"/>
                      <a:pt x="213973" y="6178"/>
                      <a:pt x="213973" y="6127"/>
                    </a:cubicBezTo>
                    <a:cubicBezTo>
                      <a:pt x="213973" y="6076"/>
                      <a:pt x="214023" y="5820"/>
                      <a:pt x="213717" y="5871"/>
                    </a:cubicBezTo>
                    <a:cubicBezTo>
                      <a:pt x="213411" y="5922"/>
                      <a:pt x="213411" y="5616"/>
                      <a:pt x="213156" y="5820"/>
                    </a:cubicBezTo>
                    <a:cubicBezTo>
                      <a:pt x="212849" y="6025"/>
                      <a:pt x="212594" y="6127"/>
                      <a:pt x="212543" y="6076"/>
                    </a:cubicBezTo>
                    <a:cubicBezTo>
                      <a:pt x="212492" y="6076"/>
                      <a:pt x="212492" y="5922"/>
                      <a:pt x="212339" y="5820"/>
                    </a:cubicBezTo>
                    <a:cubicBezTo>
                      <a:pt x="212237" y="5769"/>
                      <a:pt x="212798" y="4799"/>
                      <a:pt x="212798" y="4901"/>
                    </a:cubicBezTo>
                    <a:cubicBezTo>
                      <a:pt x="212798" y="4952"/>
                      <a:pt x="212900" y="4697"/>
                      <a:pt x="212900" y="4697"/>
                    </a:cubicBezTo>
                    <a:cubicBezTo>
                      <a:pt x="212951" y="4646"/>
                      <a:pt x="212951" y="4595"/>
                      <a:pt x="213002" y="4544"/>
                    </a:cubicBezTo>
                    <a:cubicBezTo>
                      <a:pt x="213002" y="4544"/>
                      <a:pt x="213360" y="4493"/>
                      <a:pt x="213411" y="4493"/>
                    </a:cubicBezTo>
                    <a:cubicBezTo>
                      <a:pt x="213513" y="4544"/>
                      <a:pt x="213666" y="4340"/>
                      <a:pt x="213717" y="4340"/>
                    </a:cubicBezTo>
                    <a:cubicBezTo>
                      <a:pt x="213768" y="4391"/>
                      <a:pt x="213820" y="4289"/>
                      <a:pt x="213922" y="4238"/>
                    </a:cubicBezTo>
                    <a:cubicBezTo>
                      <a:pt x="213973" y="4187"/>
                      <a:pt x="214228" y="3574"/>
                      <a:pt x="214228" y="3574"/>
                    </a:cubicBezTo>
                    <a:cubicBezTo>
                      <a:pt x="214330" y="3523"/>
                      <a:pt x="214483" y="3523"/>
                      <a:pt x="214585" y="3472"/>
                    </a:cubicBezTo>
                    <a:cubicBezTo>
                      <a:pt x="213513" y="3268"/>
                      <a:pt x="212441" y="3063"/>
                      <a:pt x="211369" y="2910"/>
                    </a:cubicBezTo>
                    <a:cubicBezTo>
                      <a:pt x="211267" y="3012"/>
                      <a:pt x="211113" y="3012"/>
                      <a:pt x="211113" y="3012"/>
                    </a:cubicBezTo>
                    <a:cubicBezTo>
                      <a:pt x="211062" y="3012"/>
                      <a:pt x="211011" y="2910"/>
                      <a:pt x="210960" y="2808"/>
                    </a:cubicBezTo>
                    <a:cubicBezTo>
                      <a:pt x="200647" y="970"/>
                      <a:pt x="190130" y="0"/>
                      <a:pt x="179306" y="0"/>
                    </a:cubicBezTo>
                    <a:cubicBezTo>
                      <a:pt x="177979" y="0"/>
                      <a:pt x="176702" y="51"/>
                      <a:pt x="175375" y="102"/>
                    </a:cubicBezTo>
                    <a:cubicBezTo>
                      <a:pt x="175221" y="357"/>
                      <a:pt x="175069" y="613"/>
                      <a:pt x="175018" y="715"/>
                    </a:cubicBezTo>
                    <a:cubicBezTo>
                      <a:pt x="174915" y="970"/>
                      <a:pt x="174405" y="1430"/>
                      <a:pt x="174201" y="1379"/>
                    </a:cubicBezTo>
                    <a:cubicBezTo>
                      <a:pt x="174047" y="1379"/>
                      <a:pt x="173945" y="1021"/>
                      <a:pt x="173894" y="868"/>
                    </a:cubicBezTo>
                    <a:cubicBezTo>
                      <a:pt x="173843" y="715"/>
                      <a:pt x="173486" y="919"/>
                      <a:pt x="173281" y="817"/>
                    </a:cubicBezTo>
                    <a:cubicBezTo>
                      <a:pt x="173078" y="766"/>
                      <a:pt x="172618" y="817"/>
                      <a:pt x="172720" y="357"/>
                    </a:cubicBezTo>
                    <a:cubicBezTo>
                      <a:pt x="172720" y="306"/>
                      <a:pt x="172669" y="204"/>
                      <a:pt x="172669" y="153"/>
                    </a:cubicBezTo>
                    <a:cubicBezTo>
                      <a:pt x="172363" y="204"/>
                      <a:pt x="172056" y="204"/>
                      <a:pt x="171801" y="204"/>
                    </a:cubicBezTo>
                    <a:cubicBezTo>
                      <a:pt x="171699" y="255"/>
                      <a:pt x="171648" y="306"/>
                      <a:pt x="171597" y="255"/>
                    </a:cubicBezTo>
                    <a:cubicBezTo>
                      <a:pt x="171546" y="204"/>
                      <a:pt x="171392" y="204"/>
                      <a:pt x="171290" y="204"/>
                    </a:cubicBezTo>
                    <a:cubicBezTo>
                      <a:pt x="169044" y="306"/>
                      <a:pt x="166797" y="460"/>
                      <a:pt x="164551" y="664"/>
                    </a:cubicBezTo>
                    <a:cubicBezTo>
                      <a:pt x="164704" y="562"/>
                      <a:pt x="164551" y="1174"/>
                      <a:pt x="164551" y="1276"/>
                    </a:cubicBezTo>
                    <a:cubicBezTo>
                      <a:pt x="164551" y="1430"/>
                      <a:pt x="164449" y="2298"/>
                      <a:pt x="164602" y="2144"/>
                    </a:cubicBezTo>
                    <a:cubicBezTo>
                      <a:pt x="164755" y="2042"/>
                      <a:pt x="165061" y="2246"/>
                      <a:pt x="165368" y="2093"/>
                    </a:cubicBezTo>
                    <a:cubicBezTo>
                      <a:pt x="165725" y="1940"/>
                      <a:pt x="165572" y="2195"/>
                      <a:pt x="166032" y="2349"/>
                    </a:cubicBezTo>
                    <a:cubicBezTo>
                      <a:pt x="166185" y="2400"/>
                      <a:pt x="166083" y="2706"/>
                      <a:pt x="166236" y="2757"/>
                    </a:cubicBezTo>
                    <a:cubicBezTo>
                      <a:pt x="166389" y="2808"/>
                      <a:pt x="166491" y="2859"/>
                      <a:pt x="166747" y="2706"/>
                    </a:cubicBezTo>
                    <a:cubicBezTo>
                      <a:pt x="167002" y="2502"/>
                      <a:pt x="167053" y="2451"/>
                      <a:pt x="167359" y="2195"/>
                    </a:cubicBezTo>
                    <a:cubicBezTo>
                      <a:pt x="167665" y="1991"/>
                      <a:pt x="167512" y="2451"/>
                      <a:pt x="167563" y="2553"/>
                    </a:cubicBezTo>
                    <a:cubicBezTo>
                      <a:pt x="167665" y="2655"/>
                      <a:pt x="167665" y="3012"/>
                      <a:pt x="167870" y="2910"/>
                    </a:cubicBezTo>
                    <a:cubicBezTo>
                      <a:pt x="168074" y="2808"/>
                      <a:pt x="168278" y="3421"/>
                      <a:pt x="168687" y="3472"/>
                    </a:cubicBezTo>
                    <a:cubicBezTo>
                      <a:pt x="169095" y="3523"/>
                      <a:pt x="168482" y="4136"/>
                      <a:pt x="168482" y="4289"/>
                    </a:cubicBezTo>
                    <a:cubicBezTo>
                      <a:pt x="168482" y="4391"/>
                      <a:pt x="168329" y="4901"/>
                      <a:pt x="168227" y="4901"/>
                    </a:cubicBezTo>
                    <a:cubicBezTo>
                      <a:pt x="168074" y="4850"/>
                      <a:pt x="168176" y="5310"/>
                      <a:pt x="168227" y="5361"/>
                    </a:cubicBezTo>
                    <a:cubicBezTo>
                      <a:pt x="168329" y="5463"/>
                      <a:pt x="168278" y="5769"/>
                      <a:pt x="168482" y="5769"/>
                    </a:cubicBezTo>
                    <a:cubicBezTo>
                      <a:pt x="168687" y="5769"/>
                      <a:pt x="168737" y="6076"/>
                      <a:pt x="169095" y="6025"/>
                    </a:cubicBezTo>
                    <a:cubicBezTo>
                      <a:pt x="169452" y="5974"/>
                      <a:pt x="169248" y="6433"/>
                      <a:pt x="169299" y="6739"/>
                    </a:cubicBezTo>
                    <a:cubicBezTo>
                      <a:pt x="169350" y="6995"/>
                      <a:pt x="169299" y="6944"/>
                      <a:pt x="169299" y="7097"/>
                    </a:cubicBezTo>
                    <a:cubicBezTo>
                      <a:pt x="169299" y="7250"/>
                      <a:pt x="169197" y="7607"/>
                      <a:pt x="169401" y="7607"/>
                    </a:cubicBezTo>
                    <a:cubicBezTo>
                      <a:pt x="169605" y="7607"/>
                      <a:pt x="169554" y="8220"/>
                      <a:pt x="169657" y="8118"/>
                    </a:cubicBezTo>
                    <a:cubicBezTo>
                      <a:pt x="169708" y="8016"/>
                      <a:pt x="169657" y="8884"/>
                      <a:pt x="169657" y="8884"/>
                    </a:cubicBezTo>
                    <a:cubicBezTo>
                      <a:pt x="169657" y="8884"/>
                      <a:pt x="169503" y="9598"/>
                      <a:pt x="169401" y="9701"/>
                    </a:cubicBezTo>
                    <a:cubicBezTo>
                      <a:pt x="169299" y="9803"/>
                      <a:pt x="168942" y="9803"/>
                      <a:pt x="168942" y="9803"/>
                    </a:cubicBezTo>
                    <a:cubicBezTo>
                      <a:pt x="168737" y="9905"/>
                      <a:pt x="168534" y="10007"/>
                      <a:pt x="168329" y="10109"/>
                    </a:cubicBezTo>
                    <a:cubicBezTo>
                      <a:pt x="168329" y="10109"/>
                      <a:pt x="168329" y="10466"/>
                      <a:pt x="168482" y="10415"/>
                    </a:cubicBezTo>
                    <a:cubicBezTo>
                      <a:pt x="168636" y="10364"/>
                      <a:pt x="168585" y="11028"/>
                      <a:pt x="168585" y="11028"/>
                    </a:cubicBezTo>
                    <a:cubicBezTo>
                      <a:pt x="168585" y="11028"/>
                      <a:pt x="168482" y="11692"/>
                      <a:pt x="168125" y="12049"/>
                    </a:cubicBezTo>
                    <a:cubicBezTo>
                      <a:pt x="168023" y="12151"/>
                      <a:pt x="167614" y="11590"/>
                      <a:pt x="167614" y="11487"/>
                    </a:cubicBezTo>
                    <a:cubicBezTo>
                      <a:pt x="167614" y="11385"/>
                      <a:pt x="167308" y="11743"/>
                      <a:pt x="167206" y="11845"/>
                    </a:cubicBezTo>
                    <a:cubicBezTo>
                      <a:pt x="167155" y="11947"/>
                      <a:pt x="167257" y="12202"/>
                      <a:pt x="167410" y="12304"/>
                    </a:cubicBezTo>
                    <a:cubicBezTo>
                      <a:pt x="167614" y="12458"/>
                      <a:pt x="167665" y="12560"/>
                      <a:pt x="167665" y="12560"/>
                    </a:cubicBezTo>
                    <a:cubicBezTo>
                      <a:pt x="167665" y="12560"/>
                      <a:pt x="167716" y="12917"/>
                      <a:pt x="167921" y="12866"/>
                    </a:cubicBezTo>
                    <a:cubicBezTo>
                      <a:pt x="168074" y="12815"/>
                      <a:pt x="168074" y="13326"/>
                      <a:pt x="168074" y="13326"/>
                    </a:cubicBezTo>
                    <a:cubicBezTo>
                      <a:pt x="168074" y="13326"/>
                      <a:pt x="167665" y="13938"/>
                      <a:pt x="167614" y="14091"/>
                    </a:cubicBezTo>
                    <a:cubicBezTo>
                      <a:pt x="167563" y="14244"/>
                      <a:pt x="167716" y="13887"/>
                      <a:pt x="167461" y="13479"/>
                    </a:cubicBezTo>
                    <a:cubicBezTo>
                      <a:pt x="167359" y="13326"/>
                      <a:pt x="167104" y="13530"/>
                      <a:pt x="167104" y="13479"/>
                    </a:cubicBezTo>
                    <a:cubicBezTo>
                      <a:pt x="167104" y="13377"/>
                      <a:pt x="166747" y="13121"/>
                      <a:pt x="166747" y="13121"/>
                    </a:cubicBezTo>
                    <a:cubicBezTo>
                      <a:pt x="166696" y="12968"/>
                      <a:pt x="166645" y="12764"/>
                      <a:pt x="166645" y="12611"/>
                    </a:cubicBezTo>
                    <a:cubicBezTo>
                      <a:pt x="166645" y="12611"/>
                      <a:pt x="166287" y="12560"/>
                      <a:pt x="166185" y="12407"/>
                    </a:cubicBezTo>
                    <a:cubicBezTo>
                      <a:pt x="166083" y="12202"/>
                      <a:pt x="165674" y="12407"/>
                      <a:pt x="165674" y="12407"/>
                    </a:cubicBezTo>
                    <a:cubicBezTo>
                      <a:pt x="165674" y="12407"/>
                      <a:pt x="165725" y="11896"/>
                      <a:pt x="165725" y="11794"/>
                    </a:cubicBezTo>
                    <a:cubicBezTo>
                      <a:pt x="165623" y="10926"/>
                      <a:pt x="165521" y="11743"/>
                      <a:pt x="164908" y="11743"/>
                    </a:cubicBezTo>
                    <a:cubicBezTo>
                      <a:pt x="164296" y="11743"/>
                      <a:pt x="164347" y="11845"/>
                      <a:pt x="164143" y="11743"/>
                    </a:cubicBezTo>
                    <a:cubicBezTo>
                      <a:pt x="163938" y="11590"/>
                      <a:pt x="163428" y="11283"/>
                      <a:pt x="163479" y="10926"/>
                    </a:cubicBezTo>
                    <a:cubicBezTo>
                      <a:pt x="163530" y="10568"/>
                      <a:pt x="162713" y="10722"/>
                      <a:pt x="162713" y="10722"/>
                    </a:cubicBezTo>
                    <a:cubicBezTo>
                      <a:pt x="162713" y="10722"/>
                      <a:pt x="161743" y="10364"/>
                      <a:pt x="161539" y="10211"/>
                    </a:cubicBezTo>
                    <a:cubicBezTo>
                      <a:pt x="161335" y="10058"/>
                      <a:pt x="159956" y="9445"/>
                      <a:pt x="159803" y="9190"/>
                    </a:cubicBezTo>
                    <a:cubicBezTo>
                      <a:pt x="159650" y="8884"/>
                      <a:pt x="159394" y="9037"/>
                      <a:pt x="159394" y="8884"/>
                    </a:cubicBezTo>
                    <a:cubicBezTo>
                      <a:pt x="159394" y="8731"/>
                      <a:pt x="158731" y="8782"/>
                      <a:pt x="158680" y="8526"/>
                    </a:cubicBezTo>
                    <a:cubicBezTo>
                      <a:pt x="158680" y="8322"/>
                      <a:pt x="158169" y="8373"/>
                      <a:pt x="158067" y="8271"/>
                    </a:cubicBezTo>
                    <a:cubicBezTo>
                      <a:pt x="157965" y="8169"/>
                      <a:pt x="157659" y="8118"/>
                      <a:pt x="157505" y="8118"/>
                    </a:cubicBezTo>
                    <a:cubicBezTo>
                      <a:pt x="157352" y="8067"/>
                      <a:pt x="156893" y="8373"/>
                      <a:pt x="156893" y="8373"/>
                    </a:cubicBezTo>
                    <a:cubicBezTo>
                      <a:pt x="156893" y="8373"/>
                      <a:pt x="156842" y="8731"/>
                      <a:pt x="156944" y="8884"/>
                    </a:cubicBezTo>
                    <a:cubicBezTo>
                      <a:pt x="157046" y="9037"/>
                      <a:pt x="156995" y="9241"/>
                      <a:pt x="157148" y="9241"/>
                    </a:cubicBezTo>
                    <a:cubicBezTo>
                      <a:pt x="157301" y="9292"/>
                      <a:pt x="157250" y="9496"/>
                      <a:pt x="157659" y="9854"/>
                    </a:cubicBezTo>
                    <a:cubicBezTo>
                      <a:pt x="158118" y="10160"/>
                      <a:pt x="157812" y="10058"/>
                      <a:pt x="158118" y="10313"/>
                    </a:cubicBezTo>
                    <a:cubicBezTo>
                      <a:pt x="158425" y="10518"/>
                      <a:pt x="158118" y="10824"/>
                      <a:pt x="158220" y="10926"/>
                    </a:cubicBezTo>
                    <a:cubicBezTo>
                      <a:pt x="158322" y="11028"/>
                      <a:pt x="158476" y="11283"/>
                      <a:pt x="160109" y="11794"/>
                    </a:cubicBezTo>
                    <a:cubicBezTo>
                      <a:pt x="161743" y="12304"/>
                      <a:pt x="160466" y="12202"/>
                      <a:pt x="160773" y="12407"/>
                    </a:cubicBezTo>
                    <a:cubicBezTo>
                      <a:pt x="161079" y="12560"/>
                      <a:pt x="161181" y="12917"/>
                      <a:pt x="161130" y="13121"/>
                    </a:cubicBezTo>
                    <a:cubicBezTo>
                      <a:pt x="161130" y="13326"/>
                      <a:pt x="162458" y="14347"/>
                      <a:pt x="163121" y="14806"/>
                    </a:cubicBezTo>
                    <a:cubicBezTo>
                      <a:pt x="163836" y="15215"/>
                      <a:pt x="163326" y="15061"/>
                      <a:pt x="163428" y="15215"/>
                    </a:cubicBezTo>
                    <a:cubicBezTo>
                      <a:pt x="163530" y="15368"/>
                      <a:pt x="163275" y="15827"/>
                      <a:pt x="163428" y="15929"/>
                    </a:cubicBezTo>
                    <a:cubicBezTo>
                      <a:pt x="163581" y="16083"/>
                      <a:pt x="163428" y="16133"/>
                      <a:pt x="163377" y="16491"/>
                    </a:cubicBezTo>
                    <a:cubicBezTo>
                      <a:pt x="163326" y="16848"/>
                      <a:pt x="163275" y="16950"/>
                      <a:pt x="163121" y="17053"/>
                    </a:cubicBezTo>
                    <a:cubicBezTo>
                      <a:pt x="162968" y="17155"/>
                      <a:pt x="162764" y="17206"/>
                      <a:pt x="162662" y="17308"/>
                    </a:cubicBezTo>
                    <a:cubicBezTo>
                      <a:pt x="162560" y="17359"/>
                      <a:pt x="162254" y="17206"/>
                      <a:pt x="162203" y="17104"/>
                    </a:cubicBezTo>
                    <a:cubicBezTo>
                      <a:pt x="162101" y="17001"/>
                      <a:pt x="161488" y="16899"/>
                      <a:pt x="161488" y="16899"/>
                    </a:cubicBezTo>
                    <a:cubicBezTo>
                      <a:pt x="161488" y="16899"/>
                      <a:pt x="160875" y="16593"/>
                      <a:pt x="160620" y="16287"/>
                    </a:cubicBezTo>
                    <a:cubicBezTo>
                      <a:pt x="160365" y="15980"/>
                      <a:pt x="160160" y="16389"/>
                      <a:pt x="159752" y="16338"/>
                    </a:cubicBezTo>
                    <a:cubicBezTo>
                      <a:pt x="159343" y="16287"/>
                      <a:pt x="159343" y="16133"/>
                      <a:pt x="159241" y="16031"/>
                    </a:cubicBezTo>
                    <a:cubicBezTo>
                      <a:pt x="159088" y="15929"/>
                      <a:pt x="158577" y="16083"/>
                      <a:pt x="158322" y="16133"/>
                    </a:cubicBezTo>
                    <a:cubicBezTo>
                      <a:pt x="158067" y="16185"/>
                      <a:pt x="158067" y="16185"/>
                      <a:pt x="157863" y="16083"/>
                    </a:cubicBezTo>
                    <a:cubicBezTo>
                      <a:pt x="157659" y="16031"/>
                      <a:pt x="157454" y="16133"/>
                      <a:pt x="157199" y="15929"/>
                    </a:cubicBezTo>
                    <a:cubicBezTo>
                      <a:pt x="156944" y="15776"/>
                      <a:pt x="156637" y="15929"/>
                      <a:pt x="156536" y="15827"/>
                    </a:cubicBezTo>
                    <a:cubicBezTo>
                      <a:pt x="156433" y="15725"/>
                      <a:pt x="155770" y="15572"/>
                      <a:pt x="155463" y="15572"/>
                    </a:cubicBezTo>
                    <a:cubicBezTo>
                      <a:pt x="155208" y="15572"/>
                      <a:pt x="154953" y="15317"/>
                      <a:pt x="154799" y="14959"/>
                    </a:cubicBezTo>
                    <a:cubicBezTo>
                      <a:pt x="154647" y="14551"/>
                      <a:pt x="154544" y="14908"/>
                      <a:pt x="154391" y="14704"/>
                    </a:cubicBezTo>
                    <a:cubicBezTo>
                      <a:pt x="154187" y="14449"/>
                      <a:pt x="153881" y="14551"/>
                      <a:pt x="153881" y="14449"/>
                    </a:cubicBezTo>
                    <a:cubicBezTo>
                      <a:pt x="153830" y="14347"/>
                      <a:pt x="153523" y="14193"/>
                      <a:pt x="153574" y="14091"/>
                    </a:cubicBezTo>
                    <a:cubicBezTo>
                      <a:pt x="153625" y="13938"/>
                      <a:pt x="153166" y="13989"/>
                      <a:pt x="152655" y="13326"/>
                    </a:cubicBezTo>
                    <a:cubicBezTo>
                      <a:pt x="152144" y="12662"/>
                      <a:pt x="152195" y="13479"/>
                      <a:pt x="152043" y="13428"/>
                    </a:cubicBezTo>
                    <a:cubicBezTo>
                      <a:pt x="151838" y="13428"/>
                      <a:pt x="151481" y="13581"/>
                      <a:pt x="151481" y="13581"/>
                    </a:cubicBezTo>
                    <a:cubicBezTo>
                      <a:pt x="151481" y="13581"/>
                      <a:pt x="151226" y="13989"/>
                      <a:pt x="151175" y="14091"/>
                    </a:cubicBezTo>
                    <a:cubicBezTo>
                      <a:pt x="151072" y="14193"/>
                      <a:pt x="151021" y="14296"/>
                      <a:pt x="150919" y="14500"/>
                    </a:cubicBezTo>
                    <a:cubicBezTo>
                      <a:pt x="150817" y="14653"/>
                      <a:pt x="150000" y="14755"/>
                      <a:pt x="149847" y="14449"/>
                    </a:cubicBezTo>
                    <a:cubicBezTo>
                      <a:pt x="149643" y="14142"/>
                      <a:pt x="149541" y="14347"/>
                      <a:pt x="149745" y="13989"/>
                    </a:cubicBezTo>
                    <a:cubicBezTo>
                      <a:pt x="149949" y="13683"/>
                      <a:pt x="149286" y="13734"/>
                      <a:pt x="149234" y="13632"/>
                    </a:cubicBezTo>
                    <a:cubicBezTo>
                      <a:pt x="149183" y="13530"/>
                      <a:pt x="149337" y="13479"/>
                      <a:pt x="149796" y="13172"/>
                    </a:cubicBezTo>
                    <a:cubicBezTo>
                      <a:pt x="150255" y="12815"/>
                      <a:pt x="149490" y="12713"/>
                      <a:pt x="149439" y="12560"/>
                    </a:cubicBezTo>
                    <a:cubicBezTo>
                      <a:pt x="149388" y="12407"/>
                      <a:pt x="149388" y="12151"/>
                      <a:pt x="149132" y="12049"/>
                    </a:cubicBezTo>
                    <a:cubicBezTo>
                      <a:pt x="148877" y="11896"/>
                      <a:pt x="148622" y="12151"/>
                      <a:pt x="148520" y="12049"/>
                    </a:cubicBezTo>
                    <a:cubicBezTo>
                      <a:pt x="148366" y="11947"/>
                      <a:pt x="148009" y="12100"/>
                      <a:pt x="147651" y="11590"/>
                    </a:cubicBezTo>
                    <a:cubicBezTo>
                      <a:pt x="147601" y="11487"/>
                      <a:pt x="147141" y="11181"/>
                      <a:pt x="146937" y="10926"/>
                    </a:cubicBezTo>
                    <a:cubicBezTo>
                      <a:pt x="146733" y="10671"/>
                      <a:pt x="146835" y="10722"/>
                      <a:pt x="147243" y="10313"/>
                    </a:cubicBezTo>
                    <a:cubicBezTo>
                      <a:pt x="147601" y="9956"/>
                      <a:pt x="147703" y="10262"/>
                      <a:pt x="148214" y="10109"/>
                    </a:cubicBezTo>
                    <a:cubicBezTo>
                      <a:pt x="148673" y="9956"/>
                      <a:pt x="148724" y="9956"/>
                      <a:pt x="148979" y="9701"/>
                    </a:cubicBezTo>
                    <a:cubicBezTo>
                      <a:pt x="149234" y="9445"/>
                      <a:pt x="148826" y="9496"/>
                      <a:pt x="148622" y="9139"/>
                    </a:cubicBezTo>
                    <a:cubicBezTo>
                      <a:pt x="148366" y="8782"/>
                      <a:pt x="148163" y="8986"/>
                      <a:pt x="147958" y="8935"/>
                    </a:cubicBezTo>
                    <a:cubicBezTo>
                      <a:pt x="147754" y="8833"/>
                      <a:pt x="147039" y="8986"/>
                      <a:pt x="147039" y="8884"/>
                    </a:cubicBezTo>
                    <a:cubicBezTo>
                      <a:pt x="147039" y="8782"/>
                      <a:pt x="146325" y="8935"/>
                      <a:pt x="146222" y="8986"/>
                    </a:cubicBezTo>
                    <a:cubicBezTo>
                      <a:pt x="146069" y="9037"/>
                      <a:pt x="145508" y="9394"/>
                      <a:pt x="145405" y="9292"/>
                    </a:cubicBezTo>
                    <a:cubicBezTo>
                      <a:pt x="145303" y="9190"/>
                      <a:pt x="145048" y="9139"/>
                      <a:pt x="145150" y="8884"/>
                    </a:cubicBezTo>
                    <a:cubicBezTo>
                      <a:pt x="145303" y="8628"/>
                      <a:pt x="145508" y="8679"/>
                      <a:pt x="145559" y="8067"/>
                    </a:cubicBezTo>
                    <a:cubicBezTo>
                      <a:pt x="145559" y="7965"/>
                      <a:pt x="144946" y="7965"/>
                      <a:pt x="144690" y="7863"/>
                    </a:cubicBezTo>
                    <a:cubicBezTo>
                      <a:pt x="144436" y="7811"/>
                      <a:pt x="144384" y="7863"/>
                      <a:pt x="144384" y="7505"/>
                    </a:cubicBezTo>
                    <a:cubicBezTo>
                      <a:pt x="144384" y="7097"/>
                      <a:pt x="145354" y="7403"/>
                      <a:pt x="145252" y="7148"/>
                    </a:cubicBezTo>
                    <a:cubicBezTo>
                      <a:pt x="145150" y="6944"/>
                      <a:pt x="144895" y="7148"/>
                      <a:pt x="144639" y="7199"/>
                    </a:cubicBezTo>
                    <a:cubicBezTo>
                      <a:pt x="144384" y="7250"/>
                      <a:pt x="144078" y="6995"/>
                      <a:pt x="143721" y="6484"/>
                    </a:cubicBezTo>
                    <a:cubicBezTo>
                      <a:pt x="143312" y="5922"/>
                      <a:pt x="143567" y="6331"/>
                      <a:pt x="143721" y="5718"/>
                    </a:cubicBezTo>
                    <a:cubicBezTo>
                      <a:pt x="143873" y="5106"/>
                      <a:pt x="143619" y="5463"/>
                      <a:pt x="143619" y="5310"/>
                    </a:cubicBezTo>
                    <a:cubicBezTo>
                      <a:pt x="143670" y="5157"/>
                      <a:pt x="142853" y="5259"/>
                      <a:pt x="142648" y="5106"/>
                    </a:cubicBezTo>
                    <a:cubicBezTo>
                      <a:pt x="142444" y="4952"/>
                      <a:pt x="142291" y="5106"/>
                      <a:pt x="142189" y="4952"/>
                    </a:cubicBezTo>
                    <a:cubicBezTo>
                      <a:pt x="142087" y="4799"/>
                      <a:pt x="142036" y="5157"/>
                      <a:pt x="141933" y="5361"/>
                    </a:cubicBezTo>
                    <a:cubicBezTo>
                      <a:pt x="141832" y="5565"/>
                      <a:pt x="141474" y="6127"/>
                      <a:pt x="141372" y="6076"/>
                    </a:cubicBezTo>
                    <a:cubicBezTo>
                      <a:pt x="141321" y="6025"/>
                      <a:pt x="141117" y="5616"/>
                      <a:pt x="141168" y="5259"/>
                    </a:cubicBezTo>
                    <a:cubicBezTo>
                      <a:pt x="141219" y="4901"/>
                      <a:pt x="140964" y="5055"/>
                      <a:pt x="141066" y="4697"/>
                    </a:cubicBezTo>
                    <a:cubicBezTo>
                      <a:pt x="141168" y="4340"/>
                      <a:pt x="140964" y="4391"/>
                      <a:pt x="140861" y="4340"/>
                    </a:cubicBezTo>
                    <a:cubicBezTo>
                      <a:pt x="140453" y="4442"/>
                      <a:pt x="140095" y="4544"/>
                      <a:pt x="139687" y="4595"/>
                    </a:cubicBezTo>
                    <a:cubicBezTo>
                      <a:pt x="139738" y="4646"/>
                      <a:pt x="139789" y="4646"/>
                      <a:pt x="139840" y="4646"/>
                    </a:cubicBezTo>
                    <a:cubicBezTo>
                      <a:pt x="140198" y="4697"/>
                      <a:pt x="139993" y="5106"/>
                      <a:pt x="139993" y="5208"/>
                    </a:cubicBezTo>
                    <a:cubicBezTo>
                      <a:pt x="140044" y="5310"/>
                      <a:pt x="139687" y="5667"/>
                      <a:pt x="139687" y="5667"/>
                    </a:cubicBezTo>
                    <a:cubicBezTo>
                      <a:pt x="139687" y="5667"/>
                      <a:pt x="139023" y="5871"/>
                      <a:pt x="138870" y="5769"/>
                    </a:cubicBezTo>
                    <a:cubicBezTo>
                      <a:pt x="138768" y="5667"/>
                      <a:pt x="138462" y="5974"/>
                      <a:pt x="138257" y="5974"/>
                    </a:cubicBezTo>
                    <a:cubicBezTo>
                      <a:pt x="138054" y="5974"/>
                      <a:pt x="137747" y="6127"/>
                      <a:pt x="137696" y="6025"/>
                    </a:cubicBezTo>
                    <a:cubicBezTo>
                      <a:pt x="137645" y="5922"/>
                      <a:pt x="137237" y="5667"/>
                      <a:pt x="137083" y="5565"/>
                    </a:cubicBezTo>
                    <a:cubicBezTo>
                      <a:pt x="136930" y="5463"/>
                      <a:pt x="136777" y="5412"/>
                      <a:pt x="136573" y="5361"/>
                    </a:cubicBezTo>
                    <a:cubicBezTo>
                      <a:pt x="136368" y="5310"/>
                      <a:pt x="136164" y="5565"/>
                      <a:pt x="136062" y="5718"/>
                    </a:cubicBezTo>
                    <a:cubicBezTo>
                      <a:pt x="136011" y="5871"/>
                      <a:pt x="135807" y="6178"/>
                      <a:pt x="135807" y="6178"/>
                    </a:cubicBezTo>
                    <a:cubicBezTo>
                      <a:pt x="135807" y="6178"/>
                      <a:pt x="135399" y="6535"/>
                      <a:pt x="135194" y="6637"/>
                    </a:cubicBezTo>
                    <a:cubicBezTo>
                      <a:pt x="134939" y="6739"/>
                      <a:pt x="135041" y="6688"/>
                      <a:pt x="133713" y="6892"/>
                    </a:cubicBezTo>
                    <a:cubicBezTo>
                      <a:pt x="132386" y="7097"/>
                      <a:pt x="133407" y="6944"/>
                      <a:pt x="133152" y="6637"/>
                    </a:cubicBezTo>
                    <a:cubicBezTo>
                      <a:pt x="132948" y="6637"/>
                      <a:pt x="132795" y="6586"/>
                      <a:pt x="132590" y="6586"/>
                    </a:cubicBezTo>
                    <a:cubicBezTo>
                      <a:pt x="132590" y="6586"/>
                      <a:pt x="131927" y="6892"/>
                      <a:pt x="131621" y="6892"/>
                    </a:cubicBezTo>
                    <a:cubicBezTo>
                      <a:pt x="131263" y="6944"/>
                      <a:pt x="130957" y="7097"/>
                      <a:pt x="130957" y="7097"/>
                    </a:cubicBezTo>
                    <a:cubicBezTo>
                      <a:pt x="130957" y="7097"/>
                      <a:pt x="130855" y="6944"/>
                      <a:pt x="130804" y="6790"/>
                    </a:cubicBezTo>
                    <a:cubicBezTo>
                      <a:pt x="127536" y="7709"/>
                      <a:pt x="124268" y="8731"/>
                      <a:pt x="121052" y="9854"/>
                    </a:cubicBezTo>
                    <a:cubicBezTo>
                      <a:pt x="121256" y="10722"/>
                      <a:pt x="121103" y="10466"/>
                      <a:pt x="120388" y="11130"/>
                    </a:cubicBezTo>
                    <a:cubicBezTo>
                      <a:pt x="119571" y="11794"/>
                      <a:pt x="119469" y="11896"/>
                      <a:pt x="118244" y="11743"/>
                    </a:cubicBezTo>
                    <a:cubicBezTo>
                      <a:pt x="118244" y="11743"/>
                      <a:pt x="117069" y="11641"/>
                      <a:pt x="116661" y="11436"/>
                    </a:cubicBezTo>
                    <a:cubicBezTo>
                      <a:pt x="100375" y="17512"/>
                      <a:pt x="85211" y="25936"/>
                      <a:pt x="71580" y="36198"/>
                    </a:cubicBezTo>
                    <a:cubicBezTo>
                      <a:pt x="71835" y="36045"/>
                      <a:pt x="72192" y="35892"/>
                      <a:pt x="72498" y="35739"/>
                    </a:cubicBezTo>
                    <a:cubicBezTo>
                      <a:pt x="72703" y="35637"/>
                      <a:pt x="72856" y="35790"/>
                      <a:pt x="73418" y="35994"/>
                    </a:cubicBezTo>
                    <a:cubicBezTo>
                      <a:pt x="74030" y="36147"/>
                      <a:pt x="73979" y="36045"/>
                      <a:pt x="74745" y="36607"/>
                    </a:cubicBezTo>
                    <a:cubicBezTo>
                      <a:pt x="75561" y="37168"/>
                      <a:pt x="74898" y="36862"/>
                      <a:pt x="74949" y="37219"/>
                    </a:cubicBezTo>
                    <a:cubicBezTo>
                      <a:pt x="75000" y="37526"/>
                      <a:pt x="74745" y="37985"/>
                      <a:pt x="75102" y="38445"/>
                    </a:cubicBezTo>
                    <a:cubicBezTo>
                      <a:pt x="75409" y="38904"/>
                      <a:pt x="75255" y="39313"/>
                      <a:pt x="75307" y="39670"/>
                    </a:cubicBezTo>
                    <a:cubicBezTo>
                      <a:pt x="75409" y="40027"/>
                      <a:pt x="75358" y="40232"/>
                      <a:pt x="75664" y="40895"/>
                    </a:cubicBezTo>
                    <a:cubicBezTo>
                      <a:pt x="76021" y="41559"/>
                      <a:pt x="75970" y="41508"/>
                      <a:pt x="75970" y="41712"/>
                    </a:cubicBezTo>
                    <a:cubicBezTo>
                      <a:pt x="76021" y="41916"/>
                      <a:pt x="75766" y="42070"/>
                      <a:pt x="75153" y="42580"/>
                    </a:cubicBezTo>
                    <a:cubicBezTo>
                      <a:pt x="74541" y="43091"/>
                      <a:pt x="74694" y="42989"/>
                      <a:pt x="74489" y="43295"/>
                    </a:cubicBezTo>
                    <a:cubicBezTo>
                      <a:pt x="74285" y="43550"/>
                      <a:pt x="74949" y="43499"/>
                      <a:pt x="75307" y="43448"/>
                    </a:cubicBezTo>
                    <a:cubicBezTo>
                      <a:pt x="75664" y="43448"/>
                      <a:pt x="76174" y="43346"/>
                      <a:pt x="76634" y="43193"/>
                    </a:cubicBezTo>
                    <a:cubicBezTo>
                      <a:pt x="77093" y="43040"/>
                      <a:pt x="77808" y="42733"/>
                      <a:pt x="78370" y="42427"/>
                    </a:cubicBezTo>
                    <a:cubicBezTo>
                      <a:pt x="78931" y="42121"/>
                      <a:pt x="79085" y="42376"/>
                      <a:pt x="80974" y="41967"/>
                    </a:cubicBezTo>
                    <a:cubicBezTo>
                      <a:pt x="82863" y="41508"/>
                      <a:pt x="81433" y="41916"/>
                      <a:pt x="81842" y="42019"/>
                    </a:cubicBezTo>
                    <a:cubicBezTo>
                      <a:pt x="82250" y="42070"/>
                      <a:pt x="82199" y="42172"/>
                      <a:pt x="82607" y="42478"/>
                    </a:cubicBezTo>
                    <a:cubicBezTo>
                      <a:pt x="82965" y="42733"/>
                      <a:pt x="82760" y="43091"/>
                      <a:pt x="83067" y="43346"/>
                    </a:cubicBezTo>
                    <a:cubicBezTo>
                      <a:pt x="83373" y="43601"/>
                      <a:pt x="83577" y="43295"/>
                      <a:pt x="84088" y="43142"/>
                    </a:cubicBezTo>
                    <a:cubicBezTo>
                      <a:pt x="84598" y="42989"/>
                      <a:pt x="84701" y="43397"/>
                      <a:pt x="85109" y="43346"/>
                    </a:cubicBezTo>
                    <a:cubicBezTo>
                      <a:pt x="85518" y="43346"/>
                      <a:pt x="85466" y="43754"/>
                      <a:pt x="86232" y="44061"/>
                    </a:cubicBezTo>
                    <a:cubicBezTo>
                      <a:pt x="86487" y="44112"/>
                      <a:pt x="86743" y="44163"/>
                      <a:pt x="86998" y="44214"/>
                    </a:cubicBezTo>
                    <a:cubicBezTo>
                      <a:pt x="86998" y="44214"/>
                      <a:pt x="87713" y="44418"/>
                      <a:pt x="87917" y="44520"/>
                    </a:cubicBezTo>
                    <a:cubicBezTo>
                      <a:pt x="88121" y="44673"/>
                      <a:pt x="88683" y="44776"/>
                      <a:pt x="88734" y="45031"/>
                    </a:cubicBezTo>
                    <a:cubicBezTo>
                      <a:pt x="88785" y="45337"/>
                      <a:pt x="88734" y="45337"/>
                      <a:pt x="89806" y="45746"/>
                    </a:cubicBezTo>
                    <a:cubicBezTo>
                      <a:pt x="90878" y="46205"/>
                      <a:pt x="89857" y="46307"/>
                      <a:pt x="90521" y="47175"/>
                    </a:cubicBezTo>
                    <a:cubicBezTo>
                      <a:pt x="90725" y="47430"/>
                      <a:pt x="91031" y="47328"/>
                      <a:pt x="91389" y="47226"/>
                    </a:cubicBezTo>
                    <a:cubicBezTo>
                      <a:pt x="91797" y="47175"/>
                      <a:pt x="91900" y="47175"/>
                      <a:pt x="93380" y="47584"/>
                    </a:cubicBezTo>
                    <a:cubicBezTo>
                      <a:pt x="94860" y="47992"/>
                      <a:pt x="93789" y="48196"/>
                      <a:pt x="94503" y="48503"/>
                    </a:cubicBezTo>
                    <a:cubicBezTo>
                      <a:pt x="94758" y="48605"/>
                      <a:pt x="94758" y="48707"/>
                      <a:pt x="95780" y="48605"/>
                    </a:cubicBezTo>
                    <a:cubicBezTo>
                      <a:pt x="96801" y="48503"/>
                      <a:pt x="96188" y="48962"/>
                      <a:pt x="97056" y="50392"/>
                    </a:cubicBezTo>
                    <a:cubicBezTo>
                      <a:pt x="97822" y="50085"/>
                      <a:pt x="97056" y="50392"/>
                      <a:pt x="97822" y="50034"/>
                    </a:cubicBezTo>
                    <a:cubicBezTo>
                      <a:pt x="98587" y="49626"/>
                      <a:pt x="98435" y="49881"/>
                      <a:pt x="99149" y="49779"/>
                    </a:cubicBezTo>
                    <a:cubicBezTo>
                      <a:pt x="99915" y="49677"/>
                      <a:pt x="99966" y="49677"/>
                      <a:pt x="100630" y="49626"/>
                    </a:cubicBezTo>
                    <a:cubicBezTo>
                      <a:pt x="101294" y="49626"/>
                      <a:pt x="100834" y="50085"/>
                      <a:pt x="101140" y="50289"/>
                    </a:cubicBezTo>
                    <a:cubicBezTo>
                      <a:pt x="101447" y="50494"/>
                      <a:pt x="102417" y="50392"/>
                      <a:pt x="102978" y="50289"/>
                    </a:cubicBezTo>
                    <a:cubicBezTo>
                      <a:pt x="103591" y="50187"/>
                      <a:pt x="104000" y="50085"/>
                      <a:pt x="104459" y="50034"/>
                    </a:cubicBezTo>
                    <a:cubicBezTo>
                      <a:pt x="104918" y="49932"/>
                      <a:pt x="105480" y="50085"/>
                      <a:pt x="105889" y="50392"/>
                    </a:cubicBezTo>
                    <a:cubicBezTo>
                      <a:pt x="106297" y="50698"/>
                      <a:pt x="105940" y="50443"/>
                      <a:pt x="105889" y="50800"/>
                    </a:cubicBezTo>
                    <a:cubicBezTo>
                      <a:pt x="105940" y="50902"/>
                      <a:pt x="105991" y="51004"/>
                      <a:pt x="106093" y="51157"/>
                    </a:cubicBezTo>
                    <a:cubicBezTo>
                      <a:pt x="106909" y="52434"/>
                      <a:pt x="106297" y="51923"/>
                      <a:pt x="106195" y="52179"/>
                    </a:cubicBezTo>
                    <a:cubicBezTo>
                      <a:pt x="106093" y="52485"/>
                      <a:pt x="105735" y="52893"/>
                      <a:pt x="105480" y="53047"/>
                    </a:cubicBezTo>
                    <a:cubicBezTo>
                      <a:pt x="105225" y="53200"/>
                      <a:pt x="105123" y="53915"/>
                      <a:pt x="105072" y="54170"/>
                    </a:cubicBezTo>
                    <a:cubicBezTo>
                      <a:pt x="105020" y="54425"/>
                      <a:pt x="105531" y="54833"/>
                      <a:pt x="105531" y="54833"/>
                    </a:cubicBezTo>
                    <a:cubicBezTo>
                      <a:pt x="105480" y="55089"/>
                      <a:pt x="105378" y="55344"/>
                      <a:pt x="105327" y="55599"/>
                    </a:cubicBezTo>
                    <a:cubicBezTo>
                      <a:pt x="105327" y="55599"/>
                      <a:pt x="105174" y="56518"/>
                      <a:pt x="105582" y="56978"/>
                    </a:cubicBezTo>
                    <a:cubicBezTo>
                      <a:pt x="106042" y="57437"/>
                      <a:pt x="105480" y="57437"/>
                      <a:pt x="105429" y="57795"/>
                    </a:cubicBezTo>
                    <a:cubicBezTo>
                      <a:pt x="105378" y="58152"/>
                      <a:pt x="105378" y="58152"/>
                      <a:pt x="105123" y="58867"/>
                    </a:cubicBezTo>
                    <a:cubicBezTo>
                      <a:pt x="104868" y="59582"/>
                      <a:pt x="104817" y="59275"/>
                      <a:pt x="104766" y="59530"/>
                    </a:cubicBezTo>
                    <a:cubicBezTo>
                      <a:pt x="104612" y="59735"/>
                      <a:pt x="104766" y="59786"/>
                      <a:pt x="105020" y="60092"/>
                    </a:cubicBezTo>
                    <a:cubicBezTo>
                      <a:pt x="105225" y="60347"/>
                      <a:pt x="105072" y="60705"/>
                      <a:pt x="105480" y="60756"/>
                    </a:cubicBezTo>
                    <a:cubicBezTo>
                      <a:pt x="105889" y="60807"/>
                      <a:pt x="105684" y="61011"/>
                      <a:pt x="106093" y="61062"/>
                    </a:cubicBezTo>
                    <a:cubicBezTo>
                      <a:pt x="106501" y="61113"/>
                      <a:pt x="106246" y="61419"/>
                      <a:pt x="107063" y="62032"/>
                    </a:cubicBezTo>
                    <a:cubicBezTo>
                      <a:pt x="107165" y="62032"/>
                      <a:pt x="107216" y="62083"/>
                      <a:pt x="107165" y="62083"/>
                    </a:cubicBezTo>
                    <a:cubicBezTo>
                      <a:pt x="107573" y="62441"/>
                      <a:pt x="107318" y="62288"/>
                      <a:pt x="107114" y="62134"/>
                    </a:cubicBezTo>
                    <a:cubicBezTo>
                      <a:pt x="107012" y="62236"/>
                      <a:pt x="106706" y="62441"/>
                      <a:pt x="106246" y="62951"/>
                    </a:cubicBezTo>
                    <a:cubicBezTo>
                      <a:pt x="105480" y="63870"/>
                      <a:pt x="106246" y="62951"/>
                      <a:pt x="107165" y="63002"/>
                    </a:cubicBezTo>
                    <a:cubicBezTo>
                      <a:pt x="107471" y="63002"/>
                      <a:pt x="107522" y="63564"/>
                      <a:pt x="108441" y="63768"/>
                    </a:cubicBezTo>
                    <a:cubicBezTo>
                      <a:pt x="109310" y="64023"/>
                      <a:pt x="108544" y="64126"/>
                      <a:pt x="108850" y="64330"/>
                    </a:cubicBezTo>
                    <a:cubicBezTo>
                      <a:pt x="109156" y="64534"/>
                      <a:pt x="109360" y="64789"/>
                      <a:pt x="109667" y="64840"/>
                    </a:cubicBezTo>
                    <a:cubicBezTo>
                      <a:pt x="109973" y="64942"/>
                      <a:pt x="109667" y="65198"/>
                      <a:pt x="109564" y="65810"/>
                    </a:cubicBezTo>
                    <a:cubicBezTo>
                      <a:pt x="109462" y="66423"/>
                      <a:pt x="109564" y="65810"/>
                      <a:pt x="109207" y="66372"/>
                    </a:cubicBezTo>
                    <a:cubicBezTo>
                      <a:pt x="109207" y="66372"/>
                      <a:pt x="109003" y="66729"/>
                      <a:pt x="108544" y="67087"/>
                    </a:cubicBezTo>
                    <a:cubicBezTo>
                      <a:pt x="108084" y="67444"/>
                      <a:pt x="107982" y="67648"/>
                      <a:pt x="107982" y="67648"/>
                    </a:cubicBezTo>
                    <a:cubicBezTo>
                      <a:pt x="108288" y="67393"/>
                      <a:pt x="108595" y="67342"/>
                      <a:pt x="109769" y="66780"/>
                    </a:cubicBezTo>
                    <a:cubicBezTo>
                      <a:pt x="110024" y="66627"/>
                      <a:pt x="110739" y="66423"/>
                      <a:pt x="111351" y="66780"/>
                    </a:cubicBezTo>
                    <a:cubicBezTo>
                      <a:pt x="111964" y="67138"/>
                      <a:pt x="112679" y="68618"/>
                      <a:pt x="112475" y="67955"/>
                    </a:cubicBezTo>
                    <a:cubicBezTo>
                      <a:pt x="112322" y="67240"/>
                      <a:pt x="111913" y="67546"/>
                      <a:pt x="112015" y="66882"/>
                    </a:cubicBezTo>
                    <a:cubicBezTo>
                      <a:pt x="112117" y="66168"/>
                      <a:pt x="112066" y="66576"/>
                      <a:pt x="112679" y="65912"/>
                    </a:cubicBezTo>
                    <a:cubicBezTo>
                      <a:pt x="113240" y="65249"/>
                      <a:pt x="113139" y="65606"/>
                      <a:pt x="113802" y="65963"/>
                    </a:cubicBezTo>
                    <a:cubicBezTo>
                      <a:pt x="114006" y="66066"/>
                      <a:pt x="114568" y="66372"/>
                      <a:pt x="114670" y="66627"/>
                    </a:cubicBezTo>
                    <a:cubicBezTo>
                      <a:pt x="114772" y="66882"/>
                      <a:pt x="115487" y="65912"/>
                      <a:pt x="115691" y="65555"/>
                    </a:cubicBezTo>
                    <a:cubicBezTo>
                      <a:pt x="115895" y="65198"/>
                      <a:pt x="115589" y="65045"/>
                      <a:pt x="114977" y="64432"/>
                    </a:cubicBezTo>
                    <a:cubicBezTo>
                      <a:pt x="114772" y="64228"/>
                      <a:pt x="115079" y="64023"/>
                      <a:pt x="115334" y="63717"/>
                    </a:cubicBezTo>
                    <a:cubicBezTo>
                      <a:pt x="115589" y="63462"/>
                      <a:pt x="115793" y="63002"/>
                      <a:pt x="116049" y="62798"/>
                    </a:cubicBezTo>
                    <a:cubicBezTo>
                      <a:pt x="116304" y="62594"/>
                      <a:pt x="116712" y="62696"/>
                      <a:pt x="116815" y="62441"/>
                    </a:cubicBezTo>
                    <a:cubicBezTo>
                      <a:pt x="116968" y="62185"/>
                      <a:pt x="116559" y="61828"/>
                      <a:pt x="116559" y="61215"/>
                    </a:cubicBezTo>
                    <a:cubicBezTo>
                      <a:pt x="116610" y="60603"/>
                      <a:pt x="115844" y="61011"/>
                      <a:pt x="115742" y="60756"/>
                    </a:cubicBezTo>
                    <a:cubicBezTo>
                      <a:pt x="115640" y="60501"/>
                      <a:pt x="115487" y="59735"/>
                      <a:pt x="115640" y="58918"/>
                    </a:cubicBezTo>
                    <a:cubicBezTo>
                      <a:pt x="115844" y="58152"/>
                      <a:pt x="115487" y="57999"/>
                      <a:pt x="115742" y="57386"/>
                    </a:cubicBezTo>
                    <a:cubicBezTo>
                      <a:pt x="115997" y="56722"/>
                      <a:pt x="115691" y="56825"/>
                      <a:pt x="116151" y="56314"/>
                    </a:cubicBezTo>
                    <a:cubicBezTo>
                      <a:pt x="116559" y="55804"/>
                      <a:pt x="115691" y="55701"/>
                      <a:pt x="115589" y="55344"/>
                    </a:cubicBezTo>
                    <a:cubicBezTo>
                      <a:pt x="115538" y="54987"/>
                      <a:pt x="115436" y="54936"/>
                      <a:pt x="115538" y="54119"/>
                    </a:cubicBezTo>
                    <a:cubicBezTo>
                      <a:pt x="115589" y="53251"/>
                      <a:pt x="115589" y="53404"/>
                      <a:pt x="115691" y="53200"/>
                    </a:cubicBezTo>
                    <a:cubicBezTo>
                      <a:pt x="115793" y="52995"/>
                      <a:pt x="114619" y="52332"/>
                      <a:pt x="114721" y="51770"/>
                    </a:cubicBezTo>
                    <a:cubicBezTo>
                      <a:pt x="114823" y="51208"/>
                      <a:pt x="114874" y="51260"/>
                      <a:pt x="115589" y="50749"/>
                    </a:cubicBezTo>
                    <a:cubicBezTo>
                      <a:pt x="116304" y="50239"/>
                      <a:pt x="116049" y="51157"/>
                      <a:pt x="116610" y="50902"/>
                    </a:cubicBezTo>
                    <a:cubicBezTo>
                      <a:pt x="117223" y="50698"/>
                      <a:pt x="117938" y="50800"/>
                      <a:pt x="118244" y="50698"/>
                    </a:cubicBezTo>
                    <a:cubicBezTo>
                      <a:pt x="118550" y="50647"/>
                      <a:pt x="119316" y="50187"/>
                      <a:pt x="119673" y="49932"/>
                    </a:cubicBezTo>
                    <a:cubicBezTo>
                      <a:pt x="119980" y="49728"/>
                      <a:pt x="119673" y="49932"/>
                      <a:pt x="120337" y="49422"/>
                    </a:cubicBezTo>
                    <a:cubicBezTo>
                      <a:pt x="121001" y="48911"/>
                      <a:pt x="121307" y="48605"/>
                      <a:pt x="121767" y="48196"/>
                    </a:cubicBezTo>
                    <a:cubicBezTo>
                      <a:pt x="122175" y="47737"/>
                      <a:pt x="122788" y="47584"/>
                      <a:pt x="123911" y="47073"/>
                    </a:cubicBezTo>
                    <a:cubicBezTo>
                      <a:pt x="124983" y="46563"/>
                      <a:pt x="124881" y="45899"/>
                      <a:pt x="125137" y="45746"/>
                    </a:cubicBezTo>
                    <a:cubicBezTo>
                      <a:pt x="125391" y="45592"/>
                      <a:pt x="125545" y="44878"/>
                      <a:pt x="125545" y="44878"/>
                    </a:cubicBezTo>
                    <a:cubicBezTo>
                      <a:pt x="125545" y="44878"/>
                      <a:pt x="125494" y="44265"/>
                      <a:pt x="125443" y="43754"/>
                    </a:cubicBezTo>
                    <a:cubicBezTo>
                      <a:pt x="125391" y="43295"/>
                      <a:pt x="125902" y="42223"/>
                      <a:pt x="125902" y="42223"/>
                    </a:cubicBezTo>
                    <a:cubicBezTo>
                      <a:pt x="126821" y="40589"/>
                      <a:pt x="126311" y="40997"/>
                      <a:pt x="126362" y="40334"/>
                    </a:cubicBezTo>
                    <a:cubicBezTo>
                      <a:pt x="126413" y="39619"/>
                      <a:pt x="126362" y="39976"/>
                      <a:pt x="126413" y="39619"/>
                    </a:cubicBezTo>
                    <a:cubicBezTo>
                      <a:pt x="126464" y="39262"/>
                      <a:pt x="126260" y="39211"/>
                      <a:pt x="126209" y="38751"/>
                    </a:cubicBezTo>
                    <a:cubicBezTo>
                      <a:pt x="126157" y="38241"/>
                      <a:pt x="125698" y="37934"/>
                      <a:pt x="125494" y="37219"/>
                    </a:cubicBezTo>
                    <a:cubicBezTo>
                      <a:pt x="125239" y="36556"/>
                      <a:pt x="124881" y="36607"/>
                      <a:pt x="124932" y="36351"/>
                    </a:cubicBezTo>
                    <a:cubicBezTo>
                      <a:pt x="124983" y="36045"/>
                      <a:pt x="123758" y="36249"/>
                      <a:pt x="123094" y="35586"/>
                    </a:cubicBezTo>
                    <a:cubicBezTo>
                      <a:pt x="122430" y="34922"/>
                      <a:pt x="121205" y="34820"/>
                      <a:pt x="120695" y="34769"/>
                    </a:cubicBezTo>
                    <a:cubicBezTo>
                      <a:pt x="120184" y="34718"/>
                      <a:pt x="121461" y="33799"/>
                      <a:pt x="121716" y="33441"/>
                    </a:cubicBezTo>
                    <a:cubicBezTo>
                      <a:pt x="121971" y="33135"/>
                      <a:pt x="122226" y="32676"/>
                      <a:pt x="122226" y="32676"/>
                    </a:cubicBezTo>
                    <a:cubicBezTo>
                      <a:pt x="122226" y="32676"/>
                      <a:pt x="122839" y="32522"/>
                      <a:pt x="123502" y="31859"/>
                    </a:cubicBezTo>
                    <a:cubicBezTo>
                      <a:pt x="124217" y="31195"/>
                      <a:pt x="124064" y="31195"/>
                      <a:pt x="124473" y="30174"/>
                    </a:cubicBezTo>
                    <a:cubicBezTo>
                      <a:pt x="124626" y="29816"/>
                      <a:pt x="125545" y="29918"/>
                      <a:pt x="125851" y="29663"/>
                    </a:cubicBezTo>
                    <a:cubicBezTo>
                      <a:pt x="126209" y="29459"/>
                      <a:pt x="126055" y="28591"/>
                      <a:pt x="126055" y="28336"/>
                    </a:cubicBezTo>
                    <a:cubicBezTo>
                      <a:pt x="126055" y="28029"/>
                      <a:pt x="125647" y="27723"/>
                      <a:pt x="125749" y="27366"/>
                    </a:cubicBezTo>
                    <a:cubicBezTo>
                      <a:pt x="125902" y="27008"/>
                      <a:pt x="125800" y="26855"/>
                      <a:pt x="125902" y="26396"/>
                    </a:cubicBezTo>
                    <a:cubicBezTo>
                      <a:pt x="125953" y="25885"/>
                      <a:pt x="125545" y="25477"/>
                      <a:pt x="125290" y="24966"/>
                    </a:cubicBezTo>
                    <a:cubicBezTo>
                      <a:pt x="125034" y="24404"/>
                      <a:pt x="125034" y="24456"/>
                      <a:pt x="125239" y="24047"/>
                    </a:cubicBezTo>
                    <a:cubicBezTo>
                      <a:pt x="125494" y="23639"/>
                      <a:pt x="125545" y="23485"/>
                      <a:pt x="125800" y="23077"/>
                    </a:cubicBezTo>
                    <a:cubicBezTo>
                      <a:pt x="126106" y="22669"/>
                      <a:pt x="125851" y="21903"/>
                      <a:pt x="126515" y="21086"/>
                    </a:cubicBezTo>
                    <a:cubicBezTo>
                      <a:pt x="127179" y="20269"/>
                      <a:pt x="126515" y="21086"/>
                      <a:pt x="126413" y="20524"/>
                    </a:cubicBezTo>
                    <a:cubicBezTo>
                      <a:pt x="126311" y="19963"/>
                      <a:pt x="126157" y="19809"/>
                      <a:pt x="126209" y="18993"/>
                    </a:cubicBezTo>
                    <a:cubicBezTo>
                      <a:pt x="126260" y="18176"/>
                      <a:pt x="125596" y="18635"/>
                      <a:pt x="125800" y="17614"/>
                    </a:cubicBezTo>
                    <a:cubicBezTo>
                      <a:pt x="126004" y="16644"/>
                      <a:pt x="126004" y="17053"/>
                      <a:pt x="126464" y="16542"/>
                    </a:cubicBezTo>
                    <a:cubicBezTo>
                      <a:pt x="126923" y="16031"/>
                      <a:pt x="127536" y="16133"/>
                      <a:pt x="128098" y="15776"/>
                    </a:cubicBezTo>
                    <a:cubicBezTo>
                      <a:pt x="128659" y="15419"/>
                      <a:pt x="128863" y="15470"/>
                      <a:pt x="129476" y="15215"/>
                    </a:cubicBezTo>
                    <a:cubicBezTo>
                      <a:pt x="130089" y="14959"/>
                      <a:pt x="130140" y="15674"/>
                      <a:pt x="130395" y="15878"/>
                    </a:cubicBezTo>
                    <a:cubicBezTo>
                      <a:pt x="130599" y="16083"/>
                      <a:pt x="130906" y="16133"/>
                      <a:pt x="132284" y="15572"/>
                    </a:cubicBezTo>
                    <a:cubicBezTo>
                      <a:pt x="133662" y="15010"/>
                      <a:pt x="132693" y="15827"/>
                      <a:pt x="133101" y="15878"/>
                    </a:cubicBezTo>
                    <a:cubicBezTo>
                      <a:pt x="133510" y="15929"/>
                      <a:pt x="133152" y="16236"/>
                      <a:pt x="133305" y="16695"/>
                    </a:cubicBezTo>
                    <a:cubicBezTo>
                      <a:pt x="133459" y="17155"/>
                      <a:pt x="133510" y="17104"/>
                      <a:pt x="134173" y="16593"/>
                    </a:cubicBezTo>
                    <a:cubicBezTo>
                      <a:pt x="134837" y="16083"/>
                      <a:pt x="134428" y="16695"/>
                      <a:pt x="134837" y="16491"/>
                    </a:cubicBezTo>
                    <a:cubicBezTo>
                      <a:pt x="135245" y="16236"/>
                      <a:pt x="135296" y="16491"/>
                      <a:pt x="135654" y="16491"/>
                    </a:cubicBezTo>
                    <a:cubicBezTo>
                      <a:pt x="135960" y="16542"/>
                      <a:pt x="135909" y="16746"/>
                      <a:pt x="136368" y="17155"/>
                    </a:cubicBezTo>
                    <a:cubicBezTo>
                      <a:pt x="136777" y="17563"/>
                      <a:pt x="136317" y="17155"/>
                      <a:pt x="137032" y="16848"/>
                    </a:cubicBezTo>
                    <a:cubicBezTo>
                      <a:pt x="137747" y="16542"/>
                      <a:pt x="137594" y="16542"/>
                      <a:pt x="138104" y="16338"/>
                    </a:cubicBezTo>
                    <a:cubicBezTo>
                      <a:pt x="138666" y="16133"/>
                      <a:pt x="139279" y="16031"/>
                      <a:pt x="140300" y="16338"/>
                    </a:cubicBezTo>
                    <a:cubicBezTo>
                      <a:pt x="140300" y="16338"/>
                      <a:pt x="140198" y="16083"/>
                      <a:pt x="141576" y="15929"/>
                    </a:cubicBezTo>
                    <a:cubicBezTo>
                      <a:pt x="142904" y="15776"/>
                      <a:pt x="142087" y="16542"/>
                      <a:pt x="142648" y="16797"/>
                    </a:cubicBezTo>
                    <a:cubicBezTo>
                      <a:pt x="143210" y="17053"/>
                      <a:pt x="142955" y="17461"/>
                      <a:pt x="143057" y="17665"/>
                    </a:cubicBezTo>
                    <a:cubicBezTo>
                      <a:pt x="143159" y="17869"/>
                      <a:pt x="142853" y="18533"/>
                      <a:pt x="143108" y="18431"/>
                    </a:cubicBezTo>
                    <a:cubicBezTo>
                      <a:pt x="143312" y="18380"/>
                      <a:pt x="143925" y="18635"/>
                      <a:pt x="144436" y="18584"/>
                    </a:cubicBezTo>
                    <a:cubicBezTo>
                      <a:pt x="144895" y="18584"/>
                      <a:pt x="144844" y="19197"/>
                      <a:pt x="145201" y="19350"/>
                    </a:cubicBezTo>
                    <a:cubicBezTo>
                      <a:pt x="145508" y="19452"/>
                      <a:pt x="145201" y="19707"/>
                      <a:pt x="145252" y="20524"/>
                    </a:cubicBezTo>
                    <a:cubicBezTo>
                      <a:pt x="145252" y="20780"/>
                      <a:pt x="145661" y="21341"/>
                      <a:pt x="145661" y="21341"/>
                    </a:cubicBezTo>
                    <a:cubicBezTo>
                      <a:pt x="146018" y="21392"/>
                      <a:pt x="146477" y="21392"/>
                      <a:pt x="147039" y="21852"/>
                    </a:cubicBezTo>
                    <a:cubicBezTo>
                      <a:pt x="147243" y="21903"/>
                      <a:pt x="147448" y="21954"/>
                      <a:pt x="147651" y="21954"/>
                    </a:cubicBezTo>
                    <a:cubicBezTo>
                      <a:pt x="147651" y="21954"/>
                      <a:pt x="148877" y="21698"/>
                      <a:pt x="149132" y="21596"/>
                    </a:cubicBezTo>
                    <a:cubicBezTo>
                      <a:pt x="149337" y="21545"/>
                      <a:pt x="148622" y="22311"/>
                      <a:pt x="149592" y="22209"/>
                    </a:cubicBezTo>
                    <a:cubicBezTo>
                      <a:pt x="150511" y="22107"/>
                      <a:pt x="150358" y="21801"/>
                      <a:pt x="150868" y="21801"/>
                    </a:cubicBezTo>
                    <a:cubicBezTo>
                      <a:pt x="151379" y="21750"/>
                      <a:pt x="151124" y="21852"/>
                      <a:pt x="151992" y="22107"/>
                    </a:cubicBezTo>
                    <a:cubicBezTo>
                      <a:pt x="151992" y="22107"/>
                      <a:pt x="151889" y="22669"/>
                      <a:pt x="150613" y="24047"/>
                    </a:cubicBezTo>
                    <a:cubicBezTo>
                      <a:pt x="149337" y="25426"/>
                      <a:pt x="150409" y="24813"/>
                      <a:pt x="150306" y="25272"/>
                    </a:cubicBezTo>
                    <a:cubicBezTo>
                      <a:pt x="150204" y="25681"/>
                      <a:pt x="150511" y="25630"/>
                      <a:pt x="150409" y="26396"/>
                    </a:cubicBezTo>
                    <a:cubicBezTo>
                      <a:pt x="150255" y="27161"/>
                      <a:pt x="149847" y="27315"/>
                      <a:pt x="149847" y="27570"/>
                    </a:cubicBezTo>
                    <a:cubicBezTo>
                      <a:pt x="149796" y="27774"/>
                      <a:pt x="149898" y="27978"/>
                      <a:pt x="149898" y="28489"/>
                    </a:cubicBezTo>
                    <a:cubicBezTo>
                      <a:pt x="149847" y="29000"/>
                      <a:pt x="150511" y="28744"/>
                      <a:pt x="150511" y="30327"/>
                    </a:cubicBezTo>
                    <a:cubicBezTo>
                      <a:pt x="150511" y="31859"/>
                      <a:pt x="150715" y="29663"/>
                      <a:pt x="150766" y="30786"/>
                    </a:cubicBezTo>
                    <a:cubicBezTo>
                      <a:pt x="150766" y="31195"/>
                      <a:pt x="150817" y="31348"/>
                      <a:pt x="150817" y="31348"/>
                    </a:cubicBezTo>
                    <a:cubicBezTo>
                      <a:pt x="150766" y="31297"/>
                      <a:pt x="150766" y="31246"/>
                      <a:pt x="150715" y="31399"/>
                    </a:cubicBezTo>
                    <a:cubicBezTo>
                      <a:pt x="150613" y="31756"/>
                      <a:pt x="150358" y="31552"/>
                      <a:pt x="149949" y="31705"/>
                    </a:cubicBezTo>
                    <a:cubicBezTo>
                      <a:pt x="149541" y="31859"/>
                      <a:pt x="149439" y="31603"/>
                      <a:pt x="148928" y="31450"/>
                    </a:cubicBezTo>
                    <a:cubicBezTo>
                      <a:pt x="148417" y="31297"/>
                      <a:pt x="148571" y="32369"/>
                      <a:pt x="149337" y="32982"/>
                    </a:cubicBezTo>
                    <a:cubicBezTo>
                      <a:pt x="150154" y="33594"/>
                      <a:pt x="149337" y="32982"/>
                      <a:pt x="150358" y="32369"/>
                    </a:cubicBezTo>
                    <a:cubicBezTo>
                      <a:pt x="150511" y="32267"/>
                      <a:pt x="152247" y="31450"/>
                      <a:pt x="153013" y="31399"/>
                    </a:cubicBezTo>
                    <a:cubicBezTo>
                      <a:pt x="153778" y="31348"/>
                      <a:pt x="153013" y="31399"/>
                      <a:pt x="153421" y="31807"/>
                    </a:cubicBezTo>
                    <a:cubicBezTo>
                      <a:pt x="153830" y="32216"/>
                      <a:pt x="153472" y="33186"/>
                      <a:pt x="153676" y="33288"/>
                    </a:cubicBezTo>
                    <a:cubicBezTo>
                      <a:pt x="153881" y="33339"/>
                      <a:pt x="153421" y="33748"/>
                      <a:pt x="152910" y="34462"/>
                    </a:cubicBezTo>
                    <a:cubicBezTo>
                      <a:pt x="152400" y="35228"/>
                      <a:pt x="152808" y="35535"/>
                      <a:pt x="153523" y="35177"/>
                    </a:cubicBezTo>
                    <a:cubicBezTo>
                      <a:pt x="154238" y="34820"/>
                      <a:pt x="153523" y="35177"/>
                      <a:pt x="154442" y="34360"/>
                    </a:cubicBezTo>
                    <a:cubicBezTo>
                      <a:pt x="155361" y="33543"/>
                      <a:pt x="154748" y="34054"/>
                      <a:pt x="155259" y="34105"/>
                    </a:cubicBezTo>
                    <a:cubicBezTo>
                      <a:pt x="155770" y="34156"/>
                      <a:pt x="154902" y="35483"/>
                      <a:pt x="155770" y="34871"/>
                    </a:cubicBezTo>
                    <a:cubicBezTo>
                      <a:pt x="156229" y="34207"/>
                      <a:pt x="155770" y="34871"/>
                      <a:pt x="156995" y="34309"/>
                    </a:cubicBezTo>
                    <a:cubicBezTo>
                      <a:pt x="157454" y="34105"/>
                      <a:pt x="157863" y="34360"/>
                      <a:pt x="157914" y="33799"/>
                    </a:cubicBezTo>
                    <a:cubicBezTo>
                      <a:pt x="157914" y="33646"/>
                      <a:pt x="157914" y="33594"/>
                      <a:pt x="157863" y="33594"/>
                    </a:cubicBezTo>
                    <a:cubicBezTo>
                      <a:pt x="157914" y="33543"/>
                      <a:pt x="158016" y="33492"/>
                      <a:pt x="158220" y="33237"/>
                    </a:cubicBezTo>
                    <a:cubicBezTo>
                      <a:pt x="158833" y="32522"/>
                      <a:pt x="158220" y="33237"/>
                      <a:pt x="159088" y="32573"/>
                    </a:cubicBezTo>
                    <a:cubicBezTo>
                      <a:pt x="159956" y="31910"/>
                      <a:pt x="159088" y="32573"/>
                      <a:pt x="159701" y="32267"/>
                    </a:cubicBezTo>
                    <a:cubicBezTo>
                      <a:pt x="160314" y="31961"/>
                      <a:pt x="160007" y="33390"/>
                      <a:pt x="160773" y="33492"/>
                    </a:cubicBezTo>
                    <a:cubicBezTo>
                      <a:pt x="161283" y="33543"/>
                      <a:pt x="160824" y="32420"/>
                      <a:pt x="162203" y="31399"/>
                    </a:cubicBezTo>
                    <a:cubicBezTo>
                      <a:pt x="163581" y="30378"/>
                      <a:pt x="162049" y="31144"/>
                      <a:pt x="161947" y="30837"/>
                    </a:cubicBezTo>
                    <a:cubicBezTo>
                      <a:pt x="161896" y="30531"/>
                      <a:pt x="162560" y="30327"/>
                      <a:pt x="162662" y="29510"/>
                    </a:cubicBezTo>
                    <a:cubicBezTo>
                      <a:pt x="162764" y="28744"/>
                      <a:pt x="163224" y="29510"/>
                      <a:pt x="163581" y="29204"/>
                    </a:cubicBezTo>
                    <a:cubicBezTo>
                      <a:pt x="163887" y="28897"/>
                      <a:pt x="163581" y="28795"/>
                      <a:pt x="163428" y="28336"/>
                    </a:cubicBezTo>
                    <a:cubicBezTo>
                      <a:pt x="163275" y="27927"/>
                      <a:pt x="163070" y="27825"/>
                      <a:pt x="163224" y="27366"/>
                    </a:cubicBezTo>
                    <a:cubicBezTo>
                      <a:pt x="163377" y="26855"/>
                      <a:pt x="164296" y="27468"/>
                      <a:pt x="164602" y="26498"/>
                    </a:cubicBezTo>
                    <a:lnTo>
                      <a:pt x="164602" y="26498"/>
                    </a:lnTo>
                    <a:cubicBezTo>
                      <a:pt x="164858" y="25630"/>
                      <a:pt x="164602" y="26498"/>
                      <a:pt x="165010" y="25987"/>
                    </a:cubicBezTo>
                    <a:cubicBezTo>
                      <a:pt x="165470" y="25477"/>
                      <a:pt x="165113" y="25579"/>
                      <a:pt x="166696" y="24098"/>
                    </a:cubicBezTo>
                    <a:cubicBezTo>
                      <a:pt x="167053" y="23741"/>
                      <a:pt x="166848" y="24456"/>
                      <a:pt x="166899" y="25017"/>
                    </a:cubicBezTo>
                    <a:cubicBezTo>
                      <a:pt x="166951" y="25579"/>
                      <a:pt x="166747" y="25885"/>
                      <a:pt x="167206" y="25936"/>
                    </a:cubicBezTo>
                    <a:cubicBezTo>
                      <a:pt x="167716" y="25987"/>
                      <a:pt x="167410" y="26855"/>
                      <a:pt x="167665" y="27264"/>
                    </a:cubicBezTo>
                    <a:cubicBezTo>
                      <a:pt x="167921" y="27672"/>
                      <a:pt x="168380" y="27723"/>
                      <a:pt x="168585" y="27876"/>
                    </a:cubicBezTo>
                    <a:cubicBezTo>
                      <a:pt x="168788" y="27978"/>
                      <a:pt x="168636" y="28285"/>
                      <a:pt x="168687" y="28591"/>
                    </a:cubicBezTo>
                    <a:cubicBezTo>
                      <a:pt x="168687" y="28897"/>
                      <a:pt x="167768" y="27366"/>
                      <a:pt x="168942" y="29204"/>
                    </a:cubicBezTo>
                    <a:cubicBezTo>
                      <a:pt x="169248" y="29714"/>
                      <a:pt x="169401" y="29970"/>
                      <a:pt x="169503" y="30123"/>
                    </a:cubicBezTo>
                    <a:cubicBezTo>
                      <a:pt x="169605" y="30225"/>
                      <a:pt x="169708" y="30327"/>
                      <a:pt x="169810" y="30327"/>
                    </a:cubicBezTo>
                    <a:cubicBezTo>
                      <a:pt x="170014" y="30327"/>
                      <a:pt x="169401" y="31910"/>
                      <a:pt x="169708" y="32369"/>
                    </a:cubicBezTo>
                    <a:cubicBezTo>
                      <a:pt x="169963" y="32880"/>
                      <a:pt x="170167" y="32573"/>
                      <a:pt x="170525" y="32522"/>
                    </a:cubicBezTo>
                    <a:cubicBezTo>
                      <a:pt x="170882" y="32522"/>
                      <a:pt x="170780" y="32778"/>
                      <a:pt x="171035" y="33288"/>
                    </a:cubicBezTo>
                    <a:cubicBezTo>
                      <a:pt x="171290" y="33748"/>
                      <a:pt x="170831" y="34054"/>
                      <a:pt x="171240" y="34105"/>
                    </a:cubicBezTo>
                    <a:cubicBezTo>
                      <a:pt x="171648" y="34156"/>
                      <a:pt x="171648" y="34360"/>
                      <a:pt x="172158" y="34667"/>
                    </a:cubicBezTo>
                    <a:cubicBezTo>
                      <a:pt x="172720" y="34922"/>
                      <a:pt x="173078" y="35279"/>
                      <a:pt x="173588" y="35688"/>
                    </a:cubicBezTo>
                    <a:cubicBezTo>
                      <a:pt x="174098" y="36096"/>
                      <a:pt x="173129" y="36351"/>
                      <a:pt x="172924" y="36402"/>
                    </a:cubicBezTo>
                    <a:cubicBezTo>
                      <a:pt x="172720" y="36505"/>
                      <a:pt x="172618" y="37015"/>
                      <a:pt x="172975" y="37322"/>
                    </a:cubicBezTo>
                    <a:cubicBezTo>
                      <a:pt x="173332" y="37679"/>
                      <a:pt x="173332" y="38087"/>
                      <a:pt x="173792" y="38241"/>
                    </a:cubicBezTo>
                    <a:cubicBezTo>
                      <a:pt x="174201" y="38343"/>
                      <a:pt x="173945" y="39568"/>
                      <a:pt x="174303" y="39568"/>
                    </a:cubicBezTo>
                    <a:cubicBezTo>
                      <a:pt x="174660" y="39568"/>
                      <a:pt x="173945" y="40589"/>
                      <a:pt x="173945" y="40589"/>
                    </a:cubicBezTo>
                    <a:cubicBezTo>
                      <a:pt x="173945" y="40589"/>
                      <a:pt x="173435" y="40742"/>
                      <a:pt x="172465" y="40946"/>
                    </a:cubicBezTo>
                    <a:cubicBezTo>
                      <a:pt x="171495" y="41100"/>
                      <a:pt x="172465" y="41559"/>
                      <a:pt x="172465" y="41559"/>
                    </a:cubicBezTo>
                    <a:cubicBezTo>
                      <a:pt x="172465" y="41559"/>
                      <a:pt x="172669" y="42274"/>
                      <a:pt x="173179" y="42121"/>
                    </a:cubicBezTo>
                    <a:cubicBezTo>
                      <a:pt x="173690" y="41967"/>
                      <a:pt x="173486" y="42733"/>
                      <a:pt x="173792" y="42733"/>
                    </a:cubicBezTo>
                    <a:cubicBezTo>
                      <a:pt x="174098" y="42733"/>
                      <a:pt x="174047" y="43806"/>
                      <a:pt x="174405" y="43857"/>
                    </a:cubicBezTo>
                    <a:cubicBezTo>
                      <a:pt x="174762" y="43908"/>
                      <a:pt x="174864" y="44776"/>
                      <a:pt x="175119" y="44776"/>
                    </a:cubicBezTo>
                    <a:cubicBezTo>
                      <a:pt x="175426" y="44776"/>
                      <a:pt x="174558" y="44214"/>
                      <a:pt x="175477" y="44367"/>
                    </a:cubicBezTo>
                    <a:cubicBezTo>
                      <a:pt x="176396" y="44469"/>
                      <a:pt x="175477" y="44367"/>
                      <a:pt x="175885" y="44469"/>
                    </a:cubicBezTo>
                    <a:cubicBezTo>
                      <a:pt x="176294" y="44622"/>
                      <a:pt x="175885" y="44469"/>
                      <a:pt x="176192" y="44878"/>
                    </a:cubicBezTo>
                    <a:cubicBezTo>
                      <a:pt x="176447" y="45286"/>
                      <a:pt x="176651" y="45643"/>
                      <a:pt x="176651" y="45643"/>
                    </a:cubicBezTo>
                    <a:cubicBezTo>
                      <a:pt x="176651" y="45643"/>
                      <a:pt x="176651" y="47226"/>
                      <a:pt x="176907" y="47073"/>
                    </a:cubicBezTo>
                    <a:cubicBezTo>
                      <a:pt x="177162" y="46920"/>
                      <a:pt x="177366" y="47277"/>
                      <a:pt x="177672" y="47277"/>
                    </a:cubicBezTo>
                    <a:cubicBezTo>
                      <a:pt x="177979" y="47277"/>
                      <a:pt x="178642" y="47482"/>
                      <a:pt x="178642" y="47686"/>
                    </a:cubicBezTo>
                    <a:cubicBezTo>
                      <a:pt x="178591" y="47890"/>
                      <a:pt x="178132" y="48707"/>
                      <a:pt x="178132" y="48707"/>
                    </a:cubicBezTo>
                    <a:cubicBezTo>
                      <a:pt x="178132" y="48707"/>
                      <a:pt x="178745" y="48758"/>
                      <a:pt x="179204" y="48247"/>
                    </a:cubicBezTo>
                    <a:cubicBezTo>
                      <a:pt x="179612" y="47737"/>
                      <a:pt x="179765" y="47788"/>
                      <a:pt x="180174" y="47379"/>
                    </a:cubicBezTo>
                    <a:cubicBezTo>
                      <a:pt x="180583" y="46920"/>
                      <a:pt x="180787" y="47788"/>
                      <a:pt x="180991" y="47992"/>
                    </a:cubicBezTo>
                    <a:cubicBezTo>
                      <a:pt x="181195" y="48196"/>
                      <a:pt x="180940" y="48554"/>
                      <a:pt x="181246" y="49064"/>
                    </a:cubicBezTo>
                    <a:cubicBezTo>
                      <a:pt x="181552" y="49575"/>
                      <a:pt x="181603" y="49166"/>
                      <a:pt x="182267" y="48911"/>
                    </a:cubicBezTo>
                    <a:cubicBezTo>
                      <a:pt x="182931" y="48605"/>
                      <a:pt x="183390" y="48605"/>
                      <a:pt x="184105" y="48503"/>
                    </a:cubicBezTo>
                    <a:cubicBezTo>
                      <a:pt x="184820" y="48400"/>
                      <a:pt x="184105" y="49217"/>
                      <a:pt x="184514" y="49932"/>
                    </a:cubicBezTo>
                    <a:cubicBezTo>
                      <a:pt x="184616" y="50085"/>
                      <a:pt x="185892" y="50545"/>
                      <a:pt x="185892" y="50545"/>
                    </a:cubicBezTo>
                    <a:cubicBezTo>
                      <a:pt x="185535" y="50698"/>
                      <a:pt x="185178" y="50902"/>
                      <a:pt x="184820" y="51055"/>
                    </a:cubicBezTo>
                    <a:cubicBezTo>
                      <a:pt x="184463" y="51208"/>
                      <a:pt x="184003" y="51362"/>
                      <a:pt x="183646" y="51515"/>
                    </a:cubicBezTo>
                    <a:cubicBezTo>
                      <a:pt x="183646" y="51515"/>
                      <a:pt x="182523" y="51719"/>
                      <a:pt x="182267" y="51923"/>
                    </a:cubicBezTo>
                    <a:cubicBezTo>
                      <a:pt x="182063" y="52128"/>
                      <a:pt x="180787" y="52179"/>
                      <a:pt x="180583" y="52025"/>
                    </a:cubicBezTo>
                    <a:cubicBezTo>
                      <a:pt x="180378" y="51872"/>
                      <a:pt x="180021" y="52179"/>
                      <a:pt x="179714" y="52536"/>
                    </a:cubicBezTo>
                    <a:cubicBezTo>
                      <a:pt x="179459" y="52893"/>
                      <a:pt x="179102" y="52842"/>
                      <a:pt x="178999" y="53047"/>
                    </a:cubicBezTo>
                    <a:cubicBezTo>
                      <a:pt x="178898" y="53251"/>
                      <a:pt x="177979" y="53557"/>
                      <a:pt x="177876" y="53915"/>
                    </a:cubicBezTo>
                    <a:cubicBezTo>
                      <a:pt x="177774" y="54272"/>
                      <a:pt x="176039" y="54119"/>
                      <a:pt x="175681" y="54170"/>
                    </a:cubicBezTo>
                    <a:cubicBezTo>
                      <a:pt x="175324" y="54272"/>
                      <a:pt x="175170" y="54680"/>
                      <a:pt x="175528" y="55038"/>
                    </a:cubicBezTo>
                    <a:cubicBezTo>
                      <a:pt x="175834" y="55395"/>
                      <a:pt x="176345" y="55446"/>
                      <a:pt x="176549" y="55446"/>
                    </a:cubicBezTo>
                    <a:cubicBezTo>
                      <a:pt x="176753" y="55446"/>
                      <a:pt x="177825" y="54833"/>
                      <a:pt x="178642" y="54374"/>
                    </a:cubicBezTo>
                    <a:cubicBezTo>
                      <a:pt x="179459" y="53915"/>
                      <a:pt x="179511" y="53710"/>
                      <a:pt x="179511" y="53710"/>
                    </a:cubicBezTo>
                    <a:cubicBezTo>
                      <a:pt x="179868" y="53506"/>
                      <a:pt x="180276" y="53353"/>
                      <a:pt x="180634" y="53149"/>
                    </a:cubicBezTo>
                    <a:cubicBezTo>
                      <a:pt x="180634" y="53149"/>
                      <a:pt x="181706" y="52485"/>
                      <a:pt x="182114" y="52332"/>
                    </a:cubicBezTo>
                    <a:cubicBezTo>
                      <a:pt x="182472" y="52179"/>
                      <a:pt x="183595" y="51923"/>
                      <a:pt x="184207" y="51923"/>
                    </a:cubicBezTo>
                    <a:cubicBezTo>
                      <a:pt x="184769" y="51923"/>
                      <a:pt x="185075" y="51821"/>
                      <a:pt x="185075" y="53047"/>
                    </a:cubicBezTo>
                    <a:cubicBezTo>
                      <a:pt x="185075" y="54272"/>
                      <a:pt x="184514" y="54833"/>
                      <a:pt x="185024" y="54680"/>
                    </a:cubicBezTo>
                    <a:cubicBezTo>
                      <a:pt x="185535" y="54527"/>
                      <a:pt x="185330" y="53965"/>
                      <a:pt x="185381" y="53710"/>
                    </a:cubicBezTo>
                    <a:cubicBezTo>
                      <a:pt x="185484" y="53506"/>
                      <a:pt x="185892" y="52944"/>
                      <a:pt x="186352" y="52995"/>
                    </a:cubicBezTo>
                    <a:cubicBezTo>
                      <a:pt x="186760" y="53047"/>
                      <a:pt x="187781" y="53098"/>
                      <a:pt x="188241" y="53302"/>
                    </a:cubicBezTo>
                    <a:cubicBezTo>
                      <a:pt x="188700" y="53506"/>
                      <a:pt x="189619" y="53965"/>
                      <a:pt x="190130" y="54323"/>
                    </a:cubicBezTo>
                    <a:cubicBezTo>
                      <a:pt x="190691" y="54680"/>
                      <a:pt x="189976" y="54987"/>
                      <a:pt x="189874" y="55548"/>
                    </a:cubicBezTo>
                    <a:cubicBezTo>
                      <a:pt x="189722" y="56110"/>
                      <a:pt x="190130" y="56263"/>
                      <a:pt x="190130" y="56927"/>
                    </a:cubicBezTo>
                    <a:cubicBezTo>
                      <a:pt x="190130" y="57539"/>
                      <a:pt x="189313" y="57744"/>
                      <a:pt x="188853" y="58612"/>
                    </a:cubicBezTo>
                    <a:cubicBezTo>
                      <a:pt x="188956" y="58918"/>
                      <a:pt x="189007" y="59173"/>
                      <a:pt x="189109" y="59480"/>
                    </a:cubicBezTo>
                    <a:cubicBezTo>
                      <a:pt x="189364" y="59837"/>
                      <a:pt x="189670" y="60194"/>
                      <a:pt x="189925" y="60552"/>
                    </a:cubicBezTo>
                    <a:cubicBezTo>
                      <a:pt x="189722" y="60909"/>
                      <a:pt x="189517" y="61215"/>
                      <a:pt x="189313" y="61573"/>
                    </a:cubicBezTo>
                    <a:cubicBezTo>
                      <a:pt x="188905" y="61930"/>
                      <a:pt x="188445" y="62236"/>
                      <a:pt x="187985" y="62594"/>
                    </a:cubicBezTo>
                    <a:cubicBezTo>
                      <a:pt x="187985" y="62594"/>
                      <a:pt x="186147" y="63360"/>
                      <a:pt x="185994" y="63206"/>
                    </a:cubicBezTo>
                    <a:cubicBezTo>
                      <a:pt x="185790" y="63104"/>
                      <a:pt x="184820" y="63462"/>
                      <a:pt x="184258" y="63717"/>
                    </a:cubicBezTo>
                    <a:cubicBezTo>
                      <a:pt x="183748" y="64023"/>
                      <a:pt x="182574" y="63972"/>
                      <a:pt x="182216" y="64074"/>
                    </a:cubicBezTo>
                    <a:cubicBezTo>
                      <a:pt x="181859" y="64126"/>
                      <a:pt x="181042" y="64177"/>
                      <a:pt x="180889" y="64381"/>
                    </a:cubicBezTo>
                    <a:cubicBezTo>
                      <a:pt x="180736" y="64585"/>
                      <a:pt x="179612" y="65249"/>
                      <a:pt x="179561" y="65759"/>
                    </a:cubicBezTo>
                    <a:cubicBezTo>
                      <a:pt x="179511" y="66270"/>
                      <a:pt x="177315" y="66985"/>
                      <a:pt x="176856" y="67546"/>
                    </a:cubicBezTo>
                    <a:cubicBezTo>
                      <a:pt x="176345" y="68108"/>
                      <a:pt x="175732" y="67904"/>
                      <a:pt x="175477" y="68006"/>
                    </a:cubicBezTo>
                    <a:cubicBezTo>
                      <a:pt x="175273" y="68108"/>
                      <a:pt x="173179" y="69180"/>
                      <a:pt x="172822" y="69129"/>
                    </a:cubicBezTo>
                    <a:cubicBezTo>
                      <a:pt x="172465" y="69078"/>
                      <a:pt x="171290" y="69435"/>
                      <a:pt x="171290" y="69435"/>
                    </a:cubicBezTo>
                    <a:cubicBezTo>
                      <a:pt x="170371" y="69435"/>
                      <a:pt x="169503" y="69435"/>
                      <a:pt x="168585" y="69486"/>
                    </a:cubicBezTo>
                    <a:cubicBezTo>
                      <a:pt x="168329" y="69333"/>
                      <a:pt x="168125" y="69180"/>
                      <a:pt x="167921" y="68976"/>
                    </a:cubicBezTo>
                    <a:cubicBezTo>
                      <a:pt x="167921" y="68976"/>
                      <a:pt x="166083" y="69333"/>
                      <a:pt x="165776" y="69180"/>
                    </a:cubicBezTo>
                    <a:cubicBezTo>
                      <a:pt x="165521" y="69078"/>
                      <a:pt x="164755" y="69333"/>
                      <a:pt x="164551" y="69231"/>
                    </a:cubicBezTo>
                    <a:cubicBezTo>
                      <a:pt x="164449" y="69180"/>
                      <a:pt x="164296" y="69078"/>
                      <a:pt x="164143" y="68976"/>
                    </a:cubicBezTo>
                    <a:cubicBezTo>
                      <a:pt x="163938" y="68823"/>
                      <a:pt x="163734" y="68618"/>
                      <a:pt x="163581" y="68567"/>
                    </a:cubicBezTo>
                    <a:cubicBezTo>
                      <a:pt x="163377" y="68465"/>
                      <a:pt x="162254" y="68874"/>
                      <a:pt x="161641" y="68976"/>
                    </a:cubicBezTo>
                    <a:cubicBezTo>
                      <a:pt x="161029" y="69078"/>
                      <a:pt x="160722" y="69231"/>
                      <a:pt x="160466" y="69231"/>
                    </a:cubicBezTo>
                    <a:cubicBezTo>
                      <a:pt x="160160" y="69231"/>
                      <a:pt x="156485" y="69435"/>
                      <a:pt x="156485" y="69435"/>
                    </a:cubicBezTo>
                    <a:cubicBezTo>
                      <a:pt x="156127" y="69537"/>
                      <a:pt x="155821" y="69639"/>
                      <a:pt x="155514" y="69742"/>
                    </a:cubicBezTo>
                    <a:cubicBezTo>
                      <a:pt x="155514" y="69742"/>
                      <a:pt x="153830" y="70507"/>
                      <a:pt x="153625" y="70558"/>
                    </a:cubicBezTo>
                    <a:cubicBezTo>
                      <a:pt x="153370" y="70661"/>
                      <a:pt x="152144" y="71988"/>
                      <a:pt x="152144" y="71988"/>
                    </a:cubicBezTo>
                    <a:cubicBezTo>
                      <a:pt x="151838" y="72294"/>
                      <a:pt x="151481" y="72652"/>
                      <a:pt x="151175" y="73009"/>
                    </a:cubicBezTo>
                    <a:cubicBezTo>
                      <a:pt x="151175" y="73009"/>
                      <a:pt x="149847" y="73724"/>
                      <a:pt x="149643" y="73877"/>
                    </a:cubicBezTo>
                    <a:cubicBezTo>
                      <a:pt x="149388" y="74030"/>
                      <a:pt x="148826" y="73979"/>
                      <a:pt x="148622" y="73979"/>
                    </a:cubicBezTo>
                    <a:cubicBezTo>
                      <a:pt x="148417" y="73979"/>
                      <a:pt x="147958" y="74132"/>
                      <a:pt x="147958" y="74132"/>
                    </a:cubicBezTo>
                    <a:cubicBezTo>
                      <a:pt x="147958" y="74132"/>
                      <a:pt x="147192" y="74541"/>
                      <a:pt x="146937" y="74694"/>
                    </a:cubicBezTo>
                    <a:cubicBezTo>
                      <a:pt x="146682" y="74847"/>
                      <a:pt x="146069" y="75664"/>
                      <a:pt x="145865" y="76021"/>
                    </a:cubicBezTo>
                    <a:cubicBezTo>
                      <a:pt x="145610" y="76379"/>
                      <a:pt x="144793" y="76685"/>
                      <a:pt x="144231" y="76838"/>
                    </a:cubicBezTo>
                    <a:cubicBezTo>
                      <a:pt x="143721" y="76991"/>
                      <a:pt x="143822" y="77145"/>
                      <a:pt x="143567" y="77553"/>
                    </a:cubicBezTo>
                    <a:cubicBezTo>
                      <a:pt x="143312" y="78012"/>
                      <a:pt x="143006" y="78268"/>
                      <a:pt x="142750" y="78574"/>
                    </a:cubicBezTo>
                    <a:cubicBezTo>
                      <a:pt x="142495" y="78880"/>
                      <a:pt x="141730" y="79595"/>
                      <a:pt x="141372" y="79799"/>
                    </a:cubicBezTo>
                    <a:cubicBezTo>
                      <a:pt x="141066" y="80004"/>
                      <a:pt x="139585" y="80974"/>
                      <a:pt x="139585" y="80974"/>
                    </a:cubicBezTo>
                    <a:cubicBezTo>
                      <a:pt x="139585" y="80974"/>
                      <a:pt x="138411" y="83169"/>
                      <a:pt x="138768" y="82556"/>
                    </a:cubicBezTo>
                    <a:cubicBezTo>
                      <a:pt x="138768" y="82556"/>
                      <a:pt x="139636" y="81791"/>
                      <a:pt x="141372" y="80514"/>
                    </a:cubicBezTo>
                    <a:cubicBezTo>
                      <a:pt x="143159" y="79187"/>
                      <a:pt x="141933" y="80157"/>
                      <a:pt x="142546" y="79697"/>
                    </a:cubicBezTo>
                    <a:cubicBezTo>
                      <a:pt x="143159" y="79238"/>
                      <a:pt x="144078" y="78370"/>
                      <a:pt x="145252" y="77655"/>
                    </a:cubicBezTo>
                    <a:cubicBezTo>
                      <a:pt x="146426" y="76940"/>
                      <a:pt x="145967" y="77094"/>
                      <a:pt x="146682" y="76787"/>
                    </a:cubicBezTo>
                    <a:cubicBezTo>
                      <a:pt x="147345" y="76481"/>
                      <a:pt x="148315" y="75919"/>
                      <a:pt x="148775" y="75562"/>
                    </a:cubicBezTo>
                    <a:cubicBezTo>
                      <a:pt x="149234" y="75204"/>
                      <a:pt x="149337" y="75409"/>
                      <a:pt x="150409" y="75102"/>
                    </a:cubicBezTo>
                    <a:cubicBezTo>
                      <a:pt x="151481" y="74796"/>
                      <a:pt x="151583" y="74796"/>
                      <a:pt x="151889" y="74694"/>
                    </a:cubicBezTo>
                    <a:cubicBezTo>
                      <a:pt x="152298" y="74592"/>
                      <a:pt x="152451" y="74388"/>
                      <a:pt x="153166" y="74081"/>
                    </a:cubicBezTo>
                    <a:cubicBezTo>
                      <a:pt x="153932" y="73775"/>
                      <a:pt x="153727" y="73877"/>
                      <a:pt x="153932" y="73724"/>
                    </a:cubicBezTo>
                    <a:cubicBezTo>
                      <a:pt x="154136" y="73571"/>
                      <a:pt x="155872" y="73213"/>
                      <a:pt x="156178" y="73060"/>
                    </a:cubicBezTo>
                    <a:cubicBezTo>
                      <a:pt x="156485" y="72907"/>
                      <a:pt x="157250" y="73111"/>
                      <a:pt x="157250" y="73111"/>
                    </a:cubicBezTo>
                    <a:cubicBezTo>
                      <a:pt x="157250" y="73111"/>
                      <a:pt x="158833" y="73213"/>
                      <a:pt x="159241" y="73571"/>
                    </a:cubicBezTo>
                    <a:cubicBezTo>
                      <a:pt x="159650" y="73928"/>
                      <a:pt x="159956" y="74337"/>
                      <a:pt x="160211" y="74694"/>
                    </a:cubicBezTo>
                    <a:cubicBezTo>
                      <a:pt x="160466" y="75051"/>
                      <a:pt x="161488" y="75204"/>
                      <a:pt x="161335" y="75664"/>
                    </a:cubicBezTo>
                    <a:cubicBezTo>
                      <a:pt x="161232" y="76072"/>
                      <a:pt x="160415" y="76532"/>
                      <a:pt x="159956" y="76991"/>
                    </a:cubicBezTo>
                    <a:cubicBezTo>
                      <a:pt x="159497" y="77451"/>
                      <a:pt x="158986" y="77502"/>
                      <a:pt x="158476" y="77910"/>
                    </a:cubicBezTo>
                    <a:cubicBezTo>
                      <a:pt x="158016" y="78268"/>
                      <a:pt x="155361" y="78268"/>
                      <a:pt x="155361" y="78268"/>
                    </a:cubicBezTo>
                    <a:cubicBezTo>
                      <a:pt x="155361" y="78268"/>
                      <a:pt x="155821" y="78727"/>
                      <a:pt x="156025" y="78880"/>
                    </a:cubicBezTo>
                    <a:cubicBezTo>
                      <a:pt x="156229" y="79034"/>
                      <a:pt x="156433" y="79238"/>
                      <a:pt x="156331" y="79493"/>
                    </a:cubicBezTo>
                    <a:cubicBezTo>
                      <a:pt x="156229" y="79799"/>
                      <a:pt x="158118" y="78778"/>
                      <a:pt x="158425" y="78983"/>
                    </a:cubicBezTo>
                    <a:cubicBezTo>
                      <a:pt x="158731" y="79187"/>
                      <a:pt x="158833" y="79493"/>
                      <a:pt x="158935" y="79902"/>
                    </a:cubicBezTo>
                    <a:cubicBezTo>
                      <a:pt x="159037" y="80310"/>
                      <a:pt x="157301" y="81535"/>
                      <a:pt x="157301" y="81535"/>
                    </a:cubicBezTo>
                    <a:cubicBezTo>
                      <a:pt x="157301" y="81535"/>
                      <a:pt x="157608" y="82046"/>
                      <a:pt x="157914" y="82608"/>
                    </a:cubicBezTo>
                    <a:cubicBezTo>
                      <a:pt x="158016" y="82812"/>
                      <a:pt x="158476" y="83527"/>
                      <a:pt x="158680" y="83527"/>
                    </a:cubicBezTo>
                    <a:cubicBezTo>
                      <a:pt x="158884" y="83527"/>
                      <a:pt x="158935" y="84139"/>
                      <a:pt x="158935" y="84139"/>
                    </a:cubicBezTo>
                    <a:cubicBezTo>
                      <a:pt x="158935" y="84139"/>
                      <a:pt x="158833" y="84701"/>
                      <a:pt x="158935" y="84905"/>
                    </a:cubicBezTo>
                    <a:cubicBezTo>
                      <a:pt x="159037" y="85109"/>
                      <a:pt x="159548" y="85467"/>
                      <a:pt x="159548" y="85467"/>
                    </a:cubicBezTo>
                    <a:cubicBezTo>
                      <a:pt x="159548" y="85467"/>
                      <a:pt x="159956" y="85518"/>
                      <a:pt x="160620" y="85875"/>
                    </a:cubicBezTo>
                    <a:cubicBezTo>
                      <a:pt x="160620" y="85875"/>
                      <a:pt x="160977" y="86692"/>
                      <a:pt x="161692" y="86794"/>
                    </a:cubicBezTo>
                    <a:cubicBezTo>
                      <a:pt x="162152" y="86743"/>
                      <a:pt x="162611" y="86743"/>
                      <a:pt x="163019" y="86692"/>
                    </a:cubicBezTo>
                    <a:cubicBezTo>
                      <a:pt x="163019" y="86692"/>
                      <a:pt x="163275" y="87866"/>
                      <a:pt x="163785" y="87764"/>
                    </a:cubicBezTo>
                    <a:cubicBezTo>
                      <a:pt x="164296" y="87662"/>
                      <a:pt x="165521" y="87151"/>
                      <a:pt x="166032" y="87151"/>
                    </a:cubicBezTo>
                    <a:cubicBezTo>
                      <a:pt x="166542" y="87151"/>
                      <a:pt x="166542" y="88019"/>
                      <a:pt x="166797" y="87713"/>
                    </a:cubicBezTo>
                    <a:cubicBezTo>
                      <a:pt x="167002" y="87407"/>
                      <a:pt x="167308" y="87305"/>
                      <a:pt x="168176" y="86896"/>
                    </a:cubicBezTo>
                    <a:cubicBezTo>
                      <a:pt x="168993" y="86539"/>
                      <a:pt x="169350" y="86998"/>
                      <a:pt x="169759" y="86845"/>
                    </a:cubicBezTo>
                    <a:cubicBezTo>
                      <a:pt x="170218" y="86692"/>
                      <a:pt x="169554" y="87560"/>
                      <a:pt x="169759" y="87917"/>
                    </a:cubicBezTo>
                    <a:cubicBezTo>
                      <a:pt x="169963" y="88275"/>
                      <a:pt x="170677" y="88683"/>
                      <a:pt x="170677" y="88683"/>
                    </a:cubicBezTo>
                    <a:cubicBezTo>
                      <a:pt x="170269" y="88734"/>
                      <a:pt x="169861" y="88785"/>
                      <a:pt x="169401" y="88785"/>
                    </a:cubicBezTo>
                    <a:cubicBezTo>
                      <a:pt x="169401" y="88785"/>
                      <a:pt x="168636" y="89296"/>
                      <a:pt x="168380" y="89602"/>
                    </a:cubicBezTo>
                    <a:cubicBezTo>
                      <a:pt x="168125" y="89908"/>
                      <a:pt x="166542" y="90470"/>
                      <a:pt x="165879" y="90623"/>
                    </a:cubicBezTo>
                    <a:cubicBezTo>
                      <a:pt x="165215" y="90776"/>
                      <a:pt x="164092" y="91083"/>
                      <a:pt x="163581" y="91236"/>
                    </a:cubicBezTo>
                    <a:cubicBezTo>
                      <a:pt x="163070" y="91389"/>
                      <a:pt x="161743" y="91746"/>
                      <a:pt x="161029" y="91849"/>
                    </a:cubicBezTo>
                    <a:cubicBezTo>
                      <a:pt x="160314" y="91951"/>
                      <a:pt x="159701" y="92359"/>
                      <a:pt x="159343" y="92461"/>
                    </a:cubicBezTo>
                    <a:cubicBezTo>
                      <a:pt x="159037" y="92512"/>
                      <a:pt x="158628" y="92972"/>
                      <a:pt x="158476" y="93533"/>
                    </a:cubicBezTo>
                    <a:cubicBezTo>
                      <a:pt x="158271" y="94095"/>
                      <a:pt x="156739" y="94912"/>
                      <a:pt x="156433" y="95269"/>
                    </a:cubicBezTo>
                    <a:cubicBezTo>
                      <a:pt x="156127" y="95627"/>
                      <a:pt x="154902" y="95780"/>
                      <a:pt x="154340" y="95984"/>
                    </a:cubicBezTo>
                    <a:cubicBezTo>
                      <a:pt x="153727" y="96137"/>
                      <a:pt x="153370" y="95678"/>
                      <a:pt x="152808" y="95729"/>
                    </a:cubicBezTo>
                    <a:cubicBezTo>
                      <a:pt x="152195" y="95729"/>
                      <a:pt x="152298" y="95269"/>
                      <a:pt x="152604" y="94708"/>
                    </a:cubicBezTo>
                    <a:cubicBezTo>
                      <a:pt x="152859" y="94146"/>
                      <a:pt x="152195" y="93993"/>
                      <a:pt x="152757" y="93636"/>
                    </a:cubicBezTo>
                    <a:cubicBezTo>
                      <a:pt x="153319" y="93278"/>
                      <a:pt x="153421" y="92768"/>
                      <a:pt x="154136" y="92206"/>
                    </a:cubicBezTo>
                    <a:cubicBezTo>
                      <a:pt x="154850" y="91644"/>
                      <a:pt x="155157" y="91287"/>
                      <a:pt x="156178" y="90623"/>
                    </a:cubicBezTo>
                    <a:cubicBezTo>
                      <a:pt x="157199" y="89960"/>
                      <a:pt x="156688" y="90572"/>
                      <a:pt x="157148" y="90470"/>
                    </a:cubicBezTo>
                    <a:cubicBezTo>
                      <a:pt x="157608" y="90419"/>
                      <a:pt x="157199" y="90776"/>
                      <a:pt x="159037" y="89960"/>
                    </a:cubicBezTo>
                    <a:cubicBezTo>
                      <a:pt x="160824" y="89143"/>
                      <a:pt x="159701" y="90010"/>
                      <a:pt x="160466" y="90010"/>
                    </a:cubicBezTo>
                    <a:cubicBezTo>
                      <a:pt x="161283" y="89960"/>
                      <a:pt x="161079" y="89704"/>
                      <a:pt x="161181" y="89347"/>
                    </a:cubicBezTo>
                    <a:cubicBezTo>
                      <a:pt x="161283" y="88989"/>
                      <a:pt x="160773" y="88785"/>
                      <a:pt x="160466" y="88734"/>
                    </a:cubicBezTo>
                    <a:cubicBezTo>
                      <a:pt x="160160" y="88683"/>
                      <a:pt x="159343" y="88989"/>
                      <a:pt x="158833" y="89092"/>
                    </a:cubicBezTo>
                    <a:cubicBezTo>
                      <a:pt x="158322" y="89245"/>
                      <a:pt x="158169" y="88989"/>
                      <a:pt x="158526" y="88479"/>
                    </a:cubicBezTo>
                    <a:cubicBezTo>
                      <a:pt x="158526" y="88479"/>
                      <a:pt x="158731" y="87713"/>
                      <a:pt x="158271" y="87764"/>
                    </a:cubicBezTo>
                    <a:cubicBezTo>
                      <a:pt x="157863" y="87815"/>
                      <a:pt x="158271" y="87764"/>
                      <a:pt x="157965" y="87764"/>
                    </a:cubicBezTo>
                    <a:cubicBezTo>
                      <a:pt x="157659" y="87764"/>
                      <a:pt x="157659" y="88479"/>
                      <a:pt x="157403" y="88581"/>
                    </a:cubicBezTo>
                    <a:cubicBezTo>
                      <a:pt x="157097" y="88632"/>
                      <a:pt x="156331" y="88938"/>
                      <a:pt x="156025" y="88938"/>
                    </a:cubicBezTo>
                    <a:cubicBezTo>
                      <a:pt x="155719" y="88938"/>
                      <a:pt x="154596" y="89398"/>
                      <a:pt x="154340" y="89551"/>
                    </a:cubicBezTo>
                    <a:cubicBezTo>
                      <a:pt x="154084" y="89704"/>
                      <a:pt x="153421" y="88938"/>
                      <a:pt x="153421" y="88938"/>
                    </a:cubicBezTo>
                    <a:cubicBezTo>
                      <a:pt x="153421" y="88938"/>
                      <a:pt x="153421" y="88938"/>
                      <a:pt x="152604" y="89806"/>
                    </a:cubicBezTo>
                    <a:cubicBezTo>
                      <a:pt x="152247" y="90215"/>
                      <a:pt x="151328" y="90010"/>
                      <a:pt x="150664" y="89908"/>
                    </a:cubicBezTo>
                    <a:cubicBezTo>
                      <a:pt x="150613" y="89908"/>
                      <a:pt x="150613" y="89960"/>
                      <a:pt x="150613" y="90062"/>
                    </a:cubicBezTo>
                    <a:cubicBezTo>
                      <a:pt x="150919" y="89960"/>
                      <a:pt x="151021" y="89908"/>
                      <a:pt x="150664" y="91287"/>
                    </a:cubicBezTo>
                    <a:cubicBezTo>
                      <a:pt x="150613" y="92002"/>
                      <a:pt x="149847" y="91593"/>
                      <a:pt x="149643" y="91338"/>
                    </a:cubicBezTo>
                    <a:cubicBezTo>
                      <a:pt x="149439" y="91134"/>
                      <a:pt x="149132" y="91746"/>
                      <a:pt x="149030" y="92002"/>
                    </a:cubicBezTo>
                    <a:cubicBezTo>
                      <a:pt x="148928" y="92206"/>
                      <a:pt x="148571" y="92308"/>
                      <a:pt x="148571" y="92308"/>
                    </a:cubicBezTo>
                    <a:cubicBezTo>
                      <a:pt x="147958" y="92512"/>
                      <a:pt x="147294" y="92716"/>
                      <a:pt x="146631" y="92921"/>
                    </a:cubicBezTo>
                    <a:cubicBezTo>
                      <a:pt x="146631" y="92921"/>
                      <a:pt x="145508" y="93074"/>
                      <a:pt x="145303" y="93074"/>
                    </a:cubicBezTo>
                    <a:cubicBezTo>
                      <a:pt x="145048" y="93074"/>
                      <a:pt x="144436" y="92921"/>
                      <a:pt x="143976" y="93584"/>
                    </a:cubicBezTo>
                    <a:cubicBezTo>
                      <a:pt x="143976" y="93584"/>
                      <a:pt x="143414" y="94401"/>
                      <a:pt x="143363" y="94657"/>
                    </a:cubicBezTo>
                    <a:cubicBezTo>
                      <a:pt x="143312" y="94963"/>
                      <a:pt x="142444" y="94810"/>
                      <a:pt x="141933" y="95065"/>
                    </a:cubicBezTo>
                    <a:cubicBezTo>
                      <a:pt x="141423" y="95269"/>
                      <a:pt x="142342" y="94605"/>
                      <a:pt x="140759" y="95014"/>
                    </a:cubicBezTo>
                    <a:cubicBezTo>
                      <a:pt x="139177" y="95371"/>
                      <a:pt x="140504" y="95320"/>
                      <a:pt x="139738" y="95882"/>
                    </a:cubicBezTo>
                    <a:cubicBezTo>
                      <a:pt x="138972" y="96443"/>
                      <a:pt x="139075" y="96801"/>
                      <a:pt x="138309" y="97209"/>
                    </a:cubicBezTo>
                    <a:cubicBezTo>
                      <a:pt x="137543" y="97567"/>
                      <a:pt x="137492" y="97975"/>
                      <a:pt x="137440" y="98792"/>
                    </a:cubicBezTo>
                    <a:cubicBezTo>
                      <a:pt x="137390" y="99558"/>
                      <a:pt x="137339" y="99201"/>
                      <a:pt x="136828" y="100119"/>
                    </a:cubicBezTo>
                    <a:cubicBezTo>
                      <a:pt x="136317" y="101038"/>
                      <a:pt x="136828" y="100119"/>
                      <a:pt x="137134" y="100834"/>
                    </a:cubicBezTo>
                    <a:cubicBezTo>
                      <a:pt x="137440" y="101549"/>
                      <a:pt x="136981" y="101396"/>
                      <a:pt x="137288" y="101906"/>
                    </a:cubicBezTo>
                    <a:cubicBezTo>
                      <a:pt x="137543" y="102417"/>
                      <a:pt x="137696" y="102621"/>
                      <a:pt x="137798" y="102877"/>
                    </a:cubicBezTo>
                    <a:cubicBezTo>
                      <a:pt x="137951" y="103183"/>
                      <a:pt x="136879" y="103489"/>
                      <a:pt x="136573" y="103744"/>
                    </a:cubicBezTo>
                    <a:cubicBezTo>
                      <a:pt x="136266" y="104051"/>
                      <a:pt x="135756" y="104000"/>
                      <a:pt x="135756" y="104000"/>
                    </a:cubicBezTo>
                    <a:cubicBezTo>
                      <a:pt x="135756" y="104000"/>
                      <a:pt x="135245" y="104766"/>
                      <a:pt x="134837" y="105072"/>
                    </a:cubicBezTo>
                    <a:cubicBezTo>
                      <a:pt x="134428" y="105378"/>
                      <a:pt x="134837" y="105072"/>
                      <a:pt x="134071" y="105276"/>
                    </a:cubicBezTo>
                    <a:cubicBezTo>
                      <a:pt x="133765" y="105378"/>
                      <a:pt x="133152" y="104714"/>
                      <a:pt x="131672" y="105633"/>
                    </a:cubicBezTo>
                    <a:cubicBezTo>
                      <a:pt x="130191" y="106552"/>
                      <a:pt x="131212" y="105838"/>
                      <a:pt x="130804" y="105787"/>
                    </a:cubicBezTo>
                    <a:cubicBezTo>
                      <a:pt x="130344" y="105736"/>
                      <a:pt x="129833" y="105889"/>
                      <a:pt x="129323" y="105838"/>
                    </a:cubicBezTo>
                    <a:cubicBezTo>
                      <a:pt x="128812" y="105787"/>
                      <a:pt x="128710" y="106348"/>
                      <a:pt x="128251" y="106501"/>
                    </a:cubicBezTo>
                    <a:cubicBezTo>
                      <a:pt x="127792" y="106655"/>
                      <a:pt x="127638" y="106859"/>
                      <a:pt x="127638" y="106859"/>
                    </a:cubicBezTo>
                    <a:cubicBezTo>
                      <a:pt x="127229" y="107114"/>
                      <a:pt x="126872" y="107420"/>
                      <a:pt x="126464" y="107676"/>
                    </a:cubicBezTo>
                    <a:cubicBezTo>
                      <a:pt x="126566" y="107216"/>
                      <a:pt x="126668" y="106757"/>
                      <a:pt x="126770" y="106297"/>
                    </a:cubicBezTo>
                    <a:cubicBezTo>
                      <a:pt x="126770" y="106297"/>
                      <a:pt x="126055" y="106501"/>
                      <a:pt x="125800" y="106706"/>
                    </a:cubicBezTo>
                    <a:cubicBezTo>
                      <a:pt x="125545" y="106910"/>
                      <a:pt x="125391" y="107420"/>
                      <a:pt x="125340" y="107982"/>
                    </a:cubicBezTo>
                    <a:cubicBezTo>
                      <a:pt x="125290" y="108544"/>
                      <a:pt x="126106" y="108237"/>
                      <a:pt x="126311" y="108697"/>
                    </a:cubicBezTo>
                    <a:cubicBezTo>
                      <a:pt x="126515" y="109105"/>
                      <a:pt x="126055" y="109565"/>
                      <a:pt x="125953" y="110024"/>
                    </a:cubicBezTo>
                    <a:cubicBezTo>
                      <a:pt x="125851" y="110535"/>
                      <a:pt x="125391" y="110739"/>
                      <a:pt x="125647" y="111249"/>
                    </a:cubicBezTo>
                    <a:cubicBezTo>
                      <a:pt x="125902" y="111760"/>
                      <a:pt x="124064" y="112883"/>
                      <a:pt x="123554" y="113241"/>
                    </a:cubicBezTo>
                    <a:cubicBezTo>
                      <a:pt x="122992" y="113598"/>
                      <a:pt x="123196" y="113343"/>
                      <a:pt x="122941" y="113394"/>
                    </a:cubicBezTo>
                    <a:cubicBezTo>
                      <a:pt x="122737" y="113394"/>
                      <a:pt x="122533" y="113394"/>
                      <a:pt x="122073" y="113445"/>
                    </a:cubicBezTo>
                    <a:cubicBezTo>
                      <a:pt x="121767" y="113496"/>
                      <a:pt x="121461" y="113088"/>
                      <a:pt x="121307" y="112730"/>
                    </a:cubicBezTo>
                    <a:cubicBezTo>
                      <a:pt x="121307" y="112934"/>
                      <a:pt x="121307" y="113241"/>
                      <a:pt x="121358" y="113598"/>
                    </a:cubicBezTo>
                    <a:cubicBezTo>
                      <a:pt x="121358" y="114415"/>
                      <a:pt x="121613" y="113853"/>
                      <a:pt x="121613" y="114313"/>
                    </a:cubicBezTo>
                    <a:cubicBezTo>
                      <a:pt x="121562" y="114721"/>
                      <a:pt x="122073" y="114925"/>
                      <a:pt x="122226" y="115487"/>
                    </a:cubicBezTo>
                    <a:cubicBezTo>
                      <a:pt x="122328" y="116049"/>
                      <a:pt x="121920" y="116355"/>
                      <a:pt x="121869" y="116559"/>
                    </a:cubicBezTo>
                    <a:cubicBezTo>
                      <a:pt x="121869" y="116764"/>
                      <a:pt x="121665" y="116917"/>
                      <a:pt x="121103" y="117274"/>
                    </a:cubicBezTo>
                    <a:cubicBezTo>
                      <a:pt x="120541" y="117631"/>
                      <a:pt x="120746" y="117938"/>
                      <a:pt x="120644" y="118499"/>
                    </a:cubicBezTo>
                    <a:cubicBezTo>
                      <a:pt x="120541" y="119061"/>
                      <a:pt x="119929" y="119418"/>
                      <a:pt x="119265" y="118857"/>
                    </a:cubicBezTo>
                    <a:cubicBezTo>
                      <a:pt x="118550" y="118295"/>
                      <a:pt x="119724" y="118040"/>
                      <a:pt x="119673" y="117478"/>
                    </a:cubicBezTo>
                    <a:cubicBezTo>
                      <a:pt x="119622" y="116917"/>
                      <a:pt x="119112" y="117070"/>
                      <a:pt x="118755" y="116355"/>
                    </a:cubicBezTo>
                    <a:cubicBezTo>
                      <a:pt x="118397" y="115640"/>
                      <a:pt x="118755" y="116355"/>
                      <a:pt x="118704" y="115232"/>
                    </a:cubicBezTo>
                    <a:cubicBezTo>
                      <a:pt x="118652" y="114109"/>
                      <a:pt x="119521" y="112526"/>
                      <a:pt x="118958" y="112781"/>
                    </a:cubicBezTo>
                    <a:cubicBezTo>
                      <a:pt x="118448" y="112985"/>
                      <a:pt x="118857" y="113700"/>
                      <a:pt x="117632" y="115742"/>
                    </a:cubicBezTo>
                    <a:cubicBezTo>
                      <a:pt x="116406" y="117785"/>
                      <a:pt x="117325" y="115793"/>
                      <a:pt x="116610" y="116049"/>
                    </a:cubicBezTo>
                    <a:cubicBezTo>
                      <a:pt x="115844" y="116253"/>
                      <a:pt x="116712" y="116559"/>
                      <a:pt x="116763" y="117887"/>
                    </a:cubicBezTo>
                    <a:cubicBezTo>
                      <a:pt x="116763" y="118397"/>
                      <a:pt x="117274" y="118908"/>
                      <a:pt x="117274" y="118908"/>
                    </a:cubicBezTo>
                    <a:cubicBezTo>
                      <a:pt x="117274" y="118908"/>
                      <a:pt x="117784" y="119214"/>
                      <a:pt x="117784" y="119776"/>
                    </a:cubicBezTo>
                    <a:cubicBezTo>
                      <a:pt x="117784" y="120337"/>
                      <a:pt x="117018" y="119776"/>
                      <a:pt x="116508" y="119929"/>
                    </a:cubicBezTo>
                    <a:cubicBezTo>
                      <a:pt x="115997" y="120031"/>
                      <a:pt x="116712" y="120286"/>
                      <a:pt x="117274" y="120695"/>
                    </a:cubicBezTo>
                    <a:cubicBezTo>
                      <a:pt x="117835" y="121103"/>
                      <a:pt x="117682" y="121256"/>
                      <a:pt x="118397" y="121154"/>
                    </a:cubicBezTo>
                    <a:cubicBezTo>
                      <a:pt x="119061" y="121103"/>
                      <a:pt x="119061" y="121409"/>
                      <a:pt x="119010" y="121767"/>
                    </a:cubicBezTo>
                    <a:cubicBezTo>
                      <a:pt x="118958" y="122124"/>
                      <a:pt x="118857" y="122482"/>
                      <a:pt x="118958" y="123145"/>
                    </a:cubicBezTo>
                    <a:cubicBezTo>
                      <a:pt x="119061" y="123860"/>
                      <a:pt x="118499" y="123707"/>
                      <a:pt x="118499" y="123707"/>
                    </a:cubicBezTo>
                    <a:cubicBezTo>
                      <a:pt x="118499" y="123707"/>
                      <a:pt x="118244" y="124116"/>
                      <a:pt x="118346" y="124626"/>
                    </a:cubicBezTo>
                    <a:cubicBezTo>
                      <a:pt x="118397" y="125137"/>
                      <a:pt x="118601" y="124779"/>
                      <a:pt x="119724" y="125239"/>
                    </a:cubicBezTo>
                    <a:cubicBezTo>
                      <a:pt x="119724" y="125239"/>
                      <a:pt x="119571" y="125749"/>
                      <a:pt x="119521" y="126005"/>
                    </a:cubicBezTo>
                    <a:cubicBezTo>
                      <a:pt x="119418" y="126311"/>
                      <a:pt x="118652" y="126617"/>
                      <a:pt x="117835" y="127179"/>
                    </a:cubicBezTo>
                    <a:cubicBezTo>
                      <a:pt x="117478" y="127383"/>
                      <a:pt x="117529" y="127077"/>
                      <a:pt x="116661" y="127179"/>
                    </a:cubicBezTo>
                    <a:cubicBezTo>
                      <a:pt x="115793" y="127230"/>
                      <a:pt x="116406" y="127434"/>
                      <a:pt x="116100" y="127740"/>
                    </a:cubicBezTo>
                    <a:cubicBezTo>
                      <a:pt x="115793" y="128047"/>
                      <a:pt x="116151" y="128251"/>
                      <a:pt x="117529" y="128864"/>
                    </a:cubicBezTo>
                    <a:cubicBezTo>
                      <a:pt x="117682" y="128915"/>
                      <a:pt x="117018" y="129374"/>
                      <a:pt x="116457" y="129629"/>
                    </a:cubicBezTo>
                    <a:cubicBezTo>
                      <a:pt x="115946" y="129936"/>
                      <a:pt x="115946" y="129681"/>
                      <a:pt x="115793" y="129476"/>
                    </a:cubicBezTo>
                    <a:cubicBezTo>
                      <a:pt x="115640" y="129272"/>
                      <a:pt x="114517" y="129987"/>
                      <a:pt x="114364" y="130242"/>
                    </a:cubicBezTo>
                    <a:cubicBezTo>
                      <a:pt x="114211" y="130497"/>
                      <a:pt x="113751" y="130548"/>
                      <a:pt x="112577" y="131876"/>
                    </a:cubicBezTo>
                    <a:cubicBezTo>
                      <a:pt x="111453" y="133254"/>
                      <a:pt x="112015" y="132540"/>
                      <a:pt x="111760" y="132591"/>
                    </a:cubicBezTo>
                    <a:cubicBezTo>
                      <a:pt x="111453" y="132642"/>
                      <a:pt x="110943" y="132795"/>
                      <a:pt x="110126" y="132540"/>
                    </a:cubicBezTo>
                    <a:cubicBezTo>
                      <a:pt x="109310" y="132284"/>
                      <a:pt x="109616" y="132693"/>
                      <a:pt x="109003" y="133101"/>
                    </a:cubicBezTo>
                    <a:cubicBezTo>
                      <a:pt x="108390" y="133510"/>
                      <a:pt x="108390" y="133867"/>
                      <a:pt x="108033" y="134327"/>
                    </a:cubicBezTo>
                    <a:cubicBezTo>
                      <a:pt x="107675" y="134735"/>
                      <a:pt x="107522" y="134888"/>
                      <a:pt x="107114" y="135143"/>
                    </a:cubicBezTo>
                    <a:cubicBezTo>
                      <a:pt x="106757" y="135450"/>
                      <a:pt x="106807" y="135501"/>
                      <a:pt x="105531" y="136267"/>
                    </a:cubicBezTo>
                    <a:cubicBezTo>
                      <a:pt x="105072" y="136522"/>
                      <a:pt x="103846" y="137492"/>
                      <a:pt x="102877" y="138309"/>
                    </a:cubicBezTo>
                    <a:cubicBezTo>
                      <a:pt x="101906" y="139126"/>
                      <a:pt x="102315" y="138819"/>
                      <a:pt x="102059" y="139432"/>
                    </a:cubicBezTo>
                    <a:cubicBezTo>
                      <a:pt x="101855" y="140045"/>
                      <a:pt x="101294" y="140504"/>
                      <a:pt x="100834" y="141219"/>
                    </a:cubicBezTo>
                    <a:cubicBezTo>
                      <a:pt x="100425" y="141883"/>
                      <a:pt x="100732" y="141576"/>
                      <a:pt x="100783" y="142700"/>
                    </a:cubicBezTo>
                    <a:cubicBezTo>
                      <a:pt x="100834" y="143823"/>
                      <a:pt x="101294" y="143108"/>
                      <a:pt x="100681" y="143976"/>
                    </a:cubicBezTo>
                    <a:cubicBezTo>
                      <a:pt x="100068" y="144793"/>
                      <a:pt x="100681" y="144589"/>
                      <a:pt x="100783" y="145252"/>
                    </a:cubicBezTo>
                    <a:cubicBezTo>
                      <a:pt x="100834" y="145865"/>
                      <a:pt x="100834" y="145865"/>
                      <a:pt x="101089" y="146733"/>
                    </a:cubicBezTo>
                    <a:cubicBezTo>
                      <a:pt x="101294" y="147550"/>
                      <a:pt x="102059" y="147652"/>
                      <a:pt x="102264" y="147907"/>
                    </a:cubicBezTo>
                    <a:cubicBezTo>
                      <a:pt x="102519" y="148163"/>
                      <a:pt x="102928" y="148622"/>
                      <a:pt x="103080" y="149030"/>
                    </a:cubicBezTo>
                    <a:cubicBezTo>
                      <a:pt x="103234" y="149439"/>
                      <a:pt x="103029" y="149490"/>
                      <a:pt x="102723" y="150154"/>
                    </a:cubicBezTo>
                    <a:cubicBezTo>
                      <a:pt x="102417" y="150766"/>
                      <a:pt x="102723" y="150664"/>
                      <a:pt x="103131" y="152247"/>
                    </a:cubicBezTo>
                    <a:cubicBezTo>
                      <a:pt x="103489" y="153830"/>
                      <a:pt x="103131" y="152247"/>
                      <a:pt x="103336" y="152962"/>
                    </a:cubicBezTo>
                    <a:cubicBezTo>
                      <a:pt x="103540" y="153676"/>
                      <a:pt x="103387" y="153830"/>
                      <a:pt x="103897" y="154085"/>
                    </a:cubicBezTo>
                    <a:cubicBezTo>
                      <a:pt x="104408" y="154340"/>
                      <a:pt x="104051" y="154698"/>
                      <a:pt x="104510" y="155106"/>
                    </a:cubicBezTo>
                    <a:cubicBezTo>
                      <a:pt x="104969" y="155565"/>
                      <a:pt x="104817" y="155412"/>
                      <a:pt x="104969" y="155821"/>
                    </a:cubicBezTo>
                    <a:cubicBezTo>
                      <a:pt x="105123" y="156229"/>
                      <a:pt x="104969" y="156127"/>
                      <a:pt x="104918" y="156433"/>
                    </a:cubicBezTo>
                    <a:cubicBezTo>
                      <a:pt x="104868" y="156791"/>
                      <a:pt x="104766" y="156842"/>
                      <a:pt x="104918" y="157863"/>
                    </a:cubicBezTo>
                    <a:cubicBezTo>
                      <a:pt x="105123" y="158833"/>
                      <a:pt x="104969" y="158935"/>
                      <a:pt x="105225" y="158986"/>
                    </a:cubicBezTo>
                    <a:cubicBezTo>
                      <a:pt x="105531" y="159088"/>
                      <a:pt x="105123" y="159956"/>
                      <a:pt x="105123" y="159956"/>
                    </a:cubicBezTo>
                    <a:cubicBezTo>
                      <a:pt x="105123" y="159956"/>
                      <a:pt x="104714" y="160569"/>
                      <a:pt x="104459" y="160977"/>
                    </a:cubicBezTo>
                    <a:cubicBezTo>
                      <a:pt x="104254" y="161386"/>
                      <a:pt x="104204" y="161845"/>
                      <a:pt x="104204" y="161845"/>
                    </a:cubicBezTo>
                    <a:cubicBezTo>
                      <a:pt x="103948" y="162101"/>
                      <a:pt x="103642" y="162407"/>
                      <a:pt x="103336" y="162662"/>
                    </a:cubicBezTo>
                    <a:cubicBezTo>
                      <a:pt x="103336" y="162356"/>
                      <a:pt x="102723" y="162356"/>
                      <a:pt x="102519" y="162305"/>
                    </a:cubicBezTo>
                    <a:cubicBezTo>
                      <a:pt x="102315" y="162254"/>
                      <a:pt x="101855" y="162101"/>
                      <a:pt x="101804" y="161896"/>
                    </a:cubicBezTo>
                    <a:cubicBezTo>
                      <a:pt x="101702" y="161692"/>
                      <a:pt x="101498" y="160926"/>
                      <a:pt x="101396" y="160365"/>
                    </a:cubicBezTo>
                    <a:cubicBezTo>
                      <a:pt x="101294" y="159803"/>
                      <a:pt x="100885" y="160007"/>
                      <a:pt x="100579" y="160058"/>
                    </a:cubicBezTo>
                    <a:cubicBezTo>
                      <a:pt x="100273" y="160109"/>
                      <a:pt x="99915" y="160058"/>
                      <a:pt x="99915" y="160058"/>
                    </a:cubicBezTo>
                    <a:cubicBezTo>
                      <a:pt x="99558" y="159701"/>
                      <a:pt x="99200" y="159293"/>
                      <a:pt x="98843" y="158935"/>
                    </a:cubicBezTo>
                    <a:cubicBezTo>
                      <a:pt x="98486" y="159190"/>
                      <a:pt x="98996" y="158425"/>
                      <a:pt x="98996" y="158016"/>
                    </a:cubicBezTo>
                    <a:cubicBezTo>
                      <a:pt x="98996" y="157608"/>
                      <a:pt x="98690" y="157199"/>
                      <a:pt x="98587" y="156995"/>
                    </a:cubicBezTo>
                    <a:cubicBezTo>
                      <a:pt x="98486" y="156791"/>
                      <a:pt x="98179" y="156280"/>
                      <a:pt x="98179" y="156280"/>
                    </a:cubicBezTo>
                    <a:cubicBezTo>
                      <a:pt x="98179" y="156280"/>
                      <a:pt x="97873" y="155514"/>
                      <a:pt x="97260" y="155259"/>
                    </a:cubicBezTo>
                    <a:cubicBezTo>
                      <a:pt x="96647" y="155055"/>
                      <a:pt x="97005" y="154800"/>
                      <a:pt x="96035" y="153881"/>
                    </a:cubicBezTo>
                    <a:cubicBezTo>
                      <a:pt x="95882" y="153728"/>
                      <a:pt x="96086" y="153166"/>
                      <a:pt x="96086" y="152757"/>
                    </a:cubicBezTo>
                    <a:cubicBezTo>
                      <a:pt x="96086" y="152349"/>
                      <a:pt x="96035" y="151787"/>
                      <a:pt x="96495" y="150868"/>
                    </a:cubicBezTo>
                    <a:cubicBezTo>
                      <a:pt x="96495" y="150613"/>
                      <a:pt x="96443" y="150409"/>
                      <a:pt x="96443" y="150154"/>
                    </a:cubicBezTo>
                    <a:cubicBezTo>
                      <a:pt x="96443" y="150154"/>
                      <a:pt x="95933" y="149388"/>
                      <a:pt x="95831" y="149184"/>
                    </a:cubicBezTo>
                    <a:cubicBezTo>
                      <a:pt x="95729" y="148979"/>
                      <a:pt x="95320" y="148520"/>
                      <a:pt x="95065" y="148060"/>
                    </a:cubicBezTo>
                    <a:cubicBezTo>
                      <a:pt x="94809" y="147652"/>
                      <a:pt x="94401" y="147805"/>
                      <a:pt x="94197" y="147397"/>
                    </a:cubicBezTo>
                    <a:cubicBezTo>
                      <a:pt x="93993" y="146988"/>
                      <a:pt x="93431" y="146835"/>
                      <a:pt x="93023" y="146631"/>
                    </a:cubicBezTo>
                    <a:cubicBezTo>
                      <a:pt x="92563" y="146427"/>
                      <a:pt x="92665" y="146427"/>
                      <a:pt x="92359" y="146069"/>
                    </a:cubicBezTo>
                    <a:cubicBezTo>
                      <a:pt x="92053" y="145712"/>
                      <a:pt x="92359" y="145814"/>
                      <a:pt x="91185" y="146171"/>
                    </a:cubicBezTo>
                    <a:cubicBezTo>
                      <a:pt x="91185" y="146171"/>
                      <a:pt x="90368" y="146580"/>
                      <a:pt x="90164" y="146631"/>
                    </a:cubicBezTo>
                    <a:cubicBezTo>
                      <a:pt x="89959" y="146682"/>
                      <a:pt x="89142" y="146886"/>
                      <a:pt x="88325" y="147039"/>
                    </a:cubicBezTo>
                    <a:cubicBezTo>
                      <a:pt x="88325" y="147039"/>
                      <a:pt x="87253" y="146682"/>
                      <a:pt x="87356" y="146427"/>
                    </a:cubicBezTo>
                    <a:cubicBezTo>
                      <a:pt x="87407" y="146171"/>
                      <a:pt x="86538" y="145610"/>
                      <a:pt x="86538" y="145610"/>
                    </a:cubicBezTo>
                    <a:cubicBezTo>
                      <a:pt x="86436" y="145354"/>
                      <a:pt x="86335" y="145150"/>
                      <a:pt x="86232" y="144895"/>
                    </a:cubicBezTo>
                    <a:cubicBezTo>
                      <a:pt x="85722" y="144793"/>
                      <a:pt x="85262" y="144691"/>
                      <a:pt x="84752" y="144640"/>
                    </a:cubicBezTo>
                    <a:cubicBezTo>
                      <a:pt x="84752" y="144640"/>
                      <a:pt x="83169" y="144538"/>
                      <a:pt x="82965" y="144487"/>
                    </a:cubicBezTo>
                    <a:cubicBezTo>
                      <a:pt x="82709" y="144384"/>
                      <a:pt x="82097" y="144384"/>
                      <a:pt x="81688" y="144384"/>
                    </a:cubicBezTo>
                    <a:cubicBezTo>
                      <a:pt x="81331" y="144384"/>
                      <a:pt x="80974" y="144589"/>
                      <a:pt x="80718" y="144844"/>
                    </a:cubicBezTo>
                    <a:cubicBezTo>
                      <a:pt x="80463" y="145150"/>
                      <a:pt x="79748" y="145150"/>
                      <a:pt x="79085" y="144231"/>
                    </a:cubicBezTo>
                    <a:cubicBezTo>
                      <a:pt x="78880" y="143976"/>
                      <a:pt x="78472" y="144487"/>
                      <a:pt x="78421" y="144793"/>
                    </a:cubicBezTo>
                    <a:cubicBezTo>
                      <a:pt x="78319" y="145099"/>
                      <a:pt x="78114" y="145354"/>
                      <a:pt x="78114" y="145354"/>
                    </a:cubicBezTo>
                    <a:cubicBezTo>
                      <a:pt x="78114" y="145354"/>
                      <a:pt x="76787" y="144997"/>
                      <a:pt x="76174" y="144589"/>
                    </a:cubicBezTo>
                    <a:cubicBezTo>
                      <a:pt x="75561" y="144180"/>
                      <a:pt x="75817" y="144589"/>
                      <a:pt x="75051" y="144793"/>
                    </a:cubicBezTo>
                    <a:cubicBezTo>
                      <a:pt x="74336" y="144997"/>
                      <a:pt x="74541" y="144997"/>
                      <a:pt x="74183" y="144844"/>
                    </a:cubicBezTo>
                    <a:cubicBezTo>
                      <a:pt x="73826" y="144691"/>
                      <a:pt x="73162" y="145048"/>
                      <a:pt x="72805" y="144844"/>
                    </a:cubicBezTo>
                    <a:cubicBezTo>
                      <a:pt x="72447" y="144640"/>
                      <a:pt x="72652" y="144384"/>
                      <a:pt x="71528" y="145150"/>
                    </a:cubicBezTo>
                    <a:cubicBezTo>
                      <a:pt x="71069" y="145508"/>
                      <a:pt x="72600" y="145354"/>
                      <a:pt x="73162" y="145405"/>
                    </a:cubicBezTo>
                    <a:cubicBezTo>
                      <a:pt x="73775" y="145508"/>
                      <a:pt x="73621" y="145916"/>
                      <a:pt x="73621" y="145916"/>
                    </a:cubicBezTo>
                    <a:cubicBezTo>
                      <a:pt x="73877" y="146018"/>
                      <a:pt x="74132" y="146171"/>
                      <a:pt x="74336" y="146273"/>
                    </a:cubicBezTo>
                    <a:cubicBezTo>
                      <a:pt x="74336" y="146273"/>
                      <a:pt x="74336" y="146631"/>
                      <a:pt x="74336" y="147039"/>
                    </a:cubicBezTo>
                    <a:cubicBezTo>
                      <a:pt x="74336" y="147448"/>
                      <a:pt x="74694" y="147958"/>
                      <a:pt x="75051" y="148163"/>
                    </a:cubicBezTo>
                    <a:cubicBezTo>
                      <a:pt x="75409" y="148367"/>
                      <a:pt x="75000" y="148724"/>
                      <a:pt x="74489" y="148979"/>
                    </a:cubicBezTo>
                    <a:cubicBezTo>
                      <a:pt x="73979" y="149235"/>
                      <a:pt x="73826" y="148877"/>
                      <a:pt x="73672" y="148367"/>
                    </a:cubicBezTo>
                    <a:cubicBezTo>
                      <a:pt x="73520" y="147805"/>
                      <a:pt x="72856" y="148009"/>
                      <a:pt x="72856" y="148009"/>
                    </a:cubicBezTo>
                    <a:cubicBezTo>
                      <a:pt x="73162" y="148213"/>
                      <a:pt x="72498" y="148877"/>
                      <a:pt x="71477" y="148877"/>
                    </a:cubicBezTo>
                    <a:cubicBezTo>
                      <a:pt x="70405" y="148877"/>
                      <a:pt x="71375" y="148316"/>
                      <a:pt x="71375" y="148316"/>
                    </a:cubicBezTo>
                    <a:cubicBezTo>
                      <a:pt x="71375" y="148316"/>
                      <a:pt x="71375" y="148316"/>
                      <a:pt x="70967" y="148367"/>
                    </a:cubicBezTo>
                    <a:cubicBezTo>
                      <a:pt x="70507" y="148418"/>
                      <a:pt x="70967" y="148367"/>
                      <a:pt x="70354" y="148673"/>
                    </a:cubicBezTo>
                    <a:cubicBezTo>
                      <a:pt x="69792" y="148928"/>
                      <a:pt x="69691" y="148775"/>
                      <a:pt x="69180" y="148520"/>
                    </a:cubicBezTo>
                    <a:cubicBezTo>
                      <a:pt x="68669" y="148265"/>
                      <a:pt x="69129" y="148163"/>
                      <a:pt x="68720" y="147754"/>
                    </a:cubicBezTo>
                    <a:cubicBezTo>
                      <a:pt x="68363" y="147346"/>
                      <a:pt x="68261" y="147703"/>
                      <a:pt x="67597" y="147346"/>
                    </a:cubicBezTo>
                    <a:cubicBezTo>
                      <a:pt x="67239" y="147192"/>
                      <a:pt x="66882" y="146937"/>
                      <a:pt x="65657" y="147090"/>
                    </a:cubicBezTo>
                    <a:cubicBezTo>
                      <a:pt x="65350" y="147090"/>
                      <a:pt x="64942" y="147295"/>
                      <a:pt x="64687" y="147295"/>
                    </a:cubicBezTo>
                    <a:cubicBezTo>
                      <a:pt x="64483" y="147295"/>
                      <a:pt x="64381" y="147346"/>
                      <a:pt x="63155" y="147090"/>
                    </a:cubicBezTo>
                    <a:cubicBezTo>
                      <a:pt x="61879" y="146784"/>
                      <a:pt x="62441" y="147039"/>
                      <a:pt x="61981" y="146733"/>
                    </a:cubicBezTo>
                    <a:cubicBezTo>
                      <a:pt x="61572" y="146478"/>
                      <a:pt x="61471" y="146376"/>
                      <a:pt x="61011" y="146273"/>
                    </a:cubicBezTo>
                    <a:cubicBezTo>
                      <a:pt x="60551" y="146120"/>
                      <a:pt x="59377" y="146631"/>
                      <a:pt x="58458" y="147448"/>
                    </a:cubicBezTo>
                    <a:cubicBezTo>
                      <a:pt x="58458" y="147448"/>
                      <a:pt x="57692" y="147601"/>
                      <a:pt x="56978" y="147397"/>
                    </a:cubicBezTo>
                    <a:cubicBezTo>
                      <a:pt x="56212" y="147192"/>
                      <a:pt x="56007" y="147192"/>
                      <a:pt x="56059" y="147703"/>
                    </a:cubicBezTo>
                    <a:cubicBezTo>
                      <a:pt x="56161" y="148265"/>
                      <a:pt x="56059" y="147703"/>
                      <a:pt x="56007" y="148418"/>
                    </a:cubicBezTo>
                    <a:cubicBezTo>
                      <a:pt x="55905" y="149081"/>
                      <a:pt x="55395" y="148826"/>
                      <a:pt x="54884" y="149235"/>
                    </a:cubicBezTo>
                    <a:cubicBezTo>
                      <a:pt x="54374" y="149643"/>
                      <a:pt x="54374" y="149643"/>
                      <a:pt x="54374" y="149847"/>
                    </a:cubicBezTo>
                    <a:cubicBezTo>
                      <a:pt x="54374" y="150052"/>
                      <a:pt x="52944" y="150358"/>
                      <a:pt x="52229" y="150562"/>
                    </a:cubicBezTo>
                    <a:cubicBezTo>
                      <a:pt x="51515" y="150766"/>
                      <a:pt x="51872" y="150511"/>
                      <a:pt x="51055" y="150562"/>
                    </a:cubicBezTo>
                    <a:cubicBezTo>
                      <a:pt x="50698" y="150613"/>
                      <a:pt x="50545" y="151277"/>
                      <a:pt x="50340" y="151328"/>
                    </a:cubicBezTo>
                    <a:cubicBezTo>
                      <a:pt x="50136" y="151379"/>
                      <a:pt x="49881" y="151481"/>
                      <a:pt x="49472" y="151532"/>
                    </a:cubicBezTo>
                    <a:cubicBezTo>
                      <a:pt x="49013" y="151583"/>
                      <a:pt x="49268" y="152349"/>
                      <a:pt x="48656" y="153115"/>
                    </a:cubicBezTo>
                    <a:cubicBezTo>
                      <a:pt x="48656" y="153115"/>
                      <a:pt x="48043" y="153472"/>
                      <a:pt x="47788" y="153728"/>
                    </a:cubicBezTo>
                    <a:cubicBezTo>
                      <a:pt x="47481" y="153983"/>
                      <a:pt x="47431" y="154544"/>
                      <a:pt x="47226" y="155055"/>
                    </a:cubicBezTo>
                    <a:cubicBezTo>
                      <a:pt x="46971" y="155565"/>
                      <a:pt x="47532" y="155565"/>
                      <a:pt x="48145" y="156280"/>
                    </a:cubicBezTo>
                    <a:cubicBezTo>
                      <a:pt x="48757" y="156995"/>
                      <a:pt x="48554" y="157250"/>
                      <a:pt x="48707" y="158067"/>
                    </a:cubicBezTo>
                    <a:cubicBezTo>
                      <a:pt x="48860" y="158935"/>
                      <a:pt x="48809" y="158782"/>
                      <a:pt x="48809" y="159650"/>
                    </a:cubicBezTo>
                    <a:cubicBezTo>
                      <a:pt x="48809" y="159956"/>
                      <a:pt x="48809" y="160211"/>
                      <a:pt x="48757" y="160467"/>
                    </a:cubicBezTo>
                    <a:lnTo>
                      <a:pt x="48757" y="160467"/>
                    </a:lnTo>
                    <a:cubicBezTo>
                      <a:pt x="48707" y="160875"/>
                      <a:pt x="48605" y="161131"/>
                      <a:pt x="48605" y="161335"/>
                    </a:cubicBezTo>
                    <a:cubicBezTo>
                      <a:pt x="48605" y="161590"/>
                      <a:pt x="47481" y="162611"/>
                      <a:pt x="47226" y="162815"/>
                    </a:cubicBezTo>
                    <a:cubicBezTo>
                      <a:pt x="46971" y="163020"/>
                      <a:pt x="47992" y="164858"/>
                      <a:pt x="48043" y="165164"/>
                    </a:cubicBezTo>
                    <a:cubicBezTo>
                      <a:pt x="48094" y="165470"/>
                      <a:pt x="47073" y="166134"/>
                      <a:pt x="47073" y="166134"/>
                    </a:cubicBezTo>
                    <a:cubicBezTo>
                      <a:pt x="46920" y="166338"/>
                      <a:pt x="47175" y="166849"/>
                      <a:pt x="47328" y="167104"/>
                    </a:cubicBezTo>
                    <a:cubicBezTo>
                      <a:pt x="47481" y="167359"/>
                      <a:pt x="47583" y="167921"/>
                      <a:pt x="47532" y="168431"/>
                    </a:cubicBezTo>
                    <a:cubicBezTo>
                      <a:pt x="47481" y="168891"/>
                      <a:pt x="47328" y="168891"/>
                      <a:pt x="47124" y="169402"/>
                    </a:cubicBezTo>
                    <a:cubicBezTo>
                      <a:pt x="46920" y="169861"/>
                      <a:pt x="47073" y="170831"/>
                      <a:pt x="47175" y="171699"/>
                    </a:cubicBezTo>
                    <a:cubicBezTo>
                      <a:pt x="47328" y="172567"/>
                      <a:pt x="47737" y="172873"/>
                      <a:pt x="47941" y="173231"/>
                    </a:cubicBezTo>
                    <a:cubicBezTo>
                      <a:pt x="48196" y="173588"/>
                      <a:pt x="48247" y="172771"/>
                      <a:pt x="49523" y="175120"/>
                    </a:cubicBezTo>
                    <a:cubicBezTo>
                      <a:pt x="50800" y="177468"/>
                      <a:pt x="49523" y="175120"/>
                      <a:pt x="50034" y="176294"/>
                    </a:cubicBezTo>
                    <a:cubicBezTo>
                      <a:pt x="50596" y="177468"/>
                      <a:pt x="50851" y="177111"/>
                      <a:pt x="51412" y="177672"/>
                    </a:cubicBezTo>
                    <a:cubicBezTo>
                      <a:pt x="51974" y="178234"/>
                      <a:pt x="52076" y="178693"/>
                      <a:pt x="52434" y="178643"/>
                    </a:cubicBezTo>
                    <a:cubicBezTo>
                      <a:pt x="52791" y="178591"/>
                      <a:pt x="52842" y="179970"/>
                      <a:pt x="53199" y="180123"/>
                    </a:cubicBezTo>
                    <a:cubicBezTo>
                      <a:pt x="53557" y="180276"/>
                      <a:pt x="54067" y="181553"/>
                      <a:pt x="54067" y="181808"/>
                    </a:cubicBezTo>
                    <a:cubicBezTo>
                      <a:pt x="54118" y="182012"/>
                      <a:pt x="54170" y="182063"/>
                      <a:pt x="55038" y="182523"/>
                    </a:cubicBezTo>
                    <a:cubicBezTo>
                      <a:pt x="55242" y="182625"/>
                      <a:pt x="55599" y="182727"/>
                      <a:pt x="56467" y="182880"/>
                    </a:cubicBezTo>
                    <a:cubicBezTo>
                      <a:pt x="57335" y="183033"/>
                      <a:pt x="56467" y="182880"/>
                      <a:pt x="57182" y="182880"/>
                    </a:cubicBezTo>
                    <a:cubicBezTo>
                      <a:pt x="57948" y="182880"/>
                      <a:pt x="57591" y="183493"/>
                      <a:pt x="58305" y="183748"/>
                    </a:cubicBezTo>
                    <a:cubicBezTo>
                      <a:pt x="59020" y="183952"/>
                      <a:pt x="58714" y="184463"/>
                      <a:pt x="59122" y="184514"/>
                    </a:cubicBezTo>
                    <a:cubicBezTo>
                      <a:pt x="59480" y="184565"/>
                      <a:pt x="59786" y="184514"/>
                      <a:pt x="60398" y="184054"/>
                    </a:cubicBezTo>
                    <a:cubicBezTo>
                      <a:pt x="61011" y="183595"/>
                      <a:pt x="60398" y="184054"/>
                      <a:pt x="61420" y="183646"/>
                    </a:cubicBezTo>
                    <a:cubicBezTo>
                      <a:pt x="62441" y="183237"/>
                      <a:pt x="62185" y="183850"/>
                      <a:pt x="62543" y="183799"/>
                    </a:cubicBezTo>
                    <a:cubicBezTo>
                      <a:pt x="62900" y="183748"/>
                      <a:pt x="63512" y="183901"/>
                      <a:pt x="64330" y="183646"/>
                    </a:cubicBezTo>
                    <a:cubicBezTo>
                      <a:pt x="65095" y="183391"/>
                      <a:pt x="64993" y="183442"/>
                      <a:pt x="64993" y="183442"/>
                    </a:cubicBezTo>
                    <a:cubicBezTo>
                      <a:pt x="64993" y="183442"/>
                      <a:pt x="65861" y="182982"/>
                      <a:pt x="66729" y="182625"/>
                    </a:cubicBezTo>
                    <a:cubicBezTo>
                      <a:pt x="67597" y="182267"/>
                      <a:pt x="67036" y="182982"/>
                      <a:pt x="67495" y="182829"/>
                    </a:cubicBezTo>
                    <a:cubicBezTo>
                      <a:pt x="67903" y="182727"/>
                      <a:pt x="67903" y="183391"/>
                      <a:pt x="68874" y="183084"/>
                    </a:cubicBezTo>
                    <a:cubicBezTo>
                      <a:pt x="69435" y="182880"/>
                      <a:pt x="68822" y="182625"/>
                      <a:pt x="69435" y="182421"/>
                    </a:cubicBezTo>
                    <a:cubicBezTo>
                      <a:pt x="69742" y="182319"/>
                      <a:pt x="69945" y="182012"/>
                      <a:pt x="70456" y="181604"/>
                    </a:cubicBezTo>
                    <a:cubicBezTo>
                      <a:pt x="70967" y="181195"/>
                      <a:pt x="70507" y="181042"/>
                      <a:pt x="70660" y="180480"/>
                    </a:cubicBezTo>
                    <a:cubicBezTo>
                      <a:pt x="70865" y="179970"/>
                      <a:pt x="70814" y="180225"/>
                      <a:pt x="71120" y="179868"/>
                    </a:cubicBezTo>
                    <a:cubicBezTo>
                      <a:pt x="71477" y="179510"/>
                      <a:pt x="71324" y="179613"/>
                      <a:pt x="71324" y="177162"/>
                    </a:cubicBezTo>
                    <a:cubicBezTo>
                      <a:pt x="71324" y="174762"/>
                      <a:pt x="71273" y="176549"/>
                      <a:pt x="72192" y="175528"/>
                    </a:cubicBezTo>
                    <a:cubicBezTo>
                      <a:pt x="73060" y="174507"/>
                      <a:pt x="72192" y="175528"/>
                      <a:pt x="72600" y="174915"/>
                    </a:cubicBezTo>
                    <a:cubicBezTo>
                      <a:pt x="73009" y="174303"/>
                      <a:pt x="73162" y="174711"/>
                      <a:pt x="73979" y="174762"/>
                    </a:cubicBezTo>
                    <a:cubicBezTo>
                      <a:pt x="74183" y="174762"/>
                      <a:pt x="75664" y="174864"/>
                      <a:pt x="76583" y="173894"/>
                    </a:cubicBezTo>
                    <a:cubicBezTo>
                      <a:pt x="76838" y="173639"/>
                      <a:pt x="77349" y="173843"/>
                      <a:pt x="77706" y="173894"/>
                    </a:cubicBezTo>
                    <a:cubicBezTo>
                      <a:pt x="78114" y="173996"/>
                      <a:pt x="79748" y="174456"/>
                      <a:pt x="80054" y="174354"/>
                    </a:cubicBezTo>
                    <a:cubicBezTo>
                      <a:pt x="80310" y="174252"/>
                      <a:pt x="80412" y="174252"/>
                      <a:pt x="81280" y="173741"/>
                    </a:cubicBezTo>
                    <a:cubicBezTo>
                      <a:pt x="82148" y="173231"/>
                      <a:pt x="81994" y="173690"/>
                      <a:pt x="82709" y="173741"/>
                    </a:cubicBezTo>
                    <a:cubicBezTo>
                      <a:pt x="83373" y="173843"/>
                      <a:pt x="83169" y="174150"/>
                      <a:pt x="83935" y="174864"/>
                    </a:cubicBezTo>
                    <a:cubicBezTo>
                      <a:pt x="84701" y="175579"/>
                      <a:pt x="83986" y="175273"/>
                      <a:pt x="83629" y="176039"/>
                    </a:cubicBezTo>
                    <a:cubicBezTo>
                      <a:pt x="83322" y="176804"/>
                      <a:pt x="83322" y="176294"/>
                      <a:pt x="82250" y="177417"/>
                    </a:cubicBezTo>
                    <a:cubicBezTo>
                      <a:pt x="81127" y="178489"/>
                      <a:pt x="81740" y="178081"/>
                      <a:pt x="81433" y="178591"/>
                    </a:cubicBezTo>
                    <a:cubicBezTo>
                      <a:pt x="81178" y="179051"/>
                      <a:pt x="81382" y="179561"/>
                      <a:pt x="81586" y="180327"/>
                    </a:cubicBezTo>
                    <a:cubicBezTo>
                      <a:pt x="81791" y="181093"/>
                      <a:pt x="81688" y="180889"/>
                      <a:pt x="81637" y="181348"/>
                    </a:cubicBezTo>
                    <a:cubicBezTo>
                      <a:pt x="81586" y="181859"/>
                      <a:pt x="81433" y="181706"/>
                      <a:pt x="81331" y="182165"/>
                    </a:cubicBezTo>
                    <a:cubicBezTo>
                      <a:pt x="81229" y="182676"/>
                      <a:pt x="81280" y="183135"/>
                      <a:pt x="81331" y="183340"/>
                    </a:cubicBezTo>
                    <a:cubicBezTo>
                      <a:pt x="81433" y="183544"/>
                      <a:pt x="80922" y="184361"/>
                      <a:pt x="80922" y="184361"/>
                    </a:cubicBezTo>
                    <a:cubicBezTo>
                      <a:pt x="80871" y="184105"/>
                      <a:pt x="80412" y="183033"/>
                      <a:pt x="80361" y="182523"/>
                    </a:cubicBezTo>
                    <a:cubicBezTo>
                      <a:pt x="80361" y="182063"/>
                      <a:pt x="80003" y="182421"/>
                      <a:pt x="79646" y="182727"/>
                    </a:cubicBezTo>
                    <a:cubicBezTo>
                      <a:pt x="79289" y="182982"/>
                      <a:pt x="79851" y="183544"/>
                      <a:pt x="79953" y="184003"/>
                    </a:cubicBezTo>
                    <a:cubicBezTo>
                      <a:pt x="80003" y="184208"/>
                      <a:pt x="80310" y="184514"/>
                      <a:pt x="80361" y="184820"/>
                    </a:cubicBezTo>
                    <a:cubicBezTo>
                      <a:pt x="80412" y="185075"/>
                      <a:pt x="80310" y="185280"/>
                      <a:pt x="79748" y="185382"/>
                    </a:cubicBezTo>
                    <a:cubicBezTo>
                      <a:pt x="78523" y="185586"/>
                      <a:pt x="79851" y="185994"/>
                      <a:pt x="80003" y="186607"/>
                    </a:cubicBezTo>
                    <a:cubicBezTo>
                      <a:pt x="80157" y="187220"/>
                      <a:pt x="80208" y="188292"/>
                      <a:pt x="80259" y="188547"/>
                    </a:cubicBezTo>
                    <a:cubicBezTo>
                      <a:pt x="80259" y="188854"/>
                      <a:pt x="80208" y="189109"/>
                      <a:pt x="80259" y="189466"/>
                    </a:cubicBezTo>
                    <a:cubicBezTo>
                      <a:pt x="80310" y="189824"/>
                      <a:pt x="79646" y="190079"/>
                      <a:pt x="79544" y="190283"/>
                    </a:cubicBezTo>
                    <a:cubicBezTo>
                      <a:pt x="79442" y="190487"/>
                      <a:pt x="78727" y="190947"/>
                      <a:pt x="78625" y="192019"/>
                    </a:cubicBezTo>
                    <a:cubicBezTo>
                      <a:pt x="78625" y="192070"/>
                      <a:pt x="78625" y="192172"/>
                      <a:pt x="78625" y="192274"/>
                    </a:cubicBezTo>
                    <a:cubicBezTo>
                      <a:pt x="78676" y="193551"/>
                      <a:pt x="79748" y="192581"/>
                      <a:pt x="80310" y="192121"/>
                    </a:cubicBezTo>
                    <a:cubicBezTo>
                      <a:pt x="80718" y="191764"/>
                      <a:pt x="80922" y="191917"/>
                      <a:pt x="81280" y="191866"/>
                    </a:cubicBezTo>
                    <a:cubicBezTo>
                      <a:pt x="81433" y="191815"/>
                      <a:pt x="81535" y="191815"/>
                      <a:pt x="81740" y="191713"/>
                    </a:cubicBezTo>
                    <a:cubicBezTo>
                      <a:pt x="82506" y="191355"/>
                      <a:pt x="82199" y="191764"/>
                      <a:pt x="83067" y="191560"/>
                    </a:cubicBezTo>
                    <a:cubicBezTo>
                      <a:pt x="83935" y="191355"/>
                      <a:pt x="83680" y="191866"/>
                      <a:pt x="84496" y="191713"/>
                    </a:cubicBezTo>
                    <a:cubicBezTo>
                      <a:pt x="85313" y="191560"/>
                      <a:pt x="85671" y="192274"/>
                      <a:pt x="86436" y="192172"/>
                    </a:cubicBezTo>
                    <a:cubicBezTo>
                      <a:pt x="87253" y="192070"/>
                      <a:pt x="87151" y="191917"/>
                      <a:pt x="87866" y="191764"/>
                    </a:cubicBezTo>
                    <a:cubicBezTo>
                      <a:pt x="88581" y="191610"/>
                      <a:pt x="89704" y="191508"/>
                      <a:pt x="90164" y="191355"/>
                    </a:cubicBezTo>
                    <a:cubicBezTo>
                      <a:pt x="90674" y="191253"/>
                      <a:pt x="91031" y="191662"/>
                      <a:pt x="91797" y="191764"/>
                    </a:cubicBezTo>
                    <a:cubicBezTo>
                      <a:pt x="92512" y="191866"/>
                      <a:pt x="92206" y="192274"/>
                      <a:pt x="92359" y="192478"/>
                    </a:cubicBezTo>
                    <a:cubicBezTo>
                      <a:pt x="92512" y="192683"/>
                      <a:pt x="94248" y="193244"/>
                      <a:pt x="95014" y="194112"/>
                    </a:cubicBezTo>
                    <a:cubicBezTo>
                      <a:pt x="95218" y="194317"/>
                      <a:pt x="95422" y="194674"/>
                      <a:pt x="95831" y="195235"/>
                    </a:cubicBezTo>
                    <a:cubicBezTo>
                      <a:pt x="95831" y="195235"/>
                      <a:pt x="95882" y="195286"/>
                      <a:pt x="95882" y="195286"/>
                    </a:cubicBezTo>
                    <a:cubicBezTo>
                      <a:pt x="96290" y="195797"/>
                      <a:pt x="96495" y="195695"/>
                      <a:pt x="96750" y="196052"/>
                    </a:cubicBezTo>
                    <a:cubicBezTo>
                      <a:pt x="97005" y="196410"/>
                      <a:pt x="97158" y="196563"/>
                      <a:pt x="97209" y="196971"/>
                    </a:cubicBezTo>
                    <a:cubicBezTo>
                      <a:pt x="97260" y="197380"/>
                      <a:pt x="96852" y="198299"/>
                      <a:pt x="96852" y="198503"/>
                    </a:cubicBezTo>
                    <a:cubicBezTo>
                      <a:pt x="96852" y="198707"/>
                      <a:pt x="96495" y="199626"/>
                      <a:pt x="96546" y="200545"/>
                    </a:cubicBezTo>
                    <a:cubicBezTo>
                      <a:pt x="96546" y="201464"/>
                      <a:pt x="96392" y="201005"/>
                      <a:pt x="96188" y="201362"/>
                    </a:cubicBezTo>
                    <a:cubicBezTo>
                      <a:pt x="96035" y="201719"/>
                      <a:pt x="96086" y="202332"/>
                      <a:pt x="96239" y="203047"/>
                    </a:cubicBezTo>
                    <a:cubicBezTo>
                      <a:pt x="96392" y="203762"/>
                      <a:pt x="96086" y="203813"/>
                      <a:pt x="96188" y="204528"/>
                    </a:cubicBezTo>
                    <a:cubicBezTo>
                      <a:pt x="96239" y="205191"/>
                      <a:pt x="96137" y="205549"/>
                      <a:pt x="96341" y="206008"/>
                    </a:cubicBezTo>
                    <a:cubicBezTo>
                      <a:pt x="96546" y="206417"/>
                      <a:pt x="96137" y="207131"/>
                      <a:pt x="96341" y="207284"/>
                    </a:cubicBezTo>
                    <a:cubicBezTo>
                      <a:pt x="96546" y="207387"/>
                      <a:pt x="96596" y="207693"/>
                      <a:pt x="97720" y="208816"/>
                    </a:cubicBezTo>
                    <a:cubicBezTo>
                      <a:pt x="97873" y="208918"/>
                      <a:pt x="97975" y="209020"/>
                      <a:pt x="98077" y="209123"/>
                    </a:cubicBezTo>
                    <a:cubicBezTo>
                      <a:pt x="98281" y="209327"/>
                      <a:pt x="98281" y="209480"/>
                      <a:pt x="98587" y="210041"/>
                    </a:cubicBezTo>
                    <a:cubicBezTo>
                      <a:pt x="98894" y="210603"/>
                      <a:pt x="98945" y="210807"/>
                      <a:pt x="99404" y="211369"/>
                    </a:cubicBezTo>
                    <a:cubicBezTo>
                      <a:pt x="99864" y="211931"/>
                      <a:pt x="100068" y="212084"/>
                      <a:pt x="100375" y="212288"/>
                    </a:cubicBezTo>
                    <a:cubicBezTo>
                      <a:pt x="100681" y="212492"/>
                      <a:pt x="100885" y="212799"/>
                      <a:pt x="101140" y="213105"/>
                    </a:cubicBezTo>
                    <a:cubicBezTo>
                      <a:pt x="101396" y="213360"/>
                      <a:pt x="102162" y="213615"/>
                      <a:pt x="102621" y="213871"/>
                    </a:cubicBezTo>
                    <a:cubicBezTo>
                      <a:pt x="103080" y="214177"/>
                      <a:pt x="103285" y="214534"/>
                      <a:pt x="104510" y="214534"/>
                    </a:cubicBezTo>
                    <a:cubicBezTo>
                      <a:pt x="105786" y="214585"/>
                      <a:pt x="105889" y="214381"/>
                      <a:pt x="105889" y="214381"/>
                    </a:cubicBezTo>
                    <a:cubicBezTo>
                      <a:pt x="106195" y="214330"/>
                      <a:pt x="106552" y="214330"/>
                      <a:pt x="106909" y="214279"/>
                    </a:cubicBezTo>
                    <a:cubicBezTo>
                      <a:pt x="106909" y="214279"/>
                      <a:pt x="107522" y="214483"/>
                      <a:pt x="108492" y="214177"/>
                    </a:cubicBezTo>
                    <a:cubicBezTo>
                      <a:pt x="109462" y="213820"/>
                      <a:pt x="109616" y="213973"/>
                      <a:pt x="109973" y="213717"/>
                    </a:cubicBezTo>
                    <a:cubicBezTo>
                      <a:pt x="110279" y="213462"/>
                      <a:pt x="109973" y="213717"/>
                      <a:pt x="110126" y="212799"/>
                    </a:cubicBezTo>
                    <a:cubicBezTo>
                      <a:pt x="110279" y="211879"/>
                      <a:pt x="110535" y="213156"/>
                      <a:pt x="111096" y="212288"/>
                    </a:cubicBezTo>
                    <a:cubicBezTo>
                      <a:pt x="111607" y="211420"/>
                      <a:pt x="111709" y="212492"/>
                      <a:pt x="112015" y="212441"/>
                    </a:cubicBezTo>
                    <a:cubicBezTo>
                      <a:pt x="112271" y="212390"/>
                      <a:pt x="112577" y="212645"/>
                      <a:pt x="113547" y="213054"/>
                    </a:cubicBezTo>
                    <a:cubicBezTo>
                      <a:pt x="113598" y="213105"/>
                      <a:pt x="113700" y="213105"/>
                      <a:pt x="113802" y="213105"/>
                    </a:cubicBezTo>
                    <a:lnTo>
                      <a:pt x="113853" y="213105"/>
                    </a:lnTo>
                    <a:cubicBezTo>
                      <a:pt x="113955" y="212849"/>
                      <a:pt x="113802" y="212901"/>
                      <a:pt x="114006" y="212543"/>
                    </a:cubicBezTo>
                    <a:cubicBezTo>
                      <a:pt x="114160" y="212237"/>
                      <a:pt x="114160" y="212339"/>
                      <a:pt x="114415" y="212186"/>
                    </a:cubicBezTo>
                    <a:cubicBezTo>
                      <a:pt x="114670" y="212033"/>
                      <a:pt x="114772" y="211573"/>
                      <a:pt x="115028" y="211114"/>
                    </a:cubicBezTo>
                    <a:cubicBezTo>
                      <a:pt x="115283" y="210654"/>
                      <a:pt x="115334" y="210960"/>
                      <a:pt x="115640" y="210960"/>
                    </a:cubicBezTo>
                    <a:cubicBezTo>
                      <a:pt x="115895" y="210960"/>
                      <a:pt x="115844" y="210960"/>
                      <a:pt x="116100" y="210705"/>
                    </a:cubicBezTo>
                    <a:cubicBezTo>
                      <a:pt x="116355" y="210450"/>
                      <a:pt x="116100" y="209837"/>
                      <a:pt x="116151" y="209225"/>
                    </a:cubicBezTo>
                    <a:cubicBezTo>
                      <a:pt x="116151" y="208612"/>
                      <a:pt x="115997" y="208969"/>
                      <a:pt x="116253" y="208714"/>
                    </a:cubicBezTo>
                    <a:cubicBezTo>
                      <a:pt x="116508" y="208510"/>
                      <a:pt x="116559" y="208203"/>
                      <a:pt x="116815" y="207999"/>
                    </a:cubicBezTo>
                    <a:cubicBezTo>
                      <a:pt x="117069" y="207846"/>
                      <a:pt x="117274" y="207897"/>
                      <a:pt x="117989" y="207897"/>
                    </a:cubicBezTo>
                    <a:cubicBezTo>
                      <a:pt x="118652" y="207846"/>
                      <a:pt x="118091" y="208255"/>
                      <a:pt x="118806" y="207387"/>
                    </a:cubicBezTo>
                    <a:cubicBezTo>
                      <a:pt x="119521" y="206570"/>
                      <a:pt x="118806" y="207387"/>
                      <a:pt x="119163" y="207234"/>
                    </a:cubicBezTo>
                    <a:cubicBezTo>
                      <a:pt x="119521" y="207080"/>
                      <a:pt x="119469" y="207336"/>
                      <a:pt x="120082" y="207438"/>
                    </a:cubicBezTo>
                    <a:cubicBezTo>
                      <a:pt x="120644" y="207540"/>
                      <a:pt x="120082" y="207438"/>
                      <a:pt x="120490" y="207387"/>
                    </a:cubicBezTo>
                    <a:cubicBezTo>
                      <a:pt x="120950" y="207336"/>
                      <a:pt x="120490" y="207387"/>
                      <a:pt x="120847" y="207080"/>
                    </a:cubicBezTo>
                    <a:cubicBezTo>
                      <a:pt x="121205" y="206774"/>
                      <a:pt x="121103" y="206876"/>
                      <a:pt x="121511" y="206621"/>
                    </a:cubicBezTo>
                    <a:cubicBezTo>
                      <a:pt x="121971" y="206366"/>
                      <a:pt x="121920" y="206263"/>
                      <a:pt x="121971" y="206110"/>
                    </a:cubicBezTo>
                    <a:cubicBezTo>
                      <a:pt x="122022" y="205906"/>
                      <a:pt x="122277" y="205651"/>
                      <a:pt x="122635" y="205447"/>
                    </a:cubicBezTo>
                    <a:cubicBezTo>
                      <a:pt x="122992" y="205242"/>
                      <a:pt x="123043" y="205242"/>
                      <a:pt x="123554" y="205242"/>
                    </a:cubicBezTo>
                    <a:cubicBezTo>
                      <a:pt x="124013" y="205191"/>
                      <a:pt x="124013" y="205191"/>
                      <a:pt x="124422" y="205242"/>
                    </a:cubicBezTo>
                    <a:cubicBezTo>
                      <a:pt x="124830" y="205293"/>
                      <a:pt x="124779" y="205600"/>
                      <a:pt x="124830" y="205804"/>
                    </a:cubicBezTo>
                    <a:cubicBezTo>
                      <a:pt x="124881" y="206008"/>
                      <a:pt x="124983" y="206110"/>
                      <a:pt x="124881" y="206110"/>
                    </a:cubicBezTo>
                    <a:cubicBezTo>
                      <a:pt x="124728" y="206161"/>
                      <a:pt x="124575" y="206059"/>
                      <a:pt x="124575" y="206059"/>
                    </a:cubicBezTo>
                    <a:cubicBezTo>
                      <a:pt x="124575" y="206059"/>
                      <a:pt x="124268" y="205702"/>
                      <a:pt x="124422" y="205906"/>
                    </a:cubicBezTo>
                    <a:cubicBezTo>
                      <a:pt x="124575" y="206059"/>
                      <a:pt x="124217" y="206366"/>
                      <a:pt x="124064" y="206519"/>
                    </a:cubicBezTo>
                    <a:cubicBezTo>
                      <a:pt x="123911" y="206672"/>
                      <a:pt x="123502" y="206570"/>
                      <a:pt x="123196" y="206570"/>
                    </a:cubicBezTo>
                    <a:cubicBezTo>
                      <a:pt x="122839" y="206570"/>
                      <a:pt x="122941" y="206621"/>
                      <a:pt x="122941" y="206978"/>
                    </a:cubicBezTo>
                    <a:lnTo>
                      <a:pt x="122941" y="207029"/>
                    </a:lnTo>
                    <a:cubicBezTo>
                      <a:pt x="122941" y="207284"/>
                      <a:pt x="123248" y="207234"/>
                      <a:pt x="123299" y="207387"/>
                    </a:cubicBezTo>
                    <a:cubicBezTo>
                      <a:pt x="123350" y="207489"/>
                      <a:pt x="123962" y="208765"/>
                      <a:pt x="123350" y="209582"/>
                    </a:cubicBezTo>
                    <a:cubicBezTo>
                      <a:pt x="122788" y="210348"/>
                      <a:pt x="123248" y="210144"/>
                      <a:pt x="123350" y="210450"/>
                    </a:cubicBezTo>
                    <a:cubicBezTo>
                      <a:pt x="123400" y="210756"/>
                      <a:pt x="123962" y="211471"/>
                      <a:pt x="124217" y="211573"/>
                    </a:cubicBezTo>
                    <a:cubicBezTo>
                      <a:pt x="124473" y="211675"/>
                      <a:pt x="124677" y="211931"/>
                      <a:pt x="125085" y="211522"/>
                    </a:cubicBezTo>
                    <a:cubicBezTo>
                      <a:pt x="125545" y="211165"/>
                      <a:pt x="125034" y="211267"/>
                      <a:pt x="125034" y="210552"/>
                    </a:cubicBezTo>
                    <a:cubicBezTo>
                      <a:pt x="124983" y="209837"/>
                      <a:pt x="124830" y="210195"/>
                      <a:pt x="124779" y="209684"/>
                    </a:cubicBezTo>
                    <a:cubicBezTo>
                      <a:pt x="124728" y="209173"/>
                      <a:pt x="124013" y="209123"/>
                      <a:pt x="123911" y="208816"/>
                    </a:cubicBezTo>
                    <a:cubicBezTo>
                      <a:pt x="123809" y="208459"/>
                      <a:pt x="123809" y="208459"/>
                      <a:pt x="123860" y="208255"/>
                    </a:cubicBezTo>
                    <a:cubicBezTo>
                      <a:pt x="123962" y="207999"/>
                      <a:pt x="124013" y="207948"/>
                      <a:pt x="124473" y="207744"/>
                    </a:cubicBezTo>
                    <a:cubicBezTo>
                      <a:pt x="124932" y="207540"/>
                      <a:pt x="125239" y="207693"/>
                      <a:pt x="125698" y="207284"/>
                    </a:cubicBezTo>
                    <a:cubicBezTo>
                      <a:pt x="126209" y="206927"/>
                      <a:pt x="125698" y="207080"/>
                      <a:pt x="125698" y="206825"/>
                    </a:cubicBezTo>
                    <a:cubicBezTo>
                      <a:pt x="125698" y="206570"/>
                      <a:pt x="125953" y="206212"/>
                      <a:pt x="126209" y="205804"/>
                    </a:cubicBezTo>
                    <a:cubicBezTo>
                      <a:pt x="126464" y="205395"/>
                      <a:pt x="126566" y="205804"/>
                      <a:pt x="126974" y="205855"/>
                    </a:cubicBezTo>
                    <a:cubicBezTo>
                      <a:pt x="127434" y="205906"/>
                      <a:pt x="127128" y="206314"/>
                      <a:pt x="127332" y="206570"/>
                    </a:cubicBezTo>
                    <a:cubicBezTo>
                      <a:pt x="127536" y="206825"/>
                      <a:pt x="127383" y="207029"/>
                      <a:pt x="127587" y="207080"/>
                    </a:cubicBezTo>
                    <a:cubicBezTo>
                      <a:pt x="127792" y="207131"/>
                      <a:pt x="127944" y="207336"/>
                      <a:pt x="128251" y="207336"/>
                    </a:cubicBezTo>
                    <a:cubicBezTo>
                      <a:pt x="128557" y="207336"/>
                      <a:pt x="129169" y="207489"/>
                      <a:pt x="129527" y="207540"/>
                    </a:cubicBezTo>
                    <a:cubicBezTo>
                      <a:pt x="129884" y="207540"/>
                      <a:pt x="129833" y="208101"/>
                      <a:pt x="129833" y="208101"/>
                    </a:cubicBezTo>
                    <a:cubicBezTo>
                      <a:pt x="129833" y="208101"/>
                      <a:pt x="130191" y="208510"/>
                      <a:pt x="130395" y="208867"/>
                    </a:cubicBezTo>
                    <a:cubicBezTo>
                      <a:pt x="130395" y="208867"/>
                      <a:pt x="130395" y="208918"/>
                      <a:pt x="130395" y="208918"/>
                    </a:cubicBezTo>
                    <a:cubicBezTo>
                      <a:pt x="130395" y="208867"/>
                      <a:pt x="130497" y="208867"/>
                      <a:pt x="130548" y="208867"/>
                    </a:cubicBezTo>
                    <a:cubicBezTo>
                      <a:pt x="130906" y="208918"/>
                      <a:pt x="130548" y="208867"/>
                      <a:pt x="131161" y="209225"/>
                    </a:cubicBezTo>
                    <a:cubicBezTo>
                      <a:pt x="131773" y="209582"/>
                      <a:pt x="131467" y="209225"/>
                      <a:pt x="132488" y="208918"/>
                    </a:cubicBezTo>
                    <a:cubicBezTo>
                      <a:pt x="133561" y="208612"/>
                      <a:pt x="132744" y="208918"/>
                      <a:pt x="133254" y="208918"/>
                    </a:cubicBezTo>
                    <a:cubicBezTo>
                      <a:pt x="133713" y="208918"/>
                      <a:pt x="133662" y="208918"/>
                      <a:pt x="134020" y="208765"/>
                    </a:cubicBezTo>
                    <a:cubicBezTo>
                      <a:pt x="134377" y="208612"/>
                      <a:pt x="134225" y="208969"/>
                      <a:pt x="134633" y="209123"/>
                    </a:cubicBezTo>
                    <a:cubicBezTo>
                      <a:pt x="135041" y="209276"/>
                      <a:pt x="134735" y="209429"/>
                      <a:pt x="135245" y="209531"/>
                    </a:cubicBezTo>
                    <a:cubicBezTo>
                      <a:pt x="135756" y="209633"/>
                      <a:pt x="135909" y="209837"/>
                      <a:pt x="136164" y="209735"/>
                    </a:cubicBezTo>
                    <a:cubicBezTo>
                      <a:pt x="136420" y="209633"/>
                      <a:pt x="137237" y="209837"/>
                      <a:pt x="137237" y="209837"/>
                    </a:cubicBezTo>
                    <a:cubicBezTo>
                      <a:pt x="137237" y="209837"/>
                      <a:pt x="137237" y="209837"/>
                      <a:pt x="137798" y="209225"/>
                    </a:cubicBezTo>
                    <a:cubicBezTo>
                      <a:pt x="138411" y="208612"/>
                      <a:pt x="138309" y="209123"/>
                      <a:pt x="138819" y="208969"/>
                    </a:cubicBezTo>
                    <a:cubicBezTo>
                      <a:pt x="139330" y="208867"/>
                      <a:pt x="139279" y="208969"/>
                      <a:pt x="139483" y="209020"/>
                    </a:cubicBezTo>
                    <a:cubicBezTo>
                      <a:pt x="139687" y="209071"/>
                      <a:pt x="140300" y="209020"/>
                      <a:pt x="140402" y="208867"/>
                    </a:cubicBezTo>
                    <a:cubicBezTo>
                      <a:pt x="140453" y="208765"/>
                      <a:pt x="141066" y="208867"/>
                      <a:pt x="141525" y="208918"/>
                    </a:cubicBezTo>
                    <a:cubicBezTo>
                      <a:pt x="141372" y="209020"/>
                      <a:pt x="141168" y="209173"/>
                      <a:pt x="140810" y="209327"/>
                    </a:cubicBezTo>
                    <a:cubicBezTo>
                      <a:pt x="139993" y="209786"/>
                      <a:pt x="140861" y="209327"/>
                      <a:pt x="140708" y="209480"/>
                    </a:cubicBezTo>
                    <a:cubicBezTo>
                      <a:pt x="140606" y="209633"/>
                      <a:pt x="140606" y="209735"/>
                      <a:pt x="140708" y="210041"/>
                    </a:cubicBezTo>
                    <a:cubicBezTo>
                      <a:pt x="140861" y="210348"/>
                      <a:pt x="141474" y="209990"/>
                      <a:pt x="141474" y="209990"/>
                    </a:cubicBezTo>
                    <a:cubicBezTo>
                      <a:pt x="141474" y="209990"/>
                      <a:pt x="141474" y="210399"/>
                      <a:pt x="141576" y="210552"/>
                    </a:cubicBezTo>
                    <a:cubicBezTo>
                      <a:pt x="141627" y="210705"/>
                      <a:pt x="141933" y="210705"/>
                      <a:pt x="142189" y="210603"/>
                    </a:cubicBezTo>
                    <a:cubicBezTo>
                      <a:pt x="142444" y="210399"/>
                      <a:pt x="142648" y="210195"/>
                      <a:pt x="142801" y="210246"/>
                    </a:cubicBezTo>
                    <a:cubicBezTo>
                      <a:pt x="142904" y="210297"/>
                      <a:pt x="142750" y="210501"/>
                      <a:pt x="142904" y="210705"/>
                    </a:cubicBezTo>
                    <a:cubicBezTo>
                      <a:pt x="143006" y="210909"/>
                      <a:pt x="143057" y="211012"/>
                      <a:pt x="143414" y="210858"/>
                    </a:cubicBezTo>
                    <a:cubicBezTo>
                      <a:pt x="143721" y="210756"/>
                      <a:pt x="143772" y="210909"/>
                      <a:pt x="144027" y="210909"/>
                    </a:cubicBezTo>
                    <a:cubicBezTo>
                      <a:pt x="144282" y="210909"/>
                      <a:pt x="144231" y="211114"/>
                      <a:pt x="144742" y="211573"/>
                    </a:cubicBezTo>
                    <a:cubicBezTo>
                      <a:pt x="144742" y="211573"/>
                      <a:pt x="144588" y="211982"/>
                      <a:pt x="144333" y="212237"/>
                    </a:cubicBezTo>
                    <a:cubicBezTo>
                      <a:pt x="144129" y="212543"/>
                      <a:pt x="144129" y="212543"/>
                      <a:pt x="144078" y="212799"/>
                    </a:cubicBezTo>
                    <a:cubicBezTo>
                      <a:pt x="143976" y="213054"/>
                      <a:pt x="144231" y="213003"/>
                      <a:pt x="144946" y="212594"/>
                    </a:cubicBezTo>
                    <a:cubicBezTo>
                      <a:pt x="145150" y="212441"/>
                      <a:pt x="145405" y="212594"/>
                      <a:pt x="145814" y="212594"/>
                    </a:cubicBezTo>
                    <a:cubicBezTo>
                      <a:pt x="146222" y="212594"/>
                      <a:pt x="146325" y="212952"/>
                      <a:pt x="146631" y="213054"/>
                    </a:cubicBezTo>
                    <a:cubicBezTo>
                      <a:pt x="146886" y="213207"/>
                      <a:pt x="146835" y="213462"/>
                      <a:pt x="146988" y="213462"/>
                    </a:cubicBezTo>
                    <a:cubicBezTo>
                      <a:pt x="147039" y="213462"/>
                      <a:pt x="147141" y="213513"/>
                      <a:pt x="147192" y="213513"/>
                    </a:cubicBezTo>
                    <a:cubicBezTo>
                      <a:pt x="147345" y="213564"/>
                      <a:pt x="147499" y="213666"/>
                      <a:pt x="147703" y="213769"/>
                    </a:cubicBezTo>
                    <a:cubicBezTo>
                      <a:pt x="147958" y="213871"/>
                      <a:pt x="148214" y="213973"/>
                      <a:pt x="148366" y="214177"/>
                    </a:cubicBezTo>
                    <a:cubicBezTo>
                      <a:pt x="148520" y="214381"/>
                      <a:pt x="148622" y="214432"/>
                      <a:pt x="148979" y="214534"/>
                    </a:cubicBezTo>
                    <a:cubicBezTo>
                      <a:pt x="149337" y="214636"/>
                      <a:pt x="149286" y="214841"/>
                      <a:pt x="149439" y="215045"/>
                    </a:cubicBezTo>
                    <a:cubicBezTo>
                      <a:pt x="149541" y="215249"/>
                      <a:pt x="149796" y="215351"/>
                      <a:pt x="149847" y="215709"/>
                    </a:cubicBezTo>
                    <a:cubicBezTo>
                      <a:pt x="149949" y="216066"/>
                      <a:pt x="149847" y="215862"/>
                      <a:pt x="150000" y="216372"/>
                    </a:cubicBezTo>
                    <a:cubicBezTo>
                      <a:pt x="150103" y="216679"/>
                      <a:pt x="150460" y="216475"/>
                      <a:pt x="150766" y="216423"/>
                    </a:cubicBezTo>
                    <a:cubicBezTo>
                      <a:pt x="151072" y="216372"/>
                      <a:pt x="151072" y="216628"/>
                      <a:pt x="151124" y="216577"/>
                    </a:cubicBezTo>
                    <a:cubicBezTo>
                      <a:pt x="151124" y="216525"/>
                      <a:pt x="152144" y="217138"/>
                      <a:pt x="152400" y="217445"/>
                    </a:cubicBezTo>
                    <a:cubicBezTo>
                      <a:pt x="152655" y="217751"/>
                      <a:pt x="152707" y="217904"/>
                      <a:pt x="153268" y="218210"/>
                    </a:cubicBezTo>
                    <a:cubicBezTo>
                      <a:pt x="153370" y="218261"/>
                      <a:pt x="153421" y="218312"/>
                      <a:pt x="153472" y="218414"/>
                    </a:cubicBezTo>
                    <a:cubicBezTo>
                      <a:pt x="153523" y="218466"/>
                      <a:pt x="153574" y="218517"/>
                      <a:pt x="153727" y="218466"/>
                    </a:cubicBezTo>
                    <a:cubicBezTo>
                      <a:pt x="153983" y="218364"/>
                      <a:pt x="153932" y="218517"/>
                      <a:pt x="154391" y="218261"/>
                    </a:cubicBezTo>
                    <a:cubicBezTo>
                      <a:pt x="154902" y="218006"/>
                      <a:pt x="154799" y="218466"/>
                      <a:pt x="155004" y="218466"/>
                    </a:cubicBezTo>
                    <a:cubicBezTo>
                      <a:pt x="155157" y="218414"/>
                      <a:pt x="155055" y="218210"/>
                      <a:pt x="155361" y="218108"/>
                    </a:cubicBezTo>
                    <a:cubicBezTo>
                      <a:pt x="155668" y="218006"/>
                      <a:pt x="155719" y="218108"/>
                      <a:pt x="156280" y="218159"/>
                    </a:cubicBezTo>
                    <a:cubicBezTo>
                      <a:pt x="156842" y="218159"/>
                      <a:pt x="156536" y="218414"/>
                      <a:pt x="156739" y="218261"/>
                    </a:cubicBezTo>
                    <a:cubicBezTo>
                      <a:pt x="156995" y="218108"/>
                      <a:pt x="157199" y="218568"/>
                      <a:pt x="157557" y="218466"/>
                    </a:cubicBezTo>
                    <a:cubicBezTo>
                      <a:pt x="157914" y="218364"/>
                      <a:pt x="157863" y="218466"/>
                      <a:pt x="158067" y="218364"/>
                    </a:cubicBezTo>
                    <a:cubicBezTo>
                      <a:pt x="158220" y="218261"/>
                      <a:pt x="158577" y="218414"/>
                      <a:pt x="158782" y="218414"/>
                    </a:cubicBezTo>
                    <a:cubicBezTo>
                      <a:pt x="158833" y="218414"/>
                      <a:pt x="158884" y="218414"/>
                      <a:pt x="158884" y="218414"/>
                    </a:cubicBezTo>
                    <a:cubicBezTo>
                      <a:pt x="159139" y="218364"/>
                      <a:pt x="159088" y="218721"/>
                      <a:pt x="159343" y="218721"/>
                    </a:cubicBezTo>
                    <a:cubicBezTo>
                      <a:pt x="159599" y="218670"/>
                      <a:pt x="159446" y="218925"/>
                      <a:pt x="159803" y="218925"/>
                    </a:cubicBezTo>
                    <a:cubicBezTo>
                      <a:pt x="160160" y="218925"/>
                      <a:pt x="159956" y="219334"/>
                      <a:pt x="160314" y="219282"/>
                    </a:cubicBezTo>
                    <a:cubicBezTo>
                      <a:pt x="160671" y="219231"/>
                      <a:pt x="160773" y="219538"/>
                      <a:pt x="161079" y="219691"/>
                    </a:cubicBezTo>
                    <a:cubicBezTo>
                      <a:pt x="161386" y="219844"/>
                      <a:pt x="161641" y="219946"/>
                      <a:pt x="161896" y="220048"/>
                    </a:cubicBezTo>
                    <a:cubicBezTo>
                      <a:pt x="162152" y="220150"/>
                      <a:pt x="162918" y="220814"/>
                      <a:pt x="163172" y="220916"/>
                    </a:cubicBezTo>
                    <a:cubicBezTo>
                      <a:pt x="163275" y="220967"/>
                      <a:pt x="163581" y="221274"/>
                      <a:pt x="163734" y="221529"/>
                    </a:cubicBezTo>
                    <a:cubicBezTo>
                      <a:pt x="163836" y="221682"/>
                      <a:pt x="163938" y="221784"/>
                      <a:pt x="163938" y="221784"/>
                    </a:cubicBezTo>
                    <a:cubicBezTo>
                      <a:pt x="163938" y="221784"/>
                      <a:pt x="164347" y="221682"/>
                      <a:pt x="164755" y="222244"/>
                    </a:cubicBezTo>
                    <a:cubicBezTo>
                      <a:pt x="165164" y="222805"/>
                      <a:pt x="164807" y="222652"/>
                      <a:pt x="165010" y="222958"/>
                    </a:cubicBezTo>
                    <a:cubicBezTo>
                      <a:pt x="165215" y="223265"/>
                      <a:pt x="165061" y="223469"/>
                      <a:pt x="165419" y="223775"/>
                    </a:cubicBezTo>
                    <a:cubicBezTo>
                      <a:pt x="165725" y="224082"/>
                      <a:pt x="165674" y="224286"/>
                      <a:pt x="165674" y="224490"/>
                    </a:cubicBezTo>
                    <a:cubicBezTo>
                      <a:pt x="165725" y="224694"/>
                      <a:pt x="165623" y="224950"/>
                      <a:pt x="165725" y="225103"/>
                    </a:cubicBezTo>
                    <a:cubicBezTo>
                      <a:pt x="165776" y="225256"/>
                      <a:pt x="165776" y="225664"/>
                      <a:pt x="165981" y="225613"/>
                    </a:cubicBezTo>
                    <a:cubicBezTo>
                      <a:pt x="166134" y="225562"/>
                      <a:pt x="166440" y="225920"/>
                      <a:pt x="166593" y="225920"/>
                    </a:cubicBezTo>
                    <a:cubicBezTo>
                      <a:pt x="166696" y="225920"/>
                      <a:pt x="167155" y="226277"/>
                      <a:pt x="167308" y="226328"/>
                    </a:cubicBezTo>
                    <a:cubicBezTo>
                      <a:pt x="167410" y="226379"/>
                      <a:pt x="167563" y="226634"/>
                      <a:pt x="167563" y="226788"/>
                    </a:cubicBezTo>
                    <a:cubicBezTo>
                      <a:pt x="167512" y="226941"/>
                      <a:pt x="167665" y="227400"/>
                      <a:pt x="167665" y="227400"/>
                    </a:cubicBezTo>
                    <a:cubicBezTo>
                      <a:pt x="167972" y="228472"/>
                      <a:pt x="167716" y="227553"/>
                      <a:pt x="167563" y="227860"/>
                    </a:cubicBezTo>
                    <a:cubicBezTo>
                      <a:pt x="167410" y="228166"/>
                      <a:pt x="167614" y="228268"/>
                      <a:pt x="167512" y="228472"/>
                    </a:cubicBezTo>
                    <a:cubicBezTo>
                      <a:pt x="167410" y="228728"/>
                      <a:pt x="167308" y="228728"/>
                      <a:pt x="167002" y="228932"/>
                    </a:cubicBezTo>
                    <a:cubicBezTo>
                      <a:pt x="166747" y="229136"/>
                      <a:pt x="166747" y="229085"/>
                      <a:pt x="166185" y="229340"/>
                    </a:cubicBezTo>
                    <a:cubicBezTo>
                      <a:pt x="165572" y="229596"/>
                      <a:pt x="166032" y="229494"/>
                      <a:pt x="165827" y="229749"/>
                    </a:cubicBezTo>
                    <a:cubicBezTo>
                      <a:pt x="165623" y="230055"/>
                      <a:pt x="165674" y="230004"/>
                      <a:pt x="165521" y="230259"/>
                    </a:cubicBezTo>
                    <a:cubicBezTo>
                      <a:pt x="165368" y="230515"/>
                      <a:pt x="165572" y="230464"/>
                      <a:pt x="165930" y="231178"/>
                    </a:cubicBezTo>
                    <a:cubicBezTo>
                      <a:pt x="166032" y="231332"/>
                      <a:pt x="166287" y="231536"/>
                      <a:pt x="166287" y="231587"/>
                    </a:cubicBezTo>
                    <a:cubicBezTo>
                      <a:pt x="166236" y="231689"/>
                      <a:pt x="166491" y="231944"/>
                      <a:pt x="166696" y="231995"/>
                    </a:cubicBezTo>
                    <a:cubicBezTo>
                      <a:pt x="166848" y="232046"/>
                      <a:pt x="166797" y="231638"/>
                      <a:pt x="166696" y="231076"/>
                    </a:cubicBezTo>
                    <a:cubicBezTo>
                      <a:pt x="166593" y="230566"/>
                      <a:pt x="166440" y="230770"/>
                      <a:pt x="166440" y="230617"/>
                    </a:cubicBezTo>
                    <a:cubicBezTo>
                      <a:pt x="166440" y="230464"/>
                      <a:pt x="166696" y="230412"/>
                      <a:pt x="167155" y="230004"/>
                    </a:cubicBezTo>
                    <a:cubicBezTo>
                      <a:pt x="167614" y="229596"/>
                      <a:pt x="167308" y="229953"/>
                      <a:pt x="167972" y="230106"/>
                    </a:cubicBezTo>
                    <a:cubicBezTo>
                      <a:pt x="168585" y="230259"/>
                      <a:pt x="168585" y="230362"/>
                      <a:pt x="168840" y="230259"/>
                    </a:cubicBezTo>
                    <a:cubicBezTo>
                      <a:pt x="169146" y="230157"/>
                      <a:pt x="169197" y="230259"/>
                      <a:pt x="169452" y="230310"/>
                    </a:cubicBezTo>
                    <a:cubicBezTo>
                      <a:pt x="169657" y="230362"/>
                      <a:pt x="170167" y="230259"/>
                      <a:pt x="170576" y="230310"/>
                    </a:cubicBezTo>
                    <a:cubicBezTo>
                      <a:pt x="170933" y="230310"/>
                      <a:pt x="170780" y="230617"/>
                      <a:pt x="170780" y="230821"/>
                    </a:cubicBezTo>
                    <a:cubicBezTo>
                      <a:pt x="170780" y="231025"/>
                      <a:pt x="170780" y="231281"/>
                      <a:pt x="170729" y="231536"/>
                    </a:cubicBezTo>
                    <a:cubicBezTo>
                      <a:pt x="170677" y="231791"/>
                      <a:pt x="170677" y="231842"/>
                      <a:pt x="170677" y="232097"/>
                    </a:cubicBezTo>
                    <a:cubicBezTo>
                      <a:pt x="170677" y="232353"/>
                      <a:pt x="170525" y="232455"/>
                      <a:pt x="170525" y="232455"/>
                    </a:cubicBezTo>
                    <a:cubicBezTo>
                      <a:pt x="170525" y="232455"/>
                      <a:pt x="169912" y="232812"/>
                      <a:pt x="169605" y="232863"/>
                    </a:cubicBezTo>
                    <a:cubicBezTo>
                      <a:pt x="169299" y="232914"/>
                      <a:pt x="169197" y="232863"/>
                      <a:pt x="168585" y="232863"/>
                    </a:cubicBezTo>
                    <a:cubicBezTo>
                      <a:pt x="167972" y="232863"/>
                      <a:pt x="168227" y="232863"/>
                      <a:pt x="168023" y="232863"/>
                    </a:cubicBezTo>
                    <a:cubicBezTo>
                      <a:pt x="167819" y="232914"/>
                      <a:pt x="166645" y="232404"/>
                      <a:pt x="167104" y="232812"/>
                    </a:cubicBezTo>
                    <a:cubicBezTo>
                      <a:pt x="167410" y="233016"/>
                      <a:pt x="167410" y="233118"/>
                      <a:pt x="167563" y="233118"/>
                    </a:cubicBezTo>
                    <a:cubicBezTo>
                      <a:pt x="167716" y="233118"/>
                      <a:pt x="168227" y="233578"/>
                      <a:pt x="168227" y="233578"/>
                    </a:cubicBezTo>
                    <a:cubicBezTo>
                      <a:pt x="168227" y="233578"/>
                      <a:pt x="168687" y="233476"/>
                      <a:pt x="169095" y="233374"/>
                    </a:cubicBezTo>
                    <a:cubicBezTo>
                      <a:pt x="169452" y="233272"/>
                      <a:pt x="169452" y="234140"/>
                      <a:pt x="169452" y="234140"/>
                    </a:cubicBezTo>
                    <a:cubicBezTo>
                      <a:pt x="169452" y="234140"/>
                      <a:pt x="169452" y="234140"/>
                      <a:pt x="169452" y="233833"/>
                    </a:cubicBezTo>
                    <a:cubicBezTo>
                      <a:pt x="169452" y="233527"/>
                      <a:pt x="169452" y="233833"/>
                      <a:pt x="169708" y="233629"/>
                    </a:cubicBezTo>
                    <a:cubicBezTo>
                      <a:pt x="169912" y="233425"/>
                      <a:pt x="169912" y="233578"/>
                      <a:pt x="170014" y="233272"/>
                    </a:cubicBezTo>
                    <a:cubicBezTo>
                      <a:pt x="170167" y="232914"/>
                      <a:pt x="170014" y="233272"/>
                      <a:pt x="170371" y="232863"/>
                    </a:cubicBezTo>
                    <a:cubicBezTo>
                      <a:pt x="170780" y="232506"/>
                      <a:pt x="170780" y="232710"/>
                      <a:pt x="171086" y="232199"/>
                    </a:cubicBezTo>
                    <a:cubicBezTo>
                      <a:pt x="171290" y="231842"/>
                      <a:pt x="171341" y="231791"/>
                      <a:pt x="171495" y="231383"/>
                    </a:cubicBezTo>
                    <a:cubicBezTo>
                      <a:pt x="171648" y="230974"/>
                      <a:pt x="171699" y="231281"/>
                      <a:pt x="171903" y="231025"/>
                    </a:cubicBezTo>
                    <a:cubicBezTo>
                      <a:pt x="172107" y="230770"/>
                      <a:pt x="172414" y="231076"/>
                      <a:pt x="172618" y="230974"/>
                    </a:cubicBezTo>
                    <a:cubicBezTo>
                      <a:pt x="172822" y="230923"/>
                      <a:pt x="172771" y="231229"/>
                      <a:pt x="172975" y="231025"/>
                    </a:cubicBezTo>
                    <a:cubicBezTo>
                      <a:pt x="173129" y="230821"/>
                      <a:pt x="173230" y="230923"/>
                      <a:pt x="173435" y="230923"/>
                    </a:cubicBezTo>
                    <a:cubicBezTo>
                      <a:pt x="173690" y="230872"/>
                      <a:pt x="173639" y="231332"/>
                      <a:pt x="173894" y="231281"/>
                    </a:cubicBezTo>
                    <a:cubicBezTo>
                      <a:pt x="174149" y="231178"/>
                      <a:pt x="174201" y="231638"/>
                      <a:pt x="174405" y="231587"/>
                    </a:cubicBezTo>
                    <a:cubicBezTo>
                      <a:pt x="174609" y="231536"/>
                      <a:pt x="174813" y="231944"/>
                      <a:pt x="175018" y="231893"/>
                    </a:cubicBezTo>
                    <a:cubicBezTo>
                      <a:pt x="175170" y="231842"/>
                      <a:pt x="175579" y="232199"/>
                      <a:pt x="175732" y="232148"/>
                    </a:cubicBezTo>
                    <a:cubicBezTo>
                      <a:pt x="175936" y="232046"/>
                      <a:pt x="176294" y="232199"/>
                      <a:pt x="176447" y="232353"/>
                    </a:cubicBezTo>
                    <a:cubicBezTo>
                      <a:pt x="176600" y="232506"/>
                      <a:pt x="176753" y="232455"/>
                      <a:pt x="176907" y="232608"/>
                    </a:cubicBezTo>
                    <a:cubicBezTo>
                      <a:pt x="177059" y="232812"/>
                      <a:pt x="177468" y="232812"/>
                      <a:pt x="177672" y="232914"/>
                    </a:cubicBezTo>
                    <a:cubicBezTo>
                      <a:pt x="177876" y="233016"/>
                      <a:pt x="178030" y="232863"/>
                      <a:pt x="178336" y="233170"/>
                    </a:cubicBezTo>
                    <a:cubicBezTo>
                      <a:pt x="178693" y="233476"/>
                      <a:pt x="178745" y="233374"/>
                      <a:pt x="178948" y="234088"/>
                    </a:cubicBezTo>
                    <a:cubicBezTo>
                      <a:pt x="178999" y="234293"/>
                      <a:pt x="178948" y="234242"/>
                      <a:pt x="178745" y="234650"/>
                    </a:cubicBezTo>
                    <a:cubicBezTo>
                      <a:pt x="178540" y="235059"/>
                      <a:pt x="178642" y="235263"/>
                      <a:pt x="179102" y="235212"/>
                    </a:cubicBezTo>
                    <a:cubicBezTo>
                      <a:pt x="179511" y="235161"/>
                      <a:pt x="179051" y="235059"/>
                      <a:pt x="179357" y="234752"/>
                    </a:cubicBezTo>
                    <a:cubicBezTo>
                      <a:pt x="179612" y="234446"/>
                      <a:pt x="179357" y="234752"/>
                      <a:pt x="179817" y="234803"/>
                    </a:cubicBezTo>
                    <a:cubicBezTo>
                      <a:pt x="179817" y="234803"/>
                      <a:pt x="180276" y="234752"/>
                      <a:pt x="180685" y="234497"/>
                    </a:cubicBezTo>
                    <a:cubicBezTo>
                      <a:pt x="181144" y="234191"/>
                      <a:pt x="180685" y="234497"/>
                      <a:pt x="181042" y="234191"/>
                    </a:cubicBezTo>
                    <a:cubicBezTo>
                      <a:pt x="181400" y="233884"/>
                      <a:pt x="181297" y="234191"/>
                      <a:pt x="181808" y="234344"/>
                    </a:cubicBezTo>
                    <a:cubicBezTo>
                      <a:pt x="182267" y="234497"/>
                      <a:pt x="182216" y="234803"/>
                      <a:pt x="182420" y="234803"/>
                    </a:cubicBezTo>
                    <a:cubicBezTo>
                      <a:pt x="182574" y="234854"/>
                      <a:pt x="182625" y="234956"/>
                      <a:pt x="183033" y="234905"/>
                    </a:cubicBezTo>
                    <a:cubicBezTo>
                      <a:pt x="183441" y="234854"/>
                      <a:pt x="183646" y="235314"/>
                      <a:pt x="184054" y="235365"/>
                    </a:cubicBezTo>
                    <a:cubicBezTo>
                      <a:pt x="184412" y="235416"/>
                      <a:pt x="184361" y="235620"/>
                      <a:pt x="184769" y="235518"/>
                    </a:cubicBezTo>
                    <a:cubicBezTo>
                      <a:pt x="185126" y="235365"/>
                      <a:pt x="185178" y="235620"/>
                      <a:pt x="185535" y="235365"/>
                    </a:cubicBezTo>
                    <a:cubicBezTo>
                      <a:pt x="185892" y="235110"/>
                      <a:pt x="185943" y="235314"/>
                      <a:pt x="186301" y="235161"/>
                    </a:cubicBezTo>
                    <a:cubicBezTo>
                      <a:pt x="186658" y="235059"/>
                      <a:pt x="186964" y="235212"/>
                      <a:pt x="187219" y="235314"/>
                    </a:cubicBezTo>
                    <a:cubicBezTo>
                      <a:pt x="187475" y="235416"/>
                      <a:pt x="187628" y="235416"/>
                      <a:pt x="187730" y="235569"/>
                    </a:cubicBezTo>
                    <a:cubicBezTo>
                      <a:pt x="187833" y="235722"/>
                      <a:pt x="188496" y="235569"/>
                      <a:pt x="188649" y="235671"/>
                    </a:cubicBezTo>
                    <a:cubicBezTo>
                      <a:pt x="188802" y="235773"/>
                      <a:pt x="189262" y="236029"/>
                      <a:pt x="189517" y="236131"/>
                    </a:cubicBezTo>
                    <a:cubicBezTo>
                      <a:pt x="189722" y="236284"/>
                      <a:pt x="190079" y="236539"/>
                      <a:pt x="190181" y="236590"/>
                    </a:cubicBezTo>
                    <a:cubicBezTo>
                      <a:pt x="190334" y="236641"/>
                      <a:pt x="190742" y="237101"/>
                      <a:pt x="191048" y="237254"/>
                    </a:cubicBezTo>
                    <a:cubicBezTo>
                      <a:pt x="191355" y="237407"/>
                      <a:pt x="191560" y="237611"/>
                      <a:pt x="191662" y="237662"/>
                    </a:cubicBezTo>
                    <a:cubicBezTo>
                      <a:pt x="191814" y="237714"/>
                      <a:pt x="192172" y="237816"/>
                      <a:pt x="192478" y="238020"/>
                    </a:cubicBezTo>
                    <a:cubicBezTo>
                      <a:pt x="192785" y="238173"/>
                      <a:pt x="192938" y="238683"/>
                      <a:pt x="193040" y="239041"/>
                    </a:cubicBezTo>
                    <a:cubicBezTo>
                      <a:pt x="193193" y="239347"/>
                      <a:pt x="193346" y="239449"/>
                      <a:pt x="193755" y="239756"/>
                    </a:cubicBezTo>
                    <a:cubicBezTo>
                      <a:pt x="194112" y="240062"/>
                      <a:pt x="194214" y="239909"/>
                      <a:pt x="194214" y="239909"/>
                    </a:cubicBezTo>
                    <a:cubicBezTo>
                      <a:pt x="194214" y="239909"/>
                      <a:pt x="194827" y="239909"/>
                      <a:pt x="195133" y="239909"/>
                    </a:cubicBezTo>
                    <a:cubicBezTo>
                      <a:pt x="195440" y="239909"/>
                      <a:pt x="195389" y="240062"/>
                      <a:pt x="195695" y="240113"/>
                    </a:cubicBezTo>
                    <a:cubicBezTo>
                      <a:pt x="196001" y="240164"/>
                      <a:pt x="196358" y="240113"/>
                      <a:pt x="196665" y="240113"/>
                    </a:cubicBezTo>
                    <a:cubicBezTo>
                      <a:pt x="196971" y="240062"/>
                      <a:pt x="196869" y="240317"/>
                      <a:pt x="197839" y="241900"/>
                    </a:cubicBezTo>
                    <a:cubicBezTo>
                      <a:pt x="197941" y="242053"/>
                      <a:pt x="198044" y="242206"/>
                      <a:pt x="198094" y="242308"/>
                    </a:cubicBezTo>
                    <a:lnTo>
                      <a:pt x="198094" y="242308"/>
                    </a:lnTo>
                    <a:cubicBezTo>
                      <a:pt x="198145" y="242359"/>
                      <a:pt x="198196" y="242411"/>
                      <a:pt x="198196" y="242513"/>
                    </a:cubicBezTo>
                    <a:cubicBezTo>
                      <a:pt x="198350" y="242666"/>
                      <a:pt x="198299" y="242666"/>
                      <a:pt x="198247" y="242564"/>
                    </a:cubicBezTo>
                    <a:cubicBezTo>
                      <a:pt x="198299" y="242717"/>
                      <a:pt x="198299" y="242921"/>
                      <a:pt x="198401" y="243176"/>
                    </a:cubicBezTo>
                    <a:cubicBezTo>
                      <a:pt x="198503" y="243534"/>
                      <a:pt x="198452" y="243789"/>
                      <a:pt x="198299" y="243993"/>
                    </a:cubicBezTo>
                    <a:cubicBezTo>
                      <a:pt x="198145" y="244197"/>
                      <a:pt x="198350" y="244606"/>
                      <a:pt x="198452" y="244912"/>
                    </a:cubicBezTo>
                    <a:cubicBezTo>
                      <a:pt x="198503" y="245218"/>
                      <a:pt x="198554" y="245270"/>
                      <a:pt x="198605" y="245423"/>
                    </a:cubicBezTo>
                    <a:cubicBezTo>
                      <a:pt x="198656" y="245525"/>
                      <a:pt x="198656" y="246035"/>
                      <a:pt x="198707" y="246240"/>
                    </a:cubicBezTo>
                    <a:cubicBezTo>
                      <a:pt x="198758" y="246444"/>
                      <a:pt x="198605" y="246750"/>
                      <a:pt x="198503" y="247005"/>
                    </a:cubicBezTo>
                    <a:cubicBezTo>
                      <a:pt x="198401" y="247210"/>
                      <a:pt x="198401" y="247516"/>
                      <a:pt x="198350" y="247669"/>
                    </a:cubicBezTo>
                    <a:cubicBezTo>
                      <a:pt x="198299" y="247822"/>
                      <a:pt x="198145" y="247822"/>
                      <a:pt x="197941" y="248231"/>
                    </a:cubicBezTo>
                    <a:cubicBezTo>
                      <a:pt x="197737" y="248588"/>
                      <a:pt x="197737" y="248588"/>
                      <a:pt x="197533" y="248997"/>
                    </a:cubicBezTo>
                    <a:cubicBezTo>
                      <a:pt x="197380" y="249405"/>
                      <a:pt x="197227" y="249201"/>
                      <a:pt x="196920" y="249507"/>
                    </a:cubicBezTo>
                    <a:cubicBezTo>
                      <a:pt x="196614" y="249814"/>
                      <a:pt x="195491" y="250835"/>
                      <a:pt x="195235" y="251294"/>
                    </a:cubicBezTo>
                    <a:cubicBezTo>
                      <a:pt x="194929" y="251754"/>
                      <a:pt x="194878" y="251652"/>
                      <a:pt x="194725" y="251703"/>
                    </a:cubicBezTo>
                    <a:cubicBezTo>
                      <a:pt x="194572" y="251754"/>
                      <a:pt x="194674" y="252162"/>
                      <a:pt x="194623" y="252315"/>
                    </a:cubicBezTo>
                    <a:cubicBezTo>
                      <a:pt x="194572" y="252468"/>
                      <a:pt x="194572" y="252724"/>
                      <a:pt x="194572" y="252724"/>
                    </a:cubicBezTo>
                    <a:cubicBezTo>
                      <a:pt x="194572" y="252724"/>
                      <a:pt x="194469" y="252979"/>
                      <a:pt x="194418" y="253081"/>
                    </a:cubicBezTo>
                    <a:cubicBezTo>
                      <a:pt x="194367" y="253234"/>
                      <a:pt x="194112" y="253541"/>
                      <a:pt x="194112" y="253898"/>
                    </a:cubicBezTo>
                    <a:cubicBezTo>
                      <a:pt x="194112" y="254255"/>
                      <a:pt x="193806" y="254306"/>
                      <a:pt x="193449" y="254562"/>
                    </a:cubicBezTo>
                    <a:cubicBezTo>
                      <a:pt x="193091" y="254817"/>
                      <a:pt x="193449" y="254562"/>
                      <a:pt x="193091" y="254460"/>
                    </a:cubicBezTo>
                    <a:cubicBezTo>
                      <a:pt x="192734" y="254357"/>
                      <a:pt x="192938" y="254460"/>
                      <a:pt x="192478" y="254460"/>
                    </a:cubicBezTo>
                    <a:cubicBezTo>
                      <a:pt x="192019" y="254460"/>
                      <a:pt x="192121" y="254613"/>
                      <a:pt x="192121" y="254613"/>
                    </a:cubicBezTo>
                    <a:cubicBezTo>
                      <a:pt x="192121" y="254613"/>
                      <a:pt x="192325" y="254715"/>
                      <a:pt x="192836" y="254868"/>
                    </a:cubicBezTo>
                    <a:cubicBezTo>
                      <a:pt x="193346" y="255072"/>
                      <a:pt x="193040" y="254919"/>
                      <a:pt x="192529" y="255021"/>
                    </a:cubicBezTo>
                    <a:cubicBezTo>
                      <a:pt x="192019" y="255123"/>
                      <a:pt x="192529" y="255021"/>
                      <a:pt x="192121" y="255123"/>
                    </a:cubicBezTo>
                    <a:cubicBezTo>
                      <a:pt x="191712" y="255225"/>
                      <a:pt x="192172" y="255379"/>
                      <a:pt x="192376" y="255889"/>
                    </a:cubicBezTo>
                    <a:cubicBezTo>
                      <a:pt x="192580" y="256400"/>
                      <a:pt x="192427" y="256298"/>
                      <a:pt x="192529" y="256451"/>
                    </a:cubicBezTo>
                    <a:cubicBezTo>
                      <a:pt x="192580" y="256604"/>
                      <a:pt x="192529" y="256910"/>
                      <a:pt x="192683" y="257319"/>
                    </a:cubicBezTo>
                    <a:cubicBezTo>
                      <a:pt x="192836" y="257778"/>
                      <a:pt x="192631" y="257931"/>
                      <a:pt x="192785" y="258187"/>
                    </a:cubicBezTo>
                    <a:cubicBezTo>
                      <a:pt x="192887" y="258442"/>
                      <a:pt x="192734" y="259055"/>
                      <a:pt x="192734" y="259412"/>
                    </a:cubicBezTo>
                    <a:cubicBezTo>
                      <a:pt x="192734" y="259769"/>
                      <a:pt x="193142" y="260280"/>
                      <a:pt x="193244" y="260637"/>
                    </a:cubicBezTo>
                    <a:cubicBezTo>
                      <a:pt x="193346" y="260995"/>
                      <a:pt x="193295" y="260944"/>
                      <a:pt x="193142" y="261607"/>
                    </a:cubicBezTo>
                    <a:cubicBezTo>
                      <a:pt x="193091" y="261709"/>
                      <a:pt x="193040" y="262067"/>
                      <a:pt x="193244" y="262373"/>
                    </a:cubicBezTo>
                    <a:cubicBezTo>
                      <a:pt x="193500" y="262679"/>
                      <a:pt x="193295" y="263343"/>
                      <a:pt x="193346" y="263496"/>
                    </a:cubicBezTo>
                    <a:cubicBezTo>
                      <a:pt x="193346" y="263701"/>
                      <a:pt x="193193" y="264160"/>
                      <a:pt x="193193" y="264262"/>
                    </a:cubicBezTo>
                    <a:cubicBezTo>
                      <a:pt x="193193" y="264364"/>
                      <a:pt x="193091" y="264568"/>
                      <a:pt x="192734" y="264671"/>
                    </a:cubicBezTo>
                    <a:cubicBezTo>
                      <a:pt x="192376" y="264773"/>
                      <a:pt x="192580" y="264977"/>
                      <a:pt x="192529" y="265232"/>
                    </a:cubicBezTo>
                    <a:cubicBezTo>
                      <a:pt x="192478" y="265437"/>
                      <a:pt x="192529" y="265437"/>
                      <a:pt x="192683" y="265794"/>
                    </a:cubicBezTo>
                    <a:cubicBezTo>
                      <a:pt x="192836" y="266151"/>
                      <a:pt x="192683" y="265998"/>
                      <a:pt x="192836" y="267479"/>
                    </a:cubicBezTo>
                    <a:cubicBezTo>
                      <a:pt x="192938" y="268908"/>
                      <a:pt x="192785" y="267785"/>
                      <a:pt x="192580" y="267989"/>
                    </a:cubicBezTo>
                    <a:cubicBezTo>
                      <a:pt x="192376" y="268193"/>
                      <a:pt x="192580" y="268244"/>
                      <a:pt x="192223" y="268959"/>
                    </a:cubicBezTo>
                    <a:cubicBezTo>
                      <a:pt x="191814" y="269674"/>
                      <a:pt x="191763" y="269623"/>
                      <a:pt x="191763" y="269980"/>
                    </a:cubicBezTo>
                    <a:cubicBezTo>
                      <a:pt x="191763" y="270338"/>
                      <a:pt x="191406" y="270491"/>
                      <a:pt x="191151" y="270746"/>
                    </a:cubicBezTo>
                    <a:cubicBezTo>
                      <a:pt x="190947" y="271002"/>
                      <a:pt x="191202" y="271563"/>
                      <a:pt x="191253" y="271818"/>
                    </a:cubicBezTo>
                    <a:cubicBezTo>
                      <a:pt x="191304" y="272074"/>
                      <a:pt x="191202" y="272125"/>
                      <a:pt x="190589" y="272788"/>
                    </a:cubicBezTo>
                    <a:cubicBezTo>
                      <a:pt x="189976" y="273503"/>
                      <a:pt x="190334" y="272891"/>
                      <a:pt x="189874" y="273299"/>
                    </a:cubicBezTo>
                    <a:cubicBezTo>
                      <a:pt x="189772" y="273401"/>
                      <a:pt x="189670" y="273707"/>
                      <a:pt x="189619" y="274014"/>
                    </a:cubicBezTo>
                    <a:cubicBezTo>
                      <a:pt x="189568" y="274320"/>
                      <a:pt x="189262" y="274371"/>
                      <a:pt x="189159" y="274320"/>
                    </a:cubicBezTo>
                    <a:cubicBezTo>
                      <a:pt x="189058" y="274269"/>
                      <a:pt x="188853" y="274371"/>
                      <a:pt x="188700" y="274167"/>
                    </a:cubicBezTo>
                    <a:cubicBezTo>
                      <a:pt x="188547" y="273963"/>
                      <a:pt x="188445" y="274269"/>
                      <a:pt x="188139" y="274422"/>
                    </a:cubicBezTo>
                    <a:cubicBezTo>
                      <a:pt x="187883" y="274575"/>
                      <a:pt x="187628" y="274473"/>
                      <a:pt x="187475" y="274320"/>
                    </a:cubicBezTo>
                    <a:cubicBezTo>
                      <a:pt x="187322" y="274167"/>
                      <a:pt x="187169" y="274371"/>
                      <a:pt x="187067" y="274269"/>
                    </a:cubicBezTo>
                    <a:cubicBezTo>
                      <a:pt x="186964" y="274116"/>
                      <a:pt x="186760" y="274371"/>
                      <a:pt x="186556" y="274320"/>
                    </a:cubicBezTo>
                    <a:cubicBezTo>
                      <a:pt x="186352" y="274269"/>
                      <a:pt x="185943" y="274473"/>
                      <a:pt x="185688" y="274422"/>
                    </a:cubicBezTo>
                    <a:cubicBezTo>
                      <a:pt x="185381" y="274371"/>
                      <a:pt x="185330" y="274524"/>
                      <a:pt x="185126" y="274167"/>
                    </a:cubicBezTo>
                    <a:cubicBezTo>
                      <a:pt x="184922" y="273861"/>
                      <a:pt x="185126" y="274167"/>
                      <a:pt x="185075" y="274575"/>
                    </a:cubicBezTo>
                    <a:cubicBezTo>
                      <a:pt x="185024" y="274984"/>
                      <a:pt x="184820" y="274831"/>
                      <a:pt x="184463" y="275086"/>
                    </a:cubicBezTo>
                    <a:cubicBezTo>
                      <a:pt x="184105" y="275392"/>
                      <a:pt x="184054" y="275035"/>
                      <a:pt x="183646" y="275341"/>
                    </a:cubicBezTo>
                    <a:cubicBezTo>
                      <a:pt x="183237" y="275648"/>
                      <a:pt x="184207" y="275903"/>
                      <a:pt x="184207" y="275903"/>
                    </a:cubicBezTo>
                    <a:cubicBezTo>
                      <a:pt x="184207" y="275903"/>
                      <a:pt x="183697" y="275954"/>
                      <a:pt x="183441" y="276005"/>
                    </a:cubicBezTo>
                    <a:cubicBezTo>
                      <a:pt x="183135" y="276056"/>
                      <a:pt x="183237" y="276209"/>
                      <a:pt x="183033" y="276056"/>
                    </a:cubicBezTo>
                    <a:cubicBezTo>
                      <a:pt x="182829" y="275852"/>
                      <a:pt x="182523" y="275750"/>
                      <a:pt x="182523" y="275750"/>
                    </a:cubicBezTo>
                    <a:cubicBezTo>
                      <a:pt x="182318" y="275801"/>
                      <a:pt x="182114" y="275954"/>
                      <a:pt x="181910" y="275903"/>
                    </a:cubicBezTo>
                    <a:cubicBezTo>
                      <a:pt x="181706" y="275903"/>
                      <a:pt x="181552" y="276056"/>
                      <a:pt x="181400" y="276056"/>
                    </a:cubicBezTo>
                    <a:cubicBezTo>
                      <a:pt x="181246" y="276107"/>
                      <a:pt x="181451" y="276260"/>
                      <a:pt x="181042" y="276669"/>
                    </a:cubicBezTo>
                    <a:cubicBezTo>
                      <a:pt x="181042" y="276669"/>
                      <a:pt x="180429" y="276924"/>
                      <a:pt x="179765" y="277741"/>
                    </a:cubicBezTo>
                    <a:cubicBezTo>
                      <a:pt x="179511" y="278047"/>
                      <a:pt x="179408" y="278149"/>
                      <a:pt x="179408" y="278200"/>
                    </a:cubicBezTo>
                    <a:cubicBezTo>
                      <a:pt x="179408" y="278200"/>
                      <a:pt x="179408" y="278200"/>
                      <a:pt x="179357" y="278200"/>
                    </a:cubicBezTo>
                    <a:cubicBezTo>
                      <a:pt x="179153" y="278302"/>
                      <a:pt x="179204" y="278302"/>
                      <a:pt x="178999" y="278353"/>
                    </a:cubicBezTo>
                    <a:cubicBezTo>
                      <a:pt x="178796" y="278404"/>
                      <a:pt x="178336" y="278251"/>
                      <a:pt x="178030" y="278353"/>
                    </a:cubicBezTo>
                    <a:cubicBezTo>
                      <a:pt x="177723" y="278456"/>
                      <a:pt x="178183" y="278660"/>
                      <a:pt x="178438" y="279170"/>
                    </a:cubicBezTo>
                    <a:cubicBezTo>
                      <a:pt x="178693" y="279681"/>
                      <a:pt x="178387" y="279374"/>
                      <a:pt x="178132" y="279579"/>
                    </a:cubicBezTo>
                    <a:cubicBezTo>
                      <a:pt x="177876" y="279783"/>
                      <a:pt x="178183" y="279885"/>
                      <a:pt x="178438" y="280191"/>
                    </a:cubicBezTo>
                    <a:cubicBezTo>
                      <a:pt x="178642" y="280498"/>
                      <a:pt x="178489" y="280549"/>
                      <a:pt x="178693" y="280753"/>
                    </a:cubicBezTo>
                    <a:cubicBezTo>
                      <a:pt x="178898" y="280957"/>
                      <a:pt x="179102" y="281366"/>
                      <a:pt x="179102" y="281366"/>
                    </a:cubicBezTo>
                    <a:cubicBezTo>
                      <a:pt x="179102" y="281366"/>
                      <a:pt x="179051" y="281978"/>
                      <a:pt x="179204" y="282132"/>
                    </a:cubicBezTo>
                    <a:cubicBezTo>
                      <a:pt x="179357" y="282336"/>
                      <a:pt x="179255" y="283000"/>
                      <a:pt x="179306" y="283255"/>
                    </a:cubicBezTo>
                    <a:cubicBezTo>
                      <a:pt x="179357" y="283459"/>
                      <a:pt x="179306" y="283918"/>
                      <a:pt x="179255" y="284123"/>
                    </a:cubicBezTo>
                    <a:cubicBezTo>
                      <a:pt x="179204" y="284327"/>
                      <a:pt x="179102" y="284276"/>
                      <a:pt x="178999" y="284582"/>
                    </a:cubicBezTo>
                    <a:cubicBezTo>
                      <a:pt x="178898" y="284837"/>
                      <a:pt x="178387" y="286012"/>
                      <a:pt x="178387" y="286012"/>
                    </a:cubicBezTo>
                    <a:cubicBezTo>
                      <a:pt x="177723" y="286522"/>
                      <a:pt x="177825" y="286880"/>
                      <a:pt x="177570" y="287237"/>
                    </a:cubicBezTo>
                    <a:cubicBezTo>
                      <a:pt x="177315" y="287594"/>
                      <a:pt x="177468" y="287594"/>
                      <a:pt x="177417" y="288258"/>
                    </a:cubicBezTo>
                    <a:cubicBezTo>
                      <a:pt x="177366" y="288871"/>
                      <a:pt x="177315" y="288667"/>
                      <a:pt x="177213" y="288769"/>
                    </a:cubicBezTo>
                    <a:cubicBezTo>
                      <a:pt x="177110" y="288922"/>
                      <a:pt x="177059" y="289126"/>
                      <a:pt x="177213" y="289483"/>
                    </a:cubicBezTo>
                    <a:cubicBezTo>
                      <a:pt x="177315" y="289892"/>
                      <a:pt x="177008" y="290147"/>
                      <a:pt x="176856" y="290300"/>
                    </a:cubicBezTo>
                    <a:cubicBezTo>
                      <a:pt x="176753" y="290454"/>
                      <a:pt x="176600" y="290658"/>
                      <a:pt x="176498" y="290709"/>
                    </a:cubicBezTo>
                    <a:cubicBezTo>
                      <a:pt x="176396" y="290760"/>
                      <a:pt x="176192" y="291015"/>
                      <a:pt x="175885" y="291168"/>
                    </a:cubicBezTo>
                    <a:cubicBezTo>
                      <a:pt x="175579" y="291322"/>
                      <a:pt x="175477" y="291679"/>
                      <a:pt x="175477" y="291679"/>
                    </a:cubicBezTo>
                    <a:cubicBezTo>
                      <a:pt x="175477" y="291679"/>
                      <a:pt x="174915" y="292138"/>
                      <a:pt x="174660" y="292189"/>
                    </a:cubicBezTo>
                    <a:cubicBezTo>
                      <a:pt x="174813" y="292700"/>
                      <a:pt x="174507" y="292189"/>
                      <a:pt x="174354" y="292291"/>
                    </a:cubicBezTo>
                    <a:cubicBezTo>
                      <a:pt x="174201" y="292394"/>
                      <a:pt x="174252" y="292547"/>
                      <a:pt x="174201" y="292751"/>
                    </a:cubicBezTo>
                    <a:cubicBezTo>
                      <a:pt x="174149" y="292955"/>
                      <a:pt x="174098" y="293313"/>
                      <a:pt x="174149" y="293517"/>
                    </a:cubicBezTo>
                    <a:cubicBezTo>
                      <a:pt x="174252" y="293772"/>
                      <a:pt x="174047" y="294232"/>
                      <a:pt x="174047" y="294232"/>
                    </a:cubicBezTo>
                    <a:cubicBezTo>
                      <a:pt x="174047" y="294232"/>
                      <a:pt x="173639" y="294589"/>
                      <a:pt x="173486" y="294793"/>
                    </a:cubicBezTo>
                    <a:cubicBezTo>
                      <a:pt x="173281" y="294997"/>
                      <a:pt x="173179" y="295202"/>
                      <a:pt x="173026" y="295559"/>
                    </a:cubicBezTo>
                    <a:cubicBezTo>
                      <a:pt x="172873" y="295917"/>
                      <a:pt x="172771" y="296019"/>
                      <a:pt x="172669" y="296070"/>
                    </a:cubicBezTo>
                    <a:cubicBezTo>
                      <a:pt x="172566" y="296172"/>
                      <a:pt x="172465" y="296682"/>
                      <a:pt x="172312" y="297091"/>
                    </a:cubicBezTo>
                    <a:cubicBezTo>
                      <a:pt x="172107" y="297499"/>
                      <a:pt x="172005" y="297448"/>
                      <a:pt x="171852" y="297499"/>
                    </a:cubicBezTo>
                    <a:cubicBezTo>
                      <a:pt x="171750" y="297550"/>
                      <a:pt x="171495" y="298010"/>
                      <a:pt x="171495" y="298010"/>
                    </a:cubicBezTo>
                    <a:cubicBezTo>
                      <a:pt x="171495" y="298010"/>
                      <a:pt x="170729" y="298367"/>
                      <a:pt x="170116" y="298010"/>
                    </a:cubicBezTo>
                    <a:cubicBezTo>
                      <a:pt x="169912" y="297959"/>
                      <a:pt x="169708" y="298010"/>
                      <a:pt x="169350" y="297908"/>
                    </a:cubicBezTo>
                    <a:cubicBezTo>
                      <a:pt x="168993" y="297806"/>
                      <a:pt x="169146" y="297959"/>
                      <a:pt x="168942" y="298061"/>
                    </a:cubicBezTo>
                    <a:cubicBezTo>
                      <a:pt x="168788" y="298112"/>
                      <a:pt x="168482" y="298010"/>
                      <a:pt x="168278" y="298061"/>
                    </a:cubicBezTo>
                    <a:cubicBezTo>
                      <a:pt x="168125" y="298112"/>
                      <a:pt x="168125" y="298112"/>
                      <a:pt x="167665" y="297908"/>
                    </a:cubicBezTo>
                    <a:cubicBezTo>
                      <a:pt x="167512" y="297806"/>
                      <a:pt x="167053" y="297806"/>
                      <a:pt x="166797" y="297703"/>
                    </a:cubicBezTo>
                    <a:cubicBezTo>
                      <a:pt x="166542" y="297601"/>
                      <a:pt x="166185" y="297397"/>
                      <a:pt x="166083" y="297091"/>
                    </a:cubicBezTo>
                    <a:cubicBezTo>
                      <a:pt x="165981" y="296784"/>
                      <a:pt x="165674" y="297040"/>
                      <a:pt x="165113" y="296784"/>
                    </a:cubicBezTo>
                    <a:cubicBezTo>
                      <a:pt x="164807" y="296631"/>
                      <a:pt x="164959" y="296784"/>
                      <a:pt x="164704" y="296835"/>
                    </a:cubicBezTo>
                    <a:cubicBezTo>
                      <a:pt x="164449" y="296887"/>
                      <a:pt x="164041" y="296274"/>
                      <a:pt x="163887" y="296172"/>
                    </a:cubicBezTo>
                    <a:cubicBezTo>
                      <a:pt x="163734" y="296019"/>
                      <a:pt x="163836" y="295917"/>
                      <a:pt x="163990" y="295304"/>
                    </a:cubicBezTo>
                    <a:cubicBezTo>
                      <a:pt x="163990" y="295202"/>
                      <a:pt x="163836" y="294334"/>
                      <a:pt x="163734" y="294027"/>
                    </a:cubicBezTo>
                    <a:cubicBezTo>
                      <a:pt x="163683" y="293721"/>
                      <a:pt x="163734" y="293721"/>
                      <a:pt x="163683" y="293262"/>
                    </a:cubicBezTo>
                    <a:cubicBezTo>
                      <a:pt x="163632" y="292853"/>
                      <a:pt x="163275" y="292087"/>
                      <a:pt x="163275" y="292087"/>
                    </a:cubicBezTo>
                    <a:cubicBezTo>
                      <a:pt x="163275" y="292138"/>
                      <a:pt x="163275" y="292445"/>
                      <a:pt x="163428" y="292853"/>
                    </a:cubicBezTo>
                    <a:cubicBezTo>
                      <a:pt x="163632" y="293262"/>
                      <a:pt x="163530" y="293262"/>
                      <a:pt x="163326" y="293466"/>
                    </a:cubicBezTo>
                    <a:cubicBezTo>
                      <a:pt x="163121" y="293670"/>
                      <a:pt x="163377" y="293619"/>
                      <a:pt x="163326" y="293925"/>
                    </a:cubicBezTo>
                    <a:cubicBezTo>
                      <a:pt x="163275" y="294232"/>
                      <a:pt x="163428" y="294283"/>
                      <a:pt x="163530" y="294436"/>
                    </a:cubicBezTo>
                    <a:cubicBezTo>
                      <a:pt x="163632" y="294538"/>
                      <a:pt x="163377" y="294742"/>
                      <a:pt x="163632" y="295508"/>
                    </a:cubicBezTo>
                    <a:cubicBezTo>
                      <a:pt x="163887" y="296223"/>
                      <a:pt x="163530" y="295763"/>
                      <a:pt x="163530" y="296070"/>
                    </a:cubicBezTo>
                    <a:cubicBezTo>
                      <a:pt x="163581" y="296427"/>
                      <a:pt x="163632" y="296529"/>
                      <a:pt x="163785" y="296733"/>
                    </a:cubicBezTo>
                    <a:cubicBezTo>
                      <a:pt x="163938" y="296887"/>
                      <a:pt x="164041" y="297040"/>
                      <a:pt x="164244" y="297142"/>
                    </a:cubicBezTo>
                    <a:cubicBezTo>
                      <a:pt x="164449" y="297244"/>
                      <a:pt x="165470" y="297806"/>
                      <a:pt x="165879" y="297703"/>
                    </a:cubicBezTo>
                    <a:cubicBezTo>
                      <a:pt x="166185" y="297652"/>
                      <a:pt x="166236" y="298214"/>
                      <a:pt x="166389" y="298265"/>
                    </a:cubicBezTo>
                    <a:cubicBezTo>
                      <a:pt x="166542" y="298316"/>
                      <a:pt x="166491" y="298776"/>
                      <a:pt x="166696" y="299133"/>
                    </a:cubicBezTo>
                    <a:cubicBezTo>
                      <a:pt x="166797" y="299337"/>
                      <a:pt x="166542" y="299490"/>
                      <a:pt x="166797" y="300052"/>
                    </a:cubicBezTo>
                    <a:cubicBezTo>
                      <a:pt x="167002" y="300614"/>
                      <a:pt x="166797" y="300052"/>
                      <a:pt x="166951" y="300256"/>
                    </a:cubicBezTo>
                    <a:cubicBezTo>
                      <a:pt x="167104" y="300460"/>
                      <a:pt x="167155" y="300716"/>
                      <a:pt x="167563" y="300818"/>
                    </a:cubicBezTo>
                    <a:cubicBezTo>
                      <a:pt x="167972" y="300971"/>
                      <a:pt x="167819" y="300971"/>
                      <a:pt x="167972" y="301482"/>
                    </a:cubicBezTo>
                    <a:cubicBezTo>
                      <a:pt x="168176" y="301992"/>
                      <a:pt x="168023" y="301635"/>
                      <a:pt x="168074" y="302247"/>
                    </a:cubicBezTo>
                    <a:cubicBezTo>
                      <a:pt x="168125" y="302809"/>
                      <a:pt x="168176" y="302605"/>
                      <a:pt x="168176" y="302758"/>
                    </a:cubicBezTo>
                    <a:cubicBezTo>
                      <a:pt x="168176" y="302911"/>
                      <a:pt x="168227" y="303064"/>
                      <a:pt x="168023" y="303166"/>
                    </a:cubicBezTo>
                    <a:cubicBezTo>
                      <a:pt x="167870" y="303268"/>
                      <a:pt x="167819" y="303575"/>
                      <a:pt x="167819" y="303575"/>
                    </a:cubicBezTo>
                    <a:cubicBezTo>
                      <a:pt x="167819" y="303575"/>
                      <a:pt x="167716" y="304085"/>
                      <a:pt x="167512" y="304494"/>
                    </a:cubicBezTo>
                    <a:cubicBezTo>
                      <a:pt x="167512" y="304494"/>
                      <a:pt x="167308" y="304749"/>
                      <a:pt x="167206" y="304800"/>
                    </a:cubicBezTo>
                    <a:cubicBezTo>
                      <a:pt x="167053" y="304902"/>
                      <a:pt x="167104" y="305004"/>
                      <a:pt x="167002" y="305106"/>
                    </a:cubicBezTo>
                    <a:cubicBezTo>
                      <a:pt x="166899" y="305208"/>
                      <a:pt x="166645" y="305464"/>
                      <a:pt x="166542" y="305413"/>
                    </a:cubicBezTo>
                    <a:cubicBezTo>
                      <a:pt x="166389" y="305311"/>
                      <a:pt x="166236" y="305821"/>
                      <a:pt x="166185" y="305668"/>
                    </a:cubicBezTo>
                    <a:cubicBezTo>
                      <a:pt x="166083" y="305515"/>
                      <a:pt x="165827" y="305770"/>
                      <a:pt x="165827" y="305770"/>
                    </a:cubicBezTo>
                    <a:cubicBezTo>
                      <a:pt x="165827" y="305770"/>
                      <a:pt x="165368" y="305821"/>
                      <a:pt x="165215" y="305821"/>
                    </a:cubicBezTo>
                    <a:cubicBezTo>
                      <a:pt x="165061" y="305821"/>
                      <a:pt x="163070" y="306281"/>
                      <a:pt x="162458" y="306383"/>
                    </a:cubicBezTo>
                    <a:cubicBezTo>
                      <a:pt x="161845" y="306485"/>
                      <a:pt x="161590" y="306332"/>
                      <a:pt x="161590" y="306332"/>
                    </a:cubicBezTo>
                    <a:cubicBezTo>
                      <a:pt x="161590" y="306332"/>
                      <a:pt x="161335" y="306383"/>
                      <a:pt x="160773" y="306332"/>
                    </a:cubicBezTo>
                    <a:cubicBezTo>
                      <a:pt x="160211" y="306281"/>
                      <a:pt x="160773" y="306332"/>
                      <a:pt x="160365" y="306281"/>
                    </a:cubicBezTo>
                    <a:cubicBezTo>
                      <a:pt x="159956" y="306230"/>
                      <a:pt x="160007" y="306025"/>
                      <a:pt x="159241" y="306281"/>
                    </a:cubicBezTo>
                    <a:cubicBezTo>
                      <a:pt x="159088" y="306383"/>
                      <a:pt x="159497" y="306638"/>
                      <a:pt x="159803" y="307149"/>
                    </a:cubicBezTo>
                    <a:cubicBezTo>
                      <a:pt x="160211" y="307659"/>
                      <a:pt x="159854" y="307608"/>
                      <a:pt x="159956" y="307863"/>
                    </a:cubicBezTo>
                    <a:cubicBezTo>
                      <a:pt x="160007" y="308119"/>
                      <a:pt x="159854" y="308221"/>
                      <a:pt x="159854" y="308987"/>
                    </a:cubicBezTo>
                    <a:cubicBezTo>
                      <a:pt x="159854" y="308987"/>
                      <a:pt x="159548" y="309344"/>
                      <a:pt x="159548" y="309548"/>
                    </a:cubicBezTo>
                    <a:cubicBezTo>
                      <a:pt x="159497" y="309752"/>
                      <a:pt x="159599" y="309855"/>
                      <a:pt x="160314" y="310161"/>
                    </a:cubicBezTo>
                    <a:cubicBezTo>
                      <a:pt x="161029" y="310467"/>
                      <a:pt x="160058" y="310518"/>
                      <a:pt x="159956" y="310671"/>
                    </a:cubicBezTo>
                    <a:cubicBezTo>
                      <a:pt x="159854" y="310825"/>
                      <a:pt x="159497" y="310927"/>
                      <a:pt x="159446" y="310978"/>
                    </a:cubicBezTo>
                    <a:cubicBezTo>
                      <a:pt x="159343" y="310978"/>
                      <a:pt x="158986" y="311029"/>
                      <a:pt x="158782" y="310978"/>
                    </a:cubicBezTo>
                    <a:cubicBezTo>
                      <a:pt x="158577" y="310927"/>
                      <a:pt x="158322" y="311029"/>
                      <a:pt x="157914" y="310978"/>
                    </a:cubicBezTo>
                    <a:cubicBezTo>
                      <a:pt x="157505" y="310978"/>
                      <a:pt x="157250" y="310569"/>
                      <a:pt x="157250" y="310263"/>
                    </a:cubicBezTo>
                    <a:cubicBezTo>
                      <a:pt x="157250" y="309957"/>
                      <a:pt x="156739" y="310110"/>
                      <a:pt x="156025" y="309906"/>
                    </a:cubicBezTo>
                    <a:cubicBezTo>
                      <a:pt x="155310" y="309701"/>
                      <a:pt x="155514" y="309701"/>
                      <a:pt x="155412" y="309957"/>
                    </a:cubicBezTo>
                    <a:cubicBezTo>
                      <a:pt x="155259" y="310212"/>
                      <a:pt x="155923" y="310518"/>
                      <a:pt x="155923" y="310825"/>
                    </a:cubicBezTo>
                    <a:cubicBezTo>
                      <a:pt x="155923" y="311131"/>
                      <a:pt x="155974" y="311182"/>
                      <a:pt x="155974" y="311437"/>
                    </a:cubicBezTo>
                    <a:cubicBezTo>
                      <a:pt x="156025" y="311641"/>
                      <a:pt x="155923" y="311948"/>
                      <a:pt x="156025" y="312203"/>
                    </a:cubicBezTo>
                    <a:cubicBezTo>
                      <a:pt x="156076" y="312509"/>
                      <a:pt x="156229" y="312458"/>
                      <a:pt x="156382" y="312969"/>
                    </a:cubicBezTo>
                    <a:cubicBezTo>
                      <a:pt x="156433" y="313122"/>
                      <a:pt x="156842" y="313326"/>
                      <a:pt x="157301" y="313480"/>
                    </a:cubicBezTo>
                    <a:cubicBezTo>
                      <a:pt x="157301" y="313480"/>
                      <a:pt x="157403" y="313071"/>
                      <a:pt x="157608" y="312765"/>
                    </a:cubicBezTo>
                    <a:cubicBezTo>
                      <a:pt x="157812" y="312458"/>
                      <a:pt x="158118" y="312969"/>
                      <a:pt x="158577" y="313020"/>
                    </a:cubicBezTo>
                    <a:cubicBezTo>
                      <a:pt x="158986" y="313020"/>
                      <a:pt x="158782" y="313326"/>
                      <a:pt x="158833" y="314552"/>
                    </a:cubicBezTo>
                    <a:cubicBezTo>
                      <a:pt x="158833" y="315726"/>
                      <a:pt x="158526" y="314654"/>
                      <a:pt x="158271" y="314654"/>
                    </a:cubicBezTo>
                    <a:cubicBezTo>
                      <a:pt x="158016" y="314654"/>
                      <a:pt x="158169" y="314347"/>
                      <a:pt x="157557" y="313786"/>
                    </a:cubicBezTo>
                    <a:cubicBezTo>
                      <a:pt x="157301" y="313530"/>
                      <a:pt x="157352" y="313786"/>
                      <a:pt x="157097" y="313735"/>
                    </a:cubicBezTo>
                    <a:cubicBezTo>
                      <a:pt x="156893" y="313684"/>
                      <a:pt x="156842" y="313837"/>
                      <a:pt x="156842" y="313990"/>
                    </a:cubicBezTo>
                    <a:cubicBezTo>
                      <a:pt x="156893" y="314143"/>
                      <a:pt x="157710" y="314909"/>
                      <a:pt x="157710" y="314909"/>
                    </a:cubicBezTo>
                    <a:cubicBezTo>
                      <a:pt x="157710" y="314909"/>
                      <a:pt x="157608" y="315164"/>
                      <a:pt x="157097" y="315369"/>
                    </a:cubicBezTo>
                    <a:cubicBezTo>
                      <a:pt x="156944" y="315420"/>
                      <a:pt x="157046" y="316390"/>
                      <a:pt x="157046" y="316390"/>
                    </a:cubicBezTo>
                    <a:cubicBezTo>
                      <a:pt x="156995" y="316543"/>
                      <a:pt x="156944" y="316696"/>
                      <a:pt x="156893" y="316900"/>
                    </a:cubicBezTo>
                    <a:cubicBezTo>
                      <a:pt x="156995" y="317053"/>
                      <a:pt x="157148" y="317206"/>
                      <a:pt x="157250" y="317309"/>
                    </a:cubicBezTo>
                    <a:cubicBezTo>
                      <a:pt x="157250" y="317309"/>
                      <a:pt x="157352" y="317972"/>
                      <a:pt x="157352" y="318840"/>
                    </a:cubicBezTo>
                    <a:cubicBezTo>
                      <a:pt x="157301" y="319708"/>
                      <a:pt x="156842" y="318993"/>
                      <a:pt x="156739" y="318891"/>
                    </a:cubicBezTo>
                    <a:cubicBezTo>
                      <a:pt x="156637" y="318789"/>
                      <a:pt x="156229" y="319351"/>
                      <a:pt x="155719" y="319657"/>
                    </a:cubicBezTo>
                    <a:cubicBezTo>
                      <a:pt x="155208" y="319964"/>
                      <a:pt x="155310" y="319708"/>
                      <a:pt x="155310" y="319708"/>
                    </a:cubicBezTo>
                    <a:cubicBezTo>
                      <a:pt x="155310" y="319708"/>
                      <a:pt x="154902" y="319964"/>
                      <a:pt x="154799" y="320066"/>
                    </a:cubicBezTo>
                    <a:cubicBezTo>
                      <a:pt x="154697" y="320168"/>
                      <a:pt x="154748" y="320270"/>
                      <a:pt x="154748" y="320423"/>
                    </a:cubicBezTo>
                    <a:cubicBezTo>
                      <a:pt x="154748" y="320576"/>
                      <a:pt x="154748" y="321138"/>
                      <a:pt x="154647" y="321342"/>
                    </a:cubicBezTo>
                    <a:cubicBezTo>
                      <a:pt x="154544" y="321546"/>
                      <a:pt x="154493" y="321904"/>
                      <a:pt x="154697" y="322363"/>
                    </a:cubicBezTo>
                    <a:cubicBezTo>
                      <a:pt x="154850" y="322823"/>
                      <a:pt x="155208" y="322925"/>
                      <a:pt x="155412" y="323231"/>
                    </a:cubicBezTo>
                    <a:cubicBezTo>
                      <a:pt x="155565" y="323537"/>
                      <a:pt x="156076" y="323588"/>
                      <a:pt x="156229" y="323639"/>
                    </a:cubicBezTo>
                    <a:cubicBezTo>
                      <a:pt x="156433" y="323691"/>
                      <a:pt x="156842" y="323742"/>
                      <a:pt x="157046" y="323691"/>
                    </a:cubicBezTo>
                    <a:cubicBezTo>
                      <a:pt x="157250" y="323691"/>
                      <a:pt x="157454" y="323793"/>
                      <a:pt x="157608" y="323793"/>
                    </a:cubicBezTo>
                    <a:cubicBezTo>
                      <a:pt x="157812" y="323793"/>
                      <a:pt x="157863" y="324099"/>
                      <a:pt x="158118" y="324558"/>
                    </a:cubicBezTo>
                    <a:cubicBezTo>
                      <a:pt x="158374" y="325018"/>
                      <a:pt x="158220" y="324865"/>
                      <a:pt x="158016" y="325069"/>
                    </a:cubicBezTo>
                    <a:cubicBezTo>
                      <a:pt x="157812" y="325222"/>
                      <a:pt x="157659" y="325631"/>
                      <a:pt x="158118" y="325733"/>
                    </a:cubicBezTo>
                    <a:cubicBezTo>
                      <a:pt x="158577" y="325835"/>
                      <a:pt x="158476" y="325937"/>
                      <a:pt x="158628" y="326090"/>
                    </a:cubicBezTo>
                    <a:cubicBezTo>
                      <a:pt x="158782" y="326294"/>
                      <a:pt x="158680" y="326499"/>
                      <a:pt x="158680" y="326703"/>
                    </a:cubicBezTo>
                    <a:cubicBezTo>
                      <a:pt x="158731" y="326907"/>
                      <a:pt x="158322" y="327060"/>
                      <a:pt x="158016" y="327520"/>
                    </a:cubicBezTo>
                    <a:cubicBezTo>
                      <a:pt x="157710" y="327928"/>
                      <a:pt x="157352" y="327928"/>
                      <a:pt x="157097" y="328132"/>
                    </a:cubicBezTo>
                    <a:cubicBezTo>
                      <a:pt x="156893" y="328337"/>
                      <a:pt x="156586" y="328234"/>
                      <a:pt x="156485" y="328541"/>
                    </a:cubicBezTo>
                    <a:cubicBezTo>
                      <a:pt x="156433" y="328847"/>
                      <a:pt x="156280" y="330073"/>
                      <a:pt x="156229" y="330226"/>
                    </a:cubicBezTo>
                    <a:cubicBezTo>
                      <a:pt x="156229" y="330379"/>
                      <a:pt x="156586" y="331145"/>
                      <a:pt x="156586" y="331247"/>
                    </a:cubicBezTo>
                    <a:cubicBezTo>
                      <a:pt x="156586" y="331349"/>
                      <a:pt x="156229" y="331400"/>
                      <a:pt x="155872" y="331298"/>
                    </a:cubicBezTo>
                    <a:cubicBezTo>
                      <a:pt x="155514" y="331196"/>
                      <a:pt x="155514" y="331502"/>
                      <a:pt x="155208" y="331962"/>
                    </a:cubicBezTo>
                    <a:cubicBezTo>
                      <a:pt x="154953" y="332421"/>
                      <a:pt x="155208" y="332778"/>
                      <a:pt x="154953" y="332727"/>
                    </a:cubicBezTo>
                    <a:cubicBezTo>
                      <a:pt x="154697" y="332676"/>
                      <a:pt x="155055" y="333136"/>
                      <a:pt x="155157" y="333391"/>
                    </a:cubicBezTo>
                    <a:cubicBezTo>
                      <a:pt x="155259" y="333646"/>
                      <a:pt x="155310" y="334208"/>
                      <a:pt x="155412" y="334310"/>
                    </a:cubicBezTo>
                    <a:cubicBezTo>
                      <a:pt x="155514" y="334463"/>
                      <a:pt x="155821" y="334923"/>
                      <a:pt x="156127" y="335229"/>
                    </a:cubicBezTo>
                    <a:cubicBezTo>
                      <a:pt x="156433" y="335535"/>
                      <a:pt x="156893" y="336199"/>
                      <a:pt x="157199" y="336403"/>
                    </a:cubicBezTo>
                    <a:cubicBezTo>
                      <a:pt x="157505" y="336608"/>
                      <a:pt x="157454" y="336812"/>
                      <a:pt x="157148" y="336863"/>
                    </a:cubicBezTo>
                    <a:cubicBezTo>
                      <a:pt x="156893" y="336863"/>
                      <a:pt x="156586" y="336761"/>
                      <a:pt x="156178" y="336505"/>
                    </a:cubicBezTo>
                    <a:cubicBezTo>
                      <a:pt x="155770" y="336301"/>
                      <a:pt x="155514" y="336250"/>
                      <a:pt x="155361" y="336301"/>
                    </a:cubicBezTo>
                    <a:cubicBezTo>
                      <a:pt x="155259" y="336352"/>
                      <a:pt x="155208" y="336403"/>
                      <a:pt x="155259" y="336505"/>
                    </a:cubicBezTo>
                    <a:cubicBezTo>
                      <a:pt x="155259" y="336556"/>
                      <a:pt x="155259" y="336659"/>
                      <a:pt x="155310" y="336761"/>
                    </a:cubicBezTo>
                    <a:cubicBezTo>
                      <a:pt x="155412" y="337016"/>
                      <a:pt x="155565" y="337067"/>
                      <a:pt x="156025" y="337220"/>
                    </a:cubicBezTo>
                    <a:cubicBezTo>
                      <a:pt x="156433" y="337373"/>
                      <a:pt x="156586" y="337731"/>
                      <a:pt x="156791" y="337833"/>
                    </a:cubicBezTo>
                    <a:cubicBezTo>
                      <a:pt x="156995" y="337833"/>
                      <a:pt x="157046" y="337884"/>
                      <a:pt x="157301" y="337680"/>
                    </a:cubicBezTo>
                    <a:cubicBezTo>
                      <a:pt x="157608" y="337475"/>
                      <a:pt x="157812" y="338088"/>
                      <a:pt x="158016" y="338139"/>
                    </a:cubicBezTo>
                    <a:cubicBezTo>
                      <a:pt x="158220" y="338190"/>
                      <a:pt x="158169" y="338445"/>
                      <a:pt x="158169" y="338803"/>
                    </a:cubicBezTo>
                    <a:cubicBezTo>
                      <a:pt x="158220" y="339160"/>
                      <a:pt x="158322" y="339211"/>
                      <a:pt x="158476" y="339313"/>
                    </a:cubicBezTo>
                    <a:cubicBezTo>
                      <a:pt x="158628" y="339467"/>
                      <a:pt x="159241" y="340232"/>
                      <a:pt x="159497" y="340335"/>
                    </a:cubicBezTo>
                    <a:cubicBezTo>
                      <a:pt x="159701" y="340437"/>
                      <a:pt x="160007" y="340692"/>
                      <a:pt x="160211" y="340590"/>
                    </a:cubicBezTo>
                    <a:cubicBezTo>
                      <a:pt x="160415" y="340488"/>
                      <a:pt x="160518" y="340947"/>
                      <a:pt x="160722" y="341254"/>
                    </a:cubicBezTo>
                    <a:cubicBezTo>
                      <a:pt x="160875" y="341509"/>
                      <a:pt x="160875" y="341458"/>
                      <a:pt x="161232" y="341662"/>
                    </a:cubicBezTo>
                    <a:cubicBezTo>
                      <a:pt x="161539" y="341917"/>
                      <a:pt x="161947" y="342326"/>
                      <a:pt x="161947" y="342326"/>
                    </a:cubicBezTo>
                    <a:cubicBezTo>
                      <a:pt x="161947" y="342326"/>
                      <a:pt x="162509" y="342581"/>
                      <a:pt x="162866" y="342581"/>
                    </a:cubicBezTo>
                    <a:cubicBezTo>
                      <a:pt x="163275" y="342581"/>
                      <a:pt x="163785" y="342887"/>
                      <a:pt x="164143" y="342887"/>
                    </a:cubicBezTo>
                    <a:cubicBezTo>
                      <a:pt x="164500" y="342836"/>
                      <a:pt x="164398" y="343296"/>
                      <a:pt x="164398" y="343296"/>
                    </a:cubicBezTo>
                    <a:cubicBezTo>
                      <a:pt x="164500" y="343347"/>
                      <a:pt x="164551" y="343449"/>
                      <a:pt x="164653" y="343500"/>
                    </a:cubicBezTo>
                    <a:cubicBezTo>
                      <a:pt x="164653" y="343500"/>
                      <a:pt x="164092" y="343755"/>
                      <a:pt x="163938" y="343908"/>
                    </a:cubicBezTo>
                    <a:cubicBezTo>
                      <a:pt x="163785" y="344010"/>
                      <a:pt x="163172" y="343908"/>
                      <a:pt x="163224" y="343755"/>
                    </a:cubicBezTo>
                    <a:cubicBezTo>
                      <a:pt x="163275" y="343551"/>
                      <a:pt x="162764" y="343704"/>
                      <a:pt x="162764" y="343704"/>
                    </a:cubicBezTo>
                    <a:cubicBezTo>
                      <a:pt x="162764" y="343704"/>
                      <a:pt x="162355" y="343806"/>
                      <a:pt x="162101" y="343704"/>
                    </a:cubicBezTo>
                    <a:cubicBezTo>
                      <a:pt x="161896" y="343602"/>
                      <a:pt x="161743" y="343806"/>
                      <a:pt x="161539" y="343704"/>
                    </a:cubicBezTo>
                    <a:cubicBezTo>
                      <a:pt x="161283" y="343551"/>
                      <a:pt x="161181" y="343704"/>
                      <a:pt x="160569" y="343347"/>
                    </a:cubicBezTo>
                    <a:cubicBezTo>
                      <a:pt x="160415" y="343245"/>
                      <a:pt x="159905" y="343500"/>
                      <a:pt x="159650" y="343347"/>
                    </a:cubicBezTo>
                    <a:cubicBezTo>
                      <a:pt x="159394" y="343194"/>
                      <a:pt x="159446" y="343449"/>
                      <a:pt x="158833" y="343245"/>
                    </a:cubicBezTo>
                    <a:cubicBezTo>
                      <a:pt x="158782" y="343194"/>
                      <a:pt x="158731" y="343194"/>
                      <a:pt x="158628" y="343194"/>
                    </a:cubicBezTo>
                    <a:cubicBezTo>
                      <a:pt x="157812" y="342938"/>
                      <a:pt x="158374" y="343092"/>
                      <a:pt x="158271" y="343194"/>
                    </a:cubicBezTo>
                    <a:cubicBezTo>
                      <a:pt x="158169" y="343245"/>
                      <a:pt x="157761" y="343194"/>
                      <a:pt x="157454" y="342938"/>
                    </a:cubicBezTo>
                    <a:cubicBezTo>
                      <a:pt x="157148" y="342734"/>
                      <a:pt x="157046" y="342530"/>
                      <a:pt x="157046" y="342530"/>
                    </a:cubicBezTo>
                    <a:cubicBezTo>
                      <a:pt x="157046" y="342530"/>
                      <a:pt x="156536" y="342530"/>
                      <a:pt x="156331" y="342530"/>
                    </a:cubicBezTo>
                    <a:cubicBezTo>
                      <a:pt x="156127" y="342530"/>
                      <a:pt x="155719" y="342428"/>
                      <a:pt x="155616" y="342530"/>
                    </a:cubicBezTo>
                    <a:cubicBezTo>
                      <a:pt x="155565" y="342683"/>
                      <a:pt x="154697" y="342121"/>
                      <a:pt x="154442" y="342224"/>
                    </a:cubicBezTo>
                    <a:cubicBezTo>
                      <a:pt x="154187" y="342275"/>
                      <a:pt x="154136" y="341866"/>
                      <a:pt x="154340" y="341662"/>
                    </a:cubicBezTo>
                    <a:cubicBezTo>
                      <a:pt x="154493" y="341458"/>
                      <a:pt x="154799" y="341509"/>
                      <a:pt x="154850" y="341407"/>
                    </a:cubicBezTo>
                    <a:cubicBezTo>
                      <a:pt x="154902" y="341203"/>
                      <a:pt x="156076" y="341509"/>
                      <a:pt x="156076" y="341509"/>
                    </a:cubicBezTo>
                    <a:cubicBezTo>
                      <a:pt x="156076" y="341509"/>
                      <a:pt x="156433" y="341713"/>
                      <a:pt x="156791" y="341560"/>
                    </a:cubicBezTo>
                    <a:cubicBezTo>
                      <a:pt x="157148" y="341458"/>
                      <a:pt x="156688" y="341407"/>
                      <a:pt x="156637" y="341203"/>
                    </a:cubicBezTo>
                    <a:cubicBezTo>
                      <a:pt x="156586" y="340998"/>
                      <a:pt x="155821" y="340896"/>
                      <a:pt x="155719" y="340539"/>
                    </a:cubicBezTo>
                    <a:cubicBezTo>
                      <a:pt x="155616" y="340181"/>
                      <a:pt x="155514" y="340181"/>
                      <a:pt x="155412" y="339671"/>
                    </a:cubicBezTo>
                    <a:cubicBezTo>
                      <a:pt x="155259" y="339160"/>
                      <a:pt x="155923" y="339620"/>
                      <a:pt x="155923" y="339620"/>
                    </a:cubicBezTo>
                    <a:cubicBezTo>
                      <a:pt x="155923" y="339620"/>
                      <a:pt x="156076" y="339364"/>
                      <a:pt x="156025" y="339160"/>
                    </a:cubicBezTo>
                    <a:cubicBezTo>
                      <a:pt x="155974" y="338956"/>
                      <a:pt x="155616" y="339058"/>
                      <a:pt x="155463" y="338956"/>
                    </a:cubicBezTo>
                    <a:cubicBezTo>
                      <a:pt x="155361" y="338905"/>
                      <a:pt x="154697" y="338854"/>
                      <a:pt x="154442" y="338701"/>
                    </a:cubicBezTo>
                    <a:cubicBezTo>
                      <a:pt x="154238" y="338548"/>
                      <a:pt x="154596" y="337935"/>
                      <a:pt x="155208" y="337731"/>
                    </a:cubicBezTo>
                    <a:cubicBezTo>
                      <a:pt x="155821" y="337527"/>
                      <a:pt x="155310" y="337220"/>
                      <a:pt x="155310" y="337220"/>
                    </a:cubicBezTo>
                    <a:cubicBezTo>
                      <a:pt x="155310" y="337220"/>
                      <a:pt x="155310" y="337220"/>
                      <a:pt x="155259" y="337220"/>
                    </a:cubicBezTo>
                    <a:cubicBezTo>
                      <a:pt x="155208" y="337220"/>
                      <a:pt x="154850" y="337016"/>
                      <a:pt x="154442" y="337067"/>
                    </a:cubicBezTo>
                    <a:cubicBezTo>
                      <a:pt x="153983" y="337169"/>
                      <a:pt x="154340" y="337424"/>
                      <a:pt x="154340" y="337424"/>
                    </a:cubicBezTo>
                    <a:cubicBezTo>
                      <a:pt x="154238" y="337527"/>
                      <a:pt x="154136" y="337629"/>
                      <a:pt x="154033" y="337680"/>
                    </a:cubicBezTo>
                    <a:cubicBezTo>
                      <a:pt x="153932" y="337731"/>
                      <a:pt x="153830" y="337833"/>
                      <a:pt x="153727" y="337935"/>
                    </a:cubicBezTo>
                    <a:cubicBezTo>
                      <a:pt x="153727" y="337935"/>
                      <a:pt x="153472" y="338394"/>
                      <a:pt x="153625" y="338701"/>
                    </a:cubicBezTo>
                    <a:cubicBezTo>
                      <a:pt x="153830" y="339007"/>
                      <a:pt x="153881" y="339262"/>
                      <a:pt x="153983" y="339518"/>
                    </a:cubicBezTo>
                    <a:cubicBezTo>
                      <a:pt x="154084" y="339773"/>
                      <a:pt x="153778" y="340181"/>
                      <a:pt x="153625" y="340079"/>
                    </a:cubicBezTo>
                    <a:cubicBezTo>
                      <a:pt x="153472" y="339977"/>
                      <a:pt x="152910" y="339977"/>
                      <a:pt x="152400" y="339773"/>
                    </a:cubicBezTo>
                    <a:cubicBezTo>
                      <a:pt x="151889" y="339620"/>
                      <a:pt x="152195" y="339518"/>
                      <a:pt x="151992" y="339160"/>
                    </a:cubicBezTo>
                    <a:cubicBezTo>
                      <a:pt x="151787" y="338752"/>
                      <a:pt x="151787" y="339058"/>
                      <a:pt x="151736" y="338650"/>
                    </a:cubicBezTo>
                    <a:cubicBezTo>
                      <a:pt x="151685" y="338241"/>
                      <a:pt x="151838" y="338497"/>
                      <a:pt x="152043" y="338190"/>
                    </a:cubicBezTo>
                    <a:cubicBezTo>
                      <a:pt x="152247" y="337935"/>
                      <a:pt x="152655" y="338394"/>
                      <a:pt x="152910" y="338343"/>
                    </a:cubicBezTo>
                    <a:cubicBezTo>
                      <a:pt x="153217" y="338292"/>
                      <a:pt x="152655" y="337884"/>
                      <a:pt x="152604" y="337731"/>
                    </a:cubicBezTo>
                    <a:cubicBezTo>
                      <a:pt x="152502" y="337629"/>
                      <a:pt x="152400" y="337475"/>
                      <a:pt x="152247" y="337067"/>
                    </a:cubicBezTo>
                    <a:cubicBezTo>
                      <a:pt x="152043" y="336659"/>
                      <a:pt x="151838" y="336863"/>
                      <a:pt x="151583" y="336710"/>
                    </a:cubicBezTo>
                    <a:cubicBezTo>
                      <a:pt x="151328" y="336505"/>
                      <a:pt x="151072" y="336608"/>
                      <a:pt x="150664" y="336148"/>
                    </a:cubicBezTo>
                    <a:cubicBezTo>
                      <a:pt x="150306" y="335688"/>
                      <a:pt x="150000" y="336812"/>
                      <a:pt x="149949" y="336250"/>
                    </a:cubicBezTo>
                    <a:cubicBezTo>
                      <a:pt x="149898" y="335688"/>
                      <a:pt x="149694" y="336199"/>
                      <a:pt x="149643" y="335893"/>
                    </a:cubicBezTo>
                    <a:cubicBezTo>
                      <a:pt x="149592" y="335535"/>
                      <a:pt x="149337" y="335688"/>
                      <a:pt x="149388" y="335433"/>
                    </a:cubicBezTo>
                    <a:cubicBezTo>
                      <a:pt x="149439" y="335178"/>
                      <a:pt x="149949" y="335433"/>
                      <a:pt x="149796" y="335127"/>
                    </a:cubicBezTo>
                    <a:cubicBezTo>
                      <a:pt x="149694" y="334821"/>
                      <a:pt x="149643" y="334565"/>
                      <a:pt x="149643" y="334310"/>
                    </a:cubicBezTo>
                    <a:cubicBezTo>
                      <a:pt x="149592" y="334055"/>
                      <a:pt x="149490" y="334412"/>
                      <a:pt x="149388" y="334514"/>
                    </a:cubicBezTo>
                    <a:cubicBezTo>
                      <a:pt x="149286" y="334565"/>
                      <a:pt x="149030" y="334310"/>
                      <a:pt x="148877" y="334208"/>
                    </a:cubicBezTo>
                    <a:cubicBezTo>
                      <a:pt x="148724" y="334106"/>
                      <a:pt x="148469" y="334157"/>
                      <a:pt x="148366" y="334055"/>
                    </a:cubicBezTo>
                    <a:cubicBezTo>
                      <a:pt x="148265" y="334004"/>
                      <a:pt x="148366" y="334259"/>
                      <a:pt x="148417" y="334667"/>
                    </a:cubicBezTo>
                    <a:cubicBezTo>
                      <a:pt x="148469" y="335076"/>
                      <a:pt x="148163" y="334770"/>
                      <a:pt x="148060" y="334821"/>
                    </a:cubicBezTo>
                    <a:cubicBezTo>
                      <a:pt x="147958" y="334872"/>
                      <a:pt x="147754" y="334719"/>
                      <a:pt x="147550" y="334361"/>
                    </a:cubicBezTo>
                    <a:cubicBezTo>
                      <a:pt x="147397" y="334055"/>
                      <a:pt x="147499" y="334157"/>
                      <a:pt x="147397" y="333748"/>
                    </a:cubicBezTo>
                    <a:cubicBezTo>
                      <a:pt x="147294" y="333391"/>
                      <a:pt x="146988" y="333238"/>
                      <a:pt x="146580" y="332778"/>
                    </a:cubicBezTo>
                    <a:cubicBezTo>
                      <a:pt x="146171" y="332319"/>
                      <a:pt x="146426" y="332829"/>
                      <a:pt x="146069" y="332829"/>
                    </a:cubicBezTo>
                    <a:cubicBezTo>
                      <a:pt x="145712" y="332778"/>
                      <a:pt x="145508" y="332676"/>
                      <a:pt x="144997" y="332319"/>
                    </a:cubicBezTo>
                    <a:cubicBezTo>
                      <a:pt x="144537" y="331962"/>
                      <a:pt x="144690" y="332166"/>
                      <a:pt x="144844" y="331962"/>
                    </a:cubicBezTo>
                    <a:cubicBezTo>
                      <a:pt x="144997" y="331706"/>
                      <a:pt x="145099" y="332064"/>
                      <a:pt x="145559" y="331655"/>
                    </a:cubicBezTo>
                    <a:cubicBezTo>
                      <a:pt x="145814" y="331451"/>
                      <a:pt x="145712" y="331349"/>
                      <a:pt x="145712" y="331247"/>
                    </a:cubicBezTo>
                    <a:cubicBezTo>
                      <a:pt x="145712" y="331094"/>
                      <a:pt x="144997" y="330736"/>
                      <a:pt x="144895" y="330634"/>
                    </a:cubicBezTo>
                    <a:cubicBezTo>
                      <a:pt x="144742" y="330481"/>
                      <a:pt x="144639" y="330226"/>
                      <a:pt x="144690" y="329919"/>
                    </a:cubicBezTo>
                    <a:cubicBezTo>
                      <a:pt x="144742" y="329613"/>
                      <a:pt x="144997" y="329868"/>
                      <a:pt x="144997" y="329664"/>
                    </a:cubicBezTo>
                    <a:cubicBezTo>
                      <a:pt x="144997" y="329460"/>
                      <a:pt x="144742" y="329358"/>
                      <a:pt x="144742" y="329358"/>
                    </a:cubicBezTo>
                    <a:cubicBezTo>
                      <a:pt x="144742" y="329358"/>
                      <a:pt x="144639" y="328796"/>
                      <a:pt x="144793" y="328490"/>
                    </a:cubicBezTo>
                    <a:cubicBezTo>
                      <a:pt x="144895" y="328183"/>
                      <a:pt x="144129" y="327775"/>
                      <a:pt x="143976" y="327469"/>
                    </a:cubicBezTo>
                    <a:cubicBezTo>
                      <a:pt x="143822" y="327111"/>
                      <a:pt x="143261" y="327060"/>
                      <a:pt x="143261" y="327060"/>
                    </a:cubicBezTo>
                    <a:cubicBezTo>
                      <a:pt x="143414" y="326805"/>
                      <a:pt x="143516" y="326499"/>
                      <a:pt x="143670" y="326243"/>
                    </a:cubicBezTo>
                    <a:cubicBezTo>
                      <a:pt x="143516" y="326141"/>
                      <a:pt x="143516" y="325988"/>
                      <a:pt x="143516" y="325682"/>
                    </a:cubicBezTo>
                    <a:cubicBezTo>
                      <a:pt x="143567" y="325324"/>
                      <a:pt x="143976" y="325631"/>
                      <a:pt x="143976" y="325631"/>
                    </a:cubicBezTo>
                    <a:cubicBezTo>
                      <a:pt x="143976" y="325631"/>
                      <a:pt x="144537" y="325733"/>
                      <a:pt x="144946" y="325477"/>
                    </a:cubicBezTo>
                    <a:cubicBezTo>
                      <a:pt x="145099" y="325375"/>
                      <a:pt x="144436" y="325120"/>
                      <a:pt x="144129" y="324814"/>
                    </a:cubicBezTo>
                    <a:cubicBezTo>
                      <a:pt x="143822" y="324558"/>
                      <a:pt x="143976" y="324763"/>
                      <a:pt x="143670" y="324967"/>
                    </a:cubicBezTo>
                    <a:cubicBezTo>
                      <a:pt x="143363" y="325171"/>
                      <a:pt x="143619" y="324763"/>
                      <a:pt x="143567" y="324507"/>
                    </a:cubicBezTo>
                    <a:cubicBezTo>
                      <a:pt x="143516" y="324252"/>
                      <a:pt x="143108" y="324712"/>
                      <a:pt x="142750" y="324354"/>
                    </a:cubicBezTo>
                    <a:cubicBezTo>
                      <a:pt x="142393" y="323997"/>
                      <a:pt x="142393" y="324048"/>
                      <a:pt x="142342" y="323742"/>
                    </a:cubicBezTo>
                    <a:cubicBezTo>
                      <a:pt x="142342" y="323435"/>
                      <a:pt x="142955" y="323793"/>
                      <a:pt x="142904" y="323333"/>
                    </a:cubicBezTo>
                    <a:cubicBezTo>
                      <a:pt x="142853" y="322874"/>
                      <a:pt x="142904" y="323333"/>
                      <a:pt x="142853" y="322874"/>
                    </a:cubicBezTo>
                    <a:cubicBezTo>
                      <a:pt x="142801" y="322414"/>
                      <a:pt x="142750" y="322669"/>
                      <a:pt x="142699" y="322414"/>
                    </a:cubicBezTo>
                    <a:cubicBezTo>
                      <a:pt x="142648" y="322108"/>
                      <a:pt x="142240" y="322925"/>
                      <a:pt x="141984" y="322771"/>
                    </a:cubicBezTo>
                    <a:cubicBezTo>
                      <a:pt x="141781" y="322669"/>
                      <a:pt x="141832" y="322618"/>
                      <a:pt x="141832" y="322414"/>
                    </a:cubicBezTo>
                    <a:cubicBezTo>
                      <a:pt x="141832" y="322210"/>
                      <a:pt x="141372" y="322159"/>
                      <a:pt x="141372" y="322159"/>
                    </a:cubicBezTo>
                    <a:cubicBezTo>
                      <a:pt x="141372" y="322159"/>
                      <a:pt x="141066" y="322669"/>
                      <a:pt x="140964" y="322771"/>
                    </a:cubicBezTo>
                    <a:cubicBezTo>
                      <a:pt x="140861" y="322823"/>
                      <a:pt x="140249" y="322516"/>
                      <a:pt x="139943" y="322159"/>
                    </a:cubicBezTo>
                    <a:cubicBezTo>
                      <a:pt x="139636" y="321801"/>
                      <a:pt x="140453" y="321955"/>
                      <a:pt x="140657" y="321750"/>
                    </a:cubicBezTo>
                    <a:cubicBezTo>
                      <a:pt x="140912" y="321546"/>
                      <a:pt x="140912" y="321648"/>
                      <a:pt x="140912" y="321393"/>
                    </a:cubicBezTo>
                    <a:cubicBezTo>
                      <a:pt x="140912" y="321138"/>
                      <a:pt x="140759" y="321189"/>
                      <a:pt x="140657" y="320985"/>
                    </a:cubicBezTo>
                    <a:cubicBezTo>
                      <a:pt x="140555" y="320832"/>
                      <a:pt x="140708" y="320678"/>
                      <a:pt x="141117" y="320270"/>
                    </a:cubicBezTo>
                    <a:cubicBezTo>
                      <a:pt x="141270" y="320117"/>
                      <a:pt x="141832" y="320780"/>
                      <a:pt x="141832" y="320780"/>
                    </a:cubicBezTo>
                    <a:cubicBezTo>
                      <a:pt x="141576" y="320832"/>
                      <a:pt x="141933" y="321138"/>
                      <a:pt x="142546" y="321291"/>
                    </a:cubicBezTo>
                    <a:cubicBezTo>
                      <a:pt x="142801" y="321393"/>
                      <a:pt x="142801" y="321648"/>
                      <a:pt x="142801" y="321904"/>
                    </a:cubicBezTo>
                    <a:cubicBezTo>
                      <a:pt x="142801" y="322159"/>
                      <a:pt x="143108" y="321801"/>
                      <a:pt x="143108" y="321801"/>
                    </a:cubicBezTo>
                    <a:cubicBezTo>
                      <a:pt x="143108" y="321801"/>
                      <a:pt x="143108" y="321801"/>
                      <a:pt x="143363" y="321189"/>
                    </a:cubicBezTo>
                    <a:cubicBezTo>
                      <a:pt x="143363" y="321189"/>
                      <a:pt x="143567" y="320832"/>
                      <a:pt x="143516" y="320525"/>
                    </a:cubicBezTo>
                    <a:cubicBezTo>
                      <a:pt x="143465" y="320219"/>
                      <a:pt x="143210" y="320066"/>
                      <a:pt x="143159" y="319912"/>
                    </a:cubicBezTo>
                    <a:cubicBezTo>
                      <a:pt x="143159" y="319759"/>
                      <a:pt x="143159" y="319657"/>
                      <a:pt x="143363" y="319351"/>
                    </a:cubicBezTo>
                    <a:cubicBezTo>
                      <a:pt x="143567" y="319045"/>
                      <a:pt x="143772" y="319606"/>
                      <a:pt x="143976" y="319606"/>
                    </a:cubicBezTo>
                    <a:cubicBezTo>
                      <a:pt x="144180" y="319606"/>
                      <a:pt x="143465" y="318891"/>
                      <a:pt x="143312" y="318891"/>
                    </a:cubicBezTo>
                    <a:cubicBezTo>
                      <a:pt x="143159" y="318891"/>
                      <a:pt x="143312" y="318891"/>
                      <a:pt x="143159" y="317921"/>
                    </a:cubicBezTo>
                    <a:cubicBezTo>
                      <a:pt x="143108" y="317513"/>
                      <a:pt x="143670" y="317666"/>
                      <a:pt x="143670" y="317666"/>
                    </a:cubicBezTo>
                    <a:cubicBezTo>
                      <a:pt x="143721" y="317513"/>
                      <a:pt x="143873" y="317309"/>
                      <a:pt x="143363" y="316849"/>
                    </a:cubicBezTo>
                    <a:cubicBezTo>
                      <a:pt x="143210" y="316696"/>
                      <a:pt x="143006" y="316645"/>
                      <a:pt x="142853" y="316339"/>
                    </a:cubicBezTo>
                    <a:cubicBezTo>
                      <a:pt x="142750" y="316032"/>
                      <a:pt x="142801" y="316134"/>
                      <a:pt x="142750" y="315981"/>
                    </a:cubicBezTo>
                    <a:cubicBezTo>
                      <a:pt x="142699" y="315828"/>
                      <a:pt x="142597" y="315522"/>
                      <a:pt x="142648" y="315369"/>
                    </a:cubicBezTo>
                    <a:cubicBezTo>
                      <a:pt x="142648" y="315215"/>
                      <a:pt x="142648" y="315369"/>
                      <a:pt x="142444" y="314398"/>
                    </a:cubicBezTo>
                    <a:cubicBezTo>
                      <a:pt x="142240" y="313428"/>
                      <a:pt x="142444" y="314398"/>
                      <a:pt x="142495" y="314194"/>
                    </a:cubicBezTo>
                    <a:cubicBezTo>
                      <a:pt x="142546" y="313990"/>
                      <a:pt x="142495" y="314194"/>
                      <a:pt x="142444" y="313888"/>
                    </a:cubicBezTo>
                    <a:cubicBezTo>
                      <a:pt x="142393" y="313633"/>
                      <a:pt x="142393" y="313530"/>
                      <a:pt x="142291" y="313326"/>
                    </a:cubicBezTo>
                    <a:cubicBezTo>
                      <a:pt x="142240" y="313122"/>
                      <a:pt x="142648" y="313122"/>
                      <a:pt x="142495" y="312918"/>
                    </a:cubicBezTo>
                    <a:cubicBezTo>
                      <a:pt x="142393" y="312714"/>
                      <a:pt x="142240" y="312663"/>
                      <a:pt x="142342" y="312407"/>
                    </a:cubicBezTo>
                    <a:cubicBezTo>
                      <a:pt x="142444" y="312152"/>
                      <a:pt x="142342" y="312407"/>
                      <a:pt x="142342" y="311999"/>
                    </a:cubicBezTo>
                    <a:cubicBezTo>
                      <a:pt x="142291" y="311590"/>
                      <a:pt x="142189" y="311795"/>
                      <a:pt x="141933" y="311386"/>
                    </a:cubicBezTo>
                    <a:cubicBezTo>
                      <a:pt x="141678" y="311029"/>
                      <a:pt x="142138" y="311335"/>
                      <a:pt x="142240" y="311029"/>
                    </a:cubicBezTo>
                    <a:cubicBezTo>
                      <a:pt x="142393" y="310723"/>
                      <a:pt x="142138" y="310774"/>
                      <a:pt x="141781" y="310569"/>
                    </a:cubicBezTo>
                    <a:cubicBezTo>
                      <a:pt x="141423" y="310365"/>
                      <a:pt x="141474" y="310569"/>
                      <a:pt x="141270" y="310671"/>
                    </a:cubicBezTo>
                    <a:cubicBezTo>
                      <a:pt x="141066" y="310774"/>
                      <a:pt x="141066" y="310774"/>
                      <a:pt x="140504" y="310569"/>
                    </a:cubicBezTo>
                    <a:cubicBezTo>
                      <a:pt x="140351" y="310518"/>
                      <a:pt x="140198" y="310467"/>
                      <a:pt x="139993" y="310314"/>
                    </a:cubicBezTo>
                    <a:cubicBezTo>
                      <a:pt x="139789" y="310161"/>
                      <a:pt x="139687" y="310059"/>
                      <a:pt x="139534" y="309855"/>
                    </a:cubicBezTo>
                    <a:cubicBezTo>
                      <a:pt x="139330" y="309599"/>
                      <a:pt x="139279" y="309395"/>
                      <a:pt x="139177" y="309038"/>
                    </a:cubicBezTo>
                    <a:cubicBezTo>
                      <a:pt x="139075" y="308680"/>
                      <a:pt x="139177" y="309038"/>
                      <a:pt x="139330" y="308680"/>
                    </a:cubicBezTo>
                    <a:cubicBezTo>
                      <a:pt x="139483" y="308323"/>
                      <a:pt x="139381" y="308425"/>
                      <a:pt x="139483" y="307965"/>
                    </a:cubicBezTo>
                    <a:cubicBezTo>
                      <a:pt x="139585" y="307557"/>
                      <a:pt x="139330" y="307098"/>
                      <a:pt x="139330" y="307098"/>
                    </a:cubicBezTo>
                    <a:cubicBezTo>
                      <a:pt x="139330" y="307098"/>
                      <a:pt x="139330" y="307098"/>
                      <a:pt x="139330" y="306791"/>
                    </a:cubicBezTo>
                    <a:cubicBezTo>
                      <a:pt x="139330" y="306434"/>
                      <a:pt x="139330" y="306791"/>
                      <a:pt x="139483" y="306434"/>
                    </a:cubicBezTo>
                    <a:cubicBezTo>
                      <a:pt x="139636" y="306076"/>
                      <a:pt x="139534" y="306179"/>
                      <a:pt x="139534" y="306025"/>
                    </a:cubicBezTo>
                    <a:cubicBezTo>
                      <a:pt x="139585" y="305923"/>
                      <a:pt x="139330" y="305617"/>
                      <a:pt x="139330" y="305617"/>
                    </a:cubicBezTo>
                    <a:cubicBezTo>
                      <a:pt x="139330" y="305617"/>
                      <a:pt x="139126" y="304902"/>
                      <a:pt x="139023" y="304749"/>
                    </a:cubicBezTo>
                    <a:cubicBezTo>
                      <a:pt x="138921" y="304596"/>
                      <a:pt x="138870" y="304341"/>
                      <a:pt x="138462" y="303830"/>
                    </a:cubicBezTo>
                    <a:cubicBezTo>
                      <a:pt x="138003" y="303371"/>
                      <a:pt x="138462" y="303830"/>
                      <a:pt x="138155" y="303166"/>
                    </a:cubicBezTo>
                    <a:cubicBezTo>
                      <a:pt x="137849" y="302503"/>
                      <a:pt x="138003" y="302911"/>
                      <a:pt x="137849" y="302349"/>
                    </a:cubicBezTo>
                    <a:cubicBezTo>
                      <a:pt x="137696" y="301737"/>
                      <a:pt x="137492" y="301737"/>
                      <a:pt x="138003" y="300920"/>
                    </a:cubicBezTo>
                    <a:cubicBezTo>
                      <a:pt x="138155" y="300665"/>
                      <a:pt x="138206" y="300614"/>
                      <a:pt x="138257" y="300256"/>
                    </a:cubicBezTo>
                    <a:cubicBezTo>
                      <a:pt x="138309" y="299848"/>
                      <a:pt x="138462" y="300154"/>
                      <a:pt x="138513" y="299797"/>
                    </a:cubicBezTo>
                    <a:cubicBezTo>
                      <a:pt x="138666" y="299490"/>
                      <a:pt x="138462" y="299439"/>
                      <a:pt x="138513" y="298929"/>
                    </a:cubicBezTo>
                    <a:cubicBezTo>
                      <a:pt x="138564" y="298469"/>
                      <a:pt x="138360" y="298265"/>
                      <a:pt x="138411" y="298010"/>
                    </a:cubicBezTo>
                    <a:cubicBezTo>
                      <a:pt x="138513" y="297754"/>
                      <a:pt x="138615" y="297397"/>
                      <a:pt x="138717" y="296938"/>
                    </a:cubicBezTo>
                    <a:cubicBezTo>
                      <a:pt x="138819" y="296478"/>
                      <a:pt x="138972" y="296631"/>
                      <a:pt x="138921" y="296121"/>
                    </a:cubicBezTo>
                    <a:cubicBezTo>
                      <a:pt x="138870" y="295559"/>
                      <a:pt x="138666" y="295712"/>
                      <a:pt x="138564" y="295304"/>
                    </a:cubicBezTo>
                    <a:cubicBezTo>
                      <a:pt x="138462" y="294895"/>
                      <a:pt x="138564" y="295100"/>
                      <a:pt x="138666" y="294691"/>
                    </a:cubicBezTo>
                    <a:cubicBezTo>
                      <a:pt x="138768" y="294283"/>
                      <a:pt x="138921" y="294283"/>
                      <a:pt x="138921" y="293823"/>
                    </a:cubicBezTo>
                    <a:cubicBezTo>
                      <a:pt x="138921" y="293364"/>
                      <a:pt x="138768" y="293670"/>
                      <a:pt x="138819" y="293466"/>
                    </a:cubicBezTo>
                    <a:cubicBezTo>
                      <a:pt x="138921" y="293262"/>
                      <a:pt x="138921" y="293057"/>
                      <a:pt x="138972" y="292700"/>
                    </a:cubicBezTo>
                    <a:cubicBezTo>
                      <a:pt x="139023" y="292343"/>
                      <a:pt x="139023" y="292343"/>
                      <a:pt x="139023" y="291985"/>
                    </a:cubicBezTo>
                    <a:cubicBezTo>
                      <a:pt x="139023" y="291679"/>
                      <a:pt x="138870" y="291577"/>
                      <a:pt x="138768" y="291168"/>
                    </a:cubicBezTo>
                    <a:cubicBezTo>
                      <a:pt x="138666" y="290811"/>
                      <a:pt x="138513" y="290760"/>
                      <a:pt x="138411" y="290352"/>
                    </a:cubicBezTo>
                    <a:cubicBezTo>
                      <a:pt x="138309" y="289994"/>
                      <a:pt x="138309" y="289535"/>
                      <a:pt x="138104" y="289177"/>
                    </a:cubicBezTo>
                    <a:cubicBezTo>
                      <a:pt x="137951" y="288820"/>
                      <a:pt x="138104" y="288360"/>
                      <a:pt x="137798" y="287186"/>
                    </a:cubicBezTo>
                    <a:cubicBezTo>
                      <a:pt x="137798" y="287186"/>
                      <a:pt x="137798" y="287186"/>
                      <a:pt x="137900" y="286573"/>
                    </a:cubicBezTo>
                    <a:cubicBezTo>
                      <a:pt x="137951" y="286369"/>
                      <a:pt x="138003" y="286267"/>
                      <a:pt x="138054" y="285756"/>
                    </a:cubicBezTo>
                    <a:cubicBezTo>
                      <a:pt x="138104" y="285246"/>
                      <a:pt x="137900" y="285450"/>
                      <a:pt x="137696" y="285042"/>
                    </a:cubicBezTo>
                    <a:cubicBezTo>
                      <a:pt x="137492" y="284633"/>
                      <a:pt x="137390" y="284633"/>
                      <a:pt x="137339" y="283714"/>
                    </a:cubicBezTo>
                    <a:cubicBezTo>
                      <a:pt x="137339" y="283714"/>
                      <a:pt x="137339" y="283663"/>
                      <a:pt x="137339" y="283663"/>
                    </a:cubicBezTo>
                    <a:cubicBezTo>
                      <a:pt x="137390" y="283663"/>
                      <a:pt x="137390" y="283663"/>
                      <a:pt x="137440" y="283561"/>
                    </a:cubicBezTo>
                    <a:cubicBezTo>
                      <a:pt x="137594" y="283050"/>
                      <a:pt x="137440" y="283561"/>
                      <a:pt x="137390" y="282795"/>
                    </a:cubicBezTo>
                    <a:cubicBezTo>
                      <a:pt x="137339" y="282029"/>
                      <a:pt x="137339" y="282591"/>
                      <a:pt x="137390" y="281825"/>
                    </a:cubicBezTo>
                    <a:cubicBezTo>
                      <a:pt x="137440" y="281059"/>
                      <a:pt x="137390" y="281825"/>
                      <a:pt x="137440" y="281417"/>
                    </a:cubicBezTo>
                    <a:cubicBezTo>
                      <a:pt x="137492" y="281008"/>
                      <a:pt x="137390" y="281008"/>
                      <a:pt x="137390" y="280396"/>
                    </a:cubicBezTo>
                    <a:cubicBezTo>
                      <a:pt x="137390" y="279834"/>
                      <a:pt x="137390" y="280396"/>
                      <a:pt x="137440" y="279936"/>
                    </a:cubicBezTo>
                    <a:cubicBezTo>
                      <a:pt x="137440" y="279426"/>
                      <a:pt x="137339" y="279528"/>
                      <a:pt x="137390" y="279119"/>
                    </a:cubicBezTo>
                    <a:cubicBezTo>
                      <a:pt x="137492" y="278711"/>
                      <a:pt x="137186" y="278609"/>
                      <a:pt x="137083" y="278251"/>
                    </a:cubicBezTo>
                    <a:cubicBezTo>
                      <a:pt x="136981" y="277894"/>
                      <a:pt x="137134" y="277792"/>
                      <a:pt x="137288" y="277435"/>
                    </a:cubicBezTo>
                    <a:cubicBezTo>
                      <a:pt x="137390" y="277077"/>
                      <a:pt x="137083" y="274882"/>
                      <a:pt x="136879" y="274014"/>
                    </a:cubicBezTo>
                    <a:cubicBezTo>
                      <a:pt x="136828" y="273861"/>
                      <a:pt x="136828" y="273759"/>
                      <a:pt x="136522" y="272839"/>
                    </a:cubicBezTo>
                    <a:cubicBezTo>
                      <a:pt x="136471" y="272533"/>
                      <a:pt x="136522" y="272839"/>
                      <a:pt x="136624" y="271716"/>
                    </a:cubicBezTo>
                    <a:cubicBezTo>
                      <a:pt x="136726" y="270593"/>
                      <a:pt x="136624" y="271512"/>
                      <a:pt x="136522" y="271002"/>
                    </a:cubicBezTo>
                    <a:cubicBezTo>
                      <a:pt x="136420" y="270491"/>
                      <a:pt x="136522" y="270746"/>
                      <a:pt x="136522" y="269980"/>
                    </a:cubicBezTo>
                    <a:cubicBezTo>
                      <a:pt x="136522" y="269776"/>
                      <a:pt x="136573" y="269623"/>
                      <a:pt x="136675" y="269317"/>
                    </a:cubicBezTo>
                    <a:cubicBezTo>
                      <a:pt x="136726" y="269010"/>
                      <a:pt x="136675" y="268959"/>
                      <a:pt x="136420" y="268296"/>
                    </a:cubicBezTo>
                    <a:cubicBezTo>
                      <a:pt x="136164" y="267683"/>
                      <a:pt x="136266" y="268091"/>
                      <a:pt x="136062" y="267785"/>
                    </a:cubicBezTo>
                    <a:cubicBezTo>
                      <a:pt x="135909" y="267479"/>
                      <a:pt x="135909" y="267530"/>
                      <a:pt x="135858" y="267274"/>
                    </a:cubicBezTo>
                    <a:cubicBezTo>
                      <a:pt x="135756" y="266968"/>
                      <a:pt x="135807" y="266917"/>
                      <a:pt x="135807" y="266560"/>
                    </a:cubicBezTo>
                    <a:cubicBezTo>
                      <a:pt x="135807" y="266253"/>
                      <a:pt x="135756" y="266202"/>
                      <a:pt x="135705" y="266049"/>
                    </a:cubicBezTo>
                    <a:cubicBezTo>
                      <a:pt x="135654" y="265896"/>
                      <a:pt x="135551" y="265692"/>
                      <a:pt x="135450" y="265437"/>
                    </a:cubicBezTo>
                    <a:cubicBezTo>
                      <a:pt x="135399" y="265232"/>
                      <a:pt x="135245" y="264773"/>
                      <a:pt x="135092" y="264466"/>
                    </a:cubicBezTo>
                    <a:cubicBezTo>
                      <a:pt x="134939" y="264160"/>
                      <a:pt x="134939" y="263854"/>
                      <a:pt x="134990" y="263701"/>
                    </a:cubicBezTo>
                    <a:cubicBezTo>
                      <a:pt x="135041" y="263598"/>
                      <a:pt x="134990" y="263650"/>
                      <a:pt x="134582" y="263241"/>
                    </a:cubicBezTo>
                    <a:cubicBezTo>
                      <a:pt x="134531" y="263139"/>
                      <a:pt x="134428" y="263088"/>
                      <a:pt x="134326" y="262935"/>
                    </a:cubicBezTo>
                    <a:cubicBezTo>
                      <a:pt x="133662" y="262220"/>
                      <a:pt x="134326" y="262935"/>
                      <a:pt x="133713" y="262475"/>
                    </a:cubicBezTo>
                    <a:cubicBezTo>
                      <a:pt x="133561" y="262373"/>
                      <a:pt x="133152" y="262220"/>
                      <a:pt x="132795" y="261556"/>
                    </a:cubicBezTo>
                    <a:cubicBezTo>
                      <a:pt x="132744" y="261454"/>
                      <a:pt x="132488" y="261148"/>
                      <a:pt x="132080" y="260688"/>
                    </a:cubicBezTo>
                    <a:cubicBezTo>
                      <a:pt x="131722" y="260280"/>
                      <a:pt x="131365" y="260229"/>
                      <a:pt x="131212" y="260127"/>
                    </a:cubicBezTo>
                    <a:cubicBezTo>
                      <a:pt x="131059" y="260076"/>
                      <a:pt x="130855" y="260076"/>
                      <a:pt x="130701" y="260025"/>
                    </a:cubicBezTo>
                    <a:cubicBezTo>
                      <a:pt x="130497" y="259922"/>
                      <a:pt x="130344" y="259974"/>
                      <a:pt x="130191" y="259820"/>
                    </a:cubicBezTo>
                    <a:cubicBezTo>
                      <a:pt x="130038" y="259667"/>
                      <a:pt x="129732" y="259565"/>
                      <a:pt x="129476" y="259361"/>
                    </a:cubicBezTo>
                    <a:cubicBezTo>
                      <a:pt x="129272" y="259157"/>
                      <a:pt x="129068" y="259361"/>
                      <a:pt x="128812" y="259259"/>
                    </a:cubicBezTo>
                    <a:cubicBezTo>
                      <a:pt x="128557" y="259157"/>
                      <a:pt x="128353" y="258952"/>
                      <a:pt x="128098" y="258901"/>
                    </a:cubicBezTo>
                    <a:cubicBezTo>
                      <a:pt x="127843" y="258850"/>
                      <a:pt x="126719" y="258085"/>
                      <a:pt x="126464" y="257829"/>
                    </a:cubicBezTo>
                    <a:cubicBezTo>
                      <a:pt x="126260" y="257625"/>
                      <a:pt x="126055" y="257727"/>
                      <a:pt x="125443" y="257421"/>
                    </a:cubicBezTo>
                    <a:cubicBezTo>
                      <a:pt x="125290" y="257319"/>
                      <a:pt x="125085" y="257217"/>
                      <a:pt x="125034" y="257012"/>
                    </a:cubicBezTo>
                    <a:cubicBezTo>
                      <a:pt x="124983" y="256859"/>
                      <a:pt x="124677" y="256655"/>
                      <a:pt x="124575" y="256553"/>
                    </a:cubicBezTo>
                    <a:cubicBezTo>
                      <a:pt x="124524" y="256451"/>
                      <a:pt x="124013" y="256502"/>
                      <a:pt x="123860" y="256246"/>
                    </a:cubicBezTo>
                    <a:cubicBezTo>
                      <a:pt x="123707" y="255991"/>
                      <a:pt x="123707" y="256246"/>
                      <a:pt x="123451" y="255991"/>
                    </a:cubicBezTo>
                    <a:cubicBezTo>
                      <a:pt x="123196" y="255736"/>
                      <a:pt x="123248" y="255379"/>
                      <a:pt x="123248" y="255379"/>
                    </a:cubicBezTo>
                    <a:cubicBezTo>
                      <a:pt x="122941" y="255174"/>
                      <a:pt x="122635" y="254970"/>
                      <a:pt x="122379" y="254766"/>
                    </a:cubicBezTo>
                    <a:cubicBezTo>
                      <a:pt x="122175" y="254562"/>
                      <a:pt x="122124" y="254562"/>
                      <a:pt x="122022" y="254409"/>
                    </a:cubicBezTo>
                    <a:cubicBezTo>
                      <a:pt x="121869" y="254204"/>
                      <a:pt x="121971" y="254306"/>
                      <a:pt x="121920" y="254051"/>
                    </a:cubicBezTo>
                    <a:cubicBezTo>
                      <a:pt x="121869" y="253847"/>
                      <a:pt x="122022" y="253796"/>
                      <a:pt x="122022" y="253490"/>
                    </a:cubicBezTo>
                    <a:cubicBezTo>
                      <a:pt x="122022" y="253183"/>
                      <a:pt x="121869" y="253234"/>
                      <a:pt x="121818" y="253081"/>
                    </a:cubicBezTo>
                    <a:cubicBezTo>
                      <a:pt x="121767" y="252877"/>
                      <a:pt x="121562" y="252673"/>
                      <a:pt x="121511" y="252417"/>
                    </a:cubicBezTo>
                    <a:cubicBezTo>
                      <a:pt x="121461" y="252162"/>
                      <a:pt x="121256" y="252213"/>
                      <a:pt x="120899" y="251856"/>
                    </a:cubicBezTo>
                    <a:cubicBezTo>
                      <a:pt x="120541" y="251498"/>
                      <a:pt x="120746" y="251549"/>
                      <a:pt x="120490" y="251141"/>
                    </a:cubicBezTo>
                    <a:cubicBezTo>
                      <a:pt x="120235" y="250784"/>
                      <a:pt x="120184" y="250835"/>
                      <a:pt x="120082" y="250733"/>
                    </a:cubicBezTo>
                    <a:cubicBezTo>
                      <a:pt x="120031" y="250630"/>
                      <a:pt x="119724" y="250375"/>
                      <a:pt x="119622" y="250171"/>
                    </a:cubicBezTo>
                    <a:cubicBezTo>
                      <a:pt x="119521" y="249967"/>
                      <a:pt x="119418" y="249711"/>
                      <a:pt x="119265" y="249456"/>
                    </a:cubicBezTo>
                    <a:cubicBezTo>
                      <a:pt x="119163" y="249201"/>
                      <a:pt x="118958" y="249201"/>
                      <a:pt x="118755" y="249048"/>
                    </a:cubicBezTo>
                    <a:cubicBezTo>
                      <a:pt x="118550" y="248844"/>
                      <a:pt x="118193" y="248333"/>
                      <a:pt x="118040" y="248129"/>
                    </a:cubicBezTo>
                    <a:cubicBezTo>
                      <a:pt x="117886" y="247925"/>
                      <a:pt x="117938" y="248078"/>
                      <a:pt x="117835" y="247822"/>
                    </a:cubicBezTo>
                    <a:cubicBezTo>
                      <a:pt x="117733" y="247618"/>
                      <a:pt x="117427" y="247210"/>
                      <a:pt x="117172" y="246699"/>
                    </a:cubicBezTo>
                    <a:cubicBezTo>
                      <a:pt x="116917" y="246189"/>
                      <a:pt x="116815" y="246138"/>
                      <a:pt x="116712" y="245882"/>
                    </a:cubicBezTo>
                    <a:cubicBezTo>
                      <a:pt x="116610" y="245576"/>
                      <a:pt x="116457" y="245423"/>
                      <a:pt x="116406" y="245168"/>
                    </a:cubicBezTo>
                    <a:cubicBezTo>
                      <a:pt x="116355" y="244912"/>
                      <a:pt x="116151" y="244912"/>
                      <a:pt x="116049" y="244810"/>
                    </a:cubicBezTo>
                    <a:cubicBezTo>
                      <a:pt x="115946" y="244657"/>
                      <a:pt x="115793" y="244657"/>
                      <a:pt x="115691" y="244555"/>
                    </a:cubicBezTo>
                    <a:cubicBezTo>
                      <a:pt x="115640" y="244504"/>
                      <a:pt x="115538" y="244453"/>
                      <a:pt x="115436" y="244351"/>
                    </a:cubicBezTo>
                    <a:cubicBezTo>
                      <a:pt x="115334" y="244249"/>
                      <a:pt x="115283" y="244197"/>
                      <a:pt x="115180" y="244044"/>
                    </a:cubicBezTo>
                    <a:cubicBezTo>
                      <a:pt x="115079" y="243891"/>
                      <a:pt x="115028" y="243789"/>
                      <a:pt x="114823" y="243636"/>
                    </a:cubicBezTo>
                    <a:cubicBezTo>
                      <a:pt x="114670" y="243483"/>
                      <a:pt x="114721" y="243483"/>
                      <a:pt x="114670" y="243381"/>
                    </a:cubicBezTo>
                    <a:cubicBezTo>
                      <a:pt x="114619" y="243279"/>
                      <a:pt x="114160" y="242717"/>
                      <a:pt x="114108" y="242462"/>
                    </a:cubicBezTo>
                    <a:cubicBezTo>
                      <a:pt x="114057" y="242257"/>
                      <a:pt x="113751" y="242104"/>
                      <a:pt x="113700" y="242053"/>
                    </a:cubicBezTo>
                    <a:cubicBezTo>
                      <a:pt x="113700" y="242002"/>
                      <a:pt x="113445" y="241696"/>
                      <a:pt x="113342" y="241543"/>
                    </a:cubicBezTo>
                    <a:cubicBezTo>
                      <a:pt x="113291" y="241389"/>
                      <a:pt x="113240" y="241338"/>
                      <a:pt x="113189" y="241134"/>
                    </a:cubicBezTo>
                    <a:cubicBezTo>
                      <a:pt x="113189" y="240981"/>
                      <a:pt x="112832" y="240828"/>
                      <a:pt x="112730" y="240675"/>
                    </a:cubicBezTo>
                    <a:cubicBezTo>
                      <a:pt x="112577" y="240573"/>
                      <a:pt x="112322" y="240317"/>
                      <a:pt x="112322" y="240215"/>
                    </a:cubicBezTo>
                    <a:cubicBezTo>
                      <a:pt x="112322" y="240113"/>
                      <a:pt x="112015" y="240113"/>
                      <a:pt x="111913" y="240062"/>
                    </a:cubicBezTo>
                    <a:cubicBezTo>
                      <a:pt x="111811" y="240011"/>
                      <a:pt x="111760" y="240062"/>
                      <a:pt x="111709" y="240062"/>
                    </a:cubicBezTo>
                    <a:cubicBezTo>
                      <a:pt x="111658" y="240062"/>
                      <a:pt x="111199" y="239960"/>
                      <a:pt x="110892" y="239705"/>
                    </a:cubicBezTo>
                    <a:cubicBezTo>
                      <a:pt x="110586" y="239398"/>
                      <a:pt x="110381" y="239449"/>
                      <a:pt x="110381" y="239245"/>
                    </a:cubicBezTo>
                    <a:cubicBezTo>
                      <a:pt x="110381" y="239041"/>
                      <a:pt x="110330" y="239143"/>
                      <a:pt x="110330" y="238939"/>
                    </a:cubicBezTo>
                    <a:cubicBezTo>
                      <a:pt x="110330" y="238735"/>
                      <a:pt x="110330" y="238939"/>
                      <a:pt x="110535" y="238786"/>
                    </a:cubicBezTo>
                    <a:cubicBezTo>
                      <a:pt x="110739" y="238632"/>
                      <a:pt x="110586" y="238683"/>
                      <a:pt x="110586" y="238479"/>
                    </a:cubicBezTo>
                    <a:cubicBezTo>
                      <a:pt x="110586" y="238275"/>
                      <a:pt x="110535" y="238377"/>
                      <a:pt x="110381" y="238020"/>
                    </a:cubicBezTo>
                    <a:cubicBezTo>
                      <a:pt x="110279" y="237714"/>
                      <a:pt x="110228" y="237867"/>
                      <a:pt x="109973" y="237714"/>
                    </a:cubicBezTo>
                    <a:cubicBezTo>
                      <a:pt x="109718" y="237560"/>
                      <a:pt x="109820" y="237560"/>
                      <a:pt x="109667" y="237305"/>
                    </a:cubicBezTo>
                    <a:cubicBezTo>
                      <a:pt x="109462" y="236999"/>
                      <a:pt x="109513" y="237152"/>
                      <a:pt x="109411" y="236743"/>
                    </a:cubicBezTo>
                    <a:cubicBezTo>
                      <a:pt x="109310" y="236335"/>
                      <a:pt x="109360" y="236590"/>
                      <a:pt x="109360" y="236437"/>
                    </a:cubicBezTo>
                    <a:cubicBezTo>
                      <a:pt x="109360" y="236233"/>
                      <a:pt x="109411" y="236080"/>
                      <a:pt x="109462" y="235927"/>
                    </a:cubicBezTo>
                    <a:cubicBezTo>
                      <a:pt x="109462" y="235773"/>
                      <a:pt x="109513" y="235314"/>
                      <a:pt x="109564" y="235161"/>
                    </a:cubicBezTo>
                    <a:cubicBezTo>
                      <a:pt x="109616" y="235007"/>
                      <a:pt x="109769" y="234956"/>
                      <a:pt x="110075" y="234650"/>
                    </a:cubicBezTo>
                    <a:cubicBezTo>
                      <a:pt x="110381" y="234395"/>
                      <a:pt x="110177" y="234599"/>
                      <a:pt x="110381" y="234446"/>
                    </a:cubicBezTo>
                    <a:cubicBezTo>
                      <a:pt x="110535" y="234293"/>
                      <a:pt x="110739" y="234293"/>
                      <a:pt x="110841" y="234242"/>
                    </a:cubicBezTo>
                    <a:cubicBezTo>
                      <a:pt x="110892" y="234191"/>
                      <a:pt x="111096" y="234088"/>
                      <a:pt x="111147" y="234038"/>
                    </a:cubicBezTo>
                    <a:lnTo>
                      <a:pt x="111199" y="234038"/>
                    </a:lnTo>
                    <a:cubicBezTo>
                      <a:pt x="111199" y="234038"/>
                      <a:pt x="111658" y="233680"/>
                      <a:pt x="111760" y="233374"/>
                    </a:cubicBezTo>
                    <a:cubicBezTo>
                      <a:pt x="111862" y="233067"/>
                      <a:pt x="111658" y="233067"/>
                      <a:pt x="111658" y="233067"/>
                    </a:cubicBezTo>
                    <a:cubicBezTo>
                      <a:pt x="111658" y="233067"/>
                      <a:pt x="111811" y="232302"/>
                      <a:pt x="111607" y="232097"/>
                    </a:cubicBezTo>
                    <a:cubicBezTo>
                      <a:pt x="111556" y="231995"/>
                      <a:pt x="111453" y="232455"/>
                      <a:pt x="111351" y="232659"/>
                    </a:cubicBezTo>
                    <a:cubicBezTo>
                      <a:pt x="111300" y="232812"/>
                      <a:pt x="111199" y="232965"/>
                      <a:pt x="111147" y="233118"/>
                    </a:cubicBezTo>
                    <a:cubicBezTo>
                      <a:pt x="111096" y="233272"/>
                      <a:pt x="110790" y="233118"/>
                      <a:pt x="110790" y="233118"/>
                    </a:cubicBezTo>
                    <a:cubicBezTo>
                      <a:pt x="110790" y="233118"/>
                      <a:pt x="110586" y="233016"/>
                      <a:pt x="110535" y="232761"/>
                    </a:cubicBezTo>
                    <a:cubicBezTo>
                      <a:pt x="110484" y="232506"/>
                      <a:pt x="110228" y="232557"/>
                      <a:pt x="110024" y="232404"/>
                    </a:cubicBezTo>
                    <a:cubicBezTo>
                      <a:pt x="109820" y="232251"/>
                      <a:pt x="109820" y="232199"/>
                      <a:pt x="109820" y="232097"/>
                    </a:cubicBezTo>
                    <a:cubicBezTo>
                      <a:pt x="109820" y="231944"/>
                      <a:pt x="109871" y="231995"/>
                      <a:pt x="109973" y="231893"/>
                    </a:cubicBezTo>
                    <a:cubicBezTo>
                      <a:pt x="110075" y="231791"/>
                      <a:pt x="109667" y="231740"/>
                      <a:pt x="109513" y="231485"/>
                    </a:cubicBezTo>
                    <a:cubicBezTo>
                      <a:pt x="109360" y="231229"/>
                      <a:pt x="109513" y="231485"/>
                      <a:pt x="109616" y="231281"/>
                    </a:cubicBezTo>
                    <a:cubicBezTo>
                      <a:pt x="109718" y="231076"/>
                      <a:pt x="109513" y="231127"/>
                      <a:pt x="109462" y="230872"/>
                    </a:cubicBezTo>
                    <a:cubicBezTo>
                      <a:pt x="109411" y="230617"/>
                      <a:pt x="109462" y="230770"/>
                      <a:pt x="109564" y="230515"/>
                    </a:cubicBezTo>
                    <a:cubicBezTo>
                      <a:pt x="109616" y="230259"/>
                      <a:pt x="109820" y="230106"/>
                      <a:pt x="109871" y="230004"/>
                    </a:cubicBezTo>
                    <a:cubicBezTo>
                      <a:pt x="109922" y="229902"/>
                      <a:pt x="109871" y="229391"/>
                      <a:pt x="109871" y="229187"/>
                    </a:cubicBezTo>
                    <a:cubicBezTo>
                      <a:pt x="109820" y="228983"/>
                      <a:pt x="109820" y="228983"/>
                      <a:pt x="109769" y="228779"/>
                    </a:cubicBezTo>
                    <a:cubicBezTo>
                      <a:pt x="109718" y="228626"/>
                      <a:pt x="109667" y="228626"/>
                      <a:pt x="109718" y="228472"/>
                    </a:cubicBezTo>
                    <a:cubicBezTo>
                      <a:pt x="109718" y="228319"/>
                      <a:pt x="109871" y="228268"/>
                      <a:pt x="110177" y="228013"/>
                    </a:cubicBezTo>
                    <a:cubicBezTo>
                      <a:pt x="110433" y="227707"/>
                      <a:pt x="110381" y="228013"/>
                      <a:pt x="110330" y="227809"/>
                    </a:cubicBezTo>
                    <a:cubicBezTo>
                      <a:pt x="110330" y="227605"/>
                      <a:pt x="110279" y="227707"/>
                      <a:pt x="110228" y="227605"/>
                    </a:cubicBezTo>
                    <a:cubicBezTo>
                      <a:pt x="110177" y="227451"/>
                      <a:pt x="110177" y="227451"/>
                      <a:pt x="110024" y="227247"/>
                    </a:cubicBezTo>
                    <a:cubicBezTo>
                      <a:pt x="109820" y="227094"/>
                      <a:pt x="109973" y="226992"/>
                      <a:pt x="109922" y="226788"/>
                    </a:cubicBezTo>
                    <a:cubicBezTo>
                      <a:pt x="109922" y="226583"/>
                      <a:pt x="109922" y="226686"/>
                      <a:pt x="110126" y="226532"/>
                    </a:cubicBezTo>
                    <a:cubicBezTo>
                      <a:pt x="110279" y="226379"/>
                      <a:pt x="110279" y="226532"/>
                      <a:pt x="110330" y="226481"/>
                    </a:cubicBezTo>
                    <a:cubicBezTo>
                      <a:pt x="110433" y="226430"/>
                      <a:pt x="110739" y="226481"/>
                      <a:pt x="110841" y="226430"/>
                    </a:cubicBezTo>
                    <a:cubicBezTo>
                      <a:pt x="110943" y="226379"/>
                      <a:pt x="110943" y="226328"/>
                      <a:pt x="110994" y="226277"/>
                    </a:cubicBezTo>
                    <a:cubicBezTo>
                      <a:pt x="111045" y="226175"/>
                      <a:pt x="111402" y="226022"/>
                      <a:pt x="111505" y="226022"/>
                    </a:cubicBezTo>
                    <a:cubicBezTo>
                      <a:pt x="111658" y="225971"/>
                      <a:pt x="111811" y="226073"/>
                      <a:pt x="111964" y="226073"/>
                    </a:cubicBezTo>
                    <a:cubicBezTo>
                      <a:pt x="112117" y="226073"/>
                      <a:pt x="112271" y="226073"/>
                      <a:pt x="112271" y="225971"/>
                    </a:cubicBezTo>
                    <a:cubicBezTo>
                      <a:pt x="112271" y="225818"/>
                      <a:pt x="112066" y="225715"/>
                      <a:pt x="112066" y="225511"/>
                    </a:cubicBezTo>
                    <a:cubicBezTo>
                      <a:pt x="112066" y="225511"/>
                      <a:pt x="112066" y="225460"/>
                      <a:pt x="112066" y="225409"/>
                    </a:cubicBezTo>
                    <a:cubicBezTo>
                      <a:pt x="112066" y="225307"/>
                      <a:pt x="112168" y="225154"/>
                      <a:pt x="112168" y="225103"/>
                    </a:cubicBezTo>
                    <a:cubicBezTo>
                      <a:pt x="112219" y="225052"/>
                      <a:pt x="112117" y="224847"/>
                      <a:pt x="112219" y="224796"/>
                    </a:cubicBezTo>
                    <a:cubicBezTo>
                      <a:pt x="112322" y="224796"/>
                      <a:pt x="112322" y="224847"/>
                      <a:pt x="112322" y="224643"/>
                    </a:cubicBezTo>
                    <a:cubicBezTo>
                      <a:pt x="112322" y="224490"/>
                      <a:pt x="112373" y="224235"/>
                      <a:pt x="112322" y="223980"/>
                    </a:cubicBezTo>
                    <a:cubicBezTo>
                      <a:pt x="112271" y="223724"/>
                      <a:pt x="112628" y="223622"/>
                      <a:pt x="112781" y="223571"/>
                    </a:cubicBezTo>
                    <a:cubicBezTo>
                      <a:pt x="112934" y="223520"/>
                      <a:pt x="112883" y="223571"/>
                      <a:pt x="113036" y="223469"/>
                    </a:cubicBezTo>
                    <a:cubicBezTo>
                      <a:pt x="113189" y="223418"/>
                      <a:pt x="113342" y="223571"/>
                      <a:pt x="113649" y="223367"/>
                    </a:cubicBezTo>
                    <a:cubicBezTo>
                      <a:pt x="113955" y="223163"/>
                      <a:pt x="113649" y="223367"/>
                      <a:pt x="113751" y="223163"/>
                    </a:cubicBezTo>
                    <a:cubicBezTo>
                      <a:pt x="113853" y="222958"/>
                      <a:pt x="113751" y="223163"/>
                      <a:pt x="113955" y="223061"/>
                    </a:cubicBezTo>
                    <a:cubicBezTo>
                      <a:pt x="114108" y="222958"/>
                      <a:pt x="114108" y="222958"/>
                      <a:pt x="114160" y="222754"/>
                    </a:cubicBezTo>
                    <a:cubicBezTo>
                      <a:pt x="114262" y="222550"/>
                      <a:pt x="114262" y="222601"/>
                      <a:pt x="114313" y="222397"/>
                    </a:cubicBezTo>
                    <a:cubicBezTo>
                      <a:pt x="114415" y="222193"/>
                      <a:pt x="114364" y="222193"/>
                      <a:pt x="114517" y="221988"/>
                    </a:cubicBezTo>
                    <a:cubicBezTo>
                      <a:pt x="114619" y="221835"/>
                      <a:pt x="114772" y="221784"/>
                      <a:pt x="114874" y="221478"/>
                    </a:cubicBezTo>
                    <a:cubicBezTo>
                      <a:pt x="115028" y="221172"/>
                      <a:pt x="114925" y="221376"/>
                      <a:pt x="114823" y="221274"/>
                    </a:cubicBezTo>
                    <a:cubicBezTo>
                      <a:pt x="114721" y="221172"/>
                      <a:pt x="114517" y="220661"/>
                      <a:pt x="114568" y="220406"/>
                    </a:cubicBezTo>
                    <a:cubicBezTo>
                      <a:pt x="114619" y="220201"/>
                      <a:pt x="114517" y="219997"/>
                      <a:pt x="114568" y="219793"/>
                    </a:cubicBezTo>
                    <a:cubicBezTo>
                      <a:pt x="114568" y="219538"/>
                      <a:pt x="114517" y="219385"/>
                      <a:pt x="114517" y="219180"/>
                    </a:cubicBezTo>
                    <a:cubicBezTo>
                      <a:pt x="114517" y="219027"/>
                      <a:pt x="114364" y="218874"/>
                      <a:pt x="114211" y="218619"/>
                    </a:cubicBezTo>
                    <a:cubicBezTo>
                      <a:pt x="114057" y="218364"/>
                      <a:pt x="114006" y="218517"/>
                      <a:pt x="113955" y="218261"/>
                    </a:cubicBezTo>
                    <a:cubicBezTo>
                      <a:pt x="113904" y="218006"/>
                      <a:pt x="114108" y="217853"/>
                      <a:pt x="114108" y="217649"/>
                    </a:cubicBezTo>
                    <a:cubicBezTo>
                      <a:pt x="114108" y="217496"/>
                      <a:pt x="113955" y="217036"/>
                      <a:pt x="113955" y="216883"/>
                    </a:cubicBezTo>
                    <a:cubicBezTo>
                      <a:pt x="113904" y="216730"/>
                      <a:pt x="113853" y="216577"/>
                      <a:pt x="113904" y="216321"/>
                    </a:cubicBezTo>
                    <a:cubicBezTo>
                      <a:pt x="114006" y="216117"/>
                      <a:pt x="113751" y="216066"/>
                      <a:pt x="113751" y="215913"/>
                    </a:cubicBezTo>
                    <a:cubicBezTo>
                      <a:pt x="113751" y="215760"/>
                      <a:pt x="113496" y="215709"/>
                      <a:pt x="113394" y="215504"/>
                    </a:cubicBezTo>
                    <a:cubicBezTo>
                      <a:pt x="113291" y="215300"/>
                      <a:pt x="113240" y="215351"/>
                      <a:pt x="113240" y="215249"/>
                    </a:cubicBezTo>
                    <a:cubicBezTo>
                      <a:pt x="113189" y="215096"/>
                      <a:pt x="113291" y="215045"/>
                      <a:pt x="113291" y="215045"/>
                    </a:cubicBezTo>
                    <a:cubicBezTo>
                      <a:pt x="113291" y="215045"/>
                      <a:pt x="113240" y="214994"/>
                      <a:pt x="113139" y="214943"/>
                    </a:cubicBezTo>
                    <a:cubicBezTo>
                      <a:pt x="113088" y="214994"/>
                      <a:pt x="112985" y="215045"/>
                      <a:pt x="112934" y="215045"/>
                    </a:cubicBezTo>
                    <a:cubicBezTo>
                      <a:pt x="112679" y="215249"/>
                      <a:pt x="112475" y="215504"/>
                      <a:pt x="112271" y="215300"/>
                    </a:cubicBezTo>
                    <a:cubicBezTo>
                      <a:pt x="112015" y="215096"/>
                      <a:pt x="111964" y="214688"/>
                      <a:pt x="111862" y="214432"/>
                    </a:cubicBezTo>
                    <a:cubicBezTo>
                      <a:pt x="111760" y="214228"/>
                      <a:pt x="111300" y="214688"/>
                      <a:pt x="111300" y="214688"/>
                    </a:cubicBezTo>
                    <a:cubicBezTo>
                      <a:pt x="111300" y="214688"/>
                      <a:pt x="111199" y="214790"/>
                      <a:pt x="110994" y="214943"/>
                    </a:cubicBezTo>
                    <a:cubicBezTo>
                      <a:pt x="110790" y="215096"/>
                      <a:pt x="110892" y="215249"/>
                      <a:pt x="110841" y="215402"/>
                    </a:cubicBezTo>
                    <a:cubicBezTo>
                      <a:pt x="110841" y="215606"/>
                      <a:pt x="110790" y="215606"/>
                      <a:pt x="110687" y="216015"/>
                    </a:cubicBezTo>
                    <a:cubicBezTo>
                      <a:pt x="110586" y="216423"/>
                      <a:pt x="110330" y="216475"/>
                      <a:pt x="110228" y="216423"/>
                    </a:cubicBezTo>
                    <a:cubicBezTo>
                      <a:pt x="110126" y="216372"/>
                      <a:pt x="109207" y="216883"/>
                      <a:pt x="109258" y="216985"/>
                    </a:cubicBezTo>
                    <a:cubicBezTo>
                      <a:pt x="109310" y="217036"/>
                      <a:pt x="109513" y="217649"/>
                      <a:pt x="109564" y="217802"/>
                    </a:cubicBezTo>
                    <a:cubicBezTo>
                      <a:pt x="109616" y="217955"/>
                      <a:pt x="110075" y="218414"/>
                      <a:pt x="110228" y="218517"/>
                    </a:cubicBezTo>
                    <a:cubicBezTo>
                      <a:pt x="110381" y="218619"/>
                      <a:pt x="110279" y="218874"/>
                      <a:pt x="109922" y="219487"/>
                    </a:cubicBezTo>
                    <a:cubicBezTo>
                      <a:pt x="109769" y="219589"/>
                      <a:pt x="109616" y="219640"/>
                      <a:pt x="109462" y="219691"/>
                    </a:cubicBezTo>
                    <a:cubicBezTo>
                      <a:pt x="109258" y="219742"/>
                      <a:pt x="109105" y="219793"/>
                      <a:pt x="108901" y="219895"/>
                    </a:cubicBezTo>
                    <a:cubicBezTo>
                      <a:pt x="108901" y="219895"/>
                      <a:pt x="107931" y="219742"/>
                      <a:pt x="107829" y="219640"/>
                    </a:cubicBezTo>
                    <a:cubicBezTo>
                      <a:pt x="107829" y="219538"/>
                      <a:pt x="107778" y="219385"/>
                      <a:pt x="107829" y="219231"/>
                    </a:cubicBezTo>
                    <a:cubicBezTo>
                      <a:pt x="107880" y="219078"/>
                      <a:pt x="107216" y="218517"/>
                      <a:pt x="107114" y="218312"/>
                    </a:cubicBezTo>
                    <a:cubicBezTo>
                      <a:pt x="107012" y="218108"/>
                      <a:pt x="106757" y="218210"/>
                      <a:pt x="106655" y="218210"/>
                    </a:cubicBezTo>
                    <a:cubicBezTo>
                      <a:pt x="106552" y="218261"/>
                      <a:pt x="106297" y="218312"/>
                      <a:pt x="106195" y="218261"/>
                    </a:cubicBezTo>
                    <a:cubicBezTo>
                      <a:pt x="106093" y="218159"/>
                      <a:pt x="105633" y="218210"/>
                      <a:pt x="105684" y="218006"/>
                    </a:cubicBezTo>
                    <a:cubicBezTo>
                      <a:pt x="105735" y="217802"/>
                      <a:pt x="105480" y="217393"/>
                      <a:pt x="105480" y="217393"/>
                    </a:cubicBezTo>
                    <a:cubicBezTo>
                      <a:pt x="105480" y="217393"/>
                      <a:pt x="105123" y="217393"/>
                      <a:pt x="105072" y="217291"/>
                    </a:cubicBezTo>
                    <a:cubicBezTo>
                      <a:pt x="105020" y="217138"/>
                      <a:pt x="104612" y="216934"/>
                      <a:pt x="104459" y="216730"/>
                    </a:cubicBezTo>
                    <a:cubicBezTo>
                      <a:pt x="104357" y="216525"/>
                      <a:pt x="103846" y="216475"/>
                      <a:pt x="103591" y="216423"/>
                    </a:cubicBezTo>
                    <a:cubicBezTo>
                      <a:pt x="103285" y="216321"/>
                      <a:pt x="102621" y="216321"/>
                      <a:pt x="101600" y="216168"/>
                    </a:cubicBezTo>
                    <a:cubicBezTo>
                      <a:pt x="101600" y="216168"/>
                      <a:pt x="101294" y="215862"/>
                      <a:pt x="100681" y="215658"/>
                    </a:cubicBezTo>
                    <a:cubicBezTo>
                      <a:pt x="100119" y="215453"/>
                      <a:pt x="100425" y="215555"/>
                      <a:pt x="100222" y="215453"/>
                    </a:cubicBezTo>
                    <a:cubicBezTo>
                      <a:pt x="100017" y="215351"/>
                      <a:pt x="100068" y="215658"/>
                      <a:pt x="100017" y="215811"/>
                    </a:cubicBezTo>
                    <a:cubicBezTo>
                      <a:pt x="99966" y="215964"/>
                      <a:pt x="99507" y="215811"/>
                      <a:pt x="99251" y="215862"/>
                    </a:cubicBezTo>
                    <a:cubicBezTo>
                      <a:pt x="98996" y="215964"/>
                      <a:pt x="99302" y="215504"/>
                      <a:pt x="98894" y="215351"/>
                    </a:cubicBezTo>
                    <a:cubicBezTo>
                      <a:pt x="98792" y="215300"/>
                      <a:pt x="98435" y="215300"/>
                      <a:pt x="98384" y="215096"/>
                    </a:cubicBezTo>
                    <a:cubicBezTo>
                      <a:pt x="98333" y="214892"/>
                      <a:pt x="98230" y="214943"/>
                      <a:pt x="98128" y="214739"/>
                    </a:cubicBezTo>
                    <a:cubicBezTo>
                      <a:pt x="98026" y="214534"/>
                      <a:pt x="97822" y="214585"/>
                      <a:pt x="97873" y="214330"/>
                    </a:cubicBezTo>
                    <a:cubicBezTo>
                      <a:pt x="97924" y="214075"/>
                      <a:pt x="98026" y="214177"/>
                      <a:pt x="97975" y="213820"/>
                    </a:cubicBezTo>
                    <a:cubicBezTo>
                      <a:pt x="97924" y="213513"/>
                      <a:pt x="97822" y="213666"/>
                      <a:pt x="97822" y="213564"/>
                    </a:cubicBezTo>
                    <a:cubicBezTo>
                      <a:pt x="97822" y="213462"/>
                      <a:pt x="97311" y="213207"/>
                      <a:pt x="97311" y="212952"/>
                    </a:cubicBezTo>
                    <a:cubicBezTo>
                      <a:pt x="97311" y="212696"/>
                      <a:pt x="96852" y="212799"/>
                      <a:pt x="96698" y="212645"/>
                    </a:cubicBezTo>
                    <a:cubicBezTo>
                      <a:pt x="96546" y="212492"/>
                      <a:pt x="96188" y="212492"/>
                      <a:pt x="96035" y="212390"/>
                    </a:cubicBezTo>
                    <a:cubicBezTo>
                      <a:pt x="95831" y="212288"/>
                      <a:pt x="95729" y="212390"/>
                      <a:pt x="95575" y="212441"/>
                    </a:cubicBezTo>
                    <a:cubicBezTo>
                      <a:pt x="95422" y="212492"/>
                      <a:pt x="95218" y="212186"/>
                      <a:pt x="95167" y="212033"/>
                    </a:cubicBezTo>
                    <a:cubicBezTo>
                      <a:pt x="95116" y="211879"/>
                      <a:pt x="94809" y="211982"/>
                      <a:pt x="94707" y="211931"/>
                    </a:cubicBezTo>
                    <a:cubicBezTo>
                      <a:pt x="94606" y="211879"/>
                      <a:pt x="94503" y="211726"/>
                      <a:pt x="94401" y="211573"/>
                    </a:cubicBezTo>
                    <a:cubicBezTo>
                      <a:pt x="94299" y="211471"/>
                      <a:pt x="94248" y="211267"/>
                      <a:pt x="94095" y="210858"/>
                    </a:cubicBezTo>
                    <a:cubicBezTo>
                      <a:pt x="94043" y="210705"/>
                      <a:pt x="93227" y="210093"/>
                      <a:pt x="93380" y="210450"/>
                    </a:cubicBezTo>
                    <a:cubicBezTo>
                      <a:pt x="93584" y="210807"/>
                      <a:pt x="93891" y="210960"/>
                      <a:pt x="93891" y="211063"/>
                    </a:cubicBezTo>
                    <a:cubicBezTo>
                      <a:pt x="93891" y="211165"/>
                      <a:pt x="93891" y="211726"/>
                      <a:pt x="93891" y="211726"/>
                    </a:cubicBezTo>
                    <a:cubicBezTo>
                      <a:pt x="93891" y="211726"/>
                      <a:pt x="93891" y="211726"/>
                      <a:pt x="93840" y="211982"/>
                    </a:cubicBezTo>
                    <a:cubicBezTo>
                      <a:pt x="93789" y="212237"/>
                      <a:pt x="93176" y="211726"/>
                      <a:pt x="93125" y="211624"/>
                    </a:cubicBezTo>
                    <a:cubicBezTo>
                      <a:pt x="93074" y="211522"/>
                      <a:pt x="92257" y="211114"/>
                      <a:pt x="92257" y="211114"/>
                    </a:cubicBezTo>
                    <a:cubicBezTo>
                      <a:pt x="92257" y="211114"/>
                      <a:pt x="92257" y="211114"/>
                      <a:pt x="91848" y="211012"/>
                    </a:cubicBezTo>
                    <a:cubicBezTo>
                      <a:pt x="91797" y="211012"/>
                      <a:pt x="91491" y="210858"/>
                      <a:pt x="91338" y="210909"/>
                    </a:cubicBezTo>
                    <a:cubicBezTo>
                      <a:pt x="91185" y="210960"/>
                      <a:pt x="90929" y="210501"/>
                      <a:pt x="90725" y="210297"/>
                    </a:cubicBezTo>
                    <a:cubicBezTo>
                      <a:pt x="90572" y="210144"/>
                      <a:pt x="90521" y="209837"/>
                      <a:pt x="90470" y="209531"/>
                    </a:cubicBezTo>
                    <a:cubicBezTo>
                      <a:pt x="90419" y="209276"/>
                      <a:pt x="90368" y="208867"/>
                      <a:pt x="90316" y="208765"/>
                    </a:cubicBezTo>
                    <a:cubicBezTo>
                      <a:pt x="90265" y="208663"/>
                      <a:pt x="90164" y="207591"/>
                      <a:pt x="90368" y="207489"/>
                    </a:cubicBezTo>
                    <a:cubicBezTo>
                      <a:pt x="90368" y="207438"/>
                      <a:pt x="90368" y="207438"/>
                      <a:pt x="90368" y="207387"/>
                    </a:cubicBezTo>
                    <a:cubicBezTo>
                      <a:pt x="90368" y="207234"/>
                      <a:pt x="90164" y="207080"/>
                      <a:pt x="90164" y="206927"/>
                    </a:cubicBezTo>
                    <a:cubicBezTo>
                      <a:pt x="90113" y="206723"/>
                      <a:pt x="89755" y="206519"/>
                      <a:pt x="89704" y="206417"/>
                    </a:cubicBezTo>
                    <a:cubicBezTo>
                      <a:pt x="89653" y="206314"/>
                      <a:pt x="89347" y="206059"/>
                      <a:pt x="89296" y="205957"/>
                    </a:cubicBezTo>
                    <a:cubicBezTo>
                      <a:pt x="89245" y="205855"/>
                      <a:pt x="88581" y="205702"/>
                      <a:pt x="88224" y="205447"/>
                    </a:cubicBezTo>
                    <a:cubicBezTo>
                      <a:pt x="87866" y="205140"/>
                      <a:pt x="87866" y="205140"/>
                      <a:pt x="87764" y="205038"/>
                    </a:cubicBezTo>
                    <a:cubicBezTo>
                      <a:pt x="87662" y="204936"/>
                      <a:pt x="87151" y="204579"/>
                      <a:pt x="86998" y="204221"/>
                    </a:cubicBezTo>
                    <a:cubicBezTo>
                      <a:pt x="86845" y="203813"/>
                      <a:pt x="86590" y="203813"/>
                      <a:pt x="86641" y="203762"/>
                    </a:cubicBezTo>
                    <a:cubicBezTo>
                      <a:pt x="86692" y="203711"/>
                      <a:pt x="86028" y="203200"/>
                      <a:pt x="85977" y="202945"/>
                    </a:cubicBezTo>
                    <a:cubicBezTo>
                      <a:pt x="85926" y="202690"/>
                      <a:pt x="84905" y="202281"/>
                      <a:pt x="84649" y="202128"/>
                    </a:cubicBezTo>
                    <a:cubicBezTo>
                      <a:pt x="84547" y="202026"/>
                      <a:pt x="84395" y="201924"/>
                      <a:pt x="84241" y="201822"/>
                    </a:cubicBezTo>
                    <a:cubicBezTo>
                      <a:pt x="84139" y="201719"/>
                      <a:pt x="83986" y="201566"/>
                      <a:pt x="84037" y="201464"/>
                    </a:cubicBezTo>
                    <a:cubicBezTo>
                      <a:pt x="84037" y="201260"/>
                      <a:pt x="84088" y="200954"/>
                      <a:pt x="84088" y="200647"/>
                    </a:cubicBezTo>
                    <a:cubicBezTo>
                      <a:pt x="84037" y="200341"/>
                      <a:pt x="83680" y="200494"/>
                      <a:pt x="83475" y="200392"/>
                    </a:cubicBezTo>
                    <a:cubicBezTo>
                      <a:pt x="83322" y="200290"/>
                      <a:pt x="82046" y="200239"/>
                      <a:pt x="81586" y="200290"/>
                    </a:cubicBezTo>
                    <a:cubicBezTo>
                      <a:pt x="81127" y="200290"/>
                      <a:pt x="80259" y="200137"/>
                      <a:pt x="80157" y="200086"/>
                    </a:cubicBezTo>
                    <a:cubicBezTo>
                      <a:pt x="80054" y="200086"/>
                      <a:pt x="78982" y="199984"/>
                      <a:pt x="78982" y="199984"/>
                    </a:cubicBezTo>
                    <a:cubicBezTo>
                      <a:pt x="78982" y="199984"/>
                      <a:pt x="78013" y="199779"/>
                      <a:pt x="77757" y="199575"/>
                    </a:cubicBezTo>
                    <a:cubicBezTo>
                      <a:pt x="77502" y="199371"/>
                      <a:pt x="77196" y="199626"/>
                      <a:pt x="76991" y="199473"/>
                    </a:cubicBezTo>
                    <a:cubicBezTo>
                      <a:pt x="76787" y="199320"/>
                      <a:pt x="76021" y="199218"/>
                      <a:pt x="75561" y="198809"/>
                    </a:cubicBezTo>
                    <a:cubicBezTo>
                      <a:pt x="75102" y="198452"/>
                      <a:pt x="75102" y="198554"/>
                      <a:pt x="74847" y="198401"/>
                    </a:cubicBezTo>
                    <a:cubicBezTo>
                      <a:pt x="74796" y="198401"/>
                      <a:pt x="74796" y="198401"/>
                      <a:pt x="74796" y="198401"/>
                    </a:cubicBezTo>
                    <a:cubicBezTo>
                      <a:pt x="74489" y="198197"/>
                      <a:pt x="73979" y="198095"/>
                      <a:pt x="73724" y="198043"/>
                    </a:cubicBezTo>
                    <a:cubicBezTo>
                      <a:pt x="73469" y="197992"/>
                      <a:pt x="72856" y="198043"/>
                      <a:pt x="72754" y="198146"/>
                    </a:cubicBezTo>
                    <a:cubicBezTo>
                      <a:pt x="72652" y="198248"/>
                      <a:pt x="72243" y="197941"/>
                      <a:pt x="72243" y="197941"/>
                    </a:cubicBezTo>
                    <a:cubicBezTo>
                      <a:pt x="72243" y="197941"/>
                      <a:pt x="69231" y="196767"/>
                      <a:pt x="68822" y="196767"/>
                    </a:cubicBezTo>
                    <a:cubicBezTo>
                      <a:pt x="68618" y="196767"/>
                      <a:pt x="68363" y="196614"/>
                      <a:pt x="68210" y="196461"/>
                    </a:cubicBezTo>
                    <a:cubicBezTo>
                      <a:pt x="68108" y="196359"/>
                      <a:pt x="68005" y="196206"/>
                      <a:pt x="68005" y="196154"/>
                    </a:cubicBezTo>
                    <a:cubicBezTo>
                      <a:pt x="67954" y="196001"/>
                      <a:pt x="67546" y="195440"/>
                      <a:pt x="67495" y="195338"/>
                    </a:cubicBezTo>
                    <a:cubicBezTo>
                      <a:pt x="67444" y="195184"/>
                      <a:pt x="66985" y="194827"/>
                      <a:pt x="66627" y="194163"/>
                    </a:cubicBezTo>
                    <a:cubicBezTo>
                      <a:pt x="66219" y="193500"/>
                      <a:pt x="66372" y="194163"/>
                      <a:pt x="65861" y="193908"/>
                    </a:cubicBezTo>
                    <a:cubicBezTo>
                      <a:pt x="65401" y="193704"/>
                      <a:pt x="65453" y="193704"/>
                      <a:pt x="65350" y="193551"/>
                    </a:cubicBezTo>
                    <a:cubicBezTo>
                      <a:pt x="65249" y="193397"/>
                      <a:pt x="64789" y="193142"/>
                      <a:pt x="64687" y="193040"/>
                    </a:cubicBezTo>
                    <a:cubicBezTo>
                      <a:pt x="64534" y="192938"/>
                      <a:pt x="64024" y="192632"/>
                      <a:pt x="63921" y="192581"/>
                    </a:cubicBezTo>
                    <a:cubicBezTo>
                      <a:pt x="63768" y="192530"/>
                      <a:pt x="62543" y="191560"/>
                      <a:pt x="62338" y="191508"/>
                    </a:cubicBezTo>
                    <a:cubicBezTo>
                      <a:pt x="62083" y="191406"/>
                      <a:pt x="61623" y="191253"/>
                      <a:pt x="61011" y="190998"/>
                    </a:cubicBezTo>
                    <a:cubicBezTo>
                      <a:pt x="61011" y="190998"/>
                      <a:pt x="60092" y="190691"/>
                      <a:pt x="59683" y="190538"/>
                    </a:cubicBezTo>
                    <a:cubicBezTo>
                      <a:pt x="59275" y="190436"/>
                      <a:pt x="59377" y="190436"/>
                      <a:pt x="58918" y="190487"/>
                    </a:cubicBezTo>
                    <a:cubicBezTo>
                      <a:pt x="58509" y="190487"/>
                      <a:pt x="58765" y="190538"/>
                      <a:pt x="58611" y="190691"/>
                    </a:cubicBezTo>
                    <a:cubicBezTo>
                      <a:pt x="58509" y="190845"/>
                      <a:pt x="58203" y="190896"/>
                      <a:pt x="58101" y="190947"/>
                    </a:cubicBezTo>
                    <a:cubicBezTo>
                      <a:pt x="57999" y="190947"/>
                      <a:pt x="57692" y="191049"/>
                      <a:pt x="56876" y="191457"/>
                    </a:cubicBezTo>
                    <a:cubicBezTo>
                      <a:pt x="56059" y="191917"/>
                      <a:pt x="55905" y="191764"/>
                      <a:pt x="55650" y="191866"/>
                    </a:cubicBezTo>
                    <a:cubicBezTo>
                      <a:pt x="55344" y="191968"/>
                      <a:pt x="55446" y="191917"/>
                      <a:pt x="55293" y="192019"/>
                    </a:cubicBezTo>
                    <a:cubicBezTo>
                      <a:pt x="55139" y="192121"/>
                      <a:pt x="54425" y="192172"/>
                      <a:pt x="54323" y="192172"/>
                    </a:cubicBezTo>
                    <a:cubicBezTo>
                      <a:pt x="54221" y="192172"/>
                      <a:pt x="53557" y="192019"/>
                      <a:pt x="53404" y="192019"/>
                    </a:cubicBezTo>
                    <a:cubicBezTo>
                      <a:pt x="53250" y="191968"/>
                      <a:pt x="52434" y="191662"/>
                      <a:pt x="52229" y="191764"/>
                    </a:cubicBezTo>
                    <a:cubicBezTo>
                      <a:pt x="52076" y="191917"/>
                      <a:pt x="51106" y="191610"/>
                      <a:pt x="51106" y="191610"/>
                    </a:cubicBezTo>
                    <a:cubicBezTo>
                      <a:pt x="51106" y="191610"/>
                      <a:pt x="48349" y="190641"/>
                      <a:pt x="47890" y="190436"/>
                    </a:cubicBezTo>
                    <a:cubicBezTo>
                      <a:pt x="47431" y="190181"/>
                      <a:pt x="47277" y="190283"/>
                      <a:pt x="47022" y="190130"/>
                    </a:cubicBezTo>
                    <a:cubicBezTo>
                      <a:pt x="46767" y="189977"/>
                      <a:pt x="46562" y="189977"/>
                      <a:pt x="46256" y="189875"/>
                    </a:cubicBezTo>
                    <a:cubicBezTo>
                      <a:pt x="46001" y="189773"/>
                      <a:pt x="45796" y="189670"/>
                      <a:pt x="45694" y="189517"/>
                    </a:cubicBezTo>
                    <a:cubicBezTo>
                      <a:pt x="45643" y="189313"/>
                      <a:pt x="45184" y="189262"/>
                      <a:pt x="45184" y="189262"/>
                    </a:cubicBezTo>
                    <a:cubicBezTo>
                      <a:pt x="45184" y="189262"/>
                      <a:pt x="44469" y="189007"/>
                      <a:pt x="44316" y="188956"/>
                    </a:cubicBezTo>
                    <a:cubicBezTo>
                      <a:pt x="44163" y="188905"/>
                      <a:pt x="43601" y="189058"/>
                      <a:pt x="43295" y="188905"/>
                    </a:cubicBezTo>
                    <a:cubicBezTo>
                      <a:pt x="42988" y="188751"/>
                      <a:pt x="42938" y="188751"/>
                      <a:pt x="42938" y="188751"/>
                    </a:cubicBezTo>
                    <a:cubicBezTo>
                      <a:pt x="42682" y="188649"/>
                      <a:pt x="42427" y="188547"/>
                      <a:pt x="42172" y="188445"/>
                    </a:cubicBezTo>
                    <a:cubicBezTo>
                      <a:pt x="41865" y="188445"/>
                      <a:pt x="41610" y="188445"/>
                      <a:pt x="41304" y="188445"/>
                    </a:cubicBezTo>
                    <a:cubicBezTo>
                      <a:pt x="41304" y="188445"/>
                      <a:pt x="40742" y="188088"/>
                      <a:pt x="40589" y="188037"/>
                    </a:cubicBezTo>
                    <a:cubicBezTo>
                      <a:pt x="40435" y="188037"/>
                      <a:pt x="40232" y="187679"/>
                      <a:pt x="39363" y="187526"/>
                    </a:cubicBezTo>
                    <a:cubicBezTo>
                      <a:pt x="38496" y="187373"/>
                      <a:pt x="38751" y="187271"/>
                      <a:pt x="38597" y="187169"/>
                    </a:cubicBezTo>
                    <a:cubicBezTo>
                      <a:pt x="38445" y="187067"/>
                      <a:pt x="38189" y="186965"/>
                      <a:pt x="38189" y="186965"/>
                    </a:cubicBezTo>
                    <a:cubicBezTo>
                      <a:pt x="38189" y="186965"/>
                      <a:pt x="37270" y="186505"/>
                      <a:pt x="37270" y="186352"/>
                    </a:cubicBezTo>
                    <a:cubicBezTo>
                      <a:pt x="37219" y="186199"/>
                      <a:pt x="36606" y="185943"/>
                      <a:pt x="36556" y="185790"/>
                    </a:cubicBezTo>
                    <a:cubicBezTo>
                      <a:pt x="36505" y="185637"/>
                      <a:pt x="35790" y="185280"/>
                      <a:pt x="35636" y="185075"/>
                    </a:cubicBezTo>
                    <a:cubicBezTo>
                      <a:pt x="35483" y="184922"/>
                      <a:pt x="34871" y="184973"/>
                      <a:pt x="34871" y="184973"/>
                    </a:cubicBezTo>
                    <a:cubicBezTo>
                      <a:pt x="34871" y="184973"/>
                      <a:pt x="34053" y="184667"/>
                      <a:pt x="33952" y="184514"/>
                    </a:cubicBezTo>
                    <a:cubicBezTo>
                      <a:pt x="33850" y="184412"/>
                      <a:pt x="32676" y="184718"/>
                      <a:pt x="32114" y="184412"/>
                    </a:cubicBezTo>
                    <a:cubicBezTo>
                      <a:pt x="31603" y="184105"/>
                      <a:pt x="31552" y="184105"/>
                      <a:pt x="31195" y="183952"/>
                    </a:cubicBezTo>
                    <a:cubicBezTo>
                      <a:pt x="30838" y="183799"/>
                      <a:pt x="30888" y="183952"/>
                      <a:pt x="30684" y="183850"/>
                    </a:cubicBezTo>
                    <a:cubicBezTo>
                      <a:pt x="30480" y="183748"/>
                      <a:pt x="29969" y="183595"/>
                      <a:pt x="29816" y="183391"/>
                    </a:cubicBezTo>
                    <a:cubicBezTo>
                      <a:pt x="29612" y="183186"/>
                      <a:pt x="29510" y="183135"/>
                      <a:pt x="29357" y="182880"/>
                    </a:cubicBezTo>
                    <a:cubicBezTo>
                      <a:pt x="29203" y="182625"/>
                      <a:pt x="28948" y="182676"/>
                      <a:pt x="28948" y="182574"/>
                    </a:cubicBezTo>
                    <a:cubicBezTo>
                      <a:pt x="28948" y="182421"/>
                      <a:pt x="28335" y="181961"/>
                      <a:pt x="28029" y="181859"/>
                    </a:cubicBezTo>
                    <a:cubicBezTo>
                      <a:pt x="27774" y="181757"/>
                      <a:pt x="27366" y="181399"/>
                      <a:pt x="27263" y="181246"/>
                    </a:cubicBezTo>
                    <a:cubicBezTo>
                      <a:pt x="27161" y="181093"/>
                      <a:pt x="26600" y="181042"/>
                      <a:pt x="26345" y="180991"/>
                    </a:cubicBezTo>
                    <a:cubicBezTo>
                      <a:pt x="26140" y="180940"/>
                      <a:pt x="25834" y="181144"/>
                      <a:pt x="25681" y="181093"/>
                    </a:cubicBezTo>
                    <a:cubicBezTo>
                      <a:pt x="25579" y="181042"/>
                      <a:pt x="25170" y="180583"/>
                      <a:pt x="25017" y="180480"/>
                    </a:cubicBezTo>
                    <a:cubicBezTo>
                      <a:pt x="24864" y="180378"/>
                      <a:pt x="24302" y="179919"/>
                      <a:pt x="24149" y="179868"/>
                    </a:cubicBezTo>
                    <a:cubicBezTo>
                      <a:pt x="23996" y="179817"/>
                      <a:pt x="23945" y="179102"/>
                      <a:pt x="23792" y="178847"/>
                    </a:cubicBezTo>
                    <a:cubicBezTo>
                      <a:pt x="23639" y="178540"/>
                      <a:pt x="23077" y="177979"/>
                      <a:pt x="22975" y="177826"/>
                    </a:cubicBezTo>
                    <a:cubicBezTo>
                      <a:pt x="22873" y="177672"/>
                      <a:pt x="22617" y="177264"/>
                      <a:pt x="22464" y="176958"/>
                    </a:cubicBezTo>
                    <a:cubicBezTo>
                      <a:pt x="22260" y="176600"/>
                      <a:pt x="22464" y="176804"/>
                      <a:pt x="22668" y="176600"/>
                    </a:cubicBezTo>
                    <a:cubicBezTo>
                      <a:pt x="22873" y="176396"/>
                      <a:pt x="22924" y="176345"/>
                      <a:pt x="23230" y="175834"/>
                    </a:cubicBezTo>
                    <a:cubicBezTo>
                      <a:pt x="23383" y="175579"/>
                      <a:pt x="23179" y="175579"/>
                      <a:pt x="23128" y="175426"/>
                    </a:cubicBezTo>
                    <a:cubicBezTo>
                      <a:pt x="23077" y="175324"/>
                      <a:pt x="23026" y="174864"/>
                      <a:pt x="23077" y="174558"/>
                    </a:cubicBezTo>
                    <a:cubicBezTo>
                      <a:pt x="23077" y="174201"/>
                      <a:pt x="23077" y="174405"/>
                      <a:pt x="23179" y="174201"/>
                    </a:cubicBezTo>
                    <a:cubicBezTo>
                      <a:pt x="23332" y="173996"/>
                      <a:pt x="23128" y="173792"/>
                      <a:pt x="23077" y="173690"/>
                    </a:cubicBezTo>
                    <a:cubicBezTo>
                      <a:pt x="23026" y="173588"/>
                      <a:pt x="22873" y="173384"/>
                      <a:pt x="22822" y="173231"/>
                    </a:cubicBezTo>
                    <a:cubicBezTo>
                      <a:pt x="22770" y="173026"/>
                      <a:pt x="22464" y="172822"/>
                      <a:pt x="22209" y="172567"/>
                    </a:cubicBezTo>
                    <a:cubicBezTo>
                      <a:pt x="22005" y="172312"/>
                      <a:pt x="22005" y="172516"/>
                      <a:pt x="22209" y="172261"/>
                    </a:cubicBezTo>
                    <a:cubicBezTo>
                      <a:pt x="22464" y="172005"/>
                      <a:pt x="22260" y="172005"/>
                      <a:pt x="22260" y="171750"/>
                    </a:cubicBezTo>
                    <a:cubicBezTo>
                      <a:pt x="22260" y="171546"/>
                      <a:pt x="21953" y="171188"/>
                      <a:pt x="21903" y="170678"/>
                    </a:cubicBezTo>
                    <a:cubicBezTo>
                      <a:pt x="21801" y="170167"/>
                      <a:pt x="21494" y="170167"/>
                      <a:pt x="21341" y="170065"/>
                    </a:cubicBezTo>
                    <a:cubicBezTo>
                      <a:pt x="21290" y="169963"/>
                      <a:pt x="20984" y="169452"/>
                      <a:pt x="20984" y="169350"/>
                    </a:cubicBezTo>
                    <a:cubicBezTo>
                      <a:pt x="20933" y="169197"/>
                      <a:pt x="19401" y="168329"/>
                      <a:pt x="19401" y="168227"/>
                    </a:cubicBezTo>
                    <a:cubicBezTo>
                      <a:pt x="19350" y="168125"/>
                      <a:pt x="18686" y="167461"/>
                      <a:pt x="18788" y="167308"/>
                    </a:cubicBezTo>
                    <a:cubicBezTo>
                      <a:pt x="18839" y="167155"/>
                      <a:pt x="18226" y="166696"/>
                      <a:pt x="17410" y="166287"/>
                    </a:cubicBezTo>
                    <a:cubicBezTo>
                      <a:pt x="16593" y="165879"/>
                      <a:pt x="17103" y="166032"/>
                      <a:pt x="17001" y="165726"/>
                    </a:cubicBezTo>
                    <a:cubicBezTo>
                      <a:pt x="16848" y="165419"/>
                      <a:pt x="16593" y="165470"/>
                      <a:pt x="16491" y="165164"/>
                    </a:cubicBezTo>
                    <a:cubicBezTo>
                      <a:pt x="16389" y="164806"/>
                      <a:pt x="15980" y="164909"/>
                      <a:pt x="15776" y="164755"/>
                    </a:cubicBezTo>
                    <a:cubicBezTo>
                      <a:pt x="15571" y="164602"/>
                      <a:pt x="15317" y="164602"/>
                      <a:pt x="15265" y="164500"/>
                    </a:cubicBezTo>
                    <a:cubicBezTo>
                      <a:pt x="15163" y="164398"/>
                      <a:pt x="14857" y="164398"/>
                      <a:pt x="14755" y="164194"/>
                    </a:cubicBezTo>
                    <a:cubicBezTo>
                      <a:pt x="14704" y="164041"/>
                      <a:pt x="13989" y="163785"/>
                      <a:pt x="13887" y="163530"/>
                    </a:cubicBezTo>
                    <a:cubicBezTo>
                      <a:pt x="13785" y="163275"/>
                      <a:pt x="13428" y="163173"/>
                      <a:pt x="13376" y="162969"/>
                    </a:cubicBezTo>
                    <a:cubicBezTo>
                      <a:pt x="13325" y="162764"/>
                      <a:pt x="13325" y="162815"/>
                      <a:pt x="13376" y="162509"/>
                    </a:cubicBezTo>
                    <a:cubicBezTo>
                      <a:pt x="13428" y="162203"/>
                      <a:pt x="13428" y="162152"/>
                      <a:pt x="13325" y="161947"/>
                    </a:cubicBezTo>
                    <a:cubicBezTo>
                      <a:pt x="13325" y="161743"/>
                      <a:pt x="13121" y="161692"/>
                      <a:pt x="12917" y="161539"/>
                    </a:cubicBezTo>
                    <a:cubicBezTo>
                      <a:pt x="12764" y="161386"/>
                      <a:pt x="12406" y="161488"/>
                      <a:pt x="12406" y="161488"/>
                    </a:cubicBezTo>
                    <a:cubicBezTo>
                      <a:pt x="12253" y="161437"/>
                      <a:pt x="12100" y="161437"/>
                      <a:pt x="11947" y="161437"/>
                    </a:cubicBezTo>
                    <a:cubicBezTo>
                      <a:pt x="11947" y="161437"/>
                      <a:pt x="11385" y="160824"/>
                      <a:pt x="11232" y="160671"/>
                    </a:cubicBezTo>
                    <a:cubicBezTo>
                      <a:pt x="11079" y="160518"/>
                      <a:pt x="10773" y="160518"/>
                      <a:pt x="10773" y="160518"/>
                    </a:cubicBezTo>
                    <a:cubicBezTo>
                      <a:pt x="10773" y="160518"/>
                      <a:pt x="10109" y="160211"/>
                      <a:pt x="10007" y="160109"/>
                    </a:cubicBezTo>
                    <a:cubicBezTo>
                      <a:pt x="9904" y="160058"/>
                      <a:pt x="9547" y="160007"/>
                      <a:pt x="9496" y="159905"/>
                    </a:cubicBezTo>
                    <a:cubicBezTo>
                      <a:pt x="9394" y="159803"/>
                      <a:pt x="8884" y="159599"/>
                      <a:pt x="8884" y="159599"/>
                    </a:cubicBezTo>
                    <a:cubicBezTo>
                      <a:pt x="8884" y="159599"/>
                      <a:pt x="8475" y="159139"/>
                      <a:pt x="8475" y="158884"/>
                    </a:cubicBezTo>
                    <a:cubicBezTo>
                      <a:pt x="8475" y="158629"/>
                      <a:pt x="8475" y="158680"/>
                      <a:pt x="8628" y="158425"/>
                    </a:cubicBezTo>
                    <a:cubicBezTo>
                      <a:pt x="8832" y="158169"/>
                      <a:pt x="8781" y="158118"/>
                      <a:pt x="8986" y="157710"/>
                    </a:cubicBezTo>
                    <a:cubicBezTo>
                      <a:pt x="9190" y="157301"/>
                      <a:pt x="8832" y="157352"/>
                      <a:pt x="8781" y="157199"/>
                    </a:cubicBezTo>
                    <a:cubicBezTo>
                      <a:pt x="8730" y="156995"/>
                      <a:pt x="8424" y="157046"/>
                      <a:pt x="8424" y="157046"/>
                    </a:cubicBezTo>
                    <a:cubicBezTo>
                      <a:pt x="8424" y="157046"/>
                      <a:pt x="7863" y="156791"/>
                      <a:pt x="7454" y="156382"/>
                    </a:cubicBezTo>
                    <a:cubicBezTo>
                      <a:pt x="7454" y="156382"/>
                      <a:pt x="7097" y="156229"/>
                      <a:pt x="6892" y="155821"/>
                    </a:cubicBezTo>
                    <a:cubicBezTo>
                      <a:pt x="6637" y="155361"/>
                      <a:pt x="6433" y="155412"/>
                      <a:pt x="6382" y="155310"/>
                    </a:cubicBezTo>
                    <a:cubicBezTo>
                      <a:pt x="6331" y="155208"/>
                      <a:pt x="5923" y="155259"/>
                      <a:pt x="5769" y="155106"/>
                    </a:cubicBezTo>
                    <a:cubicBezTo>
                      <a:pt x="5616" y="154953"/>
                      <a:pt x="5463" y="155157"/>
                      <a:pt x="5360" y="155055"/>
                    </a:cubicBezTo>
                    <a:cubicBezTo>
                      <a:pt x="5259" y="155004"/>
                      <a:pt x="4952" y="154902"/>
                      <a:pt x="4901" y="154800"/>
                    </a:cubicBezTo>
                    <a:cubicBezTo>
                      <a:pt x="4850" y="154698"/>
                      <a:pt x="4697" y="153676"/>
                      <a:pt x="4748" y="153574"/>
                    </a:cubicBezTo>
                    <a:cubicBezTo>
                      <a:pt x="4748" y="153472"/>
                      <a:pt x="4493" y="153115"/>
                      <a:pt x="4493" y="153115"/>
                    </a:cubicBezTo>
                    <a:cubicBezTo>
                      <a:pt x="4391" y="153064"/>
                      <a:pt x="4186" y="153013"/>
                      <a:pt x="4084" y="153013"/>
                    </a:cubicBezTo>
                    <a:cubicBezTo>
                      <a:pt x="4084" y="153013"/>
                      <a:pt x="3420" y="152809"/>
                      <a:pt x="3165" y="152706"/>
                    </a:cubicBezTo>
                    <a:cubicBezTo>
                      <a:pt x="2910" y="152604"/>
                      <a:pt x="3420" y="152706"/>
                      <a:pt x="2910" y="152349"/>
                    </a:cubicBezTo>
                    <a:cubicBezTo>
                      <a:pt x="2399" y="151992"/>
                      <a:pt x="2297" y="152145"/>
                      <a:pt x="2144" y="152094"/>
                    </a:cubicBezTo>
                    <a:lnTo>
                      <a:pt x="2144" y="152094"/>
                    </a:lnTo>
                    <a:cubicBezTo>
                      <a:pt x="1940" y="153421"/>
                      <a:pt x="1787" y="154800"/>
                      <a:pt x="1633" y="156178"/>
                    </a:cubicBezTo>
                    <a:lnTo>
                      <a:pt x="1685" y="156229"/>
                    </a:lnTo>
                    <a:cubicBezTo>
                      <a:pt x="2042" y="156331"/>
                      <a:pt x="1991" y="156689"/>
                      <a:pt x="2399" y="157046"/>
                    </a:cubicBezTo>
                    <a:cubicBezTo>
                      <a:pt x="2808" y="157404"/>
                      <a:pt x="2706" y="157455"/>
                      <a:pt x="2961" y="157812"/>
                    </a:cubicBezTo>
                    <a:cubicBezTo>
                      <a:pt x="3165" y="158118"/>
                      <a:pt x="2604" y="157761"/>
                      <a:pt x="2604" y="157761"/>
                    </a:cubicBezTo>
                    <a:cubicBezTo>
                      <a:pt x="2604" y="157761"/>
                      <a:pt x="3727" y="158731"/>
                      <a:pt x="3727" y="158935"/>
                    </a:cubicBezTo>
                    <a:cubicBezTo>
                      <a:pt x="3727" y="159088"/>
                      <a:pt x="3523" y="159037"/>
                      <a:pt x="2910" y="159344"/>
                    </a:cubicBezTo>
                    <a:cubicBezTo>
                      <a:pt x="2297" y="159650"/>
                      <a:pt x="2757" y="159599"/>
                      <a:pt x="3217" y="159752"/>
                    </a:cubicBezTo>
                    <a:cubicBezTo>
                      <a:pt x="3676" y="159905"/>
                      <a:pt x="3523" y="160109"/>
                      <a:pt x="3880" y="160161"/>
                    </a:cubicBezTo>
                    <a:cubicBezTo>
                      <a:pt x="4237" y="160263"/>
                      <a:pt x="3982" y="160671"/>
                      <a:pt x="3982" y="160671"/>
                    </a:cubicBezTo>
                    <a:cubicBezTo>
                      <a:pt x="3982" y="160671"/>
                      <a:pt x="4391" y="161182"/>
                      <a:pt x="4544" y="161233"/>
                    </a:cubicBezTo>
                    <a:cubicBezTo>
                      <a:pt x="4697" y="161284"/>
                      <a:pt x="5003" y="161590"/>
                      <a:pt x="5054" y="161743"/>
                    </a:cubicBezTo>
                    <a:cubicBezTo>
                      <a:pt x="5106" y="161896"/>
                      <a:pt x="5208" y="162203"/>
                      <a:pt x="4799" y="162560"/>
                    </a:cubicBezTo>
                    <a:cubicBezTo>
                      <a:pt x="4646" y="162713"/>
                      <a:pt x="4748" y="162815"/>
                      <a:pt x="4646" y="163020"/>
                    </a:cubicBezTo>
                    <a:cubicBezTo>
                      <a:pt x="4544" y="163224"/>
                      <a:pt x="4748" y="163377"/>
                      <a:pt x="4952" y="163734"/>
                    </a:cubicBezTo>
                    <a:cubicBezTo>
                      <a:pt x="5157" y="164092"/>
                      <a:pt x="5360" y="164041"/>
                      <a:pt x="5463" y="163990"/>
                    </a:cubicBezTo>
                    <a:cubicBezTo>
                      <a:pt x="5565" y="163990"/>
                      <a:pt x="6075" y="164347"/>
                      <a:pt x="6177" y="164500"/>
                    </a:cubicBezTo>
                    <a:cubicBezTo>
                      <a:pt x="6280" y="164653"/>
                      <a:pt x="6943" y="164653"/>
                      <a:pt x="7148" y="164653"/>
                    </a:cubicBezTo>
                    <a:cubicBezTo>
                      <a:pt x="7301" y="164653"/>
                      <a:pt x="7761" y="164551"/>
                      <a:pt x="7913" y="164909"/>
                    </a:cubicBezTo>
                    <a:cubicBezTo>
                      <a:pt x="8067" y="165317"/>
                      <a:pt x="8015" y="165062"/>
                      <a:pt x="8220" y="165470"/>
                    </a:cubicBezTo>
                    <a:cubicBezTo>
                      <a:pt x="8424" y="165828"/>
                      <a:pt x="8271" y="165726"/>
                      <a:pt x="8322" y="165981"/>
                    </a:cubicBezTo>
                    <a:cubicBezTo>
                      <a:pt x="8373" y="166236"/>
                      <a:pt x="8424" y="166287"/>
                      <a:pt x="8577" y="166491"/>
                    </a:cubicBezTo>
                    <a:cubicBezTo>
                      <a:pt x="8730" y="166696"/>
                      <a:pt x="8935" y="166951"/>
                      <a:pt x="9037" y="167053"/>
                    </a:cubicBezTo>
                    <a:cubicBezTo>
                      <a:pt x="9139" y="167155"/>
                      <a:pt x="9343" y="167461"/>
                      <a:pt x="9343" y="167461"/>
                    </a:cubicBezTo>
                    <a:cubicBezTo>
                      <a:pt x="9394" y="167615"/>
                      <a:pt x="9394" y="167819"/>
                      <a:pt x="9394" y="167972"/>
                    </a:cubicBezTo>
                    <a:cubicBezTo>
                      <a:pt x="9394" y="167972"/>
                      <a:pt x="8577" y="168636"/>
                      <a:pt x="8475" y="168636"/>
                    </a:cubicBezTo>
                    <a:cubicBezTo>
                      <a:pt x="8322" y="168636"/>
                      <a:pt x="7964" y="168738"/>
                      <a:pt x="7403" y="168534"/>
                    </a:cubicBezTo>
                    <a:cubicBezTo>
                      <a:pt x="7249" y="168482"/>
                      <a:pt x="7199" y="168278"/>
                      <a:pt x="7148" y="167666"/>
                    </a:cubicBezTo>
                    <a:cubicBezTo>
                      <a:pt x="7046" y="167053"/>
                      <a:pt x="6995" y="167461"/>
                      <a:pt x="6688" y="167155"/>
                    </a:cubicBezTo>
                    <a:cubicBezTo>
                      <a:pt x="6433" y="166849"/>
                      <a:pt x="6331" y="167002"/>
                      <a:pt x="6177" y="166798"/>
                    </a:cubicBezTo>
                    <a:cubicBezTo>
                      <a:pt x="5973" y="166593"/>
                      <a:pt x="5718" y="166440"/>
                      <a:pt x="5565" y="166287"/>
                    </a:cubicBezTo>
                    <a:cubicBezTo>
                      <a:pt x="5463" y="166185"/>
                      <a:pt x="4952" y="166032"/>
                      <a:pt x="4748" y="165981"/>
                    </a:cubicBezTo>
                    <a:cubicBezTo>
                      <a:pt x="4544" y="165930"/>
                      <a:pt x="4442" y="165521"/>
                      <a:pt x="4340" y="165368"/>
                    </a:cubicBezTo>
                    <a:cubicBezTo>
                      <a:pt x="4237" y="165266"/>
                      <a:pt x="3217" y="164653"/>
                      <a:pt x="2859" y="164347"/>
                    </a:cubicBezTo>
                    <a:cubicBezTo>
                      <a:pt x="2553" y="164041"/>
                      <a:pt x="2297" y="163837"/>
                      <a:pt x="1736" y="163581"/>
                    </a:cubicBezTo>
                    <a:cubicBezTo>
                      <a:pt x="1174" y="163326"/>
                      <a:pt x="1225" y="163377"/>
                      <a:pt x="766" y="163224"/>
                    </a:cubicBezTo>
                    <a:cubicBezTo>
                      <a:pt x="306" y="168585"/>
                      <a:pt x="0" y="173996"/>
                      <a:pt x="0" y="179459"/>
                    </a:cubicBezTo>
                    <a:cubicBezTo>
                      <a:pt x="0" y="278609"/>
                      <a:pt x="80412" y="359072"/>
                      <a:pt x="179561" y="359072"/>
                    </a:cubicBezTo>
                    <a:cubicBezTo>
                      <a:pt x="247465" y="359072"/>
                      <a:pt x="306587" y="321342"/>
                      <a:pt x="337118" y="265692"/>
                    </a:cubicBezTo>
                    <a:cubicBezTo>
                      <a:pt x="337118" y="265692"/>
                      <a:pt x="337067" y="265641"/>
                      <a:pt x="337067" y="265641"/>
                    </a:cubicBezTo>
                    <a:cubicBezTo>
                      <a:pt x="337016" y="265437"/>
                      <a:pt x="336965" y="264926"/>
                      <a:pt x="336965" y="264518"/>
                    </a:cubicBezTo>
                    <a:cubicBezTo>
                      <a:pt x="336965" y="264262"/>
                      <a:pt x="336914" y="264007"/>
                      <a:pt x="336914" y="263905"/>
                    </a:cubicBezTo>
                    <a:cubicBezTo>
                      <a:pt x="336914" y="263701"/>
                      <a:pt x="336863" y="262271"/>
                      <a:pt x="336046" y="261556"/>
                    </a:cubicBezTo>
                    <a:cubicBezTo>
                      <a:pt x="335994" y="261505"/>
                      <a:pt x="335994" y="261505"/>
                      <a:pt x="335943" y="261454"/>
                    </a:cubicBezTo>
                    <a:cubicBezTo>
                      <a:pt x="335025" y="260739"/>
                      <a:pt x="334259" y="259106"/>
                      <a:pt x="333851" y="259055"/>
                    </a:cubicBezTo>
                    <a:cubicBezTo>
                      <a:pt x="333595" y="259055"/>
                      <a:pt x="333442" y="258901"/>
                      <a:pt x="333085" y="258442"/>
                    </a:cubicBezTo>
                    <a:cubicBezTo>
                      <a:pt x="332829" y="258136"/>
                      <a:pt x="332472" y="257625"/>
                      <a:pt x="331962" y="256808"/>
                    </a:cubicBezTo>
                    <a:cubicBezTo>
                      <a:pt x="330634" y="254868"/>
                      <a:pt x="328694" y="252468"/>
                      <a:pt x="328438" y="252622"/>
                    </a:cubicBezTo>
                    <a:cubicBezTo>
                      <a:pt x="328183" y="252775"/>
                      <a:pt x="327826" y="251294"/>
                      <a:pt x="327418" y="251243"/>
                    </a:cubicBezTo>
                    <a:cubicBezTo>
                      <a:pt x="327009" y="251243"/>
                      <a:pt x="326243" y="249456"/>
                      <a:pt x="326090" y="249099"/>
                    </a:cubicBezTo>
                    <a:cubicBezTo>
                      <a:pt x="325988" y="248741"/>
                      <a:pt x="326039" y="247720"/>
                      <a:pt x="325937" y="247005"/>
                    </a:cubicBezTo>
                    <a:cubicBezTo>
                      <a:pt x="325886" y="246342"/>
                      <a:pt x="325835" y="245116"/>
                      <a:pt x="326192" y="244708"/>
                    </a:cubicBezTo>
                    <a:cubicBezTo>
                      <a:pt x="326600" y="244300"/>
                      <a:pt x="327469" y="244197"/>
                      <a:pt x="327315" y="243176"/>
                    </a:cubicBezTo>
                    <a:cubicBezTo>
                      <a:pt x="327162" y="242155"/>
                      <a:pt x="327366" y="241900"/>
                      <a:pt x="327264" y="241083"/>
                    </a:cubicBezTo>
                    <a:cubicBezTo>
                      <a:pt x="327162" y="240317"/>
                      <a:pt x="327264" y="239858"/>
                      <a:pt x="327060" y="239398"/>
                    </a:cubicBezTo>
                    <a:cubicBezTo>
                      <a:pt x="326907" y="238939"/>
                      <a:pt x="327009" y="238428"/>
                      <a:pt x="327213" y="238173"/>
                    </a:cubicBezTo>
                    <a:cubicBezTo>
                      <a:pt x="327213" y="238122"/>
                      <a:pt x="327264" y="238071"/>
                      <a:pt x="327315" y="237969"/>
                    </a:cubicBezTo>
                    <a:cubicBezTo>
                      <a:pt x="327621" y="237509"/>
                      <a:pt x="328132" y="236590"/>
                      <a:pt x="327979" y="236590"/>
                    </a:cubicBezTo>
                    <a:cubicBezTo>
                      <a:pt x="327775" y="236590"/>
                      <a:pt x="327928" y="234497"/>
                      <a:pt x="327672" y="234293"/>
                    </a:cubicBezTo>
                    <a:cubicBezTo>
                      <a:pt x="327418" y="234140"/>
                      <a:pt x="326907" y="232353"/>
                      <a:pt x="326703" y="232302"/>
                    </a:cubicBezTo>
                    <a:cubicBezTo>
                      <a:pt x="326498" y="232251"/>
                      <a:pt x="326243" y="231178"/>
                      <a:pt x="325835" y="231332"/>
                    </a:cubicBezTo>
                    <a:cubicBezTo>
                      <a:pt x="325426" y="231485"/>
                      <a:pt x="324916" y="231893"/>
                      <a:pt x="324660" y="231791"/>
                    </a:cubicBezTo>
                    <a:cubicBezTo>
                      <a:pt x="324405" y="231740"/>
                      <a:pt x="324099" y="231127"/>
                      <a:pt x="323843" y="230923"/>
                    </a:cubicBezTo>
                    <a:cubicBezTo>
                      <a:pt x="323639" y="230770"/>
                      <a:pt x="323384" y="230515"/>
                      <a:pt x="323282" y="230157"/>
                    </a:cubicBezTo>
                    <a:cubicBezTo>
                      <a:pt x="323231" y="230004"/>
                      <a:pt x="323231" y="229851"/>
                      <a:pt x="323231" y="229698"/>
                    </a:cubicBezTo>
                    <a:cubicBezTo>
                      <a:pt x="323333" y="229136"/>
                      <a:pt x="323843" y="228728"/>
                      <a:pt x="323333" y="228881"/>
                    </a:cubicBezTo>
                    <a:cubicBezTo>
                      <a:pt x="322874" y="229034"/>
                      <a:pt x="321802" y="229442"/>
                      <a:pt x="321444" y="229647"/>
                    </a:cubicBezTo>
                    <a:cubicBezTo>
                      <a:pt x="321036" y="229851"/>
                      <a:pt x="320270" y="230106"/>
                      <a:pt x="319913" y="230259"/>
                    </a:cubicBezTo>
                    <a:cubicBezTo>
                      <a:pt x="319555" y="230412"/>
                      <a:pt x="319044" y="230515"/>
                      <a:pt x="318432" y="230310"/>
                    </a:cubicBezTo>
                    <a:cubicBezTo>
                      <a:pt x="317819" y="230106"/>
                      <a:pt x="315471" y="230004"/>
                      <a:pt x="315266" y="230208"/>
                    </a:cubicBezTo>
                    <a:cubicBezTo>
                      <a:pt x="315062" y="230412"/>
                      <a:pt x="314807" y="229851"/>
                      <a:pt x="314245" y="229545"/>
                    </a:cubicBezTo>
                    <a:cubicBezTo>
                      <a:pt x="313683" y="229289"/>
                      <a:pt x="313326" y="228626"/>
                      <a:pt x="313224" y="228115"/>
                    </a:cubicBezTo>
                    <a:cubicBezTo>
                      <a:pt x="313071" y="227605"/>
                      <a:pt x="313480" y="226686"/>
                      <a:pt x="313071" y="226583"/>
                    </a:cubicBezTo>
                    <a:cubicBezTo>
                      <a:pt x="312714" y="226481"/>
                      <a:pt x="312816" y="225256"/>
                      <a:pt x="312050" y="225409"/>
                    </a:cubicBezTo>
                    <a:cubicBezTo>
                      <a:pt x="311284" y="225562"/>
                      <a:pt x="311079" y="224694"/>
                      <a:pt x="310620" y="224592"/>
                    </a:cubicBezTo>
                    <a:cubicBezTo>
                      <a:pt x="310110" y="224490"/>
                      <a:pt x="310161" y="223826"/>
                      <a:pt x="309344" y="223571"/>
                    </a:cubicBezTo>
                    <a:cubicBezTo>
                      <a:pt x="308527" y="223316"/>
                      <a:pt x="307863" y="223571"/>
                      <a:pt x="306995" y="223622"/>
                    </a:cubicBezTo>
                    <a:cubicBezTo>
                      <a:pt x="306536" y="223622"/>
                      <a:pt x="306178" y="223673"/>
                      <a:pt x="305872" y="223724"/>
                    </a:cubicBezTo>
                    <a:cubicBezTo>
                      <a:pt x="305617" y="223724"/>
                      <a:pt x="305464" y="223775"/>
                      <a:pt x="305464" y="223775"/>
                    </a:cubicBezTo>
                    <a:cubicBezTo>
                      <a:pt x="305464" y="223775"/>
                      <a:pt x="305310" y="222958"/>
                      <a:pt x="304596" y="223520"/>
                    </a:cubicBezTo>
                    <a:cubicBezTo>
                      <a:pt x="303932" y="224082"/>
                      <a:pt x="301839" y="224184"/>
                      <a:pt x="301839" y="224184"/>
                    </a:cubicBezTo>
                    <a:cubicBezTo>
                      <a:pt x="301839" y="224184"/>
                      <a:pt x="301685" y="224286"/>
                      <a:pt x="301124" y="224388"/>
                    </a:cubicBezTo>
                    <a:cubicBezTo>
                      <a:pt x="301073" y="224439"/>
                      <a:pt x="301022" y="224439"/>
                      <a:pt x="300971" y="224439"/>
                    </a:cubicBezTo>
                    <a:cubicBezTo>
                      <a:pt x="300562" y="224541"/>
                      <a:pt x="300409" y="224541"/>
                      <a:pt x="299950" y="224796"/>
                    </a:cubicBezTo>
                    <a:cubicBezTo>
                      <a:pt x="299490" y="225052"/>
                      <a:pt x="298724" y="225409"/>
                      <a:pt x="298265" y="225409"/>
                    </a:cubicBezTo>
                    <a:cubicBezTo>
                      <a:pt x="297805" y="225409"/>
                      <a:pt x="297601" y="225613"/>
                      <a:pt x="297295" y="225920"/>
                    </a:cubicBezTo>
                    <a:cubicBezTo>
                      <a:pt x="297244" y="225971"/>
                      <a:pt x="297193" y="226022"/>
                      <a:pt x="297141" y="226022"/>
                    </a:cubicBezTo>
                    <a:cubicBezTo>
                      <a:pt x="296835" y="226277"/>
                      <a:pt x="296529" y="226379"/>
                      <a:pt x="296172" y="226532"/>
                    </a:cubicBezTo>
                    <a:cubicBezTo>
                      <a:pt x="295763" y="226686"/>
                      <a:pt x="295763" y="226532"/>
                      <a:pt x="294946" y="226737"/>
                    </a:cubicBezTo>
                    <a:cubicBezTo>
                      <a:pt x="294129" y="226941"/>
                      <a:pt x="293976" y="226737"/>
                      <a:pt x="293721" y="226839"/>
                    </a:cubicBezTo>
                    <a:cubicBezTo>
                      <a:pt x="293466" y="226941"/>
                      <a:pt x="293415" y="226992"/>
                      <a:pt x="292955" y="227451"/>
                    </a:cubicBezTo>
                    <a:cubicBezTo>
                      <a:pt x="292496" y="227911"/>
                      <a:pt x="291985" y="228064"/>
                      <a:pt x="291220" y="228319"/>
                    </a:cubicBezTo>
                    <a:cubicBezTo>
                      <a:pt x="290454" y="228626"/>
                      <a:pt x="289534" y="229340"/>
                      <a:pt x="289534" y="229340"/>
                    </a:cubicBezTo>
                    <a:cubicBezTo>
                      <a:pt x="289534" y="229340"/>
                      <a:pt x="289279" y="229698"/>
                      <a:pt x="288973" y="229391"/>
                    </a:cubicBezTo>
                    <a:cubicBezTo>
                      <a:pt x="288717" y="229085"/>
                      <a:pt x="288717" y="228166"/>
                      <a:pt x="287696" y="228013"/>
                    </a:cubicBezTo>
                    <a:cubicBezTo>
                      <a:pt x="287084" y="227911"/>
                      <a:pt x="286522" y="227809"/>
                      <a:pt x="286114" y="227707"/>
                    </a:cubicBezTo>
                    <a:cubicBezTo>
                      <a:pt x="285858" y="227656"/>
                      <a:pt x="285654" y="227605"/>
                      <a:pt x="285501" y="227553"/>
                    </a:cubicBezTo>
                    <a:cubicBezTo>
                      <a:pt x="285144" y="227451"/>
                      <a:pt x="284787" y="227298"/>
                      <a:pt x="284021" y="227451"/>
                    </a:cubicBezTo>
                    <a:cubicBezTo>
                      <a:pt x="283255" y="227605"/>
                      <a:pt x="281161" y="227349"/>
                      <a:pt x="280702" y="227553"/>
                    </a:cubicBezTo>
                    <a:cubicBezTo>
                      <a:pt x="280294" y="227758"/>
                      <a:pt x="279732" y="227298"/>
                      <a:pt x="278813" y="227656"/>
                    </a:cubicBezTo>
                    <a:cubicBezTo>
                      <a:pt x="277894" y="227962"/>
                      <a:pt x="277536" y="227605"/>
                      <a:pt x="276873" y="228064"/>
                    </a:cubicBezTo>
                    <a:cubicBezTo>
                      <a:pt x="276260" y="228523"/>
                      <a:pt x="275494" y="228472"/>
                      <a:pt x="275137" y="228677"/>
                    </a:cubicBezTo>
                    <a:cubicBezTo>
                      <a:pt x="274779" y="228881"/>
                      <a:pt x="274779" y="228421"/>
                      <a:pt x="274218" y="229034"/>
                    </a:cubicBezTo>
                    <a:cubicBezTo>
                      <a:pt x="273707" y="229596"/>
                      <a:pt x="273197" y="229800"/>
                      <a:pt x="272023" y="230362"/>
                    </a:cubicBezTo>
                    <a:cubicBezTo>
                      <a:pt x="272023" y="230412"/>
                      <a:pt x="271920" y="230412"/>
                      <a:pt x="271869" y="230412"/>
                    </a:cubicBezTo>
                    <a:cubicBezTo>
                      <a:pt x="271869" y="230412"/>
                      <a:pt x="270899" y="230310"/>
                      <a:pt x="270644" y="230259"/>
                    </a:cubicBezTo>
                    <a:cubicBezTo>
                      <a:pt x="270389" y="230208"/>
                      <a:pt x="269163" y="229647"/>
                      <a:pt x="268908" y="229494"/>
                    </a:cubicBezTo>
                    <a:cubicBezTo>
                      <a:pt x="268653" y="229340"/>
                      <a:pt x="267631" y="229136"/>
                      <a:pt x="267479" y="228983"/>
                    </a:cubicBezTo>
                    <a:cubicBezTo>
                      <a:pt x="267325" y="228881"/>
                      <a:pt x="266508" y="228268"/>
                      <a:pt x="266355" y="228166"/>
                    </a:cubicBezTo>
                    <a:cubicBezTo>
                      <a:pt x="266202" y="228064"/>
                      <a:pt x="265590" y="227707"/>
                      <a:pt x="265487" y="227502"/>
                    </a:cubicBezTo>
                    <a:cubicBezTo>
                      <a:pt x="265436" y="227298"/>
                      <a:pt x="264619" y="226788"/>
                      <a:pt x="264619" y="226788"/>
                    </a:cubicBezTo>
                    <a:cubicBezTo>
                      <a:pt x="264619" y="226788"/>
                      <a:pt x="263853" y="226532"/>
                      <a:pt x="263650" y="226277"/>
                    </a:cubicBezTo>
                    <a:cubicBezTo>
                      <a:pt x="263445" y="225971"/>
                      <a:pt x="262935" y="225511"/>
                      <a:pt x="262628" y="225205"/>
                    </a:cubicBezTo>
                    <a:cubicBezTo>
                      <a:pt x="262322" y="224950"/>
                      <a:pt x="261658" y="224439"/>
                      <a:pt x="261148" y="223775"/>
                    </a:cubicBezTo>
                    <a:cubicBezTo>
                      <a:pt x="260637" y="223112"/>
                      <a:pt x="259106" y="222601"/>
                      <a:pt x="259106" y="222601"/>
                    </a:cubicBezTo>
                    <a:cubicBezTo>
                      <a:pt x="259106" y="222601"/>
                      <a:pt x="258340" y="222397"/>
                      <a:pt x="257829" y="222090"/>
                    </a:cubicBezTo>
                    <a:cubicBezTo>
                      <a:pt x="257778" y="222040"/>
                      <a:pt x="257676" y="222040"/>
                      <a:pt x="257625" y="221937"/>
                    </a:cubicBezTo>
                    <a:cubicBezTo>
                      <a:pt x="257165" y="221631"/>
                      <a:pt x="256757" y="220661"/>
                      <a:pt x="256604" y="220559"/>
                    </a:cubicBezTo>
                    <a:cubicBezTo>
                      <a:pt x="256451" y="220508"/>
                      <a:pt x="255531" y="219997"/>
                      <a:pt x="255379" y="219946"/>
                    </a:cubicBezTo>
                    <a:cubicBezTo>
                      <a:pt x="255225" y="219895"/>
                      <a:pt x="255225" y="219385"/>
                      <a:pt x="254970" y="219385"/>
                    </a:cubicBezTo>
                    <a:cubicBezTo>
                      <a:pt x="254715" y="219385"/>
                      <a:pt x="254051" y="219334"/>
                      <a:pt x="254051" y="219334"/>
                    </a:cubicBezTo>
                    <a:cubicBezTo>
                      <a:pt x="253898" y="219129"/>
                      <a:pt x="253796" y="218925"/>
                      <a:pt x="253693" y="218721"/>
                    </a:cubicBezTo>
                    <a:cubicBezTo>
                      <a:pt x="253693" y="218721"/>
                      <a:pt x="253744" y="218006"/>
                      <a:pt x="253744" y="217751"/>
                    </a:cubicBezTo>
                    <a:cubicBezTo>
                      <a:pt x="253744" y="217496"/>
                      <a:pt x="253132" y="216270"/>
                      <a:pt x="252928" y="216066"/>
                    </a:cubicBezTo>
                    <a:cubicBezTo>
                      <a:pt x="252724" y="215862"/>
                      <a:pt x="252366" y="215300"/>
                      <a:pt x="252111" y="215096"/>
                    </a:cubicBezTo>
                    <a:cubicBezTo>
                      <a:pt x="252111" y="215096"/>
                      <a:pt x="252111" y="215045"/>
                      <a:pt x="252111" y="215045"/>
                    </a:cubicBezTo>
                    <a:cubicBezTo>
                      <a:pt x="252009" y="214892"/>
                      <a:pt x="251855" y="214585"/>
                      <a:pt x="251396" y="213973"/>
                    </a:cubicBezTo>
                    <a:cubicBezTo>
                      <a:pt x="250069" y="212186"/>
                      <a:pt x="248690" y="210960"/>
                      <a:pt x="248690" y="210960"/>
                    </a:cubicBezTo>
                    <a:cubicBezTo>
                      <a:pt x="248690" y="210960"/>
                      <a:pt x="248180" y="210705"/>
                      <a:pt x="247924" y="210552"/>
                    </a:cubicBezTo>
                    <a:cubicBezTo>
                      <a:pt x="247669" y="210399"/>
                      <a:pt x="247260" y="209837"/>
                      <a:pt x="247005" y="209633"/>
                    </a:cubicBezTo>
                    <a:cubicBezTo>
                      <a:pt x="246750" y="209429"/>
                      <a:pt x="246393" y="208714"/>
                      <a:pt x="246393" y="208714"/>
                    </a:cubicBezTo>
                    <a:cubicBezTo>
                      <a:pt x="246291" y="208663"/>
                      <a:pt x="246188" y="208561"/>
                      <a:pt x="246086" y="208459"/>
                    </a:cubicBezTo>
                    <a:cubicBezTo>
                      <a:pt x="245678" y="208101"/>
                      <a:pt x="245422" y="207693"/>
                      <a:pt x="245270" y="207693"/>
                    </a:cubicBezTo>
                    <a:cubicBezTo>
                      <a:pt x="245116" y="207744"/>
                      <a:pt x="244861" y="207387"/>
                      <a:pt x="244810" y="207234"/>
                    </a:cubicBezTo>
                    <a:cubicBezTo>
                      <a:pt x="244810" y="207080"/>
                      <a:pt x="244759" y="206519"/>
                      <a:pt x="244759" y="206519"/>
                    </a:cubicBezTo>
                    <a:cubicBezTo>
                      <a:pt x="244759" y="206263"/>
                      <a:pt x="244708" y="205957"/>
                      <a:pt x="244708" y="205651"/>
                    </a:cubicBezTo>
                    <a:cubicBezTo>
                      <a:pt x="244708" y="205651"/>
                      <a:pt x="244146" y="205089"/>
                      <a:pt x="243891" y="205140"/>
                    </a:cubicBezTo>
                    <a:cubicBezTo>
                      <a:pt x="243636" y="205191"/>
                      <a:pt x="243023" y="204783"/>
                      <a:pt x="242819" y="205038"/>
                    </a:cubicBezTo>
                    <a:cubicBezTo>
                      <a:pt x="242615" y="205293"/>
                      <a:pt x="242359" y="205089"/>
                      <a:pt x="242155" y="205191"/>
                    </a:cubicBezTo>
                    <a:cubicBezTo>
                      <a:pt x="241951" y="205293"/>
                      <a:pt x="241542" y="205089"/>
                      <a:pt x="241390" y="204885"/>
                    </a:cubicBezTo>
                    <a:cubicBezTo>
                      <a:pt x="241185" y="204681"/>
                      <a:pt x="241338" y="204221"/>
                      <a:pt x="241134" y="204221"/>
                    </a:cubicBezTo>
                    <a:cubicBezTo>
                      <a:pt x="240930" y="204221"/>
                      <a:pt x="240419" y="204017"/>
                      <a:pt x="240419" y="204017"/>
                    </a:cubicBezTo>
                    <a:cubicBezTo>
                      <a:pt x="240419" y="204017"/>
                      <a:pt x="240266" y="203711"/>
                      <a:pt x="240164" y="203506"/>
                    </a:cubicBezTo>
                    <a:cubicBezTo>
                      <a:pt x="240113" y="203404"/>
                      <a:pt x="240062" y="203353"/>
                      <a:pt x="240011" y="203302"/>
                    </a:cubicBezTo>
                    <a:cubicBezTo>
                      <a:pt x="239960" y="203200"/>
                      <a:pt x="240011" y="202741"/>
                      <a:pt x="240011" y="202741"/>
                    </a:cubicBezTo>
                    <a:cubicBezTo>
                      <a:pt x="239960" y="202383"/>
                      <a:pt x="239909" y="202026"/>
                      <a:pt x="239858" y="201617"/>
                    </a:cubicBezTo>
                    <a:cubicBezTo>
                      <a:pt x="239858" y="201617"/>
                      <a:pt x="239602" y="201209"/>
                      <a:pt x="239653" y="200903"/>
                    </a:cubicBezTo>
                    <a:cubicBezTo>
                      <a:pt x="239755" y="200596"/>
                      <a:pt x="239807" y="200341"/>
                      <a:pt x="240011" y="200035"/>
                    </a:cubicBezTo>
                    <a:cubicBezTo>
                      <a:pt x="240266" y="199728"/>
                      <a:pt x="240572" y="199473"/>
                      <a:pt x="240419" y="199524"/>
                    </a:cubicBezTo>
                    <a:cubicBezTo>
                      <a:pt x="240266" y="199575"/>
                      <a:pt x="240266" y="198350"/>
                      <a:pt x="240266" y="198350"/>
                    </a:cubicBezTo>
                    <a:cubicBezTo>
                      <a:pt x="240266" y="198350"/>
                      <a:pt x="239500" y="197227"/>
                      <a:pt x="239143" y="197278"/>
                    </a:cubicBezTo>
                    <a:cubicBezTo>
                      <a:pt x="238837" y="197329"/>
                      <a:pt x="238837" y="196665"/>
                      <a:pt x="238632" y="196512"/>
                    </a:cubicBezTo>
                    <a:cubicBezTo>
                      <a:pt x="238428" y="196359"/>
                      <a:pt x="238173" y="195491"/>
                      <a:pt x="237969" y="195440"/>
                    </a:cubicBezTo>
                    <a:cubicBezTo>
                      <a:pt x="237764" y="195389"/>
                      <a:pt x="237815" y="194725"/>
                      <a:pt x="238173" y="194470"/>
                    </a:cubicBezTo>
                    <a:cubicBezTo>
                      <a:pt x="238530" y="194214"/>
                      <a:pt x="239296" y="193346"/>
                      <a:pt x="239398" y="193193"/>
                    </a:cubicBezTo>
                    <a:cubicBezTo>
                      <a:pt x="239500" y="193040"/>
                      <a:pt x="239245" y="192478"/>
                      <a:pt x="239602" y="192223"/>
                    </a:cubicBezTo>
                    <a:cubicBezTo>
                      <a:pt x="239960" y="191968"/>
                      <a:pt x="240113" y="190487"/>
                      <a:pt x="240113" y="190487"/>
                    </a:cubicBezTo>
                    <a:cubicBezTo>
                      <a:pt x="240113" y="190487"/>
                      <a:pt x="240164" y="190181"/>
                      <a:pt x="240266" y="189926"/>
                    </a:cubicBezTo>
                    <a:cubicBezTo>
                      <a:pt x="240317" y="189721"/>
                      <a:pt x="240368" y="189568"/>
                      <a:pt x="240419" y="189568"/>
                    </a:cubicBezTo>
                    <a:cubicBezTo>
                      <a:pt x="240572" y="189466"/>
                      <a:pt x="240572" y="189058"/>
                      <a:pt x="240572" y="187986"/>
                    </a:cubicBezTo>
                    <a:cubicBezTo>
                      <a:pt x="240624" y="186913"/>
                      <a:pt x="241338" y="186097"/>
                      <a:pt x="241338" y="186097"/>
                    </a:cubicBezTo>
                    <a:cubicBezTo>
                      <a:pt x="241338" y="186097"/>
                      <a:pt x="241798" y="185280"/>
                      <a:pt x="241798" y="185126"/>
                    </a:cubicBezTo>
                    <a:cubicBezTo>
                      <a:pt x="241798" y="184973"/>
                      <a:pt x="241338" y="183391"/>
                      <a:pt x="241338" y="183391"/>
                    </a:cubicBezTo>
                    <a:cubicBezTo>
                      <a:pt x="241185" y="182931"/>
                      <a:pt x="241083" y="182472"/>
                      <a:pt x="240930" y="182012"/>
                    </a:cubicBezTo>
                    <a:cubicBezTo>
                      <a:pt x="240930" y="182012"/>
                      <a:pt x="240726" y="181399"/>
                      <a:pt x="240572" y="181246"/>
                    </a:cubicBezTo>
                    <a:cubicBezTo>
                      <a:pt x="240368" y="181093"/>
                      <a:pt x="240062" y="180480"/>
                      <a:pt x="240062" y="180480"/>
                    </a:cubicBezTo>
                    <a:cubicBezTo>
                      <a:pt x="240062" y="180480"/>
                      <a:pt x="239909" y="179919"/>
                      <a:pt x="240317" y="179664"/>
                    </a:cubicBezTo>
                    <a:cubicBezTo>
                      <a:pt x="240624" y="179408"/>
                      <a:pt x="241032" y="178847"/>
                      <a:pt x="240981" y="178693"/>
                    </a:cubicBezTo>
                    <a:cubicBezTo>
                      <a:pt x="240930" y="178540"/>
                      <a:pt x="240062" y="176396"/>
                      <a:pt x="239807" y="176396"/>
                    </a:cubicBezTo>
                    <a:cubicBezTo>
                      <a:pt x="239602" y="176396"/>
                      <a:pt x="238888" y="174711"/>
                      <a:pt x="238377" y="175017"/>
                    </a:cubicBezTo>
                    <a:cubicBezTo>
                      <a:pt x="237866" y="175375"/>
                      <a:pt x="237815" y="175324"/>
                      <a:pt x="237662" y="175273"/>
                    </a:cubicBezTo>
                    <a:cubicBezTo>
                      <a:pt x="237509" y="175222"/>
                      <a:pt x="237305" y="174711"/>
                      <a:pt x="237560" y="173894"/>
                    </a:cubicBezTo>
                    <a:cubicBezTo>
                      <a:pt x="237611" y="173741"/>
                      <a:pt x="237662" y="173588"/>
                      <a:pt x="237713" y="173384"/>
                    </a:cubicBezTo>
                    <a:lnTo>
                      <a:pt x="237764" y="173384"/>
                    </a:lnTo>
                    <a:cubicBezTo>
                      <a:pt x="237969" y="172618"/>
                      <a:pt x="238173" y="171852"/>
                      <a:pt x="238173" y="171699"/>
                    </a:cubicBezTo>
                    <a:cubicBezTo>
                      <a:pt x="238173" y="171444"/>
                      <a:pt x="238428" y="171086"/>
                      <a:pt x="238530" y="170780"/>
                    </a:cubicBezTo>
                    <a:cubicBezTo>
                      <a:pt x="238683" y="170474"/>
                      <a:pt x="238989" y="170116"/>
                      <a:pt x="239551" y="169657"/>
                    </a:cubicBezTo>
                    <a:cubicBezTo>
                      <a:pt x="240113" y="169197"/>
                      <a:pt x="240777" y="167461"/>
                      <a:pt x="240878" y="167206"/>
                    </a:cubicBezTo>
                    <a:cubicBezTo>
                      <a:pt x="241032" y="166900"/>
                      <a:pt x="241134" y="166338"/>
                      <a:pt x="241236" y="165879"/>
                    </a:cubicBezTo>
                    <a:cubicBezTo>
                      <a:pt x="241338" y="165419"/>
                      <a:pt x="241287" y="165215"/>
                      <a:pt x="241441" y="164960"/>
                    </a:cubicBezTo>
                    <a:cubicBezTo>
                      <a:pt x="241593" y="164704"/>
                      <a:pt x="241798" y="164092"/>
                      <a:pt x="242053" y="163887"/>
                    </a:cubicBezTo>
                    <a:cubicBezTo>
                      <a:pt x="242308" y="163683"/>
                      <a:pt x="242666" y="163326"/>
                      <a:pt x="242819" y="163173"/>
                    </a:cubicBezTo>
                    <a:cubicBezTo>
                      <a:pt x="242972" y="163020"/>
                      <a:pt x="243482" y="162407"/>
                      <a:pt x="243585" y="162254"/>
                    </a:cubicBezTo>
                    <a:cubicBezTo>
                      <a:pt x="243687" y="162101"/>
                      <a:pt x="244504" y="161131"/>
                      <a:pt x="244504" y="161131"/>
                    </a:cubicBezTo>
                    <a:cubicBezTo>
                      <a:pt x="244504" y="161131"/>
                      <a:pt x="245014" y="159905"/>
                      <a:pt x="245116" y="159752"/>
                    </a:cubicBezTo>
                    <a:cubicBezTo>
                      <a:pt x="245219" y="159599"/>
                      <a:pt x="245525" y="158527"/>
                      <a:pt x="245525" y="158527"/>
                    </a:cubicBezTo>
                    <a:cubicBezTo>
                      <a:pt x="245525" y="158527"/>
                      <a:pt x="245576" y="157404"/>
                      <a:pt x="245780" y="157352"/>
                    </a:cubicBezTo>
                    <a:cubicBezTo>
                      <a:pt x="245984" y="157301"/>
                      <a:pt x="246801" y="156433"/>
                      <a:pt x="246801" y="156433"/>
                    </a:cubicBezTo>
                    <a:cubicBezTo>
                      <a:pt x="246801" y="156433"/>
                      <a:pt x="247720" y="155821"/>
                      <a:pt x="247873" y="155770"/>
                    </a:cubicBezTo>
                    <a:cubicBezTo>
                      <a:pt x="248026" y="155719"/>
                      <a:pt x="248997" y="154800"/>
                      <a:pt x="248997" y="154800"/>
                    </a:cubicBezTo>
                    <a:cubicBezTo>
                      <a:pt x="249149" y="154493"/>
                      <a:pt x="249303" y="154238"/>
                      <a:pt x="249507" y="153932"/>
                    </a:cubicBezTo>
                    <a:cubicBezTo>
                      <a:pt x="249507" y="153932"/>
                      <a:pt x="249712" y="152553"/>
                      <a:pt x="249966" y="152247"/>
                    </a:cubicBezTo>
                    <a:lnTo>
                      <a:pt x="249966" y="152196"/>
                    </a:lnTo>
                    <a:cubicBezTo>
                      <a:pt x="250222" y="151889"/>
                      <a:pt x="250784" y="151073"/>
                      <a:pt x="251038" y="151022"/>
                    </a:cubicBezTo>
                    <a:cubicBezTo>
                      <a:pt x="251294" y="150970"/>
                      <a:pt x="254459" y="149745"/>
                      <a:pt x="254664" y="149796"/>
                    </a:cubicBezTo>
                    <a:cubicBezTo>
                      <a:pt x="254868" y="149847"/>
                      <a:pt x="255481" y="149541"/>
                      <a:pt x="255838" y="149286"/>
                    </a:cubicBezTo>
                    <a:cubicBezTo>
                      <a:pt x="256195" y="149030"/>
                      <a:pt x="256553" y="148673"/>
                      <a:pt x="256808" y="148520"/>
                    </a:cubicBezTo>
                    <a:cubicBezTo>
                      <a:pt x="257063" y="148367"/>
                      <a:pt x="257471" y="147856"/>
                      <a:pt x="257471" y="147856"/>
                    </a:cubicBezTo>
                    <a:cubicBezTo>
                      <a:pt x="257625" y="147652"/>
                      <a:pt x="257727" y="147448"/>
                      <a:pt x="257880" y="147244"/>
                    </a:cubicBezTo>
                    <a:cubicBezTo>
                      <a:pt x="257880" y="147244"/>
                      <a:pt x="257982" y="146886"/>
                      <a:pt x="258340" y="146733"/>
                    </a:cubicBezTo>
                    <a:cubicBezTo>
                      <a:pt x="258697" y="146580"/>
                      <a:pt x="259003" y="146631"/>
                      <a:pt x="259360" y="146222"/>
                    </a:cubicBezTo>
                    <a:cubicBezTo>
                      <a:pt x="259718" y="145814"/>
                      <a:pt x="259820" y="145559"/>
                      <a:pt x="260024" y="145405"/>
                    </a:cubicBezTo>
                    <a:cubicBezTo>
                      <a:pt x="260229" y="145252"/>
                      <a:pt x="260586" y="144640"/>
                      <a:pt x="260739" y="144487"/>
                    </a:cubicBezTo>
                    <a:cubicBezTo>
                      <a:pt x="260892" y="144333"/>
                      <a:pt x="261249" y="143670"/>
                      <a:pt x="261403" y="143465"/>
                    </a:cubicBezTo>
                    <a:cubicBezTo>
                      <a:pt x="261556" y="143261"/>
                      <a:pt x="261709" y="143108"/>
                      <a:pt x="261658" y="142853"/>
                    </a:cubicBezTo>
                    <a:cubicBezTo>
                      <a:pt x="261607" y="142598"/>
                      <a:pt x="261761" y="141576"/>
                      <a:pt x="261556" y="141576"/>
                    </a:cubicBezTo>
                    <a:cubicBezTo>
                      <a:pt x="261301" y="141576"/>
                      <a:pt x="261249" y="141066"/>
                      <a:pt x="261352" y="140708"/>
                    </a:cubicBezTo>
                    <a:cubicBezTo>
                      <a:pt x="261403" y="140351"/>
                      <a:pt x="262271" y="136471"/>
                      <a:pt x="262271" y="136471"/>
                    </a:cubicBezTo>
                    <a:cubicBezTo>
                      <a:pt x="262271" y="136471"/>
                      <a:pt x="262220" y="135858"/>
                      <a:pt x="262373" y="135654"/>
                    </a:cubicBezTo>
                    <a:cubicBezTo>
                      <a:pt x="262526" y="135450"/>
                      <a:pt x="263139" y="134582"/>
                      <a:pt x="263190" y="134429"/>
                    </a:cubicBezTo>
                    <a:cubicBezTo>
                      <a:pt x="263292" y="134275"/>
                      <a:pt x="263650" y="133612"/>
                      <a:pt x="264007" y="133357"/>
                    </a:cubicBezTo>
                    <a:cubicBezTo>
                      <a:pt x="264313" y="133101"/>
                      <a:pt x="264416" y="132795"/>
                      <a:pt x="265028" y="132284"/>
                    </a:cubicBezTo>
                    <a:cubicBezTo>
                      <a:pt x="265590" y="131774"/>
                      <a:pt x="265998" y="131110"/>
                      <a:pt x="266151" y="131110"/>
                    </a:cubicBezTo>
                    <a:cubicBezTo>
                      <a:pt x="266305" y="131110"/>
                      <a:pt x="266917" y="130548"/>
                      <a:pt x="267019" y="130702"/>
                    </a:cubicBezTo>
                    <a:cubicBezTo>
                      <a:pt x="267172" y="130855"/>
                      <a:pt x="268346" y="130344"/>
                      <a:pt x="268346" y="130344"/>
                    </a:cubicBezTo>
                    <a:cubicBezTo>
                      <a:pt x="268857" y="130140"/>
                      <a:pt x="269368" y="129987"/>
                      <a:pt x="269878" y="129783"/>
                    </a:cubicBezTo>
                    <a:cubicBezTo>
                      <a:pt x="269878" y="129783"/>
                      <a:pt x="270491" y="128915"/>
                      <a:pt x="270644" y="129017"/>
                    </a:cubicBezTo>
                    <a:cubicBezTo>
                      <a:pt x="270848" y="129119"/>
                      <a:pt x="271359" y="128353"/>
                      <a:pt x="271512" y="128302"/>
                    </a:cubicBezTo>
                    <a:cubicBezTo>
                      <a:pt x="271665" y="128251"/>
                      <a:pt x="271920" y="127689"/>
                      <a:pt x="271972" y="127536"/>
                    </a:cubicBezTo>
                    <a:cubicBezTo>
                      <a:pt x="272023" y="127383"/>
                      <a:pt x="272226" y="126924"/>
                      <a:pt x="272329" y="126719"/>
                    </a:cubicBezTo>
                    <a:cubicBezTo>
                      <a:pt x="272431" y="126515"/>
                      <a:pt x="272635" y="126055"/>
                      <a:pt x="272635" y="126055"/>
                    </a:cubicBezTo>
                    <a:cubicBezTo>
                      <a:pt x="272635" y="126055"/>
                      <a:pt x="273452" y="124524"/>
                      <a:pt x="273554" y="124166"/>
                    </a:cubicBezTo>
                    <a:cubicBezTo>
                      <a:pt x="273656" y="123809"/>
                      <a:pt x="273452" y="123809"/>
                      <a:pt x="273707" y="123350"/>
                    </a:cubicBezTo>
                    <a:cubicBezTo>
                      <a:pt x="274013" y="122890"/>
                      <a:pt x="274167" y="122533"/>
                      <a:pt x="274320" y="122431"/>
                    </a:cubicBezTo>
                    <a:cubicBezTo>
                      <a:pt x="274473" y="122329"/>
                      <a:pt x="274779" y="121869"/>
                      <a:pt x="274779" y="122022"/>
                    </a:cubicBezTo>
                    <a:cubicBezTo>
                      <a:pt x="274779" y="122175"/>
                      <a:pt x="275392" y="122175"/>
                      <a:pt x="275443" y="122482"/>
                    </a:cubicBezTo>
                    <a:cubicBezTo>
                      <a:pt x="275494" y="122788"/>
                      <a:pt x="275903" y="122737"/>
                      <a:pt x="275903" y="123094"/>
                    </a:cubicBezTo>
                    <a:cubicBezTo>
                      <a:pt x="275903" y="123452"/>
                      <a:pt x="277485" y="123605"/>
                      <a:pt x="277588" y="124013"/>
                    </a:cubicBezTo>
                    <a:cubicBezTo>
                      <a:pt x="277690" y="124422"/>
                      <a:pt x="278915" y="124116"/>
                      <a:pt x="278915" y="124320"/>
                    </a:cubicBezTo>
                    <a:cubicBezTo>
                      <a:pt x="278915" y="124524"/>
                      <a:pt x="279732" y="124728"/>
                      <a:pt x="279987" y="124728"/>
                    </a:cubicBezTo>
                    <a:cubicBezTo>
                      <a:pt x="280243" y="124728"/>
                      <a:pt x="281417" y="124524"/>
                      <a:pt x="281417" y="124524"/>
                    </a:cubicBezTo>
                    <a:cubicBezTo>
                      <a:pt x="281570" y="124422"/>
                      <a:pt x="281774" y="124371"/>
                      <a:pt x="281978" y="124269"/>
                    </a:cubicBezTo>
                    <a:cubicBezTo>
                      <a:pt x="281978" y="124269"/>
                      <a:pt x="282489" y="124064"/>
                      <a:pt x="282744" y="124116"/>
                    </a:cubicBezTo>
                    <a:cubicBezTo>
                      <a:pt x="282999" y="124166"/>
                      <a:pt x="283255" y="123707"/>
                      <a:pt x="283561" y="124064"/>
                    </a:cubicBezTo>
                    <a:cubicBezTo>
                      <a:pt x="283867" y="124422"/>
                      <a:pt x="283765" y="124320"/>
                      <a:pt x="283969" y="124626"/>
                    </a:cubicBezTo>
                    <a:cubicBezTo>
                      <a:pt x="284174" y="124932"/>
                      <a:pt x="284990" y="124422"/>
                      <a:pt x="285093" y="124626"/>
                    </a:cubicBezTo>
                    <a:cubicBezTo>
                      <a:pt x="285195" y="124830"/>
                      <a:pt x="285552" y="124677"/>
                      <a:pt x="285654" y="125034"/>
                    </a:cubicBezTo>
                    <a:cubicBezTo>
                      <a:pt x="285756" y="125392"/>
                      <a:pt x="285858" y="125085"/>
                      <a:pt x="286267" y="125239"/>
                    </a:cubicBezTo>
                    <a:cubicBezTo>
                      <a:pt x="286676" y="125392"/>
                      <a:pt x="287033" y="125188"/>
                      <a:pt x="287186" y="125290"/>
                    </a:cubicBezTo>
                    <a:cubicBezTo>
                      <a:pt x="287339" y="125392"/>
                      <a:pt x="287901" y="125137"/>
                      <a:pt x="287901" y="125137"/>
                    </a:cubicBezTo>
                    <a:cubicBezTo>
                      <a:pt x="288156" y="124932"/>
                      <a:pt x="288411" y="124728"/>
                      <a:pt x="288667" y="124524"/>
                    </a:cubicBezTo>
                    <a:cubicBezTo>
                      <a:pt x="288667" y="124524"/>
                      <a:pt x="289177" y="123911"/>
                      <a:pt x="289330" y="123758"/>
                    </a:cubicBezTo>
                    <a:cubicBezTo>
                      <a:pt x="289483" y="123605"/>
                      <a:pt x="289892" y="123248"/>
                      <a:pt x="290096" y="123145"/>
                    </a:cubicBezTo>
                    <a:cubicBezTo>
                      <a:pt x="290300" y="123043"/>
                      <a:pt x="290606" y="122533"/>
                      <a:pt x="290811" y="122584"/>
                    </a:cubicBezTo>
                    <a:cubicBezTo>
                      <a:pt x="290964" y="122635"/>
                      <a:pt x="293466" y="121767"/>
                      <a:pt x="293466" y="121767"/>
                    </a:cubicBezTo>
                    <a:cubicBezTo>
                      <a:pt x="293466" y="121767"/>
                      <a:pt x="293415" y="122124"/>
                      <a:pt x="293670" y="122175"/>
                    </a:cubicBezTo>
                    <a:cubicBezTo>
                      <a:pt x="293925" y="122226"/>
                      <a:pt x="294742" y="121512"/>
                      <a:pt x="295049" y="121409"/>
                    </a:cubicBezTo>
                    <a:cubicBezTo>
                      <a:pt x="295304" y="121307"/>
                      <a:pt x="295661" y="121001"/>
                      <a:pt x="295916" y="120848"/>
                    </a:cubicBezTo>
                    <a:cubicBezTo>
                      <a:pt x="296172" y="120695"/>
                      <a:pt x="296376" y="120184"/>
                      <a:pt x="296631" y="120235"/>
                    </a:cubicBezTo>
                    <a:cubicBezTo>
                      <a:pt x="296887" y="120286"/>
                      <a:pt x="297193" y="119623"/>
                      <a:pt x="297907" y="119725"/>
                    </a:cubicBezTo>
                    <a:cubicBezTo>
                      <a:pt x="298622" y="119827"/>
                      <a:pt x="301073" y="119572"/>
                      <a:pt x="301277" y="119572"/>
                    </a:cubicBezTo>
                    <a:cubicBezTo>
                      <a:pt x="301532" y="119572"/>
                      <a:pt x="302503" y="119061"/>
                      <a:pt x="302911" y="119010"/>
                    </a:cubicBezTo>
                    <a:cubicBezTo>
                      <a:pt x="303268" y="118959"/>
                      <a:pt x="303779" y="118397"/>
                      <a:pt x="303983" y="118499"/>
                    </a:cubicBezTo>
                    <a:cubicBezTo>
                      <a:pt x="304187" y="118601"/>
                      <a:pt x="303932" y="118448"/>
                      <a:pt x="304494" y="118397"/>
                    </a:cubicBezTo>
                    <a:cubicBezTo>
                      <a:pt x="305055" y="118346"/>
                      <a:pt x="305872" y="118193"/>
                      <a:pt x="306025" y="118295"/>
                    </a:cubicBezTo>
                    <a:cubicBezTo>
                      <a:pt x="306178" y="118397"/>
                      <a:pt x="307404" y="118142"/>
                      <a:pt x="307404" y="118142"/>
                    </a:cubicBezTo>
                    <a:cubicBezTo>
                      <a:pt x="308323" y="118244"/>
                      <a:pt x="309293" y="118346"/>
                      <a:pt x="310263" y="118397"/>
                    </a:cubicBezTo>
                    <a:cubicBezTo>
                      <a:pt x="310365" y="118550"/>
                      <a:pt x="310518" y="118755"/>
                      <a:pt x="310671" y="118908"/>
                    </a:cubicBezTo>
                    <a:cubicBezTo>
                      <a:pt x="310671" y="118908"/>
                      <a:pt x="311182" y="119316"/>
                      <a:pt x="311335" y="119367"/>
                    </a:cubicBezTo>
                    <a:cubicBezTo>
                      <a:pt x="312050" y="119469"/>
                      <a:pt x="313428" y="118550"/>
                      <a:pt x="313428" y="118550"/>
                    </a:cubicBezTo>
                    <a:cubicBezTo>
                      <a:pt x="313428" y="118550"/>
                      <a:pt x="313939" y="118040"/>
                      <a:pt x="314143" y="117989"/>
                    </a:cubicBezTo>
                    <a:cubicBezTo>
                      <a:pt x="314347" y="117938"/>
                      <a:pt x="314756" y="117631"/>
                      <a:pt x="314960" y="117631"/>
                    </a:cubicBezTo>
                    <a:cubicBezTo>
                      <a:pt x="315164" y="117631"/>
                      <a:pt x="315879" y="117683"/>
                      <a:pt x="316032" y="117887"/>
                    </a:cubicBezTo>
                    <a:cubicBezTo>
                      <a:pt x="316185" y="118091"/>
                      <a:pt x="316441" y="117887"/>
                      <a:pt x="316645" y="118040"/>
                    </a:cubicBezTo>
                    <a:cubicBezTo>
                      <a:pt x="316849" y="118193"/>
                      <a:pt x="317615" y="117734"/>
                      <a:pt x="317768" y="117887"/>
                    </a:cubicBezTo>
                    <a:cubicBezTo>
                      <a:pt x="317921" y="118040"/>
                      <a:pt x="318227" y="117631"/>
                      <a:pt x="318330" y="117785"/>
                    </a:cubicBezTo>
                    <a:cubicBezTo>
                      <a:pt x="318432" y="117938"/>
                      <a:pt x="318687" y="117274"/>
                      <a:pt x="319044" y="117887"/>
                    </a:cubicBezTo>
                    <a:cubicBezTo>
                      <a:pt x="319402" y="118499"/>
                      <a:pt x="319759" y="118244"/>
                      <a:pt x="320014" y="118448"/>
                    </a:cubicBezTo>
                    <a:cubicBezTo>
                      <a:pt x="320219" y="118653"/>
                      <a:pt x="320985" y="118244"/>
                      <a:pt x="321138" y="118346"/>
                    </a:cubicBezTo>
                    <a:cubicBezTo>
                      <a:pt x="321189" y="118346"/>
                      <a:pt x="321291" y="118346"/>
                      <a:pt x="321393" y="118346"/>
                    </a:cubicBezTo>
                    <a:cubicBezTo>
                      <a:pt x="322108" y="118193"/>
                      <a:pt x="324201" y="117427"/>
                      <a:pt x="324201" y="117427"/>
                    </a:cubicBezTo>
                    <a:cubicBezTo>
                      <a:pt x="324201" y="117427"/>
                      <a:pt x="324660" y="117070"/>
                      <a:pt x="324814" y="117019"/>
                    </a:cubicBezTo>
                    <a:cubicBezTo>
                      <a:pt x="324967" y="116968"/>
                      <a:pt x="325682" y="116406"/>
                      <a:pt x="325886" y="116508"/>
                    </a:cubicBezTo>
                    <a:cubicBezTo>
                      <a:pt x="326039" y="116610"/>
                      <a:pt x="326192" y="116202"/>
                      <a:pt x="326652" y="116610"/>
                    </a:cubicBezTo>
                    <a:cubicBezTo>
                      <a:pt x="327111" y="117019"/>
                      <a:pt x="327672" y="116917"/>
                      <a:pt x="327724" y="117274"/>
                    </a:cubicBezTo>
                    <a:cubicBezTo>
                      <a:pt x="327775" y="117631"/>
                      <a:pt x="327877" y="118142"/>
                      <a:pt x="327928" y="118499"/>
                    </a:cubicBezTo>
                    <a:cubicBezTo>
                      <a:pt x="327979" y="118857"/>
                      <a:pt x="327315" y="118959"/>
                      <a:pt x="327979" y="118857"/>
                    </a:cubicBezTo>
                    <a:cubicBezTo>
                      <a:pt x="328592" y="118755"/>
                      <a:pt x="329460" y="117887"/>
                      <a:pt x="329561" y="117836"/>
                    </a:cubicBezTo>
                    <a:cubicBezTo>
                      <a:pt x="329715" y="117785"/>
                      <a:pt x="330174" y="118142"/>
                      <a:pt x="330174" y="118142"/>
                    </a:cubicBezTo>
                    <a:cubicBezTo>
                      <a:pt x="330021" y="118959"/>
                      <a:pt x="329613" y="119112"/>
                      <a:pt x="329358" y="119623"/>
                    </a:cubicBezTo>
                    <a:cubicBezTo>
                      <a:pt x="329102" y="120082"/>
                      <a:pt x="328949" y="120133"/>
                      <a:pt x="328796" y="120490"/>
                    </a:cubicBezTo>
                    <a:cubicBezTo>
                      <a:pt x="328643" y="120848"/>
                      <a:pt x="328438" y="120797"/>
                      <a:pt x="328438" y="121154"/>
                    </a:cubicBezTo>
                    <a:cubicBezTo>
                      <a:pt x="328438" y="121512"/>
                      <a:pt x="328745" y="121716"/>
                      <a:pt x="329000" y="121971"/>
                    </a:cubicBezTo>
                    <a:cubicBezTo>
                      <a:pt x="329255" y="122226"/>
                      <a:pt x="330276" y="123758"/>
                      <a:pt x="330276" y="123962"/>
                    </a:cubicBezTo>
                    <a:cubicBezTo>
                      <a:pt x="330276" y="124116"/>
                      <a:pt x="330276" y="124371"/>
                      <a:pt x="330276" y="124728"/>
                    </a:cubicBezTo>
                    <a:cubicBezTo>
                      <a:pt x="330276" y="125085"/>
                      <a:pt x="330327" y="125137"/>
                      <a:pt x="330174" y="125443"/>
                    </a:cubicBezTo>
                    <a:cubicBezTo>
                      <a:pt x="330021" y="125749"/>
                      <a:pt x="329868" y="126209"/>
                      <a:pt x="329561" y="126515"/>
                    </a:cubicBezTo>
                    <a:cubicBezTo>
                      <a:pt x="329255" y="126821"/>
                      <a:pt x="328745" y="127077"/>
                      <a:pt x="328643" y="127230"/>
                    </a:cubicBezTo>
                    <a:cubicBezTo>
                      <a:pt x="328541" y="127383"/>
                      <a:pt x="327826" y="127536"/>
                      <a:pt x="327724" y="127791"/>
                    </a:cubicBezTo>
                    <a:cubicBezTo>
                      <a:pt x="327621" y="128047"/>
                      <a:pt x="327469" y="128251"/>
                      <a:pt x="327162" y="128506"/>
                    </a:cubicBezTo>
                    <a:cubicBezTo>
                      <a:pt x="326907" y="128761"/>
                      <a:pt x="326600" y="128557"/>
                      <a:pt x="326805" y="128966"/>
                    </a:cubicBezTo>
                    <a:cubicBezTo>
                      <a:pt x="327009" y="129374"/>
                      <a:pt x="327213" y="129323"/>
                      <a:pt x="327520" y="129731"/>
                    </a:cubicBezTo>
                    <a:cubicBezTo>
                      <a:pt x="327826" y="130140"/>
                      <a:pt x="328081" y="130191"/>
                      <a:pt x="328387" y="130293"/>
                    </a:cubicBezTo>
                    <a:cubicBezTo>
                      <a:pt x="328694" y="130395"/>
                      <a:pt x="328949" y="129885"/>
                      <a:pt x="328949" y="129885"/>
                    </a:cubicBezTo>
                    <a:cubicBezTo>
                      <a:pt x="328949" y="129885"/>
                      <a:pt x="329613" y="129731"/>
                      <a:pt x="329817" y="129936"/>
                    </a:cubicBezTo>
                    <a:cubicBezTo>
                      <a:pt x="330021" y="130140"/>
                      <a:pt x="330225" y="130651"/>
                      <a:pt x="330379" y="130855"/>
                    </a:cubicBezTo>
                    <a:cubicBezTo>
                      <a:pt x="330532" y="131059"/>
                      <a:pt x="330838" y="131365"/>
                      <a:pt x="331144" y="131621"/>
                    </a:cubicBezTo>
                    <a:cubicBezTo>
                      <a:pt x="331247" y="131723"/>
                      <a:pt x="331400" y="131825"/>
                      <a:pt x="331553" y="131876"/>
                    </a:cubicBezTo>
                    <a:cubicBezTo>
                      <a:pt x="331808" y="132080"/>
                      <a:pt x="332114" y="132182"/>
                      <a:pt x="332370" y="132284"/>
                    </a:cubicBezTo>
                    <a:cubicBezTo>
                      <a:pt x="332676" y="132437"/>
                      <a:pt x="332982" y="132386"/>
                      <a:pt x="333238" y="132693"/>
                    </a:cubicBezTo>
                    <a:cubicBezTo>
                      <a:pt x="333493" y="132999"/>
                      <a:pt x="334003" y="133254"/>
                      <a:pt x="334003" y="133254"/>
                    </a:cubicBezTo>
                    <a:cubicBezTo>
                      <a:pt x="334003" y="133254"/>
                      <a:pt x="334208" y="133407"/>
                      <a:pt x="334617" y="133407"/>
                    </a:cubicBezTo>
                    <a:cubicBezTo>
                      <a:pt x="335025" y="133407"/>
                      <a:pt x="335586" y="133101"/>
                      <a:pt x="335740" y="133305"/>
                    </a:cubicBezTo>
                    <a:cubicBezTo>
                      <a:pt x="335893" y="133510"/>
                      <a:pt x="337832" y="133101"/>
                      <a:pt x="337832" y="133101"/>
                    </a:cubicBezTo>
                    <a:cubicBezTo>
                      <a:pt x="338496" y="133254"/>
                      <a:pt x="339211" y="133357"/>
                      <a:pt x="339875" y="133510"/>
                    </a:cubicBezTo>
                    <a:cubicBezTo>
                      <a:pt x="339875" y="133510"/>
                      <a:pt x="341713" y="134786"/>
                      <a:pt x="342019" y="134837"/>
                    </a:cubicBezTo>
                    <a:cubicBezTo>
                      <a:pt x="342325" y="134888"/>
                      <a:pt x="343040" y="134633"/>
                      <a:pt x="343245" y="134735"/>
                    </a:cubicBezTo>
                    <a:cubicBezTo>
                      <a:pt x="343500" y="134837"/>
                      <a:pt x="343704" y="135092"/>
                      <a:pt x="343806" y="135296"/>
                    </a:cubicBezTo>
                    <a:cubicBezTo>
                      <a:pt x="343908" y="135501"/>
                      <a:pt x="343857" y="135552"/>
                      <a:pt x="344113" y="136113"/>
                    </a:cubicBezTo>
                    <a:cubicBezTo>
                      <a:pt x="344368" y="136675"/>
                      <a:pt x="344878" y="136981"/>
                      <a:pt x="344929" y="137543"/>
                    </a:cubicBezTo>
                    <a:cubicBezTo>
                      <a:pt x="344980" y="138054"/>
                      <a:pt x="344725" y="138462"/>
                      <a:pt x="345082" y="138564"/>
                    </a:cubicBezTo>
                    <a:cubicBezTo>
                      <a:pt x="345440" y="138666"/>
                      <a:pt x="346002" y="138462"/>
                      <a:pt x="346104" y="138819"/>
                    </a:cubicBezTo>
                    <a:cubicBezTo>
                      <a:pt x="346206" y="139177"/>
                      <a:pt x="346154" y="139126"/>
                      <a:pt x="346665" y="139126"/>
                    </a:cubicBezTo>
                    <a:cubicBezTo>
                      <a:pt x="347176" y="139126"/>
                      <a:pt x="348043" y="138717"/>
                      <a:pt x="348095" y="138922"/>
                    </a:cubicBezTo>
                    <a:cubicBezTo>
                      <a:pt x="348146" y="139126"/>
                      <a:pt x="350392" y="139534"/>
                      <a:pt x="350392" y="139534"/>
                    </a:cubicBezTo>
                    <a:cubicBezTo>
                      <a:pt x="350392" y="139534"/>
                      <a:pt x="351209" y="139585"/>
                      <a:pt x="351362" y="139738"/>
                    </a:cubicBezTo>
                    <a:cubicBezTo>
                      <a:pt x="351515" y="139892"/>
                      <a:pt x="352333" y="139840"/>
                      <a:pt x="352690" y="140249"/>
                    </a:cubicBezTo>
                    <a:cubicBezTo>
                      <a:pt x="353047" y="140657"/>
                      <a:pt x="353456" y="140555"/>
                      <a:pt x="353711" y="140759"/>
                    </a:cubicBezTo>
                    <a:cubicBezTo>
                      <a:pt x="353915" y="140913"/>
                      <a:pt x="354170" y="141066"/>
                      <a:pt x="354476" y="141270"/>
                    </a:cubicBezTo>
                    <a:cubicBezTo>
                      <a:pt x="352333" y="131518"/>
                      <a:pt x="349422" y="122073"/>
                      <a:pt x="345797" y="112985"/>
                    </a:cubicBezTo>
                    <a:cubicBezTo>
                      <a:pt x="345695" y="112730"/>
                      <a:pt x="345440" y="112730"/>
                      <a:pt x="345440" y="112679"/>
                    </a:cubicBezTo>
                    <a:close/>
                    <a:moveTo>
                      <a:pt x="113139" y="15878"/>
                    </a:moveTo>
                    <a:cubicBezTo>
                      <a:pt x="112373" y="16593"/>
                      <a:pt x="112015" y="17104"/>
                      <a:pt x="110892" y="17563"/>
                    </a:cubicBezTo>
                    <a:cubicBezTo>
                      <a:pt x="109769" y="18074"/>
                      <a:pt x="109922" y="18227"/>
                      <a:pt x="108901" y="17716"/>
                    </a:cubicBezTo>
                    <a:cubicBezTo>
                      <a:pt x="107880" y="17206"/>
                      <a:pt x="107982" y="17257"/>
                      <a:pt x="108084" y="16695"/>
                    </a:cubicBezTo>
                    <a:cubicBezTo>
                      <a:pt x="108237" y="16133"/>
                      <a:pt x="109105" y="15776"/>
                      <a:pt x="109667" y="15163"/>
                    </a:cubicBezTo>
                    <a:cubicBezTo>
                      <a:pt x="110177" y="14551"/>
                      <a:pt x="110841" y="14959"/>
                      <a:pt x="111147" y="14551"/>
                    </a:cubicBezTo>
                    <a:cubicBezTo>
                      <a:pt x="111250" y="14398"/>
                      <a:pt x="112679" y="14142"/>
                      <a:pt x="113649" y="13887"/>
                    </a:cubicBezTo>
                    <a:cubicBezTo>
                      <a:pt x="114619" y="13581"/>
                      <a:pt x="114108" y="13887"/>
                      <a:pt x="114721" y="14602"/>
                    </a:cubicBezTo>
                    <a:cubicBezTo>
                      <a:pt x="115334" y="15317"/>
                      <a:pt x="113853" y="15163"/>
                      <a:pt x="113139" y="15878"/>
                    </a:cubicBezTo>
                    <a:close/>
                    <a:moveTo>
                      <a:pt x="121511" y="17972"/>
                    </a:moveTo>
                    <a:cubicBezTo>
                      <a:pt x="121052" y="18788"/>
                      <a:pt x="120797" y="19401"/>
                      <a:pt x="120133" y="20218"/>
                    </a:cubicBezTo>
                    <a:cubicBezTo>
                      <a:pt x="119469" y="21035"/>
                      <a:pt x="119724" y="20371"/>
                      <a:pt x="119265" y="19759"/>
                    </a:cubicBezTo>
                    <a:cubicBezTo>
                      <a:pt x="118806" y="19146"/>
                      <a:pt x="118908" y="19044"/>
                      <a:pt x="119010" y="18125"/>
                    </a:cubicBezTo>
                    <a:cubicBezTo>
                      <a:pt x="119112" y="17206"/>
                      <a:pt x="119367" y="17053"/>
                      <a:pt x="119980" y="16746"/>
                    </a:cubicBezTo>
                    <a:cubicBezTo>
                      <a:pt x="121001" y="16236"/>
                      <a:pt x="121716" y="16083"/>
                      <a:pt x="122124" y="16389"/>
                    </a:cubicBezTo>
                    <a:cubicBezTo>
                      <a:pt x="122533" y="16746"/>
                      <a:pt x="121971" y="17206"/>
                      <a:pt x="121511" y="17972"/>
                    </a:cubicBezTo>
                    <a:close/>
                    <a:moveTo>
                      <a:pt x="128557" y="12151"/>
                    </a:moveTo>
                    <a:cubicBezTo>
                      <a:pt x="128251" y="12815"/>
                      <a:pt x="128353" y="12304"/>
                      <a:pt x="127843" y="12253"/>
                    </a:cubicBezTo>
                    <a:cubicBezTo>
                      <a:pt x="127383" y="12253"/>
                      <a:pt x="127332" y="12049"/>
                      <a:pt x="126464" y="11947"/>
                    </a:cubicBezTo>
                    <a:cubicBezTo>
                      <a:pt x="125647" y="11845"/>
                      <a:pt x="126055" y="11334"/>
                      <a:pt x="126515" y="10977"/>
                    </a:cubicBezTo>
                    <a:cubicBezTo>
                      <a:pt x="126872" y="10722"/>
                      <a:pt x="127587" y="10518"/>
                      <a:pt x="127944" y="10466"/>
                    </a:cubicBezTo>
                    <a:cubicBezTo>
                      <a:pt x="128302" y="10415"/>
                      <a:pt x="128455" y="10620"/>
                      <a:pt x="128812" y="10875"/>
                    </a:cubicBezTo>
                    <a:cubicBezTo>
                      <a:pt x="129119" y="11130"/>
                      <a:pt x="128863" y="11487"/>
                      <a:pt x="128557" y="12151"/>
                    </a:cubicBezTo>
                    <a:close/>
                    <a:moveTo>
                      <a:pt x="131263" y="11028"/>
                    </a:moveTo>
                    <a:cubicBezTo>
                      <a:pt x="130752" y="11283"/>
                      <a:pt x="129476" y="10671"/>
                      <a:pt x="129884" y="10007"/>
                    </a:cubicBezTo>
                    <a:cubicBezTo>
                      <a:pt x="129987" y="9854"/>
                      <a:pt x="130497" y="9547"/>
                      <a:pt x="130957" y="9445"/>
                    </a:cubicBezTo>
                    <a:cubicBezTo>
                      <a:pt x="131365" y="9292"/>
                      <a:pt x="131570" y="9598"/>
                      <a:pt x="131978" y="10262"/>
                    </a:cubicBezTo>
                    <a:cubicBezTo>
                      <a:pt x="132386" y="10875"/>
                      <a:pt x="131824" y="10722"/>
                      <a:pt x="131263" y="11028"/>
                    </a:cubicBezTo>
                    <a:close/>
                    <a:moveTo>
                      <a:pt x="160058" y="84548"/>
                    </a:moveTo>
                    <a:cubicBezTo>
                      <a:pt x="159497" y="84343"/>
                      <a:pt x="159650" y="83833"/>
                      <a:pt x="159446" y="83527"/>
                    </a:cubicBezTo>
                    <a:cubicBezTo>
                      <a:pt x="159292" y="83220"/>
                      <a:pt x="160007" y="82659"/>
                      <a:pt x="160466" y="82556"/>
                    </a:cubicBezTo>
                    <a:cubicBezTo>
                      <a:pt x="160620" y="82505"/>
                      <a:pt x="160824" y="82914"/>
                      <a:pt x="160722" y="83169"/>
                    </a:cubicBezTo>
                    <a:cubicBezTo>
                      <a:pt x="160620" y="83424"/>
                      <a:pt x="160824" y="83527"/>
                      <a:pt x="160926" y="83884"/>
                    </a:cubicBezTo>
                    <a:cubicBezTo>
                      <a:pt x="161029" y="84241"/>
                      <a:pt x="161335" y="84701"/>
                      <a:pt x="161232" y="85058"/>
                    </a:cubicBezTo>
                    <a:cubicBezTo>
                      <a:pt x="161130" y="85467"/>
                      <a:pt x="160620" y="84803"/>
                      <a:pt x="160058" y="84548"/>
                    </a:cubicBezTo>
                    <a:close/>
                    <a:moveTo>
                      <a:pt x="129068" y="171342"/>
                    </a:moveTo>
                    <a:cubicBezTo>
                      <a:pt x="129425" y="171188"/>
                      <a:pt x="129732" y="171086"/>
                      <a:pt x="130038" y="171495"/>
                    </a:cubicBezTo>
                    <a:cubicBezTo>
                      <a:pt x="130344" y="171852"/>
                      <a:pt x="129884" y="171801"/>
                      <a:pt x="129884" y="171801"/>
                    </a:cubicBezTo>
                    <a:cubicBezTo>
                      <a:pt x="129884" y="171801"/>
                      <a:pt x="129272" y="171903"/>
                      <a:pt x="128966" y="171852"/>
                    </a:cubicBezTo>
                    <a:cubicBezTo>
                      <a:pt x="128659" y="171750"/>
                      <a:pt x="128812" y="171444"/>
                      <a:pt x="129068" y="171342"/>
                    </a:cubicBezTo>
                    <a:close/>
                    <a:moveTo>
                      <a:pt x="126923" y="175273"/>
                    </a:moveTo>
                    <a:cubicBezTo>
                      <a:pt x="127485" y="175069"/>
                      <a:pt x="129425" y="175477"/>
                      <a:pt x="129068" y="175783"/>
                    </a:cubicBezTo>
                    <a:cubicBezTo>
                      <a:pt x="128659" y="176090"/>
                      <a:pt x="129068" y="175783"/>
                      <a:pt x="128812" y="176141"/>
                    </a:cubicBezTo>
                    <a:cubicBezTo>
                      <a:pt x="128557" y="176498"/>
                      <a:pt x="128046" y="176447"/>
                      <a:pt x="127587" y="176396"/>
                    </a:cubicBezTo>
                    <a:cubicBezTo>
                      <a:pt x="127128" y="176345"/>
                      <a:pt x="126974" y="176294"/>
                      <a:pt x="126770" y="176039"/>
                    </a:cubicBezTo>
                    <a:cubicBezTo>
                      <a:pt x="126515" y="175834"/>
                      <a:pt x="126617" y="175375"/>
                      <a:pt x="126923" y="175273"/>
                    </a:cubicBezTo>
                    <a:close/>
                    <a:moveTo>
                      <a:pt x="124830" y="170218"/>
                    </a:moveTo>
                    <a:cubicBezTo>
                      <a:pt x="126566" y="169912"/>
                      <a:pt x="125902" y="171291"/>
                      <a:pt x="125902" y="171291"/>
                    </a:cubicBezTo>
                    <a:cubicBezTo>
                      <a:pt x="125902" y="171291"/>
                      <a:pt x="126004" y="172005"/>
                      <a:pt x="125340" y="172261"/>
                    </a:cubicBezTo>
                    <a:cubicBezTo>
                      <a:pt x="124677" y="172516"/>
                      <a:pt x="125034" y="172261"/>
                      <a:pt x="125085" y="171699"/>
                    </a:cubicBezTo>
                    <a:cubicBezTo>
                      <a:pt x="125137" y="171137"/>
                      <a:pt x="125596" y="171291"/>
                      <a:pt x="125494" y="170831"/>
                    </a:cubicBezTo>
                    <a:cubicBezTo>
                      <a:pt x="125443" y="170474"/>
                      <a:pt x="124371" y="170320"/>
                      <a:pt x="124830" y="170218"/>
                    </a:cubicBezTo>
                    <a:close/>
                    <a:moveTo>
                      <a:pt x="122124" y="167717"/>
                    </a:moveTo>
                    <a:cubicBezTo>
                      <a:pt x="122584" y="167819"/>
                      <a:pt x="122328" y="168125"/>
                      <a:pt x="122482" y="168482"/>
                    </a:cubicBezTo>
                    <a:cubicBezTo>
                      <a:pt x="122584" y="168891"/>
                      <a:pt x="122533" y="169146"/>
                      <a:pt x="122328" y="169350"/>
                    </a:cubicBezTo>
                    <a:cubicBezTo>
                      <a:pt x="122124" y="169504"/>
                      <a:pt x="122073" y="169197"/>
                      <a:pt x="121665" y="168738"/>
                    </a:cubicBezTo>
                    <a:cubicBezTo>
                      <a:pt x="121256" y="168329"/>
                      <a:pt x="121511" y="168329"/>
                      <a:pt x="121052" y="168176"/>
                    </a:cubicBezTo>
                    <a:cubicBezTo>
                      <a:pt x="120593" y="168074"/>
                      <a:pt x="120899" y="167615"/>
                      <a:pt x="121052" y="167410"/>
                    </a:cubicBezTo>
                    <a:cubicBezTo>
                      <a:pt x="121358" y="167104"/>
                      <a:pt x="121665" y="167615"/>
                      <a:pt x="122124" y="167717"/>
                    </a:cubicBezTo>
                    <a:close/>
                    <a:moveTo>
                      <a:pt x="120031" y="163837"/>
                    </a:moveTo>
                    <a:cubicBezTo>
                      <a:pt x="120286" y="163683"/>
                      <a:pt x="120490" y="164143"/>
                      <a:pt x="120847" y="164347"/>
                    </a:cubicBezTo>
                    <a:cubicBezTo>
                      <a:pt x="121154" y="164551"/>
                      <a:pt x="120950" y="164551"/>
                      <a:pt x="120950" y="164960"/>
                    </a:cubicBezTo>
                    <a:cubicBezTo>
                      <a:pt x="120950" y="165368"/>
                      <a:pt x="120847" y="165776"/>
                      <a:pt x="120541" y="165879"/>
                    </a:cubicBezTo>
                    <a:cubicBezTo>
                      <a:pt x="120235" y="165981"/>
                      <a:pt x="120593" y="165674"/>
                      <a:pt x="120490" y="165113"/>
                    </a:cubicBezTo>
                    <a:cubicBezTo>
                      <a:pt x="120439" y="164551"/>
                      <a:pt x="120337" y="164551"/>
                      <a:pt x="120133" y="164347"/>
                    </a:cubicBezTo>
                    <a:cubicBezTo>
                      <a:pt x="119929" y="164194"/>
                      <a:pt x="119827" y="163990"/>
                      <a:pt x="120031" y="163837"/>
                    </a:cubicBezTo>
                    <a:close/>
                    <a:moveTo>
                      <a:pt x="119214" y="167563"/>
                    </a:moveTo>
                    <a:cubicBezTo>
                      <a:pt x="119112" y="167819"/>
                      <a:pt x="118857" y="167666"/>
                      <a:pt x="118499" y="167461"/>
                    </a:cubicBezTo>
                    <a:cubicBezTo>
                      <a:pt x="118142" y="167257"/>
                      <a:pt x="118499" y="167461"/>
                      <a:pt x="118550" y="167104"/>
                    </a:cubicBezTo>
                    <a:cubicBezTo>
                      <a:pt x="118550" y="167053"/>
                      <a:pt x="119418" y="167104"/>
                      <a:pt x="119214" y="167563"/>
                    </a:cubicBezTo>
                    <a:close/>
                    <a:moveTo>
                      <a:pt x="117580" y="161182"/>
                    </a:moveTo>
                    <a:cubicBezTo>
                      <a:pt x="117989" y="161182"/>
                      <a:pt x="118040" y="161590"/>
                      <a:pt x="118295" y="161896"/>
                    </a:cubicBezTo>
                    <a:cubicBezTo>
                      <a:pt x="118499" y="162203"/>
                      <a:pt x="118601" y="162356"/>
                      <a:pt x="118652" y="162866"/>
                    </a:cubicBezTo>
                    <a:cubicBezTo>
                      <a:pt x="118652" y="163377"/>
                      <a:pt x="118499" y="163173"/>
                      <a:pt x="118091" y="163071"/>
                    </a:cubicBezTo>
                    <a:cubicBezTo>
                      <a:pt x="117733" y="162969"/>
                      <a:pt x="117784" y="162356"/>
                      <a:pt x="117632" y="161998"/>
                    </a:cubicBezTo>
                    <a:cubicBezTo>
                      <a:pt x="117478" y="161692"/>
                      <a:pt x="116355" y="161692"/>
                      <a:pt x="116457" y="161386"/>
                    </a:cubicBezTo>
                    <a:cubicBezTo>
                      <a:pt x="116610" y="160824"/>
                      <a:pt x="117121" y="161182"/>
                      <a:pt x="117580" y="161182"/>
                    </a:cubicBezTo>
                    <a:close/>
                    <a:moveTo>
                      <a:pt x="113700" y="156842"/>
                    </a:moveTo>
                    <a:cubicBezTo>
                      <a:pt x="114568" y="156587"/>
                      <a:pt x="114925" y="156638"/>
                      <a:pt x="115079" y="156893"/>
                    </a:cubicBezTo>
                    <a:cubicBezTo>
                      <a:pt x="115231" y="157148"/>
                      <a:pt x="115028" y="157097"/>
                      <a:pt x="115129" y="157506"/>
                    </a:cubicBezTo>
                    <a:cubicBezTo>
                      <a:pt x="115231" y="157914"/>
                      <a:pt x="115231" y="158220"/>
                      <a:pt x="115079" y="158578"/>
                    </a:cubicBezTo>
                    <a:cubicBezTo>
                      <a:pt x="114925" y="158935"/>
                      <a:pt x="114466" y="159190"/>
                      <a:pt x="114466" y="159497"/>
                    </a:cubicBezTo>
                    <a:cubicBezTo>
                      <a:pt x="114466" y="159905"/>
                      <a:pt x="114057" y="158935"/>
                      <a:pt x="114313" y="158527"/>
                    </a:cubicBezTo>
                    <a:cubicBezTo>
                      <a:pt x="114517" y="158118"/>
                      <a:pt x="114313" y="157914"/>
                      <a:pt x="114364" y="157608"/>
                    </a:cubicBezTo>
                    <a:cubicBezTo>
                      <a:pt x="114415" y="157301"/>
                      <a:pt x="113240" y="156944"/>
                      <a:pt x="113700" y="156842"/>
                    </a:cubicBezTo>
                    <a:close/>
                    <a:moveTo>
                      <a:pt x="113853" y="165572"/>
                    </a:moveTo>
                    <a:cubicBezTo>
                      <a:pt x="114313" y="165419"/>
                      <a:pt x="114006" y="165930"/>
                      <a:pt x="113342" y="166696"/>
                    </a:cubicBezTo>
                    <a:cubicBezTo>
                      <a:pt x="113036" y="167002"/>
                      <a:pt x="112883" y="166389"/>
                      <a:pt x="112781" y="165879"/>
                    </a:cubicBezTo>
                    <a:cubicBezTo>
                      <a:pt x="112730" y="165879"/>
                      <a:pt x="113394" y="165674"/>
                      <a:pt x="113853" y="165572"/>
                    </a:cubicBezTo>
                    <a:close/>
                    <a:moveTo>
                      <a:pt x="113088" y="163530"/>
                    </a:moveTo>
                    <a:cubicBezTo>
                      <a:pt x="113342" y="163939"/>
                      <a:pt x="113342" y="164092"/>
                      <a:pt x="113036" y="164960"/>
                    </a:cubicBezTo>
                    <a:cubicBezTo>
                      <a:pt x="112781" y="165828"/>
                      <a:pt x="112679" y="165164"/>
                      <a:pt x="112271" y="164806"/>
                    </a:cubicBezTo>
                    <a:cubicBezTo>
                      <a:pt x="111862" y="164449"/>
                      <a:pt x="112117" y="164500"/>
                      <a:pt x="111505" y="164296"/>
                    </a:cubicBezTo>
                    <a:cubicBezTo>
                      <a:pt x="110892" y="164092"/>
                      <a:pt x="111505" y="163785"/>
                      <a:pt x="111402" y="163224"/>
                    </a:cubicBezTo>
                    <a:cubicBezTo>
                      <a:pt x="111300" y="162662"/>
                      <a:pt x="111505" y="162050"/>
                      <a:pt x="111709" y="161590"/>
                    </a:cubicBezTo>
                    <a:cubicBezTo>
                      <a:pt x="111862" y="161743"/>
                      <a:pt x="112066" y="161947"/>
                      <a:pt x="112219" y="162101"/>
                    </a:cubicBezTo>
                    <a:cubicBezTo>
                      <a:pt x="112322" y="162101"/>
                      <a:pt x="112883" y="163122"/>
                      <a:pt x="113088" y="163530"/>
                    </a:cubicBezTo>
                    <a:close/>
                    <a:moveTo>
                      <a:pt x="109820" y="156791"/>
                    </a:moveTo>
                    <a:cubicBezTo>
                      <a:pt x="110075" y="156025"/>
                      <a:pt x="110943" y="156536"/>
                      <a:pt x="111453" y="156485"/>
                    </a:cubicBezTo>
                    <a:cubicBezTo>
                      <a:pt x="111964" y="156433"/>
                      <a:pt x="112424" y="156842"/>
                      <a:pt x="112168" y="156995"/>
                    </a:cubicBezTo>
                    <a:cubicBezTo>
                      <a:pt x="111862" y="157148"/>
                      <a:pt x="111505" y="156893"/>
                      <a:pt x="110994" y="157199"/>
                    </a:cubicBezTo>
                    <a:cubicBezTo>
                      <a:pt x="110433" y="157557"/>
                      <a:pt x="109769" y="158016"/>
                      <a:pt x="109564" y="157608"/>
                    </a:cubicBezTo>
                    <a:cubicBezTo>
                      <a:pt x="109462" y="157352"/>
                      <a:pt x="109513" y="157608"/>
                      <a:pt x="109820" y="156791"/>
                    </a:cubicBezTo>
                    <a:close/>
                    <a:moveTo>
                      <a:pt x="96801" y="174201"/>
                    </a:moveTo>
                    <a:cubicBezTo>
                      <a:pt x="96035" y="174303"/>
                      <a:pt x="96341" y="174048"/>
                      <a:pt x="96035" y="173639"/>
                    </a:cubicBezTo>
                    <a:cubicBezTo>
                      <a:pt x="95729" y="173231"/>
                      <a:pt x="95780" y="172720"/>
                      <a:pt x="96443" y="172516"/>
                    </a:cubicBezTo>
                    <a:cubicBezTo>
                      <a:pt x="97158" y="172312"/>
                      <a:pt x="97822" y="173231"/>
                      <a:pt x="97873" y="173945"/>
                    </a:cubicBezTo>
                    <a:cubicBezTo>
                      <a:pt x="97822" y="174609"/>
                      <a:pt x="97515" y="174150"/>
                      <a:pt x="96801" y="174201"/>
                    </a:cubicBezTo>
                    <a:close/>
                    <a:moveTo>
                      <a:pt x="119214" y="185892"/>
                    </a:moveTo>
                    <a:cubicBezTo>
                      <a:pt x="118601" y="186148"/>
                      <a:pt x="117682" y="186148"/>
                      <a:pt x="117172" y="186199"/>
                    </a:cubicBezTo>
                    <a:cubicBezTo>
                      <a:pt x="116661" y="186250"/>
                      <a:pt x="116712" y="185892"/>
                      <a:pt x="115997" y="186250"/>
                    </a:cubicBezTo>
                    <a:cubicBezTo>
                      <a:pt x="115283" y="186607"/>
                      <a:pt x="115436" y="187016"/>
                      <a:pt x="114874" y="186658"/>
                    </a:cubicBezTo>
                    <a:cubicBezTo>
                      <a:pt x="114262" y="186301"/>
                      <a:pt x="114108" y="186352"/>
                      <a:pt x="113547" y="185943"/>
                    </a:cubicBezTo>
                    <a:cubicBezTo>
                      <a:pt x="113036" y="185484"/>
                      <a:pt x="112475" y="185280"/>
                      <a:pt x="112373" y="184565"/>
                    </a:cubicBezTo>
                    <a:cubicBezTo>
                      <a:pt x="112322" y="184361"/>
                      <a:pt x="113751" y="183952"/>
                      <a:pt x="114313" y="183952"/>
                    </a:cubicBezTo>
                    <a:cubicBezTo>
                      <a:pt x="114925" y="183952"/>
                      <a:pt x="115793" y="183799"/>
                      <a:pt x="116661" y="184259"/>
                    </a:cubicBezTo>
                    <a:cubicBezTo>
                      <a:pt x="117580" y="184718"/>
                      <a:pt x="117274" y="184003"/>
                      <a:pt x="118244" y="184922"/>
                    </a:cubicBezTo>
                    <a:cubicBezTo>
                      <a:pt x="119214" y="185892"/>
                      <a:pt x="119878" y="185586"/>
                      <a:pt x="119214" y="185892"/>
                    </a:cubicBezTo>
                    <a:close/>
                    <a:moveTo>
                      <a:pt x="123758" y="179868"/>
                    </a:moveTo>
                    <a:cubicBezTo>
                      <a:pt x="123502" y="179664"/>
                      <a:pt x="122686" y="179408"/>
                      <a:pt x="122686" y="179408"/>
                    </a:cubicBezTo>
                    <a:cubicBezTo>
                      <a:pt x="122686" y="179408"/>
                      <a:pt x="121767" y="180480"/>
                      <a:pt x="121562" y="180021"/>
                    </a:cubicBezTo>
                    <a:cubicBezTo>
                      <a:pt x="121358" y="179613"/>
                      <a:pt x="120695" y="179459"/>
                      <a:pt x="120286" y="179459"/>
                    </a:cubicBezTo>
                    <a:cubicBezTo>
                      <a:pt x="119878" y="179459"/>
                      <a:pt x="118244" y="179715"/>
                      <a:pt x="117835" y="179715"/>
                    </a:cubicBezTo>
                    <a:cubicBezTo>
                      <a:pt x="117478" y="179715"/>
                      <a:pt x="116917" y="179561"/>
                      <a:pt x="115844" y="179817"/>
                    </a:cubicBezTo>
                    <a:cubicBezTo>
                      <a:pt x="114772" y="180072"/>
                      <a:pt x="113853" y="179868"/>
                      <a:pt x="114211" y="179561"/>
                    </a:cubicBezTo>
                    <a:cubicBezTo>
                      <a:pt x="114568" y="179306"/>
                      <a:pt x="115180" y="178796"/>
                      <a:pt x="115436" y="178285"/>
                    </a:cubicBezTo>
                    <a:cubicBezTo>
                      <a:pt x="115640" y="177775"/>
                      <a:pt x="115231" y="177519"/>
                      <a:pt x="114925" y="177366"/>
                    </a:cubicBezTo>
                    <a:cubicBezTo>
                      <a:pt x="114619" y="177213"/>
                      <a:pt x="113649" y="177264"/>
                      <a:pt x="113342" y="177162"/>
                    </a:cubicBezTo>
                    <a:cubicBezTo>
                      <a:pt x="113036" y="177009"/>
                      <a:pt x="111607" y="176090"/>
                      <a:pt x="111402" y="175783"/>
                    </a:cubicBezTo>
                    <a:cubicBezTo>
                      <a:pt x="111250" y="175477"/>
                      <a:pt x="110994" y="174456"/>
                      <a:pt x="110381" y="174252"/>
                    </a:cubicBezTo>
                    <a:cubicBezTo>
                      <a:pt x="109769" y="174048"/>
                      <a:pt x="109769" y="173741"/>
                      <a:pt x="108901" y="173945"/>
                    </a:cubicBezTo>
                    <a:cubicBezTo>
                      <a:pt x="108033" y="174150"/>
                      <a:pt x="108595" y="175069"/>
                      <a:pt x="107318" y="173792"/>
                    </a:cubicBezTo>
                    <a:cubicBezTo>
                      <a:pt x="106093" y="172516"/>
                      <a:pt x="106195" y="172465"/>
                      <a:pt x="105480" y="172516"/>
                    </a:cubicBezTo>
                    <a:cubicBezTo>
                      <a:pt x="104766" y="172567"/>
                      <a:pt x="103591" y="172414"/>
                      <a:pt x="102365" y="172261"/>
                    </a:cubicBezTo>
                    <a:cubicBezTo>
                      <a:pt x="101140" y="172107"/>
                      <a:pt x="101089" y="171903"/>
                      <a:pt x="100579" y="171699"/>
                    </a:cubicBezTo>
                    <a:cubicBezTo>
                      <a:pt x="100068" y="171495"/>
                      <a:pt x="99609" y="171954"/>
                      <a:pt x="99660" y="171342"/>
                    </a:cubicBezTo>
                    <a:cubicBezTo>
                      <a:pt x="99660" y="170678"/>
                      <a:pt x="99915" y="170474"/>
                      <a:pt x="99507" y="170269"/>
                    </a:cubicBezTo>
                    <a:cubicBezTo>
                      <a:pt x="99098" y="170065"/>
                      <a:pt x="98690" y="169708"/>
                      <a:pt x="97924" y="170014"/>
                    </a:cubicBezTo>
                    <a:cubicBezTo>
                      <a:pt x="97158" y="170269"/>
                      <a:pt x="96852" y="170014"/>
                      <a:pt x="96596" y="170627"/>
                    </a:cubicBezTo>
                    <a:cubicBezTo>
                      <a:pt x="96341" y="171239"/>
                      <a:pt x="95729" y="171342"/>
                      <a:pt x="95218" y="171444"/>
                    </a:cubicBezTo>
                    <a:cubicBezTo>
                      <a:pt x="93584" y="171801"/>
                      <a:pt x="93431" y="170933"/>
                      <a:pt x="92869" y="171648"/>
                    </a:cubicBezTo>
                    <a:cubicBezTo>
                      <a:pt x="92308" y="172363"/>
                      <a:pt x="91695" y="172771"/>
                      <a:pt x="91695" y="172771"/>
                    </a:cubicBezTo>
                    <a:cubicBezTo>
                      <a:pt x="91440" y="172363"/>
                      <a:pt x="90878" y="170984"/>
                      <a:pt x="91134" y="170882"/>
                    </a:cubicBezTo>
                    <a:cubicBezTo>
                      <a:pt x="91440" y="170729"/>
                      <a:pt x="91491" y="170423"/>
                      <a:pt x="92359" y="170116"/>
                    </a:cubicBezTo>
                    <a:cubicBezTo>
                      <a:pt x="93227" y="169861"/>
                      <a:pt x="93176" y="169504"/>
                      <a:pt x="93686" y="169299"/>
                    </a:cubicBezTo>
                    <a:cubicBezTo>
                      <a:pt x="94197" y="169095"/>
                      <a:pt x="94095" y="168891"/>
                      <a:pt x="94809" y="168942"/>
                    </a:cubicBezTo>
                    <a:cubicBezTo>
                      <a:pt x="95473" y="168993"/>
                      <a:pt x="95678" y="168738"/>
                      <a:pt x="96035" y="168840"/>
                    </a:cubicBezTo>
                    <a:cubicBezTo>
                      <a:pt x="96392" y="168942"/>
                      <a:pt x="97005" y="168687"/>
                      <a:pt x="97618" y="168687"/>
                    </a:cubicBezTo>
                    <a:cubicBezTo>
                      <a:pt x="98179" y="168687"/>
                      <a:pt x="97975" y="168636"/>
                      <a:pt x="98587" y="168636"/>
                    </a:cubicBezTo>
                    <a:cubicBezTo>
                      <a:pt x="99200" y="168636"/>
                      <a:pt x="98996" y="168329"/>
                      <a:pt x="99966" y="168482"/>
                    </a:cubicBezTo>
                    <a:cubicBezTo>
                      <a:pt x="100936" y="168534"/>
                      <a:pt x="101447" y="168534"/>
                      <a:pt x="101906" y="168636"/>
                    </a:cubicBezTo>
                    <a:cubicBezTo>
                      <a:pt x="102365" y="168687"/>
                      <a:pt x="103387" y="168840"/>
                      <a:pt x="104051" y="169044"/>
                    </a:cubicBezTo>
                    <a:cubicBezTo>
                      <a:pt x="104714" y="169248"/>
                      <a:pt x="105327" y="168789"/>
                      <a:pt x="106246" y="169095"/>
                    </a:cubicBezTo>
                    <a:cubicBezTo>
                      <a:pt x="107165" y="169402"/>
                      <a:pt x="106961" y="169299"/>
                      <a:pt x="107216" y="169810"/>
                    </a:cubicBezTo>
                    <a:cubicBezTo>
                      <a:pt x="107421" y="170320"/>
                      <a:pt x="107675" y="170627"/>
                      <a:pt x="107982" y="170780"/>
                    </a:cubicBezTo>
                    <a:cubicBezTo>
                      <a:pt x="108288" y="170933"/>
                      <a:pt x="108798" y="170831"/>
                      <a:pt x="109105" y="170933"/>
                    </a:cubicBezTo>
                    <a:cubicBezTo>
                      <a:pt x="109411" y="171086"/>
                      <a:pt x="110381" y="171086"/>
                      <a:pt x="110381" y="171086"/>
                    </a:cubicBezTo>
                    <a:cubicBezTo>
                      <a:pt x="111096" y="171903"/>
                      <a:pt x="111453" y="171597"/>
                      <a:pt x="111811" y="172158"/>
                    </a:cubicBezTo>
                    <a:cubicBezTo>
                      <a:pt x="112219" y="172720"/>
                      <a:pt x="112730" y="171954"/>
                      <a:pt x="113139" y="172210"/>
                    </a:cubicBezTo>
                    <a:cubicBezTo>
                      <a:pt x="113598" y="172465"/>
                      <a:pt x="113853" y="172720"/>
                      <a:pt x="114670" y="173231"/>
                    </a:cubicBezTo>
                    <a:cubicBezTo>
                      <a:pt x="115487" y="173741"/>
                      <a:pt x="115538" y="173384"/>
                      <a:pt x="116253" y="173894"/>
                    </a:cubicBezTo>
                    <a:cubicBezTo>
                      <a:pt x="116968" y="174354"/>
                      <a:pt x="117223" y="174201"/>
                      <a:pt x="117478" y="174711"/>
                    </a:cubicBezTo>
                    <a:cubicBezTo>
                      <a:pt x="117682" y="175222"/>
                      <a:pt x="117274" y="174967"/>
                      <a:pt x="118142" y="175120"/>
                    </a:cubicBezTo>
                    <a:cubicBezTo>
                      <a:pt x="119010" y="175273"/>
                      <a:pt x="119367" y="175477"/>
                      <a:pt x="119673" y="175579"/>
                    </a:cubicBezTo>
                    <a:cubicBezTo>
                      <a:pt x="119980" y="175630"/>
                      <a:pt x="120644" y="175375"/>
                      <a:pt x="120695" y="175783"/>
                    </a:cubicBezTo>
                    <a:cubicBezTo>
                      <a:pt x="120797" y="176192"/>
                      <a:pt x="120593" y="176907"/>
                      <a:pt x="121052" y="177009"/>
                    </a:cubicBezTo>
                    <a:cubicBezTo>
                      <a:pt x="121461" y="177111"/>
                      <a:pt x="121613" y="176651"/>
                      <a:pt x="122379" y="177009"/>
                    </a:cubicBezTo>
                    <a:cubicBezTo>
                      <a:pt x="123145" y="177366"/>
                      <a:pt x="123350" y="177162"/>
                      <a:pt x="123860" y="177570"/>
                    </a:cubicBezTo>
                    <a:cubicBezTo>
                      <a:pt x="124319" y="178030"/>
                      <a:pt x="123962" y="177775"/>
                      <a:pt x="124524" y="178387"/>
                    </a:cubicBezTo>
                    <a:cubicBezTo>
                      <a:pt x="125085" y="178949"/>
                      <a:pt x="125085" y="178081"/>
                      <a:pt x="125085" y="178949"/>
                    </a:cubicBezTo>
                    <a:cubicBezTo>
                      <a:pt x="125239" y="179715"/>
                      <a:pt x="124013" y="180072"/>
                      <a:pt x="123758" y="179868"/>
                    </a:cubicBezTo>
                    <a:close/>
                    <a:moveTo>
                      <a:pt x="143006" y="184208"/>
                    </a:moveTo>
                    <a:cubicBezTo>
                      <a:pt x="142342" y="184208"/>
                      <a:pt x="141423" y="184208"/>
                      <a:pt x="140912" y="184361"/>
                    </a:cubicBezTo>
                    <a:cubicBezTo>
                      <a:pt x="140402" y="184463"/>
                      <a:pt x="139534" y="184412"/>
                      <a:pt x="139126" y="184514"/>
                    </a:cubicBezTo>
                    <a:cubicBezTo>
                      <a:pt x="138768" y="184667"/>
                      <a:pt x="137951" y="184412"/>
                      <a:pt x="137747" y="184667"/>
                    </a:cubicBezTo>
                    <a:cubicBezTo>
                      <a:pt x="137747" y="184667"/>
                      <a:pt x="136420" y="184565"/>
                      <a:pt x="136215" y="184769"/>
                    </a:cubicBezTo>
                    <a:cubicBezTo>
                      <a:pt x="136011" y="184973"/>
                      <a:pt x="135348" y="185331"/>
                      <a:pt x="135348" y="185892"/>
                    </a:cubicBezTo>
                    <a:cubicBezTo>
                      <a:pt x="135296" y="186454"/>
                      <a:pt x="135960" y="187169"/>
                      <a:pt x="135348" y="186811"/>
                    </a:cubicBezTo>
                    <a:cubicBezTo>
                      <a:pt x="134735" y="186454"/>
                      <a:pt x="134020" y="186148"/>
                      <a:pt x="133662" y="185841"/>
                    </a:cubicBezTo>
                    <a:cubicBezTo>
                      <a:pt x="133254" y="185586"/>
                      <a:pt x="133510" y="185484"/>
                      <a:pt x="132897" y="185382"/>
                    </a:cubicBezTo>
                    <a:cubicBezTo>
                      <a:pt x="132284" y="185331"/>
                      <a:pt x="131927" y="185229"/>
                      <a:pt x="131365" y="185280"/>
                    </a:cubicBezTo>
                    <a:cubicBezTo>
                      <a:pt x="130752" y="185331"/>
                      <a:pt x="130395" y="185229"/>
                      <a:pt x="129935" y="185178"/>
                    </a:cubicBezTo>
                    <a:cubicBezTo>
                      <a:pt x="129476" y="185178"/>
                      <a:pt x="128761" y="185433"/>
                      <a:pt x="128251" y="185229"/>
                    </a:cubicBezTo>
                    <a:cubicBezTo>
                      <a:pt x="127740" y="184973"/>
                      <a:pt x="127638" y="184871"/>
                      <a:pt x="127332" y="185280"/>
                    </a:cubicBezTo>
                    <a:cubicBezTo>
                      <a:pt x="126974" y="185688"/>
                      <a:pt x="126515" y="185637"/>
                      <a:pt x="126515" y="185637"/>
                    </a:cubicBezTo>
                    <a:cubicBezTo>
                      <a:pt x="126311" y="185433"/>
                      <a:pt x="126055" y="185229"/>
                      <a:pt x="125800" y="184973"/>
                    </a:cubicBezTo>
                    <a:cubicBezTo>
                      <a:pt x="125494" y="184616"/>
                      <a:pt x="124881" y="184105"/>
                      <a:pt x="125290" y="183850"/>
                    </a:cubicBezTo>
                    <a:cubicBezTo>
                      <a:pt x="125749" y="183544"/>
                      <a:pt x="127128" y="183084"/>
                      <a:pt x="127638" y="183391"/>
                    </a:cubicBezTo>
                    <a:cubicBezTo>
                      <a:pt x="128200" y="183697"/>
                      <a:pt x="129221" y="183850"/>
                      <a:pt x="129681" y="184054"/>
                    </a:cubicBezTo>
                    <a:cubicBezTo>
                      <a:pt x="130140" y="184310"/>
                      <a:pt x="130293" y="184412"/>
                      <a:pt x="130906" y="184361"/>
                    </a:cubicBezTo>
                    <a:cubicBezTo>
                      <a:pt x="131467" y="184310"/>
                      <a:pt x="132386" y="184310"/>
                      <a:pt x="132131" y="183901"/>
                    </a:cubicBezTo>
                    <a:cubicBezTo>
                      <a:pt x="131876" y="183493"/>
                      <a:pt x="131212" y="183595"/>
                      <a:pt x="130906" y="183033"/>
                    </a:cubicBezTo>
                    <a:cubicBezTo>
                      <a:pt x="130599" y="182472"/>
                      <a:pt x="130140" y="182472"/>
                      <a:pt x="130344" y="181961"/>
                    </a:cubicBezTo>
                    <a:cubicBezTo>
                      <a:pt x="130548" y="181451"/>
                      <a:pt x="130191" y="180940"/>
                      <a:pt x="129987" y="180787"/>
                    </a:cubicBezTo>
                    <a:cubicBezTo>
                      <a:pt x="129782" y="180634"/>
                      <a:pt x="129169" y="180838"/>
                      <a:pt x="129017" y="180429"/>
                    </a:cubicBezTo>
                    <a:cubicBezTo>
                      <a:pt x="128812" y="180021"/>
                      <a:pt x="128149" y="179766"/>
                      <a:pt x="128659" y="179459"/>
                    </a:cubicBezTo>
                    <a:cubicBezTo>
                      <a:pt x="129169" y="179102"/>
                      <a:pt x="129425" y="178540"/>
                      <a:pt x="130446" y="178847"/>
                    </a:cubicBezTo>
                    <a:cubicBezTo>
                      <a:pt x="131416" y="179153"/>
                      <a:pt x="131467" y="179766"/>
                      <a:pt x="132182" y="179919"/>
                    </a:cubicBezTo>
                    <a:cubicBezTo>
                      <a:pt x="132897" y="180072"/>
                      <a:pt x="133152" y="180021"/>
                      <a:pt x="133561" y="180174"/>
                    </a:cubicBezTo>
                    <a:cubicBezTo>
                      <a:pt x="134020" y="180327"/>
                      <a:pt x="134020" y="180174"/>
                      <a:pt x="135041" y="180072"/>
                    </a:cubicBezTo>
                    <a:cubicBezTo>
                      <a:pt x="136062" y="179919"/>
                      <a:pt x="135960" y="179766"/>
                      <a:pt x="136573" y="180021"/>
                    </a:cubicBezTo>
                    <a:cubicBezTo>
                      <a:pt x="137186" y="180225"/>
                      <a:pt x="138104" y="179459"/>
                      <a:pt x="138411" y="180174"/>
                    </a:cubicBezTo>
                    <a:cubicBezTo>
                      <a:pt x="138768" y="180889"/>
                      <a:pt x="138768" y="180889"/>
                      <a:pt x="139279" y="181246"/>
                    </a:cubicBezTo>
                    <a:cubicBezTo>
                      <a:pt x="139381" y="181297"/>
                      <a:pt x="139381" y="181297"/>
                      <a:pt x="139432" y="181348"/>
                    </a:cubicBezTo>
                    <a:cubicBezTo>
                      <a:pt x="139381" y="181297"/>
                      <a:pt x="139177" y="181093"/>
                      <a:pt x="140759" y="181757"/>
                    </a:cubicBezTo>
                    <a:cubicBezTo>
                      <a:pt x="143006" y="182727"/>
                      <a:pt x="143976" y="182829"/>
                      <a:pt x="144027" y="183289"/>
                    </a:cubicBezTo>
                    <a:cubicBezTo>
                      <a:pt x="144129" y="184361"/>
                      <a:pt x="143670" y="184208"/>
                      <a:pt x="143006" y="184208"/>
                    </a:cubicBezTo>
                    <a:close/>
                    <a:moveTo>
                      <a:pt x="153574" y="186045"/>
                    </a:moveTo>
                    <a:cubicBezTo>
                      <a:pt x="153013" y="186250"/>
                      <a:pt x="152707" y="185994"/>
                      <a:pt x="152400" y="186199"/>
                    </a:cubicBezTo>
                    <a:cubicBezTo>
                      <a:pt x="152094" y="186403"/>
                      <a:pt x="151941" y="186199"/>
                      <a:pt x="151175" y="186454"/>
                    </a:cubicBezTo>
                    <a:cubicBezTo>
                      <a:pt x="150409" y="186709"/>
                      <a:pt x="149949" y="186658"/>
                      <a:pt x="149694" y="186658"/>
                    </a:cubicBezTo>
                    <a:cubicBezTo>
                      <a:pt x="149490" y="186658"/>
                      <a:pt x="149030" y="186097"/>
                      <a:pt x="149030" y="186097"/>
                    </a:cubicBezTo>
                    <a:cubicBezTo>
                      <a:pt x="148826" y="185586"/>
                      <a:pt x="148163" y="185024"/>
                      <a:pt x="148877" y="184820"/>
                    </a:cubicBezTo>
                    <a:cubicBezTo>
                      <a:pt x="149592" y="184616"/>
                      <a:pt x="150715" y="184565"/>
                      <a:pt x="151481" y="184667"/>
                    </a:cubicBezTo>
                    <a:cubicBezTo>
                      <a:pt x="152195" y="184769"/>
                      <a:pt x="152349" y="184667"/>
                      <a:pt x="153013" y="184769"/>
                    </a:cubicBezTo>
                    <a:cubicBezTo>
                      <a:pt x="153676" y="184871"/>
                      <a:pt x="153625" y="184769"/>
                      <a:pt x="153881" y="185280"/>
                    </a:cubicBezTo>
                    <a:cubicBezTo>
                      <a:pt x="154084" y="185688"/>
                      <a:pt x="154187" y="185841"/>
                      <a:pt x="153574" y="186045"/>
                    </a:cubicBezTo>
                    <a:close/>
                    <a:moveTo>
                      <a:pt x="157812" y="189058"/>
                    </a:moveTo>
                    <a:cubicBezTo>
                      <a:pt x="157761" y="189262"/>
                      <a:pt x="157199" y="189160"/>
                      <a:pt x="156739" y="189109"/>
                    </a:cubicBezTo>
                    <a:cubicBezTo>
                      <a:pt x="156331" y="189058"/>
                      <a:pt x="156739" y="188751"/>
                      <a:pt x="157046" y="188547"/>
                    </a:cubicBezTo>
                    <a:cubicBezTo>
                      <a:pt x="157046" y="188547"/>
                      <a:pt x="157659" y="188496"/>
                      <a:pt x="157914" y="188700"/>
                    </a:cubicBezTo>
                    <a:cubicBezTo>
                      <a:pt x="158118" y="188802"/>
                      <a:pt x="157812" y="188854"/>
                      <a:pt x="157812" y="189058"/>
                    </a:cubicBezTo>
                    <a:close/>
                    <a:moveTo>
                      <a:pt x="163172" y="187577"/>
                    </a:moveTo>
                    <a:cubicBezTo>
                      <a:pt x="163121" y="187884"/>
                      <a:pt x="162968" y="188037"/>
                      <a:pt x="162662" y="188037"/>
                    </a:cubicBezTo>
                    <a:cubicBezTo>
                      <a:pt x="162305" y="188037"/>
                      <a:pt x="162407" y="187373"/>
                      <a:pt x="162560" y="187118"/>
                    </a:cubicBezTo>
                    <a:cubicBezTo>
                      <a:pt x="162764" y="186760"/>
                      <a:pt x="163224" y="187118"/>
                      <a:pt x="163224" y="187118"/>
                    </a:cubicBezTo>
                    <a:cubicBezTo>
                      <a:pt x="163224" y="187118"/>
                      <a:pt x="163172" y="187271"/>
                      <a:pt x="163172" y="187577"/>
                    </a:cubicBezTo>
                    <a:close/>
                    <a:moveTo>
                      <a:pt x="163887" y="190385"/>
                    </a:moveTo>
                    <a:cubicBezTo>
                      <a:pt x="163632" y="190232"/>
                      <a:pt x="163275" y="189875"/>
                      <a:pt x="163632" y="189721"/>
                    </a:cubicBezTo>
                    <a:cubicBezTo>
                      <a:pt x="164092" y="189517"/>
                      <a:pt x="164653" y="189977"/>
                      <a:pt x="164602" y="190283"/>
                    </a:cubicBezTo>
                    <a:cubicBezTo>
                      <a:pt x="164551" y="190589"/>
                      <a:pt x="164194" y="190538"/>
                      <a:pt x="163887" y="190385"/>
                    </a:cubicBezTo>
                    <a:close/>
                    <a:moveTo>
                      <a:pt x="166338" y="84701"/>
                    </a:moveTo>
                    <a:cubicBezTo>
                      <a:pt x="166542" y="84905"/>
                      <a:pt x="166134" y="85007"/>
                      <a:pt x="165725" y="85569"/>
                    </a:cubicBezTo>
                    <a:cubicBezTo>
                      <a:pt x="165368" y="86130"/>
                      <a:pt x="165368" y="86079"/>
                      <a:pt x="164959" y="86284"/>
                    </a:cubicBezTo>
                    <a:cubicBezTo>
                      <a:pt x="164602" y="86488"/>
                      <a:pt x="164244" y="86437"/>
                      <a:pt x="164041" y="86130"/>
                    </a:cubicBezTo>
                    <a:cubicBezTo>
                      <a:pt x="163836" y="85875"/>
                      <a:pt x="163275" y="85824"/>
                      <a:pt x="163070" y="85926"/>
                    </a:cubicBezTo>
                    <a:cubicBezTo>
                      <a:pt x="162866" y="86028"/>
                      <a:pt x="162049" y="85977"/>
                      <a:pt x="161692" y="85467"/>
                    </a:cubicBezTo>
                    <a:cubicBezTo>
                      <a:pt x="161335" y="85007"/>
                      <a:pt x="161590" y="84599"/>
                      <a:pt x="161845" y="84445"/>
                    </a:cubicBezTo>
                    <a:cubicBezTo>
                      <a:pt x="162101" y="84292"/>
                      <a:pt x="164449" y="84701"/>
                      <a:pt x="165623" y="84394"/>
                    </a:cubicBezTo>
                    <a:cubicBezTo>
                      <a:pt x="166848" y="84088"/>
                      <a:pt x="166185" y="84497"/>
                      <a:pt x="166338" y="84701"/>
                    </a:cubicBezTo>
                    <a:close/>
                    <a:moveTo>
                      <a:pt x="168278" y="74081"/>
                    </a:moveTo>
                    <a:cubicBezTo>
                      <a:pt x="167819" y="74183"/>
                      <a:pt x="167206" y="73877"/>
                      <a:pt x="166696" y="73826"/>
                    </a:cubicBezTo>
                    <a:cubicBezTo>
                      <a:pt x="166185" y="73775"/>
                      <a:pt x="165317" y="73469"/>
                      <a:pt x="165061" y="73367"/>
                    </a:cubicBezTo>
                    <a:cubicBezTo>
                      <a:pt x="164755" y="73213"/>
                      <a:pt x="164041" y="72754"/>
                      <a:pt x="163734" y="72550"/>
                    </a:cubicBezTo>
                    <a:cubicBezTo>
                      <a:pt x="163479" y="72345"/>
                      <a:pt x="162764" y="71784"/>
                      <a:pt x="161794" y="71682"/>
                    </a:cubicBezTo>
                    <a:cubicBezTo>
                      <a:pt x="160875" y="71528"/>
                      <a:pt x="160518" y="70712"/>
                      <a:pt x="160518" y="70712"/>
                    </a:cubicBezTo>
                    <a:cubicBezTo>
                      <a:pt x="160926" y="70252"/>
                      <a:pt x="162560" y="70303"/>
                      <a:pt x="163326" y="70405"/>
                    </a:cubicBezTo>
                    <a:cubicBezTo>
                      <a:pt x="164092" y="70558"/>
                      <a:pt x="164449" y="70610"/>
                      <a:pt x="164858" y="70610"/>
                    </a:cubicBezTo>
                    <a:cubicBezTo>
                      <a:pt x="165215" y="70610"/>
                      <a:pt x="166185" y="70916"/>
                      <a:pt x="166542" y="71120"/>
                    </a:cubicBezTo>
                    <a:cubicBezTo>
                      <a:pt x="166899" y="71324"/>
                      <a:pt x="168636" y="72550"/>
                      <a:pt x="169095" y="72703"/>
                    </a:cubicBezTo>
                    <a:cubicBezTo>
                      <a:pt x="169503" y="72805"/>
                      <a:pt x="169095" y="73571"/>
                      <a:pt x="169095" y="73571"/>
                    </a:cubicBezTo>
                    <a:cubicBezTo>
                      <a:pt x="169095" y="73571"/>
                      <a:pt x="168737" y="73979"/>
                      <a:pt x="168278" y="74081"/>
                    </a:cubicBezTo>
                    <a:close/>
                    <a:moveTo>
                      <a:pt x="170729" y="86232"/>
                    </a:moveTo>
                    <a:cubicBezTo>
                      <a:pt x="170014" y="86488"/>
                      <a:pt x="170116" y="86539"/>
                      <a:pt x="169605" y="86437"/>
                    </a:cubicBezTo>
                    <a:cubicBezTo>
                      <a:pt x="169146" y="86386"/>
                      <a:pt x="168737" y="86181"/>
                      <a:pt x="168840" y="85824"/>
                    </a:cubicBezTo>
                    <a:cubicBezTo>
                      <a:pt x="168840" y="85824"/>
                      <a:pt x="168788" y="85773"/>
                      <a:pt x="168993" y="85467"/>
                    </a:cubicBezTo>
                    <a:cubicBezTo>
                      <a:pt x="169248" y="85211"/>
                      <a:pt x="170626" y="83424"/>
                      <a:pt x="171189" y="83118"/>
                    </a:cubicBezTo>
                    <a:cubicBezTo>
                      <a:pt x="171750" y="82812"/>
                      <a:pt x="171852" y="81944"/>
                      <a:pt x="172312" y="82761"/>
                    </a:cubicBezTo>
                    <a:cubicBezTo>
                      <a:pt x="172771" y="83578"/>
                      <a:pt x="173486" y="83016"/>
                      <a:pt x="172822" y="84088"/>
                    </a:cubicBezTo>
                    <a:cubicBezTo>
                      <a:pt x="172158" y="85160"/>
                      <a:pt x="171443" y="85977"/>
                      <a:pt x="170729" y="86232"/>
                    </a:cubicBezTo>
                    <a:close/>
                    <a:moveTo>
                      <a:pt x="170525" y="202077"/>
                    </a:moveTo>
                    <a:cubicBezTo>
                      <a:pt x="170014" y="202077"/>
                      <a:pt x="170065" y="200903"/>
                      <a:pt x="170423" y="200800"/>
                    </a:cubicBezTo>
                    <a:cubicBezTo>
                      <a:pt x="171750" y="200443"/>
                      <a:pt x="171035" y="202077"/>
                      <a:pt x="170525" y="202077"/>
                    </a:cubicBezTo>
                    <a:close/>
                    <a:moveTo>
                      <a:pt x="170525" y="203711"/>
                    </a:moveTo>
                    <a:cubicBezTo>
                      <a:pt x="170371" y="203915"/>
                      <a:pt x="169657" y="203558"/>
                      <a:pt x="170014" y="203200"/>
                    </a:cubicBezTo>
                    <a:cubicBezTo>
                      <a:pt x="170371" y="202945"/>
                      <a:pt x="170626" y="203506"/>
                      <a:pt x="170525" y="203711"/>
                    </a:cubicBezTo>
                    <a:close/>
                    <a:moveTo>
                      <a:pt x="170525" y="198299"/>
                    </a:moveTo>
                    <a:cubicBezTo>
                      <a:pt x="170780" y="198452"/>
                      <a:pt x="171137" y="199014"/>
                      <a:pt x="171086" y="199524"/>
                    </a:cubicBezTo>
                    <a:cubicBezTo>
                      <a:pt x="170984" y="200035"/>
                      <a:pt x="170576" y="199728"/>
                      <a:pt x="170218" y="199575"/>
                    </a:cubicBezTo>
                    <a:cubicBezTo>
                      <a:pt x="169861" y="199422"/>
                      <a:pt x="169759" y="199065"/>
                      <a:pt x="169759" y="198299"/>
                    </a:cubicBezTo>
                    <a:cubicBezTo>
                      <a:pt x="169708" y="198248"/>
                      <a:pt x="170269" y="198146"/>
                      <a:pt x="170525" y="198299"/>
                    </a:cubicBezTo>
                    <a:close/>
                    <a:moveTo>
                      <a:pt x="167921" y="194214"/>
                    </a:moveTo>
                    <a:cubicBezTo>
                      <a:pt x="168023" y="193857"/>
                      <a:pt x="168023" y="193346"/>
                      <a:pt x="168125" y="193091"/>
                    </a:cubicBezTo>
                    <a:cubicBezTo>
                      <a:pt x="168125" y="193193"/>
                      <a:pt x="168125" y="193295"/>
                      <a:pt x="168125" y="193346"/>
                    </a:cubicBezTo>
                    <a:cubicBezTo>
                      <a:pt x="168329" y="193295"/>
                      <a:pt x="168431" y="193142"/>
                      <a:pt x="168687" y="193244"/>
                    </a:cubicBezTo>
                    <a:cubicBezTo>
                      <a:pt x="168687" y="193551"/>
                      <a:pt x="168585" y="193959"/>
                      <a:pt x="168431" y="194214"/>
                    </a:cubicBezTo>
                    <a:cubicBezTo>
                      <a:pt x="168278" y="194214"/>
                      <a:pt x="168074" y="194214"/>
                      <a:pt x="167921" y="194214"/>
                    </a:cubicBezTo>
                    <a:close/>
                    <a:moveTo>
                      <a:pt x="168788" y="207540"/>
                    </a:moveTo>
                    <a:cubicBezTo>
                      <a:pt x="168329" y="207540"/>
                      <a:pt x="168431" y="206314"/>
                      <a:pt x="168687" y="206570"/>
                    </a:cubicBezTo>
                    <a:cubicBezTo>
                      <a:pt x="169401" y="207131"/>
                      <a:pt x="169197" y="207591"/>
                      <a:pt x="168788" y="207540"/>
                    </a:cubicBezTo>
                    <a:close/>
                    <a:moveTo>
                      <a:pt x="168788" y="196971"/>
                    </a:moveTo>
                    <a:cubicBezTo>
                      <a:pt x="168585" y="196818"/>
                      <a:pt x="168534" y="196001"/>
                      <a:pt x="168687" y="195797"/>
                    </a:cubicBezTo>
                    <a:lnTo>
                      <a:pt x="168687" y="195746"/>
                    </a:lnTo>
                    <a:cubicBezTo>
                      <a:pt x="168891" y="195746"/>
                      <a:pt x="168993" y="195593"/>
                      <a:pt x="169248" y="195746"/>
                    </a:cubicBezTo>
                    <a:cubicBezTo>
                      <a:pt x="169503" y="195950"/>
                      <a:pt x="169657" y="196154"/>
                      <a:pt x="169657" y="196410"/>
                    </a:cubicBezTo>
                    <a:cubicBezTo>
                      <a:pt x="169657" y="196614"/>
                      <a:pt x="169605" y="196869"/>
                      <a:pt x="169401" y="196971"/>
                    </a:cubicBezTo>
                    <a:cubicBezTo>
                      <a:pt x="169146" y="197073"/>
                      <a:pt x="168891" y="197125"/>
                      <a:pt x="168788" y="196971"/>
                    </a:cubicBezTo>
                    <a:close/>
                    <a:moveTo>
                      <a:pt x="170626" y="213615"/>
                    </a:moveTo>
                    <a:cubicBezTo>
                      <a:pt x="169861" y="213666"/>
                      <a:pt x="170065" y="213666"/>
                      <a:pt x="169503" y="213666"/>
                    </a:cubicBezTo>
                    <a:cubicBezTo>
                      <a:pt x="168942" y="213666"/>
                      <a:pt x="169401" y="213309"/>
                      <a:pt x="169605" y="212901"/>
                    </a:cubicBezTo>
                    <a:cubicBezTo>
                      <a:pt x="169810" y="212441"/>
                      <a:pt x="169963" y="211726"/>
                      <a:pt x="170525" y="211420"/>
                    </a:cubicBezTo>
                    <a:cubicBezTo>
                      <a:pt x="171240" y="211012"/>
                      <a:pt x="171546" y="211879"/>
                      <a:pt x="171546" y="212952"/>
                    </a:cubicBezTo>
                    <a:cubicBezTo>
                      <a:pt x="171546" y="213973"/>
                      <a:pt x="171392" y="213564"/>
                      <a:pt x="170626" y="213615"/>
                    </a:cubicBezTo>
                    <a:close/>
                    <a:moveTo>
                      <a:pt x="173741" y="86692"/>
                    </a:moveTo>
                    <a:cubicBezTo>
                      <a:pt x="173078" y="87100"/>
                      <a:pt x="172924" y="87100"/>
                      <a:pt x="172465" y="87458"/>
                    </a:cubicBezTo>
                    <a:cubicBezTo>
                      <a:pt x="172005" y="87815"/>
                      <a:pt x="171341" y="87815"/>
                      <a:pt x="171341" y="87560"/>
                    </a:cubicBezTo>
                    <a:cubicBezTo>
                      <a:pt x="171290" y="87254"/>
                      <a:pt x="171189" y="87203"/>
                      <a:pt x="171495" y="86845"/>
                    </a:cubicBezTo>
                    <a:cubicBezTo>
                      <a:pt x="171699" y="86539"/>
                      <a:pt x="171597" y="85671"/>
                      <a:pt x="172465" y="85467"/>
                    </a:cubicBezTo>
                    <a:cubicBezTo>
                      <a:pt x="173332" y="85262"/>
                      <a:pt x="173843" y="84650"/>
                      <a:pt x="173996" y="85467"/>
                    </a:cubicBezTo>
                    <a:cubicBezTo>
                      <a:pt x="174098" y="86232"/>
                      <a:pt x="174405" y="86334"/>
                      <a:pt x="173741" y="86692"/>
                    </a:cubicBezTo>
                    <a:close/>
                    <a:moveTo>
                      <a:pt x="198094" y="80157"/>
                    </a:moveTo>
                    <a:cubicBezTo>
                      <a:pt x="197941" y="80514"/>
                      <a:pt x="197737" y="80310"/>
                      <a:pt x="197533" y="80821"/>
                    </a:cubicBezTo>
                    <a:cubicBezTo>
                      <a:pt x="197380" y="81331"/>
                      <a:pt x="197227" y="81433"/>
                      <a:pt x="197175" y="81791"/>
                    </a:cubicBezTo>
                    <a:cubicBezTo>
                      <a:pt x="197073" y="82148"/>
                      <a:pt x="197533" y="81944"/>
                      <a:pt x="196920" y="82505"/>
                    </a:cubicBezTo>
                    <a:cubicBezTo>
                      <a:pt x="196307" y="83067"/>
                      <a:pt x="195592" y="83118"/>
                      <a:pt x="195592" y="83118"/>
                    </a:cubicBezTo>
                    <a:cubicBezTo>
                      <a:pt x="195338" y="82659"/>
                      <a:pt x="195082" y="82199"/>
                      <a:pt x="194827" y="81688"/>
                    </a:cubicBezTo>
                    <a:cubicBezTo>
                      <a:pt x="194316" y="81893"/>
                      <a:pt x="193857" y="82097"/>
                      <a:pt x="193397" y="82301"/>
                    </a:cubicBezTo>
                    <a:cubicBezTo>
                      <a:pt x="193244" y="81076"/>
                      <a:pt x="193346" y="81025"/>
                      <a:pt x="193397" y="80565"/>
                    </a:cubicBezTo>
                    <a:cubicBezTo>
                      <a:pt x="193449" y="80157"/>
                      <a:pt x="193449" y="80157"/>
                      <a:pt x="193449" y="80157"/>
                    </a:cubicBezTo>
                    <a:cubicBezTo>
                      <a:pt x="192376" y="79851"/>
                      <a:pt x="191866" y="79595"/>
                      <a:pt x="192019" y="79953"/>
                    </a:cubicBezTo>
                    <a:cubicBezTo>
                      <a:pt x="192121" y="80310"/>
                      <a:pt x="191508" y="80616"/>
                      <a:pt x="190998" y="80821"/>
                    </a:cubicBezTo>
                    <a:cubicBezTo>
                      <a:pt x="190487" y="81025"/>
                      <a:pt x="190079" y="81331"/>
                      <a:pt x="189823" y="81688"/>
                    </a:cubicBezTo>
                    <a:cubicBezTo>
                      <a:pt x="189619" y="82046"/>
                      <a:pt x="189262" y="82250"/>
                      <a:pt x="188802" y="82352"/>
                    </a:cubicBezTo>
                    <a:cubicBezTo>
                      <a:pt x="188343" y="82403"/>
                      <a:pt x="188190" y="82454"/>
                      <a:pt x="187833" y="82352"/>
                    </a:cubicBezTo>
                    <a:cubicBezTo>
                      <a:pt x="187475" y="82301"/>
                      <a:pt x="187016" y="82352"/>
                      <a:pt x="187219" y="82097"/>
                    </a:cubicBezTo>
                    <a:cubicBezTo>
                      <a:pt x="187373" y="81791"/>
                      <a:pt x="187475" y="81740"/>
                      <a:pt x="187985" y="81484"/>
                    </a:cubicBezTo>
                    <a:cubicBezTo>
                      <a:pt x="188496" y="81280"/>
                      <a:pt x="188598" y="81127"/>
                      <a:pt x="188802" y="80974"/>
                    </a:cubicBezTo>
                    <a:cubicBezTo>
                      <a:pt x="188802" y="80974"/>
                      <a:pt x="188598" y="80310"/>
                      <a:pt x="188292" y="80106"/>
                    </a:cubicBezTo>
                    <a:cubicBezTo>
                      <a:pt x="187985" y="79902"/>
                      <a:pt x="187934" y="79953"/>
                      <a:pt x="187934" y="79544"/>
                    </a:cubicBezTo>
                    <a:cubicBezTo>
                      <a:pt x="187985" y="79085"/>
                      <a:pt x="188343" y="78625"/>
                      <a:pt x="187883" y="78625"/>
                    </a:cubicBezTo>
                    <a:cubicBezTo>
                      <a:pt x="187373" y="78625"/>
                      <a:pt x="187322" y="78829"/>
                      <a:pt x="186505" y="79136"/>
                    </a:cubicBezTo>
                    <a:cubicBezTo>
                      <a:pt x="185688" y="79442"/>
                      <a:pt x="185330" y="79595"/>
                      <a:pt x="185075" y="79595"/>
                    </a:cubicBezTo>
                    <a:cubicBezTo>
                      <a:pt x="184871" y="79595"/>
                      <a:pt x="184769" y="79697"/>
                      <a:pt x="183901" y="79697"/>
                    </a:cubicBezTo>
                    <a:cubicBezTo>
                      <a:pt x="183033" y="79697"/>
                      <a:pt x="183543" y="79493"/>
                      <a:pt x="182523" y="79595"/>
                    </a:cubicBezTo>
                    <a:cubicBezTo>
                      <a:pt x="181501" y="79697"/>
                      <a:pt x="180225" y="79697"/>
                      <a:pt x="179868" y="79748"/>
                    </a:cubicBezTo>
                    <a:cubicBezTo>
                      <a:pt x="179511" y="79748"/>
                      <a:pt x="178693" y="79391"/>
                      <a:pt x="177928" y="79544"/>
                    </a:cubicBezTo>
                    <a:cubicBezTo>
                      <a:pt x="177162" y="79697"/>
                      <a:pt x="176600" y="79493"/>
                      <a:pt x="176600" y="79493"/>
                    </a:cubicBezTo>
                    <a:cubicBezTo>
                      <a:pt x="176600" y="79493"/>
                      <a:pt x="176549" y="78778"/>
                      <a:pt x="177008" y="78319"/>
                    </a:cubicBezTo>
                    <a:cubicBezTo>
                      <a:pt x="177417" y="77859"/>
                      <a:pt x="177570" y="77757"/>
                      <a:pt x="177876" y="77502"/>
                    </a:cubicBezTo>
                    <a:cubicBezTo>
                      <a:pt x="178183" y="77298"/>
                      <a:pt x="178642" y="76940"/>
                      <a:pt x="178642" y="76940"/>
                    </a:cubicBezTo>
                    <a:cubicBezTo>
                      <a:pt x="178642" y="76940"/>
                      <a:pt x="179357" y="76175"/>
                      <a:pt x="178796" y="76226"/>
                    </a:cubicBezTo>
                    <a:cubicBezTo>
                      <a:pt x="178234" y="76226"/>
                      <a:pt x="177774" y="76123"/>
                      <a:pt x="177774" y="76123"/>
                    </a:cubicBezTo>
                    <a:cubicBezTo>
                      <a:pt x="177774" y="76123"/>
                      <a:pt x="178132" y="75613"/>
                      <a:pt x="178489" y="75409"/>
                    </a:cubicBezTo>
                    <a:cubicBezTo>
                      <a:pt x="178898" y="75204"/>
                      <a:pt x="179255" y="75102"/>
                      <a:pt x="179459" y="74694"/>
                    </a:cubicBezTo>
                    <a:cubicBezTo>
                      <a:pt x="179612" y="74286"/>
                      <a:pt x="179765" y="74286"/>
                      <a:pt x="179817" y="73826"/>
                    </a:cubicBezTo>
                    <a:cubicBezTo>
                      <a:pt x="179868" y="73418"/>
                      <a:pt x="179970" y="73111"/>
                      <a:pt x="180276" y="73009"/>
                    </a:cubicBezTo>
                    <a:cubicBezTo>
                      <a:pt x="180531" y="72703"/>
                      <a:pt x="180837" y="72397"/>
                      <a:pt x="181093" y="72141"/>
                    </a:cubicBezTo>
                    <a:cubicBezTo>
                      <a:pt x="181400" y="71886"/>
                      <a:pt x="181706" y="71580"/>
                      <a:pt x="181961" y="71324"/>
                    </a:cubicBezTo>
                    <a:cubicBezTo>
                      <a:pt x="181961" y="71324"/>
                      <a:pt x="182216" y="70763"/>
                      <a:pt x="182114" y="70405"/>
                    </a:cubicBezTo>
                    <a:cubicBezTo>
                      <a:pt x="182012" y="70048"/>
                      <a:pt x="182114" y="69844"/>
                      <a:pt x="182420" y="69537"/>
                    </a:cubicBezTo>
                    <a:cubicBezTo>
                      <a:pt x="183033" y="68823"/>
                      <a:pt x="183186" y="68312"/>
                      <a:pt x="183595" y="67801"/>
                    </a:cubicBezTo>
                    <a:cubicBezTo>
                      <a:pt x="184003" y="67291"/>
                      <a:pt x="184309" y="67087"/>
                      <a:pt x="184565" y="66678"/>
                    </a:cubicBezTo>
                    <a:cubicBezTo>
                      <a:pt x="184820" y="66321"/>
                      <a:pt x="185790" y="66015"/>
                      <a:pt x="186096" y="65504"/>
                    </a:cubicBezTo>
                    <a:cubicBezTo>
                      <a:pt x="186352" y="64993"/>
                      <a:pt x="186505" y="64074"/>
                      <a:pt x="187118" y="63768"/>
                    </a:cubicBezTo>
                    <a:cubicBezTo>
                      <a:pt x="187730" y="63462"/>
                      <a:pt x="187679" y="63258"/>
                      <a:pt x="188292" y="63156"/>
                    </a:cubicBezTo>
                    <a:cubicBezTo>
                      <a:pt x="188853" y="63053"/>
                      <a:pt x="188496" y="63156"/>
                      <a:pt x="189364" y="63053"/>
                    </a:cubicBezTo>
                    <a:cubicBezTo>
                      <a:pt x="190283" y="62951"/>
                      <a:pt x="189772" y="62747"/>
                      <a:pt x="190232" y="62951"/>
                    </a:cubicBezTo>
                    <a:cubicBezTo>
                      <a:pt x="190079" y="62492"/>
                      <a:pt x="190181" y="62543"/>
                      <a:pt x="190283" y="62696"/>
                    </a:cubicBezTo>
                    <a:cubicBezTo>
                      <a:pt x="190181" y="62543"/>
                      <a:pt x="190079" y="62492"/>
                      <a:pt x="190232" y="62951"/>
                    </a:cubicBezTo>
                    <a:cubicBezTo>
                      <a:pt x="190487" y="63870"/>
                      <a:pt x="190538" y="63666"/>
                      <a:pt x="189823" y="63972"/>
                    </a:cubicBezTo>
                    <a:cubicBezTo>
                      <a:pt x="189109" y="64279"/>
                      <a:pt x="188598" y="63921"/>
                      <a:pt x="188853" y="64483"/>
                    </a:cubicBezTo>
                    <a:cubicBezTo>
                      <a:pt x="189058" y="65045"/>
                      <a:pt x="189619" y="64738"/>
                      <a:pt x="189159" y="65657"/>
                    </a:cubicBezTo>
                    <a:cubicBezTo>
                      <a:pt x="188700" y="66525"/>
                      <a:pt x="187883" y="66985"/>
                      <a:pt x="187219" y="67495"/>
                    </a:cubicBezTo>
                    <a:cubicBezTo>
                      <a:pt x="186607" y="68006"/>
                      <a:pt x="186301" y="68159"/>
                      <a:pt x="186250" y="68669"/>
                    </a:cubicBezTo>
                    <a:cubicBezTo>
                      <a:pt x="186198" y="69180"/>
                      <a:pt x="186045" y="69384"/>
                      <a:pt x="185994" y="69691"/>
                    </a:cubicBezTo>
                    <a:cubicBezTo>
                      <a:pt x="185943" y="69997"/>
                      <a:pt x="185994" y="69793"/>
                      <a:pt x="185586" y="70507"/>
                    </a:cubicBezTo>
                    <a:cubicBezTo>
                      <a:pt x="185178" y="71222"/>
                      <a:pt x="185126" y="71528"/>
                      <a:pt x="185126" y="71528"/>
                    </a:cubicBezTo>
                    <a:cubicBezTo>
                      <a:pt x="185126" y="71528"/>
                      <a:pt x="185688" y="70865"/>
                      <a:pt x="186556" y="70150"/>
                    </a:cubicBezTo>
                    <a:cubicBezTo>
                      <a:pt x="187424" y="69435"/>
                      <a:pt x="187067" y="69435"/>
                      <a:pt x="187424" y="69435"/>
                    </a:cubicBezTo>
                    <a:cubicBezTo>
                      <a:pt x="187833" y="69435"/>
                      <a:pt x="187833" y="69639"/>
                      <a:pt x="188292" y="69691"/>
                    </a:cubicBezTo>
                    <a:cubicBezTo>
                      <a:pt x="188700" y="69742"/>
                      <a:pt x="189211" y="69639"/>
                      <a:pt x="189466" y="69691"/>
                    </a:cubicBezTo>
                    <a:cubicBezTo>
                      <a:pt x="189466" y="69691"/>
                      <a:pt x="189722" y="69997"/>
                      <a:pt x="189007" y="70507"/>
                    </a:cubicBezTo>
                    <a:cubicBezTo>
                      <a:pt x="188343" y="71018"/>
                      <a:pt x="188547" y="70712"/>
                      <a:pt x="188343" y="71018"/>
                    </a:cubicBezTo>
                    <a:cubicBezTo>
                      <a:pt x="188087" y="71324"/>
                      <a:pt x="187985" y="71528"/>
                      <a:pt x="187883" y="71784"/>
                    </a:cubicBezTo>
                    <a:cubicBezTo>
                      <a:pt x="187781" y="72090"/>
                      <a:pt x="188139" y="72039"/>
                      <a:pt x="188649" y="72039"/>
                    </a:cubicBezTo>
                    <a:cubicBezTo>
                      <a:pt x="189159" y="72039"/>
                      <a:pt x="189823" y="71835"/>
                      <a:pt x="189874" y="71988"/>
                    </a:cubicBezTo>
                    <a:cubicBezTo>
                      <a:pt x="190283" y="72601"/>
                      <a:pt x="190181" y="73469"/>
                      <a:pt x="190181" y="73469"/>
                    </a:cubicBezTo>
                    <a:cubicBezTo>
                      <a:pt x="190181" y="73469"/>
                      <a:pt x="190589" y="73418"/>
                      <a:pt x="190845" y="73213"/>
                    </a:cubicBezTo>
                    <a:cubicBezTo>
                      <a:pt x="191100" y="73060"/>
                      <a:pt x="191151" y="72550"/>
                      <a:pt x="191508" y="72345"/>
                    </a:cubicBezTo>
                    <a:cubicBezTo>
                      <a:pt x="191917" y="72141"/>
                      <a:pt x="192325" y="71631"/>
                      <a:pt x="192325" y="71631"/>
                    </a:cubicBezTo>
                    <a:cubicBezTo>
                      <a:pt x="192325" y="71631"/>
                      <a:pt x="193040" y="70865"/>
                      <a:pt x="193040" y="71120"/>
                    </a:cubicBezTo>
                    <a:cubicBezTo>
                      <a:pt x="193091" y="71886"/>
                      <a:pt x="193908" y="72090"/>
                      <a:pt x="194163" y="71937"/>
                    </a:cubicBezTo>
                    <a:cubicBezTo>
                      <a:pt x="194367" y="71784"/>
                      <a:pt x="194520" y="72090"/>
                      <a:pt x="194776" y="72141"/>
                    </a:cubicBezTo>
                    <a:cubicBezTo>
                      <a:pt x="195031" y="72192"/>
                      <a:pt x="196052" y="72499"/>
                      <a:pt x="196001" y="72856"/>
                    </a:cubicBezTo>
                    <a:cubicBezTo>
                      <a:pt x="195950" y="73213"/>
                      <a:pt x="195592" y="73264"/>
                      <a:pt x="195440" y="73673"/>
                    </a:cubicBezTo>
                    <a:cubicBezTo>
                      <a:pt x="195235" y="74030"/>
                      <a:pt x="194929" y="73571"/>
                      <a:pt x="194623" y="74081"/>
                    </a:cubicBezTo>
                    <a:cubicBezTo>
                      <a:pt x="194010" y="75000"/>
                      <a:pt x="194469" y="74796"/>
                      <a:pt x="194520" y="75307"/>
                    </a:cubicBezTo>
                    <a:cubicBezTo>
                      <a:pt x="194572" y="75817"/>
                      <a:pt x="195235" y="75256"/>
                      <a:pt x="194572" y="75817"/>
                    </a:cubicBezTo>
                    <a:cubicBezTo>
                      <a:pt x="193857" y="76430"/>
                      <a:pt x="194418" y="76123"/>
                      <a:pt x="194418" y="76123"/>
                    </a:cubicBezTo>
                    <a:cubicBezTo>
                      <a:pt x="194418" y="76123"/>
                      <a:pt x="195082" y="76532"/>
                      <a:pt x="195491" y="76379"/>
                    </a:cubicBezTo>
                    <a:cubicBezTo>
                      <a:pt x="195848" y="76226"/>
                      <a:pt x="196205" y="75766"/>
                      <a:pt x="196512" y="75715"/>
                    </a:cubicBezTo>
                    <a:cubicBezTo>
                      <a:pt x="196818" y="75664"/>
                      <a:pt x="197584" y="75102"/>
                      <a:pt x="197481" y="75460"/>
                    </a:cubicBezTo>
                    <a:cubicBezTo>
                      <a:pt x="197380" y="75868"/>
                      <a:pt x="197533" y="75613"/>
                      <a:pt x="196767" y="76277"/>
                    </a:cubicBezTo>
                    <a:cubicBezTo>
                      <a:pt x="196001" y="76940"/>
                      <a:pt x="195695" y="76787"/>
                      <a:pt x="195286" y="77247"/>
                    </a:cubicBezTo>
                    <a:cubicBezTo>
                      <a:pt x="194163" y="78523"/>
                      <a:pt x="194061" y="78421"/>
                      <a:pt x="194163" y="78778"/>
                    </a:cubicBezTo>
                    <a:cubicBezTo>
                      <a:pt x="194163" y="78778"/>
                      <a:pt x="194674" y="79544"/>
                      <a:pt x="195133" y="79289"/>
                    </a:cubicBezTo>
                    <a:cubicBezTo>
                      <a:pt x="195592" y="78983"/>
                      <a:pt x="195644" y="78268"/>
                      <a:pt x="196154" y="77962"/>
                    </a:cubicBezTo>
                    <a:cubicBezTo>
                      <a:pt x="196614" y="77706"/>
                      <a:pt x="197227" y="77502"/>
                      <a:pt x="197227" y="77502"/>
                    </a:cubicBezTo>
                    <a:cubicBezTo>
                      <a:pt x="197430" y="78421"/>
                      <a:pt x="197278" y="78829"/>
                      <a:pt x="197022" y="79085"/>
                    </a:cubicBezTo>
                    <a:cubicBezTo>
                      <a:pt x="196767" y="79340"/>
                      <a:pt x="196665" y="79646"/>
                      <a:pt x="196665" y="79646"/>
                    </a:cubicBezTo>
                    <a:cubicBezTo>
                      <a:pt x="197124" y="79493"/>
                      <a:pt x="197584" y="79340"/>
                      <a:pt x="198094" y="79187"/>
                    </a:cubicBezTo>
                    <a:cubicBezTo>
                      <a:pt x="198044" y="79034"/>
                      <a:pt x="198247" y="79799"/>
                      <a:pt x="198094" y="80157"/>
                    </a:cubicBezTo>
                    <a:close/>
                    <a:moveTo>
                      <a:pt x="164296" y="338241"/>
                    </a:moveTo>
                    <a:cubicBezTo>
                      <a:pt x="164296" y="338343"/>
                      <a:pt x="164347" y="338599"/>
                      <a:pt x="164398" y="338701"/>
                    </a:cubicBezTo>
                    <a:cubicBezTo>
                      <a:pt x="164296" y="338599"/>
                      <a:pt x="164296" y="338343"/>
                      <a:pt x="164296" y="338241"/>
                    </a:cubicBezTo>
                    <a:close/>
                    <a:moveTo>
                      <a:pt x="80310" y="245678"/>
                    </a:moveTo>
                    <a:cubicBezTo>
                      <a:pt x="80105" y="245984"/>
                      <a:pt x="79493" y="246035"/>
                      <a:pt x="79136" y="246035"/>
                    </a:cubicBezTo>
                    <a:cubicBezTo>
                      <a:pt x="78676" y="246035"/>
                      <a:pt x="78216" y="245729"/>
                      <a:pt x="78013" y="245168"/>
                    </a:cubicBezTo>
                    <a:cubicBezTo>
                      <a:pt x="77757" y="244555"/>
                      <a:pt x="78472" y="244912"/>
                      <a:pt x="78523" y="244708"/>
                    </a:cubicBezTo>
                    <a:cubicBezTo>
                      <a:pt x="78574" y="244453"/>
                      <a:pt x="78523" y="244095"/>
                      <a:pt x="78216" y="243942"/>
                    </a:cubicBezTo>
                    <a:cubicBezTo>
                      <a:pt x="77910" y="243789"/>
                      <a:pt x="77706" y="243738"/>
                      <a:pt x="77450" y="243585"/>
                    </a:cubicBezTo>
                    <a:cubicBezTo>
                      <a:pt x="77196" y="243432"/>
                      <a:pt x="77910" y="242819"/>
                      <a:pt x="78064" y="242615"/>
                    </a:cubicBezTo>
                    <a:cubicBezTo>
                      <a:pt x="78064" y="242615"/>
                      <a:pt x="78370" y="242564"/>
                      <a:pt x="78472" y="242411"/>
                    </a:cubicBezTo>
                    <a:cubicBezTo>
                      <a:pt x="78574" y="242257"/>
                      <a:pt x="79238" y="242921"/>
                      <a:pt x="79442" y="243125"/>
                    </a:cubicBezTo>
                    <a:cubicBezTo>
                      <a:pt x="79646" y="243381"/>
                      <a:pt x="79595" y="243483"/>
                      <a:pt x="79646" y="243840"/>
                    </a:cubicBezTo>
                    <a:cubicBezTo>
                      <a:pt x="79748" y="244197"/>
                      <a:pt x="80310" y="244657"/>
                      <a:pt x="80514" y="244912"/>
                    </a:cubicBezTo>
                    <a:cubicBezTo>
                      <a:pt x="80769" y="245168"/>
                      <a:pt x="80463" y="245372"/>
                      <a:pt x="80310" y="245678"/>
                    </a:cubicBezTo>
                    <a:close/>
                    <a:moveTo>
                      <a:pt x="80463" y="243279"/>
                    </a:moveTo>
                    <a:cubicBezTo>
                      <a:pt x="80463" y="243279"/>
                      <a:pt x="80871" y="243176"/>
                      <a:pt x="80769" y="243687"/>
                    </a:cubicBezTo>
                    <a:cubicBezTo>
                      <a:pt x="80871" y="243227"/>
                      <a:pt x="80463" y="243279"/>
                      <a:pt x="80463" y="243279"/>
                    </a:cubicBezTo>
                    <a:close/>
                    <a:moveTo>
                      <a:pt x="82250" y="245270"/>
                    </a:moveTo>
                    <a:cubicBezTo>
                      <a:pt x="82046" y="245525"/>
                      <a:pt x="81994" y="245372"/>
                      <a:pt x="81637" y="245270"/>
                    </a:cubicBezTo>
                    <a:cubicBezTo>
                      <a:pt x="81280" y="245168"/>
                      <a:pt x="81280" y="244504"/>
                      <a:pt x="81229" y="244249"/>
                    </a:cubicBezTo>
                    <a:cubicBezTo>
                      <a:pt x="81229" y="243840"/>
                      <a:pt x="81433" y="244146"/>
                      <a:pt x="81637" y="244095"/>
                    </a:cubicBezTo>
                    <a:cubicBezTo>
                      <a:pt x="81842" y="244044"/>
                      <a:pt x="81994" y="243993"/>
                      <a:pt x="82454" y="244402"/>
                    </a:cubicBezTo>
                    <a:cubicBezTo>
                      <a:pt x="82863" y="244810"/>
                      <a:pt x="82403" y="245014"/>
                      <a:pt x="82250" y="245270"/>
                    </a:cubicBezTo>
                    <a:close/>
                    <a:moveTo>
                      <a:pt x="84649" y="245780"/>
                    </a:moveTo>
                    <a:cubicBezTo>
                      <a:pt x="84343" y="245678"/>
                      <a:pt x="84241" y="245321"/>
                      <a:pt x="84598" y="245168"/>
                    </a:cubicBezTo>
                    <a:cubicBezTo>
                      <a:pt x="84854" y="245065"/>
                      <a:pt x="85313" y="245525"/>
                      <a:pt x="85313" y="245729"/>
                    </a:cubicBezTo>
                    <a:cubicBezTo>
                      <a:pt x="85313" y="245933"/>
                      <a:pt x="84956" y="245882"/>
                      <a:pt x="84649" y="245780"/>
                    </a:cubicBezTo>
                    <a:close/>
                  </a:path>
                </a:pathLst>
              </a:custGeom>
              <a:solidFill>
                <a:srgbClr val="4D4E50"/>
              </a:solidFill>
              <a:ln w="5103" cap="flat">
                <a:noFill/>
                <a:prstDash val="solid"/>
                <a:miter/>
              </a:ln>
            </p:spPr>
            <p:txBody>
              <a:bodyPr rtlCol="0" anchor="ctr"/>
              <a:lstStyle/>
              <a:p>
                <a:endParaRPr lang="en-US"/>
              </a:p>
            </p:txBody>
          </p:sp>
          <p:sp>
            <p:nvSpPr>
              <p:cNvPr id="1397" name="Forma libre: forma 1396">
                <a:extLst>
                  <a:ext uri="{FF2B5EF4-FFF2-40B4-BE49-F238E27FC236}">
                    <a16:creationId xmlns:a16="http://schemas.microsoft.com/office/drawing/2014/main" id="{0E3FA276-D98B-4FC7-9172-44476843AA62}"/>
                  </a:ext>
                </a:extLst>
              </p:cNvPr>
              <p:cNvSpPr/>
              <p:nvPr/>
            </p:nvSpPr>
            <p:spPr>
              <a:xfrm>
                <a:off x="8556662" y="2828150"/>
                <a:ext cx="2351" cy="2325"/>
              </a:xfrm>
              <a:custGeom>
                <a:avLst/>
                <a:gdLst>
                  <a:gd name="connsiteX0" fmla="*/ 1989 w 2351"/>
                  <a:gd name="connsiteY0" fmla="*/ 18 h 2325"/>
                  <a:gd name="connsiteX1" fmla="*/ 1223 w 2351"/>
                  <a:gd name="connsiteY1" fmla="*/ 274 h 2325"/>
                  <a:gd name="connsiteX2" fmla="*/ 559 w 2351"/>
                  <a:gd name="connsiteY2" fmla="*/ 580 h 2325"/>
                  <a:gd name="connsiteX3" fmla="*/ 100 w 2351"/>
                  <a:gd name="connsiteY3" fmla="*/ 988 h 2325"/>
                  <a:gd name="connsiteX4" fmla="*/ 151 w 2351"/>
                  <a:gd name="connsiteY4" fmla="*/ 2010 h 2325"/>
                  <a:gd name="connsiteX5" fmla="*/ 712 w 2351"/>
                  <a:gd name="connsiteY5" fmla="*/ 2316 h 2325"/>
                  <a:gd name="connsiteX6" fmla="*/ 1683 w 2351"/>
                  <a:gd name="connsiteY6" fmla="*/ 1550 h 2325"/>
                  <a:gd name="connsiteX7" fmla="*/ 1734 w 2351"/>
                  <a:gd name="connsiteY7" fmla="*/ 988 h 2325"/>
                  <a:gd name="connsiteX8" fmla="*/ 2346 w 2351"/>
                  <a:gd name="connsiteY8" fmla="*/ 580 h 2325"/>
                  <a:gd name="connsiteX9" fmla="*/ 1989 w 2351"/>
                  <a:gd name="connsiteY9" fmla="*/ 18 h 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 h="2325">
                    <a:moveTo>
                      <a:pt x="1989" y="18"/>
                    </a:moveTo>
                    <a:cubicBezTo>
                      <a:pt x="1886" y="-84"/>
                      <a:pt x="1223" y="274"/>
                      <a:pt x="1223" y="274"/>
                    </a:cubicBezTo>
                    <a:cubicBezTo>
                      <a:pt x="865" y="376"/>
                      <a:pt x="814" y="733"/>
                      <a:pt x="559" y="580"/>
                    </a:cubicBezTo>
                    <a:cubicBezTo>
                      <a:pt x="304" y="427"/>
                      <a:pt x="100" y="784"/>
                      <a:pt x="100" y="988"/>
                    </a:cubicBezTo>
                    <a:cubicBezTo>
                      <a:pt x="100" y="1193"/>
                      <a:pt x="-155" y="1805"/>
                      <a:pt x="151" y="2010"/>
                    </a:cubicBezTo>
                    <a:cubicBezTo>
                      <a:pt x="457" y="2214"/>
                      <a:pt x="406" y="2367"/>
                      <a:pt x="712" y="2316"/>
                    </a:cubicBezTo>
                    <a:cubicBezTo>
                      <a:pt x="1019" y="2265"/>
                      <a:pt x="1734" y="1601"/>
                      <a:pt x="1683" y="1550"/>
                    </a:cubicBezTo>
                    <a:cubicBezTo>
                      <a:pt x="1580" y="1499"/>
                      <a:pt x="1427" y="1090"/>
                      <a:pt x="1734" y="988"/>
                    </a:cubicBezTo>
                    <a:cubicBezTo>
                      <a:pt x="1989" y="886"/>
                      <a:pt x="2142" y="835"/>
                      <a:pt x="2346" y="580"/>
                    </a:cubicBezTo>
                    <a:cubicBezTo>
                      <a:pt x="2397" y="325"/>
                      <a:pt x="2091" y="120"/>
                      <a:pt x="1989" y="18"/>
                    </a:cubicBezTo>
                    <a:close/>
                  </a:path>
                </a:pathLst>
              </a:custGeom>
              <a:solidFill>
                <a:srgbClr val="4D4E50"/>
              </a:solidFill>
              <a:ln w="5103" cap="flat">
                <a:noFill/>
                <a:prstDash val="solid"/>
                <a:miter/>
              </a:ln>
            </p:spPr>
            <p:txBody>
              <a:bodyPr rtlCol="0" anchor="ctr"/>
              <a:lstStyle/>
              <a:p>
                <a:endParaRPr lang="en-US"/>
              </a:p>
            </p:txBody>
          </p:sp>
          <p:sp>
            <p:nvSpPr>
              <p:cNvPr id="1398" name="Forma libre: forma 1397">
                <a:extLst>
                  <a:ext uri="{FF2B5EF4-FFF2-40B4-BE49-F238E27FC236}">
                    <a16:creationId xmlns:a16="http://schemas.microsoft.com/office/drawing/2014/main" id="{125DF367-B35A-4528-B3DD-2C0FE1D2FBAA}"/>
                  </a:ext>
                </a:extLst>
              </p:cNvPr>
              <p:cNvSpPr/>
              <p:nvPr/>
            </p:nvSpPr>
            <p:spPr>
              <a:xfrm>
                <a:off x="8554907" y="2829138"/>
                <a:ext cx="786" cy="1215"/>
              </a:xfrm>
              <a:custGeom>
                <a:avLst/>
                <a:gdLst>
                  <a:gd name="connsiteX0" fmla="*/ 324 w 786"/>
                  <a:gd name="connsiteY0" fmla="*/ 0 h 1215"/>
                  <a:gd name="connsiteX1" fmla="*/ 68 w 786"/>
                  <a:gd name="connsiteY1" fmla="*/ 766 h 1215"/>
                  <a:gd name="connsiteX2" fmla="*/ 681 w 786"/>
                  <a:gd name="connsiteY2" fmla="*/ 1174 h 1215"/>
                  <a:gd name="connsiteX3" fmla="*/ 783 w 786"/>
                  <a:gd name="connsiteY3" fmla="*/ 357 h 1215"/>
                  <a:gd name="connsiteX4" fmla="*/ 324 w 786"/>
                  <a:gd name="connsiteY4" fmla="*/ 0 h 1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 h="1215">
                    <a:moveTo>
                      <a:pt x="324" y="0"/>
                    </a:moveTo>
                    <a:cubicBezTo>
                      <a:pt x="170" y="204"/>
                      <a:pt x="-136" y="459"/>
                      <a:pt x="68" y="766"/>
                    </a:cubicBezTo>
                    <a:cubicBezTo>
                      <a:pt x="272" y="1021"/>
                      <a:pt x="527" y="1327"/>
                      <a:pt x="681" y="1174"/>
                    </a:cubicBezTo>
                    <a:cubicBezTo>
                      <a:pt x="783" y="1072"/>
                      <a:pt x="783" y="562"/>
                      <a:pt x="783" y="357"/>
                    </a:cubicBezTo>
                    <a:cubicBezTo>
                      <a:pt x="834" y="102"/>
                      <a:pt x="324" y="0"/>
                      <a:pt x="324" y="0"/>
                    </a:cubicBezTo>
                    <a:close/>
                  </a:path>
                </a:pathLst>
              </a:custGeom>
              <a:solidFill>
                <a:srgbClr val="4D4E50"/>
              </a:solidFill>
              <a:ln w="5103" cap="flat">
                <a:noFill/>
                <a:prstDash val="solid"/>
                <a:miter/>
              </a:ln>
            </p:spPr>
            <p:txBody>
              <a:bodyPr rtlCol="0" anchor="ctr"/>
              <a:lstStyle/>
              <a:p>
                <a:endParaRPr lang="en-US"/>
              </a:p>
            </p:txBody>
          </p:sp>
          <p:sp>
            <p:nvSpPr>
              <p:cNvPr id="1399" name="Forma libre: forma 1398">
                <a:extLst>
                  <a:ext uri="{FF2B5EF4-FFF2-40B4-BE49-F238E27FC236}">
                    <a16:creationId xmlns:a16="http://schemas.microsoft.com/office/drawing/2014/main" id="{5178C0B7-8236-49FF-B826-028FF77EAA5F}"/>
                  </a:ext>
                </a:extLst>
              </p:cNvPr>
              <p:cNvSpPr/>
              <p:nvPr/>
            </p:nvSpPr>
            <p:spPr>
              <a:xfrm>
                <a:off x="8552859" y="2826758"/>
                <a:ext cx="1452" cy="1576"/>
              </a:xfrm>
              <a:custGeom>
                <a:avLst/>
                <a:gdLst>
                  <a:gd name="connsiteX0" fmla="*/ 942 w 1452"/>
                  <a:gd name="connsiteY0" fmla="*/ 32 h 1576"/>
                  <a:gd name="connsiteX1" fmla="*/ 227 w 1452"/>
                  <a:gd name="connsiteY1" fmla="*/ 338 h 1576"/>
                  <a:gd name="connsiteX2" fmla="*/ 23 w 1452"/>
                  <a:gd name="connsiteY2" fmla="*/ 1002 h 1576"/>
                  <a:gd name="connsiteX3" fmla="*/ 687 w 1452"/>
                  <a:gd name="connsiteY3" fmla="*/ 1564 h 1576"/>
                  <a:gd name="connsiteX4" fmla="*/ 1453 w 1452"/>
                  <a:gd name="connsiteY4" fmla="*/ 849 h 1576"/>
                  <a:gd name="connsiteX5" fmla="*/ 942 w 1452"/>
                  <a:gd name="connsiteY5" fmla="*/ 32 h 1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 h="1576">
                    <a:moveTo>
                      <a:pt x="942" y="32"/>
                    </a:moveTo>
                    <a:cubicBezTo>
                      <a:pt x="738" y="-70"/>
                      <a:pt x="227" y="83"/>
                      <a:pt x="227" y="338"/>
                    </a:cubicBezTo>
                    <a:cubicBezTo>
                      <a:pt x="176" y="594"/>
                      <a:pt x="125" y="798"/>
                      <a:pt x="23" y="1002"/>
                    </a:cubicBezTo>
                    <a:cubicBezTo>
                      <a:pt x="-130" y="1206"/>
                      <a:pt x="533" y="1462"/>
                      <a:pt x="687" y="1564"/>
                    </a:cubicBezTo>
                    <a:cubicBezTo>
                      <a:pt x="942" y="1666"/>
                      <a:pt x="1453" y="1155"/>
                      <a:pt x="1453" y="849"/>
                    </a:cubicBezTo>
                    <a:cubicBezTo>
                      <a:pt x="1401" y="492"/>
                      <a:pt x="1197" y="83"/>
                      <a:pt x="942" y="32"/>
                    </a:cubicBezTo>
                    <a:close/>
                  </a:path>
                </a:pathLst>
              </a:custGeom>
              <a:solidFill>
                <a:srgbClr val="4D4E50"/>
              </a:solidFill>
              <a:ln w="5103" cap="flat">
                <a:noFill/>
                <a:prstDash val="solid"/>
                <a:miter/>
              </a:ln>
            </p:spPr>
            <p:txBody>
              <a:bodyPr rtlCol="0" anchor="ctr"/>
              <a:lstStyle/>
              <a:p>
                <a:endParaRPr lang="en-US"/>
              </a:p>
            </p:txBody>
          </p:sp>
          <p:sp>
            <p:nvSpPr>
              <p:cNvPr id="1400" name="Forma libre: forma 1399">
                <a:extLst>
                  <a:ext uri="{FF2B5EF4-FFF2-40B4-BE49-F238E27FC236}">
                    <a16:creationId xmlns:a16="http://schemas.microsoft.com/office/drawing/2014/main" id="{277D7733-50EF-4F0C-A25C-6D699866907E}"/>
                  </a:ext>
                </a:extLst>
              </p:cNvPr>
              <p:cNvSpPr/>
              <p:nvPr/>
            </p:nvSpPr>
            <p:spPr>
              <a:xfrm>
                <a:off x="8559695" y="2829445"/>
                <a:ext cx="2001" cy="1750"/>
              </a:xfrm>
              <a:custGeom>
                <a:avLst/>
                <a:gdLst>
                  <a:gd name="connsiteX0" fmla="*/ 1662 w 2001"/>
                  <a:gd name="connsiteY0" fmla="*/ 0 h 1750"/>
                  <a:gd name="connsiteX1" fmla="*/ 641 w 2001"/>
                  <a:gd name="connsiteY1" fmla="*/ 51 h 1750"/>
                  <a:gd name="connsiteX2" fmla="*/ 28 w 2001"/>
                  <a:gd name="connsiteY2" fmla="*/ 511 h 1750"/>
                  <a:gd name="connsiteX3" fmla="*/ 283 w 2001"/>
                  <a:gd name="connsiteY3" fmla="*/ 1174 h 1750"/>
                  <a:gd name="connsiteX4" fmla="*/ 794 w 2001"/>
                  <a:gd name="connsiteY4" fmla="*/ 1583 h 1750"/>
                  <a:gd name="connsiteX5" fmla="*/ 1611 w 2001"/>
                  <a:gd name="connsiteY5" fmla="*/ 1532 h 1750"/>
                  <a:gd name="connsiteX6" fmla="*/ 1968 w 2001"/>
                  <a:gd name="connsiteY6" fmla="*/ 970 h 1750"/>
                  <a:gd name="connsiteX7" fmla="*/ 1917 w 2001"/>
                  <a:gd name="connsiteY7" fmla="*/ 511 h 1750"/>
                  <a:gd name="connsiteX8" fmla="*/ 1662 w 2001"/>
                  <a:gd name="connsiteY8" fmla="*/ 0 h 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1" h="1750">
                    <a:moveTo>
                      <a:pt x="1662" y="0"/>
                    </a:moveTo>
                    <a:cubicBezTo>
                      <a:pt x="1151" y="0"/>
                      <a:pt x="641" y="51"/>
                      <a:pt x="641" y="51"/>
                    </a:cubicBezTo>
                    <a:cubicBezTo>
                      <a:pt x="436" y="357"/>
                      <a:pt x="28" y="153"/>
                      <a:pt x="28" y="511"/>
                    </a:cubicBezTo>
                    <a:cubicBezTo>
                      <a:pt x="28" y="868"/>
                      <a:pt x="-125" y="1072"/>
                      <a:pt x="283" y="1174"/>
                    </a:cubicBezTo>
                    <a:cubicBezTo>
                      <a:pt x="691" y="1276"/>
                      <a:pt x="590" y="1276"/>
                      <a:pt x="794" y="1583"/>
                    </a:cubicBezTo>
                    <a:cubicBezTo>
                      <a:pt x="1049" y="1838"/>
                      <a:pt x="1406" y="1787"/>
                      <a:pt x="1611" y="1532"/>
                    </a:cubicBezTo>
                    <a:cubicBezTo>
                      <a:pt x="1866" y="1276"/>
                      <a:pt x="1917" y="1123"/>
                      <a:pt x="1968" y="970"/>
                    </a:cubicBezTo>
                    <a:cubicBezTo>
                      <a:pt x="2019" y="766"/>
                      <a:pt x="2019" y="664"/>
                      <a:pt x="1917" y="511"/>
                    </a:cubicBezTo>
                    <a:cubicBezTo>
                      <a:pt x="1815" y="306"/>
                      <a:pt x="2172" y="0"/>
                      <a:pt x="1662" y="0"/>
                    </a:cubicBezTo>
                    <a:close/>
                  </a:path>
                </a:pathLst>
              </a:custGeom>
              <a:solidFill>
                <a:srgbClr val="4D4E50"/>
              </a:solidFill>
              <a:ln w="5103" cap="flat">
                <a:noFill/>
                <a:prstDash val="solid"/>
                <a:miter/>
              </a:ln>
            </p:spPr>
            <p:txBody>
              <a:bodyPr rtlCol="0" anchor="ctr"/>
              <a:lstStyle/>
              <a:p>
                <a:endParaRPr lang="en-US"/>
              </a:p>
            </p:txBody>
          </p:sp>
          <p:sp>
            <p:nvSpPr>
              <p:cNvPr id="1401" name="Forma libre: forma 1400">
                <a:extLst>
                  <a:ext uri="{FF2B5EF4-FFF2-40B4-BE49-F238E27FC236}">
                    <a16:creationId xmlns:a16="http://schemas.microsoft.com/office/drawing/2014/main" id="{88AD3B03-DB78-4444-B3D1-FEA9BEC02A84}"/>
                  </a:ext>
                </a:extLst>
              </p:cNvPr>
              <p:cNvSpPr/>
              <p:nvPr/>
            </p:nvSpPr>
            <p:spPr>
              <a:xfrm>
                <a:off x="8564472" y="2827451"/>
                <a:ext cx="2709" cy="2917"/>
              </a:xfrm>
              <a:custGeom>
                <a:avLst/>
                <a:gdLst>
                  <a:gd name="connsiteX0" fmla="*/ 1684 w 2709"/>
                  <a:gd name="connsiteY0" fmla="*/ 104 h 2917"/>
                  <a:gd name="connsiteX1" fmla="*/ 1173 w 2709"/>
                  <a:gd name="connsiteY1" fmla="*/ 717 h 2917"/>
                  <a:gd name="connsiteX2" fmla="*/ 816 w 2709"/>
                  <a:gd name="connsiteY2" fmla="*/ 1176 h 2917"/>
                  <a:gd name="connsiteX3" fmla="*/ 357 w 2709"/>
                  <a:gd name="connsiteY3" fmla="*/ 1330 h 2917"/>
                  <a:gd name="connsiteX4" fmla="*/ 357 w 2709"/>
                  <a:gd name="connsiteY4" fmla="*/ 1993 h 2917"/>
                  <a:gd name="connsiteX5" fmla="*/ 50 w 2709"/>
                  <a:gd name="connsiteY5" fmla="*/ 2657 h 2917"/>
                  <a:gd name="connsiteX6" fmla="*/ 458 w 2709"/>
                  <a:gd name="connsiteY6" fmla="*/ 2912 h 2917"/>
                  <a:gd name="connsiteX7" fmla="*/ 1071 w 2709"/>
                  <a:gd name="connsiteY7" fmla="*/ 2504 h 2917"/>
                  <a:gd name="connsiteX8" fmla="*/ 2041 w 2709"/>
                  <a:gd name="connsiteY8" fmla="*/ 1993 h 2917"/>
                  <a:gd name="connsiteX9" fmla="*/ 2705 w 2709"/>
                  <a:gd name="connsiteY9" fmla="*/ 1176 h 2917"/>
                  <a:gd name="connsiteX10" fmla="*/ 2450 w 2709"/>
                  <a:gd name="connsiteY10" fmla="*/ 564 h 2917"/>
                  <a:gd name="connsiteX11" fmla="*/ 1684 w 2709"/>
                  <a:gd name="connsiteY11" fmla="*/ 104 h 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09" h="2917">
                    <a:moveTo>
                      <a:pt x="1684" y="104"/>
                    </a:moveTo>
                    <a:cubicBezTo>
                      <a:pt x="1429" y="359"/>
                      <a:pt x="1122" y="462"/>
                      <a:pt x="1173" y="717"/>
                    </a:cubicBezTo>
                    <a:cubicBezTo>
                      <a:pt x="1224" y="972"/>
                      <a:pt x="1275" y="1023"/>
                      <a:pt x="816" y="1176"/>
                    </a:cubicBezTo>
                    <a:cubicBezTo>
                      <a:pt x="357" y="1330"/>
                      <a:pt x="357" y="1330"/>
                      <a:pt x="357" y="1330"/>
                    </a:cubicBezTo>
                    <a:cubicBezTo>
                      <a:pt x="357" y="1330"/>
                      <a:pt x="101" y="1738"/>
                      <a:pt x="357" y="1993"/>
                    </a:cubicBezTo>
                    <a:cubicBezTo>
                      <a:pt x="612" y="2300"/>
                      <a:pt x="-205" y="2504"/>
                      <a:pt x="50" y="2657"/>
                    </a:cubicBezTo>
                    <a:cubicBezTo>
                      <a:pt x="255" y="2861"/>
                      <a:pt x="255" y="2861"/>
                      <a:pt x="458" y="2912"/>
                    </a:cubicBezTo>
                    <a:cubicBezTo>
                      <a:pt x="663" y="2963"/>
                      <a:pt x="867" y="2606"/>
                      <a:pt x="1071" y="2504"/>
                    </a:cubicBezTo>
                    <a:cubicBezTo>
                      <a:pt x="1633" y="2146"/>
                      <a:pt x="1786" y="2198"/>
                      <a:pt x="2041" y="1993"/>
                    </a:cubicBezTo>
                    <a:cubicBezTo>
                      <a:pt x="2296" y="1738"/>
                      <a:pt x="2756" y="1534"/>
                      <a:pt x="2705" y="1176"/>
                    </a:cubicBezTo>
                    <a:cubicBezTo>
                      <a:pt x="2654" y="768"/>
                      <a:pt x="2603" y="768"/>
                      <a:pt x="2450" y="564"/>
                    </a:cubicBezTo>
                    <a:cubicBezTo>
                      <a:pt x="2347" y="411"/>
                      <a:pt x="2092" y="-253"/>
                      <a:pt x="1684" y="104"/>
                    </a:cubicBezTo>
                    <a:close/>
                  </a:path>
                </a:pathLst>
              </a:custGeom>
              <a:solidFill>
                <a:srgbClr val="4D4E50"/>
              </a:solidFill>
              <a:ln w="5103" cap="flat">
                <a:noFill/>
                <a:prstDash val="solid"/>
                <a:miter/>
              </a:ln>
            </p:spPr>
            <p:txBody>
              <a:bodyPr rtlCol="0" anchor="ctr"/>
              <a:lstStyle/>
              <a:p>
                <a:endParaRPr lang="en-US"/>
              </a:p>
            </p:txBody>
          </p:sp>
          <p:sp>
            <p:nvSpPr>
              <p:cNvPr id="1402" name="Forma libre: forma 1401">
                <a:extLst>
                  <a:ext uri="{FF2B5EF4-FFF2-40B4-BE49-F238E27FC236}">
                    <a16:creationId xmlns:a16="http://schemas.microsoft.com/office/drawing/2014/main" id="{6C0BE993-5C6F-44CE-AC96-516AEE6EC4FC}"/>
                  </a:ext>
                </a:extLst>
              </p:cNvPr>
              <p:cNvSpPr/>
              <p:nvPr/>
            </p:nvSpPr>
            <p:spPr>
              <a:xfrm>
                <a:off x="8566401" y="2825322"/>
                <a:ext cx="2014" cy="1852"/>
              </a:xfrm>
              <a:custGeom>
                <a:avLst/>
                <a:gdLst>
                  <a:gd name="connsiteX0" fmla="*/ 1695 w 2014"/>
                  <a:gd name="connsiteY0" fmla="*/ 89 h 1852"/>
                  <a:gd name="connsiteX1" fmla="*/ 980 w 2014"/>
                  <a:gd name="connsiteY1" fmla="*/ 498 h 1852"/>
                  <a:gd name="connsiteX2" fmla="*/ 418 w 2014"/>
                  <a:gd name="connsiteY2" fmla="*/ 804 h 1852"/>
                  <a:gd name="connsiteX3" fmla="*/ 61 w 2014"/>
                  <a:gd name="connsiteY3" fmla="*/ 1110 h 1852"/>
                  <a:gd name="connsiteX4" fmla="*/ 266 w 2014"/>
                  <a:gd name="connsiteY4" fmla="*/ 1723 h 1852"/>
                  <a:gd name="connsiteX5" fmla="*/ 980 w 2014"/>
                  <a:gd name="connsiteY5" fmla="*/ 1774 h 1852"/>
                  <a:gd name="connsiteX6" fmla="*/ 1286 w 2014"/>
                  <a:gd name="connsiteY6" fmla="*/ 1315 h 1852"/>
                  <a:gd name="connsiteX7" fmla="*/ 1848 w 2014"/>
                  <a:gd name="connsiteY7" fmla="*/ 1059 h 1852"/>
                  <a:gd name="connsiteX8" fmla="*/ 2001 w 2014"/>
                  <a:gd name="connsiteY8" fmla="*/ 345 h 1852"/>
                  <a:gd name="connsiteX9" fmla="*/ 1695 w 2014"/>
                  <a:gd name="connsiteY9" fmla="*/ 89 h 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4" h="1852">
                    <a:moveTo>
                      <a:pt x="1695" y="89"/>
                    </a:moveTo>
                    <a:cubicBezTo>
                      <a:pt x="1338" y="396"/>
                      <a:pt x="1286" y="498"/>
                      <a:pt x="980" y="498"/>
                    </a:cubicBezTo>
                    <a:cubicBezTo>
                      <a:pt x="674" y="498"/>
                      <a:pt x="367" y="549"/>
                      <a:pt x="418" y="804"/>
                    </a:cubicBezTo>
                    <a:cubicBezTo>
                      <a:pt x="469" y="1110"/>
                      <a:pt x="112" y="855"/>
                      <a:pt x="61" y="1110"/>
                    </a:cubicBezTo>
                    <a:cubicBezTo>
                      <a:pt x="-41" y="1366"/>
                      <a:pt x="-41" y="1621"/>
                      <a:pt x="266" y="1723"/>
                    </a:cubicBezTo>
                    <a:cubicBezTo>
                      <a:pt x="623" y="1825"/>
                      <a:pt x="827" y="1927"/>
                      <a:pt x="980" y="1774"/>
                    </a:cubicBezTo>
                    <a:cubicBezTo>
                      <a:pt x="1133" y="1570"/>
                      <a:pt x="1082" y="1366"/>
                      <a:pt x="1286" y="1315"/>
                    </a:cubicBezTo>
                    <a:cubicBezTo>
                      <a:pt x="1491" y="1264"/>
                      <a:pt x="1797" y="1366"/>
                      <a:pt x="1848" y="1059"/>
                    </a:cubicBezTo>
                    <a:cubicBezTo>
                      <a:pt x="1950" y="753"/>
                      <a:pt x="2052" y="447"/>
                      <a:pt x="2001" y="345"/>
                    </a:cubicBezTo>
                    <a:cubicBezTo>
                      <a:pt x="1950" y="192"/>
                      <a:pt x="2001" y="-166"/>
                      <a:pt x="1695" y="89"/>
                    </a:cubicBezTo>
                    <a:close/>
                  </a:path>
                </a:pathLst>
              </a:custGeom>
              <a:solidFill>
                <a:srgbClr val="4D4E50"/>
              </a:solidFill>
              <a:ln w="5103" cap="flat">
                <a:noFill/>
                <a:prstDash val="solid"/>
                <a:miter/>
              </a:ln>
            </p:spPr>
            <p:txBody>
              <a:bodyPr rtlCol="0" anchor="ctr"/>
              <a:lstStyle/>
              <a:p>
                <a:endParaRPr lang="en-US"/>
              </a:p>
            </p:txBody>
          </p:sp>
          <p:sp>
            <p:nvSpPr>
              <p:cNvPr id="1403" name="Forma libre: forma 1402">
                <a:extLst>
                  <a:ext uri="{FF2B5EF4-FFF2-40B4-BE49-F238E27FC236}">
                    <a16:creationId xmlns:a16="http://schemas.microsoft.com/office/drawing/2014/main" id="{0120FD62-D616-418E-A85A-3143F83E96A3}"/>
                  </a:ext>
                </a:extLst>
              </p:cNvPr>
              <p:cNvSpPr/>
              <p:nvPr/>
            </p:nvSpPr>
            <p:spPr>
              <a:xfrm>
                <a:off x="8552492" y="2830415"/>
                <a:ext cx="1284" cy="1343"/>
              </a:xfrm>
              <a:custGeom>
                <a:avLst/>
                <a:gdLst>
                  <a:gd name="connsiteX0" fmla="*/ 287 w 1284"/>
                  <a:gd name="connsiteY0" fmla="*/ 255 h 1343"/>
                  <a:gd name="connsiteX1" fmla="*/ 33 w 1284"/>
                  <a:gd name="connsiteY1" fmla="*/ 562 h 1343"/>
                  <a:gd name="connsiteX2" fmla="*/ 339 w 1284"/>
                  <a:gd name="connsiteY2" fmla="*/ 919 h 1343"/>
                  <a:gd name="connsiteX3" fmla="*/ 645 w 1284"/>
                  <a:gd name="connsiteY3" fmla="*/ 1327 h 1343"/>
                  <a:gd name="connsiteX4" fmla="*/ 1258 w 1284"/>
                  <a:gd name="connsiteY4" fmla="*/ 664 h 1343"/>
                  <a:gd name="connsiteX5" fmla="*/ 1053 w 1284"/>
                  <a:gd name="connsiteY5" fmla="*/ 0 h 1343"/>
                  <a:gd name="connsiteX6" fmla="*/ 287 w 1284"/>
                  <a:gd name="connsiteY6" fmla="*/ 255 h 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4" h="1343">
                    <a:moveTo>
                      <a:pt x="287" y="255"/>
                    </a:moveTo>
                    <a:cubicBezTo>
                      <a:pt x="84" y="459"/>
                      <a:pt x="-70" y="357"/>
                      <a:pt x="33" y="562"/>
                    </a:cubicBezTo>
                    <a:cubicBezTo>
                      <a:pt x="135" y="766"/>
                      <a:pt x="287" y="459"/>
                      <a:pt x="339" y="919"/>
                    </a:cubicBezTo>
                    <a:cubicBezTo>
                      <a:pt x="339" y="1327"/>
                      <a:pt x="441" y="1378"/>
                      <a:pt x="645" y="1327"/>
                    </a:cubicBezTo>
                    <a:cubicBezTo>
                      <a:pt x="900" y="1276"/>
                      <a:pt x="1207" y="817"/>
                      <a:pt x="1258" y="664"/>
                    </a:cubicBezTo>
                    <a:cubicBezTo>
                      <a:pt x="1309" y="511"/>
                      <a:pt x="1309" y="0"/>
                      <a:pt x="1053" y="0"/>
                    </a:cubicBezTo>
                    <a:cubicBezTo>
                      <a:pt x="747" y="0"/>
                      <a:pt x="492" y="51"/>
                      <a:pt x="287" y="255"/>
                    </a:cubicBezTo>
                    <a:close/>
                  </a:path>
                </a:pathLst>
              </a:custGeom>
              <a:solidFill>
                <a:srgbClr val="4D4E50"/>
              </a:solidFill>
              <a:ln w="5103" cap="flat">
                <a:noFill/>
                <a:prstDash val="solid"/>
                <a:miter/>
              </a:ln>
            </p:spPr>
            <p:txBody>
              <a:bodyPr rtlCol="0" anchor="ctr"/>
              <a:lstStyle/>
              <a:p>
                <a:endParaRPr lang="en-US"/>
              </a:p>
            </p:txBody>
          </p:sp>
          <p:sp>
            <p:nvSpPr>
              <p:cNvPr id="1404" name="Forma libre: forma 1403">
                <a:extLst>
                  <a:ext uri="{FF2B5EF4-FFF2-40B4-BE49-F238E27FC236}">
                    <a16:creationId xmlns:a16="http://schemas.microsoft.com/office/drawing/2014/main" id="{D7361515-DF48-4071-90FA-4D57E880B0A8}"/>
                  </a:ext>
                </a:extLst>
              </p:cNvPr>
              <p:cNvSpPr/>
              <p:nvPr/>
            </p:nvSpPr>
            <p:spPr>
              <a:xfrm>
                <a:off x="8555632" y="2812137"/>
                <a:ext cx="1913" cy="1500"/>
              </a:xfrm>
              <a:custGeom>
                <a:avLst/>
                <a:gdLst>
                  <a:gd name="connsiteX0" fmla="*/ 517 w 1913"/>
                  <a:gd name="connsiteY0" fmla="*/ 102 h 1500"/>
                  <a:gd name="connsiteX1" fmla="*/ 58 w 1913"/>
                  <a:gd name="connsiteY1" fmla="*/ 715 h 1500"/>
                  <a:gd name="connsiteX2" fmla="*/ 109 w 1913"/>
                  <a:gd name="connsiteY2" fmla="*/ 1378 h 1500"/>
                  <a:gd name="connsiteX3" fmla="*/ 722 w 1913"/>
                  <a:gd name="connsiteY3" fmla="*/ 1430 h 1500"/>
                  <a:gd name="connsiteX4" fmla="*/ 1181 w 1913"/>
                  <a:gd name="connsiteY4" fmla="*/ 1072 h 1500"/>
                  <a:gd name="connsiteX5" fmla="*/ 1640 w 1913"/>
                  <a:gd name="connsiteY5" fmla="*/ 1021 h 1500"/>
                  <a:gd name="connsiteX6" fmla="*/ 1896 w 1913"/>
                  <a:gd name="connsiteY6" fmla="*/ 613 h 1500"/>
                  <a:gd name="connsiteX7" fmla="*/ 1640 w 1913"/>
                  <a:gd name="connsiteY7" fmla="*/ 0 h 1500"/>
                  <a:gd name="connsiteX8" fmla="*/ 517 w 1913"/>
                  <a:gd name="connsiteY8" fmla="*/ 102 h 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3" h="1500">
                    <a:moveTo>
                      <a:pt x="517" y="102"/>
                    </a:moveTo>
                    <a:cubicBezTo>
                      <a:pt x="313" y="306"/>
                      <a:pt x="-147" y="357"/>
                      <a:pt x="58" y="715"/>
                    </a:cubicBezTo>
                    <a:cubicBezTo>
                      <a:pt x="262" y="1072"/>
                      <a:pt x="-198" y="1276"/>
                      <a:pt x="109" y="1378"/>
                    </a:cubicBezTo>
                    <a:cubicBezTo>
                      <a:pt x="364" y="1532"/>
                      <a:pt x="517" y="1532"/>
                      <a:pt x="722" y="1430"/>
                    </a:cubicBezTo>
                    <a:cubicBezTo>
                      <a:pt x="925" y="1327"/>
                      <a:pt x="976" y="1174"/>
                      <a:pt x="1181" y="1072"/>
                    </a:cubicBezTo>
                    <a:cubicBezTo>
                      <a:pt x="1385" y="970"/>
                      <a:pt x="1640" y="1021"/>
                      <a:pt x="1640" y="1021"/>
                    </a:cubicBezTo>
                    <a:cubicBezTo>
                      <a:pt x="1640" y="1021"/>
                      <a:pt x="1845" y="919"/>
                      <a:pt x="1896" y="613"/>
                    </a:cubicBezTo>
                    <a:cubicBezTo>
                      <a:pt x="1947" y="357"/>
                      <a:pt x="1896" y="0"/>
                      <a:pt x="1640" y="0"/>
                    </a:cubicBezTo>
                    <a:cubicBezTo>
                      <a:pt x="1334" y="0"/>
                      <a:pt x="517" y="102"/>
                      <a:pt x="517" y="102"/>
                    </a:cubicBezTo>
                    <a:close/>
                  </a:path>
                </a:pathLst>
              </a:custGeom>
              <a:solidFill>
                <a:srgbClr val="4D4E50"/>
              </a:solidFill>
              <a:ln w="5103" cap="flat">
                <a:noFill/>
                <a:prstDash val="solid"/>
                <a:miter/>
              </a:ln>
            </p:spPr>
            <p:txBody>
              <a:bodyPr rtlCol="0" anchor="ctr"/>
              <a:lstStyle/>
              <a:p>
                <a:endParaRPr lang="en-US"/>
              </a:p>
            </p:txBody>
          </p:sp>
        </p:grpSp>
      </p:grpSp>
      <p:grpSp>
        <p:nvGrpSpPr>
          <p:cNvPr id="1405" name="Gráfico 4">
            <a:extLst>
              <a:ext uri="{FF2B5EF4-FFF2-40B4-BE49-F238E27FC236}">
                <a16:creationId xmlns:a16="http://schemas.microsoft.com/office/drawing/2014/main" id="{4A1EE8C7-87DD-45A5-8DC0-145C278CCA82}"/>
              </a:ext>
            </a:extLst>
          </p:cNvPr>
          <p:cNvGrpSpPr/>
          <p:nvPr/>
        </p:nvGrpSpPr>
        <p:grpSpPr>
          <a:xfrm>
            <a:off x="4219156" y="2663974"/>
            <a:ext cx="383731" cy="383731"/>
            <a:chOff x="4219156" y="2663974"/>
            <a:chExt cx="383731" cy="383731"/>
          </a:xfrm>
          <a:solidFill>
            <a:srgbClr val="4D4E50"/>
          </a:solidFill>
        </p:grpSpPr>
        <p:sp>
          <p:nvSpPr>
            <p:cNvPr id="1406" name="Forma libre: forma 1405">
              <a:extLst>
                <a:ext uri="{FF2B5EF4-FFF2-40B4-BE49-F238E27FC236}">
                  <a16:creationId xmlns:a16="http://schemas.microsoft.com/office/drawing/2014/main" id="{1B283ACA-F079-4E57-9878-8CF69C23F798}"/>
                </a:ext>
              </a:extLst>
            </p:cNvPr>
            <p:cNvSpPr/>
            <p:nvPr/>
          </p:nvSpPr>
          <p:spPr>
            <a:xfrm>
              <a:off x="4219156" y="2663974"/>
              <a:ext cx="383731" cy="383731"/>
            </a:xfrm>
            <a:custGeom>
              <a:avLst/>
              <a:gdLst>
                <a:gd name="connsiteX0" fmla="*/ 0 w 383731"/>
                <a:gd name="connsiteY0" fmla="*/ 191866 h 383731"/>
                <a:gd name="connsiteX1" fmla="*/ 191866 w 383731"/>
                <a:gd name="connsiteY1" fmla="*/ 383731 h 383731"/>
                <a:gd name="connsiteX2" fmla="*/ 383731 w 383731"/>
                <a:gd name="connsiteY2" fmla="*/ 191866 h 383731"/>
                <a:gd name="connsiteX3" fmla="*/ 191866 w 383731"/>
                <a:gd name="connsiteY3" fmla="*/ 0 h 383731"/>
                <a:gd name="connsiteX4" fmla="*/ 0 w 383731"/>
                <a:gd name="connsiteY4" fmla="*/ 191866 h 383731"/>
                <a:gd name="connsiteX5" fmla="*/ 340028 w 383731"/>
                <a:gd name="connsiteY5" fmla="*/ 191866 h 383731"/>
                <a:gd name="connsiteX6" fmla="*/ 191866 w 383731"/>
                <a:gd name="connsiteY6" fmla="*/ 340028 h 383731"/>
                <a:gd name="connsiteX7" fmla="*/ 43703 w 383731"/>
                <a:gd name="connsiteY7" fmla="*/ 191866 h 383731"/>
                <a:gd name="connsiteX8" fmla="*/ 191866 w 383731"/>
                <a:gd name="connsiteY8" fmla="*/ 43703 h 383731"/>
                <a:gd name="connsiteX9" fmla="*/ 340028 w 383731"/>
                <a:gd name="connsiteY9" fmla="*/ 191866 h 38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731" h="383731">
                  <a:moveTo>
                    <a:pt x="0" y="191866"/>
                  </a:moveTo>
                  <a:cubicBezTo>
                    <a:pt x="0" y="297806"/>
                    <a:pt x="85875" y="383731"/>
                    <a:pt x="191866" y="383731"/>
                  </a:cubicBezTo>
                  <a:cubicBezTo>
                    <a:pt x="297805" y="383731"/>
                    <a:pt x="383731" y="297856"/>
                    <a:pt x="383731" y="191866"/>
                  </a:cubicBezTo>
                  <a:cubicBezTo>
                    <a:pt x="383731" y="85926"/>
                    <a:pt x="297856" y="0"/>
                    <a:pt x="191866" y="0"/>
                  </a:cubicBezTo>
                  <a:cubicBezTo>
                    <a:pt x="85875" y="0"/>
                    <a:pt x="0" y="85926"/>
                    <a:pt x="0" y="191866"/>
                  </a:cubicBezTo>
                  <a:close/>
                  <a:moveTo>
                    <a:pt x="340028" y="191866"/>
                  </a:moveTo>
                  <a:cubicBezTo>
                    <a:pt x="340028" y="273707"/>
                    <a:pt x="273707" y="340028"/>
                    <a:pt x="191866" y="340028"/>
                  </a:cubicBezTo>
                  <a:cubicBezTo>
                    <a:pt x="110024" y="340028"/>
                    <a:pt x="43703" y="273707"/>
                    <a:pt x="43703" y="191866"/>
                  </a:cubicBezTo>
                  <a:cubicBezTo>
                    <a:pt x="43703" y="110024"/>
                    <a:pt x="110024" y="43703"/>
                    <a:pt x="191866" y="43703"/>
                  </a:cubicBezTo>
                  <a:cubicBezTo>
                    <a:pt x="273656" y="43703"/>
                    <a:pt x="340028" y="110024"/>
                    <a:pt x="340028" y="191866"/>
                  </a:cubicBezTo>
                  <a:close/>
                </a:path>
              </a:pathLst>
            </a:custGeom>
            <a:solidFill>
              <a:srgbClr val="4D4E50"/>
            </a:solidFill>
            <a:ln w="5103" cap="flat">
              <a:noFill/>
              <a:prstDash val="solid"/>
              <a:miter/>
            </a:ln>
          </p:spPr>
          <p:txBody>
            <a:bodyPr rtlCol="0" anchor="ctr"/>
            <a:lstStyle/>
            <a:p>
              <a:endParaRPr lang="en-US"/>
            </a:p>
          </p:txBody>
        </p:sp>
        <p:sp>
          <p:nvSpPr>
            <p:cNvPr id="1407" name="Forma libre: forma 1406">
              <a:extLst>
                <a:ext uri="{FF2B5EF4-FFF2-40B4-BE49-F238E27FC236}">
                  <a16:creationId xmlns:a16="http://schemas.microsoft.com/office/drawing/2014/main" id="{710E49EB-ED4B-43C1-BBD4-98FB4346F5AC}"/>
                </a:ext>
              </a:extLst>
            </p:cNvPr>
            <p:cNvSpPr/>
            <p:nvPr/>
          </p:nvSpPr>
          <p:spPr>
            <a:xfrm>
              <a:off x="4404181" y="2736779"/>
              <a:ext cx="11946" cy="124370"/>
            </a:xfrm>
            <a:custGeom>
              <a:avLst/>
              <a:gdLst>
                <a:gd name="connsiteX0" fmla="*/ 0 w 11946"/>
                <a:gd name="connsiteY0" fmla="*/ 5973 h 124370"/>
                <a:gd name="connsiteX1" fmla="*/ 0 w 11946"/>
                <a:gd name="connsiteY1" fmla="*/ 118397 h 124370"/>
                <a:gd name="connsiteX2" fmla="*/ 5973 w 11946"/>
                <a:gd name="connsiteY2" fmla="*/ 124371 h 124370"/>
                <a:gd name="connsiteX3" fmla="*/ 11947 w 11946"/>
                <a:gd name="connsiteY3" fmla="*/ 118397 h 124370"/>
                <a:gd name="connsiteX4" fmla="*/ 11947 w 11946"/>
                <a:gd name="connsiteY4" fmla="*/ 5973 h 124370"/>
                <a:gd name="connsiteX5" fmla="*/ 5973 w 11946"/>
                <a:gd name="connsiteY5" fmla="*/ 0 h 124370"/>
                <a:gd name="connsiteX6" fmla="*/ 0 w 11946"/>
                <a:gd name="connsiteY6" fmla="*/ 5973 h 1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46" h="124370">
                  <a:moveTo>
                    <a:pt x="0" y="5973"/>
                  </a:moveTo>
                  <a:lnTo>
                    <a:pt x="0" y="118397"/>
                  </a:lnTo>
                  <a:cubicBezTo>
                    <a:pt x="0" y="121665"/>
                    <a:pt x="2655" y="124371"/>
                    <a:pt x="5973" y="124371"/>
                  </a:cubicBezTo>
                  <a:cubicBezTo>
                    <a:pt x="9241" y="124371"/>
                    <a:pt x="11947" y="121716"/>
                    <a:pt x="11947" y="118397"/>
                  </a:cubicBezTo>
                  <a:lnTo>
                    <a:pt x="11947" y="5973"/>
                  </a:lnTo>
                  <a:cubicBezTo>
                    <a:pt x="11947" y="2706"/>
                    <a:pt x="9292" y="0"/>
                    <a:pt x="5973" y="0"/>
                  </a:cubicBezTo>
                  <a:cubicBezTo>
                    <a:pt x="2706" y="0"/>
                    <a:pt x="0" y="2655"/>
                    <a:pt x="0" y="5973"/>
                  </a:cubicBezTo>
                  <a:close/>
                </a:path>
              </a:pathLst>
            </a:custGeom>
            <a:solidFill>
              <a:srgbClr val="4D4E50"/>
            </a:solidFill>
            <a:ln w="5103" cap="flat">
              <a:noFill/>
              <a:prstDash val="solid"/>
              <a:miter/>
            </a:ln>
          </p:spPr>
          <p:txBody>
            <a:bodyPr rtlCol="0" anchor="ctr"/>
            <a:lstStyle/>
            <a:p>
              <a:endParaRPr lang="en-US"/>
            </a:p>
          </p:txBody>
        </p:sp>
        <p:sp>
          <p:nvSpPr>
            <p:cNvPr id="1408" name="Forma libre: forma 1407">
              <a:extLst>
                <a:ext uri="{FF2B5EF4-FFF2-40B4-BE49-F238E27FC236}">
                  <a16:creationId xmlns:a16="http://schemas.microsoft.com/office/drawing/2014/main" id="{41BC686B-FB60-4064-8CB6-D17E4B6CEA77}"/>
                </a:ext>
              </a:extLst>
            </p:cNvPr>
            <p:cNvSpPr/>
            <p:nvPr/>
          </p:nvSpPr>
          <p:spPr>
            <a:xfrm>
              <a:off x="4300570" y="2853980"/>
              <a:ext cx="114811" cy="48291"/>
            </a:xfrm>
            <a:custGeom>
              <a:avLst/>
              <a:gdLst>
                <a:gd name="connsiteX0" fmla="*/ 5074 w 114811"/>
                <a:gd name="connsiteY0" fmla="*/ 44696 h 48291"/>
                <a:gd name="connsiteX1" fmla="*/ 19 w 114811"/>
                <a:gd name="connsiteY1" fmla="*/ 48065 h 48291"/>
                <a:gd name="connsiteX2" fmla="*/ 5942 w 114811"/>
                <a:gd name="connsiteY2" fmla="*/ 46840 h 48291"/>
                <a:gd name="connsiteX3" fmla="*/ 109737 w 114811"/>
                <a:gd name="connsiteY3" fmla="*/ 3596 h 48291"/>
                <a:gd name="connsiteX4" fmla="*/ 114792 w 114811"/>
                <a:gd name="connsiteY4" fmla="*/ 227 h 48291"/>
                <a:gd name="connsiteX5" fmla="*/ 108869 w 114811"/>
                <a:gd name="connsiteY5" fmla="*/ 1452 h 48291"/>
                <a:gd name="connsiteX6" fmla="*/ 5074 w 114811"/>
                <a:gd name="connsiteY6" fmla="*/ 44696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11" h="48291">
                  <a:moveTo>
                    <a:pt x="5074" y="44696"/>
                  </a:moveTo>
                  <a:cubicBezTo>
                    <a:pt x="2062" y="45972"/>
                    <a:pt x="-236" y="47453"/>
                    <a:pt x="19" y="48065"/>
                  </a:cubicBezTo>
                  <a:cubicBezTo>
                    <a:pt x="275" y="48627"/>
                    <a:pt x="2930" y="48116"/>
                    <a:pt x="5942" y="46840"/>
                  </a:cubicBezTo>
                  <a:lnTo>
                    <a:pt x="109737" y="3596"/>
                  </a:lnTo>
                  <a:cubicBezTo>
                    <a:pt x="112750" y="2320"/>
                    <a:pt x="115047" y="839"/>
                    <a:pt x="114792" y="227"/>
                  </a:cubicBezTo>
                  <a:cubicBezTo>
                    <a:pt x="114536" y="-335"/>
                    <a:pt x="111882" y="175"/>
                    <a:pt x="108869" y="1452"/>
                  </a:cubicBezTo>
                  <a:lnTo>
                    <a:pt x="5074" y="44696"/>
                  </a:lnTo>
                  <a:close/>
                </a:path>
              </a:pathLst>
            </a:custGeom>
            <a:solidFill>
              <a:srgbClr val="4D4E50"/>
            </a:solidFill>
            <a:ln w="5103" cap="flat">
              <a:noFill/>
              <a:prstDash val="solid"/>
              <a:miter/>
            </a:ln>
          </p:spPr>
          <p:txBody>
            <a:bodyPr rtlCol="0" anchor="ctr"/>
            <a:lstStyle/>
            <a:p>
              <a:endParaRPr lang="en-US"/>
            </a:p>
          </p:txBody>
        </p:sp>
        <p:sp>
          <p:nvSpPr>
            <p:cNvPr id="1409" name="Forma libre: forma 1408">
              <a:extLst>
                <a:ext uri="{FF2B5EF4-FFF2-40B4-BE49-F238E27FC236}">
                  <a16:creationId xmlns:a16="http://schemas.microsoft.com/office/drawing/2014/main" id="{43DF17AA-E424-4026-B7FF-0289FE65AB6F}"/>
                </a:ext>
              </a:extLst>
            </p:cNvPr>
            <p:cNvSpPr/>
            <p:nvPr/>
          </p:nvSpPr>
          <p:spPr>
            <a:xfrm>
              <a:off x="4404283" y="2847263"/>
              <a:ext cx="91184" cy="17460"/>
            </a:xfrm>
            <a:custGeom>
              <a:avLst/>
              <a:gdLst>
                <a:gd name="connsiteX0" fmla="*/ 8730 w 91184"/>
                <a:gd name="connsiteY0" fmla="*/ 0 h 17460"/>
                <a:gd name="connsiteX1" fmla="*/ 0 w 91184"/>
                <a:gd name="connsiteY1" fmla="*/ 8731 h 17460"/>
                <a:gd name="connsiteX2" fmla="*/ 8730 w 91184"/>
                <a:gd name="connsiteY2" fmla="*/ 17461 h 17460"/>
                <a:gd name="connsiteX3" fmla="*/ 82454 w 91184"/>
                <a:gd name="connsiteY3" fmla="*/ 17461 h 17460"/>
                <a:gd name="connsiteX4" fmla="*/ 91185 w 91184"/>
                <a:gd name="connsiteY4" fmla="*/ 8731 h 17460"/>
                <a:gd name="connsiteX5" fmla="*/ 82454 w 91184"/>
                <a:gd name="connsiteY5" fmla="*/ 0 h 17460"/>
                <a:gd name="connsiteX6" fmla="*/ 8730 w 91184"/>
                <a:gd name="connsiteY6" fmla="*/ 0 h 1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84" h="17460">
                  <a:moveTo>
                    <a:pt x="8730" y="0"/>
                  </a:moveTo>
                  <a:cubicBezTo>
                    <a:pt x="3931" y="0"/>
                    <a:pt x="0" y="3880"/>
                    <a:pt x="0" y="8731"/>
                  </a:cubicBezTo>
                  <a:cubicBezTo>
                    <a:pt x="0" y="13530"/>
                    <a:pt x="3880" y="17461"/>
                    <a:pt x="8730" y="17461"/>
                  </a:cubicBezTo>
                  <a:lnTo>
                    <a:pt x="82454" y="17461"/>
                  </a:lnTo>
                  <a:cubicBezTo>
                    <a:pt x="87253" y="17461"/>
                    <a:pt x="91185" y="13581"/>
                    <a:pt x="91185" y="8731"/>
                  </a:cubicBezTo>
                  <a:cubicBezTo>
                    <a:pt x="91185" y="3931"/>
                    <a:pt x="87253" y="0"/>
                    <a:pt x="82454" y="0"/>
                  </a:cubicBezTo>
                  <a:lnTo>
                    <a:pt x="8730" y="0"/>
                  </a:lnTo>
                  <a:close/>
                </a:path>
              </a:pathLst>
            </a:custGeom>
            <a:solidFill>
              <a:srgbClr val="4D4E50"/>
            </a:solidFill>
            <a:ln w="5103" cap="flat">
              <a:noFill/>
              <a:prstDash val="solid"/>
              <a:miter/>
            </a:ln>
          </p:spPr>
          <p:txBody>
            <a:bodyPr rtlCol="0" anchor="ctr"/>
            <a:lstStyle/>
            <a:p>
              <a:endParaRPr lang="en-US"/>
            </a:p>
          </p:txBody>
        </p:sp>
        <p:sp>
          <p:nvSpPr>
            <p:cNvPr id="1410" name="Forma libre: forma 1409">
              <a:extLst>
                <a:ext uri="{FF2B5EF4-FFF2-40B4-BE49-F238E27FC236}">
                  <a16:creationId xmlns:a16="http://schemas.microsoft.com/office/drawing/2014/main" id="{61B206BE-9A2E-490B-A30E-66DD04439268}"/>
                </a:ext>
              </a:extLst>
            </p:cNvPr>
            <p:cNvSpPr/>
            <p:nvPr/>
          </p:nvSpPr>
          <p:spPr>
            <a:xfrm>
              <a:off x="4397033" y="2840013"/>
              <a:ext cx="29714" cy="29714"/>
            </a:xfrm>
            <a:custGeom>
              <a:avLst/>
              <a:gdLst>
                <a:gd name="connsiteX0" fmla="*/ 0 w 29714"/>
                <a:gd name="connsiteY0" fmla="*/ 14857 h 29714"/>
                <a:gd name="connsiteX1" fmla="*/ 14857 w 29714"/>
                <a:gd name="connsiteY1" fmla="*/ 29714 h 29714"/>
                <a:gd name="connsiteX2" fmla="*/ 29714 w 29714"/>
                <a:gd name="connsiteY2" fmla="*/ 14857 h 29714"/>
                <a:gd name="connsiteX3" fmla="*/ 14857 w 29714"/>
                <a:gd name="connsiteY3" fmla="*/ 0 h 29714"/>
                <a:gd name="connsiteX4" fmla="*/ 0 w 29714"/>
                <a:gd name="connsiteY4" fmla="*/ 14857 h 29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4" h="29714">
                  <a:moveTo>
                    <a:pt x="0" y="14857"/>
                  </a:moveTo>
                  <a:cubicBezTo>
                    <a:pt x="0" y="23077"/>
                    <a:pt x="6637" y="29714"/>
                    <a:pt x="14857" y="29714"/>
                  </a:cubicBezTo>
                  <a:cubicBezTo>
                    <a:pt x="23077" y="29714"/>
                    <a:pt x="29714" y="23077"/>
                    <a:pt x="29714" y="14857"/>
                  </a:cubicBezTo>
                  <a:cubicBezTo>
                    <a:pt x="29714" y="6637"/>
                    <a:pt x="23077" y="0"/>
                    <a:pt x="14857" y="0"/>
                  </a:cubicBezTo>
                  <a:cubicBezTo>
                    <a:pt x="6688" y="0"/>
                    <a:pt x="0" y="6637"/>
                    <a:pt x="0" y="14857"/>
                  </a:cubicBezTo>
                  <a:close/>
                </a:path>
              </a:pathLst>
            </a:custGeom>
            <a:solidFill>
              <a:srgbClr val="4D4E50"/>
            </a:solidFill>
            <a:ln w="5103" cap="flat">
              <a:noFill/>
              <a:prstDash val="solid"/>
              <a:miter/>
            </a:ln>
          </p:spPr>
          <p:txBody>
            <a:bodyPr rtlCol="0" anchor="ctr"/>
            <a:lstStyle/>
            <a:p>
              <a:endParaRPr lang="en-US"/>
            </a:p>
          </p:txBody>
        </p:sp>
      </p:grpSp>
      <p:grpSp>
        <p:nvGrpSpPr>
          <p:cNvPr id="1411" name="Gráfico 4">
            <a:extLst>
              <a:ext uri="{FF2B5EF4-FFF2-40B4-BE49-F238E27FC236}">
                <a16:creationId xmlns:a16="http://schemas.microsoft.com/office/drawing/2014/main" id="{4980D6B5-21ED-4F51-9609-7E23282D0372}"/>
              </a:ext>
            </a:extLst>
          </p:cNvPr>
          <p:cNvGrpSpPr/>
          <p:nvPr/>
        </p:nvGrpSpPr>
        <p:grpSpPr>
          <a:xfrm>
            <a:off x="4177183" y="5833741"/>
            <a:ext cx="467674" cy="295099"/>
            <a:chOff x="4177183" y="5833741"/>
            <a:chExt cx="467674" cy="295099"/>
          </a:xfrm>
          <a:solidFill>
            <a:srgbClr val="4D4E50"/>
          </a:solidFill>
        </p:grpSpPr>
        <p:grpSp>
          <p:nvGrpSpPr>
            <p:cNvPr id="1412" name="Gráfico 4">
              <a:extLst>
                <a:ext uri="{FF2B5EF4-FFF2-40B4-BE49-F238E27FC236}">
                  <a16:creationId xmlns:a16="http://schemas.microsoft.com/office/drawing/2014/main" id="{B4B4DC2B-673D-4828-BADA-48A039DE886F}"/>
                </a:ext>
              </a:extLst>
            </p:cNvPr>
            <p:cNvGrpSpPr/>
            <p:nvPr/>
          </p:nvGrpSpPr>
          <p:grpSpPr>
            <a:xfrm>
              <a:off x="4177183" y="5857584"/>
              <a:ext cx="167008" cy="256603"/>
              <a:chOff x="4177183" y="5857584"/>
              <a:chExt cx="167008" cy="256603"/>
            </a:xfrm>
            <a:solidFill>
              <a:srgbClr val="4D4E50"/>
            </a:solidFill>
          </p:grpSpPr>
          <p:sp>
            <p:nvSpPr>
              <p:cNvPr id="1413" name="Forma libre: forma 1412">
                <a:extLst>
                  <a:ext uri="{FF2B5EF4-FFF2-40B4-BE49-F238E27FC236}">
                    <a16:creationId xmlns:a16="http://schemas.microsoft.com/office/drawing/2014/main" id="{845F003D-E2EF-40FA-990F-85025D5C4892}"/>
                  </a:ext>
                </a:extLst>
              </p:cNvPr>
              <p:cNvSpPr/>
              <p:nvPr/>
            </p:nvSpPr>
            <p:spPr>
              <a:xfrm>
                <a:off x="4203840" y="5857584"/>
                <a:ext cx="140350" cy="151736"/>
              </a:xfrm>
              <a:custGeom>
                <a:avLst/>
                <a:gdLst>
                  <a:gd name="connsiteX0" fmla="*/ 75868 w 140350"/>
                  <a:gd name="connsiteY0" fmla="*/ 0 h 151736"/>
                  <a:gd name="connsiteX1" fmla="*/ 0 w 140350"/>
                  <a:gd name="connsiteY1" fmla="*/ 75868 h 151736"/>
                  <a:gd name="connsiteX2" fmla="*/ 75868 w 140350"/>
                  <a:gd name="connsiteY2" fmla="*/ 151736 h 151736"/>
                  <a:gd name="connsiteX3" fmla="*/ 140351 w 140350"/>
                  <a:gd name="connsiteY3" fmla="*/ 115691 h 151736"/>
                  <a:gd name="connsiteX4" fmla="*/ 132284 w 140350"/>
                  <a:gd name="connsiteY4" fmla="*/ 25323 h 151736"/>
                  <a:gd name="connsiteX5" fmla="*/ 75868 w 140350"/>
                  <a:gd name="connsiteY5" fmla="*/ 0 h 15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50" h="151736">
                    <a:moveTo>
                      <a:pt x="75868" y="0"/>
                    </a:moveTo>
                    <a:cubicBezTo>
                      <a:pt x="34054" y="0"/>
                      <a:pt x="0" y="34054"/>
                      <a:pt x="0" y="75868"/>
                    </a:cubicBezTo>
                    <a:cubicBezTo>
                      <a:pt x="0" y="117682"/>
                      <a:pt x="34054" y="151736"/>
                      <a:pt x="75868" y="151736"/>
                    </a:cubicBezTo>
                    <a:cubicBezTo>
                      <a:pt x="103080" y="151736"/>
                      <a:pt x="126974" y="137288"/>
                      <a:pt x="140351" y="115691"/>
                    </a:cubicBezTo>
                    <a:cubicBezTo>
                      <a:pt x="129884" y="98639"/>
                      <a:pt x="116253" y="67801"/>
                      <a:pt x="132284" y="25323"/>
                    </a:cubicBezTo>
                    <a:cubicBezTo>
                      <a:pt x="118397" y="9854"/>
                      <a:pt x="98281" y="0"/>
                      <a:pt x="75868" y="0"/>
                    </a:cubicBezTo>
                    <a:close/>
                  </a:path>
                </a:pathLst>
              </a:custGeom>
              <a:solidFill>
                <a:srgbClr val="4D4E50"/>
              </a:solidFill>
              <a:ln w="5103" cap="flat">
                <a:noFill/>
                <a:prstDash val="solid"/>
                <a:miter/>
              </a:ln>
            </p:spPr>
            <p:txBody>
              <a:bodyPr rtlCol="0" anchor="ctr"/>
              <a:lstStyle/>
              <a:p>
                <a:endParaRPr lang="en-US"/>
              </a:p>
            </p:txBody>
          </p:sp>
          <p:sp>
            <p:nvSpPr>
              <p:cNvPr id="1414" name="Forma libre: forma 1413">
                <a:extLst>
                  <a:ext uri="{FF2B5EF4-FFF2-40B4-BE49-F238E27FC236}">
                    <a16:creationId xmlns:a16="http://schemas.microsoft.com/office/drawing/2014/main" id="{D1B95674-A344-4C43-9FD0-EDCECFA45A22}"/>
                  </a:ext>
                </a:extLst>
              </p:cNvPr>
              <p:cNvSpPr/>
              <p:nvPr/>
            </p:nvSpPr>
            <p:spPr>
              <a:xfrm>
                <a:off x="4177183" y="5995740"/>
                <a:ext cx="163383" cy="118448"/>
              </a:xfrm>
              <a:custGeom>
                <a:avLst/>
                <a:gdLst>
                  <a:gd name="connsiteX0" fmla="*/ 154551 w 163383"/>
                  <a:gd name="connsiteY0" fmla="*/ 3012 h 118448"/>
                  <a:gd name="connsiteX1" fmla="*/ 151232 w 163383"/>
                  <a:gd name="connsiteY1" fmla="*/ 5463 h 118448"/>
                  <a:gd name="connsiteX2" fmla="*/ 102474 w 163383"/>
                  <a:gd name="connsiteY2" fmla="*/ 39262 h 118448"/>
                  <a:gd name="connsiteX3" fmla="*/ 53563 w 163383"/>
                  <a:gd name="connsiteY3" fmla="*/ 5003 h 118448"/>
                  <a:gd name="connsiteX4" fmla="*/ 48356 w 163383"/>
                  <a:gd name="connsiteY4" fmla="*/ 1021 h 118448"/>
                  <a:gd name="connsiteX5" fmla="*/ 47181 w 163383"/>
                  <a:gd name="connsiteY5" fmla="*/ 0 h 118448"/>
                  <a:gd name="connsiteX6" fmla="*/ 46518 w 163383"/>
                  <a:gd name="connsiteY6" fmla="*/ 562 h 118448"/>
                  <a:gd name="connsiteX7" fmla="*/ 6 w 163383"/>
                  <a:gd name="connsiteY7" fmla="*/ 115896 h 118448"/>
                  <a:gd name="connsiteX8" fmla="*/ 57 w 163383"/>
                  <a:gd name="connsiteY8" fmla="*/ 118448 h 118448"/>
                  <a:gd name="connsiteX9" fmla="*/ 120241 w 163383"/>
                  <a:gd name="connsiteY9" fmla="*/ 118448 h 118448"/>
                  <a:gd name="connsiteX10" fmla="*/ 163383 w 163383"/>
                  <a:gd name="connsiteY10" fmla="*/ 5003 h 118448"/>
                  <a:gd name="connsiteX11" fmla="*/ 157665 w 163383"/>
                  <a:gd name="connsiteY11" fmla="*/ 357 h 118448"/>
                  <a:gd name="connsiteX12" fmla="*/ 155674 w 163383"/>
                  <a:gd name="connsiteY12" fmla="*/ 2144 h 118448"/>
                  <a:gd name="connsiteX13" fmla="*/ 154551 w 163383"/>
                  <a:gd name="connsiteY13" fmla="*/ 3012 h 1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383" h="118448">
                    <a:moveTo>
                      <a:pt x="154551" y="3012"/>
                    </a:moveTo>
                    <a:cubicBezTo>
                      <a:pt x="153632" y="3727"/>
                      <a:pt x="152457" y="4595"/>
                      <a:pt x="151232" y="5463"/>
                    </a:cubicBezTo>
                    <a:cubicBezTo>
                      <a:pt x="143778" y="25170"/>
                      <a:pt x="124785" y="39262"/>
                      <a:pt x="102474" y="39262"/>
                    </a:cubicBezTo>
                    <a:cubicBezTo>
                      <a:pt x="79959" y="39262"/>
                      <a:pt x="60864" y="24966"/>
                      <a:pt x="53563" y="5003"/>
                    </a:cubicBezTo>
                    <a:cubicBezTo>
                      <a:pt x="51215" y="3318"/>
                      <a:pt x="49377" y="1889"/>
                      <a:pt x="48356" y="1021"/>
                    </a:cubicBezTo>
                    <a:cubicBezTo>
                      <a:pt x="47998" y="664"/>
                      <a:pt x="47590" y="357"/>
                      <a:pt x="47181" y="0"/>
                    </a:cubicBezTo>
                    <a:lnTo>
                      <a:pt x="46518" y="562"/>
                    </a:lnTo>
                    <a:cubicBezTo>
                      <a:pt x="-709" y="41406"/>
                      <a:pt x="-45" y="112883"/>
                      <a:pt x="6" y="115896"/>
                    </a:cubicBezTo>
                    <a:lnTo>
                      <a:pt x="57" y="118448"/>
                    </a:lnTo>
                    <a:lnTo>
                      <a:pt x="120241" y="118448"/>
                    </a:lnTo>
                    <a:cubicBezTo>
                      <a:pt x="122079" y="90725"/>
                      <a:pt x="130248" y="41457"/>
                      <a:pt x="163383" y="5003"/>
                    </a:cubicBezTo>
                    <a:cubicBezTo>
                      <a:pt x="160984" y="2808"/>
                      <a:pt x="158941" y="1276"/>
                      <a:pt x="157665" y="357"/>
                    </a:cubicBezTo>
                    <a:cubicBezTo>
                      <a:pt x="157001" y="970"/>
                      <a:pt x="156338" y="1532"/>
                      <a:pt x="155674" y="2144"/>
                    </a:cubicBezTo>
                    <a:cubicBezTo>
                      <a:pt x="155214" y="2502"/>
                      <a:pt x="154857" y="2757"/>
                      <a:pt x="154551" y="3012"/>
                    </a:cubicBezTo>
                    <a:close/>
                  </a:path>
                </a:pathLst>
              </a:custGeom>
              <a:solidFill>
                <a:srgbClr val="4D4E50"/>
              </a:solidFill>
              <a:ln w="5103" cap="flat">
                <a:noFill/>
                <a:prstDash val="solid"/>
                <a:miter/>
              </a:ln>
            </p:spPr>
            <p:txBody>
              <a:bodyPr rtlCol="0" anchor="ctr"/>
              <a:lstStyle/>
              <a:p>
                <a:endParaRPr lang="en-US"/>
              </a:p>
            </p:txBody>
          </p:sp>
        </p:grpSp>
        <p:sp>
          <p:nvSpPr>
            <p:cNvPr id="1415" name="Forma libre: forma 1414">
              <a:extLst>
                <a:ext uri="{FF2B5EF4-FFF2-40B4-BE49-F238E27FC236}">
                  <a16:creationId xmlns:a16="http://schemas.microsoft.com/office/drawing/2014/main" id="{F1E028F3-4F56-414E-A4A3-4A3352411D15}"/>
                </a:ext>
              </a:extLst>
            </p:cNvPr>
            <p:cNvSpPr/>
            <p:nvPr/>
          </p:nvSpPr>
          <p:spPr>
            <a:xfrm>
              <a:off x="4307163" y="5993187"/>
              <a:ext cx="231497" cy="135653"/>
            </a:xfrm>
            <a:custGeom>
              <a:avLst/>
              <a:gdLst>
                <a:gd name="connsiteX0" fmla="*/ 180391 w 231497"/>
                <a:gd name="connsiteY0" fmla="*/ 357 h 135653"/>
                <a:gd name="connsiteX1" fmla="*/ 178094 w 231497"/>
                <a:gd name="connsiteY1" fmla="*/ 2399 h 135653"/>
                <a:gd name="connsiteX2" fmla="*/ 176971 w 231497"/>
                <a:gd name="connsiteY2" fmla="*/ 3370 h 135653"/>
                <a:gd name="connsiteX3" fmla="*/ 130000 w 231497"/>
                <a:gd name="connsiteY3" fmla="*/ 23945 h 135653"/>
                <a:gd name="connsiteX4" fmla="*/ 123261 w 231497"/>
                <a:gd name="connsiteY4" fmla="*/ 24762 h 135653"/>
                <a:gd name="connsiteX5" fmla="*/ 117440 w 231497"/>
                <a:gd name="connsiteY5" fmla="*/ 24966 h 135653"/>
                <a:gd name="connsiteX6" fmla="*/ 96865 w 231497"/>
                <a:gd name="connsiteY6" fmla="*/ 22617 h 135653"/>
                <a:gd name="connsiteX7" fmla="*/ 55357 w 231497"/>
                <a:gd name="connsiteY7" fmla="*/ 1123 h 135653"/>
                <a:gd name="connsiteX8" fmla="*/ 54030 w 231497"/>
                <a:gd name="connsiteY8" fmla="*/ 0 h 135653"/>
                <a:gd name="connsiteX9" fmla="*/ 53264 w 231497"/>
                <a:gd name="connsiteY9" fmla="*/ 664 h 135653"/>
                <a:gd name="connsiteX10" fmla="*/ 13 w 231497"/>
                <a:gd name="connsiteY10" fmla="*/ 132744 h 135653"/>
                <a:gd name="connsiteX11" fmla="*/ 64 w 231497"/>
                <a:gd name="connsiteY11" fmla="*/ 135654 h 135653"/>
                <a:gd name="connsiteX12" fmla="*/ 231498 w 231497"/>
                <a:gd name="connsiteY12" fmla="*/ 135654 h 135653"/>
                <a:gd name="connsiteX13" fmla="*/ 231396 w 231497"/>
                <a:gd name="connsiteY13" fmla="*/ 132590 h 135653"/>
                <a:gd name="connsiteX14" fmla="*/ 180391 w 231497"/>
                <a:gd name="connsiteY14" fmla="*/ 357 h 135653"/>
                <a:gd name="connsiteX15" fmla="*/ 148227 w 231497"/>
                <a:gd name="connsiteY15" fmla="*/ 64381 h 135653"/>
                <a:gd name="connsiteX16" fmla="*/ 115704 w 231497"/>
                <a:gd name="connsiteY16" fmla="*/ 47788 h 135653"/>
                <a:gd name="connsiteX17" fmla="*/ 83182 w 231497"/>
                <a:gd name="connsiteY17" fmla="*/ 64381 h 135653"/>
                <a:gd name="connsiteX18" fmla="*/ 83182 w 231497"/>
                <a:gd name="connsiteY18" fmla="*/ 24149 h 135653"/>
                <a:gd name="connsiteX19" fmla="*/ 115704 w 231497"/>
                <a:gd name="connsiteY19" fmla="*/ 41508 h 135653"/>
                <a:gd name="connsiteX20" fmla="*/ 148227 w 231497"/>
                <a:gd name="connsiteY20" fmla="*/ 24149 h 135653"/>
                <a:gd name="connsiteX21" fmla="*/ 148227 w 231497"/>
                <a:gd name="connsiteY21" fmla="*/ 64381 h 13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97" h="135653">
                  <a:moveTo>
                    <a:pt x="180391" y="357"/>
                  </a:moveTo>
                  <a:cubicBezTo>
                    <a:pt x="179626" y="1021"/>
                    <a:pt x="178860" y="1736"/>
                    <a:pt x="178094" y="2399"/>
                  </a:cubicBezTo>
                  <a:cubicBezTo>
                    <a:pt x="177737" y="2706"/>
                    <a:pt x="177328" y="3012"/>
                    <a:pt x="176971" y="3370"/>
                  </a:cubicBezTo>
                  <a:cubicBezTo>
                    <a:pt x="169568" y="9292"/>
                    <a:pt x="152464" y="20371"/>
                    <a:pt x="130000" y="23945"/>
                  </a:cubicBezTo>
                  <a:cubicBezTo>
                    <a:pt x="127753" y="24251"/>
                    <a:pt x="125558" y="24609"/>
                    <a:pt x="123261" y="24762"/>
                  </a:cubicBezTo>
                  <a:cubicBezTo>
                    <a:pt x="121321" y="24864"/>
                    <a:pt x="119431" y="24966"/>
                    <a:pt x="117440" y="24966"/>
                  </a:cubicBezTo>
                  <a:cubicBezTo>
                    <a:pt x="110344" y="24966"/>
                    <a:pt x="103502" y="24149"/>
                    <a:pt x="96865" y="22617"/>
                  </a:cubicBezTo>
                  <a:cubicBezTo>
                    <a:pt x="75881" y="17308"/>
                    <a:pt x="59901" y="4901"/>
                    <a:pt x="55357" y="1123"/>
                  </a:cubicBezTo>
                  <a:cubicBezTo>
                    <a:pt x="54949" y="715"/>
                    <a:pt x="54438" y="409"/>
                    <a:pt x="54030" y="0"/>
                  </a:cubicBezTo>
                  <a:lnTo>
                    <a:pt x="53264" y="664"/>
                  </a:lnTo>
                  <a:cubicBezTo>
                    <a:pt x="-804" y="47430"/>
                    <a:pt x="-89" y="129272"/>
                    <a:pt x="13" y="132744"/>
                  </a:cubicBezTo>
                  <a:lnTo>
                    <a:pt x="64" y="135654"/>
                  </a:lnTo>
                  <a:lnTo>
                    <a:pt x="231498" y="135654"/>
                  </a:lnTo>
                  <a:lnTo>
                    <a:pt x="231396" y="132590"/>
                  </a:lnTo>
                  <a:cubicBezTo>
                    <a:pt x="227464" y="37883"/>
                    <a:pt x="189684" y="6637"/>
                    <a:pt x="180391" y="357"/>
                  </a:cubicBezTo>
                  <a:close/>
                  <a:moveTo>
                    <a:pt x="148227" y="64381"/>
                  </a:moveTo>
                  <a:lnTo>
                    <a:pt x="115704" y="47788"/>
                  </a:lnTo>
                  <a:lnTo>
                    <a:pt x="83182" y="64381"/>
                  </a:lnTo>
                  <a:lnTo>
                    <a:pt x="83182" y="24149"/>
                  </a:lnTo>
                  <a:lnTo>
                    <a:pt x="115704" y="41508"/>
                  </a:lnTo>
                  <a:lnTo>
                    <a:pt x="148227" y="24149"/>
                  </a:lnTo>
                  <a:lnTo>
                    <a:pt x="148227" y="64381"/>
                  </a:lnTo>
                  <a:close/>
                </a:path>
              </a:pathLst>
            </a:custGeom>
            <a:solidFill>
              <a:srgbClr val="4D4E50"/>
            </a:solidFill>
            <a:ln w="5103" cap="flat">
              <a:noFill/>
              <a:prstDash val="solid"/>
              <a:miter/>
            </a:ln>
          </p:spPr>
          <p:txBody>
            <a:bodyPr rtlCol="0" anchor="ctr"/>
            <a:lstStyle/>
            <a:p>
              <a:endParaRPr lang="en-US"/>
            </a:p>
          </p:txBody>
        </p:sp>
        <p:sp>
          <p:nvSpPr>
            <p:cNvPr id="1416" name="Forma libre: forma 1415">
              <a:extLst>
                <a:ext uri="{FF2B5EF4-FFF2-40B4-BE49-F238E27FC236}">
                  <a16:creationId xmlns:a16="http://schemas.microsoft.com/office/drawing/2014/main" id="{A86E6D23-23F2-40FD-97D9-DE0F3A317DFC}"/>
                </a:ext>
              </a:extLst>
            </p:cNvPr>
            <p:cNvSpPr/>
            <p:nvPr/>
          </p:nvSpPr>
          <p:spPr>
            <a:xfrm>
              <a:off x="4338115" y="5833741"/>
              <a:ext cx="173894" cy="173843"/>
            </a:xfrm>
            <a:custGeom>
              <a:avLst/>
              <a:gdLst>
                <a:gd name="connsiteX0" fmla="*/ 0 w 173894"/>
                <a:gd name="connsiteY0" fmla="*/ 86947 h 173843"/>
                <a:gd name="connsiteX1" fmla="*/ 86947 w 173894"/>
                <a:gd name="connsiteY1" fmla="*/ 173843 h 173843"/>
                <a:gd name="connsiteX2" fmla="*/ 86998 w 173894"/>
                <a:gd name="connsiteY2" fmla="*/ 173843 h 173843"/>
                <a:gd name="connsiteX3" fmla="*/ 148418 w 173894"/>
                <a:gd name="connsiteY3" fmla="*/ 148367 h 173843"/>
                <a:gd name="connsiteX4" fmla="*/ 173894 w 173894"/>
                <a:gd name="connsiteY4" fmla="*/ 86896 h 173843"/>
                <a:gd name="connsiteX5" fmla="*/ 86947 w 173894"/>
                <a:gd name="connsiteY5" fmla="*/ 0 h 173843"/>
                <a:gd name="connsiteX6" fmla="*/ 0 w 173894"/>
                <a:gd name="connsiteY6" fmla="*/ 86947 h 17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894" h="173843">
                  <a:moveTo>
                    <a:pt x="0" y="86947"/>
                  </a:moveTo>
                  <a:cubicBezTo>
                    <a:pt x="0" y="134837"/>
                    <a:pt x="39006" y="173843"/>
                    <a:pt x="86947" y="173843"/>
                  </a:cubicBezTo>
                  <a:lnTo>
                    <a:pt x="86998" y="173843"/>
                  </a:lnTo>
                  <a:cubicBezTo>
                    <a:pt x="110177" y="173843"/>
                    <a:pt x="131978" y="164755"/>
                    <a:pt x="148418" y="148367"/>
                  </a:cubicBezTo>
                  <a:cubicBezTo>
                    <a:pt x="164858" y="131927"/>
                    <a:pt x="173894" y="110075"/>
                    <a:pt x="173894" y="86896"/>
                  </a:cubicBezTo>
                  <a:cubicBezTo>
                    <a:pt x="173894" y="38955"/>
                    <a:pt x="134888" y="0"/>
                    <a:pt x="86947" y="0"/>
                  </a:cubicBezTo>
                  <a:cubicBezTo>
                    <a:pt x="38955" y="0"/>
                    <a:pt x="-51" y="39006"/>
                    <a:pt x="0" y="86947"/>
                  </a:cubicBezTo>
                  <a:close/>
                </a:path>
              </a:pathLst>
            </a:custGeom>
            <a:solidFill>
              <a:srgbClr val="4D4E50"/>
            </a:solidFill>
            <a:ln w="5103" cap="flat">
              <a:noFill/>
              <a:prstDash val="solid"/>
              <a:miter/>
            </a:ln>
          </p:spPr>
          <p:txBody>
            <a:bodyPr rtlCol="0" anchor="ctr"/>
            <a:lstStyle/>
            <a:p>
              <a:endParaRPr lang="en-US"/>
            </a:p>
          </p:txBody>
        </p:sp>
        <p:sp>
          <p:nvSpPr>
            <p:cNvPr id="1417" name="Forma libre: forma 1416">
              <a:extLst>
                <a:ext uri="{FF2B5EF4-FFF2-40B4-BE49-F238E27FC236}">
                  <a16:creationId xmlns:a16="http://schemas.microsoft.com/office/drawing/2014/main" id="{55C04500-49EA-4B8D-80EB-E14E9D75A91A}"/>
                </a:ext>
              </a:extLst>
            </p:cNvPr>
            <p:cNvSpPr/>
            <p:nvPr/>
          </p:nvSpPr>
          <p:spPr>
            <a:xfrm>
              <a:off x="4536873" y="6006921"/>
              <a:ext cx="107983" cy="102927"/>
            </a:xfrm>
            <a:custGeom>
              <a:avLst/>
              <a:gdLst>
                <a:gd name="connsiteX0" fmla="*/ 10415 w 107983"/>
                <a:gd name="connsiteY0" fmla="*/ 102927 h 102927"/>
                <a:gd name="connsiteX1" fmla="*/ 107931 w 107983"/>
                <a:gd name="connsiteY1" fmla="*/ 102927 h 102927"/>
                <a:gd name="connsiteX2" fmla="*/ 107982 w 107983"/>
                <a:gd name="connsiteY2" fmla="*/ 100630 h 102927"/>
                <a:gd name="connsiteX3" fmla="*/ 64636 w 107983"/>
                <a:gd name="connsiteY3" fmla="*/ 510 h 102927"/>
                <a:gd name="connsiteX4" fmla="*/ 64074 w 107983"/>
                <a:gd name="connsiteY4" fmla="*/ 0 h 102927"/>
                <a:gd name="connsiteX5" fmla="*/ 59837 w 107983"/>
                <a:gd name="connsiteY5" fmla="*/ 3676 h 102927"/>
                <a:gd name="connsiteX6" fmla="*/ 29663 w 107983"/>
                <a:gd name="connsiteY6" fmla="*/ 62441 h 102927"/>
                <a:gd name="connsiteX7" fmla="*/ 24302 w 107983"/>
                <a:gd name="connsiteY7" fmla="*/ 27978 h 102927"/>
                <a:gd name="connsiteX8" fmla="*/ 32880 w 107983"/>
                <a:gd name="connsiteY8" fmla="*/ 14091 h 102927"/>
                <a:gd name="connsiteX9" fmla="*/ 15827 w 107983"/>
                <a:gd name="connsiteY9" fmla="*/ 16133 h 102927"/>
                <a:gd name="connsiteX10" fmla="*/ 11283 w 107983"/>
                <a:gd name="connsiteY10" fmla="*/ 15980 h 102927"/>
                <a:gd name="connsiteX11" fmla="*/ 3114 w 107983"/>
                <a:gd name="connsiteY11" fmla="*/ 15010 h 102927"/>
                <a:gd name="connsiteX12" fmla="*/ 0 w 107983"/>
                <a:gd name="connsiteY12" fmla="*/ 14398 h 102927"/>
                <a:gd name="connsiteX13" fmla="*/ 8475 w 107983"/>
                <a:gd name="connsiteY13" fmla="*/ 28029 h 102927"/>
                <a:gd name="connsiteX14" fmla="*/ 2859 w 107983"/>
                <a:gd name="connsiteY14" fmla="*/ 60858 h 102927"/>
                <a:gd name="connsiteX15" fmla="*/ 10415 w 107983"/>
                <a:gd name="connsiteY15" fmla="*/ 102927 h 1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83" h="102927">
                  <a:moveTo>
                    <a:pt x="10415" y="102927"/>
                  </a:moveTo>
                  <a:lnTo>
                    <a:pt x="107931" y="102927"/>
                  </a:lnTo>
                  <a:lnTo>
                    <a:pt x="107982" y="100630"/>
                  </a:lnTo>
                  <a:cubicBezTo>
                    <a:pt x="108033" y="97924"/>
                    <a:pt x="107063" y="37219"/>
                    <a:pt x="64636" y="510"/>
                  </a:cubicBezTo>
                  <a:lnTo>
                    <a:pt x="64074" y="0"/>
                  </a:lnTo>
                  <a:cubicBezTo>
                    <a:pt x="62696" y="1276"/>
                    <a:pt x="61266" y="2502"/>
                    <a:pt x="59837" y="3676"/>
                  </a:cubicBezTo>
                  <a:lnTo>
                    <a:pt x="29663" y="62441"/>
                  </a:lnTo>
                  <a:lnTo>
                    <a:pt x="24302" y="27978"/>
                  </a:lnTo>
                  <a:lnTo>
                    <a:pt x="32880" y="14091"/>
                  </a:lnTo>
                  <a:cubicBezTo>
                    <a:pt x="27417" y="15418"/>
                    <a:pt x="21698" y="16133"/>
                    <a:pt x="15827" y="16133"/>
                  </a:cubicBezTo>
                  <a:cubicBezTo>
                    <a:pt x="14296" y="16133"/>
                    <a:pt x="12764" y="16082"/>
                    <a:pt x="11283" y="15980"/>
                  </a:cubicBezTo>
                  <a:cubicBezTo>
                    <a:pt x="8526" y="15827"/>
                    <a:pt x="5820" y="15470"/>
                    <a:pt x="3114" y="15010"/>
                  </a:cubicBezTo>
                  <a:cubicBezTo>
                    <a:pt x="2093" y="14806"/>
                    <a:pt x="1021" y="14602"/>
                    <a:pt x="0" y="14398"/>
                  </a:cubicBezTo>
                  <a:lnTo>
                    <a:pt x="8475" y="28029"/>
                  </a:lnTo>
                  <a:lnTo>
                    <a:pt x="2859" y="60858"/>
                  </a:lnTo>
                  <a:cubicBezTo>
                    <a:pt x="7403" y="76838"/>
                    <a:pt x="9445" y="92308"/>
                    <a:pt x="10415" y="102927"/>
                  </a:cubicBezTo>
                  <a:close/>
                </a:path>
              </a:pathLst>
            </a:custGeom>
            <a:solidFill>
              <a:srgbClr val="4D4E50"/>
            </a:solidFill>
            <a:ln w="5103" cap="flat">
              <a:noFill/>
              <a:prstDash val="solid"/>
              <a:miter/>
            </a:ln>
          </p:spPr>
          <p:txBody>
            <a:bodyPr rtlCol="0" anchor="ctr"/>
            <a:lstStyle/>
            <a:p>
              <a:endParaRPr lang="en-US"/>
            </a:p>
          </p:txBody>
        </p:sp>
        <p:sp>
          <p:nvSpPr>
            <p:cNvPr id="1418" name="Forma libre: forma 1417">
              <a:extLst>
                <a:ext uri="{FF2B5EF4-FFF2-40B4-BE49-F238E27FC236}">
                  <a16:creationId xmlns:a16="http://schemas.microsoft.com/office/drawing/2014/main" id="{50588A7B-41BF-4D47-A5CC-9A1143D803C8}"/>
                </a:ext>
              </a:extLst>
            </p:cNvPr>
            <p:cNvSpPr/>
            <p:nvPr/>
          </p:nvSpPr>
          <p:spPr>
            <a:xfrm>
              <a:off x="4498020" y="5877343"/>
              <a:ext cx="125800" cy="136368"/>
            </a:xfrm>
            <a:custGeom>
              <a:avLst/>
              <a:gdLst>
                <a:gd name="connsiteX0" fmla="*/ 57590 w 125800"/>
                <a:gd name="connsiteY0" fmla="*/ 136368 h 136368"/>
                <a:gd name="connsiteX1" fmla="*/ 125800 w 125800"/>
                <a:gd name="connsiteY1" fmla="*/ 68210 h 136368"/>
                <a:gd name="connsiteX2" fmla="*/ 57641 w 125800"/>
                <a:gd name="connsiteY2" fmla="*/ 0 h 136368"/>
                <a:gd name="connsiteX3" fmla="*/ 16797 w 125800"/>
                <a:gd name="connsiteY3" fmla="*/ 13632 h 136368"/>
                <a:gd name="connsiteX4" fmla="*/ 22260 w 125800"/>
                <a:gd name="connsiteY4" fmla="*/ 44877 h 136368"/>
                <a:gd name="connsiteX5" fmla="*/ 0 w 125800"/>
                <a:gd name="connsiteY5" fmla="*/ 104612 h 136368"/>
                <a:gd name="connsiteX6" fmla="*/ 57590 w 125800"/>
                <a:gd name="connsiteY6" fmla="*/ 136368 h 13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00" h="136368">
                  <a:moveTo>
                    <a:pt x="57590" y="136368"/>
                  </a:moveTo>
                  <a:cubicBezTo>
                    <a:pt x="95167" y="136368"/>
                    <a:pt x="125800" y="105786"/>
                    <a:pt x="125800" y="68210"/>
                  </a:cubicBezTo>
                  <a:cubicBezTo>
                    <a:pt x="125800" y="30633"/>
                    <a:pt x="95218" y="0"/>
                    <a:pt x="57641" y="0"/>
                  </a:cubicBezTo>
                  <a:cubicBezTo>
                    <a:pt x="42325" y="0"/>
                    <a:pt x="28182" y="5054"/>
                    <a:pt x="16797" y="13632"/>
                  </a:cubicBezTo>
                  <a:cubicBezTo>
                    <a:pt x="20320" y="23383"/>
                    <a:pt x="22260" y="33901"/>
                    <a:pt x="22260" y="44877"/>
                  </a:cubicBezTo>
                  <a:cubicBezTo>
                    <a:pt x="22260" y="67699"/>
                    <a:pt x="13836" y="88530"/>
                    <a:pt x="0" y="104612"/>
                  </a:cubicBezTo>
                  <a:cubicBezTo>
                    <a:pt x="12100" y="123707"/>
                    <a:pt x="33390" y="136368"/>
                    <a:pt x="57590" y="136368"/>
                  </a:cubicBezTo>
                  <a:close/>
                </a:path>
              </a:pathLst>
            </a:custGeom>
            <a:solidFill>
              <a:srgbClr val="4D4E50"/>
            </a:solidFill>
            <a:ln w="5103" cap="flat">
              <a:noFill/>
              <a:prstDash val="solid"/>
              <a:miter/>
            </a:ln>
          </p:spPr>
          <p:txBody>
            <a:bodyPr rtlCol="0" anchor="ctr"/>
            <a:lstStyle/>
            <a:p>
              <a:endParaRPr lang="en-US"/>
            </a:p>
          </p:txBody>
        </p:sp>
      </p:grpSp>
      <p:grpSp>
        <p:nvGrpSpPr>
          <p:cNvPr id="1419" name="Gráfico 4">
            <a:extLst>
              <a:ext uri="{FF2B5EF4-FFF2-40B4-BE49-F238E27FC236}">
                <a16:creationId xmlns:a16="http://schemas.microsoft.com/office/drawing/2014/main" id="{2D8002FE-41D5-4442-91F6-5028A35A7AE0}"/>
              </a:ext>
            </a:extLst>
          </p:cNvPr>
          <p:cNvGrpSpPr/>
          <p:nvPr/>
        </p:nvGrpSpPr>
        <p:grpSpPr>
          <a:xfrm>
            <a:off x="6884038" y="5800402"/>
            <a:ext cx="402543" cy="361624"/>
            <a:chOff x="6884038" y="5800402"/>
            <a:chExt cx="402543" cy="361624"/>
          </a:xfrm>
          <a:solidFill>
            <a:srgbClr val="4D4E50"/>
          </a:solidFill>
        </p:grpSpPr>
        <p:sp>
          <p:nvSpPr>
            <p:cNvPr id="1420" name="Forma libre: forma 1419">
              <a:extLst>
                <a:ext uri="{FF2B5EF4-FFF2-40B4-BE49-F238E27FC236}">
                  <a16:creationId xmlns:a16="http://schemas.microsoft.com/office/drawing/2014/main" id="{053BFBFE-6578-4CA0-838A-0C0968F05CFD}"/>
                </a:ext>
              </a:extLst>
            </p:cNvPr>
            <p:cNvSpPr/>
            <p:nvPr/>
          </p:nvSpPr>
          <p:spPr>
            <a:xfrm>
              <a:off x="6884038" y="5952904"/>
              <a:ext cx="149836" cy="209122"/>
            </a:xfrm>
            <a:custGeom>
              <a:avLst/>
              <a:gdLst>
                <a:gd name="connsiteX0" fmla="*/ 104051 w 149836"/>
                <a:gd name="connsiteY0" fmla="*/ 0 h 209122"/>
                <a:gd name="connsiteX1" fmla="*/ 18533 w 149836"/>
                <a:gd name="connsiteY1" fmla="*/ 0 h 209122"/>
                <a:gd name="connsiteX2" fmla="*/ 919 w 149836"/>
                <a:gd name="connsiteY2" fmla="*/ 19401 h 209122"/>
                <a:gd name="connsiteX3" fmla="*/ 0 w 149836"/>
                <a:gd name="connsiteY3" fmla="*/ 187424 h 209122"/>
                <a:gd name="connsiteX4" fmla="*/ 102 w 149836"/>
                <a:gd name="connsiteY4" fmla="*/ 188853 h 209122"/>
                <a:gd name="connsiteX5" fmla="*/ 23077 w 149836"/>
                <a:gd name="connsiteY5" fmla="*/ 209123 h 209122"/>
                <a:gd name="connsiteX6" fmla="*/ 132233 w 149836"/>
                <a:gd name="connsiteY6" fmla="*/ 209123 h 209122"/>
                <a:gd name="connsiteX7" fmla="*/ 149796 w 149836"/>
                <a:gd name="connsiteY7" fmla="*/ 190334 h 209122"/>
                <a:gd name="connsiteX8" fmla="*/ 126107 w 149836"/>
                <a:gd name="connsiteY8" fmla="*/ 15265 h 209122"/>
                <a:gd name="connsiteX9" fmla="*/ 125749 w 149836"/>
                <a:gd name="connsiteY9" fmla="*/ 15419 h 209122"/>
                <a:gd name="connsiteX10" fmla="*/ 104051 w 149836"/>
                <a:gd name="connsiteY10" fmla="*/ 0 h 20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836" h="209122">
                  <a:moveTo>
                    <a:pt x="104051" y="0"/>
                  </a:moveTo>
                  <a:lnTo>
                    <a:pt x="18533" y="0"/>
                  </a:lnTo>
                  <a:cubicBezTo>
                    <a:pt x="7658" y="0"/>
                    <a:pt x="-102" y="8628"/>
                    <a:pt x="919" y="19401"/>
                  </a:cubicBezTo>
                  <a:lnTo>
                    <a:pt x="0" y="187424"/>
                  </a:lnTo>
                  <a:cubicBezTo>
                    <a:pt x="0" y="187934"/>
                    <a:pt x="0" y="188394"/>
                    <a:pt x="102" y="188853"/>
                  </a:cubicBezTo>
                  <a:cubicBezTo>
                    <a:pt x="1634" y="200035"/>
                    <a:pt x="11896" y="209123"/>
                    <a:pt x="23077" y="209123"/>
                  </a:cubicBezTo>
                  <a:lnTo>
                    <a:pt x="132233" y="209123"/>
                  </a:lnTo>
                  <a:cubicBezTo>
                    <a:pt x="142904" y="209123"/>
                    <a:pt x="150460" y="200800"/>
                    <a:pt x="149796" y="190334"/>
                  </a:cubicBezTo>
                  <a:lnTo>
                    <a:pt x="126107" y="15265"/>
                  </a:lnTo>
                  <a:cubicBezTo>
                    <a:pt x="126005" y="15317"/>
                    <a:pt x="125851" y="15368"/>
                    <a:pt x="125749" y="15419"/>
                  </a:cubicBezTo>
                  <a:cubicBezTo>
                    <a:pt x="122380" y="6586"/>
                    <a:pt x="113547" y="0"/>
                    <a:pt x="104051" y="0"/>
                  </a:cubicBezTo>
                  <a:close/>
                </a:path>
              </a:pathLst>
            </a:custGeom>
            <a:solidFill>
              <a:srgbClr val="4D4E50"/>
            </a:solidFill>
            <a:ln w="5103" cap="flat">
              <a:noFill/>
              <a:prstDash val="solid"/>
              <a:miter/>
            </a:ln>
          </p:spPr>
          <p:txBody>
            <a:bodyPr rtlCol="0" anchor="ctr"/>
            <a:lstStyle/>
            <a:p>
              <a:endParaRPr lang="en-US"/>
            </a:p>
          </p:txBody>
        </p:sp>
        <p:sp>
          <p:nvSpPr>
            <p:cNvPr id="1421" name="Forma libre: forma 1420">
              <a:extLst>
                <a:ext uri="{FF2B5EF4-FFF2-40B4-BE49-F238E27FC236}">
                  <a16:creationId xmlns:a16="http://schemas.microsoft.com/office/drawing/2014/main" id="{1D4A35BA-EDD0-4EC1-8967-06C27D0389AA}"/>
                </a:ext>
              </a:extLst>
            </p:cNvPr>
            <p:cNvSpPr/>
            <p:nvPr/>
          </p:nvSpPr>
          <p:spPr>
            <a:xfrm>
              <a:off x="7023725" y="5800402"/>
              <a:ext cx="262855" cy="360092"/>
            </a:xfrm>
            <a:custGeom>
              <a:avLst/>
              <a:gdLst>
                <a:gd name="connsiteX0" fmla="*/ 262679 w 262855"/>
                <a:gd name="connsiteY0" fmla="*/ 225052 h 360092"/>
                <a:gd name="connsiteX1" fmla="*/ 246801 w 262855"/>
                <a:gd name="connsiteY1" fmla="*/ 196359 h 360092"/>
                <a:gd name="connsiteX2" fmla="*/ 257676 w 262855"/>
                <a:gd name="connsiteY2" fmla="*/ 177111 h 360092"/>
                <a:gd name="connsiteX3" fmla="*/ 244299 w 262855"/>
                <a:gd name="connsiteY3" fmla="*/ 136318 h 360092"/>
                <a:gd name="connsiteX4" fmla="*/ 211165 w 262855"/>
                <a:gd name="connsiteY4" fmla="*/ 122482 h 360092"/>
                <a:gd name="connsiteX5" fmla="*/ 133305 w 262855"/>
                <a:gd name="connsiteY5" fmla="*/ 122482 h 360092"/>
                <a:gd name="connsiteX6" fmla="*/ 133969 w 262855"/>
                <a:gd name="connsiteY6" fmla="*/ 77859 h 360092"/>
                <a:gd name="connsiteX7" fmla="*/ 109973 w 262855"/>
                <a:gd name="connsiteY7" fmla="*/ 13121 h 360092"/>
                <a:gd name="connsiteX8" fmla="*/ 90112 w 262855"/>
                <a:gd name="connsiteY8" fmla="*/ 409 h 360092"/>
                <a:gd name="connsiteX9" fmla="*/ 83577 w 262855"/>
                <a:gd name="connsiteY9" fmla="*/ 0 h 360092"/>
                <a:gd name="connsiteX10" fmla="*/ 48962 w 262855"/>
                <a:gd name="connsiteY10" fmla="*/ 18329 h 360092"/>
                <a:gd name="connsiteX11" fmla="*/ 50289 w 262855"/>
                <a:gd name="connsiteY11" fmla="*/ 35688 h 360092"/>
                <a:gd name="connsiteX12" fmla="*/ 52076 w 262855"/>
                <a:gd name="connsiteY12" fmla="*/ 67955 h 360092"/>
                <a:gd name="connsiteX13" fmla="*/ 0 w 262855"/>
                <a:gd name="connsiteY13" fmla="*/ 160263 h 360092"/>
                <a:gd name="connsiteX14" fmla="*/ 24353 w 262855"/>
                <a:gd name="connsiteY14" fmla="*/ 340334 h 360092"/>
                <a:gd name="connsiteX15" fmla="*/ 96954 w 262855"/>
                <a:gd name="connsiteY15" fmla="*/ 360093 h 360092"/>
                <a:gd name="connsiteX16" fmla="*/ 194316 w 262855"/>
                <a:gd name="connsiteY16" fmla="*/ 360093 h 360092"/>
                <a:gd name="connsiteX17" fmla="*/ 229749 w 262855"/>
                <a:gd name="connsiteY17" fmla="*/ 340028 h 360092"/>
                <a:gd name="connsiteX18" fmla="*/ 228625 w 262855"/>
                <a:gd name="connsiteY18" fmla="*/ 315369 h 360092"/>
                <a:gd name="connsiteX19" fmla="*/ 228523 w 262855"/>
                <a:gd name="connsiteY19" fmla="*/ 313684 h 360092"/>
                <a:gd name="connsiteX20" fmla="*/ 228472 w 262855"/>
                <a:gd name="connsiteY20" fmla="*/ 313173 h 360092"/>
                <a:gd name="connsiteX21" fmla="*/ 250579 w 262855"/>
                <a:gd name="connsiteY21" fmla="*/ 289841 h 360092"/>
                <a:gd name="connsiteX22" fmla="*/ 244402 w 262855"/>
                <a:gd name="connsiteY22" fmla="*/ 259310 h 360092"/>
                <a:gd name="connsiteX23" fmla="*/ 262679 w 262855"/>
                <a:gd name="connsiteY23" fmla="*/ 225052 h 36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2855" h="360092">
                  <a:moveTo>
                    <a:pt x="262679" y="225052"/>
                  </a:moveTo>
                  <a:cubicBezTo>
                    <a:pt x="261607" y="212339"/>
                    <a:pt x="255174" y="203047"/>
                    <a:pt x="246801" y="196359"/>
                  </a:cubicBezTo>
                  <a:cubicBezTo>
                    <a:pt x="253132" y="191866"/>
                    <a:pt x="256859" y="185331"/>
                    <a:pt x="257676" y="177111"/>
                  </a:cubicBezTo>
                  <a:cubicBezTo>
                    <a:pt x="258748" y="166083"/>
                    <a:pt x="255889" y="148826"/>
                    <a:pt x="244299" y="136318"/>
                  </a:cubicBezTo>
                  <a:cubicBezTo>
                    <a:pt x="238428" y="129987"/>
                    <a:pt x="227911" y="122482"/>
                    <a:pt x="211165" y="122482"/>
                  </a:cubicBezTo>
                  <a:lnTo>
                    <a:pt x="133305" y="122482"/>
                  </a:lnTo>
                  <a:cubicBezTo>
                    <a:pt x="133152" y="111198"/>
                    <a:pt x="133152" y="93533"/>
                    <a:pt x="133969" y="77859"/>
                  </a:cubicBezTo>
                  <a:cubicBezTo>
                    <a:pt x="135143" y="55191"/>
                    <a:pt x="122482" y="27621"/>
                    <a:pt x="109973" y="13121"/>
                  </a:cubicBezTo>
                  <a:cubicBezTo>
                    <a:pt x="103387" y="5463"/>
                    <a:pt x="96699" y="1225"/>
                    <a:pt x="90112" y="409"/>
                  </a:cubicBezTo>
                  <a:cubicBezTo>
                    <a:pt x="87968" y="153"/>
                    <a:pt x="85824" y="0"/>
                    <a:pt x="83577" y="0"/>
                  </a:cubicBezTo>
                  <a:cubicBezTo>
                    <a:pt x="69231" y="0"/>
                    <a:pt x="52281" y="5718"/>
                    <a:pt x="48962" y="18329"/>
                  </a:cubicBezTo>
                  <a:cubicBezTo>
                    <a:pt x="47481" y="23792"/>
                    <a:pt x="48860" y="29561"/>
                    <a:pt x="50289" y="35688"/>
                  </a:cubicBezTo>
                  <a:cubicBezTo>
                    <a:pt x="52178" y="43806"/>
                    <a:pt x="54578" y="53863"/>
                    <a:pt x="52076" y="67955"/>
                  </a:cubicBezTo>
                  <a:cubicBezTo>
                    <a:pt x="47839" y="91848"/>
                    <a:pt x="11692" y="149643"/>
                    <a:pt x="0" y="160263"/>
                  </a:cubicBezTo>
                  <a:lnTo>
                    <a:pt x="24353" y="340334"/>
                  </a:lnTo>
                  <a:cubicBezTo>
                    <a:pt x="40385" y="346563"/>
                    <a:pt x="77451" y="360093"/>
                    <a:pt x="96954" y="360093"/>
                  </a:cubicBezTo>
                  <a:lnTo>
                    <a:pt x="194316" y="360093"/>
                  </a:lnTo>
                  <a:cubicBezTo>
                    <a:pt x="200954" y="360093"/>
                    <a:pt x="223111" y="358663"/>
                    <a:pt x="229749" y="340028"/>
                  </a:cubicBezTo>
                  <a:cubicBezTo>
                    <a:pt x="232914" y="331043"/>
                    <a:pt x="231740" y="322618"/>
                    <a:pt x="228625" y="315369"/>
                  </a:cubicBezTo>
                  <a:cubicBezTo>
                    <a:pt x="228574" y="314654"/>
                    <a:pt x="228574" y="314041"/>
                    <a:pt x="228523" y="313684"/>
                  </a:cubicBezTo>
                  <a:cubicBezTo>
                    <a:pt x="228523" y="313530"/>
                    <a:pt x="228523" y="313377"/>
                    <a:pt x="228472" y="313173"/>
                  </a:cubicBezTo>
                  <a:cubicBezTo>
                    <a:pt x="240624" y="309906"/>
                    <a:pt x="248486" y="301839"/>
                    <a:pt x="250579" y="289841"/>
                  </a:cubicBezTo>
                  <a:cubicBezTo>
                    <a:pt x="253081" y="275392"/>
                    <a:pt x="248741" y="265385"/>
                    <a:pt x="244402" y="259310"/>
                  </a:cubicBezTo>
                  <a:cubicBezTo>
                    <a:pt x="257318" y="253336"/>
                    <a:pt x="264058" y="241287"/>
                    <a:pt x="262679" y="225052"/>
                  </a:cubicBezTo>
                  <a:close/>
                </a:path>
              </a:pathLst>
            </a:custGeom>
            <a:solidFill>
              <a:srgbClr val="4D4E50"/>
            </a:solidFill>
            <a:ln w="5103" cap="flat">
              <a:noFill/>
              <a:prstDash val="solid"/>
              <a:miter/>
            </a:ln>
          </p:spPr>
          <p:txBody>
            <a:bodyPr rtlCol="0" anchor="ctr"/>
            <a:lstStyle/>
            <a:p>
              <a:endParaRPr lang="en-US"/>
            </a:p>
          </p:txBody>
        </p:sp>
      </p:grpSp>
      <p:sp>
        <p:nvSpPr>
          <p:cNvPr id="1422" name="Forma libre: forma 1421">
            <a:extLst>
              <a:ext uri="{FF2B5EF4-FFF2-40B4-BE49-F238E27FC236}">
                <a16:creationId xmlns:a16="http://schemas.microsoft.com/office/drawing/2014/main" id="{44A1F848-D96D-4047-8BC1-A71483AD8290}"/>
              </a:ext>
            </a:extLst>
          </p:cNvPr>
          <p:cNvSpPr/>
          <p:nvPr/>
        </p:nvSpPr>
        <p:spPr>
          <a:xfrm>
            <a:off x="3553242" y="5823632"/>
            <a:ext cx="378370" cy="315164"/>
          </a:xfrm>
          <a:custGeom>
            <a:avLst/>
            <a:gdLst>
              <a:gd name="connsiteX0" fmla="*/ 298980 w 378370"/>
              <a:gd name="connsiteY0" fmla="*/ 315164 h 315164"/>
              <a:gd name="connsiteX1" fmla="*/ 298980 w 378370"/>
              <a:gd name="connsiteY1" fmla="*/ 315164 h 315164"/>
              <a:gd name="connsiteX2" fmla="*/ 347431 w 378370"/>
              <a:gd name="connsiteY2" fmla="*/ 315164 h 315164"/>
              <a:gd name="connsiteX3" fmla="*/ 378371 w 378370"/>
              <a:gd name="connsiteY3" fmla="*/ 284225 h 315164"/>
              <a:gd name="connsiteX4" fmla="*/ 378371 w 378370"/>
              <a:gd name="connsiteY4" fmla="*/ 91593 h 315164"/>
              <a:gd name="connsiteX5" fmla="*/ 347431 w 378370"/>
              <a:gd name="connsiteY5" fmla="*/ 60654 h 315164"/>
              <a:gd name="connsiteX6" fmla="*/ 282999 w 378370"/>
              <a:gd name="connsiteY6" fmla="*/ 60654 h 315164"/>
              <a:gd name="connsiteX7" fmla="*/ 282999 w 378370"/>
              <a:gd name="connsiteY7" fmla="*/ 41253 h 315164"/>
              <a:gd name="connsiteX8" fmla="*/ 241747 w 378370"/>
              <a:gd name="connsiteY8" fmla="*/ 0 h 315164"/>
              <a:gd name="connsiteX9" fmla="*/ 136624 w 378370"/>
              <a:gd name="connsiteY9" fmla="*/ 0 h 315164"/>
              <a:gd name="connsiteX10" fmla="*/ 95371 w 378370"/>
              <a:gd name="connsiteY10" fmla="*/ 41253 h 315164"/>
              <a:gd name="connsiteX11" fmla="*/ 95371 w 378370"/>
              <a:gd name="connsiteY11" fmla="*/ 60654 h 315164"/>
              <a:gd name="connsiteX12" fmla="*/ 30939 w 378370"/>
              <a:gd name="connsiteY12" fmla="*/ 60654 h 315164"/>
              <a:gd name="connsiteX13" fmla="*/ 0 w 378370"/>
              <a:gd name="connsiteY13" fmla="*/ 91593 h 315164"/>
              <a:gd name="connsiteX14" fmla="*/ 0 w 378370"/>
              <a:gd name="connsiteY14" fmla="*/ 284225 h 315164"/>
              <a:gd name="connsiteX15" fmla="*/ 30939 w 378370"/>
              <a:gd name="connsiteY15" fmla="*/ 315164 h 315164"/>
              <a:gd name="connsiteX16" fmla="*/ 103183 w 378370"/>
              <a:gd name="connsiteY16" fmla="*/ 315164 h 315164"/>
              <a:gd name="connsiteX17" fmla="*/ 103183 w 378370"/>
              <a:gd name="connsiteY17" fmla="*/ 315164 h 315164"/>
              <a:gd name="connsiteX18" fmla="*/ 298980 w 378370"/>
              <a:gd name="connsiteY18" fmla="*/ 315164 h 315164"/>
              <a:gd name="connsiteX19" fmla="*/ 157965 w 378370"/>
              <a:gd name="connsiteY19" fmla="*/ 306587 h 315164"/>
              <a:gd name="connsiteX20" fmla="*/ 152757 w 378370"/>
              <a:gd name="connsiteY20" fmla="*/ 306587 h 315164"/>
              <a:gd name="connsiteX21" fmla="*/ 152757 w 378370"/>
              <a:gd name="connsiteY21" fmla="*/ 69231 h 315164"/>
              <a:gd name="connsiteX22" fmla="*/ 157965 w 378370"/>
              <a:gd name="connsiteY22" fmla="*/ 69231 h 315164"/>
              <a:gd name="connsiteX23" fmla="*/ 157965 w 378370"/>
              <a:gd name="connsiteY23" fmla="*/ 306587 h 315164"/>
              <a:gd name="connsiteX24" fmla="*/ 211267 w 378370"/>
              <a:gd name="connsiteY24" fmla="*/ 306587 h 315164"/>
              <a:gd name="connsiteX25" fmla="*/ 167053 w 378370"/>
              <a:gd name="connsiteY25" fmla="*/ 306587 h 315164"/>
              <a:gd name="connsiteX26" fmla="*/ 167053 w 378370"/>
              <a:gd name="connsiteY26" fmla="*/ 69231 h 315164"/>
              <a:gd name="connsiteX27" fmla="*/ 211267 w 378370"/>
              <a:gd name="connsiteY27" fmla="*/ 69231 h 315164"/>
              <a:gd name="connsiteX28" fmla="*/ 211267 w 378370"/>
              <a:gd name="connsiteY28" fmla="*/ 306587 h 315164"/>
              <a:gd name="connsiteX29" fmla="*/ 225613 w 378370"/>
              <a:gd name="connsiteY29" fmla="*/ 306587 h 315164"/>
              <a:gd name="connsiteX30" fmla="*/ 220406 w 378370"/>
              <a:gd name="connsiteY30" fmla="*/ 306587 h 315164"/>
              <a:gd name="connsiteX31" fmla="*/ 220406 w 378370"/>
              <a:gd name="connsiteY31" fmla="*/ 69231 h 315164"/>
              <a:gd name="connsiteX32" fmla="*/ 225613 w 378370"/>
              <a:gd name="connsiteY32" fmla="*/ 69231 h 315164"/>
              <a:gd name="connsiteX33" fmla="*/ 225613 w 378370"/>
              <a:gd name="connsiteY33" fmla="*/ 306587 h 315164"/>
              <a:gd name="connsiteX34" fmla="*/ 126311 w 378370"/>
              <a:gd name="connsiteY34" fmla="*/ 41253 h 315164"/>
              <a:gd name="connsiteX35" fmla="*/ 136624 w 378370"/>
              <a:gd name="connsiteY35" fmla="*/ 30991 h 315164"/>
              <a:gd name="connsiteX36" fmla="*/ 241747 w 378370"/>
              <a:gd name="connsiteY36" fmla="*/ 30991 h 315164"/>
              <a:gd name="connsiteX37" fmla="*/ 252009 w 378370"/>
              <a:gd name="connsiteY37" fmla="*/ 41253 h 315164"/>
              <a:gd name="connsiteX38" fmla="*/ 252009 w 378370"/>
              <a:gd name="connsiteY38" fmla="*/ 60654 h 315164"/>
              <a:gd name="connsiteX39" fmla="*/ 225562 w 378370"/>
              <a:gd name="connsiteY39" fmla="*/ 60654 h 315164"/>
              <a:gd name="connsiteX40" fmla="*/ 220355 w 378370"/>
              <a:gd name="connsiteY40" fmla="*/ 60654 h 315164"/>
              <a:gd name="connsiteX41" fmla="*/ 211267 w 378370"/>
              <a:gd name="connsiteY41" fmla="*/ 60654 h 315164"/>
              <a:gd name="connsiteX42" fmla="*/ 167053 w 378370"/>
              <a:gd name="connsiteY42" fmla="*/ 60654 h 315164"/>
              <a:gd name="connsiteX43" fmla="*/ 157965 w 378370"/>
              <a:gd name="connsiteY43" fmla="*/ 60654 h 315164"/>
              <a:gd name="connsiteX44" fmla="*/ 152757 w 378370"/>
              <a:gd name="connsiteY44" fmla="*/ 60654 h 315164"/>
              <a:gd name="connsiteX45" fmla="*/ 126311 w 378370"/>
              <a:gd name="connsiteY45" fmla="*/ 60654 h 315164"/>
              <a:gd name="connsiteX46" fmla="*/ 126311 w 378370"/>
              <a:gd name="connsiteY46" fmla="*/ 41253 h 3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8370" h="315164">
                <a:moveTo>
                  <a:pt x="298980" y="315164"/>
                </a:moveTo>
                <a:lnTo>
                  <a:pt x="298980" y="315164"/>
                </a:lnTo>
                <a:lnTo>
                  <a:pt x="347431" y="315164"/>
                </a:lnTo>
                <a:cubicBezTo>
                  <a:pt x="364484" y="315164"/>
                  <a:pt x="378371" y="301277"/>
                  <a:pt x="378371" y="284225"/>
                </a:cubicBezTo>
                <a:lnTo>
                  <a:pt x="378371" y="91593"/>
                </a:lnTo>
                <a:cubicBezTo>
                  <a:pt x="378371" y="74541"/>
                  <a:pt x="364484" y="60654"/>
                  <a:pt x="347431" y="60654"/>
                </a:cubicBezTo>
                <a:lnTo>
                  <a:pt x="282999" y="60654"/>
                </a:lnTo>
                <a:lnTo>
                  <a:pt x="282999" y="41253"/>
                </a:lnTo>
                <a:cubicBezTo>
                  <a:pt x="282999" y="18533"/>
                  <a:pt x="264517" y="0"/>
                  <a:pt x="241747" y="0"/>
                </a:cubicBezTo>
                <a:lnTo>
                  <a:pt x="136624" y="0"/>
                </a:lnTo>
                <a:cubicBezTo>
                  <a:pt x="113904" y="0"/>
                  <a:pt x="95371" y="18482"/>
                  <a:pt x="95371" y="41253"/>
                </a:cubicBezTo>
                <a:lnTo>
                  <a:pt x="95371" y="60654"/>
                </a:lnTo>
                <a:lnTo>
                  <a:pt x="30939" y="60654"/>
                </a:lnTo>
                <a:cubicBezTo>
                  <a:pt x="13887" y="60654"/>
                  <a:pt x="0" y="74541"/>
                  <a:pt x="0" y="91593"/>
                </a:cubicBezTo>
                <a:lnTo>
                  <a:pt x="0" y="284225"/>
                </a:lnTo>
                <a:cubicBezTo>
                  <a:pt x="0" y="301277"/>
                  <a:pt x="13887" y="315164"/>
                  <a:pt x="30939" y="315164"/>
                </a:cubicBezTo>
                <a:lnTo>
                  <a:pt x="103183" y="315164"/>
                </a:lnTo>
                <a:lnTo>
                  <a:pt x="103183" y="315164"/>
                </a:lnTo>
                <a:lnTo>
                  <a:pt x="298980" y="315164"/>
                </a:lnTo>
                <a:close/>
                <a:moveTo>
                  <a:pt x="157965" y="306587"/>
                </a:moveTo>
                <a:lnTo>
                  <a:pt x="152757" y="306587"/>
                </a:lnTo>
                <a:lnTo>
                  <a:pt x="152757" y="69231"/>
                </a:lnTo>
                <a:lnTo>
                  <a:pt x="157965" y="69231"/>
                </a:lnTo>
                <a:lnTo>
                  <a:pt x="157965" y="306587"/>
                </a:lnTo>
                <a:close/>
                <a:moveTo>
                  <a:pt x="211267" y="306587"/>
                </a:moveTo>
                <a:lnTo>
                  <a:pt x="167053" y="306587"/>
                </a:lnTo>
                <a:lnTo>
                  <a:pt x="167053" y="69231"/>
                </a:lnTo>
                <a:lnTo>
                  <a:pt x="211267" y="69231"/>
                </a:lnTo>
                <a:lnTo>
                  <a:pt x="211267" y="306587"/>
                </a:lnTo>
                <a:close/>
                <a:moveTo>
                  <a:pt x="225613" y="306587"/>
                </a:moveTo>
                <a:lnTo>
                  <a:pt x="220406" y="306587"/>
                </a:lnTo>
                <a:lnTo>
                  <a:pt x="220406" y="69231"/>
                </a:lnTo>
                <a:lnTo>
                  <a:pt x="225613" y="69231"/>
                </a:lnTo>
                <a:lnTo>
                  <a:pt x="225613" y="306587"/>
                </a:lnTo>
                <a:close/>
                <a:moveTo>
                  <a:pt x="126311" y="41253"/>
                </a:moveTo>
                <a:cubicBezTo>
                  <a:pt x="126311" y="35586"/>
                  <a:pt x="130957" y="30991"/>
                  <a:pt x="136624" y="30991"/>
                </a:cubicBezTo>
                <a:lnTo>
                  <a:pt x="241747" y="30991"/>
                </a:lnTo>
                <a:cubicBezTo>
                  <a:pt x="247414" y="30991"/>
                  <a:pt x="252009" y="35586"/>
                  <a:pt x="252009" y="41253"/>
                </a:cubicBezTo>
                <a:lnTo>
                  <a:pt x="252009" y="60654"/>
                </a:lnTo>
                <a:lnTo>
                  <a:pt x="225562" y="60654"/>
                </a:lnTo>
                <a:lnTo>
                  <a:pt x="220355" y="60654"/>
                </a:lnTo>
                <a:lnTo>
                  <a:pt x="211267" y="60654"/>
                </a:lnTo>
                <a:lnTo>
                  <a:pt x="167053" y="60654"/>
                </a:lnTo>
                <a:lnTo>
                  <a:pt x="157965" y="60654"/>
                </a:lnTo>
                <a:lnTo>
                  <a:pt x="152757" y="60654"/>
                </a:lnTo>
                <a:lnTo>
                  <a:pt x="126311" y="60654"/>
                </a:lnTo>
                <a:lnTo>
                  <a:pt x="126311" y="41253"/>
                </a:lnTo>
                <a:close/>
              </a:path>
            </a:pathLst>
          </a:custGeom>
          <a:solidFill>
            <a:srgbClr val="4D4E50"/>
          </a:solidFill>
          <a:ln w="5103" cap="flat">
            <a:noFill/>
            <a:prstDash val="solid"/>
            <a:miter/>
          </a:ln>
        </p:spPr>
        <p:txBody>
          <a:bodyPr rtlCol="0" anchor="ctr"/>
          <a:lstStyle/>
          <a:p>
            <a:endParaRPr lang="en-US"/>
          </a:p>
        </p:txBody>
      </p:sp>
      <p:sp>
        <p:nvSpPr>
          <p:cNvPr id="1423" name="Forma libre: forma 1422">
            <a:extLst>
              <a:ext uri="{FF2B5EF4-FFF2-40B4-BE49-F238E27FC236}">
                <a16:creationId xmlns:a16="http://schemas.microsoft.com/office/drawing/2014/main" id="{E5C3B5A8-B2D5-4F05-92AA-E6C45ECF6F70}"/>
              </a:ext>
            </a:extLst>
          </p:cNvPr>
          <p:cNvSpPr/>
          <p:nvPr/>
        </p:nvSpPr>
        <p:spPr>
          <a:xfrm>
            <a:off x="5547513" y="5847118"/>
            <a:ext cx="401294" cy="268193"/>
          </a:xfrm>
          <a:custGeom>
            <a:avLst/>
            <a:gdLst>
              <a:gd name="connsiteX0" fmla="*/ 371734 w 401294"/>
              <a:gd name="connsiteY0" fmla="*/ 1123 h 268193"/>
              <a:gd name="connsiteX1" fmla="*/ 30429 w 401294"/>
              <a:gd name="connsiteY1" fmla="*/ 0 h 268193"/>
              <a:gd name="connsiteX2" fmla="*/ 664 w 401294"/>
              <a:gd name="connsiteY2" fmla="*/ 29561 h 268193"/>
              <a:gd name="connsiteX3" fmla="*/ 0 w 401294"/>
              <a:gd name="connsiteY3" fmla="*/ 237305 h 268193"/>
              <a:gd name="connsiteX4" fmla="*/ 29561 w 401294"/>
              <a:gd name="connsiteY4" fmla="*/ 267070 h 268193"/>
              <a:gd name="connsiteX5" fmla="*/ 370866 w 401294"/>
              <a:gd name="connsiteY5" fmla="*/ 268193 h 268193"/>
              <a:gd name="connsiteX6" fmla="*/ 400631 w 401294"/>
              <a:gd name="connsiteY6" fmla="*/ 238632 h 268193"/>
              <a:gd name="connsiteX7" fmla="*/ 401295 w 401294"/>
              <a:gd name="connsiteY7" fmla="*/ 30889 h 268193"/>
              <a:gd name="connsiteX8" fmla="*/ 371734 w 401294"/>
              <a:gd name="connsiteY8" fmla="*/ 1123 h 268193"/>
              <a:gd name="connsiteX9" fmla="*/ 54374 w 401294"/>
              <a:gd name="connsiteY9" fmla="*/ 162969 h 268193"/>
              <a:gd name="connsiteX10" fmla="*/ 165572 w 401294"/>
              <a:gd name="connsiteY10" fmla="*/ 162866 h 268193"/>
              <a:gd name="connsiteX11" fmla="*/ 165572 w 401294"/>
              <a:gd name="connsiteY11" fmla="*/ 171239 h 268193"/>
              <a:gd name="connsiteX12" fmla="*/ 54374 w 401294"/>
              <a:gd name="connsiteY12" fmla="*/ 171342 h 268193"/>
              <a:gd name="connsiteX13" fmla="*/ 54374 w 401294"/>
              <a:gd name="connsiteY13" fmla="*/ 162969 h 268193"/>
              <a:gd name="connsiteX14" fmla="*/ 54425 w 401294"/>
              <a:gd name="connsiteY14" fmla="*/ 202689 h 268193"/>
              <a:gd name="connsiteX15" fmla="*/ 54425 w 401294"/>
              <a:gd name="connsiteY15" fmla="*/ 194317 h 268193"/>
              <a:gd name="connsiteX16" fmla="*/ 276822 w 401294"/>
              <a:gd name="connsiteY16" fmla="*/ 194061 h 268193"/>
              <a:gd name="connsiteX17" fmla="*/ 276822 w 401294"/>
              <a:gd name="connsiteY17" fmla="*/ 202434 h 268193"/>
              <a:gd name="connsiteX18" fmla="*/ 54425 w 401294"/>
              <a:gd name="connsiteY18" fmla="*/ 202689 h 268193"/>
              <a:gd name="connsiteX19" fmla="*/ 275239 w 401294"/>
              <a:gd name="connsiteY19" fmla="*/ 144129 h 268193"/>
              <a:gd name="connsiteX20" fmla="*/ 275137 w 401294"/>
              <a:gd name="connsiteY20" fmla="*/ 40181 h 268193"/>
              <a:gd name="connsiteX21" fmla="*/ 358102 w 401294"/>
              <a:gd name="connsiteY21" fmla="*/ 40078 h 268193"/>
              <a:gd name="connsiteX22" fmla="*/ 358204 w 401294"/>
              <a:gd name="connsiteY22" fmla="*/ 144027 h 268193"/>
              <a:gd name="connsiteX23" fmla="*/ 275239 w 401294"/>
              <a:gd name="connsiteY23" fmla="*/ 144129 h 26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1294" h="268193">
                <a:moveTo>
                  <a:pt x="371734" y="1123"/>
                </a:moveTo>
                <a:lnTo>
                  <a:pt x="30429" y="0"/>
                </a:lnTo>
                <a:cubicBezTo>
                  <a:pt x="14040" y="-51"/>
                  <a:pt x="715" y="13172"/>
                  <a:pt x="664" y="29561"/>
                </a:cubicBezTo>
                <a:lnTo>
                  <a:pt x="0" y="237305"/>
                </a:lnTo>
                <a:cubicBezTo>
                  <a:pt x="-51" y="253694"/>
                  <a:pt x="13172" y="267019"/>
                  <a:pt x="29561" y="267070"/>
                </a:cubicBezTo>
                <a:lnTo>
                  <a:pt x="370866" y="268193"/>
                </a:lnTo>
                <a:cubicBezTo>
                  <a:pt x="387254" y="268244"/>
                  <a:pt x="400580" y="255021"/>
                  <a:pt x="400631" y="238632"/>
                </a:cubicBezTo>
                <a:lnTo>
                  <a:pt x="401295" y="30889"/>
                </a:lnTo>
                <a:cubicBezTo>
                  <a:pt x="401346" y="14500"/>
                  <a:pt x="388122" y="1174"/>
                  <a:pt x="371734" y="1123"/>
                </a:cubicBezTo>
                <a:close/>
                <a:moveTo>
                  <a:pt x="54374" y="162969"/>
                </a:moveTo>
                <a:lnTo>
                  <a:pt x="165572" y="162866"/>
                </a:lnTo>
                <a:lnTo>
                  <a:pt x="165572" y="171239"/>
                </a:lnTo>
                <a:lnTo>
                  <a:pt x="54374" y="171342"/>
                </a:lnTo>
                <a:lnTo>
                  <a:pt x="54374" y="162969"/>
                </a:lnTo>
                <a:close/>
                <a:moveTo>
                  <a:pt x="54425" y="202689"/>
                </a:moveTo>
                <a:lnTo>
                  <a:pt x="54425" y="194317"/>
                </a:lnTo>
                <a:lnTo>
                  <a:pt x="276822" y="194061"/>
                </a:lnTo>
                <a:lnTo>
                  <a:pt x="276822" y="202434"/>
                </a:lnTo>
                <a:lnTo>
                  <a:pt x="54425" y="202689"/>
                </a:lnTo>
                <a:close/>
                <a:moveTo>
                  <a:pt x="275239" y="144129"/>
                </a:moveTo>
                <a:lnTo>
                  <a:pt x="275137" y="40181"/>
                </a:lnTo>
                <a:lnTo>
                  <a:pt x="358102" y="40078"/>
                </a:lnTo>
                <a:lnTo>
                  <a:pt x="358204" y="144027"/>
                </a:lnTo>
                <a:lnTo>
                  <a:pt x="275239" y="144129"/>
                </a:lnTo>
                <a:close/>
              </a:path>
            </a:pathLst>
          </a:custGeom>
          <a:solidFill>
            <a:srgbClr val="4D4E50"/>
          </a:solidFill>
          <a:ln w="5103" cap="flat">
            <a:noFill/>
            <a:prstDash val="solid"/>
            <a:miter/>
          </a:ln>
        </p:spPr>
        <p:txBody>
          <a:bodyPr rtlCol="0" anchor="ctr"/>
          <a:lstStyle/>
          <a:p>
            <a:endParaRPr lang="en-US"/>
          </a:p>
        </p:txBody>
      </p:sp>
      <p:grpSp>
        <p:nvGrpSpPr>
          <p:cNvPr id="1424" name="Gráfico 4">
            <a:extLst>
              <a:ext uri="{FF2B5EF4-FFF2-40B4-BE49-F238E27FC236}">
                <a16:creationId xmlns:a16="http://schemas.microsoft.com/office/drawing/2014/main" id="{A8806002-46F3-4BB0-B2D6-1FE4B97ADFB6}"/>
              </a:ext>
            </a:extLst>
          </p:cNvPr>
          <p:cNvGrpSpPr/>
          <p:nvPr/>
        </p:nvGrpSpPr>
        <p:grpSpPr>
          <a:xfrm>
            <a:off x="4873634" y="5784422"/>
            <a:ext cx="411862" cy="393557"/>
            <a:chOff x="4873634" y="5784422"/>
            <a:chExt cx="411862" cy="393557"/>
          </a:xfrm>
          <a:solidFill>
            <a:srgbClr val="4D4E50"/>
          </a:solidFill>
        </p:grpSpPr>
        <p:sp>
          <p:nvSpPr>
            <p:cNvPr id="1425" name="Forma libre: forma 1424">
              <a:extLst>
                <a:ext uri="{FF2B5EF4-FFF2-40B4-BE49-F238E27FC236}">
                  <a16:creationId xmlns:a16="http://schemas.microsoft.com/office/drawing/2014/main" id="{552241D6-B8CE-437D-A23A-D45A095DF181}"/>
                </a:ext>
              </a:extLst>
            </p:cNvPr>
            <p:cNvSpPr/>
            <p:nvPr/>
          </p:nvSpPr>
          <p:spPr>
            <a:xfrm>
              <a:off x="5156327" y="5814034"/>
              <a:ext cx="77603" cy="77604"/>
            </a:xfrm>
            <a:custGeom>
              <a:avLst/>
              <a:gdLst>
                <a:gd name="connsiteX0" fmla="*/ 38802 w 77603"/>
                <a:gd name="connsiteY0" fmla="*/ 0 h 77604"/>
                <a:gd name="connsiteX1" fmla="*/ 0 w 77603"/>
                <a:gd name="connsiteY1" fmla="*/ 38802 h 77604"/>
                <a:gd name="connsiteX2" fmla="*/ 38802 w 77603"/>
                <a:gd name="connsiteY2" fmla="*/ 77604 h 77604"/>
                <a:gd name="connsiteX3" fmla="*/ 77604 w 77603"/>
                <a:gd name="connsiteY3" fmla="*/ 38802 h 77604"/>
                <a:gd name="connsiteX4" fmla="*/ 38802 w 77603"/>
                <a:gd name="connsiteY4" fmla="*/ 0 h 77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03" h="77604">
                  <a:moveTo>
                    <a:pt x="38802" y="0"/>
                  </a:moveTo>
                  <a:cubicBezTo>
                    <a:pt x="17410" y="0"/>
                    <a:pt x="0" y="17410"/>
                    <a:pt x="0" y="38802"/>
                  </a:cubicBezTo>
                  <a:cubicBezTo>
                    <a:pt x="0" y="60194"/>
                    <a:pt x="17410" y="77604"/>
                    <a:pt x="38802" y="77604"/>
                  </a:cubicBezTo>
                  <a:cubicBezTo>
                    <a:pt x="60194" y="77604"/>
                    <a:pt x="77604" y="60194"/>
                    <a:pt x="77604" y="38802"/>
                  </a:cubicBezTo>
                  <a:cubicBezTo>
                    <a:pt x="77604" y="17410"/>
                    <a:pt x="60194" y="0"/>
                    <a:pt x="38802" y="0"/>
                  </a:cubicBezTo>
                  <a:close/>
                </a:path>
              </a:pathLst>
            </a:custGeom>
            <a:solidFill>
              <a:srgbClr val="4D4E50"/>
            </a:solidFill>
            <a:ln w="5103" cap="flat">
              <a:noFill/>
              <a:prstDash val="solid"/>
              <a:miter/>
            </a:ln>
          </p:spPr>
          <p:txBody>
            <a:bodyPr rtlCol="0" anchor="ctr"/>
            <a:lstStyle/>
            <a:p>
              <a:endParaRPr lang="en-US"/>
            </a:p>
          </p:txBody>
        </p:sp>
        <p:sp>
          <p:nvSpPr>
            <p:cNvPr id="1426" name="Forma libre: forma 1425">
              <a:extLst>
                <a:ext uri="{FF2B5EF4-FFF2-40B4-BE49-F238E27FC236}">
                  <a16:creationId xmlns:a16="http://schemas.microsoft.com/office/drawing/2014/main" id="{2CC6ABDE-B27D-4983-9059-3DB78CF2EDA7}"/>
                </a:ext>
              </a:extLst>
            </p:cNvPr>
            <p:cNvSpPr/>
            <p:nvPr/>
          </p:nvSpPr>
          <p:spPr>
            <a:xfrm>
              <a:off x="4873634" y="5784422"/>
              <a:ext cx="411862" cy="393557"/>
            </a:xfrm>
            <a:custGeom>
              <a:avLst/>
              <a:gdLst>
                <a:gd name="connsiteX0" fmla="*/ 322210 w 411862"/>
                <a:gd name="connsiteY0" fmla="*/ 0 h 393557"/>
                <a:gd name="connsiteX1" fmla="*/ 232557 w 411862"/>
                <a:gd name="connsiteY1" fmla="*/ 89653 h 393557"/>
                <a:gd name="connsiteX2" fmla="*/ 236539 w 411862"/>
                <a:gd name="connsiteY2" fmla="*/ 116100 h 393557"/>
                <a:gd name="connsiteX3" fmla="*/ 209786 w 411862"/>
                <a:gd name="connsiteY3" fmla="*/ 128915 h 393557"/>
                <a:gd name="connsiteX4" fmla="*/ 114160 w 411862"/>
                <a:gd name="connsiteY4" fmla="*/ 77043 h 393557"/>
                <a:gd name="connsiteX5" fmla="*/ 0 w 411862"/>
                <a:gd name="connsiteY5" fmla="*/ 191202 h 393557"/>
                <a:gd name="connsiteX6" fmla="*/ 114160 w 411862"/>
                <a:gd name="connsiteY6" fmla="*/ 305362 h 393557"/>
                <a:gd name="connsiteX7" fmla="*/ 190436 w 411862"/>
                <a:gd name="connsiteY7" fmla="*/ 276056 h 393557"/>
                <a:gd name="connsiteX8" fmla="*/ 206876 w 411862"/>
                <a:gd name="connsiteY8" fmla="*/ 289688 h 393557"/>
                <a:gd name="connsiteX9" fmla="*/ 203353 w 411862"/>
                <a:gd name="connsiteY9" fmla="*/ 353609 h 393557"/>
                <a:gd name="connsiteX10" fmla="*/ 294283 w 411862"/>
                <a:gd name="connsiteY10" fmla="*/ 387305 h 393557"/>
                <a:gd name="connsiteX11" fmla="*/ 327979 w 411862"/>
                <a:gd name="connsiteY11" fmla="*/ 296376 h 393557"/>
                <a:gd name="connsiteX12" fmla="*/ 236999 w 411862"/>
                <a:gd name="connsiteY12" fmla="*/ 262679 h 393557"/>
                <a:gd name="connsiteX13" fmla="*/ 222448 w 411862"/>
                <a:gd name="connsiteY13" fmla="*/ 271716 h 393557"/>
                <a:gd name="connsiteX14" fmla="*/ 206366 w 411862"/>
                <a:gd name="connsiteY14" fmla="*/ 258340 h 393557"/>
                <a:gd name="connsiteX15" fmla="*/ 228319 w 411862"/>
                <a:gd name="connsiteY15" fmla="*/ 191151 h 393557"/>
                <a:gd name="connsiteX16" fmla="*/ 221631 w 411862"/>
                <a:gd name="connsiteY16" fmla="*/ 152655 h 393557"/>
                <a:gd name="connsiteX17" fmla="*/ 248078 w 411862"/>
                <a:gd name="connsiteY17" fmla="*/ 139942 h 393557"/>
                <a:gd name="connsiteX18" fmla="*/ 322210 w 411862"/>
                <a:gd name="connsiteY18" fmla="*/ 179204 h 393557"/>
                <a:gd name="connsiteX19" fmla="*/ 411863 w 411862"/>
                <a:gd name="connsiteY19" fmla="*/ 89551 h 393557"/>
                <a:gd name="connsiteX20" fmla="*/ 322210 w 411862"/>
                <a:gd name="connsiteY20" fmla="*/ 0 h 393557"/>
                <a:gd name="connsiteX21" fmla="*/ 243738 w 411862"/>
                <a:gd name="connsiteY21" fmla="*/ 277230 h 393557"/>
                <a:gd name="connsiteX22" fmla="*/ 313480 w 411862"/>
                <a:gd name="connsiteY22" fmla="*/ 303064 h 393557"/>
                <a:gd name="connsiteX23" fmla="*/ 302349 w 411862"/>
                <a:gd name="connsiteY23" fmla="*/ 362697 h 393557"/>
                <a:gd name="connsiteX24" fmla="*/ 286778 w 411862"/>
                <a:gd name="connsiteY24" fmla="*/ 334208 h 393557"/>
                <a:gd name="connsiteX25" fmla="*/ 286012 w 411862"/>
                <a:gd name="connsiteY25" fmla="*/ 334872 h 393557"/>
                <a:gd name="connsiteX26" fmla="*/ 285195 w 411862"/>
                <a:gd name="connsiteY26" fmla="*/ 335586 h 393557"/>
                <a:gd name="connsiteX27" fmla="*/ 283459 w 411862"/>
                <a:gd name="connsiteY27" fmla="*/ 336914 h 393557"/>
                <a:gd name="connsiteX28" fmla="*/ 271512 w 411862"/>
                <a:gd name="connsiteY28" fmla="*/ 362135 h 393557"/>
                <a:gd name="connsiteX29" fmla="*/ 268908 w 411862"/>
                <a:gd name="connsiteY29" fmla="*/ 347737 h 393557"/>
                <a:gd name="connsiteX30" fmla="*/ 272431 w 411862"/>
                <a:gd name="connsiteY30" fmla="*/ 341917 h 393557"/>
                <a:gd name="connsiteX31" fmla="*/ 271104 w 411862"/>
                <a:gd name="connsiteY31" fmla="*/ 342173 h 393557"/>
                <a:gd name="connsiteX32" fmla="*/ 267632 w 411862"/>
                <a:gd name="connsiteY32" fmla="*/ 342632 h 393557"/>
                <a:gd name="connsiteX33" fmla="*/ 265692 w 411862"/>
                <a:gd name="connsiteY33" fmla="*/ 342734 h 393557"/>
                <a:gd name="connsiteX34" fmla="*/ 258391 w 411862"/>
                <a:gd name="connsiteY34" fmla="*/ 341917 h 393557"/>
                <a:gd name="connsiteX35" fmla="*/ 262118 w 411862"/>
                <a:gd name="connsiteY35" fmla="*/ 347789 h 393557"/>
                <a:gd name="connsiteX36" fmla="*/ 259974 w 411862"/>
                <a:gd name="connsiteY36" fmla="*/ 362492 h 393557"/>
                <a:gd name="connsiteX37" fmla="*/ 246189 w 411862"/>
                <a:gd name="connsiteY37" fmla="*/ 336097 h 393557"/>
                <a:gd name="connsiteX38" fmla="*/ 244351 w 411862"/>
                <a:gd name="connsiteY38" fmla="*/ 334565 h 393557"/>
                <a:gd name="connsiteX39" fmla="*/ 244095 w 411862"/>
                <a:gd name="connsiteY39" fmla="*/ 334770 h 393557"/>
                <a:gd name="connsiteX40" fmla="*/ 228677 w 411862"/>
                <a:gd name="connsiteY40" fmla="*/ 362492 h 393557"/>
                <a:gd name="connsiteX41" fmla="*/ 217751 w 411862"/>
                <a:gd name="connsiteY41" fmla="*/ 346972 h 393557"/>
                <a:gd name="connsiteX42" fmla="*/ 243738 w 411862"/>
                <a:gd name="connsiteY42" fmla="*/ 277230 h 393557"/>
                <a:gd name="connsiteX43" fmla="*/ 146886 w 411862"/>
                <a:gd name="connsiteY43" fmla="*/ 224898 h 393557"/>
                <a:gd name="connsiteX44" fmla="*/ 131416 w 411862"/>
                <a:gd name="connsiteY44" fmla="*/ 235467 h 393557"/>
                <a:gd name="connsiteX45" fmla="*/ 138666 w 411862"/>
                <a:gd name="connsiteY45" fmla="*/ 245372 h 393557"/>
                <a:gd name="connsiteX46" fmla="*/ 115691 w 411862"/>
                <a:gd name="connsiteY46" fmla="*/ 263394 h 393557"/>
                <a:gd name="connsiteX47" fmla="*/ 115742 w 411862"/>
                <a:gd name="connsiteY47" fmla="*/ 263496 h 393557"/>
                <a:gd name="connsiteX48" fmla="*/ 115691 w 411862"/>
                <a:gd name="connsiteY48" fmla="*/ 263445 h 393557"/>
                <a:gd name="connsiteX49" fmla="*/ 115640 w 411862"/>
                <a:gd name="connsiteY49" fmla="*/ 263496 h 393557"/>
                <a:gd name="connsiteX50" fmla="*/ 115691 w 411862"/>
                <a:gd name="connsiteY50" fmla="*/ 263394 h 393557"/>
                <a:gd name="connsiteX51" fmla="*/ 92716 w 411862"/>
                <a:gd name="connsiteY51" fmla="*/ 245372 h 393557"/>
                <a:gd name="connsiteX52" fmla="*/ 99966 w 411862"/>
                <a:gd name="connsiteY52" fmla="*/ 235467 h 393557"/>
                <a:gd name="connsiteX53" fmla="*/ 84497 w 411862"/>
                <a:gd name="connsiteY53" fmla="*/ 224898 h 393557"/>
                <a:gd name="connsiteX54" fmla="*/ 91083 w 411862"/>
                <a:gd name="connsiteY54" fmla="*/ 215657 h 393557"/>
                <a:gd name="connsiteX55" fmla="*/ 115742 w 411862"/>
                <a:gd name="connsiteY55" fmla="*/ 263292 h 393557"/>
                <a:gd name="connsiteX56" fmla="*/ 140402 w 411862"/>
                <a:gd name="connsiteY56" fmla="*/ 215657 h 393557"/>
                <a:gd name="connsiteX57" fmla="*/ 146886 w 411862"/>
                <a:gd name="connsiteY57" fmla="*/ 224898 h 393557"/>
                <a:gd name="connsiteX58" fmla="*/ 174252 w 411862"/>
                <a:gd name="connsiteY58" fmla="*/ 254817 h 393557"/>
                <a:gd name="connsiteX59" fmla="*/ 162152 w 411862"/>
                <a:gd name="connsiteY59" fmla="*/ 222805 h 393557"/>
                <a:gd name="connsiteX60" fmla="*/ 166440 w 411862"/>
                <a:gd name="connsiteY60" fmla="*/ 172107 h 393557"/>
                <a:gd name="connsiteX61" fmla="*/ 165470 w 411862"/>
                <a:gd name="connsiteY61" fmla="*/ 165827 h 393557"/>
                <a:gd name="connsiteX62" fmla="*/ 164909 w 411862"/>
                <a:gd name="connsiteY62" fmla="*/ 160824 h 393557"/>
                <a:gd name="connsiteX63" fmla="*/ 159446 w 411862"/>
                <a:gd name="connsiteY63" fmla="*/ 143261 h 393557"/>
                <a:gd name="connsiteX64" fmla="*/ 143261 w 411862"/>
                <a:gd name="connsiteY64" fmla="*/ 122430 h 393557"/>
                <a:gd name="connsiteX65" fmla="*/ 116508 w 411862"/>
                <a:gd name="connsiteY65" fmla="*/ 113292 h 393557"/>
                <a:gd name="connsiteX66" fmla="*/ 101753 w 411862"/>
                <a:gd name="connsiteY66" fmla="*/ 115640 h 393557"/>
                <a:gd name="connsiteX67" fmla="*/ 78625 w 411862"/>
                <a:gd name="connsiteY67" fmla="*/ 130855 h 393557"/>
                <a:gd name="connsiteX68" fmla="*/ 73162 w 411862"/>
                <a:gd name="connsiteY68" fmla="*/ 141474 h 393557"/>
                <a:gd name="connsiteX69" fmla="*/ 69946 w 411862"/>
                <a:gd name="connsiteY69" fmla="*/ 151532 h 393557"/>
                <a:gd name="connsiteX70" fmla="*/ 64687 w 411862"/>
                <a:gd name="connsiteY70" fmla="*/ 177928 h 393557"/>
                <a:gd name="connsiteX71" fmla="*/ 53965 w 411862"/>
                <a:gd name="connsiteY71" fmla="*/ 222039 h 393557"/>
                <a:gd name="connsiteX72" fmla="*/ 54170 w 411862"/>
                <a:gd name="connsiteY72" fmla="*/ 223265 h 393557"/>
                <a:gd name="connsiteX73" fmla="*/ 55344 w 411862"/>
                <a:gd name="connsiteY73" fmla="*/ 223724 h 393557"/>
                <a:gd name="connsiteX74" fmla="*/ 69078 w 411862"/>
                <a:gd name="connsiteY74" fmla="*/ 217546 h 393557"/>
                <a:gd name="connsiteX75" fmla="*/ 55701 w 411862"/>
                <a:gd name="connsiteY75" fmla="*/ 230310 h 393557"/>
                <a:gd name="connsiteX76" fmla="*/ 55038 w 411862"/>
                <a:gd name="connsiteY76" fmla="*/ 231331 h 393557"/>
                <a:gd name="connsiteX77" fmla="*/ 55548 w 411862"/>
                <a:gd name="connsiteY77" fmla="*/ 232404 h 393557"/>
                <a:gd name="connsiteX78" fmla="*/ 60858 w 411862"/>
                <a:gd name="connsiteY78" fmla="*/ 235416 h 393557"/>
                <a:gd name="connsiteX79" fmla="*/ 54272 w 411862"/>
                <a:gd name="connsiteY79" fmla="*/ 254970 h 393557"/>
                <a:gd name="connsiteX80" fmla="*/ 26702 w 411862"/>
                <a:gd name="connsiteY80" fmla="*/ 191253 h 393557"/>
                <a:gd name="connsiteX81" fmla="*/ 114262 w 411862"/>
                <a:gd name="connsiteY81" fmla="*/ 103693 h 393557"/>
                <a:gd name="connsiteX82" fmla="*/ 201822 w 411862"/>
                <a:gd name="connsiteY82" fmla="*/ 191253 h 393557"/>
                <a:gd name="connsiteX83" fmla="*/ 174252 w 411862"/>
                <a:gd name="connsiteY83" fmla="*/ 254817 h 393557"/>
                <a:gd name="connsiteX84" fmla="*/ 370253 w 411862"/>
                <a:gd name="connsiteY84" fmla="*/ 138768 h 393557"/>
                <a:gd name="connsiteX85" fmla="*/ 349627 w 411862"/>
                <a:gd name="connsiteY85" fmla="*/ 99098 h 393557"/>
                <a:gd name="connsiteX86" fmla="*/ 348605 w 411862"/>
                <a:gd name="connsiteY86" fmla="*/ 100017 h 393557"/>
                <a:gd name="connsiteX87" fmla="*/ 347533 w 411862"/>
                <a:gd name="connsiteY87" fmla="*/ 100936 h 393557"/>
                <a:gd name="connsiteX88" fmla="*/ 345236 w 411862"/>
                <a:gd name="connsiteY88" fmla="*/ 102672 h 393557"/>
                <a:gd name="connsiteX89" fmla="*/ 328949 w 411862"/>
                <a:gd name="connsiteY89" fmla="*/ 136113 h 393557"/>
                <a:gd name="connsiteX90" fmla="*/ 325733 w 411862"/>
                <a:gd name="connsiteY90" fmla="*/ 116815 h 393557"/>
                <a:gd name="connsiteX91" fmla="*/ 330532 w 411862"/>
                <a:gd name="connsiteY91" fmla="*/ 109054 h 393557"/>
                <a:gd name="connsiteX92" fmla="*/ 328745 w 411862"/>
                <a:gd name="connsiteY92" fmla="*/ 109411 h 393557"/>
                <a:gd name="connsiteX93" fmla="*/ 324099 w 411862"/>
                <a:gd name="connsiteY93" fmla="*/ 109973 h 393557"/>
                <a:gd name="connsiteX94" fmla="*/ 321495 w 411862"/>
                <a:gd name="connsiteY94" fmla="*/ 110075 h 393557"/>
                <a:gd name="connsiteX95" fmla="*/ 311795 w 411862"/>
                <a:gd name="connsiteY95" fmla="*/ 108901 h 393557"/>
                <a:gd name="connsiteX96" fmla="*/ 316696 w 411862"/>
                <a:gd name="connsiteY96" fmla="*/ 116815 h 393557"/>
                <a:gd name="connsiteX97" fmla="*/ 313633 w 411862"/>
                <a:gd name="connsiteY97" fmla="*/ 136420 h 393557"/>
                <a:gd name="connsiteX98" fmla="*/ 295610 w 411862"/>
                <a:gd name="connsiteY98" fmla="*/ 100987 h 393557"/>
                <a:gd name="connsiteX99" fmla="*/ 293211 w 411862"/>
                <a:gd name="connsiteY99" fmla="*/ 98894 h 393557"/>
                <a:gd name="connsiteX100" fmla="*/ 292853 w 411862"/>
                <a:gd name="connsiteY100" fmla="*/ 99200 h 393557"/>
                <a:gd name="connsiteX101" fmla="*/ 271818 w 411862"/>
                <a:gd name="connsiteY101" fmla="*/ 136318 h 393557"/>
                <a:gd name="connsiteX102" fmla="*/ 253490 w 411862"/>
                <a:gd name="connsiteY102" fmla="*/ 89653 h 393557"/>
                <a:gd name="connsiteX103" fmla="*/ 322261 w 411862"/>
                <a:gd name="connsiteY103" fmla="*/ 20882 h 393557"/>
                <a:gd name="connsiteX104" fmla="*/ 391033 w 411862"/>
                <a:gd name="connsiteY104" fmla="*/ 89653 h 393557"/>
                <a:gd name="connsiteX105" fmla="*/ 370253 w 411862"/>
                <a:gd name="connsiteY105" fmla="*/ 138768 h 39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11862" h="393557">
                  <a:moveTo>
                    <a:pt x="322210" y="0"/>
                  </a:moveTo>
                  <a:cubicBezTo>
                    <a:pt x="272788" y="0"/>
                    <a:pt x="232557" y="40232"/>
                    <a:pt x="232557" y="89653"/>
                  </a:cubicBezTo>
                  <a:cubicBezTo>
                    <a:pt x="232557" y="98843"/>
                    <a:pt x="233935" y="107727"/>
                    <a:pt x="236539" y="116100"/>
                  </a:cubicBezTo>
                  <a:lnTo>
                    <a:pt x="209786" y="128915"/>
                  </a:lnTo>
                  <a:cubicBezTo>
                    <a:pt x="189364" y="97720"/>
                    <a:pt x="154187" y="77043"/>
                    <a:pt x="114160" y="77043"/>
                  </a:cubicBezTo>
                  <a:cubicBezTo>
                    <a:pt x="51208" y="77043"/>
                    <a:pt x="0" y="128251"/>
                    <a:pt x="0" y="191202"/>
                  </a:cubicBezTo>
                  <a:cubicBezTo>
                    <a:pt x="0" y="254153"/>
                    <a:pt x="51208" y="305362"/>
                    <a:pt x="114160" y="305362"/>
                  </a:cubicBezTo>
                  <a:cubicBezTo>
                    <a:pt x="143465" y="305362"/>
                    <a:pt x="170218" y="294283"/>
                    <a:pt x="190436" y="276056"/>
                  </a:cubicBezTo>
                  <a:lnTo>
                    <a:pt x="206876" y="289688"/>
                  </a:lnTo>
                  <a:cubicBezTo>
                    <a:pt x="195644" y="308476"/>
                    <a:pt x="193551" y="332268"/>
                    <a:pt x="203353" y="353609"/>
                  </a:cubicBezTo>
                  <a:cubicBezTo>
                    <a:pt x="219129" y="387969"/>
                    <a:pt x="259922" y="403081"/>
                    <a:pt x="294283" y="387305"/>
                  </a:cubicBezTo>
                  <a:cubicBezTo>
                    <a:pt x="328643" y="371529"/>
                    <a:pt x="343755" y="330736"/>
                    <a:pt x="327979" y="296376"/>
                  </a:cubicBezTo>
                  <a:cubicBezTo>
                    <a:pt x="312203" y="262016"/>
                    <a:pt x="271410" y="246903"/>
                    <a:pt x="236999" y="262679"/>
                  </a:cubicBezTo>
                  <a:cubicBezTo>
                    <a:pt x="231689" y="265130"/>
                    <a:pt x="226839" y="268194"/>
                    <a:pt x="222448" y="271716"/>
                  </a:cubicBezTo>
                  <a:lnTo>
                    <a:pt x="206366" y="258340"/>
                  </a:lnTo>
                  <a:cubicBezTo>
                    <a:pt x="220150" y="239500"/>
                    <a:pt x="228319" y="216270"/>
                    <a:pt x="228319" y="191151"/>
                  </a:cubicBezTo>
                  <a:cubicBezTo>
                    <a:pt x="228319" y="177672"/>
                    <a:pt x="225971" y="164704"/>
                    <a:pt x="221631" y="152655"/>
                  </a:cubicBezTo>
                  <a:lnTo>
                    <a:pt x="248078" y="139942"/>
                  </a:lnTo>
                  <a:cubicBezTo>
                    <a:pt x="264211" y="163632"/>
                    <a:pt x="291424" y="179204"/>
                    <a:pt x="322210" y="179204"/>
                  </a:cubicBezTo>
                  <a:cubicBezTo>
                    <a:pt x="371631" y="179204"/>
                    <a:pt x="411863" y="138973"/>
                    <a:pt x="411863" y="89551"/>
                  </a:cubicBezTo>
                  <a:cubicBezTo>
                    <a:pt x="411863" y="40180"/>
                    <a:pt x="371631" y="0"/>
                    <a:pt x="322210" y="0"/>
                  </a:cubicBezTo>
                  <a:close/>
                  <a:moveTo>
                    <a:pt x="243738" y="277230"/>
                  </a:moveTo>
                  <a:cubicBezTo>
                    <a:pt x="270083" y="265130"/>
                    <a:pt x="301379" y="276720"/>
                    <a:pt x="313480" y="303064"/>
                  </a:cubicBezTo>
                  <a:cubicBezTo>
                    <a:pt x="323027" y="323844"/>
                    <a:pt x="317870" y="347636"/>
                    <a:pt x="302349" y="362697"/>
                  </a:cubicBezTo>
                  <a:cubicBezTo>
                    <a:pt x="298214" y="343040"/>
                    <a:pt x="289330" y="335893"/>
                    <a:pt x="286778" y="334208"/>
                  </a:cubicBezTo>
                  <a:cubicBezTo>
                    <a:pt x="286522" y="334463"/>
                    <a:pt x="286267" y="334667"/>
                    <a:pt x="286012" y="334872"/>
                  </a:cubicBezTo>
                  <a:cubicBezTo>
                    <a:pt x="285756" y="335127"/>
                    <a:pt x="285501" y="335331"/>
                    <a:pt x="285195" y="335586"/>
                  </a:cubicBezTo>
                  <a:cubicBezTo>
                    <a:pt x="284633" y="336046"/>
                    <a:pt x="284072" y="336454"/>
                    <a:pt x="283459" y="336914"/>
                  </a:cubicBezTo>
                  <a:lnTo>
                    <a:pt x="271512" y="362135"/>
                  </a:lnTo>
                  <a:lnTo>
                    <a:pt x="268908" y="347737"/>
                  </a:lnTo>
                  <a:lnTo>
                    <a:pt x="272431" y="341917"/>
                  </a:lnTo>
                  <a:cubicBezTo>
                    <a:pt x="271972" y="342019"/>
                    <a:pt x="271563" y="342121"/>
                    <a:pt x="271104" y="342173"/>
                  </a:cubicBezTo>
                  <a:cubicBezTo>
                    <a:pt x="269980" y="342377"/>
                    <a:pt x="268806" y="342530"/>
                    <a:pt x="267632" y="342632"/>
                  </a:cubicBezTo>
                  <a:cubicBezTo>
                    <a:pt x="266968" y="342683"/>
                    <a:pt x="266355" y="342734"/>
                    <a:pt x="265692" y="342734"/>
                  </a:cubicBezTo>
                  <a:cubicBezTo>
                    <a:pt x="263190" y="342734"/>
                    <a:pt x="260739" y="342479"/>
                    <a:pt x="258391" y="341917"/>
                  </a:cubicBezTo>
                  <a:lnTo>
                    <a:pt x="262118" y="347789"/>
                  </a:lnTo>
                  <a:lnTo>
                    <a:pt x="259974" y="362492"/>
                  </a:lnTo>
                  <a:lnTo>
                    <a:pt x="246189" y="336097"/>
                  </a:lnTo>
                  <a:cubicBezTo>
                    <a:pt x="245576" y="335586"/>
                    <a:pt x="244963" y="335076"/>
                    <a:pt x="244351" y="334565"/>
                  </a:cubicBezTo>
                  <a:lnTo>
                    <a:pt x="244095" y="334770"/>
                  </a:lnTo>
                  <a:cubicBezTo>
                    <a:pt x="235110" y="342683"/>
                    <a:pt x="230770" y="353558"/>
                    <a:pt x="228677" y="362492"/>
                  </a:cubicBezTo>
                  <a:cubicBezTo>
                    <a:pt x="224235" y="358153"/>
                    <a:pt x="220508" y="352945"/>
                    <a:pt x="217751" y="346972"/>
                  </a:cubicBezTo>
                  <a:cubicBezTo>
                    <a:pt x="205804" y="320627"/>
                    <a:pt x="217393" y="289330"/>
                    <a:pt x="243738" y="277230"/>
                  </a:cubicBezTo>
                  <a:close/>
                  <a:moveTo>
                    <a:pt x="146886" y="224898"/>
                  </a:moveTo>
                  <a:cubicBezTo>
                    <a:pt x="146120" y="225817"/>
                    <a:pt x="131416" y="235467"/>
                    <a:pt x="131416" y="235467"/>
                  </a:cubicBezTo>
                  <a:lnTo>
                    <a:pt x="138666" y="245372"/>
                  </a:lnTo>
                  <a:lnTo>
                    <a:pt x="115691" y="263394"/>
                  </a:lnTo>
                  <a:lnTo>
                    <a:pt x="115742" y="263496"/>
                  </a:lnTo>
                  <a:lnTo>
                    <a:pt x="115691" y="263445"/>
                  </a:lnTo>
                  <a:lnTo>
                    <a:pt x="115640" y="263496"/>
                  </a:lnTo>
                  <a:lnTo>
                    <a:pt x="115691" y="263394"/>
                  </a:lnTo>
                  <a:lnTo>
                    <a:pt x="92716" y="245372"/>
                  </a:lnTo>
                  <a:lnTo>
                    <a:pt x="99966" y="235467"/>
                  </a:lnTo>
                  <a:cubicBezTo>
                    <a:pt x="99966" y="235467"/>
                    <a:pt x="85211" y="225869"/>
                    <a:pt x="84497" y="224898"/>
                  </a:cubicBezTo>
                  <a:cubicBezTo>
                    <a:pt x="83169" y="223265"/>
                    <a:pt x="91083" y="215657"/>
                    <a:pt x="91083" y="215657"/>
                  </a:cubicBezTo>
                  <a:lnTo>
                    <a:pt x="115742" y="263292"/>
                  </a:lnTo>
                  <a:lnTo>
                    <a:pt x="140402" y="215657"/>
                  </a:lnTo>
                  <a:cubicBezTo>
                    <a:pt x="140300" y="215657"/>
                    <a:pt x="148213" y="223214"/>
                    <a:pt x="146886" y="224898"/>
                  </a:cubicBezTo>
                  <a:close/>
                  <a:moveTo>
                    <a:pt x="174252" y="254817"/>
                  </a:moveTo>
                  <a:cubicBezTo>
                    <a:pt x="171291" y="240317"/>
                    <a:pt x="166645" y="229953"/>
                    <a:pt x="162152" y="222805"/>
                  </a:cubicBezTo>
                  <a:cubicBezTo>
                    <a:pt x="165623" y="206774"/>
                    <a:pt x="168431" y="186403"/>
                    <a:pt x="166440" y="172107"/>
                  </a:cubicBezTo>
                  <a:cubicBezTo>
                    <a:pt x="166134" y="169912"/>
                    <a:pt x="165828" y="167819"/>
                    <a:pt x="165470" y="165827"/>
                  </a:cubicBezTo>
                  <a:cubicBezTo>
                    <a:pt x="165368" y="164194"/>
                    <a:pt x="165215" y="162560"/>
                    <a:pt x="164909" y="160824"/>
                  </a:cubicBezTo>
                  <a:cubicBezTo>
                    <a:pt x="163837" y="154646"/>
                    <a:pt x="161998" y="148724"/>
                    <a:pt x="159446" y="143261"/>
                  </a:cubicBezTo>
                  <a:cubicBezTo>
                    <a:pt x="155514" y="133560"/>
                    <a:pt x="150307" y="126872"/>
                    <a:pt x="143261" y="122430"/>
                  </a:cubicBezTo>
                  <a:cubicBezTo>
                    <a:pt x="135858" y="116712"/>
                    <a:pt x="126821" y="113292"/>
                    <a:pt x="116508" y="113292"/>
                  </a:cubicBezTo>
                  <a:cubicBezTo>
                    <a:pt x="111352" y="113292"/>
                    <a:pt x="106399" y="114108"/>
                    <a:pt x="101753" y="115640"/>
                  </a:cubicBezTo>
                  <a:cubicBezTo>
                    <a:pt x="87305" y="118601"/>
                    <a:pt x="80974" y="127536"/>
                    <a:pt x="78625" y="130855"/>
                  </a:cubicBezTo>
                  <a:cubicBezTo>
                    <a:pt x="76481" y="133918"/>
                    <a:pt x="74694" y="137492"/>
                    <a:pt x="73162" y="141474"/>
                  </a:cubicBezTo>
                  <a:cubicBezTo>
                    <a:pt x="71733" y="144640"/>
                    <a:pt x="70661" y="148009"/>
                    <a:pt x="69946" y="151532"/>
                  </a:cubicBezTo>
                  <a:cubicBezTo>
                    <a:pt x="67801" y="159599"/>
                    <a:pt x="66270" y="168636"/>
                    <a:pt x="64687" y="177928"/>
                  </a:cubicBezTo>
                  <a:cubicBezTo>
                    <a:pt x="62083" y="193091"/>
                    <a:pt x="59377" y="208816"/>
                    <a:pt x="53965" y="222039"/>
                  </a:cubicBezTo>
                  <a:cubicBezTo>
                    <a:pt x="53812" y="222448"/>
                    <a:pt x="53863" y="222958"/>
                    <a:pt x="54170" y="223265"/>
                  </a:cubicBezTo>
                  <a:cubicBezTo>
                    <a:pt x="54476" y="223622"/>
                    <a:pt x="54884" y="223775"/>
                    <a:pt x="55344" y="223724"/>
                  </a:cubicBezTo>
                  <a:cubicBezTo>
                    <a:pt x="61062" y="222652"/>
                    <a:pt x="65402" y="221172"/>
                    <a:pt x="69078" y="217546"/>
                  </a:cubicBezTo>
                  <a:cubicBezTo>
                    <a:pt x="66321" y="224847"/>
                    <a:pt x="55854" y="230259"/>
                    <a:pt x="55701" y="230310"/>
                  </a:cubicBezTo>
                  <a:cubicBezTo>
                    <a:pt x="55293" y="230515"/>
                    <a:pt x="55089" y="230923"/>
                    <a:pt x="55038" y="231331"/>
                  </a:cubicBezTo>
                  <a:cubicBezTo>
                    <a:pt x="54987" y="231791"/>
                    <a:pt x="55191" y="232199"/>
                    <a:pt x="55548" y="232404"/>
                  </a:cubicBezTo>
                  <a:cubicBezTo>
                    <a:pt x="55752" y="232557"/>
                    <a:pt x="57693" y="233833"/>
                    <a:pt x="60858" y="235416"/>
                  </a:cubicBezTo>
                  <a:cubicBezTo>
                    <a:pt x="57795" y="242104"/>
                    <a:pt x="55701" y="248792"/>
                    <a:pt x="54272" y="254970"/>
                  </a:cubicBezTo>
                  <a:cubicBezTo>
                    <a:pt x="37322" y="238990"/>
                    <a:pt x="26702" y="216321"/>
                    <a:pt x="26702" y="191253"/>
                  </a:cubicBezTo>
                  <a:cubicBezTo>
                    <a:pt x="26702" y="142955"/>
                    <a:pt x="65963" y="103693"/>
                    <a:pt x="114262" y="103693"/>
                  </a:cubicBezTo>
                  <a:cubicBezTo>
                    <a:pt x="162560" y="103693"/>
                    <a:pt x="201822" y="142955"/>
                    <a:pt x="201822" y="191253"/>
                  </a:cubicBezTo>
                  <a:cubicBezTo>
                    <a:pt x="201719" y="216270"/>
                    <a:pt x="191151" y="238837"/>
                    <a:pt x="174252" y="254817"/>
                  </a:cubicBezTo>
                  <a:close/>
                  <a:moveTo>
                    <a:pt x="370253" y="138768"/>
                  </a:moveTo>
                  <a:cubicBezTo>
                    <a:pt x="365198" y="111454"/>
                    <a:pt x="353047" y="101447"/>
                    <a:pt x="349627" y="99098"/>
                  </a:cubicBezTo>
                  <a:cubicBezTo>
                    <a:pt x="349269" y="99405"/>
                    <a:pt x="348963" y="99711"/>
                    <a:pt x="348605" y="100017"/>
                  </a:cubicBezTo>
                  <a:cubicBezTo>
                    <a:pt x="348248" y="100324"/>
                    <a:pt x="347891" y="100630"/>
                    <a:pt x="347533" y="100936"/>
                  </a:cubicBezTo>
                  <a:cubicBezTo>
                    <a:pt x="346768" y="101549"/>
                    <a:pt x="346002" y="102111"/>
                    <a:pt x="345236" y="102672"/>
                  </a:cubicBezTo>
                  <a:lnTo>
                    <a:pt x="328949" y="136113"/>
                  </a:lnTo>
                  <a:lnTo>
                    <a:pt x="325733" y="116815"/>
                  </a:lnTo>
                  <a:lnTo>
                    <a:pt x="330532" y="109054"/>
                  </a:lnTo>
                  <a:cubicBezTo>
                    <a:pt x="329919" y="109156"/>
                    <a:pt x="329358" y="109309"/>
                    <a:pt x="328745" y="109411"/>
                  </a:cubicBezTo>
                  <a:cubicBezTo>
                    <a:pt x="327213" y="109667"/>
                    <a:pt x="325682" y="109871"/>
                    <a:pt x="324099" y="109973"/>
                  </a:cubicBezTo>
                  <a:cubicBezTo>
                    <a:pt x="323231" y="110024"/>
                    <a:pt x="322363" y="110075"/>
                    <a:pt x="321495" y="110075"/>
                  </a:cubicBezTo>
                  <a:cubicBezTo>
                    <a:pt x="318177" y="110075"/>
                    <a:pt x="314909" y="109667"/>
                    <a:pt x="311795" y="108901"/>
                  </a:cubicBezTo>
                  <a:lnTo>
                    <a:pt x="316696" y="116815"/>
                  </a:lnTo>
                  <a:lnTo>
                    <a:pt x="313633" y="136420"/>
                  </a:lnTo>
                  <a:lnTo>
                    <a:pt x="295610" y="100987"/>
                  </a:lnTo>
                  <a:cubicBezTo>
                    <a:pt x="294793" y="100324"/>
                    <a:pt x="293976" y="99660"/>
                    <a:pt x="293211" y="98894"/>
                  </a:cubicBezTo>
                  <a:lnTo>
                    <a:pt x="292853" y="99200"/>
                  </a:lnTo>
                  <a:cubicBezTo>
                    <a:pt x="280651" y="109769"/>
                    <a:pt x="274678" y="124319"/>
                    <a:pt x="271818" y="136318"/>
                  </a:cubicBezTo>
                  <a:cubicBezTo>
                    <a:pt x="260433" y="124064"/>
                    <a:pt x="253490" y="107625"/>
                    <a:pt x="253490" y="89653"/>
                  </a:cubicBezTo>
                  <a:cubicBezTo>
                    <a:pt x="253490" y="51770"/>
                    <a:pt x="284327" y="20882"/>
                    <a:pt x="322261" y="20882"/>
                  </a:cubicBezTo>
                  <a:cubicBezTo>
                    <a:pt x="360195" y="20882"/>
                    <a:pt x="391033" y="51719"/>
                    <a:pt x="391033" y="89653"/>
                  </a:cubicBezTo>
                  <a:cubicBezTo>
                    <a:pt x="390981" y="108850"/>
                    <a:pt x="383017" y="126260"/>
                    <a:pt x="370253" y="138768"/>
                  </a:cubicBezTo>
                  <a:close/>
                </a:path>
              </a:pathLst>
            </a:custGeom>
            <a:solidFill>
              <a:srgbClr val="4D4E50"/>
            </a:solidFill>
            <a:ln w="5103" cap="flat">
              <a:noFill/>
              <a:prstDash val="solid"/>
              <a:miter/>
            </a:ln>
          </p:spPr>
          <p:txBody>
            <a:bodyPr rtlCol="0" anchor="ctr"/>
            <a:lstStyle/>
            <a:p>
              <a:endParaRPr lang="en-US"/>
            </a:p>
          </p:txBody>
        </p:sp>
        <p:sp>
          <p:nvSpPr>
            <p:cNvPr id="1427" name="Forma libre: forma 1426">
              <a:extLst>
                <a:ext uri="{FF2B5EF4-FFF2-40B4-BE49-F238E27FC236}">
                  <a16:creationId xmlns:a16="http://schemas.microsoft.com/office/drawing/2014/main" id="{970C6656-CE2C-4EDF-B9F8-66DA9634054C}"/>
                </a:ext>
              </a:extLst>
            </p:cNvPr>
            <p:cNvSpPr/>
            <p:nvPr/>
          </p:nvSpPr>
          <p:spPr>
            <a:xfrm>
              <a:off x="5110018" y="6066857"/>
              <a:ext cx="58105" cy="58156"/>
            </a:xfrm>
            <a:custGeom>
              <a:avLst/>
              <a:gdLst>
                <a:gd name="connsiteX0" fmla="*/ 28747 w 58105"/>
                <a:gd name="connsiteY0" fmla="*/ 2 h 58156"/>
                <a:gd name="connsiteX1" fmla="*/ 2 w 58105"/>
                <a:gd name="connsiteY1" fmla="*/ 29410 h 58156"/>
                <a:gd name="connsiteX2" fmla="*/ 29359 w 58105"/>
                <a:gd name="connsiteY2" fmla="*/ 58154 h 58156"/>
                <a:gd name="connsiteX3" fmla="*/ 58103 w 58105"/>
                <a:gd name="connsiteY3" fmla="*/ 28798 h 58156"/>
                <a:gd name="connsiteX4" fmla="*/ 28747 w 58105"/>
                <a:gd name="connsiteY4" fmla="*/ 2 h 58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5" h="58156">
                  <a:moveTo>
                    <a:pt x="28747" y="2"/>
                  </a:moveTo>
                  <a:cubicBezTo>
                    <a:pt x="12715" y="155"/>
                    <a:pt x="-202" y="13379"/>
                    <a:pt x="2" y="29410"/>
                  </a:cubicBezTo>
                  <a:cubicBezTo>
                    <a:pt x="156" y="45442"/>
                    <a:pt x="13328" y="58359"/>
                    <a:pt x="29359" y="58154"/>
                  </a:cubicBezTo>
                  <a:cubicBezTo>
                    <a:pt x="45390" y="58001"/>
                    <a:pt x="58307" y="44829"/>
                    <a:pt x="58103" y="28798"/>
                  </a:cubicBezTo>
                  <a:cubicBezTo>
                    <a:pt x="57950" y="12715"/>
                    <a:pt x="44778" y="-202"/>
                    <a:pt x="28747" y="2"/>
                  </a:cubicBezTo>
                  <a:close/>
                </a:path>
              </a:pathLst>
            </a:custGeom>
            <a:solidFill>
              <a:srgbClr val="4D4E50"/>
            </a:solidFill>
            <a:ln w="5103" cap="flat">
              <a:noFill/>
              <a:prstDash val="solid"/>
              <a:miter/>
            </a:ln>
          </p:spPr>
          <p:txBody>
            <a:bodyPr rtlCol="0" anchor="ctr"/>
            <a:lstStyle/>
            <a:p>
              <a:endParaRPr lang="en-US"/>
            </a:p>
          </p:txBody>
        </p:sp>
        <p:sp>
          <p:nvSpPr>
            <p:cNvPr id="1428" name="Forma libre: forma 1427">
              <a:extLst>
                <a:ext uri="{FF2B5EF4-FFF2-40B4-BE49-F238E27FC236}">
                  <a16:creationId xmlns:a16="http://schemas.microsoft.com/office/drawing/2014/main" id="{B26979C4-2820-46E0-8CFA-AC5F65ADBAE3}"/>
                </a:ext>
              </a:extLst>
            </p:cNvPr>
            <p:cNvSpPr/>
            <p:nvPr/>
          </p:nvSpPr>
          <p:spPr>
            <a:xfrm>
              <a:off x="4989274" y="6047714"/>
              <a:ext cx="102" cy="102"/>
            </a:xfrm>
            <a:custGeom>
              <a:avLst/>
              <a:gdLst>
                <a:gd name="connsiteX0" fmla="*/ 0 w 102"/>
                <a:gd name="connsiteY0" fmla="*/ 51 h 102"/>
                <a:gd name="connsiteX1" fmla="*/ 51 w 102"/>
                <a:gd name="connsiteY1" fmla="*/ 102 h 102"/>
                <a:gd name="connsiteX2" fmla="*/ 102 w 102"/>
                <a:gd name="connsiteY2" fmla="*/ 51 h 102"/>
                <a:gd name="connsiteX3" fmla="*/ 51 w 102"/>
                <a:gd name="connsiteY3" fmla="*/ 0 h 102"/>
              </a:gdLst>
              <a:ahLst/>
              <a:cxnLst>
                <a:cxn ang="0">
                  <a:pos x="connsiteX0" y="connsiteY0"/>
                </a:cxn>
                <a:cxn ang="0">
                  <a:pos x="connsiteX1" y="connsiteY1"/>
                </a:cxn>
                <a:cxn ang="0">
                  <a:pos x="connsiteX2" y="connsiteY2"/>
                </a:cxn>
                <a:cxn ang="0">
                  <a:pos x="connsiteX3" y="connsiteY3"/>
                </a:cxn>
              </a:cxnLst>
              <a:rect l="l" t="t" r="r" b="b"/>
              <a:pathLst>
                <a:path w="102" h="102">
                  <a:moveTo>
                    <a:pt x="0" y="51"/>
                  </a:moveTo>
                  <a:lnTo>
                    <a:pt x="51" y="102"/>
                  </a:lnTo>
                  <a:lnTo>
                    <a:pt x="102" y="51"/>
                  </a:lnTo>
                  <a:lnTo>
                    <a:pt x="51" y="0"/>
                  </a:lnTo>
                  <a:close/>
                </a:path>
              </a:pathLst>
            </a:custGeom>
            <a:solidFill>
              <a:srgbClr val="4D4E50"/>
            </a:solidFill>
            <a:ln w="5103" cap="flat">
              <a:noFill/>
              <a:prstDash val="solid"/>
              <a:miter/>
            </a:ln>
          </p:spPr>
          <p:txBody>
            <a:bodyPr rtlCol="0" anchor="ctr"/>
            <a:lstStyle/>
            <a:p>
              <a:endParaRPr lang="en-US"/>
            </a:p>
          </p:txBody>
        </p:sp>
      </p:grpSp>
      <p:grpSp>
        <p:nvGrpSpPr>
          <p:cNvPr id="1429" name="Gráfico 4">
            <a:extLst>
              <a:ext uri="{FF2B5EF4-FFF2-40B4-BE49-F238E27FC236}">
                <a16:creationId xmlns:a16="http://schemas.microsoft.com/office/drawing/2014/main" id="{FB2F57E3-32DA-40B0-A109-D9EBA6FE9EEB}"/>
              </a:ext>
            </a:extLst>
          </p:cNvPr>
          <p:cNvGrpSpPr/>
          <p:nvPr/>
        </p:nvGrpSpPr>
        <p:grpSpPr>
          <a:xfrm>
            <a:off x="2919800" y="5775845"/>
            <a:ext cx="308322" cy="410790"/>
            <a:chOff x="2919800" y="5775845"/>
            <a:chExt cx="308322" cy="410790"/>
          </a:xfrm>
          <a:solidFill>
            <a:srgbClr val="4D4E50"/>
          </a:solidFill>
        </p:grpSpPr>
        <p:sp>
          <p:nvSpPr>
            <p:cNvPr id="1430" name="Forma libre: forma 1429">
              <a:extLst>
                <a:ext uri="{FF2B5EF4-FFF2-40B4-BE49-F238E27FC236}">
                  <a16:creationId xmlns:a16="http://schemas.microsoft.com/office/drawing/2014/main" id="{F19C1384-61BA-4906-9865-C581B581216C}"/>
                </a:ext>
              </a:extLst>
            </p:cNvPr>
            <p:cNvSpPr/>
            <p:nvPr/>
          </p:nvSpPr>
          <p:spPr>
            <a:xfrm>
              <a:off x="2919800" y="6091570"/>
              <a:ext cx="190436" cy="95065"/>
            </a:xfrm>
            <a:custGeom>
              <a:avLst/>
              <a:gdLst>
                <a:gd name="connsiteX0" fmla="*/ 148979 w 190436"/>
                <a:gd name="connsiteY0" fmla="*/ 307 h 95065"/>
                <a:gd name="connsiteX1" fmla="*/ 147090 w 190436"/>
                <a:gd name="connsiteY1" fmla="*/ 1991 h 95065"/>
                <a:gd name="connsiteX2" fmla="*/ 145099 w 190436"/>
                <a:gd name="connsiteY2" fmla="*/ 3676 h 95065"/>
                <a:gd name="connsiteX3" fmla="*/ 140810 w 190436"/>
                <a:gd name="connsiteY3" fmla="*/ 6893 h 95065"/>
                <a:gd name="connsiteX4" fmla="*/ 110535 w 190436"/>
                <a:gd name="connsiteY4" fmla="*/ 69129 h 95065"/>
                <a:gd name="connsiteX5" fmla="*/ 104510 w 190436"/>
                <a:gd name="connsiteY5" fmla="*/ 33288 h 95065"/>
                <a:gd name="connsiteX6" fmla="*/ 113445 w 190436"/>
                <a:gd name="connsiteY6" fmla="*/ 18891 h 95065"/>
                <a:gd name="connsiteX7" fmla="*/ 110177 w 190436"/>
                <a:gd name="connsiteY7" fmla="*/ 19554 h 95065"/>
                <a:gd name="connsiteX8" fmla="*/ 101549 w 190436"/>
                <a:gd name="connsiteY8" fmla="*/ 20575 h 95065"/>
                <a:gd name="connsiteX9" fmla="*/ 96750 w 190436"/>
                <a:gd name="connsiteY9" fmla="*/ 20729 h 95065"/>
                <a:gd name="connsiteX10" fmla="*/ 78676 w 190436"/>
                <a:gd name="connsiteY10" fmla="*/ 18584 h 95065"/>
                <a:gd name="connsiteX11" fmla="*/ 87764 w 190436"/>
                <a:gd name="connsiteY11" fmla="*/ 33288 h 95065"/>
                <a:gd name="connsiteX12" fmla="*/ 82097 w 190436"/>
                <a:gd name="connsiteY12" fmla="*/ 69793 h 95065"/>
                <a:gd name="connsiteX13" fmla="*/ 48554 w 190436"/>
                <a:gd name="connsiteY13" fmla="*/ 3880 h 95065"/>
                <a:gd name="connsiteX14" fmla="*/ 44061 w 190436"/>
                <a:gd name="connsiteY14" fmla="*/ 0 h 95065"/>
                <a:gd name="connsiteX15" fmla="*/ 43448 w 190436"/>
                <a:gd name="connsiteY15" fmla="*/ 511 h 95065"/>
                <a:gd name="connsiteX16" fmla="*/ 0 w 190436"/>
                <a:gd name="connsiteY16" fmla="*/ 95065 h 95065"/>
                <a:gd name="connsiteX17" fmla="*/ 190436 w 190436"/>
                <a:gd name="connsiteY17" fmla="*/ 95065 h 95065"/>
                <a:gd name="connsiteX18" fmla="*/ 148979 w 190436"/>
                <a:gd name="connsiteY18" fmla="*/ 307 h 9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436" h="95065">
                  <a:moveTo>
                    <a:pt x="148979" y="307"/>
                  </a:moveTo>
                  <a:cubicBezTo>
                    <a:pt x="148367" y="868"/>
                    <a:pt x="147703" y="1430"/>
                    <a:pt x="147090" y="1991"/>
                  </a:cubicBezTo>
                  <a:cubicBezTo>
                    <a:pt x="146427" y="2553"/>
                    <a:pt x="145763" y="3115"/>
                    <a:pt x="145099" y="3676"/>
                  </a:cubicBezTo>
                  <a:cubicBezTo>
                    <a:pt x="143721" y="4799"/>
                    <a:pt x="142291" y="5871"/>
                    <a:pt x="140810" y="6893"/>
                  </a:cubicBezTo>
                  <a:lnTo>
                    <a:pt x="110535" y="69129"/>
                  </a:lnTo>
                  <a:lnTo>
                    <a:pt x="104510" y="33288"/>
                  </a:lnTo>
                  <a:lnTo>
                    <a:pt x="113445" y="18891"/>
                  </a:lnTo>
                  <a:cubicBezTo>
                    <a:pt x="112373" y="19146"/>
                    <a:pt x="111249" y="19350"/>
                    <a:pt x="110177" y="19554"/>
                  </a:cubicBezTo>
                  <a:cubicBezTo>
                    <a:pt x="107369" y="20065"/>
                    <a:pt x="104459" y="20422"/>
                    <a:pt x="101549" y="20575"/>
                  </a:cubicBezTo>
                  <a:cubicBezTo>
                    <a:pt x="99966" y="20678"/>
                    <a:pt x="98332" y="20729"/>
                    <a:pt x="96750" y="20729"/>
                  </a:cubicBezTo>
                  <a:cubicBezTo>
                    <a:pt x="90521" y="20729"/>
                    <a:pt x="84496" y="19963"/>
                    <a:pt x="78676" y="18584"/>
                  </a:cubicBezTo>
                  <a:lnTo>
                    <a:pt x="87764" y="33288"/>
                  </a:lnTo>
                  <a:lnTo>
                    <a:pt x="82097" y="69793"/>
                  </a:lnTo>
                  <a:lnTo>
                    <a:pt x="48554" y="3880"/>
                  </a:lnTo>
                  <a:cubicBezTo>
                    <a:pt x="47022" y="2655"/>
                    <a:pt x="45490" y="1379"/>
                    <a:pt x="44061" y="0"/>
                  </a:cubicBezTo>
                  <a:lnTo>
                    <a:pt x="43448" y="511"/>
                  </a:lnTo>
                  <a:cubicBezTo>
                    <a:pt x="10875" y="28693"/>
                    <a:pt x="2246" y="72192"/>
                    <a:pt x="0" y="95065"/>
                  </a:cubicBezTo>
                  <a:lnTo>
                    <a:pt x="190436" y="95065"/>
                  </a:lnTo>
                  <a:cubicBezTo>
                    <a:pt x="184003" y="28132"/>
                    <a:pt x="156178" y="5208"/>
                    <a:pt x="148979" y="307"/>
                  </a:cubicBezTo>
                  <a:close/>
                </a:path>
              </a:pathLst>
            </a:custGeom>
            <a:solidFill>
              <a:srgbClr val="4D4E50"/>
            </a:solidFill>
            <a:ln w="5103" cap="flat">
              <a:noFill/>
              <a:prstDash val="solid"/>
              <a:miter/>
            </a:ln>
          </p:spPr>
          <p:txBody>
            <a:bodyPr rtlCol="0" anchor="ctr"/>
            <a:lstStyle/>
            <a:p>
              <a:endParaRPr lang="en-US"/>
            </a:p>
          </p:txBody>
        </p:sp>
        <p:sp>
          <p:nvSpPr>
            <p:cNvPr id="1431" name="Forma libre: forma 1430">
              <a:extLst>
                <a:ext uri="{FF2B5EF4-FFF2-40B4-BE49-F238E27FC236}">
                  <a16:creationId xmlns:a16="http://schemas.microsoft.com/office/drawing/2014/main" id="{1966D399-789B-4620-814E-DBF6200C5463}"/>
                </a:ext>
              </a:extLst>
            </p:cNvPr>
            <p:cNvSpPr/>
            <p:nvPr/>
          </p:nvSpPr>
          <p:spPr>
            <a:xfrm>
              <a:off x="2944255" y="5962656"/>
              <a:ext cx="144384" cy="144333"/>
            </a:xfrm>
            <a:custGeom>
              <a:avLst/>
              <a:gdLst>
                <a:gd name="connsiteX0" fmla="*/ 72192 w 144384"/>
                <a:gd name="connsiteY0" fmla="*/ 0 h 144333"/>
                <a:gd name="connsiteX1" fmla="*/ 0 w 144384"/>
                <a:gd name="connsiteY1" fmla="*/ 72141 h 144333"/>
                <a:gd name="connsiteX2" fmla="*/ 72192 w 144384"/>
                <a:gd name="connsiteY2" fmla="*/ 144333 h 144333"/>
                <a:gd name="connsiteX3" fmla="*/ 144384 w 144384"/>
                <a:gd name="connsiteY3" fmla="*/ 72141 h 144333"/>
                <a:gd name="connsiteX4" fmla="*/ 72192 w 144384"/>
                <a:gd name="connsiteY4" fmla="*/ 0 h 144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84" h="144333">
                  <a:moveTo>
                    <a:pt x="72192" y="0"/>
                  </a:moveTo>
                  <a:cubicBezTo>
                    <a:pt x="32420" y="0"/>
                    <a:pt x="0" y="32369"/>
                    <a:pt x="0" y="72141"/>
                  </a:cubicBezTo>
                  <a:cubicBezTo>
                    <a:pt x="0" y="111913"/>
                    <a:pt x="32369" y="144333"/>
                    <a:pt x="72192" y="144333"/>
                  </a:cubicBezTo>
                  <a:cubicBezTo>
                    <a:pt x="112015" y="144333"/>
                    <a:pt x="144384" y="111964"/>
                    <a:pt x="144384" y="72141"/>
                  </a:cubicBezTo>
                  <a:cubicBezTo>
                    <a:pt x="144333" y="32369"/>
                    <a:pt x="111964" y="0"/>
                    <a:pt x="72192" y="0"/>
                  </a:cubicBezTo>
                  <a:close/>
                </a:path>
              </a:pathLst>
            </a:custGeom>
            <a:solidFill>
              <a:srgbClr val="4D4E50"/>
            </a:solidFill>
            <a:ln w="5103" cap="flat">
              <a:noFill/>
              <a:prstDash val="solid"/>
              <a:miter/>
            </a:ln>
          </p:spPr>
          <p:txBody>
            <a:bodyPr rtlCol="0" anchor="ctr"/>
            <a:lstStyle/>
            <a:p>
              <a:endParaRPr lang="en-US"/>
            </a:p>
          </p:txBody>
        </p:sp>
        <p:sp>
          <p:nvSpPr>
            <p:cNvPr id="1432" name="Forma libre: forma 1431">
              <a:extLst>
                <a:ext uri="{FF2B5EF4-FFF2-40B4-BE49-F238E27FC236}">
                  <a16:creationId xmlns:a16="http://schemas.microsoft.com/office/drawing/2014/main" id="{C450442A-1E27-41E8-9F2D-E4F6E90BD924}"/>
                </a:ext>
              </a:extLst>
            </p:cNvPr>
            <p:cNvSpPr/>
            <p:nvPr/>
          </p:nvSpPr>
          <p:spPr>
            <a:xfrm>
              <a:off x="3094238" y="6001356"/>
              <a:ext cx="133884" cy="185279"/>
            </a:xfrm>
            <a:custGeom>
              <a:avLst/>
              <a:gdLst>
                <a:gd name="connsiteX0" fmla="*/ 128881 w 133884"/>
                <a:gd name="connsiteY0" fmla="*/ 137696 h 185279"/>
                <a:gd name="connsiteX1" fmla="*/ 129494 w 133884"/>
                <a:gd name="connsiteY1" fmla="*/ 136420 h 185279"/>
                <a:gd name="connsiteX2" fmla="*/ 128728 w 133884"/>
                <a:gd name="connsiteY2" fmla="*/ 135245 h 185279"/>
                <a:gd name="connsiteX3" fmla="*/ 113310 w 133884"/>
                <a:gd name="connsiteY3" fmla="*/ 120440 h 185279"/>
                <a:gd name="connsiteX4" fmla="*/ 129137 w 133884"/>
                <a:gd name="connsiteY4" fmla="*/ 127587 h 185279"/>
                <a:gd name="connsiteX5" fmla="*/ 130515 w 133884"/>
                <a:gd name="connsiteY5" fmla="*/ 127077 h 185279"/>
                <a:gd name="connsiteX6" fmla="*/ 130719 w 133884"/>
                <a:gd name="connsiteY6" fmla="*/ 125647 h 185279"/>
                <a:gd name="connsiteX7" fmla="*/ 118313 w 133884"/>
                <a:gd name="connsiteY7" fmla="*/ 74694 h 185279"/>
                <a:gd name="connsiteX8" fmla="*/ 112237 w 133884"/>
                <a:gd name="connsiteY8" fmla="*/ 44163 h 185279"/>
                <a:gd name="connsiteX9" fmla="*/ 108561 w 133884"/>
                <a:gd name="connsiteY9" fmla="*/ 32573 h 185279"/>
                <a:gd name="connsiteX10" fmla="*/ 102231 w 133884"/>
                <a:gd name="connsiteY10" fmla="*/ 20320 h 185279"/>
                <a:gd name="connsiteX11" fmla="*/ 75529 w 133884"/>
                <a:gd name="connsiteY11" fmla="*/ 2706 h 185279"/>
                <a:gd name="connsiteX12" fmla="*/ 58476 w 133884"/>
                <a:gd name="connsiteY12" fmla="*/ 0 h 185279"/>
                <a:gd name="connsiteX13" fmla="*/ 27537 w 133884"/>
                <a:gd name="connsiteY13" fmla="*/ 10568 h 185279"/>
                <a:gd name="connsiteX14" fmla="*/ 8850 w 133884"/>
                <a:gd name="connsiteY14" fmla="*/ 34667 h 185279"/>
                <a:gd name="connsiteX15" fmla="*/ 2571 w 133884"/>
                <a:gd name="connsiteY15" fmla="*/ 54987 h 185279"/>
                <a:gd name="connsiteX16" fmla="*/ 1907 w 133884"/>
                <a:gd name="connsiteY16" fmla="*/ 60756 h 185279"/>
                <a:gd name="connsiteX17" fmla="*/ 784 w 133884"/>
                <a:gd name="connsiteY17" fmla="*/ 68057 h 185279"/>
                <a:gd name="connsiteX18" fmla="*/ 2622 w 133884"/>
                <a:gd name="connsiteY18" fmla="*/ 109769 h 185279"/>
                <a:gd name="connsiteX19" fmla="*/ 25035 w 133884"/>
                <a:gd name="connsiteY19" fmla="*/ 185280 h 185279"/>
                <a:gd name="connsiteX20" fmla="*/ 133885 w 133884"/>
                <a:gd name="connsiteY20" fmla="*/ 185280 h 185279"/>
                <a:gd name="connsiteX21" fmla="*/ 122908 w 133884"/>
                <a:gd name="connsiteY21" fmla="*/ 141219 h 185279"/>
                <a:gd name="connsiteX22" fmla="*/ 128881 w 133884"/>
                <a:gd name="connsiteY22" fmla="*/ 137696 h 185279"/>
                <a:gd name="connsiteX23" fmla="*/ 95440 w 133884"/>
                <a:gd name="connsiteY23" fmla="*/ 129017 h 185279"/>
                <a:gd name="connsiteX24" fmla="*/ 77520 w 133884"/>
                <a:gd name="connsiteY24" fmla="*/ 141219 h 185279"/>
                <a:gd name="connsiteX25" fmla="*/ 85893 w 133884"/>
                <a:gd name="connsiteY25" fmla="*/ 152655 h 185279"/>
                <a:gd name="connsiteX26" fmla="*/ 59344 w 133884"/>
                <a:gd name="connsiteY26" fmla="*/ 173486 h 185279"/>
                <a:gd name="connsiteX27" fmla="*/ 59395 w 133884"/>
                <a:gd name="connsiteY27" fmla="*/ 173588 h 185279"/>
                <a:gd name="connsiteX28" fmla="*/ 59293 w 133884"/>
                <a:gd name="connsiteY28" fmla="*/ 173537 h 185279"/>
                <a:gd name="connsiteX29" fmla="*/ 59191 w 133884"/>
                <a:gd name="connsiteY29" fmla="*/ 173588 h 185279"/>
                <a:gd name="connsiteX30" fmla="*/ 59242 w 133884"/>
                <a:gd name="connsiteY30" fmla="*/ 173486 h 185279"/>
                <a:gd name="connsiteX31" fmla="*/ 32693 w 133884"/>
                <a:gd name="connsiteY31" fmla="*/ 152655 h 185279"/>
                <a:gd name="connsiteX32" fmla="*/ 41066 w 133884"/>
                <a:gd name="connsiteY32" fmla="*/ 141219 h 185279"/>
                <a:gd name="connsiteX33" fmla="*/ 23146 w 133884"/>
                <a:gd name="connsiteY33" fmla="*/ 129017 h 185279"/>
                <a:gd name="connsiteX34" fmla="*/ 30753 w 133884"/>
                <a:gd name="connsiteY34" fmla="*/ 118346 h 185279"/>
                <a:gd name="connsiteX35" fmla="*/ 59242 w 133884"/>
                <a:gd name="connsiteY35" fmla="*/ 173384 h 185279"/>
                <a:gd name="connsiteX36" fmla="*/ 87731 w 133884"/>
                <a:gd name="connsiteY36" fmla="*/ 118346 h 185279"/>
                <a:gd name="connsiteX37" fmla="*/ 95440 w 133884"/>
                <a:gd name="connsiteY37" fmla="*/ 129017 h 18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884" h="185279">
                  <a:moveTo>
                    <a:pt x="128881" y="137696"/>
                  </a:moveTo>
                  <a:cubicBezTo>
                    <a:pt x="129290" y="137441"/>
                    <a:pt x="129545" y="136930"/>
                    <a:pt x="129494" y="136420"/>
                  </a:cubicBezTo>
                  <a:cubicBezTo>
                    <a:pt x="129443" y="135909"/>
                    <a:pt x="129188" y="135450"/>
                    <a:pt x="128728" y="135245"/>
                  </a:cubicBezTo>
                  <a:cubicBezTo>
                    <a:pt x="128575" y="135143"/>
                    <a:pt x="116526" y="128915"/>
                    <a:pt x="113310" y="120440"/>
                  </a:cubicBezTo>
                  <a:cubicBezTo>
                    <a:pt x="117547" y="124626"/>
                    <a:pt x="122551" y="126362"/>
                    <a:pt x="129137" y="127587"/>
                  </a:cubicBezTo>
                  <a:cubicBezTo>
                    <a:pt x="129647" y="127689"/>
                    <a:pt x="130158" y="127485"/>
                    <a:pt x="130515" y="127077"/>
                  </a:cubicBezTo>
                  <a:cubicBezTo>
                    <a:pt x="130821" y="126668"/>
                    <a:pt x="130924" y="126107"/>
                    <a:pt x="130719" y="125647"/>
                  </a:cubicBezTo>
                  <a:cubicBezTo>
                    <a:pt x="124440" y="110381"/>
                    <a:pt x="121325" y="92206"/>
                    <a:pt x="118313" y="74694"/>
                  </a:cubicBezTo>
                  <a:cubicBezTo>
                    <a:pt x="116475" y="63972"/>
                    <a:pt x="114688" y="53506"/>
                    <a:pt x="112237" y="44163"/>
                  </a:cubicBezTo>
                  <a:cubicBezTo>
                    <a:pt x="111420" y="40129"/>
                    <a:pt x="110195" y="36249"/>
                    <a:pt x="108561" y="32573"/>
                  </a:cubicBezTo>
                  <a:cubicBezTo>
                    <a:pt x="106774" y="27979"/>
                    <a:pt x="104732" y="23843"/>
                    <a:pt x="102231" y="20320"/>
                  </a:cubicBezTo>
                  <a:cubicBezTo>
                    <a:pt x="99525" y="16491"/>
                    <a:pt x="92173" y="6127"/>
                    <a:pt x="75529" y="2706"/>
                  </a:cubicBezTo>
                  <a:cubicBezTo>
                    <a:pt x="70168" y="970"/>
                    <a:pt x="64450" y="0"/>
                    <a:pt x="58476" y="0"/>
                  </a:cubicBezTo>
                  <a:cubicBezTo>
                    <a:pt x="46529" y="0"/>
                    <a:pt x="36114" y="3931"/>
                    <a:pt x="27537" y="10568"/>
                  </a:cubicBezTo>
                  <a:cubicBezTo>
                    <a:pt x="19419" y="15674"/>
                    <a:pt x="13343" y="23435"/>
                    <a:pt x="8850" y="34667"/>
                  </a:cubicBezTo>
                  <a:cubicBezTo>
                    <a:pt x="5940" y="40998"/>
                    <a:pt x="3796" y="47839"/>
                    <a:pt x="2571" y="54987"/>
                  </a:cubicBezTo>
                  <a:cubicBezTo>
                    <a:pt x="2213" y="56978"/>
                    <a:pt x="2009" y="58867"/>
                    <a:pt x="1907" y="60756"/>
                  </a:cubicBezTo>
                  <a:cubicBezTo>
                    <a:pt x="1498" y="63104"/>
                    <a:pt x="1141" y="65504"/>
                    <a:pt x="784" y="68057"/>
                  </a:cubicBezTo>
                  <a:cubicBezTo>
                    <a:pt x="-901" y="79851"/>
                    <a:pt x="324" y="95218"/>
                    <a:pt x="2622" y="109769"/>
                  </a:cubicBezTo>
                  <a:cubicBezTo>
                    <a:pt x="12169" y="125034"/>
                    <a:pt x="21716" y="148928"/>
                    <a:pt x="25035" y="185280"/>
                  </a:cubicBezTo>
                  <a:lnTo>
                    <a:pt x="133885" y="185280"/>
                  </a:lnTo>
                  <a:cubicBezTo>
                    <a:pt x="133119" y="175273"/>
                    <a:pt x="130617" y="158169"/>
                    <a:pt x="122908" y="141219"/>
                  </a:cubicBezTo>
                  <a:cubicBezTo>
                    <a:pt x="126431" y="139381"/>
                    <a:pt x="128677" y="137849"/>
                    <a:pt x="128881" y="137696"/>
                  </a:cubicBezTo>
                  <a:close/>
                  <a:moveTo>
                    <a:pt x="95440" y="129017"/>
                  </a:moveTo>
                  <a:cubicBezTo>
                    <a:pt x="94572" y="130089"/>
                    <a:pt x="77520" y="141219"/>
                    <a:pt x="77520" y="141219"/>
                  </a:cubicBezTo>
                  <a:lnTo>
                    <a:pt x="85893" y="152655"/>
                  </a:lnTo>
                  <a:lnTo>
                    <a:pt x="59344" y="173486"/>
                  </a:lnTo>
                  <a:lnTo>
                    <a:pt x="59395" y="173588"/>
                  </a:lnTo>
                  <a:lnTo>
                    <a:pt x="59293" y="173537"/>
                  </a:lnTo>
                  <a:lnTo>
                    <a:pt x="59191" y="173588"/>
                  </a:lnTo>
                  <a:lnTo>
                    <a:pt x="59242" y="173486"/>
                  </a:lnTo>
                  <a:lnTo>
                    <a:pt x="32693" y="152655"/>
                  </a:lnTo>
                  <a:lnTo>
                    <a:pt x="41066" y="141219"/>
                  </a:lnTo>
                  <a:cubicBezTo>
                    <a:pt x="41066" y="141219"/>
                    <a:pt x="24014" y="130089"/>
                    <a:pt x="23146" y="129017"/>
                  </a:cubicBezTo>
                  <a:cubicBezTo>
                    <a:pt x="21614" y="127128"/>
                    <a:pt x="30753" y="118346"/>
                    <a:pt x="30753" y="118346"/>
                  </a:cubicBezTo>
                  <a:lnTo>
                    <a:pt x="59242" y="173384"/>
                  </a:lnTo>
                  <a:lnTo>
                    <a:pt x="87731" y="118346"/>
                  </a:lnTo>
                  <a:cubicBezTo>
                    <a:pt x="87833" y="118346"/>
                    <a:pt x="96972" y="127128"/>
                    <a:pt x="95440" y="129017"/>
                  </a:cubicBezTo>
                  <a:close/>
                </a:path>
              </a:pathLst>
            </a:custGeom>
            <a:solidFill>
              <a:srgbClr val="4D4E50"/>
            </a:solidFill>
            <a:ln w="5103" cap="flat">
              <a:noFill/>
              <a:prstDash val="solid"/>
              <a:miter/>
            </a:ln>
          </p:spPr>
          <p:txBody>
            <a:bodyPr rtlCol="0" anchor="ctr"/>
            <a:lstStyle/>
            <a:p>
              <a:endParaRPr lang="en-US"/>
            </a:p>
          </p:txBody>
        </p:sp>
        <p:sp>
          <p:nvSpPr>
            <p:cNvPr id="1433" name="Forma libre: forma 1432">
              <a:extLst>
                <a:ext uri="{FF2B5EF4-FFF2-40B4-BE49-F238E27FC236}">
                  <a16:creationId xmlns:a16="http://schemas.microsoft.com/office/drawing/2014/main" id="{F9E213F3-4995-4619-AAA4-22F792947A5D}"/>
                </a:ext>
              </a:extLst>
            </p:cNvPr>
            <p:cNvSpPr/>
            <p:nvPr/>
          </p:nvSpPr>
          <p:spPr>
            <a:xfrm>
              <a:off x="2926692" y="5775845"/>
              <a:ext cx="230871" cy="174506"/>
            </a:xfrm>
            <a:custGeom>
              <a:avLst/>
              <a:gdLst>
                <a:gd name="connsiteX0" fmla="*/ 211777 w 230871"/>
                <a:gd name="connsiteY0" fmla="*/ 0 h 174506"/>
                <a:gd name="connsiteX1" fmla="*/ 19044 w 230871"/>
                <a:gd name="connsiteY1" fmla="*/ 0 h 174506"/>
                <a:gd name="connsiteX2" fmla="*/ 0 w 230871"/>
                <a:gd name="connsiteY2" fmla="*/ 19044 h 174506"/>
                <a:gd name="connsiteX3" fmla="*/ 0 w 230871"/>
                <a:gd name="connsiteY3" fmla="*/ 122839 h 174506"/>
                <a:gd name="connsiteX4" fmla="*/ 19044 w 230871"/>
                <a:gd name="connsiteY4" fmla="*/ 141883 h 174506"/>
                <a:gd name="connsiteX5" fmla="*/ 96546 w 230871"/>
                <a:gd name="connsiteY5" fmla="*/ 141883 h 174506"/>
                <a:gd name="connsiteX6" fmla="*/ 93993 w 230871"/>
                <a:gd name="connsiteY6" fmla="*/ 174507 h 174506"/>
                <a:gd name="connsiteX7" fmla="*/ 122328 w 230871"/>
                <a:gd name="connsiteY7" fmla="*/ 141883 h 174506"/>
                <a:gd name="connsiteX8" fmla="*/ 211828 w 230871"/>
                <a:gd name="connsiteY8" fmla="*/ 141883 h 174506"/>
                <a:gd name="connsiteX9" fmla="*/ 230872 w 230871"/>
                <a:gd name="connsiteY9" fmla="*/ 122839 h 174506"/>
                <a:gd name="connsiteX10" fmla="*/ 230872 w 230871"/>
                <a:gd name="connsiteY10" fmla="*/ 19044 h 174506"/>
                <a:gd name="connsiteX11" fmla="*/ 211777 w 230871"/>
                <a:gd name="connsiteY11" fmla="*/ 0 h 174506"/>
                <a:gd name="connsiteX12" fmla="*/ 124269 w 230871"/>
                <a:gd name="connsiteY12" fmla="*/ 92002 h 174506"/>
                <a:gd name="connsiteX13" fmla="*/ 27978 w 230871"/>
                <a:gd name="connsiteY13" fmla="*/ 92002 h 174506"/>
                <a:gd name="connsiteX14" fmla="*/ 24660 w 230871"/>
                <a:gd name="connsiteY14" fmla="*/ 88683 h 174506"/>
                <a:gd name="connsiteX15" fmla="*/ 27978 w 230871"/>
                <a:gd name="connsiteY15" fmla="*/ 85364 h 174506"/>
                <a:gd name="connsiteX16" fmla="*/ 124217 w 230871"/>
                <a:gd name="connsiteY16" fmla="*/ 85364 h 174506"/>
                <a:gd name="connsiteX17" fmla="*/ 127587 w 230871"/>
                <a:gd name="connsiteY17" fmla="*/ 88683 h 174506"/>
                <a:gd name="connsiteX18" fmla="*/ 124269 w 230871"/>
                <a:gd name="connsiteY18" fmla="*/ 92002 h 174506"/>
                <a:gd name="connsiteX19" fmla="*/ 200443 w 230871"/>
                <a:gd name="connsiteY19" fmla="*/ 68925 h 174506"/>
                <a:gd name="connsiteX20" fmla="*/ 27978 w 230871"/>
                <a:gd name="connsiteY20" fmla="*/ 68925 h 174506"/>
                <a:gd name="connsiteX21" fmla="*/ 24660 w 230871"/>
                <a:gd name="connsiteY21" fmla="*/ 65606 h 174506"/>
                <a:gd name="connsiteX22" fmla="*/ 27978 w 230871"/>
                <a:gd name="connsiteY22" fmla="*/ 62288 h 174506"/>
                <a:gd name="connsiteX23" fmla="*/ 200443 w 230871"/>
                <a:gd name="connsiteY23" fmla="*/ 62288 h 174506"/>
                <a:gd name="connsiteX24" fmla="*/ 203762 w 230871"/>
                <a:gd name="connsiteY24" fmla="*/ 65606 h 174506"/>
                <a:gd name="connsiteX25" fmla="*/ 200443 w 230871"/>
                <a:gd name="connsiteY25" fmla="*/ 68925 h 174506"/>
                <a:gd name="connsiteX26" fmla="*/ 200443 w 230871"/>
                <a:gd name="connsiteY26" fmla="*/ 45848 h 174506"/>
                <a:gd name="connsiteX27" fmla="*/ 27978 w 230871"/>
                <a:gd name="connsiteY27" fmla="*/ 45848 h 174506"/>
                <a:gd name="connsiteX28" fmla="*/ 24660 w 230871"/>
                <a:gd name="connsiteY28" fmla="*/ 42529 h 174506"/>
                <a:gd name="connsiteX29" fmla="*/ 27978 w 230871"/>
                <a:gd name="connsiteY29" fmla="*/ 39210 h 174506"/>
                <a:gd name="connsiteX30" fmla="*/ 200443 w 230871"/>
                <a:gd name="connsiteY30" fmla="*/ 39210 h 174506"/>
                <a:gd name="connsiteX31" fmla="*/ 203762 w 230871"/>
                <a:gd name="connsiteY31" fmla="*/ 42529 h 174506"/>
                <a:gd name="connsiteX32" fmla="*/ 200443 w 230871"/>
                <a:gd name="connsiteY32" fmla="*/ 45848 h 17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0871" h="174506">
                  <a:moveTo>
                    <a:pt x="211777" y="0"/>
                  </a:moveTo>
                  <a:lnTo>
                    <a:pt x="19044" y="0"/>
                  </a:lnTo>
                  <a:cubicBezTo>
                    <a:pt x="8526" y="0"/>
                    <a:pt x="0" y="8526"/>
                    <a:pt x="0" y="19044"/>
                  </a:cubicBezTo>
                  <a:lnTo>
                    <a:pt x="0" y="122839"/>
                  </a:lnTo>
                  <a:cubicBezTo>
                    <a:pt x="0" y="133356"/>
                    <a:pt x="8526" y="141883"/>
                    <a:pt x="19044" y="141883"/>
                  </a:cubicBezTo>
                  <a:lnTo>
                    <a:pt x="96546" y="141883"/>
                  </a:lnTo>
                  <a:lnTo>
                    <a:pt x="93993" y="174507"/>
                  </a:lnTo>
                  <a:lnTo>
                    <a:pt x="122328" y="141883"/>
                  </a:lnTo>
                  <a:lnTo>
                    <a:pt x="211828" y="141883"/>
                  </a:lnTo>
                  <a:cubicBezTo>
                    <a:pt x="222346" y="141883"/>
                    <a:pt x="230872" y="133356"/>
                    <a:pt x="230872" y="122839"/>
                  </a:cubicBezTo>
                  <a:lnTo>
                    <a:pt x="230872" y="19044"/>
                  </a:lnTo>
                  <a:cubicBezTo>
                    <a:pt x="230821" y="8526"/>
                    <a:pt x="222295" y="0"/>
                    <a:pt x="211777" y="0"/>
                  </a:cubicBezTo>
                  <a:close/>
                  <a:moveTo>
                    <a:pt x="124269" y="92002"/>
                  </a:moveTo>
                  <a:lnTo>
                    <a:pt x="27978" y="92002"/>
                  </a:lnTo>
                  <a:cubicBezTo>
                    <a:pt x="26140" y="92002"/>
                    <a:pt x="24660" y="90521"/>
                    <a:pt x="24660" y="88683"/>
                  </a:cubicBezTo>
                  <a:cubicBezTo>
                    <a:pt x="24660" y="86845"/>
                    <a:pt x="26140" y="85364"/>
                    <a:pt x="27978" y="85364"/>
                  </a:cubicBezTo>
                  <a:lnTo>
                    <a:pt x="124217" y="85364"/>
                  </a:lnTo>
                  <a:cubicBezTo>
                    <a:pt x="126055" y="85364"/>
                    <a:pt x="127587" y="86845"/>
                    <a:pt x="127587" y="88683"/>
                  </a:cubicBezTo>
                  <a:cubicBezTo>
                    <a:pt x="127587" y="90521"/>
                    <a:pt x="126107" y="92002"/>
                    <a:pt x="124269" y="92002"/>
                  </a:cubicBezTo>
                  <a:close/>
                  <a:moveTo>
                    <a:pt x="200443" y="68925"/>
                  </a:moveTo>
                  <a:lnTo>
                    <a:pt x="27978" y="68925"/>
                  </a:lnTo>
                  <a:cubicBezTo>
                    <a:pt x="26140" y="68925"/>
                    <a:pt x="24660" y="67444"/>
                    <a:pt x="24660" y="65606"/>
                  </a:cubicBezTo>
                  <a:cubicBezTo>
                    <a:pt x="24660" y="63768"/>
                    <a:pt x="26140" y="62288"/>
                    <a:pt x="27978" y="62288"/>
                  </a:cubicBezTo>
                  <a:lnTo>
                    <a:pt x="200443" y="62288"/>
                  </a:lnTo>
                  <a:cubicBezTo>
                    <a:pt x="202281" y="62288"/>
                    <a:pt x="203762" y="63768"/>
                    <a:pt x="203762" y="65606"/>
                  </a:cubicBezTo>
                  <a:cubicBezTo>
                    <a:pt x="203813" y="67444"/>
                    <a:pt x="202281" y="68925"/>
                    <a:pt x="200443" y="68925"/>
                  </a:cubicBezTo>
                  <a:close/>
                  <a:moveTo>
                    <a:pt x="200443" y="45848"/>
                  </a:moveTo>
                  <a:lnTo>
                    <a:pt x="27978" y="45848"/>
                  </a:lnTo>
                  <a:cubicBezTo>
                    <a:pt x="26140" y="45848"/>
                    <a:pt x="24660" y="44367"/>
                    <a:pt x="24660" y="42529"/>
                  </a:cubicBezTo>
                  <a:cubicBezTo>
                    <a:pt x="24660" y="40691"/>
                    <a:pt x="26140" y="39210"/>
                    <a:pt x="27978" y="39210"/>
                  </a:cubicBezTo>
                  <a:lnTo>
                    <a:pt x="200443" y="39210"/>
                  </a:lnTo>
                  <a:cubicBezTo>
                    <a:pt x="202281" y="39210"/>
                    <a:pt x="203762" y="40691"/>
                    <a:pt x="203762" y="42529"/>
                  </a:cubicBezTo>
                  <a:cubicBezTo>
                    <a:pt x="203813" y="44367"/>
                    <a:pt x="202281" y="45848"/>
                    <a:pt x="200443" y="45848"/>
                  </a:cubicBezTo>
                  <a:close/>
                </a:path>
              </a:pathLst>
            </a:custGeom>
            <a:solidFill>
              <a:srgbClr val="4D4E50"/>
            </a:solidFill>
            <a:ln w="5103" cap="flat">
              <a:noFill/>
              <a:prstDash val="solid"/>
              <a:miter/>
            </a:ln>
          </p:spPr>
          <p:txBody>
            <a:bodyPr rtlCol="0" anchor="ctr"/>
            <a:lstStyle/>
            <a:p>
              <a:endParaRPr lang="en-US"/>
            </a:p>
          </p:txBody>
        </p:sp>
        <p:sp>
          <p:nvSpPr>
            <p:cNvPr id="1434" name="Forma libre: forma 1433">
              <a:extLst>
                <a:ext uri="{FF2B5EF4-FFF2-40B4-BE49-F238E27FC236}">
                  <a16:creationId xmlns:a16="http://schemas.microsoft.com/office/drawing/2014/main" id="{20E0444C-9663-4B10-A13B-0C77054DFE80}"/>
                </a:ext>
              </a:extLst>
            </p:cNvPr>
            <p:cNvSpPr/>
            <p:nvPr/>
          </p:nvSpPr>
          <p:spPr>
            <a:xfrm>
              <a:off x="3087771" y="5867846"/>
              <a:ext cx="134071" cy="115333"/>
            </a:xfrm>
            <a:custGeom>
              <a:avLst/>
              <a:gdLst>
                <a:gd name="connsiteX0" fmla="*/ 122226 w 134071"/>
                <a:gd name="connsiteY0" fmla="*/ 0 h 115333"/>
                <a:gd name="connsiteX1" fmla="*/ 78370 w 134071"/>
                <a:gd name="connsiteY1" fmla="*/ 0 h 115333"/>
                <a:gd name="connsiteX2" fmla="*/ 78370 w 134071"/>
                <a:gd name="connsiteY2" fmla="*/ 37474 h 115333"/>
                <a:gd name="connsiteX3" fmla="*/ 57846 w 134071"/>
                <a:gd name="connsiteY3" fmla="*/ 57999 h 115333"/>
                <a:gd name="connsiteX4" fmla="*/ 0 w 134071"/>
                <a:gd name="connsiteY4" fmla="*/ 57999 h 115333"/>
                <a:gd name="connsiteX5" fmla="*/ 0 w 134071"/>
                <a:gd name="connsiteY5" fmla="*/ 82965 h 115333"/>
                <a:gd name="connsiteX6" fmla="*/ 11896 w 134071"/>
                <a:gd name="connsiteY6" fmla="*/ 94912 h 115333"/>
                <a:gd name="connsiteX7" fmla="*/ 70712 w 134071"/>
                <a:gd name="connsiteY7" fmla="*/ 94912 h 115333"/>
                <a:gd name="connsiteX8" fmla="*/ 88428 w 134071"/>
                <a:gd name="connsiteY8" fmla="*/ 115334 h 115333"/>
                <a:gd name="connsiteX9" fmla="*/ 86845 w 134071"/>
                <a:gd name="connsiteY9" fmla="*/ 94912 h 115333"/>
                <a:gd name="connsiteX10" fmla="*/ 122175 w 134071"/>
                <a:gd name="connsiteY10" fmla="*/ 94912 h 115333"/>
                <a:gd name="connsiteX11" fmla="*/ 134071 w 134071"/>
                <a:gd name="connsiteY11" fmla="*/ 82965 h 115333"/>
                <a:gd name="connsiteX12" fmla="*/ 134071 w 134071"/>
                <a:gd name="connsiteY12" fmla="*/ 11896 h 115333"/>
                <a:gd name="connsiteX13" fmla="*/ 122226 w 134071"/>
                <a:gd name="connsiteY13" fmla="*/ 0 h 11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71" h="115333">
                  <a:moveTo>
                    <a:pt x="122226" y="0"/>
                  </a:moveTo>
                  <a:lnTo>
                    <a:pt x="78370" y="0"/>
                  </a:lnTo>
                  <a:lnTo>
                    <a:pt x="78370" y="37474"/>
                  </a:lnTo>
                  <a:cubicBezTo>
                    <a:pt x="78370" y="48809"/>
                    <a:pt x="69180" y="57999"/>
                    <a:pt x="57846" y="57999"/>
                  </a:cubicBezTo>
                  <a:lnTo>
                    <a:pt x="0" y="57999"/>
                  </a:lnTo>
                  <a:lnTo>
                    <a:pt x="0" y="82965"/>
                  </a:lnTo>
                  <a:cubicBezTo>
                    <a:pt x="0" y="89551"/>
                    <a:pt x="5310" y="94912"/>
                    <a:pt x="11896" y="94912"/>
                  </a:cubicBezTo>
                  <a:lnTo>
                    <a:pt x="70712" y="94912"/>
                  </a:lnTo>
                  <a:lnTo>
                    <a:pt x="88428" y="115334"/>
                  </a:lnTo>
                  <a:lnTo>
                    <a:pt x="86845" y="94912"/>
                  </a:lnTo>
                  <a:lnTo>
                    <a:pt x="122175" y="94912"/>
                  </a:lnTo>
                  <a:cubicBezTo>
                    <a:pt x="128761" y="94912"/>
                    <a:pt x="134071" y="89551"/>
                    <a:pt x="134071" y="82965"/>
                  </a:cubicBezTo>
                  <a:lnTo>
                    <a:pt x="134071" y="11896"/>
                  </a:lnTo>
                  <a:cubicBezTo>
                    <a:pt x="134122" y="5310"/>
                    <a:pt x="128812" y="0"/>
                    <a:pt x="122226" y="0"/>
                  </a:cubicBezTo>
                  <a:close/>
                </a:path>
              </a:pathLst>
            </a:custGeom>
            <a:solidFill>
              <a:srgbClr val="4D4E50"/>
            </a:solidFill>
            <a:ln w="5103" cap="flat">
              <a:noFill/>
              <a:prstDash val="solid"/>
              <a:miter/>
            </a:ln>
          </p:spPr>
          <p:txBody>
            <a:bodyPr rtlCol="0" anchor="ctr"/>
            <a:lstStyle/>
            <a:p>
              <a:endParaRPr lang="en-US"/>
            </a:p>
          </p:txBody>
        </p:sp>
      </p:grpSp>
      <p:grpSp>
        <p:nvGrpSpPr>
          <p:cNvPr id="1435" name="Gráfico 4">
            <a:extLst>
              <a:ext uri="{FF2B5EF4-FFF2-40B4-BE49-F238E27FC236}">
                <a16:creationId xmlns:a16="http://schemas.microsoft.com/office/drawing/2014/main" id="{A8CA565C-23EE-4049-A9F8-255C0974715F}"/>
              </a:ext>
            </a:extLst>
          </p:cNvPr>
          <p:cNvGrpSpPr/>
          <p:nvPr/>
        </p:nvGrpSpPr>
        <p:grpSpPr>
          <a:xfrm>
            <a:off x="6237372" y="5847118"/>
            <a:ext cx="358765" cy="268142"/>
            <a:chOff x="6237372" y="5847118"/>
            <a:chExt cx="358765" cy="268142"/>
          </a:xfrm>
          <a:solidFill>
            <a:srgbClr val="4D4E50"/>
          </a:solidFill>
        </p:grpSpPr>
        <p:sp>
          <p:nvSpPr>
            <p:cNvPr id="1436" name="Forma libre: forma 1435">
              <a:extLst>
                <a:ext uri="{FF2B5EF4-FFF2-40B4-BE49-F238E27FC236}">
                  <a16:creationId xmlns:a16="http://schemas.microsoft.com/office/drawing/2014/main" id="{7BCA97E5-D72E-4A9E-AC4E-682AFC1255A0}"/>
                </a:ext>
              </a:extLst>
            </p:cNvPr>
            <p:cNvSpPr/>
            <p:nvPr/>
          </p:nvSpPr>
          <p:spPr>
            <a:xfrm>
              <a:off x="6366235" y="5847118"/>
              <a:ext cx="100987" cy="80105"/>
            </a:xfrm>
            <a:custGeom>
              <a:avLst/>
              <a:gdLst>
                <a:gd name="connsiteX0" fmla="*/ 95780 w 100987"/>
                <a:gd name="connsiteY0" fmla="*/ 0 h 80105"/>
                <a:gd name="connsiteX1" fmla="*/ 5208 w 100987"/>
                <a:gd name="connsiteY1" fmla="*/ 0 h 80105"/>
                <a:gd name="connsiteX2" fmla="*/ 0 w 100987"/>
                <a:gd name="connsiteY2" fmla="*/ 5207 h 80105"/>
                <a:gd name="connsiteX3" fmla="*/ 0 w 100987"/>
                <a:gd name="connsiteY3" fmla="*/ 74898 h 80105"/>
                <a:gd name="connsiteX4" fmla="*/ 5208 w 100987"/>
                <a:gd name="connsiteY4" fmla="*/ 80106 h 80105"/>
                <a:gd name="connsiteX5" fmla="*/ 95780 w 100987"/>
                <a:gd name="connsiteY5" fmla="*/ 80106 h 80105"/>
                <a:gd name="connsiteX6" fmla="*/ 100987 w 100987"/>
                <a:gd name="connsiteY6" fmla="*/ 74898 h 80105"/>
                <a:gd name="connsiteX7" fmla="*/ 100987 w 100987"/>
                <a:gd name="connsiteY7" fmla="*/ 5207 h 80105"/>
                <a:gd name="connsiteX8" fmla="*/ 95780 w 100987"/>
                <a:gd name="connsiteY8" fmla="*/ 0 h 8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87" h="80105">
                  <a:moveTo>
                    <a:pt x="95780" y="0"/>
                  </a:moveTo>
                  <a:lnTo>
                    <a:pt x="5208" y="0"/>
                  </a:lnTo>
                  <a:cubicBezTo>
                    <a:pt x="2349" y="0"/>
                    <a:pt x="0" y="2348"/>
                    <a:pt x="0" y="5207"/>
                  </a:cubicBezTo>
                  <a:lnTo>
                    <a:pt x="0" y="74898"/>
                  </a:lnTo>
                  <a:cubicBezTo>
                    <a:pt x="0" y="77757"/>
                    <a:pt x="2349" y="80106"/>
                    <a:pt x="5208" y="80106"/>
                  </a:cubicBezTo>
                  <a:lnTo>
                    <a:pt x="95780" y="80106"/>
                  </a:lnTo>
                  <a:cubicBezTo>
                    <a:pt x="98639" y="80106"/>
                    <a:pt x="100987" y="77757"/>
                    <a:pt x="100987" y="74898"/>
                  </a:cubicBezTo>
                  <a:lnTo>
                    <a:pt x="100987" y="5207"/>
                  </a:lnTo>
                  <a:cubicBezTo>
                    <a:pt x="100987" y="2348"/>
                    <a:pt x="98639" y="0"/>
                    <a:pt x="95780" y="0"/>
                  </a:cubicBezTo>
                  <a:close/>
                </a:path>
              </a:pathLst>
            </a:custGeom>
            <a:solidFill>
              <a:srgbClr val="4D4E50"/>
            </a:solidFill>
            <a:ln w="5103" cap="flat">
              <a:noFill/>
              <a:prstDash val="solid"/>
              <a:miter/>
            </a:ln>
          </p:spPr>
          <p:txBody>
            <a:bodyPr rtlCol="0" anchor="ctr"/>
            <a:lstStyle/>
            <a:p>
              <a:endParaRPr lang="en-US"/>
            </a:p>
          </p:txBody>
        </p:sp>
        <p:sp>
          <p:nvSpPr>
            <p:cNvPr id="1437" name="Forma libre: forma 1436">
              <a:extLst>
                <a:ext uri="{FF2B5EF4-FFF2-40B4-BE49-F238E27FC236}">
                  <a16:creationId xmlns:a16="http://schemas.microsoft.com/office/drawing/2014/main" id="{C9F1383B-CB90-43F0-A84F-DF288DD06AD5}"/>
                </a:ext>
              </a:extLst>
            </p:cNvPr>
            <p:cNvSpPr/>
            <p:nvPr/>
          </p:nvSpPr>
          <p:spPr>
            <a:xfrm>
              <a:off x="6495150" y="6035205"/>
              <a:ext cx="100987" cy="80054"/>
            </a:xfrm>
            <a:custGeom>
              <a:avLst/>
              <a:gdLst>
                <a:gd name="connsiteX0" fmla="*/ 95729 w 100987"/>
                <a:gd name="connsiteY0" fmla="*/ 0 h 80054"/>
                <a:gd name="connsiteX1" fmla="*/ 5208 w 100987"/>
                <a:gd name="connsiteY1" fmla="*/ 0 h 80054"/>
                <a:gd name="connsiteX2" fmla="*/ 0 w 100987"/>
                <a:gd name="connsiteY2" fmla="*/ 5208 h 80054"/>
                <a:gd name="connsiteX3" fmla="*/ 0 w 100987"/>
                <a:gd name="connsiteY3" fmla="*/ 74847 h 80054"/>
                <a:gd name="connsiteX4" fmla="*/ 5208 w 100987"/>
                <a:gd name="connsiteY4" fmla="*/ 80055 h 80054"/>
                <a:gd name="connsiteX5" fmla="*/ 95780 w 100987"/>
                <a:gd name="connsiteY5" fmla="*/ 80055 h 80054"/>
                <a:gd name="connsiteX6" fmla="*/ 100987 w 100987"/>
                <a:gd name="connsiteY6" fmla="*/ 74847 h 80054"/>
                <a:gd name="connsiteX7" fmla="*/ 100987 w 100987"/>
                <a:gd name="connsiteY7" fmla="*/ 5208 h 80054"/>
                <a:gd name="connsiteX8" fmla="*/ 95729 w 100987"/>
                <a:gd name="connsiteY8" fmla="*/ 0 h 80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87" h="80054">
                  <a:moveTo>
                    <a:pt x="95729" y="0"/>
                  </a:moveTo>
                  <a:lnTo>
                    <a:pt x="5208" y="0"/>
                  </a:lnTo>
                  <a:cubicBezTo>
                    <a:pt x="2349" y="0"/>
                    <a:pt x="0" y="2349"/>
                    <a:pt x="0" y="5208"/>
                  </a:cubicBezTo>
                  <a:lnTo>
                    <a:pt x="0" y="74847"/>
                  </a:lnTo>
                  <a:cubicBezTo>
                    <a:pt x="0" y="77706"/>
                    <a:pt x="2349" y="80055"/>
                    <a:pt x="5208" y="80055"/>
                  </a:cubicBezTo>
                  <a:lnTo>
                    <a:pt x="95780" y="80055"/>
                  </a:lnTo>
                  <a:cubicBezTo>
                    <a:pt x="98690" y="80055"/>
                    <a:pt x="100987" y="77706"/>
                    <a:pt x="100987" y="74847"/>
                  </a:cubicBezTo>
                  <a:lnTo>
                    <a:pt x="100987" y="5208"/>
                  </a:lnTo>
                  <a:cubicBezTo>
                    <a:pt x="100987" y="2349"/>
                    <a:pt x="98639" y="0"/>
                    <a:pt x="95729" y="0"/>
                  </a:cubicBezTo>
                  <a:close/>
                </a:path>
              </a:pathLst>
            </a:custGeom>
            <a:solidFill>
              <a:srgbClr val="4D4E50"/>
            </a:solidFill>
            <a:ln w="5103" cap="flat">
              <a:noFill/>
              <a:prstDash val="solid"/>
              <a:miter/>
            </a:ln>
          </p:spPr>
          <p:txBody>
            <a:bodyPr rtlCol="0" anchor="ctr"/>
            <a:lstStyle/>
            <a:p>
              <a:endParaRPr lang="en-US"/>
            </a:p>
          </p:txBody>
        </p:sp>
        <p:sp>
          <p:nvSpPr>
            <p:cNvPr id="1438" name="Forma libre: forma 1437">
              <a:extLst>
                <a:ext uri="{FF2B5EF4-FFF2-40B4-BE49-F238E27FC236}">
                  <a16:creationId xmlns:a16="http://schemas.microsoft.com/office/drawing/2014/main" id="{A661ACEB-9E74-4CF5-811C-F445536661E6}"/>
                </a:ext>
              </a:extLst>
            </p:cNvPr>
            <p:cNvSpPr/>
            <p:nvPr/>
          </p:nvSpPr>
          <p:spPr>
            <a:xfrm>
              <a:off x="6366235" y="6035205"/>
              <a:ext cx="100987" cy="80054"/>
            </a:xfrm>
            <a:custGeom>
              <a:avLst/>
              <a:gdLst>
                <a:gd name="connsiteX0" fmla="*/ 95780 w 100987"/>
                <a:gd name="connsiteY0" fmla="*/ 0 h 80054"/>
                <a:gd name="connsiteX1" fmla="*/ 5208 w 100987"/>
                <a:gd name="connsiteY1" fmla="*/ 0 h 80054"/>
                <a:gd name="connsiteX2" fmla="*/ 0 w 100987"/>
                <a:gd name="connsiteY2" fmla="*/ 5208 h 80054"/>
                <a:gd name="connsiteX3" fmla="*/ 0 w 100987"/>
                <a:gd name="connsiteY3" fmla="*/ 74847 h 80054"/>
                <a:gd name="connsiteX4" fmla="*/ 5208 w 100987"/>
                <a:gd name="connsiteY4" fmla="*/ 80055 h 80054"/>
                <a:gd name="connsiteX5" fmla="*/ 95780 w 100987"/>
                <a:gd name="connsiteY5" fmla="*/ 80055 h 80054"/>
                <a:gd name="connsiteX6" fmla="*/ 100987 w 100987"/>
                <a:gd name="connsiteY6" fmla="*/ 74847 h 80054"/>
                <a:gd name="connsiteX7" fmla="*/ 100987 w 100987"/>
                <a:gd name="connsiteY7" fmla="*/ 5208 h 80054"/>
                <a:gd name="connsiteX8" fmla="*/ 95780 w 100987"/>
                <a:gd name="connsiteY8" fmla="*/ 0 h 80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87" h="80054">
                  <a:moveTo>
                    <a:pt x="95780" y="0"/>
                  </a:moveTo>
                  <a:lnTo>
                    <a:pt x="5208" y="0"/>
                  </a:lnTo>
                  <a:cubicBezTo>
                    <a:pt x="2349" y="0"/>
                    <a:pt x="0" y="2349"/>
                    <a:pt x="0" y="5208"/>
                  </a:cubicBezTo>
                  <a:lnTo>
                    <a:pt x="0" y="74847"/>
                  </a:lnTo>
                  <a:cubicBezTo>
                    <a:pt x="0" y="77706"/>
                    <a:pt x="2349" y="80055"/>
                    <a:pt x="5208" y="80055"/>
                  </a:cubicBezTo>
                  <a:lnTo>
                    <a:pt x="95780" y="80055"/>
                  </a:lnTo>
                  <a:cubicBezTo>
                    <a:pt x="98639" y="80055"/>
                    <a:pt x="100987" y="77706"/>
                    <a:pt x="100987" y="74847"/>
                  </a:cubicBezTo>
                  <a:lnTo>
                    <a:pt x="100987" y="5208"/>
                  </a:lnTo>
                  <a:cubicBezTo>
                    <a:pt x="100987" y="2349"/>
                    <a:pt x="98639" y="0"/>
                    <a:pt x="95780" y="0"/>
                  </a:cubicBezTo>
                  <a:close/>
                </a:path>
              </a:pathLst>
            </a:custGeom>
            <a:solidFill>
              <a:srgbClr val="4D4E50"/>
            </a:solidFill>
            <a:ln w="5103" cap="flat">
              <a:noFill/>
              <a:prstDash val="solid"/>
              <a:miter/>
            </a:ln>
          </p:spPr>
          <p:txBody>
            <a:bodyPr rtlCol="0" anchor="ctr"/>
            <a:lstStyle/>
            <a:p>
              <a:endParaRPr lang="en-US"/>
            </a:p>
          </p:txBody>
        </p:sp>
        <p:sp>
          <p:nvSpPr>
            <p:cNvPr id="1439" name="Forma libre: forma 1438">
              <a:extLst>
                <a:ext uri="{FF2B5EF4-FFF2-40B4-BE49-F238E27FC236}">
                  <a16:creationId xmlns:a16="http://schemas.microsoft.com/office/drawing/2014/main" id="{5F23120F-96DA-4385-87CA-8DA73D4D2A19}"/>
                </a:ext>
              </a:extLst>
            </p:cNvPr>
            <p:cNvSpPr/>
            <p:nvPr/>
          </p:nvSpPr>
          <p:spPr>
            <a:xfrm>
              <a:off x="6237372" y="6035205"/>
              <a:ext cx="100987" cy="80054"/>
            </a:xfrm>
            <a:custGeom>
              <a:avLst/>
              <a:gdLst>
                <a:gd name="connsiteX0" fmla="*/ 95780 w 100987"/>
                <a:gd name="connsiteY0" fmla="*/ 0 h 80054"/>
                <a:gd name="connsiteX1" fmla="*/ 5208 w 100987"/>
                <a:gd name="connsiteY1" fmla="*/ 0 h 80054"/>
                <a:gd name="connsiteX2" fmla="*/ 0 w 100987"/>
                <a:gd name="connsiteY2" fmla="*/ 5208 h 80054"/>
                <a:gd name="connsiteX3" fmla="*/ 0 w 100987"/>
                <a:gd name="connsiteY3" fmla="*/ 74847 h 80054"/>
                <a:gd name="connsiteX4" fmla="*/ 5208 w 100987"/>
                <a:gd name="connsiteY4" fmla="*/ 80055 h 80054"/>
                <a:gd name="connsiteX5" fmla="*/ 95780 w 100987"/>
                <a:gd name="connsiteY5" fmla="*/ 80055 h 80054"/>
                <a:gd name="connsiteX6" fmla="*/ 100987 w 100987"/>
                <a:gd name="connsiteY6" fmla="*/ 74847 h 80054"/>
                <a:gd name="connsiteX7" fmla="*/ 100987 w 100987"/>
                <a:gd name="connsiteY7" fmla="*/ 5208 h 80054"/>
                <a:gd name="connsiteX8" fmla="*/ 95780 w 100987"/>
                <a:gd name="connsiteY8" fmla="*/ 0 h 80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87" h="80054">
                  <a:moveTo>
                    <a:pt x="95780" y="0"/>
                  </a:moveTo>
                  <a:lnTo>
                    <a:pt x="5208" y="0"/>
                  </a:lnTo>
                  <a:cubicBezTo>
                    <a:pt x="2298" y="0"/>
                    <a:pt x="0" y="2349"/>
                    <a:pt x="0" y="5208"/>
                  </a:cubicBezTo>
                  <a:lnTo>
                    <a:pt x="0" y="74847"/>
                  </a:lnTo>
                  <a:cubicBezTo>
                    <a:pt x="0" y="77706"/>
                    <a:pt x="2349" y="80055"/>
                    <a:pt x="5208" y="80055"/>
                  </a:cubicBezTo>
                  <a:lnTo>
                    <a:pt x="95780" y="80055"/>
                  </a:lnTo>
                  <a:cubicBezTo>
                    <a:pt x="98639" y="80055"/>
                    <a:pt x="100987" y="77706"/>
                    <a:pt x="100987" y="74847"/>
                  </a:cubicBezTo>
                  <a:lnTo>
                    <a:pt x="100987" y="5208"/>
                  </a:lnTo>
                  <a:cubicBezTo>
                    <a:pt x="100987" y="2349"/>
                    <a:pt x="98639" y="0"/>
                    <a:pt x="95780" y="0"/>
                  </a:cubicBezTo>
                  <a:close/>
                </a:path>
              </a:pathLst>
            </a:custGeom>
            <a:solidFill>
              <a:srgbClr val="4D4E50"/>
            </a:solidFill>
            <a:ln w="5103" cap="flat">
              <a:noFill/>
              <a:prstDash val="solid"/>
              <a:miter/>
            </a:ln>
          </p:spPr>
          <p:txBody>
            <a:bodyPr rtlCol="0" anchor="ctr"/>
            <a:lstStyle/>
            <a:p>
              <a:endParaRPr lang="en-US"/>
            </a:p>
          </p:txBody>
        </p:sp>
        <p:sp>
          <p:nvSpPr>
            <p:cNvPr id="1440" name="Forma libre: forma 1439">
              <a:extLst>
                <a:ext uri="{FF2B5EF4-FFF2-40B4-BE49-F238E27FC236}">
                  <a16:creationId xmlns:a16="http://schemas.microsoft.com/office/drawing/2014/main" id="{6C66DBBD-A04D-42C2-A017-6B7AA3A3A30B}"/>
                </a:ext>
              </a:extLst>
            </p:cNvPr>
            <p:cNvSpPr/>
            <p:nvPr/>
          </p:nvSpPr>
          <p:spPr>
            <a:xfrm>
              <a:off x="6276429" y="5935954"/>
              <a:ext cx="280140" cy="89755"/>
            </a:xfrm>
            <a:custGeom>
              <a:avLst/>
              <a:gdLst>
                <a:gd name="connsiteX0" fmla="*/ 280140 w 280140"/>
                <a:gd name="connsiteY0" fmla="*/ 39159 h 89755"/>
                <a:gd name="connsiteX1" fmla="*/ 274933 w 280140"/>
                <a:gd name="connsiteY1" fmla="*/ 33952 h 89755"/>
                <a:gd name="connsiteX2" fmla="*/ 150766 w 280140"/>
                <a:gd name="connsiteY2" fmla="*/ 33952 h 89755"/>
                <a:gd name="connsiteX3" fmla="*/ 150766 w 280140"/>
                <a:gd name="connsiteY3" fmla="*/ 5208 h 89755"/>
                <a:gd name="connsiteX4" fmla="*/ 145558 w 280140"/>
                <a:gd name="connsiteY4" fmla="*/ 0 h 89755"/>
                <a:gd name="connsiteX5" fmla="*/ 135092 w 280140"/>
                <a:gd name="connsiteY5" fmla="*/ 0 h 89755"/>
                <a:gd name="connsiteX6" fmla="*/ 129885 w 280140"/>
                <a:gd name="connsiteY6" fmla="*/ 5208 h 89755"/>
                <a:gd name="connsiteX7" fmla="*/ 129885 w 280140"/>
                <a:gd name="connsiteY7" fmla="*/ 33952 h 89755"/>
                <a:gd name="connsiteX8" fmla="*/ 5361 w 280140"/>
                <a:gd name="connsiteY8" fmla="*/ 33952 h 89755"/>
                <a:gd name="connsiteX9" fmla="*/ 153 w 280140"/>
                <a:gd name="connsiteY9" fmla="*/ 39159 h 89755"/>
                <a:gd name="connsiteX10" fmla="*/ 153 w 280140"/>
                <a:gd name="connsiteY10" fmla="*/ 41049 h 89755"/>
                <a:gd name="connsiteX11" fmla="*/ 0 w 280140"/>
                <a:gd name="connsiteY11" fmla="*/ 41661 h 89755"/>
                <a:gd name="connsiteX12" fmla="*/ 0 w 280140"/>
                <a:gd name="connsiteY12" fmla="*/ 83577 h 89755"/>
                <a:gd name="connsiteX13" fmla="*/ 5207 w 280140"/>
                <a:gd name="connsiteY13" fmla="*/ 88785 h 89755"/>
                <a:gd name="connsiteX14" fmla="*/ 15674 w 280140"/>
                <a:gd name="connsiteY14" fmla="*/ 88785 h 89755"/>
                <a:gd name="connsiteX15" fmla="*/ 20881 w 280140"/>
                <a:gd name="connsiteY15" fmla="*/ 83577 h 89755"/>
                <a:gd name="connsiteX16" fmla="*/ 20881 w 280140"/>
                <a:gd name="connsiteY16" fmla="*/ 54833 h 89755"/>
                <a:gd name="connsiteX17" fmla="*/ 129834 w 280140"/>
                <a:gd name="connsiteY17" fmla="*/ 54833 h 89755"/>
                <a:gd name="connsiteX18" fmla="*/ 129834 w 280140"/>
                <a:gd name="connsiteY18" fmla="*/ 83577 h 89755"/>
                <a:gd name="connsiteX19" fmla="*/ 135041 w 280140"/>
                <a:gd name="connsiteY19" fmla="*/ 88785 h 89755"/>
                <a:gd name="connsiteX20" fmla="*/ 145508 w 280140"/>
                <a:gd name="connsiteY20" fmla="*/ 88785 h 89755"/>
                <a:gd name="connsiteX21" fmla="*/ 150715 w 280140"/>
                <a:gd name="connsiteY21" fmla="*/ 83577 h 89755"/>
                <a:gd name="connsiteX22" fmla="*/ 150715 w 280140"/>
                <a:gd name="connsiteY22" fmla="*/ 54833 h 89755"/>
                <a:gd name="connsiteX23" fmla="*/ 259259 w 280140"/>
                <a:gd name="connsiteY23" fmla="*/ 54833 h 89755"/>
                <a:gd name="connsiteX24" fmla="*/ 259259 w 280140"/>
                <a:gd name="connsiteY24" fmla="*/ 84548 h 89755"/>
                <a:gd name="connsiteX25" fmla="*/ 264466 w 280140"/>
                <a:gd name="connsiteY25" fmla="*/ 89755 h 89755"/>
                <a:gd name="connsiteX26" fmla="*/ 274933 w 280140"/>
                <a:gd name="connsiteY26" fmla="*/ 89755 h 89755"/>
                <a:gd name="connsiteX27" fmla="*/ 280140 w 280140"/>
                <a:gd name="connsiteY27" fmla="*/ 84548 h 89755"/>
                <a:gd name="connsiteX28" fmla="*/ 280140 w 280140"/>
                <a:gd name="connsiteY28" fmla="*/ 40691 h 89755"/>
                <a:gd name="connsiteX29" fmla="*/ 280089 w 280140"/>
                <a:gd name="connsiteY29" fmla="*/ 40487 h 89755"/>
                <a:gd name="connsiteX30" fmla="*/ 280089 w 280140"/>
                <a:gd name="connsiteY30" fmla="*/ 39159 h 8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0140" h="89755">
                  <a:moveTo>
                    <a:pt x="280140" y="39159"/>
                  </a:moveTo>
                  <a:cubicBezTo>
                    <a:pt x="280140" y="36249"/>
                    <a:pt x="277792" y="33952"/>
                    <a:pt x="274933" y="33952"/>
                  </a:cubicBezTo>
                  <a:lnTo>
                    <a:pt x="150766" y="33952"/>
                  </a:lnTo>
                  <a:lnTo>
                    <a:pt x="150766" y="5208"/>
                  </a:lnTo>
                  <a:cubicBezTo>
                    <a:pt x="150766" y="2349"/>
                    <a:pt x="148417" y="0"/>
                    <a:pt x="145558" y="0"/>
                  </a:cubicBezTo>
                  <a:lnTo>
                    <a:pt x="135092" y="0"/>
                  </a:lnTo>
                  <a:cubicBezTo>
                    <a:pt x="132233" y="0"/>
                    <a:pt x="129885" y="2349"/>
                    <a:pt x="129885" y="5208"/>
                  </a:cubicBezTo>
                  <a:lnTo>
                    <a:pt x="129885" y="33952"/>
                  </a:lnTo>
                  <a:lnTo>
                    <a:pt x="5361" y="33952"/>
                  </a:lnTo>
                  <a:cubicBezTo>
                    <a:pt x="2502" y="33952"/>
                    <a:pt x="153" y="36300"/>
                    <a:pt x="153" y="39159"/>
                  </a:cubicBezTo>
                  <a:lnTo>
                    <a:pt x="153" y="41049"/>
                  </a:lnTo>
                  <a:cubicBezTo>
                    <a:pt x="153" y="41253"/>
                    <a:pt x="0" y="41457"/>
                    <a:pt x="0" y="41661"/>
                  </a:cubicBezTo>
                  <a:lnTo>
                    <a:pt x="0" y="83577"/>
                  </a:lnTo>
                  <a:cubicBezTo>
                    <a:pt x="0" y="86437"/>
                    <a:pt x="2348" y="88785"/>
                    <a:pt x="5207" y="88785"/>
                  </a:cubicBezTo>
                  <a:lnTo>
                    <a:pt x="15674" y="88785"/>
                  </a:lnTo>
                  <a:cubicBezTo>
                    <a:pt x="18533" y="88785"/>
                    <a:pt x="20881" y="86437"/>
                    <a:pt x="20881" y="83577"/>
                  </a:cubicBezTo>
                  <a:lnTo>
                    <a:pt x="20881" y="54833"/>
                  </a:lnTo>
                  <a:lnTo>
                    <a:pt x="129834" y="54833"/>
                  </a:lnTo>
                  <a:lnTo>
                    <a:pt x="129834" y="83577"/>
                  </a:lnTo>
                  <a:cubicBezTo>
                    <a:pt x="129834" y="86437"/>
                    <a:pt x="132182" y="88785"/>
                    <a:pt x="135041" y="88785"/>
                  </a:cubicBezTo>
                  <a:lnTo>
                    <a:pt x="145508" y="88785"/>
                  </a:lnTo>
                  <a:cubicBezTo>
                    <a:pt x="148367" y="88785"/>
                    <a:pt x="150715" y="86437"/>
                    <a:pt x="150715" y="83577"/>
                  </a:cubicBezTo>
                  <a:lnTo>
                    <a:pt x="150715" y="54833"/>
                  </a:lnTo>
                  <a:lnTo>
                    <a:pt x="259259" y="54833"/>
                  </a:lnTo>
                  <a:lnTo>
                    <a:pt x="259259" y="84548"/>
                  </a:lnTo>
                  <a:cubicBezTo>
                    <a:pt x="259259" y="87407"/>
                    <a:pt x="261607" y="89755"/>
                    <a:pt x="264466" y="89755"/>
                  </a:cubicBezTo>
                  <a:lnTo>
                    <a:pt x="274933" y="89755"/>
                  </a:lnTo>
                  <a:cubicBezTo>
                    <a:pt x="277792" y="89755"/>
                    <a:pt x="280140" y="87407"/>
                    <a:pt x="280140" y="84548"/>
                  </a:cubicBezTo>
                  <a:lnTo>
                    <a:pt x="280140" y="40691"/>
                  </a:lnTo>
                  <a:cubicBezTo>
                    <a:pt x="280140" y="40640"/>
                    <a:pt x="280089" y="40589"/>
                    <a:pt x="280089" y="40487"/>
                  </a:cubicBezTo>
                  <a:lnTo>
                    <a:pt x="280089" y="39159"/>
                  </a:lnTo>
                  <a:close/>
                </a:path>
              </a:pathLst>
            </a:custGeom>
            <a:solidFill>
              <a:srgbClr val="4D4E50"/>
            </a:solidFill>
            <a:ln w="5103" cap="flat">
              <a:noFill/>
              <a:prstDash val="solid"/>
              <a:miter/>
            </a:ln>
          </p:spPr>
          <p:txBody>
            <a:bodyPr rtlCol="0" anchor="ctr"/>
            <a:lstStyle/>
            <a:p>
              <a:endParaRPr lang="en-US"/>
            </a:p>
          </p:txBody>
        </p:sp>
      </p:grpSp>
      <p:grpSp>
        <p:nvGrpSpPr>
          <p:cNvPr id="1441" name="Gráfico 4">
            <a:extLst>
              <a:ext uri="{FF2B5EF4-FFF2-40B4-BE49-F238E27FC236}">
                <a16:creationId xmlns:a16="http://schemas.microsoft.com/office/drawing/2014/main" id="{25920F35-8B8C-409B-BF2A-F2F61C3C1D20}"/>
              </a:ext>
            </a:extLst>
          </p:cNvPr>
          <p:cNvGrpSpPr/>
          <p:nvPr/>
        </p:nvGrpSpPr>
        <p:grpSpPr>
          <a:xfrm>
            <a:off x="7600038" y="5802495"/>
            <a:ext cx="307712" cy="357386"/>
            <a:chOff x="7600038" y="5802495"/>
            <a:chExt cx="307712" cy="357386"/>
          </a:xfrm>
        </p:grpSpPr>
        <p:sp>
          <p:nvSpPr>
            <p:cNvPr id="1442" name="Forma libre: forma 1441">
              <a:extLst>
                <a:ext uri="{FF2B5EF4-FFF2-40B4-BE49-F238E27FC236}">
                  <a16:creationId xmlns:a16="http://schemas.microsoft.com/office/drawing/2014/main" id="{6979676B-9D06-440C-A4A5-24A63D55A11E}"/>
                </a:ext>
              </a:extLst>
            </p:cNvPr>
            <p:cNvSpPr/>
            <p:nvPr/>
          </p:nvSpPr>
          <p:spPr>
            <a:xfrm>
              <a:off x="7625229" y="5850747"/>
              <a:ext cx="44753" cy="67184"/>
            </a:xfrm>
            <a:custGeom>
              <a:avLst/>
              <a:gdLst>
                <a:gd name="connsiteX0" fmla="*/ 36738 w 44753"/>
                <a:gd name="connsiteY0" fmla="*/ 36857 h 67184"/>
                <a:gd name="connsiteX1" fmla="*/ 33726 w 44753"/>
                <a:gd name="connsiteY1" fmla="*/ 1527 h 67184"/>
                <a:gd name="connsiteX2" fmla="*/ 2889 w 44753"/>
                <a:gd name="connsiteY2" fmla="*/ 4692 h 67184"/>
                <a:gd name="connsiteX3" fmla="*/ 3603 w 44753"/>
                <a:gd name="connsiteY3" fmla="*/ 32569 h 67184"/>
                <a:gd name="connsiteX4" fmla="*/ 44754 w 44753"/>
                <a:gd name="connsiteY4" fmla="*/ 67184 h 67184"/>
                <a:gd name="connsiteX5" fmla="*/ 36738 w 44753"/>
                <a:gd name="connsiteY5" fmla="*/ 36857 h 6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53" h="67184">
                  <a:moveTo>
                    <a:pt x="36738" y="36857"/>
                  </a:moveTo>
                  <a:lnTo>
                    <a:pt x="33726" y="1527"/>
                  </a:lnTo>
                  <a:cubicBezTo>
                    <a:pt x="23872" y="-668"/>
                    <a:pt x="8300" y="-1179"/>
                    <a:pt x="2889" y="4692"/>
                  </a:cubicBezTo>
                  <a:cubicBezTo>
                    <a:pt x="-1196" y="9083"/>
                    <a:pt x="-941" y="18937"/>
                    <a:pt x="3603" y="32569"/>
                  </a:cubicBezTo>
                  <a:cubicBezTo>
                    <a:pt x="9781" y="51000"/>
                    <a:pt x="27599" y="61364"/>
                    <a:pt x="44754" y="67184"/>
                  </a:cubicBezTo>
                  <a:cubicBezTo>
                    <a:pt x="40465" y="57790"/>
                    <a:pt x="37657" y="47630"/>
                    <a:pt x="36738" y="36857"/>
                  </a:cubicBezTo>
                  <a:close/>
                </a:path>
              </a:pathLst>
            </a:custGeom>
            <a:noFill/>
            <a:ln w="5103" cap="flat">
              <a:noFill/>
              <a:prstDash val="solid"/>
              <a:miter/>
            </a:ln>
          </p:spPr>
          <p:txBody>
            <a:bodyPr rtlCol="0" anchor="ctr"/>
            <a:lstStyle/>
            <a:p>
              <a:endParaRPr lang="en-US"/>
            </a:p>
          </p:txBody>
        </p:sp>
        <p:sp>
          <p:nvSpPr>
            <p:cNvPr id="1443" name="Forma libre: forma 1442">
              <a:extLst>
                <a:ext uri="{FF2B5EF4-FFF2-40B4-BE49-F238E27FC236}">
                  <a16:creationId xmlns:a16="http://schemas.microsoft.com/office/drawing/2014/main" id="{62202B50-0E27-4AE8-8913-7CC42611FE73}"/>
                </a:ext>
              </a:extLst>
            </p:cNvPr>
            <p:cNvSpPr/>
            <p:nvPr/>
          </p:nvSpPr>
          <p:spPr>
            <a:xfrm>
              <a:off x="7837801" y="5850747"/>
              <a:ext cx="44753" cy="67184"/>
            </a:xfrm>
            <a:custGeom>
              <a:avLst/>
              <a:gdLst>
                <a:gd name="connsiteX0" fmla="*/ 11028 w 44753"/>
                <a:gd name="connsiteY0" fmla="*/ 1527 h 67184"/>
                <a:gd name="connsiteX1" fmla="*/ 8016 w 44753"/>
                <a:gd name="connsiteY1" fmla="*/ 36857 h 67184"/>
                <a:gd name="connsiteX2" fmla="*/ 0 w 44753"/>
                <a:gd name="connsiteY2" fmla="*/ 67184 h 67184"/>
                <a:gd name="connsiteX3" fmla="*/ 41151 w 44753"/>
                <a:gd name="connsiteY3" fmla="*/ 32569 h 67184"/>
                <a:gd name="connsiteX4" fmla="*/ 41865 w 44753"/>
                <a:gd name="connsiteY4" fmla="*/ 4692 h 67184"/>
                <a:gd name="connsiteX5" fmla="*/ 11028 w 44753"/>
                <a:gd name="connsiteY5" fmla="*/ 1527 h 6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53" h="67184">
                  <a:moveTo>
                    <a:pt x="11028" y="1527"/>
                  </a:moveTo>
                  <a:lnTo>
                    <a:pt x="8016" y="36857"/>
                  </a:lnTo>
                  <a:cubicBezTo>
                    <a:pt x="7097" y="47630"/>
                    <a:pt x="4289" y="57790"/>
                    <a:pt x="0" y="67184"/>
                  </a:cubicBezTo>
                  <a:cubicBezTo>
                    <a:pt x="17155" y="61415"/>
                    <a:pt x="34973" y="51051"/>
                    <a:pt x="41151" y="32569"/>
                  </a:cubicBezTo>
                  <a:cubicBezTo>
                    <a:pt x="45695" y="18937"/>
                    <a:pt x="45950" y="9083"/>
                    <a:pt x="41865" y="4692"/>
                  </a:cubicBezTo>
                  <a:cubicBezTo>
                    <a:pt x="36454" y="-1179"/>
                    <a:pt x="20882" y="-668"/>
                    <a:pt x="11028" y="1527"/>
                  </a:cubicBezTo>
                  <a:close/>
                </a:path>
              </a:pathLst>
            </a:custGeom>
            <a:noFill/>
            <a:ln w="5103" cap="flat">
              <a:noFill/>
              <a:prstDash val="solid"/>
              <a:miter/>
            </a:ln>
          </p:spPr>
          <p:txBody>
            <a:bodyPr rtlCol="0" anchor="ctr"/>
            <a:lstStyle/>
            <a:p>
              <a:endParaRPr lang="en-US"/>
            </a:p>
          </p:txBody>
        </p:sp>
        <p:sp>
          <p:nvSpPr>
            <p:cNvPr id="1444" name="Forma libre: forma 1443">
              <a:extLst>
                <a:ext uri="{FF2B5EF4-FFF2-40B4-BE49-F238E27FC236}">
                  <a16:creationId xmlns:a16="http://schemas.microsoft.com/office/drawing/2014/main" id="{B76E05CD-4E1F-46DD-9643-8D1271262319}"/>
                </a:ext>
              </a:extLst>
            </p:cNvPr>
            <p:cNvSpPr/>
            <p:nvPr/>
          </p:nvSpPr>
          <p:spPr>
            <a:xfrm>
              <a:off x="7600038" y="5802495"/>
              <a:ext cx="307712" cy="169503"/>
            </a:xfrm>
            <a:custGeom>
              <a:avLst/>
              <a:gdLst>
                <a:gd name="connsiteX0" fmla="*/ 298008 w 307712"/>
                <a:gd name="connsiteY0" fmla="*/ 35637 h 169503"/>
                <a:gd name="connsiteX1" fmla="*/ 250986 w 307712"/>
                <a:gd name="connsiteY1" fmla="*/ 23741 h 169503"/>
                <a:gd name="connsiteX2" fmla="*/ 253029 w 307712"/>
                <a:gd name="connsiteY2" fmla="*/ 0 h 169503"/>
                <a:gd name="connsiteX3" fmla="*/ 54679 w 307712"/>
                <a:gd name="connsiteY3" fmla="*/ 0 h 169503"/>
                <a:gd name="connsiteX4" fmla="*/ 56721 w 307712"/>
                <a:gd name="connsiteY4" fmla="*/ 23741 h 169503"/>
                <a:gd name="connsiteX5" fmla="*/ 9699 w 307712"/>
                <a:gd name="connsiteY5" fmla="*/ 35637 h 169503"/>
                <a:gd name="connsiteX6" fmla="*/ 4849 w 307712"/>
                <a:gd name="connsiteY6" fmla="*/ 88785 h 169503"/>
                <a:gd name="connsiteX7" fmla="*/ 93072 w 307712"/>
                <a:gd name="connsiteY7" fmla="*/ 146580 h 169503"/>
                <a:gd name="connsiteX8" fmla="*/ 153828 w 307712"/>
                <a:gd name="connsiteY8" fmla="*/ 169504 h 169503"/>
                <a:gd name="connsiteX9" fmla="*/ 214584 w 307712"/>
                <a:gd name="connsiteY9" fmla="*/ 146580 h 169503"/>
                <a:gd name="connsiteX10" fmla="*/ 302808 w 307712"/>
                <a:gd name="connsiteY10" fmla="*/ 88785 h 169503"/>
                <a:gd name="connsiteX11" fmla="*/ 298008 w 307712"/>
                <a:gd name="connsiteY11" fmla="*/ 35637 h 169503"/>
                <a:gd name="connsiteX12" fmla="*/ 28794 w 307712"/>
                <a:gd name="connsiteY12" fmla="*/ 80769 h 169503"/>
                <a:gd name="connsiteX13" fmla="*/ 28079 w 307712"/>
                <a:gd name="connsiteY13" fmla="*/ 52894 h 169503"/>
                <a:gd name="connsiteX14" fmla="*/ 58916 w 307712"/>
                <a:gd name="connsiteY14" fmla="*/ 49728 h 169503"/>
                <a:gd name="connsiteX15" fmla="*/ 61928 w 307712"/>
                <a:gd name="connsiteY15" fmla="*/ 85058 h 169503"/>
                <a:gd name="connsiteX16" fmla="*/ 69944 w 307712"/>
                <a:gd name="connsiteY16" fmla="*/ 115385 h 169503"/>
                <a:gd name="connsiteX17" fmla="*/ 28794 w 307712"/>
                <a:gd name="connsiteY17" fmla="*/ 80769 h 169503"/>
                <a:gd name="connsiteX18" fmla="*/ 188852 w 307712"/>
                <a:gd name="connsiteY18" fmla="*/ 129987 h 169503"/>
                <a:gd name="connsiteX19" fmla="*/ 126514 w 307712"/>
                <a:gd name="connsiteY19" fmla="*/ 129987 h 169503"/>
                <a:gd name="connsiteX20" fmla="*/ 126514 w 307712"/>
                <a:gd name="connsiteY20" fmla="*/ 115079 h 169503"/>
                <a:gd name="connsiteX21" fmla="*/ 148672 w 307712"/>
                <a:gd name="connsiteY21" fmla="*/ 115079 h 169503"/>
                <a:gd name="connsiteX22" fmla="*/ 148672 w 307712"/>
                <a:gd name="connsiteY22" fmla="*/ 49932 h 169503"/>
                <a:gd name="connsiteX23" fmla="*/ 128096 w 307712"/>
                <a:gd name="connsiteY23" fmla="*/ 62288 h 169503"/>
                <a:gd name="connsiteX24" fmla="*/ 128096 w 307712"/>
                <a:gd name="connsiteY24" fmla="*/ 45950 h 169503"/>
                <a:gd name="connsiteX25" fmla="*/ 156228 w 307712"/>
                <a:gd name="connsiteY25" fmla="*/ 28897 h 169503"/>
                <a:gd name="connsiteX26" fmla="*/ 166898 w 307712"/>
                <a:gd name="connsiteY26" fmla="*/ 28897 h 169503"/>
                <a:gd name="connsiteX27" fmla="*/ 166898 w 307712"/>
                <a:gd name="connsiteY27" fmla="*/ 115079 h 169503"/>
                <a:gd name="connsiteX28" fmla="*/ 188903 w 307712"/>
                <a:gd name="connsiteY28" fmla="*/ 115079 h 169503"/>
                <a:gd name="connsiteX29" fmla="*/ 188903 w 307712"/>
                <a:gd name="connsiteY29" fmla="*/ 129987 h 169503"/>
                <a:gd name="connsiteX30" fmla="*/ 278913 w 307712"/>
                <a:gd name="connsiteY30" fmla="*/ 80769 h 169503"/>
                <a:gd name="connsiteX31" fmla="*/ 237763 w 307712"/>
                <a:gd name="connsiteY31" fmla="*/ 115385 h 169503"/>
                <a:gd name="connsiteX32" fmla="*/ 245779 w 307712"/>
                <a:gd name="connsiteY32" fmla="*/ 85058 h 169503"/>
                <a:gd name="connsiteX33" fmla="*/ 248791 w 307712"/>
                <a:gd name="connsiteY33" fmla="*/ 49728 h 169503"/>
                <a:gd name="connsiteX34" fmla="*/ 279628 w 307712"/>
                <a:gd name="connsiteY34" fmla="*/ 52894 h 169503"/>
                <a:gd name="connsiteX35" fmla="*/ 278913 w 307712"/>
                <a:gd name="connsiteY35" fmla="*/ 80769 h 16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7712" h="169503">
                  <a:moveTo>
                    <a:pt x="298008" y="35637"/>
                  </a:moveTo>
                  <a:cubicBezTo>
                    <a:pt x="285040" y="21801"/>
                    <a:pt x="263699" y="22056"/>
                    <a:pt x="250986" y="23741"/>
                  </a:cubicBezTo>
                  <a:lnTo>
                    <a:pt x="253029" y="0"/>
                  </a:lnTo>
                  <a:lnTo>
                    <a:pt x="54679" y="0"/>
                  </a:lnTo>
                  <a:lnTo>
                    <a:pt x="56721" y="23741"/>
                  </a:lnTo>
                  <a:cubicBezTo>
                    <a:pt x="43957" y="22056"/>
                    <a:pt x="22667" y="21801"/>
                    <a:pt x="9699" y="35637"/>
                  </a:cubicBezTo>
                  <a:cubicBezTo>
                    <a:pt x="-1329" y="47379"/>
                    <a:pt x="-2963" y="65300"/>
                    <a:pt x="4849" y="88785"/>
                  </a:cubicBezTo>
                  <a:cubicBezTo>
                    <a:pt x="18991" y="131212"/>
                    <a:pt x="68770" y="143210"/>
                    <a:pt x="93072" y="146580"/>
                  </a:cubicBezTo>
                  <a:cubicBezTo>
                    <a:pt x="109359" y="160875"/>
                    <a:pt x="130649" y="169504"/>
                    <a:pt x="153828" y="169504"/>
                  </a:cubicBezTo>
                  <a:cubicBezTo>
                    <a:pt x="177007" y="169504"/>
                    <a:pt x="198297" y="160824"/>
                    <a:pt x="214584" y="146580"/>
                  </a:cubicBezTo>
                  <a:cubicBezTo>
                    <a:pt x="238886" y="143210"/>
                    <a:pt x="288665" y="131161"/>
                    <a:pt x="302808" y="88785"/>
                  </a:cubicBezTo>
                  <a:cubicBezTo>
                    <a:pt x="310670" y="65300"/>
                    <a:pt x="309087" y="47379"/>
                    <a:pt x="298008" y="35637"/>
                  </a:cubicBezTo>
                  <a:close/>
                  <a:moveTo>
                    <a:pt x="28794" y="80769"/>
                  </a:moveTo>
                  <a:cubicBezTo>
                    <a:pt x="24250" y="67138"/>
                    <a:pt x="23994" y="57284"/>
                    <a:pt x="28079" y="52894"/>
                  </a:cubicBezTo>
                  <a:cubicBezTo>
                    <a:pt x="33542" y="47073"/>
                    <a:pt x="49063" y="47532"/>
                    <a:pt x="58916" y="49728"/>
                  </a:cubicBezTo>
                  <a:lnTo>
                    <a:pt x="61928" y="85058"/>
                  </a:lnTo>
                  <a:cubicBezTo>
                    <a:pt x="62848" y="95831"/>
                    <a:pt x="65656" y="105991"/>
                    <a:pt x="69944" y="115385"/>
                  </a:cubicBezTo>
                  <a:cubicBezTo>
                    <a:pt x="52790" y="109616"/>
                    <a:pt x="34920" y="99251"/>
                    <a:pt x="28794" y="80769"/>
                  </a:cubicBezTo>
                  <a:close/>
                  <a:moveTo>
                    <a:pt x="188852" y="129987"/>
                  </a:moveTo>
                  <a:lnTo>
                    <a:pt x="126514" y="129987"/>
                  </a:lnTo>
                  <a:lnTo>
                    <a:pt x="126514" y="115079"/>
                  </a:lnTo>
                  <a:lnTo>
                    <a:pt x="148672" y="115079"/>
                  </a:lnTo>
                  <a:lnTo>
                    <a:pt x="148672" y="49932"/>
                  </a:lnTo>
                  <a:lnTo>
                    <a:pt x="128096" y="62288"/>
                  </a:lnTo>
                  <a:lnTo>
                    <a:pt x="128096" y="45950"/>
                  </a:lnTo>
                  <a:lnTo>
                    <a:pt x="156228" y="28897"/>
                  </a:lnTo>
                  <a:lnTo>
                    <a:pt x="166898" y="28897"/>
                  </a:lnTo>
                  <a:lnTo>
                    <a:pt x="166898" y="115079"/>
                  </a:lnTo>
                  <a:lnTo>
                    <a:pt x="188903" y="115079"/>
                  </a:lnTo>
                  <a:lnTo>
                    <a:pt x="188903" y="129987"/>
                  </a:lnTo>
                  <a:close/>
                  <a:moveTo>
                    <a:pt x="278913" y="80769"/>
                  </a:moveTo>
                  <a:cubicBezTo>
                    <a:pt x="272787" y="99201"/>
                    <a:pt x="254918" y="109565"/>
                    <a:pt x="237763" y="115385"/>
                  </a:cubicBezTo>
                  <a:cubicBezTo>
                    <a:pt x="242001" y="106042"/>
                    <a:pt x="244860" y="95882"/>
                    <a:pt x="245779" y="85058"/>
                  </a:cubicBezTo>
                  <a:lnTo>
                    <a:pt x="248791" y="49728"/>
                  </a:lnTo>
                  <a:cubicBezTo>
                    <a:pt x="258645" y="47532"/>
                    <a:pt x="274216" y="47073"/>
                    <a:pt x="279628" y="52894"/>
                  </a:cubicBezTo>
                  <a:cubicBezTo>
                    <a:pt x="283713" y="57284"/>
                    <a:pt x="283457" y="67189"/>
                    <a:pt x="278913" y="80769"/>
                  </a:cubicBezTo>
                  <a:close/>
                </a:path>
              </a:pathLst>
            </a:custGeom>
            <a:solidFill>
              <a:srgbClr val="4D4E50"/>
            </a:solidFill>
            <a:ln w="5103" cap="flat">
              <a:noFill/>
              <a:prstDash val="solid"/>
              <a:miter/>
            </a:ln>
          </p:spPr>
          <p:txBody>
            <a:bodyPr rtlCol="0" anchor="ctr"/>
            <a:lstStyle/>
            <a:p>
              <a:endParaRPr lang="en-US"/>
            </a:p>
          </p:txBody>
        </p:sp>
        <p:sp>
          <p:nvSpPr>
            <p:cNvPr id="1445" name="Forma libre: forma 1444">
              <a:extLst>
                <a:ext uri="{FF2B5EF4-FFF2-40B4-BE49-F238E27FC236}">
                  <a16:creationId xmlns:a16="http://schemas.microsoft.com/office/drawing/2014/main" id="{C6416FD1-BAB3-4E88-A722-E97446FC35D5}"/>
                </a:ext>
              </a:extLst>
            </p:cNvPr>
            <p:cNvSpPr/>
            <p:nvPr/>
          </p:nvSpPr>
          <p:spPr>
            <a:xfrm>
              <a:off x="7735384" y="5982057"/>
              <a:ext cx="36913" cy="75714"/>
            </a:xfrm>
            <a:custGeom>
              <a:avLst/>
              <a:gdLst>
                <a:gd name="connsiteX0" fmla="*/ 18482 w 36913"/>
                <a:gd name="connsiteY0" fmla="*/ 1021 h 75714"/>
                <a:gd name="connsiteX1" fmla="*/ 0 w 36913"/>
                <a:gd name="connsiteY1" fmla="*/ 0 h 75714"/>
                <a:gd name="connsiteX2" fmla="*/ 0 w 36913"/>
                <a:gd name="connsiteY2" fmla="*/ 75715 h 75714"/>
                <a:gd name="connsiteX3" fmla="*/ 36913 w 36913"/>
                <a:gd name="connsiteY3" fmla="*/ 75715 h 75714"/>
                <a:gd name="connsiteX4" fmla="*/ 36913 w 36913"/>
                <a:gd name="connsiteY4" fmla="*/ 0 h 75714"/>
                <a:gd name="connsiteX5" fmla="*/ 18482 w 36913"/>
                <a:gd name="connsiteY5" fmla="*/ 1021 h 7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13" h="75714">
                  <a:moveTo>
                    <a:pt x="18482" y="1021"/>
                  </a:moveTo>
                  <a:cubicBezTo>
                    <a:pt x="12202" y="1021"/>
                    <a:pt x="6025" y="664"/>
                    <a:pt x="0" y="0"/>
                  </a:cubicBezTo>
                  <a:lnTo>
                    <a:pt x="0" y="75715"/>
                  </a:lnTo>
                  <a:lnTo>
                    <a:pt x="36913" y="75715"/>
                  </a:lnTo>
                  <a:lnTo>
                    <a:pt x="36913" y="0"/>
                  </a:lnTo>
                  <a:cubicBezTo>
                    <a:pt x="30991" y="664"/>
                    <a:pt x="24762" y="1021"/>
                    <a:pt x="18482" y="1021"/>
                  </a:cubicBezTo>
                  <a:close/>
                </a:path>
              </a:pathLst>
            </a:custGeom>
            <a:solidFill>
              <a:srgbClr val="4D4E50"/>
            </a:solidFill>
            <a:ln w="5103" cap="flat">
              <a:noFill/>
              <a:prstDash val="solid"/>
              <a:miter/>
            </a:ln>
          </p:spPr>
          <p:txBody>
            <a:bodyPr rtlCol="0" anchor="ctr"/>
            <a:lstStyle/>
            <a:p>
              <a:endParaRPr lang="en-US"/>
            </a:p>
          </p:txBody>
        </p:sp>
        <p:sp>
          <p:nvSpPr>
            <p:cNvPr id="1446" name="Forma libre: forma 1445">
              <a:extLst>
                <a:ext uri="{FF2B5EF4-FFF2-40B4-BE49-F238E27FC236}">
                  <a16:creationId xmlns:a16="http://schemas.microsoft.com/office/drawing/2014/main" id="{C261B101-9587-4837-8C91-6888EF97D283}"/>
                </a:ext>
              </a:extLst>
            </p:cNvPr>
            <p:cNvSpPr/>
            <p:nvPr/>
          </p:nvSpPr>
          <p:spPr>
            <a:xfrm>
              <a:off x="7665643" y="6069617"/>
              <a:ext cx="172362" cy="90265"/>
            </a:xfrm>
            <a:custGeom>
              <a:avLst/>
              <a:gdLst>
                <a:gd name="connsiteX0" fmla="*/ 144895 w 172362"/>
                <a:gd name="connsiteY0" fmla="*/ 0 h 90265"/>
                <a:gd name="connsiteX1" fmla="*/ 27468 w 172362"/>
                <a:gd name="connsiteY1" fmla="*/ 0 h 90265"/>
                <a:gd name="connsiteX2" fmla="*/ 14449 w 172362"/>
                <a:gd name="connsiteY2" fmla="*/ 10875 h 90265"/>
                <a:gd name="connsiteX3" fmla="*/ 0 w 172362"/>
                <a:gd name="connsiteY3" fmla="*/ 90266 h 90265"/>
                <a:gd name="connsiteX4" fmla="*/ 172363 w 172362"/>
                <a:gd name="connsiteY4" fmla="*/ 90266 h 90265"/>
                <a:gd name="connsiteX5" fmla="*/ 157914 w 172362"/>
                <a:gd name="connsiteY5" fmla="*/ 10875 h 90265"/>
                <a:gd name="connsiteX6" fmla="*/ 144895 w 172362"/>
                <a:gd name="connsiteY6" fmla="*/ 0 h 9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362" h="90265">
                  <a:moveTo>
                    <a:pt x="144895" y="0"/>
                  </a:moveTo>
                  <a:lnTo>
                    <a:pt x="27468" y="0"/>
                  </a:lnTo>
                  <a:cubicBezTo>
                    <a:pt x="21086" y="0"/>
                    <a:pt x="15572" y="4595"/>
                    <a:pt x="14449" y="10875"/>
                  </a:cubicBezTo>
                  <a:lnTo>
                    <a:pt x="0" y="90266"/>
                  </a:lnTo>
                  <a:lnTo>
                    <a:pt x="172363" y="90266"/>
                  </a:lnTo>
                  <a:lnTo>
                    <a:pt x="157914" y="10875"/>
                  </a:lnTo>
                  <a:cubicBezTo>
                    <a:pt x="156791" y="4595"/>
                    <a:pt x="151277" y="0"/>
                    <a:pt x="144895" y="0"/>
                  </a:cubicBezTo>
                  <a:close/>
                </a:path>
              </a:pathLst>
            </a:custGeom>
            <a:solidFill>
              <a:srgbClr val="4D4E50"/>
            </a:solidFill>
            <a:ln w="5103" cap="flat">
              <a:noFill/>
              <a:prstDash val="solid"/>
              <a:miter/>
            </a:ln>
          </p:spPr>
          <p:txBody>
            <a:bodyPr rtlCol="0" anchor="ctr"/>
            <a:lstStyle/>
            <a:p>
              <a:endParaRPr lang="en-US"/>
            </a:p>
          </p:txBody>
        </p:sp>
        <p:sp>
          <p:nvSpPr>
            <p:cNvPr id="1447" name="Forma libre: forma 1446">
              <a:extLst>
                <a:ext uri="{FF2B5EF4-FFF2-40B4-BE49-F238E27FC236}">
                  <a16:creationId xmlns:a16="http://schemas.microsoft.com/office/drawing/2014/main" id="{BBC7BFF9-5A4E-4676-BAA5-DBE7A85E17F3}"/>
                </a:ext>
              </a:extLst>
            </p:cNvPr>
            <p:cNvSpPr/>
            <p:nvPr/>
          </p:nvSpPr>
          <p:spPr>
            <a:xfrm>
              <a:off x="7726552" y="5831393"/>
              <a:ext cx="62338" cy="101089"/>
            </a:xfrm>
            <a:custGeom>
              <a:avLst/>
              <a:gdLst>
                <a:gd name="connsiteX0" fmla="*/ 40334 w 62338"/>
                <a:gd name="connsiteY0" fmla="*/ 0 h 101089"/>
                <a:gd name="connsiteX1" fmla="*/ 29714 w 62338"/>
                <a:gd name="connsiteY1" fmla="*/ 0 h 101089"/>
                <a:gd name="connsiteX2" fmla="*/ 1583 w 62338"/>
                <a:gd name="connsiteY2" fmla="*/ 17052 h 101089"/>
                <a:gd name="connsiteX3" fmla="*/ 1583 w 62338"/>
                <a:gd name="connsiteY3" fmla="*/ 33339 h 101089"/>
                <a:gd name="connsiteX4" fmla="*/ 22158 w 62338"/>
                <a:gd name="connsiteY4" fmla="*/ 21035 h 101089"/>
                <a:gd name="connsiteX5" fmla="*/ 22158 w 62338"/>
                <a:gd name="connsiteY5" fmla="*/ 86181 h 101089"/>
                <a:gd name="connsiteX6" fmla="*/ 0 w 62338"/>
                <a:gd name="connsiteY6" fmla="*/ 86181 h 101089"/>
                <a:gd name="connsiteX7" fmla="*/ 0 w 62338"/>
                <a:gd name="connsiteY7" fmla="*/ 101089 h 101089"/>
                <a:gd name="connsiteX8" fmla="*/ 62339 w 62338"/>
                <a:gd name="connsiteY8" fmla="*/ 101089 h 101089"/>
                <a:gd name="connsiteX9" fmla="*/ 62339 w 62338"/>
                <a:gd name="connsiteY9" fmla="*/ 86181 h 101089"/>
                <a:gd name="connsiteX10" fmla="*/ 40334 w 62338"/>
                <a:gd name="connsiteY10" fmla="*/ 86181 h 10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338" h="101089">
                  <a:moveTo>
                    <a:pt x="40334" y="0"/>
                  </a:moveTo>
                  <a:lnTo>
                    <a:pt x="29714" y="0"/>
                  </a:lnTo>
                  <a:lnTo>
                    <a:pt x="1583" y="17052"/>
                  </a:lnTo>
                  <a:lnTo>
                    <a:pt x="1583" y="33339"/>
                  </a:lnTo>
                  <a:lnTo>
                    <a:pt x="22158" y="21035"/>
                  </a:lnTo>
                  <a:lnTo>
                    <a:pt x="22158" y="86181"/>
                  </a:lnTo>
                  <a:lnTo>
                    <a:pt x="0" y="86181"/>
                  </a:lnTo>
                  <a:lnTo>
                    <a:pt x="0" y="101089"/>
                  </a:lnTo>
                  <a:lnTo>
                    <a:pt x="62339" y="101089"/>
                  </a:lnTo>
                  <a:lnTo>
                    <a:pt x="62339" y="86181"/>
                  </a:lnTo>
                  <a:lnTo>
                    <a:pt x="40334" y="86181"/>
                  </a:lnTo>
                  <a:close/>
                </a:path>
              </a:pathLst>
            </a:custGeom>
            <a:solidFill>
              <a:srgbClr val="FFFFFF"/>
            </a:solidFill>
            <a:ln w="5103" cap="flat">
              <a:noFill/>
              <a:prstDash val="solid"/>
              <a:miter/>
            </a:ln>
          </p:spPr>
          <p:txBody>
            <a:bodyPr rtlCol="0" anchor="ctr"/>
            <a:lstStyle/>
            <a:p>
              <a:endParaRPr lang="en-US"/>
            </a:p>
          </p:txBody>
        </p:sp>
      </p:grpSp>
      <p:grpSp>
        <p:nvGrpSpPr>
          <p:cNvPr id="1448" name="Gráfico 4">
            <a:extLst>
              <a:ext uri="{FF2B5EF4-FFF2-40B4-BE49-F238E27FC236}">
                <a16:creationId xmlns:a16="http://schemas.microsoft.com/office/drawing/2014/main" id="{979E7F8F-91BE-4754-8520-23D6BC06B3B2}"/>
              </a:ext>
            </a:extLst>
          </p:cNvPr>
          <p:cNvGrpSpPr/>
          <p:nvPr/>
        </p:nvGrpSpPr>
        <p:grpSpPr>
          <a:xfrm>
            <a:off x="8898322" y="5809184"/>
            <a:ext cx="385467" cy="344112"/>
            <a:chOff x="8898322" y="5809184"/>
            <a:chExt cx="385467" cy="344112"/>
          </a:xfrm>
        </p:grpSpPr>
        <p:sp>
          <p:nvSpPr>
            <p:cNvPr id="1449" name="Forma libre: forma 1448">
              <a:extLst>
                <a:ext uri="{FF2B5EF4-FFF2-40B4-BE49-F238E27FC236}">
                  <a16:creationId xmlns:a16="http://schemas.microsoft.com/office/drawing/2014/main" id="{BB9B16F6-6391-4FB0-A937-74979B54C975}"/>
                </a:ext>
              </a:extLst>
            </p:cNvPr>
            <p:cNvSpPr/>
            <p:nvPr/>
          </p:nvSpPr>
          <p:spPr>
            <a:xfrm>
              <a:off x="8901743" y="5919055"/>
              <a:ext cx="183287" cy="226787"/>
            </a:xfrm>
            <a:custGeom>
              <a:avLst/>
              <a:gdLst>
                <a:gd name="connsiteX0" fmla="*/ 0 w 183287"/>
                <a:gd name="connsiteY0" fmla="*/ 0 h 226787"/>
                <a:gd name="connsiteX1" fmla="*/ 16746 w 183287"/>
                <a:gd name="connsiteY1" fmla="*/ 20728 h 226787"/>
                <a:gd name="connsiteX2" fmla="*/ 183288 w 183287"/>
                <a:gd name="connsiteY2" fmla="*/ 226787 h 226787"/>
                <a:gd name="connsiteX3" fmla="*/ 114414 w 183287"/>
                <a:gd name="connsiteY3" fmla="*/ 0 h 226787"/>
              </a:gdLst>
              <a:ahLst/>
              <a:cxnLst>
                <a:cxn ang="0">
                  <a:pos x="connsiteX0" y="connsiteY0"/>
                </a:cxn>
                <a:cxn ang="0">
                  <a:pos x="connsiteX1" y="connsiteY1"/>
                </a:cxn>
                <a:cxn ang="0">
                  <a:pos x="connsiteX2" y="connsiteY2"/>
                </a:cxn>
                <a:cxn ang="0">
                  <a:pos x="connsiteX3" y="connsiteY3"/>
                </a:cxn>
              </a:cxnLst>
              <a:rect l="l" t="t" r="r" b="b"/>
              <a:pathLst>
                <a:path w="183287" h="226787">
                  <a:moveTo>
                    <a:pt x="0" y="0"/>
                  </a:moveTo>
                  <a:lnTo>
                    <a:pt x="16746" y="20728"/>
                  </a:lnTo>
                  <a:lnTo>
                    <a:pt x="183288" y="226787"/>
                  </a:lnTo>
                  <a:lnTo>
                    <a:pt x="114414" y="0"/>
                  </a:lnTo>
                  <a:close/>
                </a:path>
              </a:pathLst>
            </a:custGeom>
            <a:solidFill>
              <a:srgbClr val="4D4E50"/>
            </a:solidFill>
            <a:ln w="5103" cap="flat">
              <a:noFill/>
              <a:prstDash val="solid"/>
              <a:miter/>
            </a:ln>
          </p:spPr>
          <p:txBody>
            <a:bodyPr rtlCol="0" anchor="ctr"/>
            <a:lstStyle/>
            <a:p>
              <a:endParaRPr lang="en-US"/>
            </a:p>
          </p:txBody>
        </p:sp>
        <p:sp>
          <p:nvSpPr>
            <p:cNvPr id="1450" name="Forma libre: forma 1449">
              <a:extLst>
                <a:ext uri="{FF2B5EF4-FFF2-40B4-BE49-F238E27FC236}">
                  <a16:creationId xmlns:a16="http://schemas.microsoft.com/office/drawing/2014/main" id="{2679B849-6101-4CCC-88B9-197477E0AF6E}"/>
                </a:ext>
              </a:extLst>
            </p:cNvPr>
            <p:cNvSpPr/>
            <p:nvPr/>
          </p:nvSpPr>
          <p:spPr>
            <a:xfrm>
              <a:off x="9219511" y="5809184"/>
              <a:ext cx="5105" cy="5105"/>
            </a:xfrm>
            <a:custGeom>
              <a:avLst/>
              <a:gdLst>
                <a:gd name="connsiteX0" fmla="*/ 0 w 5105"/>
                <a:gd name="connsiteY0" fmla="*/ 0 h 5105"/>
                <a:gd name="connsiteX1" fmla="*/ 0 w 5105"/>
                <a:gd name="connsiteY1" fmla="*/ 0 h 5105"/>
                <a:gd name="connsiteX2" fmla="*/ 0 w 5105"/>
                <a:gd name="connsiteY2" fmla="*/ 0 h 5105"/>
              </a:gdLst>
              <a:ahLst/>
              <a:cxnLst>
                <a:cxn ang="0">
                  <a:pos x="connsiteX0" y="connsiteY0"/>
                </a:cxn>
                <a:cxn ang="0">
                  <a:pos x="connsiteX1" y="connsiteY1"/>
                </a:cxn>
                <a:cxn ang="0">
                  <a:pos x="connsiteX2" y="connsiteY2"/>
                </a:cxn>
              </a:cxnLst>
              <a:rect l="l" t="t" r="r" b="b"/>
              <a:pathLst>
                <a:path w="5105" h="5105">
                  <a:moveTo>
                    <a:pt x="0" y="0"/>
                  </a:moveTo>
                  <a:lnTo>
                    <a:pt x="0" y="0"/>
                  </a:lnTo>
                  <a:lnTo>
                    <a:pt x="0" y="0"/>
                  </a:lnTo>
                  <a:close/>
                </a:path>
              </a:pathLst>
            </a:custGeom>
            <a:solidFill>
              <a:srgbClr val="4D4E50"/>
            </a:solidFill>
            <a:ln w="5103" cap="flat">
              <a:noFill/>
              <a:prstDash val="solid"/>
              <a:miter/>
            </a:ln>
          </p:spPr>
          <p:txBody>
            <a:bodyPr rtlCol="0" anchor="ctr"/>
            <a:lstStyle/>
            <a:p>
              <a:endParaRPr lang="en-US"/>
            </a:p>
          </p:txBody>
        </p:sp>
        <p:sp>
          <p:nvSpPr>
            <p:cNvPr id="1451" name="Forma libre: forma 1450">
              <a:extLst>
                <a:ext uri="{FF2B5EF4-FFF2-40B4-BE49-F238E27FC236}">
                  <a16:creationId xmlns:a16="http://schemas.microsoft.com/office/drawing/2014/main" id="{0059C1BA-BB5A-4C23-B56E-33F1EF226C5C}"/>
                </a:ext>
              </a:extLst>
            </p:cNvPr>
            <p:cNvSpPr/>
            <p:nvPr/>
          </p:nvSpPr>
          <p:spPr>
            <a:xfrm>
              <a:off x="9097488" y="5919055"/>
              <a:ext cx="182828" cy="226277"/>
            </a:xfrm>
            <a:custGeom>
              <a:avLst/>
              <a:gdLst>
                <a:gd name="connsiteX0" fmla="*/ 0 w 182828"/>
                <a:gd name="connsiteY0" fmla="*/ 226277 h 226277"/>
                <a:gd name="connsiteX1" fmla="*/ 166083 w 182828"/>
                <a:gd name="connsiteY1" fmla="*/ 20728 h 226277"/>
                <a:gd name="connsiteX2" fmla="*/ 182829 w 182828"/>
                <a:gd name="connsiteY2" fmla="*/ 0 h 226277"/>
                <a:gd name="connsiteX3" fmla="*/ 75000 w 182828"/>
                <a:gd name="connsiteY3" fmla="*/ 0 h 226277"/>
              </a:gdLst>
              <a:ahLst/>
              <a:cxnLst>
                <a:cxn ang="0">
                  <a:pos x="connsiteX0" y="connsiteY0"/>
                </a:cxn>
                <a:cxn ang="0">
                  <a:pos x="connsiteX1" y="connsiteY1"/>
                </a:cxn>
                <a:cxn ang="0">
                  <a:pos x="connsiteX2" y="connsiteY2"/>
                </a:cxn>
                <a:cxn ang="0">
                  <a:pos x="connsiteX3" y="connsiteY3"/>
                </a:cxn>
              </a:cxnLst>
              <a:rect l="l" t="t" r="r" b="b"/>
              <a:pathLst>
                <a:path w="182828" h="226277">
                  <a:moveTo>
                    <a:pt x="0" y="226277"/>
                  </a:moveTo>
                  <a:lnTo>
                    <a:pt x="166083" y="20728"/>
                  </a:lnTo>
                  <a:lnTo>
                    <a:pt x="182829" y="0"/>
                  </a:lnTo>
                  <a:lnTo>
                    <a:pt x="75000" y="0"/>
                  </a:lnTo>
                  <a:close/>
                </a:path>
              </a:pathLst>
            </a:custGeom>
            <a:solidFill>
              <a:srgbClr val="4D4E50"/>
            </a:solidFill>
            <a:ln w="5103" cap="flat">
              <a:noFill/>
              <a:prstDash val="solid"/>
              <a:miter/>
            </a:ln>
          </p:spPr>
          <p:txBody>
            <a:bodyPr rtlCol="0" anchor="ctr"/>
            <a:lstStyle/>
            <a:p>
              <a:endParaRPr lang="en-US"/>
            </a:p>
          </p:txBody>
        </p:sp>
        <p:sp>
          <p:nvSpPr>
            <p:cNvPr id="1452" name="Forma libre: forma 1451">
              <a:extLst>
                <a:ext uri="{FF2B5EF4-FFF2-40B4-BE49-F238E27FC236}">
                  <a16:creationId xmlns:a16="http://schemas.microsoft.com/office/drawing/2014/main" id="{51E77B84-4367-4898-A5E6-ABFA17958C04}"/>
                </a:ext>
              </a:extLst>
            </p:cNvPr>
            <p:cNvSpPr/>
            <p:nvPr/>
          </p:nvSpPr>
          <p:spPr>
            <a:xfrm>
              <a:off x="9283789" y="5914817"/>
              <a:ext cx="5105" cy="5105"/>
            </a:xfrm>
            <a:custGeom>
              <a:avLst/>
              <a:gdLst>
                <a:gd name="connsiteX0" fmla="*/ 0 w 5105"/>
                <a:gd name="connsiteY0" fmla="*/ 0 h 5105"/>
                <a:gd name="connsiteX1" fmla="*/ 0 w 5105"/>
                <a:gd name="connsiteY1" fmla="*/ 0 h 5105"/>
                <a:gd name="connsiteX2" fmla="*/ 0 w 5105"/>
                <a:gd name="connsiteY2" fmla="*/ 0 h 5105"/>
              </a:gdLst>
              <a:ahLst/>
              <a:cxnLst>
                <a:cxn ang="0">
                  <a:pos x="connsiteX0" y="connsiteY0"/>
                </a:cxn>
                <a:cxn ang="0">
                  <a:pos x="connsiteX1" y="connsiteY1"/>
                </a:cxn>
                <a:cxn ang="0">
                  <a:pos x="connsiteX2" y="connsiteY2"/>
                </a:cxn>
              </a:cxnLst>
              <a:rect l="l" t="t" r="r" b="b"/>
              <a:pathLst>
                <a:path w="5105" h="5105">
                  <a:moveTo>
                    <a:pt x="0" y="0"/>
                  </a:moveTo>
                  <a:lnTo>
                    <a:pt x="0" y="0"/>
                  </a:lnTo>
                  <a:lnTo>
                    <a:pt x="0" y="0"/>
                  </a:lnTo>
                  <a:close/>
                </a:path>
              </a:pathLst>
            </a:custGeom>
            <a:solidFill>
              <a:srgbClr val="4D4E50"/>
            </a:solidFill>
            <a:ln w="5103" cap="flat">
              <a:noFill/>
              <a:prstDash val="solid"/>
              <a:miter/>
            </a:ln>
          </p:spPr>
          <p:txBody>
            <a:bodyPr rtlCol="0" anchor="ctr"/>
            <a:lstStyle/>
            <a:p>
              <a:endParaRPr lang="en-US"/>
            </a:p>
          </p:txBody>
        </p:sp>
        <p:sp>
          <p:nvSpPr>
            <p:cNvPr id="1453" name="Forma libre: forma 1452">
              <a:extLst>
                <a:ext uri="{FF2B5EF4-FFF2-40B4-BE49-F238E27FC236}">
                  <a16:creationId xmlns:a16="http://schemas.microsoft.com/office/drawing/2014/main" id="{FF9F9F6C-F364-45F1-8DE1-4C44AAB1907E}"/>
                </a:ext>
              </a:extLst>
            </p:cNvPr>
            <p:cNvSpPr/>
            <p:nvPr/>
          </p:nvSpPr>
          <p:spPr>
            <a:xfrm>
              <a:off x="9095753" y="5809184"/>
              <a:ext cx="119673" cy="98383"/>
            </a:xfrm>
            <a:custGeom>
              <a:avLst/>
              <a:gdLst>
                <a:gd name="connsiteX0" fmla="*/ 119673 w 119673"/>
                <a:gd name="connsiteY0" fmla="*/ 0 h 98383"/>
                <a:gd name="connsiteX1" fmla="*/ 0 w 119673"/>
                <a:gd name="connsiteY1" fmla="*/ 0 h 98383"/>
                <a:gd name="connsiteX2" fmla="*/ 73672 w 119673"/>
                <a:gd name="connsiteY2" fmla="*/ 98384 h 98383"/>
              </a:gdLst>
              <a:ahLst/>
              <a:cxnLst>
                <a:cxn ang="0">
                  <a:pos x="connsiteX0" y="connsiteY0"/>
                </a:cxn>
                <a:cxn ang="0">
                  <a:pos x="connsiteX1" y="connsiteY1"/>
                </a:cxn>
                <a:cxn ang="0">
                  <a:pos x="connsiteX2" y="connsiteY2"/>
                </a:cxn>
              </a:cxnLst>
              <a:rect l="l" t="t" r="r" b="b"/>
              <a:pathLst>
                <a:path w="119673" h="98383">
                  <a:moveTo>
                    <a:pt x="119673" y="0"/>
                  </a:moveTo>
                  <a:lnTo>
                    <a:pt x="0" y="0"/>
                  </a:lnTo>
                  <a:lnTo>
                    <a:pt x="73672" y="98384"/>
                  </a:lnTo>
                  <a:close/>
                </a:path>
              </a:pathLst>
            </a:custGeom>
            <a:solidFill>
              <a:srgbClr val="4D4E50"/>
            </a:solidFill>
            <a:ln w="5103" cap="flat">
              <a:noFill/>
              <a:prstDash val="solid"/>
              <a:miter/>
            </a:ln>
          </p:spPr>
          <p:txBody>
            <a:bodyPr rtlCol="0" anchor="ctr"/>
            <a:lstStyle/>
            <a:p>
              <a:endParaRPr lang="en-US"/>
            </a:p>
          </p:txBody>
        </p:sp>
        <p:sp>
          <p:nvSpPr>
            <p:cNvPr id="1454" name="Forma libre: forma 1453">
              <a:extLst>
                <a:ext uri="{FF2B5EF4-FFF2-40B4-BE49-F238E27FC236}">
                  <a16:creationId xmlns:a16="http://schemas.microsoft.com/office/drawing/2014/main" id="{75D2C785-345F-475A-9AF2-E8A33FB2CB9D}"/>
                </a:ext>
              </a:extLst>
            </p:cNvPr>
            <p:cNvSpPr/>
            <p:nvPr/>
          </p:nvSpPr>
          <p:spPr>
            <a:xfrm>
              <a:off x="8900874" y="5812860"/>
              <a:ext cx="111351" cy="97719"/>
            </a:xfrm>
            <a:custGeom>
              <a:avLst/>
              <a:gdLst>
                <a:gd name="connsiteX0" fmla="*/ 59480 w 111351"/>
                <a:gd name="connsiteY0" fmla="*/ 0 h 97719"/>
                <a:gd name="connsiteX1" fmla="*/ 0 w 111351"/>
                <a:gd name="connsiteY1" fmla="*/ 97720 h 97719"/>
                <a:gd name="connsiteX2" fmla="*/ 111351 w 111351"/>
                <a:gd name="connsiteY2" fmla="*/ 97720 h 97719"/>
              </a:gdLst>
              <a:ahLst/>
              <a:cxnLst>
                <a:cxn ang="0">
                  <a:pos x="connsiteX0" y="connsiteY0"/>
                </a:cxn>
                <a:cxn ang="0">
                  <a:pos x="connsiteX1" y="connsiteY1"/>
                </a:cxn>
                <a:cxn ang="0">
                  <a:pos x="connsiteX2" y="connsiteY2"/>
                </a:cxn>
              </a:cxnLst>
              <a:rect l="l" t="t" r="r" b="b"/>
              <a:pathLst>
                <a:path w="111351" h="97719">
                  <a:moveTo>
                    <a:pt x="59480" y="0"/>
                  </a:moveTo>
                  <a:lnTo>
                    <a:pt x="0" y="97720"/>
                  </a:lnTo>
                  <a:lnTo>
                    <a:pt x="111351" y="97720"/>
                  </a:lnTo>
                  <a:close/>
                </a:path>
              </a:pathLst>
            </a:custGeom>
            <a:solidFill>
              <a:srgbClr val="4D4E50"/>
            </a:solidFill>
            <a:ln w="5103" cap="flat">
              <a:noFill/>
              <a:prstDash val="solid"/>
              <a:miter/>
            </a:ln>
          </p:spPr>
          <p:txBody>
            <a:bodyPr rtlCol="0" anchor="ctr"/>
            <a:lstStyle/>
            <a:p>
              <a:endParaRPr lang="en-US"/>
            </a:p>
          </p:txBody>
        </p:sp>
        <p:sp>
          <p:nvSpPr>
            <p:cNvPr id="1455" name="Forma libre: forma 1454">
              <a:extLst>
                <a:ext uri="{FF2B5EF4-FFF2-40B4-BE49-F238E27FC236}">
                  <a16:creationId xmlns:a16="http://schemas.microsoft.com/office/drawing/2014/main" id="{EB4EA95A-D22C-4AB4-BAC9-1736C1766FAA}"/>
                </a:ext>
              </a:extLst>
            </p:cNvPr>
            <p:cNvSpPr/>
            <p:nvPr/>
          </p:nvSpPr>
          <p:spPr>
            <a:xfrm>
              <a:off x="9176114" y="5812911"/>
              <a:ext cx="105071" cy="97668"/>
            </a:xfrm>
            <a:custGeom>
              <a:avLst/>
              <a:gdLst>
                <a:gd name="connsiteX0" fmla="*/ 105072 w 105071"/>
                <a:gd name="connsiteY0" fmla="*/ 97669 h 97668"/>
                <a:gd name="connsiteX1" fmla="*/ 45643 w 105071"/>
                <a:gd name="connsiteY1" fmla="*/ 0 h 97668"/>
                <a:gd name="connsiteX2" fmla="*/ 0 w 105071"/>
                <a:gd name="connsiteY2" fmla="*/ 97669 h 97668"/>
              </a:gdLst>
              <a:ahLst/>
              <a:cxnLst>
                <a:cxn ang="0">
                  <a:pos x="connsiteX0" y="connsiteY0"/>
                </a:cxn>
                <a:cxn ang="0">
                  <a:pos x="connsiteX1" y="connsiteY1"/>
                </a:cxn>
                <a:cxn ang="0">
                  <a:pos x="connsiteX2" y="connsiteY2"/>
                </a:cxn>
              </a:cxnLst>
              <a:rect l="l" t="t" r="r" b="b"/>
              <a:pathLst>
                <a:path w="105071" h="97668">
                  <a:moveTo>
                    <a:pt x="105072" y="97669"/>
                  </a:moveTo>
                  <a:lnTo>
                    <a:pt x="45643" y="0"/>
                  </a:lnTo>
                  <a:lnTo>
                    <a:pt x="0" y="97669"/>
                  </a:lnTo>
                  <a:close/>
                </a:path>
              </a:pathLst>
            </a:custGeom>
            <a:solidFill>
              <a:srgbClr val="4D4E50"/>
            </a:solidFill>
            <a:ln w="5103" cap="flat">
              <a:noFill/>
              <a:prstDash val="solid"/>
              <a:miter/>
            </a:ln>
          </p:spPr>
          <p:txBody>
            <a:bodyPr rtlCol="0" anchor="ctr"/>
            <a:lstStyle/>
            <a:p>
              <a:endParaRPr lang="en-US"/>
            </a:p>
          </p:txBody>
        </p:sp>
        <p:sp>
          <p:nvSpPr>
            <p:cNvPr id="1456" name="Forma libre: forma 1455">
              <a:extLst>
                <a:ext uri="{FF2B5EF4-FFF2-40B4-BE49-F238E27FC236}">
                  <a16:creationId xmlns:a16="http://schemas.microsoft.com/office/drawing/2014/main" id="{97298C38-F154-4D8D-8A22-A1CECBA2B744}"/>
                </a:ext>
              </a:extLst>
            </p:cNvPr>
            <p:cNvSpPr/>
            <p:nvPr/>
          </p:nvSpPr>
          <p:spPr>
            <a:xfrm>
              <a:off x="9283789" y="5914817"/>
              <a:ext cx="5105" cy="5105"/>
            </a:xfrm>
            <a:custGeom>
              <a:avLst/>
              <a:gdLst>
                <a:gd name="connsiteX0" fmla="*/ 0 w 5105"/>
                <a:gd name="connsiteY0" fmla="*/ 0 h 5105"/>
                <a:gd name="connsiteX1" fmla="*/ 0 w 5105"/>
                <a:gd name="connsiteY1" fmla="*/ 0 h 5105"/>
                <a:gd name="connsiteX2" fmla="*/ 0 w 5105"/>
                <a:gd name="connsiteY2" fmla="*/ 0 h 5105"/>
              </a:gdLst>
              <a:ahLst/>
              <a:cxnLst>
                <a:cxn ang="0">
                  <a:pos x="connsiteX0" y="connsiteY0"/>
                </a:cxn>
                <a:cxn ang="0">
                  <a:pos x="connsiteX1" y="connsiteY1"/>
                </a:cxn>
                <a:cxn ang="0">
                  <a:pos x="connsiteX2" y="connsiteY2"/>
                </a:cxn>
              </a:cxnLst>
              <a:rect l="l" t="t" r="r" b="b"/>
              <a:pathLst>
                <a:path w="5105" h="5105">
                  <a:moveTo>
                    <a:pt x="0" y="0"/>
                  </a:moveTo>
                  <a:lnTo>
                    <a:pt x="0" y="0"/>
                  </a:lnTo>
                  <a:lnTo>
                    <a:pt x="0" y="0"/>
                  </a:lnTo>
                  <a:close/>
                </a:path>
              </a:pathLst>
            </a:custGeom>
            <a:solidFill>
              <a:srgbClr val="4D4E50"/>
            </a:solidFill>
            <a:ln w="5103" cap="flat">
              <a:noFill/>
              <a:prstDash val="solid"/>
              <a:miter/>
            </a:ln>
          </p:spPr>
          <p:txBody>
            <a:bodyPr rtlCol="0" anchor="ctr"/>
            <a:lstStyle/>
            <a:p>
              <a:endParaRPr lang="en-US"/>
            </a:p>
          </p:txBody>
        </p:sp>
        <p:sp>
          <p:nvSpPr>
            <p:cNvPr id="1457" name="Forma libre: forma 1456">
              <a:extLst>
                <a:ext uri="{FF2B5EF4-FFF2-40B4-BE49-F238E27FC236}">
                  <a16:creationId xmlns:a16="http://schemas.microsoft.com/office/drawing/2014/main" id="{8F8CB88F-33A6-471C-938A-0362BB22D6F1}"/>
                </a:ext>
              </a:extLst>
            </p:cNvPr>
            <p:cNvSpPr/>
            <p:nvPr/>
          </p:nvSpPr>
          <p:spPr>
            <a:xfrm>
              <a:off x="8966736" y="5809184"/>
              <a:ext cx="119724" cy="98434"/>
            </a:xfrm>
            <a:custGeom>
              <a:avLst/>
              <a:gdLst>
                <a:gd name="connsiteX0" fmla="*/ 119724 w 119724"/>
                <a:gd name="connsiteY0" fmla="*/ 0 h 98434"/>
                <a:gd name="connsiteX1" fmla="*/ 0 w 119724"/>
                <a:gd name="connsiteY1" fmla="*/ 0 h 98434"/>
                <a:gd name="connsiteX2" fmla="*/ 52281 w 119724"/>
                <a:gd name="connsiteY2" fmla="*/ 98435 h 98434"/>
              </a:gdLst>
              <a:ahLst/>
              <a:cxnLst>
                <a:cxn ang="0">
                  <a:pos x="connsiteX0" y="connsiteY0"/>
                </a:cxn>
                <a:cxn ang="0">
                  <a:pos x="connsiteX1" y="connsiteY1"/>
                </a:cxn>
                <a:cxn ang="0">
                  <a:pos x="connsiteX2" y="connsiteY2"/>
                </a:cxn>
              </a:cxnLst>
              <a:rect l="l" t="t" r="r" b="b"/>
              <a:pathLst>
                <a:path w="119724" h="98434">
                  <a:moveTo>
                    <a:pt x="119724" y="0"/>
                  </a:moveTo>
                  <a:lnTo>
                    <a:pt x="0" y="0"/>
                  </a:lnTo>
                  <a:lnTo>
                    <a:pt x="52281" y="98435"/>
                  </a:lnTo>
                  <a:close/>
                </a:path>
              </a:pathLst>
            </a:custGeom>
            <a:solidFill>
              <a:srgbClr val="4D4E50"/>
            </a:solidFill>
            <a:ln w="5103" cap="flat">
              <a:noFill/>
              <a:prstDash val="solid"/>
              <a:miter/>
            </a:ln>
          </p:spPr>
          <p:txBody>
            <a:bodyPr rtlCol="0" anchor="ctr"/>
            <a:lstStyle/>
            <a:p>
              <a:endParaRPr lang="en-US"/>
            </a:p>
          </p:txBody>
        </p:sp>
        <p:sp>
          <p:nvSpPr>
            <p:cNvPr id="1458" name="Forma libre: forma 1457">
              <a:extLst>
                <a:ext uri="{FF2B5EF4-FFF2-40B4-BE49-F238E27FC236}">
                  <a16:creationId xmlns:a16="http://schemas.microsoft.com/office/drawing/2014/main" id="{2211AAB7-13AE-4E58-8D23-279081D89E45}"/>
                </a:ext>
              </a:extLst>
            </p:cNvPr>
            <p:cNvSpPr/>
            <p:nvPr/>
          </p:nvSpPr>
          <p:spPr>
            <a:xfrm>
              <a:off x="9026113" y="5815668"/>
              <a:ext cx="136062" cy="94911"/>
            </a:xfrm>
            <a:custGeom>
              <a:avLst/>
              <a:gdLst>
                <a:gd name="connsiteX0" fmla="*/ 65044 w 136062"/>
                <a:gd name="connsiteY0" fmla="*/ 0 h 94911"/>
                <a:gd name="connsiteX1" fmla="*/ 0 w 136062"/>
                <a:gd name="connsiteY1" fmla="*/ 94912 h 94911"/>
                <a:gd name="connsiteX2" fmla="*/ 136062 w 136062"/>
                <a:gd name="connsiteY2" fmla="*/ 94912 h 94911"/>
              </a:gdLst>
              <a:ahLst/>
              <a:cxnLst>
                <a:cxn ang="0">
                  <a:pos x="connsiteX0" y="connsiteY0"/>
                </a:cxn>
                <a:cxn ang="0">
                  <a:pos x="connsiteX1" y="connsiteY1"/>
                </a:cxn>
                <a:cxn ang="0">
                  <a:pos x="connsiteX2" y="connsiteY2"/>
                </a:cxn>
              </a:cxnLst>
              <a:rect l="l" t="t" r="r" b="b"/>
              <a:pathLst>
                <a:path w="136062" h="94911">
                  <a:moveTo>
                    <a:pt x="65044" y="0"/>
                  </a:moveTo>
                  <a:lnTo>
                    <a:pt x="0" y="94912"/>
                  </a:lnTo>
                  <a:lnTo>
                    <a:pt x="136062" y="94912"/>
                  </a:lnTo>
                  <a:close/>
                </a:path>
              </a:pathLst>
            </a:custGeom>
            <a:solidFill>
              <a:srgbClr val="4D4E50"/>
            </a:solidFill>
            <a:ln w="5103" cap="flat">
              <a:noFill/>
              <a:prstDash val="solid"/>
              <a:miter/>
            </a:ln>
          </p:spPr>
          <p:txBody>
            <a:bodyPr rtlCol="0" anchor="ctr"/>
            <a:lstStyle/>
            <a:p>
              <a:endParaRPr lang="en-US"/>
            </a:p>
          </p:txBody>
        </p:sp>
        <p:sp>
          <p:nvSpPr>
            <p:cNvPr id="1459" name="Forma libre: forma 1458">
              <a:extLst>
                <a:ext uri="{FF2B5EF4-FFF2-40B4-BE49-F238E27FC236}">
                  <a16:creationId xmlns:a16="http://schemas.microsoft.com/office/drawing/2014/main" id="{5E057B53-FFFA-4062-9608-7A6FD0110499}"/>
                </a:ext>
              </a:extLst>
            </p:cNvPr>
            <p:cNvSpPr/>
            <p:nvPr/>
          </p:nvSpPr>
          <p:spPr>
            <a:xfrm>
              <a:off x="8898322" y="5809235"/>
              <a:ext cx="385467" cy="344061"/>
            </a:xfrm>
            <a:custGeom>
              <a:avLst/>
              <a:gdLst>
                <a:gd name="connsiteX0" fmla="*/ 385467 w 385467"/>
                <a:gd name="connsiteY0" fmla="*/ 105582 h 344061"/>
                <a:gd name="connsiteX1" fmla="*/ 385467 w 385467"/>
                <a:gd name="connsiteY1" fmla="*/ 105582 h 344061"/>
                <a:gd name="connsiteX2" fmla="*/ 382915 w 385467"/>
                <a:gd name="connsiteY2" fmla="*/ 101345 h 344061"/>
                <a:gd name="connsiteX3" fmla="*/ 277843 w 385467"/>
                <a:gd name="connsiteY3" fmla="*/ 101345 h 344061"/>
                <a:gd name="connsiteX4" fmla="*/ 323486 w 385467"/>
                <a:gd name="connsiteY4" fmla="*/ 3727 h 344061"/>
                <a:gd name="connsiteX5" fmla="*/ 321189 w 385467"/>
                <a:gd name="connsiteY5" fmla="*/ 0 h 344061"/>
                <a:gd name="connsiteX6" fmla="*/ 321189 w 385467"/>
                <a:gd name="connsiteY6" fmla="*/ 0 h 344061"/>
                <a:gd name="connsiteX7" fmla="*/ 317155 w 385467"/>
                <a:gd name="connsiteY7" fmla="*/ 0 h 344061"/>
                <a:gd name="connsiteX8" fmla="*/ 271103 w 385467"/>
                <a:gd name="connsiteY8" fmla="*/ 98435 h 344061"/>
                <a:gd name="connsiteX9" fmla="*/ 197482 w 385467"/>
                <a:gd name="connsiteY9" fmla="*/ 0 h 344061"/>
                <a:gd name="connsiteX10" fmla="*/ 188190 w 385467"/>
                <a:gd name="connsiteY10" fmla="*/ 0 h 344061"/>
                <a:gd name="connsiteX11" fmla="*/ 120695 w 385467"/>
                <a:gd name="connsiteY11" fmla="*/ 98435 h 344061"/>
                <a:gd name="connsiteX12" fmla="*/ 68465 w 385467"/>
                <a:gd name="connsiteY12" fmla="*/ 0 h 344061"/>
                <a:gd name="connsiteX13" fmla="*/ 64278 w 385467"/>
                <a:gd name="connsiteY13" fmla="*/ 0 h 344061"/>
                <a:gd name="connsiteX14" fmla="*/ 62032 w 385467"/>
                <a:gd name="connsiteY14" fmla="*/ 3676 h 344061"/>
                <a:gd name="connsiteX15" fmla="*/ 113904 w 385467"/>
                <a:gd name="connsiteY15" fmla="*/ 101396 h 344061"/>
                <a:gd name="connsiteX16" fmla="*/ 2604 w 385467"/>
                <a:gd name="connsiteY16" fmla="*/ 101396 h 344061"/>
                <a:gd name="connsiteX17" fmla="*/ 0 w 385467"/>
                <a:gd name="connsiteY17" fmla="*/ 105633 h 344061"/>
                <a:gd name="connsiteX18" fmla="*/ 3421 w 385467"/>
                <a:gd name="connsiteY18" fmla="*/ 109871 h 344061"/>
                <a:gd name="connsiteX19" fmla="*/ 117886 w 385467"/>
                <a:gd name="connsiteY19" fmla="*/ 109871 h 344061"/>
                <a:gd name="connsiteX20" fmla="*/ 186760 w 385467"/>
                <a:gd name="connsiteY20" fmla="*/ 336659 h 344061"/>
                <a:gd name="connsiteX21" fmla="*/ 192785 w 385467"/>
                <a:gd name="connsiteY21" fmla="*/ 344062 h 344061"/>
                <a:gd name="connsiteX22" fmla="*/ 199218 w 385467"/>
                <a:gd name="connsiteY22" fmla="*/ 336097 h 344061"/>
                <a:gd name="connsiteX23" fmla="*/ 274218 w 385467"/>
                <a:gd name="connsiteY23" fmla="*/ 109820 h 344061"/>
                <a:gd name="connsiteX24" fmla="*/ 382098 w 385467"/>
                <a:gd name="connsiteY24" fmla="*/ 109820 h 344061"/>
                <a:gd name="connsiteX25" fmla="*/ 385467 w 385467"/>
                <a:gd name="connsiteY25" fmla="*/ 105582 h 344061"/>
                <a:gd name="connsiteX26" fmla="*/ 385467 w 385467"/>
                <a:gd name="connsiteY26" fmla="*/ 105582 h 344061"/>
                <a:gd name="connsiteX27" fmla="*/ 192836 w 385467"/>
                <a:gd name="connsiteY27" fmla="*/ 6433 h 344061"/>
                <a:gd name="connsiteX28" fmla="*/ 263854 w 385467"/>
                <a:gd name="connsiteY28" fmla="*/ 101345 h 344061"/>
                <a:gd name="connsiteX29" fmla="*/ 127792 w 385467"/>
                <a:gd name="connsiteY29" fmla="*/ 101345 h 344061"/>
                <a:gd name="connsiteX30" fmla="*/ 192836 w 385467"/>
                <a:gd name="connsiteY30" fmla="*/ 6433 h 344061"/>
                <a:gd name="connsiteX31" fmla="*/ 192836 w 385467"/>
                <a:gd name="connsiteY31" fmla="*/ 332166 h 344061"/>
                <a:gd name="connsiteX32" fmla="*/ 125341 w 385467"/>
                <a:gd name="connsiteY32" fmla="*/ 109820 h 344061"/>
                <a:gd name="connsiteX33" fmla="*/ 266559 w 385467"/>
                <a:gd name="connsiteY33" fmla="*/ 109820 h 344061"/>
                <a:gd name="connsiteX34" fmla="*/ 192836 w 385467"/>
                <a:gd name="connsiteY34" fmla="*/ 332166 h 34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85467" h="344061">
                  <a:moveTo>
                    <a:pt x="385467" y="105582"/>
                  </a:moveTo>
                  <a:lnTo>
                    <a:pt x="385467" y="105582"/>
                  </a:lnTo>
                  <a:lnTo>
                    <a:pt x="382915" y="101345"/>
                  </a:lnTo>
                  <a:lnTo>
                    <a:pt x="277843" y="101345"/>
                  </a:lnTo>
                  <a:lnTo>
                    <a:pt x="323486" y="3727"/>
                  </a:lnTo>
                  <a:lnTo>
                    <a:pt x="321189" y="0"/>
                  </a:lnTo>
                  <a:lnTo>
                    <a:pt x="321189" y="0"/>
                  </a:lnTo>
                  <a:lnTo>
                    <a:pt x="317155" y="0"/>
                  </a:lnTo>
                  <a:lnTo>
                    <a:pt x="271103" y="98435"/>
                  </a:lnTo>
                  <a:lnTo>
                    <a:pt x="197482" y="0"/>
                  </a:lnTo>
                  <a:lnTo>
                    <a:pt x="188190" y="0"/>
                  </a:lnTo>
                  <a:lnTo>
                    <a:pt x="120695" y="98435"/>
                  </a:lnTo>
                  <a:lnTo>
                    <a:pt x="68465" y="0"/>
                  </a:lnTo>
                  <a:lnTo>
                    <a:pt x="64278" y="0"/>
                  </a:lnTo>
                  <a:lnTo>
                    <a:pt x="62032" y="3676"/>
                  </a:lnTo>
                  <a:lnTo>
                    <a:pt x="113904" y="101396"/>
                  </a:lnTo>
                  <a:lnTo>
                    <a:pt x="2604" y="101396"/>
                  </a:lnTo>
                  <a:lnTo>
                    <a:pt x="0" y="105633"/>
                  </a:lnTo>
                  <a:lnTo>
                    <a:pt x="3421" y="109871"/>
                  </a:lnTo>
                  <a:lnTo>
                    <a:pt x="117886" y="109871"/>
                  </a:lnTo>
                  <a:lnTo>
                    <a:pt x="186760" y="336659"/>
                  </a:lnTo>
                  <a:lnTo>
                    <a:pt x="192785" y="344062"/>
                  </a:lnTo>
                  <a:lnTo>
                    <a:pt x="199218" y="336097"/>
                  </a:lnTo>
                  <a:lnTo>
                    <a:pt x="274218" y="109820"/>
                  </a:lnTo>
                  <a:lnTo>
                    <a:pt x="382098" y="109820"/>
                  </a:lnTo>
                  <a:lnTo>
                    <a:pt x="385467" y="105582"/>
                  </a:lnTo>
                  <a:lnTo>
                    <a:pt x="385467" y="105582"/>
                  </a:lnTo>
                  <a:close/>
                  <a:moveTo>
                    <a:pt x="192836" y="6433"/>
                  </a:moveTo>
                  <a:lnTo>
                    <a:pt x="263854" y="101345"/>
                  </a:lnTo>
                  <a:lnTo>
                    <a:pt x="127792" y="101345"/>
                  </a:lnTo>
                  <a:lnTo>
                    <a:pt x="192836" y="6433"/>
                  </a:lnTo>
                  <a:close/>
                  <a:moveTo>
                    <a:pt x="192836" y="332166"/>
                  </a:moveTo>
                  <a:lnTo>
                    <a:pt x="125341" y="109820"/>
                  </a:lnTo>
                  <a:lnTo>
                    <a:pt x="266559" y="109820"/>
                  </a:lnTo>
                  <a:lnTo>
                    <a:pt x="192836" y="332166"/>
                  </a:lnTo>
                  <a:close/>
                </a:path>
              </a:pathLst>
            </a:custGeom>
            <a:solidFill>
              <a:srgbClr val="FFFFFF"/>
            </a:solidFill>
            <a:ln w="5103" cap="flat">
              <a:noFill/>
              <a:prstDash val="solid"/>
              <a:miter/>
            </a:ln>
          </p:spPr>
          <p:txBody>
            <a:bodyPr rtlCol="0" anchor="ctr"/>
            <a:lstStyle/>
            <a:p>
              <a:endParaRPr lang="en-US"/>
            </a:p>
          </p:txBody>
        </p:sp>
        <p:sp>
          <p:nvSpPr>
            <p:cNvPr id="1460" name="Forma libre: forma 1459">
              <a:extLst>
                <a:ext uri="{FF2B5EF4-FFF2-40B4-BE49-F238E27FC236}">
                  <a16:creationId xmlns:a16="http://schemas.microsoft.com/office/drawing/2014/main" id="{B6959F5F-093E-48E4-A975-13758E43B4B4}"/>
                </a:ext>
              </a:extLst>
            </p:cNvPr>
            <p:cNvSpPr/>
            <p:nvPr/>
          </p:nvSpPr>
          <p:spPr>
            <a:xfrm>
              <a:off x="9023663" y="5919055"/>
              <a:ext cx="141218" cy="234190"/>
            </a:xfrm>
            <a:custGeom>
              <a:avLst/>
              <a:gdLst>
                <a:gd name="connsiteX0" fmla="*/ 67495 w 141218"/>
                <a:gd name="connsiteY0" fmla="*/ 234191 h 234190"/>
                <a:gd name="connsiteX1" fmla="*/ 141218 w 141218"/>
                <a:gd name="connsiteY1" fmla="*/ 0 h 234190"/>
                <a:gd name="connsiteX2" fmla="*/ 0 w 141218"/>
                <a:gd name="connsiteY2" fmla="*/ 0 h 234190"/>
              </a:gdLst>
              <a:ahLst/>
              <a:cxnLst>
                <a:cxn ang="0">
                  <a:pos x="connsiteX0" y="connsiteY0"/>
                </a:cxn>
                <a:cxn ang="0">
                  <a:pos x="connsiteX1" y="connsiteY1"/>
                </a:cxn>
                <a:cxn ang="0">
                  <a:pos x="connsiteX2" y="connsiteY2"/>
                </a:cxn>
              </a:cxnLst>
              <a:rect l="l" t="t" r="r" b="b"/>
              <a:pathLst>
                <a:path w="141218" h="234190">
                  <a:moveTo>
                    <a:pt x="67495" y="234191"/>
                  </a:moveTo>
                  <a:lnTo>
                    <a:pt x="141218" y="0"/>
                  </a:lnTo>
                  <a:lnTo>
                    <a:pt x="0" y="0"/>
                  </a:lnTo>
                  <a:close/>
                </a:path>
              </a:pathLst>
            </a:custGeom>
            <a:solidFill>
              <a:srgbClr val="4D4E50"/>
            </a:solidFill>
            <a:ln w="5103" cap="flat">
              <a:noFill/>
              <a:prstDash val="solid"/>
              <a:miter/>
            </a:ln>
          </p:spPr>
          <p:txBody>
            <a:bodyPr rtlCol="0" anchor="ctr"/>
            <a:lstStyle/>
            <a:p>
              <a:endParaRPr lang="en-US"/>
            </a:p>
          </p:txBody>
        </p:sp>
      </p:grpSp>
      <p:grpSp>
        <p:nvGrpSpPr>
          <p:cNvPr id="1461" name="Gráfico 4">
            <a:extLst>
              <a:ext uri="{FF2B5EF4-FFF2-40B4-BE49-F238E27FC236}">
                <a16:creationId xmlns:a16="http://schemas.microsoft.com/office/drawing/2014/main" id="{CF3B2792-7D75-40E8-A850-4A8E29F7FDB7}"/>
              </a:ext>
            </a:extLst>
          </p:cNvPr>
          <p:cNvGrpSpPr/>
          <p:nvPr/>
        </p:nvGrpSpPr>
        <p:grpSpPr>
          <a:xfrm>
            <a:off x="8260437" y="5804282"/>
            <a:ext cx="324048" cy="353915"/>
            <a:chOff x="8260437" y="5804282"/>
            <a:chExt cx="324048" cy="353915"/>
          </a:xfrm>
          <a:solidFill>
            <a:srgbClr val="4D4E50"/>
          </a:solidFill>
        </p:grpSpPr>
        <p:sp>
          <p:nvSpPr>
            <p:cNvPr id="1462" name="Forma libre: forma 1461">
              <a:extLst>
                <a:ext uri="{FF2B5EF4-FFF2-40B4-BE49-F238E27FC236}">
                  <a16:creationId xmlns:a16="http://schemas.microsoft.com/office/drawing/2014/main" id="{7A9FDFB8-B765-4641-A88F-E3A951941221}"/>
                </a:ext>
              </a:extLst>
            </p:cNvPr>
            <p:cNvSpPr/>
            <p:nvPr/>
          </p:nvSpPr>
          <p:spPr>
            <a:xfrm>
              <a:off x="8260437" y="6143187"/>
              <a:ext cx="310518" cy="15010"/>
            </a:xfrm>
            <a:custGeom>
              <a:avLst/>
              <a:gdLst>
                <a:gd name="connsiteX0" fmla="*/ 0 w 310518"/>
                <a:gd name="connsiteY0" fmla="*/ 0 h 15010"/>
                <a:gd name="connsiteX1" fmla="*/ 310518 w 310518"/>
                <a:gd name="connsiteY1" fmla="*/ 0 h 15010"/>
                <a:gd name="connsiteX2" fmla="*/ 310518 w 310518"/>
                <a:gd name="connsiteY2" fmla="*/ 15010 h 15010"/>
                <a:gd name="connsiteX3" fmla="*/ 0 w 310518"/>
                <a:gd name="connsiteY3" fmla="*/ 15010 h 15010"/>
              </a:gdLst>
              <a:ahLst/>
              <a:cxnLst>
                <a:cxn ang="0">
                  <a:pos x="connsiteX0" y="connsiteY0"/>
                </a:cxn>
                <a:cxn ang="0">
                  <a:pos x="connsiteX1" y="connsiteY1"/>
                </a:cxn>
                <a:cxn ang="0">
                  <a:pos x="connsiteX2" y="connsiteY2"/>
                </a:cxn>
                <a:cxn ang="0">
                  <a:pos x="connsiteX3" y="connsiteY3"/>
                </a:cxn>
              </a:cxnLst>
              <a:rect l="l" t="t" r="r" b="b"/>
              <a:pathLst>
                <a:path w="310518" h="15010">
                  <a:moveTo>
                    <a:pt x="0" y="0"/>
                  </a:moveTo>
                  <a:lnTo>
                    <a:pt x="310518" y="0"/>
                  </a:lnTo>
                  <a:lnTo>
                    <a:pt x="310518" y="15010"/>
                  </a:lnTo>
                  <a:lnTo>
                    <a:pt x="0" y="15010"/>
                  </a:lnTo>
                  <a:close/>
                </a:path>
              </a:pathLst>
            </a:custGeom>
            <a:solidFill>
              <a:srgbClr val="4D4E50"/>
            </a:solidFill>
            <a:ln w="5103" cap="flat">
              <a:noFill/>
              <a:prstDash val="solid"/>
              <a:miter/>
            </a:ln>
          </p:spPr>
          <p:txBody>
            <a:bodyPr rtlCol="0" anchor="ctr"/>
            <a:lstStyle/>
            <a:p>
              <a:endParaRPr lang="en-US"/>
            </a:p>
          </p:txBody>
        </p:sp>
        <p:sp>
          <p:nvSpPr>
            <p:cNvPr id="1463" name="Forma libre: forma 1462">
              <a:extLst>
                <a:ext uri="{FF2B5EF4-FFF2-40B4-BE49-F238E27FC236}">
                  <a16:creationId xmlns:a16="http://schemas.microsoft.com/office/drawing/2014/main" id="{D409F6B7-B004-4DF1-8EBE-6CAEC83FDC5A}"/>
                </a:ext>
              </a:extLst>
            </p:cNvPr>
            <p:cNvSpPr/>
            <p:nvPr/>
          </p:nvSpPr>
          <p:spPr>
            <a:xfrm>
              <a:off x="8266410" y="6070383"/>
              <a:ext cx="59989" cy="65708"/>
            </a:xfrm>
            <a:custGeom>
              <a:avLst/>
              <a:gdLst>
                <a:gd name="connsiteX0" fmla="*/ 0 w 59989"/>
                <a:gd name="connsiteY0" fmla="*/ 65708 h 65708"/>
                <a:gd name="connsiteX1" fmla="*/ 21035 w 59989"/>
                <a:gd name="connsiteY1" fmla="*/ 0 h 65708"/>
                <a:gd name="connsiteX2" fmla="*/ 59990 w 59989"/>
                <a:gd name="connsiteY2" fmla="*/ 31858 h 65708"/>
              </a:gdLst>
              <a:ahLst/>
              <a:cxnLst>
                <a:cxn ang="0">
                  <a:pos x="connsiteX0" y="connsiteY0"/>
                </a:cxn>
                <a:cxn ang="0">
                  <a:pos x="connsiteX1" y="connsiteY1"/>
                </a:cxn>
                <a:cxn ang="0">
                  <a:pos x="connsiteX2" y="connsiteY2"/>
                </a:cxn>
              </a:cxnLst>
              <a:rect l="l" t="t" r="r" b="b"/>
              <a:pathLst>
                <a:path w="59989" h="65708">
                  <a:moveTo>
                    <a:pt x="0" y="65708"/>
                  </a:moveTo>
                  <a:lnTo>
                    <a:pt x="21035" y="0"/>
                  </a:lnTo>
                  <a:lnTo>
                    <a:pt x="59990" y="31858"/>
                  </a:lnTo>
                  <a:close/>
                </a:path>
              </a:pathLst>
            </a:custGeom>
            <a:solidFill>
              <a:srgbClr val="4D4E50"/>
            </a:solidFill>
            <a:ln w="5103" cap="flat">
              <a:noFill/>
              <a:prstDash val="solid"/>
              <a:miter/>
            </a:ln>
          </p:spPr>
          <p:txBody>
            <a:bodyPr rtlCol="0" anchor="ctr"/>
            <a:lstStyle/>
            <a:p>
              <a:endParaRPr lang="en-US"/>
            </a:p>
          </p:txBody>
        </p:sp>
        <p:sp>
          <p:nvSpPr>
            <p:cNvPr id="1464" name="Forma libre: forma 1463">
              <a:extLst>
                <a:ext uri="{FF2B5EF4-FFF2-40B4-BE49-F238E27FC236}">
                  <a16:creationId xmlns:a16="http://schemas.microsoft.com/office/drawing/2014/main" id="{F7C05D3A-267E-43F1-AD42-463FAD7A57EE}"/>
                </a:ext>
              </a:extLst>
            </p:cNvPr>
            <p:cNvSpPr/>
            <p:nvPr/>
          </p:nvSpPr>
          <p:spPr>
            <a:xfrm>
              <a:off x="8290457" y="5962452"/>
              <a:ext cx="125238" cy="136368"/>
            </a:xfrm>
            <a:custGeom>
              <a:avLst/>
              <a:gdLst>
                <a:gd name="connsiteX0" fmla="*/ 0 w 125238"/>
                <a:gd name="connsiteY0" fmla="*/ 100987 h 136368"/>
                <a:gd name="connsiteX1" fmla="*/ 68414 w 125238"/>
                <a:gd name="connsiteY1" fmla="*/ 0 h 136368"/>
                <a:gd name="connsiteX2" fmla="*/ 125239 w 125238"/>
                <a:gd name="connsiteY2" fmla="*/ 45746 h 136368"/>
                <a:gd name="connsiteX3" fmla="*/ 41559 w 125238"/>
                <a:gd name="connsiteY3" fmla="*/ 136369 h 136368"/>
                <a:gd name="connsiteX4" fmla="*/ 0 w 125238"/>
                <a:gd name="connsiteY4" fmla="*/ 100987 h 136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238" h="136368">
                  <a:moveTo>
                    <a:pt x="0" y="100987"/>
                  </a:moveTo>
                  <a:cubicBezTo>
                    <a:pt x="0" y="100987"/>
                    <a:pt x="40895" y="34769"/>
                    <a:pt x="68414" y="0"/>
                  </a:cubicBezTo>
                  <a:lnTo>
                    <a:pt x="125239" y="45746"/>
                  </a:lnTo>
                  <a:cubicBezTo>
                    <a:pt x="125239" y="45746"/>
                    <a:pt x="58612" y="124728"/>
                    <a:pt x="41559" y="136369"/>
                  </a:cubicBezTo>
                  <a:lnTo>
                    <a:pt x="0" y="100987"/>
                  </a:lnTo>
                  <a:close/>
                </a:path>
              </a:pathLst>
            </a:custGeom>
            <a:solidFill>
              <a:srgbClr val="4D4E50"/>
            </a:solidFill>
            <a:ln w="5103" cap="flat">
              <a:noFill/>
              <a:prstDash val="solid"/>
              <a:miter/>
            </a:ln>
          </p:spPr>
          <p:txBody>
            <a:bodyPr rtlCol="0" anchor="ctr"/>
            <a:lstStyle/>
            <a:p>
              <a:endParaRPr lang="en-US"/>
            </a:p>
          </p:txBody>
        </p:sp>
        <p:sp>
          <p:nvSpPr>
            <p:cNvPr id="1465" name="Forma libre: forma 1464">
              <a:extLst>
                <a:ext uri="{FF2B5EF4-FFF2-40B4-BE49-F238E27FC236}">
                  <a16:creationId xmlns:a16="http://schemas.microsoft.com/office/drawing/2014/main" id="{3A5A0FA2-B140-4097-8D4B-C4304D09675B}"/>
                </a:ext>
              </a:extLst>
            </p:cNvPr>
            <p:cNvSpPr/>
            <p:nvPr/>
          </p:nvSpPr>
          <p:spPr>
            <a:xfrm>
              <a:off x="8362752" y="5804282"/>
              <a:ext cx="221733" cy="197328"/>
            </a:xfrm>
            <a:custGeom>
              <a:avLst/>
              <a:gdLst>
                <a:gd name="connsiteX0" fmla="*/ 118755 w 221733"/>
                <a:gd name="connsiteY0" fmla="*/ 0 h 197328"/>
                <a:gd name="connsiteX1" fmla="*/ 221733 w 221733"/>
                <a:gd name="connsiteY1" fmla="*/ 0 h 197328"/>
                <a:gd name="connsiteX2" fmla="*/ 57131 w 221733"/>
                <a:gd name="connsiteY2" fmla="*/ 197328 h 197328"/>
                <a:gd name="connsiteX3" fmla="*/ 0 w 221733"/>
                <a:gd name="connsiteY3" fmla="*/ 152860 h 197328"/>
              </a:gdLst>
              <a:ahLst/>
              <a:cxnLst>
                <a:cxn ang="0">
                  <a:pos x="connsiteX0" y="connsiteY0"/>
                </a:cxn>
                <a:cxn ang="0">
                  <a:pos x="connsiteX1" y="connsiteY1"/>
                </a:cxn>
                <a:cxn ang="0">
                  <a:pos x="connsiteX2" y="connsiteY2"/>
                </a:cxn>
                <a:cxn ang="0">
                  <a:pos x="connsiteX3" y="connsiteY3"/>
                </a:cxn>
              </a:cxnLst>
              <a:rect l="l" t="t" r="r" b="b"/>
              <a:pathLst>
                <a:path w="221733" h="197328">
                  <a:moveTo>
                    <a:pt x="118755" y="0"/>
                  </a:moveTo>
                  <a:lnTo>
                    <a:pt x="221733" y="0"/>
                  </a:lnTo>
                  <a:lnTo>
                    <a:pt x="57131" y="197328"/>
                  </a:lnTo>
                  <a:lnTo>
                    <a:pt x="0" y="152860"/>
                  </a:lnTo>
                  <a:close/>
                </a:path>
              </a:pathLst>
            </a:custGeom>
            <a:solidFill>
              <a:srgbClr val="4D4E50"/>
            </a:solidFill>
            <a:ln w="5103" cap="flat">
              <a:noFill/>
              <a:prstDash val="solid"/>
              <a:miter/>
            </a:ln>
          </p:spPr>
          <p:txBody>
            <a:bodyPr rtlCol="0" anchor="ctr"/>
            <a:lstStyle/>
            <a:p>
              <a:endParaRPr lang="en-US"/>
            </a:p>
          </p:txBody>
        </p:sp>
      </p:grpSp>
    </p:spTree>
    <p:extLst>
      <p:ext uri="{BB962C8B-B14F-4D97-AF65-F5344CB8AC3E}">
        <p14:creationId xmlns:p14="http://schemas.microsoft.com/office/powerpoint/2010/main" val="2777742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FB70E4-D598-472A-9E79-7EAF11ACEB22}"/>
              </a:ext>
            </a:extLst>
          </p:cNvPr>
          <p:cNvSpPr>
            <a:spLocks noGrp="1"/>
          </p:cNvSpPr>
          <p:nvPr>
            <p:ph type="title"/>
          </p:nvPr>
        </p:nvSpPr>
        <p:spPr/>
        <p:txBody>
          <a:bodyPr/>
          <a:lstStyle/>
          <a:p>
            <a:r>
              <a:rPr lang="es-ES" dirty="0" err="1"/>
              <a:t>Icons</a:t>
            </a:r>
            <a:endParaRPr lang="es-SV" dirty="0"/>
          </a:p>
        </p:txBody>
      </p:sp>
      <p:grpSp>
        <p:nvGrpSpPr>
          <p:cNvPr id="574" name="Group 64">
            <a:extLst>
              <a:ext uri="{FF2B5EF4-FFF2-40B4-BE49-F238E27FC236}">
                <a16:creationId xmlns:a16="http://schemas.microsoft.com/office/drawing/2014/main" id="{B9ABE85F-C79E-4D19-BF8B-30CCD9A936F8}"/>
              </a:ext>
            </a:extLst>
          </p:cNvPr>
          <p:cNvGrpSpPr>
            <a:grpSpLocks noChangeAspect="1"/>
          </p:cNvGrpSpPr>
          <p:nvPr/>
        </p:nvGrpSpPr>
        <p:grpSpPr bwMode="auto">
          <a:xfrm>
            <a:off x="580473" y="1654382"/>
            <a:ext cx="262701" cy="219844"/>
            <a:chOff x="731" y="1204"/>
            <a:chExt cx="331" cy="277"/>
          </a:xfrm>
          <a:solidFill>
            <a:srgbClr val="000000"/>
          </a:solidFill>
        </p:grpSpPr>
        <p:sp>
          <p:nvSpPr>
            <p:cNvPr id="575" name="Freeform 66">
              <a:extLst>
                <a:ext uri="{FF2B5EF4-FFF2-40B4-BE49-F238E27FC236}">
                  <a16:creationId xmlns:a16="http://schemas.microsoft.com/office/drawing/2014/main" id="{40B30286-79A2-4302-9B30-692628D79B5C}"/>
                </a:ext>
              </a:extLst>
            </p:cNvPr>
            <p:cNvSpPr>
              <a:spLocks/>
            </p:cNvSpPr>
            <p:nvPr/>
          </p:nvSpPr>
          <p:spPr bwMode="auto">
            <a:xfrm>
              <a:off x="731" y="1204"/>
              <a:ext cx="331" cy="277"/>
            </a:xfrm>
            <a:custGeom>
              <a:avLst/>
              <a:gdLst>
                <a:gd name="T0" fmla="*/ 2190 w 3312"/>
                <a:gd name="T1" fmla="*/ 40 h 2763"/>
                <a:gd name="T2" fmla="*/ 2611 w 3312"/>
                <a:gd name="T3" fmla="*/ 204 h 2763"/>
                <a:gd name="T4" fmla="*/ 2957 w 3312"/>
                <a:gd name="T5" fmla="*/ 485 h 2763"/>
                <a:gd name="T6" fmla="*/ 3194 w 3312"/>
                <a:gd name="T7" fmla="*/ 839 h 2763"/>
                <a:gd name="T8" fmla="*/ 3306 w 3312"/>
                <a:gd name="T9" fmla="*/ 1236 h 2763"/>
                <a:gd name="T10" fmla="*/ 3275 w 3312"/>
                <a:gd name="T11" fmla="*/ 1652 h 2763"/>
                <a:gd name="T12" fmla="*/ 3113 w 3312"/>
                <a:gd name="T13" fmla="*/ 2051 h 2763"/>
                <a:gd name="T14" fmla="*/ 2835 w 3312"/>
                <a:gd name="T15" fmla="*/ 2387 h 2763"/>
                <a:gd name="T16" fmla="*/ 2580 w 3312"/>
                <a:gd name="T17" fmla="*/ 2567 h 2763"/>
                <a:gd name="T18" fmla="*/ 2273 w 3312"/>
                <a:gd name="T19" fmla="*/ 2696 h 2763"/>
                <a:gd name="T20" fmla="*/ 1880 w 3312"/>
                <a:gd name="T21" fmla="*/ 2761 h 2763"/>
                <a:gd name="T22" fmla="*/ 1439 w 3312"/>
                <a:gd name="T23" fmla="*/ 2733 h 2763"/>
                <a:gd name="T24" fmla="*/ 1238 w 3312"/>
                <a:gd name="T25" fmla="*/ 2662 h 2763"/>
                <a:gd name="T26" fmla="*/ 1164 w 3312"/>
                <a:gd name="T27" fmla="*/ 2517 h 2763"/>
                <a:gd name="T28" fmla="*/ 1173 w 3312"/>
                <a:gd name="T29" fmla="*/ 2280 h 2763"/>
                <a:gd name="T30" fmla="*/ 1232 w 3312"/>
                <a:gd name="T31" fmla="*/ 2118 h 2763"/>
                <a:gd name="T32" fmla="*/ 1313 w 3312"/>
                <a:gd name="T33" fmla="*/ 2130 h 2763"/>
                <a:gd name="T34" fmla="*/ 1318 w 3312"/>
                <a:gd name="T35" fmla="*/ 2244 h 2763"/>
                <a:gd name="T36" fmla="*/ 1291 w 3312"/>
                <a:gd name="T37" fmla="*/ 2429 h 2763"/>
                <a:gd name="T38" fmla="*/ 1305 w 3312"/>
                <a:gd name="T39" fmla="*/ 2526 h 2763"/>
                <a:gd name="T40" fmla="*/ 1353 w 3312"/>
                <a:gd name="T41" fmla="*/ 2579 h 2763"/>
                <a:gd name="T42" fmla="*/ 1719 w 3312"/>
                <a:gd name="T43" fmla="*/ 2628 h 2763"/>
                <a:gd name="T44" fmla="*/ 2086 w 3312"/>
                <a:gd name="T45" fmla="*/ 2602 h 2763"/>
                <a:gd name="T46" fmla="*/ 2383 w 3312"/>
                <a:gd name="T47" fmla="*/ 2514 h 2763"/>
                <a:gd name="T48" fmla="*/ 2611 w 3312"/>
                <a:gd name="T49" fmla="*/ 2391 h 2763"/>
                <a:gd name="T50" fmla="*/ 2857 w 3312"/>
                <a:gd name="T51" fmla="*/ 2174 h 2763"/>
                <a:gd name="T52" fmla="*/ 3070 w 3312"/>
                <a:gd name="T53" fmla="*/ 1844 h 2763"/>
                <a:gd name="T54" fmla="*/ 3172 w 3312"/>
                <a:gd name="T55" fmla="*/ 1469 h 2763"/>
                <a:gd name="T56" fmla="*/ 3141 w 3312"/>
                <a:gd name="T57" fmla="*/ 1083 h 2763"/>
                <a:gd name="T58" fmla="*/ 2971 w 3312"/>
                <a:gd name="T59" fmla="*/ 717 h 2763"/>
                <a:gd name="T60" fmla="*/ 2680 w 3312"/>
                <a:gd name="T61" fmla="*/ 413 h 2763"/>
                <a:gd name="T62" fmla="*/ 2292 w 3312"/>
                <a:gd name="T63" fmla="*/ 207 h 2763"/>
                <a:gd name="T64" fmla="*/ 1848 w 3312"/>
                <a:gd name="T65" fmla="*/ 135 h 2763"/>
                <a:gd name="T66" fmla="*/ 1367 w 3312"/>
                <a:gd name="T67" fmla="*/ 197 h 2763"/>
                <a:gd name="T68" fmla="*/ 918 w 3312"/>
                <a:gd name="T69" fmla="*/ 365 h 2763"/>
                <a:gd name="T70" fmla="*/ 595 w 3312"/>
                <a:gd name="T71" fmla="*/ 567 h 2763"/>
                <a:gd name="T72" fmla="*/ 376 w 3312"/>
                <a:gd name="T73" fmla="*/ 779 h 2763"/>
                <a:gd name="T74" fmla="*/ 242 w 3312"/>
                <a:gd name="T75" fmla="*/ 980 h 2763"/>
                <a:gd name="T76" fmla="*/ 173 w 3312"/>
                <a:gd name="T77" fmla="*/ 1146 h 2763"/>
                <a:gd name="T78" fmla="*/ 135 w 3312"/>
                <a:gd name="T79" fmla="*/ 1355 h 2763"/>
                <a:gd name="T80" fmla="*/ 168 w 3312"/>
                <a:gd name="T81" fmla="*/ 1590 h 2763"/>
                <a:gd name="T82" fmla="*/ 266 w 3312"/>
                <a:gd name="T83" fmla="*/ 1741 h 2763"/>
                <a:gd name="T84" fmla="*/ 392 w 3312"/>
                <a:gd name="T85" fmla="*/ 1782 h 2763"/>
                <a:gd name="T86" fmla="*/ 632 w 3312"/>
                <a:gd name="T87" fmla="*/ 1790 h 2763"/>
                <a:gd name="T88" fmla="*/ 870 w 3312"/>
                <a:gd name="T89" fmla="*/ 1776 h 2763"/>
                <a:gd name="T90" fmla="*/ 911 w 3312"/>
                <a:gd name="T91" fmla="*/ 1846 h 2763"/>
                <a:gd name="T92" fmla="*/ 853 w 3312"/>
                <a:gd name="T93" fmla="*/ 1904 h 2763"/>
                <a:gd name="T94" fmla="*/ 494 w 3312"/>
                <a:gd name="T95" fmla="*/ 1926 h 2763"/>
                <a:gd name="T96" fmla="*/ 248 w 3312"/>
                <a:gd name="T97" fmla="*/ 1883 h 2763"/>
                <a:gd name="T98" fmla="*/ 98 w 3312"/>
                <a:gd name="T99" fmla="*/ 1750 h 2763"/>
                <a:gd name="T100" fmla="*/ 9 w 3312"/>
                <a:gd name="T101" fmla="*/ 1512 h 2763"/>
                <a:gd name="T102" fmla="*/ 14 w 3312"/>
                <a:gd name="T103" fmla="*/ 1225 h 2763"/>
                <a:gd name="T104" fmla="*/ 65 w 3312"/>
                <a:gd name="T105" fmla="*/ 1047 h 2763"/>
                <a:gd name="T106" fmla="*/ 160 w 3312"/>
                <a:gd name="T107" fmla="*/ 854 h 2763"/>
                <a:gd name="T108" fmla="*/ 325 w 3312"/>
                <a:gd name="T109" fmla="*/ 634 h 2763"/>
                <a:gd name="T110" fmla="*/ 580 w 3312"/>
                <a:gd name="T111" fmla="*/ 410 h 2763"/>
                <a:gd name="T112" fmla="*/ 947 w 3312"/>
                <a:gd name="T113" fmla="*/ 203 h 2763"/>
                <a:gd name="T114" fmla="*/ 1429 w 3312"/>
                <a:gd name="T115" fmla="*/ 44 h 2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12" h="2763">
                  <a:moveTo>
                    <a:pt x="1821" y="0"/>
                  </a:moveTo>
                  <a:lnTo>
                    <a:pt x="1915" y="2"/>
                  </a:lnTo>
                  <a:lnTo>
                    <a:pt x="2009" y="9"/>
                  </a:lnTo>
                  <a:lnTo>
                    <a:pt x="2101" y="22"/>
                  </a:lnTo>
                  <a:lnTo>
                    <a:pt x="2190" y="40"/>
                  </a:lnTo>
                  <a:lnTo>
                    <a:pt x="2279" y="62"/>
                  </a:lnTo>
                  <a:lnTo>
                    <a:pt x="2364" y="90"/>
                  </a:lnTo>
                  <a:lnTo>
                    <a:pt x="2449" y="123"/>
                  </a:lnTo>
                  <a:lnTo>
                    <a:pt x="2530" y="162"/>
                  </a:lnTo>
                  <a:lnTo>
                    <a:pt x="2611" y="204"/>
                  </a:lnTo>
                  <a:lnTo>
                    <a:pt x="2687" y="253"/>
                  </a:lnTo>
                  <a:lnTo>
                    <a:pt x="2762" y="306"/>
                  </a:lnTo>
                  <a:lnTo>
                    <a:pt x="2831" y="362"/>
                  </a:lnTo>
                  <a:lnTo>
                    <a:pt x="2896" y="422"/>
                  </a:lnTo>
                  <a:lnTo>
                    <a:pt x="2957" y="485"/>
                  </a:lnTo>
                  <a:lnTo>
                    <a:pt x="3014" y="551"/>
                  </a:lnTo>
                  <a:lnTo>
                    <a:pt x="3066" y="620"/>
                  </a:lnTo>
                  <a:lnTo>
                    <a:pt x="3114" y="691"/>
                  </a:lnTo>
                  <a:lnTo>
                    <a:pt x="3156" y="764"/>
                  </a:lnTo>
                  <a:lnTo>
                    <a:pt x="3194" y="839"/>
                  </a:lnTo>
                  <a:lnTo>
                    <a:pt x="3228" y="917"/>
                  </a:lnTo>
                  <a:lnTo>
                    <a:pt x="3255" y="995"/>
                  </a:lnTo>
                  <a:lnTo>
                    <a:pt x="3278" y="1074"/>
                  </a:lnTo>
                  <a:lnTo>
                    <a:pt x="3295" y="1154"/>
                  </a:lnTo>
                  <a:lnTo>
                    <a:pt x="3306" y="1236"/>
                  </a:lnTo>
                  <a:lnTo>
                    <a:pt x="3312" y="1316"/>
                  </a:lnTo>
                  <a:lnTo>
                    <a:pt x="3311" y="1396"/>
                  </a:lnTo>
                  <a:lnTo>
                    <a:pt x="3305" y="1482"/>
                  </a:lnTo>
                  <a:lnTo>
                    <a:pt x="3293" y="1568"/>
                  </a:lnTo>
                  <a:lnTo>
                    <a:pt x="3275" y="1652"/>
                  </a:lnTo>
                  <a:lnTo>
                    <a:pt x="3253" y="1735"/>
                  </a:lnTo>
                  <a:lnTo>
                    <a:pt x="3226" y="1818"/>
                  </a:lnTo>
                  <a:lnTo>
                    <a:pt x="3192" y="1897"/>
                  </a:lnTo>
                  <a:lnTo>
                    <a:pt x="3154" y="1975"/>
                  </a:lnTo>
                  <a:lnTo>
                    <a:pt x="3113" y="2051"/>
                  </a:lnTo>
                  <a:lnTo>
                    <a:pt x="3066" y="2125"/>
                  </a:lnTo>
                  <a:lnTo>
                    <a:pt x="3014" y="2195"/>
                  </a:lnTo>
                  <a:lnTo>
                    <a:pt x="2959" y="2263"/>
                  </a:lnTo>
                  <a:lnTo>
                    <a:pt x="2899" y="2327"/>
                  </a:lnTo>
                  <a:lnTo>
                    <a:pt x="2835" y="2387"/>
                  </a:lnTo>
                  <a:lnTo>
                    <a:pt x="2767" y="2443"/>
                  </a:lnTo>
                  <a:lnTo>
                    <a:pt x="2725" y="2474"/>
                  </a:lnTo>
                  <a:lnTo>
                    <a:pt x="2680" y="2506"/>
                  </a:lnTo>
                  <a:lnTo>
                    <a:pt x="2632" y="2536"/>
                  </a:lnTo>
                  <a:lnTo>
                    <a:pt x="2580" y="2567"/>
                  </a:lnTo>
                  <a:lnTo>
                    <a:pt x="2525" y="2596"/>
                  </a:lnTo>
                  <a:lnTo>
                    <a:pt x="2467" y="2623"/>
                  </a:lnTo>
                  <a:lnTo>
                    <a:pt x="2406" y="2650"/>
                  </a:lnTo>
                  <a:lnTo>
                    <a:pt x="2341" y="2673"/>
                  </a:lnTo>
                  <a:lnTo>
                    <a:pt x="2273" y="2696"/>
                  </a:lnTo>
                  <a:lnTo>
                    <a:pt x="2201" y="2715"/>
                  </a:lnTo>
                  <a:lnTo>
                    <a:pt x="2126" y="2731"/>
                  </a:lnTo>
                  <a:lnTo>
                    <a:pt x="2048" y="2744"/>
                  </a:lnTo>
                  <a:lnTo>
                    <a:pt x="1965" y="2755"/>
                  </a:lnTo>
                  <a:lnTo>
                    <a:pt x="1880" y="2761"/>
                  </a:lnTo>
                  <a:lnTo>
                    <a:pt x="1790" y="2763"/>
                  </a:lnTo>
                  <a:lnTo>
                    <a:pt x="1706" y="2761"/>
                  </a:lnTo>
                  <a:lnTo>
                    <a:pt x="1620" y="2756"/>
                  </a:lnTo>
                  <a:lnTo>
                    <a:pt x="1531" y="2746"/>
                  </a:lnTo>
                  <a:lnTo>
                    <a:pt x="1439" y="2733"/>
                  </a:lnTo>
                  <a:lnTo>
                    <a:pt x="1344" y="2715"/>
                  </a:lnTo>
                  <a:lnTo>
                    <a:pt x="1313" y="2707"/>
                  </a:lnTo>
                  <a:lnTo>
                    <a:pt x="1286" y="2695"/>
                  </a:lnTo>
                  <a:lnTo>
                    <a:pt x="1261" y="2680"/>
                  </a:lnTo>
                  <a:lnTo>
                    <a:pt x="1238" y="2662"/>
                  </a:lnTo>
                  <a:lnTo>
                    <a:pt x="1218" y="2641"/>
                  </a:lnTo>
                  <a:lnTo>
                    <a:pt x="1200" y="2616"/>
                  </a:lnTo>
                  <a:lnTo>
                    <a:pt x="1184" y="2587"/>
                  </a:lnTo>
                  <a:lnTo>
                    <a:pt x="1173" y="2553"/>
                  </a:lnTo>
                  <a:lnTo>
                    <a:pt x="1164" y="2517"/>
                  </a:lnTo>
                  <a:lnTo>
                    <a:pt x="1159" y="2476"/>
                  </a:lnTo>
                  <a:lnTo>
                    <a:pt x="1157" y="2432"/>
                  </a:lnTo>
                  <a:lnTo>
                    <a:pt x="1159" y="2386"/>
                  </a:lnTo>
                  <a:lnTo>
                    <a:pt x="1164" y="2334"/>
                  </a:lnTo>
                  <a:lnTo>
                    <a:pt x="1173" y="2280"/>
                  </a:lnTo>
                  <a:lnTo>
                    <a:pt x="1185" y="2221"/>
                  </a:lnTo>
                  <a:lnTo>
                    <a:pt x="1200" y="2159"/>
                  </a:lnTo>
                  <a:lnTo>
                    <a:pt x="1208" y="2143"/>
                  </a:lnTo>
                  <a:lnTo>
                    <a:pt x="1219" y="2129"/>
                  </a:lnTo>
                  <a:lnTo>
                    <a:pt x="1232" y="2118"/>
                  </a:lnTo>
                  <a:lnTo>
                    <a:pt x="1248" y="2112"/>
                  </a:lnTo>
                  <a:lnTo>
                    <a:pt x="1266" y="2110"/>
                  </a:lnTo>
                  <a:lnTo>
                    <a:pt x="1283" y="2112"/>
                  </a:lnTo>
                  <a:lnTo>
                    <a:pt x="1300" y="2120"/>
                  </a:lnTo>
                  <a:lnTo>
                    <a:pt x="1313" y="2130"/>
                  </a:lnTo>
                  <a:lnTo>
                    <a:pt x="1324" y="2144"/>
                  </a:lnTo>
                  <a:lnTo>
                    <a:pt x="1331" y="2159"/>
                  </a:lnTo>
                  <a:lnTo>
                    <a:pt x="1333" y="2176"/>
                  </a:lnTo>
                  <a:lnTo>
                    <a:pt x="1330" y="2195"/>
                  </a:lnTo>
                  <a:lnTo>
                    <a:pt x="1318" y="2244"/>
                  </a:lnTo>
                  <a:lnTo>
                    <a:pt x="1307" y="2290"/>
                  </a:lnTo>
                  <a:lnTo>
                    <a:pt x="1300" y="2331"/>
                  </a:lnTo>
                  <a:lnTo>
                    <a:pt x="1295" y="2367"/>
                  </a:lnTo>
                  <a:lnTo>
                    <a:pt x="1292" y="2401"/>
                  </a:lnTo>
                  <a:lnTo>
                    <a:pt x="1291" y="2429"/>
                  </a:lnTo>
                  <a:lnTo>
                    <a:pt x="1292" y="2455"/>
                  </a:lnTo>
                  <a:lnTo>
                    <a:pt x="1294" y="2477"/>
                  </a:lnTo>
                  <a:lnTo>
                    <a:pt x="1297" y="2496"/>
                  </a:lnTo>
                  <a:lnTo>
                    <a:pt x="1300" y="2513"/>
                  </a:lnTo>
                  <a:lnTo>
                    <a:pt x="1305" y="2526"/>
                  </a:lnTo>
                  <a:lnTo>
                    <a:pt x="1309" y="2537"/>
                  </a:lnTo>
                  <a:lnTo>
                    <a:pt x="1314" y="2546"/>
                  </a:lnTo>
                  <a:lnTo>
                    <a:pt x="1325" y="2559"/>
                  </a:lnTo>
                  <a:lnTo>
                    <a:pt x="1338" y="2571"/>
                  </a:lnTo>
                  <a:lnTo>
                    <a:pt x="1353" y="2579"/>
                  </a:lnTo>
                  <a:lnTo>
                    <a:pt x="1370" y="2584"/>
                  </a:lnTo>
                  <a:lnTo>
                    <a:pt x="1462" y="2601"/>
                  </a:lnTo>
                  <a:lnTo>
                    <a:pt x="1551" y="2613"/>
                  </a:lnTo>
                  <a:lnTo>
                    <a:pt x="1636" y="2622"/>
                  </a:lnTo>
                  <a:lnTo>
                    <a:pt x="1719" y="2628"/>
                  </a:lnTo>
                  <a:lnTo>
                    <a:pt x="1798" y="2629"/>
                  </a:lnTo>
                  <a:lnTo>
                    <a:pt x="1874" y="2627"/>
                  </a:lnTo>
                  <a:lnTo>
                    <a:pt x="1948" y="2621"/>
                  </a:lnTo>
                  <a:lnTo>
                    <a:pt x="2018" y="2613"/>
                  </a:lnTo>
                  <a:lnTo>
                    <a:pt x="2086" y="2602"/>
                  </a:lnTo>
                  <a:lnTo>
                    <a:pt x="2150" y="2589"/>
                  </a:lnTo>
                  <a:lnTo>
                    <a:pt x="2213" y="2573"/>
                  </a:lnTo>
                  <a:lnTo>
                    <a:pt x="2272" y="2555"/>
                  </a:lnTo>
                  <a:lnTo>
                    <a:pt x="2329" y="2535"/>
                  </a:lnTo>
                  <a:lnTo>
                    <a:pt x="2383" y="2514"/>
                  </a:lnTo>
                  <a:lnTo>
                    <a:pt x="2433" y="2491"/>
                  </a:lnTo>
                  <a:lnTo>
                    <a:pt x="2481" y="2467"/>
                  </a:lnTo>
                  <a:lnTo>
                    <a:pt x="2527" y="2443"/>
                  </a:lnTo>
                  <a:lnTo>
                    <a:pt x="2570" y="2416"/>
                  </a:lnTo>
                  <a:lnTo>
                    <a:pt x="2611" y="2391"/>
                  </a:lnTo>
                  <a:lnTo>
                    <a:pt x="2649" y="2363"/>
                  </a:lnTo>
                  <a:lnTo>
                    <a:pt x="2684" y="2337"/>
                  </a:lnTo>
                  <a:lnTo>
                    <a:pt x="2746" y="2286"/>
                  </a:lnTo>
                  <a:lnTo>
                    <a:pt x="2803" y="2231"/>
                  </a:lnTo>
                  <a:lnTo>
                    <a:pt x="2857" y="2174"/>
                  </a:lnTo>
                  <a:lnTo>
                    <a:pt x="2908" y="2113"/>
                  </a:lnTo>
                  <a:lnTo>
                    <a:pt x="2955" y="2049"/>
                  </a:lnTo>
                  <a:lnTo>
                    <a:pt x="2997" y="1983"/>
                  </a:lnTo>
                  <a:lnTo>
                    <a:pt x="3035" y="1914"/>
                  </a:lnTo>
                  <a:lnTo>
                    <a:pt x="3070" y="1844"/>
                  </a:lnTo>
                  <a:lnTo>
                    <a:pt x="3099" y="1772"/>
                  </a:lnTo>
                  <a:lnTo>
                    <a:pt x="3125" y="1698"/>
                  </a:lnTo>
                  <a:lnTo>
                    <a:pt x="3145" y="1623"/>
                  </a:lnTo>
                  <a:lnTo>
                    <a:pt x="3160" y="1546"/>
                  </a:lnTo>
                  <a:lnTo>
                    <a:pt x="3172" y="1469"/>
                  </a:lnTo>
                  <a:lnTo>
                    <a:pt x="3177" y="1391"/>
                  </a:lnTo>
                  <a:lnTo>
                    <a:pt x="3177" y="1314"/>
                  </a:lnTo>
                  <a:lnTo>
                    <a:pt x="3171" y="1237"/>
                  </a:lnTo>
                  <a:lnTo>
                    <a:pt x="3158" y="1159"/>
                  </a:lnTo>
                  <a:lnTo>
                    <a:pt x="3141" y="1083"/>
                  </a:lnTo>
                  <a:lnTo>
                    <a:pt x="3118" y="1007"/>
                  </a:lnTo>
                  <a:lnTo>
                    <a:pt x="3088" y="932"/>
                  </a:lnTo>
                  <a:lnTo>
                    <a:pt x="3055" y="859"/>
                  </a:lnTo>
                  <a:lnTo>
                    <a:pt x="3015" y="787"/>
                  </a:lnTo>
                  <a:lnTo>
                    <a:pt x="2971" y="717"/>
                  </a:lnTo>
                  <a:lnTo>
                    <a:pt x="2921" y="650"/>
                  </a:lnTo>
                  <a:lnTo>
                    <a:pt x="2867" y="586"/>
                  </a:lnTo>
                  <a:lnTo>
                    <a:pt x="2809" y="525"/>
                  </a:lnTo>
                  <a:lnTo>
                    <a:pt x="2747" y="467"/>
                  </a:lnTo>
                  <a:lnTo>
                    <a:pt x="2680" y="413"/>
                  </a:lnTo>
                  <a:lnTo>
                    <a:pt x="2608" y="361"/>
                  </a:lnTo>
                  <a:lnTo>
                    <a:pt x="2532" y="315"/>
                  </a:lnTo>
                  <a:lnTo>
                    <a:pt x="2455" y="273"/>
                  </a:lnTo>
                  <a:lnTo>
                    <a:pt x="2374" y="238"/>
                  </a:lnTo>
                  <a:lnTo>
                    <a:pt x="2292" y="207"/>
                  </a:lnTo>
                  <a:lnTo>
                    <a:pt x="2206" y="182"/>
                  </a:lnTo>
                  <a:lnTo>
                    <a:pt x="2120" y="163"/>
                  </a:lnTo>
                  <a:lnTo>
                    <a:pt x="2031" y="147"/>
                  </a:lnTo>
                  <a:lnTo>
                    <a:pt x="1941" y="138"/>
                  </a:lnTo>
                  <a:lnTo>
                    <a:pt x="1848" y="135"/>
                  </a:lnTo>
                  <a:lnTo>
                    <a:pt x="1754" y="136"/>
                  </a:lnTo>
                  <a:lnTo>
                    <a:pt x="1660" y="143"/>
                  </a:lnTo>
                  <a:lnTo>
                    <a:pt x="1563" y="156"/>
                  </a:lnTo>
                  <a:lnTo>
                    <a:pt x="1466" y="174"/>
                  </a:lnTo>
                  <a:lnTo>
                    <a:pt x="1367" y="197"/>
                  </a:lnTo>
                  <a:lnTo>
                    <a:pt x="1269" y="226"/>
                  </a:lnTo>
                  <a:lnTo>
                    <a:pt x="1173" y="258"/>
                  </a:lnTo>
                  <a:lnTo>
                    <a:pt x="1082" y="292"/>
                  </a:lnTo>
                  <a:lnTo>
                    <a:pt x="998" y="327"/>
                  </a:lnTo>
                  <a:lnTo>
                    <a:pt x="918" y="365"/>
                  </a:lnTo>
                  <a:lnTo>
                    <a:pt x="844" y="403"/>
                  </a:lnTo>
                  <a:lnTo>
                    <a:pt x="775" y="443"/>
                  </a:lnTo>
                  <a:lnTo>
                    <a:pt x="711" y="483"/>
                  </a:lnTo>
                  <a:lnTo>
                    <a:pt x="651" y="524"/>
                  </a:lnTo>
                  <a:lnTo>
                    <a:pt x="595" y="567"/>
                  </a:lnTo>
                  <a:lnTo>
                    <a:pt x="543" y="609"/>
                  </a:lnTo>
                  <a:lnTo>
                    <a:pt x="496" y="651"/>
                  </a:lnTo>
                  <a:lnTo>
                    <a:pt x="452" y="694"/>
                  </a:lnTo>
                  <a:lnTo>
                    <a:pt x="412" y="737"/>
                  </a:lnTo>
                  <a:lnTo>
                    <a:pt x="376" y="779"/>
                  </a:lnTo>
                  <a:lnTo>
                    <a:pt x="343" y="821"/>
                  </a:lnTo>
                  <a:lnTo>
                    <a:pt x="314" y="862"/>
                  </a:lnTo>
                  <a:lnTo>
                    <a:pt x="287" y="902"/>
                  </a:lnTo>
                  <a:lnTo>
                    <a:pt x="264" y="942"/>
                  </a:lnTo>
                  <a:lnTo>
                    <a:pt x="242" y="980"/>
                  </a:lnTo>
                  <a:lnTo>
                    <a:pt x="224" y="1016"/>
                  </a:lnTo>
                  <a:lnTo>
                    <a:pt x="208" y="1052"/>
                  </a:lnTo>
                  <a:lnTo>
                    <a:pt x="194" y="1085"/>
                  </a:lnTo>
                  <a:lnTo>
                    <a:pt x="182" y="1117"/>
                  </a:lnTo>
                  <a:lnTo>
                    <a:pt x="173" y="1146"/>
                  </a:lnTo>
                  <a:lnTo>
                    <a:pt x="165" y="1173"/>
                  </a:lnTo>
                  <a:lnTo>
                    <a:pt x="158" y="1198"/>
                  </a:lnTo>
                  <a:lnTo>
                    <a:pt x="147" y="1251"/>
                  </a:lnTo>
                  <a:lnTo>
                    <a:pt x="139" y="1304"/>
                  </a:lnTo>
                  <a:lnTo>
                    <a:pt x="135" y="1355"/>
                  </a:lnTo>
                  <a:lnTo>
                    <a:pt x="134" y="1405"/>
                  </a:lnTo>
                  <a:lnTo>
                    <a:pt x="138" y="1455"/>
                  </a:lnTo>
                  <a:lnTo>
                    <a:pt x="145" y="1502"/>
                  </a:lnTo>
                  <a:lnTo>
                    <a:pt x="155" y="1547"/>
                  </a:lnTo>
                  <a:lnTo>
                    <a:pt x="168" y="1590"/>
                  </a:lnTo>
                  <a:lnTo>
                    <a:pt x="184" y="1630"/>
                  </a:lnTo>
                  <a:lnTo>
                    <a:pt x="204" y="1666"/>
                  </a:lnTo>
                  <a:lnTo>
                    <a:pt x="227" y="1700"/>
                  </a:lnTo>
                  <a:lnTo>
                    <a:pt x="253" y="1729"/>
                  </a:lnTo>
                  <a:lnTo>
                    <a:pt x="266" y="1741"/>
                  </a:lnTo>
                  <a:lnTo>
                    <a:pt x="282" y="1751"/>
                  </a:lnTo>
                  <a:lnTo>
                    <a:pt x="303" y="1760"/>
                  </a:lnTo>
                  <a:lnTo>
                    <a:pt x="329" y="1769"/>
                  </a:lnTo>
                  <a:lnTo>
                    <a:pt x="358" y="1776"/>
                  </a:lnTo>
                  <a:lnTo>
                    <a:pt x="392" y="1782"/>
                  </a:lnTo>
                  <a:lnTo>
                    <a:pt x="431" y="1787"/>
                  </a:lnTo>
                  <a:lnTo>
                    <a:pt x="474" y="1790"/>
                  </a:lnTo>
                  <a:lnTo>
                    <a:pt x="522" y="1792"/>
                  </a:lnTo>
                  <a:lnTo>
                    <a:pt x="574" y="1792"/>
                  </a:lnTo>
                  <a:lnTo>
                    <a:pt x="632" y="1790"/>
                  </a:lnTo>
                  <a:lnTo>
                    <a:pt x="694" y="1786"/>
                  </a:lnTo>
                  <a:lnTo>
                    <a:pt x="763" y="1780"/>
                  </a:lnTo>
                  <a:lnTo>
                    <a:pt x="835" y="1771"/>
                  </a:lnTo>
                  <a:lnTo>
                    <a:pt x="853" y="1771"/>
                  </a:lnTo>
                  <a:lnTo>
                    <a:pt x="870" y="1776"/>
                  </a:lnTo>
                  <a:lnTo>
                    <a:pt x="885" y="1784"/>
                  </a:lnTo>
                  <a:lnTo>
                    <a:pt x="897" y="1796"/>
                  </a:lnTo>
                  <a:lnTo>
                    <a:pt x="906" y="1812"/>
                  </a:lnTo>
                  <a:lnTo>
                    <a:pt x="911" y="1829"/>
                  </a:lnTo>
                  <a:lnTo>
                    <a:pt x="911" y="1846"/>
                  </a:lnTo>
                  <a:lnTo>
                    <a:pt x="906" y="1863"/>
                  </a:lnTo>
                  <a:lnTo>
                    <a:pt x="898" y="1878"/>
                  </a:lnTo>
                  <a:lnTo>
                    <a:pt x="886" y="1890"/>
                  </a:lnTo>
                  <a:lnTo>
                    <a:pt x="871" y="1899"/>
                  </a:lnTo>
                  <a:lnTo>
                    <a:pt x="853" y="1904"/>
                  </a:lnTo>
                  <a:lnTo>
                    <a:pt x="772" y="1914"/>
                  </a:lnTo>
                  <a:lnTo>
                    <a:pt x="695" y="1921"/>
                  </a:lnTo>
                  <a:lnTo>
                    <a:pt x="624" y="1925"/>
                  </a:lnTo>
                  <a:lnTo>
                    <a:pt x="557" y="1927"/>
                  </a:lnTo>
                  <a:lnTo>
                    <a:pt x="494" y="1926"/>
                  </a:lnTo>
                  <a:lnTo>
                    <a:pt x="436" y="1923"/>
                  </a:lnTo>
                  <a:lnTo>
                    <a:pt x="382" y="1917"/>
                  </a:lnTo>
                  <a:lnTo>
                    <a:pt x="333" y="1908"/>
                  </a:lnTo>
                  <a:lnTo>
                    <a:pt x="288" y="1897"/>
                  </a:lnTo>
                  <a:lnTo>
                    <a:pt x="248" y="1883"/>
                  </a:lnTo>
                  <a:lnTo>
                    <a:pt x="214" y="1866"/>
                  </a:lnTo>
                  <a:lnTo>
                    <a:pt x="183" y="1846"/>
                  </a:lnTo>
                  <a:lnTo>
                    <a:pt x="158" y="1824"/>
                  </a:lnTo>
                  <a:lnTo>
                    <a:pt x="126" y="1789"/>
                  </a:lnTo>
                  <a:lnTo>
                    <a:pt x="98" y="1750"/>
                  </a:lnTo>
                  <a:lnTo>
                    <a:pt x="73" y="1708"/>
                  </a:lnTo>
                  <a:lnTo>
                    <a:pt x="52" y="1663"/>
                  </a:lnTo>
                  <a:lnTo>
                    <a:pt x="34" y="1615"/>
                  </a:lnTo>
                  <a:lnTo>
                    <a:pt x="20" y="1565"/>
                  </a:lnTo>
                  <a:lnTo>
                    <a:pt x="9" y="1512"/>
                  </a:lnTo>
                  <a:lnTo>
                    <a:pt x="3" y="1457"/>
                  </a:lnTo>
                  <a:lnTo>
                    <a:pt x="0" y="1401"/>
                  </a:lnTo>
                  <a:lnTo>
                    <a:pt x="1" y="1344"/>
                  </a:lnTo>
                  <a:lnTo>
                    <a:pt x="6" y="1285"/>
                  </a:lnTo>
                  <a:lnTo>
                    <a:pt x="14" y="1225"/>
                  </a:lnTo>
                  <a:lnTo>
                    <a:pt x="27" y="1165"/>
                  </a:lnTo>
                  <a:lnTo>
                    <a:pt x="35" y="1139"/>
                  </a:lnTo>
                  <a:lnTo>
                    <a:pt x="43" y="1111"/>
                  </a:lnTo>
                  <a:lnTo>
                    <a:pt x="53" y="1079"/>
                  </a:lnTo>
                  <a:lnTo>
                    <a:pt x="65" y="1047"/>
                  </a:lnTo>
                  <a:lnTo>
                    <a:pt x="79" y="1011"/>
                  </a:lnTo>
                  <a:lnTo>
                    <a:pt x="96" y="973"/>
                  </a:lnTo>
                  <a:lnTo>
                    <a:pt x="114" y="935"/>
                  </a:lnTo>
                  <a:lnTo>
                    <a:pt x="135" y="895"/>
                  </a:lnTo>
                  <a:lnTo>
                    <a:pt x="160" y="854"/>
                  </a:lnTo>
                  <a:lnTo>
                    <a:pt x="186" y="811"/>
                  </a:lnTo>
                  <a:lnTo>
                    <a:pt x="216" y="767"/>
                  </a:lnTo>
                  <a:lnTo>
                    <a:pt x="248" y="723"/>
                  </a:lnTo>
                  <a:lnTo>
                    <a:pt x="285" y="679"/>
                  </a:lnTo>
                  <a:lnTo>
                    <a:pt x="325" y="634"/>
                  </a:lnTo>
                  <a:lnTo>
                    <a:pt x="368" y="588"/>
                  </a:lnTo>
                  <a:lnTo>
                    <a:pt x="414" y="544"/>
                  </a:lnTo>
                  <a:lnTo>
                    <a:pt x="466" y="498"/>
                  </a:lnTo>
                  <a:lnTo>
                    <a:pt x="521" y="453"/>
                  </a:lnTo>
                  <a:lnTo>
                    <a:pt x="580" y="410"/>
                  </a:lnTo>
                  <a:lnTo>
                    <a:pt x="645" y="366"/>
                  </a:lnTo>
                  <a:lnTo>
                    <a:pt x="713" y="323"/>
                  </a:lnTo>
                  <a:lnTo>
                    <a:pt x="786" y="283"/>
                  </a:lnTo>
                  <a:lnTo>
                    <a:pt x="863" y="242"/>
                  </a:lnTo>
                  <a:lnTo>
                    <a:pt x="947" y="203"/>
                  </a:lnTo>
                  <a:lnTo>
                    <a:pt x="1034" y="166"/>
                  </a:lnTo>
                  <a:lnTo>
                    <a:pt x="1128" y="131"/>
                  </a:lnTo>
                  <a:lnTo>
                    <a:pt x="1228" y="98"/>
                  </a:lnTo>
                  <a:lnTo>
                    <a:pt x="1329" y="68"/>
                  </a:lnTo>
                  <a:lnTo>
                    <a:pt x="1429" y="44"/>
                  </a:lnTo>
                  <a:lnTo>
                    <a:pt x="1528" y="25"/>
                  </a:lnTo>
                  <a:lnTo>
                    <a:pt x="1627" y="11"/>
                  </a:lnTo>
                  <a:lnTo>
                    <a:pt x="1724" y="3"/>
                  </a:lnTo>
                  <a:lnTo>
                    <a:pt x="182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76" name="Freeform 67">
              <a:extLst>
                <a:ext uri="{FF2B5EF4-FFF2-40B4-BE49-F238E27FC236}">
                  <a16:creationId xmlns:a16="http://schemas.microsoft.com/office/drawing/2014/main" id="{AE9FEB67-D4B6-4270-AA7C-DE14F0876922}"/>
                </a:ext>
              </a:extLst>
            </p:cNvPr>
            <p:cNvSpPr>
              <a:spLocks noEditPoints="1"/>
            </p:cNvSpPr>
            <p:nvPr/>
          </p:nvSpPr>
          <p:spPr bwMode="auto">
            <a:xfrm>
              <a:off x="778" y="1275"/>
              <a:ext cx="59" cy="59"/>
            </a:xfrm>
            <a:custGeom>
              <a:avLst/>
              <a:gdLst>
                <a:gd name="T0" fmla="*/ 267 w 591"/>
                <a:gd name="T1" fmla="*/ 137 h 590"/>
                <a:gd name="T2" fmla="*/ 214 w 591"/>
                <a:gd name="T3" fmla="*/ 157 h 590"/>
                <a:gd name="T4" fmla="*/ 173 w 591"/>
                <a:gd name="T5" fmla="*/ 191 h 590"/>
                <a:gd name="T6" fmla="*/ 145 w 591"/>
                <a:gd name="T7" fmla="*/ 239 h 590"/>
                <a:gd name="T8" fmla="*/ 135 w 591"/>
                <a:gd name="T9" fmla="*/ 295 h 590"/>
                <a:gd name="T10" fmla="*/ 145 w 591"/>
                <a:gd name="T11" fmla="*/ 351 h 590"/>
                <a:gd name="T12" fmla="*/ 173 w 591"/>
                <a:gd name="T13" fmla="*/ 399 h 590"/>
                <a:gd name="T14" fmla="*/ 214 w 591"/>
                <a:gd name="T15" fmla="*/ 434 h 590"/>
                <a:gd name="T16" fmla="*/ 267 w 591"/>
                <a:gd name="T17" fmla="*/ 453 h 590"/>
                <a:gd name="T18" fmla="*/ 325 w 591"/>
                <a:gd name="T19" fmla="*/ 453 h 590"/>
                <a:gd name="T20" fmla="*/ 377 w 591"/>
                <a:gd name="T21" fmla="*/ 434 h 590"/>
                <a:gd name="T22" fmla="*/ 419 w 591"/>
                <a:gd name="T23" fmla="*/ 399 h 590"/>
                <a:gd name="T24" fmla="*/ 446 w 591"/>
                <a:gd name="T25" fmla="*/ 351 h 590"/>
                <a:gd name="T26" fmla="*/ 457 w 591"/>
                <a:gd name="T27" fmla="*/ 295 h 590"/>
                <a:gd name="T28" fmla="*/ 446 w 591"/>
                <a:gd name="T29" fmla="*/ 239 h 590"/>
                <a:gd name="T30" fmla="*/ 419 w 591"/>
                <a:gd name="T31" fmla="*/ 191 h 590"/>
                <a:gd name="T32" fmla="*/ 377 w 591"/>
                <a:gd name="T33" fmla="*/ 157 h 590"/>
                <a:gd name="T34" fmla="*/ 325 w 591"/>
                <a:gd name="T35" fmla="*/ 137 h 590"/>
                <a:gd name="T36" fmla="*/ 296 w 591"/>
                <a:gd name="T37" fmla="*/ 0 h 590"/>
                <a:gd name="T38" fmla="*/ 381 w 591"/>
                <a:gd name="T39" fmla="*/ 12 h 590"/>
                <a:gd name="T40" fmla="*/ 457 w 591"/>
                <a:gd name="T41" fmla="*/ 48 h 590"/>
                <a:gd name="T42" fmla="*/ 519 w 591"/>
                <a:gd name="T43" fmla="*/ 102 h 590"/>
                <a:gd name="T44" fmla="*/ 563 w 591"/>
                <a:gd name="T45" fmla="*/ 171 h 590"/>
                <a:gd name="T46" fmla="*/ 588 w 591"/>
                <a:gd name="T47" fmla="*/ 251 h 590"/>
                <a:gd name="T48" fmla="*/ 588 w 591"/>
                <a:gd name="T49" fmla="*/ 339 h 590"/>
                <a:gd name="T50" fmla="*/ 563 w 591"/>
                <a:gd name="T51" fmla="*/ 419 h 590"/>
                <a:gd name="T52" fmla="*/ 519 w 591"/>
                <a:gd name="T53" fmla="*/ 488 h 590"/>
                <a:gd name="T54" fmla="*/ 457 w 591"/>
                <a:gd name="T55" fmla="*/ 542 h 590"/>
                <a:gd name="T56" fmla="*/ 381 w 591"/>
                <a:gd name="T57" fmla="*/ 577 h 590"/>
                <a:gd name="T58" fmla="*/ 296 w 591"/>
                <a:gd name="T59" fmla="*/ 590 h 590"/>
                <a:gd name="T60" fmla="*/ 210 w 591"/>
                <a:gd name="T61" fmla="*/ 577 h 590"/>
                <a:gd name="T62" fmla="*/ 135 w 591"/>
                <a:gd name="T63" fmla="*/ 542 h 590"/>
                <a:gd name="T64" fmla="*/ 73 w 591"/>
                <a:gd name="T65" fmla="*/ 488 h 590"/>
                <a:gd name="T66" fmla="*/ 28 w 591"/>
                <a:gd name="T67" fmla="*/ 419 h 590"/>
                <a:gd name="T68" fmla="*/ 3 w 591"/>
                <a:gd name="T69" fmla="*/ 339 h 590"/>
                <a:gd name="T70" fmla="*/ 3 w 591"/>
                <a:gd name="T71" fmla="*/ 251 h 590"/>
                <a:gd name="T72" fmla="*/ 28 w 591"/>
                <a:gd name="T73" fmla="*/ 171 h 590"/>
                <a:gd name="T74" fmla="*/ 73 w 591"/>
                <a:gd name="T75" fmla="*/ 102 h 590"/>
                <a:gd name="T76" fmla="*/ 135 w 591"/>
                <a:gd name="T77" fmla="*/ 48 h 590"/>
                <a:gd name="T78" fmla="*/ 210 w 591"/>
                <a:gd name="T79" fmla="*/ 12 h 590"/>
                <a:gd name="T80" fmla="*/ 296 w 591"/>
                <a:gd name="T81"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1" h="590">
                  <a:moveTo>
                    <a:pt x="296" y="134"/>
                  </a:moveTo>
                  <a:lnTo>
                    <a:pt x="267" y="137"/>
                  </a:lnTo>
                  <a:lnTo>
                    <a:pt x="240" y="145"/>
                  </a:lnTo>
                  <a:lnTo>
                    <a:pt x="214" y="157"/>
                  </a:lnTo>
                  <a:lnTo>
                    <a:pt x="192" y="172"/>
                  </a:lnTo>
                  <a:lnTo>
                    <a:pt x="173" y="191"/>
                  </a:lnTo>
                  <a:lnTo>
                    <a:pt x="157" y="214"/>
                  </a:lnTo>
                  <a:lnTo>
                    <a:pt x="145" y="239"/>
                  </a:lnTo>
                  <a:lnTo>
                    <a:pt x="137" y="266"/>
                  </a:lnTo>
                  <a:lnTo>
                    <a:pt x="135" y="295"/>
                  </a:lnTo>
                  <a:lnTo>
                    <a:pt x="137" y="324"/>
                  </a:lnTo>
                  <a:lnTo>
                    <a:pt x="145" y="351"/>
                  </a:lnTo>
                  <a:lnTo>
                    <a:pt x="157" y="376"/>
                  </a:lnTo>
                  <a:lnTo>
                    <a:pt x="173" y="399"/>
                  </a:lnTo>
                  <a:lnTo>
                    <a:pt x="192" y="418"/>
                  </a:lnTo>
                  <a:lnTo>
                    <a:pt x="214" y="434"/>
                  </a:lnTo>
                  <a:lnTo>
                    <a:pt x="240" y="446"/>
                  </a:lnTo>
                  <a:lnTo>
                    <a:pt x="267" y="453"/>
                  </a:lnTo>
                  <a:lnTo>
                    <a:pt x="296" y="455"/>
                  </a:lnTo>
                  <a:lnTo>
                    <a:pt x="325" y="453"/>
                  </a:lnTo>
                  <a:lnTo>
                    <a:pt x="352" y="446"/>
                  </a:lnTo>
                  <a:lnTo>
                    <a:pt x="377" y="434"/>
                  </a:lnTo>
                  <a:lnTo>
                    <a:pt x="400" y="418"/>
                  </a:lnTo>
                  <a:lnTo>
                    <a:pt x="419" y="399"/>
                  </a:lnTo>
                  <a:lnTo>
                    <a:pt x="435" y="376"/>
                  </a:lnTo>
                  <a:lnTo>
                    <a:pt x="446" y="351"/>
                  </a:lnTo>
                  <a:lnTo>
                    <a:pt x="455" y="324"/>
                  </a:lnTo>
                  <a:lnTo>
                    <a:pt x="457" y="295"/>
                  </a:lnTo>
                  <a:lnTo>
                    <a:pt x="455" y="266"/>
                  </a:lnTo>
                  <a:lnTo>
                    <a:pt x="446" y="239"/>
                  </a:lnTo>
                  <a:lnTo>
                    <a:pt x="435" y="214"/>
                  </a:lnTo>
                  <a:lnTo>
                    <a:pt x="419" y="191"/>
                  </a:lnTo>
                  <a:lnTo>
                    <a:pt x="400" y="172"/>
                  </a:lnTo>
                  <a:lnTo>
                    <a:pt x="377" y="157"/>
                  </a:lnTo>
                  <a:lnTo>
                    <a:pt x="352" y="145"/>
                  </a:lnTo>
                  <a:lnTo>
                    <a:pt x="325" y="137"/>
                  </a:lnTo>
                  <a:lnTo>
                    <a:pt x="296" y="134"/>
                  </a:lnTo>
                  <a:close/>
                  <a:moveTo>
                    <a:pt x="296" y="0"/>
                  </a:moveTo>
                  <a:lnTo>
                    <a:pt x="339" y="3"/>
                  </a:lnTo>
                  <a:lnTo>
                    <a:pt x="381" y="12"/>
                  </a:lnTo>
                  <a:lnTo>
                    <a:pt x="420" y="28"/>
                  </a:lnTo>
                  <a:lnTo>
                    <a:pt x="457" y="48"/>
                  </a:lnTo>
                  <a:lnTo>
                    <a:pt x="490" y="72"/>
                  </a:lnTo>
                  <a:lnTo>
                    <a:pt x="519" y="102"/>
                  </a:lnTo>
                  <a:lnTo>
                    <a:pt x="544" y="134"/>
                  </a:lnTo>
                  <a:lnTo>
                    <a:pt x="563" y="171"/>
                  </a:lnTo>
                  <a:lnTo>
                    <a:pt x="579" y="210"/>
                  </a:lnTo>
                  <a:lnTo>
                    <a:pt x="588" y="251"/>
                  </a:lnTo>
                  <a:lnTo>
                    <a:pt x="591" y="295"/>
                  </a:lnTo>
                  <a:lnTo>
                    <a:pt x="588" y="339"/>
                  </a:lnTo>
                  <a:lnTo>
                    <a:pt x="579" y="380"/>
                  </a:lnTo>
                  <a:lnTo>
                    <a:pt x="563" y="419"/>
                  </a:lnTo>
                  <a:lnTo>
                    <a:pt x="544" y="455"/>
                  </a:lnTo>
                  <a:lnTo>
                    <a:pt x="519" y="488"/>
                  </a:lnTo>
                  <a:lnTo>
                    <a:pt x="490" y="517"/>
                  </a:lnTo>
                  <a:lnTo>
                    <a:pt x="457" y="542"/>
                  </a:lnTo>
                  <a:lnTo>
                    <a:pt x="420" y="562"/>
                  </a:lnTo>
                  <a:lnTo>
                    <a:pt x="381" y="577"/>
                  </a:lnTo>
                  <a:lnTo>
                    <a:pt x="339" y="587"/>
                  </a:lnTo>
                  <a:lnTo>
                    <a:pt x="296" y="590"/>
                  </a:lnTo>
                  <a:lnTo>
                    <a:pt x="252" y="587"/>
                  </a:lnTo>
                  <a:lnTo>
                    <a:pt x="210" y="577"/>
                  </a:lnTo>
                  <a:lnTo>
                    <a:pt x="171" y="562"/>
                  </a:lnTo>
                  <a:lnTo>
                    <a:pt x="135" y="542"/>
                  </a:lnTo>
                  <a:lnTo>
                    <a:pt x="102" y="517"/>
                  </a:lnTo>
                  <a:lnTo>
                    <a:pt x="73" y="488"/>
                  </a:lnTo>
                  <a:lnTo>
                    <a:pt x="48" y="455"/>
                  </a:lnTo>
                  <a:lnTo>
                    <a:pt x="28" y="419"/>
                  </a:lnTo>
                  <a:lnTo>
                    <a:pt x="13" y="380"/>
                  </a:lnTo>
                  <a:lnTo>
                    <a:pt x="3" y="339"/>
                  </a:lnTo>
                  <a:lnTo>
                    <a:pt x="0" y="295"/>
                  </a:lnTo>
                  <a:lnTo>
                    <a:pt x="3" y="251"/>
                  </a:lnTo>
                  <a:lnTo>
                    <a:pt x="13" y="210"/>
                  </a:lnTo>
                  <a:lnTo>
                    <a:pt x="28" y="171"/>
                  </a:lnTo>
                  <a:lnTo>
                    <a:pt x="48" y="134"/>
                  </a:lnTo>
                  <a:lnTo>
                    <a:pt x="73" y="102"/>
                  </a:lnTo>
                  <a:lnTo>
                    <a:pt x="102" y="72"/>
                  </a:lnTo>
                  <a:lnTo>
                    <a:pt x="135" y="48"/>
                  </a:lnTo>
                  <a:lnTo>
                    <a:pt x="171" y="28"/>
                  </a:lnTo>
                  <a:lnTo>
                    <a:pt x="210" y="12"/>
                  </a:lnTo>
                  <a:lnTo>
                    <a:pt x="252" y="3"/>
                  </a:lnTo>
                  <a:lnTo>
                    <a:pt x="29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77" name="Freeform 68">
              <a:extLst>
                <a:ext uri="{FF2B5EF4-FFF2-40B4-BE49-F238E27FC236}">
                  <a16:creationId xmlns:a16="http://schemas.microsoft.com/office/drawing/2014/main" id="{29B5F784-2787-45DA-AC9E-C345CBC679BB}"/>
                </a:ext>
              </a:extLst>
            </p:cNvPr>
            <p:cNvSpPr>
              <a:spLocks noEditPoints="1"/>
            </p:cNvSpPr>
            <p:nvPr/>
          </p:nvSpPr>
          <p:spPr bwMode="auto">
            <a:xfrm>
              <a:off x="836" y="1235"/>
              <a:ext cx="59" cy="59"/>
            </a:xfrm>
            <a:custGeom>
              <a:avLst/>
              <a:gdLst>
                <a:gd name="T0" fmla="*/ 266 w 590"/>
                <a:gd name="T1" fmla="*/ 137 h 590"/>
                <a:gd name="T2" fmla="*/ 214 w 590"/>
                <a:gd name="T3" fmla="*/ 156 h 590"/>
                <a:gd name="T4" fmla="*/ 172 w 590"/>
                <a:gd name="T5" fmla="*/ 192 h 590"/>
                <a:gd name="T6" fmla="*/ 144 w 590"/>
                <a:gd name="T7" fmla="*/ 239 h 590"/>
                <a:gd name="T8" fmla="*/ 134 w 590"/>
                <a:gd name="T9" fmla="*/ 295 h 590"/>
                <a:gd name="T10" fmla="*/ 144 w 590"/>
                <a:gd name="T11" fmla="*/ 351 h 590"/>
                <a:gd name="T12" fmla="*/ 172 w 590"/>
                <a:gd name="T13" fmla="*/ 398 h 590"/>
                <a:gd name="T14" fmla="*/ 214 w 590"/>
                <a:gd name="T15" fmla="*/ 434 h 590"/>
                <a:gd name="T16" fmla="*/ 266 w 590"/>
                <a:gd name="T17" fmla="*/ 453 h 590"/>
                <a:gd name="T18" fmla="*/ 324 w 590"/>
                <a:gd name="T19" fmla="*/ 453 h 590"/>
                <a:gd name="T20" fmla="*/ 376 w 590"/>
                <a:gd name="T21" fmla="*/ 434 h 590"/>
                <a:gd name="T22" fmla="*/ 418 w 590"/>
                <a:gd name="T23" fmla="*/ 398 h 590"/>
                <a:gd name="T24" fmla="*/ 446 w 590"/>
                <a:gd name="T25" fmla="*/ 351 h 590"/>
                <a:gd name="T26" fmla="*/ 456 w 590"/>
                <a:gd name="T27" fmla="*/ 295 h 590"/>
                <a:gd name="T28" fmla="*/ 446 w 590"/>
                <a:gd name="T29" fmla="*/ 239 h 590"/>
                <a:gd name="T30" fmla="*/ 418 w 590"/>
                <a:gd name="T31" fmla="*/ 192 h 590"/>
                <a:gd name="T32" fmla="*/ 376 w 590"/>
                <a:gd name="T33" fmla="*/ 156 h 590"/>
                <a:gd name="T34" fmla="*/ 324 w 590"/>
                <a:gd name="T35" fmla="*/ 137 h 590"/>
                <a:gd name="T36" fmla="*/ 295 w 590"/>
                <a:gd name="T37" fmla="*/ 0 h 590"/>
                <a:gd name="T38" fmla="*/ 381 w 590"/>
                <a:gd name="T39" fmla="*/ 12 h 590"/>
                <a:gd name="T40" fmla="*/ 456 w 590"/>
                <a:gd name="T41" fmla="*/ 48 h 590"/>
                <a:gd name="T42" fmla="*/ 518 w 590"/>
                <a:gd name="T43" fmla="*/ 101 h 590"/>
                <a:gd name="T44" fmla="*/ 563 w 590"/>
                <a:gd name="T45" fmla="*/ 171 h 590"/>
                <a:gd name="T46" fmla="*/ 587 w 590"/>
                <a:gd name="T47" fmla="*/ 252 h 590"/>
                <a:gd name="T48" fmla="*/ 587 w 590"/>
                <a:gd name="T49" fmla="*/ 338 h 590"/>
                <a:gd name="T50" fmla="*/ 563 w 590"/>
                <a:gd name="T51" fmla="*/ 420 h 590"/>
                <a:gd name="T52" fmla="*/ 518 w 590"/>
                <a:gd name="T53" fmla="*/ 489 h 590"/>
                <a:gd name="T54" fmla="*/ 456 w 590"/>
                <a:gd name="T55" fmla="*/ 542 h 590"/>
                <a:gd name="T56" fmla="*/ 381 w 590"/>
                <a:gd name="T57" fmla="*/ 578 h 590"/>
                <a:gd name="T58" fmla="*/ 295 w 590"/>
                <a:gd name="T59" fmla="*/ 590 h 590"/>
                <a:gd name="T60" fmla="*/ 209 w 590"/>
                <a:gd name="T61" fmla="*/ 578 h 590"/>
                <a:gd name="T62" fmla="*/ 134 w 590"/>
                <a:gd name="T63" fmla="*/ 542 h 590"/>
                <a:gd name="T64" fmla="*/ 72 w 590"/>
                <a:gd name="T65" fmla="*/ 489 h 590"/>
                <a:gd name="T66" fmla="*/ 27 w 590"/>
                <a:gd name="T67" fmla="*/ 420 h 590"/>
                <a:gd name="T68" fmla="*/ 3 w 590"/>
                <a:gd name="T69" fmla="*/ 338 h 590"/>
                <a:gd name="T70" fmla="*/ 3 w 590"/>
                <a:gd name="T71" fmla="*/ 252 h 590"/>
                <a:gd name="T72" fmla="*/ 27 w 590"/>
                <a:gd name="T73" fmla="*/ 171 h 590"/>
                <a:gd name="T74" fmla="*/ 72 w 590"/>
                <a:gd name="T75" fmla="*/ 101 h 590"/>
                <a:gd name="T76" fmla="*/ 134 w 590"/>
                <a:gd name="T77" fmla="*/ 48 h 590"/>
                <a:gd name="T78" fmla="*/ 209 w 590"/>
                <a:gd name="T79" fmla="*/ 12 h 590"/>
                <a:gd name="T80" fmla="*/ 295 w 590"/>
                <a:gd name="T81"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0" h="590">
                  <a:moveTo>
                    <a:pt x="295" y="134"/>
                  </a:moveTo>
                  <a:lnTo>
                    <a:pt x="266" y="137"/>
                  </a:lnTo>
                  <a:lnTo>
                    <a:pt x="239" y="144"/>
                  </a:lnTo>
                  <a:lnTo>
                    <a:pt x="214" y="156"/>
                  </a:lnTo>
                  <a:lnTo>
                    <a:pt x="191" y="173"/>
                  </a:lnTo>
                  <a:lnTo>
                    <a:pt x="172" y="192"/>
                  </a:lnTo>
                  <a:lnTo>
                    <a:pt x="156" y="214"/>
                  </a:lnTo>
                  <a:lnTo>
                    <a:pt x="144" y="239"/>
                  </a:lnTo>
                  <a:lnTo>
                    <a:pt x="136" y="266"/>
                  </a:lnTo>
                  <a:lnTo>
                    <a:pt x="134" y="295"/>
                  </a:lnTo>
                  <a:lnTo>
                    <a:pt x="136" y="324"/>
                  </a:lnTo>
                  <a:lnTo>
                    <a:pt x="144" y="351"/>
                  </a:lnTo>
                  <a:lnTo>
                    <a:pt x="156" y="376"/>
                  </a:lnTo>
                  <a:lnTo>
                    <a:pt x="172" y="398"/>
                  </a:lnTo>
                  <a:lnTo>
                    <a:pt x="191" y="418"/>
                  </a:lnTo>
                  <a:lnTo>
                    <a:pt x="214" y="434"/>
                  </a:lnTo>
                  <a:lnTo>
                    <a:pt x="239" y="446"/>
                  </a:lnTo>
                  <a:lnTo>
                    <a:pt x="266" y="453"/>
                  </a:lnTo>
                  <a:lnTo>
                    <a:pt x="295" y="456"/>
                  </a:lnTo>
                  <a:lnTo>
                    <a:pt x="324" y="453"/>
                  </a:lnTo>
                  <a:lnTo>
                    <a:pt x="351" y="446"/>
                  </a:lnTo>
                  <a:lnTo>
                    <a:pt x="376" y="434"/>
                  </a:lnTo>
                  <a:lnTo>
                    <a:pt x="399" y="418"/>
                  </a:lnTo>
                  <a:lnTo>
                    <a:pt x="418" y="398"/>
                  </a:lnTo>
                  <a:lnTo>
                    <a:pt x="434" y="376"/>
                  </a:lnTo>
                  <a:lnTo>
                    <a:pt x="446" y="351"/>
                  </a:lnTo>
                  <a:lnTo>
                    <a:pt x="454" y="324"/>
                  </a:lnTo>
                  <a:lnTo>
                    <a:pt x="456" y="295"/>
                  </a:lnTo>
                  <a:lnTo>
                    <a:pt x="454" y="266"/>
                  </a:lnTo>
                  <a:lnTo>
                    <a:pt x="446" y="239"/>
                  </a:lnTo>
                  <a:lnTo>
                    <a:pt x="434" y="214"/>
                  </a:lnTo>
                  <a:lnTo>
                    <a:pt x="418" y="192"/>
                  </a:lnTo>
                  <a:lnTo>
                    <a:pt x="399" y="173"/>
                  </a:lnTo>
                  <a:lnTo>
                    <a:pt x="376" y="156"/>
                  </a:lnTo>
                  <a:lnTo>
                    <a:pt x="351" y="144"/>
                  </a:lnTo>
                  <a:lnTo>
                    <a:pt x="324" y="137"/>
                  </a:lnTo>
                  <a:lnTo>
                    <a:pt x="295" y="134"/>
                  </a:lnTo>
                  <a:close/>
                  <a:moveTo>
                    <a:pt x="295" y="0"/>
                  </a:moveTo>
                  <a:lnTo>
                    <a:pt x="339" y="3"/>
                  </a:lnTo>
                  <a:lnTo>
                    <a:pt x="381" y="12"/>
                  </a:lnTo>
                  <a:lnTo>
                    <a:pt x="419" y="27"/>
                  </a:lnTo>
                  <a:lnTo>
                    <a:pt x="456" y="48"/>
                  </a:lnTo>
                  <a:lnTo>
                    <a:pt x="488" y="72"/>
                  </a:lnTo>
                  <a:lnTo>
                    <a:pt x="518" y="101"/>
                  </a:lnTo>
                  <a:lnTo>
                    <a:pt x="542" y="134"/>
                  </a:lnTo>
                  <a:lnTo>
                    <a:pt x="563" y="171"/>
                  </a:lnTo>
                  <a:lnTo>
                    <a:pt x="578" y="210"/>
                  </a:lnTo>
                  <a:lnTo>
                    <a:pt x="587" y="252"/>
                  </a:lnTo>
                  <a:lnTo>
                    <a:pt x="590" y="295"/>
                  </a:lnTo>
                  <a:lnTo>
                    <a:pt x="587" y="338"/>
                  </a:lnTo>
                  <a:lnTo>
                    <a:pt x="578" y="380"/>
                  </a:lnTo>
                  <a:lnTo>
                    <a:pt x="563" y="420"/>
                  </a:lnTo>
                  <a:lnTo>
                    <a:pt x="542" y="456"/>
                  </a:lnTo>
                  <a:lnTo>
                    <a:pt x="518" y="489"/>
                  </a:lnTo>
                  <a:lnTo>
                    <a:pt x="488" y="518"/>
                  </a:lnTo>
                  <a:lnTo>
                    <a:pt x="456" y="542"/>
                  </a:lnTo>
                  <a:lnTo>
                    <a:pt x="419" y="563"/>
                  </a:lnTo>
                  <a:lnTo>
                    <a:pt x="381" y="578"/>
                  </a:lnTo>
                  <a:lnTo>
                    <a:pt x="339" y="587"/>
                  </a:lnTo>
                  <a:lnTo>
                    <a:pt x="295" y="590"/>
                  </a:lnTo>
                  <a:lnTo>
                    <a:pt x="251" y="587"/>
                  </a:lnTo>
                  <a:lnTo>
                    <a:pt x="209" y="578"/>
                  </a:lnTo>
                  <a:lnTo>
                    <a:pt x="171" y="563"/>
                  </a:lnTo>
                  <a:lnTo>
                    <a:pt x="134" y="542"/>
                  </a:lnTo>
                  <a:lnTo>
                    <a:pt x="102" y="518"/>
                  </a:lnTo>
                  <a:lnTo>
                    <a:pt x="72" y="489"/>
                  </a:lnTo>
                  <a:lnTo>
                    <a:pt x="47" y="456"/>
                  </a:lnTo>
                  <a:lnTo>
                    <a:pt x="27" y="420"/>
                  </a:lnTo>
                  <a:lnTo>
                    <a:pt x="12" y="380"/>
                  </a:lnTo>
                  <a:lnTo>
                    <a:pt x="3" y="338"/>
                  </a:lnTo>
                  <a:lnTo>
                    <a:pt x="0" y="295"/>
                  </a:lnTo>
                  <a:lnTo>
                    <a:pt x="3" y="252"/>
                  </a:lnTo>
                  <a:lnTo>
                    <a:pt x="12" y="210"/>
                  </a:lnTo>
                  <a:lnTo>
                    <a:pt x="27" y="171"/>
                  </a:lnTo>
                  <a:lnTo>
                    <a:pt x="47" y="134"/>
                  </a:lnTo>
                  <a:lnTo>
                    <a:pt x="72" y="101"/>
                  </a:lnTo>
                  <a:lnTo>
                    <a:pt x="102" y="72"/>
                  </a:lnTo>
                  <a:lnTo>
                    <a:pt x="134" y="48"/>
                  </a:lnTo>
                  <a:lnTo>
                    <a:pt x="171" y="27"/>
                  </a:lnTo>
                  <a:lnTo>
                    <a:pt x="209" y="12"/>
                  </a:lnTo>
                  <a:lnTo>
                    <a:pt x="251" y="3"/>
                  </a:lnTo>
                  <a:lnTo>
                    <a:pt x="29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78" name="Freeform 69">
              <a:extLst>
                <a:ext uri="{FF2B5EF4-FFF2-40B4-BE49-F238E27FC236}">
                  <a16:creationId xmlns:a16="http://schemas.microsoft.com/office/drawing/2014/main" id="{A54E52CF-7C63-4A3E-9D36-2F5EB3BBC60F}"/>
                </a:ext>
              </a:extLst>
            </p:cNvPr>
            <p:cNvSpPr>
              <a:spLocks noEditPoints="1"/>
            </p:cNvSpPr>
            <p:nvPr/>
          </p:nvSpPr>
          <p:spPr bwMode="auto">
            <a:xfrm>
              <a:off x="899" y="1235"/>
              <a:ext cx="59" cy="59"/>
            </a:xfrm>
            <a:custGeom>
              <a:avLst/>
              <a:gdLst>
                <a:gd name="T0" fmla="*/ 267 w 592"/>
                <a:gd name="T1" fmla="*/ 137 h 590"/>
                <a:gd name="T2" fmla="*/ 215 w 592"/>
                <a:gd name="T3" fmla="*/ 156 h 590"/>
                <a:gd name="T4" fmla="*/ 172 w 592"/>
                <a:gd name="T5" fmla="*/ 192 h 590"/>
                <a:gd name="T6" fmla="*/ 145 w 592"/>
                <a:gd name="T7" fmla="*/ 239 h 590"/>
                <a:gd name="T8" fmla="*/ 134 w 592"/>
                <a:gd name="T9" fmla="*/ 295 h 590"/>
                <a:gd name="T10" fmla="*/ 145 w 592"/>
                <a:gd name="T11" fmla="*/ 351 h 590"/>
                <a:gd name="T12" fmla="*/ 172 w 592"/>
                <a:gd name="T13" fmla="*/ 398 h 590"/>
                <a:gd name="T14" fmla="*/ 215 w 592"/>
                <a:gd name="T15" fmla="*/ 434 h 590"/>
                <a:gd name="T16" fmla="*/ 267 w 592"/>
                <a:gd name="T17" fmla="*/ 453 h 590"/>
                <a:gd name="T18" fmla="*/ 325 w 592"/>
                <a:gd name="T19" fmla="*/ 453 h 590"/>
                <a:gd name="T20" fmla="*/ 377 w 592"/>
                <a:gd name="T21" fmla="*/ 434 h 590"/>
                <a:gd name="T22" fmla="*/ 419 w 592"/>
                <a:gd name="T23" fmla="*/ 398 h 590"/>
                <a:gd name="T24" fmla="*/ 447 w 592"/>
                <a:gd name="T25" fmla="*/ 351 h 590"/>
                <a:gd name="T26" fmla="*/ 457 w 592"/>
                <a:gd name="T27" fmla="*/ 295 h 590"/>
                <a:gd name="T28" fmla="*/ 447 w 592"/>
                <a:gd name="T29" fmla="*/ 239 h 590"/>
                <a:gd name="T30" fmla="*/ 419 w 592"/>
                <a:gd name="T31" fmla="*/ 192 h 590"/>
                <a:gd name="T32" fmla="*/ 377 w 592"/>
                <a:gd name="T33" fmla="*/ 156 h 590"/>
                <a:gd name="T34" fmla="*/ 325 w 592"/>
                <a:gd name="T35" fmla="*/ 137 h 590"/>
                <a:gd name="T36" fmla="*/ 295 w 592"/>
                <a:gd name="T37" fmla="*/ 0 h 590"/>
                <a:gd name="T38" fmla="*/ 381 w 592"/>
                <a:gd name="T39" fmla="*/ 12 h 590"/>
                <a:gd name="T40" fmla="*/ 456 w 592"/>
                <a:gd name="T41" fmla="*/ 48 h 590"/>
                <a:gd name="T42" fmla="*/ 519 w 592"/>
                <a:gd name="T43" fmla="*/ 101 h 590"/>
                <a:gd name="T44" fmla="*/ 564 w 592"/>
                <a:gd name="T45" fmla="*/ 171 h 590"/>
                <a:gd name="T46" fmla="*/ 588 w 592"/>
                <a:gd name="T47" fmla="*/ 252 h 590"/>
                <a:gd name="T48" fmla="*/ 588 w 592"/>
                <a:gd name="T49" fmla="*/ 338 h 590"/>
                <a:gd name="T50" fmla="*/ 564 w 592"/>
                <a:gd name="T51" fmla="*/ 420 h 590"/>
                <a:gd name="T52" fmla="*/ 519 w 592"/>
                <a:gd name="T53" fmla="*/ 489 h 590"/>
                <a:gd name="T54" fmla="*/ 456 w 592"/>
                <a:gd name="T55" fmla="*/ 542 h 590"/>
                <a:gd name="T56" fmla="*/ 381 w 592"/>
                <a:gd name="T57" fmla="*/ 578 h 590"/>
                <a:gd name="T58" fmla="*/ 295 w 592"/>
                <a:gd name="T59" fmla="*/ 590 h 590"/>
                <a:gd name="T60" fmla="*/ 211 w 592"/>
                <a:gd name="T61" fmla="*/ 578 h 590"/>
                <a:gd name="T62" fmla="*/ 135 w 592"/>
                <a:gd name="T63" fmla="*/ 542 h 590"/>
                <a:gd name="T64" fmla="*/ 73 w 592"/>
                <a:gd name="T65" fmla="*/ 489 h 590"/>
                <a:gd name="T66" fmla="*/ 27 w 592"/>
                <a:gd name="T67" fmla="*/ 420 h 590"/>
                <a:gd name="T68" fmla="*/ 3 w 592"/>
                <a:gd name="T69" fmla="*/ 338 h 590"/>
                <a:gd name="T70" fmla="*/ 3 w 592"/>
                <a:gd name="T71" fmla="*/ 252 h 590"/>
                <a:gd name="T72" fmla="*/ 27 w 592"/>
                <a:gd name="T73" fmla="*/ 171 h 590"/>
                <a:gd name="T74" fmla="*/ 73 w 592"/>
                <a:gd name="T75" fmla="*/ 101 h 590"/>
                <a:gd name="T76" fmla="*/ 135 w 592"/>
                <a:gd name="T77" fmla="*/ 48 h 590"/>
                <a:gd name="T78" fmla="*/ 211 w 592"/>
                <a:gd name="T79" fmla="*/ 12 h 590"/>
                <a:gd name="T80" fmla="*/ 295 w 592"/>
                <a:gd name="T81"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2" h="590">
                  <a:moveTo>
                    <a:pt x="295" y="134"/>
                  </a:moveTo>
                  <a:lnTo>
                    <a:pt x="267" y="137"/>
                  </a:lnTo>
                  <a:lnTo>
                    <a:pt x="239" y="144"/>
                  </a:lnTo>
                  <a:lnTo>
                    <a:pt x="215" y="156"/>
                  </a:lnTo>
                  <a:lnTo>
                    <a:pt x="192" y="173"/>
                  </a:lnTo>
                  <a:lnTo>
                    <a:pt x="172" y="192"/>
                  </a:lnTo>
                  <a:lnTo>
                    <a:pt x="157" y="214"/>
                  </a:lnTo>
                  <a:lnTo>
                    <a:pt x="145" y="239"/>
                  </a:lnTo>
                  <a:lnTo>
                    <a:pt x="137" y="266"/>
                  </a:lnTo>
                  <a:lnTo>
                    <a:pt x="134" y="295"/>
                  </a:lnTo>
                  <a:lnTo>
                    <a:pt x="137" y="324"/>
                  </a:lnTo>
                  <a:lnTo>
                    <a:pt x="145" y="351"/>
                  </a:lnTo>
                  <a:lnTo>
                    <a:pt x="157" y="376"/>
                  </a:lnTo>
                  <a:lnTo>
                    <a:pt x="172" y="398"/>
                  </a:lnTo>
                  <a:lnTo>
                    <a:pt x="192" y="418"/>
                  </a:lnTo>
                  <a:lnTo>
                    <a:pt x="215" y="434"/>
                  </a:lnTo>
                  <a:lnTo>
                    <a:pt x="239" y="446"/>
                  </a:lnTo>
                  <a:lnTo>
                    <a:pt x="267" y="453"/>
                  </a:lnTo>
                  <a:lnTo>
                    <a:pt x="295" y="456"/>
                  </a:lnTo>
                  <a:lnTo>
                    <a:pt x="325" y="453"/>
                  </a:lnTo>
                  <a:lnTo>
                    <a:pt x="352" y="446"/>
                  </a:lnTo>
                  <a:lnTo>
                    <a:pt x="377" y="434"/>
                  </a:lnTo>
                  <a:lnTo>
                    <a:pt x="400" y="418"/>
                  </a:lnTo>
                  <a:lnTo>
                    <a:pt x="419" y="398"/>
                  </a:lnTo>
                  <a:lnTo>
                    <a:pt x="435" y="376"/>
                  </a:lnTo>
                  <a:lnTo>
                    <a:pt x="447" y="351"/>
                  </a:lnTo>
                  <a:lnTo>
                    <a:pt x="454" y="324"/>
                  </a:lnTo>
                  <a:lnTo>
                    <a:pt x="457" y="295"/>
                  </a:lnTo>
                  <a:lnTo>
                    <a:pt x="454" y="266"/>
                  </a:lnTo>
                  <a:lnTo>
                    <a:pt x="447" y="239"/>
                  </a:lnTo>
                  <a:lnTo>
                    <a:pt x="435" y="214"/>
                  </a:lnTo>
                  <a:lnTo>
                    <a:pt x="419" y="192"/>
                  </a:lnTo>
                  <a:lnTo>
                    <a:pt x="400" y="173"/>
                  </a:lnTo>
                  <a:lnTo>
                    <a:pt x="377" y="156"/>
                  </a:lnTo>
                  <a:lnTo>
                    <a:pt x="352" y="144"/>
                  </a:lnTo>
                  <a:lnTo>
                    <a:pt x="325" y="137"/>
                  </a:lnTo>
                  <a:lnTo>
                    <a:pt x="295" y="134"/>
                  </a:lnTo>
                  <a:close/>
                  <a:moveTo>
                    <a:pt x="295" y="0"/>
                  </a:moveTo>
                  <a:lnTo>
                    <a:pt x="339" y="3"/>
                  </a:lnTo>
                  <a:lnTo>
                    <a:pt x="381" y="12"/>
                  </a:lnTo>
                  <a:lnTo>
                    <a:pt x="420" y="27"/>
                  </a:lnTo>
                  <a:lnTo>
                    <a:pt x="456" y="48"/>
                  </a:lnTo>
                  <a:lnTo>
                    <a:pt x="490" y="72"/>
                  </a:lnTo>
                  <a:lnTo>
                    <a:pt x="519" y="101"/>
                  </a:lnTo>
                  <a:lnTo>
                    <a:pt x="544" y="134"/>
                  </a:lnTo>
                  <a:lnTo>
                    <a:pt x="564" y="171"/>
                  </a:lnTo>
                  <a:lnTo>
                    <a:pt x="579" y="210"/>
                  </a:lnTo>
                  <a:lnTo>
                    <a:pt x="588" y="252"/>
                  </a:lnTo>
                  <a:lnTo>
                    <a:pt x="592" y="295"/>
                  </a:lnTo>
                  <a:lnTo>
                    <a:pt x="588" y="338"/>
                  </a:lnTo>
                  <a:lnTo>
                    <a:pt x="579" y="380"/>
                  </a:lnTo>
                  <a:lnTo>
                    <a:pt x="564" y="420"/>
                  </a:lnTo>
                  <a:lnTo>
                    <a:pt x="544" y="456"/>
                  </a:lnTo>
                  <a:lnTo>
                    <a:pt x="519" y="489"/>
                  </a:lnTo>
                  <a:lnTo>
                    <a:pt x="490" y="518"/>
                  </a:lnTo>
                  <a:lnTo>
                    <a:pt x="456" y="542"/>
                  </a:lnTo>
                  <a:lnTo>
                    <a:pt x="420" y="563"/>
                  </a:lnTo>
                  <a:lnTo>
                    <a:pt x="381" y="578"/>
                  </a:lnTo>
                  <a:lnTo>
                    <a:pt x="339" y="587"/>
                  </a:lnTo>
                  <a:lnTo>
                    <a:pt x="295" y="590"/>
                  </a:lnTo>
                  <a:lnTo>
                    <a:pt x="252" y="587"/>
                  </a:lnTo>
                  <a:lnTo>
                    <a:pt x="211" y="578"/>
                  </a:lnTo>
                  <a:lnTo>
                    <a:pt x="171" y="563"/>
                  </a:lnTo>
                  <a:lnTo>
                    <a:pt x="135" y="542"/>
                  </a:lnTo>
                  <a:lnTo>
                    <a:pt x="102" y="518"/>
                  </a:lnTo>
                  <a:lnTo>
                    <a:pt x="73" y="489"/>
                  </a:lnTo>
                  <a:lnTo>
                    <a:pt x="48" y="456"/>
                  </a:lnTo>
                  <a:lnTo>
                    <a:pt x="27" y="420"/>
                  </a:lnTo>
                  <a:lnTo>
                    <a:pt x="12" y="380"/>
                  </a:lnTo>
                  <a:lnTo>
                    <a:pt x="3" y="338"/>
                  </a:lnTo>
                  <a:lnTo>
                    <a:pt x="0" y="295"/>
                  </a:lnTo>
                  <a:lnTo>
                    <a:pt x="3" y="252"/>
                  </a:lnTo>
                  <a:lnTo>
                    <a:pt x="12" y="210"/>
                  </a:lnTo>
                  <a:lnTo>
                    <a:pt x="27" y="171"/>
                  </a:lnTo>
                  <a:lnTo>
                    <a:pt x="48" y="134"/>
                  </a:lnTo>
                  <a:lnTo>
                    <a:pt x="73" y="101"/>
                  </a:lnTo>
                  <a:lnTo>
                    <a:pt x="102" y="72"/>
                  </a:lnTo>
                  <a:lnTo>
                    <a:pt x="135" y="48"/>
                  </a:lnTo>
                  <a:lnTo>
                    <a:pt x="171" y="27"/>
                  </a:lnTo>
                  <a:lnTo>
                    <a:pt x="211" y="12"/>
                  </a:lnTo>
                  <a:lnTo>
                    <a:pt x="252" y="3"/>
                  </a:lnTo>
                  <a:lnTo>
                    <a:pt x="29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79" name="Freeform 70">
              <a:extLst>
                <a:ext uri="{FF2B5EF4-FFF2-40B4-BE49-F238E27FC236}">
                  <a16:creationId xmlns:a16="http://schemas.microsoft.com/office/drawing/2014/main" id="{7B9B38D3-A66F-4A55-8A76-C4094D91EAB4}"/>
                </a:ext>
              </a:extLst>
            </p:cNvPr>
            <p:cNvSpPr>
              <a:spLocks noEditPoints="1"/>
            </p:cNvSpPr>
            <p:nvPr/>
          </p:nvSpPr>
          <p:spPr bwMode="auto">
            <a:xfrm>
              <a:off x="954" y="1267"/>
              <a:ext cx="59" cy="59"/>
            </a:xfrm>
            <a:custGeom>
              <a:avLst/>
              <a:gdLst>
                <a:gd name="T0" fmla="*/ 267 w 591"/>
                <a:gd name="T1" fmla="*/ 137 h 590"/>
                <a:gd name="T2" fmla="*/ 214 w 591"/>
                <a:gd name="T3" fmla="*/ 156 h 590"/>
                <a:gd name="T4" fmla="*/ 172 w 591"/>
                <a:gd name="T5" fmla="*/ 192 h 590"/>
                <a:gd name="T6" fmla="*/ 144 w 591"/>
                <a:gd name="T7" fmla="*/ 240 h 590"/>
                <a:gd name="T8" fmla="*/ 134 w 591"/>
                <a:gd name="T9" fmla="*/ 296 h 590"/>
                <a:gd name="T10" fmla="*/ 144 w 591"/>
                <a:gd name="T11" fmla="*/ 351 h 590"/>
                <a:gd name="T12" fmla="*/ 172 w 591"/>
                <a:gd name="T13" fmla="*/ 399 h 590"/>
                <a:gd name="T14" fmla="*/ 214 w 591"/>
                <a:gd name="T15" fmla="*/ 434 h 590"/>
                <a:gd name="T16" fmla="*/ 267 w 591"/>
                <a:gd name="T17" fmla="*/ 453 h 590"/>
                <a:gd name="T18" fmla="*/ 325 w 591"/>
                <a:gd name="T19" fmla="*/ 453 h 590"/>
                <a:gd name="T20" fmla="*/ 376 w 591"/>
                <a:gd name="T21" fmla="*/ 434 h 590"/>
                <a:gd name="T22" fmla="*/ 418 w 591"/>
                <a:gd name="T23" fmla="*/ 399 h 590"/>
                <a:gd name="T24" fmla="*/ 447 w 591"/>
                <a:gd name="T25" fmla="*/ 351 h 590"/>
                <a:gd name="T26" fmla="*/ 457 w 591"/>
                <a:gd name="T27" fmla="*/ 296 h 590"/>
                <a:gd name="T28" fmla="*/ 447 w 591"/>
                <a:gd name="T29" fmla="*/ 240 h 590"/>
                <a:gd name="T30" fmla="*/ 418 w 591"/>
                <a:gd name="T31" fmla="*/ 192 h 590"/>
                <a:gd name="T32" fmla="*/ 376 w 591"/>
                <a:gd name="T33" fmla="*/ 156 h 590"/>
                <a:gd name="T34" fmla="*/ 325 w 591"/>
                <a:gd name="T35" fmla="*/ 137 h 590"/>
                <a:gd name="T36" fmla="*/ 295 w 591"/>
                <a:gd name="T37" fmla="*/ 0 h 590"/>
                <a:gd name="T38" fmla="*/ 381 w 591"/>
                <a:gd name="T39" fmla="*/ 12 h 590"/>
                <a:gd name="T40" fmla="*/ 456 w 591"/>
                <a:gd name="T41" fmla="*/ 48 h 590"/>
                <a:gd name="T42" fmla="*/ 518 w 591"/>
                <a:gd name="T43" fmla="*/ 101 h 590"/>
                <a:gd name="T44" fmla="*/ 564 w 591"/>
                <a:gd name="T45" fmla="*/ 171 h 590"/>
                <a:gd name="T46" fmla="*/ 587 w 591"/>
                <a:gd name="T47" fmla="*/ 252 h 590"/>
                <a:gd name="T48" fmla="*/ 587 w 591"/>
                <a:gd name="T49" fmla="*/ 338 h 590"/>
                <a:gd name="T50" fmla="*/ 564 w 591"/>
                <a:gd name="T51" fmla="*/ 420 h 590"/>
                <a:gd name="T52" fmla="*/ 518 w 591"/>
                <a:gd name="T53" fmla="*/ 489 h 590"/>
                <a:gd name="T54" fmla="*/ 456 w 591"/>
                <a:gd name="T55" fmla="*/ 542 h 590"/>
                <a:gd name="T56" fmla="*/ 381 w 591"/>
                <a:gd name="T57" fmla="*/ 578 h 590"/>
                <a:gd name="T58" fmla="*/ 295 w 591"/>
                <a:gd name="T59" fmla="*/ 590 h 590"/>
                <a:gd name="T60" fmla="*/ 210 w 591"/>
                <a:gd name="T61" fmla="*/ 578 h 590"/>
                <a:gd name="T62" fmla="*/ 134 w 591"/>
                <a:gd name="T63" fmla="*/ 542 h 590"/>
                <a:gd name="T64" fmla="*/ 72 w 591"/>
                <a:gd name="T65" fmla="*/ 489 h 590"/>
                <a:gd name="T66" fmla="*/ 27 w 591"/>
                <a:gd name="T67" fmla="*/ 420 h 590"/>
                <a:gd name="T68" fmla="*/ 3 w 591"/>
                <a:gd name="T69" fmla="*/ 338 h 590"/>
                <a:gd name="T70" fmla="*/ 3 w 591"/>
                <a:gd name="T71" fmla="*/ 252 h 590"/>
                <a:gd name="T72" fmla="*/ 27 w 591"/>
                <a:gd name="T73" fmla="*/ 171 h 590"/>
                <a:gd name="T74" fmla="*/ 72 w 591"/>
                <a:gd name="T75" fmla="*/ 101 h 590"/>
                <a:gd name="T76" fmla="*/ 134 w 591"/>
                <a:gd name="T77" fmla="*/ 48 h 590"/>
                <a:gd name="T78" fmla="*/ 210 w 591"/>
                <a:gd name="T79" fmla="*/ 12 h 590"/>
                <a:gd name="T80" fmla="*/ 295 w 591"/>
                <a:gd name="T81"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1" h="590">
                  <a:moveTo>
                    <a:pt x="295" y="134"/>
                  </a:moveTo>
                  <a:lnTo>
                    <a:pt x="267" y="137"/>
                  </a:lnTo>
                  <a:lnTo>
                    <a:pt x="239" y="144"/>
                  </a:lnTo>
                  <a:lnTo>
                    <a:pt x="214" y="156"/>
                  </a:lnTo>
                  <a:lnTo>
                    <a:pt x="191" y="173"/>
                  </a:lnTo>
                  <a:lnTo>
                    <a:pt x="172" y="192"/>
                  </a:lnTo>
                  <a:lnTo>
                    <a:pt x="157" y="214"/>
                  </a:lnTo>
                  <a:lnTo>
                    <a:pt x="144" y="240"/>
                  </a:lnTo>
                  <a:lnTo>
                    <a:pt x="137" y="266"/>
                  </a:lnTo>
                  <a:lnTo>
                    <a:pt x="134" y="296"/>
                  </a:lnTo>
                  <a:lnTo>
                    <a:pt x="137" y="324"/>
                  </a:lnTo>
                  <a:lnTo>
                    <a:pt x="144" y="351"/>
                  </a:lnTo>
                  <a:lnTo>
                    <a:pt x="157" y="377"/>
                  </a:lnTo>
                  <a:lnTo>
                    <a:pt x="172" y="399"/>
                  </a:lnTo>
                  <a:lnTo>
                    <a:pt x="191" y="418"/>
                  </a:lnTo>
                  <a:lnTo>
                    <a:pt x="214" y="434"/>
                  </a:lnTo>
                  <a:lnTo>
                    <a:pt x="239" y="446"/>
                  </a:lnTo>
                  <a:lnTo>
                    <a:pt x="267" y="453"/>
                  </a:lnTo>
                  <a:lnTo>
                    <a:pt x="295" y="456"/>
                  </a:lnTo>
                  <a:lnTo>
                    <a:pt x="325" y="453"/>
                  </a:lnTo>
                  <a:lnTo>
                    <a:pt x="351" y="446"/>
                  </a:lnTo>
                  <a:lnTo>
                    <a:pt x="376" y="434"/>
                  </a:lnTo>
                  <a:lnTo>
                    <a:pt x="399" y="418"/>
                  </a:lnTo>
                  <a:lnTo>
                    <a:pt x="418" y="399"/>
                  </a:lnTo>
                  <a:lnTo>
                    <a:pt x="435" y="376"/>
                  </a:lnTo>
                  <a:lnTo>
                    <a:pt x="447" y="351"/>
                  </a:lnTo>
                  <a:lnTo>
                    <a:pt x="454" y="324"/>
                  </a:lnTo>
                  <a:lnTo>
                    <a:pt x="457" y="296"/>
                  </a:lnTo>
                  <a:lnTo>
                    <a:pt x="454" y="266"/>
                  </a:lnTo>
                  <a:lnTo>
                    <a:pt x="447" y="240"/>
                  </a:lnTo>
                  <a:lnTo>
                    <a:pt x="435" y="214"/>
                  </a:lnTo>
                  <a:lnTo>
                    <a:pt x="418" y="192"/>
                  </a:lnTo>
                  <a:lnTo>
                    <a:pt x="399" y="173"/>
                  </a:lnTo>
                  <a:lnTo>
                    <a:pt x="376" y="156"/>
                  </a:lnTo>
                  <a:lnTo>
                    <a:pt x="351" y="144"/>
                  </a:lnTo>
                  <a:lnTo>
                    <a:pt x="325" y="137"/>
                  </a:lnTo>
                  <a:lnTo>
                    <a:pt x="295" y="134"/>
                  </a:lnTo>
                  <a:close/>
                  <a:moveTo>
                    <a:pt x="295" y="0"/>
                  </a:moveTo>
                  <a:lnTo>
                    <a:pt x="339" y="3"/>
                  </a:lnTo>
                  <a:lnTo>
                    <a:pt x="381" y="12"/>
                  </a:lnTo>
                  <a:lnTo>
                    <a:pt x="420" y="27"/>
                  </a:lnTo>
                  <a:lnTo>
                    <a:pt x="456" y="48"/>
                  </a:lnTo>
                  <a:lnTo>
                    <a:pt x="490" y="73"/>
                  </a:lnTo>
                  <a:lnTo>
                    <a:pt x="518" y="101"/>
                  </a:lnTo>
                  <a:lnTo>
                    <a:pt x="543" y="135"/>
                  </a:lnTo>
                  <a:lnTo>
                    <a:pt x="564" y="171"/>
                  </a:lnTo>
                  <a:lnTo>
                    <a:pt x="578" y="210"/>
                  </a:lnTo>
                  <a:lnTo>
                    <a:pt x="587" y="252"/>
                  </a:lnTo>
                  <a:lnTo>
                    <a:pt x="591" y="296"/>
                  </a:lnTo>
                  <a:lnTo>
                    <a:pt x="587" y="338"/>
                  </a:lnTo>
                  <a:lnTo>
                    <a:pt x="578" y="380"/>
                  </a:lnTo>
                  <a:lnTo>
                    <a:pt x="564" y="420"/>
                  </a:lnTo>
                  <a:lnTo>
                    <a:pt x="543" y="455"/>
                  </a:lnTo>
                  <a:lnTo>
                    <a:pt x="518" y="489"/>
                  </a:lnTo>
                  <a:lnTo>
                    <a:pt x="490" y="518"/>
                  </a:lnTo>
                  <a:lnTo>
                    <a:pt x="456" y="542"/>
                  </a:lnTo>
                  <a:lnTo>
                    <a:pt x="420" y="563"/>
                  </a:lnTo>
                  <a:lnTo>
                    <a:pt x="381" y="578"/>
                  </a:lnTo>
                  <a:lnTo>
                    <a:pt x="339" y="587"/>
                  </a:lnTo>
                  <a:lnTo>
                    <a:pt x="295" y="590"/>
                  </a:lnTo>
                  <a:lnTo>
                    <a:pt x="251" y="587"/>
                  </a:lnTo>
                  <a:lnTo>
                    <a:pt x="210" y="578"/>
                  </a:lnTo>
                  <a:lnTo>
                    <a:pt x="171" y="563"/>
                  </a:lnTo>
                  <a:lnTo>
                    <a:pt x="134" y="542"/>
                  </a:lnTo>
                  <a:lnTo>
                    <a:pt x="102" y="518"/>
                  </a:lnTo>
                  <a:lnTo>
                    <a:pt x="72" y="489"/>
                  </a:lnTo>
                  <a:lnTo>
                    <a:pt x="48" y="455"/>
                  </a:lnTo>
                  <a:lnTo>
                    <a:pt x="27" y="420"/>
                  </a:lnTo>
                  <a:lnTo>
                    <a:pt x="12" y="380"/>
                  </a:lnTo>
                  <a:lnTo>
                    <a:pt x="3" y="338"/>
                  </a:lnTo>
                  <a:lnTo>
                    <a:pt x="0" y="296"/>
                  </a:lnTo>
                  <a:lnTo>
                    <a:pt x="3" y="252"/>
                  </a:lnTo>
                  <a:lnTo>
                    <a:pt x="12" y="210"/>
                  </a:lnTo>
                  <a:lnTo>
                    <a:pt x="27" y="171"/>
                  </a:lnTo>
                  <a:lnTo>
                    <a:pt x="48" y="135"/>
                  </a:lnTo>
                  <a:lnTo>
                    <a:pt x="72" y="101"/>
                  </a:lnTo>
                  <a:lnTo>
                    <a:pt x="102" y="73"/>
                  </a:lnTo>
                  <a:lnTo>
                    <a:pt x="134" y="48"/>
                  </a:lnTo>
                  <a:lnTo>
                    <a:pt x="171" y="27"/>
                  </a:lnTo>
                  <a:lnTo>
                    <a:pt x="210" y="12"/>
                  </a:lnTo>
                  <a:lnTo>
                    <a:pt x="251" y="3"/>
                  </a:lnTo>
                  <a:lnTo>
                    <a:pt x="29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80" name="Freeform 71">
              <a:extLst>
                <a:ext uri="{FF2B5EF4-FFF2-40B4-BE49-F238E27FC236}">
                  <a16:creationId xmlns:a16="http://schemas.microsoft.com/office/drawing/2014/main" id="{5144EEE8-5115-4551-AE36-7034CB89AC08}"/>
                </a:ext>
              </a:extLst>
            </p:cNvPr>
            <p:cNvSpPr>
              <a:spLocks noEditPoints="1"/>
            </p:cNvSpPr>
            <p:nvPr/>
          </p:nvSpPr>
          <p:spPr bwMode="auto">
            <a:xfrm>
              <a:off x="974" y="1335"/>
              <a:ext cx="59" cy="58"/>
            </a:xfrm>
            <a:custGeom>
              <a:avLst/>
              <a:gdLst>
                <a:gd name="T0" fmla="*/ 267 w 592"/>
                <a:gd name="T1" fmla="*/ 136 h 589"/>
                <a:gd name="T2" fmla="*/ 215 w 592"/>
                <a:gd name="T3" fmla="*/ 155 h 589"/>
                <a:gd name="T4" fmla="*/ 173 w 592"/>
                <a:gd name="T5" fmla="*/ 191 h 589"/>
                <a:gd name="T6" fmla="*/ 145 w 592"/>
                <a:gd name="T7" fmla="*/ 238 h 589"/>
                <a:gd name="T8" fmla="*/ 135 w 592"/>
                <a:gd name="T9" fmla="*/ 294 h 589"/>
                <a:gd name="T10" fmla="*/ 145 w 592"/>
                <a:gd name="T11" fmla="*/ 350 h 589"/>
                <a:gd name="T12" fmla="*/ 173 w 592"/>
                <a:gd name="T13" fmla="*/ 398 h 589"/>
                <a:gd name="T14" fmla="*/ 215 w 592"/>
                <a:gd name="T15" fmla="*/ 432 h 589"/>
                <a:gd name="T16" fmla="*/ 267 w 592"/>
                <a:gd name="T17" fmla="*/ 453 h 589"/>
                <a:gd name="T18" fmla="*/ 325 w 592"/>
                <a:gd name="T19" fmla="*/ 453 h 589"/>
                <a:gd name="T20" fmla="*/ 377 w 592"/>
                <a:gd name="T21" fmla="*/ 432 h 589"/>
                <a:gd name="T22" fmla="*/ 420 w 592"/>
                <a:gd name="T23" fmla="*/ 398 h 589"/>
                <a:gd name="T24" fmla="*/ 447 w 592"/>
                <a:gd name="T25" fmla="*/ 350 h 589"/>
                <a:gd name="T26" fmla="*/ 457 w 592"/>
                <a:gd name="T27" fmla="*/ 294 h 589"/>
                <a:gd name="T28" fmla="*/ 447 w 592"/>
                <a:gd name="T29" fmla="*/ 238 h 589"/>
                <a:gd name="T30" fmla="*/ 420 w 592"/>
                <a:gd name="T31" fmla="*/ 191 h 589"/>
                <a:gd name="T32" fmla="*/ 377 w 592"/>
                <a:gd name="T33" fmla="*/ 155 h 589"/>
                <a:gd name="T34" fmla="*/ 325 w 592"/>
                <a:gd name="T35" fmla="*/ 136 h 589"/>
                <a:gd name="T36" fmla="*/ 297 w 592"/>
                <a:gd name="T37" fmla="*/ 0 h 589"/>
                <a:gd name="T38" fmla="*/ 381 w 592"/>
                <a:gd name="T39" fmla="*/ 12 h 589"/>
                <a:gd name="T40" fmla="*/ 457 w 592"/>
                <a:gd name="T41" fmla="*/ 46 h 589"/>
                <a:gd name="T42" fmla="*/ 520 w 592"/>
                <a:gd name="T43" fmla="*/ 100 h 589"/>
                <a:gd name="T44" fmla="*/ 564 w 592"/>
                <a:gd name="T45" fmla="*/ 170 h 589"/>
                <a:gd name="T46" fmla="*/ 589 w 592"/>
                <a:gd name="T47" fmla="*/ 251 h 589"/>
                <a:gd name="T48" fmla="*/ 589 w 592"/>
                <a:gd name="T49" fmla="*/ 338 h 589"/>
                <a:gd name="T50" fmla="*/ 564 w 592"/>
                <a:gd name="T51" fmla="*/ 418 h 589"/>
                <a:gd name="T52" fmla="*/ 520 w 592"/>
                <a:gd name="T53" fmla="*/ 487 h 589"/>
                <a:gd name="T54" fmla="*/ 457 w 592"/>
                <a:gd name="T55" fmla="*/ 541 h 589"/>
                <a:gd name="T56" fmla="*/ 381 w 592"/>
                <a:gd name="T57" fmla="*/ 577 h 589"/>
                <a:gd name="T58" fmla="*/ 297 w 592"/>
                <a:gd name="T59" fmla="*/ 589 h 589"/>
                <a:gd name="T60" fmla="*/ 211 w 592"/>
                <a:gd name="T61" fmla="*/ 577 h 589"/>
                <a:gd name="T62" fmla="*/ 136 w 592"/>
                <a:gd name="T63" fmla="*/ 541 h 589"/>
                <a:gd name="T64" fmla="*/ 73 w 592"/>
                <a:gd name="T65" fmla="*/ 487 h 589"/>
                <a:gd name="T66" fmla="*/ 28 w 592"/>
                <a:gd name="T67" fmla="*/ 418 h 589"/>
                <a:gd name="T68" fmla="*/ 3 w 592"/>
                <a:gd name="T69" fmla="*/ 338 h 589"/>
                <a:gd name="T70" fmla="*/ 3 w 592"/>
                <a:gd name="T71" fmla="*/ 251 h 589"/>
                <a:gd name="T72" fmla="*/ 28 w 592"/>
                <a:gd name="T73" fmla="*/ 170 h 589"/>
                <a:gd name="T74" fmla="*/ 73 w 592"/>
                <a:gd name="T75" fmla="*/ 100 h 589"/>
                <a:gd name="T76" fmla="*/ 136 w 592"/>
                <a:gd name="T77" fmla="*/ 46 h 589"/>
                <a:gd name="T78" fmla="*/ 211 w 592"/>
                <a:gd name="T79" fmla="*/ 12 h 589"/>
                <a:gd name="T80" fmla="*/ 297 w 592"/>
                <a:gd name="T81"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2" h="589">
                  <a:moveTo>
                    <a:pt x="297" y="134"/>
                  </a:moveTo>
                  <a:lnTo>
                    <a:pt x="267" y="136"/>
                  </a:lnTo>
                  <a:lnTo>
                    <a:pt x="240" y="144"/>
                  </a:lnTo>
                  <a:lnTo>
                    <a:pt x="215" y="155"/>
                  </a:lnTo>
                  <a:lnTo>
                    <a:pt x="193" y="171"/>
                  </a:lnTo>
                  <a:lnTo>
                    <a:pt x="173" y="191"/>
                  </a:lnTo>
                  <a:lnTo>
                    <a:pt x="157" y="213"/>
                  </a:lnTo>
                  <a:lnTo>
                    <a:pt x="145" y="238"/>
                  </a:lnTo>
                  <a:lnTo>
                    <a:pt x="138" y="265"/>
                  </a:lnTo>
                  <a:lnTo>
                    <a:pt x="135" y="294"/>
                  </a:lnTo>
                  <a:lnTo>
                    <a:pt x="138" y="323"/>
                  </a:lnTo>
                  <a:lnTo>
                    <a:pt x="145" y="350"/>
                  </a:lnTo>
                  <a:lnTo>
                    <a:pt x="157" y="376"/>
                  </a:lnTo>
                  <a:lnTo>
                    <a:pt x="173" y="398"/>
                  </a:lnTo>
                  <a:lnTo>
                    <a:pt x="193" y="417"/>
                  </a:lnTo>
                  <a:lnTo>
                    <a:pt x="215" y="432"/>
                  </a:lnTo>
                  <a:lnTo>
                    <a:pt x="240" y="445"/>
                  </a:lnTo>
                  <a:lnTo>
                    <a:pt x="267" y="453"/>
                  </a:lnTo>
                  <a:lnTo>
                    <a:pt x="297" y="455"/>
                  </a:lnTo>
                  <a:lnTo>
                    <a:pt x="325" y="453"/>
                  </a:lnTo>
                  <a:lnTo>
                    <a:pt x="353" y="445"/>
                  </a:lnTo>
                  <a:lnTo>
                    <a:pt x="377" y="432"/>
                  </a:lnTo>
                  <a:lnTo>
                    <a:pt x="399" y="417"/>
                  </a:lnTo>
                  <a:lnTo>
                    <a:pt x="420" y="398"/>
                  </a:lnTo>
                  <a:lnTo>
                    <a:pt x="435" y="376"/>
                  </a:lnTo>
                  <a:lnTo>
                    <a:pt x="447" y="350"/>
                  </a:lnTo>
                  <a:lnTo>
                    <a:pt x="454" y="323"/>
                  </a:lnTo>
                  <a:lnTo>
                    <a:pt x="457" y="294"/>
                  </a:lnTo>
                  <a:lnTo>
                    <a:pt x="454" y="265"/>
                  </a:lnTo>
                  <a:lnTo>
                    <a:pt x="447" y="238"/>
                  </a:lnTo>
                  <a:lnTo>
                    <a:pt x="435" y="213"/>
                  </a:lnTo>
                  <a:lnTo>
                    <a:pt x="420" y="191"/>
                  </a:lnTo>
                  <a:lnTo>
                    <a:pt x="399" y="171"/>
                  </a:lnTo>
                  <a:lnTo>
                    <a:pt x="377" y="155"/>
                  </a:lnTo>
                  <a:lnTo>
                    <a:pt x="353" y="144"/>
                  </a:lnTo>
                  <a:lnTo>
                    <a:pt x="325" y="136"/>
                  </a:lnTo>
                  <a:lnTo>
                    <a:pt x="297" y="134"/>
                  </a:lnTo>
                  <a:close/>
                  <a:moveTo>
                    <a:pt x="297" y="0"/>
                  </a:moveTo>
                  <a:lnTo>
                    <a:pt x="339" y="3"/>
                  </a:lnTo>
                  <a:lnTo>
                    <a:pt x="381" y="12"/>
                  </a:lnTo>
                  <a:lnTo>
                    <a:pt x="421" y="27"/>
                  </a:lnTo>
                  <a:lnTo>
                    <a:pt x="457" y="46"/>
                  </a:lnTo>
                  <a:lnTo>
                    <a:pt x="490" y="72"/>
                  </a:lnTo>
                  <a:lnTo>
                    <a:pt x="520" y="100"/>
                  </a:lnTo>
                  <a:lnTo>
                    <a:pt x="544" y="134"/>
                  </a:lnTo>
                  <a:lnTo>
                    <a:pt x="564" y="170"/>
                  </a:lnTo>
                  <a:lnTo>
                    <a:pt x="580" y="209"/>
                  </a:lnTo>
                  <a:lnTo>
                    <a:pt x="589" y="251"/>
                  </a:lnTo>
                  <a:lnTo>
                    <a:pt x="592" y="294"/>
                  </a:lnTo>
                  <a:lnTo>
                    <a:pt x="589" y="338"/>
                  </a:lnTo>
                  <a:lnTo>
                    <a:pt x="580" y="380"/>
                  </a:lnTo>
                  <a:lnTo>
                    <a:pt x="564" y="418"/>
                  </a:lnTo>
                  <a:lnTo>
                    <a:pt x="544" y="455"/>
                  </a:lnTo>
                  <a:lnTo>
                    <a:pt x="520" y="487"/>
                  </a:lnTo>
                  <a:lnTo>
                    <a:pt x="490" y="517"/>
                  </a:lnTo>
                  <a:lnTo>
                    <a:pt x="457" y="541"/>
                  </a:lnTo>
                  <a:lnTo>
                    <a:pt x="421" y="561"/>
                  </a:lnTo>
                  <a:lnTo>
                    <a:pt x="381" y="577"/>
                  </a:lnTo>
                  <a:lnTo>
                    <a:pt x="339" y="586"/>
                  </a:lnTo>
                  <a:lnTo>
                    <a:pt x="297" y="589"/>
                  </a:lnTo>
                  <a:lnTo>
                    <a:pt x="253" y="586"/>
                  </a:lnTo>
                  <a:lnTo>
                    <a:pt x="211" y="577"/>
                  </a:lnTo>
                  <a:lnTo>
                    <a:pt x="171" y="561"/>
                  </a:lnTo>
                  <a:lnTo>
                    <a:pt x="136" y="541"/>
                  </a:lnTo>
                  <a:lnTo>
                    <a:pt x="102" y="517"/>
                  </a:lnTo>
                  <a:lnTo>
                    <a:pt x="73" y="487"/>
                  </a:lnTo>
                  <a:lnTo>
                    <a:pt x="48" y="455"/>
                  </a:lnTo>
                  <a:lnTo>
                    <a:pt x="28" y="418"/>
                  </a:lnTo>
                  <a:lnTo>
                    <a:pt x="13" y="380"/>
                  </a:lnTo>
                  <a:lnTo>
                    <a:pt x="3" y="338"/>
                  </a:lnTo>
                  <a:lnTo>
                    <a:pt x="0" y="294"/>
                  </a:lnTo>
                  <a:lnTo>
                    <a:pt x="3" y="251"/>
                  </a:lnTo>
                  <a:lnTo>
                    <a:pt x="13" y="209"/>
                  </a:lnTo>
                  <a:lnTo>
                    <a:pt x="28" y="170"/>
                  </a:lnTo>
                  <a:lnTo>
                    <a:pt x="48" y="134"/>
                  </a:lnTo>
                  <a:lnTo>
                    <a:pt x="73" y="100"/>
                  </a:lnTo>
                  <a:lnTo>
                    <a:pt x="102" y="72"/>
                  </a:lnTo>
                  <a:lnTo>
                    <a:pt x="136" y="46"/>
                  </a:lnTo>
                  <a:lnTo>
                    <a:pt x="171" y="27"/>
                  </a:lnTo>
                  <a:lnTo>
                    <a:pt x="211" y="12"/>
                  </a:lnTo>
                  <a:lnTo>
                    <a:pt x="253" y="3"/>
                  </a:lnTo>
                  <a:lnTo>
                    <a:pt x="29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81" name="Freeform 72">
              <a:extLst>
                <a:ext uri="{FF2B5EF4-FFF2-40B4-BE49-F238E27FC236}">
                  <a16:creationId xmlns:a16="http://schemas.microsoft.com/office/drawing/2014/main" id="{C9DFEB78-2387-46F9-A40A-BA45B9AE562A}"/>
                </a:ext>
              </a:extLst>
            </p:cNvPr>
            <p:cNvSpPr>
              <a:spLocks noEditPoints="1"/>
            </p:cNvSpPr>
            <p:nvPr/>
          </p:nvSpPr>
          <p:spPr bwMode="auto">
            <a:xfrm>
              <a:off x="882" y="1385"/>
              <a:ext cx="70" cy="61"/>
            </a:xfrm>
            <a:custGeom>
              <a:avLst/>
              <a:gdLst>
                <a:gd name="T0" fmla="*/ 347 w 704"/>
                <a:gd name="T1" fmla="*/ 137 h 601"/>
                <a:gd name="T2" fmla="*/ 272 w 704"/>
                <a:gd name="T3" fmla="*/ 158 h 601"/>
                <a:gd name="T4" fmla="*/ 214 w 704"/>
                <a:gd name="T5" fmla="*/ 192 h 601"/>
                <a:gd name="T6" fmla="*/ 169 w 704"/>
                <a:gd name="T7" fmla="*/ 236 h 601"/>
                <a:gd name="T8" fmla="*/ 141 w 704"/>
                <a:gd name="T9" fmla="*/ 286 h 601"/>
                <a:gd name="T10" fmla="*/ 134 w 704"/>
                <a:gd name="T11" fmla="*/ 338 h 601"/>
                <a:gd name="T12" fmla="*/ 149 w 704"/>
                <a:gd name="T13" fmla="*/ 386 h 601"/>
                <a:gd name="T14" fmla="*/ 179 w 704"/>
                <a:gd name="T15" fmla="*/ 423 h 601"/>
                <a:gd name="T16" fmla="*/ 226 w 704"/>
                <a:gd name="T17" fmla="*/ 450 h 601"/>
                <a:gd name="T18" fmla="*/ 283 w 704"/>
                <a:gd name="T19" fmla="*/ 465 h 601"/>
                <a:gd name="T20" fmla="*/ 356 w 704"/>
                <a:gd name="T21" fmla="*/ 464 h 601"/>
                <a:gd name="T22" fmla="*/ 431 w 704"/>
                <a:gd name="T23" fmla="*/ 443 h 601"/>
                <a:gd name="T24" fmla="*/ 490 w 704"/>
                <a:gd name="T25" fmla="*/ 408 h 601"/>
                <a:gd name="T26" fmla="*/ 533 w 704"/>
                <a:gd name="T27" fmla="*/ 364 h 601"/>
                <a:gd name="T28" fmla="*/ 561 w 704"/>
                <a:gd name="T29" fmla="*/ 315 h 601"/>
                <a:gd name="T30" fmla="*/ 569 w 704"/>
                <a:gd name="T31" fmla="*/ 263 h 601"/>
                <a:gd name="T32" fmla="*/ 555 w 704"/>
                <a:gd name="T33" fmla="*/ 215 h 601"/>
                <a:gd name="T34" fmla="*/ 523 w 704"/>
                <a:gd name="T35" fmla="*/ 177 h 601"/>
                <a:gd name="T36" fmla="*/ 477 w 704"/>
                <a:gd name="T37" fmla="*/ 150 h 601"/>
                <a:gd name="T38" fmla="*/ 420 w 704"/>
                <a:gd name="T39" fmla="*/ 136 h 601"/>
                <a:gd name="T40" fmla="*/ 389 w 704"/>
                <a:gd name="T41" fmla="*/ 0 h 601"/>
                <a:gd name="T42" fmla="*/ 473 w 704"/>
                <a:gd name="T43" fmla="*/ 9 h 601"/>
                <a:gd name="T44" fmla="*/ 549 w 704"/>
                <a:gd name="T45" fmla="*/ 35 h 601"/>
                <a:gd name="T46" fmla="*/ 613 w 704"/>
                <a:gd name="T47" fmla="*/ 77 h 601"/>
                <a:gd name="T48" fmla="*/ 662 w 704"/>
                <a:gd name="T49" fmla="*/ 132 h 601"/>
                <a:gd name="T50" fmla="*/ 693 w 704"/>
                <a:gd name="T51" fmla="*/ 199 h 601"/>
                <a:gd name="T52" fmla="*/ 704 w 704"/>
                <a:gd name="T53" fmla="*/ 277 h 601"/>
                <a:gd name="T54" fmla="*/ 689 w 704"/>
                <a:gd name="T55" fmla="*/ 355 h 601"/>
                <a:gd name="T56" fmla="*/ 653 w 704"/>
                <a:gd name="T57" fmla="*/ 428 h 601"/>
                <a:gd name="T58" fmla="*/ 597 w 704"/>
                <a:gd name="T59" fmla="*/ 493 h 601"/>
                <a:gd name="T60" fmla="*/ 523 w 704"/>
                <a:gd name="T61" fmla="*/ 546 h 601"/>
                <a:gd name="T62" fmla="*/ 436 w 704"/>
                <a:gd name="T63" fmla="*/ 583 h 601"/>
                <a:gd name="T64" fmla="*/ 355 w 704"/>
                <a:gd name="T65" fmla="*/ 599 h 601"/>
                <a:gd name="T66" fmla="*/ 272 w 704"/>
                <a:gd name="T67" fmla="*/ 598 h 601"/>
                <a:gd name="T68" fmla="*/ 191 w 704"/>
                <a:gd name="T69" fmla="*/ 580 h 601"/>
                <a:gd name="T70" fmla="*/ 120 w 704"/>
                <a:gd name="T71" fmla="*/ 546 h 601"/>
                <a:gd name="T72" fmla="*/ 64 w 704"/>
                <a:gd name="T73" fmla="*/ 498 h 601"/>
                <a:gd name="T74" fmla="*/ 23 w 704"/>
                <a:gd name="T75" fmla="*/ 437 h 601"/>
                <a:gd name="T76" fmla="*/ 2 w 704"/>
                <a:gd name="T77" fmla="*/ 362 h 601"/>
                <a:gd name="T78" fmla="*/ 4 w 704"/>
                <a:gd name="T79" fmla="*/ 284 h 601"/>
                <a:gd name="T80" fmla="*/ 29 w 704"/>
                <a:gd name="T81" fmla="*/ 208 h 601"/>
                <a:gd name="T82" fmla="*/ 76 w 704"/>
                <a:gd name="T83" fmla="*/ 138 h 601"/>
                <a:gd name="T84" fmla="*/ 140 w 704"/>
                <a:gd name="T85" fmla="*/ 79 h 601"/>
                <a:gd name="T86" fmla="*/ 222 w 704"/>
                <a:gd name="T87" fmla="*/ 33 h 601"/>
                <a:gd name="T88" fmla="*/ 307 w 704"/>
                <a:gd name="T89" fmla="*/ 8 h 601"/>
                <a:gd name="T90" fmla="*/ 389 w 704"/>
                <a:gd name="T91"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4" h="601">
                  <a:moveTo>
                    <a:pt x="389" y="134"/>
                  </a:moveTo>
                  <a:lnTo>
                    <a:pt x="347" y="137"/>
                  </a:lnTo>
                  <a:lnTo>
                    <a:pt x="305" y="146"/>
                  </a:lnTo>
                  <a:lnTo>
                    <a:pt x="272" y="158"/>
                  </a:lnTo>
                  <a:lnTo>
                    <a:pt x="241" y="173"/>
                  </a:lnTo>
                  <a:lnTo>
                    <a:pt x="214" y="192"/>
                  </a:lnTo>
                  <a:lnTo>
                    <a:pt x="189" y="213"/>
                  </a:lnTo>
                  <a:lnTo>
                    <a:pt x="169" y="236"/>
                  </a:lnTo>
                  <a:lnTo>
                    <a:pt x="154" y="261"/>
                  </a:lnTo>
                  <a:lnTo>
                    <a:pt x="141" y="286"/>
                  </a:lnTo>
                  <a:lnTo>
                    <a:pt x="135" y="312"/>
                  </a:lnTo>
                  <a:lnTo>
                    <a:pt x="134" y="338"/>
                  </a:lnTo>
                  <a:lnTo>
                    <a:pt x="138" y="363"/>
                  </a:lnTo>
                  <a:lnTo>
                    <a:pt x="149" y="386"/>
                  </a:lnTo>
                  <a:lnTo>
                    <a:pt x="162" y="406"/>
                  </a:lnTo>
                  <a:lnTo>
                    <a:pt x="179" y="423"/>
                  </a:lnTo>
                  <a:lnTo>
                    <a:pt x="202" y="439"/>
                  </a:lnTo>
                  <a:lnTo>
                    <a:pt x="226" y="450"/>
                  </a:lnTo>
                  <a:lnTo>
                    <a:pt x="253" y="459"/>
                  </a:lnTo>
                  <a:lnTo>
                    <a:pt x="283" y="465"/>
                  </a:lnTo>
                  <a:lnTo>
                    <a:pt x="315" y="466"/>
                  </a:lnTo>
                  <a:lnTo>
                    <a:pt x="356" y="464"/>
                  </a:lnTo>
                  <a:lnTo>
                    <a:pt x="398" y="455"/>
                  </a:lnTo>
                  <a:lnTo>
                    <a:pt x="431" y="443"/>
                  </a:lnTo>
                  <a:lnTo>
                    <a:pt x="461" y="426"/>
                  </a:lnTo>
                  <a:lnTo>
                    <a:pt x="490" y="408"/>
                  </a:lnTo>
                  <a:lnTo>
                    <a:pt x="513" y="387"/>
                  </a:lnTo>
                  <a:lnTo>
                    <a:pt x="533" y="364"/>
                  </a:lnTo>
                  <a:lnTo>
                    <a:pt x="550" y="340"/>
                  </a:lnTo>
                  <a:lnTo>
                    <a:pt x="561" y="315"/>
                  </a:lnTo>
                  <a:lnTo>
                    <a:pt x="568" y="288"/>
                  </a:lnTo>
                  <a:lnTo>
                    <a:pt x="569" y="263"/>
                  </a:lnTo>
                  <a:lnTo>
                    <a:pt x="564" y="237"/>
                  </a:lnTo>
                  <a:lnTo>
                    <a:pt x="555" y="215"/>
                  </a:lnTo>
                  <a:lnTo>
                    <a:pt x="542" y="195"/>
                  </a:lnTo>
                  <a:lnTo>
                    <a:pt x="523" y="177"/>
                  </a:lnTo>
                  <a:lnTo>
                    <a:pt x="502" y="162"/>
                  </a:lnTo>
                  <a:lnTo>
                    <a:pt x="477" y="150"/>
                  </a:lnTo>
                  <a:lnTo>
                    <a:pt x="450" y="141"/>
                  </a:lnTo>
                  <a:lnTo>
                    <a:pt x="420" y="136"/>
                  </a:lnTo>
                  <a:lnTo>
                    <a:pt x="389" y="134"/>
                  </a:lnTo>
                  <a:close/>
                  <a:moveTo>
                    <a:pt x="389" y="0"/>
                  </a:moveTo>
                  <a:lnTo>
                    <a:pt x="432" y="2"/>
                  </a:lnTo>
                  <a:lnTo>
                    <a:pt x="473" y="9"/>
                  </a:lnTo>
                  <a:lnTo>
                    <a:pt x="512" y="20"/>
                  </a:lnTo>
                  <a:lnTo>
                    <a:pt x="549" y="35"/>
                  </a:lnTo>
                  <a:lnTo>
                    <a:pt x="582" y="55"/>
                  </a:lnTo>
                  <a:lnTo>
                    <a:pt x="613" y="77"/>
                  </a:lnTo>
                  <a:lnTo>
                    <a:pt x="639" y="103"/>
                  </a:lnTo>
                  <a:lnTo>
                    <a:pt x="662" y="132"/>
                  </a:lnTo>
                  <a:lnTo>
                    <a:pt x="680" y="164"/>
                  </a:lnTo>
                  <a:lnTo>
                    <a:pt x="693" y="199"/>
                  </a:lnTo>
                  <a:lnTo>
                    <a:pt x="701" y="238"/>
                  </a:lnTo>
                  <a:lnTo>
                    <a:pt x="704" y="277"/>
                  </a:lnTo>
                  <a:lnTo>
                    <a:pt x="699" y="317"/>
                  </a:lnTo>
                  <a:lnTo>
                    <a:pt x="689" y="355"/>
                  </a:lnTo>
                  <a:lnTo>
                    <a:pt x="674" y="393"/>
                  </a:lnTo>
                  <a:lnTo>
                    <a:pt x="653" y="428"/>
                  </a:lnTo>
                  <a:lnTo>
                    <a:pt x="627" y="462"/>
                  </a:lnTo>
                  <a:lnTo>
                    <a:pt x="597" y="493"/>
                  </a:lnTo>
                  <a:lnTo>
                    <a:pt x="562" y="521"/>
                  </a:lnTo>
                  <a:lnTo>
                    <a:pt x="523" y="546"/>
                  </a:lnTo>
                  <a:lnTo>
                    <a:pt x="482" y="567"/>
                  </a:lnTo>
                  <a:lnTo>
                    <a:pt x="436" y="583"/>
                  </a:lnTo>
                  <a:lnTo>
                    <a:pt x="396" y="593"/>
                  </a:lnTo>
                  <a:lnTo>
                    <a:pt x="355" y="599"/>
                  </a:lnTo>
                  <a:lnTo>
                    <a:pt x="315" y="601"/>
                  </a:lnTo>
                  <a:lnTo>
                    <a:pt x="272" y="598"/>
                  </a:lnTo>
                  <a:lnTo>
                    <a:pt x="230" y="591"/>
                  </a:lnTo>
                  <a:lnTo>
                    <a:pt x="191" y="580"/>
                  </a:lnTo>
                  <a:lnTo>
                    <a:pt x="155" y="565"/>
                  </a:lnTo>
                  <a:lnTo>
                    <a:pt x="120" y="546"/>
                  </a:lnTo>
                  <a:lnTo>
                    <a:pt x="91" y="523"/>
                  </a:lnTo>
                  <a:lnTo>
                    <a:pt x="64" y="498"/>
                  </a:lnTo>
                  <a:lnTo>
                    <a:pt x="41" y="468"/>
                  </a:lnTo>
                  <a:lnTo>
                    <a:pt x="23" y="437"/>
                  </a:lnTo>
                  <a:lnTo>
                    <a:pt x="10" y="402"/>
                  </a:lnTo>
                  <a:lnTo>
                    <a:pt x="2" y="362"/>
                  </a:lnTo>
                  <a:lnTo>
                    <a:pt x="0" y="323"/>
                  </a:lnTo>
                  <a:lnTo>
                    <a:pt x="4" y="284"/>
                  </a:lnTo>
                  <a:lnTo>
                    <a:pt x="14" y="246"/>
                  </a:lnTo>
                  <a:lnTo>
                    <a:pt x="29" y="208"/>
                  </a:lnTo>
                  <a:lnTo>
                    <a:pt x="51" y="172"/>
                  </a:lnTo>
                  <a:lnTo>
                    <a:pt x="76" y="138"/>
                  </a:lnTo>
                  <a:lnTo>
                    <a:pt x="106" y="107"/>
                  </a:lnTo>
                  <a:lnTo>
                    <a:pt x="140" y="79"/>
                  </a:lnTo>
                  <a:lnTo>
                    <a:pt x="179" y="55"/>
                  </a:lnTo>
                  <a:lnTo>
                    <a:pt x="222" y="33"/>
                  </a:lnTo>
                  <a:lnTo>
                    <a:pt x="267" y="17"/>
                  </a:lnTo>
                  <a:lnTo>
                    <a:pt x="307" y="8"/>
                  </a:lnTo>
                  <a:lnTo>
                    <a:pt x="348" y="2"/>
                  </a:lnTo>
                  <a:lnTo>
                    <a:pt x="38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582" name="Group 75">
            <a:extLst>
              <a:ext uri="{FF2B5EF4-FFF2-40B4-BE49-F238E27FC236}">
                <a16:creationId xmlns:a16="http://schemas.microsoft.com/office/drawing/2014/main" id="{79DCB74C-A1D7-4115-8C11-CB231FC8A1F1}"/>
              </a:ext>
            </a:extLst>
          </p:cNvPr>
          <p:cNvGrpSpPr>
            <a:grpSpLocks noChangeAspect="1"/>
          </p:cNvGrpSpPr>
          <p:nvPr/>
        </p:nvGrpSpPr>
        <p:grpSpPr bwMode="auto">
          <a:xfrm>
            <a:off x="567774" y="2207560"/>
            <a:ext cx="292860" cy="309527"/>
            <a:chOff x="715" y="1901"/>
            <a:chExt cx="369" cy="390"/>
          </a:xfrm>
          <a:solidFill>
            <a:srgbClr val="000000"/>
          </a:solidFill>
        </p:grpSpPr>
        <p:sp>
          <p:nvSpPr>
            <p:cNvPr id="583" name="Freeform 77">
              <a:extLst>
                <a:ext uri="{FF2B5EF4-FFF2-40B4-BE49-F238E27FC236}">
                  <a16:creationId xmlns:a16="http://schemas.microsoft.com/office/drawing/2014/main" id="{3C4F1060-B218-4EA4-84FF-49EB98FC9899}"/>
                </a:ext>
              </a:extLst>
            </p:cNvPr>
            <p:cNvSpPr>
              <a:spLocks/>
            </p:cNvSpPr>
            <p:nvPr/>
          </p:nvSpPr>
          <p:spPr bwMode="auto">
            <a:xfrm>
              <a:off x="715" y="2002"/>
              <a:ext cx="369" cy="289"/>
            </a:xfrm>
            <a:custGeom>
              <a:avLst/>
              <a:gdLst>
                <a:gd name="T0" fmla="*/ 61 w 3322"/>
                <a:gd name="T1" fmla="*/ 0 h 2595"/>
                <a:gd name="T2" fmla="*/ 292 w 3322"/>
                <a:gd name="T3" fmla="*/ 0 h 2595"/>
                <a:gd name="T4" fmla="*/ 312 w 3322"/>
                <a:gd name="T5" fmla="*/ 4 h 2595"/>
                <a:gd name="T6" fmla="*/ 328 w 3322"/>
                <a:gd name="T7" fmla="*/ 12 h 2595"/>
                <a:gd name="T8" fmla="*/ 341 w 3322"/>
                <a:gd name="T9" fmla="*/ 25 h 2595"/>
                <a:gd name="T10" fmla="*/ 350 w 3322"/>
                <a:gd name="T11" fmla="*/ 42 h 2595"/>
                <a:gd name="T12" fmla="*/ 352 w 3322"/>
                <a:gd name="T13" fmla="*/ 61 h 2595"/>
                <a:gd name="T14" fmla="*/ 350 w 3322"/>
                <a:gd name="T15" fmla="*/ 80 h 2595"/>
                <a:gd name="T16" fmla="*/ 341 w 3322"/>
                <a:gd name="T17" fmla="*/ 97 h 2595"/>
                <a:gd name="T18" fmla="*/ 328 w 3322"/>
                <a:gd name="T19" fmla="*/ 110 h 2595"/>
                <a:gd name="T20" fmla="*/ 312 w 3322"/>
                <a:gd name="T21" fmla="*/ 119 h 2595"/>
                <a:gd name="T22" fmla="*/ 292 w 3322"/>
                <a:gd name="T23" fmla="*/ 122 h 2595"/>
                <a:gd name="T24" fmla="*/ 122 w 3322"/>
                <a:gd name="T25" fmla="*/ 122 h 2595"/>
                <a:gd name="T26" fmla="*/ 122 w 3322"/>
                <a:gd name="T27" fmla="*/ 2474 h 2595"/>
                <a:gd name="T28" fmla="*/ 3200 w 3322"/>
                <a:gd name="T29" fmla="*/ 2474 h 2595"/>
                <a:gd name="T30" fmla="*/ 3200 w 3322"/>
                <a:gd name="T31" fmla="*/ 122 h 2595"/>
                <a:gd name="T32" fmla="*/ 2959 w 3322"/>
                <a:gd name="T33" fmla="*/ 122 h 2595"/>
                <a:gd name="T34" fmla="*/ 2940 w 3322"/>
                <a:gd name="T35" fmla="*/ 119 h 2595"/>
                <a:gd name="T36" fmla="*/ 2923 w 3322"/>
                <a:gd name="T37" fmla="*/ 110 h 2595"/>
                <a:gd name="T38" fmla="*/ 2910 w 3322"/>
                <a:gd name="T39" fmla="*/ 97 h 2595"/>
                <a:gd name="T40" fmla="*/ 2902 w 3322"/>
                <a:gd name="T41" fmla="*/ 80 h 2595"/>
                <a:gd name="T42" fmla="*/ 2898 w 3322"/>
                <a:gd name="T43" fmla="*/ 61 h 2595"/>
                <a:gd name="T44" fmla="*/ 2902 w 3322"/>
                <a:gd name="T45" fmla="*/ 42 h 2595"/>
                <a:gd name="T46" fmla="*/ 2910 w 3322"/>
                <a:gd name="T47" fmla="*/ 25 h 2595"/>
                <a:gd name="T48" fmla="*/ 2923 w 3322"/>
                <a:gd name="T49" fmla="*/ 12 h 2595"/>
                <a:gd name="T50" fmla="*/ 2940 w 3322"/>
                <a:gd name="T51" fmla="*/ 4 h 2595"/>
                <a:gd name="T52" fmla="*/ 2959 w 3322"/>
                <a:gd name="T53" fmla="*/ 0 h 2595"/>
                <a:gd name="T54" fmla="*/ 3261 w 3322"/>
                <a:gd name="T55" fmla="*/ 0 h 2595"/>
                <a:gd name="T56" fmla="*/ 3280 w 3322"/>
                <a:gd name="T57" fmla="*/ 4 h 2595"/>
                <a:gd name="T58" fmla="*/ 3297 w 3322"/>
                <a:gd name="T59" fmla="*/ 12 h 2595"/>
                <a:gd name="T60" fmla="*/ 3310 w 3322"/>
                <a:gd name="T61" fmla="*/ 25 h 2595"/>
                <a:gd name="T62" fmla="*/ 3319 w 3322"/>
                <a:gd name="T63" fmla="*/ 42 h 2595"/>
                <a:gd name="T64" fmla="*/ 3322 w 3322"/>
                <a:gd name="T65" fmla="*/ 61 h 2595"/>
                <a:gd name="T66" fmla="*/ 3322 w 3322"/>
                <a:gd name="T67" fmla="*/ 2535 h 2595"/>
                <a:gd name="T68" fmla="*/ 3319 w 3322"/>
                <a:gd name="T69" fmla="*/ 2554 h 2595"/>
                <a:gd name="T70" fmla="*/ 3310 w 3322"/>
                <a:gd name="T71" fmla="*/ 2571 h 2595"/>
                <a:gd name="T72" fmla="*/ 3297 w 3322"/>
                <a:gd name="T73" fmla="*/ 2584 h 2595"/>
                <a:gd name="T74" fmla="*/ 3280 w 3322"/>
                <a:gd name="T75" fmla="*/ 2592 h 2595"/>
                <a:gd name="T76" fmla="*/ 3261 w 3322"/>
                <a:gd name="T77" fmla="*/ 2595 h 2595"/>
                <a:gd name="T78" fmla="*/ 61 w 3322"/>
                <a:gd name="T79" fmla="*/ 2595 h 2595"/>
                <a:gd name="T80" fmla="*/ 42 w 3322"/>
                <a:gd name="T81" fmla="*/ 2592 h 2595"/>
                <a:gd name="T82" fmla="*/ 25 w 3322"/>
                <a:gd name="T83" fmla="*/ 2584 h 2595"/>
                <a:gd name="T84" fmla="*/ 12 w 3322"/>
                <a:gd name="T85" fmla="*/ 2571 h 2595"/>
                <a:gd name="T86" fmla="*/ 3 w 3322"/>
                <a:gd name="T87" fmla="*/ 2554 h 2595"/>
                <a:gd name="T88" fmla="*/ 0 w 3322"/>
                <a:gd name="T89" fmla="*/ 2535 h 2595"/>
                <a:gd name="T90" fmla="*/ 0 w 3322"/>
                <a:gd name="T91" fmla="*/ 61 h 2595"/>
                <a:gd name="T92" fmla="*/ 3 w 3322"/>
                <a:gd name="T93" fmla="*/ 42 h 2595"/>
                <a:gd name="T94" fmla="*/ 12 w 3322"/>
                <a:gd name="T95" fmla="*/ 25 h 2595"/>
                <a:gd name="T96" fmla="*/ 25 w 3322"/>
                <a:gd name="T97" fmla="*/ 12 h 2595"/>
                <a:gd name="T98" fmla="*/ 42 w 3322"/>
                <a:gd name="T99" fmla="*/ 4 h 2595"/>
                <a:gd name="T100" fmla="*/ 61 w 3322"/>
                <a:gd name="T101" fmla="*/ 0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22" h="2595">
                  <a:moveTo>
                    <a:pt x="61" y="0"/>
                  </a:moveTo>
                  <a:lnTo>
                    <a:pt x="292" y="0"/>
                  </a:lnTo>
                  <a:lnTo>
                    <a:pt x="312" y="4"/>
                  </a:lnTo>
                  <a:lnTo>
                    <a:pt x="328" y="12"/>
                  </a:lnTo>
                  <a:lnTo>
                    <a:pt x="341" y="25"/>
                  </a:lnTo>
                  <a:lnTo>
                    <a:pt x="350" y="42"/>
                  </a:lnTo>
                  <a:lnTo>
                    <a:pt x="352" y="61"/>
                  </a:lnTo>
                  <a:lnTo>
                    <a:pt x="350" y="80"/>
                  </a:lnTo>
                  <a:lnTo>
                    <a:pt x="341" y="97"/>
                  </a:lnTo>
                  <a:lnTo>
                    <a:pt x="328" y="110"/>
                  </a:lnTo>
                  <a:lnTo>
                    <a:pt x="312" y="119"/>
                  </a:lnTo>
                  <a:lnTo>
                    <a:pt x="292" y="122"/>
                  </a:lnTo>
                  <a:lnTo>
                    <a:pt x="122" y="122"/>
                  </a:lnTo>
                  <a:lnTo>
                    <a:pt x="122" y="2474"/>
                  </a:lnTo>
                  <a:lnTo>
                    <a:pt x="3200" y="2474"/>
                  </a:lnTo>
                  <a:lnTo>
                    <a:pt x="3200" y="122"/>
                  </a:lnTo>
                  <a:lnTo>
                    <a:pt x="2959" y="122"/>
                  </a:lnTo>
                  <a:lnTo>
                    <a:pt x="2940" y="119"/>
                  </a:lnTo>
                  <a:lnTo>
                    <a:pt x="2923" y="110"/>
                  </a:lnTo>
                  <a:lnTo>
                    <a:pt x="2910" y="97"/>
                  </a:lnTo>
                  <a:lnTo>
                    <a:pt x="2902" y="80"/>
                  </a:lnTo>
                  <a:lnTo>
                    <a:pt x="2898" y="61"/>
                  </a:lnTo>
                  <a:lnTo>
                    <a:pt x="2902" y="42"/>
                  </a:lnTo>
                  <a:lnTo>
                    <a:pt x="2910" y="25"/>
                  </a:lnTo>
                  <a:lnTo>
                    <a:pt x="2923" y="12"/>
                  </a:lnTo>
                  <a:lnTo>
                    <a:pt x="2940" y="4"/>
                  </a:lnTo>
                  <a:lnTo>
                    <a:pt x="2959" y="0"/>
                  </a:lnTo>
                  <a:lnTo>
                    <a:pt x="3261" y="0"/>
                  </a:lnTo>
                  <a:lnTo>
                    <a:pt x="3280" y="4"/>
                  </a:lnTo>
                  <a:lnTo>
                    <a:pt x="3297" y="12"/>
                  </a:lnTo>
                  <a:lnTo>
                    <a:pt x="3310" y="25"/>
                  </a:lnTo>
                  <a:lnTo>
                    <a:pt x="3319" y="42"/>
                  </a:lnTo>
                  <a:lnTo>
                    <a:pt x="3322" y="61"/>
                  </a:lnTo>
                  <a:lnTo>
                    <a:pt x="3322" y="2535"/>
                  </a:lnTo>
                  <a:lnTo>
                    <a:pt x="3319" y="2554"/>
                  </a:lnTo>
                  <a:lnTo>
                    <a:pt x="3310" y="2571"/>
                  </a:lnTo>
                  <a:lnTo>
                    <a:pt x="3297" y="2584"/>
                  </a:lnTo>
                  <a:lnTo>
                    <a:pt x="3280" y="2592"/>
                  </a:lnTo>
                  <a:lnTo>
                    <a:pt x="3261" y="2595"/>
                  </a:lnTo>
                  <a:lnTo>
                    <a:pt x="61" y="2595"/>
                  </a:lnTo>
                  <a:lnTo>
                    <a:pt x="42" y="2592"/>
                  </a:lnTo>
                  <a:lnTo>
                    <a:pt x="25" y="2584"/>
                  </a:lnTo>
                  <a:lnTo>
                    <a:pt x="12" y="2571"/>
                  </a:lnTo>
                  <a:lnTo>
                    <a:pt x="3" y="2554"/>
                  </a:lnTo>
                  <a:lnTo>
                    <a:pt x="0" y="2535"/>
                  </a:lnTo>
                  <a:lnTo>
                    <a:pt x="0" y="61"/>
                  </a:lnTo>
                  <a:lnTo>
                    <a:pt x="3" y="42"/>
                  </a:lnTo>
                  <a:lnTo>
                    <a:pt x="12" y="25"/>
                  </a:lnTo>
                  <a:lnTo>
                    <a:pt x="25" y="12"/>
                  </a:lnTo>
                  <a:lnTo>
                    <a:pt x="42" y="4"/>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84" name="Freeform 78">
              <a:extLst>
                <a:ext uri="{FF2B5EF4-FFF2-40B4-BE49-F238E27FC236}">
                  <a16:creationId xmlns:a16="http://schemas.microsoft.com/office/drawing/2014/main" id="{050D8CE0-4A80-43EA-ADC1-27FD31A77777}"/>
                </a:ext>
              </a:extLst>
            </p:cNvPr>
            <p:cNvSpPr>
              <a:spLocks noEditPoints="1"/>
            </p:cNvSpPr>
            <p:nvPr/>
          </p:nvSpPr>
          <p:spPr bwMode="auto">
            <a:xfrm>
              <a:off x="820" y="2067"/>
              <a:ext cx="159" cy="110"/>
            </a:xfrm>
            <a:custGeom>
              <a:avLst/>
              <a:gdLst>
                <a:gd name="T0" fmla="*/ 121 w 1428"/>
                <a:gd name="T1" fmla="*/ 121 h 993"/>
                <a:gd name="T2" fmla="*/ 121 w 1428"/>
                <a:gd name="T3" fmla="*/ 872 h 993"/>
                <a:gd name="T4" fmla="*/ 1307 w 1428"/>
                <a:gd name="T5" fmla="*/ 872 h 993"/>
                <a:gd name="T6" fmla="*/ 1307 w 1428"/>
                <a:gd name="T7" fmla="*/ 121 h 993"/>
                <a:gd name="T8" fmla="*/ 121 w 1428"/>
                <a:gd name="T9" fmla="*/ 121 h 993"/>
                <a:gd name="T10" fmla="*/ 61 w 1428"/>
                <a:gd name="T11" fmla="*/ 0 h 993"/>
                <a:gd name="T12" fmla="*/ 1367 w 1428"/>
                <a:gd name="T13" fmla="*/ 0 h 993"/>
                <a:gd name="T14" fmla="*/ 1386 w 1428"/>
                <a:gd name="T15" fmla="*/ 3 h 993"/>
                <a:gd name="T16" fmla="*/ 1402 w 1428"/>
                <a:gd name="T17" fmla="*/ 11 h 993"/>
                <a:gd name="T18" fmla="*/ 1415 w 1428"/>
                <a:gd name="T19" fmla="*/ 25 h 993"/>
                <a:gd name="T20" fmla="*/ 1424 w 1428"/>
                <a:gd name="T21" fmla="*/ 41 h 993"/>
                <a:gd name="T22" fmla="*/ 1428 w 1428"/>
                <a:gd name="T23" fmla="*/ 61 h 993"/>
                <a:gd name="T24" fmla="*/ 1428 w 1428"/>
                <a:gd name="T25" fmla="*/ 932 h 993"/>
                <a:gd name="T26" fmla="*/ 1424 w 1428"/>
                <a:gd name="T27" fmla="*/ 951 h 993"/>
                <a:gd name="T28" fmla="*/ 1415 w 1428"/>
                <a:gd name="T29" fmla="*/ 968 h 993"/>
                <a:gd name="T30" fmla="*/ 1402 w 1428"/>
                <a:gd name="T31" fmla="*/ 981 h 993"/>
                <a:gd name="T32" fmla="*/ 1386 w 1428"/>
                <a:gd name="T33" fmla="*/ 990 h 993"/>
                <a:gd name="T34" fmla="*/ 1367 w 1428"/>
                <a:gd name="T35" fmla="*/ 993 h 993"/>
                <a:gd name="T36" fmla="*/ 61 w 1428"/>
                <a:gd name="T37" fmla="*/ 993 h 993"/>
                <a:gd name="T38" fmla="*/ 42 w 1428"/>
                <a:gd name="T39" fmla="*/ 990 h 993"/>
                <a:gd name="T40" fmla="*/ 25 w 1428"/>
                <a:gd name="T41" fmla="*/ 981 h 993"/>
                <a:gd name="T42" fmla="*/ 12 w 1428"/>
                <a:gd name="T43" fmla="*/ 968 h 993"/>
                <a:gd name="T44" fmla="*/ 4 w 1428"/>
                <a:gd name="T45" fmla="*/ 951 h 993"/>
                <a:gd name="T46" fmla="*/ 0 w 1428"/>
                <a:gd name="T47" fmla="*/ 932 h 993"/>
                <a:gd name="T48" fmla="*/ 0 w 1428"/>
                <a:gd name="T49" fmla="*/ 61 h 993"/>
                <a:gd name="T50" fmla="*/ 4 w 1428"/>
                <a:gd name="T51" fmla="*/ 41 h 993"/>
                <a:gd name="T52" fmla="*/ 12 w 1428"/>
                <a:gd name="T53" fmla="*/ 25 h 993"/>
                <a:gd name="T54" fmla="*/ 25 w 1428"/>
                <a:gd name="T55" fmla="*/ 11 h 993"/>
                <a:gd name="T56" fmla="*/ 42 w 1428"/>
                <a:gd name="T57" fmla="*/ 3 h 993"/>
                <a:gd name="T58" fmla="*/ 61 w 1428"/>
                <a:gd name="T59"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28" h="993">
                  <a:moveTo>
                    <a:pt x="121" y="121"/>
                  </a:moveTo>
                  <a:lnTo>
                    <a:pt x="121" y="872"/>
                  </a:lnTo>
                  <a:lnTo>
                    <a:pt x="1307" y="872"/>
                  </a:lnTo>
                  <a:lnTo>
                    <a:pt x="1307" y="121"/>
                  </a:lnTo>
                  <a:lnTo>
                    <a:pt x="121" y="121"/>
                  </a:lnTo>
                  <a:close/>
                  <a:moveTo>
                    <a:pt x="61" y="0"/>
                  </a:moveTo>
                  <a:lnTo>
                    <a:pt x="1367" y="0"/>
                  </a:lnTo>
                  <a:lnTo>
                    <a:pt x="1386" y="3"/>
                  </a:lnTo>
                  <a:lnTo>
                    <a:pt x="1402" y="11"/>
                  </a:lnTo>
                  <a:lnTo>
                    <a:pt x="1415" y="25"/>
                  </a:lnTo>
                  <a:lnTo>
                    <a:pt x="1424" y="41"/>
                  </a:lnTo>
                  <a:lnTo>
                    <a:pt x="1428" y="61"/>
                  </a:lnTo>
                  <a:lnTo>
                    <a:pt x="1428" y="932"/>
                  </a:lnTo>
                  <a:lnTo>
                    <a:pt x="1424" y="951"/>
                  </a:lnTo>
                  <a:lnTo>
                    <a:pt x="1415" y="968"/>
                  </a:lnTo>
                  <a:lnTo>
                    <a:pt x="1402" y="981"/>
                  </a:lnTo>
                  <a:lnTo>
                    <a:pt x="1386" y="990"/>
                  </a:lnTo>
                  <a:lnTo>
                    <a:pt x="1367" y="993"/>
                  </a:lnTo>
                  <a:lnTo>
                    <a:pt x="61" y="993"/>
                  </a:lnTo>
                  <a:lnTo>
                    <a:pt x="42" y="990"/>
                  </a:lnTo>
                  <a:lnTo>
                    <a:pt x="25" y="981"/>
                  </a:lnTo>
                  <a:lnTo>
                    <a:pt x="12" y="968"/>
                  </a:lnTo>
                  <a:lnTo>
                    <a:pt x="4" y="951"/>
                  </a:lnTo>
                  <a:lnTo>
                    <a:pt x="0" y="932"/>
                  </a:lnTo>
                  <a:lnTo>
                    <a:pt x="0" y="61"/>
                  </a:lnTo>
                  <a:lnTo>
                    <a:pt x="4" y="41"/>
                  </a:lnTo>
                  <a:lnTo>
                    <a:pt x="12" y="25"/>
                  </a:lnTo>
                  <a:lnTo>
                    <a:pt x="25" y="11"/>
                  </a:lnTo>
                  <a:lnTo>
                    <a:pt x="42"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85" name="Freeform 79">
              <a:extLst>
                <a:ext uri="{FF2B5EF4-FFF2-40B4-BE49-F238E27FC236}">
                  <a16:creationId xmlns:a16="http://schemas.microsoft.com/office/drawing/2014/main" id="{44ED0D16-5DFA-4438-88C1-1AEF3E9E08A7}"/>
                </a:ext>
              </a:extLst>
            </p:cNvPr>
            <p:cNvSpPr>
              <a:spLocks/>
            </p:cNvSpPr>
            <p:nvPr/>
          </p:nvSpPr>
          <p:spPr bwMode="auto">
            <a:xfrm>
              <a:off x="743" y="2197"/>
              <a:ext cx="313" cy="13"/>
            </a:xfrm>
            <a:custGeom>
              <a:avLst/>
              <a:gdLst>
                <a:gd name="T0" fmla="*/ 61 w 2822"/>
                <a:gd name="T1" fmla="*/ 0 h 121"/>
                <a:gd name="T2" fmla="*/ 2761 w 2822"/>
                <a:gd name="T3" fmla="*/ 0 h 121"/>
                <a:gd name="T4" fmla="*/ 2780 w 2822"/>
                <a:gd name="T5" fmla="*/ 4 h 121"/>
                <a:gd name="T6" fmla="*/ 2796 w 2822"/>
                <a:gd name="T7" fmla="*/ 11 h 121"/>
                <a:gd name="T8" fmla="*/ 2810 w 2822"/>
                <a:gd name="T9" fmla="*/ 24 h 121"/>
                <a:gd name="T10" fmla="*/ 2818 w 2822"/>
                <a:gd name="T11" fmla="*/ 41 h 121"/>
                <a:gd name="T12" fmla="*/ 2822 w 2822"/>
                <a:gd name="T13" fmla="*/ 61 h 121"/>
                <a:gd name="T14" fmla="*/ 2818 w 2822"/>
                <a:gd name="T15" fmla="*/ 79 h 121"/>
                <a:gd name="T16" fmla="*/ 2810 w 2822"/>
                <a:gd name="T17" fmla="*/ 96 h 121"/>
                <a:gd name="T18" fmla="*/ 2796 w 2822"/>
                <a:gd name="T19" fmla="*/ 109 h 121"/>
                <a:gd name="T20" fmla="*/ 2780 w 2822"/>
                <a:gd name="T21" fmla="*/ 118 h 121"/>
                <a:gd name="T22" fmla="*/ 2761 w 2822"/>
                <a:gd name="T23" fmla="*/ 121 h 121"/>
                <a:gd name="T24" fmla="*/ 61 w 2822"/>
                <a:gd name="T25" fmla="*/ 121 h 121"/>
                <a:gd name="T26" fmla="*/ 42 w 2822"/>
                <a:gd name="T27" fmla="*/ 118 h 121"/>
                <a:gd name="T28" fmla="*/ 25 w 2822"/>
                <a:gd name="T29" fmla="*/ 109 h 121"/>
                <a:gd name="T30" fmla="*/ 12 w 2822"/>
                <a:gd name="T31" fmla="*/ 96 h 121"/>
                <a:gd name="T32" fmla="*/ 4 w 2822"/>
                <a:gd name="T33" fmla="*/ 79 h 121"/>
                <a:gd name="T34" fmla="*/ 0 w 2822"/>
                <a:gd name="T35" fmla="*/ 61 h 121"/>
                <a:gd name="T36" fmla="*/ 4 w 2822"/>
                <a:gd name="T37" fmla="*/ 41 h 121"/>
                <a:gd name="T38" fmla="*/ 12 w 2822"/>
                <a:gd name="T39" fmla="*/ 24 h 121"/>
                <a:gd name="T40" fmla="*/ 25 w 2822"/>
                <a:gd name="T41" fmla="*/ 11 h 121"/>
                <a:gd name="T42" fmla="*/ 42 w 2822"/>
                <a:gd name="T43" fmla="*/ 4 h 121"/>
                <a:gd name="T44" fmla="*/ 61 w 2822"/>
                <a:gd name="T4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22" h="121">
                  <a:moveTo>
                    <a:pt x="61" y="0"/>
                  </a:moveTo>
                  <a:lnTo>
                    <a:pt x="2761" y="0"/>
                  </a:lnTo>
                  <a:lnTo>
                    <a:pt x="2780" y="4"/>
                  </a:lnTo>
                  <a:lnTo>
                    <a:pt x="2796" y="11"/>
                  </a:lnTo>
                  <a:lnTo>
                    <a:pt x="2810" y="24"/>
                  </a:lnTo>
                  <a:lnTo>
                    <a:pt x="2818" y="41"/>
                  </a:lnTo>
                  <a:lnTo>
                    <a:pt x="2822" y="61"/>
                  </a:lnTo>
                  <a:lnTo>
                    <a:pt x="2818" y="79"/>
                  </a:lnTo>
                  <a:lnTo>
                    <a:pt x="2810" y="96"/>
                  </a:lnTo>
                  <a:lnTo>
                    <a:pt x="2796" y="109"/>
                  </a:lnTo>
                  <a:lnTo>
                    <a:pt x="2780" y="118"/>
                  </a:lnTo>
                  <a:lnTo>
                    <a:pt x="2761" y="121"/>
                  </a:lnTo>
                  <a:lnTo>
                    <a:pt x="61" y="121"/>
                  </a:lnTo>
                  <a:lnTo>
                    <a:pt x="42" y="118"/>
                  </a:lnTo>
                  <a:lnTo>
                    <a:pt x="25" y="109"/>
                  </a:lnTo>
                  <a:lnTo>
                    <a:pt x="12" y="96"/>
                  </a:lnTo>
                  <a:lnTo>
                    <a:pt x="4" y="79"/>
                  </a:lnTo>
                  <a:lnTo>
                    <a:pt x="0" y="61"/>
                  </a:lnTo>
                  <a:lnTo>
                    <a:pt x="4" y="41"/>
                  </a:lnTo>
                  <a:lnTo>
                    <a:pt x="12" y="24"/>
                  </a:lnTo>
                  <a:lnTo>
                    <a:pt x="25" y="11"/>
                  </a:lnTo>
                  <a:lnTo>
                    <a:pt x="42" y="4"/>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86" name="Freeform 80">
              <a:extLst>
                <a:ext uri="{FF2B5EF4-FFF2-40B4-BE49-F238E27FC236}">
                  <a16:creationId xmlns:a16="http://schemas.microsoft.com/office/drawing/2014/main" id="{CFF301A9-308E-400C-9F04-89B80238B678}"/>
                </a:ext>
              </a:extLst>
            </p:cNvPr>
            <p:cNvSpPr>
              <a:spLocks/>
            </p:cNvSpPr>
            <p:nvPr/>
          </p:nvSpPr>
          <p:spPr bwMode="auto">
            <a:xfrm>
              <a:off x="743" y="2235"/>
              <a:ext cx="313" cy="13"/>
            </a:xfrm>
            <a:custGeom>
              <a:avLst/>
              <a:gdLst>
                <a:gd name="T0" fmla="*/ 61 w 2822"/>
                <a:gd name="T1" fmla="*/ 0 h 120"/>
                <a:gd name="T2" fmla="*/ 2761 w 2822"/>
                <a:gd name="T3" fmla="*/ 0 h 120"/>
                <a:gd name="T4" fmla="*/ 2780 w 2822"/>
                <a:gd name="T5" fmla="*/ 2 h 120"/>
                <a:gd name="T6" fmla="*/ 2796 w 2822"/>
                <a:gd name="T7" fmla="*/ 11 h 120"/>
                <a:gd name="T8" fmla="*/ 2810 w 2822"/>
                <a:gd name="T9" fmla="*/ 24 h 120"/>
                <a:gd name="T10" fmla="*/ 2818 w 2822"/>
                <a:gd name="T11" fmla="*/ 41 h 120"/>
                <a:gd name="T12" fmla="*/ 2822 w 2822"/>
                <a:gd name="T13" fmla="*/ 61 h 120"/>
                <a:gd name="T14" fmla="*/ 2818 w 2822"/>
                <a:gd name="T15" fmla="*/ 79 h 120"/>
                <a:gd name="T16" fmla="*/ 2810 w 2822"/>
                <a:gd name="T17" fmla="*/ 96 h 120"/>
                <a:gd name="T18" fmla="*/ 2796 w 2822"/>
                <a:gd name="T19" fmla="*/ 109 h 120"/>
                <a:gd name="T20" fmla="*/ 2780 w 2822"/>
                <a:gd name="T21" fmla="*/ 118 h 120"/>
                <a:gd name="T22" fmla="*/ 2761 w 2822"/>
                <a:gd name="T23" fmla="*/ 120 h 120"/>
                <a:gd name="T24" fmla="*/ 61 w 2822"/>
                <a:gd name="T25" fmla="*/ 120 h 120"/>
                <a:gd name="T26" fmla="*/ 42 w 2822"/>
                <a:gd name="T27" fmla="*/ 118 h 120"/>
                <a:gd name="T28" fmla="*/ 25 w 2822"/>
                <a:gd name="T29" fmla="*/ 109 h 120"/>
                <a:gd name="T30" fmla="*/ 12 w 2822"/>
                <a:gd name="T31" fmla="*/ 96 h 120"/>
                <a:gd name="T32" fmla="*/ 4 w 2822"/>
                <a:gd name="T33" fmla="*/ 79 h 120"/>
                <a:gd name="T34" fmla="*/ 0 w 2822"/>
                <a:gd name="T35" fmla="*/ 61 h 120"/>
                <a:gd name="T36" fmla="*/ 4 w 2822"/>
                <a:gd name="T37" fmla="*/ 41 h 120"/>
                <a:gd name="T38" fmla="*/ 12 w 2822"/>
                <a:gd name="T39" fmla="*/ 24 h 120"/>
                <a:gd name="T40" fmla="*/ 25 w 2822"/>
                <a:gd name="T41" fmla="*/ 11 h 120"/>
                <a:gd name="T42" fmla="*/ 42 w 2822"/>
                <a:gd name="T43" fmla="*/ 2 h 120"/>
                <a:gd name="T44" fmla="*/ 61 w 2822"/>
                <a:gd name="T4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22" h="120">
                  <a:moveTo>
                    <a:pt x="61" y="0"/>
                  </a:moveTo>
                  <a:lnTo>
                    <a:pt x="2761" y="0"/>
                  </a:lnTo>
                  <a:lnTo>
                    <a:pt x="2780" y="2"/>
                  </a:lnTo>
                  <a:lnTo>
                    <a:pt x="2796" y="11"/>
                  </a:lnTo>
                  <a:lnTo>
                    <a:pt x="2810" y="24"/>
                  </a:lnTo>
                  <a:lnTo>
                    <a:pt x="2818" y="41"/>
                  </a:lnTo>
                  <a:lnTo>
                    <a:pt x="2822" y="61"/>
                  </a:lnTo>
                  <a:lnTo>
                    <a:pt x="2818" y="79"/>
                  </a:lnTo>
                  <a:lnTo>
                    <a:pt x="2810" y="96"/>
                  </a:lnTo>
                  <a:lnTo>
                    <a:pt x="2796" y="109"/>
                  </a:lnTo>
                  <a:lnTo>
                    <a:pt x="2780" y="118"/>
                  </a:lnTo>
                  <a:lnTo>
                    <a:pt x="2761" y="120"/>
                  </a:lnTo>
                  <a:lnTo>
                    <a:pt x="61" y="120"/>
                  </a:lnTo>
                  <a:lnTo>
                    <a:pt x="42" y="118"/>
                  </a:lnTo>
                  <a:lnTo>
                    <a:pt x="25" y="109"/>
                  </a:lnTo>
                  <a:lnTo>
                    <a:pt x="12" y="96"/>
                  </a:lnTo>
                  <a:lnTo>
                    <a:pt x="4" y="79"/>
                  </a:lnTo>
                  <a:lnTo>
                    <a:pt x="0" y="61"/>
                  </a:lnTo>
                  <a:lnTo>
                    <a:pt x="4" y="41"/>
                  </a:lnTo>
                  <a:lnTo>
                    <a:pt x="12" y="24"/>
                  </a:lnTo>
                  <a:lnTo>
                    <a:pt x="25" y="11"/>
                  </a:lnTo>
                  <a:lnTo>
                    <a:pt x="42" y="2"/>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87" name="Freeform 81">
              <a:extLst>
                <a:ext uri="{FF2B5EF4-FFF2-40B4-BE49-F238E27FC236}">
                  <a16:creationId xmlns:a16="http://schemas.microsoft.com/office/drawing/2014/main" id="{189C5B92-A943-4246-A6FC-58BEBAB7DE10}"/>
                </a:ext>
              </a:extLst>
            </p:cNvPr>
            <p:cNvSpPr>
              <a:spLocks/>
            </p:cNvSpPr>
            <p:nvPr/>
          </p:nvSpPr>
          <p:spPr bwMode="auto">
            <a:xfrm>
              <a:off x="745" y="2033"/>
              <a:ext cx="309" cy="13"/>
            </a:xfrm>
            <a:custGeom>
              <a:avLst/>
              <a:gdLst>
                <a:gd name="T0" fmla="*/ 59 w 2786"/>
                <a:gd name="T1" fmla="*/ 0 h 121"/>
                <a:gd name="T2" fmla="*/ 2726 w 2786"/>
                <a:gd name="T3" fmla="*/ 0 h 121"/>
                <a:gd name="T4" fmla="*/ 2746 w 2786"/>
                <a:gd name="T5" fmla="*/ 3 h 121"/>
                <a:gd name="T6" fmla="*/ 2762 w 2786"/>
                <a:gd name="T7" fmla="*/ 12 h 121"/>
                <a:gd name="T8" fmla="*/ 2775 w 2786"/>
                <a:gd name="T9" fmla="*/ 25 h 121"/>
                <a:gd name="T10" fmla="*/ 2784 w 2786"/>
                <a:gd name="T11" fmla="*/ 42 h 121"/>
                <a:gd name="T12" fmla="*/ 2786 w 2786"/>
                <a:gd name="T13" fmla="*/ 61 h 121"/>
                <a:gd name="T14" fmla="*/ 2784 w 2786"/>
                <a:gd name="T15" fmla="*/ 80 h 121"/>
                <a:gd name="T16" fmla="*/ 2775 w 2786"/>
                <a:gd name="T17" fmla="*/ 97 h 121"/>
                <a:gd name="T18" fmla="*/ 2762 w 2786"/>
                <a:gd name="T19" fmla="*/ 110 h 121"/>
                <a:gd name="T20" fmla="*/ 2746 w 2786"/>
                <a:gd name="T21" fmla="*/ 118 h 121"/>
                <a:gd name="T22" fmla="*/ 2726 w 2786"/>
                <a:gd name="T23" fmla="*/ 121 h 121"/>
                <a:gd name="T24" fmla="*/ 59 w 2786"/>
                <a:gd name="T25" fmla="*/ 121 h 121"/>
                <a:gd name="T26" fmla="*/ 40 w 2786"/>
                <a:gd name="T27" fmla="*/ 118 h 121"/>
                <a:gd name="T28" fmla="*/ 24 w 2786"/>
                <a:gd name="T29" fmla="*/ 110 h 121"/>
                <a:gd name="T30" fmla="*/ 11 w 2786"/>
                <a:gd name="T31" fmla="*/ 97 h 121"/>
                <a:gd name="T32" fmla="*/ 2 w 2786"/>
                <a:gd name="T33" fmla="*/ 80 h 121"/>
                <a:gd name="T34" fmla="*/ 0 w 2786"/>
                <a:gd name="T35" fmla="*/ 61 h 121"/>
                <a:gd name="T36" fmla="*/ 2 w 2786"/>
                <a:gd name="T37" fmla="*/ 42 h 121"/>
                <a:gd name="T38" fmla="*/ 11 w 2786"/>
                <a:gd name="T39" fmla="*/ 25 h 121"/>
                <a:gd name="T40" fmla="*/ 24 w 2786"/>
                <a:gd name="T41" fmla="*/ 12 h 121"/>
                <a:gd name="T42" fmla="*/ 40 w 2786"/>
                <a:gd name="T43" fmla="*/ 3 h 121"/>
                <a:gd name="T44" fmla="*/ 59 w 2786"/>
                <a:gd name="T4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86" h="121">
                  <a:moveTo>
                    <a:pt x="59" y="0"/>
                  </a:moveTo>
                  <a:lnTo>
                    <a:pt x="2726" y="0"/>
                  </a:lnTo>
                  <a:lnTo>
                    <a:pt x="2746" y="3"/>
                  </a:lnTo>
                  <a:lnTo>
                    <a:pt x="2762" y="12"/>
                  </a:lnTo>
                  <a:lnTo>
                    <a:pt x="2775" y="25"/>
                  </a:lnTo>
                  <a:lnTo>
                    <a:pt x="2784" y="42"/>
                  </a:lnTo>
                  <a:lnTo>
                    <a:pt x="2786" y="61"/>
                  </a:lnTo>
                  <a:lnTo>
                    <a:pt x="2784" y="80"/>
                  </a:lnTo>
                  <a:lnTo>
                    <a:pt x="2775" y="97"/>
                  </a:lnTo>
                  <a:lnTo>
                    <a:pt x="2762" y="110"/>
                  </a:lnTo>
                  <a:lnTo>
                    <a:pt x="2746" y="118"/>
                  </a:lnTo>
                  <a:lnTo>
                    <a:pt x="2726" y="121"/>
                  </a:lnTo>
                  <a:lnTo>
                    <a:pt x="59" y="121"/>
                  </a:lnTo>
                  <a:lnTo>
                    <a:pt x="40" y="118"/>
                  </a:lnTo>
                  <a:lnTo>
                    <a:pt x="24" y="110"/>
                  </a:lnTo>
                  <a:lnTo>
                    <a:pt x="11" y="97"/>
                  </a:lnTo>
                  <a:lnTo>
                    <a:pt x="2" y="80"/>
                  </a:lnTo>
                  <a:lnTo>
                    <a:pt x="0" y="61"/>
                  </a:lnTo>
                  <a:lnTo>
                    <a:pt x="2" y="42"/>
                  </a:lnTo>
                  <a:lnTo>
                    <a:pt x="11" y="25"/>
                  </a:lnTo>
                  <a:lnTo>
                    <a:pt x="24" y="12"/>
                  </a:lnTo>
                  <a:lnTo>
                    <a:pt x="40" y="3"/>
                  </a:lnTo>
                  <a:lnTo>
                    <a:pt x="5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88" name="Freeform 82">
              <a:extLst>
                <a:ext uri="{FF2B5EF4-FFF2-40B4-BE49-F238E27FC236}">
                  <a16:creationId xmlns:a16="http://schemas.microsoft.com/office/drawing/2014/main" id="{7D75C077-7BBF-47BB-BB5C-5C1D5474317B}"/>
                </a:ext>
              </a:extLst>
            </p:cNvPr>
            <p:cNvSpPr>
              <a:spLocks/>
            </p:cNvSpPr>
            <p:nvPr/>
          </p:nvSpPr>
          <p:spPr bwMode="auto">
            <a:xfrm>
              <a:off x="874" y="1901"/>
              <a:ext cx="64" cy="115"/>
            </a:xfrm>
            <a:custGeom>
              <a:avLst/>
              <a:gdLst>
                <a:gd name="T0" fmla="*/ 389 w 580"/>
                <a:gd name="T1" fmla="*/ 11 h 1029"/>
                <a:gd name="T2" fmla="*/ 478 w 580"/>
                <a:gd name="T3" fmla="*/ 47 h 1029"/>
                <a:gd name="T4" fmla="*/ 533 w 580"/>
                <a:gd name="T5" fmla="*/ 94 h 1029"/>
                <a:gd name="T6" fmla="*/ 564 w 580"/>
                <a:gd name="T7" fmla="*/ 143 h 1029"/>
                <a:gd name="T8" fmla="*/ 580 w 580"/>
                <a:gd name="T9" fmla="*/ 242 h 1029"/>
                <a:gd name="T10" fmla="*/ 563 w 580"/>
                <a:gd name="T11" fmla="*/ 349 h 1029"/>
                <a:gd name="T12" fmla="*/ 523 w 580"/>
                <a:gd name="T13" fmla="*/ 454 h 1029"/>
                <a:gd name="T14" fmla="*/ 474 w 580"/>
                <a:gd name="T15" fmla="*/ 550 h 1029"/>
                <a:gd name="T16" fmla="*/ 427 w 580"/>
                <a:gd name="T17" fmla="*/ 626 h 1029"/>
                <a:gd name="T18" fmla="*/ 394 w 580"/>
                <a:gd name="T19" fmla="*/ 672 h 1029"/>
                <a:gd name="T20" fmla="*/ 363 w 580"/>
                <a:gd name="T21" fmla="*/ 699 h 1029"/>
                <a:gd name="T22" fmla="*/ 317 w 580"/>
                <a:gd name="T23" fmla="*/ 699 h 1029"/>
                <a:gd name="T24" fmla="*/ 284 w 580"/>
                <a:gd name="T25" fmla="*/ 665 h 1029"/>
                <a:gd name="T26" fmla="*/ 284 w 580"/>
                <a:gd name="T27" fmla="*/ 620 h 1029"/>
                <a:gd name="T28" fmla="*/ 329 w 580"/>
                <a:gd name="T29" fmla="*/ 554 h 1029"/>
                <a:gd name="T30" fmla="*/ 385 w 580"/>
                <a:gd name="T31" fmla="*/ 461 h 1029"/>
                <a:gd name="T32" fmla="*/ 432 w 580"/>
                <a:gd name="T33" fmla="*/ 361 h 1029"/>
                <a:gd name="T34" fmla="*/ 458 w 580"/>
                <a:gd name="T35" fmla="*/ 266 h 1029"/>
                <a:gd name="T36" fmla="*/ 452 w 580"/>
                <a:gd name="T37" fmla="*/ 190 h 1029"/>
                <a:gd name="T38" fmla="*/ 440 w 580"/>
                <a:gd name="T39" fmla="*/ 170 h 1029"/>
                <a:gd name="T40" fmla="*/ 407 w 580"/>
                <a:gd name="T41" fmla="*/ 144 h 1029"/>
                <a:gd name="T42" fmla="*/ 335 w 580"/>
                <a:gd name="T43" fmla="*/ 125 h 1029"/>
                <a:gd name="T44" fmla="*/ 248 w 580"/>
                <a:gd name="T45" fmla="*/ 124 h 1029"/>
                <a:gd name="T46" fmla="*/ 195 w 580"/>
                <a:gd name="T47" fmla="*/ 140 h 1029"/>
                <a:gd name="T48" fmla="*/ 166 w 580"/>
                <a:gd name="T49" fmla="*/ 162 h 1029"/>
                <a:gd name="T50" fmla="*/ 142 w 580"/>
                <a:gd name="T51" fmla="*/ 197 h 1029"/>
                <a:gd name="T52" fmla="*/ 121 w 580"/>
                <a:gd name="T53" fmla="*/ 293 h 1029"/>
                <a:gd name="T54" fmla="*/ 127 w 580"/>
                <a:gd name="T55" fmla="*/ 413 h 1029"/>
                <a:gd name="T56" fmla="*/ 152 w 580"/>
                <a:gd name="T57" fmla="*/ 549 h 1029"/>
                <a:gd name="T58" fmla="*/ 193 w 580"/>
                <a:gd name="T59" fmla="*/ 690 h 1029"/>
                <a:gd name="T60" fmla="*/ 241 w 580"/>
                <a:gd name="T61" fmla="*/ 825 h 1029"/>
                <a:gd name="T62" fmla="*/ 293 w 580"/>
                <a:gd name="T63" fmla="*/ 942 h 1029"/>
                <a:gd name="T64" fmla="*/ 295 w 580"/>
                <a:gd name="T65" fmla="*/ 989 h 1029"/>
                <a:gd name="T66" fmla="*/ 263 w 580"/>
                <a:gd name="T67" fmla="*/ 1023 h 1029"/>
                <a:gd name="T68" fmla="*/ 221 w 580"/>
                <a:gd name="T69" fmla="*/ 1026 h 1029"/>
                <a:gd name="T70" fmla="*/ 183 w 580"/>
                <a:gd name="T71" fmla="*/ 994 h 1029"/>
                <a:gd name="T72" fmla="*/ 162 w 580"/>
                <a:gd name="T73" fmla="*/ 947 h 1029"/>
                <a:gd name="T74" fmla="*/ 126 w 580"/>
                <a:gd name="T75" fmla="*/ 861 h 1029"/>
                <a:gd name="T76" fmla="*/ 84 w 580"/>
                <a:gd name="T77" fmla="*/ 747 h 1029"/>
                <a:gd name="T78" fmla="*/ 43 w 580"/>
                <a:gd name="T79" fmla="*/ 614 h 1029"/>
                <a:gd name="T80" fmla="*/ 13 w 580"/>
                <a:gd name="T81" fmla="*/ 473 h 1029"/>
                <a:gd name="T82" fmla="*/ 0 w 580"/>
                <a:gd name="T83" fmla="*/ 335 h 1029"/>
                <a:gd name="T84" fmla="*/ 13 w 580"/>
                <a:gd name="T85" fmla="*/ 207 h 1029"/>
                <a:gd name="T86" fmla="*/ 59 w 580"/>
                <a:gd name="T87" fmla="*/ 102 h 1029"/>
                <a:gd name="T88" fmla="*/ 142 w 580"/>
                <a:gd name="T89" fmla="*/ 30 h 1029"/>
                <a:gd name="T90" fmla="*/ 257 w 580"/>
                <a:gd name="T91" fmla="*/ 2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0" h="1029">
                  <a:moveTo>
                    <a:pt x="303" y="0"/>
                  </a:moveTo>
                  <a:lnTo>
                    <a:pt x="351" y="5"/>
                  </a:lnTo>
                  <a:lnTo>
                    <a:pt x="389" y="11"/>
                  </a:lnTo>
                  <a:lnTo>
                    <a:pt x="423" y="21"/>
                  </a:lnTo>
                  <a:lnTo>
                    <a:pt x="453" y="32"/>
                  </a:lnTo>
                  <a:lnTo>
                    <a:pt x="478" y="47"/>
                  </a:lnTo>
                  <a:lnTo>
                    <a:pt x="500" y="61"/>
                  </a:lnTo>
                  <a:lnTo>
                    <a:pt x="518" y="77"/>
                  </a:lnTo>
                  <a:lnTo>
                    <a:pt x="533" y="94"/>
                  </a:lnTo>
                  <a:lnTo>
                    <a:pt x="546" y="110"/>
                  </a:lnTo>
                  <a:lnTo>
                    <a:pt x="556" y="127"/>
                  </a:lnTo>
                  <a:lnTo>
                    <a:pt x="564" y="143"/>
                  </a:lnTo>
                  <a:lnTo>
                    <a:pt x="574" y="175"/>
                  </a:lnTo>
                  <a:lnTo>
                    <a:pt x="579" y="208"/>
                  </a:lnTo>
                  <a:lnTo>
                    <a:pt x="580" y="242"/>
                  </a:lnTo>
                  <a:lnTo>
                    <a:pt x="578" y="277"/>
                  </a:lnTo>
                  <a:lnTo>
                    <a:pt x="571" y="314"/>
                  </a:lnTo>
                  <a:lnTo>
                    <a:pt x="563" y="349"/>
                  </a:lnTo>
                  <a:lnTo>
                    <a:pt x="552" y="385"/>
                  </a:lnTo>
                  <a:lnTo>
                    <a:pt x="539" y="420"/>
                  </a:lnTo>
                  <a:lnTo>
                    <a:pt x="523" y="454"/>
                  </a:lnTo>
                  <a:lnTo>
                    <a:pt x="508" y="488"/>
                  </a:lnTo>
                  <a:lnTo>
                    <a:pt x="491" y="520"/>
                  </a:lnTo>
                  <a:lnTo>
                    <a:pt x="474" y="550"/>
                  </a:lnTo>
                  <a:lnTo>
                    <a:pt x="457" y="577"/>
                  </a:lnTo>
                  <a:lnTo>
                    <a:pt x="441" y="603"/>
                  </a:lnTo>
                  <a:lnTo>
                    <a:pt x="427" y="626"/>
                  </a:lnTo>
                  <a:lnTo>
                    <a:pt x="413" y="645"/>
                  </a:lnTo>
                  <a:lnTo>
                    <a:pt x="402" y="660"/>
                  </a:lnTo>
                  <a:lnTo>
                    <a:pt x="394" y="672"/>
                  </a:lnTo>
                  <a:lnTo>
                    <a:pt x="388" y="680"/>
                  </a:lnTo>
                  <a:lnTo>
                    <a:pt x="376" y="692"/>
                  </a:lnTo>
                  <a:lnTo>
                    <a:pt x="363" y="699"/>
                  </a:lnTo>
                  <a:lnTo>
                    <a:pt x="348" y="703"/>
                  </a:lnTo>
                  <a:lnTo>
                    <a:pt x="332" y="703"/>
                  </a:lnTo>
                  <a:lnTo>
                    <a:pt x="317" y="699"/>
                  </a:lnTo>
                  <a:lnTo>
                    <a:pt x="303" y="691"/>
                  </a:lnTo>
                  <a:lnTo>
                    <a:pt x="292" y="680"/>
                  </a:lnTo>
                  <a:lnTo>
                    <a:pt x="284" y="665"/>
                  </a:lnTo>
                  <a:lnTo>
                    <a:pt x="279" y="651"/>
                  </a:lnTo>
                  <a:lnTo>
                    <a:pt x="279" y="636"/>
                  </a:lnTo>
                  <a:lnTo>
                    <a:pt x="284" y="620"/>
                  </a:lnTo>
                  <a:lnTo>
                    <a:pt x="292" y="606"/>
                  </a:lnTo>
                  <a:lnTo>
                    <a:pt x="310" y="582"/>
                  </a:lnTo>
                  <a:lnTo>
                    <a:pt x="329" y="554"/>
                  </a:lnTo>
                  <a:lnTo>
                    <a:pt x="349" y="525"/>
                  </a:lnTo>
                  <a:lnTo>
                    <a:pt x="367" y="493"/>
                  </a:lnTo>
                  <a:lnTo>
                    <a:pt x="385" y="461"/>
                  </a:lnTo>
                  <a:lnTo>
                    <a:pt x="402" y="428"/>
                  </a:lnTo>
                  <a:lnTo>
                    <a:pt x="419" y="394"/>
                  </a:lnTo>
                  <a:lnTo>
                    <a:pt x="432" y="361"/>
                  </a:lnTo>
                  <a:lnTo>
                    <a:pt x="444" y="328"/>
                  </a:lnTo>
                  <a:lnTo>
                    <a:pt x="453" y="296"/>
                  </a:lnTo>
                  <a:lnTo>
                    <a:pt x="458" y="266"/>
                  </a:lnTo>
                  <a:lnTo>
                    <a:pt x="461" y="238"/>
                  </a:lnTo>
                  <a:lnTo>
                    <a:pt x="458" y="213"/>
                  </a:lnTo>
                  <a:lnTo>
                    <a:pt x="452" y="190"/>
                  </a:lnTo>
                  <a:lnTo>
                    <a:pt x="450" y="184"/>
                  </a:lnTo>
                  <a:lnTo>
                    <a:pt x="446" y="177"/>
                  </a:lnTo>
                  <a:lnTo>
                    <a:pt x="440" y="170"/>
                  </a:lnTo>
                  <a:lnTo>
                    <a:pt x="432" y="161"/>
                  </a:lnTo>
                  <a:lnTo>
                    <a:pt x="421" y="152"/>
                  </a:lnTo>
                  <a:lnTo>
                    <a:pt x="407" y="144"/>
                  </a:lnTo>
                  <a:lnTo>
                    <a:pt x="388" y="137"/>
                  </a:lnTo>
                  <a:lnTo>
                    <a:pt x="364" y="130"/>
                  </a:lnTo>
                  <a:lnTo>
                    <a:pt x="335" y="125"/>
                  </a:lnTo>
                  <a:lnTo>
                    <a:pt x="303" y="121"/>
                  </a:lnTo>
                  <a:lnTo>
                    <a:pt x="273" y="121"/>
                  </a:lnTo>
                  <a:lnTo>
                    <a:pt x="248" y="124"/>
                  </a:lnTo>
                  <a:lnTo>
                    <a:pt x="227" y="128"/>
                  </a:lnTo>
                  <a:lnTo>
                    <a:pt x="209" y="133"/>
                  </a:lnTo>
                  <a:lnTo>
                    <a:pt x="195" y="140"/>
                  </a:lnTo>
                  <a:lnTo>
                    <a:pt x="183" y="148"/>
                  </a:lnTo>
                  <a:lnTo>
                    <a:pt x="173" y="154"/>
                  </a:lnTo>
                  <a:lnTo>
                    <a:pt x="166" y="162"/>
                  </a:lnTo>
                  <a:lnTo>
                    <a:pt x="161" y="169"/>
                  </a:lnTo>
                  <a:lnTo>
                    <a:pt x="156" y="173"/>
                  </a:lnTo>
                  <a:lnTo>
                    <a:pt x="142" y="197"/>
                  </a:lnTo>
                  <a:lnTo>
                    <a:pt x="132" y="226"/>
                  </a:lnTo>
                  <a:lnTo>
                    <a:pt x="126" y="258"/>
                  </a:lnTo>
                  <a:lnTo>
                    <a:pt x="121" y="293"/>
                  </a:lnTo>
                  <a:lnTo>
                    <a:pt x="120" y="330"/>
                  </a:lnTo>
                  <a:lnTo>
                    <a:pt x="122" y="371"/>
                  </a:lnTo>
                  <a:lnTo>
                    <a:pt x="127" y="413"/>
                  </a:lnTo>
                  <a:lnTo>
                    <a:pt x="133" y="458"/>
                  </a:lnTo>
                  <a:lnTo>
                    <a:pt x="142" y="503"/>
                  </a:lnTo>
                  <a:lnTo>
                    <a:pt x="152" y="549"/>
                  </a:lnTo>
                  <a:lnTo>
                    <a:pt x="164" y="596"/>
                  </a:lnTo>
                  <a:lnTo>
                    <a:pt x="178" y="643"/>
                  </a:lnTo>
                  <a:lnTo>
                    <a:pt x="193" y="690"/>
                  </a:lnTo>
                  <a:lnTo>
                    <a:pt x="208" y="736"/>
                  </a:lnTo>
                  <a:lnTo>
                    <a:pt x="225" y="781"/>
                  </a:lnTo>
                  <a:lnTo>
                    <a:pt x="241" y="825"/>
                  </a:lnTo>
                  <a:lnTo>
                    <a:pt x="259" y="865"/>
                  </a:lnTo>
                  <a:lnTo>
                    <a:pt x="275" y="905"/>
                  </a:lnTo>
                  <a:lnTo>
                    <a:pt x="293" y="942"/>
                  </a:lnTo>
                  <a:lnTo>
                    <a:pt x="297" y="958"/>
                  </a:lnTo>
                  <a:lnTo>
                    <a:pt x="298" y="973"/>
                  </a:lnTo>
                  <a:lnTo>
                    <a:pt x="295" y="989"/>
                  </a:lnTo>
                  <a:lnTo>
                    <a:pt x="287" y="1002"/>
                  </a:lnTo>
                  <a:lnTo>
                    <a:pt x="277" y="1014"/>
                  </a:lnTo>
                  <a:lnTo>
                    <a:pt x="263" y="1023"/>
                  </a:lnTo>
                  <a:lnTo>
                    <a:pt x="251" y="1027"/>
                  </a:lnTo>
                  <a:lnTo>
                    <a:pt x="238" y="1029"/>
                  </a:lnTo>
                  <a:lnTo>
                    <a:pt x="221" y="1026"/>
                  </a:lnTo>
                  <a:lnTo>
                    <a:pt x="206" y="1019"/>
                  </a:lnTo>
                  <a:lnTo>
                    <a:pt x="193" y="1008"/>
                  </a:lnTo>
                  <a:lnTo>
                    <a:pt x="183" y="994"/>
                  </a:lnTo>
                  <a:lnTo>
                    <a:pt x="178" y="983"/>
                  </a:lnTo>
                  <a:lnTo>
                    <a:pt x="171" y="968"/>
                  </a:lnTo>
                  <a:lnTo>
                    <a:pt x="162" y="947"/>
                  </a:lnTo>
                  <a:lnTo>
                    <a:pt x="151" y="921"/>
                  </a:lnTo>
                  <a:lnTo>
                    <a:pt x="139" y="893"/>
                  </a:lnTo>
                  <a:lnTo>
                    <a:pt x="126" y="861"/>
                  </a:lnTo>
                  <a:lnTo>
                    <a:pt x="113" y="826"/>
                  </a:lnTo>
                  <a:lnTo>
                    <a:pt x="98" y="787"/>
                  </a:lnTo>
                  <a:lnTo>
                    <a:pt x="84" y="747"/>
                  </a:lnTo>
                  <a:lnTo>
                    <a:pt x="70" y="704"/>
                  </a:lnTo>
                  <a:lnTo>
                    <a:pt x="57" y="660"/>
                  </a:lnTo>
                  <a:lnTo>
                    <a:pt x="43" y="614"/>
                  </a:lnTo>
                  <a:lnTo>
                    <a:pt x="31" y="568"/>
                  </a:lnTo>
                  <a:lnTo>
                    <a:pt x="21" y="520"/>
                  </a:lnTo>
                  <a:lnTo>
                    <a:pt x="13" y="473"/>
                  </a:lnTo>
                  <a:lnTo>
                    <a:pt x="6" y="426"/>
                  </a:lnTo>
                  <a:lnTo>
                    <a:pt x="2" y="380"/>
                  </a:lnTo>
                  <a:lnTo>
                    <a:pt x="0" y="335"/>
                  </a:lnTo>
                  <a:lnTo>
                    <a:pt x="1" y="290"/>
                  </a:lnTo>
                  <a:lnTo>
                    <a:pt x="5" y="248"/>
                  </a:lnTo>
                  <a:lnTo>
                    <a:pt x="13" y="207"/>
                  </a:lnTo>
                  <a:lnTo>
                    <a:pt x="24" y="169"/>
                  </a:lnTo>
                  <a:lnTo>
                    <a:pt x="39" y="135"/>
                  </a:lnTo>
                  <a:lnTo>
                    <a:pt x="59" y="102"/>
                  </a:lnTo>
                  <a:lnTo>
                    <a:pt x="83" y="74"/>
                  </a:lnTo>
                  <a:lnTo>
                    <a:pt x="111" y="50"/>
                  </a:lnTo>
                  <a:lnTo>
                    <a:pt x="142" y="30"/>
                  </a:lnTo>
                  <a:lnTo>
                    <a:pt x="177" y="16"/>
                  </a:lnTo>
                  <a:lnTo>
                    <a:pt x="216" y="6"/>
                  </a:lnTo>
                  <a:lnTo>
                    <a:pt x="257" y="2"/>
                  </a:lnTo>
                  <a:lnTo>
                    <a:pt x="3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589" name="Group 85">
            <a:extLst>
              <a:ext uri="{FF2B5EF4-FFF2-40B4-BE49-F238E27FC236}">
                <a16:creationId xmlns:a16="http://schemas.microsoft.com/office/drawing/2014/main" id="{AAC7372C-BDFF-44F3-8E51-B06380812B36}"/>
              </a:ext>
            </a:extLst>
          </p:cNvPr>
          <p:cNvGrpSpPr>
            <a:grpSpLocks noChangeAspect="1"/>
          </p:cNvGrpSpPr>
          <p:nvPr/>
        </p:nvGrpSpPr>
        <p:grpSpPr bwMode="auto">
          <a:xfrm>
            <a:off x="613807" y="2883755"/>
            <a:ext cx="198415" cy="225399"/>
            <a:chOff x="773" y="2753"/>
            <a:chExt cx="250" cy="284"/>
          </a:xfrm>
          <a:solidFill>
            <a:srgbClr val="000000"/>
          </a:solidFill>
        </p:grpSpPr>
        <p:sp>
          <p:nvSpPr>
            <p:cNvPr id="590" name="Freeform 87">
              <a:extLst>
                <a:ext uri="{FF2B5EF4-FFF2-40B4-BE49-F238E27FC236}">
                  <a16:creationId xmlns:a16="http://schemas.microsoft.com/office/drawing/2014/main" id="{A0068D00-6144-44EB-AA2E-A1F588F82EF1}"/>
                </a:ext>
              </a:extLst>
            </p:cNvPr>
            <p:cNvSpPr>
              <a:spLocks noEditPoints="1"/>
            </p:cNvSpPr>
            <p:nvPr/>
          </p:nvSpPr>
          <p:spPr bwMode="auto">
            <a:xfrm>
              <a:off x="773" y="2839"/>
              <a:ext cx="200" cy="198"/>
            </a:xfrm>
            <a:custGeom>
              <a:avLst/>
              <a:gdLst>
                <a:gd name="T0" fmla="*/ 179 w 2400"/>
                <a:gd name="T1" fmla="*/ 161 h 2371"/>
                <a:gd name="T2" fmla="*/ 571 w 2400"/>
                <a:gd name="T3" fmla="*/ 2210 h 2371"/>
                <a:gd name="T4" fmla="*/ 1789 w 2400"/>
                <a:gd name="T5" fmla="*/ 2210 h 2371"/>
                <a:gd name="T6" fmla="*/ 2220 w 2400"/>
                <a:gd name="T7" fmla="*/ 161 h 2371"/>
                <a:gd name="T8" fmla="*/ 179 w 2400"/>
                <a:gd name="T9" fmla="*/ 161 h 2371"/>
                <a:gd name="T10" fmla="*/ 80 w 2400"/>
                <a:gd name="T11" fmla="*/ 0 h 2371"/>
                <a:gd name="T12" fmla="*/ 2318 w 2400"/>
                <a:gd name="T13" fmla="*/ 0 h 2371"/>
                <a:gd name="T14" fmla="*/ 2336 w 2400"/>
                <a:gd name="T15" fmla="*/ 1 h 2371"/>
                <a:gd name="T16" fmla="*/ 2354 w 2400"/>
                <a:gd name="T17" fmla="*/ 8 h 2371"/>
                <a:gd name="T18" fmla="*/ 2369 w 2400"/>
                <a:gd name="T19" fmla="*/ 17 h 2371"/>
                <a:gd name="T20" fmla="*/ 2381 w 2400"/>
                <a:gd name="T21" fmla="*/ 30 h 2371"/>
                <a:gd name="T22" fmla="*/ 2391 w 2400"/>
                <a:gd name="T23" fmla="*/ 45 h 2371"/>
                <a:gd name="T24" fmla="*/ 2397 w 2400"/>
                <a:gd name="T25" fmla="*/ 61 h 2371"/>
                <a:gd name="T26" fmla="*/ 2400 w 2400"/>
                <a:gd name="T27" fmla="*/ 79 h 2371"/>
                <a:gd name="T28" fmla="*/ 2397 w 2400"/>
                <a:gd name="T29" fmla="*/ 97 h 2371"/>
                <a:gd name="T30" fmla="*/ 1933 w 2400"/>
                <a:gd name="T31" fmla="*/ 2307 h 2371"/>
                <a:gd name="T32" fmla="*/ 1926 w 2400"/>
                <a:gd name="T33" fmla="*/ 2328 h 2371"/>
                <a:gd name="T34" fmla="*/ 1914 w 2400"/>
                <a:gd name="T35" fmla="*/ 2345 h 2371"/>
                <a:gd name="T36" fmla="*/ 1897 w 2400"/>
                <a:gd name="T37" fmla="*/ 2359 h 2371"/>
                <a:gd name="T38" fmla="*/ 1877 w 2400"/>
                <a:gd name="T39" fmla="*/ 2368 h 2371"/>
                <a:gd name="T40" fmla="*/ 1855 w 2400"/>
                <a:gd name="T41" fmla="*/ 2371 h 2371"/>
                <a:gd name="T42" fmla="*/ 504 w 2400"/>
                <a:gd name="T43" fmla="*/ 2371 h 2371"/>
                <a:gd name="T44" fmla="*/ 485 w 2400"/>
                <a:gd name="T45" fmla="*/ 2369 h 2371"/>
                <a:gd name="T46" fmla="*/ 467 w 2400"/>
                <a:gd name="T47" fmla="*/ 2362 h 2371"/>
                <a:gd name="T48" fmla="*/ 452 w 2400"/>
                <a:gd name="T49" fmla="*/ 2352 h 2371"/>
                <a:gd name="T50" fmla="*/ 439 w 2400"/>
                <a:gd name="T51" fmla="*/ 2339 h 2371"/>
                <a:gd name="T52" fmla="*/ 430 w 2400"/>
                <a:gd name="T53" fmla="*/ 2323 h 2371"/>
                <a:gd name="T54" fmla="*/ 425 w 2400"/>
                <a:gd name="T55" fmla="*/ 2305 h 2371"/>
                <a:gd name="T56" fmla="*/ 1 w 2400"/>
                <a:gd name="T57" fmla="*/ 95 h 2371"/>
                <a:gd name="T58" fmla="*/ 0 w 2400"/>
                <a:gd name="T59" fmla="*/ 77 h 2371"/>
                <a:gd name="T60" fmla="*/ 2 w 2400"/>
                <a:gd name="T61" fmla="*/ 60 h 2371"/>
                <a:gd name="T62" fmla="*/ 9 w 2400"/>
                <a:gd name="T63" fmla="*/ 44 h 2371"/>
                <a:gd name="T64" fmla="*/ 18 w 2400"/>
                <a:gd name="T65" fmla="*/ 29 h 2371"/>
                <a:gd name="T66" fmla="*/ 31 w 2400"/>
                <a:gd name="T67" fmla="*/ 16 h 2371"/>
                <a:gd name="T68" fmla="*/ 46 w 2400"/>
                <a:gd name="T69" fmla="*/ 8 h 2371"/>
                <a:gd name="T70" fmla="*/ 63 w 2400"/>
                <a:gd name="T71" fmla="*/ 1 h 2371"/>
                <a:gd name="T72" fmla="*/ 80 w 2400"/>
                <a:gd name="T73"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0" h="2371">
                  <a:moveTo>
                    <a:pt x="179" y="161"/>
                  </a:moveTo>
                  <a:lnTo>
                    <a:pt x="571" y="2210"/>
                  </a:lnTo>
                  <a:lnTo>
                    <a:pt x="1789" y="2210"/>
                  </a:lnTo>
                  <a:lnTo>
                    <a:pt x="2220" y="161"/>
                  </a:lnTo>
                  <a:lnTo>
                    <a:pt x="179" y="161"/>
                  </a:lnTo>
                  <a:close/>
                  <a:moveTo>
                    <a:pt x="80" y="0"/>
                  </a:moveTo>
                  <a:lnTo>
                    <a:pt x="2318" y="0"/>
                  </a:lnTo>
                  <a:lnTo>
                    <a:pt x="2336" y="1"/>
                  </a:lnTo>
                  <a:lnTo>
                    <a:pt x="2354" y="8"/>
                  </a:lnTo>
                  <a:lnTo>
                    <a:pt x="2369" y="17"/>
                  </a:lnTo>
                  <a:lnTo>
                    <a:pt x="2381" y="30"/>
                  </a:lnTo>
                  <a:lnTo>
                    <a:pt x="2391" y="45"/>
                  </a:lnTo>
                  <a:lnTo>
                    <a:pt x="2397" y="61"/>
                  </a:lnTo>
                  <a:lnTo>
                    <a:pt x="2400" y="79"/>
                  </a:lnTo>
                  <a:lnTo>
                    <a:pt x="2397" y="97"/>
                  </a:lnTo>
                  <a:lnTo>
                    <a:pt x="1933" y="2307"/>
                  </a:lnTo>
                  <a:lnTo>
                    <a:pt x="1926" y="2328"/>
                  </a:lnTo>
                  <a:lnTo>
                    <a:pt x="1914" y="2345"/>
                  </a:lnTo>
                  <a:lnTo>
                    <a:pt x="1897" y="2359"/>
                  </a:lnTo>
                  <a:lnTo>
                    <a:pt x="1877" y="2368"/>
                  </a:lnTo>
                  <a:lnTo>
                    <a:pt x="1855" y="2371"/>
                  </a:lnTo>
                  <a:lnTo>
                    <a:pt x="504" y="2371"/>
                  </a:lnTo>
                  <a:lnTo>
                    <a:pt x="485" y="2369"/>
                  </a:lnTo>
                  <a:lnTo>
                    <a:pt x="467" y="2362"/>
                  </a:lnTo>
                  <a:lnTo>
                    <a:pt x="452" y="2352"/>
                  </a:lnTo>
                  <a:lnTo>
                    <a:pt x="439" y="2339"/>
                  </a:lnTo>
                  <a:lnTo>
                    <a:pt x="430" y="2323"/>
                  </a:lnTo>
                  <a:lnTo>
                    <a:pt x="425" y="2305"/>
                  </a:lnTo>
                  <a:lnTo>
                    <a:pt x="1" y="95"/>
                  </a:lnTo>
                  <a:lnTo>
                    <a:pt x="0" y="77"/>
                  </a:lnTo>
                  <a:lnTo>
                    <a:pt x="2" y="60"/>
                  </a:lnTo>
                  <a:lnTo>
                    <a:pt x="9" y="44"/>
                  </a:lnTo>
                  <a:lnTo>
                    <a:pt x="18" y="29"/>
                  </a:lnTo>
                  <a:lnTo>
                    <a:pt x="31" y="16"/>
                  </a:lnTo>
                  <a:lnTo>
                    <a:pt x="46" y="8"/>
                  </a:lnTo>
                  <a:lnTo>
                    <a:pt x="63" y="1"/>
                  </a:lnTo>
                  <a:lnTo>
                    <a:pt x="8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91" name="Freeform 88">
              <a:extLst>
                <a:ext uri="{FF2B5EF4-FFF2-40B4-BE49-F238E27FC236}">
                  <a16:creationId xmlns:a16="http://schemas.microsoft.com/office/drawing/2014/main" id="{67CDA43B-F8E2-42CD-A8B4-6789E6888BA3}"/>
                </a:ext>
              </a:extLst>
            </p:cNvPr>
            <p:cNvSpPr>
              <a:spLocks/>
            </p:cNvSpPr>
            <p:nvPr/>
          </p:nvSpPr>
          <p:spPr bwMode="auto">
            <a:xfrm>
              <a:off x="960" y="2881"/>
              <a:ext cx="63" cy="80"/>
            </a:xfrm>
            <a:custGeom>
              <a:avLst/>
              <a:gdLst>
                <a:gd name="T0" fmla="*/ 221 w 766"/>
                <a:gd name="T1" fmla="*/ 0 h 964"/>
                <a:gd name="T2" fmla="*/ 685 w 766"/>
                <a:gd name="T3" fmla="*/ 0 h 964"/>
                <a:gd name="T4" fmla="*/ 704 w 766"/>
                <a:gd name="T5" fmla="*/ 2 h 964"/>
                <a:gd name="T6" fmla="*/ 722 w 766"/>
                <a:gd name="T7" fmla="*/ 9 h 964"/>
                <a:gd name="T8" fmla="*/ 737 w 766"/>
                <a:gd name="T9" fmla="*/ 18 h 964"/>
                <a:gd name="T10" fmla="*/ 750 w 766"/>
                <a:gd name="T11" fmla="*/ 32 h 964"/>
                <a:gd name="T12" fmla="*/ 759 w 766"/>
                <a:gd name="T13" fmla="*/ 48 h 964"/>
                <a:gd name="T14" fmla="*/ 765 w 766"/>
                <a:gd name="T15" fmla="*/ 66 h 964"/>
                <a:gd name="T16" fmla="*/ 766 w 766"/>
                <a:gd name="T17" fmla="*/ 84 h 964"/>
                <a:gd name="T18" fmla="*/ 764 w 766"/>
                <a:gd name="T19" fmla="*/ 102 h 964"/>
                <a:gd name="T20" fmla="*/ 532 w 766"/>
                <a:gd name="T21" fmla="*/ 906 h 964"/>
                <a:gd name="T22" fmla="*/ 523 w 766"/>
                <a:gd name="T23" fmla="*/ 926 h 964"/>
                <a:gd name="T24" fmla="*/ 510 w 766"/>
                <a:gd name="T25" fmla="*/ 942 h 964"/>
                <a:gd name="T26" fmla="*/ 494 w 766"/>
                <a:gd name="T27" fmla="*/ 954 h 964"/>
                <a:gd name="T28" fmla="*/ 475 w 766"/>
                <a:gd name="T29" fmla="*/ 962 h 964"/>
                <a:gd name="T30" fmla="*/ 453 w 766"/>
                <a:gd name="T31" fmla="*/ 964 h 964"/>
                <a:gd name="T32" fmla="*/ 80 w 766"/>
                <a:gd name="T33" fmla="*/ 964 h 964"/>
                <a:gd name="T34" fmla="*/ 59 w 766"/>
                <a:gd name="T35" fmla="*/ 962 h 964"/>
                <a:gd name="T36" fmla="*/ 40 w 766"/>
                <a:gd name="T37" fmla="*/ 954 h 964"/>
                <a:gd name="T38" fmla="*/ 24 w 766"/>
                <a:gd name="T39" fmla="*/ 941 h 964"/>
                <a:gd name="T40" fmla="*/ 11 w 766"/>
                <a:gd name="T41" fmla="*/ 925 h 964"/>
                <a:gd name="T42" fmla="*/ 2 w 766"/>
                <a:gd name="T43" fmla="*/ 906 h 964"/>
                <a:gd name="T44" fmla="*/ 0 w 766"/>
                <a:gd name="T45" fmla="*/ 884 h 964"/>
                <a:gd name="T46" fmla="*/ 2 w 766"/>
                <a:gd name="T47" fmla="*/ 863 h 964"/>
                <a:gd name="T48" fmla="*/ 11 w 766"/>
                <a:gd name="T49" fmla="*/ 844 h 964"/>
                <a:gd name="T50" fmla="*/ 24 w 766"/>
                <a:gd name="T51" fmla="*/ 827 h 964"/>
                <a:gd name="T52" fmla="*/ 40 w 766"/>
                <a:gd name="T53" fmla="*/ 815 h 964"/>
                <a:gd name="T54" fmla="*/ 59 w 766"/>
                <a:gd name="T55" fmla="*/ 807 h 964"/>
                <a:gd name="T56" fmla="*/ 80 w 766"/>
                <a:gd name="T57" fmla="*/ 803 h 964"/>
                <a:gd name="T58" fmla="*/ 392 w 766"/>
                <a:gd name="T59" fmla="*/ 803 h 964"/>
                <a:gd name="T60" fmla="*/ 579 w 766"/>
                <a:gd name="T61" fmla="*/ 161 h 964"/>
                <a:gd name="T62" fmla="*/ 221 w 766"/>
                <a:gd name="T63" fmla="*/ 161 h 964"/>
                <a:gd name="T64" fmla="*/ 200 w 766"/>
                <a:gd name="T65" fmla="*/ 158 h 964"/>
                <a:gd name="T66" fmla="*/ 181 w 766"/>
                <a:gd name="T67" fmla="*/ 150 h 964"/>
                <a:gd name="T68" fmla="*/ 165 w 766"/>
                <a:gd name="T69" fmla="*/ 137 h 964"/>
                <a:gd name="T70" fmla="*/ 152 w 766"/>
                <a:gd name="T71" fmla="*/ 122 h 964"/>
                <a:gd name="T72" fmla="*/ 144 w 766"/>
                <a:gd name="T73" fmla="*/ 102 h 964"/>
                <a:gd name="T74" fmla="*/ 141 w 766"/>
                <a:gd name="T75" fmla="*/ 81 h 964"/>
                <a:gd name="T76" fmla="*/ 144 w 766"/>
                <a:gd name="T77" fmla="*/ 59 h 964"/>
                <a:gd name="T78" fmla="*/ 152 w 766"/>
                <a:gd name="T79" fmla="*/ 39 h 964"/>
                <a:gd name="T80" fmla="*/ 165 w 766"/>
                <a:gd name="T81" fmla="*/ 23 h 964"/>
                <a:gd name="T82" fmla="*/ 181 w 766"/>
                <a:gd name="T83" fmla="*/ 11 h 964"/>
                <a:gd name="T84" fmla="*/ 200 w 766"/>
                <a:gd name="T85" fmla="*/ 3 h 964"/>
                <a:gd name="T86" fmla="*/ 221 w 766"/>
                <a:gd name="T87" fmla="*/ 0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 h="964">
                  <a:moveTo>
                    <a:pt x="221" y="0"/>
                  </a:moveTo>
                  <a:lnTo>
                    <a:pt x="685" y="0"/>
                  </a:lnTo>
                  <a:lnTo>
                    <a:pt x="704" y="2"/>
                  </a:lnTo>
                  <a:lnTo>
                    <a:pt x="722" y="9"/>
                  </a:lnTo>
                  <a:lnTo>
                    <a:pt x="737" y="18"/>
                  </a:lnTo>
                  <a:lnTo>
                    <a:pt x="750" y="32"/>
                  </a:lnTo>
                  <a:lnTo>
                    <a:pt x="759" y="48"/>
                  </a:lnTo>
                  <a:lnTo>
                    <a:pt x="765" y="66"/>
                  </a:lnTo>
                  <a:lnTo>
                    <a:pt x="766" y="84"/>
                  </a:lnTo>
                  <a:lnTo>
                    <a:pt x="764" y="102"/>
                  </a:lnTo>
                  <a:lnTo>
                    <a:pt x="532" y="906"/>
                  </a:lnTo>
                  <a:lnTo>
                    <a:pt x="523" y="926"/>
                  </a:lnTo>
                  <a:lnTo>
                    <a:pt x="510" y="942"/>
                  </a:lnTo>
                  <a:lnTo>
                    <a:pt x="494" y="954"/>
                  </a:lnTo>
                  <a:lnTo>
                    <a:pt x="475" y="962"/>
                  </a:lnTo>
                  <a:lnTo>
                    <a:pt x="453" y="964"/>
                  </a:lnTo>
                  <a:lnTo>
                    <a:pt x="80" y="964"/>
                  </a:lnTo>
                  <a:lnTo>
                    <a:pt x="59" y="962"/>
                  </a:lnTo>
                  <a:lnTo>
                    <a:pt x="40" y="954"/>
                  </a:lnTo>
                  <a:lnTo>
                    <a:pt x="24" y="941"/>
                  </a:lnTo>
                  <a:lnTo>
                    <a:pt x="11" y="925"/>
                  </a:lnTo>
                  <a:lnTo>
                    <a:pt x="2" y="906"/>
                  </a:lnTo>
                  <a:lnTo>
                    <a:pt x="0" y="884"/>
                  </a:lnTo>
                  <a:lnTo>
                    <a:pt x="2" y="863"/>
                  </a:lnTo>
                  <a:lnTo>
                    <a:pt x="11" y="844"/>
                  </a:lnTo>
                  <a:lnTo>
                    <a:pt x="24" y="827"/>
                  </a:lnTo>
                  <a:lnTo>
                    <a:pt x="40" y="815"/>
                  </a:lnTo>
                  <a:lnTo>
                    <a:pt x="59" y="807"/>
                  </a:lnTo>
                  <a:lnTo>
                    <a:pt x="80" y="803"/>
                  </a:lnTo>
                  <a:lnTo>
                    <a:pt x="392" y="803"/>
                  </a:lnTo>
                  <a:lnTo>
                    <a:pt x="579" y="161"/>
                  </a:lnTo>
                  <a:lnTo>
                    <a:pt x="221" y="161"/>
                  </a:lnTo>
                  <a:lnTo>
                    <a:pt x="200" y="158"/>
                  </a:lnTo>
                  <a:lnTo>
                    <a:pt x="181" y="150"/>
                  </a:lnTo>
                  <a:lnTo>
                    <a:pt x="165" y="137"/>
                  </a:lnTo>
                  <a:lnTo>
                    <a:pt x="152" y="122"/>
                  </a:lnTo>
                  <a:lnTo>
                    <a:pt x="144" y="102"/>
                  </a:lnTo>
                  <a:lnTo>
                    <a:pt x="141" y="81"/>
                  </a:lnTo>
                  <a:lnTo>
                    <a:pt x="144" y="59"/>
                  </a:lnTo>
                  <a:lnTo>
                    <a:pt x="152" y="39"/>
                  </a:lnTo>
                  <a:lnTo>
                    <a:pt x="165" y="23"/>
                  </a:lnTo>
                  <a:lnTo>
                    <a:pt x="181" y="11"/>
                  </a:lnTo>
                  <a:lnTo>
                    <a:pt x="200" y="3"/>
                  </a:lnTo>
                  <a:lnTo>
                    <a:pt x="22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92" name="Freeform 89">
              <a:extLst>
                <a:ext uri="{FF2B5EF4-FFF2-40B4-BE49-F238E27FC236}">
                  <a16:creationId xmlns:a16="http://schemas.microsoft.com/office/drawing/2014/main" id="{CE981B19-A570-4DC6-8711-56A98D2792D0}"/>
                </a:ext>
              </a:extLst>
            </p:cNvPr>
            <p:cNvSpPr>
              <a:spLocks/>
            </p:cNvSpPr>
            <p:nvPr/>
          </p:nvSpPr>
          <p:spPr bwMode="auto">
            <a:xfrm>
              <a:off x="817" y="2753"/>
              <a:ext cx="25" cy="75"/>
            </a:xfrm>
            <a:custGeom>
              <a:avLst/>
              <a:gdLst>
                <a:gd name="T0" fmla="*/ 100 w 302"/>
                <a:gd name="T1" fmla="*/ 2 h 901"/>
                <a:gd name="T2" fmla="*/ 137 w 302"/>
                <a:gd name="T3" fmla="*/ 22 h 901"/>
                <a:gd name="T4" fmla="*/ 148 w 302"/>
                <a:gd name="T5" fmla="*/ 34 h 901"/>
                <a:gd name="T6" fmla="*/ 169 w 302"/>
                <a:gd name="T7" fmla="*/ 58 h 901"/>
                <a:gd name="T8" fmla="*/ 198 w 302"/>
                <a:gd name="T9" fmla="*/ 94 h 901"/>
                <a:gd name="T10" fmla="*/ 230 w 302"/>
                <a:gd name="T11" fmla="*/ 141 h 901"/>
                <a:gd name="T12" fmla="*/ 261 w 302"/>
                <a:gd name="T13" fmla="*/ 197 h 901"/>
                <a:gd name="T14" fmla="*/ 286 w 302"/>
                <a:gd name="T15" fmla="*/ 259 h 901"/>
                <a:gd name="T16" fmla="*/ 300 w 302"/>
                <a:gd name="T17" fmla="*/ 325 h 901"/>
                <a:gd name="T18" fmla="*/ 300 w 302"/>
                <a:gd name="T19" fmla="*/ 394 h 901"/>
                <a:gd name="T20" fmla="*/ 282 w 302"/>
                <a:gd name="T21" fmla="*/ 463 h 901"/>
                <a:gd name="T22" fmla="*/ 249 w 302"/>
                <a:gd name="T23" fmla="*/ 527 h 901"/>
                <a:gd name="T24" fmla="*/ 234 w 302"/>
                <a:gd name="T25" fmla="*/ 588 h 901"/>
                <a:gd name="T26" fmla="*/ 231 w 302"/>
                <a:gd name="T27" fmla="*/ 646 h 901"/>
                <a:gd name="T28" fmla="*/ 239 w 302"/>
                <a:gd name="T29" fmla="*/ 700 h 901"/>
                <a:gd name="T30" fmla="*/ 251 w 302"/>
                <a:gd name="T31" fmla="*/ 743 h 901"/>
                <a:gd name="T32" fmla="*/ 261 w 302"/>
                <a:gd name="T33" fmla="*/ 773 h 901"/>
                <a:gd name="T34" fmla="*/ 267 w 302"/>
                <a:gd name="T35" fmla="*/ 784 h 901"/>
                <a:gd name="T36" fmla="*/ 275 w 302"/>
                <a:gd name="T37" fmla="*/ 819 h 901"/>
                <a:gd name="T38" fmla="*/ 268 w 302"/>
                <a:gd name="T39" fmla="*/ 853 h 901"/>
                <a:gd name="T40" fmla="*/ 246 w 302"/>
                <a:gd name="T41" fmla="*/ 882 h 901"/>
                <a:gd name="T42" fmla="*/ 213 w 302"/>
                <a:gd name="T43" fmla="*/ 899 h 901"/>
                <a:gd name="T44" fmla="*/ 178 w 302"/>
                <a:gd name="T45" fmla="*/ 899 h 901"/>
                <a:gd name="T46" fmla="*/ 146 w 302"/>
                <a:gd name="T47" fmla="*/ 884 h 901"/>
                <a:gd name="T48" fmla="*/ 122 w 302"/>
                <a:gd name="T49" fmla="*/ 856 h 901"/>
                <a:gd name="T50" fmla="*/ 117 w 302"/>
                <a:gd name="T51" fmla="*/ 843 h 901"/>
                <a:gd name="T52" fmla="*/ 104 w 302"/>
                <a:gd name="T53" fmla="*/ 813 h 901"/>
                <a:gd name="T54" fmla="*/ 89 w 302"/>
                <a:gd name="T55" fmla="*/ 767 h 901"/>
                <a:gd name="T56" fmla="*/ 76 w 302"/>
                <a:gd name="T57" fmla="*/ 708 h 901"/>
                <a:gd name="T58" fmla="*/ 70 w 302"/>
                <a:gd name="T59" fmla="*/ 641 h 901"/>
                <a:gd name="T60" fmla="*/ 73 w 302"/>
                <a:gd name="T61" fmla="*/ 569 h 901"/>
                <a:gd name="T62" fmla="*/ 90 w 302"/>
                <a:gd name="T63" fmla="*/ 492 h 901"/>
                <a:gd name="T64" fmla="*/ 126 w 302"/>
                <a:gd name="T65" fmla="*/ 415 h 901"/>
                <a:gd name="T66" fmla="*/ 139 w 302"/>
                <a:gd name="T67" fmla="*/ 373 h 901"/>
                <a:gd name="T68" fmla="*/ 137 w 302"/>
                <a:gd name="T69" fmla="*/ 327 h 901"/>
                <a:gd name="T70" fmla="*/ 122 w 302"/>
                <a:gd name="T71" fmla="*/ 281 h 901"/>
                <a:gd name="T72" fmla="*/ 100 w 302"/>
                <a:gd name="T73" fmla="*/ 236 h 901"/>
                <a:gd name="T74" fmla="*/ 74 w 302"/>
                <a:gd name="T75" fmla="*/ 198 h 901"/>
                <a:gd name="T76" fmla="*/ 50 w 302"/>
                <a:gd name="T77" fmla="*/ 166 h 901"/>
                <a:gd name="T78" fmla="*/ 31 w 302"/>
                <a:gd name="T79" fmla="*/ 145 h 901"/>
                <a:gd name="T80" fmla="*/ 24 w 302"/>
                <a:gd name="T81" fmla="*/ 137 h 901"/>
                <a:gd name="T82" fmla="*/ 5 w 302"/>
                <a:gd name="T83" fmla="*/ 106 h 901"/>
                <a:gd name="T84" fmla="*/ 0 w 302"/>
                <a:gd name="T85" fmla="*/ 72 h 901"/>
                <a:gd name="T86" fmla="*/ 11 w 302"/>
                <a:gd name="T87" fmla="*/ 38 h 901"/>
                <a:gd name="T88" fmla="*/ 40 w 302"/>
                <a:gd name="T89" fmla="*/ 10 h 901"/>
                <a:gd name="T90" fmla="*/ 80 w 302"/>
                <a:gd name="T91" fmla="*/ 0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2" h="901">
                  <a:moveTo>
                    <a:pt x="80" y="0"/>
                  </a:moveTo>
                  <a:lnTo>
                    <a:pt x="100" y="2"/>
                  </a:lnTo>
                  <a:lnTo>
                    <a:pt x="119" y="9"/>
                  </a:lnTo>
                  <a:lnTo>
                    <a:pt x="137" y="22"/>
                  </a:lnTo>
                  <a:lnTo>
                    <a:pt x="141" y="26"/>
                  </a:lnTo>
                  <a:lnTo>
                    <a:pt x="148" y="34"/>
                  </a:lnTo>
                  <a:lnTo>
                    <a:pt x="158" y="44"/>
                  </a:lnTo>
                  <a:lnTo>
                    <a:pt x="169" y="58"/>
                  </a:lnTo>
                  <a:lnTo>
                    <a:pt x="183" y="75"/>
                  </a:lnTo>
                  <a:lnTo>
                    <a:pt x="198" y="94"/>
                  </a:lnTo>
                  <a:lnTo>
                    <a:pt x="214" y="117"/>
                  </a:lnTo>
                  <a:lnTo>
                    <a:pt x="230" y="141"/>
                  </a:lnTo>
                  <a:lnTo>
                    <a:pt x="246" y="168"/>
                  </a:lnTo>
                  <a:lnTo>
                    <a:pt x="261" y="197"/>
                  </a:lnTo>
                  <a:lnTo>
                    <a:pt x="274" y="227"/>
                  </a:lnTo>
                  <a:lnTo>
                    <a:pt x="286" y="259"/>
                  </a:lnTo>
                  <a:lnTo>
                    <a:pt x="295" y="291"/>
                  </a:lnTo>
                  <a:lnTo>
                    <a:pt x="300" y="325"/>
                  </a:lnTo>
                  <a:lnTo>
                    <a:pt x="302" y="359"/>
                  </a:lnTo>
                  <a:lnTo>
                    <a:pt x="300" y="394"/>
                  </a:lnTo>
                  <a:lnTo>
                    <a:pt x="293" y="428"/>
                  </a:lnTo>
                  <a:lnTo>
                    <a:pt x="282" y="463"/>
                  </a:lnTo>
                  <a:lnTo>
                    <a:pt x="263" y="498"/>
                  </a:lnTo>
                  <a:lnTo>
                    <a:pt x="249" y="527"/>
                  </a:lnTo>
                  <a:lnTo>
                    <a:pt x="239" y="558"/>
                  </a:lnTo>
                  <a:lnTo>
                    <a:pt x="234" y="588"/>
                  </a:lnTo>
                  <a:lnTo>
                    <a:pt x="230" y="618"/>
                  </a:lnTo>
                  <a:lnTo>
                    <a:pt x="231" y="646"/>
                  </a:lnTo>
                  <a:lnTo>
                    <a:pt x="235" y="674"/>
                  </a:lnTo>
                  <a:lnTo>
                    <a:pt x="239" y="700"/>
                  </a:lnTo>
                  <a:lnTo>
                    <a:pt x="244" y="723"/>
                  </a:lnTo>
                  <a:lnTo>
                    <a:pt x="251" y="743"/>
                  </a:lnTo>
                  <a:lnTo>
                    <a:pt x="257" y="760"/>
                  </a:lnTo>
                  <a:lnTo>
                    <a:pt x="261" y="773"/>
                  </a:lnTo>
                  <a:lnTo>
                    <a:pt x="266" y="781"/>
                  </a:lnTo>
                  <a:lnTo>
                    <a:pt x="267" y="784"/>
                  </a:lnTo>
                  <a:lnTo>
                    <a:pt x="273" y="802"/>
                  </a:lnTo>
                  <a:lnTo>
                    <a:pt x="275" y="819"/>
                  </a:lnTo>
                  <a:lnTo>
                    <a:pt x="273" y="837"/>
                  </a:lnTo>
                  <a:lnTo>
                    <a:pt x="268" y="853"/>
                  </a:lnTo>
                  <a:lnTo>
                    <a:pt x="259" y="869"/>
                  </a:lnTo>
                  <a:lnTo>
                    <a:pt x="246" y="882"/>
                  </a:lnTo>
                  <a:lnTo>
                    <a:pt x="231" y="893"/>
                  </a:lnTo>
                  <a:lnTo>
                    <a:pt x="213" y="899"/>
                  </a:lnTo>
                  <a:lnTo>
                    <a:pt x="195" y="901"/>
                  </a:lnTo>
                  <a:lnTo>
                    <a:pt x="178" y="899"/>
                  </a:lnTo>
                  <a:lnTo>
                    <a:pt x="161" y="894"/>
                  </a:lnTo>
                  <a:lnTo>
                    <a:pt x="146" y="884"/>
                  </a:lnTo>
                  <a:lnTo>
                    <a:pt x="133" y="872"/>
                  </a:lnTo>
                  <a:lnTo>
                    <a:pt x="122" y="856"/>
                  </a:lnTo>
                  <a:lnTo>
                    <a:pt x="120" y="852"/>
                  </a:lnTo>
                  <a:lnTo>
                    <a:pt x="117" y="843"/>
                  </a:lnTo>
                  <a:lnTo>
                    <a:pt x="111" y="830"/>
                  </a:lnTo>
                  <a:lnTo>
                    <a:pt x="104" y="813"/>
                  </a:lnTo>
                  <a:lnTo>
                    <a:pt x="97" y="791"/>
                  </a:lnTo>
                  <a:lnTo>
                    <a:pt x="89" y="767"/>
                  </a:lnTo>
                  <a:lnTo>
                    <a:pt x="83" y="739"/>
                  </a:lnTo>
                  <a:lnTo>
                    <a:pt x="76" y="708"/>
                  </a:lnTo>
                  <a:lnTo>
                    <a:pt x="72" y="676"/>
                  </a:lnTo>
                  <a:lnTo>
                    <a:pt x="70" y="641"/>
                  </a:lnTo>
                  <a:lnTo>
                    <a:pt x="70" y="606"/>
                  </a:lnTo>
                  <a:lnTo>
                    <a:pt x="73" y="569"/>
                  </a:lnTo>
                  <a:lnTo>
                    <a:pt x="80" y="530"/>
                  </a:lnTo>
                  <a:lnTo>
                    <a:pt x="90" y="492"/>
                  </a:lnTo>
                  <a:lnTo>
                    <a:pt x="105" y="454"/>
                  </a:lnTo>
                  <a:lnTo>
                    <a:pt x="126" y="415"/>
                  </a:lnTo>
                  <a:lnTo>
                    <a:pt x="135" y="395"/>
                  </a:lnTo>
                  <a:lnTo>
                    <a:pt x="139" y="373"/>
                  </a:lnTo>
                  <a:lnTo>
                    <a:pt x="141" y="350"/>
                  </a:lnTo>
                  <a:lnTo>
                    <a:pt x="137" y="327"/>
                  </a:lnTo>
                  <a:lnTo>
                    <a:pt x="131" y="303"/>
                  </a:lnTo>
                  <a:lnTo>
                    <a:pt x="122" y="281"/>
                  </a:lnTo>
                  <a:lnTo>
                    <a:pt x="112" y="257"/>
                  </a:lnTo>
                  <a:lnTo>
                    <a:pt x="100" y="236"/>
                  </a:lnTo>
                  <a:lnTo>
                    <a:pt x="87" y="216"/>
                  </a:lnTo>
                  <a:lnTo>
                    <a:pt x="74" y="198"/>
                  </a:lnTo>
                  <a:lnTo>
                    <a:pt x="61" y="181"/>
                  </a:lnTo>
                  <a:lnTo>
                    <a:pt x="50" y="166"/>
                  </a:lnTo>
                  <a:lnTo>
                    <a:pt x="40" y="154"/>
                  </a:lnTo>
                  <a:lnTo>
                    <a:pt x="31" y="145"/>
                  </a:lnTo>
                  <a:lnTo>
                    <a:pt x="26" y="139"/>
                  </a:lnTo>
                  <a:lnTo>
                    <a:pt x="24" y="137"/>
                  </a:lnTo>
                  <a:lnTo>
                    <a:pt x="12" y="122"/>
                  </a:lnTo>
                  <a:lnTo>
                    <a:pt x="5" y="106"/>
                  </a:lnTo>
                  <a:lnTo>
                    <a:pt x="0" y="89"/>
                  </a:lnTo>
                  <a:lnTo>
                    <a:pt x="0" y="72"/>
                  </a:lnTo>
                  <a:lnTo>
                    <a:pt x="4" y="54"/>
                  </a:lnTo>
                  <a:lnTo>
                    <a:pt x="11" y="38"/>
                  </a:lnTo>
                  <a:lnTo>
                    <a:pt x="23" y="24"/>
                  </a:lnTo>
                  <a:lnTo>
                    <a:pt x="40" y="10"/>
                  </a:lnTo>
                  <a:lnTo>
                    <a:pt x="59" y="2"/>
                  </a:lnTo>
                  <a:lnTo>
                    <a:pt x="8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93" name="Freeform 90">
              <a:extLst>
                <a:ext uri="{FF2B5EF4-FFF2-40B4-BE49-F238E27FC236}">
                  <a16:creationId xmlns:a16="http://schemas.microsoft.com/office/drawing/2014/main" id="{9B998A5C-4BFC-418E-B2B0-F02513A1E481}"/>
                </a:ext>
              </a:extLst>
            </p:cNvPr>
            <p:cNvSpPr>
              <a:spLocks/>
            </p:cNvSpPr>
            <p:nvPr/>
          </p:nvSpPr>
          <p:spPr bwMode="auto">
            <a:xfrm>
              <a:off x="894" y="2753"/>
              <a:ext cx="25" cy="75"/>
            </a:xfrm>
            <a:custGeom>
              <a:avLst/>
              <a:gdLst>
                <a:gd name="T0" fmla="*/ 100 w 302"/>
                <a:gd name="T1" fmla="*/ 2 h 901"/>
                <a:gd name="T2" fmla="*/ 137 w 302"/>
                <a:gd name="T3" fmla="*/ 22 h 901"/>
                <a:gd name="T4" fmla="*/ 148 w 302"/>
                <a:gd name="T5" fmla="*/ 34 h 901"/>
                <a:gd name="T6" fmla="*/ 169 w 302"/>
                <a:gd name="T7" fmla="*/ 58 h 901"/>
                <a:gd name="T8" fmla="*/ 198 w 302"/>
                <a:gd name="T9" fmla="*/ 94 h 901"/>
                <a:gd name="T10" fmla="*/ 230 w 302"/>
                <a:gd name="T11" fmla="*/ 141 h 901"/>
                <a:gd name="T12" fmla="*/ 261 w 302"/>
                <a:gd name="T13" fmla="*/ 197 h 901"/>
                <a:gd name="T14" fmla="*/ 286 w 302"/>
                <a:gd name="T15" fmla="*/ 259 h 901"/>
                <a:gd name="T16" fmla="*/ 301 w 302"/>
                <a:gd name="T17" fmla="*/ 325 h 901"/>
                <a:gd name="T18" fmla="*/ 301 w 302"/>
                <a:gd name="T19" fmla="*/ 394 h 901"/>
                <a:gd name="T20" fmla="*/ 281 w 302"/>
                <a:gd name="T21" fmla="*/ 463 h 901"/>
                <a:gd name="T22" fmla="*/ 249 w 302"/>
                <a:gd name="T23" fmla="*/ 527 h 901"/>
                <a:gd name="T24" fmla="*/ 233 w 302"/>
                <a:gd name="T25" fmla="*/ 588 h 901"/>
                <a:gd name="T26" fmla="*/ 231 w 302"/>
                <a:gd name="T27" fmla="*/ 646 h 901"/>
                <a:gd name="T28" fmla="*/ 239 w 302"/>
                <a:gd name="T29" fmla="*/ 700 h 901"/>
                <a:gd name="T30" fmla="*/ 250 w 302"/>
                <a:gd name="T31" fmla="*/ 743 h 901"/>
                <a:gd name="T32" fmla="*/ 261 w 302"/>
                <a:gd name="T33" fmla="*/ 773 h 901"/>
                <a:gd name="T34" fmla="*/ 266 w 302"/>
                <a:gd name="T35" fmla="*/ 784 h 901"/>
                <a:gd name="T36" fmla="*/ 275 w 302"/>
                <a:gd name="T37" fmla="*/ 819 h 901"/>
                <a:gd name="T38" fmla="*/ 267 w 302"/>
                <a:gd name="T39" fmla="*/ 853 h 901"/>
                <a:gd name="T40" fmla="*/ 247 w 302"/>
                <a:gd name="T41" fmla="*/ 882 h 901"/>
                <a:gd name="T42" fmla="*/ 213 w 302"/>
                <a:gd name="T43" fmla="*/ 899 h 901"/>
                <a:gd name="T44" fmla="*/ 178 w 302"/>
                <a:gd name="T45" fmla="*/ 899 h 901"/>
                <a:gd name="T46" fmla="*/ 146 w 302"/>
                <a:gd name="T47" fmla="*/ 884 h 901"/>
                <a:gd name="T48" fmla="*/ 123 w 302"/>
                <a:gd name="T49" fmla="*/ 856 h 901"/>
                <a:gd name="T50" fmla="*/ 117 w 302"/>
                <a:gd name="T51" fmla="*/ 843 h 901"/>
                <a:gd name="T52" fmla="*/ 104 w 302"/>
                <a:gd name="T53" fmla="*/ 813 h 901"/>
                <a:gd name="T54" fmla="*/ 89 w 302"/>
                <a:gd name="T55" fmla="*/ 767 h 901"/>
                <a:gd name="T56" fmla="*/ 76 w 302"/>
                <a:gd name="T57" fmla="*/ 708 h 901"/>
                <a:gd name="T58" fmla="*/ 70 w 302"/>
                <a:gd name="T59" fmla="*/ 641 h 901"/>
                <a:gd name="T60" fmla="*/ 73 w 302"/>
                <a:gd name="T61" fmla="*/ 569 h 901"/>
                <a:gd name="T62" fmla="*/ 90 w 302"/>
                <a:gd name="T63" fmla="*/ 492 h 901"/>
                <a:gd name="T64" fmla="*/ 125 w 302"/>
                <a:gd name="T65" fmla="*/ 415 h 901"/>
                <a:gd name="T66" fmla="*/ 140 w 302"/>
                <a:gd name="T67" fmla="*/ 373 h 901"/>
                <a:gd name="T68" fmla="*/ 137 w 302"/>
                <a:gd name="T69" fmla="*/ 327 h 901"/>
                <a:gd name="T70" fmla="*/ 122 w 302"/>
                <a:gd name="T71" fmla="*/ 281 h 901"/>
                <a:gd name="T72" fmla="*/ 100 w 302"/>
                <a:gd name="T73" fmla="*/ 236 h 901"/>
                <a:gd name="T74" fmla="*/ 74 w 302"/>
                <a:gd name="T75" fmla="*/ 198 h 901"/>
                <a:gd name="T76" fmla="*/ 49 w 302"/>
                <a:gd name="T77" fmla="*/ 166 h 901"/>
                <a:gd name="T78" fmla="*/ 31 w 302"/>
                <a:gd name="T79" fmla="*/ 145 h 901"/>
                <a:gd name="T80" fmla="*/ 24 w 302"/>
                <a:gd name="T81" fmla="*/ 137 h 901"/>
                <a:gd name="T82" fmla="*/ 4 w 302"/>
                <a:gd name="T83" fmla="*/ 106 h 901"/>
                <a:gd name="T84" fmla="*/ 0 w 302"/>
                <a:gd name="T85" fmla="*/ 72 h 901"/>
                <a:gd name="T86" fmla="*/ 11 w 302"/>
                <a:gd name="T87" fmla="*/ 38 h 901"/>
                <a:gd name="T88" fmla="*/ 40 w 302"/>
                <a:gd name="T89" fmla="*/ 10 h 901"/>
                <a:gd name="T90" fmla="*/ 79 w 302"/>
                <a:gd name="T91" fmla="*/ 0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2" h="901">
                  <a:moveTo>
                    <a:pt x="79" y="0"/>
                  </a:moveTo>
                  <a:lnTo>
                    <a:pt x="100" y="2"/>
                  </a:lnTo>
                  <a:lnTo>
                    <a:pt x="120" y="9"/>
                  </a:lnTo>
                  <a:lnTo>
                    <a:pt x="137" y="22"/>
                  </a:lnTo>
                  <a:lnTo>
                    <a:pt x="140" y="26"/>
                  </a:lnTo>
                  <a:lnTo>
                    <a:pt x="148" y="34"/>
                  </a:lnTo>
                  <a:lnTo>
                    <a:pt x="157" y="44"/>
                  </a:lnTo>
                  <a:lnTo>
                    <a:pt x="169" y="58"/>
                  </a:lnTo>
                  <a:lnTo>
                    <a:pt x="183" y="75"/>
                  </a:lnTo>
                  <a:lnTo>
                    <a:pt x="198" y="94"/>
                  </a:lnTo>
                  <a:lnTo>
                    <a:pt x="214" y="117"/>
                  </a:lnTo>
                  <a:lnTo>
                    <a:pt x="230" y="141"/>
                  </a:lnTo>
                  <a:lnTo>
                    <a:pt x="246" y="168"/>
                  </a:lnTo>
                  <a:lnTo>
                    <a:pt x="261" y="197"/>
                  </a:lnTo>
                  <a:lnTo>
                    <a:pt x="274" y="227"/>
                  </a:lnTo>
                  <a:lnTo>
                    <a:pt x="286" y="259"/>
                  </a:lnTo>
                  <a:lnTo>
                    <a:pt x="294" y="291"/>
                  </a:lnTo>
                  <a:lnTo>
                    <a:pt x="301" y="325"/>
                  </a:lnTo>
                  <a:lnTo>
                    <a:pt x="302" y="359"/>
                  </a:lnTo>
                  <a:lnTo>
                    <a:pt x="301" y="394"/>
                  </a:lnTo>
                  <a:lnTo>
                    <a:pt x="293" y="428"/>
                  </a:lnTo>
                  <a:lnTo>
                    <a:pt x="281" y="463"/>
                  </a:lnTo>
                  <a:lnTo>
                    <a:pt x="263" y="498"/>
                  </a:lnTo>
                  <a:lnTo>
                    <a:pt x="249" y="527"/>
                  </a:lnTo>
                  <a:lnTo>
                    <a:pt x="239" y="558"/>
                  </a:lnTo>
                  <a:lnTo>
                    <a:pt x="233" y="588"/>
                  </a:lnTo>
                  <a:lnTo>
                    <a:pt x="231" y="618"/>
                  </a:lnTo>
                  <a:lnTo>
                    <a:pt x="231" y="646"/>
                  </a:lnTo>
                  <a:lnTo>
                    <a:pt x="234" y="674"/>
                  </a:lnTo>
                  <a:lnTo>
                    <a:pt x="239" y="700"/>
                  </a:lnTo>
                  <a:lnTo>
                    <a:pt x="245" y="723"/>
                  </a:lnTo>
                  <a:lnTo>
                    <a:pt x="250" y="743"/>
                  </a:lnTo>
                  <a:lnTo>
                    <a:pt x="257" y="760"/>
                  </a:lnTo>
                  <a:lnTo>
                    <a:pt x="261" y="773"/>
                  </a:lnTo>
                  <a:lnTo>
                    <a:pt x="265" y="781"/>
                  </a:lnTo>
                  <a:lnTo>
                    <a:pt x="266" y="784"/>
                  </a:lnTo>
                  <a:lnTo>
                    <a:pt x="273" y="802"/>
                  </a:lnTo>
                  <a:lnTo>
                    <a:pt x="275" y="819"/>
                  </a:lnTo>
                  <a:lnTo>
                    <a:pt x="274" y="837"/>
                  </a:lnTo>
                  <a:lnTo>
                    <a:pt x="267" y="853"/>
                  </a:lnTo>
                  <a:lnTo>
                    <a:pt x="259" y="869"/>
                  </a:lnTo>
                  <a:lnTo>
                    <a:pt x="247" y="882"/>
                  </a:lnTo>
                  <a:lnTo>
                    <a:pt x="231" y="893"/>
                  </a:lnTo>
                  <a:lnTo>
                    <a:pt x="213" y="899"/>
                  </a:lnTo>
                  <a:lnTo>
                    <a:pt x="195" y="901"/>
                  </a:lnTo>
                  <a:lnTo>
                    <a:pt x="178" y="899"/>
                  </a:lnTo>
                  <a:lnTo>
                    <a:pt x="161" y="894"/>
                  </a:lnTo>
                  <a:lnTo>
                    <a:pt x="146" y="884"/>
                  </a:lnTo>
                  <a:lnTo>
                    <a:pt x="133" y="872"/>
                  </a:lnTo>
                  <a:lnTo>
                    <a:pt x="123" y="856"/>
                  </a:lnTo>
                  <a:lnTo>
                    <a:pt x="121" y="852"/>
                  </a:lnTo>
                  <a:lnTo>
                    <a:pt x="117" y="843"/>
                  </a:lnTo>
                  <a:lnTo>
                    <a:pt x="110" y="830"/>
                  </a:lnTo>
                  <a:lnTo>
                    <a:pt x="104" y="813"/>
                  </a:lnTo>
                  <a:lnTo>
                    <a:pt x="96" y="791"/>
                  </a:lnTo>
                  <a:lnTo>
                    <a:pt x="89" y="767"/>
                  </a:lnTo>
                  <a:lnTo>
                    <a:pt x="82" y="739"/>
                  </a:lnTo>
                  <a:lnTo>
                    <a:pt x="76" y="708"/>
                  </a:lnTo>
                  <a:lnTo>
                    <a:pt x="72" y="676"/>
                  </a:lnTo>
                  <a:lnTo>
                    <a:pt x="70" y="641"/>
                  </a:lnTo>
                  <a:lnTo>
                    <a:pt x="70" y="606"/>
                  </a:lnTo>
                  <a:lnTo>
                    <a:pt x="73" y="569"/>
                  </a:lnTo>
                  <a:lnTo>
                    <a:pt x="79" y="530"/>
                  </a:lnTo>
                  <a:lnTo>
                    <a:pt x="90" y="492"/>
                  </a:lnTo>
                  <a:lnTo>
                    <a:pt x="105" y="454"/>
                  </a:lnTo>
                  <a:lnTo>
                    <a:pt x="125" y="415"/>
                  </a:lnTo>
                  <a:lnTo>
                    <a:pt x="135" y="395"/>
                  </a:lnTo>
                  <a:lnTo>
                    <a:pt x="140" y="373"/>
                  </a:lnTo>
                  <a:lnTo>
                    <a:pt x="140" y="350"/>
                  </a:lnTo>
                  <a:lnTo>
                    <a:pt x="137" y="327"/>
                  </a:lnTo>
                  <a:lnTo>
                    <a:pt x="131" y="303"/>
                  </a:lnTo>
                  <a:lnTo>
                    <a:pt x="122" y="281"/>
                  </a:lnTo>
                  <a:lnTo>
                    <a:pt x="111" y="257"/>
                  </a:lnTo>
                  <a:lnTo>
                    <a:pt x="100" y="236"/>
                  </a:lnTo>
                  <a:lnTo>
                    <a:pt x="87" y="216"/>
                  </a:lnTo>
                  <a:lnTo>
                    <a:pt x="74" y="198"/>
                  </a:lnTo>
                  <a:lnTo>
                    <a:pt x="61" y="181"/>
                  </a:lnTo>
                  <a:lnTo>
                    <a:pt x="49" y="166"/>
                  </a:lnTo>
                  <a:lnTo>
                    <a:pt x="40" y="154"/>
                  </a:lnTo>
                  <a:lnTo>
                    <a:pt x="31" y="145"/>
                  </a:lnTo>
                  <a:lnTo>
                    <a:pt x="26" y="139"/>
                  </a:lnTo>
                  <a:lnTo>
                    <a:pt x="24" y="137"/>
                  </a:lnTo>
                  <a:lnTo>
                    <a:pt x="12" y="122"/>
                  </a:lnTo>
                  <a:lnTo>
                    <a:pt x="4" y="106"/>
                  </a:lnTo>
                  <a:lnTo>
                    <a:pt x="0" y="89"/>
                  </a:lnTo>
                  <a:lnTo>
                    <a:pt x="0" y="72"/>
                  </a:lnTo>
                  <a:lnTo>
                    <a:pt x="3" y="54"/>
                  </a:lnTo>
                  <a:lnTo>
                    <a:pt x="11" y="38"/>
                  </a:lnTo>
                  <a:lnTo>
                    <a:pt x="23" y="24"/>
                  </a:lnTo>
                  <a:lnTo>
                    <a:pt x="40" y="10"/>
                  </a:lnTo>
                  <a:lnTo>
                    <a:pt x="59" y="2"/>
                  </a:lnTo>
                  <a:lnTo>
                    <a:pt x="7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594" name="Group 93">
            <a:extLst>
              <a:ext uri="{FF2B5EF4-FFF2-40B4-BE49-F238E27FC236}">
                <a16:creationId xmlns:a16="http://schemas.microsoft.com/office/drawing/2014/main" id="{93289BD9-8FBC-43F8-9603-B24C7521A86E}"/>
              </a:ext>
            </a:extLst>
          </p:cNvPr>
          <p:cNvGrpSpPr>
            <a:grpSpLocks noChangeAspect="1"/>
          </p:cNvGrpSpPr>
          <p:nvPr/>
        </p:nvGrpSpPr>
        <p:grpSpPr bwMode="auto">
          <a:xfrm>
            <a:off x="580474" y="3525036"/>
            <a:ext cx="238891" cy="238891"/>
            <a:chOff x="731" y="3561"/>
            <a:chExt cx="301" cy="301"/>
          </a:xfrm>
          <a:solidFill>
            <a:srgbClr val="000000"/>
          </a:solidFill>
        </p:grpSpPr>
        <p:sp>
          <p:nvSpPr>
            <p:cNvPr id="595" name="Freeform 95">
              <a:extLst>
                <a:ext uri="{FF2B5EF4-FFF2-40B4-BE49-F238E27FC236}">
                  <a16:creationId xmlns:a16="http://schemas.microsoft.com/office/drawing/2014/main" id="{2AF44C9F-A6AC-4B4C-A15A-EEC543AF27E8}"/>
                </a:ext>
              </a:extLst>
            </p:cNvPr>
            <p:cNvSpPr>
              <a:spLocks noEditPoints="1"/>
            </p:cNvSpPr>
            <p:nvPr/>
          </p:nvSpPr>
          <p:spPr bwMode="auto">
            <a:xfrm>
              <a:off x="731" y="3561"/>
              <a:ext cx="301" cy="301"/>
            </a:xfrm>
            <a:custGeom>
              <a:avLst/>
              <a:gdLst>
                <a:gd name="T0" fmla="*/ 1363 w 3310"/>
                <a:gd name="T1" fmla="*/ 176 h 3305"/>
                <a:gd name="T2" fmla="*/ 1004 w 3310"/>
                <a:gd name="T3" fmla="*/ 295 h 3305"/>
                <a:gd name="T4" fmla="*/ 692 w 3310"/>
                <a:gd name="T5" fmla="*/ 495 h 3305"/>
                <a:gd name="T6" fmla="*/ 439 w 3310"/>
                <a:gd name="T7" fmla="*/ 764 h 3305"/>
                <a:gd name="T8" fmla="*/ 257 w 3310"/>
                <a:gd name="T9" fmla="*/ 1089 h 3305"/>
                <a:gd name="T10" fmla="*/ 160 w 3310"/>
                <a:gd name="T11" fmla="*/ 1456 h 3305"/>
                <a:gd name="T12" fmla="*/ 160 w 3310"/>
                <a:gd name="T13" fmla="*/ 1848 h 3305"/>
                <a:gd name="T14" fmla="*/ 257 w 3310"/>
                <a:gd name="T15" fmla="*/ 2216 h 3305"/>
                <a:gd name="T16" fmla="*/ 439 w 3310"/>
                <a:gd name="T17" fmla="*/ 2540 h 3305"/>
                <a:gd name="T18" fmla="*/ 692 w 3310"/>
                <a:gd name="T19" fmla="*/ 2809 h 3305"/>
                <a:gd name="T20" fmla="*/ 1004 w 3310"/>
                <a:gd name="T21" fmla="*/ 3010 h 3305"/>
                <a:gd name="T22" fmla="*/ 1363 w 3310"/>
                <a:gd name="T23" fmla="*/ 3129 h 3305"/>
                <a:gd name="T24" fmla="*/ 1753 w 3310"/>
                <a:gd name="T25" fmla="*/ 3154 h 3305"/>
                <a:gd name="T26" fmla="*/ 2131 w 3310"/>
                <a:gd name="T27" fmla="*/ 3081 h 3305"/>
                <a:gd name="T28" fmla="*/ 2467 w 3310"/>
                <a:gd name="T29" fmla="*/ 2920 h 3305"/>
                <a:gd name="T30" fmla="*/ 2752 w 3310"/>
                <a:gd name="T31" fmla="*/ 2683 h 3305"/>
                <a:gd name="T32" fmla="*/ 2971 w 3310"/>
                <a:gd name="T33" fmla="*/ 2384 h 3305"/>
                <a:gd name="T34" fmla="*/ 3112 w 3310"/>
                <a:gd name="T35" fmla="*/ 2037 h 3305"/>
                <a:gd name="T36" fmla="*/ 3162 w 3310"/>
                <a:gd name="T37" fmla="*/ 1653 h 3305"/>
                <a:gd name="T38" fmla="*/ 3112 w 3310"/>
                <a:gd name="T39" fmla="*/ 1268 h 3305"/>
                <a:gd name="T40" fmla="*/ 2971 w 3310"/>
                <a:gd name="T41" fmla="*/ 920 h 3305"/>
                <a:gd name="T42" fmla="*/ 2752 w 3310"/>
                <a:gd name="T43" fmla="*/ 623 h 3305"/>
                <a:gd name="T44" fmla="*/ 2467 w 3310"/>
                <a:gd name="T45" fmla="*/ 386 h 3305"/>
                <a:gd name="T46" fmla="*/ 2131 w 3310"/>
                <a:gd name="T47" fmla="*/ 225 h 3305"/>
                <a:gd name="T48" fmla="*/ 1753 w 3310"/>
                <a:gd name="T49" fmla="*/ 150 h 3305"/>
                <a:gd name="T50" fmla="*/ 1862 w 3310"/>
                <a:gd name="T51" fmla="*/ 13 h 3305"/>
                <a:gd name="T52" fmla="*/ 2252 w 3310"/>
                <a:gd name="T53" fmla="*/ 111 h 3305"/>
                <a:gd name="T54" fmla="*/ 2600 w 3310"/>
                <a:gd name="T55" fmla="*/ 296 h 3305"/>
                <a:gd name="T56" fmla="*/ 2891 w 3310"/>
                <a:gd name="T57" fmla="*/ 555 h 3305"/>
                <a:gd name="T58" fmla="*/ 3115 w 3310"/>
                <a:gd name="T59" fmla="*/ 877 h 3305"/>
                <a:gd name="T60" fmla="*/ 3259 w 3310"/>
                <a:gd name="T61" fmla="*/ 1246 h 3305"/>
                <a:gd name="T62" fmla="*/ 3310 w 3310"/>
                <a:gd name="T63" fmla="*/ 1653 h 3305"/>
                <a:gd name="T64" fmla="*/ 3259 w 3310"/>
                <a:gd name="T65" fmla="*/ 2059 h 3305"/>
                <a:gd name="T66" fmla="*/ 3115 w 3310"/>
                <a:gd name="T67" fmla="*/ 2429 h 3305"/>
                <a:gd name="T68" fmla="*/ 2891 w 3310"/>
                <a:gd name="T69" fmla="*/ 2749 h 3305"/>
                <a:gd name="T70" fmla="*/ 2600 w 3310"/>
                <a:gd name="T71" fmla="*/ 3008 h 3305"/>
                <a:gd name="T72" fmla="*/ 2252 w 3310"/>
                <a:gd name="T73" fmla="*/ 3193 h 3305"/>
                <a:gd name="T74" fmla="*/ 1862 w 3310"/>
                <a:gd name="T75" fmla="*/ 3292 h 3305"/>
                <a:gd name="T76" fmla="*/ 1447 w 3310"/>
                <a:gd name="T77" fmla="*/ 3292 h 3305"/>
                <a:gd name="T78" fmla="*/ 1057 w 3310"/>
                <a:gd name="T79" fmla="*/ 3193 h 3305"/>
                <a:gd name="T80" fmla="*/ 710 w 3310"/>
                <a:gd name="T81" fmla="*/ 3008 h 3305"/>
                <a:gd name="T82" fmla="*/ 418 w 3310"/>
                <a:gd name="T83" fmla="*/ 2749 h 3305"/>
                <a:gd name="T84" fmla="*/ 194 w 3310"/>
                <a:gd name="T85" fmla="*/ 2429 h 3305"/>
                <a:gd name="T86" fmla="*/ 51 w 3310"/>
                <a:gd name="T87" fmla="*/ 2059 h 3305"/>
                <a:gd name="T88" fmla="*/ 0 w 3310"/>
                <a:gd name="T89" fmla="*/ 1653 h 3305"/>
                <a:gd name="T90" fmla="*/ 51 w 3310"/>
                <a:gd name="T91" fmla="*/ 1246 h 3305"/>
                <a:gd name="T92" fmla="*/ 194 w 3310"/>
                <a:gd name="T93" fmla="*/ 877 h 3305"/>
                <a:gd name="T94" fmla="*/ 418 w 3310"/>
                <a:gd name="T95" fmla="*/ 555 h 3305"/>
                <a:gd name="T96" fmla="*/ 710 w 3310"/>
                <a:gd name="T97" fmla="*/ 296 h 3305"/>
                <a:gd name="T98" fmla="*/ 1057 w 3310"/>
                <a:gd name="T99" fmla="*/ 111 h 3305"/>
                <a:gd name="T100" fmla="*/ 1447 w 3310"/>
                <a:gd name="T101" fmla="*/ 13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10" h="3305">
                  <a:moveTo>
                    <a:pt x="1655" y="147"/>
                  </a:moveTo>
                  <a:lnTo>
                    <a:pt x="1555" y="150"/>
                  </a:lnTo>
                  <a:lnTo>
                    <a:pt x="1458" y="161"/>
                  </a:lnTo>
                  <a:lnTo>
                    <a:pt x="1363" y="176"/>
                  </a:lnTo>
                  <a:lnTo>
                    <a:pt x="1270" y="197"/>
                  </a:lnTo>
                  <a:lnTo>
                    <a:pt x="1179" y="225"/>
                  </a:lnTo>
                  <a:lnTo>
                    <a:pt x="1090" y="257"/>
                  </a:lnTo>
                  <a:lnTo>
                    <a:pt x="1004" y="295"/>
                  </a:lnTo>
                  <a:lnTo>
                    <a:pt x="921" y="338"/>
                  </a:lnTo>
                  <a:lnTo>
                    <a:pt x="841" y="386"/>
                  </a:lnTo>
                  <a:lnTo>
                    <a:pt x="765" y="439"/>
                  </a:lnTo>
                  <a:lnTo>
                    <a:pt x="692" y="495"/>
                  </a:lnTo>
                  <a:lnTo>
                    <a:pt x="623" y="556"/>
                  </a:lnTo>
                  <a:lnTo>
                    <a:pt x="557" y="623"/>
                  </a:lnTo>
                  <a:lnTo>
                    <a:pt x="496" y="692"/>
                  </a:lnTo>
                  <a:lnTo>
                    <a:pt x="439" y="764"/>
                  </a:lnTo>
                  <a:lnTo>
                    <a:pt x="386" y="841"/>
                  </a:lnTo>
                  <a:lnTo>
                    <a:pt x="338" y="920"/>
                  </a:lnTo>
                  <a:lnTo>
                    <a:pt x="295" y="1003"/>
                  </a:lnTo>
                  <a:lnTo>
                    <a:pt x="257" y="1089"/>
                  </a:lnTo>
                  <a:lnTo>
                    <a:pt x="225" y="1177"/>
                  </a:lnTo>
                  <a:lnTo>
                    <a:pt x="198" y="1268"/>
                  </a:lnTo>
                  <a:lnTo>
                    <a:pt x="176" y="1361"/>
                  </a:lnTo>
                  <a:lnTo>
                    <a:pt x="160" y="1456"/>
                  </a:lnTo>
                  <a:lnTo>
                    <a:pt x="151" y="1554"/>
                  </a:lnTo>
                  <a:lnTo>
                    <a:pt x="147" y="1653"/>
                  </a:lnTo>
                  <a:lnTo>
                    <a:pt x="151" y="1751"/>
                  </a:lnTo>
                  <a:lnTo>
                    <a:pt x="160" y="1848"/>
                  </a:lnTo>
                  <a:lnTo>
                    <a:pt x="176" y="1943"/>
                  </a:lnTo>
                  <a:lnTo>
                    <a:pt x="198" y="2037"/>
                  </a:lnTo>
                  <a:lnTo>
                    <a:pt x="225" y="2127"/>
                  </a:lnTo>
                  <a:lnTo>
                    <a:pt x="257" y="2216"/>
                  </a:lnTo>
                  <a:lnTo>
                    <a:pt x="295" y="2302"/>
                  </a:lnTo>
                  <a:lnTo>
                    <a:pt x="338" y="2384"/>
                  </a:lnTo>
                  <a:lnTo>
                    <a:pt x="386" y="2464"/>
                  </a:lnTo>
                  <a:lnTo>
                    <a:pt x="439" y="2540"/>
                  </a:lnTo>
                  <a:lnTo>
                    <a:pt x="496" y="2614"/>
                  </a:lnTo>
                  <a:lnTo>
                    <a:pt x="557" y="2683"/>
                  </a:lnTo>
                  <a:lnTo>
                    <a:pt x="623" y="2748"/>
                  </a:lnTo>
                  <a:lnTo>
                    <a:pt x="692" y="2809"/>
                  </a:lnTo>
                  <a:lnTo>
                    <a:pt x="765" y="2867"/>
                  </a:lnTo>
                  <a:lnTo>
                    <a:pt x="841" y="2920"/>
                  </a:lnTo>
                  <a:lnTo>
                    <a:pt x="921" y="2967"/>
                  </a:lnTo>
                  <a:lnTo>
                    <a:pt x="1004" y="3010"/>
                  </a:lnTo>
                  <a:lnTo>
                    <a:pt x="1090" y="3048"/>
                  </a:lnTo>
                  <a:lnTo>
                    <a:pt x="1179" y="3081"/>
                  </a:lnTo>
                  <a:lnTo>
                    <a:pt x="1270" y="3108"/>
                  </a:lnTo>
                  <a:lnTo>
                    <a:pt x="1363" y="3129"/>
                  </a:lnTo>
                  <a:lnTo>
                    <a:pt x="1458" y="3145"/>
                  </a:lnTo>
                  <a:lnTo>
                    <a:pt x="1555" y="3154"/>
                  </a:lnTo>
                  <a:lnTo>
                    <a:pt x="1655" y="3157"/>
                  </a:lnTo>
                  <a:lnTo>
                    <a:pt x="1753" y="3154"/>
                  </a:lnTo>
                  <a:lnTo>
                    <a:pt x="1850" y="3145"/>
                  </a:lnTo>
                  <a:lnTo>
                    <a:pt x="1947" y="3129"/>
                  </a:lnTo>
                  <a:lnTo>
                    <a:pt x="2040" y="3108"/>
                  </a:lnTo>
                  <a:lnTo>
                    <a:pt x="2131" y="3081"/>
                  </a:lnTo>
                  <a:lnTo>
                    <a:pt x="2219" y="3048"/>
                  </a:lnTo>
                  <a:lnTo>
                    <a:pt x="2305" y="3010"/>
                  </a:lnTo>
                  <a:lnTo>
                    <a:pt x="2387" y="2967"/>
                  </a:lnTo>
                  <a:lnTo>
                    <a:pt x="2467" y="2920"/>
                  </a:lnTo>
                  <a:lnTo>
                    <a:pt x="2544" y="2867"/>
                  </a:lnTo>
                  <a:lnTo>
                    <a:pt x="2617" y="2809"/>
                  </a:lnTo>
                  <a:lnTo>
                    <a:pt x="2687" y="2748"/>
                  </a:lnTo>
                  <a:lnTo>
                    <a:pt x="2752" y="2683"/>
                  </a:lnTo>
                  <a:lnTo>
                    <a:pt x="2814" y="2614"/>
                  </a:lnTo>
                  <a:lnTo>
                    <a:pt x="2871" y="2540"/>
                  </a:lnTo>
                  <a:lnTo>
                    <a:pt x="2924" y="2464"/>
                  </a:lnTo>
                  <a:lnTo>
                    <a:pt x="2971" y="2384"/>
                  </a:lnTo>
                  <a:lnTo>
                    <a:pt x="3014" y="2302"/>
                  </a:lnTo>
                  <a:lnTo>
                    <a:pt x="3052" y="2216"/>
                  </a:lnTo>
                  <a:lnTo>
                    <a:pt x="3085" y="2127"/>
                  </a:lnTo>
                  <a:lnTo>
                    <a:pt x="3112" y="2037"/>
                  </a:lnTo>
                  <a:lnTo>
                    <a:pt x="3134" y="1943"/>
                  </a:lnTo>
                  <a:lnTo>
                    <a:pt x="3149" y="1848"/>
                  </a:lnTo>
                  <a:lnTo>
                    <a:pt x="3158" y="1751"/>
                  </a:lnTo>
                  <a:lnTo>
                    <a:pt x="3162" y="1653"/>
                  </a:lnTo>
                  <a:lnTo>
                    <a:pt x="3158" y="1554"/>
                  </a:lnTo>
                  <a:lnTo>
                    <a:pt x="3149" y="1456"/>
                  </a:lnTo>
                  <a:lnTo>
                    <a:pt x="3134" y="1361"/>
                  </a:lnTo>
                  <a:lnTo>
                    <a:pt x="3112" y="1268"/>
                  </a:lnTo>
                  <a:lnTo>
                    <a:pt x="3085" y="1177"/>
                  </a:lnTo>
                  <a:lnTo>
                    <a:pt x="3052" y="1089"/>
                  </a:lnTo>
                  <a:lnTo>
                    <a:pt x="3014" y="1003"/>
                  </a:lnTo>
                  <a:lnTo>
                    <a:pt x="2971" y="920"/>
                  </a:lnTo>
                  <a:lnTo>
                    <a:pt x="2924" y="841"/>
                  </a:lnTo>
                  <a:lnTo>
                    <a:pt x="2871" y="764"/>
                  </a:lnTo>
                  <a:lnTo>
                    <a:pt x="2814" y="692"/>
                  </a:lnTo>
                  <a:lnTo>
                    <a:pt x="2752" y="623"/>
                  </a:lnTo>
                  <a:lnTo>
                    <a:pt x="2687" y="556"/>
                  </a:lnTo>
                  <a:lnTo>
                    <a:pt x="2617" y="495"/>
                  </a:lnTo>
                  <a:lnTo>
                    <a:pt x="2544" y="439"/>
                  </a:lnTo>
                  <a:lnTo>
                    <a:pt x="2467" y="386"/>
                  </a:lnTo>
                  <a:lnTo>
                    <a:pt x="2387" y="338"/>
                  </a:lnTo>
                  <a:lnTo>
                    <a:pt x="2305" y="295"/>
                  </a:lnTo>
                  <a:lnTo>
                    <a:pt x="2219" y="257"/>
                  </a:lnTo>
                  <a:lnTo>
                    <a:pt x="2131" y="225"/>
                  </a:lnTo>
                  <a:lnTo>
                    <a:pt x="2040" y="197"/>
                  </a:lnTo>
                  <a:lnTo>
                    <a:pt x="1947" y="176"/>
                  </a:lnTo>
                  <a:lnTo>
                    <a:pt x="1850" y="161"/>
                  </a:lnTo>
                  <a:lnTo>
                    <a:pt x="1753" y="150"/>
                  </a:lnTo>
                  <a:lnTo>
                    <a:pt x="1655" y="147"/>
                  </a:lnTo>
                  <a:close/>
                  <a:moveTo>
                    <a:pt x="1655" y="0"/>
                  </a:moveTo>
                  <a:lnTo>
                    <a:pt x="1759" y="4"/>
                  </a:lnTo>
                  <a:lnTo>
                    <a:pt x="1862" y="13"/>
                  </a:lnTo>
                  <a:lnTo>
                    <a:pt x="1963" y="28"/>
                  </a:lnTo>
                  <a:lnTo>
                    <a:pt x="2062" y="50"/>
                  </a:lnTo>
                  <a:lnTo>
                    <a:pt x="2158" y="78"/>
                  </a:lnTo>
                  <a:lnTo>
                    <a:pt x="2252" y="111"/>
                  </a:lnTo>
                  <a:lnTo>
                    <a:pt x="2343" y="150"/>
                  </a:lnTo>
                  <a:lnTo>
                    <a:pt x="2432" y="194"/>
                  </a:lnTo>
                  <a:lnTo>
                    <a:pt x="2517" y="243"/>
                  </a:lnTo>
                  <a:lnTo>
                    <a:pt x="2600" y="296"/>
                  </a:lnTo>
                  <a:lnTo>
                    <a:pt x="2678" y="355"/>
                  </a:lnTo>
                  <a:lnTo>
                    <a:pt x="2753" y="418"/>
                  </a:lnTo>
                  <a:lnTo>
                    <a:pt x="2824" y="484"/>
                  </a:lnTo>
                  <a:lnTo>
                    <a:pt x="2891" y="555"/>
                  </a:lnTo>
                  <a:lnTo>
                    <a:pt x="2955" y="631"/>
                  </a:lnTo>
                  <a:lnTo>
                    <a:pt x="3013" y="709"/>
                  </a:lnTo>
                  <a:lnTo>
                    <a:pt x="3066" y="791"/>
                  </a:lnTo>
                  <a:lnTo>
                    <a:pt x="3115" y="877"/>
                  </a:lnTo>
                  <a:lnTo>
                    <a:pt x="3160" y="965"/>
                  </a:lnTo>
                  <a:lnTo>
                    <a:pt x="3198" y="1055"/>
                  </a:lnTo>
                  <a:lnTo>
                    <a:pt x="3231" y="1150"/>
                  </a:lnTo>
                  <a:lnTo>
                    <a:pt x="3259" y="1246"/>
                  </a:lnTo>
                  <a:lnTo>
                    <a:pt x="3281" y="1345"/>
                  </a:lnTo>
                  <a:lnTo>
                    <a:pt x="3296" y="1445"/>
                  </a:lnTo>
                  <a:lnTo>
                    <a:pt x="3306" y="1548"/>
                  </a:lnTo>
                  <a:lnTo>
                    <a:pt x="3310" y="1653"/>
                  </a:lnTo>
                  <a:lnTo>
                    <a:pt x="3306" y="1757"/>
                  </a:lnTo>
                  <a:lnTo>
                    <a:pt x="3296" y="1859"/>
                  </a:lnTo>
                  <a:lnTo>
                    <a:pt x="3281" y="1960"/>
                  </a:lnTo>
                  <a:lnTo>
                    <a:pt x="3259" y="2059"/>
                  </a:lnTo>
                  <a:lnTo>
                    <a:pt x="3231" y="2155"/>
                  </a:lnTo>
                  <a:lnTo>
                    <a:pt x="3198" y="2249"/>
                  </a:lnTo>
                  <a:lnTo>
                    <a:pt x="3160" y="2340"/>
                  </a:lnTo>
                  <a:lnTo>
                    <a:pt x="3115" y="2429"/>
                  </a:lnTo>
                  <a:lnTo>
                    <a:pt x="3066" y="2514"/>
                  </a:lnTo>
                  <a:lnTo>
                    <a:pt x="3013" y="2596"/>
                  </a:lnTo>
                  <a:lnTo>
                    <a:pt x="2955" y="2675"/>
                  </a:lnTo>
                  <a:lnTo>
                    <a:pt x="2891" y="2749"/>
                  </a:lnTo>
                  <a:lnTo>
                    <a:pt x="2824" y="2820"/>
                  </a:lnTo>
                  <a:lnTo>
                    <a:pt x="2753" y="2888"/>
                  </a:lnTo>
                  <a:lnTo>
                    <a:pt x="2678" y="2950"/>
                  </a:lnTo>
                  <a:lnTo>
                    <a:pt x="2600" y="3008"/>
                  </a:lnTo>
                  <a:lnTo>
                    <a:pt x="2517" y="3062"/>
                  </a:lnTo>
                  <a:lnTo>
                    <a:pt x="2432" y="3111"/>
                  </a:lnTo>
                  <a:lnTo>
                    <a:pt x="2343" y="3155"/>
                  </a:lnTo>
                  <a:lnTo>
                    <a:pt x="2252" y="3193"/>
                  </a:lnTo>
                  <a:lnTo>
                    <a:pt x="2158" y="3227"/>
                  </a:lnTo>
                  <a:lnTo>
                    <a:pt x="2062" y="3254"/>
                  </a:lnTo>
                  <a:lnTo>
                    <a:pt x="1963" y="3276"/>
                  </a:lnTo>
                  <a:lnTo>
                    <a:pt x="1862" y="3292"/>
                  </a:lnTo>
                  <a:lnTo>
                    <a:pt x="1759" y="3302"/>
                  </a:lnTo>
                  <a:lnTo>
                    <a:pt x="1655" y="3305"/>
                  </a:lnTo>
                  <a:lnTo>
                    <a:pt x="1550" y="3302"/>
                  </a:lnTo>
                  <a:lnTo>
                    <a:pt x="1447" y="3292"/>
                  </a:lnTo>
                  <a:lnTo>
                    <a:pt x="1346" y="3276"/>
                  </a:lnTo>
                  <a:lnTo>
                    <a:pt x="1247" y="3254"/>
                  </a:lnTo>
                  <a:lnTo>
                    <a:pt x="1151" y="3227"/>
                  </a:lnTo>
                  <a:lnTo>
                    <a:pt x="1057" y="3193"/>
                  </a:lnTo>
                  <a:lnTo>
                    <a:pt x="966" y="3155"/>
                  </a:lnTo>
                  <a:lnTo>
                    <a:pt x="878" y="3111"/>
                  </a:lnTo>
                  <a:lnTo>
                    <a:pt x="792" y="3062"/>
                  </a:lnTo>
                  <a:lnTo>
                    <a:pt x="710" y="3008"/>
                  </a:lnTo>
                  <a:lnTo>
                    <a:pt x="631" y="2950"/>
                  </a:lnTo>
                  <a:lnTo>
                    <a:pt x="556" y="2888"/>
                  </a:lnTo>
                  <a:lnTo>
                    <a:pt x="484" y="2820"/>
                  </a:lnTo>
                  <a:lnTo>
                    <a:pt x="418" y="2749"/>
                  </a:lnTo>
                  <a:lnTo>
                    <a:pt x="355" y="2675"/>
                  </a:lnTo>
                  <a:lnTo>
                    <a:pt x="296" y="2596"/>
                  </a:lnTo>
                  <a:lnTo>
                    <a:pt x="243" y="2514"/>
                  </a:lnTo>
                  <a:lnTo>
                    <a:pt x="194" y="2429"/>
                  </a:lnTo>
                  <a:lnTo>
                    <a:pt x="150" y="2340"/>
                  </a:lnTo>
                  <a:lnTo>
                    <a:pt x="111" y="2249"/>
                  </a:lnTo>
                  <a:lnTo>
                    <a:pt x="78" y="2155"/>
                  </a:lnTo>
                  <a:lnTo>
                    <a:pt x="51" y="2059"/>
                  </a:lnTo>
                  <a:lnTo>
                    <a:pt x="28" y="1960"/>
                  </a:lnTo>
                  <a:lnTo>
                    <a:pt x="12" y="1859"/>
                  </a:lnTo>
                  <a:lnTo>
                    <a:pt x="3" y="1757"/>
                  </a:lnTo>
                  <a:lnTo>
                    <a:pt x="0" y="1653"/>
                  </a:lnTo>
                  <a:lnTo>
                    <a:pt x="3" y="1548"/>
                  </a:lnTo>
                  <a:lnTo>
                    <a:pt x="12" y="1445"/>
                  </a:lnTo>
                  <a:lnTo>
                    <a:pt x="28" y="1345"/>
                  </a:lnTo>
                  <a:lnTo>
                    <a:pt x="51" y="1246"/>
                  </a:lnTo>
                  <a:lnTo>
                    <a:pt x="78" y="1150"/>
                  </a:lnTo>
                  <a:lnTo>
                    <a:pt x="111" y="1055"/>
                  </a:lnTo>
                  <a:lnTo>
                    <a:pt x="150" y="965"/>
                  </a:lnTo>
                  <a:lnTo>
                    <a:pt x="194" y="877"/>
                  </a:lnTo>
                  <a:lnTo>
                    <a:pt x="243" y="791"/>
                  </a:lnTo>
                  <a:lnTo>
                    <a:pt x="296" y="709"/>
                  </a:lnTo>
                  <a:lnTo>
                    <a:pt x="355" y="631"/>
                  </a:lnTo>
                  <a:lnTo>
                    <a:pt x="418" y="555"/>
                  </a:lnTo>
                  <a:lnTo>
                    <a:pt x="484" y="484"/>
                  </a:lnTo>
                  <a:lnTo>
                    <a:pt x="556" y="418"/>
                  </a:lnTo>
                  <a:lnTo>
                    <a:pt x="631" y="355"/>
                  </a:lnTo>
                  <a:lnTo>
                    <a:pt x="710" y="296"/>
                  </a:lnTo>
                  <a:lnTo>
                    <a:pt x="792" y="243"/>
                  </a:lnTo>
                  <a:lnTo>
                    <a:pt x="878" y="194"/>
                  </a:lnTo>
                  <a:lnTo>
                    <a:pt x="966" y="150"/>
                  </a:lnTo>
                  <a:lnTo>
                    <a:pt x="1057" y="111"/>
                  </a:lnTo>
                  <a:lnTo>
                    <a:pt x="1151" y="78"/>
                  </a:lnTo>
                  <a:lnTo>
                    <a:pt x="1247" y="50"/>
                  </a:lnTo>
                  <a:lnTo>
                    <a:pt x="1346" y="28"/>
                  </a:lnTo>
                  <a:lnTo>
                    <a:pt x="1447" y="13"/>
                  </a:lnTo>
                  <a:lnTo>
                    <a:pt x="1550" y="4"/>
                  </a:lnTo>
                  <a:lnTo>
                    <a:pt x="165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96" name="Freeform 96">
              <a:extLst>
                <a:ext uri="{FF2B5EF4-FFF2-40B4-BE49-F238E27FC236}">
                  <a16:creationId xmlns:a16="http://schemas.microsoft.com/office/drawing/2014/main" id="{DE317F5A-F353-4D99-955B-91BA552864EE}"/>
                </a:ext>
              </a:extLst>
            </p:cNvPr>
            <p:cNvSpPr>
              <a:spLocks/>
            </p:cNvSpPr>
            <p:nvPr/>
          </p:nvSpPr>
          <p:spPr bwMode="auto">
            <a:xfrm>
              <a:off x="875" y="3617"/>
              <a:ext cx="13" cy="101"/>
            </a:xfrm>
            <a:custGeom>
              <a:avLst/>
              <a:gdLst>
                <a:gd name="T0" fmla="*/ 75 w 148"/>
                <a:gd name="T1" fmla="*/ 0 h 1114"/>
                <a:gd name="T2" fmla="*/ 94 w 148"/>
                <a:gd name="T3" fmla="*/ 2 h 1114"/>
                <a:gd name="T4" fmla="*/ 112 w 148"/>
                <a:gd name="T5" fmla="*/ 9 h 1114"/>
                <a:gd name="T6" fmla="*/ 127 w 148"/>
                <a:gd name="T7" fmla="*/ 21 h 1114"/>
                <a:gd name="T8" fmla="*/ 138 w 148"/>
                <a:gd name="T9" fmla="*/ 36 h 1114"/>
                <a:gd name="T10" fmla="*/ 146 w 148"/>
                <a:gd name="T11" fmla="*/ 54 h 1114"/>
                <a:gd name="T12" fmla="*/ 148 w 148"/>
                <a:gd name="T13" fmla="*/ 74 h 1114"/>
                <a:gd name="T14" fmla="*/ 148 w 148"/>
                <a:gd name="T15" fmla="*/ 1041 h 1114"/>
                <a:gd name="T16" fmla="*/ 146 w 148"/>
                <a:gd name="T17" fmla="*/ 1060 h 1114"/>
                <a:gd name="T18" fmla="*/ 138 w 148"/>
                <a:gd name="T19" fmla="*/ 1078 h 1114"/>
                <a:gd name="T20" fmla="*/ 127 w 148"/>
                <a:gd name="T21" fmla="*/ 1092 h 1114"/>
                <a:gd name="T22" fmla="*/ 112 w 148"/>
                <a:gd name="T23" fmla="*/ 1104 h 1114"/>
                <a:gd name="T24" fmla="*/ 94 w 148"/>
                <a:gd name="T25" fmla="*/ 1112 h 1114"/>
                <a:gd name="T26" fmla="*/ 75 w 148"/>
                <a:gd name="T27" fmla="*/ 1114 h 1114"/>
                <a:gd name="T28" fmla="*/ 55 w 148"/>
                <a:gd name="T29" fmla="*/ 1112 h 1114"/>
                <a:gd name="T30" fmla="*/ 38 w 148"/>
                <a:gd name="T31" fmla="*/ 1104 h 1114"/>
                <a:gd name="T32" fmla="*/ 22 w 148"/>
                <a:gd name="T33" fmla="*/ 1092 h 1114"/>
                <a:gd name="T34" fmla="*/ 11 w 148"/>
                <a:gd name="T35" fmla="*/ 1078 h 1114"/>
                <a:gd name="T36" fmla="*/ 3 w 148"/>
                <a:gd name="T37" fmla="*/ 1060 h 1114"/>
                <a:gd name="T38" fmla="*/ 0 w 148"/>
                <a:gd name="T39" fmla="*/ 1041 h 1114"/>
                <a:gd name="T40" fmla="*/ 0 w 148"/>
                <a:gd name="T41" fmla="*/ 74 h 1114"/>
                <a:gd name="T42" fmla="*/ 3 w 148"/>
                <a:gd name="T43" fmla="*/ 54 h 1114"/>
                <a:gd name="T44" fmla="*/ 11 w 148"/>
                <a:gd name="T45" fmla="*/ 36 h 1114"/>
                <a:gd name="T46" fmla="*/ 22 w 148"/>
                <a:gd name="T47" fmla="*/ 21 h 1114"/>
                <a:gd name="T48" fmla="*/ 38 w 148"/>
                <a:gd name="T49" fmla="*/ 9 h 1114"/>
                <a:gd name="T50" fmla="*/ 55 w 148"/>
                <a:gd name="T51" fmla="*/ 2 h 1114"/>
                <a:gd name="T52" fmla="*/ 75 w 148"/>
                <a:gd name="T53" fmla="*/ 0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 h="1114">
                  <a:moveTo>
                    <a:pt x="75" y="0"/>
                  </a:moveTo>
                  <a:lnTo>
                    <a:pt x="94" y="2"/>
                  </a:lnTo>
                  <a:lnTo>
                    <a:pt x="112" y="9"/>
                  </a:lnTo>
                  <a:lnTo>
                    <a:pt x="127" y="21"/>
                  </a:lnTo>
                  <a:lnTo>
                    <a:pt x="138" y="36"/>
                  </a:lnTo>
                  <a:lnTo>
                    <a:pt x="146" y="54"/>
                  </a:lnTo>
                  <a:lnTo>
                    <a:pt x="148" y="74"/>
                  </a:lnTo>
                  <a:lnTo>
                    <a:pt x="148" y="1041"/>
                  </a:lnTo>
                  <a:lnTo>
                    <a:pt x="146" y="1060"/>
                  </a:lnTo>
                  <a:lnTo>
                    <a:pt x="138" y="1078"/>
                  </a:lnTo>
                  <a:lnTo>
                    <a:pt x="127" y="1092"/>
                  </a:lnTo>
                  <a:lnTo>
                    <a:pt x="112" y="1104"/>
                  </a:lnTo>
                  <a:lnTo>
                    <a:pt x="94" y="1112"/>
                  </a:lnTo>
                  <a:lnTo>
                    <a:pt x="75" y="1114"/>
                  </a:lnTo>
                  <a:lnTo>
                    <a:pt x="55" y="1112"/>
                  </a:lnTo>
                  <a:lnTo>
                    <a:pt x="38" y="1104"/>
                  </a:lnTo>
                  <a:lnTo>
                    <a:pt x="22" y="1092"/>
                  </a:lnTo>
                  <a:lnTo>
                    <a:pt x="11" y="1078"/>
                  </a:lnTo>
                  <a:lnTo>
                    <a:pt x="3" y="1060"/>
                  </a:lnTo>
                  <a:lnTo>
                    <a:pt x="0" y="1041"/>
                  </a:lnTo>
                  <a:lnTo>
                    <a:pt x="0" y="74"/>
                  </a:lnTo>
                  <a:lnTo>
                    <a:pt x="3" y="54"/>
                  </a:lnTo>
                  <a:lnTo>
                    <a:pt x="11" y="36"/>
                  </a:lnTo>
                  <a:lnTo>
                    <a:pt x="22" y="21"/>
                  </a:lnTo>
                  <a:lnTo>
                    <a:pt x="38" y="9"/>
                  </a:lnTo>
                  <a:lnTo>
                    <a:pt x="55" y="2"/>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597" name="Group 99">
            <a:extLst>
              <a:ext uri="{FF2B5EF4-FFF2-40B4-BE49-F238E27FC236}">
                <a16:creationId xmlns:a16="http://schemas.microsoft.com/office/drawing/2014/main" id="{F55CC1D7-C414-4AD0-BF1B-817BDC95D4E1}"/>
              </a:ext>
            </a:extLst>
          </p:cNvPr>
          <p:cNvGrpSpPr>
            <a:grpSpLocks noChangeAspect="1"/>
          </p:cNvGrpSpPr>
          <p:nvPr/>
        </p:nvGrpSpPr>
        <p:grpSpPr bwMode="auto">
          <a:xfrm>
            <a:off x="1362226" y="1654381"/>
            <a:ext cx="254765" cy="226193"/>
            <a:chOff x="1716" y="1204"/>
            <a:chExt cx="321" cy="285"/>
          </a:xfrm>
          <a:solidFill>
            <a:srgbClr val="000000"/>
          </a:solidFill>
        </p:grpSpPr>
        <p:sp>
          <p:nvSpPr>
            <p:cNvPr id="598" name="Freeform 101">
              <a:extLst>
                <a:ext uri="{FF2B5EF4-FFF2-40B4-BE49-F238E27FC236}">
                  <a16:creationId xmlns:a16="http://schemas.microsoft.com/office/drawing/2014/main" id="{ABB17F84-3AD7-4A70-A391-669607A58F80}"/>
                </a:ext>
              </a:extLst>
            </p:cNvPr>
            <p:cNvSpPr>
              <a:spLocks/>
            </p:cNvSpPr>
            <p:nvPr/>
          </p:nvSpPr>
          <p:spPr bwMode="auto">
            <a:xfrm>
              <a:off x="1716" y="1208"/>
              <a:ext cx="307" cy="281"/>
            </a:xfrm>
            <a:custGeom>
              <a:avLst/>
              <a:gdLst>
                <a:gd name="T0" fmla="*/ 2816 w 3381"/>
                <a:gd name="T1" fmla="*/ 2 h 3082"/>
                <a:gd name="T2" fmla="*/ 2867 w 3381"/>
                <a:gd name="T3" fmla="*/ 14 h 3082"/>
                <a:gd name="T4" fmla="*/ 2977 w 3381"/>
                <a:gd name="T5" fmla="*/ 135 h 3082"/>
                <a:gd name="T6" fmla="*/ 2993 w 3381"/>
                <a:gd name="T7" fmla="*/ 188 h 3082"/>
                <a:gd name="T8" fmla="*/ 2967 w 3381"/>
                <a:gd name="T9" fmla="*/ 238 h 3082"/>
                <a:gd name="T10" fmla="*/ 2913 w 3381"/>
                <a:gd name="T11" fmla="*/ 254 h 3082"/>
                <a:gd name="T12" fmla="*/ 2864 w 3381"/>
                <a:gd name="T13" fmla="*/ 228 h 3082"/>
                <a:gd name="T14" fmla="*/ 2745 w 3381"/>
                <a:gd name="T15" fmla="*/ 146 h 3082"/>
                <a:gd name="T16" fmla="*/ 2629 w 3381"/>
                <a:gd name="T17" fmla="*/ 149 h 3082"/>
                <a:gd name="T18" fmla="*/ 2489 w 3381"/>
                <a:gd name="T19" fmla="*/ 159 h 3082"/>
                <a:gd name="T20" fmla="*/ 2351 w 3381"/>
                <a:gd name="T21" fmla="*/ 172 h 3082"/>
                <a:gd name="T22" fmla="*/ 2242 w 3381"/>
                <a:gd name="T23" fmla="*/ 185 h 3082"/>
                <a:gd name="T24" fmla="*/ 147 w 3381"/>
                <a:gd name="T25" fmla="*/ 1874 h 3082"/>
                <a:gd name="T26" fmla="*/ 3079 w 3381"/>
                <a:gd name="T27" fmla="*/ 1238 h 3082"/>
                <a:gd name="T28" fmla="*/ 3108 w 3381"/>
                <a:gd name="T29" fmla="*/ 1157 h 3082"/>
                <a:gd name="T30" fmla="*/ 3144 w 3381"/>
                <a:gd name="T31" fmla="*/ 1040 h 3082"/>
                <a:gd name="T32" fmla="*/ 3181 w 3381"/>
                <a:gd name="T33" fmla="*/ 912 h 3082"/>
                <a:gd name="T34" fmla="*/ 3211 w 3381"/>
                <a:gd name="T35" fmla="*/ 791 h 3082"/>
                <a:gd name="T36" fmla="*/ 3231 w 3381"/>
                <a:gd name="T37" fmla="*/ 699 h 3082"/>
                <a:gd name="T38" fmla="*/ 3157 w 3381"/>
                <a:gd name="T39" fmla="*/ 580 h 3082"/>
                <a:gd name="T40" fmla="*/ 3156 w 3381"/>
                <a:gd name="T41" fmla="*/ 525 h 3082"/>
                <a:gd name="T42" fmla="*/ 3195 w 3381"/>
                <a:gd name="T43" fmla="*/ 484 h 3082"/>
                <a:gd name="T44" fmla="*/ 3250 w 3381"/>
                <a:gd name="T45" fmla="*/ 482 h 3082"/>
                <a:gd name="T46" fmla="*/ 3363 w 3381"/>
                <a:gd name="T47" fmla="*/ 602 h 3082"/>
                <a:gd name="T48" fmla="*/ 3381 w 3381"/>
                <a:gd name="T49" fmla="*/ 652 h 3082"/>
                <a:gd name="T50" fmla="*/ 3379 w 3381"/>
                <a:gd name="T51" fmla="*/ 702 h 3082"/>
                <a:gd name="T52" fmla="*/ 3364 w 3381"/>
                <a:gd name="T53" fmla="*/ 777 h 3082"/>
                <a:gd name="T54" fmla="*/ 3338 w 3381"/>
                <a:gd name="T55" fmla="*/ 887 h 3082"/>
                <a:gd name="T56" fmla="*/ 3305 w 3381"/>
                <a:gd name="T57" fmla="*/ 1014 h 3082"/>
                <a:gd name="T58" fmla="*/ 3267 w 3381"/>
                <a:gd name="T59" fmla="*/ 1141 h 3082"/>
                <a:gd name="T60" fmla="*/ 3230 w 3381"/>
                <a:gd name="T61" fmla="*/ 1253 h 3082"/>
                <a:gd name="T62" fmla="*/ 3195 w 3381"/>
                <a:gd name="T63" fmla="*/ 1334 h 3082"/>
                <a:gd name="T64" fmla="*/ 1115 w 3381"/>
                <a:gd name="T65" fmla="*/ 3048 h 3082"/>
                <a:gd name="T66" fmla="*/ 1045 w 3381"/>
                <a:gd name="T67" fmla="*/ 3079 h 3082"/>
                <a:gd name="T68" fmla="*/ 1005 w 3381"/>
                <a:gd name="T69" fmla="*/ 3082 h 3082"/>
                <a:gd name="T70" fmla="*/ 926 w 3381"/>
                <a:gd name="T71" fmla="*/ 3049 h 3082"/>
                <a:gd name="T72" fmla="*/ 16 w 3381"/>
                <a:gd name="T73" fmla="*/ 1945 h 3082"/>
                <a:gd name="T74" fmla="*/ 0 w 3381"/>
                <a:gd name="T75" fmla="*/ 1861 h 3082"/>
                <a:gd name="T76" fmla="*/ 33 w 3381"/>
                <a:gd name="T77" fmla="*/ 1780 h 3082"/>
                <a:gd name="T78" fmla="*/ 2128 w 3381"/>
                <a:gd name="T79" fmla="*/ 64 h 3082"/>
                <a:gd name="T80" fmla="*/ 2210 w 3381"/>
                <a:gd name="T81" fmla="*/ 43 h 3082"/>
                <a:gd name="T82" fmla="*/ 2336 w 3381"/>
                <a:gd name="T83" fmla="*/ 26 h 3082"/>
                <a:gd name="T84" fmla="*/ 2482 w 3381"/>
                <a:gd name="T85" fmla="*/ 13 h 3082"/>
                <a:gd name="T86" fmla="*/ 2626 w 3381"/>
                <a:gd name="T87" fmla="*/ 4 h 3082"/>
                <a:gd name="T88" fmla="*/ 2745 w 3381"/>
                <a:gd name="T89"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1" h="3082">
                  <a:moveTo>
                    <a:pt x="2775" y="0"/>
                  </a:moveTo>
                  <a:lnTo>
                    <a:pt x="2799" y="1"/>
                  </a:lnTo>
                  <a:lnTo>
                    <a:pt x="2816" y="2"/>
                  </a:lnTo>
                  <a:lnTo>
                    <a:pt x="2833" y="4"/>
                  </a:lnTo>
                  <a:lnTo>
                    <a:pt x="2850" y="8"/>
                  </a:lnTo>
                  <a:lnTo>
                    <a:pt x="2867" y="14"/>
                  </a:lnTo>
                  <a:lnTo>
                    <a:pt x="2882" y="23"/>
                  </a:lnTo>
                  <a:lnTo>
                    <a:pt x="2896" y="36"/>
                  </a:lnTo>
                  <a:lnTo>
                    <a:pt x="2977" y="135"/>
                  </a:lnTo>
                  <a:lnTo>
                    <a:pt x="2988" y="151"/>
                  </a:lnTo>
                  <a:lnTo>
                    <a:pt x="2993" y="170"/>
                  </a:lnTo>
                  <a:lnTo>
                    <a:pt x="2993" y="188"/>
                  </a:lnTo>
                  <a:lnTo>
                    <a:pt x="2989" y="206"/>
                  </a:lnTo>
                  <a:lnTo>
                    <a:pt x="2980" y="224"/>
                  </a:lnTo>
                  <a:lnTo>
                    <a:pt x="2967" y="238"/>
                  </a:lnTo>
                  <a:lnTo>
                    <a:pt x="2950" y="248"/>
                  </a:lnTo>
                  <a:lnTo>
                    <a:pt x="2932" y="253"/>
                  </a:lnTo>
                  <a:lnTo>
                    <a:pt x="2913" y="254"/>
                  </a:lnTo>
                  <a:lnTo>
                    <a:pt x="2894" y="250"/>
                  </a:lnTo>
                  <a:lnTo>
                    <a:pt x="2878" y="241"/>
                  </a:lnTo>
                  <a:lnTo>
                    <a:pt x="2864" y="228"/>
                  </a:lnTo>
                  <a:lnTo>
                    <a:pt x="2797" y="148"/>
                  </a:lnTo>
                  <a:lnTo>
                    <a:pt x="2774" y="146"/>
                  </a:lnTo>
                  <a:lnTo>
                    <a:pt x="2745" y="146"/>
                  </a:lnTo>
                  <a:lnTo>
                    <a:pt x="2711" y="146"/>
                  </a:lnTo>
                  <a:lnTo>
                    <a:pt x="2672" y="148"/>
                  </a:lnTo>
                  <a:lnTo>
                    <a:pt x="2629" y="149"/>
                  </a:lnTo>
                  <a:lnTo>
                    <a:pt x="2583" y="152"/>
                  </a:lnTo>
                  <a:lnTo>
                    <a:pt x="2537" y="155"/>
                  </a:lnTo>
                  <a:lnTo>
                    <a:pt x="2489" y="159"/>
                  </a:lnTo>
                  <a:lnTo>
                    <a:pt x="2442" y="163"/>
                  </a:lnTo>
                  <a:lnTo>
                    <a:pt x="2396" y="167"/>
                  </a:lnTo>
                  <a:lnTo>
                    <a:pt x="2351" y="172"/>
                  </a:lnTo>
                  <a:lnTo>
                    <a:pt x="2311" y="176"/>
                  </a:lnTo>
                  <a:lnTo>
                    <a:pt x="2274" y="180"/>
                  </a:lnTo>
                  <a:lnTo>
                    <a:pt x="2242" y="185"/>
                  </a:lnTo>
                  <a:lnTo>
                    <a:pt x="2217" y="189"/>
                  </a:lnTo>
                  <a:lnTo>
                    <a:pt x="2199" y="193"/>
                  </a:lnTo>
                  <a:lnTo>
                    <a:pt x="147" y="1874"/>
                  </a:lnTo>
                  <a:lnTo>
                    <a:pt x="1019" y="2934"/>
                  </a:lnTo>
                  <a:lnTo>
                    <a:pt x="3072" y="1254"/>
                  </a:lnTo>
                  <a:lnTo>
                    <a:pt x="3079" y="1238"/>
                  </a:lnTo>
                  <a:lnTo>
                    <a:pt x="3088" y="1215"/>
                  </a:lnTo>
                  <a:lnTo>
                    <a:pt x="3098" y="1188"/>
                  </a:lnTo>
                  <a:lnTo>
                    <a:pt x="3108" y="1157"/>
                  </a:lnTo>
                  <a:lnTo>
                    <a:pt x="3120" y="1121"/>
                  </a:lnTo>
                  <a:lnTo>
                    <a:pt x="3132" y="1082"/>
                  </a:lnTo>
                  <a:lnTo>
                    <a:pt x="3144" y="1040"/>
                  </a:lnTo>
                  <a:lnTo>
                    <a:pt x="3157" y="998"/>
                  </a:lnTo>
                  <a:lnTo>
                    <a:pt x="3169" y="955"/>
                  </a:lnTo>
                  <a:lnTo>
                    <a:pt x="3181" y="912"/>
                  </a:lnTo>
                  <a:lnTo>
                    <a:pt x="3192" y="870"/>
                  </a:lnTo>
                  <a:lnTo>
                    <a:pt x="3203" y="829"/>
                  </a:lnTo>
                  <a:lnTo>
                    <a:pt x="3211" y="791"/>
                  </a:lnTo>
                  <a:lnTo>
                    <a:pt x="3219" y="757"/>
                  </a:lnTo>
                  <a:lnTo>
                    <a:pt x="3225" y="725"/>
                  </a:lnTo>
                  <a:lnTo>
                    <a:pt x="3231" y="699"/>
                  </a:lnTo>
                  <a:lnTo>
                    <a:pt x="3233" y="677"/>
                  </a:lnTo>
                  <a:lnTo>
                    <a:pt x="3168" y="597"/>
                  </a:lnTo>
                  <a:lnTo>
                    <a:pt x="3157" y="580"/>
                  </a:lnTo>
                  <a:lnTo>
                    <a:pt x="3151" y="562"/>
                  </a:lnTo>
                  <a:lnTo>
                    <a:pt x="3151" y="543"/>
                  </a:lnTo>
                  <a:lnTo>
                    <a:pt x="3156" y="525"/>
                  </a:lnTo>
                  <a:lnTo>
                    <a:pt x="3164" y="509"/>
                  </a:lnTo>
                  <a:lnTo>
                    <a:pt x="3177" y="493"/>
                  </a:lnTo>
                  <a:lnTo>
                    <a:pt x="3195" y="484"/>
                  </a:lnTo>
                  <a:lnTo>
                    <a:pt x="3212" y="478"/>
                  </a:lnTo>
                  <a:lnTo>
                    <a:pt x="3232" y="477"/>
                  </a:lnTo>
                  <a:lnTo>
                    <a:pt x="3250" y="482"/>
                  </a:lnTo>
                  <a:lnTo>
                    <a:pt x="3267" y="490"/>
                  </a:lnTo>
                  <a:lnTo>
                    <a:pt x="3281" y="503"/>
                  </a:lnTo>
                  <a:lnTo>
                    <a:pt x="3363" y="602"/>
                  </a:lnTo>
                  <a:lnTo>
                    <a:pt x="3373" y="617"/>
                  </a:lnTo>
                  <a:lnTo>
                    <a:pt x="3379" y="635"/>
                  </a:lnTo>
                  <a:lnTo>
                    <a:pt x="3381" y="652"/>
                  </a:lnTo>
                  <a:lnTo>
                    <a:pt x="3381" y="670"/>
                  </a:lnTo>
                  <a:lnTo>
                    <a:pt x="3380" y="687"/>
                  </a:lnTo>
                  <a:lnTo>
                    <a:pt x="3379" y="702"/>
                  </a:lnTo>
                  <a:lnTo>
                    <a:pt x="3375" y="723"/>
                  </a:lnTo>
                  <a:lnTo>
                    <a:pt x="3370" y="748"/>
                  </a:lnTo>
                  <a:lnTo>
                    <a:pt x="3364" y="777"/>
                  </a:lnTo>
                  <a:lnTo>
                    <a:pt x="3356" y="811"/>
                  </a:lnTo>
                  <a:lnTo>
                    <a:pt x="3347" y="848"/>
                  </a:lnTo>
                  <a:lnTo>
                    <a:pt x="3338" y="887"/>
                  </a:lnTo>
                  <a:lnTo>
                    <a:pt x="3328" y="928"/>
                  </a:lnTo>
                  <a:lnTo>
                    <a:pt x="3316" y="971"/>
                  </a:lnTo>
                  <a:lnTo>
                    <a:pt x="3305" y="1014"/>
                  </a:lnTo>
                  <a:lnTo>
                    <a:pt x="3292" y="1057"/>
                  </a:lnTo>
                  <a:lnTo>
                    <a:pt x="3280" y="1100"/>
                  </a:lnTo>
                  <a:lnTo>
                    <a:pt x="3267" y="1141"/>
                  </a:lnTo>
                  <a:lnTo>
                    <a:pt x="3255" y="1182"/>
                  </a:lnTo>
                  <a:lnTo>
                    <a:pt x="3242" y="1218"/>
                  </a:lnTo>
                  <a:lnTo>
                    <a:pt x="3230" y="1253"/>
                  </a:lnTo>
                  <a:lnTo>
                    <a:pt x="3218" y="1285"/>
                  </a:lnTo>
                  <a:lnTo>
                    <a:pt x="3206" y="1311"/>
                  </a:lnTo>
                  <a:lnTo>
                    <a:pt x="3195" y="1334"/>
                  </a:lnTo>
                  <a:lnTo>
                    <a:pt x="3184" y="1350"/>
                  </a:lnTo>
                  <a:lnTo>
                    <a:pt x="3174" y="1361"/>
                  </a:lnTo>
                  <a:lnTo>
                    <a:pt x="1115" y="3048"/>
                  </a:lnTo>
                  <a:lnTo>
                    <a:pt x="1093" y="3063"/>
                  </a:lnTo>
                  <a:lnTo>
                    <a:pt x="1070" y="3073"/>
                  </a:lnTo>
                  <a:lnTo>
                    <a:pt x="1045" y="3079"/>
                  </a:lnTo>
                  <a:lnTo>
                    <a:pt x="1020" y="3082"/>
                  </a:lnTo>
                  <a:lnTo>
                    <a:pt x="1013" y="3082"/>
                  </a:lnTo>
                  <a:lnTo>
                    <a:pt x="1005" y="3082"/>
                  </a:lnTo>
                  <a:lnTo>
                    <a:pt x="977" y="3076"/>
                  </a:lnTo>
                  <a:lnTo>
                    <a:pt x="949" y="3064"/>
                  </a:lnTo>
                  <a:lnTo>
                    <a:pt x="926" y="3049"/>
                  </a:lnTo>
                  <a:lnTo>
                    <a:pt x="905" y="3027"/>
                  </a:lnTo>
                  <a:lnTo>
                    <a:pt x="33" y="1970"/>
                  </a:lnTo>
                  <a:lnTo>
                    <a:pt x="16" y="1945"/>
                  </a:lnTo>
                  <a:lnTo>
                    <a:pt x="6" y="1919"/>
                  </a:lnTo>
                  <a:lnTo>
                    <a:pt x="0" y="1890"/>
                  </a:lnTo>
                  <a:lnTo>
                    <a:pt x="0" y="1861"/>
                  </a:lnTo>
                  <a:lnTo>
                    <a:pt x="6" y="1832"/>
                  </a:lnTo>
                  <a:lnTo>
                    <a:pt x="16" y="1804"/>
                  </a:lnTo>
                  <a:lnTo>
                    <a:pt x="33" y="1780"/>
                  </a:lnTo>
                  <a:lnTo>
                    <a:pt x="54" y="1760"/>
                  </a:lnTo>
                  <a:lnTo>
                    <a:pt x="2114" y="73"/>
                  </a:lnTo>
                  <a:lnTo>
                    <a:pt x="2128" y="64"/>
                  </a:lnTo>
                  <a:lnTo>
                    <a:pt x="2148" y="56"/>
                  </a:lnTo>
                  <a:lnTo>
                    <a:pt x="2177" y="50"/>
                  </a:lnTo>
                  <a:lnTo>
                    <a:pt x="2210" y="43"/>
                  </a:lnTo>
                  <a:lnTo>
                    <a:pt x="2249" y="37"/>
                  </a:lnTo>
                  <a:lnTo>
                    <a:pt x="2290" y="31"/>
                  </a:lnTo>
                  <a:lnTo>
                    <a:pt x="2336" y="26"/>
                  </a:lnTo>
                  <a:lnTo>
                    <a:pt x="2384" y="21"/>
                  </a:lnTo>
                  <a:lnTo>
                    <a:pt x="2433" y="16"/>
                  </a:lnTo>
                  <a:lnTo>
                    <a:pt x="2482" y="13"/>
                  </a:lnTo>
                  <a:lnTo>
                    <a:pt x="2531" y="9"/>
                  </a:lnTo>
                  <a:lnTo>
                    <a:pt x="2580" y="6"/>
                  </a:lnTo>
                  <a:lnTo>
                    <a:pt x="2626" y="4"/>
                  </a:lnTo>
                  <a:lnTo>
                    <a:pt x="2670" y="2"/>
                  </a:lnTo>
                  <a:lnTo>
                    <a:pt x="2710" y="1"/>
                  </a:lnTo>
                  <a:lnTo>
                    <a:pt x="2745" y="0"/>
                  </a:lnTo>
                  <a:lnTo>
                    <a:pt x="27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599" name="Freeform 102">
              <a:extLst>
                <a:ext uri="{FF2B5EF4-FFF2-40B4-BE49-F238E27FC236}">
                  <a16:creationId xmlns:a16="http://schemas.microsoft.com/office/drawing/2014/main" id="{EC784180-A6B6-47C6-A402-A312690B9ADB}"/>
                </a:ext>
              </a:extLst>
            </p:cNvPr>
            <p:cNvSpPr>
              <a:spLocks/>
            </p:cNvSpPr>
            <p:nvPr/>
          </p:nvSpPr>
          <p:spPr bwMode="auto">
            <a:xfrm>
              <a:off x="1951" y="1204"/>
              <a:ext cx="86" cy="73"/>
            </a:xfrm>
            <a:custGeom>
              <a:avLst/>
              <a:gdLst>
                <a:gd name="T0" fmla="*/ 878 w 944"/>
                <a:gd name="T1" fmla="*/ 0 h 801"/>
                <a:gd name="T2" fmla="*/ 897 w 944"/>
                <a:gd name="T3" fmla="*/ 4 h 801"/>
                <a:gd name="T4" fmla="*/ 913 w 944"/>
                <a:gd name="T5" fmla="*/ 13 h 801"/>
                <a:gd name="T6" fmla="*/ 927 w 944"/>
                <a:gd name="T7" fmla="*/ 27 h 801"/>
                <a:gd name="T8" fmla="*/ 938 w 944"/>
                <a:gd name="T9" fmla="*/ 43 h 801"/>
                <a:gd name="T10" fmla="*/ 944 w 944"/>
                <a:gd name="T11" fmla="*/ 62 h 801"/>
                <a:gd name="T12" fmla="*/ 944 w 944"/>
                <a:gd name="T13" fmla="*/ 80 h 801"/>
                <a:gd name="T14" fmla="*/ 940 w 944"/>
                <a:gd name="T15" fmla="*/ 99 h 801"/>
                <a:gd name="T16" fmla="*/ 931 w 944"/>
                <a:gd name="T17" fmla="*/ 115 h 801"/>
                <a:gd name="T18" fmla="*/ 917 w 944"/>
                <a:gd name="T19" fmla="*/ 130 h 801"/>
                <a:gd name="T20" fmla="*/ 120 w 944"/>
                <a:gd name="T21" fmla="*/ 784 h 801"/>
                <a:gd name="T22" fmla="*/ 104 w 944"/>
                <a:gd name="T23" fmla="*/ 793 h 801"/>
                <a:gd name="T24" fmla="*/ 89 w 944"/>
                <a:gd name="T25" fmla="*/ 799 h 801"/>
                <a:gd name="T26" fmla="*/ 73 w 944"/>
                <a:gd name="T27" fmla="*/ 801 h 801"/>
                <a:gd name="T28" fmla="*/ 56 w 944"/>
                <a:gd name="T29" fmla="*/ 799 h 801"/>
                <a:gd name="T30" fmla="*/ 41 w 944"/>
                <a:gd name="T31" fmla="*/ 794 h 801"/>
                <a:gd name="T32" fmla="*/ 28 w 944"/>
                <a:gd name="T33" fmla="*/ 786 h 801"/>
                <a:gd name="T34" fmla="*/ 16 w 944"/>
                <a:gd name="T35" fmla="*/ 774 h 801"/>
                <a:gd name="T36" fmla="*/ 5 w 944"/>
                <a:gd name="T37" fmla="*/ 758 h 801"/>
                <a:gd name="T38" fmla="*/ 0 w 944"/>
                <a:gd name="T39" fmla="*/ 739 h 801"/>
                <a:gd name="T40" fmla="*/ 0 w 944"/>
                <a:gd name="T41" fmla="*/ 719 h 801"/>
                <a:gd name="T42" fmla="*/ 3 w 944"/>
                <a:gd name="T43" fmla="*/ 702 h 801"/>
                <a:gd name="T44" fmla="*/ 13 w 944"/>
                <a:gd name="T45" fmla="*/ 685 h 801"/>
                <a:gd name="T46" fmla="*/ 26 w 944"/>
                <a:gd name="T47" fmla="*/ 671 h 801"/>
                <a:gd name="T48" fmla="*/ 824 w 944"/>
                <a:gd name="T49" fmla="*/ 16 h 801"/>
                <a:gd name="T50" fmla="*/ 841 w 944"/>
                <a:gd name="T51" fmla="*/ 6 h 801"/>
                <a:gd name="T52" fmla="*/ 860 w 944"/>
                <a:gd name="T53" fmla="*/ 1 h 801"/>
                <a:gd name="T54" fmla="*/ 878 w 944"/>
                <a:gd name="T55"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4" h="801">
                  <a:moveTo>
                    <a:pt x="878" y="0"/>
                  </a:moveTo>
                  <a:lnTo>
                    <a:pt x="897" y="4"/>
                  </a:lnTo>
                  <a:lnTo>
                    <a:pt x="913" y="13"/>
                  </a:lnTo>
                  <a:lnTo>
                    <a:pt x="927" y="27"/>
                  </a:lnTo>
                  <a:lnTo>
                    <a:pt x="938" y="43"/>
                  </a:lnTo>
                  <a:lnTo>
                    <a:pt x="944" y="62"/>
                  </a:lnTo>
                  <a:lnTo>
                    <a:pt x="944" y="80"/>
                  </a:lnTo>
                  <a:lnTo>
                    <a:pt x="940" y="99"/>
                  </a:lnTo>
                  <a:lnTo>
                    <a:pt x="931" y="115"/>
                  </a:lnTo>
                  <a:lnTo>
                    <a:pt x="917" y="130"/>
                  </a:lnTo>
                  <a:lnTo>
                    <a:pt x="120" y="784"/>
                  </a:lnTo>
                  <a:lnTo>
                    <a:pt x="104" y="793"/>
                  </a:lnTo>
                  <a:lnTo>
                    <a:pt x="89" y="799"/>
                  </a:lnTo>
                  <a:lnTo>
                    <a:pt x="73" y="801"/>
                  </a:lnTo>
                  <a:lnTo>
                    <a:pt x="56" y="799"/>
                  </a:lnTo>
                  <a:lnTo>
                    <a:pt x="41" y="794"/>
                  </a:lnTo>
                  <a:lnTo>
                    <a:pt x="28" y="786"/>
                  </a:lnTo>
                  <a:lnTo>
                    <a:pt x="16" y="774"/>
                  </a:lnTo>
                  <a:lnTo>
                    <a:pt x="5" y="758"/>
                  </a:lnTo>
                  <a:lnTo>
                    <a:pt x="0" y="739"/>
                  </a:lnTo>
                  <a:lnTo>
                    <a:pt x="0" y="719"/>
                  </a:lnTo>
                  <a:lnTo>
                    <a:pt x="3" y="702"/>
                  </a:lnTo>
                  <a:lnTo>
                    <a:pt x="13" y="685"/>
                  </a:lnTo>
                  <a:lnTo>
                    <a:pt x="26" y="671"/>
                  </a:lnTo>
                  <a:lnTo>
                    <a:pt x="824" y="16"/>
                  </a:lnTo>
                  <a:lnTo>
                    <a:pt x="841" y="6"/>
                  </a:lnTo>
                  <a:lnTo>
                    <a:pt x="860" y="1"/>
                  </a:lnTo>
                  <a:lnTo>
                    <a:pt x="87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00" name="Freeform 103">
              <a:extLst>
                <a:ext uri="{FF2B5EF4-FFF2-40B4-BE49-F238E27FC236}">
                  <a16:creationId xmlns:a16="http://schemas.microsoft.com/office/drawing/2014/main" id="{03289A2F-4EA1-47E7-9320-47431E378BA1}"/>
                </a:ext>
              </a:extLst>
            </p:cNvPr>
            <p:cNvSpPr>
              <a:spLocks/>
            </p:cNvSpPr>
            <p:nvPr/>
          </p:nvSpPr>
          <p:spPr bwMode="auto">
            <a:xfrm>
              <a:off x="1922" y="1240"/>
              <a:ext cx="65" cy="65"/>
            </a:xfrm>
            <a:custGeom>
              <a:avLst/>
              <a:gdLst>
                <a:gd name="T0" fmla="*/ 344 w 712"/>
                <a:gd name="T1" fmla="*/ 0 h 710"/>
                <a:gd name="T2" fmla="*/ 377 w 712"/>
                <a:gd name="T3" fmla="*/ 16 h 710"/>
                <a:gd name="T4" fmla="*/ 399 w 712"/>
                <a:gd name="T5" fmla="*/ 47 h 710"/>
                <a:gd name="T6" fmla="*/ 404 w 712"/>
                <a:gd name="T7" fmla="*/ 86 h 710"/>
                <a:gd name="T8" fmla="*/ 387 w 712"/>
                <a:gd name="T9" fmla="*/ 120 h 710"/>
                <a:gd name="T10" fmla="*/ 357 w 712"/>
                <a:gd name="T11" fmla="*/ 142 h 710"/>
                <a:gd name="T12" fmla="*/ 307 w 712"/>
                <a:gd name="T13" fmla="*/ 152 h 710"/>
                <a:gd name="T14" fmla="*/ 250 w 712"/>
                <a:gd name="T15" fmla="*/ 175 h 710"/>
                <a:gd name="T16" fmla="*/ 201 w 712"/>
                <a:gd name="T17" fmla="*/ 216 h 710"/>
                <a:gd name="T18" fmla="*/ 165 w 712"/>
                <a:gd name="T19" fmla="*/ 271 h 710"/>
                <a:gd name="T20" fmla="*/ 149 w 712"/>
                <a:gd name="T21" fmla="*/ 334 h 710"/>
                <a:gd name="T22" fmla="*/ 153 w 712"/>
                <a:gd name="T23" fmla="*/ 399 h 710"/>
                <a:gd name="T24" fmla="*/ 177 w 712"/>
                <a:gd name="T25" fmla="*/ 460 h 710"/>
                <a:gd name="T26" fmla="*/ 218 w 712"/>
                <a:gd name="T27" fmla="*/ 510 h 710"/>
                <a:gd name="T28" fmla="*/ 273 w 712"/>
                <a:gd name="T29" fmla="*/ 545 h 710"/>
                <a:gd name="T30" fmla="*/ 336 w 712"/>
                <a:gd name="T31" fmla="*/ 562 h 710"/>
                <a:gd name="T32" fmla="*/ 401 w 712"/>
                <a:gd name="T33" fmla="*/ 558 h 710"/>
                <a:gd name="T34" fmla="*/ 462 w 712"/>
                <a:gd name="T35" fmla="*/ 534 h 710"/>
                <a:gd name="T36" fmla="*/ 514 w 712"/>
                <a:gd name="T37" fmla="*/ 492 h 710"/>
                <a:gd name="T38" fmla="*/ 549 w 712"/>
                <a:gd name="T39" fmla="*/ 438 h 710"/>
                <a:gd name="T40" fmla="*/ 565 w 712"/>
                <a:gd name="T41" fmla="*/ 374 h 710"/>
                <a:gd name="T42" fmla="*/ 579 w 712"/>
                <a:gd name="T43" fmla="*/ 338 h 710"/>
                <a:gd name="T44" fmla="*/ 607 w 712"/>
                <a:gd name="T45" fmla="*/ 315 h 710"/>
                <a:gd name="T46" fmla="*/ 646 w 712"/>
                <a:gd name="T47" fmla="*/ 309 h 710"/>
                <a:gd name="T48" fmla="*/ 682 w 712"/>
                <a:gd name="T49" fmla="*/ 322 h 710"/>
                <a:gd name="T50" fmla="*/ 706 w 712"/>
                <a:gd name="T51" fmla="*/ 351 h 710"/>
                <a:gd name="T52" fmla="*/ 712 w 712"/>
                <a:gd name="T53" fmla="*/ 389 h 710"/>
                <a:gd name="T54" fmla="*/ 695 w 712"/>
                <a:gd name="T55" fmla="*/ 467 h 710"/>
                <a:gd name="T56" fmla="*/ 662 w 712"/>
                <a:gd name="T57" fmla="*/ 539 h 710"/>
                <a:gd name="T58" fmla="*/ 613 w 712"/>
                <a:gd name="T59" fmla="*/ 601 h 710"/>
                <a:gd name="T60" fmla="*/ 550 w 712"/>
                <a:gd name="T61" fmla="*/ 653 h 710"/>
                <a:gd name="T62" fmla="*/ 476 w 712"/>
                <a:gd name="T63" fmla="*/ 689 h 710"/>
                <a:gd name="T64" fmla="*/ 397 w 712"/>
                <a:gd name="T65" fmla="*/ 708 h 710"/>
                <a:gd name="T66" fmla="*/ 319 w 712"/>
                <a:gd name="T67" fmla="*/ 708 h 710"/>
                <a:gd name="T68" fmla="*/ 243 w 712"/>
                <a:gd name="T69" fmla="*/ 691 h 710"/>
                <a:gd name="T70" fmla="*/ 173 w 712"/>
                <a:gd name="T71" fmla="*/ 659 h 710"/>
                <a:gd name="T72" fmla="*/ 109 w 712"/>
                <a:gd name="T73" fmla="*/ 610 h 710"/>
                <a:gd name="T74" fmla="*/ 54 w 712"/>
                <a:gd name="T75" fmla="*/ 541 h 710"/>
                <a:gd name="T76" fmla="*/ 16 w 712"/>
                <a:gd name="T77" fmla="*/ 458 h 710"/>
                <a:gd name="T78" fmla="*/ 0 w 712"/>
                <a:gd name="T79" fmla="*/ 366 h 710"/>
                <a:gd name="T80" fmla="*/ 8 w 712"/>
                <a:gd name="T81" fmla="*/ 279 h 710"/>
                <a:gd name="T82" fmla="*/ 33 w 712"/>
                <a:gd name="T83" fmla="*/ 204 h 710"/>
                <a:gd name="T84" fmla="*/ 74 w 712"/>
                <a:gd name="T85" fmla="*/ 137 h 710"/>
                <a:gd name="T86" fmla="*/ 131 w 712"/>
                <a:gd name="T87" fmla="*/ 79 h 710"/>
                <a:gd name="T88" fmla="*/ 202 w 712"/>
                <a:gd name="T89" fmla="*/ 34 h 710"/>
                <a:gd name="T90" fmla="*/ 282 w 712"/>
                <a:gd name="T91" fmla="*/ 7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2" h="710">
                  <a:moveTo>
                    <a:pt x="324" y="0"/>
                  </a:moveTo>
                  <a:lnTo>
                    <a:pt x="344" y="0"/>
                  </a:lnTo>
                  <a:lnTo>
                    <a:pt x="362" y="5"/>
                  </a:lnTo>
                  <a:lnTo>
                    <a:pt x="377" y="16"/>
                  </a:lnTo>
                  <a:lnTo>
                    <a:pt x="391" y="30"/>
                  </a:lnTo>
                  <a:lnTo>
                    <a:pt x="399" y="47"/>
                  </a:lnTo>
                  <a:lnTo>
                    <a:pt x="404" y="66"/>
                  </a:lnTo>
                  <a:lnTo>
                    <a:pt x="404" y="86"/>
                  </a:lnTo>
                  <a:lnTo>
                    <a:pt x="397" y="104"/>
                  </a:lnTo>
                  <a:lnTo>
                    <a:pt x="387" y="120"/>
                  </a:lnTo>
                  <a:lnTo>
                    <a:pt x="373" y="133"/>
                  </a:lnTo>
                  <a:lnTo>
                    <a:pt x="357" y="142"/>
                  </a:lnTo>
                  <a:lnTo>
                    <a:pt x="337" y="147"/>
                  </a:lnTo>
                  <a:lnTo>
                    <a:pt x="307" y="152"/>
                  </a:lnTo>
                  <a:lnTo>
                    <a:pt x="277" y="161"/>
                  </a:lnTo>
                  <a:lnTo>
                    <a:pt x="250" y="175"/>
                  </a:lnTo>
                  <a:lnTo>
                    <a:pt x="225" y="192"/>
                  </a:lnTo>
                  <a:lnTo>
                    <a:pt x="201" y="216"/>
                  </a:lnTo>
                  <a:lnTo>
                    <a:pt x="181" y="242"/>
                  </a:lnTo>
                  <a:lnTo>
                    <a:pt x="165" y="271"/>
                  </a:lnTo>
                  <a:lnTo>
                    <a:pt x="155" y="301"/>
                  </a:lnTo>
                  <a:lnTo>
                    <a:pt x="149" y="334"/>
                  </a:lnTo>
                  <a:lnTo>
                    <a:pt x="149" y="366"/>
                  </a:lnTo>
                  <a:lnTo>
                    <a:pt x="153" y="399"/>
                  </a:lnTo>
                  <a:lnTo>
                    <a:pt x="162" y="431"/>
                  </a:lnTo>
                  <a:lnTo>
                    <a:pt x="177" y="460"/>
                  </a:lnTo>
                  <a:lnTo>
                    <a:pt x="195" y="487"/>
                  </a:lnTo>
                  <a:lnTo>
                    <a:pt x="218" y="510"/>
                  </a:lnTo>
                  <a:lnTo>
                    <a:pt x="244" y="529"/>
                  </a:lnTo>
                  <a:lnTo>
                    <a:pt x="273" y="545"/>
                  </a:lnTo>
                  <a:lnTo>
                    <a:pt x="304" y="556"/>
                  </a:lnTo>
                  <a:lnTo>
                    <a:pt x="336" y="562"/>
                  </a:lnTo>
                  <a:lnTo>
                    <a:pt x="370" y="562"/>
                  </a:lnTo>
                  <a:lnTo>
                    <a:pt x="401" y="558"/>
                  </a:lnTo>
                  <a:lnTo>
                    <a:pt x="433" y="548"/>
                  </a:lnTo>
                  <a:lnTo>
                    <a:pt x="462" y="534"/>
                  </a:lnTo>
                  <a:lnTo>
                    <a:pt x="490" y="515"/>
                  </a:lnTo>
                  <a:lnTo>
                    <a:pt x="514" y="492"/>
                  </a:lnTo>
                  <a:lnTo>
                    <a:pt x="533" y="466"/>
                  </a:lnTo>
                  <a:lnTo>
                    <a:pt x="549" y="438"/>
                  </a:lnTo>
                  <a:lnTo>
                    <a:pt x="559" y="407"/>
                  </a:lnTo>
                  <a:lnTo>
                    <a:pt x="565" y="374"/>
                  </a:lnTo>
                  <a:lnTo>
                    <a:pt x="569" y="356"/>
                  </a:lnTo>
                  <a:lnTo>
                    <a:pt x="579" y="338"/>
                  </a:lnTo>
                  <a:lnTo>
                    <a:pt x="591" y="325"/>
                  </a:lnTo>
                  <a:lnTo>
                    <a:pt x="607" y="315"/>
                  </a:lnTo>
                  <a:lnTo>
                    <a:pt x="626" y="309"/>
                  </a:lnTo>
                  <a:lnTo>
                    <a:pt x="646" y="309"/>
                  </a:lnTo>
                  <a:lnTo>
                    <a:pt x="665" y="313"/>
                  </a:lnTo>
                  <a:lnTo>
                    <a:pt x="682" y="322"/>
                  </a:lnTo>
                  <a:lnTo>
                    <a:pt x="696" y="335"/>
                  </a:lnTo>
                  <a:lnTo>
                    <a:pt x="706" y="351"/>
                  </a:lnTo>
                  <a:lnTo>
                    <a:pt x="711" y="369"/>
                  </a:lnTo>
                  <a:lnTo>
                    <a:pt x="712" y="389"/>
                  </a:lnTo>
                  <a:lnTo>
                    <a:pt x="706" y="428"/>
                  </a:lnTo>
                  <a:lnTo>
                    <a:pt x="695" y="467"/>
                  </a:lnTo>
                  <a:lnTo>
                    <a:pt x="680" y="504"/>
                  </a:lnTo>
                  <a:lnTo>
                    <a:pt x="662" y="539"/>
                  </a:lnTo>
                  <a:lnTo>
                    <a:pt x="639" y="572"/>
                  </a:lnTo>
                  <a:lnTo>
                    <a:pt x="613" y="601"/>
                  </a:lnTo>
                  <a:lnTo>
                    <a:pt x="583" y="628"/>
                  </a:lnTo>
                  <a:lnTo>
                    <a:pt x="550" y="653"/>
                  </a:lnTo>
                  <a:lnTo>
                    <a:pt x="513" y="674"/>
                  </a:lnTo>
                  <a:lnTo>
                    <a:pt x="476" y="689"/>
                  </a:lnTo>
                  <a:lnTo>
                    <a:pt x="436" y="701"/>
                  </a:lnTo>
                  <a:lnTo>
                    <a:pt x="397" y="708"/>
                  </a:lnTo>
                  <a:lnTo>
                    <a:pt x="358" y="710"/>
                  </a:lnTo>
                  <a:lnTo>
                    <a:pt x="319" y="708"/>
                  </a:lnTo>
                  <a:lnTo>
                    <a:pt x="280" y="701"/>
                  </a:lnTo>
                  <a:lnTo>
                    <a:pt x="243" y="691"/>
                  </a:lnTo>
                  <a:lnTo>
                    <a:pt x="207" y="677"/>
                  </a:lnTo>
                  <a:lnTo>
                    <a:pt x="173" y="659"/>
                  </a:lnTo>
                  <a:lnTo>
                    <a:pt x="140" y="636"/>
                  </a:lnTo>
                  <a:lnTo>
                    <a:pt x="109" y="610"/>
                  </a:lnTo>
                  <a:lnTo>
                    <a:pt x="81" y="579"/>
                  </a:lnTo>
                  <a:lnTo>
                    <a:pt x="54" y="541"/>
                  </a:lnTo>
                  <a:lnTo>
                    <a:pt x="32" y="501"/>
                  </a:lnTo>
                  <a:lnTo>
                    <a:pt x="16" y="458"/>
                  </a:lnTo>
                  <a:lnTo>
                    <a:pt x="5" y="413"/>
                  </a:lnTo>
                  <a:lnTo>
                    <a:pt x="0" y="366"/>
                  </a:lnTo>
                  <a:lnTo>
                    <a:pt x="2" y="320"/>
                  </a:lnTo>
                  <a:lnTo>
                    <a:pt x="8" y="279"/>
                  </a:lnTo>
                  <a:lnTo>
                    <a:pt x="19" y="241"/>
                  </a:lnTo>
                  <a:lnTo>
                    <a:pt x="33" y="204"/>
                  </a:lnTo>
                  <a:lnTo>
                    <a:pt x="52" y="170"/>
                  </a:lnTo>
                  <a:lnTo>
                    <a:pt x="74" y="137"/>
                  </a:lnTo>
                  <a:lnTo>
                    <a:pt x="101" y="107"/>
                  </a:lnTo>
                  <a:lnTo>
                    <a:pt x="131" y="79"/>
                  </a:lnTo>
                  <a:lnTo>
                    <a:pt x="165" y="54"/>
                  </a:lnTo>
                  <a:lnTo>
                    <a:pt x="202" y="34"/>
                  </a:lnTo>
                  <a:lnTo>
                    <a:pt x="241" y="17"/>
                  </a:lnTo>
                  <a:lnTo>
                    <a:pt x="282" y="7"/>
                  </a:lnTo>
                  <a:lnTo>
                    <a:pt x="32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sp>
        <p:nvSpPr>
          <p:cNvPr id="601" name="Freeform 108">
            <a:extLst>
              <a:ext uri="{FF2B5EF4-FFF2-40B4-BE49-F238E27FC236}">
                <a16:creationId xmlns:a16="http://schemas.microsoft.com/office/drawing/2014/main" id="{5673D120-7956-4C5B-AC2C-50B43AB956C6}"/>
              </a:ext>
            </a:extLst>
          </p:cNvPr>
          <p:cNvSpPr>
            <a:spLocks/>
          </p:cNvSpPr>
          <p:nvPr/>
        </p:nvSpPr>
        <p:spPr bwMode="auto">
          <a:xfrm>
            <a:off x="1355877" y="2233752"/>
            <a:ext cx="257939" cy="256352"/>
          </a:xfrm>
          <a:custGeom>
            <a:avLst/>
            <a:gdLst>
              <a:gd name="T0" fmla="*/ 1132 w 3247"/>
              <a:gd name="T1" fmla="*/ 24 h 3221"/>
              <a:gd name="T2" fmla="*/ 1392 w 3247"/>
              <a:gd name="T3" fmla="*/ 130 h 3221"/>
              <a:gd name="T4" fmla="*/ 1571 w 3247"/>
              <a:gd name="T5" fmla="*/ 273 h 3221"/>
              <a:gd name="T6" fmla="*/ 1572 w 3247"/>
              <a:gd name="T7" fmla="*/ 339 h 3221"/>
              <a:gd name="T8" fmla="*/ 1515 w 3247"/>
              <a:gd name="T9" fmla="*/ 373 h 3221"/>
              <a:gd name="T10" fmla="*/ 1421 w 3247"/>
              <a:gd name="T11" fmla="*/ 314 h 3221"/>
              <a:gd name="T12" fmla="*/ 1216 w 3247"/>
              <a:gd name="T13" fmla="*/ 192 h 3221"/>
              <a:gd name="T14" fmla="*/ 982 w 3247"/>
              <a:gd name="T15" fmla="*/ 137 h 3221"/>
              <a:gd name="T16" fmla="*/ 712 w 3247"/>
              <a:gd name="T17" fmla="*/ 162 h 3221"/>
              <a:gd name="T18" fmla="*/ 468 w 3247"/>
              <a:gd name="T19" fmla="*/ 278 h 3221"/>
              <a:gd name="T20" fmla="*/ 278 w 3247"/>
              <a:gd name="T21" fmla="*/ 467 h 3221"/>
              <a:gd name="T22" fmla="*/ 163 w 3247"/>
              <a:gd name="T23" fmla="*/ 710 h 3221"/>
              <a:gd name="T24" fmla="*/ 137 w 3247"/>
              <a:gd name="T25" fmla="*/ 982 h 3221"/>
              <a:gd name="T26" fmla="*/ 196 w 3247"/>
              <a:gd name="T27" fmla="*/ 1225 h 3221"/>
              <a:gd name="T28" fmla="*/ 272 w 3247"/>
              <a:gd name="T29" fmla="*/ 1361 h 3221"/>
              <a:gd name="T30" fmla="*/ 310 w 3247"/>
              <a:gd name="T31" fmla="*/ 1412 h 3221"/>
              <a:gd name="T32" fmla="*/ 2925 w 3247"/>
              <a:gd name="T33" fmla="*/ 1426 h 3221"/>
              <a:gd name="T34" fmla="*/ 3012 w 3247"/>
              <a:gd name="T35" fmla="*/ 1304 h 3221"/>
              <a:gd name="T36" fmla="*/ 3101 w 3247"/>
              <a:gd name="T37" fmla="*/ 1053 h 3221"/>
              <a:gd name="T38" fmla="*/ 3100 w 3247"/>
              <a:gd name="T39" fmla="*/ 778 h 3221"/>
              <a:gd name="T40" fmla="*/ 3005 w 3247"/>
              <a:gd name="T41" fmla="*/ 523 h 3221"/>
              <a:gd name="T42" fmla="*/ 2833 w 3247"/>
              <a:gd name="T43" fmla="*/ 319 h 3221"/>
              <a:gd name="T44" fmla="*/ 2600 w 3247"/>
              <a:gd name="T45" fmla="*/ 183 h 3221"/>
              <a:gd name="T46" fmla="*/ 2327 w 3247"/>
              <a:gd name="T47" fmla="*/ 134 h 3221"/>
              <a:gd name="T48" fmla="*/ 2082 w 3247"/>
              <a:gd name="T49" fmla="*/ 172 h 3221"/>
              <a:gd name="T50" fmla="*/ 1863 w 3247"/>
              <a:gd name="T51" fmla="*/ 285 h 3221"/>
              <a:gd name="T52" fmla="*/ 1738 w 3247"/>
              <a:gd name="T53" fmla="*/ 383 h 3221"/>
              <a:gd name="T54" fmla="*/ 1674 w 3247"/>
              <a:gd name="T55" fmla="*/ 366 h 3221"/>
              <a:gd name="T56" fmla="*/ 1656 w 3247"/>
              <a:gd name="T57" fmla="*/ 302 h 3221"/>
              <a:gd name="T58" fmla="*/ 1774 w 3247"/>
              <a:gd name="T59" fmla="*/ 184 h 3221"/>
              <a:gd name="T60" fmla="*/ 2002 w 3247"/>
              <a:gd name="T61" fmla="*/ 59 h 3221"/>
              <a:gd name="T62" fmla="*/ 2260 w 3247"/>
              <a:gd name="T63" fmla="*/ 3 h 3221"/>
              <a:gd name="T64" fmla="*/ 2547 w 3247"/>
              <a:gd name="T65" fmla="*/ 27 h 3221"/>
              <a:gd name="T66" fmla="*/ 2811 w 3247"/>
              <a:gd name="T67" fmla="*/ 138 h 3221"/>
              <a:gd name="T68" fmla="*/ 3025 w 3247"/>
              <a:gd name="T69" fmla="*/ 321 h 3221"/>
              <a:gd name="T70" fmla="*/ 3174 w 3247"/>
              <a:gd name="T71" fmla="*/ 562 h 3221"/>
              <a:gd name="T72" fmla="*/ 3244 w 3247"/>
              <a:gd name="T73" fmla="*/ 844 h 3221"/>
              <a:gd name="T74" fmla="*/ 3223 w 3247"/>
              <a:gd name="T75" fmla="*/ 1124 h 3221"/>
              <a:gd name="T76" fmla="*/ 3124 w 3247"/>
              <a:gd name="T77" fmla="*/ 1378 h 3221"/>
              <a:gd name="T78" fmla="*/ 3006 w 3247"/>
              <a:gd name="T79" fmla="*/ 1538 h 3221"/>
              <a:gd name="T80" fmla="*/ 1639 w 3247"/>
              <a:gd name="T81" fmla="*/ 3220 h 3221"/>
              <a:gd name="T82" fmla="*/ 1582 w 3247"/>
              <a:gd name="T83" fmla="*/ 3207 h 3221"/>
              <a:gd name="T84" fmla="*/ 179 w 3247"/>
              <a:gd name="T85" fmla="*/ 1460 h 3221"/>
              <a:gd name="T86" fmla="*/ 129 w 3247"/>
              <a:gd name="T87" fmla="*/ 1385 h 3221"/>
              <a:gd name="T88" fmla="*/ 47 w 3247"/>
              <a:gd name="T89" fmla="*/ 1209 h 3221"/>
              <a:gd name="T90" fmla="*/ 0 w 3247"/>
              <a:gd name="T91" fmla="*/ 919 h 3221"/>
              <a:gd name="T92" fmla="*/ 48 w 3247"/>
              <a:gd name="T93" fmla="*/ 629 h 3221"/>
              <a:gd name="T94" fmla="*/ 178 w 3247"/>
              <a:gd name="T95" fmla="*/ 377 h 3221"/>
              <a:gd name="T96" fmla="*/ 377 w 3247"/>
              <a:gd name="T97" fmla="*/ 177 h 3221"/>
              <a:gd name="T98" fmla="*/ 630 w 3247"/>
              <a:gd name="T99" fmla="*/ 47 h 3221"/>
              <a:gd name="T100" fmla="*/ 921 w 3247"/>
              <a:gd name="T101" fmla="*/ 0 h 3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47" h="3221">
                <a:moveTo>
                  <a:pt x="921" y="0"/>
                </a:moveTo>
                <a:lnTo>
                  <a:pt x="992" y="3"/>
                </a:lnTo>
                <a:lnTo>
                  <a:pt x="1063" y="11"/>
                </a:lnTo>
                <a:lnTo>
                  <a:pt x="1132" y="24"/>
                </a:lnTo>
                <a:lnTo>
                  <a:pt x="1199" y="43"/>
                </a:lnTo>
                <a:lnTo>
                  <a:pt x="1265" y="67"/>
                </a:lnTo>
                <a:lnTo>
                  <a:pt x="1330" y="96"/>
                </a:lnTo>
                <a:lnTo>
                  <a:pt x="1392" y="130"/>
                </a:lnTo>
                <a:lnTo>
                  <a:pt x="1450" y="168"/>
                </a:lnTo>
                <a:lnTo>
                  <a:pt x="1506" y="211"/>
                </a:lnTo>
                <a:lnTo>
                  <a:pt x="1560" y="259"/>
                </a:lnTo>
                <a:lnTo>
                  <a:pt x="1571" y="273"/>
                </a:lnTo>
                <a:lnTo>
                  <a:pt x="1578" y="289"/>
                </a:lnTo>
                <a:lnTo>
                  <a:pt x="1581" y="305"/>
                </a:lnTo>
                <a:lnTo>
                  <a:pt x="1579" y="322"/>
                </a:lnTo>
                <a:lnTo>
                  <a:pt x="1572" y="339"/>
                </a:lnTo>
                <a:lnTo>
                  <a:pt x="1561" y="353"/>
                </a:lnTo>
                <a:lnTo>
                  <a:pt x="1548" y="364"/>
                </a:lnTo>
                <a:lnTo>
                  <a:pt x="1532" y="371"/>
                </a:lnTo>
                <a:lnTo>
                  <a:pt x="1515" y="373"/>
                </a:lnTo>
                <a:lnTo>
                  <a:pt x="1497" y="372"/>
                </a:lnTo>
                <a:lnTo>
                  <a:pt x="1481" y="365"/>
                </a:lnTo>
                <a:lnTo>
                  <a:pt x="1467" y="355"/>
                </a:lnTo>
                <a:lnTo>
                  <a:pt x="1421" y="314"/>
                </a:lnTo>
                <a:lnTo>
                  <a:pt x="1373" y="277"/>
                </a:lnTo>
                <a:lnTo>
                  <a:pt x="1322" y="244"/>
                </a:lnTo>
                <a:lnTo>
                  <a:pt x="1270" y="216"/>
                </a:lnTo>
                <a:lnTo>
                  <a:pt x="1216" y="192"/>
                </a:lnTo>
                <a:lnTo>
                  <a:pt x="1159" y="171"/>
                </a:lnTo>
                <a:lnTo>
                  <a:pt x="1101" y="155"/>
                </a:lnTo>
                <a:lnTo>
                  <a:pt x="1042" y="144"/>
                </a:lnTo>
                <a:lnTo>
                  <a:pt x="982" y="137"/>
                </a:lnTo>
                <a:lnTo>
                  <a:pt x="921" y="134"/>
                </a:lnTo>
                <a:lnTo>
                  <a:pt x="850" y="138"/>
                </a:lnTo>
                <a:lnTo>
                  <a:pt x="780" y="147"/>
                </a:lnTo>
                <a:lnTo>
                  <a:pt x="712" y="162"/>
                </a:lnTo>
                <a:lnTo>
                  <a:pt x="646" y="183"/>
                </a:lnTo>
                <a:lnTo>
                  <a:pt x="583" y="210"/>
                </a:lnTo>
                <a:lnTo>
                  <a:pt x="524" y="241"/>
                </a:lnTo>
                <a:lnTo>
                  <a:pt x="468" y="278"/>
                </a:lnTo>
                <a:lnTo>
                  <a:pt x="415" y="319"/>
                </a:lnTo>
                <a:lnTo>
                  <a:pt x="365" y="364"/>
                </a:lnTo>
                <a:lnTo>
                  <a:pt x="319" y="414"/>
                </a:lnTo>
                <a:lnTo>
                  <a:pt x="278" y="467"/>
                </a:lnTo>
                <a:lnTo>
                  <a:pt x="242" y="523"/>
                </a:lnTo>
                <a:lnTo>
                  <a:pt x="210" y="583"/>
                </a:lnTo>
                <a:lnTo>
                  <a:pt x="184" y="645"/>
                </a:lnTo>
                <a:lnTo>
                  <a:pt x="163" y="710"/>
                </a:lnTo>
                <a:lnTo>
                  <a:pt x="147" y="778"/>
                </a:lnTo>
                <a:lnTo>
                  <a:pt x="137" y="848"/>
                </a:lnTo>
                <a:lnTo>
                  <a:pt x="134" y="919"/>
                </a:lnTo>
                <a:lnTo>
                  <a:pt x="137" y="982"/>
                </a:lnTo>
                <a:lnTo>
                  <a:pt x="144" y="1045"/>
                </a:lnTo>
                <a:lnTo>
                  <a:pt x="157" y="1106"/>
                </a:lnTo>
                <a:lnTo>
                  <a:pt x="174" y="1166"/>
                </a:lnTo>
                <a:lnTo>
                  <a:pt x="196" y="1225"/>
                </a:lnTo>
                <a:lnTo>
                  <a:pt x="211" y="1257"/>
                </a:lnTo>
                <a:lnTo>
                  <a:pt x="229" y="1290"/>
                </a:lnTo>
                <a:lnTo>
                  <a:pt x="249" y="1324"/>
                </a:lnTo>
                <a:lnTo>
                  <a:pt x="272" y="1361"/>
                </a:lnTo>
                <a:lnTo>
                  <a:pt x="275" y="1365"/>
                </a:lnTo>
                <a:lnTo>
                  <a:pt x="277" y="1369"/>
                </a:lnTo>
                <a:lnTo>
                  <a:pt x="286" y="1379"/>
                </a:lnTo>
                <a:lnTo>
                  <a:pt x="310" y="1412"/>
                </a:lnTo>
                <a:lnTo>
                  <a:pt x="335" y="1441"/>
                </a:lnTo>
                <a:lnTo>
                  <a:pt x="1623" y="3047"/>
                </a:lnTo>
                <a:lnTo>
                  <a:pt x="2904" y="1450"/>
                </a:lnTo>
                <a:lnTo>
                  <a:pt x="2925" y="1426"/>
                </a:lnTo>
                <a:lnTo>
                  <a:pt x="2945" y="1404"/>
                </a:lnTo>
                <a:lnTo>
                  <a:pt x="2961" y="1382"/>
                </a:lnTo>
                <a:lnTo>
                  <a:pt x="2976" y="1361"/>
                </a:lnTo>
                <a:lnTo>
                  <a:pt x="3012" y="1304"/>
                </a:lnTo>
                <a:lnTo>
                  <a:pt x="3042" y="1244"/>
                </a:lnTo>
                <a:lnTo>
                  <a:pt x="3068" y="1182"/>
                </a:lnTo>
                <a:lnTo>
                  <a:pt x="3087" y="1118"/>
                </a:lnTo>
                <a:lnTo>
                  <a:pt x="3101" y="1053"/>
                </a:lnTo>
                <a:lnTo>
                  <a:pt x="3109" y="986"/>
                </a:lnTo>
                <a:lnTo>
                  <a:pt x="3112" y="919"/>
                </a:lnTo>
                <a:lnTo>
                  <a:pt x="3109" y="848"/>
                </a:lnTo>
                <a:lnTo>
                  <a:pt x="3100" y="778"/>
                </a:lnTo>
                <a:lnTo>
                  <a:pt x="3084" y="710"/>
                </a:lnTo>
                <a:lnTo>
                  <a:pt x="3064" y="645"/>
                </a:lnTo>
                <a:lnTo>
                  <a:pt x="3036" y="583"/>
                </a:lnTo>
                <a:lnTo>
                  <a:pt x="3005" y="523"/>
                </a:lnTo>
                <a:lnTo>
                  <a:pt x="2968" y="467"/>
                </a:lnTo>
                <a:lnTo>
                  <a:pt x="2927" y="414"/>
                </a:lnTo>
                <a:lnTo>
                  <a:pt x="2882" y="364"/>
                </a:lnTo>
                <a:lnTo>
                  <a:pt x="2833" y="319"/>
                </a:lnTo>
                <a:lnTo>
                  <a:pt x="2779" y="278"/>
                </a:lnTo>
                <a:lnTo>
                  <a:pt x="2723" y="241"/>
                </a:lnTo>
                <a:lnTo>
                  <a:pt x="2663" y="210"/>
                </a:lnTo>
                <a:lnTo>
                  <a:pt x="2600" y="183"/>
                </a:lnTo>
                <a:lnTo>
                  <a:pt x="2535" y="162"/>
                </a:lnTo>
                <a:lnTo>
                  <a:pt x="2467" y="147"/>
                </a:lnTo>
                <a:lnTo>
                  <a:pt x="2398" y="138"/>
                </a:lnTo>
                <a:lnTo>
                  <a:pt x="2327" y="134"/>
                </a:lnTo>
                <a:lnTo>
                  <a:pt x="2264" y="137"/>
                </a:lnTo>
                <a:lnTo>
                  <a:pt x="2202" y="144"/>
                </a:lnTo>
                <a:lnTo>
                  <a:pt x="2141" y="156"/>
                </a:lnTo>
                <a:lnTo>
                  <a:pt x="2082" y="172"/>
                </a:lnTo>
                <a:lnTo>
                  <a:pt x="2024" y="195"/>
                </a:lnTo>
                <a:lnTo>
                  <a:pt x="1969" y="220"/>
                </a:lnTo>
                <a:lnTo>
                  <a:pt x="1915" y="250"/>
                </a:lnTo>
                <a:lnTo>
                  <a:pt x="1863" y="285"/>
                </a:lnTo>
                <a:lnTo>
                  <a:pt x="1814" y="324"/>
                </a:lnTo>
                <a:lnTo>
                  <a:pt x="1769" y="366"/>
                </a:lnTo>
                <a:lnTo>
                  <a:pt x="1754" y="377"/>
                </a:lnTo>
                <a:lnTo>
                  <a:pt x="1738" y="383"/>
                </a:lnTo>
                <a:lnTo>
                  <a:pt x="1721" y="385"/>
                </a:lnTo>
                <a:lnTo>
                  <a:pt x="1705" y="383"/>
                </a:lnTo>
                <a:lnTo>
                  <a:pt x="1688" y="377"/>
                </a:lnTo>
                <a:lnTo>
                  <a:pt x="1674" y="366"/>
                </a:lnTo>
                <a:lnTo>
                  <a:pt x="1663" y="352"/>
                </a:lnTo>
                <a:lnTo>
                  <a:pt x="1656" y="336"/>
                </a:lnTo>
                <a:lnTo>
                  <a:pt x="1654" y="319"/>
                </a:lnTo>
                <a:lnTo>
                  <a:pt x="1656" y="302"/>
                </a:lnTo>
                <a:lnTo>
                  <a:pt x="1663" y="286"/>
                </a:lnTo>
                <a:lnTo>
                  <a:pt x="1673" y="272"/>
                </a:lnTo>
                <a:lnTo>
                  <a:pt x="1722" y="226"/>
                </a:lnTo>
                <a:lnTo>
                  <a:pt x="1774" y="184"/>
                </a:lnTo>
                <a:lnTo>
                  <a:pt x="1828" y="146"/>
                </a:lnTo>
                <a:lnTo>
                  <a:pt x="1885" y="112"/>
                </a:lnTo>
                <a:lnTo>
                  <a:pt x="1942" y="83"/>
                </a:lnTo>
                <a:lnTo>
                  <a:pt x="2002" y="59"/>
                </a:lnTo>
                <a:lnTo>
                  <a:pt x="2064" y="37"/>
                </a:lnTo>
                <a:lnTo>
                  <a:pt x="2128" y="21"/>
                </a:lnTo>
                <a:lnTo>
                  <a:pt x="2194" y="10"/>
                </a:lnTo>
                <a:lnTo>
                  <a:pt x="2260" y="3"/>
                </a:lnTo>
                <a:lnTo>
                  <a:pt x="2327" y="0"/>
                </a:lnTo>
                <a:lnTo>
                  <a:pt x="2402" y="3"/>
                </a:lnTo>
                <a:lnTo>
                  <a:pt x="2475" y="12"/>
                </a:lnTo>
                <a:lnTo>
                  <a:pt x="2547" y="27"/>
                </a:lnTo>
                <a:lnTo>
                  <a:pt x="2616" y="47"/>
                </a:lnTo>
                <a:lnTo>
                  <a:pt x="2684" y="73"/>
                </a:lnTo>
                <a:lnTo>
                  <a:pt x="2749" y="103"/>
                </a:lnTo>
                <a:lnTo>
                  <a:pt x="2811" y="138"/>
                </a:lnTo>
                <a:lnTo>
                  <a:pt x="2869" y="177"/>
                </a:lnTo>
                <a:lnTo>
                  <a:pt x="2924" y="222"/>
                </a:lnTo>
                <a:lnTo>
                  <a:pt x="2976" y="270"/>
                </a:lnTo>
                <a:lnTo>
                  <a:pt x="3025" y="321"/>
                </a:lnTo>
                <a:lnTo>
                  <a:pt x="3069" y="377"/>
                </a:lnTo>
                <a:lnTo>
                  <a:pt x="3108" y="435"/>
                </a:lnTo>
                <a:lnTo>
                  <a:pt x="3144" y="497"/>
                </a:lnTo>
                <a:lnTo>
                  <a:pt x="3174" y="562"/>
                </a:lnTo>
                <a:lnTo>
                  <a:pt x="3200" y="629"/>
                </a:lnTo>
                <a:lnTo>
                  <a:pt x="3220" y="699"/>
                </a:lnTo>
                <a:lnTo>
                  <a:pt x="3234" y="770"/>
                </a:lnTo>
                <a:lnTo>
                  <a:pt x="3244" y="844"/>
                </a:lnTo>
                <a:lnTo>
                  <a:pt x="3247" y="919"/>
                </a:lnTo>
                <a:lnTo>
                  <a:pt x="3244" y="988"/>
                </a:lnTo>
                <a:lnTo>
                  <a:pt x="3236" y="1056"/>
                </a:lnTo>
                <a:lnTo>
                  <a:pt x="3223" y="1124"/>
                </a:lnTo>
                <a:lnTo>
                  <a:pt x="3206" y="1190"/>
                </a:lnTo>
                <a:lnTo>
                  <a:pt x="3184" y="1254"/>
                </a:lnTo>
                <a:lnTo>
                  <a:pt x="3156" y="1317"/>
                </a:lnTo>
                <a:lnTo>
                  <a:pt x="3124" y="1378"/>
                </a:lnTo>
                <a:lnTo>
                  <a:pt x="3087" y="1436"/>
                </a:lnTo>
                <a:lnTo>
                  <a:pt x="3064" y="1470"/>
                </a:lnTo>
                <a:lnTo>
                  <a:pt x="3036" y="1503"/>
                </a:lnTo>
                <a:lnTo>
                  <a:pt x="3006" y="1538"/>
                </a:lnTo>
                <a:lnTo>
                  <a:pt x="1676" y="3196"/>
                </a:lnTo>
                <a:lnTo>
                  <a:pt x="1665" y="3207"/>
                </a:lnTo>
                <a:lnTo>
                  <a:pt x="1653" y="3215"/>
                </a:lnTo>
                <a:lnTo>
                  <a:pt x="1639" y="3220"/>
                </a:lnTo>
                <a:lnTo>
                  <a:pt x="1623" y="3221"/>
                </a:lnTo>
                <a:lnTo>
                  <a:pt x="1608" y="3220"/>
                </a:lnTo>
                <a:lnTo>
                  <a:pt x="1595" y="3215"/>
                </a:lnTo>
                <a:lnTo>
                  <a:pt x="1582" y="3207"/>
                </a:lnTo>
                <a:lnTo>
                  <a:pt x="1570" y="3196"/>
                </a:lnTo>
                <a:lnTo>
                  <a:pt x="233" y="1527"/>
                </a:lnTo>
                <a:lnTo>
                  <a:pt x="206" y="1496"/>
                </a:lnTo>
                <a:lnTo>
                  <a:pt x="179" y="1460"/>
                </a:lnTo>
                <a:lnTo>
                  <a:pt x="163" y="1440"/>
                </a:lnTo>
                <a:lnTo>
                  <a:pt x="158" y="1432"/>
                </a:lnTo>
                <a:lnTo>
                  <a:pt x="153" y="1423"/>
                </a:lnTo>
                <a:lnTo>
                  <a:pt x="129" y="1385"/>
                </a:lnTo>
                <a:lnTo>
                  <a:pt x="108" y="1349"/>
                </a:lnTo>
                <a:lnTo>
                  <a:pt x="88" y="1312"/>
                </a:lnTo>
                <a:lnTo>
                  <a:pt x="72" y="1278"/>
                </a:lnTo>
                <a:lnTo>
                  <a:pt x="47" y="1209"/>
                </a:lnTo>
                <a:lnTo>
                  <a:pt x="26" y="1138"/>
                </a:lnTo>
                <a:lnTo>
                  <a:pt x="12" y="1067"/>
                </a:lnTo>
                <a:lnTo>
                  <a:pt x="3" y="994"/>
                </a:lnTo>
                <a:lnTo>
                  <a:pt x="0" y="919"/>
                </a:lnTo>
                <a:lnTo>
                  <a:pt x="3" y="844"/>
                </a:lnTo>
                <a:lnTo>
                  <a:pt x="12" y="770"/>
                </a:lnTo>
                <a:lnTo>
                  <a:pt x="27" y="699"/>
                </a:lnTo>
                <a:lnTo>
                  <a:pt x="48" y="629"/>
                </a:lnTo>
                <a:lnTo>
                  <a:pt x="73" y="562"/>
                </a:lnTo>
                <a:lnTo>
                  <a:pt x="104" y="497"/>
                </a:lnTo>
                <a:lnTo>
                  <a:pt x="138" y="435"/>
                </a:lnTo>
                <a:lnTo>
                  <a:pt x="178" y="377"/>
                </a:lnTo>
                <a:lnTo>
                  <a:pt x="223" y="321"/>
                </a:lnTo>
                <a:lnTo>
                  <a:pt x="270" y="270"/>
                </a:lnTo>
                <a:lnTo>
                  <a:pt x="322" y="222"/>
                </a:lnTo>
                <a:lnTo>
                  <a:pt x="377" y="177"/>
                </a:lnTo>
                <a:lnTo>
                  <a:pt x="436" y="138"/>
                </a:lnTo>
                <a:lnTo>
                  <a:pt x="498" y="103"/>
                </a:lnTo>
                <a:lnTo>
                  <a:pt x="563" y="73"/>
                </a:lnTo>
                <a:lnTo>
                  <a:pt x="630" y="47"/>
                </a:lnTo>
                <a:lnTo>
                  <a:pt x="700" y="27"/>
                </a:lnTo>
                <a:lnTo>
                  <a:pt x="771" y="12"/>
                </a:lnTo>
                <a:lnTo>
                  <a:pt x="846" y="3"/>
                </a:lnTo>
                <a:lnTo>
                  <a:pt x="921"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nvGrpSpPr>
          <p:cNvPr id="602" name="Group 111">
            <a:extLst>
              <a:ext uri="{FF2B5EF4-FFF2-40B4-BE49-F238E27FC236}">
                <a16:creationId xmlns:a16="http://schemas.microsoft.com/office/drawing/2014/main" id="{386E5D0A-2430-413C-9972-A209BB68C423}"/>
              </a:ext>
            </a:extLst>
          </p:cNvPr>
          <p:cNvGrpSpPr>
            <a:grpSpLocks noChangeAspect="1"/>
          </p:cNvGrpSpPr>
          <p:nvPr/>
        </p:nvGrpSpPr>
        <p:grpSpPr bwMode="auto">
          <a:xfrm>
            <a:off x="1345559" y="2866297"/>
            <a:ext cx="241272" cy="263495"/>
            <a:chOff x="1695" y="2731"/>
            <a:chExt cx="304" cy="332"/>
          </a:xfrm>
          <a:solidFill>
            <a:srgbClr val="000000"/>
          </a:solidFill>
        </p:grpSpPr>
        <p:sp>
          <p:nvSpPr>
            <p:cNvPr id="603" name="Freeform 113">
              <a:extLst>
                <a:ext uri="{FF2B5EF4-FFF2-40B4-BE49-F238E27FC236}">
                  <a16:creationId xmlns:a16="http://schemas.microsoft.com/office/drawing/2014/main" id="{6C9780EB-6EB0-4234-82AF-F8616ABBADA4}"/>
                </a:ext>
              </a:extLst>
            </p:cNvPr>
            <p:cNvSpPr>
              <a:spLocks/>
            </p:cNvSpPr>
            <p:nvPr/>
          </p:nvSpPr>
          <p:spPr bwMode="auto">
            <a:xfrm>
              <a:off x="1848" y="2731"/>
              <a:ext cx="151" cy="164"/>
            </a:xfrm>
            <a:custGeom>
              <a:avLst/>
              <a:gdLst>
                <a:gd name="T0" fmla="*/ 502 w 1507"/>
                <a:gd name="T1" fmla="*/ 0 h 1634"/>
                <a:gd name="T2" fmla="*/ 520 w 1507"/>
                <a:gd name="T3" fmla="*/ 1 h 1634"/>
                <a:gd name="T4" fmla="*/ 536 w 1507"/>
                <a:gd name="T5" fmla="*/ 6 h 1634"/>
                <a:gd name="T6" fmla="*/ 551 w 1507"/>
                <a:gd name="T7" fmla="*/ 14 h 1634"/>
                <a:gd name="T8" fmla="*/ 1482 w 1507"/>
                <a:gd name="T9" fmla="*/ 776 h 1634"/>
                <a:gd name="T10" fmla="*/ 1494 w 1507"/>
                <a:gd name="T11" fmla="*/ 789 h 1634"/>
                <a:gd name="T12" fmla="*/ 1502 w 1507"/>
                <a:gd name="T13" fmla="*/ 804 h 1634"/>
                <a:gd name="T14" fmla="*/ 1507 w 1507"/>
                <a:gd name="T15" fmla="*/ 821 h 1634"/>
                <a:gd name="T16" fmla="*/ 1506 w 1507"/>
                <a:gd name="T17" fmla="*/ 839 h 1634"/>
                <a:gd name="T18" fmla="*/ 1500 w 1507"/>
                <a:gd name="T19" fmla="*/ 856 h 1634"/>
                <a:gd name="T20" fmla="*/ 1491 w 1507"/>
                <a:gd name="T21" fmla="*/ 870 h 1634"/>
                <a:gd name="T22" fmla="*/ 889 w 1507"/>
                <a:gd name="T23" fmla="*/ 1609 h 1634"/>
                <a:gd name="T24" fmla="*/ 878 w 1507"/>
                <a:gd name="T25" fmla="*/ 1620 h 1634"/>
                <a:gd name="T26" fmla="*/ 865 w 1507"/>
                <a:gd name="T27" fmla="*/ 1628 h 1634"/>
                <a:gd name="T28" fmla="*/ 852 w 1507"/>
                <a:gd name="T29" fmla="*/ 1632 h 1634"/>
                <a:gd name="T30" fmla="*/ 837 w 1507"/>
                <a:gd name="T31" fmla="*/ 1634 h 1634"/>
                <a:gd name="T32" fmla="*/ 823 w 1507"/>
                <a:gd name="T33" fmla="*/ 1632 h 1634"/>
                <a:gd name="T34" fmla="*/ 808 w 1507"/>
                <a:gd name="T35" fmla="*/ 1627 h 1634"/>
                <a:gd name="T36" fmla="*/ 795 w 1507"/>
                <a:gd name="T37" fmla="*/ 1619 h 1634"/>
                <a:gd name="T38" fmla="*/ 782 w 1507"/>
                <a:gd name="T39" fmla="*/ 1606 h 1634"/>
                <a:gd name="T40" fmla="*/ 774 w 1507"/>
                <a:gd name="T41" fmla="*/ 1590 h 1634"/>
                <a:gd name="T42" fmla="*/ 771 w 1507"/>
                <a:gd name="T43" fmla="*/ 1574 h 1634"/>
                <a:gd name="T44" fmla="*/ 771 w 1507"/>
                <a:gd name="T45" fmla="*/ 1556 h 1634"/>
                <a:gd name="T46" fmla="*/ 776 w 1507"/>
                <a:gd name="T47" fmla="*/ 1539 h 1634"/>
                <a:gd name="T48" fmla="*/ 785 w 1507"/>
                <a:gd name="T49" fmla="*/ 1525 h 1634"/>
                <a:gd name="T50" fmla="*/ 1345 w 1507"/>
                <a:gd name="T51" fmla="*/ 838 h 1634"/>
                <a:gd name="T52" fmla="*/ 518 w 1507"/>
                <a:gd name="T53" fmla="*/ 161 h 1634"/>
                <a:gd name="T54" fmla="*/ 119 w 1507"/>
                <a:gd name="T55" fmla="*/ 651 h 1634"/>
                <a:gd name="T56" fmla="*/ 105 w 1507"/>
                <a:gd name="T57" fmla="*/ 664 h 1634"/>
                <a:gd name="T58" fmla="*/ 90 w 1507"/>
                <a:gd name="T59" fmla="*/ 672 h 1634"/>
                <a:gd name="T60" fmla="*/ 73 w 1507"/>
                <a:gd name="T61" fmla="*/ 676 h 1634"/>
                <a:gd name="T62" fmla="*/ 56 w 1507"/>
                <a:gd name="T63" fmla="*/ 675 h 1634"/>
                <a:gd name="T64" fmla="*/ 40 w 1507"/>
                <a:gd name="T65" fmla="*/ 670 h 1634"/>
                <a:gd name="T66" fmla="*/ 24 w 1507"/>
                <a:gd name="T67" fmla="*/ 661 h 1634"/>
                <a:gd name="T68" fmla="*/ 12 w 1507"/>
                <a:gd name="T69" fmla="*/ 648 h 1634"/>
                <a:gd name="T70" fmla="*/ 3 w 1507"/>
                <a:gd name="T71" fmla="*/ 632 h 1634"/>
                <a:gd name="T72" fmla="*/ 0 w 1507"/>
                <a:gd name="T73" fmla="*/ 616 h 1634"/>
                <a:gd name="T74" fmla="*/ 0 w 1507"/>
                <a:gd name="T75" fmla="*/ 598 h 1634"/>
                <a:gd name="T76" fmla="*/ 5 w 1507"/>
                <a:gd name="T77" fmla="*/ 581 h 1634"/>
                <a:gd name="T78" fmla="*/ 15 w 1507"/>
                <a:gd name="T79" fmla="*/ 567 h 1634"/>
                <a:gd name="T80" fmla="*/ 456 w 1507"/>
                <a:gd name="T81" fmla="*/ 25 h 1634"/>
                <a:gd name="T82" fmla="*/ 470 w 1507"/>
                <a:gd name="T83" fmla="*/ 12 h 1634"/>
                <a:gd name="T84" fmla="*/ 484 w 1507"/>
                <a:gd name="T85" fmla="*/ 4 h 1634"/>
                <a:gd name="T86" fmla="*/ 502 w 1507"/>
                <a:gd name="T87" fmla="*/ 0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7" h="1634">
                  <a:moveTo>
                    <a:pt x="502" y="0"/>
                  </a:moveTo>
                  <a:lnTo>
                    <a:pt x="520" y="1"/>
                  </a:lnTo>
                  <a:lnTo>
                    <a:pt x="536" y="6"/>
                  </a:lnTo>
                  <a:lnTo>
                    <a:pt x="551" y="14"/>
                  </a:lnTo>
                  <a:lnTo>
                    <a:pt x="1482" y="776"/>
                  </a:lnTo>
                  <a:lnTo>
                    <a:pt x="1494" y="789"/>
                  </a:lnTo>
                  <a:lnTo>
                    <a:pt x="1502" y="804"/>
                  </a:lnTo>
                  <a:lnTo>
                    <a:pt x="1507" y="821"/>
                  </a:lnTo>
                  <a:lnTo>
                    <a:pt x="1506" y="839"/>
                  </a:lnTo>
                  <a:lnTo>
                    <a:pt x="1500" y="856"/>
                  </a:lnTo>
                  <a:lnTo>
                    <a:pt x="1491" y="870"/>
                  </a:lnTo>
                  <a:lnTo>
                    <a:pt x="889" y="1609"/>
                  </a:lnTo>
                  <a:lnTo>
                    <a:pt x="878" y="1620"/>
                  </a:lnTo>
                  <a:lnTo>
                    <a:pt x="865" y="1628"/>
                  </a:lnTo>
                  <a:lnTo>
                    <a:pt x="852" y="1632"/>
                  </a:lnTo>
                  <a:lnTo>
                    <a:pt x="837" y="1634"/>
                  </a:lnTo>
                  <a:lnTo>
                    <a:pt x="823" y="1632"/>
                  </a:lnTo>
                  <a:lnTo>
                    <a:pt x="808" y="1627"/>
                  </a:lnTo>
                  <a:lnTo>
                    <a:pt x="795" y="1619"/>
                  </a:lnTo>
                  <a:lnTo>
                    <a:pt x="782" y="1606"/>
                  </a:lnTo>
                  <a:lnTo>
                    <a:pt x="774" y="1590"/>
                  </a:lnTo>
                  <a:lnTo>
                    <a:pt x="771" y="1574"/>
                  </a:lnTo>
                  <a:lnTo>
                    <a:pt x="771" y="1556"/>
                  </a:lnTo>
                  <a:lnTo>
                    <a:pt x="776" y="1539"/>
                  </a:lnTo>
                  <a:lnTo>
                    <a:pt x="785" y="1525"/>
                  </a:lnTo>
                  <a:lnTo>
                    <a:pt x="1345" y="838"/>
                  </a:lnTo>
                  <a:lnTo>
                    <a:pt x="518" y="161"/>
                  </a:lnTo>
                  <a:lnTo>
                    <a:pt x="119" y="651"/>
                  </a:lnTo>
                  <a:lnTo>
                    <a:pt x="105" y="664"/>
                  </a:lnTo>
                  <a:lnTo>
                    <a:pt x="90" y="672"/>
                  </a:lnTo>
                  <a:lnTo>
                    <a:pt x="73" y="676"/>
                  </a:lnTo>
                  <a:lnTo>
                    <a:pt x="56" y="675"/>
                  </a:lnTo>
                  <a:lnTo>
                    <a:pt x="40" y="670"/>
                  </a:lnTo>
                  <a:lnTo>
                    <a:pt x="24" y="661"/>
                  </a:lnTo>
                  <a:lnTo>
                    <a:pt x="12" y="648"/>
                  </a:lnTo>
                  <a:lnTo>
                    <a:pt x="3" y="632"/>
                  </a:lnTo>
                  <a:lnTo>
                    <a:pt x="0" y="616"/>
                  </a:lnTo>
                  <a:lnTo>
                    <a:pt x="0" y="598"/>
                  </a:lnTo>
                  <a:lnTo>
                    <a:pt x="5" y="581"/>
                  </a:lnTo>
                  <a:lnTo>
                    <a:pt x="15" y="567"/>
                  </a:lnTo>
                  <a:lnTo>
                    <a:pt x="456" y="25"/>
                  </a:lnTo>
                  <a:lnTo>
                    <a:pt x="470" y="12"/>
                  </a:lnTo>
                  <a:lnTo>
                    <a:pt x="484" y="4"/>
                  </a:lnTo>
                  <a:lnTo>
                    <a:pt x="50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04" name="Freeform 114">
              <a:extLst>
                <a:ext uri="{FF2B5EF4-FFF2-40B4-BE49-F238E27FC236}">
                  <a16:creationId xmlns:a16="http://schemas.microsoft.com/office/drawing/2014/main" id="{1B3D43DF-4088-4FD7-A885-8BCF1B10C3B4}"/>
                </a:ext>
              </a:extLst>
            </p:cNvPr>
            <p:cNvSpPr>
              <a:spLocks/>
            </p:cNvSpPr>
            <p:nvPr/>
          </p:nvSpPr>
          <p:spPr bwMode="auto">
            <a:xfrm>
              <a:off x="1850" y="2899"/>
              <a:ext cx="149" cy="164"/>
            </a:xfrm>
            <a:custGeom>
              <a:avLst/>
              <a:gdLst>
                <a:gd name="T0" fmla="*/ 817 w 1484"/>
                <a:gd name="T1" fmla="*/ 0 h 1639"/>
                <a:gd name="T2" fmla="*/ 834 w 1484"/>
                <a:gd name="T3" fmla="*/ 4 h 1639"/>
                <a:gd name="T4" fmla="*/ 850 w 1484"/>
                <a:gd name="T5" fmla="*/ 12 h 1639"/>
                <a:gd name="T6" fmla="*/ 863 w 1484"/>
                <a:gd name="T7" fmla="*/ 25 h 1639"/>
                <a:gd name="T8" fmla="*/ 1468 w 1484"/>
                <a:gd name="T9" fmla="*/ 767 h 1639"/>
                <a:gd name="T10" fmla="*/ 1477 w 1484"/>
                <a:gd name="T11" fmla="*/ 783 h 1639"/>
                <a:gd name="T12" fmla="*/ 1483 w 1484"/>
                <a:gd name="T13" fmla="*/ 799 h 1639"/>
                <a:gd name="T14" fmla="*/ 1484 w 1484"/>
                <a:gd name="T15" fmla="*/ 816 h 1639"/>
                <a:gd name="T16" fmla="*/ 1479 w 1484"/>
                <a:gd name="T17" fmla="*/ 833 h 1639"/>
                <a:gd name="T18" fmla="*/ 1471 w 1484"/>
                <a:gd name="T19" fmla="*/ 848 h 1639"/>
                <a:gd name="T20" fmla="*/ 1459 w 1484"/>
                <a:gd name="T21" fmla="*/ 862 h 1639"/>
                <a:gd name="T22" fmla="*/ 528 w 1484"/>
                <a:gd name="T23" fmla="*/ 1623 h 1639"/>
                <a:gd name="T24" fmla="*/ 515 w 1484"/>
                <a:gd name="T25" fmla="*/ 1631 h 1639"/>
                <a:gd name="T26" fmla="*/ 501 w 1484"/>
                <a:gd name="T27" fmla="*/ 1637 h 1639"/>
                <a:gd name="T28" fmla="*/ 485 w 1484"/>
                <a:gd name="T29" fmla="*/ 1639 h 1639"/>
                <a:gd name="T30" fmla="*/ 482 w 1484"/>
                <a:gd name="T31" fmla="*/ 1638 h 1639"/>
                <a:gd name="T32" fmla="*/ 479 w 1484"/>
                <a:gd name="T33" fmla="*/ 1638 h 1639"/>
                <a:gd name="T34" fmla="*/ 461 w 1484"/>
                <a:gd name="T35" fmla="*/ 1633 h 1639"/>
                <a:gd name="T36" fmla="*/ 447 w 1484"/>
                <a:gd name="T37" fmla="*/ 1625 h 1639"/>
                <a:gd name="T38" fmla="*/ 433 w 1484"/>
                <a:gd name="T39" fmla="*/ 1614 h 1639"/>
                <a:gd name="T40" fmla="*/ 16 w 1484"/>
                <a:gd name="T41" fmla="*/ 1101 h 1639"/>
                <a:gd name="T42" fmla="*/ 6 w 1484"/>
                <a:gd name="T43" fmla="*/ 1085 h 1639"/>
                <a:gd name="T44" fmla="*/ 1 w 1484"/>
                <a:gd name="T45" fmla="*/ 1068 h 1639"/>
                <a:gd name="T46" fmla="*/ 0 w 1484"/>
                <a:gd name="T47" fmla="*/ 1052 h 1639"/>
                <a:gd name="T48" fmla="*/ 4 w 1484"/>
                <a:gd name="T49" fmla="*/ 1035 h 1639"/>
                <a:gd name="T50" fmla="*/ 13 w 1484"/>
                <a:gd name="T51" fmla="*/ 1019 h 1639"/>
                <a:gd name="T52" fmla="*/ 25 w 1484"/>
                <a:gd name="T53" fmla="*/ 1006 h 1639"/>
                <a:gd name="T54" fmla="*/ 40 w 1484"/>
                <a:gd name="T55" fmla="*/ 996 h 1639"/>
                <a:gd name="T56" fmla="*/ 56 w 1484"/>
                <a:gd name="T57" fmla="*/ 991 h 1639"/>
                <a:gd name="T58" fmla="*/ 74 w 1484"/>
                <a:gd name="T59" fmla="*/ 991 h 1639"/>
                <a:gd name="T60" fmla="*/ 91 w 1484"/>
                <a:gd name="T61" fmla="*/ 995 h 1639"/>
                <a:gd name="T62" fmla="*/ 106 w 1484"/>
                <a:gd name="T63" fmla="*/ 1003 h 1639"/>
                <a:gd name="T64" fmla="*/ 119 w 1484"/>
                <a:gd name="T65" fmla="*/ 1015 h 1639"/>
                <a:gd name="T66" fmla="*/ 495 w 1484"/>
                <a:gd name="T67" fmla="*/ 1476 h 1639"/>
                <a:gd name="T68" fmla="*/ 1322 w 1484"/>
                <a:gd name="T69" fmla="*/ 800 h 1639"/>
                <a:gd name="T70" fmla="*/ 759 w 1484"/>
                <a:gd name="T71" fmla="*/ 109 h 1639"/>
                <a:gd name="T72" fmla="*/ 750 w 1484"/>
                <a:gd name="T73" fmla="*/ 95 h 1639"/>
                <a:gd name="T74" fmla="*/ 744 w 1484"/>
                <a:gd name="T75" fmla="*/ 78 h 1639"/>
                <a:gd name="T76" fmla="*/ 744 w 1484"/>
                <a:gd name="T77" fmla="*/ 60 h 1639"/>
                <a:gd name="T78" fmla="*/ 749 w 1484"/>
                <a:gd name="T79" fmla="*/ 44 h 1639"/>
                <a:gd name="T80" fmla="*/ 756 w 1484"/>
                <a:gd name="T81" fmla="*/ 28 h 1639"/>
                <a:gd name="T82" fmla="*/ 768 w 1484"/>
                <a:gd name="T83" fmla="*/ 16 h 1639"/>
                <a:gd name="T84" fmla="*/ 784 w 1484"/>
                <a:gd name="T85" fmla="*/ 6 h 1639"/>
                <a:gd name="T86" fmla="*/ 801 w 1484"/>
                <a:gd name="T87" fmla="*/ 1 h 1639"/>
                <a:gd name="T88" fmla="*/ 817 w 1484"/>
                <a:gd name="T89" fmla="*/ 0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4" h="1639">
                  <a:moveTo>
                    <a:pt x="817" y="0"/>
                  </a:moveTo>
                  <a:lnTo>
                    <a:pt x="834" y="4"/>
                  </a:lnTo>
                  <a:lnTo>
                    <a:pt x="850" y="12"/>
                  </a:lnTo>
                  <a:lnTo>
                    <a:pt x="863" y="25"/>
                  </a:lnTo>
                  <a:lnTo>
                    <a:pt x="1468" y="767"/>
                  </a:lnTo>
                  <a:lnTo>
                    <a:pt x="1477" y="783"/>
                  </a:lnTo>
                  <a:lnTo>
                    <a:pt x="1483" y="799"/>
                  </a:lnTo>
                  <a:lnTo>
                    <a:pt x="1484" y="816"/>
                  </a:lnTo>
                  <a:lnTo>
                    <a:pt x="1479" y="833"/>
                  </a:lnTo>
                  <a:lnTo>
                    <a:pt x="1471" y="848"/>
                  </a:lnTo>
                  <a:lnTo>
                    <a:pt x="1459" y="862"/>
                  </a:lnTo>
                  <a:lnTo>
                    <a:pt x="528" y="1623"/>
                  </a:lnTo>
                  <a:lnTo>
                    <a:pt x="515" y="1631"/>
                  </a:lnTo>
                  <a:lnTo>
                    <a:pt x="501" y="1637"/>
                  </a:lnTo>
                  <a:lnTo>
                    <a:pt x="485" y="1639"/>
                  </a:lnTo>
                  <a:lnTo>
                    <a:pt x="482" y="1638"/>
                  </a:lnTo>
                  <a:lnTo>
                    <a:pt x="479" y="1638"/>
                  </a:lnTo>
                  <a:lnTo>
                    <a:pt x="461" y="1633"/>
                  </a:lnTo>
                  <a:lnTo>
                    <a:pt x="447" y="1625"/>
                  </a:lnTo>
                  <a:lnTo>
                    <a:pt x="433" y="1614"/>
                  </a:lnTo>
                  <a:lnTo>
                    <a:pt x="16" y="1101"/>
                  </a:lnTo>
                  <a:lnTo>
                    <a:pt x="6" y="1085"/>
                  </a:lnTo>
                  <a:lnTo>
                    <a:pt x="1" y="1068"/>
                  </a:lnTo>
                  <a:lnTo>
                    <a:pt x="0" y="1052"/>
                  </a:lnTo>
                  <a:lnTo>
                    <a:pt x="4" y="1035"/>
                  </a:lnTo>
                  <a:lnTo>
                    <a:pt x="13" y="1019"/>
                  </a:lnTo>
                  <a:lnTo>
                    <a:pt x="25" y="1006"/>
                  </a:lnTo>
                  <a:lnTo>
                    <a:pt x="40" y="996"/>
                  </a:lnTo>
                  <a:lnTo>
                    <a:pt x="56" y="991"/>
                  </a:lnTo>
                  <a:lnTo>
                    <a:pt x="74" y="991"/>
                  </a:lnTo>
                  <a:lnTo>
                    <a:pt x="91" y="995"/>
                  </a:lnTo>
                  <a:lnTo>
                    <a:pt x="106" y="1003"/>
                  </a:lnTo>
                  <a:lnTo>
                    <a:pt x="119" y="1015"/>
                  </a:lnTo>
                  <a:lnTo>
                    <a:pt x="495" y="1476"/>
                  </a:lnTo>
                  <a:lnTo>
                    <a:pt x="1322" y="800"/>
                  </a:lnTo>
                  <a:lnTo>
                    <a:pt x="759" y="109"/>
                  </a:lnTo>
                  <a:lnTo>
                    <a:pt x="750" y="95"/>
                  </a:lnTo>
                  <a:lnTo>
                    <a:pt x="744" y="78"/>
                  </a:lnTo>
                  <a:lnTo>
                    <a:pt x="744" y="60"/>
                  </a:lnTo>
                  <a:lnTo>
                    <a:pt x="749" y="44"/>
                  </a:lnTo>
                  <a:lnTo>
                    <a:pt x="756" y="28"/>
                  </a:lnTo>
                  <a:lnTo>
                    <a:pt x="768" y="16"/>
                  </a:lnTo>
                  <a:lnTo>
                    <a:pt x="784" y="6"/>
                  </a:lnTo>
                  <a:lnTo>
                    <a:pt x="801" y="1"/>
                  </a:lnTo>
                  <a:lnTo>
                    <a:pt x="81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05" name="Freeform 115">
              <a:extLst>
                <a:ext uri="{FF2B5EF4-FFF2-40B4-BE49-F238E27FC236}">
                  <a16:creationId xmlns:a16="http://schemas.microsoft.com/office/drawing/2014/main" id="{EF804F46-C2B0-4AAD-9E78-F401BB749D65}"/>
                </a:ext>
              </a:extLst>
            </p:cNvPr>
            <p:cNvSpPr>
              <a:spLocks/>
            </p:cNvSpPr>
            <p:nvPr/>
          </p:nvSpPr>
          <p:spPr bwMode="auto">
            <a:xfrm>
              <a:off x="1695" y="2900"/>
              <a:ext cx="149" cy="163"/>
            </a:xfrm>
            <a:custGeom>
              <a:avLst/>
              <a:gdLst>
                <a:gd name="T0" fmla="*/ 654 w 1494"/>
                <a:gd name="T1" fmla="*/ 0 h 1623"/>
                <a:gd name="T2" fmla="*/ 671 w 1494"/>
                <a:gd name="T3" fmla="*/ 0 h 1623"/>
                <a:gd name="T4" fmla="*/ 688 w 1494"/>
                <a:gd name="T5" fmla="*/ 5 h 1623"/>
                <a:gd name="T6" fmla="*/ 704 w 1494"/>
                <a:gd name="T7" fmla="*/ 14 h 1623"/>
                <a:gd name="T8" fmla="*/ 716 w 1494"/>
                <a:gd name="T9" fmla="*/ 28 h 1623"/>
                <a:gd name="T10" fmla="*/ 723 w 1494"/>
                <a:gd name="T11" fmla="*/ 42 h 1623"/>
                <a:gd name="T12" fmla="*/ 728 w 1494"/>
                <a:gd name="T13" fmla="*/ 59 h 1623"/>
                <a:gd name="T14" fmla="*/ 728 w 1494"/>
                <a:gd name="T15" fmla="*/ 77 h 1623"/>
                <a:gd name="T16" fmla="*/ 722 w 1494"/>
                <a:gd name="T17" fmla="*/ 93 h 1623"/>
                <a:gd name="T18" fmla="*/ 713 w 1494"/>
                <a:gd name="T19" fmla="*/ 109 h 1623"/>
                <a:gd name="T20" fmla="*/ 161 w 1494"/>
                <a:gd name="T21" fmla="*/ 785 h 1623"/>
                <a:gd name="T22" fmla="*/ 988 w 1494"/>
                <a:gd name="T23" fmla="*/ 1461 h 1623"/>
                <a:gd name="T24" fmla="*/ 1375 w 1494"/>
                <a:gd name="T25" fmla="*/ 987 h 1623"/>
                <a:gd name="T26" fmla="*/ 1389 w 1494"/>
                <a:gd name="T27" fmla="*/ 974 h 1623"/>
                <a:gd name="T28" fmla="*/ 1404 w 1494"/>
                <a:gd name="T29" fmla="*/ 966 h 1623"/>
                <a:gd name="T30" fmla="*/ 1421 w 1494"/>
                <a:gd name="T31" fmla="*/ 962 h 1623"/>
                <a:gd name="T32" fmla="*/ 1438 w 1494"/>
                <a:gd name="T33" fmla="*/ 963 h 1623"/>
                <a:gd name="T34" fmla="*/ 1455 w 1494"/>
                <a:gd name="T35" fmla="*/ 967 h 1623"/>
                <a:gd name="T36" fmla="*/ 1470 w 1494"/>
                <a:gd name="T37" fmla="*/ 977 h 1623"/>
                <a:gd name="T38" fmla="*/ 1482 w 1494"/>
                <a:gd name="T39" fmla="*/ 990 h 1623"/>
                <a:gd name="T40" fmla="*/ 1491 w 1494"/>
                <a:gd name="T41" fmla="*/ 1005 h 1623"/>
                <a:gd name="T42" fmla="*/ 1494 w 1494"/>
                <a:gd name="T43" fmla="*/ 1022 h 1623"/>
                <a:gd name="T44" fmla="*/ 1494 w 1494"/>
                <a:gd name="T45" fmla="*/ 1039 h 1623"/>
                <a:gd name="T46" fmla="*/ 1489 w 1494"/>
                <a:gd name="T47" fmla="*/ 1055 h 1623"/>
                <a:gd name="T48" fmla="*/ 1479 w 1494"/>
                <a:gd name="T49" fmla="*/ 1071 h 1623"/>
                <a:gd name="T50" fmla="*/ 1049 w 1494"/>
                <a:gd name="T51" fmla="*/ 1599 h 1623"/>
                <a:gd name="T52" fmla="*/ 1039 w 1494"/>
                <a:gd name="T53" fmla="*/ 1609 h 1623"/>
                <a:gd name="T54" fmla="*/ 1026 w 1494"/>
                <a:gd name="T55" fmla="*/ 1616 h 1623"/>
                <a:gd name="T56" fmla="*/ 1012 w 1494"/>
                <a:gd name="T57" fmla="*/ 1622 h 1623"/>
                <a:gd name="T58" fmla="*/ 998 w 1494"/>
                <a:gd name="T59" fmla="*/ 1623 h 1623"/>
                <a:gd name="T60" fmla="*/ 983 w 1494"/>
                <a:gd name="T61" fmla="*/ 1622 h 1623"/>
                <a:gd name="T62" fmla="*/ 968 w 1494"/>
                <a:gd name="T63" fmla="*/ 1616 h 1623"/>
                <a:gd name="T64" fmla="*/ 956 w 1494"/>
                <a:gd name="T65" fmla="*/ 1608 h 1623"/>
                <a:gd name="T66" fmla="*/ 25 w 1494"/>
                <a:gd name="T67" fmla="*/ 847 h 1623"/>
                <a:gd name="T68" fmla="*/ 12 w 1494"/>
                <a:gd name="T69" fmla="*/ 834 h 1623"/>
                <a:gd name="T70" fmla="*/ 4 w 1494"/>
                <a:gd name="T71" fmla="*/ 819 h 1623"/>
                <a:gd name="T72" fmla="*/ 0 w 1494"/>
                <a:gd name="T73" fmla="*/ 801 h 1623"/>
                <a:gd name="T74" fmla="*/ 1 w 1494"/>
                <a:gd name="T75" fmla="*/ 784 h 1623"/>
                <a:gd name="T76" fmla="*/ 6 w 1494"/>
                <a:gd name="T77" fmla="*/ 768 h 1623"/>
                <a:gd name="T78" fmla="*/ 15 w 1494"/>
                <a:gd name="T79" fmla="*/ 752 h 1623"/>
                <a:gd name="T80" fmla="*/ 609 w 1494"/>
                <a:gd name="T81" fmla="*/ 23 h 1623"/>
                <a:gd name="T82" fmla="*/ 622 w 1494"/>
                <a:gd name="T83" fmla="*/ 11 h 1623"/>
                <a:gd name="T84" fmla="*/ 637 w 1494"/>
                <a:gd name="T85" fmla="*/ 4 h 1623"/>
                <a:gd name="T86" fmla="*/ 654 w 1494"/>
                <a:gd name="T87"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1623">
                  <a:moveTo>
                    <a:pt x="654" y="0"/>
                  </a:moveTo>
                  <a:lnTo>
                    <a:pt x="671" y="0"/>
                  </a:lnTo>
                  <a:lnTo>
                    <a:pt x="688" y="5"/>
                  </a:lnTo>
                  <a:lnTo>
                    <a:pt x="704" y="14"/>
                  </a:lnTo>
                  <a:lnTo>
                    <a:pt x="716" y="28"/>
                  </a:lnTo>
                  <a:lnTo>
                    <a:pt x="723" y="42"/>
                  </a:lnTo>
                  <a:lnTo>
                    <a:pt x="728" y="59"/>
                  </a:lnTo>
                  <a:lnTo>
                    <a:pt x="728" y="77"/>
                  </a:lnTo>
                  <a:lnTo>
                    <a:pt x="722" y="93"/>
                  </a:lnTo>
                  <a:lnTo>
                    <a:pt x="713" y="109"/>
                  </a:lnTo>
                  <a:lnTo>
                    <a:pt x="161" y="785"/>
                  </a:lnTo>
                  <a:lnTo>
                    <a:pt x="988" y="1461"/>
                  </a:lnTo>
                  <a:lnTo>
                    <a:pt x="1375" y="987"/>
                  </a:lnTo>
                  <a:lnTo>
                    <a:pt x="1389" y="974"/>
                  </a:lnTo>
                  <a:lnTo>
                    <a:pt x="1404" y="966"/>
                  </a:lnTo>
                  <a:lnTo>
                    <a:pt x="1421" y="962"/>
                  </a:lnTo>
                  <a:lnTo>
                    <a:pt x="1438" y="963"/>
                  </a:lnTo>
                  <a:lnTo>
                    <a:pt x="1455" y="967"/>
                  </a:lnTo>
                  <a:lnTo>
                    <a:pt x="1470" y="977"/>
                  </a:lnTo>
                  <a:lnTo>
                    <a:pt x="1482" y="990"/>
                  </a:lnTo>
                  <a:lnTo>
                    <a:pt x="1491" y="1005"/>
                  </a:lnTo>
                  <a:lnTo>
                    <a:pt x="1494" y="1022"/>
                  </a:lnTo>
                  <a:lnTo>
                    <a:pt x="1494" y="1039"/>
                  </a:lnTo>
                  <a:lnTo>
                    <a:pt x="1489" y="1055"/>
                  </a:lnTo>
                  <a:lnTo>
                    <a:pt x="1479" y="1071"/>
                  </a:lnTo>
                  <a:lnTo>
                    <a:pt x="1049" y="1599"/>
                  </a:lnTo>
                  <a:lnTo>
                    <a:pt x="1039" y="1609"/>
                  </a:lnTo>
                  <a:lnTo>
                    <a:pt x="1026" y="1616"/>
                  </a:lnTo>
                  <a:lnTo>
                    <a:pt x="1012" y="1622"/>
                  </a:lnTo>
                  <a:lnTo>
                    <a:pt x="998" y="1623"/>
                  </a:lnTo>
                  <a:lnTo>
                    <a:pt x="983" y="1622"/>
                  </a:lnTo>
                  <a:lnTo>
                    <a:pt x="968" y="1616"/>
                  </a:lnTo>
                  <a:lnTo>
                    <a:pt x="956" y="1608"/>
                  </a:lnTo>
                  <a:lnTo>
                    <a:pt x="25" y="847"/>
                  </a:lnTo>
                  <a:lnTo>
                    <a:pt x="12" y="834"/>
                  </a:lnTo>
                  <a:lnTo>
                    <a:pt x="4" y="819"/>
                  </a:lnTo>
                  <a:lnTo>
                    <a:pt x="0" y="801"/>
                  </a:lnTo>
                  <a:lnTo>
                    <a:pt x="1" y="784"/>
                  </a:lnTo>
                  <a:lnTo>
                    <a:pt x="6" y="768"/>
                  </a:lnTo>
                  <a:lnTo>
                    <a:pt x="15" y="752"/>
                  </a:lnTo>
                  <a:lnTo>
                    <a:pt x="609" y="23"/>
                  </a:lnTo>
                  <a:lnTo>
                    <a:pt x="622" y="11"/>
                  </a:lnTo>
                  <a:lnTo>
                    <a:pt x="637" y="4"/>
                  </a:lnTo>
                  <a:lnTo>
                    <a:pt x="65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06" name="Freeform 116">
              <a:extLst>
                <a:ext uri="{FF2B5EF4-FFF2-40B4-BE49-F238E27FC236}">
                  <a16:creationId xmlns:a16="http://schemas.microsoft.com/office/drawing/2014/main" id="{6F225C4E-B424-4F6D-8FB0-119ABA504237}"/>
                </a:ext>
              </a:extLst>
            </p:cNvPr>
            <p:cNvSpPr>
              <a:spLocks/>
            </p:cNvSpPr>
            <p:nvPr/>
          </p:nvSpPr>
          <p:spPr bwMode="auto">
            <a:xfrm>
              <a:off x="1695" y="2731"/>
              <a:ext cx="149" cy="165"/>
            </a:xfrm>
            <a:custGeom>
              <a:avLst/>
              <a:gdLst>
                <a:gd name="T0" fmla="*/ 1005 w 1495"/>
                <a:gd name="T1" fmla="*/ 0 h 1647"/>
                <a:gd name="T2" fmla="*/ 1021 w 1495"/>
                <a:gd name="T3" fmla="*/ 3 h 1647"/>
                <a:gd name="T4" fmla="*/ 1037 w 1495"/>
                <a:gd name="T5" fmla="*/ 11 h 1647"/>
                <a:gd name="T6" fmla="*/ 1050 w 1495"/>
                <a:gd name="T7" fmla="*/ 24 h 1647"/>
                <a:gd name="T8" fmla="*/ 1479 w 1495"/>
                <a:gd name="T9" fmla="*/ 551 h 1647"/>
                <a:gd name="T10" fmla="*/ 1489 w 1495"/>
                <a:gd name="T11" fmla="*/ 566 h 1647"/>
                <a:gd name="T12" fmla="*/ 1494 w 1495"/>
                <a:gd name="T13" fmla="*/ 582 h 1647"/>
                <a:gd name="T14" fmla="*/ 1495 w 1495"/>
                <a:gd name="T15" fmla="*/ 600 h 1647"/>
                <a:gd name="T16" fmla="*/ 1491 w 1495"/>
                <a:gd name="T17" fmla="*/ 617 h 1647"/>
                <a:gd name="T18" fmla="*/ 1482 w 1495"/>
                <a:gd name="T19" fmla="*/ 631 h 1647"/>
                <a:gd name="T20" fmla="*/ 1470 w 1495"/>
                <a:gd name="T21" fmla="*/ 645 h 1647"/>
                <a:gd name="T22" fmla="*/ 1455 w 1495"/>
                <a:gd name="T23" fmla="*/ 654 h 1647"/>
                <a:gd name="T24" fmla="*/ 1438 w 1495"/>
                <a:gd name="T25" fmla="*/ 660 h 1647"/>
                <a:gd name="T26" fmla="*/ 1421 w 1495"/>
                <a:gd name="T27" fmla="*/ 660 h 1647"/>
                <a:gd name="T28" fmla="*/ 1404 w 1495"/>
                <a:gd name="T29" fmla="*/ 655 h 1647"/>
                <a:gd name="T30" fmla="*/ 1389 w 1495"/>
                <a:gd name="T31" fmla="*/ 648 h 1647"/>
                <a:gd name="T32" fmla="*/ 1376 w 1495"/>
                <a:gd name="T33" fmla="*/ 636 h 1647"/>
                <a:gd name="T34" fmla="*/ 988 w 1495"/>
                <a:gd name="T35" fmla="*/ 160 h 1647"/>
                <a:gd name="T36" fmla="*/ 161 w 1495"/>
                <a:gd name="T37" fmla="*/ 837 h 1647"/>
                <a:gd name="T38" fmla="*/ 733 w 1495"/>
                <a:gd name="T39" fmla="*/ 1537 h 1647"/>
                <a:gd name="T40" fmla="*/ 742 w 1495"/>
                <a:gd name="T41" fmla="*/ 1553 h 1647"/>
                <a:gd name="T42" fmla="*/ 747 w 1495"/>
                <a:gd name="T43" fmla="*/ 1570 h 1647"/>
                <a:gd name="T44" fmla="*/ 747 w 1495"/>
                <a:gd name="T45" fmla="*/ 1586 h 1647"/>
                <a:gd name="T46" fmla="*/ 744 w 1495"/>
                <a:gd name="T47" fmla="*/ 1603 h 1647"/>
                <a:gd name="T48" fmla="*/ 736 w 1495"/>
                <a:gd name="T49" fmla="*/ 1619 h 1647"/>
                <a:gd name="T50" fmla="*/ 723 w 1495"/>
                <a:gd name="T51" fmla="*/ 1632 h 1647"/>
                <a:gd name="T52" fmla="*/ 710 w 1495"/>
                <a:gd name="T53" fmla="*/ 1641 h 1647"/>
                <a:gd name="T54" fmla="*/ 695 w 1495"/>
                <a:gd name="T55" fmla="*/ 1646 h 1647"/>
                <a:gd name="T56" fmla="*/ 681 w 1495"/>
                <a:gd name="T57" fmla="*/ 1647 h 1647"/>
                <a:gd name="T58" fmla="*/ 666 w 1495"/>
                <a:gd name="T59" fmla="*/ 1646 h 1647"/>
                <a:gd name="T60" fmla="*/ 653 w 1495"/>
                <a:gd name="T61" fmla="*/ 1641 h 1647"/>
                <a:gd name="T62" fmla="*/ 640 w 1495"/>
                <a:gd name="T63" fmla="*/ 1633 h 1647"/>
                <a:gd name="T64" fmla="*/ 629 w 1495"/>
                <a:gd name="T65" fmla="*/ 1623 h 1647"/>
                <a:gd name="T66" fmla="*/ 15 w 1495"/>
                <a:gd name="T67" fmla="*/ 869 h 1647"/>
                <a:gd name="T68" fmla="*/ 6 w 1495"/>
                <a:gd name="T69" fmla="*/ 855 h 1647"/>
                <a:gd name="T70" fmla="*/ 1 w 1495"/>
                <a:gd name="T71" fmla="*/ 838 h 1647"/>
                <a:gd name="T72" fmla="*/ 0 w 1495"/>
                <a:gd name="T73" fmla="*/ 820 h 1647"/>
                <a:gd name="T74" fmla="*/ 4 w 1495"/>
                <a:gd name="T75" fmla="*/ 803 h 1647"/>
                <a:gd name="T76" fmla="*/ 12 w 1495"/>
                <a:gd name="T77" fmla="*/ 788 h 1647"/>
                <a:gd name="T78" fmla="*/ 25 w 1495"/>
                <a:gd name="T79" fmla="*/ 775 h 1647"/>
                <a:gd name="T80" fmla="*/ 956 w 1495"/>
                <a:gd name="T81" fmla="*/ 14 h 1647"/>
                <a:gd name="T82" fmla="*/ 970 w 1495"/>
                <a:gd name="T83" fmla="*/ 5 h 1647"/>
                <a:gd name="T84" fmla="*/ 988 w 1495"/>
                <a:gd name="T85" fmla="*/ 0 h 1647"/>
                <a:gd name="T86" fmla="*/ 1005 w 1495"/>
                <a:gd name="T87" fmla="*/ 0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5" h="1647">
                  <a:moveTo>
                    <a:pt x="1005" y="0"/>
                  </a:moveTo>
                  <a:lnTo>
                    <a:pt x="1021" y="3"/>
                  </a:lnTo>
                  <a:lnTo>
                    <a:pt x="1037" y="11"/>
                  </a:lnTo>
                  <a:lnTo>
                    <a:pt x="1050" y="24"/>
                  </a:lnTo>
                  <a:lnTo>
                    <a:pt x="1479" y="551"/>
                  </a:lnTo>
                  <a:lnTo>
                    <a:pt x="1489" y="566"/>
                  </a:lnTo>
                  <a:lnTo>
                    <a:pt x="1494" y="582"/>
                  </a:lnTo>
                  <a:lnTo>
                    <a:pt x="1495" y="600"/>
                  </a:lnTo>
                  <a:lnTo>
                    <a:pt x="1491" y="617"/>
                  </a:lnTo>
                  <a:lnTo>
                    <a:pt x="1482" y="631"/>
                  </a:lnTo>
                  <a:lnTo>
                    <a:pt x="1470" y="645"/>
                  </a:lnTo>
                  <a:lnTo>
                    <a:pt x="1455" y="654"/>
                  </a:lnTo>
                  <a:lnTo>
                    <a:pt x="1438" y="660"/>
                  </a:lnTo>
                  <a:lnTo>
                    <a:pt x="1421" y="660"/>
                  </a:lnTo>
                  <a:lnTo>
                    <a:pt x="1404" y="655"/>
                  </a:lnTo>
                  <a:lnTo>
                    <a:pt x="1389" y="648"/>
                  </a:lnTo>
                  <a:lnTo>
                    <a:pt x="1376" y="636"/>
                  </a:lnTo>
                  <a:lnTo>
                    <a:pt x="988" y="160"/>
                  </a:lnTo>
                  <a:lnTo>
                    <a:pt x="161" y="837"/>
                  </a:lnTo>
                  <a:lnTo>
                    <a:pt x="733" y="1537"/>
                  </a:lnTo>
                  <a:lnTo>
                    <a:pt x="742" y="1553"/>
                  </a:lnTo>
                  <a:lnTo>
                    <a:pt x="747" y="1570"/>
                  </a:lnTo>
                  <a:lnTo>
                    <a:pt x="747" y="1586"/>
                  </a:lnTo>
                  <a:lnTo>
                    <a:pt x="744" y="1603"/>
                  </a:lnTo>
                  <a:lnTo>
                    <a:pt x="736" y="1619"/>
                  </a:lnTo>
                  <a:lnTo>
                    <a:pt x="723" y="1632"/>
                  </a:lnTo>
                  <a:lnTo>
                    <a:pt x="710" y="1641"/>
                  </a:lnTo>
                  <a:lnTo>
                    <a:pt x="695" y="1646"/>
                  </a:lnTo>
                  <a:lnTo>
                    <a:pt x="681" y="1647"/>
                  </a:lnTo>
                  <a:lnTo>
                    <a:pt x="666" y="1646"/>
                  </a:lnTo>
                  <a:lnTo>
                    <a:pt x="653" y="1641"/>
                  </a:lnTo>
                  <a:lnTo>
                    <a:pt x="640" y="1633"/>
                  </a:lnTo>
                  <a:lnTo>
                    <a:pt x="629" y="1623"/>
                  </a:lnTo>
                  <a:lnTo>
                    <a:pt x="15" y="869"/>
                  </a:lnTo>
                  <a:lnTo>
                    <a:pt x="6" y="855"/>
                  </a:lnTo>
                  <a:lnTo>
                    <a:pt x="1" y="838"/>
                  </a:lnTo>
                  <a:lnTo>
                    <a:pt x="0" y="820"/>
                  </a:lnTo>
                  <a:lnTo>
                    <a:pt x="4" y="803"/>
                  </a:lnTo>
                  <a:lnTo>
                    <a:pt x="12" y="788"/>
                  </a:lnTo>
                  <a:lnTo>
                    <a:pt x="25" y="775"/>
                  </a:lnTo>
                  <a:lnTo>
                    <a:pt x="956" y="14"/>
                  </a:lnTo>
                  <a:lnTo>
                    <a:pt x="970" y="5"/>
                  </a:lnTo>
                  <a:lnTo>
                    <a:pt x="988" y="0"/>
                  </a:lnTo>
                  <a:lnTo>
                    <a:pt x="100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07" name="Group 119">
            <a:extLst>
              <a:ext uri="{FF2B5EF4-FFF2-40B4-BE49-F238E27FC236}">
                <a16:creationId xmlns:a16="http://schemas.microsoft.com/office/drawing/2014/main" id="{F931B0B9-1BBD-4EA5-9ED4-0CFBDD8042B9}"/>
              </a:ext>
            </a:extLst>
          </p:cNvPr>
          <p:cNvGrpSpPr>
            <a:grpSpLocks noChangeAspect="1"/>
          </p:cNvGrpSpPr>
          <p:nvPr/>
        </p:nvGrpSpPr>
        <p:grpSpPr bwMode="auto">
          <a:xfrm>
            <a:off x="1337624" y="3512335"/>
            <a:ext cx="246828" cy="265082"/>
            <a:chOff x="1685" y="3545"/>
            <a:chExt cx="311" cy="334"/>
          </a:xfrm>
          <a:solidFill>
            <a:srgbClr val="000000"/>
          </a:solidFill>
        </p:grpSpPr>
        <p:sp>
          <p:nvSpPr>
            <p:cNvPr id="608" name="Freeform 121">
              <a:extLst>
                <a:ext uri="{FF2B5EF4-FFF2-40B4-BE49-F238E27FC236}">
                  <a16:creationId xmlns:a16="http://schemas.microsoft.com/office/drawing/2014/main" id="{54CB81D7-25CF-4E1B-AC59-0C01885AADF9}"/>
                </a:ext>
              </a:extLst>
            </p:cNvPr>
            <p:cNvSpPr>
              <a:spLocks/>
            </p:cNvSpPr>
            <p:nvPr/>
          </p:nvSpPr>
          <p:spPr bwMode="auto">
            <a:xfrm>
              <a:off x="1685" y="3545"/>
              <a:ext cx="311" cy="312"/>
            </a:xfrm>
            <a:custGeom>
              <a:avLst/>
              <a:gdLst>
                <a:gd name="T0" fmla="*/ 1756 w 3109"/>
                <a:gd name="T1" fmla="*/ 12 h 3117"/>
                <a:gd name="T2" fmla="*/ 2045 w 3109"/>
                <a:gd name="T3" fmla="*/ 79 h 3117"/>
                <a:gd name="T4" fmla="*/ 2311 w 3109"/>
                <a:gd name="T5" fmla="*/ 197 h 3117"/>
                <a:gd name="T6" fmla="*/ 2548 w 3109"/>
                <a:gd name="T7" fmla="*/ 359 h 3117"/>
                <a:gd name="T8" fmla="*/ 2749 w 3109"/>
                <a:gd name="T9" fmla="*/ 563 h 3117"/>
                <a:gd name="T10" fmla="*/ 2913 w 3109"/>
                <a:gd name="T11" fmla="*/ 800 h 3117"/>
                <a:gd name="T12" fmla="*/ 3030 w 3109"/>
                <a:gd name="T13" fmla="*/ 1066 h 3117"/>
                <a:gd name="T14" fmla="*/ 3096 w 3109"/>
                <a:gd name="T15" fmla="*/ 1355 h 3117"/>
                <a:gd name="T16" fmla="*/ 3106 w 3109"/>
                <a:gd name="T17" fmla="*/ 1658 h 3117"/>
                <a:gd name="T18" fmla="*/ 3059 w 3109"/>
                <a:gd name="T19" fmla="*/ 1952 h 3117"/>
                <a:gd name="T20" fmla="*/ 2956 w 3109"/>
                <a:gd name="T21" fmla="*/ 2232 h 3117"/>
                <a:gd name="T22" fmla="*/ 2918 w 3109"/>
                <a:gd name="T23" fmla="*/ 2266 h 3117"/>
                <a:gd name="T24" fmla="*/ 2867 w 3109"/>
                <a:gd name="T25" fmla="*/ 2263 h 3117"/>
                <a:gd name="T26" fmla="*/ 2833 w 3109"/>
                <a:gd name="T27" fmla="*/ 2225 h 3117"/>
                <a:gd name="T28" fmla="*/ 2836 w 3109"/>
                <a:gd name="T29" fmla="*/ 2174 h 3117"/>
                <a:gd name="T30" fmla="*/ 2929 w 3109"/>
                <a:gd name="T31" fmla="*/ 1918 h 3117"/>
                <a:gd name="T32" fmla="*/ 2972 w 3109"/>
                <a:gd name="T33" fmla="*/ 1650 h 3117"/>
                <a:gd name="T34" fmla="*/ 2963 w 3109"/>
                <a:gd name="T35" fmla="*/ 1365 h 3117"/>
                <a:gd name="T36" fmla="*/ 2897 w 3109"/>
                <a:gd name="T37" fmla="*/ 1091 h 3117"/>
                <a:gd name="T38" fmla="*/ 2781 w 3109"/>
                <a:gd name="T39" fmla="*/ 840 h 3117"/>
                <a:gd name="T40" fmla="*/ 2621 w 3109"/>
                <a:gd name="T41" fmla="*/ 618 h 3117"/>
                <a:gd name="T42" fmla="*/ 2422 w 3109"/>
                <a:gd name="T43" fmla="*/ 431 h 3117"/>
                <a:gd name="T44" fmla="*/ 2190 w 3109"/>
                <a:gd name="T45" fmla="*/ 284 h 3117"/>
                <a:gd name="T46" fmla="*/ 1932 w 3109"/>
                <a:gd name="T47" fmla="*/ 185 h 3117"/>
                <a:gd name="T48" fmla="*/ 1651 w 3109"/>
                <a:gd name="T49" fmla="*/ 137 h 3117"/>
                <a:gd name="T50" fmla="*/ 1362 w 3109"/>
                <a:gd name="T51" fmla="*/ 147 h 3117"/>
                <a:gd name="T52" fmla="*/ 1088 w 3109"/>
                <a:gd name="T53" fmla="*/ 213 h 3117"/>
                <a:gd name="T54" fmla="*/ 838 w 3109"/>
                <a:gd name="T55" fmla="*/ 328 h 3117"/>
                <a:gd name="T56" fmla="*/ 617 w 3109"/>
                <a:gd name="T57" fmla="*/ 489 h 3117"/>
                <a:gd name="T58" fmla="*/ 431 w 3109"/>
                <a:gd name="T59" fmla="*/ 688 h 3117"/>
                <a:gd name="T60" fmla="*/ 284 w 3109"/>
                <a:gd name="T61" fmla="*/ 920 h 3117"/>
                <a:gd name="T62" fmla="*/ 185 w 3109"/>
                <a:gd name="T63" fmla="*/ 1180 h 3117"/>
                <a:gd name="T64" fmla="*/ 137 w 3109"/>
                <a:gd name="T65" fmla="*/ 1460 h 3117"/>
                <a:gd name="T66" fmla="*/ 147 w 3109"/>
                <a:gd name="T67" fmla="*/ 1751 h 3117"/>
                <a:gd name="T68" fmla="*/ 212 w 3109"/>
                <a:gd name="T69" fmla="*/ 2025 h 3117"/>
                <a:gd name="T70" fmla="*/ 328 w 3109"/>
                <a:gd name="T71" fmla="*/ 2277 h 3117"/>
                <a:gd name="T72" fmla="*/ 488 w 3109"/>
                <a:gd name="T73" fmla="*/ 2499 h 3117"/>
                <a:gd name="T74" fmla="*/ 686 w 3109"/>
                <a:gd name="T75" fmla="*/ 2685 h 3117"/>
                <a:gd name="T76" fmla="*/ 918 w 3109"/>
                <a:gd name="T77" fmla="*/ 2831 h 3117"/>
                <a:gd name="T78" fmla="*/ 1177 w 3109"/>
                <a:gd name="T79" fmla="*/ 2931 h 3117"/>
                <a:gd name="T80" fmla="*/ 1457 w 3109"/>
                <a:gd name="T81" fmla="*/ 2979 h 3117"/>
                <a:gd name="T82" fmla="*/ 1588 w 3109"/>
                <a:gd name="T83" fmla="*/ 2992 h 3117"/>
                <a:gd name="T84" fmla="*/ 1619 w 3109"/>
                <a:gd name="T85" fmla="*/ 3031 h 3117"/>
                <a:gd name="T86" fmla="*/ 1612 w 3109"/>
                <a:gd name="T87" fmla="*/ 3083 h 3117"/>
                <a:gd name="T88" fmla="*/ 1572 w 3109"/>
                <a:gd name="T89" fmla="*/ 3115 h 3117"/>
                <a:gd name="T90" fmla="*/ 1352 w 3109"/>
                <a:gd name="T91" fmla="*/ 3103 h 3117"/>
                <a:gd name="T92" fmla="*/ 1064 w 3109"/>
                <a:gd name="T93" fmla="*/ 3037 h 3117"/>
                <a:gd name="T94" fmla="*/ 798 w 3109"/>
                <a:gd name="T95" fmla="*/ 2920 h 3117"/>
                <a:gd name="T96" fmla="*/ 562 w 3109"/>
                <a:gd name="T97" fmla="*/ 2756 h 3117"/>
                <a:gd name="T98" fmla="*/ 359 w 3109"/>
                <a:gd name="T99" fmla="*/ 2554 h 3117"/>
                <a:gd name="T100" fmla="*/ 197 w 3109"/>
                <a:gd name="T101" fmla="*/ 2316 h 3117"/>
                <a:gd name="T102" fmla="*/ 79 w 3109"/>
                <a:gd name="T103" fmla="*/ 2050 h 3117"/>
                <a:gd name="T104" fmla="*/ 12 w 3109"/>
                <a:gd name="T105" fmla="*/ 1761 h 3117"/>
                <a:gd name="T106" fmla="*/ 3 w 3109"/>
                <a:gd name="T107" fmla="*/ 1456 h 3117"/>
                <a:gd name="T108" fmla="*/ 51 w 3109"/>
                <a:gd name="T109" fmla="*/ 1160 h 3117"/>
                <a:gd name="T110" fmla="*/ 152 w 3109"/>
                <a:gd name="T111" fmla="*/ 886 h 3117"/>
                <a:gd name="T112" fmla="*/ 301 w 3109"/>
                <a:gd name="T113" fmla="*/ 638 h 3117"/>
                <a:gd name="T114" fmla="*/ 490 w 3109"/>
                <a:gd name="T115" fmla="*/ 423 h 3117"/>
                <a:gd name="T116" fmla="*/ 715 w 3109"/>
                <a:gd name="T117" fmla="*/ 246 h 3117"/>
                <a:gd name="T118" fmla="*/ 972 w 3109"/>
                <a:gd name="T119" fmla="*/ 113 h 3117"/>
                <a:gd name="T120" fmla="*/ 1253 w 3109"/>
                <a:gd name="T121" fmla="*/ 29 h 3117"/>
                <a:gd name="T122" fmla="*/ 1555 w 3109"/>
                <a:gd name="T123" fmla="*/ 0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9" h="3117">
                  <a:moveTo>
                    <a:pt x="1555" y="0"/>
                  </a:moveTo>
                  <a:lnTo>
                    <a:pt x="1657" y="3"/>
                  </a:lnTo>
                  <a:lnTo>
                    <a:pt x="1756" y="12"/>
                  </a:lnTo>
                  <a:lnTo>
                    <a:pt x="1855" y="29"/>
                  </a:lnTo>
                  <a:lnTo>
                    <a:pt x="1952" y="51"/>
                  </a:lnTo>
                  <a:lnTo>
                    <a:pt x="2045" y="79"/>
                  </a:lnTo>
                  <a:lnTo>
                    <a:pt x="2137" y="113"/>
                  </a:lnTo>
                  <a:lnTo>
                    <a:pt x="2225" y="152"/>
                  </a:lnTo>
                  <a:lnTo>
                    <a:pt x="2311" y="197"/>
                  </a:lnTo>
                  <a:lnTo>
                    <a:pt x="2393" y="246"/>
                  </a:lnTo>
                  <a:lnTo>
                    <a:pt x="2472" y="301"/>
                  </a:lnTo>
                  <a:lnTo>
                    <a:pt x="2548" y="359"/>
                  </a:lnTo>
                  <a:lnTo>
                    <a:pt x="2619" y="423"/>
                  </a:lnTo>
                  <a:lnTo>
                    <a:pt x="2686" y="491"/>
                  </a:lnTo>
                  <a:lnTo>
                    <a:pt x="2749" y="563"/>
                  </a:lnTo>
                  <a:lnTo>
                    <a:pt x="2809" y="638"/>
                  </a:lnTo>
                  <a:lnTo>
                    <a:pt x="2863" y="717"/>
                  </a:lnTo>
                  <a:lnTo>
                    <a:pt x="2913" y="800"/>
                  </a:lnTo>
                  <a:lnTo>
                    <a:pt x="2957" y="886"/>
                  </a:lnTo>
                  <a:lnTo>
                    <a:pt x="2996" y="975"/>
                  </a:lnTo>
                  <a:lnTo>
                    <a:pt x="3030" y="1066"/>
                  </a:lnTo>
                  <a:lnTo>
                    <a:pt x="3058" y="1160"/>
                  </a:lnTo>
                  <a:lnTo>
                    <a:pt x="3080" y="1257"/>
                  </a:lnTo>
                  <a:lnTo>
                    <a:pt x="3096" y="1355"/>
                  </a:lnTo>
                  <a:lnTo>
                    <a:pt x="3106" y="1456"/>
                  </a:lnTo>
                  <a:lnTo>
                    <a:pt x="3109" y="1558"/>
                  </a:lnTo>
                  <a:lnTo>
                    <a:pt x="3106" y="1658"/>
                  </a:lnTo>
                  <a:lnTo>
                    <a:pt x="3097" y="1757"/>
                  </a:lnTo>
                  <a:lnTo>
                    <a:pt x="3081" y="1855"/>
                  </a:lnTo>
                  <a:lnTo>
                    <a:pt x="3059" y="1952"/>
                  </a:lnTo>
                  <a:lnTo>
                    <a:pt x="3031" y="2047"/>
                  </a:lnTo>
                  <a:lnTo>
                    <a:pt x="2997" y="2141"/>
                  </a:lnTo>
                  <a:lnTo>
                    <a:pt x="2956" y="2232"/>
                  </a:lnTo>
                  <a:lnTo>
                    <a:pt x="2946" y="2247"/>
                  </a:lnTo>
                  <a:lnTo>
                    <a:pt x="2934" y="2259"/>
                  </a:lnTo>
                  <a:lnTo>
                    <a:pt x="2918" y="2266"/>
                  </a:lnTo>
                  <a:lnTo>
                    <a:pt x="2901" y="2270"/>
                  </a:lnTo>
                  <a:lnTo>
                    <a:pt x="2884" y="2269"/>
                  </a:lnTo>
                  <a:lnTo>
                    <a:pt x="2867" y="2263"/>
                  </a:lnTo>
                  <a:lnTo>
                    <a:pt x="2852" y="2254"/>
                  </a:lnTo>
                  <a:lnTo>
                    <a:pt x="2841" y="2241"/>
                  </a:lnTo>
                  <a:lnTo>
                    <a:pt x="2833" y="2225"/>
                  </a:lnTo>
                  <a:lnTo>
                    <a:pt x="2830" y="2209"/>
                  </a:lnTo>
                  <a:lnTo>
                    <a:pt x="2831" y="2191"/>
                  </a:lnTo>
                  <a:lnTo>
                    <a:pt x="2836" y="2174"/>
                  </a:lnTo>
                  <a:lnTo>
                    <a:pt x="2872" y="2090"/>
                  </a:lnTo>
                  <a:lnTo>
                    <a:pt x="2903" y="2005"/>
                  </a:lnTo>
                  <a:lnTo>
                    <a:pt x="2929" y="1918"/>
                  </a:lnTo>
                  <a:lnTo>
                    <a:pt x="2949" y="1830"/>
                  </a:lnTo>
                  <a:lnTo>
                    <a:pt x="2964" y="1741"/>
                  </a:lnTo>
                  <a:lnTo>
                    <a:pt x="2972" y="1650"/>
                  </a:lnTo>
                  <a:lnTo>
                    <a:pt x="2975" y="1558"/>
                  </a:lnTo>
                  <a:lnTo>
                    <a:pt x="2972" y="1460"/>
                  </a:lnTo>
                  <a:lnTo>
                    <a:pt x="2963" y="1365"/>
                  </a:lnTo>
                  <a:lnTo>
                    <a:pt x="2946" y="1272"/>
                  </a:lnTo>
                  <a:lnTo>
                    <a:pt x="2924" y="1180"/>
                  </a:lnTo>
                  <a:lnTo>
                    <a:pt x="2897" y="1091"/>
                  </a:lnTo>
                  <a:lnTo>
                    <a:pt x="2864" y="1004"/>
                  </a:lnTo>
                  <a:lnTo>
                    <a:pt x="2824" y="920"/>
                  </a:lnTo>
                  <a:lnTo>
                    <a:pt x="2781" y="840"/>
                  </a:lnTo>
                  <a:lnTo>
                    <a:pt x="2732" y="762"/>
                  </a:lnTo>
                  <a:lnTo>
                    <a:pt x="2679" y="688"/>
                  </a:lnTo>
                  <a:lnTo>
                    <a:pt x="2621" y="618"/>
                  </a:lnTo>
                  <a:lnTo>
                    <a:pt x="2558" y="551"/>
                  </a:lnTo>
                  <a:lnTo>
                    <a:pt x="2493" y="489"/>
                  </a:lnTo>
                  <a:lnTo>
                    <a:pt x="2422" y="431"/>
                  </a:lnTo>
                  <a:lnTo>
                    <a:pt x="2348" y="377"/>
                  </a:lnTo>
                  <a:lnTo>
                    <a:pt x="2271" y="328"/>
                  </a:lnTo>
                  <a:lnTo>
                    <a:pt x="2190" y="284"/>
                  </a:lnTo>
                  <a:lnTo>
                    <a:pt x="2107" y="246"/>
                  </a:lnTo>
                  <a:lnTo>
                    <a:pt x="2021" y="213"/>
                  </a:lnTo>
                  <a:lnTo>
                    <a:pt x="1932" y="185"/>
                  </a:lnTo>
                  <a:lnTo>
                    <a:pt x="1841" y="162"/>
                  </a:lnTo>
                  <a:lnTo>
                    <a:pt x="1747" y="147"/>
                  </a:lnTo>
                  <a:lnTo>
                    <a:pt x="1651" y="137"/>
                  </a:lnTo>
                  <a:lnTo>
                    <a:pt x="1555" y="134"/>
                  </a:lnTo>
                  <a:lnTo>
                    <a:pt x="1457" y="137"/>
                  </a:lnTo>
                  <a:lnTo>
                    <a:pt x="1362" y="147"/>
                  </a:lnTo>
                  <a:lnTo>
                    <a:pt x="1269" y="162"/>
                  </a:lnTo>
                  <a:lnTo>
                    <a:pt x="1177" y="185"/>
                  </a:lnTo>
                  <a:lnTo>
                    <a:pt x="1088" y="213"/>
                  </a:lnTo>
                  <a:lnTo>
                    <a:pt x="1001" y="246"/>
                  </a:lnTo>
                  <a:lnTo>
                    <a:pt x="918" y="284"/>
                  </a:lnTo>
                  <a:lnTo>
                    <a:pt x="838" y="328"/>
                  </a:lnTo>
                  <a:lnTo>
                    <a:pt x="760" y="377"/>
                  </a:lnTo>
                  <a:lnTo>
                    <a:pt x="686" y="431"/>
                  </a:lnTo>
                  <a:lnTo>
                    <a:pt x="617" y="489"/>
                  </a:lnTo>
                  <a:lnTo>
                    <a:pt x="550" y="551"/>
                  </a:lnTo>
                  <a:lnTo>
                    <a:pt x="488" y="618"/>
                  </a:lnTo>
                  <a:lnTo>
                    <a:pt x="431" y="688"/>
                  </a:lnTo>
                  <a:lnTo>
                    <a:pt x="376" y="762"/>
                  </a:lnTo>
                  <a:lnTo>
                    <a:pt x="328" y="840"/>
                  </a:lnTo>
                  <a:lnTo>
                    <a:pt x="284" y="920"/>
                  </a:lnTo>
                  <a:lnTo>
                    <a:pt x="245" y="1004"/>
                  </a:lnTo>
                  <a:lnTo>
                    <a:pt x="212" y="1091"/>
                  </a:lnTo>
                  <a:lnTo>
                    <a:pt x="185" y="1180"/>
                  </a:lnTo>
                  <a:lnTo>
                    <a:pt x="162" y="1272"/>
                  </a:lnTo>
                  <a:lnTo>
                    <a:pt x="147" y="1365"/>
                  </a:lnTo>
                  <a:lnTo>
                    <a:pt x="137" y="1460"/>
                  </a:lnTo>
                  <a:lnTo>
                    <a:pt x="134" y="1558"/>
                  </a:lnTo>
                  <a:lnTo>
                    <a:pt x="137" y="1655"/>
                  </a:lnTo>
                  <a:lnTo>
                    <a:pt x="147" y="1751"/>
                  </a:lnTo>
                  <a:lnTo>
                    <a:pt x="162" y="1845"/>
                  </a:lnTo>
                  <a:lnTo>
                    <a:pt x="185" y="1937"/>
                  </a:lnTo>
                  <a:lnTo>
                    <a:pt x="212" y="2025"/>
                  </a:lnTo>
                  <a:lnTo>
                    <a:pt x="245" y="2112"/>
                  </a:lnTo>
                  <a:lnTo>
                    <a:pt x="284" y="2195"/>
                  </a:lnTo>
                  <a:lnTo>
                    <a:pt x="328" y="2277"/>
                  </a:lnTo>
                  <a:lnTo>
                    <a:pt x="376" y="2354"/>
                  </a:lnTo>
                  <a:lnTo>
                    <a:pt x="431" y="2428"/>
                  </a:lnTo>
                  <a:lnTo>
                    <a:pt x="488" y="2499"/>
                  </a:lnTo>
                  <a:lnTo>
                    <a:pt x="550" y="2564"/>
                  </a:lnTo>
                  <a:lnTo>
                    <a:pt x="617" y="2627"/>
                  </a:lnTo>
                  <a:lnTo>
                    <a:pt x="686" y="2685"/>
                  </a:lnTo>
                  <a:lnTo>
                    <a:pt x="760" y="2738"/>
                  </a:lnTo>
                  <a:lnTo>
                    <a:pt x="838" y="2787"/>
                  </a:lnTo>
                  <a:lnTo>
                    <a:pt x="918" y="2831"/>
                  </a:lnTo>
                  <a:lnTo>
                    <a:pt x="1001" y="2871"/>
                  </a:lnTo>
                  <a:lnTo>
                    <a:pt x="1088" y="2904"/>
                  </a:lnTo>
                  <a:lnTo>
                    <a:pt x="1177" y="2931"/>
                  </a:lnTo>
                  <a:lnTo>
                    <a:pt x="1269" y="2953"/>
                  </a:lnTo>
                  <a:lnTo>
                    <a:pt x="1362" y="2970"/>
                  </a:lnTo>
                  <a:lnTo>
                    <a:pt x="1457" y="2979"/>
                  </a:lnTo>
                  <a:lnTo>
                    <a:pt x="1555" y="2982"/>
                  </a:lnTo>
                  <a:lnTo>
                    <a:pt x="1572" y="2984"/>
                  </a:lnTo>
                  <a:lnTo>
                    <a:pt x="1588" y="2992"/>
                  </a:lnTo>
                  <a:lnTo>
                    <a:pt x="1601" y="3002"/>
                  </a:lnTo>
                  <a:lnTo>
                    <a:pt x="1612" y="3016"/>
                  </a:lnTo>
                  <a:lnTo>
                    <a:pt x="1619" y="3031"/>
                  </a:lnTo>
                  <a:lnTo>
                    <a:pt x="1621" y="3050"/>
                  </a:lnTo>
                  <a:lnTo>
                    <a:pt x="1619" y="3068"/>
                  </a:lnTo>
                  <a:lnTo>
                    <a:pt x="1612" y="3083"/>
                  </a:lnTo>
                  <a:lnTo>
                    <a:pt x="1601" y="3097"/>
                  </a:lnTo>
                  <a:lnTo>
                    <a:pt x="1588" y="3107"/>
                  </a:lnTo>
                  <a:lnTo>
                    <a:pt x="1572" y="3115"/>
                  </a:lnTo>
                  <a:lnTo>
                    <a:pt x="1555" y="3117"/>
                  </a:lnTo>
                  <a:lnTo>
                    <a:pt x="1453" y="3114"/>
                  </a:lnTo>
                  <a:lnTo>
                    <a:pt x="1352" y="3103"/>
                  </a:lnTo>
                  <a:lnTo>
                    <a:pt x="1253" y="3088"/>
                  </a:lnTo>
                  <a:lnTo>
                    <a:pt x="1157" y="3066"/>
                  </a:lnTo>
                  <a:lnTo>
                    <a:pt x="1064" y="3037"/>
                  </a:lnTo>
                  <a:lnTo>
                    <a:pt x="972" y="3003"/>
                  </a:lnTo>
                  <a:lnTo>
                    <a:pt x="884" y="2965"/>
                  </a:lnTo>
                  <a:lnTo>
                    <a:pt x="798" y="2920"/>
                  </a:lnTo>
                  <a:lnTo>
                    <a:pt x="715" y="2870"/>
                  </a:lnTo>
                  <a:lnTo>
                    <a:pt x="636" y="2815"/>
                  </a:lnTo>
                  <a:lnTo>
                    <a:pt x="562" y="2756"/>
                  </a:lnTo>
                  <a:lnTo>
                    <a:pt x="490" y="2693"/>
                  </a:lnTo>
                  <a:lnTo>
                    <a:pt x="422" y="2626"/>
                  </a:lnTo>
                  <a:lnTo>
                    <a:pt x="359" y="2554"/>
                  </a:lnTo>
                  <a:lnTo>
                    <a:pt x="301" y="2478"/>
                  </a:lnTo>
                  <a:lnTo>
                    <a:pt x="245" y="2398"/>
                  </a:lnTo>
                  <a:lnTo>
                    <a:pt x="197" y="2316"/>
                  </a:lnTo>
                  <a:lnTo>
                    <a:pt x="152" y="2231"/>
                  </a:lnTo>
                  <a:lnTo>
                    <a:pt x="112" y="2142"/>
                  </a:lnTo>
                  <a:lnTo>
                    <a:pt x="79" y="2050"/>
                  </a:lnTo>
                  <a:lnTo>
                    <a:pt x="51" y="1956"/>
                  </a:lnTo>
                  <a:lnTo>
                    <a:pt x="29" y="1860"/>
                  </a:lnTo>
                  <a:lnTo>
                    <a:pt x="12" y="1761"/>
                  </a:lnTo>
                  <a:lnTo>
                    <a:pt x="3" y="1660"/>
                  </a:lnTo>
                  <a:lnTo>
                    <a:pt x="0" y="1558"/>
                  </a:lnTo>
                  <a:lnTo>
                    <a:pt x="3" y="1456"/>
                  </a:lnTo>
                  <a:lnTo>
                    <a:pt x="12" y="1355"/>
                  </a:lnTo>
                  <a:lnTo>
                    <a:pt x="29" y="1257"/>
                  </a:lnTo>
                  <a:lnTo>
                    <a:pt x="51" y="1160"/>
                  </a:lnTo>
                  <a:lnTo>
                    <a:pt x="79" y="1066"/>
                  </a:lnTo>
                  <a:lnTo>
                    <a:pt x="112" y="975"/>
                  </a:lnTo>
                  <a:lnTo>
                    <a:pt x="152" y="886"/>
                  </a:lnTo>
                  <a:lnTo>
                    <a:pt x="197" y="800"/>
                  </a:lnTo>
                  <a:lnTo>
                    <a:pt x="245" y="717"/>
                  </a:lnTo>
                  <a:lnTo>
                    <a:pt x="301" y="638"/>
                  </a:lnTo>
                  <a:lnTo>
                    <a:pt x="359" y="563"/>
                  </a:lnTo>
                  <a:lnTo>
                    <a:pt x="422" y="491"/>
                  </a:lnTo>
                  <a:lnTo>
                    <a:pt x="490" y="423"/>
                  </a:lnTo>
                  <a:lnTo>
                    <a:pt x="562" y="359"/>
                  </a:lnTo>
                  <a:lnTo>
                    <a:pt x="636" y="301"/>
                  </a:lnTo>
                  <a:lnTo>
                    <a:pt x="715" y="246"/>
                  </a:lnTo>
                  <a:lnTo>
                    <a:pt x="798" y="197"/>
                  </a:lnTo>
                  <a:lnTo>
                    <a:pt x="884" y="152"/>
                  </a:lnTo>
                  <a:lnTo>
                    <a:pt x="972" y="113"/>
                  </a:lnTo>
                  <a:lnTo>
                    <a:pt x="1064" y="79"/>
                  </a:lnTo>
                  <a:lnTo>
                    <a:pt x="1157" y="51"/>
                  </a:lnTo>
                  <a:lnTo>
                    <a:pt x="1253" y="29"/>
                  </a:lnTo>
                  <a:lnTo>
                    <a:pt x="1352" y="12"/>
                  </a:lnTo>
                  <a:lnTo>
                    <a:pt x="1453" y="3"/>
                  </a:lnTo>
                  <a:lnTo>
                    <a:pt x="155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09" name="Freeform 122">
              <a:extLst>
                <a:ext uri="{FF2B5EF4-FFF2-40B4-BE49-F238E27FC236}">
                  <a16:creationId xmlns:a16="http://schemas.microsoft.com/office/drawing/2014/main" id="{BBC7288A-F606-4D91-950B-2BFC0C03337E}"/>
                </a:ext>
              </a:extLst>
            </p:cNvPr>
            <p:cNvSpPr>
              <a:spLocks/>
            </p:cNvSpPr>
            <p:nvPr/>
          </p:nvSpPr>
          <p:spPr bwMode="auto">
            <a:xfrm>
              <a:off x="1859" y="3780"/>
              <a:ext cx="110" cy="99"/>
            </a:xfrm>
            <a:custGeom>
              <a:avLst/>
              <a:gdLst>
                <a:gd name="T0" fmla="*/ 1032 w 1103"/>
                <a:gd name="T1" fmla="*/ 0 h 989"/>
                <a:gd name="T2" fmla="*/ 1050 w 1103"/>
                <a:gd name="T3" fmla="*/ 1 h 989"/>
                <a:gd name="T4" fmla="*/ 1068 w 1103"/>
                <a:gd name="T5" fmla="*/ 8 h 989"/>
                <a:gd name="T6" fmla="*/ 1082 w 1103"/>
                <a:gd name="T7" fmla="*/ 18 h 989"/>
                <a:gd name="T8" fmla="*/ 1094 w 1103"/>
                <a:gd name="T9" fmla="*/ 33 h 989"/>
                <a:gd name="T10" fmla="*/ 1101 w 1103"/>
                <a:gd name="T11" fmla="*/ 48 h 989"/>
                <a:gd name="T12" fmla="*/ 1103 w 1103"/>
                <a:gd name="T13" fmla="*/ 67 h 989"/>
                <a:gd name="T14" fmla="*/ 1103 w 1103"/>
                <a:gd name="T15" fmla="*/ 921 h 989"/>
                <a:gd name="T16" fmla="*/ 1101 w 1103"/>
                <a:gd name="T17" fmla="*/ 936 h 989"/>
                <a:gd name="T18" fmla="*/ 1096 w 1103"/>
                <a:gd name="T19" fmla="*/ 950 h 989"/>
                <a:gd name="T20" fmla="*/ 1088 w 1103"/>
                <a:gd name="T21" fmla="*/ 964 h 989"/>
                <a:gd name="T22" fmla="*/ 1077 w 1103"/>
                <a:gd name="T23" fmla="*/ 974 h 989"/>
                <a:gd name="T24" fmla="*/ 1064 w 1103"/>
                <a:gd name="T25" fmla="*/ 981 h 989"/>
                <a:gd name="T26" fmla="*/ 1051 w 1103"/>
                <a:gd name="T27" fmla="*/ 987 h 989"/>
                <a:gd name="T28" fmla="*/ 1036 w 1103"/>
                <a:gd name="T29" fmla="*/ 989 h 989"/>
                <a:gd name="T30" fmla="*/ 1028 w 1103"/>
                <a:gd name="T31" fmla="*/ 988 h 989"/>
                <a:gd name="T32" fmla="*/ 1020 w 1103"/>
                <a:gd name="T33" fmla="*/ 987 h 989"/>
                <a:gd name="T34" fmla="*/ 51 w 1103"/>
                <a:gd name="T35" fmla="*/ 747 h 989"/>
                <a:gd name="T36" fmla="*/ 32 w 1103"/>
                <a:gd name="T37" fmla="*/ 739 h 989"/>
                <a:gd name="T38" fmla="*/ 17 w 1103"/>
                <a:gd name="T39" fmla="*/ 727 h 989"/>
                <a:gd name="T40" fmla="*/ 6 w 1103"/>
                <a:gd name="T41" fmla="*/ 711 h 989"/>
                <a:gd name="T42" fmla="*/ 1 w 1103"/>
                <a:gd name="T43" fmla="*/ 693 h 989"/>
                <a:gd name="T44" fmla="*/ 0 w 1103"/>
                <a:gd name="T45" fmla="*/ 677 h 989"/>
                <a:gd name="T46" fmla="*/ 3 w 1103"/>
                <a:gd name="T47" fmla="*/ 661 h 989"/>
                <a:gd name="T48" fmla="*/ 9 w 1103"/>
                <a:gd name="T49" fmla="*/ 647 h 989"/>
                <a:gd name="T50" fmla="*/ 18 w 1103"/>
                <a:gd name="T51" fmla="*/ 635 h 989"/>
                <a:gd name="T52" fmla="*/ 31 w 1103"/>
                <a:gd name="T53" fmla="*/ 625 h 989"/>
                <a:gd name="T54" fmla="*/ 50 w 1103"/>
                <a:gd name="T55" fmla="*/ 616 h 989"/>
                <a:gd name="T56" fmla="*/ 68 w 1103"/>
                <a:gd name="T57" fmla="*/ 614 h 989"/>
                <a:gd name="T58" fmla="*/ 87 w 1103"/>
                <a:gd name="T59" fmla="*/ 618 h 989"/>
                <a:gd name="T60" fmla="*/ 969 w 1103"/>
                <a:gd name="T61" fmla="*/ 835 h 989"/>
                <a:gd name="T62" fmla="*/ 969 w 1103"/>
                <a:gd name="T63" fmla="*/ 74 h 989"/>
                <a:gd name="T64" fmla="*/ 969 w 1103"/>
                <a:gd name="T65" fmla="*/ 57 h 989"/>
                <a:gd name="T66" fmla="*/ 974 w 1103"/>
                <a:gd name="T67" fmla="*/ 39 h 989"/>
                <a:gd name="T68" fmla="*/ 984 w 1103"/>
                <a:gd name="T69" fmla="*/ 24 h 989"/>
                <a:gd name="T70" fmla="*/ 998 w 1103"/>
                <a:gd name="T71" fmla="*/ 12 h 989"/>
                <a:gd name="T72" fmla="*/ 1015 w 1103"/>
                <a:gd name="T73" fmla="*/ 4 h 989"/>
                <a:gd name="T74" fmla="*/ 1032 w 1103"/>
                <a:gd name="T75" fmla="*/ 0 h 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3" h="989">
                  <a:moveTo>
                    <a:pt x="1032" y="0"/>
                  </a:moveTo>
                  <a:lnTo>
                    <a:pt x="1050" y="1"/>
                  </a:lnTo>
                  <a:lnTo>
                    <a:pt x="1068" y="8"/>
                  </a:lnTo>
                  <a:lnTo>
                    <a:pt x="1082" y="18"/>
                  </a:lnTo>
                  <a:lnTo>
                    <a:pt x="1094" y="33"/>
                  </a:lnTo>
                  <a:lnTo>
                    <a:pt x="1101" y="48"/>
                  </a:lnTo>
                  <a:lnTo>
                    <a:pt x="1103" y="67"/>
                  </a:lnTo>
                  <a:lnTo>
                    <a:pt x="1103" y="921"/>
                  </a:lnTo>
                  <a:lnTo>
                    <a:pt x="1101" y="936"/>
                  </a:lnTo>
                  <a:lnTo>
                    <a:pt x="1096" y="950"/>
                  </a:lnTo>
                  <a:lnTo>
                    <a:pt x="1088" y="964"/>
                  </a:lnTo>
                  <a:lnTo>
                    <a:pt x="1077" y="974"/>
                  </a:lnTo>
                  <a:lnTo>
                    <a:pt x="1064" y="981"/>
                  </a:lnTo>
                  <a:lnTo>
                    <a:pt x="1051" y="987"/>
                  </a:lnTo>
                  <a:lnTo>
                    <a:pt x="1036" y="989"/>
                  </a:lnTo>
                  <a:lnTo>
                    <a:pt x="1028" y="988"/>
                  </a:lnTo>
                  <a:lnTo>
                    <a:pt x="1020" y="987"/>
                  </a:lnTo>
                  <a:lnTo>
                    <a:pt x="51" y="747"/>
                  </a:lnTo>
                  <a:lnTo>
                    <a:pt x="32" y="739"/>
                  </a:lnTo>
                  <a:lnTo>
                    <a:pt x="17" y="727"/>
                  </a:lnTo>
                  <a:lnTo>
                    <a:pt x="6" y="711"/>
                  </a:lnTo>
                  <a:lnTo>
                    <a:pt x="1" y="693"/>
                  </a:lnTo>
                  <a:lnTo>
                    <a:pt x="0" y="677"/>
                  </a:lnTo>
                  <a:lnTo>
                    <a:pt x="3" y="661"/>
                  </a:lnTo>
                  <a:lnTo>
                    <a:pt x="9" y="647"/>
                  </a:lnTo>
                  <a:lnTo>
                    <a:pt x="18" y="635"/>
                  </a:lnTo>
                  <a:lnTo>
                    <a:pt x="31" y="625"/>
                  </a:lnTo>
                  <a:lnTo>
                    <a:pt x="50" y="616"/>
                  </a:lnTo>
                  <a:lnTo>
                    <a:pt x="68" y="614"/>
                  </a:lnTo>
                  <a:lnTo>
                    <a:pt x="87" y="618"/>
                  </a:lnTo>
                  <a:lnTo>
                    <a:pt x="969" y="835"/>
                  </a:lnTo>
                  <a:lnTo>
                    <a:pt x="969" y="74"/>
                  </a:lnTo>
                  <a:lnTo>
                    <a:pt x="969" y="57"/>
                  </a:lnTo>
                  <a:lnTo>
                    <a:pt x="974" y="39"/>
                  </a:lnTo>
                  <a:lnTo>
                    <a:pt x="984" y="24"/>
                  </a:lnTo>
                  <a:lnTo>
                    <a:pt x="998" y="12"/>
                  </a:lnTo>
                  <a:lnTo>
                    <a:pt x="1015" y="4"/>
                  </a:lnTo>
                  <a:lnTo>
                    <a:pt x="103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10" name="Group 125">
            <a:extLst>
              <a:ext uri="{FF2B5EF4-FFF2-40B4-BE49-F238E27FC236}">
                <a16:creationId xmlns:a16="http://schemas.microsoft.com/office/drawing/2014/main" id="{507A4CAB-6C76-4179-A17B-DD12E9212C5E}"/>
              </a:ext>
            </a:extLst>
          </p:cNvPr>
          <p:cNvGrpSpPr>
            <a:grpSpLocks noChangeAspect="1"/>
          </p:cNvGrpSpPr>
          <p:nvPr/>
        </p:nvGrpSpPr>
        <p:grpSpPr bwMode="auto">
          <a:xfrm>
            <a:off x="2136836" y="1658348"/>
            <a:ext cx="210320" cy="215875"/>
            <a:chOff x="2692" y="1209"/>
            <a:chExt cx="265" cy="272"/>
          </a:xfrm>
          <a:solidFill>
            <a:srgbClr val="000000"/>
          </a:solidFill>
        </p:grpSpPr>
        <p:sp>
          <p:nvSpPr>
            <p:cNvPr id="611" name="Freeform 127">
              <a:extLst>
                <a:ext uri="{FF2B5EF4-FFF2-40B4-BE49-F238E27FC236}">
                  <a16:creationId xmlns:a16="http://schemas.microsoft.com/office/drawing/2014/main" id="{872DCA9C-0724-4D8C-9C18-051EC12FE35A}"/>
                </a:ext>
              </a:extLst>
            </p:cNvPr>
            <p:cNvSpPr>
              <a:spLocks/>
            </p:cNvSpPr>
            <p:nvPr/>
          </p:nvSpPr>
          <p:spPr bwMode="auto">
            <a:xfrm>
              <a:off x="2692" y="1209"/>
              <a:ext cx="265" cy="272"/>
            </a:xfrm>
            <a:custGeom>
              <a:avLst/>
              <a:gdLst>
                <a:gd name="T0" fmla="*/ 81 w 3183"/>
                <a:gd name="T1" fmla="*/ 0 h 3259"/>
                <a:gd name="T2" fmla="*/ 116 w 3183"/>
                <a:gd name="T3" fmla="*/ 8 h 3259"/>
                <a:gd name="T4" fmla="*/ 3153 w 3183"/>
                <a:gd name="T5" fmla="*/ 1510 h 3259"/>
                <a:gd name="T6" fmla="*/ 3175 w 3183"/>
                <a:gd name="T7" fmla="*/ 1537 h 3259"/>
                <a:gd name="T8" fmla="*/ 3183 w 3183"/>
                <a:gd name="T9" fmla="*/ 1571 h 3259"/>
                <a:gd name="T10" fmla="*/ 3176 w 3183"/>
                <a:gd name="T11" fmla="*/ 1605 h 3259"/>
                <a:gd name="T12" fmla="*/ 3155 w 3183"/>
                <a:gd name="T13" fmla="*/ 1633 h 3259"/>
                <a:gd name="T14" fmla="*/ 118 w 3183"/>
                <a:gd name="T15" fmla="*/ 3250 h 3259"/>
                <a:gd name="T16" fmla="*/ 81 w 3183"/>
                <a:gd name="T17" fmla="*/ 3259 h 3259"/>
                <a:gd name="T18" fmla="*/ 47 w 3183"/>
                <a:gd name="T19" fmla="*/ 3252 h 3259"/>
                <a:gd name="T20" fmla="*/ 18 w 3183"/>
                <a:gd name="T21" fmla="*/ 3229 h 3259"/>
                <a:gd name="T22" fmla="*/ 2 w 3183"/>
                <a:gd name="T23" fmla="*/ 3196 h 3259"/>
                <a:gd name="T24" fmla="*/ 0 w 3183"/>
                <a:gd name="T25" fmla="*/ 3178 h 3259"/>
                <a:gd name="T26" fmla="*/ 290 w 3183"/>
                <a:gd name="T27" fmla="*/ 2012 h 3259"/>
                <a:gd name="T28" fmla="*/ 311 w 3183"/>
                <a:gd name="T29" fmla="*/ 1975 h 3259"/>
                <a:gd name="T30" fmla="*/ 346 w 3183"/>
                <a:gd name="T31" fmla="*/ 1955 h 3259"/>
                <a:gd name="T32" fmla="*/ 388 w 3183"/>
                <a:gd name="T33" fmla="*/ 1954 h 3259"/>
                <a:gd name="T34" fmla="*/ 425 w 3183"/>
                <a:gd name="T35" fmla="*/ 1974 h 3259"/>
                <a:gd name="T36" fmla="*/ 446 w 3183"/>
                <a:gd name="T37" fmla="*/ 2009 h 3259"/>
                <a:gd name="T38" fmla="*/ 447 w 3183"/>
                <a:gd name="T39" fmla="*/ 2051 h 3259"/>
                <a:gd name="T40" fmla="*/ 2925 w 3183"/>
                <a:gd name="T41" fmla="*/ 1575 h 3259"/>
                <a:gd name="T42" fmla="*/ 475 w 3183"/>
                <a:gd name="T43" fmla="*/ 1119 h 3259"/>
                <a:gd name="T44" fmla="*/ 477 w 3183"/>
                <a:gd name="T45" fmla="*/ 1156 h 3259"/>
                <a:gd name="T46" fmla="*/ 464 w 3183"/>
                <a:gd name="T47" fmla="*/ 1188 h 3259"/>
                <a:gd name="T48" fmla="*/ 438 w 3183"/>
                <a:gd name="T49" fmla="*/ 1212 h 3259"/>
                <a:gd name="T50" fmla="*/ 402 w 3183"/>
                <a:gd name="T51" fmla="*/ 1222 h 3259"/>
                <a:gd name="T52" fmla="*/ 367 w 3183"/>
                <a:gd name="T53" fmla="*/ 1217 h 3259"/>
                <a:gd name="T54" fmla="*/ 338 w 3183"/>
                <a:gd name="T55" fmla="*/ 1197 h 3259"/>
                <a:gd name="T56" fmla="*/ 320 w 3183"/>
                <a:gd name="T57" fmla="*/ 1165 h 3259"/>
                <a:gd name="T58" fmla="*/ 0 w 3183"/>
                <a:gd name="T59" fmla="*/ 85 h 3259"/>
                <a:gd name="T60" fmla="*/ 6 w 3183"/>
                <a:gd name="T61" fmla="*/ 49 h 3259"/>
                <a:gd name="T62" fmla="*/ 29 w 3183"/>
                <a:gd name="T63" fmla="*/ 19 h 3259"/>
                <a:gd name="T64" fmla="*/ 62 w 3183"/>
                <a:gd name="T65" fmla="*/ 2 h 3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83" h="3259">
                  <a:moveTo>
                    <a:pt x="80" y="0"/>
                  </a:moveTo>
                  <a:lnTo>
                    <a:pt x="81" y="0"/>
                  </a:lnTo>
                  <a:lnTo>
                    <a:pt x="99" y="2"/>
                  </a:lnTo>
                  <a:lnTo>
                    <a:pt x="116" y="8"/>
                  </a:lnTo>
                  <a:lnTo>
                    <a:pt x="3138" y="1501"/>
                  </a:lnTo>
                  <a:lnTo>
                    <a:pt x="3153" y="1510"/>
                  </a:lnTo>
                  <a:lnTo>
                    <a:pt x="3166" y="1523"/>
                  </a:lnTo>
                  <a:lnTo>
                    <a:pt x="3175" y="1537"/>
                  </a:lnTo>
                  <a:lnTo>
                    <a:pt x="3180" y="1554"/>
                  </a:lnTo>
                  <a:lnTo>
                    <a:pt x="3183" y="1571"/>
                  </a:lnTo>
                  <a:lnTo>
                    <a:pt x="3181" y="1589"/>
                  </a:lnTo>
                  <a:lnTo>
                    <a:pt x="3176" y="1605"/>
                  </a:lnTo>
                  <a:lnTo>
                    <a:pt x="3167" y="1621"/>
                  </a:lnTo>
                  <a:lnTo>
                    <a:pt x="3155" y="1633"/>
                  </a:lnTo>
                  <a:lnTo>
                    <a:pt x="3141" y="1644"/>
                  </a:lnTo>
                  <a:lnTo>
                    <a:pt x="118" y="3250"/>
                  </a:lnTo>
                  <a:lnTo>
                    <a:pt x="100" y="3257"/>
                  </a:lnTo>
                  <a:lnTo>
                    <a:pt x="81" y="3259"/>
                  </a:lnTo>
                  <a:lnTo>
                    <a:pt x="63" y="3257"/>
                  </a:lnTo>
                  <a:lnTo>
                    <a:pt x="47" y="3252"/>
                  </a:lnTo>
                  <a:lnTo>
                    <a:pt x="31" y="3243"/>
                  </a:lnTo>
                  <a:lnTo>
                    <a:pt x="18" y="3229"/>
                  </a:lnTo>
                  <a:lnTo>
                    <a:pt x="8" y="3214"/>
                  </a:lnTo>
                  <a:lnTo>
                    <a:pt x="2" y="3196"/>
                  </a:lnTo>
                  <a:lnTo>
                    <a:pt x="0" y="3180"/>
                  </a:lnTo>
                  <a:lnTo>
                    <a:pt x="0" y="3178"/>
                  </a:lnTo>
                  <a:lnTo>
                    <a:pt x="2" y="3160"/>
                  </a:lnTo>
                  <a:lnTo>
                    <a:pt x="290" y="2012"/>
                  </a:lnTo>
                  <a:lnTo>
                    <a:pt x="298" y="1992"/>
                  </a:lnTo>
                  <a:lnTo>
                    <a:pt x="311" y="1975"/>
                  </a:lnTo>
                  <a:lnTo>
                    <a:pt x="327" y="1963"/>
                  </a:lnTo>
                  <a:lnTo>
                    <a:pt x="346" y="1955"/>
                  </a:lnTo>
                  <a:lnTo>
                    <a:pt x="367" y="1951"/>
                  </a:lnTo>
                  <a:lnTo>
                    <a:pt x="388" y="1954"/>
                  </a:lnTo>
                  <a:lnTo>
                    <a:pt x="409" y="1961"/>
                  </a:lnTo>
                  <a:lnTo>
                    <a:pt x="425" y="1974"/>
                  </a:lnTo>
                  <a:lnTo>
                    <a:pt x="438" y="1990"/>
                  </a:lnTo>
                  <a:lnTo>
                    <a:pt x="446" y="2009"/>
                  </a:lnTo>
                  <a:lnTo>
                    <a:pt x="449" y="2029"/>
                  </a:lnTo>
                  <a:lnTo>
                    <a:pt x="447" y="2051"/>
                  </a:lnTo>
                  <a:lnTo>
                    <a:pt x="203" y="3023"/>
                  </a:lnTo>
                  <a:lnTo>
                    <a:pt x="2925" y="1575"/>
                  </a:lnTo>
                  <a:lnTo>
                    <a:pt x="211" y="235"/>
                  </a:lnTo>
                  <a:lnTo>
                    <a:pt x="475" y="1119"/>
                  </a:lnTo>
                  <a:lnTo>
                    <a:pt x="478" y="1138"/>
                  </a:lnTo>
                  <a:lnTo>
                    <a:pt x="477" y="1156"/>
                  </a:lnTo>
                  <a:lnTo>
                    <a:pt x="472" y="1172"/>
                  </a:lnTo>
                  <a:lnTo>
                    <a:pt x="464" y="1188"/>
                  </a:lnTo>
                  <a:lnTo>
                    <a:pt x="452" y="1201"/>
                  </a:lnTo>
                  <a:lnTo>
                    <a:pt x="438" y="1212"/>
                  </a:lnTo>
                  <a:lnTo>
                    <a:pt x="420" y="1219"/>
                  </a:lnTo>
                  <a:lnTo>
                    <a:pt x="402" y="1222"/>
                  </a:lnTo>
                  <a:lnTo>
                    <a:pt x="384" y="1221"/>
                  </a:lnTo>
                  <a:lnTo>
                    <a:pt x="367" y="1217"/>
                  </a:lnTo>
                  <a:lnTo>
                    <a:pt x="351" y="1209"/>
                  </a:lnTo>
                  <a:lnTo>
                    <a:pt x="338" y="1197"/>
                  </a:lnTo>
                  <a:lnTo>
                    <a:pt x="327" y="1183"/>
                  </a:lnTo>
                  <a:lnTo>
                    <a:pt x="320" y="1165"/>
                  </a:lnTo>
                  <a:lnTo>
                    <a:pt x="3" y="104"/>
                  </a:lnTo>
                  <a:lnTo>
                    <a:pt x="0" y="85"/>
                  </a:lnTo>
                  <a:lnTo>
                    <a:pt x="1" y="66"/>
                  </a:lnTo>
                  <a:lnTo>
                    <a:pt x="6" y="49"/>
                  </a:lnTo>
                  <a:lnTo>
                    <a:pt x="16" y="33"/>
                  </a:lnTo>
                  <a:lnTo>
                    <a:pt x="29" y="19"/>
                  </a:lnTo>
                  <a:lnTo>
                    <a:pt x="45" y="9"/>
                  </a:lnTo>
                  <a:lnTo>
                    <a:pt x="62" y="2"/>
                  </a:lnTo>
                  <a:lnTo>
                    <a:pt x="8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12" name="Freeform 128">
              <a:extLst>
                <a:ext uri="{FF2B5EF4-FFF2-40B4-BE49-F238E27FC236}">
                  <a16:creationId xmlns:a16="http://schemas.microsoft.com/office/drawing/2014/main" id="{82F14FB0-E802-4FE2-B64F-FB30F603803F}"/>
                </a:ext>
              </a:extLst>
            </p:cNvPr>
            <p:cNvSpPr>
              <a:spLocks/>
            </p:cNvSpPr>
            <p:nvPr/>
          </p:nvSpPr>
          <p:spPr bwMode="auto">
            <a:xfrm>
              <a:off x="2725" y="1333"/>
              <a:ext cx="165" cy="13"/>
            </a:xfrm>
            <a:custGeom>
              <a:avLst/>
              <a:gdLst>
                <a:gd name="T0" fmla="*/ 81 w 1978"/>
                <a:gd name="T1" fmla="*/ 0 h 162"/>
                <a:gd name="T2" fmla="*/ 1897 w 1978"/>
                <a:gd name="T3" fmla="*/ 0 h 162"/>
                <a:gd name="T4" fmla="*/ 1919 w 1978"/>
                <a:gd name="T5" fmla="*/ 3 h 162"/>
                <a:gd name="T6" fmla="*/ 1938 w 1978"/>
                <a:gd name="T7" fmla="*/ 12 h 162"/>
                <a:gd name="T8" fmla="*/ 1954 w 1978"/>
                <a:gd name="T9" fmla="*/ 24 h 162"/>
                <a:gd name="T10" fmla="*/ 1967 w 1978"/>
                <a:gd name="T11" fmla="*/ 40 h 162"/>
                <a:gd name="T12" fmla="*/ 1975 w 1978"/>
                <a:gd name="T13" fmla="*/ 59 h 162"/>
                <a:gd name="T14" fmla="*/ 1978 w 1978"/>
                <a:gd name="T15" fmla="*/ 81 h 162"/>
                <a:gd name="T16" fmla="*/ 1975 w 1978"/>
                <a:gd name="T17" fmla="*/ 102 h 162"/>
                <a:gd name="T18" fmla="*/ 1967 w 1978"/>
                <a:gd name="T19" fmla="*/ 121 h 162"/>
                <a:gd name="T20" fmla="*/ 1954 w 1978"/>
                <a:gd name="T21" fmla="*/ 138 h 162"/>
                <a:gd name="T22" fmla="*/ 1938 w 1978"/>
                <a:gd name="T23" fmla="*/ 150 h 162"/>
                <a:gd name="T24" fmla="*/ 1919 w 1978"/>
                <a:gd name="T25" fmla="*/ 159 h 162"/>
                <a:gd name="T26" fmla="*/ 1897 w 1978"/>
                <a:gd name="T27" fmla="*/ 162 h 162"/>
                <a:gd name="T28" fmla="*/ 81 w 1978"/>
                <a:gd name="T29" fmla="*/ 162 h 162"/>
                <a:gd name="T30" fmla="*/ 60 w 1978"/>
                <a:gd name="T31" fmla="*/ 159 h 162"/>
                <a:gd name="T32" fmla="*/ 40 w 1978"/>
                <a:gd name="T33" fmla="*/ 150 h 162"/>
                <a:gd name="T34" fmla="*/ 24 w 1978"/>
                <a:gd name="T35" fmla="*/ 138 h 162"/>
                <a:gd name="T36" fmla="*/ 11 w 1978"/>
                <a:gd name="T37" fmla="*/ 121 h 162"/>
                <a:gd name="T38" fmla="*/ 3 w 1978"/>
                <a:gd name="T39" fmla="*/ 102 h 162"/>
                <a:gd name="T40" fmla="*/ 0 w 1978"/>
                <a:gd name="T41" fmla="*/ 81 h 162"/>
                <a:gd name="T42" fmla="*/ 3 w 1978"/>
                <a:gd name="T43" fmla="*/ 59 h 162"/>
                <a:gd name="T44" fmla="*/ 11 w 1978"/>
                <a:gd name="T45" fmla="*/ 40 h 162"/>
                <a:gd name="T46" fmla="*/ 24 w 1978"/>
                <a:gd name="T47" fmla="*/ 24 h 162"/>
                <a:gd name="T48" fmla="*/ 40 w 1978"/>
                <a:gd name="T49" fmla="*/ 12 h 162"/>
                <a:gd name="T50" fmla="*/ 60 w 1978"/>
                <a:gd name="T51" fmla="*/ 3 h 162"/>
                <a:gd name="T52" fmla="*/ 81 w 1978"/>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78" h="162">
                  <a:moveTo>
                    <a:pt x="81" y="0"/>
                  </a:moveTo>
                  <a:lnTo>
                    <a:pt x="1897" y="0"/>
                  </a:lnTo>
                  <a:lnTo>
                    <a:pt x="1919" y="3"/>
                  </a:lnTo>
                  <a:lnTo>
                    <a:pt x="1938" y="12"/>
                  </a:lnTo>
                  <a:lnTo>
                    <a:pt x="1954" y="24"/>
                  </a:lnTo>
                  <a:lnTo>
                    <a:pt x="1967" y="40"/>
                  </a:lnTo>
                  <a:lnTo>
                    <a:pt x="1975" y="59"/>
                  </a:lnTo>
                  <a:lnTo>
                    <a:pt x="1978" y="81"/>
                  </a:lnTo>
                  <a:lnTo>
                    <a:pt x="1975" y="102"/>
                  </a:lnTo>
                  <a:lnTo>
                    <a:pt x="1967" y="121"/>
                  </a:lnTo>
                  <a:lnTo>
                    <a:pt x="1954" y="138"/>
                  </a:lnTo>
                  <a:lnTo>
                    <a:pt x="1938" y="150"/>
                  </a:lnTo>
                  <a:lnTo>
                    <a:pt x="1919" y="159"/>
                  </a:lnTo>
                  <a:lnTo>
                    <a:pt x="1897" y="162"/>
                  </a:lnTo>
                  <a:lnTo>
                    <a:pt x="81" y="162"/>
                  </a:lnTo>
                  <a:lnTo>
                    <a:pt x="60" y="159"/>
                  </a:lnTo>
                  <a:lnTo>
                    <a:pt x="40" y="150"/>
                  </a:lnTo>
                  <a:lnTo>
                    <a:pt x="24" y="138"/>
                  </a:lnTo>
                  <a:lnTo>
                    <a:pt x="11" y="121"/>
                  </a:lnTo>
                  <a:lnTo>
                    <a:pt x="3" y="102"/>
                  </a:lnTo>
                  <a:lnTo>
                    <a:pt x="0" y="81"/>
                  </a:lnTo>
                  <a:lnTo>
                    <a:pt x="3" y="59"/>
                  </a:lnTo>
                  <a:lnTo>
                    <a:pt x="11" y="40"/>
                  </a:lnTo>
                  <a:lnTo>
                    <a:pt x="24" y="24"/>
                  </a:lnTo>
                  <a:lnTo>
                    <a:pt x="40" y="12"/>
                  </a:lnTo>
                  <a:lnTo>
                    <a:pt x="60" y="3"/>
                  </a:lnTo>
                  <a:lnTo>
                    <a:pt x="8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13" name="Group 131">
            <a:extLst>
              <a:ext uri="{FF2B5EF4-FFF2-40B4-BE49-F238E27FC236}">
                <a16:creationId xmlns:a16="http://schemas.microsoft.com/office/drawing/2014/main" id="{1E3AD1E8-89C7-4384-8E0E-90E64B7E5A5C}"/>
              </a:ext>
            </a:extLst>
          </p:cNvPr>
          <p:cNvGrpSpPr>
            <a:grpSpLocks noChangeAspect="1"/>
          </p:cNvGrpSpPr>
          <p:nvPr/>
        </p:nvGrpSpPr>
        <p:grpSpPr bwMode="auto">
          <a:xfrm>
            <a:off x="2111440" y="2244071"/>
            <a:ext cx="294447" cy="232542"/>
            <a:chOff x="2660" y="1947"/>
            <a:chExt cx="371" cy="293"/>
          </a:xfrm>
          <a:solidFill>
            <a:srgbClr val="000000"/>
          </a:solidFill>
        </p:grpSpPr>
        <p:sp>
          <p:nvSpPr>
            <p:cNvPr id="614" name="Freeform 133">
              <a:extLst>
                <a:ext uri="{FF2B5EF4-FFF2-40B4-BE49-F238E27FC236}">
                  <a16:creationId xmlns:a16="http://schemas.microsoft.com/office/drawing/2014/main" id="{F41C70B6-1454-44D3-A933-FA950A0637E5}"/>
                </a:ext>
              </a:extLst>
            </p:cNvPr>
            <p:cNvSpPr>
              <a:spLocks/>
            </p:cNvSpPr>
            <p:nvPr/>
          </p:nvSpPr>
          <p:spPr bwMode="auto">
            <a:xfrm>
              <a:off x="2660" y="2049"/>
              <a:ext cx="371" cy="191"/>
            </a:xfrm>
            <a:custGeom>
              <a:avLst/>
              <a:gdLst>
                <a:gd name="T0" fmla="*/ 739 w 3343"/>
                <a:gd name="T1" fmla="*/ 5 h 1719"/>
                <a:gd name="T2" fmla="*/ 2623 w 3343"/>
                <a:gd name="T3" fmla="*/ 3 h 1719"/>
                <a:gd name="T4" fmla="*/ 2655 w 3343"/>
                <a:gd name="T5" fmla="*/ 1 h 1719"/>
                <a:gd name="T6" fmla="*/ 2690 w 3343"/>
                <a:gd name="T7" fmla="*/ 4 h 1719"/>
                <a:gd name="T8" fmla="*/ 2845 w 3343"/>
                <a:gd name="T9" fmla="*/ 29 h 1719"/>
                <a:gd name="T10" fmla="*/ 3071 w 3343"/>
                <a:gd name="T11" fmla="*/ 141 h 1719"/>
                <a:gd name="T12" fmla="*/ 3239 w 3343"/>
                <a:gd name="T13" fmla="*/ 324 h 1719"/>
                <a:gd name="T14" fmla="*/ 3330 w 3343"/>
                <a:gd name="T15" fmla="*/ 558 h 1719"/>
                <a:gd name="T16" fmla="*/ 3333 w 3343"/>
                <a:gd name="T17" fmla="*/ 803 h 1719"/>
                <a:gd name="T18" fmla="*/ 3260 w 3343"/>
                <a:gd name="T19" fmla="*/ 1015 h 1719"/>
                <a:gd name="T20" fmla="*/ 3109 w 3343"/>
                <a:gd name="T21" fmla="*/ 1432 h 1719"/>
                <a:gd name="T22" fmla="*/ 3033 w 3343"/>
                <a:gd name="T23" fmla="*/ 1589 h 1719"/>
                <a:gd name="T24" fmla="*/ 2892 w 3343"/>
                <a:gd name="T25" fmla="*/ 1692 h 1719"/>
                <a:gd name="T26" fmla="*/ 2711 w 3343"/>
                <a:gd name="T27" fmla="*/ 1719 h 1719"/>
                <a:gd name="T28" fmla="*/ 2540 w 3343"/>
                <a:gd name="T29" fmla="*/ 1678 h 1719"/>
                <a:gd name="T30" fmla="*/ 2393 w 3343"/>
                <a:gd name="T31" fmla="*/ 1570 h 1719"/>
                <a:gd name="T32" fmla="*/ 2316 w 3343"/>
                <a:gd name="T33" fmla="*/ 1444 h 1719"/>
                <a:gd name="T34" fmla="*/ 2338 w 3343"/>
                <a:gd name="T35" fmla="*/ 1388 h 1719"/>
                <a:gd name="T36" fmla="*/ 2399 w 3343"/>
                <a:gd name="T37" fmla="*/ 1379 h 1719"/>
                <a:gd name="T38" fmla="*/ 2448 w 3343"/>
                <a:gd name="T39" fmla="*/ 1445 h 1719"/>
                <a:gd name="T40" fmla="*/ 2563 w 3343"/>
                <a:gd name="T41" fmla="*/ 1553 h 1719"/>
                <a:gd name="T42" fmla="*/ 2711 w 3343"/>
                <a:gd name="T43" fmla="*/ 1597 h 1719"/>
                <a:gd name="T44" fmla="*/ 2865 w 3343"/>
                <a:gd name="T45" fmla="*/ 1572 h 1719"/>
                <a:gd name="T46" fmla="*/ 2966 w 3343"/>
                <a:gd name="T47" fmla="*/ 1475 h 1719"/>
                <a:gd name="T48" fmla="*/ 3052 w 3343"/>
                <a:gd name="T49" fmla="*/ 1098 h 1719"/>
                <a:gd name="T50" fmla="*/ 3159 w 3343"/>
                <a:gd name="T51" fmla="*/ 951 h 1719"/>
                <a:gd name="T52" fmla="*/ 3219 w 3343"/>
                <a:gd name="T53" fmla="*/ 744 h 1719"/>
                <a:gd name="T54" fmla="*/ 3197 w 3343"/>
                <a:gd name="T55" fmla="*/ 519 h 1719"/>
                <a:gd name="T56" fmla="*/ 3091 w 3343"/>
                <a:gd name="T57" fmla="*/ 326 h 1719"/>
                <a:gd name="T58" fmla="*/ 2920 w 3343"/>
                <a:gd name="T59" fmla="*/ 189 h 1719"/>
                <a:gd name="T60" fmla="*/ 2701 w 3343"/>
                <a:gd name="T61" fmla="*/ 125 h 1719"/>
                <a:gd name="T62" fmla="*/ 2673 w 3343"/>
                <a:gd name="T63" fmla="*/ 123 h 1719"/>
                <a:gd name="T64" fmla="*/ 768 w 3343"/>
                <a:gd name="T65" fmla="*/ 124 h 1719"/>
                <a:gd name="T66" fmla="*/ 705 w 3343"/>
                <a:gd name="T67" fmla="*/ 122 h 1719"/>
                <a:gd name="T68" fmla="*/ 519 w 3343"/>
                <a:gd name="T69" fmla="*/ 146 h 1719"/>
                <a:gd name="T70" fmla="*/ 328 w 3343"/>
                <a:gd name="T71" fmla="*/ 251 h 1719"/>
                <a:gd name="T72" fmla="*/ 189 w 3343"/>
                <a:gd name="T73" fmla="*/ 419 h 1719"/>
                <a:gd name="T74" fmla="*/ 123 w 3343"/>
                <a:gd name="T75" fmla="*/ 631 h 1719"/>
                <a:gd name="T76" fmla="*/ 143 w 3343"/>
                <a:gd name="T77" fmla="*/ 845 h 1719"/>
                <a:gd name="T78" fmla="*/ 238 w 3343"/>
                <a:gd name="T79" fmla="*/ 1031 h 1719"/>
                <a:gd name="T80" fmla="*/ 343 w 3343"/>
                <a:gd name="T81" fmla="*/ 1410 h 1719"/>
                <a:gd name="T82" fmla="*/ 411 w 3343"/>
                <a:gd name="T83" fmla="*/ 1530 h 1719"/>
                <a:gd name="T84" fmla="*/ 535 w 3343"/>
                <a:gd name="T85" fmla="*/ 1594 h 1719"/>
                <a:gd name="T86" fmla="*/ 696 w 3343"/>
                <a:gd name="T87" fmla="*/ 1586 h 1719"/>
                <a:gd name="T88" fmla="*/ 835 w 3343"/>
                <a:gd name="T89" fmla="*/ 1505 h 1719"/>
                <a:gd name="T90" fmla="*/ 910 w 3343"/>
                <a:gd name="T91" fmla="*/ 1398 h 1719"/>
                <a:gd name="T92" fmla="*/ 965 w 3343"/>
                <a:gd name="T93" fmla="*/ 1376 h 1719"/>
                <a:gd name="T94" fmla="*/ 1013 w 3343"/>
                <a:gd name="T95" fmla="*/ 1413 h 1719"/>
                <a:gd name="T96" fmla="*/ 993 w 3343"/>
                <a:gd name="T97" fmla="*/ 1497 h 1719"/>
                <a:gd name="T98" fmla="*/ 872 w 3343"/>
                <a:gd name="T99" fmla="*/ 1630 h 1719"/>
                <a:gd name="T100" fmla="*/ 708 w 3343"/>
                <a:gd name="T101" fmla="*/ 1708 h 1719"/>
                <a:gd name="T102" fmla="*/ 525 w 3343"/>
                <a:gd name="T103" fmla="*/ 1716 h 1719"/>
                <a:gd name="T104" fmla="*/ 364 w 3343"/>
                <a:gd name="T105" fmla="*/ 1649 h 1719"/>
                <a:gd name="T106" fmla="*/ 252 w 3343"/>
                <a:gd name="T107" fmla="*/ 1515 h 1719"/>
                <a:gd name="T108" fmla="*/ 132 w 3343"/>
                <a:gd name="T109" fmla="*/ 1092 h 1719"/>
                <a:gd name="T110" fmla="*/ 25 w 3343"/>
                <a:gd name="T111" fmla="*/ 872 h 1719"/>
                <a:gd name="T112" fmla="*/ 3 w 3343"/>
                <a:gd name="T113" fmla="*/ 622 h 1719"/>
                <a:gd name="T114" fmla="*/ 74 w 3343"/>
                <a:gd name="T115" fmla="*/ 378 h 1719"/>
                <a:gd name="T116" fmla="*/ 224 w 3343"/>
                <a:gd name="T117" fmla="*/ 181 h 1719"/>
                <a:gd name="T118" fmla="*/ 435 w 3343"/>
                <a:gd name="T119" fmla="*/ 48 h 1719"/>
                <a:gd name="T120" fmla="*/ 688 w 3343"/>
                <a:gd name="T121" fmla="*/ 0 h 1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43" h="1719">
                  <a:moveTo>
                    <a:pt x="688" y="0"/>
                  </a:moveTo>
                  <a:lnTo>
                    <a:pt x="714" y="2"/>
                  </a:lnTo>
                  <a:lnTo>
                    <a:pt x="739" y="4"/>
                  </a:lnTo>
                  <a:lnTo>
                    <a:pt x="739" y="5"/>
                  </a:lnTo>
                  <a:lnTo>
                    <a:pt x="745" y="4"/>
                  </a:lnTo>
                  <a:lnTo>
                    <a:pt x="751" y="4"/>
                  </a:lnTo>
                  <a:lnTo>
                    <a:pt x="2623" y="4"/>
                  </a:lnTo>
                  <a:lnTo>
                    <a:pt x="2623" y="3"/>
                  </a:lnTo>
                  <a:lnTo>
                    <a:pt x="2624" y="3"/>
                  </a:lnTo>
                  <a:lnTo>
                    <a:pt x="2626" y="3"/>
                  </a:lnTo>
                  <a:lnTo>
                    <a:pt x="2628" y="2"/>
                  </a:lnTo>
                  <a:lnTo>
                    <a:pt x="2655" y="1"/>
                  </a:lnTo>
                  <a:lnTo>
                    <a:pt x="2680" y="2"/>
                  </a:lnTo>
                  <a:lnTo>
                    <a:pt x="2685" y="3"/>
                  </a:lnTo>
                  <a:lnTo>
                    <a:pt x="2690" y="4"/>
                  </a:lnTo>
                  <a:lnTo>
                    <a:pt x="2690" y="4"/>
                  </a:lnTo>
                  <a:lnTo>
                    <a:pt x="2703" y="4"/>
                  </a:lnTo>
                  <a:lnTo>
                    <a:pt x="2714" y="6"/>
                  </a:lnTo>
                  <a:lnTo>
                    <a:pt x="2781" y="15"/>
                  </a:lnTo>
                  <a:lnTo>
                    <a:pt x="2845" y="29"/>
                  </a:lnTo>
                  <a:lnTo>
                    <a:pt x="2906" y="50"/>
                  </a:lnTo>
                  <a:lnTo>
                    <a:pt x="2964" y="75"/>
                  </a:lnTo>
                  <a:lnTo>
                    <a:pt x="3019" y="106"/>
                  </a:lnTo>
                  <a:lnTo>
                    <a:pt x="3071" y="141"/>
                  </a:lnTo>
                  <a:lnTo>
                    <a:pt x="3120" y="181"/>
                  </a:lnTo>
                  <a:lnTo>
                    <a:pt x="3164" y="225"/>
                  </a:lnTo>
                  <a:lnTo>
                    <a:pt x="3203" y="272"/>
                  </a:lnTo>
                  <a:lnTo>
                    <a:pt x="3239" y="324"/>
                  </a:lnTo>
                  <a:lnTo>
                    <a:pt x="3270" y="378"/>
                  </a:lnTo>
                  <a:lnTo>
                    <a:pt x="3295" y="435"/>
                  </a:lnTo>
                  <a:lnTo>
                    <a:pt x="3316" y="496"/>
                  </a:lnTo>
                  <a:lnTo>
                    <a:pt x="3330" y="558"/>
                  </a:lnTo>
                  <a:lnTo>
                    <a:pt x="3340" y="622"/>
                  </a:lnTo>
                  <a:lnTo>
                    <a:pt x="3343" y="689"/>
                  </a:lnTo>
                  <a:lnTo>
                    <a:pt x="3341" y="746"/>
                  </a:lnTo>
                  <a:lnTo>
                    <a:pt x="3333" y="803"/>
                  </a:lnTo>
                  <a:lnTo>
                    <a:pt x="3322" y="858"/>
                  </a:lnTo>
                  <a:lnTo>
                    <a:pt x="3306" y="912"/>
                  </a:lnTo>
                  <a:lnTo>
                    <a:pt x="3285" y="964"/>
                  </a:lnTo>
                  <a:lnTo>
                    <a:pt x="3260" y="1015"/>
                  </a:lnTo>
                  <a:lnTo>
                    <a:pt x="3232" y="1063"/>
                  </a:lnTo>
                  <a:lnTo>
                    <a:pt x="3199" y="1110"/>
                  </a:lnTo>
                  <a:lnTo>
                    <a:pt x="3162" y="1154"/>
                  </a:lnTo>
                  <a:lnTo>
                    <a:pt x="3109" y="1432"/>
                  </a:lnTo>
                  <a:lnTo>
                    <a:pt x="3098" y="1475"/>
                  </a:lnTo>
                  <a:lnTo>
                    <a:pt x="3081" y="1515"/>
                  </a:lnTo>
                  <a:lnTo>
                    <a:pt x="3060" y="1554"/>
                  </a:lnTo>
                  <a:lnTo>
                    <a:pt x="3033" y="1589"/>
                  </a:lnTo>
                  <a:lnTo>
                    <a:pt x="3003" y="1621"/>
                  </a:lnTo>
                  <a:lnTo>
                    <a:pt x="2969" y="1649"/>
                  </a:lnTo>
                  <a:lnTo>
                    <a:pt x="2932" y="1673"/>
                  </a:lnTo>
                  <a:lnTo>
                    <a:pt x="2892" y="1692"/>
                  </a:lnTo>
                  <a:lnTo>
                    <a:pt x="2851" y="1706"/>
                  </a:lnTo>
                  <a:lnTo>
                    <a:pt x="2808" y="1716"/>
                  </a:lnTo>
                  <a:lnTo>
                    <a:pt x="2764" y="1719"/>
                  </a:lnTo>
                  <a:lnTo>
                    <a:pt x="2711" y="1719"/>
                  </a:lnTo>
                  <a:lnTo>
                    <a:pt x="2668" y="1716"/>
                  </a:lnTo>
                  <a:lnTo>
                    <a:pt x="2625" y="1708"/>
                  </a:lnTo>
                  <a:lnTo>
                    <a:pt x="2582" y="1695"/>
                  </a:lnTo>
                  <a:lnTo>
                    <a:pt x="2540" y="1678"/>
                  </a:lnTo>
                  <a:lnTo>
                    <a:pt x="2500" y="1656"/>
                  </a:lnTo>
                  <a:lnTo>
                    <a:pt x="2460" y="1630"/>
                  </a:lnTo>
                  <a:lnTo>
                    <a:pt x="2425" y="1601"/>
                  </a:lnTo>
                  <a:lnTo>
                    <a:pt x="2393" y="1570"/>
                  </a:lnTo>
                  <a:lnTo>
                    <a:pt x="2364" y="1535"/>
                  </a:lnTo>
                  <a:lnTo>
                    <a:pt x="2340" y="1497"/>
                  </a:lnTo>
                  <a:lnTo>
                    <a:pt x="2321" y="1459"/>
                  </a:lnTo>
                  <a:lnTo>
                    <a:pt x="2316" y="1444"/>
                  </a:lnTo>
                  <a:lnTo>
                    <a:pt x="2316" y="1427"/>
                  </a:lnTo>
                  <a:lnTo>
                    <a:pt x="2320" y="1413"/>
                  </a:lnTo>
                  <a:lnTo>
                    <a:pt x="2328" y="1400"/>
                  </a:lnTo>
                  <a:lnTo>
                    <a:pt x="2338" y="1388"/>
                  </a:lnTo>
                  <a:lnTo>
                    <a:pt x="2352" y="1380"/>
                  </a:lnTo>
                  <a:lnTo>
                    <a:pt x="2368" y="1376"/>
                  </a:lnTo>
                  <a:lnTo>
                    <a:pt x="2383" y="1376"/>
                  </a:lnTo>
                  <a:lnTo>
                    <a:pt x="2399" y="1379"/>
                  </a:lnTo>
                  <a:lnTo>
                    <a:pt x="2412" y="1387"/>
                  </a:lnTo>
                  <a:lnTo>
                    <a:pt x="2423" y="1398"/>
                  </a:lnTo>
                  <a:lnTo>
                    <a:pt x="2432" y="1412"/>
                  </a:lnTo>
                  <a:lnTo>
                    <a:pt x="2448" y="1445"/>
                  </a:lnTo>
                  <a:lnTo>
                    <a:pt x="2472" y="1476"/>
                  </a:lnTo>
                  <a:lnTo>
                    <a:pt x="2498" y="1505"/>
                  </a:lnTo>
                  <a:lnTo>
                    <a:pt x="2529" y="1531"/>
                  </a:lnTo>
                  <a:lnTo>
                    <a:pt x="2563" y="1553"/>
                  </a:lnTo>
                  <a:lnTo>
                    <a:pt x="2599" y="1572"/>
                  </a:lnTo>
                  <a:lnTo>
                    <a:pt x="2637" y="1586"/>
                  </a:lnTo>
                  <a:lnTo>
                    <a:pt x="2674" y="1594"/>
                  </a:lnTo>
                  <a:lnTo>
                    <a:pt x="2711" y="1597"/>
                  </a:lnTo>
                  <a:lnTo>
                    <a:pt x="2764" y="1597"/>
                  </a:lnTo>
                  <a:lnTo>
                    <a:pt x="2799" y="1594"/>
                  </a:lnTo>
                  <a:lnTo>
                    <a:pt x="2832" y="1586"/>
                  </a:lnTo>
                  <a:lnTo>
                    <a:pt x="2865" y="1572"/>
                  </a:lnTo>
                  <a:lnTo>
                    <a:pt x="2894" y="1553"/>
                  </a:lnTo>
                  <a:lnTo>
                    <a:pt x="2922" y="1530"/>
                  </a:lnTo>
                  <a:lnTo>
                    <a:pt x="2947" y="1504"/>
                  </a:lnTo>
                  <a:lnTo>
                    <a:pt x="2966" y="1475"/>
                  </a:lnTo>
                  <a:lnTo>
                    <a:pt x="2982" y="1443"/>
                  </a:lnTo>
                  <a:lnTo>
                    <a:pt x="2991" y="1410"/>
                  </a:lnTo>
                  <a:lnTo>
                    <a:pt x="3047" y="1115"/>
                  </a:lnTo>
                  <a:lnTo>
                    <a:pt x="3052" y="1098"/>
                  </a:lnTo>
                  <a:lnTo>
                    <a:pt x="3062" y="1084"/>
                  </a:lnTo>
                  <a:lnTo>
                    <a:pt x="3099" y="1041"/>
                  </a:lnTo>
                  <a:lnTo>
                    <a:pt x="3131" y="997"/>
                  </a:lnTo>
                  <a:lnTo>
                    <a:pt x="3159" y="951"/>
                  </a:lnTo>
                  <a:lnTo>
                    <a:pt x="3181" y="901"/>
                  </a:lnTo>
                  <a:lnTo>
                    <a:pt x="3199" y="850"/>
                  </a:lnTo>
                  <a:lnTo>
                    <a:pt x="3212" y="797"/>
                  </a:lnTo>
                  <a:lnTo>
                    <a:pt x="3219" y="744"/>
                  </a:lnTo>
                  <a:lnTo>
                    <a:pt x="3222" y="689"/>
                  </a:lnTo>
                  <a:lnTo>
                    <a:pt x="3219" y="631"/>
                  </a:lnTo>
                  <a:lnTo>
                    <a:pt x="3211" y="574"/>
                  </a:lnTo>
                  <a:lnTo>
                    <a:pt x="3197" y="519"/>
                  </a:lnTo>
                  <a:lnTo>
                    <a:pt x="3177" y="467"/>
                  </a:lnTo>
                  <a:lnTo>
                    <a:pt x="3153" y="416"/>
                  </a:lnTo>
                  <a:lnTo>
                    <a:pt x="3125" y="370"/>
                  </a:lnTo>
                  <a:lnTo>
                    <a:pt x="3091" y="326"/>
                  </a:lnTo>
                  <a:lnTo>
                    <a:pt x="3054" y="286"/>
                  </a:lnTo>
                  <a:lnTo>
                    <a:pt x="3013" y="250"/>
                  </a:lnTo>
                  <a:lnTo>
                    <a:pt x="2968" y="217"/>
                  </a:lnTo>
                  <a:lnTo>
                    <a:pt x="2920" y="189"/>
                  </a:lnTo>
                  <a:lnTo>
                    <a:pt x="2870" y="165"/>
                  </a:lnTo>
                  <a:lnTo>
                    <a:pt x="2816" y="147"/>
                  </a:lnTo>
                  <a:lnTo>
                    <a:pt x="2760" y="133"/>
                  </a:lnTo>
                  <a:lnTo>
                    <a:pt x="2701" y="125"/>
                  </a:lnTo>
                  <a:lnTo>
                    <a:pt x="2696" y="125"/>
                  </a:lnTo>
                  <a:lnTo>
                    <a:pt x="2692" y="124"/>
                  </a:lnTo>
                  <a:lnTo>
                    <a:pt x="2686" y="124"/>
                  </a:lnTo>
                  <a:lnTo>
                    <a:pt x="2673" y="123"/>
                  </a:lnTo>
                  <a:lnTo>
                    <a:pt x="2664" y="122"/>
                  </a:lnTo>
                  <a:lnTo>
                    <a:pt x="2646" y="122"/>
                  </a:lnTo>
                  <a:lnTo>
                    <a:pt x="2627" y="124"/>
                  </a:lnTo>
                  <a:lnTo>
                    <a:pt x="768" y="124"/>
                  </a:lnTo>
                  <a:lnTo>
                    <a:pt x="757" y="126"/>
                  </a:lnTo>
                  <a:lnTo>
                    <a:pt x="744" y="127"/>
                  </a:lnTo>
                  <a:lnTo>
                    <a:pt x="723" y="124"/>
                  </a:lnTo>
                  <a:lnTo>
                    <a:pt x="705" y="122"/>
                  </a:lnTo>
                  <a:lnTo>
                    <a:pt x="688" y="121"/>
                  </a:lnTo>
                  <a:lnTo>
                    <a:pt x="630" y="123"/>
                  </a:lnTo>
                  <a:lnTo>
                    <a:pt x="574" y="132"/>
                  </a:lnTo>
                  <a:lnTo>
                    <a:pt x="519" y="146"/>
                  </a:lnTo>
                  <a:lnTo>
                    <a:pt x="468" y="165"/>
                  </a:lnTo>
                  <a:lnTo>
                    <a:pt x="418" y="189"/>
                  </a:lnTo>
                  <a:lnTo>
                    <a:pt x="371" y="218"/>
                  </a:lnTo>
                  <a:lnTo>
                    <a:pt x="328" y="251"/>
                  </a:lnTo>
                  <a:lnTo>
                    <a:pt x="287" y="288"/>
                  </a:lnTo>
                  <a:lnTo>
                    <a:pt x="251" y="328"/>
                  </a:lnTo>
                  <a:lnTo>
                    <a:pt x="218" y="371"/>
                  </a:lnTo>
                  <a:lnTo>
                    <a:pt x="189" y="419"/>
                  </a:lnTo>
                  <a:lnTo>
                    <a:pt x="166" y="468"/>
                  </a:lnTo>
                  <a:lnTo>
                    <a:pt x="146" y="520"/>
                  </a:lnTo>
                  <a:lnTo>
                    <a:pt x="133" y="575"/>
                  </a:lnTo>
                  <a:lnTo>
                    <a:pt x="123" y="631"/>
                  </a:lnTo>
                  <a:lnTo>
                    <a:pt x="120" y="689"/>
                  </a:lnTo>
                  <a:lnTo>
                    <a:pt x="123" y="742"/>
                  </a:lnTo>
                  <a:lnTo>
                    <a:pt x="131" y="793"/>
                  </a:lnTo>
                  <a:lnTo>
                    <a:pt x="143" y="845"/>
                  </a:lnTo>
                  <a:lnTo>
                    <a:pt x="159" y="894"/>
                  </a:lnTo>
                  <a:lnTo>
                    <a:pt x="181" y="942"/>
                  </a:lnTo>
                  <a:lnTo>
                    <a:pt x="207" y="988"/>
                  </a:lnTo>
                  <a:lnTo>
                    <a:pt x="238" y="1031"/>
                  </a:lnTo>
                  <a:lnTo>
                    <a:pt x="271" y="1072"/>
                  </a:lnTo>
                  <a:lnTo>
                    <a:pt x="282" y="1087"/>
                  </a:lnTo>
                  <a:lnTo>
                    <a:pt x="287" y="1102"/>
                  </a:lnTo>
                  <a:lnTo>
                    <a:pt x="343" y="1410"/>
                  </a:lnTo>
                  <a:lnTo>
                    <a:pt x="353" y="1443"/>
                  </a:lnTo>
                  <a:lnTo>
                    <a:pt x="368" y="1475"/>
                  </a:lnTo>
                  <a:lnTo>
                    <a:pt x="388" y="1504"/>
                  </a:lnTo>
                  <a:lnTo>
                    <a:pt x="411" y="1530"/>
                  </a:lnTo>
                  <a:lnTo>
                    <a:pt x="439" y="1553"/>
                  </a:lnTo>
                  <a:lnTo>
                    <a:pt x="469" y="1572"/>
                  </a:lnTo>
                  <a:lnTo>
                    <a:pt x="501" y="1586"/>
                  </a:lnTo>
                  <a:lnTo>
                    <a:pt x="535" y="1594"/>
                  </a:lnTo>
                  <a:lnTo>
                    <a:pt x="570" y="1597"/>
                  </a:lnTo>
                  <a:lnTo>
                    <a:pt x="622" y="1597"/>
                  </a:lnTo>
                  <a:lnTo>
                    <a:pt x="659" y="1594"/>
                  </a:lnTo>
                  <a:lnTo>
                    <a:pt x="696" y="1586"/>
                  </a:lnTo>
                  <a:lnTo>
                    <a:pt x="734" y="1572"/>
                  </a:lnTo>
                  <a:lnTo>
                    <a:pt x="770" y="1553"/>
                  </a:lnTo>
                  <a:lnTo>
                    <a:pt x="804" y="1531"/>
                  </a:lnTo>
                  <a:lnTo>
                    <a:pt x="835" y="1505"/>
                  </a:lnTo>
                  <a:lnTo>
                    <a:pt x="862" y="1476"/>
                  </a:lnTo>
                  <a:lnTo>
                    <a:pt x="884" y="1445"/>
                  </a:lnTo>
                  <a:lnTo>
                    <a:pt x="902" y="1412"/>
                  </a:lnTo>
                  <a:lnTo>
                    <a:pt x="910" y="1398"/>
                  </a:lnTo>
                  <a:lnTo>
                    <a:pt x="921" y="1387"/>
                  </a:lnTo>
                  <a:lnTo>
                    <a:pt x="935" y="1379"/>
                  </a:lnTo>
                  <a:lnTo>
                    <a:pt x="950" y="1376"/>
                  </a:lnTo>
                  <a:lnTo>
                    <a:pt x="965" y="1376"/>
                  </a:lnTo>
                  <a:lnTo>
                    <a:pt x="981" y="1380"/>
                  </a:lnTo>
                  <a:lnTo>
                    <a:pt x="994" y="1388"/>
                  </a:lnTo>
                  <a:lnTo>
                    <a:pt x="1006" y="1400"/>
                  </a:lnTo>
                  <a:lnTo>
                    <a:pt x="1013" y="1413"/>
                  </a:lnTo>
                  <a:lnTo>
                    <a:pt x="1017" y="1427"/>
                  </a:lnTo>
                  <a:lnTo>
                    <a:pt x="1017" y="1444"/>
                  </a:lnTo>
                  <a:lnTo>
                    <a:pt x="1013" y="1459"/>
                  </a:lnTo>
                  <a:lnTo>
                    <a:pt x="993" y="1497"/>
                  </a:lnTo>
                  <a:lnTo>
                    <a:pt x="970" y="1535"/>
                  </a:lnTo>
                  <a:lnTo>
                    <a:pt x="941" y="1570"/>
                  </a:lnTo>
                  <a:lnTo>
                    <a:pt x="908" y="1601"/>
                  </a:lnTo>
                  <a:lnTo>
                    <a:pt x="872" y="1630"/>
                  </a:lnTo>
                  <a:lnTo>
                    <a:pt x="834" y="1656"/>
                  </a:lnTo>
                  <a:lnTo>
                    <a:pt x="794" y="1678"/>
                  </a:lnTo>
                  <a:lnTo>
                    <a:pt x="752" y="1695"/>
                  </a:lnTo>
                  <a:lnTo>
                    <a:pt x="708" y="1708"/>
                  </a:lnTo>
                  <a:lnTo>
                    <a:pt x="665" y="1716"/>
                  </a:lnTo>
                  <a:lnTo>
                    <a:pt x="622" y="1719"/>
                  </a:lnTo>
                  <a:lnTo>
                    <a:pt x="570" y="1719"/>
                  </a:lnTo>
                  <a:lnTo>
                    <a:pt x="525" y="1716"/>
                  </a:lnTo>
                  <a:lnTo>
                    <a:pt x="482" y="1706"/>
                  </a:lnTo>
                  <a:lnTo>
                    <a:pt x="440" y="1692"/>
                  </a:lnTo>
                  <a:lnTo>
                    <a:pt x="401" y="1673"/>
                  </a:lnTo>
                  <a:lnTo>
                    <a:pt x="364" y="1649"/>
                  </a:lnTo>
                  <a:lnTo>
                    <a:pt x="330" y="1621"/>
                  </a:lnTo>
                  <a:lnTo>
                    <a:pt x="300" y="1589"/>
                  </a:lnTo>
                  <a:lnTo>
                    <a:pt x="273" y="1553"/>
                  </a:lnTo>
                  <a:lnTo>
                    <a:pt x="252" y="1515"/>
                  </a:lnTo>
                  <a:lnTo>
                    <a:pt x="235" y="1475"/>
                  </a:lnTo>
                  <a:lnTo>
                    <a:pt x="225" y="1432"/>
                  </a:lnTo>
                  <a:lnTo>
                    <a:pt x="171" y="1141"/>
                  </a:lnTo>
                  <a:lnTo>
                    <a:pt x="132" y="1092"/>
                  </a:lnTo>
                  <a:lnTo>
                    <a:pt x="98" y="1040"/>
                  </a:lnTo>
                  <a:lnTo>
                    <a:pt x="69" y="986"/>
                  </a:lnTo>
                  <a:lnTo>
                    <a:pt x="44" y="929"/>
                  </a:lnTo>
                  <a:lnTo>
                    <a:pt x="25" y="872"/>
                  </a:lnTo>
                  <a:lnTo>
                    <a:pt x="11" y="812"/>
                  </a:lnTo>
                  <a:lnTo>
                    <a:pt x="3" y="751"/>
                  </a:lnTo>
                  <a:lnTo>
                    <a:pt x="0" y="689"/>
                  </a:lnTo>
                  <a:lnTo>
                    <a:pt x="3" y="622"/>
                  </a:lnTo>
                  <a:lnTo>
                    <a:pt x="12" y="559"/>
                  </a:lnTo>
                  <a:lnTo>
                    <a:pt x="28" y="496"/>
                  </a:lnTo>
                  <a:lnTo>
                    <a:pt x="48" y="436"/>
                  </a:lnTo>
                  <a:lnTo>
                    <a:pt x="74" y="378"/>
                  </a:lnTo>
                  <a:lnTo>
                    <a:pt x="105" y="324"/>
                  </a:lnTo>
                  <a:lnTo>
                    <a:pt x="141" y="272"/>
                  </a:lnTo>
                  <a:lnTo>
                    <a:pt x="180" y="224"/>
                  </a:lnTo>
                  <a:lnTo>
                    <a:pt x="224" y="181"/>
                  </a:lnTo>
                  <a:lnTo>
                    <a:pt x="272" y="141"/>
                  </a:lnTo>
                  <a:lnTo>
                    <a:pt x="323" y="105"/>
                  </a:lnTo>
                  <a:lnTo>
                    <a:pt x="377" y="74"/>
                  </a:lnTo>
                  <a:lnTo>
                    <a:pt x="435" y="48"/>
                  </a:lnTo>
                  <a:lnTo>
                    <a:pt x="496" y="27"/>
                  </a:lnTo>
                  <a:lnTo>
                    <a:pt x="557" y="12"/>
                  </a:lnTo>
                  <a:lnTo>
                    <a:pt x="622" y="3"/>
                  </a:lnTo>
                  <a:lnTo>
                    <a:pt x="68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15" name="Freeform 134">
              <a:extLst>
                <a:ext uri="{FF2B5EF4-FFF2-40B4-BE49-F238E27FC236}">
                  <a16:creationId xmlns:a16="http://schemas.microsoft.com/office/drawing/2014/main" id="{E6A65B2C-F189-4D06-9D69-A104A965BD58}"/>
                </a:ext>
              </a:extLst>
            </p:cNvPr>
            <p:cNvSpPr>
              <a:spLocks/>
            </p:cNvSpPr>
            <p:nvPr/>
          </p:nvSpPr>
          <p:spPr bwMode="auto">
            <a:xfrm>
              <a:off x="2771" y="2175"/>
              <a:ext cx="148" cy="13"/>
            </a:xfrm>
            <a:custGeom>
              <a:avLst/>
              <a:gdLst>
                <a:gd name="T0" fmla="*/ 60 w 1335"/>
                <a:gd name="T1" fmla="*/ 0 h 121"/>
                <a:gd name="T2" fmla="*/ 1275 w 1335"/>
                <a:gd name="T3" fmla="*/ 0 h 121"/>
                <a:gd name="T4" fmla="*/ 1294 w 1335"/>
                <a:gd name="T5" fmla="*/ 3 h 121"/>
                <a:gd name="T6" fmla="*/ 1310 w 1335"/>
                <a:gd name="T7" fmla="*/ 11 h 121"/>
                <a:gd name="T8" fmla="*/ 1324 w 1335"/>
                <a:gd name="T9" fmla="*/ 25 h 121"/>
                <a:gd name="T10" fmla="*/ 1332 w 1335"/>
                <a:gd name="T11" fmla="*/ 41 h 121"/>
                <a:gd name="T12" fmla="*/ 1335 w 1335"/>
                <a:gd name="T13" fmla="*/ 60 h 121"/>
                <a:gd name="T14" fmla="*/ 1332 w 1335"/>
                <a:gd name="T15" fmla="*/ 79 h 121"/>
                <a:gd name="T16" fmla="*/ 1324 w 1335"/>
                <a:gd name="T17" fmla="*/ 96 h 121"/>
                <a:gd name="T18" fmla="*/ 1310 w 1335"/>
                <a:gd name="T19" fmla="*/ 109 h 121"/>
                <a:gd name="T20" fmla="*/ 1294 w 1335"/>
                <a:gd name="T21" fmla="*/ 117 h 121"/>
                <a:gd name="T22" fmla="*/ 1275 w 1335"/>
                <a:gd name="T23" fmla="*/ 121 h 121"/>
                <a:gd name="T24" fmla="*/ 60 w 1335"/>
                <a:gd name="T25" fmla="*/ 121 h 121"/>
                <a:gd name="T26" fmla="*/ 42 w 1335"/>
                <a:gd name="T27" fmla="*/ 117 h 121"/>
                <a:gd name="T28" fmla="*/ 25 w 1335"/>
                <a:gd name="T29" fmla="*/ 109 h 121"/>
                <a:gd name="T30" fmla="*/ 12 w 1335"/>
                <a:gd name="T31" fmla="*/ 96 h 121"/>
                <a:gd name="T32" fmla="*/ 3 w 1335"/>
                <a:gd name="T33" fmla="*/ 79 h 121"/>
                <a:gd name="T34" fmla="*/ 0 w 1335"/>
                <a:gd name="T35" fmla="*/ 60 h 121"/>
                <a:gd name="T36" fmla="*/ 3 w 1335"/>
                <a:gd name="T37" fmla="*/ 41 h 121"/>
                <a:gd name="T38" fmla="*/ 12 w 1335"/>
                <a:gd name="T39" fmla="*/ 25 h 121"/>
                <a:gd name="T40" fmla="*/ 25 w 1335"/>
                <a:gd name="T41" fmla="*/ 11 h 121"/>
                <a:gd name="T42" fmla="*/ 42 w 1335"/>
                <a:gd name="T43" fmla="*/ 3 h 121"/>
                <a:gd name="T44" fmla="*/ 60 w 1335"/>
                <a:gd name="T4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5" h="121">
                  <a:moveTo>
                    <a:pt x="60" y="0"/>
                  </a:moveTo>
                  <a:lnTo>
                    <a:pt x="1275" y="0"/>
                  </a:lnTo>
                  <a:lnTo>
                    <a:pt x="1294" y="3"/>
                  </a:lnTo>
                  <a:lnTo>
                    <a:pt x="1310" y="11"/>
                  </a:lnTo>
                  <a:lnTo>
                    <a:pt x="1324" y="25"/>
                  </a:lnTo>
                  <a:lnTo>
                    <a:pt x="1332" y="41"/>
                  </a:lnTo>
                  <a:lnTo>
                    <a:pt x="1335" y="60"/>
                  </a:lnTo>
                  <a:lnTo>
                    <a:pt x="1332" y="79"/>
                  </a:lnTo>
                  <a:lnTo>
                    <a:pt x="1324" y="96"/>
                  </a:lnTo>
                  <a:lnTo>
                    <a:pt x="1310" y="109"/>
                  </a:lnTo>
                  <a:lnTo>
                    <a:pt x="1294" y="117"/>
                  </a:lnTo>
                  <a:lnTo>
                    <a:pt x="1275" y="121"/>
                  </a:lnTo>
                  <a:lnTo>
                    <a:pt x="60" y="121"/>
                  </a:lnTo>
                  <a:lnTo>
                    <a:pt x="42" y="117"/>
                  </a:lnTo>
                  <a:lnTo>
                    <a:pt x="25" y="109"/>
                  </a:lnTo>
                  <a:lnTo>
                    <a:pt x="12" y="96"/>
                  </a:lnTo>
                  <a:lnTo>
                    <a:pt x="3" y="79"/>
                  </a:lnTo>
                  <a:lnTo>
                    <a:pt x="0" y="60"/>
                  </a:lnTo>
                  <a:lnTo>
                    <a:pt x="3" y="41"/>
                  </a:lnTo>
                  <a:lnTo>
                    <a:pt x="12" y="25"/>
                  </a:lnTo>
                  <a:lnTo>
                    <a:pt x="25" y="11"/>
                  </a:lnTo>
                  <a:lnTo>
                    <a:pt x="42"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16" name="Freeform 135">
              <a:extLst>
                <a:ext uri="{FF2B5EF4-FFF2-40B4-BE49-F238E27FC236}">
                  <a16:creationId xmlns:a16="http://schemas.microsoft.com/office/drawing/2014/main" id="{0B613323-D988-4FE1-9B33-586777508B48}"/>
                </a:ext>
              </a:extLst>
            </p:cNvPr>
            <p:cNvSpPr>
              <a:spLocks noEditPoints="1"/>
            </p:cNvSpPr>
            <p:nvPr/>
          </p:nvSpPr>
          <p:spPr bwMode="auto">
            <a:xfrm>
              <a:off x="2698" y="2086"/>
              <a:ext cx="81" cy="81"/>
            </a:xfrm>
            <a:custGeom>
              <a:avLst/>
              <a:gdLst>
                <a:gd name="T0" fmla="*/ 316 w 733"/>
                <a:gd name="T1" fmla="*/ 255 h 734"/>
                <a:gd name="T2" fmla="*/ 305 w 733"/>
                <a:gd name="T3" fmla="*/ 291 h 734"/>
                <a:gd name="T4" fmla="*/ 275 w 733"/>
                <a:gd name="T5" fmla="*/ 313 h 734"/>
                <a:gd name="T6" fmla="*/ 121 w 733"/>
                <a:gd name="T7" fmla="*/ 316 h 734"/>
                <a:gd name="T8" fmla="*/ 256 w 733"/>
                <a:gd name="T9" fmla="*/ 417 h 734"/>
                <a:gd name="T10" fmla="*/ 291 w 733"/>
                <a:gd name="T11" fmla="*/ 428 h 734"/>
                <a:gd name="T12" fmla="*/ 313 w 733"/>
                <a:gd name="T13" fmla="*/ 458 h 734"/>
                <a:gd name="T14" fmla="*/ 316 w 733"/>
                <a:gd name="T15" fmla="*/ 613 h 734"/>
                <a:gd name="T16" fmla="*/ 417 w 733"/>
                <a:gd name="T17" fmla="*/ 478 h 734"/>
                <a:gd name="T18" fmla="*/ 429 w 733"/>
                <a:gd name="T19" fmla="*/ 442 h 734"/>
                <a:gd name="T20" fmla="*/ 458 w 733"/>
                <a:gd name="T21" fmla="*/ 420 h 734"/>
                <a:gd name="T22" fmla="*/ 613 w 733"/>
                <a:gd name="T23" fmla="*/ 417 h 734"/>
                <a:gd name="T24" fmla="*/ 477 w 733"/>
                <a:gd name="T25" fmla="*/ 316 h 734"/>
                <a:gd name="T26" fmla="*/ 441 w 733"/>
                <a:gd name="T27" fmla="*/ 305 h 734"/>
                <a:gd name="T28" fmla="*/ 420 w 733"/>
                <a:gd name="T29" fmla="*/ 275 h 734"/>
                <a:gd name="T30" fmla="*/ 417 w 733"/>
                <a:gd name="T31" fmla="*/ 121 h 734"/>
                <a:gd name="T32" fmla="*/ 256 w 733"/>
                <a:gd name="T33" fmla="*/ 0 h 734"/>
                <a:gd name="T34" fmla="*/ 497 w 733"/>
                <a:gd name="T35" fmla="*/ 3 h 734"/>
                <a:gd name="T36" fmla="*/ 526 w 733"/>
                <a:gd name="T37" fmla="*/ 25 h 734"/>
                <a:gd name="T38" fmla="*/ 538 w 733"/>
                <a:gd name="T39" fmla="*/ 60 h 734"/>
                <a:gd name="T40" fmla="*/ 673 w 733"/>
                <a:gd name="T41" fmla="*/ 196 h 734"/>
                <a:gd name="T42" fmla="*/ 709 w 733"/>
                <a:gd name="T43" fmla="*/ 207 h 734"/>
                <a:gd name="T44" fmla="*/ 730 w 733"/>
                <a:gd name="T45" fmla="*/ 237 h 734"/>
                <a:gd name="T46" fmla="*/ 733 w 733"/>
                <a:gd name="T47" fmla="*/ 478 h 734"/>
                <a:gd name="T48" fmla="*/ 721 w 733"/>
                <a:gd name="T49" fmla="*/ 513 h 734"/>
                <a:gd name="T50" fmla="*/ 692 w 733"/>
                <a:gd name="T51" fmla="*/ 534 h 734"/>
                <a:gd name="T52" fmla="*/ 537 w 733"/>
                <a:gd name="T53" fmla="*/ 538 h 734"/>
                <a:gd name="T54" fmla="*/ 535 w 733"/>
                <a:gd name="T55" fmla="*/ 693 h 734"/>
                <a:gd name="T56" fmla="*/ 513 w 733"/>
                <a:gd name="T57" fmla="*/ 722 h 734"/>
                <a:gd name="T58" fmla="*/ 477 w 733"/>
                <a:gd name="T59" fmla="*/ 734 h 734"/>
                <a:gd name="T60" fmla="*/ 237 w 733"/>
                <a:gd name="T61" fmla="*/ 731 h 734"/>
                <a:gd name="T62" fmla="*/ 207 w 733"/>
                <a:gd name="T63" fmla="*/ 709 h 734"/>
                <a:gd name="T64" fmla="*/ 196 w 733"/>
                <a:gd name="T65" fmla="*/ 673 h 734"/>
                <a:gd name="T66" fmla="*/ 60 w 733"/>
                <a:gd name="T67" fmla="*/ 538 h 734"/>
                <a:gd name="T68" fmla="*/ 25 w 733"/>
                <a:gd name="T69" fmla="*/ 526 h 734"/>
                <a:gd name="T70" fmla="*/ 3 w 733"/>
                <a:gd name="T71" fmla="*/ 496 h 734"/>
                <a:gd name="T72" fmla="*/ 0 w 733"/>
                <a:gd name="T73" fmla="*/ 256 h 734"/>
                <a:gd name="T74" fmla="*/ 12 w 733"/>
                <a:gd name="T75" fmla="*/ 220 h 734"/>
                <a:gd name="T76" fmla="*/ 41 w 733"/>
                <a:gd name="T77" fmla="*/ 199 h 734"/>
                <a:gd name="T78" fmla="*/ 196 w 733"/>
                <a:gd name="T79" fmla="*/ 196 h 734"/>
                <a:gd name="T80" fmla="*/ 199 w 733"/>
                <a:gd name="T81" fmla="*/ 41 h 734"/>
                <a:gd name="T82" fmla="*/ 220 w 733"/>
                <a:gd name="T83" fmla="*/ 11 h 734"/>
                <a:gd name="T84" fmla="*/ 256 w 733"/>
                <a:gd name="T85"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3" h="734">
                  <a:moveTo>
                    <a:pt x="316" y="121"/>
                  </a:moveTo>
                  <a:lnTo>
                    <a:pt x="316" y="255"/>
                  </a:lnTo>
                  <a:lnTo>
                    <a:pt x="313" y="275"/>
                  </a:lnTo>
                  <a:lnTo>
                    <a:pt x="305" y="291"/>
                  </a:lnTo>
                  <a:lnTo>
                    <a:pt x="291" y="305"/>
                  </a:lnTo>
                  <a:lnTo>
                    <a:pt x="275" y="313"/>
                  </a:lnTo>
                  <a:lnTo>
                    <a:pt x="255" y="316"/>
                  </a:lnTo>
                  <a:lnTo>
                    <a:pt x="121" y="316"/>
                  </a:lnTo>
                  <a:lnTo>
                    <a:pt x="121" y="417"/>
                  </a:lnTo>
                  <a:lnTo>
                    <a:pt x="256" y="417"/>
                  </a:lnTo>
                  <a:lnTo>
                    <a:pt x="275" y="420"/>
                  </a:lnTo>
                  <a:lnTo>
                    <a:pt x="291" y="428"/>
                  </a:lnTo>
                  <a:lnTo>
                    <a:pt x="305" y="442"/>
                  </a:lnTo>
                  <a:lnTo>
                    <a:pt x="313" y="458"/>
                  </a:lnTo>
                  <a:lnTo>
                    <a:pt x="316" y="478"/>
                  </a:lnTo>
                  <a:lnTo>
                    <a:pt x="316" y="613"/>
                  </a:lnTo>
                  <a:lnTo>
                    <a:pt x="417" y="613"/>
                  </a:lnTo>
                  <a:lnTo>
                    <a:pt x="417" y="478"/>
                  </a:lnTo>
                  <a:lnTo>
                    <a:pt x="420" y="458"/>
                  </a:lnTo>
                  <a:lnTo>
                    <a:pt x="429" y="442"/>
                  </a:lnTo>
                  <a:lnTo>
                    <a:pt x="441" y="428"/>
                  </a:lnTo>
                  <a:lnTo>
                    <a:pt x="458" y="420"/>
                  </a:lnTo>
                  <a:lnTo>
                    <a:pt x="477" y="417"/>
                  </a:lnTo>
                  <a:lnTo>
                    <a:pt x="613" y="417"/>
                  </a:lnTo>
                  <a:lnTo>
                    <a:pt x="613" y="316"/>
                  </a:lnTo>
                  <a:lnTo>
                    <a:pt x="477" y="316"/>
                  </a:lnTo>
                  <a:lnTo>
                    <a:pt x="458" y="313"/>
                  </a:lnTo>
                  <a:lnTo>
                    <a:pt x="441" y="305"/>
                  </a:lnTo>
                  <a:lnTo>
                    <a:pt x="429" y="291"/>
                  </a:lnTo>
                  <a:lnTo>
                    <a:pt x="420" y="275"/>
                  </a:lnTo>
                  <a:lnTo>
                    <a:pt x="417" y="255"/>
                  </a:lnTo>
                  <a:lnTo>
                    <a:pt x="417" y="121"/>
                  </a:lnTo>
                  <a:lnTo>
                    <a:pt x="316" y="121"/>
                  </a:lnTo>
                  <a:close/>
                  <a:moveTo>
                    <a:pt x="256" y="0"/>
                  </a:moveTo>
                  <a:lnTo>
                    <a:pt x="477" y="0"/>
                  </a:lnTo>
                  <a:lnTo>
                    <a:pt x="497" y="3"/>
                  </a:lnTo>
                  <a:lnTo>
                    <a:pt x="513" y="11"/>
                  </a:lnTo>
                  <a:lnTo>
                    <a:pt x="526" y="25"/>
                  </a:lnTo>
                  <a:lnTo>
                    <a:pt x="535" y="41"/>
                  </a:lnTo>
                  <a:lnTo>
                    <a:pt x="538" y="60"/>
                  </a:lnTo>
                  <a:lnTo>
                    <a:pt x="538" y="196"/>
                  </a:lnTo>
                  <a:lnTo>
                    <a:pt x="673" y="196"/>
                  </a:lnTo>
                  <a:lnTo>
                    <a:pt x="692" y="199"/>
                  </a:lnTo>
                  <a:lnTo>
                    <a:pt x="709" y="207"/>
                  </a:lnTo>
                  <a:lnTo>
                    <a:pt x="721" y="220"/>
                  </a:lnTo>
                  <a:lnTo>
                    <a:pt x="730" y="237"/>
                  </a:lnTo>
                  <a:lnTo>
                    <a:pt x="733" y="256"/>
                  </a:lnTo>
                  <a:lnTo>
                    <a:pt x="733" y="478"/>
                  </a:lnTo>
                  <a:lnTo>
                    <a:pt x="730" y="496"/>
                  </a:lnTo>
                  <a:lnTo>
                    <a:pt x="721" y="513"/>
                  </a:lnTo>
                  <a:lnTo>
                    <a:pt x="709" y="526"/>
                  </a:lnTo>
                  <a:lnTo>
                    <a:pt x="692" y="534"/>
                  </a:lnTo>
                  <a:lnTo>
                    <a:pt x="673" y="538"/>
                  </a:lnTo>
                  <a:lnTo>
                    <a:pt x="537" y="538"/>
                  </a:lnTo>
                  <a:lnTo>
                    <a:pt x="537" y="673"/>
                  </a:lnTo>
                  <a:lnTo>
                    <a:pt x="535" y="693"/>
                  </a:lnTo>
                  <a:lnTo>
                    <a:pt x="526" y="709"/>
                  </a:lnTo>
                  <a:lnTo>
                    <a:pt x="513" y="722"/>
                  </a:lnTo>
                  <a:lnTo>
                    <a:pt x="497" y="731"/>
                  </a:lnTo>
                  <a:lnTo>
                    <a:pt x="477" y="734"/>
                  </a:lnTo>
                  <a:lnTo>
                    <a:pt x="255" y="734"/>
                  </a:lnTo>
                  <a:lnTo>
                    <a:pt x="237" y="731"/>
                  </a:lnTo>
                  <a:lnTo>
                    <a:pt x="220" y="722"/>
                  </a:lnTo>
                  <a:lnTo>
                    <a:pt x="207" y="709"/>
                  </a:lnTo>
                  <a:lnTo>
                    <a:pt x="199" y="693"/>
                  </a:lnTo>
                  <a:lnTo>
                    <a:pt x="196" y="673"/>
                  </a:lnTo>
                  <a:lnTo>
                    <a:pt x="196" y="538"/>
                  </a:lnTo>
                  <a:lnTo>
                    <a:pt x="60" y="538"/>
                  </a:lnTo>
                  <a:lnTo>
                    <a:pt x="41" y="534"/>
                  </a:lnTo>
                  <a:lnTo>
                    <a:pt x="25" y="526"/>
                  </a:lnTo>
                  <a:lnTo>
                    <a:pt x="12" y="513"/>
                  </a:lnTo>
                  <a:lnTo>
                    <a:pt x="3" y="496"/>
                  </a:lnTo>
                  <a:lnTo>
                    <a:pt x="0" y="478"/>
                  </a:lnTo>
                  <a:lnTo>
                    <a:pt x="0" y="256"/>
                  </a:lnTo>
                  <a:lnTo>
                    <a:pt x="3" y="237"/>
                  </a:lnTo>
                  <a:lnTo>
                    <a:pt x="12" y="220"/>
                  </a:lnTo>
                  <a:lnTo>
                    <a:pt x="25" y="207"/>
                  </a:lnTo>
                  <a:lnTo>
                    <a:pt x="41" y="199"/>
                  </a:lnTo>
                  <a:lnTo>
                    <a:pt x="60" y="196"/>
                  </a:lnTo>
                  <a:lnTo>
                    <a:pt x="196" y="196"/>
                  </a:lnTo>
                  <a:lnTo>
                    <a:pt x="196" y="60"/>
                  </a:lnTo>
                  <a:lnTo>
                    <a:pt x="199" y="41"/>
                  </a:lnTo>
                  <a:lnTo>
                    <a:pt x="207" y="25"/>
                  </a:lnTo>
                  <a:lnTo>
                    <a:pt x="220" y="11"/>
                  </a:lnTo>
                  <a:lnTo>
                    <a:pt x="237" y="3"/>
                  </a:lnTo>
                  <a:lnTo>
                    <a:pt x="25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17" name="Freeform 136">
              <a:extLst>
                <a:ext uri="{FF2B5EF4-FFF2-40B4-BE49-F238E27FC236}">
                  <a16:creationId xmlns:a16="http://schemas.microsoft.com/office/drawing/2014/main" id="{C1C09B08-5491-432C-B5F8-E0B4D48E2BF0}"/>
                </a:ext>
              </a:extLst>
            </p:cNvPr>
            <p:cNvSpPr>
              <a:spLocks noEditPoints="1"/>
            </p:cNvSpPr>
            <p:nvPr/>
          </p:nvSpPr>
          <p:spPr bwMode="auto">
            <a:xfrm>
              <a:off x="2923" y="2080"/>
              <a:ext cx="38" cy="39"/>
            </a:xfrm>
            <a:custGeom>
              <a:avLst/>
              <a:gdLst>
                <a:gd name="T0" fmla="*/ 173 w 346"/>
                <a:gd name="T1" fmla="*/ 120 h 347"/>
                <a:gd name="T2" fmla="*/ 156 w 346"/>
                <a:gd name="T3" fmla="*/ 123 h 347"/>
                <a:gd name="T4" fmla="*/ 142 w 346"/>
                <a:gd name="T5" fmla="*/ 130 h 347"/>
                <a:gd name="T6" fmla="*/ 130 w 346"/>
                <a:gd name="T7" fmla="*/ 142 h 347"/>
                <a:gd name="T8" fmla="*/ 122 w 346"/>
                <a:gd name="T9" fmla="*/ 156 h 347"/>
                <a:gd name="T10" fmla="*/ 120 w 346"/>
                <a:gd name="T11" fmla="*/ 173 h 347"/>
                <a:gd name="T12" fmla="*/ 122 w 346"/>
                <a:gd name="T13" fmla="*/ 190 h 347"/>
                <a:gd name="T14" fmla="*/ 130 w 346"/>
                <a:gd name="T15" fmla="*/ 204 h 347"/>
                <a:gd name="T16" fmla="*/ 142 w 346"/>
                <a:gd name="T17" fmla="*/ 216 h 347"/>
                <a:gd name="T18" fmla="*/ 156 w 346"/>
                <a:gd name="T19" fmla="*/ 223 h 347"/>
                <a:gd name="T20" fmla="*/ 173 w 346"/>
                <a:gd name="T21" fmla="*/ 226 h 347"/>
                <a:gd name="T22" fmla="*/ 190 w 346"/>
                <a:gd name="T23" fmla="*/ 223 h 347"/>
                <a:gd name="T24" fmla="*/ 204 w 346"/>
                <a:gd name="T25" fmla="*/ 216 h 347"/>
                <a:gd name="T26" fmla="*/ 216 w 346"/>
                <a:gd name="T27" fmla="*/ 204 h 347"/>
                <a:gd name="T28" fmla="*/ 223 w 346"/>
                <a:gd name="T29" fmla="*/ 190 h 347"/>
                <a:gd name="T30" fmla="*/ 226 w 346"/>
                <a:gd name="T31" fmla="*/ 173 h 347"/>
                <a:gd name="T32" fmla="*/ 223 w 346"/>
                <a:gd name="T33" fmla="*/ 156 h 347"/>
                <a:gd name="T34" fmla="*/ 216 w 346"/>
                <a:gd name="T35" fmla="*/ 142 h 347"/>
                <a:gd name="T36" fmla="*/ 204 w 346"/>
                <a:gd name="T37" fmla="*/ 130 h 347"/>
                <a:gd name="T38" fmla="*/ 190 w 346"/>
                <a:gd name="T39" fmla="*/ 123 h 347"/>
                <a:gd name="T40" fmla="*/ 173 w 346"/>
                <a:gd name="T41" fmla="*/ 120 h 347"/>
                <a:gd name="T42" fmla="*/ 173 w 346"/>
                <a:gd name="T43" fmla="*/ 0 h 347"/>
                <a:gd name="T44" fmla="*/ 204 w 346"/>
                <a:gd name="T45" fmla="*/ 2 h 347"/>
                <a:gd name="T46" fmla="*/ 233 w 346"/>
                <a:gd name="T47" fmla="*/ 10 h 347"/>
                <a:gd name="T48" fmla="*/ 261 w 346"/>
                <a:gd name="T49" fmla="*/ 23 h 347"/>
                <a:gd name="T50" fmla="*/ 285 w 346"/>
                <a:gd name="T51" fmla="*/ 40 h 347"/>
                <a:gd name="T52" fmla="*/ 305 w 346"/>
                <a:gd name="T53" fmla="*/ 61 h 347"/>
                <a:gd name="T54" fmla="*/ 323 w 346"/>
                <a:gd name="T55" fmla="*/ 85 h 347"/>
                <a:gd name="T56" fmla="*/ 336 w 346"/>
                <a:gd name="T57" fmla="*/ 113 h 347"/>
                <a:gd name="T58" fmla="*/ 343 w 346"/>
                <a:gd name="T59" fmla="*/ 142 h 347"/>
                <a:gd name="T60" fmla="*/ 346 w 346"/>
                <a:gd name="T61" fmla="*/ 173 h 347"/>
                <a:gd name="T62" fmla="*/ 343 w 346"/>
                <a:gd name="T63" fmla="*/ 204 h 347"/>
                <a:gd name="T64" fmla="*/ 336 w 346"/>
                <a:gd name="T65" fmla="*/ 233 h 347"/>
                <a:gd name="T66" fmla="*/ 323 w 346"/>
                <a:gd name="T67" fmla="*/ 261 h 347"/>
                <a:gd name="T68" fmla="*/ 305 w 346"/>
                <a:gd name="T69" fmla="*/ 285 h 347"/>
                <a:gd name="T70" fmla="*/ 285 w 346"/>
                <a:gd name="T71" fmla="*/ 306 h 347"/>
                <a:gd name="T72" fmla="*/ 261 w 346"/>
                <a:gd name="T73" fmla="*/ 323 h 347"/>
                <a:gd name="T74" fmla="*/ 233 w 346"/>
                <a:gd name="T75" fmla="*/ 336 h 347"/>
                <a:gd name="T76" fmla="*/ 204 w 346"/>
                <a:gd name="T77" fmla="*/ 344 h 347"/>
                <a:gd name="T78" fmla="*/ 173 w 346"/>
                <a:gd name="T79" fmla="*/ 347 h 347"/>
                <a:gd name="T80" fmla="*/ 142 w 346"/>
                <a:gd name="T81" fmla="*/ 344 h 347"/>
                <a:gd name="T82" fmla="*/ 113 w 346"/>
                <a:gd name="T83" fmla="*/ 336 h 347"/>
                <a:gd name="T84" fmla="*/ 85 w 346"/>
                <a:gd name="T85" fmla="*/ 323 h 347"/>
                <a:gd name="T86" fmla="*/ 62 w 346"/>
                <a:gd name="T87" fmla="*/ 306 h 347"/>
                <a:gd name="T88" fmla="*/ 40 w 346"/>
                <a:gd name="T89" fmla="*/ 285 h 347"/>
                <a:gd name="T90" fmla="*/ 24 w 346"/>
                <a:gd name="T91" fmla="*/ 261 h 347"/>
                <a:gd name="T92" fmla="*/ 10 w 346"/>
                <a:gd name="T93" fmla="*/ 233 h 347"/>
                <a:gd name="T94" fmla="*/ 2 w 346"/>
                <a:gd name="T95" fmla="*/ 204 h 347"/>
                <a:gd name="T96" fmla="*/ 0 w 346"/>
                <a:gd name="T97" fmla="*/ 173 h 347"/>
                <a:gd name="T98" fmla="*/ 2 w 346"/>
                <a:gd name="T99" fmla="*/ 142 h 347"/>
                <a:gd name="T100" fmla="*/ 10 w 346"/>
                <a:gd name="T101" fmla="*/ 113 h 347"/>
                <a:gd name="T102" fmla="*/ 24 w 346"/>
                <a:gd name="T103" fmla="*/ 85 h 347"/>
                <a:gd name="T104" fmla="*/ 40 w 346"/>
                <a:gd name="T105" fmla="*/ 61 h 347"/>
                <a:gd name="T106" fmla="*/ 62 w 346"/>
                <a:gd name="T107" fmla="*/ 40 h 347"/>
                <a:gd name="T108" fmla="*/ 85 w 346"/>
                <a:gd name="T109" fmla="*/ 23 h 347"/>
                <a:gd name="T110" fmla="*/ 113 w 346"/>
                <a:gd name="T111" fmla="*/ 10 h 347"/>
                <a:gd name="T112" fmla="*/ 142 w 346"/>
                <a:gd name="T113" fmla="*/ 2 h 347"/>
                <a:gd name="T114" fmla="*/ 173 w 346"/>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347">
                  <a:moveTo>
                    <a:pt x="173" y="120"/>
                  </a:moveTo>
                  <a:lnTo>
                    <a:pt x="156" y="123"/>
                  </a:lnTo>
                  <a:lnTo>
                    <a:pt x="142" y="130"/>
                  </a:lnTo>
                  <a:lnTo>
                    <a:pt x="130" y="142"/>
                  </a:lnTo>
                  <a:lnTo>
                    <a:pt x="122" y="156"/>
                  </a:lnTo>
                  <a:lnTo>
                    <a:pt x="120" y="173"/>
                  </a:lnTo>
                  <a:lnTo>
                    <a:pt x="122" y="190"/>
                  </a:lnTo>
                  <a:lnTo>
                    <a:pt x="130" y="204"/>
                  </a:lnTo>
                  <a:lnTo>
                    <a:pt x="142" y="216"/>
                  </a:lnTo>
                  <a:lnTo>
                    <a:pt x="156" y="223"/>
                  </a:lnTo>
                  <a:lnTo>
                    <a:pt x="173" y="226"/>
                  </a:lnTo>
                  <a:lnTo>
                    <a:pt x="190" y="223"/>
                  </a:lnTo>
                  <a:lnTo>
                    <a:pt x="204" y="216"/>
                  </a:lnTo>
                  <a:lnTo>
                    <a:pt x="216" y="204"/>
                  </a:lnTo>
                  <a:lnTo>
                    <a:pt x="223" y="190"/>
                  </a:lnTo>
                  <a:lnTo>
                    <a:pt x="226" y="173"/>
                  </a:lnTo>
                  <a:lnTo>
                    <a:pt x="223" y="156"/>
                  </a:lnTo>
                  <a:lnTo>
                    <a:pt x="216" y="142"/>
                  </a:lnTo>
                  <a:lnTo>
                    <a:pt x="204" y="130"/>
                  </a:lnTo>
                  <a:lnTo>
                    <a:pt x="190" y="123"/>
                  </a:lnTo>
                  <a:lnTo>
                    <a:pt x="173" y="120"/>
                  </a:lnTo>
                  <a:close/>
                  <a:moveTo>
                    <a:pt x="173" y="0"/>
                  </a:moveTo>
                  <a:lnTo>
                    <a:pt x="204" y="2"/>
                  </a:lnTo>
                  <a:lnTo>
                    <a:pt x="233" y="10"/>
                  </a:lnTo>
                  <a:lnTo>
                    <a:pt x="261" y="23"/>
                  </a:lnTo>
                  <a:lnTo>
                    <a:pt x="285" y="40"/>
                  </a:lnTo>
                  <a:lnTo>
                    <a:pt x="305" y="61"/>
                  </a:lnTo>
                  <a:lnTo>
                    <a:pt x="323" y="85"/>
                  </a:lnTo>
                  <a:lnTo>
                    <a:pt x="336" y="113"/>
                  </a:lnTo>
                  <a:lnTo>
                    <a:pt x="343" y="142"/>
                  </a:lnTo>
                  <a:lnTo>
                    <a:pt x="346" y="173"/>
                  </a:lnTo>
                  <a:lnTo>
                    <a:pt x="343" y="204"/>
                  </a:lnTo>
                  <a:lnTo>
                    <a:pt x="336" y="233"/>
                  </a:lnTo>
                  <a:lnTo>
                    <a:pt x="323" y="261"/>
                  </a:lnTo>
                  <a:lnTo>
                    <a:pt x="305" y="285"/>
                  </a:lnTo>
                  <a:lnTo>
                    <a:pt x="285" y="306"/>
                  </a:lnTo>
                  <a:lnTo>
                    <a:pt x="261" y="323"/>
                  </a:lnTo>
                  <a:lnTo>
                    <a:pt x="233" y="336"/>
                  </a:lnTo>
                  <a:lnTo>
                    <a:pt x="204" y="344"/>
                  </a:lnTo>
                  <a:lnTo>
                    <a:pt x="173" y="347"/>
                  </a:lnTo>
                  <a:lnTo>
                    <a:pt x="142" y="344"/>
                  </a:lnTo>
                  <a:lnTo>
                    <a:pt x="113" y="336"/>
                  </a:lnTo>
                  <a:lnTo>
                    <a:pt x="85" y="323"/>
                  </a:lnTo>
                  <a:lnTo>
                    <a:pt x="62" y="306"/>
                  </a:lnTo>
                  <a:lnTo>
                    <a:pt x="40" y="285"/>
                  </a:lnTo>
                  <a:lnTo>
                    <a:pt x="24" y="261"/>
                  </a:lnTo>
                  <a:lnTo>
                    <a:pt x="10" y="233"/>
                  </a:lnTo>
                  <a:lnTo>
                    <a:pt x="2" y="204"/>
                  </a:lnTo>
                  <a:lnTo>
                    <a:pt x="0" y="173"/>
                  </a:lnTo>
                  <a:lnTo>
                    <a:pt x="2" y="142"/>
                  </a:lnTo>
                  <a:lnTo>
                    <a:pt x="10" y="113"/>
                  </a:lnTo>
                  <a:lnTo>
                    <a:pt x="24" y="85"/>
                  </a:lnTo>
                  <a:lnTo>
                    <a:pt x="40" y="61"/>
                  </a:lnTo>
                  <a:lnTo>
                    <a:pt x="62" y="40"/>
                  </a:lnTo>
                  <a:lnTo>
                    <a:pt x="85" y="23"/>
                  </a:lnTo>
                  <a:lnTo>
                    <a:pt x="113" y="10"/>
                  </a:lnTo>
                  <a:lnTo>
                    <a:pt x="142" y="2"/>
                  </a:lnTo>
                  <a:lnTo>
                    <a:pt x="1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18" name="Freeform 137">
              <a:extLst>
                <a:ext uri="{FF2B5EF4-FFF2-40B4-BE49-F238E27FC236}">
                  <a16:creationId xmlns:a16="http://schemas.microsoft.com/office/drawing/2014/main" id="{EE305729-E24D-4646-AD7B-8B478DE82FD5}"/>
                </a:ext>
              </a:extLst>
            </p:cNvPr>
            <p:cNvSpPr>
              <a:spLocks noEditPoints="1"/>
            </p:cNvSpPr>
            <p:nvPr/>
          </p:nvSpPr>
          <p:spPr bwMode="auto">
            <a:xfrm>
              <a:off x="2923" y="2130"/>
              <a:ext cx="38" cy="38"/>
            </a:xfrm>
            <a:custGeom>
              <a:avLst/>
              <a:gdLst>
                <a:gd name="T0" fmla="*/ 173 w 346"/>
                <a:gd name="T1" fmla="*/ 122 h 348"/>
                <a:gd name="T2" fmla="*/ 156 w 346"/>
                <a:gd name="T3" fmla="*/ 124 h 348"/>
                <a:gd name="T4" fmla="*/ 142 w 346"/>
                <a:gd name="T5" fmla="*/ 132 h 348"/>
                <a:gd name="T6" fmla="*/ 130 w 346"/>
                <a:gd name="T7" fmla="*/ 144 h 348"/>
                <a:gd name="T8" fmla="*/ 122 w 346"/>
                <a:gd name="T9" fmla="*/ 158 h 348"/>
                <a:gd name="T10" fmla="*/ 120 w 346"/>
                <a:gd name="T11" fmla="*/ 174 h 348"/>
                <a:gd name="T12" fmla="*/ 122 w 346"/>
                <a:gd name="T13" fmla="*/ 191 h 348"/>
                <a:gd name="T14" fmla="*/ 130 w 346"/>
                <a:gd name="T15" fmla="*/ 205 h 348"/>
                <a:gd name="T16" fmla="*/ 142 w 346"/>
                <a:gd name="T17" fmla="*/ 217 h 348"/>
                <a:gd name="T18" fmla="*/ 156 w 346"/>
                <a:gd name="T19" fmla="*/ 225 h 348"/>
                <a:gd name="T20" fmla="*/ 173 w 346"/>
                <a:gd name="T21" fmla="*/ 227 h 348"/>
                <a:gd name="T22" fmla="*/ 190 w 346"/>
                <a:gd name="T23" fmla="*/ 225 h 348"/>
                <a:gd name="T24" fmla="*/ 204 w 346"/>
                <a:gd name="T25" fmla="*/ 217 h 348"/>
                <a:gd name="T26" fmla="*/ 216 w 346"/>
                <a:gd name="T27" fmla="*/ 205 h 348"/>
                <a:gd name="T28" fmla="*/ 223 w 346"/>
                <a:gd name="T29" fmla="*/ 191 h 348"/>
                <a:gd name="T30" fmla="*/ 226 w 346"/>
                <a:gd name="T31" fmla="*/ 174 h 348"/>
                <a:gd name="T32" fmla="*/ 223 w 346"/>
                <a:gd name="T33" fmla="*/ 158 h 348"/>
                <a:gd name="T34" fmla="*/ 216 w 346"/>
                <a:gd name="T35" fmla="*/ 144 h 348"/>
                <a:gd name="T36" fmla="*/ 204 w 346"/>
                <a:gd name="T37" fmla="*/ 132 h 348"/>
                <a:gd name="T38" fmla="*/ 190 w 346"/>
                <a:gd name="T39" fmla="*/ 124 h 348"/>
                <a:gd name="T40" fmla="*/ 173 w 346"/>
                <a:gd name="T41" fmla="*/ 122 h 348"/>
                <a:gd name="T42" fmla="*/ 173 w 346"/>
                <a:gd name="T43" fmla="*/ 0 h 348"/>
                <a:gd name="T44" fmla="*/ 204 w 346"/>
                <a:gd name="T45" fmla="*/ 4 h 348"/>
                <a:gd name="T46" fmla="*/ 233 w 346"/>
                <a:gd name="T47" fmla="*/ 12 h 348"/>
                <a:gd name="T48" fmla="*/ 261 w 346"/>
                <a:gd name="T49" fmla="*/ 24 h 348"/>
                <a:gd name="T50" fmla="*/ 285 w 346"/>
                <a:gd name="T51" fmla="*/ 42 h 348"/>
                <a:gd name="T52" fmla="*/ 305 w 346"/>
                <a:gd name="T53" fmla="*/ 62 h 348"/>
                <a:gd name="T54" fmla="*/ 323 w 346"/>
                <a:gd name="T55" fmla="*/ 87 h 348"/>
                <a:gd name="T56" fmla="*/ 336 w 346"/>
                <a:gd name="T57" fmla="*/ 114 h 348"/>
                <a:gd name="T58" fmla="*/ 343 w 346"/>
                <a:gd name="T59" fmla="*/ 144 h 348"/>
                <a:gd name="T60" fmla="*/ 346 w 346"/>
                <a:gd name="T61" fmla="*/ 174 h 348"/>
                <a:gd name="T62" fmla="*/ 343 w 346"/>
                <a:gd name="T63" fmla="*/ 205 h 348"/>
                <a:gd name="T64" fmla="*/ 336 w 346"/>
                <a:gd name="T65" fmla="*/ 235 h 348"/>
                <a:gd name="T66" fmla="*/ 323 w 346"/>
                <a:gd name="T67" fmla="*/ 262 h 348"/>
                <a:gd name="T68" fmla="*/ 305 w 346"/>
                <a:gd name="T69" fmla="*/ 287 h 348"/>
                <a:gd name="T70" fmla="*/ 285 w 346"/>
                <a:gd name="T71" fmla="*/ 307 h 348"/>
                <a:gd name="T72" fmla="*/ 261 w 346"/>
                <a:gd name="T73" fmla="*/ 325 h 348"/>
                <a:gd name="T74" fmla="*/ 233 w 346"/>
                <a:gd name="T75" fmla="*/ 337 h 348"/>
                <a:gd name="T76" fmla="*/ 204 w 346"/>
                <a:gd name="T77" fmla="*/ 345 h 348"/>
                <a:gd name="T78" fmla="*/ 173 w 346"/>
                <a:gd name="T79" fmla="*/ 348 h 348"/>
                <a:gd name="T80" fmla="*/ 142 w 346"/>
                <a:gd name="T81" fmla="*/ 345 h 348"/>
                <a:gd name="T82" fmla="*/ 113 w 346"/>
                <a:gd name="T83" fmla="*/ 337 h 348"/>
                <a:gd name="T84" fmla="*/ 85 w 346"/>
                <a:gd name="T85" fmla="*/ 325 h 348"/>
                <a:gd name="T86" fmla="*/ 62 w 346"/>
                <a:gd name="T87" fmla="*/ 307 h 348"/>
                <a:gd name="T88" fmla="*/ 40 w 346"/>
                <a:gd name="T89" fmla="*/ 287 h 348"/>
                <a:gd name="T90" fmla="*/ 24 w 346"/>
                <a:gd name="T91" fmla="*/ 262 h 348"/>
                <a:gd name="T92" fmla="*/ 10 w 346"/>
                <a:gd name="T93" fmla="*/ 235 h 348"/>
                <a:gd name="T94" fmla="*/ 2 w 346"/>
                <a:gd name="T95" fmla="*/ 205 h 348"/>
                <a:gd name="T96" fmla="*/ 0 w 346"/>
                <a:gd name="T97" fmla="*/ 174 h 348"/>
                <a:gd name="T98" fmla="*/ 2 w 346"/>
                <a:gd name="T99" fmla="*/ 144 h 348"/>
                <a:gd name="T100" fmla="*/ 10 w 346"/>
                <a:gd name="T101" fmla="*/ 114 h 348"/>
                <a:gd name="T102" fmla="*/ 24 w 346"/>
                <a:gd name="T103" fmla="*/ 87 h 348"/>
                <a:gd name="T104" fmla="*/ 40 w 346"/>
                <a:gd name="T105" fmla="*/ 62 h 348"/>
                <a:gd name="T106" fmla="*/ 62 w 346"/>
                <a:gd name="T107" fmla="*/ 42 h 348"/>
                <a:gd name="T108" fmla="*/ 85 w 346"/>
                <a:gd name="T109" fmla="*/ 24 h 348"/>
                <a:gd name="T110" fmla="*/ 113 w 346"/>
                <a:gd name="T111" fmla="*/ 12 h 348"/>
                <a:gd name="T112" fmla="*/ 142 w 346"/>
                <a:gd name="T113" fmla="*/ 4 h 348"/>
                <a:gd name="T114" fmla="*/ 173 w 346"/>
                <a:gd name="T115"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348">
                  <a:moveTo>
                    <a:pt x="173" y="122"/>
                  </a:moveTo>
                  <a:lnTo>
                    <a:pt x="156" y="124"/>
                  </a:lnTo>
                  <a:lnTo>
                    <a:pt x="142" y="132"/>
                  </a:lnTo>
                  <a:lnTo>
                    <a:pt x="130" y="144"/>
                  </a:lnTo>
                  <a:lnTo>
                    <a:pt x="122" y="158"/>
                  </a:lnTo>
                  <a:lnTo>
                    <a:pt x="120" y="174"/>
                  </a:lnTo>
                  <a:lnTo>
                    <a:pt x="122" y="191"/>
                  </a:lnTo>
                  <a:lnTo>
                    <a:pt x="130" y="205"/>
                  </a:lnTo>
                  <a:lnTo>
                    <a:pt x="142" y="217"/>
                  </a:lnTo>
                  <a:lnTo>
                    <a:pt x="156" y="225"/>
                  </a:lnTo>
                  <a:lnTo>
                    <a:pt x="173" y="227"/>
                  </a:lnTo>
                  <a:lnTo>
                    <a:pt x="190" y="225"/>
                  </a:lnTo>
                  <a:lnTo>
                    <a:pt x="204" y="217"/>
                  </a:lnTo>
                  <a:lnTo>
                    <a:pt x="216" y="205"/>
                  </a:lnTo>
                  <a:lnTo>
                    <a:pt x="223" y="191"/>
                  </a:lnTo>
                  <a:lnTo>
                    <a:pt x="226" y="174"/>
                  </a:lnTo>
                  <a:lnTo>
                    <a:pt x="223" y="158"/>
                  </a:lnTo>
                  <a:lnTo>
                    <a:pt x="216" y="144"/>
                  </a:lnTo>
                  <a:lnTo>
                    <a:pt x="204" y="132"/>
                  </a:lnTo>
                  <a:lnTo>
                    <a:pt x="190" y="124"/>
                  </a:lnTo>
                  <a:lnTo>
                    <a:pt x="173" y="122"/>
                  </a:lnTo>
                  <a:close/>
                  <a:moveTo>
                    <a:pt x="173" y="0"/>
                  </a:moveTo>
                  <a:lnTo>
                    <a:pt x="204" y="4"/>
                  </a:lnTo>
                  <a:lnTo>
                    <a:pt x="233" y="12"/>
                  </a:lnTo>
                  <a:lnTo>
                    <a:pt x="261" y="24"/>
                  </a:lnTo>
                  <a:lnTo>
                    <a:pt x="285" y="42"/>
                  </a:lnTo>
                  <a:lnTo>
                    <a:pt x="305" y="62"/>
                  </a:lnTo>
                  <a:lnTo>
                    <a:pt x="323" y="87"/>
                  </a:lnTo>
                  <a:lnTo>
                    <a:pt x="336" y="114"/>
                  </a:lnTo>
                  <a:lnTo>
                    <a:pt x="343" y="144"/>
                  </a:lnTo>
                  <a:lnTo>
                    <a:pt x="346" y="174"/>
                  </a:lnTo>
                  <a:lnTo>
                    <a:pt x="343" y="205"/>
                  </a:lnTo>
                  <a:lnTo>
                    <a:pt x="336" y="235"/>
                  </a:lnTo>
                  <a:lnTo>
                    <a:pt x="323" y="262"/>
                  </a:lnTo>
                  <a:lnTo>
                    <a:pt x="305" y="287"/>
                  </a:lnTo>
                  <a:lnTo>
                    <a:pt x="285" y="307"/>
                  </a:lnTo>
                  <a:lnTo>
                    <a:pt x="261" y="325"/>
                  </a:lnTo>
                  <a:lnTo>
                    <a:pt x="233" y="337"/>
                  </a:lnTo>
                  <a:lnTo>
                    <a:pt x="204" y="345"/>
                  </a:lnTo>
                  <a:lnTo>
                    <a:pt x="173" y="348"/>
                  </a:lnTo>
                  <a:lnTo>
                    <a:pt x="142" y="345"/>
                  </a:lnTo>
                  <a:lnTo>
                    <a:pt x="113" y="337"/>
                  </a:lnTo>
                  <a:lnTo>
                    <a:pt x="85" y="325"/>
                  </a:lnTo>
                  <a:lnTo>
                    <a:pt x="62" y="307"/>
                  </a:lnTo>
                  <a:lnTo>
                    <a:pt x="40" y="287"/>
                  </a:lnTo>
                  <a:lnTo>
                    <a:pt x="24" y="262"/>
                  </a:lnTo>
                  <a:lnTo>
                    <a:pt x="10" y="235"/>
                  </a:lnTo>
                  <a:lnTo>
                    <a:pt x="2" y="205"/>
                  </a:lnTo>
                  <a:lnTo>
                    <a:pt x="0" y="174"/>
                  </a:lnTo>
                  <a:lnTo>
                    <a:pt x="2" y="144"/>
                  </a:lnTo>
                  <a:lnTo>
                    <a:pt x="10" y="114"/>
                  </a:lnTo>
                  <a:lnTo>
                    <a:pt x="24" y="87"/>
                  </a:lnTo>
                  <a:lnTo>
                    <a:pt x="40" y="62"/>
                  </a:lnTo>
                  <a:lnTo>
                    <a:pt x="62" y="42"/>
                  </a:lnTo>
                  <a:lnTo>
                    <a:pt x="85" y="24"/>
                  </a:lnTo>
                  <a:lnTo>
                    <a:pt x="113" y="12"/>
                  </a:lnTo>
                  <a:lnTo>
                    <a:pt x="142" y="4"/>
                  </a:lnTo>
                  <a:lnTo>
                    <a:pt x="1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19" name="Freeform 138">
              <a:extLst>
                <a:ext uri="{FF2B5EF4-FFF2-40B4-BE49-F238E27FC236}">
                  <a16:creationId xmlns:a16="http://schemas.microsoft.com/office/drawing/2014/main" id="{7A46CC2A-5749-4BAC-A13F-B780C22789CF}"/>
                </a:ext>
              </a:extLst>
            </p:cNvPr>
            <p:cNvSpPr>
              <a:spLocks noEditPoints="1"/>
            </p:cNvSpPr>
            <p:nvPr/>
          </p:nvSpPr>
          <p:spPr bwMode="auto">
            <a:xfrm>
              <a:off x="2889" y="2105"/>
              <a:ext cx="38" cy="38"/>
            </a:xfrm>
            <a:custGeom>
              <a:avLst/>
              <a:gdLst>
                <a:gd name="T0" fmla="*/ 174 w 347"/>
                <a:gd name="T1" fmla="*/ 121 h 348"/>
                <a:gd name="T2" fmla="*/ 157 w 347"/>
                <a:gd name="T3" fmla="*/ 124 h 348"/>
                <a:gd name="T4" fmla="*/ 142 w 347"/>
                <a:gd name="T5" fmla="*/ 132 h 348"/>
                <a:gd name="T6" fmla="*/ 131 w 347"/>
                <a:gd name="T7" fmla="*/ 143 h 348"/>
                <a:gd name="T8" fmla="*/ 124 w 347"/>
                <a:gd name="T9" fmla="*/ 158 h 348"/>
                <a:gd name="T10" fmla="*/ 121 w 347"/>
                <a:gd name="T11" fmla="*/ 174 h 348"/>
                <a:gd name="T12" fmla="*/ 124 w 347"/>
                <a:gd name="T13" fmla="*/ 190 h 348"/>
                <a:gd name="T14" fmla="*/ 131 w 347"/>
                <a:gd name="T15" fmla="*/ 206 h 348"/>
                <a:gd name="T16" fmla="*/ 142 w 347"/>
                <a:gd name="T17" fmla="*/ 217 h 348"/>
                <a:gd name="T18" fmla="*/ 157 w 347"/>
                <a:gd name="T19" fmla="*/ 224 h 348"/>
                <a:gd name="T20" fmla="*/ 174 w 347"/>
                <a:gd name="T21" fmla="*/ 228 h 348"/>
                <a:gd name="T22" fmla="*/ 191 w 347"/>
                <a:gd name="T23" fmla="*/ 224 h 348"/>
                <a:gd name="T24" fmla="*/ 205 w 347"/>
                <a:gd name="T25" fmla="*/ 217 h 348"/>
                <a:gd name="T26" fmla="*/ 216 w 347"/>
                <a:gd name="T27" fmla="*/ 206 h 348"/>
                <a:gd name="T28" fmla="*/ 224 w 347"/>
                <a:gd name="T29" fmla="*/ 190 h 348"/>
                <a:gd name="T30" fmla="*/ 227 w 347"/>
                <a:gd name="T31" fmla="*/ 174 h 348"/>
                <a:gd name="T32" fmla="*/ 224 w 347"/>
                <a:gd name="T33" fmla="*/ 158 h 348"/>
                <a:gd name="T34" fmla="*/ 216 w 347"/>
                <a:gd name="T35" fmla="*/ 143 h 348"/>
                <a:gd name="T36" fmla="*/ 205 w 347"/>
                <a:gd name="T37" fmla="*/ 132 h 348"/>
                <a:gd name="T38" fmla="*/ 191 w 347"/>
                <a:gd name="T39" fmla="*/ 124 h 348"/>
                <a:gd name="T40" fmla="*/ 174 w 347"/>
                <a:gd name="T41" fmla="*/ 121 h 348"/>
                <a:gd name="T42" fmla="*/ 174 w 347"/>
                <a:gd name="T43" fmla="*/ 0 h 348"/>
                <a:gd name="T44" fmla="*/ 205 w 347"/>
                <a:gd name="T45" fmla="*/ 3 h 348"/>
                <a:gd name="T46" fmla="*/ 234 w 347"/>
                <a:gd name="T47" fmla="*/ 11 h 348"/>
                <a:gd name="T48" fmla="*/ 262 w 347"/>
                <a:gd name="T49" fmla="*/ 25 h 348"/>
                <a:gd name="T50" fmla="*/ 285 w 347"/>
                <a:gd name="T51" fmla="*/ 41 h 348"/>
                <a:gd name="T52" fmla="*/ 307 w 347"/>
                <a:gd name="T53" fmla="*/ 63 h 348"/>
                <a:gd name="T54" fmla="*/ 323 w 347"/>
                <a:gd name="T55" fmla="*/ 86 h 348"/>
                <a:gd name="T56" fmla="*/ 337 w 347"/>
                <a:gd name="T57" fmla="*/ 114 h 348"/>
                <a:gd name="T58" fmla="*/ 345 w 347"/>
                <a:gd name="T59" fmla="*/ 143 h 348"/>
                <a:gd name="T60" fmla="*/ 347 w 347"/>
                <a:gd name="T61" fmla="*/ 174 h 348"/>
                <a:gd name="T62" fmla="*/ 345 w 347"/>
                <a:gd name="T63" fmla="*/ 206 h 348"/>
                <a:gd name="T64" fmla="*/ 337 w 347"/>
                <a:gd name="T65" fmla="*/ 235 h 348"/>
                <a:gd name="T66" fmla="*/ 323 w 347"/>
                <a:gd name="T67" fmla="*/ 263 h 348"/>
                <a:gd name="T68" fmla="*/ 307 w 347"/>
                <a:gd name="T69" fmla="*/ 286 h 348"/>
                <a:gd name="T70" fmla="*/ 285 w 347"/>
                <a:gd name="T71" fmla="*/ 307 h 348"/>
                <a:gd name="T72" fmla="*/ 262 w 347"/>
                <a:gd name="T73" fmla="*/ 324 h 348"/>
                <a:gd name="T74" fmla="*/ 234 w 347"/>
                <a:gd name="T75" fmla="*/ 338 h 348"/>
                <a:gd name="T76" fmla="*/ 205 w 347"/>
                <a:gd name="T77" fmla="*/ 345 h 348"/>
                <a:gd name="T78" fmla="*/ 174 w 347"/>
                <a:gd name="T79" fmla="*/ 348 h 348"/>
                <a:gd name="T80" fmla="*/ 142 w 347"/>
                <a:gd name="T81" fmla="*/ 345 h 348"/>
                <a:gd name="T82" fmla="*/ 114 w 347"/>
                <a:gd name="T83" fmla="*/ 338 h 348"/>
                <a:gd name="T84" fmla="*/ 86 w 347"/>
                <a:gd name="T85" fmla="*/ 324 h 348"/>
                <a:gd name="T86" fmla="*/ 62 w 347"/>
                <a:gd name="T87" fmla="*/ 307 h 348"/>
                <a:gd name="T88" fmla="*/ 41 w 347"/>
                <a:gd name="T89" fmla="*/ 286 h 348"/>
                <a:gd name="T90" fmla="*/ 24 w 347"/>
                <a:gd name="T91" fmla="*/ 263 h 348"/>
                <a:gd name="T92" fmla="*/ 11 w 347"/>
                <a:gd name="T93" fmla="*/ 235 h 348"/>
                <a:gd name="T94" fmla="*/ 3 w 347"/>
                <a:gd name="T95" fmla="*/ 206 h 348"/>
                <a:gd name="T96" fmla="*/ 0 w 347"/>
                <a:gd name="T97" fmla="*/ 174 h 348"/>
                <a:gd name="T98" fmla="*/ 3 w 347"/>
                <a:gd name="T99" fmla="*/ 143 h 348"/>
                <a:gd name="T100" fmla="*/ 11 w 347"/>
                <a:gd name="T101" fmla="*/ 114 h 348"/>
                <a:gd name="T102" fmla="*/ 24 w 347"/>
                <a:gd name="T103" fmla="*/ 86 h 348"/>
                <a:gd name="T104" fmla="*/ 41 w 347"/>
                <a:gd name="T105" fmla="*/ 63 h 348"/>
                <a:gd name="T106" fmla="*/ 62 w 347"/>
                <a:gd name="T107" fmla="*/ 41 h 348"/>
                <a:gd name="T108" fmla="*/ 86 w 347"/>
                <a:gd name="T109" fmla="*/ 25 h 348"/>
                <a:gd name="T110" fmla="*/ 114 w 347"/>
                <a:gd name="T111" fmla="*/ 11 h 348"/>
                <a:gd name="T112" fmla="*/ 142 w 347"/>
                <a:gd name="T113" fmla="*/ 3 h 348"/>
                <a:gd name="T114" fmla="*/ 174 w 347"/>
                <a:gd name="T115"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7" h="348">
                  <a:moveTo>
                    <a:pt x="174" y="121"/>
                  </a:moveTo>
                  <a:lnTo>
                    <a:pt x="157" y="124"/>
                  </a:lnTo>
                  <a:lnTo>
                    <a:pt x="142" y="132"/>
                  </a:lnTo>
                  <a:lnTo>
                    <a:pt x="131" y="143"/>
                  </a:lnTo>
                  <a:lnTo>
                    <a:pt x="124" y="158"/>
                  </a:lnTo>
                  <a:lnTo>
                    <a:pt x="121" y="174"/>
                  </a:lnTo>
                  <a:lnTo>
                    <a:pt x="124" y="190"/>
                  </a:lnTo>
                  <a:lnTo>
                    <a:pt x="131" y="206"/>
                  </a:lnTo>
                  <a:lnTo>
                    <a:pt x="142" y="217"/>
                  </a:lnTo>
                  <a:lnTo>
                    <a:pt x="157" y="224"/>
                  </a:lnTo>
                  <a:lnTo>
                    <a:pt x="174" y="228"/>
                  </a:lnTo>
                  <a:lnTo>
                    <a:pt x="191" y="224"/>
                  </a:lnTo>
                  <a:lnTo>
                    <a:pt x="205" y="217"/>
                  </a:lnTo>
                  <a:lnTo>
                    <a:pt x="216" y="206"/>
                  </a:lnTo>
                  <a:lnTo>
                    <a:pt x="224" y="190"/>
                  </a:lnTo>
                  <a:lnTo>
                    <a:pt x="227" y="174"/>
                  </a:lnTo>
                  <a:lnTo>
                    <a:pt x="224" y="158"/>
                  </a:lnTo>
                  <a:lnTo>
                    <a:pt x="216" y="143"/>
                  </a:lnTo>
                  <a:lnTo>
                    <a:pt x="205" y="132"/>
                  </a:lnTo>
                  <a:lnTo>
                    <a:pt x="191" y="124"/>
                  </a:lnTo>
                  <a:lnTo>
                    <a:pt x="174" y="121"/>
                  </a:lnTo>
                  <a:close/>
                  <a:moveTo>
                    <a:pt x="174" y="0"/>
                  </a:moveTo>
                  <a:lnTo>
                    <a:pt x="205" y="3"/>
                  </a:lnTo>
                  <a:lnTo>
                    <a:pt x="234" y="11"/>
                  </a:lnTo>
                  <a:lnTo>
                    <a:pt x="262" y="25"/>
                  </a:lnTo>
                  <a:lnTo>
                    <a:pt x="285" y="41"/>
                  </a:lnTo>
                  <a:lnTo>
                    <a:pt x="307" y="63"/>
                  </a:lnTo>
                  <a:lnTo>
                    <a:pt x="323" y="86"/>
                  </a:lnTo>
                  <a:lnTo>
                    <a:pt x="337" y="114"/>
                  </a:lnTo>
                  <a:lnTo>
                    <a:pt x="345" y="143"/>
                  </a:lnTo>
                  <a:lnTo>
                    <a:pt x="347" y="174"/>
                  </a:lnTo>
                  <a:lnTo>
                    <a:pt x="345" y="206"/>
                  </a:lnTo>
                  <a:lnTo>
                    <a:pt x="337" y="235"/>
                  </a:lnTo>
                  <a:lnTo>
                    <a:pt x="323" y="263"/>
                  </a:lnTo>
                  <a:lnTo>
                    <a:pt x="307" y="286"/>
                  </a:lnTo>
                  <a:lnTo>
                    <a:pt x="285" y="307"/>
                  </a:lnTo>
                  <a:lnTo>
                    <a:pt x="262" y="324"/>
                  </a:lnTo>
                  <a:lnTo>
                    <a:pt x="234" y="338"/>
                  </a:lnTo>
                  <a:lnTo>
                    <a:pt x="205" y="345"/>
                  </a:lnTo>
                  <a:lnTo>
                    <a:pt x="174" y="348"/>
                  </a:lnTo>
                  <a:lnTo>
                    <a:pt x="142" y="345"/>
                  </a:lnTo>
                  <a:lnTo>
                    <a:pt x="114" y="338"/>
                  </a:lnTo>
                  <a:lnTo>
                    <a:pt x="86" y="324"/>
                  </a:lnTo>
                  <a:lnTo>
                    <a:pt x="62" y="307"/>
                  </a:lnTo>
                  <a:lnTo>
                    <a:pt x="41" y="286"/>
                  </a:lnTo>
                  <a:lnTo>
                    <a:pt x="24" y="263"/>
                  </a:lnTo>
                  <a:lnTo>
                    <a:pt x="11" y="235"/>
                  </a:lnTo>
                  <a:lnTo>
                    <a:pt x="3" y="206"/>
                  </a:lnTo>
                  <a:lnTo>
                    <a:pt x="0" y="174"/>
                  </a:lnTo>
                  <a:lnTo>
                    <a:pt x="3" y="143"/>
                  </a:lnTo>
                  <a:lnTo>
                    <a:pt x="11" y="114"/>
                  </a:lnTo>
                  <a:lnTo>
                    <a:pt x="24" y="86"/>
                  </a:lnTo>
                  <a:lnTo>
                    <a:pt x="41" y="63"/>
                  </a:lnTo>
                  <a:lnTo>
                    <a:pt x="62" y="41"/>
                  </a:lnTo>
                  <a:lnTo>
                    <a:pt x="86" y="25"/>
                  </a:lnTo>
                  <a:lnTo>
                    <a:pt x="114" y="11"/>
                  </a:lnTo>
                  <a:lnTo>
                    <a:pt x="142" y="3"/>
                  </a:lnTo>
                  <a:lnTo>
                    <a:pt x="1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20" name="Freeform 139">
              <a:extLst>
                <a:ext uri="{FF2B5EF4-FFF2-40B4-BE49-F238E27FC236}">
                  <a16:creationId xmlns:a16="http://schemas.microsoft.com/office/drawing/2014/main" id="{B0473EF3-2EFF-4C55-A513-EB4B2BA50965}"/>
                </a:ext>
              </a:extLst>
            </p:cNvPr>
            <p:cNvSpPr>
              <a:spLocks noEditPoints="1"/>
            </p:cNvSpPr>
            <p:nvPr/>
          </p:nvSpPr>
          <p:spPr bwMode="auto">
            <a:xfrm>
              <a:off x="2957" y="2105"/>
              <a:ext cx="39" cy="38"/>
            </a:xfrm>
            <a:custGeom>
              <a:avLst/>
              <a:gdLst>
                <a:gd name="T0" fmla="*/ 174 w 348"/>
                <a:gd name="T1" fmla="*/ 121 h 348"/>
                <a:gd name="T2" fmla="*/ 158 w 348"/>
                <a:gd name="T3" fmla="*/ 124 h 348"/>
                <a:gd name="T4" fmla="*/ 143 w 348"/>
                <a:gd name="T5" fmla="*/ 132 h 348"/>
                <a:gd name="T6" fmla="*/ 132 w 348"/>
                <a:gd name="T7" fmla="*/ 143 h 348"/>
                <a:gd name="T8" fmla="*/ 124 w 348"/>
                <a:gd name="T9" fmla="*/ 158 h 348"/>
                <a:gd name="T10" fmla="*/ 122 w 348"/>
                <a:gd name="T11" fmla="*/ 174 h 348"/>
                <a:gd name="T12" fmla="*/ 124 w 348"/>
                <a:gd name="T13" fmla="*/ 192 h 348"/>
                <a:gd name="T14" fmla="*/ 132 w 348"/>
                <a:gd name="T15" fmla="*/ 206 h 348"/>
                <a:gd name="T16" fmla="*/ 143 w 348"/>
                <a:gd name="T17" fmla="*/ 217 h 348"/>
                <a:gd name="T18" fmla="*/ 158 w 348"/>
                <a:gd name="T19" fmla="*/ 224 h 348"/>
                <a:gd name="T20" fmla="*/ 174 w 348"/>
                <a:gd name="T21" fmla="*/ 228 h 348"/>
                <a:gd name="T22" fmla="*/ 191 w 348"/>
                <a:gd name="T23" fmla="*/ 224 h 348"/>
                <a:gd name="T24" fmla="*/ 206 w 348"/>
                <a:gd name="T25" fmla="*/ 217 h 348"/>
                <a:gd name="T26" fmla="*/ 217 w 348"/>
                <a:gd name="T27" fmla="*/ 206 h 348"/>
                <a:gd name="T28" fmla="*/ 224 w 348"/>
                <a:gd name="T29" fmla="*/ 192 h 348"/>
                <a:gd name="T30" fmla="*/ 227 w 348"/>
                <a:gd name="T31" fmla="*/ 174 h 348"/>
                <a:gd name="T32" fmla="*/ 224 w 348"/>
                <a:gd name="T33" fmla="*/ 158 h 348"/>
                <a:gd name="T34" fmla="*/ 217 w 348"/>
                <a:gd name="T35" fmla="*/ 143 h 348"/>
                <a:gd name="T36" fmla="*/ 206 w 348"/>
                <a:gd name="T37" fmla="*/ 132 h 348"/>
                <a:gd name="T38" fmla="*/ 191 w 348"/>
                <a:gd name="T39" fmla="*/ 124 h 348"/>
                <a:gd name="T40" fmla="*/ 174 w 348"/>
                <a:gd name="T41" fmla="*/ 121 h 348"/>
                <a:gd name="T42" fmla="*/ 174 w 348"/>
                <a:gd name="T43" fmla="*/ 0 h 348"/>
                <a:gd name="T44" fmla="*/ 206 w 348"/>
                <a:gd name="T45" fmla="*/ 3 h 348"/>
                <a:gd name="T46" fmla="*/ 235 w 348"/>
                <a:gd name="T47" fmla="*/ 11 h 348"/>
                <a:gd name="T48" fmla="*/ 261 w 348"/>
                <a:gd name="T49" fmla="*/ 25 h 348"/>
                <a:gd name="T50" fmla="*/ 286 w 348"/>
                <a:gd name="T51" fmla="*/ 41 h 348"/>
                <a:gd name="T52" fmla="*/ 307 w 348"/>
                <a:gd name="T53" fmla="*/ 63 h 348"/>
                <a:gd name="T54" fmla="*/ 324 w 348"/>
                <a:gd name="T55" fmla="*/ 86 h 348"/>
                <a:gd name="T56" fmla="*/ 337 w 348"/>
                <a:gd name="T57" fmla="*/ 113 h 348"/>
                <a:gd name="T58" fmla="*/ 345 w 348"/>
                <a:gd name="T59" fmla="*/ 143 h 348"/>
                <a:gd name="T60" fmla="*/ 348 w 348"/>
                <a:gd name="T61" fmla="*/ 174 h 348"/>
                <a:gd name="T62" fmla="*/ 345 w 348"/>
                <a:gd name="T63" fmla="*/ 205 h 348"/>
                <a:gd name="T64" fmla="*/ 337 w 348"/>
                <a:gd name="T65" fmla="*/ 235 h 348"/>
                <a:gd name="T66" fmla="*/ 324 w 348"/>
                <a:gd name="T67" fmla="*/ 262 h 348"/>
                <a:gd name="T68" fmla="*/ 307 w 348"/>
                <a:gd name="T69" fmla="*/ 286 h 348"/>
                <a:gd name="T70" fmla="*/ 286 w 348"/>
                <a:gd name="T71" fmla="*/ 307 h 348"/>
                <a:gd name="T72" fmla="*/ 261 w 348"/>
                <a:gd name="T73" fmla="*/ 324 h 348"/>
                <a:gd name="T74" fmla="*/ 235 w 348"/>
                <a:gd name="T75" fmla="*/ 338 h 348"/>
                <a:gd name="T76" fmla="*/ 206 w 348"/>
                <a:gd name="T77" fmla="*/ 345 h 348"/>
                <a:gd name="T78" fmla="*/ 174 w 348"/>
                <a:gd name="T79" fmla="*/ 348 h 348"/>
                <a:gd name="T80" fmla="*/ 143 w 348"/>
                <a:gd name="T81" fmla="*/ 345 h 348"/>
                <a:gd name="T82" fmla="*/ 113 w 348"/>
                <a:gd name="T83" fmla="*/ 338 h 348"/>
                <a:gd name="T84" fmla="*/ 87 w 348"/>
                <a:gd name="T85" fmla="*/ 324 h 348"/>
                <a:gd name="T86" fmla="*/ 63 w 348"/>
                <a:gd name="T87" fmla="*/ 307 h 348"/>
                <a:gd name="T88" fmla="*/ 41 w 348"/>
                <a:gd name="T89" fmla="*/ 286 h 348"/>
                <a:gd name="T90" fmla="*/ 24 w 348"/>
                <a:gd name="T91" fmla="*/ 262 h 348"/>
                <a:gd name="T92" fmla="*/ 12 w 348"/>
                <a:gd name="T93" fmla="*/ 235 h 348"/>
                <a:gd name="T94" fmla="*/ 3 w 348"/>
                <a:gd name="T95" fmla="*/ 205 h 348"/>
                <a:gd name="T96" fmla="*/ 0 w 348"/>
                <a:gd name="T97" fmla="*/ 174 h 348"/>
                <a:gd name="T98" fmla="*/ 3 w 348"/>
                <a:gd name="T99" fmla="*/ 143 h 348"/>
                <a:gd name="T100" fmla="*/ 12 w 348"/>
                <a:gd name="T101" fmla="*/ 113 h 348"/>
                <a:gd name="T102" fmla="*/ 24 w 348"/>
                <a:gd name="T103" fmla="*/ 86 h 348"/>
                <a:gd name="T104" fmla="*/ 41 w 348"/>
                <a:gd name="T105" fmla="*/ 63 h 348"/>
                <a:gd name="T106" fmla="*/ 63 w 348"/>
                <a:gd name="T107" fmla="*/ 41 h 348"/>
                <a:gd name="T108" fmla="*/ 87 w 348"/>
                <a:gd name="T109" fmla="*/ 25 h 348"/>
                <a:gd name="T110" fmla="*/ 113 w 348"/>
                <a:gd name="T111" fmla="*/ 11 h 348"/>
                <a:gd name="T112" fmla="*/ 143 w 348"/>
                <a:gd name="T113" fmla="*/ 3 h 348"/>
                <a:gd name="T114" fmla="*/ 174 w 348"/>
                <a:gd name="T115"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8" h="348">
                  <a:moveTo>
                    <a:pt x="174" y="121"/>
                  </a:moveTo>
                  <a:lnTo>
                    <a:pt x="158" y="124"/>
                  </a:lnTo>
                  <a:lnTo>
                    <a:pt x="143" y="132"/>
                  </a:lnTo>
                  <a:lnTo>
                    <a:pt x="132" y="143"/>
                  </a:lnTo>
                  <a:lnTo>
                    <a:pt x="124" y="158"/>
                  </a:lnTo>
                  <a:lnTo>
                    <a:pt x="122" y="174"/>
                  </a:lnTo>
                  <a:lnTo>
                    <a:pt x="124" y="192"/>
                  </a:lnTo>
                  <a:lnTo>
                    <a:pt x="132" y="206"/>
                  </a:lnTo>
                  <a:lnTo>
                    <a:pt x="143" y="217"/>
                  </a:lnTo>
                  <a:lnTo>
                    <a:pt x="158" y="224"/>
                  </a:lnTo>
                  <a:lnTo>
                    <a:pt x="174" y="228"/>
                  </a:lnTo>
                  <a:lnTo>
                    <a:pt x="191" y="224"/>
                  </a:lnTo>
                  <a:lnTo>
                    <a:pt x="206" y="217"/>
                  </a:lnTo>
                  <a:lnTo>
                    <a:pt x="217" y="206"/>
                  </a:lnTo>
                  <a:lnTo>
                    <a:pt x="224" y="192"/>
                  </a:lnTo>
                  <a:lnTo>
                    <a:pt x="227" y="174"/>
                  </a:lnTo>
                  <a:lnTo>
                    <a:pt x="224" y="158"/>
                  </a:lnTo>
                  <a:lnTo>
                    <a:pt x="217" y="143"/>
                  </a:lnTo>
                  <a:lnTo>
                    <a:pt x="206" y="132"/>
                  </a:lnTo>
                  <a:lnTo>
                    <a:pt x="191" y="124"/>
                  </a:lnTo>
                  <a:lnTo>
                    <a:pt x="174" y="121"/>
                  </a:lnTo>
                  <a:close/>
                  <a:moveTo>
                    <a:pt x="174" y="0"/>
                  </a:moveTo>
                  <a:lnTo>
                    <a:pt x="206" y="3"/>
                  </a:lnTo>
                  <a:lnTo>
                    <a:pt x="235" y="11"/>
                  </a:lnTo>
                  <a:lnTo>
                    <a:pt x="261" y="25"/>
                  </a:lnTo>
                  <a:lnTo>
                    <a:pt x="286" y="41"/>
                  </a:lnTo>
                  <a:lnTo>
                    <a:pt x="307" y="63"/>
                  </a:lnTo>
                  <a:lnTo>
                    <a:pt x="324" y="86"/>
                  </a:lnTo>
                  <a:lnTo>
                    <a:pt x="337" y="113"/>
                  </a:lnTo>
                  <a:lnTo>
                    <a:pt x="345" y="143"/>
                  </a:lnTo>
                  <a:lnTo>
                    <a:pt x="348" y="174"/>
                  </a:lnTo>
                  <a:lnTo>
                    <a:pt x="345" y="205"/>
                  </a:lnTo>
                  <a:lnTo>
                    <a:pt x="337" y="235"/>
                  </a:lnTo>
                  <a:lnTo>
                    <a:pt x="324" y="262"/>
                  </a:lnTo>
                  <a:lnTo>
                    <a:pt x="307" y="286"/>
                  </a:lnTo>
                  <a:lnTo>
                    <a:pt x="286" y="307"/>
                  </a:lnTo>
                  <a:lnTo>
                    <a:pt x="261" y="324"/>
                  </a:lnTo>
                  <a:lnTo>
                    <a:pt x="235" y="338"/>
                  </a:lnTo>
                  <a:lnTo>
                    <a:pt x="206" y="345"/>
                  </a:lnTo>
                  <a:lnTo>
                    <a:pt x="174" y="348"/>
                  </a:lnTo>
                  <a:lnTo>
                    <a:pt x="143" y="345"/>
                  </a:lnTo>
                  <a:lnTo>
                    <a:pt x="113" y="338"/>
                  </a:lnTo>
                  <a:lnTo>
                    <a:pt x="87" y="324"/>
                  </a:lnTo>
                  <a:lnTo>
                    <a:pt x="63" y="307"/>
                  </a:lnTo>
                  <a:lnTo>
                    <a:pt x="41" y="286"/>
                  </a:lnTo>
                  <a:lnTo>
                    <a:pt x="24" y="262"/>
                  </a:lnTo>
                  <a:lnTo>
                    <a:pt x="12" y="235"/>
                  </a:lnTo>
                  <a:lnTo>
                    <a:pt x="3" y="205"/>
                  </a:lnTo>
                  <a:lnTo>
                    <a:pt x="0" y="174"/>
                  </a:lnTo>
                  <a:lnTo>
                    <a:pt x="3" y="143"/>
                  </a:lnTo>
                  <a:lnTo>
                    <a:pt x="12" y="113"/>
                  </a:lnTo>
                  <a:lnTo>
                    <a:pt x="24" y="86"/>
                  </a:lnTo>
                  <a:lnTo>
                    <a:pt x="41" y="63"/>
                  </a:lnTo>
                  <a:lnTo>
                    <a:pt x="63" y="41"/>
                  </a:lnTo>
                  <a:lnTo>
                    <a:pt x="87" y="25"/>
                  </a:lnTo>
                  <a:lnTo>
                    <a:pt x="113" y="11"/>
                  </a:lnTo>
                  <a:lnTo>
                    <a:pt x="143" y="3"/>
                  </a:lnTo>
                  <a:lnTo>
                    <a:pt x="1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21" name="Freeform 140">
              <a:extLst>
                <a:ext uri="{FF2B5EF4-FFF2-40B4-BE49-F238E27FC236}">
                  <a16:creationId xmlns:a16="http://schemas.microsoft.com/office/drawing/2014/main" id="{A2B18A8E-D454-4BE6-8207-7A769E1B89BA}"/>
                </a:ext>
              </a:extLst>
            </p:cNvPr>
            <p:cNvSpPr>
              <a:spLocks/>
            </p:cNvSpPr>
            <p:nvPr/>
          </p:nvSpPr>
          <p:spPr bwMode="auto">
            <a:xfrm>
              <a:off x="2836" y="1947"/>
              <a:ext cx="92" cy="93"/>
            </a:xfrm>
            <a:custGeom>
              <a:avLst/>
              <a:gdLst>
                <a:gd name="T0" fmla="*/ 787 w 829"/>
                <a:gd name="T1" fmla="*/ 4 h 836"/>
                <a:gd name="T2" fmla="*/ 812 w 829"/>
                <a:gd name="T3" fmla="*/ 22 h 836"/>
                <a:gd name="T4" fmla="*/ 825 w 829"/>
                <a:gd name="T5" fmla="*/ 50 h 836"/>
                <a:gd name="T6" fmla="*/ 827 w 829"/>
                <a:gd name="T7" fmla="*/ 65 h 836"/>
                <a:gd name="T8" fmla="*/ 829 w 829"/>
                <a:gd name="T9" fmla="*/ 99 h 836"/>
                <a:gd name="T10" fmla="*/ 828 w 829"/>
                <a:gd name="T11" fmla="*/ 149 h 836"/>
                <a:gd name="T12" fmla="*/ 818 w 829"/>
                <a:gd name="T13" fmla="*/ 206 h 836"/>
                <a:gd name="T14" fmla="*/ 795 w 829"/>
                <a:gd name="T15" fmla="*/ 268 h 836"/>
                <a:gd name="T16" fmla="*/ 757 w 829"/>
                <a:gd name="T17" fmla="*/ 328 h 836"/>
                <a:gd name="T18" fmla="*/ 703 w 829"/>
                <a:gd name="T19" fmla="*/ 378 h 836"/>
                <a:gd name="T20" fmla="*/ 636 w 829"/>
                <a:gd name="T21" fmla="*/ 414 h 836"/>
                <a:gd name="T22" fmla="*/ 556 w 829"/>
                <a:gd name="T23" fmla="*/ 436 h 836"/>
                <a:gd name="T24" fmla="*/ 462 w 829"/>
                <a:gd name="T25" fmla="*/ 443 h 836"/>
                <a:gd name="T26" fmla="*/ 383 w 829"/>
                <a:gd name="T27" fmla="*/ 451 h 836"/>
                <a:gd name="T28" fmla="*/ 317 w 829"/>
                <a:gd name="T29" fmla="*/ 475 h 836"/>
                <a:gd name="T30" fmla="*/ 263 w 829"/>
                <a:gd name="T31" fmla="*/ 508 h 836"/>
                <a:gd name="T32" fmla="*/ 219 w 829"/>
                <a:gd name="T33" fmla="*/ 550 h 836"/>
                <a:gd name="T34" fmla="*/ 185 w 829"/>
                <a:gd name="T35" fmla="*/ 596 h 836"/>
                <a:gd name="T36" fmla="*/ 161 w 829"/>
                <a:gd name="T37" fmla="*/ 644 h 836"/>
                <a:gd name="T38" fmla="*/ 142 w 829"/>
                <a:gd name="T39" fmla="*/ 688 h 836"/>
                <a:gd name="T40" fmla="*/ 131 w 829"/>
                <a:gd name="T41" fmla="*/ 728 h 836"/>
                <a:gd name="T42" fmla="*/ 124 w 829"/>
                <a:gd name="T43" fmla="*/ 759 h 836"/>
                <a:gd name="T44" fmla="*/ 121 w 829"/>
                <a:gd name="T45" fmla="*/ 779 h 836"/>
                <a:gd name="T46" fmla="*/ 116 w 829"/>
                <a:gd name="T47" fmla="*/ 800 h 836"/>
                <a:gd name="T48" fmla="*/ 94 w 829"/>
                <a:gd name="T49" fmla="*/ 827 h 836"/>
                <a:gd name="T50" fmla="*/ 60 w 829"/>
                <a:gd name="T51" fmla="*/ 836 h 836"/>
                <a:gd name="T52" fmla="*/ 54 w 829"/>
                <a:gd name="T53" fmla="*/ 836 h 836"/>
                <a:gd name="T54" fmla="*/ 25 w 829"/>
                <a:gd name="T55" fmla="*/ 825 h 836"/>
                <a:gd name="T56" fmla="*/ 5 w 829"/>
                <a:gd name="T57" fmla="*/ 801 h 836"/>
                <a:gd name="T58" fmla="*/ 0 w 829"/>
                <a:gd name="T59" fmla="*/ 770 h 836"/>
                <a:gd name="T60" fmla="*/ 9 w 829"/>
                <a:gd name="T61" fmla="*/ 720 h 836"/>
                <a:gd name="T62" fmla="*/ 23 w 829"/>
                <a:gd name="T63" fmla="*/ 664 h 836"/>
                <a:gd name="T64" fmla="*/ 45 w 829"/>
                <a:gd name="T65" fmla="*/ 606 h 836"/>
                <a:gd name="T66" fmla="*/ 75 w 829"/>
                <a:gd name="T67" fmla="*/ 546 h 836"/>
                <a:gd name="T68" fmla="*/ 113 w 829"/>
                <a:gd name="T69" fmla="*/ 488 h 836"/>
                <a:gd name="T70" fmla="*/ 162 w 829"/>
                <a:gd name="T71" fmla="*/ 436 h 836"/>
                <a:gd name="T72" fmla="*/ 220 w 829"/>
                <a:gd name="T73" fmla="*/ 389 h 836"/>
                <a:gd name="T74" fmla="*/ 289 w 829"/>
                <a:gd name="T75" fmla="*/ 354 h 836"/>
                <a:gd name="T76" fmla="*/ 369 w 829"/>
                <a:gd name="T77" fmla="*/ 331 h 836"/>
                <a:gd name="T78" fmla="*/ 462 w 829"/>
                <a:gd name="T79" fmla="*/ 323 h 836"/>
                <a:gd name="T80" fmla="*/ 537 w 829"/>
                <a:gd name="T81" fmla="*/ 316 h 836"/>
                <a:gd name="T82" fmla="*/ 598 w 829"/>
                <a:gd name="T83" fmla="*/ 299 h 836"/>
                <a:gd name="T84" fmla="*/ 645 w 829"/>
                <a:gd name="T85" fmla="*/ 270 h 836"/>
                <a:gd name="T86" fmla="*/ 680 w 829"/>
                <a:gd name="T87" fmla="*/ 229 h 836"/>
                <a:gd name="T88" fmla="*/ 700 w 829"/>
                <a:gd name="T89" fmla="*/ 180 h 836"/>
                <a:gd name="T90" fmla="*/ 708 w 829"/>
                <a:gd name="T91" fmla="*/ 135 h 836"/>
                <a:gd name="T92" fmla="*/ 709 w 829"/>
                <a:gd name="T93" fmla="*/ 97 h 836"/>
                <a:gd name="T94" fmla="*/ 707 w 829"/>
                <a:gd name="T95" fmla="*/ 74 h 836"/>
                <a:gd name="T96" fmla="*/ 706 w 829"/>
                <a:gd name="T97" fmla="*/ 55 h 836"/>
                <a:gd name="T98" fmla="*/ 717 w 829"/>
                <a:gd name="T99" fmla="*/ 26 h 836"/>
                <a:gd name="T100" fmla="*/ 741 w 829"/>
                <a:gd name="T101" fmla="*/ 7 h 836"/>
                <a:gd name="T102" fmla="*/ 771 w 82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9" h="836">
                  <a:moveTo>
                    <a:pt x="771" y="0"/>
                  </a:moveTo>
                  <a:lnTo>
                    <a:pt x="787" y="4"/>
                  </a:lnTo>
                  <a:lnTo>
                    <a:pt x="800" y="12"/>
                  </a:lnTo>
                  <a:lnTo>
                    <a:pt x="812" y="22"/>
                  </a:lnTo>
                  <a:lnTo>
                    <a:pt x="821" y="34"/>
                  </a:lnTo>
                  <a:lnTo>
                    <a:pt x="825" y="50"/>
                  </a:lnTo>
                  <a:lnTo>
                    <a:pt x="826" y="55"/>
                  </a:lnTo>
                  <a:lnTo>
                    <a:pt x="827" y="65"/>
                  </a:lnTo>
                  <a:lnTo>
                    <a:pt x="829" y="80"/>
                  </a:lnTo>
                  <a:lnTo>
                    <a:pt x="829" y="99"/>
                  </a:lnTo>
                  <a:lnTo>
                    <a:pt x="829" y="122"/>
                  </a:lnTo>
                  <a:lnTo>
                    <a:pt x="828" y="149"/>
                  </a:lnTo>
                  <a:lnTo>
                    <a:pt x="824" y="176"/>
                  </a:lnTo>
                  <a:lnTo>
                    <a:pt x="818" y="206"/>
                  </a:lnTo>
                  <a:lnTo>
                    <a:pt x="808" y="237"/>
                  </a:lnTo>
                  <a:lnTo>
                    <a:pt x="795" y="268"/>
                  </a:lnTo>
                  <a:lnTo>
                    <a:pt x="779" y="299"/>
                  </a:lnTo>
                  <a:lnTo>
                    <a:pt x="757" y="328"/>
                  </a:lnTo>
                  <a:lnTo>
                    <a:pt x="731" y="354"/>
                  </a:lnTo>
                  <a:lnTo>
                    <a:pt x="703" y="378"/>
                  </a:lnTo>
                  <a:lnTo>
                    <a:pt x="671" y="398"/>
                  </a:lnTo>
                  <a:lnTo>
                    <a:pt x="636" y="414"/>
                  </a:lnTo>
                  <a:lnTo>
                    <a:pt x="597" y="428"/>
                  </a:lnTo>
                  <a:lnTo>
                    <a:pt x="556" y="436"/>
                  </a:lnTo>
                  <a:lnTo>
                    <a:pt x="510" y="442"/>
                  </a:lnTo>
                  <a:lnTo>
                    <a:pt x="462" y="443"/>
                  </a:lnTo>
                  <a:lnTo>
                    <a:pt x="421" y="445"/>
                  </a:lnTo>
                  <a:lnTo>
                    <a:pt x="383" y="451"/>
                  </a:lnTo>
                  <a:lnTo>
                    <a:pt x="349" y="462"/>
                  </a:lnTo>
                  <a:lnTo>
                    <a:pt x="317" y="475"/>
                  </a:lnTo>
                  <a:lnTo>
                    <a:pt x="288" y="490"/>
                  </a:lnTo>
                  <a:lnTo>
                    <a:pt x="263" y="508"/>
                  </a:lnTo>
                  <a:lnTo>
                    <a:pt x="240" y="528"/>
                  </a:lnTo>
                  <a:lnTo>
                    <a:pt x="219" y="550"/>
                  </a:lnTo>
                  <a:lnTo>
                    <a:pt x="202" y="573"/>
                  </a:lnTo>
                  <a:lnTo>
                    <a:pt x="185" y="596"/>
                  </a:lnTo>
                  <a:lnTo>
                    <a:pt x="172" y="620"/>
                  </a:lnTo>
                  <a:lnTo>
                    <a:pt x="161" y="644"/>
                  </a:lnTo>
                  <a:lnTo>
                    <a:pt x="150" y="666"/>
                  </a:lnTo>
                  <a:lnTo>
                    <a:pt x="142" y="688"/>
                  </a:lnTo>
                  <a:lnTo>
                    <a:pt x="136" y="710"/>
                  </a:lnTo>
                  <a:lnTo>
                    <a:pt x="131" y="728"/>
                  </a:lnTo>
                  <a:lnTo>
                    <a:pt x="127" y="746"/>
                  </a:lnTo>
                  <a:lnTo>
                    <a:pt x="124" y="759"/>
                  </a:lnTo>
                  <a:lnTo>
                    <a:pt x="122" y="770"/>
                  </a:lnTo>
                  <a:lnTo>
                    <a:pt x="121" y="779"/>
                  </a:lnTo>
                  <a:lnTo>
                    <a:pt x="121" y="783"/>
                  </a:lnTo>
                  <a:lnTo>
                    <a:pt x="116" y="800"/>
                  </a:lnTo>
                  <a:lnTo>
                    <a:pt x="106" y="815"/>
                  </a:lnTo>
                  <a:lnTo>
                    <a:pt x="94" y="827"/>
                  </a:lnTo>
                  <a:lnTo>
                    <a:pt x="78" y="834"/>
                  </a:lnTo>
                  <a:lnTo>
                    <a:pt x="60" y="836"/>
                  </a:lnTo>
                  <a:lnTo>
                    <a:pt x="57" y="836"/>
                  </a:lnTo>
                  <a:lnTo>
                    <a:pt x="54" y="836"/>
                  </a:lnTo>
                  <a:lnTo>
                    <a:pt x="38" y="832"/>
                  </a:lnTo>
                  <a:lnTo>
                    <a:pt x="25" y="825"/>
                  </a:lnTo>
                  <a:lnTo>
                    <a:pt x="14" y="815"/>
                  </a:lnTo>
                  <a:lnTo>
                    <a:pt x="5" y="801"/>
                  </a:lnTo>
                  <a:lnTo>
                    <a:pt x="0" y="786"/>
                  </a:lnTo>
                  <a:lnTo>
                    <a:pt x="0" y="770"/>
                  </a:lnTo>
                  <a:lnTo>
                    <a:pt x="3" y="746"/>
                  </a:lnTo>
                  <a:lnTo>
                    <a:pt x="9" y="720"/>
                  </a:lnTo>
                  <a:lnTo>
                    <a:pt x="15" y="692"/>
                  </a:lnTo>
                  <a:lnTo>
                    <a:pt x="23" y="664"/>
                  </a:lnTo>
                  <a:lnTo>
                    <a:pt x="33" y="635"/>
                  </a:lnTo>
                  <a:lnTo>
                    <a:pt x="45" y="606"/>
                  </a:lnTo>
                  <a:lnTo>
                    <a:pt x="59" y="576"/>
                  </a:lnTo>
                  <a:lnTo>
                    <a:pt x="75" y="546"/>
                  </a:lnTo>
                  <a:lnTo>
                    <a:pt x="93" y="516"/>
                  </a:lnTo>
                  <a:lnTo>
                    <a:pt x="113" y="488"/>
                  </a:lnTo>
                  <a:lnTo>
                    <a:pt x="137" y="462"/>
                  </a:lnTo>
                  <a:lnTo>
                    <a:pt x="162" y="436"/>
                  </a:lnTo>
                  <a:lnTo>
                    <a:pt x="190" y="412"/>
                  </a:lnTo>
                  <a:lnTo>
                    <a:pt x="220" y="389"/>
                  </a:lnTo>
                  <a:lnTo>
                    <a:pt x="253" y="371"/>
                  </a:lnTo>
                  <a:lnTo>
                    <a:pt x="289" y="354"/>
                  </a:lnTo>
                  <a:lnTo>
                    <a:pt x="328" y="341"/>
                  </a:lnTo>
                  <a:lnTo>
                    <a:pt x="369" y="331"/>
                  </a:lnTo>
                  <a:lnTo>
                    <a:pt x="415" y="325"/>
                  </a:lnTo>
                  <a:lnTo>
                    <a:pt x="462" y="323"/>
                  </a:lnTo>
                  <a:lnTo>
                    <a:pt x="501" y="321"/>
                  </a:lnTo>
                  <a:lnTo>
                    <a:pt x="537" y="316"/>
                  </a:lnTo>
                  <a:lnTo>
                    <a:pt x="569" y="309"/>
                  </a:lnTo>
                  <a:lnTo>
                    <a:pt x="598" y="299"/>
                  </a:lnTo>
                  <a:lnTo>
                    <a:pt x="623" y="287"/>
                  </a:lnTo>
                  <a:lnTo>
                    <a:pt x="645" y="270"/>
                  </a:lnTo>
                  <a:lnTo>
                    <a:pt x="664" y="252"/>
                  </a:lnTo>
                  <a:lnTo>
                    <a:pt x="680" y="229"/>
                  </a:lnTo>
                  <a:lnTo>
                    <a:pt x="691" y="205"/>
                  </a:lnTo>
                  <a:lnTo>
                    <a:pt x="700" y="180"/>
                  </a:lnTo>
                  <a:lnTo>
                    <a:pt x="705" y="157"/>
                  </a:lnTo>
                  <a:lnTo>
                    <a:pt x="708" y="135"/>
                  </a:lnTo>
                  <a:lnTo>
                    <a:pt x="709" y="115"/>
                  </a:lnTo>
                  <a:lnTo>
                    <a:pt x="709" y="97"/>
                  </a:lnTo>
                  <a:lnTo>
                    <a:pt x="708" y="84"/>
                  </a:lnTo>
                  <a:lnTo>
                    <a:pt x="707" y="74"/>
                  </a:lnTo>
                  <a:lnTo>
                    <a:pt x="707" y="71"/>
                  </a:lnTo>
                  <a:lnTo>
                    <a:pt x="706" y="55"/>
                  </a:lnTo>
                  <a:lnTo>
                    <a:pt x="710" y="39"/>
                  </a:lnTo>
                  <a:lnTo>
                    <a:pt x="717" y="26"/>
                  </a:lnTo>
                  <a:lnTo>
                    <a:pt x="727" y="15"/>
                  </a:lnTo>
                  <a:lnTo>
                    <a:pt x="741" y="7"/>
                  </a:lnTo>
                  <a:lnTo>
                    <a:pt x="755" y="1"/>
                  </a:lnTo>
                  <a:lnTo>
                    <a:pt x="77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22" name="Group 143">
            <a:extLst>
              <a:ext uri="{FF2B5EF4-FFF2-40B4-BE49-F238E27FC236}">
                <a16:creationId xmlns:a16="http://schemas.microsoft.com/office/drawing/2014/main" id="{84B0962C-EA86-46F6-B874-9CBDAB2DEC7E}"/>
              </a:ext>
            </a:extLst>
          </p:cNvPr>
          <p:cNvGrpSpPr>
            <a:grpSpLocks noChangeAspect="1"/>
          </p:cNvGrpSpPr>
          <p:nvPr/>
        </p:nvGrpSpPr>
        <p:grpSpPr bwMode="auto">
          <a:xfrm>
            <a:off x="2123344" y="2877411"/>
            <a:ext cx="241272" cy="241272"/>
            <a:chOff x="2675" y="2745"/>
            <a:chExt cx="304" cy="304"/>
          </a:xfrm>
          <a:solidFill>
            <a:srgbClr val="000000"/>
          </a:solidFill>
        </p:grpSpPr>
        <p:sp>
          <p:nvSpPr>
            <p:cNvPr id="623" name="Freeform 145">
              <a:extLst>
                <a:ext uri="{FF2B5EF4-FFF2-40B4-BE49-F238E27FC236}">
                  <a16:creationId xmlns:a16="http://schemas.microsoft.com/office/drawing/2014/main" id="{B194C161-5222-467D-987C-4955394A1ACB}"/>
                </a:ext>
              </a:extLst>
            </p:cNvPr>
            <p:cNvSpPr>
              <a:spLocks/>
            </p:cNvSpPr>
            <p:nvPr/>
          </p:nvSpPr>
          <p:spPr bwMode="auto">
            <a:xfrm>
              <a:off x="2675" y="2835"/>
              <a:ext cx="89" cy="125"/>
            </a:xfrm>
            <a:custGeom>
              <a:avLst/>
              <a:gdLst>
                <a:gd name="T0" fmla="*/ 74 w 982"/>
                <a:gd name="T1" fmla="*/ 0 h 1370"/>
                <a:gd name="T2" fmla="*/ 884 w 982"/>
                <a:gd name="T3" fmla="*/ 0 h 1370"/>
                <a:gd name="T4" fmla="*/ 903 w 982"/>
                <a:gd name="T5" fmla="*/ 2 h 1370"/>
                <a:gd name="T6" fmla="*/ 921 w 982"/>
                <a:gd name="T7" fmla="*/ 10 h 1370"/>
                <a:gd name="T8" fmla="*/ 936 w 982"/>
                <a:gd name="T9" fmla="*/ 21 h 1370"/>
                <a:gd name="T10" fmla="*/ 948 w 982"/>
                <a:gd name="T11" fmla="*/ 36 h 1370"/>
                <a:gd name="T12" fmla="*/ 955 w 982"/>
                <a:gd name="T13" fmla="*/ 54 h 1370"/>
                <a:gd name="T14" fmla="*/ 957 w 982"/>
                <a:gd name="T15" fmla="*/ 73 h 1370"/>
                <a:gd name="T16" fmla="*/ 955 w 982"/>
                <a:gd name="T17" fmla="*/ 94 h 1370"/>
                <a:gd name="T18" fmla="*/ 948 w 982"/>
                <a:gd name="T19" fmla="*/ 111 h 1370"/>
                <a:gd name="T20" fmla="*/ 936 w 982"/>
                <a:gd name="T21" fmla="*/ 125 h 1370"/>
                <a:gd name="T22" fmla="*/ 921 w 982"/>
                <a:gd name="T23" fmla="*/ 137 h 1370"/>
                <a:gd name="T24" fmla="*/ 903 w 982"/>
                <a:gd name="T25" fmla="*/ 145 h 1370"/>
                <a:gd name="T26" fmla="*/ 884 w 982"/>
                <a:gd name="T27" fmla="*/ 147 h 1370"/>
                <a:gd name="T28" fmla="*/ 149 w 982"/>
                <a:gd name="T29" fmla="*/ 147 h 1370"/>
                <a:gd name="T30" fmla="*/ 149 w 982"/>
                <a:gd name="T31" fmla="*/ 1222 h 1370"/>
                <a:gd name="T32" fmla="*/ 908 w 982"/>
                <a:gd name="T33" fmla="*/ 1222 h 1370"/>
                <a:gd name="T34" fmla="*/ 929 w 982"/>
                <a:gd name="T35" fmla="*/ 1224 h 1370"/>
                <a:gd name="T36" fmla="*/ 946 w 982"/>
                <a:gd name="T37" fmla="*/ 1231 h 1370"/>
                <a:gd name="T38" fmla="*/ 960 w 982"/>
                <a:gd name="T39" fmla="*/ 1243 h 1370"/>
                <a:gd name="T40" fmla="*/ 972 w 982"/>
                <a:gd name="T41" fmla="*/ 1258 h 1370"/>
                <a:gd name="T42" fmla="*/ 980 w 982"/>
                <a:gd name="T43" fmla="*/ 1276 h 1370"/>
                <a:gd name="T44" fmla="*/ 982 w 982"/>
                <a:gd name="T45" fmla="*/ 1295 h 1370"/>
                <a:gd name="T46" fmla="*/ 980 w 982"/>
                <a:gd name="T47" fmla="*/ 1315 h 1370"/>
                <a:gd name="T48" fmla="*/ 972 w 982"/>
                <a:gd name="T49" fmla="*/ 1332 h 1370"/>
                <a:gd name="T50" fmla="*/ 960 w 982"/>
                <a:gd name="T51" fmla="*/ 1347 h 1370"/>
                <a:gd name="T52" fmla="*/ 946 w 982"/>
                <a:gd name="T53" fmla="*/ 1359 h 1370"/>
                <a:gd name="T54" fmla="*/ 929 w 982"/>
                <a:gd name="T55" fmla="*/ 1366 h 1370"/>
                <a:gd name="T56" fmla="*/ 908 w 982"/>
                <a:gd name="T57" fmla="*/ 1370 h 1370"/>
                <a:gd name="T58" fmla="*/ 74 w 982"/>
                <a:gd name="T59" fmla="*/ 1370 h 1370"/>
                <a:gd name="T60" fmla="*/ 55 w 982"/>
                <a:gd name="T61" fmla="*/ 1366 h 1370"/>
                <a:gd name="T62" fmla="*/ 37 w 982"/>
                <a:gd name="T63" fmla="*/ 1359 h 1370"/>
                <a:gd name="T64" fmla="*/ 22 w 982"/>
                <a:gd name="T65" fmla="*/ 1347 h 1370"/>
                <a:gd name="T66" fmla="*/ 11 w 982"/>
                <a:gd name="T67" fmla="*/ 1332 h 1370"/>
                <a:gd name="T68" fmla="*/ 3 w 982"/>
                <a:gd name="T69" fmla="*/ 1315 h 1370"/>
                <a:gd name="T70" fmla="*/ 0 w 982"/>
                <a:gd name="T71" fmla="*/ 1295 h 1370"/>
                <a:gd name="T72" fmla="*/ 0 w 982"/>
                <a:gd name="T73" fmla="*/ 73 h 1370"/>
                <a:gd name="T74" fmla="*/ 3 w 982"/>
                <a:gd name="T75" fmla="*/ 54 h 1370"/>
                <a:gd name="T76" fmla="*/ 11 w 982"/>
                <a:gd name="T77" fmla="*/ 36 h 1370"/>
                <a:gd name="T78" fmla="*/ 22 w 982"/>
                <a:gd name="T79" fmla="*/ 21 h 1370"/>
                <a:gd name="T80" fmla="*/ 37 w 982"/>
                <a:gd name="T81" fmla="*/ 10 h 1370"/>
                <a:gd name="T82" fmla="*/ 55 w 982"/>
                <a:gd name="T83" fmla="*/ 2 h 1370"/>
                <a:gd name="T84" fmla="*/ 74 w 982"/>
                <a:gd name="T85" fmla="*/ 0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2" h="1370">
                  <a:moveTo>
                    <a:pt x="74" y="0"/>
                  </a:moveTo>
                  <a:lnTo>
                    <a:pt x="884" y="0"/>
                  </a:lnTo>
                  <a:lnTo>
                    <a:pt x="903" y="2"/>
                  </a:lnTo>
                  <a:lnTo>
                    <a:pt x="921" y="10"/>
                  </a:lnTo>
                  <a:lnTo>
                    <a:pt x="936" y="21"/>
                  </a:lnTo>
                  <a:lnTo>
                    <a:pt x="948" y="36"/>
                  </a:lnTo>
                  <a:lnTo>
                    <a:pt x="955" y="54"/>
                  </a:lnTo>
                  <a:lnTo>
                    <a:pt x="957" y="73"/>
                  </a:lnTo>
                  <a:lnTo>
                    <a:pt x="955" y="94"/>
                  </a:lnTo>
                  <a:lnTo>
                    <a:pt x="948" y="111"/>
                  </a:lnTo>
                  <a:lnTo>
                    <a:pt x="936" y="125"/>
                  </a:lnTo>
                  <a:lnTo>
                    <a:pt x="921" y="137"/>
                  </a:lnTo>
                  <a:lnTo>
                    <a:pt x="903" y="145"/>
                  </a:lnTo>
                  <a:lnTo>
                    <a:pt x="884" y="147"/>
                  </a:lnTo>
                  <a:lnTo>
                    <a:pt x="149" y="147"/>
                  </a:lnTo>
                  <a:lnTo>
                    <a:pt x="149" y="1222"/>
                  </a:lnTo>
                  <a:lnTo>
                    <a:pt x="908" y="1222"/>
                  </a:lnTo>
                  <a:lnTo>
                    <a:pt x="929" y="1224"/>
                  </a:lnTo>
                  <a:lnTo>
                    <a:pt x="946" y="1231"/>
                  </a:lnTo>
                  <a:lnTo>
                    <a:pt x="960" y="1243"/>
                  </a:lnTo>
                  <a:lnTo>
                    <a:pt x="972" y="1258"/>
                  </a:lnTo>
                  <a:lnTo>
                    <a:pt x="980" y="1276"/>
                  </a:lnTo>
                  <a:lnTo>
                    <a:pt x="982" y="1295"/>
                  </a:lnTo>
                  <a:lnTo>
                    <a:pt x="980" y="1315"/>
                  </a:lnTo>
                  <a:lnTo>
                    <a:pt x="972" y="1332"/>
                  </a:lnTo>
                  <a:lnTo>
                    <a:pt x="960" y="1347"/>
                  </a:lnTo>
                  <a:lnTo>
                    <a:pt x="946" y="1359"/>
                  </a:lnTo>
                  <a:lnTo>
                    <a:pt x="929" y="1366"/>
                  </a:lnTo>
                  <a:lnTo>
                    <a:pt x="908" y="1370"/>
                  </a:lnTo>
                  <a:lnTo>
                    <a:pt x="74" y="1370"/>
                  </a:lnTo>
                  <a:lnTo>
                    <a:pt x="55" y="1366"/>
                  </a:lnTo>
                  <a:lnTo>
                    <a:pt x="37" y="1359"/>
                  </a:lnTo>
                  <a:lnTo>
                    <a:pt x="22" y="1347"/>
                  </a:lnTo>
                  <a:lnTo>
                    <a:pt x="11" y="1332"/>
                  </a:lnTo>
                  <a:lnTo>
                    <a:pt x="3" y="1315"/>
                  </a:lnTo>
                  <a:lnTo>
                    <a:pt x="0" y="1295"/>
                  </a:lnTo>
                  <a:lnTo>
                    <a:pt x="0" y="73"/>
                  </a:lnTo>
                  <a:lnTo>
                    <a:pt x="3" y="54"/>
                  </a:lnTo>
                  <a:lnTo>
                    <a:pt x="11" y="36"/>
                  </a:lnTo>
                  <a:lnTo>
                    <a:pt x="22" y="21"/>
                  </a:lnTo>
                  <a:lnTo>
                    <a:pt x="37" y="10"/>
                  </a:lnTo>
                  <a:lnTo>
                    <a:pt x="55" y="2"/>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24" name="Freeform 146">
              <a:extLst>
                <a:ext uri="{FF2B5EF4-FFF2-40B4-BE49-F238E27FC236}">
                  <a16:creationId xmlns:a16="http://schemas.microsoft.com/office/drawing/2014/main" id="{DA96F076-29D8-4765-960D-85D4122D789B}"/>
                </a:ext>
              </a:extLst>
            </p:cNvPr>
            <p:cNvSpPr>
              <a:spLocks/>
            </p:cNvSpPr>
            <p:nvPr/>
          </p:nvSpPr>
          <p:spPr bwMode="auto">
            <a:xfrm>
              <a:off x="2765" y="2745"/>
              <a:ext cx="124" cy="93"/>
            </a:xfrm>
            <a:custGeom>
              <a:avLst/>
              <a:gdLst>
                <a:gd name="T0" fmla="*/ 73 w 1367"/>
                <a:gd name="T1" fmla="*/ 0 h 1024"/>
                <a:gd name="T2" fmla="*/ 1294 w 1367"/>
                <a:gd name="T3" fmla="*/ 0 h 1024"/>
                <a:gd name="T4" fmla="*/ 1313 w 1367"/>
                <a:gd name="T5" fmla="*/ 3 h 1024"/>
                <a:gd name="T6" fmla="*/ 1331 w 1367"/>
                <a:gd name="T7" fmla="*/ 11 h 1024"/>
                <a:gd name="T8" fmla="*/ 1346 w 1367"/>
                <a:gd name="T9" fmla="*/ 21 h 1024"/>
                <a:gd name="T10" fmla="*/ 1357 w 1367"/>
                <a:gd name="T11" fmla="*/ 37 h 1024"/>
                <a:gd name="T12" fmla="*/ 1364 w 1367"/>
                <a:gd name="T13" fmla="*/ 54 h 1024"/>
                <a:gd name="T14" fmla="*/ 1367 w 1367"/>
                <a:gd name="T15" fmla="*/ 75 h 1024"/>
                <a:gd name="T16" fmla="*/ 1367 w 1367"/>
                <a:gd name="T17" fmla="*/ 951 h 1024"/>
                <a:gd name="T18" fmla="*/ 1364 w 1367"/>
                <a:gd name="T19" fmla="*/ 970 h 1024"/>
                <a:gd name="T20" fmla="*/ 1357 w 1367"/>
                <a:gd name="T21" fmla="*/ 988 h 1024"/>
                <a:gd name="T22" fmla="*/ 1346 w 1367"/>
                <a:gd name="T23" fmla="*/ 1003 h 1024"/>
                <a:gd name="T24" fmla="*/ 1331 w 1367"/>
                <a:gd name="T25" fmla="*/ 1015 h 1024"/>
                <a:gd name="T26" fmla="*/ 1313 w 1367"/>
                <a:gd name="T27" fmla="*/ 1022 h 1024"/>
                <a:gd name="T28" fmla="*/ 1294 w 1367"/>
                <a:gd name="T29" fmla="*/ 1024 h 1024"/>
                <a:gd name="T30" fmla="*/ 1274 w 1367"/>
                <a:gd name="T31" fmla="*/ 1022 h 1024"/>
                <a:gd name="T32" fmla="*/ 1257 w 1367"/>
                <a:gd name="T33" fmla="*/ 1015 h 1024"/>
                <a:gd name="T34" fmla="*/ 1241 w 1367"/>
                <a:gd name="T35" fmla="*/ 1003 h 1024"/>
                <a:gd name="T36" fmla="*/ 1230 w 1367"/>
                <a:gd name="T37" fmla="*/ 988 h 1024"/>
                <a:gd name="T38" fmla="*/ 1223 w 1367"/>
                <a:gd name="T39" fmla="*/ 970 h 1024"/>
                <a:gd name="T40" fmla="*/ 1219 w 1367"/>
                <a:gd name="T41" fmla="*/ 951 h 1024"/>
                <a:gd name="T42" fmla="*/ 1219 w 1367"/>
                <a:gd name="T43" fmla="*/ 148 h 1024"/>
                <a:gd name="T44" fmla="*/ 147 w 1367"/>
                <a:gd name="T45" fmla="*/ 148 h 1024"/>
                <a:gd name="T46" fmla="*/ 147 w 1367"/>
                <a:gd name="T47" fmla="*/ 914 h 1024"/>
                <a:gd name="T48" fmla="*/ 144 w 1367"/>
                <a:gd name="T49" fmla="*/ 933 h 1024"/>
                <a:gd name="T50" fmla="*/ 137 w 1367"/>
                <a:gd name="T51" fmla="*/ 951 h 1024"/>
                <a:gd name="T52" fmla="*/ 125 w 1367"/>
                <a:gd name="T53" fmla="*/ 966 h 1024"/>
                <a:gd name="T54" fmla="*/ 110 w 1367"/>
                <a:gd name="T55" fmla="*/ 977 h 1024"/>
                <a:gd name="T56" fmla="*/ 93 w 1367"/>
                <a:gd name="T57" fmla="*/ 985 h 1024"/>
                <a:gd name="T58" fmla="*/ 73 w 1367"/>
                <a:gd name="T59" fmla="*/ 987 h 1024"/>
                <a:gd name="T60" fmla="*/ 54 w 1367"/>
                <a:gd name="T61" fmla="*/ 985 h 1024"/>
                <a:gd name="T62" fmla="*/ 36 w 1367"/>
                <a:gd name="T63" fmla="*/ 977 h 1024"/>
                <a:gd name="T64" fmla="*/ 21 w 1367"/>
                <a:gd name="T65" fmla="*/ 966 h 1024"/>
                <a:gd name="T66" fmla="*/ 10 w 1367"/>
                <a:gd name="T67" fmla="*/ 951 h 1024"/>
                <a:gd name="T68" fmla="*/ 2 w 1367"/>
                <a:gd name="T69" fmla="*/ 933 h 1024"/>
                <a:gd name="T70" fmla="*/ 0 w 1367"/>
                <a:gd name="T71" fmla="*/ 914 h 1024"/>
                <a:gd name="T72" fmla="*/ 0 w 1367"/>
                <a:gd name="T73" fmla="*/ 75 h 1024"/>
                <a:gd name="T74" fmla="*/ 2 w 1367"/>
                <a:gd name="T75" fmla="*/ 54 h 1024"/>
                <a:gd name="T76" fmla="*/ 10 w 1367"/>
                <a:gd name="T77" fmla="*/ 37 h 1024"/>
                <a:gd name="T78" fmla="*/ 21 w 1367"/>
                <a:gd name="T79" fmla="*/ 21 h 1024"/>
                <a:gd name="T80" fmla="*/ 36 w 1367"/>
                <a:gd name="T81" fmla="*/ 11 h 1024"/>
                <a:gd name="T82" fmla="*/ 54 w 1367"/>
                <a:gd name="T83" fmla="*/ 3 h 1024"/>
                <a:gd name="T84" fmla="*/ 73 w 1367"/>
                <a:gd name="T85" fmla="*/ 0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7" h="1024">
                  <a:moveTo>
                    <a:pt x="73" y="0"/>
                  </a:moveTo>
                  <a:lnTo>
                    <a:pt x="1294" y="0"/>
                  </a:lnTo>
                  <a:lnTo>
                    <a:pt x="1313" y="3"/>
                  </a:lnTo>
                  <a:lnTo>
                    <a:pt x="1331" y="11"/>
                  </a:lnTo>
                  <a:lnTo>
                    <a:pt x="1346" y="21"/>
                  </a:lnTo>
                  <a:lnTo>
                    <a:pt x="1357" y="37"/>
                  </a:lnTo>
                  <a:lnTo>
                    <a:pt x="1364" y="54"/>
                  </a:lnTo>
                  <a:lnTo>
                    <a:pt x="1367" y="75"/>
                  </a:lnTo>
                  <a:lnTo>
                    <a:pt x="1367" y="951"/>
                  </a:lnTo>
                  <a:lnTo>
                    <a:pt x="1364" y="970"/>
                  </a:lnTo>
                  <a:lnTo>
                    <a:pt x="1357" y="988"/>
                  </a:lnTo>
                  <a:lnTo>
                    <a:pt x="1346" y="1003"/>
                  </a:lnTo>
                  <a:lnTo>
                    <a:pt x="1331" y="1015"/>
                  </a:lnTo>
                  <a:lnTo>
                    <a:pt x="1313" y="1022"/>
                  </a:lnTo>
                  <a:lnTo>
                    <a:pt x="1294" y="1024"/>
                  </a:lnTo>
                  <a:lnTo>
                    <a:pt x="1274" y="1022"/>
                  </a:lnTo>
                  <a:lnTo>
                    <a:pt x="1257" y="1015"/>
                  </a:lnTo>
                  <a:lnTo>
                    <a:pt x="1241" y="1003"/>
                  </a:lnTo>
                  <a:lnTo>
                    <a:pt x="1230" y="988"/>
                  </a:lnTo>
                  <a:lnTo>
                    <a:pt x="1223" y="970"/>
                  </a:lnTo>
                  <a:lnTo>
                    <a:pt x="1219" y="951"/>
                  </a:lnTo>
                  <a:lnTo>
                    <a:pt x="1219" y="148"/>
                  </a:lnTo>
                  <a:lnTo>
                    <a:pt x="147" y="148"/>
                  </a:lnTo>
                  <a:lnTo>
                    <a:pt x="147" y="914"/>
                  </a:lnTo>
                  <a:lnTo>
                    <a:pt x="144" y="933"/>
                  </a:lnTo>
                  <a:lnTo>
                    <a:pt x="137" y="951"/>
                  </a:lnTo>
                  <a:lnTo>
                    <a:pt x="125" y="966"/>
                  </a:lnTo>
                  <a:lnTo>
                    <a:pt x="110" y="977"/>
                  </a:lnTo>
                  <a:lnTo>
                    <a:pt x="93" y="985"/>
                  </a:lnTo>
                  <a:lnTo>
                    <a:pt x="73" y="987"/>
                  </a:lnTo>
                  <a:lnTo>
                    <a:pt x="54" y="985"/>
                  </a:lnTo>
                  <a:lnTo>
                    <a:pt x="36" y="977"/>
                  </a:lnTo>
                  <a:lnTo>
                    <a:pt x="21" y="966"/>
                  </a:lnTo>
                  <a:lnTo>
                    <a:pt x="10" y="951"/>
                  </a:lnTo>
                  <a:lnTo>
                    <a:pt x="2" y="933"/>
                  </a:lnTo>
                  <a:lnTo>
                    <a:pt x="0" y="914"/>
                  </a:lnTo>
                  <a:lnTo>
                    <a:pt x="0" y="75"/>
                  </a:lnTo>
                  <a:lnTo>
                    <a:pt x="2" y="54"/>
                  </a:lnTo>
                  <a:lnTo>
                    <a:pt x="10" y="37"/>
                  </a:lnTo>
                  <a:lnTo>
                    <a:pt x="21" y="21"/>
                  </a:lnTo>
                  <a:lnTo>
                    <a:pt x="36" y="11"/>
                  </a:lnTo>
                  <a:lnTo>
                    <a:pt x="54" y="3"/>
                  </a:lnTo>
                  <a:lnTo>
                    <a:pt x="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25" name="Freeform 147">
              <a:extLst>
                <a:ext uri="{FF2B5EF4-FFF2-40B4-BE49-F238E27FC236}">
                  <a16:creationId xmlns:a16="http://schemas.microsoft.com/office/drawing/2014/main" id="{1AA1FA87-D1B0-42BA-B261-23B81B52C645}"/>
                </a:ext>
              </a:extLst>
            </p:cNvPr>
            <p:cNvSpPr>
              <a:spLocks/>
            </p:cNvSpPr>
            <p:nvPr/>
          </p:nvSpPr>
          <p:spPr bwMode="auto">
            <a:xfrm>
              <a:off x="2889" y="2835"/>
              <a:ext cx="90" cy="125"/>
            </a:xfrm>
            <a:custGeom>
              <a:avLst/>
              <a:gdLst>
                <a:gd name="T0" fmla="*/ 99 w 982"/>
                <a:gd name="T1" fmla="*/ 0 h 1370"/>
                <a:gd name="T2" fmla="*/ 909 w 982"/>
                <a:gd name="T3" fmla="*/ 0 h 1370"/>
                <a:gd name="T4" fmla="*/ 928 w 982"/>
                <a:gd name="T5" fmla="*/ 2 h 1370"/>
                <a:gd name="T6" fmla="*/ 946 w 982"/>
                <a:gd name="T7" fmla="*/ 10 h 1370"/>
                <a:gd name="T8" fmla="*/ 961 w 982"/>
                <a:gd name="T9" fmla="*/ 21 h 1370"/>
                <a:gd name="T10" fmla="*/ 972 w 982"/>
                <a:gd name="T11" fmla="*/ 36 h 1370"/>
                <a:gd name="T12" fmla="*/ 980 w 982"/>
                <a:gd name="T13" fmla="*/ 54 h 1370"/>
                <a:gd name="T14" fmla="*/ 982 w 982"/>
                <a:gd name="T15" fmla="*/ 73 h 1370"/>
                <a:gd name="T16" fmla="*/ 982 w 982"/>
                <a:gd name="T17" fmla="*/ 1295 h 1370"/>
                <a:gd name="T18" fmla="*/ 980 w 982"/>
                <a:gd name="T19" fmla="*/ 1315 h 1370"/>
                <a:gd name="T20" fmla="*/ 972 w 982"/>
                <a:gd name="T21" fmla="*/ 1332 h 1370"/>
                <a:gd name="T22" fmla="*/ 961 w 982"/>
                <a:gd name="T23" fmla="*/ 1347 h 1370"/>
                <a:gd name="T24" fmla="*/ 946 w 982"/>
                <a:gd name="T25" fmla="*/ 1359 h 1370"/>
                <a:gd name="T26" fmla="*/ 928 w 982"/>
                <a:gd name="T27" fmla="*/ 1366 h 1370"/>
                <a:gd name="T28" fmla="*/ 909 w 982"/>
                <a:gd name="T29" fmla="*/ 1370 h 1370"/>
                <a:gd name="T30" fmla="*/ 74 w 982"/>
                <a:gd name="T31" fmla="*/ 1370 h 1370"/>
                <a:gd name="T32" fmla="*/ 54 w 982"/>
                <a:gd name="T33" fmla="*/ 1366 h 1370"/>
                <a:gd name="T34" fmla="*/ 37 w 982"/>
                <a:gd name="T35" fmla="*/ 1359 h 1370"/>
                <a:gd name="T36" fmla="*/ 22 w 982"/>
                <a:gd name="T37" fmla="*/ 1347 h 1370"/>
                <a:gd name="T38" fmla="*/ 11 w 982"/>
                <a:gd name="T39" fmla="*/ 1332 h 1370"/>
                <a:gd name="T40" fmla="*/ 3 w 982"/>
                <a:gd name="T41" fmla="*/ 1315 h 1370"/>
                <a:gd name="T42" fmla="*/ 0 w 982"/>
                <a:gd name="T43" fmla="*/ 1295 h 1370"/>
                <a:gd name="T44" fmla="*/ 3 w 982"/>
                <a:gd name="T45" fmla="*/ 1276 h 1370"/>
                <a:gd name="T46" fmla="*/ 11 w 982"/>
                <a:gd name="T47" fmla="*/ 1258 h 1370"/>
                <a:gd name="T48" fmla="*/ 22 w 982"/>
                <a:gd name="T49" fmla="*/ 1243 h 1370"/>
                <a:gd name="T50" fmla="*/ 37 w 982"/>
                <a:gd name="T51" fmla="*/ 1231 h 1370"/>
                <a:gd name="T52" fmla="*/ 54 w 982"/>
                <a:gd name="T53" fmla="*/ 1224 h 1370"/>
                <a:gd name="T54" fmla="*/ 74 w 982"/>
                <a:gd name="T55" fmla="*/ 1222 h 1370"/>
                <a:gd name="T56" fmla="*/ 834 w 982"/>
                <a:gd name="T57" fmla="*/ 1222 h 1370"/>
                <a:gd name="T58" fmla="*/ 834 w 982"/>
                <a:gd name="T59" fmla="*/ 147 h 1370"/>
                <a:gd name="T60" fmla="*/ 99 w 982"/>
                <a:gd name="T61" fmla="*/ 147 h 1370"/>
                <a:gd name="T62" fmla="*/ 79 w 982"/>
                <a:gd name="T63" fmla="*/ 145 h 1370"/>
                <a:gd name="T64" fmla="*/ 62 w 982"/>
                <a:gd name="T65" fmla="*/ 137 h 1370"/>
                <a:gd name="T66" fmla="*/ 47 w 982"/>
                <a:gd name="T67" fmla="*/ 125 h 1370"/>
                <a:gd name="T68" fmla="*/ 35 w 982"/>
                <a:gd name="T69" fmla="*/ 111 h 1370"/>
                <a:gd name="T70" fmla="*/ 28 w 982"/>
                <a:gd name="T71" fmla="*/ 94 h 1370"/>
                <a:gd name="T72" fmla="*/ 25 w 982"/>
                <a:gd name="T73" fmla="*/ 73 h 1370"/>
                <a:gd name="T74" fmla="*/ 28 w 982"/>
                <a:gd name="T75" fmla="*/ 54 h 1370"/>
                <a:gd name="T76" fmla="*/ 35 w 982"/>
                <a:gd name="T77" fmla="*/ 36 h 1370"/>
                <a:gd name="T78" fmla="*/ 47 w 982"/>
                <a:gd name="T79" fmla="*/ 21 h 1370"/>
                <a:gd name="T80" fmla="*/ 62 w 982"/>
                <a:gd name="T81" fmla="*/ 10 h 1370"/>
                <a:gd name="T82" fmla="*/ 79 w 982"/>
                <a:gd name="T83" fmla="*/ 2 h 1370"/>
                <a:gd name="T84" fmla="*/ 99 w 982"/>
                <a:gd name="T85" fmla="*/ 0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2" h="1370">
                  <a:moveTo>
                    <a:pt x="99" y="0"/>
                  </a:moveTo>
                  <a:lnTo>
                    <a:pt x="909" y="0"/>
                  </a:lnTo>
                  <a:lnTo>
                    <a:pt x="928" y="2"/>
                  </a:lnTo>
                  <a:lnTo>
                    <a:pt x="946" y="10"/>
                  </a:lnTo>
                  <a:lnTo>
                    <a:pt x="961" y="21"/>
                  </a:lnTo>
                  <a:lnTo>
                    <a:pt x="972" y="36"/>
                  </a:lnTo>
                  <a:lnTo>
                    <a:pt x="980" y="54"/>
                  </a:lnTo>
                  <a:lnTo>
                    <a:pt x="982" y="73"/>
                  </a:lnTo>
                  <a:lnTo>
                    <a:pt x="982" y="1295"/>
                  </a:lnTo>
                  <a:lnTo>
                    <a:pt x="980" y="1315"/>
                  </a:lnTo>
                  <a:lnTo>
                    <a:pt x="972" y="1332"/>
                  </a:lnTo>
                  <a:lnTo>
                    <a:pt x="961" y="1347"/>
                  </a:lnTo>
                  <a:lnTo>
                    <a:pt x="946" y="1359"/>
                  </a:lnTo>
                  <a:lnTo>
                    <a:pt x="928" y="1366"/>
                  </a:lnTo>
                  <a:lnTo>
                    <a:pt x="909" y="1370"/>
                  </a:lnTo>
                  <a:lnTo>
                    <a:pt x="74" y="1370"/>
                  </a:lnTo>
                  <a:lnTo>
                    <a:pt x="54" y="1366"/>
                  </a:lnTo>
                  <a:lnTo>
                    <a:pt x="37" y="1359"/>
                  </a:lnTo>
                  <a:lnTo>
                    <a:pt x="22" y="1347"/>
                  </a:lnTo>
                  <a:lnTo>
                    <a:pt x="11" y="1332"/>
                  </a:lnTo>
                  <a:lnTo>
                    <a:pt x="3" y="1315"/>
                  </a:lnTo>
                  <a:lnTo>
                    <a:pt x="0" y="1295"/>
                  </a:lnTo>
                  <a:lnTo>
                    <a:pt x="3" y="1276"/>
                  </a:lnTo>
                  <a:lnTo>
                    <a:pt x="11" y="1258"/>
                  </a:lnTo>
                  <a:lnTo>
                    <a:pt x="22" y="1243"/>
                  </a:lnTo>
                  <a:lnTo>
                    <a:pt x="37" y="1231"/>
                  </a:lnTo>
                  <a:lnTo>
                    <a:pt x="54" y="1224"/>
                  </a:lnTo>
                  <a:lnTo>
                    <a:pt x="74" y="1222"/>
                  </a:lnTo>
                  <a:lnTo>
                    <a:pt x="834" y="1222"/>
                  </a:lnTo>
                  <a:lnTo>
                    <a:pt x="834" y="147"/>
                  </a:lnTo>
                  <a:lnTo>
                    <a:pt x="99" y="147"/>
                  </a:lnTo>
                  <a:lnTo>
                    <a:pt x="79" y="145"/>
                  </a:lnTo>
                  <a:lnTo>
                    <a:pt x="62" y="137"/>
                  </a:lnTo>
                  <a:lnTo>
                    <a:pt x="47" y="125"/>
                  </a:lnTo>
                  <a:lnTo>
                    <a:pt x="35" y="111"/>
                  </a:lnTo>
                  <a:lnTo>
                    <a:pt x="28" y="94"/>
                  </a:lnTo>
                  <a:lnTo>
                    <a:pt x="25" y="73"/>
                  </a:lnTo>
                  <a:lnTo>
                    <a:pt x="28" y="54"/>
                  </a:lnTo>
                  <a:lnTo>
                    <a:pt x="35" y="36"/>
                  </a:lnTo>
                  <a:lnTo>
                    <a:pt x="47" y="21"/>
                  </a:lnTo>
                  <a:lnTo>
                    <a:pt x="62" y="10"/>
                  </a:lnTo>
                  <a:lnTo>
                    <a:pt x="79" y="2"/>
                  </a:lnTo>
                  <a:lnTo>
                    <a:pt x="9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26" name="Freeform 148">
              <a:extLst>
                <a:ext uri="{FF2B5EF4-FFF2-40B4-BE49-F238E27FC236}">
                  <a16:creationId xmlns:a16="http://schemas.microsoft.com/office/drawing/2014/main" id="{66B06E41-75B4-4FB1-A9FA-A598419CA055}"/>
                </a:ext>
              </a:extLst>
            </p:cNvPr>
            <p:cNvSpPr>
              <a:spLocks/>
            </p:cNvSpPr>
            <p:nvPr/>
          </p:nvSpPr>
          <p:spPr bwMode="auto">
            <a:xfrm>
              <a:off x="2765" y="2960"/>
              <a:ext cx="124" cy="89"/>
            </a:xfrm>
            <a:custGeom>
              <a:avLst/>
              <a:gdLst>
                <a:gd name="T0" fmla="*/ 1294 w 1367"/>
                <a:gd name="T1" fmla="*/ 0 h 980"/>
                <a:gd name="T2" fmla="*/ 1313 w 1367"/>
                <a:gd name="T3" fmla="*/ 3 h 980"/>
                <a:gd name="T4" fmla="*/ 1331 w 1367"/>
                <a:gd name="T5" fmla="*/ 11 h 980"/>
                <a:gd name="T6" fmla="*/ 1346 w 1367"/>
                <a:gd name="T7" fmla="*/ 21 h 980"/>
                <a:gd name="T8" fmla="*/ 1357 w 1367"/>
                <a:gd name="T9" fmla="*/ 37 h 980"/>
                <a:gd name="T10" fmla="*/ 1364 w 1367"/>
                <a:gd name="T11" fmla="*/ 54 h 980"/>
                <a:gd name="T12" fmla="*/ 1367 w 1367"/>
                <a:gd name="T13" fmla="*/ 74 h 980"/>
                <a:gd name="T14" fmla="*/ 1367 w 1367"/>
                <a:gd name="T15" fmla="*/ 907 h 980"/>
                <a:gd name="T16" fmla="*/ 1364 w 1367"/>
                <a:gd name="T17" fmla="*/ 926 h 980"/>
                <a:gd name="T18" fmla="*/ 1357 w 1367"/>
                <a:gd name="T19" fmla="*/ 944 h 980"/>
                <a:gd name="T20" fmla="*/ 1346 w 1367"/>
                <a:gd name="T21" fmla="*/ 959 h 980"/>
                <a:gd name="T22" fmla="*/ 1331 w 1367"/>
                <a:gd name="T23" fmla="*/ 971 h 980"/>
                <a:gd name="T24" fmla="*/ 1313 w 1367"/>
                <a:gd name="T25" fmla="*/ 978 h 980"/>
                <a:gd name="T26" fmla="*/ 1294 w 1367"/>
                <a:gd name="T27" fmla="*/ 980 h 980"/>
                <a:gd name="T28" fmla="*/ 73 w 1367"/>
                <a:gd name="T29" fmla="*/ 980 h 980"/>
                <a:gd name="T30" fmla="*/ 54 w 1367"/>
                <a:gd name="T31" fmla="*/ 978 h 980"/>
                <a:gd name="T32" fmla="*/ 36 w 1367"/>
                <a:gd name="T33" fmla="*/ 971 h 980"/>
                <a:gd name="T34" fmla="*/ 21 w 1367"/>
                <a:gd name="T35" fmla="*/ 959 h 980"/>
                <a:gd name="T36" fmla="*/ 10 w 1367"/>
                <a:gd name="T37" fmla="*/ 944 h 980"/>
                <a:gd name="T38" fmla="*/ 2 w 1367"/>
                <a:gd name="T39" fmla="*/ 926 h 980"/>
                <a:gd name="T40" fmla="*/ 0 w 1367"/>
                <a:gd name="T41" fmla="*/ 907 h 980"/>
                <a:gd name="T42" fmla="*/ 0 w 1367"/>
                <a:gd name="T43" fmla="*/ 99 h 980"/>
                <a:gd name="T44" fmla="*/ 2 w 1367"/>
                <a:gd name="T45" fmla="*/ 79 h 980"/>
                <a:gd name="T46" fmla="*/ 10 w 1367"/>
                <a:gd name="T47" fmla="*/ 62 h 980"/>
                <a:gd name="T48" fmla="*/ 21 w 1367"/>
                <a:gd name="T49" fmla="*/ 47 h 980"/>
                <a:gd name="T50" fmla="*/ 36 w 1367"/>
                <a:gd name="T51" fmla="*/ 35 h 980"/>
                <a:gd name="T52" fmla="*/ 54 w 1367"/>
                <a:gd name="T53" fmla="*/ 28 h 980"/>
                <a:gd name="T54" fmla="*/ 73 w 1367"/>
                <a:gd name="T55" fmla="*/ 24 h 980"/>
                <a:gd name="T56" fmla="*/ 93 w 1367"/>
                <a:gd name="T57" fmla="*/ 28 h 980"/>
                <a:gd name="T58" fmla="*/ 110 w 1367"/>
                <a:gd name="T59" fmla="*/ 35 h 980"/>
                <a:gd name="T60" fmla="*/ 125 w 1367"/>
                <a:gd name="T61" fmla="*/ 47 h 980"/>
                <a:gd name="T62" fmla="*/ 137 w 1367"/>
                <a:gd name="T63" fmla="*/ 62 h 980"/>
                <a:gd name="T64" fmla="*/ 144 w 1367"/>
                <a:gd name="T65" fmla="*/ 79 h 980"/>
                <a:gd name="T66" fmla="*/ 147 w 1367"/>
                <a:gd name="T67" fmla="*/ 99 h 980"/>
                <a:gd name="T68" fmla="*/ 147 w 1367"/>
                <a:gd name="T69" fmla="*/ 833 h 980"/>
                <a:gd name="T70" fmla="*/ 1219 w 1367"/>
                <a:gd name="T71" fmla="*/ 833 h 980"/>
                <a:gd name="T72" fmla="*/ 1219 w 1367"/>
                <a:gd name="T73" fmla="*/ 74 h 980"/>
                <a:gd name="T74" fmla="*/ 1223 w 1367"/>
                <a:gd name="T75" fmla="*/ 54 h 980"/>
                <a:gd name="T76" fmla="*/ 1230 w 1367"/>
                <a:gd name="T77" fmla="*/ 37 h 980"/>
                <a:gd name="T78" fmla="*/ 1241 w 1367"/>
                <a:gd name="T79" fmla="*/ 21 h 980"/>
                <a:gd name="T80" fmla="*/ 1257 w 1367"/>
                <a:gd name="T81" fmla="*/ 11 h 980"/>
                <a:gd name="T82" fmla="*/ 1274 w 1367"/>
                <a:gd name="T83" fmla="*/ 3 h 980"/>
                <a:gd name="T84" fmla="*/ 1294 w 1367"/>
                <a:gd name="T85"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7" h="980">
                  <a:moveTo>
                    <a:pt x="1294" y="0"/>
                  </a:moveTo>
                  <a:lnTo>
                    <a:pt x="1313" y="3"/>
                  </a:lnTo>
                  <a:lnTo>
                    <a:pt x="1331" y="11"/>
                  </a:lnTo>
                  <a:lnTo>
                    <a:pt x="1346" y="21"/>
                  </a:lnTo>
                  <a:lnTo>
                    <a:pt x="1357" y="37"/>
                  </a:lnTo>
                  <a:lnTo>
                    <a:pt x="1364" y="54"/>
                  </a:lnTo>
                  <a:lnTo>
                    <a:pt x="1367" y="74"/>
                  </a:lnTo>
                  <a:lnTo>
                    <a:pt x="1367" y="907"/>
                  </a:lnTo>
                  <a:lnTo>
                    <a:pt x="1364" y="926"/>
                  </a:lnTo>
                  <a:lnTo>
                    <a:pt x="1357" y="944"/>
                  </a:lnTo>
                  <a:lnTo>
                    <a:pt x="1346" y="959"/>
                  </a:lnTo>
                  <a:lnTo>
                    <a:pt x="1331" y="971"/>
                  </a:lnTo>
                  <a:lnTo>
                    <a:pt x="1313" y="978"/>
                  </a:lnTo>
                  <a:lnTo>
                    <a:pt x="1294" y="980"/>
                  </a:lnTo>
                  <a:lnTo>
                    <a:pt x="73" y="980"/>
                  </a:lnTo>
                  <a:lnTo>
                    <a:pt x="54" y="978"/>
                  </a:lnTo>
                  <a:lnTo>
                    <a:pt x="36" y="971"/>
                  </a:lnTo>
                  <a:lnTo>
                    <a:pt x="21" y="959"/>
                  </a:lnTo>
                  <a:lnTo>
                    <a:pt x="10" y="944"/>
                  </a:lnTo>
                  <a:lnTo>
                    <a:pt x="2" y="926"/>
                  </a:lnTo>
                  <a:lnTo>
                    <a:pt x="0" y="907"/>
                  </a:lnTo>
                  <a:lnTo>
                    <a:pt x="0" y="99"/>
                  </a:lnTo>
                  <a:lnTo>
                    <a:pt x="2" y="79"/>
                  </a:lnTo>
                  <a:lnTo>
                    <a:pt x="10" y="62"/>
                  </a:lnTo>
                  <a:lnTo>
                    <a:pt x="21" y="47"/>
                  </a:lnTo>
                  <a:lnTo>
                    <a:pt x="36" y="35"/>
                  </a:lnTo>
                  <a:lnTo>
                    <a:pt x="54" y="28"/>
                  </a:lnTo>
                  <a:lnTo>
                    <a:pt x="73" y="24"/>
                  </a:lnTo>
                  <a:lnTo>
                    <a:pt x="93" y="28"/>
                  </a:lnTo>
                  <a:lnTo>
                    <a:pt x="110" y="35"/>
                  </a:lnTo>
                  <a:lnTo>
                    <a:pt x="125" y="47"/>
                  </a:lnTo>
                  <a:lnTo>
                    <a:pt x="137" y="62"/>
                  </a:lnTo>
                  <a:lnTo>
                    <a:pt x="144" y="79"/>
                  </a:lnTo>
                  <a:lnTo>
                    <a:pt x="147" y="99"/>
                  </a:lnTo>
                  <a:lnTo>
                    <a:pt x="147" y="833"/>
                  </a:lnTo>
                  <a:lnTo>
                    <a:pt x="1219" y="833"/>
                  </a:lnTo>
                  <a:lnTo>
                    <a:pt x="1219" y="74"/>
                  </a:lnTo>
                  <a:lnTo>
                    <a:pt x="1223" y="54"/>
                  </a:lnTo>
                  <a:lnTo>
                    <a:pt x="1230" y="37"/>
                  </a:lnTo>
                  <a:lnTo>
                    <a:pt x="1241" y="21"/>
                  </a:lnTo>
                  <a:lnTo>
                    <a:pt x="1257" y="11"/>
                  </a:lnTo>
                  <a:lnTo>
                    <a:pt x="1274" y="3"/>
                  </a:lnTo>
                  <a:lnTo>
                    <a:pt x="129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27" name="Group 151">
            <a:extLst>
              <a:ext uri="{FF2B5EF4-FFF2-40B4-BE49-F238E27FC236}">
                <a16:creationId xmlns:a16="http://schemas.microsoft.com/office/drawing/2014/main" id="{79DC8DFE-06E1-4C2C-AE1F-22488E2675F9}"/>
              </a:ext>
            </a:extLst>
          </p:cNvPr>
          <p:cNvGrpSpPr>
            <a:grpSpLocks noChangeAspect="1"/>
          </p:cNvGrpSpPr>
          <p:nvPr/>
        </p:nvGrpSpPr>
        <p:grpSpPr bwMode="auto">
          <a:xfrm>
            <a:off x="2107473" y="3518685"/>
            <a:ext cx="251590" cy="254764"/>
            <a:chOff x="2655" y="3553"/>
            <a:chExt cx="317" cy="321"/>
          </a:xfrm>
          <a:solidFill>
            <a:srgbClr val="000000"/>
          </a:solidFill>
        </p:grpSpPr>
        <p:sp>
          <p:nvSpPr>
            <p:cNvPr id="628" name="Freeform 153">
              <a:extLst>
                <a:ext uri="{FF2B5EF4-FFF2-40B4-BE49-F238E27FC236}">
                  <a16:creationId xmlns:a16="http://schemas.microsoft.com/office/drawing/2014/main" id="{363B532D-645A-4A32-9086-F5BB1430980E}"/>
                </a:ext>
              </a:extLst>
            </p:cNvPr>
            <p:cNvSpPr>
              <a:spLocks/>
            </p:cNvSpPr>
            <p:nvPr/>
          </p:nvSpPr>
          <p:spPr bwMode="auto">
            <a:xfrm>
              <a:off x="2777" y="3679"/>
              <a:ext cx="69" cy="69"/>
            </a:xfrm>
            <a:custGeom>
              <a:avLst/>
              <a:gdLst>
                <a:gd name="T0" fmla="*/ 391 w 689"/>
                <a:gd name="T1" fmla="*/ 3 h 690"/>
                <a:gd name="T2" fmla="*/ 479 w 689"/>
                <a:gd name="T3" fmla="*/ 26 h 690"/>
                <a:gd name="T4" fmla="*/ 555 w 689"/>
                <a:gd name="T5" fmla="*/ 71 h 690"/>
                <a:gd name="T6" fmla="*/ 617 w 689"/>
                <a:gd name="T7" fmla="*/ 134 h 690"/>
                <a:gd name="T8" fmla="*/ 662 w 689"/>
                <a:gd name="T9" fmla="*/ 210 h 690"/>
                <a:gd name="T10" fmla="*/ 686 w 689"/>
                <a:gd name="T11" fmla="*/ 298 h 690"/>
                <a:gd name="T12" fmla="*/ 687 w 689"/>
                <a:gd name="T13" fmla="*/ 362 h 690"/>
                <a:gd name="T14" fmla="*/ 670 w 689"/>
                <a:gd name="T15" fmla="*/ 392 h 690"/>
                <a:gd name="T16" fmla="*/ 640 w 689"/>
                <a:gd name="T17" fmla="*/ 409 h 690"/>
                <a:gd name="T18" fmla="*/ 605 w 689"/>
                <a:gd name="T19" fmla="*/ 409 h 690"/>
                <a:gd name="T20" fmla="*/ 575 w 689"/>
                <a:gd name="T21" fmla="*/ 392 h 690"/>
                <a:gd name="T22" fmla="*/ 558 w 689"/>
                <a:gd name="T23" fmla="*/ 362 h 690"/>
                <a:gd name="T24" fmla="*/ 553 w 689"/>
                <a:gd name="T25" fmla="*/ 310 h 690"/>
                <a:gd name="T26" fmla="*/ 532 w 689"/>
                <a:gd name="T27" fmla="*/ 247 h 690"/>
                <a:gd name="T28" fmla="*/ 493 w 689"/>
                <a:gd name="T29" fmla="*/ 196 h 690"/>
                <a:gd name="T30" fmla="*/ 442 w 689"/>
                <a:gd name="T31" fmla="*/ 157 h 690"/>
                <a:gd name="T32" fmla="*/ 379 w 689"/>
                <a:gd name="T33" fmla="*/ 136 h 690"/>
                <a:gd name="T34" fmla="*/ 311 w 689"/>
                <a:gd name="T35" fmla="*/ 136 h 690"/>
                <a:gd name="T36" fmla="*/ 248 w 689"/>
                <a:gd name="T37" fmla="*/ 157 h 690"/>
                <a:gd name="T38" fmla="*/ 195 w 689"/>
                <a:gd name="T39" fmla="*/ 196 h 690"/>
                <a:gd name="T40" fmla="*/ 158 w 689"/>
                <a:gd name="T41" fmla="*/ 247 h 690"/>
                <a:gd name="T42" fmla="*/ 136 w 689"/>
                <a:gd name="T43" fmla="*/ 310 h 690"/>
                <a:gd name="T44" fmla="*/ 136 w 689"/>
                <a:gd name="T45" fmla="*/ 378 h 690"/>
                <a:gd name="T46" fmla="*/ 158 w 689"/>
                <a:gd name="T47" fmla="*/ 441 h 690"/>
                <a:gd name="T48" fmla="*/ 196 w 689"/>
                <a:gd name="T49" fmla="*/ 494 h 690"/>
                <a:gd name="T50" fmla="*/ 248 w 689"/>
                <a:gd name="T51" fmla="*/ 532 h 690"/>
                <a:gd name="T52" fmla="*/ 311 w 689"/>
                <a:gd name="T53" fmla="*/ 553 h 690"/>
                <a:gd name="T54" fmla="*/ 373 w 689"/>
                <a:gd name="T55" fmla="*/ 554 h 690"/>
                <a:gd name="T56" fmla="*/ 427 w 689"/>
                <a:gd name="T57" fmla="*/ 539 h 690"/>
                <a:gd name="T58" fmla="*/ 469 w 689"/>
                <a:gd name="T59" fmla="*/ 518 h 690"/>
                <a:gd name="T60" fmla="*/ 502 w 689"/>
                <a:gd name="T61" fmla="*/ 518 h 690"/>
                <a:gd name="T62" fmla="*/ 533 w 689"/>
                <a:gd name="T63" fmla="*/ 536 h 690"/>
                <a:gd name="T64" fmla="*/ 551 w 689"/>
                <a:gd name="T65" fmla="*/ 566 h 690"/>
                <a:gd name="T66" fmla="*/ 551 w 689"/>
                <a:gd name="T67" fmla="*/ 601 h 690"/>
                <a:gd name="T68" fmla="*/ 535 w 689"/>
                <a:gd name="T69" fmla="*/ 630 h 690"/>
                <a:gd name="T70" fmla="*/ 487 w 689"/>
                <a:gd name="T71" fmla="*/ 659 h 690"/>
                <a:gd name="T72" fmla="*/ 418 w 689"/>
                <a:gd name="T73" fmla="*/ 682 h 690"/>
                <a:gd name="T74" fmla="*/ 344 w 689"/>
                <a:gd name="T75" fmla="*/ 690 h 690"/>
                <a:gd name="T76" fmla="*/ 253 w 689"/>
                <a:gd name="T77" fmla="*/ 677 h 690"/>
                <a:gd name="T78" fmla="*/ 171 w 689"/>
                <a:gd name="T79" fmla="*/ 642 h 690"/>
                <a:gd name="T80" fmla="*/ 101 w 689"/>
                <a:gd name="T81" fmla="*/ 588 h 690"/>
                <a:gd name="T82" fmla="*/ 47 w 689"/>
                <a:gd name="T83" fmla="*/ 518 h 690"/>
                <a:gd name="T84" fmla="*/ 12 w 689"/>
                <a:gd name="T85" fmla="*/ 436 h 690"/>
                <a:gd name="T86" fmla="*/ 0 w 689"/>
                <a:gd name="T87" fmla="*/ 345 h 690"/>
                <a:gd name="T88" fmla="*/ 12 w 689"/>
                <a:gd name="T89" fmla="*/ 252 h 690"/>
                <a:gd name="T90" fmla="*/ 47 w 689"/>
                <a:gd name="T91" fmla="*/ 170 h 690"/>
                <a:gd name="T92" fmla="*/ 101 w 689"/>
                <a:gd name="T93" fmla="*/ 100 h 690"/>
                <a:gd name="T94" fmla="*/ 171 w 689"/>
                <a:gd name="T95" fmla="*/ 46 h 690"/>
                <a:gd name="T96" fmla="*/ 253 w 689"/>
                <a:gd name="T97" fmla="*/ 12 h 690"/>
                <a:gd name="T98" fmla="*/ 344 w 689"/>
                <a:gd name="T99" fmla="*/ 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9" h="690">
                  <a:moveTo>
                    <a:pt x="344" y="0"/>
                  </a:moveTo>
                  <a:lnTo>
                    <a:pt x="391" y="3"/>
                  </a:lnTo>
                  <a:lnTo>
                    <a:pt x="436" y="12"/>
                  </a:lnTo>
                  <a:lnTo>
                    <a:pt x="479" y="26"/>
                  </a:lnTo>
                  <a:lnTo>
                    <a:pt x="519" y="46"/>
                  </a:lnTo>
                  <a:lnTo>
                    <a:pt x="555" y="71"/>
                  </a:lnTo>
                  <a:lnTo>
                    <a:pt x="589" y="100"/>
                  </a:lnTo>
                  <a:lnTo>
                    <a:pt x="617" y="134"/>
                  </a:lnTo>
                  <a:lnTo>
                    <a:pt x="642" y="170"/>
                  </a:lnTo>
                  <a:lnTo>
                    <a:pt x="662" y="210"/>
                  </a:lnTo>
                  <a:lnTo>
                    <a:pt x="677" y="252"/>
                  </a:lnTo>
                  <a:lnTo>
                    <a:pt x="686" y="298"/>
                  </a:lnTo>
                  <a:lnTo>
                    <a:pt x="689" y="345"/>
                  </a:lnTo>
                  <a:lnTo>
                    <a:pt x="687" y="362"/>
                  </a:lnTo>
                  <a:lnTo>
                    <a:pt x="680" y="378"/>
                  </a:lnTo>
                  <a:lnTo>
                    <a:pt x="670" y="392"/>
                  </a:lnTo>
                  <a:lnTo>
                    <a:pt x="657" y="403"/>
                  </a:lnTo>
                  <a:lnTo>
                    <a:pt x="640" y="409"/>
                  </a:lnTo>
                  <a:lnTo>
                    <a:pt x="622" y="412"/>
                  </a:lnTo>
                  <a:lnTo>
                    <a:pt x="605" y="409"/>
                  </a:lnTo>
                  <a:lnTo>
                    <a:pt x="589" y="403"/>
                  </a:lnTo>
                  <a:lnTo>
                    <a:pt x="575" y="392"/>
                  </a:lnTo>
                  <a:lnTo>
                    <a:pt x="564" y="378"/>
                  </a:lnTo>
                  <a:lnTo>
                    <a:pt x="558" y="362"/>
                  </a:lnTo>
                  <a:lnTo>
                    <a:pt x="555" y="345"/>
                  </a:lnTo>
                  <a:lnTo>
                    <a:pt x="553" y="310"/>
                  </a:lnTo>
                  <a:lnTo>
                    <a:pt x="545" y="278"/>
                  </a:lnTo>
                  <a:lnTo>
                    <a:pt x="532" y="247"/>
                  </a:lnTo>
                  <a:lnTo>
                    <a:pt x="515" y="220"/>
                  </a:lnTo>
                  <a:lnTo>
                    <a:pt x="493" y="196"/>
                  </a:lnTo>
                  <a:lnTo>
                    <a:pt x="469" y="174"/>
                  </a:lnTo>
                  <a:lnTo>
                    <a:pt x="442" y="157"/>
                  </a:lnTo>
                  <a:lnTo>
                    <a:pt x="411" y="144"/>
                  </a:lnTo>
                  <a:lnTo>
                    <a:pt x="379" y="136"/>
                  </a:lnTo>
                  <a:lnTo>
                    <a:pt x="344" y="134"/>
                  </a:lnTo>
                  <a:lnTo>
                    <a:pt x="311" y="136"/>
                  </a:lnTo>
                  <a:lnTo>
                    <a:pt x="278" y="144"/>
                  </a:lnTo>
                  <a:lnTo>
                    <a:pt x="248" y="157"/>
                  </a:lnTo>
                  <a:lnTo>
                    <a:pt x="220" y="174"/>
                  </a:lnTo>
                  <a:lnTo>
                    <a:pt x="195" y="196"/>
                  </a:lnTo>
                  <a:lnTo>
                    <a:pt x="175" y="220"/>
                  </a:lnTo>
                  <a:lnTo>
                    <a:pt x="158" y="247"/>
                  </a:lnTo>
                  <a:lnTo>
                    <a:pt x="144" y="278"/>
                  </a:lnTo>
                  <a:lnTo>
                    <a:pt x="136" y="310"/>
                  </a:lnTo>
                  <a:lnTo>
                    <a:pt x="134" y="345"/>
                  </a:lnTo>
                  <a:lnTo>
                    <a:pt x="136" y="378"/>
                  </a:lnTo>
                  <a:lnTo>
                    <a:pt x="144" y="411"/>
                  </a:lnTo>
                  <a:lnTo>
                    <a:pt x="158" y="441"/>
                  </a:lnTo>
                  <a:lnTo>
                    <a:pt x="175" y="469"/>
                  </a:lnTo>
                  <a:lnTo>
                    <a:pt x="196" y="494"/>
                  </a:lnTo>
                  <a:lnTo>
                    <a:pt x="220" y="514"/>
                  </a:lnTo>
                  <a:lnTo>
                    <a:pt x="248" y="532"/>
                  </a:lnTo>
                  <a:lnTo>
                    <a:pt x="278" y="545"/>
                  </a:lnTo>
                  <a:lnTo>
                    <a:pt x="311" y="553"/>
                  </a:lnTo>
                  <a:lnTo>
                    <a:pt x="344" y="555"/>
                  </a:lnTo>
                  <a:lnTo>
                    <a:pt x="373" y="554"/>
                  </a:lnTo>
                  <a:lnTo>
                    <a:pt x="400" y="548"/>
                  </a:lnTo>
                  <a:lnTo>
                    <a:pt x="427" y="539"/>
                  </a:lnTo>
                  <a:lnTo>
                    <a:pt x="452" y="526"/>
                  </a:lnTo>
                  <a:lnTo>
                    <a:pt x="469" y="518"/>
                  </a:lnTo>
                  <a:lnTo>
                    <a:pt x="486" y="516"/>
                  </a:lnTo>
                  <a:lnTo>
                    <a:pt x="502" y="518"/>
                  </a:lnTo>
                  <a:lnTo>
                    <a:pt x="519" y="525"/>
                  </a:lnTo>
                  <a:lnTo>
                    <a:pt x="533" y="536"/>
                  </a:lnTo>
                  <a:lnTo>
                    <a:pt x="544" y="550"/>
                  </a:lnTo>
                  <a:lnTo>
                    <a:pt x="551" y="566"/>
                  </a:lnTo>
                  <a:lnTo>
                    <a:pt x="553" y="583"/>
                  </a:lnTo>
                  <a:lnTo>
                    <a:pt x="551" y="601"/>
                  </a:lnTo>
                  <a:lnTo>
                    <a:pt x="545" y="616"/>
                  </a:lnTo>
                  <a:lnTo>
                    <a:pt x="535" y="630"/>
                  </a:lnTo>
                  <a:lnTo>
                    <a:pt x="521" y="641"/>
                  </a:lnTo>
                  <a:lnTo>
                    <a:pt x="487" y="659"/>
                  </a:lnTo>
                  <a:lnTo>
                    <a:pt x="454" y="672"/>
                  </a:lnTo>
                  <a:lnTo>
                    <a:pt x="418" y="682"/>
                  </a:lnTo>
                  <a:lnTo>
                    <a:pt x="382" y="688"/>
                  </a:lnTo>
                  <a:lnTo>
                    <a:pt x="344" y="690"/>
                  </a:lnTo>
                  <a:lnTo>
                    <a:pt x="297" y="686"/>
                  </a:lnTo>
                  <a:lnTo>
                    <a:pt x="253" y="677"/>
                  </a:lnTo>
                  <a:lnTo>
                    <a:pt x="210" y="663"/>
                  </a:lnTo>
                  <a:lnTo>
                    <a:pt x="171" y="642"/>
                  </a:lnTo>
                  <a:lnTo>
                    <a:pt x="134" y="618"/>
                  </a:lnTo>
                  <a:lnTo>
                    <a:pt x="101" y="588"/>
                  </a:lnTo>
                  <a:lnTo>
                    <a:pt x="71" y="555"/>
                  </a:lnTo>
                  <a:lnTo>
                    <a:pt x="47" y="518"/>
                  </a:lnTo>
                  <a:lnTo>
                    <a:pt x="27" y="479"/>
                  </a:lnTo>
                  <a:lnTo>
                    <a:pt x="12" y="436"/>
                  </a:lnTo>
                  <a:lnTo>
                    <a:pt x="3" y="392"/>
                  </a:lnTo>
                  <a:lnTo>
                    <a:pt x="0" y="345"/>
                  </a:lnTo>
                  <a:lnTo>
                    <a:pt x="3" y="298"/>
                  </a:lnTo>
                  <a:lnTo>
                    <a:pt x="12" y="252"/>
                  </a:lnTo>
                  <a:lnTo>
                    <a:pt x="27" y="210"/>
                  </a:lnTo>
                  <a:lnTo>
                    <a:pt x="47" y="170"/>
                  </a:lnTo>
                  <a:lnTo>
                    <a:pt x="71" y="134"/>
                  </a:lnTo>
                  <a:lnTo>
                    <a:pt x="101" y="100"/>
                  </a:lnTo>
                  <a:lnTo>
                    <a:pt x="134" y="72"/>
                  </a:lnTo>
                  <a:lnTo>
                    <a:pt x="171" y="46"/>
                  </a:lnTo>
                  <a:lnTo>
                    <a:pt x="210" y="26"/>
                  </a:lnTo>
                  <a:lnTo>
                    <a:pt x="253" y="12"/>
                  </a:lnTo>
                  <a:lnTo>
                    <a:pt x="297" y="3"/>
                  </a:lnTo>
                  <a:lnTo>
                    <a:pt x="34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29" name="Freeform 154">
              <a:extLst>
                <a:ext uri="{FF2B5EF4-FFF2-40B4-BE49-F238E27FC236}">
                  <a16:creationId xmlns:a16="http://schemas.microsoft.com/office/drawing/2014/main" id="{B1650DF8-0106-4436-97F4-C6E11A428FAE}"/>
                </a:ext>
              </a:extLst>
            </p:cNvPr>
            <p:cNvSpPr>
              <a:spLocks/>
            </p:cNvSpPr>
            <p:nvPr/>
          </p:nvSpPr>
          <p:spPr bwMode="auto">
            <a:xfrm>
              <a:off x="2655" y="3553"/>
              <a:ext cx="317" cy="321"/>
            </a:xfrm>
            <a:custGeom>
              <a:avLst/>
              <a:gdLst>
                <a:gd name="T0" fmla="*/ 1800 w 3168"/>
                <a:gd name="T1" fmla="*/ 17 h 3208"/>
                <a:gd name="T2" fmla="*/ 2141 w 3168"/>
                <a:gd name="T3" fmla="*/ 107 h 3208"/>
                <a:gd name="T4" fmla="*/ 2453 w 3168"/>
                <a:gd name="T5" fmla="*/ 269 h 3208"/>
                <a:gd name="T6" fmla="*/ 2725 w 3168"/>
                <a:gd name="T7" fmla="*/ 496 h 3208"/>
                <a:gd name="T8" fmla="*/ 2943 w 3168"/>
                <a:gd name="T9" fmla="*/ 783 h 3208"/>
                <a:gd name="T10" fmla="*/ 3094 w 3168"/>
                <a:gd name="T11" fmla="*/ 1123 h 3208"/>
                <a:gd name="T12" fmla="*/ 3164 w 3168"/>
                <a:gd name="T13" fmla="*/ 1483 h 3208"/>
                <a:gd name="T14" fmla="*/ 3151 w 3168"/>
                <a:gd name="T15" fmla="*/ 1839 h 3208"/>
                <a:gd name="T16" fmla="*/ 3060 w 3168"/>
                <a:gd name="T17" fmla="*/ 2179 h 3208"/>
                <a:gd name="T18" fmla="*/ 2899 w 3168"/>
                <a:gd name="T19" fmla="*/ 2492 h 3208"/>
                <a:gd name="T20" fmla="*/ 2672 w 3168"/>
                <a:gd name="T21" fmla="*/ 2763 h 3208"/>
                <a:gd name="T22" fmla="*/ 2386 w 3168"/>
                <a:gd name="T23" fmla="*/ 2981 h 3208"/>
                <a:gd name="T24" fmla="*/ 2041 w 3168"/>
                <a:gd name="T25" fmla="*/ 3135 h 3208"/>
                <a:gd name="T26" fmla="*/ 1662 w 3168"/>
                <a:gd name="T27" fmla="*/ 3205 h 3208"/>
                <a:gd name="T28" fmla="*/ 1305 w 3168"/>
                <a:gd name="T29" fmla="*/ 3185 h 3208"/>
                <a:gd name="T30" fmla="*/ 972 w 3168"/>
                <a:gd name="T31" fmla="*/ 3092 h 3208"/>
                <a:gd name="T32" fmla="*/ 666 w 3168"/>
                <a:gd name="T33" fmla="*/ 2931 h 3208"/>
                <a:gd name="T34" fmla="*/ 401 w 3168"/>
                <a:gd name="T35" fmla="*/ 2704 h 3208"/>
                <a:gd name="T36" fmla="*/ 187 w 3168"/>
                <a:gd name="T37" fmla="*/ 2421 h 3208"/>
                <a:gd name="T38" fmla="*/ 63 w 3168"/>
                <a:gd name="T39" fmla="*/ 2155 h 3208"/>
                <a:gd name="T40" fmla="*/ 90 w 3168"/>
                <a:gd name="T41" fmla="*/ 2095 h 3208"/>
                <a:gd name="T42" fmla="*/ 157 w 3168"/>
                <a:gd name="T43" fmla="*/ 2088 h 3208"/>
                <a:gd name="T44" fmla="*/ 227 w 3168"/>
                <a:gd name="T45" fmla="*/ 2208 h 3208"/>
                <a:gd name="T46" fmla="*/ 406 w 3168"/>
                <a:gd name="T47" fmla="*/ 2505 h 3208"/>
                <a:gd name="T48" fmla="*/ 643 w 3168"/>
                <a:gd name="T49" fmla="*/ 2747 h 3208"/>
                <a:gd name="T50" fmla="*/ 926 w 3168"/>
                <a:gd name="T51" fmla="*/ 2926 h 3208"/>
                <a:gd name="T52" fmla="*/ 1241 w 3168"/>
                <a:gd name="T53" fmla="*/ 3036 h 3208"/>
                <a:gd name="T54" fmla="*/ 1575 w 3168"/>
                <a:gd name="T55" fmla="*/ 3073 h 3208"/>
                <a:gd name="T56" fmla="*/ 1917 w 3168"/>
                <a:gd name="T57" fmla="*/ 3030 h 3208"/>
                <a:gd name="T58" fmla="*/ 2249 w 3168"/>
                <a:gd name="T59" fmla="*/ 2904 h 3208"/>
                <a:gd name="T60" fmla="*/ 2533 w 3168"/>
                <a:gd name="T61" fmla="*/ 2709 h 3208"/>
                <a:gd name="T62" fmla="*/ 2759 w 3168"/>
                <a:gd name="T63" fmla="*/ 2460 h 3208"/>
                <a:gd name="T64" fmla="*/ 2921 w 3168"/>
                <a:gd name="T65" fmla="*/ 2167 h 3208"/>
                <a:gd name="T66" fmla="*/ 3014 w 3168"/>
                <a:gd name="T67" fmla="*/ 1846 h 3208"/>
                <a:gd name="T68" fmla="*/ 3031 w 3168"/>
                <a:gd name="T69" fmla="*/ 1508 h 3208"/>
                <a:gd name="T70" fmla="*/ 2967 w 3168"/>
                <a:gd name="T71" fmla="*/ 1166 h 3208"/>
                <a:gd name="T72" fmla="*/ 2823 w 3168"/>
                <a:gd name="T73" fmla="*/ 843 h 3208"/>
                <a:gd name="T74" fmla="*/ 2613 w 3168"/>
                <a:gd name="T75" fmla="*/ 573 h 3208"/>
                <a:gd name="T76" fmla="*/ 2351 w 3168"/>
                <a:gd name="T77" fmla="*/ 362 h 3208"/>
                <a:gd name="T78" fmla="*/ 2051 w 3168"/>
                <a:gd name="T79" fmla="*/ 217 h 3208"/>
                <a:gd name="T80" fmla="*/ 1724 w 3168"/>
                <a:gd name="T81" fmla="*/ 143 h 3208"/>
                <a:gd name="T82" fmla="*/ 1385 w 3168"/>
                <a:gd name="T83" fmla="*/ 145 h 3208"/>
                <a:gd name="T84" fmla="*/ 1044 w 3168"/>
                <a:gd name="T85" fmla="*/ 229 h 3208"/>
                <a:gd name="T86" fmla="*/ 721 w 3168"/>
                <a:gd name="T87" fmla="*/ 400 h 3208"/>
                <a:gd name="T88" fmla="*/ 455 w 3168"/>
                <a:gd name="T89" fmla="*/ 640 h 3208"/>
                <a:gd name="T90" fmla="*/ 256 w 3168"/>
                <a:gd name="T91" fmla="*/ 939 h 3208"/>
                <a:gd name="T92" fmla="*/ 132 w 3168"/>
                <a:gd name="T93" fmla="*/ 1282 h 3208"/>
                <a:gd name="T94" fmla="*/ 87 w 3168"/>
                <a:gd name="T95" fmla="*/ 1331 h 3208"/>
                <a:gd name="T96" fmla="*/ 20 w 3168"/>
                <a:gd name="T97" fmla="*/ 1317 h 3208"/>
                <a:gd name="T98" fmla="*/ 1 w 3168"/>
                <a:gd name="T99" fmla="*/ 1253 h 3208"/>
                <a:gd name="T100" fmla="*/ 126 w 3168"/>
                <a:gd name="T101" fmla="*/ 898 h 3208"/>
                <a:gd name="T102" fmla="*/ 325 w 3168"/>
                <a:gd name="T103" fmla="*/ 588 h 3208"/>
                <a:gd name="T104" fmla="*/ 588 w 3168"/>
                <a:gd name="T105" fmla="*/ 332 h 3208"/>
                <a:gd name="T106" fmla="*/ 909 w 3168"/>
                <a:gd name="T107" fmla="*/ 141 h 3208"/>
                <a:gd name="T108" fmla="*/ 1265 w 3168"/>
                <a:gd name="T109" fmla="*/ 28 h 3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68" h="3208">
                  <a:moveTo>
                    <a:pt x="1535" y="0"/>
                  </a:moveTo>
                  <a:lnTo>
                    <a:pt x="1624" y="1"/>
                  </a:lnTo>
                  <a:lnTo>
                    <a:pt x="1712" y="7"/>
                  </a:lnTo>
                  <a:lnTo>
                    <a:pt x="1800" y="17"/>
                  </a:lnTo>
                  <a:lnTo>
                    <a:pt x="1888" y="33"/>
                  </a:lnTo>
                  <a:lnTo>
                    <a:pt x="1974" y="54"/>
                  </a:lnTo>
                  <a:lnTo>
                    <a:pt x="2058" y="78"/>
                  </a:lnTo>
                  <a:lnTo>
                    <a:pt x="2141" y="107"/>
                  </a:lnTo>
                  <a:lnTo>
                    <a:pt x="2222" y="142"/>
                  </a:lnTo>
                  <a:lnTo>
                    <a:pt x="2302" y="180"/>
                  </a:lnTo>
                  <a:lnTo>
                    <a:pt x="2379" y="222"/>
                  </a:lnTo>
                  <a:lnTo>
                    <a:pt x="2453" y="269"/>
                  </a:lnTo>
                  <a:lnTo>
                    <a:pt x="2525" y="320"/>
                  </a:lnTo>
                  <a:lnTo>
                    <a:pt x="2595" y="374"/>
                  </a:lnTo>
                  <a:lnTo>
                    <a:pt x="2661" y="433"/>
                  </a:lnTo>
                  <a:lnTo>
                    <a:pt x="2725" y="496"/>
                  </a:lnTo>
                  <a:lnTo>
                    <a:pt x="2784" y="562"/>
                  </a:lnTo>
                  <a:lnTo>
                    <a:pt x="2841" y="632"/>
                  </a:lnTo>
                  <a:lnTo>
                    <a:pt x="2894" y="705"/>
                  </a:lnTo>
                  <a:lnTo>
                    <a:pt x="2943" y="783"/>
                  </a:lnTo>
                  <a:lnTo>
                    <a:pt x="2987" y="864"/>
                  </a:lnTo>
                  <a:lnTo>
                    <a:pt x="3028" y="947"/>
                  </a:lnTo>
                  <a:lnTo>
                    <a:pt x="3063" y="1034"/>
                  </a:lnTo>
                  <a:lnTo>
                    <a:pt x="3094" y="1123"/>
                  </a:lnTo>
                  <a:lnTo>
                    <a:pt x="3119" y="1213"/>
                  </a:lnTo>
                  <a:lnTo>
                    <a:pt x="3139" y="1302"/>
                  </a:lnTo>
                  <a:lnTo>
                    <a:pt x="3154" y="1393"/>
                  </a:lnTo>
                  <a:lnTo>
                    <a:pt x="3164" y="1483"/>
                  </a:lnTo>
                  <a:lnTo>
                    <a:pt x="3168" y="1572"/>
                  </a:lnTo>
                  <a:lnTo>
                    <a:pt x="3167" y="1662"/>
                  </a:lnTo>
                  <a:lnTo>
                    <a:pt x="3161" y="1751"/>
                  </a:lnTo>
                  <a:lnTo>
                    <a:pt x="3151" y="1839"/>
                  </a:lnTo>
                  <a:lnTo>
                    <a:pt x="3134" y="1926"/>
                  </a:lnTo>
                  <a:lnTo>
                    <a:pt x="3114" y="2012"/>
                  </a:lnTo>
                  <a:lnTo>
                    <a:pt x="3090" y="2096"/>
                  </a:lnTo>
                  <a:lnTo>
                    <a:pt x="3060" y="2179"/>
                  </a:lnTo>
                  <a:lnTo>
                    <a:pt x="3027" y="2261"/>
                  </a:lnTo>
                  <a:lnTo>
                    <a:pt x="2988" y="2340"/>
                  </a:lnTo>
                  <a:lnTo>
                    <a:pt x="2946" y="2417"/>
                  </a:lnTo>
                  <a:lnTo>
                    <a:pt x="2899" y="2492"/>
                  </a:lnTo>
                  <a:lnTo>
                    <a:pt x="2848" y="2564"/>
                  </a:lnTo>
                  <a:lnTo>
                    <a:pt x="2794" y="2633"/>
                  </a:lnTo>
                  <a:lnTo>
                    <a:pt x="2735" y="2700"/>
                  </a:lnTo>
                  <a:lnTo>
                    <a:pt x="2672" y="2763"/>
                  </a:lnTo>
                  <a:lnTo>
                    <a:pt x="2606" y="2823"/>
                  </a:lnTo>
                  <a:lnTo>
                    <a:pt x="2536" y="2880"/>
                  </a:lnTo>
                  <a:lnTo>
                    <a:pt x="2463" y="2933"/>
                  </a:lnTo>
                  <a:lnTo>
                    <a:pt x="2386" y="2981"/>
                  </a:lnTo>
                  <a:lnTo>
                    <a:pt x="2305" y="3026"/>
                  </a:lnTo>
                  <a:lnTo>
                    <a:pt x="2221" y="3067"/>
                  </a:lnTo>
                  <a:lnTo>
                    <a:pt x="2134" y="3103"/>
                  </a:lnTo>
                  <a:lnTo>
                    <a:pt x="2041" y="3135"/>
                  </a:lnTo>
                  <a:lnTo>
                    <a:pt x="1947" y="3161"/>
                  </a:lnTo>
                  <a:lnTo>
                    <a:pt x="1851" y="3181"/>
                  </a:lnTo>
                  <a:lnTo>
                    <a:pt x="1757" y="3196"/>
                  </a:lnTo>
                  <a:lnTo>
                    <a:pt x="1662" y="3205"/>
                  </a:lnTo>
                  <a:lnTo>
                    <a:pt x="1567" y="3208"/>
                  </a:lnTo>
                  <a:lnTo>
                    <a:pt x="1479" y="3205"/>
                  </a:lnTo>
                  <a:lnTo>
                    <a:pt x="1392" y="3198"/>
                  </a:lnTo>
                  <a:lnTo>
                    <a:pt x="1305" y="3185"/>
                  </a:lnTo>
                  <a:lnTo>
                    <a:pt x="1220" y="3169"/>
                  </a:lnTo>
                  <a:lnTo>
                    <a:pt x="1136" y="3148"/>
                  </a:lnTo>
                  <a:lnTo>
                    <a:pt x="1053" y="3122"/>
                  </a:lnTo>
                  <a:lnTo>
                    <a:pt x="972" y="3092"/>
                  </a:lnTo>
                  <a:lnTo>
                    <a:pt x="893" y="3059"/>
                  </a:lnTo>
                  <a:lnTo>
                    <a:pt x="815" y="3020"/>
                  </a:lnTo>
                  <a:lnTo>
                    <a:pt x="739" y="2977"/>
                  </a:lnTo>
                  <a:lnTo>
                    <a:pt x="666" y="2931"/>
                  </a:lnTo>
                  <a:lnTo>
                    <a:pt x="595" y="2880"/>
                  </a:lnTo>
                  <a:lnTo>
                    <a:pt x="527" y="2825"/>
                  </a:lnTo>
                  <a:lnTo>
                    <a:pt x="463" y="2766"/>
                  </a:lnTo>
                  <a:lnTo>
                    <a:pt x="401" y="2704"/>
                  </a:lnTo>
                  <a:lnTo>
                    <a:pt x="342" y="2638"/>
                  </a:lnTo>
                  <a:lnTo>
                    <a:pt x="286" y="2569"/>
                  </a:lnTo>
                  <a:lnTo>
                    <a:pt x="234" y="2497"/>
                  </a:lnTo>
                  <a:lnTo>
                    <a:pt x="187" y="2421"/>
                  </a:lnTo>
                  <a:lnTo>
                    <a:pt x="143" y="2341"/>
                  </a:lnTo>
                  <a:lnTo>
                    <a:pt x="102" y="2259"/>
                  </a:lnTo>
                  <a:lnTo>
                    <a:pt x="67" y="2173"/>
                  </a:lnTo>
                  <a:lnTo>
                    <a:pt x="63" y="2155"/>
                  </a:lnTo>
                  <a:lnTo>
                    <a:pt x="64" y="2138"/>
                  </a:lnTo>
                  <a:lnTo>
                    <a:pt x="69" y="2122"/>
                  </a:lnTo>
                  <a:lnTo>
                    <a:pt x="78" y="2107"/>
                  </a:lnTo>
                  <a:lnTo>
                    <a:pt x="90" y="2095"/>
                  </a:lnTo>
                  <a:lnTo>
                    <a:pt x="107" y="2087"/>
                  </a:lnTo>
                  <a:lnTo>
                    <a:pt x="124" y="2082"/>
                  </a:lnTo>
                  <a:lnTo>
                    <a:pt x="141" y="2083"/>
                  </a:lnTo>
                  <a:lnTo>
                    <a:pt x="157" y="2088"/>
                  </a:lnTo>
                  <a:lnTo>
                    <a:pt x="172" y="2097"/>
                  </a:lnTo>
                  <a:lnTo>
                    <a:pt x="185" y="2109"/>
                  </a:lnTo>
                  <a:lnTo>
                    <a:pt x="193" y="2126"/>
                  </a:lnTo>
                  <a:lnTo>
                    <a:pt x="227" y="2208"/>
                  </a:lnTo>
                  <a:lnTo>
                    <a:pt x="266" y="2287"/>
                  </a:lnTo>
                  <a:lnTo>
                    <a:pt x="308" y="2363"/>
                  </a:lnTo>
                  <a:lnTo>
                    <a:pt x="355" y="2436"/>
                  </a:lnTo>
                  <a:lnTo>
                    <a:pt x="406" y="2505"/>
                  </a:lnTo>
                  <a:lnTo>
                    <a:pt x="461" y="2571"/>
                  </a:lnTo>
                  <a:lnTo>
                    <a:pt x="518" y="2633"/>
                  </a:lnTo>
                  <a:lnTo>
                    <a:pt x="579" y="2692"/>
                  </a:lnTo>
                  <a:lnTo>
                    <a:pt x="643" y="2747"/>
                  </a:lnTo>
                  <a:lnTo>
                    <a:pt x="710" y="2798"/>
                  </a:lnTo>
                  <a:lnTo>
                    <a:pt x="780" y="2844"/>
                  </a:lnTo>
                  <a:lnTo>
                    <a:pt x="851" y="2887"/>
                  </a:lnTo>
                  <a:lnTo>
                    <a:pt x="926" y="2926"/>
                  </a:lnTo>
                  <a:lnTo>
                    <a:pt x="1002" y="2960"/>
                  </a:lnTo>
                  <a:lnTo>
                    <a:pt x="1080" y="2990"/>
                  </a:lnTo>
                  <a:lnTo>
                    <a:pt x="1159" y="3015"/>
                  </a:lnTo>
                  <a:lnTo>
                    <a:pt x="1241" y="3036"/>
                  </a:lnTo>
                  <a:lnTo>
                    <a:pt x="1323" y="3052"/>
                  </a:lnTo>
                  <a:lnTo>
                    <a:pt x="1407" y="3065"/>
                  </a:lnTo>
                  <a:lnTo>
                    <a:pt x="1491" y="3071"/>
                  </a:lnTo>
                  <a:lnTo>
                    <a:pt x="1575" y="3073"/>
                  </a:lnTo>
                  <a:lnTo>
                    <a:pt x="1660" y="3070"/>
                  </a:lnTo>
                  <a:lnTo>
                    <a:pt x="1747" y="3063"/>
                  </a:lnTo>
                  <a:lnTo>
                    <a:pt x="1832" y="3048"/>
                  </a:lnTo>
                  <a:lnTo>
                    <a:pt x="1917" y="3030"/>
                  </a:lnTo>
                  <a:lnTo>
                    <a:pt x="2002" y="3007"/>
                  </a:lnTo>
                  <a:lnTo>
                    <a:pt x="2087" y="2977"/>
                  </a:lnTo>
                  <a:lnTo>
                    <a:pt x="2170" y="2943"/>
                  </a:lnTo>
                  <a:lnTo>
                    <a:pt x="2249" y="2904"/>
                  </a:lnTo>
                  <a:lnTo>
                    <a:pt x="2325" y="2862"/>
                  </a:lnTo>
                  <a:lnTo>
                    <a:pt x="2398" y="2815"/>
                  </a:lnTo>
                  <a:lnTo>
                    <a:pt x="2467" y="2764"/>
                  </a:lnTo>
                  <a:lnTo>
                    <a:pt x="2533" y="2709"/>
                  </a:lnTo>
                  <a:lnTo>
                    <a:pt x="2595" y="2651"/>
                  </a:lnTo>
                  <a:lnTo>
                    <a:pt x="2654" y="2591"/>
                  </a:lnTo>
                  <a:lnTo>
                    <a:pt x="2708" y="2527"/>
                  </a:lnTo>
                  <a:lnTo>
                    <a:pt x="2759" y="2460"/>
                  </a:lnTo>
                  <a:lnTo>
                    <a:pt x="2806" y="2390"/>
                  </a:lnTo>
                  <a:lnTo>
                    <a:pt x="2848" y="2317"/>
                  </a:lnTo>
                  <a:lnTo>
                    <a:pt x="2887" y="2243"/>
                  </a:lnTo>
                  <a:lnTo>
                    <a:pt x="2921" y="2167"/>
                  </a:lnTo>
                  <a:lnTo>
                    <a:pt x="2951" y="2089"/>
                  </a:lnTo>
                  <a:lnTo>
                    <a:pt x="2976" y="2010"/>
                  </a:lnTo>
                  <a:lnTo>
                    <a:pt x="2997" y="1929"/>
                  </a:lnTo>
                  <a:lnTo>
                    <a:pt x="3014" y="1846"/>
                  </a:lnTo>
                  <a:lnTo>
                    <a:pt x="3025" y="1762"/>
                  </a:lnTo>
                  <a:lnTo>
                    <a:pt x="3032" y="1678"/>
                  </a:lnTo>
                  <a:lnTo>
                    <a:pt x="3034" y="1594"/>
                  </a:lnTo>
                  <a:lnTo>
                    <a:pt x="3031" y="1508"/>
                  </a:lnTo>
                  <a:lnTo>
                    <a:pt x="3023" y="1422"/>
                  </a:lnTo>
                  <a:lnTo>
                    <a:pt x="3010" y="1337"/>
                  </a:lnTo>
                  <a:lnTo>
                    <a:pt x="2991" y="1252"/>
                  </a:lnTo>
                  <a:lnTo>
                    <a:pt x="2967" y="1166"/>
                  </a:lnTo>
                  <a:lnTo>
                    <a:pt x="2939" y="1082"/>
                  </a:lnTo>
                  <a:lnTo>
                    <a:pt x="2904" y="1000"/>
                  </a:lnTo>
                  <a:lnTo>
                    <a:pt x="2866" y="920"/>
                  </a:lnTo>
                  <a:lnTo>
                    <a:pt x="2823" y="843"/>
                  </a:lnTo>
                  <a:lnTo>
                    <a:pt x="2775" y="770"/>
                  </a:lnTo>
                  <a:lnTo>
                    <a:pt x="2725" y="701"/>
                  </a:lnTo>
                  <a:lnTo>
                    <a:pt x="2671" y="635"/>
                  </a:lnTo>
                  <a:lnTo>
                    <a:pt x="2613" y="573"/>
                  </a:lnTo>
                  <a:lnTo>
                    <a:pt x="2552" y="515"/>
                  </a:lnTo>
                  <a:lnTo>
                    <a:pt x="2488" y="460"/>
                  </a:lnTo>
                  <a:lnTo>
                    <a:pt x="2421" y="409"/>
                  </a:lnTo>
                  <a:lnTo>
                    <a:pt x="2351" y="362"/>
                  </a:lnTo>
                  <a:lnTo>
                    <a:pt x="2279" y="320"/>
                  </a:lnTo>
                  <a:lnTo>
                    <a:pt x="2205" y="281"/>
                  </a:lnTo>
                  <a:lnTo>
                    <a:pt x="2129" y="248"/>
                  </a:lnTo>
                  <a:lnTo>
                    <a:pt x="2051" y="217"/>
                  </a:lnTo>
                  <a:lnTo>
                    <a:pt x="1971" y="192"/>
                  </a:lnTo>
                  <a:lnTo>
                    <a:pt x="1890" y="170"/>
                  </a:lnTo>
                  <a:lnTo>
                    <a:pt x="1808" y="154"/>
                  </a:lnTo>
                  <a:lnTo>
                    <a:pt x="1724" y="143"/>
                  </a:lnTo>
                  <a:lnTo>
                    <a:pt x="1640" y="136"/>
                  </a:lnTo>
                  <a:lnTo>
                    <a:pt x="1555" y="134"/>
                  </a:lnTo>
                  <a:lnTo>
                    <a:pt x="1470" y="137"/>
                  </a:lnTo>
                  <a:lnTo>
                    <a:pt x="1385" y="145"/>
                  </a:lnTo>
                  <a:lnTo>
                    <a:pt x="1299" y="158"/>
                  </a:lnTo>
                  <a:lnTo>
                    <a:pt x="1214" y="177"/>
                  </a:lnTo>
                  <a:lnTo>
                    <a:pt x="1129" y="200"/>
                  </a:lnTo>
                  <a:lnTo>
                    <a:pt x="1044" y="229"/>
                  </a:lnTo>
                  <a:lnTo>
                    <a:pt x="959" y="265"/>
                  </a:lnTo>
                  <a:lnTo>
                    <a:pt x="876" y="305"/>
                  </a:lnTo>
                  <a:lnTo>
                    <a:pt x="797" y="350"/>
                  </a:lnTo>
                  <a:lnTo>
                    <a:pt x="721" y="400"/>
                  </a:lnTo>
                  <a:lnTo>
                    <a:pt x="649" y="454"/>
                  </a:lnTo>
                  <a:lnTo>
                    <a:pt x="581" y="513"/>
                  </a:lnTo>
                  <a:lnTo>
                    <a:pt x="516" y="574"/>
                  </a:lnTo>
                  <a:lnTo>
                    <a:pt x="455" y="640"/>
                  </a:lnTo>
                  <a:lnTo>
                    <a:pt x="399" y="710"/>
                  </a:lnTo>
                  <a:lnTo>
                    <a:pt x="346" y="783"/>
                  </a:lnTo>
                  <a:lnTo>
                    <a:pt x="298" y="859"/>
                  </a:lnTo>
                  <a:lnTo>
                    <a:pt x="256" y="939"/>
                  </a:lnTo>
                  <a:lnTo>
                    <a:pt x="217" y="1020"/>
                  </a:lnTo>
                  <a:lnTo>
                    <a:pt x="184" y="1105"/>
                  </a:lnTo>
                  <a:lnTo>
                    <a:pt x="155" y="1193"/>
                  </a:lnTo>
                  <a:lnTo>
                    <a:pt x="132" y="1282"/>
                  </a:lnTo>
                  <a:lnTo>
                    <a:pt x="126" y="1299"/>
                  </a:lnTo>
                  <a:lnTo>
                    <a:pt x="116" y="1313"/>
                  </a:lnTo>
                  <a:lnTo>
                    <a:pt x="102" y="1324"/>
                  </a:lnTo>
                  <a:lnTo>
                    <a:pt x="87" y="1331"/>
                  </a:lnTo>
                  <a:lnTo>
                    <a:pt x="70" y="1334"/>
                  </a:lnTo>
                  <a:lnTo>
                    <a:pt x="52" y="1333"/>
                  </a:lnTo>
                  <a:lnTo>
                    <a:pt x="34" y="1327"/>
                  </a:lnTo>
                  <a:lnTo>
                    <a:pt x="20" y="1317"/>
                  </a:lnTo>
                  <a:lnTo>
                    <a:pt x="10" y="1303"/>
                  </a:lnTo>
                  <a:lnTo>
                    <a:pt x="3" y="1288"/>
                  </a:lnTo>
                  <a:lnTo>
                    <a:pt x="0" y="1271"/>
                  </a:lnTo>
                  <a:lnTo>
                    <a:pt x="1" y="1253"/>
                  </a:lnTo>
                  <a:lnTo>
                    <a:pt x="24" y="1160"/>
                  </a:lnTo>
                  <a:lnTo>
                    <a:pt x="54" y="1071"/>
                  </a:lnTo>
                  <a:lnTo>
                    <a:pt x="87" y="984"/>
                  </a:lnTo>
                  <a:lnTo>
                    <a:pt x="126" y="898"/>
                  </a:lnTo>
                  <a:lnTo>
                    <a:pt x="168" y="816"/>
                  </a:lnTo>
                  <a:lnTo>
                    <a:pt x="216" y="737"/>
                  </a:lnTo>
                  <a:lnTo>
                    <a:pt x="268" y="661"/>
                  </a:lnTo>
                  <a:lnTo>
                    <a:pt x="325" y="588"/>
                  </a:lnTo>
                  <a:lnTo>
                    <a:pt x="384" y="519"/>
                  </a:lnTo>
                  <a:lnTo>
                    <a:pt x="449" y="453"/>
                  </a:lnTo>
                  <a:lnTo>
                    <a:pt x="517" y="390"/>
                  </a:lnTo>
                  <a:lnTo>
                    <a:pt x="588" y="332"/>
                  </a:lnTo>
                  <a:lnTo>
                    <a:pt x="663" y="277"/>
                  </a:lnTo>
                  <a:lnTo>
                    <a:pt x="743" y="227"/>
                  </a:lnTo>
                  <a:lnTo>
                    <a:pt x="824" y="182"/>
                  </a:lnTo>
                  <a:lnTo>
                    <a:pt x="909" y="141"/>
                  </a:lnTo>
                  <a:lnTo>
                    <a:pt x="996" y="104"/>
                  </a:lnTo>
                  <a:lnTo>
                    <a:pt x="1085" y="74"/>
                  </a:lnTo>
                  <a:lnTo>
                    <a:pt x="1175" y="49"/>
                  </a:lnTo>
                  <a:lnTo>
                    <a:pt x="1265" y="28"/>
                  </a:lnTo>
                  <a:lnTo>
                    <a:pt x="1354" y="14"/>
                  </a:lnTo>
                  <a:lnTo>
                    <a:pt x="1444" y="4"/>
                  </a:lnTo>
                  <a:lnTo>
                    <a:pt x="153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30" name="Freeform 155">
              <a:extLst>
                <a:ext uri="{FF2B5EF4-FFF2-40B4-BE49-F238E27FC236}">
                  <a16:creationId xmlns:a16="http://schemas.microsoft.com/office/drawing/2014/main" id="{0DD1EE36-7474-46BF-A8E7-47D1670C871B}"/>
                </a:ext>
              </a:extLst>
            </p:cNvPr>
            <p:cNvSpPr>
              <a:spLocks/>
            </p:cNvSpPr>
            <p:nvPr/>
          </p:nvSpPr>
          <p:spPr bwMode="auto">
            <a:xfrm>
              <a:off x="2715" y="3617"/>
              <a:ext cx="194" cy="193"/>
            </a:xfrm>
            <a:custGeom>
              <a:avLst/>
              <a:gdLst>
                <a:gd name="T0" fmla="*/ 862 w 1941"/>
                <a:gd name="T1" fmla="*/ 12 h 1929"/>
                <a:gd name="T2" fmla="*/ 889 w 1941"/>
                <a:gd name="T3" fmla="*/ 55 h 1929"/>
                <a:gd name="T4" fmla="*/ 877 w 1941"/>
                <a:gd name="T5" fmla="*/ 106 h 1929"/>
                <a:gd name="T6" fmla="*/ 833 w 1941"/>
                <a:gd name="T7" fmla="*/ 132 h 1929"/>
                <a:gd name="T8" fmla="*/ 639 w 1941"/>
                <a:gd name="T9" fmla="*/ 189 h 1929"/>
                <a:gd name="T10" fmla="*/ 470 w 1941"/>
                <a:gd name="T11" fmla="*/ 288 h 1929"/>
                <a:gd name="T12" fmla="*/ 330 w 1941"/>
                <a:gd name="T13" fmla="*/ 421 h 1929"/>
                <a:gd name="T14" fmla="*/ 225 w 1941"/>
                <a:gd name="T15" fmla="*/ 582 h 1929"/>
                <a:gd name="T16" fmla="*/ 158 w 1941"/>
                <a:gd name="T17" fmla="*/ 764 h 1929"/>
                <a:gd name="T18" fmla="*/ 134 w 1941"/>
                <a:gd name="T19" fmla="*/ 960 h 1929"/>
                <a:gd name="T20" fmla="*/ 160 w 1941"/>
                <a:gd name="T21" fmla="*/ 1163 h 1929"/>
                <a:gd name="T22" fmla="*/ 231 w 1941"/>
                <a:gd name="T23" fmla="*/ 1350 h 1929"/>
                <a:gd name="T24" fmla="*/ 341 w 1941"/>
                <a:gd name="T25" fmla="*/ 1509 h 1929"/>
                <a:gd name="T26" fmla="*/ 484 w 1941"/>
                <a:gd name="T27" fmla="*/ 1639 h 1929"/>
                <a:gd name="T28" fmla="*/ 653 w 1941"/>
                <a:gd name="T29" fmla="*/ 1732 h 1929"/>
                <a:gd name="T30" fmla="*/ 840 w 1941"/>
                <a:gd name="T31" fmla="*/ 1785 h 1929"/>
                <a:gd name="T32" fmla="*/ 1040 w 1941"/>
                <a:gd name="T33" fmla="*/ 1792 h 1929"/>
                <a:gd name="T34" fmla="*/ 1239 w 1941"/>
                <a:gd name="T35" fmla="*/ 1751 h 1929"/>
                <a:gd name="T36" fmla="*/ 1417 w 1941"/>
                <a:gd name="T37" fmla="*/ 1665 h 1929"/>
                <a:gd name="T38" fmla="*/ 1568 w 1941"/>
                <a:gd name="T39" fmla="*/ 1544 h 1929"/>
                <a:gd name="T40" fmla="*/ 1685 w 1941"/>
                <a:gd name="T41" fmla="*/ 1391 h 1929"/>
                <a:gd name="T42" fmla="*/ 1766 w 1941"/>
                <a:gd name="T43" fmla="*/ 1216 h 1929"/>
                <a:gd name="T44" fmla="*/ 1804 w 1941"/>
                <a:gd name="T45" fmla="*/ 1024 h 1929"/>
                <a:gd name="T46" fmla="*/ 1796 w 1941"/>
                <a:gd name="T47" fmla="*/ 822 h 1929"/>
                <a:gd name="T48" fmla="*/ 1743 w 1941"/>
                <a:gd name="T49" fmla="*/ 637 h 1929"/>
                <a:gd name="T50" fmla="*/ 1651 w 1941"/>
                <a:gd name="T51" fmla="*/ 472 h 1929"/>
                <a:gd name="T52" fmla="*/ 1525 w 1941"/>
                <a:gd name="T53" fmla="*/ 331 h 1929"/>
                <a:gd name="T54" fmla="*/ 1369 w 1941"/>
                <a:gd name="T55" fmla="*/ 222 h 1929"/>
                <a:gd name="T56" fmla="*/ 1284 w 1941"/>
                <a:gd name="T57" fmla="*/ 171 h 1929"/>
                <a:gd name="T58" fmla="*/ 1271 w 1941"/>
                <a:gd name="T59" fmla="*/ 122 h 1929"/>
                <a:gd name="T60" fmla="*/ 1299 w 1941"/>
                <a:gd name="T61" fmla="*/ 78 h 1929"/>
                <a:gd name="T62" fmla="*/ 1349 w 1941"/>
                <a:gd name="T63" fmla="*/ 67 h 1929"/>
                <a:gd name="T64" fmla="*/ 1497 w 1941"/>
                <a:gd name="T65" fmla="*/ 143 h 1929"/>
                <a:gd name="T66" fmla="*/ 1667 w 1941"/>
                <a:gd name="T67" fmla="*/ 282 h 1929"/>
                <a:gd name="T68" fmla="*/ 1800 w 1941"/>
                <a:gd name="T69" fmla="*/ 454 h 1929"/>
                <a:gd name="T70" fmla="*/ 1892 w 1941"/>
                <a:gd name="T71" fmla="*/ 654 h 1929"/>
                <a:gd name="T72" fmla="*/ 1937 w 1941"/>
                <a:gd name="T73" fmla="*/ 875 h 1929"/>
                <a:gd name="T74" fmla="*/ 1931 w 1941"/>
                <a:gd name="T75" fmla="*/ 1096 h 1929"/>
                <a:gd name="T76" fmla="*/ 1877 w 1941"/>
                <a:gd name="T77" fmla="*/ 1304 h 1929"/>
                <a:gd name="T78" fmla="*/ 1780 w 1941"/>
                <a:gd name="T79" fmla="*/ 1494 h 1929"/>
                <a:gd name="T80" fmla="*/ 1644 w 1941"/>
                <a:gd name="T81" fmla="*/ 1657 h 1929"/>
                <a:gd name="T82" fmla="*/ 1473 w 1941"/>
                <a:gd name="T83" fmla="*/ 1788 h 1929"/>
                <a:gd name="T84" fmla="*/ 1275 w 1941"/>
                <a:gd name="T85" fmla="*/ 1881 h 1929"/>
                <a:gd name="T86" fmla="*/ 1049 w 1941"/>
                <a:gd name="T87" fmla="*/ 1926 h 1929"/>
                <a:gd name="T88" fmla="*/ 825 w 1941"/>
                <a:gd name="T89" fmla="*/ 1919 h 1929"/>
                <a:gd name="T90" fmla="*/ 619 w 1941"/>
                <a:gd name="T91" fmla="*/ 1863 h 1929"/>
                <a:gd name="T92" fmla="*/ 432 w 1941"/>
                <a:gd name="T93" fmla="*/ 1765 h 1929"/>
                <a:gd name="T94" fmla="*/ 269 w 1941"/>
                <a:gd name="T95" fmla="*/ 1629 h 1929"/>
                <a:gd name="T96" fmla="*/ 139 w 1941"/>
                <a:gd name="T97" fmla="*/ 1460 h 1929"/>
                <a:gd name="T98" fmla="*/ 49 w 1941"/>
                <a:gd name="T99" fmla="*/ 1262 h 1929"/>
                <a:gd name="T100" fmla="*/ 3 w 1941"/>
                <a:gd name="T101" fmla="*/ 1042 h 1929"/>
                <a:gd name="T102" fmla="*/ 10 w 1941"/>
                <a:gd name="T103" fmla="*/ 822 h 1929"/>
                <a:gd name="T104" fmla="*/ 64 w 1941"/>
                <a:gd name="T105" fmla="*/ 613 h 1929"/>
                <a:gd name="T106" fmla="*/ 162 w 1941"/>
                <a:gd name="T107" fmla="*/ 423 h 1929"/>
                <a:gd name="T108" fmla="*/ 298 w 1941"/>
                <a:gd name="T109" fmla="*/ 259 h 1929"/>
                <a:gd name="T110" fmla="*/ 467 w 1941"/>
                <a:gd name="T111" fmla="*/ 128 h 1929"/>
                <a:gd name="T112" fmla="*/ 666 w 1941"/>
                <a:gd name="T113" fmla="*/ 37 h 1929"/>
                <a:gd name="T114" fmla="*/ 829 w 1941"/>
                <a:gd name="T115" fmla="*/ 0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1" h="1929">
                  <a:moveTo>
                    <a:pt x="829" y="0"/>
                  </a:moveTo>
                  <a:lnTo>
                    <a:pt x="846" y="4"/>
                  </a:lnTo>
                  <a:lnTo>
                    <a:pt x="862" y="12"/>
                  </a:lnTo>
                  <a:lnTo>
                    <a:pt x="874" y="24"/>
                  </a:lnTo>
                  <a:lnTo>
                    <a:pt x="883" y="38"/>
                  </a:lnTo>
                  <a:lnTo>
                    <a:pt x="889" y="55"/>
                  </a:lnTo>
                  <a:lnTo>
                    <a:pt x="889" y="74"/>
                  </a:lnTo>
                  <a:lnTo>
                    <a:pt x="885" y="91"/>
                  </a:lnTo>
                  <a:lnTo>
                    <a:pt x="877" y="106"/>
                  </a:lnTo>
                  <a:lnTo>
                    <a:pt x="866" y="118"/>
                  </a:lnTo>
                  <a:lnTo>
                    <a:pt x="850" y="127"/>
                  </a:lnTo>
                  <a:lnTo>
                    <a:pt x="833" y="132"/>
                  </a:lnTo>
                  <a:lnTo>
                    <a:pt x="766" y="147"/>
                  </a:lnTo>
                  <a:lnTo>
                    <a:pt x="701" y="166"/>
                  </a:lnTo>
                  <a:lnTo>
                    <a:pt x="639" y="189"/>
                  </a:lnTo>
                  <a:lnTo>
                    <a:pt x="580" y="218"/>
                  </a:lnTo>
                  <a:lnTo>
                    <a:pt x="524" y="251"/>
                  </a:lnTo>
                  <a:lnTo>
                    <a:pt x="470" y="288"/>
                  </a:lnTo>
                  <a:lnTo>
                    <a:pt x="420" y="328"/>
                  </a:lnTo>
                  <a:lnTo>
                    <a:pt x="373" y="373"/>
                  </a:lnTo>
                  <a:lnTo>
                    <a:pt x="330" y="421"/>
                  </a:lnTo>
                  <a:lnTo>
                    <a:pt x="291" y="472"/>
                  </a:lnTo>
                  <a:lnTo>
                    <a:pt x="255" y="525"/>
                  </a:lnTo>
                  <a:lnTo>
                    <a:pt x="225" y="582"/>
                  </a:lnTo>
                  <a:lnTo>
                    <a:pt x="197" y="640"/>
                  </a:lnTo>
                  <a:lnTo>
                    <a:pt x="175" y="701"/>
                  </a:lnTo>
                  <a:lnTo>
                    <a:pt x="158" y="764"/>
                  </a:lnTo>
                  <a:lnTo>
                    <a:pt x="144" y="828"/>
                  </a:lnTo>
                  <a:lnTo>
                    <a:pt x="136" y="894"/>
                  </a:lnTo>
                  <a:lnTo>
                    <a:pt x="134" y="960"/>
                  </a:lnTo>
                  <a:lnTo>
                    <a:pt x="137" y="1028"/>
                  </a:lnTo>
                  <a:lnTo>
                    <a:pt x="145" y="1096"/>
                  </a:lnTo>
                  <a:lnTo>
                    <a:pt x="160" y="1163"/>
                  </a:lnTo>
                  <a:lnTo>
                    <a:pt x="179" y="1228"/>
                  </a:lnTo>
                  <a:lnTo>
                    <a:pt x="202" y="1290"/>
                  </a:lnTo>
                  <a:lnTo>
                    <a:pt x="231" y="1350"/>
                  </a:lnTo>
                  <a:lnTo>
                    <a:pt x="264" y="1405"/>
                  </a:lnTo>
                  <a:lnTo>
                    <a:pt x="301" y="1459"/>
                  </a:lnTo>
                  <a:lnTo>
                    <a:pt x="341" y="1509"/>
                  </a:lnTo>
                  <a:lnTo>
                    <a:pt x="386" y="1557"/>
                  </a:lnTo>
                  <a:lnTo>
                    <a:pt x="434" y="1599"/>
                  </a:lnTo>
                  <a:lnTo>
                    <a:pt x="484" y="1639"/>
                  </a:lnTo>
                  <a:lnTo>
                    <a:pt x="538" y="1675"/>
                  </a:lnTo>
                  <a:lnTo>
                    <a:pt x="594" y="1705"/>
                  </a:lnTo>
                  <a:lnTo>
                    <a:pt x="653" y="1732"/>
                  </a:lnTo>
                  <a:lnTo>
                    <a:pt x="714" y="1755"/>
                  </a:lnTo>
                  <a:lnTo>
                    <a:pt x="776" y="1772"/>
                  </a:lnTo>
                  <a:lnTo>
                    <a:pt x="840" y="1785"/>
                  </a:lnTo>
                  <a:lnTo>
                    <a:pt x="905" y="1793"/>
                  </a:lnTo>
                  <a:lnTo>
                    <a:pt x="972" y="1795"/>
                  </a:lnTo>
                  <a:lnTo>
                    <a:pt x="1040" y="1792"/>
                  </a:lnTo>
                  <a:lnTo>
                    <a:pt x="1108" y="1784"/>
                  </a:lnTo>
                  <a:lnTo>
                    <a:pt x="1175" y="1770"/>
                  </a:lnTo>
                  <a:lnTo>
                    <a:pt x="1239" y="1751"/>
                  </a:lnTo>
                  <a:lnTo>
                    <a:pt x="1302" y="1727"/>
                  </a:lnTo>
                  <a:lnTo>
                    <a:pt x="1361" y="1699"/>
                  </a:lnTo>
                  <a:lnTo>
                    <a:pt x="1417" y="1665"/>
                  </a:lnTo>
                  <a:lnTo>
                    <a:pt x="1471" y="1629"/>
                  </a:lnTo>
                  <a:lnTo>
                    <a:pt x="1521" y="1588"/>
                  </a:lnTo>
                  <a:lnTo>
                    <a:pt x="1568" y="1544"/>
                  </a:lnTo>
                  <a:lnTo>
                    <a:pt x="1611" y="1496"/>
                  </a:lnTo>
                  <a:lnTo>
                    <a:pt x="1651" y="1445"/>
                  </a:lnTo>
                  <a:lnTo>
                    <a:pt x="1685" y="1391"/>
                  </a:lnTo>
                  <a:lnTo>
                    <a:pt x="1717" y="1335"/>
                  </a:lnTo>
                  <a:lnTo>
                    <a:pt x="1744" y="1277"/>
                  </a:lnTo>
                  <a:lnTo>
                    <a:pt x="1766" y="1216"/>
                  </a:lnTo>
                  <a:lnTo>
                    <a:pt x="1784" y="1154"/>
                  </a:lnTo>
                  <a:lnTo>
                    <a:pt x="1797" y="1089"/>
                  </a:lnTo>
                  <a:lnTo>
                    <a:pt x="1804" y="1024"/>
                  </a:lnTo>
                  <a:lnTo>
                    <a:pt x="1807" y="957"/>
                  </a:lnTo>
                  <a:lnTo>
                    <a:pt x="1804" y="890"/>
                  </a:lnTo>
                  <a:lnTo>
                    <a:pt x="1796" y="822"/>
                  </a:lnTo>
                  <a:lnTo>
                    <a:pt x="1783" y="758"/>
                  </a:lnTo>
                  <a:lnTo>
                    <a:pt x="1764" y="696"/>
                  </a:lnTo>
                  <a:lnTo>
                    <a:pt x="1743" y="637"/>
                  </a:lnTo>
                  <a:lnTo>
                    <a:pt x="1716" y="579"/>
                  </a:lnTo>
                  <a:lnTo>
                    <a:pt x="1685" y="524"/>
                  </a:lnTo>
                  <a:lnTo>
                    <a:pt x="1651" y="472"/>
                  </a:lnTo>
                  <a:lnTo>
                    <a:pt x="1612" y="422"/>
                  </a:lnTo>
                  <a:lnTo>
                    <a:pt x="1571" y="375"/>
                  </a:lnTo>
                  <a:lnTo>
                    <a:pt x="1525" y="331"/>
                  </a:lnTo>
                  <a:lnTo>
                    <a:pt x="1476" y="291"/>
                  </a:lnTo>
                  <a:lnTo>
                    <a:pt x="1424" y="254"/>
                  </a:lnTo>
                  <a:lnTo>
                    <a:pt x="1369" y="222"/>
                  </a:lnTo>
                  <a:lnTo>
                    <a:pt x="1311" y="193"/>
                  </a:lnTo>
                  <a:lnTo>
                    <a:pt x="1296" y="184"/>
                  </a:lnTo>
                  <a:lnTo>
                    <a:pt x="1284" y="171"/>
                  </a:lnTo>
                  <a:lnTo>
                    <a:pt x="1275" y="156"/>
                  </a:lnTo>
                  <a:lnTo>
                    <a:pt x="1271" y="140"/>
                  </a:lnTo>
                  <a:lnTo>
                    <a:pt x="1271" y="122"/>
                  </a:lnTo>
                  <a:lnTo>
                    <a:pt x="1276" y="105"/>
                  </a:lnTo>
                  <a:lnTo>
                    <a:pt x="1287" y="90"/>
                  </a:lnTo>
                  <a:lnTo>
                    <a:pt x="1299" y="78"/>
                  </a:lnTo>
                  <a:lnTo>
                    <a:pt x="1314" y="70"/>
                  </a:lnTo>
                  <a:lnTo>
                    <a:pt x="1330" y="65"/>
                  </a:lnTo>
                  <a:lnTo>
                    <a:pt x="1349" y="67"/>
                  </a:lnTo>
                  <a:lnTo>
                    <a:pt x="1365" y="72"/>
                  </a:lnTo>
                  <a:lnTo>
                    <a:pt x="1433" y="104"/>
                  </a:lnTo>
                  <a:lnTo>
                    <a:pt x="1497" y="143"/>
                  </a:lnTo>
                  <a:lnTo>
                    <a:pt x="1557" y="184"/>
                  </a:lnTo>
                  <a:lnTo>
                    <a:pt x="1614" y="231"/>
                  </a:lnTo>
                  <a:lnTo>
                    <a:pt x="1667" y="282"/>
                  </a:lnTo>
                  <a:lnTo>
                    <a:pt x="1716" y="336"/>
                  </a:lnTo>
                  <a:lnTo>
                    <a:pt x="1760" y="393"/>
                  </a:lnTo>
                  <a:lnTo>
                    <a:pt x="1800" y="454"/>
                  </a:lnTo>
                  <a:lnTo>
                    <a:pt x="1835" y="518"/>
                  </a:lnTo>
                  <a:lnTo>
                    <a:pt x="1866" y="585"/>
                  </a:lnTo>
                  <a:lnTo>
                    <a:pt x="1892" y="654"/>
                  </a:lnTo>
                  <a:lnTo>
                    <a:pt x="1912" y="726"/>
                  </a:lnTo>
                  <a:lnTo>
                    <a:pt x="1928" y="799"/>
                  </a:lnTo>
                  <a:lnTo>
                    <a:pt x="1937" y="875"/>
                  </a:lnTo>
                  <a:lnTo>
                    <a:pt x="1941" y="950"/>
                  </a:lnTo>
                  <a:lnTo>
                    <a:pt x="1939" y="1023"/>
                  </a:lnTo>
                  <a:lnTo>
                    <a:pt x="1931" y="1096"/>
                  </a:lnTo>
                  <a:lnTo>
                    <a:pt x="1918" y="1167"/>
                  </a:lnTo>
                  <a:lnTo>
                    <a:pt x="1900" y="1236"/>
                  </a:lnTo>
                  <a:lnTo>
                    <a:pt x="1877" y="1304"/>
                  </a:lnTo>
                  <a:lnTo>
                    <a:pt x="1849" y="1370"/>
                  </a:lnTo>
                  <a:lnTo>
                    <a:pt x="1816" y="1433"/>
                  </a:lnTo>
                  <a:lnTo>
                    <a:pt x="1780" y="1494"/>
                  </a:lnTo>
                  <a:lnTo>
                    <a:pt x="1738" y="1552"/>
                  </a:lnTo>
                  <a:lnTo>
                    <a:pt x="1692" y="1606"/>
                  </a:lnTo>
                  <a:lnTo>
                    <a:pt x="1644" y="1657"/>
                  </a:lnTo>
                  <a:lnTo>
                    <a:pt x="1590" y="1705"/>
                  </a:lnTo>
                  <a:lnTo>
                    <a:pt x="1534" y="1749"/>
                  </a:lnTo>
                  <a:lnTo>
                    <a:pt x="1473" y="1788"/>
                  </a:lnTo>
                  <a:lnTo>
                    <a:pt x="1410" y="1824"/>
                  </a:lnTo>
                  <a:lnTo>
                    <a:pt x="1344" y="1854"/>
                  </a:lnTo>
                  <a:lnTo>
                    <a:pt x="1275" y="1881"/>
                  </a:lnTo>
                  <a:lnTo>
                    <a:pt x="1203" y="1901"/>
                  </a:lnTo>
                  <a:lnTo>
                    <a:pt x="1129" y="1916"/>
                  </a:lnTo>
                  <a:lnTo>
                    <a:pt x="1049" y="1926"/>
                  </a:lnTo>
                  <a:lnTo>
                    <a:pt x="970" y="1929"/>
                  </a:lnTo>
                  <a:lnTo>
                    <a:pt x="897" y="1927"/>
                  </a:lnTo>
                  <a:lnTo>
                    <a:pt x="825" y="1919"/>
                  </a:lnTo>
                  <a:lnTo>
                    <a:pt x="754" y="1905"/>
                  </a:lnTo>
                  <a:lnTo>
                    <a:pt x="686" y="1887"/>
                  </a:lnTo>
                  <a:lnTo>
                    <a:pt x="619" y="1863"/>
                  </a:lnTo>
                  <a:lnTo>
                    <a:pt x="554" y="1835"/>
                  </a:lnTo>
                  <a:lnTo>
                    <a:pt x="491" y="1802"/>
                  </a:lnTo>
                  <a:lnTo>
                    <a:pt x="432" y="1765"/>
                  </a:lnTo>
                  <a:lnTo>
                    <a:pt x="374" y="1724"/>
                  </a:lnTo>
                  <a:lnTo>
                    <a:pt x="320" y="1679"/>
                  </a:lnTo>
                  <a:lnTo>
                    <a:pt x="269" y="1629"/>
                  </a:lnTo>
                  <a:lnTo>
                    <a:pt x="223" y="1576"/>
                  </a:lnTo>
                  <a:lnTo>
                    <a:pt x="179" y="1520"/>
                  </a:lnTo>
                  <a:lnTo>
                    <a:pt x="139" y="1460"/>
                  </a:lnTo>
                  <a:lnTo>
                    <a:pt x="105" y="1397"/>
                  </a:lnTo>
                  <a:lnTo>
                    <a:pt x="74" y="1331"/>
                  </a:lnTo>
                  <a:lnTo>
                    <a:pt x="49" y="1262"/>
                  </a:lnTo>
                  <a:lnTo>
                    <a:pt x="29" y="1191"/>
                  </a:lnTo>
                  <a:lnTo>
                    <a:pt x="14" y="1118"/>
                  </a:lnTo>
                  <a:lnTo>
                    <a:pt x="3" y="1042"/>
                  </a:lnTo>
                  <a:lnTo>
                    <a:pt x="0" y="968"/>
                  </a:lnTo>
                  <a:lnTo>
                    <a:pt x="2" y="894"/>
                  </a:lnTo>
                  <a:lnTo>
                    <a:pt x="10" y="822"/>
                  </a:lnTo>
                  <a:lnTo>
                    <a:pt x="23" y="750"/>
                  </a:lnTo>
                  <a:lnTo>
                    <a:pt x="41" y="681"/>
                  </a:lnTo>
                  <a:lnTo>
                    <a:pt x="64" y="613"/>
                  </a:lnTo>
                  <a:lnTo>
                    <a:pt x="92" y="547"/>
                  </a:lnTo>
                  <a:lnTo>
                    <a:pt x="124" y="484"/>
                  </a:lnTo>
                  <a:lnTo>
                    <a:pt x="162" y="423"/>
                  </a:lnTo>
                  <a:lnTo>
                    <a:pt x="203" y="366"/>
                  </a:lnTo>
                  <a:lnTo>
                    <a:pt x="248" y="311"/>
                  </a:lnTo>
                  <a:lnTo>
                    <a:pt x="298" y="259"/>
                  </a:lnTo>
                  <a:lnTo>
                    <a:pt x="350" y="212"/>
                  </a:lnTo>
                  <a:lnTo>
                    <a:pt x="407" y="168"/>
                  </a:lnTo>
                  <a:lnTo>
                    <a:pt x="467" y="128"/>
                  </a:lnTo>
                  <a:lnTo>
                    <a:pt x="530" y="93"/>
                  </a:lnTo>
                  <a:lnTo>
                    <a:pt x="597" y="62"/>
                  </a:lnTo>
                  <a:lnTo>
                    <a:pt x="666" y="37"/>
                  </a:lnTo>
                  <a:lnTo>
                    <a:pt x="737" y="16"/>
                  </a:lnTo>
                  <a:lnTo>
                    <a:pt x="811" y="1"/>
                  </a:lnTo>
                  <a:lnTo>
                    <a:pt x="82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31" name="Group 158">
            <a:extLst>
              <a:ext uri="{FF2B5EF4-FFF2-40B4-BE49-F238E27FC236}">
                <a16:creationId xmlns:a16="http://schemas.microsoft.com/office/drawing/2014/main" id="{866C14DA-7E6A-4F98-9A1F-013CF9A77050}"/>
              </a:ext>
            </a:extLst>
          </p:cNvPr>
          <p:cNvGrpSpPr>
            <a:grpSpLocks noChangeAspect="1"/>
          </p:cNvGrpSpPr>
          <p:nvPr/>
        </p:nvGrpSpPr>
        <p:grpSpPr bwMode="auto">
          <a:xfrm>
            <a:off x="2865411" y="1670256"/>
            <a:ext cx="185716" cy="193653"/>
            <a:chOff x="3610" y="1224"/>
            <a:chExt cx="234" cy="244"/>
          </a:xfrm>
          <a:solidFill>
            <a:srgbClr val="000000"/>
          </a:solidFill>
        </p:grpSpPr>
        <p:sp>
          <p:nvSpPr>
            <p:cNvPr id="632" name="Freeform 160">
              <a:extLst>
                <a:ext uri="{FF2B5EF4-FFF2-40B4-BE49-F238E27FC236}">
                  <a16:creationId xmlns:a16="http://schemas.microsoft.com/office/drawing/2014/main" id="{2FFB2B4B-ABBC-4FC1-9D02-585DD1222E25}"/>
                </a:ext>
              </a:extLst>
            </p:cNvPr>
            <p:cNvSpPr>
              <a:spLocks/>
            </p:cNvSpPr>
            <p:nvPr/>
          </p:nvSpPr>
          <p:spPr bwMode="auto">
            <a:xfrm>
              <a:off x="3650" y="1224"/>
              <a:ext cx="124" cy="55"/>
            </a:xfrm>
            <a:custGeom>
              <a:avLst/>
              <a:gdLst>
                <a:gd name="T0" fmla="*/ 87 w 1605"/>
                <a:gd name="T1" fmla="*/ 0 h 717"/>
                <a:gd name="T2" fmla="*/ 1518 w 1605"/>
                <a:gd name="T3" fmla="*/ 0 h 717"/>
                <a:gd name="T4" fmla="*/ 1541 w 1605"/>
                <a:gd name="T5" fmla="*/ 3 h 717"/>
                <a:gd name="T6" fmla="*/ 1562 w 1605"/>
                <a:gd name="T7" fmla="*/ 12 h 717"/>
                <a:gd name="T8" fmla="*/ 1580 w 1605"/>
                <a:gd name="T9" fmla="*/ 25 h 717"/>
                <a:gd name="T10" fmla="*/ 1593 w 1605"/>
                <a:gd name="T11" fmla="*/ 43 h 717"/>
                <a:gd name="T12" fmla="*/ 1602 w 1605"/>
                <a:gd name="T13" fmla="*/ 64 h 717"/>
                <a:gd name="T14" fmla="*/ 1605 w 1605"/>
                <a:gd name="T15" fmla="*/ 87 h 717"/>
                <a:gd name="T16" fmla="*/ 1602 w 1605"/>
                <a:gd name="T17" fmla="*/ 110 h 717"/>
                <a:gd name="T18" fmla="*/ 1593 w 1605"/>
                <a:gd name="T19" fmla="*/ 130 h 717"/>
                <a:gd name="T20" fmla="*/ 1580 w 1605"/>
                <a:gd name="T21" fmla="*/ 149 h 717"/>
                <a:gd name="T22" fmla="*/ 1562 w 1605"/>
                <a:gd name="T23" fmla="*/ 162 h 717"/>
                <a:gd name="T24" fmla="*/ 1541 w 1605"/>
                <a:gd name="T25" fmla="*/ 171 h 717"/>
                <a:gd name="T26" fmla="*/ 1518 w 1605"/>
                <a:gd name="T27" fmla="*/ 174 h 717"/>
                <a:gd name="T28" fmla="*/ 174 w 1605"/>
                <a:gd name="T29" fmla="*/ 174 h 717"/>
                <a:gd name="T30" fmla="*/ 174 w 1605"/>
                <a:gd name="T31" fmla="*/ 630 h 717"/>
                <a:gd name="T32" fmla="*/ 171 w 1605"/>
                <a:gd name="T33" fmla="*/ 653 h 717"/>
                <a:gd name="T34" fmla="*/ 163 w 1605"/>
                <a:gd name="T35" fmla="*/ 674 h 717"/>
                <a:gd name="T36" fmla="*/ 148 w 1605"/>
                <a:gd name="T37" fmla="*/ 692 h 717"/>
                <a:gd name="T38" fmla="*/ 131 w 1605"/>
                <a:gd name="T39" fmla="*/ 705 h 717"/>
                <a:gd name="T40" fmla="*/ 111 w 1605"/>
                <a:gd name="T41" fmla="*/ 714 h 717"/>
                <a:gd name="T42" fmla="*/ 87 w 1605"/>
                <a:gd name="T43" fmla="*/ 717 h 717"/>
                <a:gd name="T44" fmla="*/ 64 w 1605"/>
                <a:gd name="T45" fmla="*/ 714 h 717"/>
                <a:gd name="T46" fmla="*/ 43 w 1605"/>
                <a:gd name="T47" fmla="*/ 705 h 717"/>
                <a:gd name="T48" fmla="*/ 25 w 1605"/>
                <a:gd name="T49" fmla="*/ 692 h 717"/>
                <a:gd name="T50" fmla="*/ 12 w 1605"/>
                <a:gd name="T51" fmla="*/ 674 h 717"/>
                <a:gd name="T52" fmla="*/ 3 w 1605"/>
                <a:gd name="T53" fmla="*/ 653 h 717"/>
                <a:gd name="T54" fmla="*/ 0 w 1605"/>
                <a:gd name="T55" fmla="*/ 630 h 717"/>
                <a:gd name="T56" fmla="*/ 0 w 1605"/>
                <a:gd name="T57" fmla="*/ 87 h 717"/>
                <a:gd name="T58" fmla="*/ 3 w 1605"/>
                <a:gd name="T59" fmla="*/ 64 h 717"/>
                <a:gd name="T60" fmla="*/ 12 w 1605"/>
                <a:gd name="T61" fmla="*/ 43 h 717"/>
                <a:gd name="T62" fmla="*/ 25 w 1605"/>
                <a:gd name="T63" fmla="*/ 25 h 717"/>
                <a:gd name="T64" fmla="*/ 43 w 1605"/>
                <a:gd name="T65" fmla="*/ 12 h 717"/>
                <a:gd name="T66" fmla="*/ 64 w 1605"/>
                <a:gd name="T67" fmla="*/ 3 h 717"/>
                <a:gd name="T68" fmla="*/ 87 w 1605"/>
                <a:gd name="T69" fmla="*/ 0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5" h="717">
                  <a:moveTo>
                    <a:pt x="87" y="0"/>
                  </a:moveTo>
                  <a:lnTo>
                    <a:pt x="1518" y="0"/>
                  </a:lnTo>
                  <a:lnTo>
                    <a:pt x="1541" y="3"/>
                  </a:lnTo>
                  <a:lnTo>
                    <a:pt x="1562" y="12"/>
                  </a:lnTo>
                  <a:lnTo>
                    <a:pt x="1580" y="25"/>
                  </a:lnTo>
                  <a:lnTo>
                    <a:pt x="1593" y="43"/>
                  </a:lnTo>
                  <a:lnTo>
                    <a:pt x="1602" y="64"/>
                  </a:lnTo>
                  <a:lnTo>
                    <a:pt x="1605" y="87"/>
                  </a:lnTo>
                  <a:lnTo>
                    <a:pt x="1602" y="110"/>
                  </a:lnTo>
                  <a:lnTo>
                    <a:pt x="1593" y="130"/>
                  </a:lnTo>
                  <a:lnTo>
                    <a:pt x="1580" y="149"/>
                  </a:lnTo>
                  <a:lnTo>
                    <a:pt x="1562" y="162"/>
                  </a:lnTo>
                  <a:lnTo>
                    <a:pt x="1541" y="171"/>
                  </a:lnTo>
                  <a:lnTo>
                    <a:pt x="1518" y="174"/>
                  </a:lnTo>
                  <a:lnTo>
                    <a:pt x="174" y="174"/>
                  </a:lnTo>
                  <a:lnTo>
                    <a:pt x="174" y="630"/>
                  </a:lnTo>
                  <a:lnTo>
                    <a:pt x="171" y="653"/>
                  </a:lnTo>
                  <a:lnTo>
                    <a:pt x="163" y="674"/>
                  </a:lnTo>
                  <a:lnTo>
                    <a:pt x="148" y="692"/>
                  </a:lnTo>
                  <a:lnTo>
                    <a:pt x="131" y="705"/>
                  </a:lnTo>
                  <a:lnTo>
                    <a:pt x="111" y="714"/>
                  </a:lnTo>
                  <a:lnTo>
                    <a:pt x="87" y="717"/>
                  </a:lnTo>
                  <a:lnTo>
                    <a:pt x="64" y="714"/>
                  </a:lnTo>
                  <a:lnTo>
                    <a:pt x="43" y="705"/>
                  </a:lnTo>
                  <a:lnTo>
                    <a:pt x="25" y="692"/>
                  </a:lnTo>
                  <a:lnTo>
                    <a:pt x="12" y="674"/>
                  </a:lnTo>
                  <a:lnTo>
                    <a:pt x="3" y="653"/>
                  </a:lnTo>
                  <a:lnTo>
                    <a:pt x="0" y="630"/>
                  </a:lnTo>
                  <a:lnTo>
                    <a:pt x="0" y="87"/>
                  </a:lnTo>
                  <a:lnTo>
                    <a:pt x="3" y="64"/>
                  </a:lnTo>
                  <a:lnTo>
                    <a:pt x="12" y="43"/>
                  </a:lnTo>
                  <a:lnTo>
                    <a:pt x="25" y="25"/>
                  </a:lnTo>
                  <a:lnTo>
                    <a:pt x="43" y="12"/>
                  </a:lnTo>
                  <a:lnTo>
                    <a:pt x="64" y="3"/>
                  </a:lnTo>
                  <a:lnTo>
                    <a:pt x="8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33" name="Freeform 161">
              <a:extLst>
                <a:ext uri="{FF2B5EF4-FFF2-40B4-BE49-F238E27FC236}">
                  <a16:creationId xmlns:a16="http://schemas.microsoft.com/office/drawing/2014/main" id="{E4E01C8B-1486-46B1-BECB-CE2505254C5B}"/>
                </a:ext>
              </a:extLst>
            </p:cNvPr>
            <p:cNvSpPr>
              <a:spLocks noEditPoints="1"/>
            </p:cNvSpPr>
            <p:nvPr/>
          </p:nvSpPr>
          <p:spPr bwMode="auto">
            <a:xfrm>
              <a:off x="3610" y="1292"/>
              <a:ext cx="234" cy="176"/>
            </a:xfrm>
            <a:custGeom>
              <a:avLst/>
              <a:gdLst>
                <a:gd name="T0" fmla="*/ 174 w 3037"/>
                <a:gd name="T1" fmla="*/ 173 h 2276"/>
                <a:gd name="T2" fmla="*/ 174 w 3037"/>
                <a:gd name="T3" fmla="*/ 2102 h 2276"/>
                <a:gd name="T4" fmla="*/ 2862 w 3037"/>
                <a:gd name="T5" fmla="*/ 2102 h 2276"/>
                <a:gd name="T6" fmla="*/ 2862 w 3037"/>
                <a:gd name="T7" fmla="*/ 173 h 2276"/>
                <a:gd name="T8" fmla="*/ 174 w 3037"/>
                <a:gd name="T9" fmla="*/ 173 h 2276"/>
                <a:gd name="T10" fmla="*/ 87 w 3037"/>
                <a:gd name="T11" fmla="*/ 0 h 2276"/>
                <a:gd name="T12" fmla="*/ 2949 w 3037"/>
                <a:gd name="T13" fmla="*/ 0 h 2276"/>
                <a:gd name="T14" fmla="*/ 2972 w 3037"/>
                <a:gd name="T15" fmla="*/ 3 h 2276"/>
                <a:gd name="T16" fmla="*/ 2993 w 3037"/>
                <a:gd name="T17" fmla="*/ 12 h 2276"/>
                <a:gd name="T18" fmla="*/ 3011 w 3037"/>
                <a:gd name="T19" fmla="*/ 25 h 2276"/>
                <a:gd name="T20" fmla="*/ 3024 w 3037"/>
                <a:gd name="T21" fmla="*/ 42 h 2276"/>
                <a:gd name="T22" fmla="*/ 3033 w 3037"/>
                <a:gd name="T23" fmla="*/ 63 h 2276"/>
                <a:gd name="T24" fmla="*/ 3037 w 3037"/>
                <a:gd name="T25" fmla="*/ 86 h 2276"/>
                <a:gd name="T26" fmla="*/ 3037 w 3037"/>
                <a:gd name="T27" fmla="*/ 2190 h 2276"/>
                <a:gd name="T28" fmla="*/ 3033 w 3037"/>
                <a:gd name="T29" fmla="*/ 2213 h 2276"/>
                <a:gd name="T30" fmla="*/ 3024 w 3037"/>
                <a:gd name="T31" fmla="*/ 2233 h 2276"/>
                <a:gd name="T32" fmla="*/ 3011 w 3037"/>
                <a:gd name="T33" fmla="*/ 2251 h 2276"/>
                <a:gd name="T34" fmla="*/ 2993 w 3037"/>
                <a:gd name="T35" fmla="*/ 2265 h 2276"/>
                <a:gd name="T36" fmla="*/ 2972 w 3037"/>
                <a:gd name="T37" fmla="*/ 2273 h 2276"/>
                <a:gd name="T38" fmla="*/ 2949 w 3037"/>
                <a:gd name="T39" fmla="*/ 2276 h 2276"/>
                <a:gd name="T40" fmla="*/ 87 w 3037"/>
                <a:gd name="T41" fmla="*/ 2276 h 2276"/>
                <a:gd name="T42" fmla="*/ 64 w 3037"/>
                <a:gd name="T43" fmla="*/ 2273 h 2276"/>
                <a:gd name="T44" fmla="*/ 43 w 3037"/>
                <a:gd name="T45" fmla="*/ 2265 h 2276"/>
                <a:gd name="T46" fmla="*/ 26 w 3037"/>
                <a:gd name="T47" fmla="*/ 2251 h 2276"/>
                <a:gd name="T48" fmla="*/ 11 w 3037"/>
                <a:gd name="T49" fmla="*/ 2233 h 2276"/>
                <a:gd name="T50" fmla="*/ 3 w 3037"/>
                <a:gd name="T51" fmla="*/ 2213 h 2276"/>
                <a:gd name="T52" fmla="*/ 0 w 3037"/>
                <a:gd name="T53" fmla="*/ 2190 h 2276"/>
                <a:gd name="T54" fmla="*/ 0 w 3037"/>
                <a:gd name="T55" fmla="*/ 86 h 2276"/>
                <a:gd name="T56" fmla="*/ 3 w 3037"/>
                <a:gd name="T57" fmla="*/ 63 h 2276"/>
                <a:gd name="T58" fmla="*/ 11 w 3037"/>
                <a:gd name="T59" fmla="*/ 42 h 2276"/>
                <a:gd name="T60" fmla="*/ 26 w 3037"/>
                <a:gd name="T61" fmla="*/ 25 h 2276"/>
                <a:gd name="T62" fmla="*/ 43 w 3037"/>
                <a:gd name="T63" fmla="*/ 12 h 2276"/>
                <a:gd name="T64" fmla="*/ 64 w 3037"/>
                <a:gd name="T65" fmla="*/ 3 h 2276"/>
                <a:gd name="T66" fmla="*/ 87 w 3037"/>
                <a:gd name="T67" fmla="*/ 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7" h="2276">
                  <a:moveTo>
                    <a:pt x="174" y="173"/>
                  </a:moveTo>
                  <a:lnTo>
                    <a:pt x="174" y="2102"/>
                  </a:lnTo>
                  <a:lnTo>
                    <a:pt x="2862" y="2102"/>
                  </a:lnTo>
                  <a:lnTo>
                    <a:pt x="2862" y="173"/>
                  </a:lnTo>
                  <a:lnTo>
                    <a:pt x="174" y="173"/>
                  </a:lnTo>
                  <a:close/>
                  <a:moveTo>
                    <a:pt x="87" y="0"/>
                  </a:moveTo>
                  <a:lnTo>
                    <a:pt x="2949" y="0"/>
                  </a:lnTo>
                  <a:lnTo>
                    <a:pt x="2972" y="3"/>
                  </a:lnTo>
                  <a:lnTo>
                    <a:pt x="2993" y="12"/>
                  </a:lnTo>
                  <a:lnTo>
                    <a:pt x="3011" y="25"/>
                  </a:lnTo>
                  <a:lnTo>
                    <a:pt x="3024" y="42"/>
                  </a:lnTo>
                  <a:lnTo>
                    <a:pt x="3033" y="63"/>
                  </a:lnTo>
                  <a:lnTo>
                    <a:pt x="3037" y="86"/>
                  </a:lnTo>
                  <a:lnTo>
                    <a:pt x="3037" y="2190"/>
                  </a:lnTo>
                  <a:lnTo>
                    <a:pt x="3033" y="2213"/>
                  </a:lnTo>
                  <a:lnTo>
                    <a:pt x="3024" y="2233"/>
                  </a:lnTo>
                  <a:lnTo>
                    <a:pt x="3011" y="2251"/>
                  </a:lnTo>
                  <a:lnTo>
                    <a:pt x="2993" y="2265"/>
                  </a:lnTo>
                  <a:lnTo>
                    <a:pt x="2972" y="2273"/>
                  </a:lnTo>
                  <a:lnTo>
                    <a:pt x="2949" y="2276"/>
                  </a:lnTo>
                  <a:lnTo>
                    <a:pt x="87" y="2276"/>
                  </a:lnTo>
                  <a:lnTo>
                    <a:pt x="64" y="2273"/>
                  </a:lnTo>
                  <a:lnTo>
                    <a:pt x="43" y="2265"/>
                  </a:lnTo>
                  <a:lnTo>
                    <a:pt x="26" y="2251"/>
                  </a:lnTo>
                  <a:lnTo>
                    <a:pt x="11" y="2233"/>
                  </a:lnTo>
                  <a:lnTo>
                    <a:pt x="3" y="2213"/>
                  </a:lnTo>
                  <a:lnTo>
                    <a:pt x="0" y="2190"/>
                  </a:lnTo>
                  <a:lnTo>
                    <a:pt x="0" y="86"/>
                  </a:lnTo>
                  <a:lnTo>
                    <a:pt x="3" y="63"/>
                  </a:lnTo>
                  <a:lnTo>
                    <a:pt x="11" y="42"/>
                  </a:lnTo>
                  <a:lnTo>
                    <a:pt x="26" y="25"/>
                  </a:lnTo>
                  <a:lnTo>
                    <a:pt x="43" y="12"/>
                  </a:lnTo>
                  <a:lnTo>
                    <a:pt x="64" y="3"/>
                  </a:lnTo>
                  <a:lnTo>
                    <a:pt x="8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34" name="Freeform 162">
              <a:extLst>
                <a:ext uri="{FF2B5EF4-FFF2-40B4-BE49-F238E27FC236}">
                  <a16:creationId xmlns:a16="http://schemas.microsoft.com/office/drawing/2014/main" id="{EE06C673-BA47-4CF5-894F-9E408CD721FD}"/>
                </a:ext>
              </a:extLst>
            </p:cNvPr>
            <p:cNvSpPr>
              <a:spLocks/>
            </p:cNvSpPr>
            <p:nvPr/>
          </p:nvSpPr>
          <p:spPr bwMode="auto">
            <a:xfrm>
              <a:off x="3697" y="1347"/>
              <a:ext cx="59" cy="59"/>
            </a:xfrm>
            <a:custGeom>
              <a:avLst/>
              <a:gdLst>
                <a:gd name="T0" fmla="*/ 87 w 771"/>
                <a:gd name="T1" fmla="*/ 0 h 767"/>
                <a:gd name="T2" fmla="*/ 684 w 771"/>
                <a:gd name="T3" fmla="*/ 0 h 767"/>
                <a:gd name="T4" fmla="*/ 706 w 771"/>
                <a:gd name="T5" fmla="*/ 3 h 767"/>
                <a:gd name="T6" fmla="*/ 728 w 771"/>
                <a:gd name="T7" fmla="*/ 12 h 767"/>
                <a:gd name="T8" fmla="*/ 745 w 771"/>
                <a:gd name="T9" fmla="*/ 25 h 767"/>
                <a:gd name="T10" fmla="*/ 758 w 771"/>
                <a:gd name="T11" fmla="*/ 44 h 767"/>
                <a:gd name="T12" fmla="*/ 768 w 771"/>
                <a:gd name="T13" fmla="*/ 64 h 767"/>
                <a:gd name="T14" fmla="*/ 771 w 771"/>
                <a:gd name="T15" fmla="*/ 87 h 767"/>
                <a:gd name="T16" fmla="*/ 771 w 771"/>
                <a:gd name="T17" fmla="*/ 680 h 767"/>
                <a:gd name="T18" fmla="*/ 768 w 771"/>
                <a:gd name="T19" fmla="*/ 704 h 767"/>
                <a:gd name="T20" fmla="*/ 758 w 771"/>
                <a:gd name="T21" fmla="*/ 724 h 767"/>
                <a:gd name="T22" fmla="*/ 745 w 771"/>
                <a:gd name="T23" fmla="*/ 741 h 767"/>
                <a:gd name="T24" fmla="*/ 728 w 771"/>
                <a:gd name="T25" fmla="*/ 756 h 767"/>
                <a:gd name="T26" fmla="*/ 706 w 771"/>
                <a:gd name="T27" fmla="*/ 764 h 767"/>
                <a:gd name="T28" fmla="*/ 684 w 771"/>
                <a:gd name="T29" fmla="*/ 767 h 767"/>
                <a:gd name="T30" fmla="*/ 600 w 771"/>
                <a:gd name="T31" fmla="*/ 767 h 767"/>
                <a:gd name="T32" fmla="*/ 576 w 771"/>
                <a:gd name="T33" fmla="*/ 764 h 767"/>
                <a:gd name="T34" fmla="*/ 555 w 771"/>
                <a:gd name="T35" fmla="*/ 756 h 767"/>
                <a:gd name="T36" fmla="*/ 537 w 771"/>
                <a:gd name="T37" fmla="*/ 741 h 767"/>
                <a:gd name="T38" fmla="*/ 524 w 771"/>
                <a:gd name="T39" fmla="*/ 724 h 767"/>
                <a:gd name="T40" fmla="*/ 514 w 771"/>
                <a:gd name="T41" fmla="*/ 704 h 767"/>
                <a:gd name="T42" fmla="*/ 511 w 771"/>
                <a:gd name="T43" fmla="*/ 680 h 767"/>
                <a:gd name="T44" fmla="*/ 514 w 771"/>
                <a:gd name="T45" fmla="*/ 658 h 767"/>
                <a:gd name="T46" fmla="*/ 524 w 771"/>
                <a:gd name="T47" fmla="*/ 637 h 767"/>
                <a:gd name="T48" fmla="*/ 536 w 771"/>
                <a:gd name="T49" fmla="*/ 620 h 767"/>
                <a:gd name="T50" fmla="*/ 553 w 771"/>
                <a:gd name="T51" fmla="*/ 606 h 767"/>
                <a:gd name="T52" fmla="*/ 574 w 771"/>
                <a:gd name="T53" fmla="*/ 597 h 767"/>
                <a:gd name="T54" fmla="*/ 596 w 771"/>
                <a:gd name="T55" fmla="*/ 593 h 767"/>
                <a:gd name="T56" fmla="*/ 596 w 771"/>
                <a:gd name="T57" fmla="*/ 173 h 767"/>
                <a:gd name="T58" fmla="*/ 174 w 771"/>
                <a:gd name="T59" fmla="*/ 173 h 767"/>
                <a:gd name="T60" fmla="*/ 174 w 771"/>
                <a:gd name="T61" fmla="*/ 593 h 767"/>
                <a:gd name="T62" fmla="*/ 197 w 771"/>
                <a:gd name="T63" fmla="*/ 598 h 767"/>
                <a:gd name="T64" fmla="*/ 217 w 771"/>
                <a:gd name="T65" fmla="*/ 607 h 767"/>
                <a:gd name="T66" fmla="*/ 234 w 771"/>
                <a:gd name="T67" fmla="*/ 620 h 767"/>
                <a:gd name="T68" fmla="*/ 247 w 771"/>
                <a:gd name="T69" fmla="*/ 637 h 767"/>
                <a:gd name="T70" fmla="*/ 255 w 771"/>
                <a:gd name="T71" fmla="*/ 658 h 767"/>
                <a:gd name="T72" fmla="*/ 258 w 771"/>
                <a:gd name="T73" fmla="*/ 680 h 767"/>
                <a:gd name="T74" fmla="*/ 255 w 771"/>
                <a:gd name="T75" fmla="*/ 704 h 767"/>
                <a:gd name="T76" fmla="*/ 247 w 771"/>
                <a:gd name="T77" fmla="*/ 724 h 767"/>
                <a:gd name="T78" fmla="*/ 233 w 771"/>
                <a:gd name="T79" fmla="*/ 741 h 767"/>
                <a:gd name="T80" fmla="*/ 215 w 771"/>
                <a:gd name="T81" fmla="*/ 756 h 767"/>
                <a:gd name="T82" fmla="*/ 195 w 771"/>
                <a:gd name="T83" fmla="*/ 764 h 767"/>
                <a:gd name="T84" fmla="*/ 171 w 771"/>
                <a:gd name="T85" fmla="*/ 767 h 767"/>
                <a:gd name="T86" fmla="*/ 87 w 771"/>
                <a:gd name="T87" fmla="*/ 767 h 767"/>
                <a:gd name="T88" fmla="*/ 64 w 771"/>
                <a:gd name="T89" fmla="*/ 764 h 767"/>
                <a:gd name="T90" fmla="*/ 43 w 771"/>
                <a:gd name="T91" fmla="*/ 756 h 767"/>
                <a:gd name="T92" fmla="*/ 25 w 771"/>
                <a:gd name="T93" fmla="*/ 741 h 767"/>
                <a:gd name="T94" fmla="*/ 12 w 771"/>
                <a:gd name="T95" fmla="*/ 724 h 767"/>
                <a:gd name="T96" fmla="*/ 3 w 771"/>
                <a:gd name="T97" fmla="*/ 704 h 767"/>
                <a:gd name="T98" fmla="*/ 0 w 771"/>
                <a:gd name="T99" fmla="*/ 680 h 767"/>
                <a:gd name="T100" fmla="*/ 0 w 771"/>
                <a:gd name="T101" fmla="*/ 87 h 767"/>
                <a:gd name="T102" fmla="*/ 3 w 771"/>
                <a:gd name="T103" fmla="*/ 64 h 767"/>
                <a:gd name="T104" fmla="*/ 12 w 771"/>
                <a:gd name="T105" fmla="*/ 44 h 767"/>
                <a:gd name="T106" fmla="*/ 25 w 771"/>
                <a:gd name="T107" fmla="*/ 25 h 767"/>
                <a:gd name="T108" fmla="*/ 43 w 771"/>
                <a:gd name="T109" fmla="*/ 12 h 767"/>
                <a:gd name="T110" fmla="*/ 64 w 771"/>
                <a:gd name="T111" fmla="*/ 3 h 767"/>
                <a:gd name="T112" fmla="*/ 87 w 771"/>
                <a:gd name="T113"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1" h="767">
                  <a:moveTo>
                    <a:pt x="87" y="0"/>
                  </a:moveTo>
                  <a:lnTo>
                    <a:pt x="684" y="0"/>
                  </a:lnTo>
                  <a:lnTo>
                    <a:pt x="706" y="3"/>
                  </a:lnTo>
                  <a:lnTo>
                    <a:pt x="728" y="12"/>
                  </a:lnTo>
                  <a:lnTo>
                    <a:pt x="745" y="25"/>
                  </a:lnTo>
                  <a:lnTo>
                    <a:pt x="758" y="44"/>
                  </a:lnTo>
                  <a:lnTo>
                    <a:pt x="768" y="64"/>
                  </a:lnTo>
                  <a:lnTo>
                    <a:pt x="771" y="87"/>
                  </a:lnTo>
                  <a:lnTo>
                    <a:pt x="771" y="680"/>
                  </a:lnTo>
                  <a:lnTo>
                    <a:pt x="768" y="704"/>
                  </a:lnTo>
                  <a:lnTo>
                    <a:pt x="758" y="724"/>
                  </a:lnTo>
                  <a:lnTo>
                    <a:pt x="745" y="741"/>
                  </a:lnTo>
                  <a:lnTo>
                    <a:pt x="728" y="756"/>
                  </a:lnTo>
                  <a:lnTo>
                    <a:pt x="706" y="764"/>
                  </a:lnTo>
                  <a:lnTo>
                    <a:pt x="684" y="767"/>
                  </a:lnTo>
                  <a:lnTo>
                    <a:pt x="600" y="767"/>
                  </a:lnTo>
                  <a:lnTo>
                    <a:pt x="576" y="764"/>
                  </a:lnTo>
                  <a:lnTo>
                    <a:pt x="555" y="756"/>
                  </a:lnTo>
                  <a:lnTo>
                    <a:pt x="537" y="741"/>
                  </a:lnTo>
                  <a:lnTo>
                    <a:pt x="524" y="724"/>
                  </a:lnTo>
                  <a:lnTo>
                    <a:pt x="514" y="704"/>
                  </a:lnTo>
                  <a:lnTo>
                    <a:pt x="511" y="680"/>
                  </a:lnTo>
                  <a:lnTo>
                    <a:pt x="514" y="658"/>
                  </a:lnTo>
                  <a:lnTo>
                    <a:pt x="524" y="637"/>
                  </a:lnTo>
                  <a:lnTo>
                    <a:pt x="536" y="620"/>
                  </a:lnTo>
                  <a:lnTo>
                    <a:pt x="553" y="606"/>
                  </a:lnTo>
                  <a:lnTo>
                    <a:pt x="574" y="597"/>
                  </a:lnTo>
                  <a:lnTo>
                    <a:pt x="596" y="593"/>
                  </a:lnTo>
                  <a:lnTo>
                    <a:pt x="596" y="173"/>
                  </a:lnTo>
                  <a:lnTo>
                    <a:pt x="174" y="173"/>
                  </a:lnTo>
                  <a:lnTo>
                    <a:pt x="174" y="593"/>
                  </a:lnTo>
                  <a:lnTo>
                    <a:pt x="197" y="598"/>
                  </a:lnTo>
                  <a:lnTo>
                    <a:pt x="217" y="607"/>
                  </a:lnTo>
                  <a:lnTo>
                    <a:pt x="234" y="620"/>
                  </a:lnTo>
                  <a:lnTo>
                    <a:pt x="247" y="637"/>
                  </a:lnTo>
                  <a:lnTo>
                    <a:pt x="255" y="658"/>
                  </a:lnTo>
                  <a:lnTo>
                    <a:pt x="258" y="680"/>
                  </a:lnTo>
                  <a:lnTo>
                    <a:pt x="255" y="704"/>
                  </a:lnTo>
                  <a:lnTo>
                    <a:pt x="247" y="724"/>
                  </a:lnTo>
                  <a:lnTo>
                    <a:pt x="233" y="741"/>
                  </a:lnTo>
                  <a:lnTo>
                    <a:pt x="215" y="756"/>
                  </a:lnTo>
                  <a:lnTo>
                    <a:pt x="195" y="764"/>
                  </a:lnTo>
                  <a:lnTo>
                    <a:pt x="171" y="767"/>
                  </a:lnTo>
                  <a:lnTo>
                    <a:pt x="87" y="767"/>
                  </a:lnTo>
                  <a:lnTo>
                    <a:pt x="64" y="764"/>
                  </a:lnTo>
                  <a:lnTo>
                    <a:pt x="43" y="756"/>
                  </a:lnTo>
                  <a:lnTo>
                    <a:pt x="25" y="741"/>
                  </a:lnTo>
                  <a:lnTo>
                    <a:pt x="12" y="724"/>
                  </a:lnTo>
                  <a:lnTo>
                    <a:pt x="3" y="704"/>
                  </a:lnTo>
                  <a:lnTo>
                    <a:pt x="0" y="680"/>
                  </a:lnTo>
                  <a:lnTo>
                    <a:pt x="0" y="87"/>
                  </a:lnTo>
                  <a:lnTo>
                    <a:pt x="3" y="64"/>
                  </a:lnTo>
                  <a:lnTo>
                    <a:pt x="12" y="44"/>
                  </a:lnTo>
                  <a:lnTo>
                    <a:pt x="25" y="25"/>
                  </a:lnTo>
                  <a:lnTo>
                    <a:pt x="43" y="12"/>
                  </a:lnTo>
                  <a:lnTo>
                    <a:pt x="64" y="3"/>
                  </a:lnTo>
                  <a:lnTo>
                    <a:pt x="8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35" name="Group 165">
            <a:extLst>
              <a:ext uri="{FF2B5EF4-FFF2-40B4-BE49-F238E27FC236}">
                <a16:creationId xmlns:a16="http://schemas.microsoft.com/office/drawing/2014/main" id="{0582E684-8F85-4D56-9FB8-F0DD492D2356}"/>
              </a:ext>
            </a:extLst>
          </p:cNvPr>
          <p:cNvGrpSpPr>
            <a:grpSpLocks noChangeAspect="1"/>
          </p:cNvGrpSpPr>
          <p:nvPr/>
        </p:nvGrpSpPr>
        <p:grpSpPr bwMode="auto">
          <a:xfrm>
            <a:off x="2906685" y="2242480"/>
            <a:ext cx="253177" cy="241272"/>
            <a:chOff x="3662" y="1945"/>
            <a:chExt cx="319" cy="304"/>
          </a:xfrm>
          <a:solidFill>
            <a:srgbClr val="000000"/>
          </a:solidFill>
        </p:grpSpPr>
        <p:sp>
          <p:nvSpPr>
            <p:cNvPr id="636" name="Freeform 167">
              <a:extLst>
                <a:ext uri="{FF2B5EF4-FFF2-40B4-BE49-F238E27FC236}">
                  <a16:creationId xmlns:a16="http://schemas.microsoft.com/office/drawing/2014/main" id="{8B3B2110-FE9D-46F7-A382-12D208E6C574}"/>
                </a:ext>
              </a:extLst>
            </p:cNvPr>
            <p:cNvSpPr>
              <a:spLocks/>
            </p:cNvSpPr>
            <p:nvPr/>
          </p:nvSpPr>
          <p:spPr bwMode="auto">
            <a:xfrm>
              <a:off x="3662" y="2042"/>
              <a:ext cx="261" cy="207"/>
            </a:xfrm>
            <a:custGeom>
              <a:avLst/>
              <a:gdLst>
                <a:gd name="T0" fmla="*/ 1104 w 2866"/>
                <a:gd name="T1" fmla="*/ 4 h 2271"/>
                <a:gd name="T2" fmla="*/ 1135 w 2866"/>
                <a:gd name="T3" fmla="*/ 27 h 2271"/>
                <a:gd name="T4" fmla="*/ 1150 w 2866"/>
                <a:gd name="T5" fmla="*/ 62 h 2271"/>
                <a:gd name="T6" fmla="*/ 1145 w 2866"/>
                <a:gd name="T7" fmla="*/ 101 h 2271"/>
                <a:gd name="T8" fmla="*/ 1123 w 2866"/>
                <a:gd name="T9" fmla="*/ 131 h 2271"/>
                <a:gd name="T10" fmla="*/ 1088 w 2866"/>
                <a:gd name="T11" fmla="*/ 146 h 2271"/>
                <a:gd name="T12" fmla="*/ 966 w 2866"/>
                <a:gd name="T13" fmla="*/ 987 h 2271"/>
                <a:gd name="T14" fmla="*/ 984 w 2866"/>
                <a:gd name="T15" fmla="*/ 1017 h 2271"/>
                <a:gd name="T16" fmla="*/ 986 w 2866"/>
                <a:gd name="T17" fmla="*/ 1052 h 2271"/>
                <a:gd name="T18" fmla="*/ 1720 w 2866"/>
                <a:gd name="T19" fmla="*/ 1586 h 2271"/>
                <a:gd name="T20" fmla="*/ 1754 w 2866"/>
                <a:gd name="T21" fmla="*/ 1577 h 2271"/>
                <a:gd name="T22" fmla="*/ 1789 w 2866"/>
                <a:gd name="T23" fmla="*/ 1586 h 2271"/>
                <a:gd name="T24" fmla="*/ 2542 w 2866"/>
                <a:gd name="T25" fmla="*/ 1169 h 2271"/>
                <a:gd name="T26" fmla="*/ 2545 w 2866"/>
                <a:gd name="T27" fmla="*/ 1131 h 2271"/>
                <a:gd name="T28" fmla="*/ 2567 w 2866"/>
                <a:gd name="T29" fmla="*/ 1100 h 2271"/>
                <a:gd name="T30" fmla="*/ 2602 w 2866"/>
                <a:gd name="T31" fmla="*/ 1084 h 2271"/>
                <a:gd name="T32" fmla="*/ 2641 w 2866"/>
                <a:gd name="T33" fmla="*/ 1088 h 2271"/>
                <a:gd name="T34" fmla="*/ 2671 w 2866"/>
                <a:gd name="T35" fmla="*/ 1109 h 2271"/>
                <a:gd name="T36" fmla="*/ 2687 w 2866"/>
                <a:gd name="T37" fmla="*/ 1144 h 2271"/>
                <a:gd name="T38" fmla="*/ 2866 w 2866"/>
                <a:gd name="T39" fmla="*/ 2206 h 2271"/>
                <a:gd name="T40" fmla="*/ 2850 w 2866"/>
                <a:gd name="T41" fmla="*/ 2243 h 2271"/>
                <a:gd name="T42" fmla="*/ 2822 w 2866"/>
                <a:gd name="T43" fmla="*/ 2265 h 2271"/>
                <a:gd name="T44" fmla="*/ 2793 w 2866"/>
                <a:gd name="T45" fmla="*/ 2271 h 2271"/>
                <a:gd name="T46" fmla="*/ 2759 w 2866"/>
                <a:gd name="T47" fmla="*/ 2262 h 2271"/>
                <a:gd name="T48" fmla="*/ 750 w 2866"/>
                <a:gd name="T49" fmla="*/ 2262 h 2271"/>
                <a:gd name="T50" fmla="*/ 711 w 2866"/>
                <a:gd name="T51" fmla="*/ 2271 h 2271"/>
                <a:gd name="T52" fmla="*/ 673 w 2866"/>
                <a:gd name="T53" fmla="*/ 2257 h 2271"/>
                <a:gd name="T54" fmla="*/ 647 w 2866"/>
                <a:gd name="T55" fmla="*/ 2225 h 2271"/>
                <a:gd name="T56" fmla="*/ 643 w 2866"/>
                <a:gd name="T57" fmla="*/ 2185 h 2271"/>
                <a:gd name="T58" fmla="*/ 22 w 2866"/>
                <a:gd name="T59" fmla="*/ 272 h 2271"/>
                <a:gd name="T60" fmla="*/ 2 w 2866"/>
                <a:gd name="T61" fmla="*/ 237 h 2271"/>
                <a:gd name="T62" fmla="*/ 3 w 2866"/>
                <a:gd name="T63" fmla="*/ 196 h 2271"/>
                <a:gd name="T64" fmla="*/ 26 w 2866"/>
                <a:gd name="T65" fmla="*/ 163 h 2271"/>
                <a:gd name="T66" fmla="*/ 63 w 2866"/>
                <a:gd name="T67" fmla="*/ 146 h 2271"/>
                <a:gd name="T68" fmla="*/ 1086 w 2866"/>
                <a:gd name="T69" fmla="*/ 0 h 2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66" h="2271">
                  <a:moveTo>
                    <a:pt x="1086" y="0"/>
                  </a:moveTo>
                  <a:lnTo>
                    <a:pt x="1104" y="4"/>
                  </a:lnTo>
                  <a:lnTo>
                    <a:pt x="1121" y="14"/>
                  </a:lnTo>
                  <a:lnTo>
                    <a:pt x="1135" y="27"/>
                  </a:lnTo>
                  <a:lnTo>
                    <a:pt x="1145" y="44"/>
                  </a:lnTo>
                  <a:lnTo>
                    <a:pt x="1150" y="62"/>
                  </a:lnTo>
                  <a:lnTo>
                    <a:pt x="1150" y="83"/>
                  </a:lnTo>
                  <a:lnTo>
                    <a:pt x="1145" y="101"/>
                  </a:lnTo>
                  <a:lnTo>
                    <a:pt x="1136" y="118"/>
                  </a:lnTo>
                  <a:lnTo>
                    <a:pt x="1123" y="131"/>
                  </a:lnTo>
                  <a:lnTo>
                    <a:pt x="1106" y="141"/>
                  </a:lnTo>
                  <a:lnTo>
                    <a:pt x="1088" y="146"/>
                  </a:lnTo>
                  <a:lnTo>
                    <a:pt x="232" y="271"/>
                  </a:lnTo>
                  <a:lnTo>
                    <a:pt x="966" y="987"/>
                  </a:lnTo>
                  <a:lnTo>
                    <a:pt x="977" y="1001"/>
                  </a:lnTo>
                  <a:lnTo>
                    <a:pt x="984" y="1017"/>
                  </a:lnTo>
                  <a:lnTo>
                    <a:pt x="988" y="1034"/>
                  </a:lnTo>
                  <a:lnTo>
                    <a:pt x="986" y="1052"/>
                  </a:lnTo>
                  <a:lnTo>
                    <a:pt x="813" y="2063"/>
                  </a:lnTo>
                  <a:lnTo>
                    <a:pt x="1720" y="1586"/>
                  </a:lnTo>
                  <a:lnTo>
                    <a:pt x="1736" y="1579"/>
                  </a:lnTo>
                  <a:lnTo>
                    <a:pt x="1754" y="1577"/>
                  </a:lnTo>
                  <a:lnTo>
                    <a:pt x="1771" y="1579"/>
                  </a:lnTo>
                  <a:lnTo>
                    <a:pt x="1789" y="1586"/>
                  </a:lnTo>
                  <a:lnTo>
                    <a:pt x="2694" y="2063"/>
                  </a:lnTo>
                  <a:lnTo>
                    <a:pt x="2542" y="1169"/>
                  </a:lnTo>
                  <a:lnTo>
                    <a:pt x="2541" y="1149"/>
                  </a:lnTo>
                  <a:lnTo>
                    <a:pt x="2545" y="1131"/>
                  </a:lnTo>
                  <a:lnTo>
                    <a:pt x="2554" y="1114"/>
                  </a:lnTo>
                  <a:lnTo>
                    <a:pt x="2567" y="1100"/>
                  </a:lnTo>
                  <a:lnTo>
                    <a:pt x="2583" y="1090"/>
                  </a:lnTo>
                  <a:lnTo>
                    <a:pt x="2602" y="1084"/>
                  </a:lnTo>
                  <a:lnTo>
                    <a:pt x="2621" y="1084"/>
                  </a:lnTo>
                  <a:lnTo>
                    <a:pt x="2641" y="1088"/>
                  </a:lnTo>
                  <a:lnTo>
                    <a:pt x="2657" y="1097"/>
                  </a:lnTo>
                  <a:lnTo>
                    <a:pt x="2671" y="1109"/>
                  </a:lnTo>
                  <a:lnTo>
                    <a:pt x="2681" y="1125"/>
                  </a:lnTo>
                  <a:lnTo>
                    <a:pt x="2687" y="1144"/>
                  </a:lnTo>
                  <a:lnTo>
                    <a:pt x="2866" y="2185"/>
                  </a:lnTo>
                  <a:lnTo>
                    <a:pt x="2866" y="2206"/>
                  </a:lnTo>
                  <a:lnTo>
                    <a:pt x="2861" y="2225"/>
                  </a:lnTo>
                  <a:lnTo>
                    <a:pt x="2850" y="2243"/>
                  </a:lnTo>
                  <a:lnTo>
                    <a:pt x="2836" y="2257"/>
                  </a:lnTo>
                  <a:lnTo>
                    <a:pt x="2822" y="2265"/>
                  </a:lnTo>
                  <a:lnTo>
                    <a:pt x="2808" y="2270"/>
                  </a:lnTo>
                  <a:lnTo>
                    <a:pt x="2793" y="2271"/>
                  </a:lnTo>
                  <a:lnTo>
                    <a:pt x="2775" y="2269"/>
                  </a:lnTo>
                  <a:lnTo>
                    <a:pt x="2759" y="2262"/>
                  </a:lnTo>
                  <a:lnTo>
                    <a:pt x="1754" y="1734"/>
                  </a:lnTo>
                  <a:lnTo>
                    <a:pt x="750" y="2262"/>
                  </a:lnTo>
                  <a:lnTo>
                    <a:pt x="730" y="2270"/>
                  </a:lnTo>
                  <a:lnTo>
                    <a:pt x="711" y="2271"/>
                  </a:lnTo>
                  <a:lnTo>
                    <a:pt x="690" y="2267"/>
                  </a:lnTo>
                  <a:lnTo>
                    <a:pt x="673" y="2257"/>
                  </a:lnTo>
                  <a:lnTo>
                    <a:pt x="657" y="2243"/>
                  </a:lnTo>
                  <a:lnTo>
                    <a:pt x="647" y="2225"/>
                  </a:lnTo>
                  <a:lnTo>
                    <a:pt x="642" y="2206"/>
                  </a:lnTo>
                  <a:lnTo>
                    <a:pt x="643" y="2185"/>
                  </a:lnTo>
                  <a:lnTo>
                    <a:pt x="835" y="1065"/>
                  </a:lnTo>
                  <a:lnTo>
                    <a:pt x="22" y="272"/>
                  </a:lnTo>
                  <a:lnTo>
                    <a:pt x="10" y="255"/>
                  </a:lnTo>
                  <a:lnTo>
                    <a:pt x="2" y="237"/>
                  </a:lnTo>
                  <a:lnTo>
                    <a:pt x="0" y="217"/>
                  </a:lnTo>
                  <a:lnTo>
                    <a:pt x="3" y="196"/>
                  </a:lnTo>
                  <a:lnTo>
                    <a:pt x="13" y="178"/>
                  </a:lnTo>
                  <a:lnTo>
                    <a:pt x="26" y="163"/>
                  </a:lnTo>
                  <a:lnTo>
                    <a:pt x="44" y="152"/>
                  </a:lnTo>
                  <a:lnTo>
                    <a:pt x="63" y="146"/>
                  </a:lnTo>
                  <a:lnTo>
                    <a:pt x="1066" y="0"/>
                  </a:lnTo>
                  <a:lnTo>
                    <a:pt x="108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37" name="Freeform 168">
              <a:extLst>
                <a:ext uri="{FF2B5EF4-FFF2-40B4-BE49-F238E27FC236}">
                  <a16:creationId xmlns:a16="http://schemas.microsoft.com/office/drawing/2014/main" id="{E7EB0793-EEF3-44EA-8EAA-4A39053FFD8F}"/>
                </a:ext>
              </a:extLst>
            </p:cNvPr>
            <p:cNvSpPr>
              <a:spLocks/>
            </p:cNvSpPr>
            <p:nvPr/>
          </p:nvSpPr>
          <p:spPr bwMode="auto">
            <a:xfrm>
              <a:off x="3773" y="1945"/>
              <a:ext cx="208" cy="189"/>
            </a:xfrm>
            <a:custGeom>
              <a:avLst/>
              <a:gdLst>
                <a:gd name="T0" fmla="*/ 520 w 2284"/>
                <a:gd name="T1" fmla="*/ 0 h 2079"/>
                <a:gd name="T2" fmla="*/ 539 w 2284"/>
                <a:gd name="T3" fmla="*/ 0 h 2079"/>
                <a:gd name="T4" fmla="*/ 556 w 2284"/>
                <a:gd name="T5" fmla="*/ 3 h 2079"/>
                <a:gd name="T6" fmla="*/ 571 w 2284"/>
                <a:gd name="T7" fmla="*/ 11 h 2079"/>
                <a:gd name="T8" fmla="*/ 585 w 2284"/>
                <a:gd name="T9" fmla="*/ 22 h 2079"/>
                <a:gd name="T10" fmla="*/ 595 w 2284"/>
                <a:gd name="T11" fmla="*/ 37 h 2079"/>
                <a:gd name="T12" fmla="*/ 1098 w 2284"/>
                <a:gd name="T13" fmla="*/ 1055 h 2079"/>
                <a:gd name="T14" fmla="*/ 2220 w 2284"/>
                <a:gd name="T15" fmla="*/ 1219 h 2079"/>
                <a:gd name="T16" fmla="*/ 2240 w 2284"/>
                <a:gd name="T17" fmla="*/ 1225 h 2079"/>
                <a:gd name="T18" fmla="*/ 2258 w 2284"/>
                <a:gd name="T19" fmla="*/ 1236 h 2079"/>
                <a:gd name="T20" fmla="*/ 2271 w 2284"/>
                <a:gd name="T21" fmla="*/ 1251 h 2079"/>
                <a:gd name="T22" fmla="*/ 2279 w 2284"/>
                <a:gd name="T23" fmla="*/ 1269 h 2079"/>
                <a:gd name="T24" fmla="*/ 2284 w 2284"/>
                <a:gd name="T25" fmla="*/ 1290 h 2079"/>
                <a:gd name="T26" fmla="*/ 2282 w 2284"/>
                <a:gd name="T27" fmla="*/ 1310 h 2079"/>
                <a:gd name="T28" fmla="*/ 2274 w 2284"/>
                <a:gd name="T29" fmla="*/ 1328 h 2079"/>
                <a:gd name="T30" fmla="*/ 2261 w 2284"/>
                <a:gd name="T31" fmla="*/ 1345 h 2079"/>
                <a:gd name="T32" fmla="*/ 1532 w 2284"/>
                <a:gd name="T33" fmla="*/ 2057 h 2079"/>
                <a:gd name="T34" fmla="*/ 1515 w 2284"/>
                <a:gd name="T35" fmla="*/ 2069 h 2079"/>
                <a:gd name="T36" fmla="*/ 1498 w 2284"/>
                <a:gd name="T37" fmla="*/ 2076 h 2079"/>
                <a:gd name="T38" fmla="*/ 1479 w 2284"/>
                <a:gd name="T39" fmla="*/ 2079 h 2079"/>
                <a:gd name="T40" fmla="*/ 1461 w 2284"/>
                <a:gd name="T41" fmla="*/ 2076 h 2079"/>
                <a:gd name="T42" fmla="*/ 1442 w 2284"/>
                <a:gd name="T43" fmla="*/ 2068 h 2079"/>
                <a:gd name="T44" fmla="*/ 1427 w 2284"/>
                <a:gd name="T45" fmla="*/ 2056 h 2079"/>
                <a:gd name="T46" fmla="*/ 1415 w 2284"/>
                <a:gd name="T47" fmla="*/ 2040 h 2079"/>
                <a:gd name="T48" fmla="*/ 1407 w 2284"/>
                <a:gd name="T49" fmla="*/ 2022 h 2079"/>
                <a:gd name="T50" fmla="*/ 1406 w 2284"/>
                <a:gd name="T51" fmla="*/ 2004 h 2079"/>
                <a:gd name="T52" fmla="*/ 1408 w 2284"/>
                <a:gd name="T53" fmla="*/ 1985 h 2079"/>
                <a:gd name="T54" fmla="*/ 1416 w 2284"/>
                <a:gd name="T55" fmla="*/ 1968 h 2079"/>
                <a:gd name="T56" fmla="*/ 1428 w 2284"/>
                <a:gd name="T57" fmla="*/ 1952 h 2079"/>
                <a:gd name="T58" fmla="*/ 2052 w 2284"/>
                <a:gd name="T59" fmla="*/ 1344 h 2079"/>
                <a:gd name="T60" fmla="*/ 1038 w 2284"/>
                <a:gd name="T61" fmla="*/ 1196 h 2079"/>
                <a:gd name="T62" fmla="*/ 1020 w 2284"/>
                <a:gd name="T63" fmla="*/ 1192 h 2079"/>
                <a:gd name="T64" fmla="*/ 1005 w 2284"/>
                <a:gd name="T65" fmla="*/ 1183 h 2079"/>
                <a:gd name="T66" fmla="*/ 992 w 2284"/>
                <a:gd name="T67" fmla="*/ 1171 h 2079"/>
                <a:gd name="T68" fmla="*/ 982 w 2284"/>
                <a:gd name="T69" fmla="*/ 1156 h 2079"/>
                <a:gd name="T70" fmla="*/ 529 w 2284"/>
                <a:gd name="T71" fmla="*/ 237 h 2079"/>
                <a:gd name="T72" fmla="*/ 140 w 2284"/>
                <a:gd name="T73" fmla="*/ 1028 h 2079"/>
                <a:gd name="T74" fmla="*/ 129 w 2284"/>
                <a:gd name="T75" fmla="*/ 1045 h 2079"/>
                <a:gd name="T76" fmla="*/ 114 w 2284"/>
                <a:gd name="T77" fmla="*/ 1057 h 2079"/>
                <a:gd name="T78" fmla="*/ 97 w 2284"/>
                <a:gd name="T79" fmla="*/ 1065 h 2079"/>
                <a:gd name="T80" fmla="*/ 79 w 2284"/>
                <a:gd name="T81" fmla="*/ 1069 h 2079"/>
                <a:gd name="T82" fmla="*/ 59 w 2284"/>
                <a:gd name="T83" fmla="*/ 1067 h 2079"/>
                <a:gd name="T84" fmla="*/ 40 w 2284"/>
                <a:gd name="T85" fmla="*/ 1061 h 2079"/>
                <a:gd name="T86" fmla="*/ 24 w 2284"/>
                <a:gd name="T87" fmla="*/ 1050 h 2079"/>
                <a:gd name="T88" fmla="*/ 12 w 2284"/>
                <a:gd name="T89" fmla="*/ 1036 h 2079"/>
                <a:gd name="T90" fmla="*/ 3 w 2284"/>
                <a:gd name="T91" fmla="*/ 1018 h 2079"/>
                <a:gd name="T92" fmla="*/ 0 w 2284"/>
                <a:gd name="T93" fmla="*/ 1000 h 2079"/>
                <a:gd name="T94" fmla="*/ 1 w 2284"/>
                <a:gd name="T95" fmla="*/ 981 h 2079"/>
                <a:gd name="T96" fmla="*/ 7 w 2284"/>
                <a:gd name="T97" fmla="*/ 963 h 2079"/>
                <a:gd name="T98" fmla="*/ 463 w 2284"/>
                <a:gd name="T99" fmla="*/ 37 h 2079"/>
                <a:gd name="T100" fmla="*/ 473 w 2284"/>
                <a:gd name="T101" fmla="*/ 22 h 2079"/>
                <a:gd name="T102" fmla="*/ 486 w 2284"/>
                <a:gd name="T103" fmla="*/ 11 h 2079"/>
                <a:gd name="T104" fmla="*/ 503 w 2284"/>
                <a:gd name="T105" fmla="*/ 3 h 2079"/>
                <a:gd name="T106" fmla="*/ 520 w 2284"/>
                <a:gd name="T107" fmla="*/ 0 h 2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4" h="2079">
                  <a:moveTo>
                    <a:pt x="520" y="0"/>
                  </a:moveTo>
                  <a:lnTo>
                    <a:pt x="539" y="0"/>
                  </a:lnTo>
                  <a:lnTo>
                    <a:pt x="556" y="3"/>
                  </a:lnTo>
                  <a:lnTo>
                    <a:pt x="571" y="11"/>
                  </a:lnTo>
                  <a:lnTo>
                    <a:pt x="585" y="22"/>
                  </a:lnTo>
                  <a:lnTo>
                    <a:pt x="595" y="37"/>
                  </a:lnTo>
                  <a:lnTo>
                    <a:pt x="1098" y="1055"/>
                  </a:lnTo>
                  <a:lnTo>
                    <a:pt x="2220" y="1219"/>
                  </a:lnTo>
                  <a:lnTo>
                    <a:pt x="2240" y="1225"/>
                  </a:lnTo>
                  <a:lnTo>
                    <a:pt x="2258" y="1236"/>
                  </a:lnTo>
                  <a:lnTo>
                    <a:pt x="2271" y="1251"/>
                  </a:lnTo>
                  <a:lnTo>
                    <a:pt x="2279" y="1269"/>
                  </a:lnTo>
                  <a:lnTo>
                    <a:pt x="2284" y="1290"/>
                  </a:lnTo>
                  <a:lnTo>
                    <a:pt x="2282" y="1310"/>
                  </a:lnTo>
                  <a:lnTo>
                    <a:pt x="2274" y="1328"/>
                  </a:lnTo>
                  <a:lnTo>
                    <a:pt x="2261" y="1345"/>
                  </a:lnTo>
                  <a:lnTo>
                    <a:pt x="1532" y="2057"/>
                  </a:lnTo>
                  <a:lnTo>
                    <a:pt x="1515" y="2069"/>
                  </a:lnTo>
                  <a:lnTo>
                    <a:pt x="1498" y="2076"/>
                  </a:lnTo>
                  <a:lnTo>
                    <a:pt x="1479" y="2079"/>
                  </a:lnTo>
                  <a:lnTo>
                    <a:pt x="1461" y="2076"/>
                  </a:lnTo>
                  <a:lnTo>
                    <a:pt x="1442" y="2068"/>
                  </a:lnTo>
                  <a:lnTo>
                    <a:pt x="1427" y="2056"/>
                  </a:lnTo>
                  <a:lnTo>
                    <a:pt x="1415" y="2040"/>
                  </a:lnTo>
                  <a:lnTo>
                    <a:pt x="1407" y="2022"/>
                  </a:lnTo>
                  <a:lnTo>
                    <a:pt x="1406" y="2004"/>
                  </a:lnTo>
                  <a:lnTo>
                    <a:pt x="1408" y="1985"/>
                  </a:lnTo>
                  <a:lnTo>
                    <a:pt x="1416" y="1968"/>
                  </a:lnTo>
                  <a:lnTo>
                    <a:pt x="1428" y="1952"/>
                  </a:lnTo>
                  <a:lnTo>
                    <a:pt x="2052" y="1344"/>
                  </a:lnTo>
                  <a:lnTo>
                    <a:pt x="1038" y="1196"/>
                  </a:lnTo>
                  <a:lnTo>
                    <a:pt x="1020" y="1192"/>
                  </a:lnTo>
                  <a:lnTo>
                    <a:pt x="1005" y="1183"/>
                  </a:lnTo>
                  <a:lnTo>
                    <a:pt x="992" y="1171"/>
                  </a:lnTo>
                  <a:lnTo>
                    <a:pt x="982" y="1156"/>
                  </a:lnTo>
                  <a:lnTo>
                    <a:pt x="529" y="237"/>
                  </a:lnTo>
                  <a:lnTo>
                    <a:pt x="140" y="1028"/>
                  </a:lnTo>
                  <a:lnTo>
                    <a:pt x="129" y="1045"/>
                  </a:lnTo>
                  <a:lnTo>
                    <a:pt x="114" y="1057"/>
                  </a:lnTo>
                  <a:lnTo>
                    <a:pt x="97" y="1065"/>
                  </a:lnTo>
                  <a:lnTo>
                    <a:pt x="79" y="1069"/>
                  </a:lnTo>
                  <a:lnTo>
                    <a:pt x="59" y="1067"/>
                  </a:lnTo>
                  <a:lnTo>
                    <a:pt x="40" y="1061"/>
                  </a:lnTo>
                  <a:lnTo>
                    <a:pt x="24" y="1050"/>
                  </a:lnTo>
                  <a:lnTo>
                    <a:pt x="12" y="1036"/>
                  </a:lnTo>
                  <a:lnTo>
                    <a:pt x="3" y="1018"/>
                  </a:lnTo>
                  <a:lnTo>
                    <a:pt x="0" y="1000"/>
                  </a:lnTo>
                  <a:lnTo>
                    <a:pt x="1" y="981"/>
                  </a:lnTo>
                  <a:lnTo>
                    <a:pt x="7" y="963"/>
                  </a:lnTo>
                  <a:lnTo>
                    <a:pt x="463" y="37"/>
                  </a:lnTo>
                  <a:lnTo>
                    <a:pt x="473" y="22"/>
                  </a:lnTo>
                  <a:lnTo>
                    <a:pt x="486" y="11"/>
                  </a:lnTo>
                  <a:lnTo>
                    <a:pt x="503" y="3"/>
                  </a:lnTo>
                  <a:lnTo>
                    <a:pt x="52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38" name="Group 171">
            <a:extLst>
              <a:ext uri="{FF2B5EF4-FFF2-40B4-BE49-F238E27FC236}">
                <a16:creationId xmlns:a16="http://schemas.microsoft.com/office/drawing/2014/main" id="{68100876-BE7F-420F-AA68-205B13C19183}"/>
              </a:ext>
            </a:extLst>
          </p:cNvPr>
          <p:cNvGrpSpPr>
            <a:grpSpLocks noChangeAspect="1"/>
          </p:cNvGrpSpPr>
          <p:nvPr/>
        </p:nvGrpSpPr>
        <p:grpSpPr bwMode="auto">
          <a:xfrm>
            <a:off x="2901133" y="2874236"/>
            <a:ext cx="246034" cy="244447"/>
            <a:chOff x="3655" y="2741"/>
            <a:chExt cx="310" cy="308"/>
          </a:xfrm>
          <a:solidFill>
            <a:srgbClr val="000000"/>
          </a:solidFill>
        </p:grpSpPr>
        <p:sp>
          <p:nvSpPr>
            <p:cNvPr id="639" name="Freeform 173">
              <a:extLst>
                <a:ext uri="{FF2B5EF4-FFF2-40B4-BE49-F238E27FC236}">
                  <a16:creationId xmlns:a16="http://schemas.microsoft.com/office/drawing/2014/main" id="{E9DAB929-26FC-4EC1-A6F1-AC9D4434BC6E}"/>
                </a:ext>
              </a:extLst>
            </p:cNvPr>
            <p:cNvSpPr>
              <a:spLocks/>
            </p:cNvSpPr>
            <p:nvPr/>
          </p:nvSpPr>
          <p:spPr bwMode="auto">
            <a:xfrm>
              <a:off x="3657" y="2930"/>
              <a:ext cx="124" cy="119"/>
            </a:xfrm>
            <a:custGeom>
              <a:avLst/>
              <a:gdLst>
                <a:gd name="T0" fmla="*/ 74 w 1368"/>
                <a:gd name="T1" fmla="*/ 0 h 1309"/>
                <a:gd name="T2" fmla="*/ 93 w 1368"/>
                <a:gd name="T3" fmla="*/ 4 h 1309"/>
                <a:gd name="T4" fmla="*/ 110 w 1368"/>
                <a:gd name="T5" fmla="*/ 10 h 1309"/>
                <a:gd name="T6" fmla="*/ 125 w 1368"/>
                <a:gd name="T7" fmla="*/ 22 h 1309"/>
                <a:gd name="T8" fmla="*/ 138 w 1368"/>
                <a:gd name="T9" fmla="*/ 37 h 1309"/>
                <a:gd name="T10" fmla="*/ 145 w 1368"/>
                <a:gd name="T11" fmla="*/ 55 h 1309"/>
                <a:gd name="T12" fmla="*/ 175 w 1368"/>
                <a:gd name="T13" fmla="*/ 145 h 1309"/>
                <a:gd name="T14" fmla="*/ 209 w 1368"/>
                <a:gd name="T15" fmla="*/ 233 h 1309"/>
                <a:gd name="T16" fmla="*/ 248 w 1368"/>
                <a:gd name="T17" fmla="*/ 318 h 1309"/>
                <a:gd name="T18" fmla="*/ 292 w 1368"/>
                <a:gd name="T19" fmla="*/ 401 h 1309"/>
                <a:gd name="T20" fmla="*/ 341 w 1368"/>
                <a:gd name="T21" fmla="*/ 481 h 1309"/>
                <a:gd name="T22" fmla="*/ 394 w 1368"/>
                <a:gd name="T23" fmla="*/ 558 h 1309"/>
                <a:gd name="T24" fmla="*/ 452 w 1368"/>
                <a:gd name="T25" fmla="*/ 631 h 1309"/>
                <a:gd name="T26" fmla="*/ 513 w 1368"/>
                <a:gd name="T27" fmla="*/ 700 h 1309"/>
                <a:gd name="T28" fmla="*/ 578 w 1368"/>
                <a:gd name="T29" fmla="*/ 766 h 1309"/>
                <a:gd name="T30" fmla="*/ 648 w 1368"/>
                <a:gd name="T31" fmla="*/ 828 h 1309"/>
                <a:gd name="T32" fmla="*/ 720 w 1368"/>
                <a:gd name="T33" fmla="*/ 886 h 1309"/>
                <a:gd name="T34" fmla="*/ 797 w 1368"/>
                <a:gd name="T35" fmla="*/ 939 h 1309"/>
                <a:gd name="T36" fmla="*/ 875 w 1368"/>
                <a:gd name="T37" fmla="*/ 989 h 1309"/>
                <a:gd name="T38" fmla="*/ 957 w 1368"/>
                <a:gd name="T39" fmla="*/ 1034 h 1309"/>
                <a:gd name="T40" fmla="*/ 1043 w 1368"/>
                <a:gd name="T41" fmla="*/ 1073 h 1309"/>
                <a:gd name="T42" fmla="*/ 1130 w 1368"/>
                <a:gd name="T43" fmla="*/ 1110 h 1309"/>
                <a:gd name="T44" fmla="*/ 1219 w 1368"/>
                <a:gd name="T45" fmla="*/ 1139 h 1309"/>
                <a:gd name="T46" fmla="*/ 1312 w 1368"/>
                <a:gd name="T47" fmla="*/ 1164 h 1309"/>
                <a:gd name="T48" fmla="*/ 1330 w 1368"/>
                <a:gd name="T49" fmla="*/ 1171 h 1309"/>
                <a:gd name="T50" fmla="*/ 1346 w 1368"/>
                <a:gd name="T51" fmla="*/ 1182 h 1309"/>
                <a:gd name="T52" fmla="*/ 1358 w 1368"/>
                <a:gd name="T53" fmla="*/ 1197 h 1309"/>
                <a:gd name="T54" fmla="*/ 1365 w 1368"/>
                <a:gd name="T55" fmla="*/ 1215 h 1309"/>
                <a:gd name="T56" fmla="*/ 1368 w 1368"/>
                <a:gd name="T57" fmla="*/ 1233 h 1309"/>
                <a:gd name="T58" fmla="*/ 1366 w 1368"/>
                <a:gd name="T59" fmla="*/ 1253 h 1309"/>
                <a:gd name="T60" fmla="*/ 1359 w 1368"/>
                <a:gd name="T61" fmla="*/ 1272 h 1309"/>
                <a:gd name="T62" fmla="*/ 1347 w 1368"/>
                <a:gd name="T63" fmla="*/ 1287 h 1309"/>
                <a:gd name="T64" fmla="*/ 1332 w 1368"/>
                <a:gd name="T65" fmla="*/ 1300 h 1309"/>
                <a:gd name="T66" fmla="*/ 1314 w 1368"/>
                <a:gd name="T67" fmla="*/ 1307 h 1309"/>
                <a:gd name="T68" fmla="*/ 1295 w 1368"/>
                <a:gd name="T69" fmla="*/ 1309 h 1309"/>
                <a:gd name="T70" fmla="*/ 1278 w 1368"/>
                <a:gd name="T71" fmla="*/ 1307 h 1309"/>
                <a:gd name="T72" fmla="*/ 1177 w 1368"/>
                <a:gd name="T73" fmla="*/ 1281 h 1309"/>
                <a:gd name="T74" fmla="*/ 1079 w 1368"/>
                <a:gd name="T75" fmla="*/ 1248 h 1309"/>
                <a:gd name="T76" fmla="*/ 983 w 1368"/>
                <a:gd name="T77" fmla="*/ 1209 h 1309"/>
                <a:gd name="T78" fmla="*/ 890 w 1368"/>
                <a:gd name="T79" fmla="*/ 1166 h 1309"/>
                <a:gd name="T80" fmla="*/ 801 w 1368"/>
                <a:gd name="T81" fmla="*/ 1117 h 1309"/>
                <a:gd name="T82" fmla="*/ 715 w 1368"/>
                <a:gd name="T83" fmla="*/ 1063 h 1309"/>
                <a:gd name="T84" fmla="*/ 632 w 1368"/>
                <a:gd name="T85" fmla="*/ 1004 h 1309"/>
                <a:gd name="T86" fmla="*/ 552 w 1368"/>
                <a:gd name="T87" fmla="*/ 940 h 1309"/>
                <a:gd name="T88" fmla="*/ 477 w 1368"/>
                <a:gd name="T89" fmla="*/ 873 h 1309"/>
                <a:gd name="T90" fmla="*/ 405 w 1368"/>
                <a:gd name="T91" fmla="*/ 801 h 1309"/>
                <a:gd name="T92" fmla="*/ 338 w 1368"/>
                <a:gd name="T93" fmla="*/ 726 h 1309"/>
                <a:gd name="T94" fmla="*/ 276 w 1368"/>
                <a:gd name="T95" fmla="*/ 645 h 1309"/>
                <a:gd name="T96" fmla="*/ 217 w 1368"/>
                <a:gd name="T97" fmla="*/ 562 h 1309"/>
                <a:gd name="T98" fmla="*/ 164 w 1368"/>
                <a:gd name="T99" fmla="*/ 475 h 1309"/>
                <a:gd name="T100" fmla="*/ 116 w 1368"/>
                <a:gd name="T101" fmla="*/ 384 h 1309"/>
                <a:gd name="T102" fmla="*/ 73 w 1368"/>
                <a:gd name="T103" fmla="*/ 291 h 1309"/>
                <a:gd name="T104" fmla="*/ 35 w 1368"/>
                <a:gd name="T105" fmla="*/ 194 h 1309"/>
                <a:gd name="T106" fmla="*/ 3 w 1368"/>
                <a:gd name="T107" fmla="*/ 95 h 1309"/>
                <a:gd name="T108" fmla="*/ 0 w 1368"/>
                <a:gd name="T109" fmla="*/ 76 h 1309"/>
                <a:gd name="T110" fmla="*/ 2 w 1368"/>
                <a:gd name="T111" fmla="*/ 57 h 1309"/>
                <a:gd name="T112" fmla="*/ 10 w 1368"/>
                <a:gd name="T113" fmla="*/ 39 h 1309"/>
                <a:gd name="T114" fmla="*/ 20 w 1368"/>
                <a:gd name="T115" fmla="*/ 24 h 1309"/>
                <a:gd name="T116" fmla="*/ 35 w 1368"/>
                <a:gd name="T117" fmla="*/ 12 h 1309"/>
                <a:gd name="T118" fmla="*/ 53 w 1368"/>
                <a:gd name="T119" fmla="*/ 4 h 1309"/>
                <a:gd name="T120" fmla="*/ 74 w 1368"/>
                <a:gd name="T121" fmla="*/ 0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8" h="1309">
                  <a:moveTo>
                    <a:pt x="74" y="0"/>
                  </a:moveTo>
                  <a:lnTo>
                    <a:pt x="93" y="4"/>
                  </a:lnTo>
                  <a:lnTo>
                    <a:pt x="110" y="10"/>
                  </a:lnTo>
                  <a:lnTo>
                    <a:pt x="125" y="22"/>
                  </a:lnTo>
                  <a:lnTo>
                    <a:pt x="138" y="37"/>
                  </a:lnTo>
                  <a:lnTo>
                    <a:pt x="145" y="55"/>
                  </a:lnTo>
                  <a:lnTo>
                    <a:pt x="175" y="145"/>
                  </a:lnTo>
                  <a:lnTo>
                    <a:pt x="209" y="233"/>
                  </a:lnTo>
                  <a:lnTo>
                    <a:pt x="248" y="318"/>
                  </a:lnTo>
                  <a:lnTo>
                    <a:pt x="292" y="401"/>
                  </a:lnTo>
                  <a:lnTo>
                    <a:pt x="341" y="481"/>
                  </a:lnTo>
                  <a:lnTo>
                    <a:pt x="394" y="558"/>
                  </a:lnTo>
                  <a:lnTo>
                    <a:pt x="452" y="631"/>
                  </a:lnTo>
                  <a:lnTo>
                    <a:pt x="513" y="700"/>
                  </a:lnTo>
                  <a:lnTo>
                    <a:pt x="578" y="766"/>
                  </a:lnTo>
                  <a:lnTo>
                    <a:pt x="648" y="828"/>
                  </a:lnTo>
                  <a:lnTo>
                    <a:pt x="720" y="886"/>
                  </a:lnTo>
                  <a:lnTo>
                    <a:pt x="797" y="939"/>
                  </a:lnTo>
                  <a:lnTo>
                    <a:pt x="875" y="989"/>
                  </a:lnTo>
                  <a:lnTo>
                    <a:pt x="957" y="1034"/>
                  </a:lnTo>
                  <a:lnTo>
                    <a:pt x="1043" y="1073"/>
                  </a:lnTo>
                  <a:lnTo>
                    <a:pt x="1130" y="1110"/>
                  </a:lnTo>
                  <a:lnTo>
                    <a:pt x="1219" y="1139"/>
                  </a:lnTo>
                  <a:lnTo>
                    <a:pt x="1312" y="1164"/>
                  </a:lnTo>
                  <a:lnTo>
                    <a:pt x="1330" y="1171"/>
                  </a:lnTo>
                  <a:lnTo>
                    <a:pt x="1346" y="1182"/>
                  </a:lnTo>
                  <a:lnTo>
                    <a:pt x="1358" y="1197"/>
                  </a:lnTo>
                  <a:lnTo>
                    <a:pt x="1365" y="1215"/>
                  </a:lnTo>
                  <a:lnTo>
                    <a:pt x="1368" y="1233"/>
                  </a:lnTo>
                  <a:lnTo>
                    <a:pt x="1366" y="1253"/>
                  </a:lnTo>
                  <a:lnTo>
                    <a:pt x="1359" y="1272"/>
                  </a:lnTo>
                  <a:lnTo>
                    <a:pt x="1347" y="1287"/>
                  </a:lnTo>
                  <a:lnTo>
                    <a:pt x="1332" y="1300"/>
                  </a:lnTo>
                  <a:lnTo>
                    <a:pt x="1314" y="1307"/>
                  </a:lnTo>
                  <a:lnTo>
                    <a:pt x="1295" y="1309"/>
                  </a:lnTo>
                  <a:lnTo>
                    <a:pt x="1278" y="1307"/>
                  </a:lnTo>
                  <a:lnTo>
                    <a:pt x="1177" y="1281"/>
                  </a:lnTo>
                  <a:lnTo>
                    <a:pt x="1079" y="1248"/>
                  </a:lnTo>
                  <a:lnTo>
                    <a:pt x="983" y="1209"/>
                  </a:lnTo>
                  <a:lnTo>
                    <a:pt x="890" y="1166"/>
                  </a:lnTo>
                  <a:lnTo>
                    <a:pt x="801" y="1117"/>
                  </a:lnTo>
                  <a:lnTo>
                    <a:pt x="715" y="1063"/>
                  </a:lnTo>
                  <a:lnTo>
                    <a:pt x="632" y="1004"/>
                  </a:lnTo>
                  <a:lnTo>
                    <a:pt x="552" y="940"/>
                  </a:lnTo>
                  <a:lnTo>
                    <a:pt x="477" y="873"/>
                  </a:lnTo>
                  <a:lnTo>
                    <a:pt x="405" y="801"/>
                  </a:lnTo>
                  <a:lnTo>
                    <a:pt x="338" y="726"/>
                  </a:lnTo>
                  <a:lnTo>
                    <a:pt x="276" y="645"/>
                  </a:lnTo>
                  <a:lnTo>
                    <a:pt x="217" y="562"/>
                  </a:lnTo>
                  <a:lnTo>
                    <a:pt x="164" y="475"/>
                  </a:lnTo>
                  <a:lnTo>
                    <a:pt x="116" y="384"/>
                  </a:lnTo>
                  <a:lnTo>
                    <a:pt x="73" y="291"/>
                  </a:lnTo>
                  <a:lnTo>
                    <a:pt x="35" y="194"/>
                  </a:lnTo>
                  <a:lnTo>
                    <a:pt x="3" y="95"/>
                  </a:lnTo>
                  <a:lnTo>
                    <a:pt x="0" y="76"/>
                  </a:lnTo>
                  <a:lnTo>
                    <a:pt x="2" y="57"/>
                  </a:lnTo>
                  <a:lnTo>
                    <a:pt x="10" y="39"/>
                  </a:lnTo>
                  <a:lnTo>
                    <a:pt x="20" y="24"/>
                  </a:lnTo>
                  <a:lnTo>
                    <a:pt x="35" y="12"/>
                  </a:lnTo>
                  <a:lnTo>
                    <a:pt x="53" y="4"/>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40" name="Freeform 174">
              <a:extLst>
                <a:ext uri="{FF2B5EF4-FFF2-40B4-BE49-F238E27FC236}">
                  <a16:creationId xmlns:a16="http://schemas.microsoft.com/office/drawing/2014/main" id="{42BADE6D-1A38-4E9C-B53F-79F3335F03C5}"/>
                </a:ext>
              </a:extLst>
            </p:cNvPr>
            <p:cNvSpPr>
              <a:spLocks/>
            </p:cNvSpPr>
            <p:nvPr/>
          </p:nvSpPr>
          <p:spPr bwMode="auto">
            <a:xfrm>
              <a:off x="3840" y="2929"/>
              <a:ext cx="123" cy="120"/>
            </a:xfrm>
            <a:custGeom>
              <a:avLst/>
              <a:gdLst>
                <a:gd name="T0" fmla="*/ 1279 w 1353"/>
                <a:gd name="T1" fmla="*/ 0 h 1324"/>
                <a:gd name="T2" fmla="*/ 1299 w 1353"/>
                <a:gd name="T3" fmla="*/ 3 h 1324"/>
                <a:gd name="T4" fmla="*/ 1317 w 1353"/>
                <a:gd name="T5" fmla="*/ 11 h 1324"/>
                <a:gd name="T6" fmla="*/ 1332 w 1353"/>
                <a:gd name="T7" fmla="*/ 23 h 1324"/>
                <a:gd name="T8" fmla="*/ 1344 w 1353"/>
                <a:gd name="T9" fmla="*/ 37 h 1324"/>
                <a:gd name="T10" fmla="*/ 1351 w 1353"/>
                <a:gd name="T11" fmla="*/ 56 h 1324"/>
                <a:gd name="T12" fmla="*/ 1353 w 1353"/>
                <a:gd name="T13" fmla="*/ 75 h 1324"/>
                <a:gd name="T14" fmla="*/ 1350 w 1353"/>
                <a:gd name="T15" fmla="*/ 94 h 1324"/>
                <a:gd name="T16" fmla="*/ 1320 w 1353"/>
                <a:gd name="T17" fmla="*/ 194 h 1324"/>
                <a:gd name="T18" fmla="*/ 1283 w 1353"/>
                <a:gd name="T19" fmla="*/ 291 h 1324"/>
                <a:gd name="T20" fmla="*/ 1241 w 1353"/>
                <a:gd name="T21" fmla="*/ 384 h 1324"/>
                <a:gd name="T22" fmla="*/ 1195 w 1353"/>
                <a:gd name="T23" fmla="*/ 476 h 1324"/>
                <a:gd name="T24" fmla="*/ 1142 w 1353"/>
                <a:gd name="T25" fmla="*/ 563 h 1324"/>
                <a:gd name="T26" fmla="*/ 1085 w 1353"/>
                <a:gd name="T27" fmla="*/ 648 h 1324"/>
                <a:gd name="T28" fmla="*/ 1023 w 1353"/>
                <a:gd name="T29" fmla="*/ 729 h 1324"/>
                <a:gd name="T30" fmla="*/ 957 w 1353"/>
                <a:gd name="T31" fmla="*/ 805 h 1324"/>
                <a:gd name="T32" fmla="*/ 887 w 1353"/>
                <a:gd name="T33" fmla="*/ 878 h 1324"/>
                <a:gd name="T34" fmla="*/ 812 w 1353"/>
                <a:gd name="T35" fmla="*/ 947 h 1324"/>
                <a:gd name="T36" fmla="*/ 734 w 1353"/>
                <a:gd name="T37" fmla="*/ 1010 h 1324"/>
                <a:gd name="T38" fmla="*/ 652 w 1353"/>
                <a:gd name="T39" fmla="*/ 1071 h 1324"/>
                <a:gd name="T40" fmla="*/ 565 w 1353"/>
                <a:gd name="T41" fmla="*/ 1125 h 1324"/>
                <a:gd name="T42" fmla="*/ 477 w 1353"/>
                <a:gd name="T43" fmla="*/ 1175 h 1324"/>
                <a:gd name="T44" fmla="*/ 384 w 1353"/>
                <a:gd name="T45" fmla="*/ 1220 h 1324"/>
                <a:gd name="T46" fmla="*/ 290 w 1353"/>
                <a:gd name="T47" fmla="*/ 1260 h 1324"/>
                <a:gd name="T48" fmla="*/ 192 w 1353"/>
                <a:gd name="T49" fmla="*/ 1294 h 1324"/>
                <a:gd name="T50" fmla="*/ 92 w 1353"/>
                <a:gd name="T51" fmla="*/ 1322 h 1324"/>
                <a:gd name="T52" fmla="*/ 73 w 1353"/>
                <a:gd name="T53" fmla="*/ 1324 h 1324"/>
                <a:gd name="T54" fmla="*/ 54 w 1353"/>
                <a:gd name="T55" fmla="*/ 1322 h 1324"/>
                <a:gd name="T56" fmla="*/ 36 w 1353"/>
                <a:gd name="T57" fmla="*/ 1315 h 1324"/>
                <a:gd name="T58" fmla="*/ 21 w 1353"/>
                <a:gd name="T59" fmla="*/ 1303 h 1324"/>
                <a:gd name="T60" fmla="*/ 10 w 1353"/>
                <a:gd name="T61" fmla="*/ 1287 h 1324"/>
                <a:gd name="T62" fmla="*/ 2 w 1353"/>
                <a:gd name="T63" fmla="*/ 1269 h 1324"/>
                <a:gd name="T64" fmla="*/ 0 w 1353"/>
                <a:gd name="T65" fmla="*/ 1249 h 1324"/>
                <a:gd name="T66" fmla="*/ 2 w 1353"/>
                <a:gd name="T67" fmla="*/ 1231 h 1324"/>
                <a:gd name="T68" fmla="*/ 11 w 1353"/>
                <a:gd name="T69" fmla="*/ 1212 h 1324"/>
                <a:gd name="T70" fmla="*/ 22 w 1353"/>
                <a:gd name="T71" fmla="*/ 1198 h 1324"/>
                <a:gd name="T72" fmla="*/ 37 w 1353"/>
                <a:gd name="T73" fmla="*/ 1187 h 1324"/>
                <a:gd name="T74" fmla="*/ 55 w 1353"/>
                <a:gd name="T75" fmla="*/ 1179 h 1324"/>
                <a:gd name="T76" fmla="*/ 148 w 1353"/>
                <a:gd name="T77" fmla="*/ 1153 h 1324"/>
                <a:gd name="T78" fmla="*/ 237 w 1353"/>
                <a:gd name="T79" fmla="*/ 1122 h 1324"/>
                <a:gd name="T80" fmla="*/ 324 w 1353"/>
                <a:gd name="T81" fmla="*/ 1086 h 1324"/>
                <a:gd name="T82" fmla="*/ 408 w 1353"/>
                <a:gd name="T83" fmla="*/ 1044 h 1324"/>
                <a:gd name="T84" fmla="*/ 490 w 1353"/>
                <a:gd name="T85" fmla="*/ 999 h 1324"/>
                <a:gd name="T86" fmla="*/ 569 w 1353"/>
                <a:gd name="T87" fmla="*/ 949 h 1324"/>
                <a:gd name="T88" fmla="*/ 643 w 1353"/>
                <a:gd name="T89" fmla="*/ 893 h 1324"/>
                <a:gd name="T90" fmla="*/ 715 w 1353"/>
                <a:gd name="T91" fmla="*/ 835 h 1324"/>
                <a:gd name="T92" fmla="*/ 784 w 1353"/>
                <a:gd name="T93" fmla="*/ 772 h 1324"/>
                <a:gd name="T94" fmla="*/ 848 w 1353"/>
                <a:gd name="T95" fmla="*/ 705 h 1324"/>
                <a:gd name="T96" fmla="*/ 908 w 1353"/>
                <a:gd name="T97" fmla="*/ 635 h 1324"/>
                <a:gd name="T98" fmla="*/ 965 w 1353"/>
                <a:gd name="T99" fmla="*/ 562 h 1324"/>
                <a:gd name="T100" fmla="*/ 1017 w 1353"/>
                <a:gd name="T101" fmla="*/ 484 h 1324"/>
                <a:gd name="T102" fmla="*/ 1065 w 1353"/>
                <a:gd name="T103" fmla="*/ 404 h 1324"/>
                <a:gd name="T104" fmla="*/ 1108 w 1353"/>
                <a:gd name="T105" fmla="*/ 320 h 1324"/>
                <a:gd name="T106" fmla="*/ 1147 w 1353"/>
                <a:gd name="T107" fmla="*/ 234 h 1324"/>
                <a:gd name="T108" fmla="*/ 1180 w 1353"/>
                <a:gd name="T109" fmla="*/ 146 h 1324"/>
                <a:gd name="T110" fmla="*/ 1207 w 1353"/>
                <a:gd name="T111" fmla="*/ 54 h 1324"/>
                <a:gd name="T112" fmla="*/ 1216 w 1353"/>
                <a:gd name="T113" fmla="*/ 36 h 1324"/>
                <a:gd name="T114" fmla="*/ 1228 w 1353"/>
                <a:gd name="T115" fmla="*/ 22 h 1324"/>
                <a:gd name="T116" fmla="*/ 1243 w 1353"/>
                <a:gd name="T117" fmla="*/ 10 h 1324"/>
                <a:gd name="T118" fmla="*/ 1261 w 1353"/>
                <a:gd name="T119" fmla="*/ 3 h 1324"/>
                <a:gd name="T120" fmla="*/ 1279 w 1353"/>
                <a:gd name="T121" fmla="*/ 0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3" h="1324">
                  <a:moveTo>
                    <a:pt x="1279" y="0"/>
                  </a:moveTo>
                  <a:lnTo>
                    <a:pt x="1299" y="3"/>
                  </a:lnTo>
                  <a:lnTo>
                    <a:pt x="1317" y="11"/>
                  </a:lnTo>
                  <a:lnTo>
                    <a:pt x="1332" y="23"/>
                  </a:lnTo>
                  <a:lnTo>
                    <a:pt x="1344" y="37"/>
                  </a:lnTo>
                  <a:lnTo>
                    <a:pt x="1351" y="56"/>
                  </a:lnTo>
                  <a:lnTo>
                    <a:pt x="1353" y="75"/>
                  </a:lnTo>
                  <a:lnTo>
                    <a:pt x="1350" y="94"/>
                  </a:lnTo>
                  <a:lnTo>
                    <a:pt x="1320" y="194"/>
                  </a:lnTo>
                  <a:lnTo>
                    <a:pt x="1283" y="291"/>
                  </a:lnTo>
                  <a:lnTo>
                    <a:pt x="1241" y="384"/>
                  </a:lnTo>
                  <a:lnTo>
                    <a:pt x="1195" y="476"/>
                  </a:lnTo>
                  <a:lnTo>
                    <a:pt x="1142" y="563"/>
                  </a:lnTo>
                  <a:lnTo>
                    <a:pt x="1085" y="648"/>
                  </a:lnTo>
                  <a:lnTo>
                    <a:pt x="1023" y="729"/>
                  </a:lnTo>
                  <a:lnTo>
                    <a:pt x="957" y="805"/>
                  </a:lnTo>
                  <a:lnTo>
                    <a:pt x="887" y="878"/>
                  </a:lnTo>
                  <a:lnTo>
                    <a:pt x="812" y="947"/>
                  </a:lnTo>
                  <a:lnTo>
                    <a:pt x="734" y="1010"/>
                  </a:lnTo>
                  <a:lnTo>
                    <a:pt x="652" y="1071"/>
                  </a:lnTo>
                  <a:lnTo>
                    <a:pt x="565" y="1125"/>
                  </a:lnTo>
                  <a:lnTo>
                    <a:pt x="477" y="1175"/>
                  </a:lnTo>
                  <a:lnTo>
                    <a:pt x="384" y="1220"/>
                  </a:lnTo>
                  <a:lnTo>
                    <a:pt x="290" y="1260"/>
                  </a:lnTo>
                  <a:lnTo>
                    <a:pt x="192" y="1294"/>
                  </a:lnTo>
                  <a:lnTo>
                    <a:pt x="92" y="1322"/>
                  </a:lnTo>
                  <a:lnTo>
                    <a:pt x="73" y="1324"/>
                  </a:lnTo>
                  <a:lnTo>
                    <a:pt x="54" y="1322"/>
                  </a:lnTo>
                  <a:lnTo>
                    <a:pt x="36" y="1315"/>
                  </a:lnTo>
                  <a:lnTo>
                    <a:pt x="21" y="1303"/>
                  </a:lnTo>
                  <a:lnTo>
                    <a:pt x="10" y="1287"/>
                  </a:lnTo>
                  <a:lnTo>
                    <a:pt x="2" y="1269"/>
                  </a:lnTo>
                  <a:lnTo>
                    <a:pt x="0" y="1249"/>
                  </a:lnTo>
                  <a:lnTo>
                    <a:pt x="2" y="1231"/>
                  </a:lnTo>
                  <a:lnTo>
                    <a:pt x="11" y="1212"/>
                  </a:lnTo>
                  <a:lnTo>
                    <a:pt x="22" y="1198"/>
                  </a:lnTo>
                  <a:lnTo>
                    <a:pt x="37" y="1187"/>
                  </a:lnTo>
                  <a:lnTo>
                    <a:pt x="55" y="1179"/>
                  </a:lnTo>
                  <a:lnTo>
                    <a:pt x="148" y="1153"/>
                  </a:lnTo>
                  <a:lnTo>
                    <a:pt x="237" y="1122"/>
                  </a:lnTo>
                  <a:lnTo>
                    <a:pt x="324" y="1086"/>
                  </a:lnTo>
                  <a:lnTo>
                    <a:pt x="408" y="1044"/>
                  </a:lnTo>
                  <a:lnTo>
                    <a:pt x="490" y="999"/>
                  </a:lnTo>
                  <a:lnTo>
                    <a:pt x="569" y="949"/>
                  </a:lnTo>
                  <a:lnTo>
                    <a:pt x="643" y="893"/>
                  </a:lnTo>
                  <a:lnTo>
                    <a:pt x="715" y="835"/>
                  </a:lnTo>
                  <a:lnTo>
                    <a:pt x="784" y="772"/>
                  </a:lnTo>
                  <a:lnTo>
                    <a:pt x="848" y="705"/>
                  </a:lnTo>
                  <a:lnTo>
                    <a:pt x="908" y="635"/>
                  </a:lnTo>
                  <a:lnTo>
                    <a:pt x="965" y="562"/>
                  </a:lnTo>
                  <a:lnTo>
                    <a:pt x="1017" y="484"/>
                  </a:lnTo>
                  <a:lnTo>
                    <a:pt x="1065" y="404"/>
                  </a:lnTo>
                  <a:lnTo>
                    <a:pt x="1108" y="320"/>
                  </a:lnTo>
                  <a:lnTo>
                    <a:pt x="1147" y="234"/>
                  </a:lnTo>
                  <a:lnTo>
                    <a:pt x="1180" y="146"/>
                  </a:lnTo>
                  <a:lnTo>
                    <a:pt x="1207" y="54"/>
                  </a:lnTo>
                  <a:lnTo>
                    <a:pt x="1216" y="36"/>
                  </a:lnTo>
                  <a:lnTo>
                    <a:pt x="1228" y="22"/>
                  </a:lnTo>
                  <a:lnTo>
                    <a:pt x="1243" y="10"/>
                  </a:lnTo>
                  <a:lnTo>
                    <a:pt x="1261" y="3"/>
                  </a:lnTo>
                  <a:lnTo>
                    <a:pt x="127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41" name="Freeform 175">
              <a:extLst>
                <a:ext uri="{FF2B5EF4-FFF2-40B4-BE49-F238E27FC236}">
                  <a16:creationId xmlns:a16="http://schemas.microsoft.com/office/drawing/2014/main" id="{2E0EEB1D-5783-4E81-A5DB-24FEA71C02CE}"/>
                </a:ext>
              </a:extLst>
            </p:cNvPr>
            <p:cNvSpPr>
              <a:spLocks/>
            </p:cNvSpPr>
            <p:nvPr/>
          </p:nvSpPr>
          <p:spPr bwMode="auto">
            <a:xfrm>
              <a:off x="3844" y="2742"/>
              <a:ext cx="121" cy="126"/>
            </a:xfrm>
            <a:custGeom>
              <a:avLst/>
              <a:gdLst>
                <a:gd name="T0" fmla="*/ 74 w 1332"/>
                <a:gd name="T1" fmla="*/ 0 h 1394"/>
                <a:gd name="T2" fmla="*/ 94 w 1332"/>
                <a:gd name="T3" fmla="*/ 3 h 1394"/>
                <a:gd name="T4" fmla="*/ 191 w 1332"/>
                <a:gd name="T5" fmla="*/ 33 h 1394"/>
                <a:gd name="T6" fmla="*/ 285 w 1332"/>
                <a:gd name="T7" fmla="*/ 68 h 1394"/>
                <a:gd name="T8" fmla="*/ 376 w 1332"/>
                <a:gd name="T9" fmla="*/ 108 h 1394"/>
                <a:gd name="T10" fmla="*/ 466 w 1332"/>
                <a:gd name="T11" fmla="*/ 154 h 1394"/>
                <a:gd name="T12" fmla="*/ 551 w 1332"/>
                <a:gd name="T13" fmla="*/ 204 h 1394"/>
                <a:gd name="T14" fmla="*/ 633 w 1332"/>
                <a:gd name="T15" fmla="*/ 258 h 1394"/>
                <a:gd name="T16" fmla="*/ 712 w 1332"/>
                <a:gd name="T17" fmla="*/ 317 h 1394"/>
                <a:gd name="T18" fmla="*/ 787 w 1332"/>
                <a:gd name="T19" fmla="*/ 380 h 1394"/>
                <a:gd name="T20" fmla="*/ 859 w 1332"/>
                <a:gd name="T21" fmla="*/ 447 h 1394"/>
                <a:gd name="T22" fmla="*/ 926 w 1332"/>
                <a:gd name="T23" fmla="*/ 519 h 1394"/>
                <a:gd name="T24" fmla="*/ 990 w 1332"/>
                <a:gd name="T25" fmla="*/ 593 h 1394"/>
                <a:gd name="T26" fmla="*/ 1049 w 1332"/>
                <a:gd name="T27" fmla="*/ 672 h 1394"/>
                <a:gd name="T28" fmla="*/ 1104 w 1332"/>
                <a:gd name="T29" fmla="*/ 754 h 1394"/>
                <a:gd name="T30" fmla="*/ 1154 w 1332"/>
                <a:gd name="T31" fmla="*/ 838 h 1394"/>
                <a:gd name="T32" fmla="*/ 1199 w 1332"/>
                <a:gd name="T33" fmla="*/ 926 h 1394"/>
                <a:gd name="T34" fmla="*/ 1240 w 1332"/>
                <a:gd name="T35" fmla="*/ 1016 h 1394"/>
                <a:gd name="T36" fmla="*/ 1275 w 1332"/>
                <a:gd name="T37" fmla="*/ 1110 h 1394"/>
                <a:gd name="T38" fmla="*/ 1306 w 1332"/>
                <a:gd name="T39" fmla="*/ 1205 h 1394"/>
                <a:gd name="T40" fmla="*/ 1330 w 1332"/>
                <a:gd name="T41" fmla="*/ 1304 h 1394"/>
                <a:gd name="T42" fmla="*/ 1332 w 1332"/>
                <a:gd name="T43" fmla="*/ 1323 h 1394"/>
                <a:gd name="T44" fmla="*/ 1329 w 1332"/>
                <a:gd name="T45" fmla="*/ 1343 h 1394"/>
                <a:gd name="T46" fmla="*/ 1321 w 1332"/>
                <a:gd name="T47" fmla="*/ 1360 h 1394"/>
                <a:gd name="T48" fmla="*/ 1309 w 1332"/>
                <a:gd name="T49" fmla="*/ 1375 h 1394"/>
                <a:gd name="T50" fmla="*/ 1293 w 1332"/>
                <a:gd name="T51" fmla="*/ 1385 h 1394"/>
                <a:gd name="T52" fmla="*/ 1274 w 1332"/>
                <a:gd name="T53" fmla="*/ 1393 h 1394"/>
                <a:gd name="T54" fmla="*/ 1266 w 1332"/>
                <a:gd name="T55" fmla="*/ 1394 h 1394"/>
                <a:gd name="T56" fmla="*/ 1258 w 1332"/>
                <a:gd name="T57" fmla="*/ 1394 h 1394"/>
                <a:gd name="T58" fmla="*/ 1239 w 1332"/>
                <a:gd name="T59" fmla="*/ 1392 h 1394"/>
                <a:gd name="T60" fmla="*/ 1221 w 1332"/>
                <a:gd name="T61" fmla="*/ 1384 h 1394"/>
                <a:gd name="T62" fmla="*/ 1205 w 1332"/>
                <a:gd name="T63" fmla="*/ 1371 h 1394"/>
                <a:gd name="T64" fmla="*/ 1193 w 1332"/>
                <a:gd name="T65" fmla="*/ 1355 h 1394"/>
                <a:gd name="T66" fmla="*/ 1187 w 1332"/>
                <a:gd name="T67" fmla="*/ 1336 h 1394"/>
                <a:gd name="T68" fmla="*/ 1162 w 1332"/>
                <a:gd name="T69" fmla="*/ 1242 h 1394"/>
                <a:gd name="T70" fmla="*/ 1132 w 1332"/>
                <a:gd name="T71" fmla="*/ 1149 h 1394"/>
                <a:gd name="T72" fmla="*/ 1097 w 1332"/>
                <a:gd name="T73" fmla="*/ 1059 h 1394"/>
                <a:gd name="T74" fmla="*/ 1057 w 1332"/>
                <a:gd name="T75" fmla="*/ 972 h 1394"/>
                <a:gd name="T76" fmla="*/ 1012 w 1332"/>
                <a:gd name="T77" fmla="*/ 888 h 1394"/>
                <a:gd name="T78" fmla="*/ 962 w 1332"/>
                <a:gd name="T79" fmla="*/ 807 h 1394"/>
                <a:gd name="T80" fmla="*/ 908 w 1332"/>
                <a:gd name="T81" fmla="*/ 729 h 1394"/>
                <a:gd name="T82" fmla="*/ 849 w 1332"/>
                <a:gd name="T83" fmla="*/ 655 h 1394"/>
                <a:gd name="T84" fmla="*/ 785 w 1332"/>
                <a:gd name="T85" fmla="*/ 584 h 1394"/>
                <a:gd name="T86" fmla="*/ 718 w 1332"/>
                <a:gd name="T87" fmla="*/ 517 h 1394"/>
                <a:gd name="T88" fmla="*/ 647 w 1332"/>
                <a:gd name="T89" fmla="*/ 455 h 1394"/>
                <a:gd name="T90" fmla="*/ 572 w 1332"/>
                <a:gd name="T91" fmla="*/ 396 h 1394"/>
                <a:gd name="T92" fmla="*/ 493 w 1332"/>
                <a:gd name="T93" fmla="*/ 342 h 1394"/>
                <a:gd name="T94" fmla="*/ 411 w 1332"/>
                <a:gd name="T95" fmla="*/ 293 h 1394"/>
                <a:gd name="T96" fmla="*/ 326 w 1332"/>
                <a:gd name="T97" fmla="*/ 248 h 1394"/>
                <a:gd name="T98" fmla="*/ 239 w 1332"/>
                <a:gd name="T99" fmla="*/ 209 h 1394"/>
                <a:gd name="T100" fmla="*/ 147 w 1332"/>
                <a:gd name="T101" fmla="*/ 174 h 1394"/>
                <a:gd name="T102" fmla="*/ 54 w 1332"/>
                <a:gd name="T103" fmla="*/ 145 h 1394"/>
                <a:gd name="T104" fmla="*/ 36 w 1332"/>
                <a:gd name="T105" fmla="*/ 137 h 1394"/>
                <a:gd name="T106" fmla="*/ 21 w 1332"/>
                <a:gd name="T107" fmla="*/ 125 h 1394"/>
                <a:gd name="T108" fmla="*/ 9 w 1332"/>
                <a:gd name="T109" fmla="*/ 110 h 1394"/>
                <a:gd name="T110" fmla="*/ 3 w 1332"/>
                <a:gd name="T111" fmla="*/ 92 h 1394"/>
                <a:gd name="T112" fmla="*/ 0 w 1332"/>
                <a:gd name="T113" fmla="*/ 73 h 1394"/>
                <a:gd name="T114" fmla="*/ 3 w 1332"/>
                <a:gd name="T115" fmla="*/ 54 h 1394"/>
                <a:gd name="T116" fmla="*/ 10 w 1332"/>
                <a:gd name="T117" fmla="*/ 36 h 1394"/>
                <a:gd name="T118" fmla="*/ 23 w 1332"/>
                <a:gd name="T119" fmla="*/ 21 h 1394"/>
                <a:gd name="T120" fmla="*/ 38 w 1332"/>
                <a:gd name="T121" fmla="*/ 9 h 1394"/>
                <a:gd name="T122" fmla="*/ 55 w 1332"/>
                <a:gd name="T123" fmla="*/ 3 h 1394"/>
                <a:gd name="T124" fmla="*/ 74 w 1332"/>
                <a:gd name="T125" fmla="*/ 0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2" h="1394">
                  <a:moveTo>
                    <a:pt x="74" y="0"/>
                  </a:moveTo>
                  <a:lnTo>
                    <a:pt x="94" y="3"/>
                  </a:lnTo>
                  <a:lnTo>
                    <a:pt x="191" y="33"/>
                  </a:lnTo>
                  <a:lnTo>
                    <a:pt x="285" y="68"/>
                  </a:lnTo>
                  <a:lnTo>
                    <a:pt x="376" y="108"/>
                  </a:lnTo>
                  <a:lnTo>
                    <a:pt x="466" y="154"/>
                  </a:lnTo>
                  <a:lnTo>
                    <a:pt x="551" y="204"/>
                  </a:lnTo>
                  <a:lnTo>
                    <a:pt x="633" y="258"/>
                  </a:lnTo>
                  <a:lnTo>
                    <a:pt x="712" y="317"/>
                  </a:lnTo>
                  <a:lnTo>
                    <a:pt x="787" y="380"/>
                  </a:lnTo>
                  <a:lnTo>
                    <a:pt x="859" y="447"/>
                  </a:lnTo>
                  <a:lnTo>
                    <a:pt x="926" y="519"/>
                  </a:lnTo>
                  <a:lnTo>
                    <a:pt x="990" y="593"/>
                  </a:lnTo>
                  <a:lnTo>
                    <a:pt x="1049" y="672"/>
                  </a:lnTo>
                  <a:lnTo>
                    <a:pt x="1104" y="754"/>
                  </a:lnTo>
                  <a:lnTo>
                    <a:pt x="1154" y="838"/>
                  </a:lnTo>
                  <a:lnTo>
                    <a:pt x="1199" y="926"/>
                  </a:lnTo>
                  <a:lnTo>
                    <a:pt x="1240" y="1016"/>
                  </a:lnTo>
                  <a:lnTo>
                    <a:pt x="1275" y="1110"/>
                  </a:lnTo>
                  <a:lnTo>
                    <a:pt x="1306" y="1205"/>
                  </a:lnTo>
                  <a:lnTo>
                    <a:pt x="1330" y="1304"/>
                  </a:lnTo>
                  <a:lnTo>
                    <a:pt x="1332" y="1323"/>
                  </a:lnTo>
                  <a:lnTo>
                    <a:pt x="1329" y="1343"/>
                  </a:lnTo>
                  <a:lnTo>
                    <a:pt x="1321" y="1360"/>
                  </a:lnTo>
                  <a:lnTo>
                    <a:pt x="1309" y="1375"/>
                  </a:lnTo>
                  <a:lnTo>
                    <a:pt x="1293" y="1385"/>
                  </a:lnTo>
                  <a:lnTo>
                    <a:pt x="1274" y="1393"/>
                  </a:lnTo>
                  <a:lnTo>
                    <a:pt x="1266" y="1394"/>
                  </a:lnTo>
                  <a:lnTo>
                    <a:pt x="1258" y="1394"/>
                  </a:lnTo>
                  <a:lnTo>
                    <a:pt x="1239" y="1392"/>
                  </a:lnTo>
                  <a:lnTo>
                    <a:pt x="1221" y="1384"/>
                  </a:lnTo>
                  <a:lnTo>
                    <a:pt x="1205" y="1371"/>
                  </a:lnTo>
                  <a:lnTo>
                    <a:pt x="1193" y="1355"/>
                  </a:lnTo>
                  <a:lnTo>
                    <a:pt x="1187" y="1336"/>
                  </a:lnTo>
                  <a:lnTo>
                    <a:pt x="1162" y="1242"/>
                  </a:lnTo>
                  <a:lnTo>
                    <a:pt x="1132" y="1149"/>
                  </a:lnTo>
                  <a:lnTo>
                    <a:pt x="1097" y="1059"/>
                  </a:lnTo>
                  <a:lnTo>
                    <a:pt x="1057" y="972"/>
                  </a:lnTo>
                  <a:lnTo>
                    <a:pt x="1012" y="888"/>
                  </a:lnTo>
                  <a:lnTo>
                    <a:pt x="962" y="807"/>
                  </a:lnTo>
                  <a:lnTo>
                    <a:pt x="908" y="729"/>
                  </a:lnTo>
                  <a:lnTo>
                    <a:pt x="849" y="655"/>
                  </a:lnTo>
                  <a:lnTo>
                    <a:pt x="785" y="584"/>
                  </a:lnTo>
                  <a:lnTo>
                    <a:pt x="718" y="517"/>
                  </a:lnTo>
                  <a:lnTo>
                    <a:pt x="647" y="455"/>
                  </a:lnTo>
                  <a:lnTo>
                    <a:pt x="572" y="396"/>
                  </a:lnTo>
                  <a:lnTo>
                    <a:pt x="493" y="342"/>
                  </a:lnTo>
                  <a:lnTo>
                    <a:pt x="411" y="293"/>
                  </a:lnTo>
                  <a:lnTo>
                    <a:pt x="326" y="248"/>
                  </a:lnTo>
                  <a:lnTo>
                    <a:pt x="239" y="209"/>
                  </a:lnTo>
                  <a:lnTo>
                    <a:pt x="147" y="174"/>
                  </a:lnTo>
                  <a:lnTo>
                    <a:pt x="54" y="145"/>
                  </a:lnTo>
                  <a:lnTo>
                    <a:pt x="36" y="137"/>
                  </a:lnTo>
                  <a:lnTo>
                    <a:pt x="21" y="125"/>
                  </a:lnTo>
                  <a:lnTo>
                    <a:pt x="9" y="110"/>
                  </a:lnTo>
                  <a:lnTo>
                    <a:pt x="3" y="92"/>
                  </a:lnTo>
                  <a:lnTo>
                    <a:pt x="0" y="73"/>
                  </a:lnTo>
                  <a:lnTo>
                    <a:pt x="3" y="54"/>
                  </a:lnTo>
                  <a:lnTo>
                    <a:pt x="10" y="36"/>
                  </a:lnTo>
                  <a:lnTo>
                    <a:pt x="23" y="21"/>
                  </a:lnTo>
                  <a:lnTo>
                    <a:pt x="38" y="9"/>
                  </a:lnTo>
                  <a:lnTo>
                    <a:pt x="55" y="3"/>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42" name="Freeform 176">
              <a:extLst>
                <a:ext uri="{FF2B5EF4-FFF2-40B4-BE49-F238E27FC236}">
                  <a16:creationId xmlns:a16="http://schemas.microsoft.com/office/drawing/2014/main" id="{CFF60D17-6937-481D-BCBB-2A67AFE3B892}"/>
                </a:ext>
              </a:extLst>
            </p:cNvPr>
            <p:cNvSpPr>
              <a:spLocks/>
            </p:cNvSpPr>
            <p:nvPr/>
          </p:nvSpPr>
          <p:spPr bwMode="auto">
            <a:xfrm>
              <a:off x="3655" y="2741"/>
              <a:ext cx="122" cy="125"/>
            </a:xfrm>
            <a:custGeom>
              <a:avLst/>
              <a:gdLst>
                <a:gd name="T0" fmla="*/ 1272 w 1346"/>
                <a:gd name="T1" fmla="*/ 0 h 1377"/>
                <a:gd name="T2" fmla="*/ 1291 w 1346"/>
                <a:gd name="T3" fmla="*/ 3 h 1377"/>
                <a:gd name="T4" fmla="*/ 1308 w 1346"/>
                <a:gd name="T5" fmla="*/ 10 h 1377"/>
                <a:gd name="T6" fmla="*/ 1323 w 1346"/>
                <a:gd name="T7" fmla="*/ 22 h 1377"/>
                <a:gd name="T8" fmla="*/ 1335 w 1346"/>
                <a:gd name="T9" fmla="*/ 37 h 1377"/>
                <a:gd name="T10" fmla="*/ 1344 w 1346"/>
                <a:gd name="T11" fmla="*/ 55 h 1377"/>
                <a:gd name="T12" fmla="*/ 1346 w 1346"/>
                <a:gd name="T13" fmla="*/ 75 h 1377"/>
                <a:gd name="T14" fmla="*/ 1344 w 1346"/>
                <a:gd name="T15" fmla="*/ 94 h 1377"/>
                <a:gd name="T16" fmla="*/ 1336 w 1346"/>
                <a:gd name="T17" fmla="*/ 111 h 1377"/>
                <a:gd name="T18" fmla="*/ 1324 w 1346"/>
                <a:gd name="T19" fmla="*/ 126 h 1377"/>
                <a:gd name="T20" fmla="*/ 1310 w 1346"/>
                <a:gd name="T21" fmla="*/ 138 h 1377"/>
                <a:gd name="T22" fmla="*/ 1290 w 1346"/>
                <a:gd name="T23" fmla="*/ 145 h 1377"/>
                <a:gd name="T24" fmla="*/ 1197 w 1346"/>
                <a:gd name="T25" fmla="*/ 174 h 1377"/>
                <a:gd name="T26" fmla="*/ 1106 w 1346"/>
                <a:gd name="T27" fmla="*/ 207 h 1377"/>
                <a:gd name="T28" fmla="*/ 1018 w 1346"/>
                <a:gd name="T29" fmla="*/ 245 h 1377"/>
                <a:gd name="T30" fmla="*/ 933 w 1346"/>
                <a:gd name="T31" fmla="*/ 289 h 1377"/>
                <a:gd name="T32" fmla="*/ 850 w 1346"/>
                <a:gd name="T33" fmla="*/ 337 h 1377"/>
                <a:gd name="T34" fmla="*/ 771 w 1346"/>
                <a:gd name="T35" fmla="*/ 390 h 1377"/>
                <a:gd name="T36" fmla="*/ 695 w 1346"/>
                <a:gd name="T37" fmla="*/ 447 h 1377"/>
                <a:gd name="T38" fmla="*/ 624 w 1346"/>
                <a:gd name="T39" fmla="*/ 509 h 1377"/>
                <a:gd name="T40" fmla="*/ 556 w 1346"/>
                <a:gd name="T41" fmla="*/ 575 h 1377"/>
                <a:gd name="T42" fmla="*/ 492 w 1346"/>
                <a:gd name="T43" fmla="*/ 645 h 1377"/>
                <a:gd name="T44" fmla="*/ 432 w 1346"/>
                <a:gd name="T45" fmla="*/ 718 h 1377"/>
                <a:gd name="T46" fmla="*/ 377 w 1346"/>
                <a:gd name="T47" fmla="*/ 795 h 1377"/>
                <a:gd name="T48" fmla="*/ 326 w 1346"/>
                <a:gd name="T49" fmla="*/ 874 h 1377"/>
                <a:gd name="T50" fmla="*/ 280 w 1346"/>
                <a:gd name="T51" fmla="*/ 958 h 1377"/>
                <a:gd name="T52" fmla="*/ 238 w 1346"/>
                <a:gd name="T53" fmla="*/ 1045 h 1377"/>
                <a:gd name="T54" fmla="*/ 202 w 1346"/>
                <a:gd name="T55" fmla="*/ 1134 h 1377"/>
                <a:gd name="T56" fmla="*/ 171 w 1346"/>
                <a:gd name="T57" fmla="*/ 1225 h 1377"/>
                <a:gd name="T58" fmla="*/ 146 w 1346"/>
                <a:gd name="T59" fmla="*/ 1320 h 1377"/>
                <a:gd name="T60" fmla="*/ 139 w 1346"/>
                <a:gd name="T61" fmla="*/ 1339 h 1377"/>
                <a:gd name="T62" fmla="*/ 127 w 1346"/>
                <a:gd name="T63" fmla="*/ 1355 h 1377"/>
                <a:gd name="T64" fmla="*/ 112 w 1346"/>
                <a:gd name="T65" fmla="*/ 1367 h 1377"/>
                <a:gd name="T66" fmla="*/ 94 w 1346"/>
                <a:gd name="T67" fmla="*/ 1374 h 1377"/>
                <a:gd name="T68" fmla="*/ 74 w 1346"/>
                <a:gd name="T69" fmla="*/ 1377 h 1377"/>
                <a:gd name="T70" fmla="*/ 66 w 1346"/>
                <a:gd name="T71" fmla="*/ 1376 h 1377"/>
                <a:gd name="T72" fmla="*/ 57 w 1346"/>
                <a:gd name="T73" fmla="*/ 1374 h 1377"/>
                <a:gd name="T74" fmla="*/ 38 w 1346"/>
                <a:gd name="T75" fmla="*/ 1368 h 1377"/>
                <a:gd name="T76" fmla="*/ 23 w 1346"/>
                <a:gd name="T77" fmla="*/ 1356 h 1377"/>
                <a:gd name="T78" fmla="*/ 12 w 1346"/>
                <a:gd name="T79" fmla="*/ 1341 h 1377"/>
                <a:gd name="T80" fmla="*/ 3 w 1346"/>
                <a:gd name="T81" fmla="*/ 1324 h 1377"/>
                <a:gd name="T82" fmla="*/ 0 w 1346"/>
                <a:gd name="T83" fmla="*/ 1306 h 1377"/>
                <a:gd name="T84" fmla="*/ 2 w 1346"/>
                <a:gd name="T85" fmla="*/ 1286 h 1377"/>
                <a:gd name="T86" fmla="*/ 29 w 1346"/>
                <a:gd name="T87" fmla="*/ 1188 h 1377"/>
                <a:gd name="T88" fmla="*/ 61 w 1346"/>
                <a:gd name="T89" fmla="*/ 1092 h 1377"/>
                <a:gd name="T90" fmla="*/ 97 w 1346"/>
                <a:gd name="T91" fmla="*/ 1000 h 1377"/>
                <a:gd name="T92" fmla="*/ 138 w 1346"/>
                <a:gd name="T93" fmla="*/ 911 h 1377"/>
                <a:gd name="T94" fmla="*/ 185 w 1346"/>
                <a:gd name="T95" fmla="*/ 823 h 1377"/>
                <a:gd name="T96" fmla="*/ 236 w 1346"/>
                <a:gd name="T97" fmla="*/ 739 h 1377"/>
                <a:gd name="T98" fmla="*/ 292 w 1346"/>
                <a:gd name="T99" fmla="*/ 659 h 1377"/>
                <a:gd name="T100" fmla="*/ 352 w 1346"/>
                <a:gd name="T101" fmla="*/ 581 h 1377"/>
                <a:gd name="T102" fmla="*/ 416 w 1346"/>
                <a:gd name="T103" fmla="*/ 508 h 1377"/>
                <a:gd name="T104" fmla="*/ 484 w 1346"/>
                <a:gd name="T105" fmla="*/ 437 h 1377"/>
                <a:gd name="T106" fmla="*/ 557 w 1346"/>
                <a:gd name="T107" fmla="*/ 370 h 1377"/>
                <a:gd name="T108" fmla="*/ 632 w 1346"/>
                <a:gd name="T109" fmla="*/ 309 h 1377"/>
                <a:gd name="T110" fmla="*/ 712 w 1346"/>
                <a:gd name="T111" fmla="*/ 251 h 1377"/>
                <a:gd name="T112" fmla="*/ 794 w 1346"/>
                <a:gd name="T113" fmla="*/ 197 h 1377"/>
                <a:gd name="T114" fmla="*/ 880 w 1346"/>
                <a:gd name="T115" fmla="*/ 149 h 1377"/>
                <a:gd name="T116" fmla="*/ 969 w 1346"/>
                <a:gd name="T117" fmla="*/ 105 h 1377"/>
                <a:gd name="T118" fmla="*/ 1061 w 1346"/>
                <a:gd name="T119" fmla="*/ 65 h 1377"/>
                <a:gd name="T120" fmla="*/ 1155 w 1346"/>
                <a:gd name="T121" fmla="*/ 31 h 1377"/>
                <a:gd name="T122" fmla="*/ 1253 w 1346"/>
                <a:gd name="T123" fmla="*/ 3 h 1377"/>
                <a:gd name="T124" fmla="*/ 1272 w 1346"/>
                <a:gd name="T125" fmla="*/ 0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6" h="1377">
                  <a:moveTo>
                    <a:pt x="1272" y="0"/>
                  </a:moveTo>
                  <a:lnTo>
                    <a:pt x="1291" y="3"/>
                  </a:lnTo>
                  <a:lnTo>
                    <a:pt x="1308" y="10"/>
                  </a:lnTo>
                  <a:lnTo>
                    <a:pt x="1323" y="22"/>
                  </a:lnTo>
                  <a:lnTo>
                    <a:pt x="1335" y="37"/>
                  </a:lnTo>
                  <a:lnTo>
                    <a:pt x="1344" y="55"/>
                  </a:lnTo>
                  <a:lnTo>
                    <a:pt x="1346" y="75"/>
                  </a:lnTo>
                  <a:lnTo>
                    <a:pt x="1344" y="94"/>
                  </a:lnTo>
                  <a:lnTo>
                    <a:pt x="1336" y="111"/>
                  </a:lnTo>
                  <a:lnTo>
                    <a:pt x="1324" y="126"/>
                  </a:lnTo>
                  <a:lnTo>
                    <a:pt x="1310" y="138"/>
                  </a:lnTo>
                  <a:lnTo>
                    <a:pt x="1290" y="145"/>
                  </a:lnTo>
                  <a:lnTo>
                    <a:pt x="1197" y="174"/>
                  </a:lnTo>
                  <a:lnTo>
                    <a:pt x="1106" y="207"/>
                  </a:lnTo>
                  <a:lnTo>
                    <a:pt x="1018" y="245"/>
                  </a:lnTo>
                  <a:lnTo>
                    <a:pt x="933" y="289"/>
                  </a:lnTo>
                  <a:lnTo>
                    <a:pt x="850" y="337"/>
                  </a:lnTo>
                  <a:lnTo>
                    <a:pt x="771" y="390"/>
                  </a:lnTo>
                  <a:lnTo>
                    <a:pt x="695" y="447"/>
                  </a:lnTo>
                  <a:lnTo>
                    <a:pt x="624" y="509"/>
                  </a:lnTo>
                  <a:lnTo>
                    <a:pt x="556" y="575"/>
                  </a:lnTo>
                  <a:lnTo>
                    <a:pt x="492" y="645"/>
                  </a:lnTo>
                  <a:lnTo>
                    <a:pt x="432" y="718"/>
                  </a:lnTo>
                  <a:lnTo>
                    <a:pt x="377" y="795"/>
                  </a:lnTo>
                  <a:lnTo>
                    <a:pt x="326" y="874"/>
                  </a:lnTo>
                  <a:lnTo>
                    <a:pt x="280" y="958"/>
                  </a:lnTo>
                  <a:lnTo>
                    <a:pt x="238" y="1045"/>
                  </a:lnTo>
                  <a:lnTo>
                    <a:pt x="202" y="1134"/>
                  </a:lnTo>
                  <a:lnTo>
                    <a:pt x="171" y="1225"/>
                  </a:lnTo>
                  <a:lnTo>
                    <a:pt x="146" y="1320"/>
                  </a:lnTo>
                  <a:lnTo>
                    <a:pt x="139" y="1339"/>
                  </a:lnTo>
                  <a:lnTo>
                    <a:pt x="127" y="1355"/>
                  </a:lnTo>
                  <a:lnTo>
                    <a:pt x="112" y="1367"/>
                  </a:lnTo>
                  <a:lnTo>
                    <a:pt x="94" y="1374"/>
                  </a:lnTo>
                  <a:lnTo>
                    <a:pt x="74" y="1377"/>
                  </a:lnTo>
                  <a:lnTo>
                    <a:pt x="66" y="1376"/>
                  </a:lnTo>
                  <a:lnTo>
                    <a:pt x="57" y="1374"/>
                  </a:lnTo>
                  <a:lnTo>
                    <a:pt x="38" y="1368"/>
                  </a:lnTo>
                  <a:lnTo>
                    <a:pt x="23" y="1356"/>
                  </a:lnTo>
                  <a:lnTo>
                    <a:pt x="12" y="1341"/>
                  </a:lnTo>
                  <a:lnTo>
                    <a:pt x="3" y="1324"/>
                  </a:lnTo>
                  <a:lnTo>
                    <a:pt x="0" y="1306"/>
                  </a:lnTo>
                  <a:lnTo>
                    <a:pt x="2" y="1286"/>
                  </a:lnTo>
                  <a:lnTo>
                    <a:pt x="29" y="1188"/>
                  </a:lnTo>
                  <a:lnTo>
                    <a:pt x="61" y="1092"/>
                  </a:lnTo>
                  <a:lnTo>
                    <a:pt x="97" y="1000"/>
                  </a:lnTo>
                  <a:lnTo>
                    <a:pt x="138" y="911"/>
                  </a:lnTo>
                  <a:lnTo>
                    <a:pt x="185" y="823"/>
                  </a:lnTo>
                  <a:lnTo>
                    <a:pt x="236" y="739"/>
                  </a:lnTo>
                  <a:lnTo>
                    <a:pt x="292" y="659"/>
                  </a:lnTo>
                  <a:lnTo>
                    <a:pt x="352" y="581"/>
                  </a:lnTo>
                  <a:lnTo>
                    <a:pt x="416" y="508"/>
                  </a:lnTo>
                  <a:lnTo>
                    <a:pt x="484" y="437"/>
                  </a:lnTo>
                  <a:lnTo>
                    <a:pt x="557" y="370"/>
                  </a:lnTo>
                  <a:lnTo>
                    <a:pt x="632" y="309"/>
                  </a:lnTo>
                  <a:lnTo>
                    <a:pt x="712" y="251"/>
                  </a:lnTo>
                  <a:lnTo>
                    <a:pt x="794" y="197"/>
                  </a:lnTo>
                  <a:lnTo>
                    <a:pt x="880" y="149"/>
                  </a:lnTo>
                  <a:lnTo>
                    <a:pt x="969" y="105"/>
                  </a:lnTo>
                  <a:lnTo>
                    <a:pt x="1061" y="65"/>
                  </a:lnTo>
                  <a:lnTo>
                    <a:pt x="1155" y="31"/>
                  </a:lnTo>
                  <a:lnTo>
                    <a:pt x="1253" y="3"/>
                  </a:lnTo>
                  <a:lnTo>
                    <a:pt x="127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43" name="Freeform 177">
              <a:extLst>
                <a:ext uri="{FF2B5EF4-FFF2-40B4-BE49-F238E27FC236}">
                  <a16:creationId xmlns:a16="http://schemas.microsoft.com/office/drawing/2014/main" id="{BC39CA80-DA8D-4291-A9A2-EEDE06D2FA1E}"/>
                </a:ext>
              </a:extLst>
            </p:cNvPr>
            <p:cNvSpPr>
              <a:spLocks/>
            </p:cNvSpPr>
            <p:nvPr/>
          </p:nvSpPr>
          <p:spPr bwMode="auto">
            <a:xfrm>
              <a:off x="3680" y="2859"/>
              <a:ext cx="90" cy="76"/>
            </a:xfrm>
            <a:custGeom>
              <a:avLst/>
              <a:gdLst>
                <a:gd name="T0" fmla="*/ 81 w 982"/>
                <a:gd name="T1" fmla="*/ 0 h 831"/>
                <a:gd name="T2" fmla="*/ 100 w 982"/>
                <a:gd name="T3" fmla="*/ 4 h 831"/>
                <a:gd name="T4" fmla="*/ 934 w 982"/>
                <a:gd name="T5" fmla="*/ 320 h 831"/>
                <a:gd name="T6" fmla="*/ 949 w 982"/>
                <a:gd name="T7" fmla="*/ 327 h 831"/>
                <a:gd name="T8" fmla="*/ 963 w 982"/>
                <a:gd name="T9" fmla="*/ 339 h 831"/>
                <a:gd name="T10" fmla="*/ 972 w 982"/>
                <a:gd name="T11" fmla="*/ 353 h 831"/>
                <a:gd name="T12" fmla="*/ 979 w 982"/>
                <a:gd name="T13" fmla="*/ 369 h 831"/>
                <a:gd name="T14" fmla="*/ 982 w 982"/>
                <a:gd name="T15" fmla="*/ 387 h 831"/>
                <a:gd name="T16" fmla="*/ 980 w 982"/>
                <a:gd name="T17" fmla="*/ 404 h 831"/>
                <a:gd name="T18" fmla="*/ 974 w 982"/>
                <a:gd name="T19" fmla="*/ 421 h 831"/>
                <a:gd name="T20" fmla="*/ 965 w 982"/>
                <a:gd name="T21" fmla="*/ 435 h 831"/>
                <a:gd name="T22" fmla="*/ 953 w 982"/>
                <a:gd name="T23" fmla="*/ 448 h 831"/>
                <a:gd name="T24" fmla="*/ 938 w 982"/>
                <a:gd name="T25" fmla="*/ 456 h 831"/>
                <a:gd name="T26" fmla="*/ 115 w 982"/>
                <a:gd name="T27" fmla="*/ 824 h 831"/>
                <a:gd name="T28" fmla="*/ 100 w 982"/>
                <a:gd name="T29" fmla="*/ 829 h 831"/>
                <a:gd name="T30" fmla="*/ 85 w 982"/>
                <a:gd name="T31" fmla="*/ 831 h 831"/>
                <a:gd name="T32" fmla="*/ 68 w 982"/>
                <a:gd name="T33" fmla="*/ 829 h 831"/>
                <a:gd name="T34" fmla="*/ 52 w 982"/>
                <a:gd name="T35" fmla="*/ 824 h 831"/>
                <a:gd name="T36" fmla="*/ 38 w 982"/>
                <a:gd name="T37" fmla="*/ 814 h 831"/>
                <a:gd name="T38" fmla="*/ 27 w 982"/>
                <a:gd name="T39" fmla="*/ 803 h 831"/>
                <a:gd name="T40" fmla="*/ 17 w 982"/>
                <a:gd name="T41" fmla="*/ 787 h 831"/>
                <a:gd name="T42" fmla="*/ 12 w 982"/>
                <a:gd name="T43" fmla="*/ 769 h 831"/>
                <a:gd name="T44" fmla="*/ 12 w 982"/>
                <a:gd name="T45" fmla="*/ 750 h 831"/>
                <a:gd name="T46" fmla="*/ 16 w 982"/>
                <a:gd name="T47" fmla="*/ 730 h 831"/>
                <a:gd name="T48" fmla="*/ 25 w 982"/>
                <a:gd name="T49" fmla="*/ 714 h 831"/>
                <a:gd name="T50" fmla="*/ 37 w 982"/>
                <a:gd name="T51" fmla="*/ 701 h 831"/>
                <a:gd name="T52" fmla="*/ 54 w 982"/>
                <a:gd name="T53" fmla="*/ 690 h 831"/>
                <a:gd name="T54" fmla="*/ 713 w 982"/>
                <a:gd name="T55" fmla="*/ 394 h 831"/>
                <a:gd name="T56" fmla="*/ 48 w 982"/>
                <a:gd name="T57" fmla="*/ 142 h 831"/>
                <a:gd name="T58" fmla="*/ 30 w 982"/>
                <a:gd name="T59" fmla="*/ 133 h 831"/>
                <a:gd name="T60" fmla="*/ 16 w 982"/>
                <a:gd name="T61" fmla="*/ 120 h 831"/>
                <a:gd name="T62" fmla="*/ 6 w 982"/>
                <a:gd name="T63" fmla="*/ 104 h 831"/>
                <a:gd name="T64" fmla="*/ 1 w 982"/>
                <a:gd name="T65" fmla="*/ 86 h 831"/>
                <a:gd name="T66" fmla="*/ 0 w 982"/>
                <a:gd name="T67" fmla="*/ 67 h 831"/>
                <a:gd name="T68" fmla="*/ 4 w 982"/>
                <a:gd name="T69" fmla="*/ 47 h 831"/>
                <a:gd name="T70" fmla="*/ 14 w 982"/>
                <a:gd name="T71" fmla="*/ 30 h 831"/>
                <a:gd name="T72" fmla="*/ 28 w 982"/>
                <a:gd name="T73" fmla="*/ 16 h 831"/>
                <a:gd name="T74" fmla="*/ 44 w 982"/>
                <a:gd name="T75" fmla="*/ 6 h 831"/>
                <a:gd name="T76" fmla="*/ 62 w 982"/>
                <a:gd name="T77" fmla="*/ 0 h 831"/>
                <a:gd name="T78" fmla="*/ 81 w 982"/>
                <a:gd name="T79" fmla="*/ 0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2" h="831">
                  <a:moveTo>
                    <a:pt x="81" y="0"/>
                  </a:moveTo>
                  <a:lnTo>
                    <a:pt x="100" y="4"/>
                  </a:lnTo>
                  <a:lnTo>
                    <a:pt x="934" y="320"/>
                  </a:lnTo>
                  <a:lnTo>
                    <a:pt x="949" y="327"/>
                  </a:lnTo>
                  <a:lnTo>
                    <a:pt x="963" y="339"/>
                  </a:lnTo>
                  <a:lnTo>
                    <a:pt x="972" y="353"/>
                  </a:lnTo>
                  <a:lnTo>
                    <a:pt x="979" y="369"/>
                  </a:lnTo>
                  <a:lnTo>
                    <a:pt x="982" y="387"/>
                  </a:lnTo>
                  <a:lnTo>
                    <a:pt x="980" y="404"/>
                  </a:lnTo>
                  <a:lnTo>
                    <a:pt x="974" y="421"/>
                  </a:lnTo>
                  <a:lnTo>
                    <a:pt x="965" y="435"/>
                  </a:lnTo>
                  <a:lnTo>
                    <a:pt x="953" y="448"/>
                  </a:lnTo>
                  <a:lnTo>
                    <a:pt x="938" y="456"/>
                  </a:lnTo>
                  <a:lnTo>
                    <a:pt x="115" y="824"/>
                  </a:lnTo>
                  <a:lnTo>
                    <a:pt x="100" y="829"/>
                  </a:lnTo>
                  <a:lnTo>
                    <a:pt x="85" y="831"/>
                  </a:lnTo>
                  <a:lnTo>
                    <a:pt x="68" y="829"/>
                  </a:lnTo>
                  <a:lnTo>
                    <a:pt x="52" y="824"/>
                  </a:lnTo>
                  <a:lnTo>
                    <a:pt x="38" y="814"/>
                  </a:lnTo>
                  <a:lnTo>
                    <a:pt x="27" y="803"/>
                  </a:lnTo>
                  <a:lnTo>
                    <a:pt x="17" y="787"/>
                  </a:lnTo>
                  <a:lnTo>
                    <a:pt x="12" y="769"/>
                  </a:lnTo>
                  <a:lnTo>
                    <a:pt x="12" y="750"/>
                  </a:lnTo>
                  <a:lnTo>
                    <a:pt x="16" y="730"/>
                  </a:lnTo>
                  <a:lnTo>
                    <a:pt x="25" y="714"/>
                  </a:lnTo>
                  <a:lnTo>
                    <a:pt x="37" y="701"/>
                  </a:lnTo>
                  <a:lnTo>
                    <a:pt x="54" y="690"/>
                  </a:lnTo>
                  <a:lnTo>
                    <a:pt x="713" y="394"/>
                  </a:lnTo>
                  <a:lnTo>
                    <a:pt x="48" y="142"/>
                  </a:lnTo>
                  <a:lnTo>
                    <a:pt x="30" y="133"/>
                  </a:lnTo>
                  <a:lnTo>
                    <a:pt x="16" y="120"/>
                  </a:lnTo>
                  <a:lnTo>
                    <a:pt x="6" y="104"/>
                  </a:lnTo>
                  <a:lnTo>
                    <a:pt x="1" y="86"/>
                  </a:lnTo>
                  <a:lnTo>
                    <a:pt x="0" y="67"/>
                  </a:lnTo>
                  <a:lnTo>
                    <a:pt x="4" y="47"/>
                  </a:lnTo>
                  <a:lnTo>
                    <a:pt x="14" y="30"/>
                  </a:lnTo>
                  <a:lnTo>
                    <a:pt x="28" y="16"/>
                  </a:lnTo>
                  <a:lnTo>
                    <a:pt x="44" y="6"/>
                  </a:lnTo>
                  <a:lnTo>
                    <a:pt x="62" y="0"/>
                  </a:lnTo>
                  <a:lnTo>
                    <a:pt x="8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44" name="Freeform 178">
              <a:extLst>
                <a:ext uri="{FF2B5EF4-FFF2-40B4-BE49-F238E27FC236}">
                  <a16:creationId xmlns:a16="http://schemas.microsoft.com/office/drawing/2014/main" id="{557B3B2D-407E-4D82-8B44-7E2038DCC94A}"/>
                </a:ext>
              </a:extLst>
            </p:cNvPr>
            <p:cNvSpPr>
              <a:spLocks/>
            </p:cNvSpPr>
            <p:nvPr/>
          </p:nvSpPr>
          <p:spPr bwMode="auto">
            <a:xfrm>
              <a:off x="3853" y="2859"/>
              <a:ext cx="89" cy="76"/>
            </a:xfrm>
            <a:custGeom>
              <a:avLst/>
              <a:gdLst>
                <a:gd name="T0" fmla="*/ 905 w 981"/>
                <a:gd name="T1" fmla="*/ 0 h 831"/>
                <a:gd name="T2" fmla="*/ 923 w 981"/>
                <a:gd name="T3" fmla="*/ 4 h 831"/>
                <a:gd name="T4" fmla="*/ 939 w 981"/>
                <a:gd name="T5" fmla="*/ 13 h 831"/>
                <a:gd name="T6" fmla="*/ 954 w 981"/>
                <a:gd name="T7" fmla="*/ 26 h 831"/>
                <a:gd name="T8" fmla="*/ 964 w 981"/>
                <a:gd name="T9" fmla="*/ 42 h 831"/>
                <a:gd name="T10" fmla="*/ 970 w 981"/>
                <a:gd name="T11" fmla="*/ 62 h 831"/>
                <a:gd name="T12" fmla="*/ 970 w 981"/>
                <a:gd name="T13" fmla="*/ 81 h 831"/>
                <a:gd name="T14" fmla="*/ 966 w 981"/>
                <a:gd name="T15" fmla="*/ 100 h 831"/>
                <a:gd name="T16" fmla="*/ 957 w 981"/>
                <a:gd name="T17" fmla="*/ 116 h 831"/>
                <a:gd name="T18" fmla="*/ 944 w 981"/>
                <a:gd name="T19" fmla="*/ 130 h 831"/>
                <a:gd name="T20" fmla="*/ 927 w 981"/>
                <a:gd name="T21" fmla="*/ 140 h 831"/>
                <a:gd name="T22" fmla="*/ 268 w 981"/>
                <a:gd name="T23" fmla="*/ 436 h 831"/>
                <a:gd name="T24" fmla="*/ 934 w 981"/>
                <a:gd name="T25" fmla="*/ 688 h 831"/>
                <a:gd name="T26" fmla="*/ 951 w 981"/>
                <a:gd name="T27" fmla="*/ 697 h 831"/>
                <a:gd name="T28" fmla="*/ 965 w 981"/>
                <a:gd name="T29" fmla="*/ 710 h 831"/>
                <a:gd name="T30" fmla="*/ 976 w 981"/>
                <a:gd name="T31" fmla="*/ 727 h 831"/>
                <a:gd name="T32" fmla="*/ 981 w 981"/>
                <a:gd name="T33" fmla="*/ 745 h 831"/>
                <a:gd name="T34" fmla="*/ 981 w 981"/>
                <a:gd name="T35" fmla="*/ 764 h 831"/>
                <a:gd name="T36" fmla="*/ 977 w 981"/>
                <a:gd name="T37" fmla="*/ 784 h 831"/>
                <a:gd name="T38" fmla="*/ 968 w 981"/>
                <a:gd name="T39" fmla="*/ 800 h 831"/>
                <a:gd name="T40" fmla="*/ 956 w 981"/>
                <a:gd name="T41" fmla="*/ 813 h 831"/>
                <a:gd name="T42" fmla="*/ 941 w 981"/>
                <a:gd name="T43" fmla="*/ 823 h 831"/>
                <a:gd name="T44" fmla="*/ 926 w 981"/>
                <a:gd name="T45" fmla="*/ 829 h 831"/>
                <a:gd name="T46" fmla="*/ 907 w 981"/>
                <a:gd name="T47" fmla="*/ 831 h 831"/>
                <a:gd name="T48" fmla="*/ 895 w 981"/>
                <a:gd name="T49" fmla="*/ 829 h 831"/>
                <a:gd name="T50" fmla="*/ 882 w 981"/>
                <a:gd name="T51" fmla="*/ 826 h 831"/>
                <a:gd name="T52" fmla="*/ 48 w 981"/>
                <a:gd name="T53" fmla="*/ 510 h 831"/>
                <a:gd name="T54" fmla="*/ 32 w 981"/>
                <a:gd name="T55" fmla="*/ 503 h 831"/>
                <a:gd name="T56" fmla="*/ 19 w 981"/>
                <a:gd name="T57" fmla="*/ 491 h 831"/>
                <a:gd name="T58" fmla="*/ 10 w 981"/>
                <a:gd name="T59" fmla="*/ 477 h 831"/>
                <a:gd name="T60" fmla="*/ 3 w 981"/>
                <a:gd name="T61" fmla="*/ 461 h 831"/>
                <a:gd name="T62" fmla="*/ 0 w 981"/>
                <a:gd name="T63" fmla="*/ 443 h 831"/>
                <a:gd name="T64" fmla="*/ 2 w 981"/>
                <a:gd name="T65" fmla="*/ 426 h 831"/>
                <a:gd name="T66" fmla="*/ 8 w 981"/>
                <a:gd name="T67" fmla="*/ 409 h 831"/>
                <a:gd name="T68" fmla="*/ 17 w 981"/>
                <a:gd name="T69" fmla="*/ 395 h 831"/>
                <a:gd name="T70" fmla="*/ 29 w 981"/>
                <a:gd name="T71" fmla="*/ 384 h 831"/>
                <a:gd name="T72" fmla="*/ 44 w 981"/>
                <a:gd name="T73" fmla="*/ 374 h 831"/>
                <a:gd name="T74" fmla="*/ 867 w 981"/>
                <a:gd name="T75" fmla="*/ 5 h 831"/>
                <a:gd name="T76" fmla="*/ 886 w 981"/>
                <a:gd name="T77" fmla="*/ 0 h 831"/>
                <a:gd name="T78" fmla="*/ 905 w 981"/>
                <a:gd name="T79" fmla="*/ 0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1" h="831">
                  <a:moveTo>
                    <a:pt x="905" y="0"/>
                  </a:moveTo>
                  <a:lnTo>
                    <a:pt x="923" y="4"/>
                  </a:lnTo>
                  <a:lnTo>
                    <a:pt x="939" y="13"/>
                  </a:lnTo>
                  <a:lnTo>
                    <a:pt x="954" y="26"/>
                  </a:lnTo>
                  <a:lnTo>
                    <a:pt x="964" y="42"/>
                  </a:lnTo>
                  <a:lnTo>
                    <a:pt x="970" y="62"/>
                  </a:lnTo>
                  <a:lnTo>
                    <a:pt x="970" y="81"/>
                  </a:lnTo>
                  <a:lnTo>
                    <a:pt x="966" y="100"/>
                  </a:lnTo>
                  <a:lnTo>
                    <a:pt x="957" y="116"/>
                  </a:lnTo>
                  <a:lnTo>
                    <a:pt x="944" y="130"/>
                  </a:lnTo>
                  <a:lnTo>
                    <a:pt x="927" y="140"/>
                  </a:lnTo>
                  <a:lnTo>
                    <a:pt x="268" y="436"/>
                  </a:lnTo>
                  <a:lnTo>
                    <a:pt x="934" y="688"/>
                  </a:lnTo>
                  <a:lnTo>
                    <a:pt x="951" y="697"/>
                  </a:lnTo>
                  <a:lnTo>
                    <a:pt x="965" y="710"/>
                  </a:lnTo>
                  <a:lnTo>
                    <a:pt x="976" y="727"/>
                  </a:lnTo>
                  <a:lnTo>
                    <a:pt x="981" y="745"/>
                  </a:lnTo>
                  <a:lnTo>
                    <a:pt x="981" y="764"/>
                  </a:lnTo>
                  <a:lnTo>
                    <a:pt x="977" y="784"/>
                  </a:lnTo>
                  <a:lnTo>
                    <a:pt x="968" y="800"/>
                  </a:lnTo>
                  <a:lnTo>
                    <a:pt x="956" y="813"/>
                  </a:lnTo>
                  <a:lnTo>
                    <a:pt x="941" y="823"/>
                  </a:lnTo>
                  <a:lnTo>
                    <a:pt x="926" y="829"/>
                  </a:lnTo>
                  <a:lnTo>
                    <a:pt x="907" y="831"/>
                  </a:lnTo>
                  <a:lnTo>
                    <a:pt x="895" y="829"/>
                  </a:lnTo>
                  <a:lnTo>
                    <a:pt x="882" y="826"/>
                  </a:lnTo>
                  <a:lnTo>
                    <a:pt x="48" y="510"/>
                  </a:lnTo>
                  <a:lnTo>
                    <a:pt x="32" y="503"/>
                  </a:lnTo>
                  <a:lnTo>
                    <a:pt x="19" y="491"/>
                  </a:lnTo>
                  <a:lnTo>
                    <a:pt x="10" y="477"/>
                  </a:lnTo>
                  <a:lnTo>
                    <a:pt x="3" y="461"/>
                  </a:lnTo>
                  <a:lnTo>
                    <a:pt x="0" y="443"/>
                  </a:lnTo>
                  <a:lnTo>
                    <a:pt x="2" y="426"/>
                  </a:lnTo>
                  <a:lnTo>
                    <a:pt x="8" y="409"/>
                  </a:lnTo>
                  <a:lnTo>
                    <a:pt x="17" y="395"/>
                  </a:lnTo>
                  <a:lnTo>
                    <a:pt x="29" y="384"/>
                  </a:lnTo>
                  <a:lnTo>
                    <a:pt x="44" y="374"/>
                  </a:lnTo>
                  <a:lnTo>
                    <a:pt x="867" y="5"/>
                  </a:lnTo>
                  <a:lnTo>
                    <a:pt x="886" y="0"/>
                  </a:lnTo>
                  <a:lnTo>
                    <a:pt x="90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45" name="Freeform 179">
              <a:extLst>
                <a:ext uri="{FF2B5EF4-FFF2-40B4-BE49-F238E27FC236}">
                  <a16:creationId xmlns:a16="http://schemas.microsoft.com/office/drawing/2014/main" id="{BA05D733-18C9-4603-A9D0-4E99101A5E5E}"/>
                </a:ext>
              </a:extLst>
            </p:cNvPr>
            <p:cNvSpPr>
              <a:spLocks/>
            </p:cNvSpPr>
            <p:nvPr/>
          </p:nvSpPr>
          <p:spPr bwMode="auto">
            <a:xfrm>
              <a:off x="3772" y="2764"/>
              <a:ext cx="76" cy="89"/>
            </a:xfrm>
            <a:custGeom>
              <a:avLst/>
              <a:gdLst>
                <a:gd name="T0" fmla="*/ 766 w 832"/>
                <a:gd name="T1" fmla="*/ 0 h 979"/>
                <a:gd name="T2" fmla="*/ 785 w 832"/>
                <a:gd name="T3" fmla="*/ 5 h 979"/>
                <a:gd name="T4" fmla="*/ 802 w 832"/>
                <a:gd name="T5" fmla="*/ 13 h 979"/>
                <a:gd name="T6" fmla="*/ 816 w 832"/>
                <a:gd name="T7" fmla="*/ 27 h 979"/>
                <a:gd name="T8" fmla="*/ 827 w 832"/>
                <a:gd name="T9" fmla="*/ 43 h 979"/>
                <a:gd name="T10" fmla="*/ 832 w 832"/>
                <a:gd name="T11" fmla="*/ 61 h 979"/>
                <a:gd name="T12" fmla="*/ 832 w 832"/>
                <a:gd name="T13" fmla="*/ 80 h 979"/>
                <a:gd name="T14" fmla="*/ 828 w 832"/>
                <a:gd name="T15" fmla="*/ 99 h 979"/>
                <a:gd name="T16" fmla="*/ 511 w 832"/>
                <a:gd name="T17" fmla="*/ 931 h 979"/>
                <a:gd name="T18" fmla="*/ 504 w 832"/>
                <a:gd name="T19" fmla="*/ 947 h 979"/>
                <a:gd name="T20" fmla="*/ 492 w 832"/>
                <a:gd name="T21" fmla="*/ 960 h 979"/>
                <a:gd name="T22" fmla="*/ 478 w 832"/>
                <a:gd name="T23" fmla="*/ 970 h 979"/>
                <a:gd name="T24" fmla="*/ 462 w 832"/>
                <a:gd name="T25" fmla="*/ 977 h 979"/>
                <a:gd name="T26" fmla="*/ 445 w 832"/>
                <a:gd name="T27" fmla="*/ 979 h 979"/>
                <a:gd name="T28" fmla="*/ 443 w 832"/>
                <a:gd name="T29" fmla="*/ 979 h 979"/>
                <a:gd name="T30" fmla="*/ 426 w 832"/>
                <a:gd name="T31" fmla="*/ 977 h 979"/>
                <a:gd name="T32" fmla="*/ 410 w 832"/>
                <a:gd name="T33" fmla="*/ 971 h 979"/>
                <a:gd name="T34" fmla="*/ 395 w 832"/>
                <a:gd name="T35" fmla="*/ 962 h 979"/>
                <a:gd name="T36" fmla="*/ 384 w 832"/>
                <a:gd name="T37" fmla="*/ 950 h 979"/>
                <a:gd name="T38" fmla="*/ 375 w 832"/>
                <a:gd name="T39" fmla="*/ 935 h 979"/>
                <a:gd name="T40" fmla="*/ 7 w 832"/>
                <a:gd name="T41" fmla="*/ 114 h 979"/>
                <a:gd name="T42" fmla="*/ 0 w 832"/>
                <a:gd name="T43" fmla="*/ 95 h 979"/>
                <a:gd name="T44" fmla="*/ 0 w 832"/>
                <a:gd name="T45" fmla="*/ 76 h 979"/>
                <a:gd name="T46" fmla="*/ 5 w 832"/>
                <a:gd name="T47" fmla="*/ 58 h 979"/>
                <a:gd name="T48" fmla="*/ 13 w 832"/>
                <a:gd name="T49" fmla="*/ 41 h 979"/>
                <a:gd name="T50" fmla="*/ 27 w 832"/>
                <a:gd name="T51" fmla="*/ 27 h 979"/>
                <a:gd name="T52" fmla="*/ 44 w 832"/>
                <a:gd name="T53" fmla="*/ 17 h 979"/>
                <a:gd name="T54" fmla="*/ 62 w 832"/>
                <a:gd name="T55" fmla="*/ 11 h 979"/>
                <a:gd name="T56" fmla="*/ 81 w 832"/>
                <a:gd name="T57" fmla="*/ 11 h 979"/>
                <a:gd name="T58" fmla="*/ 100 w 832"/>
                <a:gd name="T59" fmla="*/ 15 h 979"/>
                <a:gd name="T60" fmla="*/ 116 w 832"/>
                <a:gd name="T61" fmla="*/ 24 h 979"/>
                <a:gd name="T62" fmla="*/ 131 w 832"/>
                <a:gd name="T63" fmla="*/ 37 h 979"/>
                <a:gd name="T64" fmla="*/ 141 w 832"/>
                <a:gd name="T65" fmla="*/ 54 h 979"/>
                <a:gd name="T66" fmla="*/ 437 w 832"/>
                <a:gd name="T67" fmla="*/ 712 h 979"/>
                <a:gd name="T68" fmla="*/ 689 w 832"/>
                <a:gd name="T69" fmla="*/ 47 h 979"/>
                <a:gd name="T70" fmla="*/ 699 w 832"/>
                <a:gd name="T71" fmla="*/ 29 h 979"/>
                <a:gd name="T72" fmla="*/ 713 w 832"/>
                <a:gd name="T73" fmla="*/ 15 h 979"/>
                <a:gd name="T74" fmla="*/ 729 w 832"/>
                <a:gd name="T75" fmla="*/ 6 h 979"/>
                <a:gd name="T76" fmla="*/ 747 w 832"/>
                <a:gd name="T77" fmla="*/ 1 h 979"/>
                <a:gd name="T78" fmla="*/ 766 w 832"/>
                <a:gd name="T79" fmla="*/ 0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2" h="979">
                  <a:moveTo>
                    <a:pt x="766" y="0"/>
                  </a:moveTo>
                  <a:lnTo>
                    <a:pt x="785" y="5"/>
                  </a:lnTo>
                  <a:lnTo>
                    <a:pt x="802" y="13"/>
                  </a:lnTo>
                  <a:lnTo>
                    <a:pt x="816" y="27"/>
                  </a:lnTo>
                  <a:lnTo>
                    <a:pt x="827" y="43"/>
                  </a:lnTo>
                  <a:lnTo>
                    <a:pt x="832" y="61"/>
                  </a:lnTo>
                  <a:lnTo>
                    <a:pt x="832" y="80"/>
                  </a:lnTo>
                  <a:lnTo>
                    <a:pt x="828" y="99"/>
                  </a:lnTo>
                  <a:lnTo>
                    <a:pt x="511" y="931"/>
                  </a:lnTo>
                  <a:lnTo>
                    <a:pt x="504" y="947"/>
                  </a:lnTo>
                  <a:lnTo>
                    <a:pt x="492" y="960"/>
                  </a:lnTo>
                  <a:lnTo>
                    <a:pt x="478" y="970"/>
                  </a:lnTo>
                  <a:lnTo>
                    <a:pt x="462" y="977"/>
                  </a:lnTo>
                  <a:lnTo>
                    <a:pt x="445" y="979"/>
                  </a:lnTo>
                  <a:lnTo>
                    <a:pt x="443" y="979"/>
                  </a:lnTo>
                  <a:lnTo>
                    <a:pt x="426" y="977"/>
                  </a:lnTo>
                  <a:lnTo>
                    <a:pt x="410" y="971"/>
                  </a:lnTo>
                  <a:lnTo>
                    <a:pt x="395" y="962"/>
                  </a:lnTo>
                  <a:lnTo>
                    <a:pt x="384" y="950"/>
                  </a:lnTo>
                  <a:lnTo>
                    <a:pt x="375" y="935"/>
                  </a:lnTo>
                  <a:lnTo>
                    <a:pt x="7" y="114"/>
                  </a:lnTo>
                  <a:lnTo>
                    <a:pt x="0" y="95"/>
                  </a:lnTo>
                  <a:lnTo>
                    <a:pt x="0" y="76"/>
                  </a:lnTo>
                  <a:lnTo>
                    <a:pt x="5" y="58"/>
                  </a:lnTo>
                  <a:lnTo>
                    <a:pt x="13" y="41"/>
                  </a:lnTo>
                  <a:lnTo>
                    <a:pt x="27" y="27"/>
                  </a:lnTo>
                  <a:lnTo>
                    <a:pt x="44" y="17"/>
                  </a:lnTo>
                  <a:lnTo>
                    <a:pt x="62" y="11"/>
                  </a:lnTo>
                  <a:lnTo>
                    <a:pt x="81" y="11"/>
                  </a:lnTo>
                  <a:lnTo>
                    <a:pt x="100" y="15"/>
                  </a:lnTo>
                  <a:lnTo>
                    <a:pt x="116" y="24"/>
                  </a:lnTo>
                  <a:lnTo>
                    <a:pt x="131" y="37"/>
                  </a:lnTo>
                  <a:lnTo>
                    <a:pt x="141" y="54"/>
                  </a:lnTo>
                  <a:lnTo>
                    <a:pt x="437" y="712"/>
                  </a:lnTo>
                  <a:lnTo>
                    <a:pt x="689" y="47"/>
                  </a:lnTo>
                  <a:lnTo>
                    <a:pt x="699" y="29"/>
                  </a:lnTo>
                  <a:lnTo>
                    <a:pt x="713" y="15"/>
                  </a:lnTo>
                  <a:lnTo>
                    <a:pt x="729" y="6"/>
                  </a:lnTo>
                  <a:lnTo>
                    <a:pt x="747" y="1"/>
                  </a:lnTo>
                  <a:lnTo>
                    <a:pt x="76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46" name="Freeform 180">
              <a:extLst>
                <a:ext uri="{FF2B5EF4-FFF2-40B4-BE49-F238E27FC236}">
                  <a16:creationId xmlns:a16="http://schemas.microsoft.com/office/drawing/2014/main" id="{BF662E06-2530-4A36-BD7B-9AB00EF1D76C}"/>
                </a:ext>
              </a:extLst>
            </p:cNvPr>
            <p:cNvSpPr>
              <a:spLocks/>
            </p:cNvSpPr>
            <p:nvPr/>
          </p:nvSpPr>
          <p:spPr bwMode="auto">
            <a:xfrm>
              <a:off x="3772" y="2936"/>
              <a:ext cx="76" cy="89"/>
            </a:xfrm>
            <a:custGeom>
              <a:avLst/>
              <a:gdLst>
                <a:gd name="T0" fmla="*/ 388 w 832"/>
                <a:gd name="T1" fmla="*/ 0 h 981"/>
                <a:gd name="T2" fmla="*/ 406 w 832"/>
                <a:gd name="T3" fmla="*/ 2 h 981"/>
                <a:gd name="T4" fmla="*/ 422 w 832"/>
                <a:gd name="T5" fmla="*/ 8 h 981"/>
                <a:gd name="T6" fmla="*/ 437 w 832"/>
                <a:gd name="T7" fmla="*/ 17 h 981"/>
                <a:gd name="T8" fmla="*/ 449 w 832"/>
                <a:gd name="T9" fmla="*/ 29 h 981"/>
                <a:gd name="T10" fmla="*/ 458 w 832"/>
                <a:gd name="T11" fmla="*/ 44 h 981"/>
                <a:gd name="T12" fmla="*/ 827 w 832"/>
                <a:gd name="T13" fmla="*/ 866 h 981"/>
                <a:gd name="T14" fmla="*/ 832 w 832"/>
                <a:gd name="T15" fmla="*/ 884 h 981"/>
                <a:gd name="T16" fmla="*/ 832 w 832"/>
                <a:gd name="T17" fmla="*/ 903 h 981"/>
                <a:gd name="T18" fmla="*/ 828 w 832"/>
                <a:gd name="T19" fmla="*/ 922 h 981"/>
                <a:gd name="T20" fmla="*/ 819 w 832"/>
                <a:gd name="T21" fmla="*/ 938 h 981"/>
                <a:gd name="T22" fmla="*/ 806 w 832"/>
                <a:gd name="T23" fmla="*/ 953 h 981"/>
                <a:gd name="T24" fmla="*/ 789 w 832"/>
                <a:gd name="T25" fmla="*/ 964 h 981"/>
                <a:gd name="T26" fmla="*/ 770 w 832"/>
                <a:gd name="T27" fmla="*/ 969 h 981"/>
                <a:gd name="T28" fmla="*/ 751 w 832"/>
                <a:gd name="T29" fmla="*/ 969 h 981"/>
                <a:gd name="T30" fmla="*/ 733 w 832"/>
                <a:gd name="T31" fmla="*/ 965 h 981"/>
                <a:gd name="T32" fmla="*/ 716 w 832"/>
                <a:gd name="T33" fmla="*/ 956 h 981"/>
                <a:gd name="T34" fmla="*/ 702 w 832"/>
                <a:gd name="T35" fmla="*/ 942 h 981"/>
                <a:gd name="T36" fmla="*/ 691 w 832"/>
                <a:gd name="T37" fmla="*/ 926 h 981"/>
                <a:gd name="T38" fmla="*/ 396 w 832"/>
                <a:gd name="T39" fmla="*/ 267 h 981"/>
                <a:gd name="T40" fmla="*/ 143 w 832"/>
                <a:gd name="T41" fmla="*/ 933 h 981"/>
                <a:gd name="T42" fmla="*/ 134 w 832"/>
                <a:gd name="T43" fmla="*/ 949 h 981"/>
                <a:gd name="T44" fmla="*/ 123 w 832"/>
                <a:gd name="T45" fmla="*/ 963 h 981"/>
                <a:gd name="T46" fmla="*/ 108 w 832"/>
                <a:gd name="T47" fmla="*/ 972 h 981"/>
                <a:gd name="T48" fmla="*/ 92 w 832"/>
                <a:gd name="T49" fmla="*/ 979 h 981"/>
                <a:gd name="T50" fmla="*/ 74 w 832"/>
                <a:gd name="T51" fmla="*/ 981 h 981"/>
                <a:gd name="T52" fmla="*/ 61 w 832"/>
                <a:gd name="T53" fmla="*/ 980 h 981"/>
                <a:gd name="T54" fmla="*/ 48 w 832"/>
                <a:gd name="T55" fmla="*/ 975 h 981"/>
                <a:gd name="T56" fmla="*/ 30 w 832"/>
                <a:gd name="T57" fmla="*/ 966 h 981"/>
                <a:gd name="T58" fmla="*/ 16 w 832"/>
                <a:gd name="T59" fmla="*/ 953 h 981"/>
                <a:gd name="T60" fmla="*/ 7 w 832"/>
                <a:gd name="T61" fmla="*/ 937 h 981"/>
                <a:gd name="T62" fmla="*/ 1 w 832"/>
                <a:gd name="T63" fmla="*/ 919 h 981"/>
                <a:gd name="T64" fmla="*/ 0 w 832"/>
                <a:gd name="T65" fmla="*/ 900 h 981"/>
                <a:gd name="T66" fmla="*/ 5 w 832"/>
                <a:gd name="T67" fmla="*/ 881 h 981"/>
                <a:gd name="T68" fmla="*/ 321 w 832"/>
                <a:gd name="T69" fmla="*/ 48 h 981"/>
                <a:gd name="T70" fmla="*/ 329 w 832"/>
                <a:gd name="T71" fmla="*/ 32 h 981"/>
                <a:gd name="T72" fmla="*/ 341 w 832"/>
                <a:gd name="T73" fmla="*/ 19 h 981"/>
                <a:gd name="T74" fmla="*/ 355 w 832"/>
                <a:gd name="T75" fmla="*/ 10 h 981"/>
                <a:gd name="T76" fmla="*/ 371 w 832"/>
                <a:gd name="T77" fmla="*/ 3 h 981"/>
                <a:gd name="T78" fmla="*/ 388 w 832"/>
                <a:gd name="T79" fmla="*/ 0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2" h="981">
                  <a:moveTo>
                    <a:pt x="388" y="0"/>
                  </a:moveTo>
                  <a:lnTo>
                    <a:pt x="406" y="2"/>
                  </a:lnTo>
                  <a:lnTo>
                    <a:pt x="422" y="8"/>
                  </a:lnTo>
                  <a:lnTo>
                    <a:pt x="437" y="17"/>
                  </a:lnTo>
                  <a:lnTo>
                    <a:pt x="449" y="29"/>
                  </a:lnTo>
                  <a:lnTo>
                    <a:pt x="458" y="44"/>
                  </a:lnTo>
                  <a:lnTo>
                    <a:pt x="827" y="866"/>
                  </a:lnTo>
                  <a:lnTo>
                    <a:pt x="832" y="884"/>
                  </a:lnTo>
                  <a:lnTo>
                    <a:pt x="832" y="903"/>
                  </a:lnTo>
                  <a:lnTo>
                    <a:pt x="828" y="922"/>
                  </a:lnTo>
                  <a:lnTo>
                    <a:pt x="819" y="938"/>
                  </a:lnTo>
                  <a:lnTo>
                    <a:pt x="806" y="953"/>
                  </a:lnTo>
                  <a:lnTo>
                    <a:pt x="789" y="964"/>
                  </a:lnTo>
                  <a:lnTo>
                    <a:pt x="770" y="969"/>
                  </a:lnTo>
                  <a:lnTo>
                    <a:pt x="751" y="969"/>
                  </a:lnTo>
                  <a:lnTo>
                    <a:pt x="733" y="965"/>
                  </a:lnTo>
                  <a:lnTo>
                    <a:pt x="716" y="956"/>
                  </a:lnTo>
                  <a:lnTo>
                    <a:pt x="702" y="942"/>
                  </a:lnTo>
                  <a:lnTo>
                    <a:pt x="691" y="926"/>
                  </a:lnTo>
                  <a:lnTo>
                    <a:pt x="396" y="267"/>
                  </a:lnTo>
                  <a:lnTo>
                    <a:pt x="143" y="933"/>
                  </a:lnTo>
                  <a:lnTo>
                    <a:pt x="134" y="949"/>
                  </a:lnTo>
                  <a:lnTo>
                    <a:pt x="123" y="963"/>
                  </a:lnTo>
                  <a:lnTo>
                    <a:pt x="108" y="972"/>
                  </a:lnTo>
                  <a:lnTo>
                    <a:pt x="92" y="979"/>
                  </a:lnTo>
                  <a:lnTo>
                    <a:pt x="74" y="981"/>
                  </a:lnTo>
                  <a:lnTo>
                    <a:pt x="61" y="980"/>
                  </a:lnTo>
                  <a:lnTo>
                    <a:pt x="48" y="975"/>
                  </a:lnTo>
                  <a:lnTo>
                    <a:pt x="30" y="966"/>
                  </a:lnTo>
                  <a:lnTo>
                    <a:pt x="16" y="953"/>
                  </a:lnTo>
                  <a:lnTo>
                    <a:pt x="7" y="937"/>
                  </a:lnTo>
                  <a:lnTo>
                    <a:pt x="1" y="919"/>
                  </a:lnTo>
                  <a:lnTo>
                    <a:pt x="0" y="900"/>
                  </a:lnTo>
                  <a:lnTo>
                    <a:pt x="5" y="881"/>
                  </a:lnTo>
                  <a:lnTo>
                    <a:pt x="321" y="48"/>
                  </a:lnTo>
                  <a:lnTo>
                    <a:pt x="329" y="32"/>
                  </a:lnTo>
                  <a:lnTo>
                    <a:pt x="341" y="19"/>
                  </a:lnTo>
                  <a:lnTo>
                    <a:pt x="355" y="10"/>
                  </a:lnTo>
                  <a:lnTo>
                    <a:pt x="371" y="3"/>
                  </a:lnTo>
                  <a:lnTo>
                    <a:pt x="38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47" name="Group 183">
            <a:extLst>
              <a:ext uri="{FF2B5EF4-FFF2-40B4-BE49-F238E27FC236}">
                <a16:creationId xmlns:a16="http://schemas.microsoft.com/office/drawing/2014/main" id="{ABDF26AB-C7D2-43F8-8CB0-5CC10435BFD0}"/>
              </a:ext>
            </a:extLst>
          </p:cNvPr>
          <p:cNvGrpSpPr>
            <a:grpSpLocks noChangeAspect="1"/>
          </p:cNvGrpSpPr>
          <p:nvPr/>
        </p:nvGrpSpPr>
        <p:grpSpPr bwMode="auto">
          <a:xfrm>
            <a:off x="2877320" y="3549641"/>
            <a:ext cx="242859" cy="191272"/>
            <a:chOff x="3625" y="3592"/>
            <a:chExt cx="306" cy="241"/>
          </a:xfrm>
          <a:solidFill>
            <a:srgbClr val="000000"/>
          </a:solidFill>
        </p:grpSpPr>
        <p:sp>
          <p:nvSpPr>
            <p:cNvPr id="648" name="Freeform 185">
              <a:extLst>
                <a:ext uri="{FF2B5EF4-FFF2-40B4-BE49-F238E27FC236}">
                  <a16:creationId xmlns:a16="http://schemas.microsoft.com/office/drawing/2014/main" id="{C9D4F7AD-6799-4570-A15F-B49F24BD7B4A}"/>
                </a:ext>
              </a:extLst>
            </p:cNvPr>
            <p:cNvSpPr>
              <a:spLocks/>
            </p:cNvSpPr>
            <p:nvPr/>
          </p:nvSpPr>
          <p:spPr bwMode="auto">
            <a:xfrm>
              <a:off x="3765" y="3592"/>
              <a:ext cx="166" cy="234"/>
            </a:xfrm>
            <a:custGeom>
              <a:avLst/>
              <a:gdLst>
                <a:gd name="T0" fmla="*/ 1123 w 1822"/>
                <a:gd name="T1" fmla="*/ 0 h 2583"/>
                <a:gd name="T2" fmla="*/ 1141 w 1822"/>
                <a:gd name="T3" fmla="*/ 0 h 2583"/>
                <a:gd name="T4" fmla="*/ 1160 w 1822"/>
                <a:gd name="T5" fmla="*/ 5 h 2583"/>
                <a:gd name="T6" fmla="*/ 1177 w 1822"/>
                <a:gd name="T7" fmla="*/ 16 h 2583"/>
                <a:gd name="T8" fmla="*/ 1795 w 1822"/>
                <a:gd name="T9" fmla="*/ 503 h 2583"/>
                <a:gd name="T10" fmla="*/ 1808 w 1822"/>
                <a:gd name="T11" fmla="*/ 517 h 2583"/>
                <a:gd name="T12" fmla="*/ 1817 w 1822"/>
                <a:gd name="T13" fmla="*/ 534 h 2583"/>
                <a:gd name="T14" fmla="*/ 1822 w 1822"/>
                <a:gd name="T15" fmla="*/ 552 h 2583"/>
                <a:gd name="T16" fmla="*/ 1822 w 1822"/>
                <a:gd name="T17" fmla="*/ 572 h 2583"/>
                <a:gd name="T18" fmla="*/ 1817 w 1822"/>
                <a:gd name="T19" fmla="*/ 590 h 2583"/>
                <a:gd name="T20" fmla="*/ 1807 w 1822"/>
                <a:gd name="T21" fmla="*/ 607 h 2583"/>
                <a:gd name="T22" fmla="*/ 571 w 1822"/>
                <a:gd name="T23" fmla="*/ 2176 h 2583"/>
                <a:gd name="T24" fmla="*/ 260 w 1822"/>
                <a:gd name="T25" fmla="*/ 2556 h 2583"/>
                <a:gd name="T26" fmla="*/ 249 w 1822"/>
                <a:gd name="T27" fmla="*/ 2568 h 2583"/>
                <a:gd name="T28" fmla="*/ 234 w 1822"/>
                <a:gd name="T29" fmla="*/ 2576 h 2583"/>
                <a:gd name="T30" fmla="*/ 219 w 1822"/>
                <a:gd name="T31" fmla="*/ 2581 h 2583"/>
                <a:gd name="T32" fmla="*/ 203 w 1822"/>
                <a:gd name="T33" fmla="*/ 2583 h 2583"/>
                <a:gd name="T34" fmla="*/ 187 w 1822"/>
                <a:gd name="T35" fmla="*/ 2581 h 2583"/>
                <a:gd name="T36" fmla="*/ 171 w 1822"/>
                <a:gd name="T37" fmla="*/ 2575 h 2583"/>
                <a:gd name="T38" fmla="*/ 157 w 1822"/>
                <a:gd name="T39" fmla="*/ 2566 h 2583"/>
                <a:gd name="T40" fmla="*/ 143 w 1822"/>
                <a:gd name="T41" fmla="*/ 2551 h 2583"/>
                <a:gd name="T42" fmla="*/ 134 w 1822"/>
                <a:gd name="T43" fmla="*/ 2535 h 2583"/>
                <a:gd name="T44" fmla="*/ 130 w 1822"/>
                <a:gd name="T45" fmla="*/ 2516 h 2583"/>
                <a:gd name="T46" fmla="*/ 131 w 1822"/>
                <a:gd name="T47" fmla="*/ 2497 h 2583"/>
                <a:gd name="T48" fmla="*/ 136 w 1822"/>
                <a:gd name="T49" fmla="*/ 2479 h 2583"/>
                <a:gd name="T50" fmla="*/ 146 w 1822"/>
                <a:gd name="T51" fmla="*/ 2462 h 2583"/>
                <a:gd name="T52" fmla="*/ 456 w 1822"/>
                <a:gd name="T53" fmla="*/ 2084 h 2583"/>
                <a:gd name="T54" fmla="*/ 1646 w 1822"/>
                <a:gd name="T55" fmla="*/ 573 h 2583"/>
                <a:gd name="T56" fmla="*/ 1144 w 1822"/>
                <a:gd name="T57" fmla="*/ 177 h 2583"/>
                <a:gd name="T58" fmla="*/ 131 w 1822"/>
                <a:gd name="T59" fmla="*/ 1466 h 2583"/>
                <a:gd name="T60" fmla="*/ 116 w 1822"/>
                <a:gd name="T61" fmla="*/ 1480 h 2583"/>
                <a:gd name="T62" fmla="*/ 100 w 1822"/>
                <a:gd name="T63" fmla="*/ 1489 h 2583"/>
                <a:gd name="T64" fmla="*/ 82 w 1822"/>
                <a:gd name="T65" fmla="*/ 1494 h 2583"/>
                <a:gd name="T66" fmla="*/ 63 w 1822"/>
                <a:gd name="T67" fmla="*/ 1494 h 2583"/>
                <a:gd name="T68" fmla="*/ 44 w 1822"/>
                <a:gd name="T69" fmla="*/ 1489 h 2583"/>
                <a:gd name="T70" fmla="*/ 28 w 1822"/>
                <a:gd name="T71" fmla="*/ 1479 h 2583"/>
                <a:gd name="T72" fmla="*/ 14 w 1822"/>
                <a:gd name="T73" fmla="*/ 1464 h 2583"/>
                <a:gd name="T74" fmla="*/ 5 w 1822"/>
                <a:gd name="T75" fmla="*/ 1448 h 2583"/>
                <a:gd name="T76" fmla="*/ 0 w 1822"/>
                <a:gd name="T77" fmla="*/ 1429 h 2583"/>
                <a:gd name="T78" fmla="*/ 0 w 1822"/>
                <a:gd name="T79" fmla="*/ 1410 h 2583"/>
                <a:gd name="T80" fmla="*/ 5 w 1822"/>
                <a:gd name="T81" fmla="*/ 1392 h 2583"/>
                <a:gd name="T82" fmla="*/ 15 w 1822"/>
                <a:gd name="T83" fmla="*/ 1375 h 2583"/>
                <a:gd name="T84" fmla="*/ 1073 w 1822"/>
                <a:gd name="T85" fmla="*/ 27 h 2583"/>
                <a:gd name="T86" fmla="*/ 1088 w 1822"/>
                <a:gd name="T87" fmla="*/ 13 h 2583"/>
                <a:gd name="T88" fmla="*/ 1104 w 1822"/>
                <a:gd name="T89" fmla="*/ 4 h 2583"/>
                <a:gd name="T90" fmla="*/ 1123 w 1822"/>
                <a:gd name="T91" fmla="*/ 0 h 2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2" h="2583">
                  <a:moveTo>
                    <a:pt x="1123" y="0"/>
                  </a:moveTo>
                  <a:lnTo>
                    <a:pt x="1141" y="0"/>
                  </a:lnTo>
                  <a:lnTo>
                    <a:pt x="1160" y="5"/>
                  </a:lnTo>
                  <a:lnTo>
                    <a:pt x="1177" y="16"/>
                  </a:lnTo>
                  <a:lnTo>
                    <a:pt x="1795" y="503"/>
                  </a:lnTo>
                  <a:lnTo>
                    <a:pt x="1808" y="517"/>
                  </a:lnTo>
                  <a:lnTo>
                    <a:pt x="1817" y="534"/>
                  </a:lnTo>
                  <a:lnTo>
                    <a:pt x="1822" y="552"/>
                  </a:lnTo>
                  <a:lnTo>
                    <a:pt x="1822" y="572"/>
                  </a:lnTo>
                  <a:lnTo>
                    <a:pt x="1817" y="590"/>
                  </a:lnTo>
                  <a:lnTo>
                    <a:pt x="1807" y="607"/>
                  </a:lnTo>
                  <a:lnTo>
                    <a:pt x="571" y="2176"/>
                  </a:lnTo>
                  <a:lnTo>
                    <a:pt x="260" y="2556"/>
                  </a:lnTo>
                  <a:lnTo>
                    <a:pt x="249" y="2568"/>
                  </a:lnTo>
                  <a:lnTo>
                    <a:pt x="234" y="2576"/>
                  </a:lnTo>
                  <a:lnTo>
                    <a:pt x="219" y="2581"/>
                  </a:lnTo>
                  <a:lnTo>
                    <a:pt x="203" y="2583"/>
                  </a:lnTo>
                  <a:lnTo>
                    <a:pt x="187" y="2581"/>
                  </a:lnTo>
                  <a:lnTo>
                    <a:pt x="171" y="2575"/>
                  </a:lnTo>
                  <a:lnTo>
                    <a:pt x="157" y="2566"/>
                  </a:lnTo>
                  <a:lnTo>
                    <a:pt x="143" y="2551"/>
                  </a:lnTo>
                  <a:lnTo>
                    <a:pt x="134" y="2535"/>
                  </a:lnTo>
                  <a:lnTo>
                    <a:pt x="130" y="2516"/>
                  </a:lnTo>
                  <a:lnTo>
                    <a:pt x="131" y="2497"/>
                  </a:lnTo>
                  <a:lnTo>
                    <a:pt x="136" y="2479"/>
                  </a:lnTo>
                  <a:lnTo>
                    <a:pt x="146" y="2462"/>
                  </a:lnTo>
                  <a:lnTo>
                    <a:pt x="456" y="2084"/>
                  </a:lnTo>
                  <a:lnTo>
                    <a:pt x="1646" y="573"/>
                  </a:lnTo>
                  <a:lnTo>
                    <a:pt x="1144" y="177"/>
                  </a:lnTo>
                  <a:lnTo>
                    <a:pt x="131" y="1466"/>
                  </a:lnTo>
                  <a:lnTo>
                    <a:pt x="116" y="1480"/>
                  </a:lnTo>
                  <a:lnTo>
                    <a:pt x="100" y="1489"/>
                  </a:lnTo>
                  <a:lnTo>
                    <a:pt x="82" y="1494"/>
                  </a:lnTo>
                  <a:lnTo>
                    <a:pt x="63" y="1494"/>
                  </a:lnTo>
                  <a:lnTo>
                    <a:pt x="44" y="1489"/>
                  </a:lnTo>
                  <a:lnTo>
                    <a:pt x="28" y="1479"/>
                  </a:lnTo>
                  <a:lnTo>
                    <a:pt x="14" y="1464"/>
                  </a:lnTo>
                  <a:lnTo>
                    <a:pt x="5" y="1448"/>
                  </a:lnTo>
                  <a:lnTo>
                    <a:pt x="0" y="1429"/>
                  </a:lnTo>
                  <a:lnTo>
                    <a:pt x="0" y="1410"/>
                  </a:lnTo>
                  <a:lnTo>
                    <a:pt x="5" y="1392"/>
                  </a:lnTo>
                  <a:lnTo>
                    <a:pt x="15" y="1375"/>
                  </a:lnTo>
                  <a:lnTo>
                    <a:pt x="1073" y="27"/>
                  </a:lnTo>
                  <a:lnTo>
                    <a:pt x="1088" y="13"/>
                  </a:lnTo>
                  <a:lnTo>
                    <a:pt x="1104" y="4"/>
                  </a:lnTo>
                  <a:lnTo>
                    <a:pt x="112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49" name="Freeform 186">
              <a:extLst>
                <a:ext uri="{FF2B5EF4-FFF2-40B4-BE49-F238E27FC236}">
                  <a16:creationId xmlns:a16="http://schemas.microsoft.com/office/drawing/2014/main" id="{B8929D25-88CE-4DCE-91CB-BC9AA969A1FD}"/>
                </a:ext>
              </a:extLst>
            </p:cNvPr>
            <p:cNvSpPr>
              <a:spLocks/>
            </p:cNvSpPr>
            <p:nvPr/>
          </p:nvSpPr>
          <p:spPr bwMode="auto">
            <a:xfrm>
              <a:off x="3625" y="3656"/>
              <a:ext cx="144" cy="177"/>
            </a:xfrm>
            <a:custGeom>
              <a:avLst/>
              <a:gdLst>
                <a:gd name="T0" fmla="*/ 566 w 1579"/>
                <a:gd name="T1" fmla="*/ 0 h 1937"/>
                <a:gd name="T2" fmla="*/ 585 w 1579"/>
                <a:gd name="T3" fmla="*/ 0 h 1937"/>
                <a:gd name="T4" fmla="*/ 603 w 1579"/>
                <a:gd name="T5" fmla="*/ 6 h 1937"/>
                <a:gd name="T6" fmla="*/ 620 w 1579"/>
                <a:gd name="T7" fmla="*/ 17 h 1937"/>
                <a:gd name="T8" fmla="*/ 1458 w 1579"/>
                <a:gd name="T9" fmla="*/ 708 h 1937"/>
                <a:gd name="T10" fmla="*/ 1471 w 1579"/>
                <a:gd name="T11" fmla="*/ 722 h 1937"/>
                <a:gd name="T12" fmla="*/ 1481 w 1579"/>
                <a:gd name="T13" fmla="*/ 739 h 1937"/>
                <a:gd name="T14" fmla="*/ 1485 w 1579"/>
                <a:gd name="T15" fmla="*/ 757 h 1937"/>
                <a:gd name="T16" fmla="*/ 1484 w 1579"/>
                <a:gd name="T17" fmla="*/ 776 h 1937"/>
                <a:gd name="T18" fmla="*/ 1479 w 1579"/>
                <a:gd name="T19" fmla="*/ 795 h 1937"/>
                <a:gd name="T20" fmla="*/ 1468 w 1579"/>
                <a:gd name="T21" fmla="*/ 811 h 1937"/>
                <a:gd name="T22" fmla="*/ 1454 w 1579"/>
                <a:gd name="T23" fmla="*/ 825 h 1937"/>
                <a:gd name="T24" fmla="*/ 1437 w 1579"/>
                <a:gd name="T25" fmla="*/ 834 h 1937"/>
                <a:gd name="T26" fmla="*/ 1419 w 1579"/>
                <a:gd name="T27" fmla="*/ 838 h 1937"/>
                <a:gd name="T28" fmla="*/ 1400 w 1579"/>
                <a:gd name="T29" fmla="*/ 837 h 1937"/>
                <a:gd name="T30" fmla="*/ 1382 w 1579"/>
                <a:gd name="T31" fmla="*/ 832 h 1937"/>
                <a:gd name="T32" fmla="*/ 1365 w 1579"/>
                <a:gd name="T33" fmla="*/ 822 h 1937"/>
                <a:gd name="T34" fmla="*/ 583 w 1579"/>
                <a:gd name="T35" fmla="*/ 177 h 1937"/>
                <a:gd name="T36" fmla="*/ 178 w 1579"/>
                <a:gd name="T37" fmla="*/ 672 h 1937"/>
                <a:gd name="T38" fmla="*/ 1552 w 1579"/>
                <a:gd name="T39" fmla="*/ 1806 h 1937"/>
                <a:gd name="T40" fmla="*/ 1566 w 1579"/>
                <a:gd name="T41" fmla="*/ 1821 h 1937"/>
                <a:gd name="T42" fmla="*/ 1575 w 1579"/>
                <a:gd name="T43" fmla="*/ 1837 h 1937"/>
                <a:gd name="T44" fmla="*/ 1579 w 1579"/>
                <a:gd name="T45" fmla="*/ 1856 h 1937"/>
                <a:gd name="T46" fmla="*/ 1578 w 1579"/>
                <a:gd name="T47" fmla="*/ 1876 h 1937"/>
                <a:gd name="T48" fmla="*/ 1573 w 1579"/>
                <a:gd name="T49" fmla="*/ 1893 h 1937"/>
                <a:gd name="T50" fmla="*/ 1562 w 1579"/>
                <a:gd name="T51" fmla="*/ 1911 h 1937"/>
                <a:gd name="T52" fmla="*/ 1550 w 1579"/>
                <a:gd name="T53" fmla="*/ 1922 h 1937"/>
                <a:gd name="T54" fmla="*/ 1537 w 1579"/>
                <a:gd name="T55" fmla="*/ 1931 h 1937"/>
                <a:gd name="T56" fmla="*/ 1521 w 1579"/>
                <a:gd name="T57" fmla="*/ 1936 h 1937"/>
                <a:gd name="T58" fmla="*/ 1506 w 1579"/>
                <a:gd name="T59" fmla="*/ 1937 h 1937"/>
                <a:gd name="T60" fmla="*/ 1489 w 1579"/>
                <a:gd name="T61" fmla="*/ 1936 h 1937"/>
                <a:gd name="T62" fmla="*/ 1474 w 1579"/>
                <a:gd name="T63" fmla="*/ 1929 h 1937"/>
                <a:gd name="T64" fmla="*/ 1458 w 1579"/>
                <a:gd name="T65" fmla="*/ 1921 h 1937"/>
                <a:gd name="T66" fmla="*/ 27 w 1579"/>
                <a:gd name="T67" fmla="*/ 739 h 1937"/>
                <a:gd name="T68" fmla="*/ 13 w 1579"/>
                <a:gd name="T69" fmla="*/ 724 h 1937"/>
                <a:gd name="T70" fmla="*/ 4 w 1579"/>
                <a:gd name="T71" fmla="*/ 708 h 1937"/>
                <a:gd name="T72" fmla="*/ 0 w 1579"/>
                <a:gd name="T73" fmla="*/ 689 h 1937"/>
                <a:gd name="T74" fmla="*/ 1 w 1579"/>
                <a:gd name="T75" fmla="*/ 670 h 1937"/>
                <a:gd name="T76" fmla="*/ 6 w 1579"/>
                <a:gd name="T77" fmla="*/ 652 h 1937"/>
                <a:gd name="T78" fmla="*/ 17 w 1579"/>
                <a:gd name="T79" fmla="*/ 635 h 1937"/>
                <a:gd name="T80" fmla="*/ 517 w 1579"/>
                <a:gd name="T81" fmla="*/ 26 h 1937"/>
                <a:gd name="T82" fmla="*/ 530 w 1579"/>
                <a:gd name="T83" fmla="*/ 13 h 1937"/>
                <a:gd name="T84" fmla="*/ 548 w 1579"/>
                <a:gd name="T85" fmla="*/ 4 h 1937"/>
                <a:gd name="T86" fmla="*/ 566 w 1579"/>
                <a:gd name="T87" fmla="*/ 0 h 1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9" h="1937">
                  <a:moveTo>
                    <a:pt x="566" y="0"/>
                  </a:moveTo>
                  <a:lnTo>
                    <a:pt x="585" y="0"/>
                  </a:lnTo>
                  <a:lnTo>
                    <a:pt x="603" y="6"/>
                  </a:lnTo>
                  <a:lnTo>
                    <a:pt x="620" y="17"/>
                  </a:lnTo>
                  <a:lnTo>
                    <a:pt x="1458" y="708"/>
                  </a:lnTo>
                  <a:lnTo>
                    <a:pt x="1471" y="722"/>
                  </a:lnTo>
                  <a:lnTo>
                    <a:pt x="1481" y="739"/>
                  </a:lnTo>
                  <a:lnTo>
                    <a:pt x="1485" y="757"/>
                  </a:lnTo>
                  <a:lnTo>
                    <a:pt x="1484" y="776"/>
                  </a:lnTo>
                  <a:lnTo>
                    <a:pt x="1479" y="795"/>
                  </a:lnTo>
                  <a:lnTo>
                    <a:pt x="1468" y="811"/>
                  </a:lnTo>
                  <a:lnTo>
                    <a:pt x="1454" y="825"/>
                  </a:lnTo>
                  <a:lnTo>
                    <a:pt x="1437" y="834"/>
                  </a:lnTo>
                  <a:lnTo>
                    <a:pt x="1419" y="838"/>
                  </a:lnTo>
                  <a:lnTo>
                    <a:pt x="1400" y="837"/>
                  </a:lnTo>
                  <a:lnTo>
                    <a:pt x="1382" y="832"/>
                  </a:lnTo>
                  <a:lnTo>
                    <a:pt x="1365" y="822"/>
                  </a:lnTo>
                  <a:lnTo>
                    <a:pt x="583" y="177"/>
                  </a:lnTo>
                  <a:lnTo>
                    <a:pt x="178" y="672"/>
                  </a:lnTo>
                  <a:lnTo>
                    <a:pt x="1552" y="1806"/>
                  </a:lnTo>
                  <a:lnTo>
                    <a:pt x="1566" y="1821"/>
                  </a:lnTo>
                  <a:lnTo>
                    <a:pt x="1575" y="1837"/>
                  </a:lnTo>
                  <a:lnTo>
                    <a:pt x="1579" y="1856"/>
                  </a:lnTo>
                  <a:lnTo>
                    <a:pt x="1578" y="1876"/>
                  </a:lnTo>
                  <a:lnTo>
                    <a:pt x="1573" y="1893"/>
                  </a:lnTo>
                  <a:lnTo>
                    <a:pt x="1562" y="1911"/>
                  </a:lnTo>
                  <a:lnTo>
                    <a:pt x="1550" y="1922"/>
                  </a:lnTo>
                  <a:lnTo>
                    <a:pt x="1537" y="1931"/>
                  </a:lnTo>
                  <a:lnTo>
                    <a:pt x="1521" y="1936"/>
                  </a:lnTo>
                  <a:lnTo>
                    <a:pt x="1506" y="1937"/>
                  </a:lnTo>
                  <a:lnTo>
                    <a:pt x="1489" y="1936"/>
                  </a:lnTo>
                  <a:lnTo>
                    <a:pt x="1474" y="1929"/>
                  </a:lnTo>
                  <a:lnTo>
                    <a:pt x="1458" y="1921"/>
                  </a:lnTo>
                  <a:lnTo>
                    <a:pt x="27" y="739"/>
                  </a:lnTo>
                  <a:lnTo>
                    <a:pt x="13" y="724"/>
                  </a:lnTo>
                  <a:lnTo>
                    <a:pt x="4" y="708"/>
                  </a:lnTo>
                  <a:lnTo>
                    <a:pt x="0" y="689"/>
                  </a:lnTo>
                  <a:lnTo>
                    <a:pt x="1" y="670"/>
                  </a:lnTo>
                  <a:lnTo>
                    <a:pt x="6" y="652"/>
                  </a:lnTo>
                  <a:lnTo>
                    <a:pt x="17" y="635"/>
                  </a:lnTo>
                  <a:lnTo>
                    <a:pt x="517" y="26"/>
                  </a:lnTo>
                  <a:lnTo>
                    <a:pt x="530" y="13"/>
                  </a:lnTo>
                  <a:lnTo>
                    <a:pt x="548" y="4"/>
                  </a:lnTo>
                  <a:lnTo>
                    <a:pt x="56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50" name="Group 189">
            <a:extLst>
              <a:ext uri="{FF2B5EF4-FFF2-40B4-BE49-F238E27FC236}">
                <a16:creationId xmlns:a16="http://schemas.microsoft.com/office/drawing/2014/main" id="{57E40840-A3F0-4CA3-9B4C-543B48AECD41}"/>
              </a:ext>
            </a:extLst>
          </p:cNvPr>
          <p:cNvGrpSpPr>
            <a:grpSpLocks noChangeAspect="1"/>
          </p:cNvGrpSpPr>
          <p:nvPr/>
        </p:nvGrpSpPr>
        <p:grpSpPr bwMode="auto">
          <a:xfrm>
            <a:off x="3567008" y="1627397"/>
            <a:ext cx="215082" cy="276987"/>
            <a:chOff x="4494" y="1170"/>
            <a:chExt cx="271" cy="349"/>
          </a:xfrm>
          <a:solidFill>
            <a:srgbClr val="000000"/>
          </a:solidFill>
        </p:grpSpPr>
        <p:sp>
          <p:nvSpPr>
            <p:cNvPr id="651" name="Freeform 191">
              <a:extLst>
                <a:ext uri="{FF2B5EF4-FFF2-40B4-BE49-F238E27FC236}">
                  <a16:creationId xmlns:a16="http://schemas.microsoft.com/office/drawing/2014/main" id="{E24123CA-760D-4E07-9057-778A6AF065F9}"/>
                </a:ext>
              </a:extLst>
            </p:cNvPr>
            <p:cNvSpPr>
              <a:spLocks noEditPoints="1"/>
            </p:cNvSpPr>
            <p:nvPr/>
          </p:nvSpPr>
          <p:spPr bwMode="auto">
            <a:xfrm>
              <a:off x="4494" y="1170"/>
              <a:ext cx="271" cy="349"/>
            </a:xfrm>
            <a:custGeom>
              <a:avLst/>
              <a:gdLst>
                <a:gd name="T0" fmla="*/ 135 w 2709"/>
                <a:gd name="T1" fmla="*/ 135 h 3488"/>
                <a:gd name="T2" fmla="*/ 135 w 2709"/>
                <a:gd name="T3" fmla="*/ 3354 h 3488"/>
                <a:gd name="T4" fmla="*/ 2574 w 2709"/>
                <a:gd name="T5" fmla="*/ 3354 h 3488"/>
                <a:gd name="T6" fmla="*/ 2574 w 2709"/>
                <a:gd name="T7" fmla="*/ 907 h 3488"/>
                <a:gd name="T8" fmla="*/ 1873 w 2709"/>
                <a:gd name="T9" fmla="*/ 135 h 3488"/>
                <a:gd name="T10" fmla="*/ 135 w 2709"/>
                <a:gd name="T11" fmla="*/ 135 h 3488"/>
                <a:gd name="T12" fmla="*/ 67 w 2709"/>
                <a:gd name="T13" fmla="*/ 0 h 3488"/>
                <a:gd name="T14" fmla="*/ 1902 w 2709"/>
                <a:gd name="T15" fmla="*/ 0 h 3488"/>
                <a:gd name="T16" fmla="*/ 1921 w 2709"/>
                <a:gd name="T17" fmla="*/ 2 h 3488"/>
                <a:gd name="T18" fmla="*/ 1939 w 2709"/>
                <a:gd name="T19" fmla="*/ 10 h 3488"/>
                <a:gd name="T20" fmla="*/ 1953 w 2709"/>
                <a:gd name="T21" fmla="*/ 22 h 3488"/>
                <a:gd name="T22" fmla="*/ 2691 w 2709"/>
                <a:gd name="T23" fmla="*/ 836 h 3488"/>
                <a:gd name="T24" fmla="*/ 2701 w 2709"/>
                <a:gd name="T25" fmla="*/ 850 h 3488"/>
                <a:gd name="T26" fmla="*/ 2707 w 2709"/>
                <a:gd name="T27" fmla="*/ 866 h 3488"/>
                <a:gd name="T28" fmla="*/ 2709 w 2709"/>
                <a:gd name="T29" fmla="*/ 882 h 3488"/>
                <a:gd name="T30" fmla="*/ 2709 w 2709"/>
                <a:gd name="T31" fmla="*/ 3421 h 3488"/>
                <a:gd name="T32" fmla="*/ 2707 w 2709"/>
                <a:gd name="T33" fmla="*/ 3439 h 3488"/>
                <a:gd name="T34" fmla="*/ 2700 w 2709"/>
                <a:gd name="T35" fmla="*/ 3455 h 3488"/>
                <a:gd name="T36" fmla="*/ 2689 w 2709"/>
                <a:gd name="T37" fmla="*/ 3468 h 3488"/>
                <a:gd name="T38" fmla="*/ 2676 w 2709"/>
                <a:gd name="T39" fmla="*/ 3479 h 3488"/>
                <a:gd name="T40" fmla="*/ 2660 w 2709"/>
                <a:gd name="T41" fmla="*/ 3486 h 3488"/>
                <a:gd name="T42" fmla="*/ 2642 w 2709"/>
                <a:gd name="T43" fmla="*/ 3488 h 3488"/>
                <a:gd name="T44" fmla="*/ 67 w 2709"/>
                <a:gd name="T45" fmla="*/ 3488 h 3488"/>
                <a:gd name="T46" fmla="*/ 49 w 2709"/>
                <a:gd name="T47" fmla="*/ 3486 h 3488"/>
                <a:gd name="T48" fmla="*/ 33 w 2709"/>
                <a:gd name="T49" fmla="*/ 3479 h 3488"/>
                <a:gd name="T50" fmla="*/ 20 w 2709"/>
                <a:gd name="T51" fmla="*/ 3468 h 3488"/>
                <a:gd name="T52" fmla="*/ 9 w 2709"/>
                <a:gd name="T53" fmla="*/ 3455 h 3488"/>
                <a:gd name="T54" fmla="*/ 2 w 2709"/>
                <a:gd name="T55" fmla="*/ 3439 h 3488"/>
                <a:gd name="T56" fmla="*/ 0 w 2709"/>
                <a:gd name="T57" fmla="*/ 3421 h 3488"/>
                <a:gd name="T58" fmla="*/ 0 w 2709"/>
                <a:gd name="T59" fmla="*/ 67 h 3488"/>
                <a:gd name="T60" fmla="*/ 2 w 2709"/>
                <a:gd name="T61" fmla="*/ 50 h 3488"/>
                <a:gd name="T62" fmla="*/ 9 w 2709"/>
                <a:gd name="T63" fmla="*/ 33 h 3488"/>
                <a:gd name="T64" fmla="*/ 20 w 2709"/>
                <a:gd name="T65" fmla="*/ 20 h 3488"/>
                <a:gd name="T66" fmla="*/ 33 w 2709"/>
                <a:gd name="T67" fmla="*/ 9 h 3488"/>
                <a:gd name="T68" fmla="*/ 49 w 2709"/>
                <a:gd name="T69" fmla="*/ 2 h 3488"/>
                <a:gd name="T70" fmla="*/ 67 w 2709"/>
                <a:gd name="T71" fmla="*/ 0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09" h="3488">
                  <a:moveTo>
                    <a:pt x="135" y="135"/>
                  </a:moveTo>
                  <a:lnTo>
                    <a:pt x="135" y="3354"/>
                  </a:lnTo>
                  <a:lnTo>
                    <a:pt x="2574" y="3354"/>
                  </a:lnTo>
                  <a:lnTo>
                    <a:pt x="2574" y="907"/>
                  </a:lnTo>
                  <a:lnTo>
                    <a:pt x="1873" y="135"/>
                  </a:lnTo>
                  <a:lnTo>
                    <a:pt x="135" y="135"/>
                  </a:lnTo>
                  <a:close/>
                  <a:moveTo>
                    <a:pt x="67" y="0"/>
                  </a:moveTo>
                  <a:lnTo>
                    <a:pt x="1902" y="0"/>
                  </a:lnTo>
                  <a:lnTo>
                    <a:pt x="1921" y="2"/>
                  </a:lnTo>
                  <a:lnTo>
                    <a:pt x="1939" y="10"/>
                  </a:lnTo>
                  <a:lnTo>
                    <a:pt x="1953" y="22"/>
                  </a:lnTo>
                  <a:lnTo>
                    <a:pt x="2691" y="836"/>
                  </a:lnTo>
                  <a:lnTo>
                    <a:pt x="2701" y="850"/>
                  </a:lnTo>
                  <a:lnTo>
                    <a:pt x="2707" y="866"/>
                  </a:lnTo>
                  <a:lnTo>
                    <a:pt x="2709" y="882"/>
                  </a:lnTo>
                  <a:lnTo>
                    <a:pt x="2709" y="3421"/>
                  </a:lnTo>
                  <a:lnTo>
                    <a:pt x="2707" y="3439"/>
                  </a:lnTo>
                  <a:lnTo>
                    <a:pt x="2700" y="3455"/>
                  </a:lnTo>
                  <a:lnTo>
                    <a:pt x="2689" y="3468"/>
                  </a:lnTo>
                  <a:lnTo>
                    <a:pt x="2676" y="3479"/>
                  </a:lnTo>
                  <a:lnTo>
                    <a:pt x="2660" y="3486"/>
                  </a:lnTo>
                  <a:lnTo>
                    <a:pt x="2642" y="3488"/>
                  </a:lnTo>
                  <a:lnTo>
                    <a:pt x="67" y="3488"/>
                  </a:lnTo>
                  <a:lnTo>
                    <a:pt x="49" y="3486"/>
                  </a:lnTo>
                  <a:lnTo>
                    <a:pt x="33" y="3479"/>
                  </a:lnTo>
                  <a:lnTo>
                    <a:pt x="20" y="3468"/>
                  </a:lnTo>
                  <a:lnTo>
                    <a:pt x="9" y="3455"/>
                  </a:lnTo>
                  <a:lnTo>
                    <a:pt x="2" y="3439"/>
                  </a:lnTo>
                  <a:lnTo>
                    <a:pt x="0" y="3421"/>
                  </a:lnTo>
                  <a:lnTo>
                    <a:pt x="0" y="67"/>
                  </a:lnTo>
                  <a:lnTo>
                    <a:pt x="2" y="50"/>
                  </a:lnTo>
                  <a:lnTo>
                    <a:pt x="9" y="33"/>
                  </a:lnTo>
                  <a:lnTo>
                    <a:pt x="20" y="20"/>
                  </a:lnTo>
                  <a:lnTo>
                    <a:pt x="33" y="9"/>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52" name="Freeform 192">
              <a:extLst>
                <a:ext uri="{FF2B5EF4-FFF2-40B4-BE49-F238E27FC236}">
                  <a16:creationId xmlns:a16="http://schemas.microsoft.com/office/drawing/2014/main" id="{E1B60207-86E6-49B8-A8EA-0AF65EC0FF5D}"/>
                </a:ext>
              </a:extLst>
            </p:cNvPr>
            <p:cNvSpPr>
              <a:spLocks/>
            </p:cNvSpPr>
            <p:nvPr/>
          </p:nvSpPr>
          <p:spPr bwMode="auto">
            <a:xfrm>
              <a:off x="4665" y="1191"/>
              <a:ext cx="79" cy="86"/>
            </a:xfrm>
            <a:custGeom>
              <a:avLst/>
              <a:gdLst>
                <a:gd name="T0" fmla="*/ 67 w 794"/>
                <a:gd name="T1" fmla="*/ 0 h 862"/>
                <a:gd name="T2" fmla="*/ 84 w 794"/>
                <a:gd name="T3" fmla="*/ 3 h 862"/>
                <a:gd name="T4" fmla="*/ 100 w 794"/>
                <a:gd name="T5" fmla="*/ 9 h 862"/>
                <a:gd name="T6" fmla="*/ 114 w 794"/>
                <a:gd name="T7" fmla="*/ 20 h 862"/>
                <a:gd name="T8" fmla="*/ 125 w 794"/>
                <a:gd name="T9" fmla="*/ 33 h 862"/>
                <a:gd name="T10" fmla="*/ 131 w 794"/>
                <a:gd name="T11" fmla="*/ 50 h 862"/>
                <a:gd name="T12" fmla="*/ 133 w 794"/>
                <a:gd name="T13" fmla="*/ 67 h 862"/>
                <a:gd name="T14" fmla="*/ 133 w 794"/>
                <a:gd name="T15" fmla="*/ 728 h 862"/>
                <a:gd name="T16" fmla="*/ 727 w 794"/>
                <a:gd name="T17" fmla="*/ 728 h 862"/>
                <a:gd name="T18" fmla="*/ 745 w 794"/>
                <a:gd name="T19" fmla="*/ 730 h 862"/>
                <a:gd name="T20" fmla="*/ 761 w 794"/>
                <a:gd name="T21" fmla="*/ 737 h 862"/>
                <a:gd name="T22" fmla="*/ 774 w 794"/>
                <a:gd name="T23" fmla="*/ 747 h 862"/>
                <a:gd name="T24" fmla="*/ 785 w 794"/>
                <a:gd name="T25" fmla="*/ 761 h 862"/>
                <a:gd name="T26" fmla="*/ 792 w 794"/>
                <a:gd name="T27" fmla="*/ 777 h 862"/>
                <a:gd name="T28" fmla="*/ 794 w 794"/>
                <a:gd name="T29" fmla="*/ 795 h 862"/>
                <a:gd name="T30" fmla="*/ 792 w 794"/>
                <a:gd name="T31" fmla="*/ 812 h 862"/>
                <a:gd name="T32" fmla="*/ 785 w 794"/>
                <a:gd name="T33" fmla="*/ 828 h 862"/>
                <a:gd name="T34" fmla="*/ 774 w 794"/>
                <a:gd name="T35" fmla="*/ 843 h 862"/>
                <a:gd name="T36" fmla="*/ 761 w 794"/>
                <a:gd name="T37" fmla="*/ 853 h 862"/>
                <a:gd name="T38" fmla="*/ 745 w 794"/>
                <a:gd name="T39" fmla="*/ 859 h 862"/>
                <a:gd name="T40" fmla="*/ 727 w 794"/>
                <a:gd name="T41" fmla="*/ 862 h 862"/>
                <a:gd name="T42" fmla="*/ 67 w 794"/>
                <a:gd name="T43" fmla="*/ 862 h 862"/>
                <a:gd name="T44" fmla="*/ 49 w 794"/>
                <a:gd name="T45" fmla="*/ 859 h 862"/>
                <a:gd name="T46" fmla="*/ 33 w 794"/>
                <a:gd name="T47" fmla="*/ 853 h 862"/>
                <a:gd name="T48" fmla="*/ 20 w 794"/>
                <a:gd name="T49" fmla="*/ 843 h 862"/>
                <a:gd name="T50" fmla="*/ 9 w 794"/>
                <a:gd name="T51" fmla="*/ 828 h 862"/>
                <a:gd name="T52" fmla="*/ 2 w 794"/>
                <a:gd name="T53" fmla="*/ 812 h 862"/>
                <a:gd name="T54" fmla="*/ 0 w 794"/>
                <a:gd name="T55" fmla="*/ 795 h 862"/>
                <a:gd name="T56" fmla="*/ 0 w 794"/>
                <a:gd name="T57" fmla="*/ 67 h 862"/>
                <a:gd name="T58" fmla="*/ 2 w 794"/>
                <a:gd name="T59" fmla="*/ 50 h 862"/>
                <a:gd name="T60" fmla="*/ 9 w 794"/>
                <a:gd name="T61" fmla="*/ 33 h 862"/>
                <a:gd name="T62" fmla="*/ 20 w 794"/>
                <a:gd name="T63" fmla="*/ 20 h 862"/>
                <a:gd name="T64" fmla="*/ 33 w 794"/>
                <a:gd name="T65" fmla="*/ 9 h 862"/>
                <a:gd name="T66" fmla="*/ 49 w 794"/>
                <a:gd name="T67" fmla="*/ 3 h 862"/>
                <a:gd name="T68" fmla="*/ 67 w 794"/>
                <a:gd name="T69" fmla="*/ 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4" h="862">
                  <a:moveTo>
                    <a:pt x="67" y="0"/>
                  </a:moveTo>
                  <a:lnTo>
                    <a:pt x="84" y="3"/>
                  </a:lnTo>
                  <a:lnTo>
                    <a:pt x="100" y="9"/>
                  </a:lnTo>
                  <a:lnTo>
                    <a:pt x="114" y="20"/>
                  </a:lnTo>
                  <a:lnTo>
                    <a:pt x="125" y="33"/>
                  </a:lnTo>
                  <a:lnTo>
                    <a:pt x="131" y="50"/>
                  </a:lnTo>
                  <a:lnTo>
                    <a:pt x="133" y="67"/>
                  </a:lnTo>
                  <a:lnTo>
                    <a:pt x="133" y="728"/>
                  </a:lnTo>
                  <a:lnTo>
                    <a:pt x="727" y="728"/>
                  </a:lnTo>
                  <a:lnTo>
                    <a:pt x="745" y="730"/>
                  </a:lnTo>
                  <a:lnTo>
                    <a:pt x="761" y="737"/>
                  </a:lnTo>
                  <a:lnTo>
                    <a:pt x="774" y="747"/>
                  </a:lnTo>
                  <a:lnTo>
                    <a:pt x="785" y="761"/>
                  </a:lnTo>
                  <a:lnTo>
                    <a:pt x="792" y="777"/>
                  </a:lnTo>
                  <a:lnTo>
                    <a:pt x="794" y="795"/>
                  </a:lnTo>
                  <a:lnTo>
                    <a:pt x="792" y="812"/>
                  </a:lnTo>
                  <a:lnTo>
                    <a:pt x="785" y="828"/>
                  </a:lnTo>
                  <a:lnTo>
                    <a:pt x="774" y="843"/>
                  </a:lnTo>
                  <a:lnTo>
                    <a:pt x="761" y="853"/>
                  </a:lnTo>
                  <a:lnTo>
                    <a:pt x="745" y="859"/>
                  </a:lnTo>
                  <a:lnTo>
                    <a:pt x="727" y="862"/>
                  </a:lnTo>
                  <a:lnTo>
                    <a:pt x="67" y="862"/>
                  </a:lnTo>
                  <a:lnTo>
                    <a:pt x="49" y="859"/>
                  </a:lnTo>
                  <a:lnTo>
                    <a:pt x="33" y="853"/>
                  </a:lnTo>
                  <a:lnTo>
                    <a:pt x="20" y="843"/>
                  </a:lnTo>
                  <a:lnTo>
                    <a:pt x="9" y="828"/>
                  </a:lnTo>
                  <a:lnTo>
                    <a:pt x="2" y="812"/>
                  </a:lnTo>
                  <a:lnTo>
                    <a:pt x="0" y="795"/>
                  </a:lnTo>
                  <a:lnTo>
                    <a:pt x="0" y="67"/>
                  </a:lnTo>
                  <a:lnTo>
                    <a:pt x="2" y="50"/>
                  </a:lnTo>
                  <a:lnTo>
                    <a:pt x="9" y="33"/>
                  </a:lnTo>
                  <a:lnTo>
                    <a:pt x="20" y="20"/>
                  </a:lnTo>
                  <a:lnTo>
                    <a:pt x="33" y="9"/>
                  </a:lnTo>
                  <a:lnTo>
                    <a:pt x="49" y="3"/>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53" name="Group 195">
            <a:extLst>
              <a:ext uri="{FF2B5EF4-FFF2-40B4-BE49-F238E27FC236}">
                <a16:creationId xmlns:a16="http://schemas.microsoft.com/office/drawing/2014/main" id="{F19B15E2-D3B5-41B3-8D4B-F46810532D6B}"/>
              </a:ext>
            </a:extLst>
          </p:cNvPr>
          <p:cNvGrpSpPr>
            <a:grpSpLocks noChangeAspect="1"/>
          </p:cNvGrpSpPr>
          <p:nvPr/>
        </p:nvGrpSpPr>
        <p:grpSpPr bwMode="auto">
          <a:xfrm>
            <a:off x="3662248" y="2225817"/>
            <a:ext cx="288098" cy="274606"/>
            <a:chOff x="4614" y="1924"/>
            <a:chExt cx="363" cy="346"/>
          </a:xfrm>
          <a:solidFill>
            <a:srgbClr val="000000"/>
          </a:solidFill>
        </p:grpSpPr>
        <p:sp>
          <p:nvSpPr>
            <p:cNvPr id="654" name="Freeform 197">
              <a:extLst>
                <a:ext uri="{FF2B5EF4-FFF2-40B4-BE49-F238E27FC236}">
                  <a16:creationId xmlns:a16="http://schemas.microsoft.com/office/drawing/2014/main" id="{A9017EAA-3640-4F21-BFDC-FEBE4DCE2087}"/>
                </a:ext>
              </a:extLst>
            </p:cNvPr>
            <p:cNvSpPr>
              <a:spLocks/>
            </p:cNvSpPr>
            <p:nvPr/>
          </p:nvSpPr>
          <p:spPr bwMode="auto">
            <a:xfrm>
              <a:off x="4938" y="2043"/>
              <a:ext cx="39" cy="178"/>
            </a:xfrm>
            <a:custGeom>
              <a:avLst/>
              <a:gdLst>
                <a:gd name="T0" fmla="*/ 285 w 346"/>
                <a:gd name="T1" fmla="*/ 0 h 1606"/>
                <a:gd name="T2" fmla="*/ 320 w 346"/>
                <a:gd name="T3" fmla="*/ 11 h 1606"/>
                <a:gd name="T4" fmla="*/ 343 w 346"/>
                <a:gd name="T5" fmla="*/ 41 h 1606"/>
                <a:gd name="T6" fmla="*/ 346 w 346"/>
                <a:gd name="T7" fmla="*/ 546 h 1606"/>
                <a:gd name="T8" fmla="*/ 338 w 346"/>
                <a:gd name="T9" fmla="*/ 578 h 1606"/>
                <a:gd name="T10" fmla="*/ 315 w 346"/>
                <a:gd name="T11" fmla="*/ 599 h 1606"/>
                <a:gd name="T12" fmla="*/ 285 w 346"/>
                <a:gd name="T13" fmla="*/ 607 h 1606"/>
                <a:gd name="T14" fmla="*/ 121 w 346"/>
                <a:gd name="T15" fmla="*/ 999 h 1606"/>
                <a:gd name="T16" fmla="*/ 301 w 346"/>
                <a:gd name="T17" fmla="*/ 1001 h 1606"/>
                <a:gd name="T18" fmla="*/ 328 w 346"/>
                <a:gd name="T19" fmla="*/ 1017 h 1606"/>
                <a:gd name="T20" fmla="*/ 344 w 346"/>
                <a:gd name="T21" fmla="*/ 1043 h 1606"/>
                <a:gd name="T22" fmla="*/ 346 w 346"/>
                <a:gd name="T23" fmla="*/ 1546 h 1606"/>
                <a:gd name="T24" fmla="*/ 334 w 346"/>
                <a:gd name="T25" fmla="*/ 1581 h 1606"/>
                <a:gd name="T26" fmla="*/ 304 w 346"/>
                <a:gd name="T27" fmla="*/ 1603 h 1606"/>
                <a:gd name="T28" fmla="*/ 61 w 346"/>
                <a:gd name="T29" fmla="*/ 1606 h 1606"/>
                <a:gd name="T30" fmla="*/ 26 w 346"/>
                <a:gd name="T31" fmla="*/ 1594 h 1606"/>
                <a:gd name="T32" fmla="*/ 3 w 346"/>
                <a:gd name="T33" fmla="*/ 1565 h 1606"/>
                <a:gd name="T34" fmla="*/ 3 w 346"/>
                <a:gd name="T35" fmla="*/ 1527 h 1606"/>
                <a:gd name="T36" fmla="*/ 26 w 346"/>
                <a:gd name="T37" fmla="*/ 1496 h 1606"/>
                <a:gd name="T38" fmla="*/ 61 w 346"/>
                <a:gd name="T39" fmla="*/ 1485 h 1606"/>
                <a:gd name="T40" fmla="*/ 225 w 346"/>
                <a:gd name="T41" fmla="*/ 1120 h 1606"/>
                <a:gd name="T42" fmla="*/ 42 w 346"/>
                <a:gd name="T43" fmla="*/ 1117 h 1606"/>
                <a:gd name="T44" fmla="*/ 13 w 346"/>
                <a:gd name="T45" fmla="*/ 1094 h 1606"/>
                <a:gd name="T46" fmla="*/ 0 w 346"/>
                <a:gd name="T47" fmla="*/ 1059 h 1606"/>
                <a:gd name="T48" fmla="*/ 2 w 346"/>
                <a:gd name="T49" fmla="*/ 530 h 1606"/>
                <a:gd name="T50" fmla="*/ 19 w 346"/>
                <a:gd name="T51" fmla="*/ 504 h 1606"/>
                <a:gd name="T52" fmla="*/ 45 w 346"/>
                <a:gd name="T53" fmla="*/ 489 h 1606"/>
                <a:gd name="T54" fmla="*/ 225 w 346"/>
                <a:gd name="T55" fmla="*/ 486 h 1606"/>
                <a:gd name="T56" fmla="*/ 61 w 346"/>
                <a:gd name="T57" fmla="*/ 120 h 1606"/>
                <a:gd name="T58" fmla="*/ 31 w 346"/>
                <a:gd name="T59" fmla="*/ 112 h 1606"/>
                <a:gd name="T60" fmla="*/ 9 w 346"/>
                <a:gd name="T61" fmla="*/ 91 h 1606"/>
                <a:gd name="T62" fmla="*/ 0 w 346"/>
                <a:gd name="T63" fmla="*/ 60 h 1606"/>
                <a:gd name="T64" fmla="*/ 13 w 346"/>
                <a:gd name="T65" fmla="*/ 25 h 1606"/>
                <a:gd name="T66" fmla="*/ 42 w 346"/>
                <a:gd name="T67" fmla="*/ 3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6" h="1606">
                  <a:moveTo>
                    <a:pt x="61" y="0"/>
                  </a:moveTo>
                  <a:lnTo>
                    <a:pt x="285" y="0"/>
                  </a:lnTo>
                  <a:lnTo>
                    <a:pt x="304" y="3"/>
                  </a:lnTo>
                  <a:lnTo>
                    <a:pt x="320" y="11"/>
                  </a:lnTo>
                  <a:lnTo>
                    <a:pt x="334" y="25"/>
                  </a:lnTo>
                  <a:lnTo>
                    <a:pt x="343" y="41"/>
                  </a:lnTo>
                  <a:lnTo>
                    <a:pt x="346" y="60"/>
                  </a:lnTo>
                  <a:lnTo>
                    <a:pt x="346" y="546"/>
                  </a:lnTo>
                  <a:lnTo>
                    <a:pt x="344" y="563"/>
                  </a:lnTo>
                  <a:lnTo>
                    <a:pt x="338" y="578"/>
                  </a:lnTo>
                  <a:lnTo>
                    <a:pt x="328" y="590"/>
                  </a:lnTo>
                  <a:lnTo>
                    <a:pt x="315" y="599"/>
                  </a:lnTo>
                  <a:lnTo>
                    <a:pt x="301" y="605"/>
                  </a:lnTo>
                  <a:lnTo>
                    <a:pt x="285" y="607"/>
                  </a:lnTo>
                  <a:lnTo>
                    <a:pt x="121" y="607"/>
                  </a:lnTo>
                  <a:lnTo>
                    <a:pt x="121" y="999"/>
                  </a:lnTo>
                  <a:lnTo>
                    <a:pt x="285" y="999"/>
                  </a:lnTo>
                  <a:lnTo>
                    <a:pt x="301" y="1001"/>
                  </a:lnTo>
                  <a:lnTo>
                    <a:pt x="315" y="1007"/>
                  </a:lnTo>
                  <a:lnTo>
                    <a:pt x="328" y="1017"/>
                  </a:lnTo>
                  <a:lnTo>
                    <a:pt x="338" y="1029"/>
                  </a:lnTo>
                  <a:lnTo>
                    <a:pt x="344" y="1043"/>
                  </a:lnTo>
                  <a:lnTo>
                    <a:pt x="346" y="1059"/>
                  </a:lnTo>
                  <a:lnTo>
                    <a:pt x="346" y="1546"/>
                  </a:lnTo>
                  <a:lnTo>
                    <a:pt x="343" y="1565"/>
                  </a:lnTo>
                  <a:lnTo>
                    <a:pt x="334" y="1581"/>
                  </a:lnTo>
                  <a:lnTo>
                    <a:pt x="320" y="1594"/>
                  </a:lnTo>
                  <a:lnTo>
                    <a:pt x="304" y="1603"/>
                  </a:lnTo>
                  <a:lnTo>
                    <a:pt x="285" y="1606"/>
                  </a:lnTo>
                  <a:lnTo>
                    <a:pt x="61" y="1606"/>
                  </a:lnTo>
                  <a:lnTo>
                    <a:pt x="42" y="1603"/>
                  </a:lnTo>
                  <a:lnTo>
                    <a:pt x="26" y="1594"/>
                  </a:lnTo>
                  <a:lnTo>
                    <a:pt x="13" y="1581"/>
                  </a:lnTo>
                  <a:lnTo>
                    <a:pt x="3" y="1565"/>
                  </a:lnTo>
                  <a:lnTo>
                    <a:pt x="0" y="1546"/>
                  </a:lnTo>
                  <a:lnTo>
                    <a:pt x="3" y="1527"/>
                  </a:lnTo>
                  <a:lnTo>
                    <a:pt x="13" y="1510"/>
                  </a:lnTo>
                  <a:lnTo>
                    <a:pt x="26" y="1496"/>
                  </a:lnTo>
                  <a:lnTo>
                    <a:pt x="42" y="1488"/>
                  </a:lnTo>
                  <a:lnTo>
                    <a:pt x="61" y="1485"/>
                  </a:lnTo>
                  <a:lnTo>
                    <a:pt x="225" y="1485"/>
                  </a:lnTo>
                  <a:lnTo>
                    <a:pt x="225" y="1120"/>
                  </a:lnTo>
                  <a:lnTo>
                    <a:pt x="61" y="1120"/>
                  </a:lnTo>
                  <a:lnTo>
                    <a:pt x="42" y="1117"/>
                  </a:lnTo>
                  <a:lnTo>
                    <a:pt x="26" y="1108"/>
                  </a:lnTo>
                  <a:lnTo>
                    <a:pt x="13" y="1094"/>
                  </a:lnTo>
                  <a:lnTo>
                    <a:pt x="3" y="1078"/>
                  </a:lnTo>
                  <a:lnTo>
                    <a:pt x="0" y="1059"/>
                  </a:lnTo>
                  <a:lnTo>
                    <a:pt x="0" y="546"/>
                  </a:lnTo>
                  <a:lnTo>
                    <a:pt x="2" y="530"/>
                  </a:lnTo>
                  <a:lnTo>
                    <a:pt x="9" y="516"/>
                  </a:lnTo>
                  <a:lnTo>
                    <a:pt x="19" y="504"/>
                  </a:lnTo>
                  <a:lnTo>
                    <a:pt x="31" y="495"/>
                  </a:lnTo>
                  <a:lnTo>
                    <a:pt x="45" y="489"/>
                  </a:lnTo>
                  <a:lnTo>
                    <a:pt x="61" y="486"/>
                  </a:lnTo>
                  <a:lnTo>
                    <a:pt x="225" y="486"/>
                  </a:lnTo>
                  <a:lnTo>
                    <a:pt x="225" y="120"/>
                  </a:lnTo>
                  <a:lnTo>
                    <a:pt x="61" y="120"/>
                  </a:lnTo>
                  <a:lnTo>
                    <a:pt x="45" y="118"/>
                  </a:lnTo>
                  <a:lnTo>
                    <a:pt x="31" y="112"/>
                  </a:lnTo>
                  <a:lnTo>
                    <a:pt x="19" y="103"/>
                  </a:lnTo>
                  <a:lnTo>
                    <a:pt x="9" y="91"/>
                  </a:lnTo>
                  <a:lnTo>
                    <a:pt x="2" y="76"/>
                  </a:lnTo>
                  <a:lnTo>
                    <a:pt x="0" y="60"/>
                  </a:lnTo>
                  <a:lnTo>
                    <a:pt x="3" y="41"/>
                  </a:lnTo>
                  <a:lnTo>
                    <a:pt x="13" y="25"/>
                  </a:lnTo>
                  <a:lnTo>
                    <a:pt x="26" y="11"/>
                  </a:lnTo>
                  <a:lnTo>
                    <a:pt x="42"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55" name="Freeform 198">
              <a:extLst>
                <a:ext uri="{FF2B5EF4-FFF2-40B4-BE49-F238E27FC236}">
                  <a16:creationId xmlns:a16="http://schemas.microsoft.com/office/drawing/2014/main" id="{4DEC88D4-095F-4A54-A4A6-3A62D7FEB323}"/>
                </a:ext>
              </a:extLst>
            </p:cNvPr>
            <p:cNvSpPr>
              <a:spLocks/>
            </p:cNvSpPr>
            <p:nvPr/>
          </p:nvSpPr>
          <p:spPr bwMode="auto">
            <a:xfrm>
              <a:off x="4870" y="1924"/>
              <a:ext cx="82" cy="112"/>
            </a:xfrm>
            <a:custGeom>
              <a:avLst/>
              <a:gdLst>
                <a:gd name="T0" fmla="*/ 392 w 740"/>
                <a:gd name="T1" fmla="*/ 0 h 1006"/>
                <a:gd name="T2" fmla="*/ 407 w 740"/>
                <a:gd name="T3" fmla="*/ 2 h 1006"/>
                <a:gd name="T4" fmla="*/ 421 w 740"/>
                <a:gd name="T5" fmla="*/ 9 h 1006"/>
                <a:gd name="T6" fmla="*/ 432 w 740"/>
                <a:gd name="T7" fmla="*/ 17 h 1006"/>
                <a:gd name="T8" fmla="*/ 442 w 740"/>
                <a:gd name="T9" fmla="*/ 29 h 1006"/>
                <a:gd name="T10" fmla="*/ 731 w 740"/>
                <a:gd name="T11" fmla="*/ 498 h 1006"/>
                <a:gd name="T12" fmla="*/ 738 w 740"/>
                <a:gd name="T13" fmla="*/ 513 h 1006"/>
                <a:gd name="T14" fmla="*/ 740 w 740"/>
                <a:gd name="T15" fmla="*/ 529 h 1006"/>
                <a:gd name="T16" fmla="*/ 740 w 740"/>
                <a:gd name="T17" fmla="*/ 945 h 1006"/>
                <a:gd name="T18" fmla="*/ 738 w 740"/>
                <a:gd name="T19" fmla="*/ 962 h 1006"/>
                <a:gd name="T20" fmla="*/ 732 w 740"/>
                <a:gd name="T21" fmla="*/ 976 h 1006"/>
                <a:gd name="T22" fmla="*/ 723 w 740"/>
                <a:gd name="T23" fmla="*/ 989 h 1006"/>
                <a:gd name="T24" fmla="*/ 710 w 740"/>
                <a:gd name="T25" fmla="*/ 998 h 1006"/>
                <a:gd name="T26" fmla="*/ 696 w 740"/>
                <a:gd name="T27" fmla="*/ 1004 h 1006"/>
                <a:gd name="T28" fmla="*/ 680 w 740"/>
                <a:gd name="T29" fmla="*/ 1006 h 1006"/>
                <a:gd name="T30" fmla="*/ 664 w 740"/>
                <a:gd name="T31" fmla="*/ 1004 h 1006"/>
                <a:gd name="T32" fmla="*/ 650 w 740"/>
                <a:gd name="T33" fmla="*/ 998 h 1006"/>
                <a:gd name="T34" fmla="*/ 638 w 740"/>
                <a:gd name="T35" fmla="*/ 989 h 1006"/>
                <a:gd name="T36" fmla="*/ 628 w 740"/>
                <a:gd name="T37" fmla="*/ 976 h 1006"/>
                <a:gd name="T38" fmla="*/ 621 w 740"/>
                <a:gd name="T39" fmla="*/ 962 h 1006"/>
                <a:gd name="T40" fmla="*/ 619 w 740"/>
                <a:gd name="T41" fmla="*/ 945 h 1006"/>
                <a:gd name="T42" fmla="*/ 619 w 740"/>
                <a:gd name="T43" fmla="*/ 546 h 1006"/>
                <a:gd name="T44" fmla="*/ 387 w 740"/>
                <a:gd name="T45" fmla="*/ 170 h 1006"/>
                <a:gd name="T46" fmla="*/ 119 w 740"/>
                <a:gd name="T47" fmla="*/ 550 h 1006"/>
                <a:gd name="T48" fmla="*/ 119 w 740"/>
                <a:gd name="T49" fmla="*/ 945 h 1006"/>
                <a:gd name="T50" fmla="*/ 116 w 740"/>
                <a:gd name="T51" fmla="*/ 965 h 1006"/>
                <a:gd name="T52" fmla="*/ 108 w 740"/>
                <a:gd name="T53" fmla="*/ 982 h 1006"/>
                <a:gd name="T54" fmla="*/ 95 w 740"/>
                <a:gd name="T55" fmla="*/ 995 h 1006"/>
                <a:gd name="T56" fmla="*/ 79 w 740"/>
                <a:gd name="T57" fmla="*/ 1003 h 1006"/>
                <a:gd name="T58" fmla="*/ 60 w 740"/>
                <a:gd name="T59" fmla="*/ 1006 h 1006"/>
                <a:gd name="T60" fmla="*/ 44 w 740"/>
                <a:gd name="T61" fmla="*/ 1004 h 1006"/>
                <a:gd name="T62" fmla="*/ 29 w 740"/>
                <a:gd name="T63" fmla="*/ 998 h 1006"/>
                <a:gd name="T64" fmla="*/ 17 w 740"/>
                <a:gd name="T65" fmla="*/ 989 h 1006"/>
                <a:gd name="T66" fmla="*/ 8 w 740"/>
                <a:gd name="T67" fmla="*/ 976 h 1006"/>
                <a:gd name="T68" fmla="*/ 2 w 740"/>
                <a:gd name="T69" fmla="*/ 962 h 1006"/>
                <a:gd name="T70" fmla="*/ 0 w 740"/>
                <a:gd name="T71" fmla="*/ 945 h 1006"/>
                <a:gd name="T72" fmla="*/ 0 w 740"/>
                <a:gd name="T73" fmla="*/ 529 h 1006"/>
                <a:gd name="T74" fmla="*/ 2 w 740"/>
                <a:gd name="T75" fmla="*/ 511 h 1006"/>
                <a:gd name="T76" fmla="*/ 10 w 740"/>
                <a:gd name="T77" fmla="*/ 495 h 1006"/>
                <a:gd name="T78" fmla="*/ 341 w 740"/>
                <a:gd name="T79" fmla="*/ 26 h 1006"/>
                <a:gd name="T80" fmla="*/ 351 w 740"/>
                <a:gd name="T81" fmla="*/ 15 h 1006"/>
                <a:gd name="T82" fmla="*/ 363 w 740"/>
                <a:gd name="T83" fmla="*/ 7 h 1006"/>
                <a:gd name="T84" fmla="*/ 377 w 740"/>
                <a:gd name="T85" fmla="*/ 1 h 1006"/>
                <a:gd name="T86" fmla="*/ 392 w 740"/>
                <a:gd name="T87"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0" h="1006">
                  <a:moveTo>
                    <a:pt x="392" y="0"/>
                  </a:moveTo>
                  <a:lnTo>
                    <a:pt x="407" y="2"/>
                  </a:lnTo>
                  <a:lnTo>
                    <a:pt x="421" y="9"/>
                  </a:lnTo>
                  <a:lnTo>
                    <a:pt x="432" y="17"/>
                  </a:lnTo>
                  <a:lnTo>
                    <a:pt x="442" y="29"/>
                  </a:lnTo>
                  <a:lnTo>
                    <a:pt x="731" y="498"/>
                  </a:lnTo>
                  <a:lnTo>
                    <a:pt x="738" y="513"/>
                  </a:lnTo>
                  <a:lnTo>
                    <a:pt x="740" y="529"/>
                  </a:lnTo>
                  <a:lnTo>
                    <a:pt x="740" y="945"/>
                  </a:lnTo>
                  <a:lnTo>
                    <a:pt x="738" y="962"/>
                  </a:lnTo>
                  <a:lnTo>
                    <a:pt x="732" y="976"/>
                  </a:lnTo>
                  <a:lnTo>
                    <a:pt x="723" y="989"/>
                  </a:lnTo>
                  <a:lnTo>
                    <a:pt x="710" y="998"/>
                  </a:lnTo>
                  <a:lnTo>
                    <a:pt x="696" y="1004"/>
                  </a:lnTo>
                  <a:lnTo>
                    <a:pt x="680" y="1006"/>
                  </a:lnTo>
                  <a:lnTo>
                    <a:pt x="664" y="1004"/>
                  </a:lnTo>
                  <a:lnTo>
                    <a:pt x="650" y="998"/>
                  </a:lnTo>
                  <a:lnTo>
                    <a:pt x="638" y="989"/>
                  </a:lnTo>
                  <a:lnTo>
                    <a:pt x="628" y="976"/>
                  </a:lnTo>
                  <a:lnTo>
                    <a:pt x="621" y="962"/>
                  </a:lnTo>
                  <a:lnTo>
                    <a:pt x="619" y="945"/>
                  </a:lnTo>
                  <a:lnTo>
                    <a:pt x="619" y="546"/>
                  </a:lnTo>
                  <a:lnTo>
                    <a:pt x="387" y="170"/>
                  </a:lnTo>
                  <a:lnTo>
                    <a:pt x="119" y="550"/>
                  </a:lnTo>
                  <a:lnTo>
                    <a:pt x="119" y="945"/>
                  </a:lnTo>
                  <a:lnTo>
                    <a:pt x="116" y="965"/>
                  </a:lnTo>
                  <a:lnTo>
                    <a:pt x="108" y="982"/>
                  </a:lnTo>
                  <a:lnTo>
                    <a:pt x="95" y="995"/>
                  </a:lnTo>
                  <a:lnTo>
                    <a:pt x="79" y="1003"/>
                  </a:lnTo>
                  <a:lnTo>
                    <a:pt x="60" y="1006"/>
                  </a:lnTo>
                  <a:lnTo>
                    <a:pt x="44" y="1004"/>
                  </a:lnTo>
                  <a:lnTo>
                    <a:pt x="29" y="998"/>
                  </a:lnTo>
                  <a:lnTo>
                    <a:pt x="17" y="989"/>
                  </a:lnTo>
                  <a:lnTo>
                    <a:pt x="8" y="976"/>
                  </a:lnTo>
                  <a:lnTo>
                    <a:pt x="2" y="962"/>
                  </a:lnTo>
                  <a:lnTo>
                    <a:pt x="0" y="945"/>
                  </a:lnTo>
                  <a:lnTo>
                    <a:pt x="0" y="529"/>
                  </a:lnTo>
                  <a:lnTo>
                    <a:pt x="2" y="511"/>
                  </a:lnTo>
                  <a:lnTo>
                    <a:pt x="10" y="495"/>
                  </a:lnTo>
                  <a:lnTo>
                    <a:pt x="341" y="26"/>
                  </a:lnTo>
                  <a:lnTo>
                    <a:pt x="351" y="15"/>
                  </a:lnTo>
                  <a:lnTo>
                    <a:pt x="363" y="7"/>
                  </a:lnTo>
                  <a:lnTo>
                    <a:pt x="377" y="1"/>
                  </a:lnTo>
                  <a:lnTo>
                    <a:pt x="39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56" name="Freeform 199">
              <a:extLst>
                <a:ext uri="{FF2B5EF4-FFF2-40B4-BE49-F238E27FC236}">
                  <a16:creationId xmlns:a16="http://schemas.microsoft.com/office/drawing/2014/main" id="{F8CF939A-AFA6-4BF3-9D6C-18E4803B5C17}"/>
                </a:ext>
              </a:extLst>
            </p:cNvPr>
            <p:cNvSpPr>
              <a:spLocks/>
            </p:cNvSpPr>
            <p:nvPr/>
          </p:nvSpPr>
          <p:spPr bwMode="auto">
            <a:xfrm>
              <a:off x="4614" y="2043"/>
              <a:ext cx="38" cy="178"/>
            </a:xfrm>
            <a:custGeom>
              <a:avLst/>
              <a:gdLst>
                <a:gd name="T0" fmla="*/ 285 w 344"/>
                <a:gd name="T1" fmla="*/ 0 h 1606"/>
                <a:gd name="T2" fmla="*/ 320 w 344"/>
                <a:gd name="T3" fmla="*/ 11 h 1606"/>
                <a:gd name="T4" fmla="*/ 341 w 344"/>
                <a:gd name="T5" fmla="*/ 41 h 1606"/>
                <a:gd name="T6" fmla="*/ 341 w 344"/>
                <a:gd name="T7" fmla="*/ 79 h 1606"/>
                <a:gd name="T8" fmla="*/ 320 w 344"/>
                <a:gd name="T9" fmla="*/ 109 h 1606"/>
                <a:gd name="T10" fmla="*/ 285 w 344"/>
                <a:gd name="T11" fmla="*/ 120 h 1606"/>
                <a:gd name="T12" fmla="*/ 121 w 344"/>
                <a:gd name="T13" fmla="*/ 486 h 1606"/>
                <a:gd name="T14" fmla="*/ 301 w 344"/>
                <a:gd name="T15" fmla="*/ 489 h 1606"/>
                <a:gd name="T16" fmla="*/ 327 w 344"/>
                <a:gd name="T17" fmla="*/ 504 h 1606"/>
                <a:gd name="T18" fmla="*/ 342 w 344"/>
                <a:gd name="T19" fmla="*/ 530 h 1606"/>
                <a:gd name="T20" fmla="*/ 344 w 344"/>
                <a:gd name="T21" fmla="*/ 1059 h 1606"/>
                <a:gd name="T22" fmla="*/ 333 w 344"/>
                <a:gd name="T23" fmla="*/ 1094 h 1606"/>
                <a:gd name="T24" fmla="*/ 304 w 344"/>
                <a:gd name="T25" fmla="*/ 1117 h 1606"/>
                <a:gd name="T26" fmla="*/ 121 w 344"/>
                <a:gd name="T27" fmla="*/ 1120 h 1606"/>
                <a:gd name="T28" fmla="*/ 285 w 344"/>
                <a:gd name="T29" fmla="*/ 1485 h 1606"/>
                <a:gd name="T30" fmla="*/ 315 w 344"/>
                <a:gd name="T31" fmla="*/ 1493 h 1606"/>
                <a:gd name="T32" fmla="*/ 336 w 344"/>
                <a:gd name="T33" fmla="*/ 1516 h 1606"/>
                <a:gd name="T34" fmla="*/ 344 w 344"/>
                <a:gd name="T35" fmla="*/ 1546 h 1606"/>
                <a:gd name="T36" fmla="*/ 336 w 344"/>
                <a:gd name="T37" fmla="*/ 1576 h 1606"/>
                <a:gd name="T38" fmla="*/ 315 w 344"/>
                <a:gd name="T39" fmla="*/ 1598 h 1606"/>
                <a:gd name="T40" fmla="*/ 285 w 344"/>
                <a:gd name="T41" fmla="*/ 1606 h 1606"/>
                <a:gd name="T42" fmla="*/ 41 w 344"/>
                <a:gd name="T43" fmla="*/ 1603 h 1606"/>
                <a:gd name="T44" fmla="*/ 12 w 344"/>
                <a:gd name="T45" fmla="*/ 1581 h 1606"/>
                <a:gd name="T46" fmla="*/ 0 w 344"/>
                <a:gd name="T47" fmla="*/ 1546 h 1606"/>
                <a:gd name="T48" fmla="*/ 2 w 344"/>
                <a:gd name="T49" fmla="*/ 1043 h 1606"/>
                <a:gd name="T50" fmla="*/ 18 w 344"/>
                <a:gd name="T51" fmla="*/ 1017 h 1606"/>
                <a:gd name="T52" fmla="*/ 44 w 344"/>
                <a:gd name="T53" fmla="*/ 1001 h 1606"/>
                <a:gd name="T54" fmla="*/ 224 w 344"/>
                <a:gd name="T55" fmla="*/ 999 h 1606"/>
                <a:gd name="T56" fmla="*/ 60 w 344"/>
                <a:gd name="T57" fmla="*/ 607 h 1606"/>
                <a:gd name="T58" fmla="*/ 30 w 344"/>
                <a:gd name="T59" fmla="*/ 599 h 1606"/>
                <a:gd name="T60" fmla="*/ 8 w 344"/>
                <a:gd name="T61" fmla="*/ 578 h 1606"/>
                <a:gd name="T62" fmla="*/ 0 w 344"/>
                <a:gd name="T63" fmla="*/ 546 h 1606"/>
                <a:gd name="T64" fmla="*/ 3 w 344"/>
                <a:gd name="T65" fmla="*/ 41 h 1606"/>
                <a:gd name="T66" fmla="*/ 25 w 344"/>
                <a:gd name="T67" fmla="*/ 11 h 1606"/>
                <a:gd name="T68" fmla="*/ 60 w 344"/>
                <a:gd name="T69"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4" h="1606">
                  <a:moveTo>
                    <a:pt x="60" y="0"/>
                  </a:moveTo>
                  <a:lnTo>
                    <a:pt x="285" y="0"/>
                  </a:lnTo>
                  <a:lnTo>
                    <a:pt x="304" y="3"/>
                  </a:lnTo>
                  <a:lnTo>
                    <a:pt x="320" y="11"/>
                  </a:lnTo>
                  <a:lnTo>
                    <a:pt x="333" y="25"/>
                  </a:lnTo>
                  <a:lnTo>
                    <a:pt x="341" y="41"/>
                  </a:lnTo>
                  <a:lnTo>
                    <a:pt x="344" y="60"/>
                  </a:lnTo>
                  <a:lnTo>
                    <a:pt x="341" y="79"/>
                  </a:lnTo>
                  <a:lnTo>
                    <a:pt x="333" y="96"/>
                  </a:lnTo>
                  <a:lnTo>
                    <a:pt x="320" y="109"/>
                  </a:lnTo>
                  <a:lnTo>
                    <a:pt x="304" y="117"/>
                  </a:lnTo>
                  <a:lnTo>
                    <a:pt x="285" y="120"/>
                  </a:lnTo>
                  <a:lnTo>
                    <a:pt x="121" y="120"/>
                  </a:lnTo>
                  <a:lnTo>
                    <a:pt x="121" y="486"/>
                  </a:lnTo>
                  <a:lnTo>
                    <a:pt x="285" y="486"/>
                  </a:lnTo>
                  <a:lnTo>
                    <a:pt x="301" y="489"/>
                  </a:lnTo>
                  <a:lnTo>
                    <a:pt x="315" y="495"/>
                  </a:lnTo>
                  <a:lnTo>
                    <a:pt x="327" y="504"/>
                  </a:lnTo>
                  <a:lnTo>
                    <a:pt x="336" y="516"/>
                  </a:lnTo>
                  <a:lnTo>
                    <a:pt x="342" y="530"/>
                  </a:lnTo>
                  <a:lnTo>
                    <a:pt x="344" y="546"/>
                  </a:lnTo>
                  <a:lnTo>
                    <a:pt x="344" y="1059"/>
                  </a:lnTo>
                  <a:lnTo>
                    <a:pt x="341" y="1078"/>
                  </a:lnTo>
                  <a:lnTo>
                    <a:pt x="333" y="1094"/>
                  </a:lnTo>
                  <a:lnTo>
                    <a:pt x="320" y="1108"/>
                  </a:lnTo>
                  <a:lnTo>
                    <a:pt x="304" y="1117"/>
                  </a:lnTo>
                  <a:lnTo>
                    <a:pt x="285" y="1120"/>
                  </a:lnTo>
                  <a:lnTo>
                    <a:pt x="121" y="1120"/>
                  </a:lnTo>
                  <a:lnTo>
                    <a:pt x="121" y="1485"/>
                  </a:lnTo>
                  <a:lnTo>
                    <a:pt x="285" y="1485"/>
                  </a:lnTo>
                  <a:lnTo>
                    <a:pt x="301" y="1487"/>
                  </a:lnTo>
                  <a:lnTo>
                    <a:pt x="315" y="1493"/>
                  </a:lnTo>
                  <a:lnTo>
                    <a:pt x="327" y="1502"/>
                  </a:lnTo>
                  <a:lnTo>
                    <a:pt x="336" y="1516"/>
                  </a:lnTo>
                  <a:lnTo>
                    <a:pt x="342" y="1530"/>
                  </a:lnTo>
                  <a:lnTo>
                    <a:pt x="344" y="1546"/>
                  </a:lnTo>
                  <a:lnTo>
                    <a:pt x="342" y="1562"/>
                  </a:lnTo>
                  <a:lnTo>
                    <a:pt x="336" y="1576"/>
                  </a:lnTo>
                  <a:lnTo>
                    <a:pt x="327" y="1588"/>
                  </a:lnTo>
                  <a:lnTo>
                    <a:pt x="315" y="1598"/>
                  </a:lnTo>
                  <a:lnTo>
                    <a:pt x="301" y="1604"/>
                  </a:lnTo>
                  <a:lnTo>
                    <a:pt x="285" y="1606"/>
                  </a:lnTo>
                  <a:lnTo>
                    <a:pt x="60" y="1606"/>
                  </a:lnTo>
                  <a:lnTo>
                    <a:pt x="41" y="1603"/>
                  </a:lnTo>
                  <a:lnTo>
                    <a:pt x="25" y="1594"/>
                  </a:lnTo>
                  <a:lnTo>
                    <a:pt x="12" y="1581"/>
                  </a:lnTo>
                  <a:lnTo>
                    <a:pt x="3" y="1565"/>
                  </a:lnTo>
                  <a:lnTo>
                    <a:pt x="0" y="1546"/>
                  </a:lnTo>
                  <a:lnTo>
                    <a:pt x="0" y="1059"/>
                  </a:lnTo>
                  <a:lnTo>
                    <a:pt x="2" y="1043"/>
                  </a:lnTo>
                  <a:lnTo>
                    <a:pt x="8" y="1029"/>
                  </a:lnTo>
                  <a:lnTo>
                    <a:pt x="18" y="1017"/>
                  </a:lnTo>
                  <a:lnTo>
                    <a:pt x="30" y="1007"/>
                  </a:lnTo>
                  <a:lnTo>
                    <a:pt x="44" y="1001"/>
                  </a:lnTo>
                  <a:lnTo>
                    <a:pt x="60" y="999"/>
                  </a:lnTo>
                  <a:lnTo>
                    <a:pt x="224" y="999"/>
                  </a:lnTo>
                  <a:lnTo>
                    <a:pt x="224" y="607"/>
                  </a:lnTo>
                  <a:lnTo>
                    <a:pt x="60" y="607"/>
                  </a:lnTo>
                  <a:lnTo>
                    <a:pt x="44" y="605"/>
                  </a:lnTo>
                  <a:lnTo>
                    <a:pt x="30" y="599"/>
                  </a:lnTo>
                  <a:lnTo>
                    <a:pt x="18" y="590"/>
                  </a:lnTo>
                  <a:lnTo>
                    <a:pt x="8" y="578"/>
                  </a:lnTo>
                  <a:lnTo>
                    <a:pt x="2" y="563"/>
                  </a:lnTo>
                  <a:lnTo>
                    <a:pt x="0" y="546"/>
                  </a:lnTo>
                  <a:lnTo>
                    <a:pt x="0" y="60"/>
                  </a:lnTo>
                  <a:lnTo>
                    <a:pt x="3" y="41"/>
                  </a:lnTo>
                  <a:lnTo>
                    <a:pt x="12" y="25"/>
                  </a:lnTo>
                  <a:lnTo>
                    <a:pt x="25" y="11"/>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57" name="Freeform 200">
              <a:extLst>
                <a:ext uri="{FF2B5EF4-FFF2-40B4-BE49-F238E27FC236}">
                  <a16:creationId xmlns:a16="http://schemas.microsoft.com/office/drawing/2014/main" id="{565795F0-19D6-47A8-B91D-DB7DEC44D128}"/>
                </a:ext>
              </a:extLst>
            </p:cNvPr>
            <p:cNvSpPr>
              <a:spLocks/>
            </p:cNvSpPr>
            <p:nvPr/>
          </p:nvSpPr>
          <p:spPr bwMode="auto">
            <a:xfrm>
              <a:off x="4639" y="1924"/>
              <a:ext cx="82" cy="112"/>
            </a:xfrm>
            <a:custGeom>
              <a:avLst/>
              <a:gdLst>
                <a:gd name="T0" fmla="*/ 393 w 741"/>
                <a:gd name="T1" fmla="*/ 0 h 1006"/>
                <a:gd name="T2" fmla="*/ 408 w 741"/>
                <a:gd name="T3" fmla="*/ 2 h 1006"/>
                <a:gd name="T4" fmla="*/ 421 w 741"/>
                <a:gd name="T5" fmla="*/ 9 h 1006"/>
                <a:gd name="T6" fmla="*/ 433 w 741"/>
                <a:gd name="T7" fmla="*/ 17 h 1006"/>
                <a:gd name="T8" fmla="*/ 442 w 741"/>
                <a:gd name="T9" fmla="*/ 29 h 1006"/>
                <a:gd name="T10" fmla="*/ 732 w 741"/>
                <a:gd name="T11" fmla="*/ 498 h 1006"/>
                <a:gd name="T12" fmla="*/ 739 w 741"/>
                <a:gd name="T13" fmla="*/ 513 h 1006"/>
                <a:gd name="T14" fmla="*/ 741 w 741"/>
                <a:gd name="T15" fmla="*/ 529 h 1006"/>
                <a:gd name="T16" fmla="*/ 741 w 741"/>
                <a:gd name="T17" fmla="*/ 945 h 1006"/>
                <a:gd name="T18" fmla="*/ 739 w 741"/>
                <a:gd name="T19" fmla="*/ 962 h 1006"/>
                <a:gd name="T20" fmla="*/ 733 w 741"/>
                <a:gd name="T21" fmla="*/ 976 h 1006"/>
                <a:gd name="T22" fmla="*/ 724 w 741"/>
                <a:gd name="T23" fmla="*/ 989 h 1006"/>
                <a:gd name="T24" fmla="*/ 711 w 741"/>
                <a:gd name="T25" fmla="*/ 998 h 1006"/>
                <a:gd name="T26" fmla="*/ 697 w 741"/>
                <a:gd name="T27" fmla="*/ 1004 h 1006"/>
                <a:gd name="T28" fmla="*/ 681 w 741"/>
                <a:gd name="T29" fmla="*/ 1006 h 1006"/>
                <a:gd name="T30" fmla="*/ 665 w 741"/>
                <a:gd name="T31" fmla="*/ 1004 h 1006"/>
                <a:gd name="T32" fmla="*/ 651 w 741"/>
                <a:gd name="T33" fmla="*/ 998 h 1006"/>
                <a:gd name="T34" fmla="*/ 638 w 741"/>
                <a:gd name="T35" fmla="*/ 989 h 1006"/>
                <a:gd name="T36" fmla="*/ 628 w 741"/>
                <a:gd name="T37" fmla="*/ 976 h 1006"/>
                <a:gd name="T38" fmla="*/ 622 w 741"/>
                <a:gd name="T39" fmla="*/ 962 h 1006"/>
                <a:gd name="T40" fmla="*/ 620 w 741"/>
                <a:gd name="T41" fmla="*/ 945 h 1006"/>
                <a:gd name="T42" fmla="*/ 620 w 741"/>
                <a:gd name="T43" fmla="*/ 546 h 1006"/>
                <a:gd name="T44" fmla="*/ 388 w 741"/>
                <a:gd name="T45" fmla="*/ 170 h 1006"/>
                <a:gd name="T46" fmla="*/ 120 w 741"/>
                <a:gd name="T47" fmla="*/ 550 h 1006"/>
                <a:gd name="T48" fmla="*/ 120 w 741"/>
                <a:gd name="T49" fmla="*/ 945 h 1006"/>
                <a:gd name="T50" fmla="*/ 117 w 741"/>
                <a:gd name="T51" fmla="*/ 965 h 1006"/>
                <a:gd name="T52" fmla="*/ 109 w 741"/>
                <a:gd name="T53" fmla="*/ 982 h 1006"/>
                <a:gd name="T54" fmla="*/ 96 w 741"/>
                <a:gd name="T55" fmla="*/ 995 h 1006"/>
                <a:gd name="T56" fmla="*/ 80 w 741"/>
                <a:gd name="T57" fmla="*/ 1003 h 1006"/>
                <a:gd name="T58" fmla="*/ 61 w 741"/>
                <a:gd name="T59" fmla="*/ 1006 h 1006"/>
                <a:gd name="T60" fmla="*/ 45 w 741"/>
                <a:gd name="T61" fmla="*/ 1004 h 1006"/>
                <a:gd name="T62" fmla="*/ 30 w 741"/>
                <a:gd name="T63" fmla="*/ 998 h 1006"/>
                <a:gd name="T64" fmla="*/ 18 w 741"/>
                <a:gd name="T65" fmla="*/ 989 h 1006"/>
                <a:gd name="T66" fmla="*/ 8 w 741"/>
                <a:gd name="T67" fmla="*/ 976 h 1006"/>
                <a:gd name="T68" fmla="*/ 2 w 741"/>
                <a:gd name="T69" fmla="*/ 962 h 1006"/>
                <a:gd name="T70" fmla="*/ 0 w 741"/>
                <a:gd name="T71" fmla="*/ 945 h 1006"/>
                <a:gd name="T72" fmla="*/ 0 w 741"/>
                <a:gd name="T73" fmla="*/ 529 h 1006"/>
                <a:gd name="T74" fmla="*/ 2 w 741"/>
                <a:gd name="T75" fmla="*/ 511 h 1006"/>
                <a:gd name="T76" fmla="*/ 10 w 741"/>
                <a:gd name="T77" fmla="*/ 495 h 1006"/>
                <a:gd name="T78" fmla="*/ 342 w 741"/>
                <a:gd name="T79" fmla="*/ 26 h 1006"/>
                <a:gd name="T80" fmla="*/ 353 w 741"/>
                <a:gd name="T81" fmla="*/ 15 h 1006"/>
                <a:gd name="T82" fmla="*/ 365 w 741"/>
                <a:gd name="T83" fmla="*/ 7 h 1006"/>
                <a:gd name="T84" fmla="*/ 379 w 741"/>
                <a:gd name="T85" fmla="*/ 1 h 1006"/>
                <a:gd name="T86" fmla="*/ 393 w 741"/>
                <a:gd name="T87"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1" h="1006">
                  <a:moveTo>
                    <a:pt x="393" y="0"/>
                  </a:moveTo>
                  <a:lnTo>
                    <a:pt x="408" y="2"/>
                  </a:lnTo>
                  <a:lnTo>
                    <a:pt x="421" y="9"/>
                  </a:lnTo>
                  <a:lnTo>
                    <a:pt x="433" y="17"/>
                  </a:lnTo>
                  <a:lnTo>
                    <a:pt x="442" y="29"/>
                  </a:lnTo>
                  <a:lnTo>
                    <a:pt x="732" y="498"/>
                  </a:lnTo>
                  <a:lnTo>
                    <a:pt x="739" y="513"/>
                  </a:lnTo>
                  <a:lnTo>
                    <a:pt x="741" y="529"/>
                  </a:lnTo>
                  <a:lnTo>
                    <a:pt x="741" y="945"/>
                  </a:lnTo>
                  <a:lnTo>
                    <a:pt x="739" y="962"/>
                  </a:lnTo>
                  <a:lnTo>
                    <a:pt x="733" y="976"/>
                  </a:lnTo>
                  <a:lnTo>
                    <a:pt x="724" y="989"/>
                  </a:lnTo>
                  <a:lnTo>
                    <a:pt x="711" y="998"/>
                  </a:lnTo>
                  <a:lnTo>
                    <a:pt x="697" y="1004"/>
                  </a:lnTo>
                  <a:lnTo>
                    <a:pt x="681" y="1006"/>
                  </a:lnTo>
                  <a:lnTo>
                    <a:pt x="665" y="1004"/>
                  </a:lnTo>
                  <a:lnTo>
                    <a:pt x="651" y="998"/>
                  </a:lnTo>
                  <a:lnTo>
                    <a:pt x="638" y="989"/>
                  </a:lnTo>
                  <a:lnTo>
                    <a:pt x="628" y="976"/>
                  </a:lnTo>
                  <a:lnTo>
                    <a:pt x="622" y="962"/>
                  </a:lnTo>
                  <a:lnTo>
                    <a:pt x="620" y="945"/>
                  </a:lnTo>
                  <a:lnTo>
                    <a:pt x="620" y="546"/>
                  </a:lnTo>
                  <a:lnTo>
                    <a:pt x="388" y="170"/>
                  </a:lnTo>
                  <a:lnTo>
                    <a:pt x="120" y="550"/>
                  </a:lnTo>
                  <a:lnTo>
                    <a:pt x="120" y="945"/>
                  </a:lnTo>
                  <a:lnTo>
                    <a:pt x="117" y="965"/>
                  </a:lnTo>
                  <a:lnTo>
                    <a:pt x="109" y="982"/>
                  </a:lnTo>
                  <a:lnTo>
                    <a:pt x="96" y="995"/>
                  </a:lnTo>
                  <a:lnTo>
                    <a:pt x="80" y="1003"/>
                  </a:lnTo>
                  <a:lnTo>
                    <a:pt x="61" y="1006"/>
                  </a:lnTo>
                  <a:lnTo>
                    <a:pt x="45" y="1004"/>
                  </a:lnTo>
                  <a:lnTo>
                    <a:pt x="30" y="998"/>
                  </a:lnTo>
                  <a:lnTo>
                    <a:pt x="18" y="989"/>
                  </a:lnTo>
                  <a:lnTo>
                    <a:pt x="8" y="976"/>
                  </a:lnTo>
                  <a:lnTo>
                    <a:pt x="2" y="962"/>
                  </a:lnTo>
                  <a:lnTo>
                    <a:pt x="0" y="945"/>
                  </a:lnTo>
                  <a:lnTo>
                    <a:pt x="0" y="529"/>
                  </a:lnTo>
                  <a:lnTo>
                    <a:pt x="2" y="511"/>
                  </a:lnTo>
                  <a:lnTo>
                    <a:pt x="10" y="495"/>
                  </a:lnTo>
                  <a:lnTo>
                    <a:pt x="342" y="26"/>
                  </a:lnTo>
                  <a:lnTo>
                    <a:pt x="353" y="15"/>
                  </a:lnTo>
                  <a:lnTo>
                    <a:pt x="365" y="7"/>
                  </a:lnTo>
                  <a:lnTo>
                    <a:pt x="379" y="1"/>
                  </a:lnTo>
                  <a:lnTo>
                    <a:pt x="39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58" name="Freeform 201">
              <a:extLst>
                <a:ext uri="{FF2B5EF4-FFF2-40B4-BE49-F238E27FC236}">
                  <a16:creationId xmlns:a16="http://schemas.microsoft.com/office/drawing/2014/main" id="{8FBEFBA0-626A-4DA7-9F1C-284242AF7FA4}"/>
                </a:ext>
              </a:extLst>
            </p:cNvPr>
            <p:cNvSpPr>
              <a:spLocks/>
            </p:cNvSpPr>
            <p:nvPr/>
          </p:nvSpPr>
          <p:spPr bwMode="auto">
            <a:xfrm>
              <a:off x="4823" y="2043"/>
              <a:ext cx="60" cy="13"/>
            </a:xfrm>
            <a:custGeom>
              <a:avLst/>
              <a:gdLst>
                <a:gd name="T0" fmla="*/ 60 w 537"/>
                <a:gd name="T1" fmla="*/ 0 h 120"/>
                <a:gd name="T2" fmla="*/ 477 w 537"/>
                <a:gd name="T3" fmla="*/ 0 h 120"/>
                <a:gd name="T4" fmla="*/ 493 w 537"/>
                <a:gd name="T5" fmla="*/ 2 h 120"/>
                <a:gd name="T6" fmla="*/ 508 w 537"/>
                <a:gd name="T7" fmla="*/ 8 h 120"/>
                <a:gd name="T8" fmla="*/ 520 w 537"/>
                <a:gd name="T9" fmla="*/ 17 h 120"/>
                <a:gd name="T10" fmla="*/ 529 w 537"/>
                <a:gd name="T11" fmla="*/ 30 h 120"/>
                <a:gd name="T12" fmla="*/ 535 w 537"/>
                <a:gd name="T13" fmla="*/ 44 h 120"/>
                <a:gd name="T14" fmla="*/ 537 w 537"/>
                <a:gd name="T15" fmla="*/ 60 h 120"/>
                <a:gd name="T16" fmla="*/ 535 w 537"/>
                <a:gd name="T17" fmla="*/ 76 h 120"/>
                <a:gd name="T18" fmla="*/ 529 w 537"/>
                <a:gd name="T19" fmla="*/ 91 h 120"/>
                <a:gd name="T20" fmla="*/ 520 w 537"/>
                <a:gd name="T21" fmla="*/ 103 h 120"/>
                <a:gd name="T22" fmla="*/ 508 w 537"/>
                <a:gd name="T23" fmla="*/ 112 h 120"/>
                <a:gd name="T24" fmla="*/ 493 w 537"/>
                <a:gd name="T25" fmla="*/ 118 h 120"/>
                <a:gd name="T26" fmla="*/ 477 w 537"/>
                <a:gd name="T27" fmla="*/ 120 h 120"/>
                <a:gd name="T28" fmla="*/ 60 w 537"/>
                <a:gd name="T29" fmla="*/ 120 h 120"/>
                <a:gd name="T30" fmla="*/ 44 w 537"/>
                <a:gd name="T31" fmla="*/ 118 h 120"/>
                <a:gd name="T32" fmla="*/ 30 w 537"/>
                <a:gd name="T33" fmla="*/ 112 h 120"/>
                <a:gd name="T34" fmla="*/ 18 w 537"/>
                <a:gd name="T35" fmla="*/ 103 h 120"/>
                <a:gd name="T36" fmla="*/ 8 w 537"/>
                <a:gd name="T37" fmla="*/ 91 h 120"/>
                <a:gd name="T38" fmla="*/ 2 w 537"/>
                <a:gd name="T39" fmla="*/ 76 h 120"/>
                <a:gd name="T40" fmla="*/ 0 w 537"/>
                <a:gd name="T41" fmla="*/ 60 h 120"/>
                <a:gd name="T42" fmla="*/ 3 w 537"/>
                <a:gd name="T43" fmla="*/ 41 h 120"/>
                <a:gd name="T44" fmla="*/ 12 w 537"/>
                <a:gd name="T45" fmla="*/ 25 h 120"/>
                <a:gd name="T46" fmla="*/ 25 w 537"/>
                <a:gd name="T47" fmla="*/ 11 h 120"/>
                <a:gd name="T48" fmla="*/ 41 w 537"/>
                <a:gd name="T49" fmla="*/ 3 h 120"/>
                <a:gd name="T50" fmla="*/ 60 w 537"/>
                <a:gd name="T5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7" h="120">
                  <a:moveTo>
                    <a:pt x="60" y="0"/>
                  </a:moveTo>
                  <a:lnTo>
                    <a:pt x="477" y="0"/>
                  </a:lnTo>
                  <a:lnTo>
                    <a:pt x="493" y="2"/>
                  </a:lnTo>
                  <a:lnTo>
                    <a:pt x="508" y="8"/>
                  </a:lnTo>
                  <a:lnTo>
                    <a:pt x="520" y="17"/>
                  </a:lnTo>
                  <a:lnTo>
                    <a:pt x="529" y="30"/>
                  </a:lnTo>
                  <a:lnTo>
                    <a:pt x="535" y="44"/>
                  </a:lnTo>
                  <a:lnTo>
                    <a:pt x="537" y="60"/>
                  </a:lnTo>
                  <a:lnTo>
                    <a:pt x="535" y="76"/>
                  </a:lnTo>
                  <a:lnTo>
                    <a:pt x="529" y="91"/>
                  </a:lnTo>
                  <a:lnTo>
                    <a:pt x="520" y="103"/>
                  </a:lnTo>
                  <a:lnTo>
                    <a:pt x="508" y="112"/>
                  </a:lnTo>
                  <a:lnTo>
                    <a:pt x="493" y="118"/>
                  </a:lnTo>
                  <a:lnTo>
                    <a:pt x="477" y="120"/>
                  </a:lnTo>
                  <a:lnTo>
                    <a:pt x="60" y="120"/>
                  </a:lnTo>
                  <a:lnTo>
                    <a:pt x="44" y="118"/>
                  </a:lnTo>
                  <a:lnTo>
                    <a:pt x="30" y="112"/>
                  </a:lnTo>
                  <a:lnTo>
                    <a:pt x="18" y="103"/>
                  </a:lnTo>
                  <a:lnTo>
                    <a:pt x="8" y="91"/>
                  </a:lnTo>
                  <a:lnTo>
                    <a:pt x="2" y="76"/>
                  </a:lnTo>
                  <a:lnTo>
                    <a:pt x="0" y="60"/>
                  </a:lnTo>
                  <a:lnTo>
                    <a:pt x="3" y="41"/>
                  </a:lnTo>
                  <a:lnTo>
                    <a:pt x="12" y="25"/>
                  </a:lnTo>
                  <a:lnTo>
                    <a:pt x="25" y="11"/>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59" name="Freeform 202">
              <a:extLst>
                <a:ext uri="{FF2B5EF4-FFF2-40B4-BE49-F238E27FC236}">
                  <a16:creationId xmlns:a16="http://schemas.microsoft.com/office/drawing/2014/main" id="{9995731D-B29F-4494-9BB5-64DC8DD3E918}"/>
                </a:ext>
              </a:extLst>
            </p:cNvPr>
            <p:cNvSpPr>
              <a:spLocks noEditPoints="1"/>
            </p:cNvSpPr>
            <p:nvPr/>
          </p:nvSpPr>
          <p:spPr bwMode="auto">
            <a:xfrm>
              <a:off x="4823" y="2097"/>
              <a:ext cx="60" cy="70"/>
            </a:xfrm>
            <a:custGeom>
              <a:avLst/>
              <a:gdLst>
                <a:gd name="T0" fmla="*/ 121 w 537"/>
                <a:gd name="T1" fmla="*/ 121 h 634"/>
                <a:gd name="T2" fmla="*/ 121 w 537"/>
                <a:gd name="T3" fmla="*/ 513 h 634"/>
                <a:gd name="T4" fmla="*/ 418 w 537"/>
                <a:gd name="T5" fmla="*/ 513 h 634"/>
                <a:gd name="T6" fmla="*/ 418 w 537"/>
                <a:gd name="T7" fmla="*/ 121 h 634"/>
                <a:gd name="T8" fmla="*/ 121 w 537"/>
                <a:gd name="T9" fmla="*/ 121 h 634"/>
                <a:gd name="T10" fmla="*/ 60 w 537"/>
                <a:gd name="T11" fmla="*/ 0 h 634"/>
                <a:gd name="T12" fmla="*/ 477 w 537"/>
                <a:gd name="T13" fmla="*/ 0 h 634"/>
                <a:gd name="T14" fmla="*/ 493 w 537"/>
                <a:gd name="T15" fmla="*/ 3 h 634"/>
                <a:gd name="T16" fmla="*/ 508 w 537"/>
                <a:gd name="T17" fmla="*/ 9 h 634"/>
                <a:gd name="T18" fmla="*/ 520 w 537"/>
                <a:gd name="T19" fmla="*/ 18 h 634"/>
                <a:gd name="T20" fmla="*/ 529 w 537"/>
                <a:gd name="T21" fmla="*/ 30 h 634"/>
                <a:gd name="T22" fmla="*/ 535 w 537"/>
                <a:gd name="T23" fmla="*/ 44 h 634"/>
                <a:gd name="T24" fmla="*/ 537 w 537"/>
                <a:gd name="T25" fmla="*/ 60 h 634"/>
                <a:gd name="T26" fmla="*/ 537 w 537"/>
                <a:gd name="T27" fmla="*/ 573 h 634"/>
                <a:gd name="T28" fmla="*/ 535 w 537"/>
                <a:gd name="T29" fmla="*/ 589 h 634"/>
                <a:gd name="T30" fmla="*/ 529 w 537"/>
                <a:gd name="T31" fmla="*/ 603 h 634"/>
                <a:gd name="T32" fmla="*/ 520 w 537"/>
                <a:gd name="T33" fmla="*/ 615 h 634"/>
                <a:gd name="T34" fmla="*/ 508 w 537"/>
                <a:gd name="T35" fmla="*/ 626 h 634"/>
                <a:gd name="T36" fmla="*/ 493 w 537"/>
                <a:gd name="T37" fmla="*/ 632 h 634"/>
                <a:gd name="T38" fmla="*/ 477 w 537"/>
                <a:gd name="T39" fmla="*/ 634 h 634"/>
                <a:gd name="T40" fmla="*/ 60 w 537"/>
                <a:gd name="T41" fmla="*/ 634 h 634"/>
                <a:gd name="T42" fmla="*/ 41 w 537"/>
                <a:gd name="T43" fmla="*/ 631 h 634"/>
                <a:gd name="T44" fmla="*/ 25 w 537"/>
                <a:gd name="T45" fmla="*/ 622 h 634"/>
                <a:gd name="T46" fmla="*/ 12 w 537"/>
                <a:gd name="T47" fmla="*/ 608 h 634"/>
                <a:gd name="T48" fmla="*/ 3 w 537"/>
                <a:gd name="T49" fmla="*/ 592 h 634"/>
                <a:gd name="T50" fmla="*/ 0 w 537"/>
                <a:gd name="T51" fmla="*/ 573 h 634"/>
                <a:gd name="T52" fmla="*/ 0 w 537"/>
                <a:gd name="T53" fmla="*/ 60 h 634"/>
                <a:gd name="T54" fmla="*/ 2 w 537"/>
                <a:gd name="T55" fmla="*/ 44 h 634"/>
                <a:gd name="T56" fmla="*/ 8 w 537"/>
                <a:gd name="T57" fmla="*/ 30 h 634"/>
                <a:gd name="T58" fmla="*/ 18 w 537"/>
                <a:gd name="T59" fmla="*/ 18 h 634"/>
                <a:gd name="T60" fmla="*/ 30 w 537"/>
                <a:gd name="T61" fmla="*/ 9 h 634"/>
                <a:gd name="T62" fmla="*/ 44 w 537"/>
                <a:gd name="T63" fmla="*/ 3 h 634"/>
                <a:gd name="T64" fmla="*/ 60 w 537"/>
                <a:gd name="T6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7" h="634">
                  <a:moveTo>
                    <a:pt x="121" y="121"/>
                  </a:moveTo>
                  <a:lnTo>
                    <a:pt x="121" y="513"/>
                  </a:lnTo>
                  <a:lnTo>
                    <a:pt x="418" y="513"/>
                  </a:lnTo>
                  <a:lnTo>
                    <a:pt x="418" y="121"/>
                  </a:lnTo>
                  <a:lnTo>
                    <a:pt x="121" y="121"/>
                  </a:lnTo>
                  <a:close/>
                  <a:moveTo>
                    <a:pt x="60" y="0"/>
                  </a:moveTo>
                  <a:lnTo>
                    <a:pt x="477" y="0"/>
                  </a:lnTo>
                  <a:lnTo>
                    <a:pt x="493" y="3"/>
                  </a:lnTo>
                  <a:lnTo>
                    <a:pt x="508" y="9"/>
                  </a:lnTo>
                  <a:lnTo>
                    <a:pt x="520" y="18"/>
                  </a:lnTo>
                  <a:lnTo>
                    <a:pt x="529" y="30"/>
                  </a:lnTo>
                  <a:lnTo>
                    <a:pt x="535" y="44"/>
                  </a:lnTo>
                  <a:lnTo>
                    <a:pt x="537" y="60"/>
                  </a:lnTo>
                  <a:lnTo>
                    <a:pt x="537" y="573"/>
                  </a:lnTo>
                  <a:lnTo>
                    <a:pt x="535" y="589"/>
                  </a:lnTo>
                  <a:lnTo>
                    <a:pt x="529" y="603"/>
                  </a:lnTo>
                  <a:lnTo>
                    <a:pt x="520" y="615"/>
                  </a:lnTo>
                  <a:lnTo>
                    <a:pt x="508" y="626"/>
                  </a:lnTo>
                  <a:lnTo>
                    <a:pt x="493" y="632"/>
                  </a:lnTo>
                  <a:lnTo>
                    <a:pt x="477" y="634"/>
                  </a:lnTo>
                  <a:lnTo>
                    <a:pt x="60" y="634"/>
                  </a:lnTo>
                  <a:lnTo>
                    <a:pt x="41" y="631"/>
                  </a:lnTo>
                  <a:lnTo>
                    <a:pt x="25" y="622"/>
                  </a:lnTo>
                  <a:lnTo>
                    <a:pt x="12" y="608"/>
                  </a:lnTo>
                  <a:lnTo>
                    <a:pt x="3" y="592"/>
                  </a:lnTo>
                  <a:lnTo>
                    <a:pt x="0" y="573"/>
                  </a:lnTo>
                  <a:lnTo>
                    <a:pt x="0" y="60"/>
                  </a:lnTo>
                  <a:lnTo>
                    <a:pt x="2" y="44"/>
                  </a:lnTo>
                  <a:lnTo>
                    <a:pt x="8" y="30"/>
                  </a:lnTo>
                  <a:lnTo>
                    <a:pt x="18" y="18"/>
                  </a:lnTo>
                  <a:lnTo>
                    <a:pt x="30" y="9"/>
                  </a:lnTo>
                  <a:lnTo>
                    <a:pt x="44"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60" name="Freeform 203">
              <a:extLst>
                <a:ext uri="{FF2B5EF4-FFF2-40B4-BE49-F238E27FC236}">
                  <a16:creationId xmlns:a16="http://schemas.microsoft.com/office/drawing/2014/main" id="{CC4E135A-9155-4524-A264-7FD73A52872D}"/>
                </a:ext>
              </a:extLst>
            </p:cNvPr>
            <p:cNvSpPr>
              <a:spLocks/>
            </p:cNvSpPr>
            <p:nvPr/>
          </p:nvSpPr>
          <p:spPr bwMode="auto">
            <a:xfrm>
              <a:off x="4754" y="1924"/>
              <a:ext cx="83" cy="112"/>
            </a:xfrm>
            <a:custGeom>
              <a:avLst/>
              <a:gdLst>
                <a:gd name="T0" fmla="*/ 392 w 741"/>
                <a:gd name="T1" fmla="*/ 0 h 1006"/>
                <a:gd name="T2" fmla="*/ 408 w 741"/>
                <a:gd name="T3" fmla="*/ 2 h 1006"/>
                <a:gd name="T4" fmla="*/ 421 w 741"/>
                <a:gd name="T5" fmla="*/ 9 h 1006"/>
                <a:gd name="T6" fmla="*/ 433 w 741"/>
                <a:gd name="T7" fmla="*/ 17 h 1006"/>
                <a:gd name="T8" fmla="*/ 442 w 741"/>
                <a:gd name="T9" fmla="*/ 29 h 1006"/>
                <a:gd name="T10" fmla="*/ 732 w 741"/>
                <a:gd name="T11" fmla="*/ 498 h 1006"/>
                <a:gd name="T12" fmla="*/ 739 w 741"/>
                <a:gd name="T13" fmla="*/ 513 h 1006"/>
                <a:gd name="T14" fmla="*/ 741 w 741"/>
                <a:gd name="T15" fmla="*/ 529 h 1006"/>
                <a:gd name="T16" fmla="*/ 741 w 741"/>
                <a:gd name="T17" fmla="*/ 945 h 1006"/>
                <a:gd name="T18" fmla="*/ 739 w 741"/>
                <a:gd name="T19" fmla="*/ 962 h 1006"/>
                <a:gd name="T20" fmla="*/ 733 w 741"/>
                <a:gd name="T21" fmla="*/ 976 h 1006"/>
                <a:gd name="T22" fmla="*/ 724 w 741"/>
                <a:gd name="T23" fmla="*/ 989 h 1006"/>
                <a:gd name="T24" fmla="*/ 710 w 741"/>
                <a:gd name="T25" fmla="*/ 998 h 1006"/>
                <a:gd name="T26" fmla="*/ 696 w 741"/>
                <a:gd name="T27" fmla="*/ 1004 h 1006"/>
                <a:gd name="T28" fmla="*/ 680 w 741"/>
                <a:gd name="T29" fmla="*/ 1006 h 1006"/>
                <a:gd name="T30" fmla="*/ 661 w 741"/>
                <a:gd name="T31" fmla="*/ 1003 h 1006"/>
                <a:gd name="T32" fmla="*/ 645 w 741"/>
                <a:gd name="T33" fmla="*/ 995 h 1006"/>
                <a:gd name="T34" fmla="*/ 632 w 741"/>
                <a:gd name="T35" fmla="*/ 982 h 1006"/>
                <a:gd name="T36" fmla="*/ 623 w 741"/>
                <a:gd name="T37" fmla="*/ 965 h 1006"/>
                <a:gd name="T38" fmla="*/ 620 w 741"/>
                <a:gd name="T39" fmla="*/ 945 h 1006"/>
                <a:gd name="T40" fmla="*/ 620 w 741"/>
                <a:gd name="T41" fmla="*/ 546 h 1006"/>
                <a:gd name="T42" fmla="*/ 387 w 741"/>
                <a:gd name="T43" fmla="*/ 170 h 1006"/>
                <a:gd name="T44" fmla="*/ 120 w 741"/>
                <a:gd name="T45" fmla="*/ 550 h 1006"/>
                <a:gd name="T46" fmla="*/ 120 w 741"/>
                <a:gd name="T47" fmla="*/ 945 h 1006"/>
                <a:gd name="T48" fmla="*/ 117 w 741"/>
                <a:gd name="T49" fmla="*/ 965 h 1006"/>
                <a:gd name="T50" fmla="*/ 109 w 741"/>
                <a:gd name="T51" fmla="*/ 982 h 1006"/>
                <a:gd name="T52" fmla="*/ 96 w 741"/>
                <a:gd name="T53" fmla="*/ 995 h 1006"/>
                <a:gd name="T54" fmla="*/ 79 w 741"/>
                <a:gd name="T55" fmla="*/ 1003 h 1006"/>
                <a:gd name="T56" fmla="*/ 60 w 741"/>
                <a:gd name="T57" fmla="*/ 1006 h 1006"/>
                <a:gd name="T58" fmla="*/ 44 w 741"/>
                <a:gd name="T59" fmla="*/ 1004 h 1006"/>
                <a:gd name="T60" fmla="*/ 29 w 741"/>
                <a:gd name="T61" fmla="*/ 998 h 1006"/>
                <a:gd name="T62" fmla="*/ 17 w 741"/>
                <a:gd name="T63" fmla="*/ 989 h 1006"/>
                <a:gd name="T64" fmla="*/ 8 w 741"/>
                <a:gd name="T65" fmla="*/ 976 h 1006"/>
                <a:gd name="T66" fmla="*/ 2 w 741"/>
                <a:gd name="T67" fmla="*/ 962 h 1006"/>
                <a:gd name="T68" fmla="*/ 0 w 741"/>
                <a:gd name="T69" fmla="*/ 945 h 1006"/>
                <a:gd name="T70" fmla="*/ 0 w 741"/>
                <a:gd name="T71" fmla="*/ 529 h 1006"/>
                <a:gd name="T72" fmla="*/ 2 w 741"/>
                <a:gd name="T73" fmla="*/ 511 h 1006"/>
                <a:gd name="T74" fmla="*/ 10 w 741"/>
                <a:gd name="T75" fmla="*/ 495 h 1006"/>
                <a:gd name="T76" fmla="*/ 341 w 741"/>
                <a:gd name="T77" fmla="*/ 26 h 1006"/>
                <a:gd name="T78" fmla="*/ 352 w 741"/>
                <a:gd name="T79" fmla="*/ 15 h 1006"/>
                <a:gd name="T80" fmla="*/ 364 w 741"/>
                <a:gd name="T81" fmla="*/ 7 h 1006"/>
                <a:gd name="T82" fmla="*/ 378 w 741"/>
                <a:gd name="T83" fmla="*/ 1 h 1006"/>
                <a:gd name="T84" fmla="*/ 392 w 741"/>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1" h="1006">
                  <a:moveTo>
                    <a:pt x="392" y="0"/>
                  </a:moveTo>
                  <a:lnTo>
                    <a:pt x="408" y="2"/>
                  </a:lnTo>
                  <a:lnTo>
                    <a:pt x="421" y="9"/>
                  </a:lnTo>
                  <a:lnTo>
                    <a:pt x="433" y="17"/>
                  </a:lnTo>
                  <a:lnTo>
                    <a:pt x="442" y="29"/>
                  </a:lnTo>
                  <a:lnTo>
                    <a:pt x="732" y="498"/>
                  </a:lnTo>
                  <a:lnTo>
                    <a:pt x="739" y="513"/>
                  </a:lnTo>
                  <a:lnTo>
                    <a:pt x="741" y="529"/>
                  </a:lnTo>
                  <a:lnTo>
                    <a:pt x="741" y="945"/>
                  </a:lnTo>
                  <a:lnTo>
                    <a:pt x="739" y="962"/>
                  </a:lnTo>
                  <a:lnTo>
                    <a:pt x="733" y="976"/>
                  </a:lnTo>
                  <a:lnTo>
                    <a:pt x="724" y="989"/>
                  </a:lnTo>
                  <a:lnTo>
                    <a:pt x="710" y="998"/>
                  </a:lnTo>
                  <a:lnTo>
                    <a:pt x="696" y="1004"/>
                  </a:lnTo>
                  <a:lnTo>
                    <a:pt x="680" y="1006"/>
                  </a:lnTo>
                  <a:lnTo>
                    <a:pt x="661" y="1003"/>
                  </a:lnTo>
                  <a:lnTo>
                    <a:pt x="645" y="995"/>
                  </a:lnTo>
                  <a:lnTo>
                    <a:pt x="632" y="982"/>
                  </a:lnTo>
                  <a:lnTo>
                    <a:pt x="623" y="965"/>
                  </a:lnTo>
                  <a:lnTo>
                    <a:pt x="620" y="945"/>
                  </a:lnTo>
                  <a:lnTo>
                    <a:pt x="620" y="546"/>
                  </a:lnTo>
                  <a:lnTo>
                    <a:pt x="387" y="170"/>
                  </a:lnTo>
                  <a:lnTo>
                    <a:pt x="120" y="550"/>
                  </a:lnTo>
                  <a:lnTo>
                    <a:pt x="120" y="945"/>
                  </a:lnTo>
                  <a:lnTo>
                    <a:pt x="117" y="965"/>
                  </a:lnTo>
                  <a:lnTo>
                    <a:pt x="109" y="982"/>
                  </a:lnTo>
                  <a:lnTo>
                    <a:pt x="96" y="995"/>
                  </a:lnTo>
                  <a:lnTo>
                    <a:pt x="79" y="1003"/>
                  </a:lnTo>
                  <a:lnTo>
                    <a:pt x="60" y="1006"/>
                  </a:lnTo>
                  <a:lnTo>
                    <a:pt x="44" y="1004"/>
                  </a:lnTo>
                  <a:lnTo>
                    <a:pt x="29" y="998"/>
                  </a:lnTo>
                  <a:lnTo>
                    <a:pt x="17" y="989"/>
                  </a:lnTo>
                  <a:lnTo>
                    <a:pt x="8" y="976"/>
                  </a:lnTo>
                  <a:lnTo>
                    <a:pt x="2" y="962"/>
                  </a:lnTo>
                  <a:lnTo>
                    <a:pt x="0" y="945"/>
                  </a:lnTo>
                  <a:lnTo>
                    <a:pt x="0" y="529"/>
                  </a:lnTo>
                  <a:lnTo>
                    <a:pt x="2" y="511"/>
                  </a:lnTo>
                  <a:lnTo>
                    <a:pt x="10" y="495"/>
                  </a:lnTo>
                  <a:lnTo>
                    <a:pt x="341" y="26"/>
                  </a:lnTo>
                  <a:lnTo>
                    <a:pt x="352" y="15"/>
                  </a:lnTo>
                  <a:lnTo>
                    <a:pt x="364" y="7"/>
                  </a:lnTo>
                  <a:lnTo>
                    <a:pt x="378" y="1"/>
                  </a:lnTo>
                  <a:lnTo>
                    <a:pt x="39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61" name="Freeform 204">
              <a:extLst>
                <a:ext uri="{FF2B5EF4-FFF2-40B4-BE49-F238E27FC236}">
                  <a16:creationId xmlns:a16="http://schemas.microsoft.com/office/drawing/2014/main" id="{E97C5C18-7F28-49F4-B7B3-633C2B68EC9E}"/>
                </a:ext>
              </a:extLst>
            </p:cNvPr>
            <p:cNvSpPr>
              <a:spLocks/>
            </p:cNvSpPr>
            <p:nvPr/>
          </p:nvSpPr>
          <p:spPr bwMode="auto">
            <a:xfrm>
              <a:off x="4870" y="2230"/>
              <a:ext cx="82" cy="40"/>
            </a:xfrm>
            <a:custGeom>
              <a:avLst/>
              <a:gdLst>
                <a:gd name="T0" fmla="*/ 60 w 740"/>
                <a:gd name="T1" fmla="*/ 0 h 354"/>
                <a:gd name="T2" fmla="*/ 79 w 740"/>
                <a:gd name="T3" fmla="*/ 3 h 354"/>
                <a:gd name="T4" fmla="*/ 95 w 740"/>
                <a:gd name="T5" fmla="*/ 11 h 354"/>
                <a:gd name="T6" fmla="*/ 108 w 740"/>
                <a:gd name="T7" fmla="*/ 24 h 354"/>
                <a:gd name="T8" fmla="*/ 116 w 740"/>
                <a:gd name="T9" fmla="*/ 41 h 354"/>
                <a:gd name="T10" fmla="*/ 119 w 740"/>
                <a:gd name="T11" fmla="*/ 60 h 354"/>
                <a:gd name="T12" fmla="*/ 119 w 740"/>
                <a:gd name="T13" fmla="*/ 233 h 354"/>
                <a:gd name="T14" fmla="*/ 619 w 740"/>
                <a:gd name="T15" fmla="*/ 233 h 354"/>
                <a:gd name="T16" fmla="*/ 619 w 740"/>
                <a:gd name="T17" fmla="*/ 60 h 354"/>
                <a:gd name="T18" fmla="*/ 622 w 740"/>
                <a:gd name="T19" fmla="*/ 41 h 354"/>
                <a:gd name="T20" fmla="*/ 632 w 740"/>
                <a:gd name="T21" fmla="*/ 24 h 354"/>
                <a:gd name="T22" fmla="*/ 645 w 740"/>
                <a:gd name="T23" fmla="*/ 11 h 354"/>
                <a:gd name="T24" fmla="*/ 661 w 740"/>
                <a:gd name="T25" fmla="*/ 3 h 354"/>
                <a:gd name="T26" fmla="*/ 680 w 740"/>
                <a:gd name="T27" fmla="*/ 0 h 354"/>
                <a:gd name="T28" fmla="*/ 699 w 740"/>
                <a:gd name="T29" fmla="*/ 3 h 354"/>
                <a:gd name="T30" fmla="*/ 715 w 740"/>
                <a:gd name="T31" fmla="*/ 11 h 354"/>
                <a:gd name="T32" fmla="*/ 728 w 740"/>
                <a:gd name="T33" fmla="*/ 24 h 354"/>
                <a:gd name="T34" fmla="*/ 737 w 740"/>
                <a:gd name="T35" fmla="*/ 41 h 354"/>
                <a:gd name="T36" fmla="*/ 740 w 740"/>
                <a:gd name="T37" fmla="*/ 60 h 354"/>
                <a:gd name="T38" fmla="*/ 740 w 740"/>
                <a:gd name="T39" fmla="*/ 293 h 354"/>
                <a:gd name="T40" fmla="*/ 738 w 740"/>
                <a:gd name="T41" fmla="*/ 309 h 354"/>
                <a:gd name="T42" fmla="*/ 732 w 740"/>
                <a:gd name="T43" fmla="*/ 324 h 354"/>
                <a:gd name="T44" fmla="*/ 723 w 740"/>
                <a:gd name="T45" fmla="*/ 336 h 354"/>
                <a:gd name="T46" fmla="*/ 710 w 740"/>
                <a:gd name="T47" fmla="*/ 345 h 354"/>
                <a:gd name="T48" fmla="*/ 696 w 740"/>
                <a:gd name="T49" fmla="*/ 351 h 354"/>
                <a:gd name="T50" fmla="*/ 680 w 740"/>
                <a:gd name="T51" fmla="*/ 354 h 354"/>
                <a:gd name="T52" fmla="*/ 60 w 740"/>
                <a:gd name="T53" fmla="*/ 354 h 354"/>
                <a:gd name="T54" fmla="*/ 44 w 740"/>
                <a:gd name="T55" fmla="*/ 351 h 354"/>
                <a:gd name="T56" fmla="*/ 29 w 740"/>
                <a:gd name="T57" fmla="*/ 345 h 354"/>
                <a:gd name="T58" fmla="*/ 17 w 740"/>
                <a:gd name="T59" fmla="*/ 336 h 354"/>
                <a:gd name="T60" fmla="*/ 8 w 740"/>
                <a:gd name="T61" fmla="*/ 324 h 354"/>
                <a:gd name="T62" fmla="*/ 2 w 740"/>
                <a:gd name="T63" fmla="*/ 309 h 354"/>
                <a:gd name="T64" fmla="*/ 0 w 740"/>
                <a:gd name="T65" fmla="*/ 293 h 354"/>
                <a:gd name="T66" fmla="*/ 0 w 740"/>
                <a:gd name="T67" fmla="*/ 60 h 354"/>
                <a:gd name="T68" fmla="*/ 2 w 740"/>
                <a:gd name="T69" fmla="*/ 44 h 354"/>
                <a:gd name="T70" fmla="*/ 8 w 740"/>
                <a:gd name="T71" fmla="*/ 29 h 354"/>
                <a:gd name="T72" fmla="*/ 17 w 740"/>
                <a:gd name="T73" fmla="*/ 17 h 354"/>
                <a:gd name="T74" fmla="*/ 29 w 740"/>
                <a:gd name="T75" fmla="*/ 8 h 354"/>
                <a:gd name="T76" fmla="*/ 44 w 740"/>
                <a:gd name="T77" fmla="*/ 2 h 354"/>
                <a:gd name="T78" fmla="*/ 60 w 740"/>
                <a:gd name="T7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0" h="354">
                  <a:moveTo>
                    <a:pt x="60" y="0"/>
                  </a:moveTo>
                  <a:lnTo>
                    <a:pt x="79" y="3"/>
                  </a:lnTo>
                  <a:lnTo>
                    <a:pt x="95" y="11"/>
                  </a:lnTo>
                  <a:lnTo>
                    <a:pt x="108" y="24"/>
                  </a:lnTo>
                  <a:lnTo>
                    <a:pt x="116" y="41"/>
                  </a:lnTo>
                  <a:lnTo>
                    <a:pt x="119" y="60"/>
                  </a:lnTo>
                  <a:lnTo>
                    <a:pt x="119" y="233"/>
                  </a:lnTo>
                  <a:lnTo>
                    <a:pt x="619" y="233"/>
                  </a:lnTo>
                  <a:lnTo>
                    <a:pt x="619" y="60"/>
                  </a:lnTo>
                  <a:lnTo>
                    <a:pt x="622" y="41"/>
                  </a:lnTo>
                  <a:lnTo>
                    <a:pt x="632" y="24"/>
                  </a:lnTo>
                  <a:lnTo>
                    <a:pt x="645" y="11"/>
                  </a:lnTo>
                  <a:lnTo>
                    <a:pt x="661" y="3"/>
                  </a:lnTo>
                  <a:lnTo>
                    <a:pt x="680" y="0"/>
                  </a:lnTo>
                  <a:lnTo>
                    <a:pt x="699" y="3"/>
                  </a:lnTo>
                  <a:lnTo>
                    <a:pt x="715" y="11"/>
                  </a:lnTo>
                  <a:lnTo>
                    <a:pt x="728" y="24"/>
                  </a:lnTo>
                  <a:lnTo>
                    <a:pt x="737" y="41"/>
                  </a:lnTo>
                  <a:lnTo>
                    <a:pt x="740" y="60"/>
                  </a:lnTo>
                  <a:lnTo>
                    <a:pt x="740" y="293"/>
                  </a:lnTo>
                  <a:lnTo>
                    <a:pt x="738" y="309"/>
                  </a:lnTo>
                  <a:lnTo>
                    <a:pt x="732" y="324"/>
                  </a:lnTo>
                  <a:lnTo>
                    <a:pt x="723" y="336"/>
                  </a:lnTo>
                  <a:lnTo>
                    <a:pt x="710" y="345"/>
                  </a:lnTo>
                  <a:lnTo>
                    <a:pt x="696" y="351"/>
                  </a:lnTo>
                  <a:lnTo>
                    <a:pt x="680" y="354"/>
                  </a:lnTo>
                  <a:lnTo>
                    <a:pt x="60" y="354"/>
                  </a:lnTo>
                  <a:lnTo>
                    <a:pt x="44" y="351"/>
                  </a:lnTo>
                  <a:lnTo>
                    <a:pt x="29" y="345"/>
                  </a:lnTo>
                  <a:lnTo>
                    <a:pt x="17" y="336"/>
                  </a:lnTo>
                  <a:lnTo>
                    <a:pt x="8" y="324"/>
                  </a:lnTo>
                  <a:lnTo>
                    <a:pt x="2" y="309"/>
                  </a:lnTo>
                  <a:lnTo>
                    <a:pt x="0" y="293"/>
                  </a:lnTo>
                  <a:lnTo>
                    <a:pt x="0" y="60"/>
                  </a:lnTo>
                  <a:lnTo>
                    <a:pt x="2" y="44"/>
                  </a:lnTo>
                  <a:lnTo>
                    <a:pt x="8" y="29"/>
                  </a:lnTo>
                  <a:lnTo>
                    <a:pt x="17" y="17"/>
                  </a:lnTo>
                  <a:lnTo>
                    <a:pt x="29" y="8"/>
                  </a:lnTo>
                  <a:lnTo>
                    <a:pt x="44" y="2"/>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62" name="Freeform 205">
              <a:extLst>
                <a:ext uri="{FF2B5EF4-FFF2-40B4-BE49-F238E27FC236}">
                  <a16:creationId xmlns:a16="http://schemas.microsoft.com/office/drawing/2014/main" id="{47CB0280-355E-4DFA-9A03-6CEA1C6F7FE2}"/>
                </a:ext>
              </a:extLst>
            </p:cNvPr>
            <p:cNvSpPr>
              <a:spLocks/>
            </p:cNvSpPr>
            <p:nvPr/>
          </p:nvSpPr>
          <p:spPr bwMode="auto">
            <a:xfrm>
              <a:off x="4823" y="2208"/>
              <a:ext cx="60" cy="13"/>
            </a:xfrm>
            <a:custGeom>
              <a:avLst/>
              <a:gdLst>
                <a:gd name="T0" fmla="*/ 60 w 537"/>
                <a:gd name="T1" fmla="*/ 0 h 121"/>
                <a:gd name="T2" fmla="*/ 477 w 537"/>
                <a:gd name="T3" fmla="*/ 0 h 121"/>
                <a:gd name="T4" fmla="*/ 493 w 537"/>
                <a:gd name="T5" fmla="*/ 2 h 121"/>
                <a:gd name="T6" fmla="*/ 508 w 537"/>
                <a:gd name="T7" fmla="*/ 8 h 121"/>
                <a:gd name="T8" fmla="*/ 520 w 537"/>
                <a:gd name="T9" fmla="*/ 17 h 121"/>
                <a:gd name="T10" fmla="*/ 529 w 537"/>
                <a:gd name="T11" fmla="*/ 31 h 121"/>
                <a:gd name="T12" fmla="*/ 535 w 537"/>
                <a:gd name="T13" fmla="*/ 45 h 121"/>
                <a:gd name="T14" fmla="*/ 537 w 537"/>
                <a:gd name="T15" fmla="*/ 61 h 121"/>
                <a:gd name="T16" fmla="*/ 535 w 537"/>
                <a:gd name="T17" fmla="*/ 77 h 121"/>
                <a:gd name="T18" fmla="*/ 529 w 537"/>
                <a:gd name="T19" fmla="*/ 91 h 121"/>
                <a:gd name="T20" fmla="*/ 520 w 537"/>
                <a:gd name="T21" fmla="*/ 103 h 121"/>
                <a:gd name="T22" fmla="*/ 508 w 537"/>
                <a:gd name="T23" fmla="*/ 113 h 121"/>
                <a:gd name="T24" fmla="*/ 493 w 537"/>
                <a:gd name="T25" fmla="*/ 119 h 121"/>
                <a:gd name="T26" fmla="*/ 477 w 537"/>
                <a:gd name="T27" fmla="*/ 121 h 121"/>
                <a:gd name="T28" fmla="*/ 60 w 537"/>
                <a:gd name="T29" fmla="*/ 121 h 121"/>
                <a:gd name="T30" fmla="*/ 41 w 537"/>
                <a:gd name="T31" fmla="*/ 118 h 121"/>
                <a:gd name="T32" fmla="*/ 25 w 537"/>
                <a:gd name="T33" fmla="*/ 109 h 121"/>
                <a:gd name="T34" fmla="*/ 12 w 537"/>
                <a:gd name="T35" fmla="*/ 96 h 121"/>
                <a:gd name="T36" fmla="*/ 3 w 537"/>
                <a:gd name="T37" fmla="*/ 80 h 121"/>
                <a:gd name="T38" fmla="*/ 0 w 537"/>
                <a:gd name="T39" fmla="*/ 61 h 121"/>
                <a:gd name="T40" fmla="*/ 3 w 537"/>
                <a:gd name="T41" fmla="*/ 42 h 121"/>
                <a:gd name="T42" fmla="*/ 12 w 537"/>
                <a:gd name="T43" fmla="*/ 25 h 121"/>
                <a:gd name="T44" fmla="*/ 25 w 537"/>
                <a:gd name="T45" fmla="*/ 11 h 121"/>
                <a:gd name="T46" fmla="*/ 41 w 537"/>
                <a:gd name="T47" fmla="*/ 3 h 121"/>
                <a:gd name="T48" fmla="*/ 60 w 537"/>
                <a:gd name="T4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7" h="121">
                  <a:moveTo>
                    <a:pt x="60" y="0"/>
                  </a:moveTo>
                  <a:lnTo>
                    <a:pt x="477" y="0"/>
                  </a:lnTo>
                  <a:lnTo>
                    <a:pt x="493" y="2"/>
                  </a:lnTo>
                  <a:lnTo>
                    <a:pt x="508" y="8"/>
                  </a:lnTo>
                  <a:lnTo>
                    <a:pt x="520" y="17"/>
                  </a:lnTo>
                  <a:lnTo>
                    <a:pt x="529" y="31"/>
                  </a:lnTo>
                  <a:lnTo>
                    <a:pt x="535" y="45"/>
                  </a:lnTo>
                  <a:lnTo>
                    <a:pt x="537" y="61"/>
                  </a:lnTo>
                  <a:lnTo>
                    <a:pt x="535" y="77"/>
                  </a:lnTo>
                  <a:lnTo>
                    <a:pt x="529" y="91"/>
                  </a:lnTo>
                  <a:lnTo>
                    <a:pt x="520" y="103"/>
                  </a:lnTo>
                  <a:lnTo>
                    <a:pt x="508" y="113"/>
                  </a:lnTo>
                  <a:lnTo>
                    <a:pt x="493" y="119"/>
                  </a:lnTo>
                  <a:lnTo>
                    <a:pt x="477" y="121"/>
                  </a:lnTo>
                  <a:lnTo>
                    <a:pt x="60" y="121"/>
                  </a:lnTo>
                  <a:lnTo>
                    <a:pt x="41" y="118"/>
                  </a:lnTo>
                  <a:lnTo>
                    <a:pt x="25" y="109"/>
                  </a:lnTo>
                  <a:lnTo>
                    <a:pt x="12" y="96"/>
                  </a:lnTo>
                  <a:lnTo>
                    <a:pt x="3" y="80"/>
                  </a:lnTo>
                  <a:lnTo>
                    <a:pt x="0" y="61"/>
                  </a:lnTo>
                  <a:lnTo>
                    <a:pt x="3" y="42"/>
                  </a:lnTo>
                  <a:lnTo>
                    <a:pt x="12" y="25"/>
                  </a:lnTo>
                  <a:lnTo>
                    <a:pt x="25" y="11"/>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63" name="Freeform 206">
              <a:extLst>
                <a:ext uri="{FF2B5EF4-FFF2-40B4-BE49-F238E27FC236}">
                  <a16:creationId xmlns:a16="http://schemas.microsoft.com/office/drawing/2014/main" id="{6D8C0D9B-ACC6-48E3-948A-0CE32C063992}"/>
                </a:ext>
              </a:extLst>
            </p:cNvPr>
            <p:cNvSpPr>
              <a:spLocks/>
            </p:cNvSpPr>
            <p:nvPr/>
          </p:nvSpPr>
          <p:spPr bwMode="auto">
            <a:xfrm>
              <a:off x="4708" y="2208"/>
              <a:ext cx="60" cy="13"/>
            </a:xfrm>
            <a:custGeom>
              <a:avLst/>
              <a:gdLst>
                <a:gd name="T0" fmla="*/ 61 w 538"/>
                <a:gd name="T1" fmla="*/ 0 h 121"/>
                <a:gd name="T2" fmla="*/ 477 w 538"/>
                <a:gd name="T3" fmla="*/ 0 h 121"/>
                <a:gd name="T4" fmla="*/ 493 w 538"/>
                <a:gd name="T5" fmla="*/ 2 h 121"/>
                <a:gd name="T6" fmla="*/ 509 w 538"/>
                <a:gd name="T7" fmla="*/ 8 h 121"/>
                <a:gd name="T8" fmla="*/ 521 w 538"/>
                <a:gd name="T9" fmla="*/ 17 h 121"/>
                <a:gd name="T10" fmla="*/ 530 w 538"/>
                <a:gd name="T11" fmla="*/ 31 h 121"/>
                <a:gd name="T12" fmla="*/ 536 w 538"/>
                <a:gd name="T13" fmla="*/ 45 h 121"/>
                <a:gd name="T14" fmla="*/ 538 w 538"/>
                <a:gd name="T15" fmla="*/ 61 h 121"/>
                <a:gd name="T16" fmla="*/ 536 w 538"/>
                <a:gd name="T17" fmla="*/ 77 h 121"/>
                <a:gd name="T18" fmla="*/ 530 w 538"/>
                <a:gd name="T19" fmla="*/ 91 h 121"/>
                <a:gd name="T20" fmla="*/ 521 w 538"/>
                <a:gd name="T21" fmla="*/ 103 h 121"/>
                <a:gd name="T22" fmla="*/ 509 w 538"/>
                <a:gd name="T23" fmla="*/ 113 h 121"/>
                <a:gd name="T24" fmla="*/ 493 w 538"/>
                <a:gd name="T25" fmla="*/ 119 h 121"/>
                <a:gd name="T26" fmla="*/ 477 w 538"/>
                <a:gd name="T27" fmla="*/ 121 h 121"/>
                <a:gd name="T28" fmla="*/ 61 w 538"/>
                <a:gd name="T29" fmla="*/ 121 h 121"/>
                <a:gd name="T30" fmla="*/ 42 w 538"/>
                <a:gd name="T31" fmla="*/ 118 h 121"/>
                <a:gd name="T32" fmla="*/ 25 w 538"/>
                <a:gd name="T33" fmla="*/ 109 h 121"/>
                <a:gd name="T34" fmla="*/ 12 w 538"/>
                <a:gd name="T35" fmla="*/ 96 h 121"/>
                <a:gd name="T36" fmla="*/ 3 w 538"/>
                <a:gd name="T37" fmla="*/ 80 h 121"/>
                <a:gd name="T38" fmla="*/ 0 w 538"/>
                <a:gd name="T39" fmla="*/ 61 h 121"/>
                <a:gd name="T40" fmla="*/ 2 w 538"/>
                <a:gd name="T41" fmla="*/ 45 h 121"/>
                <a:gd name="T42" fmla="*/ 8 w 538"/>
                <a:gd name="T43" fmla="*/ 31 h 121"/>
                <a:gd name="T44" fmla="*/ 18 w 538"/>
                <a:gd name="T45" fmla="*/ 17 h 121"/>
                <a:gd name="T46" fmla="*/ 31 w 538"/>
                <a:gd name="T47" fmla="*/ 8 h 121"/>
                <a:gd name="T48" fmla="*/ 45 w 538"/>
                <a:gd name="T49" fmla="*/ 2 h 121"/>
                <a:gd name="T50" fmla="*/ 61 w 538"/>
                <a:gd name="T5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21">
                  <a:moveTo>
                    <a:pt x="61" y="0"/>
                  </a:moveTo>
                  <a:lnTo>
                    <a:pt x="477" y="0"/>
                  </a:lnTo>
                  <a:lnTo>
                    <a:pt x="493" y="2"/>
                  </a:lnTo>
                  <a:lnTo>
                    <a:pt x="509" y="8"/>
                  </a:lnTo>
                  <a:lnTo>
                    <a:pt x="521" y="17"/>
                  </a:lnTo>
                  <a:lnTo>
                    <a:pt x="530" y="31"/>
                  </a:lnTo>
                  <a:lnTo>
                    <a:pt x="536" y="45"/>
                  </a:lnTo>
                  <a:lnTo>
                    <a:pt x="538" y="61"/>
                  </a:lnTo>
                  <a:lnTo>
                    <a:pt x="536" y="77"/>
                  </a:lnTo>
                  <a:lnTo>
                    <a:pt x="530" y="91"/>
                  </a:lnTo>
                  <a:lnTo>
                    <a:pt x="521" y="103"/>
                  </a:lnTo>
                  <a:lnTo>
                    <a:pt x="509" y="113"/>
                  </a:lnTo>
                  <a:lnTo>
                    <a:pt x="493" y="119"/>
                  </a:lnTo>
                  <a:lnTo>
                    <a:pt x="477" y="121"/>
                  </a:lnTo>
                  <a:lnTo>
                    <a:pt x="61" y="121"/>
                  </a:lnTo>
                  <a:lnTo>
                    <a:pt x="42" y="118"/>
                  </a:lnTo>
                  <a:lnTo>
                    <a:pt x="25" y="109"/>
                  </a:lnTo>
                  <a:lnTo>
                    <a:pt x="12" y="96"/>
                  </a:lnTo>
                  <a:lnTo>
                    <a:pt x="3" y="80"/>
                  </a:lnTo>
                  <a:lnTo>
                    <a:pt x="0" y="61"/>
                  </a:lnTo>
                  <a:lnTo>
                    <a:pt x="2" y="45"/>
                  </a:lnTo>
                  <a:lnTo>
                    <a:pt x="8" y="31"/>
                  </a:lnTo>
                  <a:lnTo>
                    <a:pt x="18" y="17"/>
                  </a:lnTo>
                  <a:lnTo>
                    <a:pt x="31" y="8"/>
                  </a:lnTo>
                  <a:lnTo>
                    <a:pt x="45" y="2"/>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64" name="Freeform 207">
              <a:extLst>
                <a:ext uri="{FF2B5EF4-FFF2-40B4-BE49-F238E27FC236}">
                  <a16:creationId xmlns:a16="http://schemas.microsoft.com/office/drawing/2014/main" id="{EB5FF0CF-B234-4AF1-B02D-3B9E6670EC4A}"/>
                </a:ext>
              </a:extLst>
            </p:cNvPr>
            <p:cNvSpPr>
              <a:spLocks/>
            </p:cNvSpPr>
            <p:nvPr/>
          </p:nvSpPr>
          <p:spPr bwMode="auto">
            <a:xfrm>
              <a:off x="4639" y="2230"/>
              <a:ext cx="82" cy="40"/>
            </a:xfrm>
            <a:custGeom>
              <a:avLst/>
              <a:gdLst>
                <a:gd name="T0" fmla="*/ 61 w 741"/>
                <a:gd name="T1" fmla="*/ 0 h 354"/>
                <a:gd name="T2" fmla="*/ 80 w 741"/>
                <a:gd name="T3" fmla="*/ 3 h 354"/>
                <a:gd name="T4" fmla="*/ 96 w 741"/>
                <a:gd name="T5" fmla="*/ 11 h 354"/>
                <a:gd name="T6" fmla="*/ 109 w 741"/>
                <a:gd name="T7" fmla="*/ 24 h 354"/>
                <a:gd name="T8" fmla="*/ 117 w 741"/>
                <a:gd name="T9" fmla="*/ 41 h 354"/>
                <a:gd name="T10" fmla="*/ 120 w 741"/>
                <a:gd name="T11" fmla="*/ 60 h 354"/>
                <a:gd name="T12" fmla="*/ 120 w 741"/>
                <a:gd name="T13" fmla="*/ 233 h 354"/>
                <a:gd name="T14" fmla="*/ 620 w 741"/>
                <a:gd name="T15" fmla="*/ 233 h 354"/>
                <a:gd name="T16" fmla="*/ 620 w 741"/>
                <a:gd name="T17" fmla="*/ 60 h 354"/>
                <a:gd name="T18" fmla="*/ 622 w 741"/>
                <a:gd name="T19" fmla="*/ 44 h 354"/>
                <a:gd name="T20" fmla="*/ 628 w 741"/>
                <a:gd name="T21" fmla="*/ 29 h 354"/>
                <a:gd name="T22" fmla="*/ 638 w 741"/>
                <a:gd name="T23" fmla="*/ 17 h 354"/>
                <a:gd name="T24" fmla="*/ 651 w 741"/>
                <a:gd name="T25" fmla="*/ 8 h 354"/>
                <a:gd name="T26" fmla="*/ 665 w 741"/>
                <a:gd name="T27" fmla="*/ 2 h 354"/>
                <a:gd name="T28" fmla="*/ 681 w 741"/>
                <a:gd name="T29" fmla="*/ 0 h 354"/>
                <a:gd name="T30" fmla="*/ 700 w 741"/>
                <a:gd name="T31" fmla="*/ 3 h 354"/>
                <a:gd name="T32" fmla="*/ 717 w 741"/>
                <a:gd name="T33" fmla="*/ 11 h 354"/>
                <a:gd name="T34" fmla="*/ 730 w 741"/>
                <a:gd name="T35" fmla="*/ 24 h 354"/>
                <a:gd name="T36" fmla="*/ 738 w 741"/>
                <a:gd name="T37" fmla="*/ 41 h 354"/>
                <a:gd name="T38" fmla="*/ 741 w 741"/>
                <a:gd name="T39" fmla="*/ 60 h 354"/>
                <a:gd name="T40" fmla="*/ 741 w 741"/>
                <a:gd name="T41" fmla="*/ 293 h 354"/>
                <a:gd name="T42" fmla="*/ 738 w 741"/>
                <a:gd name="T43" fmla="*/ 312 h 354"/>
                <a:gd name="T44" fmla="*/ 730 w 741"/>
                <a:gd name="T45" fmla="*/ 329 h 354"/>
                <a:gd name="T46" fmla="*/ 717 w 741"/>
                <a:gd name="T47" fmla="*/ 342 h 354"/>
                <a:gd name="T48" fmla="*/ 700 w 741"/>
                <a:gd name="T49" fmla="*/ 350 h 354"/>
                <a:gd name="T50" fmla="*/ 681 w 741"/>
                <a:gd name="T51" fmla="*/ 354 h 354"/>
                <a:gd name="T52" fmla="*/ 61 w 741"/>
                <a:gd name="T53" fmla="*/ 354 h 354"/>
                <a:gd name="T54" fmla="*/ 45 w 741"/>
                <a:gd name="T55" fmla="*/ 351 h 354"/>
                <a:gd name="T56" fmla="*/ 30 w 741"/>
                <a:gd name="T57" fmla="*/ 345 h 354"/>
                <a:gd name="T58" fmla="*/ 18 w 741"/>
                <a:gd name="T59" fmla="*/ 336 h 354"/>
                <a:gd name="T60" fmla="*/ 8 w 741"/>
                <a:gd name="T61" fmla="*/ 324 h 354"/>
                <a:gd name="T62" fmla="*/ 2 w 741"/>
                <a:gd name="T63" fmla="*/ 309 h 354"/>
                <a:gd name="T64" fmla="*/ 0 w 741"/>
                <a:gd name="T65" fmla="*/ 293 h 354"/>
                <a:gd name="T66" fmla="*/ 0 w 741"/>
                <a:gd name="T67" fmla="*/ 60 h 354"/>
                <a:gd name="T68" fmla="*/ 2 w 741"/>
                <a:gd name="T69" fmla="*/ 44 h 354"/>
                <a:gd name="T70" fmla="*/ 8 w 741"/>
                <a:gd name="T71" fmla="*/ 29 h 354"/>
                <a:gd name="T72" fmla="*/ 18 w 741"/>
                <a:gd name="T73" fmla="*/ 17 h 354"/>
                <a:gd name="T74" fmla="*/ 30 w 741"/>
                <a:gd name="T75" fmla="*/ 8 h 354"/>
                <a:gd name="T76" fmla="*/ 45 w 741"/>
                <a:gd name="T77" fmla="*/ 2 h 354"/>
                <a:gd name="T78" fmla="*/ 61 w 741"/>
                <a:gd name="T7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1" h="354">
                  <a:moveTo>
                    <a:pt x="61" y="0"/>
                  </a:moveTo>
                  <a:lnTo>
                    <a:pt x="80" y="3"/>
                  </a:lnTo>
                  <a:lnTo>
                    <a:pt x="96" y="11"/>
                  </a:lnTo>
                  <a:lnTo>
                    <a:pt x="109" y="24"/>
                  </a:lnTo>
                  <a:lnTo>
                    <a:pt x="117" y="41"/>
                  </a:lnTo>
                  <a:lnTo>
                    <a:pt x="120" y="60"/>
                  </a:lnTo>
                  <a:lnTo>
                    <a:pt x="120" y="233"/>
                  </a:lnTo>
                  <a:lnTo>
                    <a:pt x="620" y="233"/>
                  </a:lnTo>
                  <a:lnTo>
                    <a:pt x="620" y="60"/>
                  </a:lnTo>
                  <a:lnTo>
                    <a:pt x="622" y="44"/>
                  </a:lnTo>
                  <a:lnTo>
                    <a:pt x="628" y="29"/>
                  </a:lnTo>
                  <a:lnTo>
                    <a:pt x="638" y="17"/>
                  </a:lnTo>
                  <a:lnTo>
                    <a:pt x="651" y="8"/>
                  </a:lnTo>
                  <a:lnTo>
                    <a:pt x="665" y="2"/>
                  </a:lnTo>
                  <a:lnTo>
                    <a:pt x="681" y="0"/>
                  </a:lnTo>
                  <a:lnTo>
                    <a:pt x="700" y="3"/>
                  </a:lnTo>
                  <a:lnTo>
                    <a:pt x="717" y="11"/>
                  </a:lnTo>
                  <a:lnTo>
                    <a:pt x="730" y="24"/>
                  </a:lnTo>
                  <a:lnTo>
                    <a:pt x="738" y="41"/>
                  </a:lnTo>
                  <a:lnTo>
                    <a:pt x="741" y="60"/>
                  </a:lnTo>
                  <a:lnTo>
                    <a:pt x="741" y="293"/>
                  </a:lnTo>
                  <a:lnTo>
                    <a:pt x="738" y="312"/>
                  </a:lnTo>
                  <a:lnTo>
                    <a:pt x="730" y="329"/>
                  </a:lnTo>
                  <a:lnTo>
                    <a:pt x="717" y="342"/>
                  </a:lnTo>
                  <a:lnTo>
                    <a:pt x="700" y="350"/>
                  </a:lnTo>
                  <a:lnTo>
                    <a:pt x="681" y="354"/>
                  </a:lnTo>
                  <a:lnTo>
                    <a:pt x="61" y="354"/>
                  </a:lnTo>
                  <a:lnTo>
                    <a:pt x="45" y="351"/>
                  </a:lnTo>
                  <a:lnTo>
                    <a:pt x="30" y="345"/>
                  </a:lnTo>
                  <a:lnTo>
                    <a:pt x="18" y="336"/>
                  </a:lnTo>
                  <a:lnTo>
                    <a:pt x="8" y="324"/>
                  </a:lnTo>
                  <a:lnTo>
                    <a:pt x="2" y="309"/>
                  </a:lnTo>
                  <a:lnTo>
                    <a:pt x="0" y="293"/>
                  </a:lnTo>
                  <a:lnTo>
                    <a:pt x="0" y="60"/>
                  </a:lnTo>
                  <a:lnTo>
                    <a:pt x="2" y="44"/>
                  </a:lnTo>
                  <a:lnTo>
                    <a:pt x="8" y="29"/>
                  </a:lnTo>
                  <a:lnTo>
                    <a:pt x="18" y="17"/>
                  </a:lnTo>
                  <a:lnTo>
                    <a:pt x="30" y="8"/>
                  </a:lnTo>
                  <a:lnTo>
                    <a:pt x="45" y="2"/>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65" name="Freeform 208">
              <a:extLst>
                <a:ext uri="{FF2B5EF4-FFF2-40B4-BE49-F238E27FC236}">
                  <a16:creationId xmlns:a16="http://schemas.microsoft.com/office/drawing/2014/main" id="{6F1418A2-EE5A-43A6-815C-22C3EEFF2089}"/>
                </a:ext>
              </a:extLst>
            </p:cNvPr>
            <p:cNvSpPr>
              <a:spLocks/>
            </p:cNvSpPr>
            <p:nvPr/>
          </p:nvSpPr>
          <p:spPr bwMode="auto">
            <a:xfrm>
              <a:off x="4708" y="2043"/>
              <a:ext cx="60" cy="13"/>
            </a:xfrm>
            <a:custGeom>
              <a:avLst/>
              <a:gdLst>
                <a:gd name="T0" fmla="*/ 61 w 538"/>
                <a:gd name="T1" fmla="*/ 0 h 120"/>
                <a:gd name="T2" fmla="*/ 477 w 538"/>
                <a:gd name="T3" fmla="*/ 0 h 120"/>
                <a:gd name="T4" fmla="*/ 493 w 538"/>
                <a:gd name="T5" fmla="*/ 2 h 120"/>
                <a:gd name="T6" fmla="*/ 509 w 538"/>
                <a:gd name="T7" fmla="*/ 8 h 120"/>
                <a:gd name="T8" fmla="*/ 521 w 538"/>
                <a:gd name="T9" fmla="*/ 17 h 120"/>
                <a:gd name="T10" fmla="*/ 530 w 538"/>
                <a:gd name="T11" fmla="*/ 30 h 120"/>
                <a:gd name="T12" fmla="*/ 536 w 538"/>
                <a:gd name="T13" fmla="*/ 44 h 120"/>
                <a:gd name="T14" fmla="*/ 538 w 538"/>
                <a:gd name="T15" fmla="*/ 60 h 120"/>
                <a:gd name="T16" fmla="*/ 536 w 538"/>
                <a:gd name="T17" fmla="*/ 76 h 120"/>
                <a:gd name="T18" fmla="*/ 530 w 538"/>
                <a:gd name="T19" fmla="*/ 91 h 120"/>
                <a:gd name="T20" fmla="*/ 521 w 538"/>
                <a:gd name="T21" fmla="*/ 103 h 120"/>
                <a:gd name="T22" fmla="*/ 509 w 538"/>
                <a:gd name="T23" fmla="*/ 112 h 120"/>
                <a:gd name="T24" fmla="*/ 493 w 538"/>
                <a:gd name="T25" fmla="*/ 118 h 120"/>
                <a:gd name="T26" fmla="*/ 477 w 538"/>
                <a:gd name="T27" fmla="*/ 120 h 120"/>
                <a:gd name="T28" fmla="*/ 61 w 538"/>
                <a:gd name="T29" fmla="*/ 120 h 120"/>
                <a:gd name="T30" fmla="*/ 45 w 538"/>
                <a:gd name="T31" fmla="*/ 118 h 120"/>
                <a:gd name="T32" fmla="*/ 31 w 538"/>
                <a:gd name="T33" fmla="*/ 112 h 120"/>
                <a:gd name="T34" fmla="*/ 18 w 538"/>
                <a:gd name="T35" fmla="*/ 103 h 120"/>
                <a:gd name="T36" fmla="*/ 8 w 538"/>
                <a:gd name="T37" fmla="*/ 91 h 120"/>
                <a:gd name="T38" fmla="*/ 2 w 538"/>
                <a:gd name="T39" fmla="*/ 76 h 120"/>
                <a:gd name="T40" fmla="*/ 0 w 538"/>
                <a:gd name="T41" fmla="*/ 60 h 120"/>
                <a:gd name="T42" fmla="*/ 2 w 538"/>
                <a:gd name="T43" fmla="*/ 44 h 120"/>
                <a:gd name="T44" fmla="*/ 8 w 538"/>
                <a:gd name="T45" fmla="*/ 30 h 120"/>
                <a:gd name="T46" fmla="*/ 18 w 538"/>
                <a:gd name="T47" fmla="*/ 17 h 120"/>
                <a:gd name="T48" fmla="*/ 31 w 538"/>
                <a:gd name="T49" fmla="*/ 8 h 120"/>
                <a:gd name="T50" fmla="*/ 45 w 538"/>
                <a:gd name="T51" fmla="*/ 2 h 120"/>
                <a:gd name="T52" fmla="*/ 61 w 538"/>
                <a:gd name="T5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120">
                  <a:moveTo>
                    <a:pt x="61" y="0"/>
                  </a:moveTo>
                  <a:lnTo>
                    <a:pt x="477" y="0"/>
                  </a:lnTo>
                  <a:lnTo>
                    <a:pt x="493" y="2"/>
                  </a:lnTo>
                  <a:lnTo>
                    <a:pt x="509" y="8"/>
                  </a:lnTo>
                  <a:lnTo>
                    <a:pt x="521" y="17"/>
                  </a:lnTo>
                  <a:lnTo>
                    <a:pt x="530" y="30"/>
                  </a:lnTo>
                  <a:lnTo>
                    <a:pt x="536" y="44"/>
                  </a:lnTo>
                  <a:lnTo>
                    <a:pt x="538" y="60"/>
                  </a:lnTo>
                  <a:lnTo>
                    <a:pt x="536" y="76"/>
                  </a:lnTo>
                  <a:lnTo>
                    <a:pt x="530" y="91"/>
                  </a:lnTo>
                  <a:lnTo>
                    <a:pt x="521" y="103"/>
                  </a:lnTo>
                  <a:lnTo>
                    <a:pt x="509" y="112"/>
                  </a:lnTo>
                  <a:lnTo>
                    <a:pt x="493" y="118"/>
                  </a:lnTo>
                  <a:lnTo>
                    <a:pt x="477" y="120"/>
                  </a:lnTo>
                  <a:lnTo>
                    <a:pt x="61" y="120"/>
                  </a:lnTo>
                  <a:lnTo>
                    <a:pt x="45" y="118"/>
                  </a:lnTo>
                  <a:lnTo>
                    <a:pt x="31" y="112"/>
                  </a:lnTo>
                  <a:lnTo>
                    <a:pt x="18" y="103"/>
                  </a:lnTo>
                  <a:lnTo>
                    <a:pt x="8" y="91"/>
                  </a:lnTo>
                  <a:lnTo>
                    <a:pt x="2" y="76"/>
                  </a:lnTo>
                  <a:lnTo>
                    <a:pt x="0" y="60"/>
                  </a:lnTo>
                  <a:lnTo>
                    <a:pt x="2" y="44"/>
                  </a:lnTo>
                  <a:lnTo>
                    <a:pt x="8" y="30"/>
                  </a:lnTo>
                  <a:lnTo>
                    <a:pt x="18" y="17"/>
                  </a:lnTo>
                  <a:lnTo>
                    <a:pt x="31" y="8"/>
                  </a:lnTo>
                  <a:lnTo>
                    <a:pt x="45" y="2"/>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66" name="Freeform 209">
              <a:extLst>
                <a:ext uri="{FF2B5EF4-FFF2-40B4-BE49-F238E27FC236}">
                  <a16:creationId xmlns:a16="http://schemas.microsoft.com/office/drawing/2014/main" id="{1C09429A-0572-4C62-ACB9-63A122BBF44D}"/>
                </a:ext>
              </a:extLst>
            </p:cNvPr>
            <p:cNvSpPr>
              <a:spLocks noEditPoints="1"/>
            </p:cNvSpPr>
            <p:nvPr/>
          </p:nvSpPr>
          <p:spPr bwMode="auto">
            <a:xfrm>
              <a:off x="4708" y="2097"/>
              <a:ext cx="60" cy="70"/>
            </a:xfrm>
            <a:custGeom>
              <a:avLst/>
              <a:gdLst>
                <a:gd name="T0" fmla="*/ 121 w 538"/>
                <a:gd name="T1" fmla="*/ 121 h 634"/>
                <a:gd name="T2" fmla="*/ 121 w 538"/>
                <a:gd name="T3" fmla="*/ 513 h 634"/>
                <a:gd name="T4" fmla="*/ 418 w 538"/>
                <a:gd name="T5" fmla="*/ 513 h 634"/>
                <a:gd name="T6" fmla="*/ 418 w 538"/>
                <a:gd name="T7" fmla="*/ 121 h 634"/>
                <a:gd name="T8" fmla="*/ 121 w 538"/>
                <a:gd name="T9" fmla="*/ 121 h 634"/>
                <a:gd name="T10" fmla="*/ 61 w 538"/>
                <a:gd name="T11" fmla="*/ 0 h 634"/>
                <a:gd name="T12" fmla="*/ 477 w 538"/>
                <a:gd name="T13" fmla="*/ 0 h 634"/>
                <a:gd name="T14" fmla="*/ 493 w 538"/>
                <a:gd name="T15" fmla="*/ 3 h 634"/>
                <a:gd name="T16" fmla="*/ 509 w 538"/>
                <a:gd name="T17" fmla="*/ 9 h 634"/>
                <a:gd name="T18" fmla="*/ 521 w 538"/>
                <a:gd name="T19" fmla="*/ 18 h 634"/>
                <a:gd name="T20" fmla="*/ 530 w 538"/>
                <a:gd name="T21" fmla="*/ 30 h 634"/>
                <a:gd name="T22" fmla="*/ 536 w 538"/>
                <a:gd name="T23" fmla="*/ 44 h 634"/>
                <a:gd name="T24" fmla="*/ 538 w 538"/>
                <a:gd name="T25" fmla="*/ 60 h 634"/>
                <a:gd name="T26" fmla="*/ 538 w 538"/>
                <a:gd name="T27" fmla="*/ 573 h 634"/>
                <a:gd name="T28" fmla="*/ 536 w 538"/>
                <a:gd name="T29" fmla="*/ 589 h 634"/>
                <a:gd name="T30" fmla="*/ 530 w 538"/>
                <a:gd name="T31" fmla="*/ 603 h 634"/>
                <a:gd name="T32" fmla="*/ 521 w 538"/>
                <a:gd name="T33" fmla="*/ 615 h 634"/>
                <a:gd name="T34" fmla="*/ 509 w 538"/>
                <a:gd name="T35" fmla="*/ 626 h 634"/>
                <a:gd name="T36" fmla="*/ 493 w 538"/>
                <a:gd name="T37" fmla="*/ 632 h 634"/>
                <a:gd name="T38" fmla="*/ 477 w 538"/>
                <a:gd name="T39" fmla="*/ 634 h 634"/>
                <a:gd name="T40" fmla="*/ 61 w 538"/>
                <a:gd name="T41" fmla="*/ 634 h 634"/>
                <a:gd name="T42" fmla="*/ 45 w 538"/>
                <a:gd name="T43" fmla="*/ 632 h 634"/>
                <a:gd name="T44" fmla="*/ 31 w 538"/>
                <a:gd name="T45" fmla="*/ 626 h 634"/>
                <a:gd name="T46" fmla="*/ 18 w 538"/>
                <a:gd name="T47" fmla="*/ 615 h 634"/>
                <a:gd name="T48" fmla="*/ 8 w 538"/>
                <a:gd name="T49" fmla="*/ 603 h 634"/>
                <a:gd name="T50" fmla="*/ 2 w 538"/>
                <a:gd name="T51" fmla="*/ 589 h 634"/>
                <a:gd name="T52" fmla="*/ 0 w 538"/>
                <a:gd name="T53" fmla="*/ 573 h 634"/>
                <a:gd name="T54" fmla="*/ 0 w 538"/>
                <a:gd name="T55" fmla="*/ 60 h 634"/>
                <a:gd name="T56" fmla="*/ 2 w 538"/>
                <a:gd name="T57" fmla="*/ 44 h 634"/>
                <a:gd name="T58" fmla="*/ 8 w 538"/>
                <a:gd name="T59" fmla="*/ 30 h 634"/>
                <a:gd name="T60" fmla="*/ 18 w 538"/>
                <a:gd name="T61" fmla="*/ 18 h 634"/>
                <a:gd name="T62" fmla="*/ 31 w 538"/>
                <a:gd name="T63" fmla="*/ 9 h 634"/>
                <a:gd name="T64" fmla="*/ 45 w 538"/>
                <a:gd name="T65" fmla="*/ 3 h 634"/>
                <a:gd name="T66" fmla="*/ 61 w 538"/>
                <a:gd name="T67"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8" h="634">
                  <a:moveTo>
                    <a:pt x="121" y="121"/>
                  </a:moveTo>
                  <a:lnTo>
                    <a:pt x="121" y="513"/>
                  </a:lnTo>
                  <a:lnTo>
                    <a:pt x="418" y="513"/>
                  </a:lnTo>
                  <a:lnTo>
                    <a:pt x="418" y="121"/>
                  </a:lnTo>
                  <a:lnTo>
                    <a:pt x="121" y="121"/>
                  </a:lnTo>
                  <a:close/>
                  <a:moveTo>
                    <a:pt x="61" y="0"/>
                  </a:moveTo>
                  <a:lnTo>
                    <a:pt x="477" y="0"/>
                  </a:lnTo>
                  <a:lnTo>
                    <a:pt x="493" y="3"/>
                  </a:lnTo>
                  <a:lnTo>
                    <a:pt x="509" y="9"/>
                  </a:lnTo>
                  <a:lnTo>
                    <a:pt x="521" y="18"/>
                  </a:lnTo>
                  <a:lnTo>
                    <a:pt x="530" y="30"/>
                  </a:lnTo>
                  <a:lnTo>
                    <a:pt x="536" y="44"/>
                  </a:lnTo>
                  <a:lnTo>
                    <a:pt x="538" y="60"/>
                  </a:lnTo>
                  <a:lnTo>
                    <a:pt x="538" y="573"/>
                  </a:lnTo>
                  <a:lnTo>
                    <a:pt x="536" y="589"/>
                  </a:lnTo>
                  <a:lnTo>
                    <a:pt x="530" y="603"/>
                  </a:lnTo>
                  <a:lnTo>
                    <a:pt x="521" y="615"/>
                  </a:lnTo>
                  <a:lnTo>
                    <a:pt x="509" y="626"/>
                  </a:lnTo>
                  <a:lnTo>
                    <a:pt x="493" y="632"/>
                  </a:lnTo>
                  <a:lnTo>
                    <a:pt x="477" y="634"/>
                  </a:lnTo>
                  <a:lnTo>
                    <a:pt x="61" y="634"/>
                  </a:lnTo>
                  <a:lnTo>
                    <a:pt x="45" y="632"/>
                  </a:lnTo>
                  <a:lnTo>
                    <a:pt x="31" y="626"/>
                  </a:lnTo>
                  <a:lnTo>
                    <a:pt x="18" y="615"/>
                  </a:lnTo>
                  <a:lnTo>
                    <a:pt x="8" y="603"/>
                  </a:lnTo>
                  <a:lnTo>
                    <a:pt x="2" y="589"/>
                  </a:lnTo>
                  <a:lnTo>
                    <a:pt x="0" y="573"/>
                  </a:lnTo>
                  <a:lnTo>
                    <a:pt x="0" y="60"/>
                  </a:lnTo>
                  <a:lnTo>
                    <a:pt x="2" y="44"/>
                  </a:lnTo>
                  <a:lnTo>
                    <a:pt x="8" y="30"/>
                  </a:lnTo>
                  <a:lnTo>
                    <a:pt x="18" y="18"/>
                  </a:lnTo>
                  <a:lnTo>
                    <a:pt x="31" y="9"/>
                  </a:lnTo>
                  <a:lnTo>
                    <a:pt x="45"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67" name="Freeform 210">
              <a:extLst>
                <a:ext uri="{FF2B5EF4-FFF2-40B4-BE49-F238E27FC236}">
                  <a16:creationId xmlns:a16="http://schemas.microsoft.com/office/drawing/2014/main" id="{2991FBCD-D175-4D1E-A97E-B1137187EE39}"/>
                </a:ext>
              </a:extLst>
            </p:cNvPr>
            <p:cNvSpPr>
              <a:spLocks/>
            </p:cNvSpPr>
            <p:nvPr/>
          </p:nvSpPr>
          <p:spPr bwMode="auto">
            <a:xfrm>
              <a:off x="4754" y="2230"/>
              <a:ext cx="83" cy="40"/>
            </a:xfrm>
            <a:custGeom>
              <a:avLst/>
              <a:gdLst>
                <a:gd name="T0" fmla="*/ 60 w 741"/>
                <a:gd name="T1" fmla="*/ 0 h 354"/>
                <a:gd name="T2" fmla="*/ 79 w 741"/>
                <a:gd name="T3" fmla="*/ 3 h 354"/>
                <a:gd name="T4" fmla="*/ 96 w 741"/>
                <a:gd name="T5" fmla="*/ 11 h 354"/>
                <a:gd name="T6" fmla="*/ 109 w 741"/>
                <a:gd name="T7" fmla="*/ 24 h 354"/>
                <a:gd name="T8" fmla="*/ 117 w 741"/>
                <a:gd name="T9" fmla="*/ 41 h 354"/>
                <a:gd name="T10" fmla="*/ 120 w 741"/>
                <a:gd name="T11" fmla="*/ 60 h 354"/>
                <a:gd name="T12" fmla="*/ 120 w 741"/>
                <a:gd name="T13" fmla="*/ 233 h 354"/>
                <a:gd name="T14" fmla="*/ 620 w 741"/>
                <a:gd name="T15" fmla="*/ 233 h 354"/>
                <a:gd name="T16" fmla="*/ 620 w 741"/>
                <a:gd name="T17" fmla="*/ 60 h 354"/>
                <a:gd name="T18" fmla="*/ 622 w 741"/>
                <a:gd name="T19" fmla="*/ 44 h 354"/>
                <a:gd name="T20" fmla="*/ 628 w 741"/>
                <a:gd name="T21" fmla="*/ 30 h 354"/>
                <a:gd name="T22" fmla="*/ 638 w 741"/>
                <a:gd name="T23" fmla="*/ 17 h 354"/>
                <a:gd name="T24" fmla="*/ 650 w 741"/>
                <a:gd name="T25" fmla="*/ 8 h 354"/>
                <a:gd name="T26" fmla="*/ 664 w 741"/>
                <a:gd name="T27" fmla="*/ 2 h 354"/>
                <a:gd name="T28" fmla="*/ 680 w 741"/>
                <a:gd name="T29" fmla="*/ 0 h 354"/>
                <a:gd name="T30" fmla="*/ 696 w 741"/>
                <a:gd name="T31" fmla="*/ 2 h 354"/>
                <a:gd name="T32" fmla="*/ 710 w 741"/>
                <a:gd name="T33" fmla="*/ 8 h 354"/>
                <a:gd name="T34" fmla="*/ 724 w 741"/>
                <a:gd name="T35" fmla="*/ 17 h 354"/>
                <a:gd name="T36" fmla="*/ 733 w 741"/>
                <a:gd name="T37" fmla="*/ 30 h 354"/>
                <a:gd name="T38" fmla="*/ 739 w 741"/>
                <a:gd name="T39" fmla="*/ 44 h 354"/>
                <a:gd name="T40" fmla="*/ 741 w 741"/>
                <a:gd name="T41" fmla="*/ 60 h 354"/>
                <a:gd name="T42" fmla="*/ 741 w 741"/>
                <a:gd name="T43" fmla="*/ 293 h 354"/>
                <a:gd name="T44" fmla="*/ 738 w 741"/>
                <a:gd name="T45" fmla="*/ 312 h 354"/>
                <a:gd name="T46" fmla="*/ 730 w 741"/>
                <a:gd name="T47" fmla="*/ 329 h 354"/>
                <a:gd name="T48" fmla="*/ 717 w 741"/>
                <a:gd name="T49" fmla="*/ 342 h 354"/>
                <a:gd name="T50" fmla="*/ 699 w 741"/>
                <a:gd name="T51" fmla="*/ 350 h 354"/>
                <a:gd name="T52" fmla="*/ 680 w 741"/>
                <a:gd name="T53" fmla="*/ 354 h 354"/>
                <a:gd name="T54" fmla="*/ 60 w 741"/>
                <a:gd name="T55" fmla="*/ 354 h 354"/>
                <a:gd name="T56" fmla="*/ 44 w 741"/>
                <a:gd name="T57" fmla="*/ 351 h 354"/>
                <a:gd name="T58" fmla="*/ 29 w 741"/>
                <a:gd name="T59" fmla="*/ 345 h 354"/>
                <a:gd name="T60" fmla="*/ 17 w 741"/>
                <a:gd name="T61" fmla="*/ 336 h 354"/>
                <a:gd name="T62" fmla="*/ 8 w 741"/>
                <a:gd name="T63" fmla="*/ 324 h 354"/>
                <a:gd name="T64" fmla="*/ 2 w 741"/>
                <a:gd name="T65" fmla="*/ 309 h 354"/>
                <a:gd name="T66" fmla="*/ 0 w 741"/>
                <a:gd name="T67" fmla="*/ 293 h 354"/>
                <a:gd name="T68" fmla="*/ 0 w 741"/>
                <a:gd name="T69" fmla="*/ 60 h 354"/>
                <a:gd name="T70" fmla="*/ 2 w 741"/>
                <a:gd name="T71" fmla="*/ 44 h 354"/>
                <a:gd name="T72" fmla="*/ 8 w 741"/>
                <a:gd name="T73" fmla="*/ 30 h 354"/>
                <a:gd name="T74" fmla="*/ 17 w 741"/>
                <a:gd name="T75" fmla="*/ 17 h 354"/>
                <a:gd name="T76" fmla="*/ 29 w 741"/>
                <a:gd name="T77" fmla="*/ 8 h 354"/>
                <a:gd name="T78" fmla="*/ 44 w 741"/>
                <a:gd name="T79" fmla="*/ 2 h 354"/>
                <a:gd name="T80" fmla="*/ 60 w 741"/>
                <a:gd name="T8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1" h="354">
                  <a:moveTo>
                    <a:pt x="60" y="0"/>
                  </a:moveTo>
                  <a:lnTo>
                    <a:pt x="79" y="3"/>
                  </a:lnTo>
                  <a:lnTo>
                    <a:pt x="96" y="11"/>
                  </a:lnTo>
                  <a:lnTo>
                    <a:pt x="109" y="24"/>
                  </a:lnTo>
                  <a:lnTo>
                    <a:pt x="117" y="41"/>
                  </a:lnTo>
                  <a:lnTo>
                    <a:pt x="120" y="60"/>
                  </a:lnTo>
                  <a:lnTo>
                    <a:pt x="120" y="233"/>
                  </a:lnTo>
                  <a:lnTo>
                    <a:pt x="620" y="233"/>
                  </a:lnTo>
                  <a:lnTo>
                    <a:pt x="620" y="60"/>
                  </a:lnTo>
                  <a:lnTo>
                    <a:pt x="622" y="44"/>
                  </a:lnTo>
                  <a:lnTo>
                    <a:pt x="628" y="30"/>
                  </a:lnTo>
                  <a:lnTo>
                    <a:pt x="638" y="17"/>
                  </a:lnTo>
                  <a:lnTo>
                    <a:pt x="650" y="8"/>
                  </a:lnTo>
                  <a:lnTo>
                    <a:pt x="664" y="2"/>
                  </a:lnTo>
                  <a:lnTo>
                    <a:pt x="680" y="0"/>
                  </a:lnTo>
                  <a:lnTo>
                    <a:pt x="696" y="2"/>
                  </a:lnTo>
                  <a:lnTo>
                    <a:pt x="710" y="8"/>
                  </a:lnTo>
                  <a:lnTo>
                    <a:pt x="724" y="17"/>
                  </a:lnTo>
                  <a:lnTo>
                    <a:pt x="733" y="30"/>
                  </a:lnTo>
                  <a:lnTo>
                    <a:pt x="739" y="44"/>
                  </a:lnTo>
                  <a:lnTo>
                    <a:pt x="741" y="60"/>
                  </a:lnTo>
                  <a:lnTo>
                    <a:pt x="741" y="293"/>
                  </a:lnTo>
                  <a:lnTo>
                    <a:pt x="738" y="312"/>
                  </a:lnTo>
                  <a:lnTo>
                    <a:pt x="730" y="329"/>
                  </a:lnTo>
                  <a:lnTo>
                    <a:pt x="717" y="342"/>
                  </a:lnTo>
                  <a:lnTo>
                    <a:pt x="699" y="350"/>
                  </a:lnTo>
                  <a:lnTo>
                    <a:pt x="680" y="354"/>
                  </a:lnTo>
                  <a:lnTo>
                    <a:pt x="60" y="354"/>
                  </a:lnTo>
                  <a:lnTo>
                    <a:pt x="44" y="351"/>
                  </a:lnTo>
                  <a:lnTo>
                    <a:pt x="29" y="345"/>
                  </a:lnTo>
                  <a:lnTo>
                    <a:pt x="17" y="336"/>
                  </a:lnTo>
                  <a:lnTo>
                    <a:pt x="8" y="324"/>
                  </a:lnTo>
                  <a:lnTo>
                    <a:pt x="2" y="309"/>
                  </a:lnTo>
                  <a:lnTo>
                    <a:pt x="0" y="293"/>
                  </a:lnTo>
                  <a:lnTo>
                    <a:pt x="0" y="60"/>
                  </a:lnTo>
                  <a:lnTo>
                    <a:pt x="2" y="44"/>
                  </a:lnTo>
                  <a:lnTo>
                    <a:pt x="8" y="30"/>
                  </a:lnTo>
                  <a:lnTo>
                    <a:pt x="17" y="17"/>
                  </a:lnTo>
                  <a:lnTo>
                    <a:pt x="29" y="8"/>
                  </a:lnTo>
                  <a:lnTo>
                    <a:pt x="44" y="2"/>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68" name="Group 213">
            <a:extLst>
              <a:ext uri="{FF2B5EF4-FFF2-40B4-BE49-F238E27FC236}">
                <a16:creationId xmlns:a16="http://schemas.microsoft.com/office/drawing/2014/main" id="{EA9B8256-A7BC-4692-81FB-5A8AA03EC356}"/>
              </a:ext>
            </a:extLst>
          </p:cNvPr>
          <p:cNvGrpSpPr>
            <a:grpSpLocks noChangeAspect="1"/>
          </p:cNvGrpSpPr>
          <p:nvPr/>
        </p:nvGrpSpPr>
        <p:grpSpPr bwMode="auto">
          <a:xfrm>
            <a:off x="3679708" y="2906777"/>
            <a:ext cx="253177" cy="179367"/>
            <a:chOff x="4636" y="2782"/>
            <a:chExt cx="319" cy="226"/>
          </a:xfrm>
          <a:solidFill>
            <a:srgbClr val="000000"/>
          </a:solidFill>
        </p:grpSpPr>
        <p:sp>
          <p:nvSpPr>
            <p:cNvPr id="669" name="Freeform 215">
              <a:extLst>
                <a:ext uri="{FF2B5EF4-FFF2-40B4-BE49-F238E27FC236}">
                  <a16:creationId xmlns:a16="http://schemas.microsoft.com/office/drawing/2014/main" id="{7A887FFE-4859-4330-8195-77F191E50EBD}"/>
                </a:ext>
              </a:extLst>
            </p:cNvPr>
            <p:cNvSpPr>
              <a:spLocks/>
            </p:cNvSpPr>
            <p:nvPr/>
          </p:nvSpPr>
          <p:spPr bwMode="auto">
            <a:xfrm>
              <a:off x="4636" y="2873"/>
              <a:ext cx="319" cy="135"/>
            </a:xfrm>
            <a:custGeom>
              <a:avLst/>
              <a:gdLst>
                <a:gd name="T0" fmla="*/ 94 w 3508"/>
                <a:gd name="T1" fmla="*/ 2 h 1476"/>
                <a:gd name="T2" fmla="*/ 126 w 3508"/>
                <a:gd name="T3" fmla="*/ 22 h 1476"/>
                <a:gd name="T4" fmla="*/ 145 w 3508"/>
                <a:gd name="T5" fmla="*/ 54 h 1476"/>
                <a:gd name="T6" fmla="*/ 148 w 3508"/>
                <a:gd name="T7" fmla="*/ 1039 h 1476"/>
                <a:gd name="T8" fmla="*/ 160 w 3508"/>
                <a:gd name="T9" fmla="*/ 1122 h 1476"/>
                <a:gd name="T10" fmla="*/ 194 w 3508"/>
                <a:gd name="T11" fmla="*/ 1196 h 1476"/>
                <a:gd name="T12" fmla="*/ 247 w 3508"/>
                <a:gd name="T13" fmla="*/ 1257 h 1476"/>
                <a:gd name="T14" fmla="*/ 315 w 3508"/>
                <a:gd name="T15" fmla="*/ 1301 h 1476"/>
                <a:gd name="T16" fmla="*/ 395 w 3508"/>
                <a:gd name="T17" fmla="*/ 1325 h 1476"/>
                <a:gd name="T18" fmla="*/ 3069 w 3508"/>
                <a:gd name="T19" fmla="*/ 1329 h 1476"/>
                <a:gd name="T20" fmla="*/ 3153 w 3508"/>
                <a:gd name="T21" fmla="*/ 1316 h 1476"/>
                <a:gd name="T22" fmla="*/ 3227 w 3508"/>
                <a:gd name="T23" fmla="*/ 1282 h 1476"/>
                <a:gd name="T24" fmla="*/ 3289 w 3508"/>
                <a:gd name="T25" fmla="*/ 1229 h 1476"/>
                <a:gd name="T26" fmla="*/ 3333 w 3508"/>
                <a:gd name="T27" fmla="*/ 1160 h 1476"/>
                <a:gd name="T28" fmla="*/ 3357 w 3508"/>
                <a:gd name="T29" fmla="*/ 1080 h 1476"/>
                <a:gd name="T30" fmla="*/ 3360 w 3508"/>
                <a:gd name="T31" fmla="*/ 74 h 1476"/>
                <a:gd name="T32" fmla="*/ 3370 w 3508"/>
                <a:gd name="T33" fmla="*/ 37 h 1476"/>
                <a:gd name="T34" fmla="*/ 3396 w 3508"/>
                <a:gd name="T35" fmla="*/ 10 h 1476"/>
                <a:gd name="T36" fmla="*/ 3435 w 3508"/>
                <a:gd name="T37" fmla="*/ 0 h 1476"/>
                <a:gd name="T38" fmla="*/ 3472 w 3508"/>
                <a:gd name="T39" fmla="*/ 10 h 1476"/>
                <a:gd name="T40" fmla="*/ 3498 w 3508"/>
                <a:gd name="T41" fmla="*/ 37 h 1476"/>
                <a:gd name="T42" fmla="*/ 3508 w 3508"/>
                <a:gd name="T43" fmla="*/ 74 h 1476"/>
                <a:gd name="T44" fmla="*/ 3503 w 3508"/>
                <a:gd name="T45" fmla="*/ 1093 h 1476"/>
                <a:gd name="T46" fmla="*/ 3477 w 3508"/>
                <a:gd name="T47" fmla="*/ 1196 h 1476"/>
                <a:gd name="T48" fmla="*/ 3428 w 3508"/>
                <a:gd name="T49" fmla="*/ 1289 h 1476"/>
                <a:gd name="T50" fmla="*/ 3359 w 3508"/>
                <a:gd name="T51" fmla="*/ 1365 h 1476"/>
                <a:gd name="T52" fmla="*/ 3274 w 3508"/>
                <a:gd name="T53" fmla="*/ 1425 h 1476"/>
                <a:gd name="T54" fmla="*/ 3177 w 3508"/>
                <a:gd name="T55" fmla="*/ 1463 h 1476"/>
                <a:gd name="T56" fmla="*/ 3069 w 3508"/>
                <a:gd name="T57" fmla="*/ 1476 h 1476"/>
                <a:gd name="T58" fmla="*/ 383 w 3508"/>
                <a:gd name="T59" fmla="*/ 1472 h 1476"/>
                <a:gd name="T60" fmla="*/ 279 w 3508"/>
                <a:gd name="T61" fmla="*/ 1446 h 1476"/>
                <a:gd name="T62" fmla="*/ 187 w 3508"/>
                <a:gd name="T63" fmla="*/ 1397 h 1476"/>
                <a:gd name="T64" fmla="*/ 111 w 3508"/>
                <a:gd name="T65" fmla="*/ 1329 h 1476"/>
                <a:gd name="T66" fmla="*/ 51 w 3508"/>
                <a:gd name="T67" fmla="*/ 1244 h 1476"/>
                <a:gd name="T68" fmla="*/ 13 w 3508"/>
                <a:gd name="T69" fmla="*/ 1146 h 1476"/>
                <a:gd name="T70" fmla="*/ 0 w 3508"/>
                <a:gd name="T71" fmla="*/ 1039 h 1476"/>
                <a:gd name="T72" fmla="*/ 2 w 3508"/>
                <a:gd name="T73" fmla="*/ 54 h 1476"/>
                <a:gd name="T74" fmla="*/ 22 w 3508"/>
                <a:gd name="T75" fmla="*/ 22 h 1476"/>
                <a:gd name="T76" fmla="*/ 55 w 3508"/>
                <a:gd name="T77" fmla="*/ 2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08" h="1476">
                  <a:moveTo>
                    <a:pt x="74" y="0"/>
                  </a:moveTo>
                  <a:lnTo>
                    <a:pt x="94" y="2"/>
                  </a:lnTo>
                  <a:lnTo>
                    <a:pt x="111" y="10"/>
                  </a:lnTo>
                  <a:lnTo>
                    <a:pt x="126" y="22"/>
                  </a:lnTo>
                  <a:lnTo>
                    <a:pt x="137" y="36"/>
                  </a:lnTo>
                  <a:lnTo>
                    <a:pt x="145" y="54"/>
                  </a:lnTo>
                  <a:lnTo>
                    <a:pt x="148" y="74"/>
                  </a:lnTo>
                  <a:lnTo>
                    <a:pt x="148" y="1039"/>
                  </a:lnTo>
                  <a:lnTo>
                    <a:pt x="150" y="1081"/>
                  </a:lnTo>
                  <a:lnTo>
                    <a:pt x="160" y="1122"/>
                  </a:lnTo>
                  <a:lnTo>
                    <a:pt x="174" y="1160"/>
                  </a:lnTo>
                  <a:lnTo>
                    <a:pt x="194" y="1196"/>
                  </a:lnTo>
                  <a:lnTo>
                    <a:pt x="219" y="1229"/>
                  </a:lnTo>
                  <a:lnTo>
                    <a:pt x="247" y="1257"/>
                  </a:lnTo>
                  <a:lnTo>
                    <a:pt x="279" y="1281"/>
                  </a:lnTo>
                  <a:lnTo>
                    <a:pt x="315" y="1301"/>
                  </a:lnTo>
                  <a:lnTo>
                    <a:pt x="353" y="1316"/>
                  </a:lnTo>
                  <a:lnTo>
                    <a:pt x="395" y="1325"/>
                  </a:lnTo>
                  <a:lnTo>
                    <a:pt x="437" y="1328"/>
                  </a:lnTo>
                  <a:lnTo>
                    <a:pt x="3069" y="1329"/>
                  </a:lnTo>
                  <a:lnTo>
                    <a:pt x="3112" y="1326"/>
                  </a:lnTo>
                  <a:lnTo>
                    <a:pt x="3153" y="1316"/>
                  </a:lnTo>
                  <a:lnTo>
                    <a:pt x="3192" y="1302"/>
                  </a:lnTo>
                  <a:lnTo>
                    <a:pt x="3227" y="1282"/>
                  </a:lnTo>
                  <a:lnTo>
                    <a:pt x="3259" y="1257"/>
                  </a:lnTo>
                  <a:lnTo>
                    <a:pt x="3289" y="1229"/>
                  </a:lnTo>
                  <a:lnTo>
                    <a:pt x="3313" y="1196"/>
                  </a:lnTo>
                  <a:lnTo>
                    <a:pt x="3333" y="1160"/>
                  </a:lnTo>
                  <a:lnTo>
                    <a:pt x="3347" y="1122"/>
                  </a:lnTo>
                  <a:lnTo>
                    <a:pt x="3357" y="1080"/>
                  </a:lnTo>
                  <a:lnTo>
                    <a:pt x="3360" y="1038"/>
                  </a:lnTo>
                  <a:lnTo>
                    <a:pt x="3360" y="74"/>
                  </a:lnTo>
                  <a:lnTo>
                    <a:pt x="3363" y="54"/>
                  </a:lnTo>
                  <a:lnTo>
                    <a:pt x="3370" y="37"/>
                  </a:lnTo>
                  <a:lnTo>
                    <a:pt x="3382" y="22"/>
                  </a:lnTo>
                  <a:lnTo>
                    <a:pt x="3396" y="10"/>
                  </a:lnTo>
                  <a:lnTo>
                    <a:pt x="3415" y="3"/>
                  </a:lnTo>
                  <a:lnTo>
                    <a:pt x="3435" y="0"/>
                  </a:lnTo>
                  <a:lnTo>
                    <a:pt x="3454" y="3"/>
                  </a:lnTo>
                  <a:lnTo>
                    <a:pt x="3472" y="10"/>
                  </a:lnTo>
                  <a:lnTo>
                    <a:pt x="3486" y="22"/>
                  </a:lnTo>
                  <a:lnTo>
                    <a:pt x="3498" y="37"/>
                  </a:lnTo>
                  <a:lnTo>
                    <a:pt x="3505" y="54"/>
                  </a:lnTo>
                  <a:lnTo>
                    <a:pt x="3508" y="74"/>
                  </a:lnTo>
                  <a:lnTo>
                    <a:pt x="3508" y="1039"/>
                  </a:lnTo>
                  <a:lnTo>
                    <a:pt x="3503" y="1093"/>
                  </a:lnTo>
                  <a:lnTo>
                    <a:pt x="3493" y="1146"/>
                  </a:lnTo>
                  <a:lnTo>
                    <a:pt x="3477" y="1196"/>
                  </a:lnTo>
                  <a:lnTo>
                    <a:pt x="3455" y="1244"/>
                  </a:lnTo>
                  <a:lnTo>
                    <a:pt x="3428" y="1289"/>
                  </a:lnTo>
                  <a:lnTo>
                    <a:pt x="3396" y="1329"/>
                  </a:lnTo>
                  <a:lnTo>
                    <a:pt x="3359" y="1365"/>
                  </a:lnTo>
                  <a:lnTo>
                    <a:pt x="3319" y="1398"/>
                  </a:lnTo>
                  <a:lnTo>
                    <a:pt x="3274" y="1425"/>
                  </a:lnTo>
                  <a:lnTo>
                    <a:pt x="3227" y="1447"/>
                  </a:lnTo>
                  <a:lnTo>
                    <a:pt x="3177" y="1463"/>
                  </a:lnTo>
                  <a:lnTo>
                    <a:pt x="3124" y="1473"/>
                  </a:lnTo>
                  <a:lnTo>
                    <a:pt x="3069" y="1476"/>
                  </a:lnTo>
                  <a:lnTo>
                    <a:pt x="437" y="1475"/>
                  </a:lnTo>
                  <a:lnTo>
                    <a:pt x="383" y="1472"/>
                  </a:lnTo>
                  <a:lnTo>
                    <a:pt x="329" y="1462"/>
                  </a:lnTo>
                  <a:lnTo>
                    <a:pt x="279" y="1446"/>
                  </a:lnTo>
                  <a:lnTo>
                    <a:pt x="232" y="1424"/>
                  </a:lnTo>
                  <a:lnTo>
                    <a:pt x="187" y="1397"/>
                  </a:lnTo>
                  <a:lnTo>
                    <a:pt x="147" y="1365"/>
                  </a:lnTo>
                  <a:lnTo>
                    <a:pt x="111" y="1329"/>
                  </a:lnTo>
                  <a:lnTo>
                    <a:pt x="78" y="1287"/>
                  </a:lnTo>
                  <a:lnTo>
                    <a:pt x="51" y="1244"/>
                  </a:lnTo>
                  <a:lnTo>
                    <a:pt x="29" y="1196"/>
                  </a:lnTo>
                  <a:lnTo>
                    <a:pt x="13" y="1146"/>
                  </a:lnTo>
                  <a:lnTo>
                    <a:pt x="3" y="1093"/>
                  </a:lnTo>
                  <a:lnTo>
                    <a:pt x="0" y="1039"/>
                  </a:lnTo>
                  <a:lnTo>
                    <a:pt x="0" y="74"/>
                  </a:lnTo>
                  <a:lnTo>
                    <a:pt x="2" y="54"/>
                  </a:lnTo>
                  <a:lnTo>
                    <a:pt x="10" y="36"/>
                  </a:lnTo>
                  <a:lnTo>
                    <a:pt x="22" y="22"/>
                  </a:lnTo>
                  <a:lnTo>
                    <a:pt x="37" y="10"/>
                  </a:lnTo>
                  <a:lnTo>
                    <a:pt x="55" y="2"/>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70" name="Freeform 216">
              <a:extLst>
                <a:ext uri="{FF2B5EF4-FFF2-40B4-BE49-F238E27FC236}">
                  <a16:creationId xmlns:a16="http://schemas.microsoft.com/office/drawing/2014/main" id="{7680C25C-E1EB-4753-875C-62DE14F6C2D7}"/>
                </a:ext>
              </a:extLst>
            </p:cNvPr>
            <p:cNvSpPr>
              <a:spLocks/>
            </p:cNvSpPr>
            <p:nvPr/>
          </p:nvSpPr>
          <p:spPr bwMode="auto">
            <a:xfrm>
              <a:off x="4636" y="2782"/>
              <a:ext cx="318" cy="64"/>
            </a:xfrm>
            <a:custGeom>
              <a:avLst/>
              <a:gdLst>
                <a:gd name="T0" fmla="*/ 3071 w 3499"/>
                <a:gd name="T1" fmla="*/ 0 h 709"/>
                <a:gd name="T2" fmla="*/ 3170 w 3499"/>
                <a:gd name="T3" fmla="*/ 12 h 709"/>
                <a:gd name="T4" fmla="*/ 3262 w 3499"/>
                <a:gd name="T5" fmla="*/ 45 h 709"/>
                <a:gd name="T6" fmla="*/ 3344 w 3499"/>
                <a:gd name="T7" fmla="*/ 98 h 709"/>
                <a:gd name="T8" fmla="*/ 3413 w 3499"/>
                <a:gd name="T9" fmla="*/ 166 h 709"/>
                <a:gd name="T10" fmla="*/ 3465 w 3499"/>
                <a:gd name="T11" fmla="*/ 251 h 709"/>
                <a:gd name="T12" fmla="*/ 3498 w 3499"/>
                <a:gd name="T13" fmla="*/ 344 h 709"/>
                <a:gd name="T14" fmla="*/ 3499 w 3499"/>
                <a:gd name="T15" fmla="*/ 361 h 709"/>
                <a:gd name="T16" fmla="*/ 3497 w 3499"/>
                <a:gd name="T17" fmla="*/ 654 h 709"/>
                <a:gd name="T18" fmla="*/ 3478 w 3499"/>
                <a:gd name="T19" fmla="*/ 687 h 709"/>
                <a:gd name="T20" fmla="*/ 3445 w 3499"/>
                <a:gd name="T21" fmla="*/ 706 h 709"/>
                <a:gd name="T22" fmla="*/ 3406 w 3499"/>
                <a:gd name="T23" fmla="*/ 706 h 709"/>
                <a:gd name="T24" fmla="*/ 3374 w 3499"/>
                <a:gd name="T25" fmla="*/ 687 h 709"/>
                <a:gd name="T26" fmla="*/ 3355 w 3499"/>
                <a:gd name="T27" fmla="*/ 654 h 709"/>
                <a:gd name="T28" fmla="*/ 3352 w 3499"/>
                <a:gd name="T29" fmla="*/ 369 h 709"/>
                <a:gd name="T30" fmla="*/ 3323 w 3499"/>
                <a:gd name="T31" fmla="*/ 297 h 709"/>
                <a:gd name="T32" fmla="*/ 3279 w 3499"/>
                <a:gd name="T33" fmla="*/ 237 h 709"/>
                <a:gd name="T34" fmla="*/ 3220 w 3499"/>
                <a:gd name="T35" fmla="*/ 191 h 709"/>
                <a:gd name="T36" fmla="*/ 3150 w 3499"/>
                <a:gd name="T37" fmla="*/ 160 h 709"/>
                <a:gd name="T38" fmla="*/ 3074 w 3499"/>
                <a:gd name="T39" fmla="*/ 148 h 709"/>
                <a:gd name="T40" fmla="*/ 3071 w 3499"/>
                <a:gd name="T41" fmla="*/ 148 h 709"/>
                <a:gd name="T42" fmla="*/ 395 w 3499"/>
                <a:gd name="T43" fmla="*/ 152 h 709"/>
                <a:gd name="T44" fmla="*/ 315 w 3499"/>
                <a:gd name="T45" fmla="*/ 176 h 709"/>
                <a:gd name="T46" fmla="*/ 247 w 3499"/>
                <a:gd name="T47" fmla="*/ 221 h 709"/>
                <a:gd name="T48" fmla="*/ 194 w 3499"/>
                <a:gd name="T49" fmla="*/ 281 h 709"/>
                <a:gd name="T50" fmla="*/ 160 w 3499"/>
                <a:gd name="T51" fmla="*/ 355 h 709"/>
                <a:gd name="T52" fmla="*/ 148 w 3499"/>
                <a:gd name="T53" fmla="*/ 439 h 709"/>
                <a:gd name="T54" fmla="*/ 145 w 3499"/>
                <a:gd name="T55" fmla="*/ 654 h 709"/>
                <a:gd name="T56" fmla="*/ 126 w 3499"/>
                <a:gd name="T57" fmla="*/ 687 h 709"/>
                <a:gd name="T58" fmla="*/ 94 w 3499"/>
                <a:gd name="T59" fmla="*/ 706 h 709"/>
                <a:gd name="T60" fmla="*/ 55 w 3499"/>
                <a:gd name="T61" fmla="*/ 706 h 709"/>
                <a:gd name="T62" fmla="*/ 22 w 3499"/>
                <a:gd name="T63" fmla="*/ 687 h 709"/>
                <a:gd name="T64" fmla="*/ 2 w 3499"/>
                <a:gd name="T65" fmla="*/ 654 h 709"/>
                <a:gd name="T66" fmla="*/ 0 w 3499"/>
                <a:gd name="T67" fmla="*/ 439 h 709"/>
                <a:gd name="T68" fmla="*/ 13 w 3499"/>
                <a:gd name="T69" fmla="*/ 331 h 709"/>
                <a:gd name="T70" fmla="*/ 51 w 3499"/>
                <a:gd name="T71" fmla="*/ 234 h 709"/>
                <a:gd name="T72" fmla="*/ 111 w 3499"/>
                <a:gd name="T73" fmla="*/ 149 h 709"/>
                <a:gd name="T74" fmla="*/ 187 w 3499"/>
                <a:gd name="T75" fmla="*/ 80 h 709"/>
                <a:gd name="T76" fmla="*/ 279 w 3499"/>
                <a:gd name="T77" fmla="*/ 31 h 709"/>
                <a:gd name="T78" fmla="*/ 382 w 3499"/>
                <a:gd name="T79" fmla="*/ 5 h 709"/>
                <a:gd name="T80" fmla="*/ 437 w 3499"/>
                <a:gd name="T81" fmla="*/ 2 h 709"/>
                <a:gd name="T82" fmla="*/ 3065 w 3499"/>
                <a:gd name="T83" fmla="*/ 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99" h="709">
                  <a:moveTo>
                    <a:pt x="3067" y="0"/>
                  </a:moveTo>
                  <a:lnTo>
                    <a:pt x="3071" y="0"/>
                  </a:lnTo>
                  <a:lnTo>
                    <a:pt x="3121" y="3"/>
                  </a:lnTo>
                  <a:lnTo>
                    <a:pt x="3170" y="12"/>
                  </a:lnTo>
                  <a:lnTo>
                    <a:pt x="3217" y="26"/>
                  </a:lnTo>
                  <a:lnTo>
                    <a:pt x="3262" y="45"/>
                  </a:lnTo>
                  <a:lnTo>
                    <a:pt x="3305" y="69"/>
                  </a:lnTo>
                  <a:lnTo>
                    <a:pt x="3344" y="98"/>
                  </a:lnTo>
                  <a:lnTo>
                    <a:pt x="3380" y="130"/>
                  </a:lnTo>
                  <a:lnTo>
                    <a:pt x="3413" y="166"/>
                  </a:lnTo>
                  <a:lnTo>
                    <a:pt x="3441" y="207"/>
                  </a:lnTo>
                  <a:lnTo>
                    <a:pt x="3465" y="251"/>
                  </a:lnTo>
                  <a:lnTo>
                    <a:pt x="3484" y="296"/>
                  </a:lnTo>
                  <a:lnTo>
                    <a:pt x="3498" y="344"/>
                  </a:lnTo>
                  <a:lnTo>
                    <a:pt x="3499" y="353"/>
                  </a:lnTo>
                  <a:lnTo>
                    <a:pt x="3499" y="361"/>
                  </a:lnTo>
                  <a:lnTo>
                    <a:pt x="3499" y="635"/>
                  </a:lnTo>
                  <a:lnTo>
                    <a:pt x="3497" y="654"/>
                  </a:lnTo>
                  <a:lnTo>
                    <a:pt x="3489" y="672"/>
                  </a:lnTo>
                  <a:lnTo>
                    <a:pt x="3478" y="687"/>
                  </a:lnTo>
                  <a:lnTo>
                    <a:pt x="3463" y="698"/>
                  </a:lnTo>
                  <a:lnTo>
                    <a:pt x="3445" y="706"/>
                  </a:lnTo>
                  <a:lnTo>
                    <a:pt x="3426" y="708"/>
                  </a:lnTo>
                  <a:lnTo>
                    <a:pt x="3406" y="706"/>
                  </a:lnTo>
                  <a:lnTo>
                    <a:pt x="3389" y="698"/>
                  </a:lnTo>
                  <a:lnTo>
                    <a:pt x="3374" y="687"/>
                  </a:lnTo>
                  <a:lnTo>
                    <a:pt x="3362" y="672"/>
                  </a:lnTo>
                  <a:lnTo>
                    <a:pt x="3355" y="654"/>
                  </a:lnTo>
                  <a:lnTo>
                    <a:pt x="3352" y="635"/>
                  </a:lnTo>
                  <a:lnTo>
                    <a:pt x="3352" y="369"/>
                  </a:lnTo>
                  <a:lnTo>
                    <a:pt x="3340" y="332"/>
                  </a:lnTo>
                  <a:lnTo>
                    <a:pt x="3323" y="297"/>
                  </a:lnTo>
                  <a:lnTo>
                    <a:pt x="3303" y="266"/>
                  </a:lnTo>
                  <a:lnTo>
                    <a:pt x="3279" y="237"/>
                  </a:lnTo>
                  <a:lnTo>
                    <a:pt x="3250" y="211"/>
                  </a:lnTo>
                  <a:lnTo>
                    <a:pt x="3220" y="191"/>
                  </a:lnTo>
                  <a:lnTo>
                    <a:pt x="3186" y="173"/>
                  </a:lnTo>
                  <a:lnTo>
                    <a:pt x="3150" y="160"/>
                  </a:lnTo>
                  <a:lnTo>
                    <a:pt x="3113" y="151"/>
                  </a:lnTo>
                  <a:lnTo>
                    <a:pt x="3074" y="148"/>
                  </a:lnTo>
                  <a:lnTo>
                    <a:pt x="3072" y="148"/>
                  </a:lnTo>
                  <a:lnTo>
                    <a:pt x="3071" y="148"/>
                  </a:lnTo>
                  <a:lnTo>
                    <a:pt x="437" y="149"/>
                  </a:lnTo>
                  <a:lnTo>
                    <a:pt x="395" y="152"/>
                  </a:lnTo>
                  <a:lnTo>
                    <a:pt x="353" y="162"/>
                  </a:lnTo>
                  <a:lnTo>
                    <a:pt x="315" y="176"/>
                  </a:lnTo>
                  <a:lnTo>
                    <a:pt x="279" y="196"/>
                  </a:lnTo>
                  <a:lnTo>
                    <a:pt x="247" y="221"/>
                  </a:lnTo>
                  <a:lnTo>
                    <a:pt x="219" y="249"/>
                  </a:lnTo>
                  <a:lnTo>
                    <a:pt x="194" y="281"/>
                  </a:lnTo>
                  <a:lnTo>
                    <a:pt x="174" y="317"/>
                  </a:lnTo>
                  <a:lnTo>
                    <a:pt x="160" y="355"/>
                  </a:lnTo>
                  <a:lnTo>
                    <a:pt x="150" y="397"/>
                  </a:lnTo>
                  <a:lnTo>
                    <a:pt x="148" y="439"/>
                  </a:lnTo>
                  <a:lnTo>
                    <a:pt x="148" y="635"/>
                  </a:lnTo>
                  <a:lnTo>
                    <a:pt x="145" y="654"/>
                  </a:lnTo>
                  <a:lnTo>
                    <a:pt x="137" y="672"/>
                  </a:lnTo>
                  <a:lnTo>
                    <a:pt x="126" y="687"/>
                  </a:lnTo>
                  <a:lnTo>
                    <a:pt x="111" y="698"/>
                  </a:lnTo>
                  <a:lnTo>
                    <a:pt x="94" y="706"/>
                  </a:lnTo>
                  <a:lnTo>
                    <a:pt x="74" y="709"/>
                  </a:lnTo>
                  <a:lnTo>
                    <a:pt x="55" y="706"/>
                  </a:lnTo>
                  <a:lnTo>
                    <a:pt x="37" y="698"/>
                  </a:lnTo>
                  <a:lnTo>
                    <a:pt x="22" y="687"/>
                  </a:lnTo>
                  <a:lnTo>
                    <a:pt x="10" y="672"/>
                  </a:lnTo>
                  <a:lnTo>
                    <a:pt x="2" y="654"/>
                  </a:lnTo>
                  <a:lnTo>
                    <a:pt x="0" y="635"/>
                  </a:lnTo>
                  <a:lnTo>
                    <a:pt x="0" y="439"/>
                  </a:lnTo>
                  <a:lnTo>
                    <a:pt x="3" y="385"/>
                  </a:lnTo>
                  <a:lnTo>
                    <a:pt x="13" y="331"/>
                  </a:lnTo>
                  <a:lnTo>
                    <a:pt x="29" y="281"/>
                  </a:lnTo>
                  <a:lnTo>
                    <a:pt x="51" y="234"/>
                  </a:lnTo>
                  <a:lnTo>
                    <a:pt x="78" y="189"/>
                  </a:lnTo>
                  <a:lnTo>
                    <a:pt x="111" y="149"/>
                  </a:lnTo>
                  <a:lnTo>
                    <a:pt x="147" y="112"/>
                  </a:lnTo>
                  <a:lnTo>
                    <a:pt x="187" y="80"/>
                  </a:lnTo>
                  <a:lnTo>
                    <a:pt x="232" y="53"/>
                  </a:lnTo>
                  <a:lnTo>
                    <a:pt x="279" y="31"/>
                  </a:lnTo>
                  <a:lnTo>
                    <a:pt x="329" y="15"/>
                  </a:lnTo>
                  <a:lnTo>
                    <a:pt x="382" y="5"/>
                  </a:lnTo>
                  <a:lnTo>
                    <a:pt x="437" y="2"/>
                  </a:lnTo>
                  <a:lnTo>
                    <a:pt x="437" y="2"/>
                  </a:lnTo>
                  <a:lnTo>
                    <a:pt x="437" y="2"/>
                  </a:lnTo>
                  <a:lnTo>
                    <a:pt x="3065" y="1"/>
                  </a:lnTo>
                  <a:lnTo>
                    <a:pt x="30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71" name="Freeform 217">
              <a:extLst>
                <a:ext uri="{FF2B5EF4-FFF2-40B4-BE49-F238E27FC236}">
                  <a16:creationId xmlns:a16="http://schemas.microsoft.com/office/drawing/2014/main" id="{713A4BAF-3B66-4C8A-9B0D-D8BB6ACBEE4E}"/>
                </a:ext>
              </a:extLst>
            </p:cNvPr>
            <p:cNvSpPr>
              <a:spLocks noEditPoints="1"/>
            </p:cNvSpPr>
            <p:nvPr/>
          </p:nvSpPr>
          <p:spPr bwMode="auto">
            <a:xfrm>
              <a:off x="4684" y="2809"/>
              <a:ext cx="235" cy="37"/>
            </a:xfrm>
            <a:custGeom>
              <a:avLst/>
              <a:gdLst>
                <a:gd name="T0" fmla="*/ 222 w 2585"/>
                <a:gd name="T1" fmla="*/ 147 h 410"/>
                <a:gd name="T2" fmla="*/ 202 w 2585"/>
                <a:gd name="T3" fmla="*/ 150 h 410"/>
                <a:gd name="T4" fmla="*/ 185 w 2585"/>
                <a:gd name="T5" fmla="*/ 158 h 410"/>
                <a:gd name="T6" fmla="*/ 169 w 2585"/>
                <a:gd name="T7" fmla="*/ 170 h 410"/>
                <a:gd name="T8" fmla="*/ 157 w 2585"/>
                <a:gd name="T9" fmla="*/ 186 h 410"/>
                <a:gd name="T10" fmla="*/ 149 w 2585"/>
                <a:gd name="T11" fmla="*/ 204 h 410"/>
                <a:gd name="T12" fmla="*/ 147 w 2585"/>
                <a:gd name="T13" fmla="*/ 223 h 410"/>
                <a:gd name="T14" fmla="*/ 147 w 2585"/>
                <a:gd name="T15" fmla="*/ 261 h 410"/>
                <a:gd name="T16" fmla="*/ 2438 w 2585"/>
                <a:gd name="T17" fmla="*/ 260 h 410"/>
                <a:gd name="T18" fmla="*/ 2438 w 2585"/>
                <a:gd name="T19" fmla="*/ 222 h 410"/>
                <a:gd name="T20" fmla="*/ 2435 w 2585"/>
                <a:gd name="T21" fmla="*/ 202 h 410"/>
                <a:gd name="T22" fmla="*/ 2428 w 2585"/>
                <a:gd name="T23" fmla="*/ 185 h 410"/>
                <a:gd name="T24" fmla="*/ 2415 w 2585"/>
                <a:gd name="T25" fmla="*/ 169 h 410"/>
                <a:gd name="T26" fmla="*/ 2400 w 2585"/>
                <a:gd name="T27" fmla="*/ 158 h 410"/>
                <a:gd name="T28" fmla="*/ 2382 w 2585"/>
                <a:gd name="T29" fmla="*/ 150 h 410"/>
                <a:gd name="T30" fmla="*/ 2363 w 2585"/>
                <a:gd name="T31" fmla="*/ 147 h 410"/>
                <a:gd name="T32" fmla="*/ 222 w 2585"/>
                <a:gd name="T33" fmla="*/ 147 h 410"/>
                <a:gd name="T34" fmla="*/ 222 w 2585"/>
                <a:gd name="T35" fmla="*/ 0 h 410"/>
                <a:gd name="T36" fmla="*/ 2363 w 2585"/>
                <a:gd name="T37" fmla="*/ 0 h 410"/>
                <a:gd name="T38" fmla="*/ 2398 w 2585"/>
                <a:gd name="T39" fmla="*/ 3 h 410"/>
                <a:gd name="T40" fmla="*/ 2433 w 2585"/>
                <a:gd name="T41" fmla="*/ 10 h 410"/>
                <a:gd name="T42" fmla="*/ 2464 w 2585"/>
                <a:gd name="T43" fmla="*/ 24 h 410"/>
                <a:gd name="T44" fmla="*/ 2494 w 2585"/>
                <a:gd name="T45" fmla="*/ 42 h 410"/>
                <a:gd name="T46" fmla="*/ 2520 w 2585"/>
                <a:gd name="T47" fmla="*/ 65 h 410"/>
                <a:gd name="T48" fmla="*/ 2543 w 2585"/>
                <a:gd name="T49" fmla="*/ 91 h 410"/>
                <a:gd name="T50" fmla="*/ 2561 w 2585"/>
                <a:gd name="T51" fmla="*/ 121 h 410"/>
                <a:gd name="T52" fmla="*/ 2574 w 2585"/>
                <a:gd name="T53" fmla="*/ 152 h 410"/>
                <a:gd name="T54" fmla="*/ 2582 w 2585"/>
                <a:gd name="T55" fmla="*/ 186 h 410"/>
                <a:gd name="T56" fmla="*/ 2585 w 2585"/>
                <a:gd name="T57" fmla="*/ 222 h 410"/>
                <a:gd name="T58" fmla="*/ 2585 w 2585"/>
                <a:gd name="T59" fmla="*/ 314 h 410"/>
                <a:gd name="T60" fmla="*/ 2585 w 2585"/>
                <a:gd name="T61" fmla="*/ 326 h 410"/>
                <a:gd name="T62" fmla="*/ 2585 w 2585"/>
                <a:gd name="T63" fmla="*/ 335 h 410"/>
                <a:gd name="T64" fmla="*/ 2583 w 2585"/>
                <a:gd name="T65" fmla="*/ 354 h 410"/>
                <a:gd name="T66" fmla="*/ 2575 w 2585"/>
                <a:gd name="T67" fmla="*/ 373 h 410"/>
                <a:gd name="T68" fmla="*/ 2563 w 2585"/>
                <a:gd name="T69" fmla="*/ 387 h 410"/>
                <a:gd name="T70" fmla="*/ 2548 w 2585"/>
                <a:gd name="T71" fmla="*/ 399 h 410"/>
                <a:gd name="T72" fmla="*/ 2531 w 2585"/>
                <a:gd name="T73" fmla="*/ 407 h 410"/>
                <a:gd name="T74" fmla="*/ 2511 w 2585"/>
                <a:gd name="T75" fmla="*/ 409 h 410"/>
                <a:gd name="T76" fmla="*/ 74 w 2585"/>
                <a:gd name="T77" fmla="*/ 410 h 410"/>
                <a:gd name="T78" fmla="*/ 73 w 2585"/>
                <a:gd name="T79" fmla="*/ 410 h 410"/>
                <a:gd name="T80" fmla="*/ 54 w 2585"/>
                <a:gd name="T81" fmla="*/ 407 h 410"/>
                <a:gd name="T82" fmla="*/ 37 w 2585"/>
                <a:gd name="T83" fmla="*/ 399 h 410"/>
                <a:gd name="T84" fmla="*/ 21 w 2585"/>
                <a:gd name="T85" fmla="*/ 388 h 410"/>
                <a:gd name="T86" fmla="*/ 9 w 2585"/>
                <a:gd name="T87" fmla="*/ 373 h 410"/>
                <a:gd name="T88" fmla="*/ 2 w 2585"/>
                <a:gd name="T89" fmla="*/ 354 h 410"/>
                <a:gd name="T90" fmla="*/ 0 w 2585"/>
                <a:gd name="T91" fmla="*/ 336 h 410"/>
                <a:gd name="T92" fmla="*/ 0 w 2585"/>
                <a:gd name="T93" fmla="*/ 223 h 410"/>
                <a:gd name="T94" fmla="*/ 2 w 2585"/>
                <a:gd name="T95" fmla="*/ 188 h 410"/>
                <a:gd name="T96" fmla="*/ 11 w 2585"/>
                <a:gd name="T97" fmla="*/ 154 h 410"/>
                <a:gd name="T98" fmla="*/ 24 w 2585"/>
                <a:gd name="T99" fmla="*/ 122 h 410"/>
                <a:gd name="T100" fmla="*/ 42 w 2585"/>
                <a:gd name="T101" fmla="*/ 92 h 410"/>
                <a:gd name="T102" fmla="*/ 65 w 2585"/>
                <a:gd name="T103" fmla="*/ 66 h 410"/>
                <a:gd name="T104" fmla="*/ 92 w 2585"/>
                <a:gd name="T105" fmla="*/ 42 h 410"/>
                <a:gd name="T106" fmla="*/ 122 w 2585"/>
                <a:gd name="T107" fmla="*/ 24 h 410"/>
                <a:gd name="T108" fmla="*/ 153 w 2585"/>
                <a:gd name="T109" fmla="*/ 10 h 410"/>
                <a:gd name="T110" fmla="*/ 187 w 2585"/>
                <a:gd name="T111" fmla="*/ 3 h 410"/>
                <a:gd name="T112" fmla="*/ 222 w 2585"/>
                <a:gd name="T113"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85" h="410">
                  <a:moveTo>
                    <a:pt x="222" y="147"/>
                  </a:moveTo>
                  <a:lnTo>
                    <a:pt x="202" y="150"/>
                  </a:lnTo>
                  <a:lnTo>
                    <a:pt x="185" y="158"/>
                  </a:lnTo>
                  <a:lnTo>
                    <a:pt x="169" y="170"/>
                  </a:lnTo>
                  <a:lnTo>
                    <a:pt x="157" y="186"/>
                  </a:lnTo>
                  <a:lnTo>
                    <a:pt x="149" y="204"/>
                  </a:lnTo>
                  <a:lnTo>
                    <a:pt x="147" y="223"/>
                  </a:lnTo>
                  <a:lnTo>
                    <a:pt x="147" y="261"/>
                  </a:lnTo>
                  <a:lnTo>
                    <a:pt x="2438" y="260"/>
                  </a:lnTo>
                  <a:lnTo>
                    <a:pt x="2438" y="222"/>
                  </a:lnTo>
                  <a:lnTo>
                    <a:pt x="2435" y="202"/>
                  </a:lnTo>
                  <a:lnTo>
                    <a:pt x="2428" y="185"/>
                  </a:lnTo>
                  <a:lnTo>
                    <a:pt x="2415" y="169"/>
                  </a:lnTo>
                  <a:lnTo>
                    <a:pt x="2400" y="158"/>
                  </a:lnTo>
                  <a:lnTo>
                    <a:pt x="2382" y="150"/>
                  </a:lnTo>
                  <a:lnTo>
                    <a:pt x="2363" y="147"/>
                  </a:lnTo>
                  <a:lnTo>
                    <a:pt x="222" y="147"/>
                  </a:lnTo>
                  <a:close/>
                  <a:moveTo>
                    <a:pt x="222" y="0"/>
                  </a:moveTo>
                  <a:lnTo>
                    <a:pt x="2363" y="0"/>
                  </a:lnTo>
                  <a:lnTo>
                    <a:pt x="2398" y="3"/>
                  </a:lnTo>
                  <a:lnTo>
                    <a:pt x="2433" y="10"/>
                  </a:lnTo>
                  <a:lnTo>
                    <a:pt x="2464" y="24"/>
                  </a:lnTo>
                  <a:lnTo>
                    <a:pt x="2494" y="42"/>
                  </a:lnTo>
                  <a:lnTo>
                    <a:pt x="2520" y="65"/>
                  </a:lnTo>
                  <a:lnTo>
                    <a:pt x="2543" y="91"/>
                  </a:lnTo>
                  <a:lnTo>
                    <a:pt x="2561" y="121"/>
                  </a:lnTo>
                  <a:lnTo>
                    <a:pt x="2574" y="152"/>
                  </a:lnTo>
                  <a:lnTo>
                    <a:pt x="2582" y="186"/>
                  </a:lnTo>
                  <a:lnTo>
                    <a:pt x="2585" y="222"/>
                  </a:lnTo>
                  <a:lnTo>
                    <a:pt x="2585" y="314"/>
                  </a:lnTo>
                  <a:lnTo>
                    <a:pt x="2585" y="326"/>
                  </a:lnTo>
                  <a:lnTo>
                    <a:pt x="2585" y="335"/>
                  </a:lnTo>
                  <a:lnTo>
                    <a:pt x="2583" y="354"/>
                  </a:lnTo>
                  <a:lnTo>
                    <a:pt x="2575" y="373"/>
                  </a:lnTo>
                  <a:lnTo>
                    <a:pt x="2563" y="387"/>
                  </a:lnTo>
                  <a:lnTo>
                    <a:pt x="2548" y="399"/>
                  </a:lnTo>
                  <a:lnTo>
                    <a:pt x="2531" y="407"/>
                  </a:lnTo>
                  <a:lnTo>
                    <a:pt x="2511" y="409"/>
                  </a:lnTo>
                  <a:lnTo>
                    <a:pt x="74" y="410"/>
                  </a:lnTo>
                  <a:lnTo>
                    <a:pt x="73" y="410"/>
                  </a:lnTo>
                  <a:lnTo>
                    <a:pt x="54" y="407"/>
                  </a:lnTo>
                  <a:lnTo>
                    <a:pt x="37" y="399"/>
                  </a:lnTo>
                  <a:lnTo>
                    <a:pt x="21" y="388"/>
                  </a:lnTo>
                  <a:lnTo>
                    <a:pt x="9" y="373"/>
                  </a:lnTo>
                  <a:lnTo>
                    <a:pt x="2" y="354"/>
                  </a:lnTo>
                  <a:lnTo>
                    <a:pt x="0" y="336"/>
                  </a:lnTo>
                  <a:lnTo>
                    <a:pt x="0" y="223"/>
                  </a:lnTo>
                  <a:lnTo>
                    <a:pt x="2" y="188"/>
                  </a:lnTo>
                  <a:lnTo>
                    <a:pt x="11" y="154"/>
                  </a:lnTo>
                  <a:lnTo>
                    <a:pt x="24" y="122"/>
                  </a:lnTo>
                  <a:lnTo>
                    <a:pt x="42" y="92"/>
                  </a:lnTo>
                  <a:lnTo>
                    <a:pt x="65" y="66"/>
                  </a:lnTo>
                  <a:lnTo>
                    <a:pt x="92" y="42"/>
                  </a:lnTo>
                  <a:lnTo>
                    <a:pt x="122" y="24"/>
                  </a:lnTo>
                  <a:lnTo>
                    <a:pt x="153" y="10"/>
                  </a:lnTo>
                  <a:lnTo>
                    <a:pt x="187" y="3"/>
                  </a:lnTo>
                  <a:lnTo>
                    <a:pt x="22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72" name="Freeform 218">
              <a:extLst>
                <a:ext uri="{FF2B5EF4-FFF2-40B4-BE49-F238E27FC236}">
                  <a16:creationId xmlns:a16="http://schemas.microsoft.com/office/drawing/2014/main" id="{D838280C-B8EE-488D-99FF-A6553D176A76}"/>
                </a:ext>
              </a:extLst>
            </p:cNvPr>
            <p:cNvSpPr>
              <a:spLocks/>
            </p:cNvSpPr>
            <p:nvPr/>
          </p:nvSpPr>
          <p:spPr bwMode="auto">
            <a:xfrm>
              <a:off x="4712" y="2901"/>
              <a:ext cx="113" cy="13"/>
            </a:xfrm>
            <a:custGeom>
              <a:avLst/>
              <a:gdLst>
                <a:gd name="T0" fmla="*/ 73 w 1242"/>
                <a:gd name="T1" fmla="*/ 0 h 147"/>
                <a:gd name="T2" fmla="*/ 1167 w 1242"/>
                <a:gd name="T3" fmla="*/ 0 h 147"/>
                <a:gd name="T4" fmla="*/ 1187 w 1242"/>
                <a:gd name="T5" fmla="*/ 2 h 147"/>
                <a:gd name="T6" fmla="*/ 1206 w 1242"/>
                <a:gd name="T7" fmla="*/ 10 h 147"/>
                <a:gd name="T8" fmla="*/ 1220 w 1242"/>
                <a:gd name="T9" fmla="*/ 21 h 147"/>
                <a:gd name="T10" fmla="*/ 1232 w 1242"/>
                <a:gd name="T11" fmla="*/ 36 h 147"/>
                <a:gd name="T12" fmla="*/ 1239 w 1242"/>
                <a:gd name="T13" fmla="*/ 53 h 147"/>
                <a:gd name="T14" fmla="*/ 1242 w 1242"/>
                <a:gd name="T15" fmla="*/ 73 h 147"/>
                <a:gd name="T16" fmla="*/ 1239 w 1242"/>
                <a:gd name="T17" fmla="*/ 93 h 147"/>
                <a:gd name="T18" fmla="*/ 1232 w 1242"/>
                <a:gd name="T19" fmla="*/ 111 h 147"/>
                <a:gd name="T20" fmla="*/ 1220 w 1242"/>
                <a:gd name="T21" fmla="*/ 125 h 147"/>
                <a:gd name="T22" fmla="*/ 1206 w 1242"/>
                <a:gd name="T23" fmla="*/ 137 h 147"/>
                <a:gd name="T24" fmla="*/ 1187 w 1242"/>
                <a:gd name="T25" fmla="*/ 145 h 147"/>
                <a:gd name="T26" fmla="*/ 1167 w 1242"/>
                <a:gd name="T27" fmla="*/ 147 h 147"/>
                <a:gd name="T28" fmla="*/ 73 w 1242"/>
                <a:gd name="T29" fmla="*/ 147 h 147"/>
                <a:gd name="T30" fmla="*/ 53 w 1242"/>
                <a:gd name="T31" fmla="*/ 145 h 147"/>
                <a:gd name="T32" fmla="*/ 36 w 1242"/>
                <a:gd name="T33" fmla="*/ 137 h 147"/>
                <a:gd name="T34" fmla="*/ 21 w 1242"/>
                <a:gd name="T35" fmla="*/ 125 h 147"/>
                <a:gd name="T36" fmla="*/ 10 w 1242"/>
                <a:gd name="T37" fmla="*/ 111 h 147"/>
                <a:gd name="T38" fmla="*/ 2 w 1242"/>
                <a:gd name="T39" fmla="*/ 93 h 147"/>
                <a:gd name="T40" fmla="*/ 0 w 1242"/>
                <a:gd name="T41" fmla="*/ 73 h 147"/>
                <a:gd name="T42" fmla="*/ 2 w 1242"/>
                <a:gd name="T43" fmla="*/ 53 h 147"/>
                <a:gd name="T44" fmla="*/ 10 w 1242"/>
                <a:gd name="T45" fmla="*/ 36 h 147"/>
                <a:gd name="T46" fmla="*/ 21 w 1242"/>
                <a:gd name="T47" fmla="*/ 21 h 147"/>
                <a:gd name="T48" fmla="*/ 36 w 1242"/>
                <a:gd name="T49" fmla="*/ 10 h 147"/>
                <a:gd name="T50" fmla="*/ 53 w 1242"/>
                <a:gd name="T51" fmla="*/ 2 h 147"/>
                <a:gd name="T52" fmla="*/ 73 w 1242"/>
                <a:gd name="T5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2" h="147">
                  <a:moveTo>
                    <a:pt x="73" y="0"/>
                  </a:moveTo>
                  <a:lnTo>
                    <a:pt x="1167" y="0"/>
                  </a:lnTo>
                  <a:lnTo>
                    <a:pt x="1187" y="2"/>
                  </a:lnTo>
                  <a:lnTo>
                    <a:pt x="1206" y="10"/>
                  </a:lnTo>
                  <a:lnTo>
                    <a:pt x="1220" y="21"/>
                  </a:lnTo>
                  <a:lnTo>
                    <a:pt x="1232" y="36"/>
                  </a:lnTo>
                  <a:lnTo>
                    <a:pt x="1239" y="53"/>
                  </a:lnTo>
                  <a:lnTo>
                    <a:pt x="1242" y="73"/>
                  </a:lnTo>
                  <a:lnTo>
                    <a:pt x="1239" y="93"/>
                  </a:lnTo>
                  <a:lnTo>
                    <a:pt x="1232" y="111"/>
                  </a:lnTo>
                  <a:lnTo>
                    <a:pt x="1220" y="125"/>
                  </a:lnTo>
                  <a:lnTo>
                    <a:pt x="1206" y="137"/>
                  </a:lnTo>
                  <a:lnTo>
                    <a:pt x="1187" y="145"/>
                  </a:lnTo>
                  <a:lnTo>
                    <a:pt x="1167" y="147"/>
                  </a:lnTo>
                  <a:lnTo>
                    <a:pt x="73" y="147"/>
                  </a:lnTo>
                  <a:lnTo>
                    <a:pt x="53" y="145"/>
                  </a:lnTo>
                  <a:lnTo>
                    <a:pt x="36" y="137"/>
                  </a:lnTo>
                  <a:lnTo>
                    <a:pt x="21" y="125"/>
                  </a:lnTo>
                  <a:lnTo>
                    <a:pt x="10" y="111"/>
                  </a:lnTo>
                  <a:lnTo>
                    <a:pt x="2" y="93"/>
                  </a:lnTo>
                  <a:lnTo>
                    <a:pt x="0" y="73"/>
                  </a:lnTo>
                  <a:lnTo>
                    <a:pt x="2" y="53"/>
                  </a:lnTo>
                  <a:lnTo>
                    <a:pt x="10" y="36"/>
                  </a:lnTo>
                  <a:lnTo>
                    <a:pt x="21" y="21"/>
                  </a:lnTo>
                  <a:lnTo>
                    <a:pt x="36" y="10"/>
                  </a:lnTo>
                  <a:lnTo>
                    <a:pt x="53" y="2"/>
                  </a:lnTo>
                  <a:lnTo>
                    <a:pt x="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73" name="Freeform 219">
              <a:extLst>
                <a:ext uri="{FF2B5EF4-FFF2-40B4-BE49-F238E27FC236}">
                  <a16:creationId xmlns:a16="http://schemas.microsoft.com/office/drawing/2014/main" id="{A6442D4C-DEBB-4E39-A102-6EEBF545A1E7}"/>
                </a:ext>
              </a:extLst>
            </p:cNvPr>
            <p:cNvSpPr>
              <a:spLocks/>
            </p:cNvSpPr>
            <p:nvPr/>
          </p:nvSpPr>
          <p:spPr bwMode="auto">
            <a:xfrm>
              <a:off x="4715" y="2926"/>
              <a:ext cx="179" cy="14"/>
            </a:xfrm>
            <a:custGeom>
              <a:avLst/>
              <a:gdLst>
                <a:gd name="T0" fmla="*/ 73 w 1974"/>
                <a:gd name="T1" fmla="*/ 0 h 147"/>
                <a:gd name="T2" fmla="*/ 1899 w 1974"/>
                <a:gd name="T3" fmla="*/ 0 h 147"/>
                <a:gd name="T4" fmla="*/ 1919 w 1974"/>
                <a:gd name="T5" fmla="*/ 2 h 147"/>
                <a:gd name="T6" fmla="*/ 1936 w 1974"/>
                <a:gd name="T7" fmla="*/ 9 h 147"/>
                <a:gd name="T8" fmla="*/ 1952 w 1974"/>
                <a:gd name="T9" fmla="*/ 21 h 147"/>
                <a:gd name="T10" fmla="*/ 1963 w 1974"/>
                <a:gd name="T11" fmla="*/ 36 h 147"/>
                <a:gd name="T12" fmla="*/ 1970 w 1974"/>
                <a:gd name="T13" fmla="*/ 53 h 147"/>
                <a:gd name="T14" fmla="*/ 1974 w 1974"/>
                <a:gd name="T15" fmla="*/ 73 h 147"/>
                <a:gd name="T16" fmla="*/ 1970 w 1974"/>
                <a:gd name="T17" fmla="*/ 92 h 147"/>
                <a:gd name="T18" fmla="*/ 1963 w 1974"/>
                <a:gd name="T19" fmla="*/ 111 h 147"/>
                <a:gd name="T20" fmla="*/ 1952 w 1974"/>
                <a:gd name="T21" fmla="*/ 125 h 147"/>
                <a:gd name="T22" fmla="*/ 1936 w 1974"/>
                <a:gd name="T23" fmla="*/ 137 h 147"/>
                <a:gd name="T24" fmla="*/ 1919 w 1974"/>
                <a:gd name="T25" fmla="*/ 145 h 147"/>
                <a:gd name="T26" fmla="*/ 1899 w 1974"/>
                <a:gd name="T27" fmla="*/ 147 h 147"/>
                <a:gd name="T28" fmla="*/ 73 w 1974"/>
                <a:gd name="T29" fmla="*/ 147 h 147"/>
                <a:gd name="T30" fmla="*/ 53 w 1974"/>
                <a:gd name="T31" fmla="*/ 145 h 147"/>
                <a:gd name="T32" fmla="*/ 36 w 1974"/>
                <a:gd name="T33" fmla="*/ 137 h 147"/>
                <a:gd name="T34" fmla="*/ 20 w 1974"/>
                <a:gd name="T35" fmla="*/ 125 h 147"/>
                <a:gd name="T36" fmla="*/ 9 w 1974"/>
                <a:gd name="T37" fmla="*/ 111 h 147"/>
                <a:gd name="T38" fmla="*/ 2 w 1974"/>
                <a:gd name="T39" fmla="*/ 92 h 147"/>
                <a:gd name="T40" fmla="*/ 0 w 1974"/>
                <a:gd name="T41" fmla="*/ 73 h 147"/>
                <a:gd name="T42" fmla="*/ 2 w 1974"/>
                <a:gd name="T43" fmla="*/ 53 h 147"/>
                <a:gd name="T44" fmla="*/ 9 w 1974"/>
                <a:gd name="T45" fmla="*/ 36 h 147"/>
                <a:gd name="T46" fmla="*/ 20 w 1974"/>
                <a:gd name="T47" fmla="*/ 21 h 147"/>
                <a:gd name="T48" fmla="*/ 36 w 1974"/>
                <a:gd name="T49" fmla="*/ 9 h 147"/>
                <a:gd name="T50" fmla="*/ 53 w 1974"/>
                <a:gd name="T51" fmla="*/ 2 h 147"/>
                <a:gd name="T52" fmla="*/ 73 w 1974"/>
                <a:gd name="T5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74" h="147">
                  <a:moveTo>
                    <a:pt x="73" y="0"/>
                  </a:moveTo>
                  <a:lnTo>
                    <a:pt x="1899" y="0"/>
                  </a:lnTo>
                  <a:lnTo>
                    <a:pt x="1919" y="2"/>
                  </a:lnTo>
                  <a:lnTo>
                    <a:pt x="1936" y="9"/>
                  </a:lnTo>
                  <a:lnTo>
                    <a:pt x="1952" y="21"/>
                  </a:lnTo>
                  <a:lnTo>
                    <a:pt x="1963" y="36"/>
                  </a:lnTo>
                  <a:lnTo>
                    <a:pt x="1970" y="53"/>
                  </a:lnTo>
                  <a:lnTo>
                    <a:pt x="1974" y="73"/>
                  </a:lnTo>
                  <a:lnTo>
                    <a:pt x="1970" y="92"/>
                  </a:lnTo>
                  <a:lnTo>
                    <a:pt x="1963" y="111"/>
                  </a:lnTo>
                  <a:lnTo>
                    <a:pt x="1952" y="125"/>
                  </a:lnTo>
                  <a:lnTo>
                    <a:pt x="1936" y="137"/>
                  </a:lnTo>
                  <a:lnTo>
                    <a:pt x="1919" y="145"/>
                  </a:lnTo>
                  <a:lnTo>
                    <a:pt x="1899" y="147"/>
                  </a:lnTo>
                  <a:lnTo>
                    <a:pt x="73" y="147"/>
                  </a:lnTo>
                  <a:lnTo>
                    <a:pt x="53" y="145"/>
                  </a:lnTo>
                  <a:lnTo>
                    <a:pt x="36" y="137"/>
                  </a:lnTo>
                  <a:lnTo>
                    <a:pt x="20" y="125"/>
                  </a:lnTo>
                  <a:lnTo>
                    <a:pt x="9" y="111"/>
                  </a:lnTo>
                  <a:lnTo>
                    <a:pt x="2" y="92"/>
                  </a:lnTo>
                  <a:lnTo>
                    <a:pt x="0" y="73"/>
                  </a:lnTo>
                  <a:lnTo>
                    <a:pt x="2" y="53"/>
                  </a:lnTo>
                  <a:lnTo>
                    <a:pt x="9" y="36"/>
                  </a:lnTo>
                  <a:lnTo>
                    <a:pt x="20" y="21"/>
                  </a:lnTo>
                  <a:lnTo>
                    <a:pt x="36" y="9"/>
                  </a:lnTo>
                  <a:lnTo>
                    <a:pt x="53" y="2"/>
                  </a:lnTo>
                  <a:lnTo>
                    <a:pt x="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74" name="Group 222">
            <a:extLst>
              <a:ext uri="{FF2B5EF4-FFF2-40B4-BE49-F238E27FC236}">
                <a16:creationId xmlns:a16="http://schemas.microsoft.com/office/drawing/2014/main" id="{5F768EB4-655E-4399-A495-ABE21543368B}"/>
              </a:ext>
            </a:extLst>
          </p:cNvPr>
          <p:cNvGrpSpPr>
            <a:grpSpLocks noChangeAspect="1"/>
          </p:cNvGrpSpPr>
          <p:nvPr/>
        </p:nvGrpSpPr>
        <p:grpSpPr bwMode="auto">
          <a:xfrm>
            <a:off x="3640819" y="3570268"/>
            <a:ext cx="286510" cy="146033"/>
            <a:chOff x="4587" y="3618"/>
            <a:chExt cx="361" cy="184"/>
          </a:xfrm>
          <a:solidFill>
            <a:srgbClr val="000000"/>
          </a:solidFill>
        </p:grpSpPr>
        <p:sp>
          <p:nvSpPr>
            <p:cNvPr id="675" name="Freeform 224">
              <a:extLst>
                <a:ext uri="{FF2B5EF4-FFF2-40B4-BE49-F238E27FC236}">
                  <a16:creationId xmlns:a16="http://schemas.microsoft.com/office/drawing/2014/main" id="{D3C13664-BED8-45D2-8019-72ADFDFA8139}"/>
                </a:ext>
              </a:extLst>
            </p:cNvPr>
            <p:cNvSpPr>
              <a:spLocks/>
            </p:cNvSpPr>
            <p:nvPr/>
          </p:nvSpPr>
          <p:spPr bwMode="auto">
            <a:xfrm>
              <a:off x="4587" y="3618"/>
              <a:ext cx="305" cy="184"/>
            </a:xfrm>
            <a:custGeom>
              <a:avLst/>
              <a:gdLst>
                <a:gd name="T0" fmla="*/ 2686 w 2746"/>
                <a:gd name="T1" fmla="*/ 0 h 1660"/>
                <a:gd name="T2" fmla="*/ 2722 w 2746"/>
                <a:gd name="T3" fmla="*/ 12 h 1660"/>
                <a:gd name="T4" fmla="*/ 2743 w 2746"/>
                <a:gd name="T5" fmla="*/ 41 h 1660"/>
                <a:gd name="T6" fmla="*/ 2746 w 2746"/>
                <a:gd name="T7" fmla="*/ 361 h 1660"/>
                <a:gd name="T8" fmla="*/ 2737 w 2746"/>
                <a:gd name="T9" fmla="*/ 393 h 1660"/>
                <a:gd name="T10" fmla="*/ 2691 w 2746"/>
                <a:gd name="T11" fmla="*/ 442 h 1660"/>
                <a:gd name="T12" fmla="*/ 2630 w 2746"/>
                <a:gd name="T13" fmla="*/ 521 h 1660"/>
                <a:gd name="T14" fmla="*/ 2583 w 2746"/>
                <a:gd name="T15" fmla="*/ 608 h 1660"/>
                <a:gd name="T16" fmla="*/ 2558 w 2746"/>
                <a:gd name="T17" fmla="*/ 670 h 1660"/>
                <a:gd name="T18" fmla="*/ 2535 w 2746"/>
                <a:gd name="T19" fmla="*/ 690 h 1660"/>
                <a:gd name="T20" fmla="*/ 2505 w 2746"/>
                <a:gd name="T21" fmla="*/ 697 h 1660"/>
                <a:gd name="T22" fmla="*/ 2475 w 2746"/>
                <a:gd name="T23" fmla="*/ 687 h 1660"/>
                <a:gd name="T24" fmla="*/ 2455 w 2746"/>
                <a:gd name="T25" fmla="*/ 664 h 1660"/>
                <a:gd name="T26" fmla="*/ 2447 w 2746"/>
                <a:gd name="T27" fmla="*/ 633 h 1660"/>
                <a:gd name="T28" fmla="*/ 2470 w 2746"/>
                <a:gd name="T29" fmla="*/ 566 h 1660"/>
                <a:gd name="T30" fmla="*/ 2521 w 2746"/>
                <a:gd name="T31" fmla="*/ 466 h 1660"/>
                <a:gd name="T32" fmla="*/ 2587 w 2746"/>
                <a:gd name="T33" fmla="*/ 377 h 1660"/>
                <a:gd name="T34" fmla="*/ 2626 w 2746"/>
                <a:gd name="T35" fmla="*/ 121 h 1660"/>
                <a:gd name="T36" fmla="*/ 121 w 2746"/>
                <a:gd name="T37" fmla="*/ 1541 h 1660"/>
                <a:gd name="T38" fmla="*/ 2626 w 2746"/>
                <a:gd name="T39" fmla="*/ 1325 h 1660"/>
                <a:gd name="T40" fmla="*/ 2555 w 2746"/>
                <a:gd name="T41" fmla="*/ 1245 h 1660"/>
                <a:gd name="T42" fmla="*/ 2498 w 2746"/>
                <a:gd name="T43" fmla="*/ 1154 h 1660"/>
                <a:gd name="T44" fmla="*/ 2456 w 2746"/>
                <a:gd name="T45" fmla="*/ 1056 h 1660"/>
                <a:gd name="T46" fmla="*/ 2453 w 2746"/>
                <a:gd name="T47" fmla="*/ 1025 h 1660"/>
                <a:gd name="T48" fmla="*/ 2467 w 2746"/>
                <a:gd name="T49" fmla="*/ 998 h 1660"/>
                <a:gd name="T50" fmla="*/ 2493 w 2746"/>
                <a:gd name="T51" fmla="*/ 980 h 1660"/>
                <a:gd name="T52" fmla="*/ 2524 w 2746"/>
                <a:gd name="T53" fmla="*/ 978 h 1660"/>
                <a:gd name="T54" fmla="*/ 2551 w 2746"/>
                <a:gd name="T55" fmla="*/ 991 h 1660"/>
                <a:gd name="T56" fmla="*/ 2569 w 2746"/>
                <a:gd name="T57" fmla="*/ 1017 h 1660"/>
                <a:gd name="T58" fmla="*/ 2607 w 2746"/>
                <a:gd name="T59" fmla="*/ 1104 h 1660"/>
                <a:gd name="T60" fmla="*/ 2661 w 2746"/>
                <a:gd name="T61" fmla="*/ 1184 h 1660"/>
                <a:gd name="T62" fmla="*/ 2727 w 2746"/>
                <a:gd name="T63" fmla="*/ 1255 h 1660"/>
                <a:gd name="T64" fmla="*/ 2744 w 2746"/>
                <a:gd name="T65" fmla="*/ 1283 h 1660"/>
                <a:gd name="T66" fmla="*/ 2746 w 2746"/>
                <a:gd name="T67" fmla="*/ 1600 h 1660"/>
                <a:gd name="T68" fmla="*/ 2735 w 2746"/>
                <a:gd name="T69" fmla="*/ 1636 h 1660"/>
                <a:gd name="T70" fmla="*/ 2705 w 2746"/>
                <a:gd name="T71" fmla="*/ 1657 h 1660"/>
                <a:gd name="T72" fmla="*/ 60 w 2746"/>
                <a:gd name="T73" fmla="*/ 1660 h 1660"/>
                <a:gd name="T74" fmla="*/ 30 w 2746"/>
                <a:gd name="T75" fmla="*/ 1652 h 1660"/>
                <a:gd name="T76" fmla="*/ 8 w 2746"/>
                <a:gd name="T77" fmla="*/ 1631 h 1660"/>
                <a:gd name="T78" fmla="*/ 0 w 2746"/>
                <a:gd name="T79" fmla="*/ 1601 h 1660"/>
                <a:gd name="T80" fmla="*/ 3 w 2746"/>
                <a:gd name="T81" fmla="*/ 41 h 1660"/>
                <a:gd name="T82" fmla="*/ 25 w 2746"/>
                <a:gd name="T83" fmla="*/ 12 h 1660"/>
                <a:gd name="T84" fmla="*/ 60 w 2746"/>
                <a:gd name="T85" fmla="*/ 0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46" h="1660">
                  <a:moveTo>
                    <a:pt x="60" y="0"/>
                  </a:moveTo>
                  <a:lnTo>
                    <a:pt x="2686" y="0"/>
                  </a:lnTo>
                  <a:lnTo>
                    <a:pt x="2705" y="3"/>
                  </a:lnTo>
                  <a:lnTo>
                    <a:pt x="2722" y="12"/>
                  </a:lnTo>
                  <a:lnTo>
                    <a:pt x="2735" y="25"/>
                  </a:lnTo>
                  <a:lnTo>
                    <a:pt x="2743" y="41"/>
                  </a:lnTo>
                  <a:lnTo>
                    <a:pt x="2746" y="60"/>
                  </a:lnTo>
                  <a:lnTo>
                    <a:pt x="2746" y="361"/>
                  </a:lnTo>
                  <a:lnTo>
                    <a:pt x="2744" y="378"/>
                  </a:lnTo>
                  <a:lnTo>
                    <a:pt x="2737" y="393"/>
                  </a:lnTo>
                  <a:lnTo>
                    <a:pt x="2727" y="406"/>
                  </a:lnTo>
                  <a:lnTo>
                    <a:pt x="2691" y="442"/>
                  </a:lnTo>
                  <a:lnTo>
                    <a:pt x="2659" y="480"/>
                  </a:lnTo>
                  <a:lnTo>
                    <a:pt x="2630" y="521"/>
                  </a:lnTo>
                  <a:lnTo>
                    <a:pt x="2604" y="564"/>
                  </a:lnTo>
                  <a:lnTo>
                    <a:pt x="2583" y="608"/>
                  </a:lnTo>
                  <a:lnTo>
                    <a:pt x="2565" y="655"/>
                  </a:lnTo>
                  <a:lnTo>
                    <a:pt x="2558" y="670"/>
                  </a:lnTo>
                  <a:lnTo>
                    <a:pt x="2548" y="682"/>
                  </a:lnTo>
                  <a:lnTo>
                    <a:pt x="2535" y="690"/>
                  </a:lnTo>
                  <a:lnTo>
                    <a:pt x="2521" y="696"/>
                  </a:lnTo>
                  <a:lnTo>
                    <a:pt x="2505" y="697"/>
                  </a:lnTo>
                  <a:lnTo>
                    <a:pt x="2490" y="694"/>
                  </a:lnTo>
                  <a:lnTo>
                    <a:pt x="2475" y="687"/>
                  </a:lnTo>
                  <a:lnTo>
                    <a:pt x="2463" y="677"/>
                  </a:lnTo>
                  <a:lnTo>
                    <a:pt x="2455" y="664"/>
                  </a:lnTo>
                  <a:lnTo>
                    <a:pt x="2449" y="649"/>
                  </a:lnTo>
                  <a:lnTo>
                    <a:pt x="2447" y="633"/>
                  </a:lnTo>
                  <a:lnTo>
                    <a:pt x="2450" y="618"/>
                  </a:lnTo>
                  <a:lnTo>
                    <a:pt x="2470" y="566"/>
                  </a:lnTo>
                  <a:lnTo>
                    <a:pt x="2494" y="516"/>
                  </a:lnTo>
                  <a:lnTo>
                    <a:pt x="2521" y="466"/>
                  </a:lnTo>
                  <a:lnTo>
                    <a:pt x="2552" y="420"/>
                  </a:lnTo>
                  <a:lnTo>
                    <a:pt x="2587" y="377"/>
                  </a:lnTo>
                  <a:lnTo>
                    <a:pt x="2626" y="335"/>
                  </a:lnTo>
                  <a:lnTo>
                    <a:pt x="2626" y="121"/>
                  </a:lnTo>
                  <a:lnTo>
                    <a:pt x="121" y="121"/>
                  </a:lnTo>
                  <a:lnTo>
                    <a:pt x="121" y="1541"/>
                  </a:lnTo>
                  <a:lnTo>
                    <a:pt x="2626" y="1541"/>
                  </a:lnTo>
                  <a:lnTo>
                    <a:pt x="2626" y="1325"/>
                  </a:lnTo>
                  <a:lnTo>
                    <a:pt x="2588" y="1286"/>
                  </a:lnTo>
                  <a:lnTo>
                    <a:pt x="2555" y="1245"/>
                  </a:lnTo>
                  <a:lnTo>
                    <a:pt x="2525" y="1200"/>
                  </a:lnTo>
                  <a:lnTo>
                    <a:pt x="2498" y="1154"/>
                  </a:lnTo>
                  <a:lnTo>
                    <a:pt x="2475" y="1106"/>
                  </a:lnTo>
                  <a:lnTo>
                    <a:pt x="2456" y="1056"/>
                  </a:lnTo>
                  <a:lnTo>
                    <a:pt x="2452" y="1040"/>
                  </a:lnTo>
                  <a:lnTo>
                    <a:pt x="2453" y="1025"/>
                  </a:lnTo>
                  <a:lnTo>
                    <a:pt x="2458" y="1010"/>
                  </a:lnTo>
                  <a:lnTo>
                    <a:pt x="2467" y="998"/>
                  </a:lnTo>
                  <a:lnTo>
                    <a:pt x="2478" y="987"/>
                  </a:lnTo>
                  <a:lnTo>
                    <a:pt x="2493" y="980"/>
                  </a:lnTo>
                  <a:lnTo>
                    <a:pt x="2508" y="977"/>
                  </a:lnTo>
                  <a:lnTo>
                    <a:pt x="2524" y="978"/>
                  </a:lnTo>
                  <a:lnTo>
                    <a:pt x="2538" y="983"/>
                  </a:lnTo>
                  <a:lnTo>
                    <a:pt x="2551" y="991"/>
                  </a:lnTo>
                  <a:lnTo>
                    <a:pt x="2561" y="1003"/>
                  </a:lnTo>
                  <a:lnTo>
                    <a:pt x="2569" y="1017"/>
                  </a:lnTo>
                  <a:lnTo>
                    <a:pt x="2586" y="1061"/>
                  </a:lnTo>
                  <a:lnTo>
                    <a:pt x="2607" y="1104"/>
                  </a:lnTo>
                  <a:lnTo>
                    <a:pt x="2633" y="1145"/>
                  </a:lnTo>
                  <a:lnTo>
                    <a:pt x="2661" y="1184"/>
                  </a:lnTo>
                  <a:lnTo>
                    <a:pt x="2692" y="1220"/>
                  </a:lnTo>
                  <a:lnTo>
                    <a:pt x="2727" y="1255"/>
                  </a:lnTo>
                  <a:lnTo>
                    <a:pt x="2737" y="1268"/>
                  </a:lnTo>
                  <a:lnTo>
                    <a:pt x="2744" y="1283"/>
                  </a:lnTo>
                  <a:lnTo>
                    <a:pt x="2746" y="1300"/>
                  </a:lnTo>
                  <a:lnTo>
                    <a:pt x="2746" y="1600"/>
                  </a:lnTo>
                  <a:lnTo>
                    <a:pt x="2743" y="1619"/>
                  </a:lnTo>
                  <a:lnTo>
                    <a:pt x="2735" y="1636"/>
                  </a:lnTo>
                  <a:lnTo>
                    <a:pt x="2722" y="1649"/>
                  </a:lnTo>
                  <a:lnTo>
                    <a:pt x="2705" y="1657"/>
                  </a:lnTo>
                  <a:lnTo>
                    <a:pt x="2686" y="1660"/>
                  </a:lnTo>
                  <a:lnTo>
                    <a:pt x="60" y="1660"/>
                  </a:lnTo>
                  <a:lnTo>
                    <a:pt x="44" y="1658"/>
                  </a:lnTo>
                  <a:lnTo>
                    <a:pt x="30" y="1652"/>
                  </a:lnTo>
                  <a:lnTo>
                    <a:pt x="18" y="1643"/>
                  </a:lnTo>
                  <a:lnTo>
                    <a:pt x="8" y="1631"/>
                  </a:lnTo>
                  <a:lnTo>
                    <a:pt x="2" y="1617"/>
                  </a:lnTo>
                  <a:lnTo>
                    <a:pt x="0" y="1601"/>
                  </a:lnTo>
                  <a:lnTo>
                    <a:pt x="0" y="60"/>
                  </a:lnTo>
                  <a:lnTo>
                    <a:pt x="3" y="41"/>
                  </a:lnTo>
                  <a:lnTo>
                    <a:pt x="12" y="25"/>
                  </a:lnTo>
                  <a:lnTo>
                    <a:pt x="25" y="12"/>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76" name="Freeform 225">
              <a:extLst>
                <a:ext uri="{FF2B5EF4-FFF2-40B4-BE49-F238E27FC236}">
                  <a16:creationId xmlns:a16="http://schemas.microsoft.com/office/drawing/2014/main" id="{4EA7880A-1634-4BE8-B3B2-F3B4BA575FCF}"/>
                </a:ext>
              </a:extLst>
            </p:cNvPr>
            <p:cNvSpPr>
              <a:spLocks/>
            </p:cNvSpPr>
            <p:nvPr/>
          </p:nvSpPr>
          <p:spPr bwMode="auto">
            <a:xfrm>
              <a:off x="4899" y="3655"/>
              <a:ext cx="49" cy="110"/>
            </a:xfrm>
            <a:custGeom>
              <a:avLst/>
              <a:gdLst>
                <a:gd name="T0" fmla="*/ 229 w 445"/>
                <a:gd name="T1" fmla="*/ 0 h 986"/>
                <a:gd name="T2" fmla="*/ 297 w 445"/>
                <a:gd name="T3" fmla="*/ 13 h 986"/>
                <a:gd name="T4" fmla="*/ 356 w 445"/>
                <a:gd name="T5" fmla="*/ 48 h 986"/>
                <a:gd name="T6" fmla="*/ 402 w 445"/>
                <a:gd name="T7" fmla="*/ 100 h 986"/>
                <a:gd name="T8" fmla="*/ 433 w 445"/>
                <a:gd name="T9" fmla="*/ 166 h 986"/>
                <a:gd name="T10" fmla="*/ 445 w 445"/>
                <a:gd name="T11" fmla="*/ 242 h 986"/>
                <a:gd name="T12" fmla="*/ 442 w 445"/>
                <a:gd name="T13" fmla="*/ 784 h 986"/>
                <a:gd name="T14" fmla="*/ 419 w 445"/>
                <a:gd name="T15" fmla="*/ 855 h 986"/>
                <a:gd name="T16" fmla="*/ 379 w 445"/>
                <a:gd name="T17" fmla="*/ 916 h 986"/>
                <a:gd name="T18" fmla="*/ 324 w 445"/>
                <a:gd name="T19" fmla="*/ 959 h 986"/>
                <a:gd name="T20" fmla="*/ 257 w 445"/>
                <a:gd name="T21" fmla="*/ 983 h 986"/>
                <a:gd name="T22" fmla="*/ 60 w 445"/>
                <a:gd name="T23" fmla="*/ 986 h 986"/>
                <a:gd name="T24" fmla="*/ 29 w 445"/>
                <a:gd name="T25" fmla="*/ 978 h 986"/>
                <a:gd name="T26" fmla="*/ 8 w 445"/>
                <a:gd name="T27" fmla="*/ 956 h 986"/>
                <a:gd name="T28" fmla="*/ 0 w 445"/>
                <a:gd name="T29" fmla="*/ 926 h 986"/>
                <a:gd name="T30" fmla="*/ 8 w 445"/>
                <a:gd name="T31" fmla="*/ 896 h 986"/>
                <a:gd name="T32" fmla="*/ 29 w 445"/>
                <a:gd name="T33" fmla="*/ 873 h 986"/>
                <a:gd name="T34" fmla="*/ 60 w 445"/>
                <a:gd name="T35" fmla="*/ 865 h 986"/>
                <a:gd name="T36" fmla="*/ 245 w 445"/>
                <a:gd name="T37" fmla="*/ 862 h 986"/>
                <a:gd name="T38" fmla="*/ 286 w 445"/>
                <a:gd name="T39" fmla="*/ 839 h 986"/>
                <a:gd name="T40" fmla="*/ 313 w 445"/>
                <a:gd name="T41" fmla="*/ 798 h 986"/>
                <a:gd name="T42" fmla="*/ 324 w 445"/>
                <a:gd name="T43" fmla="*/ 744 h 986"/>
                <a:gd name="T44" fmla="*/ 321 w 445"/>
                <a:gd name="T45" fmla="*/ 215 h 986"/>
                <a:gd name="T46" fmla="*/ 303 w 445"/>
                <a:gd name="T47" fmla="*/ 166 h 986"/>
                <a:gd name="T48" fmla="*/ 270 w 445"/>
                <a:gd name="T49" fmla="*/ 134 h 986"/>
                <a:gd name="T50" fmla="*/ 229 w 445"/>
                <a:gd name="T51" fmla="*/ 121 h 986"/>
                <a:gd name="T52" fmla="*/ 55 w 445"/>
                <a:gd name="T53" fmla="*/ 118 h 986"/>
                <a:gd name="T54" fmla="*/ 25 w 445"/>
                <a:gd name="T55" fmla="*/ 97 h 986"/>
                <a:gd name="T56" fmla="*/ 14 w 445"/>
                <a:gd name="T57" fmla="*/ 61 h 986"/>
                <a:gd name="T58" fmla="*/ 22 w 445"/>
                <a:gd name="T59" fmla="*/ 31 h 986"/>
                <a:gd name="T60" fmla="*/ 43 w 445"/>
                <a:gd name="T61" fmla="*/ 9 h 986"/>
                <a:gd name="T62" fmla="*/ 74 w 445"/>
                <a:gd name="T63" fmla="*/ 0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5" h="986">
                  <a:moveTo>
                    <a:pt x="74" y="0"/>
                  </a:moveTo>
                  <a:lnTo>
                    <a:pt x="229" y="0"/>
                  </a:lnTo>
                  <a:lnTo>
                    <a:pt x="263" y="4"/>
                  </a:lnTo>
                  <a:lnTo>
                    <a:pt x="297" y="13"/>
                  </a:lnTo>
                  <a:lnTo>
                    <a:pt x="328" y="28"/>
                  </a:lnTo>
                  <a:lnTo>
                    <a:pt x="356" y="48"/>
                  </a:lnTo>
                  <a:lnTo>
                    <a:pt x="381" y="72"/>
                  </a:lnTo>
                  <a:lnTo>
                    <a:pt x="402" y="100"/>
                  </a:lnTo>
                  <a:lnTo>
                    <a:pt x="420" y="131"/>
                  </a:lnTo>
                  <a:lnTo>
                    <a:pt x="433" y="166"/>
                  </a:lnTo>
                  <a:lnTo>
                    <a:pt x="442" y="204"/>
                  </a:lnTo>
                  <a:lnTo>
                    <a:pt x="445" y="242"/>
                  </a:lnTo>
                  <a:lnTo>
                    <a:pt x="445" y="744"/>
                  </a:lnTo>
                  <a:lnTo>
                    <a:pt x="442" y="784"/>
                  </a:lnTo>
                  <a:lnTo>
                    <a:pt x="432" y="821"/>
                  </a:lnTo>
                  <a:lnTo>
                    <a:pt x="419" y="855"/>
                  </a:lnTo>
                  <a:lnTo>
                    <a:pt x="401" y="887"/>
                  </a:lnTo>
                  <a:lnTo>
                    <a:pt x="379" y="916"/>
                  </a:lnTo>
                  <a:lnTo>
                    <a:pt x="353" y="940"/>
                  </a:lnTo>
                  <a:lnTo>
                    <a:pt x="324" y="959"/>
                  </a:lnTo>
                  <a:lnTo>
                    <a:pt x="292" y="974"/>
                  </a:lnTo>
                  <a:lnTo>
                    <a:pt x="257" y="983"/>
                  </a:lnTo>
                  <a:lnTo>
                    <a:pt x="222" y="986"/>
                  </a:lnTo>
                  <a:lnTo>
                    <a:pt x="60" y="986"/>
                  </a:lnTo>
                  <a:lnTo>
                    <a:pt x="44" y="984"/>
                  </a:lnTo>
                  <a:lnTo>
                    <a:pt x="29" y="978"/>
                  </a:lnTo>
                  <a:lnTo>
                    <a:pt x="17" y="969"/>
                  </a:lnTo>
                  <a:lnTo>
                    <a:pt x="8" y="956"/>
                  </a:lnTo>
                  <a:lnTo>
                    <a:pt x="2" y="942"/>
                  </a:lnTo>
                  <a:lnTo>
                    <a:pt x="0" y="926"/>
                  </a:lnTo>
                  <a:lnTo>
                    <a:pt x="2" y="910"/>
                  </a:lnTo>
                  <a:lnTo>
                    <a:pt x="8" y="896"/>
                  </a:lnTo>
                  <a:lnTo>
                    <a:pt x="17" y="883"/>
                  </a:lnTo>
                  <a:lnTo>
                    <a:pt x="29" y="873"/>
                  </a:lnTo>
                  <a:lnTo>
                    <a:pt x="44" y="867"/>
                  </a:lnTo>
                  <a:lnTo>
                    <a:pt x="60" y="865"/>
                  </a:lnTo>
                  <a:lnTo>
                    <a:pt x="222" y="865"/>
                  </a:lnTo>
                  <a:lnTo>
                    <a:pt x="245" y="862"/>
                  </a:lnTo>
                  <a:lnTo>
                    <a:pt x="266" y="853"/>
                  </a:lnTo>
                  <a:lnTo>
                    <a:pt x="286" y="839"/>
                  </a:lnTo>
                  <a:lnTo>
                    <a:pt x="301" y="820"/>
                  </a:lnTo>
                  <a:lnTo>
                    <a:pt x="313" y="798"/>
                  </a:lnTo>
                  <a:lnTo>
                    <a:pt x="321" y="773"/>
                  </a:lnTo>
                  <a:lnTo>
                    <a:pt x="324" y="744"/>
                  </a:lnTo>
                  <a:lnTo>
                    <a:pt x="324" y="242"/>
                  </a:lnTo>
                  <a:lnTo>
                    <a:pt x="321" y="215"/>
                  </a:lnTo>
                  <a:lnTo>
                    <a:pt x="314" y="190"/>
                  </a:lnTo>
                  <a:lnTo>
                    <a:pt x="303" y="166"/>
                  </a:lnTo>
                  <a:lnTo>
                    <a:pt x="288" y="148"/>
                  </a:lnTo>
                  <a:lnTo>
                    <a:pt x="270" y="134"/>
                  </a:lnTo>
                  <a:lnTo>
                    <a:pt x="250" y="125"/>
                  </a:lnTo>
                  <a:lnTo>
                    <a:pt x="229" y="121"/>
                  </a:lnTo>
                  <a:lnTo>
                    <a:pt x="74" y="121"/>
                  </a:lnTo>
                  <a:lnTo>
                    <a:pt x="55" y="118"/>
                  </a:lnTo>
                  <a:lnTo>
                    <a:pt x="38" y="110"/>
                  </a:lnTo>
                  <a:lnTo>
                    <a:pt x="25" y="97"/>
                  </a:lnTo>
                  <a:lnTo>
                    <a:pt x="17" y="80"/>
                  </a:lnTo>
                  <a:lnTo>
                    <a:pt x="14" y="61"/>
                  </a:lnTo>
                  <a:lnTo>
                    <a:pt x="16" y="45"/>
                  </a:lnTo>
                  <a:lnTo>
                    <a:pt x="22" y="31"/>
                  </a:lnTo>
                  <a:lnTo>
                    <a:pt x="31" y="18"/>
                  </a:lnTo>
                  <a:lnTo>
                    <a:pt x="43" y="9"/>
                  </a:lnTo>
                  <a:lnTo>
                    <a:pt x="58" y="3"/>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77" name="Freeform 226">
              <a:extLst>
                <a:ext uri="{FF2B5EF4-FFF2-40B4-BE49-F238E27FC236}">
                  <a16:creationId xmlns:a16="http://schemas.microsoft.com/office/drawing/2014/main" id="{8C46C1EB-2871-42AD-B6A3-96DBEDF462C0}"/>
                </a:ext>
              </a:extLst>
            </p:cNvPr>
            <p:cNvSpPr>
              <a:spLocks noEditPoints="1"/>
            </p:cNvSpPr>
            <p:nvPr/>
          </p:nvSpPr>
          <p:spPr bwMode="auto">
            <a:xfrm>
              <a:off x="4650" y="3670"/>
              <a:ext cx="149" cy="81"/>
            </a:xfrm>
            <a:custGeom>
              <a:avLst/>
              <a:gdLst>
                <a:gd name="T0" fmla="*/ 613 w 1333"/>
                <a:gd name="T1" fmla="*/ 152 h 725"/>
                <a:gd name="T2" fmla="*/ 610 w 1333"/>
                <a:gd name="T3" fmla="*/ 276 h 725"/>
                <a:gd name="T4" fmla="*/ 589 w 1333"/>
                <a:gd name="T5" fmla="*/ 306 h 725"/>
                <a:gd name="T6" fmla="*/ 553 w 1333"/>
                <a:gd name="T7" fmla="*/ 317 h 725"/>
                <a:gd name="T8" fmla="*/ 792 w 1333"/>
                <a:gd name="T9" fmla="*/ 565 h 725"/>
                <a:gd name="T10" fmla="*/ 793 w 1333"/>
                <a:gd name="T11" fmla="*/ 527 h 725"/>
                <a:gd name="T12" fmla="*/ 805 w 1333"/>
                <a:gd name="T13" fmla="*/ 502 h 725"/>
                <a:gd name="T14" fmla="*/ 826 w 1333"/>
                <a:gd name="T15" fmla="*/ 486 h 725"/>
                <a:gd name="T16" fmla="*/ 851 w 1333"/>
                <a:gd name="T17" fmla="*/ 481 h 725"/>
                <a:gd name="T18" fmla="*/ 1212 w 1333"/>
                <a:gd name="T19" fmla="*/ 583 h 725"/>
                <a:gd name="T20" fmla="*/ 1212 w 1333"/>
                <a:gd name="T21" fmla="*/ 123 h 725"/>
                <a:gd name="T22" fmla="*/ 1286 w 1333"/>
                <a:gd name="T23" fmla="*/ 1 h 725"/>
                <a:gd name="T24" fmla="*/ 1314 w 1333"/>
                <a:gd name="T25" fmla="*/ 16 h 725"/>
                <a:gd name="T26" fmla="*/ 1331 w 1333"/>
                <a:gd name="T27" fmla="*/ 45 h 725"/>
                <a:gd name="T28" fmla="*/ 1333 w 1333"/>
                <a:gd name="T29" fmla="*/ 665 h 725"/>
                <a:gd name="T30" fmla="*/ 1327 w 1333"/>
                <a:gd name="T31" fmla="*/ 692 h 725"/>
                <a:gd name="T32" fmla="*/ 1309 w 1333"/>
                <a:gd name="T33" fmla="*/ 713 h 725"/>
                <a:gd name="T34" fmla="*/ 1286 w 1333"/>
                <a:gd name="T35" fmla="*/ 723 h 725"/>
                <a:gd name="T36" fmla="*/ 1256 w 1333"/>
                <a:gd name="T37" fmla="*/ 722 h 725"/>
                <a:gd name="T38" fmla="*/ 912 w 1333"/>
                <a:gd name="T39" fmla="*/ 664 h 725"/>
                <a:gd name="T40" fmla="*/ 905 w 1333"/>
                <a:gd name="T41" fmla="*/ 694 h 725"/>
                <a:gd name="T42" fmla="*/ 884 w 1333"/>
                <a:gd name="T43" fmla="*/ 716 h 725"/>
                <a:gd name="T44" fmla="*/ 855 w 1333"/>
                <a:gd name="T45" fmla="*/ 725 h 725"/>
                <a:gd name="T46" fmla="*/ 825 w 1333"/>
                <a:gd name="T47" fmla="*/ 718 h 725"/>
                <a:gd name="T48" fmla="*/ 19 w 1333"/>
                <a:gd name="T49" fmla="*/ 301 h 725"/>
                <a:gd name="T50" fmla="*/ 2 w 1333"/>
                <a:gd name="T51" fmla="*/ 275 h 725"/>
                <a:gd name="T52" fmla="*/ 1 w 1333"/>
                <a:gd name="T53" fmla="*/ 243 h 725"/>
                <a:gd name="T54" fmla="*/ 17 w 1333"/>
                <a:gd name="T55" fmla="*/ 215 h 725"/>
                <a:gd name="T56" fmla="*/ 44 w 1333"/>
                <a:gd name="T57" fmla="*/ 200 h 725"/>
                <a:gd name="T58" fmla="*/ 493 w 1333"/>
                <a:gd name="T59" fmla="*/ 197 h 725"/>
                <a:gd name="T60" fmla="*/ 496 w 1333"/>
                <a:gd name="T61" fmla="*/ 76 h 725"/>
                <a:gd name="T62" fmla="*/ 516 w 1333"/>
                <a:gd name="T63" fmla="*/ 47 h 725"/>
                <a:gd name="T64" fmla="*/ 550 w 1333"/>
                <a:gd name="T65" fmla="*/ 3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3" h="725">
                  <a:moveTo>
                    <a:pt x="1212" y="123"/>
                  </a:moveTo>
                  <a:lnTo>
                    <a:pt x="613" y="152"/>
                  </a:lnTo>
                  <a:lnTo>
                    <a:pt x="613" y="257"/>
                  </a:lnTo>
                  <a:lnTo>
                    <a:pt x="610" y="276"/>
                  </a:lnTo>
                  <a:lnTo>
                    <a:pt x="602" y="293"/>
                  </a:lnTo>
                  <a:lnTo>
                    <a:pt x="589" y="306"/>
                  </a:lnTo>
                  <a:lnTo>
                    <a:pt x="572" y="314"/>
                  </a:lnTo>
                  <a:lnTo>
                    <a:pt x="553" y="317"/>
                  </a:lnTo>
                  <a:lnTo>
                    <a:pt x="310" y="317"/>
                  </a:lnTo>
                  <a:lnTo>
                    <a:pt x="792" y="565"/>
                  </a:lnTo>
                  <a:lnTo>
                    <a:pt x="791" y="541"/>
                  </a:lnTo>
                  <a:lnTo>
                    <a:pt x="793" y="527"/>
                  </a:lnTo>
                  <a:lnTo>
                    <a:pt x="798" y="514"/>
                  </a:lnTo>
                  <a:lnTo>
                    <a:pt x="805" y="502"/>
                  </a:lnTo>
                  <a:lnTo>
                    <a:pt x="815" y="493"/>
                  </a:lnTo>
                  <a:lnTo>
                    <a:pt x="826" y="486"/>
                  </a:lnTo>
                  <a:lnTo>
                    <a:pt x="839" y="482"/>
                  </a:lnTo>
                  <a:lnTo>
                    <a:pt x="851" y="481"/>
                  </a:lnTo>
                  <a:lnTo>
                    <a:pt x="868" y="483"/>
                  </a:lnTo>
                  <a:lnTo>
                    <a:pt x="1212" y="583"/>
                  </a:lnTo>
                  <a:lnTo>
                    <a:pt x="1212" y="583"/>
                  </a:lnTo>
                  <a:lnTo>
                    <a:pt x="1212" y="123"/>
                  </a:lnTo>
                  <a:close/>
                  <a:moveTo>
                    <a:pt x="1271" y="0"/>
                  </a:moveTo>
                  <a:lnTo>
                    <a:pt x="1286" y="1"/>
                  </a:lnTo>
                  <a:lnTo>
                    <a:pt x="1301" y="7"/>
                  </a:lnTo>
                  <a:lnTo>
                    <a:pt x="1314" y="16"/>
                  </a:lnTo>
                  <a:lnTo>
                    <a:pt x="1325" y="29"/>
                  </a:lnTo>
                  <a:lnTo>
                    <a:pt x="1331" y="45"/>
                  </a:lnTo>
                  <a:lnTo>
                    <a:pt x="1333" y="61"/>
                  </a:lnTo>
                  <a:lnTo>
                    <a:pt x="1333" y="665"/>
                  </a:lnTo>
                  <a:lnTo>
                    <a:pt x="1332" y="679"/>
                  </a:lnTo>
                  <a:lnTo>
                    <a:pt x="1327" y="692"/>
                  </a:lnTo>
                  <a:lnTo>
                    <a:pt x="1319" y="703"/>
                  </a:lnTo>
                  <a:lnTo>
                    <a:pt x="1309" y="713"/>
                  </a:lnTo>
                  <a:lnTo>
                    <a:pt x="1298" y="719"/>
                  </a:lnTo>
                  <a:lnTo>
                    <a:pt x="1286" y="723"/>
                  </a:lnTo>
                  <a:lnTo>
                    <a:pt x="1273" y="725"/>
                  </a:lnTo>
                  <a:lnTo>
                    <a:pt x="1256" y="722"/>
                  </a:lnTo>
                  <a:lnTo>
                    <a:pt x="912" y="622"/>
                  </a:lnTo>
                  <a:lnTo>
                    <a:pt x="912" y="664"/>
                  </a:lnTo>
                  <a:lnTo>
                    <a:pt x="910" y="680"/>
                  </a:lnTo>
                  <a:lnTo>
                    <a:pt x="905" y="694"/>
                  </a:lnTo>
                  <a:lnTo>
                    <a:pt x="896" y="706"/>
                  </a:lnTo>
                  <a:lnTo>
                    <a:pt x="884" y="716"/>
                  </a:lnTo>
                  <a:lnTo>
                    <a:pt x="870" y="722"/>
                  </a:lnTo>
                  <a:lnTo>
                    <a:pt x="855" y="725"/>
                  </a:lnTo>
                  <a:lnTo>
                    <a:pt x="839" y="723"/>
                  </a:lnTo>
                  <a:lnTo>
                    <a:pt x="825" y="718"/>
                  </a:lnTo>
                  <a:lnTo>
                    <a:pt x="32" y="311"/>
                  </a:lnTo>
                  <a:lnTo>
                    <a:pt x="19" y="301"/>
                  </a:lnTo>
                  <a:lnTo>
                    <a:pt x="9" y="289"/>
                  </a:lnTo>
                  <a:lnTo>
                    <a:pt x="2" y="275"/>
                  </a:lnTo>
                  <a:lnTo>
                    <a:pt x="0" y="259"/>
                  </a:lnTo>
                  <a:lnTo>
                    <a:pt x="1" y="243"/>
                  </a:lnTo>
                  <a:lnTo>
                    <a:pt x="7" y="228"/>
                  </a:lnTo>
                  <a:lnTo>
                    <a:pt x="17" y="215"/>
                  </a:lnTo>
                  <a:lnTo>
                    <a:pt x="29" y="206"/>
                  </a:lnTo>
                  <a:lnTo>
                    <a:pt x="44" y="200"/>
                  </a:lnTo>
                  <a:lnTo>
                    <a:pt x="60" y="197"/>
                  </a:lnTo>
                  <a:lnTo>
                    <a:pt x="493" y="197"/>
                  </a:lnTo>
                  <a:lnTo>
                    <a:pt x="493" y="94"/>
                  </a:lnTo>
                  <a:lnTo>
                    <a:pt x="496" y="76"/>
                  </a:lnTo>
                  <a:lnTo>
                    <a:pt x="504" y="60"/>
                  </a:lnTo>
                  <a:lnTo>
                    <a:pt x="516" y="47"/>
                  </a:lnTo>
                  <a:lnTo>
                    <a:pt x="532" y="37"/>
                  </a:lnTo>
                  <a:lnTo>
                    <a:pt x="550" y="33"/>
                  </a:lnTo>
                  <a:lnTo>
                    <a:pt x="127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78" name="Group 229">
            <a:extLst>
              <a:ext uri="{FF2B5EF4-FFF2-40B4-BE49-F238E27FC236}">
                <a16:creationId xmlns:a16="http://schemas.microsoft.com/office/drawing/2014/main" id="{DA2F6F5E-72CA-459B-84C8-B7F9F7288274}"/>
              </a:ext>
            </a:extLst>
          </p:cNvPr>
          <p:cNvGrpSpPr>
            <a:grpSpLocks noChangeAspect="1"/>
          </p:cNvGrpSpPr>
          <p:nvPr/>
        </p:nvGrpSpPr>
        <p:grpSpPr bwMode="auto">
          <a:xfrm>
            <a:off x="4301936" y="1627397"/>
            <a:ext cx="244447" cy="276987"/>
            <a:chOff x="5420" y="1170"/>
            <a:chExt cx="308" cy="349"/>
          </a:xfrm>
          <a:solidFill>
            <a:srgbClr val="000000"/>
          </a:solidFill>
        </p:grpSpPr>
        <p:sp>
          <p:nvSpPr>
            <p:cNvPr id="679" name="Freeform 231">
              <a:extLst>
                <a:ext uri="{FF2B5EF4-FFF2-40B4-BE49-F238E27FC236}">
                  <a16:creationId xmlns:a16="http://schemas.microsoft.com/office/drawing/2014/main" id="{C312C789-48A7-4894-90C7-18794BDDB7C1}"/>
                </a:ext>
              </a:extLst>
            </p:cNvPr>
            <p:cNvSpPr>
              <a:spLocks/>
            </p:cNvSpPr>
            <p:nvPr/>
          </p:nvSpPr>
          <p:spPr bwMode="auto">
            <a:xfrm>
              <a:off x="5693" y="1324"/>
              <a:ext cx="35" cy="55"/>
            </a:xfrm>
            <a:custGeom>
              <a:avLst/>
              <a:gdLst>
                <a:gd name="T0" fmla="*/ 67 w 351"/>
                <a:gd name="T1" fmla="*/ 0 h 552"/>
                <a:gd name="T2" fmla="*/ 284 w 351"/>
                <a:gd name="T3" fmla="*/ 0 h 552"/>
                <a:gd name="T4" fmla="*/ 302 w 351"/>
                <a:gd name="T5" fmla="*/ 2 h 552"/>
                <a:gd name="T6" fmla="*/ 318 w 351"/>
                <a:gd name="T7" fmla="*/ 9 h 552"/>
                <a:gd name="T8" fmla="*/ 331 w 351"/>
                <a:gd name="T9" fmla="*/ 20 h 552"/>
                <a:gd name="T10" fmla="*/ 342 w 351"/>
                <a:gd name="T11" fmla="*/ 33 h 552"/>
                <a:gd name="T12" fmla="*/ 349 w 351"/>
                <a:gd name="T13" fmla="*/ 49 h 552"/>
                <a:gd name="T14" fmla="*/ 351 w 351"/>
                <a:gd name="T15" fmla="*/ 67 h 552"/>
                <a:gd name="T16" fmla="*/ 351 w 351"/>
                <a:gd name="T17" fmla="*/ 484 h 552"/>
                <a:gd name="T18" fmla="*/ 349 w 351"/>
                <a:gd name="T19" fmla="*/ 503 h 552"/>
                <a:gd name="T20" fmla="*/ 342 w 351"/>
                <a:gd name="T21" fmla="*/ 518 h 552"/>
                <a:gd name="T22" fmla="*/ 331 w 351"/>
                <a:gd name="T23" fmla="*/ 533 h 552"/>
                <a:gd name="T24" fmla="*/ 318 w 351"/>
                <a:gd name="T25" fmla="*/ 542 h 552"/>
                <a:gd name="T26" fmla="*/ 302 w 351"/>
                <a:gd name="T27" fmla="*/ 549 h 552"/>
                <a:gd name="T28" fmla="*/ 284 w 351"/>
                <a:gd name="T29" fmla="*/ 552 h 552"/>
                <a:gd name="T30" fmla="*/ 67 w 351"/>
                <a:gd name="T31" fmla="*/ 552 h 552"/>
                <a:gd name="T32" fmla="*/ 49 w 351"/>
                <a:gd name="T33" fmla="*/ 549 h 552"/>
                <a:gd name="T34" fmla="*/ 33 w 351"/>
                <a:gd name="T35" fmla="*/ 542 h 552"/>
                <a:gd name="T36" fmla="*/ 20 w 351"/>
                <a:gd name="T37" fmla="*/ 533 h 552"/>
                <a:gd name="T38" fmla="*/ 9 w 351"/>
                <a:gd name="T39" fmla="*/ 518 h 552"/>
                <a:gd name="T40" fmla="*/ 2 w 351"/>
                <a:gd name="T41" fmla="*/ 503 h 552"/>
                <a:gd name="T42" fmla="*/ 0 w 351"/>
                <a:gd name="T43" fmla="*/ 484 h 552"/>
                <a:gd name="T44" fmla="*/ 2 w 351"/>
                <a:gd name="T45" fmla="*/ 467 h 552"/>
                <a:gd name="T46" fmla="*/ 9 w 351"/>
                <a:gd name="T47" fmla="*/ 451 h 552"/>
                <a:gd name="T48" fmla="*/ 20 w 351"/>
                <a:gd name="T49" fmla="*/ 437 h 552"/>
                <a:gd name="T50" fmla="*/ 33 w 351"/>
                <a:gd name="T51" fmla="*/ 426 h 552"/>
                <a:gd name="T52" fmla="*/ 49 w 351"/>
                <a:gd name="T53" fmla="*/ 420 h 552"/>
                <a:gd name="T54" fmla="*/ 67 w 351"/>
                <a:gd name="T55" fmla="*/ 418 h 552"/>
                <a:gd name="T56" fmla="*/ 216 w 351"/>
                <a:gd name="T57" fmla="*/ 418 h 552"/>
                <a:gd name="T58" fmla="*/ 216 w 351"/>
                <a:gd name="T59" fmla="*/ 133 h 552"/>
                <a:gd name="T60" fmla="*/ 67 w 351"/>
                <a:gd name="T61" fmla="*/ 133 h 552"/>
                <a:gd name="T62" fmla="*/ 49 w 351"/>
                <a:gd name="T63" fmla="*/ 131 h 552"/>
                <a:gd name="T64" fmla="*/ 33 w 351"/>
                <a:gd name="T65" fmla="*/ 125 h 552"/>
                <a:gd name="T66" fmla="*/ 20 w 351"/>
                <a:gd name="T67" fmla="*/ 114 h 552"/>
                <a:gd name="T68" fmla="*/ 9 w 351"/>
                <a:gd name="T69" fmla="*/ 100 h 552"/>
                <a:gd name="T70" fmla="*/ 2 w 351"/>
                <a:gd name="T71" fmla="*/ 84 h 552"/>
                <a:gd name="T72" fmla="*/ 0 w 351"/>
                <a:gd name="T73" fmla="*/ 67 h 552"/>
                <a:gd name="T74" fmla="*/ 2 w 351"/>
                <a:gd name="T75" fmla="*/ 49 h 552"/>
                <a:gd name="T76" fmla="*/ 9 w 351"/>
                <a:gd name="T77" fmla="*/ 33 h 552"/>
                <a:gd name="T78" fmla="*/ 20 w 351"/>
                <a:gd name="T79" fmla="*/ 20 h 552"/>
                <a:gd name="T80" fmla="*/ 33 w 351"/>
                <a:gd name="T81" fmla="*/ 9 h 552"/>
                <a:gd name="T82" fmla="*/ 49 w 351"/>
                <a:gd name="T83" fmla="*/ 2 h 552"/>
                <a:gd name="T84" fmla="*/ 67 w 351"/>
                <a:gd name="T8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552">
                  <a:moveTo>
                    <a:pt x="67" y="0"/>
                  </a:moveTo>
                  <a:lnTo>
                    <a:pt x="284" y="0"/>
                  </a:lnTo>
                  <a:lnTo>
                    <a:pt x="302" y="2"/>
                  </a:lnTo>
                  <a:lnTo>
                    <a:pt x="318" y="9"/>
                  </a:lnTo>
                  <a:lnTo>
                    <a:pt x="331" y="20"/>
                  </a:lnTo>
                  <a:lnTo>
                    <a:pt x="342" y="33"/>
                  </a:lnTo>
                  <a:lnTo>
                    <a:pt x="349" y="49"/>
                  </a:lnTo>
                  <a:lnTo>
                    <a:pt x="351" y="67"/>
                  </a:lnTo>
                  <a:lnTo>
                    <a:pt x="351" y="484"/>
                  </a:lnTo>
                  <a:lnTo>
                    <a:pt x="349" y="503"/>
                  </a:lnTo>
                  <a:lnTo>
                    <a:pt x="342" y="518"/>
                  </a:lnTo>
                  <a:lnTo>
                    <a:pt x="331" y="533"/>
                  </a:lnTo>
                  <a:lnTo>
                    <a:pt x="318" y="542"/>
                  </a:lnTo>
                  <a:lnTo>
                    <a:pt x="302" y="549"/>
                  </a:lnTo>
                  <a:lnTo>
                    <a:pt x="284" y="552"/>
                  </a:lnTo>
                  <a:lnTo>
                    <a:pt x="67" y="552"/>
                  </a:lnTo>
                  <a:lnTo>
                    <a:pt x="49" y="549"/>
                  </a:lnTo>
                  <a:lnTo>
                    <a:pt x="33" y="542"/>
                  </a:lnTo>
                  <a:lnTo>
                    <a:pt x="20" y="533"/>
                  </a:lnTo>
                  <a:lnTo>
                    <a:pt x="9" y="518"/>
                  </a:lnTo>
                  <a:lnTo>
                    <a:pt x="2" y="503"/>
                  </a:lnTo>
                  <a:lnTo>
                    <a:pt x="0" y="484"/>
                  </a:lnTo>
                  <a:lnTo>
                    <a:pt x="2" y="467"/>
                  </a:lnTo>
                  <a:lnTo>
                    <a:pt x="9" y="451"/>
                  </a:lnTo>
                  <a:lnTo>
                    <a:pt x="20" y="437"/>
                  </a:lnTo>
                  <a:lnTo>
                    <a:pt x="33" y="426"/>
                  </a:lnTo>
                  <a:lnTo>
                    <a:pt x="49" y="420"/>
                  </a:lnTo>
                  <a:lnTo>
                    <a:pt x="67" y="418"/>
                  </a:lnTo>
                  <a:lnTo>
                    <a:pt x="216" y="418"/>
                  </a:lnTo>
                  <a:lnTo>
                    <a:pt x="216" y="133"/>
                  </a:lnTo>
                  <a:lnTo>
                    <a:pt x="67" y="133"/>
                  </a:lnTo>
                  <a:lnTo>
                    <a:pt x="49" y="131"/>
                  </a:lnTo>
                  <a:lnTo>
                    <a:pt x="33" y="125"/>
                  </a:lnTo>
                  <a:lnTo>
                    <a:pt x="20" y="114"/>
                  </a:lnTo>
                  <a:lnTo>
                    <a:pt x="9" y="100"/>
                  </a:lnTo>
                  <a:lnTo>
                    <a:pt x="2" y="84"/>
                  </a:lnTo>
                  <a:lnTo>
                    <a:pt x="0" y="67"/>
                  </a:lnTo>
                  <a:lnTo>
                    <a:pt x="2" y="49"/>
                  </a:lnTo>
                  <a:lnTo>
                    <a:pt x="9" y="33"/>
                  </a:lnTo>
                  <a:lnTo>
                    <a:pt x="20" y="20"/>
                  </a:lnTo>
                  <a:lnTo>
                    <a:pt x="33" y="9"/>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80" name="Freeform 232">
              <a:extLst>
                <a:ext uri="{FF2B5EF4-FFF2-40B4-BE49-F238E27FC236}">
                  <a16:creationId xmlns:a16="http://schemas.microsoft.com/office/drawing/2014/main" id="{F6FB79BC-29BA-496C-B629-DAEEF0ED4541}"/>
                </a:ext>
              </a:extLst>
            </p:cNvPr>
            <p:cNvSpPr>
              <a:spLocks/>
            </p:cNvSpPr>
            <p:nvPr/>
          </p:nvSpPr>
          <p:spPr bwMode="auto">
            <a:xfrm>
              <a:off x="5693" y="1245"/>
              <a:ext cx="35" cy="56"/>
            </a:xfrm>
            <a:custGeom>
              <a:avLst/>
              <a:gdLst>
                <a:gd name="T0" fmla="*/ 67 w 351"/>
                <a:gd name="T1" fmla="*/ 0 h 554"/>
                <a:gd name="T2" fmla="*/ 284 w 351"/>
                <a:gd name="T3" fmla="*/ 0 h 554"/>
                <a:gd name="T4" fmla="*/ 302 w 351"/>
                <a:gd name="T5" fmla="*/ 3 h 554"/>
                <a:gd name="T6" fmla="*/ 318 w 351"/>
                <a:gd name="T7" fmla="*/ 10 h 554"/>
                <a:gd name="T8" fmla="*/ 331 w 351"/>
                <a:gd name="T9" fmla="*/ 20 h 554"/>
                <a:gd name="T10" fmla="*/ 342 w 351"/>
                <a:gd name="T11" fmla="*/ 34 h 554"/>
                <a:gd name="T12" fmla="*/ 349 w 351"/>
                <a:gd name="T13" fmla="*/ 50 h 554"/>
                <a:gd name="T14" fmla="*/ 351 w 351"/>
                <a:gd name="T15" fmla="*/ 68 h 554"/>
                <a:gd name="T16" fmla="*/ 351 w 351"/>
                <a:gd name="T17" fmla="*/ 486 h 554"/>
                <a:gd name="T18" fmla="*/ 349 w 351"/>
                <a:gd name="T19" fmla="*/ 503 h 554"/>
                <a:gd name="T20" fmla="*/ 342 w 351"/>
                <a:gd name="T21" fmla="*/ 520 h 554"/>
                <a:gd name="T22" fmla="*/ 331 w 351"/>
                <a:gd name="T23" fmla="*/ 534 h 554"/>
                <a:gd name="T24" fmla="*/ 318 w 351"/>
                <a:gd name="T25" fmla="*/ 544 h 554"/>
                <a:gd name="T26" fmla="*/ 302 w 351"/>
                <a:gd name="T27" fmla="*/ 550 h 554"/>
                <a:gd name="T28" fmla="*/ 284 w 351"/>
                <a:gd name="T29" fmla="*/ 554 h 554"/>
                <a:gd name="T30" fmla="*/ 67 w 351"/>
                <a:gd name="T31" fmla="*/ 554 h 554"/>
                <a:gd name="T32" fmla="*/ 49 w 351"/>
                <a:gd name="T33" fmla="*/ 550 h 554"/>
                <a:gd name="T34" fmla="*/ 33 w 351"/>
                <a:gd name="T35" fmla="*/ 544 h 554"/>
                <a:gd name="T36" fmla="*/ 20 w 351"/>
                <a:gd name="T37" fmla="*/ 534 h 554"/>
                <a:gd name="T38" fmla="*/ 9 w 351"/>
                <a:gd name="T39" fmla="*/ 520 h 554"/>
                <a:gd name="T40" fmla="*/ 2 w 351"/>
                <a:gd name="T41" fmla="*/ 503 h 554"/>
                <a:gd name="T42" fmla="*/ 0 w 351"/>
                <a:gd name="T43" fmla="*/ 486 h 554"/>
                <a:gd name="T44" fmla="*/ 2 w 351"/>
                <a:gd name="T45" fmla="*/ 468 h 554"/>
                <a:gd name="T46" fmla="*/ 9 w 351"/>
                <a:gd name="T47" fmla="*/ 452 h 554"/>
                <a:gd name="T48" fmla="*/ 20 w 351"/>
                <a:gd name="T49" fmla="*/ 439 h 554"/>
                <a:gd name="T50" fmla="*/ 33 w 351"/>
                <a:gd name="T51" fmla="*/ 428 h 554"/>
                <a:gd name="T52" fmla="*/ 49 w 351"/>
                <a:gd name="T53" fmla="*/ 421 h 554"/>
                <a:gd name="T54" fmla="*/ 67 w 351"/>
                <a:gd name="T55" fmla="*/ 419 h 554"/>
                <a:gd name="T56" fmla="*/ 216 w 351"/>
                <a:gd name="T57" fmla="*/ 419 h 554"/>
                <a:gd name="T58" fmla="*/ 216 w 351"/>
                <a:gd name="T59" fmla="*/ 135 h 554"/>
                <a:gd name="T60" fmla="*/ 67 w 351"/>
                <a:gd name="T61" fmla="*/ 135 h 554"/>
                <a:gd name="T62" fmla="*/ 49 w 351"/>
                <a:gd name="T63" fmla="*/ 132 h 554"/>
                <a:gd name="T64" fmla="*/ 33 w 351"/>
                <a:gd name="T65" fmla="*/ 126 h 554"/>
                <a:gd name="T66" fmla="*/ 20 w 351"/>
                <a:gd name="T67" fmla="*/ 115 h 554"/>
                <a:gd name="T68" fmla="*/ 9 w 351"/>
                <a:gd name="T69" fmla="*/ 102 h 554"/>
                <a:gd name="T70" fmla="*/ 2 w 351"/>
                <a:gd name="T71" fmla="*/ 85 h 554"/>
                <a:gd name="T72" fmla="*/ 0 w 351"/>
                <a:gd name="T73" fmla="*/ 68 h 554"/>
                <a:gd name="T74" fmla="*/ 2 w 351"/>
                <a:gd name="T75" fmla="*/ 50 h 554"/>
                <a:gd name="T76" fmla="*/ 9 w 351"/>
                <a:gd name="T77" fmla="*/ 34 h 554"/>
                <a:gd name="T78" fmla="*/ 20 w 351"/>
                <a:gd name="T79" fmla="*/ 20 h 554"/>
                <a:gd name="T80" fmla="*/ 33 w 351"/>
                <a:gd name="T81" fmla="*/ 10 h 554"/>
                <a:gd name="T82" fmla="*/ 49 w 351"/>
                <a:gd name="T83" fmla="*/ 3 h 554"/>
                <a:gd name="T84" fmla="*/ 67 w 351"/>
                <a:gd name="T85"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554">
                  <a:moveTo>
                    <a:pt x="67" y="0"/>
                  </a:moveTo>
                  <a:lnTo>
                    <a:pt x="284" y="0"/>
                  </a:lnTo>
                  <a:lnTo>
                    <a:pt x="302" y="3"/>
                  </a:lnTo>
                  <a:lnTo>
                    <a:pt x="318" y="10"/>
                  </a:lnTo>
                  <a:lnTo>
                    <a:pt x="331" y="20"/>
                  </a:lnTo>
                  <a:lnTo>
                    <a:pt x="342" y="34"/>
                  </a:lnTo>
                  <a:lnTo>
                    <a:pt x="349" y="50"/>
                  </a:lnTo>
                  <a:lnTo>
                    <a:pt x="351" y="68"/>
                  </a:lnTo>
                  <a:lnTo>
                    <a:pt x="351" y="486"/>
                  </a:lnTo>
                  <a:lnTo>
                    <a:pt x="349" y="503"/>
                  </a:lnTo>
                  <a:lnTo>
                    <a:pt x="342" y="520"/>
                  </a:lnTo>
                  <a:lnTo>
                    <a:pt x="331" y="534"/>
                  </a:lnTo>
                  <a:lnTo>
                    <a:pt x="318" y="544"/>
                  </a:lnTo>
                  <a:lnTo>
                    <a:pt x="302" y="550"/>
                  </a:lnTo>
                  <a:lnTo>
                    <a:pt x="284" y="554"/>
                  </a:lnTo>
                  <a:lnTo>
                    <a:pt x="67" y="554"/>
                  </a:lnTo>
                  <a:lnTo>
                    <a:pt x="49" y="550"/>
                  </a:lnTo>
                  <a:lnTo>
                    <a:pt x="33" y="544"/>
                  </a:lnTo>
                  <a:lnTo>
                    <a:pt x="20" y="534"/>
                  </a:lnTo>
                  <a:lnTo>
                    <a:pt x="9" y="520"/>
                  </a:lnTo>
                  <a:lnTo>
                    <a:pt x="2" y="503"/>
                  </a:lnTo>
                  <a:lnTo>
                    <a:pt x="0" y="486"/>
                  </a:lnTo>
                  <a:lnTo>
                    <a:pt x="2" y="468"/>
                  </a:lnTo>
                  <a:lnTo>
                    <a:pt x="9" y="452"/>
                  </a:lnTo>
                  <a:lnTo>
                    <a:pt x="20" y="439"/>
                  </a:lnTo>
                  <a:lnTo>
                    <a:pt x="33" y="428"/>
                  </a:lnTo>
                  <a:lnTo>
                    <a:pt x="49" y="421"/>
                  </a:lnTo>
                  <a:lnTo>
                    <a:pt x="67" y="419"/>
                  </a:lnTo>
                  <a:lnTo>
                    <a:pt x="216" y="419"/>
                  </a:lnTo>
                  <a:lnTo>
                    <a:pt x="216" y="135"/>
                  </a:lnTo>
                  <a:lnTo>
                    <a:pt x="67" y="135"/>
                  </a:lnTo>
                  <a:lnTo>
                    <a:pt x="49" y="132"/>
                  </a:lnTo>
                  <a:lnTo>
                    <a:pt x="33" y="126"/>
                  </a:lnTo>
                  <a:lnTo>
                    <a:pt x="20" y="115"/>
                  </a:lnTo>
                  <a:lnTo>
                    <a:pt x="9" y="102"/>
                  </a:lnTo>
                  <a:lnTo>
                    <a:pt x="2" y="85"/>
                  </a:lnTo>
                  <a:lnTo>
                    <a:pt x="0" y="68"/>
                  </a:lnTo>
                  <a:lnTo>
                    <a:pt x="2" y="50"/>
                  </a:lnTo>
                  <a:lnTo>
                    <a:pt x="9" y="34"/>
                  </a:lnTo>
                  <a:lnTo>
                    <a:pt x="20" y="20"/>
                  </a:lnTo>
                  <a:lnTo>
                    <a:pt x="33" y="10"/>
                  </a:lnTo>
                  <a:lnTo>
                    <a:pt x="49" y="3"/>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81" name="Freeform 233">
              <a:extLst>
                <a:ext uri="{FF2B5EF4-FFF2-40B4-BE49-F238E27FC236}">
                  <a16:creationId xmlns:a16="http://schemas.microsoft.com/office/drawing/2014/main" id="{4979D2D6-F6E5-44AC-B46C-CAB752FD32AD}"/>
                </a:ext>
              </a:extLst>
            </p:cNvPr>
            <p:cNvSpPr>
              <a:spLocks/>
            </p:cNvSpPr>
            <p:nvPr/>
          </p:nvSpPr>
          <p:spPr bwMode="auto">
            <a:xfrm>
              <a:off x="5693" y="1170"/>
              <a:ext cx="35" cy="55"/>
            </a:xfrm>
            <a:custGeom>
              <a:avLst/>
              <a:gdLst>
                <a:gd name="T0" fmla="*/ 67 w 351"/>
                <a:gd name="T1" fmla="*/ 0 h 554"/>
                <a:gd name="T2" fmla="*/ 284 w 351"/>
                <a:gd name="T3" fmla="*/ 0 h 554"/>
                <a:gd name="T4" fmla="*/ 302 w 351"/>
                <a:gd name="T5" fmla="*/ 4 h 554"/>
                <a:gd name="T6" fmla="*/ 318 w 351"/>
                <a:gd name="T7" fmla="*/ 10 h 554"/>
                <a:gd name="T8" fmla="*/ 331 w 351"/>
                <a:gd name="T9" fmla="*/ 20 h 554"/>
                <a:gd name="T10" fmla="*/ 342 w 351"/>
                <a:gd name="T11" fmla="*/ 34 h 554"/>
                <a:gd name="T12" fmla="*/ 349 w 351"/>
                <a:gd name="T13" fmla="*/ 50 h 554"/>
                <a:gd name="T14" fmla="*/ 351 w 351"/>
                <a:gd name="T15" fmla="*/ 68 h 554"/>
                <a:gd name="T16" fmla="*/ 351 w 351"/>
                <a:gd name="T17" fmla="*/ 486 h 554"/>
                <a:gd name="T18" fmla="*/ 349 w 351"/>
                <a:gd name="T19" fmla="*/ 504 h 554"/>
                <a:gd name="T20" fmla="*/ 342 w 351"/>
                <a:gd name="T21" fmla="*/ 520 h 554"/>
                <a:gd name="T22" fmla="*/ 331 w 351"/>
                <a:gd name="T23" fmla="*/ 533 h 554"/>
                <a:gd name="T24" fmla="*/ 318 w 351"/>
                <a:gd name="T25" fmla="*/ 544 h 554"/>
                <a:gd name="T26" fmla="*/ 302 w 351"/>
                <a:gd name="T27" fmla="*/ 551 h 554"/>
                <a:gd name="T28" fmla="*/ 284 w 351"/>
                <a:gd name="T29" fmla="*/ 554 h 554"/>
                <a:gd name="T30" fmla="*/ 67 w 351"/>
                <a:gd name="T31" fmla="*/ 554 h 554"/>
                <a:gd name="T32" fmla="*/ 49 w 351"/>
                <a:gd name="T33" fmla="*/ 551 h 554"/>
                <a:gd name="T34" fmla="*/ 33 w 351"/>
                <a:gd name="T35" fmla="*/ 544 h 554"/>
                <a:gd name="T36" fmla="*/ 20 w 351"/>
                <a:gd name="T37" fmla="*/ 533 h 554"/>
                <a:gd name="T38" fmla="*/ 9 w 351"/>
                <a:gd name="T39" fmla="*/ 520 h 554"/>
                <a:gd name="T40" fmla="*/ 2 w 351"/>
                <a:gd name="T41" fmla="*/ 504 h 554"/>
                <a:gd name="T42" fmla="*/ 0 w 351"/>
                <a:gd name="T43" fmla="*/ 486 h 554"/>
                <a:gd name="T44" fmla="*/ 2 w 351"/>
                <a:gd name="T45" fmla="*/ 468 h 554"/>
                <a:gd name="T46" fmla="*/ 9 w 351"/>
                <a:gd name="T47" fmla="*/ 452 h 554"/>
                <a:gd name="T48" fmla="*/ 20 w 351"/>
                <a:gd name="T49" fmla="*/ 439 h 554"/>
                <a:gd name="T50" fmla="*/ 33 w 351"/>
                <a:gd name="T51" fmla="*/ 428 h 554"/>
                <a:gd name="T52" fmla="*/ 49 w 351"/>
                <a:gd name="T53" fmla="*/ 421 h 554"/>
                <a:gd name="T54" fmla="*/ 67 w 351"/>
                <a:gd name="T55" fmla="*/ 419 h 554"/>
                <a:gd name="T56" fmla="*/ 216 w 351"/>
                <a:gd name="T57" fmla="*/ 419 h 554"/>
                <a:gd name="T58" fmla="*/ 216 w 351"/>
                <a:gd name="T59" fmla="*/ 135 h 554"/>
                <a:gd name="T60" fmla="*/ 67 w 351"/>
                <a:gd name="T61" fmla="*/ 135 h 554"/>
                <a:gd name="T62" fmla="*/ 49 w 351"/>
                <a:gd name="T63" fmla="*/ 133 h 554"/>
                <a:gd name="T64" fmla="*/ 33 w 351"/>
                <a:gd name="T65" fmla="*/ 126 h 554"/>
                <a:gd name="T66" fmla="*/ 20 w 351"/>
                <a:gd name="T67" fmla="*/ 115 h 554"/>
                <a:gd name="T68" fmla="*/ 9 w 351"/>
                <a:gd name="T69" fmla="*/ 102 h 554"/>
                <a:gd name="T70" fmla="*/ 2 w 351"/>
                <a:gd name="T71" fmla="*/ 86 h 554"/>
                <a:gd name="T72" fmla="*/ 0 w 351"/>
                <a:gd name="T73" fmla="*/ 68 h 554"/>
                <a:gd name="T74" fmla="*/ 2 w 351"/>
                <a:gd name="T75" fmla="*/ 50 h 554"/>
                <a:gd name="T76" fmla="*/ 9 w 351"/>
                <a:gd name="T77" fmla="*/ 34 h 554"/>
                <a:gd name="T78" fmla="*/ 20 w 351"/>
                <a:gd name="T79" fmla="*/ 20 h 554"/>
                <a:gd name="T80" fmla="*/ 33 w 351"/>
                <a:gd name="T81" fmla="*/ 10 h 554"/>
                <a:gd name="T82" fmla="*/ 49 w 351"/>
                <a:gd name="T83" fmla="*/ 4 h 554"/>
                <a:gd name="T84" fmla="*/ 67 w 351"/>
                <a:gd name="T85"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554">
                  <a:moveTo>
                    <a:pt x="67" y="0"/>
                  </a:moveTo>
                  <a:lnTo>
                    <a:pt x="284" y="0"/>
                  </a:lnTo>
                  <a:lnTo>
                    <a:pt x="302" y="4"/>
                  </a:lnTo>
                  <a:lnTo>
                    <a:pt x="318" y="10"/>
                  </a:lnTo>
                  <a:lnTo>
                    <a:pt x="331" y="20"/>
                  </a:lnTo>
                  <a:lnTo>
                    <a:pt x="342" y="34"/>
                  </a:lnTo>
                  <a:lnTo>
                    <a:pt x="349" y="50"/>
                  </a:lnTo>
                  <a:lnTo>
                    <a:pt x="351" y="68"/>
                  </a:lnTo>
                  <a:lnTo>
                    <a:pt x="351" y="486"/>
                  </a:lnTo>
                  <a:lnTo>
                    <a:pt x="349" y="504"/>
                  </a:lnTo>
                  <a:lnTo>
                    <a:pt x="342" y="520"/>
                  </a:lnTo>
                  <a:lnTo>
                    <a:pt x="331" y="533"/>
                  </a:lnTo>
                  <a:lnTo>
                    <a:pt x="318" y="544"/>
                  </a:lnTo>
                  <a:lnTo>
                    <a:pt x="302" y="551"/>
                  </a:lnTo>
                  <a:lnTo>
                    <a:pt x="284" y="554"/>
                  </a:lnTo>
                  <a:lnTo>
                    <a:pt x="67" y="554"/>
                  </a:lnTo>
                  <a:lnTo>
                    <a:pt x="49" y="551"/>
                  </a:lnTo>
                  <a:lnTo>
                    <a:pt x="33" y="544"/>
                  </a:lnTo>
                  <a:lnTo>
                    <a:pt x="20" y="533"/>
                  </a:lnTo>
                  <a:lnTo>
                    <a:pt x="9" y="520"/>
                  </a:lnTo>
                  <a:lnTo>
                    <a:pt x="2" y="504"/>
                  </a:lnTo>
                  <a:lnTo>
                    <a:pt x="0" y="486"/>
                  </a:lnTo>
                  <a:lnTo>
                    <a:pt x="2" y="468"/>
                  </a:lnTo>
                  <a:lnTo>
                    <a:pt x="9" y="452"/>
                  </a:lnTo>
                  <a:lnTo>
                    <a:pt x="20" y="439"/>
                  </a:lnTo>
                  <a:lnTo>
                    <a:pt x="33" y="428"/>
                  </a:lnTo>
                  <a:lnTo>
                    <a:pt x="49" y="421"/>
                  </a:lnTo>
                  <a:lnTo>
                    <a:pt x="67" y="419"/>
                  </a:lnTo>
                  <a:lnTo>
                    <a:pt x="216" y="419"/>
                  </a:lnTo>
                  <a:lnTo>
                    <a:pt x="216" y="135"/>
                  </a:lnTo>
                  <a:lnTo>
                    <a:pt x="67" y="135"/>
                  </a:lnTo>
                  <a:lnTo>
                    <a:pt x="49" y="133"/>
                  </a:lnTo>
                  <a:lnTo>
                    <a:pt x="33" y="126"/>
                  </a:lnTo>
                  <a:lnTo>
                    <a:pt x="20" y="115"/>
                  </a:lnTo>
                  <a:lnTo>
                    <a:pt x="9" y="102"/>
                  </a:lnTo>
                  <a:lnTo>
                    <a:pt x="2" y="86"/>
                  </a:lnTo>
                  <a:lnTo>
                    <a:pt x="0" y="68"/>
                  </a:lnTo>
                  <a:lnTo>
                    <a:pt x="2" y="50"/>
                  </a:lnTo>
                  <a:lnTo>
                    <a:pt x="9" y="34"/>
                  </a:lnTo>
                  <a:lnTo>
                    <a:pt x="20" y="20"/>
                  </a:lnTo>
                  <a:lnTo>
                    <a:pt x="33" y="10"/>
                  </a:lnTo>
                  <a:lnTo>
                    <a:pt x="49" y="4"/>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82" name="Freeform 234">
              <a:extLst>
                <a:ext uri="{FF2B5EF4-FFF2-40B4-BE49-F238E27FC236}">
                  <a16:creationId xmlns:a16="http://schemas.microsoft.com/office/drawing/2014/main" id="{2358E8DF-2802-4B3E-8647-A186777CA0A1}"/>
                </a:ext>
              </a:extLst>
            </p:cNvPr>
            <p:cNvSpPr>
              <a:spLocks/>
            </p:cNvSpPr>
            <p:nvPr/>
          </p:nvSpPr>
          <p:spPr bwMode="auto">
            <a:xfrm>
              <a:off x="5420" y="1170"/>
              <a:ext cx="264" cy="349"/>
            </a:xfrm>
            <a:custGeom>
              <a:avLst/>
              <a:gdLst>
                <a:gd name="T0" fmla="*/ 2573 w 2639"/>
                <a:gd name="T1" fmla="*/ 0 h 3491"/>
                <a:gd name="T2" fmla="*/ 2606 w 2639"/>
                <a:gd name="T3" fmla="*/ 10 h 3491"/>
                <a:gd name="T4" fmla="*/ 2630 w 2639"/>
                <a:gd name="T5" fmla="*/ 34 h 3491"/>
                <a:gd name="T6" fmla="*/ 2639 w 2639"/>
                <a:gd name="T7" fmla="*/ 68 h 3491"/>
                <a:gd name="T8" fmla="*/ 2637 w 2639"/>
                <a:gd name="T9" fmla="*/ 3442 h 3491"/>
                <a:gd name="T10" fmla="*/ 2619 w 2639"/>
                <a:gd name="T11" fmla="*/ 3471 h 3491"/>
                <a:gd name="T12" fmla="*/ 2590 w 2639"/>
                <a:gd name="T13" fmla="*/ 3489 h 3491"/>
                <a:gd name="T14" fmla="*/ 202 w 2639"/>
                <a:gd name="T15" fmla="*/ 3491 h 3491"/>
                <a:gd name="T16" fmla="*/ 131 w 2639"/>
                <a:gd name="T17" fmla="*/ 3480 h 3491"/>
                <a:gd name="T18" fmla="*/ 72 w 2639"/>
                <a:gd name="T19" fmla="*/ 3449 h 3491"/>
                <a:gd name="T20" fmla="*/ 27 w 2639"/>
                <a:gd name="T21" fmla="*/ 3402 h 3491"/>
                <a:gd name="T22" fmla="*/ 3 w 2639"/>
                <a:gd name="T23" fmla="*/ 3344 h 3491"/>
                <a:gd name="T24" fmla="*/ 3 w 2639"/>
                <a:gd name="T25" fmla="*/ 3279 h 3491"/>
                <a:gd name="T26" fmla="*/ 25 w 2639"/>
                <a:gd name="T27" fmla="*/ 3221 h 3491"/>
                <a:gd name="T28" fmla="*/ 65 w 2639"/>
                <a:gd name="T29" fmla="*/ 3175 h 3491"/>
                <a:gd name="T30" fmla="*/ 119 w 2639"/>
                <a:gd name="T31" fmla="*/ 3143 h 3491"/>
                <a:gd name="T32" fmla="*/ 182 w 2639"/>
                <a:gd name="T33" fmla="*/ 3132 h 3491"/>
                <a:gd name="T34" fmla="*/ 314 w 2639"/>
                <a:gd name="T35" fmla="*/ 3134 h 3491"/>
                <a:gd name="T36" fmla="*/ 345 w 2639"/>
                <a:gd name="T37" fmla="*/ 3152 h 3491"/>
                <a:gd name="T38" fmla="*/ 361 w 2639"/>
                <a:gd name="T39" fmla="*/ 3181 h 3491"/>
                <a:gd name="T40" fmla="*/ 361 w 2639"/>
                <a:gd name="T41" fmla="*/ 3216 h 3491"/>
                <a:gd name="T42" fmla="*/ 345 w 2639"/>
                <a:gd name="T43" fmla="*/ 3247 h 3491"/>
                <a:gd name="T44" fmla="*/ 314 w 2639"/>
                <a:gd name="T45" fmla="*/ 3263 h 3491"/>
                <a:gd name="T46" fmla="*/ 182 w 2639"/>
                <a:gd name="T47" fmla="*/ 3267 h 3491"/>
                <a:gd name="T48" fmla="*/ 154 w 2639"/>
                <a:gd name="T49" fmla="*/ 3275 h 3491"/>
                <a:gd name="T50" fmla="*/ 136 w 2639"/>
                <a:gd name="T51" fmla="*/ 3297 h 3491"/>
                <a:gd name="T52" fmla="*/ 137 w 2639"/>
                <a:gd name="T53" fmla="*/ 3324 h 3491"/>
                <a:gd name="T54" fmla="*/ 160 w 2639"/>
                <a:gd name="T55" fmla="*/ 3347 h 3491"/>
                <a:gd name="T56" fmla="*/ 202 w 2639"/>
                <a:gd name="T57" fmla="*/ 3357 h 3491"/>
                <a:gd name="T58" fmla="*/ 2505 w 2639"/>
                <a:gd name="T59" fmla="*/ 135 h 3491"/>
                <a:gd name="T60" fmla="*/ 179 w 2639"/>
                <a:gd name="T61" fmla="*/ 138 h 3491"/>
                <a:gd name="T62" fmla="*/ 146 w 2639"/>
                <a:gd name="T63" fmla="*/ 155 h 3491"/>
                <a:gd name="T64" fmla="*/ 134 w 2639"/>
                <a:gd name="T65" fmla="*/ 181 h 3491"/>
                <a:gd name="T66" fmla="*/ 142 w 2639"/>
                <a:gd name="T67" fmla="*/ 207 h 3491"/>
                <a:gd name="T68" fmla="*/ 160 w 2639"/>
                <a:gd name="T69" fmla="*/ 223 h 3491"/>
                <a:gd name="T70" fmla="*/ 276 w 2639"/>
                <a:gd name="T71" fmla="*/ 225 h 3491"/>
                <a:gd name="T72" fmla="*/ 310 w 2639"/>
                <a:gd name="T73" fmla="*/ 234 h 3491"/>
                <a:gd name="T74" fmla="*/ 334 w 2639"/>
                <a:gd name="T75" fmla="*/ 258 h 3491"/>
                <a:gd name="T76" fmla="*/ 343 w 2639"/>
                <a:gd name="T77" fmla="*/ 292 h 3491"/>
                <a:gd name="T78" fmla="*/ 334 w 2639"/>
                <a:gd name="T79" fmla="*/ 326 h 3491"/>
                <a:gd name="T80" fmla="*/ 310 w 2639"/>
                <a:gd name="T81" fmla="*/ 350 h 3491"/>
                <a:gd name="T82" fmla="*/ 276 w 2639"/>
                <a:gd name="T83" fmla="*/ 360 h 3491"/>
                <a:gd name="T84" fmla="*/ 141 w 2639"/>
                <a:gd name="T85" fmla="*/ 357 h 3491"/>
                <a:gd name="T86" fmla="*/ 85 w 2639"/>
                <a:gd name="T87" fmla="*/ 335 h 3491"/>
                <a:gd name="T88" fmla="*/ 40 w 2639"/>
                <a:gd name="T89" fmla="*/ 295 h 3491"/>
                <a:gd name="T90" fmla="*/ 11 w 2639"/>
                <a:gd name="T91" fmla="*/ 243 h 3491"/>
                <a:gd name="T92" fmla="*/ 0 w 2639"/>
                <a:gd name="T93" fmla="*/ 181 h 3491"/>
                <a:gd name="T94" fmla="*/ 13 w 2639"/>
                <a:gd name="T95" fmla="*/ 117 h 3491"/>
                <a:gd name="T96" fmla="*/ 48 w 2639"/>
                <a:gd name="T97" fmla="*/ 65 h 3491"/>
                <a:gd name="T98" fmla="*/ 100 w 2639"/>
                <a:gd name="T99" fmla="*/ 25 h 3491"/>
                <a:gd name="T100" fmla="*/ 165 w 2639"/>
                <a:gd name="T101" fmla="*/ 3 h 3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39" h="3491">
                  <a:moveTo>
                    <a:pt x="202" y="0"/>
                  </a:moveTo>
                  <a:lnTo>
                    <a:pt x="2573" y="0"/>
                  </a:lnTo>
                  <a:lnTo>
                    <a:pt x="2590" y="3"/>
                  </a:lnTo>
                  <a:lnTo>
                    <a:pt x="2606" y="10"/>
                  </a:lnTo>
                  <a:lnTo>
                    <a:pt x="2619" y="20"/>
                  </a:lnTo>
                  <a:lnTo>
                    <a:pt x="2630" y="34"/>
                  </a:lnTo>
                  <a:lnTo>
                    <a:pt x="2637" y="49"/>
                  </a:lnTo>
                  <a:lnTo>
                    <a:pt x="2639" y="68"/>
                  </a:lnTo>
                  <a:lnTo>
                    <a:pt x="2639" y="3424"/>
                  </a:lnTo>
                  <a:lnTo>
                    <a:pt x="2637" y="3442"/>
                  </a:lnTo>
                  <a:lnTo>
                    <a:pt x="2630" y="3458"/>
                  </a:lnTo>
                  <a:lnTo>
                    <a:pt x="2619" y="3471"/>
                  </a:lnTo>
                  <a:lnTo>
                    <a:pt x="2606" y="3482"/>
                  </a:lnTo>
                  <a:lnTo>
                    <a:pt x="2590" y="3489"/>
                  </a:lnTo>
                  <a:lnTo>
                    <a:pt x="2573" y="3491"/>
                  </a:lnTo>
                  <a:lnTo>
                    <a:pt x="202" y="3491"/>
                  </a:lnTo>
                  <a:lnTo>
                    <a:pt x="165" y="3489"/>
                  </a:lnTo>
                  <a:lnTo>
                    <a:pt x="131" y="3480"/>
                  </a:lnTo>
                  <a:lnTo>
                    <a:pt x="100" y="3467"/>
                  </a:lnTo>
                  <a:lnTo>
                    <a:pt x="72" y="3449"/>
                  </a:lnTo>
                  <a:lnTo>
                    <a:pt x="48" y="3427"/>
                  </a:lnTo>
                  <a:lnTo>
                    <a:pt x="27" y="3402"/>
                  </a:lnTo>
                  <a:lnTo>
                    <a:pt x="13" y="3374"/>
                  </a:lnTo>
                  <a:lnTo>
                    <a:pt x="3" y="3344"/>
                  </a:lnTo>
                  <a:lnTo>
                    <a:pt x="0" y="3311"/>
                  </a:lnTo>
                  <a:lnTo>
                    <a:pt x="3" y="3279"/>
                  </a:lnTo>
                  <a:lnTo>
                    <a:pt x="12" y="3249"/>
                  </a:lnTo>
                  <a:lnTo>
                    <a:pt x="25" y="3221"/>
                  </a:lnTo>
                  <a:lnTo>
                    <a:pt x="44" y="3195"/>
                  </a:lnTo>
                  <a:lnTo>
                    <a:pt x="65" y="3175"/>
                  </a:lnTo>
                  <a:lnTo>
                    <a:pt x="91" y="3156"/>
                  </a:lnTo>
                  <a:lnTo>
                    <a:pt x="119" y="3143"/>
                  </a:lnTo>
                  <a:lnTo>
                    <a:pt x="150" y="3135"/>
                  </a:lnTo>
                  <a:lnTo>
                    <a:pt x="182" y="3132"/>
                  </a:lnTo>
                  <a:lnTo>
                    <a:pt x="297" y="3132"/>
                  </a:lnTo>
                  <a:lnTo>
                    <a:pt x="314" y="3134"/>
                  </a:lnTo>
                  <a:lnTo>
                    <a:pt x="331" y="3141"/>
                  </a:lnTo>
                  <a:lnTo>
                    <a:pt x="345" y="3152"/>
                  </a:lnTo>
                  <a:lnTo>
                    <a:pt x="355" y="3165"/>
                  </a:lnTo>
                  <a:lnTo>
                    <a:pt x="361" y="3181"/>
                  </a:lnTo>
                  <a:lnTo>
                    <a:pt x="365" y="3199"/>
                  </a:lnTo>
                  <a:lnTo>
                    <a:pt x="361" y="3216"/>
                  </a:lnTo>
                  <a:lnTo>
                    <a:pt x="355" y="3233"/>
                  </a:lnTo>
                  <a:lnTo>
                    <a:pt x="345" y="3247"/>
                  </a:lnTo>
                  <a:lnTo>
                    <a:pt x="331" y="3257"/>
                  </a:lnTo>
                  <a:lnTo>
                    <a:pt x="314" y="3263"/>
                  </a:lnTo>
                  <a:lnTo>
                    <a:pt x="297" y="3267"/>
                  </a:lnTo>
                  <a:lnTo>
                    <a:pt x="182" y="3267"/>
                  </a:lnTo>
                  <a:lnTo>
                    <a:pt x="167" y="3269"/>
                  </a:lnTo>
                  <a:lnTo>
                    <a:pt x="154" y="3275"/>
                  </a:lnTo>
                  <a:lnTo>
                    <a:pt x="144" y="3285"/>
                  </a:lnTo>
                  <a:lnTo>
                    <a:pt x="136" y="3297"/>
                  </a:lnTo>
                  <a:lnTo>
                    <a:pt x="134" y="3311"/>
                  </a:lnTo>
                  <a:lnTo>
                    <a:pt x="137" y="3324"/>
                  </a:lnTo>
                  <a:lnTo>
                    <a:pt x="146" y="3337"/>
                  </a:lnTo>
                  <a:lnTo>
                    <a:pt x="160" y="3347"/>
                  </a:lnTo>
                  <a:lnTo>
                    <a:pt x="179" y="3354"/>
                  </a:lnTo>
                  <a:lnTo>
                    <a:pt x="202" y="3357"/>
                  </a:lnTo>
                  <a:lnTo>
                    <a:pt x="2505" y="3357"/>
                  </a:lnTo>
                  <a:lnTo>
                    <a:pt x="2505" y="135"/>
                  </a:lnTo>
                  <a:lnTo>
                    <a:pt x="202" y="135"/>
                  </a:lnTo>
                  <a:lnTo>
                    <a:pt x="179" y="138"/>
                  </a:lnTo>
                  <a:lnTo>
                    <a:pt x="160" y="144"/>
                  </a:lnTo>
                  <a:lnTo>
                    <a:pt x="146" y="155"/>
                  </a:lnTo>
                  <a:lnTo>
                    <a:pt x="137" y="167"/>
                  </a:lnTo>
                  <a:lnTo>
                    <a:pt x="134" y="181"/>
                  </a:lnTo>
                  <a:lnTo>
                    <a:pt x="136" y="195"/>
                  </a:lnTo>
                  <a:lnTo>
                    <a:pt x="142" y="207"/>
                  </a:lnTo>
                  <a:lnTo>
                    <a:pt x="150" y="217"/>
                  </a:lnTo>
                  <a:lnTo>
                    <a:pt x="160" y="223"/>
                  </a:lnTo>
                  <a:lnTo>
                    <a:pt x="171" y="225"/>
                  </a:lnTo>
                  <a:lnTo>
                    <a:pt x="276" y="225"/>
                  </a:lnTo>
                  <a:lnTo>
                    <a:pt x="294" y="228"/>
                  </a:lnTo>
                  <a:lnTo>
                    <a:pt x="310" y="234"/>
                  </a:lnTo>
                  <a:lnTo>
                    <a:pt x="323" y="245"/>
                  </a:lnTo>
                  <a:lnTo>
                    <a:pt x="334" y="258"/>
                  </a:lnTo>
                  <a:lnTo>
                    <a:pt x="341" y="275"/>
                  </a:lnTo>
                  <a:lnTo>
                    <a:pt x="343" y="292"/>
                  </a:lnTo>
                  <a:lnTo>
                    <a:pt x="341" y="311"/>
                  </a:lnTo>
                  <a:lnTo>
                    <a:pt x="334" y="326"/>
                  </a:lnTo>
                  <a:lnTo>
                    <a:pt x="323" y="340"/>
                  </a:lnTo>
                  <a:lnTo>
                    <a:pt x="310" y="350"/>
                  </a:lnTo>
                  <a:lnTo>
                    <a:pt x="294" y="357"/>
                  </a:lnTo>
                  <a:lnTo>
                    <a:pt x="276" y="360"/>
                  </a:lnTo>
                  <a:lnTo>
                    <a:pt x="171" y="360"/>
                  </a:lnTo>
                  <a:lnTo>
                    <a:pt x="141" y="357"/>
                  </a:lnTo>
                  <a:lnTo>
                    <a:pt x="112" y="348"/>
                  </a:lnTo>
                  <a:lnTo>
                    <a:pt x="85" y="335"/>
                  </a:lnTo>
                  <a:lnTo>
                    <a:pt x="61" y="317"/>
                  </a:lnTo>
                  <a:lnTo>
                    <a:pt x="40" y="295"/>
                  </a:lnTo>
                  <a:lnTo>
                    <a:pt x="24" y="270"/>
                  </a:lnTo>
                  <a:lnTo>
                    <a:pt x="11" y="243"/>
                  </a:lnTo>
                  <a:lnTo>
                    <a:pt x="3" y="212"/>
                  </a:lnTo>
                  <a:lnTo>
                    <a:pt x="0" y="181"/>
                  </a:lnTo>
                  <a:lnTo>
                    <a:pt x="3" y="148"/>
                  </a:lnTo>
                  <a:lnTo>
                    <a:pt x="13" y="117"/>
                  </a:lnTo>
                  <a:lnTo>
                    <a:pt x="27" y="90"/>
                  </a:lnTo>
                  <a:lnTo>
                    <a:pt x="48" y="65"/>
                  </a:lnTo>
                  <a:lnTo>
                    <a:pt x="72" y="43"/>
                  </a:lnTo>
                  <a:lnTo>
                    <a:pt x="100" y="25"/>
                  </a:lnTo>
                  <a:lnTo>
                    <a:pt x="131" y="12"/>
                  </a:lnTo>
                  <a:lnTo>
                    <a:pt x="165" y="3"/>
                  </a:lnTo>
                  <a:lnTo>
                    <a:pt x="20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83" name="Freeform 235">
              <a:extLst>
                <a:ext uri="{FF2B5EF4-FFF2-40B4-BE49-F238E27FC236}">
                  <a16:creationId xmlns:a16="http://schemas.microsoft.com/office/drawing/2014/main" id="{CFB30B30-BF1B-414D-9891-77595CFDB3F7}"/>
                </a:ext>
              </a:extLst>
            </p:cNvPr>
            <p:cNvSpPr>
              <a:spLocks/>
            </p:cNvSpPr>
            <p:nvPr/>
          </p:nvSpPr>
          <p:spPr bwMode="auto">
            <a:xfrm>
              <a:off x="5420" y="1419"/>
              <a:ext cx="36" cy="42"/>
            </a:xfrm>
            <a:custGeom>
              <a:avLst/>
              <a:gdLst>
                <a:gd name="T0" fmla="*/ 180 w 365"/>
                <a:gd name="T1" fmla="*/ 0 h 417"/>
                <a:gd name="T2" fmla="*/ 291 w 365"/>
                <a:gd name="T3" fmla="*/ 0 h 417"/>
                <a:gd name="T4" fmla="*/ 310 w 365"/>
                <a:gd name="T5" fmla="*/ 2 h 417"/>
                <a:gd name="T6" fmla="*/ 325 w 365"/>
                <a:gd name="T7" fmla="*/ 9 h 417"/>
                <a:gd name="T8" fmla="*/ 339 w 365"/>
                <a:gd name="T9" fmla="*/ 20 h 417"/>
                <a:gd name="T10" fmla="*/ 349 w 365"/>
                <a:gd name="T11" fmla="*/ 33 h 417"/>
                <a:gd name="T12" fmla="*/ 357 w 365"/>
                <a:gd name="T13" fmla="*/ 49 h 417"/>
                <a:gd name="T14" fmla="*/ 359 w 365"/>
                <a:gd name="T15" fmla="*/ 67 h 417"/>
                <a:gd name="T16" fmla="*/ 357 w 365"/>
                <a:gd name="T17" fmla="*/ 86 h 417"/>
                <a:gd name="T18" fmla="*/ 349 w 365"/>
                <a:gd name="T19" fmla="*/ 101 h 417"/>
                <a:gd name="T20" fmla="*/ 339 w 365"/>
                <a:gd name="T21" fmla="*/ 115 h 417"/>
                <a:gd name="T22" fmla="*/ 325 w 365"/>
                <a:gd name="T23" fmla="*/ 125 h 417"/>
                <a:gd name="T24" fmla="*/ 310 w 365"/>
                <a:gd name="T25" fmla="*/ 133 h 417"/>
                <a:gd name="T26" fmla="*/ 291 w 365"/>
                <a:gd name="T27" fmla="*/ 135 h 417"/>
                <a:gd name="T28" fmla="*/ 180 w 365"/>
                <a:gd name="T29" fmla="*/ 135 h 417"/>
                <a:gd name="T30" fmla="*/ 167 w 365"/>
                <a:gd name="T31" fmla="*/ 138 h 417"/>
                <a:gd name="T32" fmla="*/ 155 w 365"/>
                <a:gd name="T33" fmla="*/ 147 h 417"/>
                <a:gd name="T34" fmla="*/ 144 w 365"/>
                <a:gd name="T35" fmla="*/ 161 h 417"/>
                <a:gd name="T36" fmla="*/ 137 w 365"/>
                <a:gd name="T37" fmla="*/ 180 h 417"/>
                <a:gd name="T38" fmla="*/ 134 w 365"/>
                <a:gd name="T39" fmla="*/ 201 h 417"/>
                <a:gd name="T40" fmla="*/ 134 w 365"/>
                <a:gd name="T41" fmla="*/ 216 h 417"/>
                <a:gd name="T42" fmla="*/ 136 w 365"/>
                <a:gd name="T43" fmla="*/ 236 h 417"/>
                <a:gd name="T44" fmla="*/ 144 w 365"/>
                <a:gd name="T45" fmla="*/ 255 h 417"/>
                <a:gd name="T46" fmla="*/ 154 w 365"/>
                <a:gd name="T47" fmla="*/ 269 h 417"/>
                <a:gd name="T48" fmla="*/ 167 w 365"/>
                <a:gd name="T49" fmla="*/ 279 h 417"/>
                <a:gd name="T50" fmla="*/ 182 w 365"/>
                <a:gd name="T51" fmla="*/ 282 h 417"/>
                <a:gd name="T52" fmla="*/ 297 w 365"/>
                <a:gd name="T53" fmla="*/ 282 h 417"/>
                <a:gd name="T54" fmla="*/ 314 w 365"/>
                <a:gd name="T55" fmla="*/ 285 h 417"/>
                <a:gd name="T56" fmla="*/ 331 w 365"/>
                <a:gd name="T57" fmla="*/ 291 h 417"/>
                <a:gd name="T58" fmla="*/ 345 w 365"/>
                <a:gd name="T59" fmla="*/ 302 h 417"/>
                <a:gd name="T60" fmla="*/ 355 w 365"/>
                <a:gd name="T61" fmla="*/ 315 h 417"/>
                <a:gd name="T62" fmla="*/ 361 w 365"/>
                <a:gd name="T63" fmla="*/ 332 h 417"/>
                <a:gd name="T64" fmla="*/ 365 w 365"/>
                <a:gd name="T65" fmla="*/ 349 h 417"/>
                <a:gd name="T66" fmla="*/ 361 w 365"/>
                <a:gd name="T67" fmla="*/ 367 h 417"/>
                <a:gd name="T68" fmla="*/ 355 w 365"/>
                <a:gd name="T69" fmla="*/ 383 h 417"/>
                <a:gd name="T70" fmla="*/ 345 w 365"/>
                <a:gd name="T71" fmla="*/ 397 h 417"/>
                <a:gd name="T72" fmla="*/ 331 w 365"/>
                <a:gd name="T73" fmla="*/ 407 h 417"/>
                <a:gd name="T74" fmla="*/ 314 w 365"/>
                <a:gd name="T75" fmla="*/ 414 h 417"/>
                <a:gd name="T76" fmla="*/ 297 w 365"/>
                <a:gd name="T77" fmla="*/ 417 h 417"/>
                <a:gd name="T78" fmla="*/ 182 w 365"/>
                <a:gd name="T79" fmla="*/ 417 h 417"/>
                <a:gd name="T80" fmla="*/ 150 w 365"/>
                <a:gd name="T81" fmla="*/ 414 h 417"/>
                <a:gd name="T82" fmla="*/ 119 w 365"/>
                <a:gd name="T83" fmla="*/ 404 h 417"/>
                <a:gd name="T84" fmla="*/ 91 w 365"/>
                <a:gd name="T85" fmla="*/ 389 h 417"/>
                <a:gd name="T86" fmla="*/ 65 w 365"/>
                <a:gd name="T87" fmla="*/ 369 h 417"/>
                <a:gd name="T88" fmla="*/ 44 w 365"/>
                <a:gd name="T89" fmla="*/ 345 h 417"/>
                <a:gd name="T90" fmla="*/ 25 w 365"/>
                <a:gd name="T91" fmla="*/ 316 h 417"/>
                <a:gd name="T92" fmla="*/ 12 w 365"/>
                <a:gd name="T93" fmla="*/ 286 h 417"/>
                <a:gd name="T94" fmla="*/ 3 w 365"/>
                <a:gd name="T95" fmla="*/ 252 h 417"/>
                <a:gd name="T96" fmla="*/ 0 w 365"/>
                <a:gd name="T97" fmla="*/ 216 h 417"/>
                <a:gd name="T98" fmla="*/ 0 w 365"/>
                <a:gd name="T99" fmla="*/ 201 h 417"/>
                <a:gd name="T100" fmla="*/ 3 w 365"/>
                <a:gd name="T101" fmla="*/ 165 h 417"/>
                <a:gd name="T102" fmla="*/ 12 w 365"/>
                <a:gd name="T103" fmla="*/ 131 h 417"/>
                <a:gd name="T104" fmla="*/ 25 w 365"/>
                <a:gd name="T105" fmla="*/ 100 h 417"/>
                <a:gd name="T106" fmla="*/ 42 w 365"/>
                <a:gd name="T107" fmla="*/ 72 h 417"/>
                <a:gd name="T108" fmla="*/ 64 w 365"/>
                <a:gd name="T109" fmla="*/ 47 h 417"/>
                <a:gd name="T110" fmla="*/ 89 w 365"/>
                <a:gd name="T111" fmla="*/ 28 h 417"/>
                <a:gd name="T112" fmla="*/ 117 w 365"/>
                <a:gd name="T113" fmla="*/ 12 h 417"/>
                <a:gd name="T114" fmla="*/ 147 w 365"/>
                <a:gd name="T115" fmla="*/ 3 h 417"/>
                <a:gd name="T116" fmla="*/ 180 w 365"/>
                <a:gd name="T117"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 h="417">
                  <a:moveTo>
                    <a:pt x="180" y="0"/>
                  </a:moveTo>
                  <a:lnTo>
                    <a:pt x="291" y="0"/>
                  </a:lnTo>
                  <a:lnTo>
                    <a:pt x="310" y="2"/>
                  </a:lnTo>
                  <a:lnTo>
                    <a:pt x="325" y="9"/>
                  </a:lnTo>
                  <a:lnTo>
                    <a:pt x="339" y="20"/>
                  </a:lnTo>
                  <a:lnTo>
                    <a:pt x="349" y="33"/>
                  </a:lnTo>
                  <a:lnTo>
                    <a:pt x="357" y="49"/>
                  </a:lnTo>
                  <a:lnTo>
                    <a:pt x="359" y="67"/>
                  </a:lnTo>
                  <a:lnTo>
                    <a:pt x="357" y="86"/>
                  </a:lnTo>
                  <a:lnTo>
                    <a:pt x="349" y="101"/>
                  </a:lnTo>
                  <a:lnTo>
                    <a:pt x="339" y="115"/>
                  </a:lnTo>
                  <a:lnTo>
                    <a:pt x="325" y="125"/>
                  </a:lnTo>
                  <a:lnTo>
                    <a:pt x="310" y="133"/>
                  </a:lnTo>
                  <a:lnTo>
                    <a:pt x="291" y="135"/>
                  </a:lnTo>
                  <a:lnTo>
                    <a:pt x="180" y="135"/>
                  </a:lnTo>
                  <a:lnTo>
                    <a:pt x="167" y="138"/>
                  </a:lnTo>
                  <a:lnTo>
                    <a:pt x="155" y="147"/>
                  </a:lnTo>
                  <a:lnTo>
                    <a:pt x="144" y="161"/>
                  </a:lnTo>
                  <a:lnTo>
                    <a:pt x="137" y="180"/>
                  </a:lnTo>
                  <a:lnTo>
                    <a:pt x="134" y="201"/>
                  </a:lnTo>
                  <a:lnTo>
                    <a:pt x="134" y="216"/>
                  </a:lnTo>
                  <a:lnTo>
                    <a:pt x="136" y="236"/>
                  </a:lnTo>
                  <a:lnTo>
                    <a:pt x="144" y="255"/>
                  </a:lnTo>
                  <a:lnTo>
                    <a:pt x="154" y="269"/>
                  </a:lnTo>
                  <a:lnTo>
                    <a:pt x="167" y="279"/>
                  </a:lnTo>
                  <a:lnTo>
                    <a:pt x="182" y="282"/>
                  </a:lnTo>
                  <a:lnTo>
                    <a:pt x="297" y="282"/>
                  </a:lnTo>
                  <a:lnTo>
                    <a:pt x="314" y="285"/>
                  </a:lnTo>
                  <a:lnTo>
                    <a:pt x="331" y="291"/>
                  </a:lnTo>
                  <a:lnTo>
                    <a:pt x="345" y="302"/>
                  </a:lnTo>
                  <a:lnTo>
                    <a:pt x="355" y="315"/>
                  </a:lnTo>
                  <a:lnTo>
                    <a:pt x="361" y="332"/>
                  </a:lnTo>
                  <a:lnTo>
                    <a:pt x="365" y="349"/>
                  </a:lnTo>
                  <a:lnTo>
                    <a:pt x="361" y="367"/>
                  </a:lnTo>
                  <a:lnTo>
                    <a:pt x="355" y="383"/>
                  </a:lnTo>
                  <a:lnTo>
                    <a:pt x="345" y="397"/>
                  </a:lnTo>
                  <a:lnTo>
                    <a:pt x="331" y="407"/>
                  </a:lnTo>
                  <a:lnTo>
                    <a:pt x="314" y="414"/>
                  </a:lnTo>
                  <a:lnTo>
                    <a:pt x="297" y="417"/>
                  </a:lnTo>
                  <a:lnTo>
                    <a:pt x="182" y="417"/>
                  </a:lnTo>
                  <a:lnTo>
                    <a:pt x="150" y="414"/>
                  </a:lnTo>
                  <a:lnTo>
                    <a:pt x="119" y="404"/>
                  </a:lnTo>
                  <a:lnTo>
                    <a:pt x="91" y="389"/>
                  </a:lnTo>
                  <a:lnTo>
                    <a:pt x="65" y="369"/>
                  </a:lnTo>
                  <a:lnTo>
                    <a:pt x="44" y="345"/>
                  </a:lnTo>
                  <a:lnTo>
                    <a:pt x="25" y="316"/>
                  </a:lnTo>
                  <a:lnTo>
                    <a:pt x="12" y="286"/>
                  </a:lnTo>
                  <a:lnTo>
                    <a:pt x="3" y="252"/>
                  </a:lnTo>
                  <a:lnTo>
                    <a:pt x="0" y="216"/>
                  </a:lnTo>
                  <a:lnTo>
                    <a:pt x="0" y="201"/>
                  </a:lnTo>
                  <a:lnTo>
                    <a:pt x="3" y="165"/>
                  </a:lnTo>
                  <a:lnTo>
                    <a:pt x="12" y="131"/>
                  </a:lnTo>
                  <a:lnTo>
                    <a:pt x="25" y="100"/>
                  </a:lnTo>
                  <a:lnTo>
                    <a:pt x="42" y="72"/>
                  </a:lnTo>
                  <a:lnTo>
                    <a:pt x="64" y="47"/>
                  </a:lnTo>
                  <a:lnTo>
                    <a:pt x="89" y="28"/>
                  </a:lnTo>
                  <a:lnTo>
                    <a:pt x="117" y="12"/>
                  </a:lnTo>
                  <a:lnTo>
                    <a:pt x="147" y="3"/>
                  </a:lnTo>
                  <a:lnTo>
                    <a:pt x="18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84" name="Freeform 236">
              <a:extLst>
                <a:ext uri="{FF2B5EF4-FFF2-40B4-BE49-F238E27FC236}">
                  <a16:creationId xmlns:a16="http://schemas.microsoft.com/office/drawing/2014/main" id="{A0491E91-8B6F-468B-B49B-9FA5F45B6981}"/>
                </a:ext>
              </a:extLst>
            </p:cNvPr>
            <p:cNvSpPr>
              <a:spLocks/>
            </p:cNvSpPr>
            <p:nvPr/>
          </p:nvSpPr>
          <p:spPr bwMode="auto">
            <a:xfrm>
              <a:off x="5420" y="1355"/>
              <a:ext cx="36" cy="42"/>
            </a:xfrm>
            <a:custGeom>
              <a:avLst/>
              <a:gdLst>
                <a:gd name="T0" fmla="*/ 177 w 359"/>
                <a:gd name="T1" fmla="*/ 0 h 417"/>
                <a:gd name="T2" fmla="*/ 287 w 359"/>
                <a:gd name="T3" fmla="*/ 0 h 417"/>
                <a:gd name="T4" fmla="*/ 305 w 359"/>
                <a:gd name="T5" fmla="*/ 3 h 417"/>
                <a:gd name="T6" fmla="*/ 321 w 359"/>
                <a:gd name="T7" fmla="*/ 9 h 417"/>
                <a:gd name="T8" fmla="*/ 334 w 359"/>
                <a:gd name="T9" fmla="*/ 20 h 417"/>
                <a:gd name="T10" fmla="*/ 345 w 359"/>
                <a:gd name="T11" fmla="*/ 33 h 417"/>
                <a:gd name="T12" fmla="*/ 352 w 359"/>
                <a:gd name="T13" fmla="*/ 50 h 417"/>
                <a:gd name="T14" fmla="*/ 354 w 359"/>
                <a:gd name="T15" fmla="*/ 67 h 417"/>
                <a:gd name="T16" fmla="*/ 352 w 359"/>
                <a:gd name="T17" fmla="*/ 86 h 417"/>
                <a:gd name="T18" fmla="*/ 345 w 359"/>
                <a:gd name="T19" fmla="*/ 101 h 417"/>
                <a:gd name="T20" fmla="*/ 334 w 359"/>
                <a:gd name="T21" fmla="*/ 115 h 417"/>
                <a:gd name="T22" fmla="*/ 321 w 359"/>
                <a:gd name="T23" fmla="*/ 125 h 417"/>
                <a:gd name="T24" fmla="*/ 305 w 359"/>
                <a:gd name="T25" fmla="*/ 132 h 417"/>
                <a:gd name="T26" fmla="*/ 287 w 359"/>
                <a:gd name="T27" fmla="*/ 134 h 417"/>
                <a:gd name="T28" fmla="*/ 177 w 359"/>
                <a:gd name="T29" fmla="*/ 134 h 417"/>
                <a:gd name="T30" fmla="*/ 165 w 359"/>
                <a:gd name="T31" fmla="*/ 137 h 417"/>
                <a:gd name="T32" fmla="*/ 153 w 359"/>
                <a:gd name="T33" fmla="*/ 147 h 417"/>
                <a:gd name="T34" fmla="*/ 144 w 359"/>
                <a:gd name="T35" fmla="*/ 161 h 417"/>
                <a:gd name="T36" fmla="*/ 136 w 359"/>
                <a:gd name="T37" fmla="*/ 180 h 417"/>
                <a:gd name="T38" fmla="*/ 134 w 359"/>
                <a:gd name="T39" fmla="*/ 202 h 417"/>
                <a:gd name="T40" fmla="*/ 134 w 359"/>
                <a:gd name="T41" fmla="*/ 216 h 417"/>
                <a:gd name="T42" fmla="*/ 137 w 359"/>
                <a:gd name="T43" fmla="*/ 238 h 417"/>
                <a:gd name="T44" fmla="*/ 144 w 359"/>
                <a:gd name="T45" fmla="*/ 256 h 417"/>
                <a:gd name="T46" fmla="*/ 155 w 359"/>
                <a:gd name="T47" fmla="*/ 271 h 417"/>
                <a:gd name="T48" fmla="*/ 167 w 359"/>
                <a:gd name="T49" fmla="*/ 279 h 417"/>
                <a:gd name="T50" fmla="*/ 180 w 359"/>
                <a:gd name="T51" fmla="*/ 283 h 417"/>
                <a:gd name="T52" fmla="*/ 291 w 359"/>
                <a:gd name="T53" fmla="*/ 283 h 417"/>
                <a:gd name="T54" fmla="*/ 310 w 359"/>
                <a:gd name="T55" fmla="*/ 285 h 417"/>
                <a:gd name="T56" fmla="*/ 325 w 359"/>
                <a:gd name="T57" fmla="*/ 291 h 417"/>
                <a:gd name="T58" fmla="*/ 339 w 359"/>
                <a:gd name="T59" fmla="*/ 302 h 417"/>
                <a:gd name="T60" fmla="*/ 349 w 359"/>
                <a:gd name="T61" fmla="*/ 315 h 417"/>
                <a:gd name="T62" fmla="*/ 357 w 359"/>
                <a:gd name="T63" fmla="*/ 332 h 417"/>
                <a:gd name="T64" fmla="*/ 359 w 359"/>
                <a:gd name="T65" fmla="*/ 349 h 417"/>
                <a:gd name="T66" fmla="*/ 357 w 359"/>
                <a:gd name="T67" fmla="*/ 368 h 417"/>
                <a:gd name="T68" fmla="*/ 349 w 359"/>
                <a:gd name="T69" fmla="*/ 383 h 417"/>
                <a:gd name="T70" fmla="*/ 339 w 359"/>
                <a:gd name="T71" fmla="*/ 398 h 417"/>
                <a:gd name="T72" fmla="*/ 325 w 359"/>
                <a:gd name="T73" fmla="*/ 407 h 417"/>
                <a:gd name="T74" fmla="*/ 310 w 359"/>
                <a:gd name="T75" fmla="*/ 414 h 417"/>
                <a:gd name="T76" fmla="*/ 291 w 359"/>
                <a:gd name="T77" fmla="*/ 417 h 417"/>
                <a:gd name="T78" fmla="*/ 180 w 359"/>
                <a:gd name="T79" fmla="*/ 417 h 417"/>
                <a:gd name="T80" fmla="*/ 147 w 359"/>
                <a:gd name="T81" fmla="*/ 414 h 417"/>
                <a:gd name="T82" fmla="*/ 117 w 359"/>
                <a:gd name="T83" fmla="*/ 404 h 417"/>
                <a:gd name="T84" fmla="*/ 89 w 359"/>
                <a:gd name="T85" fmla="*/ 389 h 417"/>
                <a:gd name="T86" fmla="*/ 64 w 359"/>
                <a:gd name="T87" fmla="*/ 369 h 417"/>
                <a:gd name="T88" fmla="*/ 42 w 359"/>
                <a:gd name="T89" fmla="*/ 345 h 417"/>
                <a:gd name="T90" fmla="*/ 25 w 359"/>
                <a:gd name="T91" fmla="*/ 317 h 417"/>
                <a:gd name="T92" fmla="*/ 12 w 359"/>
                <a:gd name="T93" fmla="*/ 286 h 417"/>
                <a:gd name="T94" fmla="*/ 3 w 359"/>
                <a:gd name="T95" fmla="*/ 252 h 417"/>
                <a:gd name="T96" fmla="*/ 0 w 359"/>
                <a:gd name="T97" fmla="*/ 216 h 417"/>
                <a:gd name="T98" fmla="*/ 0 w 359"/>
                <a:gd name="T99" fmla="*/ 202 h 417"/>
                <a:gd name="T100" fmla="*/ 3 w 359"/>
                <a:gd name="T101" fmla="*/ 166 h 417"/>
                <a:gd name="T102" fmla="*/ 11 w 359"/>
                <a:gd name="T103" fmla="*/ 132 h 417"/>
                <a:gd name="T104" fmla="*/ 24 w 359"/>
                <a:gd name="T105" fmla="*/ 100 h 417"/>
                <a:gd name="T106" fmla="*/ 41 w 359"/>
                <a:gd name="T107" fmla="*/ 72 h 417"/>
                <a:gd name="T108" fmla="*/ 63 w 359"/>
                <a:gd name="T109" fmla="*/ 47 h 417"/>
                <a:gd name="T110" fmla="*/ 87 w 359"/>
                <a:gd name="T111" fmla="*/ 28 h 417"/>
                <a:gd name="T112" fmla="*/ 116 w 359"/>
                <a:gd name="T113" fmla="*/ 12 h 417"/>
                <a:gd name="T114" fmla="*/ 145 w 359"/>
                <a:gd name="T115" fmla="*/ 4 h 417"/>
                <a:gd name="T116" fmla="*/ 177 w 359"/>
                <a:gd name="T117"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9" h="417">
                  <a:moveTo>
                    <a:pt x="177" y="0"/>
                  </a:moveTo>
                  <a:lnTo>
                    <a:pt x="287" y="0"/>
                  </a:lnTo>
                  <a:lnTo>
                    <a:pt x="305" y="3"/>
                  </a:lnTo>
                  <a:lnTo>
                    <a:pt x="321" y="9"/>
                  </a:lnTo>
                  <a:lnTo>
                    <a:pt x="334" y="20"/>
                  </a:lnTo>
                  <a:lnTo>
                    <a:pt x="345" y="33"/>
                  </a:lnTo>
                  <a:lnTo>
                    <a:pt x="352" y="50"/>
                  </a:lnTo>
                  <a:lnTo>
                    <a:pt x="354" y="67"/>
                  </a:lnTo>
                  <a:lnTo>
                    <a:pt x="352" y="86"/>
                  </a:lnTo>
                  <a:lnTo>
                    <a:pt x="345" y="101"/>
                  </a:lnTo>
                  <a:lnTo>
                    <a:pt x="334" y="115"/>
                  </a:lnTo>
                  <a:lnTo>
                    <a:pt x="321" y="125"/>
                  </a:lnTo>
                  <a:lnTo>
                    <a:pt x="305" y="132"/>
                  </a:lnTo>
                  <a:lnTo>
                    <a:pt x="287" y="134"/>
                  </a:lnTo>
                  <a:lnTo>
                    <a:pt x="177" y="134"/>
                  </a:lnTo>
                  <a:lnTo>
                    <a:pt x="165" y="137"/>
                  </a:lnTo>
                  <a:lnTo>
                    <a:pt x="153" y="147"/>
                  </a:lnTo>
                  <a:lnTo>
                    <a:pt x="144" y="161"/>
                  </a:lnTo>
                  <a:lnTo>
                    <a:pt x="136" y="180"/>
                  </a:lnTo>
                  <a:lnTo>
                    <a:pt x="134" y="202"/>
                  </a:lnTo>
                  <a:lnTo>
                    <a:pt x="134" y="216"/>
                  </a:lnTo>
                  <a:lnTo>
                    <a:pt x="137" y="238"/>
                  </a:lnTo>
                  <a:lnTo>
                    <a:pt x="144" y="256"/>
                  </a:lnTo>
                  <a:lnTo>
                    <a:pt x="155" y="271"/>
                  </a:lnTo>
                  <a:lnTo>
                    <a:pt x="167" y="279"/>
                  </a:lnTo>
                  <a:lnTo>
                    <a:pt x="180" y="283"/>
                  </a:lnTo>
                  <a:lnTo>
                    <a:pt x="291" y="283"/>
                  </a:lnTo>
                  <a:lnTo>
                    <a:pt x="310" y="285"/>
                  </a:lnTo>
                  <a:lnTo>
                    <a:pt x="325" y="291"/>
                  </a:lnTo>
                  <a:lnTo>
                    <a:pt x="339" y="302"/>
                  </a:lnTo>
                  <a:lnTo>
                    <a:pt x="349" y="315"/>
                  </a:lnTo>
                  <a:lnTo>
                    <a:pt x="357" y="332"/>
                  </a:lnTo>
                  <a:lnTo>
                    <a:pt x="359" y="349"/>
                  </a:lnTo>
                  <a:lnTo>
                    <a:pt x="357" y="368"/>
                  </a:lnTo>
                  <a:lnTo>
                    <a:pt x="349" y="383"/>
                  </a:lnTo>
                  <a:lnTo>
                    <a:pt x="339" y="398"/>
                  </a:lnTo>
                  <a:lnTo>
                    <a:pt x="325" y="407"/>
                  </a:lnTo>
                  <a:lnTo>
                    <a:pt x="310" y="414"/>
                  </a:lnTo>
                  <a:lnTo>
                    <a:pt x="291" y="417"/>
                  </a:lnTo>
                  <a:lnTo>
                    <a:pt x="180" y="417"/>
                  </a:lnTo>
                  <a:lnTo>
                    <a:pt x="147" y="414"/>
                  </a:lnTo>
                  <a:lnTo>
                    <a:pt x="117" y="404"/>
                  </a:lnTo>
                  <a:lnTo>
                    <a:pt x="89" y="389"/>
                  </a:lnTo>
                  <a:lnTo>
                    <a:pt x="64" y="369"/>
                  </a:lnTo>
                  <a:lnTo>
                    <a:pt x="42" y="345"/>
                  </a:lnTo>
                  <a:lnTo>
                    <a:pt x="25" y="317"/>
                  </a:lnTo>
                  <a:lnTo>
                    <a:pt x="12" y="286"/>
                  </a:lnTo>
                  <a:lnTo>
                    <a:pt x="3" y="252"/>
                  </a:lnTo>
                  <a:lnTo>
                    <a:pt x="0" y="216"/>
                  </a:lnTo>
                  <a:lnTo>
                    <a:pt x="0" y="202"/>
                  </a:lnTo>
                  <a:lnTo>
                    <a:pt x="3" y="166"/>
                  </a:lnTo>
                  <a:lnTo>
                    <a:pt x="11" y="132"/>
                  </a:lnTo>
                  <a:lnTo>
                    <a:pt x="24" y="100"/>
                  </a:lnTo>
                  <a:lnTo>
                    <a:pt x="41" y="72"/>
                  </a:lnTo>
                  <a:lnTo>
                    <a:pt x="63" y="47"/>
                  </a:lnTo>
                  <a:lnTo>
                    <a:pt x="87" y="28"/>
                  </a:lnTo>
                  <a:lnTo>
                    <a:pt x="116" y="12"/>
                  </a:lnTo>
                  <a:lnTo>
                    <a:pt x="145" y="4"/>
                  </a:lnTo>
                  <a:lnTo>
                    <a:pt x="17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85" name="Freeform 237">
              <a:extLst>
                <a:ext uri="{FF2B5EF4-FFF2-40B4-BE49-F238E27FC236}">
                  <a16:creationId xmlns:a16="http://schemas.microsoft.com/office/drawing/2014/main" id="{252C68FD-ABFA-4E7A-92BB-6D3AA247CBE9}"/>
                </a:ext>
              </a:extLst>
            </p:cNvPr>
            <p:cNvSpPr>
              <a:spLocks/>
            </p:cNvSpPr>
            <p:nvPr/>
          </p:nvSpPr>
          <p:spPr bwMode="auto">
            <a:xfrm>
              <a:off x="5420" y="1291"/>
              <a:ext cx="35" cy="42"/>
            </a:xfrm>
            <a:custGeom>
              <a:avLst/>
              <a:gdLst>
                <a:gd name="T0" fmla="*/ 175 w 354"/>
                <a:gd name="T1" fmla="*/ 0 h 416"/>
                <a:gd name="T2" fmla="*/ 282 w 354"/>
                <a:gd name="T3" fmla="*/ 0 h 416"/>
                <a:gd name="T4" fmla="*/ 299 w 354"/>
                <a:gd name="T5" fmla="*/ 2 h 416"/>
                <a:gd name="T6" fmla="*/ 315 w 354"/>
                <a:gd name="T7" fmla="*/ 8 h 416"/>
                <a:gd name="T8" fmla="*/ 329 w 354"/>
                <a:gd name="T9" fmla="*/ 19 h 416"/>
                <a:gd name="T10" fmla="*/ 339 w 354"/>
                <a:gd name="T11" fmla="*/ 32 h 416"/>
                <a:gd name="T12" fmla="*/ 346 w 354"/>
                <a:gd name="T13" fmla="*/ 49 h 416"/>
                <a:gd name="T14" fmla="*/ 348 w 354"/>
                <a:gd name="T15" fmla="*/ 66 h 416"/>
                <a:gd name="T16" fmla="*/ 346 w 354"/>
                <a:gd name="T17" fmla="*/ 85 h 416"/>
                <a:gd name="T18" fmla="*/ 339 w 354"/>
                <a:gd name="T19" fmla="*/ 100 h 416"/>
                <a:gd name="T20" fmla="*/ 329 w 354"/>
                <a:gd name="T21" fmla="*/ 115 h 416"/>
                <a:gd name="T22" fmla="*/ 315 w 354"/>
                <a:gd name="T23" fmla="*/ 124 h 416"/>
                <a:gd name="T24" fmla="*/ 299 w 354"/>
                <a:gd name="T25" fmla="*/ 131 h 416"/>
                <a:gd name="T26" fmla="*/ 282 w 354"/>
                <a:gd name="T27" fmla="*/ 134 h 416"/>
                <a:gd name="T28" fmla="*/ 175 w 354"/>
                <a:gd name="T29" fmla="*/ 134 h 416"/>
                <a:gd name="T30" fmla="*/ 163 w 354"/>
                <a:gd name="T31" fmla="*/ 137 h 416"/>
                <a:gd name="T32" fmla="*/ 152 w 354"/>
                <a:gd name="T33" fmla="*/ 146 h 416"/>
                <a:gd name="T34" fmla="*/ 143 w 354"/>
                <a:gd name="T35" fmla="*/ 160 h 416"/>
                <a:gd name="T36" fmla="*/ 136 w 354"/>
                <a:gd name="T37" fmla="*/ 179 h 416"/>
                <a:gd name="T38" fmla="*/ 134 w 354"/>
                <a:gd name="T39" fmla="*/ 201 h 416"/>
                <a:gd name="T40" fmla="*/ 134 w 354"/>
                <a:gd name="T41" fmla="*/ 214 h 416"/>
                <a:gd name="T42" fmla="*/ 136 w 354"/>
                <a:gd name="T43" fmla="*/ 236 h 416"/>
                <a:gd name="T44" fmla="*/ 144 w 354"/>
                <a:gd name="T45" fmla="*/ 255 h 416"/>
                <a:gd name="T46" fmla="*/ 153 w 354"/>
                <a:gd name="T47" fmla="*/ 269 h 416"/>
                <a:gd name="T48" fmla="*/ 165 w 354"/>
                <a:gd name="T49" fmla="*/ 279 h 416"/>
                <a:gd name="T50" fmla="*/ 177 w 354"/>
                <a:gd name="T51" fmla="*/ 282 h 416"/>
                <a:gd name="T52" fmla="*/ 287 w 354"/>
                <a:gd name="T53" fmla="*/ 282 h 416"/>
                <a:gd name="T54" fmla="*/ 305 w 354"/>
                <a:gd name="T55" fmla="*/ 284 h 416"/>
                <a:gd name="T56" fmla="*/ 321 w 354"/>
                <a:gd name="T57" fmla="*/ 291 h 416"/>
                <a:gd name="T58" fmla="*/ 334 w 354"/>
                <a:gd name="T59" fmla="*/ 302 h 416"/>
                <a:gd name="T60" fmla="*/ 345 w 354"/>
                <a:gd name="T61" fmla="*/ 315 h 416"/>
                <a:gd name="T62" fmla="*/ 352 w 354"/>
                <a:gd name="T63" fmla="*/ 331 h 416"/>
                <a:gd name="T64" fmla="*/ 354 w 354"/>
                <a:gd name="T65" fmla="*/ 349 h 416"/>
                <a:gd name="T66" fmla="*/ 352 w 354"/>
                <a:gd name="T67" fmla="*/ 367 h 416"/>
                <a:gd name="T68" fmla="*/ 345 w 354"/>
                <a:gd name="T69" fmla="*/ 383 h 416"/>
                <a:gd name="T70" fmla="*/ 334 w 354"/>
                <a:gd name="T71" fmla="*/ 397 h 416"/>
                <a:gd name="T72" fmla="*/ 321 w 354"/>
                <a:gd name="T73" fmla="*/ 407 h 416"/>
                <a:gd name="T74" fmla="*/ 305 w 354"/>
                <a:gd name="T75" fmla="*/ 414 h 416"/>
                <a:gd name="T76" fmla="*/ 287 w 354"/>
                <a:gd name="T77" fmla="*/ 416 h 416"/>
                <a:gd name="T78" fmla="*/ 177 w 354"/>
                <a:gd name="T79" fmla="*/ 416 h 416"/>
                <a:gd name="T80" fmla="*/ 145 w 354"/>
                <a:gd name="T81" fmla="*/ 413 h 416"/>
                <a:gd name="T82" fmla="*/ 116 w 354"/>
                <a:gd name="T83" fmla="*/ 403 h 416"/>
                <a:gd name="T84" fmla="*/ 87 w 354"/>
                <a:gd name="T85" fmla="*/ 389 h 416"/>
                <a:gd name="T86" fmla="*/ 63 w 354"/>
                <a:gd name="T87" fmla="*/ 368 h 416"/>
                <a:gd name="T88" fmla="*/ 41 w 354"/>
                <a:gd name="T89" fmla="*/ 344 h 416"/>
                <a:gd name="T90" fmla="*/ 24 w 354"/>
                <a:gd name="T91" fmla="*/ 316 h 416"/>
                <a:gd name="T92" fmla="*/ 11 w 354"/>
                <a:gd name="T93" fmla="*/ 285 h 416"/>
                <a:gd name="T94" fmla="*/ 3 w 354"/>
                <a:gd name="T95" fmla="*/ 250 h 416"/>
                <a:gd name="T96" fmla="*/ 0 w 354"/>
                <a:gd name="T97" fmla="*/ 214 h 416"/>
                <a:gd name="T98" fmla="*/ 0 w 354"/>
                <a:gd name="T99" fmla="*/ 201 h 416"/>
                <a:gd name="T100" fmla="*/ 3 w 354"/>
                <a:gd name="T101" fmla="*/ 165 h 416"/>
                <a:gd name="T102" fmla="*/ 11 w 354"/>
                <a:gd name="T103" fmla="*/ 131 h 416"/>
                <a:gd name="T104" fmla="*/ 24 w 354"/>
                <a:gd name="T105" fmla="*/ 99 h 416"/>
                <a:gd name="T106" fmla="*/ 41 w 354"/>
                <a:gd name="T107" fmla="*/ 71 h 416"/>
                <a:gd name="T108" fmla="*/ 62 w 354"/>
                <a:gd name="T109" fmla="*/ 47 h 416"/>
                <a:gd name="T110" fmla="*/ 86 w 354"/>
                <a:gd name="T111" fmla="*/ 27 h 416"/>
                <a:gd name="T112" fmla="*/ 113 w 354"/>
                <a:gd name="T113" fmla="*/ 12 h 416"/>
                <a:gd name="T114" fmla="*/ 143 w 354"/>
                <a:gd name="T115" fmla="*/ 3 h 416"/>
                <a:gd name="T116" fmla="*/ 175 w 354"/>
                <a:gd name="T117" fmla="*/ 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4" h="416">
                  <a:moveTo>
                    <a:pt x="175" y="0"/>
                  </a:moveTo>
                  <a:lnTo>
                    <a:pt x="282" y="0"/>
                  </a:lnTo>
                  <a:lnTo>
                    <a:pt x="299" y="2"/>
                  </a:lnTo>
                  <a:lnTo>
                    <a:pt x="315" y="8"/>
                  </a:lnTo>
                  <a:lnTo>
                    <a:pt x="329" y="19"/>
                  </a:lnTo>
                  <a:lnTo>
                    <a:pt x="339" y="32"/>
                  </a:lnTo>
                  <a:lnTo>
                    <a:pt x="346" y="49"/>
                  </a:lnTo>
                  <a:lnTo>
                    <a:pt x="348" y="66"/>
                  </a:lnTo>
                  <a:lnTo>
                    <a:pt x="346" y="85"/>
                  </a:lnTo>
                  <a:lnTo>
                    <a:pt x="339" y="100"/>
                  </a:lnTo>
                  <a:lnTo>
                    <a:pt x="329" y="115"/>
                  </a:lnTo>
                  <a:lnTo>
                    <a:pt x="315" y="124"/>
                  </a:lnTo>
                  <a:lnTo>
                    <a:pt x="299" y="131"/>
                  </a:lnTo>
                  <a:lnTo>
                    <a:pt x="282" y="134"/>
                  </a:lnTo>
                  <a:lnTo>
                    <a:pt x="175" y="134"/>
                  </a:lnTo>
                  <a:lnTo>
                    <a:pt x="163" y="137"/>
                  </a:lnTo>
                  <a:lnTo>
                    <a:pt x="152" y="146"/>
                  </a:lnTo>
                  <a:lnTo>
                    <a:pt x="143" y="160"/>
                  </a:lnTo>
                  <a:lnTo>
                    <a:pt x="136" y="179"/>
                  </a:lnTo>
                  <a:lnTo>
                    <a:pt x="134" y="201"/>
                  </a:lnTo>
                  <a:lnTo>
                    <a:pt x="134" y="214"/>
                  </a:lnTo>
                  <a:lnTo>
                    <a:pt x="136" y="236"/>
                  </a:lnTo>
                  <a:lnTo>
                    <a:pt x="144" y="255"/>
                  </a:lnTo>
                  <a:lnTo>
                    <a:pt x="153" y="269"/>
                  </a:lnTo>
                  <a:lnTo>
                    <a:pt x="165" y="279"/>
                  </a:lnTo>
                  <a:lnTo>
                    <a:pt x="177" y="282"/>
                  </a:lnTo>
                  <a:lnTo>
                    <a:pt x="287" y="282"/>
                  </a:lnTo>
                  <a:lnTo>
                    <a:pt x="305" y="284"/>
                  </a:lnTo>
                  <a:lnTo>
                    <a:pt x="321" y="291"/>
                  </a:lnTo>
                  <a:lnTo>
                    <a:pt x="334" y="302"/>
                  </a:lnTo>
                  <a:lnTo>
                    <a:pt x="345" y="315"/>
                  </a:lnTo>
                  <a:lnTo>
                    <a:pt x="352" y="331"/>
                  </a:lnTo>
                  <a:lnTo>
                    <a:pt x="354" y="349"/>
                  </a:lnTo>
                  <a:lnTo>
                    <a:pt x="352" y="367"/>
                  </a:lnTo>
                  <a:lnTo>
                    <a:pt x="345" y="383"/>
                  </a:lnTo>
                  <a:lnTo>
                    <a:pt x="334" y="397"/>
                  </a:lnTo>
                  <a:lnTo>
                    <a:pt x="321" y="407"/>
                  </a:lnTo>
                  <a:lnTo>
                    <a:pt x="305" y="414"/>
                  </a:lnTo>
                  <a:lnTo>
                    <a:pt x="287" y="416"/>
                  </a:lnTo>
                  <a:lnTo>
                    <a:pt x="177" y="416"/>
                  </a:lnTo>
                  <a:lnTo>
                    <a:pt x="145" y="413"/>
                  </a:lnTo>
                  <a:lnTo>
                    <a:pt x="116" y="403"/>
                  </a:lnTo>
                  <a:lnTo>
                    <a:pt x="87" y="389"/>
                  </a:lnTo>
                  <a:lnTo>
                    <a:pt x="63" y="368"/>
                  </a:lnTo>
                  <a:lnTo>
                    <a:pt x="41" y="344"/>
                  </a:lnTo>
                  <a:lnTo>
                    <a:pt x="24" y="316"/>
                  </a:lnTo>
                  <a:lnTo>
                    <a:pt x="11" y="285"/>
                  </a:lnTo>
                  <a:lnTo>
                    <a:pt x="3" y="250"/>
                  </a:lnTo>
                  <a:lnTo>
                    <a:pt x="0" y="214"/>
                  </a:lnTo>
                  <a:lnTo>
                    <a:pt x="0" y="201"/>
                  </a:lnTo>
                  <a:lnTo>
                    <a:pt x="3" y="165"/>
                  </a:lnTo>
                  <a:lnTo>
                    <a:pt x="11" y="131"/>
                  </a:lnTo>
                  <a:lnTo>
                    <a:pt x="24" y="99"/>
                  </a:lnTo>
                  <a:lnTo>
                    <a:pt x="41" y="71"/>
                  </a:lnTo>
                  <a:lnTo>
                    <a:pt x="62" y="47"/>
                  </a:lnTo>
                  <a:lnTo>
                    <a:pt x="86" y="27"/>
                  </a:lnTo>
                  <a:lnTo>
                    <a:pt x="113" y="12"/>
                  </a:lnTo>
                  <a:lnTo>
                    <a:pt x="143" y="3"/>
                  </a:lnTo>
                  <a:lnTo>
                    <a:pt x="1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86" name="Freeform 238">
              <a:extLst>
                <a:ext uri="{FF2B5EF4-FFF2-40B4-BE49-F238E27FC236}">
                  <a16:creationId xmlns:a16="http://schemas.microsoft.com/office/drawing/2014/main" id="{FDB940CE-2B7D-49EA-B22D-D98D6B45F9D5}"/>
                </a:ext>
              </a:extLst>
            </p:cNvPr>
            <p:cNvSpPr>
              <a:spLocks/>
            </p:cNvSpPr>
            <p:nvPr/>
          </p:nvSpPr>
          <p:spPr bwMode="auto">
            <a:xfrm>
              <a:off x="5420" y="1228"/>
              <a:ext cx="35" cy="41"/>
            </a:xfrm>
            <a:custGeom>
              <a:avLst/>
              <a:gdLst>
                <a:gd name="T0" fmla="*/ 171 w 348"/>
                <a:gd name="T1" fmla="*/ 0 h 417"/>
                <a:gd name="T2" fmla="*/ 276 w 348"/>
                <a:gd name="T3" fmla="*/ 0 h 417"/>
                <a:gd name="T4" fmla="*/ 294 w 348"/>
                <a:gd name="T5" fmla="*/ 2 h 417"/>
                <a:gd name="T6" fmla="*/ 310 w 348"/>
                <a:gd name="T7" fmla="*/ 9 h 417"/>
                <a:gd name="T8" fmla="*/ 323 w 348"/>
                <a:gd name="T9" fmla="*/ 20 h 417"/>
                <a:gd name="T10" fmla="*/ 334 w 348"/>
                <a:gd name="T11" fmla="*/ 33 h 417"/>
                <a:gd name="T12" fmla="*/ 341 w 348"/>
                <a:gd name="T13" fmla="*/ 49 h 417"/>
                <a:gd name="T14" fmla="*/ 343 w 348"/>
                <a:gd name="T15" fmla="*/ 67 h 417"/>
                <a:gd name="T16" fmla="*/ 341 w 348"/>
                <a:gd name="T17" fmla="*/ 84 h 417"/>
                <a:gd name="T18" fmla="*/ 334 w 348"/>
                <a:gd name="T19" fmla="*/ 101 h 417"/>
                <a:gd name="T20" fmla="*/ 323 w 348"/>
                <a:gd name="T21" fmla="*/ 115 h 417"/>
                <a:gd name="T22" fmla="*/ 310 w 348"/>
                <a:gd name="T23" fmla="*/ 125 h 417"/>
                <a:gd name="T24" fmla="*/ 294 w 348"/>
                <a:gd name="T25" fmla="*/ 131 h 417"/>
                <a:gd name="T26" fmla="*/ 276 w 348"/>
                <a:gd name="T27" fmla="*/ 134 h 417"/>
                <a:gd name="T28" fmla="*/ 171 w 348"/>
                <a:gd name="T29" fmla="*/ 134 h 417"/>
                <a:gd name="T30" fmla="*/ 164 w 348"/>
                <a:gd name="T31" fmla="*/ 137 h 417"/>
                <a:gd name="T32" fmla="*/ 155 w 348"/>
                <a:gd name="T33" fmla="*/ 142 h 417"/>
                <a:gd name="T34" fmla="*/ 147 w 348"/>
                <a:gd name="T35" fmla="*/ 152 h 417"/>
                <a:gd name="T36" fmla="*/ 141 w 348"/>
                <a:gd name="T37" fmla="*/ 165 h 417"/>
                <a:gd name="T38" fmla="*/ 136 w 348"/>
                <a:gd name="T39" fmla="*/ 181 h 417"/>
                <a:gd name="T40" fmla="*/ 134 w 348"/>
                <a:gd name="T41" fmla="*/ 201 h 417"/>
                <a:gd name="T42" fmla="*/ 134 w 348"/>
                <a:gd name="T43" fmla="*/ 214 h 417"/>
                <a:gd name="T44" fmla="*/ 136 w 348"/>
                <a:gd name="T45" fmla="*/ 236 h 417"/>
                <a:gd name="T46" fmla="*/ 143 w 348"/>
                <a:gd name="T47" fmla="*/ 255 h 417"/>
                <a:gd name="T48" fmla="*/ 152 w 348"/>
                <a:gd name="T49" fmla="*/ 269 h 417"/>
                <a:gd name="T50" fmla="*/ 163 w 348"/>
                <a:gd name="T51" fmla="*/ 279 h 417"/>
                <a:gd name="T52" fmla="*/ 175 w 348"/>
                <a:gd name="T53" fmla="*/ 282 h 417"/>
                <a:gd name="T54" fmla="*/ 282 w 348"/>
                <a:gd name="T55" fmla="*/ 282 h 417"/>
                <a:gd name="T56" fmla="*/ 299 w 348"/>
                <a:gd name="T57" fmla="*/ 284 h 417"/>
                <a:gd name="T58" fmla="*/ 315 w 348"/>
                <a:gd name="T59" fmla="*/ 291 h 417"/>
                <a:gd name="T60" fmla="*/ 329 w 348"/>
                <a:gd name="T61" fmla="*/ 302 h 417"/>
                <a:gd name="T62" fmla="*/ 339 w 348"/>
                <a:gd name="T63" fmla="*/ 315 h 417"/>
                <a:gd name="T64" fmla="*/ 346 w 348"/>
                <a:gd name="T65" fmla="*/ 331 h 417"/>
                <a:gd name="T66" fmla="*/ 348 w 348"/>
                <a:gd name="T67" fmla="*/ 349 h 417"/>
                <a:gd name="T68" fmla="*/ 346 w 348"/>
                <a:gd name="T69" fmla="*/ 367 h 417"/>
                <a:gd name="T70" fmla="*/ 339 w 348"/>
                <a:gd name="T71" fmla="*/ 383 h 417"/>
                <a:gd name="T72" fmla="*/ 329 w 348"/>
                <a:gd name="T73" fmla="*/ 397 h 417"/>
                <a:gd name="T74" fmla="*/ 315 w 348"/>
                <a:gd name="T75" fmla="*/ 407 h 417"/>
                <a:gd name="T76" fmla="*/ 299 w 348"/>
                <a:gd name="T77" fmla="*/ 414 h 417"/>
                <a:gd name="T78" fmla="*/ 282 w 348"/>
                <a:gd name="T79" fmla="*/ 417 h 417"/>
                <a:gd name="T80" fmla="*/ 175 w 348"/>
                <a:gd name="T81" fmla="*/ 417 h 417"/>
                <a:gd name="T82" fmla="*/ 143 w 348"/>
                <a:gd name="T83" fmla="*/ 413 h 417"/>
                <a:gd name="T84" fmla="*/ 113 w 348"/>
                <a:gd name="T85" fmla="*/ 404 h 417"/>
                <a:gd name="T86" fmla="*/ 86 w 348"/>
                <a:gd name="T87" fmla="*/ 388 h 417"/>
                <a:gd name="T88" fmla="*/ 62 w 348"/>
                <a:gd name="T89" fmla="*/ 369 h 417"/>
                <a:gd name="T90" fmla="*/ 41 w 348"/>
                <a:gd name="T91" fmla="*/ 344 h 417"/>
                <a:gd name="T92" fmla="*/ 24 w 348"/>
                <a:gd name="T93" fmla="*/ 316 h 417"/>
                <a:gd name="T94" fmla="*/ 11 w 348"/>
                <a:gd name="T95" fmla="*/ 285 h 417"/>
                <a:gd name="T96" fmla="*/ 3 w 348"/>
                <a:gd name="T97" fmla="*/ 250 h 417"/>
                <a:gd name="T98" fmla="*/ 0 w 348"/>
                <a:gd name="T99" fmla="*/ 214 h 417"/>
                <a:gd name="T100" fmla="*/ 0 w 348"/>
                <a:gd name="T101" fmla="*/ 201 h 417"/>
                <a:gd name="T102" fmla="*/ 3 w 348"/>
                <a:gd name="T103" fmla="*/ 165 h 417"/>
                <a:gd name="T104" fmla="*/ 11 w 348"/>
                <a:gd name="T105" fmla="*/ 131 h 417"/>
                <a:gd name="T106" fmla="*/ 24 w 348"/>
                <a:gd name="T107" fmla="*/ 99 h 417"/>
                <a:gd name="T108" fmla="*/ 40 w 348"/>
                <a:gd name="T109" fmla="*/ 71 h 417"/>
                <a:gd name="T110" fmla="*/ 61 w 348"/>
                <a:gd name="T111" fmla="*/ 47 h 417"/>
                <a:gd name="T112" fmla="*/ 85 w 348"/>
                <a:gd name="T113" fmla="*/ 27 h 417"/>
                <a:gd name="T114" fmla="*/ 112 w 348"/>
                <a:gd name="T115" fmla="*/ 12 h 417"/>
                <a:gd name="T116" fmla="*/ 141 w 348"/>
                <a:gd name="T117" fmla="*/ 3 h 417"/>
                <a:gd name="T118" fmla="*/ 171 w 348"/>
                <a:gd name="T119"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8" h="417">
                  <a:moveTo>
                    <a:pt x="171" y="0"/>
                  </a:moveTo>
                  <a:lnTo>
                    <a:pt x="276" y="0"/>
                  </a:lnTo>
                  <a:lnTo>
                    <a:pt x="294" y="2"/>
                  </a:lnTo>
                  <a:lnTo>
                    <a:pt x="310" y="9"/>
                  </a:lnTo>
                  <a:lnTo>
                    <a:pt x="323" y="20"/>
                  </a:lnTo>
                  <a:lnTo>
                    <a:pt x="334" y="33"/>
                  </a:lnTo>
                  <a:lnTo>
                    <a:pt x="341" y="49"/>
                  </a:lnTo>
                  <a:lnTo>
                    <a:pt x="343" y="67"/>
                  </a:lnTo>
                  <a:lnTo>
                    <a:pt x="341" y="84"/>
                  </a:lnTo>
                  <a:lnTo>
                    <a:pt x="334" y="101"/>
                  </a:lnTo>
                  <a:lnTo>
                    <a:pt x="323" y="115"/>
                  </a:lnTo>
                  <a:lnTo>
                    <a:pt x="310" y="125"/>
                  </a:lnTo>
                  <a:lnTo>
                    <a:pt x="294" y="131"/>
                  </a:lnTo>
                  <a:lnTo>
                    <a:pt x="276" y="134"/>
                  </a:lnTo>
                  <a:lnTo>
                    <a:pt x="171" y="134"/>
                  </a:lnTo>
                  <a:lnTo>
                    <a:pt x="164" y="137"/>
                  </a:lnTo>
                  <a:lnTo>
                    <a:pt x="155" y="142"/>
                  </a:lnTo>
                  <a:lnTo>
                    <a:pt x="147" y="152"/>
                  </a:lnTo>
                  <a:lnTo>
                    <a:pt x="141" y="165"/>
                  </a:lnTo>
                  <a:lnTo>
                    <a:pt x="136" y="181"/>
                  </a:lnTo>
                  <a:lnTo>
                    <a:pt x="134" y="201"/>
                  </a:lnTo>
                  <a:lnTo>
                    <a:pt x="134" y="214"/>
                  </a:lnTo>
                  <a:lnTo>
                    <a:pt x="136" y="236"/>
                  </a:lnTo>
                  <a:lnTo>
                    <a:pt x="143" y="255"/>
                  </a:lnTo>
                  <a:lnTo>
                    <a:pt x="152" y="269"/>
                  </a:lnTo>
                  <a:lnTo>
                    <a:pt x="163" y="279"/>
                  </a:lnTo>
                  <a:lnTo>
                    <a:pt x="175" y="282"/>
                  </a:lnTo>
                  <a:lnTo>
                    <a:pt x="282" y="282"/>
                  </a:lnTo>
                  <a:lnTo>
                    <a:pt x="299" y="284"/>
                  </a:lnTo>
                  <a:lnTo>
                    <a:pt x="315" y="291"/>
                  </a:lnTo>
                  <a:lnTo>
                    <a:pt x="329" y="302"/>
                  </a:lnTo>
                  <a:lnTo>
                    <a:pt x="339" y="315"/>
                  </a:lnTo>
                  <a:lnTo>
                    <a:pt x="346" y="331"/>
                  </a:lnTo>
                  <a:lnTo>
                    <a:pt x="348" y="349"/>
                  </a:lnTo>
                  <a:lnTo>
                    <a:pt x="346" y="367"/>
                  </a:lnTo>
                  <a:lnTo>
                    <a:pt x="339" y="383"/>
                  </a:lnTo>
                  <a:lnTo>
                    <a:pt x="329" y="397"/>
                  </a:lnTo>
                  <a:lnTo>
                    <a:pt x="315" y="407"/>
                  </a:lnTo>
                  <a:lnTo>
                    <a:pt x="299" y="414"/>
                  </a:lnTo>
                  <a:lnTo>
                    <a:pt x="282" y="417"/>
                  </a:lnTo>
                  <a:lnTo>
                    <a:pt x="175" y="417"/>
                  </a:lnTo>
                  <a:lnTo>
                    <a:pt x="143" y="413"/>
                  </a:lnTo>
                  <a:lnTo>
                    <a:pt x="113" y="404"/>
                  </a:lnTo>
                  <a:lnTo>
                    <a:pt x="86" y="388"/>
                  </a:lnTo>
                  <a:lnTo>
                    <a:pt x="62" y="369"/>
                  </a:lnTo>
                  <a:lnTo>
                    <a:pt x="41" y="344"/>
                  </a:lnTo>
                  <a:lnTo>
                    <a:pt x="24" y="316"/>
                  </a:lnTo>
                  <a:lnTo>
                    <a:pt x="11" y="285"/>
                  </a:lnTo>
                  <a:lnTo>
                    <a:pt x="3" y="250"/>
                  </a:lnTo>
                  <a:lnTo>
                    <a:pt x="0" y="214"/>
                  </a:lnTo>
                  <a:lnTo>
                    <a:pt x="0" y="201"/>
                  </a:lnTo>
                  <a:lnTo>
                    <a:pt x="3" y="165"/>
                  </a:lnTo>
                  <a:lnTo>
                    <a:pt x="11" y="131"/>
                  </a:lnTo>
                  <a:lnTo>
                    <a:pt x="24" y="99"/>
                  </a:lnTo>
                  <a:lnTo>
                    <a:pt x="40" y="71"/>
                  </a:lnTo>
                  <a:lnTo>
                    <a:pt x="61" y="47"/>
                  </a:lnTo>
                  <a:lnTo>
                    <a:pt x="85" y="27"/>
                  </a:lnTo>
                  <a:lnTo>
                    <a:pt x="112" y="12"/>
                  </a:lnTo>
                  <a:lnTo>
                    <a:pt x="141" y="3"/>
                  </a:lnTo>
                  <a:lnTo>
                    <a:pt x="17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87" name="Freeform 239">
              <a:extLst>
                <a:ext uri="{FF2B5EF4-FFF2-40B4-BE49-F238E27FC236}">
                  <a16:creationId xmlns:a16="http://schemas.microsoft.com/office/drawing/2014/main" id="{29D4C992-814A-4473-894E-A2AD19722719}"/>
                </a:ext>
              </a:extLst>
            </p:cNvPr>
            <p:cNvSpPr>
              <a:spLocks noEditPoints="1"/>
            </p:cNvSpPr>
            <p:nvPr/>
          </p:nvSpPr>
          <p:spPr bwMode="auto">
            <a:xfrm>
              <a:off x="5496" y="1220"/>
              <a:ext cx="122" cy="57"/>
            </a:xfrm>
            <a:custGeom>
              <a:avLst/>
              <a:gdLst>
                <a:gd name="T0" fmla="*/ 135 w 1220"/>
                <a:gd name="T1" fmla="*/ 135 h 572"/>
                <a:gd name="T2" fmla="*/ 135 w 1220"/>
                <a:gd name="T3" fmla="*/ 438 h 572"/>
                <a:gd name="T4" fmla="*/ 1086 w 1220"/>
                <a:gd name="T5" fmla="*/ 438 h 572"/>
                <a:gd name="T6" fmla="*/ 1086 w 1220"/>
                <a:gd name="T7" fmla="*/ 135 h 572"/>
                <a:gd name="T8" fmla="*/ 135 w 1220"/>
                <a:gd name="T9" fmla="*/ 135 h 572"/>
                <a:gd name="T10" fmla="*/ 68 w 1220"/>
                <a:gd name="T11" fmla="*/ 0 h 572"/>
                <a:gd name="T12" fmla="*/ 1153 w 1220"/>
                <a:gd name="T13" fmla="*/ 0 h 572"/>
                <a:gd name="T14" fmla="*/ 1171 w 1220"/>
                <a:gd name="T15" fmla="*/ 2 h 572"/>
                <a:gd name="T16" fmla="*/ 1187 w 1220"/>
                <a:gd name="T17" fmla="*/ 9 h 572"/>
                <a:gd name="T18" fmla="*/ 1200 w 1220"/>
                <a:gd name="T19" fmla="*/ 19 h 572"/>
                <a:gd name="T20" fmla="*/ 1211 w 1220"/>
                <a:gd name="T21" fmla="*/ 33 h 572"/>
                <a:gd name="T22" fmla="*/ 1218 w 1220"/>
                <a:gd name="T23" fmla="*/ 48 h 572"/>
                <a:gd name="T24" fmla="*/ 1220 w 1220"/>
                <a:gd name="T25" fmla="*/ 67 h 572"/>
                <a:gd name="T26" fmla="*/ 1220 w 1220"/>
                <a:gd name="T27" fmla="*/ 506 h 572"/>
                <a:gd name="T28" fmla="*/ 1218 w 1220"/>
                <a:gd name="T29" fmla="*/ 523 h 572"/>
                <a:gd name="T30" fmla="*/ 1211 w 1220"/>
                <a:gd name="T31" fmla="*/ 540 h 572"/>
                <a:gd name="T32" fmla="*/ 1200 w 1220"/>
                <a:gd name="T33" fmla="*/ 553 h 572"/>
                <a:gd name="T34" fmla="*/ 1187 w 1220"/>
                <a:gd name="T35" fmla="*/ 563 h 572"/>
                <a:gd name="T36" fmla="*/ 1171 w 1220"/>
                <a:gd name="T37" fmla="*/ 570 h 572"/>
                <a:gd name="T38" fmla="*/ 1153 w 1220"/>
                <a:gd name="T39" fmla="*/ 572 h 572"/>
                <a:gd name="T40" fmla="*/ 68 w 1220"/>
                <a:gd name="T41" fmla="*/ 572 h 572"/>
                <a:gd name="T42" fmla="*/ 49 w 1220"/>
                <a:gd name="T43" fmla="*/ 570 h 572"/>
                <a:gd name="T44" fmla="*/ 34 w 1220"/>
                <a:gd name="T45" fmla="*/ 563 h 572"/>
                <a:gd name="T46" fmla="*/ 20 w 1220"/>
                <a:gd name="T47" fmla="*/ 553 h 572"/>
                <a:gd name="T48" fmla="*/ 10 w 1220"/>
                <a:gd name="T49" fmla="*/ 540 h 572"/>
                <a:gd name="T50" fmla="*/ 3 w 1220"/>
                <a:gd name="T51" fmla="*/ 523 h 572"/>
                <a:gd name="T52" fmla="*/ 0 w 1220"/>
                <a:gd name="T53" fmla="*/ 506 h 572"/>
                <a:gd name="T54" fmla="*/ 0 w 1220"/>
                <a:gd name="T55" fmla="*/ 67 h 572"/>
                <a:gd name="T56" fmla="*/ 3 w 1220"/>
                <a:gd name="T57" fmla="*/ 48 h 572"/>
                <a:gd name="T58" fmla="*/ 10 w 1220"/>
                <a:gd name="T59" fmla="*/ 33 h 572"/>
                <a:gd name="T60" fmla="*/ 20 w 1220"/>
                <a:gd name="T61" fmla="*/ 19 h 572"/>
                <a:gd name="T62" fmla="*/ 34 w 1220"/>
                <a:gd name="T63" fmla="*/ 9 h 572"/>
                <a:gd name="T64" fmla="*/ 49 w 1220"/>
                <a:gd name="T65" fmla="*/ 2 h 572"/>
                <a:gd name="T66" fmla="*/ 68 w 1220"/>
                <a:gd name="T67" fmla="*/ 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0" h="572">
                  <a:moveTo>
                    <a:pt x="135" y="135"/>
                  </a:moveTo>
                  <a:lnTo>
                    <a:pt x="135" y="438"/>
                  </a:lnTo>
                  <a:lnTo>
                    <a:pt x="1086" y="438"/>
                  </a:lnTo>
                  <a:lnTo>
                    <a:pt x="1086" y="135"/>
                  </a:lnTo>
                  <a:lnTo>
                    <a:pt x="135" y="135"/>
                  </a:lnTo>
                  <a:close/>
                  <a:moveTo>
                    <a:pt x="68" y="0"/>
                  </a:moveTo>
                  <a:lnTo>
                    <a:pt x="1153" y="0"/>
                  </a:lnTo>
                  <a:lnTo>
                    <a:pt x="1171" y="2"/>
                  </a:lnTo>
                  <a:lnTo>
                    <a:pt x="1187" y="9"/>
                  </a:lnTo>
                  <a:lnTo>
                    <a:pt x="1200" y="19"/>
                  </a:lnTo>
                  <a:lnTo>
                    <a:pt x="1211" y="33"/>
                  </a:lnTo>
                  <a:lnTo>
                    <a:pt x="1218" y="48"/>
                  </a:lnTo>
                  <a:lnTo>
                    <a:pt x="1220" y="67"/>
                  </a:lnTo>
                  <a:lnTo>
                    <a:pt x="1220" y="506"/>
                  </a:lnTo>
                  <a:lnTo>
                    <a:pt x="1218" y="523"/>
                  </a:lnTo>
                  <a:lnTo>
                    <a:pt x="1211" y="540"/>
                  </a:lnTo>
                  <a:lnTo>
                    <a:pt x="1200" y="553"/>
                  </a:lnTo>
                  <a:lnTo>
                    <a:pt x="1187" y="563"/>
                  </a:lnTo>
                  <a:lnTo>
                    <a:pt x="1171" y="570"/>
                  </a:lnTo>
                  <a:lnTo>
                    <a:pt x="1153" y="572"/>
                  </a:lnTo>
                  <a:lnTo>
                    <a:pt x="68" y="572"/>
                  </a:lnTo>
                  <a:lnTo>
                    <a:pt x="49" y="570"/>
                  </a:lnTo>
                  <a:lnTo>
                    <a:pt x="34" y="563"/>
                  </a:lnTo>
                  <a:lnTo>
                    <a:pt x="20" y="553"/>
                  </a:lnTo>
                  <a:lnTo>
                    <a:pt x="10" y="540"/>
                  </a:lnTo>
                  <a:lnTo>
                    <a:pt x="3" y="523"/>
                  </a:lnTo>
                  <a:lnTo>
                    <a:pt x="0" y="506"/>
                  </a:lnTo>
                  <a:lnTo>
                    <a:pt x="0" y="67"/>
                  </a:lnTo>
                  <a:lnTo>
                    <a:pt x="3" y="48"/>
                  </a:lnTo>
                  <a:lnTo>
                    <a:pt x="10" y="33"/>
                  </a:lnTo>
                  <a:lnTo>
                    <a:pt x="20" y="19"/>
                  </a:lnTo>
                  <a:lnTo>
                    <a:pt x="34" y="9"/>
                  </a:lnTo>
                  <a:lnTo>
                    <a:pt x="49" y="2"/>
                  </a:lnTo>
                  <a:lnTo>
                    <a:pt x="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88" name="Group 242">
            <a:extLst>
              <a:ext uri="{FF2B5EF4-FFF2-40B4-BE49-F238E27FC236}">
                <a16:creationId xmlns:a16="http://schemas.microsoft.com/office/drawing/2014/main" id="{AB7007DC-5BB7-4F67-A28E-F198FC437D14}"/>
              </a:ext>
            </a:extLst>
          </p:cNvPr>
          <p:cNvGrpSpPr>
            <a:grpSpLocks noChangeAspect="1"/>
          </p:cNvGrpSpPr>
          <p:nvPr/>
        </p:nvGrpSpPr>
        <p:grpSpPr bwMode="auto">
          <a:xfrm>
            <a:off x="4451144" y="2245659"/>
            <a:ext cx="262701" cy="234129"/>
            <a:chOff x="5608" y="1949"/>
            <a:chExt cx="331" cy="295"/>
          </a:xfrm>
          <a:solidFill>
            <a:srgbClr val="000000"/>
          </a:solidFill>
        </p:grpSpPr>
        <p:sp>
          <p:nvSpPr>
            <p:cNvPr id="689" name="Freeform 244">
              <a:extLst>
                <a:ext uri="{FF2B5EF4-FFF2-40B4-BE49-F238E27FC236}">
                  <a16:creationId xmlns:a16="http://schemas.microsoft.com/office/drawing/2014/main" id="{25D62D04-18B9-4FBE-8A42-ECF62EF94171}"/>
                </a:ext>
              </a:extLst>
            </p:cNvPr>
            <p:cNvSpPr>
              <a:spLocks noEditPoints="1"/>
            </p:cNvSpPr>
            <p:nvPr/>
          </p:nvSpPr>
          <p:spPr bwMode="auto">
            <a:xfrm>
              <a:off x="5608" y="1949"/>
              <a:ext cx="331" cy="131"/>
            </a:xfrm>
            <a:custGeom>
              <a:avLst/>
              <a:gdLst>
                <a:gd name="T0" fmla="*/ 487 w 3314"/>
                <a:gd name="T1" fmla="*/ 152 h 1307"/>
                <a:gd name="T2" fmla="*/ 474 w 3314"/>
                <a:gd name="T3" fmla="*/ 354 h 1307"/>
                <a:gd name="T4" fmla="*/ 442 w 3314"/>
                <a:gd name="T5" fmla="*/ 411 h 1307"/>
                <a:gd name="T6" fmla="*/ 134 w 3314"/>
                <a:gd name="T7" fmla="*/ 1173 h 1307"/>
                <a:gd name="T8" fmla="*/ 2836 w 3314"/>
                <a:gd name="T9" fmla="*/ 418 h 1307"/>
                <a:gd name="T10" fmla="*/ 2790 w 3314"/>
                <a:gd name="T11" fmla="*/ 371 h 1307"/>
                <a:gd name="T12" fmla="*/ 2782 w 3314"/>
                <a:gd name="T13" fmla="*/ 166 h 1307"/>
                <a:gd name="T14" fmla="*/ 2753 w 3314"/>
                <a:gd name="T15" fmla="*/ 134 h 1307"/>
                <a:gd name="T16" fmla="*/ 2725 w 3314"/>
                <a:gd name="T17" fmla="*/ 166 h 1307"/>
                <a:gd name="T18" fmla="*/ 2716 w 3314"/>
                <a:gd name="T19" fmla="*/ 371 h 1307"/>
                <a:gd name="T20" fmla="*/ 2669 w 3314"/>
                <a:gd name="T21" fmla="*/ 418 h 1307"/>
                <a:gd name="T22" fmla="*/ 2073 w 3314"/>
                <a:gd name="T23" fmla="*/ 411 h 1307"/>
                <a:gd name="T24" fmla="*/ 2039 w 3314"/>
                <a:gd name="T25" fmla="*/ 354 h 1307"/>
                <a:gd name="T26" fmla="*/ 2027 w 3314"/>
                <a:gd name="T27" fmla="*/ 152 h 1307"/>
                <a:gd name="T28" fmla="*/ 1998 w 3314"/>
                <a:gd name="T29" fmla="*/ 136 h 1307"/>
                <a:gd name="T30" fmla="*/ 1972 w 3314"/>
                <a:gd name="T31" fmla="*/ 182 h 1307"/>
                <a:gd name="T32" fmla="*/ 1961 w 3314"/>
                <a:gd name="T33" fmla="*/ 387 h 1307"/>
                <a:gd name="T34" fmla="*/ 1903 w 3314"/>
                <a:gd name="T35" fmla="*/ 421 h 1307"/>
                <a:gd name="T36" fmla="*/ 1312 w 3314"/>
                <a:gd name="T37" fmla="*/ 400 h 1307"/>
                <a:gd name="T38" fmla="*/ 1291 w 3314"/>
                <a:gd name="T39" fmla="*/ 201 h 1307"/>
                <a:gd name="T40" fmla="*/ 1271 w 3314"/>
                <a:gd name="T41" fmla="*/ 142 h 1307"/>
                <a:gd name="T42" fmla="*/ 1243 w 3314"/>
                <a:gd name="T43" fmla="*/ 142 h 1307"/>
                <a:gd name="T44" fmla="*/ 1222 w 3314"/>
                <a:gd name="T45" fmla="*/ 201 h 1307"/>
                <a:gd name="T46" fmla="*/ 1203 w 3314"/>
                <a:gd name="T47" fmla="*/ 400 h 1307"/>
                <a:gd name="T48" fmla="*/ 610 w 3314"/>
                <a:gd name="T49" fmla="*/ 421 h 1307"/>
                <a:gd name="T50" fmla="*/ 553 w 3314"/>
                <a:gd name="T51" fmla="*/ 387 h 1307"/>
                <a:gd name="T52" fmla="*/ 542 w 3314"/>
                <a:gd name="T53" fmla="*/ 182 h 1307"/>
                <a:gd name="T54" fmla="*/ 516 w 3314"/>
                <a:gd name="T55" fmla="*/ 136 h 1307"/>
                <a:gd name="T56" fmla="*/ 568 w 3314"/>
                <a:gd name="T57" fmla="*/ 12 h 1307"/>
                <a:gd name="T58" fmla="*/ 655 w 3314"/>
                <a:gd name="T59" fmla="*/ 99 h 1307"/>
                <a:gd name="T60" fmla="*/ 677 w 3314"/>
                <a:gd name="T61" fmla="*/ 287 h 1307"/>
                <a:gd name="T62" fmla="*/ 1098 w 3314"/>
                <a:gd name="T63" fmla="*/ 130 h 1307"/>
                <a:gd name="T64" fmla="*/ 1171 w 3314"/>
                <a:gd name="T65" fmla="*/ 28 h 1307"/>
                <a:gd name="T66" fmla="*/ 1287 w 3314"/>
                <a:gd name="T67" fmla="*/ 3 h 1307"/>
                <a:gd name="T68" fmla="*/ 1387 w 3314"/>
                <a:gd name="T69" fmla="*/ 71 h 1307"/>
                <a:gd name="T70" fmla="*/ 1425 w 3314"/>
                <a:gd name="T71" fmla="*/ 201 h 1307"/>
                <a:gd name="T72" fmla="*/ 1839 w 3314"/>
                <a:gd name="T73" fmla="*/ 165 h 1307"/>
                <a:gd name="T74" fmla="*/ 1895 w 3314"/>
                <a:gd name="T75" fmla="*/ 47 h 1307"/>
                <a:gd name="T76" fmla="*/ 2005 w 3314"/>
                <a:gd name="T77" fmla="*/ 0 h 1307"/>
                <a:gd name="T78" fmla="*/ 2115 w 3314"/>
                <a:gd name="T79" fmla="*/ 47 h 1307"/>
                <a:gd name="T80" fmla="*/ 2170 w 3314"/>
                <a:gd name="T81" fmla="*/ 165 h 1307"/>
                <a:gd name="T82" fmla="*/ 2585 w 3314"/>
                <a:gd name="T83" fmla="*/ 201 h 1307"/>
                <a:gd name="T84" fmla="*/ 2623 w 3314"/>
                <a:gd name="T85" fmla="*/ 71 h 1307"/>
                <a:gd name="T86" fmla="*/ 2722 w 3314"/>
                <a:gd name="T87" fmla="*/ 3 h 1307"/>
                <a:gd name="T88" fmla="*/ 2838 w 3314"/>
                <a:gd name="T89" fmla="*/ 28 h 1307"/>
                <a:gd name="T90" fmla="*/ 2911 w 3314"/>
                <a:gd name="T91" fmla="*/ 130 h 1307"/>
                <a:gd name="T92" fmla="*/ 3247 w 3314"/>
                <a:gd name="T93" fmla="*/ 287 h 1307"/>
                <a:gd name="T94" fmla="*/ 3305 w 3314"/>
                <a:gd name="T95" fmla="*/ 319 h 1307"/>
                <a:gd name="T96" fmla="*/ 3312 w 3314"/>
                <a:gd name="T97" fmla="*/ 1259 h 1307"/>
                <a:gd name="T98" fmla="*/ 3266 w 3314"/>
                <a:gd name="T99" fmla="*/ 1305 h 1307"/>
                <a:gd name="T100" fmla="*/ 34 w 3314"/>
                <a:gd name="T101" fmla="*/ 1298 h 1307"/>
                <a:gd name="T102" fmla="*/ 0 w 3314"/>
                <a:gd name="T103" fmla="*/ 1240 h 1307"/>
                <a:gd name="T104" fmla="*/ 19 w 3314"/>
                <a:gd name="T105" fmla="*/ 306 h 1307"/>
                <a:gd name="T106" fmla="*/ 340 w 3314"/>
                <a:gd name="T107" fmla="*/ 287 h 1307"/>
                <a:gd name="T108" fmla="*/ 363 w 3314"/>
                <a:gd name="T109" fmla="*/ 99 h 1307"/>
                <a:gd name="T110" fmla="*/ 450 w 3314"/>
                <a:gd name="T111" fmla="*/ 12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4" h="1307">
                  <a:moveTo>
                    <a:pt x="509" y="134"/>
                  </a:moveTo>
                  <a:lnTo>
                    <a:pt x="503" y="136"/>
                  </a:lnTo>
                  <a:lnTo>
                    <a:pt x="494" y="142"/>
                  </a:lnTo>
                  <a:lnTo>
                    <a:pt x="487" y="152"/>
                  </a:lnTo>
                  <a:lnTo>
                    <a:pt x="480" y="166"/>
                  </a:lnTo>
                  <a:lnTo>
                    <a:pt x="476" y="182"/>
                  </a:lnTo>
                  <a:lnTo>
                    <a:pt x="474" y="201"/>
                  </a:lnTo>
                  <a:lnTo>
                    <a:pt x="474" y="354"/>
                  </a:lnTo>
                  <a:lnTo>
                    <a:pt x="472" y="371"/>
                  </a:lnTo>
                  <a:lnTo>
                    <a:pt x="465" y="387"/>
                  </a:lnTo>
                  <a:lnTo>
                    <a:pt x="455" y="400"/>
                  </a:lnTo>
                  <a:lnTo>
                    <a:pt x="442" y="411"/>
                  </a:lnTo>
                  <a:lnTo>
                    <a:pt x="425" y="418"/>
                  </a:lnTo>
                  <a:lnTo>
                    <a:pt x="407" y="421"/>
                  </a:lnTo>
                  <a:lnTo>
                    <a:pt x="134" y="421"/>
                  </a:lnTo>
                  <a:lnTo>
                    <a:pt x="134" y="1173"/>
                  </a:lnTo>
                  <a:lnTo>
                    <a:pt x="3180" y="1173"/>
                  </a:lnTo>
                  <a:lnTo>
                    <a:pt x="3180" y="421"/>
                  </a:lnTo>
                  <a:lnTo>
                    <a:pt x="2855" y="421"/>
                  </a:lnTo>
                  <a:lnTo>
                    <a:pt x="2836" y="418"/>
                  </a:lnTo>
                  <a:lnTo>
                    <a:pt x="2820" y="411"/>
                  </a:lnTo>
                  <a:lnTo>
                    <a:pt x="2807" y="400"/>
                  </a:lnTo>
                  <a:lnTo>
                    <a:pt x="2797" y="387"/>
                  </a:lnTo>
                  <a:lnTo>
                    <a:pt x="2790" y="371"/>
                  </a:lnTo>
                  <a:lnTo>
                    <a:pt x="2788" y="354"/>
                  </a:lnTo>
                  <a:lnTo>
                    <a:pt x="2788" y="201"/>
                  </a:lnTo>
                  <a:lnTo>
                    <a:pt x="2786" y="182"/>
                  </a:lnTo>
                  <a:lnTo>
                    <a:pt x="2782" y="166"/>
                  </a:lnTo>
                  <a:lnTo>
                    <a:pt x="2774" y="152"/>
                  </a:lnTo>
                  <a:lnTo>
                    <a:pt x="2767" y="142"/>
                  </a:lnTo>
                  <a:lnTo>
                    <a:pt x="2760" y="136"/>
                  </a:lnTo>
                  <a:lnTo>
                    <a:pt x="2753" y="134"/>
                  </a:lnTo>
                  <a:lnTo>
                    <a:pt x="2746" y="136"/>
                  </a:lnTo>
                  <a:lnTo>
                    <a:pt x="2739" y="142"/>
                  </a:lnTo>
                  <a:lnTo>
                    <a:pt x="2731" y="152"/>
                  </a:lnTo>
                  <a:lnTo>
                    <a:pt x="2725" y="166"/>
                  </a:lnTo>
                  <a:lnTo>
                    <a:pt x="2720" y="182"/>
                  </a:lnTo>
                  <a:lnTo>
                    <a:pt x="2719" y="201"/>
                  </a:lnTo>
                  <a:lnTo>
                    <a:pt x="2719" y="354"/>
                  </a:lnTo>
                  <a:lnTo>
                    <a:pt x="2716" y="371"/>
                  </a:lnTo>
                  <a:lnTo>
                    <a:pt x="2709" y="387"/>
                  </a:lnTo>
                  <a:lnTo>
                    <a:pt x="2698" y="400"/>
                  </a:lnTo>
                  <a:lnTo>
                    <a:pt x="2685" y="411"/>
                  </a:lnTo>
                  <a:lnTo>
                    <a:pt x="2669" y="418"/>
                  </a:lnTo>
                  <a:lnTo>
                    <a:pt x="2652" y="421"/>
                  </a:lnTo>
                  <a:lnTo>
                    <a:pt x="2106" y="421"/>
                  </a:lnTo>
                  <a:lnTo>
                    <a:pt x="2089" y="418"/>
                  </a:lnTo>
                  <a:lnTo>
                    <a:pt x="2073" y="411"/>
                  </a:lnTo>
                  <a:lnTo>
                    <a:pt x="2059" y="400"/>
                  </a:lnTo>
                  <a:lnTo>
                    <a:pt x="2049" y="387"/>
                  </a:lnTo>
                  <a:lnTo>
                    <a:pt x="2041" y="371"/>
                  </a:lnTo>
                  <a:lnTo>
                    <a:pt x="2039" y="354"/>
                  </a:lnTo>
                  <a:lnTo>
                    <a:pt x="2039" y="201"/>
                  </a:lnTo>
                  <a:lnTo>
                    <a:pt x="2037" y="182"/>
                  </a:lnTo>
                  <a:lnTo>
                    <a:pt x="2033" y="166"/>
                  </a:lnTo>
                  <a:lnTo>
                    <a:pt x="2027" y="152"/>
                  </a:lnTo>
                  <a:lnTo>
                    <a:pt x="2019" y="142"/>
                  </a:lnTo>
                  <a:lnTo>
                    <a:pt x="2012" y="136"/>
                  </a:lnTo>
                  <a:lnTo>
                    <a:pt x="2005" y="134"/>
                  </a:lnTo>
                  <a:lnTo>
                    <a:pt x="1998" y="136"/>
                  </a:lnTo>
                  <a:lnTo>
                    <a:pt x="1991" y="142"/>
                  </a:lnTo>
                  <a:lnTo>
                    <a:pt x="1983" y="152"/>
                  </a:lnTo>
                  <a:lnTo>
                    <a:pt x="1977" y="166"/>
                  </a:lnTo>
                  <a:lnTo>
                    <a:pt x="1972" y="182"/>
                  </a:lnTo>
                  <a:lnTo>
                    <a:pt x="1970" y="201"/>
                  </a:lnTo>
                  <a:lnTo>
                    <a:pt x="1970" y="354"/>
                  </a:lnTo>
                  <a:lnTo>
                    <a:pt x="1968" y="371"/>
                  </a:lnTo>
                  <a:lnTo>
                    <a:pt x="1961" y="387"/>
                  </a:lnTo>
                  <a:lnTo>
                    <a:pt x="1951" y="400"/>
                  </a:lnTo>
                  <a:lnTo>
                    <a:pt x="1937" y="411"/>
                  </a:lnTo>
                  <a:lnTo>
                    <a:pt x="1921" y="418"/>
                  </a:lnTo>
                  <a:lnTo>
                    <a:pt x="1903" y="421"/>
                  </a:lnTo>
                  <a:lnTo>
                    <a:pt x="1358" y="421"/>
                  </a:lnTo>
                  <a:lnTo>
                    <a:pt x="1341" y="418"/>
                  </a:lnTo>
                  <a:lnTo>
                    <a:pt x="1325" y="411"/>
                  </a:lnTo>
                  <a:lnTo>
                    <a:pt x="1312" y="400"/>
                  </a:lnTo>
                  <a:lnTo>
                    <a:pt x="1300" y="387"/>
                  </a:lnTo>
                  <a:lnTo>
                    <a:pt x="1294" y="371"/>
                  </a:lnTo>
                  <a:lnTo>
                    <a:pt x="1291" y="354"/>
                  </a:lnTo>
                  <a:lnTo>
                    <a:pt x="1291" y="201"/>
                  </a:lnTo>
                  <a:lnTo>
                    <a:pt x="1290" y="182"/>
                  </a:lnTo>
                  <a:lnTo>
                    <a:pt x="1285" y="166"/>
                  </a:lnTo>
                  <a:lnTo>
                    <a:pt x="1279" y="152"/>
                  </a:lnTo>
                  <a:lnTo>
                    <a:pt x="1271" y="142"/>
                  </a:lnTo>
                  <a:lnTo>
                    <a:pt x="1264" y="136"/>
                  </a:lnTo>
                  <a:lnTo>
                    <a:pt x="1257" y="134"/>
                  </a:lnTo>
                  <a:lnTo>
                    <a:pt x="1251" y="136"/>
                  </a:lnTo>
                  <a:lnTo>
                    <a:pt x="1243" y="142"/>
                  </a:lnTo>
                  <a:lnTo>
                    <a:pt x="1235" y="152"/>
                  </a:lnTo>
                  <a:lnTo>
                    <a:pt x="1228" y="166"/>
                  </a:lnTo>
                  <a:lnTo>
                    <a:pt x="1224" y="182"/>
                  </a:lnTo>
                  <a:lnTo>
                    <a:pt x="1222" y="201"/>
                  </a:lnTo>
                  <a:lnTo>
                    <a:pt x="1222" y="354"/>
                  </a:lnTo>
                  <a:lnTo>
                    <a:pt x="1220" y="371"/>
                  </a:lnTo>
                  <a:lnTo>
                    <a:pt x="1213" y="387"/>
                  </a:lnTo>
                  <a:lnTo>
                    <a:pt x="1203" y="400"/>
                  </a:lnTo>
                  <a:lnTo>
                    <a:pt x="1190" y="411"/>
                  </a:lnTo>
                  <a:lnTo>
                    <a:pt x="1174" y="418"/>
                  </a:lnTo>
                  <a:lnTo>
                    <a:pt x="1155" y="421"/>
                  </a:lnTo>
                  <a:lnTo>
                    <a:pt x="610" y="421"/>
                  </a:lnTo>
                  <a:lnTo>
                    <a:pt x="593" y="418"/>
                  </a:lnTo>
                  <a:lnTo>
                    <a:pt x="577" y="411"/>
                  </a:lnTo>
                  <a:lnTo>
                    <a:pt x="563" y="400"/>
                  </a:lnTo>
                  <a:lnTo>
                    <a:pt x="553" y="387"/>
                  </a:lnTo>
                  <a:lnTo>
                    <a:pt x="546" y="371"/>
                  </a:lnTo>
                  <a:lnTo>
                    <a:pt x="544" y="354"/>
                  </a:lnTo>
                  <a:lnTo>
                    <a:pt x="544" y="201"/>
                  </a:lnTo>
                  <a:lnTo>
                    <a:pt x="542" y="182"/>
                  </a:lnTo>
                  <a:lnTo>
                    <a:pt x="537" y="166"/>
                  </a:lnTo>
                  <a:lnTo>
                    <a:pt x="531" y="152"/>
                  </a:lnTo>
                  <a:lnTo>
                    <a:pt x="524" y="142"/>
                  </a:lnTo>
                  <a:lnTo>
                    <a:pt x="516" y="136"/>
                  </a:lnTo>
                  <a:lnTo>
                    <a:pt x="509" y="134"/>
                  </a:lnTo>
                  <a:close/>
                  <a:moveTo>
                    <a:pt x="509" y="0"/>
                  </a:moveTo>
                  <a:lnTo>
                    <a:pt x="540" y="3"/>
                  </a:lnTo>
                  <a:lnTo>
                    <a:pt x="568" y="12"/>
                  </a:lnTo>
                  <a:lnTo>
                    <a:pt x="595" y="28"/>
                  </a:lnTo>
                  <a:lnTo>
                    <a:pt x="618" y="47"/>
                  </a:lnTo>
                  <a:lnTo>
                    <a:pt x="639" y="71"/>
                  </a:lnTo>
                  <a:lnTo>
                    <a:pt x="655" y="99"/>
                  </a:lnTo>
                  <a:lnTo>
                    <a:pt x="667" y="130"/>
                  </a:lnTo>
                  <a:lnTo>
                    <a:pt x="675" y="165"/>
                  </a:lnTo>
                  <a:lnTo>
                    <a:pt x="677" y="201"/>
                  </a:lnTo>
                  <a:lnTo>
                    <a:pt x="677" y="287"/>
                  </a:lnTo>
                  <a:lnTo>
                    <a:pt x="1088" y="287"/>
                  </a:lnTo>
                  <a:lnTo>
                    <a:pt x="1088" y="201"/>
                  </a:lnTo>
                  <a:lnTo>
                    <a:pt x="1091" y="165"/>
                  </a:lnTo>
                  <a:lnTo>
                    <a:pt x="1098" y="130"/>
                  </a:lnTo>
                  <a:lnTo>
                    <a:pt x="1112" y="99"/>
                  </a:lnTo>
                  <a:lnTo>
                    <a:pt x="1128" y="71"/>
                  </a:lnTo>
                  <a:lnTo>
                    <a:pt x="1148" y="47"/>
                  </a:lnTo>
                  <a:lnTo>
                    <a:pt x="1171" y="28"/>
                  </a:lnTo>
                  <a:lnTo>
                    <a:pt x="1198" y="12"/>
                  </a:lnTo>
                  <a:lnTo>
                    <a:pt x="1226" y="3"/>
                  </a:lnTo>
                  <a:lnTo>
                    <a:pt x="1257" y="0"/>
                  </a:lnTo>
                  <a:lnTo>
                    <a:pt x="1287" y="3"/>
                  </a:lnTo>
                  <a:lnTo>
                    <a:pt x="1317" y="12"/>
                  </a:lnTo>
                  <a:lnTo>
                    <a:pt x="1343" y="28"/>
                  </a:lnTo>
                  <a:lnTo>
                    <a:pt x="1366" y="47"/>
                  </a:lnTo>
                  <a:lnTo>
                    <a:pt x="1387" y="71"/>
                  </a:lnTo>
                  <a:lnTo>
                    <a:pt x="1403" y="99"/>
                  </a:lnTo>
                  <a:lnTo>
                    <a:pt x="1415" y="130"/>
                  </a:lnTo>
                  <a:lnTo>
                    <a:pt x="1423" y="165"/>
                  </a:lnTo>
                  <a:lnTo>
                    <a:pt x="1425" y="201"/>
                  </a:lnTo>
                  <a:lnTo>
                    <a:pt x="1425" y="287"/>
                  </a:lnTo>
                  <a:lnTo>
                    <a:pt x="1836" y="287"/>
                  </a:lnTo>
                  <a:lnTo>
                    <a:pt x="1836" y="201"/>
                  </a:lnTo>
                  <a:lnTo>
                    <a:pt x="1839" y="165"/>
                  </a:lnTo>
                  <a:lnTo>
                    <a:pt x="1847" y="130"/>
                  </a:lnTo>
                  <a:lnTo>
                    <a:pt x="1859" y="99"/>
                  </a:lnTo>
                  <a:lnTo>
                    <a:pt x="1875" y="71"/>
                  </a:lnTo>
                  <a:lnTo>
                    <a:pt x="1895" y="47"/>
                  </a:lnTo>
                  <a:lnTo>
                    <a:pt x="1919" y="28"/>
                  </a:lnTo>
                  <a:lnTo>
                    <a:pt x="1945" y="12"/>
                  </a:lnTo>
                  <a:lnTo>
                    <a:pt x="1974" y="3"/>
                  </a:lnTo>
                  <a:lnTo>
                    <a:pt x="2005" y="0"/>
                  </a:lnTo>
                  <a:lnTo>
                    <a:pt x="2035" y="3"/>
                  </a:lnTo>
                  <a:lnTo>
                    <a:pt x="2064" y="12"/>
                  </a:lnTo>
                  <a:lnTo>
                    <a:pt x="2090" y="28"/>
                  </a:lnTo>
                  <a:lnTo>
                    <a:pt x="2115" y="47"/>
                  </a:lnTo>
                  <a:lnTo>
                    <a:pt x="2134" y="71"/>
                  </a:lnTo>
                  <a:lnTo>
                    <a:pt x="2151" y="99"/>
                  </a:lnTo>
                  <a:lnTo>
                    <a:pt x="2163" y="130"/>
                  </a:lnTo>
                  <a:lnTo>
                    <a:pt x="2170" y="165"/>
                  </a:lnTo>
                  <a:lnTo>
                    <a:pt x="2173" y="201"/>
                  </a:lnTo>
                  <a:lnTo>
                    <a:pt x="2173" y="287"/>
                  </a:lnTo>
                  <a:lnTo>
                    <a:pt x="2585" y="287"/>
                  </a:lnTo>
                  <a:lnTo>
                    <a:pt x="2585" y="201"/>
                  </a:lnTo>
                  <a:lnTo>
                    <a:pt x="2587" y="165"/>
                  </a:lnTo>
                  <a:lnTo>
                    <a:pt x="2595" y="130"/>
                  </a:lnTo>
                  <a:lnTo>
                    <a:pt x="2607" y="99"/>
                  </a:lnTo>
                  <a:lnTo>
                    <a:pt x="2623" y="71"/>
                  </a:lnTo>
                  <a:lnTo>
                    <a:pt x="2643" y="47"/>
                  </a:lnTo>
                  <a:lnTo>
                    <a:pt x="2667" y="28"/>
                  </a:lnTo>
                  <a:lnTo>
                    <a:pt x="2693" y="12"/>
                  </a:lnTo>
                  <a:lnTo>
                    <a:pt x="2722" y="3"/>
                  </a:lnTo>
                  <a:lnTo>
                    <a:pt x="2753" y="0"/>
                  </a:lnTo>
                  <a:lnTo>
                    <a:pt x="2784" y="3"/>
                  </a:lnTo>
                  <a:lnTo>
                    <a:pt x="2812" y="12"/>
                  </a:lnTo>
                  <a:lnTo>
                    <a:pt x="2838" y="28"/>
                  </a:lnTo>
                  <a:lnTo>
                    <a:pt x="2862" y="47"/>
                  </a:lnTo>
                  <a:lnTo>
                    <a:pt x="2882" y="71"/>
                  </a:lnTo>
                  <a:lnTo>
                    <a:pt x="2898" y="99"/>
                  </a:lnTo>
                  <a:lnTo>
                    <a:pt x="2911" y="130"/>
                  </a:lnTo>
                  <a:lnTo>
                    <a:pt x="2919" y="165"/>
                  </a:lnTo>
                  <a:lnTo>
                    <a:pt x="2922" y="201"/>
                  </a:lnTo>
                  <a:lnTo>
                    <a:pt x="2922" y="287"/>
                  </a:lnTo>
                  <a:lnTo>
                    <a:pt x="3247" y="287"/>
                  </a:lnTo>
                  <a:lnTo>
                    <a:pt x="3266" y="289"/>
                  </a:lnTo>
                  <a:lnTo>
                    <a:pt x="3281" y="296"/>
                  </a:lnTo>
                  <a:lnTo>
                    <a:pt x="3295" y="306"/>
                  </a:lnTo>
                  <a:lnTo>
                    <a:pt x="3305" y="319"/>
                  </a:lnTo>
                  <a:lnTo>
                    <a:pt x="3312" y="335"/>
                  </a:lnTo>
                  <a:lnTo>
                    <a:pt x="3314" y="354"/>
                  </a:lnTo>
                  <a:lnTo>
                    <a:pt x="3314" y="1240"/>
                  </a:lnTo>
                  <a:lnTo>
                    <a:pt x="3312" y="1259"/>
                  </a:lnTo>
                  <a:lnTo>
                    <a:pt x="3305" y="1274"/>
                  </a:lnTo>
                  <a:lnTo>
                    <a:pt x="3295" y="1288"/>
                  </a:lnTo>
                  <a:lnTo>
                    <a:pt x="3281" y="1298"/>
                  </a:lnTo>
                  <a:lnTo>
                    <a:pt x="3266" y="1305"/>
                  </a:lnTo>
                  <a:lnTo>
                    <a:pt x="3247" y="1307"/>
                  </a:lnTo>
                  <a:lnTo>
                    <a:pt x="67" y="1307"/>
                  </a:lnTo>
                  <a:lnTo>
                    <a:pt x="50" y="1305"/>
                  </a:lnTo>
                  <a:lnTo>
                    <a:pt x="34" y="1298"/>
                  </a:lnTo>
                  <a:lnTo>
                    <a:pt x="19" y="1288"/>
                  </a:lnTo>
                  <a:lnTo>
                    <a:pt x="9" y="1274"/>
                  </a:lnTo>
                  <a:lnTo>
                    <a:pt x="2" y="1259"/>
                  </a:lnTo>
                  <a:lnTo>
                    <a:pt x="0" y="1240"/>
                  </a:lnTo>
                  <a:lnTo>
                    <a:pt x="0" y="354"/>
                  </a:lnTo>
                  <a:lnTo>
                    <a:pt x="2" y="335"/>
                  </a:lnTo>
                  <a:lnTo>
                    <a:pt x="9" y="319"/>
                  </a:lnTo>
                  <a:lnTo>
                    <a:pt x="19" y="306"/>
                  </a:lnTo>
                  <a:lnTo>
                    <a:pt x="34" y="296"/>
                  </a:lnTo>
                  <a:lnTo>
                    <a:pt x="50" y="289"/>
                  </a:lnTo>
                  <a:lnTo>
                    <a:pt x="67" y="287"/>
                  </a:lnTo>
                  <a:lnTo>
                    <a:pt x="340" y="287"/>
                  </a:lnTo>
                  <a:lnTo>
                    <a:pt x="340" y="201"/>
                  </a:lnTo>
                  <a:lnTo>
                    <a:pt x="343" y="165"/>
                  </a:lnTo>
                  <a:lnTo>
                    <a:pt x="350" y="130"/>
                  </a:lnTo>
                  <a:lnTo>
                    <a:pt x="363" y="99"/>
                  </a:lnTo>
                  <a:lnTo>
                    <a:pt x="380" y="71"/>
                  </a:lnTo>
                  <a:lnTo>
                    <a:pt x="400" y="47"/>
                  </a:lnTo>
                  <a:lnTo>
                    <a:pt x="423" y="28"/>
                  </a:lnTo>
                  <a:lnTo>
                    <a:pt x="450" y="12"/>
                  </a:lnTo>
                  <a:lnTo>
                    <a:pt x="478" y="3"/>
                  </a:lnTo>
                  <a:lnTo>
                    <a:pt x="50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90" name="Freeform 245">
              <a:extLst>
                <a:ext uri="{FF2B5EF4-FFF2-40B4-BE49-F238E27FC236}">
                  <a16:creationId xmlns:a16="http://schemas.microsoft.com/office/drawing/2014/main" id="{3DF19CE5-D3C1-49AD-889D-E49FDA0C69D9}"/>
                </a:ext>
              </a:extLst>
            </p:cNvPr>
            <p:cNvSpPr>
              <a:spLocks/>
            </p:cNvSpPr>
            <p:nvPr/>
          </p:nvSpPr>
          <p:spPr bwMode="auto">
            <a:xfrm>
              <a:off x="5626" y="2092"/>
              <a:ext cx="295" cy="152"/>
            </a:xfrm>
            <a:custGeom>
              <a:avLst/>
              <a:gdLst>
                <a:gd name="T0" fmla="*/ 66 w 2948"/>
                <a:gd name="T1" fmla="*/ 0 h 1515"/>
                <a:gd name="T2" fmla="*/ 84 w 2948"/>
                <a:gd name="T3" fmla="*/ 2 h 1515"/>
                <a:gd name="T4" fmla="*/ 100 w 2948"/>
                <a:gd name="T5" fmla="*/ 9 h 1515"/>
                <a:gd name="T6" fmla="*/ 113 w 2948"/>
                <a:gd name="T7" fmla="*/ 20 h 1515"/>
                <a:gd name="T8" fmla="*/ 124 w 2948"/>
                <a:gd name="T9" fmla="*/ 33 h 1515"/>
                <a:gd name="T10" fmla="*/ 131 w 2948"/>
                <a:gd name="T11" fmla="*/ 49 h 1515"/>
                <a:gd name="T12" fmla="*/ 133 w 2948"/>
                <a:gd name="T13" fmla="*/ 66 h 1515"/>
                <a:gd name="T14" fmla="*/ 133 w 2948"/>
                <a:gd name="T15" fmla="*/ 1381 h 1515"/>
                <a:gd name="T16" fmla="*/ 2814 w 2948"/>
                <a:gd name="T17" fmla="*/ 1381 h 1515"/>
                <a:gd name="T18" fmla="*/ 2814 w 2948"/>
                <a:gd name="T19" fmla="*/ 66 h 1515"/>
                <a:gd name="T20" fmla="*/ 2816 w 2948"/>
                <a:gd name="T21" fmla="*/ 49 h 1515"/>
                <a:gd name="T22" fmla="*/ 2823 w 2948"/>
                <a:gd name="T23" fmla="*/ 33 h 1515"/>
                <a:gd name="T24" fmla="*/ 2833 w 2948"/>
                <a:gd name="T25" fmla="*/ 20 h 1515"/>
                <a:gd name="T26" fmla="*/ 2846 w 2948"/>
                <a:gd name="T27" fmla="*/ 9 h 1515"/>
                <a:gd name="T28" fmla="*/ 2862 w 2948"/>
                <a:gd name="T29" fmla="*/ 2 h 1515"/>
                <a:gd name="T30" fmla="*/ 2881 w 2948"/>
                <a:gd name="T31" fmla="*/ 0 h 1515"/>
                <a:gd name="T32" fmla="*/ 2898 w 2948"/>
                <a:gd name="T33" fmla="*/ 2 h 1515"/>
                <a:gd name="T34" fmla="*/ 2914 w 2948"/>
                <a:gd name="T35" fmla="*/ 9 h 1515"/>
                <a:gd name="T36" fmla="*/ 2927 w 2948"/>
                <a:gd name="T37" fmla="*/ 20 h 1515"/>
                <a:gd name="T38" fmla="*/ 2939 w 2948"/>
                <a:gd name="T39" fmla="*/ 33 h 1515"/>
                <a:gd name="T40" fmla="*/ 2945 w 2948"/>
                <a:gd name="T41" fmla="*/ 49 h 1515"/>
                <a:gd name="T42" fmla="*/ 2948 w 2948"/>
                <a:gd name="T43" fmla="*/ 66 h 1515"/>
                <a:gd name="T44" fmla="*/ 2948 w 2948"/>
                <a:gd name="T45" fmla="*/ 1448 h 1515"/>
                <a:gd name="T46" fmla="*/ 2945 w 2948"/>
                <a:gd name="T47" fmla="*/ 1465 h 1515"/>
                <a:gd name="T48" fmla="*/ 2939 w 2948"/>
                <a:gd name="T49" fmla="*/ 1481 h 1515"/>
                <a:gd name="T50" fmla="*/ 2927 w 2948"/>
                <a:gd name="T51" fmla="*/ 1494 h 1515"/>
                <a:gd name="T52" fmla="*/ 2914 w 2948"/>
                <a:gd name="T53" fmla="*/ 1506 h 1515"/>
                <a:gd name="T54" fmla="*/ 2898 w 2948"/>
                <a:gd name="T55" fmla="*/ 1512 h 1515"/>
                <a:gd name="T56" fmla="*/ 2881 w 2948"/>
                <a:gd name="T57" fmla="*/ 1515 h 1515"/>
                <a:gd name="T58" fmla="*/ 66 w 2948"/>
                <a:gd name="T59" fmla="*/ 1515 h 1515"/>
                <a:gd name="T60" fmla="*/ 48 w 2948"/>
                <a:gd name="T61" fmla="*/ 1512 h 1515"/>
                <a:gd name="T62" fmla="*/ 32 w 2948"/>
                <a:gd name="T63" fmla="*/ 1506 h 1515"/>
                <a:gd name="T64" fmla="*/ 19 w 2948"/>
                <a:gd name="T65" fmla="*/ 1494 h 1515"/>
                <a:gd name="T66" fmla="*/ 8 w 2948"/>
                <a:gd name="T67" fmla="*/ 1481 h 1515"/>
                <a:gd name="T68" fmla="*/ 2 w 2948"/>
                <a:gd name="T69" fmla="*/ 1465 h 1515"/>
                <a:gd name="T70" fmla="*/ 0 w 2948"/>
                <a:gd name="T71" fmla="*/ 1448 h 1515"/>
                <a:gd name="T72" fmla="*/ 0 w 2948"/>
                <a:gd name="T73" fmla="*/ 66 h 1515"/>
                <a:gd name="T74" fmla="*/ 2 w 2948"/>
                <a:gd name="T75" fmla="*/ 49 h 1515"/>
                <a:gd name="T76" fmla="*/ 8 w 2948"/>
                <a:gd name="T77" fmla="*/ 33 h 1515"/>
                <a:gd name="T78" fmla="*/ 19 w 2948"/>
                <a:gd name="T79" fmla="*/ 20 h 1515"/>
                <a:gd name="T80" fmla="*/ 32 w 2948"/>
                <a:gd name="T81" fmla="*/ 9 h 1515"/>
                <a:gd name="T82" fmla="*/ 48 w 2948"/>
                <a:gd name="T83" fmla="*/ 2 h 1515"/>
                <a:gd name="T84" fmla="*/ 66 w 2948"/>
                <a:gd name="T85"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48" h="1515">
                  <a:moveTo>
                    <a:pt x="66" y="0"/>
                  </a:moveTo>
                  <a:lnTo>
                    <a:pt x="84" y="2"/>
                  </a:lnTo>
                  <a:lnTo>
                    <a:pt x="100" y="9"/>
                  </a:lnTo>
                  <a:lnTo>
                    <a:pt x="113" y="20"/>
                  </a:lnTo>
                  <a:lnTo>
                    <a:pt x="124" y="33"/>
                  </a:lnTo>
                  <a:lnTo>
                    <a:pt x="131" y="49"/>
                  </a:lnTo>
                  <a:lnTo>
                    <a:pt x="133" y="66"/>
                  </a:lnTo>
                  <a:lnTo>
                    <a:pt x="133" y="1381"/>
                  </a:lnTo>
                  <a:lnTo>
                    <a:pt x="2814" y="1381"/>
                  </a:lnTo>
                  <a:lnTo>
                    <a:pt x="2814" y="66"/>
                  </a:lnTo>
                  <a:lnTo>
                    <a:pt x="2816" y="49"/>
                  </a:lnTo>
                  <a:lnTo>
                    <a:pt x="2823" y="33"/>
                  </a:lnTo>
                  <a:lnTo>
                    <a:pt x="2833" y="20"/>
                  </a:lnTo>
                  <a:lnTo>
                    <a:pt x="2846" y="9"/>
                  </a:lnTo>
                  <a:lnTo>
                    <a:pt x="2862" y="2"/>
                  </a:lnTo>
                  <a:lnTo>
                    <a:pt x="2881" y="0"/>
                  </a:lnTo>
                  <a:lnTo>
                    <a:pt x="2898" y="2"/>
                  </a:lnTo>
                  <a:lnTo>
                    <a:pt x="2914" y="9"/>
                  </a:lnTo>
                  <a:lnTo>
                    <a:pt x="2927" y="20"/>
                  </a:lnTo>
                  <a:lnTo>
                    <a:pt x="2939" y="33"/>
                  </a:lnTo>
                  <a:lnTo>
                    <a:pt x="2945" y="49"/>
                  </a:lnTo>
                  <a:lnTo>
                    <a:pt x="2948" y="66"/>
                  </a:lnTo>
                  <a:lnTo>
                    <a:pt x="2948" y="1448"/>
                  </a:lnTo>
                  <a:lnTo>
                    <a:pt x="2945" y="1465"/>
                  </a:lnTo>
                  <a:lnTo>
                    <a:pt x="2939" y="1481"/>
                  </a:lnTo>
                  <a:lnTo>
                    <a:pt x="2927" y="1494"/>
                  </a:lnTo>
                  <a:lnTo>
                    <a:pt x="2914" y="1506"/>
                  </a:lnTo>
                  <a:lnTo>
                    <a:pt x="2898" y="1512"/>
                  </a:lnTo>
                  <a:lnTo>
                    <a:pt x="2881" y="1515"/>
                  </a:lnTo>
                  <a:lnTo>
                    <a:pt x="66" y="1515"/>
                  </a:lnTo>
                  <a:lnTo>
                    <a:pt x="48" y="1512"/>
                  </a:lnTo>
                  <a:lnTo>
                    <a:pt x="32" y="1506"/>
                  </a:lnTo>
                  <a:lnTo>
                    <a:pt x="19" y="1494"/>
                  </a:lnTo>
                  <a:lnTo>
                    <a:pt x="8" y="1481"/>
                  </a:lnTo>
                  <a:lnTo>
                    <a:pt x="2" y="1465"/>
                  </a:lnTo>
                  <a:lnTo>
                    <a:pt x="0" y="1448"/>
                  </a:lnTo>
                  <a:lnTo>
                    <a:pt x="0" y="66"/>
                  </a:lnTo>
                  <a:lnTo>
                    <a:pt x="2" y="49"/>
                  </a:lnTo>
                  <a:lnTo>
                    <a:pt x="8" y="33"/>
                  </a:lnTo>
                  <a:lnTo>
                    <a:pt x="19" y="20"/>
                  </a:lnTo>
                  <a:lnTo>
                    <a:pt x="32" y="9"/>
                  </a:lnTo>
                  <a:lnTo>
                    <a:pt x="48" y="2"/>
                  </a:lnTo>
                  <a:lnTo>
                    <a:pt x="6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91" name="Freeform 246">
              <a:extLst>
                <a:ext uri="{FF2B5EF4-FFF2-40B4-BE49-F238E27FC236}">
                  <a16:creationId xmlns:a16="http://schemas.microsoft.com/office/drawing/2014/main" id="{5CA7D572-5179-45B1-B35E-585B41A84C66}"/>
                </a:ext>
              </a:extLst>
            </p:cNvPr>
            <p:cNvSpPr>
              <a:spLocks noEditPoints="1"/>
            </p:cNvSpPr>
            <p:nvPr/>
          </p:nvSpPr>
          <p:spPr bwMode="auto">
            <a:xfrm>
              <a:off x="5834" y="2100"/>
              <a:ext cx="43" cy="44"/>
            </a:xfrm>
            <a:custGeom>
              <a:avLst/>
              <a:gdLst>
                <a:gd name="T0" fmla="*/ 134 w 433"/>
                <a:gd name="T1" fmla="*/ 134 h 432"/>
                <a:gd name="T2" fmla="*/ 134 w 433"/>
                <a:gd name="T3" fmla="*/ 298 h 432"/>
                <a:gd name="T4" fmla="*/ 299 w 433"/>
                <a:gd name="T5" fmla="*/ 298 h 432"/>
                <a:gd name="T6" fmla="*/ 299 w 433"/>
                <a:gd name="T7" fmla="*/ 134 h 432"/>
                <a:gd name="T8" fmla="*/ 134 w 433"/>
                <a:gd name="T9" fmla="*/ 134 h 432"/>
                <a:gd name="T10" fmla="*/ 67 w 433"/>
                <a:gd name="T11" fmla="*/ 0 h 432"/>
                <a:gd name="T12" fmla="*/ 366 w 433"/>
                <a:gd name="T13" fmla="*/ 0 h 432"/>
                <a:gd name="T14" fmla="*/ 383 w 433"/>
                <a:gd name="T15" fmla="*/ 2 h 432"/>
                <a:gd name="T16" fmla="*/ 400 w 433"/>
                <a:gd name="T17" fmla="*/ 9 h 432"/>
                <a:gd name="T18" fmla="*/ 413 w 433"/>
                <a:gd name="T19" fmla="*/ 19 h 432"/>
                <a:gd name="T20" fmla="*/ 424 w 433"/>
                <a:gd name="T21" fmla="*/ 33 h 432"/>
                <a:gd name="T22" fmla="*/ 430 w 433"/>
                <a:gd name="T23" fmla="*/ 48 h 432"/>
                <a:gd name="T24" fmla="*/ 433 w 433"/>
                <a:gd name="T25" fmla="*/ 67 h 432"/>
                <a:gd name="T26" fmla="*/ 433 w 433"/>
                <a:gd name="T27" fmla="*/ 365 h 432"/>
                <a:gd name="T28" fmla="*/ 430 w 433"/>
                <a:gd name="T29" fmla="*/ 383 h 432"/>
                <a:gd name="T30" fmla="*/ 424 w 433"/>
                <a:gd name="T31" fmla="*/ 400 h 432"/>
                <a:gd name="T32" fmla="*/ 413 w 433"/>
                <a:gd name="T33" fmla="*/ 413 h 432"/>
                <a:gd name="T34" fmla="*/ 400 w 433"/>
                <a:gd name="T35" fmla="*/ 423 h 432"/>
                <a:gd name="T36" fmla="*/ 383 w 433"/>
                <a:gd name="T37" fmla="*/ 430 h 432"/>
                <a:gd name="T38" fmla="*/ 366 w 433"/>
                <a:gd name="T39" fmla="*/ 432 h 432"/>
                <a:gd name="T40" fmla="*/ 67 w 433"/>
                <a:gd name="T41" fmla="*/ 432 h 432"/>
                <a:gd name="T42" fmla="*/ 49 w 433"/>
                <a:gd name="T43" fmla="*/ 430 h 432"/>
                <a:gd name="T44" fmla="*/ 33 w 433"/>
                <a:gd name="T45" fmla="*/ 423 h 432"/>
                <a:gd name="T46" fmla="*/ 20 w 433"/>
                <a:gd name="T47" fmla="*/ 413 h 432"/>
                <a:gd name="T48" fmla="*/ 9 w 433"/>
                <a:gd name="T49" fmla="*/ 400 h 432"/>
                <a:gd name="T50" fmla="*/ 3 w 433"/>
                <a:gd name="T51" fmla="*/ 383 h 432"/>
                <a:gd name="T52" fmla="*/ 0 w 433"/>
                <a:gd name="T53" fmla="*/ 365 h 432"/>
                <a:gd name="T54" fmla="*/ 0 w 433"/>
                <a:gd name="T55" fmla="*/ 67 h 432"/>
                <a:gd name="T56" fmla="*/ 3 w 433"/>
                <a:gd name="T57" fmla="*/ 48 h 432"/>
                <a:gd name="T58" fmla="*/ 9 w 433"/>
                <a:gd name="T59" fmla="*/ 33 h 432"/>
                <a:gd name="T60" fmla="*/ 20 w 433"/>
                <a:gd name="T61" fmla="*/ 19 h 432"/>
                <a:gd name="T62" fmla="*/ 33 w 433"/>
                <a:gd name="T63" fmla="*/ 9 h 432"/>
                <a:gd name="T64" fmla="*/ 49 w 433"/>
                <a:gd name="T65" fmla="*/ 2 h 432"/>
                <a:gd name="T66" fmla="*/ 67 w 433"/>
                <a:gd name="T6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3" h="432">
                  <a:moveTo>
                    <a:pt x="134" y="134"/>
                  </a:moveTo>
                  <a:lnTo>
                    <a:pt x="134" y="298"/>
                  </a:lnTo>
                  <a:lnTo>
                    <a:pt x="299" y="298"/>
                  </a:lnTo>
                  <a:lnTo>
                    <a:pt x="299" y="134"/>
                  </a:lnTo>
                  <a:lnTo>
                    <a:pt x="134" y="134"/>
                  </a:lnTo>
                  <a:close/>
                  <a:moveTo>
                    <a:pt x="67" y="0"/>
                  </a:moveTo>
                  <a:lnTo>
                    <a:pt x="366" y="0"/>
                  </a:lnTo>
                  <a:lnTo>
                    <a:pt x="383" y="2"/>
                  </a:lnTo>
                  <a:lnTo>
                    <a:pt x="400" y="9"/>
                  </a:lnTo>
                  <a:lnTo>
                    <a:pt x="413" y="19"/>
                  </a:lnTo>
                  <a:lnTo>
                    <a:pt x="424" y="33"/>
                  </a:lnTo>
                  <a:lnTo>
                    <a:pt x="430" y="48"/>
                  </a:lnTo>
                  <a:lnTo>
                    <a:pt x="433" y="67"/>
                  </a:lnTo>
                  <a:lnTo>
                    <a:pt x="433" y="365"/>
                  </a:lnTo>
                  <a:lnTo>
                    <a:pt x="430" y="383"/>
                  </a:lnTo>
                  <a:lnTo>
                    <a:pt x="424" y="400"/>
                  </a:lnTo>
                  <a:lnTo>
                    <a:pt x="413" y="413"/>
                  </a:lnTo>
                  <a:lnTo>
                    <a:pt x="400" y="423"/>
                  </a:lnTo>
                  <a:lnTo>
                    <a:pt x="383" y="430"/>
                  </a:lnTo>
                  <a:lnTo>
                    <a:pt x="366" y="432"/>
                  </a:lnTo>
                  <a:lnTo>
                    <a:pt x="67" y="432"/>
                  </a:lnTo>
                  <a:lnTo>
                    <a:pt x="49" y="430"/>
                  </a:lnTo>
                  <a:lnTo>
                    <a:pt x="33" y="423"/>
                  </a:lnTo>
                  <a:lnTo>
                    <a:pt x="20" y="413"/>
                  </a:lnTo>
                  <a:lnTo>
                    <a:pt x="9" y="400"/>
                  </a:lnTo>
                  <a:lnTo>
                    <a:pt x="3" y="383"/>
                  </a:lnTo>
                  <a:lnTo>
                    <a:pt x="0" y="365"/>
                  </a:lnTo>
                  <a:lnTo>
                    <a:pt x="0" y="67"/>
                  </a:lnTo>
                  <a:lnTo>
                    <a:pt x="3" y="48"/>
                  </a:lnTo>
                  <a:lnTo>
                    <a:pt x="9" y="33"/>
                  </a:lnTo>
                  <a:lnTo>
                    <a:pt x="20" y="19"/>
                  </a:lnTo>
                  <a:lnTo>
                    <a:pt x="33" y="9"/>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92" name="Freeform 247">
              <a:extLst>
                <a:ext uri="{FF2B5EF4-FFF2-40B4-BE49-F238E27FC236}">
                  <a16:creationId xmlns:a16="http://schemas.microsoft.com/office/drawing/2014/main" id="{F5B2B8B9-3E6F-47A4-9FAD-CD41F12D4586}"/>
                </a:ext>
              </a:extLst>
            </p:cNvPr>
            <p:cNvSpPr>
              <a:spLocks noEditPoints="1"/>
            </p:cNvSpPr>
            <p:nvPr/>
          </p:nvSpPr>
          <p:spPr bwMode="auto">
            <a:xfrm>
              <a:off x="5776" y="2100"/>
              <a:ext cx="43" cy="44"/>
            </a:xfrm>
            <a:custGeom>
              <a:avLst/>
              <a:gdLst>
                <a:gd name="T0" fmla="*/ 135 w 434"/>
                <a:gd name="T1" fmla="*/ 134 h 432"/>
                <a:gd name="T2" fmla="*/ 135 w 434"/>
                <a:gd name="T3" fmla="*/ 298 h 432"/>
                <a:gd name="T4" fmla="*/ 300 w 434"/>
                <a:gd name="T5" fmla="*/ 298 h 432"/>
                <a:gd name="T6" fmla="*/ 300 w 434"/>
                <a:gd name="T7" fmla="*/ 134 h 432"/>
                <a:gd name="T8" fmla="*/ 135 w 434"/>
                <a:gd name="T9" fmla="*/ 134 h 432"/>
                <a:gd name="T10" fmla="*/ 68 w 434"/>
                <a:gd name="T11" fmla="*/ 0 h 432"/>
                <a:gd name="T12" fmla="*/ 367 w 434"/>
                <a:gd name="T13" fmla="*/ 0 h 432"/>
                <a:gd name="T14" fmla="*/ 384 w 434"/>
                <a:gd name="T15" fmla="*/ 2 h 432"/>
                <a:gd name="T16" fmla="*/ 400 w 434"/>
                <a:gd name="T17" fmla="*/ 9 h 432"/>
                <a:gd name="T18" fmla="*/ 413 w 434"/>
                <a:gd name="T19" fmla="*/ 19 h 432"/>
                <a:gd name="T20" fmla="*/ 424 w 434"/>
                <a:gd name="T21" fmla="*/ 33 h 432"/>
                <a:gd name="T22" fmla="*/ 431 w 434"/>
                <a:gd name="T23" fmla="*/ 48 h 432"/>
                <a:gd name="T24" fmla="*/ 434 w 434"/>
                <a:gd name="T25" fmla="*/ 67 h 432"/>
                <a:gd name="T26" fmla="*/ 434 w 434"/>
                <a:gd name="T27" fmla="*/ 365 h 432"/>
                <a:gd name="T28" fmla="*/ 431 w 434"/>
                <a:gd name="T29" fmla="*/ 383 h 432"/>
                <a:gd name="T30" fmla="*/ 424 w 434"/>
                <a:gd name="T31" fmla="*/ 400 h 432"/>
                <a:gd name="T32" fmla="*/ 413 w 434"/>
                <a:gd name="T33" fmla="*/ 413 h 432"/>
                <a:gd name="T34" fmla="*/ 400 w 434"/>
                <a:gd name="T35" fmla="*/ 423 h 432"/>
                <a:gd name="T36" fmla="*/ 384 w 434"/>
                <a:gd name="T37" fmla="*/ 430 h 432"/>
                <a:gd name="T38" fmla="*/ 367 w 434"/>
                <a:gd name="T39" fmla="*/ 432 h 432"/>
                <a:gd name="T40" fmla="*/ 68 w 434"/>
                <a:gd name="T41" fmla="*/ 432 h 432"/>
                <a:gd name="T42" fmla="*/ 50 w 434"/>
                <a:gd name="T43" fmla="*/ 430 h 432"/>
                <a:gd name="T44" fmla="*/ 34 w 434"/>
                <a:gd name="T45" fmla="*/ 423 h 432"/>
                <a:gd name="T46" fmla="*/ 20 w 434"/>
                <a:gd name="T47" fmla="*/ 413 h 432"/>
                <a:gd name="T48" fmla="*/ 9 w 434"/>
                <a:gd name="T49" fmla="*/ 400 h 432"/>
                <a:gd name="T50" fmla="*/ 3 w 434"/>
                <a:gd name="T51" fmla="*/ 383 h 432"/>
                <a:gd name="T52" fmla="*/ 0 w 434"/>
                <a:gd name="T53" fmla="*/ 365 h 432"/>
                <a:gd name="T54" fmla="*/ 0 w 434"/>
                <a:gd name="T55" fmla="*/ 67 h 432"/>
                <a:gd name="T56" fmla="*/ 3 w 434"/>
                <a:gd name="T57" fmla="*/ 48 h 432"/>
                <a:gd name="T58" fmla="*/ 9 w 434"/>
                <a:gd name="T59" fmla="*/ 33 h 432"/>
                <a:gd name="T60" fmla="*/ 20 w 434"/>
                <a:gd name="T61" fmla="*/ 19 h 432"/>
                <a:gd name="T62" fmla="*/ 34 w 434"/>
                <a:gd name="T63" fmla="*/ 9 h 432"/>
                <a:gd name="T64" fmla="*/ 50 w 434"/>
                <a:gd name="T65" fmla="*/ 2 h 432"/>
                <a:gd name="T66" fmla="*/ 68 w 434"/>
                <a:gd name="T6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4" h="432">
                  <a:moveTo>
                    <a:pt x="135" y="134"/>
                  </a:moveTo>
                  <a:lnTo>
                    <a:pt x="135" y="298"/>
                  </a:lnTo>
                  <a:lnTo>
                    <a:pt x="300" y="298"/>
                  </a:lnTo>
                  <a:lnTo>
                    <a:pt x="300" y="134"/>
                  </a:lnTo>
                  <a:lnTo>
                    <a:pt x="135" y="134"/>
                  </a:lnTo>
                  <a:close/>
                  <a:moveTo>
                    <a:pt x="68" y="0"/>
                  </a:moveTo>
                  <a:lnTo>
                    <a:pt x="367" y="0"/>
                  </a:lnTo>
                  <a:lnTo>
                    <a:pt x="384" y="2"/>
                  </a:lnTo>
                  <a:lnTo>
                    <a:pt x="400" y="9"/>
                  </a:lnTo>
                  <a:lnTo>
                    <a:pt x="413" y="19"/>
                  </a:lnTo>
                  <a:lnTo>
                    <a:pt x="424" y="33"/>
                  </a:lnTo>
                  <a:lnTo>
                    <a:pt x="431" y="48"/>
                  </a:lnTo>
                  <a:lnTo>
                    <a:pt x="434" y="67"/>
                  </a:lnTo>
                  <a:lnTo>
                    <a:pt x="434" y="365"/>
                  </a:lnTo>
                  <a:lnTo>
                    <a:pt x="431" y="383"/>
                  </a:lnTo>
                  <a:lnTo>
                    <a:pt x="424" y="400"/>
                  </a:lnTo>
                  <a:lnTo>
                    <a:pt x="413" y="413"/>
                  </a:lnTo>
                  <a:lnTo>
                    <a:pt x="400" y="423"/>
                  </a:lnTo>
                  <a:lnTo>
                    <a:pt x="384" y="430"/>
                  </a:lnTo>
                  <a:lnTo>
                    <a:pt x="367" y="432"/>
                  </a:lnTo>
                  <a:lnTo>
                    <a:pt x="68" y="432"/>
                  </a:lnTo>
                  <a:lnTo>
                    <a:pt x="50" y="430"/>
                  </a:lnTo>
                  <a:lnTo>
                    <a:pt x="34" y="423"/>
                  </a:lnTo>
                  <a:lnTo>
                    <a:pt x="20" y="413"/>
                  </a:lnTo>
                  <a:lnTo>
                    <a:pt x="9" y="400"/>
                  </a:lnTo>
                  <a:lnTo>
                    <a:pt x="3" y="383"/>
                  </a:lnTo>
                  <a:lnTo>
                    <a:pt x="0" y="365"/>
                  </a:lnTo>
                  <a:lnTo>
                    <a:pt x="0" y="67"/>
                  </a:lnTo>
                  <a:lnTo>
                    <a:pt x="3" y="48"/>
                  </a:lnTo>
                  <a:lnTo>
                    <a:pt x="9" y="33"/>
                  </a:lnTo>
                  <a:lnTo>
                    <a:pt x="20" y="19"/>
                  </a:lnTo>
                  <a:lnTo>
                    <a:pt x="34" y="9"/>
                  </a:lnTo>
                  <a:lnTo>
                    <a:pt x="50" y="2"/>
                  </a:lnTo>
                  <a:lnTo>
                    <a:pt x="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93" name="Freeform 248">
              <a:extLst>
                <a:ext uri="{FF2B5EF4-FFF2-40B4-BE49-F238E27FC236}">
                  <a16:creationId xmlns:a16="http://schemas.microsoft.com/office/drawing/2014/main" id="{A170AA41-79C9-4DE1-8C81-36AE73F8AB88}"/>
                </a:ext>
              </a:extLst>
            </p:cNvPr>
            <p:cNvSpPr>
              <a:spLocks noEditPoints="1"/>
            </p:cNvSpPr>
            <p:nvPr/>
          </p:nvSpPr>
          <p:spPr bwMode="auto">
            <a:xfrm>
              <a:off x="5661" y="2158"/>
              <a:ext cx="43" cy="44"/>
            </a:xfrm>
            <a:custGeom>
              <a:avLst/>
              <a:gdLst>
                <a:gd name="T0" fmla="*/ 134 w 432"/>
                <a:gd name="T1" fmla="*/ 135 h 434"/>
                <a:gd name="T2" fmla="*/ 134 w 432"/>
                <a:gd name="T3" fmla="*/ 300 h 434"/>
                <a:gd name="T4" fmla="*/ 298 w 432"/>
                <a:gd name="T5" fmla="*/ 300 h 434"/>
                <a:gd name="T6" fmla="*/ 298 w 432"/>
                <a:gd name="T7" fmla="*/ 135 h 434"/>
                <a:gd name="T8" fmla="*/ 134 w 432"/>
                <a:gd name="T9" fmla="*/ 135 h 434"/>
                <a:gd name="T10" fmla="*/ 67 w 432"/>
                <a:gd name="T11" fmla="*/ 0 h 434"/>
                <a:gd name="T12" fmla="*/ 365 w 432"/>
                <a:gd name="T13" fmla="*/ 0 h 434"/>
                <a:gd name="T14" fmla="*/ 383 w 432"/>
                <a:gd name="T15" fmla="*/ 4 h 434"/>
                <a:gd name="T16" fmla="*/ 399 w 432"/>
                <a:gd name="T17" fmla="*/ 10 h 434"/>
                <a:gd name="T18" fmla="*/ 413 w 432"/>
                <a:gd name="T19" fmla="*/ 21 h 434"/>
                <a:gd name="T20" fmla="*/ 423 w 432"/>
                <a:gd name="T21" fmla="*/ 34 h 434"/>
                <a:gd name="T22" fmla="*/ 430 w 432"/>
                <a:gd name="T23" fmla="*/ 50 h 434"/>
                <a:gd name="T24" fmla="*/ 432 w 432"/>
                <a:gd name="T25" fmla="*/ 68 h 434"/>
                <a:gd name="T26" fmla="*/ 432 w 432"/>
                <a:gd name="T27" fmla="*/ 367 h 434"/>
                <a:gd name="T28" fmla="*/ 430 w 432"/>
                <a:gd name="T29" fmla="*/ 384 h 434"/>
                <a:gd name="T30" fmla="*/ 423 w 432"/>
                <a:gd name="T31" fmla="*/ 401 h 434"/>
                <a:gd name="T32" fmla="*/ 413 w 432"/>
                <a:gd name="T33" fmla="*/ 414 h 434"/>
                <a:gd name="T34" fmla="*/ 399 w 432"/>
                <a:gd name="T35" fmla="*/ 425 h 434"/>
                <a:gd name="T36" fmla="*/ 383 w 432"/>
                <a:gd name="T37" fmla="*/ 431 h 434"/>
                <a:gd name="T38" fmla="*/ 365 w 432"/>
                <a:gd name="T39" fmla="*/ 434 h 434"/>
                <a:gd name="T40" fmla="*/ 67 w 432"/>
                <a:gd name="T41" fmla="*/ 434 h 434"/>
                <a:gd name="T42" fmla="*/ 49 w 432"/>
                <a:gd name="T43" fmla="*/ 431 h 434"/>
                <a:gd name="T44" fmla="*/ 32 w 432"/>
                <a:gd name="T45" fmla="*/ 425 h 434"/>
                <a:gd name="T46" fmla="*/ 19 w 432"/>
                <a:gd name="T47" fmla="*/ 414 h 434"/>
                <a:gd name="T48" fmla="*/ 9 w 432"/>
                <a:gd name="T49" fmla="*/ 401 h 434"/>
                <a:gd name="T50" fmla="*/ 2 w 432"/>
                <a:gd name="T51" fmla="*/ 384 h 434"/>
                <a:gd name="T52" fmla="*/ 0 w 432"/>
                <a:gd name="T53" fmla="*/ 367 h 434"/>
                <a:gd name="T54" fmla="*/ 0 w 432"/>
                <a:gd name="T55" fmla="*/ 68 h 434"/>
                <a:gd name="T56" fmla="*/ 2 w 432"/>
                <a:gd name="T57" fmla="*/ 50 h 434"/>
                <a:gd name="T58" fmla="*/ 9 w 432"/>
                <a:gd name="T59" fmla="*/ 34 h 434"/>
                <a:gd name="T60" fmla="*/ 19 w 432"/>
                <a:gd name="T61" fmla="*/ 21 h 434"/>
                <a:gd name="T62" fmla="*/ 32 w 432"/>
                <a:gd name="T63" fmla="*/ 10 h 434"/>
                <a:gd name="T64" fmla="*/ 49 w 432"/>
                <a:gd name="T65" fmla="*/ 4 h 434"/>
                <a:gd name="T66" fmla="*/ 67 w 432"/>
                <a:gd name="T6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2" h="434">
                  <a:moveTo>
                    <a:pt x="134" y="135"/>
                  </a:moveTo>
                  <a:lnTo>
                    <a:pt x="134" y="300"/>
                  </a:lnTo>
                  <a:lnTo>
                    <a:pt x="298" y="300"/>
                  </a:lnTo>
                  <a:lnTo>
                    <a:pt x="298" y="135"/>
                  </a:lnTo>
                  <a:lnTo>
                    <a:pt x="134" y="135"/>
                  </a:lnTo>
                  <a:close/>
                  <a:moveTo>
                    <a:pt x="67" y="0"/>
                  </a:moveTo>
                  <a:lnTo>
                    <a:pt x="365" y="0"/>
                  </a:lnTo>
                  <a:lnTo>
                    <a:pt x="383" y="4"/>
                  </a:lnTo>
                  <a:lnTo>
                    <a:pt x="399" y="10"/>
                  </a:lnTo>
                  <a:lnTo>
                    <a:pt x="413" y="21"/>
                  </a:lnTo>
                  <a:lnTo>
                    <a:pt x="423" y="34"/>
                  </a:lnTo>
                  <a:lnTo>
                    <a:pt x="430" y="50"/>
                  </a:lnTo>
                  <a:lnTo>
                    <a:pt x="432" y="68"/>
                  </a:lnTo>
                  <a:lnTo>
                    <a:pt x="432" y="367"/>
                  </a:lnTo>
                  <a:lnTo>
                    <a:pt x="430" y="384"/>
                  </a:lnTo>
                  <a:lnTo>
                    <a:pt x="423" y="401"/>
                  </a:lnTo>
                  <a:lnTo>
                    <a:pt x="413" y="414"/>
                  </a:lnTo>
                  <a:lnTo>
                    <a:pt x="399" y="425"/>
                  </a:lnTo>
                  <a:lnTo>
                    <a:pt x="383" y="431"/>
                  </a:lnTo>
                  <a:lnTo>
                    <a:pt x="365" y="434"/>
                  </a:lnTo>
                  <a:lnTo>
                    <a:pt x="67" y="434"/>
                  </a:lnTo>
                  <a:lnTo>
                    <a:pt x="49" y="431"/>
                  </a:lnTo>
                  <a:lnTo>
                    <a:pt x="32" y="425"/>
                  </a:lnTo>
                  <a:lnTo>
                    <a:pt x="19" y="414"/>
                  </a:lnTo>
                  <a:lnTo>
                    <a:pt x="9" y="401"/>
                  </a:lnTo>
                  <a:lnTo>
                    <a:pt x="2" y="384"/>
                  </a:lnTo>
                  <a:lnTo>
                    <a:pt x="0" y="367"/>
                  </a:lnTo>
                  <a:lnTo>
                    <a:pt x="0" y="68"/>
                  </a:lnTo>
                  <a:lnTo>
                    <a:pt x="2" y="50"/>
                  </a:lnTo>
                  <a:lnTo>
                    <a:pt x="9" y="34"/>
                  </a:lnTo>
                  <a:lnTo>
                    <a:pt x="19" y="21"/>
                  </a:lnTo>
                  <a:lnTo>
                    <a:pt x="32" y="10"/>
                  </a:lnTo>
                  <a:lnTo>
                    <a:pt x="49" y="4"/>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94" name="Freeform 249">
              <a:extLst>
                <a:ext uri="{FF2B5EF4-FFF2-40B4-BE49-F238E27FC236}">
                  <a16:creationId xmlns:a16="http://schemas.microsoft.com/office/drawing/2014/main" id="{0542499C-B229-4EE0-8D3F-8B9A79ED8F45}"/>
                </a:ext>
              </a:extLst>
            </p:cNvPr>
            <p:cNvSpPr>
              <a:spLocks noEditPoints="1"/>
            </p:cNvSpPr>
            <p:nvPr/>
          </p:nvSpPr>
          <p:spPr bwMode="auto">
            <a:xfrm>
              <a:off x="5718" y="2158"/>
              <a:ext cx="44" cy="44"/>
            </a:xfrm>
            <a:custGeom>
              <a:avLst/>
              <a:gdLst>
                <a:gd name="T0" fmla="*/ 134 w 434"/>
                <a:gd name="T1" fmla="*/ 135 h 434"/>
                <a:gd name="T2" fmla="*/ 134 w 434"/>
                <a:gd name="T3" fmla="*/ 300 h 434"/>
                <a:gd name="T4" fmla="*/ 300 w 434"/>
                <a:gd name="T5" fmla="*/ 300 h 434"/>
                <a:gd name="T6" fmla="*/ 300 w 434"/>
                <a:gd name="T7" fmla="*/ 135 h 434"/>
                <a:gd name="T8" fmla="*/ 134 w 434"/>
                <a:gd name="T9" fmla="*/ 135 h 434"/>
                <a:gd name="T10" fmla="*/ 67 w 434"/>
                <a:gd name="T11" fmla="*/ 0 h 434"/>
                <a:gd name="T12" fmla="*/ 367 w 434"/>
                <a:gd name="T13" fmla="*/ 0 h 434"/>
                <a:gd name="T14" fmla="*/ 384 w 434"/>
                <a:gd name="T15" fmla="*/ 4 h 434"/>
                <a:gd name="T16" fmla="*/ 400 w 434"/>
                <a:gd name="T17" fmla="*/ 10 h 434"/>
                <a:gd name="T18" fmla="*/ 414 w 434"/>
                <a:gd name="T19" fmla="*/ 21 h 434"/>
                <a:gd name="T20" fmla="*/ 425 w 434"/>
                <a:gd name="T21" fmla="*/ 34 h 434"/>
                <a:gd name="T22" fmla="*/ 431 w 434"/>
                <a:gd name="T23" fmla="*/ 50 h 434"/>
                <a:gd name="T24" fmla="*/ 434 w 434"/>
                <a:gd name="T25" fmla="*/ 68 h 434"/>
                <a:gd name="T26" fmla="*/ 434 w 434"/>
                <a:gd name="T27" fmla="*/ 367 h 434"/>
                <a:gd name="T28" fmla="*/ 431 w 434"/>
                <a:gd name="T29" fmla="*/ 384 h 434"/>
                <a:gd name="T30" fmla="*/ 425 w 434"/>
                <a:gd name="T31" fmla="*/ 401 h 434"/>
                <a:gd name="T32" fmla="*/ 414 w 434"/>
                <a:gd name="T33" fmla="*/ 414 h 434"/>
                <a:gd name="T34" fmla="*/ 400 w 434"/>
                <a:gd name="T35" fmla="*/ 425 h 434"/>
                <a:gd name="T36" fmla="*/ 384 w 434"/>
                <a:gd name="T37" fmla="*/ 431 h 434"/>
                <a:gd name="T38" fmla="*/ 367 w 434"/>
                <a:gd name="T39" fmla="*/ 434 h 434"/>
                <a:gd name="T40" fmla="*/ 67 w 434"/>
                <a:gd name="T41" fmla="*/ 434 h 434"/>
                <a:gd name="T42" fmla="*/ 50 w 434"/>
                <a:gd name="T43" fmla="*/ 431 h 434"/>
                <a:gd name="T44" fmla="*/ 34 w 434"/>
                <a:gd name="T45" fmla="*/ 425 h 434"/>
                <a:gd name="T46" fmla="*/ 21 w 434"/>
                <a:gd name="T47" fmla="*/ 414 h 434"/>
                <a:gd name="T48" fmla="*/ 10 w 434"/>
                <a:gd name="T49" fmla="*/ 401 h 434"/>
                <a:gd name="T50" fmla="*/ 4 w 434"/>
                <a:gd name="T51" fmla="*/ 384 h 434"/>
                <a:gd name="T52" fmla="*/ 0 w 434"/>
                <a:gd name="T53" fmla="*/ 367 h 434"/>
                <a:gd name="T54" fmla="*/ 0 w 434"/>
                <a:gd name="T55" fmla="*/ 68 h 434"/>
                <a:gd name="T56" fmla="*/ 4 w 434"/>
                <a:gd name="T57" fmla="*/ 50 h 434"/>
                <a:gd name="T58" fmla="*/ 10 w 434"/>
                <a:gd name="T59" fmla="*/ 34 h 434"/>
                <a:gd name="T60" fmla="*/ 21 w 434"/>
                <a:gd name="T61" fmla="*/ 21 h 434"/>
                <a:gd name="T62" fmla="*/ 34 w 434"/>
                <a:gd name="T63" fmla="*/ 10 h 434"/>
                <a:gd name="T64" fmla="*/ 50 w 434"/>
                <a:gd name="T65" fmla="*/ 4 h 434"/>
                <a:gd name="T66" fmla="*/ 67 w 434"/>
                <a:gd name="T6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4" h="434">
                  <a:moveTo>
                    <a:pt x="134" y="135"/>
                  </a:moveTo>
                  <a:lnTo>
                    <a:pt x="134" y="300"/>
                  </a:lnTo>
                  <a:lnTo>
                    <a:pt x="300" y="300"/>
                  </a:lnTo>
                  <a:lnTo>
                    <a:pt x="300" y="135"/>
                  </a:lnTo>
                  <a:lnTo>
                    <a:pt x="134" y="135"/>
                  </a:lnTo>
                  <a:close/>
                  <a:moveTo>
                    <a:pt x="67" y="0"/>
                  </a:moveTo>
                  <a:lnTo>
                    <a:pt x="367" y="0"/>
                  </a:lnTo>
                  <a:lnTo>
                    <a:pt x="384" y="4"/>
                  </a:lnTo>
                  <a:lnTo>
                    <a:pt x="400" y="10"/>
                  </a:lnTo>
                  <a:lnTo>
                    <a:pt x="414" y="21"/>
                  </a:lnTo>
                  <a:lnTo>
                    <a:pt x="425" y="34"/>
                  </a:lnTo>
                  <a:lnTo>
                    <a:pt x="431" y="50"/>
                  </a:lnTo>
                  <a:lnTo>
                    <a:pt x="434" y="68"/>
                  </a:lnTo>
                  <a:lnTo>
                    <a:pt x="434" y="367"/>
                  </a:lnTo>
                  <a:lnTo>
                    <a:pt x="431" y="384"/>
                  </a:lnTo>
                  <a:lnTo>
                    <a:pt x="425" y="401"/>
                  </a:lnTo>
                  <a:lnTo>
                    <a:pt x="414" y="414"/>
                  </a:lnTo>
                  <a:lnTo>
                    <a:pt x="400" y="425"/>
                  </a:lnTo>
                  <a:lnTo>
                    <a:pt x="384" y="431"/>
                  </a:lnTo>
                  <a:lnTo>
                    <a:pt x="367" y="434"/>
                  </a:lnTo>
                  <a:lnTo>
                    <a:pt x="67" y="434"/>
                  </a:lnTo>
                  <a:lnTo>
                    <a:pt x="50" y="431"/>
                  </a:lnTo>
                  <a:lnTo>
                    <a:pt x="34" y="425"/>
                  </a:lnTo>
                  <a:lnTo>
                    <a:pt x="21" y="414"/>
                  </a:lnTo>
                  <a:lnTo>
                    <a:pt x="10" y="401"/>
                  </a:lnTo>
                  <a:lnTo>
                    <a:pt x="4" y="384"/>
                  </a:lnTo>
                  <a:lnTo>
                    <a:pt x="0" y="367"/>
                  </a:lnTo>
                  <a:lnTo>
                    <a:pt x="0" y="68"/>
                  </a:lnTo>
                  <a:lnTo>
                    <a:pt x="4" y="50"/>
                  </a:lnTo>
                  <a:lnTo>
                    <a:pt x="10" y="34"/>
                  </a:lnTo>
                  <a:lnTo>
                    <a:pt x="21" y="21"/>
                  </a:lnTo>
                  <a:lnTo>
                    <a:pt x="34" y="10"/>
                  </a:lnTo>
                  <a:lnTo>
                    <a:pt x="50" y="4"/>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95" name="Freeform 250">
              <a:extLst>
                <a:ext uri="{FF2B5EF4-FFF2-40B4-BE49-F238E27FC236}">
                  <a16:creationId xmlns:a16="http://schemas.microsoft.com/office/drawing/2014/main" id="{7B43CB8E-8DF2-4DDA-B38E-86DE79C60BC5}"/>
                </a:ext>
              </a:extLst>
            </p:cNvPr>
            <p:cNvSpPr>
              <a:spLocks noEditPoints="1"/>
            </p:cNvSpPr>
            <p:nvPr/>
          </p:nvSpPr>
          <p:spPr bwMode="auto">
            <a:xfrm>
              <a:off x="5776" y="2158"/>
              <a:ext cx="43" cy="44"/>
            </a:xfrm>
            <a:custGeom>
              <a:avLst/>
              <a:gdLst>
                <a:gd name="T0" fmla="*/ 135 w 434"/>
                <a:gd name="T1" fmla="*/ 135 h 434"/>
                <a:gd name="T2" fmla="*/ 135 w 434"/>
                <a:gd name="T3" fmla="*/ 300 h 434"/>
                <a:gd name="T4" fmla="*/ 300 w 434"/>
                <a:gd name="T5" fmla="*/ 300 h 434"/>
                <a:gd name="T6" fmla="*/ 300 w 434"/>
                <a:gd name="T7" fmla="*/ 135 h 434"/>
                <a:gd name="T8" fmla="*/ 135 w 434"/>
                <a:gd name="T9" fmla="*/ 135 h 434"/>
                <a:gd name="T10" fmla="*/ 68 w 434"/>
                <a:gd name="T11" fmla="*/ 0 h 434"/>
                <a:gd name="T12" fmla="*/ 367 w 434"/>
                <a:gd name="T13" fmla="*/ 0 h 434"/>
                <a:gd name="T14" fmla="*/ 384 w 434"/>
                <a:gd name="T15" fmla="*/ 4 h 434"/>
                <a:gd name="T16" fmla="*/ 400 w 434"/>
                <a:gd name="T17" fmla="*/ 10 h 434"/>
                <a:gd name="T18" fmla="*/ 413 w 434"/>
                <a:gd name="T19" fmla="*/ 21 h 434"/>
                <a:gd name="T20" fmla="*/ 424 w 434"/>
                <a:gd name="T21" fmla="*/ 34 h 434"/>
                <a:gd name="T22" fmla="*/ 431 w 434"/>
                <a:gd name="T23" fmla="*/ 50 h 434"/>
                <a:gd name="T24" fmla="*/ 434 w 434"/>
                <a:gd name="T25" fmla="*/ 68 h 434"/>
                <a:gd name="T26" fmla="*/ 434 w 434"/>
                <a:gd name="T27" fmla="*/ 367 h 434"/>
                <a:gd name="T28" fmla="*/ 431 w 434"/>
                <a:gd name="T29" fmla="*/ 384 h 434"/>
                <a:gd name="T30" fmla="*/ 424 w 434"/>
                <a:gd name="T31" fmla="*/ 401 h 434"/>
                <a:gd name="T32" fmla="*/ 413 w 434"/>
                <a:gd name="T33" fmla="*/ 414 h 434"/>
                <a:gd name="T34" fmla="*/ 400 w 434"/>
                <a:gd name="T35" fmla="*/ 425 h 434"/>
                <a:gd name="T36" fmla="*/ 384 w 434"/>
                <a:gd name="T37" fmla="*/ 431 h 434"/>
                <a:gd name="T38" fmla="*/ 367 w 434"/>
                <a:gd name="T39" fmla="*/ 434 h 434"/>
                <a:gd name="T40" fmla="*/ 68 w 434"/>
                <a:gd name="T41" fmla="*/ 434 h 434"/>
                <a:gd name="T42" fmla="*/ 50 w 434"/>
                <a:gd name="T43" fmla="*/ 431 h 434"/>
                <a:gd name="T44" fmla="*/ 34 w 434"/>
                <a:gd name="T45" fmla="*/ 425 h 434"/>
                <a:gd name="T46" fmla="*/ 20 w 434"/>
                <a:gd name="T47" fmla="*/ 414 h 434"/>
                <a:gd name="T48" fmla="*/ 9 w 434"/>
                <a:gd name="T49" fmla="*/ 401 h 434"/>
                <a:gd name="T50" fmla="*/ 3 w 434"/>
                <a:gd name="T51" fmla="*/ 384 h 434"/>
                <a:gd name="T52" fmla="*/ 0 w 434"/>
                <a:gd name="T53" fmla="*/ 367 h 434"/>
                <a:gd name="T54" fmla="*/ 0 w 434"/>
                <a:gd name="T55" fmla="*/ 68 h 434"/>
                <a:gd name="T56" fmla="*/ 3 w 434"/>
                <a:gd name="T57" fmla="*/ 50 h 434"/>
                <a:gd name="T58" fmla="*/ 9 w 434"/>
                <a:gd name="T59" fmla="*/ 34 h 434"/>
                <a:gd name="T60" fmla="*/ 20 w 434"/>
                <a:gd name="T61" fmla="*/ 21 h 434"/>
                <a:gd name="T62" fmla="*/ 34 w 434"/>
                <a:gd name="T63" fmla="*/ 10 h 434"/>
                <a:gd name="T64" fmla="*/ 50 w 434"/>
                <a:gd name="T65" fmla="*/ 4 h 434"/>
                <a:gd name="T66" fmla="*/ 68 w 434"/>
                <a:gd name="T6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4" h="434">
                  <a:moveTo>
                    <a:pt x="135" y="135"/>
                  </a:moveTo>
                  <a:lnTo>
                    <a:pt x="135" y="300"/>
                  </a:lnTo>
                  <a:lnTo>
                    <a:pt x="300" y="300"/>
                  </a:lnTo>
                  <a:lnTo>
                    <a:pt x="300" y="135"/>
                  </a:lnTo>
                  <a:lnTo>
                    <a:pt x="135" y="135"/>
                  </a:lnTo>
                  <a:close/>
                  <a:moveTo>
                    <a:pt x="68" y="0"/>
                  </a:moveTo>
                  <a:lnTo>
                    <a:pt x="367" y="0"/>
                  </a:lnTo>
                  <a:lnTo>
                    <a:pt x="384" y="4"/>
                  </a:lnTo>
                  <a:lnTo>
                    <a:pt x="400" y="10"/>
                  </a:lnTo>
                  <a:lnTo>
                    <a:pt x="413" y="21"/>
                  </a:lnTo>
                  <a:lnTo>
                    <a:pt x="424" y="34"/>
                  </a:lnTo>
                  <a:lnTo>
                    <a:pt x="431" y="50"/>
                  </a:lnTo>
                  <a:lnTo>
                    <a:pt x="434" y="68"/>
                  </a:lnTo>
                  <a:lnTo>
                    <a:pt x="434" y="367"/>
                  </a:lnTo>
                  <a:lnTo>
                    <a:pt x="431" y="384"/>
                  </a:lnTo>
                  <a:lnTo>
                    <a:pt x="424" y="401"/>
                  </a:lnTo>
                  <a:lnTo>
                    <a:pt x="413" y="414"/>
                  </a:lnTo>
                  <a:lnTo>
                    <a:pt x="400" y="425"/>
                  </a:lnTo>
                  <a:lnTo>
                    <a:pt x="384" y="431"/>
                  </a:lnTo>
                  <a:lnTo>
                    <a:pt x="367" y="434"/>
                  </a:lnTo>
                  <a:lnTo>
                    <a:pt x="68" y="434"/>
                  </a:lnTo>
                  <a:lnTo>
                    <a:pt x="50" y="431"/>
                  </a:lnTo>
                  <a:lnTo>
                    <a:pt x="34" y="425"/>
                  </a:lnTo>
                  <a:lnTo>
                    <a:pt x="20" y="414"/>
                  </a:lnTo>
                  <a:lnTo>
                    <a:pt x="9" y="401"/>
                  </a:lnTo>
                  <a:lnTo>
                    <a:pt x="3" y="384"/>
                  </a:lnTo>
                  <a:lnTo>
                    <a:pt x="0" y="367"/>
                  </a:lnTo>
                  <a:lnTo>
                    <a:pt x="0" y="68"/>
                  </a:lnTo>
                  <a:lnTo>
                    <a:pt x="3" y="50"/>
                  </a:lnTo>
                  <a:lnTo>
                    <a:pt x="9" y="34"/>
                  </a:lnTo>
                  <a:lnTo>
                    <a:pt x="20" y="21"/>
                  </a:lnTo>
                  <a:lnTo>
                    <a:pt x="34" y="10"/>
                  </a:lnTo>
                  <a:lnTo>
                    <a:pt x="50" y="4"/>
                  </a:lnTo>
                  <a:lnTo>
                    <a:pt x="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96" name="Freeform 251">
              <a:extLst>
                <a:ext uri="{FF2B5EF4-FFF2-40B4-BE49-F238E27FC236}">
                  <a16:creationId xmlns:a16="http://schemas.microsoft.com/office/drawing/2014/main" id="{7D1C07C6-2151-47C2-8269-C2F3CE0EC3D9}"/>
                </a:ext>
              </a:extLst>
            </p:cNvPr>
            <p:cNvSpPr>
              <a:spLocks noEditPoints="1"/>
            </p:cNvSpPr>
            <p:nvPr/>
          </p:nvSpPr>
          <p:spPr bwMode="auto">
            <a:xfrm>
              <a:off x="5834" y="2158"/>
              <a:ext cx="43" cy="44"/>
            </a:xfrm>
            <a:custGeom>
              <a:avLst/>
              <a:gdLst>
                <a:gd name="T0" fmla="*/ 134 w 433"/>
                <a:gd name="T1" fmla="*/ 135 h 434"/>
                <a:gd name="T2" fmla="*/ 134 w 433"/>
                <a:gd name="T3" fmla="*/ 300 h 434"/>
                <a:gd name="T4" fmla="*/ 299 w 433"/>
                <a:gd name="T5" fmla="*/ 300 h 434"/>
                <a:gd name="T6" fmla="*/ 299 w 433"/>
                <a:gd name="T7" fmla="*/ 135 h 434"/>
                <a:gd name="T8" fmla="*/ 134 w 433"/>
                <a:gd name="T9" fmla="*/ 135 h 434"/>
                <a:gd name="T10" fmla="*/ 67 w 433"/>
                <a:gd name="T11" fmla="*/ 0 h 434"/>
                <a:gd name="T12" fmla="*/ 366 w 433"/>
                <a:gd name="T13" fmla="*/ 0 h 434"/>
                <a:gd name="T14" fmla="*/ 383 w 433"/>
                <a:gd name="T15" fmla="*/ 4 h 434"/>
                <a:gd name="T16" fmla="*/ 400 w 433"/>
                <a:gd name="T17" fmla="*/ 10 h 434"/>
                <a:gd name="T18" fmla="*/ 413 w 433"/>
                <a:gd name="T19" fmla="*/ 21 h 434"/>
                <a:gd name="T20" fmla="*/ 424 w 433"/>
                <a:gd name="T21" fmla="*/ 34 h 434"/>
                <a:gd name="T22" fmla="*/ 430 w 433"/>
                <a:gd name="T23" fmla="*/ 50 h 434"/>
                <a:gd name="T24" fmla="*/ 433 w 433"/>
                <a:gd name="T25" fmla="*/ 68 h 434"/>
                <a:gd name="T26" fmla="*/ 433 w 433"/>
                <a:gd name="T27" fmla="*/ 367 h 434"/>
                <a:gd name="T28" fmla="*/ 430 w 433"/>
                <a:gd name="T29" fmla="*/ 384 h 434"/>
                <a:gd name="T30" fmla="*/ 424 w 433"/>
                <a:gd name="T31" fmla="*/ 401 h 434"/>
                <a:gd name="T32" fmla="*/ 413 w 433"/>
                <a:gd name="T33" fmla="*/ 414 h 434"/>
                <a:gd name="T34" fmla="*/ 400 w 433"/>
                <a:gd name="T35" fmla="*/ 425 h 434"/>
                <a:gd name="T36" fmla="*/ 383 w 433"/>
                <a:gd name="T37" fmla="*/ 431 h 434"/>
                <a:gd name="T38" fmla="*/ 366 w 433"/>
                <a:gd name="T39" fmla="*/ 434 h 434"/>
                <a:gd name="T40" fmla="*/ 67 w 433"/>
                <a:gd name="T41" fmla="*/ 434 h 434"/>
                <a:gd name="T42" fmla="*/ 49 w 433"/>
                <a:gd name="T43" fmla="*/ 431 h 434"/>
                <a:gd name="T44" fmla="*/ 33 w 433"/>
                <a:gd name="T45" fmla="*/ 425 h 434"/>
                <a:gd name="T46" fmla="*/ 20 w 433"/>
                <a:gd name="T47" fmla="*/ 414 h 434"/>
                <a:gd name="T48" fmla="*/ 9 w 433"/>
                <a:gd name="T49" fmla="*/ 401 h 434"/>
                <a:gd name="T50" fmla="*/ 3 w 433"/>
                <a:gd name="T51" fmla="*/ 384 h 434"/>
                <a:gd name="T52" fmla="*/ 0 w 433"/>
                <a:gd name="T53" fmla="*/ 367 h 434"/>
                <a:gd name="T54" fmla="*/ 0 w 433"/>
                <a:gd name="T55" fmla="*/ 68 h 434"/>
                <a:gd name="T56" fmla="*/ 3 w 433"/>
                <a:gd name="T57" fmla="*/ 50 h 434"/>
                <a:gd name="T58" fmla="*/ 9 w 433"/>
                <a:gd name="T59" fmla="*/ 34 h 434"/>
                <a:gd name="T60" fmla="*/ 20 w 433"/>
                <a:gd name="T61" fmla="*/ 21 h 434"/>
                <a:gd name="T62" fmla="*/ 33 w 433"/>
                <a:gd name="T63" fmla="*/ 10 h 434"/>
                <a:gd name="T64" fmla="*/ 49 w 433"/>
                <a:gd name="T65" fmla="*/ 4 h 434"/>
                <a:gd name="T66" fmla="*/ 67 w 433"/>
                <a:gd name="T6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3" h="434">
                  <a:moveTo>
                    <a:pt x="134" y="135"/>
                  </a:moveTo>
                  <a:lnTo>
                    <a:pt x="134" y="300"/>
                  </a:lnTo>
                  <a:lnTo>
                    <a:pt x="299" y="300"/>
                  </a:lnTo>
                  <a:lnTo>
                    <a:pt x="299" y="135"/>
                  </a:lnTo>
                  <a:lnTo>
                    <a:pt x="134" y="135"/>
                  </a:lnTo>
                  <a:close/>
                  <a:moveTo>
                    <a:pt x="67" y="0"/>
                  </a:moveTo>
                  <a:lnTo>
                    <a:pt x="366" y="0"/>
                  </a:lnTo>
                  <a:lnTo>
                    <a:pt x="383" y="4"/>
                  </a:lnTo>
                  <a:lnTo>
                    <a:pt x="400" y="10"/>
                  </a:lnTo>
                  <a:lnTo>
                    <a:pt x="413" y="21"/>
                  </a:lnTo>
                  <a:lnTo>
                    <a:pt x="424" y="34"/>
                  </a:lnTo>
                  <a:lnTo>
                    <a:pt x="430" y="50"/>
                  </a:lnTo>
                  <a:lnTo>
                    <a:pt x="433" y="68"/>
                  </a:lnTo>
                  <a:lnTo>
                    <a:pt x="433" y="367"/>
                  </a:lnTo>
                  <a:lnTo>
                    <a:pt x="430" y="384"/>
                  </a:lnTo>
                  <a:lnTo>
                    <a:pt x="424" y="401"/>
                  </a:lnTo>
                  <a:lnTo>
                    <a:pt x="413" y="414"/>
                  </a:lnTo>
                  <a:lnTo>
                    <a:pt x="400" y="425"/>
                  </a:lnTo>
                  <a:lnTo>
                    <a:pt x="383" y="431"/>
                  </a:lnTo>
                  <a:lnTo>
                    <a:pt x="366" y="434"/>
                  </a:lnTo>
                  <a:lnTo>
                    <a:pt x="67" y="434"/>
                  </a:lnTo>
                  <a:lnTo>
                    <a:pt x="49" y="431"/>
                  </a:lnTo>
                  <a:lnTo>
                    <a:pt x="33" y="425"/>
                  </a:lnTo>
                  <a:lnTo>
                    <a:pt x="20" y="414"/>
                  </a:lnTo>
                  <a:lnTo>
                    <a:pt x="9" y="401"/>
                  </a:lnTo>
                  <a:lnTo>
                    <a:pt x="3" y="384"/>
                  </a:lnTo>
                  <a:lnTo>
                    <a:pt x="0" y="367"/>
                  </a:lnTo>
                  <a:lnTo>
                    <a:pt x="0" y="68"/>
                  </a:lnTo>
                  <a:lnTo>
                    <a:pt x="3" y="50"/>
                  </a:lnTo>
                  <a:lnTo>
                    <a:pt x="9" y="34"/>
                  </a:lnTo>
                  <a:lnTo>
                    <a:pt x="20" y="21"/>
                  </a:lnTo>
                  <a:lnTo>
                    <a:pt x="33" y="10"/>
                  </a:lnTo>
                  <a:lnTo>
                    <a:pt x="49" y="4"/>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697" name="Group 254">
            <a:extLst>
              <a:ext uri="{FF2B5EF4-FFF2-40B4-BE49-F238E27FC236}">
                <a16:creationId xmlns:a16="http://schemas.microsoft.com/office/drawing/2014/main" id="{A4699EDA-98D5-4F93-A3ED-48EE5D8B9FBC}"/>
              </a:ext>
            </a:extLst>
          </p:cNvPr>
          <p:cNvGrpSpPr>
            <a:grpSpLocks noChangeAspect="1"/>
          </p:cNvGrpSpPr>
          <p:nvPr/>
        </p:nvGrpSpPr>
        <p:grpSpPr bwMode="auto">
          <a:xfrm>
            <a:off x="4470985" y="2855980"/>
            <a:ext cx="239685" cy="283336"/>
            <a:chOff x="5633" y="2718"/>
            <a:chExt cx="302" cy="357"/>
          </a:xfrm>
          <a:solidFill>
            <a:srgbClr val="000000"/>
          </a:solidFill>
        </p:grpSpPr>
        <p:sp>
          <p:nvSpPr>
            <p:cNvPr id="698" name="Freeform 256">
              <a:extLst>
                <a:ext uri="{FF2B5EF4-FFF2-40B4-BE49-F238E27FC236}">
                  <a16:creationId xmlns:a16="http://schemas.microsoft.com/office/drawing/2014/main" id="{6D15964D-C427-4FB9-A57A-7BE824CC9347}"/>
                </a:ext>
              </a:extLst>
            </p:cNvPr>
            <p:cNvSpPr>
              <a:spLocks noEditPoints="1"/>
            </p:cNvSpPr>
            <p:nvPr/>
          </p:nvSpPr>
          <p:spPr bwMode="auto">
            <a:xfrm>
              <a:off x="5633" y="2718"/>
              <a:ext cx="302" cy="102"/>
            </a:xfrm>
            <a:custGeom>
              <a:avLst/>
              <a:gdLst>
                <a:gd name="T0" fmla="*/ 935 w 2714"/>
                <a:gd name="T1" fmla="*/ 121 h 922"/>
                <a:gd name="T2" fmla="*/ 935 w 2714"/>
                <a:gd name="T3" fmla="*/ 588 h 922"/>
                <a:gd name="T4" fmla="*/ 933 w 2714"/>
                <a:gd name="T5" fmla="*/ 604 h 922"/>
                <a:gd name="T6" fmla="*/ 927 w 2714"/>
                <a:gd name="T7" fmla="*/ 618 h 922"/>
                <a:gd name="T8" fmla="*/ 917 w 2714"/>
                <a:gd name="T9" fmla="*/ 630 h 922"/>
                <a:gd name="T10" fmla="*/ 905 w 2714"/>
                <a:gd name="T11" fmla="*/ 640 h 922"/>
                <a:gd name="T12" fmla="*/ 891 w 2714"/>
                <a:gd name="T13" fmla="*/ 646 h 922"/>
                <a:gd name="T14" fmla="*/ 875 w 2714"/>
                <a:gd name="T15" fmla="*/ 648 h 922"/>
                <a:gd name="T16" fmla="*/ 121 w 2714"/>
                <a:gd name="T17" fmla="*/ 648 h 922"/>
                <a:gd name="T18" fmla="*/ 121 w 2714"/>
                <a:gd name="T19" fmla="*/ 801 h 922"/>
                <a:gd name="T20" fmla="*/ 2593 w 2714"/>
                <a:gd name="T21" fmla="*/ 801 h 922"/>
                <a:gd name="T22" fmla="*/ 2593 w 2714"/>
                <a:gd name="T23" fmla="*/ 648 h 922"/>
                <a:gd name="T24" fmla="*/ 1840 w 2714"/>
                <a:gd name="T25" fmla="*/ 648 h 922"/>
                <a:gd name="T26" fmla="*/ 1824 w 2714"/>
                <a:gd name="T27" fmla="*/ 646 h 922"/>
                <a:gd name="T28" fmla="*/ 1809 w 2714"/>
                <a:gd name="T29" fmla="*/ 640 h 922"/>
                <a:gd name="T30" fmla="*/ 1797 w 2714"/>
                <a:gd name="T31" fmla="*/ 630 h 922"/>
                <a:gd name="T32" fmla="*/ 1788 w 2714"/>
                <a:gd name="T33" fmla="*/ 618 h 922"/>
                <a:gd name="T34" fmla="*/ 1782 w 2714"/>
                <a:gd name="T35" fmla="*/ 604 h 922"/>
                <a:gd name="T36" fmla="*/ 1779 w 2714"/>
                <a:gd name="T37" fmla="*/ 588 h 922"/>
                <a:gd name="T38" fmla="*/ 1779 w 2714"/>
                <a:gd name="T39" fmla="*/ 121 h 922"/>
                <a:gd name="T40" fmla="*/ 935 w 2714"/>
                <a:gd name="T41" fmla="*/ 121 h 922"/>
                <a:gd name="T42" fmla="*/ 875 w 2714"/>
                <a:gd name="T43" fmla="*/ 0 h 922"/>
                <a:gd name="T44" fmla="*/ 1840 w 2714"/>
                <a:gd name="T45" fmla="*/ 0 h 922"/>
                <a:gd name="T46" fmla="*/ 1859 w 2714"/>
                <a:gd name="T47" fmla="*/ 3 h 922"/>
                <a:gd name="T48" fmla="*/ 1875 w 2714"/>
                <a:gd name="T49" fmla="*/ 12 h 922"/>
                <a:gd name="T50" fmla="*/ 1889 w 2714"/>
                <a:gd name="T51" fmla="*/ 25 h 922"/>
                <a:gd name="T52" fmla="*/ 1898 w 2714"/>
                <a:gd name="T53" fmla="*/ 41 h 922"/>
                <a:gd name="T54" fmla="*/ 1901 w 2714"/>
                <a:gd name="T55" fmla="*/ 61 h 922"/>
                <a:gd name="T56" fmla="*/ 1901 w 2714"/>
                <a:gd name="T57" fmla="*/ 528 h 922"/>
                <a:gd name="T58" fmla="*/ 2654 w 2714"/>
                <a:gd name="T59" fmla="*/ 528 h 922"/>
                <a:gd name="T60" fmla="*/ 2670 w 2714"/>
                <a:gd name="T61" fmla="*/ 530 h 922"/>
                <a:gd name="T62" fmla="*/ 2685 w 2714"/>
                <a:gd name="T63" fmla="*/ 536 h 922"/>
                <a:gd name="T64" fmla="*/ 2697 w 2714"/>
                <a:gd name="T65" fmla="*/ 545 h 922"/>
                <a:gd name="T66" fmla="*/ 2706 w 2714"/>
                <a:gd name="T67" fmla="*/ 557 h 922"/>
                <a:gd name="T68" fmla="*/ 2712 w 2714"/>
                <a:gd name="T69" fmla="*/ 572 h 922"/>
                <a:gd name="T70" fmla="*/ 2714 w 2714"/>
                <a:gd name="T71" fmla="*/ 588 h 922"/>
                <a:gd name="T72" fmla="*/ 2714 w 2714"/>
                <a:gd name="T73" fmla="*/ 862 h 922"/>
                <a:gd name="T74" fmla="*/ 2711 w 2714"/>
                <a:gd name="T75" fmla="*/ 881 h 922"/>
                <a:gd name="T76" fmla="*/ 2703 w 2714"/>
                <a:gd name="T77" fmla="*/ 897 h 922"/>
                <a:gd name="T78" fmla="*/ 2690 w 2714"/>
                <a:gd name="T79" fmla="*/ 910 h 922"/>
                <a:gd name="T80" fmla="*/ 2673 w 2714"/>
                <a:gd name="T81" fmla="*/ 919 h 922"/>
                <a:gd name="T82" fmla="*/ 2654 w 2714"/>
                <a:gd name="T83" fmla="*/ 922 h 922"/>
                <a:gd name="T84" fmla="*/ 60 w 2714"/>
                <a:gd name="T85" fmla="*/ 922 h 922"/>
                <a:gd name="T86" fmla="*/ 41 w 2714"/>
                <a:gd name="T87" fmla="*/ 919 h 922"/>
                <a:gd name="T88" fmla="*/ 25 w 2714"/>
                <a:gd name="T89" fmla="*/ 910 h 922"/>
                <a:gd name="T90" fmla="*/ 12 w 2714"/>
                <a:gd name="T91" fmla="*/ 897 h 922"/>
                <a:gd name="T92" fmla="*/ 3 w 2714"/>
                <a:gd name="T93" fmla="*/ 881 h 922"/>
                <a:gd name="T94" fmla="*/ 0 w 2714"/>
                <a:gd name="T95" fmla="*/ 862 h 922"/>
                <a:gd name="T96" fmla="*/ 0 w 2714"/>
                <a:gd name="T97" fmla="*/ 588 h 922"/>
                <a:gd name="T98" fmla="*/ 3 w 2714"/>
                <a:gd name="T99" fmla="*/ 569 h 922"/>
                <a:gd name="T100" fmla="*/ 12 w 2714"/>
                <a:gd name="T101" fmla="*/ 552 h 922"/>
                <a:gd name="T102" fmla="*/ 25 w 2714"/>
                <a:gd name="T103" fmla="*/ 539 h 922"/>
                <a:gd name="T104" fmla="*/ 41 w 2714"/>
                <a:gd name="T105" fmla="*/ 531 h 922"/>
                <a:gd name="T106" fmla="*/ 60 w 2714"/>
                <a:gd name="T107" fmla="*/ 528 h 922"/>
                <a:gd name="T108" fmla="*/ 814 w 2714"/>
                <a:gd name="T109" fmla="*/ 528 h 922"/>
                <a:gd name="T110" fmla="*/ 814 w 2714"/>
                <a:gd name="T111" fmla="*/ 61 h 922"/>
                <a:gd name="T112" fmla="*/ 816 w 2714"/>
                <a:gd name="T113" fmla="*/ 44 h 922"/>
                <a:gd name="T114" fmla="*/ 822 w 2714"/>
                <a:gd name="T115" fmla="*/ 30 h 922"/>
                <a:gd name="T116" fmla="*/ 832 w 2714"/>
                <a:gd name="T117" fmla="*/ 18 h 922"/>
                <a:gd name="T118" fmla="*/ 845 w 2714"/>
                <a:gd name="T119" fmla="*/ 8 h 922"/>
                <a:gd name="T120" fmla="*/ 859 w 2714"/>
                <a:gd name="T121" fmla="*/ 2 h 922"/>
                <a:gd name="T122" fmla="*/ 875 w 2714"/>
                <a:gd name="T123" fmla="*/ 0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4" h="922">
                  <a:moveTo>
                    <a:pt x="935" y="121"/>
                  </a:moveTo>
                  <a:lnTo>
                    <a:pt x="935" y="588"/>
                  </a:lnTo>
                  <a:lnTo>
                    <a:pt x="933" y="604"/>
                  </a:lnTo>
                  <a:lnTo>
                    <a:pt x="927" y="618"/>
                  </a:lnTo>
                  <a:lnTo>
                    <a:pt x="917" y="630"/>
                  </a:lnTo>
                  <a:lnTo>
                    <a:pt x="905" y="640"/>
                  </a:lnTo>
                  <a:lnTo>
                    <a:pt x="891" y="646"/>
                  </a:lnTo>
                  <a:lnTo>
                    <a:pt x="875" y="648"/>
                  </a:lnTo>
                  <a:lnTo>
                    <a:pt x="121" y="648"/>
                  </a:lnTo>
                  <a:lnTo>
                    <a:pt x="121" y="801"/>
                  </a:lnTo>
                  <a:lnTo>
                    <a:pt x="2593" y="801"/>
                  </a:lnTo>
                  <a:lnTo>
                    <a:pt x="2593" y="648"/>
                  </a:lnTo>
                  <a:lnTo>
                    <a:pt x="1840" y="648"/>
                  </a:lnTo>
                  <a:lnTo>
                    <a:pt x="1824" y="646"/>
                  </a:lnTo>
                  <a:lnTo>
                    <a:pt x="1809" y="640"/>
                  </a:lnTo>
                  <a:lnTo>
                    <a:pt x="1797" y="630"/>
                  </a:lnTo>
                  <a:lnTo>
                    <a:pt x="1788" y="618"/>
                  </a:lnTo>
                  <a:lnTo>
                    <a:pt x="1782" y="604"/>
                  </a:lnTo>
                  <a:lnTo>
                    <a:pt x="1779" y="588"/>
                  </a:lnTo>
                  <a:lnTo>
                    <a:pt x="1779" y="121"/>
                  </a:lnTo>
                  <a:lnTo>
                    <a:pt x="935" y="121"/>
                  </a:lnTo>
                  <a:close/>
                  <a:moveTo>
                    <a:pt x="875" y="0"/>
                  </a:moveTo>
                  <a:lnTo>
                    <a:pt x="1840" y="0"/>
                  </a:lnTo>
                  <a:lnTo>
                    <a:pt x="1859" y="3"/>
                  </a:lnTo>
                  <a:lnTo>
                    <a:pt x="1875" y="12"/>
                  </a:lnTo>
                  <a:lnTo>
                    <a:pt x="1889" y="25"/>
                  </a:lnTo>
                  <a:lnTo>
                    <a:pt x="1898" y="41"/>
                  </a:lnTo>
                  <a:lnTo>
                    <a:pt x="1901" y="61"/>
                  </a:lnTo>
                  <a:lnTo>
                    <a:pt x="1901" y="528"/>
                  </a:lnTo>
                  <a:lnTo>
                    <a:pt x="2654" y="528"/>
                  </a:lnTo>
                  <a:lnTo>
                    <a:pt x="2670" y="530"/>
                  </a:lnTo>
                  <a:lnTo>
                    <a:pt x="2685" y="536"/>
                  </a:lnTo>
                  <a:lnTo>
                    <a:pt x="2697" y="545"/>
                  </a:lnTo>
                  <a:lnTo>
                    <a:pt x="2706" y="557"/>
                  </a:lnTo>
                  <a:lnTo>
                    <a:pt x="2712" y="572"/>
                  </a:lnTo>
                  <a:lnTo>
                    <a:pt x="2714" y="588"/>
                  </a:lnTo>
                  <a:lnTo>
                    <a:pt x="2714" y="862"/>
                  </a:lnTo>
                  <a:lnTo>
                    <a:pt x="2711" y="881"/>
                  </a:lnTo>
                  <a:lnTo>
                    <a:pt x="2703" y="897"/>
                  </a:lnTo>
                  <a:lnTo>
                    <a:pt x="2690" y="910"/>
                  </a:lnTo>
                  <a:lnTo>
                    <a:pt x="2673" y="919"/>
                  </a:lnTo>
                  <a:lnTo>
                    <a:pt x="2654" y="922"/>
                  </a:lnTo>
                  <a:lnTo>
                    <a:pt x="60" y="922"/>
                  </a:lnTo>
                  <a:lnTo>
                    <a:pt x="41" y="919"/>
                  </a:lnTo>
                  <a:lnTo>
                    <a:pt x="25" y="910"/>
                  </a:lnTo>
                  <a:lnTo>
                    <a:pt x="12" y="897"/>
                  </a:lnTo>
                  <a:lnTo>
                    <a:pt x="3" y="881"/>
                  </a:lnTo>
                  <a:lnTo>
                    <a:pt x="0" y="862"/>
                  </a:lnTo>
                  <a:lnTo>
                    <a:pt x="0" y="588"/>
                  </a:lnTo>
                  <a:lnTo>
                    <a:pt x="3" y="569"/>
                  </a:lnTo>
                  <a:lnTo>
                    <a:pt x="12" y="552"/>
                  </a:lnTo>
                  <a:lnTo>
                    <a:pt x="25" y="539"/>
                  </a:lnTo>
                  <a:lnTo>
                    <a:pt x="41" y="531"/>
                  </a:lnTo>
                  <a:lnTo>
                    <a:pt x="60" y="528"/>
                  </a:lnTo>
                  <a:lnTo>
                    <a:pt x="814" y="528"/>
                  </a:lnTo>
                  <a:lnTo>
                    <a:pt x="814" y="61"/>
                  </a:lnTo>
                  <a:lnTo>
                    <a:pt x="816" y="44"/>
                  </a:lnTo>
                  <a:lnTo>
                    <a:pt x="822" y="30"/>
                  </a:lnTo>
                  <a:lnTo>
                    <a:pt x="832" y="18"/>
                  </a:lnTo>
                  <a:lnTo>
                    <a:pt x="845" y="8"/>
                  </a:lnTo>
                  <a:lnTo>
                    <a:pt x="859" y="2"/>
                  </a:lnTo>
                  <a:lnTo>
                    <a:pt x="8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699" name="Freeform 257">
              <a:extLst>
                <a:ext uri="{FF2B5EF4-FFF2-40B4-BE49-F238E27FC236}">
                  <a16:creationId xmlns:a16="http://schemas.microsoft.com/office/drawing/2014/main" id="{34EE4366-4241-4B8C-A2FC-7F5C637D5EC2}"/>
                </a:ext>
              </a:extLst>
            </p:cNvPr>
            <p:cNvSpPr>
              <a:spLocks/>
            </p:cNvSpPr>
            <p:nvPr/>
          </p:nvSpPr>
          <p:spPr bwMode="auto">
            <a:xfrm>
              <a:off x="5705" y="2845"/>
              <a:ext cx="44" cy="191"/>
            </a:xfrm>
            <a:custGeom>
              <a:avLst/>
              <a:gdLst>
                <a:gd name="T0" fmla="*/ 188 w 395"/>
                <a:gd name="T1" fmla="*/ 0 h 1721"/>
                <a:gd name="T2" fmla="*/ 208 w 395"/>
                <a:gd name="T3" fmla="*/ 0 h 1721"/>
                <a:gd name="T4" fmla="*/ 242 w 395"/>
                <a:gd name="T5" fmla="*/ 3 h 1721"/>
                <a:gd name="T6" fmla="*/ 273 w 395"/>
                <a:gd name="T7" fmla="*/ 12 h 1721"/>
                <a:gd name="T8" fmla="*/ 302 w 395"/>
                <a:gd name="T9" fmla="*/ 26 h 1721"/>
                <a:gd name="T10" fmla="*/ 328 w 395"/>
                <a:gd name="T11" fmla="*/ 44 h 1721"/>
                <a:gd name="T12" fmla="*/ 351 w 395"/>
                <a:gd name="T13" fmla="*/ 67 h 1721"/>
                <a:gd name="T14" fmla="*/ 370 w 395"/>
                <a:gd name="T15" fmla="*/ 93 h 1721"/>
                <a:gd name="T16" fmla="*/ 384 w 395"/>
                <a:gd name="T17" fmla="*/ 121 h 1721"/>
                <a:gd name="T18" fmla="*/ 392 w 395"/>
                <a:gd name="T19" fmla="*/ 153 h 1721"/>
                <a:gd name="T20" fmla="*/ 395 w 395"/>
                <a:gd name="T21" fmla="*/ 187 h 1721"/>
                <a:gd name="T22" fmla="*/ 395 w 395"/>
                <a:gd name="T23" fmla="*/ 1661 h 1721"/>
                <a:gd name="T24" fmla="*/ 393 w 395"/>
                <a:gd name="T25" fmla="*/ 1677 h 1721"/>
                <a:gd name="T26" fmla="*/ 387 w 395"/>
                <a:gd name="T27" fmla="*/ 1692 h 1721"/>
                <a:gd name="T28" fmla="*/ 378 w 395"/>
                <a:gd name="T29" fmla="*/ 1704 h 1721"/>
                <a:gd name="T30" fmla="*/ 366 w 395"/>
                <a:gd name="T31" fmla="*/ 1713 h 1721"/>
                <a:gd name="T32" fmla="*/ 351 w 395"/>
                <a:gd name="T33" fmla="*/ 1719 h 1721"/>
                <a:gd name="T34" fmla="*/ 334 w 395"/>
                <a:gd name="T35" fmla="*/ 1721 h 1721"/>
                <a:gd name="T36" fmla="*/ 315 w 395"/>
                <a:gd name="T37" fmla="*/ 1718 h 1721"/>
                <a:gd name="T38" fmla="*/ 299 w 395"/>
                <a:gd name="T39" fmla="*/ 1710 h 1721"/>
                <a:gd name="T40" fmla="*/ 286 w 395"/>
                <a:gd name="T41" fmla="*/ 1697 h 1721"/>
                <a:gd name="T42" fmla="*/ 277 w 395"/>
                <a:gd name="T43" fmla="*/ 1680 h 1721"/>
                <a:gd name="T44" fmla="*/ 274 w 395"/>
                <a:gd name="T45" fmla="*/ 1661 h 1721"/>
                <a:gd name="T46" fmla="*/ 274 w 395"/>
                <a:gd name="T47" fmla="*/ 187 h 1721"/>
                <a:gd name="T48" fmla="*/ 272 w 395"/>
                <a:gd name="T49" fmla="*/ 170 h 1721"/>
                <a:gd name="T50" fmla="*/ 265 w 395"/>
                <a:gd name="T51" fmla="*/ 153 h 1721"/>
                <a:gd name="T52" fmla="*/ 255 w 395"/>
                <a:gd name="T53" fmla="*/ 140 h 1721"/>
                <a:gd name="T54" fmla="*/ 242 w 395"/>
                <a:gd name="T55" fmla="*/ 130 h 1721"/>
                <a:gd name="T56" fmla="*/ 226 w 395"/>
                <a:gd name="T57" fmla="*/ 123 h 1721"/>
                <a:gd name="T58" fmla="*/ 208 w 395"/>
                <a:gd name="T59" fmla="*/ 121 h 1721"/>
                <a:gd name="T60" fmla="*/ 188 w 395"/>
                <a:gd name="T61" fmla="*/ 121 h 1721"/>
                <a:gd name="T62" fmla="*/ 170 w 395"/>
                <a:gd name="T63" fmla="*/ 123 h 1721"/>
                <a:gd name="T64" fmla="*/ 154 w 395"/>
                <a:gd name="T65" fmla="*/ 130 h 1721"/>
                <a:gd name="T66" fmla="*/ 141 w 395"/>
                <a:gd name="T67" fmla="*/ 140 h 1721"/>
                <a:gd name="T68" fmla="*/ 130 w 395"/>
                <a:gd name="T69" fmla="*/ 153 h 1721"/>
                <a:gd name="T70" fmla="*/ 124 w 395"/>
                <a:gd name="T71" fmla="*/ 170 h 1721"/>
                <a:gd name="T72" fmla="*/ 121 w 395"/>
                <a:gd name="T73" fmla="*/ 187 h 1721"/>
                <a:gd name="T74" fmla="*/ 121 w 395"/>
                <a:gd name="T75" fmla="*/ 1661 h 1721"/>
                <a:gd name="T76" fmla="*/ 119 w 395"/>
                <a:gd name="T77" fmla="*/ 1677 h 1721"/>
                <a:gd name="T78" fmla="*/ 113 w 395"/>
                <a:gd name="T79" fmla="*/ 1692 h 1721"/>
                <a:gd name="T80" fmla="*/ 104 w 395"/>
                <a:gd name="T81" fmla="*/ 1704 h 1721"/>
                <a:gd name="T82" fmla="*/ 92 w 395"/>
                <a:gd name="T83" fmla="*/ 1713 h 1721"/>
                <a:gd name="T84" fmla="*/ 77 w 395"/>
                <a:gd name="T85" fmla="*/ 1719 h 1721"/>
                <a:gd name="T86" fmla="*/ 61 w 395"/>
                <a:gd name="T87" fmla="*/ 1721 h 1721"/>
                <a:gd name="T88" fmla="*/ 42 w 395"/>
                <a:gd name="T89" fmla="*/ 1718 h 1721"/>
                <a:gd name="T90" fmla="*/ 25 w 395"/>
                <a:gd name="T91" fmla="*/ 1710 h 1721"/>
                <a:gd name="T92" fmla="*/ 12 w 395"/>
                <a:gd name="T93" fmla="*/ 1697 h 1721"/>
                <a:gd name="T94" fmla="*/ 3 w 395"/>
                <a:gd name="T95" fmla="*/ 1680 h 1721"/>
                <a:gd name="T96" fmla="*/ 0 w 395"/>
                <a:gd name="T97" fmla="*/ 1661 h 1721"/>
                <a:gd name="T98" fmla="*/ 0 w 395"/>
                <a:gd name="T99" fmla="*/ 187 h 1721"/>
                <a:gd name="T100" fmla="*/ 3 w 395"/>
                <a:gd name="T101" fmla="*/ 153 h 1721"/>
                <a:gd name="T102" fmla="*/ 12 w 395"/>
                <a:gd name="T103" fmla="*/ 121 h 1721"/>
                <a:gd name="T104" fmla="*/ 26 w 395"/>
                <a:gd name="T105" fmla="*/ 93 h 1721"/>
                <a:gd name="T106" fmla="*/ 45 w 395"/>
                <a:gd name="T107" fmla="*/ 67 h 1721"/>
                <a:gd name="T108" fmla="*/ 68 w 395"/>
                <a:gd name="T109" fmla="*/ 44 h 1721"/>
                <a:gd name="T110" fmla="*/ 93 w 395"/>
                <a:gd name="T111" fmla="*/ 26 h 1721"/>
                <a:gd name="T112" fmla="*/ 122 w 395"/>
                <a:gd name="T113" fmla="*/ 12 h 1721"/>
                <a:gd name="T114" fmla="*/ 154 w 395"/>
                <a:gd name="T115" fmla="*/ 3 h 1721"/>
                <a:gd name="T116" fmla="*/ 188 w 395"/>
                <a:gd name="T117" fmla="*/ 0 h 1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5" h="1721">
                  <a:moveTo>
                    <a:pt x="188" y="0"/>
                  </a:moveTo>
                  <a:lnTo>
                    <a:pt x="208" y="0"/>
                  </a:lnTo>
                  <a:lnTo>
                    <a:pt x="242" y="3"/>
                  </a:lnTo>
                  <a:lnTo>
                    <a:pt x="273" y="12"/>
                  </a:lnTo>
                  <a:lnTo>
                    <a:pt x="302" y="26"/>
                  </a:lnTo>
                  <a:lnTo>
                    <a:pt x="328" y="44"/>
                  </a:lnTo>
                  <a:lnTo>
                    <a:pt x="351" y="67"/>
                  </a:lnTo>
                  <a:lnTo>
                    <a:pt x="370" y="93"/>
                  </a:lnTo>
                  <a:lnTo>
                    <a:pt x="384" y="121"/>
                  </a:lnTo>
                  <a:lnTo>
                    <a:pt x="392" y="153"/>
                  </a:lnTo>
                  <a:lnTo>
                    <a:pt x="395" y="187"/>
                  </a:lnTo>
                  <a:lnTo>
                    <a:pt x="395" y="1661"/>
                  </a:lnTo>
                  <a:lnTo>
                    <a:pt x="393" y="1677"/>
                  </a:lnTo>
                  <a:lnTo>
                    <a:pt x="387" y="1692"/>
                  </a:lnTo>
                  <a:lnTo>
                    <a:pt x="378" y="1704"/>
                  </a:lnTo>
                  <a:lnTo>
                    <a:pt x="366" y="1713"/>
                  </a:lnTo>
                  <a:lnTo>
                    <a:pt x="351" y="1719"/>
                  </a:lnTo>
                  <a:lnTo>
                    <a:pt x="334" y="1721"/>
                  </a:lnTo>
                  <a:lnTo>
                    <a:pt x="315" y="1718"/>
                  </a:lnTo>
                  <a:lnTo>
                    <a:pt x="299" y="1710"/>
                  </a:lnTo>
                  <a:lnTo>
                    <a:pt x="286" y="1697"/>
                  </a:lnTo>
                  <a:lnTo>
                    <a:pt x="277" y="1680"/>
                  </a:lnTo>
                  <a:lnTo>
                    <a:pt x="274" y="1661"/>
                  </a:lnTo>
                  <a:lnTo>
                    <a:pt x="274" y="187"/>
                  </a:lnTo>
                  <a:lnTo>
                    <a:pt x="272" y="170"/>
                  </a:lnTo>
                  <a:lnTo>
                    <a:pt x="265" y="153"/>
                  </a:lnTo>
                  <a:lnTo>
                    <a:pt x="255" y="140"/>
                  </a:lnTo>
                  <a:lnTo>
                    <a:pt x="242" y="130"/>
                  </a:lnTo>
                  <a:lnTo>
                    <a:pt x="226" y="123"/>
                  </a:lnTo>
                  <a:lnTo>
                    <a:pt x="208" y="121"/>
                  </a:lnTo>
                  <a:lnTo>
                    <a:pt x="188" y="121"/>
                  </a:lnTo>
                  <a:lnTo>
                    <a:pt x="170" y="123"/>
                  </a:lnTo>
                  <a:lnTo>
                    <a:pt x="154" y="130"/>
                  </a:lnTo>
                  <a:lnTo>
                    <a:pt x="141" y="140"/>
                  </a:lnTo>
                  <a:lnTo>
                    <a:pt x="130" y="153"/>
                  </a:lnTo>
                  <a:lnTo>
                    <a:pt x="124" y="170"/>
                  </a:lnTo>
                  <a:lnTo>
                    <a:pt x="121" y="187"/>
                  </a:lnTo>
                  <a:lnTo>
                    <a:pt x="121" y="1661"/>
                  </a:lnTo>
                  <a:lnTo>
                    <a:pt x="119" y="1677"/>
                  </a:lnTo>
                  <a:lnTo>
                    <a:pt x="113" y="1692"/>
                  </a:lnTo>
                  <a:lnTo>
                    <a:pt x="104" y="1704"/>
                  </a:lnTo>
                  <a:lnTo>
                    <a:pt x="92" y="1713"/>
                  </a:lnTo>
                  <a:lnTo>
                    <a:pt x="77" y="1719"/>
                  </a:lnTo>
                  <a:lnTo>
                    <a:pt x="61" y="1721"/>
                  </a:lnTo>
                  <a:lnTo>
                    <a:pt x="42" y="1718"/>
                  </a:lnTo>
                  <a:lnTo>
                    <a:pt x="25" y="1710"/>
                  </a:lnTo>
                  <a:lnTo>
                    <a:pt x="12" y="1697"/>
                  </a:lnTo>
                  <a:lnTo>
                    <a:pt x="3" y="1680"/>
                  </a:lnTo>
                  <a:lnTo>
                    <a:pt x="0" y="1661"/>
                  </a:lnTo>
                  <a:lnTo>
                    <a:pt x="0" y="187"/>
                  </a:lnTo>
                  <a:lnTo>
                    <a:pt x="3" y="153"/>
                  </a:lnTo>
                  <a:lnTo>
                    <a:pt x="12" y="121"/>
                  </a:lnTo>
                  <a:lnTo>
                    <a:pt x="26" y="93"/>
                  </a:lnTo>
                  <a:lnTo>
                    <a:pt x="45" y="67"/>
                  </a:lnTo>
                  <a:lnTo>
                    <a:pt x="68" y="44"/>
                  </a:lnTo>
                  <a:lnTo>
                    <a:pt x="93" y="26"/>
                  </a:lnTo>
                  <a:lnTo>
                    <a:pt x="122" y="12"/>
                  </a:lnTo>
                  <a:lnTo>
                    <a:pt x="154" y="3"/>
                  </a:lnTo>
                  <a:lnTo>
                    <a:pt x="18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00" name="Freeform 258">
              <a:extLst>
                <a:ext uri="{FF2B5EF4-FFF2-40B4-BE49-F238E27FC236}">
                  <a16:creationId xmlns:a16="http://schemas.microsoft.com/office/drawing/2014/main" id="{5026B2CD-46A5-49E2-91A2-DFCBA5DE1816}"/>
                </a:ext>
              </a:extLst>
            </p:cNvPr>
            <p:cNvSpPr>
              <a:spLocks/>
            </p:cNvSpPr>
            <p:nvPr/>
          </p:nvSpPr>
          <p:spPr bwMode="auto">
            <a:xfrm>
              <a:off x="5762" y="2845"/>
              <a:ext cx="44" cy="191"/>
            </a:xfrm>
            <a:custGeom>
              <a:avLst/>
              <a:gdLst>
                <a:gd name="T0" fmla="*/ 187 w 394"/>
                <a:gd name="T1" fmla="*/ 0 h 1721"/>
                <a:gd name="T2" fmla="*/ 207 w 394"/>
                <a:gd name="T3" fmla="*/ 0 h 1721"/>
                <a:gd name="T4" fmla="*/ 241 w 394"/>
                <a:gd name="T5" fmla="*/ 3 h 1721"/>
                <a:gd name="T6" fmla="*/ 272 w 394"/>
                <a:gd name="T7" fmla="*/ 12 h 1721"/>
                <a:gd name="T8" fmla="*/ 302 w 394"/>
                <a:gd name="T9" fmla="*/ 26 h 1721"/>
                <a:gd name="T10" fmla="*/ 328 w 394"/>
                <a:gd name="T11" fmla="*/ 44 h 1721"/>
                <a:gd name="T12" fmla="*/ 350 w 394"/>
                <a:gd name="T13" fmla="*/ 67 h 1721"/>
                <a:gd name="T14" fmla="*/ 369 w 394"/>
                <a:gd name="T15" fmla="*/ 93 h 1721"/>
                <a:gd name="T16" fmla="*/ 383 w 394"/>
                <a:gd name="T17" fmla="*/ 121 h 1721"/>
                <a:gd name="T18" fmla="*/ 391 w 394"/>
                <a:gd name="T19" fmla="*/ 153 h 1721"/>
                <a:gd name="T20" fmla="*/ 394 w 394"/>
                <a:gd name="T21" fmla="*/ 187 h 1721"/>
                <a:gd name="T22" fmla="*/ 394 w 394"/>
                <a:gd name="T23" fmla="*/ 1661 h 1721"/>
                <a:gd name="T24" fmla="*/ 392 w 394"/>
                <a:gd name="T25" fmla="*/ 1677 h 1721"/>
                <a:gd name="T26" fmla="*/ 386 w 394"/>
                <a:gd name="T27" fmla="*/ 1692 h 1721"/>
                <a:gd name="T28" fmla="*/ 377 w 394"/>
                <a:gd name="T29" fmla="*/ 1704 h 1721"/>
                <a:gd name="T30" fmla="*/ 364 w 394"/>
                <a:gd name="T31" fmla="*/ 1713 h 1721"/>
                <a:gd name="T32" fmla="*/ 350 w 394"/>
                <a:gd name="T33" fmla="*/ 1719 h 1721"/>
                <a:gd name="T34" fmla="*/ 334 w 394"/>
                <a:gd name="T35" fmla="*/ 1721 h 1721"/>
                <a:gd name="T36" fmla="*/ 318 w 394"/>
                <a:gd name="T37" fmla="*/ 1719 h 1721"/>
                <a:gd name="T38" fmla="*/ 304 w 394"/>
                <a:gd name="T39" fmla="*/ 1713 h 1721"/>
                <a:gd name="T40" fmla="*/ 292 w 394"/>
                <a:gd name="T41" fmla="*/ 1704 h 1721"/>
                <a:gd name="T42" fmla="*/ 282 w 394"/>
                <a:gd name="T43" fmla="*/ 1692 h 1721"/>
                <a:gd name="T44" fmla="*/ 276 w 394"/>
                <a:gd name="T45" fmla="*/ 1677 h 1721"/>
                <a:gd name="T46" fmla="*/ 273 w 394"/>
                <a:gd name="T47" fmla="*/ 1661 h 1721"/>
                <a:gd name="T48" fmla="*/ 273 w 394"/>
                <a:gd name="T49" fmla="*/ 187 h 1721"/>
                <a:gd name="T50" fmla="*/ 271 w 394"/>
                <a:gd name="T51" fmla="*/ 170 h 1721"/>
                <a:gd name="T52" fmla="*/ 264 w 394"/>
                <a:gd name="T53" fmla="*/ 153 h 1721"/>
                <a:gd name="T54" fmla="*/ 254 w 394"/>
                <a:gd name="T55" fmla="*/ 140 h 1721"/>
                <a:gd name="T56" fmla="*/ 240 w 394"/>
                <a:gd name="T57" fmla="*/ 130 h 1721"/>
                <a:gd name="T58" fmla="*/ 225 w 394"/>
                <a:gd name="T59" fmla="*/ 123 h 1721"/>
                <a:gd name="T60" fmla="*/ 207 w 394"/>
                <a:gd name="T61" fmla="*/ 121 h 1721"/>
                <a:gd name="T62" fmla="*/ 187 w 394"/>
                <a:gd name="T63" fmla="*/ 121 h 1721"/>
                <a:gd name="T64" fmla="*/ 169 w 394"/>
                <a:gd name="T65" fmla="*/ 123 h 1721"/>
                <a:gd name="T66" fmla="*/ 154 w 394"/>
                <a:gd name="T67" fmla="*/ 130 h 1721"/>
                <a:gd name="T68" fmla="*/ 140 w 394"/>
                <a:gd name="T69" fmla="*/ 140 h 1721"/>
                <a:gd name="T70" fmla="*/ 130 w 394"/>
                <a:gd name="T71" fmla="*/ 153 h 1721"/>
                <a:gd name="T72" fmla="*/ 122 w 394"/>
                <a:gd name="T73" fmla="*/ 170 h 1721"/>
                <a:gd name="T74" fmla="*/ 120 w 394"/>
                <a:gd name="T75" fmla="*/ 187 h 1721"/>
                <a:gd name="T76" fmla="*/ 120 w 394"/>
                <a:gd name="T77" fmla="*/ 1661 h 1721"/>
                <a:gd name="T78" fmla="*/ 117 w 394"/>
                <a:gd name="T79" fmla="*/ 1680 h 1721"/>
                <a:gd name="T80" fmla="*/ 109 w 394"/>
                <a:gd name="T81" fmla="*/ 1697 h 1721"/>
                <a:gd name="T82" fmla="*/ 96 w 394"/>
                <a:gd name="T83" fmla="*/ 1710 h 1721"/>
                <a:gd name="T84" fmla="*/ 79 w 394"/>
                <a:gd name="T85" fmla="*/ 1718 h 1721"/>
                <a:gd name="T86" fmla="*/ 60 w 394"/>
                <a:gd name="T87" fmla="*/ 1721 h 1721"/>
                <a:gd name="T88" fmla="*/ 44 w 394"/>
                <a:gd name="T89" fmla="*/ 1719 h 1721"/>
                <a:gd name="T90" fmla="*/ 30 w 394"/>
                <a:gd name="T91" fmla="*/ 1713 h 1721"/>
                <a:gd name="T92" fmla="*/ 18 w 394"/>
                <a:gd name="T93" fmla="*/ 1704 h 1721"/>
                <a:gd name="T94" fmla="*/ 8 w 394"/>
                <a:gd name="T95" fmla="*/ 1692 h 1721"/>
                <a:gd name="T96" fmla="*/ 2 w 394"/>
                <a:gd name="T97" fmla="*/ 1677 h 1721"/>
                <a:gd name="T98" fmla="*/ 0 w 394"/>
                <a:gd name="T99" fmla="*/ 1661 h 1721"/>
                <a:gd name="T100" fmla="*/ 0 w 394"/>
                <a:gd name="T101" fmla="*/ 187 h 1721"/>
                <a:gd name="T102" fmla="*/ 3 w 394"/>
                <a:gd name="T103" fmla="*/ 153 h 1721"/>
                <a:gd name="T104" fmla="*/ 12 w 394"/>
                <a:gd name="T105" fmla="*/ 121 h 1721"/>
                <a:gd name="T106" fmla="*/ 26 w 394"/>
                <a:gd name="T107" fmla="*/ 93 h 1721"/>
                <a:gd name="T108" fmla="*/ 44 w 394"/>
                <a:gd name="T109" fmla="*/ 67 h 1721"/>
                <a:gd name="T110" fmla="*/ 66 w 394"/>
                <a:gd name="T111" fmla="*/ 44 h 1721"/>
                <a:gd name="T112" fmla="*/ 92 w 394"/>
                <a:gd name="T113" fmla="*/ 26 h 1721"/>
                <a:gd name="T114" fmla="*/ 121 w 394"/>
                <a:gd name="T115" fmla="*/ 12 h 1721"/>
                <a:gd name="T116" fmla="*/ 154 w 394"/>
                <a:gd name="T117" fmla="*/ 3 h 1721"/>
                <a:gd name="T118" fmla="*/ 187 w 394"/>
                <a:gd name="T119" fmla="*/ 0 h 1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 h="1721">
                  <a:moveTo>
                    <a:pt x="187" y="0"/>
                  </a:moveTo>
                  <a:lnTo>
                    <a:pt x="207" y="0"/>
                  </a:lnTo>
                  <a:lnTo>
                    <a:pt x="241" y="3"/>
                  </a:lnTo>
                  <a:lnTo>
                    <a:pt x="272" y="12"/>
                  </a:lnTo>
                  <a:lnTo>
                    <a:pt x="302" y="26"/>
                  </a:lnTo>
                  <a:lnTo>
                    <a:pt x="328" y="44"/>
                  </a:lnTo>
                  <a:lnTo>
                    <a:pt x="350" y="67"/>
                  </a:lnTo>
                  <a:lnTo>
                    <a:pt x="369" y="93"/>
                  </a:lnTo>
                  <a:lnTo>
                    <a:pt x="383" y="121"/>
                  </a:lnTo>
                  <a:lnTo>
                    <a:pt x="391" y="153"/>
                  </a:lnTo>
                  <a:lnTo>
                    <a:pt x="394" y="187"/>
                  </a:lnTo>
                  <a:lnTo>
                    <a:pt x="394" y="1661"/>
                  </a:lnTo>
                  <a:lnTo>
                    <a:pt x="392" y="1677"/>
                  </a:lnTo>
                  <a:lnTo>
                    <a:pt x="386" y="1692"/>
                  </a:lnTo>
                  <a:lnTo>
                    <a:pt x="377" y="1704"/>
                  </a:lnTo>
                  <a:lnTo>
                    <a:pt x="364" y="1713"/>
                  </a:lnTo>
                  <a:lnTo>
                    <a:pt x="350" y="1719"/>
                  </a:lnTo>
                  <a:lnTo>
                    <a:pt x="334" y="1721"/>
                  </a:lnTo>
                  <a:lnTo>
                    <a:pt x="318" y="1719"/>
                  </a:lnTo>
                  <a:lnTo>
                    <a:pt x="304" y="1713"/>
                  </a:lnTo>
                  <a:lnTo>
                    <a:pt x="292" y="1704"/>
                  </a:lnTo>
                  <a:lnTo>
                    <a:pt x="282" y="1692"/>
                  </a:lnTo>
                  <a:lnTo>
                    <a:pt x="276" y="1677"/>
                  </a:lnTo>
                  <a:lnTo>
                    <a:pt x="273" y="1661"/>
                  </a:lnTo>
                  <a:lnTo>
                    <a:pt x="273" y="187"/>
                  </a:lnTo>
                  <a:lnTo>
                    <a:pt x="271" y="170"/>
                  </a:lnTo>
                  <a:lnTo>
                    <a:pt x="264" y="153"/>
                  </a:lnTo>
                  <a:lnTo>
                    <a:pt x="254" y="140"/>
                  </a:lnTo>
                  <a:lnTo>
                    <a:pt x="240" y="130"/>
                  </a:lnTo>
                  <a:lnTo>
                    <a:pt x="225" y="123"/>
                  </a:lnTo>
                  <a:lnTo>
                    <a:pt x="207" y="121"/>
                  </a:lnTo>
                  <a:lnTo>
                    <a:pt x="187" y="121"/>
                  </a:lnTo>
                  <a:lnTo>
                    <a:pt x="169" y="123"/>
                  </a:lnTo>
                  <a:lnTo>
                    <a:pt x="154" y="130"/>
                  </a:lnTo>
                  <a:lnTo>
                    <a:pt x="140" y="140"/>
                  </a:lnTo>
                  <a:lnTo>
                    <a:pt x="130" y="153"/>
                  </a:lnTo>
                  <a:lnTo>
                    <a:pt x="122" y="170"/>
                  </a:lnTo>
                  <a:lnTo>
                    <a:pt x="120" y="187"/>
                  </a:lnTo>
                  <a:lnTo>
                    <a:pt x="120" y="1661"/>
                  </a:lnTo>
                  <a:lnTo>
                    <a:pt x="117" y="1680"/>
                  </a:lnTo>
                  <a:lnTo>
                    <a:pt x="109" y="1697"/>
                  </a:lnTo>
                  <a:lnTo>
                    <a:pt x="96" y="1710"/>
                  </a:lnTo>
                  <a:lnTo>
                    <a:pt x="79" y="1718"/>
                  </a:lnTo>
                  <a:lnTo>
                    <a:pt x="60" y="1721"/>
                  </a:lnTo>
                  <a:lnTo>
                    <a:pt x="44" y="1719"/>
                  </a:lnTo>
                  <a:lnTo>
                    <a:pt x="30" y="1713"/>
                  </a:lnTo>
                  <a:lnTo>
                    <a:pt x="18" y="1704"/>
                  </a:lnTo>
                  <a:lnTo>
                    <a:pt x="8" y="1692"/>
                  </a:lnTo>
                  <a:lnTo>
                    <a:pt x="2" y="1677"/>
                  </a:lnTo>
                  <a:lnTo>
                    <a:pt x="0" y="1661"/>
                  </a:lnTo>
                  <a:lnTo>
                    <a:pt x="0" y="187"/>
                  </a:lnTo>
                  <a:lnTo>
                    <a:pt x="3" y="153"/>
                  </a:lnTo>
                  <a:lnTo>
                    <a:pt x="12" y="121"/>
                  </a:lnTo>
                  <a:lnTo>
                    <a:pt x="26" y="93"/>
                  </a:lnTo>
                  <a:lnTo>
                    <a:pt x="44" y="67"/>
                  </a:lnTo>
                  <a:lnTo>
                    <a:pt x="66" y="44"/>
                  </a:lnTo>
                  <a:lnTo>
                    <a:pt x="92" y="26"/>
                  </a:lnTo>
                  <a:lnTo>
                    <a:pt x="121" y="12"/>
                  </a:lnTo>
                  <a:lnTo>
                    <a:pt x="154" y="3"/>
                  </a:lnTo>
                  <a:lnTo>
                    <a:pt x="18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01" name="Freeform 259">
              <a:extLst>
                <a:ext uri="{FF2B5EF4-FFF2-40B4-BE49-F238E27FC236}">
                  <a16:creationId xmlns:a16="http://schemas.microsoft.com/office/drawing/2014/main" id="{C8D2A7FF-FC3A-4517-B509-EBBE6D8E68ED}"/>
                </a:ext>
              </a:extLst>
            </p:cNvPr>
            <p:cNvSpPr>
              <a:spLocks/>
            </p:cNvSpPr>
            <p:nvPr/>
          </p:nvSpPr>
          <p:spPr bwMode="auto">
            <a:xfrm>
              <a:off x="5819" y="2845"/>
              <a:ext cx="44" cy="191"/>
            </a:xfrm>
            <a:custGeom>
              <a:avLst/>
              <a:gdLst>
                <a:gd name="T0" fmla="*/ 187 w 395"/>
                <a:gd name="T1" fmla="*/ 0 h 1721"/>
                <a:gd name="T2" fmla="*/ 207 w 395"/>
                <a:gd name="T3" fmla="*/ 0 h 1721"/>
                <a:gd name="T4" fmla="*/ 242 w 395"/>
                <a:gd name="T5" fmla="*/ 3 h 1721"/>
                <a:gd name="T6" fmla="*/ 273 w 395"/>
                <a:gd name="T7" fmla="*/ 12 h 1721"/>
                <a:gd name="T8" fmla="*/ 302 w 395"/>
                <a:gd name="T9" fmla="*/ 26 h 1721"/>
                <a:gd name="T10" fmla="*/ 328 w 395"/>
                <a:gd name="T11" fmla="*/ 44 h 1721"/>
                <a:gd name="T12" fmla="*/ 350 w 395"/>
                <a:gd name="T13" fmla="*/ 67 h 1721"/>
                <a:gd name="T14" fmla="*/ 370 w 395"/>
                <a:gd name="T15" fmla="*/ 93 h 1721"/>
                <a:gd name="T16" fmla="*/ 383 w 395"/>
                <a:gd name="T17" fmla="*/ 121 h 1721"/>
                <a:gd name="T18" fmla="*/ 392 w 395"/>
                <a:gd name="T19" fmla="*/ 153 h 1721"/>
                <a:gd name="T20" fmla="*/ 395 w 395"/>
                <a:gd name="T21" fmla="*/ 187 h 1721"/>
                <a:gd name="T22" fmla="*/ 395 w 395"/>
                <a:gd name="T23" fmla="*/ 1661 h 1721"/>
                <a:gd name="T24" fmla="*/ 393 w 395"/>
                <a:gd name="T25" fmla="*/ 1677 h 1721"/>
                <a:gd name="T26" fmla="*/ 387 w 395"/>
                <a:gd name="T27" fmla="*/ 1692 h 1721"/>
                <a:gd name="T28" fmla="*/ 377 w 395"/>
                <a:gd name="T29" fmla="*/ 1704 h 1721"/>
                <a:gd name="T30" fmla="*/ 364 w 395"/>
                <a:gd name="T31" fmla="*/ 1713 h 1721"/>
                <a:gd name="T32" fmla="*/ 350 w 395"/>
                <a:gd name="T33" fmla="*/ 1719 h 1721"/>
                <a:gd name="T34" fmla="*/ 334 w 395"/>
                <a:gd name="T35" fmla="*/ 1721 h 1721"/>
                <a:gd name="T36" fmla="*/ 318 w 395"/>
                <a:gd name="T37" fmla="*/ 1719 h 1721"/>
                <a:gd name="T38" fmla="*/ 304 w 395"/>
                <a:gd name="T39" fmla="*/ 1713 h 1721"/>
                <a:gd name="T40" fmla="*/ 292 w 395"/>
                <a:gd name="T41" fmla="*/ 1704 h 1721"/>
                <a:gd name="T42" fmla="*/ 282 w 395"/>
                <a:gd name="T43" fmla="*/ 1692 h 1721"/>
                <a:gd name="T44" fmla="*/ 276 w 395"/>
                <a:gd name="T45" fmla="*/ 1677 h 1721"/>
                <a:gd name="T46" fmla="*/ 274 w 395"/>
                <a:gd name="T47" fmla="*/ 1661 h 1721"/>
                <a:gd name="T48" fmla="*/ 274 w 395"/>
                <a:gd name="T49" fmla="*/ 187 h 1721"/>
                <a:gd name="T50" fmla="*/ 272 w 395"/>
                <a:gd name="T51" fmla="*/ 170 h 1721"/>
                <a:gd name="T52" fmla="*/ 265 w 395"/>
                <a:gd name="T53" fmla="*/ 153 h 1721"/>
                <a:gd name="T54" fmla="*/ 255 w 395"/>
                <a:gd name="T55" fmla="*/ 140 h 1721"/>
                <a:gd name="T56" fmla="*/ 241 w 395"/>
                <a:gd name="T57" fmla="*/ 130 h 1721"/>
                <a:gd name="T58" fmla="*/ 226 w 395"/>
                <a:gd name="T59" fmla="*/ 123 h 1721"/>
                <a:gd name="T60" fmla="*/ 207 w 395"/>
                <a:gd name="T61" fmla="*/ 121 h 1721"/>
                <a:gd name="T62" fmla="*/ 187 w 395"/>
                <a:gd name="T63" fmla="*/ 121 h 1721"/>
                <a:gd name="T64" fmla="*/ 169 w 395"/>
                <a:gd name="T65" fmla="*/ 123 h 1721"/>
                <a:gd name="T66" fmla="*/ 154 w 395"/>
                <a:gd name="T67" fmla="*/ 130 h 1721"/>
                <a:gd name="T68" fmla="*/ 140 w 395"/>
                <a:gd name="T69" fmla="*/ 140 h 1721"/>
                <a:gd name="T70" fmla="*/ 130 w 395"/>
                <a:gd name="T71" fmla="*/ 153 h 1721"/>
                <a:gd name="T72" fmla="*/ 123 w 395"/>
                <a:gd name="T73" fmla="*/ 170 h 1721"/>
                <a:gd name="T74" fmla="*/ 121 w 395"/>
                <a:gd name="T75" fmla="*/ 187 h 1721"/>
                <a:gd name="T76" fmla="*/ 121 w 395"/>
                <a:gd name="T77" fmla="*/ 1661 h 1721"/>
                <a:gd name="T78" fmla="*/ 119 w 395"/>
                <a:gd name="T79" fmla="*/ 1677 h 1721"/>
                <a:gd name="T80" fmla="*/ 113 w 395"/>
                <a:gd name="T81" fmla="*/ 1692 h 1721"/>
                <a:gd name="T82" fmla="*/ 104 w 395"/>
                <a:gd name="T83" fmla="*/ 1704 h 1721"/>
                <a:gd name="T84" fmla="*/ 91 w 395"/>
                <a:gd name="T85" fmla="*/ 1713 h 1721"/>
                <a:gd name="T86" fmla="*/ 77 w 395"/>
                <a:gd name="T87" fmla="*/ 1719 h 1721"/>
                <a:gd name="T88" fmla="*/ 60 w 395"/>
                <a:gd name="T89" fmla="*/ 1721 h 1721"/>
                <a:gd name="T90" fmla="*/ 44 w 395"/>
                <a:gd name="T91" fmla="*/ 1719 h 1721"/>
                <a:gd name="T92" fmla="*/ 30 w 395"/>
                <a:gd name="T93" fmla="*/ 1713 h 1721"/>
                <a:gd name="T94" fmla="*/ 18 w 395"/>
                <a:gd name="T95" fmla="*/ 1704 h 1721"/>
                <a:gd name="T96" fmla="*/ 8 w 395"/>
                <a:gd name="T97" fmla="*/ 1692 h 1721"/>
                <a:gd name="T98" fmla="*/ 2 w 395"/>
                <a:gd name="T99" fmla="*/ 1677 h 1721"/>
                <a:gd name="T100" fmla="*/ 0 w 395"/>
                <a:gd name="T101" fmla="*/ 1661 h 1721"/>
                <a:gd name="T102" fmla="*/ 0 w 395"/>
                <a:gd name="T103" fmla="*/ 187 h 1721"/>
                <a:gd name="T104" fmla="*/ 3 w 395"/>
                <a:gd name="T105" fmla="*/ 153 h 1721"/>
                <a:gd name="T106" fmla="*/ 12 w 395"/>
                <a:gd name="T107" fmla="*/ 121 h 1721"/>
                <a:gd name="T108" fmla="*/ 25 w 395"/>
                <a:gd name="T109" fmla="*/ 93 h 1721"/>
                <a:gd name="T110" fmla="*/ 44 w 395"/>
                <a:gd name="T111" fmla="*/ 67 h 1721"/>
                <a:gd name="T112" fmla="*/ 67 w 395"/>
                <a:gd name="T113" fmla="*/ 44 h 1721"/>
                <a:gd name="T114" fmla="*/ 93 w 395"/>
                <a:gd name="T115" fmla="*/ 26 h 1721"/>
                <a:gd name="T116" fmla="*/ 122 w 395"/>
                <a:gd name="T117" fmla="*/ 12 h 1721"/>
                <a:gd name="T118" fmla="*/ 153 w 395"/>
                <a:gd name="T119" fmla="*/ 3 h 1721"/>
                <a:gd name="T120" fmla="*/ 187 w 395"/>
                <a:gd name="T121" fmla="*/ 0 h 1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1721">
                  <a:moveTo>
                    <a:pt x="187" y="0"/>
                  </a:moveTo>
                  <a:lnTo>
                    <a:pt x="207" y="0"/>
                  </a:lnTo>
                  <a:lnTo>
                    <a:pt x="242" y="3"/>
                  </a:lnTo>
                  <a:lnTo>
                    <a:pt x="273" y="12"/>
                  </a:lnTo>
                  <a:lnTo>
                    <a:pt x="302" y="26"/>
                  </a:lnTo>
                  <a:lnTo>
                    <a:pt x="328" y="44"/>
                  </a:lnTo>
                  <a:lnTo>
                    <a:pt x="350" y="67"/>
                  </a:lnTo>
                  <a:lnTo>
                    <a:pt x="370" y="93"/>
                  </a:lnTo>
                  <a:lnTo>
                    <a:pt x="383" y="121"/>
                  </a:lnTo>
                  <a:lnTo>
                    <a:pt x="392" y="153"/>
                  </a:lnTo>
                  <a:lnTo>
                    <a:pt x="395" y="187"/>
                  </a:lnTo>
                  <a:lnTo>
                    <a:pt x="395" y="1661"/>
                  </a:lnTo>
                  <a:lnTo>
                    <a:pt x="393" y="1677"/>
                  </a:lnTo>
                  <a:lnTo>
                    <a:pt x="387" y="1692"/>
                  </a:lnTo>
                  <a:lnTo>
                    <a:pt x="377" y="1704"/>
                  </a:lnTo>
                  <a:lnTo>
                    <a:pt x="364" y="1713"/>
                  </a:lnTo>
                  <a:lnTo>
                    <a:pt x="350" y="1719"/>
                  </a:lnTo>
                  <a:lnTo>
                    <a:pt x="334" y="1721"/>
                  </a:lnTo>
                  <a:lnTo>
                    <a:pt x="318" y="1719"/>
                  </a:lnTo>
                  <a:lnTo>
                    <a:pt x="304" y="1713"/>
                  </a:lnTo>
                  <a:lnTo>
                    <a:pt x="292" y="1704"/>
                  </a:lnTo>
                  <a:lnTo>
                    <a:pt x="282" y="1692"/>
                  </a:lnTo>
                  <a:lnTo>
                    <a:pt x="276" y="1677"/>
                  </a:lnTo>
                  <a:lnTo>
                    <a:pt x="274" y="1661"/>
                  </a:lnTo>
                  <a:lnTo>
                    <a:pt x="274" y="187"/>
                  </a:lnTo>
                  <a:lnTo>
                    <a:pt x="272" y="170"/>
                  </a:lnTo>
                  <a:lnTo>
                    <a:pt x="265" y="153"/>
                  </a:lnTo>
                  <a:lnTo>
                    <a:pt x="255" y="140"/>
                  </a:lnTo>
                  <a:lnTo>
                    <a:pt x="241" y="130"/>
                  </a:lnTo>
                  <a:lnTo>
                    <a:pt x="226" y="123"/>
                  </a:lnTo>
                  <a:lnTo>
                    <a:pt x="207" y="121"/>
                  </a:lnTo>
                  <a:lnTo>
                    <a:pt x="187" y="121"/>
                  </a:lnTo>
                  <a:lnTo>
                    <a:pt x="169" y="123"/>
                  </a:lnTo>
                  <a:lnTo>
                    <a:pt x="154" y="130"/>
                  </a:lnTo>
                  <a:lnTo>
                    <a:pt x="140" y="140"/>
                  </a:lnTo>
                  <a:lnTo>
                    <a:pt x="130" y="153"/>
                  </a:lnTo>
                  <a:lnTo>
                    <a:pt x="123" y="170"/>
                  </a:lnTo>
                  <a:lnTo>
                    <a:pt x="121" y="187"/>
                  </a:lnTo>
                  <a:lnTo>
                    <a:pt x="121" y="1661"/>
                  </a:lnTo>
                  <a:lnTo>
                    <a:pt x="119" y="1677"/>
                  </a:lnTo>
                  <a:lnTo>
                    <a:pt x="113" y="1692"/>
                  </a:lnTo>
                  <a:lnTo>
                    <a:pt x="104" y="1704"/>
                  </a:lnTo>
                  <a:lnTo>
                    <a:pt x="91" y="1713"/>
                  </a:lnTo>
                  <a:lnTo>
                    <a:pt x="77" y="1719"/>
                  </a:lnTo>
                  <a:lnTo>
                    <a:pt x="60" y="1721"/>
                  </a:lnTo>
                  <a:lnTo>
                    <a:pt x="44" y="1719"/>
                  </a:lnTo>
                  <a:lnTo>
                    <a:pt x="30" y="1713"/>
                  </a:lnTo>
                  <a:lnTo>
                    <a:pt x="18" y="1704"/>
                  </a:lnTo>
                  <a:lnTo>
                    <a:pt x="8" y="1692"/>
                  </a:lnTo>
                  <a:lnTo>
                    <a:pt x="2" y="1677"/>
                  </a:lnTo>
                  <a:lnTo>
                    <a:pt x="0" y="1661"/>
                  </a:lnTo>
                  <a:lnTo>
                    <a:pt x="0" y="187"/>
                  </a:lnTo>
                  <a:lnTo>
                    <a:pt x="3" y="153"/>
                  </a:lnTo>
                  <a:lnTo>
                    <a:pt x="12" y="121"/>
                  </a:lnTo>
                  <a:lnTo>
                    <a:pt x="25" y="93"/>
                  </a:lnTo>
                  <a:lnTo>
                    <a:pt x="44" y="67"/>
                  </a:lnTo>
                  <a:lnTo>
                    <a:pt x="67" y="44"/>
                  </a:lnTo>
                  <a:lnTo>
                    <a:pt x="93" y="26"/>
                  </a:lnTo>
                  <a:lnTo>
                    <a:pt x="122" y="12"/>
                  </a:lnTo>
                  <a:lnTo>
                    <a:pt x="153" y="3"/>
                  </a:lnTo>
                  <a:lnTo>
                    <a:pt x="18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02" name="Freeform 260">
              <a:extLst>
                <a:ext uri="{FF2B5EF4-FFF2-40B4-BE49-F238E27FC236}">
                  <a16:creationId xmlns:a16="http://schemas.microsoft.com/office/drawing/2014/main" id="{BA6BF0B9-FF37-4CDF-B793-3FBE336FCCF8}"/>
                </a:ext>
              </a:extLst>
            </p:cNvPr>
            <p:cNvSpPr>
              <a:spLocks/>
            </p:cNvSpPr>
            <p:nvPr/>
          </p:nvSpPr>
          <p:spPr bwMode="auto">
            <a:xfrm>
              <a:off x="5651" y="2845"/>
              <a:ext cx="265" cy="230"/>
            </a:xfrm>
            <a:custGeom>
              <a:avLst/>
              <a:gdLst>
                <a:gd name="T0" fmla="*/ 215 w 2386"/>
                <a:gd name="T1" fmla="*/ 3 h 2071"/>
                <a:gd name="T2" fmla="*/ 274 w 2386"/>
                <a:gd name="T3" fmla="*/ 26 h 2071"/>
                <a:gd name="T4" fmla="*/ 321 w 2386"/>
                <a:gd name="T5" fmla="*/ 67 h 2071"/>
                <a:gd name="T6" fmla="*/ 352 w 2386"/>
                <a:gd name="T7" fmla="*/ 121 h 2071"/>
                <a:gd name="T8" fmla="*/ 363 w 2386"/>
                <a:gd name="T9" fmla="*/ 187 h 2071"/>
                <a:gd name="T10" fmla="*/ 360 w 2386"/>
                <a:gd name="T11" fmla="*/ 1680 h 2071"/>
                <a:gd name="T12" fmla="*/ 339 w 2386"/>
                <a:gd name="T13" fmla="*/ 1710 h 2071"/>
                <a:gd name="T14" fmla="*/ 303 w 2386"/>
                <a:gd name="T15" fmla="*/ 1721 h 2071"/>
                <a:gd name="T16" fmla="*/ 268 w 2386"/>
                <a:gd name="T17" fmla="*/ 1710 h 2071"/>
                <a:gd name="T18" fmla="*/ 246 w 2386"/>
                <a:gd name="T19" fmla="*/ 1680 h 2071"/>
                <a:gd name="T20" fmla="*/ 243 w 2386"/>
                <a:gd name="T21" fmla="*/ 187 h 2071"/>
                <a:gd name="T22" fmla="*/ 235 w 2386"/>
                <a:gd name="T23" fmla="*/ 153 h 2071"/>
                <a:gd name="T24" fmla="*/ 212 w 2386"/>
                <a:gd name="T25" fmla="*/ 130 h 2071"/>
                <a:gd name="T26" fmla="*/ 182 w 2386"/>
                <a:gd name="T27" fmla="*/ 121 h 2071"/>
                <a:gd name="T28" fmla="*/ 151 w 2386"/>
                <a:gd name="T29" fmla="*/ 130 h 2071"/>
                <a:gd name="T30" fmla="*/ 129 w 2386"/>
                <a:gd name="T31" fmla="*/ 153 h 2071"/>
                <a:gd name="T32" fmla="*/ 121 w 2386"/>
                <a:gd name="T33" fmla="*/ 187 h 2071"/>
                <a:gd name="T34" fmla="*/ 2265 w 2386"/>
                <a:gd name="T35" fmla="*/ 1950 h 2071"/>
                <a:gd name="T36" fmla="*/ 2263 w 2386"/>
                <a:gd name="T37" fmla="*/ 170 h 2071"/>
                <a:gd name="T38" fmla="*/ 2247 w 2386"/>
                <a:gd name="T39" fmla="*/ 140 h 2071"/>
                <a:gd name="T40" fmla="*/ 2221 w 2386"/>
                <a:gd name="T41" fmla="*/ 123 h 2071"/>
                <a:gd name="T42" fmla="*/ 2188 w 2386"/>
                <a:gd name="T43" fmla="*/ 123 h 2071"/>
                <a:gd name="T44" fmla="*/ 2161 w 2386"/>
                <a:gd name="T45" fmla="*/ 140 h 2071"/>
                <a:gd name="T46" fmla="*/ 2145 w 2386"/>
                <a:gd name="T47" fmla="*/ 170 h 2071"/>
                <a:gd name="T48" fmla="*/ 2143 w 2386"/>
                <a:gd name="T49" fmla="*/ 1661 h 2071"/>
                <a:gd name="T50" fmla="*/ 2135 w 2386"/>
                <a:gd name="T51" fmla="*/ 1692 h 2071"/>
                <a:gd name="T52" fmla="*/ 2113 w 2386"/>
                <a:gd name="T53" fmla="*/ 1713 h 2071"/>
                <a:gd name="T54" fmla="*/ 2083 w 2386"/>
                <a:gd name="T55" fmla="*/ 1721 h 2071"/>
                <a:gd name="T56" fmla="*/ 2047 w 2386"/>
                <a:gd name="T57" fmla="*/ 1710 h 2071"/>
                <a:gd name="T58" fmla="*/ 2026 w 2386"/>
                <a:gd name="T59" fmla="*/ 1680 h 2071"/>
                <a:gd name="T60" fmla="*/ 2022 w 2386"/>
                <a:gd name="T61" fmla="*/ 187 h 2071"/>
                <a:gd name="T62" fmla="*/ 2034 w 2386"/>
                <a:gd name="T63" fmla="*/ 121 h 2071"/>
                <a:gd name="T64" fmla="*/ 2065 w 2386"/>
                <a:gd name="T65" fmla="*/ 67 h 2071"/>
                <a:gd name="T66" fmla="*/ 2112 w 2386"/>
                <a:gd name="T67" fmla="*/ 26 h 2071"/>
                <a:gd name="T68" fmla="*/ 2171 w 2386"/>
                <a:gd name="T69" fmla="*/ 3 h 2071"/>
                <a:gd name="T70" fmla="*/ 2237 w 2386"/>
                <a:gd name="T71" fmla="*/ 3 h 2071"/>
                <a:gd name="T72" fmla="*/ 2296 w 2386"/>
                <a:gd name="T73" fmla="*/ 26 h 2071"/>
                <a:gd name="T74" fmla="*/ 2344 w 2386"/>
                <a:gd name="T75" fmla="*/ 67 h 2071"/>
                <a:gd name="T76" fmla="*/ 2375 w 2386"/>
                <a:gd name="T77" fmla="*/ 121 h 2071"/>
                <a:gd name="T78" fmla="*/ 2386 w 2386"/>
                <a:gd name="T79" fmla="*/ 187 h 2071"/>
                <a:gd name="T80" fmla="*/ 2384 w 2386"/>
                <a:gd name="T81" fmla="*/ 2026 h 2071"/>
                <a:gd name="T82" fmla="*/ 2369 w 2386"/>
                <a:gd name="T83" fmla="*/ 2052 h 2071"/>
                <a:gd name="T84" fmla="*/ 2342 w 2386"/>
                <a:gd name="T85" fmla="*/ 2069 h 2071"/>
                <a:gd name="T86" fmla="*/ 60 w 2386"/>
                <a:gd name="T87" fmla="*/ 2071 h 2071"/>
                <a:gd name="T88" fmla="*/ 30 w 2386"/>
                <a:gd name="T89" fmla="*/ 2062 h 2071"/>
                <a:gd name="T90" fmla="*/ 8 w 2386"/>
                <a:gd name="T91" fmla="*/ 2040 h 2071"/>
                <a:gd name="T92" fmla="*/ 0 w 2386"/>
                <a:gd name="T93" fmla="*/ 2010 h 2071"/>
                <a:gd name="T94" fmla="*/ 3 w 2386"/>
                <a:gd name="T95" fmla="*/ 153 h 2071"/>
                <a:gd name="T96" fmla="*/ 25 w 2386"/>
                <a:gd name="T97" fmla="*/ 93 h 2071"/>
                <a:gd name="T98" fmla="*/ 65 w 2386"/>
                <a:gd name="T99" fmla="*/ 44 h 2071"/>
                <a:gd name="T100" fmla="*/ 119 w 2386"/>
                <a:gd name="T101" fmla="*/ 12 h 2071"/>
                <a:gd name="T102" fmla="*/ 182 w 2386"/>
                <a:gd name="T103" fmla="*/ 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6" h="2071">
                  <a:moveTo>
                    <a:pt x="182" y="0"/>
                  </a:moveTo>
                  <a:lnTo>
                    <a:pt x="215" y="3"/>
                  </a:lnTo>
                  <a:lnTo>
                    <a:pt x="246" y="12"/>
                  </a:lnTo>
                  <a:lnTo>
                    <a:pt x="274" y="26"/>
                  </a:lnTo>
                  <a:lnTo>
                    <a:pt x="299" y="44"/>
                  </a:lnTo>
                  <a:lnTo>
                    <a:pt x="321" y="67"/>
                  </a:lnTo>
                  <a:lnTo>
                    <a:pt x="339" y="93"/>
                  </a:lnTo>
                  <a:lnTo>
                    <a:pt x="352" y="121"/>
                  </a:lnTo>
                  <a:lnTo>
                    <a:pt x="360" y="153"/>
                  </a:lnTo>
                  <a:lnTo>
                    <a:pt x="363" y="187"/>
                  </a:lnTo>
                  <a:lnTo>
                    <a:pt x="363" y="1661"/>
                  </a:lnTo>
                  <a:lnTo>
                    <a:pt x="360" y="1680"/>
                  </a:lnTo>
                  <a:lnTo>
                    <a:pt x="352" y="1697"/>
                  </a:lnTo>
                  <a:lnTo>
                    <a:pt x="339" y="1710"/>
                  </a:lnTo>
                  <a:lnTo>
                    <a:pt x="322" y="1718"/>
                  </a:lnTo>
                  <a:lnTo>
                    <a:pt x="303" y="1721"/>
                  </a:lnTo>
                  <a:lnTo>
                    <a:pt x="284" y="1718"/>
                  </a:lnTo>
                  <a:lnTo>
                    <a:pt x="268" y="1710"/>
                  </a:lnTo>
                  <a:lnTo>
                    <a:pt x="255" y="1697"/>
                  </a:lnTo>
                  <a:lnTo>
                    <a:pt x="246" y="1680"/>
                  </a:lnTo>
                  <a:lnTo>
                    <a:pt x="243" y="1661"/>
                  </a:lnTo>
                  <a:lnTo>
                    <a:pt x="243" y="187"/>
                  </a:lnTo>
                  <a:lnTo>
                    <a:pt x="241" y="170"/>
                  </a:lnTo>
                  <a:lnTo>
                    <a:pt x="235" y="153"/>
                  </a:lnTo>
                  <a:lnTo>
                    <a:pt x="226" y="140"/>
                  </a:lnTo>
                  <a:lnTo>
                    <a:pt x="212" y="130"/>
                  </a:lnTo>
                  <a:lnTo>
                    <a:pt x="198" y="123"/>
                  </a:lnTo>
                  <a:lnTo>
                    <a:pt x="182" y="121"/>
                  </a:lnTo>
                  <a:lnTo>
                    <a:pt x="166" y="123"/>
                  </a:lnTo>
                  <a:lnTo>
                    <a:pt x="151" y="130"/>
                  </a:lnTo>
                  <a:lnTo>
                    <a:pt x="139" y="140"/>
                  </a:lnTo>
                  <a:lnTo>
                    <a:pt x="129" y="153"/>
                  </a:lnTo>
                  <a:lnTo>
                    <a:pt x="123" y="170"/>
                  </a:lnTo>
                  <a:lnTo>
                    <a:pt x="121" y="187"/>
                  </a:lnTo>
                  <a:lnTo>
                    <a:pt x="121" y="1950"/>
                  </a:lnTo>
                  <a:lnTo>
                    <a:pt x="2265" y="1950"/>
                  </a:lnTo>
                  <a:lnTo>
                    <a:pt x="2265" y="187"/>
                  </a:lnTo>
                  <a:lnTo>
                    <a:pt x="2263" y="170"/>
                  </a:lnTo>
                  <a:lnTo>
                    <a:pt x="2257" y="153"/>
                  </a:lnTo>
                  <a:lnTo>
                    <a:pt x="2247" y="140"/>
                  </a:lnTo>
                  <a:lnTo>
                    <a:pt x="2235" y="130"/>
                  </a:lnTo>
                  <a:lnTo>
                    <a:pt x="2221" y="123"/>
                  </a:lnTo>
                  <a:lnTo>
                    <a:pt x="2205" y="121"/>
                  </a:lnTo>
                  <a:lnTo>
                    <a:pt x="2188" y="123"/>
                  </a:lnTo>
                  <a:lnTo>
                    <a:pt x="2173" y="130"/>
                  </a:lnTo>
                  <a:lnTo>
                    <a:pt x="2161" y="140"/>
                  </a:lnTo>
                  <a:lnTo>
                    <a:pt x="2151" y="153"/>
                  </a:lnTo>
                  <a:lnTo>
                    <a:pt x="2145" y="170"/>
                  </a:lnTo>
                  <a:lnTo>
                    <a:pt x="2143" y="187"/>
                  </a:lnTo>
                  <a:lnTo>
                    <a:pt x="2143" y="1661"/>
                  </a:lnTo>
                  <a:lnTo>
                    <a:pt x="2141" y="1677"/>
                  </a:lnTo>
                  <a:lnTo>
                    <a:pt x="2135" y="1692"/>
                  </a:lnTo>
                  <a:lnTo>
                    <a:pt x="2125" y="1704"/>
                  </a:lnTo>
                  <a:lnTo>
                    <a:pt x="2113" y="1713"/>
                  </a:lnTo>
                  <a:lnTo>
                    <a:pt x="2099" y="1719"/>
                  </a:lnTo>
                  <a:lnTo>
                    <a:pt x="2083" y="1721"/>
                  </a:lnTo>
                  <a:lnTo>
                    <a:pt x="2064" y="1718"/>
                  </a:lnTo>
                  <a:lnTo>
                    <a:pt x="2047" y="1710"/>
                  </a:lnTo>
                  <a:lnTo>
                    <a:pt x="2034" y="1697"/>
                  </a:lnTo>
                  <a:lnTo>
                    <a:pt x="2026" y="1680"/>
                  </a:lnTo>
                  <a:lnTo>
                    <a:pt x="2022" y="1661"/>
                  </a:lnTo>
                  <a:lnTo>
                    <a:pt x="2022" y="187"/>
                  </a:lnTo>
                  <a:lnTo>
                    <a:pt x="2026" y="153"/>
                  </a:lnTo>
                  <a:lnTo>
                    <a:pt x="2034" y="121"/>
                  </a:lnTo>
                  <a:lnTo>
                    <a:pt x="2048" y="93"/>
                  </a:lnTo>
                  <a:lnTo>
                    <a:pt x="2065" y="67"/>
                  </a:lnTo>
                  <a:lnTo>
                    <a:pt x="2087" y="44"/>
                  </a:lnTo>
                  <a:lnTo>
                    <a:pt x="2112" y="26"/>
                  </a:lnTo>
                  <a:lnTo>
                    <a:pt x="2141" y="12"/>
                  </a:lnTo>
                  <a:lnTo>
                    <a:pt x="2171" y="3"/>
                  </a:lnTo>
                  <a:lnTo>
                    <a:pt x="2205" y="0"/>
                  </a:lnTo>
                  <a:lnTo>
                    <a:pt x="2237" y="3"/>
                  </a:lnTo>
                  <a:lnTo>
                    <a:pt x="2267" y="12"/>
                  </a:lnTo>
                  <a:lnTo>
                    <a:pt x="2296" y="26"/>
                  </a:lnTo>
                  <a:lnTo>
                    <a:pt x="2321" y="44"/>
                  </a:lnTo>
                  <a:lnTo>
                    <a:pt x="2344" y="67"/>
                  </a:lnTo>
                  <a:lnTo>
                    <a:pt x="2361" y="93"/>
                  </a:lnTo>
                  <a:lnTo>
                    <a:pt x="2375" y="121"/>
                  </a:lnTo>
                  <a:lnTo>
                    <a:pt x="2383" y="153"/>
                  </a:lnTo>
                  <a:lnTo>
                    <a:pt x="2386" y="187"/>
                  </a:lnTo>
                  <a:lnTo>
                    <a:pt x="2386" y="2010"/>
                  </a:lnTo>
                  <a:lnTo>
                    <a:pt x="2384" y="2026"/>
                  </a:lnTo>
                  <a:lnTo>
                    <a:pt x="2378" y="2040"/>
                  </a:lnTo>
                  <a:lnTo>
                    <a:pt x="2369" y="2052"/>
                  </a:lnTo>
                  <a:lnTo>
                    <a:pt x="2356" y="2062"/>
                  </a:lnTo>
                  <a:lnTo>
                    <a:pt x="2342" y="2069"/>
                  </a:lnTo>
                  <a:lnTo>
                    <a:pt x="2325" y="2071"/>
                  </a:lnTo>
                  <a:lnTo>
                    <a:pt x="60" y="2071"/>
                  </a:lnTo>
                  <a:lnTo>
                    <a:pt x="44" y="2069"/>
                  </a:lnTo>
                  <a:lnTo>
                    <a:pt x="30" y="2062"/>
                  </a:lnTo>
                  <a:lnTo>
                    <a:pt x="18" y="2052"/>
                  </a:lnTo>
                  <a:lnTo>
                    <a:pt x="8" y="2040"/>
                  </a:lnTo>
                  <a:lnTo>
                    <a:pt x="2" y="2026"/>
                  </a:lnTo>
                  <a:lnTo>
                    <a:pt x="0" y="2010"/>
                  </a:lnTo>
                  <a:lnTo>
                    <a:pt x="0" y="187"/>
                  </a:lnTo>
                  <a:lnTo>
                    <a:pt x="3" y="153"/>
                  </a:lnTo>
                  <a:lnTo>
                    <a:pt x="11" y="121"/>
                  </a:lnTo>
                  <a:lnTo>
                    <a:pt x="25" y="93"/>
                  </a:lnTo>
                  <a:lnTo>
                    <a:pt x="43" y="67"/>
                  </a:lnTo>
                  <a:lnTo>
                    <a:pt x="65" y="44"/>
                  </a:lnTo>
                  <a:lnTo>
                    <a:pt x="91" y="26"/>
                  </a:lnTo>
                  <a:lnTo>
                    <a:pt x="119" y="12"/>
                  </a:lnTo>
                  <a:lnTo>
                    <a:pt x="149" y="3"/>
                  </a:lnTo>
                  <a:lnTo>
                    <a:pt x="18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03" name="Group 263">
            <a:extLst>
              <a:ext uri="{FF2B5EF4-FFF2-40B4-BE49-F238E27FC236}">
                <a16:creationId xmlns:a16="http://schemas.microsoft.com/office/drawing/2014/main" id="{D983B9FF-DF9F-4B17-A4CD-2E53191393D7}"/>
              </a:ext>
            </a:extLst>
          </p:cNvPr>
          <p:cNvGrpSpPr>
            <a:grpSpLocks noChangeAspect="1"/>
          </p:cNvGrpSpPr>
          <p:nvPr/>
        </p:nvGrpSpPr>
        <p:grpSpPr bwMode="auto">
          <a:xfrm>
            <a:off x="4450350" y="3507573"/>
            <a:ext cx="306352" cy="276193"/>
            <a:chOff x="5607" y="3539"/>
            <a:chExt cx="386" cy="348"/>
          </a:xfrm>
          <a:solidFill>
            <a:srgbClr val="000000"/>
          </a:solidFill>
        </p:grpSpPr>
        <p:sp>
          <p:nvSpPr>
            <p:cNvPr id="704" name="Freeform 265">
              <a:extLst>
                <a:ext uri="{FF2B5EF4-FFF2-40B4-BE49-F238E27FC236}">
                  <a16:creationId xmlns:a16="http://schemas.microsoft.com/office/drawing/2014/main" id="{1B351AAD-5553-4679-A5DA-281EC0FAA8F0}"/>
                </a:ext>
              </a:extLst>
            </p:cNvPr>
            <p:cNvSpPr>
              <a:spLocks noEditPoints="1"/>
            </p:cNvSpPr>
            <p:nvPr/>
          </p:nvSpPr>
          <p:spPr bwMode="auto">
            <a:xfrm>
              <a:off x="5719" y="3703"/>
              <a:ext cx="49" cy="118"/>
            </a:xfrm>
            <a:custGeom>
              <a:avLst/>
              <a:gdLst>
                <a:gd name="T0" fmla="*/ 97 w 442"/>
                <a:gd name="T1" fmla="*/ 90 h 1067"/>
                <a:gd name="T2" fmla="*/ 93 w 442"/>
                <a:gd name="T3" fmla="*/ 94 h 1067"/>
                <a:gd name="T4" fmla="*/ 90 w 442"/>
                <a:gd name="T5" fmla="*/ 100 h 1067"/>
                <a:gd name="T6" fmla="*/ 91 w 442"/>
                <a:gd name="T7" fmla="*/ 180 h 1067"/>
                <a:gd name="T8" fmla="*/ 96 w 442"/>
                <a:gd name="T9" fmla="*/ 186 h 1067"/>
                <a:gd name="T10" fmla="*/ 196 w 442"/>
                <a:gd name="T11" fmla="*/ 187 h 1067"/>
                <a:gd name="T12" fmla="*/ 223 w 442"/>
                <a:gd name="T13" fmla="*/ 195 h 1067"/>
                <a:gd name="T14" fmla="*/ 239 w 442"/>
                <a:gd name="T15" fmla="*/ 218 h 1067"/>
                <a:gd name="T16" fmla="*/ 241 w 442"/>
                <a:gd name="T17" fmla="*/ 966 h 1067"/>
                <a:gd name="T18" fmla="*/ 244 w 442"/>
                <a:gd name="T19" fmla="*/ 973 h 1067"/>
                <a:gd name="T20" fmla="*/ 251 w 442"/>
                <a:gd name="T21" fmla="*/ 975 h 1067"/>
                <a:gd name="T22" fmla="*/ 346 w 442"/>
                <a:gd name="T23" fmla="*/ 975 h 1067"/>
                <a:gd name="T24" fmla="*/ 350 w 442"/>
                <a:gd name="T25" fmla="*/ 970 h 1067"/>
                <a:gd name="T26" fmla="*/ 352 w 442"/>
                <a:gd name="T27" fmla="*/ 100 h 1067"/>
                <a:gd name="T28" fmla="*/ 348 w 442"/>
                <a:gd name="T29" fmla="*/ 93 h 1067"/>
                <a:gd name="T30" fmla="*/ 342 w 442"/>
                <a:gd name="T31" fmla="*/ 90 h 1067"/>
                <a:gd name="T32" fmla="*/ 100 w 442"/>
                <a:gd name="T33" fmla="*/ 0 h 1067"/>
                <a:gd name="T34" fmla="*/ 364 w 442"/>
                <a:gd name="T35" fmla="*/ 2 h 1067"/>
                <a:gd name="T36" fmla="*/ 404 w 442"/>
                <a:gd name="T37" fmla="*/ 21 h 1067"/>
                <a:gd name="T38" fmla="*/ 432 w 442"/>
                <a:gd name="T39" fmla="*/ 56 h 1067"/>
                <a:gd name="T40" fmla="*/ 442 w 442"/>
                <a:gd name="T41" fmla="*/ 100 h 1067"/>
                <a:gd name="T42" fmla="*/ 440 w 442"/>
                <a:gd name="T43" fmla="*/ 989 h 1067"/>
                <a:gd name="T44" fmla="*/ 420 w 442"/>
                <a:gd name="T45" fmla="*/ 1029 h 1067"/>
                <a:gd name="T46" fmla="*/ 386 w 442"/>
                <a:gd name="T47" fmla="*/ 1056 h 1067"/>
                <a:gd name="T48" fmla="*/ 342 w 442"/>
                <a:gd name="T49" fmla="*/ 1067 h 1067"/>
                <a:gd name="T50" fmla="*/ 228 w 442"/>
                <a:gd name="T51" fmla="*/ 1063 h 1067"/>
                <a:gd name="T52" fmla="*/ 188 w 442"/>
                <a:gd name="T53" fmla="*/ 1044 h 1067"/>
                <a:gd name="T54" fmla="*/ 160 w 442"/>
                <a:gd name="T55" fmla="*/ 1010 h 1067"/>
                <a:gd name="T56" fmla="*/ 151 w 442"/>
                <a:gd name="T57" fmla="*/ 966 h 1067"/>
                <a:gd name="T58" fmla="*/ 100 w 442"/>
                <a:gd name="T59" fmla="*/ 277 h 1067"/>
                <a:gd name="T60" fmla="*/ 56 w 442"/>
                <a:gd name="T61" fmla="*/ 267 h 1067"/>
                <a:gd name="T62" fmla="*/ 22 w 442"/>
                <a:gd name="T63" fmla="*/ 239 h 1067"/>
                <a:gd name="T64" fmla="*/ 2 w 442"/>
                <a:gd name="T65" fmla="*/ 199 h 1067"/>
                <a:gd name="T66" fmla="*/ 0 w 442"/>
                <a:gd name="T67" fmla="*/ 100 h 1067"/>
                <a:gd name="T68" fmla="*/ 10 w 442"/>
                <a:gd name="T69" fmla="*/ 56 h 1067"/>
                <a:gd name="T70" fmla="*/ 37 w 442"/>
                <a:gd name="T71" fmla="*/ 21 h 1067"/>
                <a:gd name="T72" fmla="*/ 76 w 442"/>
                <a:gd name="T73" fmla="*/ 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2" h="1067">
                  <a:moveTo>
                    <a:pt x="100" y="90"/>
                  </a:moveTo>
                  <a:lnTo>
                    <a:pt x="97" y="90"/>
                  </a:lnTo>
                  <a:lnTo>
                    <a:pt x="94" y="92"/>
                  </a:lnTo>
                  <a:lnTo>
                    <a:pt x="93" y="94"/>
                  </a:lnTo>
                  <a:lnTo>
                    <a:pt x="90" y="96"/>
                  </a:lnTo>
                  <a:lnTo>
                    <a:pt x="90" y="100"/>
                  </a:lnTo>
                  <a:lnTo>
                    <a:pt x="90" y="177"/>
                  </a:lnTo>
                  <a:lnTo>
                    <a:pt x="91" y="180"/>
                  </a:lnTo>
                  <a:lnTo>
                    <a:pt x="93" y="183"/>
                  </a:lnTo>
                  <a:lnTo>
                    <a:pt x="96" y="186"/>
                  </a:lnTo>
                  <a:lnTo>
                    <a:pt x="100" y="187"/>
                  </a:lnTo>
                  <a:lnTo>
                    <a:pt x="196" y="187"/>
                  </a:lnTo>
                  <a:lnTo>
                    <a:pt x="210" y="189"/>
                  </a:lnTo>
                  <a:lnTo>
                    <a:pt x="223" y="195"/>
                  </a:lnTo>
                  <a:lnTo>
                    <a:pt x="232" y="205"/>
                  </a:lnTo>
                  <a:lnTo>
                    <a:pt x="239" y="218"/>
                  </a:lnTo>
                  <a:lnTo>
                    <a:pt x="241" y="232"/>
                  </a:lnTo>
                  <a:lnTo>
                    <a:pt x="241" y="966"/>
                  </a:lnTo>
                  <a:lnTo>
                    <a:pt x="242" y="970"/>
                  </a:lnTo>
                  <a:lnTo>
                    <a:pt x="244" y="973"/>
                  </a:lnTo>
                  <a:lnTo>
                    <a:pt x="247" y="975"/>
                  </a:lnTo>
                  <a:lnTo>
                    <a:pt x="251" y="975"/>
                  </a:lnTo>
                  <a:lnTo>
                    <a:pt x="342" y="975"/>
                  </a:lnTo>
                  <a:lnTo>
                    <a:pt x="346" y="975"/>
                  </a:lnTo>
                  <a:lnTo>
                    <a:pt x="348" y="973"/>
                  </a:lnTo>
                  <a:lnTo>
                    <a:pt x="350" y="970"/>
                  </a:lnTo>
                  <a:lnTo>
                    <a:pt x="352" y="966"/>
                  </a:lnTo>
                  <a:lnTo>
                    <a:pt x="352" y="100"/>
                  </a:lnTo>
                  <a:lnTo>
                    <a:pt x="350" y="95"/>
                  </a:lnTo>
                  <a:lnTo>
                    <a:pt x="348" y="93"/>
                  </a:lnTo>
                  <a:lnTo>
                    <a:pt x="346" y="91"/>
                  </a:lnTo>
                  <a:lnTo>
                    <a:pt x="342" y="90"/>
                  </a:lnTo>
                  <a:lnTo>
                    <a:pt x="100" y="90"/>
                  </a:lnTo>
                  <a:close/>
                  <a:moveTo>
                    <a:pt x="100" y="0"/>
                  </a:moveTo>
                  <a:lnTo>
                    <a:pt x="342" y="0"/>
                  </a:lnTo>
                  <a:lnTo>
                    <a:pt x="364" y="2"/>
                  </a:lnTo>
                  <a:lnTo>
                    <a:pt x="386" y="10"/>
                  </a:lnTo>
                  <a:lnTo>
                    <a:pt x="404" y="21"/>
                  </a:lnTo>
                  <a:lnTo>
                    <a:pt x="420" y="37"/>
                  </a:lnTo>
                  <a:lnTo>
                    <a:pt x="432" y="56"/>
                  </a:lnTo>
                  <a:lnTo>
                    <a:pt x="440" y="77"/>
                  </a:lnTo>
                  <a:lnTo>
                    <a:pt x="442" y="100"/>
                  </a:lnTo>
                  <a:lnTo>
                    <a:pt x="442" y="966"/>
                  </a:lnTo>
                  <a:lnTo>
                    <a:pt x="440" y="989"/>
                  </a:lnTo>
                  <a:lnTo>
                    <a:pt x="432" y="1010"/>
                  </a:lnTo>
                  <a:lnTo>
                    <a:pt x="420" y="1029"/>
                  </a:lnTo>
                  <a:lnTo>
                    <a:pt x="404" y="1044"/>
                  </a:lnTo>
                  <a:lnTo>
                    <a:pt x="386" y="1056"/>
                  </a:lnTo>
                  <a:lnTo>
                    <a:pt x="364" y="1063"/>
                  </a:lnTo>
                  <a:lnTo>
                    <a:pt x="342" y="1067"/>
                  </a:lnTo>
                  <a:lnTo>
                    <a:pt x="251" y="1067"/>
                  </a:lnTo>
                  <a:lnTo>
                    <a:pt x="228" y="1063"/>
                  </a:lnTo>
                  <a:lnTo>
                    <a:pt x="206" y="1056"/>
                  </a:lnTo>
                  <a:lnTo>
                    <a:pt x="188" y="1044"/>
                  </a:lnTo>
                  <a:lnTo>
                    <a:pt x="172" y="1029"/>
                  </a:lnTo>
                  <a:lnTo>
                    <a:pt x="160" y="1010"/>
                  </a:lnTo>
                  <a:lnTo>
                    <a:pt x="153" y="989"/>
                  </a:lnTo>
                  <a:lnTo>
                    <a:pt x="151" y="966"/>
                  </a:lnTo>
                  <a:lnTo>
                    <a:pt x="151" y="277"/>
                  </a:lnTo>
                  <a:lnTo>
                    <a:pt x="100" y="277"/>
                  </a:lnTo>
                  <a:lnTo>
                    <a:pt x="76" y="275"/>
                  </a:lnTo>
                  <a:lnTo>
                    <a:pt x="56" y="267"/>
                  </a:lnTo>
                  <a:lnTo>
                    <a:pt x="37" y="255"/>
                  </a:lnTo>
                  <a:lnTo>
                    <a:pt x="22" y="239"/>
                  </a:lnTo>
                  <a:lnTo>
                    <a:pt x="10" y="221"/>
                  </a:lnTo>
                  <a:lnTo>
                    <a:pt x="2" y="199"/>
                  </a:lnTo>
                  <a:lnTo>
                    <a:pt x="0" y="177"/>
                  </a:lnTo>
                  <a:lnTo>
                    <a:pt x="0" y="100"/>
                  </a:lnTo>
                  <a:lnTo>
                    <a:pt x="2" y="77"/>
                  </a:lnTo>
                  <a:lnTo>
                    <a:pt x="10" y="56"/>
                  </a:lnTo>
                  <a:lnTo>
                    <a:pt x="22" y="37"/>
                  </a:lnTo>
                  <a:lnTo>
                    <a:pt x="37" y="21"/>
                  </a:lnTo>
                  <a:lnTo>
                    <a:pt x="56" y="10"/>
                  </a:lnTo>
                  <a:lnTo>
                    <a:pt x="76" y="2"/>
                  </a:lnTo>
                  <a:lnTo>
                    <a:pt x="10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05" name="Freeform 266">
              <a:extLst>
                <a:ext uri="{FF2B5EF4-FFF2-40B4-BE49-F238E27FC236}">
                  <a16:creationId xmlns:a16="http://schemas.microsoft.com/office/drawing/2014/main" id="{8E495409-0ECE-4BCD-8A2D-87FCA4D94C50}"/>
                </a:ext>
              </a:extLst>
            </p:cNvPr>
            <p:cNvSpPr>
              <a:spLocks noEditPoints="1"/>
            </p:cNvSpPr>
            <p:nvPr/>
          </p:nvSpPr>
          <p:spPr bwMode="auto">
            <a:xfrm>
              <a:off x="5791" y="3703"/>
              <a:ext cx="90" cy="118"/>
            </a:xfrm>
            <a:custGeom>
              <a:avLst/>
              <a:gdLst>
                <a:gd name="T0" fmla="*/ 428 w 804"/>
                <a:gd name="T1" fmla="*/ 583 h 1067"/>
                <a:gd name="T2" fmla="*/ 486 w 804"/>
                <a:gd name="T3" fmla="*/ 309 h 1067"/>
                <a:gd name="T4" fmla="*/ 516 w 804"/>
                <a:gd name="T5" fmla="*/ 338 h 1067"/>
                <a:gd name="T6" fmla="*/ 516 w 804"/>
                <a:gd name="T7" fmla="*/ 642 h 1067"/>
                <a:gd name="T8" fmla="*/ 487 w 804"/>
                <a:gd name="T9" fmla="*/ 671 h 1067"/>
                <a:gd name="T10" fmla="*/ 276 w 804"/>
                <a:gd name="T11" fmla="*/ 672 h 1067"/>
                <a:gd name="T12" fmla="*/ 248 w 804"/>
                <a:gd name="T13" fmla="*/ 649 h 1067"/>
                <a:gd name="T14" fmla="*/ 252 w 804"/>
                <a:gd name="T15" fmla="*/ 603 h 1067"/>
                <a:gd name="T16" fmla="*/ 457 w 804"/>
                <a:gd name="T17" fmla="*/ 310 h 1067"/>
                <a:gd name="T18" fmla="*/ 432 w 804"/>
                <a:gd name="T19" fmla="*/ 92 h 1067"/>
                <a:gd name="T20" fmla="*/ 399 w 804"/>
                <a:gd name="T21" fmla="*/ 115 h 1067"/>
                <a:gd name="T22" fmla="*/ 111 w 804"/>
                <a:gd name="T23" fmla="*/ 601 h 1067"/>
                <a:gd name="T24" fmla="*/ 90 w 804"/>
                <a:gd name="T25" fmla="*/ 680 h 1067"/>
                <a:gd name="T26" fmla="*/ 108 w 804"/>
                <a:gd name="T27" fmla="*/ 737 h 1067"/>
                <a:gd name="T28" fmla="*/ 149 w 804"/>
                <a:gd name="T29" fmla="*/ 765 h 1067"/>
                <a:gd name="T30" fmla="*/ 473 w 804"/>
                <a:gd name="T31" fmla="*/ 769 h 1067"/>
                <a:gd name="T32" fmla="*/ 509 w 804"/>
                <a:gd name="T33" fmla="*/ 788 h 1067"/>
                <a:gd name="T34" fmla="*/ 518 w 804"/>
                <a:gd name="T35" fmla="*/ 966 h 1067"/>
                <a:gd name="T36" fmla="*/ 521 w 804"/>
                <a:gd name="T37" fmla="*/ 974 h 1067"/>
                <a:gd name="T38" fmla="*/ 610 w 804"/>
                <a:gd name="T39" fmla="*/ 975 h 1067"/>
                <a:gd name="T40" fmla="*/ 619 w 804"/>
                <a:gd name="T41" fmla="*/ 970 h 1067"/>
                <a:gd name="T42" fmla="*/ 622 w 804"/>
                <a:gd name="T43" fmla="*/ 800 h 1067"/>
                <a:gd name="T44" fmla="*/ 651 w 804"/>
                <a:gd name="T45" fmla="*/ 771 h 1067"/>
                <a:gd name="T46" fmla="*/ 711 w 804"/>
                <a:gd name="T47" fmla="*/ 769 h 1067"/>
                <a:gd name="T48" fmla="*/ 714 w 804"/>
                <a:gd name="T49" fmla="*/ 763 h 1067"/>
                <a:gd name="T50" fmla="*/ 714 w 804"/>
                <a:gd name="T51" fmla="*/ 679 h 1067"/>
                <a:gd name="T52" fmla="*/ 710 w 804"/>
                <a:gd name="T53" fmla="*/ 673 h 1067"/>
                <a:gd name="T54" fmla="*/ 653 w 804"/>
                <a:gd name="T55" fmla="*/ 672 h 1067"/>
                <a:gd name="T56" fmla="*/ 625 w 804"/>
                <a:gd name="T57" fmla="*/ 650 h 1067"/>
                <a:gd name="T58" fmla="*/ 620 w 804"/>
                <a:gd name="T59" fmla="*/ 100 h 1067"/>
                <a:gd name="T60" fmla="*/ 616 w 804"/>
                <a:gd name="T61" fmla="*/ 92 h 1067"/>
                <a:gd name="T62" fmla="*/ 444 w 804"/>
                <a:gd name="T63" fmla="*/ 90 h 1067"/>
                <a:gd name="T64" fmla="*/ 631 w 804"/>
                <a:gd name="T65" fmla="*/ 1 h 1067"/>
                <a:gd name="T66" fmla="*/ 681 w 804"/>
                <a:gd name="T67" fmla="*/ 29 h 1067"/>
                <a:gd name="T68" fmla="*/ 709 w 804"/>
                <a:gd name="T69" fmla="*/ 80 h 1067"/>
                <a:gd name="T70" fmla="*/ 711 w 804"/>
                <a:gd name="T71" fmla="*/ 583 h 1067"/>
                <a:gd name="T72" fmla="*/ 769 w 804"/>
                <a:gd name="T73" fmla="*/ 604 h 1067"/>
                <a:gd name="T74" fmla="*/ 802 w 804"/>
                <a:gd name="T75" fmla="*/ 660 h 1067"/>
                <a:gd name="T76" fmla="*/ 802 w 804"/>
                <a:gd name="T77" fmla="*/ 782 h 1067"/>
                <a:gd name="T78" fmla="*/ 769 w 804"/>
                <a:gd name="T79" fmla="*/ 838 h 1067"/>
                <a:gd name="T80" fmla="*/ 711 w 804"/>
                <a:gd name="T81" fmla="*/ 859 h 1067"/>
                <a:gd name="T82" fmla="*/ 707 w 804"/>
                <a:gd name="T83" fmla="*/ 988 h 1067"/>
                <a:gd name="T84" fmla="*/ 673 w 804"/>
                <a:gd name="T85" fmla="*/ 1044 h 1067"/>
                <a:gd name="T86" fmla="*/ 610 w 804"/>
                <a:gd name="T87" fmla="*/ 1067 h 1067"/>
                <a:gd name="T88" fmla="*/ 484 w 804"/>
                <a:gd name="T89" fmla="*/ 1056 h 1067"/>
                <a:gd name="T90" fmla="*/ 437 w 804"/>
                <a:gd name="T91" fmla="*/ 1010 h 1067"/>
                <a:gd name="T92" fmla="*/ 427 w 804"/>
                <a:gd name="T93" fmla="*/ 859 h 1067"/>
                <a:gd name="T94" fmla="*/ 132 w 804"/>
                <a:gd name="T95" fmla="*/ 853 h 1067"/>
                <a:gd name="T96" fmla="*/ 66 w 804"/>
                <a:gd name="T97" fmla="*/ 822 h 1067"/>
                <a:gd name="T98" fmla="*/ 18 w 804"/>
                <a:gd name="T99" fmla="*/ 764 h 1067"/>
                <a:gd name="T100" fmla="*/ 0 w 804"/>
                <a:gd name="T101" fmla="*/ 680 h 1067"/>
                <a:gd name="T102" fmla="*/ 22 w 804"/>
                <a:gd name="T103" fmla="*/ 578 h 1067"/>
                <a:gd name="T104" fmla="*/ 59 w 804"/>
                <a:gd name="T105" fmla="*/ 506 h 1067"/>
                <a:gd name="T106" fmla="*/ 354 w 804"/>
                <a:gd name="T107" fmla="*/ 33 h 1067"/>
                <a:gd name="T108" fmla="*/ 420 w 804"/>
                <a:gd name="T109" fmla="*/ 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1067">
                  <a:moveTo>
                    <a:pt x="428" y="502"/>
                  </a:moveTo>
                  <a:lnTo>
                    <a:pt x="373" y="583"/>
                  </a:lnTo>
                  <a:lnTo>
                    <a:pt x="428" y="583"/>
                  </a:lnTo>
                  <a:lnTo>
                    <a:pt x="428" y="502"/>
                  </a:lnTo>
                  <a:close/>
                  <a:moveTo>
                    <a:pt x="471" y="307"/>
                  </a:moveTo>
                  <a:lnTo>
                    <a:pt x="486" y="309"/>
                  </a:lnTo>
                  <a:lnTo>
                    <a:pt x="499" y="315"/>
                  </a:lnTo>
                  <a:lnTo>
                    <a:pt x="508" y="325"/>
                  </a:lnTo>
                  <a:lnTo>
                    <a:pt x="516" y="338"/>
                  </a:lnTo>
                  <a:lnTo>
                    <a:pt x="518" y="352"/>
                  </a:lnTo>
                  <a:lnTo>
                    <a:pt x="518" y="628"/>
                  </a:lnTo>
                  <a:lnTo>
                    <a:pt x="516" y="642"/>
                  </a:lnTo>
                  <a:lnTo>
                    <a:pt x="509" y="655"/>
                  </a:lnTo>
                  <a:lnTo>
                    <a:pt x="499" y="664"/>
                  </a:lnTo>
                  <a:lnTo>
                    <a:pt x="487" y="671"/>
                  </a:lnTo>
                  <a:lnTo>
                    <a:pt x="473" y="673"/>
                  </a:lnTo>
                  <a:lnTo>
                    <a:pt x="288" y="673"/>
                  </a:lnTo>
                  <a:lnTo>
                    <a:pt x="276" y="672"/>
                  </a:lnTo>
                  <a:lnTo>
                    <a:pt x="266" y="666"/>
                  </a:lnTo>
                  <a:lnTo>
                    <a:pt x="256" y="659"/>
                  </a:lnTo>
                  <a:lnTo>
                    <a:pt x="248" y="649"/>
                  </a:lnTo>
                  <a:lnTo>
                    <a:pt x="244" y="634"/>
                  </a:lnTo>
                  <a:lnTo>
                    <a:pt x="244" y="618"/>
                  </a:lnTo>
                  <a:lnTo>
                    <a:pt x="252" y="603"/>
                  </a:lnTo>
                  <a:lnTo>
                    <a:pt x="434" y="327"/>
                  </a:lnTo>
                  <a:lnTo>
                    <a:pt x="445" y="316"/>
                  </a:lnTo>
                  <a:lnTo>
                    <a:pt x="457" y="310"/>
                  </a:lnTo>
                  <a:lnTo>
                    <a:pt x="471" y="307"/>
                  </a:lnTo>
                  <a:close/>
                  <a:moveTo>
                    <a:pt x="444" y="90"/>
                  </a:moveTo>
                  <a:lnTo>
                    <a:pt x="432" y="92"/>
                  </a:lnTo>
                  <a:lnTo>
                    <a:pt x="419" y="98"/>
                  </a:lnTo>
                  <a:lnTo>
                    <a:pt x="407" y="106"/>
                  </a:lnTo>
                  <a:lnTo>
                    <a:pt x="399" y="115"/>
                  </a:lnTo>
                  <a:lnTo>
                    <a:pt x="137" y="554"/>
                  </a:lnTo>
                  <a:lnTo>
                    <a:pt x="124" y="576"/>
                  </a:lnTo>
                  <a:lnTo>
                    <a:pt x="111" y="601"/>
                  </a:lnTo>
                  <a:lnTo>
                    <a:pt x="100" y="627"/>
                  </a:lnTo>
                  <a:lnTo>
                    <a:pt x="94" y="653"/>
                  </a:lnTo>
                  <a:lnTo>
                    <a:pt x="90" y="680"/>
                  </a:lnTo>
                  <a:lnTo>
                    <a:pt x="93" y="703"/>
                  </a:lnTo>
                  <a:lnTo>
                    <a:pt x="99" y="722"/>
                  </a:lnTo>
                  <a:lnTo>
                    <a:pt x="108" y="737"/>
                  </a:lnTo>
                  <a:lnTo>
                    <a:pt x="120" y="749"/>
                  </a:lnTo>
                  <a:lnTo>
                    <a:pt x="133" y="759"/>
                  </a:lnTo>
                  <a:lnTo>
                    <a:pt x="149" y="765"/>
                  </a:lnTo>
                  <a:lnTo>
                    <a:pt x="165" y="768"/>
                  </a:lnTo>
                  <a:lnTo>
                    <a:pt x="181" y="769"/>
                  </a:lnTo>
                  <a:lnTo>
                    <a:pt x="473" y="769"/>
                  </a:lnTo>
                  <a:lnTo>
                    <a:pt x="487" y="771"/>
                  </a:lnTo>
                  <a:lnTo>
                    <a:pt x="499" y="778"/>
                  </a:lnTo>
                  <a:lnTo>
                    <a:pt x="509" y="788"/>
                  </a:lnTo>
                  <a:lnTo>
                    <a:pt x="516" y="800"/>
                  </a:lnTo>
                  <a:lnTo>
                    <a:pt x="518" y="814"/>
                  </a:lnTo>
                  <a:lnTo>
                    <a:pt x="518" y="966"/>
                  </a:lnTo>
                  <a:lnTo>
                    <a:pt x="518" y="969"/>
                  </a:lnTo>
                  <a:lnTo>
                    <a:pt x="519" y="972"/>
                  </a:lnTo>
                  <a:lnTo>
                    <a:pt x="521" y="974"/>
                  </a:lnTo>
                  <a:lnTo>
                    <a:pt x="524" y="975"/>
                  </a:lnTo>
                  <a:lnTo>
                    <a:pt x="528" y="975"/>
                  </a:lnTo>
                  <a:lnTo>
                    <a:pt x="610" y="975"/>
                  </a:lnTo>
                  <a:lnTo>
                    <a:pt x="614" y="975"/>
                  </a:lnTo>
                  <a:lnTo>
                    <a:pt x="617" y="973"/>
                  </a:lnTo>
                  <a:lnTo>
                    <a:pt x="619" y="970"/>
                  </a:lnTo>
                  <a:lnTo>
                    <a:pt x="620" y="966"/>
                  </a:lnTo>
                  <a:lnTo>
                    <a:pt x="620" y="814"/>
                  </a:lnTo>
                  <a:lnTo>
                    <a:pt x="622" y="800"/>
                  </a:lnTo>
                  <a:lnTo>
                    <a:pt x="629" y="788"/>
                  </a:lnTo>
                  <a:lnTo>
                    <a:pt x="638" y="778"/>
                  </a:lnTo>
                  <a:lnTo>
                    <a:pt x="651" y="771"/>
                  </a:lnTo>
                  <a:lnTo>
                    <a:pt x="665" y="769"/>
                  </a:lnTo>
                  <a:lnTo>
                    <a:pt x="713" y="769"/>
                  </a:lnTo>
                  <a:lnTo>
                    <a:pt x="711" y="769"/>
                  </a:lnTo>
                  <a:lnTo>
                    <a:pt x="711" y="767"/>
                  </a:lnTo>
                  <a:lnTo>
                    <a:pt x="713" y="766"/>
                  </a:lnTo>
                  <a:lnTo>
                    <a:pt x="714" y="763"/>
                  </a:lnTo>
                  <a:lnTo>
                    <a:pt x="714" y="760"/>
                  </a:lnTo>
                  <a:lnTo>
                    <a:pt x="714" y="682"/>
                  </a:lnTo>
                  <a:lnTo>
                    <a:pt x="714" y="679"/>
                  </a:lnTo>
                  <a:lnTo>
                    <a:pt x="713" y="676"/>
                  </a:lnTo>
                  <a:lnTo>
                    <a:pt x="711" y="674"/>
                  </a:lnTo>
                  <a:lnTo>
                    <a:pt x="710" y="673"/>
                  </a:lnTo>
                  <a:lnTo>
                    <a:pt x="710" y="673"/>
                  </a:lnTo>
                  <a:lnTo>
                    <a:pt x="665" y="673"/>
                  </a:lnTo>
                  <a:lnTo>
                    <a:pt x="653" y="672"/>
                  </a:lnTo>
                  <a:lnTo>
                    <a:pt x="643" y="667"/>
                  </a:lnTo>
                  <a:lnTo>
                    <a:pt x="633" y="660"/>
                  </a:lnTo>
                  <a:lnTo>
                    <a:pt x="625" y="650"/>
                  </a:lnTo>
                  <a:lnTo>
                    <a:pt x="621" y="639"/>
                  </a:lnTo>
                  <a:lnTo>
                    <a:pt x="620" y="628"/>
                  </a:lnTo>
                  <a:lnTo>
                    <a:pt x="620" y="100"/>
                  </a:lnTo>
                  <a:lnTo>
                    <a:pt x="620" y="96"/>
                  </a:lnTo>
                  <a:lnTo>
                    <a:pt x="618" y="94"/>
                  </a:lnTo>
                  <a:lnTo>
                    <a:pt x="616" y="92"/>
                  </a:lnTo>
                  <a:lnTo>
                    <a:pt x="614" y="90"/>
                  </a:lnTo>
                  <a:lnTo>
                    <a:pt x="610" y="90"/>
                  </a:lnTo>
                  <a:lnTo>
                    <a:pt x="444" y="90"/>
                  </a:lnTo>
                  <a:close/>
                  <a:moveTo>
                    <a:pt x="444" y="0"/>
                  </a:moveTo>
                  <a:lnTo>
                    <a:pt x="610" y="0"/>
                  </a:lnTo>
                  <a:lnTo>
                    <a:pt x="631" y="1"/>
                  </a:lnTo>
                  <a:lnTo>
                    <a:pt x="649" y="7"/>
                  </a:lnTo>
                  <a:lnTo>
                    <a:pt x="666" y="16"/>
                  </a:lnTo>
                  <a:lnTo>
                    <a:pt x="681" y="29"/>
                  </a:lnTo>
                  <a:lnTo>
                    <a:pt x="694" y="44"/>
                  </a:lnTo>
                  <a:lnTo>
                    <a:pt x="703" y="61"/>
                  </a:lnTo>
                  <a:lnTo>
                    <a:pt x="709" y="80"/>
                  </a:lnTo>
                  <a:lnTo>
                    <a:pt x="710" y="100"/>
                  </a:lnTo>
                  <a:lnTo>
                    <a:pt x="710" y="583"/>
                  </a:lnTo>
                  <a:lnTo>
                    <a:pt x="711" y="583"/>
                  </a:lnTo>
                  <a:lnTo>
                    <a:pt x="733" y="585"/>
                  </a:lnTo>
                  <a:lnTo>
                    <a:pt x="752" y="592"/>
                  </a:lnTo>
                  <a:lnTo>
                    <a:pt x="769" y="604"/>
                  </a:lnTo>
                  <a:lnTo>
                    <a:pt x="783" y="620"/>
                  </a:lnTo>
                  <a:lnTo>
                    <a:pt x="794" y="638"/>
                  </a:lnTo>
                  <a:lnTo>
                    <a:pt x="802" y="660"/>
                  </a:lnTo>
                  <a:lnTo>
                    <a:pt x="804" y="682"/>
                  </a:lnTo>
                  <a:lnTo>
                    <a:pt x="804" y="760"/>
                  </a:lnTo>
                  <a:lnTo>
                    <a:pt x="802" y="782"/>
                  </a:lnTo>
                  <a:lnTo>
                    <a:pt x="794" y="804"/>
                  </a:lnTo>
                  <a:lnTo>
                    <a:pt x="783" y="822"/>
                  </a:lnTo>
                  <a:lnTo>
                    <a:pt x="769" y="838"/>
                  </a:lnTo>
                  <a:lnTo>
                    <a:pt x="752" y="850"/>
                  </a:lnTo>
                  <a:lnTo>
                    <a:pt x="733" y="857"/>
                  </a:lnTo>
                  <a:lnTo>
                    <a:pt x="711" y="859"/>
                  </a:lnTo>
                  <a:lnTo>
                    <a:pt x="710" y="859"/>
                  </a:lnTo>
                  <a:lnTo>
                    <a:pt x="710" y="966"/>
                  </a:lnTo>
                  <a:lnTo>
                    <a:pt x="707" y="988"/>
                  </a:lnTo>
                  <a:lnTo>
                    <a:pt x="700" y="1010"/>
                  </a:lnTo>
                  <a:lnTo>
                    <a:pt x="688" y="1029"/>
                  </a:lnTo>
                  <a:lnTo>
                    <a:pt x="673" y="1044"/>
                  </a:lnTo>
                  <a:lnTo>
                    <a:pt x="654" y="1056"/>
                  </a:lnTo>
                  <a:lnTo>
                    <a:pt x="633" y="1063"/>
                  </a:lnTo>
                  <a:lnTo>
                    <a:pt x="610" y="1067"/>
                  </a:lnTo>
                  <a:lnTo>
                    <a:pt x="528" y="1067"/>
                  </a:lnTo>
                  <a:lnTo>
                    <a:pt x="504" y="1063"/>
                  </a:lnTo>
                  <a:lnTo>
                    <a:pt x="484" y="1056"/>
                  </a:lnTo>
                  <a:lnTo>
                    <a:pt x="464" y="1044"/>
                  </a:lnTo>
                  <a:lnTo>
                    <a:pt x="449" y="1029"/>
                  </a:lnTo>
                  <a:lnTo>
                    <a:pt x="437" y="1010"/>
                  </a:lnTo>
                  <a:lnTo>
                    <a:pt x="430" y="989"/>
                  </a:lnTo>
                  <a:lnTo>
                    <a:pt x="427" y="966"/>
                  </a:lnTo>
                  <a:lnTo>
                    <a:pt x="427" y="859"/>
                  </a:lnTo>
                  <a:lnTo>
                    <a:pt x="181" y="859"/>
                  </a:lnTo>
                  <a:lnTo>
                    <a:pt x="156" y="858"/>
                  </a:lnTo>
                  <a:lnTo>
                    <a:pt x="132" y="853"/>
                  </a:lnTo>
                  <a:lnTo>
                    <a:pt x="109" y="846"/>
                  </a:lnTo>
                  <a:lnTo>
                    <a:pt x="86" y="836"/>
                  </a:lnTo>
                  <a:lnTo>
                    <a:pt x="66" y="822"/>
                  </a:lnTo>
                  <a:lnTo>
                    <a:pt x="47" y="806"/>
                  </a:lnTo>
                  <a:lnTo>
                    <a:pt x="31" y="787"/>
                  </a:lnTo>
                  <a:lnTo>
                    <a:pt x="18" y="764"/>
                  </a:lnTo>
                  <a:lnTo>
                    <a:pt x="9" y="739"/>
                  </a:lnTo>
                  <a:lnTo>
                    <a:pt x="2" y="711"/>
                  </a:lnTo>
                  <a:lnTo>
                    <a:pt x="0" y="680"/>
                  </a:lnTo>
                  <a:lnTo>
                    <a:pt x="3" y="644"/>
                  </a:lnTo>
                  <a:lnTo>
                    <a:pt x="11" y="609"/>
                  </a:lnTo>
                  <a:lnTo>
                    <a:pt x="22" y="578"/>
                  </a:lnTo>
                  <a:lnTo>
                    <a:pt x="34" y="550"/>
                  </a:lnTo>
                  <a:lnTo>
                    <a:pt x="47" y="526"/>
                  </a:lnTo>
                  <a:lnTo>
                    <a:pt x="59" y="506"/>
                  </a:lnTo>
                  <a:lnTo>
                    <a:pt x="321" y="69"/>
                  </a:lnTo>
                  <a:lnTo>
                    <a:pt x="335" y="49"/>
                  </a:lnTo>
                  <a:lnTo>
                    <a:pt x="354" y="33"/>
                  </a:lnTo>
                  <a:lnTo>
                    <a:pt x="374" y="19"/>
                  </a:lnTo>
                  <a:lnTo>
                    <a:pt x="397" y="8"/>
                  </a:lnTo>
                  <a:lnTo>
                    <a:pt x="420" y="2"/>
                  </a:lnTo>
                  <a:lnTo>
                    <a:pt x="44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06" name="Freeform 267">
              <a:extLst>
                <a:ext uri="{FF2B5EF4-FFF2-40B4-BE49-F238E27FC236}">
                  <a16:creationId xmlns:a16="http://schemas.microsoft.com/office/drawing/2014/main" id="{E16EB2A2-211F-4961-931C-67E44003181B}"/>
                </a:ext>
              </a:extLst>
            </p:cNvPr>
            <p:cNvSpPr>
              <a:spLocks noEditPoints="1"/>
            </p:cNvSpPr>
            <p:nvPr/>
          </p:nvSpPr>
          <p:spPr bwMode="auto">
            <a:xfrm>
              <a:off x="5651" y="3659"/>
              <a:ext cx="298" cy="192"/>
            </a:xfrm>
            <a:custGeom>
              <a:avLst/>
              <a:gdLst>
                <a:gd name="T0" fmla="*/ 120 w 2680"/>
                <a:gd name="T1" fmla="*/ 121 h 1724"/>
                <a:gd name="T2" fmla="*/ 120 w 2680"/>
                <a:gd name="T3" fmla="*/ 1604 h 1724"/>
                <a:gd name="T4" fmla="*/ 2559 w 2680"/>
                <a:gd name="T5" fmla="*/ 1604 h 1724"/>
                <a:gd name="T6" fmla="*/ 2559 w 2680"/>
                <a:gd name="T7" fmla="*/ 121 h 1724"/>
                <a:gd name="T8" fmla="*/ 120 w 2680"/>
                <a:gd name="T9" fmla="*/ 121 h 1724"/>
                <a:gd name="T10" fmla="*/ 60 w 2680"/>
                <a:gd name="T11" fmla="*/ 0 h 1724"/>
                <a:gd name="T12" fmla="*/ 2619 w 2680"/>
                <a:gd name="T13" fmla="*/ 0 h 1724"/>
                <a:gd name="T14" fmla="*/ 2639 w 2680"/>
                <a:gd name="T15" fmla="*/ 4 h 1724"/>
                <a:gd name="T16" fmla="*/ 2656 w 2680"/>
                <a:gd name="T17" fmla="*/ 12 h 1724"/>
                <a:gd name="T18" fmla="*/ 2669 w 2680"/>
                <a:gd name="T19" fmla="*/ 25 h 1724"/>
                <a:gd name="T20" fmla="*/ 2677 w 2680"/>
                <a:gd name="T21" fmla="*/ 41 h 1724"/>
                <a:gd name="T22" fmla="*/ 2680 w 2680"/>
                <a:gd name="T23" fmla="*/ 61 h 1724"/>
                <a:gd name="T24" fmla="*/ 2680 w 2680"/>
                <a:gd name="T25" fmla="*/ 1664 h 1724"/>
                <a:gd name="T26" fmla="*/ 2677 w 2680"/>
                <a:gd name="T27" fmla="*/ 1683 h 1724"/>
                <a:gd name="T28" fmla="*/ 2669 w 2680"/>
                <a:gd name="T29" fmla="*/ 1700 h 1724"/>
                <a:gd name="T30" fmla="*/ 2656 w 2680"/>
                <a:gd name="T31" fmla="*/ 1713 h 1724"/>
                <a:gd name="T32" fmla="*/ 2639 w 2680"/>
                <a:gd name="T33" fmla="*/ 1722 h 1724"/>
                <a:gd name="T34" fmla="*/ 2619 w 2680"/>
                <a:gd name="T35" fmla="*/ 1724 h 1724"/>
                <a:gd name="T36" fmla="*/ 60 w 2680"/>
                <a:gd name="T37" fmla="*/ 1724 h 1724"/>
                <a:gd name="T38" fmla="*/ 40 w 2680"/>
                <a:gd name="T39" fmla="*/ 1722 h 1724"/>
                <a:gd name="T40" fmla="*/ 24 w 2680"/>
                <a:gd name="T41" fmla="*/ 1713 h 1724"/>
                <a:gd name="T42" fmla="*/ 11 w 2680"/>
                <a:gd name="T43" fmla="*/ 1700 h 1724"/>
                <a:gd name="T44" fmla="*/ 3 w 2680"/>
                <a:gd name="T45" fmla="*/ 1683 h 1724"/>
                <a:gd name="T46" fmla="*/ 0 w 2680"/>
                <a:gd name="T47" fmla="*/ 1664 h 1724"/>
                <a:gd name="T48" fmla="*/ 0 w 2680"/>
                <a:gd name="T49" fmla="*/ 61 h 1724"/>
                <a:gd name="T50" fmla="*/ 3 w 2680"/>
                <a:gd name="T51" fmla="*/ 41 h 1724"/>
                <a:gd name="T52" fmla="*/ 11 w 2680"/>
                <a:gd name="T53" fmla="*/ 25 h 1724"/>
                <a:gd name="T54" fmla="*/ 24 w 2680"/>
                <a:gd name="T55" fmla="*/ 12 h 1724"/>
                <a:gd name="T56" fmla="*/ 40 w 2680"/>
                <a:gd name="T57" fmla="*/ 4 h 1724"/>
                <a:gd name="T58" fmla="*/ 60 w 2680"/>
                <a:gd name="T59" fmla="*/ 0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80" h="1724">
                  <a:moveTo>
                    <a:pt x="120" y="121"/>
                  </a:moveTo>
                  <a:lnTo>
                    <a:pt x="120" y="1604"/>
                  </a:lnTo>
                  <a:lnTo>
                    <a:pt x="2559" y="1604"/>
                  </a:lnTo>
                  <a:lnTo>
                    <a:pt x="2559" y="121"/>
                  </a:lnTo>
                  <a:lnTo>
                    <a:pt x="120" y="121"/>
                  </a:lnTo>
                  <a:close/>
                  <a:moveTo>
                    <a:pt x="60" y="0"/>
                  </a:moveTo>
                  <a:lnTo>
                    <a:pt x="2619" y="0"/>
                  </a:lnTo>
                  <a:lnTo>
                    <a:pt x="2639" y="4"/>
                  </a:lnTo>
                  <a:lnTo>
                    <a:pt x="2656" y="12"/>
                  </a:lnTo>
                  <a:lnTo>
                    <a:pt x="2669" y="25"/>
                  </a:lnTo>
                  <a:lnTo>
                    <a:pt x="2677" y="41"/>
                  </a:lnTo>
                  <a:lnTo>
                    <a:pt x="2680" y="61"/>
                  </a:lnTo>
                  <a:lnTo>
                    <a:pt x="2680" y="1664"/>
                  </a:lnTo>
                  <a:lnTo>
                    <a:pt x="2677" y="1683"/>
                  </a:lnTo>
                  <a:lnTo>
                    <a:pt x="2669" y="1700"/>
                  </a:lnTo>
                  <a:lnTo>
                    <a:pt x="2656" y="1713"/>
                  </a:lnTo>
                  <a:lnTo>
                    <a:pt x="2639" y="1722"/>
                  </a:lnTo>
                  <a:lnTo>
                    <a:pt x="2619" y="1724"/>
                  </a:lnTo>
                  <a:lnTo>
                    <a:pt x="60" y="1724"/>
                  </a:lnTo>
                  <a:lnTo>
                    <a:pt x="40" y="1722"/>
                  </a:lnTo>
                  <a:lnTo>
                    <a:pt x="24" y="1713"/>
                  </a:lnTo>
                  <a:lnTo>
                    <a:pt x="11" y="1700"/>
                  </a:lnTo>
                  <a:lnTo>
                    <a:pt x="3" y="1683"/>
                  </a:lnTo>
                  <a:lnTo>
                    <a:pt x="0" y="1664"/>
                  </a:lnTo>
                  <a:lnTo>
                    <a:pt x="0" y="61"/>
                  </a:lnTo>
                  <a:lnTo>
                    <a:pt x="3" y="41"/>
                  </a:lnTo>
                  <a:lnTo>
                    <a:pt x="11" y="25"/>
                  </a:lnTo>
                  <a:lnTo>
                    <a:pt x="24" y="12"/>
                  </a:lnTo>
                  <a:lnTo>
                    <a:pt x="40" y="4"/>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07" name="Freeform 268">
              <a:extLst>
                <a:ext uri="{FF2B5EF4-FFF2-40B4-BE49-F238E27FC236}">
                  <a16:creationId xmlns:a16="http://schemas.microsoft.com/office/drawing/2014/main" id="{C081BDA7-D8C4-4C06-A392-1B53435DF40E}"/>
                </a:ext>
              </a:extLst>
            </p:cNvPr>
            <p:cNvSpPr>
              <a:spLocks/>
            </p:cNvSpPr>
            <p:nvPr/>
          </p:nvSpPr>
          <p:spPr bwMode="auto">
            <a:xfrm>
              <a:off x="5740" y="3539"/>
              <a:ext cx="121" cy="72"/>
            </a:xfrm>
            <a:custGeom>
              <a:avLst/>
              <a:gdLst>
                <a:gd name="T0" fmla="*/ 199 w 1092"/>
                <a:gd name="T1" fmla="*/ 0 h 649"/>
                <a:gd name="T2" fmla="*/ 893 w 1092"/>
                <a:gd name="T3" fmla="*/ 0 h 649"/>
                <a:gd name="T4" fmla="*/ 928 w 1092"/>
                <a:gd name="T5" fmla="*/ 4 h 649"/>
                <a:gd name="T6" fmla="*/ 963 w 1092"/>
                <a:gd name="T7" fmla="*/ 12 h 649"/>
                <a:gd name="T8" fmla="*/ 994 w 1092"/>
                <a:gd name="T9" fmla="*/ 27 h 649"/>
                <a:gd name="T10" fmla="*/ 1021 w 1092"/>
                <a:gd name="T11" fmla="*/ 47 h 649"/>
                <a:gd name="T12" fmla="*/ 1046 w 1092"/>
                <a:gd name="T13" fmla="*/ 71 h 649"/>
                <a:gd name="T14" fmla="*/ 1065 w 1092"/>
                <a:gd name="T15" fmla="*/ 99 h 649"/>
                <a:gd name="T16" fmla="*/ 1080 w 1092"/>
                <a:gd name="T17" fmla="*/ 130 h 649"/>
                <a:gd name="T18" fmla="*/ 1088 w 1092"/>
                <a:gd name="T19" fmla="*/ 164 h 649"/>
                <a:gd name="T20" fmla="*/ 1092 w 1092"/>
                <a:gd name="T21" fmla="*/ 199 h 649"/>
                <a:gd name="T22" fmla="*/ 1092 w 1092"/>
                <a:gd name="T23" fmla="*/ 589 h 649"/>
                <a:gd name="T24" fmla="*/ 1090 w 1092"/>
                <a:gd name="T25" fmla="*/ 608 h 649"/>
                <a:gd name="T26" fmla="*/ 1081 w 1092"/>
                <a:gd name="T27" fmla="*/ 624 h 649"/>
                <a:gd name="T28" fmla="*/ 1068 w 1092"/>
                <a:gd name="T29" fmla="*/ 637 h 649"/>
                <a:gd name="T30" fmla="*/ 1051 w 1092"/>
                <a:gd name="T31" fmla="*/ 645 h 649"/>
                <a:gd name="T32" fmla="*/ 1032 w 1092"/>
                <a:gd name="T33" fmla="*/ 649 h 649"/>
                <a:gd name="T34" fmla="*/ 1013 w 1092"/>
                <a:gd name="T35" fmla="*/ 645 h 649"/>
                <a:gd name="T36" fmla="*/ 996 w 1092"/>
                <a:gd name="T37" fmla="*/ 637 h 649"/>
                <a:gd name="T38" fmla="*/ 983 w 1092"/>
                <a:gd name="T39" fmla="*/ 624 h 649"/>
                <a:gd name="T40" fmla="*/ 975 w 1092"/>
                <a:gd name="T41" fmla="*/ 608 h 649"/>
                <a:gd name="T42" fmla="*/ 971 w 1092"/>
                <a:gd name="T43" fmla="*/ 589 h 649"/>
                <a:gd name="T44" fmla="*/ 971 w 1092"/>
                <a:gd name="T45" fmla="*/ 199 h 649"/>
                <a:gd name="T46" fmla="*/ 969 w 1092"/>
                <a:gd name="T47" fmla="*/ 179 h 649"/>
                <a:gd name="T48" fmla="*/ 961 w 1092"/>
                <a:gd name="T49" fmla="*/ 159 h 649"/>
                <a:gd name="T50" fmla="*/ 949 w 1092"/>
                <a:gd name="T51" fmla="*/ 144 h 649"/>
                <a:gd name="T52" fmla="*/ 933 w 1092"/>
                <a:gd name="T53" fmla="*/ 131 h 649"/>
                <a:gd name="T54" fmla="*/ 913 w 1092"/>
                <a:gd name="T55" fmla="*/ 124 h 649"/>
                <a:gd name="T56" fmla="*/ 893 w 1092"/>
                <a:gd name="T57" fmla="*/ 121 h 649"/>
                <a:gd name="T58" fmla="*/ 199 w 1092"/>
                <a:gd name="T59" fmla="*/ 121 h 649"/>
                <a:gd name="T60" fmla="*/ 178 w 1092"/>
                <a:gd name="T61" fmla="*/ 124 h 649"/>
                <a:gd name="T62" fmla="*/ 160 w 1092"/>
                <a:gd name="T63" fmla="*/ 131 h 649"/>
                <a:gd name="T64" fmla="*/ 144 w 1092"/>
                <a:gd name="T65" fmla="*/ 144 h 649"/>
                <a:gd name="T66" fmla="*/ 131 w 1092"/>
                <a:gd name="T67" fmla="*/ 159 h 649"/>
                <a:gd name="T68" fmla="*/ 124 w 1092"/>
                <a:gd name="T69" fmla="*/ 179 h 649"/>
                <a:gd name="T70" fmla="*/ 120 w 1092"/>
                <a:gd name="T71" fmla="*/ 199 h 649"/>
                <a:gd name="T72" fmla="*/ 120 w 1092"/>
                <a:gd name="T73" fmla="*/ 574 h 649"/>
                <a:gd name="T74" fmla="*/ 118 w 1092"/>
                <a:gd name="T75" fmla="*/ 593 h 649"/>
                <a:gd name="T76" fmla="*/ 110 w 1092"/>
                <a:gd name="T77" fmla="*/ 609 h 649"/>
                <a:gd name="T78" fmla="*/ 96 w 1092"/>
                <a:gd name="T79" fmla="*/ 622 h 649"/>
                <a:gd name="T80" fmla="*/ 79 w 1092"/>
                <a:gd name="T81" fmla="*/ 630 h 649"/>
                <a:gd name="T82" fmla="*/ 60 w 1092"/>
                <a:gd name="T83" fmla="*/ 634 h 649"/>
                <a:gd name="T84" fmla="*/ 41 w 1092"/>
                <a:gd name="T85" fmla="*/ 630 h 649"/>
                <a:gd name="T86" fmla="*/ 25 w 1092"/>
                <a:gd name="T87" fmla="*/ 622 h 649"/>
                <a:gd name="T88" fmla="*/ 12 w 1092"/>
                <a:gd name="T89" fmla="*/ 609 h 649"/>
                <a:gd name="T90" fmla="*/ 3 w 1092"/>
                <a:gd name="T91" fmla="*/ 593 h 649"/>
                <a:gd name="T92" fmla="*/ 0 w 1092"/>
                <a:gd name="T93" fmla="*/ 574 h 649"/>
                <a:gd name="T94" fmla="*/ 0 w 1092"/>
                <a:gd name="T95" fmla="*/ 199 h 649"/>
                <a:gd name="T96" fmla="*/ 3 w 1092"/>
                <a:gd name="T97" fmla="*/ 164 h 649"/>
                <a:gd name="T98" fmla="*/ 13 w 1092"/>
                <a:gd name="T99" fmla="*/ 130 h 649"/>
                <a:gd name="T100" fmla="*/ 27 w 1092"/>
                <a:gd name="T101" fmla="*/ 99 h 649"/>
                <a:gd name="T102" fmla="*/ 47 w 1092"/>
                <a:gd name="T103" fmla="*/ 71 h 649"/>
                <a:gd name="T104" fmla="*/ 71 w 1092"/>
                <a:gd name="T105" fmla="*/ 48 h 649"/>
                <a:gd name="T106" fmla="*/ 99 w 1092"/>
                <a:gd name="T107" fmla="*/ 27 h 649"/>
                <a:gd name="T108" fmla="*/ 130 w 1092"/>
                <a:gd name="T109" fmla="*/ 12 h 649"/>
                <a:gd name="T110" fmla="*/ 163 w 1092"/>
                <a:gd name="T111" fmla="*/ 4 h 649"/>
                <a:gd name="T112" fmla="*/ 199 w 1092"/>
                <a:gd name="T11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2" h="649">
                  <a:moveTo>
                    <a:pt x="199" y="0"/>
                  </a:moveTo>
                  <a:lnTo>
                    <a:pt x="893" y="0"/>
                  </a:lnTo>
                  <a:lnTo>
                    <a:pt x="928" y="4"/>
                  </a:lnTo>
                  <a:lnTo>
                    <a:pt x="963" y="12"/>
                  </a:lnTo>
                  <a:lnTo>
                    <a:pt x="994" y="27"/>
                  </a:lnTo>
                  <a:lnTo>
                    <a:pt x="1021" y="47"/>
                  </a:lnTo>
                  <a:lnTo>
                    <a:pt x="1046" y="71"/>
                  </a:lnTo>
                  <a:lnTo>
                    <a:pt x="1065" y="99"/>
                  </a:lnTo>
                  <a:lnTo>
                    <a:pt x="1080" y="130"/>
                  </a:lnTo>
                  <a:lnTo>
                    <a:pt x="1088" y="164"/>
                  </a:lnTo>
                  <a:lnTo>
                    <a:pt x="1092" y="199"/>
                  </a:lnTo>
                  <a:lnTo>
                    <a:pt x="1092" y="589"/>
                  </a:lnTo>
                  <a:lnTo>
                    <a:pt x="1090" y="608"/>
                  </a:lnTo>
                  <a:lnTo>
                    <a:pt x="1081" y="624"/>
                  </a:lnTo>
                  <a:lnTo>
                    <a:pt x="1068" y="637"/>
                  </a:lnTo>
                  <a:lnTo>
                    <a:pt x="1051" y="645"/>
                  </a:lnTo>
                  <a:lnTo>
                    <a:pt x="1032" y="649"/>
                  </a:lnTo>
                  <a:lnTo>
                    <a:pt x="1013" y="645"/>
                  </a:lnTo>
                  <a:lnTo>
                    <a:pt x="996" y="637"/>
                  </a:lnTo>
                  <a:lnTo>
                    <a:pt x="983" y="624"/>
                  </a:lnTo>
                  <a:lnTo>
                    <a:pt x="975" y="608"/>
                  </a:lnTo>
                  <a:lnTo>
                    <a:pt x="971" y="589"/>
                  </a:lnTo>
                  <a:lnTo>
                    <a:pt x="971" y="199"/>
                  </a:lnTo>
                  <a:lnTo>
                    <a:pt x="969" y="179"/>
                  </a:lnTo>
                  <a:lnTo>
                    <a:pt x="961" y="159"/>
                  </a:lnTo>
                  <a:lnTo>
                    <a:pt x="949" y="144"/>
                  </a:lnTo>
                  <a:lnTo>
                    <a:pt x="933" y="131"/>
                  </a:lnTo>
                  <a:lnTo>
                    <a:pt x="913" y="124"/>
                  </a:lnTo>
                  <a:lnTo>
                    <a:pt x="893" y="121"/>
                  </a:lnTo>
                  <a:lnTo>
                    <a:pt x="199" y="121"/>
                  </a:lnTo>
                  <a:lnTo>
                    <a:pt x="178" y="124"/>
                  </a:lnTo>
                  <a:lnTo>
                    <a:pt x="160" y="131"/>
                  </a:lnTo>
                  <a:lnTo>
                    <a:pt x="144" y="144"/>
                  </a:lnTo>
                  <a:lnTo>
                    <a:pt x="131" y="159"/>
                  </a:lnTo>
                  <a:lnTo>
                    <a:pt x="124" y="179"/>
                  </a:lnTo>
                  <a:lnTo>
                    <a:pt x="120" y="199"/>
                  </a:lnTo>
                  <a:lnTo>
                    <a:pt x="120" y="574"/>
                  </a:lnTo>
                  <a:lnTo>
                    <a:pt x="118" y="593"/>
                  </a:lnTo>
                  <a:lnTo>
                    <a:pt x="110" y="609"/>
                  </a:lnTo>
                  <a:lnTo>
                    <a:pt x="96" y="622"/>
                  </a:lnTo>
                  <a:lnTo>
                    <a:pt x="79" y="630"/>
                  </a:lnTo>
                  <a:lnTo>
                    <a:pt x="60" y="634"/>
                  </a:lnTo>
                  <a:lnTo>
                    <a:pt x="41" y="630"/>
                  </a:lnTo>
                  <a:lnTo>
                    <a:pt x="25" y="622"/>
                  </a:lnTo>
                  <a:lnTo>
                    <a:pt x="12" y="609"/>
                  </a:lnTo>
                  <a:lnTo>
                    <a:pt x="3" y="593"/>
                  </a:lnTo>
                  <a:lnTo>
                    <a:pt x="0" y="574"/>
                  </a:lnTo>
                  <a:lnTo>
                    <a:pt x="0" y="199"/>
                  </a:lnTo>
                  <a:lnTo>
                    <a:pt x="3" y="164"/>
                  </a:lnTo>
                  <a:lnTo>
                    <a:pt x="13" y="130"/>
                  </a:lnTo>
                  <a:lnTo>
                    <a:pt x="27" y="99"/>
                  </a:lnTo>
                  <a:lnTo>
                    <a:pt x="47" y="71"/>
                  </a:lnTo>
                  <a:lnTo>
                    <a:pt x="71" y="48"/>
                  </a:lnTo>
                  <a:lnTo>
                    <a:pt x="99" y="27"/>
                  </a:lnTo>
                  <a:lnTo>
                    <a:pt x="130" y="12"/>
                  </a:lnTo>
                  <a:lnTo>
                    <a:pt x="163" y="4"/>
                  </a:lnTo>
                  <a:lnTo>
                    <a:pt x="19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08" name="Freeform 269">
              <a:extLst>
                <a:ext uri="{FF2B5EF4-FFF2-40B4-BE49-F238E27FC236}">
                  <a16:creationId xmlns:a16="http://schemas.microsoft.com/office/drawing/2014/main" id="{4A1CCA75-E98A-44DF-B74D-C4030394F093}"/>
                </a:ext>
              </a:extLst>
            </p:cNvPr>
            <p:cNvSpPr>
              <a:spLocks/>
            </p:cNvSpPr>
            <p:nvPr/>
          </p:nvSpPr>
          <p:spPr bwMode="auto">
            <a:xfrm>
              <a:off x="5848" y="3622"/>
              <a:ext cx="114" cy="13"/>
            </a:xfrm>
            <a:custGeom>
              <a:avLst/>
              <a:gdLst>
                <a:gd name="T0" fmla="*/ 61 w 1025"/>
                <a:gd name="T1" fmla="*/ 0 h 121"/>
                <a:gd name="T2" fmla="*/ 965 w 1025"/>
                <a:gd name="T3" fmla="*/ 0 h 121"/>
                <a:gd name="T4" fmla="*/ 984 w 1025"/>
                <a:gd name="T5" fmla="*/ 3 h 121"/>
                <a:gd name="T6" fmla="*/ 1001 w 1025"/>
                <a:gd name="T7" fmla="*/ 12 h 121"/>
                <a:gd name="T8" fmla="*/ 1014 w 1025"/>
                <a:gd name="T9" fmla="*/ 25 h 121"/>
                <a:gd name="T10" fmla="*/ 1022 w 1025"/>
                <a:gd name="T11" fmla="*/ 42 h 121"/>
                <a:gd name="T12" fmla="*/ 1025 w 1025"/>
                <a:gd name="T13" fmla="*/ 60 h 121"/>
                <a:gd name="T14" fmla="*/ 1022 w 1025"/>
                <a:gd name="T15" fmla="*/ 80 h 121"/>
                <a:gd name="T16" fmla="*/ 1014 w 1025"/>
                <a:gd name="T17" fmla="*/ 97 h 121"/>
                <a:gd name="T18" fmla="*/ 1001 w 1025"/>
                <a:gd name="T19" fmla="*/ 110 h 121"/>
                <a:gd name="T20" fmla="*/ 984 w 1025"/>
                <a:gd name="T21" fmla="*/ 118 h 121"/>
                <a:gd name="T22" fmla="*/ 965 w 1025"/>
                <a:gd name="T23" fmla="*/ 121 h 121"/>
                <a:gd name="T24" fmla="*/ 61 w 1025"/>
                <a:gd name="T25" fmla="*/ 121 h 121"/>
                <a:gd name="T26" fmla="*/ 42 w 1025"/>
                <a:gd name="T27" fmla="*/ 118 h 121"/>
                <a:gd name="T28" fmla="*/ 25 w 1025"/>
                <a:gd name="T29" fmla="*/ 110 h 121"/>
                <a:gd name="T30" fmla="*/ 12 w 1025"/>
                <a:gd name="T31" fmla="*/ 97 h 121"/>
                <a:gd name="T32" fmla="*/ 4 w 1025"/>
                <a:gd name="T33" fmla="*/ 80 h 121"/>
                <a:gd name="T34" fmla="*/ 0 w 1025"/>
                <a:gd name="T35" fmla="*/ 60 h 121"/>
                <a:gd name="T36" fmla="*/ 4 w 1025"/>
                <a:gd name="T37" fmla="*/ 42 h 121"/>
                <a:gd name="T38" fmla="*/ 12 w 1025"/>
                <a:gd name="T39" fmla="*/ 25 h 121"/>
                <a:gd name="T40" fmla="*/ 25 w 1025"/>
                <a:gd name="T41" fmla="*/ 12 h 121"/>
                <a:gd name="T42" fmla="*/ 42 w 1025"/>
                <a:gd name="T43" fmla="*/ 3 h 121"/>
                <a:gd name="T44" fmla="*/ 61 w 1025"/>
                <a:gd name="T4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5" h="121">
                  <a:moveTo>
                    <a:pt x="61" y="0"/>
                  </a:moveTo>
                  <a:lnTo>
                    <a:pt x="965" y="0"/>
                  </a:lnTo>
                  <a:lnTo>
                    <a:pt x="984" y="3"/>
                  </a:lnTo>
                  <a:lnTo>
                    <a:pt x="1001" y="12"/>
                  </a:lnTo>
                  <a:lnTo>
                    <a:pt x="1014" y="25"/>
                  </a:lnTo>
                  <a:lnTo>
                    <a:pt x="1022" y="42"/>
                  </a:lnTo>
                  <a:lnTo>
                    <a:pt x="1025" y="60"/>
                  </a:lnTo>
                  <a:lnTo>
                    <a:pt x="1022" y="80"/>
                  </a:lnTo>
                  <a:lnTo>
                    <a:pt x="1014" y="97"/>
                  </a:lnTo>
                  <a:lnTo>
                    <a:pt x="1001" y="110"/>
                  </a:lnTo>
                  <a:lnTo>
                    <a:pt x="984" y="118"/>
                  </a:lnTo>
                  <a:lnTo>
                    <a:pt x="965" y="121"/>
                  </a:lnTo>
                  <a:lnTo>
                    <a:pt x="61" y="121"/>
                  </a:lnTo>
                  <a:lnTo>
                    <a:pt x="42" y="118"/>
                  </a:lnTo>
                  <a:lnTo>
                    <a:pt x="25" y="110"/>
                  </a:lnTo>
                  <a:lnTo>
                    <a:pt x="12" y="97"/>
                  </a:lnTo>
                  <a:lnTo>
                    <a:pt x="4" y="80"/>
                  </a:lnTo>
                  <a:lnTo>
                    <a:pt x="0" y="60"/>
                  </a:lnTo>
                  <a:lnTo>
                    <a:pt x="4" y="42"/>
                  </a:lnTo>
                  <a:lnTo>
                    <a:pt x="12" y="25"/>
                  </a:lnTo>
                  <a:lnTo>
                    <a:pt x="25" y="12"/>
                  </a:lnTo>
                  <a:lnTo>
                    <a:pt x="42"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09" name="Freeform 270">
              <a:extLst>
                <a:ext uri="{FF2B5EF4-FFF2-40B4-BE49-F238E27FC236}">
                  <a16:creationId xmlns:a16="http://schemas.microsoft.com/office/drawing/2014/main" id="{9805626E-F9B1-4FB8-B6A6-636F16677EBB}"/>
                </a:ext>
              </a:extLst>
            </p:cNvPr>
            <p:cNvSpPr>
              <a:spLocks/>
            </p:cNvSpPr>
            <p:nvPr/>
          </p:nvSpPr>
          <p:spPr bwMode="auto">
            <a:xfrm>
              <a:off x="5607" y="3539"/>
              <a:ext cx="386" cy="348"/>
            </a:xfrm>
            <a:custGeom>
              <a:avLst/>
              <a:gdLst>
                <a:gd name="T0" fmla="*/ 214 w 3474"/>
                <a:gd name="T1" fmla="*/ 0 h 3128"/>
                <a:gd name="T2" fmla="*/ 283 w 3474"/>
                <a:gd name="T3" fmla="*/ 12 h 3128"/>
                <a:gd name="T4" fmla="*/ 342 w 3474"/>
                <a:gd name="T5" fmla="*/ 47 h 3128"/>
                <a:gd name="T6" fmla="*/ 386 w 3474"/>
                <a:gd name="T7" fmla="*/ 99 h 3128"/>
                <a:gd name="T8" fmla="*/ 409 w 3474"/>
                <a:gd name="T9" fmla="*/ 164 h 3128"/>
                <a:gd name="T10" fmla="*/ 413 w 3474"/>
                <a:gd name="T11" fmla="*/ 581 h 3128"/>
                <a:gd name="T12" fmla="*/ 401 w 3474"/>
                <a:gd name="T13" fmla="*/ 617 h 3128"/>
                <a:gd name="T14" fmla="*/ 372 w 3474"/>
                <a:gd name="T15" fmla="*/ 638 h 3128"/>
                <a:gd name="T16" fmla="*/ 333 w 3474"/>
                <a:gd name="T17" fmla="*/ 638 h 3128"/>
                <a:gd name="T18" fmla="*/ 304 w 3474"/>
                <a:gd name="T19" fmla="*/ 617 h 3128"/>
                <a:gd name="T20" fmla="*/ 292 w 3474"/>
                <a:gd name="T21" fmla="*/ 581 h 3128"/>
                <a:gd name="T22" fmla="*/ 289 w 3474"/>
                <a:gd name="T23" fmla="*/ 179 h 3128"/>
                <a:gd name="T24" fmla="*/ 269 w 3474"/>
                <a:gd name="T25" fmla="*/ 144 h 3128"/>
                <a:gd name="T26" fmla="*/ 234 w 3474"/>
                <a:gd name="T27" fmla="*/ 124 h 3128"/>
                <a:gd name="T28" fmla="*/ 199 w 3474"/>
                <a:gd name="T29" fmla="*/ 121 h 3128"/>
                <a:gd name="T30" fmla="*/ 160 w 3474"/>
                <a:gd name="T31" fmla="*/ 131 h 3128"/>
                <a:gd name="T32" fmla="*/ 131 w 3474"/>
                <a:gd name="T33" fmla="*/ 159 h 3128"/>
                <a:gd name="T34" fmla="*/ 120 w 3474"/>
                <a:gd name="T35" fmla="*/ 199 h 3128"/>
                <a:gd name="T36" fmla="*/ 3353 w 3474"/>
                <a:gd name="T37" fmla="*/ 3008 h 3128"/>
                <a:gd name="T38" fmla="*/ 3350 w 3474"/>
                <a:gd name="T39" fmla="*/ 179 h 3128"/>
                <a:gd name="T40" fmla="*/ 3330 w 3474"/>
                <a:gd name="T41" fmla="*/ 144 h 3128"/>
                <a:gd name="T42" fmla="*/ 3296 w 3474"/>
                <a:gd name="T43" fmla="*/ 124 h 3128"/>
                <a:gd name="T44" fmla="*/ 3252 w 3474"/>
                <a:gd name="T45" fmla="*/ 124 h 3128"/>
                <a:gd name="T46" fmla="*/ 3216 w 3474"/>
                <a:gd name="T47" fmla="*/ 144 h 3128"/>
                <a:gd name="T48" fmla="*/ 3195 w 3474"/>
                <a:gd name="T49" fmla="*/ 179 h 3128"/>
                <a:gd name="T50" fmla="*/ 3192 w 3474"/>
                <a:gd name="T51" fmla="*/ 596 h 3128"/>
                <a:gd name="T52" fmla="*/ 3181 w 3474"/>
                <a:gd name="T53" fmla="*/ 632 h 3128"/>
                <a:gd name="T54" fmla="*/ 3151 w 3474"/>
                <a:gd name="T55" fmla="*/ 653 h 3128"/>
                <a:gd name="T56" fmla="*/ 3113 w 3474"/>
                <a:gd name="T57" fmla="*/ 653 h 3128"/>
                <a:gd name="T58" fmla="*/ 3083 w 3474"/>
                <a:gd name="T59" fmla="*/ 632 h 3128"/>
                <a:gd name="T60" fmla="*/ 3071 w 3474"/>
                <a:gd name="T61" fmla="*/ 596 h 3128"/>
                <a:gd name="T62" fmla="*/ 3074 w 3474"/>
                <a:gd name="T63" fmla="*/ 164 h 3128"/>
                <a:gd name="T64" fmla="*/ 3099 w 3474"/>
                <a:gd name="T65" fmla="*/ 99 h 3128"/>
                <a:gd name="T66" fmla="*/ 3142 w 3474"/>
                <a:gd name="T67" fmla="*/ 47 h 3128"/>
                <a:gd name="T68" fmla="*/ 3201 w 3474"/>
                <a:gd name="T69" fmla="*/ 12 h 3128"/>
                <a:gd name="T70" fmla="*/ 3271 w 3474"/>
                <a:gd name="T71" fmla="*/ 0 h 3128"/>
                <a:gd name="T72" fmla="*/ 3342 w 3474"/>
                <a:gd name="T73" fmla="*/ 12 h 3128"/>
                <a:gd name="T74" fmla="*/ 3402 w 3474"/>
                <a:gd name="T75" fmla="*/ 47 h 3128"/>
                <a:gd name="T76" fmla="*/ 3446 w 3474"/>
                <a:gd name="T77" fmla="*/ 99 h 3128"/>
                <a:gd name="T78" fmla="*/ 3471 w 3474"/>
                <a:gd name="T79" fmla="*/ 164 h 3128"/>
                <a:gd name="T80" fmla="*/ 3474 w 3474"/>
                <a:gd name="T81" fmla="*/ 3068 h 3128"/>
                <a:gd name="T82" fmla="*/ 3462 w 3474"/>
                <a:gd name="T83" fmla="*/ 3103 h 3128"/>
                <a:gd name="T84" fmla="*/ 3432 w 3474"/>
                <a:gd name="T85" fmla="*/ 3125 h 3128"/>
                <a:gd name="T86" fmla="*/ 60 w 3474"/>
                <a:gd name="T87" fmla="*/ 3128 h 3128"/>
                <a:gd name="T88" fmla="*/ 25 w 3474"/>
                <a:gd name="T89" fmla="*/ 3116 h 3128"/>
                <a:gd name="T90" fmla="*/ 3 w 3474"/>
                <a:gd name="T91" fmla="*/ 3087 h 3128"/>
                <a:gd name="T92" fmla="*/ 0 w 3474"/>
                <a:gd name="T93" fmla="*/ 199 h 3128"/>
                <a:gd name="T94" fmla="*/ 13 w 3474"/>
                <a:gd name="T95" fmla="*/ 130 h 3128"/>
                <a:gd name="T96" fmla="*/ 47 w 3474"/>
                <a:gd name="T97" fmla="*/ 71 h 3128"/>
                <a:gd name="T98" fmla="*/ 99 w 3474"/>
                <a:gd name="T99" fmla="*/ 27 h 3128"/>
                <a:gd name="T100" fmla="*/ 163 w 3474"/>
                <a:gd name="T101" fmla="*/ 4 h 3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74" h="3128">
                  <a:moveTo>
                    <a:pt x="199" y="0"/>
                  </a:moveTo>
                  <a:lnTo>
                    <a:pt x="214" y="0"/>
                  </a:lnTo>
                  <a:lnTo>
                    <a:pt x="249" y="4"/>
                  </a:lnTo>
                  <a:lnTo>
                    <a:pt x="283" y="12"/>
                  </a:lnTo>
                  <a:lnTo>
                    <a:pt x="314" y="27"/>
                  </a:lnTo>
                  <a:lnTo>
                    <a:pt x="342" y="47"/>
                  </a:lnTo>
                  <a:lnTo>
                    <a:pt x="365" y="71"/>
                  </a:lnTo>
                  <a:lnTo>
                    <a:pt x="386" y="99"/>
                  </a:lnTo>
                  <a:lnTo>
                    <a:pt x="400" y="130"/>
                  </a:lnTo>
                  <a:lnTo>
                    <a:pt x="409" y="164"/>
                  </a:lnTo>
                  <a:lnTo>
                    <a:pt x="413" y="199"/>
                  </a:lnTo>
                  <a:lnTo>
                    <a:pt x="413" y="581"/>
                  </a:lnTo>
                  <a:lnTo>
                    <a:pt x="409" y="600"/>
                  </a:lnTo>
                  <a:lnTo>
                    <a:pt x="401" y="617"/>
                  </a:lnTo>
                  <a:lnTo>
                    <a:pt x="388" y="629"/>
                  </a:lnTo>
                  <a:lnTo>
                    <a:pt x="372" y="638"/>
                  </a:lnTo>
                  <a:lnTo>
                    <a:pt x="352" y="641"/>
                  </a:lnTo>
                  <a:lnTo>
                    <a:pt x="333" y="638"/>
                  </a:lnTo>
                  <a:lnTo>
                    <a:pt x="317" y="629"/>
                  </a:lnTo>
                  <a:lnTo>
                    <a:pt x="304" y="617"/>
                  </a:lnTo>
                  <a:lnTo>
                    <a:pt x="296" y="600"/>
                  </a:lnTo>
                  <a:lnTo>
                    <a:pt x="292" y="581"/>
                  </a:lnTo>
                  <a:lnTo>
                    <a:pt x="292" y="199"/>
                  </a:lnTo>
                  <a:lnTo>
                    <a:pt x="289" y="179"/>
                  </a:lnTo>
                  <a:lnTo>
                    <a:pt x="282" y="159"/>
                  </a:lnTo>
                  <a:lnTo>
                    <a:pt x="269" y="144"/>
                  </a:lnTo>
                  <a:lnTo>
                    <a:pt x="253" y="131"/>
                  </a:lnTo>
                  <a:lnTo>
                    <a:pt x="234" y="124"/>
                  </a:lnTo>
                  <a:lnTo>
                    <a:pt x="214" y="121"/>
                  </a:lnTo>
                  <a:lnTo>
                    <a:pt x="199" y="121"/>
                  </a:lnTo>
                  <a:lnTo>
                    <a:pt x="178" y="124"/>
                  </a:lnTo>
                  <a:lnTo>
                    <a:pt x="160" y="131"/>
                  </a:lnTo>
                  <a:lnTo>
                    <a:pt x="144" y="144"/>
                  </a:lnTo>
                  <a:lnTo>
                    <a:pt x="131" y="159"/>
                  </a:lnTo>
                  <a:lnTo>
                    <a:pt x="124" y="179"/>
                  </a:lnTo>
                  <a:lnTo>
                    <a:pt x="120" y="199"/>
                  </a:lnTo>
                  <a:lnTo>
                    <a:pt x="120" y="3008"/>
                  </a:lnTo>
                  <a:lnTo>
                    <a:pt x="3353" y="3008"/>
                  </a:lnTo>
                  <a:lnTo>
                    <a:pt x="3353" y="199"/>
                  </a:lnTo>
                  <a:lnTo>
                    <a:pt x="3350" y="179"/>
                  </a:lnTo>
                  <a:lnTo>
                    <a:pt x="3342" y="159"/>
                  </a:lnTo>
                  <a:lnTo>
                    <a:pt x="3330" y="144"/>
                  </a:lnTo>
                  <a:lnTo>
                    <a:pt x="3314" y="131"/>
                  </a:lnTo>
                  <a:lnTo>
                    <a:pt x="3296" y="124"/>
                  </a:lnTo>
                  <a:lnTo>
                    <a:pt x="3274" y="121"/>
                  </a:lnTo>
                  <a:lnTo>
                    <a:pt x="3252" y="124"/>
                  </a:lnTo>
                  <a:lnTo>
                    <a:pt x="3232" y="131"/>
                  </a:lnTo>
                  <a:lnTo>
                    <a:pt x="3216" y="144"/>
                  </a:lnTo>
                  <a:lnTo>
                    <a:pt x="3203" y="159"/>
                  </a:lnTo>
                  <a:lnTo>
                    <a:pt x="3195" y="179"/>
                  </a:lnTo>
                  <a:lnTo>
                    <a:pt x="3192" y="199"/>
                  </a:lnTo>
                  <a:lnTo>
                    <a:pt x="3192" y="596"/>
                  </a:lnTo>
                  <a:lnTo>
                    <a:pt x="3189" y="615"/>
                  </a:lnTo>
                  <a:lnTo>
                    <a:pt x="3181" y="632"/>
                  </a:lnTo>
                  <a:lnTo>
                    <a:pt x="3168" y="644"/>
                  </a:lnTo>
                  <a:lnTo>
                    <a:pt x="3151" y="653"/>
                  </a:lnTo>
                  <a:lnTo>
                    <a:pt x="3132" y="656"/>
                  </a:lnTo>
                  <a:lnTo>
                    <a:pt x="3113" y="653"/>
                  </a:lnTo>
                  <a:lnTo>
                    <a:pt x="3096" y="644"/>
                  </a:lnTo>
                  <a:lnTo>
                    <a:pt x="3083" y="632"/>
                  </a:lnTo>
                  <a:lnTo>
                    <a:pt x="3074" y="615"/>
                  </a:lnTo>
                  <a:lnTo>
                    <a:pt x="3071" y="596"/>
                  </a:lnTo>
                  <a:lnTo>
                    <a:pt x="3071" y="199"/>
                  </a:lnTo>
                  <a:lnTo>
                    <a:pt x="3074" y="164"/>
                  </a:lnTo>
                  <a:lnTo>
                    <a:pt x="3084" y="130"/>
                  </a:lnTo>
                  <a:lnTo>
                    <a:pt x="3099" y="99"/>
                  </a:lnTo>
                  <a:lnTo>
                    <a:pt x="3118" y="71"/>
                  </a:lnTo>
                  <a:lnTo>
                    <a:pt x="3142" y="47"/>
                  </a:lnTo>
                  <a:lnTo>
                    <a:pt x="3170" y="27"/>
                  </a:lnTo>
                  <a:lnTo>
                    <a:pt x="3201" y="12"/>
                  </a:lnTo>
                  <a:lnTo>
                    <a:pt x="3235" y="4"/>
                  </a:lnTo>
                  <a:lnTo>
                    <a:pt x="3271" y="0"/>
                  </a:lnTo>
                  <a:lnTo>
                    <a:pt x="3307" y="4"/>
                  </a:lnTo>
                  <a:lnTo>
                    <a:pt x="3342" y="12"/>
                  </a:lnTo>
                  <a:lnTo>
                    <a:pt x="3374" y="27"/>
                  </a:lnTo>
                  <a:lnTo>
                    <a:pt x="3402" y="47"/>
                  </a:lnTo>
                  <a:lnTo>
                    <a:pt x="3427" y="71"/>
                  </a:lnTo>
                  <a:lnTo>
                    <a:pt x="3446" y="99"/>
                  </a:lnTo>
                  <a:lnTo>
                    <a:pt x="3461" y="130"/>
                  </a:lnTo>
                  <a:lnTo>
                    <a:pt x="3471" y="164"/>
                  </a:lnTo>
                  <a:lnTo>
                    <a:pt x="3474" y="199"/>
                  </a:lnTo>
                  <a:lnTo>
                    <a:pt x="3474" y="3068"/>
                  </a:lnTo>
                  <a:lnTo>
                    <a:pt x="3471" y="3087"/>
                  </a:lnTo>
                  <a:lnTo>
                    <a:pt x="3462" y="3103"/>
                  </a:lnTo>
                  <a:lnTo>
                    <a:pt x="3448" y="3116"/>
                  </a:lnTo>
                  <a:lnTo>
                    <a:pt x="3432" y="3125"/>
                  </a:lnTo>
                  <a:lnTo>
                    <a:pt x="3413" y="3128"/>
                  </a:lnTo>
                  <a:lnTo>
                    <a:pt x="60" y="3128"/>
                  </a:lnTo>
                  <a:lnTo>
                    <a:pt x="41" y="3125"/>
                  </a:lnTo>
                  <a:lnTo>
                    <a:pt x="25" y="3116"/>
                  </a:lnTo>
                  <a:lnTo>
                    <a:pt x="12" y="3103"/>
                  </a:lnTo>
                  <a:lnTo>
                    <a:pt x="3" y="3087"/>
                  </a:lnTo>
                  <a:lnTo>
                    <a:pt x="0" y="3068"/>
                  </a:lnTo>
                  <a:lnTo>
                    <a:pt x="0" y="199"/>
                  </a:lnTo>
                  <a:lnTo>
                    <a:pt x="3" y="164"/>
                  </a:lnTo>
                  <a:lnTo>
                    <a:pt x="13" y="130"/>
                  </a:lnTo>
                  <a:lnTo>
                    <a:pt x="27" y="99"/>
                  </a:lnTo>
                  <a:lnTo>
                    <a:pt x="47" y="71"/>
                  </a:lnTo>
                  <a:lnTo>
                    <a:pt x="71" y="48"/>
                  </a:lnTo>
                  <a:lnTo>
                    <a:pt x="99" y="27"/>
                  </a:lnTo>
                  <a:lnTo>
                    <a:pt x="130" y="12"/>
                  </a:lnTo>
                  <a:lnTo>
                    <a:pt x="163" y="4"/>
                  </a:lnTo>
                  <a:lnTo>
                    <a:pt x="19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10" name="Freeform 271">
              <a:extLst>
                <a:ext uri="{FF2B5EF4-FFF2-40B4-BE49-F238E27FC236}">
                  <a16:creationId xmlns:a16="http://schemas.microsoft.com/office/drawing/2014/main" id="{3871E9F5-1F6B-4950-971A-ECF19FF4CEAF}"/>
                </a:ext>
              </a:extLst>
            </p:cNvPr>
            <p:cNvSpPr>
              <a:spLocks/>
            </p:cNvSpPr>
            <p:nvPr/>
          </p:nvSpPr>
          <p:spPr bwMode="auto">
            <a:xfrm>
              <a:off x="5639" y="3622"/>
              <a:ext cx="114" cy="13"/>
            </a:xfrm>
            <a:custGeom>
              <a:avLst/>
              <a:gdLst>
                <a:gd name="T0" fmla="*/ 60 w 1024"/>
                <a:gd name="T1" fmla="*/ 0 h 121"/>
                <a:gd name="T2" fmla="*/ 964 w 1024"/>
                <a:gd name="T3" fmla="*/ 0 h 121"/>
                <a:gd name="T4" fmla="*/ 983 w 1024"/>
                <a:gd name="T5" fmla="*/ 3 h 121"/>
                <a:gd name="T6" fmla="*/ 1000 w 1024"/>
                <a:gd name="T7" fmla="*/ 12 h 121"/>
                <a:gd name="T8" fmla="*/ 1014 w 1024"/>
                <a:gd name="T9" fmla="*/ 25 h 121"/>
                <a:gd name="T10" fmla="*/ 1022 w 1024"/>
                <a:gd name="T11" fmla="*/ 42 h 121"/>
                <a:gd name="T12" fmla="*/ 1024 w 1024"/>
                <a:gd name="T13" fmla="*/ 60 h 121"/>
                <a:gd name="T14" fmla="*/ 1022 w 1024"/>
                <a:gd name="T15" fmla="*/ 80 h 121"/>
                <a:gd name="T16" fmla="*/ 1014 w 1024"/>
                <a:gd name="T17" fmla="*/ 97 h 121"/>
                <a:gd name="T18" fmla="*/ 1000 w 1024"/>
                <a:gd name="T19" fmla="*/ 110 h 121"/>
                <a:gd name="T20" fmla="*/ 983 w 1024"/>
                <a:gd name="T21" fmla="*/ 118 h 121"/>
                <a:gd name="T22" fmla="*/ 964 w 1024"/>
                <a:gd name="T23" fmla="*/ 121 h 121"/>
                <a:gd name="T24" fmla="*/ 60 w 1024"/>
                <a:gd name="T25" fmla="*/ 121 h 121"/>
                <a:gd name="T26" fmla="*/ 41 w 1024"/>
                <a:gd name="T27" fmla="*/ 118 h 121"/>
                <a:gd name="T28" fmla="*/ 25 w 1024"/>
                <a:gd name="T29" fmla="*/ 110 h 121"/>
                <a:gd name="T30" fmla="*/ 12 w 1024"/>
                <a:gd name="T31" fmla="*/ 97 h 121"/>
                <a:gd name="T32" fmla="*/ 4 w 1024"/>
                <a:gd name="T33" fmla="*/ 80 h 121"/>
                <a:gd name="T34" fmla="*/ 0 w 1024"/>
                <a:gd name="T35" fmla="*/ 60 h 121"/>
                <a:gd name="T36" fmla="*/ 4 w 1024"/>
                <a:gd name="T37" fmla="*/ 42 h 121"/>
                <a:gd name="T38" fmla="*/ 12 w 1024"/>
                <a:gd name="T39" fmla="*/ 25 h 121"/>
                <a:gd name="T40" fmla="*/ 25 w 1024"/>
                <a:gd name="T41" fmla="*/ 12 h 121"/>
                <a:gd name="T42" fmla="*/ 41 w 1024"/>
                <a:gd name="T43" fmla="*/ 3 h 121"/>
                <a:gd name="T44" fmla="*/ 60 w 1024"/>
                <a:gd name="T4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4" h="121">
                  <a:moveTo>
                    <a:pt x="60" y="0"/>
                  </a:moveTo>
                  <a:lnTo>
                    <a:pt x="964" y="0"/>
                  </a:lnTo>
                  <a:lnTo>
                    <a:pt x="983" y="3"/>
                  </a:lnTo>
                  <a:lnTo>
                    <a:pt x="1000" y="12"/>
                  </a:lnTo>
                  <a:lnTo>
                    <a:pt x="1014" y="25"/>
                  </a:lnTo>
                  <a:lnTo>
                    <a:pt x="1022" y="42"/>
                  </a:lnTo>
                  <a:lnTo>
                    <a:pt x="1024" y="60"/>
                  </a:lnTo>
                  <a:lnTo>
                    <a:pt x="1022" y="80"/>
                  </a:lnTo>
                  <a:lnTo>
                    <a:pt x="1014" y="97"/>
                  </a:lnTo>
                  <a:lnTo>
                    <a:pt x="1000" y="110"/>
                  </a:lnTo>
                  <a:lnTo>
                    <a:pt x="983" y="118"/>
                  </a:lnTo>
                  <a:lnTo>
                    <a:pt x="964" y="121"/>
                  </a:lnTo>
                  <a:lnTo>
                    <a:pt x="60" y="121"/>
                  </a:lnTo>
                  <a:lnTo>
                    <a:pt x="41" y="118"/>
                  </a:lnTo>
                  <a:lnTo>
                    <a:pt x="25" y="110"/>
                  </a:lnTo>
                  <a:lnTo>
                    <a:pt x="12" y="97"/>
                  </a:lnTo>
                  <a:lnTo>
                    <a:pt x="4" y="80"/>
                  </a:lnTo>
                  <a:lnTo>
                    <a:pt x="0" y="60"/>
                  </a:lnTo>
                  <a:lnTo>
                    <a:pt x="4" y="42"/>
                  </a:lnTo>
                  <a:lnTo>
                    <a:pt x="12" y="25"/>
                  </a:lnTo>
                  <a:lnTo>
                    <a:pt x="25" y="12"/>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11" name="Group 274">
            <a:extLst>
              <a:ext uri="{FF2B5EF4-FFF2-40B4-BE49-F238E27FC236}">
                <a16:creationId xmlns:a16="http://schemas.microsoft.com/office/drawing/2014/main" id="{00817FDD-0FC7-4A9D-B104-BC9CFC8AD999}"/>
              </a:ext>
            </a:extLst>
          </p:cNvPr>
          <p:cNvGrpSpPr>
            <a:grpSpLocks noChangeAspect="1"/>
          </p:cNvGrpSpPr>
          <p:nvPr/>
        </p:nvGrpSpPr>
        <p:grpSpPr bwMode="auto">
          <a:xfrm>
            <a:off x="5063853" y="1643271"/>
            <a:ext cx="243653" cy="247621"/>
            <a:chOff x="6380" y="1190"/>
            <a:chExt cx="307" cy="312"/>
          </a:xfrm>
          <a:solidFill>
            <a:srgbClr val="000000"/>
          </a:solidFill>
        </p:grpSpPr>
        <p:sp>
          <p:nvSpPr>
            <p:cNvPr id="712" name="Freeform 276">
              <a:extLst>
                <a:ext uri="{FF2B5EF4-FFF2-40B4-BE49-F238E27FC236}">
                  <a16:creationId xmlns:a16="http://schemas.microsoft.com/office/drawing/2014/main" id="{1ECB69CE-E082-4C15-9A24-86BAAF88A15E}"/>
                </a:ext>
              </a:extLst>
            </p:cNvPr>
            <p:cNvSpPr>
              <a:spLocks/>
            </p:cNvSpPr>
            <p:nvPr/>
          </p:nvSpPr>
          <p:spPr bwMode="auto">
            <a:xfrm>
              <a:off x="6439" y="1190"/>
              <a:ext cx="189" cy="128"/>
            </a:xfrm>
            <a:custGeom>
              <a:avLst/>
              <a:gdLst>
                <a:gd name="T0" fmla="*/ 73 w 2081"/>
                <a:gd name="T1" fmla="*/ 0 h 1416"/>
                <a:gd name="T2" fmla="*/ 1585 w 2081"/>
                <a:gd name="T3" fmla="*/ 0 h 1416"/>
                <a:gd name="T4" fmla="*/ 1604 w 2081"/>
                <a:gd name="T5" fmla="*/ 2 h 1416"/>
                <a:gd name="T6" fmla="*/ 1620 w 2081"/>
                <a:gd name="T7" fmla="*/ 9 h 1416"/>
                <a:gd name="T8" fmla="*/ 1635 w 2081"/>
                <a:gd name="T9" fmla="*/ 20 h 1416"/>
                <a:gd name="T10" fmla="*/ 2058 w 2081"/>
                <a:gd name="T11" fmla="*/ 420 h 1416"/>
                <a:gd name="T12" fmla="*/ 2070 w 2081"/>
                <a:gd name="T13" fmla="*/ 435 h 1416"/>
                <a:gd name="T14" fmla="*/ 2079 w 2081"/>
                <a:gd name="T15" fmla="*/ 453 h 1416"/>
                <a:gd name="T16" fmla="*/ 2081 w 2081"/>
                <a:gd name="T17" fmla="*/ 473 h 1416"/>
                <a:gd name="T18" fmla="*/ 2081 w 2081"/>
                <a:gd name="T19" fmla="*/ 1342 h 1416"/>
                <a:gd name="T20" fmla="*/ 2079 w 2081"/>
                <a:gd name="T21" fmla="*/ 1361 h 1416"/>
                <a:gd name="T22" fmla="*/ 2071 w 2081"/>
                <a:gd name="T23" fmla="*/ 1379 h 1416"/>
                <a:gd name="T24" fmla="*/ 2059 w 2081"/>
                <a:gd name="T25" fmla="*/ 1394 h 1416"/>
                <a:gd name="T26" fmla="*/ 2044 w 2081"/>
                <a:gd name="T27" fmla="*/ 1406 h 1416"/>
                <a:gd name="T28" fmla="*/ 2026 w 2081"/>
                <a:gd name="T29" fmla="*/ 1414 h 1416"/>
                <a:gd name="T30" fmla="*/ 2007 w 2081"/>
                <a:gd name="T31" fmla="*/ 1416 h 1416"/>
                <a:gd name="T32" fmla="*/ 1987 w 2081"/>
                <a:gd name="T33" fmla="*/ 1414 h 1416"/>
                <a:gd name="T34" fmla="*/ 1970 w 2081"/>
                <a:gd name="T35" fmla="*/ 1406 h 1416"/>
                <a:gd name="T36" fmla="*/ 1955 w 2081"/>
                <a:gd name="T37" fmla="*/ 1394 h 1416"/>
                <a:gd name="T38" fmla="*/ 1944 w 2081"/>
                <a:gd name="T39" fmla="*/ 1379 h 1416"/>
                <a:gd name="T40" fmla="*/ 1936 w 2081"/>
                <a:gd name="T41" fmla="*/ 1361 h 1416"/>
                <a:gd name="T42" fmla="*/ 1933 w 2081"/>
                <a:gd name="T43" fmla="*/ 1342 h 1416"/>
                <a:gd name="T44" fmla="*/ 1933 w 2081"/>
                <a:gd name="T45" fmla="*/ 505 h 1416"/>
                <a:gd name="T46" fmla="*/ 1556 w 2081"/>
                <a:gd name="T47" fmla="*/ 147 h 1416"/>
                <a:gd name="T48" fmla="*/ 147 w 2081"/>
                <a:gd name="T49" fmla="*/ 147 h 1416"/>
                <a:gd name="T50" fmla="*/ 147 w 2081"/>
                <a:gd name="T51" fmla="*/ 1342 h 1416"/>
                <a:gd name="T52" fmla="*/ 144 w 2081"/>
                <a:gd name="T53" fmla="*/ 1361 h 1416"/>
                <a:gd name="T54" fmla="*/ 137 w 2081"/>
                <a:gd name="T55" fmla="*/ 1379 h 1416"/>
                <a:gd name="T56" fmla="*/ 125 w 2081"/>
                <a:gd name="T57" fmla="*/ 1394 h 1416"/>
                <a:gd name="T58" fmla="*/ 110 w 2081"/>
                <a:gd name="T59" fmla="*/ 1405 h 1416"/>
                <a:gd name="T60" fmla="*/ 93 w 2081"/>
                <a:gd name="T61" fmla="*/ 1413 h 1416"/>
                <a:gd name="T62" fmla="*/ 73 w 2081"/>
                <a:gd name="T63" fmla="*/ 1416 h 1416"/>
                <a:gd name="T64" fmla="*/ 53 w 2081"/>
                <a:gd name="T65" fmla="*/ 1413 h 1416"/>
                <a:gd name="T66" fmla="*/ 36 w 2081"/>
                <a:gd name="T67" fmla="*/ 1405 h 1416"/>
                <a:gd name="T68" fmla="*/ 21 w 2081"/>
                <a:gd name="T69" fmla="*/ 1394 h 1416"/>
                <a:gd name="T70" fmla="*/ 10 w 2081"/>
                <a:gd name="T71" fmla="*/ 1379 h 1416"/>
                <a:gd name="T72" fmla="*/ 2 w 2081"/>
                <a:gd name="T73" fmla="*/ 1361 h 1416"/>
                <a:gd name="T74" fmla="*/ 0 w 2081"/>
                <a:gd name="T75" fmla="*/ 1342 h 1416"/>
                <a:gd name="T76" fmla="*/ 0 w 2081"/>
                <a:gd name="T77" fmla="*/ 73 h 1416"/>
                <a:gd name="T78" fmla="*/ 2 w 2081"/>
                <a:gd name="T79" fmla="*/ 53 h 1416"/>
                <a:gd name="T80" fmla="*/ 10 w 2081"/>
                <a:gd name="T81" fmla="*/ 36 h 1416"/>
                <a:gd name="T82" fmla="*/ 21 w 2081"/>
                <a:gd name="T83" fmla="*/ 21 h 1416"/>
                <a:gd name="T84" fmla="*/ 36 w 2081"/>
                <a:gd name="T85" fmla="*/ 10 h 1416"/>
                <a:gd name="T86" fmla="*/ 53 w 2081"/>
                <a:gd name="T87" fmla="*/ 2 h 1416"/>
                <a:gd name="T88" fmla="*/ 73 w 2081"/>
                <a:gd name="T89" fmla="*/ 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81" h="1416">
                  <a:moveTo>
                    <a:pt x="73" y="0"/>
                  </a:moveTo>
                  <a:lnTo>
                    <a:pt x="1585" y="0"/>
                  </a:lnTo>
                  <a:lnTo>
                    <a:pt x="1604" y="2"/>
                  </a:lnTo>
                  <a:lnTo>
                    <a:pt x="1620" y="9"/>
                  </a:lnTo>
                  <a:lnTo>
                    <a:pt x="1635" y="20"/>
                  </a:lnTo>
                  <a:lnTo>
                    <a:pt x="2058" y="420"/>
                  </a:lnTo>
                  <a:lnTo>
                    <a:pt x="2070" y="435"/>
                  </a:lnTo>
                  <a:lnTo>
                    <a:pt x="2079" y="453"/>
                  </a:lnTo>
                  <a:lnTo>
                    <a:pt x="2081" y="473"/>
                  </a:lnTo>
                  <a:lnTo>
                    <a:pt x="2081" y="1342"/>
                  </a:lnTo>
                  <a:lnTo>
                    <a:pt x="2079" y="1361"/>
                  </a:lnTo>
                  <a:lnTo>
                    <a:pt x="2071" y="1379"/>
                  </a:lnTo>
                  <a:lnTo>
                    <a:pt x="2059" y="1394"/>
                  </a:lnTo>
                  <a:lnTo>
                    <a:pt x="2044" y="1406"/>
                  </a:lnTo>
                  <a:lnTo>
                    <a:pt x="2026" y="1414"/>
                  </a:lnTo>
                  <a:lnTo>
                    <a:pt x="2007" y="1416"/>
                  </a:lnTo>
                  <a:lnTo>
                    <a:pt x="1987" y="1414"/>
                  </a:lnTo>
                  <a:lnTo>
                    <a:pt x="1970" y="1406"/>
                  </a:lnTo>
                  <a:lnTo>
                    <a:pt x="1955" y="1394"/>
                  </a:lnTo>
                  <a:lnTo>
                    <a:pt x="1944" y="1379"/>
                  </a:lnTo>
                  <a:lnTo>
                    <a:pt x="1936" y="1361"/>
                  </a:lnTo>
                  <a:lnTo>
                    <a:pt x="1933" y="1342"/>
                  </a:lnTo>
                  <a:lnTo>
                    <a:pt x="1933" y="505"/>
                  </a:lnTo>
                  <a:lnTo>
                    <a:pt x="1556" y="147"/>
                  </a:lnTo>
                  <a:lnTo>
                    <a:pt x="147" y="147"/>
                  </a:lnTo>
                  <a:lnTo>
                    <a:pt x="147" y="1342"/>
                  </a:lnTo>
                  <a:lnTo>
                    <a:pt x="144" y="1361"/>
                  </a:lnTo>
                  <a:lnTo>
                    <a:pt x="137" y="1379"/>
                  </a:lnTo>
                  <a:lnTo>
                    <a:pt x="125" y="1394"/>
                  </a:lnTo>
                  <a:lnTo>
                    <a:pt x="110" y="1405"/>
                  </a:lnTo>
                  <a:lnTo>
                    <a:pt x="93" y="1413"/>
                  </a:lnTo>
                  <a:lnTo>
                    <a:pt x="73" y="1416"/>
                  </a:lnTo>
                  <a:lnTo>
                    <a:pt x="53" y="1413"/>
                  </a:lnTo>
                  <a:lnTo>
                    <a:pt x="36" y="1405"/>
                  </a:lnTo>
                  <a:lnTo>
                    <a:pt x="21" y="1394"/>
                  </a:lnTo>
                  <a:lnTo>
                    <a:pt x="10" y="1379"/>
                  </a:lnTo>
                  <a:lnTo>
                    <a:pt x="2" y="1361"/>
                  </a:lnTo>
                  <a:lnTo>
                    <a:pt x="0" y="1342"/>
                  </a:lnTo>
                  <a:lnTo>
                    <a:pt x="0" y="73"/>
                  </a:lnTo>
                  <a:lnTo>
                    <a:pt x="2" y="53"/>
                  </a:lnTo>
                  <a:lnTo>
                    <a:pt x="10" y="36"/>
                  </a:lnTo>
                  <a:lnTo>
                    <a:pt x="21" y="21"/>
                  </a:lnTo>
                  <a:lnTo>
                    <a:pt x="36" y="10"/>
                  </a:lnTo>
                  <a:lnTo>
                    <a:pt x="53" y="2"/>
                  </a:lnTo>
                  <a:lnTo>
                    <a:pt x="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13" name="Freeform 277">
              <a:extLst>
                <a:ext uri="{FF2B5EF4-FFF2-40B4-BE49-F238E27FC236}">
                  <a16:creationId xmlns:a16="http://schemas.microsoft.com/office/drawing/2014/main" id="{D1499029-D3A3-40D0-AEAB-43BC82B5056C}"/>
                </a:ext>
              </a:extLst>
            </p:cNvPr>
            <p:cNvSpPr>
              <a:spLocks/>
            </p:cNvSpPr>
            <p:nvPr/>
          </p:nvSpPr>
          <p:spPr bwMode="auto">
            <a:xfrm>
              <a:off x="6418" y="1332"/>
              <a:ext cx="230" cy="13"/>
            </a:xfrm>
            <a:custGeom>
              <a:avLst/>
              <a:gdLst>
                <a:gd name="T0" fmla="*/ 74 w 2530"/>
                <a:gd name="T1" fmla="*/ 0 h 148"/>
                <a:gd name="T2" fmla="*/ 2457 w 2530"/>
                <a:gd name="T3" fmla="*/ 0 h 148"/>
                <a:gd name="T4" fmla="*/ 2477 w 2530"/>
                <a:gd name="T5" fmla="*/ 3 h 148"/>
                <a:gd name="T6" fmla="*/ 2494 w 2530"/>
                <a:gd name="T7" fmla="*/ 11 h 148"/>
                <a:gd name="T8" fmla="*/ 2510 w 2530"/>
                <a:gd name="T9" fmla="*/ 22 h 148"/>
                <a:gd name="T10" fmla="*/ 2521 w 2530"/>
                <a:gd name="T11" fmla="*/ 37 h 148"/>
                <a:gd name="T12" fmla="*/ 2528 w 2530"/>
                <a:gd name="T13" fmla="*/ 54 h 148"/>
                <a:gd name="T14" fmla="*/ 2530 w 2530"/>
                <a:gd name="T15" fmla="*/ 74 h 148"/>
                <a:gd name="T16" fmla="*/ 2528 w 2530"/>
                <a:gd name="T17" fmla="*/ 94 h 148"/>
                <a:gd name="T18" fmla="*/ 2521 w 2530"/>
                <a:gd name="T19" fmla="*/ 111 h 148"/>
                <a:gd name="T20" fmla="*/ 2510 w 2530"/>
                <a:gd name="T21" fmla="*/ 126 h 148"/>
                <a:gd name="T22" fmla="*/ 2494 w 2530"/>
                <a:gd name="T23" fmla="*/ 138 h 148"/>
                <a:gd name="T24" fmla="*/ 2477 w 2530"/>
                <a:gd name="T25" fmla="*/ 146 h 148"/>
                <a:gd name="T26" fmla="*/ 2457 w 2530"/>
                <a:gd name="T27" fmla="*/ 148 h 148"/>
                <a:gd name="T28" fmla="*/ 74 w 2530"/>
                <a:gd name="T29" fmla="*/ 148 h 148"/>
                <a:gd name="T30" fmla="*/ 54 w 2530"/>
                <a:gd name="T31" fmla="*/ 146 h 148"/>
                <a:gd name="T32" fmla="*/ 37 w 2530"/>
                <a:gd name="T33" fmla="*/ 138 h 148"/>
                <a:gd name="T34" fmla="*/ 21 w 2530"/>
                <a:gd name="T35" fmla="*/ 126 h 148"/>
                <a:gd name="T36" fmla="*/ 10 w 2530"/>
                <a:gd name="T37" fmla="*/ 111 h 148"/>
                <a:gd name="T38" fmla="*/ 3 w 2530"/>
                <a:gd name="T39" fmla="*/ 94 h 148"/>
                <a:gd name="T40" fmla="*/ 0 w 2530"/>
                <a:gd name="T41" fmla="*/ 74 h 148"/>
                <a:gd name="T42" fmla="*/ 3 w 2530"/>
                <a:gd name="T43" fmla="*/ 54 h 148"/>
                <a:gd name="T44" fmla="*/ 10 w 2530"/>
                <a:gd name="T45" fmla="*/ 37 h 148"/>
                <a:gd name="T46" fmla="*/ 21 w 2530"/>
                <a:gd name="T47" fmla="*/ 22 h 148"/>
                <a:gd name="T48" fmla="*/ 37 w 2530"/>
                <a:gd name="T49" fmla="*/ 11 h 148"/>
                <a:gd name="T50" fmla="*/ 54 w 2530"/>
                <a:gd name="T51" fmla="*/ 3 h 148"/>
                <a:gd name="T52" fmla="*/ 74 w 2530"/>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30" h="148">
                  <a:moveTo>
                    <a:pt x="74" y="0"/>
                  </a:moveTo>
                  <a:lnTo>
                    <a:pt x="2457" y="0"/>
                  </a:lnTo>
                  <a:lnTo>
                    <a:pt x="2477" y="3"/>
                  </a:lnTo>
                  <a:lnTo>
                    <a:pt x="2494" y="11"/>
                  </a:lnTo>
                  <a:lnTo>
                    <a:pt x="2510" y="22"/>
                  </a:lnTo>
                  <a:lnTo>
                    <a:pt x="2521" y="37"/>
                  </a:lnTo>
                  <a:lnTo>
                    <a:pt x="2528" y="54"/>
                  </a:lnTo>
                  <a:lnTo>
                    <a:pt x="2530" y="74"/>
                  </a:lnTo>
                  <a:lnTo>
                    <a:pt x="2528" y="94"/>
                  </a:lnTo>
                  <a:lnTo>
                    <a:pt x="2521" y="111"/>
                  </a:lnTo>
                  <a:lnTo>
                    <a:pt x="2510" y="126"/>
                  </a:lnTo>
                  <a:lnTo>
                    <a:pt x="2494" y="138"/>
                  </a:lnTo>
                  <a:lnTo>
                    <a:pt x="2477" y="146"/>
                  </a:lnTo>
                  <a:lnTo>
                    <a:pt x="2457" y="148"/>
                  </a:lnTo>
                  <a:lnTo>
                    <a:pt x="74" y="148"/>
                  </a:lnTo>
                  <a:lnTo>
                    <a:pt x="54" y="146"/>
                  </a:lnTo>
                  <a:lnTo>
                    <a:pt x="37" y="138"/>
                  </a:lnTo>
                  <a:lnTo>
                    <a:pt x="21" y="126"/>
                  </a:lnTo>
                  <a:lnTo>
                    <a:pt x="10" y="111"/>
                  </a:lnTo>
                  <a:lnTo>
                    <a:pt x="3" y="94"/>
                  </a:lnTo>
                  <a:lnTo>
                    <a:pt x="0" y="74"/>
                  </a:lnTo>
                  <a:lnTo>
                    <a:pt x="3" y="54"/>
                  </a:lnTo>
                  <a:lnTo>
                    <a:pt x="10" y="37"/>
                  </a:lnTo>
                  <a:lnTo>
                    <a:pt x="21" y="22"/>
                  </a:lnTo>
                  <a:lnTo>
                    <a:pt x="37" y="11"/>
                  </a:lnTo>
                  <a:lnTo>
                    <a:pt x="54" y="3"/>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14" name="Freeform 278">
              <a:extLst>
                <a:ext uri="{FF2B5EF4-FFF2-40B4-BE49-F238E27FC236}">
                  <a16:creationId xmlns:a16="http://schemas.microsoft.com/office/drawing/2014/main" id="{7C55467E-16E8-45A7-9ADB-FA4DC7EF2BEA}"/>
                </a:ext>
              </a:extLst>
            </p:cNvPr>
            <p:cNvSpPr>
              <a:spLocks/>
            </p:cNvSpPr>
            <p:nvPr/>
          </p:nvSpPr>
          <p:spPr bwMode="auto">
            <a:xfrm>
              <a:off x="6380" y="1312"/>
              <a:ext cx="307" cy="190"/>
            </a:xfrm>
            <a:custGeom>
              <a:avLst/>
              <a:gdLst>
                <a:gd name="T0" fmla="*/ 514 w 3373"/>
                <a:gd name="T1" fmla="*/ 4 h 2085"/>
                <a:gd name="T2" fmla="*/ 559 w 3373"/>
                <a:gd name="T3" fmla="*/ 37 h 2085"/>
                <a:gd name="T4" fmla="*/ 565 w 3373"/>
                <a:gd name="T5" fmla="*/ 94 h 2085"/>
                <a:gd name="T6" fmla="*/ 532 w 3373"/>
                <a:gd name="T7" fmla="*/ 138 h 2085"/>
                <a:gd name="T8" fmla="*/ 147 w 3373"/>
                <a:gd name="T9" fmla="*/ 149 h 2085"/>
                <a:gd name="T10" fmla="*/ 158 w 3373"/>
                <a:gd name="T11" fmla="*/ 1847 h 2085"/>
                <a:gd name="T12" fmla="*/ 205 w 3373"/>
                <a:gd name="T13" fmla="*/ 1912 h 2085"/>
                <a:gd name="T14" fmla="*/ 278 w 3373"/>
                <a:gd name="T15" fmla="*/ 1937 h 2085"/>
                <a:gd name="T16" fmla="*/ 351 w 3373"/>
                <a:gd name="T17" fmla="*/ 1912 h 2085"/>
                <a:gd name="T18" fmla="*/ 399 w 3373"/>
                <a:gd name="T19" fmla="*/ 1847 h 2085"/>
                <a:gd name="T20" fmla="*/ 409 w 3373"/>
                <a:gd name="T21" fmla="*/ 1563 h 2085"/>
                <a:gd name="T22" fmla="*/ 430 w 3373"/>
                <a:gd name="T23" fmla="*/ 1511 h 2085"/>
                <a:gd name="T24" fmla="*/ 483 w 3373"/>
                <a:gd name="T25" fmla="*/ 1490 h 2085"/>
                <a:gd name="T26" fmla="*/ 2927 w 3373"/>
                <a:gd name="T27" fmla="*/ 1500 h 2085"/>
                <a:gd name="T28" fmla="*/ 2961 w 3373"/>
                <a:gd name="T29" fmla="*/ 1544 h 2085"/>
                <a:gd name="T30" fmla="*/ 2967 w 3373"/>
                <a:gd name="T31" fmla="*/ 1819 h 2085"/>
                <a:gd name="T32" fmla="*/ 3003 w 3373"/>
                <a:gd name="T33" fmla="*/ 1894 h 2085"/>
                <a:gd name="T34" fmla="*/ 3068 w 3373"/>
                <a:gd name="T35" fmla="*/ 1934 h 2085"/>
                <a:gd name="T36" fmla="*/ 3145 w 3373"/>
                <a:gd name="T37" fmla="*/ 1925 h 2085"/>
                <a:gd name="T38" fmla="*/ 3203 w 3373"/>
                <a:gd name="T39" fmla="*/ 1872 h 2085"/>
                <a:gd name="T40" fmla="*/ 3226 w 3373"/>
                <a:gd name="T41" fmla="*/ 1790 h 2085"/>
                <a:gd name="T42" fmla="*/ 2859 w 3373"/>
                <a:gd name="T43" fmla="*/ 145 h 2085"/>
                <a:gd name="T44" fmla="*/ 2814 w 3373"/>
                <a:gd name="T45" fmla="*/ 111 h 2085"/>
                <a:gd name="T46" fmla="*/ 2808 w 3373"/>
                <a:gd name="T47" fmla="*/ 55 h 2085"/>
                <a:gd name="T48" fmla="*/ 2840 w 3373"/>
                <a:gd name="T49" fmla="*/ 10 h 2085"/>
                <a:gd name="T50" fmla="*/ 3299 w 3373"/>
                <a:gd name="T51" fmla="*/ 0 h 2085"/>
                <a:gd name="T52" fmla="*/ 3351 w 3373"/>
                <a:gd name="T53" fmla="*/ 22 h 2085"/>
                <a:gd name="T54" fmla="*/ 3373 w 3373"/>
                <a:gd name="T55" fmla="*/ 74 h 2085"/>
                <a:gd name="T56" fmla="*/ 3361 w 3373"/>
                <a:gd name="T57" fmla="*/ 1875 h 2085"/>
                <a:gd name="T58" fmla="*/ 3304 w 3373"/>
                <a:gd name="T59" fmla="*/ 1983 h 2085"/>
                <a:gd name="T60" fmla="*/ 3212 w 3373"/>
                <a:gd name="T61" fmla="*/ 2057 h 2085"/>
                <a:gd name="T62" fmla="*/ 3094 w 3373"/>
                <a:gd name="T63" fmla="*/ 2085 h 2085"/>
                <a:gd name="T64" fmla="*/ 2977 w 3373"/>
                <a:gd name="T65" fmla="*/ 2057 h 2085"/>
                <a:gd name="T66" fmla="*/ 2885 w 3373"/>
                <a:gd name="T67" fmla="*/ 1983 h 2085"/>
                <a:gd name="T68" fmla="*/ 2828 w 3373"/>
                <a:gd name="T69" fmla="*/ 1875 h 2085"/>
                <a:gd name="T70" fmla="*/ 2816 w 3373"/>
                <a:gd name="T71" fmla="*/ 1637 h 2085"/>
                <a:gd name="T72" fmla="*/ 553 w 3373"/>
                <a:gd name="T73" fmla="*/ 1834 h 2085"/>
                <a:gd name="T74" fmla="*/ 511 w 3373"/>
                <a:gd name="T75" fmla="*/ 1950 h 2085"/>
                <a:gd name="T76" fmla="*/ 429 w 3373"/>
                <a:gd name="T77" fmla="*/ 2037 h 2085"/>
                <a:gd name="T78" fmla="*/ 319 w 3373"/>
                <a:gd name="T79" fmla="*/ 2082 h 2085"/>
                <a:gd name="T80" fmla="*/ 197 w 3373"/>
                <a:gd name="T81" fmla="*/ 2072 h 2085"/>
                <a:gd name="T82" fmla="*/ 96 w 3373"/>
                <a:gd name="T83" fmla="*/ 2012 h 2085"/>
                <a:gd name="T84" fmla="*/ 25 w 3373"/>
                <a:gd name="T85" fmla="*/ 1914 h 2085"/>
                <a:gd name="T86" fmla="*/ 0 w 3373"/>
                <a:gd name="T87" fmla="*/ 1790 h 2085"/>
                <a:gd name="T88" fmla="*/ 10 w 3373"/>
                <a:gd name="T89" fmla="*/ 37 h 2085"/>
                <a:gd name="T90" fmla="*/ 53 w 3373"/>
                <a:gd name="T91" fmla="*/ 4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73" h="2085">
                  <a:moveTo>
                    <a:pt x="73" y="0"/>
                  </a:moveTo>
                  <a:lnTo>
                    <a:pt x="495" y="0"/>
                  </a:lnTo>
                  <a:lnTo>
                    <a:pt x="514" y="4"/>
                  </a:lnTo>
                  <a:lnTo>
                    <a:pt x="532" y="10"/>
                  </a:lnTo>
                  <a:lnTo>
                    <a:pt x="547" y="22"/>
                  </a:lnTo>
                  <a:lnTo>
                    <a:pt x="559" y="37"/>
                  </a:lnTo>
                  <a:lnTo>
                    <a:pt x="565" y="55"/>
                  </a:lnTo>
                  <a:lnTo>
                    <a:pt x="569" y="74"/>
                  </a:lnTo>
                  <a:lnTo>
                    <a:pt x="565" y="94"/>
                  </a:lnTo>
                  <a:lnTo>
                    <a:pt x="559" y="111"/>
                  </a:lnTo>
                  <a:lnTo>
                    <a:pt x="547" y="127"/>
                  </a:lnTo>
                  <a:lnTo>
                    <a:pt x="532" y="138"/>
                  </a:lnTo>
                  <a:lnTo>
                    <a:pt x="514" y="145"/>
                  </a:lnTo>
                  <a:lnTo>
                    <a:pt x="495" y="149"/>
                  </a:lnTo>
                  <a:lnTo>
                    <a:pt x="147" y="149"/>
                  </a:lnTo>
                  <a:lnTo>
                    <a:pt x="147" y="1790"/>
                  </a:lnTo>
                  <a:lnTo>
                    <a:pt x="150" y="1819"/>
                  </a:lnTo>
                  <a:lnTo>
                    <a:pt x="158" y="1847"/>
                  </a:lnTo>
                  <a:lnTo>
                    <a:pt x="170" y="1872"/>
                  </a:lnTo>
                  <a:lnTo>
                    <a:pt x="185" y="1894"/>
                  </a:lnTo>
                  <a:lnTo>
                    <a:pt x="205" y="1912"/>
                  </a:lnTo>
                  <a:lnTo>
                    <a:pt x="227" y="1925"/>
                  </a:lnTo>
                  <a:lnTo>
                    <a:pt x="252" y="1934"/>
                  </a:lnTo>
                  <a:lnTo>
                    <a:pt x="278" y="1937"/>
                  </a:lnTo>
                  <a:lnTo>
                    <a:pt x="304" y="1934"/>
                  </a:lnTo>
                  <a:lnTo>
                    <a:pt x="329" y="1925"/>
                  </a:lnTo>
                  <a:lnTo>
                    <a:pt x="351" y="1912"/>
                  </a:lnTo>
                  <a:lnTo>
                    <a:pt x="370" y="1894"/>
                  </a:lnTo>
                  <a:lnTo>
                    <a:pt x="387" y="1872"/>
                  </a:lnTo>
                  <a:lnTo>
                    <a:pt x="399" y="1847"/>
                  </a:lnTo>
                  <a:lnTo>
                    <a:pt x="406" y="1819"/>
                  </a:lnTo>
                  <a:lnTo>
                    <a:pt x="409" y="1790"/>
                  </a:lnTo>
                  <a:lnTo>
                    <a:pt x="409" y="1563"/>
                  </a:lnTo>
                  <a:lnTo>
                    <a:pt x="412" y="1544"/>
                  </a:lnTo>
                  <a:lnTo>
                    <a:pt x="418" y="1526"/>
                  </a:lnTo>
                  <a:lnTo>
                    <a:pt x="430" y="1511"/>
                  </a:lnTo>
                  <a:lnTo>
                    <a:pt x="446" y="1500"/>
                  </a:lnTo>
                  <a:lnTo>
                    <a:pt x="463" y="1492"/>
                  </a:lnTo>
                  <a:lnTo>
                    <a:pt x="483" y="1490"/>
                  </a:lnTo>
                  <a:lnTo>
                    <a:pt x="2890" y="1490"/>
                  </a:lnTo>
                  <a:lnTo>
                    <a:pt x="2910" y="1492"/>
                  </a:lnTo>
                  <a:lnTo>
                    <a:pt x="2927" y="1500"/>
                  </a:lnTo>
                  <a:lnTo>
                    <a:pt x="2943" y="1511"/>
                  </a:lnTo>
                  <a:lnTo>
                    <a:pt x="2954" y="1526"/>
                  </a:lnTo>
                  <a:lnTo>
                    <a:pt x="2961" y="1544"/>
                  </a:lnTo>
                  <a:lnTo>
                    <a:pt x="2964" y="1563"/>
                  </a:lnTo>
                  <a:lnTo>
                    <a:pt x="2964" y="1790"/>
                  </a:lnTo>
                  <a:lnTo>
                    <a:pt x="2967" y="1819"/>
                  </a:lnTo>
                  <a:lnTo>
                    <a:pt x="2974" y="1847"/>
                  </a:lnTo>
                  <a:lnTo>
                    <a:pt x="2986" y="1872"/>
                  </a:lnTo>
                  <a:lnTo>
                    <a:pt x="3003" y="1894"/>
                  </a:lnTo>
                  <a:lnTo>
                    <a:pt x="3021" y="1912"/>
                  </a:lnTo>
                  <a:lnTo>
                    <a:pt x="3044" y="1925"/>
                  </a:lnTo>
                  <a:lnTo>
                    <a:pt x="3068" y="1934"/>
                  </a:lnTo>
                  <a:lnTo>
                    <a:pt x="3094" y="1937"/>
                  </a:lnTo>
                  <a:lnTo>
                    <a:pt x="3121" y="1934"/>
                  </a:lnTo>
                  <a:lnTo>
                    <a:pt x="3145" y="1925"/>
                  </a:lnTo>
                  <a:lnTo>
                    <a:pt x="3168" y="1912"/>
                  </a:lnTo>
                  <a:lnTo>
                    <a:pt x="3187" y="1894"/>
                  </a:lnTo>
                  <a:lnTo>
                    <a:pt x="3203" y="1872"/>
                  </a:lnTo>
                  <a:lnTo>
                    <a:pt x="3215" y="1847"/>
                  </a:lnTo>
                  <a:lnTo>
                    <a:pt x="3223" y="1819"/>
                  </a:lnTo>
                  <a:lnTo>
                    <a:pt x="3226" y="1790"/>
                  </a:lnTo>
                  <a:lnTo>
                    <a:pt x="3226" y="149"/>
                  </a:lnTo>
                  <a:lnTo>
                    <a:pt x="2878" y="149"/>
                  </a:lnTo>
                  <a:lnTo>
                    <a:pt x="2859" y="145"/>
                  </a:lnTo>
                  <a:lnTo>
                    <a:pt x="2840" y="138"/>
                  </a:lnTo>
                  <a:lnTo>
                    <a:pt x="2826" y="127"/>
                  </a:lnTo>
                  <a:lnTo>
                    <a:pt x="2814" y="111"/>
                  </a:lnTo>
                  <a:lnTo>
                    <a:pt x="2808" y="94"/>
                  </a:lnTo>
                  <a:lnTo>
                    <a:pt x="2804" y="74"/>
                  </a:lnTo>
                  <a:lnTo>
                    <a:pt x="2808" y="55"/>
                  </a:lnTo>
                  <a:lnTo>
                    <a:pt x="2814" y="37"/>
                  </a:lnTo>
                  <a:lnTo>
                    <a:pt x="2826" y="22"/>
                  </a:lnTo>
                  <a:lnTo>
                    <a:pt x="2840" y="10"/>
                  </a:lnTo>
                  <a:lnTo>
                    <a:pt x="2859" y="4"/>
                  </a:lnTo>
                  <a:lnTo>
                    <a:pt x="2878" y="0"/>
                  </a:lnTo>
                  <a:lnTo>
                    <a:pt x="3299" y="0"/>
                  </a:lnTo>
                  <a:lnTo>
                    <a:pt x="3318" y="4"/>
                  </a:lnTo>
                  <a:lnTo>
                    <a:pt x="3337" y="10"/>
                  </a:lnTo>
                  <a:lnTo>
                    <a:pt x="3351" y="22"/>
                  </a:lnTo>
                  <a:lnTo>
                    <a:pt x="3363" y="37"/>
                  </a:lnTo>
                  <a:lnTo>
                    <a:pt x="3371" y="55"/>
                  </a:lnTo>
                  <a:lnTo>
                    <a:pt x="3373" y="74"/>
                  </a:lnTo>
                  <a:lnTo>
                    <a:pt x="3373" y="1790"/>
                  </a:lnTo>
                  <a:lnTo>
                    <a:pt x="3370" y="1834"/>
                  </a:lnTo>
                  <a:lnTo>
                    <a:pt x="3361" y="1875"/>
                  </a:lnTo>
                  <a:lnTo>
                    <a:pt x="3347" y="1914"/>
                  </a:lnTo>
                  <a:lnTo>
                    <a:pt x="3328" y="1950"/>
                  </a:lnTo>
                  <a:lnTo>
                    <a:pt x="3304" y="1983"/>
                  </a:lnTo>
                  <a:lnTo>
                    <a:pt x="3277" y="2012"/>
                  </a:lnTo>
                  <a:lnTo>
                    <a:pt x="3245" y="2037"/>
                  </a:lnTo>
                  <a:lnTo>
                    <a:pt x="3212" y="2057"/>
                  </a:lnTo>
                  <a:lnTo>
                    <a:pt x="3175" y="2072"/>
                  </a:lnTo>
                  <a:lnTo>
                    <a:pt x="3135" y="2082"/>
                  </a:lnTo>
                  <a:lnTo>
                    <a:pt x="3094" y="2085"/>
                  </a:lnTo>
                  <a:lnTo>
                    <a:pt x="3054" y="2082"/>
                  </a:lnTo>
                  <a:lnTo>
                    <a:pt x="3015" y="2072"/>
                  </a:lnTo>
                  <a:lnTo>
                    <a:pt x="2977" y="2057"/>
                  </a:lnTo>
                  <a:lnTo>
                    <a:pt x="2944" y="2037"/>
                  </a:lnTo>
                  <a:lnTo>
                    <a:pt x="2912" y="2012"/>
                  </a:lnTo>
                  <a:lnTo>
                    <a:pt x="2885" y="1983"/>
                  </a:lnTo>
                  <a:lnTo>
                    <a:pt x="2861" y="1950"/>
                  </a:lnTo>
                  <a:lnTo>
                    <a:pt x="2842" y="1914"/>
                  </a:lnTo>
                  <a:lnTo>
                    <a:pt x="2828" y="1875"/>
                  </a:lnTo>
                  <a:lnTo>
                    <a:pt x="2820" y="1834"/>
                  </a:lnTo>
                  <a:lnTo>
                    <a:pt x="2816" y="1790"/>
                  </a:lnTo>
                  <a:lnTo>
                    <a:pt x="2816" y="1637"/>
                  </a:lnTo>
                  <a:lnTo>
                    <a:pt x="557" y="1637"/>
                  </a:lnTo>
                  <a:lnTo>
                    <a:pt x="557" y="1790"/>
                  </a:lnTo>
                  <a:lnTo>
                    <a:pt x="553" y="1834"/>
                  </a:lnTo>
                  <a:lnTo>
                    <a:pt x="545" y="1875"/>
                  </a:lnTo>
                  <a:lnTo>
                    <a:pt x="531" y="1914"/>
                  </a:lnTo>
                  <a:lnTo>
                    <a:pt x="511" y="1950"/>
                  </a:lnTo>
                  <a:lnTo>
                    <a:pt x="488" y="1983"/>
                  </a:lnTo>
                  <a:lnTo>
                    <a:pt x="461" y="2012"/>
                  </a:lnTo>
                  <a:lnTo>
                    <a:pt x="429" y="2037"/>
                  </a:lnTo>
                  <a:lnTo>
                    <a:pt x="395" y="2057"/>
                  </a:lnTo>
                  <a:lnTo>
                    <a:pt x="358" y="2072"/>
                  </a:lnTo>
                  <a:lnTo>
                    <a:pt x="319" y="2082"/>
                  </a:lnTo>
                  <a:lnTo>
                    <a:pt x="278" y="2085"/>
                  </a:lnTo>
                  <a:lnTo>
                    <a:pt x="236" y="2082"/>
                  </a:lnTo>
                  <a:lnTo>
                    <a:pt x="197" y="2072"/>
                  </a:lnTo>
                  <a:lnTo>
                    <a:pt x="161" y="2057"/>
                  </a:lnTo>
                  <a:lnTo>
                    <a:pt x="126" y="2037"/>
                  </a:lnTo>
                  <a:lnTo>
                    <a:pt x="96" y="2012"/>
                  </a:lnTo>
                  <a:lnTo>
                    <a:pt x="68" y="1983"/>
                  </a:lnTo>
                  <a:lnTo>
                    <a:pt x="45" y="1950"/>
                  </a:lnTo>
                  <a:lnTo>
                    <a:pt x="25" y="1914"/>
                  </a:lnTo>
                  <a:lnTo>
                    <a:pt x="11" y="1875"/>
                  </a:lnTo>
                  <a:lnTo>
                    <a:pt x="2" y="1834"/>
                  </a:lnTo>
                  <a:lnTo>
                    <a:pt x="0" y="1790"/>
                  </a:lnTo>
                  <a:lnTo>
                    <a:pt x="0" y="74"/>
                  </a:lnTo>
                  <a:lnTo>
                    <a:pt x="2" y="55"/>
                  </a:lnTo>
                  <a:lnTo>
                    <a:pt x="10" y="37"/>
                  </a:lnTo>
                  <a:lnTo>
                    <a:pt x="21" y="22"/>
                  </a:lnTo>
                  <a:lnTo>
                    <a:pt x="36" y="10"/>
                  </a:lnTo>
                  <a:lnTo>
                    <a:pt x="53" y="4"/>
                  </a:lnTo>
                  <a:lnTo>
                    <a:pt x="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15" name="Freeform 279">
              <a:extLst>
                <a:ext uri="{FF2B5EF4-FFF2-40B4-BE49-F238E27FC236}">
                  <a16:creationId xmlns:a16="http://schemas.microsoft.com/office/drawing/2014/main" id="{E90E8678-0EC3-49B4-ABE4-98F8941DA009}"/>
                </a:ext>
              </a:extLst>
            </p:cNvPr>
            <p:cNvSpPr>
              <a:spLocks/>
            </p:cNvSpPr>
            <p:nvPr/>
          </p:nvSpPr>
          <p:spPr bwMode="auto">
            <a:xfrm>
              <a:off x="6564" y="1211"/>
              <a:ext cx="43" cy="40"/>
            </a:xfrm>
            <a:custGeom>
              <a:avLst/>
              <a:gdLst>
                <a:gd name="T0" fmla="*/ 74 w 479"/>
                <a:gd name="T1" fmla="*/ 0 h 443"/>
                <a:gd name="T2" fmla="*/ 93 w 479"/>
                <a:gd name="T3" fmla="*/ 3 h 443"/>
                <a:gd name="T4" fmla="*/ 111 w 479"/>
                <a:gd name="T5" fmla="*/ 10 h 443"/>
                <a:gd name="T6" fmla="*/ 126 w 479"/>
                <a:gd name="T7" fmla="*/ 22 h 443"/>
                <a:gd name="T8" fmla="*/ 137 w 479"/>
                <a:gd name="T9" fmla="*/ 37 h 443"/>
                <a:gd name="T10" fmla="*/ 145 w 479"/>
                <a:gd name="T11" fmla="*/ 55 h 443"/>
                <a:gd name="T12" fmla="*/ 147 w 479"/>
                <a:gd name="T13" fmla="*/ 74 h 443"/>
                <a:gd name="T14" fmla="*/ 147 w 479"/>
                <a:gd name="T15" fmla="*/ 296 h 443"/>
                <a:gd name="T16" fmla="*/ 405 w 479"/>
                <a:gd name="T17" fmla="*/ 296 h 443"/>
                <a:gd name="T18" fmla="*/ 425 w 479"/>
                <a:gd name="T19" fmla="*/ 298 h 443"/>
                <a:gd name="T20" fmla="*/ 443 w 479"/>
                <a:gd name="T21" fmla="*/ 305 h 443"/>
                <a:gd name="T22" fmla="*/ 457 w 479"/>
                <a:gd name="T23" fmla="*/ 317 h 443"/>
                <a:gd name="T24" fmla="*/ 469 w 479"/>
                <a:gd name="T25" fmla="*/ 332 h 443"/>
                <a:gd name="T26" fmla="*/ 477 w 479"/>
                <a:gd name="T27" fmla="*/ 350 h 443"/>
                <a:gd name="T28" fmla="*/ 479 w 479"/>
                <a:gd name="T29" fmla="*/ 370 h 443"/>
                <a:gd name="T30" fmla="*/ 477 w 479"/>
                <a:gd name="T31" fmla="*/ 389 h 443"/>
                <a:gd name="T32" fmla="*/ 469 w 479"/>
                <a:gd name="T33" fmla="*/ 407 h 443"/>
                <a:gd name="T34" fmla="*/ 457 w 479"/>
                <a:gd name="T35" fmla="*/ 421 h 443"/>
                <a:gd name="T36" fmla="*/ 443 w 479"/>
                <a:gd name="T37" fmla="*/ 433 h 443"/>
                <a:gd name="T38" fmla="*/ 425 w 479"/>
                <a:gd name="T39" fmla="*/ 441 h 443"/>
                <a:gd name="T40" fmla="*/ 405 w 479"/>
                <a:gd name="T41" fmla="*/ 443 h 443"/>
                <a:gd name="T42" fmla="*/ 74 w 479"/>
                <a:gd name="T43" fmla="*/ 443 h 443"/>
                <a:gd name="T44" fmla="*/ 54 w 479"/>
                <a:gd name="T45" fmla="*/ 441 h 443"/>
                <a:gd name="T46" fmla="*/ 37 w 479"/>
                <a:gd name="T47" fmla="*/ 433 h 443"/>
                <a:gd name="T48" fmla="*/ 22 w 479"/>
                <a:gd name="T49" fmla="*/ 421 h 443"/>
                <a:gd name="T50" fmla="*/ 10 w 479"/>
                <a:gd name="T51" fmla="*/ 407 h 443"/>
                <a:gd name="T52" fmla="*/ 3 w 479"/>
                <a:gd name="T53" fmla="*/ 389 h 443"/>
                <a:gd name="T54" fmla="*/ 0 w 479"/>
                <a:gd name="T55" fmla="*/ 370 h 443"/>
                <a:gd name="T56" fmla="*/ 0 w 479"/>
                <a:gd name="T57" fmla="*/ 74 h 443"/>
                <a:gd name="T58" fmla="*/ 3 w 479"/>
                <a:gd name="T59" fmla="*/ 55 h 443"/>
                <a:gd name="T60" fmla="*/ 10 w 479"/>
                <a:gd name="T61" fmla="*/ 37 h 443"/>
                <a:gd name="T62" fmla="*/ 22 w 479"/>
                <a:gd name="T63" fmla="*/ 22 h 443"/>
                <a:gd name="T64" fmla="*/ 37 w 479"/>
                <a:gd name="T65" fmla="*/ 10 h 443"/>
                <a:gd name="T66" fmla="*/ 54 w 479"/>
                <a:gd name="T67" fmla="*/ 3 h 443"/>
                <a:gd name="T68" fmla="*/ 74 w 479"/>
                <a:gd name="T69"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43">
                  <a:moveTo>
                    <a:pt x="74" y="0"/>
                  </a:moveTo>
                  <a:lnTo>
                    <a:pt x="93" y="3"/>
                  </a:lnTo>
                  <a:lnTo>
                    <a:pt x="111" y="10"/>
                  </a:lnTo>
                  <a:lnTo>
                    <a:pt x="126" y="22"/>
                  </a:lnTo>
                  <a:lnTo>
                    <a:pt x="137" y="37"/>
                  </a:lnTo>
                  <a:lnTo>
                    <a:pt x="145" y="55"/>
                  </a:lnTo>
                  <a:lnTo>
                    <a:pt x="147" y="74"/>
                  </a:lnTo>
                  <a:lnTo>
                    <a:pt x="147" y="296"/>
                  </a:lnTo>
                  <a:lnTo>
                    <a:pt x="405" y="296"/>
                  </a:lnTo>
                  <a:lnTo>
                    <a:pt x="425" y="298"/>
                  </a:lnTo>
                  <a:lnTo>
                    <a:pt x="443" y="305"/>
                  </a:lnTo>
                  <a:lnTo>
                    <a:pt x="457" y="317"/>
                  </a:lnTo>
                  <a:lnTo>
                    <a:pt x="469" y="332"/>
                  </a:lnTo>
                  <a:lnTo>
                    <a:pt x="477" y="350"/>
                  </a:lnTo>
                  <a:lnTo>
                    <a:pt x="479" y="370"/>
                  </a:lnTo>
                  <a:lnTo>
                    <a:pt x="477" y="389"/>
                  </a:lnTo>
                  <a:lnTo>
                    <a:pt x="469" y="407"/>
                  </a:lnTo>
                  <a:lnTo>
                    <a:pt x="457" y="421"/>
                  </a:lnTo>
                  <a:lnTo>
                    <a:pt x="443" y="433"/>
                  </a:lnTo>
                  <a:lnTo>
                    <a:pt x="425" y="441"/>
                  </a:lnTo>
                  <a:lnTo>
                    <a:pt x="405" y="443"/>
                  </a:lnTo>
                  <a:lnTo>
                    <a:pt x="74" y="443"/>
                  </a:lnTo>
                  <a:lnTo>
                    <a:pt x="54" y="441"/>
                  </a:lnTo>
                  <a:lnTo>
                    <a:pt x="37" y="433"/>
                  </a:lnTo>
                  <a:lnTo>
                    <a:pt x="22" y="421"/>
                  </a:lnTo>
                  <a:lnTo>
                    <a:pt x="10" y="407"/>
                  </a:lnTo>
                  <a:lnTo>
                    <a:pt x="3" y="389"/>
                  </a:lnTo>
                  <a:lnTo>
                    <a:pt x="0" y="370"/>
                  </a:lnTo>
                  <a:lnTo>
                    <a:pt x="0" y="74"/>
                  </a:lnTo>
                  <a:lnTo>
                    <a:pt x="3" y="55"/>
                  </a:lnTo>
                  <a:lnTo>
                    <a:pt x="10" y="37"/>
                  </a:lnTo>
                  <a:lnTo>
                    <a:pt x="22" y="22"/>
                  </a:lnTo>
                  <a:lnTo>
                    <a:pt x="37" y="10"/>
                  </a:lnTo>
                  <a:lnTo>
                    <a:pt x="54" y="3"/>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16" name="Freeform 280">
              <a:extLst>
                <a:ext uri="{FF2B5EF4-FFF2-40B4-BE49-F238E27FC236}">
                  <a16:creationId xmlns:a16="http://schemas.microsoft.com/office/drawing/2014/main" id="{9766CFFF-9D28-47E3-A625-9FFBCA311D08}"/>
                </a:ext>
              </a:extLst>
            </p:cNvPr>
            <p:cNvSpPr>
              <a:spLocks/>
            </p:cNvSpPr>
            <p:nvPr/>
          </p:nvSpPr>
          <p:spPr bwMode="auto">
            <a:xfrm>
              <a:off x="6434" y="1358"/>
              <a:ext cx="194" cy="39"/>
            </a:xfrm>
            <a:custGeom>
              <a:avLst/>
              <a:gdLst>
                <a:gd name="T0" fmla="*/ 74 w 2128"/>
                <a:gd name="T1" fmla="*/ 0 h 425"/>
                <a:gd name="T2" fmla="*/ 2054 w 2128"/>
                <a:gd name="T3" fmla="*/ 0 h 425"/>
                <a:gd name="T4" fmla="*/ 2073 w 2128"/>
                <a:gd name="T5" fmla="*/ 3 h 425"/>
                <a:gd name="T6" fmla="*/ 2091 w 2128"/>
                <a:gd name="T7" fmla="*/ 11 h 425"/>
                <a:gd name="T8" fmla="*/ 2106 w 2128"/>
                <a:gd name="T9" fmla="*/ 22 h 425"/>
                <a:gd name="T10" fmla="*/ 2118 w 2128"/>
                <a:gd name="T11" fmla="*/ 37 h 425"/>
                <a:gd name="T12" fmla="*/ 2126 w 2128"/>
                <a:gd name="T13" fmla="*/ 55 h 425"/>
                <a:gd name="T14" fmla="*/ 2128 w 2128"/>
                <a:gd name="T15" fmla="*/ 74 h 425"/>
                <a:gd name="T16" fmla="*/ 2128 w 2128"/>
                <a:gd name="T17" fmla="*/ 351 h 425"/>
                <a:gd name="T18" fmla="*/ 2126 w 2128"/>
                <a:gd name="T19" fmla="*/ 371 h 425"/>
                <a:gd name="T20" fmla="*/ 2118 w 2128"/>
                <a:gd name="T21" fmla="*/ 388 h 425"/>
                <a:gd name="T22" fmla="*/ 2106 w 2128"/>
                <a:gd name="T23" fmla="*/ 404 h 425"/>
                <a:gd name="T24" fmla="*/ 2091 w 2128"/>
                <a:gd name="T25" fmla="*/ 414 h 425"/>
                <a:gd name="T26" fmla="*/ 2073 w 2128"/>
                <a:gd name="T27" fmla="*/ 422 h 425"/>
                <a:gd name="T28" fmla="*/ 2054 w 2128"/>
                <a:gd name="T29" fmla="*/ 425 h 425"/>
                <a:gd name="T30" fmla="*/ 2034 w 2128"/>
                <a:gd name="T31" fmla="*/ 422 h 425"/>
                <a:gd name="T32" fmla="*/ 2017 w 2128"/>
                <a:gd name="T33" fmla="*/ 414 h 425"/>
                <a:gd name="T34" fmla="*/ 2002 w 2128"/>
                <a:gd name="T35" fmla="*/ 404 h 425"/>
                <a:gd name="T36" fmla="*/ 1991 w 2128"/>
                <a:gd name="T37" fmla="*/ 388 h 425"/>
                <a:gd name="T38" fmla="*/ 1983 w 2128"/>
                <a:gd name="T39" fmla="*/ 371 h 425"/>
                <a:gd name="T40" fmla="*/ 1980 w 2128"/>
                <a:gd name="T41" fmla="*/ 351 h 425"/>
                <a:gd name="T42" fmla="*/ 1980 w 2128"/>
                <a:gd name="T43" fmla="*/ 148 h 425"/>
                <a:gd name="T44" fmla="*/ 147 w 2128"/>
                <a:gd name="T45" fmla="*/ 148 h 425"/>
                <a:gd name="T46" fmla="*/ 147 w 2128"/>
                <a:gd name="T47" fmla="*/ 351 h 425"/>
                <a:gd name="T48" fmla="*/ 145 w 2128"/>
                <a:gd name="T49" fmla="*/ 371 h 425"/>
                <a:gd name="T50" fmla="*/ 137 w 2128"/>
                <a:gd name="T51" fmla="*/ 388 h 425"/>
                <a:gd name="T52" fmla="*/ 127 w 2128"/>
                <a:gd name="T53" fmla="*/ 404 h 425"/>
                <a:gd name="T54" fmla="*/ 111 w 2128"/>
                <a:gd name="T55" fmla="*/ 414 h 425"/>
                <a:gd name="T56" fmla="*/ 94 w 2128"/>
                <a:gd name="T57" fmla="*/ 422 h 425"/>
                <a:gd name="T58" fmla="*/ 74 w 2128"/>
                <a:gd name="T59" fmla="*/ 425 h 425"/>
                <a:gd name="T60" fmla="*/ 55 w 2128"/>
                <a:gd name="T61" fmla="*/ 422 h 425"/>
                <a:gd name="T62" fmla="*/ 37 w 2128"/>
                <a:gd name="T63" fmla="*/ 414 h 425"/>
                <a:gd name="T64" fmla="*/ 22 w 2128"/>
                <a:gd name="T65" fmla="*/ 404 h 425"/>
                <a:gd name="T66" fmla="*/ 10 w 2128"/>
                <a:gd name="T67" fmla="*/ 388 h 425"/>
                <a:gd name="T68" fmla="*/ 2 w 2128"/>
                <a:gd name="T69" fmla="*/ 371 h 425"/>
                <a:gd name="T70" fmla="*/ 0 w 2128"/>
                <a:gd name="T71" fmla="*/ 351 h 425"/>
                <a:gd name="T72" fmla="*/ 0 w 2128"/>
                <a:gd name="T73" fmla="*/ 74 h 425"/>
                <a:gd name="T74" fmla="*/ 2 w 2128"/>
                <a:gd name="T75" fmla="*/ 55 h 425"/>
                <a:gd name="T76" fmla="*/ 10 w 2128"/>
                <a:gd name="T77" fmla="*/ 37 h 425"/>
                <a:gd name="T78" fmla="*/ 22 w 2128"/>
                <a:gd name="T79" fmla="*/ 22 h 425"/>
                <a:gd name="T80" fmla="*/ 37 w 2128"/>
                <a:gd name="T81" fmla="*/ 11 h 425"/>
                <a:gd name="T82" fmla="*/ 55 w 2128"/>
                <a:gd name="T83" fmla="*/ 3 h 425"/>
                <a:gd name="T84" fmla="*/ 74 w 2128"/>
                <a:gd name="T85"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8" h="425">
                  <a:moveTo>
                    <a:pt x="74" y="0"/>
                  </a:moveTo>
                  <a:lnTo>
                    <a:pt x="2054" y="0"/>
                  </a:lnTo>
                  <a:lnTo>
                    <a:pt x="2073" y="3"/>
                  </a:lnTo>
                  <a:lnTo>
                    <a:pt x="2091" y="11"/>
                  </a:lnTo>
                  <a:lnTo>
                    <a:pt x="2106" y="22"/>
                  </a:lnTo>
                  <a:lnTo>
                    <a:pt x="2118" y="37"/>
                  </a:lnTo>
                  <a:lnTo>
                    <a:pt x="2126" y="55"/>
                  </a:lnTo>
                  <a:lnTo>
                    <a:pt x="2128" y="74"/>
                  </a:lnTo>
                  <a:lnTo>
                    <a:pt x="2128" y="351"/>
                  </a:lnTo>
                  <a:lnTo>
                    <a:pt x="2126" y="371"/>
                  </a:lnTo>
                  <a:lnTo>
                    <a:pt x="2118" y="388"/>
                  </a:lnTo>
                  <a:lnTo>
                    <a:pt x="2106" y="404"/>
                  </a:lnTo>
                  <a:lnTo>
                    <a:pt x="2091" y="414"/>
                  </a:lnTo>
                  <a:lnTo>
                    <a:pt x="2073" y="422"/>
                  </a:lnTo>
                  <a:lnTo>
                    <a:pt x="2054" y="425"/>
                  </a:lnTo>
                  <a:lnTo>
                    <a:pt x="2034" y="422"/>
                  </a:lnTo>
                  <a:lnTo>
                    <a:pt x="2017" y="414"/>
                  </a:lnTo>
                  <a:lnTo>
                    <a:pt x="2002" y="404"/>
                  </a:lnTo>
                  <a:lnTo>
                    <a:pt x="1991" y="388"/>
                  </a:lnTo>
                  <a:lnTo>
                    <a:pt x="1983" y="371"/>
                  </a:lnTo>
                  <a:lnTo>
                    <a:pt x="1980" y="351"/>
                  </a:lnTo>
                  <a:lnTo>
                    <a:pt x="1980" y="148"/>
                  </a:lnTo>
                  <a:lnTo>
                    <a:pt x="147" y="148"/>
                  </a:lnTo>
                  <a:lnTo>
                    <a:pt x="147" y="351"/>
                  </a:lnTo>
                  <a:lnTo>
                    <a:pt x="145" y="371"/>
                  </a:lnTo>
                  <a:lnTo>
                    <a:pt x="137" y="388"/>
                  </a:lnTo>
                  <a:lnTo>
                    <a:pt x="127" y="404"/>
                  </a:lnTo>
                  <a:lnTo>
                    <a:pt x="111" y="414"/>
                  </a:lnTo>
                  <a:lnTo>
                    <a:pt x="94" y="422"/>
                  </a:lnTo>
                  <a:lnTo>
                    <a:pt x="74" y="425"/>
                  </a:lnTo>
                  <a:lnTo>
                    <a:pt x="55" y="422"/>
                  </a:lnTo>
                  <a:lnTo>
                    <a:pt x="37" y="414"/>
                  </a:lnTo>
                  <a:lnTo>
                    <a:pt x="22" y="404"/>
                  </a:lnTo>
                  <a:lnTo>
                    <a:pt x="10" y="388"/>
                  </a:lnTo>
                  <a:lnTo>
                    <a:pt x="2" y="371"/>
                  </a:lnTo>
                  <a:lnTo>
                    <a:pt x="0" y="351"/>
                  </a:lnTo>
                  <a:lnTo>
                    <a:pt x="0" y="74"/>
                  </a:lnTo>
                  <a:lnTo>
                    <a:pt x="2" y="55"/>
                  </a:lnTo>
                  <a:lnTo>
                    <a:pt x="10" y="37"/>
                  </a:lnTo>
                  <a:lnTo>
                    <a:pt x="22" y="22"/>
                  </a:lnTo>
                  <a:lnTo>
                    <a:pt x="37" y="11"/>
                  </a:lnTo>
                  <a:lnTo>
                    <a:pt x="55" y="3"/>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17" name="Group 283">
            <a:extLst>
              <a:ext uri="{FF2B5EF4-FFF2-40B4-BE49-F238E27FC236}">
                <a16:creationId xmlns:a16="http://schemas.microsoft.com/office/drawing/2014/main" id="{56160389-BC44-47A6-B85D-07CAAB247076}"/>
              </a:ext>
            </a:extLst>
          </p:cNvPr>
          <p:cNvGrpSpPr>
            <a:grpSpLocks noChangeAspect="1"/>
          </p:cNvGrpSpPr>
          <p:nvPr/>
        </p:nvGrpSpPr>
        <p:grpSpPr bwMode="auto">
          <a:xfrm>
            <a:off x="5213055" y="2286927"/>
            <a:ext cx="286511" cy="146827"/>
            <a:chOff x="6568" y="2001"/>
            <a:chExt cx="361" cy="185"/>
          </a:xfrm>
          <a:solidFill>
            <a:srgbClr val="000000"/>
          </a:solidFill>
        </p:grpSpPr>
        <p:sp>
          <p:nvSpPr>
            <p:cNvPr id="718" name="Freeform 285">
              <a:extLst>
                <a:ext uri="{FF2B5EF4-FFF2-40B4-BE49-F238E27FC236}">
                  <a16:creationId xmlns:a16="http://schemas.microsoft.com/office/drawing/2014/main" id="{24224098-3D31-4373-B1F3-50F0B196E934}"/>
                </a:ext>
              </a:extLst>
            </p:cNvPr>
            <p:cNvSpPr>
              <a:spLocks/>
            </p:cNvSpPr>
            <p:nvPr/>
          </p:nvSpPr>
          <p:spPr bwMode="auto">
            <a:xfrm>
              <a:off x="6568" y="2001"/>
              <a:ext cx="305" cy="185"/>
            </a:xfrm>
            <a:custGeom>
              <a:avLst/>
              <a:gdLst>
                <a:gd name="T0" fmla="*/ 2686 w 2746"/>
                <a:gd name="T1" fmla="*/ 0 h 1661"/>
                <a:gd name="T2" fmla="*/ 2722 w 2746"/>
                <a:gd name="T3" fmla="*/ 12 h 1661"/>
                <a:gd name="T4" fmla="*/ 2743 w 2746"/>
                <a:gd name="T5" fmla="*/ 41 h 1661"/>
                <a:gd name="T6" fmla="*/ 2746 w 2746"/>
                <a:gd name="T7" fmla="*/ 361 h 1661"/>
                <a:gd name="T8" fmla="*/ 2737 w 2746"/>
                <a:gd name="T9" fmla="*/ 393 h 1661"/>
                <a:gd name="T10" fmla="*/ 2691 w 2746"/>
                <a:gd name="T11" fmla="*/ 442 h 1661"/>
                <a:gd name="T12" fmla="*/ 2630 w 2746"/>
                <a:gd name="T13" fmla="*/ 521 h 1661"/>
                <a:gd name="T14" fmla="*/ 2583 w 2746"/>
                <a:gd name="T15" fmla="*/ 608 h 1661"/>
                <a:gd name="T16" fmla="*/ 2558 w 2746"/>
                <a:gd name="T17" fmla="*/ 670 h 1661"/>
                <a:gd name="T18" fmla="*/ 2536 w 2746"/>
                <a:gd name="T19" fmla="*/ 690 h 1661"/>
                <a:gd name="T20" fmla="*/ 2506 w 2746"/>
                <a:gd name="T21" fmla="*/ 697 h 1661"/>
                <a:gd name="T22" fmla="*/ 2475 w 2746"/>
                <a:gd name="T23" fmla="*/ 687 h 1661"/>
                <a:gd name="T24" fmla="*/ 2455 w 2746"/>
                <a:gd name="T25" fmla="*/ 664 h 1661"/>
                <a:gd name="T26" fmla="*/ 2447 w 2746"/>
                <a:gd name="T27" fmla="*/ 633 h 1661"/>
                <a:gd name="T28" fmla="*/ 2470 w 2746"/>
                <a:gd name="T29" fmla="*/ 566 h 1661"/>
                <a:gd name="T30" fmla="*/ 2521 w 2746"/>
                <a:gd name="T31" fmla="*/ 466 h 1661"/>
                <a:gd name="T32" fmla="*/ 2587 w 2746"/>
                <a:gd name="T33" fmla="*/ 377 h 1661"/>
                <a:gd name="T34" fmla="*/ 2626 w 2746"/>
                <a:gd name="T35" fmla="*/ 121 h 1661"/>
                <a:gd name="T36" fmla="*/ 121 w 2746"/>
                <a:gd name="T37" fmla="*/ 1541 h 1661"/>
                <a:gd name="T38" fmla="*/ 2626 w 2746"/>
                <a:gd name="T39" fmla="*/ 1326 h 1661"/>
                <a:gd name="T40" fmla="*/ 2555 w 2746"/>
                <a:gd name="T41" fmla="*/ 1245 h 1661"/>
                <a:gd name="T42" fmla="*/ 2498 w 2746"/>
                <a:gd name="T43" fmla="*/ 1154 h 1661"/>
                <a:gd name="T44" fmla="*/ 2456 w 2746"/>
                <a:gd name="T45" fmla="*/ 1056 h 1661"/>
                <a:gd name="T46" fmla="*/ 2453 w 2746"/>
                <a:gd name="T47" fmla="*/ 1025 h 1661"/>
                <a:gd name="T48" fmla="*/ 2467 w 2746"/>
                <a:gd name="T49" fmla="*/ 998 h 1661"/>
                <a:gd name="T50" fmla="*/ 2493 w 2746"/>
                <a:gd name="T51" fmla="*/ 980 h 1661"/>
                <a:gd name="T52" fmla="*/ 2524 w 2746"/>
                <a:gd name="T53" fmla="*/ 978 h 1661"/>
                <a:gd name="T54" fmla="*/ 2551 w 2746"/>
                <a:gd name="T55" fmla="*/ 991 h 1661"/>
                <a:gd name="T56" fmla="*/ 2569 w 2746"/>
                <a:gd name="T57" fmla="*/ 1017 h 1661"/>
                <a:gd name="T58" fmla="*/ 2607 w 2746"/>
                <a:gd name="T59" fmla="*/ 1104 h 1661"/>
                <a:gd name="T60" fmla="*/ 2661 w 2746"/>
                <a:gd name="T61" fmla="*/ 1184 h 1661"/>
                <a:gd name="T62" fmla="*/ 2727 w 2746"/>
                <a:gd name="T63" fmla="*/ 1255 h 1661"/>
                <a:gd name="T64" fmla="*/ 2744 w 2746"/>
                <a:gd name="T65" fmla="*/ 1283 h 1661"/>
                <a:gd name="T66" fmla="*/ 2746 w 2746"/>
                <a:gd name="T67" fmla="*/ 1601 h 1661"/>
                <a:gd name="T68" fmla="*/ 2735 w 2746"/>
                <a:gd name="T69" fmla="*/ 1636 h 1661"/>
                <a:gd name="T70" fmla="*/ 2705 w 2746"/>
                <a:gd name="T71" fmla="*/ 1658 h 1661"/>
                <a:gd name="T72" fmla="*/ 60 w 2746"/>
                <a:gd name="T73" fmla="*/ 1661 h 1661"/>
                <a:gd name="T74" fmla="*/ 25 w 2746"/>
                <a:gd name="T75" fmla="*/ 1649 h 1661"/>
                <a:gd name="T76" fmla="*/ 3 w 2746"/>
                <a:gd name="T77" fmla="*/ 1620 h 1661"/>
                <a:gd name="T78" fmla="*/ 0 w 2746"/>
                <a:gd name="T79" fmla="*/ 60 h 1661"/>
                <a:gd name="T80" fmla="*/ 12 w 2746"/>
                <a:gd name="T81" fmla="*/ 25 h 1661"/>
                <a:gd name="T82" fmla="*/ 41 w 2746"/>
                <a:gd name="T83" fmla="*/ 3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46" h="1661">
                  <a:moveTo>
                    <a:pt x="60" y="0"/>
                  </a:moveTo>
                  <a:lnTo>
                    <a:pt x="2686" y="0"/>
                  </a:lnTo>
                  <a:lnTo>
                    <a:pt x="2705" y="3"/>
                  </a:lnTo>
                  <a:lnTo>
                    <a:pt x="2722" y="12"/>
                  </a:lnTo>
                  <a:lnTo>
                    <a:pt x="2735" y="25"/>
                  </a:lnTo>
                  <a:lnTo>
                    <a:pt x="2743" y="41"/>
                  </a:lnTo>
                  <a:lnTo>
                    <a:pt x="2746" y="60"/>
                  </a:lnTo>
                  <a:lnTo>
                    <a:pt x="2746" y="361"/>
                  </a:lnTo>
                  <a:lnTo>
                    <a:pt x="2744" y="378"/>
                  </a:lnTo>
                  <a:lnTo>
                    <a:pt x="2737" y="393"/>
                  </a:lnTo>
                  <a:lnTo>
                    <a:pt x="2727" y="406"/>
                  </a:lnTo>
                  <a:lnTo>
                    <a:pt x="2691" y="442"/>
                  </a:lnTo>
                  <a:lnTo>
                    <a:pt x="2659" y="480"/>
                  </a:lnTo>
                  <a:lnTo>
                    <a:pt x="2630" y="521"/>
                  </a:lnTo>
                  <a:lnTo>
                    <a:pt x="2604" y="564"/>
                  </a:lnTo>
                  <a:lnTo>
                    <a:pt x="2583" y="608"/>
                  </a:lnTo>
                  <a:lnTo>
                    <a:pt x="2565" y="655"/>
                  </a:lnTo>
                  <a:lnTo>
                    <a:pt x="2558" y="670"/>
                  </a:lnTo>
                  <a:lnTo>
                    <a:pt x="2548" y="682"/>
                  </a:lnTo>
                  <a:lnTo>
                    <a:pt x="2536" y="690"/>
                  </a:lnTo>
                  <a:lnTo>
                    <a:pt x="2521" y="696"/>
                  </a:lnTo>
                  <a:lnTo>
                    <a:pt x="2506" y="697"/>
                  </a:lnTo>
                  <a:lnTo>
                    <a:pt x="2490" y="694"/>
                  </a:lnTo>
                  <a:lnTo>
                    <a:pt x="2475" y="687"/>
                  </a:lnTo>
                  <a:lnTo>
                    <a:pt x="2463" y="677"/>
                  </a:lnTo>
                  <a:lnTo>
                    <a:pt x="2455" y="664"/>
                  </a:lnTo>
                  <a:lnTo>
                    <a:pt x="2449" y="649"/>
                  </a:lnTo>
                  <a:lnTo>
                    <a:pt x="2447" y="633"/>
                  </a:lnTo>
                  <a:lnTo>
                    <a:pt x="2450" y="617"/>
                  </a:lnTo>
                  <a:lnTo>
                    <a:pt x="2470" y="566"/>
                  </a:lnTo>
                  <a:lnTo>
                    <a:pt x="2494" y="515"/>
                  </a:lnTo>
                  <a:lnTo>
                    <a:pt x="2521" y="466"/>
                  </a:lnTo>
                  <a:lnTo>
                    <a:pt x="2552" y="420"/>
                  </a:lnTo>
                  <a:lnTo>
                    <a:pt x="2587" y="377"/>
                  </a:lnTo>
                  <a:lnTo>
                    <a:pt x="2626" y="335"/>
                  </a:lnTo>
                  <a:lnTo>
                    <a:pt x="2626" y="121"/>
                  </a:lnTo>
                  <a:lnTo>
                    <a:pt x="121" y="121"/>
                  </a:lnTo>
                  <a:lnTo>
                    <a:pt x="121" y="1541"/>
                  </a:lnTo>
                  <a:lnTo>
                    <a:pt x="2626" y="1541"/>
                  </a:lnTo>
                  <a:lnTo>
                    <a:pt x="2626" y="1326"/>
                  </a:lnTo>
                  <a:lnTo>
                    <a:pt x="2588" y="1286"/>
                  </a:lnTo>
                  <a:lnTo>
                    <a:pt x="2555" y="1245"/>
                  </a:lnTo>
                  <a:lnTo>
                    <a:pt x="2525" y="1200"/>
                  </a:lnTo>
                  <a:lnTo>
                    <a:pt x="2498" y="1154"/>
                  </a:lnTo>
                  <a:lnTo>
                    <a:pt x="2475" y="1107"/>
                  </a:lnTo>
                  <a:lnTo>
                    <a:pt x="2456" y="1056"/>
                  </a:lnTo>
                  <a:lnTo>
                    <a:pt x="2452" y="1041"/>
                  </a:lnTo>
                  <a:lnTo>
                    <a:pt x="2453" y="1025"/>
                  </a:lnTo>
                  <a:lnTo>
                    <a:pt x="2458" y="1010"/>
                  </a:lnTo>
                  <a:lnTo>
                    <a:pt x="2467" y="998"/>
                  </a:lnTo>
                  <a:lnTo>
                    <a:pt x="2478" y="987"/>
                  </a:lnTo>
                  <a:lnTo>
                    <a:pt x="2493" y="980"/>
                  </a:lnTo>
                  <a:lnTo>
                    <a:pt x="2508" y="977"/>
                  </a:lnTo>
                  <a:lnTo>
                    <a:pt x="2524" y="978"/>
                  </a:lnTo>
                  <a:lnTo>
                    <a:pt x="2538" y="982"/>
                  </a:lnTo>
                  <a:lnTo>
                    <a:pt x="2551" y="991"/>
                  </a:lnTo>
                  <a:lnTo>
                    <a:pt x="2561" y="1002"/>
                  </a:lnTo>
                  <a:lnTo>
                    <a:pt x="2569" y="1017"/>
                  </a:lnTo>
                  <a:lnTo>
                    <a:pt x="2586" y="1061"/>
                  </a:lnTo>
                  <a:lnTo>
                    <a:pt x="2607" y="1104"/>
                  </a:lnTo>
                  <a:lnTo>
                    <a:pt x="2633" y="1145"/>
                  </a:lnTo>
                  <a:lnTo>
                    <a:pt x="2661" y="1184"/>
                  </a:lnTo>
                  <a:lnTo>
                    <a:pt x="2692" y="1220"/>
                  </a:lnTo>
                  <a:lnTo>
                    <a:pt x="2727" y="1255"/>
                  </a:lnTo>
                  <a:lnTo>
                    <a:pt x="2737" y="1268"/>
                  </a:lnTo>
                  <a:lnTo>
                    <a:pt x="2744" y="1283"/>
                  </a:lnTo>
                  <a:lnTo>
                    <a:pt x="2746" y="1300"/>
                  </a:lnTo>
                  <a:lnTo>
                    <a:pt x="2746" y="1601"/>
                  </a:lnTo>
                  <a:lnTo>
                    <a:pt x="2743" y="1620"/>
                  </a:lnTo>
                  <a:lnTo>
                    <a:pt x="2735" y="1636"/>
                  </a:lnTo>
                  <a:lnTo>
                    <a:pt x="2722" y="1649"/>
                  </a:lnTo>
                  <a:lnTo>
                    <a:pt x="2705" y="1658"/>
                  </a:lnTo>
                  <a:lnTo>
                    <a:pt x="2686" y="1661"/>
                  </a:lnTo>
                  <a:lnTo>
                    <a:pt x="60" y="1661"/>
                  </a:lnTo>
                  <a:lnTo>
                    <a:pt x="41" y="1658"/>
                  </a:lnTo>
                  <a:lnTo>
                    <a:pt x="25" y="1649"/>
                  </a:lnTo>
                  <a:lnTo>
                    <a:pt x="12" y="1636"/>
                  </a:lnTo>
                  <a:lnTo>
                    <a:pt x="3" y="1620"/>
                  </a:lnTo>
                  <a:lnTo>
                    <a:pt x="0" y="1601"/>
                  </a:lnTo>
                  <a:lnTo>
                    <a:pt x="0" y="60"/>
                  </a:lnTo>
                  <a:lnTo>
                    <a:pt x="3" y="41"/>
                  </a:lnTo>
                  <a:lnTo>
                    <a:pt x="12" y="25"/>
                  </a:lnTo>
                  <a:lnTo>
                    <a:pt x="25" y="12"/>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19" name="Freeform 286">
              <a:extLst>
                <a:ext uri="{FF2B5EF4-FFF2-40B4-BE49-F238E27FC236}">
                  <a16:creationId xmlns:a16="http://schemas.microsoft.com/office/drawing/2014/main" id="{35992A56-8594-4E18-B520-7C176DEFF7EC}"/>
                </a:ext>
              </a:extLst>
            </p:cNvPr>
            <p:cNvSpPr>
              <a:spLocks/>
            </p:cNvSpPr>
            <p:nvPr/>
          </p:nvSpPr>
          <p:spPr bwMode="auto">
            <a:xfrm>
              <a:off x="6880" y="2038"/>
              <a:ext cx="49" cy="110"/>
            </a:xfrm>
            <a:custGeom>
              <a:avLst/>
              <a:gdLst>
                <a:gd name="T0" fmla="*/ 74 w 445"/>
                <a:gd name="T1" fmla="*/ 0 h 986"/>
                <a:gd name="T2" fmla="*/ 229 w 445"/>
                <a:gd name="T3" fmla="*/ 0 h 986"/>
                <a:gd name="T4" fmla="*/ 263 w 445"/>
                <a:gd name="T5" fmla="*/ 3 h 986"/>
                <a:gd name="T6" fmla="*/ 297 w 445"/>
                <a:gd name="T7" fmla="*/ 13 h 986"/>
                <a:gd name="T8" fmla="*/ 328 w 445"/>
                <a:gd name="T9" fmla="*/ 28 h 986"/>
                <a:gd name="T10" fmla="*/ 356 w 445"/>
                <a:gd name="T11" fmla="*/ 48 h 986"/>
                <a:gd name="T12" fmla="*/ 381 w 445"/>
                <a:gd name="T13" fmla="*/ 72 h 986"/>
                <a:gd name="T14" fmla="*/ 402 w 445"/>
                <a:gd name="T15" fmla="*/ 100 h 986"/>
                <a:gd name="T16" fmla="*/ 420 w 445"/>
                <a:gd name="T17" fmla="*/ 131 h 986"/>
                <a:gd name="T18" fmla="*/ 433 w 445"/>
                <a:gd name="T19" fmla="*/ 165 h 986"/>
                <a:gd name="T20" fmla="*/ 442 w 445"/>
                <a:gd name="T21" fmla="*/ 203 h 986"/>
                <a:gd name="T22" fmla="*/ 445 w 445"/>
                <a:gd name="T23" fmla="*/ 242 h 986"/>
                <a:gd name="T24" fmla="*/ 445 w 445"/>
                <a:gd name="T25" fmla="*/ 744 h 986"/>
                <a:gd name="T26" fmla="*/ 442 w 445"/>
                <a:gd name="T27" fmla="*/ 784 h 986"/>
                <a:gd name="T28" fmla="*/ 432 w 445"/>
                <a:gd name="T29" fmla="*/ 821 h 986"/>
                <a:gd name="T30" fmla="*/ 419 w 445"/>
                <a:gd name="T31" fmla="*/ 855 h 986"/>
                <a:gd name="T32" fmla="*/ 401 w 445"/>
                <a:gd name="T33" fmla="*/ 887 h 986"/>
                <a:gd name="T34" fmla="*/ 379 w 445"/>
                <a:gd name="T35" fmla="*/ 916 h 986"/>
                <a:gd name="T36" fmla="*/ 353 w 445"/>
                <a:gd name="T37" fmla="*/ 940 h 986"/>
                <a:gd name="T38" fmla="*/ 324 w 445"/>
                <a:gd name="T39" fmla="*/ 959 h 986"/>
                <a:gd name="T40" fmla="*/ 292 w 445"/>
                <a:gd name="T41" fmla="*/ 974 h 986"/>
                <a:gd name="T42" fmla="*/ 257 w 445"/>
                <a:gd name="T43" fmla="*/ 983 h 986"/>
                <a:gd name="T44" fmla="*/ 222 w 445"/>
                <a:gd name="T45" fmla="*/ 986 h 986"/>
                <a:gd name="T46" fmla="*/ 60 w 445"/>
                <a:gd name="T47" fmla="*/ 986 h 986"/>
                <a:gd name="T48" fmla="*/ 41 w 445"/>
                <a:gd name="T49" fmla="*/ 983 h 986"/>
                <a:gd name="T50" fmla="*/ 24 w 445"/>
                <a:gd name="T51" fmla="*/ 975 h 986"/>
                <a:gd name="T52" fmla="*/ 11 w 445"/>
                <a:gd name="T53" fmla="*/ 962 h 986"/>
                <a:gd name="T54" fmla="*/ 3 w 445"/>
                <a:gd name="T55" fmla="*/ 945 h 986"/>
                <a:gd name="T56" fmla="*/ 0 w 445"/>
                <a:gd name="T57" fmla="*/ 926 h 986"/>
                <a:gd name="T58" fmla="*/ 3 w 445"/>
                <a:gd name="T59" fmla="*/ 907 h 986"/>
                <a:gd name="T60" fmla="*/ 11 w 445"/>
                <a:gd name="T61" fmla="*/ 890 h 986"/>
                <a:gd name="T62" fmla="*/ 24 w 445"/>
                <a:gd name="T63" fmla="*/ 877 h 986"/>
                <a:gd name="T64" fmla="*/ 41 w 445"/>
                <a:gd name="T65" fmla="*/ 868 h 986"/>
                <a:gd name="T66" fmla="*/ 60 w 445"/>
                <a:gd name="T67" fmla="*/ 865 h 986"/>
                <a:gd name="T68" fmla="*/ 222 w 445"/>
                <a:gd name="T69" fmla="*/ 865 h 986"/>
                <a:gd name="T70" fmla="*/ 245 w 445"/>
                <a:gd name="T71" fmla="*/ 862 h 986"/>
                <a:gd name="T72" fmla="*/ 266 w 445"/>
                <a:gd name="T73" fmla="*/ 853 h 986"/>
                <a:gd name="T74" fmla="*/ 286 w 445"/>
                <a:gd name="T75" fmla="*/ 839 h 986"/>
                <a:gd name="T76" fmla="*/ 301 w 445"/>
                <a:gd name="T77" fmla="*/ 820 h 986"/>
                <a:gd name="T78" fmla="*/ 313 w 445"/>
                <a:gd name="T79" fmla="*/ 798 h 986"/>
                <a:gd name="T80" fmla="*/ 321 w 445"/>
                <a:gd name="T81" fmla="*/ 773 h 986"/>
                <a:gd name="T82" fmla="*/ 324 w 445"/>
                <a:gd name="T83" fmla="*/ 744 h 986"/>
                <a:gd name="T84" fmla="*/ 324 w 445"/>
                <a:gd name="T85" fmla="*/ 242 h 986"/>
                <a:gd name="T86" fmla="*/ 321 w 445"/>
                <a:gd name="T87" fmla="*/ 215 h 986"/>
                <a:gd name="T88" fmla="*/ 314 w 445"/>
                <a:gd name="T89" fmla="*/ 190 h 986"/>
                <a:gd name="T90" fmla="*/ 303 w 445"/>
                <a:gd name="T91" fmla="*/ 166 h 986"/>
                <a:gd name="T92" fmla="*/ 288 w 445"/>
                <a:gd name="T93" fmla="*/ 148 h 986"/>
                <a:gd name="T94" fmla="*/ 270 w 445"/>
                <a:gd name="T95" fmla="*/ 134 h 986"/>
                <a:gd name="T96" fmla="*/ 250 w 445"/>
                <a:gd name="T97" fmla="*/ 125 h 986"/>
                <a:gd name="T98" fmla="*/ 229 w 445"/>
                <a:gd name="T99" fmla="*/ 122 h 986"/>
                <a:gd name="T100" fmla="*/ 74 w 445"/>
                <a:gd name="T101" fmla="*/ 122 h 986"/>
                <a:gd name="T102" fmla="*/ 55 w 445"/>
                <a:gd name="T103" fmla="*/ 118 h 986"/>
                <a:gd name="T104" fmla="*/ 38 w 445"/>
                <a:gd name="T105" fmla="*/ 110 h 986"/>
                <a:gd name="T106" fmla="*/ 25 w 445"/>
                <a:gd name="T107" fmla="*/ 97 h 986"/>
                <a:gd name="T108" fmla="*/ 17 w 445"/>
                <a:gd name="T109" fmla="*/ 80 h 986"/>
                <a:gd name="T110" fmla="*/ 14 w 445"/>
                <a:gd name="T111" fmla="*/ 61 h 986"/>
                <a:gd name="T112" fmla="*/ 17 w 445"/>
                <a:gd name="T113" fmla="*/ 42 h 986"/>
                <a:gd name="T114" fmla="*/ 25 w 445"/>
                <a:gd name="T115" fmla="*/ 26 h 986"/>
                <a:gd name="T116" fmla="*/ 38 w 445"/>
                <a:gd name="T117" fmla="*/ 12 h 986"/>
                <a:gd name="T118" fmla="*/ 55 w 445"/>
                <a:gd name="T119" fmla="*/ 3 h 986"/>
                <a:gd name="T120" fmla="*/ 74 w 445"/>
                <a:gd name="T121" fmla="*/ 0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 h="986">
                  <a:moveTo>
                    <a:pt x="74" y="0"/>
                  </a:moveTo>
                  <a:lnTo>
                    <a:pt x="229" y="0"/>
                  </a:lnTo>
                  <a:lnTo>
                    <a:pt x="263" y="3"/>
                  </a:lnTo>
                  <a:lnTo>
                    <a:pt x="297" y="13"/>
                  </a:lnTo>
                  <a:lnTo>
                    <a:pt x="328" y="28"/>
                  </a:lnTo>
                  <a:lnTo>
                    <a:pt x="356" y="48"/>
                  </a:lnTo>
                  <a:lnTo>
                    <a:pt x="381" y="72"/>
                  </a:lnTo>
                  <a:lnTo>
                    <a:pt x="402" y="100"/>
                  </a:lnTo>
                  <a:lnTo>
                    <a:pt x="420" y="131"/>
                  </a:lnTo>
                  <a:lnTo>
                    <a:pt x="433" y="165"/>
                  </a:lnTo>
                  <a:lnTo>
                    <a:pt x="442" y="203"/>
                  </a:lnTo>
                  <a:lnTo>
                    <a:pt x="445" y="242"/>
                  </a:lnTo>
                  <a:lnTo>
                    <a:pt x="445" y="744"/>
                  </a:lnTo>
                  <a:lnTo>
                    <a:pt x="442" y="784"/>
                  </a:lnTo>
                  <a:lnTo>
                    <a:pt x="432" y="821"/>
                  </a:lnTo>
                  <a:lnTo>
                    <a:pt x="419" y="855"/>
                  </a:lnTo>
                  <a:lnTo>
                    <a:pt x="401" y="887"/>
                  </a:lnTo>
                  <a:lnTo>
                    <a:pt x="379" y="916"/>
                  </a:lnTo>
                  <a:lnTo>
                    <a:pt x="353" y="940"/>
                  </a:lnTo>
                  <a:lnTo>
                    <a:pt x="324" y="959"/>
                  </a:lnTo>
                  <a:lnTo>
                    <a:pt x="292" y="974"/>
                  </a:lnTo>
                  <a:lnTo>
                    <a:pt x="257" y="983"/>
                  </a:lnTo>
                  <a:lnTo>
                    <a:pt x="222" y="986"/>
                  </a:lnTo>
                  <a:lnTo>
                    <a:pt x="60" y="986"/>
                  </a:lnTo>
                  <a:lnTo>
                    <a:pt x="41" y="983"/>
                  </a:lnTo>
                  <a:lnTo>
                    <a:pt x="24" y="975"/>
                  </a:lnTo>
                  <a:lnTo>
                    <a:pt x="11" y="962"/>
                  </a:lnTo>
                  <a:lnTo>
                    <a:pt x="3" y="945"/>
                  </a:lnTo>
                  <a:lnTo>
                    <a:pt x="0" y="926"/>
                  </a:lnTo>
                  <a:lnTo>
                    <a:pt x="3" y="907"/>
                  </a:lnTo>
                  <a:lnTo>
                    <a:pt x="11" y="890"/>
                  </a:lnTo>
                  <a:lnTo>
                    <a:pt x="24" y="877"/>
                  </a:lnTo>
                  <a:lnTo>
                    <a:pt x="41" y="868"/>
                  </a:lnTo>
                  <a:lnTo>
                    <a:pt x="60" y="865"/>
                  </a:lnTo>
                  <a:lnTo>
                    <a:pt x="222" y="865"/>
                  </a:lnTo>
                  <a:lnTo>
                    <a:pt x="245" y="862"/>
                  </a:lnTo>
                  <a:lnTo>
                    <a:pt x="266" y="853"/>
                  </a:lnTo>
                  <a:lnTo>
                    <a:pt x="286" y="839"/>
                  </a:lnTo>
                  <a:lnTo>
                    <a:pt x="301" y="820"/>
                  </a:lnTo>
                  <a:lnTo>
                    <a:pt x="313" y="798"/>
                  </a:lnTo>
                  <a:lnTo>
                    <a:pt x="321" y="773"/>
                  </a:lnTo>
                  <a:lnTo>
                    <a:pt x="324" y="744"/>
                  </a:lnTo>
                  <a:lnTo>
                    <a:pt x="324" y="242"/>
                  </a:lnTo>
                  <a:lnTo>
                    <a:pt x="321" y="215"/>
                  </a:lnTo>
                  <a:lnTo>
                    <a:pt x="314" y="190"/>
                  </a:lnTo>
                  <a:lnTo>
                    <a:pt x="303" y="166"/>
                  </a:lnTo>
                  <a:lnTo>
                    <a:pt x="288" y="148"/>
                  </a:lnTo>
                  <a:lnTo>
                    <a:pt x="270" y="134"/>
                  </a:lnTo>
                  <a:lnTo>
                    <a:pt x="250" y="125"/>
                  </a:lnTo>
                  <a:lnTo>
                    <a:pt x="229" y="122"/>
                  </a:lnTo>
                  <a:lnTo>
                    <a:pt x="74" y="122"/>
                  </a:lnTo>
                  <a:lnTo>
                    <a:pt x="55" y="118"/>
                  </a:lnTo>
                  <a:lnTo>
                    <a:pt x="38" y="110"/>
                  </a:lnTo>
                  <a:lnTo>
                    <a:pt x="25" y="97"/>
                  </a:lnTo>
                  <a:lnTo>
                    <a:pt x="17" y="80"/>
                  </a:lnTo>
                  <a:lnTo>
                    <a:pt x="14" y="61"/>
                  </a:lnTo>
                  <a:lnTo>
                    <a:pt x="17" y="42"/>
                  </a:lnTo>
                  <a:lnTo>
                    <a:pt x="25" y="26"/>
                  </a:lnTo>
                  <a:lnTo>
                    <a:pt x="38" y="12"/>
                  </a:lnTo>
                  <a:lnTo>
                    <a:pt x="55" y="3"/>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20" name="Freeform 287">
              <a:extLst>
                <a:ext uri="{FF2B5EF4-FFF2-40B4-BE49-F238E27FC236}">
                  <a16:creationId xmlns:a16="http://schemas.microsoft.com/office/drawing/2014/main" id="{6A0FAE25-DECC-4E3B-9033-36102B7A0B34}"/>
                </a:ext>
              </a:extLst>
            </p:cNvPr>
            <p:cNvSpPr>
              <a:spLocks noEditPoints="1"/>
            </p:cNvSpPr>
            <p:nvPr/>
          </p:nvSpPr>
          <p:spPr bwMode="auto">
            <a:xfrm>
              <a:off x="6597" y="2032"/>
              <a:ext cx="231" cy="123"/>
            </a:xfrm>
            <a:custGeom>
              <a:avLst/>
              <a:gdLst>
                <a:gd name="T0" fmla="*/ 120 w 2082"/>
                <a:gd name="T1" fmla="*/ 121 h 1112"/>
                <a:gd name="T2" fmla="*/ 120 w 2082"/>
                <a:gd name="T3" fmla="*/ 991 h 1112"/>
                <a:gd name="T4" fmla="*/ 1961 w 2082"/>
                <a:gd name="T5" fmla="*/ 991 h 1112"/>
                <a:gd name="T6" fmla="*/ 1961 w 2082"/>
                <a:gd name="T7" fmla="*/ 121 h 1112"/>
                <a:gd name="T8" fmla="*/ 120 w 2082"/>
                <a:gd name="T9" fmla="*/ 121 h 1112"/>
                <a:gd name="T10" fmla="*/ 60 w 2082"/>
                <a:gd name="T11" fmla="*/ 0 h 1112"/>
                <a:gd name="T12" fmla="*/ 2021 w 2082"/>
                <a:gd name="T13" fmla="*/ 0 h 1112"/>
                <a:gd name="T14" fmla="*/ 2038 w 2082"/>
                <a:gd name="T15" fmla="*/ 2 h 1112"/>
                <a:gd name="T16" fmla="*/ 2052 w 2082"/>
                <a:gd name="T17" fmla="*/ 8 h 1112"/>
                <a:gd name="T18" fmla="*/ 2064 w 2082"/>
                <a:gd name="T19" fmla="*/ 17 h 1112"/>
                <a:gd name="T20" fmla="*/ 2074 w 2082"/>
                <a:gd name="T21" fmla="*/ 29 h 1112"/>
                <a:gd name="T22" fmla="*/ 2080 w 2082"/>
                <a:gd name="T23" fmla="*/ 44 h 1112"/>
                <a:gd name="T24" fmla="*/ 2082 w 2082"/>
                <a:gd name="T25" fmla="*/ 60 h 1112"/>
                <a:gd name="T26" fmla="*/ 2082 w 2082"/>
                <a:gd name="T27" fmla="*/ 1051 h 1112"/>
                <a:gd name="T28" fmla="*/ 2079 w 2082"/>
                <a:gd name="T29" fmla="*/ 1070 h 1112"/>
                <a:gd name="T30" fmla="*/ 2070 w 2082"/>
                <a:gd name="T31" fmla="*/ 1086 h 1112"/>
                <a:gd name="T32" fmla="*/ 2057 w 2082"/>
                <a:gd name="T33" fmla="*/ 1099 h 1112"/>
                <a:gd name="T34" fmla="*/ 2041 w 2082"/>
                <a:gd name="T35" fmla="*/ 1109 h 1112"/>
                <a:gd name="T36" fmla="*/ 2021 w 2082"/>
                <a:gd name="T37" fmla="*/ 1112 h 1112"/>
                <a:gd name="T38" fmla="*/ 60 w 2082"/>
                <a:gd name="T39" fmla="*/ 1112 h 1112"/>
                <a:gd name="T40" fmla="*/ 41 w 2082"/>
                <a:gd name="T41" fmla="*/ 1109 h 1112"/>
                <a:gd name="T42" fmla="*/ 24 w 2082"/>
                <a:gd name="T43" fmla="*/ 1099 h 1112"/>
                <a:gd name="T44" fmla="*/ 11 w 2082"/>
                <a:gd name="T45" fmla="*/ 1086 h 1112"/>
                <a:gd name="T46" fmla="*/ 3 w 2082"/>
                <a:gd name="T47" fmla="*/ 1070 h 1112"/>
                <a:gd name="T48" fmla="*/ 0 w 2082"/>
                <a:gd name="T49" fmla="*/ 1051 h 1112"/>
                <a:gd name="T50" fmla="*/ 0 w 2082"/>
                <a:gd name="T51" fmla="*/ 60 h 1112"/>
                <a:gd name="T52" fmla="*/ 2 w 2082"/>
                <a:gd name="T53" fmla="*/ 44 h 1112"/>
                <a:gd name="T54" fmla="*/ 8 w 2082"/>
                <a:gd name="T55" fmla="*/ 29 h 1112"/>
                <a:gd name="T56" fmla="*/ 17 w 2082"/>
                <a:gd name="T57" fmla="*/ 17 h 1112"/>
                <a:gd name="T58" fmla="*/ 29 w 2082"/>
                <a:gd name="T59" fmla="*/ 8 h 1112"/>
                <a:gd name="T60" fmla="*/ 44 w 2082"/>
                <a:gd name="T61" fmla="*/ 2 h 1112"/>
                <a:gd name="T62" fmla="*/ 60 w 2082"/>
                <a:gd name="T6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82" h="1112">
                  <a:moveTo>
                    <a:pt x="120" y="121"/>
                  </a:moveTo>
                  <a:lnTo>
                    <a:pt x="120" y="991"/>
                  </a:lnTo>
                  <a:lnTo>
                    <a:pt x="1961" y="991"/>
                  </a:lnTo>
                  <a:lnTo>
                    <a:pt x="1961" y="121"/>
                  </a:lnTo>
                  <a:lnTo>
                    <a:pt x="120" y="121"/>
                  </a:lnTo>
                  <a:close/>
                  <a:moveTo>
                    <a:pt x="60" y="0"/>
                  </a:moveTo>
                  <a:lnTo>
                    <a:pt x="2021" y="0"/>
                  </a:lnTo>
                  <a:lnTo>
                    <a:pt x="2038" y="2"/>
                  </a:lnTo>
                  <a:lnTo>
                    <a:pt x="2052" y="8"/>
                  </a:lnTo>
                  <a:lnTo>
                    <a:pt x="2064" y="17"/>
                  </a:lnTo>
                  <a:lnTo>
                    <a:pt x="2074" y="29"/>
                  </a:lnTo>
                  <a:lnTo>
                    <a:pt x="2080" y="44"/>
                  </a:lnTo>
                  <a:lnTo>
                    <a:pt x="2082" y="60"/>
                  </a:lnTo>
                  <a:lnTo>
                    <a:pt x="2082" y="1051"/>
                  </a:lnTo>
                  <a:lnTo>
                    <a:pt x="2079" y="1070"/>
                  </a:lnTo>
                  <a:lnTo>
                    <a:pt x="2070" y="1086"/>
                  </a:lnTo>
                  <a:lnTo>
                    <a:pt x="2057" y="1099"/>
                  </a:lnTo>
                  <a:lnTo>
                    <a:pt x="2041" y="1109"/>
                  </a:lnTo>
                  <a:lnTo>
                    <a:pt x="2021" y="1112"/>
                  </a:lnTo>
                  <a:lnTo>
                    <a:pt x="60" y="1112"/>
                  </a:lnTo>
                  <a:lnTo>
                    <a:pt x="41" y="1109"/>
                  </a:lnTo>
                  <a:lnTo>
                    <a:pt x="24" y="1099"/>
                  </a:lnTo>
                  <a:lnTo>
                    <a:pt x="11" y="1086"/>
                  </a:lnTo>
                  <a:lnTo>
                    <a:pt x="3" y="1070"/>
                  </a:lnTo>
                  <a:lnTo>
                    <a:pt x="0" y="1051"/>
                  </a:lnTo>
                  <a:lnTo>
                    <a:pt x="0" y="60"/>
                  </a:lnTo>
                  <a:lnTo>
                    <a:pt x="2" y="44"/>
                  </a:lnTo>
                  <a:lnTo>
                    <a:pt x="8" y="29"/>
                  </a:lnTo>
                  <a:lnTo>
                    <a:pt x="17" y="17"/>
                  </a:lnTo>
                  <a:lnTo>
                    <a:pt x="29" y="8"/>
                  </a:lnTo>
                  <a:lnTo>
                    <a:pt x="44" y="2"/>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21" name="Group 290">
            <a:extLst>
              <a:ext uri="{FF2B5EF4-FFF2-40B4-BE49-F238E27FC236}">
                <a16:creationId xmlns:a16="http://schemas.microsoft.com/office/drawing/2014/main" id="{EEFA00F0-44FF-4F54-9532-227C888E7253}"/>
              </a:ext>
            </a:extLst>
          </p:cNvPr>
          <p:cNvGrpSpPr>
            <a:grpSpLocks noChangeAspect="1"/>
          </p:cNvGrpSpPr>
          <p:nvPr/>
        </p:nvGrpSpPr>
        <p:grpSpPr bwMode="auto">
          <a:xfrm>
            <a:off x="5242420" y="2843281"/>
            <a:ext cx="154763" cy="306352"/>
            <a:chOff x="6605" y="2702"/>
            <a:chExt cx="195" cy="386"/>
          </a:xfrm>
          <a:solidFill>
            <a:srgbClr val="000000"/>
          </a:solidFill>
        </p:grpSpPr>
        <p:sp>
          <p:nvSpPr>
            <p:cNvPr id="722" name="Freeform 292">
              <a:extLst>
                <a:ext uri="{FF2B5EF4-FFF2-40B4-BE49-F238E27FC236}">
                  <a16:creationId xmlns:a16="http://schemas.microsoft.com/office/drawing/2014/main" id="{7AB2A9E0-9DA6-4838-ACCC-6B86D456E330}"/>
                </a:ext>
              </a:extLst>
            </p:cNvPr>
            <p:cNvSpPr>
              <a:spLocks noEditPoints="1"/>
            </p:cNvSpPr>
            <p:nvPr/>
          </p:nvSpPr>
          <p:spPr bwMode="auto">
            <a:xfrm>
              <a:off x="6709" y="2798"/>
              <a:ext cx="85" cy="99"/>
            </a:xfrm>
            <a:custGeom>
              <a:avLst/>
              <a:gdLst>
                <a:gd name="T0" fmla="*/ 121 w 765"/>
                <a:gd name="T1" fmla="*/ 120 h 891"/>
                <a:gd name="T2" fmla="*/ 121 w 765"/>
                <a:gd name="T3" fmla="*/ 769 h 891"/>
                <a:gd name="T4" fmla="*/ 645 w 765"/>
                <a:gd name="T5" fmla="*/ 769 h 891"/>
                <a:gd name="T6" fmla="*/ 645 w 765"/>
                <a:gd name="T7" fmla="*/ 373 h 891"/>
                <a:gd name="T8" fmla="*/ 640 w 765"/>
                <a:gd name="T9" fmla="*/ 332 h 891"/>
                <a:gd name="T10" fmla="*/ 632 w 765"/>
                <a:gd name="T11" fmla="*/ 293 h 891"/>
                <a:gd name="T12" fmla="*/ 616 w 765"/>
                <a:gd name="T13" fmla="*/ 257 h 891"/>
                <a:gd name="T14" fmla="*/ 595 w 765"/>
                <a:gd name="T15" fmla="*/ 225 h 891"/>
                <a:gd name="T16" fmla="*/ 571 w 765"/>
                <a:gd name="T17" fmla="*/ 194 h 891"/>
                <a:gd name="T18" fmla="*/ 540 w 765"/>
                <a:gd name="T19" fmla="*/ 170 h 891"/>
                <a:gd name="T20" fmla="*/ 507 w 765"/>
                <a:gd name="T21" fmla="*/ 148 h 891"/>
                <a:gd name="T22" fmla="*/ 471 w 765"/>
                <a:gd name="T23" fmla="*/ 133 h 891"/>
                <a:gd name="T24" fmla="*/ 432 w 765"/>
                <a:gd name="T25" fmla="*/ 124 h 891"/>
                <a:gd name="T26" fmla="*/ 391 w 765"/>
                <a:gd name="T27" fmla="*/ 120 h 891"/>
                <a:gd name="T28" fmla="*/ 121 w 765"/>
                <a:gd name="T29" fmla="*/ 120 h 891"/>
                <a:gd name="T30" fmla="*/ 61 w 765"/>
                <a:gd name="T31" fmla="*/ 0 h 891"/>
                <a:gd name="T32" fmla="*/ 391 w 765"/>
                <a:gd name="T33" fmla="*/ 0 h 891"/>
                <a:gd name="T34" fmla="*/ 442 w 765"/>
                <a:gd name="T35" fmla="*/ 3 h 891"/>
                <a:gd name="T36" fmla="*/ 491 w 765"/>
                <a:gd name="T37" fmla="*/ 13 h 891"/>
                <a:gd name="T38" fmla="*/ 536 w 765"/>
                <a:gd name="T39" fmla="*/ 29 h 891"/>
                <a:gd name="T40" fmla="*/ 580 w 765"/>
                <a:gd name="T41" fmla="*/ 50 h 891"/>
                <a:gd name="T42" fmla="*/ 619 w 765"/>
                <a:gd name="T43" fmla="*/ 77 h 891"/>
                <a:gd name="T44" fmla="*/ 655 w 765"/>
                <a:gd name="T45" fmla="*/ 110 h 891"/>
                <a:gd name="T46" fmla="*/ 686 w 765"/>
                <a:gd name="T47" fmla="*/ 145 h 891"/>
                <a:gd name="T48" fmla="*/ 713 w 765"/>
                <a:gd name="T49" fmla="*/ 185 h 891"/>
                <a:gd name="T50" fmla="*/ 735 w 765"/>
                <a:gd name="T51" fmla="*/ 228 h 891"/>
                <a:gd name="T52" fmla="*/ 751 w 765"/>
                <a:gd name="T53" fmla="*/ 274 h 891"/>
                <a:gd name="T54" fmla="*/ 762 w 765"/>
                <a:gd name="T55" fmla="*/ 322 h 891"/>
                <a:gd name="T56" fmla="*/ 765 w 765"/>
                <a:gd name="T57" fmla="*/ 373 h 891"/>
                <a:gd name="T58" fmla="*/ 765 w 765"/>
                <a:gd name="T59" fmla="*/ 831 h 891"/>
                <a:gd name="T60" fmla="*/ 762 w 765"/>
                <a:gd name="T61" fmla="*/ 849 h 891"/>
                <a:gd name="T62" fmla="*/ 753 w 765"/>
                <a:gd name="T63" fmla="*/ 866 h 891"/>
                <a:gd name="T64" fmla="*/ 740 w 765"/>
                <a:gd name="T65" fmla="*/ 879 h 891"/>
                <a:gd name="T66" fmla="*/ 724 w 765"/>
                <a:gd name="T67" fmla="*/ 888 h 891"/>
                <a:gd name="T68" fmla="*/ 705 w 765"/>
                <a:gd name="T69" fmla="*/ 891 h 891"/>
                <a:gd name="T70" fmla="*/ 61 w 765"/>
                <a:gd name="T71" fmla="*/ 891 h 891"/>
                <a:gd name="T72" fmla="*/ 41 w 765"/>
                <a:gd name="T73" fmla="*/ 888 h 891"/>
                <a:gd name="T74" fmla="*/ 25 w 765"/>
                <a:gd name="T75" fmla="*/ 879 h 891"/>
                <a:gd name="T76" fmla="*/ 11 w 765"/>
                <a:gd name="T77" fmla="*/ 866 h 891"/>
                <a:gd name="T78" fmla="*/ 4 w 765"/>
                <a:gd name="T79" fmla="*/ 849 h 891"/>
                <a:gd name="T80" fmla="*/ 0 w 765"/>
                <a:gd name="T81" fmla="*/ 831 h 891"/>
                <a:gd name="T82" fmla="*/ 0 w 765"/>
                <a:gd name="T83" fmla="*/ 60 h 891"/>
                <a:gd name="T84" fmla="*/ 4 w 765"/>
                <a:gd name="T85" fmla="*/ 41 h 891"/>
                <a:gd name="T86" fmla="*/ 11 w 765"/>
                <a:gd name="T87" fmla="*/ 25 h 891"/>
                <a:gd name="T88" fmla="*/ 25 w 765"/>
                <a:gd name="T89" fmla="*/ 12 h 891"/>
                <a:gd name="T90" fmla="*/ 41 w 765"/>
                <a:gd name="T91" fmla="*/ 3 h 891"/>
                <a:gd name="T92" fmla="*/ 61 w 765"/>
                <a:gd name="T93"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5" h="891">
                  <a:moveTo>
                    <a:pt x="121" y="120"/>
                  </a:moveTo>
                  <a:lnTo>
                    <a:pt x="121" y="769"/>
                  </a:lnTo>
                  <a:lnTo>
                    <a:pt x="645" y="769"/>
                  </a:lnTo>
                  <a:lnTo>
                    <a:pt x="645" y="373"/>
                  </a:lnTo>
                  <a:lnTo>
                    <a:pt x="640" y="332"/>
                  </a:lnTo>
                  <a:lnTo>
                    <a:pt x="632" y="293"/>
                  </a:lnTo>
                  <a:lnTo>
                    <a:pt x="616" y="257"/>
                  </a:lnTo>
                  <a:lnTo>
                    <a:pt x="595" y="225"/>
                  </a:lnTo>
                  <a:lnTo>
                    <a:pt x="571" y="194"/>
                  </a:lnTo>
                  <a:lnTo>
                    <a:pt x="540" y="170"/>
                  </a:lnTo>
                  <a:lnTo>
                    <a:pt x="507" y="148"/>
                  </a:lnTo>
                  <a:lnTo>
                    <a:pt x="471" y="133"/>
                  </a:lnTo>
                  <a:lnTo>
                    <a:pt x="432" y="124"/>
                  </a:lnTo>
                  <a:lnTo>
                    <a:pt x="391" y="120"/>
                  </a:lnTo>
                  <a:lnTo>
                    <a:pt x="121" y="120"/>
                  </a:lnTo>
                  <a:close/>
                  <a:moveTo>
                    <a:pt x="61" y="0"/>
                  </a:moveTo>
                  <a:lnTo>
                    <a:pt x="391" y="0"/>
                  </a:lnTo>
                  <a:lnTo>
                    <a:pt x="442" y="3"/>
                  </a:lnTo>
                  <a:lnTo>
                    <a:pt x="491" y="13"/>
                  </a:lnTo>
                  <a:lnTo>
                    <a:pt x="536" y="29"/>
                  </a:lnTo>
                  <a:lnTo>
                    <a:pt x="580" y="50"/>
                  </a:lnTo>
                  <a:lnTo>
                    <a:pt x="619" y="77"/>
                  </a:lnTo>
                  <a:lnTo>
                    <a:pt x="655" y="110"/>
                  </a:lnTo>
                  <a:lnTo>
                    <a:pt x="686" y="145"/>
                  </a:lnTo>
                  <a:lnTo>
                    <a:pt x="713" y="185"/>
                  </a:lnTo>
                  <a:lnTo>
                    <a:pt x="735" y="228"/>
                  </a:lnTo>
                  <a:lnTo>
                    <a:pt x="751" y="274"/>
                  </a:lnTo>
                  <a:lnTo>
                    <a:pt x="762" y="322"/>
                  </a:lnTo>
                  <a:lnTo>
                    <a:pt x="765" y="373"/>
                  </a:lnTo>
                  <a:lnTo>
                    <a:pt x="765" y="831"/>
                  </a:lnTo>
                  <a:lnTo>
                    <a:pt x="762" y="849"/>
                  </a:lnTo>
                  <a:lnTo>
                    <a:pt x="753" y="866"/>
                  </a:lnTo>
                  <a:lnTo>
                    <a:pt x="740" y="879"/>
                  </a:lnTo>
                  <a:lnTo>
                    <a:pt x="724" y="888"/>
                  </a:lnTo>
                  <a:lnTo>
                    <a:pt x="705" y="891"/>
                  </a:lnTo>
                  <a:lnTo>
                    <a:pt x="61" y="891"/>
                  </a:lnTo>
                  <a:lnTo>
                    <a:pt x="41" y="888"/>
                  </a:lnTo>
                  <a:lnTo>
                    <a:pt x="25" y="879"/>
                  </a:lnTo>
                  <a:lnTo>
                    <a:pt x="11" y="866"/>
                  </a:lnTo>
                  <a:lnTo>
                    <a:pt x="4" y="849"/>
                  </a:lnTo>
                  <a:lnTo>
                    <a:pt x="0" y="831"/>
                  </a:lnTo>
                  <a:lnTo>
                    <a:pt x="0" y="60"/>
                  </a:lnTo>
                  <a:lnTo>
                    <a:pt x="4" y="41"/>
                  </a:lnTo>
                  <a:lnTo>
                    <a:pt x="11" y="25"/>
                  </a:lnTo>
                  <a:lnTo>
                    <a:pt x="25" y="12"/>
                  </a:lnTo>
                  <a:lnTo>
                    <a:pt x="41"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23" name="Freeform 293">
              <a:extLst>
                <a:ext uri="{FF2B5EF4-FFF2-40B4-BE49-F238E27FC236}">
                  <a16:creationId xmlns:a16="http://schemas.microsoft.com/office/drawing/2014/main" id="{74B55B63-B79E-4A37-AEEC-D763D79CF99B}"/>
                </a:ext>
              </a:extLst>
            </p:cNvPr>
            <p:cNvSpPr>
              <a:spLocks noEditPoints="1"/>
            </p:cNvSpPr>
            <p:nvPr/>
          </p:nvSpPr>
          <p:spPr bwMode="auto">
            <a:xfrm>
              <a:off x="6605" y="2798"/>
              <a:ext cx="85" cy="99"/>
            </a:xfrm>
            <a:custGeom>
              <a:avLst/>
              <a:gdLst>
                <a:gd name="T0" fmla="*/ 374 w 765"/>
                <a:gd name="T1" fmla="*/ 120 h 891"/>
                <a:gd name="T2" fmla="*/ 333 w 765"/>
                <a:gd name="T3" fmla="*/ 124 h 891"/>
                <a:gd name="T4" fmla="*/ 294 w 765"/>
                <a:gd name="T5" fmla="*/ 133 h 891"/>
                <a:gd name="T6" fmla="*/ 258 w 765"/>
                <a:gd name="T7" fmla="*/ 148 h 891"/>
                <a:gd name="T8" fmla="*/ 224 w 765"/>
                <a:gd name="T9" fmla="*/ 170 h 891"/>
                <a:gd name="T10" fmla="*/ 195 w 765"/>
                <a:gd name="T11" fmla="*/ 194 h 891"/>
                <a:gd name="T12" fmla="*/ 170 w 765"/>
                <a:gd name="T13" fmla="*/ 225 h 891"/>
                <a:gd name="T14" fmla="*/ 149 w 765"/>
                <a:gd name="T15" fmla="*/ 257 h 891"/>
                <a:gd name="T16" fmla="*/ 134 w 765"/>
                <a:gd name="T17" fmla="*/ 293 h 891"/>
                <a:gd name="T18" fmla="*/ 124 w 765"/>
                <a:gd name="T19" fmla="*/ 332 h 891"/>
                <a:gd name="T20" fmla="*/ 121 w 765"/>
                <a:gd name="T21" fmla="*/ 373 h 891"/>
                <a:gd name="T22" fmla="*/ 121 w 765"/>
                <a:gd name="T23" fmla="*/ 769 h 891"/>
                <a:gd name="T24" fmla="*/ 644 w 765"/>
                <a:gd name="T25" fmla="*/ 769 h 891"/>
                <a:gd name="T26" fmla="*/ 644 w 765"/>
                <a:gd name="T27" fmla="*/ 120 h 891"/>
                <a:gd name="T28" fmla="*/ 374 w 765"/>
                <a:gd name="T29" fmla="*/ 120 h 891"/>
                <a:gd name="T30" fmla="*/ 374 w 765"/>
                <a:gd name="T31" fmla="*/ 0 h 891"/>
                <a:gd name="T32" fmla="*/ 705 w 765"/>
                <a:gd name="T33" fmla="*/ 0 h 891"/>
                <a:gd name="T34" fmla="*/ 724 w 765"/>
                <a:gd name="T35" fmla="*/ 3 h 891"/>
                <a:gd name="T36" fmla="*/ 741 w 765"/>
                <a:gd name="T37" fmla="*/ 11 h 891"/>
                <a:gd name="T38" fmla="*/ 754 w 765"/>
                <a:gd name="T39" fmla="*/ 25 h 891"/>
                <a:gd name="T40" fmla="*/ 762 w 765"/>
                <a:gd name="T41" fmla="*/ 41 h 891"/>
                <a:gd name="T42" fmla="*/ 765 w 765"/>
                <a:gd name="T43" fmla="*/ 60 h 891"/>
                <a:gd name="T44" fmla="*/ 765 w 765"/>
                <a:gd name="T45" fmla="*/ 831 h 891"/>
                <a:gd name="T46" fmla="*/ 762 w 765"/>
                <a:gd name="T47" fmla="*/ 849 h 891"/>
                <a:gd name="T48" fmla="*/ 754 w 765"/>
                <a:gd name="T49" fmla="*/ 866 h 891"/>
                <a:gd name="T50" fmla="*/ 741 w 765"/>
                <a:gd name="T51" fmla="*/ 879 h 891"/>
                <a:gd name="T52" fmla="*/ 724 w 765"/>
                <a:gd name="T53" fmla="*/ 888 h 891"/>
                <a:gd name="T54" fmla="*/ 705 w 765"/>
                <a:gd name="T55" fmla="*/ 891 h 891"/>
                <a:gd name="T56" fmla="*/ 61 w 765"/>
                <a:gd name="T57" fmla="*/ 891 h 891"/>
                <a:gd name="T58" fmla="*/ 42 w 765"/>
                <a:gd name="T59" fmla="*/ 888 h 891"/>
                <a:gd name="T60" fmla="*/ 25 w 765"/>
                <a:gd name="T61" fmla="*/ 879 h 891"/>
                <a:gd name="T62" fmla="*/ 12 w 765"/>
                <a:gd name="T63" fmla="*/ 866 h 891"/>
                <a:gd name="T64" fmla="*/ 3 w 765"/>
                <a:gd name="T65" fmla="*/ 849 h 891"/>
                <a:gd name="T66" fmla="*/ 0 w 765"/>
                <a:gd name="T67" fmla="*/ 831 h 891"/>
                <a:gd name="T68" fmla="*/ 0 w 765"/>
                <a:gd name="T69" fmla="*/ 373 h 891"/>
                <a:gd name="T70" fmla="*/ 4 w 765"/>
                <a:gd name="T71" fmla="*/ 322 h 891"/>
                <a:gd name="T72" fmla="*/ 14 w 765"/>
                <a:gd name="T73" fmla="*/ 274 h 891"/>
                <a:gd name="T74" fmla="*/ 30 w 765"/>
                <a:gd name="T75" fmla="*/ 228 h 891"/>
                <a:gd name="T76" fmla="*/ 51 w 765"/>
                <a:gd name="T77" fmla="*/ 185 h 891"/>
                <a:gd name="T78" fmla="*/ 78 w 765"/>
                <a:gd name="T79" fmla="*/ 145 h 891"/>
                <a:gd name="T80" fmla="*/ 109 w 765"/>
                <a:gd name="T81" fmla="*/ 110 h 891"/>
                <a:gd name="T82" fmla="*/ 146 w 765"/>
                <a:gd name="T83" fmla="*/ 77 h 891"/>
                <a:gd name="T84" fmla="*/ 186 w 765"/>
                <a:gd name="T85" fmla="*/ 50 h 891"/>
                <a:gd name="T86" fmla="*/ 229 w 765"/>
                <a:gd name="T87" fmla="*/ 29 h 891"/>
                <a:gd name="T88" fmla="*/ 275 w 765"/>
                <a:gd name="T89" fmla="*/ 13 h 891"/>
                <a:gd name="T90" fmla="*/ 323 w 765"/>
                <a:gd name="T91" fmla="*/ 3 h 891"/>
                <a:gd name="T92" fmla="*/ 374 w 765"/>
                <a:gd name="T93"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5" h="891">
                  <a:moveTo>
                    <a:pt x="374" y="120"/>
                  </a:moveTo>
                  <a:lnTo>
                    <a:pt x="333" y="124"/>
                  </a:lnTo>
                  <a:lnTo>
                    <a:pt x="294" y="133"/>
                  </a:lnTo>
                  <a:lnTo>
                    <a:pt x="258" y="148"/>
                  </a:lnTo>
                  <a:lnTo>
                    <a:pt x="224" y="170"/>
                  </a:lnTo>
                  <a:lnTo>
                    <a:pt x="195" y="194"/>
                  </a:lnTo>
                  <a:lnTo>
                    <a:pt x="170" y="225"/>
                  </a:lnTo>
                  <a:lnTo>
                    <a:pt x="149" y="257"/>
                  </a:lnTo>
                  <a:lnTo>
                    <a:pt x="134" y="293"/>
                  </a:lnTo>
                  <a:lnTo>
                    <a:pt x="124" y="332"/>
                  </a:lnTo>
                  <a:lnTo>
                    <a:pt x="121" y="373"/>
                  </a:lnTo>
                  <a:lnTo>
                    <a:pt x="121" y="769"/>
                  </a:lnTo>
                  <a:lnTo>
                    <a:pt x="644" y="769"/>
                  </a:lnTo>
                  <a:lnTo>
                    <a:pt x="644" y="120"/>
                  </a:lnTo>
                  <a:lnTo>
                    <a:pt x="374" y="120"/>
                  </a:lnTo>
                  <a:close/>
                  <a:moveTo>
                    <a:pt x="374" y="0"/>
                  </a:moveTo>
                  <a:lnTo>
                    <a:pt x="705" y="0"/>
                  </a:lnTo>
                  <a:lnTo>
                    <a:pt x="724" y="3"/>
                  </a:lnTo>
                  <a:lnTo>
                    <a:pt x="741" y="11"/>
                  </a:lnTo>
                  <a:lnTo>
                    <a:pt x="754" y="25"/>
                  </a:lnTo>
                  <a:lnTo>
                    <a:pt x="762" y="41"/>
                  </a:lnTo>
                  <a:lnTo>
                    <a:pt x="765" y="60"/>
                  </a:lnTo>
                  <a:lnTo>
                    <a:pt x="765" y="831"/>
                  </a:lnTo>
                  <a:lnTo>
                    <a:pt x="762" y="849"/>
                  </a:lnTo>
                  <a:lnTo>
                    <a:pt x="754" y="866"/>
                  </a:lnTo>
                  <a:lnTo>
                    <a:pt x="741" y="879"/>
                  </a:lnTo>
                  <a:lnTo>
                    <a:pt x="724" y="888"/>
                  </a:lnTo>
                  <a:lnTo>
                    <a:pt x="705" y="891"/>
                  </a:lnTo>
                  <a:lnTo>
                    <a:pt x="61" y="891"/>
                  </a:lnTo>
                  <a:lnTo>
                    <a:pt x="42" y="888"/>
                  </a:lnTo>
                  <a:lnTo>
                    <a:pt x="25" y="879"/>
                  </a:lnTo>
                  <a:lnTo>
                    <a:pt x="12" y="866"/>
                  </a:lnTo>
                  <a:lnTo>
                    <a:pt x="3" y="849"/>
                  </a:lnTo>
                  <a:lnTo>
                    <a:pt x="0" y="831"/>
                  </a:lnTo>
                  <a:lnTo>
                    <a:pt x="0" y="373"/>
                  </a:lnTo>
                  <a:lnTo>
                    <a:pt x="4" y="322"/>
                  </a:lnTo>
                  <a:lnTo>
                    <a:pt x="14" y="274"/>
                  </a:lnTo>
                  <a:lnTo>
                    <a:pt x="30" y="228"/>
                  </a:lnTo>
                  <a:lnTo>
                    <a:pt x="51" y="185"/>
                  </a:lnTo>
                  <a:lnTo>
                    <a:pt x="78" y="145"/>
                  </a:lnTo>
                  <a:lnTo>
                    <a:pt x="109" y="110"/>
                  </a:lnTo>
                  <a:lnTo>
                    <a:pt x="146" y="77"/>
                  </a:lnTo>
                  <a:lnTo>
                    <a:pt x="186" y="50"/>
                  </a:lnTo>
                  <a:lnTo>
                    <a:pt x="229" y="29"/>
                  </a:lnTo>
                  <a:lnTo>
                    <a:pt x="275" y="13"/>
                  </a:lnTo>
                  <a:lnTo>
                    <a:pt x="323" y="3"/>
                  </a:lnTo>
                  <a:lnTo>
                    <a:pt x="3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24" name="Freeform 294">
              <a:extLst>
                <a:ext uri="{FF2B5EF4-FFF2-40B4-BE49-F238E27FC236}">
                  <a16:creationId xmlns:a16="http://schemas.microsoft.com/office/drawing/2014/main" id="{B5593BCF-4B84-449D-A9EF-2DA9EACF50E8}"/>
                </a:ext>
              </a:extLst>
            </p:cNvPr>
            <p:cNvSpPr>
              <a:spLocks/>
            </p:cNvSpPr>
            <p:nvPr/>
          </p:nvSpPr>
          <p:spPr bwMode="auto">
            <a:xfrm>
              <a:off x="6605" y="2910"/>
              <a:ext cx="195" cy="178"/>
            </a:xfrm>
            <a:custGeom>
              <a:avLst/>
              <a:gdLst>
                <a:gd name="T0" fmla="*/ 705 w 1754"/>
                <a:gd name="T1" fmla="*/ 0 h 1603"/>
                <a:gd name="T2" fmla="*/ 741 w 1754"/>
                <a:gd name="T3" fmla="*/ 10 h 1603"/>
                <a:gd name="T4" fmla="*/ 762 w 1754"/>
                <a:gd name="T5" fmla="*/ 40 h 1603"/>
                <a:gd name="T6" fmla="*/ 762 w 1754"/>
                <a:gd name="T7" fmla="*/ 79 h 1603"/>
                <a:gd name="T8" fmla="*/ 741 w 1754"/>
                <a:gd name="T9" fmla="*/ 108 h 1603"/>
                <a:gd name="T10" fmla="*/ 705 w 1754"/>
                <a:gd name="T11" fmla="*/ 120 h 1603"/>
                <a:gd name="T12" fmla="*/ 121 w 1754"/>
                <a:gd name="T13" fmla="*/ 801 h 1603"/>
                <a:gd name="T14" fmla="*/ 135 w 1754"/>
                <a:gd name="T15" fmla="*/ 930 h 1603"/>
                <a:gd name="T16" fmla="*/ 174 w 1754"/>
                <a:gd name="T17" fmla="*/ 1052 h 1603"/>
                <a:gd name="T18" fmla="*/ 236 w 1754"/>
                <a:gd name="T19" fmla="*/ 1162 h 1603"/>
                <a:gd name="T20" fmla="*/ 319 w 1754"/>
                <a:gd name="T21" fmla="*/ 1260 h 1603"/>
                <a:gd name="T22" fmla="*/ 420 w 1754"/>
                <a:gd name="T23" fmla="*/ 1343 h 1603"/>
                <a:gd name="T24" fmla="*/ 537 w 1754"/>
                <a:gd name="T25" fmla="*/ 1408 h 1603"/>
                <a:gd name="T26" fmla="*/ 666 w 1754"/>
                <a:gd name="T27" fmla="*/ 1454 h 1603"/>
                <a:gd name="T28" fmla="*/ 805 w 1754"/>
                <a:gd name="T29" fmla="*/ 1479 h 1603"/>
                <a:gd name="T30" fmla="*/ 950 w 1754"/>
                <a:gd name="T31" fmla="*/ 1479 h 1603"/>
                <a:gd name="T32" fmla="*/ 1090 w 1754"/>
                <a:gd name="T33" fmla="*/ 1454 h 1603"/>
                <a:gd name="T34" fmla="*/ 1218 w 1754"/>
                <a:gd name="T35" fmla="*/ 1408 h 1603"/>
                <a:gd name="T36" fmla="*/ 1335 w 1754"/>
                <a:gd name="T37" fmla="*/ 1343 h 1603"/>
                <a:gd name="T38" fmla="*/ 1435 w 1754"/>
                <a:gd name="T39" fmla="*/ 1260 h 1603"/>
                <a:gd name="T40" fmla="*/ 1519 w 1754"/>
                <a:gd name="T41" fmla="*/ 1162 h 1603"/>
                <a:gd name="T42" fmla="*/ 1581 w 1754"/>
                <a:gd name="T43" fmla="*/ 1052 h 1603"/>
                <a:gd name="T44" fmla="*/ 1620 w 1754"/>
                <a:gd name="T45" fmla="*/ 930 h 1603"/>
                <a:gd name="T46" fmla="*/ 1634 w 1754"/>
                <a:gd name="T47" fmla="*/ 801 h 1603"/>
                <a:gd name="T48" fmla="*/ 1002 w 1754"/>
                <a:gd name="T49" fmla="*/ 120 h 1603"/>
                <a:gd name="T50" fmla="*/ 966 w 1754"/>
                <a:gd name="T51" fmla="*/ 108 h 1603"/>
                <a:gd name="T52" fmla="*/ 945 w 1754"/>
                <a:gd name="T53" fmla="*/ 79 h 1603"/>
                <a:gd name="T54" fmla="*/ 945 w 1754"/>
                <a:gd name="T55" fmla="*/ 40 h 1603"/>
                <a:gd name="T56" fmla="*/ 966 w 1754"/>
                <a:gd name="T57" fmla="*/ 10 h 1603"/>
                <a:gd name="T58" fmla="*/ 1002 w 1754"/>
                <a:gd name="T59" fmla="*/ 0 h 1603"/>
                <a:gd name="T60" fmla="*/ 1713 w 1754"/>
                <a:gd name="T61" fmla="*/ 2 h 1603"/>
                <a:gd name="T62" fmla="*/ 1743 w 1754"/>
                <a:gd name="T63" fmla="*/ 24 h 1603"/>
                <a:gd name="T64" fmla="*/ 1754 w 1754"/>
                <a:gd name="T65" fmla="*/ 60 h 1603"/>
                <a:gd name="T66" fmla="*/ 1751 w 1754"/>
                <a:gd name="T67" fmla="*/ 870 h 1603"/>
                <a:gd name="T68" fmla="*/ 1726 w 1754"/>
                <a:gd name="T69" fmla="*/ 1003 h 1603"/>
                <a:gd name="T70" fmla="*/ 1678 w 1754"/>
                <a:gd name="T71" fmla="*/ 1128 h 1603"/>
                <a:gd name="T72" fmla="*/ 1609 w 1754"/>
                <a:gd name="T73" fmla="*/ 1242 h 1603"/>
                <a:gd name="T74" fmla="*/ 1522 w 1754"/>
                <a:gd name="T75" fmla="*/ 1344 h 1603"/>
                <a:gd name="T76" fmla="*/ 1418 w 1754"/>
                <a:gd name="T77" fmla="*/ 1432 h 1603"/>
                <a:gd name="T78" fmla="*/ 1299 w 1754"/>
                <a:gd name="T79" fmla="*/ 1504 h 1603"/>
                <a:gd name="T80" fmla="*/ 1168 w 1754"/>
                <a:gd name="T81" fmla="*/ 1558 h 1603"/>
                <a:gd name="T82" fmla="*/ 1027 w 1754"/>
                <a:gd name="T83" fmla="*/ 1591 h 1603"/>
                <a:gd name="T84" fmla="*/ 878 w 1754"/>
                <a:gd name="T85" fmla="*/ 1603 h 1603"/>
                <a:gd name="T86" fmla="*/ 728 w 1754"/>
                <a:gd name="T87" fmla="*/ 1591 h 1603"/>
                <a:gd name="T88" fmla="*/ 587 w 1754"/>
                <a:gd name="T89" fmla="*/ 1558 h 1603"/>
                <a:gd name="T90" fmla="*/ 456 w 1754"/>
                <a:gd name="T91" fmla="*/ 1504 h 1603"/>
                <a:gd name="T92" fmla="*/ 337 w 1754"/>
                <a:gd name="T93" fmla="*/ 1432 h 1603"/>
                <a:gd name="T94" fmla="*/ 233 w 1754"/>
                <a:gd name="T95" fmla="*/ 1344 h 1603"/>
                <a:gd name="T96" fmla="*/ 146 w 1754"/>
                <a:gd name="T97" fmla="*/ 1242 h 1603"/>
                <a:gd name="T98" fmla="*/ 76 w 1754"/>
                <a:gd name="T99" fmla="*/ 1128 h 1603"/>
                <a:gd name="T100" fmla="*/ 29 w 1754"/>
                <a:gd name="T101" fmla="*/ 1003 h 1603"/>
                <a:gd name="T102" fmla="*/ 3 w 1754"/>
                <a:gd name="T103" fmla="*/ 870 h 1603"/>
                <a:gd name="T104" fmla="*/ 0 w 1754"/>
                <a:gd name="T105" fmla="*/ 60 h 1603"/>
                <a:gd name="T106" fmla="*/ 12 w 1754"/>
                <a:gd name="T107" fmla="*/ 24 h 1603"/>
                <a:gd name="T108" fmla="*/ 42 w 1754"/>
                <a:gd name="T109" fmla="*/ 2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54" h="1603">
                  <a:moveTo>
                    <a:pt x="61" y="0"/>
                  </a:moveTo>
                  <a:lnTo>
                    <a:pt x="705" y="0"/>
                  </a:lnTo>
                  <a:lnTo>
                    <a:pt x="724" y="2"/>
                  </a:lnTo>
                  <a:lnTo>
                    <a:pt x="741" y="10"/>
                  </a:lnTo>
                  <a:lnTo>
                    <a:pt x="754" y="24"/>
                  </a:lnTo>
                  <a:lnTo>
                    <a:pt x="762" y="40"/>
                  </a:lnTo>
                  <a:lnTo>
                    <a:pt x="765" y="60"/>
                  </a:lnTo>
                  <a:lnTo>
                    <a:pt x="762" y="79"/>
                  </a:lnTo>
                  <a:lnTo>
                    <a:pt x="754" y="95"/>
                  </a:lnTo>
                  <a:lnTo>
                    <a:pt x="741" y="108"/>
                  </a:lnTo>
                  <a:lnTo>
                    <a:pt x="724" y="117"/>
                  </a:lnTo>
                  <a:lnTo>
                    <a:pt x="705" y="120"/>
                  </a:lnTo>
                  <a:lnTo>
                    <a:pt x="121" y="120"/>
                  </a:lnTo>
                  <a:lnTo>
                    <a:pt x="121" y="801"/>
                  </a:lnTo>
                  <a:lnTo>
                    <a:pt x="124" y="867"/>
                  </a:lnTo>
                  <a:lnTo>
                    <a:pt x="135" y="930"/>
                  </a:lnTo>
                  <a:lnTo>
                    <a:pt x="151" y="991"/>
                  </a:lnTo>
                  <a:lnTo>
                    <a:pt x="174" y="1052"/>
                  </a:lnTo>
                  <a:lnTo>
                    <a:pt x="203" y="1108"/>
                  </a:lnTo>
                  <a:lnTo>
                    <a:pt x="236" y="1162"/>
                  </a:lnTo>
                  <a:lnTo>
                    <a:pt x="276" y="1213"/>
                  </a:lnTo>
                  <a:lnTo>
                    <a:pt x="319" y="1260"/>
                  </a:lnTo>
                  <a:lnTo>
                    <a:pt x="367" y="1303"/>
                  </a:lnTo>
                  <a:lnTo>
                    <a:pt x="420" y="1343"/>
                  </a:lnTo>
                  <a:lnTo>
                    <a:pt x="477" y="1378"/>
                  </a:lnTo>
                  <a:lnTo>
                    <a:pt x="537" y="1408"/>
                  </a:lnTo>
                  <a:lnTo>
                    <a:pt x="599" y="1434"/>
                  </a:lnTo>
                  <a:lnTo>
                    <a:pt x="666" y="1454"/>
                  </a:lnTo>
                  <a:lnTo>
                    <a:pt x="734" y="1470"/>
                  </a:lnTo>
                  <a:lnTo>
                    <a:pt x="805" y="1479"/>
                  </a:lnTo>
                  <a:lnTo>
                    <a:pt x="878" y="1481"/>
                  </a:lnTo>
                  <a:lnTo>
                    <a:pt x="950" y="1479"/>
                  </a:lnTo>
                  <a:lnTo>
                    <a:pt x="1021" y="1470"/>
                  </a:lnTo>
                  <a:lnTo>
                    <a:pt x="1090" y="1454"/>
                  </a:lnTo>
                  <a:lnTo>
                    <a:pt x="1155" y="1434"/>
                  </a:lnTo>
                  <a:lnTo>
                    <a:pt x="1218" y="1408"/>
                  </a:lnTo>
                  <a:lnTo>
                    <a:pt x="1279" y="1378"/>
                  </a:lnTo>
                  <a:lnTo>
                    <a:pt x="1335" y="1343"/>
                  </a:lnTo>
                  <a:lnTo>
                    <a:pt x="1387" y="1303"/>
                  </a:lnTo>
                  <a:lnTo>
                    <a:pt x="1435" y="1260"/>
                  </a:lnTo>
                  <a:lnTo>
                    <a:pt x="1479" y="1213"/>
                  </a:lnTo>
                  <a:lnTo>
                    <a:pt x="1519" y="1162"/>
                  </a:lnTo>
                  <a:lnTo>
                    <a:pt x="1552" y="1108"/>
                  </a:lnTo>
                  <a:lnTo>
                    <a:pt x="1581" y="1052"/>
                  </a:lnTo>
                  <a:lnTo>
                    <a:pt x="1604" y="991"/>
                  </a:lnTo>
                  <a:lnTo>
                    <a:pt x="1620" y="930"/>
                  </a:lnTo>
                  <a:lnTo>
                    <a:pt x="1631" y="867"/>
                  </a:lnTo>
                  <a:lnTo>
                    <a:pt x="1634" y="801"/>
                  </a:lnTo>
                  <a:lnTo>
                    <a:pt x="1634" y="120"/>
                  </a:lnTo>
                  <a:lnTo>
                    <a:pt x="1002" y="120"/>
                  </a:lnTo>
                  <a:lnTo>
                    <a:pt x="982" y="117"/>
                  </a:lnTo>
                  <a:lnTo>
                    <a:pt x="966" y="108"/>
                  </a:lnTo>
                  <a:lnTo>
                    <a:pt x="952" y="95"/>
                  </a:lnTo>
                  <a:lnTo>
                    <a:pt x="945" y="79"/>
                  </a:lnTo>
                  <a:lnTo>
                    <a:pt x="941" y="60"/>
                  </a:lnTo>
                  <a:lnTo>
                    <a:pt x="945" y="40"/>
                  </a:lnTo>
                  <a:lnTo>
                    <a:pt x="952" y="24"/>
                  </a:lnTo>
                  <a:lnTo>
                    <a:pt x="966" y="10"/>
                  </a:lnTo>
                  <a:lnTo>
                    <a:pt x="982" y="2"/>
                  </a:lnTo>
                  <a:lnTo>
                    <a:pt x="1002" y="0"/>
                  </a:lnTo>
                  <a:lnTo>
                    <a:pt x="1694" y="0"/>
                  </a:lnTo>
                  <a:lnTo>
                    <a:pt x="1713" y="2"/>
                  </a:lnTo>
                  <a:lnTo>
                    <a:pt x="1729" y="10"/>
                  </a:lnTo>
                  <a:lnTo>
                    <a:pt x="1743" y="24"/>
                  </a:lnTo>
                  <a:lnTo>
                    <a:pt x="1751" y="40"/>
                  </a:lnTo>
                  <a:lnTo>
                    <a:pt x="1754" y="60"/>
                  </a:lnTo>
                  <a:lnTo>
                    <a:pt x="1754" y="801"/>
                  </a:lnTo>
                  <a:lnTo>
                    <a:pt x="1751" y="870"/>
                  </a:lnTo>
                  <a:lnTo>
                    <a:pt x="1741" y="938"/>
                  </a:lnTo>
                  <a:lnTo>
                    <a:pt x="1726" y="1003"/>
                  </a:lnTo>
                  <a:lnTo>
                    <a:pt x="1705" y="1067"/>
                  </a:lnTo>
                  <a:lnTo>
                    <a:pt x="1678" y="1128"/>
                  </a:lnTo>
                  <a:lnTo>
                    <a:pt x="1647" y="1186"/>
                  </a:lnTo>
                  <a:lnTo>
                    <a:pt x="1609" y="1242"/>
                  </a:lnTo>
                  <a:lnTo>
                    <a:pt x="1567" y="1294"/>
                  </a:lnTo>
                  <a:lnTo>
                    <a:pt x="1522" y="1344"/>
                  </a:lnTo>
                  <a:lnTo>
                    <a:pt x="1472" y="1390"/>
                  </a:lnTo>
                  <a:lnTo>
                    <a:pt x="1418" y="1432"/>
                  </a:lnTo>
                  <a:lnTo>
                    <a:pt x="1360" y="1470"/>
                  </a:lnTo>
                  <a:lnTo>
                    <a:pt x="1299" y="1504"/>
                  </a:lnTo>
                  <a:lnTo>
                    <a:pt x="1235" y="1533"/>
                  </a:lnTo>
                  <a:lnTo>
                    <a:pt x="1168" y="1558"/>
                  </a:lnTo>
                  <a:lnTo>
                    <a:pt x="1098" y="1577"/>
                  </a:lnTo>
                  <a:lnTo>
                    <a:pt x="1027" y="1591"/>
                  </a:lnTo>
                  <a:lnTo>
                    <a:pt x="953" y="1600"/>
                  </a:lnTo>
                  <a:lnTo>
                    <a:pt x="878" y="1603"/>
                  </a:lnTo>
                  <a:lnTo>
                    <a:pt x="802" y="1600"/>
                  </a:lnTo>
                  <a:lnTo>
                    <a:pt x="728" y="1591"/>
                  </a:lnTo>
                  <a:lnTo>
                    <a:pt x="656" y="1577"/>
                  </a:lnTo>
                  <a:lnTo>
                    <a:pt x="587" y="1558"/>
                  </a:lnTo>
                  <a:lnTo>
                    <a:pt x="520" y="1533"/>
                  </a:lnTo>
                  <a:lnTo>
                    <a:pt x="456" y="1504"/>
                  </a:lnTo>
                  <a:lnTo>
                    <a:pt x="395" y="1470"/>
                  </a:lnTo>
                  <a:lnTo>
                    <a:pt x="337" y="1432"/>
                  </a:lnTo>
                  <a:lnTo>
                    <a:pt x="283" y="1390"/>
                  </a:lnTo>
                  <a:lnTo>
                    <a:pt x="233" y="1344"/>
                  </a:lnTo>
                  <a:lnTo>
                    <a:pt x="187" y="1294"/>
                  </a:lnTo>
                  <a:lnTo>
                    <a:pt x="146" y="1242"/>
                  </a:lnTo>
                  <a:lnTo>
                    <a:pt x="108" y="1186"/>
                  </a:lnTo>
                  <a:lnTo>
                    <a:pt x="76" y="1128"/>
                  </a:lnTo>
                  <a:lnTo>
                    <a:pt x="50" y="1067"/>
                  </a:lnTo>
                  <a:lnTo>
                    <a:pt x="29" y="1003"/>
                  </a:lnTo>
                  <a:lnTo>
                    <a:pt x="13" y="938"/>
                  </a:lnTo>
                  <a:lnTo>
                    <a:pt x="3" y="870"/>
                  </a:lnTo>
                  <a:lnTo>
                    <a:pt x="0" y="801"/>
                  </a:lnTo>
                  <a:lnTo>
                    <a:pt x="0" y="60"/>
                  </a:lnTo>
                  <a:lnTo>
                    <a:pt x="3" y="40"/>
                  </a:lnTo>
                  <a:lnTo>
                    <a:pt x="12" y="24"/>
                  </a:lnTo>
                  <a:lnTo>
                    <a:pt x="25" y="10"/>
                  </a:lnTo>
                  <a:lnTo>
                    <a:pt x="42" y="2"/>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25" name="Freeform 295">
              <a:extLst>
                <a:ext uri="{FF2B5EF4-FFF2-40B4-BE49-F238E27FC236}">
                  <a16:creationId xmlns:a16="http://schemas.microsoft.com/office/drawing/2014/main" id="{F80B05E5-1669-4FDF-B120-F73E52E33F82}"/>
                </a:ext>
              </a:extLst>
            </p:cNvPr>
            <p:cNvSpPr>
              <a:spLocks/>
            </p:cNvSpPr>
            <p:nvPr/>
          </p:nvSpPr>
          <p:spPr bwMode="auto">
            <a:xfrm>
              <a:off x="6683" y="2938"/>
              <a:ext cx="33" cy="13"/>
            </a:xfrm>
            <a:custGeom>
              <a:avLst/>
              <a:gdLst>
                <a:gd name="T0" fmla="*/ 60 w 297"/>
                <a:gd name="T1" fmla="*/ 0 h 120"/>
                <a:gd name="T2" fmla="*/ 236 w 297"/>
                <a:gd name="T3" fmla="*/ 0 h 120"/>
                <a:gd name="T4" fmla="*/ 255 w 297"/>
                <a:gd name="T5" fmla="*/ 3 h 120"/>
                <a:gd name="T6" fmla="*/ 272 w 297"/>
                <a:gd name="T7" fmla="*/ 12 h 120"/>
                <a:gd name="T8" fmla="*/ 285 w 297"/>
                <a:gd name="T9" fmla="*/ 25 h 120"/>
                <a:gd name="T10" fmla="*/ 293 w 297"/>
                <a:gd name="T11" fmla="*/ 41 h 120"/>
                <a:gd name="T12" fmla="*/ 297 w 297"/>
                <a:gd name="T13" fmla="*/ 60 h 120"/>
                <a:gd name="T14" fmla="*/ 293 w 297"/>
                <a:gd name="T15" fmla="*/ 80 h 120"/>
                <a:gd name="T16" fmla="*/ 285 w 297"/>
                <a:gd name="T17" fmla="*/ 96 h 120"/>
                <a:gd name="T18" fmla="*/ 272 w 297"/>
                <a:gd name="T19" fmla="*/ 110 h 120"/>
                <a:gd name="T20" fmla="*/ 255 w 297"/>
                <a:gd name="T21" fmla="*/ 118 h 120"/>
                <a:gd name="T22" fmla="*/ 236 w 297"/>
                <a:gd name="T23" fmla="*/ 120 h 120"/>
                <a:gd name="T24" fmla="*/ 60 w 297"/>
                <a:gd name="T25" fmla="*/ 120 h 120"/>
                <a:gd name="T26" fmla="*/ 41 w 297"/>
                <a:gd name="T27" fmla="*/ 118 h 120"/>
                <a:gd name="T28" fmla="*/ 24 w 297"/>
                <a:gd name="T29" fmla="*/ 110 h 120"/>
                <a:gd name="T30" fmla="*/ 11 w 297"/>
                <a:gd name="T31" fmla="*/ 96 h 120"/>
                <a:gd name="T32" fmla="*/ 2 w 297"/>
                <a:gd name="T33" fmla="*/ 80 h 120"/>
                <a:gd name="T34" fmla="*/ 0 w 297"/>
                <a:gd name="T35" fmla="*/ 60 h 120"/>
                <a:gd name="T36" fmla="*/ 2 w 297"/>
                <a:gd name="T37" fmla="*/ 41 h 120"/>
                <a:gd name="T38" fmla="*/ 11 w 297"/>
                <a:gd name="T39" fmla="*/ 25 h 120"/>
                <a:gd name="T40" fmla="*/ 24 w 297"/>
                <a:gd name="T41" fmla="*/ 12 h 120"/>
                <a:gd name="T42" fmla="*/ 41 w 297"/>
                <a:gd name="T43" fmla="*/ 3 h 120"/>
                <a:gd name="T44" fmla="*/ 60 w 297"/>
                <a:gd name="T4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7" h="120">
                  <a:moveTo>
                    <a:pt x="60" y="0"/>
                  </a:moveTo>
                  <a:lnTo>
                    <a:pt x="236" y="0"/>
                  </a:lnTo>
                  <a:lnTo>
                    <a:pt x="255" y="3"/>
                  </a:lnTo>
                  <a:lnTo>
                    <a:pt x="272" y="12"/>
                  </a:lnTo>
                  <a:lnTo>
                    <a:pt x="285" y="25"/>
                  </a:lnTo>
                  <a:lnTo>
                    <a:pt x="293" y="41"/>
                  </a:lnTo>
                  <a:lnTo>
                    <a:pt x="297" y="60"/>
                  </a:lnTo>
                  <a:lnTo>
                    <a:pt x="293" y="80"/>
                  </a:lnTo>
                  <a:lnTo>
                    <a:pt x="285" y="96"/>
                  </a:lnTo>
                  <a:lnTo>
                    <a:pt x="272" y="110"/>
                  </a:lnTo>
                  <a:lnTo>
                    <a:pt x="255" y="118"/>
                  </a:lnTo>
                  <a:lnTo>
                    <a:pt x="236" y="120"/>
                  </a:lnTo>
                  <a:lnTo>
                    <a:pt x="60" y="120"/>
                  </a:lnTo>
                  <a:lnTo>
                    <a:pt x="41" y="118"/>
                  </a:lnTo>
                  <a:lnTo>
                    <a:pt x="24" y="110"/>
                  </a:lnTo>
                  <a:lnTo>
                    <a:pt x="11" y="96"/>
                  </a:lnTo>
                  <a:lnTo>
                    <a:pt x="2" y="80"/>
                  </a:lnTo>
                  <a:lnTo>
                    <a:pt x="0" y="60"/>
                  </a:lnTo>
                  <a:lnTo>
                    <a:pt x="2" y="41"/>
                  </a:lnTo>
                  <a:lnTo>
                    <a:pt x="11" y="25"/>
                  </a:lnTo>
                  <a:lnTo>
                    <a:pt x="24" y="12"/>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26" name="Freeform 296">
              <a:extLst>
                <a:ext uri="{FF2B5EF4-FFF2-40B4-BE49-F238E27FC236}">
                  <a16:creationId xmlns:a16="http://schemas.microsoft.com/office/drawing/2014/main" id="{1229CEF5-794A-4BD3-984D-5160870341EF}"/>
                </a:ext>
              </a:extLst>
            </p:cNvPr>
            <p:cNvSpPr>
              <a:spLocks/>
            </p:cNvSpPr>
            <p:nvPr/>
          </p:nvSpPr>
          <p:spPr bwMode="auto">
            <a:xfrm>
              <a:off x="6693" y="2702"/>
              <a:ext cx="92" cy="93"/>
            </a:xfrm>
            <a:custGeom>
              <a:avLst/>
              <a:gdLst>
                <a:gd name="T0" fmla="*/ 786 w 829"/>
                <a:gd name="T1" fmla="*/ 4 h 835"/>
                <a:gd name="T2" fmla="*/ 811 w 829"/>
                <a:gd name="T3" fmla="*/ 21 h 835"/>
                <a:gd name="T4" fmla="*/ 825 w 829"/>
                <a:gd name="T5" fmla="*/ 49 h 835"/>
                <a:gd name="T6" fmla="*/ 827 w 829"/>
                <a:gd name="T7" fmla="*/ 64 h 835"/>
                <a:gd name="T8" fmla="*/ 829 w 829"/>
                <a:gd name="T9" fmla="*/ 98 h 835"/>
                <a:gd name="T10" fmla="*/ 827 w 829"/>
                <a:gd name="T11" fmla="*/ 148 h 835"/>
                <a:gd name="T12" fmla="*/ 817 w 829"/>
                <a:gd name="T13" fmla="*/ 206 h 835"/>
                <a:gd name="T14" fmla="*/ 796 w 829"/>
                <a:gd name="T15" fmla="*/ 267 h 835"/>
                <a:gd name="T16" fmla="*/ 757 w 829"/>
                <a:gd name="T17" fmla="*/ 327 h 835"/>
                <a:gd name="T18" fmla="*/ 702 w 829"/>
                <a:gd name="T19" fmla="*/ 377 h 835"/>
                <a:gd name="T20" fmla="*/ 635 w 829"/>
                <a:gd name="T21" fmla="*/ 413 h 835"/>
                <a:gd name="T22" fmla="*/ 554 w 829"/>
                <a:gd name="T23" fmla="*/ 435 h 835"/>
                <a:gd name="T24" fmla="*/ 462 w 829"/>
                <a:gd name="T25" fmla="*/ 442 h 835"/>
                <a:gd name="T26" fmla="*/ 383 w 829"/>
                <a:gd name="T27" fmla="*/ 451 h 835"/>
                <a:gd name="T28" fmla="*/ 317 w 829"/>
                <a:gd name="T29" fmla="*/ 473 h 835"/>
                <a:gd name="T30" fmla="*/ 262 w 829"/>
                <a:gd name="T31" fmla="*/ 507 h 835"/>
                <a:gd name="T32" fmla="*/ 219 w 829"/>
                <a:gd name="T33" fmla="*/ 548 h 835"/>
                <a:gd name="T34" fmla="*/ 186 w 829"/>
                <a:gd name="T35" fmla="*/ 595 h 835"/>
                <a:gd name="T36" fmla="*/ 160 w 829"/>
                <a:gd name="T37" fmla="*/ 642 h 835"/>
                <a:gd name="T38" fmla="*/ 142 w 829"/>
                <a:gd name="T39" fmla="*/ 687 h 835"/>
                <a:gd name="T40" fmla="*/ 130 w 829"/>
                <a:gd name="T41" fmla="*/ 727 h 835"/>
                <a:gd name="T42" fmla="*/ 124 w 829"/>
                <a:gd name="T43" fmla="*/ 758 h 835"/>
                <a:gd name="T44" fmla="*/ 121 w 829"/>
                <a:gd name="T45" fmla="*/ 777 h 835"/>
                <a:gd name="T46" fmla="*/ 115 w 829"/>
                <a:gd name="T47" fmla="*/ 799 h 835"/>
                <a:gd name="T48" fmla="*/ 94 w 829"/>
                <a:gd name="T49" fmla="*/ 826 h 835"/>
                <a:gd name="T50" fmla="*/ 60 w 829"/>
                <a:gd name="T51" fmla="*/ 835 h 835"/>
                <a:gd name="T52" fmla="*/ 54 w 829"/>
                <a:gd name="T53" fmla="*/ 835 h 835"/>
                <a:gd name="T54" fmla="*/ 20 w 829"/>
                <a:gd name="T55" fmla="*/ 820 h 835"/>
                <a:gd name="T56" fmla="*/ 1 w 829"/>
                <a:gd name="T57" fmla="*/ 788 h 835"/>
                <a:gd name="T58" fmla="*/ 4 w 829"/>
                <a:gd name="T59" fmla="*/ 743 h 835"/>
                <a:gd name="T60" fmla="*/ 15 w 829"/>
                <a:gd name="T61" fmla="*/ 687 h 835"/>
                <a:gd name="T62" fmla="*/ 36 w 829"/>
                <a:gd name="T63" fmla="*/ 626 h 835"/>
                <a:gd name="T64" fmla="*/ 65 w 829"/>
                <a:gd name="T65" fmla="*/ 563 h 835"/>
                <a:gd name="T66" fmla="*/ 102 w 829"/>
                <a:gd name="T67" fmla="*/ 502 h 835"/>
                <a:gd name="T68" fmla="*/ 151 w 829"/>
                <a:gd name="T69" fmla="*/ 445 h 835"/>
                <a:gd name="T70" fmla="*/ 211 w 829"/>
                <a:gd name="T71" fmla="*/ 396 h 835"/>
                <a:gd name="T72" fmla="*/ 282 w 829"/>
                <a:gd name="T73" fmla="*/ 356 h 835"/>
                <a:gd name="T74" fmla="*/ 365 w 829"/>
                <a:gd name="T75" fmla="*/ 330 h 835"/>
                <a:gd name="T76" fmla="*/ 462 w 829"/>
                <a:gd name="T77" fmla="*/ 322 h 835"/>
                <a:gd name="T78" fmla="*/ 536 w 829"/>
                <a:gd name="T79" fmla="*/ 315 h 835"/>
                <a:gd name="T80" fmla="*/ 597 w 829"/>
                <a:gd name="T81" fmla="*/ 298 h 835"/>
                <a:gd name="T82" fmla="*/ 644 w 829"/>
                <a:gd name="T83" fmla="*/ 269 h 835"/>
                <a:gd name="T84" fmla="*/ 680 w 829"/>
                <a:gd name="T85" fmla="*/ 228 h 835"/>
                <a:gd name="T86" fmla="*/ 699 w 829"/>
                <a:gd name="T87" fmla="*/ 180 h 835"/>
                <a:gd name="T88" fmla="*/ 708 w 829"/>
                <a:gd name="T89" fmla="*/ 134 h 835"/>
                <a:gd name="T90" fmla="*/ 709 w 829"/>
                <a:gd name="T91" fmla="*/ 96 h 835"/>
                <a:gd name="T92" fmla="*/ 707 w 829"/>
                <a:gd name="T93" fmla="*/ 73 h 835"/>
                <a:gd name="T94" fmla="*/ 706 w 829"/>
                <a:gd name="T95" fmla="*/ 54 h 835"/>
                <a:gd name="T96" fmla="*/ 716 w 829"/>
                <a:gd name="T97" fmla="*/ 25 h 835"/>
                <a:gd name="T98" fmla="*/ 740 w 829"/>
                <a:gd name="T99" fmla="*/ 6 h 835"/>
                <a:gd name="T100" fmla="*/ 771 w 829"/>
                <a:gd name="T101"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29" h="835">
                  <a:moveTo>
                    <a:pt x="771" y="0"/>
                  </a:moveTo>
                  <a:lnTo>
                    <a:pt x="786" y="4"/>
                  </a:lnTo>
                  <a:lnTo>
                    <a:pt x="800" y="10"/>
                  </a:lnTo>
                  <a:lnTo>
                    <a:pt x="811" y="21"/>
                  </a:lnTo>
                  <a:lnTo>
                    <a:pt x="819" y="34"/>
                  </a:lnTo>
                  <a:lnTo>
                    <a:pt x="825" y="49"/>
                  </a:lnTo>
                  <a:lnTo>
                    <a:pt x="826" y="54"/>
                  </a:lnTo>
                  <a:lnTo>
                    <a:pt x="827" y="64"/>
                  </a:lnTo>
                  <a:lnTo>
                    <a:pt x="828" y="79"/>
                  </a:lnTo>
                  <a:lnTo>
                    <a:pt x="829" y="98"/>
                  </a:lnTo>
                  <a:lnTo>
                    <a:pt x="829" y="122"/>
                  </a:lnTo>
                  <a:lnTo>
                    <a:pt x="827" y="148"/>
                  </a:lnTo>
                  <a:lnTo>
                    <a:pt x="824" y="175"/>
                  </a:lnTo>
                  <a:lnTo>
                    <a:pt x="817" y="206"/>
                  </a:lnTo>
                  <a:lnTo>
                    <a:pt x="809" y="236"/>
                  </a:lnTo>
                  <a:lnTo>
                    <a:pt x="796" y="267"/>
                  </a:lnTo>
                  <a:lnTo>
                    <a:pt x="779" y="298"/>
                  </a:lnTo>
                  <a:lnTo>
                    <a:pt x="757" y="327"/>
                  </a:lnTo>
                  <a:lnTo>
                    <a:pt x="731" y="354"/>
                  </a:lnTo>
                  <a:lnTo>
                    <a:pt x="702" y="377"/>
                  </a:lnTo>
                  <a:lnTo>
                    <a:pt x="670" y="397"/>
                  </a:lnTo>
                  <a:lnTo>
                    <a:pt x="635" y="413"/>
                  </a:lnTo>
                  <a:lnTo>
                    <a:pt x="596" y="426"/>
                  </a:lnTo>
                  <a:lnTo>
                    <a:pt x="554" y="435"/>
                  </a:lnTo>
                  <a:lnTo>
                    <a:pt x="510" y="441"/>
                  </a:lnTo>
                  <a:lnTo>
                    <a:pt x="462" y="442"/>
                  </a:lnTo>
                  <a:lnTo>
                    <a:pt x="421" y="444"/>
                  </a:lnTo>
                  <a:lnTo>
                    <a:pt x="383" y="451"/>
                  </a:lnTo>
                  <a:lnTo>
                    <a:pt x="348" y="460"/>
                  </a:lnTo>
                  <a:lnTo>
                    <a:pt x="317" y="473"/>
                  </a:lnTo>
                  <a:lnTo>
                    <a:pt x="288" y="489"/>
                  </a:lnTo>
                  <a:lnTo>
                    <a:pt x="262" y="507"/>
                  </a:lnTo>
                  <a:lnTo>
                    <a:pt x="240" y="527"/>
                  </a:lnTo>
                  <a:lnTo>
                    <a:pt x="219" y="548"/>
                  </a:lnTo>
                  <a:lnTo>
                    <a:pt x="201" y="571"/>
                  </a:lnTo>
                  <a:lnTo>
                    <a:pt x="186" y="595"/>
                  </a:lnTo>
                  <a:lnTo>
                    <a:pt x="172" y="618"/>
                  </a:lnTo>
                  <a:lnTo>
                    <a:pt x="160" y="642"/>
                  </a:lnTo>
                  <a:lnTo>
                    <a:pt x="151" y="665"/>
                  </a:lnTo>
                  <a:lnTo>
                    <a:pt x="142" y="687"/>
                  </a:lnTo>
                  <a:lnTo>
                    <a:pt x="136" y="708"/>
                  </a:lnTo>
                  <a:lnTo>
                    <a:pt x="130" y="727"/>
                  </a:lnTo>
                  <a:lnTo>
                    <a:pt x="127" y="744"/>
                  </a:lnTo>
                  <a:lnTo>
                    <a:pt x="124" y="758"/>
                  </a:lnTo>
                  <a:lnTo>
                    <a:pt x="122" y="770"/>
                  </a:lnTo>
                  <a:lnTo>
                    <a:pt x="121" y="777"/>
                  </a:lnTo>
                  <a:lnTo>
                    <a:pt x="119" y="781"/>
                  </a:lnTo>
                  <a:lnTo>
                    <a:pt x="115" y="799"/>
                  </a:lnTo>
                  <a:lnTo>
                    <a:pt x="107" y="814"/>
                  </a:lnTo>
                  <a:lnTo>
                    <a:pt x="94" y="826"/>
                  </a:lnTo>
                  <a:lnTo>
                    <a:pt x="78" y="832"/>
                  </a:lnTo>
                  <a:lnTo>
                    <a:pt x="60" y="835"/>
                  </a:lnTo>
                  <a:lnTo>
                    <a:pt x="57" y="835"/>
                  </a:lnTo>
                  <a:lnTo>
                    <a:pt x="54" y="835"/>
                  </a:lnTo>
                  <a:lnTo>
                    <a:pt x="35" y="830"/>
                  </a:lnTo>
                  <a:lnTo>
                    <a:pt x="20" y="820"/>
                  </a:lnTo>
                  <a:lnTo>
                    <a:pt x="8" y="805"/>
                  </a:lnTo>
                  <a:lnTo>
                    <a:pt x="1" y="788"/>
                  </a:lnTo>
                  <a:lnTo>
                    <a:pt x="0" y="769"/>
                  </a:lnTo>
                  <a:lnTo>
                    <a:pt x="4" y="743"/>
                  </a:lnTo>
                  <a:lnTo>
                    <a:pt x="9" y="716"/>
                  </a:lnTo>
                  <a:lnTo>
                    <a:pt x="15" y="687"/>
                  </a:lnTo>
                  <a:lnTo>
                    <a:pt x="25" y="657"/>
                  </a:lnTo>
                  <a:lnTo>
                    <a:pt x="36" y="626"/>
                  </a:lnTo>
                  <a:lnTo>
                    <a:pt x="49" y="595"/>
                  </a:lnTo>
                  <a:lnTo>
                    <a:pt x="65" y="563"/>
                  </a:lnTo>
                  <a:lnTo>
                    <a:pt x="82" y="532"/>
                  </a:lnTo>
                  <a:lnTo>
                    <a:pt x="102" y="502"/>
                  </a:lnTo>
                  <a:lnTo>
                    <a:pt x="125" y="473"/>
                  </a:lnTo>
                  <a:lnTo>
                    <a:pt x="151" y="445"/>
                  </a:lnTo>
                  <a:lnTo>
                    <a:pt x="180" y="419"/>
                  </a:lnTo>
                  <a:lnTo>
                    <a:pt x="211" y="396"/>
                  </a:lnTo>
                  <a:lnTo>
                    <a:pt x="244" y="374"/>
                  </a:lnTo>
                  <a:lnTo>
                    <a:pt x="282" y="356"/>
                  </a:lnTo>
                  <a:lnTo>
                    <a:pt x="321" y="342"/>
                  </a:lnTo>
                  <a:lnTo>
                    <a:pt x="365" y="330"/>
                  </a:lnTo>
                  <a:lnTo>
                    <a:pt x="411" y="324"/>
                  </a:lnTo>
                  <a:lnTo>
                    <a:pt x="462" y="322"/>
                  </a:lnTo>
                  <a:lnTo>
                    <a:pt x="501" y="321"/>
                  </a:lnTo>
                  <a:lnTo>
                    <a:pt x="536" y="315"/>
                  </a:lnTo>
                  <a:lnTo>
                    <a:pt x="568" y="309"/>
                  </a:lnTo>
                  <a:lnTo>
                    <a:pt x="597" y="298"/>
                  </a:lnTo>
                  <a:lnTo>
                    <a:pt x="623" y="285"/>
                  </a:lnTo>
                  <a:lnTo>
                    <a:pt x="644" y="269"/>
                  </a:lnTo>
                  <a:lnTo>
                    <a:pt x="664" y="250"/>
                  </a:lnTo>
                  <a:lnTo>
                    <a:pt x="680" y="228"/>
                  </a:lnTo>
                  <a:lnTo>
                    <a:pt x="692" y="204"/>
                  </a:lnTo>
                  <a:lnTo>
                    <a:pt x="699" y="180"/>
                  </a:lnTo>
                  <a:lnTo>
                    <a:pt x="705" y="156"/>
                  </a:lnTo>
                  <a:lnTo>
                    <a:pt x="708" y="134"/>
                  </a:lnTo>
                  <a:lnTo>
                    <a:pt x="709" y="113"/>
                  </a:lnTo>
                  <a:lnTo>
                    <a:pt x="709" y="96"/>
                  </a:lnTo>
                  <a:lnTo>
                    <a:pt x="708" y="83"/>
                  </a:lnTo>
                  <a:lnTo>
                    <a:pt x="707" y="73"/>
                  </a:lnTo>
                  <a:lnTo>
                    <a:pt x="706" y="70"/>
                  </a:lnTo>
                  <a:lnTo>
                    <a:pt x="706" y="54"/>
                  </a:lnTo>
                  <a:lnTo>
                    <a:pt x="709" y="39"/>
                  </a:lnTo>
                  <a:lnTo>
                    <a:pt x="716" y="25"/>
                  </a:lnTo>
                  <a:lnTo>
                    <a:pt x="727" y="14"/>
                  </a:lnTo>
                  <a:lnTo>
                    <a:pt x="740" y="6"/>
                  </a:lnTo>
                  <a:lnTo>
                    <a:pt x="755" y="0"/>
                  </a:lnTo>
                  <a:lnTo>
                    <a:pt x="77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27" name="Group 299">
            <a:extLst>
              <a:ext uri="{FF2B5EF4-FFF2-40B4-BE49-F238E27FC236}">
                <a16:creationId xmlns:a16="http://schemas.microsoft.com/office/drawing/2014/main" id="{F76CFC4B-4F46-4906-BDD1-2D13DD6B3D33}"/>
              </a:ext>
            </a:extLst>
          </p:cNvPr>
          <p:cNvGrpSpPr>
            <a:grpSpLocks noChangeAspect="1"/>
          </p:cNvGrpSpPr>
          <p:nvPr/>
        </p:nvGrpSpPr>
        <p:grpSpPr bwMode="auto">
          <a:xfrm>
            <a:off x="5280516" y="3526624"/>
            <a:ext cx="269050" cy="237304"/>
            <a:chOff x="6653" y="3563"/>
            <a:chExt cx="339" cy="299"/>
          </a:xfrm>
          <a:solidFill>
            <a:srgbClr val="000000"/>
          </a:solidFill>
        </p:grpSpPr>
        <p:sp>
          <p:nvSpPr>
            <p:cNvPr id="728" name="Freeform 301">
              <a:extLst>
                <a:ext uri="{FF2B5EF4-FFF2-40B4-BE49-F238E27FC236}">
                  <a16:creationId xmlns:a16="http://schemas.microsoft.com/office/drawing/2014/main" id="{46BA384D-D5B0-484F-A2AF-5062C6616A4E}"/>
                </a:ext>
              </a:extLst>
            </p:cNvPr>
            <p:cNvSpPr>
              <a:spLocks noEditPoints="1"/>
            </p:cNvSpPr>
            <p:nvPr/>
          </p:nvSpPr>
          <p:spPr bwMode="auto">
            <a:xfrm>
              <a:off x="6653" y="3632"/>
              <a:ext cx="339" cy="230"/>
            </a:xfrm>
            <a:custGeom>
              <a:avLst/>
              <a:gdLst>
                <a:gd name="T0" fmla="*/ 134 w 3391"/>
                <a:gd name="T1" fmla="*/ 134 h 2302"/>
                <a:gd name="T2" fmla="*/ 134 w 3391"/>
                <a:gd name="T3" fmla="*/ 2167 h 2302"/>
                <a:gd name="T4" fmla="*/ 3257 w 3391"/>
                <a:gd name="T5" fmla="*/ 2167 h 2302"/>
                <a:gd name="T6" fmla="*/ 3257 w 3391"/>
                <a:gd name="T7" fmla="*/ 134 h 2302"/>
                <a:gd name="T8" fmla="*/ 134 w 3391"/>
                <a:gd name="T9" fmla="*/ 134 h 2302"/>
                <a:gd name="T10" fmla="*/ 67 w 3391"/>
                <a:gd name="T11" fmla="*/ 0 h 2302"/>
                <a:gd name="T12" fmla="*/ 3324 w 3391"/>
                <a:gd name="T13" fmla="*/ 0 h 2302"/>
                <a:gd name="T14" fmla="*/ 3342 w 3391"/>
                <a:gd name="T15" fmla="*/ 2 h 2302"/>
                <a:gd name="T16" fmla="*/ 3358 w 3391"/>
                <a:gd name="T17" fmla="*/ 10 h 2302"/>
                <a:gd name="T18" fmla="*/ 3372 w 3391"/>
                <a:gd name="T19" fmla="*/ 20 h 2302"/>
                <a:gd name="T20" fmla="*/ 3382 w 3391"/>
                <a:gd name="T21" fmla="*/ 33 h 2302"/>
                <a:gd name="T22" fmla="*/ 3388 w 3391"/>
                <a:gd name="T23" fmla="*/ 49 h 2302"/>
                <a:gd name="T24" fmla="*/ 3391 w 3391"/>
                <a:gd name="T25" fmla="*/ 67 h 2302"/>
                <a:gd name="T26" fmla="*/ 3391 w 3391"/>
                <a:gd name="T27" fmla="*/ 2234 h 2302"/>
                <a:gd name="T28" fmla="*/ 3388 w 3391"/>
                <a:gd name="T29" fmla="*/ 2252 h 2302"/>
                <a:gd name="T30" fmla="*/ 3382 w 3391"/>
                <a:gd name="T31" fmla="*/ 2268 h 2302"/>
                <a:gd name="T32" fmla="*/ 3372 w 3391"/>
                <a:gd name="T33" fmla="*/ 2282 h 2302"/>
                <a:gd name="T34" fmla="*/ 3358 w 3391"/>
                <a:gd name="T35" fmla="*/ 2292 h 2302"/>
                <a:gd name="T36" fmla="*/ 3342 w 3391"/>
                <a:gd name="T37" fmla="*/ 2299 h 2302"/>
                <a:gd name="T38" fmla="*/ 3324 w 3391"/>
                <a:gd name="T39" fmla="*/ 2302 h 2302"/>
                <a:gd name="T40" fmla="*/ 67 w 3391"/>
                <a:gd name="T41" fmla="*/ 2302 h 2302"/>
                <a:gd name="T42" fmla="*/ 49 w 3391"/>
                <a:gd name="T43" fmla="*/ 2299 h 2302"/>
                <a:gd name="T44" fmla="*/ 33 w 3391"/>
                <a:gd name="T45" fmla="*/ 2292 h 2302"/>
                <a:gd name="T46" fmla="*/ 20 w 3391"/>
                <a:gd name="T47" fmla="*/ 2282 h 2302"/>
                <a:gd name="T48" fmla="*/ 9 w 3391"/>
                <a:gd name="T49" fmla="*/ 2268 h 2302"/>
                <a:gd name="T50" fmla="*/ 2 w 3391"/>
                <a:gd name="T51" fmla="*/ 2252 h 2302"/>
                <a:gd name="T52" fmla="*/ 0 w 3391"/>
                <a:gd name="T53" fmla="*/ 2234 h 2302"/>
                <a:gd name="T54" fmla="*/ 0 w 3391"/>
                <a:gd name="T55" fmla="*/ 67 h 2302"/>
                <a:gd name="T56" fmla="*/ 2 w 3391"/>
                <a:gd name="T57" fmla="*/ 49 h 2302"/>
                <a:gd name="T58" fmla="*/ 9 w 3391"/>
                <a:gd name="T59" fmla="*/ 33 h 2302"/>
                <a:gd name="T60" fmla="*/ 20 w 3391"/>
                <a:gd name="T61" fmla="*/ 20 h 2302"/>
                <a:gd name="T62" fmla="*/ 33 w 3391"/>
                <a:gd name="T63" fmla="*/ 10 h 2302"/>
                <a:gd name="T64" fmla="*/ 49 w 3391"/>
                <a:gd name="T65" fmla="*/ 2 h 2302"/>
                <a:gd name="T66" fmla="*/ 67 w 3391"/>
                <a:gd name="T67" fmla="*/ 0 h 2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91" h="2302">
                  <a:moveTo>
                    <a:pt x="134" y="134"/>
                  </a:moveTo>
                  <a:lnTo>
                    <a:pt x="134" y="2167"/>
                  </a:lnTo>
                  <a:lnTo>
                    <a:pt x="3257" y="2167"/>
                  </a:lnTo>
                  <a:lnTo>
                    <a:pt x="3257" y="134"/>
                  </a:lnTo>
                  <a:lnTo>
                    <a:pt x="134" y="134"/>
                  </a:lnTo>
                  <a:close/>
                  <a:moveTo>
                    <a:pt x="67" y="0"/>
                  </a:moveTo>
                  <a:lnTo>
                    <a:pt x="3324" y="0"/>
                  </a:lnTo>
                  <a:lnTo>
                    <a:pt x="3342" y="2"/>
                  </a:lnTo>
                  <a:lnTo>
                    <a:pt x="3358" y="10"/>
                  </a:lnTo>
                  <a:lnTo>
                    <a:pt x="3372" y="20"/>
                  </a:lnTo>
                  <a:lnTo>
                    <a:pt x="3382" y="33"/>
                  </a:lnTo>
                  <a:lnTo>
                    <a:pt x="3388" y="49"/>
                  </a:lnTo>
                  <a:lnTo>
                    <a:pt x="3391" y="67"/>
                  </a:lnTo>
                  <a:lnTo>
                    <a:pt x="3391" y="2234"/>
                  </a:lnTo>
                  <a:lnTo>
                    <a:pt x="3388" y="2252"/>
                  </a:lnTo>
                  <a:lnTo>
                    <a:pt x="3382" y="2268"/>
                  </a:lnTo>
                  <a:lnTo>
                    <a:pt x="3372" y="2282"/>
                  </a:lnTo>
                  <a:lnTo>
                    <a:pt x="3358" y="2292"/>
                  </a:lnTo>
                  <a:lnTo>
                    <a:pt x="3342" y="2299"/>
                  </a:lnTo>
                  <a:lnTo>
                    <a:pt x="3324" y="2302"/>
                  </a:lnTo>
                  <a:lnTo>
                    <a:pt x="67" y="2302"/>
                  </a:lnTo>
                  <a:lnTo>
                    <a:pt x="49" y="2299"/>
                  </a:lnTo>
                  <a:lnTo>
                    <a:pt x="33" y="2292"/>
                  </a:lnTo>
                  <a:lnTo>
                    <a:pt x="20" y="2282"/>
                  </a:lnTo>
                  <a:lnTo>
                    <a:pt x="9" y="2268"/>
                  </a:lnTo>
                  <a:lnTo>
                    <a:pt x="2" y="2252"/>
                  </a:lnTo>
                  <a:lnTo>
                    <a:pt x="0" y="2234"/>
                  </a:lnTo>
                  <a:lnTo>
                    <a:pt x="0" y="67"/>
                  </a:lnTo>
                  <a:lnTo>
                    <a:pt x="2" y="49"/>
                  </a:lnTo>
                  <a:lnTo>
                    <a:pt x="9" y="33"/>
                  </a:lnTo>
                  <a:lnTo>
                    <a:pt x="20" y="20"/>
                  </a:lnTo>
                  <a:lnTo>
                    <a:pt x="33" y="10"/>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29" name="Freeform 302">
              <a:extLst>
                <a:ext uri="{FF2B5EF4-FFF2-40B4-BE49-F238E27FC236}">
                  <a16:creationId xmlns:a16="http://schemas.microsoft.com/office/drawing/2014/main" id="{C707A613-12A7-445F-9B51-05B67BC12B15}"/>
                </a:ext>
              </a:extLst>
            </p:cNvPr>
            <p:cNvSpPr>
              <a:spLocks/>
            </p:cNvSpPr>
            <p:nvPr/>
          </p:nvSpPr>
          <p:spPr bwMode="auto">
            <a:xfrm>
              <a:off x="6746" y="3563"/>
              <a:ext cx="153" cy="55"/>
            </a:xfrm>
            <a:custGeom>
              <a:avLst/>
              <a:gdLst>
                <a:gd name="T0" fmla="*/ 68 w 1528"/>
                <a:gd name="T1" fmla="*/ 0 h 553"/>
                <a:gd name="T2" fmla="*/ 1462 w 1528"/>
                <a:gd name="T3" fmla="*/ 0 h 553"/>
                <a:gd name="T4" fmla="*/ 1479 w 1528"/>
                <a:gd name="T5" fmla="*/ 2 h 553"/>
                <a:gd name="T6" fmla="*/ 1495 w 1528"/>
                <a:gd name="T7" fmla="*/ 9 h 553"/>
                <a:gd name="T8" fmla="*/ 1508 w 1528"/>
                <a:gd name="T9" fmla="*/ 20 h 553"/>
                <a:gd name="T10" fmla="*/ 1519 w 1528"/>
                <a:gd name="T11" fmla="*/ 33 h 553"/>
                <a:gd name="T12" fmla="*/ 1526 w 1528"/>
                <a:gd name="T13" fmla="*/ 49 h 553"/>
                <a:gd name="T14" fmla="*/ 1528 w 1528"/>
                <a:gd name="T15" fmla="*/ 67 h 553"/>
                <a:gd name="T16" fmla="*/ 1528 w 1528"/>
                <a:gd name="T17" fmla="*/ 486 h 553"/>
                <a:gd name="T18" fmla="*/ 1526 w 1528"/>
                <a:gd name="T19" fmla="*/ 504 h 553"/>
                <a:gd name="T20" fmla="*/ 1519 w 1528"/>
                <a:gd name="T21" fmla="*/ 520 h 553"/>
                <a:gd name="T22" fmla="*/ 1508 w 1528"/>
                <a:gd name="T23" fmla="*/ 533 h 553"/>
                <a:gd name="T24" fmla="*/ 1495 w 1528"/>
                <a:gd name="T25" fmla="*/ 543 h 553"/>
                <a:gd name="T26" fmla="*/ 1479 w 1528"/>
                <a:gd name="T27" fmla="*/ 551 h 553"/>
                <a:gd name="T28" fmla="*/ 1462 w 1528"/>
                <a:gd name="T29" fmla="*/ 553 h 553"/>
                <a:gd name="T30" fmla="*/ 1444 w 1528"/>
                <a:gd name="T31" fmla="*/ 551 h 553"/>
                <a:gd name="T32" fmla="*/ 1427 w 1528"/>
                <a:gd name="T33" fmla="*/ 543 h 553"/>
                <a:gd name="T34" fmla="*/ 1414 w 1528"/>
                <a:gd name="T35" fmla="*/ 533 h 553"/>
                <a:gd name="T36" fmla="*/ 1403 w 1528"/>
                <a:gd name="T37" fmla="*/ 520 h 553"/>
                <a:gd name="T38" fmla="*/ 1397 w 1528"/>
                <a:gd name="T39" fmla="*/ 504 h 553"/>
                <a:gd name="T40" fmla="*/ 1394 w 1528"/>
                <a:gd name="T41" fmla="*/ 486 h 553"/>
                <a:gd name="T42" fmla="*/ 1394 w 1528"/>
                <a:gd name="T43" fmla="*/ 134 h 553"/>
                <a:gd name="T44" fmla="*/ 134 w 1528"/>
                <a:gd name="T45" fmla="*/ 134 h 553"/>
                <a:gd name="T46" fmla="*/ 134 w 1528"/>
                <a:gd name="T47" fmla="*/ 486 h 553"/>
                <a:gd name="T48" fmla="*/ 132 w 1528"/>
                <a:gd name="T49" fmla="*/ 504 h 553"/>
                <a:gd name="T50" fmla="*/ 125 w 1528"/>
                <a:gd name="T51" fmla="*/ 520 h 553"/>
                <a:gd name="T52" fmla="*/ 115 w 1528"/>
                <a:gd name="T53" fmla="*/ 533 h 553"/>
                <a:gd name="T54" fmla="*/ 101 w 1528"/>
                <a:gd name="T55" fmla="*/ 543 h 553"/>
                <a:gd name="T56" fmla="*/ 86 w 1528"/>
                <a:gd name="T57" fmla="*/ 551 h 553"/>
                <a:gd name="T58" fmla="*/ 68 w 1528"/>
                <a:gd name="T59" fmla="*/ 553 h 553"/>
                <a:gd name="T60" fmla="*/ 50 w 1528"/>
                <a:gd name="T61" fmla="*/ 551 h 553"/>
                <a:gd name="T62" fmla="*/ 34 w 1528"/>
                <a:gd name="T63" fmla="*/ 543 h 553"/>
                <a:gd name="T64" fmla="*/ 20 w 1528"/>
                <a:gd name="T65" fmla="*/ 533 h 553"/>
                <a:gd name="T66" fmla="*/ 10 w 1528"/>
                <a:gd name="T67" fmla="*/ 520 h 553"/>
                <a:gd name="T68" fmla="*/ 3 w 1528"/>
                <a:gd name="T69" fmla="*/ 504 h 553"/>
                <a:gd name="T70" fmla="*/ 0 w 1528"/>
                <a:gd name="T71" fmla="*/ 486 h 553"/>
                <a:gd name="T72" fmla="*/ 0 w 1528"/>
                <a:gd name="T73" fmla="*/ 67 h 553"/>
                <a:gd name="T74" fmla="*/ 3 w 1528"/>
                <a:gd name="T75" fmla="*/ 49 h 553"/>
                <a:gd name="T76" fmla="*/ 10 w 1528"/>
                <a:gd name="T77" fmla="*/ 33 h 553"/>
                <a:gd name="T78" fmla="*/ 20 w 1528"/>
                <a:gd name="T79" fmla="*/ 20 h 553"/>
                <a:gd name="T80" fmla="*/ 34 w 1528"/>
                <a:gd name="T81" fmla="*/ 9 h 553"/>
                <a:gd name="T82" fmla="*/ 50 w 1528"/>
                <a:gd name="T83" fmla="*/ 2 h 553"/>
                <a:gd name="T84" fmla="*/ 68 w 1528"/>
                <a:gd name="T8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8" h="553">
                  <a:moveTo>
                    <a:pt x="68" y="0"/>
                  </a:moveTo>
                  <a:lnTo>
                    <a:pt x="1462" y="0"/>
                  </a:lnTo>
                  <a:lnTo>
                    <a:pt x="1479" y="2"/>
                  </a:lnTo>
                  <a:lnTo>
                    <a:pt x="1495" y="9"/>
                  </a:lnTo>
                  <a:lnTo>
                    <a:pt x="1508" y="20"/>
                  </a:lnTo>
                  <a:lnTo>
                    <a:pt x="1519" y="33"/>
                  </a:lnTo>
                  <a:lnTo>
                    <a:pt x="1526" y="49"/>
                  </a:lnTo>
                  <a:lnTo>
                    <a:pt x="1528" y="67"/>
                  </a:lnTo>
                  <a:lnTo>
                    <a:pt x="1528" y="486"/>
                  </a:lnTo>
                  <a:lnTo>
                    <a:pt x="1526" y="504"/>
                  </a:lnTo>
                  <a:lnTo>
                    <a:pt x="1519" y="520"/>
                  </a:lnTo>
                  <a:lnTo>
                    <a:pt x="1508" y="533"/>
                  </a:lnTo>
                  <a:lnTo>
                    <a:pt x="1495" y="543"/>
                  </a:lnTo>
                  <a:lnTo>
                    <a:pt x="1479" y="551"/>
                  </a:lnTo>
                  <a:lnTo>
                    <a:pt x="1462" y="553"/>
                  </a:lnTo>
                  <a:lnTo>
                    <a:pt x="1444" y="551"/>
                  </a:lnTo>
                  <a:lnTo>
                    <a:pt x="1427" y="543"/>
                  </a:lnTo>
                  <a:lnTo>
                    <a:pt x="1414" y="533"/>
                  </a:lnTo>
                  <a:lnTo>
                    <a:pt x="1403" y="520"/>
                  </a:lnTo>
                  <a:lnTo>
                    <a:pt x="1397" y="504"/>
                  </a:lnTo>
                  <a:lnTo>
                    <a:pt x="1394" y="486"/>
                  </a:lnTo>
                  <a:lnTo>
                    <a:pt x="1394" y="134"/>
                  </a:lnTo>
                  <a:lnTo>
                    <a:pt x="134" y="134"/>
                  </a:lnTo>
                  <a:lnTo>
                    <a:pt x="134" y="486"/>
                  </a:lnTo>
                  <a:lnTo>
                    <a:pt x="132" y="504"/>
                  </a:lnTo>
                  <a:lnTo>
                    <a:pt x="125" y="520"/>
                  </a:lnTo>
                  <a:lnTo>
                    <a:pt x="115" y="533"/>
                  </a:lnTo>
                  <a:lnTo>
                    <a:pt x="101" y="543"/>
                  </a:lnTo>
                  <a:lnTo>
                    <a:pt x="86" y="551"/>
                  </a:lnTo>
                  <a:lnTo>
                    <a:pt x="68" y="553"/>
                  </a:lnTo>
                  <a:lnTo>
                    <a:pt x="50" y="551"/>
                  </a:lnTo>
                  <a:lnTo>
                    <a:pt x="34" y="543"/>
                  </a:lnTo>
                  <a:lnTo>
                    <a:pt x="20" y="533"/>
                  </a:lnTo>
                  <a:lnTo>
                    <a:pt x="10" y="520"/>
                  </a:lnTo>
                  <a:lnTo>
                    <a:pt x="3" y="504"/>
                  </a:lnTo>
                  <a:lnTo>
                    <a:pt x="0" y="486"/>
                  </a:lnTo>
                  <a:lnTo>
                    <a:pt x="0" y="67"/>
                  </a:lnTo>
                  <a:lnTo>
                    <a:pt x="3" y="49"/>
                  </a:lnTo>
                  <a:lnTo>
                    <a:pt x="10" y="33"/>
                  </a:lnTo>
                  <a:lnTo>
                    <a:pt x="20" y="20"/>
                  </a:lnTo>
                  <a:lnTo>
                    <a:pt x="34" y="9"/>
                  </a:lnTo>
                  <a:lnTo>
                    <a:pt x="50" y="2"/>
                  </a:lnTo>
                  <a:lnTo>
                    <a:pt x="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30" name="Group 305">
            <a:extLst>
              <a:ext uri="{FF2B5EF4-FFF2-40B4-BE49-F238E27FC236}">
                <a16:creationId xmlns:a16="http://schemas.microsoft.com/office/drawing/2014/main" id="{72D826A6-EEA8-4FEA-9880-AB8F02933F2B}"/>
              </a:ext>
            </a:extLst>
          </p:cNvPr>
          <p:cNvGrpSpPr>
            <a:grpSpLocks noChangeAspect="1"/>
          </p:cNvGrpSpPr>
          <p:nvPr/>
        </p:nvGrpSpPr>
        <p:grpSpPr bwMode="auto">
          <a:xfrm>
            <a:off x="5824966" y="1618666"/>
            <a:ext cx="189684" cy="292066"/>
            <a:chOff x="7339" y="1159"/>
            <a:chExt cx="239" cy="368"/>
          </a:xfrm>
          <a:solidFill>
            <a:srgbClr val="000000"/>
          </a:solidFill>
        </p:grpSpPr>
        <p:sp>
          <p:nvSpPr>
            <p:cNvPr id="731" name="Freeform 307">
              <a:extLst>
                <a:ext uri="{FF2B5EF4-FFF2-40B4-BE49-F238E27FC236}">
                  <a16:creationId xmlns:a16="http://schemas.microsoft.com/office/drawing/2014/main" id="{D308EF1B-4ACB-4F20-B449-E48DE577C70A}"/>
                </a:ext>
              </a:extLst>
            </p:cNvPr>
            <p:cNvSpPr>
              <a:spLocks/>
            </p:cNvSpPr>
            <p:nvPr/>
          </p:nvSpPr>
          <p:spPr bwMode="auto">
            <a:xfrm>
              <a:off x="7395" y="1244"/>
              <a:ext cx="127" cy="141"/>
            </a:xfrm>
            <a:custGeom>
              <a:avLst/>
              <a:gdLst>
                <a:gd name="T0" fmla="*/ 79 w 1145"/>
                <a:gd name="T1" fmla="*/ 3 h 1262"/>
                <a:gd name="T2" fmla="*/ 109 w 1145"/>
                <a:gd name="T3" fmla="*/ 25 h 1262"/>
                <a:gd name="T4" fmla="*/ 120 w 1145"/>
                <a:gd name="T5" fmla="*/ 61 h 1262"/>
                <a:gd name="T6" fmla="*/ 123 w 1145"/>
                <a:gd name="T7" fmla="*/ 716 h 1262"/>
                <a:gd name="T8" fmla="*/ 147 w 1145"/>
                <a:gd name="T9" fmla="*/ 823 h 1262"/>
                <a:gd name="T10" fmla="*/ 191 w 1145"/>
                <a:gd name="T11" fmla="*/ 917 h 1262"/>
                <a:gd name="T12" fmla="*/ 253 w 1145"/>
                <a:gd name="T13" fmla="*/ 1001 h 1262"/>
                <a:gd name="T14" fmla="*/ 330 w 1145"/>
                <a:gd name="T15" fmla="*/ 1067 h 1262"/>
                <a:gd name="T16" fmla="*/ 420 w 1145"/>
                <a:gd name="T17" fmla="*/ 1114 h 1262"/>
                <a:gd name="T18" fmla="*/ 520 w 1145"/>
                <a:gd name="T19" fmla="*/ 1139 h 1262"/>
                <a:gd name="T20" fmla="*/ 624 w 1145"/>
                <a:gd name="T21" fmla="*/ 1139 h 1262"/>
                <a:gd name="T22" fmla="*/ 724 w 1145"/>
                <a:gd name="T23" fmla="*/ 1114 h 1262"/>
                <a:gd name="T24" fmla="*/ 814 w 1145"/>
                <a:gd name="T25" fmla="*/ 1067 h 1262"/>
                <a:gd name="T26" fmla="*/ 891 w 1145"/>
                <a:gd name="T27" fmla="*/ 1001 h 1262"/>
                <a:gd name="T28" fmla="*/ 954 w 1145"/>
                <a:gd name="T29" fmla="*/ 917 h 1262"/>
                <a:gd name="T30" fmla="*/ 997 w 1145"/>
                <a:gd name="T31" fmla="*/ 823 h 1262"/>
                <a:gd name="T32" fmla="*/ 1020 w 1145"/>
                <a:gd name="T33" fmla="*/ 716 h 1262"/>
                <a:gd name="T34" fmla="*/ 1024 w 1145"/>
                <a:gd name="T35" fmla="*/ 61 h 1262"/>
                <a:gd name="T36" fmla="*/ 1035 w 1145"/>
                <a:gd name="T37" fmla="*/ 25 h 1262"/>
                <a:gd name="T38" fmla="*/ 1065 w 1145"/>
                <a:gd name="T39" fmla="*/ 3 h 1262"/>
                <a:gd name="T40" fmla="*/ 1103 w 1145"/>
                <a:gd name="T41" fmla="*/ 3 h 1262"/>
                <a:gd name="T42" fmla="*/ 1133 w 1145"/>
                <a:gd name="T43" fmla="*/ 25 h 1262"/>
                <a:gd name="T44" fmla="*/ 1145 w 1145"/>
                <a:gd name="T45" fmla="*/ 61 h 1262"/>
                <a:gd name="T46" fmla="*/ 1142 w 1145"/>
                <a:gd name="T47" fmla="*/ 722 h 1262"/>
                <a:gd name="T48" fmla="*/ 1119 w 1145"/>
                <a:gd name="T49" fmla="*/ 839 h 1262"/>
                <a:gd name="T50" fmla="*/ 1075 w 1145"/>
                <a:gd name="T51" fmla="*/ 947 h 1262"/>
                <a:gd name="T52" fmla="*/ 1013 w 1145"/>
                <a:gd name="T53" fmla="*/ 1043 h 1262"/>
                <a:gd name="T54" fmla="*/ 936 w 1145"/>
                <a:gd name="T55" fmla="*/ 1124 h 1262"/>
                <a:gd name="T56" fmla="*/ 845 w 1145"/>
                <a:gd name="T57" fmla="*/ 1190 h 1262"/>
                <a:gd name="T58" fmla="*/ 743 w 1145"/>
                <a:gd name="T59" fmla="*/ 1235 h 1262"/>
                <a:gd name="T60" fmla="*/ 631 w 1145"/>
                <a:gd name="T61" fmla="*/ 1259 h 1262"/>
                <a:gd name="T62" fmla="*/ 513 w 1145"/>
                <a:gd name="T63" fmla="*/ 1259 h 1262"/>
                <a:gd name="T64" fmla="*/ 402 w 1145"/>
                <a:gd name="T65" fmla="*/ 1235 h 1262"/>
                <a:gd name="T66" fmla="*/ 299 w 1145"/>
                <a:gd name="T67" fmla="*/ 1190 h 1262"/>
                <a:gd name="T68" fmla="*/ 209 w 1145"/>
                <a:gd name="T69" fmla="*/ 1124 h 1262"/>
                <a:gd name="T70" fmla="*/ 131 w 1145"/>
                <a:gd name="T71" fmla="*/ 1043 h 1262"/>
                <a:gd name="T72" fmla="*/ 69 w 1145"/>
                <a:gd name="T73" fmla="*/ 947 h 1262"/>
                <a:gd name="T74" fmla="*/ 26 w 1145"/>
                <a:gd name="T75" fmla="*/ 839 h 1262"/>
                <a:gd name="T76" fmla="*/ 3 w 1145"/>
                <a:gd name="T77" fmla="*/ 722 h 1262"/>
                <a:gd name="T78" fmla="*/ 0 w 1145"/>
                <a:gd name="T79" fmla="*/ 61 h 1262"/>
                <a:gd name="T80" fmla="*/ 11 w 1145"/>
                <a:gd name="T81" fmla="*/ 25 h 1262"/>
                <a:gd name="T82" fmla="*/ 41 w 1145"/>
                <a:gd name="T83" fmla="*/ 3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5" h="1262">
                  <a:moveTo>
                    <a:pt x="61" y="0"/>
                  </a:moveTo>
                  <a:lnTo>
                    <a:pt x="79" y="3"/>
                  </a:lnTo>
                  <a:lnTo>
                    <a:pt x="96" y="13"/>
                  </a:lnTo>
                  <a:lnTo>
                    <a:pt x="109" y="25"/>
                  </a:lnTo>
                  <a:lnTo>
                    <a:pt x="117" y="41"/>
                  </a:lnTo>
                  <a:lnTo>
                    <a:pt x="120" y="61"/>
                  </a:lnTo>
                  <a:lnTo>
                    <a:pt x="120" y="660"/>
                  </a:lnTo>
                  <a:lnTo>
                    <a:pt x="123" y="716"/>
                  </a:lnTo>
                  <a:lnTo>
                    <a:pt x="133" y="770"/>
                  </a:lnTo>
                  <a:lnTo>
                    <a:pt x="147" y="823"/>
                  </a:lnTo>
                  <a:lnTo>
                    <a:pt x="167" y="872"/>
                  </a:lnTo>
                  <a:lnTo>
                    <a:pt x="191" y="917"/>
                  </a:lnTo>
                  <a:lnTo>
                    <a:pt x="220" y="961"/>
                  </a:lnTo>
                  <a:lnTo>
                    <a:pt x="253" y="1001"/>
                  </a:lnTo>
                  <a:lnTo>
                    <a:pt x="290" y="1036"/>
                  </a:lnTo>
                  <a:lnTo>
                    <a:pt x="330" y="1067"/>
                  </a:lnTo>
                  <a:lnTo>
                    <a:pt x="373" y="1092"/>
                  </a:lnTo>
                  <a:lnTo>
                    <a:pt x="420" y="1114"/>
                  </a:lnTo>
                  <a:lnTo>
                    <a:pt x="469" y="1129"/>
                  </a:lnTo>
                  <a:lnTo>
                    <a:pt x="520" y="1139"/>
                  </a:lnTo>
                  <a:lnTo>
                    <a:pt x="572" y="1142"/>
                  </a:lnTo>
                  <a:lnTo>
                    <a:pt x="624" y="1139"/>
                  </a:lnTo>
                  <a:lnTo>
                    <a:pt x="676" y="1129"/>
                  </a:lnTo>
                  <a:lnTo>
                    <a:pt x="724" y="1114"/>
                  </a:lnTo>
                  <a:lnTo>
                    <a:pt x="771" y="1092"/>
                  </a:lnTo>
                  <a:lnTo>
                    <a:pt x="814" y="1067"/>
                  </a:lnTo>
                  <a:lnTo>
                    <a:pt x="855" y="1036"/>
                  </a:lnTo>
                  <a:lnTo>
                    <a:pt x="891" y="1001"/>
                  </a:lnTo>
                  <a:lnTo>
                    <a:pt x="925" y="961"/>
                  </a:lnTo>
                  <a:lnTo>
                    <a:pt x="954" y="917"/>
                  </a:lnTo>
                  <a:lnTo>
                    <a:pt x="977" y="872"/>
                  </a:lnTo>
                  <a:lnTo>
                    <a:pt x="997" y="823"/>
                  </a:lnTo>
                  <a:lnTo>
                    <a:pt x="1011" y="770"/>
                  </a:lnTo>
                  <a:lnTo>
                    <a:pt x="1020" y="716"/>
                  </a:lnTo>
                  <a:lnTo>
                    <a:pt x="1024" y="660"/>
                  </a:lnTo>
                  <a:lnTo>
                    <a:pt x="1024" y="61"/>
                  </a:lnTo>
                  <a:lnTo>
                    <a:pt x="1027" y="41"/>
                  </a:lnTo>
                  <a:lnTo>
                    <a:pt x="1035" y="25"/>
                  </a:lnTo>
                  <a:lnTo>
                    <a:pt x="1048" y="13"/>
                  </a:lnTo>
                  <a:lnTo>
                    <a:pt x="1065" y="3"/>
                  </a:lnTo>
                  <a:lnTo>
                    <a:pt x="1084" y="0"/>
                  </a:lnTo>
                  <a:lnTo>
                    <a:pt x="1103" y="3"/>
                  </a:lnTo>
                  <a:lnTo>
                    <a:pt x="1120" y="13"/>
                  </a:lnTo>
                  <a:lnTo>
                    <a:pt x="1133" y="25"/>
                  </a:lnTo>
                  <a:lnTo>
                    <a:pt x="1142" y="41"/>
                  </a:lnTo>
                  <a:lnTo>
                    <a:pt x="1145" y="61"/>
                  </a:lnTo>
                  <a:lnTo>
                    <a:pt x="1145" y="660"/>
                  </a:lnTo>
                  <a:lnTo>
                    <a:pt x="1142" y="722"/>
                  </a:lnTo>
                  <a:lnTo>
                    <a:pt x="1133" y="782"/>
                  </a:lnTo>
                  <a:lnTo>
                    <a:pt x="1119" y="839"/>
                  </a:lnTo>
                  <a:lnTo>
                    <a:pt x="1100" y="895"/>
                  </a:lnTo>
                  <a:lnTo>
                    <a:pt x="1075" y="947"/>
                  </a:lnTo>
                  <a:lnTo>
                    <a:pt x="1046" y="997"/>
                  </a:lnTo>
                  <a:lnTo>
                    <a:pt x="1013" y="1043"/>
                  </a:lnTo>
                  <a:lnTo>
                    <a:pt x="976" y="1086"/>
                  </a:lnTo>
                  <a:lnTo>
                    <a:pt x="936" y="1124"/>
                  </a:lnTo>
                  <a:lnTo>
                    <a:pt x="892" y="1159"/>
                  </a:lnTo>
                  <a:lnTo>
                    <a:pt x="845" y="1190"/>
                  </a:lnTo>
                  <a:lnTo>
                    <a:pt x="795" y="1215"/>
                  </a:lnTo>
                  <a:lnTo>
                    <a:pt x="743" y="1235"/>
                  </a:lnTo>
                  <a:lnTo>
                    <a:pt x="687" y="1250"/>
                  </a:lnTo>
                  <a:lnTo>
                    <a:pt x="631" y="1259"/>
                  </a:lnTo>
                  <a:lnTo>
                    <a:pt x="572" y="1262"/>
                  </a:lnTo>
                  <a:lnTo>
                    <a:pt x="513" y="1259"/>
                  </a:lnTo>
                  <a:lnTo>
                    <a:pt x="457" y="1250"/>
                  </a:lnTo>
                  <a:lnTo>
                    <a:pt x="402" y="1235"/>
                  </a:lnTo>
                  <a:lnTo>
                    <a:pt x="350" y="1215"/>
                  </a:lnTo>
                  <a:lnTo>
                    <a:pt x="299" y="1190"/>
                  </a:lnTo>
                  <a:lnTo>
                    <a:pt x="252" y="1159"/>
                  </a:lnTo>
                  <a:lnTo>
                    <a:pt x="209" y="1124"/>
                  </a:lnTo>
                  <a:lnTo>
                    <a:pt x="168" y="1086"/>
                  </a:lnTo>
                  <a:lnTo>
                    <a:pt x="131" y="1043"/>
                  </a:lnTo>
                  <a:lnTo>
                    <a:pt x="98" y="997"/>
                  </a:lnTo>
                  <a:lnTo>
                    <a:pt x="69" y="947"/>
                  </a:lnTo>
                  <a:lnTo>
                    <a:pt x="45" y="895"/>
                  </a:lnTo>
                  <a:lnTo>
                    <a:pt x="26" y="839"/>
                  </a:lnTo>
                  <a:lnTo>
                    <a:pt x="11" y="782"/>
                  </a:lnTo>
                  <a:lnTo>
                    <a:pt x="3" y="722"/>
                  </a:lnTo>
                  <a:lnTo>
                    <a:pt x="0" y="660"/>
                  </a:lnTo>
                  <a:lnTo>
                    <a:pt x="0" y="61"/>
                  </a:lnTo>
                  <a:lnTo>
                    <a:pt x="3" y="41"/>
                  </a:lnTo>
                  <a:lnTo>
                    <a:pt x="11" y="25"/>
                  </a:lnTo>
                  <a:lnTo>
                    <a:pt x="25" y="13"/>
                  </a:lnTo>
                  <a:lnTo>
                    <a:pt x="41"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32" name="Freeform 308">
              <a:extLst>
                <a:ext uri="{FF2B5EF4-FFF2-40B4-BE49-F238E27FC236}">
                  <a16:creationId xmlns:a16="http://schemas.microsoft.com/office/drawing/2014/main" id="{D1DC6285-23EF-4FE5-B32E-B281EE643E0E}"/>
                </a:ext>
              </a:extLst>
            </p:cNvPr>
            <p:cNvSpPr>
              <a:spLocks/>
            </p:cNvSpPr>
            <p:nvPr/>
          </p:nvSpPr>
          <p:spPr bwMode="auto">
            <a:xfrm>
              <a:off x="7395" y="1159"/>
              <a:ext cx="127" cy="74"/>
            </a:xfrm>
            <a:custGeom>
              <a:avLst/>
              <a:gdLst>
                <a:gd name="T0" fmla="*/ 572 w 1145"/>
                <a:gd name="T1" fmla="*/ 0 h 663"/>
                <a:gd name="T2" fmla="*/ 687 w 1145"/>
                <a:gd name="T3" fmla="*/ 13 h 663"/>
                <a:gd name="T4" fmla="*/ 795 w 1145"/>
                <a:gd name="T5" fmla="*/ 48 h 663"/>
                <a:gd name="T6" fmla="*/ 892 w 1145"/>
                <a:gd name="T7" fmla="*/ 103 h 663"/>
                <a:gd name="T8" fmla="*/ 976 w 1145"/>
                <a:gd name="T9" fmla="*/ 177 h 663"/>
                <a:gd name="T10" fmla="*/ 1046 w 1145"/>
                <a:gd name="T11" fmla="*/ 267 h 663"/>
                <a:gd name="T12" fmla="*/ 1100 w 1145"/>
                <a:gd name="T13" fmla="*/ 368 h 663"/>
                <a:gd name="T14" fmla="*/ 1133 w 1145"/>
                <a:gd name="T15" fmla="*/ 481 h 663"/>
                <a:gd name="T16" fmla="*/ 1145 w 1145"/>
                <a:gd name="T17" fmla="*/ 603 h 663"/>
                <a:gd name="T18" fmla="*/ 1133 w 1145"/>
                <a:gd name="T19" fmla="*/ 639 h 663"/>
                <a:gd name="T20" fmla="*/ 1103 w 1145"/>
                <a:gd name="T21" fmla="*/ 660 h 663"/>
                <a:gd name="T22" fmla="*/ 1065 w 1145"/>
                <a:gd name="T23" fmla="*/ 660 h 663"/>
                <a:gd name="T24" fmla="*/ 1035 w 1145"/>
                <a:gd name="T25" fmla="*/ 639 h 663"/>
                <a:gd name="T26" fmla="*/ 1024 w 1145"/>
                <a:gd name="T27" fmla="*/ 603 h 663"/>
                <a:gd name="T28" fmla="*/ 1011 w 1145"/>
                <a:gd name="T29" fmla="*/ 493 h 663"/>
                <a:gd name="T30" fmla="*/ 977 w 1145"/>
                <a:gd name="T31" fmla="*/ 391 h 663"/>
                <a:gd name="T32" fmla="*/ 925 w 1145"/>
                <a:gd name="T33" fmla="*/ 301 h 663"/>
                <a:gd name="T34" fmla="*/ 855 w 1145"/>
                <a:gd name="T35" fmla="*/ 227 h 663"/>
                <a:gd name="T36" fmla="*/ 771 w 1145"/>
                <a:gd name="T37" fmla="*/ 170 h 663"/>
                <a:gd name="T38" fmla="*/ 676 w 1145"/>
                <a:gd name="T39" fmla="*/ 134 h 663"/>
                <a:gd name="T40" fmla="*/ 572 w 1145"/>
                <a:gd name="T41" fmla="*/ 122 h 663"/>
                <a:gd name="T42" fmla="*/ 469 w 1145"/>
                <a:gd name="T43" fmla="*/ 134 h 663"/>
                <a:gd name="T44" fmla="*/ 373 w 1145"/>
                <a:gd name="T45" fmla="*/ 170 h 663"/>
                <a:gd name="T46" fmla="*/ 290 w 1145"/>
                <a:gd name="T47" fmla="*/ 227 h 663"/>
                <a:gd name="T48" fmla="*/ 220 w 1145"/>
                <a:gd name="T49" fmla="*/ 301 h 663"/>
                <a:gd name="T50" fmla="*/ 167 w 1145"/>
                <a:gd name="T51" fmla="*/ 391 h 663"/>
                <a:gd name="T52" fmla="*/ 133 w 1145"/>
                <a:gd name="T53" fmla="*/ 493 h 663"/>
                <a:gd name="T54" fmla="*/ 120 w 1145"/>
                <a:gd name="T55" fmla="*/ 603 h 663"/>
                <a:gd name="T56" fmla="*/ 109 w 1145"/>
                <a:gd name="T57" fmla="*/ 639 h 663"/>
                <a:gd name="T58" fmla="*/ 79 w 1145"/>
                <a:gd name="T59" fmla="*/ 660 h 663"/>
                <a:gd name="T60" fmla="*/ 41 w 1145"/>
                <a:gd name="T61" fmla="*/ 660 h 663"/>
                <a:gd name="T62" fmla="*/ 11 w 1145"/>
                <a:gd name="T63" fmla="*/ 639 h 663"/>
                <a:gd name="T64" fmla="*/ 0 w 1145"/>
                <a:gd name="T65" fmla="*/ 603 h 663"/>
                <a:gd name="T66" fmla="*/ 11 w 1145"/>
                <a:gd name="T67" fmla="*/ 481 h 663"/>
                <a:gd name="T68" fmla="*/ 45 w 1145"/>
                <a:gd name="T69" fmla="*/ 368 h 663"/>
                <a:gd name="T70" fmla="*/ 98 w 1145"/>
                <a:gd name="T71" fmla="*/ 267 h 663"/>
                <a:gd name="T72" fmla="*/ 168 w 1145"/>
                <a:gd name="T73" fmla="*/ 177 h 663"/>
                <a:gd name="T74" fmla="*/ 252 w 1145"/>
                <a:gd name="T75" fmla="*/ 103 h 663"/>
                <a:gd name="T76" fmla="*/ 350 w 1145"/>
                <a:gd name="T77" fmla="*/ 48 h 663"/>
                <a:gd name="T78" fmla="*/ 457 w 1145"/>
                <a:gd name="T79" fmla="*/ 13 h 663"/>
                <a:gd name="T80" fmla="*/ 572 w 1145"/>
                <a:gd name="T81" fmla="*/ 0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5" h="663">
                  <a:moveTo>
                    <a:pt x="572" y="0"/>
                  </a:moveTo>
                  <a:lnTo>
                    <a:pt x="572" y="0"/>
                  </a:lnTo>
                  <a:lnTo>
                    <a:pt x="631" y="3"/>
                  </a:lnTo>
                  <a:lnTo>
                    <a:pt x="687" y="13"/>
                  </a:lnTo>
                  <a:lnTo>
                    <a:pt x="743" y="28"/>
                  </a:lnTo>
                  <a:lnTo>
                    <a:pt x="795" y="48"/>
                  </a:lnTo>
                  <a:lnTo>
                    <a:pt x="845" y="73"/>
                  </a:lnTo>
                  <a:lnTo>
                    <a:pt x="892" y="103"/>
                  </a:lnTo>
                  <a:lnTo>
                    <a:pt x="936" y="138"/>
                  </a:lnTo>
                  <a:lnTo>
                    <a:pt x="976" y="177"/>
                  </a:lnTo>
                  <a:lnTo>
                    <a:pt x="1013" y="220"/>
                  </a:lnTo>
                  <a:lnTo>
                    <a:pt x="1046" y="267"/>
                  </a:lnTo>
                  <a:lnTo>
                    <a:pt x="1075" y="316"/>
                  </a:lnTo>
                  <a:lnTo>
                    <a:pt x="1100" y="368"/>
                  </a:lnTo>
                  <a:lnTo>
                    <a:pt x="1119" y="424"/>
                  </a:lnTo>
                  <a:lnTo>
                    <a:pt x="1133" y="481"/>
                  </a:lnTo>
                  <a:lnTo>
                    <a:pt x="1142" y="541"/>
                  </a:lnTo>
                  <a:lnTo>
                    <a:pt x="1145" y="603"/>
                  </a:lnTo>
                  <a:lnTo>
                    <a:pt x="1142" y="621"/>
                  </a:lnTo>
                  <a:lnTo>
                    <a:pt x="1133" y="639"/>
                  </a:lnTo>
                  <a:lnTo>
                    <a:pt x="1120" y="651"/>
                  </a:lnTo>
                  <a:lnTo>
                    <a:pt x="1103" y="660"/>
                  </a:lnTo>
                  <a:lnTo>
                    <a:pt x="1084" y="663"/>
                  </a:lnTo>
                  <a:lnTo>
                    <a:pt x="1065" y="660"/>
                  </a:lnTo>
                  <a:lnTo>
                    <a:pt x="1048" y="651"/>
                  </a:lnTo>
                  <a:lnTo>
                    <a:pt x="1035" y="639"/>
                  </a:lnTo>
                  <a:lnTo>
                    <a:pt x="1027" y="621"/>
                  </a:lnTo>
                  <a:lnTo>
                    <a:pt x="1024" y="603"/>
                  </a:lnTo>
                  <a:lnTo>
                    <a:pt x="1020" y="546"/>
                  </a:lnTo>
                  <a:lnTo>
                    <a:pt x="1011" y="493"/>
                  </a:lnTo>
                  <a:lnTo>
                    <a:pt x="997" y="440"/>
                  </a:lnTo>
                  <a:lnTo>
                    <a:pt x="977" y="391"/>
                  </a:lnTo>
                  <a:lnTo>
                    <a:pt x="954" y="345"/>
                  </a:lnTo>
                  <a:lnTo>
                    <a:pt x="925" y="301"/>
                  </a:lnTo>
                  <a:lnTo>
                    <a:pt x="891" y="262"/>
                  </a:lnTo>
                  <a:lnTo>
                    <a:pt x="855" y="227"/>
                  </a:lnTo>
                  <a:lnTo>
                    <a:pt x="814" y="197"/>
                  </a:lnTo>
                  <a:lnTo>
                    <a:pt x="771" y="170"/>
                  </a:lnTo>
                  <a:lnTo>
                    <a:pt x="724" y="149"/>
                  </a:lnTo>
                  <a:lnTo>
                    <a:pt x="676" y="134"/>
                  </a:lnTo>
                  <a:lnTo>
                    <a:pt x="624" y="125"/>
                  </a:lnTo>
                  <a:lnTo>
                    <a:pt x="572" y="122"/>
                  </a:lnTo>
                  <a:lnTo>
                    <a:pt x="520" y="125"/>
                  </a:lnTo>
                  <a:lnTo>
                    <a:pt x="469" y="134"/>
                  </a:lnTo>
                  <a:lnTo>
                    <a:pt x="420" y="149"/>
                  </a:lnTo>
                  <a:lnTo>
                    <a:pt x="373" y="170"/>
                  </a:lnTo>
                  <a:lnTo>
                    <a:pt x="330" y="197"/>
                  </a:lnTo>
                  <a:lnTo>
                    <a:pt x="290" y="227"/>
                  </a:lnTo>
                  <a:lnTo>
                    <a:pt x="253" y="262"/>
                  </a:lnTo>
                  <a:lnTo>
                    <a:pt x="220" y="301"/>
                  </a:lnTo>
                  <a:lnTo>
                    <a:pt x="191" y="345"/>
                  </a:lnTo>
                  <a:lnTo>
                    <a:pt x="167" y="391"/>
                  </a:lnTo>
                  <a:lnTo>
                    <a:pt x="147" y="440"/>
                  </a:lnTo>
                  <a:lnTo>
                    <a:pt x="133" y="493"/>
                  </a:lnTo>
                  <a:lnTo>
                    <a:pt x="123" y="546"/>
                  </a:lnTo>
                  <a:lnTo>
                    <a:pt x="120" y="603"/>
                  </a:lnTo>
                  <a:lnTo>
                    <a:pt x="117" y="621"/>
                  </a:lnTo>
                  <a:lnTo>
                    <a:pt x="109" y="639"/>
                  </a:lnTo>
                  <a:lnTo>
                    <a:pt x="96" y="651"/>
                  </a:lnTo>
                  <a:lnTo>
                    <a:pt x="79" y="660"/>
                  </a:lnTo>
                  <a:lnTo>
                    <a:pt x="61" y="663"/>
                  </a:lnTo>
                  <a:lnTo>
                    <a:pt x="41" y="660"/>
                  </a:lnTo>
                  <a:lnTo>
                    <a:pt x="25" y="651"/>
                  </a:lnTo>
                  <a:lnTo>
                    <a:pt x="11" y="639"/>
                  </a:lnTo>
                  <a:lnTo>
                    <a:pt x="3" y="621"/>
                  </a:lnTo>
                  <a:lnTo>
                    <a:pt x="0" y="603"/>
                  </a:lnTo>
                  <a:lnTo>
                    <a:pt x="3" y="541"/>
                  </a:lnTo>
                  <a:lnTo>
                    <a:pt x="11" y="481"/>
                  </a:lnTo>
                  <a:lnTo>
                    <a:pt x="26" y="424"/>
                  </a:lnTo>
                  <a:lnTo>
                    <a:pt x="45" y="368"/>
                  </a:lnTo>
                  <a:lnTo>
                    <a:pt x="69" y="316"/>
                  </a:lnTo>
                  <a:lnTo>
                    <a:pt x="98" y="267"/>
                  </a:lnTo>
                  <a:lnTo>
                    <a:pt x="131" y="220"/>
                  </a:lnTo>
                  <a:lnTo>
                    <a:pt x="168" y="177"/>
                  </a:lnTo>
                  <a:lnTo>
                    <a:pt x="209" y="138"/>
                  </a:lnTo>
                  <a:lnTo>
                    <a:pt x="252" y="103"/>
                  </a:lnTo>
                  <a:lnTo>
                    <a:pt x="299" y="73"/>
                  </a:lnTo>
                  <a:lnTo>
                    <a:pt x="350" y="48"/>
                  </a:lnTo>
                  <a:lnTo>
                    <a:pt x="402" y="28"/>
                  </a:lnTo>
                  <a:lnTo>
                    <a:pt x="457" y="13"/>
                  </a:lnTo>
                  <a:lnTo>
                    <a:pt x="513" y="3"/>
                  </a:lnTo>
                  <a:lnTo>
                    <a:pt x="57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33" name="Freeform 309">
              <a:extLst>
                <a:ext uri="{FF2B5EF4-FFF2-40B4-BE49-F238E27FC236}">
                  <a16:creationId xmlns:a16="http://schemas.microsoft.com/office/drawing/2014/main" id="{067B7559-0152-47BC-8061-C4105DACBD66}"/>
                </a:ext>
              </a:extLst>
            </p:cNvPr>
            <p:cNvSpPr>
              <a:spLocks/>
            </p:cNvSpPr>
            <p:nvPr/>
          </p:nvSpPr>
          <p:spPr bwMode="auto">
            <a:xfrm>
              <a:off x="7339" y="1314"/>
              <a:ext cx="239" cy="103"/>
            </a:xfrm>
            <a:custGeom>
              <a:avLst/>
              <a:gdLst>
                <a:gd name="T0" fmla="*/ 79 w 2151"/>
                <a:gd name="T1" fmla="*/ 3 h 926"/>
                <a:gd name="T2" fmla="*/ 109 w 2151"/>
                <a:gd name="T3" fmla="*/ 24 h 926"/>
                <a:gd name="T4" fmla="*/ 120 w 2151"/>
                <a:gd name="T5" fmla="*/ 59 h 926"/>
                <a:gd name="T6" fmla="*/ 135 w 2151"/>
                <a:gd name="T7" fmla="*/ 182 h 926"/>
                <a:gd name="T8" fmla="*/ 177 w 2151"/>
                <a:gd name="T9" fmla="*/ 299 h 926"/>
                <a:gd name="T10" fmla="*/ 244 w 2151"/>
                <a:gd name="T11" fmla="*/ 409 h 926"/>
                <a:gd name="T12" fmla="*/ 332 w 2151"/>
                <a:gd name="T13" fmla="*/ 511 h 926"/>
                <a:gd name="T14" fmla="*/ 439 w 2151"/>
                <a:gd name="T15" fmla="*/ 600 h 926"/>
                <a:gd name="T16" fmla="*/ 562 w 2151"/>
                <a:gd name="T17" fmla="*/ 677 h 926"/>
                <a:gd name="T18" fmla="*/ 697 w 2151"/>
                <a:gd name="T19" fmla="*/ 738 h 926"/>
                <a:gd name="T20" fmla="*/ 844 w 2151"/>
                <a:gd name="T21" fmla="*/ 780 h 926"/>
                <a:gd name="T22" fmla="*/ 997 w 2151"/>
                <a:gd name="T23" fmla="*/ 803 h 926"/>
                <a:gd name="T24" fmla="*/ 1154 w 2151"/>
                <a:gd name="T25" fmla="*/ 803 h 926"/>
                <a:gd name="T26" fmla="*/ 1307 w 2151"/>
                <a:gd name="T27" fmla="*/ 780 h 926"/>
                <a:gd name="T28" fmla="*/ 1454 w 2151"/>
                <a:gd name="T29" fmla="*/ 738 h 926"/>
                <a:gd name="T30" fmla="*/ 1589 w 2151"/>
                <a:gd name="T31" fmla="*/ 677 h 926"/>
                <a:gd name="T32" fmla="*/ 1712 w 2151"/>
                <a:gd name="T33" fmla="*/ 600 h 926"/>
                <a:gd name="T34" fmla="*/ 1819 w 2151"/>
                <a:gd name="T35" fmla="*/ 511 h 926"/>
                <a:gd name="T36" fmla="*/ 1907 w 2151"/>
                <a:gd name="T37" fmla="*/ 409 h 926"/>
                <a:gd name="T38" fmla="*/ 1974 w 2151"/>
                <a:gd name="T39" fmla="*/ 299 h 926"/>
                <a:gd name="T40" fmla="*/ 2015 w 2151"/>
                <a:gd name="T41" fmla="*/ 182 h 926"/>
                <a:gd name="T42" fmla="*/ 2031 w 2151"/>
                <a:gd name="T43" fmla="*/ 59 h 926"/>
                <a:gd name="T44" fmla="*/ 2042 w 2151"/>
                <a:gd name="T45" fmla="*/ 24 h 926"/>
                <a:gd name="T46" fmla="*/ 2072 w 2151"/>
                <a:gd name="T47" fmla="*/ 3 h 926"/>
                <a:gd name="T48" fmla="*/ 2110 w 2151"/>
                <a:gd name="T49" fmla="*/ 3 h 926"/>
                <a:gd name="T50" fmla="*/ 2140 w 2151"/>
                <a:gd name="T51" fmla="*/ 24 h 926"/>
                <a:gd name="T52" fmla="*/ 2151 w 2151"/>
                <a:gd name="T53" fmla="*/ 59 h 926"/>
                <a:gd name="T54" fmla="*/ 2138 w 2151"/>
                <a:gd name="T55" fmla="*/ 190 h 926"/>
                <a:gd name="T56" fmla="*/ 2100 w 2151"/>
                <a:gd name="T57" fmla="*/ 315 h 926"/>
                <a:gd name="T58" fmla="*/ 2038 w 2151"/>
                <a:gd name="T59" fmla="*/ 433 h 926"/>
                <a:gd name="T60" fmla="*/ 1957 w 2151"/>
                <a:gd name="T61" fmla="*/ 543 h 926"/>
                <a:gd name="T62" fmla="*/ 1856 w 2151"/>
                <a:gd name="T63" fmla="*/ 643 h 926"/>
                <a:gd name="T64" fmla="*/ 1740 w 2151"/>
                <a:gd name="T65" fmla="*/ 731 h 926"/>
                <a:gd name="T66" fmla="*/ 1609 w 2151"/>
                <a:gd name="T67" fmla="*/ 804 h 926"/>
                <a:gd name="T68" fmla="*/ 1467 w 2151"/>
                <a:gd name="T69" fmla="*/ 862 h 926"/>
                <a:gd name="T70" fmla="*/ 1316 w 2151"/>
                <a:gd name="T71" fmla="*/ 902 h 926"/>
                <a:gd name="T72" fmla="*/ 1157 w 2151"/>
                <a:gd name="T73" fmla="*/ 923 h 926"/>
                <a:gd name="T74" fmla="*/ 994 w 2151"/>
                <a:gd name="T75" fmla="*/ 923 h 926"/>
                <a:gd name="T76" fmla="*/ 835 w 2151"/>
                <a:gd name="T77" fmla="*/ 902 h 926"/>
                <a:gd name="T78" fmla="*/ 684 w 2151"/>
                <a:gd name="T79" fmla="*/ 862 h 926"/>
                <a:gd name="T80" fmla="*/ 542 w 2151"/>
                <a:gd name="T81" fmla="*/ 804 h 926"/>
                <a:gd name="T82" fmla="*/ 411 w 2151"/>
                <a:gd name="T83" fmla="*/ 731 h 926"/>
                <a:gd name="T84" fmla="*/ 295 w 2151"/>
                <a:gd name="T85" fmla="*/ 643 h 926"/>
                <a:gd name="T86" fmla="*/ 194 w 2151"/>
                <a:gd name="T87" fmla="*/ 543 h 926"/>
                <a:gd name="T88" fmla="*/ 113 w 2151"/>
                <a:gd name="T89" fmla="*/ 433 h 926"/>
                <a:gd name="T90" fmla="*/ 51 w 2151"/>
                <a:gd name="T91" fmla="*/ 315 h 926"/>
                <a:gd name="T92" fmla="*/ 13 w 2151"/>
                <a:gd name="T93" fmla="*/ 190 h 926"/>
                <a:gd name="T94" fmla="*/ 0 w 2151"/>
                <a:gd name="T95" fmla="*/ 59 h 926"/>
                <a:gd name="T96" fmla="*/ 11 w 2151"/>
                <a:gd name="T97" fmla="*/ 24 h 926"/>
                <a:gd name="T98" fmla="*/ 41 w 2151"/>
                <a:gd name="T99" fmla="*/ 3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1" h="926">
                  <a:moveTo>
                    <a:pt x="60" y="0"/>
                  </a:moveTo>
                  <a:lnTo>
                    <a:pt x="79" y="3"/>
                  </a:lnTo>
                  <a:lnTo>
                    <a:pt x="96" y="11"/>
                  </a:lnTo>
                  <a:lnTo>
                    <a:pt x="109" y="24"/>
                  </a:lnTo>
                  <a:lnTo>
                    <a:pt x="117" y="41"/>
                  </a:lnTo>
                  <a:lnTo>
                    <a:pt x="120" y="59"/>
                  </a:lnTo>
                  <a:lnTo>
                    <a:pt x="124" y="121"/>
                  </a:lnTo>
                  <a:lnTo>
                    <a:pt x="135" y="182"/>
                  </a:lnTo>
                  <a:lnTo>
                    <a:pt x="153" y="240"/>
                  </a:lnTo>
                  <a:lnTo>
                    <a:pt x="177" y="299"/>
                  </a:lnTo>
                  <a:lnTo>
                    <a:pt x="208" y="354"/>
                  </a:lnTo>
                  <a:lnTo>
                    <a:pt x="244" y="409"/>
                  </a:lnTo>
                  <a:lnTo>
                    <a:pt x="285" y="461"/>
                  </a:lnTo>
                  <a:lnTo>
                    <a:pt x="332" y="511"/>
                  </a:lnTo>
                  <a:lnTo>
                    <a:pt x="384" y="557"/>
                  </a:lnTo>
                  <a:lnTo>
                    <a:pt x="439" y="600"/>
                  </a:lnTo>
                  <a:lnTo>
                    <a:pt x="499" y="640"/>
                  </a:lnTo>
                  <a:lnTo>
                    <a:pt x="562" y="677"/>
                  </a:lnTo>
                  <a:lnTo>
                    <a:pt x="629" y="709"/>
                  </a:lnTo>
                  <a:lnTo>
                    <a:pt x="697" y="738"/>
                  </a:lnTo>
                  <a:lnTo>
                    <a:pt x="769" y="761"/>
                  </a:lnTo>
                  <a:lnTo>
                    <a:pt x="844" y="780"/>
                  </a:lnTo>
                  <a:lnTo>
                    <a:pt x="920" y="794"/>
                  </a:lnTo>
                  <a:lnTo>
                    <a:pt x="997" y="803"/>
                  </a:lnTo>
                  <a:lnTo>
                    <a:pt x="1076" y="806"/>
                  </a:lnTo>
                  <a:lnTo>
                    <a:pt x="1154" y="803"/>
                  </a:lnTo>
                  <a:lnTo>
                    <a:pt x="1231" y="794"/>
                  </a:lnTo>
                  <a:lnTo>
                    <a:pt x="1307" y="780"/>
                  </a:lnTo>
                  <a:lnTo>
                    <a:pt x="1382" y="761"/>
                  </a:lnTo>
                  <a:lnTo>
                    <a:pt x="1454" y="738"/>
                  </a:lnTo>
                  <a:lnTo>
                    <a:pt x="1522" y="709"/>
                  </a:lnTo>
                  <a:lnTo>
                    <a:pt x="1589" y="677"/>
                  </a:lnTo>
                  <a:lnTo>
                    <a:pt x="1652" y="640"/>
                  </a:lnTo>
                  <a:lnTo>
                    <a:pt x="1712" y="600"/>
                  </a:lnTo>
                  <a:lnTo>
                    <a:pt x="1767" y="557"/>
                  </a:lnTo>
                  <a:lnTo>
                    <a:pt x="1819" y="511"/>
                  </a:lnTo>
                  <a:lnTo>
                    <a:pt x="1865" y="461"/>
                  </a:lnTo>
                  <a:lnTo>
                    <a:pt x="1907" y="409"/>
                  </a:lnTo>
                  <a:lnTo>
                    <a:pt x="1943" y="354"/>
                  </a:lnTo>
                  <a:lnTo>
                    <a:pt x="1974" y="299"/>
                  </a:lnTo>
                  <a:lnTo>
                    <a:pt x="1998" y="240"/>
                  </a:lnTo>
                  <a:lnTo>
                    <a:pt x="2015" y="182"/>
                  </a:lnTo>
                  <a:lnTo>
                    <a:pt x="2027" y="121"/>
                  </a:lnTo>
                  <a:lnTo>
                    <a:pt x="2031" y="59"/>
                  </a:lnTo>
                  <a:lnTo>
                    <a:pt x="2034" y="41"/>
                  </a:lnTo>
                  <a:lnTo>
                    <a:pt x="2042" y="24"/>
                  </a:lnTo>
                  <a:lnTo>
                    <a:pt x="2055" y="11"/>
                  </a:lnTo>
                  <a:lnTo>
                    <a:pt x="2072" y="3"/>
                  </a:lnTo>
                  <a:lnTo>
                    <a:pt x="2090" y="0"/>
                  </a:lnTo>
                  <a:lnTo>
                    <a:pt x="2110" y="3"/>
                  </a:lnTo>
                  <a:lnTo>
                    <a:pt x="2126" y="11"/>
                  </a:lnTo>
                  <a:lnTo>
                    <a:pt x="2140" y="24"/>
                  </a:lnTo>
                  <a:lnTo>
                    <a:pt x="2148" y="41"/>
                  </a:lnTo>
                  <a:lnTo>
                    <a:pt x="2151" y="59"/>
                  </a:lnTo>
                  <a:lnTo>
                    <a:pt x="2148" y="125"/>
                  </a:lnTo>
                  <a:lnTo>
                    <a:pt x="2138" y="190"/>
                  </a:lnTo>
                  <a:lnTo>
                    <a:pt x="2121" y="252"/>
                  </a:lnTo>
                  <a:lnTo>
                    <a:pt x="2100" y="315"/>
                  </a:lnTo>
                  <a:lnTo>
                    <a:pt x="2072" y="375"/>
                  </a:lnTo>
                  <a:lnTo>
                    <a:pt x="2038" y="433"/>
                  </a:lnTo>
                  <a:lnTo>
                    <a:pt x="2000" y="489"/>
                  </a:lnTo>
                  <a:lnTo>
                    <a:pt x="1957" y="543"/>
                  </a:lnTo>
                  <a:lnTo>
                    <a:pt x="1908" y="594"/>
                  </a:lnTo>
                  <a:lnTo>
                    <a:pt x="1856" y="643"/>
                  </a:lnTo>
                  <a:lnTo>
                    <a:pt x="1799" y="688"/>
                  </a:lnTo>
                  <a:lnTo>
                    <a:pt x="1740" y="731"/>
                  </a:lnTo>
                  <a:lnTo>
                    <a:pt x="1676" y="769"/>
                  </a:lnTo>
                  <a:lnTo>
                    <a:pt x="1609" y="804"/>
                  </a:lnTo>
                  <a:lnTo>
                    <a:pt x="1539" y="834"/>
                  </a:lnTo>
                  <a:lnTo>
                    <a:pt x="1467" y="862"/>
                  </a:lnTo>
                  <a:lnTo>
                    <a:pt x="1392" y="884"/>
                  </a:lnTo>
                  <a:lnTo>
                    <a:pt x="1316" y="902"/>
                  </a:lnTo>
                  <a:lnTo>
                    <a:pt x="1236" y="915"/>
                  </a:lnTo>
                  <a:lnTo>
                    <a:pt x="1157" y="923"/>
                  </a:lnTo>
                  <a:lnTo>
                    <a:pt x="1076" y="926"/>
                  </a:lnTo>
                  <a:lnTo>
                    <a:pt x="994" y="923"/>
                  </a:lnTo>
                  <a:lnTo>
                    <a:pt x="915" y="915"/>
                  </a:lnTo>
                  <a:lnTo>
                    <a:pt x="835" y="902"/>
                  </a:lnTo>
                  <a:lnTo>
                    <a:pt x="759" y="884"/>
                  </a:lnTo>
                  <a:lnTo>
                    <a:pt x="684" y="862"/>
                  </a:lnTo>
                  <a:lnTo>
                    <a:pt x="612" y="834"/>
                  </a:lnTo>
                  <a:lnTo>
                    <a:pt x="542" y="804"/>
                  </a:lnTo>
                  <a:lnTo>
                    <a:pt x="475" y="769"/>
                  </a:lnTo>
                  <a:lnTo>
                    <a:pt x="411" y="731"/>
                  </a:lnTo>
                  <a:lnTo>
                    <a:pt x="352" y="688"/>
                  </a:lnTo>
                  <a:lnTo>
                    <a:pt x="295" y="643"/>
                  </a:lnTo>
                  <a:lnTo>
                    <a:pt x="243" y="594"/>
                  </a:lnTo>
                  <a:lnTo>
                    <a:pt x="194" y="543"/>
                  </a:lnTo>
                  <a:lnTo>
                    <a:pt x="151" y="489"/>
                  </a:lnTo>
                  <a:lnTo>
                    <a:pt x="113" y="433"/>
                  </a:lnTo>
                  <a:lnTo>
                    <a:pt x="79" y="375"/>
                  </a:lnTo>
                  <a:lnTo>
                    <a:pt x="51" y="315"/>
                  </a:lnTo>
                  <a:lnTo>
                    <a:pt x="29" y="252"/>
                  </a:lnTo>
                  <a:lnTo>
                    <a:pt x="13" y="190"/>
                  </a:lnTo>
                  <a:lnTo>
                    <a:pt x="3" y="125"/>
                  </a:lnTo>
                  <a:lnTo>
                    <a:pt x="0" y="59"/>
                  </a:lnTo>
                  <a:lnTo>
                    <a:pt x="3" y="41"/>
                  </a:lnTo>
                  <a:lnTo>
                    <a:pt x="11" y="24"/>
                  </a:lnTo>
                  <a:lnTo>
                    <a:pt x="25" y="11"/>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34" name="Freeform 310">
              <a:extLst>
                <a:ext uri="{FF2B5EF4-FFF2-40B4-BE49-F238E27FC236}">
                  <a16:creationId xmlns:a16="http://schemas.microsoft.com/office/drawing/2014/main" id="{397FE405-DCD0-4836-A283-3969A98DE78A}"/>
                </a:ext>
              </a:extLst>
            </p:cNvPr>
            <p:cNvSpPr>
              <a:spLocks/>
            </p:cNvSpPr>
            <p:nvPr/>
          </p:nvSpPr>
          <p:spPr bwMode="auto">
            <a:xfrm>
              <a:off x="7423" y="1431"/>
              <a:ext cx="71" cy="96"/>
            </a:xfrm>
            <a:custGeom>
              <a:avLst/>
              <a:gdLst>
                <a:gd name="T0" fmla="*/ 60 w 641"/>
                <a:gd name="T1" fmla="*/ 0 h 865"/>
                <a:gd name="T2" fmla="*/ 79 w 641"/>
                <a:gd name="T3" fmla="*/ 3 h 865"/>
                <a:gd name="T4" fmla="*/ 96 w 641"/>
                <a:gd name="T5" fmla="*/ 13 h 865"/>
                <a:gd name="T6" fmla="*/ 108 w 641"/>
                <a:gd name="T7" fmla="*/ 26 h 865"/>
                <a:gd name="T8" fmla="*/ 117 w 641"/>
                <a:gd name="T9" fmla="*/ 42 h 865"/>
                <a:gd name="T10" fmla="*/ 120 w 641"/>
                <a:gd name="T11" fmla="*/ 61 h 865"/>
                <a:gd name="T12" fmla="*/ 120 w 641"/>
                <a:gd name="T13" fmla="*/ 744 h 865"/>
                <a:gd name="T14" fmla="*/ 521 w 641"/>
                <a:gd name="T15" fmla="*/ 744 h 865"/>
                <a:gd name="T16" fmla="*/ 521 w 641"/>
                <a:gd name="T17" fmla="*/ 63 h 865"/>
                <a:gd name="T18" fmla="*/ 524 w 641"/>
                <a:gd name="T19" fmla="*/ 43 h 865"/>
                <a:gd name="T20" fmla="*/ 532 w 641"/>
                <a:gd name="T21" fmla="*/ 27 h 865"/>
                <a:gd name="T22" fmla="*/ 545 w 641"/>
                <a:gd name="T23" fmla="*/ 14 h 865"/>
                <a:gd name="T24" fmla="*/ 562 w 641"/>
                <a:gd name="T25" fmla="*/ 5 h 865"/>
                <a:gd name="T26" fmla="*/ 580 w 641"/>
                <a:gd name="T27" fmla="*/ 2 h 865"/>
                <a:gd name="T28" fmla="*/ 600 w 641"/>
                <a:gd name="T29" fmla="*/ 5 h 865"/>
                <a:gd name="T30" fmla="*/ 616 w 641"/>
                <a:gd name="T31" fmla="*/ 14 h 865"/>
                <a:gd name="T32" fmla="*/ 630 w 641"/>
                <a:gd name="T33" fmla="*/ 27 h 865"/>
                <a:gd name="T34" fmla="*/ 638 w 641"/>
                <a:gd name="T35" fmla="*/ 43 h 865"/>
                <a:gd name="T36" fmla="*/ 641 w 641"/>
                <a:gd name="T37" fmla="*/ 63 h 865"/>
                <a:gd name="T38" fmla="*/ 641 w 641"/>
                <a:gd name="T39" fmla="*/ 804 h 865"/>
                <a:gd name="T40" fmla="*/ 638 w 641"/>
                <a:gd name="T41" fmla="*/ 824 h 865"/>
                <a:gd name="T42" fmla="*/ 630 w 641"/>
                <a:gd name="T43" fmla="*/ 840 h 865"/>
                <a:gd name="T44" fmla="*/ 616 w 641"/>
                <a:gd name="T45" fmla="*/ 853 h 865"/>
                <a:gd name="T46" fmla="*/ 600 w 641"/>
                <a:gd name="T47" fmla="*/ 862 h 865"/>
                <a:gd name="T48" fmla="*/ 580 w 641"/>
                <a:gd name="T49" fmla="*/ 865 h 865"/>
                <a:gd name="T50" fmla="*/ 60 w 641"/>
                <a:gd name="T51" fmla="*/ 865 h 865"/>
                <a:gd name="T52" fmla="*/ 41 w 641"/>
                <a:gd name="T53" fmla="*/ 862 h 865"/>
                <a:gd name="T54" fmla="*/ 24 w 641"/>
                <a:gd name="T55" fmla="*/ 853 h 865"/>
                <a:gd name="T56" fmla="*/ 11 w 641"/>
                <a:gd name="T57" fmla="*/ 840 h 865"/>
                <a:gd name="T58" fmla="*/ 3 w 641"/>
                <a:gd name="T59" fmla="*/ 824 h 865"/>
                <a:gd name="T60" fmla="*/ 0 w 641"/>
                <a:gd name="T61" fmla="*/ 804 h 865"/>
                <a:gd name="T62" fmla="*/ 0 w 641"/>
                <a:gd name="T63" fmla="*/ 61 h 865"/>
                <a:gd name="T64" fmla="*/ 3 w 641"/>
                <a:gd name="T65" fmla="*/ 42 h 865"/>
                <a:gd name="T66" fmla="*/ 11 w 641"/>
                <a:gd name="T67" fmla="*/ 25 h 865"/>
                <a:gd name="T68" fmla="*/ 24 w 641"/>
                <a:gd name="T69" fmla="*/ 13 h 865"/>
                <a:gd name="T70" fmla="*/ 41 w 641"/>
                <a:gd name="T71" fmla="*/ 3 h 865"/>
                <a:gd name="T72" fmla="*/ 60 w 641"/>
                <a:gd name="T73"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1" h="865">
                  <a:moveTo>
                    <a:pt x="60" y="0"/>
                  </a:moveTo>
                  <a:lnTo>
                    <a:pt x="79" y="3"/>
                  </a:lnTo>
                  <a:lnTo>
                    <a:pt x="96" y="13"/>
                  </a:lnTo>
                  <a:lnTo>
                    <a:pt x="108" y="26"/>
                  </a:lnTo>
                  <a:lnTo>
                    <a:pt x="117" y="42"/>
                  </a:lnTo>
                  <a:lnTo>
                    <a:pt x="120" y="61"/>
                  </a:lnTo>
                  <a:lnTo>
                    <a:pt x="120" y="744"/>
                  </a:lnTo>
                  <a:lnTo>
                    <a:pt x="521" y="744"/>
                  </a:lnTo>
                  <a:lnTo>
                    <a:pt x="521" y="63"/>
                  </a:lnTo>
                  <a:lnTo>
                    <a:pt x="524" y="43"/>
                  </a:lnTo>
                  <a:lnTo>
                    <a:pt x="532" y="27"/>
                  </a:lnTo>
                  <a:lnTo>
                    <a:pt x="545" y="14"/>
                  </a:lnTo>
                  <a:lnTo>
                    <a:pt x="562" y="5"/>
                  </a:lnTo>
                  <a:lnTo>
                    <a:pt x="580" y="2"/>
                  </a:lnTo>
                  <a:lnTo>
                    <a:pt x="600" y="5"/>
                  </a:lnTo>
                  <a:lnTo>
                    <a:pt x="616" y="14"/>
                  </a:lnTo>
                  <a:lnTo>
                    <a:pt x="630" y="27"/>
                  </a:lnTo>
                  <a:lnTo>
                    <a:pt x="638" y="43"/>
                  </a:lnTo>
                  <a:lnTo>
                    <a:pt x="641" y="63"/>
                  </a:lnTo>
                  <a:lnTo>
                    <a:pt x="641" y="804"/>
                  </a:lnTo>
                  <a:lnTo>
                    <a:pt x="638" y="824"/>
                  </a:lnTo>
                  <a:lnTo>
                    <a:pt x="630" y="840"/>
                  </a:lnTo>
                  <a:lnTo>
                    <a:pt x="616" y="853"/>
                  </a:lnTo>
                  <a:lnTo>
                    <a:pt x="600" y="862"/>
                  </a:lnTo>
                  <a:lnTo>
                    <a:pt x="580" y="865"/>
                  </a:lnTo>
                  <a:lnTo>
                    <a:pt x="60" y="865"/>
                  </a:lnTo>
                  <a:lnTo>
                    <a:pt x="41" y="862"/>
                  </a:lnTo>
                  <a:lnTo>
                    <a:pt x="24" y="853"/>
                  </a:lnTo>
                  <a:lnTo>
                    <a:pt x="11" y="840"/>
                  </a:lnTo>
                  <a:lnTo>
                    <a:pt x="3" y="824"/>
                  </a:lnTo>
                  <a:lnTo>
                    <a:pt x="0" y="804"/>
                  </a:lnTo>
                  <a:lnTo>
                    <a:pt x="0" y="61"/>
                  </a:lnTo>
                  <a:lnTo>
                    <a:pt x="3" y="42"/>
                  </a:lnTo>
                  <a:lnTo>
                    <a:pt x="11" y="25"/>
                  </a:lnTo>
                  <a:lnTo>
                    <a:pt x="24" y="13"/>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35" name="Group 313">
            <a:extLst>
              <a:ext uri="{FF2B5EF4-FFF2-40B4-BE49-F238E27FC236}">
                <a16:creationId xmlns:a16="http://schemas.microsoft.com/office/drawing/2014/main" id="{8FC99C35-5AAC-4388-8B41-168AF15A800D}"/>
              </a:ext>
            </a:extLst>
          </p:cNvPr>
          <p:cNvGrpSpPr>
            <a:grpSpLocks noChangeAspect="1"/>
          </p:cNvGrpSpPr>
          <p:nvPr/>
        </p:nvGrpSpPr>
        <p:grpSpPr bwMode="auto">
          <a:xfrm>
            <a:off x="6001952" y="2236927"/>
            <a:ext cx="229367" cy="253177"/>
            <a:chOff x="7562" y="1938"/>
            <a:chExt cx="289" cy="319"/>
          </a:xfrm>
          <a:solidFill>
            <a:srgbClr val="000000"/>
          </a:solidFill>
        </p:grpSpPr>
        <p:sp>
          <p:nvSpPr>
            <p:cNvPr id="736" name="Freeform 315">
              <a:extLst>
                <a:ext uri="{FF2B5EF4-FFF2-40B4-BE49-F238E27FC236}">
                  <a16:creationId xmlns:a16="http://schemas.microsoft.com/office/drawing/2014/main" id="{C548DA68-160F-4298-BEDF-C71B018BBBDA}"/>
                </a:ext>
              </a:extLst>
            </p:cNvPr>
            <p:cNvSpPr>
              <a:spLocks noEditPoints="1"/>
            </p:cNvSpPr>
            <p:nvPr/>
          </p:nvSpPr>
          <p:spPr bwMode="auto">
            <a:xfrm>
              <a:off x="7562" y="2063"/>
              <a:ext cx="289" cy="33"/>
            </a:xfrm>
            <a:custGeom>
              <a:avLst/>
              <a:gdLst>
                <a:gd name="T0" fmla="*/ 134 w 2887"/>
                <a:gd name="T1" fmla="*/ 134 h 329"/>
                <a:gd name="T2" fmla="*/ 134 w 2887"/>
                <a:gd name="T3" fmla="*/ 195 h 329"/>
                <a:gd name="T4" fmla="*/ 2753 w 2887"/>
                <a:gd name="T5" fmla="*/ 195 h 329"/>
                <a:gd name="T6" fmla="*/ 2753 w 2887"/>
                <a:gd name="T7" fmla="*/ 134 h 329"/>
                <a:gd name="T8" fmla="*/ 134 w 2887"/>
                <a:gd name="T9" fmla="*/ 134 h 329"/>
                <a:gd name="T10" fmla="*/ 67 w 2887"/>
                <a:gd name="T11" fmla="*/ 0 h 329"/>
                <a:gd name="T12" fmla="*/ 2820 w 2887"/>
                <a:gd name="T13" fmla="*/ 0 h 329"/>
                <a:gd name="T14" fmla="*/ 2838 w 2887"/>
                <a:gd name="T15" fmla="*/ 3 h 329"/>
                <a:gd name="T16" fmla="*/ 2854 w 2887"/>
                <a:gd name="T17" fmla="*/ 9 h 329"/>
                <a:gd name="T18" fmla="*/ 2867 w 2887"/>
                <a:gd name="T19" fmla="*/ 20 h 329"/>
                <a:gd name="T20" fmla="*/ 2878 w 2887"/>
                <a:gd name="T21" fmla="*/ 33 h 329"/>
                <a:gd name="T22" fmla="*/ 2884 w 2887"/>
                <a:gd name="T23" fmla="*/ 50 h 329"/>
                <a:gd name="T24" fmla="*/ 2887 w 2887"/>
                <a:gd name="T25" fmla="*/ 67 h 329"/>
                <a:gd name="T26" fmla="*/ 2887 w 2887"/>
                <a:gd name="T27" fmla="*/ 262 h 329"/>
                <a:gd name="T28" fmla="*/ 2884 w 2887"/>
                <a:gd name="T29" fmla="*/ 279 h 329"/>
                <a:gd name="T30" fmla="*/ 2878 w 2887"/>
                <a:gd name="T31" fmla="*/ 295 h 329"/>
                <a:gd name="T32" fmla="*/ 2867 w 2887"/>
                <a:gd name="T33" fmla="*/ 309 h 329"/>
                <a:gd name="T34" fmla="*/ 2854 w 2887"/>
                <a:gd name="T35" fmla="*/ 320 h 329"/>
                <a:gd name="T36" fmla="*/ 2838 w 2887"/>
                <a:gd name="T37" fmla="*/ 327 h 329"/>
                <a:gd name="T38" fmla="*/ 2820 w 2887"/>
                <a:gd name="T39" fmla="*/ 329 h 329"/>
                <a:gd name="T40" fmla="*/ 67 w 2887"/>
                <a:gd name="T41" fmla="*/ 329 h 329"/>
                <a:gd name="T42" fmla="*/ 50 w 2887"/>
                <a:gd name="T43" fmla="*/ 327 h 329"/>
                <a:gd name="T44" fmla="*/ 33 w 2887"/>
                <a:gd name="T45" fmla="*/ 320 h 329"/>
                <a:gd name="T46" fmla="*/ 20 w 2887"/>
                <a:gd name="T47" fmla="*/ 309 h 329"/>
                <a:gd name="T48" fmla="*/ 9 w 2887"/>
                <a:gd name="T49" fmla="*/ 295 h 329"/>
                <a:gd name="T50" fmla="*/ 3 w 2887"/>
                <a:gd name="T51" fmla="*/ 279 h 329"/>
                <a:gd name="T52" fmla="*/ 0 w 2887"/>
                <a:gd name="T53" fmla="*/ 262 h 329"/>
                <a:gd name="T54" fmla="*/ 0 w 2887"/>
                <a:gd name="T55" fmla="*/ 67 h 329"/>
                <a:gd name="T56" fmla="*/ 3 w 2887"/>
                <a:gd name="T57" fmla="*/ 50 h 329"/>
                <a:gd name="T58" fmla="*/ 9 w 2887"/>
                <a:gd name="T59" fmla="*/ 33 h 329"/>
                <a:gd name="T60" fmla="*/ 20 w 2887"/>
                <a:gd name="T61" fmla="*/ 20 h 329"/>
                <a:gd name="T62" fmla="*/ 33 w 2887"/>
                <a:gd name="T63" fmla="*/ 9 h 329"/>
                <a:gd name="T64" fmla="*/ 50 w 2887"/>
                <a:gd name="T65" fmla="*/ 3 h 329"/>
                <a:gd name="T66" fmla="*/ 67 w 2887"/>
                <a:gd name="T6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7" h="329">
                  <a:moveTo>
                    <a:pt x="134" y="134"/>
                  </a:moveTo>
                  <a:lnTo>
                    <a:pt x="134" y="195"/>
                  </a:lnTo>
                  <a:lnTo>
                    <a:pt x="2753" y="195"/>
                  </a:lnTo>
                  <a:lnTo>
                    <a:pt x="2753" y="134"/>
                  </a:lnTo>
                  <a:lnTo>
                    <a:pt x="134" y="134"/>
                  </a:lnTo>
                  <a:close/>
                  <a:moveTo>
                    <a:pt x="67" y="0"/>
                  </a:moveTo>
                  <a:lnTo>
                    <a:pt x="2820" y="0"/>
                  </a:lnTo>
                  <a:lnTo>
                    <a:pt x="2838" y="3"/>
                  </a:lnTo>
                  <a:lnTo>
                    <a:pt x="2854" y="9"/>
                  </a:lnTo>
                  <a:lnTo>
                    <a:pt x="2867" y="20"/>
                  </a:lnTo>
                  <a:lnTo>
                    <a:pt x="2878" y="33"/>
                  </a:lnTo>
                  <a:lnTo>
                    <a:pt x="2884" y="50"/>
                  </a:lnTo>
                  <a:lnTo>
                    <a:pt x="2887" y="67"/>
                  </a:lnTo>
                  <a:lnTo>
                    <a:pt x="2887" y="262"/>
                  </a:lnTo>
                  <a:lnTo>
                    <a:pt x="2884" y="279"/>
                  </a:lnTo>
                  <a:lnTo>
                    <a:pt x="2878" y="295"/>
                  </a:lnTo>
                  <a:lnTo>
                    <a:pt x="2867" y="309"/>
                  </a:lnTo>
                  <a:lnTo>
                    <a:pt x="2854" y="320"/>
                  </a:lnTo>
                  <a:lnTo>
                    <a:pt x="2838" y="327"/>
                  </a:lnTo>
                  <a:lnTo>
                    <a:pt x="2820" y="329"/>
                  </a:lnTo>
                  <a:lnTo>
                    <a:pt x="67" y="329"/>
                  </a:lnTo>
                  <a:lnTo>
                    <a:pt x="50" y="327"/>
                  </a:lnTo>
                  <a:lnTo>
                    <a:pt x="33" y="320"/>
                  </a:lnTo>
                  <a:lnTo>
                    <a:pt x="20" y="309"/>
                  </a:lnTo>
                  <a:lnTo>
                    <a:pt x="9" y="295"/>
                  </a:lnTo>
                  <a:lnTo>
                    <a:pt x="3" y="279"/>
                  </a:lnTo>
                  <a:lnTo>
                    <a:pt x="0" y="262"/>
                  </a:lnTo>
                  <a:lnTo>
                    <a:pt x="0" y="67"/>
                  </a:lnTo>
                  <a:lnTo>
                    <a:pt x="3" y="50"/>
                  </a:lnTo>
                  <a:lnTo>
                    <a:pt x="9" y="33"/>
                  </a:lnTo>
                  <a:lnTo>
                    <a:pt x="20" y="20"/>
                  </a:lnTo>
                  <a:lnTo>
                    <a:pt x="33" y="9"/>
                  </a:lnTo>
                  <a:lnTo>
                    <a:pt x="50" y="3"/>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37" name="Freeform 316">
              <a:extLst>
                <a:ext uri="{FF2B5EF4-FFF2-40B4-BE49-F238E27FC236}">
                  <a16:creationId xmlns:a16="http://schemas.microsoft.com/office/drawing/2014/main" id="{231FD44D-78A6-487C-AFF5-9A697540CF1E}"/>
                </a:ext>
              </a:extLst>
            </p:cNvPr>
            <p:cNvSpPr>
              <a:spLocks/>
            </p:cNvSpPr>
            <p:nvPr/>
          </p:nvSpPr>
          <p:spPr bwMode="auto">
            <a:xfrm>
              <a:off x="7583" y="2116"/>
              <a:ext cx="246" cy="141"/>
            </a:xfrm>
            <a:custGeom>
              <a:avLst/>
              <a:gdLst>
                <a:gd name="T0" fmla="*/ 67 w 2456"/>
                <a:gd name="T1" fmla="*/ 0 h 1407"/>
                <a:gd name="T2" fmla="*/ 85 w 2456"/>
                <a:gd name="T3" fmla="*/ 2 h 1407"/>
                <a:gd name="T4" fmla="*/ 102 w 2456"/>
                <a:gd name="T5" fmla="*/ 9 h 1407"/>
                <a:gd name="T6" fmla="*/ 115 w 2456"/>
                <a:gd name="T7" fmla="*/ 19 h 1407"/>
                <a:gd name="T8" fmla="*/ 125 w 2456"/>
                <a:gd name="T9" fmla="*/ 32 h 1407"/>
                <a:gd name="T10" fmla="*/ 132 w 2456"/>
                <a:gd name="T11" fmla="*/ 48 h 1407"/>
                <a:gd name="T12" fmla="*/ 134 w 2456"/>
                <a:gd name="T13" fmla="*/ 67 h 1407"/>
                <a:gd name="T14" fmla="*/ 134 w 2456"/>
                <a:gd name="T15" fmla="*/ 1273 h 1407"/>
                <a:gd name="T16" fmla="*/ 2322 w 2456"/>
                <a:gd name="T17" fmla="*/ 1273 h 1407"/>
                <a:gd name="T18" fmla="*/ 2322 w 2456"/>
                <a:gd name="T19" fmla="*/ 67 h 1407"/>
                <a:gd name="T20" fmla="*/ 2325 w 2456"/>
                <a:gd name="T21" fmla="*/ 48 h 1407"/>
                <a:gd name="T22" fmla="*/ 2331 w 2456"/>
                <a:gd name="T23" fmla="*/ 32 h 1407"/>
                <a:gd name="T24" fmla="*/ 2343 w 2456"/>
                <a:gd name="T25" fmla="*/ 19 h 1407"/>
                <a:gd name="T26" fmla="*/ 2356 w 2456"/>
                <a:gd name="T27" fmla="*/ 9 h 1407"/>
                <a:gd name="T28" fmla="*/ 2372 w 2456"/>
                <a:gd name="T29" fmla="*/ 2 h 1407"/>
                <a:gd name="T30" fmla="*/ 2389 w 2456"/>
                <a:gd name="T31" fmla="*/ 0 h 1407"/>
                <a:gd name="T32" fmla="*/ 2407 w 2456"/>
                <a:gd name="T33" fmla="*/ 2 h 1407"/>
                <a:gd name="T34" fmla="*/ 2424 w 2456"/>
                <a:gd name="T35" fmla="*/ 9 h 1407"/>
                <a:gd name="T36" fmla="*/ 2437 w 2456"/>
                <a:gd name="T37" fmla="*/ 19 h 1407"/>
                <a:gd name="T38" fmla="*/ 2447 w 2456"/>
                <a:gd name="T39" fmla="*/ 32 h 1407"/>
                <a:gd name="T40" fmla="*/ 2454 w 2456"/>
                <a:gd name="T41" fmla="*/ 48 h 1407"/>
                <a:gd name="T42" fmla="*/ 2456 w 2456"/>
                <a:gd name="T43" fmla="*/ 67 h 1407"/>
                <a:gd name="T44" fmla="*/ 2456 w 2456"/>
                <a:gd name="T45" fmla="*/ 1340 h 1407"/>
                <a:gd name="T46" fmla="*/ 2454 w 2456"/>
                <a:gd name="T47" fmla="*/ 1357 h 1407"/>
                <a:gd name="T48" fmla="*/ 2447 w 2456"/>
                <a:gd name="T49" fmla="*/ 1373 h 1407"/>
                <a:gd name="T50" fmla="*/ 2437 w 2456"/>
                <a:gd name="T51" fmla="*/ 1386 h 1407"/>
                <a:gd name="T52" fmla="*/ 2424 w 2456"/>
                <a:gd name="T53" fmla="*/ 1398 h 1407"/>
                <a:gd name="T54" fmla="*/ 2407 w 2456"/>
                <a:gd name="T55" fmla="*/ 1404 h 1407"/>
                <a:gd name="T56" fmla="*/ 2389 w 2456"/>
                <a:gd name="T57" fmla="*/ 1407 h 1407"/>
                <a:gd name="T58" fmla="*/ 67 w 2456"/>
                <a:gd name="T59" fmla="*/ 1407 h 1407"/>
                <a:gd name="T60" fmla="*/ 50 w 2456"/>
                <a:gd name="T61" fmla="*/ 1404 h 1407"/>
                <a:gd name="T62" fmla="*/ 34 w 2456"/>
                <a:gd name="T63" fmla="*/ 1398 h 1407"/>
                <a:gd name="T64" fmla="*/ 20 w 2456"/>
                <a:gd name="T65" fmla="*/ 1386 h 1407"/>
                <a:gd name="T66" fmla="*/ 9 w 2456"/>
                <a:gd name="T67" fmla="*/ 1373 h 1407"/>
                <a:gd name="T68" fmla="*/ 3 w 2456"/>
                <a:gd name="T69" fmla="*/ 1357 h 1407"/>
                <a:gd name="T70" fmla="*/ 0 w 2456"/>
                <a:gd name="T71" fmla="*/ 1340 h 1407"/>
                <a:gd name="T72" fmla="*/ 0 w 2456"/>
                <a:gd name="T73" fmla="*/ 67 h 1407"/>
                <a:gd name="T74" fmla="*/ 3 w 2456"/>
                <a:gd name="T75" fmla="*/ 48 h 1407"/>
                <a:gd name="T76" fmla="*/ 9 w 2456"/>
                <a:gd name="T77" fmla="*/ 32 h 1407"/>
                <a:gd name="T78" fmla="*/ 20 w 2456"/>
                <a:gd name="T79" fmla="*/ 19 h 1407"/>
                <a:gd name="T80" fmla="*/ 34 w 2456"/>
                <a:gd name="T81" fmla="*/ 9 h 1407"/>
                <a:gd name="T82" fmla="*/ 50 w 2456"/>
                <a:gd name="T83" fmla="*/ 2 h 1407"/>
                <a:gd name="T84" fmla="*/ 67 w 2456"/>
                <a:gd name="T85" fmla="*/ 0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56" h="1407">
                  <a:moveTo>
                    <a:pt x="67" y="0"/>
                  </a:moveTo>
                  <a:lnTo>
                    <a:pt x="85" y="2"/>
                  </a:lnTo>
                  <a:lnTo>
                    <a:pt x="102" y="9"/>
                  </a:lnTo>
                  <a:lnTo>
                    <a:pt x="115" y="19"/>
                  </a:lnTo>
                  <a:lnTo>
                    <a:pt x="125" y="32"/>
                  </a:lnTo>
                  <a:lnTo>
                    <a:pt x="132" y="48"/>
                  </a:lnTo>
                  <a:lnTo>
                    <a:pt x="134" y="67"/>
                  </a:lnTo>
                  <a:lnTo>
                    <a:pt x="134" y="1273"/>
                  </a:lnTo>
                  <a:lnTo>
                    <a:pt x="2322" y="1273"/>
                  </a:lnTo>
                  <a:lnTo>
                    <a:pt x="2322" y="67"/>
                  </a:lnTo>
                  <a:lnTo>
                    <a:pt x="2325" y="48"/>
                  </a:lnTo>
                  <a:lnTo>
                    <a:pt x="2331" y="32"/>
                  </a:lnTo>
                  <a:lnTo>
                    <a:pt x="2343" y="19"/>
                  </a:lnTo>
                  <a:lnTo>
                    <a:pt x="2356" y="9"/>
                  </a:lnTo>
                  <a:lnTo>
                    <a:pt x="2372" y="2"/>
                  </a:lnTo>
                  <a:lnTo>
                    <a:pt x="2389" y="0"/>
                  </a:lnTo>
                  <a:lnTo>
                    <a:pt x="2407" y="2"/>
                  </a:lnTo>
                  <a:lnTo>
                    <a:pt x="2424" y="9"/>
                  </a:lnTo>
                  <a:lnTo>
                    <a:pt x="2437" y="19"/>
                  </a:lnTo>
                  <a:lnTo>
                    <a:pt x="2447" y="32"/>
                  </a:lnTo>
                  <a:lnTo>
                    <a:pt x="2454" y="48"/>
                  </a:lnTo>
                  <a:lnTo>
                    <a:pt x="2456" y="67"/>
                  </a:lnTo>
                  <a:lnTo>
                    <a:pt x="2456" y="1340"/>
                  </a:lnTo>
                  <a:lnTo>
                    <a:pt x="2454" y="1357"/>
                  </a:lnTo>
                  <a:lnTo>
                    <a:pt x="2447" y="1373"/>
                  </a:lnTo>
                  <a:lnTo>
                    <a:pt x="2437" y="1386"/>
                  </a:lnTo>
                  <a:lnTo>
                    <a:pt x="2424" y="1398"/>
                  </a:lnTo>
                  <a:lnTo>
                    <a:pt x="2407" y="1404"/>
                  </a:lnTo>
                  <a:lnTo>
                    <a:pt x="2389" y="1407"/>
                  </a:lnTo>
                  <a:lnTo>
                    <a:pt x="67" y="1407"/>
                  </a:lnTo>
                  <a:lnTo>
                    <a:pt x="50" y="1404"/>
                  </a:lnTo>
                  <a:lnTo>
                    <a:pt x="34" y="1398"/>
                  </a:lnTo>
                  <a:lnTo>
                    <a:pt x="20" y="1386"/>
                  </a:lnTo>
                  <a:lnTo>
                    <a:pt x="9" y="1373"/>
                  </a:lnTo>
                  <a:lnTo>
                    <a:pt x="3" y="1357"/>
                  </a:lnTo>
                  <a:lnTo>
                    <a:pt x="0" y="1340"/>
                  </a:lnTo>
                  <a:lnTo>
                    <a:pt x="0" y="67"/>
                  </a:lnTo>
                  <a:lnTo>
                    <a:pt x="3" y="48"/>
                  </a:lnTo>
                  <a:lnTo>
                    <a:pt x="9" y="32"/>
                  </a:lnTo>
                  <a:lnTo>
                    <a:pt x="20" y="19"/>
                  </a:lnTo>
                  <a:lnTo>
                    <a:pt x="34" y="9"/>
                  </a:lnTo>
                  <a:lnTo>
                    <a:pt x="50"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38" name="Freeform 317">
              <a:extLst>
                <a:ext uri="{FF2B5EF4-FFF2-40B4-BE49-F238E27FC236}">
                  <a16:creationId xmlns:a16="http://schemas.microsoft.com/office/drawing/2014/main" id="{45CCEA7F-5721-4A9C-9155-DFC8F90E7C08}"/>
                </a:ext>
              </a:extLst>
            </p:cNvPr>
            <p:cNvSpPr>
              <a:spLocks/>
            </p:cNvSpPr>
            <p:nvPr/>
          </p:nvSpPr>
          <p:spPr bwMode="auto">
            <a:xfrm>
              <a:off x="7642" y="1938"/>
              <a:ext cx="88" cy="112"/>
            </a:xfrm>
            <a:custGeom>
              <a:avLst/>
              <a:gdLst>
                <a:gd name="T0" fmla="*/ 66 w 874"/>
                <a:gd name="T1" fmla="*/ 0 h 1114"/>
                <a:gd name="T2" fmla="*/ 406 w 874"/>
                <a:gd name="T3" fmla="*/ 0 h 1114"/>
                <a:gd name="T4" fmla="*/ 421 w 874"/>
                <a:gd name="T5" fmla="*/ 2 h 1114"/>
                <a:gd name="T6" fmla="*/ 436 w 874"/>
                <a:gd name="T7" fmla="*/ 7 h 1114"/>
                <a:gd name="T8" fmla="*/ 449 w 874"/>
                <a:gd name="T9" fmla="*/ 15 h 1114"/>
                <a:gd name="T10" fmla="*/ 460 w 874"/>
                <a:gd name="T11" fmla="*/ 28 h 1114"/>
                <a:gd name="T12" fmla="*/ 468 w 874"/>
                <a:gd name="T13" fmla="*/ 42 h 1114"/>
                <a:gd name="T14" fmla="*/ 870 w 874"/>
                <a:gd name="T15" fmla="*/ 1021 h 1114"/>
                <a:gd name="T16" fmla="*/ 874 w 874"/>
                <a:gd name="T17" fmla="*/ 1039 h 1114"/>
                <a:gd name="T18" fmla="*/ 874 w 874"/>
                <a:gd name="T19" fmla="*/ 1056 h 1114"/>
                <a:gd name="T20" fmla="*/ 869 w 874"/>
                <a:gd name="T21" fmla="*/ 1073 h 1114"/>
                <a:gd name="T22" fmla="*/ 860 w 874"/>
                <a:gd name="T23" fmla="*/ 1087 h 1114"/>
                <a:gd name="T24" fmla="*/ 848 w 874"/>
                <a:gd name="T25" fmla="*/ 1101 h 1114"/>
                <a:gd name="T26" fmla="*/ 833 w 874"/>
                <a:gd name="T27" fmla="*/ 1109 h 1114"/>
                <a:gd name="T28" fmla="*/ 820 w 874"/>
                <a:gd name="T29" fmla="*/ 1113 h 1114"/>
                <a:gd name="T30" fmla="*/ 808 w 874"/>
                <a:gd name="T31" fmla="*/ 1114 h 1114"/>
                <a:gd name="T32" fmla="*/ 791 w 874"/>
                <a:gd name="T33" fmla="*/ 1112 h 1114"/>
                <a:gd name="T34" fmla="*/ 777 w 874"/>
                <a:gd name="T35" fmla="*/ 1107 h 1114"/>
                <a:gd name="T36" fmla="*/ 764 w 874"/>
                <a:gd name="T37" fmla="*/ 1099 h 1114"/>
                <a:gd name="T38" fmla="*/ 753 w 874"/>
                <a:gd name="T39" fmla="*/ 1086 h 1114"/>
                <a:gd name="T40" fmla="*/ 745 w 874"/>
                <a:gd name="T41" fmla="*/ 1072 h 1114"/>
                <a:gd name="T42" fmla="*/ 360 w 874"/>
                <a:gd name="T43" fmla="*/ 134 h 1114"/>
                <a:gd name="T44" fmla="*/ 166 w 874"/>
                <a:gd name="T45" fmla="*/ 134 h 1114"/>
                <a:gd name="T46" fmla="*/ 530 w 874"/>
                <a:gd name="T47" fmla="*/ 1021 h 1114"/>
                <a:gd name="T48" fmla="*/ 535 w 874"/>
                <a:gd name="T49" fmla="*/ 1039 h 1114"/>
                <a:gd name="T50" fmla="*/ 535 w 874"/>
                <a:gd name="T51" fmla="*/ 1056 h 1114"/>
                <a:gd name="T52" fmla="*/ 530 w 874"/>
                <a:gd name="T53" fmla="*/ 1073 h 1114"/>
                <a:gd name="T54" fmla="*/ 521 w 874"/>
                <a:gd name="T55" fmla="*/ 1087 h 1114"/>
                <a:gd name="T56" fmla="*/ 509 w 874"/>
                <a:gd name="T57" fmla="*/ 1101 h 1114"/>
                <a:gd name="T58" fmla="*/ 493 w 874"/>
                <a:gd name="T59" fmla="*/ 1109 h 1114"/>
                <a:gd name="T60" fmla="*/ 476 w 874"/>
                <a:gd name="T61" fmla="*/ 1114 h 1114"/>
                <a:gd name="T62" fmla="*/ 459 w 874"/>
                <a:gd name="T63" fmla="*/ 1114 h 1114"/>
                <a:gd name="T64" fmla="*/ 442 w 874"/>
                <a:gd name="T65" fmla="*/ 1109 h 1114"/>
                <a:gd name="T66" fmla="*/ 427 w 874"/>
                <a:gd name="T67" fmla="*/ 1101 h 1114"/>
                <a:gd name="T68" fmla="*/ 415 w 874"/>
                <a:gd name="T69" fmla="*/ 1088 h 1114"/>
                <a:gd name="T70" fmla="*/ 406 w 874"/>
                <a:gd name="T71" fmla="*/ 1072 h 1114"/>
                <a:gd name="T72" fmla="*/ 4 w 874"/>
                <a:gd name="T73" fmla="*/ 93 h 1114"/>
                <a:gd name="T74" fmla="*/ 0 w 874"/>
                <a:gd name="T75" fmla="*/ 76 h 1114"/>
                <a:gd name="T76" fmla="*/ 0 w 874"/>
                <a:gd name="T77" fmla="*/ 60 h 1114"/>
                <a:gd name="T78" fmla="*/ 3 w 874"/>
                <a:gd name="T79" fmla="*/ 44 h 1114"/>
                <a:gd name="T80" fmla="*/ 10 w 874"/>
                <a:gd name="T81" fmla="*/ 30 h 1114"/>
                <a:gd name="T82" fmla="*/ 21 w 874"/>
                <a:gd name="T83" fmla="*/ 18 h 1114"/>
                <a:gd name="T84" fmla="*/ 34 w 874"/>
                <a:gd name="T85" fmla="*/ 7 h 1114"/>
                <a:gd name="T86" fmla="*/ 50 w 874"/>
                <a:gd name="T87" fmla="*/ 2 h 1114"/>
                <a:gd name="T88" fmla="*/ 66 w 874"/>
                <a:gd name="T89" fmla="*/ 0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4" h="1114">
                  <a:moveTo>
                    <a:pt x="66" y="0"/>
                  </a:moveTo>
                  <a:lnTo>
                    <a:pt x="406" y="0"/>
                  </a:lnTo>
                  <a:lnTo>
                    <a:pt x="421" y="2"/>
                  </a:lnTo>
                  <a:lnTo>
                    <a:pt x="436" y="7"/>
                  </a:lnTo>
                  <a:lnTo>
                    <a:pt x="449" y="15"/>
                  </a:lnTo>
                  <a:lnTo>
                    <a:pt x="460" y="28"/>
                  </a:lnTo>
                  <a:lnTo>
                    <a:pt x="468" y="42"/>
                  </a:lnTo>
                  <a:lnTo>
                    <a:pt x="870" y="1021"/>
                  </a:lnTo>
                  <a:lnTo>
                    <a:pt x="874" y="1039"/>
                  </a:lnTo>
                  <a:lnTo>
                    <a:pt x="874" y="1056"/>
                  </a:lnTo>
                  <a:lnTo>
                    <a:pt x="869" y="1073"/>
                  </a:lnTo>
                  <a:lnTo>
                    <a:pt x="860" y="1087"/>
                  </a:lnTo>
                  <a:lnTo>
                    <a:pt x="848" y="1101"/>
                  </a:lnTo>
                  <a:lnTo>
                    <a:pt x="833" y="1109"/>
                  </a:lnTo>
                  <a:lnTo>
                    <a:pt x="820" y="1113"/>
                  </a:lnTo>
                  <a:lnTo>
                    <a:pt x="808" y="1114"/>
                  </a:lnTo>
                  <a:lnTo>
                    <a:pt x="791" y="1112"/>
                  </a:lnTo>
                  <a:lnTo>
                    <a:pt x="777" y="1107"/>
                  </a:lnTo>
                  <a:lnTo>
                    <a:pt x="764" y="1099"/>
                  </a:lnTo>
                  <a:lnTo>
                    <a:pt x="753" y="1086"/>
                  </a:lnTo>
                  <a:lnTo>
                    <a:pt x="745" y="1072"/>
                  </a:lnTo>
                  <a:lnTo>
                    <a:pt x="360" y="134"/>
                  </a:lnTo>
                  <a:lnTo>
                    <a:pt x="166" y="134"/>
                  </a:lnTo>
                  <a:lnTo>
                    <a:pt x="530" y="1021"/>
                  </a:lnTo>
                  <a:lnTo>
                    <a:pt x="535" y="1039"/>
                  </a:lnTo>
                  <a:lnTo>
                    <a:pt x="535" y="1056"/>
                  </a:lnTo>
                  <a:lnTo>
                    <a:pt x="530" y="1073"/>
                  </a:lnTo>
                  <a:lnTo>
                    <a:pt x="521" y="1087"/>
                  </a:lnTo>
                  <a:lnTo>
                    <a:pt x="509" y="1101"/>
                  </a:lnTo>
                  <a:lnTo>
                    <a:pt x="493" y="1109"/>
                  </a:lnTo>
                  <a:lnTo>
                    <a:pt x="476" y="1114"/>
                  </a:lnTo>
                  <a:lnTo>
                    <a:pt x="459" y="1114"/>
                  </a:lnTo>
                  <a:lnTo>
                    <a:pt x="442" y="1109"/>
                  </a:lnTo>
                  <a:lnTo>
                    <a:pt x="427" y="1101"/>
                  </a:lnTo>
                  <a:lnTo>
                    <a:pt x="415" y="1088"/>
                  </a:lnTo>
                  <a:lnTo>
                    <a:pt x="406" y="1072"/>
                  </a:lnTo>
                  <a:lnTo>
                    <a:pt x="4" y="93"/>
                  </a:lnTo>
                  <a:lnTo>
                    <a:pt x="0" y="76"/>
                  </a:lnTo>
                  <a:lnTo>
                    <a:pt x="0" y="60"/>
                  </a:lnTo>
                  <a:lnTo>
                    <a:pt x="3" y="44"/>
                  </a:lnTo>
                  <a:lnTo>
                    <a:pt x="10" y="30"/>
                  </a:lnTo>
                  <a:lnTo>
                    <a:pt x="21" y="18"/>
                  </a:lnTo>
                  <a:lnTo>
                    <a:pt x="34" y="7"/>
                  </a:lnTo>
                  <a:lnTo>
                    <a:pt x="50" y="2"/>
                  </a:lnTo>
                  <a:lnTo>
                    <a:pt x="6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39" name="Freeform 318">
              <a:extLst>
                <a:ext uri="{FF2B5EF4-FFF2-40B4-BE49-F238E27FC236}">
                  <a16:creationId xmlns:a16="http://schemas.microsoft.com/office/drawing/2014/main" id="{6F403F87-7E60-4204-A006-2A3BB2F98CFD}"/>
                </a:ext>
              </a:extLst>
            </p:cNvPr>
            <p:cNvSpPr>
              <a:spLocks/>
            </p:cNvSpPr>
            <p:nvPr/>
          </p:nvSpPr>
          <p:spPr bwMode="auto">
            <a:xfrm>
              <a:off x="7620" y="2179"/>
              <a:ext cx="14" cy="50"/>
            </a:xfrm>
            <a:custGeom>
              <a:avLst/>
              <a:gdLst>
                <a:gd name="T0" fmla="*/ 67 w 134"/>
                <a:gd name="T1" fmla="*/ 0 h 501"/>
                <a:gd name="T2" fmla="*/ 84 w 134"/>
                <a:gd name="T3" fmla="*/ 2 h 501"/>
                <a:gd name="T4" fmla="*/ 100 w 134"/>
                <a:gd name="T5" fmla="*/ 9 h 501"/>
                <a:gd name="T6" fmla="*/ 114 w 134"/>
                <a:gd name="T7" fmla="*/ 19 h 501"/>
                <a:gd name="T8" fmla="*/ 124 w 134"/>
                <a:gd name="T9" fmla="*/ 34 h 501"/>
                <a:gd name="T10" fmla="*/ 132 w 134"/>
                <a:gd name="T11" fmla="*/ 49 h 501"/>
                <a:gd name="T12" fmla="*/ 134 w 134"/>
                <a:gd name="T13" fmla="*/ 67 h 501"/>
                <a:gd name="T14" fmla="*/ 134 w 134"/>
                <a:gd name="T15" fmla="*/ 434 h 501"/>
                <a:gd name="T16" fmla="*/ 132 w 134"/>
                <a:gd name="T17" fmla="*/ 452 h 501"/>
                <a:gd name="T18" fmla="*/ 124 w 134"/>
                <a:gd name="T19" fmla="*/ 467 h 501"/>
                <a:gd name="T20" fmla="*/ 114 w 134"/>
                <a:gd name="T21" fmla="*/ 481 h 501"/>
                <a:gd name="T22" fmla="*/ 100 w 134"/>
                <a:gd name="T23" fmla="*/ 492 h 501"/>
                <a:gd name="T24" fmla="*/ 84 w 134"/>
                <a:gd name="T25" fmla="*/ 499 h 501"/>
                <a:gd name="T26" fmla="*/ 67 w 134"/>
                <a:gd name="T27" fmla="*/ 501 h 501"/>
                <a:gd name="T28" fmla="*/ 48 w 134"/>
                <a:gd name="T29" fmla="*/ 499 h 501"/>
                <a:gd name="T30" fmla="*/ 33 w 134"/>
                <a:gd name="T31" fmla="*/ 492 h 501"/>
                <a:gd name="T32" fmla="*/ 19 w 134"/>
                <a:gd name="T33" fmla="*/ 481 h 501"/>
                <a:gd name="T34" fmla="*/ 9 w 134"/>
                <a:gd name="T35" fmla="*/ 467 h 501"/>
                <a:gd name="T36" fmla="*/ 2 w 134"/>
                <a:gd name="T37" fmla="*/ 452 h 501"/>
                <a:gd name="T38" fmla="*/ 0 w 134"/>
                <a:gd name="T39" fmla="*/ 434 h 501"/>
                <a:gd name="T40" fmla="*/ 0 w 134"/>
                <a:gd name="T41" fmla="*/ 67 h 501"/>
                <a:gd name="T42" fmla="*/ 2 w 134"/>
                <a:gd name="T43" fmla="*/ 49 h 501"/>
                <a:gd name="T44" fmla="*/ 9 w 134"/>
                <a:gd name="T45" fmla="*/ 34 h 501"/>
                <a:gd name="T46" fmla="*/ 19 w 134"/>
                <a:gd name="T47" fmla="*/ 19 h 501"/>
                <a:gd name="T48" fmla="*/ 33 w 134"/>
                <a:gd name="T49" fmla="*/ 9 h 501"/>
                <a:gd name="T50" fmla="*/ 48 w 134"/>
                <a:gd name="T51" fmla="*/ 2 h 501"/>
                <a:gd name="T52" fmla="*/ 67 w 134"/>
                <a:gd name="T53"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01">
                  <a:moveTo>
                    <a:pt x="67" y="0"/>
                  </a:moveTo>
                  <a:lnTo>
                    <a:pt x="84" y="2"/>
                  </a:lnTo>
                  <a:lnTo>
                    <a:pt x="100" y="9"/>
                  </a:lnTo>
                  <a:lnTo>
                    <a:pt x="114" y="19"/>
                  </a:lnTo>
                  <a:lnTo>
                    <a:pt x="124" y="34"/>
                  </a:lnTo>
                  <a:lnTo>
                    <a:pt x="132" y="49"/>
                  </a:lnTo>
                  <a:lnTo>
                    <a:pt x="134" y="67"/>
                  </a:lnTo>
                  <a:lnTo>
                    <a:pt x="134" y="434"/>
                  </a:lnTo>
                  <a:lnTo>
                    <a:pt x="132" y="452"/>
                  </a:lnTo>
                  <a:lnTo>
                    <a:pt x="124" y="467"/>
                  </a:lnTo>
                  <a:lnTo>
                    <a:pt x="114" y="481"/>
                  </a:lnTo>
                  <a:lnTo>
                    <a:pt x="100" y="492"/>
                  </a:lnTo>
                  <a:lnTo>
                    <a:pt x="84" y="499"/>
                  </a:lnTo>
                  <a:lnTo>
                    <a:pt x="67" y="501"/>
                  </a:lnTo>
                  <a:lnTo>
                    <a:pt x="48" y="499"/>
                  </a:lnTo>
                  <a:lnTo>
                    <a:pt x="33" y="492"/>
                  </a:lnTo>
                  <a:lnTo>
                    <a:pt x="19" y="481"/>
                  </a:lnTo>
                  <a:lnTo>
                    <a:pt x="9" y="467"/>
                  </a:lnTo>
                  <a:lnTo>
                    <a:pt x="2" y="452"/>
                  </a:lnTo>
                  <a:lnTo>
                    <a:pt x="0" y="434"/>
                  </a:lnTo>
                  <a:lnTo>
                    <a:pt x="0" y="67"/>
                  </a:lnTo>
                  <a:lnTo>
                    <a:pt x="2" y="49"/>
                  </a:lnTo>
                  <a:lnTo>
                    <a:pt x="9" y="34"/>
                  </a:lnTo>
                  <a:lnTo>
                    <a:pt x="19" y="19"/>
                  </a:lnTo>
                  <a:lnTo>
                    <a:pt x="33" y="9"/>
                  </a:lnTo>
                  <a:lnTo>
                    <a:pt x="48"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40" name="Freeform 319">
              <a:extLst>
                <a:ext uri="{FF2B5EF4-FFF2-40B4-BE49-F238E27FC236}">
                  <a16:creationId xmlns:a16="http://schemas.microsoft.com/office/drawing/2014/main" id="{819AA73B-9F63-415C-B618-C2B219D619ED}"/>
                </a:ext>
              </a:extLst>
            </p:cNvPr>
            <p:cNvSpPr>
              <a:spLocks/>
            </p:cNvSpPr>
            <p:nvPr/>
          </p:nvSpPr>
          <p:spPr bwMode="auto">
            <a:xfrm>
              <a:off x="7675" y="2179"/>
              <a:ext cx="14" cy="50"/>
            </a:xfrm>
            <a:custGeom>
              <a:avLst/>
              <a:gdLst>
                <a:gd name="T0" fmla="*/ 67 w 134"/>
                <a:gd name="T1" fmla="*/ 0 h 501"/>
                <a:gd name="T2" fmla="*/ 84 w 134"/>
                <a:gd name="T3" fmla="*/ 2 h 501"/>
                <a:gd name="T4" fmla="*/ 100 w 134"/>
                <a:gd name="T5" fmla="*/ 9 h 501"/>
                <a:gd name="T6" fmla="*/ 114 w 134"/>
                <a:gd name="T7" fmla="*/ 19 h 501"/>
                <a:gd name="T8" fmla="*/ 124 w 134"/>
                <a:gd name="T9" fmla="*/ 34 h 501"/>
                <a:gd name="T10" fmla="*/ 132 w 134"/>
                <a:gd name="T11" fmla="*/ 49 h 501"/>
                <a:gd name="T12" fmla="*/ 134 w 134"/>
                <a:gd name="T13" fmla="*/ 67 h 501"/>
                <a:gd name="T14" fmla="*/ 134 w 134"/>
                <a:gd name="T15" fmla="*/ 434 h 501"/>
                <a:gd name="T16" fmla="*/ 132 w 134"/>
                <a:gd name="T17" fmla="*/ 452 h 501"/>
                <a:gd name="T18" fmla="*/ 124 w 134"/>
                <a:gd name="T19" fmla="*/ 467 h 501"/>
                <a:gd name="T20" fmla="*/ 114 w 134"/>
                <a:gd name="T21" fmla="*/ 481 h 501"/>
                <a:gd name="T22" fmla="*/ 100 w 134"/>
                <a:gd name="T23" fmla="*/ 492 h 501"/>
                <a:gd name="T24" fmla="*/ 84 w 134"/>
                <a:gd name="T25" fmla="*/ 499 h 501"/>
                <a:gd name="T26" fmla="*/ 67 w 134"/>
                <a:gd name="T27" fmla="*/ 501 h 501"/>
                <a:gd name="T28" fmla="*/ 48 w 134"/>
                <a:gd name="T29" fmla="*/ 499 h 501"/>
                <a:gd name="T30" fmla="*/ 33 w 134"/>
                <a:gd name="T31" fmla="*/ 492 h 501"/>
                <a:gd name="T32" fmla="*/ 19 w 134"/>
                <a:gd name="T33" fmla="*/ 481 h 501"/>
                <a:gd name="T34" fmla="*/ 9 w 134"/>
                <a:gd name="T35" fmla="*/ 467 h 501"/>
                <a:gd name="T36" fmla="*/ 3 w 134"/>
                <a:gd name="T37" fmla="*/ 452 h 501"/>
                <a:gd name="T38" fmla="*/ 0 w 134"/>
                <a:gd name="T39" fmla="*/ 434 h 501"/>
                <a:gd name="T40" fmla="*/ 0 w 134"/>
                <a:gd name="T41" fmla="*/ 67 h 501"/>
                <a:gd name="T42" fmla="*/ 3 w 134"/>
                <a:gd name="T43" fmla="*/ 49 h 501"/>
                <a:gd name="T44" fmla="*/ 9 w 134"/>
                <a:gd name="T45" fmla="*/ 34 h 501"/>
                <a:gd name="T46" fmla="*/ 19 w 134"/>
                <a:gd name="T47" fmla="*/ 19 h 501"/>
                <a:gd name="T48" fmla="*/ 33 w 134"/>
                <a:gd name="T49" fmla="*/ 9 h 501"/>
                <a:gd name="T50" fmla="*/ 48 w 134"/>
                <a:gd name="T51" fmla="*/ 2 h 501"/>
                <a:gd name="T52" fmla="*/ 67 w 134"/>
                <a:gd name="T53"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01">
                  <a:moveTo>
                    <a:pt x="67" y="0"/>
                  </a:moveTo>
                  <a:lnTo>
                    <a:pt x="84" y="2"/>
                  </a:lnTo>
                  <a:lnTo>
                    <a:pt x="100" y="9"/>
                  </a:lnTo>
                  <a:lnTo>
                    <a:pt x="114" y="19"/>
                  </a:lnTo>
                  <a:lnTo>
                    <a:pt x="124" y="34"/>
                  </a:lnTo>
                  <a:lnTo>
                    <a:pt x="132" y="49"/>
                  </a:lnTo>
                  <a:lnTo>
                    <a:pt x="134" y="67"/>
                  </a:lnTo>
                  <a:lnTo>
                    <a:pt x="134" y="434"/>
                  </a:lnTo>
                  <a:lnTo>
                    <a:pt x="132" y="452"/>
                  </a:lnTo>
                  <a:lnTo>
                    <a:pt x="124" y="467"/>
                  </a:lnTo>
                  <a:lnTo>
                    <a:pt x="114" y="481"/>
                  </a:lnTo>
                  <a:lnTo>
                    <a:pt x="100" y="492"/>
                  </a:lnTo>
                  <a:lnTo>
                    <a:pt x="84" y="499"/>
                  </a:lnTo>
                  <a:lnTo>
                    <a:pt x="67" y="501"/>
                  </a:lnTo>
                  <a:lnTo>
                    <a:pt x="48" y="499"/>
                  </a:lnTo>
                  <a:lnTo>
                    <a:pt x="33" y="492"/>
                  </a:lnTo>
                  <a:lnTo>
                    <a:pt x="19" y="481"/>
                  </a:lnTo>
                  <a:lnTo>
                    <a:pt x="9" y="467"/>
                  </a:lnTo>
                  <a:lnTo>
                    <a:pt x="3" y="452"/>
                  </a:lnTo>
                  <a:lnTo>
                    <a:pt x="0" y="434"/>
                  </a:lnTo>
                  <a:lnTo>
                    <a:pt x="0" y="67"/>
                  </a:lnTo>
                  <a:lnTo>
                    <a:pt x="3" y="49"/>
                  </a:lnTo>
                  <a:lnTo>
                    <a:pt x="9" y="34"/>
                  </a:lnTo>
                  <a:lnTo>
                    <a:pt x="19" y="19"/>
                  </a:lnTo>
                  <a:lnTo>
                    <a:pt x="33" y="9"/>
                  </a:lnTo>
                  <a:lnTo>
                    <a:pt x="48"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41" name="Freeform 320">
              <a:extLst>
                <a:ext uri="{FF2B5EF4-FFF2-40B4-BE49-F238E27FC236}">
                  <a16:creationId xmlns:a16="http://schemas.microsoft.com/office/drawing/2014/main" id="{31E83A1F-7138-4E15-8EFB-EE09C230E496}"/>
                </a:ext>
              </a:extLst>
            </p:cNvPr>
            <p:cNvSpPr>
              <a:spLocks/>
            </p:cNvSpPr>
            <p:nvPr/>
          </p:nvSpPr>
          <p:spPr bwMode="auto">
            <a:xfrm>
              <a:off x="7730" y="2179"/>
              <a:ext cx="13" cy="50"/>
            </a:xfrm>
            <a:custGeom>
              <a:avLst/>
              <a:gdLst>
                <a:gd name="T0" fmla="*/ 67 w 134"/>
                <a:gd name="T1" fmla="*/ 0 h 501"/>
                <a:gd name="T2" fmla="*/ 85 w 134"/>
                <a:gd name="T3" fmla="*/ 2 h 501"/>
                <a:gd name="T4" fmla="*/ 100 w 134"/>
                <a:gd name="T5" fmla="*/ 9 h 501"/>
                <a:gd name="T6" fmla="*/ 114 w 134"/>
                <a:gd name="T7" fmla="*/ 19 h 501"/>
                <a:gd name="T8" fmla="*/ 124 w 134"/>
                <a:gd name="T9" fmla="*/ 34 h 501"/>
                <a:gd name="T10" fmla="*/ 132 w 134"/>
                <a:gd name="T11" fmla="*/ 49 h 501"/>
                <a:gd name="T12" fmla="*/ 134 w 134"/>
                <a:gd name="T13" fmla="*/ 67 h 501"/>
                <a:gd name="T14" fmla="*/ 134 w 134"/>
                <a:gd name="T15" fmla="*/ 434 h 501"/>
                <a:gd name="T16" fmla="*/ 132 w 134"/>
                <a:gd name="T17" fmla="*/ 452 h 501"/>
                <a:gd name="T18" fmla="*/ 124 w 134"/>
                <a:gd name="T19" fmla="*/ 467 h 501"/>
                <a:gd name="T20" fmla="*/ 114 w 134"/>
                <a:gd name="T21" fmla="*/ 481 h 501"/>
                <a:gd name="T22" fmla="*/ 100 w 134"/>
                <a:gd name="T23" fmla="*/ 492 h 501"/>
                <a:gd name="T24" fmla="*/ 85 w 134"/>
                <a:gd name="T25" fmla="*/ 499 h 501"/>
                <a:gd name="T26" fmla="*/ 67 w 134"/>
                <a:gd name="T27" fmla="*/ 501 h 501"/>
                <a:gd name="T28" fmla="*/ 49 w 134"/>
                <a:gd name="T29" fmla="*/ 499 h 501"/>
                <a:gd name="T30" fmla="*/ 33 w 134"/>
                <a:gd name="T31" fmla="*/ 492 h 501"/>
                <a:gd name="T32" fmla="*/ 20 w 134"/>
                <a:gd name="T33" fmla="*/ 481 h 501"/>
                <a:gd name="T34" fmla="*/ 9 w 134"/>
                <a:gd name="T35" fmla="*/ 467 h 501"/>
                <a:gd name="T36" fmla="*/ 3 w 134"/>
                <a:gd name="T37" fmla="*/ 452 h 501"/>
                <a:gd name="T38" fmla="*/ 0 w 134"/>
                <a:gd name="T39" fmla="*/ 434 h 501"/>
                <a:gd name="T40" fmla="*/ 0 w 134"/>
                <a:gd name="T41" fmla="*/ 67 h 501"/>
                <a:gd name="T42" fmla="*/ 3 w 134"/>
                <a:gd name="T43" fmla="*/ 49 h 501"/>
                <a:gd name="T44" fmla="*/ 9 w 134"/>
                <a:gd name="T45" fmla="*/ 34 h 501"/>
                <a:gd name="T46" fmla="*/ 20 w 134"/>
                <a:gd name="T47" fmla="*/ 19 h 501"/>
                <a:gd name="T48" fmla="*/ 33 w 134"/>
                <a:gd name="T49" fmla="*/ 9 h 501"/>
                <a:gd name="T50" fmla="*/ 49 w 134"/>
                <a:gd name="T51" fmla="*/ 2 h 501"/>
                <a:gd name="T52" fmla="*/ 67 w 134"/>
                <a:gd name="T53"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01">
                  <a:moveTo>
                    <a:pt x="67" y="0"/>
                  </a:moveTo>
                  <a:lnTo>
                    <a:pt x="85" y="2"/>
                  </a:lnTo>
                  <a:lnTo>
                    <a:pt x="100" y="9"/>
                  </a:lnTo>
                  <a:lnTo>
                    <a:pt x="114" y="19"/>
                  </a:lnTo>
                  <a:lnTo>
                    <a:pt x="124" y="34"/>
                  </a:lnTo>
                  <a:lnTo>
                    <a:pt x="132" y="49"/>
                  </a:lnTo>
                  <a:lnTo>
                    <a:pt x="134" y="67"/>
                  </a:lnTo>
                  <a:lnTo>
                    <a:pt x="134" y="434"/>
                  </a:lnTo>
                  <a:lnTo>
                    <a:pt x="132" y="452"/>
                  </a:lnTo>
                  <a:lnTo>
                    <a:pt x="124" y="467"/>
                  </a:lnTo>
                  <a:lnTo>
                    <a:pt x="114" y="481"/>
                  </a:lnTo>
                  <a:lnTo>
                    <a:pt x="100" y="492"/>
                  </a:lnTo>
                  <a:lnTo>
                    <a:pt x="85" y="499"/>
                  </a:lnTo>
                  <a:lnTo>
                    <a:pt x="67" y="501"/>
                  </a:lnTo>
                  <a:lnTo>
                    <a:pt x="49" y="499"/>
                  </a:lnTo>
                  <a:lnTo>
                    <a:pt x="33" y="492"/>
                  </a:lnTo>
                  <a:lnTo>
                    <a:pt x="20" y="481"/>
                  </a:lnTo>
                  <a:lnTo>
                    <a:pt x="9" y="467"/>
                  </a:lnTo>
                  <a:lnTo>
                    <a:pt x="3" y="452"/>
                  </a:lnTo>
                  <a:lnTo>
                    <a:pt x="0" y="434"/>
                  </a:lnTo>
                  <a:lnTo>
                    <a:pt x="0" y="67"/>
                  </a:lnTo>
                  <a:lnTo>
                    <a:pt x="3" y="49"/>
                  </a:lnTo>
                  <a:lnTo>
                    <a:pt x="9" y="34"/>
                  </a:lnTo>
                  <a:lnTo>
                    <a:pt x="20" y="19"/>
                  </a:lnTo>
                  <a:lnTo>
                    <a:pt x="33" y="9"/>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42" name="Freeform 321">
              <a:extLst>
                <a:ext uri="{FF2B5EF4-FFF2-40B4-BE49-F238E27FC236}">
                  <a16:creationId xmlns:a16="http://schemas.microsoft.com/office/drawing/2014/main" id="{07CB07F6-F267-480C-A7DF-E07E9A5E809D}"/>
                </a:ext>
              </a:extLst>
            </p:cNvPr>
            <p:cNvSpPr>
              <a:spLocks/>
            </p:cNvSpPr>
            <p:nvPr/>
          </p:nvSpPr>
          <p:spPr bwMode="auto">
            <a:xfrm>
              <a:off x="7785" y="2179"/>
              <a:ext cx="13" cy="50"/>
            </a:xfrm>
            <a:custGeom>
              <a:avLst/>
              <a:gdLst>
                <a:gd name="T0" fmla="*/ 68 w 135"/>
                <a:gd name="T1" fmla="*/ 0 h 501"/>
                <a:gd name="T2" fmla="*/ 85 w 135"/>
                <a:gd name="T3" fmla="*/ 2 h 501"/>
                <a:gd name="T4" fmla="*/ 101 w 135"/>
                <a:gd name="T5" fmla="*/ 9 h 501"/>
                <a:gd name="T6" fmla="*/ 114 w 135"/>
                <a:gd name="T7" fmla="*/ 19 h 501"/>
                <a:gd name="T8" fmla="*/ 126 w 135"/>
                <a:gd name="T9" fmla="*/ 34 h 501"/>
                <a:gd name="T10" fmla="*/ 132 w 135"/>
                <a:gd name="T11" fmla="*/ 49 h 501"/>
                <a:gd name="T12" fmla="*/ 135 w 135"/>
                <a:gd name="T13" fmla="*/ 67 h 501"/>
                <a:gd name="T14" fmla="*/ 135 w 135"/>
                <a:gd name="T15" fmla="*/ 434 h 501"/>
                <a:gd name="T16" fmla="*/ 132 w 135"/>
                <a:gd name="T17" fmla="*/ 452 h 501"/>
                <a:gd name="T18" fmla="*/ 126 w 135"/>
                <a:gd name="T19" fmla="*/ 467 h 501"/>
                <a:gd name="T20" fmla="*/ 114 w 135"/>
                <a:gd name="T21" fmla="*/ 481 h 501"/>
                <a:gd name="T22" fmla="*/ 101 w 135"/>
                <a:gd name="T23" fmla="*/ 492 h 501"/>
                <a:gd name="T24" fmla="*/ 85 w 135"/>
                <a:gd name="T25" fmla="*/ 499 h 501"/>
                <a:gd name="T26" fmla="*/ 68 w 135"/>
                <a:gd name="T27" fmla="*/ 501 h 501"/>
                <a:gd name="T28" fmla="*/ 49 w 135"/>
                <a:gd name="T29" fmla="*/ 499 h 501"/>
                <a:gd name="T30" fmla="*/ 33 w 135"/>
                <a:gd name="T31" fmla="*/ 492 h 501"/>
                <a:gd name="T32" fmla="*/ 20 w 135"/>
                <a:gd name="T33" fmla="*/ 481 h 501"/>
                <a:gd name="T34" fmla="*/ 10 w 135"/>
                <a:gd name="T35" fmla="*/ 467 h 501"/>
                <a:gd name="T36" fmla="*/ 3 w 135"/>
                <a:gd name="T37" fmla="*/ 452 h 501"/>
                <a:gd name="T38" fmla="*/ 0 w 135"/>
                <a:gd name="T39" fmla="*/ 434 h 501"/>
                <a:gd name="T40" fmla="*/ 0 w 135"/>
                <a:gd name="T41" fmla="*/ 67 h 501"/>
                <a:gd name="T42" fmla="*/ 3 w 135"/>
                <a:gd name="T43" fmla="*/ 49 h 501"/>
                <a:gd name="T44" fmla="*/ 10 w 135"/>
                <a:gd name="T45" fmla="*/ 34 h 501"/>
                <a:gd name="T46" fmla="*/ 20 w 135"/>
                <a:gd name="T47" fmla="*/ 19 h 501"/>
                <a:gd name="T48" fmla="*/ 33 w 135"/>
                <a:gd name="T49" fmla="*/ 9 h 501"/>
                <a:gd name="T50" fmla="*/ 49 w 135"/>
                <a:gd name="T51" fmla="*/ 2 h 501"/>
                <a:gd name="T52" fmla="*/ 68 w 135"/>
                <a:gd name="T53"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5" h="501">
                  <a:moveTo>
                    <a:pt x="68" y="0"/>
                  </a:moveTo>
                  <a:lnTo>
                    <a:pt x="85" y="2"/>
                  </a:lnTo>
                  <a:lnTo>
                    <a:pt x="101" y="9"/>
                  </a:lnTo>
                  <a:lnTo>
                    <a:pt x="114" y="19"/>
                  </a:lnTo>
                  <a:lnTo>
                    <a:pt x="126" y="34"/>
                  </a:lnTo>
                  <a:lnTo>
                    <a:pt x="132" y="49"/>
                  </a:lnTo>
                  <a:lnTo>
                    <a:pt x="135" y="67"/>
                  </a:lnTo>
                  <a:lnTo>
                    <a:pt x="135" y="434"/>
                  </a:lnTo>
                  <a:lnTo>
                    <a:pt x="132" y="452"/>
                  </a:lnTo>
                  <a:lnTo>
                    <a:pt x="126" y="467"/>
                  </a:lnTo>
                  <a:lnTo>
                    <a:pt x="114" y="481"/>
                  </a:lnTo>
                  <a:lnTo>
                    <a:pt x="101" y="492"/>
                  </a:lnTo>
                  <a:lnTo>
                    <a:pt x="85" y="499"/>
                  </a:lnTo>
                  <a:lnTo>
                    <a:pt x="68" y="501"/>
                  </a:lnTo>
                  <a:lnTo>
                    <a:pt x="49" y="499"/>
                  </a:lnTo>
                  <a:lnTo>
                    <a:pt x="33" y="492"/>
                  </a:lnTo>
                  <a:lnTo>
                    <a:pt x="20" y="481"/>
                  </a:lnTo>
                  <a:lnTo>
                    <a:pt x="10" y="467"/>
                  </a:lnTo>
                  <a:lnTo>
                    <a:pt x="3" y="452"/>
                  </a:lnTo>
                  <a:lnTo>
                    <a:pt x="0" y="434"/>
                  </a:lnTo>
                  <a:lnTo>
                    <a:pt x="0" y="67"/>
                  </a:lnTo>
                  <a:lnTo>
                    <a:pt x="3" y="49"/>
                  </a:lnTo>
                  <a:lnTo>
                    <a:pt x="10" y="34"/>
                  </a:lnTo>
                  <a:lnTo>
                    <a:pt x="20" y="19"/>
                  </a:lnTo>
                  <a:lnTo>
                    <a:pt x="33" y="9"/>
                  </a:lnTo>
                  <a:lnTo>
                    <a:pt x="49" y="2"/>
                  </a:lnTo>
                  <a:lnTo>
                    <a:pt x="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43" name="Freeform 322">
              <a:extLst>
                <a:ext uri="{FF2B5EF4-FFF2-40B4-BE49-F238E27FC236}">
                  <a16:creationId xmlns:a16="http://schemas.microsoft.com/office/drawing/2014/main" id="{4DD0E359-09FA-44B7-9302-507C430858C0}"/>
                </a:ext>
              </a:extLst>
            </p:cNvPr>
            <p:cNvSpPr>
              <a:spLocks/>
            </p:cNvSpPr>
            <p:nvPr/>
          </p:nvSpPr>
          <p:spPr bwMode="auto">
            <a:xfrm>
              <a:off x="7620" y="2115"/>
              <a:ext cx="14" cy="50"/>
            </a:xfrm>
            <a:custGeom>
              <a:avLst/>
              <a:gdLst>
                <a:gd name="T0" fmla="*/ 67 w 134"/>
                <a:gd name="T1" fmla="*/ 0 h 500"/>
                <a:gd name="T2" fmla="*/ 84 w 134"/>
                <a:gd name="T3" fmla="*/ 2 h 500"/>
                <a:gd name="T4" fmla="*/ 100 w 134"/>
                <a:gd name="T5" fmla="*/ 9 h 500"/>
                <a:gd name="T6" fmla="*/ 114 w 134"/>
                <a:gd name="T7" fmla="*/ 19 h 500"/>
                <a:gd name="T8" fmla="*/ 124 w 134"/>
                <a:gd name="T9" fmla="*/ 32 h 500"/>
                <a:gd name="T10" fmla="*/ 132 w 134"/>
                <a:gd name="T11" fmla="*/ 48 h 500"/>
                <a:gd name="T12" fmla="*/ 134 w 134"/>
                <a:gd name="T13" fmla="*/ 67 h 500"/>
                <a:gd name="T14" fmla="*/ 134 w 134"/>
                <a:gd name="T15" fmla="*/ 433 h 500"/>
                <a:gd name="T16" fmla="*/ 132 w 134"/>
                <a:gd name="T17" fmla="*/ 451 h 500"/>
                <a:gd name="T18" fmla="*/ 124 w 134"/>
                <a:gd name="T19" fmla="*/ 467 h 500"/>
                <a:gd name="T20" fmla="*/ 114 w 134"/>
                <a:gd name="T21" fmla="*/ 481 h 500"/>
                <a:gd name="T22" fmla="*/ 100 w 134"/>
                <a:gd name="T23" fmla="*/ 491 h 500"/>
                <a:gd name="T24" fmla="*/ 84 w 134"/>
                <a:gd name="T25" fmla="*/ 497 h 500"/>
                <a:gd name="T26" fmla="*/ 67 w 134"/>
                <a:gd name="T27" fmla="*/ 500 h 500"/>
                <a:gd name="T28" fmla="*/ 48 w 134"/>
                <a:gd name="T29" fmla="*/ 497 h 500"/>
                <a:gd name="T30" fmla="*/ 33 w 134"/>
                <a:gd name="T31" fmla="*/ 491 h 500"/>
                <a:gd name="T32" fmla="*/ 19 w 134"/>
                <a:gd name="T33" fmla="*/ 481 h 500"/>
                <a:gd name="T34" fmla="*/ 9 w 134"/>
                <a:gd name="T35" fmla="*/ 467 h 500"/>
                <a:gd name="T36" fmla="*/ 2 w 134"/>
                <a:gd name="T37" fmla="*/ 451 h 500"/>
                <a:gd name="T38" fmla="*/ 0 w 134"/>
                <a:gd name="T39" fmla="*/ 433 h 500"/>
                <a:gd name="T40" fmla="*/ 0 w 134"/>
                <a:gd name="T41" fmla="*/ 67 h 500"/>
                <a:gd name="T42" fmla="*/ 2 w 134"/>
                <a:gd name="T43" fmla="*/ 48 h 500"/>
                <a:gd name="T44" fmla="*/ 9 w 134"/>
                <a:gd name="T45" fmla="*/ 32 h 500"/>
                <a:gd name="T46" fmla="*/ 19 w 134"/>
                <a:gd name="T47" fmla="*/ 19 h 500"/>
                <a:gd name="T48" fmla="*/ 33 w 134"/>
                <a:gd name="T49" fmla="*/ 9 h 500"/>
                <a:gd name="T50" fmla="*/ 48 w 134"/>
                <a:gd name="T51" fmla="*/ 2 h 500"/>
                <a:gd name="T52" fmla="*/ 67 w 134"/>
                <a:gd name="T53"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00">
                  <a:moveTo>
                    <a:pt x="67" y="0"/>
                  </a:moveTo>
                  <a:lnTo>
                    <a:pt x="84" y="2"/>
                  </a:lnTo>
                  <a:lnTo>
                    <a:pt x="100" y="9"/>
                  </a:lnTo>
                  <a:lnTo>
                    <a:pt x="114" y="19"/>
                  </a:lnTo>
                  <a:lnTo>
                    <a:pt x="124" y="32"/>
                  </a:lnTo>
                  <a:lnTo>
                    <a:pt x="132" y="48"/>
                  </a:lnTo>
                  <a:lnTo>
                    <a:pt x="134" y="67"/>
                  </a:lnTo>
                  <a:lnTo>
                    <a:pt x="134" y="433"/>
                  </a:lnTo>
                  <a:lnTo>
                    <a:pt x="132" y="451"/>
                  </a:lnTo>
                  <a:lnTo>
                    <a:pt x="124" y="467"/>
                  </a:lnTo>
                  <a:lnTo>
                    <a:pt x="114" y="481"/>
                  </a:lnTo>
                  <a:lnTo>
                    <a:pt x="100" y="491"/>
                  </a:lnTo>
                  <a:lnTo>
                    <a:pt x="84" y="497"/>
                  </a:lnTo>
                  <a:lnTo>
                    <a:pt x="67" y="500"/>
                  </a:lnTo>
                  <a:lnTo>
                    <a:pt x="48" y="497"/>
                  </a:lnTo>
                  <a:lnTo>
                    <a:pt x="33" y="491"/>
                  </a:lnTo>
                  <a:lnTo>
                    <a:pt x="19" y="481"/>
                  </a:lnTo>
                  <a:lnTo>
                    <a:pt x="9" y="467"/>
                  </a:lnTo>
                  <a:lnTo>
                    <a:pt x="2" y="451"/>
                  </a:lnTo>
                  <a:lnTo>
                    <a:pt x="0" y="433"/>
                  </a:lnTo>
                  <a:lnTo>
                    <a:pt x="0" y="67"/>
                  </a:lnTo>
                  <a:lnTo>
                    <a:pt x="2" y="48"/>
                  </a:lnTo>
                  <a:lnTo>
                    <a:pt x="9" y="32"/>
                  </a:lnTo>
                  <a:lnTo>
                    <a:pt x="19" y="19"/>
                  </a:lnTo>
                  <a:lnTo>
                    <a:pt x="33" y="9"/>
                  </a:lnTo>
                  <a:lnTo>
                    <a:pt x="48"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44" name="Freeform 323">
              <a:extLst>
                <a:ext uri="{FF2B5EF4-FFF2-40B4-BE49-F238E27FC236}">
                  <a16:creationId xmlns:a16="http://schemas.microsoft.com/office/drawing/2014/main" id="{8138C7AF-716F-4430-BF91-AE53754AC81A}"/>
                </a:ext>
              </a:extLst>
            </p:cNvPr>
            <p:cNvSpPr>
              <a:spLocks/>
            </p:cNvSpPr>
            <p:nvPr/>
          </p:nvSpPr>
          <p:spPr bwMode="auto">
            <a:xfrm>
              <a:off x="7675" y="2115"/>
              <a:ext cx="14" cy="50"/>
            </a:xfrm>
            <a:custGeom>
              <a:avLst/>
              <a:gdLst>
                <a:gd name="T0" fmla="*/ 67 w 134"/>
                <a:gd name="T1" fmla="*/ 0 h 500"/>
                <a:gd name="T2" fmla="*/ 84 w 134"/>
                <a:gd name="T3" fmla="*/ 2 h 500"/>
                <a:gd name="T4" fmla="*/ 100 w 134"/>
                <a:gd name="T5" fmla="*/ 9 h 500"/>
                <a:gd name="T6" fmla="*/ 114 w 134"/>
                <a:gd name="T7" fmla="*/ 19 h 500"/>
                <a:gd name="T8" fmla="*/ 124 w 134"/>
                <a:gd name="T9" fmla="*/ 32 h 500"/>
                <a:gd name="T10" fmla="*/ 132 w 134"/>
                <a:gd name="T11" fmla="*/ 48 h 500"/>
                <a:gd name="T12" fmla="*/ 134 w 134"/>
                <a:gd name="T13" fmla="*/ 67 h 500"/>
                <a:gd name="T14" fmla="*/ 134 w 134"/>
                <a:gd name="T15" fmla="*/ 433 h 500"/>
                <a:gd name="T16" fmla="*/ 132 w 134"/>
                <a:gd name="T17" fmla="*/ 451 h 500"/>
                <a:gd name="T18" fmla="*/ 124 w 134"/>
                <a:gd name="T19" fmla="*/ 467 h 500"/>
                <a:gd name="T20" fmla="*/ 114 w 134"/>
                <a:gd name="T21" fmla="*/ 481 h 500"/>
                <a:gd name="T22" fmla="*/ 100 w 134"/>
                <a:gd name="T23" fmla="*/ 491 h 500"/>
                <a:gd name="T24" fmla="*/ 84 w 134"/>
                <a:gd name="T25" fmla="*/ 497 h 500"/>
                <a:gd name="T26" fmla="*/ 67 w 134"/>
                <a:gd name="T27" fmla="*/ 500 h 500"/>
                <a:gd name="T28" fmla="*/ 48 w 134"/>
                <a:gd name="T29" fmla="*/ 497 h 500"/>
                <a:gd name="T30" fmla="*/ 33 w 134"/>
                <a:gd name="T31" fmla="*/ 491 h 500"/>
                <a:gd name="T32" fmla="*/ 19 w 134"/>
                <a:gd name="T33" fmla="*/ 481 h 500"/>
                <a:gd name="T34" fmla="*/ 9 w 134"/>
                <a:gd name="T35" fmla="*/ 467 h 500"/>
                <a:gd name="T36" fmla="*/ 3 w 134"/>
                <a:gd name="T37" fmla="*/ 451 h 500"/>
                <a:gd name="T38" fmla="*/ 0 w 134"/>
                <a:gd name="T39" fmla="*/ 433 h 500"/>
                <a:gd name="T40" fmla="*/ 0 w 134"/>
                <a:gd name="T41" fmla="*/ 67 h 500"/>
                <a:gd name="T42" fmla="*/ 3 w 134"/>
                <a:gd name="T43" fmla="*/ 48 h 500"/>
                <a:gd name="T44" fmla="*/ 9 w 134"/>
                <a:gd name="T45" fmla="*/ 32 h 500"/>
                <a:gd name="T46" fmla="*/ 19 w 134"/>
                <a:gd name="T47" fmla="*/ 19 h 500"/>
                <a:gd name="T48" fmla="*/ 33 w 134"/>
                <a:gd name="T49" fmla="*/ 9 h 500"/>
                <a:gd name="T50" fmla="*/ 48 w 134"/>
                <a:gd name="T51" fmla="*/ 2 h 500"/>
                <a:gd name="T52" fmla="*/ 67 w 134"/>
                <a:gd name="T53"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00">
                  <a:moveTo>
                    <a:pt x="67" y="0"/>
                  </a:moveTo>
                  <a:lnTo>
                    <a:pt x="84" y="2"/>
                  </a:lnTo>
                  <a:lnTo>
                    <a:pt x="100" y="9"/>
                  </a:lnTo>
                  <a:lnTo>
                    <a:pt x="114" y="19"/>
                  </a:lnTo>
                  <a:lnTo>
                    <a:pt x="124" y="32"/>
                  </a:lnTo>
                  <a:lnTo>
                    <a:pt x="132" y="48"/>
                  </a:lnTo>
                  <a:lnTo>
                    <a:pt x="134" y="67"/>
                  </a:lnTo>
                  <a:lnTo>
                    <a:pt x="134" y="433"/>
                  </a:lnTo>
                  <a:lnTo>
                    <a:pt x="132" y="451"/>
                  </a:lnTo>
                  <a:lnTo>
                    <a:pt x="124" y="467"/>
                  </a:lnTo>
                  <a:lnTo>
                    <a:pt x="114" y="481"/>
                  </a:lnTo>
                  <a:lnTo>
                    <a:pt x="100" y="491"/>
                  </a:lnTo>
                  <a:lnTo>
                    <a:pt x="84" y="497"/>
                  </a:lnTo>
                  <a:lnTo>
                    <a:pt x="67" y="500"/>
                  </a:lnTo>
                  <a:lnTo>
                    <a:pt x="48" y="497"/>
                  </a:lnTo>
                  <a:lnTo>
                    <a:pt x="33" y="491"/>
                  </a:lnTo>
                  <a:lnTo>
                    <a:pt x="19" y="481"/>
                  </a:lnTo>
                  <a:lnTo>
                    <a:pt x="9" y="467"/>
                  </a:lnTo>
                  <a:lnTo>
                    <a:pt x="3" y="451"/>
                  </a:lnTo>
                  <a:lnTo>
                    <a:pt x="0" y="433"/>
                  </a:lnTo>
                  <a:lnTo>
                    <a:pt x="0" y="67"/>
                  </a:lnTo>
                  <a:lnTo>
                    <a:pt x="3" y="48"/>
                  </a:lnTo>
                  <a:lnTo>
                    <a:pt x="9" y="32"/>
                  </a:lnTo>
                  <a:lnTo>
                    <a:pt x="19" y="19"/>
                  </a:lnTo>
                  <a:lnTo>
                    <a:pt x="33" y="9"/>
                  </a:lnTo>
                  <a:lnTo>
                    <a:pt x="48"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45" name="Freeform 324">
              <a:extLst>
                <a:ext uri="{FF2B5EF4-FFF2-40B4-BE49-F238E27FC236}">
                  <a16:creationId xmlns:a16="http://schemas.microsoft.com/office/drawing/2014/main" id="{D28BB603-ED87-4CE3-BFEE-612799D6514D}"/>
                </a:ext>
              </a:extLst>
            </p:cNvPr>
            <p:cNvSpPr>
              <a:spLocks/>
            </p:cNvSpPr>
            <p:nvPr/>
          </p:nvSpPr>
          <p:spPr bwMode="auto">
            <a:xfrm>
              <a:off x="7730" y="2115"/>
              <a:ext cx="13" cy="50"/>
            </a:xfrm>
            <a:custGeom>
              <a:avLst/>
              <a:gdLst>
                <a:gd name="T0" fmla="*/ 67 w 134"/>
                <a:gd name="T1" fmla="*/ 0 h 500"/>
                <a:gd name="T2" fmla="*/ 85 w 134"/>
                <a:gd name="T3" fmla="*/ 2 h 500"/>
                <a:gd name="T4" fmla="*/ 100 w 134"/>
                <a:gd name="T5" fmla="*/ 9 h 500"/>
                <a:gd name="T6" fmla="*/ 114 w 134"/>
                <a:gd name="T7" fmla="*/ 19 h 500"/>
                <a:gd name="T8" fmla="*/ 124 w 134"/>
                <a:gd name="T9" fmla="*/ 32 h 500"/>
                <a:gd name="T10" fmla="*/ 132 w 134"/>
                <a:gd name="T11" fmla="*/ 48 h 500"/>
                <a:gd name="T12" fmla="*/ 134 w 134"/>
                <a:gd name="T13" fmla="*/ 67 h 500"/>
                <a:gd name="T14" fmla="*/ 134 w 134"/>
                <a:gd name="T15" fmla="*/ 433 h 500"/>
                <a:gd name="T16" fmla="*/ 132 w 134"/>
                <a:gd name="T17" fmla="*/ 451 h 500"/>
                <a:gd name="T18" fmla="*/ 124 w 134"/>
                <a:gd name="T19" fmla="*/ 467 h 500"/>
                <a:gd name="T20" fmla="*/ 114 w 134"/>
                <a:gd name="T21" fmla="*/ 481 h 500"/>
                <a:gd name="T22" fmla="*/ 100 w 134"/>
                <a:gd name="T23" fmla="*/ 491 h 500"/>
                <a:gd name="T24" fmla="*/ 85 w 134"/>
                <a:gd name="T25" fmla="*/ 497 h 500"/>
                <a:gd name="T26" fmla="*/ 67 w 134"/>
                <a:gd name="T27" fmla="*/ 500 h 500"/>
                <a:gd name="T28" fmla="*/ 49 w 134"/>
                <a:gd name="T29" fmla="*/ 497 h 500"/>
                <a:gd name="T30" fmla="*/ 33 w 134"/>
                <a:gd name="T31" fmla="*/ 491 h 500"/>
                <a:gd name="T32" fmla="*/ 20 w 134"/>
                <a:gd name="T33" fmla="*/ 481 h 500"/>
                <a:gd name="T34" fmla="*/ 9 w 134"/>
                <a:gd name="T35" fmla="*/ 467 h 500"/>
                <a:gd name="T36" fmla="*/ 3 w 134"/>
                <a:gd name="T37" fmla="*/ 451 h 500"/>
                <a:gd name="T38" fmla="*/ 0 w 134"/>
                <a:gd name="T39" fmla="*/ 433 h 500"/>
                <a:gd name="T40" fmla="*/ 0 w 134"/>
                <a:gd name="T41" fmla="*/ 67 h 500"/>
                <a:gd name="T42" fmla="*/ 3 w 134"/>
                <a:gd name="T43" fmla="*/ 48 h 500"/>
                <a:gd name="T44" fmla="*/ 9 w 134"/>
                <a:gd name="T45" fmla="*/ 32 h 500"/>
                <a:gd name="T46" fmla="*/ 20 w 134"/>
                <a:gd name="T47" fmla="*/ 19 h 500"/>
                <a:gd name="T48" fmla="*/ 33 w 134"/>
                <a:gd name="T49" fmla="*/ 9 h 500"/>
                <a:gd name="T50" fmla="*/ 49 w 134"/>
                <a:gd name="T51" fmla="*/ 2 h 500"/>
                <a:gd name="T52" fmla="*/ 67 w 134"/>
                <a:gd name="T53"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00">
                  <a:moveTo>
                    <a:pt x="67" y="0"/>
                  </a:moveTo>
                  <a:lnTo>
                    <a:pt x="85" y="2"/>
                  </a:lnTo>
                  <a:lnTo>
                    <a:pt x="100" y="9"/>
                  </a:lnTo>
                  <a:lnTo>
                    <a:pt x="114" y="19"/>
                  </a:lnTo>
                  <a:lnTo>
                    <a:pt x="124" y="32"/>
                  </a:lnTo>
                  <a:lnTo>
                    <a:pt x="132" y="48"/>
                  </a:lnTo>
                  <a:lnTo>
                    <a:pt x="134" y="67"/>
                  </a:lnTo>
                  <a:lnTo>
                    <a:pt x="134" y="433"/>
                  </a:lnTo>
                  <a:lnTo>
                    <a:pt x="132" y="451"/>
                  </a:lnTo>
                  <a:lnTo>
                    <a:pt x="124" y="467"/>
                  </a:lnTo>
                  <a:lnTo>
                    <a:pt x="114" y="481"/>
                  </a:lnTo>
                  <a:lnTo>
                    <a:pt x="100" y="491"/>
                  </a:lnTo>
                  <a:lnTo>
                    <a:pt x="85" y="497"/>
                  </a:lnTo>
                  <a:lnTo>
                    <a:pt x="67" y="500"/>
                  </a:lnTo>
                  <a:lnTo>
                    <a:pt x="49" y="497"/>
                  </a:lnTo>
                  <a:lnTo>
                    <a:pt x="33" y="491"/>
                  </a:lnTo>
                  <a:lnTo>
                    <a:pt x="20" y="481"/>
                  </a:lnTo>
                  <a:lnTo>
                    <a:pt x="9" y="467"/>
                  </a:lnTo>
                  <a:lnTo>
                    <a:pt x="3" y="451"/>
                  </a:lnTo>
                  <a:lnTo>
                    <a:pt x="0" y="433"/>
                  </a:lnTo>
                  <a:lnTo>
                    <a:pt x="0" y="67"/>
                  </a:lnTo>
                  <a:lnTo>
                    <a:pt x="3" y="48"/>
                  </a:lnTo>
                  <a:lnTo>
                    <a:pt x="9" y="32"/>
                  </a:lnTo>
                  <a:lnTo>
                    <a:pt x="20" y="19"/>
                  </a:lnTo>
                  <a:lnTo>
                    <a:pt x="33" y="9"/>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46" name="Freeform 325">
              <a:extLst>
                <a:ext uri="{FF2B5EF4-FFF2-40B4-BE49-F238E27FC236}">
                  <a16:creationId xmlns:a16="http://schemas.microsoft.com/office/drawing/2014/main" id="{23285C8A-FBE4-4798-A53B-BFF95D4CDAF6}"/>
                </a:ext>
              </a:extLst>
            </p:cNvPr>
            <p:cNvSpPr>
              <a:spLocks/>
            </p:cNvSpPr>
            <p:nvPr/>
          </p:nvSpPr>
          <p:spPr bwMode="auto">
            <a:xfrm>
              <a:off x="7785" y="2115"/>
              <a:ext cx="13" cy="50"/>
            </a:xfrm>
            <a:custGeom>
              <a:avLst/>
              <a:gdLst>
                <a:gd name="T0" fmla="*/ 68 w 135"/>
                <a:gd name="T1" fmla="*/ 0 h 500"/>
                <a:gd name="T2" fmla="*/ 85 w 135"/>
                <a:gd name="T3" fmla="*/ 2 h 500"/>
                <a:gd name="T4" fmla="*/ 101 w 135"/>
                <a:gd name="T5" fmla="*/ 9 h 500"/>
                <a:gd name="T6" fmla="*/ 114 w 135"/>
                <a:gd name="T7" fmla="*/ 19 h 500"/>
                <a:gd name="T8" fmla="*/ 126 w 135"/>
                <a:gd name="T9" fmla="*/ 32 h 500"/>
                <a:gd name="T10" fmla="*/ 132 w 135"/>
                <a:gd name="T11" fmla="*/ 48 h 500"/>
                <a:gd name="T12" fmla="*/ 135 w 135"/>
                <a:gd name="T13" fmla="*/ 67 h 500"/>
                <a:gd name="T14" fmla="*/ 135 w 135"/>
                <a:gd name="T15" fmla="*/ 433 h 500"/>
                <a:gd name="T16" fmla="*/ 132 w 135"/>
                <a:gd name="T17" fmla="*/ 451 h 500"/>
                <a:gd name="T18" fmla="*/ 126 w 135"/>
                <a:gd name="T19" fmla="*/ 467 h 500"/>
                <a:gd name="T20" fmla="*/ 114 w 135"/>
                <a:gd name="T21" fmla="*/ 481 h 500"/>
                <a:gd name="T22" fmla="*/ 101 w 135"/>
                <a:gd name="T23" fmla="*/ 491 h 500"/>
                <a:gd name="T24" fmla="*/ 85 w 135"/>
                <a:gd name="T25" fmla="*/ 497 h 500"/>
                <a:gd name="T26" fmla="*/ 68 w 135"/>
                <a:gd name="T27" fmla="*/ 500 h 500"/>
                <a:gd name="T28" fmla="*/ 49 w 135"/>
                <a:gd name="T29" fmla="*/ 497 h 500"/>
                <a:gd name="T30" fmla="*/ 33 w 135"/>
                <a:gd name="T31" fmla="*/ 491 h 500"/>
                <a:gd name="T32" fmla="*/ 20 w 135"/>
                <a:gd name="T33" fmla="*/ 481 h 500"/>
                <a:gd name="T34" fmla="*/ 10 w 135"/>
                <a:gd name="T35" fmla="*/ 467 h 500"/>
                <a:gd name="T36" fmla="*/ 3 w 135"/>
                <a:gd name="T37" fmla="*/ 451 h 500"/>
                <a:gd name="T38" fmla="*/ 0 w 135"/>
                <a:gd name="T39" fmla="*/ 433 h 500"/>
                <a:gd name="T40" fmla="*/ 0 w 135"/>
                <a:gd name="T41" fmla="*/ 67 h 500"/>
                <a:gd name="T42" fmla="*/ 3 w 135"/>
                <a:gd name="T43" fmla="*/ 48 h 500"/>
                <a:gd name="T44" fmla="*/ 10 w 135"/>
                <a:gd name="T45" fmla="*/ 32 h 500"/>
                <a:gd name="T46" fmla="*/ 20 w 135"/>
                <a:gd name="T47" fmla="*/ 19 h 500"/>
                <a:gd name="T48" fmla="*/ 33 w 135"/>
                <a:gd name="T49" fmla="*/ 9 h 500"/>
                <a:gd name="T50" fmla="*/ 49 w 135"/>
                <a:gd name="T51" fmla="*/ 2 h 500"/>
                <a:gd name="T52" fmla="*/ 68 w 135"/>
                <a:gd name="T53"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5" h="500">
                  <a:moveTo>
                    <a:pt x="68" y="0"/>
                  </a:moveTo>
                  <a:lnTo>
                    <a:pt x="85" y="2"/>
                  </a:lnTo>
                  <a:lnTo>
                    <a:pt x="101" y="9"/>
                  </a:lnTo>
                  <a:lnTo>
                    <a:pt x="114" y="19"/>
                  </a:lnTo>
                  <a:lnTo>
                    <a:pt x="126" y="32"/>
                  </a:lnTo>
                  <a:lnTo>
                    <a:pt x="132" y="48"/>
                  </a:lnTo>
                  <a:lnTo>
                    <a:pt x="135" y="67"/>
                  </a:lnTo>
                  <a:lnTo>
                    <a:pt x="135" y="433"/>
                  </a:lnTo>
                  <a:lnTo>
                    <a:pt x="132" y="451"/>
                  </a:lnTo>
                  <a:lnTo>
                    <a:pt x="126" y="467"/>
                  </a:lnTo>
                  <a:lnTo>
                    <a:pt x="114" y="481"/>
                  </a:lnTo>
                  <a:lnTo>
                    <a:pt x="101" y="491"/>
                  </a:lnTo>
                  <a:lnTo>
                    <a:pt x="85" y="497"/>
                  </a:lnTo>
                  <a:lnTo>
                    <a:pt x="68" y="500"/>
                  </a:lnTo>
                  <a:lnTo>
                    <a:pt x="49" y="497"/>
                  </a:lnTo>
                  <a:lnTo>
                    <a:pt x="33" y="491"/>
                  </a:lnTo>
                  <a:lnTo>
                    <a:pt x="20" y="481"/>
                  </a:lnTo>
                  <a:lnTo>
                    <a:pt x="10" y="467"/>
                  </a:lnTo>
                  <a:lnTo>
                    <a:pt x="3" y="451"/>
                  </a:lnTo>
                  <a:lnTo>
                    <a:pt x="0" y="433"/>
                  </a:lnTo>
                  <a:lnTo>
                    <a:pt x="0" y="67"/>
                  </a:lnTo>
                  <a:lnTo>
                    <a:pt x="3" y="48"/>
                  </a:lnTo>
                  <a:lnTo>
                    <a:pt x="10" y="32"/>
                  </a:lnTo>
                  <a:lnTo>
                    <a:pt x="20" y="19"/>
                  </a:lnTo>
                  <a:lnTo>
                    <a:pt x="33" y="9"/>
                  </a:lnTo>
                  <a:lnTo>
                    <a:pt x="49" y="2"/>
                  </a:lnTo>
                  <a:lnTo>
                    <a:pt x="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47" name="Group 328">
            <a:extLst>
              <a:ext uri="{FF2B5EF4-FFF2-40B4-BE49-F238E27FC236}">
                <a16:creationId xmlns:a16="http://schemas.microsoft.com/office/drawing/2014/main" id="{C71AA14C-B2D0-42EF-A1A8-5238373F3933}"/>
              </a:ext>
            </a:extLst>
          </p:cNvPr>
          <p:cNvGrpSpPr>
            <a:grpSpLocks noChangeAspect="1"/>
          </p:cNvGrpSpPr>
          <p:nvPr/>
        </p:nvGrpSpPr>
        <p:grpSpPr bwMode="auto">
          <a:xfrm>
            <a:off x="5933703" y="2862331"/>
            <a:ext cx="240479" cy="270638"/>
            <a:chOff x="7476" y="2726"/>
            <a:chExt cx="303" cy="341"/>
          </a:xfrm>
          <a:solidFill>
            <a:srgbClr val="000000"/>
          </a:solidFill>
        </p:grpSpPr>
        <p:sp>
          <p:nvSpPr>
            <p:cNvPr id="748" name="Freeform 330">
              <a:extLst>
                <a:ext uri="{FF2B5EF4-FFF2-40B4-BE49-F238E27FC236}">
                  <a16:creationId xmlns:a16="http://schemas.microsoft.com/office/drawing/2014/main" id="{B5D9BA89-3367-477F-9ED7-766259912A1B}"/>
                </a:ext>
              </a:extLst>
            </p:cNvPr>
            <p:cNvSpPr>
              <a:spLocks noEditPoints="1"/>
            </p:cNvSpPr>
            <p:nvPr/>
          </p:nvSpPr>
          <p:spPr bwMode="auto">
            <a:xfrm>
              <a:off x="7476" y="2726"/>
              <a:ext cx="303" cy="166"/>
            </a:xfrm>
            <a:custGeom>
              <a:avLst/>
              <a:gdLst>
                <a:gd name="T0" fmla="*/ 1279 w 3031"/>
                <a:gd name="T1" fmla="*/ 143 h 1663"/>
                <a:gd name="T2" fmla="*/ 967 w 3031"/>
                <a:gd name="T3" fmla="*/ 181 h 1663"/>
                <a:gd name="T4" fmla="*/ 678 w 3031"/>
                <a:gd name="T5" fmla="*/ 247 h 1663"/>
                <a:gd name="T6" fmla="*/ 433 w 3031"/>
                <a:gd name="T7" fmla="*/ 339 h 1663"/>
                <a:gd name="T8" fmla="*/ 249 w 3031"/>
                <a:gd name="T9" fmla="*/ 451 h 1663"/>
                <a:gd name="T10" fmla="*/ 148 w 3031"/>
                <a:gd name="T11" fmla="*/ 582 h 1663"/>
                <a:gd name="T12" fmla="*/ 139 w 3031"/>
                <a:gd name="T13" fmla="*/ 1046 h 1663"/>
                <a:gd name="T14" fmla="*/ 215 w 3031"/>
                <a:gd name="T15" fmla="*/ 1182 h 1663"/>
                <a:gd name="T16" fmla="*/ 380 w 3031"/>
                <a:gd name="T17" fmla="*/ 1299 h 1663"/>
                <a:gd name="T18" fmla="*/ 612 w 3031"/>
                <a:gd name="T19" fmla="*/ 1395 h 1663"/>
                <a:gd name="T20" fmla="*/ 891 w 3031"/>
                <a:gd name="T21" fmla="*/ 1467 h 1663"/>
                <a:gd name="T22" fmla="*/ 1200 w 3031"/>
                <a:gd name="T23" fmla="*/ 1513 h 1663"/>
                <a:gd name="T24" fmla="*/ 1515 w 3031"/>
                <a:gd name="T25" fmla="*/ 1529 h 1663"/>
                <a:gd name="T26" fmla="*/ 1831 w 3031"/>
                <a:gd name="T27" fmla="*/ 1513 h 1663"/>
                <a:gd name="T28" fmla="*/ 2139 w 3031"/>
                <a:gd name="T29" fmla="*/ 1467 h 1663"/>
                <a:gd name="T30" fmla="*/ 2419 w 3031"/>
                <a:gd name="T31" fmla="*/ 1395 h 1663"/>
                <a:gd name="T32" fmla="*/ 2651 w 3031"/>
                <a:gd name="T33" fmla="*/ 1299 h 1663"/>
                <a:gd name="T34" fmla="*/ 2815 w 3031"/>
                <a:gd name="T35" fmla="*/ 1182 h 1663"/>
                <a:gd name="T36" fmla="*/ 2893 w 3031"/>
                <a:gd name="T37" fmla="*/ 1046 h 1663"/>
                <a:gd name="T38" fmla="*/ 2882 w 3031"/>
                <a:gd name="T39" fmla="*/ 582 h 1663"/>
                <a:gd name="T40" fmla="*/ 2781 w 3031"/>
                <a:gd name="T41" fmla="*/ 451 h 1663"/>
                <a:gd name="T42" fmla="*/ 2598 w 3031"/>
                <a:gd name="T43" fmla="*/ 339 h 1663"/>
                <a:gd name="T44" fmla="*/ 2352 w 3031"/>
                <a:gd name="T45" fmla="*/ 247 h 1663"/>
                <a:gd name="T46" fmla="*/ 2063 w 3031"/>
                <a:gd name="T47" fmla="*/ 181 h 1663"/>
                <a:gd name="T48" fmla="*/ 1752 w 3031"/>
                <a:gd name="T49" fmla="*/ 143 h 1663"/>
                <a:gd name="T50" fmla="*/ 1515 w 3031"/>
                <a:gd name="T51" fmla="*/ 0 h 1663"/>
                <a:gd name="T52" fmla="*/ 1940 w 3031"/>
                <a:gd name="T53" fmla="*/ 25 h 1663"/>
                <a:gd name="T54" fmla="*/ 2315 w 3031"/>
                <a:gd name="T55" fmla="*/ 96 h 1663"/>
                <a:gd name="T56" fmla="*/ 2626 w 3031"/>
                <a:gd name="T57" fmla="*/ 205 h 1663"/>
                <a:gd name="T58" fmla="*/ 2859 w 3031"/>
                <a:gd name="T59" fmla="*/ 346 h 1663"/>
                <a:gd name="T60" fmla="*/ 2998 w 3031"/>
                <a:gd name="T61" fmla="*/ 515 h 1663"/>
                <a:gd name="T62" fmla="*/ 3031 w 3031"/>
                <a:gd name="T63" fmla="*/ 1010 h 1663"/>
                <a:gd name="T64" fmla="*/ 2972 w 3031"/>
                <a:gd name="T65" fmla="*/ 1193 h 1663"/>
                <a:gd name="T66" fmla="*/ 2809 w 3031"/>
                <a:gd name="T67" fmla="*/ 1354 h 1663"/>
                <a:gd name="T68" fmla="*/ 2555 w 3031"/>
                <a:gd name="T69" fmla="*/ 1489 h 1663"/>
                <a:gd name="T70" fmla="*/ 2227 w 3031"/>
                <a:gd name="T71" fmla="*/ 1589 h 1663"/>
                <a:gd name="T72" fmla="*/ 1837 w 3031"/>
                <a:gd name="T73" fmla="*/ 1649 h 1663"/>
                <a:gd name="T74" fmla="*/ 1405 w 3031"/>
                <a:gd name="T75" fmla="*/ 1662 h 1663"/>
                <a:gd name="T76" fmla="*/ 993 w 3031"/>
                <a:gd name="T77" fmla="*/ 1624 h 1663"/>
                <a:gd name="T78" fmla="*/ 631 w 3031"/>
                <a:gd name="T79" fmla="*/ 1544 h 1663"/>
                <a:gd name="T80" fmla="*/ 338 w 3031"/>
                <a:gd name="T81" fmla="*/ 1426 h 1663"/>
                <a:gd name="T82" fmla="*/ 128 w 3031"/>
                <a:gd name="T83" fmla="*/ 1277 h 1663"/>
                <a:gd name="T84" fmla="*/ 15 w 3031"/>
                <a:gd name="T85" fmla="*/ 1104 h 1663"/>
                <a:gd name="T86" fmla="*/ 4 w 3031"/>
                <a:gd name="T87" fmla="*/ 607 h 1663"/>
                <a:gd name="T88" fmla="*/ 90 w 3031"/>
                <a:gd name="T89" fmla="*/ 427 h 1663"/>
                <a:gd name="T90" fmla="*/ 277 w 3031"/>
                <a:gd name="T91" fmla="*/ 273 h 1663"/>
                <a:gd name="T92" fmla="*/ 551 w 3031"/>
                <a:gd name="T93" fmla="*/ 146 h 1663"/>
                <a:gd name="T94" fmla="*/ 897 w 3031"/>
                <a:gd name="T95" fmla="*/ 55 h 1663"/>
                <a:gd name="T96" fmla="*/ 1298 w 3031"/>
                <a:gd name="T97" fmla="*/ 6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31" h="1663">
                  <a:moveTo>
                    <a:pt x="1515" y="134"/>
                  </a:moveTo>
                  <a:lnTo>
                    <a:pt x="1436" y="135"/>
                  </a:lnTo>
                  <a:lnTo>
                    <a:pt x="1357" y="138"/>
                  </a:lnTo>
                  <a:lnTo>
                    <a:pt x="1279" y="143"/>
                  </a:lnTo>
                  <a:lnTo>
                    <a:pt x="1200" y="150"/>
                  </a:lnTo>
                  <a:lnTo>
                    <a:pt x="1121" y="159"/>
                  </a:lnTo>
                  <a:lnTo>
                    <a:pt x="1043" y="169"/>
                  </a:lnTo>
                  <a:lnTo>
                    <a:pt x="967" y="181"/>
                  </a:lnTo>
                  <a:lnTo>
                    <a:pt x="891" y="196"/>
                  </a:lnTo>
                  <a:lnTo>
                    <a:pt x="818" y="211"/>
                  </a:lnTo>
                  <a:lnTo>
                    <a:pt x="747" y="229"/>
                  </a:lnTo>
                  <a:lnTo>
                    <a:pt x="678" y="247"/>
                  </a:lnTo>
                  <a:lnTo>
                    <a:pt x="612" y="269"/>
                  </a:lnTo>
                  <a:lnTo>
                    <a:pt x="549" y="290"/>
                  </a:lnTo>
                  <a:lnTo>
                    <a:pt x="488" y="313"/>
                  </a:lnTo>
                  <a:lnTo>
                    <a:pt x="433" y="339"/>
                  </a:lnTo>
                  <a:lnTo>
                    <a:pt x="380" y="365"/>
                  </a:lnTo>
                  <a:lnTo>
                    <a:pt x="332" y="392"/>
                  </a:lnTo>
                  <a:lnTo>
                    <a:pt x="288" y="421"/>
                  </a:lnTo>
                  <a:lnTo>
                    <a:pt x="249" y="451"/>
                  </a:lnTo>
                  <a:lnTo>
                    <a:pt x="215" y="482"/>
                  </a:lnTo>
                  <a:lnTo>
                    <a:pt x="188" y="514"/>
                  </a:lnTo>
                  <a:lnTo>
                    <a:pt x="164" y="548"/>
                  </a:lnTo>
                  <a:lnTo>
                    <a:pt x="148" y="582"/>
                  </a:lnTo>
                  <a:lnTo>
                    <a:pt x="139" y="617"/>
                  </a:lnTo>
                  <a:lnTo>
                    <a:pt x="134" y="654"/>
                  </a:lnTo>
                  <a:lnTo>
                    <a:pt x="134" y="1010"/>
                  </a:lnTo>
                  <a:lnTo>
                    <a:pt x="139" y="1046"/>
                  </a:lnTo>
                  <a:lnTo>
                    <a:pt x="148" y="1081"/>
                  </a:lnTo>
                  <a:lnTo>
                    <a:pt x="164" y="1115"/>
                  </a:lnTo>
                  <a:lnTo>
                    <a:pt x="188" y="1150"/>
                  </a:lnTo>
                  <a:lnTo>
                    <a:pt x="215" y="1182"/>
                  </a:lnTo>
                  <a:lnTo>
                    <a:pt x="249" y="1213"/>
                  </a:lnTo>
                  <a:lnTo>
                    <a:pt x="288" y="1242"/>
                  </a:lnTo>
                  <a:lnTo>
                    <a:pt x="332" y="1271"/>
                  </a:lnTo>
                  <a:lnTo>
                    <a:pt x="380" y="1299"/>
                  </a:lnTo>
                  <a:lnTo>
                    <a:pt x="433" y="1325"/>
                  </a:lnTo>
                  <a:lnTo>
                    <a:pt x="488" y="1350"/>
                  </a:lnTo>
                  <a:lnTo>
                    <a:pt x="549" y="1374"/>
                  </a:lnTo>
                  <a:lnTo>
                    <a:pt x="612" y="1395"/>
                  </a:lnTo>
                  <a:lnTo>
                    <a:pt x="678" y="1415"/>
                  </a:lnTo>
                  <a:lnTo>
                    <a:pt x="747" y="1434"/>
                  </a:lnTo>
                  <a:lnTo>
                    <a:pt x="818" y="1451"/>
                  </a:lnTo>
                  <a:lnTo>
                    <a:pt x="891" y="1467"/>
                  </a:lnTo>
                  <a:lnTo>
                    <a:pt x="967" y="1481"/>
                  </a:lnTo>
                  <a:lnTo>
                    <a:pt x="1043" y="1494"/>
                  </a:lnTo>
                  <a:lnTo>
                    <a:pt x="1121" y="1505"/>
                  </a:lnTo>
                  <a:lnTo>
                    <a:pt x="1200" y="1513"/>
                  </a:lnTo>
                  <a:lnTo>
                    <a:pt x="1279" y="1520"/>
                  </a:lnTo>
                  <a:lnTo>
                    <a:pt x="1357" y="1525"/>
                  </a:lnTo>
                  <a:lnTo>
                    <a:pt x="1436" y="1528"/>
                  </a:lnTo>
                  <a:lnTo>
                    <a:pt x="1515" y="1529"/>
                  </a:lnTo>
                  <a:lnTo>
                    <a:pt x="1594" y="1528"/>
                  </a:lnTo>
                  <a:lnTo>
                    <a:pt x="1673" y="1525"/>
                  </a:lnTo>
                  <a:lnTo>
                    <a:pt x="1752" y="1520"/>
                  </a:lnTo>
                  <a:lnTo>
                    <a:pt x="1831" y="1513"/>
                  </a:lnTo>
                  <a:lnTo>
                    <a:pt x="1910" y="1505"/>
                  </a:lnTo>
                  <a:lnTo>
                    <a:pt x="1988" y="1494"/>
                  </a:lnTo>
                  <a:lnTo>
                    <a:pt x="2063" y="1481"/>
                  </a:lnTo>
                  <a:lnTo>
                    <a:pt x="2139" y="1467"/>
                  </a:lnTo>
                  <a:lnTo>
                    <a:pt x="2212" y="1451"/>
                  </a:lnTo>
                  <a:lnTo>
                    <a:pt x="2283" y="1434"/>
                  </a:lnTo>
                  <a:lnTo>
                    <a:pt x="2352" y="1415"/>
                  </a:lnTo>
                  <a:lnTo>
                    <a:pt x="2419" y="1395"/>
                  </a:lnTo>
                  <a:lnTo>
                    <a:pt x="2481" y="1374"/>
                  </a:lnTo>
                  <a:lnTo>
                    <a:pt x="2542" y="1350"/>
                  </a:lnTo>
                  <a:lnTo>
                    <a:pt x="2598" y="1325"/>
                  </a:lnTo>
                  <a:lnTo>
                    <a:pt x="2651" y="1299"/>
                  </a:lnTo>
                  <a:lnTo>
                    <a:pt x="2699" y="1271"/>
                  </a:lnTo>
                  <a:lnTo>
                    <a:pt x="2743" y="1242"/>
                  </a:lnTo>
                  <a:lnTo>
                    <a:pt x="2781" y="1213"/>
                  </a:lnTo>
                  <a:lnTo>
                    <a:pt x="2815" y="1182"/>
                  </a:lnTo>
                  <a:lnTo>
                    <a:pt x="2843" y="1150"/>
                  </a:lnTo>
                  <a:lnTo>
                    <a:pt x="2866" y="1115"/>
                  </a:lnTo>
                  <a:lnTo>
                    <a:pt x="2882" y="1081"/>
                  </a:lnTo>
                  <a:lnTo>
                    <a:pt x="2893" y="1046"/>
                  </a:lnTo>
                  <a:lnTo>
                    <a:pt x="2896" y="1010"/>
                  </a:lnTo>
                  <a:lnTo>
                    <a:pt x="2896" y="654"/>
                  </a:lnTo>
                  <a:lnTo>
                    <a:pt x="2893" y="617"/>
                  </a:lnTo>
                  <a:lnTo>
                    <a:pt x="2882" y="582"/>
                  </a:lnTo>
                  <a:lnTo>
                    <a:pt x="2866" y="548"/>
                  </a:lnTo>
                  <a:lnTo>
                    <a:pt x="2843" y="514"/>
                  </a:lnTo>
                  <a:lnTo>
                    <a:pt x="2815" y="482"/>
                  </a:lnTo>
                  <a:lnTo>
                    <a:pt x="2781" y="451"/>
                  </a:lnTo>
                  <a:lnTo>
                    <a:pt x="2743" y="421"/>
                  </a:lnTo>
                  <a:lnTo>
                    <a:pt x="2699" y="392"/>
                  </a:lnTo>
                  <a:lnTo>
                    <a:pt x="2651" y="365"/>
                  </a:lnTo>
                  <a:lnTo>
                    <a:pt x="2598" y="339"/>
                  </a:lnTo>
                  <a:lnTo>
                    <a:pt x="2542" y="313"/>
                  </a:lnTo>
                  <a:lnTo>
                    <a:pt x="2481" y="290"/>
                  </a:lnTo>
                  <a:lnTo>
                    <a:pt x="2419" y="269"/>
                  </a:lnTo>
                  <a:lnTo>
                    <a:pt x="2352" y="247"/>
                  </a:lnTo>
                  <a:lnTo>
                    <a:pt x="2283" y="229"/>
                  </a:lnTo>
                  <a:lnTo>
                    <a:pt x="2212" y="211"/>
                  </a:lnTo>
                  <a:lnTo>
                    <a:pt x="2139" y="196"/>
                  </a:lnTo>
                  <a:lnTo>
                    <a:pt x="2063" y="181"/>
                  </a:lnTo>
                  <a:lnTo>
                    <a:pt x="1988" y="169"/>
                  </a:lnTo>
                  <a:lnTo>
                    <a:pt x="1910" y="159"/>
                  </a:lnTo>
                  <a:lnTo>
                    <a:pt x="1831" y="150"/>
                  </a:lnTo>
                  <a:lnTo>
                    <a:pt x="1752" y="143"/>
                  </a:lnTo>
                  <a:lnTo>
                    <a:pt x="1673" y="138"/>
                  </a:lnTo>
                  <a:lnTo>
                    <a:pt x="1594" y="135"/>
                  </a:lnTo>
                  <a:lnTo>
                    <a:pt x="1515" y="134"/>
                  </a:lnTo>
                  <a:close/>
                  <a:moveTo>
                    <a:pt x="1515" y="0"/>
                  </a:moveTo>
                  <a:lnTo>
                    <a:pt x="1625" y="2"/>
                  </a:lnTo>
                  <a:lnTo>
                    <a:pt x="1732" y="6"/>
                  </a:lnTo>
                  <a:lnTo>
                    <a:pt x="1837" y="15"/>
                  </a:lnTo>
                  <a:lnTo>
                    <a:pt x="1940" y="25"/>
                  </a:lnTo>
                  <a:lnTo>
                    <a:pt x="2038" y="38"/>
                  </a:lnTo>
                  <a:lnTo>
                    <a:pt x="2134" y="55"/>
                  </a:lnTo>
                  <a:lnTo>
                    <a:pt x="2227" y="74"/>
                  </a:lnTo>
                  <a:lnTo>
                    <a:pt x="2315" y="96"/>
                  </a:lnTo>
                  <a:lnTo>
                    <a:pt x="2399" y="119"/>
                  </a:lnTo>
                  <a:lnTo>
                    <a:pt x="2479" y="146"/>
                  </a:lnTo>
                  <a:lnTo>
                    <a:pt x="2555" y="175"/>
                  </a:lnTo>
                  <a:lnTo>
                    <a:pt x="2626" y="205"/>
                  </a:lnTo>
                  <a:lnTo>
                    <a:pt x="2693" y="238"/>
                  </a:lnTo>
                  <a:lnTo>
                    <a:pt x="2753" y="273"/>
                  </a:lnTo>
                  <a:lnTo>
                    <a:pt x="2809" y="309"/>
                  </a:lnTo>
                  <a:lnTo>
                    <a:pt x="2859" y="346"/>
                  </a:lnTo>
                  <a:lnTo>
                    <a:pt x="2903" y="387"/>
                  </a:lnTo>
                  <a:lnTo>
                    <a:pt x="2941" y="427"/>
                  </a:lnTo>
                  <a:lnTo>
                    <a:pt x="2972" y="471"/>
                  </a:lnTo>
                  <a:lnTo>
                    <a:pt x="2998" y="515"/>
                  </a:lnTo>
                  <a:lnTo>
                    <a:pt x="3016" y="560"/>
                  </a:lnTo>
                  <a:lnTo>
                    <a:pt x="3026" y="607"/>
                  </a:lnTo>
                  <a:lnTo>
                    <a:pt x="3031" y="654"/>
                  </a:lnTo>
                  <a:lnTo>
                    <a:pt x="3031" y="1010"/>
                  </a:lnTo>
                  <a:lnTo>
                    <a:pt x="3026" y="1058"/>
                  </a:lnTo>
                  <a:lnTo>
                    <a:pt x="3016" y="1104"/>
                  </a:lnTo>
                  <a:lnTo>
                    <a:pt x="2998" y="1149"/>
                  </a:lnTo>
                  <a:lnTo>
                    <a:pt x="2972" y="1193"/>
                  </a:lnTo>
                  <a:lnTo>
                    <a:pt x="2941" y="1236"/>
                  </a:lnTo>
                  <a:lnTo>
                    <a:pt x="2903" y="1277"/>
                  </a:lnTo>
                  <a:lnTo>
                    <a:pt x="2859" y="1317"/>
                  </a:lnTo>
                  <a:lnTo>
                    <a:pt x="2809" y="1354"/>
                  </a:lnTo>
                  <a:lnTo>
                    <a:pt x="2753" y="1391"/>
                  </a:lnTo>
                  <a:lnTo>
                    <a:pt x="2693" y="1426"/>
                  </a:lnTo>
                  <a:lnTo>
                    <a:pt x="2626" y="1459"/>
                  </a:lnTo>
                  <a:lnTo>
                    <a:pt x="2555" y="1489"/>
                  </a:lnTo>
                  <a:lnTo>
                    <a:pt x="2479" y="1518"/>
                  </a:lnTo>
                  <a:lnTo>
                    <a:pt x="2399" y="1544"/>
                  </a:lnTo>
                  <a:lnTo>
                    <a:pt x="2315" y="1568"/>
                  </a:lnTo>
                  <a:lnTo>
                    <a:pt x="2227" y="1589"/>
                  </a:lnTo>
                  <a:lnTo>
                    <a:pt x="2134" y="1608"/>
                  </a:lnTo>
                  <a:lnTo>
                    <a:pt x="2038" y="1624"/>
                  </a:lnTo>
                  <a:lnTo>
                    <a:pt x="1940" y="1638"/>
                  </a:lnTo>
                  <a:lnTo>
                    <a:pt x="1837" y="1649"/>
                  </a:lnTo>
                  <a:lnTo>
                    <a:pt x="1732" y="1657"/>
                  </a:lnTo>
                  <a:lnTo>
                    <a:pt x="1625" y="1662"/>
                  </a:lnTo>
                  <a:lnTo>
                    <a:pt x="1515" y="1663"/>
                  </a:lnTo>
                  <a:lnTo>
                    <a:pt x="1405" y="1662"/>
                  </a:lnTo>
                  <a:lnTo>
                    <a:pt x="1298" y="1657"/>
                  </a:lnTo>
                  <a:lnTo>
                    <a:pt x="1193" y="1649"/>
                  </a:lnTo>
                  <a:lnTo>
                    <a:pt x="1091" y="1638"/>
                  </a:lnTo>
                  <a:lnTo>
                    <a:pt x="993" y="1624"/>
                  </a:lnTo>
                  <a:lnTo>
                    <a:pt x="897" y="1608"/>
                  </a:lnTo>
                  <a:lnTo>
                    <a:pt x="804" y="1589"/>
                  </a:lnTo>
                  <a:lnTo>
                    <a:pt x="715" y="1568"/>
                  </a:lnTo>
                  <a:lnTo>
                    <a:pt x="631" y="1544"/>
                  </a:lnTo>
                  <a:lnTo>
                    <a:pt x="551" y="1518"/>
                  </a:lnTo>
                  <a:lnTo>
                    <a:pt x="476" y="1489"/>
                  </a:lnTo>
                  <a:lnTo>
                    <a:pt x="404" y="1459"/>
                  </a:lnTo>
                  <a:lnTo>
                    <a:pt x="338" y="1426"/>
                  </a:lnTo>
                  <a:lnTo>
                    <a:pt x="277" y="1391"/>
                  </a:lnTo>
                  <a:lnTo>
                    <a:pt x="222" y="1354"/>
                  </a:lnTo>
                  <a:lnTo>
                    <a:pt x="172" y="1317"/>
                  </a:lnTo>
                  <a:lnTo>
                    <a:pt x="128" y="1277"/>
                  </a:lnTo>
                  <a:lnTo>
                    <a:pt x="90" y="1236"/>
                  </a:lnTo>
                  <a:lnTo>
                    <a:pt x="59" y="1193"/>
                  </a:lnTo>
                  <a:lnTo>
                    <a:pt x="33" y="1149"/>
                  </a:lnTo>
                  <a:lnTo>
                    <a:pt x="15" y="1104"/>
                  </a:lnTo>
                  <a:lnTo>
                    <a:pt x="4" y="1058"/>
                  </a:lnTo>
                  <a:lnTo>
                    <a:pt x="0" y="1010"/>
                  </a:lnTo>
                  <a:lnTo>
                    <a:pt x="0" y="654"/>
                  </a:lnTo>
                  <a:lnTo>
                    <a:pt x="4" y="607"/>
                  </a:lnTo>
                  <a:lnTo>
                    <a:pt x="15" y="560"/>
                  </a:lnTo>
                  <a:lnTo>
                    <a:pt x="33" y="515"/>
                  </a:lnTo>
                  <a:lnTo>
                    <a:pt x="59" y="471"/>
                  </a:lnTo>
                  <a:lnTo>
                    <a:pt x="90" y="427"/>
                  </a:lnTo>
                  <a:lnTo>
                    <a:pt x="128" y="387"/>
                  </a:lnTo>
                  <a:lnTo>
                    <a:pt x="172" y="346"/>
                  </a:lnTo>
                  <a:lnTo>
                    <a:pt x="222" y="309"/>
                  </a:lnTo>
                  <a:lnTo>
                    <a:pt x="277" y="273"/>
                  </a:lnTo>
                  <a:lnTo>
                    <a:pt x="338" y="238"/>
                  </a:lnTo>
                  <a:lnTo>
                    <a:pt x="404" y="205"/>
                  </a:lnTo>
                  <a:lnTo>
                    <a:pt x="476" y="175"/>
                  </a:lnTo>
                  <a:lnTo>
                    <a:pt x="551" y="146"/>
                  </a:lnTo>
                  <a:lnTo>
                    <a:pt x="631" y="119"/>
                  </a:lnTo>
                  <a:lnTo>
                    <a:pt x="715" y="96"/>
                  </a:lnTo>
                  <a:lnTo>
                    <a:pt x="804" y="74"/>
                  </a:lnTo>
                  <a:lnTo>
                    <a:pt x="897" y="55"/>
                  </a:lnTo>
                  <a:lnTo>
                    <a:pt x="993" y="38"/>
                  </a:lnTo>
                  <a:lnTo>
                    <a:pt x="1091" y="25"/>
                  </a:lnTo>
                  <a:lnTo>
                    <a:pt x="1193" y="15"/>
                  </a:lnTo>
                  <a:lnTo>
                    <a:pt x="1298" y="6"/>
                  </a:lnTo>
                  <a:lnTo>
                    <a:pt x="1405" y="2"/>
                  </a:lnTo>
                  <a:lnTo>
                    <a:pt x="151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49" name="Freeform 331">
              <a:extLst>
                <a:ext uri="{FF2B5EF4-FFF2-40B4-BE49-F238E27FC236}">
                  <a16:creationId xmlns:a16="http://schemas.microsoft.com/office/drawing/2014/main" id="{9ED9BA51-3E94-4D79-87EC-E9001B97630C}"/>
                </a:ext>
              </a:extLst>
            </p:cNvPr>
            <p:cNvSpPr>
              <a:spLocks/>
            </p:cNvSpPr>
            <p:nvPr/>
          </p:nvSpPr>
          <p:spPr bwMode="auto">
            <a:xfrm>
              <a:off x="7476" y="2869"/>
              <a:ext cx="303" cy="108"/>
            </a:xfrm>
            <a:custGeom>
              <a:avLst/>
              <a:gdLst>
                <a:gd name="T0" fmla="*/ 85 w 3031"/>
                <a:gd name="T1" fmla="*/ 3 h 1077"/>
                <a:gd name="T2" fmla="*/ 115 w 3031"/>
                <a:gd name="T3" fmla="*/ 20 h 1077"/>
                <a:gd name="T4" fmla="*/ 132 w 3031"/>
                <a:gd name="T5" fmla="*/ 50 h 1077"/>
                <a:gd name="T6" fmla="*/ 134 w 3031"/>
                <a:gd name="T7" fmla="*/ 424 h 1077"/>
                <a:gd name="T8" fmla="*/ 148 w 3031"/>
                <a:gd name="T9" fmla="*/ 495 h 1077"/>
                <a:gd name="T10" fmla="*/ 188 w 3031"/>
                <a:gd name="T11" fmla="*/ 564 h 1077"/>
                <a:gd name="T12" fmla="*/ 249 w 3031"/>
                <a:gd name="T13" fmla="*/ 627 h 1077"/>
                <a:gd name="T14" fmla="*/ 332 w 3031"/>
                <a:gd name="T15" fmla="*/ 685 h 1077"/>
                <a:gd name="T16" fmla="*/ 433 w 3031"/>
                <a:gd name="T17" fmla="*/ 739 h 1077"/>
                <a:gd name="T18" fmla="*/ 549 w 3031"/>
                <a:gd name="T19" fmla="*/ 787 h 1077"/>
                <a:gd name="T20" fmla="*/ 678 w 3031"/>
                <a:gd name="T21" fmla="*/ 829 h 1077"/>
                <a:gd name="T22" fmla="*/ 818 w 3031"/>
                <a:gd name="T23" fmla="*/ 866 h 1077"/>
                <a:gd name="T24" fmla="*/ 967 w 3031"/>
                <a:gd name="T25" fmla="*/ 895 h 1077"/>
                <a:gd name="T26" fmla="*/ 1121 w 3031"/>
                <a:gd name="T27" fmla="*/ 919 h 1077"/>
                <a:gd name="T28" fmla="*/ 1279 w 3031"/>
                <a:gd name="T29" fmla="*/ 934 h 1077"/>
                <a:gd name="T30" fmla="*/ 1436 w 3031"/>
                <a:gd name="T31" fmla="*/ 942 h 1077"/>
                <a:gd name="T32" fmla="*/ 1594 w 3031"/>
                <a:gd name="T33" fmla="*/ 942 h 1077"/>
                <a:gd name="T34" fmla="*/ 1752 w 3031"/>
                <a:gd name="T35" fmla="*/ 934 h 1077"/>
                <a:gd name="T36" fmla="*/ 1910 w 3031"/>
                <a:gd name="T37" fmla="*/ 919 h 1077"/>
                <a:gd name="T38" fmla="*/ 2063 w 3031"/>
                <a:gd name="T39" fmla="*/ 895 h 1077"/>
                <a:gd name="T40" fmla="*/ 2212 w 3031"/>
                <a:gd name="T41" fmla="*/ 866 h 1077"/>
                <a:gd name="T42" fmla="*/ 2352 w 3031"/>
                <a:gd name="T43" fmla="*/ 829 h 1077"/>
                <a:gd name="T44" fmla="*/ 2481 w 3031"/>
                <a:gd name="T45" fmla="*/ 787 h 1077"/>
                <a:gd name="T46" fmla="*/ 2598 w 3031"/>
                <a:gd name="T47" fmla="*/ 739 h 1077"/>
                <a:gd name="T48" fmla="*/ 2699 w 3031"/>
                <a:gd name="T49" fmla="*/ 685 h 1077"/>
                <a:gd name="T50" fmla="*/ 2781 w 3031"/>
                <a:gd name="T51" fmla="*/ 627 h 1077"/>
                <a:gd name="T52" fmla="*/ 2843 w 3031"/>
                <a:gd name="T53" fmla="*/ 564 h 1077"/>
                <a:gd name="T54" fmla="*/ 2882 w 3031"/>
                <a:gd name="T55" fmla="*/ 495 h 1077"/>
                <a:gd name="T56" fmla="*/ 2896 w 3031"/>
                <a:gd name="T57" fmla="*/ 424 h 1077"/>
                <a:gd name="T58" fmla="*/ 2898 w 3031"/>
                <a:gd name="T59" fmla="*/ 50 h 1077"/>
                <a:gd name="T60" fmla="*/ 2915 w 3031"/>
                <a:gd name="T61" fmla="*/ 20 h 1077"/>
                <a:gd name="T62" fmla="*/ 2945 w 3031"/>
                <a:gd name="T63" fmla="*/ 3 h 1077"/>
                <a:gd name="T64" fmla="*/ 2980 w 3031"/>
                <a:gd name="T65" fmla="*/ 3 h 1077"/>
                <a:gd name="T66" fmla="*/ 3010 w 3031"/>
                <a:gd name="T67" fmla="*/ 20 h 1077"/>
                <a:gd name="T68" fmla="*/ 3027 w 3031"/>
                <a:gd name="T69" fmla="*/ 50 h 1077"/>
                <a:gd name="T70" fmla="*/ 3031 w 3031"/>
                <a:gd name="T71" fmla="*/ 424 h 1077"/>
                <a:gd name="T72" fmla="*/ 3016 w 3031"/>
                <a:gd name="T73" fmla="*/ 518 h 1077"/>
                <a:gd name="T74" fmla="*/ 2972 w 3031"/>
                <a:gd name="T75" fmla="*/ 606 h 1077"/>
                <a:gd name="T76" fmla="*/ 2903 w 3031"/>
                <a:gd name="T77" fmla="*/ 691 h 1077"/>
                <a:gd name="T78" fmla="*/ 2809 w 3031"/>
                <a:gd name="T79" fmla="*/ 768 h 1077"/>
                <a:gd name="T80" fmla="*/ 2693 w 3031"/>
                <a:gd name="T81" fmla="*/ 840 h 1077"/>
                <a:gd name="T82" fmla="*/ 2555 w 3031"/>
                <a:gd name="T83" fmla="*/ 903 h 1077"/>
                <a:gd name="T84" fmla="*/ 2399 w 3031"/>
                <a:gd name="T85" fmla="*/ 957 h 1077"/>
                <a:gd name="T86" fmla="*/ 2227 w 3031"/>
                <a:gd name="T87" fmla="*/ 1003 h 1077"/>
                <a:gd name="T88" fmla="*/ 2038 w 3031"/>
                <a:gd name="T89" fmla="*/ 1038 h 1077"/>
                <a:gd name="T90" fmla="*/ 1837 w 3031"/>
                <a:gd name="T91" fmla="*/ 1063 h 1077"/>
                <a:gd name="T92" fmla="*/ 1625 w 3031"/>
                <a:gd name="T93" fmla="*/ 1076 h 1077"/>
                <a:gd name="T94" fmla="*/ 1405 w 3031"/>
                <a:gd name="T95" fmla="*/ 1076 h 1077"/>
                <a:gd name="T96" fmla="*/ 1193 w 3031"/>
                <a:gd name="T97" fmla="*/ 1063 h 1077"/>
                <a:gd name="T98" fmla="*/ 993 w 3031"/>
                <a:gd name="T99" fmla="*/ 1038 h 1077"/>
                <a:gd name="T100" fmla="*/ 804 w 3031"/>
                <a:gd name="T101" fmla="*/ 1003 h 1077"/>
                <a:gd name="T102" fmla="*/ 631 w 3031"/>
                <a:gd name="T103" fmla="*/ 957 h 1077"/>
                <a:gd name="T104" fmla="*/ 476 w 3031"/>
                <a:gd name="T105" fmla="*/ 903 h 1077"/>
                <a:gd name="T106" fmla="*/ 338 w 3031"/>
                <a:gd name="T107" fmla="*/ 840 h 1077"/>
                <a:gd name="T108" fmla="*/ 222 w 3031"/>
                <a:gd name="T109" fmla="*/ 768 h 1077"/>
                <a:gd name="T110" fmla="*/ 128 w 3031"/>
                <a:gd name="T111" fmla="*/ 691 h 1077"/>
                <a:gd name="T112" fmla="*/ 59 w 3031"/>
                <a:gd name="T113" fmla="*/ 606 h 1077"/>
                <a:gd name="T114" fmla="*/ 15 w 3031"/>
                <a:gd name="T115" fmla="*/ 518 h 1077"/>
                <a:gd name="T116" fmla="*/ 0 w 3031"/>
                <a:gd name="T117" fmla="*/ 424 h 1077"/>
                <a:gd name="T118" fmla="*/ 3 w 3031"/>
                <a:gd name="T119" fmla="*/ 50 h 1077"/>
                <a:gd name="T120" fmla="*/ 20 w 3031"/>
                <a:gd name="T121" fmla="*/ 20 h 1077"/>
                <a:gd name="T122" fmla="*/ 50 w 3031"/>
                <a:gd name="T123" fmla="*/ 3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1" h="1077">
                  <a:moveTo>
                    <a:pt x="67" y="0"/>
                  </a:moveTo>
                  <a:lnTo>
                    <a:pt x="85" y="3"/>
                  </a:lnTo>
                  <a:lnTo>
                    <a:pt x="101" y="9"/>
                  </a:lnTo>
                  <a:lnTo>
                    <a:pt x="115" y="20"/>
                  </a:lnTo>
                  <a:lnTo>
                    <a:pt x="126" y="34"/>
                  </a:lnTo>
                  <a:lnTo>
                    <a:pt x="132" y="50"/>
                  </a:lnTo>
                  <a:lnTo>
                    <a:pt x="134" y="68"/>
                  </a:lnTo>
                  <a:lnTo>
                    <a:pt x="134" y="424"/>
                  </a:lnTo>
                  <a:lnTo>
                    <a:pt x="139" y="460"/>
                  </a:lnTo>
                  <a:lnTo>
                    <a:pt x="148" y="495"/>
                  </a:lnTo>
                  <a:lnTo>
                    <a:pt x="164" y="530"/>
                  </a:lnTo>
                  <a:lnTo>
                    <a:pt x="188" y="564"/>
                  </a:lnTo>
                  <a:lnTo>
                    <a:pt x="215" y="596"/>
                  </a:lnTo>
                  <a:lnTo>
                    <a:pt x="249" y="627"/>
                  </a:lnTo>
                  <a:lnTo>
                    <a:pt x="288" y="656"/>
                  </a:lnTo>
                  <a:lnTo>
                    <a:pt x="332" y="685"/>
                  </a:lnTo>
                  <a:lnTo>
                    <a:pt x="380" y="713"/>
                  </a:lnTo>
                  <a:lnTo>
                    <a:pt x="433" y="739"/>
                  </a:lnTo>
                  <a:lnTo>
                    <a:pt x="488" y="763"/>
                  </a:lnTo>
                  <a:lnTo>
                    <a:pt x="549" y="787"/>
                  </a:lnTo>
                  <a:lnTo>
                    <a:pt x="612" y="809"/>
                  </a:lnTo>
                  <a:lnTo>
                    <a:pt x="678" y="829"/>
                  </a:lnTo>
                  <a:lnTo>
                    <a:pt x="747" y="848"/>
                  </a:lnTo>
                  <a:lnTo>
                    <a:pt x="818" y="866"/>
                  </a:lnTo>
                  <a:lnTo>
                    <a:pt x="891" y="882"/>
                  </a:lnTo>
                  <a:lnTo>
                    <a:pt x="967" y="895"/>
                  </a:lnTo>
                  <a:lnTo>
                    <a:pt x="1043" y="908"/>
                  </a:lnTo>
                  <a:lnTo>
                    <a:pt x="1121" y="919"/>
                  </a:lnTo>
                  <a:lnTo>
                    <a:pt x="1200" y="927"/>
                  </a:lnTo>
                  <a:lnTo>
                    <a:pt x="1279" y="934"/>
                  </a:lnTo>
                  <a:lnTo>
                    <a:pt x="1357" y="939"/>
                  </a:lnTo>
                  <a:lnTo>
                    <a:pt x="1436" y="942"/>
                  </a:lnTo>
                  <a:lnTo>
                    <a:pt x="1515" y="943"/>
                  </a:lnTo>
                  <a:lnTo>
                    <a:pt x="1594" y="942"/>
                  </a:lnTo>
                  <a:lnTo>
                    <a:pt x="1673" y="939"/>
                  </a:lnTo>
                  <a:lnTo>
                    <a:pt x="1752" y="934"/>
                  </a:lnTo>
                  <a:lnTo>
                    <a:pt x="1831" y="927"/>
                  </a:lnTo>
                  <a:lnTo>
                    <a:pt x="1910" y="919"/>
                  </a:lnTo>
                  <a:lnTo>
                    <a:pt x="1988" y="908"/>
                  </a:lnTo>
                  <a:lnTo>
                    <a:pt x="2063" y="895"/>
                  </a:lnTo>
                  <a:lnTo>
                    <a:pt x="2139" y="882"/>
                  </a:lnTo>
                  <a:lnTo>
                    <a:pt x="2212" y="866"/>
                  </a:lnTo>
                  <a:lnTo>
                    <a:pt x="2283" y="848"/>
                  </a:lnTo>
                  <a:lnTo>
                    <a:pt x="2352" y="829"/>
                  </a:lnTo>
                  <a:lnTo>
                    <a:pt x="2419" y="809"/>
                  </a:lnTo>
                  <a:lnTo>
                    <a:pt x="2481" y="787"/>
                  </a:lnTo>
                  <a:lnTo>
                    <a:pt x="2542" y="763"/>
                  </a:lnTo>
                  <a:lnTo>
                    <a:pt x="2598" y="739"/>
                  </a:lnTo>
                  <a:lnTo>
                    <a:pt x="2651" y="713"/>
                  </a:lnTo>
                  <a:lnTo>
                    <a:pt x="2699" y="685"/>
                  </a:lnTo>
                  <a:lnTo>
                    <a:pt x="2743" y="656"/>
                  </a:lnTo>
                  <a:lnTo>
                    <a:pt x="2781" y="627"/>
                  </a:lnTo>
                  <a:lnTo>
                    <a:pt x="2815" y="596"/>
                  </a:lnTo>
                  <a:lnTo>
                    <a:pt x="2843" y="564"/>
                  </a:lnTo>
                  <a:lnTo>
                    <a:pt x="2866" y="530"/>
                  </a:lnTo>
                  <a:lnTo>
                    <a:pt x="2882" y="495"/>
                  </a:lnTo>
                  <a:lnTo>
                    <a:pt x="2893" y="460"/>
                  </a:lnTo>
                  <a:lnTo>
                    <a:pt x="2896" y="424"/>
                  </a:lnTo>
                  <a:lnTo>
                    <a:pt x="2896" y="68"/>
                  </a:lnTo>
                  <a:lnTo>
                    <a:pt x="2898" y="50"/>
                  </a:lnTo>
                  <a:lnTo>
                    <a:pt x="2905" y="34"/>
                  </a:lnTo>
                  <a:lnTo>
                    <a:pt x="2915" y="20"/>
                  </a:lnTo>
                  <a:lnTo>
                    <a:pt x="2929" y="9"/>
                  </a:lnTo>
                  <a:lnTo>
                    <a:pt x="2945" y="3"/>
                  </a:lnTo>
                  <a:lnTo>
                    <a:pt x="2963" y="0"/>
                  </a:lnTo>
                  <a:lnTo>
                    <a:pt x="2980" y="3"/>
                  </a:lnTo>
                  <a:lnTo>
                    <a:pt x="2996" y="9"/>
                  </a:lnTo>
                  <a:lnTo>
                    <a:pt x="3010" y="20"/>
                  </a:lnTo>
                  <a:lnTo>
                    <a:pt x="3021" y="34"/>
                  </a:lnTo>
                  <a:lnTo>
                    <a:pt x="3027" y="50"/>
                  </a:lnTo>
                  <a:lnTo>
                    <a:pt x="3031" y="68"/>
                  </a:lnTo>
                  <a:lnTo>
                    <a:pt x="3031" y="424"/>
                  </a:lnTo>
                  <a:lnTo>
                    <a:pt x="3026" y="471"/>
                  </a:lnTo>
                  <a:lnTo>
                    <a:pt x="3016" y="518"/>
                  </a:lnTo>
                  <a:lnTo>
                    <a:pt x="2998" y="563"/>
                  </a:lnTo>
                  <a:lnTo>
                    <a:pt x="2972" y="606"/>
                  </a:lnTo>
                  <a:lnTo>
                    <a:pt x="2941" y="649"/>
                  </a:lnTo>
                  <a:lnTo>
                    <a:pt x="2903" y="691"/>
                  </a:lnTo>
                  <a:lnTo>
                    <a:pt x="2859" y="730"/>
                  </a:lnTo>
                  <a:lnTo>
                    <a:pt x="2809" y="768"/>
                  </a:lnTo>
                  <a:lnTo>
                    <a:pt x="2753" y="805"/>
                  </a:lnTo>
                  <a:lnTo>
                    <a:pt x="2693" y="840"/>
                  </a:lnTo>
                  <a:lnTo>
                    <a:pt x="2626" y="872"/>
                  </a:lnTo>
                  <a:lnTo>
                    <a:pt x="2555" y="903"/>
                  </a:lnTo>
                  <a:lnTo>
                    <a:pt x="2479" y="932"/>
                  </a:lnTo>
                  <a:lnTo>
                    <a:pt x="2399" y="957"/>
                  </a:lnTo>
                  <a:lnTo>
                    <a:pt x="2315" y="982"/>
                  </a:lnTo>
                  <a:lnTo>
                    <a:pt x="2227" y="1003"/>
                  </a:lnTo>
                  <a:lnTo>
                    <a:pt x="2134" y="1022"/>
                  </a:lnTo>
                  <a:lnTo>
                    <a:pt x="2038" y="1038"/>
                  </a:lnTo>
                  <a:lnTo>
                    <a:pt x="1940" y="1052"/>
                  </a:lnTo>
                  <a:lnTo>
                    <a:pt x="1837" y="1063"/>
                  </a:lnTo>
                  <a:lnTo>
                    <a:pt x="1732" y="1070"/>
                  </a:lnTo>
                  <a:lnTo>
                    <a:pt x="1625" y="1076"/>
                  </a:lnTo>
                  <a:lnTo>
                    <a:pt x="1515" y="1077"/>
                  </a:lnTo>
                  <a:lnTo>
                    <a:pt x="1405" y="1076"/>
                  </a:lnTo>
                  <a:lnTo>
                    <a:pt x="1298" y="1070"/>
                  </a:lnTo>
                  <a:lnTo>
                    <a:pt x="1193" y="1063"/>
                  </a:lnTo>
                  <a:lnTo>
                    <a:pt x="1091" y="1052"/>
                  </a:lnTo>
                  <a:lnTo>
                    <a:pt x="993" y="1038"/>
                  </a:lnTo>
                  <a:lnTo>
                    <a:pt x="897" y="1022"/>
                  </a:lnTo>
                  <a:lnTo>
                    <a:pt x="804" y="1003"/>
                  </a:lnTo>
                  <a:lnTo>
                    <a:pt x="715" y="982"/>
                  </a:lnTo>
                  <a:lnTo>
                    <a:pt x="631" y="957"/>
                  </a:lnTo>
                  <a:lnTo>
                    <a:pt x="551" y="932"/>
                  </a:lnTo>
                  <a:lnTo>
                    <a:pt x="476" y="903"/>
                  </a:lnTo>
                  <a:lnTo>
                    <a:pt x="404" y="872"/>
                  </a:lnTo>
                  <a:lnTo>
                    <a:pt x="338" y="840"/>
                  </a:lnTo>
                  <a:lnTo>
                    <a:pt x="277" y="805"/>
                  </a:lnTo>
                  <a:lnTo>
                    <a:pt x="222" y="768"/>
                  </a:lnTo>
                  <a:lnTo>
                    <a:pt x="172" y="730"/>
                  </a:lnTo>
                  <a:lnTo>
                    <a:pt x="128" y="691"/>
                  </a:lnTo>
                  <a:lnTo>
                    <a:pt x="90" y="649"/>
                  </a:lnTo>
                  <a:lnTo>
                    <a:pt x="59" y="606"/>
                  </a:lnTo>
                  <a:lnTo>
                    <a:pt x="33" y="563"/>
                  </a:lnTo>
                  <a:lnTo>
                    <a:pt x="15" y="518"/>
                  </a:lnTo>
                  <a:lnTo>
                    <a:pt x="4" y="471"/>
                  </a:lnTo>
                  <a:lnTo>
                    <a:pt x="0" y="424"/>
                  </a:lnTo>
                  <a:lnTo>
                    <a:pt x="0" y="68"/>
                  </a:lnTo>
                  <a:lnTo>
                    <a:pt x="3" y="50"/>
                  </a:lnTo>
                  <a:lnTo>
                    <a:pt x="10" y="34"/>
                  </a:lnTo>
                  <a:lnTo>
                    <a:pt x="20" y="20"/>
                  </a:lnTo>
                  <a:lnTo>
                    <a:pt x="34" y="9"/>
                  </a:lnTo>
                  <a:lnTo>
                    <a:pt x="50" y="3"/>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50" name="Freeform 332">
              <a:extLst>
                <a:ext uri="{FF2B5EF4-FFF2-40B4-BE49-F238E27FC236}">
                  <a16:creationId xmlns:a16="http://schemas.microsoft.com/office/drawing/2014/main" id="{6448D4D5-F971-4B91-AE15-4EA946F24B2D}"/>
                </a:ext>
              </a:extLst>
            </p:cNvPr>
            <p:cNvSpPr>
              <a:spLocks/>
            </p:cNvSpPr>
            <p:nvPr/>
          </p:nvSpPr>
          <p:spPr bwMode="auto">
            <a:xfrm>
              <a:off x="7476" y="2959"/>
              <a:ext cx="303" cy="108"/>
            </a:xfrm>
            <a:custGeom>
              <a:avLst/>
              <a:gdLst>
                <a:gd name="T0" fmla="*/ 85 w 3031"/>
                <a:gd name="T1" fmla="*/ 3 h 1077"/>
                <a:gd name="T2" fmla="*/ 115 w 3031"/>
                <a:gd name="T3" fmla="*/ 20 h 1077"/>
                <a:gd name="T4" fmla="*/ 132 w 3031"/>
                <a:gd name="T5" fmla="*/ 50 h 1077"/>
                <a:gd name="T6" fmla="*/ 134 w 3031"/>
                <a:gd name="T7" fmla="*/ 424 h 1077"/>
                <a:gd name="T8" fmla="*/ 148 w 3031"/>
                <a:gd name="T9" fmla="*/ 495 h 1077"/>
                <a:gd name="T10" fmla="*/ 188 w 3031"/>
                <a:gd name="T11" fmla="*/ 564 h 1077"/>
                <a:gd name="T12" fmla="*/ 249 w 3031"/>
                <a:gd name="T13" fmla="*/ 627 h 1077"/>
                <a:gd name="T14" fmla="*/ 332 w 3031"/>
                <a:gd name="T15" fmla="*/ 685 h 1077"/>
                <a:gd name="T16" fmla="*/ 433 w 3031"/>
                <a:gd name="T17" fmla="*/ 739 h 1077"/>
                <a:gd name="T18" fmla="*/ 549 w 3031"/>
                <a:gd name="T19" fmla="*/ 787 h 1077"/>
                <a:gd name="T20" fmla="*/ 678 w 3031"/>
                <a:gd name="T21" fmla="*/ 829 h 1077"/>
                <a:gd name="T22" fmla="*/ 818 w 3031"/>
                <a:gd name="T23" fmla="*/ 866 h 1077"/>
                <a:gd name="T24" fmla="*/ 967 w 3031"/>
                <a:gd name="T25" fmla="*/ 895 h 1077"/>
                <a:gd name="T26" fmla="*/ 1121 w 3031"/>
                <a:gd name="T27" fmla="*/ 919 h 1077"/>
                <a:gd name="T28" fmla="*/ 1279 w 3031"/>
                <a:gd name="T29" fmla="*/ 934 h 1077"/>
                <a:gd name="T30" fmla="*/ 1436 w 3031"/>
                <a:gd name="T31" fmla="*/ 942 h 1077"/>
                <a:gd name="T32" fmla="*/ 1594 w 3031"/>
                <a:gd name="T33" fmla="*/ 942 h 1077"/>
                <a:gd name="T34" fmla="*/ 1752 w 3031"/>
                <a:gd name="T35" fmla="*/ 934 h 1077"/>
                <a:gd name="T36" fmla="*/ 1910 w 3031"/>
                <a:gd name="T37" fmla="*/ 919 h 1077"/>
                <a:gd name="T38" fmla="*/ 2063 w 3031"/>
                <a:gd name="T39" fmla="*/ 895 h 1077"/>
                <a:gd name="T40" fmla="*/ 2212 w 3031"/>
                <a:gd name="T41" fmla="*/ 866 h 1077"/>
                <a:gd name="T42" fmla="*/ 2352 w 3031"/>
                <a:gd name="T43" fmla="*/ 829 h 1077"/>
                <a:gd name="T44" fmla="*/ 2481 w 3031"/>
                <a:gd name="T45" fmla="*/ 787 h 1077"/>
                <a:gd name="T46" fmla="*/ 2598 w 3031"/>
                <a:gd name="T47" fmla="*/ 739 h 1077"/>
                <a:gd name="T48" fmla="*/ 2699 w 3031"/>
                <a:gd name="T49" fmla="*/ 685 h 1077"/>
                <a:gd name="T50" fmla="*/ 2781 w 3031"/>
                <a:gd name="T51" fmla="*/ 627 h 1077"/>
                <a:gd name="T52" fmla="*/ 2843 w 3031"/>
                <a:gd name="T53" fmla="*/ 564 h 1077"/>
                <a:gd name="T54" fmla="*/ 2882 w 3031"/>
                <a:gd name="T55" fmla="*/ 495 h 1077"/>
                <a:gd name="T56" fmla="*/ 2896 w 3031"/>
                <a:gd name="T57" fmla="*/ 424 h 1077"/>
                <a:gd name="T58" fmla="*/ 2898 w 3031"/>
                <a:gd name="T59" fmla="*/ 50 h 1077"/>
                <a:gd name="T60" fmla="*/ 2915 w 3031"/>
                <a:gd name="T61" fmla="*/ 20 h 1077"/>
                <a:gd name="T62" fmla="*/ 2945 w 3031"/>
                <a:gd name="T63" fmla="*/ 3 h 1077"/>
                <a:gd name="T64" fmla="*/ 2980 w 3031"/>
                <a:gd name="T65" fmla="*/ 3 h 1077"/>
                <a:gd name="T66" fmla="*/ 3010 w 3031"/>
                <a:gd name="T67" fmla="*/ 20 h 1077"/>
                <a:gd name="T68" fmla="*/ 3027 w 3031"/>
                <a:gd name="T69" fmla="*/ 50 h 1077"/>
                <a:gd name="T70" fmla="*/ 3031 w 3031"/>
                <a:gd name="T71" fmla="*/ 424 h 1077"/>
                <a:gd name="T72" fmla="*/ 3016 w 3031"/>
                <a:gd name="T73" fmla="*/ 518 h 1077"/>
                <a:gd name="T74" fmla="*/ 2972 w 3031"/>
                <a:gd name="T75" fmla="*/ 606 h 1077"/>
                <a:gd name="T76" fmla="*/ 2903 w 3031"/>
                <a:gd name="T77" fmla="*/ 691 h 1077"/>
                <a:gd name="T78" fmla="*/ 2809 w 3031"/>
                <a:gd name="T79" fmla="*/ 768 h 1077"/>
                <a:gd name="T80" fmla="*/ 2693 w 3031"/>
                <a:gd name="T81" fmla="*/ 840 h 1077"/>
                <a:gd name="T82" fmla="*/ 2555 w 3031"/>
                <a:gd name="T83" fmla="*/ 903 h 1077"/>
                <a:gd name="T84" fmla="*/ 2399 w 3031"/>
                <a:gd name="T85" fmla="*/ 957 h 1077"/>
                <a:gd name="T86" fmla="*/ 2227 w 3031"/>
                <a:gd name="T87" fmla="*/ 1003 h 1077"/>
                <a:gd name="T88" fmla="*/ 2038 w 3031"/>
                <a:gd name="T89" fmla="*/ 1038 h 1077"/>
                <a:gd name="T90" fmla="*/ 1837 w 3031"/>
                <a:gd name="T91" fmla="*/ 1063 h 1077"/>
                <a:gd name="T92" fmla="*/ 1625 w 3031"/>
                <a:gd name="T93" fmla="*/ 1076 h 1077"/>
                <a:gd name="T94" fmla="*/ 1405 w 3031"/>
                <a:gd name="T95" fmla="*/ 1076 h 1077"/>
                <a:gd name="T96" fmla="*/ 1193 w 3031"/>
                <a:gd name="T97" fmla="*/ 1063 h 1077"/>
                <a:gd name="T98" fmla="*/ 993 w 3031"/>
                <a:gd name="T99" fmla="*/ 1038 h 1077"/>
                <a:gd name="T100" fmla="*/ 804 w 3031"/>
                <a:gd name="T101" fmla="*/ 1003 h 1077"/>
                <a:gd name="T102" fmla="*/ 631 w 3031"/>
                <a:gd name="T103" fmla="*/ 957 h 1077"/>
                <a:gd name="T104" fmla="*/ 476 w 3031"/>
                <a:gd name="T105" fmla="*/ 903 h 1077"/>
                <a:gd name="T106" fmla="*/ 338 w 3031"/>
                <a:gd name="T107" fmla="*/ 840 h 1077"/>
                <a:gd name="T108" fmla="*/ 222 w 3031"/>
                <a:gd name="T109" fmla="*/ 768 h 1077"/>
                <a:gd name="T110" fmla="*/ 128 w 3031"/>
                <a:gd name="T111" fmla="*/ 691 h 1077"/>
                <a:gd name="T112" fmla="*/ 59 w 3031"/>
                <a:gd name="T113" fmla="*/ 606 h 1077"/>
                <a:gd name="T114" fmla="*/ 15 w 3031"/>
                <a:gd name="T115" fmla="*/ 518 h 1077"/>
                <a:gd name="T116" fmla="*/ 0 w 3031"/>
                <a:gd name="T117" fmla="*/ 424 h 1077"/>
                <a:gd name="T118" fmla="*/ 3 w 3031"/>
                <a:gd name="T119" fmla="*/ 50 h 1077"/>
                <a:gd name="T120" fmla="*/ 20 w 3031"/>
                <a:gd name="T121" fmla="*/ 20 h 1077"/>
                <a:gd name="T122" fmla="*/ 50 w 3031"/>
                <a:gd name="T123" fmla="*/ 3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1" h="1077">
                  <a:moveTo>
                    <a:pt x="67" y="0"/>
                  </a:moveTo>
                  <a:lnTo>
                    <a:pt x="85" y="3"/>
                  </a:lnTo>
                  <a:lnTo>
                    <a:pt x="101" y="10"/>
                  </a:lnTo>
                  <a:lnTo>
                    <a:pt x="115" y="20"/>
                  </a:lnTo>
                  <a:lnTo>
                    <a:pt x="126" y="34"/>
                  </a:lnTo>
                  <a:lnTo>
                    <a:pt x="132" y="50"/>
                  </a:lnTo>
                  <a:lnTo>
                    <a:pt x="134" y="68"/>
                  </a:lnTo>
                  <a:lnTo>
                    <a:pt x="134" y="424"/>
                  </a:lnTo>
                  <a:lnTo>
                    <a:pt x="139" y="460"/>
                  </a:lnTo>
                  <a:lnTo>
                    <a:pt x="148" y="495"/>
                  </a:lnTo>
                  <a:lnTo>
                    <a:pt x="164" y="530"/>
                  </a:lnTo>
                  <a:lnTo>
                    <a:pt x="188" y="564"/>
                  </a:lnTo>
                  <a:lnTo>
                    <a:pt x="215" y="596"/>
                  </a:lnTo>
                  <a:lnTo>
                    <a:pt x="249" y="627"/>
                  </a:lnTo>
                  <a:lnTo>
                    <a:pt x="288" y="656"/>
                  </a:lnTo>
                  <a:lnTo>
                    <a:pt x="332" y="685"/>
                  </a:lnTo>
                  <a:lnTo>
                    <a:pt x="380" y="713"/>
                  </a:lnTo>
                  <a:lnTo>
                    <a:pt x="433" y="739"/>
                  </a:lnTo>
                  <a:lnTo>
                    <a:pt x="488" y="764"/>
                  </a:lnTo>
                  <a:lnTo>
                    <a:pt x="549" y="787"/>
                  </a:lnTo>
                  <a:lnTo>
                    <a:pt x="612" y="809"/>
                  </a:lnTo>
                  <a:lnTo>
                    <a:pt x="678" y="829"/>
                  </a:lnTo>
                  <a:lnTo>
                    <a:pt x="747" y="848"/>
                  </a:lnTo>
                  <a:lnTo>
                    <a:pt x="818" y="866"/>
                  </a:lnTo>
                  <a:lnTo>
                    <a:pt x="891" y="882"/>
                  </a:lnTo>
                  <a:lnTo>
                    <a:pt x="967" y="895"/>
                  </a:lnTo>
                  <a:lnTo>
                    <a:pt x="1043" y="908"/>
                  </a:lnTo>
                  <a:lnTo>
                    <a:pt x="1121" y="919"/>
                  </a:lnTo>
                  <a:lnTo>
                    <a:pt x="1200" y="927"/>
                  </a:lnTo>
                  <a:lnTo>
                    <a:pt x="1279" y="934"/>
                  </a:lnTo>
                  <a:lnTo>
                    <a:pt x="1357" y="939"/>
                  </a:lnTo>
                  <a:lnTo>
                    <a:pt x="1436" y="942"/>
                  </a:lnTo>
                  <a:lnTo>
                    <a:pt x="1515" y="943"/>
                  </a:lnTo>
                  <a:lnTo>
                    <a:pt x="1594" y="942"/>
                  </a:lnTo>
                  <a:lnTo>
                    <a:pt x="1673" y="939"/>
                  </a:lnTo>
                  <a:lnTo>
                    <a:pt x="1752" y="934"/>
                  </a:lnTo>
                  <a:lnTo>
                    <a:pt x="1831" y="927"/>
                  </a:lnTo>
                  <a:lnTo>
                    <a:pt x="1910" y="919"/>
                  </a:lnTo>
                  <a:lnTo>
                    <a:pt x="1988" y="908"/>
                  </a:lnTo>
                  <a:lnTo>
                    <a:pt x="2063" y="895"/>
                  </a:lnTo>
                  <a:lnTo>
                    <a:pt x="2139" y="882"/>
                  </a:lnTo>
                  <a:lnTo>
                    <a:pt x="2212" y="866"/>
                  </a:lnTo>
                  <a:lnTo>
                    <a:pt x="2283" y="848"/>
                  </a:lnTo>
                  <a:lnTo>
                    <a:pt x="2352" y="829"/>
                  </a:lnTo>
                  <a:lnTo>
                    <a:pt x="2419" y="809"/>
                  </a:lnTo>
                  <a:lnTo>
                    <a:pt x="2481" y="787"/>
                  </a:lnTo>
                  <a:lnTo>
                    <a:pt x="2542" y="764"/>
                  </a:lnTo>
                  <a:lnTo>
                    <a:pt x="2598" y="739"/>
                  </a:lnTo>
                  <a:lnTo>
                    <a:pt x="2651" y="713"/>
                  </a:lnTo>
                  <a:lnTo>
                    <a:pt x="2699" y="685"/>
                  </a:lnTo>
                  <a:lnTo>
                    <a:pt x="2743" y="656"/>
                  </a:lnTo>
                  <a:lnTo>
                    <a:pt x="2781" y="627"/>
                  </a:lnTo>
                  <a:lnTo>
                    <a:pt x="2815" y="596"/>
                  </a:lnTo>
                  <a:lnTo>
                    <a:pt x="2843" y="564"/>
                  </a:lnTo>
                  <a:lnTo>
                    <a:pt x="2866" y="530"/>
                  </a:lnTo>
                  <a:lnTo>
                    <a:pt x="2882" y="495"/>
                  </a:lnTo>
                  <a:lnTo>
                    <a:pt x="2893" y="460"/>
                  </a:lnTo>
                  <a:lnTo>
                    <a:pt x="2896" y="424"/>
                  </a:lnTo>
                  <a:lnTo>
                    <a:pt x="2896" y="68"/>
                  </a:lnTo>
                  <a:lnTo>
                    <a:pt x="2898" y="50"/>
                  </a:lnTo>
                  <a:lnTo>
                    <a:pt x="2905" y="34"/>
                  </a:lnTo>
                  <a:lnTo>
                    <a:pt x="2915" y="20"/>
                  </a:lnTo>
                  <a:lnTo>
                    <a:pt x="2929" y="10"/>
                  </a:lnTo>
                  <a:lnTo>
                    <a:pt x="2945" y="3"/>
                  </a:lnTo>
                  <a:lnTo>
                    <a:pt x="2963" y="0"/>
                  </a:lnTo>
                  <a:lnTo>
                    <a:pt x="2980" y="3"/>
                  </a:lnTo>
                  <a:lnTo>
                    <a:pt x="2996" y="10"/>
                  </a:lnTo>
                  <a:lnTo>
                    <a:pt x="3010" y="20"/>
                  </a:lnTo>
                  <a:lnTo>
                    <a:pt x="3021" y="34"/>
                  </a:lnTo>
                  <a:lnTo>
                    <a:pt x="3027" y="50"/>
                  </a:lnTo>
                  <a:lnTo>
                    <a:pt x="3031" y="68"/>
                  </a:lnTo>
                  <a:lnTo>
                    <a:pt x="3031" y="424"/>
                  </a:lnTo>
                  <a:lnTo>
                    <a:pt x="3026" y="471"/>
                  </a:lnTo>
                  <a:lnTo>
                    <a:pt x="3016" y="518"/>
                  </a:lnTo>
                  <a:lnTo>
                    <a:pt x="2998" y="563"/>
                  </a:lnTo>
                  <a:lnTo>
                    <a:pt x="2972" y="606"/>
                  </a:lnTo>
                  <a:lnTo>
                    <a:pt x="2941" y="649"/>
                  </a:lnTo>
                  <a:lnTo>
                    <a:pt x="2903" y="691"/>
                  </a:lnTo>
                  <a:lnTo>
                    <a:pt x="2859" y="730"/>
                  </a:lnTo>
                  <a:lnTo>
                    <a:pt x="2809" y="768"/>
                  </a:lnTo>
                  <a:lnTo>
                    <a:pt x="2753" y="805"/>
                  </a:lnTo>
                  <a:lnTo>
                    <a:pt x="2693" y="840"/>
                  </a:lnTo>
                  <a:lnTo>
                    <a:pt x="2626" y="872"/>
                  </a:lnTo>
                  <a:lnTo>
                    <a:pt x="2555" y="903"/>
                  </a:lnTo>
                  <a:lnTo>
                    <a:pt x="2479" y="932"/>
                  </a:lnTo>
                  <a:lnTo>
                    <a:pt x="2399" y="957"/>
                  </a:lnTo>
                  <a:lnTo>
                    <a:pt x="2315" y="982"/>
                  </a:lnTo>
                  <a:lnTo>
                    <a:pt x="2227" y="1003"/>
                  </a:lnTo>
                  <a:lnTo>
                    <a:pt x="2134" y="1022"/>
                  </a:lnTo>
                  <a:lnTo>
                    <a:pt x="2038" y="1038"/>
                  </a:lnTo>
                  <a:lnTo>
                    <a:pt x="1940" y="1052"/>
                  </a:lnTo>
                  <a:lnTo>
                    <a:pt x="1837" y="1063"/>
                  </a:lnTo>
                  <a:lnTo>
                    <a:pt x="1732" y="1070"/>
                  </a:lnTo>
                  <a:lnTo>
                    <a:pt x="1625" y="1076"/>
                  </a:lnTo>
                  <a:lnTo>
                    <a:pt x="1515" y="1077"/>
                  </a:lnTo>
                  <a:lnTo>
                    <a:pt x="1405" y="1076"/>
                  </a:lnTo>
                  <a:lnTo>
                    <a:pt x="1298" y="1070"/>
                  </a:lnTo>
                  <a:lnTo>
                    <a:pt x="1193" y="1063"/>
                  </a:lnTo>
                  <a:lnTo>
                    <a:pt x="1091" y="1052"/>
                  </a:lnTo>
                  <a:lnTo>
                    <a:pt x="993" y="1038"/>
                  </a:lnTo>
                  <a:lnTo>
                    <a:pt x="897" y="1022"/>
                  </a:lnTo>
                  <a:lnTo>
                    <a:pt x="804" y="1003"/>
                  </a:lnTo>
                  <a:lnTo>
                    <a:pt x="715" y="982"/>
                  </a:lnTo>
                  <a:lnTo>
                    <a:pt x="631" y="957"/>
                  </a:lnTo>
                  <a:lnTo>
                    <a:pt x="551" y="932"/>
                  </a:lnTo>
                  <a:lnTo>
                    <a:pt x="476" y="903"/>
                  </a:lnTo>
                  <a:lnTo>
                    <a:pt x="404" y="872"/>
                  </a:lnTo>
                  <a:lnTo>
                    <a:pt x="338" y="840"/>
                  </a:lnTo>
                  <a:lnTo>
                    <a:pt x="277" y="805"/>
                  </a:lnTo>
                  <a:lnTo>
                    <a:pt x="222" y="768"/>
                  </a:lnTo>
                  <a:lnTo>
                    <a:pt x="172" y="730"/>
                  </a:lnTo>
                  <a:lnTo>
                    <a:pt x="128" y="691"/>
                  </a:lnTo>
                  <a:lnTo>
                    <a:pt x="90" y="649"/>
                  </a:lnTo>
                  <a:lnTo>
                    <a:pt x="59" y="606"/>
                  </a:lnTo>
                  <a:lnTo>
                    <a:pt x="33" y="563"/>
                  </a:lnTo>
                  <a:lnTo>
                    <a:pt x="15" y="518"/>
                  </a:lnTo>
                  <a:lnTo>
                    <a:pt x="4" y="471"/>
                  </a:lnTo>
                  <a:lnTo>
                    <a:pt x="0" y="424"/>
                  </a:lnTo>
                  <a:lnTo>
                    <a:pt x="0" y="68"/>
                  </a:lnTo>
                  <a:lnTo>
                    <a:pt x="3" y="50"/>
                  </a:lnTo>
                  <a:lnTo>
                    <a:pt x="10" y="34"/>
                  </a:lnTo>
                  <a:lnTo>
                    <a:pt x="20" y="20"/>
                  </a:lnTo>
                  <a:lnTo>
                    <a:pt x="34" y="10"/>
                  </a:lnTo>
                  <a:lnTo>
                    <a:pt x="50" y="3"/>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51" name="Group 335">
            <a:extLst>
              <a:ext uri="{FF2B5EF4-FFF2-40B4-BE49-F238E27FC236}">
                <a16:creationId xmlns:a16="http://schemas.microsoft.com/office/drawing/2014/main" id="{5E0DE075-21C2-4F21-B7DF-2CD26EF9D1BD}"/>
              </a:ext>
            </a:extLst>
          </p:cNvPr>
          <p:cNvGrpSpPr>
            <a:grpSpLocks noChangeAspect="1"/>
          </p:cNvGrpSpPr>
          <p:nvPr/>
        </p:nvGrpSpPr>
        <p:grpSpPr bwMode="auto">
          <a:xfrm>
            <a:off x="6070201" y="3532973"/>
            <a:ext cx="304765" cy="224606"/>
            <a:chOff x="7648" y="3571"/>
            <a:chExt cx="384" cy="283"/>
          </a:xfrm>
          <a:solidFill>
            <a:srgbClr val="000000"/>
          </a:solidFill>
        </p:grpSpPr>
        <p:sp>
          <p:nvSpPr>
            <p:cNvPr id="752" name="Freeform 337">
              <a:extLst>
                <a:ext uri="{FF2B5EF4-FFF2-40B4-BE49-F238E27FC236}">
                  <a16:creationId xmlns:a16="http://schemas.microsoft.com/office/drawing/2014/main" id="{C7A34A80-F7C9-46BD-8974-923107BD5004}"/>
                </a:ext>
              </a:extLst>
            </p:cNvPr>
            <p:cNvSpPr>
              <a:spLocks/>
            </p:cNvSpPr>
            <p:nvPr/>
          </p:nvSpPr>
          <p:spPr bwMode="auto">
            <a:xfrm>
              <a:off x="7744" y="3618"/>
              <a:ext cx="102" cy="38"/>
            </a:xfrm>
            <a:custGeom>
              <a:avLst/>
              <a:gdLst>
                <a:gd name="T0" fmla="*/ 60 w 915"/>
                <a:gd name="T1" fmla="*/ 0 h 336"/>
                <a:gd name="T2" fmla="*/ 77 w 915"/>
                <a:gd name="T3" fmla="*/ 2 h 336"/>
                <a:gd name="T4" fmla="*/ 871 w 915"/>
                <a:gd name="T5" fmla="*/ 216 h 336"/>
                <a:gd name="T6" fmla="*/ 885 w 915"/>
                <a:gd name="T7" fmla="*/ 223 h 336"/>
                <a:gd name="T8" fmla="*/ 898 w 915"/>
                <a:gd name="T9" fmla="*/ 232 h 336"/>
                <a:gd name="T10" fmla="*/ 907 w 915"/>
                <a:gd name="T11" fmla="*/ 245 h 336"/>
                <a:gd name="T12" fmla="*/ 913 w 915"/>
                <a:gd name="T13" fmla="*/ 259 h 336"/>
                <a:gd name="T14" fmla="*/ 915 w 915"/>
                <a:gd name="T15" fmla="*/ 274 h 336"/>
                <a:gd name="T16" fmla="*/ 913 w 915"/>
                <a:gd name="T17" fmla="*/ 290 h 336"/>
                <a:gd name="T18" fmla="*/ 906 w 915"/>
                <a:gd name="T19" fmla="*/ 306 h 336"/>
                <a:gd name="T20" fmla="*/ 897 w 915"/>
                <a:gd name="T21" fmla="*/ 318 h 336"/>
                <a:gd name="T22" fmla="*/ 885 w 915"/>
                <a:gd name="T23" fmla="*/ 327 h 336"/>
                <a:gd name="T24" fmla="*/ 871 w 915"/>
                <a:gd name="T25" fmla="*/ 333 h 336"/>
                <a:gd name="T26" fmla="*/ 855 w 915"/>
                <a:gd name="T27" fmla="*/ 336 h 336"/>
                <a:gd name="T28" fmla="*/ 847 w 915"/>
                <a:gd name="T29" fmla="*/ 334 h 336"/>
                <a:gd name="T30" fmla="*/ 839 w 915"/>
                <a:gd name="T31" fmla="*/ 333 h 336"/>
                <a:gd name="T32" fmla="*/ 45 w 915"/>
                <a:gd name="T33" fmla="*/ 119 h 336"/>
                <a:gd name="T34" fmla="*/ 30 w 915"/>
                <a:gd name="T35" fmla="*/ 113 h 336"/>
                <a:gd name="T36" fmla="*/ 18 w 915"/>
                <a:gd name="T37" fmla="*/ 104 h 336"/>
                <a:gd name="T38" fmla="*/ 9 w 915"/>
                <a:gd name="T39" fmla="*/ 91 h 336"/>
                <a:gd name="T40" fmla="*/ 2 w 915"/>
                <a:gd name="T41" fmla="*/ 77 h 336"/>
                <a:gd name="T42" fmla="*/ 0 w 915"/>
                <a:gd name="T43" fmla="*/ 61 h 336"/>
                <a:gd name="T44" fmla="*/ 2 w 915"/>
                <a:gd name="T45" fmla="*/ 46 h 336"/>
                <a:gd name="T46" fmla="*/ 9 w 915"/>
                <a:gd name="T47" fmla="*/ 31 h 336"/>
                <a:gd name="T48" fmla="*/ 18 w 915"/>
                <a:gd name="T49" fmla="*/ 18 h 336"/>
                <a:gd name="T50" fmla="*/ 31 w 915"/>
                <a:gd name="T51" fmla="*/ 9 h 336"/>
                <a:gd name="T52" fmla="*/ 44 w 915"/>
                <a:gd name="T53" fmla="*/ 2 h 336"/>
                <a:gd name="T54" fmla="*/ 60 w 915"/>
                <a:gd name="T55"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5" h="336">
                  <a:moveTo>
                    <a:pt x="60" y="0"/>
                  </a:moveTo>
                  <a:lnTo>
                    <a:pt x="77" y="2"/>
                  </a:lnTo>
                  <a:lnTo>
                    <a:pt x="871" y="216"/>
                  </a:lnTo>
                  <a:lnTo>
                    <a:pt x="885" y="223"/>
                  </a:lnTo>
                  <a:lnTo>
                    <a:pt x="898" y="232"/>
                  </a:lnTo>
                  <a:lnTo>
                    <a:pt x="907" y="245"/>
                  </a:lnTo>
                  <a:lnTo>
                    <a:pt x="913" y="259"/>
                  </a:lnTo>
                  <a:lnTo>
                    <a:pt x="915" y="274"/>
                  </a:lnTo>
                  <a:lnTo>
                    <a:pt x="913" y="290"/>
                  </a:lnTo>
                  <a:lnTo>
                    <a:pt x="906" y="306"/>
                  </a:lnTo>
                  <a:lnTo>
                    <a:pt x="897" y="318"/>
                  </a:lnTo>
                  <a:lnTo>
                    <a:pt x="885" y="327"/>
                  </a:lnTo>
                  <a:lnTo>
                    <a:pt x="871" y="333"/>
                  </a:lnTo>
                  <a:lnTo>
                    <a:pt x="855" y="336"/>
                  </a:lnTo>
                  <a:lnTo>
                    <a:pt x="847" y="334"/>
                  </a:lnTo>
                  <a:lnTo>
                    <a:pt x="839" y="333"/>
                  </a:lnTo>
                  <a:lnTo>
                    <a:pt x="45" y="119"/>
                  </a:lnTo>
                  <a:lnTo>
                    <a:pt x="30" y="113"/>
                  </a:lnTo>
                  <a:lnTo>
                    <a:pt x="18" y="104"/>
                  </a:lnTo>
                  <a:lnTo>
                    <a:pt x="9" y="91"/>
                  </a:lnTo>
                  <a:lnTo>
                    <a:pt x="2" y="77"/>
                  </a:lnTo>
                  <a:lnTo>
                    <a:pt x="0" y="61"/>
                  </a:lnTo>
                  <a:lnTo>
                    <a:pt x="2" y="46"/>
                  </a:lnTo>
                  <a:lnTo>
                    <a:pt x="9" y="31"/>
                  </a:lnTo>
                  <a:lnTo>
                    <a:pt x="18" y="18"/>
                  </a:lnTo>
                  <a:lnTo>
                    <a:pt x="31" y="9"/>
                  </a:lnTo>
                  <a:lnTo>
                    <a:pt x="44" y="2"/>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53" name="Freeform 338">
              <a:extLst>
                <a:ext uri="{FF2B5EF4-FFF2-40B4-BE49-F238E27FC236}">
                  <a16:creationId xmlns:a16="http://schemas.microsoft.com/office/drawing/2014/main" id="{ECD03230-2879-4402-9093-39AF6E5BE963}"/>
                </a:ext>
              </a:extLst>
            </p:cNvPr>
            <p:cNvSpPr>
              <a:spLocks/>
            </p:cNvSpPr>
            <p:nvPr/>
          </p:nvSpPr>
          <p:spPr bwMode="auto">
            <a:xfrm>
              <a:off x="7860" y="3651"/>
              <a:ext cx="1" cy="1"/>
            </a:xfrm>
            <a:custGeom>
              <a:avLst/>
              <a:gdLst>
                <a:gd name="T0" fmla="*/ 7 w 7"/>
                <a:gd name="T1" fmla="*/ 0 h 8"/>
                <a:gd name="T2" fmla="*/ 4 w 7"/>
                <a:gd name="T3" fmla="*/ 2 h 8"/>
                <a:gd name="T4" fmla="*/ 2 w 7"/>
                <a:gd name="T5" fmla="*/ 5 h 8"/>
                <a:gd name="T6" fmla="*/ 0 w 7"/>
                <a:gd name="T7" fmla="*/ 8 h 8"/>
                <a:gd name="T8" fmla="*/ 2 w 7"/>
                <a:gd name="T9" fmla="*/ 5 h 8"/>
                <a:gd name="T10" fmla="*/ 4 w 7"/>
                <a:gd name="T11" fmla="*/ 2 h 8"/>
                <a:gd name="T12" fmla="*/ 7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0"/>
                  </a:moveTo>
                  <a:lnTo>
                    <a:pt x="4" y="2"/>
                  </a:lnTo>
                  <a:lnTo>
                    <a:pt x="2" y="5"/>
                  </a:lnTo>
                  <a:lnTo>
                    <a:pt x="0" y="8"/>
                  </a:lnTo>
                  <a:lnTo>
                    <a:pt x="2" y="5"/>
                  </a:lnTo>
                  <a:lnTo>
                    <a:pt x="4" y="2"/>
                  </a:lnTo>
                  <a:lnTo>
                    <a:pt x="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54" name="Freeform 339">
              <a:extLst>
                <a:ext uri="{FF2B5EF4-FFF2-40B4-BE49-F238E27FC236}">
                  <a16:creationId xmlns:a16="http://schemas.microsoft.com/office/drawing/2014/main" id="{3F287F1E-9157-4F5B-9C53-910D4644577D}"/>
                </a:ext>
              </a:extLst>
            </p:cNvPr>
            <p:cNvSpPr>
              <a:spLocks noEditPoints="1"/>
            </p:cNvSpPr>
            <p:nvPr/>
          </p:nvSpPr>
          <p:spPr bwMode="auto">
            <a:xfrm>
              <a:off x="7859" y="3653"/>
              <a:ext cx="1" cy="1"/>
            </a:xfrm>
            <a:custGeom>
              <a:avLst/>
              <a:gdLst>
                <a:gd name="T0" fmla="*/ 1 w 2"/>
                <a:gd name="T1" fmla="*/ 5 h 11"/>
                <a:gd name="T2" fmla="*/ 0 w 2"/>
                <a:gd name="T3" fmla="*/ 8 h 11"/>
                <a:gd name="T4" fmla="*/ 0 w 2"/>
                <a:gd name="T5" fmla="*/ 11 h 11"/>
                <a:gd name="T6" fmla="*/ 0 w 2"/>
                <a:gd name="T7" fmla="*/ 8 h 11"/>
                <a:gd name="T8" fmla="*/ 1 w 2"/>
                <a:gd name="T9" fmla="*/ 5 h 11"/>
                <a:gd name="T10" fmla="*/ 2 w 2"/>
                <a:gd name="T11" fmla="*/ 0 h 11"/>
                <a:gd name="T12" fmla="*/ 1 w 2"/>
                <a:gd name="T13" fmla="*/ 4 h 11"/>
                <a:gd name="T14" fmla="*/ 1 w 2"/>
                <a:gd name="T15" fmla="*/ 5 h 11"/>
                <a:gd name="T16" fmla="*/ 1 w 2"/>
                <a:gd name="T17" fmla="*/ 4 h 11"/>
                <a:gd name="T18" fmla="*/ 2 w 2"/>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5"/>
                  </a:moveTo>
                  <a:lnTo>
                    <a:pt x="0" y="8"/>
                  </a:lnTo>
                  <a:lnTo>
                    <a:pt x="0" y="11"/>
                  </a:lnTo>
                  <a:lnTo>
                    <a:pt x="0" y="8"/>
                  </a:lnTo>
                  <a:lnTo>
                    <a:pt x="1" y="5"/>
                  </a:lnTo>
                  <a:close/>
                  <a:moveTo>
                    <a:pt x="2" y="0"/>
                  </a:moveTo>
                  <a:lnTo>
                    <a:pt x="1" y="4"/>
                  </a:lnTo>
                  <a:lnTo>
                    <a:pt x="1" y="5"/>
                  </a:lnTo>
                  <a:lnTo>
                    <a:pt x="1" y="4"/>
                  </a:lnTo>
                  <a:lnTo>
                    <a:pt x="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55" name="Freeform 340">
              <a:extLst>
                <a:ext uri="{FF2B5EF4-FFF2-40B4-BE49-F238E27FC236}">
                  <a16:creationId xmlns:a16="http://schemas.microsoft.com/office/drawing/2014/main" id="{CCA9B80A-4B49-4D36-A28A-B8BB49FABE61}"/>
                </a:ext>
              </a:extLst>
            </p:cNvPr>
            <p:cNvSpPr>
              <a:spLocks/>
            </p:cNvSpPr>
            <p:nvPr/>
          </p:nvSpPr>
          <p:spPr bwMode="auto">
            <a:xfrm>
              <a:off x="7862" y="3650"/>
              <a:ext cx="1" cy="1"/>
            </a:xfrm>
            <a:custGeom>
              <a:avLst/>
              <a:gdLst>
                <a:gd name="T0" fmla="*/ 11 w 11"/>
                <a:gd name="T1" fmla="*/ 0 h 6"/>
                <a:gd name="T2" fmla="*/ 7 w 11"/>
                <a:gd name="T3" fmla="*/ 2 h 6"/>
                <a:gd name="T4" fmla="*/ 3 w 11"/>
                <a:gd name="T5" fmla="*/ 4 h 6"/>
                <a:gd name="T6" fmla="*/ 0 w 11"/>
                <a:gd name="T7" fmla="*/ 6 h 6"/>
                <a:gd name="T8" fmla="*/ 3 w 11"/>
                <a:gd name="T9" fmla="*/ 4 h 6"/>
                <a:gd name="T10" fmla="*/ 7 w 11"/>
                <a:gd name="T11" fmla="*/ 2 h 6"/>
                <a:gd name="T12" fmla="*/ 11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1" y="0"/>
                  </a:moveTo>
                  <a:lnTo>
                    <a:pt x="7" y="2"/>
                  </a:lnTo>
                  <a:lnTo>
                    <a:pt x="3" y="4"/>
                  </a:lnTo>
                  <a:lnTo>
                    <a:pt x="0" y="6"/>
                  </a:lnTo>
                  <a:lnTo>
                    <a:pt x="3" y="4"/>
                  </a:lnTo>
                  <a:lnTo>
                    <a:pt x="7" y="2"/>
                  </a:lnTo>
                  <a:lnTo>
                    <a:pt x="1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56" name="Freeform 341">
              <a:extLst>
                <a:ext uri="{FF2B5EF4-FFF2-40B4-BE49-F238E27FC236}">
                  <a16:creationId xmlns:a16="http://schemas.microsoft.com/office/drawing/2014/main" id="{98EEAA7A-798D-4E33-B43E-6C159E209F12}"/>
                </a:ext>
              </a:extLst>
            </p:cNvPr>
            <p:cNvSpPr>
              <a:spLocks noEditPoints="1"/>
            </p:cNvSpPr>
            <p:nvPr/>
          </p:nvSpPr>
          <p:spPr bwMode="auto">
            <a:xfrm>
              <a:off x="7706" y="3620"/>
              <a:ext cx="166" cy="234"/>
            </a:xfrm>
            <a:custGeom>
              <a:avLst/>
              <a:gdLst>
                <a:gd name="T0" fmla="*/ 1424 w 1496"/>
                <a:gd name="T1" fmla="*/ 2103 h 2105"/>
                <a:gd name="T2" fmla="*/ 1436 w 1496"/>
                <a:gd name="T3" fmla="*/ 2105 h 2105"/>
                <a:gd name="T4" fmla="*/ 1429 w 1496"/>
                <a:gd name="T5" fmla="*/ 2104 h 2105"/>
                <a:gd name="T6" fmla="*/ 1424 w 1496"/>
                <a:gd name="T7" fmla="*/ 2103 h 2105"/>
                <a:gd name="T8" fmla="*/ 1421 w 1496"/>
                <a:gd name="T9" fmla="*/ 2103 h 2105"/>
                <a:gd name="T10" fmla="*/ 1422 w 1496"/>
                <a:gd name="T11" fmla="*/ 2103 h 2105"/>
                <a:gd name="T12" fmla="*/ 1424 w 1496"/>
                <a:gd name="T13" fmla="*/ 2103 h 2105"/>
                <a:gd name="T14" fmla="*/ 1422 w 1496"/>
                <a:gd name="T15" fmla="*/ 2103 h 2105"/>
                <a:gd name="T16" fmla="*/ 1421 w 1496"/>
                <a:gd name="T17" fmla="*/ 2103 h 2105"/>
                <a:gd name="T18" fmla="*/ 120 w 1496"/>
                <a:gd name="T19" fmla="*/ 0 h 2105"/>
                <a:gd name="T20" fmla="*/ 120 w 1496"/>
                <a:gd name="T21" fmla="*/ 1644 h 2105"/>
                <a:gd name="T22" fmla="*/ 1376 w 1496"/>
                <a:gd name="T23" fmla="*/ 1966 h 2105"/>
                <a:gd name="T24" fmla="*/ 1376 w 1496"/>
                <a:gd name="T25" fmla="*/ 327 h 2105"/>
                <a:gd name="T26" fmla="*/ 1376 w 1496"/>
                <a:gd name="T27" fmla="*/ 326 h 2105"/>
                <a:gd name="T28" fmla="*/ 1376 w 1496"/>
                <a:gd name="T29" fmla="*/ 325 h 2105"/>
                <a:gd name="T30" fmla="*/ 1378 w 1496"/>
                <a:gd name="T31" fmla="*/ 336 h 2105"/>
                <a:gd name="T32" fmla="*/ 1380 w 1496"/>
                <a:gd name="T33" fmla="*/ 347 h 2105"/>
                <a:gd name="T34" fmla="*/ 1387 w 1496"/>
                <a:gd name="T35" fmla="*/ 362 h 2105"/>
                <a:gd name="T36" fmla="*/ 1397 w 1496"/>
                <a:gd name="T37" fmla="*/ 373 h 2105"/>
                <a:gd name="T38" fmla="*/ 1410 w 1496"/>
                <a:gd name="T39" fmla="*/ 382 h 2105"/>
                <a:gd name="T40" fmla="*/ 1425 w 1496"/>
                <a:gd name="T41" fmla="*/ 386 h 2105"/>
                <a:gd name="T42" fmla="*/ 1441 w 1496"/>
                <a:gd name="T43" fmla="*/ 387 h 2105"/>
                <a:gd name="T44" fmla="*/ 1456 w 1496"/>
                <a:gd name="T45" fmla="*/ 384 h 2105"/>
                <a:gd name="T46" fmla="*/ 1496 w 1496"/>
                <a:gd name="T47" fmla="*/ 370 h 2105"/>
                <a:gd name="T48" fmla="*/ 1496 w 1496"/>
                <a:gd name="T49" fmla="*/ 1960 h 2105"/>
                <a:gd name="T50" fmla="*/ 1417 w 1496"/>
                <a:gd name="T51" fmla="*/ 1987 h 2105"/>
                <a:gd name="T52" fmla="*/ 1403 w 1496"/>
                <a:gd name="T53" fmla="*/ 1994 h 2105"/>
                <a:gd name="T54" fmla="*/ 1391 w 1496"/>
                <a:gd name="T55" fmla="*/ 2005 h 2105"/>
                <a:gd name="T56" fmla="*/ 1383 w 1496"/>
                <a:gd name="T57" fmla="*/ 2018 h 2105"/>
                <a:gd name="T58" fmla="*/ 1378 w 1496"/>
                <a:gd name="T59" fmla="*/ 2032 h 2105"/>
                <a:gd name="T60" fmla="*/ 1376 w 1496"/>
                <a:gd name="T61" fmla="*/ 2048 h 2105"/>
                <a:gd name="T62" fmla="*/ 1380 w 1496"/>
                <a:gd name="T63" fmla="*/ 2064 h 2105"/>
                <a:gd name="T64" fmla="*/ 1386 w 1496"/>
                <a:gd name="T65" fmla="*/ 2078 h 2105"/>
                <a:gd name="T66" fmla="*/ 1396 w 1496"/>
                <a:gd name="T67" fmla="*/ 2089 h 2105"/>
                <a:gd name="T68" fmla="*/ 1408 w 1496"/>
                <a:gd name="T69" fmla="*/ 2098 h 2105"/>
                <a:gd name="T70" fmla="*/ 1421 w 1496"/>
                <a:gd name="T71" fmla="*/ 2103 h 2105"/>
                <a:gd name="T72" fmla="*/ 45 w 1496"/>
                <a:gd name="T73" fmla="*/ 1750 h 2105"/>
                <a:gd name="T74" fmla="*/ 30 w 1496"/>
                <a:gd name="T75" fmla="*/ 1744 h 2105"/>
                <a:gd name="T76" fmla="*/ 18 w 1496"/>
                <a:gd name="T77" fmla="*/ 1734 h 2105"/>
                <a:gd name="T78" fmla="*/ 8 w 1496"/>
                <a:gd name="T79" fmla="*/ 1722 h 2105"/>
                <a:gd name="T80" fmla="*/ 2 w 1496"/>
                <a:gd name="T81" fmla="*/ 1708 h 2105"/>
                <a:gd name="T82" fmla="*/ 0 w 1496"/>
                <a:gd name="T83" fmla="*/ 1692 h 2105"/>
                <a:gd name="T84" fmla="*/ 0 w 1496"/>
                <a:gd name="T85" fmla="*/ 93 h 2105"/>
                <a:gd name="T86" fmla="*/ 90 w 1496"/>
                <a:gd name="T87" fmla="*/ 10 h 2105"/>
                <a:gd name="T88" fmla="*/ 120 w 1496"/>
                <a:gd name="T89" fmla="*/ 0 h 2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6" h="2105">
                  <a:moveTo>
                    <a:pt x="1424" y="2103"/>
                  </a:moveTo>
                  <a:lnTo>
                    <a:pt x="1436" y="2105"/>
                  </a:lnTo>
                  <a:lnTo>
                    <a:pt x="1429" y="2104"/>
                  </a:lnTo>
                  <a:lnTo>
                    <a:pt x="1424" y="2103"/>
                  </a:lnTo>
                  <a:close/>
                  <a:moveTo>
                    <a:pt x="1421" y="2103"/>
                  </a:moveTo>
                  <a:lnTo>
                    <a:pt x="1422" y="2103"/>
                  </a:lnTo>
                  <a:lnTo>
                    <a:pt x="1424" y="2103"/>
                  </a:lnTo>
                  <a:lnTo>
                    <a:pt x="1422" y="2103"/>
                  </a:lnTo>
                  <a:lnTo>
                    <a:pt x="1421" y="2103"/>
                  </a:lnTo>
                  <a:close/>
                  <a:moveTo>
                    <a:pt x="120" y="0"/>
                  </a:moveTo>
                  <a:lnTo>
                    <a:pt x="120" y="1644"/>
                  </a:lnTo>
                  <a:lnTo>
                    <a:pt x="1376" y="1966"/>
                  </a:lnTo>
                  <a:lnTo>
                    <a:pt x="1376" y="327"/>
                  </a:lnTo>
                  <a:lnTo>
                    <a:pt x="1376" y="326"/>
                  </a:lnTo>
                  <a:lnTo>
                    <a:pt x="1376" y="325"/>
                  </a:lnTo>
                  <a:lnTo>
                    <a:pt x="1378" y="336"/>
                  </a:lnTo>
                  <a:lnTo>
                    <a:pt x="1380" y="347"/>
                  </a:lnTo>
                  <a:lnTo>
                    <a:pt x="1387" y="362"/>
                  </a:lnTo>
                  <a:lnTo>
                    <a:pt x="1397" y="373"/>
                  </a:lnTo>
                  <a:lnTo>
                    <a:pt x="1410" y="382"/>
                  </a:lnTo>
                  <a:lnTo>
                    <a:pt x="1425" y="386"/>
                  </a:lnTo>
                  <a:lnTo>
                    <a:pt x="1441" y="387"/>
                  </a:lnTo>
                  <a:lnTo>
                    <a:pt x="1456" y="384"/>
                  </a:lnTo>
                  <a:lnTo>
                    <a:pt x="1496" y="370"/>
                  </a:lnTo>
                  <a:lnTo>
                    <a:pt x="1496" y="1960"/>
                  </a:lnTo>
                  <a:lnTo>
                    <a:pt x="1417" y="1987"/>
                  </a:lnTo>
                  <a:lnTo>
                    <a:pt x="1403" y="1994"/>
                  </a:lnTo>
                  <a:lnTo>
                    <a:pt x="1391" y="2005"/>
                  </a:lnTo>
                  <a:lnTo>
                    <a:pt x="1383" y="2018"/>
                  </a:lnTo>
                  <a:lnTo>
                    <a:pt x="1378" y="2032"/>
                  </a:lnTo>
                  <a:lnTo>
                    <a:pt x="1376" y="2048"/>
                  </a:lnTo>
                  <a:lnTo>
                    <a:pt x="1380" y="2064"/>
                  </a:lnTo>
                  <a:lnTo>
                    <a:pt x="1386" y="2078"/>
                  </a:lnTo>
                  <a:lnTo>
                    <a:pt x="1396" y="2089"/>
                  </a:lnTo>
                  <a:lnTo>
                    <a:pt x="1408" y="2098"/>
                  </a:lnTo>
                  <a:lnTo>
                    <a:pt x="1421" y="2103"/>
                  </a:lnTo>
                  <a:lnTo>
                    <a:pt x="45" y="1750"/>
                  </a:lnTo>
                  <a:lnTo>
                    <a:pt x="30" y="1744"/>
                  </a:lnTo>
                  <a:lnTo>
                    <a:pt x="18" y="1734"/>
                  </a:lnTo>
                  <a:lnTo>
                    <a:pt x="8" y="1722"/>
                  </a:lnTo>
                  <a:lnTo>
                    <a:pt x="2" y="1708"/>
                  </a:lnTo>
                  <a:lnTo>
                    <a:pt x="0" y="1692"/>
                  </a:lnTo>
                  <a:lnTo>
                    <a:pt x="0" y="93"/>
                  </a:lnTo>
                  <a:lnTo>
                    <a:pt x="90" y="10"/>
                  </a:lnTo>
                  <a:lnTo>
                    <a:pt x="12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57" name="Freeform 342">
              <a:extLst>
                <a:ext uri="{FF2B5EF4-FFF2-40B4-BE49-F238E27FC236}">
                  <a16:creationId xmlns:a16="http://schemas.microsoft.com/office/drawing/2014/main" id="{898FB786-52BA-400A-8EEF-F29AA2A74D02}"/>
                </a:ext>
              </a:extLst>
            </p:cNvPr>
            <p:cNvSpPr>
              <a:spLocks/>
            </p:cNvSpPr>
            <p:nvPr/>
          </p:nvSpPr>
          <p:spPr bwMode="auto">
            <a:xfrm>
              <a:off x="7709" y="3609"/>
              <a:ext cx="1" cy="1"/>
            </a:xfrm>
            <a:custGeom>
              <a:avLst/>
              <a:gdLst>
                <a:gd name="T0" fmla="*/ 9 w 9"/>
                <a:gd name="T1" fmla="*/ 0 h 6"/>
                <a:gd name="T2" fmla="*/ 4 w 9"/>
                <a:gd name="T3" fmla="*/ 3 h 6"/>
                <a:gd name="T4" fmla="*/ 0 w 9"/>
                <a:gd name="T5" fmla="*/ 6 h 6"/>
                <a:gd name="T6" fmla="*/ 4 w 9"/>
                <a:gd name="T7" fmla="*/ 3 h 6"/>
                <a:gd name="T8" fmla="*/ 9 w 9"/>
                <a:gd name="T9" fmla="*/ 0 h 6"/>
              </a:gdLst>
              <a:ahLst/>
              <a:cxnLst>
                <a:cxn ang="0">
                  <a:pos x="T0" y="T1"/>
                </a:cxn>
                <a:cxn ang="0">
                  <a:pos x="T2" y="T3"/>
                </a:cxn>
                <a:cxn ang="0">
                  <a:pos x="T4" y="T5"/>
                </a:cxn>
                <a:cxn ang="0">
                  <a:pos x="T6" y="T7"/>
                </a:cxn>
                <a:cxn ang="0">
                  <a:pos x="T8" y="T9"/>
                </a:cxn>
              </a:cxnLst>
              <a:rect l="0" t="0" r="r" b="b"/>
              <a:pathLst>
                <a:path w="9" h="6">
                  <a:moveTo>
                    <a:pt x="9" y="0"/>
                  </a:moveTo>
                  <a:lnTo>
                    <a:pt x="4" y="3"/>
                  </a:lnTo>
                  <a:lnTo>
                    <a:pt x="0" y="6"/>
                  </a:lnTo>
                  <a:lnTo>
                    <a:pt x="4" y="3"/>
                  </a:lnTo>
                  <a:lnTo>
                    <a:pt x="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58" name="Freeform 343">
              <a:extLst>
                <a:ext uri="{FF2B5EF4-FFF2-40B4-BE49-F238E27FC236}">
                  <a16:creationId xmlns:a16="http://schemas.microsoft.com/office/drawing/2014/main" id="{D7142760-AE6C-4A46-B33F-18C12BA8208D}"/>
                </a:ext>
              </a:extLst>
            </p:cNvPr>
            <p:cNvSpPr>
              <a:spLocks/>
            </p:cNvSpPr>
            <p:nvPr/>
          </p:nvSpPr>
          <p:spPr bwMode="auto">
            <a:xfrm>
              <a:off x="7881" y="3611"/>
              <a:ext cx="151" cy="121"/>
            </a:xfrm>
            <a:custGeom>
              <a:avLst/>
              <a:gdLst>
                <a:gd name="T0" fmla="*/ 974 w 1360"/>
                <a:gd name="T1" fmla="*/ 0 h 1090"/>
                <a:gd name="T2" fmla="*/ 976 w 1360"/>
                <a:gd name="T3" fmla="*/ 2 h 1090"/>
                <a:gd name="T4" fmla="*/ 977 w 1360"/>
                <a:gd name="T5" fmla="*/ 3 h 1090"/>
                <a:gd name="T6" fmla="*/ 1352 w 1360"/>
                <a:gd name="T7" fmla="*/ 661 h 1090"/>
                <a:gd name="T8" fmla="*/ 1359 w 1360"/>
                <a:gd name="T9" fmla="*/ 678 h 1090"/>
                <a:gd name="T10" fmla="*/ 1360 w 1360"/>
                <a:gd name="T11" fmla="*/ 695 h 1090"/>
                <a:gd name="T12" fmla="*/ 1357 w 1360"/>
                <a:gd name="T13" fmla="*/ 713 h 1090"/>
                <a:gd name="T14" fmla="*/ 1348 w 1360"/>
                <a:gd name="T15" fmla="*/ 728 h 1090"/>
                <a:gd name="T16" fmla="*/ 1336 w 1360"/>
                <a:gd name="T17" fmla="*/ 740 h 1090"/>
                <a:gd name="T18" fmla="*/ 1320 w 1360"/>
                <a:gd name="T19" fmla="*/ 748 h 1090"/>
                <a:gd name="T20" fmla="*/ 952 w 1360"/>
                <a:gd name="T21" fmla="*/ 876 h 1090"/>
                <a:gd name="T22" fmla="*/ 952 w 1360"/>
                <a:gd name="T23" fmla="*/ 833 h 1090"/>
                <a:gd name="T24" fmla="*/ 949 w 1360"/>
                <a:gd name="T25" fmla="*/ 814 h 1090"/>
                <a:gd name="T26" fmla="*/ 941 w 1360"/>
                <a:gd name="T27" fmla="*/ 798 h 1090"/>
                <a:gd name="T28" fmla="*/ 927 w 1360"/>
                <a:gd name="T29" fmla="*/ 784 h 1090"/>
                <a:gd name="T30" fmla="*/ 910 w 1360"/>
                <a:gd name="T31" fmla="*/ 776 h 1090"/>
                <a:gd name="T32" fmla="*/ 891 w 1360"/>
                <a:gd name="T33" fmla="*/ 773 h 1090"/>
                <a:gd name="T34" fmla="*/ 872 w 1360"/>
                <a:gd name="T35" fmla="*/ 776 h 1090"/>
                <a:gd name="T36" fmla="*/ 856 w 1360"/>
                <a:gd name="T37" fmla="*/ 784 h 1090"/>
                <a:gd name="T38" fmla="*/ 843 w 1360"/>
                <a:gd name="T39" fmla="*/ 798 h 1090"/>
                <a:gd name="T40" fmla="*/ 835 w 1360"/>
                <a:gd name="T41" fmla="*/ 814 h 1090"/>
                <a:gd name="T42" fmla="*/ 832 w 1360"/>
                <a:gd name="T43" fmla="*/ 833 h 1090"/>
                <a:gd name="T44" fmla="*/ 832 w 1360"/>
                <a:gd name="T45" fmla="*/ 918 h 1090"/>
                <a:gd name="T46" fmla="*/ 346 w 1360"/>
                <a:gd name="T47" fmla="*/ 1087 h 1090"/>
                <a:gd name="T48" fmla="*/ 337 w 1360"/>
                <a:gd name="T49" fmla="*/ 1089 h 1090"/>
                <a:gd name="T50" fmla="*/ 326 w 1360"/>
                <a:gd name="T51" fmla="*/ 1090 h 1090"/>
                <a:gd name="T52" fmla="*/ 313 w 1360"/>
                <a:gd name="T53" fmla="*/ 1089 h 1090"/>
                <a:gd name="T54" fmla="*/ 299 w 1360"/>
                <a:gd name="T55" fmla="*/ 1084 h 1090"/>
                <a:gd name="T56" fmla="*/ 287 w 1360"/>
                <a:gd name="T57" fmla="*/ 1075 h 1090"/>
                <a:gd name="T58" fmla="*/ 277 w 1360"/>
                <a:gd name="T59" fmla="*/ 1065 h 1090"/>
                <a:gd name="T60" fmla="*/ 10 w 1360"/>
                <a:gd name="T61" fmla="*/ 678 h 1090"/>
                <a:gd name="T62" fmla="*/ 3 w 1360"/>
                <a:gd name="T63" fmla="*/ 663 h 1090"/>
                <a:gd name="T64" fmla="*/ 0 w 1360"/>
                <a:gd name="T65" fmla="*/ 648 h 1090"/>
                <a:gd name="T66" fmla="*/ 1 w 1360"/>
                <a:gd name="T67" fmla="*/ 633 h 1090"/>
                <a:gd name="T68" fmla="*/ 5 w 1360"/>
                <a:gd name="T69" fmla="*/ 618 h 1090"/>
                <a:gd name="T70" fmla="*/ 14 w 1360"/>
                <a:gd name="T71" fmla="*/ 605 h 1090"/>
                <a:gd name="T72" fmla="*/ 25 w 1360"/>
                <a:gd name="T73" fmla="*/ 593 h 1090"/>
                <a:gd name="T74" fmla="*/ 40 w 1360"/>
                <a:gd name="T75" fmla="*/ 586 h 1090"/>
                <a:gd name="T76" fmla="*/ 56 w 1360"/>
                <a:gd name="T77" fmla="*/ 583 h 1090"/>
                <a:gd name="T78" fmla="*/ 70 w 1360"/>
                <a:gd name="T79" fmla="*/ 584 h 1090"/>
                <a:gd name="T80" fmla="*/ 85 w 1360"/>
                <a:gd name="T81" fmla="*/ 588 h 1090"/>
                <a:gd name="T82" fmla="*/ 99 w 1360"/>
                <a:gd name="T83" fmla="*/ 597 h 1090"/>
                <a:gd name="T84" fmla="*/ 109 w 1360"/>
                <a:gd name="T85" fmla="*/ 609 h 1090"/>
                <a:gd name="T86" fmla="*/ 351 w 1360"/>
                <a:gd name="T87" fmla="*/ 957 h 1090"/>
                <a:gd name="T88" fmla="*/ 1212 w 1360"/>
                <a:gd name="T89" fmla="*/ 658 h 1090"/>
                <a:gd name="T90" fmla="*/ 898 w 1360"/>
                <a:gd name="T91" fmla="*/ 108 h 1090"/>
                <a:gd name="T92" fmla="*/ 945 w 1360"/>
                <a:gd name="T93" fmla="*/ 91 h 1090"/>
                <a:gd name="T94" fmla="*/ 959 w 1360"/>
                <a:gd name="T95" fmla="*/ 83 h 1090"/>
                <a:gd name="T96" fmla="*/ 970 w 1360"/>
                <a:gd name="T97" fmla="*/ 74 h 1090"/>
                <a:gd name="T98" fmla="*/ 979 w 1360"/>
                <a:gd name="T99" fmla="*/ 61 h 1090"/>
                <a:gd name="T100" fmla="*/ 984 w 1360"/>
                <a:gd name="T101" fmla="*/ 46 h 1090"/>
                <a:gd name="T102" fmla="*/ 985 w 1360"/>
                <a:gd name="T103" fmla="*/ 31 h 1090"/>
                <a:gd name="T104" fmla="*/ 982 w 1360"/>
                <a:gd name="T105" fmla="*/ 15 h 1090"/>
                <a:gd name="T106" fmla="*/ 974 w 1360"/>
                <a:gd name="T107" fmla="*/ 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0" h="1090">
                  <a:moveTo>
                    <a:pt x="974" y="0"/>
                  </a:moveTo>
                  <a:lnTo>
                    <a:pt x="976" y="2"/>
                  </a:lnTo>
                  <a:lnTo>
                    <a:pt x="977" y="3"/>
                  </a:lnTo>
                  <a:lnTo>
                    <a:pt x="1352" y="661"/>
                  </a:lnTo>
                  <a:lnTo>
                    <a:pt x="1359" y="678"/>
                  </a:lnTo>
                  <a:lnTo>
                    <a:pt x="1360" y="695"/>
                  </a:lnTo>
                  <a:lnTo>
                    <a:pt x="1357" y="713"/>
                  </a:lnTo>
                  <a:lnTo>
                    <a:pt x="1348" y="728"/>
                  </a:lnTo>
                  <a:lnTo>
                    <a:pt x="1336" y="740"/>
                  </a:lnTo>
                  <a:lnTo>
                    <a:pt x="1320" y="748"/>
                  </a:lnTo>
                  <a:lnTo>
                    <a:pt x="952" y="876"/>
                  </a:lnTo>
                  <a:lnTo>
                    <a:pt x="952" y="833"/>
                  </a:lnTo>
                  <a:lnTo>
                    <a:pt x="949" y="814"/>
                  </a:lnTo>
                  <a:lnTo>
                    <a:pt x="941" y="798"/>
                  </a:lnTo>
                  <a:lnTo>
                    <a:pt x="927" y="784"/>
                  </a:lnTo>
                  <a:lnTo>
                    <a:pt x="910" y="776"/>
                  </a:lnTo>
                  <a:lnTo>
                    <a:pt x="891" y="773"/>
                  </a:lnTo>
                  <a:lnTo>
                    <a:pt x="872" y="776"/>
                  </a:lnTo>
                  <a:lnTo>
                    <a:pt x="856" y="784"/>
                  </a:lnTo>
                  <a:lnTo>
                    <a:pt x="843" y="798"/>
                  </a:lnTo>
                  <a:lnTo>
                    <a:pt x="835" y="814"/>
                  </a:lnTo>
                  <a:lnTo>
                    <a:pt x="832" y="833"/>
                  </a:lnTo>
                  <a:lnTo>
                    <a:pt x="832" y="918"/>
                  </a:lnTo>
                  <a:lnTo>
                    <a:pt x="346" y="1087"/>
                  </a:lnTo>
                  <a:lnTo>
                    <a:pt x="337" y="1089"/>
                  </a:lnTo>
                  <a:lnTo>
                    <a:pt x="326" y="1090"/>
                  </a:lnTo>
                  <a:lnTo>
                    <a:pt x="313" y="1089"/>
                  </a:lnTo>
                  <a:lnTo>
                    <a:pt x="299" y="1084"/>
                  </a:lnTo>
                  <a:lnTo>
                    <a:pt x="287" y="1075"/>
                  </a:lnTo>
                  <a:lnTo>
                    <a:pt x="277" y="1065"/>
                  </a:lnTo>
                  <a:lnTo>
                    <a:pt x="10" y="678"/>
                  </a:lnTo>
                  <a:lnTo>
                    <a:pt x="3" y="663"/>
                  </a:lnTo>
                  <a:lnTo>
                    <a:pt x="0" y="648"/>
                  </a:lnTo>
                  <a:lnTo>
                    <a:pt x="1" y="633"/>
                  </a:lnTo>
                  <a:lnTo>
                    <a:pt x="5" y="618"/>
                  </a:lnTo>
                  <a:lnTo>
                    <a:pt x="14" y="605"/>
                  </a:lnTo>
                  <a:lnTo>
                    <a:pt x="25" y="593"/>
                  </a:lnTo>
                  <a:lnTo>
                    <a:pt x="40" y="586"/>
                  </a:lnTo>
                  <a:lnTo>
                    <a:pt x="56" y="583"/>
                  </a:lnTo>
                  <a:lnTo>
                    <a:pt x="70" y="584"/>
                  </a:lnTo>
                  <a:lnTo>
                    <a:pt x="85" y="588"/>
                  </a:lnTo>
                  <a:lnTo>
                    <a:pt x="99" y="597"/>
                  </a:lnTo>
                  <a:lnTo>
                    <a:pt x="109" y="609"/>
                  </a:lnTo>
                  <a:lnTo>
                    <a:pt x="351" y="957"/>
                  </a:lnTo>
                  <a:lnTo>
                    <a:pt x="1212" y="658"/>
                  </a:lnTo>
                  <a:lnTo>
                    <a:pt x="898" y="108"/>
                  </a:lnTo>
                  <a:lnTo>
                    <a:pt x="945" y="91"/>
                  </a:lnTo>
                  <a:lnTo>
                    <a:pt x="959" y="83"/>
                  </a:lnTo>
                  <a:lnTo>
                    <a:pt x="970" y="74"/>
                  </a:lnTo>
                  <a:lnTo>
                    <a:pt x="979" y="61"/>
                  </a:lnTo>
                  <a:lnTo>
                    <a:pt x="984" y="46"/>
                  </a:lnTo>
                  <a:lnTo>
                    <a:pt x="985" y="31"/>
                  </a:lnTo>
                  <a:lnTo>
                    <a:pt x="982" y="15"/>
                  </a:lnTo>
                  <a:lnTo>
                    <a:pt x="9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59" name="Freeform 344">
              <a:extLst>
                <a:ext uri="{FF2B5EF4-FFF2-40B4-BE49-F238E27FC236}">
                  <a16:creationId xmlns:a16="http://schemas.microsoft.com/office/drawing/2014/main" id="{905D25EA-74FC-4121-8B8E-B2EF09FD24E8}"/>
                </a:ext>
              </a:extLst>
            </p:cNvPr>
            <p:cNvSpPr>
              <a:spLocks/>
            </p:cNvSpPr>
            <p:nvPr/>
          </p:nvSpPr>
          <p:spPr bwMode="auto">
            <a:xfrm>
              <a:off x="7988" y="3609"/>
              <a:ext cx="0" cy="1"/>
            </a:xfrm>
            <a:custGeom>
              <a:avLst/>
              <a:gdLst>
                <a:gd name="T0" fmla="*/ 0 w 5"/>
                <a:gd name="T1" fmla="*/ 0 h 5"/>
                <a:gd name="T2" fmla="*/ 2 w 5"/>
                <a:gd name="T3" fmla="*/ 2 h 5"/>
                <a:gd name="T4" fmla="*/ 5 w 5"/>
                <a:gd name="T5" fmla="*/ 5 h 5"/>
                <a:gd name="T6" fmla="*/ 2 w 5"/>
                <a:gd name="T7" fmla="*/ 2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2" y="2"/>
                  </a:lnTo>
                  <a:lnTo>
                    <a:pt x="5" y="5"/>
                  </a:lnTo>
                  <a:lnTo>
                    <a:pt x="2" y="2"/>
                  </a:lnTo>
                  <a:lnTo>
                    <a:pt x="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60" name="Freeform 345">
              <a:extLst>
                <a:ext uri="{FF2B5EF4-FFF2-40B4-BE49-F238E27FC236}">
                  <a16:creationId xmlns:a16="http://schemas.microsoft.com/office/drawing/2014/main" id="{6F2598EB-84C9-44BE-A31F-999523CBE28A}"/>
                </a:ext>
              </a:extLst>
            </p:cNvPr>
            <p:cNvSpPr>
              <a:spLocks/>
            </p:cNvSpPr>
            <p:nvPr/>
          </p:nvSpPr>
          <p:spPr bwMode="auto">
            <a:xfrm>
              <a:off x="7868" y="3709"/>
              <a:ext cx="119" cy="144"/>
            </a:xfrm>
            <a:custGeom>
              <a:avLst/>
              <a:gdLst>
                <a:gd name="T0" fmla="*/ 1071 w 1071"/>
                <a:gd name="T1" fmla="*/ 0 h 1302"/>
                <a:gd name="T2" fmla="*/ 1071 w 1071"/>
                <a:gd name="T3" fmla="*/ 893 h 1302"/>
                <a:gd name="T4" fmla="*/ 1069 w 1071"/>
                <a:gd name="T5" fmla="*/ 908 h 1302"/>
                <a:gd name="T6" fmla="*/ 1064 w 1071"/>
                <a:gd name="T7" fmla="*/ 921 h 1302"/>
                <a:gd name="T8" fmla="*/ 1056 w 1071"/>
                <a:gd name="T9" fmla="*/ 933 h 1302"/>
                <a:gd name="T10" fmla="*/ 1044 w 1071"/>
                <a:gd name="T11" fmla="*/ 944 h 1302"/>
                <a:gd name="T12" fmla="*/ 1030 w 1071"/>
                <a:gd name="T13" fmla="*/ 950 h 1302"/>
                <a:gd name="T14" fmla="*/ 0 w 1071"/>
                <a:gd name="T15" fmla="*/ 1302 h 1302"/>
                <a:gd name="T16" fmla="*/ 9 w 1071"/>
                <a:gd name="T17" fmla="*/ 1299 h 1302"/>
                <a:gd name="T18" fmla="*/ 17 w 1071"/>
                <a:gd name="T19" fmla="*/ 1294 h 1302"/>
                <a:gd name="T20" fmla="*/ 30 w 1071"/>
                <a:gd name="T21" fmla="*/ 1280 h 1302"/>
                <a:gd name="T22" fmla="*/ 38 w 1071"/>
                <a:gd name="T23" fmla="*/ 1263 h 1302"/>
                <a:gd name="T24" fmla="*/ 40 w 1071"/>
                <a:gd name="T25" fmla="*/ 1245 h 1302"/>
                <a:gd name="T26" fmla="*/ 40 w 1071"/>
                <a:gd name="T27" fmla="*/ 1161 h 1302"/>
                <a:gd name="T28" fmla="*/ 951 w 1071"/>
                <a:gd name="T29" fmla="*/ 849 h 1302"/>
                <a:gd name="T30" fmla="*/ 951 w 1071"/>
                <a:gd name="T31" fmla="*/ 42 h 1302"/>
                <a:gd name="T32" fmla="*/ 1071 w 1071"/>
                <a:gd name="T33" fmla="*/ 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1" h="1302">
                  <a:moveTo>
                    <a:pt x="1071" y="0"/>
                  </a:moveTo>
                  <a:lnTo>
                    <a:pt x="1071" y="893"/>
                  </a:lnTo>
                  <a:lnTo>
                    <a:pt x="1069" y="908"/>
                  </a:lnTo>
                  <a:lnTo>
                    <a:pt x="1064" y="921"/>
                  </a:lnTo>
                  <a:lnTo>
                    <a:pt x="1056" y="933"/>
                  </a:lnTo>
                  <a:lnTo>
                    <a:pt x="1044" y="944"/>
                  </a:lnTo>
                  <a:lnTo>
                    <a:pt x="1030" y="950"/>
                  </a:lnTo>
                  <a:lnTo>
                    <a:pt x="0" y="1302"/>
                  </a:lnTo>
                  <a:lnTo>
                    <a:pt x="9" y="1299"/>
                  </a:lnTo>
                  <a:lnTo>
                    <a:pt x="17" y="1294"/>
                  </a:lnTo>
                  <a:lnTo>
                    <a:pt x="30" y="1280"/>
                  </a:lnTo>
                  <a:lnTo>
                    <a:pt x="38" y="1263"/>
                  </a:lnTo>
                  <a:lnTo>
                    <a:pt x="40" y="1245"/>
                  </a:lnTo>
                  <a:lnTo>
                    <a:pt x="40" y="1161"/>
                  </a:lnTo>
                  <a:lnTo>
                    <a:pt x="951" y="849"/>
                  </a:lnTo>
                  <a:lnTo>
                    <a:pt x="951" y="42"/>
                  </a:lnTo>
                  <a:lnTo>
                    <a:pt x="107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61" name="Freeform 346">
              <a:extLst>
                <a:ext uri="{FF2B5EF4-FFF2-40B4-BE49-F238E27FC236}">
                  <a16:creationId xmlns:a16="http://schemas.microsoft.com/office/drawing/2014/main" id="{907F84FE-1B8A-4C39-A8E4-0069399C95EE}"/>
                </a:ext>
              </a:extLst>
            </p:cNvPr>
            <p:cNvSpPr>
              <a:spLocks/>
            </p:cNvSpPr>
            <p:nvPr/>
          </p:nvSpPr>
          <p:spPr bwMode="auto">
            <a:xfrm>
              <a:off x="7859" y="3838"/>
              <a:ext cx="13" cy="16"/>
            </a:xfrm>
            <a:custGeom>
              <a:avLst/>
              <a:gdLst>
                <a:gd name="T0" fmla="*/ 120 w 120"/>
                <a:gd name="T1" fmla="*/ 0 h 145"/>
                <a:gd name="T2" fmla="*/ 120 w 120"/>
                <a:gd name="T3" fmla="*/ 84 h 145"/>
                <a:gd name="T4" fmla="*/ 118 w 120"/>
                <a:gd name="T5" fmla="*/ 102 h 145"/>
                <a:gd name="T6" fmla="*/ 110 w 120"/>
                <a:gd name="T7" fmla="*/ 119 h 145"/>
                <a:gd name="T8" fmla="*/ 97 w 120"/>
                <a:gd name="T9" fmla="*/ 133 h 145"/>
                <a:gd name="T10" fmla="*/ 89 w 120"/>
                <a:gd name="T11" fmla="*/ 138 h 145"/>
                <a:gd name="T12" fmla="*/ 80 w 120"/>
                <a:gd name="T13" fmla="*/ 142 h 145"/>
                <a:gd name="T14" fmla="*/ 60 w 120"/>
                <a:gd name="T15" fmla="*/ 145 h 145"/>
                <a:gd name="T16" fmla="*/ 46 w 120"/>
                <a:gd name="T17" fmla="*/ 143 h 145"/>
                <a:gd name="T18" fmla="*/ 32 w 120"/>
                <a:gd name="T19" fmla="*/ 138 h 145"/>
                <a:gd name="T20" fmla="*/ 19 w 120"/>
                <a:gd name="T21" fmla="*/ 129 h 145"/>
                <a:gd name="T22" fmla="*/ 10 w 120"/>
                <a:gd name="T23" fmla="*/ 118 h 145"/>
                <a:gd name="T24" fmla="*/ 4 w 120"/>
                <a:gd name="T25" fmla="*/ 104 h 145"/>
                <a:gd name="T26" fmla="*/ 0 w 120"/>
                <a:gd name="T27" fmla="*/ 88 h 145"/>
                <a:gd name="T28" fmla="*/ 2 w 120"/>
                <a:gd name="T29" fmla="*/ 72 h 145"/>
                <a:gd name="T30" fmla="*/ 7 w 120"/>
                <a:gd name="T31" fmla="*/ 58 h 145"/>
                <a:gd name="T32" fmla="*/ 15 w 120"/>
                <a:gd name="T33" fmla="*/ 45 h 145"/>
                <a:gd name="T34" fmla="*/ 27 w 120"/>
                <a:gd name="T35" fmla="*/ 34 h 145"/>
                <a:gd name="T36" fmla="*/ 41 w 120"/>
                <a:gd name="T37" fmla="*/ 27 h 145"/>
                <a:gd name="T38" fmla="*/ 120 w 120"/>
                <a:gd name="T3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45">
                  <a:moveTo>
                    <a:pt x="120" y="0"/>
                  </a:moveTo>
                  <a:lnTo>
                    <a:pt x="120" y="84"/>
                  </a:lnTo>
                  <a:lnTo>
                    <a:pt x="118" y="102"/>
                  </a:lnTo>
                  <a:lnTo>
                    <a:pt x="110" y="119"/>
                  </a:lnTo>
                  <a:lnTo>
                    <a:pt x="97" y="133"/>
                  </a:lnTo>
                  <a:lnTo>
                    <a:pt x="89" y="138"/>
                  </a:lnTo>
                  <a:lnTo>
                    <a:pt x="80" y="142"/>
                  </a:lnTo>
                  <a:lnTo>
                    <a:pt x="60" y="145"/>
                  </a:lnTo>
                  <a:lnTo>
                    <a:pt x="46" y="143"/>
                  </a:lnTo>
                  <a:lnTo>
                    <a:pt x="32" y="138"/>
                  </a:lnTo>
                  <a:lnTo>
                    <a:pt x="19" y="129"/>
                  </a:lnTo>
                  <a:lnTo>
                    <a:pt x="10" y="118"/>
                  </a:lnTo>
                  <a:lnTo>
                    <a:pt x="4" y="104"/>
                  </a:lnTo>
                  <a:lnTo>
                    <a:pt x="0" y="88"/>
                  </a:lnTo>
                  <a:lnTo>
                    <a:pt x="2" y="72"/>
                  </a:lnTo>
                  <a:lnTo>
                    <a:pt x="7" y="58"/>
                  </a:lnTo>
                  <a:lnTo>
                    <a:pt x="15" y="45"/>
                  </a:lnTo>
                  <a:lnTo>
                    <a:pt x="27" y="34"/>
                  </a:lnTo>
                  <a:lnTo>
                    <a:pt x="41" y="27"/>
                  </a:lnTo>
                  <a:lnTo>
                    <a:pt x="12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62" name="Freeform 347">
              <a:extLst>
                <a:ext uri="{FF2B5EF4-FFF2-40B4-BE49-F238E27FC236}">
                  <a16:creationId xmlns:a16="http://schemas.microsoft.com/office/drawing/2014/main" id="{42A3AF6E-A022-4816-B3F7-465C92E80A5C}"/>
                </a:ext>
              </a:extLst>
            </p:cNvPr>
            <p:cNvSpPr>
              <a:spLocks/>
            </p:cNvSpPr>
            <p:nvPr/>
          </p:nvSpPr>
          <p:spPr bwMode="auto">
            <a:xfrm>
              <a:off x="7974" y="3697"/>
              <a:ext cx="13" cy="16"/>
            </a:xfrm>
            <a:custGeom>
              <a:avLst/>
              <a:gdLst>
                <a:gd name="T0" fmla="*/ 59 w 120"/>
                <a:gd name="T1" fmla="*/ 0 h 145"/>
                <a:gd name="T2" fmla="*/ 79 w 120"/>
                <a:gd name="T3" fmla="*/ 3 h 145"/>
                <a:gd name="T4" fmla="*/ 95 w 120"/>
                <a:gd name="T5" fmla="*/ 11 h 145"/>
                <a:gd name="T6" fmla="*/ 109 w 120"/>
                <a:gd name="T7" fmla="*/ 25 h 145"/>
                <a:gd name="T8" fmla="*/ 117 w 120"/>
                <a:gd name="T9" fmla="*/ 41 h 145"/>
                <a:gd name="T10" fmla="*/ 120 w 120"/>
                <a:gd name="T11" fmla="*/ 60 h 145"/>
                <a:gd name="T12" fmla="*/ 120 w 120"/>
                <a:gd name="T13" fmla="*/ 103 h 145"/>
                <a:gd name="T14" fmla="*/ 0 w 120"/>
                <a:gd name="T15" fmla="*/ 145 h 145"/>
                <a:gd name="T16" fmla="*/ 0 w 120"/>
                <a:gd name="T17" fmla="*/ 60 h 145"/>
                <a:gd name="T18" fmla="*/ 3 w 120"/>
                <a:gd name="T19" fmla="*/ 41 h 145"/>
                <a:gd name="T20" fmla="*/ 11 w 120"/>
                <a:gd name="T21" fmla="*/ 25 h 145"/>
                <a:gd name="T22" fmla="*/ 25 w 120"/>
                <a:gd name="T23" fmla="*/ 11 h 145"/>
                <a:gd name="T24" fmla="*/ 40 w 120"/>
                <a:gd name="T25" fmla="*/ 3 h 145"/>
                <a:gd name="T26" fmla="*/ 59 w 120"/>
                <a:gd name="T2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45">
                  <a:moveTo>
                    <a:pt x="59" y="0"/>
                  </a:moveTo>
                  <a:lnTo>
                    <a:pt x="79" y="3"/>
                  </a:lnTo>
                  <a:lnTo>
                    <a:pt x="95" y="11"/>
                  </a:lnTo>
                  <a:lnTo>
                    <a:pt x="109" y="25"/>
                  </a:lnTo>
                  <a:lnTo>
                    <a:pt x="117" y="41"/>
                  </a:lnTo>
                  <a:lnTo>
                    <a:pt x="120" y="60"/>
                  </a:lnTo>
                  <a:lnTo>
                    <a:pt x="120" y="103"/>
                  </a:lnTo>
                  <a:lnTo>
                    <a:pt x="0" y="145"/>
                  </a:lnTo>
                  <a:lnTo>
                    <a:pt x="0" y="60"/>
                  </a:lnTo>
                  <a:lnTo>
                    <a:pt x="3" y="41"/>
                  </a:lnTo>
                  <a:lnTo>
                    <a:pt x="11" y="25"/>
                  </a:lnTo>
                  <a:lnTo>
                    <a:pt x="25" y="11"/>
                  </a:lnTo>
                  <a:lnTo>
                    <a:pt x="40" y="3"/>
                  </a:lnTo>
                  <a:lnTo>
                    <a:pt x="5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63" name="Freeform 348">
              <a:extLst>
                <a:ext uri="{FF2B5EF4-FFF2-40B4-BE49-F238E27FC236}">
                  <a16:creationId xmlns:a16="http://schemas.microsoft.com/office/drawing/2014/main" id="{4EE1655B-2F4C-4570-911F-C631B01D21F4}"/>
                </a:ext>
              </a:extLst>
            </p:cNvPr>
            <p:cNvSpPr>
              <a:spLocks/>
            </p:cNvSpPr>
            <p:nvPr/>
          </p:nvSpPr>
          <p:spPr bwMode="auto">
            <a:xfrm>
              <a:off x="7988" y="3610"/>
              <a:ext cx="1" cy="1"/>
            </a:xfrm>
            <a:custGeom>
              <a:avLst/>
              <a:gdLst>
                <a:gd name="T0" fmla="*/ 0 w 9"/>
                <a:gd name="T1" fmla="*/ 0 h 11"/>
                <a:gd name="T2" fmla="*/ 5 w 9"/>
                <a:gd name="T3" fmla="*/ 6 h 11"/>
                <a:gd name="T4" fmla="*/ 9 w 9"/>
                <a:gd name="T5" fmla="*/ 11 h 11"/>
                <a:gd name="T6" fmla="*/ 5 w 9"/>
                <a:gd name="T7" fmla="*/ 6 h 11"/>
                <a:gd name="T8" fmla="*/ 0 w 9"/>
                <a:gd name="T9" fmla="*/ 0 h 11"/>
              </a:gdLst>
              <a:ahLst/>
              <a:cxnLst>
                <a:cxn ang="0">
                  <a:pos x="T0" y="T1"/>
                </a:cxn>
                <a:cxn ang="0">
                  <a:pos x="T2" y="T3"/>
                </a:cxn>
                <a:cxn ang="0">
                  <a:pos x="T4" y="T5"/>
                </a:cxn>
                <a:cxn ang="0">
                  <a:pos x="T6" y="T7"/>
                </a:cxn>
                <a:cxn ang="0">
                  <a:pos x="T8" y="T9"/>
                </a:cxn>
              </a:cxnLst>
              <a:rect l="0" t="0" r="r" b="b"/>
              <a:pathLst>
                <a:path w="9" h="11">
                  <a:moveTo>
                    <a:pt x="0" y="0"/>
                  </a:moveTo>
                  <a:lnTo>
                    <a:pt x="5" y="6"/>
                  </a:lnTo>
                  <a:lnTo>
                    <a:pt x="9" y="11"/>
                  </a:lnTo>
                  <a:lnTo>
                    <a:pt x="5" y="6"/>
                  </a:lnTo>
                  <a:lnTo>
                    <a:pt x="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64" name="Freeform 349">
              <a:extLst>
                <a:ext uri="{FF2B5EF4-FFF2-40B4-BE49-F238E27FC236}">
                  <a16:creationId xmlns:a16="http://schemas.microsoft.com/office/drawing/2014/main" id="{3F37D9F1-917E-49E7-A3DA-D34F5BECBA50}"/>
                </a:ext>
              </a:extLst>
            </p:cNvPr>
            <p:cNvSpPr>
              <a:spLocks/>
            </p:cNvSpPr>
            <p:nvPr/>
          </p:nvSpPr>
          <p:spPr bwMode="auto">
            <a:xfrm>
              <a:off x="7648" y="3610"/>
              <a:ext cx="61" cy="64"/>
            </a:xfrm>
            <a:custGeom>
              <a:avLst/>
              <a:gdLst>
                <a:gd name="T0" fmla="*/ 549 w 549"/>
                <a:gd name="T1" fmla="*/ 0 h 581"/>
                <a:gd name="T2" fmla="*/ 538 w 549"/>
                <a:gd name="T3" fmla="*/ 9 h 581"/>
                <a:gd name="T4" fmla="*/ 529 w 549"/>
                <a:gd name="T5" fmla="*/ 20 h 581"/>
                <a:gd name="T6" fmla="*/ 524 w 549"/>
                <a:gd name="T7" fmla="*/ 34 h 581"/>
                <a:gd name="T8" fmla="*/ 523 w 549"/>
                <a:gd name="T9" fmla="*/ 49 h 581"/>
                <a:gd name="T10" fmla="*/ 523 w 549"/>
                <a:gd name="T11" fmla="*/ 185 h 581"/>
                <a:gd name="T12" fmla="*/ 336 w 549"/>
                <a:gd name="T13" fmla="*/ 352 h 581"/>
                <a:gd name="T14" fmla="*/ 359 w 549"/>
                <a:gd name="T15" fmla="*/ 344 h 581"/>
                <a:gd name="T16" fmla="*/ 375 w 549"/>
                <a:gd name="T17" fmla="*/ 341 h 581"/>
                <a:gd name="T18" fmla="*/ 390 w 549"/>
                <a:gd name="T19" fmla="*/ 341 h 581"/>
                <a:gd name="T20" fmla="*/ 405 w 549"/>
                <a:gd name="T21" fmla="*/ 346 h 581"/>
                <a:gd name="T22" fmla="*/ 418 w 549"/>
                <a:gd name="T23" fmla="*/ 354 h 581"/>
                <a:gd name="T24" fmla="*/ 428 w 549"/>
                <a:gd name="T25" fmla="*/ 365 h 581"/>
                <a:gd name="T26" fmla="*/ 436 w 549"/>
                <a:gd name="T27" fmla="*/ 380 h 581"/>
                <a:gd name="T28" fmla="*/ 440 w 549"/>
                <a:gd name="T29" fmla="*/ 396 h 581"/>
                <a:gd name="T30" fmla="*/ 439 w 549"/>
                <a:gd name="T31" fmla="*/ 411 h 581"/>
                <a:gd name="T32" fmla="*/ 435 w 549"/>
                <a:gd name="T33" fmla="*/ 426 h 581"/>
                <a:gd name="T34" fmla="*/ 426 w 549"/>
                <a:gd name="T35" fmla="*/ 439 h 581"/>
                <a:gd name="T36" fmla="*/ 415 w 549"/>
                <a:gd name="T37" fmla="*/ 450 h 581"/>
                <a:gd name="T38" fmla="*/ 401 w 549"/>
                <a:gd name="T39" fmla="*/ 458 h 581"/>
                <a:gd name="T40" fmla="*/ 81 w 549"/>
                <a:gd name="T41" fmla="*/ 577 h 581"/>
                <a:gd name="T42" fmla="*/ 60 w 549"/>
                <a:gd name="T43" fmla="*/ 581 h 581"/>
                <a:gd name="T44" fmla="*/ 45 w 549"/>
                <a:gd name="T45" fmla="*/ 579 h 581"/>
                <a:gd name="T46" fmla="*/ 32 w 549"/>
                <a:gd name="T47" fmla="*/ 573 h 581"/>
                <a:gd name="T48" fmla="*/ 19 w 549"/>
                <a:gd name="T49" fmla="*/ 564 h 581"/>
                <a:gd name="T50" fmla="*/ 8 w 549"/>
                <a:gd name="T51" fmla="*/ 552 h 581"/>
                <a:gd name="T52" fmla="*/ 2 w 549"/>
                <a:gd name="T53" fmla="*/ 536 h 581"/>
                <a:gd name="T54" fmla="*/ 0 w 549"/>
                <a:gd name="T55" fmla="*/ 520 h 581"/>
                <a:gd name="T56" fmla="*/ 2 w 549"/>
                <a:gd name="T57" fmla="*/ 503 h 581"/>
                <a:gd name="T58" fmla="*/ 9 w 549"/>
                <a:gd name="T59" fmla="*/ 488 h 581"/>
                <a:gd name="T60" fmla="*/ 20 w 549"/>
                <a:gd name="T61" fmla="*/ 476 h 581"/>
                <a:gd name="T62" fmla="*/ 542 w 549"/>
                <a:gd name="T63" fmla="*/ 3 h 581"/>
                <a:gd name="T64" fmla="*/ 544 w 549"/>
                <a:gd name="T65" fmla="*/ 2 h 581"/>
                <a:gd name="T66" fmla="*/ 547 w 549"/>
                <a:gd name="T67" fmla="*/ 1 h 581"/>
                <a:gd name="T68" fmla="*/ 549 w 549"/>
                <a:gd name="T69"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9" h="581">
                  <a:moveTo>
                    <a:pt x="549" y="0"/>
                  </a:moveTo>
                  <a:lnTo>
                    <a:pt x="538" y="9"/>
                  </a:lnTo>
                  <a:lnTo>
                    <a:pt x="529" y="20"/>
                  </a:lnTo>
                  <a:lnTo>
                    <a:pt x="524" y="34"/>
                  </a:lnTo>
                  <a:lnTo>
                    <a:pt x="523" y="49"/>
                  </a:lnTo>
                  <a:lnTo>
                    <a:pt x="523" y="185"/>
                  </a:lnTo>
                  <a:lnTo>
                    <a:pt x="336" y="352"/>
                  </a:lnTo>
                  <a:lnTo>
                    <a:pt x="359" y="344"/>
                  </a:lnTo>
                  <a:lnTo>
                    <a:pt x="375" y="341"/>
                  </a:lnTo>
                  <a:lnTo>
                    <a:pt x="390" y="341"/>
                  </a:lnTo>
                  <a:lnTo>
                    <a:pt x="405" y="346"/>
                  </a:lnTo>
                  <a:lnTo>
                    <a:pt x="418" y="354"/>
                  </a:lnTo>
                  <a:lnTo>
                    <a:pt x="428" y="365"/>
                  </a:lnTo>
                  <a:lnTo>
                    <a:pt x="436" y="380"/>
                  </a:lnTo>
                  <a:lnTo>
                    <a:pt x="440" y="396"/>
                  </a:lnTo>
                  <a:lnTo>
                    <a:pt x="439" y="411"/>
                  </a:lnTo>
                  <a:lnTo>
                    <a:pt x="435" y="426"/>
                  </a:lnTo>
                  <a:lnTo>
                    <a:pt x="426" y="439"/>
                  </a:lnTo>
                  <a:lnTo>
                    <a:pt x="415" y="450"/>
                  </a:lnTo>
                  <a:lnTo>
                    <a:pt x="401" y="458"/>
                  </a:lnTo>
                  <a:lnTo>
                    <a:pt x="81" y="577"/>
                  </a:lnTo>
                  <a:lnTo>
                    <a:pt x="60" y="581"/>
                  </a:lnTo>
                  <a:lnTo>
                    <a:pt x="45" y="579"/>
                  </a:lnTo>
                  <a:lnTo>
                    <a:pt x="32" y="573"/>
                  </a:lnTo>
                  <a:lnTo>
                    <a:pt x="19" y="564"/>
                  </a:lnTo>
                  <a:lnTo>
                    <a:pt x="8" y="552"/>
                  </a:lnTo>
                  <a:lnTo>
                    <a:pt x="2" y="536"/>
                  </a:lnTo>
                  <a:lnTo>
                    <a:pt x="0" y="520"/>
                  </a:lnTo>
                  <a:lnTo>
                    <a:pt x="2" y="503"/>
                  </a:lnTo>
                  <a:lnTo>
                    <a:pt x="9" y="488"/>
                  </a:lnTo>
                  <a:lnTo>
                    <a:pt x="20" y="476"/>
                  </a:lnTo>
                  <a:lnTo>
                    <a:pt x="542" y="3"/>
                  </a:lnTo>
                  <a:lnTo>
                    <a:pt x="544" y="2"/>
                  </a:lnTo>
                  <a:lnTo>
                    <a:pt x="547" y="1"/>
                  </a:lnTo>
                  <a:lnTo>
                    <a:pt x="54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65" name="Freeform 350">
              <a:extLst>
                <a:ext uri="{FF2B5EF4-FFF2-40B4-BE49-F238E27FC236}">
                  <a16:creationId xmlns:a16="http://schemas.microsoft.com/office/drawing/2014/main" id="{DEA81680-622F-4640-85ED-2BC0AA98DBFE}"/>
                </a:ext>
              </a:extLst>
            </p:cNvPr>
            <p:cNvSpPr>
              <a:spLocks/>
            </p:cNvSpPr>
            <p:nvPr/>
          </p:nvSpPr>
          <p:spPr bwMode="auto">
            <a:xfrm>
              <a:off x="7986" y="3609"/>
              <a:ext cx="2" cy="0"/>
            </a:xfrm>
            <a:custGeom>
              <a:avLst/>
              <a:gdLst>
                <a:gd name="T0" fmla="*/ 0 w 15"/>
                <a:gd name="T1" fmla="*/ 0 h 7"/>
                <a:gd name="T2" fmla="*/ 7 w 15"/>
                <a:gd name="T3" fmla="*/ 3 h 7"/>
                <a:gd name="T4" fmla="*/ 15 w 15"/>
                <a:gd name="T5" fmla="*/ 7 h 7"/>
                <a:gd name="T6" fmla="*/ 7 w 15"/>
                <a:gd name="T7" fmla="*/ 3 h 7"/>
                <a:gd name="T8" fmla="*/ 0 w 15"/>
                <a:gd name="T9" fmla="*/ 0 h 7"/>
              </a:gdLst>
              <a:ahLst/>
              <a:cxnLst>
                <a:cxn ang="0">
                  <a:pos x="T0" y="T1"/>
                </a:cxn>
                <a:cxn ang="0">
                  <a:pos x="T2" y="T3"/>
                </a:cxn>
                <a:cxn ang="0">
                  <a:pos x="T4" y="T5"/>
                </a:cxn>
                <a:cxn ang="0">
                  <a:pos x="T6" y="T7"/>
                </a:cxn>
                <a:cxn ang="0">
                  <a:pos x="T8" y="T9"/>
                </a:cxn>
              </a:cxnLst>
              <a:rect l="0" t="0" r="r" b="b"/>
              <a:pathLst>
                <a:path w="15" h="7">
                  <a:moveTo>
                    <a:pt x="0" y="0"/>
                  </a:moveTo>
                  <a:lnTo>
                    <a:pt x="7" y="3"/>
                  </a:lnTo>
                  <a:lnTo>
                    <a:pt x="15" y="7"/>
                  </a:lnTo>
                  <a:lnTo>
                    <a:pt x="7" y="3"/>
                  </a:lnTo>
                  <a:lnTo>
                    <a:pt x="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66" name="Freeform 351">
              <a:extLst>
                <a:ext uri="{FF2B5EF4-FFF2-40B4-BE49-F238E27FC236}">
                  <a16:creationId xmlns:a16="http://schemas.microsoft.com/office/drawing/2014/main" id="{E2510BDD-B7F8-47F8-8BAE-E2423DEB8019}"/>
                </a:ext>
              </a:extLst>
            </p:cNvPr>
            <p:cNvSpPr>
              <a:spLocks/>
            </p:cNvSpPr>
            <p:nvPr/>
          </p:nvSpPr>
          <p:spPr bwMode="auto">
            <a:xfrm>
              <a:off x="7710" y="3571"/>
              <a:ext cx="276" cy="90"/>
            </a:xfrm>
            <a:custGeom>
              <a:avLst/>
              <a:gdLst>
                <a:gd name="T0" fmla="*/ 1034 w 2476"/>
                <a:gd name="T1" fmla="*/ 0 h 809"/>
                <a:gd name="T2" fmla="*/ 1051 w 2476"/>
                <a:gd name="T3" fmla="*/ 1 h 809"/>
                <a:gd name="T4" fmla="*/ 2475 w 2476"/>
                <a:gd name="T5" fmla="*/ 337 h 809"/>
                <a:gd name="T6" fmla="*/ 2476 w 2476"/>
                <a:gd name="T7" fmla="*/ 337 h 809"/>
                <a:gd name="T8" fmla="*/ 2476 w 2476"/>
                <a:gd name="T9" fmla="*/ 337 h 809"/>
                <a:gd name="T10" fmla="*/ 2461 w 2476"/>
                <a:gd name="T11" fmla="*/ 336 h 809"/>
                <a:gd name="T12" fmla="*/ 2445 w 2476"/>
                <a:gd name="T13" fmla="*/ 337 h 809"/>
                <a:gd name="T14" fmla="*/ 2431 w 2476"/>
                <a:gd name="T15" fmla="*/ 343 h 809"/>
                <a:gd name="T16" fmla="*/ 2418 w 2476"/>
                <a:gd name="T17" fmla="*/ 353 h 809"/>
                <a:gd name="T18" fmla="*/ 2408 w 2476"/>
                <a:gd name="T19" fmla="*/ 365 h 809"/>
                <a:gd name="T20" fmla="*/ 2403 w 2476"/>
                <a:gd name="T21" fmla="*/ 380 h 809"/>
                <a:gd name="T22" fmla="*/ 2401 w 2476"/>
                <a:gd name="T23" fmla="*/ 395 h 809"/>
                <a:gd name="T24" fmla="*/ 2402 w 2476"/>
                <a:gd name="T25" fmla="*/ 410 h 809"/>
                <a:gd name="T26" fmla="*/ 2408 w 2476"/>
                <a:gd name="T27" fmla="*/ 425 h 809"/>
                <a:gd name="T28" fmla="*/ 2434 w 2476"/>
                <a:gd name="T29" fmla="*/ 470 h 809"/>
                <a:gd name="T30" fmla="*/ 1457 w 2476"/>
                <a:gd name="T31" fmla="*/ 809 h 809"/>
                <a:gd name="T32" fmla="*/ 1457 w 2476"/>
                <a:gd name="T33" fmla="*/ 766 h 809"/>
                <a:gd name="T34" fmla="*/ 1455 w 2476"/>
                <a:gd name="T35" fmla="*/ 747 h 809"/>
                <a:gd name="T36" fmla="*/ 1446 w 2476"/>
                <a:gd name="T37" fmla="*/ 730 h 809"/>
                <a:gd name="T38" fmla="*/ 1433 w 2476"/>
                <a:gd name="T39" fmla="*/ 717 h 809"/>
                <a:gd name="T40" fmla="*/ 1416 w 2476"/>
                <a:gd name="T41" fmla="*/ 709 h 809"/>
                <a:gd name="T42" fmla="*/ 1397 w 2476"/>
                <a:gd name="T43" fmla="*/ 706 h 809"/>
                <a:gd name="T44" fmla="*/ 1387 w 2476"/>
                <a:gd name="T45" fmla="*/ 707 h 809"/>
                <a:gd name="T46" fmla="*/ 1376 w 2476"/>
                <a:gd name="T47" fmla="*/ 710 h 809"/>
                <a:gd name="T48" fmla="*/ 1377 w 2476"/>
                <a:gd name="T49" fmla="*/ 709 h 809"/>
                <a:gd name="T50" fmla="*/ 1377 w 2476"/>
                <a:gd name="T51" fmla="*/ 709 h 809"/>
                <a:gd name="T52" fmla="*/ 2245 w 2476"/>
                <a:gd name="T53" fmla="*/ 406 h 809"/>
                <a:gd name="T54" fmla="*/ 1039 w 2476"/>
                <a:gd name="T55" fmla="*/ 124 h 809"/>
                <a:gd name="T56" fmla="*/ 81 w 2476"/>
                <a:gd name="T57" fmla="*/ 439 h 809"/>
                <a:gd name="T58" fmla="*/ 81 w 2476"/>
                <a:gd name="T59" fmla="*/ 396 h 809"/>
                <a:gd name="T60" fmla="*/ 77 w 2476"/>
                <a:gd name="T61" fmla="*/ 377 h 809"/>
                <a:gd name="T62" fmla="*/ 69 w 2476"/>
                <a:gd name="T63" fmla="*/ 360 h 809"/>
                <a:gd name="T64" fmla="*/ 56 w 2476"/>
                <a:gd name="T65" fmla="*/ 346 h 809"/>
                <a:gd name="T66" fmla="*/ 40 w 2476"/>
                <a:gd name="T67" fmla="*/ 338 h 809"/>
                <a:gd name="T68" fmla="*/ 21 w 2476"/>
                <a:gd name="T69" fmla="*/ 335 h 809"/>
                <a:gd name="T70" fmla="*/ 10 w 2476"/>
                <a:gd name="T71" fmla="*/ 337 h 809"/>
                <a:gd name="T72" fmla="*/ 0 w 2476"/>
                <a:gd name="T73" fmla="*/ 339 h 809"/>
                <a:gd name="T74" fmla="*/ 1 w 2476"/>
                <a:gd name="T75" fmla="*/ 339 h 809"/>
                <a:gd name="T76" fmla="*/ 2 w 2476"/>
                <a:gd name="T77" fmla="*/ 338 h 809"/>
                <a:gd name="T78" fmla="*/ 1018 w 2476"/>
                <a:gd name="T79" fmla="*/ 4 h 809"/>
                <a:gd name="T80" fmla="*/ 1034 w 2476"/>
                <a:gd name="T81" fmla="*/ 0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6" h="809">
                  <a:moveTo>
                    <a:pt x="1034" y="0"/>
                  </a:moveTo>
                  <a:lnTo>
                    <a:pt x="1051" y="1"/>
                  </a:lnTo>
                  <a:lnTo>
                    <a:pt x="2475" y="337"/>
                  </a:lnTo>
                  <a:lnTo>
                    <a:pt x="2476" y="337"/>
                  </a:lnTo>
                  <a:lnTo>
                    <a:pt x="2476" y="337"/>
                  </a:lnTo>
                  <a:lnTo>
                    <a:pt x="2461" y="336"/>
                  </a:lnTo>
                  <a:lnTo>
                    <a:pt x="2445" y="337"/>
                  </a:lnTo>
                  <a:lnTo>
                    <a:pt x="2431" y="343"/>
                  </a:lnTo>
                  <a:lnTo>
                    <a:pt x="2418" y="353"/>
                  </a:lnTo>
                  <a:lnTo>
                    <a:pt x="2408" y="365"/>
                  </a:lnTo>
                  <a:lnTo>
                    <a:pt x="2403" y="380"/>
                  </a:lnTo>
                  <a:lnTo>
                    <a:pt x="2401" y="395"/>
                  </a:lnTo>
                  <a:lnTo>
                    <a:pt x="2402" y="410"/>
                  </a:lnTo>
                  <a:lnTo>
                    <a:pt x="2408" y="425"/>
                  </a:lnTo>
                  <a:lnTo>
                    <a:pt x="2434" y="470"/>
                  </a:lnTo>
                  <a:lnTo>
                    <a:pt x="1457" y="809"/>
                  </a:lnTo>
                  <a:lnTo>
                    <a:pt x="1457" y="766"/>
                  </a:lnTo>
                  <a:lnTo>
                    <a:pt x="1455" y="747"/>
                  </a:lnTo>
                  <a:lnTo>
                    <a:pt x="1446" y="730"/>
                  </a:lnTo>
                  <a:lnTo>
                    <a:pt x="1433" y="717"/>
                  </a:lnTo>
                  <a:lnTo>
                    <a:pt x="1416" y="709"/>
                  </a:lnTo>
                  <a:lnTo>
                    <a:pt x="1397" y="706"/>
                  </a:lnTo>
                  <a:lnTo>
                    <a:pt x="1387" y="707"/>
                  </a:lnTo>
                  <a:lnTo>
                    <a:pt x="1376" y="710"/>
                  </a:lnTo>
                  <a:lnTo>
                    <a:pt x="1377" y="709"/>
                  </a:lnTo>
                  <a:lnTo>
                    <a:pt x="1377" y="709"/>
                  </a:lnTo>
                  <a:lnTo>
                    <a:pt x="2245" y="406"/>
                  </a:lnTo>
                  <a:lnTo>
                    <a:pt x="1039" y="124"/>
                  </a:lnTo>
                  <a:lnTo>
                    <a:pt x="81" y="439"/>
                  </a:lnTo>
                  <a:lnTo>
                    <a:pt x="81" y="396"/>
                  </a:lnTo>
                  <a:lnTo>
                    <a:pt x="77" y="377"/>
                  </a:lnTo>
                  <a:lnTo>
                    <a:pt x="69" y="360"/>
                  </a:lnTo>
                  <a:lnTo>
                    <a:pt x="56" y="346"/>
                  </a:lnTo>
                  <a:lnTo>
                    <a:pt x="40" y="338"/>
                  </a:lnTo>
                  <a:lnTo>
                    <a:pt x="21" y="335"/>
                  </a:lnTo>
                  <a:lnTo>
                    <a:pt x="10" y="337"/>
                  </a:lnTo>
                  <a:lnTo>
                    <a:pt x="0" y="339"/>
                  </a:lnTo>
                  <a:lnTo>
                    <a:pt x="1" y="339"/>
                  </a:lnTo>
                  <a:lnTo>
                    <a:pt x="2" y="338"/>
                  </a:lnTo>
                  <a:lnTo>
                    <a:pt x="1018" y="4"/>
                  </a:lnTo>
                  <a:lnTo>
                    <a:pt x="103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67" name="Freeform 352">
              <a:extLst>
                <a:ext uri="{FF2B5EF4-FFF2-40B4-BE49-F238E27FC236}">
                  <a16:creationId xmlns:a16="http://schemas.microsoft.com/office/drawing/2014/main" id="{EC14A5F7-AD65-43A8-B9E7-A1C3148D189F}"/>
                </a:ext>
              </a:extLst>
            </p:cNvPr>
            <p:cNvSpPr>
              <a:spLocks/>
            </p:cNvSpPr>
            <p:nvPr/>
          </p:nvSpPr>
          <p:spPr bwMode="auto">
            <a:xfrm>
              <a:off x="7861" y="3651"/>
              <a:ext cx="1" cy="0"/>
            </a:xfrm>
            <a:custGeom>
              <a:avLst/>
              <a:gdLst>
                <a:gd name="T0" fmla="*/ 9 w 9"/>
                <a:gd name="T1" fmla="*/ 0 h 7"/>
                <a:gd name="T2" fmla="*/ 6 w 9"/>
                <a:gd name="T3" fmla="*/ 2 h 7"/>
                <a:gd name="T4" fmla="*/ 2 w 9"/>
                <a:gd name="T5" fmla="*/ 4 h 7"/>
                <a:gd name="T6" fmla="*/ 0 w 9"/>
                <a:gd name="T7" fmla="*/ 7 h 7"/>
                <a:gd name="T8" fmla="*/ 2 w 9"/>
                <a:gd name="T9" fmla="*/ 4 h 7"/>
                <a:gd name="T10" fmla="*/ 6 w 9"/>
                <a:gd name="T11" fmla="*/ 2 h 7"/>
                <a:gd name="T12" fmla="*/ 9 w 9"/>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0"/>
                  </a:moveTo>
                  <a:lnTo>
                    <a:pt x="6" y="2"/>
                  </a:lnTo>
                  <a:lnTo>
                    <a:pt x="2" y="4"/>
                  </a:lnTo>
                  <a:lnTo>
                    <a:pt x="0" y="7"/>
                  </a:lnTo>
                  <a:lnTo>
                    <a:pt x="2" y="4"/>
                  </a:lnTo>
                  <a:lnTo>
                    <a:pt x="6" y="2"/>
                  </a:lnTo>
                  <a:lnTo>
                    <a:pt x="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68" name="Freeform 353">
              <a:extLst>
                <a:ext uri="{FF2B5EF4-FFF2-40B4-BE49-F238E27FC236}">
                  <a16:creationId xmlns:a16="http://schemas.microsoft.com/office/drawing/2014/main" id="{DB318A9C-17C9-4692-9CF2-8E1638B005D2}"/>
                </a:ext>
              </a:extLst>
            </p:cNvPr>
            <p:cNvSpPr>
              <a:spLocks/>
            </p:cNvSpPr>
            <p:nvPr/>
          </p:nvSpPr>
          <p:spPr bwMode="auto">
            <a:xfrm>
              <a:off x="7859" y="3655"/>
              <a:ext cx="0" cy="1"/>
            </a:xfrm>
            <a:custGeom>
              <a:avLst/>
              <a:gdLst>
                <a:gd name="T0" fmla="*/ 3 w 3"/>
                <a:gd name="T1" fmla="*/ 0 h 9"/>
                <a:gd name="T2" fmla="*/ 2 w 3"/>
                <a:gd name="T3" fmla="*/ 4 h 9"/>
                <a:gd name="T4" fmla="*/ 0 w 3"/>
                <a:gd name="T5" fmla="*/ 9 h 9"/>
                <a:gd name="T6" fmla="*/ 2 w 3"/>
                <a:gd name="T7" fmla="*/ 4 h 9"/>
                <a:gd name="T8" fmla="*/ 3 w 3"/>
                <a:gd name="T9" fmla="*/ 0 h 9"/>
              </a:gdLst>
              <a:ahLst/>
              <a:cxnLst>
                <a:cxn ang="0">
                  <a:pos x="T0" y="T1"/>
                </a:cxn>
                <a:cxn ang="0">
                  <a:pos x="T2" y="T3"/>
                </a:cxn>
                <a:cxn ang="0">
                  <a:pos x="T4" y="T5"/>
                </a:cxn>
                <a:cxn ang="0">
                  <a:pos x="T6" y="T7"/>
                </a:cxn>
                <a:cxn ang="0">
                  <a:pos x="T8" y="T9"/>
                </a:cxn>
              </a:cxnLst>
              <a:rect l="0" t="0" r="r" b="b"/>
              <a:pathLst>
                <a:path w="3" h="9">
                  <a:moveTo>
                    <a:pt x="3" y="0"/>
                  </a:moveTo>
                  <a:lnTo>
                    <a:pt x="2" y="4"/>
                  </a:lnTo>
                  <a:lnTo>
                    <a:pt x="0" y="9"/>
                  </a:lnTo>
                  <a:lnTo>
                    <a:pt x="2" y="4"/>
                  </a:lnTo>
                  <a:lnTo>
                    <a:pt x="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69" name="Freeform 354">
              <a:extLst>
                <a:ext uri="{FF2B5EF4-FFF2-40B4-BE49-F238E27FC236}">
                  <a16:creationId xmlns:a16="http://schemas.microsoft.com/office/drawing/2014/main" id="{68F6249C-2CB9-4395-9DE9-97415FB74CCD}"/>
                </a:ext>
              </a:extLst>
            </p:cNvPr>
            <p:cNvSpPr>
              <a:spLocks/>
            </p:cNvSpPr>
            <p:nvPr/>
          </p:nvSpPr>
          <p:spPr bwMode="auto">
            <a:xfrm>
              <a:off x="7860" y="3652"/>
              <a:ext cx="0" cy="1"/>
            </a:xfrm>
            <a:custGeom>
              <a:avLst/>
              <a:gdLst>
                <a:gd name="T0" fmla="*/ 4 w 4"/>
                <a:gd name="T1" fmla="*/ 0 h 6"/>
                <a:gd name="T2" fmla="*/ 2 w 4"/>
                <a:gd name="T3" fmla="*/ 3 h 6"/>
                <a:gd name="T4" fmla="*/ 0 w 4"/>
                <a:gd name="T5" fmla="*/ 6 h 6"/>
                <a:gd name="T6" fmla="*/ 2 w 4"/>
                <a:gd name="T7" fmla="*/ 3 h 6"/>
                <a:gd name="T8" fmla="*/ 4 w 4"/>
                <a:gd name="T9" fmla="*/ 0 h 6"/>
              </a:gdLst>
              <a:ahLst/>
              <a:cxnLst>
                <a:cxn ang="0">
                  <a:pos x="T0" y="T1"/>
                </a:cxn>
                <a:cxn ang="0">
                  <a:pos x="T2" y="T3"/>
                </a:cxn>
                <a:cxn ang="0">
                  <a:pos x="T4" y="T5"/>
                </a:cxn>
                <a:cxn ang="0">
                  <a:pos x="T6" y="T7"/>
                </a:cxn>
                <a:cxn ang="0">
                  <a:pos x="T8" y="T9"/>
                </a:cxn>
              </a:cxnLst>
              <a:rect l="0" t="0" r="r" b="b"/>
              <a:pathLst>
                <a:path w="4" h="6">
                  <a:moveTo>
                    <a:pt x="4" y="0"/>
                  </a:moveTo>
                  <a:lnTo>
                    <a:pt x="2" y="3"/>
                  </a:lnTo>
                  <a:lnTo>
                    <a:pt x="0" y="6"/>
                  </a:lnTo>
                  <a:lnTo>
                    <a:pt x="2" y="3"/>
                  </a:lnTo>
                  <a:lnTo>
                    <a:pt x="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70" name="Freeform 355">
              <a:extLst>
                <a:ext uri="{FF2B5EF4-FFF2-40B4-BE49-F238E27FC236}">
                  <a16:creationId xmlns:a16="http://schemas.microsoft.com/office/drawing/2014/main" id="{281FD5B1-9501-4867-A336-F49FDCA90280}"/>
                </a:ext>
              </a:extLst>
            </p:cNvPr>
            <p:cNvSpPr>
              <a:spLocks/>
            </p:cNvSpPr>
            <p:nvPr/>
          </p:nvSpPr>
          <p:spPr bwMode="auto">
            <a:xfrm>
              <a:off x="7706" y="3608"/>
              <a:ext cx="13" cy="22"/>
            </a:xfrm>
            <a:custGeom>
              <a:avLst/>
              <a:gdLst>
                <a:gd name="T0" fmla="*/ 61 w 121"/>
                <a:gd name="T1" fmla="*/ 0 h 197"/>
                <a:gd name="T2" fmla="*/ 80 w 121"/>
                <a:gd name="T3" fmla="*/ 3 h 197"/>
                <a:gd name="T4" fmla="*/ 96 w 121"/>
                <a:gd name="T5" fmla="*/ 11 h 197"/>
                <a:gd name="T6" fmla="*/ 109 w 121"/>
                <a:gd name="T7" fmla="*/ 25 h 197"/>
                <a:gd name="T8" fmla="*/ 117 w 121"/>
                <a:gd name="T9" fmla="*/ 42 h 197"/>
                <a:gd name="T10" fmla="*/ 121 w 121"/>
                <a:gd name="T11" fmla="*/ 61 h 197"/>
                <a:gd name="T12" fmla="*/ 121 w 121"/>
                <a:gd name="T13" fmla="*/ 104 h 197"/>
                <a:gd name="T14" fmla="*/ 91 w 121"/>
                <a:gd name="T15" fmla="*/ 114 h 197"/>
                <a:gd name="T16" fmla="*/ 0 w 121"/>
                <a:gd name="T17" fmla="*/ 197 h 197"/>
                <a:gd name="T18" fmla="*/ 0 w 121"/>
                <a:gd name="T19" fmla="*/ 61 h 197"/>
                <a:gd name="T20" fmla="*/ 2 w 121"/>
                <a:gd name="T21" fmla="*/ 46 h 197"/>
                <a:gd name="T22" fmla="*/ 7 w 121"/>
                <a:gd name="T23" fmla="*/ 32 h 197"/>
                <a:gd name="T24" fmla="*/ 16 w 121"/>
                <a:gd name="T25" fmla="*/ 21 h 197"/>
                <a:gd name="T26" fmla="*/ 27 w 121"/>
                <a:gd name="T27" fmla="*/ 11 h 197"/>
                <a:gd name="T28" fmla="*/ 31 w 121"/>
                <a:gd name="T29" fmla="*/ 9 h 197"/>
                <a:gd name="T30" fmla="*/ 36 w 121"/>
                <a:gd name="T31" fmla="*/ 6 h 197"/>
                <a:gd name="T32" fmla="*/ 40 w 121"/>
                <a:gd name="T33" fmla="*/ 4 h 197"/>
                <a:gd name="T34" fmla="*/ 50 w 121"/>
                <a:gd name="T35" fmla="*/ 2 h 197"/>
                <a:gd name="T36" fmla="*/ 61 w 121"/>
                <a:gd name="T3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97">
                  <a:moveTo>
                    <a:pt x="61" y="0"/>
                  </a:moveTo>
                  <a:lnTo>
                    <a:pt x="80" y="3"/>
                  </a:lnTo>
                  <a:lnTo>
                    <a:pt x="96" y="11"/>
                  </a:lnTo>
                  <a:lnTo>
                    <a:pt x="109" y="25"/>
                  </a:lnTo>
                  <a:lnTo>
                    <a:pt x="117" y="42"/>
                  </a:lnTo>
                  <a:lnTo>
                    <a:pt x="121" y="61"/>
                  </a:lnTo>
                  <a:lnTo>
                    <a:pt x="121" y="104"/>
                  </a:lnTo>
                  <a:lnTo>
                    <a:pt x="91" y="114"/>
                  </a:lnTo>
                  <a:lnTo>
                    <a:pt x="0" y="197"/>
                  </a:lnTo>
                  <a:lnTo>
                    <a:pt x="0" y="61"/>
                  </a:lnTo>
                  <a:lnTo>
                    <a:pt x="2" y="46"/>
                  </a:lnTo>
                  <a:lnTo>
                    <a:pt x="7" y="32"/>
                  </a:lnTo>
                  <a:lnTo>
                    <a:pt x="16" y="21"/>
                  </a:lnTo>
                  <a:lnTo>
                    <a:pt x="27" y="11"/>
                  </a:lnTo>
                  <a:lnTo>
                    <a:pt x="31" y="9"/>
                  </a:lnTo>
                  <a:lnTo>
                    <a:pt x="36" y="6"/>
                  </a:lnTo>
                  <a:lnTo>
                    <a:pt x="40" y="4"/>
                  </a:lnTo>
                  <a:lnTo>
                    <a:pt x="50" y="2"/>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71" name="Freeform 356">
              <a:extLst>
                <a:ext uri="{FF2B5EF4-FFF2-40B4-BE49-F238E27FC236}">
                  <a16:creationId xmlns:a16="http://schemas.microsoft.com/office/drawing/2014/main" id="{5CC11ED6-7B60-4E5B-9244-28D16DB0365E}"/>
                </a:ext>
              </a:extLst>
            </p:cNvPr>
            <p:cNvSpPr>
              <a:spLocks/>
            </p:cNvSpPr>
            <p:nvPr/>
          </p:nvSpPr>
          <p:spPr bwMode="auto">
            <a:xfrm>
              <a:off x="7859" y="3649"/>
              <a:ext cx="13" cy="14"/>
            </a:xfrm>
            <a:custGeom>
              <a:avLst/>
              <a:gdLst>
                <a:gd name="T0" fmla="*/ 60 w 120"/>
                <a:gd name="T1" fmla="*/ 0 h 120"/>
                <a:gd name="T2" fmla="*/ 79 w 120"/>
                <a:gd name="T3" fmla="*/ 3 h 120"/>
                <a:gd name="T4" fmla="*/ 96 w 120"/>
                <a:gd name="T5" fmla="*/ 11 h 120"/>
                <a:gd name="T6" fmla="*/ 109 w 120"/>
                <a:gd name="T7" fmla="*/ 24 h 120"/>
                <a:gd name="T8" fmla="*/ 118 w 120"/>
                <a:gd name="T9" fmla="*/ 41 h 120"/>
                <a:gd name="T10" fmla="*/ 120 w 120"/>
                <a:gd name="T11" fmla="*/ 60 h 120"/>
                <a:gd name="T12" fmla="*/ 120 w 120"/>
                <a:gd name="T13" fmla="*/ 103 h 120"/>
                <a:gd name="T14" fmla="*/ 80 w 120"/>
                <a:gd name="T15" fmla="*/ 117 h 120"/>
                <a:gd name="T16" fmla="*/ 65 w 120"/>
                <a:gd name="T17" fmla="*/ 120 h 120"/>
                <a:gd name="T18" fmla="*/ 49 w 120"/>
                <a:gd name="T19" fmla="*/ 119 h 120"/>
                <a:gd name="T20" fmla="*/ 34 w 120"/>
                <a:gd name="T21" fmla="*/ 115 h 120"/>
                <a:gd name="T22" fmla="*/ 21 w 120"/>
                <a:gd name="T23" fmla="*/ 106 h 120"/>
                <a:gd name="T24" fmla="*/ 11 w 120"/>
                <a:gd name="T25" fmla="*/ 95 h 120"/>
                <a:gd name="T26" fmla="*/ 4 w 120"/>
                <a:gd name="T27" fmla="*/ 80 h 120"/>
                <a:gd name="T28" fmla="*/ 2 w 120"/>
                <a:gd name="T29" fmla="*/ 69 h 120"/>
                <a:gd name="T30" fmla="*/ 0 w 120"/>
                <a:gd name="T31" fmla="*/ 58 h 120"/>
                <a:gd name="T32" fmla="*/ 2 w 120"/>
                <a:gd name="T33" fmla="*/ 53 h 120"/>
                <a:gd name="T34" fmla="*/ 3 w 120"/>
                <a:gd name="T35" fmla="*/ 49 h 120"/>
                <a:gd name="T36" fmla="*/ 4 w 120"/>
                <a:gd name="T37" fmla="*/ 45 h 120"/>
                <a:gd name="T38" fmla="*/ 4 w 120"/>
                <a:gd name="T39" fmla="*/ 42 h 120"/>
                <a:gd name="T40" fmla="*/ 5 w 120"/>
                <a:gd name="T41" fmla="*/ 38 h 120"/>
                <a:gd name="T42" fmla="*/ 6 w 120"/>
                <a:gd name="T43" fmla="*/ 34 h 120"/>
                <a:gd name="T44" fmla="*/ 8 w 120"/>
                <a:gd name="T45" fmla="*/ 31 h 120"/>
                <a:gd name="T46" fmla="*/ 10 w 120"/>
                <a:gd name="T47" fmla="*/ 28 h 120"/>
                <a:gd name="T48" fmla="*/ 12 w 120"/>
                <a:gd name="T49" fmla="*/ 25 h 120"/>
                <a:gd name="T50" fmla="*/ 14 w 120"/>
                <a:gd name="T51" fmla="*/ 22 h 120"/>
                <a:gd name="T52" fmla="*/ 16 w 120"/>
                <a:gd name="T53" fmla="*/ 19 h 120"/>
                <a:gd name="T54" fmla="*/ 19 w 120"/>
                <a:gd name="T55" fmla="*/ 17 h 120"/>
                <a:gd name="T56" fmla="*/ 21 w 120"/>
                <a:gd name="T57" fmla="*/ 14 h 120"/>
                <a:gd name="T58" fmla="*/ 25 w 120"/>
                <a:gd name="T59" fmla="*/ 12 h 120"/>
                <a:gd name="T60" fmla="*/ 28 w 120"/>
                <a:gd name="T61" fmla="*/ 10 h 120"/>
                <a:gd name="T62" fmla="*/ 31 w 120"/>
                <a:gd name="T63" fmla="*/ 8 h 120"/>
                <a:gd name="T64" fmla="*/ 35 w 120"/>
                <a:gd name="T65" fmla="*/ 6 h 120"/>
                <a:gd name="T66" fmla="*/ 39 w 120"/>
                <a:gd name="T67" fmla="*/ 4 h 120"/>
                <a:gd name="T68" fmla="*/ 50 w 120"/>
                <a:gd name="T69" fmla="*/ 1 h 120"/>
                <a:gd name="T70" fmla="*/ 60 w 120"/>
                <a:gd name="T7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20">
                  <a:moveTo>
                    <a:pt x="60" y="0"/>
                  </a:moveTo>
                  <a:lnTo>
                    <a:pt x="79" y="3"/>
                  </a:lnTo>
                  <a:lnTo>
                    <a:pt x="96" y="11"/>
                  </a:lnTo>
                  <a:lnTo>
                    <a:pt x="109" y="24"/>
                  </a:lnTo>
                  <a:lnTo>
                    <a:pt x="118" y="41"/>
                  </a:lnTo>
                  <a:lnTo>
                    <a:pt x="120" y="60"/>
                  </a:lnTo>
                  <a:lnTo>
                    <a:pt x="120" y="103"/>
                  </a:lnTo>
                  <a:lnTo>
                    <a:pt x="80" y="117"/>
                  </a:lnTo>
                  <a:lnTo>
                    <a:pt x="65" y="120"/>
                  </a:lnTo>
                  <a:lnTo>
                    <a:pt x="49" y="119"/>
                  </a:lnTo>
                  <a:lnTo>
                    <a:pt x="34" y="115"/>
                  </a:lnTo>
                  <a:lnTo>
                    <a:pt x="21" y="106"/>
                  </a:lnTo>
                  <a:lnTo>
                    <a:pt x="11" y="95"/>
                  </a:lnTo>
                  <a:lnTo>
                    <a:pt x="4" y="80"/>
                  </a:lnTo>
                  <a:lnTo>
                    <a:pt x="2" y="69"/>
                  </a:lnTo>
                  <a:lnTo>
                    <a:pt x="0" y="58"/>
                  </a:lnTo>
                  <a:lnTo>
                    <a:pt x="2" y="53"/>
                  </a:lnTo>
                  <a:lnTo>
                    <a:pt x="3" y="49"/>
                  </a:lnTo>
                  <a:lnTo>
                    <a:pt x="4" y="45"/>
                  </a:lnTo>
                  <a:lnTo>
                    <a:pt x="4" y="42"/>
                  </a:lnTo>
                  <a:lnTo>
                    <a:pt x="5" y="38"/>
                  </a:lnTo>
                  <a:lnTo>
                    <a:pt x="6" y="34"/>
                  </a:lnTo>
                  <a:lnTo>
                    <a:pt x="8" y="31"/>
                  </a:lnTo>
                  <a:lnTo>
                    <a:pt x="10" y="28"/>
                  </a:lnTo>
                  <a:lnTo>
                    <a:pt x="12" y="25"/>
                  </a:lnTo>
                  <a:lnTo>
                    <a:pt x="14" y="22"/>
                  </a:lnTo>
                  <a:lnTo>
                    <a:pt x="16" y="19"/>
                  </a:lnTo>
                  <a:lnTo>
                    <a:pt x="19" y="17"/>
                  </a:lnTo>
                  <a:lnTo>
                    <a:pt x="21" y="14"/>
                  </a:lnTo>
                  <a:lnTo>
                    <a:pt x="25" y="12"/>
                  </a:lnTo>
                  <a:lnTo>
                    <a:pt x="28" y="10"/>
                  </a:lnTo>
                  <a:lnTo>
                    <a:pt x="31" y="8"/>
                  </a:lnTo>
                  <a:lnTo>
                    <a:pt x="35" y="6"/>
                  </a:lnTo>
                  <a:lnTo>
                    <a:pt x="39" y="4"/>
                  </a:lnTo>
                  <a:lnTo>
                    <a:pt x="50" y="1"/>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72" name="Freeform 357">
              <a:extLst>
                <a:ext uri="{FF2B5EF4-FFF2-40B4-BE49-F238E27FC236}">
                  <a16:creationId xmlns:a16="http://schemas.microsoft.com/office/drawing/2014/main" id="{D8519D16-3B18-43F4-AF22-4C7BCEC0ECFD}"/>
                </a:ext>
              </a:extLst>
            </p:cNvPr>
            <p:cNvSpPr>
              <a:spLocks/>
            </p:cNvSpPr>
            <p:nvPr/>
          </p:nvSpPr>
          <p:spPr bwMode="auto">
            <a:xfrm>
              <a:off x="7977" y="3608"/>
              <a:ext cx="14" cy="15"/>
            </a:xfrm>
            <a:custGeom>
              <a:avLst/>
              <a:gdLst>
                <a:gd name="T0" fmla="*/ 60 w 120"/>
                <a:gd name="T1" fmla="*/ 0 h 134"/>
                <a:gd name="T2" fmla="*/ 75 w 120"/>
                <a:gd name="T3" fmla="*/ 1 h 134"/>
                <a:gd name="T4" fmla="*/ 78 w 120"/>
                <a:gd name="T5" fmla="*/ 2 h 134"/>
                <a:gd name="T6" fmla="*/ 80 w 120"/>
                <a:gd name="T7" fmla="*/ 3 h 134"/>
                <a:gd name="T8" fmla="*/ 87 w 120"/>
                <a:gd name="T9" fmla="*/ 6 h 134"/>
                <a:gd name="T10" fmla="*/ 95 w 120"/>
                <a:gd name="T11" fmla="*/ 10 h 134"/>
                <a:gd name="T12" fmla="*/ 100 w 120"/>
                <a:gd name="T13" fmla="*/ 15 h 134"/>
                <a:gd name="T14" fmla="*/ 105 w 120"/>
                <a:gd name="T15" fmla="*/ 21 h 134"/>
                <a:gd name="T16" fmla="*/ 109 w 120"/>
                <a:gd name="T17" fmla="*/ 26 h 134"/>
                <a:gd name="T18" fmla="*/ 117 w 120"/>
                <a:gd name="T19" fmla="*/ 41 h 134"/>
                <a:gd name="T20" fmla="*/ 120 w 120"/>
                <a:gd name="T21" fmla="*/ 57 h 134"/>
                <a:gd name="T22" fmla="*/ 119 w 120"/>
                <a:gd name="T23" fmla="*/ 72 h 134"/>
                <a:gd name="T24" fmla="*/ 114 w 120"/>
                <a:gd name="T25" fmla="*/ 86 h 134"/>
                <a:gd name="T26" fmla="*/ 105 w 120"/>
                <a:gd name="T27" fmla="*/ 100 h 134"/>
                <a:gd name="T28" fmla="*/ 94 w 120"/>
                <a:gd name="T29" fmla="*/ 109 h 134"/>
                <a:gd name="T30" fmla="*/ 80 w 120"/>
                <a:gd name="T31" fmla="*/ 117 h 134"/>
                <a:gd name="T32" fmla="*/ 33 w 120"/>
                <a:gd name="T33" fmla="*/ 134 h 134"/>
                <a:gd name="T34" fmla="*/ 7 w 120"/>
                <a:gd name="T35" fmla="*/ 89 h 134"/>
                <a:gd name="T36" fmla="*/ 1 w 120"/>
                <a:gd name="T37" fmla="*/ 74 h 134"/>
                <a:gd name="T38" fmla="*/ 0 w 120"/>
                <a:gd name="T39" fmla="*/ 59 h 134"/>
                <a:gd name="T40" fmla="*/ 2 w 120"/>
                <a:gd name="T41" fmla="*/ 44 h 134"/>
                <a:gd name="T42" fmla="*/ 7 w 120"/>
                <a:gd name="T43" fmla="*/ 29 h 134"/>
                <a:gd name="T44" fmla="*/ 17 w 120"/>
                <a:gd name="T45" fmla="*/ 17 h 134"/>
                <a:gd name="T46" fmla="*/ 30 w 120"/>
                <a:gd name="T47" fmla="*/ 7 h 134"/>
                <a:gd name="T48" fmla="*/ 44 w 120"/>
                <a:gd name="T49" fmla="*/ 1 h 134"/>
                <a:gd name="T50" fmla="*/ 60 w 120"/>
                <a:gd name="T5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134">
                  <a:moveTo>
                    <a:pt x="60" y="0"/>
                  </a:moveTo>
                  <a:lnTo>
                    <a:pt x="75" y="1"/>
                  </a:lnTo>
                  <a:lnTo>
                    <a:pt x="78" y="2"/>
                  </a:lnTo>
                  <a:lnTo>
                    <a:pt x="80" y="3"/>
                  </a:lnTo>
                  <a:lnTo>
                    <a:pt x="87" y="6"/>
                  </a:lnTo>
                  <a:lnTo>
                    <a:pt x="95" y="10"/>
                  </a:lnTo>
                  <a:lnTo>
                    <a:pt x="100" y="15"/>
                  </a:lnTo>
                  <a:lnTo>
                    <a:pt x="105" y="21"/>
                  </a:lnTo>
                  <a:lnTo>
                    <a:pt x="109" y="26"/>
                  </a:lnTo>
                  <a:lnTo>
                    <a:pt x="117" y="41"/>
                  </a:lnTo>
                  <a:lnTo>
                    <a:pt x="120" y="57"/>
                  </a:lnTo>
                  <a:lnTo>
                    <a:pt x="119" y="72"/>
                  </a:lnTo>
                  <a:lnTo>
                    <a:pt x="114" y="86"/>
                  </a:lnTo>
                  <a:lnTo>
                    <a:pt x="105" y="100"/>
                  </a:lnTo>
                  <a:lnTo>
                    <a:pt x="94" y="109"/>
                  </a:lnTo>
                  <a:lnTo>
                    <a:pt x="80" y="117"/>
                  </a:lnTo>
                  <a:lnTo>
                    <a:pt x="33" y="134"/>
                  </a:lnTo>
                  <a:lnTo>
                    <a:pt x="7" y="89"/>
                  </a:lnTo>
                  <a:lnTo>
                    <a:pt x="1" y="74"/>
                  </a:lnTo>
                  <a:lnTo>
                    <a:pt x="0" y="59"/>
                  </a:lnTo>
                  <a:lnTo>
                    <a:pt x="2" y="44"/>
                  </a:lnTo>
                  <a:lnTo>
                    <a:pt x="7" y="29"/>
                  </a:lnTo>
                  <a:lnTo>
                    <a:pt x="17" y="17"/>
                  </a:lnTo>
                  <a:lnTo>
                    <a:pt x="30" y="7"/>
                  </a:lnTo>
                  <a:lnTo>
                    <a:pt x="44" y="1"/>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73" name="Group 360">
            <a:extLst>
              <a:ext uri="{FF2B5EF4-FFF2-40B4-BE49-F238E27FC236}">
                <a16:creationId xmlns:a16="http://schemas.microsoft.com/office/drawing/2014/main" id="{EB0EC3E6-65FB-4A5B-8267-02679E6FDEAC}"/>
              </a:ext>
            </a:extLst>
          </p:cNvPr>
          <p:cNvGrpSpPr>
            <a:grpSpLocks noChangeAspect="1"/>
          </p:cNvGrpSpPr>
          <p:nvPr/>
        </p:nvGrpSpPr>
        <p:grpSpPr bwMode="auto">
          <a:xfrm>
            <a:off x="6533702" y="1610730"/>
            <a:ext cx="276193" cy="310320"/>
            <a:chOff x="8232" y="1149"/>
            <a:chExt cx="348" cy="391"/>
          </a:xfrm>
          <a:solidFill>
            <a:srgbClr val="000000"/>
          </a:solidFill>
        </p:grpSpPr>
        <p:sp>
          <p:nvSpPr>
            <p:cNvPr id="774" name="Freeform 362">
              <a:extLst>
                <a:ext uri="{FF2B5EF4-FFF2-40B4-BE49-F238E27FC236}">
                  <a16:creationId xmlns:a16="http://schemas.microsoft.com/office/drawing/2014/main" id="{97FEF9C1-04FD-4727-8C24-A7C1C1414070}"/>
                </a:ext>
              </a:extLst>
            </p:cNvPr>
            <p:cNvSpPr>
              <a:spLocks noEditPoints="1"/>
            </p:cNvSpPr>
            <p:nvPr/>
          </p:nvSpPr>
          <p:spPr bwMode="auto">
            <a:xfrm>
              <a:off x="8290" y="1149"/>
              <a:ext cx="290" cy="291"/>
            </a:xfrm>
            <a:custGeom>
              <a:avLst/>
              <a:gdLst>
                <a:gd name="T0" fmla="*/ 1142 w 2614"/>
                <a:gd name="T1" fmla="*/ 133 h 2618"/>
                <a:gd name="T2" fmla="*/ 904 w 2614"/>
                <a:gd name="T3" fmla="*/ 191 h 2618"/>
                <a:gd name="T4" fmla="*/ 685 w 2614"/>
                <a:gd name="T5" fmla="*/ 296 h 2618"/>
                <a:gd name="T6" fmla="*/ 490 w 2614"/>
                <a:gd name="T7" fmla="*/ 446 h 2618"/>
                <a:gd name="T8" fmla="*/ 328 w 2614"/>
                <a:gd name="T9" fmla="*/ 638 h 2618"/>
                <a:gd name="T10" fmla="*/ 207 w 2614"/>
                <a:gd name="T11" fmla="*/ 861 h 2618"/>
                <a:gd name="T12" fmla="*/ 138 w 2614"/>
                <a:gd name="T13" fmla="*/ 1104 h 2618"/>
                <a:gd name="T14" fmla="*/ 122 w 2614"/>
                <a:gd name="T15" fmla="*/ 1357 h 2618"/>
                <a:gd name="T16" fmla="*/ 159 w 2614"/>
                <a:gd name="T17" fmla="*/ 1611 h 2618"/>
                <a:gd name="T18" fmla="*/ 249 w 2614"/>
                <a:gd name="T19" fmla="*/ 1847 h 2618"/>
                <a:gd name="T20" fmla="*/ 386 w 2614"/>
                <a:gd name="T21" fmla="*/ 2058 h 2618"/>
                <a:gd name="T22" fmla="*/ 568 w 2614"/>
                <a:gd name="T23" fmla="*/ 2238 h 2618"/>
                <a:gd name="T24" fmla="*/ 770 w 2614"/>
                <a:gd name="T25" fmla="*/ 2368 h 2618"/>
                <a:gd name="T26" fmla="*/ 991 w 2614"/>
                <a:gd name="T27" fmla="*/ 2455 h 2618"/>
                <a:gd name="T28" fmla="*/ 1226 w 2614"/>
                <a:gd name="T29" fmla="*/ 2495 h 2618"/>
                <a:gd name="T30" fmla="*/ 1471 w 2614"/>
                <a:gd name="T31" fmla="*/ 2486 h 2618"/>
                <a:gd name="T32" fmla="*/ 1710 w 2614"/>
                <a:gd name="T33" fmla="*/ 2426 h 2618"/>
                <a:gd name="T34" fmla="*/ 1929 w 2614"/>
                <a:gd name="T35" fmla="*/ 2321 h 2618"/>
                <a:gd name="T36" fmla="*/ 2123 w 2614"/>
                <a:gd name="T37" fmla="*/ 2171 h 2618"/>
                <a:gd name="T38" fmla="*/ 2286 w 2614"/>
                <a:gd name="T39" fmla="*/ 1979 h 2618"/>
                <a:gd name="T40" fmla="*/ 2406 w 2614"/>
                <a:gd name="T41" fmla="*/ 1756 h 2618"/>
                <a:gd name="T42" fmla="*/ 2476 w 2614"/>
                <a:gd name="T43" fmla="*/ 1514 h 2618"/>
                <a:gd name="T44" fmla="*/ 2492 w 2614"/>
                <a:gd name="T45" fmla="*/ 1260 h 2618"/>
                <a:gd name="T46" fmla="*/ 2455 w 2614"/>
                <a:gd name="T47" fmla="*/ 1006 h 2618"/>
                <a:gd name="T48" fmla="*/ 2365 w 2614"/>
                <a:gd name="T49" fmla="*/ 770 h 2618"/>
                <a:gd name="T50" fmla="*/ 2228 w 2614"/>
                <a:gd name="T51" fmla="*/ 559 h 2618"/>
                <a:gd name="T52" fmla="*/ 2045 w 2614"/>
                <a:gd name="T53" fmla="*/ 379 h 2618"/>
                <a:gd name="T54" fmla="*/ 1843 w 2614"/>
                <a:gd name="T55" fmla="*/ 249 h 2618"/>
                <a:gd name="T56" fmla="*/ 1623 w 2614"/>
                <a:gd name="T57" fmla="*/ 163 h 2618"/>
                <a:gd name="T58" fmla="*/ 1388 w 2614"/>
                <a:gd name="T59" fmla="*/ 124 h 2618"/>
                <a:gd name="T60" fmla="*/ 1397 w 2614"/>
                <a:gd name="T61" fmla="*/ 3 h 2618"/>
                <a:gd name="T62" fmla="*/ 1655 w 2614"/>
                <a:gd name="T63" fmla="*/ 46 h 2618"/>
                <a:gd name="T64" fmla="*/ 1898 w 2614"/>
                <a:gd name="T65" fmla="*/ 140 h 2618"/>
                <a:gd name="T66" fmla="*/ 2120 w 2614"/>
                <a:gd name="T67" fmla="*/ 284 h 2618"/>
                <a:gd name="T68" fmla="*/ 2305 w 2614"/>
                <a:gd name="T69" fmla="*/ 464 h 2618"/>
                <a:gd name="T70" fmla="*/ 2450 w 2614"/>
                <a:gd name="T71" fmla="*/ 674 h 2618"/>
                <a:gd name="T72" fmla="*/ 2551 w 2614"/>
                <a:gd name="T73" fmla="*/ 907 h 2618"/>
                <a:gd name="T74" fmla="*/ 2605 w 2614"/>
                <a:gd name="T75" fmla="*/ 1161 h 2618"/>
                <a:gd name="T76" fmla="*/ 2609 w 2614"/>
                <a:gd name="T77" fmla="*/ 1420 h 2618"/>
                <a:gd name="T78" fmla="*/ 2563 w 2614"/>
                <a:gd name="T79" fmla="*/ 1670 h 2618"/>
                <a:gd name="T80" fmla="*/ 2470 w 2614"/>
                <a:gd name="T81" fmla="*/ 1906 h 2618"/>
                <a:gd name="T82" fmla="*/ 2330 w 2614"/>
                <a:gd name="T83" fmla="*/ 2124 h 2618"/>
                <a:gd name="T84" fmla="*/ 2153 w 2614"/>
                <a:gd name="T85" fmla="*/ 2307 h 2618"/>
                <a:gd name="T86" fmla="*/ 1948 w 2614"/>
                <a:gd name="T87" fmla="*/ 2449 h 2618"/>
                <a:gd name="T88" fmla="*/ 1721 w 2614"/>
                <a:gd name="T89" fmla="*/ 2551 h 2618"/>
                <a:gd name="T90" fmla="*/ 1476 w 2614"/>
                <a:gd name="T91" fmla="*/ 2607 h 2618"/>
                <a:gd name="T92" fmla="*/ 1217 w 2614"/>
                <a:gd name="T93" fmla="*/ 2614 h 2618"/>
                <a:gd name="T94" fmla="*/ 958 w 2614"/>
                <a:gd name="T95" fmla="*/ 2571 h 2618"/>
                <a:gd name="T96" fmla="*/ 715 w 2614"/>
                <a:gd name="T97" fmla="*/ 2477 h 2618"/>
                <a:gd name="T98" fmla="*/ 493 w 2614"/>
                <a:gd name="T99" fmla="*/ 2333 h 2618"/>
                <a:gd name="T100" fmla="*/ 307 w 2614"/>
                <a:gd name="T101" fmla="*/ 2153 h 2618"/>
                <a:gd name="T102" fmla="*/ 163 w 2614"/>
                <a:gd name="T103" fmla="*/ 1943 h 2618"/>
                <a:gd name="T104" fmla="*/ 62 w 2614"/>
                <a:gd name="T105" fmla="*/ 1710 h 2618"/>
                <a:gd name="T106" fmla="*/ 9 w 2614"/>
                <a:gd name="T107" fmla="*/ 1457 h 2618"/>
                <a:gd name="T108" fmla="*/ 4 w 2614"/>
                <a:gd name="T109" fmla="*/ 1198 h 2618"/>
                <a:gd name="T110" fmla="*/ 50 w 2614"/>
                <a:gd name="T111" fmla="*/ 947 h 2618"/>
                <a:gd name="T112" fmla="*/ 144 w 2614"/>
                <a:gd name="T113" fmla="*/ 711 h 2618"/>
                <a:gd name="T114" fmla="*/ 284 w 2614"/>
                <a:gd name="T115" fmla="*/ 493 h 2618"/>
                <a:gd name="T116" fmla="*/ 461 w 2614"/>
                <a:gd name="T117" fmla="*/ 311 h 2618"/>
                <a:gd name="T118" fmla="*/ 665 w 2614"/>
                <a:gd name="T119" fmla="*/ 168 h 2618"/>
                <a:gd name="T120" fmla="*/ 893 w 2614"/>
                <a:gd name="T121" fmla="*/ 67 h 2618"/>
                <a:gd name="T122" fmla="*/ 1138 w 2614"/>
                <a:gd name="T123" fmla="*/ 11 h 2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14" h="2618">
                  <a:moveTo>
                    <a:pt x="1308" y="120"/>
                  </a:moveTo>
                  <a:lnTo>
                    <a:pt x="1225" y="124"/>
                  </a:lnTo>
                  <a:lnTo>
                    <a:pt x="1142" y="133"/>
                  </a:lnTo>
                  <a:lnTo>
                    <a:pt x="1061" y="146"/>
                  </a:lnTo>
                  <a:lnTo>
                    <a:pt x="981" y="166"/>
                  </a:lnTo>
                  <a:lnTo>
                    <a:pt x="904" y="191"/>
                  </a:lnTo>
                  <a:lnTo>
                    <a:pt x="828" y="220"/>
                  </a:lnTo>
                  <a:lnTo>
                    <a:pt x="755" y="256"/>
                  </a:lnTo>
                  <a:lnTo>
                    <a:pt x="685" y="296"/>
                  </a:lnTo>
                  <a:lnTo>
                    <a:pt x="617" y="341"/>
                  </a:lnTo>
                  <a:lnTo>
                    <a:pt x="552" y="392"/>
                  </a:lnTo>
                  <a:lnTo>
                    <a:pt x="490" y="446"/>
                  </a:lnTo>
                  <a:lnTo>
                    <a:pt x="433" y="505"/>
                  </a:lnTo>
                  <a:lnTo>
                    <a:pt x="379" y="569"/>
                  </a:lnTo>
                  <a:lnTo>
                    <a:pt x="328" y="638"/>
                  </a:lnTo>
                  <a:lnTo>
                    <a:pt x="282" y="711"/>
                  </a:lnTo>
                  <a:lnTo>
                    <a:pt x="241" y="784"/>
                  </a:lnTo>
                  <a:lnTo>
                    <a:pt x="207" y="861"/>
                  </a:lnTo>
                  <a:lnTo>
                    <a:pt x="179" y="940"/>
                  </a:lnTo>
                  <a:lnTo>
                    <a:pt x="156" y="1022"/>
                  </a:lnTo>
                  <a:lnTo>
                    <a:pt x="138" y="1104"/>
                  </a:lnTo>
                  <a:lnTo>
                    <a:pt x="126" y="1188"/>
                  </a:lnTo>
                  <a:lnTo>
                    <a:pt x="121" y="1272"/>
                  </a:lnTo>
                  <a:lnTo>
                    <a:pt x="122" y="1357"/>
                  </a:lnTo>
                  <a:lnTo>
                    <a:pt x="128" y="1443"/>
                  </a:lnTo>
                  <a:lnTo>
                    <a:pt x="141" y="1528"/>
                  </a:lnTo>
                  <a:lnTo>
                    <a:pt x="159" y="1611"/>
                  </a:lnTo>
                  <a:lnTo>
                    <a:pt x="184" y="1692"/>
                  </a:lnTo>
                  <a:lnTo>
                    <a:pt x="214" y="1771"/>
                  </a:lnTo>
                  <a:lnTo>
                    <a:pt x="249" y="1847"/>
                  </a:lnTo>
                  <a:lnTo>
                    <a:pt x="290" y="1921"/>
                  </a:lnTo>
                  <a:lnTo>
                    <a:pt x="336" y="1991"/>
                  </a:lnTo>
                  <a:lnTo>
                    <a:pt x="386" y="2058"/>
                  </a:lnTo>
                  <a:lnTo>
                    <a:pt x="442" y="2122"/>
                  </a:lnTo>
                  <a:lnTo>
                    <a:pt x="503" y="2182"/>
                  </a:lnTo>
                  <a:lnTo>
                    <a:pt x="568" y="2238"/>
                  </a:lnTo>
                  <a:lnTo>
                    <a:pt x="633" y="2287"/>
                  </a:lnTo>
                  <a:lnTo>
                    <a:pt x="700" y="2330"/>
                  </a:lnTo>
                  <a:lnTo>
                    <a:pt x="770" y="2368"/>
                  </a:lnTo>
                  <a:lnTo>
                    <a:pt x="842" y="2402"/>
                  </a:lnTo>
                  <a:lnTo>
                    <a:pt x="915" y="2431"/>
                  </a:lnTo>
                  <a:lnTo>
                    <a:pt x="991" y="2455"/>
                  </a:lnTo>
                  <a:lnTo>
                    <a:pt x="1068" y="2473"/>
                  </a:lnTo>
                  <a:lnTo>
                    <a:pt x="1146" y="2486"/>
                  </a:lnTo>
                  <a:lnTo>
                    <a:pt x="1226" y="2495"/>
                  </a:lnTo>
                  <a:lnTo>
                    <a:pt x="1306" y="2497"/>
                  </a:lnTo>
                  <a:lnTo>
                    <a:pt x="1389" y="2493"/>
                  </a:lnTo>
                  <a:lnTo>
                    <a:pt x="1471" y="2486"/>
                  </a:lnTo>
                  <a:lnTo>
                    <a:pt x="1553" y="2471"/>
                  </a:lnTo>
                  <a:lnTo>
                    <a:pt x="1633" y="2452"/>
                  </a:lnTo>
                  <a:lnTo>
                    <a:pt x="1710" y="2426"/>
                  </a:lnTo>
                  <a:lnTo>
                    <a:pt x="1785" y="2397"/>
                  </a:lnTo>
                  <a:lnTo>
                    <a:pt x="1859" y="2362"/>
                  </a:lnTo>
                  <a:lnTo>
                    <a:pt x="1929" y="2321"/>
                  </a:lnTo>
                  <a:lnTo>
                    <a:pt x="1997" y="2276"/>
                  </a:lnTo>
                  <a:lnTo>
                    <a:pt x="2062" y="2225"/>
                  </a:lnTo>
                  <a:lnTo>
                    <a:pt x="2123" y="2171"/>
                  </a:lnTo>
                  <a:lnTo>
                    <a:pt x="2181" y="2112"/>
                  </a:lnTo>
                  <a:lnTo>
                    <a:pt x="2235" y="2048"/>
                  </a:lnTo>
                  <a:lnTo>
                    <a:pt x="2286" y="1979"/>
                  </a:lnTo>
                  <a:lnTo>
                    <a:pt x="2332" y="1908"/>
                  </a:lnTo>
                  <a:lnTo>
                    <a:pt x="2372" y="1833"/>
                  </a:lnTo>
                  <a:lnTo>
                    <a:pt x="2406" y="1756"/>
                  </a:lnTo>
                  <a:lnTo>
                    <a:pt x="2435" y="1677"/>
                  </a:lnTo>
                  <a:lnTo>
                    <a:pt x="2458" y="1595"/>
                  </a:lnTo>
                  <a:lnTo>
                    <a:pt x="2476" y="1514"/>
                  </a:lnTo>
                  <a:lnTo>
                    <a:pt x="2488" y="1431"/>
                  </a:lnTo>
                  <a:lnTo>
                    <a:pt x="2493" y="1346"/>
                  </a:lnTo>
                  <a:lnTo>
                    <a:pt x="2492" y="1260"/>
                  </a:lnTo>
                  <a:lnTo>
                    <a:pt x="2485" y="1174"/>
                  </a:lnTo>
                  <a:lnTo>
                    <a:pt x="2473" y="1089"/>
                  </a:lnTo>
                  <a:lnTo>
                    <a:pt x="2455" y="1006"/>
                  </a:lnTo>
                  <a:lnTo>
                    <a:pt x="2429" y="925"/>
                  </a:lnTo>
                  <a:lnTo>
                    <a:pt x="2400" y="846"/>
                  </a:lnTo>
                  <a:lnTo>
                    <a:pt x="2365" y="770"/>
                  </a:lnTo>
                  <a:lnTo>
                    <a:pt x="2324" y="696"/>
                  </a:lnTo>
                  <a:lnTo>
                    <a:pt x="2278" y="626"/>
                  </a:lnTo>
                  <a:lnTo>
                    <a:pt x="2228" y="559"/>
                  </a:lnTo>
                  <a:lnTo>
                    <a:pt x="2172" y="495"/>
                  </a:lnTo>
                  <a:lnTo>
                    <a:pt x="2111" y="435"/>
                  </a:lnTo>
                  <a:lnTo>
                    <a:pt x="2045" y="379"/>
                  </a:lnTo>
                  <a:lnTo>
                    <a:pt x="1981" y="330"/>
                  </a:lnTo>
                  <a:lnTo>
                    <a:pt x="1914" y="288"/>
                  </a:lnTo>
                  <a:lnTo>
                    <a:pt x="1843" y="249"/>
                  </a:lnTo>
                  <a:lnTo>
                    <a:pt x="1772" y="215"/>
                  </a:lnTo>
                  <a:lnTo>
                    <a:pt x="1699" y="186"/>
                  </a:lnTo>
                  <a:lnTo>
                    <a:pt x="1623" y="163"/>
                  </a:lnTo>
                  <a:lnTo>
                    <a:pt x="1546" y="145"/>
                  </a:lnTo>
                  <a:lnTo>
                    <a:pt x="1468" y="131"/>
                  </a:lnTo>
                  <a:lnTo>
                    <a:pt x="1388" y="124"/>
                  </a:lnTo>
                  <a:lnTo>
                    <a:pt x="1308" y="120"/>
                  </a:lnTo>
                  <a:close/>
                  <a:moveTo>
                    <a:pt x="1308" y="0"/>
                  </a:moveTo>
                  <a:lnTo>
                    <a:pt x="1397" y="3"/>
                  </a:lnTo>
                  <a:lnTo>
                    <a:pt x="1485" y="12"/>
                  </a:lnTo>
                  <a:lnTo>
                    <a:pt x="1570" y="26"/>
                  </a:lnTo>
                  <a:lnTo>
                    <a:pt x="1655" y="46"/>
                  </a:lnTo>
                  <a:lnTo>
                    <a:pt x="1738" y="72"/>
                  </a:lnTo>
                  <a:lnTo>
                    <a:pt x="1819" y="104"/>
                  </a:lnTo>
                  <a:lnTo>
                    <a:pt x="1898" y="140"/>
                  </a:lnTo>
                  <a:lnTo>
                    <a:pt x="1975" y="183"/>
                  </a:lnTo>
                  <a:lnTo>
                    <a:pt x="2049" y="231"/>
                  </a:lnTo>
                  <a:lnTo>
                    <a:pt x="2120" y="284"/>
                  </a:lnTo>
                  <a:lnTo>
                    <a:pt x="2187" y="340"/>
                  </a:lnTo>
                  <a:lnTo>
                    <a:pt x="2248" y="401"/>
                  </a:lnTo>
                  <a:lnTo>
                    <a:pt x="2305" y="464"/>
                  </a:lnTo>
                  <a:lnTo>
                    <a:pt x="2359" y="532"/>
                  </a:lnTo>
                  <a:lnTo>
                    <a:pt x="2407" y="601"/>
                  </a:lnTo>
                  <a:lnTo>
                    <a:pt x="2450" y="674"/>
                  </a:lnTo>
                  <a:lnTo>
                    <a:pt x="2489" y="749"/>
                  </a:lnTo>
                  <a:lnTo>
                    <a:pt x="2523" y="827"/>
                  </a:lnTo>
                  <a:lnTo>
                    <a:pt x="2551" y="907"/>
                  </a:lnTo>
                  <a:lnTo>
                    <a:pt x="2574" y="990"/>
                  </a:lnTo>
                  <a:lnTo>
                    <a:pt x="2593" y="1074"/>
                  </a:lnTo>
                  <a:lnTo>
                    <a:pt x="2605" y="1161"/>
                  </a:lnTo>
                  <a:lnTo>
                    <a:pt x="2613" y="1247"/>
                  </a:lnTo>
                  <a:lnTo>
                    <a:pt x="2614" y="1334"/>
                  </a:lnTo>
                  <a:lnTo>
                    <a:pt x="2609" y="1420"/>
                  </a:lnTo>
                  <a:lnTo>
                    <a:pt x="2600" y="1504"/>
                  </a:lnTo>
                  <a:lnTo>
                    <a:pt x="2584" y="1588"/>
                  </a:lnTo>
                  <a:lnTo>
                    <a:pt x="2563" y="1670"/>
                  </a:lnTo>
                  <a:lnTo>
                    <a:pt x="2538" y="1750"/>
                  </a:lnTo>
                  <a:lnTo>
                    <a:pt x="2506" y="1830"/>
                  </a:lnTo>
                  <a:lnTo>
                    <a:pt x="2470" y="1906"/>
                  </a:lnTo>
                  <a:lnTo>
                    <a:pt x="2428" y="1981"/>
                  </a:lnTo>
                  <a:lnTo>
                    <a:pt x="2381" y="2054"/>
                  </a:lnTo>
                  <a:lnTo>
                    <a:pt x="2330" y="2124"/>
                  </a:lnTo>
                  <a:lnTo>
                    <a:pt x="2274" y="2189"/>
                  </a:lnTo>
                  <a:lnTo>
                    <a:pt x="2215" y="2249"/>
                  </a:lnTo>
                  <a:lnTo>
                    <a:pt x="2153" y="2307"/>
                  </a:lnTo>
                  <a:lnTo>
                    <a:pt x="2088" y="2358"/>
                  </a:lnTo>
                  <a:lnTo>
                    <a:pt x="2019" y="2407"/>
                  </a:lnTo>
                  <a:lnTo>
                    <a:pt x="1948" y="2449"/>
                  </a:lnTo>
                  <a:lnTo>
                    <a:pt x="1874" y="2488"/>
                  </a:lnTo>
                  <a:lnTo>
                    <a:pt x="1798" y="2522"/>
                  </a:lnTo>
                  <a:lnTo>
                    <a:pt x="1721" y="2551"/>
                  </a:lnTo>
                  <a:lnTo>
                    <a:pt x="1640" y="2575"/>
                  </a:lnTo>
                  <a:lnTo>
                    <a:pt x="1559" y="2593"/>
                  </a:lnTo>
                  <a:lnTo>
                    <a:pt x="1476" y="2607"/>
                  </a:lnTo>
                  <a:lnTo>
                    <a:pt x="1391" y="2614"/>
                  </a:lnTo>
                  <a:lnTo>
                    <a:pt x="1306" y="2618"/>
                  </a:lnTo>
                  <a:lnTo>
                    <a:pt x="1217" y="2614"/>
                  </a:lnTo>
                  <a:lnTo>
                    <a:pt x="1129" y="2606"/>
                  </a:lnTo>
                  <a:lnTo>
                    <a:pt x="1044" y="2591"/>
                  </a:lnTo>
                  <a:lnTo>
                    <a:pt x="958" y="2571"/>
                  </a:lnTo>
                  <a:lnTo>
                    <a:pt x="876" y="2545"/>
                  </a:lnTo>
                  <a:lnTo>
                    <a:pt x="794" y="2513"/>
                  </a:lnTo>
                  <a:lnTo>
                    <a:pt x="715" y="2477"/>
                  </a:lnTo>
                  <a:lnTo>
                    <a:pt x="639" y="2434"/>
                  </a:lnTo>
                  <a:lnTo>
                    <a:pt x="565" y="2386"/>
                  </a:lnTo>
                  <a:lnTo>
                    <a:pt x="493" y="2333"/>
                  </a:lnTo>
                  <a:lnTo>
                    <a:pt x="427" y="2277"/>
                  </a:lnTo>
                  <a:lnTo>
                    <a:pt x="365" y="2216"/>
                  </a:lnTo>
                  <a:lnTo>
                    <a:pt x="307" y="2153"/>
                  </a:lnTo>
                  <a:lnTo>
                    <a:pt x="255" y="2086"/>
                  </a:lnTo>
                  <a:lnTo>
                    <a:pt x="206" y="2016"/>
                  </a:lnTo>
                  <a:lnTo>
                    <a:pt x="163" y="1943"/>
                  </a:lnTo>
                  <a:lnTo>
                    <a:pt x="125" y="1868"/>
                  </a:lnTo>
                  <a:lnTo>
                    <a:pt x="91" y="1790"/>
                  </a:lnTo>
                  <a:lnTo>
                    <a:pt x="62" y="1710"/>
                  </a:lnTo>
                  <a:lnTo>
                    <a:pt x="39" y="1627"/>
                  </a:lnTo>
                  <a:lnTo>
                    <a:pt x="21" y="1543"/>
                  </a:lnTo>
                  <a:lnTo>
                    <a:pt x="9" y="1457"/>
                  </a:lnTo>
                  <a:lnTo>
                    <a:pt x="1" y="1370"/>
                  </a:lnTo>
                  <a:lnTo>
                    <a:pt x="0" y="1283"/>
                  </a:lnTo>
                  <a:lnTo>
                    <a:pt x="4" y="1198"/>
                  </a:lnTo>
                  <a:lnTo>
                    <a:pt x="14" y="1113"/>
                  </a:lnTo>
                  <a:lnTo>
                    <a:pt x="30" y="1029"/>
                  </a:lnTo>
                  <a:lnTo>
                    <a:pt x="50" y="947"/>
                  </a:lnTo>
                  <a:lnTo>
                    <a:pt x="76" y="867"/>
                  </a:lnTo>
                  <a:lnTo>
                    <a:pt x="107" y="788"/>
                  </a:lnTo>
                  <a:lnTo>
                    <a:pt x="144" y="711"/>
                  </a:lnTo>
                  <a:lnTo>
                    <a:pt x="185" y="636"/>
                  </a:lnTo>
                  <a:lnTo>
                    <a:pt x="233" y="563"/>
                  </a:lnTo>
                  <a:lnTo>
                    <a:pt x="284" y="493"/>
                  </a:lnTo>
                  <a:lnTo>
                    <a:pt x="339" y="428"/>
                  </a:lnTo>
                  <a:lnTo>
                    <a:pt x="398" y="368"/>
                  </a:lnTo>
                  <a:lnTo>
                    <a:pt x="461" y="311"/>
                  </a:lnTo>
                  <a:lnTo>
                    <a:pt x="526" y="258"/>
                  </a:lnTo>
                  <a:lnTo>
                    <a:pt x="595" y="211"/>
                  </a:lnTo>
                  <a:lnTo>
                    <a:pt x="665" y="168"/>
                  </a:lnTo>
                  <a:lnTo>
                    <a:pt x="740" y="129"/>
                  </a:lnTo>
                  <a:lnTo>
                    <a:pt x="815" y="95"/>
                  </a:lnTo>
                  <a:lnTo>
                    <a:pt x="893" y="67"/>
                  </a:lnTo>
                  <a:lnTo>
                    <a:pt x="973" y="42"/>
                  </a:lnTo>
                  <a:lnTo>
                    <a:pt x="1054" y="24"/>
                  </a:lnTo>
                  <a:lnTo>
                    <a:pt x="1138" y="11"/>
                  </a:lnTo>
                  <a:lnTo>
                    <a:pt x="1222" y="3"/>
                  </a:lnTo>
                  <a:lnTo>
                    <a:pt x="130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75" name="Freeform 363">
              <a:extLst>
                <a:ext uri="{FF2B5EF4-FFF2-40B4-BE49-F238E27FC236}">
                  <a16:creationId xmlns:a16="http://schemas.microsoft.com/office/drawing/2014/main" id="{50EFB9B3-9960-4EF6-9810-FD2B61DDCCAF}"/>
                </a:ext>
              </a:extLst>
            </p:cNvPr>
            <p:cNvSpPr>
              <a:spLocks/>
            </p:cNvSpPr>
            <p:nvPr/>
          </p:nvSpPr>
          <p:spPr bwMode="auto">
            <a:xfrm>
              <a:off x="8320" y="1180"/>
              <a:ext cx="189" cy="206"/>
            </a:xfrm>
            <a:custGeom>
              <a:avLst/>
              <a:gdLst>
                <a:gd name="T0" fmla="*/ 1134 w 1700"/>
                <a:gd name="T1" fmla="*/ 5 h 1859"/>
                <a:gd name="T2" fmla="*/ 1277 w 1700"/>
                <a:gd name="T3" fmla="*/ 29 h 1859"/>
                <a:gd name="T4" fmla="*/ 1417 w 1700"/>
                <a:gd name="T5" fmla="*/ 74 h 1859"/>
                <a:gd name="T6" fmla="*/ 1552 w 1700"/>
                <a:gd name="T7" fmla="*/ 139 h 1859"/>
                <a:gd name="T8" fmla="*/ 1678 w 1700"/>
                <a:gd name="T9" fmla="*/ 226 h 1859"/>
                <a:gd name="T10" fmla="*/ 1697 w 1700"/>
                <a:gd name="T11" fmla="*/ 251 h 1859"/>
                <a:gd name="T12" fmla="*/ 1700 w 1700"/>
                <a:gd name="T13" fmla="*/ 281 h 1859"/>
                <a:gd name="T14" fmla="*/ 1688 w 1700"/>
                <a:gd name="T15" fmla="*/ 310 h 1859"/>
                <a:gd name="T16" fmla="*/ 1663 w 1700"/>
                <a:gd name="T17" fmla="*/ 329 h 1859"/>
                <a:gd name="T18" fmla="*/ 1632 w 1700"/>
                <a:gd name="T19" fmla="*/ 332 h 1859"/>
                <a:gd name="T20" fmla="*/ 1602 w 1700"/>
                <a:gd name="T21" fmla="*/ 320 h 1859"/>
                <a:gd name="T22" fmla="*/ 1486 w 1700"/>
                <a:gd name="T23" fmla="*/ 240 h 1859"/>
                <a:gd name="T24" fmla="*/ 1361 w 1700"/>
                <a:gd name="T25" fmla="*/ 182 h 1859"/>
                <a:gd name="T26" fmla="*/ 1230 w 1700"/>
                <a:gd name="T27" fmla="*/ 142 h 1859"/>
                <a:gd name="T28" fmla="*/ 1098 w 1700"/>
                <a:gd name="T29" fmla="*/ 123 h 1859"/>
                <a:gd name="T30" fmla="*/ 964 w 1700"/>
                <a:gd name="T31" fmla="*/ 123 h 1859"/>
                <a:gd name="T32" fmla="*/ 832 w 1700"/>
                <a:gd name="T33" fmla="*/ 144 h 1859"/>
                <a:gd name="T34" fmla="*/ 704 w 1700"/>
                <a:gd name="T35" fmla="*/ 183 h 1859"/>
                <a:gd name="T36" fmla="*/ 582 w 1700"/>
                <a:gd name="T37" fmla="*/ 241 h 1859"/>
                <a:gd name="T38" fmla="*/ 468 w 1700"/>
                <a:gd name="T39" fmla="*/ 317 h 1859"/>
                <a:gd name="T40" fmla="*/ 366 w 1700"/>
                <a:gd name="T41" fmla="*/ 411 h 1859"/>
                <a:gd name="T42" fmla="*/ 276 w 1700"/>
                <a:gd name="T43" fmla="*/ 525 h 1859"/>
                <a:gd name="T44" fmla="*/ 205 w 1700"/>
                <a:gd name="T45" fmla="*/ 650 h 1859"/>
                <a:gd name="T46" fmla="*/ 155 w 1700"/>
                <a:gd name="T47" fmla="*/ 783 h 1859"/>
                <a:gd name="T48" fmla="*/ 126 w 1700"/>
                <a:gd name="T49" fmla="*/ 922 h 1859"/>
                <a:gd name="T50" fmla="*/ 121 w 1700"/>
                <a:gd name="T51" fmla="*/ 1066 h 1859"/>
                <a:gd name="T52" fmla="*/ 137 w 1700"/>
                <a:gd name="T53" fmla="*/ 1211 h 1859"/>
                <a:gd name="T54" fmla="*/ 176 w 1700"/>
                <a:gd name="T55" fmla="*/ 1350 h 1859"/>
                <a:gd name="T56" fmla="*/ 234 w 1700"/>
                <a:gd name="T57" fmla="*/ 1480 h 1859"/>
                <a:gd name="T58" fmla="*/ 313 w 1700"/>
                <a:gd name="T59" fmla="*/ 1598 h 1859"/>
                <a:gd name="T60" fmla="*/ 409 w 1700"/>
                <a:gd name="T61" fmla="*/ 1704 h 1859"/>
                <a:gd name="T62" fmla="*/ 476 w 1700"/>
                <a:gd name="T63" fmla="*/ 1763 h 1859"/>
                <a:gd name="T64" fmla="*/ 487 w 1700"/>
                <a:gd name="T65" fmla="*/ 1792 h 1859"/>
                <a:gd name="T66" fmla="*/ 483 w 1700"/>
                <a:gd name="T67" fmla="*/ 1823 h 1859"/>
                <a:gd name="T68" fmla="*/ 464 w 1700"/>
                <a:gd name="T69" fmla="*/ 1847 h 1859"/>
                <a:gd name="T70" fmla="*/ 440 w 1700"/>
                <a:gd name="T71" fmla="*/ 1858 h 1859"/>
                <a:gd name="T72" fmla="*/ 414 w 1700"/>
                <a:gd name="T73" fmla="*/ 1858 h 1859"/>
                <a:gd name="T74" fmla="*/ 390 w 1700"/>
                <a:gd name="T75" fmla="*/ 1847 h 1859"/>
                <a:gd name="T76" fmla="*/ 280 w 1700"/>
                <a:gd name="T77" fmla="*/ 1746 h 1859"/>
                <a:gd name="T78" fmla="*/ 187 w 1700"/>
                <a:gd name="T79" fmla="*/ 1631 h 1859"/>
                <a:gd name="T80" fmla="*/ 111 w 1700"/>
                <a:gd name="T81" fmla="*/ 1506 h 1859"/>
                <a:gd name="T82" fmla="*/ 55 w 1700"/>
                <a:gd name="T83" fmla="*/ 1371 h 1859"/>
                <a:gd name="T84" fmla="*/ 18 w 1700"/>
                <a:gd name="T85" fmla="*/ 1227 h 1859"/>
                <a:gd name="T86" fmla="*/ 0 w 1700"/>
                <a:gd name="T87" fmla="*/ 1077 h 1859"/>
                <a:gd name="T88" fmla="*/ 5 w 1700"/>
                <a:gd name="T89" fmla="*/ 930 h 1859"/>
                <a:gd name="T90" fmla="*/ 30 w 1700"/>
                <a:gd name="T91" fmla="*/ 785 h 1859"/>
                <a:gd name="T92" fmla="*/ 75 w 1700"/>
                <a:gd name="T93" fmla="*/ 645 h 1859"/>
                <a:gd name="T94" fmla="*/ 141 w 1700"/>
                <a:gd name="T95" fmla="*/ 514 h 1859"/>
                <a:gd name="T96" fmla="*/ 225 w 1700"/>
                <a:gd name="T97" fmla="*/ 390 h 1859"/>
                <a:gd name="T98" fmla="*/ 328 w 1700"/>
                <a:gd name="T99" fmla="*/ 278 h 1859"/>
                <a:gd name="T100" fmla="*/ 445 w 1700"/>
                <a:gd name="T101" fmla="*/ 184 h 1859"/>
                <a:gd name="T102" fmla="*/ 571 w 1700"/>
                <a:gd name="T103" fmla="*/ 109 h 1859"/>
                <a:gd name="T104" fmla="*/ 706 w 1700"/>
                <a:gd name="T105" fmla="*/ 54 h 1859"/>
                <a:gd name="T106" fmla="*/ 845 w 1700"/>
                <a:gd name="T107" fmla="*/ 18 h 1859"/>
                <a:gd name="T108" fmla="*/ 989 w 1700"/>
                <a:gd name="T109" fmla="*/ 1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0" h="1859">
                  <a:moveTo>
                    <a:pt x="1061" y="0"/>
                  </a:moveTo>
                  <a:lnTo>
                    <a:pt x="1134" y="5"/>
                  </a:lnTo>
                  <a:lnTo>
                    <a:pt x="1205" y="15"/>
                  </a:lnTo>
                  <a:lnTo>
                    <a:pt x="1277" y="29"/>
                  </a:lnTo>
                  <a:lnTo>
                    <a:pt x="1348" y="49"/>
                  </a:lnTo>
                  <a:lnTo>
                    <a:pt x="1417" y="74"/>
                  </a:lnTo>
                  <a:lnTo>
                    <a:pt x="1485" y="104"/>
                  </a:lnTo>
                  <a:lnTo>
                    <a:pt x="1552" y="139"/>
                  </a:lnTo>
                  <a:lnTo>
                    <a:pt x="1615" y="179"/>
                  </a:lnTo>
                  <a:lnTo>
                    <a:pt x="1678" y="226"/>
                  </a:lnTo>
                  <a:lnTo>
                    <a:pt x="1689" y="237"/>
                  </a:lnTo>
                  <a:lnTo>
                    <a:pt x="1697" y="251"/>
                  </a:lnTo>
                  <a:lnTo>
                    <a:pt x="1700" y="265"/>
                  </a:lnTo>
                  <a:lnTo>
                    <a:pt x="1700" y="281"/>
                  </a:lnTo>
                  <a:lnTo>
                    <a:pt x="1696" y="296"/>
                  </a:lnTo>
                  <a:lnTo>
                    <a:pt x="1688" y="310"/>
                  </a:lnTo>
                  <a:lnTo>
                    <a:pt x="1676" y="321"/>
                  </a:lnTo>
                  <a:lnTo>
                    <a:pt x="1663" y="329"/>
                  </a:lnTo>
                  <a:lnTo>
                    <a:pt x="1647" y="332"/>
                  </a:lnTo>
                  <a:lnTo>
                    <a:pt x="1632" y="332"/>
                  </a:lnTo>
                  <a:lnTo>
                    <a:pt x="1617" y="328"/>
                  </a:lnTo>
                  <a:lnTo>
                    <a:pt x="1602" y="320"/>
                  </a:lnTo>
                  <a:lnTo>
                    <a:pt x="1545" y="277"/>
                  </a:lnTo>
                  <a:lnTo>
                    <a:pt x="1486" y="240"/>
                  </a:lnTo>
                  <a:lnTo>
                    <a:pt x="1423" y="208"/>
                  </a:lnTo>
                  <a:lnTo>
                    <a:pt x="1361" y="182"/>
                  </a:lnTo>
                  <a:lnTo>
                    <a:pt x="1296" y="160"/>
                  </a:lnTo>
                  <a:lnTo>
                    <a:pt x="1230" y="142"/>
                  </a:lnTo>
                  <a:lnTo>
                    <a:pt x="1164" y="130"/>
                  </a:lnTo>
                  <a:lnTo>
                    <a:pt x="1098" y="123"/>
                  </a:lnTo>
                  <a:lnTo>
                    <a:pt x="1031" y="121"/>
                  </a:lnTo>
                  <a:lnTo>
                    <a:pt x="964" y="123"/>
                  </a:lnTo>
                  <a:lnTo>
                    <a:pt x="898" y="131"/>
                  </a:lnTo>
                  <a:lnTo>
                    <a:pt x="832" y="144"/>
                  </a:lnTo>
                  <a:lnTo>
                    <a:pt x="767" y="161"/>
                  </a:lnTo>
                  <a:lnTo>
                    <a:pt x="704" y="183"/>
                  </a:lnTo>
                  <a:lnTo>
                    <a:pt x="642" y="209"/>
                  </a:lnTo>
                  <a:lnTo>
                    <a:pt x="582" y="241"/>
                  </a:lnTo>
                  <a:lnTo>
                    <a:pt x="524" y="276"/>
                  </a:lnTo>
                  <a:lnTo>
                    <a:pt x="468" y="317"/>
                  </a:lnTo>
                  <a:lnTo>
                    <a:pt x="415" y="362"/>
                  </a:lnTo>
                  <a:lnTo>
                    <a:pt x="366" y="411"/>
                  </a:lnTo>
                  <a:lnTo>
                    <a:pt x="318" y="466"/>
                  </a:lnTo>
                  <a:lnTo>
                    <a:pt x="276" y="525"/>
                  </a:lnTo>
                  <a:lnTo>
                    <a:pt x="238" y="586"/>
                  </a:lnTo>
                  <a:lnTo>
                    <a:pt x="205" y="650"/>
                  </a:lnTo>
                  <a:lnTo>
                    <a:pt x="178" y="716"/>
                  </a:lnTo>
                  <a:lnTo>
                    <a:pt x="155" y="783"/>
                  </a:lnTo>
                  <a:lnTo>
                    <a:pt x="138" y="852"/>
                  </a:lnTo>
                  <a:lnTo>
                    <a:pt x="126" y="922"/>
                  </a:lnTo>
                  <a:lnTo>
                    <a:pt x="121" y="994"/>
                  </a:lnTo>
                  <a:lnTo>
                    <a:pt x="121" y="1066"/>
                  </a:lnTo>
                  <a:lnTo>
                    <a:pt x="126" y="1139"/>
                  </a:lnTo>
                  <a:lnTo>
                    <a:pt x="137" y="1211"/>
                  </a:lnTo>
                  <a:lnTo>
                    <a:pt x="154" y="1282"/>
                  </a:lnTo>
                  <a:lnTo>
                    <a:pt x="176" y="1350"/>
                  </a:lnTo>
                  <a:lnTo>
                    <a:pt x="202" y="1416"/>
                  </a:lnTo>
                  <a:lnTo>
                    <a:pt x="234" y="1480"/>
                  </a:lnTo>
                  <a:lnTo>
                    <a:pt x="271" y="1540"/>
                  </a:lnTo>
                  <a:lnTo>
                    <a:pt x="313" y="1598"/>
                  </a:lnTo>
                  <a:lnTo>
                    <a:pt x="359" y="1652"/>
                  </a:lnTo>
                  <a:lnTo>
                    <a:pt x="409" y="1704"/>
                  </a:lnTo>
                  <a:lnTo>
                    <a:pt x="465" y="1751"/>
                  </a:lnTo>
                  <a:lnTo>
                    <a:pt x="476" y="1763"/>
                  </a:lnTo>
                  <a:lnTo>
                    <a:pt x="484" y="1777"/>
                  </a:lnTo>
                  <a:lnTo>
                    <a:pt x="487" y="1792"/>
                  </a:lnTo>
                  <a:lnTo>
                    <a:pt x="487" y="1807"/>
                  </a:lnTo>
                  <a:lnTo>
                    <a:pt x="483" y="1823"/>
                  </a:lnTo>
                  <a:lnTo>
                    <a:pt x="474" y="1837"/>
                  </a:lnTo>
                  <a:lnTo>
                    <a:pt x="464" y="1847"/>
                  </a:lnTo>
                  <a:lnTo>
                    <a:pt x="453" y="1853"/>
                  </a:lnTo>
                  <a:lnTo>
                    <a:pt x="440" y="1858"/>
                  </a:lnTo>
                  <a:lnTo>
                    <a:pt x="427" y="1859"/>
                  </a:lnTo>
                  <a:lnTo>
                    <a:pt x="414" y="1858"/>
                  </a:lnTo>
                  <a:lnTo>
                    <a:pt x="402" y="1853"/>
                  </a:lnTo>
                  <a:lnTo>
                    <a:pt x="390" y="1847"/>
                  </a:lnTo>
                  <a:lnTo>
                    <a:pt x="333" y="1797"/>
                  </a:lnTo>
                  <a:lnTo>
                    <a:pt x="280" y="1746"/>
                  </a:lnTo>
                  <a:lnTo>
                    <a:pt x="232" y="1690"/>
                  </a:lnTo>
                  <a:lnTo>
                    <a:pt x="187" y="1631"/>
                  </a:lnTo>
                  <a:lnTo>
                    <a:pt x="147" y="1570"/>
                  </a:lnTo>
                  <a:lnTo>
                    <a:pt x="111" y="1506"/>
                  </a:lnTo>
                  <a:lnTo>
                    <a:pt x="80" y="1439"/>
                  </a:lnTo>
                  <a:lnTo>
                    <a:pt x="55" y="1371"/>
                  </a:lnTo>
                  <a:lnTo>
                    <a:pt x="33" y="1299"/>
                  </a:lnTo>
                  <a:lnTo>
                    <a:pt x="18" y="1227"/>
                  </a:lnTo>
                  <a:lnTo>
                    <a:pt x="6" y="1152"/>
                  </a:lnTo>
                  <a:lnTo>
                    <a:pt x="0" y="1077"/>
                  </a:lnTo>
                  <a:lnTo>
                    <a:pt x="0" y="1004"/>
                  </a:lnTo>
                  <a:lnTo>
                    <a:pt x="5" y="930"/>
                  </a:lnTo>
                  <a:lnTo>
                    <a:pt x="14" y="856"/>
                  </a:lnTo>
                  <a:lnTo>
                    <a:pt x="30" y="785"/>
                  </a:lnTo>
                  <a:lnTo>
                    <a:pt x="50" y="715"/>
                  </a:lnTo>
                  <a:lnTo>
                    <a:pt x="75" y="645"/>
                  </a:lnTo>
                  <a:lnTo>
                    <a:pt x="106" y="578"/>
                  </a:lnTo>
                  <a:lnTo>
                    <a:pt x="141" y="514"/>
                  </a:lnTo>
                  <a:lnTo>
                    <a:pt x="180" y="451"/>
                  </a:lnTo>
                  <a:lnTo>
                    <a:pt x="225" y="390"/>
                  </a:lnTo>
                  <a:lnTo>
                    <a:pt x="275" y="332"/>
                  </a:lnTo>
                  <a:lnTo>
                    <a:pt x="328" y="278"/>
                  </a:lnTo>
                  <a:lnTo>
                    <a:pt x="385" y="229"/>
                  </a:lnTo>
                  <a:lnTo>
                    <a:pt x="445" y="184"/>
                  </a:lnTo>
                  <a:lnTo>
                    <a:pt x="507" y="144"/>
                  </a:lnTo>
                  <a:lnTo>
                    <a:pt x="571" y="109"/>
                  </a:lnTo>
                  <a:lnTo>
                    <a:pt x="638" y="79"/>
                  </a:lnTo>
                  <a:lnTo>
                    <a:pt x="706" y="54"/>
                  </a:lnTo>
                  <a:lnTo>
                    <a:pt x="775" y="33"/>
                  </a:lnTo>
                  <a:lnTo>
                    <a:pt x="845" y="18"/>
                  </a:lnTo>
                  <a:lnTo>
                    <a:pt x="916" y="7"/>
                  </a:lnTo>
                  <a:lnTo>
                    <a:pt x="989" y="1"/>
                  </a:lnTo>
                  <a:lnTo>
                    <a:pt x="10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76" name="Freeform 364">
              <a:extLst>
                <a:ext uri="{FF2B5EF4-FFF2-40B4-BE49-F238E27FC236}">
                  <a16:creationId xmlns:a16="http://schemas.microsoft.com/office/drawing/2014/main" id="{538AF60F-E295-4A06-B969-C7EC27E5F266}"/>
                </a:ext>
              </a:extLst>
            </p:cNvPr>
            <p:cNvSpPr>
              <a:spLocks/>
            </p:cNvSpPr>
            <p:nvPr/>
          </p:nvSpPr>
          <p:spPr bwMode="auto">
            <a:xfrm>
              <a:off x="8490" y="1356"/>
              <a:ext cx="36" cy="34"/>
            </a:xfrm>
            <a:custGeom>
              <a:avLst/>
              <a:gdLst>
                <a:gd name="T0" fmla="*/ 254 w 321"/>
                <a:gd name="T1" fmla="*/ 0 h 311"/>
                <a:gd name="T2" fmla="*/ 269 w 321"/>
                <a:gd name="T3" fmla="*/ 0 h 311"/>
                <a:gd name="T4" fmla="*/ 285 w 321"/>
                <a:gd name="T5" fmla="*/ 4 h 311"/>
                <a:gd name="T6" fmla="*/ 299 w 321"/>
                <a:gd name="T7" fmla="*/ 12 h 311"/>
                <a:gd name="T8" fmla="*/ 310 w 321"/>
                <a:gd name="T9" fmla="*/ 24 h 311"/>
                <a:gd name="T10" fmla="*/ 317 w 321"/>
                <a:gd name="T11" fmla="*/ 38 h 311"/>
                <a:gd name="T12" fmla="*/ 321 w 321"/>
                <a:gd name="T13" fmla="*/ 53 h 311"/>
                <a:gd name="T14" fmla="*/ 321 w 321"/>
                <a:gd name="T15" fmla="*/ 69 h 311"/>
                <a:gd name="T16" fmla="*/ 316 w 321"/>
                <a:gd name="T17" fmla="*/ 83 h 311"/>
                <a:gd name="T18" fmla="*/ 308 w 321"/>
                <a:gd name="T19" fmla="*/ 98 h 311"/>
                <a:gd name="T20" fmla="*/ 260 w 321"/>
                <a:gd name="T21" fmla="*/ 154 h 311"/>
                <a:gd name="T22" fmla="*/ 209 w 321"/>
                <a:gd name="T23" fmla="*/ 207 h 311"/>
                <a:gd name="T24" fmla="*/ 153 w 321"/>
                <a:gd name="T25" fmla="*/ 255 h 311"/>
                <a:gd name="T26" fmla="*/ 95 w 321"/>
                <a:gd name="T27" fmla="*/ 300 h 311"/>
                <a:gd name="T28" fmla="*/ 78 w 321"/>
                <a:gd name="T29" fmla="*/ 308 h 311"/>
                <a:gd name="T30" fmla="*/ 61 w 321"/>
                <a:gd name="T31" fmla="*/ 311 h 311"/>
                <a:gd name="T32" fmla="*/ 46 w 321"/>
                <a:gd name="T33" fmla="*/ 309 h 311"/>
                <a:gd name="T34" fmla="*/ 32 w 321"/>
                <a:gd name="T35" fmla="*/ 304 h 311"/>
                <a:gd name="T36" fmla="*/ 21 w 321"/>
                <a:gd name="T37" fmla="*/ 296 h 311"/>
                <a:gd name="T38" fmla="*/ 10 w 321"/>
                <a:gd name="T39" fmla="*/ 285 h 311"/>
                <a:gd name="T40" fmla="*/ 4 w 321"/>
                <a:gd name="T41" fmla="*/ 270 h 311"/>
                <a:gd name="T42" fmla="*/ 0 w 321"/>
                <a:gd name="T43" fmla="*/ 255 h 311"/>
                <a:gd name="T44" fmla="*/ 0 w 321"/>
                <a:gd name="T45" fmla="*/ 240 h 311"/>
                <a:gd name="T46" fmla="*/ 5 w 321"/>
                <a:gd name="T47" fmla="*/ 225 h 311"/>
                <a:gd name="T48" fmla="*/ 14 w 321"/>
                <a:gd name="T49" fmla="*/ 212 h 311"/>
                <a:gd name="T50" fmla="*/ 26 w 321"/>
                <a:gd name="T51" fmla="*/ 201 h 311"/>
                <a:gd name="T52" fmla="*/ 77 w 321"/>
                <a:gd name="T53" fmla="*/ 161 h 311"/>
                <a:gd name="T54" fmla="*/ 125 w 321"/>
                <a:gd name="T55" fmla="*/ 119 h 311"/>
                <a:gd name="T56" fmla="*/ 172 w 321"/>
                <a:gd name="T57" fmla="*/ 72 h 311"/>
                <a:gd name="T58" fmla="*/ 213 w 321"/>
                <a:gd name="T59" fmla="*/ 22 h 311"/>
                <a:gd name="T60" fmla="*/ 225 w 321"/>
                <a:gd name="T61" fmla="*/ 11 h 311"/>
                <a:gd name="T62" fmla="*/ 240 w 321"/>
                <a:gd name="T63" fmla="*/ 3 h 311"/>
                <a:gd name="T64" fmla="*/ 254 w 321"/>
                <a:gd name="T6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1" h="311">
                  <a:moveTo>
                    <a:pt x="254" y="0"/>
                  </a:moveTo>
                  <a:lnTo>
                    <a:pt x="269" y="0"/>
                  </a:lnTo>
                  <a:lnTo>
                    <a:pt x="285" y="4"/>
                  </a:lnTo>
                  <a:lnTo>
                    <a:pt x="299" y="12"/>
                  </a:lnTo>
                  <a:lnTo>
                    <a:pt x="310" y="24"/>
                  </a:lnTo>
                  <a:lnTo>
                    <a:pt x="317" y="38"/>
                  </a:lnTo>
                  <a:lnTo>
                    <a:pt x="321" y="53"/>
                  </a:lnTo>
                  <a:lnTo>
                    <a:pt x="321" y="69"/>
                  </a:lnTo>
                  <a:lnTo>
                    <a:pt x="316" y="83"/>
                  </a:lnTo>
                  <a:lnTo>
                    <a:pt x="308" y="98"/>
                  </a:lnTo>
                  <a:lnTo>
                    <a:pt x="260" y="154"/>
                  </a:lnTo>
                  <a:lnTo>
                    <a:pt x="209" y="207"/>
                  </a:lnTo>
                  <a:lnTo>
                    <a:pt x="153" y="255"/>
                  </a:lnTo>
                  <a:lnTo>
                    <a:pt x="95" y="300"/>
                  </a:lnTo>
                  <a:lnTo>
                    <a:pt x="78" y="308"/>
                  </a:lnTo>
                  <a:lnTo>
                    <a:pt x="61" y="311"/>
                  </a:lnTo>
                  <a:lnTo>
                    <a:pt x="46" y="309"/>
                  </a:lnTo>
                  <a:lnTo>
                    <a:pt x="32" y="304"/>
                  </a:lnTo>
                  <a:lnTo>
                    <a:pt x="21" y="296"/>
                  </a:lnTo>
                  <a:lnTo>
                    <a:pt x="10" y="285"/>
                  </a:lnTo>
                  <a:lnTo>
                    <a:pt x="4" y="270"/>
                  </a:lnTo>
                  <a:lnTo>
                    <a:pt x="0" y="255"/>
                  </a:lnTo>
                  <a:lnTo>
                    <a:pt x="0" y="240"/>
                  </a:lnTo>
                  <a:lnTo>
                    <a:pt x="5" y="225"/>
                  </a:lnTo>
                  <a:lnTo>
                    <a:pt x="14" y="212"/>
                  </a:lnTo>
                  <a:lnTo>
                    <a:pt x="26" y="201"/>
                  </a:lnTo>
                  <a:lnTo>
                    <a:pt x="77" y="161"/>
                  </a:lnTo>
                  <a:lnTo>
                    <a:pt x="125" y="119"/>
                  </a:lnTo>
                  <a:lnTo>
                    <a:pt x="172" y="72"/>
                  </a:lnTo>
                  <a:lnTo>
                    <a:pt x="213" y="22"/>
                  </a:lnTo>
                  <a:lnTo>
                    <a:pt x="225" y="11"/>
                  </a:lnTo>
                  <a:lnTo>
                    <a:pt x="240" y="3"/>
                  </a:lnTo>
                  <a:lnTo>
                    <a:pt x="25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77" name="Freeform 365">
              <a:extLst>
                <a:ext uri="{FF2B5EF4-FFF2-40B4-BE49-F238E27FC236}">
                  <a16:creationId xmlns:a16="http://schemas.microsoft.com/office/drawing/2014/main" id="{9C5A5868-D9AC-4DAD-BA19-27F7114DDCDA}"/>
                </a:ext>
              </a:extLst>
            </p:cNvPr>
            <p:cNvSpPr>
              <a:spLocks/>
            </p:cNvSpPr>
            <p:nvPr/>
          </p:nvSpPr>
          <p:spPr bwMode="auto">
            <a:xfrm>
              <a:off x="8232" y="1387"/>
              <a:ext cx="141" cy="153"/>
            </a:xfrm>
            <a:custGeom>
              <a:avLst/>
              <a:gdLst>
                <a:gd name="T0" fmla="*/ 716 w 1274"/>
                <a:gd name="T1" fmla="*/ 0 h 1375"/>
                <a:gd name="T2" fmla="*/ 746 w 1274"/>
                <a:gd name="T3" fmla="*/ 12 h 1375"/>
                <a:gd name="T4" fmla="*/ 765 w 1274"/>
                <a:gd name="T5" fmla="*/ 38 h 1375"/>
                <a:gd name="T6" fmla="*/ 768 w 1274"/>
                <a:gd name="T7" fmla="*/ 68 h 1375"/>
                <a:gd name="T8" fmla="*/ 755 w 1274"/>
                <a:gd name="T9" fmla="*/ 97 h 1375"/>
                <a:gd name="T10" fmla="*/ 166 w 1274"/>
                <a:gd name="T11" fmla="*/ 844 h 1375"/>
                <a:gd name="T12" fmla="*/ 134 w 1274"/>
                <a:gd name="T13" fmla="*/ 912 h 1375"/>
                <a:gd name="T14" fmla="*/ 122 w 1274"/>
                <a:gd name="T15" fmla="*/ 984 h 1375"/>
                <a:gd name="T16" fmla="*/ 126 w 1274"/>
                <a:gd name="T17" fmla="*/ 1054 h 1375"/>
                <a:gd name="T18" fmla="*/ 148 w 1274"/>
                <a:gd name="T19" fmla="*/ 1120 h 1375"/>
                <a:gd name="T20" fmla="*/ 188 w 1274"/>
                <a:gd name="T21" fmla="*/ 1177 h 1375"/>
                <a:gd name="T22" fmla="*/ 242 w 1274"/>
                <a:gd name="T23" fmla="*/ 1221 h 1375"/>
                <a:gd name="T24" fmla="*/ 305 w 1274"/>
                <a:gd name="T25" fmla="*/ 1247 h 1375"/>
                <a:gd name="T26" fmla="*/ 374 w 1274"/>
                <a:gd name="T27" fmla="*/ 1254 h 1375"/>
                <a:gd name="T28" fmla="*/ 447 w 1274"/>
                <a:gd name="T29" fmla="*/ 1243 h 1375"/>
                <a:gd name="T30" fmla="*/ 513 w 1274"/>
                <a:gd name="T31" fmla="*/ 1215 h 1375"/>
                <a:gd name="T32" fmla="*/ 574 w 1274"/>
                <a:gd name="T33" fmla="*/ 1169 h 1375"/>
                <a:gd name="T34" fmla="*/ 1166 w 1274"/>
                <a:gd name="T35" fmla="*/ 426 h 1375"/>
                <a:gd name="T36" fmla="*/ 1192 w 1274"/>
                <a:gd name="T37" fmla="*/ 407 h 1375"/>
                <a:gd name="T38" fmla="*/ 1222 w 1274"/>
                <a:gd name="T39" fmla="*/ 404 h 1375"/>
                <a:gd name="T40" fmla="*/ 1251 w 1274"/>
                <a:gd name="T41" fmla="*/ 416 h 1375"/>
                <a:gd name="T42" fmla="*/ 1270 w 1274"/>
                <a:gd name="T43" fmla="*/ 441 h 1375"/>
                <a:gd name="T44" fmla="*/ 1274 w 1274"/>
                <a:gd name="T45" fmla="*/ 472 h 1375"/>
                <a:gd name="T46" fmla="*/ 1261 w 1274"/>
                <a:gd name="T47" fmla="*/ 500 h 1375"/>
                <a:gd name="T48" fmla="*/ 663 w 1274"/>
                <a:gd name="T49" fmla="*/ 1250 h 1375"/>
                <a:gd name="T50" fmla="*/ 594 w 1274"/>
                <a:gd name="T51" fmla="*/ 1307 h 1375"/>
                <a:gd name="T52" fmla="*/ 515 w 1274"/>
                <a:gd name="T53" fmla="*/ 1348 h 1375"/>
                <a:gd name="T54" fmla="*/ 428 w 1274"/>
                <a:gd name="T55" fmla="*/ 1371 h 1375"/>
                <a:gd name="T56" fmla="*/ 369 w 1274"/>
                <a:gd name="T57" fmla="*/ 1375 h 1375"/>
                <a:gd name="T58" fmla="*/ 286 w 1274"/>
                <a:gd name="T59" fmla="*/ 1366 h 1375"/>
                <a:gd name="T60" fmla="*/ 208 w 1274"/>
                <a:gd name="T61" fmla="*/ 1340 h 1375"/>
                <a:gd name="T62" fmla="*/ 139 w 1274"/>
                <a:gd name="T63" fmla="*/ 1296 h 1375"/>
                <a:gd name="T64" fmla="*/ 77 w 1274"/>
                <a:gd name="T65" fmla="*/ 1232 h 1375"/>
                <a:gd name="T66" fmla="*/ 33 w 1274"/>
                <a:gd name="T67" fmla="*/ 1158 h 1375"/>
                <a:gd name="T68" fmla="*/ 8 w 1274"/>
                <a:gd name="T69" fmla="*/ 1076 h 1375"/>
                <a:gd name="T70" fmla="*/ 0 w 1274"/>
                <a:gd name="T71" fmla="*/ 989 h 1375"/>
                <a:gd name="T72" fmla="*/ 12 w 1274"/>
                <a:gd name="T73" fmla="*/ 901 h 1375"/>
                <a:gd name="T74" fmla="*/ 43 w 1274"/>
                <a:gd name="T75" fmla="*/ 816 h 1375"/>
                <a:gd name="T76" fmla="*/ 93 w 1274"/>
                <a:gd name="T77" fmla="*/ 737 h 1375"/>
                <a:gd name="T78" fmla="*/ 673 w 1274"/>
                <a:gd name="T79" fmla="*/ 11 h 1375"/>
                <a:gd name="T80" fmla="*/ 701 w 1274"/>
                <a:gd name="T81" fmla="*/ 0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74" h="1375">
                  <a:moveTo>
                    <a:pt x="701" y="0"/>
                  </a:moveTo>
                  <a:lnTo>
                    <a:pt x="716" y="0"/>
                  </a:lnTo>
                  <a:lnTo>
                    <a:pt x="732" y="5"/>
                  </a:lnTo>
                  <a:lnTo>
                    <a:pt x="746" y="12"/>
                  </a:lnTo>
                  <a:lnTo>
                    <a:pt x="757" y="24"/>
                  </a:lnTo>
                  <a:lnTo>
                    <a:pt x="765" y="38"/>
                  </a:lnTo>
                  <a:lnTo>
                    <a:pt x="768" y="53"/>
                  </a:lnTo>
                  <a:lnTo>
                    <a:pt x="768" y="68"/>
                  </a:lnTo>
                  <a:lnTo>
                    <a:pt x="764" y="84"/>
                  </a:lnTo>
                  <a:lnTo>
                    <a:pt x="755" y="97"/>
                  </a:lnTo>
                  <a:lnTo>
                    <a:pt x="188" y="812"/>
                  </a:lnTo>
                  <a:lnTo>
                    <a:pt x="166" y="844"/>
                  </a:lnTo>
                  <a:lnTo>
                    <a:pt x="147" y="877"/>
                  </a:lnTo>
                  <a:lnTo>
                    <a:pt x="134" y="912"/>
                  </a:lnTo>
                  <a:lnTo>
                    <a:pt x="125" y="948"/>
                  </a:lnTo>
                  <a:lnTo>
                    <a:pt x="122" y="984"/>
                  </a:lnTo>
                  <a:lnTo>
                    <a:pt x="122" y="1019"/>
                  </a:lnTo>
                  <a:lnTo>
                    <a:pt x="126" y="1054"/>
                  </a:lnTo>
                  <a:lnTo>
                    <a:pt x="135" y="1088"/>
                  </a:lnTo>
                  <a:lnTo>
                    <a:pt x="148" y="1120"/>
                  </a:lnTo>
                  <a:lnTo>
                    <a:pt x="166" y="1150"/>
                  </a:lnTo>
                  <a:lnTo>
                    <a:pt x="188" y="1177"/>
                  </a:lnTo>
                  <a:lnTo>
                    <a:pt x="214" y="1202"/>
                  </a:lnTo>
                  <a:lnTo>
                    <a:pt x="242" y="1221"/>
                  </a:lnTo>
                  <a:lnTo>
                    <a:pt x="273" y="1236"/>
                  </a:lnTo>
                  <a:lnTo>
                    <a:pt x="305" y="1247"/>
                  </a:lnTo>
                  <a:lnTo>
                    <a:pt x="339" y="1253"/>
                  </a:lnTo>
                  <a:lnTo>
                    <a:pt x="374" y="1254"/>
                  </a:lnTo>
                  <a:lnTo>
                    <a:pt x="410" y="1252"/>
                  </a:lnTo>
                  <a:lnTo>
                    <a:pt x="447" y="1243"/>
                  </a:lnTo>
                  <a:lnTo>
                    <a:pt x="481" y="1231"/>
                  </a:lnTo>
                  <a:lnTo>
                    <a:pt x="513" y="1215"/>
                  </a:lnTo>
                  <a:lnTo>
                    <a:pt x="545" y="1193"/>
                  </a:lnTo>
                  <a:lnTo>
                    <a:pt x="574" y="1169"/>
                  </a:lnTo>
                  <a:lnTo>
                    <a:pt x="599" y="1140"/>
                  </a:lnTo>
                  <a:lnTo>
                    <a:pt x="1166" y="426"/>
                  </a:lnTo>
                  <a:lnTo>
                    <a:pt x="1178" y="415"/>
                  </a:lnTo>
                  <a:lnTo>
                    <a:pt x="1192" y="407"/>
                  </a:lnTo>
                  <a:lnTo>
                    <a:pt x="1207" y="402"/>
                  </a:lnTo>
                  <a:lnTo>
                    <a:pt x="1222" y="404"/>
                  </a:lnTo>
                  <a:lnTo>
                    <a:pt x="1238" y="407"/>
                  </a:lnTo>
                  <a:lnTo>
                    <a:pt x="1251" y="416"/>
                  </a:lnTo>
                  <a:lnTo>
                    <a:pt x="1263" y="428"/>
                  </a:lnTo>
                  <a:lnTo>
                    <a:pt x="1270" y="441"/>
                  </a:lnTo>
                  <a:lnTo>
                    <a:pt x="1274" y="456"/>
                  </a:lnTo>
                  <a:lnTo>
                    <a:pt x="1274" y="472"/>
                  </a:lnTo>
                  <a:lnTo>
                    <a:pt x="1270" y="487"/>
                  </a:lnTo>
                  <a:lnTo>
                    <a:pt x="1261" y="500"/>
                  </a:lnTo>
                  <a:lnTo>
                    <a:pt x="693" y="1215"/>
                  </a:lnTo>
                  <a:lnTo>
                    <a:pt x="663" y="1250"/>
                  </a:lnTo>
                  <a:lnTo>
                    <a:pt x="630" y="1281"/>
                  </a:lnTo>
                  <a:lnTo>
                    <a:pt x="594" y="1307"/>
                  </a:lnTo>
                  <a:lnTo>
                    <a:pt x="555" y="1330"/>
                  </a:lnTo>
                  <a:lnTo>
                    <a:pt x="515" y="1348"/>
                  </a:lnTo>
                  <a:lnTo>
                    <a:pt x="472" y="1362"/>
                  </a:lnTo>
                  <a:lnTo>
                    <a:pt x="428" y="1371"/>
                  </a:lnTo>
                  <a:lnTo>
                    <a:pt x="398" y="1374"/>
                  </a:lnTo>
                  <a:lnTo>
                    <a:pt x="369" y="1375"/>
                  </a:lnTo>
                  <a:lnTo>
                    <a:pt x="327" y="1373"/>
                  </a:lnTo>
                  <a:lnTo>
                    <a:pt x="286" y="1366"/>
                  </a:lnTo>
                  <a:lnTo>
                    <a:pt x="247" y="1355"/>
                  </a:lnTo>
                  <a:lnTo>
                    <a:pt x="208" y="1340"/>
                  </a:lnTo>
                  <a:lnTo>
                    <a:pt x="173" y="1320"/>
                  </a:lnTo>
                  <a:lnTo>
                    <a:pt x="139" y="1296"/>
                  </a:lnTo>
                  <a:lnTo>
                    <a:pt x="105" y="1265"/>
                  </a:lnTo>
                  <a:lnTo>
                    <a:pt x="77" y="1232"/>
                  </a:lnTo>
                  <a:lnTo>
                    <a:pt x="53" y="1196"/>
                  </a:lnTo>
                  <a:lnTo>
                    <a:pt x="33" y="1158"/>
                  </a:lnTo>
                  <a:lnTo>
                    <a:pt x="17" y="1118"/>
                  </a:lnTo>
                  <a:lnTo>
                    <a:pt x="8" y="1076"/>
                  </a:lnTo>
                  <a:lnTo>
                    <a:pt x="1" y="1033"/>
                  </a:lnTo>
                  <a:lnTo>
                    <a:pt x="0" y="989"/>
                  </a:lnTo>
                  <a:lnTo>
                    <a:pt x="4" y="945"/>
                  </a:lnTo>
                  <a:lnTo>
                    <a:pt x="12" y="901"/>
                  </a:lnTo>
                  <a:lnTo>
                    <a:pt x="25" y="859"/>
                  </a:lnTo>
                  <a:lnTo>
                    <a:pt x="43" y="816"/>
                  </a:lnTo>
                  <a:lnTo>
                    <a:pt x="66" y="775"/>
                  </a:lnTo>
                  <a:lnTo>
                    <a:pt x="93" y="737"/>
                  </a:lnTo>
                  <a:lnTo>
                    <a:pt x="660" y="22"/>
                  </a:lnTo>
                  <a:lnTo>
                    <a:pt x="673" y="11"/>
                  </a:lnTo>
                  <a:lnTo>
                    <a:pt x="686" y="3"/>
                  </a:lnTo>
                  <a:lnTo>
                    <a:pt x="70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78" name="Group 368">
            <a:extLst>
              <a:ext uri="{FF2B5EF4-FFF2-40B4-BE49-F238E27FC236}">
                <a16:creationId xmlns:a16="http://schemas.microsoft.com/office/drawing/2014/main" id="{892B4AA4-D689-436C-84CF-7B2C4EAB24CB}"/>
              </a:ext>
            </a:extLst>
          </p:cNvPr>
          <p:cNvGrpSpPr>
            <a:grpSpLocks noChangeAspect="1"/>
          </p:cNvGrpSpPr>
          <p:nvPr/>
        </p:nvGrpSpPr>
        <p:grpSpPr bwMode="auto">
          <a:xfrm>
            <a:off x="6730536" y="2290898"/>
            <a:ext cx="272225" cy="139684"/>
            <a:chOff x="8480" y="2006"/>
            <a:chExt cx="343" cy="176"/>
          </a:xfrm>
          <a:solidFill>
            <a:srgbClr val="000000"/>
          </a:solidFill>
        </p:grpSpPr>
        <p:sp>
          <p:nvSpPr>
            <p:cNvPr id="779" name="Freeform 370">
              <a:extLst>
                <a:ext uri="{FF2B5EF4-FFF2-40B4-BE49-F238E27FC236}">
                  <a16:creationId xmlns:a16="http://schemas.microsoft.com/office/drawing/2014/main" id="{D4E3C3FA-BE8F-4331-8B93-BD6B3FB24548}"/>
                </a:ext>
              </a:extLst>
            </p:cNvPr>
            <p:cNvSpPr>
              <a:spLocks noEditPoints="1"/>
            </p:cNvSpPr>
            <p:nvPr/>
          </p:nvSpPr>
          <p:spPr bwMode="auto">
            <a:xfrm>
              <a:off x="8504" y="2006"/>
              <a:ext cx="295" cy="100"/>
            </a:xfrm>
            <a:custGeom>
              <a:avLst/>
              <a:gdLst>
                <a:gd name="T0" fmla="*/ 1418 w 2949"/>
                <a:gd name="T1" fmla="*/ 851 h 1000"/>
                <a:gd name="T2" fmla="*/ 1453 w 2949"/>
                <a:gd name="T3" fmla="*/ 863 h 1000"/>
                <a:gd name="T4" fmla="*/ 1496 w 2949"/>
                <a:gd name="T5" fmla="*/ 863 h 1000"/>
                <a:gd name="T6" fmla="*/ 1531 w 2949"/>
                <a:gd name="T7" fmla="*/ 851 h 1000"/>
                <a:gd name="T8" fmla="*/ 284 w 2949"/>
                <a:gd name="T9" fmla="*/ 134 h 1000"/>
                <a:gd name="T10" fmla="*/ 2773 w 2949"/>
                <a:gd name="T11" fmla="*/ 0 h 1000"/>
                <a:gd name="T12" fmla="*/ 2835 w 2949"/>
                <a:gd name="T13" fmla="*/ 0 h 1000"/>
                <a:gd name="T14" fmla="*/ 2885 w 2949"/>
                <a:gd name="T15" fmla="*/ 4 h 1000"/>
                <a:gd name="T16" fmla="*/ 2921 w 2949"/>
                <a:gd name="T17" fmla="*/ 15 h 1000"/>
                <a:gd name="T18" fmla="*/ 2942 w 2949"/>
                <a:gd name="T19" fmla="*/ 36 h 1000"/>
                <a:gd name="T20" fmla="*/ 2949 w 2949"/>
                <a:gd name="T21" fmla="*/ 72 h 1000"/>
                <a:gd name="T22" fmla="*/ 2946 w 2949"/>
                <a:gd name="T23" fmla="*/ 92 h 1000"/>
                <a:gd name="T24" fmla="*/ 2937 w 2949"/>
                <a:gd name="T25" fmla="*/ 109 h 1000"/>
                <a:gd name="T26" fmla="*/ 2921 w 2949"/>
                <a:gd name="T27" fmla="*/ 126 h 1000"/>
                <a:gd name="T28" fmla="*/ 2893 w 2949"/>
                <a:gd name="T29" fmla="*/ 147 h 1000"/>
                <a:gd name="T30" fmla="*/ 2851 w 2949"/>
                <a:gd name="T31" fmla="*/ 174 h 1000"/>
                <a:gd name="T32" fmla="*/ 1603 w 2949"/>
                <a:gd name="T33" fmla="*/ 965 h 1000"/>
                <a:gd name="T34" fmla="*/ 1543 w 2949"/>
                <a:gd name="T35" fmla="*/ 991 h 1000"/>
                <a:gd name="T36" fmla="*/ 1475 w 2949"/>
                <a:gd name="T37" fmla="*/ 1000 h 1000"/>
                <a:gd name="T38" fmla="*/ 1406 w 2949"/>
                <a:gd name="T39" fmla="*/ 990 h 1000"/>
                <a:gd name="T40" fmla="*/ 1347 w 2949"/>
                <a:gd name="T41" fmla="*/ 965 h 1000"/>
                <a:gd name="T42" fmla="*/ 97 w 2949"/>
                <a:gd name="T43" fmla="*/ 174 h 1000"/>
                <a:gd name="T44" fmla="*/ 55 w 2949"/>
                <a:gd name="T45" fmla="*/ 147 h 1000"/>
                <a:gd name="T46" fmla="*/ 27 w 2949"/>
                <a:gd name="T47" fmla="*/ 126 h 1000"/>
                <a:gd name="T48" fmla="*/ 10 w 2949"/>
                <a:gd name="T49" fmla="*/ 108 h 1000"/>
                <a:gd name="T50" fmla="*/ 2 w 2949"/>
                <a:gd name="T51" fmla="*/ 92 h 1000"/>
                <a:gd name="T52" fmla="*/ 0 w 2949"/>
                <a:gd name="T53" fmla="*/ 72 h 1000"/>
                <a:gd name="T54" fmla="*/ 7 w 2949"/>
                <a:gd name="T55" fmla="*/ 36 h 1000"/>
                <a:gd name="T56" fmla="*/ 28 w 2949"/>
                <a:gd name="T57" fmla="*/ 15 h 1000"/>
                <a:gd name="T58" fmla="*/ 63 w 2949"/>
                <a:gd name="T59" fmla="*/ 4 h 1000"/>
                <a:gd name="T60" fmla="*/ 112 w 2949"/>
                <a:gd name="T61" fmla="*/ 0 h 1000"/>
                <a:gd name="T62" fmla="*/ 176 w 2949"/>
                <a:gd name="T63"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49" h="1000">
                  <a:moveTo>
                    <a:pt x="284" y="134"/>
                  </a:moveTo>
                  <a:lnTo>
                    <a:pt x="1418" y="851"/>
                  </a:lnTo>
                  <a:lnTo>
                    <a:pt x="1434" y="859"/>
                  </a:lnTo>
                  <a:lnTo>
                    <a:pt x="1453" y="863"/>
                  </a:lnTo>
                  <a:lnTo>
                    <a:pt x="1475" y="864"/>
                  </a:lnTo>
                  <a:lnTo>
                    <a:pt x="1496" y="863"/>
                  </a:lnTo>
                  <a:lnTo>
                    <a:pt x="1516" y="859"/>
                  </a:lnTo>
                  <a:lnTo>
                    <a:pt x="1531" y="851"/>
                  </a:lnTo>
                  <a:lnTo>
                    <a:pt x="2664" y="134"/>
                  </a:lnTo>
                  <a:lnTo>
                    <a:pt x="284" y="134"/>
                  </a:lnTo>
                  <a:close/>
                  <a:moveTo>
                    <a:pt x="1046" y="0"/>
                  </a:moveTo>
                  <a:lnTo>
                    <a:pt x="2773" y="0"/>
                  </a:lnTo>
                  <a:lnTo>
                    <a:pt x="2806" y="0"/>
                  </a:lnTo>
                  <a:lnTo>
                    <a:pt x="2835" y="0"/>
                  </a:lnTo>
                  <a:lnTo>
                    <a:pt x="2862" y="2"/>
                  </a:lnTo>
                  <a:lnTo>
                    <a:pt x="2885" y="4"/>
                  </a:lnTo>
                  <a:lnTo>
                    <a:pt x="2904" y="8"/>
                  </a:lnTo>
                  <a:lnTo>
                    <a:pt x="2921" y="15"/>
                  </a:lnTo>
                  <a:lnTo>
                    <a:pt x="2932" y="24"/>
                  </a:lnTo>
                  <a:lnTo>
                    <a:pt x="2942" y="36"/>
                  </a:lnTo>
                  <a:lnTo>
                    <a:pt x="2947" y="52"/>
                  </a:lnTo>
                  <a:lnTo>
                    <a:pt x="2949" y="72"/>
                  </a:lnTo>
                  <a:lnTo>
                    <a:pt x="2948" y="82"/>
                  </a:lnTo>
                  <a:lnTo>
                    <a:pt x="2946" y="92"/>
                  </a:lnTo>
                  <a:lnTo>
                    <a:pt x="2943" y="100"/>
                  </a:lnTo>
                  <a:lnTo>
                    <a:pt x="2937" y="109"/>
                  </a:lnTo>
                  <a:lnTo>
                    <a:pt x="2930" y="118"/>
                  </a:lnTo>
                  <a:lnTo>
                    <a:pt x="2921" y="126"/>
                  </a:lnTo>
                  <a:lnTo>
                    <a:pt x="2908" y="137"/>
                  </a:lnTo>
                  <a:lnTo>
                    <a:pt x="2893" y="147"/>
                  </a:lnTo>
                  <a:lnTo>
                    <a:pt x="2874" y="160"/>
                  </a:lnTo>
                  <a:lnTo>
                    <a:pt x="2851" y="174"/>
                  </a:lnTo>
                  <a:lnTo>
                    <a:pt x="2825" y="191"/>
                  </a:lnTo>
                  <a:lnTo>
                    <a:pt x="1603" y="965"/>
                  </a:lnTo>
                  <a:lnTo>
                    <a:pt x="1575" y="980"/>
                  </a:lnTo>
                  <a:lnTo>
                    <a:pt x="1543" y="991"/>
                  </a:lnTo>
                  <a:lnTo>
                    <a:pt x="1509" y="998"/>
                  </a:lnTo>
                  <a:lnTo>
                    <a:pt x="1475" y="1000"/>
                  </a:lnTo>
                  <a:lnTo>
                    <a:pt x="1439" y="998"/>
                  </a:lnTo>
                  <a:lnTo>
                    <a:pt x="1406" y="990"/>
                  </a:lnTo>
                  <a:lnTo>
                    <a:pt x="1375" y="980"/>
                  </a:lnTo>
                  <a:lnTo>
                    <a:pt x="1347" y="965"/>
                  </a:lnTo>
                  <a:lnTo>
                    <a:pt x="124" y="191"/>
                  </a:lnTo>
                  <a:lnTo>
                    <a:pt x="97" y="174"/>
                  </a:lnTo>
                  <a:lnTo>
                    <a:pt x="74" y="160"/>
                  </a:lnTo>
                  <a:lnTo>
                    <a:pt x="55" y="147"/>
                  </a:lnTo>
                  <a:lnTo>
                    <a:pt x="39" y="135"/>
                  </a:lnTo>
                  <a:lnTo>
                    <a:pt x="27" y="126"/>
                  </a:lnTo>
                  <a:lnTo>
                    <a:pt x="17" y="117"/>
                  </a:lnTo>
                  <a:lnTo>
                    <a:pt x="10" y="108"/>
                  </a:lnTo>
                  <a:lnTo>
                    <a:pt x="5" y="100"/>
                  </a:lnTo>
                  <a:lnTo>
                    <a:pt x="2" y="92"/>
                  </a:lnTo>
                  <a:lnTo>
                    <a:pt x="0" y="82"/>
                  </a:lnTo>
                  <a:lnTo>
                    <a:pt x="0" y="72"/>
                  </a:lnTo>
                  <a:lnTo>
                    <a:pt x="2" y="52"/>
                  </a:lnTo>
                  <a:lnTo>
                    <a:pt x="7" y="36"/>
                  </a:lnTo>
                  <a:lnTo>
                    <a:pt x="16" y="24"/>
                  </a:lnTo>
                  <a:lnTo>
                    <a:pt x="28" y="15"/>
                  </a:lnTo>
                  <a:lnTo>
                    <a:pt x="44" y="8"/>
                  </a:lnTo>
                  <a:lnTo>
                    <a:pt x="63" y="4"/>
                  </a:lnTo>
                  <a:lnTo>
                    <a:pt x="86" y="2"/>
                  </a:lnTo>
                  <a:lnTo>
                    <a:pt x="112" y="0"/>
                  </a:lnTo>
                  <a:lnTo>
                    <a:pt x="143" y="0"/>
                  </a:lnTo>
                  <a:lnTo>
                    <a:pt x="176" y="0"/>
                  </a:lnTo>
                  <a:lnTo>
                    <a:pt x="104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80" name="Freeform 371">
              <a:extLst>
                <a:ext uri="{FF2B5EF4-FFF2-40B4-BE49-F238E27FC236}">
                  <a16:creationId xmlns:a16="http://schemas.microsoft.com/office/drawing/2014/main" id="{EDD6A876-F7F7-4C0B-93C8-EFBD08BF18FA}"/>
                </a:ext>
              </a:extLst>
            </p:cNvPr>
            <p:cNvSpPr>
              <a:spLocks/>
            </p:cNvSpPr>
            <p:nvPr/>
          </p:nvSpPr>
          <p:spPr bwMode="auto">
            <a:xfrm>
              <a:off x="8480" y="2124"/>
              <a:ext cx="343" cy="58"/>
            </a:xfrm>
            <a:custGeom>
              <a:avLst/>
              <a:gdLst>
                <a:gd name="T0" fmla="*/ 67 w 3435"/>
                <a:gd name="T1" fmla="*/ 0 h 574"/>
                <a:gd name="T2" fmla="*/ 361 w 3435"/>
                <a:gd name="T3" fmla="*/ 0 h 574"/>
                <a:gd name="T4" fmla="*/ 378 w 3435"/>
                <a:gd name="T5" fmla="*/ 3 h 574"/>
                <a:gd name="T6" fmla="*/ 394 w 3435"/>
                <a:gd name="T7" fmla="*/ 9 h 574"/>
                <a:gd name="T8" fmla="*/ 408 w 3435"/>
                <a:gd name="T9" fmla="*/ 19 h 574"/>
                <a:gd name="T10" fmla="*/ 418 w 3435"/>
                <a:gd name="T11" fmla="*/ 33 h 574"/>
                <a:gd name="T12" fmla="*/ 425 w 3435"/>
                <a:gd name="T13" fmla="*/ 50 h 574"/>
                <a:gd name="T14" fmla="*/ 427 w 3435"/>
                <a:gd name="T15" fmla="*/ 67 h 574"/>
                <a:gd name="T16" fmla="*/ 425 w 3435"/>
                <a:gd name="T17" fmla="*/ 85 h 574"/>
                <a:gd name="T18" fmla="*/ 418 w 3435"/>
                <a:gd name="T19" fmla="*/ 102 h 574"/>
                <a:gd name="T20" fmla="*/ 408 w 3435"/>
                <a:gd name="T21" fmla="*/ 116 h 574"/>
                <a:gd name="T22" fmla="*/ 394 w 3435"/>
                <a:gd name="T23" fmla="*/ 126 h 574"/>
                <a:gd name="T24" fmla="*/ 378 w 3435"/>
                <a:gd name="T25" fmla="*/ 132 h 574"/>
                <a:gd name="T26" fmla="*/ 361 w 3435"/>
                <a:gd name="T27" fmla="*/ 134 h 574"/>
                <a:gd name="T28" fmla="*/ 134 w 3435"/>
                <a:gd name="T29" fmla="*/ 134 h 574"/>
                <a:gd name="T30" fmla="*/ 134 w 3435"/>
                <a:gd name="T31" fmla="*/ 440 h 574"/>
                <a:gd name="T32" fmla="*/ 3300 w 3435"/>
                <a:gd name="T33" fmla="*/ 440 h 574"/>
                <a:gd name="T34" fmla="*/ 3300 w 3435"/>
                <a:gd name="T35" fmla="*/ 134 h 574"/>
                <a:gd name="T36" fmla="*/ 695 w 3435"/>
                <a:gd name="T37" fmla="*/ 134 h 574"/>
                <a:gd name="T38" fmla="*/ 678 w 3435"/>
                <a:gd name="T39" fmla="*/ 132 h 574"/>
                <a:gd name="T40" fmla="*/ 662 w 3435"/>
                <a:gd name="T41" fmla="*/ 126 h 574"/>
                <a:gd name="T42" fmla="*/ 648 w 3435"/>
                <a:gd name="T43" fmla="*/ 116 h 574"/>
                <a:gd name="T44" fmla="*/ 638 w 3435"/>
                <a:gd name="T45" fmla="*/ 102 h 574"/>
                <a:gd name="T46" fmla="*/ 631 w 3435"/>
                <a:gd name="T47" fmla="*/ 85 h 574"/>
                <a:gd name="T48" fmla="*/ 629 w 3435"/>
                <a:gd name="T49" fmla="*/ 67 h 574"/>
                <a:gd name="T50" fmla="*/ 631 w 3435"/>
                <a:gd name="T51" fmla="*/ 50 h 574"/>
                <a:gd name="T52" fmla="*/ 638 w 3435"/>
                <a:gd name="T53" fmla="*/ 33 h 574"/>
                <a:gd name="T54" fmla="*/ 648 w 3435"/>
                <a:gd name="T55" fmla="*/ 19 h 574"/>
                <a:gd name="T56" fmla="*/ 662 w 3435"/>
                <a:gd name="T57" fmla="*/ 9 h 574"/>
                <a:gd name="T58" fmla="*/ 678 w 3435"/>
                <a:gd name="T59" fmla="*/ 3 h 574"/>
                <a:gd name="T60" fmla="*/ 695 w 3435"/>
                <a:gd name="T61" fmla="*/ 0 h 574"/>
                <a:gd name="T62" fmla="*/ 3367 w 3435"/>
                <a:gd name="T63" fmla="*/ 0 h 574"/>
                <a:gd name="T64" fmla="*/ 3385 w 3435"/>
                <a:gd name="T65" fmla="*/ 3 h 574"/>
                <a:gd name="T66" fmla="*/ 3401 w 3435"/>
                <a:gd name="T67" fmla="*/ 9 h 574"/>
                <a:gd name="T68" fmla="*/ 3415 w 3435"/>
                <a:gd name="T69" fmla="*/ 19 h 574"/>
                <a:gd name="T70" fmla="*/ 3425 w 3435"/>
                <a:gd name="T71" fmla="*/ 33 h 574"/>
                <a:gd name="T72" fmla="*/ 3432 w 3435"/>
                <a:gd name="T73" fmla="*/ 50 h 574"/>
                <a:gd name="T74" fmla="*/ 3435 w 3435"/>
                <a:gd name="T75" fmla="*/ 67 h 574"/>
                <a:gd name="T76" fmla="*/ 3435 w 3435"/>
                <a:gd name="T77" fmla="*/ 507 h 574"/>
                <a:gd name="T78" fmla="*/ 3432 w 3435"/>
                <a:gd name="T79" fmla="*/ 525 h 574"/>
                <a:gd name="T80" fmla="*/ 3425 w 3435"/>
                <a:gd name="T81" fmla="*/ 541 h 574"/>
                <a:gd name="T82" fmla="*/ 3415 w 3435"/>
                <a:gd name="T83" fmla="*/ 555 h 574"/>
                <a:gd name="T84" fmla="*/ 3401 w 3435"/>
                <a:gd name="T85" fmla="*/ 565 h 574"/>
                <a:gd name="T86" fmla="*/ 3385 w 3435"/>
                <a:gd name="T87" fmla="*/ 571 h 574"/>
                <a:gd name="T88" fmla="*/ 3367 w 3435"/>
                <a:gd name="T89" fmla="*/ 574 h 574"/>
                <a:gd name="T90" fmla="*/ 67 w 3435"/>
                <a:gd name="T91" fmla="*/ 574 h 574"/>
                <a:gd name="T92" fmla="*/ 49 w 3435"/>
                <a:gd name="T93" fmla="*/ 571 h 574"/>
                <a:gd name="T94" fmla="*/ 33 w 3435"/>
                <a:gd name="T95" fmla="*/ 565 h 574"/>
                <a:gd name="T96" fmla="*/ 20 w 3435"/>
                <a:gd name="T97" fmla="*/ 555 h 574"/>
                <a:gd name="T98" fmla="*/ 9 w 3435"/>
                <a:gd name="T99" fmla="*/ 541 h 574"/>
                <a:gd name="T100" fmla="*/ 2 w 3435"/>
                <a:gd name="T101" fmla="*/ 525 h 574"/>
                <a:gd name="T102" fmla="*/ 0 w 3435"/>
                <a:gd name="T103" fmla="*/ 507 h 574"/>
                <a:gd name="T104" fmla="*/ 0 w 3435"/>
                <a:gd name="T105" fmla="*/ 67 h 574"/>
                <a:gd name="T106" fmla="*/ 2 w 3435"/>
                <a:gd name="T107" fmla="*/ 50 h 574"/>
                <a:gd name="T108" fmla="*/ 9 w 3435"/>
                <a:gd name="T109" fmla="*/ 33 h 574"/>
                <a:gd name="T110" fmla="*/ 20 w 3435"/>
                <a:gd name="T111" fmla="*/ 19 h 574"/>
                <a:gd name="T112" fmla="*/ 33 w 3435"/>
                <a:gd name="T113" fmla="*/ 9 h 574"/>
                <a:gd name="T114" fmla="*/ 49 w 3435"/>
                <a:gd name="T115" fmla="*/ 3 h 574"/>
                <a:gd name="T116" fmla="*/ 67 w 3435"/>
                <a:gd name="T117" fmla="*/ 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35" h="574">
                  <a:moveTo>
                    <a:pt x="67" y="0"/>
                  </a:moveTo>
                  <a:lnTo>
                    <a:pt x="361" y="0"/>
                  </a:lnTo>
                  <a:lnTo>
                    <a:pt x="378" y="3"/>
                  </a:lnTo>
                  <a:lnTo>
                    <a:pt x="394" y="9"/>
                  </a:lnTo>
                  <a:lnTo>
                    <a:pt x="408" y="19"/>
                  </a:lnTo>
                  <a:lnTo>
                    <a:pt x="418" y="33"/>
                  </a:lnTo>
                  <a:lnTo>
                    <a:pt x="425" y="50"/>
                  </a:lnTo>
                  <a:lnTo>
                    <a:pt x="427" y="67"/>
                  </a:lnTo>
                  <a:lnTo>
                    <a:pt x="425" y="85"/>
                  </a:lnTo>
                  <a:lnTo>
                    <a:pt x="418" y="102"/>
                  </a:lnTo>
                  <a:lnTo>
                    <a:pt x="408" y="116"/>
                  </a:lnTo>
                  <a:lnTo>
                    <a:pt x="394" y="126"/>
                  </a:lnTo>
                  <a:lnTo>
                    <a:pt x="378" y="132"/>
                  </a:lnTo>
                  <a:lnTo>
                    <a:pt x="361" y="134"/>
                  </a:lnTo>
                  <a:lnTo>
                    <a:pt x="134" y="134"/>
                  </a:lnTo>
                  <a:lnTo>
                    <a:pt x="134" y="440"/>
                  </a:lnTo>
                  <a:lnTo>
                    <a:pt x="3300" y="440"/>
                  </a:lnTo>
                  <a:lnTo>
                    <a:pt x="3300" y="134"/>
                  </a:lnTo>
                  <a:lnTo>
                    <a:pt x="695" y="134"/>
                  </a:lnTo>
                  <a:lnTo>
                    <a:pt x="678" y="132"/>
                  </a:lnTo>
                  <a:lnTo>
                    <a:pt x="662" y="126"/>
                  </a:lnTo>
                  <a:lnTo>
                    <a:pt x="648" y="116"/>
                  </a:lnTo>
                  <a:lnTo>
                    <a:pt x="638" y="102"/>
                  </a:lnTo>
                  <a:lnTo>
                    <a:pt x="631" y="85"/>
                  </a:lnTo>
                  <a:lnTo>
                    <a:pt x="629" y="67"/>
                  </a:lnTo>
                  <a:lnTo>
                    <a:pt x="631" y="50"/>
                  </a:lnTo>
                  <a:lnTo>
                    <a:pt x="638" y="33"/>
                  </a:lnTo>
                  <a:lnTo>
                    <a:pt x="648" y="19"/>
                  </a:lnTo>
                  <a:lnTo>
                    <a:pt x="662" y="9"/>
                  </a:lnTo>
                  <a:lnTo>
                    <a:pt x="678" y="3"/>
                  </a:lnTo>
                  <a:lnTo>
                    <a:pt x="695" y="0"/>
                  </a:lnTo>
                  <a:lnTo>
                    <a:pt x="3367" y="0"/>
                  </a:lnTo>
                  <a:lnTo>
                    <a:pt x="3385" y="3"/>
                  </a:lnTo>
                  <a:lnTo>
                    <a:pt x="3401" y="9"/>
                  </a:lnTo>
                  <a:lnTo>
                    <a:pt x="3415" y="19"/>
                  </a:lnTo>
                  <a:lnTo>
                    <a:pt x="3425" y="33"/>
                  </a:lnTo>
                  <a:lnTo>
                    <a:pt x="3432" y="50"/>
                  </a:lnTo>
                  <a:lnTo>
                    <a:pt x="3435" y="67"/>
                  </a:lnTo>
                  <a:lnTo>
                    <a:pt x="3435" y="507"/>
                  </a:lnTo>
                  <a:lnTo>
                    <a:pt x="3432" y="525"/>
                  </a:lnTo>
                  <a:lnTo>
                    <a:pt x="3425" y="541"/>
                  </a:lnTo>
                  <a:lnTo>
                    <a:pt x="3415" y="555"/>
                  </a:lnTo>
                  <a:lnTo>
                    <a:pt x="3401" y="565"/>
                  </a:lnTo>
                  <a:lnTo>
                    <a:pt x="3385" y="571"/>
                  </a:lnTo>
                  <a:lnTo>
                    <a:pt x="3367" y="574"/>
                  </a:lnTo>
                  <a:lnTo>
                    <a:pt x="67" y="574"/>
                  </a:lnTo>
                  <a:lnTo>
                    <a:pt x="49" y="571"/>
                  </a:lnTo>
                  <a:lnTo>
                    <a:pt x="33" y="565"/>
                  </a:lnTo>
                  <a:lnTo>
                    <a:pt x="20" y="555"/>
                  </a:lnTo>
                  <a:lnTo>
                    <a:pt x="9" y="541"/>
                  </a:lnTo>
                  <a:lnTo>
                    <a:pt x="2" y="525"/>
                  </a:lnTo>
                  <a:lnTo>
                    <a:pt x="0" y="507"/>
                  </a:lnTo>
                  <a:lnTo>
                    <a:pt x="0" y="67"/>
                  </a:lnTo>
                  <a:lnTo>
                    <a:pt x="2" y="50"/>
                  </a:lnTo>
                  <a:lnTo>
                    <a:pt x="9" y="33"/>
                  </a:lnTo>
                  <a:lnTo>
                    <a:pt x="20" y="19"/>
                  </a:lnTo>
                  <a:lnTo>
                    <a:pt x="33" y="9"/>
                  </a:lnTo>
                  <a:lnTo>
                    <a:pt x="49" y="3"/>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81" name="Freeform 372">
              <a:extLst>
                <a:ext uri="{FF2B5EF4-FFF2-40B4-BE49-F238E27FC236}">
                  <a16:creationId xmlns:a16="http://schemas.microsoft.com/office/drawing/2014/main" id="{93BD6D66-367A-4B99-B3DA-C82D21B1F11F}"/>
                </a:ext>
              </a:extLst>
            </p:cNvPr>
            <p:cNvSpPr>
              <a:spLocks/>
            </p:cNvSpPr>
            <p:nvPr/>
          </p:nvSpPr>
          <p:spPr bwMode="auto">
            <a:xfrm>
              <a:off x="8525" y="2145"/>
              <a:ext cx="16" cy="16"/>
            </a:xfrm>
            <a:custGeom>
              <a:avLst/>
              <a:gdLst>
                <a:gd name="T0" fmla="*/ 79 w 156"/>
                <a:gd name="T1" fmla="*/ 0 h 154"/>
                <a:gd name="T2" fmla="*/ 98 w 156"/>
                <a:gd name="T3" fmla="*/ 3 h 154"/>
                <a:gd name="T4" fmla="*/ 117 w 156"/>
                <a:gd name="T5" fmla="*/ 10 h 154"/>
                <a:gd name="T6" fmla="*/ 133 w 156"/>
                <a:gd name="T7" fmla="*/ 23 h 154"/>
                <a:gd name="T8" fmla="*/ 145 w 156"/>
                <a:gd name="T9" fmla="*/ 38 h 154"/>
                <a:gd name="T10" fmla="*/ 153 w 156"/>
                <a:gd name="T11" fmla="*/ 57 h 154"/>
                <a:gd name="T12" fmla="*/ 156 w 156"/>
                <a:gd name="T13" fmla="*/ 77 h 154"/>
                <a:gd name="T14" fmla="*/ 153 w 156"/>
                <a:gd name="T15" fmla="*/ 98 h 154"/>
                <a:gd name="T16" fmla="*/ 145 w 156"/>
                <a:gd name="T17" fmla="*/ 117 h 154"/>
                <a:gd name="T18" fmla="*/ 133 w 156"/>
                <a:gd name="T19" fmla="*/ 132 h 154"/>
                <a:gd name="T20" fmla="*/ 117 w 156"/>
                <a:gd name="T21" fmla="*/ 144 h 154"/>
                <a:gd name="T22" fmla="*/ 98 w 156"/>
                <a:gd name="T23" fmla="*/ 152 h 154"/>
                <a:gd name="T24" fmla="*/ 79 w 156"/>
                <a:gd name="T25" fmla="*/ 154 h 154"/>
                <a:gd name="T26" fmla="*/ 58 w 156"/>
                <a:gd name="T27" fmla="*/ 152 h 154"/>
                <a:gd name="T28" fmla="*/ 39 w 156"/>
                <a:gd name="T29" fmla="*/ 144 h 154"/>
                <a:gd name="T30" fmla="*/ 23 w 156"/>
                <a:gd name="T31" fmla="*/ 132 h 154"/>
                <a:gd name="T32" fmla="*/ 11 w 156"/>
                <a:gd name="T33" fmla="*/ 117 h 154"/>
                <a:gd name="T34" fmla="*/ 3 w 156"/>
                <a:gd name="T35" fmla="*/ 98 h 154"/>
                <a:gd name="T36" fmla="*/ 0 w 156"/>
                <a:gd name="T37" fmla="*/ 77 h 154"/>
                <a:gd name="T38" fmla="*/ 3 w 156"/>
                <a:gd name="T39" fmla="*/ 57 h 154"/>
                <a:gd name="T40" fmla="*/ 11 w 156"/>
                <a:gd name="T41" fmla="*/ 38 h 154"/>
                <a:gd name="T42" fmla="*/ 23 w 156"/>
                <a:gd name="T43" fmla="*/ 23 h 154"/>
                <a:gd name="T44" fmla="*/ 39 w 156"/>
                <a:gd name="T45" fmla="*/ 10 h 154"/>
                <a:gd name="T46" fmla="*/ 58 w 156"/>
                <a:gd name="T47" fmla="*/ 3 h 154"/>
                <a:gd name="T48" fmla="*/ 79 w 156"/>
                <a:gd name="T4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6" h="154">
                  <a:moveTo>
                    <a:pt x="79" y="0"/>
                  </a:moveTo>
                  <a:lnTo>
                    <a:pt x="98" y="3"/>
                  </a:lnTo>
                  <a:lnTo>
                    <a:pt x="117" y="10"/>
                  </a:lnTo>
                  <a:lnTo>
                    <a:pt x="133" y="23"/>
                  </a:lnTo>
                  <a:lnTo>
                    <a:pt x="145" y="38"/>
                  </a:lnTo>
                  <a:lnTo>
                    <a:pt x="153" y="57"/>
                  </a:lnTo>
                  <a:lnTo>
                    <a:pt x="156" y="77"/>
                  </a:lnTo>
                  <a:lnTo>
                    <a:pt x="153" y="98"/>
                  </a:lnTo>
                  <a:lnTo>
                    <a:pt x="145" y="117"/>
                  </a:lnTo>
                  <a:lnTo>
                    <a:pt x="133" y="132"/>
                  </a:lnTo>
                  <a:lnTo>
                    <a:pt x="117" y="144"/>
                  </a:lnTo>
                  <a:lnTo>
                    <a:pt x="98" y="152"/>
                  </a:lnTo>
                  <a:lnTo>
                    <a:pt x="79" y="154"/>
                  </a:lnTo>
                  <a:lnTo>
                    <a:pt x="58" y="152"/>
                  </a:lnTo>
                  <a:lnTo>
                    <a:pt x="39" y="144"/>
                  </a:lnTo>
                  <a:lnTo>
                    <a:pt x="23" y="132"/>
                  </a:lnTo>
                  <a:lnTo>
                    <a:pt x="11" y="117"/>
                  </a:lnTo>
                  <a:lnTo>
                    <a:pt x="3" y="98"/>
                  </a:lnTo>
                  <a:lnTo>
                    <a:pt x="0" y="77"/>
                  </a:lnTo>
                  <a:lnTo>
                    <a:pt x="3" y="57"/>
                  </a:lnTo>
                  <a:lnTo>
                    <a:pt x="11" y="38"/>
                  </a:lnTo>
                  <a:lnTo>
                    <a:pt x="23" y="23"/>
                  </a:lnTo>
                  <a:lnTo>
                    <a:pt x="39" y="10"/>
                  </a:lnTo>
                  <a:lnTo>
                    <a:pt x="58" y="3"/>
                  </a:lnTo>
                  <a:lnTo>
                    <a:pt x="7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82" name="Group 375">
            <a:extLst>
              <a:ext uri="{FF2B5EF4-FFF2-40B4-BE49-F238E27FC236}">
                <a16:creationId xmlns:a16="http://schemas.microsoft.com/office/drawing/2014/main" id="{C3D98471-0CCB-4F04-8E9D-B43953F82411}"/>
              </a:ext>
            </a:extLst>
          </p:cNvPr>
          <p:cNvGrpSpPr>
            <a:grpSpLocks noChangeAspect="1"/>
          </p:cNvGrpSpPr>
          <p:nvPr/>
        </p:nvGrpSpPr>
        <p:grpSpPr bwMode="auto">
          <a:xfrm>
            <a:off x="6711475" y="2852805"/>
            <a:ext cx="217462" cy="286511"/>
            <a:chOff x="8456" y="2714"/>
            <a:chExt cx="274" cy="361"/>
          </a:xfrm>
          <a:solidFill>
            <a:srgbClr val="000000"/>
          </a:solidFill>
        </p:grpSpPr>
        <p:sp>
          <p:nvSpPr>
            <p:cNvPr id="783" name="Freeform 377">
              <a:extLst>
                <a:ext uri="{FF2B5EF4-FFF2-40B4-BE49-F238E27FC236}">
                  <a16:creationId xmlns:a16="http://schemas.microsoft.com/office/drawing/2014/main" id="{5822325C-795F-44DA-8025-F9AE7A7A3FBC}"/>
                </a:ext>
              </a:extLst>
            </p:cNvPr>
            <p:cNvSpPr>
              <a:spLocks/>
            </p:cNvSpPr>
            <p:nvPr/>
          </p:nvSpPr>
          <p:spPr bwMode="auto">
            <a:xfrm>
              <a:off x="8556" y="2825"/>
              <a:ext cx="153" cy="128"/>
            </a:xfrm>
            <a:custGeom>
              <a:avLst/>
              <a:gdLst>
                <a:gd name="T0" fmla="*/ 902 w 1376"/>
                <a:gd name="T1" fmla="*/ 7 h 1148"/>
                <a:gd name="T2" fmla="*/ 976 w 1376"/>
                <a:gd name="T3" fmla="*/ 53 h 1148"/>
                <a:gd name="T4" fmla="*/ 1061 w 1376"/>
                <a:gd name="T5" fmla="*/ 121 h 1148"/>
                <a:gd name="T6" fmla="*/ 1150 w 1376"/>
                <a:gd name="T7" fmla="*/ 217 h 1148"/>
                <a:gd name="T8" fmla="*/ 1236 w 1376"/>
                <a:gd name="T9" fmla="*/ 346 h 1148"/>
                <a:gd name="T10" fmla="*/ 1314 w 1376"/>
                <a:gd name="T11" fmla="*/ 511 h 1148"/>
                <a:gd name="T12" fmla="*/ 1375 w 1376"/>
                <a:gd name="T13" fmla="*/ 716 h 1148"/>
                <a:gd name="T14" fmla="*/ 1368 w 1376"/>
                <a:gd name="T15" fmla="*/ 760 h 1148"/>
                <a:gd name="T16" fmla="*/ 1332 w 1376"/>
                <a:gd name="T17" fmla="*/ 787 h 1148"/>
                <a:gd name="T18" fmla="*/ 1289 w 1376"/>
                <a:gd name="T19" fmla="*/ 783 h 1148"/>
                <a:gd name="T20" fmla="*/ 1267 w 1376"/>
                <a:gd name="T21" fmla="*/ 766 h 1148"/>
                <a:gd name="T22" fmla="*/ 1226 w 1376"/>
                <a:gd name="T23" fmla="*/ 731 h 1148"/>
                <a:gd name="T24" fmla="*/ 1159 w 1376"/>
                <a:gd name="T25" fmla="*/ 675 h 1148"/>
                <a:gd name="T26" fmla="*/ 1070 w 1376"/>
                <a:gd name="T27" fmla="*/ 603 h 1148"/>
                <a:gd name="T28" fmla="*/ 965 w 1376"/>
                <a:gd name="T29" fmla="*/ 524 h 1148"/>
                <a:gd name="T30" fmla="*/ 852 w 1376"/>
                <a:gd name="T31" fmla="*/ 443 h 1148"/>
                <a:gd name="T32" fmla="*/ 734 w 1376"/>
                <a:gd name="T33" fmla="*/ 369 h 1148"/>
                <a:gd name="T34" fmla="*/ 617 w 1376"/>
                <a:gd name="T35" fmla="*/ 308 h 1148"/>
                <a:gd name="T36" fmla="*/ 515 w 1376"/>
                <a:gd name="T37" fmla="*/ 269 h 1148"/>
                <a:gd name="T38" fmla="*/ 466 w 1376"/>
                <a:gd name="T39" fmla="*/ 391 h 1148"/>
                <a:gd name="T40" fmla="*/ 420 w 1376"/>
                <a:gd name="T41" fmla="*/ 566 h 1148"/>
                <a:gd name="T42" fmla="*/ 360 w 1376"/>
                <a:gd name="T43" fmla="*/ 726 h 1148"/>
                <a:gd name="T44" fmla="*/ 295 w 1376"/>
                <a:gd name="T45" fmla="*/ 864 h 1148"/>
                <a:gd name="T46" fmla="*/ 231 w 1376"/>
                <a:gd name="T47" fmla="*/ 977 h 1148"/>
                <a:gd name="T48" fmla="*/ 178 w 1376"/>
                <a:gd name="T49" fmla="*/ 1061 h 1148"/>
                <a:gd name="T50" fmla="*/ 143 w 1376"/>
                <a:gd name="T51" fmla="*/ 1111 h 1148"/>
                <a:gd name="T52" fmla="*/ 123 w 1376"/>
                <a:gd name="T53" fmla="*/ 1135 h 1148"/>
                <a:gd name="T54" fmla="*/ 85 w 1376"/>
                <a:gd name="T55" fmla="*/ 1148 h 1148"/>
                <a:gd name="T56" fmla="*/ 56 w 1376"/>
                <a:gd name="T57" fmla="*/ 1140 h 1148"/>
                <a:gd name="T58" fmla="*/ 27 w 1376"/>
                <a:gd name="T59" fmla="*/ 1100 h 1148"/>
                <a:gd name="T60" fmla="*/ 4 w 1376"/>
                <a:gd name="T61" fmla="*/ 931 h 1148"/>
                <a:gd name="T62" fmla="*/ 0 w 1376"/>
                <a:gd name="T63" fmla="*/ 737 h 1148"/>
                <a:gd name="T64" fmla="*/ 9 w 1376"/>
                <a:gd name="T65" fmla="*/ 538 h 1148"/>
                <a:gd name="T66" fmla="*/ 24 w 1376"/>
                <a:gd name="T67" fmla="*/ 351 h 1148"/>
                <a:gd name="T68" fmla="*/ 46 w 1376"/>
                <a:gd name="T69" fmla="*/ 310 h 1148"/>
                <a:gd name="T70" fmla="*/ 90 w 1376"/>
                <a:gd name="T71" fmla="*/ 297 h 1148"/>
                <a:gd name="T72" fmla="*/ 130 w 1376"/>
                <a:gd name="T73" fmla="*/ 318 h 1148"/>
                <a:gd name="T74" fmla="*/ 145 w 1376"/>
                <a:gd name="T75" fmla="*/ 364 h 1148"/>
                <a:gd name="T76" fmla="*/ 129 w 1376"/>
                <a:gd name="T77" fmla="*/ 528 h 1148"/>
                <a:gd name="T78" fmla="*/ 120 w 1376"/>
                <a:gd name="T79" fmla="*/ 723 h 1148"/>
                <a:gd name="T80" fmla="*/ 124 w 1376"/>
                <a:gd name="T81" fmla="*/ 919 h 1148"/>
                <a:gd name="T82" fmla="*/ 203 w 1376"/>
                <a:gd name="T83" fmla="*/ 776 h 1148"/>
                <a:gd name="T84" fmla="*/ 282 w 1376"/>
                <a:gd name="T85" fmla="*/ 594 h 1148"/>
                <a:gd name="T86" fmla="*/ 343 w 1376"/>
                <a:gd name="T87" fmla="*/ 385 h 1148"/>
                <a:gd name="T88" fmla="*/ 370 w 1376"/>
                <a:gd name="T89" fmla="*/ 192 h 1148"/>
                <a:gd name="T90" fmla="*/ 396 w 1376"/>
                <a:gd name="T91" fmla="*/ 145 h 1148"/>
                <a:gd name="T92" fmla="*/ 465 w 1376"/>
                <a:gd name="T93" fmla="*/ 136 h 1148"/>
                <a:gd name="T94" fmla="*/ 582 w 1376"/>
                <a:gd name="T95" fmla="*/ 163 h 1148"/>
                <a:gd name="T96" fmla="*/ 747 w 1376"/>
                <a:gd name="T97" fmla="*/ 238 h 1148"/>
                <a:gd name="T98" fmla="*/ 930 w 1376"/>
                <a:gd name="T99" fmla="*/ 351 h 1148"/>
                <a:gd name="T100" fmla="*/ 1102 w 1376"/>
                <a:gd name="T101" fmla="*/ 474 h 1148"/>
                <a:gd name="T102" fmla="*/ 1176 w 1376"/>
                <a:gd name="T103" fmla="*/ 492 h 1148"/>
                <a:gd name="T104" fmla="*/ 1093 w 1376"/>
                <a:gd name="T105" fmla="*/ 344 h 1148"/>
                <a:gd name="T106" fmla="*/ 1005 w 1376"/>
                <a:gd name="T107" fmla="*/ 235 h 1148"/>
                <a:gd name="T108" fmla="*/ 920 w 1376"/>
                <a:gd name="T109" fmla="*/ 160 h 1148"/>
                <a:gd name="T110" fmla="*/ 846 w 1376"/>
                <a:gd name="T111" fmla="*/ 115 h 1148"/>
                <a:gd name="T112" fmla="*/ 816 w 1376"/>
                <a:gd name="T113" fmla="*/ 79 h 1148"/>
                <a:gd name="T114" fmla="*/ 820 w 1376"/>
                <a:gd name="T115" fmla="*/ 34 h 1148"/>
                <a:gd name="T116" fmla="*/ 856 w 1376"/>
                <a:gd name="T117" fmla="*/ 3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6" h="1148">
                  <a:moveTo>
                    <a:pt x="871" y="0"/>
                  </a:moveTo>
                  <a:lnTo>
                    <a:pt x="886" y="2"/>
                  </a:lnTo>
                  <a:lnTo>
                    <a:pt x="902" y="7"/>
                  </a:lnTo>
                  <a:lnTo>
                    <a:pt x="924" y="20"/>
                  </a:lnTo>
                  <a:lnTo>
                    <a:pt x="949" y="35"/>
                  </a:lnTo>
                  <a:lnTo>
                    <a:pt x="976" y="53"/>
                  </a:lnTo>
                  <a:lnTo>
                    <a:pt x="1003" y="73"/>
                  </a:lnTo>
                  <a:lnTo>
                    <a:pt x="1032" y="95"/>
                  </a:lnTo>
                  <a:lnTo>
                    <a:pt x="1061" y="121"/>
                  </a:lnTo>
                  <a:lnTo>
                    <a:pt x="1090" y="149"/>
                  </a:lnTo>
                  <a:lnTo>
                    <a:pt x="1121" y="181"/>
                  </a:lnTo>
                  <a:lnTo>
                    <a:pt x="1150" y="217"/>
                  </a:lnTo>
                  <a:lnTo>
                    <a:pt x="1179" y="256"/>
                  </a:lnTo>
                  <a:lnTo>
                    <a:pt x="1208" y="299"/>
                  </a:lnTo>
                  <a:lnTo>
                    <a:pt x="1236" y="346"/>
                  </a:lnTo>
                  <a:lnTo>
                    <a:pt x="1264" y="396"/>
                  </a:lnTo>
                  <a:lnTo>
                    <a:pt x="1290" y="451"/>
                  </a:lnTo>
                  <a:lnTo>
                    <a:pt x="1314" y="511"/>
                  </a:lnTo>
                  <a:lnTo>
                    <a:pt x="1336" y="574"/>
                  </a:lnTo>
                  <a:lnTo>
                    <a:pt x="1357" y="642"/>
                  </a:lnTo>
                  <a:lnTo>
                    <a:pt x="1375" y="716"/>
                  </a:lnTo>
                  <a:lnTo>
                    <a:pt x="1376" y="732"/>
                  </a:lnTo>
                  <a:lnTo>
                    <a:pt x="1374" y="747"/>
                  </a:lnTo>
                  <a:lnTo>
                    <a:pt x="1368" y="760"/>
                  </a:lnTo>
                  <a:lnTo>
                    <a:pt x="1359" y="772"/>
                  </a:lnTo>
                  <a:lnTo>
                    <a:pt x="1346" y="781"/>
                  </a:lnTo>
                  <a:lnTo>
                    <a:pt x="1332" y="787"/>
                  </a:lnTo>
                  <a:lnTo>
                    <a:pt x="1318" y="790"/>
                  </a:lnTo>
                  <a:lnTo>
                    <a:pt x="1303" y="788"/>
                  </a:lnTo>
                  <a:lnTo>
                    <a:pt x="1289" y="783"/>
                  </a:lnTo>
                  <a:lnTo>
                    <a:pt x="1276" y="774"/>
                  </a:lnTo>
                  <a:lnTo>
                    <a:pt x="1273" y="772"/>
                  </a:lnTo>
                  <a:lnTo>
                    <a:pt x="1267" y="766"/>
                  </a:lnTo>
                  <a:lnTo>
                    <a:pt x="1257" y="757"/>
                  </a:lnTo>
                  <a:lnTo>
                    <a:pt x="1243" y="746"/>
                  </a:lnTo>
                  <a:lnTo>
                    <a:pt x="1226" y="731"/>
                  </a:lnTo>
                  <a:lnTo>
                    <a:pt x="1206" y="715"/>
                  </a:lnTo>
                  <a:lnTo>
                    <a:pt x="1184" y="696"/>
                  </a:lnTo>
                  <a:lnTo>
                    <a:pt x="1159" y="675"/>
                  </a:lnTo>
                  <a:lnTo>
                    <a:pt x="1132" y="651"/>
                  </a:lnTo>
                  <a:lnTo>
                    <a:pt x="1101" y="627"/>
                  </a:lnTo>
                  <a:lnTo>
                    <a:pt x="1070" y="603"/>
                  </a:lnTo>
                  <a:lnTo>
                    <a:pt x="1037" y="577"/>
                  </a:lnTo>
                  <a:lnTo>
                    <a:pt x="1002" y="550"/>
                  </a:lnTo>
                  <a:lnTo>
                    <a:pt x="965" y="524"/>
                  </a:lnTo>
                  <a:lnTo>
                    <a:pt x="928" y="496"/>
                  </a:lnTo>
                  <a:lnTo>
                    <a:pt x="890" y="469"/>
                  </a:lnTo>
                  <a:lnTo>
                    <a:pt x="852" y="443"/>
                  </a:lnTo>
                  <a:lnTo>
                    <a:pt x="812" y="417"/>
                  </a:lnTo>
                  <a:lnTo>
                    <a:pt x="773" y="393"/>
                  </a:lnTo>
                  <a:lnTo>
                    <a:pt x="734" y="369"/>
                  </a:lnTo>
                  <a:lnTo>
                    <a:pt x="695" y="347"/>
                  </a:lnTo>
                  <a:lnTo>
                    <a:pt x="655" y="326"/>
                  </a:lnTo>
                  <a:lnTo>
                    <a:pt x="617" y="308"/>
                  </a:lnTo>
                  <a:lnTo>
                    <a:pt x="580" y="292"/>
                  </a:lnTo>
                  <a:lnTo>
                    <a:pt x="546" y="279"/>
                  </a:lnTo>
                  <a:lnTo>
                    <a:pt x="515" y="269"/>
                  </a:lnTo>
                  <a:lnTo>
                    <a:pt x="485" y="261"/>
                  </a:lnTo>
                  <a:lnTo>
                    <a:pt x="477" y="328"/>
                  </a:lnTo>
                  <a:lnTo>
                    <a:pt x="466" y="391"/>
                  </a:lnTo>
                  <a:lnTo>
                    <a:pt x="453" y="450"/>
                  </a:lnTo>
                  <a:lnTo>
                    <a:pt x="437" y="510"/>
                  </a:lnTo>
                  <a:lnTo>
                    <a:pt x="420" y="566"/>
                  </a:lnTo>
                  <a:lnTo>
                    <a:pt x="400" y="621"/>
                  </a:lnTo>
                  <a:lnTo>
                    <a:pt x="380" y="675"/>
                  </a:lnTo>
                  <a:lnTo>
                    <a:pt x="360" y="726"/>
                  </a:lnTo>
                  <a:lnTo>
                    <a:pt x="338" y="774"/>
                  </a:lnTo>
                  <a:lnTo>
                    <a:pt x="316" y="821"/>
                  </a:lnTo>
                  <a:lnTo>
                    <a:pt x="295" y="864"/>
                  </a:lnTo>
                  <a:lnTo>
                    <a:pt x="272" y="904"/>
                  </a:lnTo>
                  <a:lnTo>
                    <a:pt x="251" y="942"/>
                  </a:lnTo>
                  <a:lnTo>
                    <a:pt x="231" y="977"/>
                  </a:lnTo>
                  <a:lnTo>
                    <a:pt x="212" y="1009"/>
                  </a:lnTo>
                  <a:lnTo>
                    <a:pt x="194" y="1036"/>
                  </a:lnTo>
                  <a:lnTo>
                    <a:pt x="178" y="1061"/>
                  </a:lnTo>
                  <a:lnTo>
                    <a:pt x="164" y="1081"/>
                  </a:lnTo>
                  <a:lnTo>
                    <a:pt x="152" y="1098"/>
                  </a:lnTo>
                  <a:lnTo>
                    <a:pt x="143" y="1111"/>
                  </a:lnTo>
                  <a:lnTo>
                    <a:pt x="136" y="1119"/>
                  </a:lnTo>
                  <a:lnTo>
                    <a:pt x="133" y="1124"/>
                  </a:lnTo>
                  <a:lnTo>
                    <a:pt x="123" y="1135"/>
                  </a:lnTo>
                  <a:lnTo>
                    <a:pt x="112" y="1142"/>
                  </a:lnTo>
                  <a:lnTo>
                    <a:pt x="99" y="1146"/>
                  </a:lnTo>
                  <a:lnTo>
                    <a:pt x="85" y="1148"/>
                  </a:lnTo>
                  <a:lnTo>
                    <a:pt x="79" y="1147"/>
                  </a:lnTo>
                  <a:lnTo>
                    <a:pt x="72" y="1147"/>
                  </a:lnTo>
                  <a:lnTo>
                    <a:pt x="56" y="1140"/>
                  </a:lnTo>
                  <a:lnTo>
                    <a:pt x="43" y="1129"/>
                  </a:lnTo>
                  <a:lnTo>
                    <a:pt x="33" y="1116"/>
                  </a:lnTo>
                  <a:lnTo>
                    <a:pt x="27" y="1100"/>
                  </a:lnTo>
                  <a:lnTo>
                    <a:pt x="17" y="1048"/>
                  </a:lnTo>
                  <a:lnTo>
                    <a:pt x="9" y="992"/>
                  </a:lnTo>
                  <a:lnTo>
                    <a:pt x="4" y="931"/>
                  </a:lnTo>
                  <a:lnTo>
                    <a:pt x="1" y="868"/>
                  </a:lnTo>
                  <a:lnTo>
                    <a:pt x="0" y="803"/>
                  </a:lnTo>
                  <a:lnTo>
                    <a:pt x="0" y="737"/>
                  </a:lnTo>
                  <a:lnTo>
                    <a:pt x="2" y="671"/>
                  </a:lnTo>
                  <a:lnTo>
                    <a:pt x="5" y="603"/>
                  </a:lnTo>
                  <a:lnTo>
                    <a:pt x="9" y="538"/>
                  </a:lnTo>
                  <a:lnTo>
                    <a:pt x="13" y="473"/>
                  </a:lnTo>
                  <a:lnTo>
                    <a:pt x="19" y="411"/>
                  </a:lnTo>
                  <a:lnTo>
                    <a:pt x="24" y="351"/>
                  </a:lnTo>
                  <a:lnTo>
                    <a:pt x="28" y="335"/>
                  </a:lnTo>
                  <a:lnTo>
                    <a:pt x="35" y="321"/>
                  </a:lnTo>
                  <a:lnTo>
                    <a:pt x="46" y="310"/>
                  </a:lnTo>
                  <a:lnTo>
                    <a:pt x="58" y="302"/>
                  </a:lnTo>
                  <a:lnTo>
                    <a:pt x="73" y="297"/>
                  </a:lnTo>
                  <a:lnTo>
                    <a:pt x="90" y="297"/>
                  </a:lnTo>
                  <a:lnTo>
                    <a:pt x="106" y="300"/>
                  </a:lnTo>
                  <a:lnTo>
                    <a:pt x="119" y="308"/>
                  </a:lnTo>
                  <a:lnTo>
                    <a:pt x="130" y="318"/>
                  </a:lnTo>
                  <a:lnTo>
                    <a:pt x="140" y="331"/>
                  </a:lnTo>
                  <a:lnTo>
                    <a:pt x="144" y="347"/>
                  </a:lnTo>
                  <a:lnTo>
                    <a:pt x="145" y="364"/>
                  </a:lnTo>
                  <a:lnTo>
                    <a:pt x="140" y="413"/>
                  </a:lnTo>
                  <a:lnTo>
                    <a:pt x="134" y="468"/>
                  </a:lnTo>
                  <a:lnTo>
                    <a:pt x="129" y="528"/>
                  </a:lnTo>
                  <a:lnTo>
                    <a:pt x="126" y="591"/>
                  </a:lnTo>
                  <a:lnTo>
                    <a:pt x="122" y="656"/>
                  </a:lnTo>
                  <a:lnTo>
                    <a:pt x="120" y="723"/>
                  </a:lnTo>
                  <a:lnTo>
                    <a:pt x="120" y="789"/>
                  </a:lnTo>
                  <a:lnTo>
                    <a:pt x="121" y="856"/>
                  </a:lnTo>
                  <a:lnTo>
                    <a:pt x="124" y="919"/>
                  </a:lnTo>
                  <a:lnTo>
                    <a:pt x="150" y="876"/>
                  </a:lnTo>
                  <a:lnTo>
                    <a:pt x="176" y="829"/>
                  </a:lnTo>
                  <a:lnTo>
                    <a:pt x="203" y="776"/>
                  </a:lnTo>
                  <a:lnTo>
                    <a:pt x="229" y="719"/>
                  </a:lnTo>
                  <a:lnTo>
                    <a:pt x="256" y="659"/>
                  </a:lnTo>
                  <a:lnTo>
                    <a:pt x="282" y="594"/>
                  </a:lnTo>
                  <a:lnTo>
                    <a:pt x="305" y="527"/>
                  </a:lnTo>
                  <a:lnTo>
                    <a:pt x="326" y="457"/>
                  </a:lnTo>
                  <a:lnTo>
                    <a:pt x="343" y="385"/>
                  </a:lnTo>
                  <a:lnTo>
                    <a:pt x="357" y="309"/>
                  </a:lnTo>
                  <a:lnTo>
                    <a:pt x="365" y="250"/>
                  </a:lnTo>
                  <a:lnTo>
                    <a:pt x="370" y="192"/>
                  </a:lnTo>
                  <a:lnTo>
                    <a:pt x="374" y="173"/>
                  </a:lnTo>
                  <a:lnTo>
                    <a:pt x="383" y="157"/>
                  </a:lnTo>
                  <a:lnTo>
                    <a:pt x="396" y="145"/>
                  </a:lnTo>
                  <a:lnTo>
                    <a:pt x="412" y="137"/>
                  </a:lnTo>
                  <a:lnTo>
                    <a:pt x="431" y="134"/>
                  </a:lnTo>
                  <a:lnTo>
                    <a:pt x="465" y="136"/>
                  </a:lnTo>
                  <a:lnTo>
                    <a:pt x="502" y="141"/>
                  </a:lnTo>
                  <a:lnTo>
                    <a:pt x="540" y="150"/>
                  </a:lnTo>
                  <a:lnTo>
                    <a:pt x="582" y="163"/>
                  </a:lnTo>
                  <a:lnTo>
                    <a:pt x="626" y="180"/>
                  </a:lnTo>
                  <a:lnTo>
                    <a:pt x="685" y="207"/>
                  </a:lnTo>
                  <a:lnTo>
                    <a:pt x="747" y="238"/>
                  </a:lnTo>
                  <a:lnTo>
                    <a:pt x="808" y="273"/>
                  </a:lnTo>
                  <a:lnTo>
                    <a:pt x="870" y="310"/>
                  </a:lnTo>
                  <a:lnTo>
                    <a:pt x="930" y="351"/>
                  </a:lnTo>
                  <a:lnTo>
                    <a:pt x="990" y="392"/>
                  </a:lnTo>
                  <a:lnTo>
                    <a:pt x="1047" y="433"/>
                  </a:lnTo>
                  <a:lnTo>
                    <a:pt x="1102" y="474"/>
                  </a:lnTo>
                  <a:lnTo>
                    <a:pt x="1153" y="515"/>
                  </a:lnTo>
                  <a:lnTo>
                    <a:pt x="1200" y="552"/>
                  </a:lnTo>
                  <a:lnTo>
                    <a:pt x="1176" y="492"/>
                  </a:lnTo>
                  <a:lnTo>
                    <a:pt x="1149" y="438"/>
                  </a:lnTo>
                  <a:lnTo>
                    <a:pt x="1122" y="388"/>
                  </a:lnTo>
                  <a:lnTo>
                    <a:pt x="1093" y="344"/>
                  </a:lnTo>
                  <a:lnTo>
                    <a:pt x="1064" y="303"/>
                  </a:lnTo>
                  <a:lnTo>
                    <a:pt x="1035" y="267"/>
                  </a:lnTo>
                  <a:lnTo>
                    <a:pt x="1005" y="235"/>
                  </a:lnTo>
                  <a:lnTo>
                    <a:pt x="976" y="207"/>
                  </a:lnTo>
                  <a:lnTo>
                    <a:pt x="947" y="182"/>
                  </a:lnTo>
                  <a:lnTo>
                    <a:pt x="920" y="160"/>
                  </a:lnTo>
                  <a:lnTo>
                    <a:pt x="893" y="142"/>
                  </a:lnTo>
                  <a:lnTo>
                    <a:pt x="869" y="127"/>
                  </a:lnTo>
                  <a:lnTo>
                    <a:pt x="846" y="115"/>
                  </a:lnTo>
                  <a:lnTo>
                    <a:pt x="833" y="105"/>
                  </a:lnTo>
                  <a:lnTo>
                    <a:pt x="822" y="93"/>
                  </a:lnTo>
                  <a:lnTo>
                    <a:pt x="816" y="79"/>
                  </a:lnTo>
                  <a:lnTo>
                    <a:pt x="813" y="64"/>
                  </a:lnTo>
                  <a:lnTo>
                    <a:pt x="814" y="49"/>
                  </a:lnTo>
                  <a:lnTo>
                    <a:pt x="820" y="34"/>
                  </a:lnTo>
                  <a:lnTo>
                    <a:pt x="829" y="19"/>
                  </a:lnTo>
                  <a:lnTo>
                    <a:pt x="842" y="9"/>
                  </a:lnTo>
                  <a:lnTo>
                    <a:pt x="856" y="3"/>
                  </a:lnTo>
                  <a:lnTo>
                    <a:pt x="87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84" name="Freeform 378">
              <a:extLst>
                <a:ext uri="{FF2B5EF4-FFF2-40B4-BE49-F238E27FC236}">
                  <a16:creationId xmlns:a16="http://schemas.microsoft.com/office/drawing/2014/main" id="{41356B32-4395-4C6C-A00C-FD1B53E384B8}"/>
                </a:ext>
              </a:extLst>
            </p:cNvPr>
            <p:cNvSpPr>
              <a:spLocks/>
            </p:cNvSpPr>
            <p:nvPr/>
          </p:nvSpPr>
          <p:spPr bwMode="auto">
            <a:xfrm>
              <a:off x="8626" y="2783"/>
              <a:ext cx="104" cy="40"/>
            </a:xfrm>
            <a:custGeom>
              <a:avLst/>
              <a:gdLst>
                <a:gd name="T0" fmla="*/ 388 w 940"/>
                <a:gd name="T1" fmla="*/ 2 h 362"/>
                <a:gd name="T2" fmla="*/ 501 w 940"/>
                <a:gd name="T3" fmla="*/ 13 h 362"/>
                <a:gd name="T4" fmla="*/ 601 w 940"/>
                <a:gd name="T5" fmla="*/ 33 h 362"/>
                <a:gd name="T6" fmla="*/ 688 w 940"/>
                <a:gd name="T7" fmla="*/ 58 h 362"/>
                <a:gd name="T8" fmla="*/ 762 w 940"/>
                <a:gd name="T9" fmla="*/ 87 h 362"/>
                <a:gd name="T10" fmla="*/ 821 w 940"/>
                <a:gd name="T11" fmla="*/ 118 h 362"/>
                <a:gd name="T12" fmla="*/ 866 w 940"/>
                <a:gd name="T13" fmla="*/ 144 h 362"/>
                <a:gd name="T14" fmla="*/ 899 w 940"/>
                <a:gd name="T15" fmla="*/ 166 h 362"/>
                <a:gd name="T16" fmla="*/ 916 w 940"/>
                <a:gd name="T17" fmla="*/ 180 h 362"/>
                <a:gd name="T18" fmla="*/ 930 w 940"/>
                <a:gd name="T19" fmla="*/ 195 h 362"/>
                <a:gd name="T20" fmla="*/ 940 w 940"/>
                <a:gd name="T21" fmla="*/ 224 h 362"/>
                <a:gd name="T22" fmla="*/ 934 w 940"/>
                <a:gd name="T23" fmla="*/ 256 h 362"/>
                <a:gd name="T24" fmla="*/ 914 w 940"/>
                <a:gd name="T25" fmla="*/ 279 h 362"/>
                <a:gd name="T26" fmla="*/ 884 w 940"/>
                <a:gd name="T27" fmla="*/ 289 h 362"/>
                <a:gd name="T28" fmla="*/ 803 w 940"/>
                <a:gd name="T29" fmla="*/ 276 h 362"/>
                <a:gd name="T30" fmla="*/ 686 w 940"/>
                <a:gd name="T31" fmla="*/ 264 h 362"/>
                <a:gd name="T32" fmla="*/ 582 w 940"/>
                <a:gd name="T33" fmla="*/ 263 h 362"/>
                <a:gd name="T34" fmla="*/ 494 w 940"/>
                <a:gd name="T35" fmla="*/ 273 h 362"/>
                <a:gd name="T36" fmla="*/ 417 w 940"/>
                <a:gd name="T37" fmla="*/ 290 h 362"/>
                <a:gd name="T38" fmla="*/ 354 w 940"/>
                <a:gd name="T39" fmla="*/ 312 h 362"/>
                <a:gd name="T40" fmla="*/ 301 w 940"/>
                <a:gd name="T41" fmla="*/ 339 h 362"/>
                <a:gd name="T42" fmla="*/ 263 w 940"/>
                <a:gd name="T43" fmla="*/ 360 h 362"/>
                <a:gd name="T44" fmla="*/ 232 w 940"/>
                <a:gd name="T45" fmla="*/ 360 h 362"/>
                <a:gd name="T46" fmla="*/ 206 w 940"/>
                <a:gd name="T47" fmla="*/ 347 h 362"/>
                <a:gd name="T48" fmla="*/ 188 w 940"/>
                <a:gd name="T49" fmla="*/ 321 h 362"/>
                <a:gd name="T50" fmla="*/ 186 w 940"/>
                <a:gd name="T51" fmla="*/ 290 h 362"/>
                <a:gd name="T52" fmla="*/ 200 w 940"/>
                <a:gd name="T53" fmla="*/ 263 h 362"/>
                <a:gd name="T54" fmla="*/ 241 w 940"/>
                <a:gd name="T55" fmla="*/ 233 h 362"/>
                <a:gd name="T56" fmla="*/ 309 w 940"/>
                <a:gd name="T57" fmla="*/ 200 h 362"/>
                <a:gd name="T58" fmla="*/ 393 w 940"/>
                <a:gd name="T59" fmla="*/ 171 h 362"/>
                <a:gd name="T60" fmla="*/ 493 w 940"/>
                <a:gd name="T61" fmla="*/ 151 h 362"/>
                <a:gd name="T62" fmla="*/ 507 w 940"/>
                <a:gd name="T63" fmla="*/ 136 h 362"/>
                <a:gd name="T64" fmla="*/ 414 w 940"/>
                <a:gd name="T65" fmla="*/ 124 h 362"/>
                <a:gd name="T66" fmla="*/ 311 w 940"/>
                <a:gd name="T67" fmla="*/ 121 h 362"/>
                <a:gd name="T68" fmla="*/ 197 w 940"/>
                <a:gd name="T69" fmla="*/ 129 h 362"/>
                <a:gd name="T70" fmla="*/ 73 w 940"/>
                <a:gd name="T71" fmla="*/ 148 h 362"/>
                <a:gd name="T72" fmla="*/ 40 w 940"/>
                <a:gd name="T73" fmla="*/ 146 h 362"/>
                <a:gd name="T74" fmla="*/ 15 w 940"/>
                <a:gd name="T75" fmla="*/ 130 h 362"/>
                <a:gd name="T76" fmla="*/ 1 w 940"/>
                <a:gd name="T77" fmla="*/ 102 h 362"/>
                <a:gd name="T78" fmla="*/ 3 w 940"/>
                <a:gd name="T79" fmla="*/ 70 h 362"/>
                <a:gd name="T80" fmla="*/ 19 w 940"/>
                <a:gd name="T81" fmla="*/ 44 h 362"/>
                <a:gd name="T82" fmla="*/ 47 w 940"/>
                <a:gd name="T83" fmla="*/ 30 h 362"/>
                <a:gd name="T84" fmla="*/ 193 w 940"/>
                <a:gd name="T85" fmla="*/ 7 h 362"/>
                <a:gd name="T86" fmla="*/ 326 w 940"/>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0" h="362">
                  <a:moveTo>
                    <a:pt x="326" y="0"/>
                  </a:moveTo>
                  <a:lnTo>
                    <a:pt x="388" y="2"/>
                  </a:lnTo>
                  <a:lnTo>
                    <a:pt x="446" y="6"/>
                  </a:lnTo>
                  <a:lnTo>
                    <a:pt x="501" y="13"/>
                  </a:lnTo>
                  <a:lnTo>
                    <a:pt x="553" y="22"/>
                  </a:lnTo>
                  <a:lnTo>
                    <a:pt x="601" y="33"/>
                  </a:lnTo>
                  <a:lnTo>
                    <a:pt x="647" y="45"/>
                  </a:lnTo>
                  <a:lnTo>
                    <a:pt x="688" y="58"/>
                  </a:lnTo>
                  <a:lnTo>
                    <a:pt x="726" y="73"/>
                  </a:lnTo>
                  <a:lnTo>
                    <a:pt x="762" y="87"/>
                  </a:lnTo>
                  <a:lnTo>
                    <a:pt x="793" y="103"/>
                  </a:lnTo>
                  <a:lnTo>
                    <a:pt x="821" y="118"/>
                  </a:lnTo>
                  <a:lnTo>
                    <a:pt x="845" y="131"/>
                  </a:lnTo>
                  <a:lnTo>
                    <a:pt x="866" y="144"/>
                  </a:lnTo>
                  <a:lnTo>
                    <a:pt x="884" y="156"/>
                  </a:lnTo>
                  <a:lnTo>
                    <a:pt x="899" y="166"/>
                  </a:lnTo>
                  <a:lnTo>
                    <a:pt x="909" y="174"/>
                  </a:lnTo>
                  <a:lnTo>
                    <a:pt x="916" y="180"/>
                  </a:lnTo>
                  <a:lnTo>
                    <a:pt x="920" y="183"/>
                  </a:lnTo>
                  <a:lnTo>
                    <a:pt x="930" y="195"/>
                  </a:lnTo>
                  <a:lnTo>
                    <a:pt x="937" y="209"/>
                  </a:lnTo>
                  <a:lnTo>
                    <a:pt x="940" y="224"/>
                  </a:lnTo>
                  <a:lnTo>
                    <a:pt x="939" y="239"/>
                  </a:lnTo>
                  <a:lnTo>
                    <a:pt x="934" y="256"/>
                  </a:lnTo>
                  <a:lnTo>
                    <a:pt x="925" y="269"/>
                  </a:lnTo>
                  <a:lnTo>
                    <a:pt x="914" y="279"/>
                  </a:lnTo>
                  <a:lnTo>
                    <a:pt x="900" y="286"/>
                  </a:lnTo>
                  <a:lnTo>
                    <a:pt x="884" y="289"/>
                  </a:lnTo>
                  <a:lnTo>
                    <a:pt x="868" y="288"/>
                  </a:lnTo>
                  <a:lnTo>
                    <a:pt x="803" y="276"/>
                  </a:lnTo>
                  <a:lnTo>
                    <a:pt x="742" y="268"/>
                  </a:lnTo>
                  <a:lnTo>
                    <a:pt x="686" y="264"/>
                  </a:lnTo>
                  <a:lnTo>
                    <a:pt x="633" y="262"/>
                  </a:lnTo>
                  <a:lnTo>
                    <a:pt x="582" y="263"/>
                  </a:lnTo>
                  <a:lnTo>
                    <a:pt x="536" y="267"/>
                  </a:lnTo>
                  <a:lnTo>
                    <a:pt x="494" y="273"/>
                  </a:lnTo>
                  <a:lnTo>
                    <a:pt x="454" y="280"/>
                  </a:lnTo>
                  <a:lnTo>
                    <a:pt x="417" y="290"/>
                  </a:lnTo>
                  <a:lnTo>
                    <a:pt x="384" y="301"/>
                  </a:lnTo>
                  <a:lnTo>
                    <a:pt x="354" y="312"/>
                  </a:lnTo>
                  <a:lnTo>
                    <a:pt x="326" y="325"/>
                  </a:lnTo>
                  <a:lnTo>
                    <a:pt x="301" y="339"/>
                  </a:lnTo>
                  <a:lnTo>
                    <a:pt x="279" y="352"/>
                  </a:lnTo>
                  <a:lnTo>
                    <a:pt x="263" y="360"/>
                  </a:lnTo>
                  <a:lnTo>
                    <a:pt x="246" y="362"/>
                  </a:lnTo>
                  <a:lnTo>
                    <a:pt x="232" y="360"/>
                  </a:lnTo>
                  <a:lnTo>
                    <a:pt x="218" y="355"/>
                  </a:lnTo>
                  <a:lnTo>
                    <a:pt x="206" y="347"/>
                  </a:lnTo>
                  <a:lnTo>
                    <a:pt x="195" y="335"/>
                  </a:lnTo>
                  <a:lnTo>
                    <a:pt x="188" y="321"/>
                  </a:lnTo>
                  <a:lnTo>
                    <a:pt x="185" y="305"/>
                  </a:lnTo>
                  <a:lnTo>
                    <a:pt x="186" y="290"/>
                  </a:lnTo>
                  <a:lnTo>
                    <a:pt x="191" y="276"/>
                  </a:lnTo>
                  <a:lnTo>
                    <a:pt x="200" y="263"/>
                  </a:lnTo>
                  <a:lnTo>
                    <a:pt x="213" y="252"/>
                  </a:lnTo>
                  <a:lnTo>
                    <a:pt x="241" y="233"/>
                  </a:lnTo>
                  <a:lnTo>
                    <a:pt x="273" y="216"/>
                  </a:lnTo>
                  <a:lnTo>
                    <a:pt x="309" y="200"/>
                  </a:lnTo>
                  <a:lnTo>
                    <a:pt x="349" y="185"/>
                  </a:lnTo>
                  <a:lnTo>
                    <a:pt x="393" y="171"/>
                  </a:lnTo>
                  <a:lnTo>
                    <a:pt x="440" y="160"/>
                  </a:lnTo>
                  <a:lnTo>
                    <a:pt x="493" y="151"/>
                  </a:lnTo>
                  <a:lnTo>
                    <a:pt x="548" y="144"/>
                  </a:lnTo>
                  <a:lnTo>
                    <a:pt x="507" y="136"/>
                  </a:lnTo>
                  <a:lnTo>
                    <a:pt x="461" y="129"/>
                  </a:lnTo>
                  <a:lnTo>
                    <a:pt x="414" y="124"/>
                  </a:lnTo>
                  <a:lnTo>
                    <a:pt x="364" y="122"/>
                  </a:lnTo>
                  <a:lnTo>
                    <a:pt x="311" y="121"/>
                  </a:lnTo>
                  <a:lnTo>
                    <a:pt x="256" y="123"/>
                  </a:lnTo>
                  <a:lnTo>
                    <a:pt x="197" y="129"/>
                  </a:lnTo>
                  <a:lnTo>
                    <a:pt x="136" y="137"/>
                  </a:lnTo>
                  <a:lnTo>
                    <a:pt x="73" y="148"/>
                  </a:lnTo>
                  <a:lnTo>
                    <a:pt x="56" y="149"/>
                  </a:lnTo>
                  <a:lnTo>
                    <a:pt x="40" y="146"/>
                  </a:lnTo>
                  <a:lnTo>
                    <a:pt x="27" y="140"/>
                  </a:lnTo>
                  <a:lnTo>
                    <a:pt x="15" y="130"/>
                  </a:lnTo>
                  <a:lnTo>
                    <a:pt x="6" y="117"/>
                  </a:lnTo>
                  <a:lnTo>
                    <a:pt x="1" y="102"/>
                  </a:lnTo>
                  <a:lnTo>
                    <a:pt x="0" y="85"/>
                  </a:lnTo>
                  <a:lnTo>
                    <a:pt x="3" y="70"/>
                  </a:lnTo>
                  <a:lnTo>
                    <a:pt x="9" y="56"/>
                  </a:lnTo>
                  <a:lnTo>
                    <a:pt x="19" y="44"/>
                  </a:lnTo>
                  <a:lnTo>
                    <a:pt x="32" y="35"/>
                  </a:lnTo>
                  <a:lnTo>
                    <a:pt x="47" y="30"/>
                  </a:lnTo>
                  <a:lnTo>
                    <a:pt x="122" y="16"/>
                  </a:lnTo>
                  <a:lnTo>
                    <a:pt x="193" y="7"/>
                  </a:lnTo>
                  <a:lnTo>
                    <a:pt x="261" y="2"/>
                  </a:lnTo>
                  <a:lnTo>
                    <a:pt x="32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85" name="Freeform 379">
              <a:extLst>
                <a:ext uri="{FF2B5EF4-FFF2-40B4-BE49-F238E27FC236}">
                  <a16:creationId xmlns:a16="http://schemas.microsoft.com/office/drawing/2014/main" id="{CE3DD990-3323-4DDB-B0BA-653DEE2080A7}"/>
                </a:ext>
              </a:extLst>
            </p:cNvPr>
            <p:cNvSpPr>
              <a:spLocks/>
            </p:cNvSpPr>
            <p:nvPr/>
          </p:nvSpPr>
          <p:spPr bwMode="auto">
            <a:xfrm>
              <a:off x="8568" y="2714"/>
              <a:ext cx="53" cy="70"/>
            </a:xfrm>
            <a:custGeom>
              <a:avLst/>
              <a:gdLst>
                <a:gd name="T0" fmla="*/ 73 w 472"/>
                <a:gd name="T1" fmla="*/ 1 h 623"/>
                <a:gd name="T2" fmla="*/ 141 w 472"/>
                <a:gd name="T3" fmla="*/ 36 h 623"/>
                <a:gd name="T4" fmla="*/ 231 w 472"/>
                <a:gd name="T5" fmla="*/ 104 h 623"/>
                <a:gd name="T6" fmla="*/ 304 w 472"/>
                <a:gd name="T7" fmla="*/ 177 h 623"/>
                <a:gd name="T8" fmla="*/ 362 w 472"/>
                <a:gd name="T9" fmla="*/ 257 h 623"/>
                <a:gd name="T10" fmla="*/ 406 w 472"/>
                <a:gd name="T11" fmla="*/ 337 h 623"/>
                <a:gd name="T12" fmla="*/ 439 w 472"/>
                <a:gd name="T13" fmla="*/ 418 h 623"/>
                <a:gd name="T14" fmla="*/ 462 w 472"/>
                <a:gd name="T15" fmla="*/ 495 h 623"/>
                <a:gd name="T16" fmla="*/ 472 w 472"/>
                <a:gd name="T17" fmla="*/ 547 h 623"/>
                <a:gd name="T18" fmla="*/ 462 w 472"/>
                <a:gd name="T19" fmla="*/ 577 h 623"/>
                <a:gd name="T20" fmla="*/ 438 w 472"/>
                <a:gd name="T21" fmla="*/ 597 h 623"/>
                <a:gd name="T22" fmla="*/ 406 w 472"/>
                <a:gd name="T23" fmla="*/ 604 h 623"/>
                <a:gd name="T24" fmla="*/ 377 w 472"/>
                <a:gd name="T25" fmla="*/ 594 h 623"/>
                <a:gd name="T26" fmla="*/ 357 w 472"/>
                <a:gd name="T27" fmla="*/ 571 h 623"/>
                <a:gd name="T28" fmla="*/ 343 w 472"/>
                <a:gd name="T29" fmla="*/ 517 h 623"/>
                <a:gd name="T30" fmla="*/ 318 w 472"/>
                <a:gd name="T31" fmla="*/ 436 h 623"/>
                <a:gd name="T32" fmla="*/ 278 w 472"/>
                <a:gd name="T33" fmla="*/ 352 h 623"/>
                <a:gd name="T34" fmla="*/ 223 w 472"/>
                <a:gd name="T35" fmla="*/ 270 h 623"/>
                <a:gd name="T36" fmla="*/ 149 w 472"/>
                <a:gd name="T37" fmla="*/ 192 h 623"/>
                <a:gd name="T38" fmla="*/ 169 w 472"/>
                <a:gd name="T39" fmla="*/ 306 h 623"/>
                <a:gd name="T40" fmla="*/ 187 w 472"/>
                <a:gd name="T41" fmla="*/ 433 h 623"/>
                <a:gd name="T42" fmla="*/ 199 w 472"/>
                <a:gd name="T43" fmla="*/ 560 h 623"/>
                <a:gd name="T44" fmla="*/ 192 w 472"/>
                <a:gd name="T45" fmla="*/ 590 h 623"/>
                <a:gd name="T46" fmla="*/ 172 w 472"/>
                <a:gd name="T47" fmla="*/ 613 h 623"/>
                <a:gd name="T48" fmla="*/ 141 w 472"/>
                <a:gd name="T49" fmla="*/ 623 h 623"/>
                <a:gd name="T50" fmla="*/ 120 w 472"/>
                <a:gd name="T51" fmla="*/ 620 h 623"/>
                <a:gd name="T52" fmla="*/ 91 w 472"/>
                <a:gd name="T53" fmla="*/ 600 h 623"/>
                <a:gd name="T54" fmla="*/ 78 w 472"/>
                <a:gd name="T55" fmla="*/ 567 h 623"/>
                <a:gd name="T56" fmla="*/ 71 w 472"/>
                <a:gd name="T57" fmla="*/ 485 h 623"/>
                <a:gd name="T58" fmla="*/ 61 w 472"/>
                <a:gd name="T59" fmla="*/ 402 h 623"/>
                <a:gd name="T60" fmla="*/ 49 w 472"/>
                <a:gd name="T61" fmla="*/ 319 h 623"/>
                <a:gd name="T62" fmla="*/ 36 w 472"/>
                <a:gd name="T63" fmla="*/ 243 h 623"/>
                <a:gd name="T64" fmla="*/ 23 w 472"/>
                <a:gd name="T65" fmla="*/ 175 h 623"/>
                <a:gd name="T66" fmla="*/ 12 w 472"/>
                <a:gd name="T67" fmla="*/ 122 h 623"/>
                <a:gd name="T68" fmla="*/ 5 w 472"/>
                <a:gd name="T69" fmla="*/ 87 h 623"/>
                <a:gd name="T70" fmla="*/ 2 w 472"/>
                <a:gd name="T71" fmla="*/ 73 h 623"/>
                <a:gd name="T72" fmla="*/ 4 w 472"/>
                <a:gd name="T73" fmla="*/ 39 h 623"/>
                <a:gd name="T74" fmla="*/ 24 w 472"/>
                <a:gd name="T75" fmla="*/ 12 h 623"/>
                <a:gd name="T76" fmla="*/ 56 w 472"/>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2" h="623">
                  <a:moveTo>
                    <a:pt x="56" y="0"/>
                  </a:moveTo>
                  <a:lnTo>
                    <a:pt x="73" y="1"/>
                  </a:lnTo>
                  <a:lnTo>
                    <a:pt x="89" y="6"/>
                  </a:lnTo>
                  <a:lnTo>
                    <a:pt x="141" y="36"/>
                  </a:lnTo>
                  <a:lnTo>
                    <a:pt x="189" y="68"/>
                  </a:lnTo>
                  <a:lnTo>
                    <a:pt x="231" y="104"/>
                  </a:lnTo>
                  <a:lnTo>
                    <a:pt x="270" y="140"/>
                  </a:lnTo>
                  <a:lnTo>
                    <a:pt x="304" y="177"/>
                  </a:lnTo>
                  <a:lnTo>
                    <a:pt x="335" y="216"/>
                  </a:lnTo>
                  <a:lnTo>
                    <a:pt x="362" y="257"/>
                  </a:lnTo>
                  <a:lnTo>
                    <a:pt x="386" y="297"/>
                  </a:lnTo>
                  <a:lnTo>
                    <a:pt x="406" y="337"/>
                  </a:lnTo>
                  <a:lnTo>
                    <a:pt x="424" y="377"/>
                  </a:lnTo>
                  <a:lnTo>
                    <a:pt x="439" y="418"/>
                  </a:lnTo>
                  <a:lnTo>
                    <a:pt x="452" y="457"/>
                  </a:lnTo>
                  <a:lnTo>
                    <a:pt x="462" y="495"/>
                  </a:lnTo>
                  <a:lnTo>
                    <a:pt x="470" y="531"/>
                  </a:lnTo>
                  <a:lnTo>
                    <a:pt x="472" y="547"/>
                  </a:lnTo>
                  <a:lnTo>
                    <a:pt x="469" y="563"/>
                  </a:lnTo>
                  <a:lnTo>
                    <a:pt x="462" y="577"/>
                  </a:lnTo>
                  <a:lnTo>
                    <a:pt x="452" y="589"/>
                  </a:lnTo>
                  <a:lnTo>
                    <a:pt x="438" y="597"/>
                  </a:lnTo>
                  <a:lnTo>
                    <a:pt x="423" y="603"/>
                  </a:lnTo>
                  <a:lnTo>
                    <a:pt x="406" y="604"/>
                  </a:lnTo>
                  <a:lnTo>
                    <a:pt x="391" y="601"/>
                  </a:lnTo>
                  <a:lnTo>
                    <a:pt x="377" y="594"/>
                  </a:lnTo>
                  <a:lnTo>
                    <a:pt x="366" y="584"/>
                  </a:lnTo>
                  <a:lnTo>
                    <a:pt x="357" y="571"/>
                  </a:lnTo>
                  <a:lnTo>
                    <a:pt x="352" y="556"/>
                  </a:lnTo>
                  <a:lnTo>
                    <a:pt x="343" y="517"/>
                  </a:lnTo>
                  <a:lnTo>
                    <a:pt x="332" y="477"/>
                  </a:lnTo>
                  <a:lnTo>
                    <a:pt x="318" y="436"/>
                  </a:lnTo>
                  <a:lnTo>
                    <a:pt x="299" y="395"/>
                  </a:lnTo>
                  <a:lnTo>
                    <a:pt x="278" y="352"/>
                  </a:lnTo>
                  <a:lnTo>
                    <a:pt x="253" y="311"/>
                  </a:lnTo>
                  <a:lnTo>
                    <a:pt x="223" y="270"/>
                  </a:lnTo>
                  <a:lnTo>
                    <a:pt x="189" y="230"/>
                  </a:lnTo>
                  <a:lnTo>
                    <a:pt x="149" y="192"/>
                  </a:lnTo>
                  <a:lnTo>
                    <a:pt x="159" y="247"/>
                  </a:lnTo>
                  <a:lnTo>
                    <a:pt x="169" y="306"/>
                  </a:lnTo>
                  <a:lnTo>
                    <a:pt x="179" y="368"/>
                  </a:lnTo>
                  <a:lnTo>
                    <a:pt x="187" y="433"/>
                  </a:lnTo>
                  <a:lnTo>
                    <a:pt x="194" y="497"/>
                  </a:lnTo>
                  <a:lnTo>
                    <a:pt x="199" y="560"/>
                  </a:lnTo>
                  <a:lnTo>
                    <a:pt x="197" y="576"/>
                  </a:lnTo>
                  <a:lnTo>
                    <a:pt x="192" y="590"/>
                  </a:lnTo>
                  <a:lnTo>
                    <a:pt x="184" y="603"/>
                  </a:lnTo>
                  <a:lnTo>
                    <a:pt x="172" y="613"/>
                  </a:lnTo>
                  <a:lnTo>
                    <a:pt x="157" y="620"/>
                  </a:lnTo>
                  <a:lnTo>
                    <a:pt x="141" y="623"/>
                  </a:lnTo>
                  <a:lnTo>
                    <a:pt x="138" y="623"/>
                  </a:lnTo>
                  <a:lnTo>
                    <a:pt x="120" y="620"/>
                  </a:lnTo>
                  <a:lnTo>
                    <a:pt x="104" y="613"/>
                  </a:lnTo>
                  <a:lnTo>
                    <a:pt x="91" y="600"/>
                  </a:lnTo>
                  <a:lnTo>
                    <a:pt x="82" y="585"/>
                  </a:lnTo>
                  <a:lnTo>
                    <a:pt x="78" y="567"/>
                  </a:lnTo>
                  <a:lnTo>
                    <a:pt x="75" y="526"/>
                  </a:lnTo>
                  <a:lnTo>
                    <a:pt x="71" y="485"/>
                  </a:lnTo>
                  <a:lnTo>
                    <a:pt x="66" y="443"/>
                  </a:lnTo>
                  <a:lnTo>
                    <a:pt x="61" y="402"/>
                  </a:lnTo>
                  <a:lnTo>
                    <a:pt x="55" y="359"/>
                  </a:lnTo>
                  <a:lnTo>
                    <a:pt x="49" y="319"/>
                  </a:lnTo>
                  <a:lnTo>
                    <a:pt x="42" y="280"/>
                  </a:lnTo>
                  <a:lnTo>
                    <a:pt x="36" y="243"/>
                  </a:lnTo>
                  <a:lnTo>
                    <a:pt x="29" y="207"/>
                  </a:lnTo>
                  <a:lnTo>
                    <a:pt x="23" y="175"/>
                  </a:lnTo>
                  <a:lnTo>
                    <a:pt x="17" y="147"/>
                  </a:lnTo>
                  <a:lnTo>
                    <a:pt x="12" y="122"/>
                  </a:lnTo>
                  <a:lnTo>
                    <a:pt x="8" y="102"/>
                  </a:lnTo>
                  <a:lnTo>
                    <a:pt x="5" y="87"/>
                  </a:lnTo>
                  <a:lnTo>
                    <a:pt x="3" y="78"/>
                  </a:lnTo>
                  <a:lnTo>
                    <a:pt x="2" y="73"/>
                  </a:lnTo>
                  <a:lnTo>
                    <a:pt x="0" y="56"/>
                  </a:lnTo>
                  <a:lnTo>
                    <a:pt x="4" y="39"/>
                  </a:lnTo>
                  <a:lnTo>
                    <a:pt x="12" y="24"/>
                  </a:lnTo>
                  <a:lnTo>
                    <a:pt x="24" y="12"/>
                  </a:lnTo>
                  <a:lnTo>
                    <a:pt x="40" y="4"/>
                  </a:lnTo>
                  <a:lnTo>
                    <a:pt x="5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86" name="Freeform 380">
              <a:extLst>
                <a:ext uri="{FF2B5EF4-FFF2-40B4-BE49-F238E27FC236}">
                  <a16:creationId xmlns:a16="http://schemas.microsoft.com/office/drawing/2014/main" id="{145DC688-0BCA-4013-9C59-30999C757686}"/>
                </a:ext>
              </a:extLst>
            </p:cNvPr>
            <p:cNvSpPr>
              <a:spLocks/>
            </p:cNvSpPr>
            <p:nvPr/>
          </p:nvSpPr>
          <p:spPr bwMode="auto">
            <a:xfrm>
              <a:off x="8456" y="2769"/>
              <a:ext cx="118" cy="47"/>
            </a:xfrm>
            <a:custGeom>
              <a:avLst/>
              <a:gdLst>
                <a:gd name="T0" fmla="*/ 389 w 1061"/>
                <a:gd name="T1" fmla="*/ 1 h 421"/>
                <a:gd name="T2" fmla="*/ 530 w 1061"/>
                <a:gd name="T3" fmla="*/ 8 h 421"/>
                <a:gd name="T4" fmla="*/ 653 w 1061"/>
                <a:gd name="T5" fmla="*/ 21 h 421"/>
                <a:gd name="T6" fmla="*/ 760 w 1061"/>
                <a:gd name="T7" fmla="*/ 40 h 421"/>
                <a:gd name="T8" fmla="*/ 854 w 1061"/>
                <a:gd name="T9" fmla="*/ 63 h 421"/>
                <a:gd name="T10" fmla="*/ 933 w 1061"/>
                <a:gd name="T11" fmla="*/ 88 h 421"/>
                <a:gd name="T12" fmla="*/ 999 w 1061"/>
                <a:gd name="T13" fmla="*/ 114 h 421"/>
                <a:gd name="T14" fmla="*/ 1041 w 1061"/>
                <a:gd name="T15" fmla="*/ 137 h 421"/>
                <a:gd name="T16" fmla="*/ 1058 w 1061"/>
                <a:gd name="T17" fmla="*/ 162 h 421"/>
                <a:gd name="T18" fmla="*/ 1060 w 1061"/>
                <a:gd name="T19" fmla="*/ 193 h 421"/>
                <a:gd name="T20" fmla="*/ 1046 w 1061"/>
                <a:gd name="T21" fmla="*/ 222 h 421"/>
                <a:gd name="T22" fmla="*/ 1020 w 1061"/>
                <a:gd name="T23" fmla="*/ 239 h 421"/>
                <a:gd name="T24" fmla="*/ 989 w 1061"/>
                <a:gd name="T25" fmla="*/ 241 h 421"/>
                <a:gd name="T26" fmla="*/ 944 w 1061"/>
                <a:gd name="T27" fmla="*/ 222 h 421"/>
                <a:gd name="T28" fmla="*/ 873 w 1061"/>
                <a:gd name="T29" fmla="*/ 194 h 421"/>
                <a:gd name="T30" fmla="*/ 787 w 1061"/>
                <a:gd name="T31" fmla="*/ 169 h 421"/>
                <a:gd name="T32" fmla="*/ 682 w 1061"/>
                <a:gd name="T33" fmla="*/ 148 h 421"/>
                <a:gd name="T34" fmla="*/ 558 w 1061"/>
                <a:gd name="T35" fmla="*/ 132 h 421"/>
                <a:gd name="T36" fmla="*/ 415 w 1061"/>
                <a:gd name="T37" fmla="*/ 122 h 421"/>
                <a:gd name="T38" fmla="*/ 523 w 1061"/>
                <a:gd name="T39" fmla="*/ 169 h 421"/>
                <a:gd name="T40" fmla="*/ 628 w 1061"/>
                <a:gd name="T41" fmla="*/ 223 h 421"/>
                <a:gd name="T42" fmla="*/ 721 w 1061"/>
                <a:gd name="T43" fmla="*/ 283 h 421"/>
                <a:gd name="T44" fmla="*/ 773 w 1061"/>
                <a:gd name="T45" fmla="*/ 327 h 421"/>
                <a:gd name="T46" fmla="*/ 782 w 1061"/>
                <a:gd name="T47" fmla="*/ 357 h 421"/>
                <a:gd name="T48" fmla="*/ 776 w 1061"/>
                <a:gd name="T49" fmla="*/ 388 h 421"/>
                <a:gd name="T50" fmla="*/ 753 w 1061"/>
                <a:gd name="T51" fmla="*/ 412 h 421"/>
                <a:gd name="T52" fmla="*/ 721 w 1061"/>
                <a:gd name="T53" fmla="*/ 421 h 421"/>
                <a:gd name="T54" fmla="*/ 694 w 1061"/>
                <a:gd name="T55" fmla="*/ 415 h 421"/>
                <a:gd name="T56" fmla="*/ 653 w 1061"/>
                <a:gd name="T57" fmla="*/ 383 h 421"/>
                <a:gd name="T58" fmla="*/ 587 w 1061"/>
                <a:gd name="T59" fmla="*/ 338 h 421"/>
                <a:gd name="T60" fmla="*/ 514 w 1061"/>
                <a:gd name="T61" fmla="*/ 298 h 421"/>
                <a:gd name="T62" fmla="*/ 434 w 1061"/>
                <a:gd name="T63" fmla="*/ 261 h 421"/>
                <a:gd name="T64" fmla="*/ 355 w 1061"/>
                <a:gd name="T65" fmla="*/ 229 h 421"/>
                <a:gd name="T66" fmla="*/ 276 w 1061"/>
                <a:gd name="T67" fmla="*/ 199 h 421"/>
                <a:gd name="T68" fmla="*/ 203 w 1061"/>
                <a:gd name="T69" fmla="*/ 175 h 421"/>
                <a:gd name="T70" fmla="*/ 141 w 1061"/>
                <a:gd name="T71" fmla="*/ 156 h 421"/>
                <a:gd name="T72" fmla="*/ 91 w 1061"/>
                <a:gd name="T73" fmla="*/ 142 h 421"/>
                <a:gd name="T74" fmla="*/ 58 w 1061"/>
                <a:gd name="T75" fmla="*/ 133 h 421"/>
                <a:gd name="T76" fmla="*/ 45 w 1061"/>
                <a:gd name="T77" fmla="*/ 129 h 421"/>
                <a:gd name="T78" fmla="*/ 16 w 1061"/>
                <a:gd name="T79" fmla="*/ 113 h 421"/>
                <a:gd name="T80" fmla="*/ 1 w 1061"/>
                <a:gd name="T81" fmla="*/ 83 h 421"/>
                <a:gd name="T82" fmla="*/ 4 w 1061"/>
                <a:gd name="T83" fmla="*/ 48 h 421"/>
                <a:gd name="T84" fmla="*/ 24 w 1061"/>
                <a:gd name="T85" fmla="*/ 22 h 421"/>
                <a:gd name="T86" fmla="*/ 55 w 1061"/>
                <a:gd name="T87" fmla="*/ 10 h 421"/>
                <a:gd name="T88" fmla="*/ 232 w 1061"/>
                <a:gd name="T89" fmla="*/ 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1" h="421">
                  <a:moveTo>
                    <a:pt x="312" y="0"/>
                  </a:moveTo>
                  <a:lnTo>
                    <a:pt x="389" y="1"/>
                  </a:lnTo>
                  <a:lnTo>
                    <a:pt x="461" y="3"/>
                  </a:lnTo>
                  <a:lnTo>
                    <a:pt x="530" y="8"/>
                  </a:lnTo>
                  <a:lnTo>
                    <a:pt x="593" y="14"/>
                  </a:lnTo>
                  <a:lnTo>
                    <a:pt x="653" y="21"/>
                  </a:lnTo>
                  <a:lnTo>
                    <a:pt x="709" y="30"/>
                  </a:lnTo>
                  <a:lnTo>
                    <a:pt x="760" y="40"/>
                  </a:lnTo>
                  <a:lnTo>
                    <a:pt x="809" y="51"/>
                  </a:lnTo>
                  <a:lnTo>
                    <a:pt x="854" y="63"/>
                  </a:lnTo>
                  <a:lnTo>
                    <a:pt x="894" y="75"/>
                  </a:lnTo>
                  <a:lnTo>
                    <a:pt x="933" y="88"/>
                  </a:lnTo>
                  <a:lnTo>
                    <a:pt x="967" y="101"/>
                  </a:lnTo>
                  <a:lnTo>
                    <a:pt x="999" y="114"/>
                  </a:lnTo>
                  <a:lnTo>
                    <a:pt x="1027" y="128"/>
                  </a:lnTo>
                  <a:lnTo>
                    <a:pt x="1041" y="137"/>
                  </a:lnTo>
                  <a:lnTo>
                    <a:pt x="1051" y="148"/>
                  </a:lnTo>
                  <a:lnTo>
                    <a:pt x="1058" y="162"/>
                  </a:lnTo>
                  <a:lnTo>
                    <a:pt x="1061" y="177"/>
                  </a:lnTo>
                  <a:lnTo>
                    <a:pt x="1060" y="193"/>
                  </a:lnTo>
                  <a:lnTo>
                    <a:pt x="1055" y="208"/>
                  </a:lnTo>
                  <a:lnTo>
                    <a:pt x="1046" y="222"/>
                  </a:lnTo>
                  <a:lnTo>
                    <a:pt x="1033" y="233"/>
                  </a:lnTo>
                  <a:lnTo>
                    <a:pt x="1020" y="239"/>
                  </a:lnTo>
                  <a:lnTo>
                    <a:pt x="1005" y="242"/>
                  </a:lnTo>
                  <a:lnTo>
                    <a:pt x="989" y="241"/>
                  </a:lnTo>
                  <a:lnTo>
                    <a:pt x="974" y="236"/>
                  </a:lnTo>
                  <a:lnTo>
                    <a:pt x="944" y="222"/>
                  </a:lnTo>
                  <a:lnTo>
                    <a:pt x="911" y="208"/>
                  </a:lnTo>
                  <a:lnTo>
                    <a:pt x="873" y="194"/>
                  </a:lnTo>
                  <a:lnTo>
                    <a:pt x="832" y="182"/>
                  </a:lnTo>
                  <a:lnTo>
                    <a:pt x="787" y="169"/>
                  </a:lnTo>
                  <a:lnTo>
                    <a:pt x="736" y="158"/>
                  </a:lnTo>
                  <a:lnTo>
                    <a:pt x="682" y="148"/>
                  </a:lnTo>
                  <a:lnTo>
                    <a:pt x="622" y="139"/>
                  </a:lnTo>
                  <a:lnTo>
                    <a:pt x="558" y="132"/>
                  </a:lnTo>
                  <a:lnTo>
                    <a:pt x="490" y="126"/>
                  </a:lnTo>
                  <a:lnTo>
                    <a:pt x="415" y="122"/>
                  </a:lnTo>
                  <a:lnTo>
                    <a:pt x="468" y="145"/>
                  </a:lnTo>
                  <a:lnTo>
                    <a:pt x="523" y="169"/>
                  </a:lnTo>
                  <a:lnTo>
                    <a:pt x="576" y="194"/>
                  </a:lnTo>
                  <a:lnTo>
                    <a:pt x="628" y="223"/>
                  </a:lnTo>
                  <a:lnTo>
                    <a:pt x="676" y="252"/>
                  </a:lnTo>
                  <a:lnTo>
                    <a:pt x="721" y="283"/>
                  </a:lnTo>
                  <a:lnTo>
                    <a:pt x="761" y="315"/>
                  </a:lnTo>
                  <a:lnTo>
                    <a:pt x="773" y="327"/>
                  </a:lnTo>
                  <a:lnTo>
                    <a:pt x="779" y="341"/>
                  </a:lnTo>
                  <a:lnTo>
                    <a:pt x="782" y="357"/>
                  </a:lnTo>
                  <a:lnTo>
                    <a:pt x="781" y="372"/>
                  </a:lnTo>
                  <a:lnTo>
                    <a:pt x="776" y="388"/>
                  </a:lnTo>
                  <a:lnTo>
                    <a:pt x="767" y="401"/>
                  </a:lnTo>
                  <a:lnTo>
                    <a:pt x="753" y="412"/>
                  </a:lnTo>
                  <a:lnTo>
                    <a:pt x="738" y="419"/>
                  </a:lnTo>
                  <a:lnTo>
                    <a:pt x="721" y="421"/>
                  </a:lnTo>
                  <a:lnTo>
                    <a:pt x="707" y="419"/>
                  </a:lnTo>
                  <a:lnTo>
                    <a:pt x="694" y="415"/>
                  </a:lnTo>
                  <a:lnTo>
                    <a:pt x="682" y="406"/>
                  </a:lnTo>
                  <a:lnTo>
                    <a:pt x="653" y="383"/>
                  </a:lnTo>
                  <a:lnTo>
                    <a:pt x="621" y="360"/>
                  </a:lnTo>
                  <a:lnTo>
                    <a:pt x="587" y="338"/>
                  </a:lnTo>
                  <a:lnTo>
                    <a:pt x="551" y="318"/>
                  </a:lnTo>
                  <a:lnTo>
                    <a:pt x="514" y="298"/>
                  </a:lnTo>
                  <a:lnTo>
                    <a:pt x="474" y="279"/>
                  </a:lnTo>
                  <a:lnTo>
                    <a:pt x="434" y="261"/>
                  </a:lnTo>
                  <a:lnTo>
                    <a:pt x="394" y="245"/>
                  </a:lnTo>
                  <a:lnTo>
                    <a:pt x="355" y="229"/>
                  </a:lnTo>
                  <a:lnTo>
                    <a:pt x="314" y="213"/>
                  </a:lnTo>
                  <a:lnTo>
                    <a:pt x="276" y="199"/>
                  </a:lnTo>
                  <a:lnTo>
                    <a:pt x="239" y="186"/>
                  </a:lnTo>
                  <a:lnTo>
                    <a:pt x="203" y="175"/>
                  </a:lnTo>
                  <a:lnTo>
                    <a:pt x="171" y="165"/>
                  </a:lnTo>
                  <a:lnTo>
                    <a:pt x="141" y="156"/>
                  </a:lnTo>
                  <a:lnTo>
                    <a:pt x="114" y="148"/>
                  </a:lnTo>
                  <a:lnTo>
                    <a:pt x="91" y="142"/>
                  </a:lnTo>
                  <a:lnTo>
                    <a:pt x="73" y="136"/>
                  </a:lnTo>
                  <a:lnTo>
                    <a:pt x="58" y="133"/>
                  </a:lnTo>
                  <a:lnTo>
                    <a:pt x="49" y="130"/>
                  </a:lnTo>
                  <a:lnTo>
                    <a:pt x="45" y="129"/>
                  </a:lnTo>
                  <a:lnTo>
                    <a:pt x="29" y="123"/>
                  </a:lnTo>
                  <a:lnTo>
                    <a:pt x="16" y="113"/>
                  </a:lnTo>
                  <a:lnTo>
                    <a:pt x="6" y="99"/>
                  </a:lnTo>
                  <a:lnTo>
                    <a:pt x="1" y="83"/>
                  </a:lnTo>
                  <a:lnTo>
                    <a:pt x="0" y="66"/>
                  </a:lnTo>
                  <a:lnTo>
                    <a:pt x="4" y="48"/>
                  </a:lnTo>
                  <a:lnTo>
                    <a:pt x="12" y="34"/>
                  </a:lnTo>
                  <a:lnTo>
                    <a:pt x="24" y="22"/>
                  </a:lnTo>
                  <a:lnTo>
                    <a:pt x="38" y="14"/>
                  </a:lnTo>
                  <a:lnTo>
                    <a:pt x="55" y="10"/>
                  </a:lnTo>
                  <a:lnTo>
                    <a:pt x="146" y="5"/>
                  </a:lnTo>
                  <a:lnTo>
                    <a:pt x="232" y="1"/>
                  </a:lnTo>
                  <a:lnTo>
                    <a:pt x="31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87" name="Freeform 381">
              <a:extLst>
                <a:ext uri="{FF2B5EF4-FFF2-40B4-BE49-F238E27FC236}">
                  <a16:creationId xmlns:a16="http://schemas.microsoft.com/office/drawing/2014/main" id="{E5B43C4E-57FF-4266-AAA0-68589D834BB1}"/>
                </a:ext>
              </a:extLst>
            </p:cNvPr>
            <p:cNvSpPr>
              <a:spLocks/>
            </p:cNvSpPr>
            <p:nvPr/>
          </p:nvSpPr>
          <p:spPr bwMode="auto">
            <a:xfrm>
              <a:off x="8465" y="2820"/>
              <a:ext cx="86" cy="101"/>
            </a:xfrm>
            <a:custGeom>
              <a:avLst/>
              <a:gdLst>
                <a:gd name="T0" fmla="*/ 652 w 779"/>
                <a:gd name="T1" fmla="*/ 2 h 903"/>
                <a:gd name="T2" fmla="*/ 679 w 779"/>
                <a:gd name="T3" fmla="*/ 18 h 903"/>
                <a:gd name="T4" fmla="*/ 695 w 779"/>
                <a:gd name="T5" fmla="*/ 46 h 903"/>
                <a:gd name="T6" fmla="*/ 694 w 779"/>
                <a:gd name="T7" fmla="*/ 78 h 903"/>
                <a:gd name="T8" fmla="*/ 678 w 779"/>
                <a:gd name="T9" fmla="*/ 104 h 903"/>
                <a:gd name="T10" fmla="*/ 633 w 779"/>
                <a:gd name="T11" fmla="*/ 131 h 903"/>
                <a:gd name="T12" fmla="*/ 563 w 779"/>
                <a:gd name="T13" fmla="*/ 177 h 903"/>
                <a:gd name="T14" fmla="*/ 487 w 779"/>
                <a:gd name="T15" fmla="*/ 237 h 903"/>
                <a:gd name="T16" fmla="*/ 407 w 779"/>
                <a:gd name="T17" fmla="*/ 311 h 903"/>
                <a:gd name="T18" fmla="*/ 330 w 779"/>
                <a:gd name="T19" fmla="*/ 401 h 903"/>
                <a:gd name="T20" fmla="*/ 256 w 779"/>
                <a:gd name="T21" fmla="*/ 507 h 903"/>
                <a:gd name="T22" fmla="*/ 192 w 779"/>
                <a:gd name="T23" fmla="*/ 631 h 903"/>
                <a:gd name="T24" fmla="*/ 290 w 779"/>
                <a:gd name="T25" fmla="*/ 546 h 903"/>
                <a:gd name="T26" fmla="*/ 398 w 779"/>
                <a:gd name="T27" fmla="*/ 456 h 903"/>
                <a:gd name="T28" fmla="*/ 514 w 779"/>
                <a:gd name="T29" fmla="*/ 369 h 903"/>
                <a:gd name="T30" fmla="*/ 632 w 779"/>
                <a:gd name="T31" fmla="*/ 293 h 903"/>
                <a:gd name="T32" fmla="*/ 706 w 779"/>
                <a:gd name="T33" fmla="*/ 256 h 903"/>
                <a:gd name="T34" fmla="*/ 737 w 779"/>
                <a:gd name="T35" fmla="*/ 258 h 903"/>
                <a:gd name="T36" fmla="*/ 763 w 779"/>
                <a:gd name="T37" fmla="*/ 274 h 903"/>
                <a:gd name="T38" fmla="*/ 777 w 779"/>
                <a:gd name="T39" fmla="*/ 302 h 903"/>
                <a:gd name="T40" fmla="*/ 776 w 779"/>
                <a:gd name="T41" fmla="*/ 333 h 903"/>
                <a:gd name="T42" fmla="*/ 759 w 779"/>
                <a:gd name="T43" fmla="*/ 359 h 903"/>
                <a:gd name="T44" fmla="*/ 710 w 779"/>
                <a:gd name="T45" fmla="*/ 388 h 903"/>
                <a:gd name="T46" fmla="*/ 637 w 779"/>
                <a:gd name="T47" fmla="*/ 433 h 903"/>
                <a:gd name="T48" fmla="*/ 563 w 779"/>
                <a:gd name="T49" fmla="*/ 483 h 903"/>
                <a:gd name="T50" fmla="*/ 490 w 779"/>
                <a:gd name="T51" fmla="*/ 538 h 903"/>
                <a:gd name="T52" fmla="*/ 419 w 779"/>
                <a:gd name="T53" fmla="*/ 595 h 903"/>
                <a:gd name="T54" fmla="*/ 351 w 779"/>
                <a:gd name="T55" fmla="*/ 652 h 903"/>
                <a:gd name="T56" fmla="*/ 289 w 779"/>
                <a:gd name="T57" fmla="*/ 708 h 903"/>
                <a:gd name="T58" fmla="*/ 233 w 779"/>
                <a:gd name="T59" fmla="*/ 758 h 903"/>
                <a:gd name="T60" fmla="*/ 186 w 779"/>
                <a:gd name="T61" fmla="*/ 803 h 903"/>
                <a:gd name="T62" fmla="*/ 148 w 779"/>
                <a:gd name="T63" fmla="*/ 840 h 903"/>
                <a:gd name="T64" fmla="*/ 120 w 779"/>
                <a:gd name="T65" fmla="*/ 868 h 903"/>
                <a:gd name="T66" fmla="*/ 105 w 779"/>
                <a:gd name="T67" fmla="*/ 883 h 903"/>
                <a:gd name="T68" fmla="*/ 90 w 779"/>
                <a:gd name="T69" fmla="*/ 895 h 903"/>
                <a:gd name="T70" fmla="*/ 60 w 779"/>
                <a:gd name="T71" fmla="*/ 903 h 903"/>
                <a:gd name="T72" fmla="*/ 31 w 779"/>
                <a:gd name="T73" fmla="*/ 896 h 903"/>
                <a:gd name="T74" fmla="*/ 9 w 779"/>
                <a:gd name="T75" fmla="*/ 875 h 903"/>
                <a:gd name="T76" fmla="*/ 0 w 779"/>
                <a:gd name="T77" fmla="*/ 845 h 903"/>
                <a:gd name="T78" fmla="*/ 20 w 779"/>
                <a:gd name="T79" fmla="*/ 755 h 903"/>
                <a:gd name="T80" fmla="*/ 66 w 779"/>
                <a:gd name="T81" fmla="*/ 618 h 903"/>
                <a:gd name="T82" fmla="*/ 123 w 779"/>
                <a:gd name="T83" fmla="*/ 496 h 903"/>
                <a:gd name="T84" fmla="*/ 189 w 779"/>
                <a:gd name="T85" fmla="*/ 390 h 903"/>
                <a:gd name="T86" fmla="*/ 258 w 779"/>
                <a:gd name="T87" fmla="*/ 296 h 903"/>
                <a:gd name="T88" fmla="*/ 332 w 779"/>
                <a:gd name="T89" fmla="*/ 214 h 903"/>
                <a:gd name="T90" fmla="*/ 406 w 779"/>
                <a:gd name="T91" fmla="*/ 147 h 903"/>
                <a:gd name="T92" fmla="*/ 478 w 779"/>
                <a:gd name="T93" fmla="*/ 90 h 903"/>
                <a:gd name="T94" fmla="*/ 545 w 779"/>
                <a:gd name="T95" fmla="*/ 43 h 903"/>
                <a:gd name="T96" fmla="*/ 607 w 779"/>
                <a:gd name="T97" fmla="*/ 7 h 903"/>
                <a:gd name="T98" fmla="*/ 637 w 779"/>
                <a:gd name="T9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9" h="903">
                  <a:moveTo>
                    <a:pt x="637" y="0"/>
                  </a:moveTo>
                  <a:lnTo>
                    <a:pt x="652" y="2"/>
                  </a:lnTo>
                  <a:lnTo>
                    <a:pt x="666" y="8"/>
                  </a:lnTo>
                  <a:lnTo>
                    <a:pt x="679" y="18"/>
                  </a:lnTo>
                  <a:lnTo>
                    <a:pt x="689" y="31"/>
                  </a:lnTo>
                  <a:lnTo>
                    <a:pt x="695" y="46"/>
                  </a:lnTo>
                  <a:lnTo>
                    <a:pt x="697" y="61"/>
                  </a:lnTo>
                  <a:lnTo>
                    <a:pt x="694" y="78"/>
                  </a:lnTo>
                  <a:lnTo>
                    <a:pt x="688" y="92"/>
                  </a:lnTo>
                  <a:lnTo>
                    <a:pt x="678" y="104"/>
                  </a:lnTo>
                  <a:lnTo>
                    <a:pt x="665" y="113"/>
                  </a:lnTo>
                  <a:lnTo>
                    <a:pt x="633" y="131"/>
                  </a:lnTo>
                  <a:lnTo>
                    <a:pt x="599" y="153"/>
                  </a:lnTo>
                  <a:lnTo>
                    <a:pt x="563" y="177"/>
                  </a:lnTo>
                  <a:lnTo>
                    <a:pt x="525" y="205"/>
                  </a:lnTo>
                  <a:lnTo>
                    <a:pt x="487" y="237"/>
                  </a:lnTo>
                  <a:lnTo>
                    <a:pt x="447" y="272"/>
                  </a:lnTo>
                  <a:lnTo>
                    <a:pt x="407" y="311"/>
                  </a:lnTo>
                  <a:lnTo>
                    <a:pt x="368" y="353"/>
                  </a:lnTo>
                  <a:lnTo>
                    <a:pt x="330" y="401"/>
                  </a:lnTo>
                  <a:lnTo>
                    <a:pt x="293" y="452"/>
                  </a:lnTo>
                  <a:lnTo>
                    <a:pt x="256" y="507"/>
                  </a:lnTo>
                  <a:lnTo>
                    <a:pt x="223" y="567"/>
                  </a:lnTo>
                  <a:lnTo>
                    <a:pt x="192" y="631"/>
                  </a:lnTo>
                  <a:lnTo>
                    <a:pt x="239" y="590"/>
                  </a:lnTo>
                  <a:lnTo>
                    <a:pt x="290" y="546"/>
                  </a:lnTo>
                  <a:lnTo>
                    <a:pt x="343" y="500"/>
                  </a:lnTo>
                  <a:lnTo>
                    <a:pt x="398" y="456"/>
                  </a:lnTo>
                  <a:lnTo>
                    <a:pt x="456" y="412"/>
                  </a:lnTo>
                  <a:lnTo>
                    <a:pt x="514" y="369"/>
                  </a:lnTo>
                  <a:lnTo>
                    <a:pt x="574" y="329"/>
                  </a:lnTo>
                  <a:lnTo>
                    <a:pt x="632" y="293"/>
                  </a:lnTo>
                  <a:lnTo>
                    <a:pt x="691" y="261"/>
                  </a:lnTo>
                  <a:lnTo>
                    <a:pt x="706" y="256"/>
                  </a:lnTo>
                  <a:lnTo>
                    <a:pt x="722" y="255"/>
                  </a:lnTo>
                  <a:lnTo>
                    <a:pt x="737" y="258"/>
                  </a:lnTo>
                  <a:lnTo>
                    <a:pt x="751" y="264"/>
                  </a:lnTo>
                  <a:lnTo>
                    <a:pt x="763" y="274"/>
                  </a:lnTo>
                  <a:lnTo>
                    <a:pt x="772" y="287"/>
                  </a:lnTo>
                  <a:lnTo>
                    <a:pt x="777" y="302"/>
                  </a:lnTo>
                  <a:lnTo>
                    <a:pt x="779" y="318"/>
                  </a:lnTo>
                  <a:lnTo>
                    <a:pt x="776" y="333"/>
                  </a:lnTo>
                  <a:lnTo>
                    <a:pt x="769" y="347"/>
                  </a:lnTo>
                  <a:lnTo>
                    <a:pt x="759" y="359"/>
                  </a:lnTo>
                  <a:lnTo>
                    <a:pt x="746" y="368"/>
                  </a:lnTo>
                  <a:lnTo>
                    <a:pt x="710" y="388"/>
                  </a:lnTo>
                  <a:lnTo>
                    <a:pt x="673" y="410"/>
                  </a:lnTo>
                  <a:lnTo>
                    <a:pt x="637" y="433"/>
                  </a:lnTo>
                  <a:lnTo>
                    <a:pt x="600" y="457"/>
                  </a:lnTo>
                  <a:lnTo>
                    <a:pt x="563" y="483"/>
                  </a:lnTo>
                  <a:lnTo>
                    <a:pt x="526" y="510"/>
                  </a:lnTo>
                  <a:lnTo>
                    <a:pt x="490" y="538"/>
                  </a:lnTo>
                  <a:lnTo>
                    <a:pt x="454" y="567"/>
                  </a:lnTo>
                  <a:lnTo>
                    <a:pt x="419" y="595"/>
                  </a:lnTo>
                  <a:lnTo>
                    <a:pt x="384" y="624"/>
                  </a:lnTo>
                  <a:lnTo>
                    <a:pt x="351" y="652"/>
                  </a:lnTo>
                  <a:lnTo>
                    <a:pt x="319" y="680"/>
                  </a:lnTo>
                  <a:lnTo>
                    <a:pt x="289" y="708"/>
                  </a:lnTo>
                  <a:lnTo>
                    <a:pt x="260" y="734"/>
                  </a:lnTo>
                  <a:lnTo>
                    <a:pt x="233" y="758"/>
                  </a:lnTo>
                  <a:lnTo>
                    <a:pt x="208" y="782"/>
                  </a:lnTo>
                  <a:lnTo>
                    <a:pt x="186" y="803"/>
                  </a:lnTo>
                  <a:lnTo>
                    <a:pt x="166" y="823"/>
                  </a:lnTo>
                  <a:lnTo>
                    <a:pt x="148" y="840"/>
                  </a:lnTo>
                  <a:lnTo>
                    <a:pt x="133" y="855"/>
                  </a:lnTo>
                  <a:lnTo>
                    <a:pt x="120" y="868"/>
                  </a:lnTo>
                  <a:lnTo>
                    <a:pt x="111" y="877"/>
                  </a:lnTo>
                  <a:lnTo>
                    <a:pt x="105" y="883"/>
                  </a:lnTo>
                  <a:lnTo>
                    <a:pt x="103" y="885"/>
                  </a:lnTo>
                  <a:lnTo>
                    <a:pt x="90" y="895"/>
                  </a:lnTo>
                  <a:lnTo>
                    <a:pt x="75" y="901"/>
                  </a:lnTo>
                  <a:lnTo>
                    <a:pt x="60" y="903"/>
                  </a:lnTo>
                  <a:lnTo>
                    <a:pt x="45" y="902"/>
                  </a:lnTo>
                  <a:lnTo>
                    <a:pt x="31" y="896"/>
                  </a:lnTo>
                  <a:lnTo>
                    <a:pt x="19" y="887"/>
                  </a:lnTo>
                  <a:lnTo>
                    <a:pt x="9" y="875"/>
                  </a:lnTo>
                  <a:lnTo>
                    <a:pt x="2" y="860"/>
                  </a:lnTo>
                  <a:lnTo>
                    <a:pt x="0" y="845"/>
                  </a:lnTo>
                  <a:lnTo>
                    <a:pt x="1" y="829"/>
                  </a:lnTo>
                  <a:lnTo>
                    <a:pt x="20" y="755"/>
                  </a:lnTo>
                  <a:lnTo>
                    <a:pt x="42" y="684"/>
                  </a:lnTo>
                  <a:lnTo>
                    <a:pt x="66" y="618"/>
                  </a:lnTo>
                  <a:lnTo>
                    <a:pt x="94" y="556"/>
                  </a:lnTo>
                  <a:lnTo>
                    <a:pt x="123" y="496"/>
                  </a:lnTo>
                  <a:lnTo>
                    <a:pt x="156" y="441"/>
                  </a:lnTo>
                  <a:lnTo>
                    <a:pt x="189" y="390"/>
                  </a:lnTo>
                  <a:lnTo>
                    <a:pt x="223" y="340"/>
                  </a:lnTo>
                  <a:lnTo>
                    <a:pt x="258" y="296"/>
                  </a:lnTo>
                  <a:lnTo>
                    <a:pt x="296" y="254"/>
                  </a:lnTo>
                  <a:lnTo>
                    <a:pt x="332" y="214"/>
                  </a:lnTo>
                  <a:lnTo>
                    <a:pt x="369" y="179"/>
                  </a:lnTo>
                  <a:lnTo>
                    <a:pt x="406" y="147"/>
                  </a:lnTo>
                  <a:lnTo>
                    <a:pt x="443" y="117"/>
                  </a:lnTo>
                  <a:lnTo>
                    <a:pt x="478" y="90"/>
                  </a:lnTo>
                  <a:lnTo>
                    <a:pt x="512" y="65"/>
                  </a:lnTo>
                  <a:lnTo>
                    <a:pt x="545" y="43"/>
                  </a:lnTo>
                  <a:lnTo>
                    <a:pt x="577" y="24"/>
                  </a:lnTo>
                  <a:lnTo>
                    <a:pt x="607" y="7"/>
                  </a:lnTo>
                  <a:lnTo>
                    <a:pt x="622" y="2"/>
                  </a:lnTo>
                  <a:lnTo>
                    <a:pt x="63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88" name="Freeform 382">
              <a:extLst>
                <a:ext uri="{FF2B5EF4-FFF2-40B4-BE49-F238E27FC236}">
                  <a16:creationId xmlns:a16="http://schemas.microsoft.com/office/drawing/2014/main" id="{4507FD64-808C-4AA9-89C4-637AB8569BA6}"/>
                </a:ext>
              </a:extLst>
            </p:cNvPr>
            <p:cNvSpPr>
              <a:spLocks noEditPoints="1"/>
            </p:cNvSpPr>
            <p:nvPr/>
          </p:nvSpPr>
          <p:spPr bwMode="auto">
            <a:xfrm>
              <a:off x="8589" y="2876"/>
              <a:ext cx="98" cy="199"/>
            </a:xfrm>
            <a:custGeom>
              <a:avLst/>
              <a:gdLst>
                <a:gd name="T0" fmla="*/ 336 w 887"/>
                <a:gd name="T1" fmla="*/ 331 h 1791"/>
                <a:gd name="T2" fmla="*/ 295 w 887"/>
                <a:gd name="T3" fmla="*/ 531 h 1791"/>
                <a:gd name="T4" fmla="*/ 249 w 887"/>
                <a:gd name="T5" fmla="*/ 767 h 1791"/>
                <a:gd name="T6" fmla="*/ 205 w 887"/>
                <a:gd name="T7" fmla="*/ 1030 h 1791"/>
                <a:gd name="T8" fmla="*/ 165 w 887"/>
                <a:gd name="T9" fmla="*/ 1304 h 1791"/>
                <a:gd name="T10" fmla="*/ 133 w 887"/>
                <a:gd name="T11" fmla="*/ 1580 h 1791"/>
                <a:gd name="T12" fmla="*/ 748 w 887"/>
                <a:gd name="T13" fmla="*/ 1635 h 1791"/>
                <a:gd name="T14" fmla="*/ 720 w 887"/>
                <a:gd name="T15" fmla="*/ 1497 h 1791"/>
                <a:gd name="T16" fmla="*/ 683 w 887"/>
                <a:gd name="T17" fmla="*/ 1318 h 1791"/>
                <a:gd name="T18" fmla="*/ 635 w 887"/>
                <a:gd name="T19" fmla="*/ 1112 h 1791"/>
                <a:gd name="T20" fmla="*/ 581 w 887"/>
                <a:gd name="T21" fmla="*/ 892 h 1791"/>
                <a:gd name="T22" fmla="*/ 519 w 887"/>
                <a:gd name="T23" fmla="*/ 671 h 1791"/>
                <a:gd name="T24" fmla="*/ 453 w 887"/>
                <a:gd name="T25" fmla="*/ 462 h 1791"/>
                <a:gd name="T26" fmla="*/ 382 w 887"/>
                <a:gd name="T27" fmla="*/ 279 h 1791"/>
                <a:gd name="T28" fmla="*/ 356 w 887"/>
                <a:gd name="T29" fmla="*/ 4 h 1791"/>
                <a:gd name="T30" fmla="*/ 408 w 887"/>
                <a:gd name="T31" fmla="*/ 62 h 1791"/>
                <a:gd name="T32" fmla="*/ 478 w 887"/>
                <a:gd name="T33" fmla="*/ 195 h 1791"/>
                <a:gd name="T34" fmla="*/ 546 w 887"/>
                <a:gd name="T35" fmla="*/ 362 h 1791"/>
                <a:gd name="T36" fmla="*/ 609 w 887"/>
                <a:gd name="T37" fmla="*/ 552 h 1791"/>
                <a:gd name="T38" fmla="*/ 668 w 887"/>
                <a:gd name="T39" fmla="*/ 753 h 1791"/>
                <a:gd name="T40" fmla="*/ 723 w 887"/>
                <a:gd name="T41" fmla="*/ 957 h 1791"/>
                <a:gd name="T42" fmla="*/ 770 w 887"/>
                <a:gd name="T43" fmla="*/ 1157 h 1791"/>
                <a:gd name="T44" fmla="*/ 810 w 887"/>
                <a:gd name="T45" fmla="*/ 1339 h 1791"/>
                <a:gd name="T46" fmla="*/ 844 w 887"/>
                <a:gd name="T47" fmla="*/ 1497 h 1791"/>
                <a:gd name="T48" fmla="*/ 868 w 887"/>
                <a:gd name="T49" fmla="*/ 1618 h 1791"/>
                <a:gd name="T50" fmla="*/ 883 w 887"/>
                <a:gd name="T51" fmla="*/ 1697 h 1791"/>
                <a:gd name="T52" fmla="*/ 887 w 887"/>
                <a:gd name="T53" fmla="*/ 1737 h 1791"/>
                <a:gd name="T54" fmla="*/ 861 w 887"/>
                <a:gd name="T55" fmla="*/ 1780 h 1791"/>
                <a:gd name="T56" fmla="*/ 60 w 887"/>
                <a:gd name="T57" fmla="*/ 1791 h 1791"/>
                <a:gd name="T58" fmla="*/ 16 w 887"/>
                <a:gd name="T59" fmla="*/ 1771 h 1791"/>
                <a:gd name="T60" fmla="*/ 0 w 887"/>
                <a:gd name="T61" fmla="*/ 1726 h 1791"/>
                <a:gd name="T62" fmla="*/ 20 w 887"/>
                <a:gd name="T63" fmla="*/ 1501 h 1791"/>
                <a:gd name="T64" fmla="*/ 47 w 887"/>
                <a:gd name="T65" fmla="*/ 1270 h 1791"/>
                <a:gd name="T66" fmla="*/ 81 w 887"/>
                <a:gd name="T67" fmla="*/ 1042 h 1791"/>
                <a:gd name="T68" fmla="*/ 117 w 887"/>
                <a:gd name="T69" fmla="*/ 820 h 1791"/>
                <a:gd name="T70" fmla="*/ 156 w 887"/>
                <a:gd name="T71" fmla="*/ 614 h 1791"/>
                <a:gd name="T72" fmla="*/ 192 w 887"/>
                <a:gd name="T73" fmla="*/ 430 h 1791"/>
                <a:gd name="T74" fmla="*/ 224 w 887"/>
                <a:gd name="T75" fmla="*/ 274 h 1791"/>
                <a:gd name="T76" fmla="*/ 250 w 887"/>
                <a:gd name="T77" fmla="*/ 154 h 1791"/>
                <a:gd name="T78" fmla="*/ 269 w 887"/>
                <a:gd name="T79" fmla="*/ 76 h 1791"/>
                <a:gd name="T80" fmla="*/ 276 w 887"/>
                <a:gd name="T81" fmla="*/ 45 h 1791"/>
                <a:gd name="T82" fmla="*/ 306 w 887"/>
                <a:gd name="T83" fmla="*/ 6 h 1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7" h="1791">
                  <a:moveTo>
                    <a:pt x="358" y="226"/>
                  </a:moveTo>
                  <a:lnTo>
                    <a:pt x="347" y="275"/>
                  </a:lnTo>
                  <a:lnTo>
                    <a:pt x="336" y="331"/>
                  </a:lnTo>
                  <a:lnTo>
                    <a:pt x="323" y="393"/>
                  </a:lnTo>
                  <a:lnTo>
                    <a:pt x="309" y="459"/>
                  </a:lnTo>
                  <a:lnTo>
                    <a:pt x="295" y="531"/>
                  </a:lnTo>
                  <a:lnTo>
                    <a:pt x="280" y="606"/>
                  </a:lnTo>
                  <a:lnTo>
                    <a:pt x="266" y="686"/>
                  </a:lnTo>
                  <a:lnTo>
                    <a:pt x="249" y="767"/>
                  </a:lnTo>
                  <a:lnTo>
                    <a:pt x="234" y="853"/>
                  </a:lnTo>
                  <a:lnTo>
                    <a:pt x="220" y="940"/>
                  </a:lnTo>
                  <a:lnTo>
                    <a:pt x="205" y="1030"/>
                  </a:lnTo>
                  <a:lnTo>
                    <a:pt x="191" y="1120"/>
                  </a:lnTo>
                  <a:lnTo>
                    <a:pt x="178" y="1212"/>
                  </a:lnTo>
                  <a:lnTo>
                    <a:pt x="165" y="1304"/>
                  </a:lnTo>
                  <a:lnTo>
                    <a:pt x="153" y="1396"/>
                  </a:lnTo>
                  <a:lnTo>
                    <a:pt x="143" y="1489"/>
                  </a:lnTo>
                  <a:lnTo>
                    <a:pt x="133" y="1580"/>
                  </a:lnTo>
                  <a:lnTo>
                    <a:pt x="126" y="1670"/>
                  </a:lnTo>
                  <a:lnTo>
                    <a:pt x="754" y="1670"/>
                  </a:lnTo>
                  <a:lnTo>
                    <a:pt x="748" y="1635"/>
                  </a:lnTo>
                  <a:lnTo>
                    <a:pt x="740" y="1594"/>
                  </a:lnTo>
                  <a:lnTo>
                    <a:pt x="731" y="1548"/>
                  </a:lnTo>
                  <a:lnTo>
                    <a:pt x="720" y="1497"/>
                  </a:lnTo>
                  <a:lnTo>
                    <a:pt x="709" y="1440"/>
                  </a:lnTo>
                  <a:lnTo>
                    <a:pt x="696" y="1381"/>
                  </a:lnTo>
                  <a:lnTo>
                    <a:pt x="683" y="1318"/>
                  </a:lnTo>
                  <a:lnTo>
                    <a:pt x="667" y="1252"/>
                  </a:lnTo>
                  <a:lnTo>
                    <a:pt x="651" y="1183"/>
                  </a:lnTo>
                  <a:lnTo>
                    <a:pt x="635" y="1112"/>
                  </a:lnTo>
                  <a:lnTo>
                    <a:pt x="618" y="1040"/>
                  </a:lnTo>
                  <a:lnTo>
                    <a:pt x="600" y="966"/>
                  </a:lnTo>
                  <a:lnTo>
                    <a:pt x="581" y="892"/>
                  </a:lnTo>
                  <a:lnTo>
                    <a:pt x="561" y="818"/>
                  </a:lnTo>
                  <a:lnTo>
                    <a:pt x="541" y="744"/>
                  </a:lnTo>
                  <a:lnTo>
                    <a:pt x="519" y="671"/>
                  </a:lnTo>
                  <a:lnTo>
                    <a:pt x="497" y="600"/>
                  </a:lnTo>
                  <a:lnTo>
                    <a:pt x="476" y="530"/>
                  </a:lnTo>
                  <a:lnTo>
                    <a:pt x="453" y="462"/>
                  </a:lnTo>
                  <a:lnTo>
                    <a:pt x="430" y="398"/>
                  </a:lnTo>
                  <a:lnTo>
                    <a:pt x="407" y="336"/>
                  </a:lnTo>
                  <a:lnTo>
                    <a:pt x="382" y="279"/>
                  </a:lnTo>
                  <a:lnTo>
                    <a:pt x="358" y="226"/>
                  </a:lnTo>
                  <a:close/>
                  <a:moveTo>
                    <a:pt x="340" y="0"/>
                  </a:moveTo>
                  <a:lnTo>
                    <a:pt x="356" y="4"/>
                  </a:lnTo>
                  <a:lnTo>
                    <a:pt x="371" y="12"/>
                  </a:lnTo>
                  <a:lnTo>
                    <a:pt x="383" y="25"/>
                  </a:lnTo>
                  <a:lnTo>
                    <a:pt x="408" y="62"/>
                  </a:lnTo>
                  <a:lnTo>
                    <a:pt x="431" y="102"/>
                  </a:lnTo>
                  <a:lnTo>
                    <a:pt x="455" y="147"/>
                  </a:lnTo>
                  <a:lnTo>
                    <a:pt x="478" y="195"/>
                  </a:lnTo>
                  <a:lnTo>
                    <a:pt x="500" y="249"/>
                  </a:lnTo>
                  <a:lnTo>
                    <a:pt x="523" y="304"/>
                  </a:lnTo>
                  <a:lnTo>
                    <a:pt x="546" y="362"/>
                  </a:lnTo>
                  <a:lnTo>
                    <a:pt x="567" y="423"/>
                  </a:lnTo>
                  <a:lnTo>
                    <a:pt x="588" y="486"/>
                  </a:lnTo>
                  <a:lnTo>
                    <a:pt x="609" y="552"/>
                  </a:lnTo>
                  <a:lnTo>
                    <a:pt x="629" y="617"/>
                  </a:lnTo>
                  <a:lnTo>
                    <a:pt x="649" y="685"/>
                  </a:lnTo>
                  <a:lnTo>
                    <a:pt x="668" y="753"/>
                  </a:lnTo>
                  <a:lnTo>
                    <a:pt x="688" y="821"/>
                  </a:lnTo>
                  <a:lnTo>
                    <a:pt x="705" y="890"/>
                  </a:lnTo>
                  <a:lnTo>
                    <a:pt x="723" y="957"/>
                  </a:lnTo>
                  <a:lnTo>
                    <a:pt x="739" y="1025"/>
                  </a:lnTo>
                  <a:lnTo>
                    <a:pt x="755" y="1091"/>
                  </a:lnTo>
                  <a:lnTo>
                    <a:pt x="770" y="1157"/>
                  </a:lnTo>
                  <a:lnTo>
                    <a:pt x="784" y="1219"/>
                  </a:lnTo>
                  <a:lnTo>
                    <a:pt x="798" y="1280"/>
                  </a:lnTo>
                  <a:lnTo>
                    <a:pt x="810" y="1339"/>
                  </a:lnTo>
                  <a:lnTo>
                    <a:pt x="823" y="1395"/>
                  </a:lnTo>
                  <a:lnTo>
                    <a:pt x="834" y="1447"/>
                  </a:lnTo>
                  <a:lnTo>
                    <a:pt x="844" y="1497"/>
                  </a:lnTo>
                  <a:lnTo>
                    <a:pt x="853" y="1541"/>
                  </a:lnTo>
                  <a:lnTo>
                    <a:pt x="861" y="1582"/>
                  </a:lnTo>
                  <a:lnTo>
                    <a:pt x="868" y="1618"/>
                  </a:lnTo>
                  <a:lnTo>
                    <a:pt x="874" y="1651"/>
                  </a:lnTo>
                  <a:lnTo>
                    <a:pt x="879" y="1677"/>
                  </a:lnTo>
                  <a:lnTo>
                    <a:pt x="883" y="1697"/>
                  </a:lnTo>
                  <a:lnTo>
                    <a:pt x="885" y="1711"/>
                  </a:lnTo>
                  <a:lnTo>
                    <a:pt x="887" y="1720"/>
                  </a:lnTo>
                  <a:lnTo>
                    <a:pt x="887" y="1737"/>
                  </a:lnTo>
                  <a:lnTo>
                    <a:pt x="883" y="1754"/>
                  </a:lnTo>
                  <a:lnTo>
                    <a:pt x="874" y="1768"/>
                  </a:lnTo>
                  <a:lnTo>
                    <a:pt x="861" y="1780"/>
                  </a:lnTo>
                  <a:lnTo>
                    <a:pt x="845" y="1789"/>
                  </a:lnTo>
                  <a:lnTo>
                    <a:pt x="828" y="1791"/>
                  </a:lnTo>
                  <a:lnTo>
                    <a:pt x="60" y="1791"/>
                  </a:lnTo>
                  <a:lnTo>
                    <a:pt x="44" y="1789"/>
                  </a:lnTo>
                  <a:lnTo>
                    <a:pt x="29" y="1781"/>
                  </a:lnTo>
                  <a:lnTo>
                    <a:pt x="16" y="1771"/>
                  </a:lnTo>
                  <a:lnTo>
                    <a:pt x="7" y="1758"/>
                  </a:lnTo>
                  <a:lnTo>
                    <a:pt x="1" y="1742"/>
                  </a:lnTo>
                  <a:lnTo>
                    <a:pt x="0" y="1726"/>
                  </a:lnTo>
                  <a:lnTo>
                    <a:pt x="6" y="1652"/>
                  </a:lnTo>
                  <a:lnTo>
                    <a:pt x="12" y="1577"/>
                  </a:lnTo>
                  <a:lnTo>
                    <a:pt x="20" y="1501"/>
                  </a:lnTo>
                  <a:lnTo>
                    <a:pt x="28" y="1424"/>
                  </a:lnTo>
                  <a:lnTo>
                    <a:pt x="37" y="1348"/>
                  </a:lnTo>
                  <a:lnTo>
                    <a:pt x="47" y="1270"/>
                  </a:lnTo>
                  <a:lnTo>
                    <a:pt x="58" y="1194"/>
                  </a:lnTo>
                  <a:lnTo>
                    <a:pt x="69" y="1117"/>
                  </a:lnTo>
                  <a:lnTo>
                    <a:pt x="81" y="1042"/>
                  </a:lnTo>
                  <a:lnTo>
                    <a:pt x="93" y="966"/>
                  </a:lnTo>
                  <a:lnTo>
                    <a:pt x="105" y="893"/>
                  </a:lnTo>
                  <a:lnTo>
                    <a:pt x="117" y="820"/>
                  </a:lnTo>
                  <a:lnTo>
                    <a:pt x="131" y="750"/>
                  </a:lnTo>
                  <a:lnTo>
                    <a:pt x="143" y="682"/>
                  </a:lnTo>
                  <a:lnTo>
                    <a:pt x="156" y="614"/>
                  </a:lnTo>
                  <a:lnTo>
                    <a:pt x="168" y="551"/>
                  </a:lnTo>
                  <a:lnTo>
                    <a:pt x="180" y="489"/>
                  </a:lnTo>
                  <a:lnTo>
                    <a:pt x="192" y="430"/>
                  </a:lnTo>
                  <a:lnTo>
                    <a:pt x="203" y="375"/>
                  </a:lnTo>
                  <a:lnTo>
                    <a:pt x="214" y="322"/>
                  </a:lnTo>
                  <a:lnTo>
                    <a:pt x="224" y="274"/>
                  </a:lnTo>
                  <a:lnTo>
                    <a:pt x="233" y="230"/>
                  </a:lnTo>
                  <a:lnTo>
                    <a:pt x="242" y="189"/>
                  </a:lnTo>
                  <a:lnTo>
                    <a:pt x="250" y="154"/>
                  </a:lnTo>
                  <a:lnTo>
                    <a:pt x="257" y="123"/>
                  </a:lnTo>
                  <a:lnTo>
                    <a:pt x="264" y="97"/>
                  </a:lnTo>
                  <a:lnTo>
                    <a:pt x="269" y="76"/>
                  </a:lnTo>
                  <a:lnTo>
                    <a:pt x="272" y="60"/>
                  </a:lnTo>
                  <a:lnTo>
                    <a:pt x="275" y="50"/>
                  </a:lnTo>
                  <a:lnTo>
                    <a:pt x="276" y="45"/>
                  </a:lnTo>
                  <a:lnTo>
                    <a:pt x="282" y="29"/>
                  </a:lnTo>
                  <a:lnTo>
                    <a:pt x="292" y="16"/>
                  </a:lnTo>
                  <a:lnTo>
                    <a:pt x="306" y="6"/>
                  </a:lnTo>
                  <a:lnTo>
                    <a:pt x="323" y="1"/>
                  </a:lnTo>
                  <a:lnTo>
                    <a:pt x="34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89" name="Group 385">
            <a:extLst>
              <a:ext uri="{FF2B5EF4-FFF2-40B4-BE49-F238E27FC236}">
                <a16:creationId xmlns:a16="http://schemas.microsoft.com/office/drawing/2014/main" id="{C479F32A-A77B-4A10-8EE8-D89FE3004701}"/>
              </a:ext>
            </a:extLst>
          </p:cNvPr>
          <p:cNvGrpSpPr>
            <a:grpSpLocks noChangeAspect="1"/>
          </p:cNvGrpSpPr>
          <p:nvPr/>
        </p:nvGrpSpPr>
        <p:grpSpPr bwMode="auto">
          <a:xfrm>
            <a:off x="6893230" y="3498846"/>
            <a:ext cx="151588" cy="294447"/>
            <a:chOff x="8685" y="3528"/>
            <a:chExt cx="191" cy="371"/>
          </a:xfrm>
          <a:solidFill>
            <a:srgbClr val="000000"/>
          </a:solidFill>
        </p:grpSpPr>
        <p:sp>
          <p:nvSpPr>
            <p:cNvPr id="790" name="Freeform 387">
              <a:extLst>
                <a:ext uri="{FF2B5EF4-FFF2-40B4-BE49-F238E27FC236}">
                  <a16:creationId xmlns:a16="http://schemas.microsoft.com/office/drawing/2014/main" id="{D6107F5D-F2EB-440F-9361-38AE88A45224}"/>
                </a:ext>
              </a:extLst>
            </p:cNvPr>
            <p:cNvSpPr>
              <a:spLocks noEditPoints="1"/>
            </p:cNvSpPr>
            <p:nvPr/>
          </p:nvSpPr>
          <p:spPr bwMode="auto">
            <a:xfrm>
              <a:off x="8685" y="3528"/>
              <a:ext cx="191" cy="371"/>
            </a:xfrm>
            <a:custGeom>
              <a:avLst/>
              <a:gdLst>
                <a:gd name="T0" fmla="*/ 550 w 1717"/>
                <a:gd name="T1" fmla="*/ 1799 h 3345"/>
                <a:gd name="T2" fmla="*/ 519 w 1717"/>
                <a:gd name="T3" fmla="*/ 1836 h 3345"/>
                <a:gd name="T4" fmla="*/ 364 w 1717"/>
                <a:gd name="T5" fmla="*/ 1943 h 3345"/>
                <a:gd name="T6" fmla="*/ 244 w 1717"/>
                <a:gd name="T7" fmla="*/ 2082 h 3345"/>
                <a:gd name="T8" fmla="*/ 162 w 1717"/>
                <a:gd name="T9" fmla="*/ 2244 h 3345"/>
                <a:gd name="T10" fmla="*/ 123 w 1717"/>
                <a:gd name="T11" fmla="*/ 2424 h 3345"/>
                <a:gd name="T12" fmla="*/ 133 w 1717"/>
                <a:gd name="T13" fmla="*/ 2619 h 3345"/>
                <a:gd name="T14" fmla="*/ 193 w 1717"/>
                <a:gd name="T15" fmla="*/ 2803 h 3345"/>
                <a:gd name="T16" fmla="*/ 295 w 1717"/>
                <a:gd name="T17" fmla="*/ 2962 h 3345"/>
                <a:gd name="T18" fmla="*/ 434 w 1717"/>
                <a:gd name="T19" fmla="*/ 3089 h 3345"/>
                <a:gd name="T20" fmla="*/ 601 w 1717"/>
                <a:gd name="T21" fmla="*/ 3178 h 3345"/>
                <a:gd name="T22" fmla="*/ 792 w 1717"/>
                <a:gd name="T23" fmla="*/ 3222 h 3345"/>
                <a:gd name="T24" fmla="*/ 992 w 1717"/>
                <a:gd name="T25" fmla="*/ 3213 h 3345"/>
                <a:gd name="T26" fmla="*/ 1175 w 1717"/>
                <a:gd name="T27" fmla="*/ 3154 h 3345"/>
                <a:gd name="T28" fmla="*/ 1334 w 1717"/>
                <a:gd name="T29" fmla="*/ 3050 h 3345"/>
                <a:gd name="T30" fmla="*/ 1461 w 1717"/>
                <a:gd name="T31" fmla="*/ 2911 h 3345"/>
                <a:gd name="T32" fmla="*/ 1551 w 1717"/>
                <a:gd name="T33" fmla="*/ 2744 h 3345"/>
                <a:gd name="T34" fmla="*/ 1594 w 1717"/>
                <a:gd name="T35" fmla="*/ 2554 h 3345"/>
                <a:gd name="T36" fmla="*/ 1585 w 1717"/>
                <a:gd name="T37" fmla="*/ 2361 h 3345"/>
                <a:gd name="T38" fmla="*/ 1531 w 1717"/>
                <a:gd name="T39" fmla="*/ 2183 h 3345"/>
                <a:gd name="T40" fmla="*/ 1433 w 1717"/>
                <a:gd name="T41" fmla="*/ 2026 h 3345"/>
                <a:gd name="T42" fmla="*/ 1298 w 1717"/>
                <a:gd name="T43" fmla="*/ 1898 h 3345"/>
                <a:gd name="T44" fmla="*/ 1175 w 1717"/>
                <a:gd name="T45" fmla="*/ 1821 h 3345"/>
                <a:gd name="T46" fmla="*/ 1156 w 1717"/>
                <a:gd name="T47" fmla="*/ 1777 h 3345"/>
                <a:gd name="T48" fmla="*/ 492 w 1717"/>
                <a:gd name="T49" fmla="*/ 0 h 3345"/>
                <a:gd name="T50" fmla="*/ 1252 w 1717"/>
                <a:gd name="T51" fmla="*/ 12 h 3345"/>
                <a:gd name="T52" fmla="*/ 1276 w 1717"/>
                <a:gd name="T53" fmla="*/ 61 h 3345"/>
                <a:gd name="T54" fmla="*/ 1395 w 1717"/>
                <a:gd name="T55" fmla="*/ 1820 h 3345"/>
                <a:gd name="T56" fmla="*/ 1541 w 1717"/>
                <a:gd name="T57" fmla="*/ 1968 h 3345"/>
                <a:gd name="T58" fmla="*/ 1646 w 1717"/>
                <a:gd name="T59" fmla="*/ 2146 h 3345"/>
                <a:gd name="T60" fmla="*/ 1705 w 1717"/>
                <a:gd name="T61" fmla="*/ 2345 h 3345"/>
                <a:gd name="T62" fmla="*/ 1714 w 1717"/>
                <a:gd name="T63" fmla="*/ 2561 h 3345"/>
                <a:gd name="T64" fmla="*/ 1669 w 1717"/>
                <a:gd name="T65" fmla="*/ 2771 h 3345"/>
                <a:gd name="T66" fmla="*/ 1575 w 1717"/>
                <a:gd name="T67" fmla="*/ 2959 h 3345"/>
                <a:gd name="T68" fmla="*/ 1440 w 1717"/>
                <a:gd name="T69" fmla="*/ 3118 h 3345"/>
                <a:gd name="T70" fmla="*/ 1272 w 1717"/>
                <a:gd name="T71" fmla="*/ 3240 h 3345"/>
                <a:gd name="T72" fmla="*/ 1075 w 1717"/>
                <a:gd name="T73" fmla="*/ 3318 h 3345"/>
                <a:gd name="T74" fmla="*/ 859 w 1717"/>
                <a:gd name="T75" fmla="*/ 3345 h 3345"/>
                <a:gd name="T76" fmla="*/ 642 w 1717"/>
                <a:gd name="T77" fmla="*/ 3318 h 3345"/>
                <a:gd name="T78" fmla="*/ 446 w 1717"/>
                <a:gd name="T79" fmla="*/ 3240 h 3345"/>
                <a:gd name="T80" fmla="*/ 277 w 1717"/>
                <a:gd name="T81" fmla="*/ 3118 h 3345"/>
                <a:gd name="T82" fmla="*/ 142 w 1717"/>
                <a:gd name="T83" fmla="*/ 2959 h 3345"/>
                <a:gd name="T84" fmla="*/ 48 w 1717"/>
                <a:gd name="T85" fmla="*/ 2771 h 3345"/>
                <a:gd name="T86" fmla="*/ 3 w 1717"/>
                <a:gd name="T87" fmla="*/ 2561 h 3345"/>
                <a:gd name="T88" fmla="*/ 3 w 1717"/>
                <a:gd name="T89" fmla="*/ 2417 h 3345"/>
                <a:gd name="T90" fmla="*/ 45 w 1717"/>
                <a:gd name="T91" fmla="*/ 2215 h 3345"/>
                <a:gd name="T92" fmla="*/ 133 w 1717"/>
                <a:gd name="T93" fmla="*/ 2030 h 3345"/>
                <a:gd name="T94" fmla="*/ 263 w 1717"/>
                <a:gd name="T95" fmla="*/ 1872 h 3345"/>
                <a:gd name="T96" fmla="*/ 431 w 1717"/>
                <a:gd name="T97" fmla="*/ 1746 h 3345"/>
                <a:gd name="T98" fmla="*/ 442 w 1717"/>
                <a:gd name="T99" fmla="*/ 25 h 3345"/>
                <a:gd name="T100" fmla="*/ 492 w 1717"/>
                <a:gd name="T101" fmla="*/ 0 h 3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7" h="3345">
                  <a:moveTo>
                    <a:pt x="552" y="121"/>
                  </a:moveTo>
                  <a:lnTo>
                    <a:pt x="552" y="1782"/>
                  </a:lnTo>
                  <a:lnTo>
                    <a:pt x="550" y="1799"/>
                  </a:lnTo>
                  <a:lnTo>
                    <a:pt x="543" y="1813"/>
                  </a:lnTo>
                  <a:lnTo>
                    <a:pt x="533" y="1826"/>
                  </a:lnTo>
                  <a:lnTo>
                    <a:pt x="519" y="1836"/>
                  </a:lnTo>
                  <a:lnTo>
                    <a:pt x="464" y="1867"/>
                  </a:lnTo>
                  <a:lnTo>
                    <a:pt x="413" y="1903"/>
                  </a:lnTo>
                  <a:lnTo>
                    <a:pt x="364" y="1943"/>
                  </a:lnTo>
                  <a:lnTo>
                    <a:pt x="321" y="1986"/>
                  </a:lnTo>
                  <a:lnTo>
                    <a:pt x="280" y="2032"/>
                  </a:lnTo>
                  <a:lnTo>
                    <a:pt x="244" y="2082"/>
                  </a:lnTo>
                  <a:lnTo>
                    <a:pt x="213" y="2133"/>
                  </a:lnTo>
                  <a:lnTo>
                    <a:pt x="185" y="2188"/>
                  </a:lnTo>
                  <a:lnTo>
                    <a:pt x="162" y="2244"/>
                  </a:lnTo>
                  <a:lnTo>
                    <a:pt x="144" y="2303"/>
                  </a:lnTo>
                  <a:lnTo>
                    <a:pt x="132" y="2363"/>
                  </a:lnTo>
                  <a:lnTo>
                    <a:pt x="123" y="2424"/>
                  </a:lnTo>
                  <a:lnTo>
                    <a:pt x="121" y="2487"/>
                  </a:lnTo>
                  <a:lnTo>
                    <a:pt x="124" y="2554"/>
                  </a:lnTo>
                  <a:lnTo>
                    <a:pt x="133" y="2619"/>
                  </a:lnTo>
                  <a:lnTo>
                    <a:pt x="147" y="2683"/>
                  </a:lnTo>
                  <a:lnTo>
                    <a:pt x="167" y="2744"/>
                  </a:lnTo>
                  <a:lnTo>
                    <a:pt x="193" y="2803"/>
                  </a:lnTo>
                  <a:lnTo>
                    <a:pt x="222" y="2859"/>
                  </a:lnTo>
                  <a:lnTo>
                    <a:pt x="256" y="2911"/>
                  </a:lnTo>
                  <a:lnTo>
                    <a:pt x="295" y="2962"/>
                  </a:lnTo>
                  <a:lnTo>
                    <a:pt x="337" y="3008"/>
                  </a:lnTo>
                  <a:lnTo>
                    <a:pt x="383" y="3050"/>
                  </a:lnTo>
                  <a:lnTo>
                    <a:pt x="434" y="3089"/>
                  </a:lnTo>
                  <a:lnTo>
                    <a:pt x="486" y="3124"/>
                  </a:lnTo>
                  <a:lnTo>
                    <a:pt x="543" y="3154"/>
                  </a:lnTo>
                  <a:lnTo>
                    <a:pt x="601" y="3178"/>
                  </a:lnTo>
                  <a:lnTo>
                    <a:pt x="663" y="3198"/>
                  </a:lnTo>
                  <a:lnTo>
                    <a:pt x="726" y="3213"/>
                  </a:lnTo>
                  <a:lnTo>
                    <a:pt x="792" y="3222"/>
                  </a:lnTo>
                  <a:lnTo>
                    <a:pt x="859" y="3224"/>
                  </a:lnTo>
                  <a:lnTo>
                    <a:pt x="925" y="3222"/>
                  </a:lnTo>
                  <a:lnTo>
                    <a:pt x="992" y="3213"/>
                  </a:lnTo>
                  <a:lnTo>
                    <a:pt x="1055" y="3198"/>
                  </a:lnTo>
                  <a:lnTo>
                    <a:pt x="1116" y="3178"/>
                  </a:lnTo>
                  <a:lnTo>
                    <a:pt x="1175" y="3154"/>
                  </a:lnTo>
                  <a:lnTo>
                    <a:pt x="1231" y="3124"/>
                  </a:lnTo>
                  <a:lnTo>
                    <a:pt x="1284" y="3089"/>
                  </a:lnTo>
                  <a:lnTo>
                    <a:pt x="1334" y="3050"/>
                  </a:lnTo>
                  <a:lnTo>
                    <a:pt x="1380" y="3008"/>
                  </a:lnTo>
                  <a:lnTo>
                    <a:pt x="1423" y="2962"/>
                  </a:lnTo>
                  <a:lnTo>
                    <a:pt x="1461" y="2911"/>
                  </a:lnTo>
                  <a:lnTo>
                    <a:pt x="1496" y="2859"/>
                  </a:lnTo>
                  <a:lnTo>
                    <a:pt x="1525" y="2803"/>
                  </a:lnTo>
                  <a:lnTo>
                    <a:pt x="1551" y="2744"/>
                  </a:lnTo>
                  <a:lnTo>
                    <a:pt x="1571" y="2683"/>
                  </a:lnTo>
                  <a:lnTo>
                    <a:pt x="1584" y="2619"/>
                  </a:lnTo>
                  <a:lnTo>
                    <a:pt x="1594" y="2554"/>
                  </a:lnTo>
                  <a:lnTo>
                    <a:pt x="1597" y="2487"/>
                  </a:lnTo>
                  <a:lnTo>
                    <a:pt x="1594" y="2423"/>
                  </a:lnTo>
                  <a:lnTo>
                    <a:pt x="1585" y="2361"/>
                  </a:lnTo>
                  <a:lnTo>
                    <a:pt x="1573" y="2300"/>
                  </a:lnTo>
                  <a:lnTo>
                    <a:pt x="1554" y="2241"/>
                  </a:lnTo>
                  <a:lnTo>
                    <a:pt x="1531" y="2183"/>
                  </a:lnTo>
                  <a:lnTo>
                    <a:pt x="1502" y="2128"/>
                  </a:lnTo>
                  <a:lnTo>
                    <a:pt x="1470" y="2076"/>
                  </a:lnTo>
                  <a:lnTo>
                    <a:pt x="1433" y="2026"/>
                  </a:lnTo>
                  <a:lnTo>
                    <a:pt x="1392" y="1980"/>
                  </a:lnTo>
                  <a:lnTo>
                    <a:pt x="1346" y="1937"/>
                  </a:lnTo>
                  <a:lnTo>
                    <a:pt x="1298" y="1898"/>
                  </a:lnTo>
                  <a:lnTo>
                    <a:pt x="1245" y="1862"/>
                  </a:lnTo>
                  <a:lnTo>
                    <a:pt x="1189" y="1830"/>
                  </a:lnTo>
                  <a:lnTo>
                    <a:pt x="1175" y="1821"/>
                  </a:lnTo>
                  <a:lnTo>
                    <a:pt x="1164" y="1808"/>
                  </a:lnTo>
                  <a:lnTo>
                    <a:pt x="1158" y="1793"/>
                  </a:lnTo>
                  <a:lnTo>
                    <a:pt x="1156" y="1777"/>
                  </a:lnTo>
                  <a:lnTo>
                    <a:pt x="1156" y="121"/>
                  </a:lnTo>
                  <a:lnTo>
                    <a:pt x="552" y="121"/>
                  </a:lnTo>
                  <a:close/>
                  <a:moveTo>
                    <a:pt x="492" y="0"/>
                  </a:moveTo>
                  <a:lnTo>
                    <a:pt x="1216" y="0"/>
                  </a:lnTo>
                  <a:lnTo>
                    <a:pt x="1235" y="3"/>
                  </a:lnTo>
                  <a:lnTo>
                    <a:pt x="1252" y="12"/>
                  </a:lnTo>
                  <a:lnTo>
                    <a:pt x="1264" y="25"/>
                  </a:lnTo>
                  <a:lnTo>
                    <a:pt x="1273" y="42"/>
                  </a:lnTo>
                  <a:lnTo>
                    <a:pt x="1276" y="61"/>
                  </a:lnTo>
                  <a:lnTo>
                    <a:pt x="1276" y="1740"/>
                  </a:lnTo>
                  <a:lnTo>
                    <a:pt x="1337" y="1778"/>
                  </a:lnTo>
                  <a:lnTo>
                    <a:pt x="1395" y="1820"/>
                  </a:lnTo>
                  <a:lnTo>
                    <a:pt x="1448" y="1865"/>
                  </a:lnTo>
                  <a:lnTo>
                    <a:pt x="1497" y="1914"/>
                  </a:lnTo>
                  <a:lnTo>
                    <a:pt x="1541" y="1968"/>
                  </a:lnTo>
                  <a:lnTo>
                    <a:pt x="1581" y="2024"/>
                  </a:lnTo>
                  <a:lnTo>
                    <a:pt x="1616" y="2084"/>
                  </a:lnTo>
                  <a:lnTo>
                    <a:pt x="1646" y="2146"/>
                  </a:lnTo>
                  <a:lnTo>
                    <a:pt x="1672" y="2210"/>
                  </a:lnTo>
                  <a:lnTo>
                    <a:pt x="1691" y="2277"/>
                  </a:lnTo>
                  <a:lnTo>
                    <a:pt x="1705" y="2345"/>
                  </a:lnTo>
                  <a:lnTo>
                    <a:pt x="1714" y="2416"/>
                  </a:lnTo>
                  <a:lnTo>
                    <a:pt x="1717" y="2487"/>
                  </a:lnTo>
                  <a:lnTo>
                    <a:pt x="1714" y="2561"/>
                  </a:lnTo>
                  <a:lnTo>
                    <a:pt x="1704" y="2632"/>
                  </a:lnTo>
                  <a:lnTo>
                    <a:pt x="1690" y="2703"/>
                  </a:lnTo>
                  <a:lnTo>
                    <a:pt x="1669" y="2771"/>
                  </a:lnTo>
                  <a:lnTo>
                    <a:pt x="1642" y="2837"/>
                  </a:lnTo>
                  <a:lnTo>
                    <a:pt x="1612" y="2900"/>
                  </a:lnTo>
                  <a:lnTo>
                    <a:pt x="1575" y="2959"/>
                  </a:lnTo>
                  <a:lnTo>
                    <a:pt x="1535" y="3016"/>
                  </a:lnTo>
                  <a:lnTo>
                    <a:pt x="1490" y="3068"/>
                  </a:lnTo>
                  <a:lnTo>
                    <a:pt x="1440" y="3118"/>
                  </a:lnTo>
                  <a:lnTo>
                    <a:pt x="1387" y="3163"/>
                  </a:lnTo>
                  <a:lnTo>
                    <a:pt x="1332" y="3203"/>
                  </a:lnTo>
                  <a:lnTo>
                    <a:pt x="1272" y="3240"/>
                  </a:lnTo>
                  <a:lnTo>
                    <a:pt x="1209" y="3270"/>
                  </a:lnTo>
                  <a:lnTo>
                    <a:pt x="1143" y="3297"/>
                  </a:lnTo>
                  <a:lnTo>
                    <a:pt x="1075" y="3318"/>
                  </a:lnTo>
                  <a:lnTo>
                    <a:pt x="1005" y="3333"/>
                  </a:lnTo>
                  <a:lnTo>
                    <a:pt x="933" y="3342"/>
                  </a:lnTo>
                  <a:lnTo>
                    <a:pt x="859" y="3345"/>
                  </a:lnTo>
                  <a:lnTo>
                    <a:pt x="784" y="3342"/>
                  </a:lnTo>
                  <a:lnTo>
                    <a:pt x="713" y="3333"/>
                  </a:lnTo>
                  <a:lnTo>
                    <a:pt x="642" y="3318"/>
                  </a:lnTo>
                  <a:lnTo>
                    <a:pt x="574" y="3297"/>
                  </a:lnTo>
                  <a:lnTo>
                    <a:pt x="508" y="3270"/>
                  </a:lnTo>
                  <a:lnTo>
                    <a:pt x="446" y="3240"/>
                  </a:lnTo>
                  <a:lnTo>
                    <a:pt x="386" y="3203"/>
                  </a:lnTo>
                  <a:lnTo>
                    <a:pt x="330" y="3163"/>
                  </a:lnTo>
                  <a:lnTo>
                    <a:pt x="277" y="3118"/>
                  </a:lnTo>
                  <a:lnTo>
                    <a:pt x="227" y="3068"/>
                  </a:lnTo>
                  <a:lnTo>
                    <a:pt x="183" y="3016"/>
                  </a:lnTo>
                  <a:lnTo>
                    <a:pt x="142" y="2959"/>
                  </a:lnTo>
                  <a:lnTo>
                    <a:pt x="106" y="2900"/>
                  </a:lnTo>
                  <a:lnTo>
                    <a:pt x="75" y="2837"/>
                  </a:lnTo>
                  <a:lnTo>
                    <a:pt x="48" y="2771"/>
                  </a:lnTo>
                  <a:lnTo>
                    <a:pt x="27" y="2703"/>
                  </a:lnTo>
                  <a:lnTo>
                    <a:pt x="13" y="2632"/>
                  </a:lnTo>
                  <a:lnTo>
                    <a:pt x="3" y="2561"/>
                  </a:lnTo>
                  <a:lnTo>
                    <a:pt x="0" y="2487"/>
                  </a:lnTo>
                  <a:lnTo>
                    <a:pt x="0" y="2487"/>
                  </a:lnTo>
                  <a:lnTo>
                    <a:pt x="3" y="2417"/>
                  </a:lnTo>
                  <a:lnTo>
                    <a:pt x="12" y="2347"/>
                  </a:lnTo>
                  <a:lnTo>
                    <a:pt x="25" y="2280"/>
                  </a:lnTo>
                  <a:lnTo>
                    <a:pt x="45" y="2215"/>
                  </a:lnTo>
                  <a:lnTo>
                    <a:pt x="69" y="2150"/>
                  </a:lnTo>
                  <a:lnTo>
                    <a:pt x="99" y="2089"/>
                  </a:lnTo>
                  <a:lnTo>
                    <a:pt x="133" y="2030"/>
                  </a:lnTo>
                  <a:lnTo>
                    <a:pt x="172" y="1975"/>
                  </a:lnTo>
                  <a:lnTo>
                    <a:pt x="216" y="1922"/>
                  </a:lnTo>
                  <a:lnTo>
                    <a:pt x="263" y="1872"/>
                  </a:lnTo>
                  <a:lnTo>
                    <a:pt x="315" y="1826"/>
                  </a:lnTo>
                  <a:lnTo>
                    <a:pt x="371" y="1784"/>
                  </a:lnTo>
                  <a:lnTo>
                    <a:pt x="431" y="1746"/>
                  </a:lnTo>
                  <a:lnTo>
                    <a:pt x="431" y="61"/>
                  </a:lnTo>
                  <a:lnTo>
                    <a:pt x="434" y="42"/>
                  </a:lnTo>
                  <a:lnTo>
                    <a:pt x="442" y="25"/>
                  </a:lnTo>
                  <a:lnTo>
                    <a:pt x="456" y="12"/>
                  </a:lnTo>
                  <a:lnTo>
                    <a:pt x="472" y="3"/>
                  </a:lnTo>
                  <a:lnTo>
                    <a:pt x="49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91" name="Freeform 388">
              <a:extLst>
                <a:ext uri="{FF2B5EF4-FFF2-40B4-BE49-F238E27FC236}">
                  <a16:creationId xmlns:a16="http://schemas.microsoft.com/office/drawing/2014/main" id="{25786DEB-105C-4405-B650-41639EB9EBAF}"/>
                </a:ext>
              </a:extLst>
            </p:cNvPr>
            <p:cNvSpPr>
              <a:spLocks/>
            </p:cNvSpPr>
            <p:nvPr/>
          </p:nvSpPr>
          <p:spPr bwMode="auto">
            <a:xfrm>
              <a:off x="8719" y="3560"/>
              <a:ext cx="68" cy="306"/>
            </a:xfrm>
            <a:custGeom>
              <a:avLst/>
              <a:gdLst>
                <a:gd name="T0" fmla="*/ 445 w 616"/>
                <a:gd name="T1" fmla="*/ 3 h 2755"/>
                <a:gd name="T2" fmla="*/ 475 w 616"/>
                <a:gd name="T3" fmla="*/ 25 h 2755"/>
                <a:gd name="T4" fmla="*/ 487 w 616"/>
                <a:gd name="T5" fmla="*/ 61 h 2755"/>
                <a:gd name="T6" fmla="*/ 484 w 616"/>
                <a:gd name="T7" fmla="*/ 1740 h 2755"/>
                <a:gd name="T8" fmla="*/ 470 w 616"/>
                <a:gd name="T9" fmla="*/ 1766 h 2755"/>
                <a:gd name="T10" fmla="*/ 442 w 616"/>
                <a:gd name="T11" fmla="*/ 1782 h 2755"/>
                <a:gd name="T12" fmla="*/ 353 w 616"/>
                <a:gd name="T13" fmla="*/ 1817 h 2755"/>
                <a:gd name="T14" fmla="*/ 275 w 616"/>
                <a:gd name="T15" fmla="*/ 1870 h 2755"/>
                <a:gd name="T16" fmla="*/ 211 w 616"/>
                <a:gd name="T17" fmla="*/ 1937 h 2755"/>
                <a:gd name="T18" fmla="*/ 162 w 616"/>
                <a:gd name="T19" fmla="*/ 2016 h 2755"/>
                <a:gd name="T20" fmla="*/ 132 w 616"/>
                <a:gd name="T21" fmla="*/ 2104 h 2755"/>
                <a:gd name="T22" fmla="*/ 120 w 616"/>
                <a:gd name="T23" fmla="*/ 2200 h 2755"/>
                <a:gd name="T24" fmla="*/ 132 w 616"/>
                <a:gd name="T25" fmla="*/ 2299 h 2755"/>
                <a:gd name="T26" fmla="*/ 164 w 616"/>
                <a:gd name="T27" fmla="*/ 2391 h 2755"/>
                <a:gd name="T28" fmla="*/ 216 w 616"/>
                <a:gd name="T29" fmla="*/ 2472 h 2755"/>
                <a:gd name="T30" fmla="*/ 283 w 616"/>
                <a:gd name="T31" fmla="*/ 2539 h 2755"/>
                <a:gd name="T32" fmla="*/ 364 w 616"/>
                <a:gd name="T33" fmla="*/ 2591 h 2755"/>
                <a:gd name="T34" fmla="*/ 456 w 616"/>
                <a:gd name="T35" fmla="*/ 2623 h 2755"/>
                <a:gd name="T36" fmla="*/ 556 w 616"/>
                <a:gd name="T37" fmla="*/ 2635 h 2755"/>
                <a:gd name="T38" fmla="*/ 592 w 616"/>
                <a:gd name="T39" fmla="*/ 2647 h 2755"/>
                <a:gd name="T40" fmla="*/ 613 w 616"/>
                <a:gd name="T41" fmla="*/ 2676 h 2755"/>
                <a:gd name="T42" fmla="*/ 613 w 616"/>
                <a:gd name="T43" fmla="*/ 2714 h 2755"/>
                <a:gd name="T44" fmla="*/ 592 w 616"/>
                <a:gd name="T45" fmla="*/ 2743 h 2755"/>
                <a:gd name="T46" fmla="*/ 556 w 616"/>
                <a:gd name="T47" fmla="*/ 2755 h 2755"/>
                <a:gd name="T48" fmla="*/ 437 w 616"/>
                <a:gd name="T49" fmla="*/ 2742 h 2755"/>
                <a:gd name="T50" fmla="*/ 327 w 616"/>
                <a:gd name="T51" fmla="*/ 2705 h 2755"/>
                <a:gd name="T52" fmla="*/ 228 w 616"/>
                <a:gd name="T53" fmla="*/ 2648 h 2755"/>
                <a:gd name="T54" fmla="*/ 143 w 616"/>
                <a:gd name="T55" fmla="*/ 2572 h 2755"/>
                <a:gd name="T56" fmla="*/ 76 w 616"/>
                <a:gd name="T57" fmla="*/ 2480 h 2755"/>
                <a:gd name="T58" fmla="*/ 29 w 616"/>
                <a:gd name="T59" fmla="*/ 2375 h 2755"/>
                <a:gd name="T60" fmla="*/ 3 w 616"/>
                <a:gd name="T61" fmla="*/ 2260 h 2755"/>
                <a:gd name="T62" fmla="*/ 2 w 616"/>
                <a:gd name="T63" fmla="*/ 2142 h 2755"/>
                <a:gd name="T64" fmla="*/ 27 w 616"/>
                <a:gd name="T65" fmla="*/ 2032 h 2755"/>
                <a:gd name="T66" fmla="*/ 72 w 616"/>
                <a:gd name="T67" fmla="*/ 1929 h 2755"/>
                <a:gd name="T68" fmla="*/ 136 w 616"/>
                <a:gd name="T69" fmla="*/ 1838 h 2755"/>
                <a:gd name="T70" fmla="*/ 217 w 616"/>
                <a:gd name="T71" fmla="*/ 1761 h 2755"/>
                <a:gd name="T72" fmla="*/ 313 w 616"/>
                <a:gd name="T73" fmla="*/ 1702 h 2755"/>
                <a:gd name="T74" fmla="*/ 365 w 616"/>
                <a:gd name="T75" fmla="*/ 61 h 2755"/>
                <a:gd name="T76" fmla="*/ 377 w 616"/>
                <a:gd name="T77" fmla="*/ 25 h 2755"/>
                <a:gd name="T78" fmla="*/ 408 w 616"/>
                <a:gd name="T79" fmla="*/ 3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6" h="2755">
                  <a:moveTo>
                    <a:pt x="427" y="0"/>
                  </a:moveTo>
                  <a:lnTo>
                    <a:pt x="445" y="3"/>
                  </a:lnTo>
                  <a:lnTo>
                    <a:pt x="462" y="12"/>
                  </a:lnTo>
                  <a:lnTo>
                    <a:pt x="475" y="25"/>
                  </a:lnTo>
                  <a:lnTo>
                    <a:pt x="483" y="41"/>
                  </a:lnTo>
                  <a:lnTo>
                    <a:pt x="487" y="61"/>
                  </a:lnTo>
                  <a:lnTo>
                    <a:pt x="487" y="1723"/>
                  </a:lnTo>
                  <a:lnTo>
                    <a:pt x="484" y="1740"/>
                  </a:lnTo>
                  <a:lnTo>
                    <a:pt x="478" y="1754"/>
                  </a:lnTo>
                  <a:lnTo>
                    <a:pt x="470" y="1766"/>
                  </a:lnTo>
                  <a:lnTo>
                    <a:pt x="457" y="1776"/>
                  </a:lnTo>
                  <a:lnTo>
                    <a:pt x="442" y="1782"/>
                  </a:lnTo>
                  <a:lnTo>
                    <a:pt x="396" y="1798"/>
                  </a:lnTo>
                  <a:lnTo>
                    <a:pt x="353" y="1817"/>
                  </a:lnTo>
                  <a:lnTo>
                    <a:pt x="312" y="1842"/>
                  </a:lnTo>
                  <a:lnTo>
                    <a:pt x="275" y="1870"/>
                  </a:lnTo>
                  <a:lnTo>
                    <a:pt x="240" y="1902"/>
                  </a:lnTo>
                  <a:lnTo>
                    <a:pt x="211" y="1937"/>
                  </a:lnTo>
                  <a:lnTo>
                    <a:pt x="184" y="1976"/>
                  </a:lnTo>
                  <a:lnTo>
                    <a:pt x="162" y="2016"/>
                  </a:lnTo>
                  <a:lnTo>
                    <a:pt x="144" y="2060"/>
                  </a:lnTo>
                  <a:lnTo>
                    <a:pt x="132" y="2104"/>
                  </a:lnTo>
                  <a:lnTo>
                    <a:pt x="123" y="2152"/>
                  </a:lnTo>
                  <a:lnTo>
                    <a:pt x="120" y="2200"/>
                  </a:lnTo>
                  <a:lnTo>
                    <a:pt x="123" y="2251"/>
                  </a:lnTo>
                  <a:lnTo>
                    <a:pt x="132" y="2299"/>
                  </a:lnTo>
                  <a:lnTo>
                    <a:pt x="147" y="2347"/>
                  </a:lnTo>
                  <a:lnTo>
                    <a:pt x="164" y="2391"/>
                  </a:lnTo>
                  <a:lnTo>
                    <a:pt x="189" y="2433"/>
                  </a:lnTo>
                  <a:lnTo>
                    <a:pt x="216" y="2472"/>
                  </a:lnTo>
                  <a:lnTo>
                    <a:pt x="249" y="2508"/>
                  </a:lnTo>
                  <a:lnTo>
                    <a:pt x="283" y="2539"/>
                  </a:lnTo>
                  <a:lnTo>
                    <a:pt x="322" y="2567"/>
                  </a:lnTo>
                  <a:lnTo>
                    <a:pt x="364" y="2591"/>
                  </a:lnTo>
                  <a:lnTo>
                    <a:pt x="410" y="2610"/>
                  </a:lnTo>
                  <a:lnTo>
                    <a:pt x="456" y="2623"/>
                  </a:lnTo>
                  <a:lnTo>
                    <a:pt x="505" y="2632"/>
                  </a:lnTo>
                  <a:lnTo>
                    <a:pt x="556" y="2635"/>
                  </a:lnTo>
                  <a:lnTo>
                    <a:pt x="575" y="2638"/>
                  </a:lnTo>
                  <a:lnTo>
                    <a:pt x="592" y="2647"/>
                  </a:lnTo>
                  <a:lnTo>
                    <a:pt x="604" y="2659"/>
                  </a:lnTo>
                  <a:lnTo>
                    <a:pt x="613" y="2676"/>
                  </a:lnTo>
                  <a:lnTo>
                    <a:pt x="616" y="2695"/>
                  </a:lnTo>
                  <a:lnTo>
                    <a:pt x="613" y="2714"/>
                  </a:lnTo>
                  <a:lnTo>
                    <a:pt x="604" y="2731"/>
                  </a:lnTo>
                  <a:lnTo>
                    <a:pt x="592" y="2743"/>
                  </a:lnTo>
                  <a:lnTo>
                    <a:pt x="575" y="2753"/>
                  </a:lnTo>
                  <a:lnTo>
                    <a:pt x="556" y="2755"/>
                  </a:lnTo>
                  <a:lnTo>
                    <a:pt x="495" y="2752"/>
                  </a:lnTo>
                  <a:lnTo>
                    <a:pt x="437" y="2742"/>
                  </a:lnTo>
                  <a:lnTo>
                    <a:pt x="380" y="2727"/>
                  </a:lnTo>
                  <a:lnTo>
                    <a:pt x="327" y="2705"/>
                  </a:lnTo>
                  <a:lnTo>
                    <a:pt x="275" y="2679"/>
                  </a:lnTo>
                  <a:lnTo>
                    <a:pt x="228" y="2648"/>
                  </a:lnTo>
                  <a:lnTo>
                    <a:pt x="183" y="2612"/>
                  </a:lnTo>
                  <a:lnTo>
                    <a:pt x="143" y="2572"/>
                  </a:lnTo>
                  <a:lnTo>
                    <a:pt x="108" y="2528"/>
                  </a:lnTo>
                  <a:lnTo>
                    <a:pt x="76" y="2480"/>
                  </a:lnTo>
                  <a:lnTo>
                    <a:pt x="50" y="2429"/>
                  </a:lnTo>
                  <a:lnTo>
                    <a:pt x="29" y="2375"/>
                  </a:lnTo>
                  <a:lnTo>
                    <a:pt x="13" y="2319"/>
                  </a:lnTo>
                  <a:lnTo>
                    <a:pt x="3" y="2260"/>
                  </a:lnTo>
                  <a:lnTo>
                    <a:pt x="0" y="2200"/>
                  </a:lnTo>
                  <a:lnTo>
                    <a:pt x="2" y="2142"/>
                  </a:lnTo>
                  <a:lnTo>
                    <a:pt x="12" y="2085"/>
                  </a:lnTo>
                  <a:lnTo>
                    <a:pt x="27" y="2032"/>
                  </a:lnTo>
                  <a:lnTo>
                    <a:pt x="47" y="1979"/>
                  </a:lnTo>
                  <a:lnTo>
                    <a:pt x="72" y="1929"/>
                  </a:lnTo>
                  <a:lnTo>
                    <a:pt x="101" y="1882"/>
                  </a:lnTo>
                  <a:lnTo>
                    <a:pt x="136" y="1838"/>
                  </a:lnTo>
                  <a:lnTo>
                    <a:pt x="174" y="1798"/>
                  </a:lnTo>
                  <a:lnTo>
                    <a:pt x="217" y="1761"/>
                  </a:lnTo>
                  <a:lnTo>
                    <a:pt x="263" y="1730"/>
                  </a:lnTo>
                  <a:lnTo>
                    <a:pt x="313" y="1702"/>
                  </a:lnTo>
                  <a:lnTo>
                    <a:pt x="365" y="1679"/>
                  </a:lnTo>
                  <a:lnTo>
                    <a:pt x="365" y="61"/>
                  </a:lnTo>
                  <a:lnTo>
                    <a:pt x="369" y="41"/>
                  </a:lnTo>
                  <a:lnTo>
                    <a:pt x="377" y="25"/>
                  </a:lnTo>
                  <a:lnTo>
                    <a:pt x="391" y="12"/>
                  </a:lnTo>
                  <a:lnTo>
                    <a:pt x="408" y="3"/>
                  </a:lnTo>
                  <a:lnTo>
                    <a:pt x="42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92" name="Group 391">
            <a:extLst>
              <a:ext uri="{FF2B5EF4-FFF2-40B4-BE49-F238E27FC236}">
                <a16:creationId xmlns:a16="http://schemas.microsoft.com/office/drawing/2014/main" id="{279A42A7-9A7C-4384-BB44-69E4B48CFE50}"/>
              </a:ext>
            </a:extLst>
          </p:cNvPr>
          <p:cNvGrpSpPr>
            <a:grpSpLocks noChangeAspect="1"/>
          </p:cNvGrpSpPr>
          <p:nvPr/>
        </p:nvGrpSpPr>
        <p:grpSpPr bwMode="auto">
          <a:xfrm>
            <a:off x="7328161" y="1626603"/>
            <a:ext cx="280955" cy="280955"/>
            <a:chOff x="9233" y="1169"/>
            <a:chExt cx="354" cy="354"/>
          </a:xfrm>
          <a:solidFill>
            <a:srgbClr val="000000"/>
          </a:solidFill>
        </p:grpSpPr>
        <p:sp>
          <p:nvSpPr>
            <p:cNvPr id="793" name="Freeform 393">
              <a:extLst>
                <a:ext uri="{FF2B5EF4-FFF2-40B4-BE49-F238E27FC236}">
                  <a16:creationId xmlns:a16="http://schemas.microsoft.com/office/drawing/2014/main" id="{9CCA5B98-5B68-4793-B8FF-6665C09CF4B6}"/>
                </a:ext>
              </a:extLst>
            </p:cNvPr>
            <p:cNvSpPr>
              <a:spLocks noEditPoints="1"/>
            </p:cNvSpPr>
            <p:nvPr/>
          </p:nvSpPr>
          <p:spPr bwMode="auto">
            <a:xfrm>
              <a:off x="9359" y="1296"/>
              <a:ext cx="101" cy="100"/>
            </a:xfrm>
            <a:custGeom>
              <a:avLst/>
              <a:gdLst>
                <a:gd name="T0" fmla="*/ 409 w 908"/>
                <a:gd name="T1" fmla="*/ 123 h 905"/>
                <a:gd name="T2" fmla="*/ 325 w 908"/>
                <a:gd name="T3" fmla="*/ 147 h 905"/>
                <a:gd name="T4" fmla="*/ 251 w 908"/>
                <a:gd name="T5" fmla="*/ 190 h 905"/>
                <a:gd name="T6" fmla="*/ 191 w 908"/>
                <a:gd name="T7" fmla="*/ 249 h 905"/>
                <a:gd name="T8" fmla="*/ 147 w 908"/>
                <a:gd name="T9" fmla="*/ 324 h 905"/>
                <a:gd name="T10" fmla="*/ 124 w 908"/>
                <a:gd name="T11" fmla="*/ 407 h 905"/>
                <a:gd name="T12" fmla="*/ 124 w 908"/>
                <a:gd name="T13" fmla="*/ 498 h 905"/>
                <a:gd name="T14" fmla="*/ 147 w 908"/>
                <a:gd name="T15" fmla="*/ 581 h 905"/>
                <a:gd name="T16" fmla="*/ 191 w 908"/>
                <a:gd name="T17" fmla="*/ 656 h 905"/>
                <a:gd name="T18" fmla="*/ 251 w 908"/>
                <a:gd name="T19" fmla="*/ 715 h 905"/>
                <a:gd name="T20" fmla="*/ 325 w 908"/>
                <a:gd name="T21" fmla="*/ 758 h 905"/>
                <a:gd name="T22" fmla="*/ 409 w 908"/>
                <a:gd name="T23" fmla="*/ 782 h 905"/>
                <a:gd name="T24" fmla="*/ 499 w 908"/>
                <a:gd name="T25" fmla="*/ 782 h 905"/>
                <a:gd name="T26" fmla="*/ 584 w 908"/>
                <a:gd name="T27" fmla="*/ 758 h 905"/>
                <a:gd name="T28" fmla="*/ 657 w 908"/>
                <a:gd name="T29" fmla="*/ 715 h 905"/>
                <a:gd name="T30" fmla="*/ 718 w 908"/>
                <a:gd name="T31" fmla="*/ 656 h 905"/>
                <a:gd name="T32" fmla="*/ 761 w 908"/>
                <a:gd name="T33" fmla="*/ 581 h 905"/>
                <a:gd name="T34" fmla="*/ 784 w 908"/>
                <a:gd name="T35" fmla="*/ 498 h 905"/>
                <a:gd name="T36" fmla="*/ 784 w 908"/>
                <a:gd name="T37" fmla="*/ 407 h 905"/>
                <a:gd name="T38" fmla="*/ 761 w 908"/>
                <a:gd name="T39" fmla="*/ 324 h 905"/>
                <a:gd name="T40" fmla="*/ 718 w 908"/>
                <a:gd name="T41" fmla="*/ 249 h 905"/>
                <a:gd name="T42" fmla="*/ 657 w 908"/>
                <a:gd name="T43" fmla="*/ 190 h 905"/>
                <a:gd name="T44" fmla="*/ 584 w 908"/>
                <a:gd name="T45" fmla="*/ 147 h 905"/>
                <a:gd name="T46" fmla="*/ 499 w 908"/>
                <a:gd name="T47" fmla="*/ 123 h 905"/>
                <a:gd name="T48" fmla="*/ 454 w 908"/>
                <a:gd name="T49" fmla="*/ 0 h 905"/>
                <a:gd name="T50" fmla="*/ 559 w 908"/>
                <a:gd name="T51" fmla="*/ 12 h 905"/>
                <a:gd name="T52" fmla="*/ 653 w 908"/>
                <a:gd name="T53" fmla="*/ 46 h 905"/>
                <a:gd name="T54" fmla="*/ 738 w 908"/>
                <a:gd name="T55" fmla="*/ 99 h 905"/>
                <a:gd name="T56" fmla="*/ 808 w 908"/>
                <a:gd name="T57" fmla="*/ 170 h 905"/>
                <a:gd name="T58" fmla="*/ 862 w 908"/>
                <a:gd name="T59" fmla="*/ 253 h 905"/>
                <a:gd name="T60" fmla="*/ 896 w 908"/>
                <a:gd name="T61" fmla="*/ 349 h 905"/>
                <a:gd name="T62" fmla="*/ 908 w 908"/>
                <a:gd name="T63" fmla="*/ 452 h 905"/>
                <a:gd name="T64" fmla="*/ 896 w 908"/>
                <a:gd name="T65" fmla="*/ 556 h 905"/>
                <a:gd name="T66" fmla="*/ 862 w 908"/>
                <a:gd name="T67" fmla="*/ 652 h 905"/>
                <a:gd name="T68" fmla="*/ 808 w 908"/>
                <a:gd name="T69" fmla="*/ 735 h 905"/>
                <a:gd name="T70" fmla="*/ 738 w 908"/>
                <a:gd name="T71" fmla="*/ 806 h 905"/>
                <a:gd name="T72" fmla="*/ 653 w 908"/>
                <a:gd name="T73" fmla="*/ 859 h 905"/>
                <a:gd name="T74" fmla="*/ 559 w 908"/>
                <a:gd name="T75" fmla="*/ 893 h 905"/>
                <a:gd name="T76" fmla="*/ 454 w 908"/>
                <a:gd name="T77" fmla="*/ 905 h 905"/>
                <a:gd name="T78" fmla="*/ 350 w 908"/>
                <a:gd name="T79" fmla="*/ 893 h 905"/>
                <a:gd name="T80" fmla="*/ 255 w 908"/>
                <a:gd name="T81" fmla="*/ 859 h 905"/>
                <a:gd name="T82" fmla="*/ 171 w 908"/>
                <a:gd name="T83" fmla="*/ 806 h 905"/>
                <a:gd name="T84" fmla="*/ 100 w 908"/>
                <a:gd name="T85" fmla="*/ 735 h 905"/>
                <a:gd name="T86" fmla="*/ 47 w 908"/>
                <a:gd name="T87" fmla="*/ 652 h 905"/>
                <a:gd name="T88" fmla="*/ 12 w 908"/>
                <a:gd name="T89" fmla="*/ 556 h 905"/>
                <a:gd name="T90" fmla="*/ 0 w 908"/>
                <a:gd name="T91" fmla="*/ 452 h 905"/>
                <a:gd name="T92" fmla="*/ 12 w 908"/>
                <a:gd name="T93" fmla="*/ 349 h 905"/>
                <a:gd name="T94" fmla="*/ 47 w 908"/>
                <a:gd name="T95" fmla="*/ 253 h 905"/>
                <a:gd name="T96" fmla="*/ 100 w 908"/>
                <a:gd name="T97" fmla="*/ 170 h 905"/>
                <a:gd name="T98" fmla="*/ 171 w 908"/>
                <a:gd name="T99" fmla="*/ 99 h 905"/>
                <a:gd name="T100" fmla="*/ 255 w 908"/>
                <a:gd name="T101" fmla="*/ 46 h 905"/>
                <a:gd name="T102" fmla="*/ 350 w 908"/>
                <a:gd name="T103" fmla="*/ 12 h 905"/>
                <a:gd name="T104" fmla="*/ 454 w 908"/>
                <a:gd name="T105" fmla="*/ 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8" h="905">
                  <a:moveTo>
                    <a:pt x="454" y="120"/>
                  </a:moveTo>
                  <a:lnTo>
                    <a:pt x="409" y="123"/>
                  </a:lnTo>
                  <a:lnTo>
                    <a:pt x="366" y="132"/>
                  </a:lnTo>
                  <a:lnTo>
                    <a:pt x="325" y="147"/>
                  </a:lnTo>
                  <a:lnTo>
                    <a:pt x="287" y="166"/>
                  </a:lnTo>
                  <a:lnTo>
                    <a:pt x="251" y="190"/>
                  </a:lnTo>
                  <a:lnTo>
                    <a:pt x="219" y="218"/>
                  </a:lnTo>
                  <a:lnTo>
                    <a:pt x="191" y="249"/>
                  </a:lnTo>
                  <a:lnTo>
                    <a:pt x="167" y="284"/>
                  </a:lnTo>
                  <a:lnTo>
                    <a:pt x="147" y="324"/>
                  </a:lnTo>
                  <a:lnTo>
                    <a:pt x="133" y="364"/>
                  </a:lnTo>
                  <a:lnTo>
                    <a:pt x="124" y="407"/>
                  </a:lnTo>
                  <a:lnTo>
                    <a:pt x="121" y="452"/>
                  </a:lnTo>
                  <a:lnTo>
                    <a:pt x="124" y="498"/>
                  </a:lnTo>
                  <a:lnTo>
                    <a:pt x="133" y="541"/>
                  </a:lnTo>
                  <a:lnTo>
                    <a:pt x="147" y="581"/>
                  </a:lnTo>
                  <a:lnTo>
                    <a:pt x="167" y="621"/>
                  </a:lnTo>
                  <a:lnTo>
                    <a:pt x="191" y="656"/>
                  </a:lnTo>
                  <a:lnTo>
                    <a:pt x="219" y="687"/>
                  </a:lnTo>
                  <a:lnTo>
                    <a:pt x="251" y="715"/>
                  </a:lnTo>
                  <a:lnTo>
                    <a:pt x="287" y="739"/>
                  </a:lnTo>
                  <a:lnTo>
                    <a:pt x="325" y="758"/>
                  </a:lnTo>
                  <a:lnTo>
                    <a:pt x="366" y="772"/>
                  </a:lnTo>
                  <a:lnTo>
                    <a:pt x="409" y="782"/>
                  </a:lnTo>
                  <a:lnTo>
                    <a:pt x="454" y="785"/>
                  </a:lnTo>
                  <a:lnTo>
                    <a:pt x="499" y="782"/>
                  </a:lnTo>
                  <a:lnTo>
                    <a:pt x="542" y="772"/>
                  </a:lnTo>
                  <a:lnTo>
                    <a:pt x="584" y="758"/>
                  </a:lnTo>
                  <a:lnTo>
                    <a:pt x="622" y="739"/>
                  </a:lnTo>
                  <a:lnTo>
                    <a:pt x="657" y="715"/>
                  </a:lnTo>
                  <a:lnTo>
                    <a:pt x="689" y="687"/>
                  </a:lnTo>
                  <a:lnTo>
                    <a:pt x="718" y="656"/>
                  </a:lnTo>
                  <a:lnTo>
                    <a:pt x="742" y="621"/>
                  </a:lnTo>
                  <a:lnTo>
                    <a:pt x="761" y="581"/>
                  </a:lnTo>
                  <a:lnTo>
                    <a:pt x="775" y="541"/>
                  </a:lnTo>
                  <a:lnTo>
                    <a:pt x="784" y="498"/>
                  </a:lnTo>
                  <a:lnTo>
                    <a:pt x="787" y="452"/>
                  </a:lnTo>
                  <a:lnTo>
                    <a:pt x="784" y="407"/>
                  </a:lnTo>
                  <a:lnTo>
                    <a:pt x="775" y="364"/>
                  </a:lnTo>
                  <a:lnTo>
                    <a:pt x="761" y="324"/>
                  </a:lnTo>
                  <a:lnTo>
                    <a:pt x="742" y="284"/>
                  </a:lnTo>
                  <a:lnTo>
                    <a:pt x="718" y="249"/>
                  </a:lnTo>
                  <a:lnTo>
                    <a:pt x="689" y="218"/>
                  </a:lnTo>
                  <a:lnTo>
                    <a:pt x="657" y="190"/>
                  </a:lnTo>
                  <a:lnTo>
                    <a:pt x="622" y="166"/>
                  </a:lnTo>
                  <a:lnTo>
                    <a:pt x="584" y="147"/>
                  </a:lnTo>
                  <a:lnTo>
                    <a:pt x="542" y="132"/>
                  </a:lnTo>
                  <a:lnTo>
                    <a:pt x="499" y="123"/>
                  </a:lnTo>
                  <a:lnTo>
                    <a:pt x="454" y="120"/>
                  </a:lnTo>
                  <a:close/>
                  <a:moveTo>
                    <a:pt x="454" y="0"/>
                  </a:moveTo>
                  <a:lnTo>
                    <a:pt x="507" y="3"/>
                  </a:lnTo>
                  <a:lnTo>
                    <a:pt x="559" y="12"/>
                  </a:lnTo>
                  <a:lnTo>
                    <a:pt x="607" y="26"/>
                  </a:lnTo>
                  <a:lnTo>
                    <a:pt x="653" y="46"/>
                  </a:lnTo>
                  <a:lnTo>
                    <a:pt x="698" y="70"/>
                  </a:lnTo>
                  <a:lnTo>
                    <a:pt x="738" y="99"/>
                  </a:lnTo>
                  <a:lnTo>
                    <a:pt x="775" y="132"/>
                  </a:lnTo>
                  <a:lnTo>
                    <a:pt x="808" y="170"/>
                  </a:lnTo>
                  <a:lnTo>
                    <a:pt x="838" y="210"/>
                  </a:lnTo>
                  <a:lnTo>
                    <a:pt x="862" y="253"/>
                  </a:lnTo>
                  <a:lnTo>
                    <a:pt x="881" y="300"/>
                  </a:lnTo>
                  <a:lnTo>
                    <a:pt x="896" y="349"/>
                  </a:lnTo>
                  <a:lnTo>
                    <a:pt x="905" y="400"/>
                  </a:lnTo>
                  <a:lnTo>
                    <a:pt x="908" y="452"/>
                  </a:lnTo>
                  <a:lnTo>
                    <a:pt x="905" y="505"/>
                  </a:lnTo>
                  <a:lnTo>
                    <a:pt x="896" y="556"/>
                  </a:lnTo>
                  <a:lnTo>
                    <a:pt x="881" y="605"/>
                  </a:lnTo>
                  <a:lnTo>
                    <a:pt x="862" y="652"/>
                  </a:lnTo>
                  <a:lnTo>
                    <a:pt x="838" y="695"/>
                  </a:lnTo>
                  <a:lnTo>
                    <a:pt x="808" y="735"/>
                  </a:lnTo>
                  <a:lnTo>
                    <a:pt x="775" y="772"/>
                  </a:lnTo>
                  <a:lnTo>
                    <a:pt x="738" y="806"/>
                  </a:lnTo>
                  <a:lnTo>
                    <a:pt x="698" y="835"/>
                  </a:lnTo>
                  <a:lnTo>
                    <a:pt x="653" y="859"/>
                  </a:lnTo>
                  <a:lnTo>
                    <a:pt x="607" y="879"/>
                  </a:lnTo>
                  <a:lnTo>
                    <a:pt x="559" y="893"/>
                  </a:lnTo>
                  <a:lnTo>
                    <a:pt x="507" y="902"/>
                  </a:lnTo>
                  <a:lnTo>
                    <a:pt x="454" y="905"/>
                  </a:lnTo>
                  <a:lnTo>
                    <a:pt x="401" y="902"/>
                  </a:lnTo>
                  <a:lnTo>
                    <a:pt x="350" y="893"/>
                  </a:lnTo>
                  <a:lnTo>
                    <a:pt x="302" y="879"/>
                  </a:lnTo>
                  <a:lnTo>
                    <a:pt x="255" y="859"/>
                  </a:lnTo>
                  <a:lnTo>
                    <a:pt x="211" y="835"/>
                  </a:lnTo>
                  <a:lnTo>
                    <a:pt x="171" y="806"/>
                  </a:lnTo>
                  <a:lnTo>
                    <a:pt x="133" y="772"/>
                  </a:lnTo>
                  <a:lnTo>
                    <a:pt x="100" y="735"/>
                  </a:lnTo>
                  <a:lnTo>
                    <a:pt x="71" y="695"/>
                  </a:lnTo>
                  <a:lnTo>
                    <a:pt x="47" y="652"/>
                  </a:lnTo>
                  <a:lnTo>
                    <a:pt x="27" y="605"/>
                  </a:lnTo>
                  <a:lnTo>
                    <a:pt x="12" y="556"/>
                  </a:lnTo>
                  <a:lnTo>
                    <a:pt x="3" y="505"/>
                  </a:lnTo>
                  <a:lnTo>
                    <a:pt x="0" y="452"/>
                  </a:lnTo>
                  <a:lnTo>
                    <a:pt x="3" y="400"/>
                  </a:lnTo>
                  <a:lnTo>
                    <a:pt x="12" y="349"/>
                  </a:lnTo>
                  <a:lnTo>
                    <a:pt x="27" y="300"/>
                  </a:lnTo>
                  <a:lnTo>
                    <a:pt x="47" y="253"/>
                  </a:lnTo>
                  <a:lnTo>
                    <a:pt x="71" y="210"/>
                  </a:lnTo>
                  <a:lnTo>
                    <a:pt x="100" y="170"/>
                  </a:lnTo>
                  <a:lnTo>
                    <a:pt x="133" y="132"/>
                  </a:lnTo>
                  <a:lnTo>
                    <a:pt x="171" y="99"/>
                  </a:lnTo>
                  <a:lnTo>
                    <a:pt x="211" y="70"/>
                  </a:lnTo>
                  <a:lnTo>
                    <a:pt x="255" y="46"/>
                  </a:lnTo>
                  <a:lnTo>
                    <a:pt x="302" y="26"/>
                  </a:lnTo>
                  <a:lnTo>
                    <a:pt x="350" y="12"/>
                  </a:lnTo>
                  <a:lnTo>
                    <a:pt x="401" y="3"/>
                  </a:lnTo>
                  <a:lnTo>
                    <a:pt x="45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94" name="Freeform 394">
              <a:extLst>
                <a:ext uri="{FF2B5EF4-FFF2-40B4-BE49-F238E27FC236}">
                  <a16:creationId xmlns:a16="http://schemas.microsoft.com/office/drawing/2014/main" id="{735281DD-E928-48FB-A72A-49A55DDEFDCB}"/>
                </a:ext>
              </a:extLst>
            </p:cNvPr>
            <p:cNvSpPr>
              <a:spLocks/>
            </p:cNvSpPr>
            <p:nvPr/>
          </p:nvSpPr>
          <p:spPr bwMode="auto">
            <a:xfrm>
              <a:off x="9403" y="1254"/>
              <a:ext cx="99" cy="99"/>
            </a:xfrm>
            <a:custGeom>
              <a:avLst/>
              <a:gdLst>
                <a:gd name="T0" fmla="*/ 61 w 888"/>
                <a:gd name="T1" fmla="*/ 0 h 886"/>
                <a:gd name="T2" fmla="*/ 132 w 888"/>
                <a:gd name="T3" fmla="*/ 3 h 886"/>
                <a:gd name="T4" fmla="*/ 202 w 888"/>
                <a:gd name="T5" fmla="*/ 12 h 886"/>
                <a:gd name="T6" fmla="*/ 269 w 888"/>
                <a:gd name="T7" fmla="*/ 26 h 886"/>
                <a:gd name="T8" fmla="*/ 335 w 888"/>
                <a:gd name="T9" fmla="*/ 47 h 886"/>
                <a:gd name="T10" fmla="*/ 398 w 888"/>
                <a:gd name="T11" fmla="*/ 72 h 886"/>
                <a:gd name="T12" fmla="*/ 459 w 888"/>
                <a:gd name="T13" fmla="*/ 102 h 886"/>
                <a:gd name="T14" fmla="*/ 516 w 888"/>
                <a:gd name="T15" fmla="*/ 137 h 886"/>
                <a:gd name="T16" fmla="*/ 571 w 888"/>
                <a:gd name="T17" fmla="*/ 176 h 886"/>
                <a:gd name="T18" fmla="*/ 621 w 888"/>
                <a:gd name="T19" fmla="*/ 220 h 886"/>
                <a:gd name="T20" fmla="*/ 668 w 888"/>
                <a:gd name="T21" fmla="*/ 266 h 886"/>
                <a:gd name="T22" fmla="*/ 712 w 888"/>
                <a:gd name="T23" fmla="*/ 317 h 886"/>
                <a:gd name="T24" fmla="*/ 751 w 888"/>
                <a:gd name="T25" fmla="*/ 372 h 886"/>
                <a:gd name="T26" fmla="*/ 785 w 888"/>
                <a:gd name="T27" fmla="*/ 429 h 886"/>
                <a:gd name="T28" fmla="*/ 815 w 888"/>
                <a:gd name="T29" fmla="*/ 489 h 886"/>
                <a:gd name="T30" fmla="*/ 841 w 888"/>
                <a:gd name="T31" fmla="*/ 552 h 886"/>
                <a:gd name="T32" fmla="*/ 861 w 888"/>
                <a:gd name="T33" fmla="*/ 617 h 886"/>
                <a:gd name="T34" fmla="*/ 876 w 888"/>
                <a:gd name="T35" fmla="*/ 685 h 886"/>
                <a:gd name="T36" fmla="*/ 884 w 888"/>
                <a:gd name="T37" fmla="*/ 754 h 886"/>
                <a:gd name="T38" fmla="*/ 888 w 888"/>
                <a:gd name="T39" fmla="*/ 825 h 886"/>
                <a:gd name="T40" fmla="*/ 884 w 888"/>
                <a:gd name="T41" fmla="*/ 845 h 886"/>
                <a:gd name="T42" fmla="*/ 876 w 888"/>
                <a:gd name="T43" fmla="*/ 861 h 886"/>
                <a:gd name="T44" fmla="*/ 863 w 888"/>
                <a:gd name="T45" fmla="*/ 874 h 886"/>
                <a:gd name="T46" fmla="*/ 846 w 888"/>
                <a:gd name="T47" fmla="*/ 883 h 886"/>
                <a:gd name="T48" fmla="*/ 826 w 888"/>
                <a:gd name="T49" fmla="*/ 886 h 886"/>
                <a:gd name="T50" fmla="*/ 807 w 888"/>
                <a:gd name="T51" fmla="*/ 883 h 886"/>
                <a:gd name="T52" fmla="*/ 791 w 888"/>
                <a:gd name="T53" fmla="*/ 874 h 886"/>
                <a:gd name="T54" fmla="*/ 778 w 888"/>
                <a:gd name="T55" fmla="*/ 861 h 886"/>
                <a:gd name="T56" fmla="*/ 769 w 888"/>
                <a:gd name="T57" fmla="*/ 845 h 886"/>
                <a:gd name="T58" fmla="*/ 766 w 888"/>
                <a:gd name="T59" fmla="*/ 825 h 886"/>
                <a:gd name="T60" fmla="*/ 763 w 888"/>
                <a:gd name="T61" fmla="*/ 761 h 886"/>
                <a:gd name="T62" fmla="*/ 755 w 888"/>
                <a:gd name="T63" fmla="*/ 699 h 886"/>
                <a:gd name="T64" fmla="*/ 741 w 888"/>
                <a:gd name="T65" fmla="*/ 638 h 886"/>
                <a:gd name="T66" fmla="*/ 722 w 888"/>
                <a:gd name="T67" fmla="*/ 580 h 886"/>
                <a:gd name="T68" fmla="*/ 698 w 888"/>
                <a:gd name="T69" fmla="*/ 524 h 886"/>
                <a:gd name="T70" fmla="*/ 670 w 888"/>
                <a:gd name="T71" fmla="*/ 470 h 886"/>
                <a:gd name="T72" fmla="*/ 637 w 888"/>
                <a:gd name="T73" fmla="*/ 420 h 886"/>
                <a:gd name="T74" fmla="*/ 601 w 888"/>
                <a:gd name="T75" fmla="*/ 372 h 886"/>
                <a:gd name="T76" fmla="*/ 559 w 888"/>
                <a:gd name="T77" fmla="*/ 327 h 886"/>
                <a:gd name="T78" fmla="*/ 515 w 888"/>
                <a:gd name="T79" fmla="*/ 287 h 886"/>
                <a:gd name="T80" fmla="*/ 468 w 888"/>
                <a:gd name="T81" fmla="*/ 250 h 886"/>
                <a:gd name="T82" fmla="*/ 416 w 888"/>
                <a:gd name="T83" fmla="*/ 218 h 886"/>
                <a:gd name="T84" fmla="*/ 363 w 888"/>
                <a:gd name="T85" fmla="*/ 189 h 886"/>
                <a:gd name="T86" fmla="*/ 307 w 888"/>
                <a:gd name="T87" fmla="*/ 165 h 886"/>
                <a:gd name="T88" fmla="*/ 248 w 888"/>
                <a:gd name="T89" fmla="*/ 146 h 886"/>
                <a:gd name="T90" fmla="*/ 188 w 888"/>
                <a:gd name="T91" fmla="*/ 132 h 886"/>
                <a:gd name="T92" fmla="*/ 125 w 888"/>
                <a:gd name="T93" fmla="*/ 124 h 886"/>
                <a:gd name="T94" fmla="*/ 61 w 888"/>
                <a:gd name="T95" fmla="*/ 121 h 886"/>
                <a:gd name="T96" fmla="*/ 43 w 888"/>
                <a:gd name="T97" fmla="*/ 118 h 886"/>
                <a:gd name="T98" fmla="*/ 25 w 888"/>
                <a:gd name="T99" fmla="*/ 110 h 886"/>
                <a:gd name="T100" fmla="*/ 12 w 888"/>
                <a:gd name="T101" fmla="*/ 97 h 886"/>
                <a:gd name="T102" fmla="*/ 4 w 888"/>
                <a:gd name="T103" fmla="*/ 80 h 886"/>
                <a:gd name="T104" fmla="*/ 0 w 888"/>
                <a:gd name="T105" fmla="*/ 61 h 886"/>
                <a:gd name="T106" fmla="*/ 4 w 888"/>
                <a:gd name="T107" fmla="*/ 42 h 886"/>
                <a:gd name="T108" fmla="*/ 12 w 888"/>
                <a:gd name="T109" fmla="*/ 25 h 886"/>
                <a:gd name="T110" fmla="*/ 25 w 888"/>
                <a:gd name="T111" fmla="*/ 12 h 886"/>
                <a:gd name="T112" fmla="*/ 43 w 888"/>
                <a:gd name="T113" fmla="*/ 3 h 886"/>
                <a:gd name="T114" fmla="*/ 61 w 888"/>
                <a:gd name="T115" fmla="*/ 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8" h="886">
                  <a:moveTo>
                    <a:pt x="61" y="0"/>
                  </a:moveTo>
                  <a:lnTo>
                    <a:pt x="132" y="3"/>
                  </a:lnTo>
                  <a:lnTo>
                    <a:pt x="202" y="12"/>
                  </a:lnTo>
                  <a:lnTo>
                    <a:pt x="269" y="26"/>
                  </a:lnTo>
                  <a:lnTo>
                    <a:pt x="335" y="47"/>
                  </a:lnTo>
                  <a:lnTo>
                    <a:pt x="398" y="72"/>
                  </a:lnTo>
                  <a:lnTo>
                    <a:pt x="459" y="102"/>
                  </a:lnTo>
                  <a:lnTo>
                    <a:pt x="516" y="137"/>
                  </a:lnTo>
                  <a:lnTo>
                    <a:pt x="571" y="176"/>
                  </a:lnTo>
                  <a:lnTo>
                    <a:pt x="621" y="220"/>
                  </a:lnTo>
                  <a:lnTo>
                    <a:pt x="668" y="266"/>
                  </a:lnTo>
                  <a:lnTo>
                    <a:pt x="712" y="317"/>
                  </a:lnTo>
                  <a:lnTo>
                    <a:pt x="751" y="372"/>
                  </a:lnTo>
                  <a:lnTo>
                    <a:pt x="785" y="429"/>
                  </a:lnTo>
                  <a:lnTo>
                    <a:pt x="815" y="489"/>
                  </a:lnTo>
                  <a:lnTo>
                    <a:pt x="841" y="552"/>
                  </a:lnTo>
                  <a:lnTo>
                    <a:pt x="861" y="617"/>
                  </a:lnTo>
                  <a:lnTo>
                    <a:pt x="876" y="685"/>
                  </a:lnTo>
                  <a:lnTo>
                    <a:pt x="884" y="754"/>
                  </a:lnTo>
                  <a:lnTo>
                    <a:pt x="888" y="825"/>
                  </a:lnTo>
                  <a:lnTo>
                    <a:pt x="884" y="845"/>
                  </a:lnTo>
                  <a:lnTo>
                    <a:pt x="876" y="861"/>
                  </a:lnTo>
                  <a:lnTo>
                    <a:pt x="863" y="874"/>
                  </a:lnTo>
                  <a:lnTo>
                    <a:pt x="846" y="883"/>
                  </a:lnTo>
                  <a:lnTo>
                    <a:pt x="826" y="886"/>
                  </a:lnTo>
                  <a:lnTo>
                    <a:pt x="807" y="883"/>
                  </a:lnTo>
                  <a:lnTo>
                    <a:pt x="791" y="874"/>
                  </a:lnTo>
                  <a:lnTo>
                    <a:pt x="778" y="861"/>
                  </a:lnTo>
                  <a:lnTo>
                    <a:pt x="769" y="845"/>
                  </a:lnTo>
                  <a:lnTo>
                    <a:pt x="766" y="825"/>
                  </a:lnTo>
                  <a:lnTo>
                    <a:pt x="763" y="761"/>
                  </a:lnTo>
                  <a:lnTo>
                    <a:pt x="755" y="699"/>
                  </a:lnTo>
                  <a:lnTo>
                    <a:pt x="741" y="638"/>
                  </a:lnTo>
                  <a:lnTo>
                    <a:pt x="722" y="580"/>
                  </a:lnTo>
                  <a:lnTo>
                    <a:pt x="698" y="524"/>
                  </a:lnTo>
                  <a:lnTo>
                    <a:pt x="670" y="470"/>
                  </a:lnTo>
                  <a:lnTo>
                    <a:pt x="637" y="420"/>
                  </a:lnTo>
                  <a:lnTo>
                    <a:pt x="601" y="372"/>
                  </a:lnTo>
                  <a:lnTo>
                    <a:pt x="559" y="327"/>
                  </a:lnTo>
                  <a:lnTo>
                    <a:pt x="515" y="287"/>
                  </a:lnTo>
                  <a:lnTo>
                    <a:pt x="468" y="250"/>
                  </a:lnTo>
                  <a:lnTo>
                    <a:pt x="416" y="218"/>
                  </a:lnTo>
                  <a:lnTo>
                    <a:pt x="363" y="189"/>
                  </a:lnTo>
                  <a:lnTo>
                    <a:pt x="307" y="165"/>
                  </a:lnTo>
                  <a:lnTo>
                    <a:pt x="248" y="146"/>
                  </a:lnTo>
                  <a:lnTo>
                    <a:pt x="188" y="132"/>
                  </a:lnTo>
                  <a:lnTo>
                    <a:pt x="125" y="124"/>
                  </a:lnTo>
                  <a:lnTo>
                    <a:pt x="61" y="121"/>
                  </a:lnTo>
                  <a:lnTo>
                    <a:pt x="43" y="118"/>
                  </a:lnTo>
                  <a:lnTo>
                    <a:pt x="25" y="110"/>
                  </a:lnTo>
                  <a:lnTo>
                    <a:pt x="12" y="97"/>
                  </a:lnTo>
                  <a:lnTo>
                    <a:pt x="4" y="80"/>
                  </a:lnTo>
                  <a:lnTo>
                    <a:pt x="0" y="61"/>
                  </a:lnTo>
                  <a:lnTo>
                    <a:pt x="4" y="42"/>
                  </a:lnTo>
                  <a:lnTo>
                    <a:pt x="12" y="25"/>
                  </a:lnTo>
                  <a:lnTo>
                    <a:pt x="25" y="12"/>
                  </a:lnTo>
                  <a:lnTo>
                    <a:pt x="43"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95" name="Freeform 395">
              <a:extLst>
                <a:ext uri="{FF2B5EF4-FFF2-40B4-BE49-F238E27FC236}">
                  <a16:creationId xmlns:a16="http://schemas.microsoft.com/office/drawing/2014/main" id="{DF116CDE-F1EF-4837-8B4B-8B0135960DCC}"/>
                </a:ext>
              </a:extLst>
            </p:cNvPr>
            <p:cNvSpPr>
              <a:spLocks/>
            </p:cNvSpPr>
            <p:nvPr/>
          </p:nvSpPr>
          <p:spPr bwMode="auto">
            <a:xfrm>
              <a:off x="9318" y="1339"/>
              <a:ext cx="99" cy="99"/>
            </a:xfrm>
            <a:custGeom>
              <a:avLst/>
              <a:gdLst>
                <a:gd name="T0" fmla="*/ 61 w 887"/>
                <a:gd name="T1" fmla="*/ 0 h 886"/>
                <a:gd name="T2" fmla="*/ 79 w 887"/>
                <a:gd name="T3" fmla="*/ 3 h 886"/>
                <a:gd name="T4" fmla="*/ 96 w 887"/>
                <a:gd name="T5" fmla="*/ 12 h 886"/>
                <a:gd name="T6" fmla="*/ 109 w 887"/>
                <a:gd name="T7" fmla="*/ 25 h 886"/>
                <a:gd name="T8" fmla="*/ 118 w 887"/>
                <a:gd name="T9" fmla="*/ 41 h 886"/>
                <a:gd name="T10" fmla="*/ 122 w 887"/>
                <a:gd name="T11" fmla="*/ 60 h 886"/>
                <a:gd name="T12" fmla="*/ 124 w 887"/>
                <a:gd name="T13" fmla="*/ 125 h 886"/>
                <a:gd name="T14" fmla="*/ 133 w 887"/>
                <a:gd name="T15" fmla="*/ 187 h 886"/>
                <a:gd name="T16" fmla="*/ 147 w 887"/>
                <a:gd name="T17" fmla="*/ 248 h 886"/>
                <a:gd name="T18" fmla="*/ 165 w 887"/>
                <a:gd name="T19" fmla="*/ 306 h 886"/>
                <a:gd name="T20" fmla="*/ 189 w 887"/>
                <a:gd name="T21" fmla="*/ 362 h 886"/>
                <a:gd name="T22" fmla="*/ 217 w 887"/>
                <a:gd name="T23" fmla="*/ 416 h 886"/>
                <a:gd name="T24" fmla="*/ 251 w 887"/>
                <a:gd name="T25" fmla="*/ 466 h 886"/>
                <a:gd name="T26" fmla="*/ 287 w 887"/>
                <a:gd name="T27" fmla="*/ 514 h 886"/>
                <a:gd name="T28" fmla="*/ 328 w 887"/>
                <a:gd name="T29" fmla="*/ 559 h 886"/>
                <a:gd name="T30" fmla="*/ 372 w 887"/>
                <a:gd name="T31" fmla="*/ 599 h 886"/>
                <a:gd name="T32" fmla="*/ 420 w 887"/>
                <a:gd name="T33" fmla="*/ 636 h 886"/>
                <a:gd name="T34" fmla="*/ 471 w 887"/>
                <a:gd name="T35" fmla="*/ 668 h 886"/>
                <a:gd name="T36" fmla="*/ 525 w 887"/>
                <a:gd name="T37" fmla="*/ 696 h 886"/>
                <a:gd name="T38" fmla="*/ 581 w 887"/>
                <a:gd name="T39" fmla="*/ 721 h 886"/>
                <a:gd name="T40" fmla="*/ 639 w 887"/>
                <a:gd name="T41" fmla="*/ 740 h 886"/>
                <a:gd name="T42" fmla="*/ 700 w 887"/>
                <a:gd name="T43" fmla="*/ 754 h 886"/>
                <a:gd name="T44" fmla="*/ 762 w 887"/>
                <a:gd name="T45" fmla="*/ 762 h 886"/>
                <a:gd name="T46" fmla="*/ 826 w 887"/>
                <a:gd name="T47" fmla="*/ 765 h 886"/>
                <a:gd name="T48" fmla="*/ 845 w 887"/>
                <a:gd name="T49" fmla="*/ 768 h 886"/>
                <a:gd name="T50" fmla="*/ 862 w 887"/>
                <a:gd name="T51" fmla="*/ 777 h 886"/>
                <a:gd name="T52" fmla="*/ 875 w 887"/>
                <a:gd name="T53" fmla="*/ 790 h 886"/>
                <a:gd name="T54" fmla="*/ 883 w 887"/>
                <a:gd name="T55" fmla="*/ 806 h 886"/>
                <a:gd name="T56" fmla="*/ 887 w 887"/>
                <a:gd name="T57" fmla="*/ 825 h 886"/>
                <a:gd name="T58" fmla="*/ 883 w 887"/>
                <a:gd name="T59" fmla="*/ 844 h 886"/>
                <a:gd name="T60" fmla="*/ 875 w 887"/>
                <a:gd name="T61" fmla="*/ 861 h 886"/>
                <a:gd name="T62" fmla="*/ 862 w 887"/>
                <a:gd name="T63" fmla="*/ 874 h 886"/>
                <a:gd name="T64" fmla="*/ 845 w 887"/>
                <a:gd name="T65" fmla="*/ 883 h 886"/>
                <a:gd name="T66" fmla="*/ 826 w 887"/>
                <a:gd name="T67" fmla="*/ 886 h 886"/>
                <a:gd name="T68" fmla="*/ 755 w 887"/>
                <a:gd name="T69" fmla="*/ 883 h 886"/>
                <a:gd name="T70" fmla="*/ 686 w 887"/>
                <a:gd name="T71" fmla="*/ 874 h 886"/>
                <a:gd name="T72" fmla="*/ 618 w 887"/>
                <a:gd name="T73" fmla="*/ 860 h 886"/>
                <a:gd name="T74" fmla="*/ 553 w 887"/>
                <a:gd name="T75" fmla="*/ 839 h 886"/>
                <a:gd name="T76" fmla="*/ 489 w 887"/>
                <a:gd name="T77" fmla="*/ 814 h 886"/>
                <a:gd name="T78" fmla="*/ 429 w 887"/>
                <a:gd name="T79" fmla="*/ 784 h 886"/>
                <a:gd name="T80" fmla="*/ 371 w 887"/>
                <a:gd name="T81" fmla="*/ 749 h 886"/>
                <a:gd name="T82" fmla="*/ 317 w 887"/>
                <a:gd name="T83" fmla="*/ 711 h 886"/>
                <a:gd name="T84" fmla="*/ 267 w 887"/>
                <a:gd name="T85" fmla="*/ 667 h 886"/>
                <a:gd name="T86" fmla="*/ 219 w 887"/>
                <a:gd name="T87" fmla="*/ 620 h 886"/>
                <a:gd name="T88" fmla="*/ 176 w 887"/>
                <a:gd name="T89" fmla="*/ 569 h 886"/>
                <a:gd name="T90" fmla="*/ 137 w 887"/>
                <a:gd name="T91" fmla="*/ 514 h 886"/>
                <a:gd name="T92" fmla="*/ 102 w 887"/>
                <a:gd name="T93" fmla="*/ 457 h 886"/>
                <a:gd name="T94" fmla="*/ 72 w 887"/>
                <a:gd name="T95" fmla="*/ 397 h 886"/>
                <a:gd name="T96" fmla="*/ 47 w 887"/>
                <a:gd name="T97" fmla="*/ 334 h 886"/>
                <a:gd name="T98" fmla="*/ 27 w 887"/>
                <a:gd name="T99" fmla="*/ 269 h 886"/>
                <a:gd name="T100" fmla="*/ 12 w 887"/>
                <a:gd name="T101" fmla="*/ 201 h 886"/>
                <a:gd name="T102" fmla="*/ 3 w 887"/>
                <a:gd name="T103" fmla="*/ 132 h 886"/>
                <a:gd name="T104" fmla="*/ 0 w 887"/>
                <a:gd name="T105" fmla="*/ 60 h 886"/>
                <a:gd name="T106" fmla="*/ 4 w 887"/>
                <a:gd name="T107" fmla="*/ 41 h 886"/>
                <a:gd name="T108" fmla="*/ 12 w 887"/>
                <a:gd name="T109" fmla="*/ 25 h 886"/>
                <a:gd name="T110" fmla="*/ 25 w 887"/>
                <a:gd name="T111" fmla="*/ 12 h 886"/>
                <a:gd name="T112" fmla="*/ 42 w 887"/>
                <a:gd name="T113" fmla="*/ 3 h 886"/>
                <a:gd name="T114" fmla="*/ 61 w 887"/>
                <a:gd name="T115" fmla="*/ 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7" h="886">
                  <a:moveTo>
                    <a:pt x="61" y="0"/>
                  </a:moveTo>
                  <a:lnTo>
                    <a:pt x="79" y="3"/>
                  </a:lnTo>
                  <a:lnTo>
                    <a:pt x="96" y="12"/>
                  </a:lnTo>
                  <a:lnTo>
                    <a:pt x="109" y="25"/>
                  </a:lnTo>
                  <a:lnTo>
                    <a:pt x="118" y="41"/>
                  </a:lnTo>
                  <a:lnTo>
                    <a:pt x="122" y="60"/>
                  </a:lnTo>
                  <a:lnTo>
                    <a:pt x="124" y="125"/>
                  </a:lnTo>
                  <a:lnTo>
                    <a:pt x="133" y="187"/>
                  </a:lnTo>
                  <a:lnTo>
                    <a:pt x="147" y="248"/>
                  </a:lnTo>
                  <a:lnTo>
                    <a:pt x="165" y="306"/>
                  </a:lnTo>
                  <a:lnTo>
                    <a:pt x="189" y="362"/>
                  </a:lnTo>
                  <a:lnTo>
                    <a:pt x="217" y="416"/>
                  </a:lnTo>
                  <a:lnTo>
                    <a:pt x="251" y="466"/>
                  </a:lnTo>
                  <a:lnTo>
                    <a:pt x="287" y="514"/>
                  </a:lnTo>
                  <a:lnTo>
                    <a:pt x="328" y="559"/>
                  </a:lnTo>
                  <a:lnTo>
                    <a:pt x="372" y="599"/>
                  </a:lnTo>
                  <a:lnTo>
                    <a:pt x="420" y="636"/>
                  </a:lnTo>
                  <a:lnTo>
                    <a:pt x="471" y="668"/>
                  </a:lnTo>
                  <a:lnTo>
                    <a:pt x="525" y="696"/>
                  </a:lnTo>
                  <a:lnTo>
                    <a:pt x="581" y="721"/>
                  </a:lnTo>
                  <a:lnTo>
                    <a:pt x="639" y="740"/>
                  </a:lnTo>
                  <a:lnTo>
                    <a:pt x="700" y="754"/>
                  </a:lnTo>
                  <a:lnTo>
                    <a:pt x="762" y="762"/>
                  </a:lnTo>
                  <a:lnTo>
                    <a:pt x="826" y="765"/>
                  </a:lnTo>
                  <a:lnTo>
                    <a:pt x="845" y="768"/>
                  </a:lnTo>
                  <a:lnTo>
                    <a:pt x="862" y="777"/>
                  </a:lnTo>
                  <a:lnTo>
                    <a:pt x="875" y="790"/>
                  </a:lnTo>
                  <a:lnTo>
                    <a:pt x="883" y="806"/>
                  </a:lnTo>
                  <a:lnTo>
                    <a:pt x="887" y="825"/>
                  </a:lnTo>
                  <a:lnTo>
                    <a:pt x="883" y="844"/>
                  </a:lnTo>
                  <a:lnTo>
                    <a:pt x="875" y="861"/>
                  </a:lnTo>
                  <a:lnTo>
                    <a:pt x="862" y="874"/>
                  </a:lnTo>
                  <a:lnTo>
                    <a:pt x="845" y="883"/>
                  </a:lnTo>
                  <a:lnTo>
                    <a:pt x="826" y="886"/>
                  </a:lnTo>
                  <a:lnTo>
                    <a:pt x="755" y="883"/>
                  </a:lnTo>
                  <a:lnTo>
                    <a:pt x="686" y="874"/>
                  </a:lnTo>
                  <a:lnTo>
                    <a:pt x="618" y="860"/>
                  </a:lnTo>
                  <a:lnTo>
                    <a:pt x="553" y="839"/>
                  </a:lnTo>
                  <a:lnTo>
                    <a:pt x="489" y="814"/>
                  </a:lnTo>
                  <a:lnTo>
                    <a:pt x="429" y="784"/>
                  </a:lnTo>
                  <a:lnTo>
                    <a:pt x="371" y="749"/>
                  </a:lnTo>
                  <a:lnTo>
                    <a:pt x="317" y="711"/>
                  </a:lnTo>
                  <a:lnTo>
                    <a:pt x="267" y="667"/>
                  </a:lnTo>
                  <a:lnTo>
                    <a:pt x="219" y="620"/>
                  </a:lnTo>
                  <a:lnTo>
                    <a:pt x="176" y="569"/>
                  </a:lnTo>
                  <a:lnTo>
                    <a:pt x="137" y="514"/>
                  </a:lnTo>
                  <a:lnTo>
                    <a:pt x="102" y="457"/>
                  </a:lnTo>
                  <a:lnTo>
                    <a:pt x="72" y="397"/>
                  </a:lnTo>
                  <a:lnTo>
                    <a:pt x="47" y="334"/>
                  </a:lnTo>
                  <a:lnTo>
                    <a:pt x="27" y="269"/>
                  </a:lnTo>
                  <a:lnTo>
                    <a:pt x="12" y="201"/>
                  </a:lnTo>
                  <a:lnTo>
                    <a:pt x="3" y="132"/>
                  </a:lnTo>
                  <a:lnTo>
                    <a:pt x="0" y="60"/>
                  </a:lnTo>
                  <a:lnTo>
                    <a:pt x="4" y="41"/>
                  </a:lnTo>
                  <a:lnTo>
                    <a:pt x="12" y="25"/>
                  </a:lnTo>
                  <a:lnTo>
                    <a:pt x="25" y="12"/>
                  </a:lnTo>
                  <a:lnTo>
                    <a:pt x="42"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96" name="Freeform 396">
              <a:extLst>
                <a:ext uri="{FF2B5EF4-FFF2-40B4-BE49-F238E27FC236}">
                  <a16:creationId xmlns:a16="http://schemas.microsoft.com/office/drawing/2014/main" id="{C14750CA-37FA-4018-9BD3-5703BE328FC6}"/>
                </a:ext>
              </a:extLst>
            </p:cNvPr>
            <p:cNvSpPr>
              <a:spLocks noEditPoints="1"/>
            </p:cNvSpPr>
            <p:nvPr/>
          </p:nvSpPr>
          <p:spPr bwMode="auto">
            <a:xfrm>
              <a:off x="9233" y="1169"/>
              <a:ext cx="354" cy="354"/>
            </a:xfrm>
            <a:custGeom>
              <a:avLst/>
              <a:gdLst>
                <a:gd name="T0" fmla="*/ 1288 w 3184"/>
                <a:gd name="T1" fmla="*/ 388 h 3181"/>
                <a:gd name="T2" fmla="*/ 1019 w 3184"/>
                <a:gd name="T3" fmla="*/ 513 h 3181"/>
                <a:gd name="T4" fmla="*/ 728 w 3184"/>
                <a:gd name="T5" fmla="*/ 382 h 3181"/>
                <a:gd name="T6" fmla="*/ 534 w 3184"/>
                <a:gd name="T7" fmla="*/ 928 h 3181"/>
                <a:gd name="T8" fmla="*/ 457 w 3184"/>
                <a:gd name="T9" fmla="*/ 1187 h 3181"/>
                <a:gd name="T10" fmla="*/ 247 w 3184"/>
                <a:gd name="T11" fmla="*/ 1368 h 3181"/>
                <a:gd name="T12" fmla="*/ 340 w 3184"/>
                <a:gd name="T13" fmla="*/ 1855 h 3181"/>
                <a:gd name="T14" fmla="*/ 501 w 3184"/>
                <a:gd name="T15" fmla="*/ 2088 h 3181"/>
                <a:gd name="T16" fmla="*/ 522 w 3184"/>
                <a:gd name="T17" fmla="*/ 2349 h 3181"/>
                <a:gd name="T18" fmla="*/ 840 w 3184"/>
                <a:gd name="T19" fmla="*/ 2697 h 3181"/>
                <a:gd name="T20" fmla="*/ 1143 w 3184"/>
                <a:gd name="T21" fmla="*/ 2700 h 3181"/>
                <a:gd name="T22" fmla="*/ 1349 w 3184"/>
                <a:gd name="T23" fmla="*/ 2875 h 3181"/>
                <a:gd name="T24" fmla="*/ 1822 w 3184"/>
                <a:gd name="T25" fmla="*/ 2905 h 3181"/>
                <a:gd name="T26" fmla="*/ 2011 w 3184"/>
                <a:gd name="T27" fmla="*/ 2714 h 3181"/>
                <a:gd name="T28" fmla="*/ 2314 w 3184"/>
                <a:gd name="T29" fmla="*/ 2683 h 3181"/>
                <a:gd name="T30" fmla="*/ 2673 w 3184"/>
                <a:gd name="T31" fmla="*/ 2378 h 3181"/>
                <a:gd name="T32" fmla="*/ 2673 w 3184"/>
                <a:gd name="T33" fmla="*/ 2119 h 3181"/>
                <a:gd name="T34" fmla="*/ 2818 w 3184"/>
                <a:gd name="T35" fmla="*/ 1878 h 3181"/>
                <a:gd name="T36" fmla="*/ 2972 w 3184"/>
                <a:gd name="T37" fmla="*/ 1372 h 3181"/>
                <a:gd name="T38" fmla="*/ 2746 w 3184"/>
                <a:gd name="T39" fmla="*/ 1218 h 3181"/>
                <a:gd name="T40" fmla="*/ 2653 w 3184"/>
                <a:gd name="T41" fmla="*/ 961 h 3181"/>
                <a:gd name="T42" fmla="*/ 2771 w 3184"/>
                <a:gd name="T43" fmla="*/ 686 h 3181"/>
                <a:gd name="T44" fmla="*/ 2209 w 3184"/>
                <a:gd name="T45" fmla="*/ 514 h 3181"/>
                <a:gd name="T46" fmla="*/ 1923 w 3184"/>
                <a:gd name="T47" fmla="*/ 411 h 3181"/>
                <a:gd name="T48" fmla="*/ 1811 w 3184"/>
                <a:gd name="T49" fmla="*/ 121 h 3181"/>
                <a:gd name="T50" fmla="*/ 1930 w 3184"/>
                <a:gd name="T51" fmla="*/ 45 h 3181"/>
                <a:gd name="T52" fmla="*/ 2026 w 3184"/>
                <a:gd name="T53" fmla="*/ 337 h 3181"/>
                <a:gd name="T54" fmla="*/ 2253 w 3184"/>
                <a:gd name="T55" fmla="*/ 388 h 3181"/>
                <a:gd name="T56" fmla="*/ 2469 w 3184"/>
                <a:gd name="T57" fmla="*/ 238 h 3181"/>
                <a:gd name="T58" fmla="*/ 2910 w 3184"/>
                <a:gd name="T59" fmla="*/ 713 h 3181"/>
                <a:gd name="T60" fmla="*/ 2775 w 3184"/>
                <a:gd name="T61" fmla="*/ 972 h 3181"/>
                <a:gd name="T62" fmla="*/ 2899 w 3184"/>
                <a:gd name="T63" fmla="*/ 1214 h 3181"/>
                <a:gd name="T64" fmla="*/ 3166 w 3184"/>
                <a:gd name="T65" fmla="*/ 1268 h 3181"/>
                <a:gd name="T66" fmla="*/ 3154 w 3184"/>
                <a:gd name="T67" fmla="*/ 1922 h 3181"/>
                <a:gd name="T68" fmla="*/ 2880 w 3184"/>
                <a:gd name="T69" fmla="*/ 1987 h 3181"/>
                <a:gd name="T70" fmla="*/ 2772 w 3184"/>
                <a:gd name="T71" fmla="*/ 2241 h 3181"/>
                <a:gd name="T72" fmla="*/ 2916 w 3184"/>
                <a:gd name="T73" fmla="*/ 2482 h 3181"/>
                <a:gd name="T74" fmla="*/ 2454 w 3184"/>
                <a:gd name="T75" fmla="*/ 2945 h 3181"/>
                <a:gd name="T76" fmla="*/ 2227 w 3184"/>
                <a:gd name="T77" fmla="*/ 2789 h 3181"/>
                <a:gd name="T78" fmla="*/ 2000 w 3184"/>
                <a:gd name="T79" fmla="*/ 2863 h 3181"/>
                <a:gd name="T80" fmla="*/ 1924 w 3184"/>
                <a:gd name="T81" fmla="*/ 3150 h 3181"/>
                <a:gd name="T82" fmla="*/ 1264 w 3184"/>
                <a:gd name="T83" fmla="*/ 3155 h 3181"/>
                <a:gd name="T84" fmla="*/ 1185 w 3184"/>
                <a:gd name="T85" fmla="*/ 2864 h 3181"/>
                <a:gd name="T86" fmla="*/ 957 w 3184"/>
                <a:gd name="T87" fmla="*/ 2790 h 3181"/>
                <a:gd name="T88" fmla="*/ 730 w 3184"/>
                <a:gd name="T89" fmla="*/ 2945 h 3181"/>
                <a:gd name="T90" fmla="*/ 269 w 3184"/>
                <a:gd name="T91" fmla="*/ 2482 h 3181"/>
                <a:gd name="T92" fmla="*/ 412 w 3184"/>
                <a:gd name="T93" fmla="*/ 2241 h 3181"/>
                <a:gd name="T94" fmla="*/ 304 w 3184"/>
                <a:gd name="T95" fmla="*/ 1987 h 3181"/>
                <a:gd name="T96" fmla="*/ 25 w 3184"/>
                <a:gd name="T97" fmla="*/ 1919 h 3181"/>
                <a:gd name="T98" fmla="*/ 30 w 3184"/>
                <a:gd name="T99" fmla="*/ 1259 h 3181"/>
                <a:gd name="T100" fmla="*/ 304 w 3184"/>
                <a:gd name="T101" fmla="*/ 1194 h 3181"/>
                <a:gd name="T102" fmla="*/ 412 w 3184"/>
                <a:gd name="T103" fmla="*/ 940 h 3181"/>
                <a:gd name="T104" fmla="*/ 269 w 3184"/>
                <a:gd name="T105" fmla="*/ 698 h 3181"/>
                <a:gd name="T106" fmla="*/ 719 w 3184"/>
                <a:gd name="T107" fmla="*/ 238 h 3181"/>
                <a:gd name="T108" fmla="*/ 933 w 3184"/>
                <a:gd name="T109" fmla="*/ 389 h 3181"/>
                <a:gd name="T110" fmla="*/ 1159 w 3184"/>
                <a:gd name="T111" fmla="*/ 338 h 3181"/>
                <a:gd name="T112" fmla="*/ 1254 w 3184"/>
                <a:gd name="T113" fmla="*/ 45 h 3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84" h="3181">
                  <a:moveTo>
                    <a:pt x="1373" y="121"/>
                  </a:moveTo>
                  <a:lnTo>
                    <a:pt x="1373" y="213"/>
                  </a:lnTo>
                  <a:lnTo>
                    <a:pt x="1370" y="245"/>
                  </a:lnTo>
                  <a:lnTo>
                    <a:pt x="1362" y="276"/>
                  </a:lnTo>
                  <a:lnTo>
                    <a:pt x="1349" y="306"/>
                  </a:lnTo>
                  <a:lnTo>
                    <a:pt x="1332" y="335"/>
                  </a:lnTo>
                  <a:lnTo>
                    <a:pt x="1312" y="362"/>
                  </a:lnTo>
                  <a:lnTo>
                    <a:pt x="1288" y="388"/>
                  </a:lnTo>
                  <a:lnTo>
                    <a:pt x="1261" y="411"/>
                  </a:lnTo>
                  <a:lnTo>
                    <a:pt x="1233" y="432"/>
                  </a:lnTo>
                  <a:lnTo>
                    <a:pt x="1204" y="451"/>
                  </a:lnTo>
                  <a:lnTo>
                    <a:pt x="1174" y="467"/>
                  </a:lnTo>
                  <a:lnTo>
                    <a:pt x="1143" y="481"/>
                  </a:lnTo>
                  <a:lnTo>
                    <a:pt x="1102" y="496"/>
                  </a:lnTo>
                  <a:lnTo>
                    <a:pt x="1061" y="507"/>
                  </a:lnTo>
                  <a:lnTo>
                    <a:pt x="1019" y="513"/>
                  </a:lnTo>
                  <a:lnTo>
                    <a:pt x="976" y="515"/>
                  </a:lnTo>
                  <a:lnTo>
                    <a:pt x="939" y="513"/>
                  </a:lnTo>
                  <a:lnTo>
                    <a:pt x="904" y="507"/>
                  </a:lnTo>
                  <a:lnTo>
                    <a:pt x="870" y="498"/>
                  </a:lnTo>
                  <a:lnTo>
                    <a:pt x="841" y="484"/>
                  </a:lnTo>
                  <a:lnTo>
                    <a:pt x="815" y="467"/>
                  </a:lnTo>
                  <a:lnTo>
                    <a:pt x="792" y="447"/>
                  </a:lnTo>
                  <a:lnTo>
                    <a:pt x="728" y="382"/>
                  </a:lnTo>
                  <a:lnTo>
                    <a:pt x="413" y="686"/>
                  </a:lnTo>
                  <a:lnTo>
                    <a:pt x="477" y="751"/>
                  </a:lnTo>
                  <a:lnTo>
                    <a:pt x="497" y="775"/>
                  </a:lnTo>
                  <a:lnTo>
                    <a:pt x="512" y="802"/>
                  </a:lnTo>
                  <a:lnTo>
                    <a:pt x="523" y="832"/>
                  </a:lnTo>
                  <a:lnTo>
                    <a:pt x="530" y="863"/>
                  </a:lnTo>
                  <a:lnTo>
                    <a:pt x="534" y="895"/>
                  </a:lnTo>
                  <a:lnTo>
                    <a:pt x="534" y="928"/>
                  </a:lnTo>
                  <a:lnTo>
                    <a:pt x="532" y="961"/>
                  </a:lnTo>
                  <a:lnTo>
                    <a:pt x="527" y="996"/>
                  </a:lnTo>
                  <a:lnTo>
                    <a:pt x="520" y="1029"/>
                  </a:lnTo>
                  <a:lnTo>
                    <a:pt x="512" y="1062"/>
                  </a:lnTo>
                  <a:lnTo>
                    <a:pt x="501" y="1093"/>
                  </a:lnTo>
                  <a:lnTo>
                    <a:pt x="490" y="1123"/>
                  </a:lnTo>
                  <a:lnTo>
                    <a:pt x="474" y="1155"/>
                  </a:lnTo>
                  <a:lnTo>
                    <a:pt x="457" y="1187"/>
                  </a:lnTo>
                  <a:lnTo>
                    <a:pt x="438" y="1218"/>
                  </a:lnTo>
                  <a:lnTo>
                    <a:pt x="416" y="1248"/>
                  </a:lnTo>
                  <a:lnTo>
                    <a:pt x="393" y="1276"/>
                  </a:lnTo>
                  <a:lnTo>
                    <a:pt x="367" y="1303"/>
                  </a:lnTo>
                  <a:lnTo>
                    <a:pt x="340" y="1326"/>
                  </a:lnTo>
                  <a:lnTo>
                    <a:pt x="309" y="1345"/>
                  </a:lnTo>
                  <a:lnTo>
                    <a:pt x="279" y="1359"/>
                  </a:lnTo>
                  <a:lnTo>
                    <a:pt x="247" y="1368"/>
                  </a:lnTo>
                  <a:lnTo>
                    <a:pt x="213" y="1372"/>
                  </a:lnTo>
                  <a:lnTo>
                    <a:pt x="122" y="1372"/>
                  </a:lnTo>
                  <a:lnTo>
                    <a:pt x="122" y="1809"/>
                  </a:lnTo>
                  <a:lnTo>
                    <a:pt x="213" y="1809"/>
                  </a:lnTo>
                  <a:lnTo>
                    <a:pt x="247" y="1813"/>
                  </a:lnTo>
                  <a:lnTo>
                    <a:pt x="279" y="1822"/>
                  </a:lnTo>
                  <a:lnTo>
                    <a:pt x="309" y="1836"/>
                  </a:lnTo>
                  <a:lnTo>
                    <a:pt x="340" y="1855"/>
                  </a:lnTo>
                  <a:lnTo>
                    <a:pt x="367" y="1878"/>
                  </a:lnTo>
                  <a:lnTo>
                    <a:pt x="392" y="1904"/>
                  </a:lnTo>
                  <a:lnTo>
                    <a:pt x="416" y="1933"/>
                  </a:lnTo>
                  <a:lnTo>
                    <a:pt x="438" y="1963"/>
                  </a:lnTo>
                  <a:lnTo>
                    <a:pt x="457" y="1995"/>
                  </a:lnTo>
                  <a:lnTo>
                    <a:pt x="474" y="2026"/>
                  </a:lnTo>
                  <a:lnTo>
                    <a:pt x="489" y="2058"/>
                  </a:lnTo>
                  <a:lnTo>
                    <a:pt x="501" y="2088"/>
                  </a:lnTo>
                  <a:lnTo>
                    <a:pt x="511" y="2120"/>
                  </a:lnTo>
                  <a:lnTo>
                    <a:pt x="520" y="2152"/>
                  </a:lnTo>
                  <a:lnTo>
                    <a:pt x="527" y="2185"/>
                  </a:lnTo>
                  <a:lnTo>
                    <a:pt x="532" y="2219"/>
                  </a:lnTo>
                  <a:lnTo>
                    <a:pt x="534" y="2254"/>
                  </a:lnTo>
                  <a:lnTo>
                    <a:pt x="533" y="2287"/>
                  </a:lnTo>
                  <a:lnTo>
                    <a:pt x="530" y="2319"/>
                  </a:lnTo>
                  <a:lnTo>
                    <a:pt x="522" y="2349"/>
                  </a:lnTo>
                  <a:lnTo>
                    <a:pt x="511" y="2378"/>
                  </a:lnTo>
                  <a:lnTo>
                    <a:pt x="496" y="2406"/>
                  </a:lnTo>
                  <a:lnTo>
                    <a:pt x="477" y="2430"/>
                  </a:lnTo>
                  <a:lnTo>
                    <a:pt x="413" y="2495"/>
                  </a:lnTo>
                  <a:lnTo>
                    <a:pt x="728" y="2799"/>
                  </a:lnTo>
                  <a:lnTo>
                    <a:pt x="792" y="2734"/>
                  </a:lnTo>
                  <a:lnTo>
                    <a:pt x="814" y="2714"/>
                  </a:lnTo>
                  <a:lnTo>
                    <a:pt x="840" y="2697"/>
                  </a:lnTo>
                  <a:lnTo>
                    <a:pt x="870" y="2684"/>
                  </a:lnTo>
                  <a:lnTo>
                    <a:pt x="903" y="2675"/>
                  </a:lnTo>
                  <a:lnTo>
                    <a:pt x="938" y="2669"/>
                  </a:lnTo>
                  <a:lnTo>
                    <a:pt x="975" y="2667"/>
                  </a:lnTo>
                  <a:lnTo>
                    <a:pt x="1018" y="2669"/>
                  </a:lnTo>
                  <a:lnTo>
                    <a:pt x="1060" y="2675"/>
                  </a:lnTo>
                  <a:lnTo>
                    <a:pt x="1102" y="2686"/>
                  </a:lnTo>
                  <a:lnTo>
                    <a:pt x="1143" y="2700"/>
                  </a:lnTo>
                  <a:lnTo>
                    <a:pt x="1174" y="2715"/>
                  </a:lnTo>
                  <a:lnTo>
                    <a:pt x="1204" y="2731"/>
                  </a:lnTo>
                  <a:lnTo>
                    <a:pt x="1233" y="2749"/>
                  </a:lnTo>
                  <a:lnTo>
                    <a:pt x="1261" y="2770"/>
                  </a:lnTo>
                  <a:lnTo>
                    <a:pt x="1288" y="2794"/>
                  </a:lnTo>
                  <a:lnTo>
                    <a:pt x="1312" y="2819"/>
                  </a:lnTo>
                  <a:lnTo>
                    <a:pt x="1332" y="2845"/>
                  </a:lnTo>
                  <a:lnTo>
                    <a:pt x="1349" y="2875"/>
                  </a:lnTo>
                  <a:lnTo>
                    <a:pt x="1362" y="2905"/>
                  </a:lnTo>
                  <a:lnTo>
                    <a:pt x="1370" y="2936"/>
                  </a:lnTo>
                  <a:lnTo>
                    <a:pt x="1373" y="2968"/>
                  </a:lnTo>
                  <a:lnTo>
                    <a:pt x="1373" y="3060"/>
                  </a:lnTo>
                  <a:lnTo>
                    <a:pt x="1811" y="3060"/>
                  </a:lnTo>
                  <a:lnTo>
                    <a:pt x="1811" y="2968"/>
                  </a:lnTo>
                  <a:lnTo>
                    <a:pt x="1814" y="2936"/>
                  </a:lnTo>
                  <a:lnTo>
                    <a:pt x="1822" y="2905"/>
                  </a:lnTo>
                  <a:lnTo>
                    <a:pt x="1836" y="2875"/>
                  </a:lnTo>
                  <a:lnTo>
                    <a:pt x="1853" y="2846"/>
                  </a:lnTo>
                  <a:lnTo>
                    <a:pt x="1873" y="2819"/>
                  </a:lnTo>
                  <a:lnTo>
                    <a:pt x="1897" y="2794"/>
                  </a:lnTo>
                  <a:lnTo>
                    <a:pt x="1923" y="2770"/>
                  </a:lnTo>
                  <a:lnTo>
                    <a:pt x="1951" y="2749"/>
                  </a:lnTo>
                  <a:lnTo>
                    <a:pt x="1981" y="2731"/>
                  </a:lnTo>
                  <a:lnTo>
                    <a:pt x="2011" y="2714"/>
                  </a:lnTo>
                  <a:lnTo>
                    <a:pt x="2041" y="2700"/>
                  </a:lnTo>
                  <a:lnTo>
                    <a:pt x="2081" y="2685"/>
                  </a:lnTo>
                  <a:lnTo>
                    <a:pt x="2124" y="2675"/>
                  </a:lnTo>
                  <a:lnTo>
                    <a:pt x="2166" y="2668"/>
                  </a:lnTo>
                  <a:lnTo>
                    <a:pt x="2208" y="2666"/>
                  </a:lnTo>
                  <a:lnTo>
                    <a:pt x="2246" y="2668"/>
                  </a:lnTo>
                  <a:lnTo>
                    <a:pt x="2281" y="2674"/>
                  </a:lnTo>
                  <a:lnTo>
                    <a:pt x="2314" y="2683"/>
                  </a:lnTo>
                  <a:lnTo>
                    <a:pt x="2343" y="2696"/>
                  </a:lnTo>
                  <a:lnTo>
                    <a:pt x="2369" y="2714"/>
                  </a:lnTo>
                  <a:lnTo>
                    <a:pt x="2393" y="2734"/>
                  </a:lnTo>
                  <a:lnTo>
                    <a:pt x="2456" y="2799"/>
                  </a:lnTo>
                  <a:lnTo>
                    <a:pt x="2771" y="2495"/>
                  </a:lnTo>
                  <a:lnTo>
                    <a:pt x="2708" y="2430"/>
                  </a:lnTo>
                  <a:lnTo>
                    <a:pt x="2688" y="2406"/>
                  </a:lnTo>
                  <a:lnTo>
                    <a:pt x="2673" y="2378"/>
                  </a:lnTo>
                  <a:lnTo>
                    <a:pt x="2662" y="2349"/>
                  </a:lnTo>
                  <a:lnTo>
                    <a:pt x="2655" y="2318"/>
                  </a:lnTo>
                  <a:lnTo>
                    <a:pt x="2651" y="2286"/>
                  </a:lnTo>
                  <a:lnTo>
                    <a:pt x="2651" y="2253"/>
                  </a:lnTo>
                  <a:lnTo>
                    <a:pt x="2653" y="2219"/>
                  </a:lnTo>
                  <a:lnTo>
                    <a:pt x="2658" y="2185"/>
                  </a:lnTo>
                  <a:lnTo>
                    <a:pt x="2665" y="2152"/>
                  </a:lnTo>
                  <a:lnTo>
                    <a:pt x="2673" y="2119"/>
                  </a:lnTo>
                  <a:lnTo>
                    <a:pt x="2684" y="2088"/>
                  </a:lnTo>
                  <a:lnTo>
                    <a:pt x="2695" y="2058"/>
                  </a:lnTo>
                  <a:lnTo>
                    <a:pt x="2710" y="2026"/>
                  </a:lnTo>
                  <a:lnTo>
                    <a:pt x="2727" y="1994"/>
                  </a:lnTo>
                  <a:lnTo>
                    <a:pt x="2746" y="1963"/>
                  </a:lnTo>
                  <a:lnTo>
                    <a:pt x="2768" y="1933"/>
                  </a:lnTo>
                  <a:lnTo>
                    <a:pt x="2792" y="1904"/>
                  </a:lnTo>
                  <a:lnTo>
                    <a:pt x="2818" y="1878"/>
                  </a:lnTo>
                  <a:lnTo>
                    <a:pt x="2845" y="1855"/>
                  </a:lnTo>
                  <a:lnTo>
                    <a:pt x="2874" y="1836"/>
                  </a:lnTo>
                  <a:lnTo>
                    <a:pt x="2905" y="1822"/>
                  </a:lnTo>
                  <a:lnTo>
                    <a:pt x="2938" y="1813"/>
                  </a:lnTo>
                  <a:lnTo>
                    <a:pt x="2972" y="1809"/>
                  </a:lnTo>
                  <a:lnTo>
                    <a:pt x="3064" y="1809"/>
                  </a:lnTo>
                  <a:lnTo>
                    <a:pt x="3064" y="1372"/>
                  </a:lnTo>
                  <a:lnTo>
                    <a:pt x="2972" y="1372"/>
                  </a:lnTo>
                  <a:lnTo>
                    <a:pt x="2938" y="1368"/>
                  </a:lnTo>
                  <a:lnTo>
                    <a:pt x="2905" y="1359"/>
                  </a:lnTo>
                  <a:lnTo>
                    <a:pt x="2874" y="1345"/>
                  </a:lnTo>
                  <a:lnTo>
                    <a:pt x="2845" y="1326"/>
                  </a:lnTo>
                  <a:lnTo>
                    <a:pt x="2818" y="1303"/>
                  </a:lnTo>
                  <a:lnTo>
                    <a:pt x="2792" y="1276"/>
                  </a:lnTo>
                  <a:lnTo>
                    <a:pt x="2768" y="1248"/>
                  </a:lnTo>
                  <a:lnTo>
                    <a:pt x="2746" y="1218"/>
                  </a:lnTo>
                  <a:lnTo>
                    <a:pt x="2727" y="1187"/>
                  </a:lnTo>
                  <a:lnTo>
                    <a:pt x="2710" y="1155"/>
                  </a:lnTo>
                  <a:lnTo>
                    <a:pt x="2696" y="1123"/>
                  </a:lnTo>
                  <a:lnTo>
                    <a:pt x="2684" y="1093"/>
                  </a:lnTo>
                  <a:lnTo>
                    <a:pt x="2674" y="1062"/>
                  </a:lnTo>
                  <a:lnTo>
                    <a:pt x="2665" y="1029"/>
                  </a:lnTo>
                  <a:lnTo>
                    <a:pt x="2658" y="996"/>
                  </a:lnTo>
                  <a:lnTo>
                    <a:pt x="2653" y="961"/>
                  </a:lnTo>
                  <a:lnTo>
                    <a:pt x="2651" y="928"/>
                  </a:lnTo>
                  <a:lnTo>
                    <a:pt x="2652" y="895"/>
                  </a:lnTo>
                  <a:lnTo>
                    <a:pt x="2655" y="863"/>
                  </a:lnTo>
                  <a:lnTo>
                    <a:pt x="2663" y="832"/>
                  </a:lnTo>
                  <a:lnTo>
                    <a:pt x="2674" y="802"/>
                  </a:lnTo>
                  <a:lnTo>
                    <a:pt x="2689" y="775"/>
                  </a:lnTo>
                  <a:lnTo>
                    <a:pt x="2708" y="751"/>
                  </a:lnTo>
                  <a:lnTo>
                    <a:pt x="2771" y="686"/>
                  </a:lnTo>
                  <a:lnTo>
                    <a:pt x="2457" y="382"/>
                  </a:lnTo>
                  <a:lnTo>
                    <a:pt x="2394" y="447"/>
                  </a:lnTo>
                  <a:lnTo>
                    <a:pt x="2371" y="467"/>
                  </a:lnTo>
                  <a:lnTo>
                    <a:pt x="2344" y="483"/>
                  </a:lnTo>
                  <a:lnTo>
                    <a:pt x="2314" y="497"/>
                  </a:lnTo>
                  <a:lnTo>
                    <a:pt x="2282" y="507"/>
                  </a:lnTo>
                  <a:lnTo>
                    <a:pt x="2247" y="512"/>
                  </a:lnTo>
                  <a:lnTo>
                    <a:pt x="2209" y="514"/>
                  </a:lnTo>
                  <a:lnTo>
                    <a:pt x="2167" y="512"/>
                  </a:lnTo>
                  <a:lnTo>
                    <a:pt x="2125" y="506"/>
                  </a:lnTo>
                  <a:lnTo>
                    <a:pt x="2082" y="496"/>
                  </a:lnTo>
                  <a:lnTo>
                    <a:pt x="2041" y="480"/>
                  </a:lnTo>
                  <a:lnTo>
                    <a:pt x="2011" y="467"/>
                  </a:lnTo>
                  <a:lnTo>
                    <a:pt x="1981" y="450"/>
                  </a:lnTo>
                  <a:lnTo>
                    <a:pt x="1951" y="432"/>
                  </a:lnTo>
                  <a:lnTo>
                    <a:pt x="1923" y="411"/>
                  </a:lnTo>
                  <a:lnTo>
                    <a:pt x="1897" y="388"/>
                  </a:lnTo>
                  <a:lnTo>
                    <a:pt x="1873" y="362"/>
                  </a:lnTo>
                  <a:lnTo>
                    <a:pt x="1853" y="336"/>
                  </a:lnTo>
                  <a:lnTo>
                    <a:pt x="1836" y="306"/>
                  </a:lnTo>
                  <a:lnTo>
                    <a:pt x="1822" y="276"/>
                  </a:lnTo>
                  <a:lnTo>
                    <a:pt x="1814" y="245"/>
                  </a:lnTo>
                  <a:lnTo>
                    <a:pt x="1811" y="213"/>
                  </a:lnTo>
                  <a:lnTo>
                    <a:pt x="1811" y="121"/>
                  </a:lnTo>
                  <a:lnTo>
                    <a:pt x="1373" y="121"/>
                  </a:lnTo>
                  <a:close/>
                  <a:moveTo>
                    <a:pt x="1313" y="0"/>
                  </a:moveTo>
                  <a:lnTo>
                    <a:pt x="1872" y="0"/>
                  </a:lnTo>
                  <a:lnTo>
                    <a:pt x="1888" y="2"/>
                  </a:lnTo>
                  <a:lnTo>
                    <a:pt x="1902" y="8"/>
                  </a:lnTo>
                  <a:lnTo>
                    <a:pt x="1914" y="19"/>
                  </a:lnTo>
                  <a:lnTo>
                    <a:pt x="1924" y="31"/>
                  </a:lnTo>
                  <a:lnTo>
                    <a:pt x="1930" y="45"/>
                  </a:lnTo>
                  <a:lnTo>
                    <a:pt x="1932" y="61"/>
                  </a:lnTo>
                  <a:lnTo>
                    <a:pt x="1932" y="213"/>
                  </a:lnTo>
                  <a:lnTo>
                    <a:pt x="1935" y="233"/>
                  </a:lnTo>
                  <a:lnTo>
                    <a:pt x="1944" y="254"/>
                  </a:lnTo>
                  <a:lnTo>
                    <a:pt x="1958" y="276"/>
                  </a:lnTo>
                  <a:lnTo>
                    <a:pt x="1977" y="297"/>
                  </a:lnTo>
                  <a:lnTo>
                    <a:pt x="2000" y="317"/>
                  </a:lnTo>
                  <a:lnTo>
                    <a:pt x="2026" y="337"/>
                  </a:lnTo>
                  <a:lnTo>
                    <a:pt x="2055" y="354"/>
                  </a:lnTo>
                  <a:lnTo>
                    <a:pt x="2086" y="369"/>
                  </a:lnTo>
                  <a:lnTo>
                    <a:pt x="2115" y="378"/>
                  </a:lnTo>
                  <a:lnTo>
                    <a:pt x="2144" y="386"/>
                  </a:lnTo>
                  <a:lnTo>
                    <a:pt x="2173" y="390"/>
                  </a:lnTo>
                  <a:lnTo>
                    <a:pt x="2201" y="392"/>
                  </a:lnTo>
                  <a:lnTo>
                    <a:pt x="2227" y="392"/>
                  </a:lnTo>
                  <a:lnTo>
                    <a:pt x="2253" y="388"/>
                  </a:lnTo>
                  <a:lnTo>
                    <a:pt x="2274" y="383"/>
                  </a:lnTo>
                  <a:lnTo>
                    <a:pt x="2292" y="375"/>
                  </a:lnTo>
                  <a:lnTo>
                    <a:pt x="2306" y="364"/>
                  </a:lnTo>
                  <a:lnTo>
                    <a:pt x="2412" y="255"/>
                  </a:lnTo>
                  <a:lnTo>
                    <a:pt x="2424" y="245"/>
                  </a:lnTo>
                  <a:lnTo>
                    <a:pt x="2438" y="238"/>
                  </a:lnTo>
                  <a:lnTo>
                    <a:pt x="2454" y="236"/>
                  </a:lnTo>
                  <a:lnTo>
                    <a:pt x="2469" y="238"/>
                  </a:lnTo>
                  <a:lnTo>
                    <a:pt x="2484" y="243"/>
                  </a:lnTo>
                  <a:lnTo>
                    <a:pt x="2497" y="253"/>
                  </a:lnTo>
                  <a:lnTo>
                    <a:pt x="2898" y="640"/>
                  </a:lnTo>
                  <a:lnTo>
                    <a:pt x="2908" y="654"/>
                  </a:lnTo>
                  <a:lnTo>
                    <a:pt x="2916" y="668"/>
                  </a:lnTo>
                  <a:lnTo>
                    <a:pt x="2918" y="683"/>
                  </a:lnTo>
                  <a:lnTo>
                    <a:pt x="2916" y="698"/>
                  </a:lnTo>
                  <a:lnTo>
                    <a:pt x="2910" y="713"/>
                  </a:lnTo>
                  <a:lnTo>
                    <a:pt x="2900" y="726"/>
                  </a:lnTo>
                  <a:lnTo>
                    <a:pt x="2795" y="835"/>
                  </a:lnTo>
                  <a:lnTo>
                    <a:pt x="2786" y="848"/>
                  </a:lnTo>
                  <a:lnTo>
                    <a:pt x="2779" y="866"/>
                  </a:lnTo>
                  <a:lnTo>
                    <a:pt x="2773" y="887"/>
                  </a:lnTo>
                  <a:lnTo>
                    <a:pt x="2771" y="912"/>
                  </a:lnTo>
                  <a:lnTo>
                    <a:pt x="2772" y="940"/>
                  </a:lnTo>
                  <a:lnTo>
                    <a:pt x="2775" y="972"/>
                  </a:lnTo>
                  <a:lnTo>
                    <a:pt x="2783" y="1005"/>
                  </a:lnTo>
                  <a:lnTo>
                    <a:pt x="2793" y="1040"/>
                  </a:lnTo>
                  <a:lnTo>
                    <a:pt x="2807" y="1075"/>
                  </a:lnTo>
                  <a:lnTo>
                    <a:pt x="2823" y="1110"/>
                  </a:lnTo>
                  <a:lnTo>
                    <a:pt x="2841" y="1142"/>
                  </a:lnTo>
                  <a:lnTo>
                    <a:pt x="2860" y="1170"/>
                  </a:lnTo>
                  <a:lnTo>
                    <a:pt x="2880" y="1194"/>
                  </a:lnTo>
                  <a:lnTo>
                    <a:pt x="2899" y="1214"/>
                  </a:lnTo>
                  <a:lnTo>
                    <a:pt x="2920" y="1230"/>
                  </a:lnTo>
                  <a:lnTo>
                    <a:pt x="2938" y="1241"/>
                  </a:lnTo>
                  <a:lnTo>
                    <a:pt x="2956" y="1248"/>
                  </a:lnTo>
                  <a:lnTo>
                    <a:pt x="2972" y="1251"/>
                  </a:lnTo>
                  <a:lnTo>
                    <a:pt x="3123" y="1251"/>
                  </a:lnTo>
                  <a:lnTo>
                    <a:pt x="3139" y="1253"/>
                  </a:lnTo>
                  <a:lnTo>
                    <a:pt x="3154" y="1259"/>
                  </a:lnTo>
                  <a:lnTo>
                    <a:pt x="3166" y="1268"/>
                  </a:lnTo>
                  <a:lnTo>
                    <a:pt x="3175" y="1281"/>
                  </a:lnTo>
                  <a:lnTo>
                    <a:pt x="3181" y="1296"/>
                  </a:lnTo>
                  <a:lnTo>
                    <a:pt x="3184" y="1312"/>
                  </a:lnTo>
                  <a:lnTo>
                    <a:pt x="3184" y="1869"/>
                  </a:lnTo>
                  <a:lnTo>
                    <a:pt x="3181" y="1885"/>
                  </a:lnTo>
                  <a:lnTo>
                    <a:pt x="3175" y="1900"/>
                  </a:lnTo>
                  <a:lnTo>
                    <a:pt x="3166" y="1913"/>
                  </a:lnTo>
                  <a:lnTo>
                    <a:pt x="3154" y="1922"/>
                  </a:lnTo>
                  <a:lnTo>
                    <a:pt x="3139" y="1928"/>
                  </a:lnTo>
                  <a:lnTo>
                    <a:pt x="3123" y="1930"/>
                  </a:lnTo>
                  <a:lnTo>
                    <a:pt x="2972" y="1930"/>
                  </a:lnTo>
                  <a:lnTo>
                    <a:pt x="2956" y="1933"/>
                  </a:lnTo>
                  <a:lnTo>
                    <a:pt x="2938" y="1940"/>
                  </a:lnTo>
                  <a:lnTo>
                    <a:pt x="2920" y="1951"/>
                  </a:lnTo>
                  <a:lnTo>
                    <a:pt x="2899" y="1967"/>
                  </a:lnTo>
                  <a:lnTo>
                    <a:pt x="2880" y="1987"/>
                  </a:lnTo>
                  <a:lnTo>
                    <a:pt x="2860" y="2011"/>
                  </a:lnTo>
                  <a:lnTo>
                    <a:pt x="2841" y="2039"/>
                  </a:lnTo>
                  <a:lnTo>
                    <a:pt x="2823" y="2071"/>
                  </a:lnTo>
                  <a:lnTo>
                    <a:pt x="2807" y="2106"/>
                  </a:lnTo>
                  <a:lnTo>
                    <a:pt x="2793" y="2141"/>
                  </a:lnTo>
                  <a:lnTo>
                    <a:pt x="2783" y="2176"/>
                  </a:lnTo>
                  <a:lnTo>
                    <a:pt x="2775" y="2209"/>
                  </a:lnTo>
                  <a:lnTo>
                    <a:pt x="2772" y="2241"/>
                  </a:lnTo>
                  <a:lnTo>
                    <a:pt x="2771" y="2269"/>
                  </a:lnTo>
                  <a:lnTo>
                    <a:pt x="2773" y="2294"/>
                  </a:lnTo>
                  <a:lnTo>
                    <a:pt x="2779" y="2315"/>
                  </a:lnTo>
                  <a:lnTo>
                    <a:pt x="2786" y="2332"/>
                  </a:lnTo>
                  <a:lnTo>
                    <a:pt x="2795" y="2345"/>
                  </a:lnTo>
                  <a:lnTo>
                    <a:pt x="2900" y="2455"/>
                  </a:lnTo>
                  <a:lnTo>
                    <a:pt x="2910" y="2468"/>
                  </a:lnTo>
                  <a:lnTo>
                    <a:pt x="2916" y="2482"/>
                  </a:lnTo>
                  <a:lnTo>
                    <a:pt x="2918" y="2498"/>
                  </a:lnTo>
                  <a:lnTo>
                    <a:pt x="2916" y="2513"/>
                  </a:lnTo>
                  <a:lnTo>
                    <a:pt x="2908" y="2527"/>
                  </a:lnTo>
                  <a:lnTo>
                    <a:pt x="2898" y="2540"/>
                  </a:lnTo>
                  <a:lnTo>
                    <a:pt x="2497" y="2928"/>
                  </a:lnTo>
                  <a:lnTo>
                    <a:pt x="2484" y="2938"/>
                  </a:lnTo>
                  <a:lnTo>
                    <a:pt x="2469" y="2943"/>
                  </a:lnTo>
                  <a:lnTo>
                    <a:pt x="2454" y="2945"/>
                  </a:lnTo>
                  <a:lnTo>
                    <a:pt x="2439" y="2943"/>
                  </a:lnTo>
                  <a:lnTo>
                    <a:pt x="2424" y="2937"/>
                  </a:lnTo>
                  <a:lnTo>
                    <a:pt x="2412" y="2927"/>
                  </a:lnTo>
                  <a:lnTo>
                    <a:pt x="2306" y="2817"/>
                  </a:lnTo>
                  <a:lnTo>
                    <a:pt x="2292" y="2806"/>
                  </a:lnTo>
                  <a:lnTo>
                    <a:pt x="2274" y="2798"/>
                  </a:lnTo>
                  <a:lnTo>
                    <a:pt x="2252" y="2792"/>
                  </a:lnTo>
                  <a:lnTo>
                    <a:pt x="2227" y="2789"/>
                  </a:lnTo>
                  <a:lnTo>
                    <a:pt x="2200" y="2788"/>
                  </a:lnTo>
                  <a:lnTo>
                    <a:pt x="2172" y="2790"/>
                  </a:lnTo>
                  <a:lnTo>
                    <a:pt x="2144" y="2795"/>
                  </a:lnTo>
                  <a:lnTo>
                    <a:pt x="2115" y="2802"/>
                  </a:lnTo>
                  <a:lnTo>
                    <a:pt x="2086" y="2812"/>
                  </a:lnTo>
                  <a:lnTo>
                    <a:pt x="2055" y="2826"/>
                  </a:lnTo>
                  <a:lnTo>
                    <a:pt x="2026" y="2843"/>
                  </a:lnTo>
                  <a:lnTo>
                    <a:pt x="2000" y="2863"/>
                  </a:lnTo>
                  <a:lnTo>
                    <a:pt x="1977" y="2884"/>
                  </a:lnTo>
                  <a:lnTo>
                    <a:pt x="1958" y="2905"/>
                  </a:lnTo>
                  <a:lnTo>
                    <a:pt x="1944" y="2927"/>
                  </a:lnTo>
                  <a:lnTo>
                    <a:pt x="1935" y="2948"/>
                  </a:lnTo>
                  <a:lnTo>
                    <a:pt x="1932" y="2968"/>
                  </a:lnTo>
                  <a:lnTo>
                    <a:pt x="1932" y="3120"/>
                  </a:lnTo>
                  <a:lnTo>
                    <a:pt x="1930" y="3136"/>
                  </a:lnTo>
                  <a:lnTo>
                    <a:pt x="1924" y="3150"/>
                  </a:lnTo>
                  <a:lnTo>
                    <a:pt x="1914" y="3162"/>
                  </a:lnTo>
                  <a:lnTo>
                    <a:pt x="1902" y="3172"/>
                  </a:lnTo>
                  <a:lnTo>
                    <a:pt x="1888" y="3179"/>
                  </a:lnTo>
                  <a:lnTo>
                    <a:pt x="1872" y="3181"/>
                  </a:lnTo>
                  <a:lnTo>
                    <a:pt x="1313" y="3181"/>
                  </a:lnTo>
                  <a:lnTo>
                    <a:pt x="1294" y="3178"/>
                  </a:lnTo>
                  <a:lnTo>
                    <a:pt x="1277" y="3168"/>
                  </a:lnTo>
                  <a:lnTo>
                    <a:pt x="1264" y="3155"/>
                  </a:lnTo>
                  <a:lnTo>
                    <a:pt x="1255" y="3139"/>
                  </a:lnTo>
                  <a:lnTo>
                    <a:pt x="1252" y="3120"/>
                  </a:lnTo>
                  <a:lnTo>
                    <a:pt x="1252" y="2968"/>
                  </a:lnTo>
                  <a:lnTo>
                    <a:pt x="1249" y="2948"/>
                  </a:lnTo>
                  <a:lnTo>
                    <a:pt x="1240" y="2927"/>
                  </a:lnTo>
                  <a:lnTo>
                    <a:pt x="1226" y="2905"/>
                  </a:lnTo>
                  <a:lnTo>
                    <a:pt x="1208" y="2884"/>
                  </a:lnTo>
                  <a:lnTo>
                    <a:pt x="1185" y="2864"/>
                  </a:lnTo>
                  <a:lnTo>
                    <a:pt x="1159" y="2844"/>
                  </a:lnTo>
                  <a:lnTo>
                    <a:pt x="1129" y="2827"/>
                  </a:lnTo>
                  <a:lnTo>
                    <a:pt x="1098" y="2812"/>
                  </a:lnTo>
                  <a:lnTo>
                    <a:pt x="1070" y="2803"/>
                  </a:lnTo>
                  <a:lnTo>
                    <a:pt x="1041" y="2795"/>
                  </a:lnTo>
                  <a:lnTo>
                    <a:pt x="1011" y="2791"/>
                  </a:lnTo>
                  <a:lnTo>
                    <a:pt x="983" y="2789"/>
                  </a:lnTo>
                  <a:lnTo>
                    <a:pt x="957" y="2790"/>
                  </a:lnTo>
                  <a:lnTo>
                    <a:pt x="932" y="2793"/>
                  </a:lnTo>
                  <a:lnTo>
                    <a:pt x="911" y="2798"/>
                  </a:lnTo>
                  <a:lnTo>
                    <a:pt x="893" y="2807"/>
                  </a:lnTo>
                  <a:lnTo>
                    <a:pt x="878" y="2817"/>
                  </a:lnTo>
                  <a:lnTo>
                    <a:pt x="773" y="2927"/>
                  </a:lnTo>
                  <a:lnTo>
                    <a:pt x="761" y="2937"/>
                  </a:lnTo>
                  <a:lnTo>
                    <a:pt x="747" y="2943"/>
                  </a:lnTo>
                  <a:lnTo>
                    <a:pt x="730" y="2945"/>
                  </a:lnTo>
                  <a:lnTo>
                    <a:pt x="715" y="2943"/>
                  </a:lnTo>
                  <a:lnTo>
                    <a:pt x="700" y="2937"/>
                  </a:lnTo>
                  <a:lnTo>
                    <a:pt x="688" y="2928"/>
                  </a:lnTo>
                  <a:lnTo>
                    <a:pt x="285" y="2540"/>
                  </a:lnTo>
                  <a:lnTo>
                    <a:pt x="276" y="2528"/>
                  </a:lnTo>
                  <a:lnTo>
                    <a:pt x="270" y="2513"/>
                  </a:lnTo>
                  <a:lnTo>
                    <a:pt x="267" y="2498"/>
                  </a:lnTo>
                  <a:lnTo>
                    <a:pt x="269" y="2482"/>
                  </a:lnTo>
                  <a:lnTo>
                    <a:pt x="275" y="2468"/>
                  </a:lnTo>
                  <a:lnTo>
                    <a:pt x="284" y="2455"/>
                  </a:lnTo>
                  <a:lnTo>
                    <a:pt x="390" y="2346"/>
                  </a:lnTo>
                  <a:lnTo>
                    <a:pt x="399" y="2333"/>
                  </a:lnTo>
                  <a:lnTo>
                    <a:pt x="406" y="2315"/>
                  </a:lnTo>
                  <a:lnTo>
                    <a:pt x="411" y="2294"/>
                  </a:lnTo>
                  <a:lnTo>
                    <a:pt x="413" y="2269"/>
                  </a:lnTo>
                  <a:lnTo>
                    <a:pt x="412" y="2241"/>
                  </a:lnTo>
                  <a:lnTo>
                    <a:pt x="409" y="2209"/>
                  </a:lnTo>
                  <a:lnTo>
                    <a:pt x="402" y="2176"/>
                  </a:lnTo>
                  <a:lnTo>
                    <a:pt x="392" y="2142"/>
                  </a:lnTo>
                  <a:lnTo>
                    <a:pt x="378" y="2106"/>
                  </a:lnTo>
                  <a:lnTo>
                    <a:pt x="362" y="2071"/>
                  </a:lnTo>
                  <a:lnTo>
                    <a:pt x="344" y="2039"/>
                  </a:lnTo>
                  <a:lnTo>
                    <a:pt x="324" y="2011"/>
                  </a:lnTo>
                  <a:lnTo>
                    <a:pt x="304" y="1987"/>
                  </a:lnTo>
                  <a:lnTo>
                    <a:pt x="284" y="1967"/>
                  </a:lnTo>
                  <a:lnTo>
                    <a:pt x="265" y="1951"/>
                  </a:lnTo>
                  <a:lnTo>
                    <a:pt x="246" y="1940"/>
                  </a:lnTo>
                  <a:lnTo>
                    <a:pt x="229" y="1933"/>
                  </a:lnTo>
                  <a:lnTo>
                    <a:pt x="213" y="1931"/>
                  </a:lnTo>
                  <a:lnTo>
                    <a:pt x="61" y="1931"/>
                  </a:lnTo>
                  <a:lnTo>
                    <a:pt x="42" y="1927"/>
                  </a:lnTo>
                  <a:lnTo>
                    <a:pt x="25" y="1919"/>
                  </a:lnTo>
                  <a:lnTo>
                    <a:pt x="12" y="1905"/>
                  </a:lnTo>
                  <a:lnTo>
                    <a:pt x="4" y="1888"/>
                  </a:lnTo>
                  <a:lnTo>
                    <a:pt x="0" y="1869"/>
                  </a:lnTo>
                  <a:lnTo>
                    <a:pt x="0" y="1312"/>
                  </a:lnTo>
                  <a:lnTo>
                    <a:pt x="3" y="1296"/>
                  </a:lnTo>
                  <a:lnTo>
                    <a:pt x="9" y="1281"/>
                  </a:lnTo>
                  <a:lnTo>
                    <a:pt x="18" y="1268"/>
                  </a:lnTo>
                  <a:lnTo>
                    <a:pt x="30" y="1259"/>
                  </a:lnTo>
                  <a:lnTo>
                    <a:pt x="45" y="1253"/>
                  </a:lnTo>
                  <a:lnTo>
                    <a:pt x="61" y="1251"/>
                  </a:lnTo>
                  <a:lnTo>
                    <a:pt x="213" y="1251"/>
                  </a:lnTo>
                  <a:lnTo>
                    <a:pt x="229" y="1248"/>
                  </a:lnTo>
                  <a:lnTo>
                    <a:pt x="246" y="1241"/>
                  </a:lnTo>
                  <a:lnTo>
                    <a:pt x="265" y="1230"/>
                  </a:lnTo>
                  <a:lnTo>
                    <a:pt x="284" y="1214"/>
                  </a:lnTo>
                  <a:lnTo>
                    <a:pt x="304" y="1194"/>
                  </a:lnTo>
                  <a:lnTo>
                    <a:pt x="324" y="1170"/>
                  </a:lnTo>
                  <a:lnTo>
                    <a:pt x="344" y="1142"/>
                  </a:lnTo>
                  <a:lnTo>
                    <a:pt x="362" y="1110"/>
                  </a:lnTo>
                  <a:lnTo>
                    <a:pt x="378" y="1075"/>
                  </a:lnTo>
                  <a:lnTo>
                    <a:pt x="392" y="1040"/>
                  </a:lnTo>
                  <a:lnTo>
                    <a:pt x="402" y="1005"/>
                  </a:lnTo>
                  <a:lnTo>
                    <a:pt x="409" y="972"/>
                  </a:lnTo>
                  <a:lnTo>
                    <a:pt x="412" y="940"/>
                  </a:lnTo>
                  <a:lnTo>
                    <a:pt x="413" y="912"/>
                  </a:lnTo>
                  <a:lnTo>
                    <a:pt x="411" y="887"/>
                  </a:lnTo>
                  <a:lnTo>
                    <a:pt x="406" y="866"/>
                  </a:lnTo>
                  <a:lnTo>
                    <a:pt x="399" y="848"/>
                  </a:lnTo>
                  <a:lnTo>
                    <a:pt x="390" y="835"/>
                  </a:lnTo>
                  <a:lnTo>
                    <a:pt x="284" y="726"/>
                  </a:lnTo>
                  <a:lnTo>
                    <a:pt x="275" y="713"/>
                  </a:lnTo>
                  <a:lnTo>
                    <a:pt x="269" y="698"/>
                  </a:lnTo>
                  <a:lnTo>
                    <a:pt x="267" y="683"/>
                  </a:lnTo>
                  <a:lnTo>
                    <a:pt x="269" y="668"/>
                  </a:lnTo>
                  <a:lnTo>
                    <a:pt x="276" y="654"/>
                  </a:lnTo>
                  <a:lnTo>
                    <a:pt x="285" y="640"/>
                  </a:lnTo>
                  <a:lnTo>
                    <a:pt x="688" y="253"/>
                  </a:lnTo>
                  <a:lnTo>
                    <a:pt x="697" y="246"/>
                  </a:lnTo>
                  <a:lnTo>
                    <a:pt x="708" y="241"/>
                  </a:lnTo>
                  <a:lnTo>
                    <a:pt x="719" y="238"/>
                  </a:lnTo>
                  <a:lnTo>
                    <a:pt x="730" y="236"/>
                  </a:lnTo>
                  <a:lnTo>
                    <a:pt x="747" y="238"/>
                  </a:lnTo>
                  <a:lnTo>
                    <a:pt x="761" y="245"/>
                  </a:lnTo>
                  <a:lnTo>
                    <a:pt x="773" y="255"/>
                  </a:lnTo>
                  <a:lnTo>
                    <a:pt x="878" y="364"/>
                  </a:lnTo>
                  <a:lnTo>
                    <a:pt x="893" y="375"/>
                  </a:lnTo>
                  <a:lnTo>
                    <a:pt x="911" y="383"/>
                  </a:lnTo>
                  <a:lnTo>
                    <a:pt x="933" y="389"/>
                  </a:lnTo>
                  <a:lnTo>
                    <a:pt x="957" y="392"/>
                  </a:lnTo>
                  <a:lnTo>
                    <a:pt x="984" y="393"/>
                  </a:lnTo>
                  <a:lnTo>
                    <a:pt x="1012" y="391"/>
                  </a:lnTo>
                  <a:lnTo>
                    <a:pt x="1041" y="386"/>
                  </a:lnTo>
                  <a:lnTo>
                    <a:pt x="1070" y="379"/>
                  </a:lnTo>
                  <a:lnTo>
                    <a:pt x="1098" y="369"/>
                  </a:lnTo>
                  <a:lnTo>
                    <a:pt x="1129" y="355"/>
                  </a:lnTo>
                  <a:lnTo>
                    <a:pt x="1159" y="338"/>
                  </a:lnTo>
                  <a:lnTo>
                    <a:pt x="1185" y="318"/>
                  </a:lnTo>
                  <a:lnTo>
                    <a:pt x="1208" y="297"/>
                  </a:lnTo>
                  <a:lnTo>
                    <a:pt x="1226" y="276"/>
                  </a:lnTo>
                  <a:lnTo>
                    <a:pt x="1240" y="254"/>
                  </a:lnTo>
                  <a:lnTo>
                    <a:pt x="1249" y="233"/>
                  </a:lnTo>
                  <a:lnTo>
                    <a:pt x="1252" y="213"/>
                  </a:lnTo>
                  <a:lnTo>
                    <a:pt x="1252" y="61"/>
                  </a:lnTo>
                  <a:lnTo>
                    <a:pt x="1254" y="45"/>
                  </a:lnTo>
                  <a:lnTo>
                    <a:pt x="1260" y="31"/>
                  </a:lnTo>
                  <a:lnTo>
                    <a:pt x="1270" y="19"/>
                  </a:lnTo>
                  <a:lnTo>
                    <a:pt x="1282" y="8"/>
                  </a:lnTo>
                  <a:lnTo>
                    <a:pt x="1297" y="2"/>
                  </a:lnTo>
                  <a:lnTo>
                    <a:pt x="131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797" name="Group 399">
            <a:extLst>
              <a:ext uri="{FF2B5EF4-FFF2-40B4-BE49-F238E27FC236}">
                <a16:creationId xmlns:a16="http://schemas.microsoft.com/office/drawing/2014/main" id="{A4BB8C2E-5986-48DF-83FF-F10D19947C99}"/>
              </a:ext>
            </a:extLst>
          </p:cNvPr>
          <p:cNvGrpSpPr>
            <a:grpSpLocks noChangeAspect="1"/>
          </p:cNvGrpSpPr>
          <p:nvPr/>
        </p:nvGrpSpPr>
        <p:grpSpPr bwMode="auto">
          <a:xfrm>
            <a:off x="7499585" y="2229783"/>
            <a:ext cx="219843" cy="263495"/>
            <a:chOff x="9449" y="1929"/>
            <a:chExt cx="277" cy="332"/>
          </a:xfrm>
          <a:solidFill>
            <a:srgbClr val="000000"/>
          </a:solidFill>
        </p:grpSpPr>
        <p:sp>
          <p:nvSpPr>
            <p:cNvPr id="798" name="Freeform 401">
              <a:extLst>
                <a:ext uri="{FF2B5EF4-FFF2-40B4-BE49-F238E27FC236}">
                  <a16:creationId xmlns:a16="http://schemas.microsoft.com/office/drawing/2014/main" id="{D7EB28C5-6CC6-463D-9D26-A88F48F3CCF8}"/>
                </a:ext>
              </a:extLst>
            </p:cNvPr>
            <p:cNvSpPr>
              <a:spLocks/>
            </p:cNvSpPr>
            <p:nvPr/>
          </p:nvSpPr>
          <p:spPr bwMode="auto">
            <a:xfrm>
              <a:off x="9511" y="1929"/>
              <a:ext cx="193" cy="188"/>
            </a:xfrm>
            <a:custGeom>
              <a:avLst/>
              <a:gdLst>
                <a:gd name="T0" fmla="*/ 1874 w 1932"/>
                <a:gd name="T1" fmla="*/ 0 h 1884"/>
                <a:gd name="T2" fmla="*/ 1893 w 1932"/>
                <a:gd name="T3" fmla="*/ 5 h 1884"/>
                <a:gd name="T4" fmla="*/ 1909 w 1932"/>
                <a:gd name="T5" fmla="*/ 15 h 1884"/>
                <a:gd name="T6" fmla="*/ 1922 w 1932"/>
                <a:gd name="T7" fmla="*/ 30 h 1884"/>
                <a:gd name="T8" fmla="*/ 1930 w 1932"/>
                <a:gd name="T9" fmla="*/ 48 h 1884"/>
                <a:gd name="T10" fmla="*/ 1932 w 1932"/>
                <a:gd name="T11" fmla="*/ 66 h 1884"/>
                <a:gd name="T12" fmla="*/ 1932 w 1932"/>
                <a:gd name="T13" fmla="*/ 1703 h 1884"/>
                <a:gd name="T14" fmla="*/ 1930 w 1932"/>
                <a:gd name="T15" fmla="*/ 1721 h 1884"/>
                <a:gd name="T16" fmla="*/ 1924 w 1932"/>
                <a:gd name="T17" fmla="*/ 1737 h 1884"/>
                <a:gd name="T18" fmla="*/ 1913 w 1932"/>
                <a:gd name="T19" fmla="*/ 1751 h 1884"/>
                <a:gd name="T20" fmla="*/ 1900 w 1932"/>
                <a:gd name="T21" fmla="*/ 1761 h 1884"/>
                <a:gd name="T22" fmla="*/ 1883 w 1932"/>
                <a:gd name="T23" fmla="*/ 1768 h 1884"/>
                <a:gd name="T24" fmla="*/ 1865 w 1932"/>
                <a:gd name="T25" fmla="*/ 1770 h 1884"/>
                <a:gd name="T26" fmla="*/ 1848 w 1932"/>
                <a:gd name="T27" fmla="*/ 1768 h 1884"/>
                <a:gd name="T28" fmla="*/ 1831 w 1932"/>
                <a:gd name="T29" fmla="*/ 1761 h 1884"/>
                <a:gd name="T30" fmla="*/ 1818 w 1932"/>
                <a:gd name="T31" fmla="*/ 1751 h 1884"/>
                <a:gd name="T32" fmla="*/ 1807 w 1932"/>
                <a:gd name="T33" fmla="*/ 1737 h 1884"/>
                <a:gd name="T34" fmla="*/ 1801 w 1932"/>
                <a:gd name="T35" fmla="*/ 1721 h 1884"/>
                <a:gd name="T36" fmla="*/ 1799 w 1932"/>
                <a:gd name="T37" fmla="*/ 1703 h 1884"/>
                <a:gd name="T38" fmla="*/ 1799 w 1932"/>
                <a:gd name="T39" fmla="*/ 147 h 1884"/>
                <a:gd name="T40" fmla="*/ 134 w 1932"/>
                <a:gd name="T41" fmla="*/ 432 h 1884"/>
                <a:gd name="T42" fmla="*/ 134 w 1932"/>
                <a:gd name="T43" fmla="*/ 1818 h 1884"/>
                <a:gd name="T44" fmla="*/ 132 w 1932"/>
                <a:gd name="T45" fmla="*/ 1835 h 1884"/>
                <a:gd name="T46" fmla="*/ 125 w 1932"/>
                <a:gd name="T47" fmla="*/ 1852 h 1884"/>
                <a:gd name="T48" fmla="*/ 114 w 1932"/>
                <a:gd name="T49" fmla="*/ 1864 h 1884"/>
                <a:gd name="T50" fmla="*/ 101 w 1932"/>
                <a:gd name="T51" fmla="*/ 1876 h 1884"/>
                <a:gd name="T52" fmla="*/ 85 w 1932"/>
                <a:gd name="T53" fmla="*/ 1882 h 1884"/>
                <a:gd name="T54" fmla="*/ 68 w 1932"/>
                <a:gd name="T55" fmla="*/ 1884 h 1884"/>
                <a:gd name="T56" fmla="*/ 49 w 1932"/>
                <a:gd name="T57" fmla="*/ 1882 h 1884"/>
                <a:gd name="T58" fmla="*/ 33 w 1932"/>
                <a:gd name="T59" fmla="*/ 1876 h 1884"/>
                <a:gd name="T60" fmla="*/ 20 w 1932"/>
                <a:gd name="T61" fmla="*/ 1864 h 1884"/>
                <a:gd name="T62" fmla="*/ 9 w 1932"/>
                <a:gd name="T63" fmla="*/ 1852 h 1884"/>
                <a:gd name="T64" fmla="*/ 2 w 1932"/>
                <a:gd name="T65" fmla="*/ 1835 h 1884"/>
                <a:gd name="T66" fmla="*/ 0 w 1932"/>
                <a:gd name="T67" fmla="*/ 1818 h 1884"/>
                <a:gd name="T68" fmla="*/ 0 w 1932"/>
                <a:gd name="T69" fmla="*/ 376 h 1884"/>
                <a:gd name="T70" fmla="*/ 3 w 1932"/>
                <a:gd name="T71" fmla="*/ 357 h 1884"/>
                <a:gd name="T72" fmla="*/ 10 w 1932"/>
                <a:gd name="T73" fmla="*/ 339 h 1884"/>
                <a:gd name="T74" fmla="*/ 22 w 1932"/>
                <a:gd name="T75" fmla="*/ 326 h 1884"/>
                <a:gd name="T76" fmla="*/ 37 w 1932"/>
                <a:gd name="T77" fmla="*/ 315 h 1884"/>
                <a:gd name="T78" fmla="*/ 56 w 1932"/>
                <a:gd name="T79" fmla="*/ 309 h 1884"/>
                <a:gd name="T80" fmla="*/ 1854 w 1932"/>
                <a:gd name="T81" fmla="*/ 1 h 1884"/>
                <a:gd name="T82" fmla="*/ 1874 w 1932"/>
                <a:gd name="T83" fmla="*/ 0 h 1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2" h="1884">
                  <a:moveTo>
                    <a:pt x="1874" y="0"/>
                  </a:moveTo>
                  <a:lnTo>
                    <a:pt x="1893" y="5"/>
                  </a:lnTo>
                  <a:lnTo>
                    <a:pt x="1909" y="15"/>
                  </a:lnTo>
                  <a:lnTo>
                    <a:pt x="1922" y="30"/>
                  </a:lnTo>
                  <a:lnTo>
                    <a:pt x="1930" y="48"/>
                  </a:lnTo>
                  <a:lnTo>
                    <a:pt x="1932" y="66"/>
                  </a:lnTo>
                  <a:lnTo>
                    <a:pt x="1932" y="1703"/>
                  </a:lnTo>
                  <a:lnTo>
                    <a:pt x="1930" y="1721"/>
                  </a:lnTo>
                  <a:lnTo>
                    <a:pt x="1924" y="1737"/>
                  </a:lnTo>
                  <a:lnTo>
                    <a:pt x="1913" y="1751"/>
                  </a:lnTo>
                  <a:lnTo>
                    <a:pt x="1900" y="1761"/>
                  </a:lnTo>
                  <a:lnTo>
                    <a:pt x="1883" y="1768"/>
                  </a:lnTo>
                  <a:lnTo>
                    <a:pt x="1865" y="1770"/>
                  </a:lnTo>
                  <a:lnTo>
                    <a:pt x="1848" y="1768"/>
                  </a:lnTo>
                  <a:lnTo>
                    <a:pt x="1831" y="1761"/>
                  </a:lnTo>
                  <a:lnTo>
                    <a:pt x="1818" y="1751"/>
                  </a:lnTo>
                  <a:lnTo>
                    <a:pt x="1807" y="1737"/>
                  </a:lnTo>
                  <a:lnTo>
                    <a:pt x="1801" y="1721"/>
                  </a:lnTo>
                  <a:lnTo>
                    <a:pt x="1799" y="1703"/>
                  </a:lnTo>
                  <a:lnTo>
                    <a:pt x="1799" y="147"/>
                  </a:lnTo>
                  <a:lnTo>
                    <a:pt x="134" y="432"/>
                  </a:lnTo>
                  <a:lnTo>
                    <a:pt x="134" y="1818"/>
                  </a:lnTo>
                  <a:lnTo>
                    <a:pt x="132" y="1835"/>
                  </a:lnTo>
                  <a:lnTo>
                    <a:pt x="125" y="1852"/>
                  </a:lnTo>
                  <a:lnTo>
                    <a:pt x="114" y="1864"/>
                  </a:lnTo>
                  <a:lnTo>
                    <a:pt x="101" y="1876"/>
                  </a:lnTo>
                  <a:lnTo>
                    <a:pt x="85" y="1882"/>
                  </a:lnTo>
                  <a:lnTo>
                    <a:pt x="68" y="1884"/>
                  </a:lnTo>
                  <a:lnTo>
                    <a:pt x="49" y="1882"/>
                  </a:lnTo>
                  <a:lnTo>
                    <a:pt x="33" y="1876"/>
                  </a:lnTo>
                  <a:lnTo>
                    <a:pt x="20" y="1864"/>
                  </a:lnTo>
                  <a:lnTo>
                    <a:pt x="9" y="1852"/>
                  </a:lnTo>
                  <a:lnTo>
                    <a:pt x="2" y="1835"/>
                  </a:lnTo>
                  <a:lnTo>
                    <a:pt x="0" y="1818"/>
                  </a:lnTo>
                  <a:lnTo>
                    <a:pt x="0" y="376"/>
                  </a:lnTo>
                  <a:lnTo>
                    <a:pt x="3" y="357"/>
                  </a:lnTo>
                  <a:lnTo>
                    <a:pt x="10" y="339"/>
                  </a:lnTo>
                  <a:lnTo>
                    <a:pt x="22" y="326"/>
                  </a:lnTo>
                  <a:lnTo>
                    <a:pt x="37" y="315"/>
                  </a:lnTo>
                  <a:lnTo>
                    <a:pt x="56" y="309"/>
                  </a:lnTo>
                  <a:lnTo>
                    <a:pt x="1854" y="1"/>
                  </a:lnTo>
                  <a:lnTo>
                    <a:pt x="18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799" name="Freeform 402">
              <a:extLst>
                <a:ext uri="{FF2B5EF4-FFF2-40B4-BE49-F238E27FC236}">
                  <a16:creationId xmlns:a16="http://schemas.microsoft.com/office/drawing/2014/main" id="{C4F2A734-5AE9-4759-A667-7DA5A795B3DD}"/>
                </a:ext>
              </a:extLst>
            </p:cNvPr>
            <p:cNvSpPr>
              <a:spLocks/>
            </p:cNvSpPr>
            <p:nvPr/>
          </p:nvSpPr>
          <p:spPr bwMode="auto">
            <a:xfrm>
              <a:off x="9612" y="2103"/>
              <a:ext cx="114" cy="133"/>
            </a:xfrm>
            <a:custGeom>
              <a:avLst/>
              <a:gdLst>
                <a:gd name="T0" fmla="*/ 601 w 1135"/>
                <a:gd name="T1" fmla="*/ 9 h 1327"/>
                <a:gd name="T2" fmla="*/ 633 w 1135"/>
                <a:gd name="T3" fmla="*/ 50 h 1327"/>
                <a:gd name="T4" fmla="*/ 625 w 1135"/>
                <a:gd name="T5" fmla="*/ 101 h 1327"/>
                <a:gd name="T6" fmla="*/ 586 w 1135"/>
                <a:gd name="T7" fmla="*/ 132 h 1327"/>
                <a:gd name="T8" fmla="*/ 475 w 1135"/>
                <a:gd name="T9" fmla="*/ 147 h 1327"/>
                <a:gd name="T10" fmla="*/ 349 w 1135"/>
                <a:gd name="T11" fmla="*/ 206 h 1327"/>
                <a:gd name="T12" fmla="*/ 246 w 1135"/>
                <a:gd name="T13" fmla="*/ 309 h 1327"/>
                <a:gd name="T14" fmla="*/ 173 w 1135"/>
                <a:gd name="T15" fmla="*/ 445 h 1327"/>
                <a:gd name="T16" fmla="*/ 137 w 1135"/>
                <a:gd name="T17" fmla="*/ 605 h 1327"/>
                <a:gd name="T18" fmla="*/ 145 w 1135"/>
                <a:gd name="T19" fmla="*/ 776 h 1327"/>
                <a:gd name="T20" fmla="*/ 194 w 1135"/>
                <a:gd name="T21" fmla="*/ 930 h 1327"/>
                <a:gd name="T22" fmla="*/ 277 w 1135"/>
                <a:gd name="T23" fmla="*/ 1056 h 1327"/>
                <a:gd name="T24" fmla="*/ 389 w 1135"/>
                <a:gd name="T25" fmla="*/ 1145 h 1327"/>
                <a:gd name="T26" fmla="*/ 520 w 1135"/>
                <a:gd name="T27" fmla="*/ 1189 h 1327"/>
                <a:gd name="T28" fmla="*/ 661 w 1135"/>
                <a:gd name="T29" fmla="*/ 1180 h 1327"/>
                <a:gd name="T30" fmla="*/ 786 w 1135"/>
                <a:gd name="T31" fmla="*/ 1120 h 1327"/>
                <a:gd name="T32" fmla="*/ 889 w 1135"/>
                <a:gd name="T33" fmla="*/ 1018 h 1327"/>
                <a:gd name="T34" fmla="*/ 962 w 1135"/>
                <a:gd name="T35" fmla="*/ 881 h 1327"/>
                <a:gd name="T36" fmla="*/ 998 w 1135"/>
                <a:gd name="T37" fmla="*/ 721 h 1327"/>
                <a:gd name="T38" fmla="*/ 990 w 1135"/>
                <a:gd name="T39" fmla="*/ 550 h 1327"/>
                <a:gd name="T40" fmla="*/ 939 w 1135"/>
                <a:gd name="T41" fmla="*/ 393 h 1327"/>
                <a:gd name="T42" fmla="*/ 849 w 1135"/>
                <a:gd name="T43" fmla="*/ 263 h 1327"/>
                <a:gd name="T44" fmla="*/ 791 w 1135"/>
                <a:gd name="T45" fmla="*/ 199 h 1327"/>
                <a:gd name="T46" fmla="*/ 793 w 1135"/>
                <a:gd name="T47" fmla="*/ 149 h 1327"/>
                <a:gd name="T48" fmla="*/ 832 w 1135"/>
                <a:gd name="T49" fmla="*/ 113 h 1327"/>
                <a:gd name="T50" fmla="*/ 883 w 1135"/>
                <a:gd name="T51" fmla="*/ 115 h 1327"/>
                <a:gd name="T52" fmla="*/ 979 w 1135"/>
                <a:gd name="T53" fmla="*/ 208 h 1327"/>
                <a:gd name="T54" fmla="*/ 1072 w 1135"/>
                <a:gd name="T55" fmla="*/ 360 h 1327"/>
                <a:gd name="T56" fmla="*/ 1124 w 1135"/>
                <a:gd name="T57" fmla="*/ 537 h 1327"/>
                <a:gd name="T58" fmla="*/ 1132 w 1135"/>
                <a:gd name="T59" fmla="*/ 731 h 1327"/>
                <a:gd name="T60" fmla="*/ 1090 w 1135"/>
                <a:gd name="T61" fmla="*/ 921 h 1327"/>
                <a:gd name="T62" fmla="*/ 1006 w 1135"/>
                <a:gd name="T63" fmla="*/ 1085 h 1327"/>
                <a:gd name="T64" fmla="*/ 885 w 1135"/>
                <a:gd name="T65" fmla="*/ 1213 h 1327"/>
                <a:gd name="T66" fmla="*/ 736 w 1135"/>
                <a:gd name="T67" fmla="*/ 1296 h 1327"/>
                <a:gd name="T68" fmla="*/ 568 w 1135"/>
                <a:gd name="T69" fmla="*/ 1327 h 1327"/>
                <a:gd name="T70" fmla="*/ 399 w 1135"/>
                <a:gd name="T71" fmla="*/ 1296 h 1327"/>
                <a:gd name="T72" fmla="*/ 250 w 1135"/>
                <a:gd name="T73" fmla="*/ 1213 h 1327"/>
                <a:gd name="T74" fmla="*/ 131 w 1135"/>
                <a:gd name="T75" fmla="*/ 1085 h 1327"/>
                <a:gd name="T76" fmla="*/ 45 w 1135"/>
                <a:gd name="T77" fmla="*/ 921 h 1327"/>
                <a:gd name="T78" fmla="*/ 3 w 1135"/>
                <a:gd name="T79" fmla="*/ 731 h 1327"/>
                <a:gd name="T80" fmla="*/ 11 w 1135"/>
                <a:gd name="T81" fmla="*/ 537 h 1327"/>
                <a:gd name="T82" fmla="*/ 62 w 1135"/>
                <a:gd name="T83" fmla="*/ 364 h 1327"/>
                <a:gd name="T84" fmla="*/ 149 w 1135"/>
                <a:gd name="T85" fmla="*/ 216 h 1327"/>
                <a:gd name="T86" fmla="*/ 267 w 1135"/>
                <a:gd name="T87" fmla="*/ 101 h 1327"/>
                <a:gd name="T88" fmla="*/ 409 w 1135"/>
                <a:gd name="T89" fmla="*/ 27 h 1327"/>
                <a:gd name="T90" fmla="*/ 568 w 1135"/>
                <a:gd name="T91" fmla="*/ 0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35" h="1327">
                  <a:moveTo>
                    <a:pt x="568" y="0"/>
                  </a:moveTo>
                  <a:lnTo>
                    <a:pt x="586" y="3"/>
                  </a:lnTo>
                  <a:lnTo>
                    <a:pt x="601" y="9"/>
                  </a:lnTo>
                  <a:lnTo>
                    <a:pt x="615" y="19"/>
                  </a:lnTo>
                  <a:lnTo>
                    <a:pt x="625" y="33"/>
                  </a:lnTo>
                  <a:lnTo>
                    <a:pt x="633" y="50"/>
                  </a:lnTo>
                  <a:lnTo>
                    <a:pt x="635" y="67"/>
                  </a:lnTo>
                  <a:lnTo>
                    <a:pt x="633" y="85"/>
                  </a:lnTo>
                  <a:lnTo>
                    <a:pt x="625" y="101"/>
                  </a:lnTo>
                  <a:lnTo>
                    <a:pt x="615" y="114"/>
                  </a:lnTo>
                  <a:lnTo>
                    <a:pt x="601" y="125"/>
                  </a:lnTo>
                  <a:lnTo>
                    <a:pt x="586" y="132"/>
                  </a:lnTo>
                  <a:lnTo>
                    <a:pt x="568" y="134"/>
                  </a:lnTo>
                  <a:lnTo>
                    <a:pt x="520" y="137"/>
                  </a:lnTo>
                  <a:lnTo>
                    <a:pt x="475" y="147"/>
                  </a:lnTo>
                  <a:lnTo>
                    <a:pt x="431" y="161"/>
                  </a:lnTo>
                  <a:lnTo>
                    <a:pt x="389" y="181"/>
                  </a:lnTo>
                  <a:lnTo>
                    <a:pt x="349" y="206"/>
                  </a:lnTo>
                  <a:lnTo>
                    <a:pt x="312" y="236"/>
                  </a:lnTo>
                  <a:lnTo>
                    <a:pt x="277" y="271"/>
                  </a:lnTo>
                  <a:lnTo>
                    <a:pt x="246" y="309"/>
                  </a:lnTo>
                  <a:lnTo>
                    <a:pt x="218" y="351"/>
                  </a:lnTo>
                  <a:lnTo>
                    <a:pt x="194" y="397"/>
                  </a:lnTo>
                  <a:lnTo>
                    <a:pt x="173" y="445"/>
                  </a:lnTo>
                  <a:lnTo>
                    <a:pt x="157" y="496"/>
                  </a:lnTo>
                  <a:lnTo>
                    <a:pt x="145" y="550"/>
                  </a:lnTo>
                  <a:lnTo>
                    <a:pt x="137" y="605"/>
                  </a:lnTo>
                  <a:lnTo>
                    <a:pt x="135" y="664"/>
                  </a:lnTo>
                  <a:lnTo>
                    <a:pt x="137" y="721"/>
                  </a:lnTo>
                  <a:lnTo>
                    <a:pt x="145" y="776"/>
                  </a:lnTo>
                  <a:lnTo>
                    <a:pt x="157" y="830"/>
                  </a:lnTo>
                  <a:lnTo>
                    <a:pt x="173" y="881"/>
                  </a:lnTo>
                  <a:lnTo>
                    <a:pt x="194" y="930"/>
                  </a:lnTo>
                  <a:lnTo>
                    <a:pt x="218" y="975"/>
                  </a:lnTo>
                  <a:lnTo>
                    <a:pt x="246" y="1018"/>
                  </a:lnTo>
                  <a:lnTo>
                    <a:pt x="277" y="1056"/>
                  </a:lnTo>
                  <a:lnTo>
                    <a:pt x="312" y="1090"/>
                  </a:lnTo>
                  <a:lnTo>
                    <a:pt x="349" y="1120"/>
                  </a:lnTo>
                  <a:lnTo>
                    <a:pt x="389" y="1145"/>
                  </a:lnTo>
                  <a:lnTo>
                    <a:pt x="431" y="1165"/>
                  </a:lnTo>
                  <a:lnTo>
                    <a:pt x="475" y="1180"/>
                  </a:lnTo>
                  <a:lnTo>
                    <a:pt x="520" y="1189"/>
                  </a:lnTo>
                  <a:lnTo>
                    <a:pt x="568" y="1192"/>
                  </a:lnTo>
                  <a:lnTo>
                    <a:pt x="615" y="1189"/>
                  </a:lnTo>
                  <a:lnTo>
                    <a:pt x="661" y="1180"/>
                  </a:lnTo>
                  <a:lnTo>
                    <a:pt x="704" y="1165"/>
                  </a:lnTo>
                  <a:lnTo>
                    <a:pt x="746" y="1145"/>
                  </a:lnTo>
                  <a:lnTo>
                    <a:pt x="786" y="1120"/>
                  </a:lnTo>
                  <a:lnTo>
                    <a:pt x="823" y="1090"/>
                  </a:lnTo>
                  <a:lnTo>
                    <a:pt x="858" y="1056"/>
                  </a:lnTo>
                  <a:lnTo>
                    <a:pt x="889" y="1018"/>
                  </a:lnTo>
                  <a:lnTo>
                    <a:pt x="917" y="975"/>
                  </a:lnTo>
                  <a:lnTo>
                    <a:pt x="941" y="930"/>
                  </a:lnTo>
                  <a:lnTo>
                    <a:pt x="962" y="881"/>
                  </a:lnTo>
                  <a:lnTo>
                    <a:pt x="978" y="830"/>
                  </a:lnTo>
                  <a:lnTo>
                    <a:pt x="991" y="776"/>
                  </a:lnTo>
                  <a:lnTo>
                    <a:pt x="998" y="721"/>
                  </a:lnTo>
                  <a:lnTo>
                    <a:pt x="1000" y="664"/>
                  </a:lnTo>
                  <a:lnTo>
                    <a:pt x="998" y="606"/>
                  </a:lnTo>
                  <a:lnTo>
                    <a:pt x="990" y="550"/>
                  </a:lnTo>
                  <a:lnTo>
                    <a:pt x="977" y="495"/>
                  </a:lnTo>
                  <a:lnTo>
                    <a:pt x="961" y="443"/>
                  </a:lnTo>
                  <a:lnTo>
                    <a:pt x="939" y="393"/>
                  </a:lnTo>
                  <a:lnTo>
                    <a:pt x="913" y="346"/>
                  </a:lnTo>
                  <a:lnTo>
                    <a:pt x="883" y="303"/>
                  </a:lnTo>
                  <a:lnTo>
                    <a:pt x="849" y="263"/>
                  </a:lnTo>
                  <a:lnTo>
                    <a:pt x="812" y="228"/>
                  </a:lnTo>
                  <a:lnTo>
                    <a:pt x="799" y="214"/>
                  </a:lnTo>
                  <a:lnTo>
                    <a:pt x="791" y="199"/>
                  </a:lnTo>
                  <a:lnTo>
                    <a:pt x="788" y="182"/>
                  </a:lnTo>
                  <a:lnTo>
                    <a:pt x="788" y="165"/>
                  </a:lnTo>
                  <a:lnTo>
                    <a:pt x="793" y="149"/>
                  </a:lnTo>
                  <a:lnTo>
                    <a:pt x="803" y="133"/>
                  </a:lnTo>
                  <a:lnTo>
                    <a:pt x="816" y="120"/>
                  </a:lnTo>
                  <a:lnTo>
                    <a:pt x="832" y="113"/>
                  </a:lnTo>
                  <a:lnTo>
                    <a:pt x="848" y="109"/>
                  </a:lnTo>
                  <a:lnTo>
                    <a:pt x="866" y="110"/>
                  </a:lnTo>
                  <a:lnTo>
                    <a:pt x="883" y="115"/>
                  </a:lnTo>
                  <a:lnTo>
                    <a:pt x="897" y="125"/>
                  </a:lnTo>
                  <a:lnTo>
                    <a:pt x="940" y="164"/>
                  </a:lnTo>
                  <a:lnTo>
                    <a:pt x="979" y="208"/>
                  </a:lnTo>
                  <a:lnTo>
                    <a:pt x="1014" y="255"/>
                  </a:lnTo>
                  <a:lnTo>
                    <a:pt x="1045" y="306"/>
                  </a:lnTo>
                  <a:lnTo>
                    <a:pt x="1072" y="360"/>
                  </a:lnTo>
                  <a:lnTo>
                    <a:pt x="1094" y="418"/>
                  </a:lnTo>
                  <a:lnTo>
                    <a:pt x="1112" y="476"/>
                  </a:lnTo>
                  <a:lnTo>
                    <a:pt x="1124" y="537"/>
                  </a:lnTo>
                  <a:lnTo>
                    <a:pt x="1133" y="600"/>
                  </a:lnTo>
                  <a:lnTo>
                    <a:pt x="1135" y="664"/>
                  </a:lnTo>
                  <a:lnTo>
                    <a:pt x="1132" y="731"/>
                  </a:lnTo>
                  <a:lnTo>
                    <a:pt x="1123" y="797"/>
                  </a:lnTo>
                  <a:lnTo>
                    <a:pt x="1110" y="861"/>
                  </a:lnTo>
                  <a:lnTo>
                    <a:pt x="1090" y="921"/>
                  </a:lnTo>
                  <a:lnTo>
                    <a:pt x="1066" y="979"/>
                  </a:lnTo>
                  <a:lnTo>
                    <a:pt x="1038" y="1034"/>
                  </a:lnTo>
                  <a:lnTo>
                    <a:pt x="1006" y="1085"/>
                  </a:lnTo>
                  <a:lnTo>
                    <a:pt x="968" y="1132"/>
                  </a:lnTo>
                  <a:lnTo>
                    <a:pt x="928" y="1174"/>
                  </a:lnTo>
                  <a:lnTo>
                    <a:pt x="885" y="1213"/>
                  </a:lnTo>
                  <a:lnTo>
                    <a:pt x="838" y="1246"/>
                  </a:lnTo>
                  <a:lnTo>
                    <a:pt x="788" y="1274"/>
                  </a:lnTo>
                  <a:lnTo>
                    <a:pt x="736" y="1296"/>
                  </a:lnTo>
                  <a:lnTo>
                    <a:pt x="682" y="1313"/>
                  </a:lnTo>
                  <a:lnTo>
                    <a:pt x="625" y="1322"/>
                  </a:lnTo>
                  <a:lnTo>
                    <a:pt x="568" y="1327"/>
                  </a:lnTo>
                  <a:lnTo>
                    <a:pt x="510" y="1322"/>
                  </a:lnTo>
                  <a:lnTo>
                    <a:pt x="453" y="1313"/>
                  </a:lnTo>
                  <a:lnTo>
                    <a:pt x="399" y="1296"/>
                  </a:lnTo>
                  <a:lnTo>
                    <a:pt x="347" y="1274"/>
                  </a:lnTo>
                  <a:lnTo>
                    <a:pt x="297" y="1246"/>
                  </a:lnTo>
                  <a:lnTo>
                    <a:pt x="250" y="1213"/>
                  </a:lnTo>
                  <a:lnTo>
                    <a:pt x="207" y="1174"/>
                  </a:lnTo>
                  <a:lnTo>
                    <a:pt x="167" y="1132"/>
                  </a:lnTo>
                  <a:lnTo>
                    <a:pt x="131" y="1085"/>
                  </a:lnTo>
                  <a:lnTo>
                    <a:pt x="97" y="1034"/>
                  </a:lnTo>
                  <a:lnTo>
                    <a:pt x="69" y="979"/>
                  </a:lnTo>
                  <a:lnTo>
                    <a:pt x="45" y="921"/>
                  </a:lnTo>
                  <a:lnTo>
                    <a:pt x="26" y="861"/>
                  </a:lnTo>
                  <a:lnTo>
                    <a:pt x="12" y="797"/>
                  </a:lnTo>
                  <a:lnTo>
                    <a:pt x="3" y="731"/>
                  </a:lnTo>
                  <a:lnTo>
                    <a:pt x="0" y="664"/>
                  </a:lnTo>
                  <a:lnTo>
                    <a:pt x="3" y="600"/>
                  </a:lnTo>
                  <a:lnTo>
                    <a:pt x="11" y="537"/>
                  </a:lnTo>
                  <a:lnTo>
                    <a:pt x="23" y="477"/>
                  </a:lnTo>
                  <a:lnTo>
                    <a:pt x="40" y="420"/>
                  </a:lnTo>
                  <a:lnTo>
                    <a:pt x="62" y="364"/>
                  </a:lnTo>
                  <a:lnTo>
                    <a:pt x="87" y="311"/>
                  </a:lnTo>
                  <a:lnTo>
                    <a:pt x="116" y="262"/>
                  </a:lnTo>
                  <a:lnTo>
                    <a:pt x="149" y="216"/>
                  </a:lnTo>
                  <a:lnTo>
                    <a:pt x="185" y="174"/>
                  </a:lnTo>
                  <a:lnTo>
                    <a:pt x="224" y="135"/>
                  </a:lnTo>
                  <a:lnTo>
                    <a:pt x="267" y="101"/>
                  </a:lnTo>
                  <a:lnTo>
                    <a:pt x="312" y="71"/>
                  </a:lnTo>
                  <a:lnTo>
                    <a:pt x="359" y="46"/>
                  </a:lnTo>
                  <a:lnTo>
                    <a:pt x="409" y="27"/>
                  </a:lnTo>
                  <a:lnTo>
                    <a:pt x="460" y="12"/>
                  </a:lnTo>
                  <a:lnTo>
                    <a:pt x="513" y="3"/>
                  </a:lnTo>
                  <a:lnTo>
                    <a:pt x="5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00" name="Freeform 403">
              <a:extLst>
                <a:ext uri="{FF2B5EF4-FFF2-40B4-BE49-F238E27FC236}">
                  <a16:creationId xmlns:a16="http://schemas.microsoft.com/office/drawing/2014/main" id="{E7D91749-AB6C-433A-9587-5D53CB5415BB}"/>
                </a:ext>
              </a:extLst>
            </p:cNvPr>
            <p:cNvSpPr>
              <a:spLocks/>
            </p:cNvSpPr>
            <p:nvPr/>
          </p:nvSpPr>
          <p:spPr bwMode="auto">
            <a:xfrm>
              <a:off x="9539" y="1996"/>
              <a:ext cx="137" cy="150"/>
            </a:xfrm>
            <a:custGeom>
              <a:avLst/>
              <a:gdLst>
                <a:gd name="T0" fmla="*/ 1305 w 1364"/>
                <a:gd name="T1" fmla="*/ 0 h 1496"/>
                <a:gd name="T2" fmla="*/ 1324 w 1364"/>
                <a:gd name="T3" fmla="*/ 5 h 1496"/>
                <a:gd name="T4" fmla="*/ 1340 w 1364"/>
                <a:gd name="T5" fmla="*/ 15 h 1496"/>
                <a:gd name="T6" fmla="*/ 1353 w 1364"/>
                <a:gd name="T7" fmla="*/ 29 h 1496"/>
                <a:gd name="T8" fmla="*/ 1361 w 1364"/>
                <a:gd name="T9" fmla="*/ 47 h 1496"/>
                <a:gd name="T10" fmla="*/ 1364 w 1364"/>
                <a:gd name="T11" fmla="*/ 66 h 1496"/>
                <a:gd name="T12" fmla="*/ 1364 w 1364"/>
                <a:gd name="T13" fmla="*/ 911 h 1496"/>
                <a:gd name="T14" fmla="*/ 1362 w 1364"/>
                <a:gd name="T15" fmla="*/ 930 h 1496"/>
                <a:gd name="T16" fmla="*/ 1354 w 1364"/>
                <a:gd name="T17" fmla="*/ 945 h 1496"/>
                <a:gd name="T18" fmla="*/ 1344 w 1364"/>
                <a:gd name="T19" fmla="*/ 959 h 1496"/>
                <a:gd name="T20" fmla="*/ 1330 w 1364"/>
                <a:gd name="T21" fmla="*/ 969 h 1496"/>
                <a:gd name="T22" fmla="*/ 1315 w 1364"/>
                <a:gd name="T23" fmla="*/ 977 h 1496"/>
                <a:gd name="T24" fmla="*/ 1297 w 1364"/>
                <a:gd name="T25" fmla="*/ 979 h 1496"/>
                <a:gd name="T26" fmla="*/ 1278 w 1364"/>
                <a:gd name="T27" fmla="*/ 977 h 1496"/>
                <a:gd name="T28" fmla="*/ 1263 w 1364"/>
                <a:gd name="T29" fmla="*/ 969 h 1496"/>
                <a:gd name="T30" fmla="*/ 1249 w 1364"/>
                <a:gd name="T31" fmla="*/ 959 h 1496"/>
                <a:gd name="T32" fmla="*/ 1239 w 1364"/>
                <a:gd name="T33" fmla="*/ 945 h 1496"/>
                <a:gd name="T34" fmla="*/ 1231 w 1364"/>
                <a:gd name="T35" fmla="*/ 930 h 1496"/>
                <a:gd name="T36" fmla="*/ 1229 w 1364"/>
                <a:gd name="T37" fmla="*/ 911 h 1496"/>
                <a:gd name="T38" fmla="*/ 1229 w 1364"/>
                <a:gd name="T39" fmla="*/ 145 h 1496"/>
                <a:gd name="T40" fmla="*/ 135 w 1364"/>
                <a:gd name="T41" fmla="*/ 312 h 1496"/>
                <a:gd name="T42" fmla="*/ 135 w 1364"/>
                <a:gd name="T43" fmla="*/ 1429 h 1496"/>
                <a:gd name="T44" fmla="*/ 131 w 1364"/>
                <a:gd name="T45" fmla="*/ 1447 h 1496"/>
                <a:gd name="T46" fmla="*/ 125 w 1364"/>
                <a:gd name="T47" fmla="*/ 1463 h 1496"/>
                <a:gd name="T48" fmla="*/ 115 w 1364"/>
                <a:gd name="T49" fmla="*/ 1476 h 1496"/>
                <a:gd name="T50" fmla="*/ 101 w 1364"/>
                <a:gd name="T51" fmla="*/ 1487 h 1496"/>
                <a:gd name="T52" fmla="*/ 86 w 1364"/>
                <a:gd name="T53" fmla="*/ 1494 h 1496"/>
                <a:gd name="T54" fmla="*/ 68 w 1364"/>
                <a:gd name="T55" fmla="*/ 1496 h 1496"/>
                <a:gd name="T56" fmla="*/ 49 w 1364"/>
                <a:gd name="T57" fmla="*/ 1494 h 1496"/>
                <a:gd name="T58" fmla="*/ 33 w 1364"/>
                <a:gd name="T59" fmla="*/ 1487 h 1496"/>
                <a:gd name="T60" fmla="*/ 20 w 1364"/>
                <a:gd name="T61" fmla="*/ 1476 h 1496"/>
                <a:gd name="T62" fmla="*/ 10 w 1364"/>
                <a:gd name="T63" fmla="*/ 1463 h 1496"/>
                <a:gd name="T64" fmla="*/ 2 w 1364"/>
                <a:gd name="T65" fmla="*/ 1447 h 1496"/>
                <a:gd name="T66" fmla="*/ 0 w 1364"/>
                <a:gd name="T67" fmla="*/ 1429 h 1496"/>
                <a:gd name="T68" fmla="*/ 0 w 1364"/>
                <a:gd name="T69" fmla="*/ 253 h 1496"/>
                <a:gd name="T70" fmla="*/ 3 w 1364"/>
                <a:gd name="T71" fmla="*/ 235 h 1496"/>
                <a:gd name="T72" fmla="*/ 11 w 1364"/>
                <a:gd name="T73" fmla="*/ 218 h 1496"/>
                <a:gd name="T74" fmla="*/ 23 w 1364"/>
                <a:gd name="T75" fmla="*/ 203 h 1496"/>
                <a:gd name="T76" fmla="*/ 39 w 1364"/>
                <a:gd name="T77" fmla="*/ 193 h 1496"/>
                <a:gd name="T78" fmla="*/ 57 w 1364"/>
                <a:gd name="T79" fmla="*/ 188 h 1496"/>
                <a:gd name="T80" fmla="*/ 1287 w 1364"/>
                <a:gd name="T81" fmla="*/ 0 h 1496"/>
                <a:gd name="T82" fmla="*/ 1305 w 1364"/>
                <a:gd name="T83"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64" h="1496">
                  <a:moveTo>
                    <a:pt x="1305" y="0"/>
                  </a:moveTo>
                  <a:lnTo>
                    <a:pt x="1324" y="5"/>
                  </a:lnTo>
                  <a:lnTo>
                    <a:pt x="1340" y="15"/>
                  </a:lnTo>
                  <a:lnTo>
                    <a:pt x="1353" y="29"/>
                  </a:lnTo>
                  <a:lnTo>
                    <a:pt x="1361" y="47"/>
                  </a:lnTo>
                  <a:lnTo>
                    <a:pt x="1364" y="66"/>
                  </a:lnTo>
                  <a:lnTo>
                    <a:pt x="1364" y="911"/>
                  </a:lnTo>
                  <a:lnTo>
                    <a:pt x="1362" y="930"/>
                  </a:lnTo>
                  <a:lnTo>
                    <a:pt x="1354" y="945"/>
                  </a:lnTo>
                  <a:lnTo>
                    <a:pt x="1344" y="959"/>
                  </a:lnTo>
                  <a:lnTo>
                    <a:pt x="1330" y="969"/>
                  </a:lnTo>
                  <a:lnTo>
                    <a:pt x="1315" y="977"/>
                  </a:lnTo>
                  <a:lnTo>
                    <a:pt x="1297" y="979"/>
                  </a:lnTo>
                  <a:lnTo>
                    <a:pt x="1278" y="977"/>
                  </a:lnTo>
                  <a:lnTo>
                    <a:pt x="1263" y="969"/>
                  </a:lnTo>
                  <a:lnTo>
                    <a:pt x="1249" y="959"/>
                  </a:lnTo>
                  <a:lnTo>
                    <a:pt x="1239" y="945"/>
                  </a:lnTo>
                  <a:lnTo>
                    <a:pt x="1231" y="930"/>
                  </a:lnTo>
                  <a:lnTo>
                    <a:pt x="1229" y="911"/>
                  </a:lnTo>
                  <a:lnTo>
                    <a:pt x="1229" y="145"/>
                  </a:lnTo>
                  <a:lnTo>
                    <a:pt x="135" y="312"/>
                  </a:lnTo>
                  <a:lnTo>
                    <a:pt x="135" y="1429"/>
                  </a:lnTo>
                  <a:lnTo>
                    <a:pt x="131" y="1447"/>
                  </a:lnTo>
                  <a:lnTo>
                    <a:pt x="125" y="1463"/>
                  </a:lnTo>
                  <a:lnTo>
                    <a:pt x="115" y="1476"/>
                  </a:lnTo>
                  <a:lnTo>
                    <a:pt x="101" y="1487"/>
                  </a:lnTo>
                  <a:lnTo>
                    <a:pt x="86" y="1494"/>
                  </a:lnTo>
                  <a:lnTo>
                    <a:pt x="68" y="1496"/>
                  </a:lnTo>
                  <a:lnTo>
                    <a:pt x="49" y="1494"/>
                  </a:lnTo>
                  <a:lnTo>
                    <a:pt x="33" y="1487"/>
                  </a:lnTo>
                  <a:lnTo>
                    <a:pt x="20" y="1476"/>
                  </a:lnTo>
                  <a:lnTo>
                    <a:pt x="10" y="1463"/>
                  </a:lnTo>
                  <a:lnTo>
                    <a:pt x="2" y="1447"/>
                  </a:lnTo>
                  <a:lnTo>
                    <a:pt x="0" y="1429"/>
                  </a:lnTo>
                  <a:lnTo>
                    <a:pt x="0" y="253"/>
                  </a:lnTo>
                  <a:lnTo>
                    <a:pt x="3" y="235"/>
                  </a:lnTo>
                  <a:lnTo>
                    <a:pt x="11" y="218"/>
                  </a:lnTo>
                  <a:lnTo>
                    <a:pt x="23" y="203"/>
                  </a:lnTo>
                  <a:lnTo>
                    <a:pt x="39" y="193"/>
                  </a:lnTo>
                  <a:lnTo>
                    <a:pt x="57" y="188"/>
                  </a:lnTo>
                  <a:lnTo>
                    <a:pt x="1287" y="0"/>
                  </a:lnTo>
                  <a:lnTo>
                    <a:pt x="130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01" name="Freeform 404">
              <a:extLst>
                <a:ext uri="{FF2B5EF4-FFF2-40B4-BE49-F238E27FC236}">
                  <a16:creationId xmlns:a16="http://schemas.microsoft.com/office/drawing/2014/main" id="{1EBD2225-5B54-4ACF-BCF1-94FCD4339691}"/>
                </a:ext>
              </a:extLst>
            </p:cNvPr>
            <p:cNvSpPr>
              <a:spLocks/>
            </p:cNvSpPr>
            <p:nvPr/>
          </p:nvSpPr>
          <p:spPr bwMode="auto">
            <a:xfrm>
              <a:off x="9449" y="2128"/>
              <a:ext cx="113" cy="133"/>
            </a:xfrm>
            <a:custGeom>
              <a:avLst/>
              <a:gdLst>
                <a:gd name="T0" fmla="*/ 658 w 1134"/>
                <a:gd name="T1" fmla="*/ 10 h 1327"/>
                <a:gd name="T2" fmla="*/ 738 w 1134"/>
                <a:gd name="T3" fmla="*/ 41 h 1327"/>
                <a:gd name="T4" fmla="*/ 755 w 1134"/>
                <a:gd name="T5" fmla="*/ 88 h 1327"/>
                <a:gd name="T6" fmla="*/ 733 w 1134"/>
                <a:gd name="T7" fmla="*/ 135 h 1327"/>
                <a:gd name="T8" fmla="*/ 686 w 1134"/>
                <a:gd name="T9" fmla="*/ 154 h 1327"/>
                <a:gd name="T10" fmla="*/ 599 w 1134"/>
                <a:gd name="T11" fmla="*/ 135 h 1327"/>
                <a:gd name="T12" fmla="*/ 474 w 1134"/>
                <a:gd name="T13" fmla="*/ 146 h 1327"/>
                <a:gd name="T14" fmla="*/ 349 w 1134"/>
                <a:gd name="T15" fmla="*/ 206 h 1327"/>
                <a:gd name="T16" fmla="*/ 246 w 1134"/>
                <a:gd name="T17" fmla="*/ 308 h 1327"/>
                <a:gd name="T18" fmla="*/ 173 w 1134"/>
                <a:gd name="T19" fmla="*/ 445 h 1327"/>
                <a:gd name="T20" fmla="*/ 136 w 1134"/>
                <a:gd name="T21" fmla="*/ 605 h 1327"/>
                <a:gd name="T22" fmla="*/ 144 w 1134"/>
                <a:gd name="T23" fmla="*/ 776 h 1327"/>
                <a:gd name="T24" fmla="*/ 193 w 1134"/>
                <a:gd name="T25" fmla="*/ 929 h 1327"/>
                <a:gd name="T26" fmla="*/ 277 w 1134"/>
                <a:gd name="T27" fmla="*/ 1056 h 1327"/>
                <a:gd name="T28" fmla="*/ 389 w 1134"/>
                <a:gd name="T29" fmla="*/ 1144 h 1327"/>
                <a:gd name="T30" fmla="*/ 520 w 1134"/>
                <a:gd name="T31" fmla="*/ 1189 h 1327"/>
                <a:gd name="T32" fmla="*/ 659 w 1134"/>
                <a:gd name="T33" fmla="*/ 1180 h 1327"/>
                <a:gd name="T34" fmla="*/ 785 w 1134"/>
                <a:gd name="T35" fmla="*/ 1119 h 1327"/>
                <a:gd name="T36" fmla="*/ 889 w 1134"/>
                <a:gd name="T37" fmla="*/ 1017 h 1327"/>
                <a:gd name="T38" fmla="*/ 961 w 1134"/>
                <a:gd name="T39" fmla="*/ 881 h 1327"/>
                <a:gd name="T40" fmla="*/ 997 w 1134"/>
                <a:gd name="T41" fmla="*/ 721 h 1327"/>
                <a:gd name="T42" fmla="*/ 990 w 1134"/>
                <a:gd name="T43" fmla="*/ 552 h 1327"/>
                <a:gd name="T44" fmla="*/ 940 w 1134"/>
                <a:gd name="T45" fmla="*/ 396 h 1327"/>
                <a:gd name="T46" fmla="*/ 903 w 1134"/>
                <a:gd name="T47" fmla="*/ 314 h 1327"/>
                <a:gd name="T48" fmla="*/ 921 w 1134"/>
                <a:gd name="T49" fmla="*/ 268 h 1327"/>
                <a:gd name="T50" fmla="*/ 969 w 1134"/>
                <a:gd name="T51" fmla="*/ 247 h 1327"/>
                <a:gd name="T52" fmla="*/ 1016 w 1134"/>
                <a:gd name="T53" fmla="*/ 264 h 1327"/>
                <a:gd name="T54" fmla="*/ 1079 w 1134"/>
                <a:gd name="T55" fmla="*/ 380 h 1327"/>
                <a:gd name="T56" fmla="*/ 1125 w 1134"/>
                <a:gd name="T57" fmla="*/ 547 h 1327"/>
                <a:gd name="T58" fmla="*/ 1131 w 1134"/>
                <a:gd name="T59" fmla="*/ 727 h 1327"/>
                <a:gd name="T60" fmla="*/ 1095 w 1134"/>
                <a:gd name="T61" fmla="*/ 907 h 1327"/>
                <a:gd name="T62" fmla="*/ 1019 w 1134"/>
                <a:gd name="T63" fmla="*/ 1064 h 1327"/>
                <a:gd name="T64" fmla="*/ 910 w 1134"/>
                <a:gd name="T65" fmla="*/ 1191 h 1327"/>
                <a:gd name="T66" fmla="*/ 775 w 1134"/>
                <a:gd name="T67" fmla="*/ 1280 h 1327"/>
                <a:gd name="T68" fmla="*/ 622 w 1134"/>
                <a:gd name="T69" fmla="*/ 1323 h 1327"/>
                <a:gd name="T70" fmla="*/ 459 w 1134"/>
                <a:gd name="T71" fmla="*/ 1314 h 1327"/>
                <a:gd name="T72" fmla="*/ 311 w 1134"/>
                <a:gd name="T73" fmla="*/ 1255 h 1327"/>
                <a:gd name="T74" fmla="*/ 184 w 1134"/>
                <a:gd name="T75" fmla="*/ 1153 h 1327"/>
                <a:gd name="T76" fmla="*/ 86 w 1134"/>
                <a:gd name="T77" fmla="*/ 1015 h 1327"/>
                <a:gd name="T78" fmla="*/ 22 w 1134"/>
                <a:gd name="T79" fmla="*/ 849 h 1327"/>
                <a:gd name="T80" fmla="*/ 0 w 1134"/>
                <a:gd name="T81" fmla="*/ 663 h 1327"/>
                <a:gd name="T82" fmla="*/ 22 w 1134"/>
                <a:gd name="T83" fmla="*/ 477 h 1327"/>
                <a:gd name="T84" fmla="*/ 86 w 1134"/>
                <a:gd name="T85" fmla="*/ 311 h 1327"/>
                <a:gd name="T86" fmla="*/ 184 w 1134"/>
                <a:gd name="T87" fmla="*/ 174 h 1327"/>
                <a:gd name="T88" fmla="*/ 311 w 1134"/>
                <a:gd name="T89" fmla="*/ 72 h 1327"/>
                <a:gd name="T90" fmla="*/ 459 w 1134"/>
                <a:gd name="T91" fmla="*/ 12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34" h="1327">
                  <a:moveTo>
                    <a:pt x="567" y="0"/>
                  </a:moveTo>
                  <a:lnTo>
                    <a:pt x="611" y="2"/>
                  </a:lnTo>
                  <a:lnTo>
                    <a:pt x="658" y="10"/>
                  </a:lnTo>
                  <a:lnTo>
                    <a:pt x="707" y="23"/>
                  </a:lnTo>
                  <a:lnTo>
                    <a:pt x="724" y="30"/>
                  </a:lnTo>
                  <a:lnTo>
                    <a:pt x="738" y="41"/>
                  </a:lnTo>
                  <a:lnTo>
                    <a:pt x="747" y="55"/>
                  </a:lnTo>
                  <a:lnTo>
                    <a:pt x="753" y="70"/>
                  </a:lnTo>
                  <a:lnTo>
                    <a:pt x="755" y="88"/>
                  </a:lnTo>
                  <a:lnTo>
                    <a:pt x="752" y="106"/>
                  </a:lnTo>
                  <a:lnTo>
                    <a:pt x="745" y="123"/>
                  </a:lnTo>
                  <a:lnTo>
                    <a:pt x="733" y="135"/>
                  </a:lnTo>
                  <a:lnTo>
                    <a:pt x="720" y="146"/>
                  </a:lnTo>
                  <a:lnTo>
                    <a:pt x="704" y="152"/>
                  </a:lnTo>
                  <a:lnTo>
                    <a:pt x="686" y="154"/>
                  </a:lnTo>
                  <a:lnTo>
                    <a:pt x="669" y="151"/>
                  </a:lnTo>
                  <a:lnTo>
                    <a:pt x="632" y="141"/>
                  </a:lnTo>
                  <a:lnTo>
                    <a:pt x="599" y="135"/>
                  </a:lnTo>
                  <a:lnTo>
                    <a:pt x="567" y="134"/>
                  </a:lnTo>
                  <a:lnTo>
                    <a:pt x="520" y="137"/>
                  </a:lnTo>
                  <a:lnTo>
                    <a:pt x="474" y="146"/>
                  </a:lnTo>
                  <a:lnTo>
                    <a:pt x="430" y="161"/>
                  </a:lnTo>
                  <a:lnTo>
                    <a:pt x="389" y="181"/>
                  </a:lnTo>
                  <a:lnTo>
                    <a:pt x="349" y="206"/>
                  </a:lnTo>
                  <a:lnTo>
                    <a:pt x="311" y="236"/>
                  </a:lnTo>
                  <a:lnTo>
                    <a:pt x="277" y="271"/>
                  </a:lnTo>
                  <a:lnTo>
                    <a:pt x="246" y="308"/>
                  </a:lnTo>
                  <a:lnTo>
                    <a:pt x="218" y="351"/>
                  </a:lnTo>
                  <a:lnTo>
                    <a:pt x="193" y="396"/>
                  </a:lnTo>
                  <a:lnTo>
                    <a:pt x="173" y="445"/>
                  </a:lnTo>
                  <a:lnTo>
                    <a:pt x="156" y="496"/>
                  </a:lnTo>
                  <a:lnTo>
                    <a:pt x="144" y="550"/>
                  </a:lnTo>
                  <a:lnTo>
                    <a:pt x="136" y="605"/>
                  </a:lnTo>
                  <a:lnTo>
                    <a:pt x="134" y="663"/>
                  </a:lnTo>
                  <a:lnTo>
                    <a:pt x="136" y="721"/>
                  </a:lnTo>
                  <a:lnTo>
                    <a:pt x="144" y="776"/>
                  </a:lnTo>
                  <a:lnTo>
                    <a:pt x="156" y="830"/>
                  </a:lnTo>
                  <a:lnTo>
                    <a:pt x="173" y="881"/>
                  </a:lnTo>
                  <a:lnTo>
                    <a:pt x="193" y="929"/>
                  </a:lnTo>
                  <a:lnTo>
                    <a:pt x="218" y="975"/>
                  </a:lnTo>
                  <a:lnTo>
                    <a:pt x="246" y="1017"/>
                  </a:lnTo>
                  <a:lnTo>
                    <a:pt x="277" y="1056"/>
                  </a:lnTo>
                  <a:lnTo>
                    <a:pt x="311" y="1090"/>
                  </a:lnTo>
                  <a:lnTo>
                    <a:pt x="349" y="1119"/>
                  </a:lnTo>
                  <a:lnTo>
                    <a:pt x="389" y="1144"/>
                  </a:lnTo>
                  <a:lnTo>
                    <a:pt x="430" y="1165"/>
                  </a:lnTo>
                  <a:lnTo>
                    <a:pt x="474" y="1180"/>
                  </a:lnTo>
                  <a:lnTo>
                    <a:pt x="520" y="1189"/>
                  </a:lnTo>
                  <a:lnTo>
                    <a:pt x="567" y="1192"/>
                  </a:lnTo>
                  <a:lnTo>
                    <a:pt x="615" y="1189"/>
                  </a:lnTo>
                  <a:lnTo>
                    <a:pt x="659" y="1180"/>
                  </a:lnTo>
                  <a:lnTo>
                    <a:pt x="704" y="1165"/>
                  </a:lnTo>
                  <a:lnTo>
                    <a:pt x="746" y="1144"/>
                  </a:lnTo>
                  <a:lnTo>
                    <a:pt x="785" y="1119"/>
                  </a:lnTo>
                  <a:lnTo>
                    <a:pt x="823" y="1090"/>
                  </a:lnTo>
                  <a:lnTo>
                    <a:pt x="857" y="1056"/>
                  </a:lnTo>
                  <a:lnTo>
                    <a:pt x="889" y="1017"/>
                  </a:lnTo>
                  <a:lnTo>
                    <a:pt x="917" y="975"/>
                  </a:lnTo>
                  <a:lnTo>
                    <a:pt x="941" y="929"/>
                  </a:lnTo>
                  <a:lnTo>
                    <a:pt x="961" y="881"/>
                  </a:lnTo>
                  <a:lnTo>
                    <a:pt x="978" y="830"/>
                  </a:lnTo>
                  <a:lnTo>
                    <a:pt x="990" y="776"/>
                  </a:lnTo>
                  <a:lnTo>
                    <a:pt x="997" y="721"/>
                  </a:lnTo>
                  <a:lnTo>
                    <a:pt x="1000" y="663"/>
                  </a:lnTo>
                  <a:lnTo>
                    <a:pt x="998" y="607"/>
                  </a:lnTo>
                  <a:lnTo>
                    <a:pt x="990" y="552"/>
                  </a:lnTo>
                  <a:lnTo>
                    <a:pt x="978" y="498"/>
                  </a:lnTo>
                  <a:lnTo>
                    <a:pt x="960" y="446"/>
                  </a:lnTo>
                  <a:lnTo>
                    <a:pt x="940" y="396"/>
                  </a:lnTo>
                  <a:lnTo>
                    <a:pt x="914" y="349"/>
                  </a:lnTo>
                  <a:lnTo>
                    <a:pt x="906" y="332"/>
                  </a:lnTo>
                  <a:lnTo>
                    <a:pt x="903" y="314"/>
                  </a:lnTo>
                  <a:lnTo>
                    <a:pt x="905" y="298"/>
                  </a:lnTo>
                  <a:lnTo>
                    <a:pt x="911" y="281"/>
                  </a:lnTo>
                  <a:lnTo>
                    <a:pt x="921" y="268"/>
                  </a:lnTo>
                  <a:lnTo>
                    <a:pt x="935" y="256"/>
                  </a:lnTo>
                  <a:lnTo>
                    <a:pt x="952" y="249"/>
                  </a:lnTo>
                  <a:lnTo>
                    <a:pt x="969" y="247"/>
                  </a:lnTo>
                  <a:lnTo>
                    <a:pt x="986" y="248"/>
                  </a:lnTo>
                  <a:lnTo>
                    <a:pt x="1002" y="254"/>
                  </a:lnTo>
                  <a:lnTo>
                    <a:pt x="1016" y="264"/>
                  </a:lnTo>
                  <a:lnTo>
                    <a:pt x="1027" y="278"/>
                  </a:lnTo>
                  <a:lnTo>
                    <a:pt x="1055" y="328"/>
                  </a:lnTo>
                  <a:lnTo>
                    <a:pt x="1079" y="380"/>
                  </a:lnTo>
                  <a:lnTo>
                    <a:pt x="1099" y="434"/>
                  </a:lnTo>
                  <a:lnTo>
                    <a:pt x="1115" y="490"/>
                  </a:lnTo>
                  <a:lnTo>
                    <a:pt x="1125" y="547"/>
                  </a:lnTo>
                  <a:lnTo>
                    <a:pt x="1132" y="604"/>
                  </a:lnTo>
                  <a:lnTo>
                    <a:pt x="1134" y="663"/>
                  </a:lnTo>
                  <a:lnTo>
                    <a:pt x="1131" y="727"/>
                  </a:lnTo>
                  <a:lnTo>
                    <a:pt x="1124" y="789"/>
                  </a:lnTo>
                  <a:lnTo>
                    <a:pt x="1111" y="849"/>
                  </a:lnTo>
                  <a:lnTo>
                    <a:pt x="1095" y="907"/>
                  </a:lnTo>
                  <a:lnTo>
                    <a:pt x="1073" y="962"/>
                  </a:lnTo>
                  <a:lnTo>
                    <a:pt x="1048" y="1015"/>
                  </a:lnTo>
                  <a:lnTo>
                    <a:pt x="1019" y="1064"/>
                  </a:lnTo>
                  <a:lnTo>
                    <a:pt x="985" y="1110"/>
                  </a:lnTo>
                  <a:lnTo>
                    <a:pt x="949" y="1153"/>
                  </a:lnTo>
                  <a:lnTo>
                    <a:pt x="910" y="1191"/>
                  </a:lnTo>
                  <a:lnTo>
                    <a:pt x="868" y="1225"/>
                  </a:lnTo>
                  <a:lnTo>
                    <a:pt x="823" y="1255"/>
                  </a:lnTo>
                  <a:lnTo>
                    <a:pt x="775" y="1280"/>
                  </a:lnTo>
                  <a:lnTo>
                    <a:pt x="726" y="1300"/>
                  </a:lnTo>
                  <a:lnTo>
                    <a:pt x="675" y="1314"/>
                  </a:lnTo>
                  <a:lnTo>
                    <a:pt x="622" y="1323"/>
                  </a:lnTo>
                  <a:lnTo>
                    <a:pt x="567" y="1327"/>
                  </a:lnTo>
                  <a:lnTo>
                    <a:pt x="513" y="1323"/>
                  </a:lnTo>
                  <a:lnTo>
                    <a:pt x="459" y="1314"/>
                  </a:lnTo>
                  <a:lnTo>
                    <a:pt x="408" y="1300"/>
                  </a:lnTo>
                  <a:lnTo>
                    <a:pt x="358" y="1280"/>
                  </a:lnTo>
                  <a:lnTo>
                    <a:pt x="311" y="1255"/>
                  </a:lnTo>
                  <a:lnTo>
                    <a:pt x="267" y="1225"/>
                  </a:lnTo>
                  <a:lnTo>
                    <a:pt x="224" y="1191"/>
                  </a:lnTo>
                  <a:lnTo>
                    <a:pt x="184" y="1153"/>
                  </a:lnTo>
                  <a:lnTo>
                    <a:pt x="148" y="1110"/>
                  </a:lnTo>
                  <a:lnTo>
                    <a:pt x="116" y="1064"/>
                  </a:lnTo>
                  <a:lnTo>
                    <a:pt x="86" y="1015"/>
                  </a:lnTo>
                  <a:lnTo>
                    <a:pt x="60" y="962"/>
                  </a:lnTo>
                  <a:lnTo>
                    <a:pt x="40" y="907"/>
                  </a:lnTo>
                  <a:lnTo>
                    <a:pt x="22" y="849"/>
                  </a:lnTo>
                  <a:lnTo>
                    <a:pt x="10" y="789"/>
                  </a:lnTo>
                  <a:lnTo>
                    <a:pt x="2" y="727"/>
                  </a:lnTo>
                  <a:lnTo>
                    <a:pt x="0" y="663"/>
                  </a:lnTo>
                  <a:lnTo>
                    <a:pt x="2" y="599"/>
                  </a:lnTo>
                  <a:lnTo>
                    <a:pt x="10" y="537"/>
                  </a:lnTo>
                  <a:lnTo>
                    <a:pt x="22" y="477"/>
                  </a:lnTo>
                  <a:lnTo>
                    <a:pt x="40" y="420"/>
                  </a:lnTo>
                  <a:lnTo>
                    <a:pt x="60" y="363"/>
                  </a:lnTo>
                  <a:lnTo>
                    <a:pt x="86" y="311"/>
                  </a:lnTo>
                  <a:lnTo>
                    <a:pt x="116" y="262"/>
                  </a:lnTo>
                  <a:lnTo>
                    <a:pt x="148" y="215"/>
                  </a:lnTo>
                  <a:lnTo>
                    <a:pt x="184" y="174"/>
                  </a:lnTo>
                  <a:lnTo>
                    <a:pt x="224" y="135"/>
                  </a:lnTo>
                  <a:lnTo>
                    <a:pt x="267" y="101"/>
                  </a:lnTo>
                  <a:lnTo>
                    <a:pt x="311" y="72"/>
                  </a:lnTo>
                  <a:lnTo>
                    <a:pt x="358" y="47"/>
                  </a:lnTo>
                  <a:lnTo>
                    <a:pt x="408" y="27"/>
                  </a:lnTo>
                  <a:lnTo>
                    <a:pt x="459" y="12"/>
                  </a:lnTo>
                  <a:lnTo>
                    <a:pt x="513" y="3"/>
                  </a:lnTo>
                  <a:lnTo>
                    <a:pt x="5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02" name="Group 407">
            <a:extLst>
              <a:ext uri="{FF2B5EF4-FFF2-40B4-BE49-F238E27FC236}">
                <a16:creationId xmlns:a16="http://schemas.microsoft.com/office/drawing/2014/main" id="{D6BE6CC0-B9B8-4116-92F1-BD8157BF4F79}"/>
              </a:ext>
            </a:extLst>
          </p:cNvPr>
          <p:cNvGrpSpPr>
            <a:grpSpLocks noChangeAspect="1"/>
          </p:cNvGrpSpPr>
          <p:nvPr/>
        </p:nvGrpSpPr>
        <p:grpSpPr bwMode="auto">
          <a:xfrm>
            <a:off x="7463077" y="2897253"/>
            <a:ext cx="289685" cy="199208"/>
            <a:chOff x="9403" y="2770"/>
            <a:chExt cx="365" cy="251"/>
          </a:xfrm>
          <a:solidFill>
            <a:srgbClr val="000000"/>
          </a:solidFill>
        </p:grpSpPr>
        <p:sp>
          <p:nvSpPr>
            <p:cNvPr id="803" name="Freeform 409">
              <a:extLst>
                <a:ext uri="{FF2B5EF4-FFF2-40B4-BE49-F238E27FC236}">
                  <a16:creationId xmlns:a16="http://schemas.microsoft.com/office/drawing/2014/main" id="{4084D0EC-9EB4-4BDE-8172-37C97F45AC42}"/>
                </a:ext>
              </a:extLst>
            </p:cNvPr>
            <p:cNvSpPr>
              <a:spLocks/>
            </p:cNvSpPr>
            <p:nvPr/>
          </p:nvSpPr>
          <p:spPr bwMode="auto">
            <a:xfrm>
              <a:off x="9528" y="2770"/>
              <a:ext cx="100" cy="113"/>
            </a:xfrm>
            <a:custGeom>
              <a:avLst/>
              <a:gdLst>
                <a:gd name="T0" fmla="*/ 497 w 904"/>
                <a:gd name="T1" fmla="*/ 2 h 1017"/>
                <a:gd name="T2" fmla="*/ 598 w 904"/>
                <a:gd name="T3" fmla="*/ 21 h 1017"/>
                <a:gd name="T4" fmla="*/ 686 w 904"/>
                <a:gd name="T5" fmla="*/ 56 h 1017"/>
                <a:gd name="T6" fmla="*/ 761 w 904"/>
                <a:gd name="T7" fmla="*/ 109 h 1017"/>
                <a:gd name="T8" fmla="*/ 821 w 904"/>
                <a:gd name="T9" fmla="*/ 176 h 1017"/>
                <a:gd name="T10" fmla="*/ 867 w 904"/>
                <a:gd name="T11" fmla="*/ 257 h 1017"/>
                <a:gd name="T12" fmla="*/ 894 w 904"/>
                <a:gd name="T13" fmla="*/ 350 h 1017"/>
                <a:gd name="T14" fmla="*/ 904 w 904"/>
                <a:gd name="T15" fmla="*/ 456 h 1017"/>
                <a:gd name="T16" fmla="*/ 892 w 904"/>
                <a:gd name="T17" fmla="*/ 545 h 1017"/>
                <a:gd name="T18" fmla="*/ 860 w 904"/>
                <a:gd name="T19" fmla="*/ 628 h 1017"/>
                <a:gd name="T20" fmla="*/ 810 w 904"/>
                <a:gd name="T21" fmla="*/ 702 h 1017"/>
                <a:gd name="T22" fmla="*/ 746 w 904"/>
                <a:gd name="T23" fmla="*/ 763 h 1017"/>
                <a:gd name="T24" fmla="*/ 669 w 904"/>
                <a:gd name="T25" fmla="*/ 808 h 1017"/>
                <a:gd name="T26" fmla="*/ 627 w 904"/>
                <a:gd name="T27" fmla="*/ 1017 h 1017"/>
                <a:gd name="T28" fmla="*/ 591 w 904"/>
                <a:gd name="T29" fmla="*/ 991 h 1017"/>
                <a:gd name="T30" fmla="*/ 562 w 904"/>
                <a:gd name="T31" fmla="*/ 987 h 1017"/>
                <a:gd name="T32" fmla="*/ 533 w 904"/>
                <a:gd name="T33" fmla="*/ 998 h 1017"/>
                <a:gd name="T34" fmla="*/ 506 w 904"/>
                <a:gd name="T35" fmla="*/ 775 h 1017"/>
                <a:gd name="T36" fmla="*/ 516 w 904"/>
                <a:gd name="T37" fmla="*/ 742 h 1017"/>
                <a:gd name="T38" fmla="*/ 542 w 904"/>
                <a:gd name="T39" fmla="*/ 720 h 1017"/>
                <a:gd name="T40" fmla="*/ 595 w 904"/>
                <a:gd name="T41" fmla="*/ 707 h 1017"/>
                <a:gd name="T42" fmla="*/ 661 w 904"/>
                <a:gd name="T43" fmla="*/ 675 h 1017"/>
                <a:gd name="T44" fmla="*/ 717 w 904"/>
                <a:gd name="T45" fmla="*/ 627 h 1017"/>
                <a:gd name="T46" fmla="*/ 758 w 904"/>
                <a:gd name="T47" fmla="*/ 565 h 1017"/>
                <a:gd name="T48" fmla="*/ 780 w 904"/>
                <a:gd name="T49" fmla="*/ 493 h 1017"/>
                <a:gd name="T50" fmla="*/ 780 w 904"/>
                <a:gd name="T51" fmla="*/ 409 h 1017"/>
                <a:gd name="T52" fmla="*/ 763 w 904"/>
                <a:gd name="T53" fmla="*/ 325 h 1017"/>
                <a:gd name="T54" fmla="*/ 729 w 904"/>
                <a:gd name="T55" fmla="*/ 254 h 1017"/>
                <a:gd name="T56" fmla="*/ 678 w 904"/>
                <a:gd name="T57" fmla="*/ 197 h 1017"/>
                <a:gd name="T58" fmla="*/ 613 w 904"/>
                <a:gd name="T59" fmla="*/ 155 h 1017"/>
                <a:gd name="T60" fmla="*/ 534 w 904"/>
                <a:gd name="T61" fmla="*/ 130 h 1017"/>
                <a:gd name="T62" fmla="*/ 443 w 904"/>
                <a:gd name="T63" fmla="*/ 121 h 1017"/>
                <a:gd name="T64" fmla="*/ 360 w 904"/>
                <a:gd name="T65" fmla="*/ 131 h 1017"/>
                <a:gd name="T66" fmla="*/ 286 w 904"/>
                <a:gd name="T67" fmla="*/ 160 h 1017"/>
                <a:gd name="T68" fmla="*/ 221 w 904"/>
                <a:gd name="T69" fmla="*/ 204 h 1017"/>
                <a:gd name="T70" fmla="*/ 169 w 904"/>
                <a:gd name="T71" fmla="*/ 265 h 1017"/>
                <a:gd name="T72" fmla="*/ 132 w 904"/>
                <a:gd name="T73" fmla="*/ 338 h 1017"/>
                <a:gd name="T74" fmla="*/ 113 w 904"/>
                <a:gd name="T75" fmla="*/ 394 h 1017"/>
                <a:gd name="T76" fmla="*/ 92 w 904"/>
                <a:gd name="T77" fmla="*/ 416 h 1017"/>
                <a:gd name="T78" fmla="*/ 62 w 904"/>
                <a:gd name="T79" fmla="*/ 425 h 1017"/>
                <a:gd name="T80" fmla="*/ 31 w 904"/>
                <a:gd name="T81" fmla="*/ 417 h 1017"/>
                <a:gd name="T82" fmla="*/ 9 w 904"/>
                <a:gd name="T83" fmla="*/ 395 h 1017"/>
                <a:gd name="T84" fmla="*/ 0 w 904"/>
                <a:gd name="T85" fmla="*/ 365 h 1017"/>
                <a:gd name="T86" fmla="*/ 16 w 904"/>
                <a:gd name="T87" fmla="*/ 302 h 1017"/>
                <a:gd name="T88" fmla="*/ 56 w 904"/>
                <a:gd name="T89" fmla="*/ 216 h 1017"/>
                <a:gd name="T90" fmla="*/ 112 w 904"/>
                <a:gd name="T91" fmla="*/ 143 h 1017"/>
                <a:gd name="T92" fmla="*/ 180 w 904"/>
                <a:gd name="T93" fmla="*/ 83 h 1017"/>
                <a:gd name="T94" fmla="*/ 260 w 904"/>
                <a:gd name="T95" fmla="*/ 38 h 1017"/>
                <a:gd name="T96" fmla="*/ 347 w 904"/>
                <a:gd name="T97" fmla="*/ 10 h 1017"/>
                <a:gd name="T98" fmla="*/ 443 w 904"/>
                <a:gd name="T99" fmla="*/ 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4" h="1017">
                  <a:moveTo>
                    <a:pt x="443" y="0"/>
                  </a:moveTo>
                  <a:lnTo>
                    <a:pt x="497" y="2"/>
                  </a:lnTo>
                  <a:lnTo>
                    <a:pt x="549" y="9"/>
                  </a:lnTo>
                  <a:lnTo>
                    <a:pt x="598" y="21"/>
                  </a:lnTo>
                  <a:lnTo>
                    <a:pt x="644" y="37"/>
                  </a:lnTo>
                  <a:lnTo>
                    <a:pt x="686" y="56"/>
                  </a:lnTo>
                  <a:lnTo>
                    <a:pt x="726" y="81"/>
                  </a:lnTo>
                  <a:lnTo>
                    <a:pt x="761" y="109"/>
                  </a:lnTo>
                  <a:lnTo>
                    <a:pt x="793" y="141"/>
                  </a:lnTo>
                  <a:lnTo>
                    <a:pt x="821" y="176"/>
                  </a:lnTo>
                  <a:lnTo>
                    <a:pt x="846" y="214"/>
                  </a:lnTo>
                  <a:lnTo>
                    <a:pt x="867" y="257"/>
                  </a:lnTo>
                  <a:lnTo>
                    <a:pt x="883" y="302"/>
                  </a:lnTo>
                  <a:lnTo>
                    <a:pt x="894" y="350"/>
                  </a:lnTo>
                  <a:lnTo>
                    <a:pt x="901" y="402"/>
                  </a:lnTo>
                  <a:lnTo>
                    <a:pt x="904" y="456"/>
                  </a:lnTo>
                  <a:lnTo>
                    <a:pt x="901" y="501"/>
                  </a:lnTo>
                  <a:lnTo>
                    <a:pt x="892" y="545"/>
                  </a:lnTo>
                  <a:lnTo>
                    <a:pt x="879" y="588"/>
                  </a:lnTo>
                  <a:lnTo>
                    <a:pt x="860" y="628"/>
                  </a:lnTo>
                  <a:lnTo>
                    <a:pt x="837" y="666"/>
                  </a:lnTo>
                  <a:lnTo>
                    <a:pt x="810" y="702"/>
                  </a:lnTo>
                  <a:lnTo>
                    <a:pt x="779" y="735"/>
                  </a:lnTo>
                  <a:lnTo>
                    <a:pt x="746" y="763"/>
                  </a:lnTo>
                  <a:lnTo>
                    <a:pt x="709" y="788"/>
                  </a:lnTo>
                  <a:lnTo>
                    <a:pt x="669" y="808"/>
                  </a:lnTo>
                  <a:lnTo>
                    <a:pt x="627" y="823"/>
                  </a:lnTo>
                  <a:lnTo>
                    <a:pt x="627" y="1017"/>
                  </a:lnTo>
                  <a:lnTo>
                    <a:pt x="604" y="999"/>
                  </a:lnTo>
                  <a:lnTo>
                    <a:pt x="591" y="991"/>
                  </a:lnTo>
                  <a:lnTo>
                    <a:pt x="576" y="987"/>
                  </a:lnTo>
                  <a:lnTo>
                    <a:pt x="562" y="987"/>
                  </a:lnTo>
                  <a:lnTo>
                    <a:pt x="547" y="991"/>
                  </a:lnTo>
                  <a:lnTo>
                    <a:pt x="533" y="998"/>
                  </a:lnTo>
                  <a:lnTo>
                    <a:pt x="506" y="1017"/>
                  </a:lnTo>
                  <a:lnTo>
                    <a:pt x="506" y="775"/>
                  </a:lnTo>
                  <a:lnTo>
                    <a:pt x="509" y="757"/>
                  </a:lnTo>
                  <a:lnTo>
                    <a:pt x="516" y="742"/>
                  </a:lnTo>
                  <a:lnTo>
                    <a:pt x="527" y="729"/>
                  </a:lnTo>
                  <a:lnTo>
                    <a:pt x="542" y="720"/>
                  </a:lnTo>
                  <a:lnTo>
                    <a:pt x="559" y="715"/>
                  </a:lnTo>
                  <a:lnTo>
                    <a:pt x="595" y="707"/>
                  </a:lnTo>
                  <a:lnTo>
                    <a:pt x="629" y="693"/>
                  </a:lnTo>
                  <a:lnTo>
                    <a:pt x="661" y="675"/>
                  </a:lnTo>
                  <a:lnTo>
                    <a:pt x="690" y="653"/>
                  </a:lnTo>
                  <a:lnTo>
                    <a:pt x="717" y="627"/>
                  </a:lnTo>
                  <a:lnTo>
                    <a:pt x="740" y="597"/>
                  </a:lnTo>
                  <a:lnTo>
                    <a:pt x="758" y="565"/>
                  </a:lnTo>
                  <a:lnTo>
                    <a:pt x="771" y="529"/>
                  </a:lnTo>
                  <a:lnTo>
                    <a:pt x="780" y="493"/>
                  </a:lnTo>
                  <a:lnTo>
                    <a:pt x="782" y="456"/>
                  </a:lnTo>
                  <a:lnTo>
                    <a:pt x="780" y="409"/>
                  </a:lnTo>
                  <a:lnTo>
                    <a:pt x="774" y="365"/>
                  </a:lnTo>
                  <a:lnTo>
                    <a:pt x="763" y="325"/>
                  </a:lnTo>
                  <a:lnTo>
                    <a:pt x="748" y="288"/>
                  </a:lnTo>
                  <a:lnTo>
                    <a:pt x="729" y="254"/>
                  </a:lnTo>
                  <a:lnTo>
                    <a:pt x="706" y="223"/>
                  </a:lnTo>
                  <a:lnTo>
                    <a:pt x="678" y="197"/>
                  </a:lnTo>
                  <a:lnTo>
                    <a:pt x="648" y="174"/>
                  </a:lnTo>
                  <a:lnTo>
                    <a:pt x="613" y="155"/>
                  </a:lnTo>
                  <a:lnTo>
                    <a:pt x="576" y="141"/>
                  </a:lnTo>
                  <a:lnTo>
                    <a:pt x="534" y="130"/>
                  </a:lnTo>
                  <a:lnTo>
                    <a:pt x="490" y="123"/>
                  </a:lnTo>
                  <a:lnTo>
                    <a:pt x="443" y="121"/>
                  </a:lnTo>
                  <a:lnTo>
                    <a:pt x="401" y="124"/>
                  </a:lnTo>
                  <a:lnTo>
                    <a:pt x="360" y="131"/>
                  </a:lnTo>
                  <a:lnTo>
                    <a:pt x="322" y="143"/>
                  </a:lnTo>
                  <a:lnTo>
                    <a:pt x="286" y="160"/>
                  </a:lnTo>
                  <a:lnTo>
                    <a:pt x="253" y="180"/>
                  </a:lnTo>
                  <a:lnTo>
                    <a:pt x="221" y="204"/>
                  </a:lnTo>
                  <a:lnTo>
                    <a:pt x="194" y="234"/>
                  </a:lnTo>
                  <a:lnTo>
                    <a:pt x="169" y="265"/>
                  </a:lnTo>
                  <a:lnTo>
                    <a:pt x="149" y="300"/>
                  </a:lnTo>
                  <a:lnTo>
                    <a:pt x="132" y="338"/>
                  </a:lnTo>
                  <a:lnTo>
                    <a:pt x="119" y="378"/>
                  </a:lnTo>
                  <a:lnTo>
                    <a:pt x="113" y="394"/>
                  </a:lnTo>
                  <a:lnTo>
                    <a:pt x="104" y="406"/>
                  </a:lnTo>
                  <a:lnTo>
                    <a:pt x="92" y="416"/>
                  </a:lnTo>
                  <a:lnTo>
                    <a:pt x="78" y="422"/>
                  </a:lnTo>
                  <a:lnTo>
                    <a:pt x="62" y="425"/>
                  </a:lnTo>
                  <a:lnTo>
                    <a:pt x="46" y="423"/>
                  </a:lnTo>
                  <a:lnTo>
                    <a:pt x="31" y="417"/>
                  </a:lnTo>
                  <a:lnTo>
                    <a:pt x="18" y="408"/>
                  </a:lnTo>
                  <a:lnTo>
                    <a:pt x="9" y="395"/>
                  </a:lnTo>
                  <a:lnTo>
                    <a:pt x="2" y="380"/>
                  </a:lnTo>
                  <a:lnTo>
                    <a:pt x="0" y="365"/>
                  </a:lnTo>
                  <a:lnTo>
                    <a:pt x="2" y="349"/>
                  </a:lnTo>
                  <a:lnTo>
                    <a:pt x="16" y="302"/>
                  </a:lnTo>
                  <a:lnTo>
                    <a:pt x="34" y="258"/>
                  </a:lnTo>
                  <a:lnTo>
                    <a:pt x="56" y="216"/>
                  </a:lnTo>
                  <a:lnTo>
                    <a:pt x="83" y="178"/>
                  </a:lnTo>
                  <a:lnTo>
                    <a:pt x="112" y="143"/>
                  </a:lnTo>
                  <a:lnTo>
                    <a:pt x="145" y="111"/>
                  </a:lnTo>
                  <a:lnTo>
                    <a:pt x="180" y="83"/>
                  </a:lnTo>
                  <a:lnTo>
                    <a:pt x="218" y="58"/>
                  </a:lnTo>
                  <a:lnTo>
                    <a:pt x="260" y="38"/>
                  </a:lnTo>
                  <a:lnTo>
                    <a:pt x="303" y="21"/>
                  </a:lnTo>
                  <a:lnTo>
                    <a:pt x="347" y="10"/>
                  </a:lnTo>
                  <a:lnTo>
                    <a:pt x="395" y="3"/>
                  </a:lnTo>
                  <a:lnTo>
                    <a:pt x="44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04" name="Freeform 410">
              <a:extLst>
                <a:ext uri="{FF2B5EF4-FFF2-40B4-BE49-F238E27FC236}">
                  <a16:creationId xmlns:a16="http://schemas.microsoft.com/office/drawing/2014/main" id="{D2FFB814-D922-4886-819C-B76E6804E84C}"/>
                </a:ext>
              </a:extLst>
            </p:cNvPr>
            <p:cNvSpPr>
              <a:spLocks/>
            </p:cNvSpPr>
            <p:nvPr/>
          </p:nvSpPr>
          <p:spPr bwMode="auto">
            <a:xfrm>
              <a:off x="9403" y="2994"/>
              <a:ext cx="32" cy="27"/>
            </a:xfrm>
            <a:custGeom>
              <a:avLst/>
              <a:gdLst>
                <a:gd name="T0" fmla="*/ 226 w 292"/>
                <a:gd name="T1" fmla="*/ 0 h 241"/>
                <a:gd name="T2" fmla="*/ 242 w 292"/>
                <a:gd name="T3" fmla="*/ 0 h 241"/>
                <a:gd name="T4" fmla="*/ 257 w 292"/>
                <a:gd name="T5" fmla="*/ 5 h 241"/>
                <a:gd name="T6" fmla="*/ 270 w 292"/>
                <a:gd name="T7" fmla="*/ 13 h 241"/>
                <a:gd name="T8" fmla="*/ 281 w 292"/>
                <a:gd name="T9" fmla="*/ 25 h 241"/>
                <a:gd name="T10" fmla="*/ 288 w 292"/>
                <a:gd name="T11" fmla="*/ 39 h 241"/>
                <a:gd name="T12" fmla="*/ 292 w 292"/>
                <a:gd name="T13" fmla="*/ 54 h 241"/>
                <a:gd name="T14" fmla="*/ 291 w 292"/>
                <a:gd name="T15" fmla="*/ 70 h 241"/>
                <a:gd name="T16" fmla="*/ 287 w 292"/>
                <a:gd name="T17" fmla="*/ 85 h 241"/>
                <a:gd name="T18" fmla="*/ 278 w 292"/>
                <a:gd name="T19" fmla="*/ 98 h 241"/>
                <a:gd name="T20" fmla="*/ 267 w 292"/>
                <a:gd name="T21" fmla="*/ 109 h 241"/>
                <a:gd name="T22" fmla="*/ 96 w 292"/>
                <a:gd name="T23" fmla="*/ 230 h 241"/>
                <a:gd name="T24" fmla="*/ 78 w 292"/>
                <a:gd name="T25" fmla="*/ 238 h 241"/>
                <a:gd name="T26" fmla="*/ 60 w 292"/>
                <a:gd name="T27" fmla="*/ 241 h 241"/>
                <a:gd name="T28" fmla="*/ 46 w 292"/>
                <a:gd name="T29" fmla="*/ 240 h 241"/>
                <a:gd name="T30" fmla="*/ 33 w 292"/>
                <a:gd name="T31" fmla="*/ 234 h 241"/>
                <a:gd name="T32" fmla="*/ 21 w 292"/>
                <a:gd name="T33" fmla="*/ 226 h 241"/>
                <a:gd name="T34" fmla="*/ 11 w 292"/>
                <a:gd name="T35" fmla="*/ 215 h 241"/>
                <a:gd name="T36" fmla="*/ 4 w 292"/>
                <a:gd name="T37" fmla="*/ 201 h 241"/>
                <a:gd name="T38" fmla="*/ 0 w 292"/>
                <a:gd name="T39" fmla="*/ 186 h 241"/>
                <a:gd name="T40" fmla="*/ 1 w 292"/>
                <a:gd name="T41" fmla="*/ 170 h 241"/>
                <a:gd name="T42" fmla="*/ 5 w 292"/>
                <a:gd name="T43" fmla="*/ 156 h 241"/>
                <a:gd name="T44" fmla="*/ 14 w 292"/>
                <a:gd name="T45" fmla="*/ 142 h 241"/>
                <a:gd name="T46" fmla="*/ 25 w 292"/>
                <a:gd name="T47" fmla="*/ 131 h 241"/>
                <a:gd name="T48" fmla="*/ 196 w 292"/>
                <a:gd name="T49" fmla="*/ 11 h 241"/>
                <a:gd name="T50" fmla="*/ 211 w 292"/>
                <a:gd name="T51" fmla="*/ 3 h 241"/>
                <a:gd name="T52" fmla="*/ 226 w 292"/>
                <a:gd name="T53"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241">
                  <a:moveTo>
                    <a:pt x="226" y="0"/>
                  </a:moveTo>
                  <a:lnTo>
                    <a:pt x="242" y="0"/>
                  </a:lnTo>
                  <a:lnTo>
                    <a:pt x="257" y="5"/>
                  </a:lnTo>
                  <a:lnTo>
                    <a:pt x="270" y="13"/>
                  </a:lnTo>
                  <a:lnTo>
                    <a:pt x="281" y="25"/>
                  </a:lnTo>
                  <a:lnTo>
                    <a:pt x="288" y="39"/>
                  </a:lnTo>
                  <a:lnTo>
                    <a:pt x="292" y="54"/>
                  </a:lnTo>
                  <a:lnTo>
                    <a:pt x="291" y="70"/>
                  </a:lnTo>
                  <a:lnTo>
                    <a:pt x="287" y="85"/>
                  </a:lnTo>
                  <a:lnTo>
                    <a:pt x="278" y="98"/>
                  </a:lnTo>
                  <a:lnTo>
                    <a:pt x="267" y="109"/>
                  </a:lnTo>
                  <a:lnTo>
                    <a:pt x="96" y="230"/>
                  </a:lnTo>
                  <a:lnTo>
                    <a:pt x="78" y="238"/>
                  </a:lnTo>
                  <a:lnTo>
                    <a:pt x="60" y="241"/>
                  </a:lnTo>
                  <a:lnTo>
                    <a:pt x="46" y="240"/>
                  </a:lnTo>
                  <a:lnTo>
                    <a:pt x="33" y="234"/>
                  </a:lnTo>
                  <a:lnTo>
                    <a:pt x="21" y="226"/>
                  </a:lnTo>
                  <a:lnTo>
                    <a:pt x="11" y="215"/>
                  </a:lnTo>
                  <a:lnTo>
                    <a:pt x="4" y="201"/>
                  </a:lnTo>
                  <a:lnTo>
                    <a:pt x="0" y="186"/>
                  </a:lnTo>
                  <a:lnTo>
                    <a:pt x="1" y="170"/>
                  </a:lnTo>
                  <a:lnTo>
                    <a:pt x="5" y="156"/>
                  </a:lnTo>
                  <a:lnTo>
                    <a:pt x="14" y="142"/>
                  </a:lnTo>
                  <a:lnTo>
                    <a:pt x="25" y="131"/>
                  </a:lnTo>
                  <a:lnTo>
                    <a:pt x="196" y="11"/>
                  </a:lnTo>
                  <a:lnTo>
                    <a:pt x="211" y="3"/>
                  </a:lnTo>
                  <a:lnTo>
                    <a:pt x="22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05" name="Freeform 411">
              <a:extLst>
                <a:ext uri="{FF2B5EF4-FFF2-40B4-BE49-F238E27FC236}">
                  <a16:creationId xmlns:a16="http://schemas.microsoft.com/office/drawing/2014/main" id="{04297474-C1EC-43D1-83E5-3BFDE6688A2C}"/>
                </a:ext>
              </a:extLst>
            </p:cNvPr>
            <p:cNvSpPr>
              <a:spLocks/>
            </p:cNvSpPr>
            <p:nvPr/>
          </p:nvSpPr>
          <p:spPr bwMode="auto">
            <a:xfrm>
              <a:off x="9441" y="2883"/>
              <a:ext cx="290" cy="110"/>
            </a:xfrm>
            <a:custGeom>
              <a:avLst/>
              <a:gdLst>
                <a:gd name="T0" fmla="*/ 1403 w 2610"/>
                <a:gd name="T1" fmla="*/ 0 h 997"/>
                <a:gd name="T2" fmla="*/ 2586 w 2610"/>
                <a:gd name="T3" fmla="*/ 884 h 997"/>
                <a:gd name="T4" fmla="*/ 2598 w 2610"/>
                <a:gd name="T5" fmla="*/ 895 h 997"/>
                <a:gd name="T6" fmla="*/ 2605 w 2610"/>
                <a:gd name="T7" fmla="*/ 909 h 997"/>
                <a:gd name="T8" fmla="*/ 2609 w 2610"/>
                <a:gd name="T9" fmla="*/ 924 h 997"/>
                <a:gd name="T10" fmla="*/ 2610 w 2610"/>
                <a:gd name="T11" fmla="*/ 940 h 997"/>
                <a:gd name="T12" fmla="*/ 2606 w 2610"/>
                <a:gd name="T13" fmla="*/ 955 h 997"/>
                <a:gd name="T14" fmla="*/ 2598 w 2610"/>
                <a:gd name="T15" fmla="*/ 969 h 997"/>
                <a:gd name="T16" fmla="*/ 2587 w 2610"/>
                <a:gd name="T17" fmla="*/ 981 h 997"/>
                <a:gd name="T18" fmla="*/ 2573 w 2610"/>
                <a:gd name="T19" fmla="*/ 989 h 997"/>
                <a:gd name="T20" fmla="*/ 2558 w 2610"/>
                <a:gd name="T21" fmla="*/ 993 h 997"/>
                <a:gd name="T22" fmla="*/ 2542 w 2610"/>
                <a:gd name="T23" fmla="*/ 993 h 997"/>
                <a:gd name="T24" fmla="*/ 2527 w 2610"/>
                <a:gd name="T25" fmla="*/ 989 h 997"/>
                <a:gd name="T26" fmla="*/ 2513 w 2610"/>
                <a:gd name="T27" fmla="*/ 981 h 997"/>
                <a:gd name="T28" fmla="*/ 1343 w 2610"/>
                <a:gd name="T29" fmla="*/ 105 h 997"/>
                <a:gd name="T30" fmla="*/ 96 w 2610"/>
                <a:gd name="T31" fmla="*/ 986 h 997"/>
                <a:gd name="T32" fmla="*/ 79 w 2610"/>
                <a:gd name="T33" fmla="*/ 994 h 997"/>
                <a:gd name="T34" fmla="*/ 61 w 2610"/>
                <a:gd name="T35" fmla="*/ 997 h 997"/>
                <a:gd name="T36" fmla="*/ 46 w 2610"/>
                <a:gd name="T37" fmla="*/ 995 h 997"/>
                <a:gd name="T38" fmla="*/ 33 w 2610"/>
                <a:gd name="T39" fmla="*/ 991 h 997"/>
                <a:gd name="T40" fmla="*/ 21 w 2610"/>
                <a:gd name="T41" fmla="*/ 983 h 997"/>
                <a:gd name="T42" fmla="*/ 11 w 2610"/>
                <a:gd name="T43" fmla="*/ 972 h 997"/>
                <a:gd name="T44" fmla="*/ 4 w 2610"/>
                <a:gd name="T45" fmla="*/ 958 h 997"/>
                <a:gd name="T46" fmla="*/ 0 w 2610"/>
                <a:gd name="T47" fmla="*/ 942 h 997"/>
                <a:gd name="T48" fmla="*/ 1 w 2610"/>
                <a:gd name="T49" fmla="*/ 926 h 997"/>
                <a:gd name="T50" fmla="*/ 5 w 2610"/>
                <a:gd name="T51" fmla="*/ 911 h 997"/>
                <a:gd name="T52" fmla="*/ 14 w 2610"/>
                <a:gd name="T53" fmla="*/ 898 h 997"/>
                <a:gd name="T54" fmla="*/ 26 w 2610"/>
                <a:gd name="T55" fmla="*/ 887 h 997"/>
                <a:gd name="T56" fmla="*/ 1282 w 2610"/>
                <a:gd name="T57" fmla="*/ 0 h 997"/>
                <a:gd name="T58" fmla="*/ 1282 w 2610"/>
                <a:gd name="T59" fmla="*/ 31 h 997"/>
                <a:gd name="T60" fmla="*/ 1285 w 2610"/>
                <a:gd name="T61" fmla="*/ 50 h 997"/>
                <a:gd name="T62" fmla="*/ 1294 w 2610"/>
                <a:gd name="T63" fmla="*/ 66 h 997"/>
                <a:gd name="T64" fmla="*/ 1307 w 2610"/>
                <a:gd name="T65" fmla="*/ 79 h 997"/>
                <a:gd name="T66" fmla="*/ 1324 w 2610"/>
                <a:gd name="T67" fmla="*/ 88 h 997"/>
                <a:gd name="T68" fmla="*/ 1343 w 2610"/>
                <a:gd name="T69" fmla="*/ 91 h 997"/>
                <a:gd name="T70" fmla="*/ 1362 w 2610"/>
                <a:gd name="T71" fmla="*/ 88 h 997"/>
                <a:gd name="T72" fmla="*/ 1379 w 2610"/>
                <a:gd name="T73" fmla="*/ 79 h 997"/>
                <a:gd name="T74" fmla="*/ 1392 w 2610"/>
                <a:gd name="T75" fmla="*/ 66 h 997"/>
                <a:gd name="T76" fmla="*/ 1400 w 2610"/>
                <a:gd name="T77" fmla="*/ 50 h 997"/>
                <a:gd name="T78" fmla="*/ 1403 w 2610"/>
                <a:gd name="T79" fmla="*/ 31 h 997"/>
                <a:gd name="T80" fmla="*/ 1403 w 2610"/>
                <a:gd name="T81" fmla="*/ 0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10" h="997">
                  <a:moveTo>
                    <a:pt x="1403" y="0"/>
                  </a:moveTo>
                  <a:lnTo>
                    <a:pt x="2586" y="884"/>
                  </a:lnTo>
                  <a:lnTo>
                    <a:pt x="2598" y="895"/>
                  </a:lnTo>
                  <a:lnTo>
                    <a:pt x="2605" y="909"/>
                  </a:lnTo>
                  <a:lnTo>
                    <a:pt x="2609" y="924"/>
                  </a:lnTo>
                  <a:lnTo>
                    <a:pt x="2610" y="940"/>
                  </a:lnTo>
                  <a:lnTo>
                    <a:pt x="2606" y="955"/>
                  </a:lnTo>
                  <a:lnTo>
                    <a:pt x="2598" y="969"/>
                  </a:lnTo>
                  <a:lnTo>
                    <a:pt x="2587" y="981"/>
                  </a:lnTo>
                  <a:lnTo>
                    <a:pt x="2573" y="989"/>
                  </a:lnTo>
                  <a:lnTo>
                    <a:pt x="2558" y="993"/>
                  </a:lnTo>
                  <a:lnTo>
                    <a:pt x="2542" y="993"/>
                  </a:lnTo>
                  <a:lnTo>
                    <a:pt x="2527" y="989"/>
                  </a:lnTo>
                  <a:lnTo>
                    <a:pt x="2513" y="981"/>
                  </a:lnTo>
                  <a:lnTo>
                    <a:pt x="1343" y="105"/>
                  </a:lnTo>
                  <a:lnTo>
                    <a:pt x="96" y="986"/>
                  </a:lnTo>
                  <a:lnTo>
                    <a:pt x="79" y="994"/>
                  </a:lnTo>
                  <a:lnTo>
                    <a:pt x="61" y="997"/>
                  </a:lnTo>
                  <a:lnTo>
                    <a:pt x="46" y="995"/>
                  </a:lnTo>
                  <a:lnTo>
                    <a:pt x="33" y="991"/>
                  </a:lnTo>
                  <a:lnTo>
                    <a:pt x="21" y="983"/>
                  </a:lnTo>
                  <a:lnTo>
                    <a:pt x="11" y="972"/>
                  </a:lnTo>
                  <a:lnTo>
                    <a:pt x="4" y="958"/>
                  </a:lnTo>
                  <a:lnTo>
                    <a:pt x="0" y="942"/>
                  </a:lnTo>
                  <a:lnTo>
                    <a:pt x="1" y="926"/>
                  </a:lnTo>
                  <a:lnTo>
                    <a:pt x="5" y="911"/>
                  </a:lnTo>
                  <a:lnTo>
                    <a:pt x="14" y="898"/>
                  </a:lnTo>
                  <a:lnTo>
                    <a:pt x="26" y="887"/>
                  </a:lnTo>
                  <a:lnTo>
                    <a:pt x="1282" y="0"/>
                  </a:lnTo>
                  <a:lnTo>
                    <a:pt x="1282" y="31"/>
                  </a:lnTo>
                  <a:lnTo>
                    <a:pt x="1285" y="50"/>
                  </a:lnTo>
                  <a:lnTo>
                    <a:pt x="1294" y="66"/>
                  </a:lnTo>
                  <a:lnTo>
                    <a:pt x="1307" y="79"/>
                  </a:lnTo>
                  <a:lnTo>
                    <a:pt x="1324" y="88"/>
                  </a:lnTo>
                  <a:lnTo>
                    <a:pt x="1343" y="91"/>
                  </a:lnTo>
                  <a:lnTo>
                    <a:pt x="1362" y="88"/>
                  </a:lnTo>
                  <a:lnTo>
                    <a:pt x="1379" y="79"/>
                  </a:lnTo>
                  <a:lnTo>
                    <a:pt x="1392" y="66"/>
                  </a:lnTo>
                  <a:lnTo>
                    <a:pt x="1400" y="50"/>
                  </a:lnTo>
                  <a:lnTo>
                    <a:pt x="1403" y="31"/>
                  </a:lnTo>
                  <a:lnTo>
                    <a:pt x="14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06" name="Freeform 412">
              <a:extLst>
                <a:ext uri="{FF2B5EF4-FFF2-40B4-BE49-F238E27FC236}">
                  <a16:creationId xmlns:a16="http://schemas.microsoft.com/office/drawing/2014/main" id="{E3752BBD-AFE3-4A72-B798-4B268D189292}"/>
                </a:ext>
              </a:extLst>
            </p:cNvPr>
            <p:cNvSpPr>
              <a:spLocks/>
            </p:cNvSpPr>
            <p:nvPr/>
          </p:nvSpPr>
          <p:spPr bwMode="auto">
            <a:xfrm>
              <a:off x="9584" y="2879"/>
              <a:ext cx="13" cy="14"/>
            </a:xfrm>
            <a:custGeom>
              <a:avLst/>
              <a:gdLst>
                <a:gd name="T0" fmla="*/ 56 w 121"/>
                <a:gd name="T1" fmla="*/ 0 h 121"/>
                <a:gd name="T2" fmla="*/ 70 w 121"/>
                <a:gd name="T3" fmla="*/ 0 h 121"/>
                <a:gd name="T4" fmla="*/ 85 w 121"/>
                <a:gd name="T5" fmla="*/ 4 h 121"/>
                <a:gd name="T6" fmla="*/ 98 w 121"/>
                <a:gd name="T7" fmla="*/ 12 h 121"/>
                <a:gd name="T8" fmla="*/ 121 w 121"/>
                <a:gd name="T9" fmla="*/ 30 h 121"/>
                <a:gd name="T10" fmla="*/ 121 w 121"/>
                <a:gd name="T11" fmla="*/ 61 h 121"/>
                <a:gd name="T12" fmla="*/ 118 w 121"/>
                <a:gd name="T13" fmla="*/ 80 h 121"/>
                <a:gd name="T14" fmla="*/ 110 w 121"/>
                <a:gd name="T15" fmla="*/ 96 h 121"/>
                <a:gd name="T16" fmla="*/ 97 w 121"/>
                <a:gd name="T17" fmla="*/ 109 h 121"/>
                <a:gd name="T18" fmla="*/ 80 w 121"/>
                <a:gd name="T19" fmla="*/ 118 h 121"/>
                <a:gd name="T20" fmla="*/ 61 w 121"/>
                <a:gd name="T21" fmla="*/ 121 h 121"/>
                <a:gd name="T22" fmla="*/ 42 w 121"/>
                <a:gd name="T23" fmla="*/ 118 h 121"/>
                <a:gd name="T24" fmla="*/ 25 w 121"/>
                <a:gd name="T25" fmla="*/ 109 h 121"/>
                <a:gd name="T26" fmla="*/ 12 w 121"/>
                <a:gd name="T27" fmla="*/ 96 h 121"/>
                <a:gd name="T28" fmla="*/ 3 w 121"/>
                <a:gd name="T29" fmla="*/ 80 h 121"/>
                <a:gd name="T30" fmla="*/ 0 w 121"/>
                <a:gd name="T31" fmla="*/ 61 h 121"/>
                <a:gd name="T32" fmla="*/ 0 w 121"/>
                <a:gd name="T33" fmla="*/ 30 h 121"/>
                <a:gd name="T34" fmla="*/ 27 w 121"/>
                <a:gd name="T35" fmla="*/ 11 h 121"/>
                <a:gd name="T36" fmla="*/ 41 w 121"/>
                <a:gd name="T37" fmla="*/ 4 h 121"/>
                <a:gd name="T38" fmla="*/ 56 w 121"/>
                <a:gd name="T3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21">
                  <a:moveTo>
                    <a:pt x="56" y="0"/>
                  </a:moveTo>
                  <a:lnTo>
                    <a:pt x="70" y="0"/>
                  </a:lnTo>
                  <a:lnTo>
                    <a:pt x="85" y="4"/>
                  </a:lnTo>
                  <a:lnTo>
                    <a:pt x="98" y="12"/>
                  </a:lnTo>
                  <a:lnTo>
                    <a:pt x="121" y="30"/>
                  </a:lnTo>
                  <a:lnTo>
                    <a:pt x="121" y="61"/>
                  </a:lnTo>
                  <a:lnTo>
                    <a:pt x="118" y="80"/>
                  </a:lnTo>
                  <a:lnTo>
                    <a:pt x="110" y="96"/>
                  </a:lnTo>
                  <a:lnTo>
                    <a:pt x="97" y="109"/>
                  </a:lnTo>
                  <a:lnTo>
                    <a:pt x="80" y="118"/>
                  </a:lnTo>
                  <a:lnTo>
                    <a:pt x="61" y="121"/>
                  </a:lnTo>
                  <a:lnTo>
                    <a:pt x="42" y="118"/>
                  </a:lnTo>
                  <a:lnTo>
                    <a:pt x="25" y="109"/>
                  </a:lnTo>
                  <a:lnTo>
                    <a:pt x="12" y="96"/>
                  </a:lnTo>
                  <a:lnTo>
                    <a:pt x="3" y="80"/>
                  </a:lnTo>
                  <a:lnTo>
                    <a:pt x="0" y="61"/>
                  </a:lnTo>
                  <a:lnTo>
                    <a:pt x="0" y="30"/>
                  </a:lnTo>
                  <a:lnTo>
                    <a:pt x="27" y="11"/>
                  </a:lnTo>
                  <a:lnTo>
                    <a:pt x="41" y="4"/>
                  </a:lnTo>
                  <a:lnTo>
                    <a:pt x="5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07" name="Freeform 413">
              <a:extLst>
                <a:ext uri="{FF2B5EF4-FFF2-40B4-BE49-F238E27FC236}">
                  <a16:creationId xmlns:a16="http://schemas.microsoft.com/office/drawing/2014/main" id="{34C13649-EB8A-49CF-8ED6-1B91BE05BA58}"/>
                </a:ext>
              </a:extLst>
            </p:cNvPr>
            <p:cNvSpPr>
              <a:spLocks/>
            </p:cNvSpPr>
            <p:nvPr/>
          </p:nvSpPr>
          <p:spPr bwMode="auto">
            <a:xfrm>
              <a:off x="9737" y="2994"/>
              <a:ext cx="31" cy="27"/>
            </a:xfrm>
            <a:custGeom>
              <a:avLst/>
              <a:gdLst>
                <a:gd name="T0" fmla="*/ 67 w 279"/>
                <a:gd name="T1" fmla="*/ 0 h 239"/>
                <a:gd name="T2" fmla="*/ 83 w 279"/>
                <a:gd name="T3" fmla="*/ 4 h 239"/>
                <a:gd name="T4" fmla="*/ 97 w 279"/>
                <a:gd name="T5" fmla="*/ 12 h 239"/>
                <a:gd name="T6" fmla="*/ 255 w 279"/>
                <a:gd name="T7" fmla="*/ 131 h 239"/>
                <a:gd name="T8" fmla="*/ 267 w 279"/>
                <a:gd name="T9" fmla="*/ 142 h 239"/>
                <a:gd name="T10" fmla="*/ 274 w 279"/>
                <a:gd name="T11" fmla="*/ 155 h 239"/>
                <a:gd name="T12" fmla="*/ 278 w 279"/>
                <a:gd name="T13" fmla="*/ 170 h 239"/>
                <a:gd name="T14" fmla="*/ 279 w 279"/>
                <a:gd name="T15" fmla="*/ 185 h 239"/>
                <a:gd name="T16" fmla="*/ 275 w 279"/>
                <a:gd name="T17" fmla="*/ 200 h 239"/>
                <a:gd name="T18" fmla="*/ 267 w 279"/>
                <a:gd name="T19" fmla="*/ 214 h 239"/>
                <a:gd name="T20" fmla="*/ 257 w 279"/>
                <a:gd name="T21" fmla="*/ 225 h 239"/>
                <a:gd name="T22" fmla="*/ 246 w 279"/>
                <a:gd name="T23" fmla="*/ 232 h 239"/>
                <a:gd name="T24" fmla="*/ 232 w 279"/>
                <a:gd name="T25" fmla="*/ 238 h 239"/>
                <a:gd name="T26" fmla="*/ 218 w 279"/>
                <a:gd name="T27" fmla="*/ 239 h 239"/>
                <a:gd name="T28" fmla="*/ 206 w 279"/>
                <a:gd name="T29" fmla="*/ 238 h 239"/>
                <a:gd name="T30" fmla="*/ 193 w 279"/>
                <a:gd name="T31" fmla="*/ 233 h 239"/>
                <a:gd name="T32" fmla="*/ 182 w 279"/>
                <a:gd name="T33" fmla="*/ 227 h 239"/>
                <a:gd name="T34" fmla="*/ 24 w 279"/>
                <a:gd name="T35" fmla="*/ 109 h 239"/>
                <a:gd name="T36" fmla="*/ 12 w 279"/>
                <a:gd name="T37" fmla="*/ 98 h 239"/>
                <a:gd name="T38" fmla="*/ 5 w 279"/>
                <a:gd name="T39" fmla="*/ 84 h 239"/>
                <a:gd name="T40" fmla="*/ 1 w 279"/>
                <a:gd name="T41" fmla="*/ 68 h 239"/>
                <a:gd name="T42" fmla="*/ 0 w 279"/>
                <a:gd name="T43" fmla="*/ 53 h 239"/>
                <a:gd name="T44" fmla="*/ 4 w 279"/>
                <a:gd name="T45" fmla="*/ 38 h 239"/>
                <a:gd name="T46" fmla="*/ 12 w 279"/>
                <a:gd name="T47" fmla="*/ 24 h 239"/>
                <a:gd name="T48" fmla="*/ 23 w 279"/>
                <a:gd name="T49" fmla="*/ 12 h 239"/>
                <a:gd name="T50" fmla="*/ 37 w 279"/>
                <a:gd name="T51" fmla="*/ 5 h 239"/>
                <a:gd name="T52" fmla="*/ 51 w 279"/>
                <a:gd name="T53" fmla="*/ 0 h 239"/>
                <a:gd name="T54" fmla="*/ 67 w 279"/>
                <a:gd name="T55"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9" h="239">
                  <a:moveTo>
                    <a:pt x="67" y="0"/>
                  </a:moveTo>
                  <a:lnTo>
                    <a:pt x="83" y="4"/>
                  </a:lnTo>
                  <a:lnTo>
                    <a:pt x="97" y="12"/>
                  </a:lnTo>
                  <a:lnTo>
                    <a:pt x="255" y="131"/>
                  </a:lnTo>
                  <a:lnTo>
                    <a:pt x="267" y="142"/>
                  </a:lnTo>
                  <a:lnTo>
                    <a:pt x="274" y="155"/>
                  </a:lnTo>
                  <a:lnTo>
                    <a:pt x="278" y="170"/>
                  </a:lnTo>
                  <a:lnTo>
                    <a:pt x="279" y="185"/>
                  </a:lnTo>
                  <a:lnTo>
                    <a:pt x="275" y="200"/>
                  </a:lnTo>
                  <a:lnTo>
                    <a:pt x="267" y="214"/>
                  </a:lnTo>
                  <a:lnTo>
                    <a:pt x="257" y="225"/>
                  </a:lnTo>
                  <a:lnTo>
                    <a:pt x="246" y="232"/>
                  </a:lnTo>
                  <a:lnTo>
                    <a:pt x="232" y="238"/>
                  </a:lnTo>
                  <a:lnTo>
                    <a:pt x="218" y="239"/>
                  </a:lnTo>
                  <a:lnTo>
                    <a:pt x="206" y="238"/>
                  </a:lnTo>
                  <a:lnTo>
                    <a:pt x="193" y="233"/>
                  </a:lnTo>
                  <a:lnTo>
                    <a:pt x="182" y="227"/>
                  </a:lnTo>
                  <a:lnTo>
                    <a:pt x="24" y="109"/>
                  </a:lnTo>
                  <a:lnTo>
                    <a:pt x="12" y="98"/>
                  </a:lnTo>
                  <a:lnTo>
                    <a:pt x="5" y="84"/>
                  </a:lnTo>
                  <a:lnTo>
                    <a:pt x="1" y="68"/>
                  </a:lnTo>
                  <a:lnTo>
                    <a:pt x="0" y="53"/>
                  </a:lnTo>
                  <a:lnTo>
                    <a:pt x="4" y="38"/>
                  </a:lnTo>
                  <a:lnTo>
                    <a:pt x="12" y="24"/>
                  </a:lnTo>
                  <a:lnTo>
                    <a:pt x="23" y="12"/>
                  </a:lnTo>
                  <a:lnTo>
                    <a:pt x="37" y="5"/>
                  </a:lnTo>
                  <a:lnTo>
                    <a:pt x="51" y="0"/>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08" name="Group 416">
            <a:extLst>
              <a:ext uri="{FF2B5EF4-FFF2-40B4-BE49-F238E27FC236}">
                <a16:creationId xmlns:a16="http://schemas.microsoft.com/office/drawing/2014/main" id="{69A54233-8486-49D1-897A-C88F2E6233B9}"/>
              </a:ext>
            </a:extLst>
          </p:cNvPr>
          <p:cNvGrpSpPr>
            <a:grpSpLocks noChangeAspect="1"/>
          </p:cNvGrpSpPr>
          <p:nvPr/>
        </p:nvGrpSpPr>
        <p:grpSpPr bwMode="auto">
          <a:xfrm>
            <a:off x="7563077" y="3509161"/>
            <a:ext cx="271431" cy="271431"/>
            <a:chOff x="9529" y="3541"/>
            <a:chExt cx="342" cy="342"/>
          </a:xfrm>
          <a:solidFill>
            <a:srgbClr val="000000"/>
          </a:solidFill>
        </p:grpSpPr>
        <p:sp>
          <p:nvSpPr>
            <p:cNvPr id="809" name="Freeform 418">
              <a:extLst>
                <a:ext uri="{FF2B5EF4-FFF2-40B4-BE49-F238E27FC236}">
                  <a16:creationId xmlns:a16="http://schemas.microsoft.com/office/drawing/2014/main" id="{D0A17B5E-144C-4B13-9F09-0EA410AF7BF8}"/>
                </a:ext>
              </a:extLst>
            </p:cNvPr>
            <p:cNvSpPr>
              <a:spLocks/>
            </p:cNvSpPr>
            <p:nvPr/>
          </p:nvSpPr>
          <p:spPr bwMode="auto">
            <a:xfrm>
              <a:off x="9529" y="3759"/>
              <a:ext cx="342" cy="124"/>
            </a:xfrm>
            <a:custGeom>
              <a:avLst/>
              <a:gdLst>
                <a:gd name="T0" fmla="*/ 66 w 3416"/>
                <a:gd name="T1" fmla="*/ 0 h 1238"/>
                <a:gd name="T2" fmla="*/ 83 w 3416"/>
                <a:gd name="T3" fmla="*/ 1 h 1238"/>
                <a:gd name="T4" fmla="*/ 99 w 3416"/>
                <a:gd name="T5" fmla="*/ 8 h 1238"/>
                <a:gd name="T6" fmla="*/ 113 w 3416"/>
                <a:gd name="T7" fmla="*/ 19 h 1238"/>
                <a:gd name="T8" fmla="*/ 124 w 3416"/>
                <a:gd name="T9" fmla="*/ 31 h 1238"/>
                <a:gd name="T10" fmla="*/ 131 w 3416"/>
                <a:gd name="T11" fmla="*/ 47 h 1238"/>
                <a:gd name="T12" fmla="*/ 452 w 3416"/>
                <a:gd name="T13" fmla="*/ 1104 h 1238"/>
                <a:gd name="T14" fmla="*/ 2965 w 3416"/>
                <a:gd name="T15" fmla="*/ 1104 h 1238"/>
                <a:gd name="T16" fmla="*/ 3285 w 3416"/>
                <a:gd name="T17" fmla="*/ 47 h 1238"/>
                <a:gd name="T18" fmla="*/ 3293 w 3416"/>
                <a:gd name="T19" fmla="*/ 31 h 1238"/>
                <a:gd name="T20" fmla="*/ 3303 w 3416"/>
                <a:gd name="T21" fmla="*/ 19 h 1238"/>
                <a:gd name="T22" fmla="*/ 3317 w 3416"/>
                <a:gd name="T23" fmla="*/ 8 h 1238"/>
                <a:gd name="T24" fmla="*/ 3333 w 3416"/>
                <a:gd name="T25" fmla="*/ 1 h 1238"/>
                <a:gd name="T26" fmla="*/ 3350 w 3416"/>
                <a:gd name="T27" fmla="*/ 0 h 1238"/>
                <a:gd name="T28" fmla="*/ 3368 w 3416"/>
                <a:gd name="T29" fmla="*/ 3 h 1238"/>
                <a:gd name="T30" fmla="*/ 3384 w 3416"/>
                <a:gd name="T31" fmla="*/ 10 h 1238"/>
                <a:gd name="T32" fmla="*/ 3398 w 3416"/>
                <a:gd name="T33" fmla="*/ 22 h 1238"/>
                <a:gd name="T34" fmla="*/ 3408 w 3416"/>
                <a:gd name="T35" fmla="*/ 36 h 1238"/>
                <a:gd name="T36" fmla="*/ 3414 w 3416"/>
                <a:gd name="T37" fmla="*/ 52 h 1238"/>
                <a:gd name="T38" fmla="*/ 3416 w 3416"/>
                <a:gd name="T39" fmla="*/ 69 h 1238"/>
                <a:gd name="T40" fmla="*/ 3413 w 3416"/>
                <a:gd name="T41" fmla="*/ 87 h 1238"/>
                <a:gd name="T42" fmla="*/ 3079 w 3416"/>
                <a:gd name="T43" fmla="*/ 1191 h 1238"/>
                <a:gd name="T44" fmla="*/ 3071 w 3416"/>
                <a:gd name="T45" fmla="*/ 1207 h 1238"/>
                <a:gd name="T46" fmla="*/ 3061 w 3416"/>
                <a:gd name="T47" fmla="*/ 1220 h 1238"/>
                <a:gd name="T48" fmla="*/ 3048 w 3416"/>
                <a:gd name="T49" fmla="*/ 1229 h 1238"/>
                <a:gd name="T50" fmla="*/ 3032 w 3416"/>
                <a:gd name="T51" fmla="*/ 1236 h 1238"/>
                <a:gd name="T52" fmla="*/ 3015 w 3416"/>
                <a:gd name="T53" fmla="*/ 1238 h 1238"/>
                <a:gd name="T54" fmla="*/ 401 w 3416"/>
                <a:gd name="T55" fmla="*/ 1238 h 1238"/>
                <a:gd name="T56" fmla="*/ 384 w 3416"/>
                <a:gd name="T57" fmla="*/ 1236 h 1238"/>
                <a:gd name="T58" fmla="*/ 368 w 3416"/>
                <a:gd name="T59" fmla="*/ 1229 h 1238"/>
                <a:gd name="T60" fmla="*/ 356 w 3416"/>
                <a:gd name="T61" fmla="*/ 1220 h 1238"/>
                <a:gd name="T62" fmla="*/ 345 w 3416"/>
                <a:gd name="T63" fmla="*/ 1207 h 1238"/>
                <a:gd name="T64" fmla="*/ 337 w 3416"/>
                <a:gd name="T65" fmla="*/ 1191 h 1238"/>
                <a:gd name="T66" fmla="*/ 3 w 3416"/>
                <a:gd name="T67" fmla="*/ 87 h 1238"/>
                <a:gd name="T68" fmla="*/ 0 w 3416"/>
                <a:gd name="T69" fmla="*/ 69 h 1238"/>
                <a:gd name="T70" fmla="*/ 2 w 3416"/>
                <a:gd name="T71" fmla="*/ 52 h 1238"/>
                <a:gd name="T72" fmla="*/ 8 w 3416"/>
                <a:gd name="T73" fmla="*/ 36 h 1238"/>
                <a:gd name="T74" fmla="*/ 18 w 3416"/>
                <a:gd name="T75" fmla="*/ 22 h 1238"/>
                <a:gd name="T76" fmla="*/ 31 w 3416"/>
                <a:gd name="T77" fmla="*/ 10 h 1238"/>
                <a:gd name="T78" fmla="*/ 48 w 3416"/>
                <a:gd name="T79" fmla="*/ 3 h 1238"/>
                <a:gd name="T80" fmla="*/ 66 w 3416"/>
                <a:gd name="T81" fmla="*/ 0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16" h="1238">
                  <a:moveTo>
                    <a:pt x="66" y="0"/>
                  </a:moveTo>
                  <a:lnTo>
                    <a:pt x="83" y="1"/>
                  </a:lnTo>
                  <a:lnTo>
                    <a:pt x="99" y="8"/>
                  </a:lnTo>
                  <a:lnTo>
                    <a:pt x="113" y="19"/>
                  </a:lnTo>
                  <a:lnTo>
                    <a:pt x="124" y="31"/>
                  </a:lnTo>
                  <a:lnTo>
                    <a:pt x="131" y="47"/>
                  </a:lnTo>
                  <a:lnTo>
                    <a:pt x="452" y="1104"/>
                  </a:lnTo>
                  <a:lnTo>
                    <a:pt x="2965" y="1104"/>
                  </a:lnTo>
                  <a:lnTo>
                    <a:pt x="3285" y="47"/>
                  </a:lnTo>
                  <a:lnTo>
                    <a:pt x="3293" y="31"/>
                  </a:lnTo>
                  <a:lnTo>
                    <a:pt x="3303" y="19"/>
                  </a:lnTo>
                  <a:lnTo>
                    <a:pt x="3317" y="8"/>
                  </a:lnTo>
                  <a:lnTo>
                    <a:pt x="3333" y="1"/>
                  </a:lnTo>
                  <a:lnTo>
                    <a:pt x="3350" y="0"/>
                  </a:lnTo>
                  <a:lnTo>
                    <a:pt x="3368" y="3"/>
                  </a:lnTo>
                  <a:lnTo>
                    <a:pt x="3384" y="10"/>
                  </a:lnTo>
                  <a:lnTo>
                    <a:pt x="3398" y="22"/>
                  </a:lnTo>
                  <a:lnTo>
                    <a:pt x="3408" y="36"/>
                  </a:lnTo>
                  <a:lnTo>
                    <a:pt x="3414" y="52"/>
                  </a:lnTo>
                  <a:lnTo>
                    <a:pt x="3416" y="69"/>
                  </a:lnTo>
                  <a:lnTo>
                    <a:pt x="3413" y="87"/>
                  </a:lnTo>
                  <a:lnTo>
                    <a:pt x="3079" y="1191"/>
                  </a:lnTo>
                  <a:lnTo>
                    <a:pt x="3071" y="1207"/>
                  </a:lnTo>
                  <a:lnTo>
                    <a:pt x="3061" y="1220"/>
                  </a:lnTo>
                  <a:lnTo>
                    <a:pt x="3048" y="1229"/>
                  </a:lnTo>
                  <a:lnTo>
                    <a:pt x="3032" y="1236"/>
                  </a:lnTo>
                  <a:lnTo>
                    <a:pt x="3015" y="1238"/>
                  </a:lnTo>
                  <a:lnTo>
                    <a:pt x="401" y="1238"/>
                  </a:lnTo>
                  <a:lnTo>
                    <a:pt x="384" y="1236"/>
                  </a:lnTo>
                  <a:lnTo>
                    <a:pt x="368" y="1229"/>
                  </a:lnTo>
                  <a:lnTo>
                    <a:pt x="356" y="1220"/>
                  </a:lnTo>
                  <a:lnTo>
                    <a:pt x="345" y="1207"/>
                  </a:lnTo>
                  <a:lnTo>
                    <a:pt x="337" y="1191"/>
                  </a:lnTo>
                  <a:lnTo>
                    <a:pt x="3" y="87"/>
                  </a:lnTo>
                  <a:lnTo>
                    <a:pt x="0" y="69"/>
                  </a:lnTo>
                  <a:lnTo>
                    <a:pt x="2" y="52"/>
                  </a:lnTo>
                  <a:lnTo>
                    <a:pt x="8" y="36"/>
                  </a:lnTo>
                  <a:lnTo>
                    <a:pt x="18" y="22"/>
                  </a:lnTo>
                  <a:lnTo>
                    <a:pt x="31" y="10"/>
                  </a:lnTo>
                  <a:lnTo>
                    <a:pt x="48" y="3"/>
                  </a:lnTo>
                  <a:lnTo>
                    <a:pt x="6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10" name="Freeform 419">
              <a:extLst>
                <a:ext uri="{FF2B5EF4-FFF2-40B4-BE49-F238E27FC236}">
                  <a16:creationId xmlns:a16="http://schemas.microsoft.com/office/drawing/2014/main" id="{E5B2537E-653F-4D04-8E90-B139FB944A0F}"/>
                </a:ext>
              </a:extLst>
            </p:cNvPr>
            <p:cNvSpPr>
              <a:spLocks/>
            </p:cNvSpPr>
            <p:nvPr/>
          </p:nvSpPr>
          <p:spPr bwMode="auto">
            <a:xfrm>
              <a:off x="9556" y="3772"/>
              <a:ext cx="287" cy="14"/>
            </a:xfrm>
            <a:custGeom>
              <a:avLst/>
              <a:gdLst>
                <a:gd name="T0" fmla="*/ 68 w 2865"/>
                <a:gd name="T1" fmla="*/ 0 h 134"/>
                <a:gd name="T2" fmla="*/ 2797 w 2865"/>
                <a:gd name="T3" fmla="*/ 0 h 134"/>
                <a:gd name="T4" fmla="*/ 2816 w 2865"/>
                <a:gd name="T5" fmla="*/ 3 h 134"/>
                <a:gd name="T6" fmla="*/ 2832 w 2865"/>
                <a:gd name="T7" fmla="*/ 9 h 134"/>
                <a:gd name="T8" fmla="*/ 2844 w 2865"/>
                <a:gd name="T9" fmla="*/ 20 h 134"/>
                <a:gd name="T10" fmla="*/ 2855 w 2865"/>
                <a:gd name="T11" fmla="*/ 34 h 134"/>
                <a:gd name="T12" fmla="*/ 2863 w 2865"/>
                <a:gd name="T13" fmla="*/ 50 h 134"/>
                <a:gd name="T14" fmla="*/ 2865 w 2865"/>
                <a:gd name="T15" fmla="*/ 67 h 134"/>
                <a:gd name="T16" fmla="*/ 2863 w 2865"/>
                <a:gd name="T17" fmla="*/ 85 h 134"/>
                <a:gd name="T18" fmla="*/ 2855 w 2865"/>
                <a:gd name="T19" fmla="*/ 101 h 134"/>
                <a:gd name="T20" fmla="*/ 2844 w 2865"/>
                <a:gd name="T21" fmla="*/ 115 h 134"/>
                <a:gd name="T22" fmla="*/ 2832 w 2865"/>
                <a:gd name="T23" fmla="*/ 126 h 134"/>
                <a:gd name="T24" fmla="*/ 2816 w 2865"/>
                <a:gd name="T25" fmla="*/ 132 h 134"/>
                <a:gd name="T26" fmla="*/ 2797 w 2865"/>
                <a:gd name="T27" fmla="*/ 134 h 134"/>
                <a:gd name="T28" fmla="*/ 68 w 2865"/>
                <a:gd name="T29" fmla="*/ 134 h 134"/>
                <a:gd name="T30" fmla="*/ 49 w 2865"/>
                <a:gd name="T31" fmla="*/ 132 h 134"/>
                <a:gd name="T32" fmla="*/ 33 w 2865"/>
                <a:gd name="T33" fmla="*/ 126 h 134"/>
                <a:gd name="T34" fmla="*/ 20 w 2865"/>
                <a:gd name="T35" fmla="*/ 115 h 134"/>
                <a:gd name="T36" fmla="*/ 10 w 2865"/>
                <a:gd name="T37" fmla="*/ 101 h 134"/>
                <a:gd name="T38" fmla="*/ 2 w 2865"/>
                <a:gd name="T39" fmla="*/ 85 h 134"/>
                <a:gd name="T40" fmla="*/ 0 w 2865"/>
                <a:gd name="T41" fmla="*/ 67 h 134"/>
                <a:gd name="T42" fmla="*/ 2 w 2865"/>
                <a:gd name="T43" fmla="*/ 50 h 134"/>
                <a:gd name="T44" fmla="*/ 10 w 2865"/>
                <a:gd name="T45" fmla="*/ 34 h 134"/>
                <a:gd name="T46" fmla="*/ 20 w 2865"/>
                <a:gd name="T47" fmla="*/ 20 h 134"/>
                <a:gd name="T48" fmla="*/ 33 w 2865"/>
                <a:gd name="T49" fmla="*/ 9 h 134"/>
                <a:gd name="T50" fmla="*/ 49 w 2865"/>
                <a:gd name="T51" fmla="*/ 3 h 134"/>
                <a:gd name="T52" fmla="*/ 68 w 2865"/>
                <a:gd name="T5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65" h="134">
                  <a:moveTo>
                    <a:pt x="68" y="0"/>
                  </a:moveTo>
                  <a:lnTo>
                    <a:pt x="2797" y="0"/>
                  </a:lnTo>
                  <a:lnTo>
                    <a:pt x="2816" y="3"/>
                  </a:lnTo>
                  <a:lnTo>
                    <a:pt x="2832" y="9"/>
                  </a:lnTo>
                  <a:lnTo>
                    <a:pt x="2844" y="20"/>
                  </a:lnTo>
                  <a:lnTo>
                    <a:pt x="2855" y="34"/>
                  </a:lnTo>
                  <a:lnTo>
                    <a:pt x="2863" y="50"/>
                  </a:lnTo>
                  <a:lnTo>
                    <a:pt x="2865" y="67"/>
                  </a:lnTo>
                  <a:lnTo>
                    <a:pt x="2863" y="85"/>
                  </a:lnTo>
                  <a:lnTo>
                    <a:pt x="2855" y="101"/>
                  </a:lnTo>
                  <a:lnTo>
                    <a:pt x="2844" y="115"/>
                  </a:lnTo>
                  <a:lnTo>
                    <a:pt x="2832" y="126"/>
                  </a:lnTo>
                  <a:lnTo>
                    <a:pt x="2816" y="132"/>
                  </a:lnTo>
                  <a:lnTo>
                    <a:pt x="2797" y="134"/>
                  </a:lnTo>
                  <a:lnTo>
                    <a:pt x="68" y="134"/>
                  </a:lnTo>
                  <a:lnTo>
                    <a:pt x="49" y="132"/>
                  </a:lnTo>
                  <a:lnTo>
                    <a:pt x="33" y="126"/>
                  </a:lnTo>
                  <a:lnTo>
                    <a:pt x="20" y="115"/>
                  </a:lnTo>
                  <a:lnTo>
                    <a:pt x="10" y="101"/>
                  </a:lnTo>
                  <a:lnTo>
                    <a:pt x="2" y="85"/>
                  </a:lnTo>
                  <a:lnTo>
                    <a:pt x="0" y="67"/>
                  </a:lnTo>
                  <a:lnTo>
                    <a:pt x="2" y="50"/>
                  </a:lnTo>
                  <a:lnTo>
                    <a:pt x="10" y="34"/>
                  </a:lnTo>
                  <a:lnTo>
                    <a:pt x="20" y="20"/>
                  </a:lnTo>
                  <a:lnTo>
                    <a:pt x="33" y="9"/>
                  </a:lnTo>
                  <a:lnTo>
                    <a:pt x="49" y="3"/>
                  </a:lnTo>
                  <a:lnTo>
                    <a:pt x="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11" name="Freeform 420">
              <a:extLst>
                <a:ext uri="{FF2B5EF4-FFF2-40B4-BE49-F238E27FC236}">
                  <a16:creationId xmlns:a16="http://schemas.microsoft.com/office/drawing/2014/main" id="{5306C0CB-2C24-4759-8DF5-37B1AC81039F}"/>
                </a:ext>
              </a:extLst>
            </p:cNvPr>
            <p:cNvSpPr>
              <a:spLocks/>
            </p:cNvSpPr>
            <p:nvPr/>
          </p:nvSpPr>
          <p:spPr bwMode="auto">
            <a:xfrm>
              <a:off x="9560" y="3541"/>
              <a:ext cx="140" cy="208"/>
            </a:xfrm>
            <a:custGeom>
              <a:avLst/>
              <a:gdLst>
                <a:gd name="T0" fmla="*/ 1329 w 1395"/>
                <a:gd name="T1" fmla="*/ 0 h 2076"/>
                <a:gd name="T2" fmla="*/ 1330 w 1395"/>
                <a:gd name="T3" fmla="*/ 0 h 2076"/>
                <a:gd name="T4" fmla="*/ 1347 w 1395"/>
                <a:gd name="T5" fmla="*/ 4 h 2076"/>
                <a:gd name="T6" fmla="*/ 1362 w 1395"/>
                <a:gd name="T7" fmla="*/ 10 h 2076"/>
                <a:gd name="T8" fmla="*/ 1375 w 1395"/>
                <a:gd name="T9" fmla="*/ 21 h 2076"/>
                <a:gd name="T10" fmla="*/ 1385 w 1395"/>
                <a:gd name="T11" fmla="*/ 35 h 2076"/>
                <a:gd name="T12" fmla="*/ 1392 w 1395"/>
                <a:gd name="T13" fmla="*/ 51 h 2076"/>
                <a:gd name="T14" fmla="*/ 1395 w 1395"/>
                <a:gd name="T15" fmla="*/ 68 h 2076"/>
                <a:gd name="T16" fmla="*/ 1395 w 1395"/>
                <a:gd name="T17" fmla="*/ 2009 h 2076"/>
                <a:gd name="T18" fmla="*/ 1392 w 1395"/>
                <a:gd name="T19" fmla="*/ 2027 h 2076"/>
                <a:gd name="T20" fmla="*/ 1385 w 1395"/>
                <a:gd name="T21" fmla="*/ 2043 h 2076"/>
                <a:gd name="T22" fmla="*/ 1374 w 1395"/>
                <a:gd name="T23" fmla="*/ 2057 h 2076"/>
                <a:gd name="T24" fmla="*/ 1361 w 1395"/>
                <a:gd name="T25" fmla="*/ 2067 h 2076"/>
                <a:gd name="T26" fmla="*/ 1345 w 1395"/>
                <a:gd name="T27" fmla="*/ 2074 h 2076"/>
                <a:gd name="T28" fmla="*/ 1327 w 1395"/>
                <a:gd name="T29" fmla="*/ 2076 h 2076"/>
                <a:gd name="T30" fmla="*/ 1309 w 1395"/>
                <a:gd name="T31" fmla="*/ 2074 h 2076"/>
                <a:gd name="T32" fmla="*/ 1293 w 1395"/>
                <a:gd name="T33" fmla="*/ 2067 h 2076"/>
                <a:gd name="T34" fmla="*/ 1279 w 1395"/>
                <a:gd name="T35" fmla="*/ 2057 h 2076"/>
                <a:gd name="T36" fmla="*/ 1269 w 1395"/>
                <a:gd name="T37" fmla="*/ 2043 h 2076"/>
                <a:gd name="T38" fmla="*/ 1262 w 1395"/>
                <a:gd name="T39" fmla="*/ 2027 h 2076"/>
                <a:gd name="T40" fmla="*/ 1260 w 1395"/>
                <a:gd name="T41" fmla="*/ 2009 h 2076"/>
                <a:gd name="T42" fmla="*/ 1260 w 1395"/>
                <a:gd name="T43" fmla="*/ 294 h 2076"/>
                <a:gd name="T44" fmla="*/ 123 w 1395"/>
                <a:gd name="T45" fmla="*/ 2045 h 2076"/>
                <a:gd name="T46" fmla="*/ 112 w 1395"/>
                <a:gd name="T47" fmla="*/ 2059 h 2076"/>
                <a:gd name="T48" fmla="*/ 98 w 1395"/>
                <a:gd name="T49" fmla="*/ 2069 h 2076"/>
                <a:gd name="T50" fmla="*/ 83 w 1395"/>
                <a:gd name="T51" fmla="*/ 2074 h 2076"/>
                <a:gd name="T52" fmla="*/ 67 w 1395"/>
                <a:gd name="T53" fmla="*/ 2076 h 2076"/>
                <a:gd name="T54" fmla="*/ 48 w 1395"/>
                <a:gd name="T55" fmla="*/ 2073 h 2076"/>
                <a:gd name="T56" fmla="*/ 31 w 1395"/>
                <a:gd name="T57" fmla="*/ 2065 h 2076"/>
                <a:gd name="T58" fmla="*/ 17 w 1395"/>
                <a:gd name="T59" fmla="*/ 2054 h 2076"/>
                <a:gd name="T60" fmla="*/ 7 w 1395"/>
                <a:gd name="T61" fmla="*/ 2039 h 2076"/>
                <a:gd name="T62" fmla="*/ 1 w 1395"/>
                <a:gd name="T63" fmla="*/ 2023 h 2076"/>
                <a:gd name="T64" fmla="*/ 0 w 1395"/>
                <a:gd name="T65" fmla="*/ 2006 h 2076"/>
                <a:gd name="T66" fmla="*/ 3 w 1395"/>
                <a:gd name="T67" fmla="*/ 1989 h 2076"/>
                <a:gd name="T68" fmla="*/ 11 w 1395"/>
                <a:gd name="T69" fmla="*/ 1973 h 2076"/>
                <a:gd name="T70" fmla="*/ 1271 w 1395"/>
                <a:gd name="T71" fmla="*/ 31 h 2076"/>
                <a:gd name="T72" fmla="*/ 1283 w 1395"/>
                <a:gd name="T73" fmla="*/ 17 h 2076"/>
                <a:gd name="T74" fmla="*/ 1296 w 1395"/>
                <a:gd name="T75" fmla="*/ 8 h 2076"/>
                <a:gd name="T76" fmla="*/ 1312 w 1395"/>
                <a:gd name="T77" fmla="*/ 3 h 2076"/>
                <a:gd name="T78" fmla="*/ 1329 w 1395"/>
                <a:gd name="T79" fmla="*/ 0 h 2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5" h="2076">
                  <a:moveTo>
                    <a:pt x="1329" y="0"/>
                  </a:moveTo>
                  <a:lnTo>
                    <a:pt x="1330" y="0"/>
                  </a:lnTo>
                  <a:lnTo>
                    <a:pt x="1347" y="4"/>
                  </a:lnTo>
                  <a:lnTo>
                    <a:pt x="1362" y="10"/>
                  </a:lnTo>
                  <a:lnTo>
                    <a:pt x="1375" y="21"/>
                  </a:lnTo>
                  <a:lnTo>
                    <a:pt x="1385" y="35"/>
                  </a:lnTo>
                  <a:lnTo>
                    <a:pt x="1392" y="51"/>
                  </a:lnTo>
                  <a:lnTo>
                    <a:pt x="1395" y="68"/>
                  </a:lnTo>
                  <a:lnTo>
                    <a:pt x="1395" y="2009"/>
                  </a:lnTo>
                  <a:lnTo>
                    <a:pt x="1392" y="2027"/>
                  </a:lnTo>
                  <a:lnTo>
                    <a:pt x="1385" y="2043"/>
                  </a:lnTo>
                  <a:lnTo>
                    <a:pt x="1374" y="2057"/>
                  </a:lnTo>
                  <a:lnTo>
                    <a:pt x="1361" y="2067"/>
                  </a:lnTo>
                  <a:lnTo>
                    <a:pt x="1345" y="2074"/>
                  </a:lnTo>
                  <a:lnTo>
                    <a:pt x="1327" y="2076"/>
                  </a:lnTo>
                  <a:lnTo>
                    <a:pt x="1309" y="2074"/>
                  </a:lnTo>
                  <a:lnTo>
                    <a:pt x="1293" y="2067"/>
                  </a:lnTo>
                  <a:lnTo>
                    <a:pt x="1279" y="2057"/>
                  </a:lnTo>
                  <a:lnTo>
                    <a:pt x="1269" y="2043"/>
                  </a:lnTo>
                  <a:lnTo>
                    <a:pt x="1262" y="2027"/>
                  </a:lnTo>
                  <a:lnTo>
                    <a:pt x="1260" y="2009"/>
                  </a:lnTo>
                  <a:lnTo>
                    <a:pt x="1260" y="294"/>
                  </a:lnTo>
                  <a:lnTo>
                    <a:pt x="123" y="2045"/>
                  </a:lnTo>
                  <a:lnTo>
                    <a:pt x="112" y="2059"/>
                  </a:lnTo>
                  <a:lnTo>
                    <a:pt x="98" y="2069"/>
                  </a:lnTo>
                  <a:lnTo>
                    <a:pt x="83" y="2074"/>
                  </a:lnTo>
                  <a:lnTo>
                    <a:pt x="67" y="2076"/>
                  </a:lnTo>
                  <a:lnTo>
                    <a:pt x="48" y="2073"/>
                  </a:lnTo>
                  <a:lnTo>
                    <a:pt x="31" y="2065"/>
                  </a:lnTo>
                  <a:lnTo>
                    <a:pt x="17" y="2054"/>
                  </a:lnTo>
                  <a:lnTo>
                    <a:pt x="7" y="2039"/>
                  </a:lnTo>
                  <a:lnTo>
                    <a:pt x="1" y="2023"/>
                  </a:lnTo>
                  <a:lnTo>
                    <a:pt x="0" y="2006"/>
                  </a:lnTo>
                  <a:lnTo>
                    <a:pt x="3" y="1989"/>
                  </a:lnTo>
                  <a:lnTo>
                    <a:pt x="11" y="1973"/>
                  </a:lnTo>
                  <a:lnTo>
                    <a:pt x="1271" y="31"/>
                  </a:lnTo>
                  <a:lnTo>
                    <a:pt x="1283" y="17"/>
                  </a:lnTo>
                  <a:lnTo>
                    <a:pt x="1296" y="8"/>
                  </a:lnTo>
                  <a:lnTo>
                    <a:pt x="1312" y="3"/>
                  </a:lnTo>
                  <a:lnTo>
                    <a:pt x="132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12" name="Freeform 421">
              <a:extLst>
                <a:ext uri="{FF2B5EF4-FFF2-40B4-BE49-F238E27FC236}">
                  <a16:creationId xmlns:a16="http://schemas.microsoft.com/office/drawing/2014/main" id="{25EADB5A-23CC-442A-8C95-BF42E31ACB2D}"/>
                </a:ext>
              </a:extLst>
            </p:cNvPr>
            <p:cNvSpPr>
              <a:spLocks/>
            </p:cNvSpPr>
            <p:nvPr/>
          </p:nvSpPr>
          <p:spPr bwMode="auto">
            <a:xfrm>
              <a:off x="9720" y="3609"/>
              <a:ext cx="105" cy="140"/>
            </a:xfrm>
            <a:custGeom>
              <a:avLst/>
              <a:gdLst>
                <a:gd name="T0" fmla="*/ 63 w 1059"/>
                <a:gd name="T1" fmla="*/ 0 h 1397"/>
                <a:gd name="T2" fmla="*/ 79 w 1059"/>
                <a:gd name="T3" fmla="*/ 1 h 1397"/>
                <a:gd name="T4" fmla="*/ 95 w 1059"/>
                <a:gd name="T5" fmla="*/ 6 h 1397"/>
                <a:gd name="T6" fmla="*/ 109 w 1059"/>
                <a:gd name="T7" fmla="*/ 15 h 1397"/>
                <a:gd name="T8" fmla="*/ 121 w 1059"/>
                <a:gd name="T9" fmla="*/ 28 h 1397"/>
                <a:gd name="T10" fmla="*/ 1047 w 1059"/>
                <a:gd name="T11" fmla="*/ 1290 h 1397"/>
                <a:gd name="T12" fmla="*/ 1056 w 1059"/>
                <a:gd name="T13" fmla="*/ 1306 h 1397"/>
                <a:gd name="T14" fmla="*/ 1059 w 1059"/>
                <a:gd name="T15" fmla="*/ 1324 h 1397"/>
                <a:gd name="T16" fmla="*/ 1059 w 1059"/>
                <a:gd name="T17" fmla="*/ 1341 h 1397"/>
                <a:gd name="T18" fmla="*/ 1054 w 1059"/>
                <a:gd name="T19" fmla="*/ 1357 h 1397"/>
                <a:gd name="T20" fmla="*/ 1045 w 1059"/>
                <a:gd name="T21" fmla="*/ 1372 h 1397"/>
                <a:gd name="T22" fmla="*/ 1032 w 1059"/>
                <a:gd name="T23" fmla="*/ 1384 h 1397"/>
                <a:gd name="T24" fmla="*/ 1019 w 1059"/>
                <a:gd name="T25" fmla="*/ 1392 h 1397"/>
                <a:gd name="T26" fmla="*/ 1006 w 1059"/>
                <a:gd name="T27" fmla="*/ 1395 h 1397"/>
                <a:gd name="T28" fmla="*/ 993 w 1059"/>
                <a:gd name="T29" fmla="*/ 1397 h 1397"/>
                <a:gd name="T30" fmla="*/ 978 w 1059"/>
                <a:gd name="T31" fmla="*/ 1395 h 1397"/>
                <a:gd name="T32" fmla="*/ 963 w 1059"/>
                <a:gd name="T33" fmla="*/ 1390 h 1397"/>
                <a:gd name="T34" fmla="*/ 950 w 1059"/>
                <a:gd name="T35" fmla="*/ 1381 h 1397"/>
                <a:gd name="T36" fmla="*/ 938 w 1059"/>
                <a:gd name="T37" fmla="*/ 1369 h 1397"/>
                <a:gd name="T38" fmla="*/ 134 w 1059"/>
                <a:gd name="T39" fmla="*/ 272 h 1397"/>
                <a:gd name="T40" fmla="*/ 134 w 1059"/>
                <a:gd name="T41" fmla="*/ 1330 h 1397"/>
                <a:gd name="T42" fmla="*/ 132 w 1059"/>
                <a:gd name="T43" fmla="*/ 1348 h 1397"/>
                <a:gd name="T44" fmla="*/ 125 w 1059"/>
                <a:gd name="T45" fmla="*/ 1364 h 1397"/>
                <a:gd name="T46" fmla="*/ 115 w 1059"/>
                <a:gd name="T47" fmla="*/ 1378 h 1397"/>
                <a:gd name="T48" fmla="*/ 101 w 1059"/>
                <a:gd name="T49" fmla="*/ 1388 h 1397"/>
                <a:gd name="T50" fmla="*/ 85 w 1059"/>
                <a:gd name="T51" fmla="*/ 1395 h 1397"/>
                <a:gd name="T52" fmla="*/ 67 w 1059"/>
                <a:gd name="T53" fmla="*/ 1397 h 1397"/>
                <a:gd name="T54" fmla="*/ 49 w 1059"/>
                <a:gd name="T55" fmla="*/ 1395 h 1397"/>
                <a:gd name="T56" fmla="*/ 33 w 1059"/>
                <a:gd name="T57" fmla="*/ 1388 h 1397"/>
                <a:gd name="T58" fmla="*/ 20 w 1059"/>
                <a:gd name="T59" fmla="*/ 1378 h 1397"/>
                <a:gd name="T60" fmla="*/ 9 w 1059"/>
                <a:gd name="T61" fmla="*/ 1364 h 1397"/>
                <a:gd name="T62" fmla="*/ 3 w 1059"/>
                <a:gd name="T63" fmla="*/ 1348 h 1397"/>
                <a:gd name="T64" fmla="*/ 0 w 1059"/>
                <a:gd name="T65" fmla="*/ 1330 h 1397"/>
                <a:gd name="T66" fmla="*/ 0 w 1059"/>
                <a:gd name="T67" fmla="*/ 67 h 1397"/>
                <a:gd name="T68" fmla="*/ 3 w 1059"/>
                <a:gd name="T69" fmla="*/ 50 h 1397"/>
                <a:gd name="T70" fmla="*/ 8 w 1059"/>
                <a:gd name="T71" fmla="*/ 35 h 1397"/>
                <a:gd name="T72" fmla="*/ 17 w 1059"/>
                <a:gd name="T73" fmla="*/ 21 h 1397"/>
                <a:gd name="T74" fmla="*/ 30 w 1059"/>
                <a:gd name="T75" fmla="*/ 10 h 1397"/>
                <a:gd name="T76" fmla="*/ 46 w 1059"/>
                <a:gd name="T77" fmla="*/ 3 h 1397"/>
                <a:gd name="T78" fmla="*/ 63 w 1059"/>
                <a:gd name="T79" fmla="*/ 0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 h="1397">
                  <a:moveTo>
                    <a:pt x="63" y="0"/>
                  </a:moveTo>
                  <a:lnTo>
                    <a:pt x="79" y="1"/>
                  </a:lnTo>
                  <a:lnTo>
                    <a:pt x="95" y="6"/>
                  </a:lnTo>
                  <a:lnTo>
                    <a:pt x="109" y="15"/>
                  </a:lnTo>
                  <a:lnTo>
                    <a:pt x="121" y="28"/>
                  </a:lnTo>
                  <a:lnTo>
                    <a:pt x="1047" y="1290"/>
                  </a:lnTo>
                  <a:lnTo>
                    <a:pt x="1056" y="1306"/>
                  </a:lnTo>
                  <a:lnTo>
                    <a:pt x="1059" y="1324"/>
                  </a:lnTo>
                  <a:lnTo>
                    <a:pt x="1059" y="1341"/>
                  </a:lnTo>
                  <a:lnTo>
                    <a:pt x="1054" y="1357"/>
                  </a:lnTo>
                  <a:lnTo>
                    <a:pt x="1045" y="1372"/>
                  </a:lnTo>
                  <a:lnTo>
                    <a:pt x="1032" y="1384"/>
                  </a:lnTo>
                  <a:lnTo>
                    <a:pt x="1019" y="1392"/>
                  </a:lnTo>
                  <a:lnTo>
                    <a:pt x="1006" y="1395"/>
                  </a:lnTo>
                  <a:lnTo>
                    <a:pt x="993" y="1397"/>
                  </a:lnTo>
                  <a:lnTo>
                    <a:pt x="978" y="1395"/>
                  </a:lnTo>
                  <a:lnTo>
                    <a:pt x="963" y="1390"/>
                  </a:lnTo>
                  <a:lnTo>
                    <a:pt x="950" y="1381"/>
                  </a:lnTo>
                  <a:lnTo>
                    <a:pt x="938" y="1369"/>
                  </a:lnTo>
                  <a:lnTo>
                    <a:pt x="134" y="272"/>
                  </a:lnTo>
                  <a:lnTo>
                    <a:pt x="134" y="1330"/>
                  </a:lnTo>
                  <a:lnTo>
                    <a:pt x="132" y="1348"/>
                  </a:lnTo>
                  <a:lnTo>
                    <a:pt x="125" y="1364"/>
                  </a:lnTo>
                  <a:lnTo>
                    <a:pt x="115" y="1378"/>
                  </a:lnTo>
                  <a:lnTo>
                    <a:pt x="101" y="1388"/>
                  </a:lnTo>
                  <a:lnTo>
                    <a:pt x="85" y="1395"/>
                  </a:lnTo>
                  <a:lnTo>
                    <a:pt x="67" y="1397"/>
                  </a:lnTo>
                  <a:lnTo>
                    <a:pt x="49" y="1395"/>
                  </a:lnTo>
                  <a:lnTo>
                    <a:pt x="33" y="1388"/>
                  </a:lnTo>
                  <a:lnTo>
                    <a:pt x="20" y="1378"/>
                  </a:lnTo>
                  <a:lnTo>
                    <a:pt x="9" y="1364"/>
                  </a:lnTo>
                  <a:lnTo>
                    <a:pt x="3" y="1348"/>
                  </a:lnTo>
                  <a:lnTo>
                    <a:pt x="0" y="1330"/>
                  </a:lnTo>
                  <a:lnTo>
                    <a:pt x="0" y="67"/>
                  </a:lnTo>
                  <a:lnTo>
                    <a:pt x="3" y="50"/>
                  </a:lnTo>
                  <a:lnTo>
                    <a:pt x="8" y="35"/>
                  </a:lnTo>
                  <a:lnTo>
                    <a:pt x="17" y="21"/>
                  </a:lnTo>
                  <a:lnTo>
                    <a:pt x="30" y="10"/>
                  </a:lnTo>
                  <a:lnTo>
                    <a:pt x="46" y="3"/>
                  </a:lnTo>
                  <a:lnTo>
                    <a:pt x="6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13" name="Group 424">
            <a:extLst>
              <a:ext uri="{FF2B5EF4-FFF2-40B4-BE49-F238E27FC236}">
                <a16:creationId xmlns:a16="http://schemas.microsoft.com/office/drawing/2014/main" id="{B4A8CA14-153C-47D8-88A7-E705ECA55B58}"/>
              </a:ext>
            </a:extLst>
          </p:cNvPr>
          <p:cNvGrpSpPr>
            <a:grpSpLocks noChangeAspect="1"/>
          </p:cNvGrpSpPr>
          <p:nvPr/>
        </p:nvGrpSpPr>
        <p:grpSpPr bwMode="auto">
          <a:xfrm>
            <a:off x="8129749" y="1628190"/>
            <a:ext cx="203176" cy="273018"/>
            <a:chOff x="10243" y="1171"/>
            <a:chExt cx="256" cy="344"/>
          </a:xfrm>
          <a:solidFill>
            <a:srgbClr val="000000"/>
          </a:solidFill>
        </p:grpSpPr>
        <p:sp>
          <p:nvSpPr>
            <p:cNvPr id="814" name="Freeform 426">
              <a:extLst>
                <a:ext uri="{FF2B5EF4-FFF2-40B4-BE49-F238E27FC236}">
                  <a16:creationId xmlns:a16="http://schemas.microsoft.com/office/drawing/2014/main" id="{7BD55C27-20A0-4DE9-B193-933F30050419}"/>
                </a:ext>
              </a:extLst>
            </p:cNvPr>
            <p:cNvSpPr>
              <a:spLocks noEditPoints="1"/>
            </p:cNvSpPr>
            <p:nvPr/>
          </p:nvSpPr>
          <p:spPr bwMode="auto">
            <a:xfrm>
              <a:off x="10243" y="1171"/>
              <a:ext cx="256" cy="344"/>
            </a:xfrm>
            <a:custGeom>
              <a:avLst/>
              <a:gdLst>
                <a:gd name="T0" fmla="*/ 1028 w 2558"/>
                <a:gd name="T1" fmla="*/ 161 h 3436"/>
                <a:gd name="T2" fmla="*/ 725 w 2558"/>
                <a:gd name="T3" fmla="*/ 277 h 3436"/>
                <a:gd name="T4" fmla="*/ 470 w 2558"/>
                <a:gd name="T5" fmla="*/ 470 h 3436"/>
                <a:gd name="T6" fmla="*/ 278 w 2558"/>
                <a:gd name="T7" fmla="*/ 726 h 3436"/>
                <a:gd name="T8" fmla="*/ 162 w 2558"/>
                <a:gd name="T9" fmla="*/ 1030 h 3436"/>
                <a:gd name="T10" fmla="*/ 137 w 2558"/>
                <a:gd name="T11" fmla="*/ 1331 h 3436"/>
                <a:gd name="T12" fmla="*/ 189 w 2558"/>
                <a:gd name="T13" fmla="*/ 1561 h 3436"/>
                <a:gd name="T14" fmla="*/ 298 w 2558"/>
                <a:gd name="T15" fmla="*/ 1822 h 3436"/>
                <a:gd name="T16" fmla="*/ 446 w 2558"/>
                <a:gd name="T17" fmla="*/ 2100 h 3436"/>
                <a:gd name="T18" fmla="*/ 621 w 2558"/>
                <a:gd name="T19" fmla="*/ 2379 h 3436"/>
                <a:gd name="T20" fmla="*/ 805 w 2558"/>
                <a:gd name="T21" fmla="*/ 2646 h 3436"/>
                <a:gd name="T22" fmla="*/ 983 w 2558"/>
                <a:gd name="T23" fmla="*/ 2888 h 3436"/>
                <a:gd name="T24" fmla="*/ 1139 w 2558"/>
                <a:gd name="T25" fmla="*/ 3089 h 3436"/>
                <a:gd name="T26" fmla="*/ 1258 w 2558"/>
                <a:gd name="T27" fmla="*/ 3237 h 3436"/>
                <a:gd name="T28" fmla="*/ 1355 w 2558"/>
                <a:gd name="T29" fmla="*/ 3170 h 3436"/>
                <a:gd name="T30" fmla="*/ 1494 w 2558"/>
                <a:gd name="T31" fmla="*/ 2995 h 3436"/>
                <a:gd name="T32" fmla="*/ 1662 w 2558"/>
                <a:gd name="T33" fmla="*/ 2771 h 3436"/>
                <a:gd name="T34" fmla="*/ 1845 w 2558"/>
                <a:gd name="T35" fmla="*/ 2515 h 3436"/>
                <a:gd name="T36" fmla="*/ 2027 w 2558"/>
                <a:gd name="T37" fmla="*/ 2240 h 3436"/>
                <a:gd name="T38" fmla="*/ 2191 w 2558"/>
                <a:gd name="T39" fmla="*/ 1959 h 3436"/>
                <a:gd name="T40" fmla="*/ 2321 w 2558"/>
                <a:gd name="T41" fmla="*/ 1689 h 3436"/>
                <a:gd name="T42" fmla="*/ 2403 w 2558"/>
                <a:gd name="T43" fmla="*/ 1442 h 3436"/>
                <a:gd name="T44" fmla="*/ 2422 w 2558"/>
                <a:gd name="T45" fmla="*/ 1196 h 3436"/>
                <a:gd name="T46" fmla="*/ 2349 w 2558"/>
                <a:gd name="T47" fmla="*/ 873 h 3436"/>
                <a:gd name="T48" fmla="*/ 2193 w 2558"/>
                <a:gd name="T49" fmla="*/ 591 h 3436"/>
                <a:gd name="T50" fmla="*/ 1968 w 2558"/>
                <a:gd name="T51" fmla="*/ 364 h 3436"/>
                <a:gd name="T52" fmla="*/ 1687 w 2558"/>
                <a:gd name="T53" fmla="*/ 208 h 3436"/>
                <a:gd name="T54" fmla="*/ 1365 w 2558"/>
                <a:gd name="T55" fmla="*/ 137 h 3436"/>
                <a:gd name="T56" fmla="*/ 1370 w 2558"/>
                <a:gd name="T57" fmla="*/ 3 h 3436"/>
                <a:gd name="T58" fmla="*/ 1716 w 2558"/>
                <a:gd name="T59" fmla="*/ 77 h 3436"/>
                <a:gd name="T60" fmla="*/ 2020 w 2558"/>
                <a:gd name="T61" fmla="*/ 237 h 3436"/>
                <a:gd name="T62" fmla="*/ 2269 w 2558"/>
                <a:gd name="T63" fmla="*/ 470 h 3436"/>
                <a:gd name="T64" fmla="*/ 2449 w 2558"/>
                <a:gd name="T65" fmla="*/ 762 h 3436"/>
                <a:gd name="T66" fmla="*/ 2545 w 2558"/>
                <a:gd name="T67" fmla="*/ 1099 h 3436"/>
                <a:gd name="T68" fmla="*/ 2551 w 2558"/>
                <a:gd name="T69" fmla="*/ 1384 h 3436"/>
                <a:gd name="T70" fmla="*/ 2493 w 2558"/>
                <a:gd name="T71" fmla="*/ 1612 h 3436"/>
                <a:gd name="T72" fmla="*/ 2389 w 2558"/>
                <a:gd name="T73" fmla="*/ 1863 h 3436"/>
                <a:gd name="T74" fmla="*/ 2251 w 2558"/>
                <a:gd name="T75" fmla="*/ 2125 h 3436"/>
                <a:gd name="T76" fmla="*/ 2091 w 2558"/>
                <a:gd name="T77" fmla="*/ 2389 h 3436"/>
                <a:gd name="T78" fmla="*/ 1920 w 2558"/>
                <a:gd name="T79" fmla="*/ 2644 h 3436"/>
                <a:gd name="T80" fmla="*/ 1751 w 2558"/>
                <a:gd name="T81" fmla="*/ 2879 h 3436"/>
                <a:gd name="T82" fmla="*/ 1595 w 2558"/>
                <a:gd name="T83" fmla="*/ 3084 h 3436"/>
                <a:gd name="T84" fmla="*/ 1466 w 2558"/>
                <a:gd name="T85" fmla="*/ 3247 h 3436"/>
                <a:gd name="T86" fmla="*/ 1373 w 2558"/>
                <a:gd name="T87" fmla="*/ 3361 h 3436"/>
                <a:gd name="T88" fmla="*/ 1330 w 2558"/>
                <a:gd name="T89" fmla="*/ 3411 h 3436"/>
                <a:gd name="T90" fmla="*/ 1260 w 2558"/>
                <a:gd name="T91" fmla="*/ 3432 h 3436"/>
                <a:gd name="T92" fmla="*/ 1214 w 2558"/>
                <a:gd name="T93" fmla="*/ 3394 h 3436"/>
                <a:gd name="T94" fmla="*/ 1145 w 2558"/>
                <a:gd name="T95" fmla="*/ 3311 h 3436"/>
                <a:gd name="T96" fmla="*/ 1031 w 2558"/>
                <a:gd name="T97" fmla="*/ 3171 h 3436"/>
                <a:gd name="T98" fmla="*/ 887 w 2558"/>
                <a:gd name="T99" fmla="*/ 2986 h 3436"/>
                <a:gd name="T100" fmla="*/ 724 w 2558"/>
                <a:gd name="T101" fmla="*/ 2765 h 3436"/>
                <a:gd name="T102" fmla="*/ 553 w 2558"/>
                <a:gd name="T103" fmla="*/ 2519 h 3436"/>
                <a:gd name="T104" fmla="*/ 385 w 2558"/>
                <a:gd name="T105" fmla="*/ 2258 h 3436"/>
                <a:gd name="T106" fmla="*/ 235 w 2558"/>
                <a:gd name="T107" fmla="*/ 1994 h 3436"/>
                <a:gd name="T108" fmla="*/ 112 w 2558"/>
                <a:gd name="T109" fmla="*/ 1736 h 3436"/>
                <a:gd name="T110" fmla="*/ 30 w 2558"/>
                <a:gd name="T111" fmla="*/ 1494 h 3436"/>
                <a:gd name="T112" fmla="*/ 0 w 2558"/>
                <a:gd name="T113" fmla="*/ 1280 h 3436"/>
                <a:gd name="T114" fmla="*/ 50 w 2558"/>
                <a:gd name="T115" fmla="*/ 926 h 3436"/>
                <a:gd name="T116" fmla="*/ 190 w 2558"/>
                <a:gd name="T117" fmla="*/ 609 h 3436"/>
                <a:gd name="T118" fmla="*/ 406 w 2558"/>
                <a:gd name="T119" fmla="*/ 345 h 3436"/>
                <a:gd name="T120" fmla="*/ 684 w 2558"/>
                <a:gd name="T121" fmla="*/ 146 h 3436"/>
                <a:gd name="T122" fmla="*/ 1011 w 2558"/>
                <a:gd name="T123" fmla="*/ 28 h 3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58" h="3436">
                  <a:moveTo>
                    <a:pt x="1279" y="133"/>
                  </a:moveTo>
                  <a:lnTo>
                    <a:pt x="1194" y="137"/>
                  </a:lnTo>
                  <a:lnTo>
                    <a:pt x="1110" y="146"/>
                  </a:lnTo>
                  <a:lnTo>
                    <a:pt x="1028" y="161"/>
                  </a:lnTo>
                  <a:lnTo>
                    <a:pt x="949" y="183"/>
                  </a:lnTo>
                  <a:lnTo>
                    <a:pt x="871" y="208"/>
                  </a:lnTo>
                  <a:lnTo>
                    <a:pt x="798" y="240"/>
                  </a:lnTo>
                  <a:lnTo>
                    <a:pt x="725" y="277"/>
                  </a:lnTo>
                  <a:lnTo>
                    <a:pt x="657" y="318"/>
                  </a:lnTo>
                  <a:lnTo>
                    <a:pt x="590" y="364"/>
                  </a:lnTo>
                  <a:lnTo>
                    <a:pt x="528" y="416"/>
                  </a:lnTo>
                  <a:lnTo>
                    <a:pt x="470" y="470"/>
                  </a:lnTo>
                  <a:lnTo>
                    <a:pt x="415" y="528"/>
                  </a:lnTo>
                  <a:lnTo>
                    <a:pt x="365" y="591"/>
                  </a:lnTo>
                  <a:lnTo>
                    <a:pt x="319" y="656"/>
                  </a:lnTo>
                  <a:lnTo>
                    <a:pt x="278" y="726"/>
                  </a:lnTo>
                  <a:lnTo>
                    <a:pt x="241" y="798"/>
                  </a:lnTo>
                  <a:lnTo>
                    <a:pt x="209" y="873"/>
                  </a:lnTo>
                  <a:lnTo>
                    <a:pt x="183" y="950"/>
                  </a:lnTo>
                  <a:lnTo>
                    <a:pt x="162" y="1030"/>
                  </a:lnTo>
                  <a:lnTo>
                    <a:pt x="147" y="1111"/>
                  </a:lnTo>
                  <a:lnTo>
                    <a:pt x="138" y="1196"/>
                  </a:lnTo>
                  <a:lnTo>
                    <a:pt x="134" y="1280"/>
                  </a:lnTo>
                  <a:lnTo>
                    <a:pt x="137" y="1331"/>
                  </a:lnTo>
                  <a:lnTo>
                    <a:pt x="144" y="1386"/>
                  </a:lnTo>
                  <a:lnTo>
                    <a:pt x="155" y="1442"/>
                  </a:lnTo>
                  <a:lnTo>
                    <a:pt x="170" y="1500"/>
                  </a:lnTo>
                  <a:lnTo>
                    <a:pt x="189" y="1561"/>
                  </a:lnTo>
                  <a:lnTo>
                    <a:pt x="211" y="1625"/>
                  </a:lnTo>
                  <a:lnTo>
                    <a:pt x="237" y="1689"/>
                  </a:lnTo>
                  <a:lnTo>
                    <a:pt x="266" y="1755"/>
                  </a:lnTo>
                  <a:lnTo>
                    <a:pt x="298" y="1822"/>
                  </a:lnTo>
                  <a:lnTo>
                    <a:pt x="332" y="1891"/>
                  </a:lnTo>
                  <a:lnTo>
                    <a:pt x="368" y="1959"/>
                  </a:lnTo>
                  <a:lnTo>
                    <a:pt x="407" y="2029"/>
                  </a:lnTo>
                  <a:lnTo>
                    <a:pt x="446" y="2100"/>
                  </a:lnTo>
                  <a:lnTo>
                    <a:pt x="489" y="2170"/>
                  </a:lnTo>
                  <a:lnTo>
                    <a:pt x="532" y="2240"/>
                  </a:lnTo>
                  <a:lnTo>
                    <a:pt x="577" y="2309"/>
                  </a:lnTo>
                  <a:lnTo>
                    <a:pt x="621" y="2379"/>
                  </a:lnTo>
                  <a:lnTo>
                    <a:pt x="667" y="2447"/>
                  </a:lnTo>
                  <a:lnTo>
                    <a:pt x="713" y="2515"/>
                  </a:lnTo>
                  <a:lnTo>
                    <a:pt x="759" y="2581"/>
                  </a:lnTo>
                  <a:lnTo>
                    <a:pt x="805" y="2646"/>
                  </a:lnTo>
                  <a:lnTo>
                    <a:pt x="851" y="2710"/>
                  </a:lnTo>
                  <a:lnTo>
                    <a:pt x="896" y="2771"/>
                  </a:lnTo>
                  <a:lnTo>
                    <a:pt x="940" y="2831"/>
                  </a:lnTo>
                  <a:lnTo>
                    <a:pt x="983" y="2888"/>
                  </a:lnTo>
                  <a:lnTo>
                    <a:pt x="1025" y="2942"/>
                  </a:lnTo>
                  <a:lnTo>
                    <a:pt x="1064" y="2995"/>
                  </a:lnTo>
                  <a:lnTo>
                    <a:pt x="1103" y="3044"/>
                  </a:lnTo>
                  <a:lnTo>
                    <a:pt x="1139" y="3089"/>
                  </a:lnTo>
                  <a:lnTo>
                    <a:pt x="1172" y="3132"/>
                  </a:lnTo>
                  <a:lnTo>
                    <a:pt x="1203" y="3170"/>
                  </a:lnTo>
                  <a:lnTo>
                    <a:pt x="1232" y="3206"/>
                  </a:lnTo>
                  <a:lnTo>
                    <a:pt x="1258" y="3237"/>
                  </a:lnTo>
                  <a:lnTo>
                    <a:pt x="1279" y="3263"/>
                  </a:lnTo>
                  <a:lnTo>
                    <a:pt x="1302" y="3237"/>
                  </a:lnTo>
                  <a:lnTo>
                    <a:pt x="1326" y="3206"/>
                  </a:lnTo>
                  <a:lnTo>
                    <a:pt x="1355" y="3170"/>
                  </a:lnTo>
                  <a:lnTo>
                    <a:pt x="1386" y="3132"/>
                  </a:lnTo>
                  <a:lnTo>
                    <a:pt x="1419" y="3089"/>
                  </a:lnTo>
                  <a:lnTo>
                    <a:pt x="1455" y="3044"/>
                  </a:lnTo>
                  <a:lnTo>
                    <a:pt x="1494" y="2995"/>
                  </a:lnTo>
                  <a:lnTo>
                    <a:pt x="1534" y="2942"/>
                  </a:lnTo>
                  <a:lnTo>
                    <a:pt x="1576" y="2888"/>
                  </a:lnTo>
                  <a:lnTo>
                    <a:pt x="1619" y="2831"/>
                  </a:lnTo>
                  <a:lnTo>
                    <a:pt x="1662" y="2771"/>
                  </a:lnTo>
                  <a:lnTo>
                    <a:pt x="1707" y="2709"/>
                  </a:lnTo>
                  <a:lnTo>
                    <a:pt x="1753" y="2646"/>
                  </a:lnTo>
                  <a:lnTo>
                    <a:pt x="1799" y="2581"/>
                  </a:lnTo>
                  <a:lnTo>
                    <a:pt x="1845" y="2515"/>
                  </a:lnTo>
                  <a:lnTo>
                    <a:pt x="1892" y="2447"/>
                  </a:lnTo>
                  <a:lnTo>
                    <a:pt x="1937" y="2379"/>
                  </a:lnTo>
                  <a:lnTo>
                    <a:pt x="1983" y="2309"/>
                  </a:lnTo>
                  <a:lnTo>
                    <a:pt x="2027" y="2240"/>
                  </a:lnTo>
                  <a:lnTo>
                    <a:pt x="2070" y="2169"/>
                  </a:lnTo>
                  <a:lnTo>
                    <a:pt x="2112" y="2100"/>
                  </a:lnTo>
                  <a:lnTo>
                    <a:pt x="2153" y="2029"/>
                  </a:lnTo>
                  <a:lnTo>
                    <a:pt x="2191" y="1959"/>
                  </a:lnTo>
                  <a:lnTo>
                    <a:pt x="2227" y="1891"/>
                  </a:lnTo>
                  <a:lnTo>
                    <a:pt x="2261" y="1822"/>
                  </a:lnTo>
                  <a:lnTo>
                    <a:pt x="2292" y="1755"/>
                  </a:lnTo>
                  <a:lnTo>
                    <a:pt x="2321" y="1689"/>
                  </a:lnTo>
                  <a:lnTo>
                    <a:pt x="2348" y="1625"/>
                  </a:lnTo>
                  <a:lnTo>
                    <a:pt x="2370" y="1561"/>
                  </a:lnTo>
                  <a:lnTo>
                    <a:pt x="2389" y="1500"/>
                  </a:lnTo>
                  <a:lnTo>
                    <a:pt x="2403" y="1442"/>
                  </a:lnTo>
                  <a:lnTo>
                    <a:pt x="2415" y="1385"/>
                  </a:lnTo>
                  <a:lnTo>
                    <a:pt x="2422" y="1331"/>
                  </a:lnTo>
                  <a:lnTo>
                    <a:pt x="2424" y="1280"/>
                  </a:lnTo>
                  <a:lnTo>
                    <a:pt x="2422" y="1196"/>
                  </a:lnTo>
                  <a:lnTo>
                    <a:pt x="2412" y="1111"/>
                  </a:lnTo>
                  <a:lnTo>
                    <a:pt x="2397" y="1030"/>
                  </a:lnTo>
                  <a:lnTo>
                    <a:pt x="2376" y="950"/>
                  </a:lnTo>
                  <a:lnTo>
                    <a:pt x="2349" y="873"/>
                  </a:lnTo>
                  <a:lnTo>
                    <a:pt x="2318" y="798"/>
                  </a:lnTo>
                  <a:lnTo>
                    <a:pt x="2281" y="726"/>
                  </a:lnTo>
                  <a:lnTo>
                    <a:pt x="2239" y="656"/>
                  </a:lnTo>
                  <a:lnTo>
                    <a:pt x="2193" y="591"/>
                  </a:lnTo>
                  <a:lnTo>
                    <a:pt x="2143" y="528"/>
                  </a:lnTo>
                  <a:lnTo>
                    <a:pt x="2088" y="470"/>
                  </a:lnTo>
                  <a:lnTo>
                    <a:pt x="2030" y="416"/>
                  </a:lnTo>
                  <a:lnTo>
                    <a:pt x="1968" y="364"/>
                  </a:lnTo>
                  <a:lnTo>
                    <a:pt x="1903" y="318"/>
                  </a:lnTo>
                  <a:lnTo>
                    <a:pt x="1833" y="277"/>
                  </a:lnTo>
                  <a:lnTo>
                    <a:pt x="1762" y="240"/>
                  </a:lnTo>
                  <a:lnTo>
                    <a:pt x="1687" y="208"/>
                  </a:lnTo>
                  <a:lnTo>
                    <a:pt x="1609" y="183"/>
                  </a:lnTo>
                  <a:lnTo>
                    <a:pt x="1530" y="161"/>
                  </a:lnTo>
                  <a:lnTo>
                    <a:pt x="1448" y="146"/>
                  </a:lnTo>
                  <a:lnTo>
                    <a:pt x="1365" y="137"/>
                  </a:lnTo>
                  <a:lnTo>
                    <a:pt x="1279" y="133"/>
                  </a:lnTo>
                  <a:close/>
                  <a:moveTo>
                    <a:pt x="1279" y="0"/>
                  </a:moveTo>
                  <a:lnTo>
                    <a:pt x="1279" y="0"/>
                  </a:lnTo>
                  <a:lnTo>
                    <a:pt x="1370" y="3"/>
                  </a:lnTo>
                  <a:lnTo>
                    <a:pt x="1460" y="13"/>
                  </a:lnTo>
                  <a:lnTo>
                    <a:pt x="1547" y="28"/>
                  </a:lnTo>
                  <a:lnTo>
                    <a:pt x="1633" y="49"/>
                  </a:lnTo>
                  <a:lnTo>
                    <a:pt x="1716" y="77"/>
                  </a:lnTo>
                  <a:lnTo>
                    <a:pt x="1797" y="109"/>
                  </a:lnTo>
                  <a:lnTo>
                    <a:pt x="1874" y="146"/>
                  </a:lnTo>
                  <a:lnTo>
                    <a:pt x="1949" y="189"/>
                  </a:lnTo>
                  <a:lnTo>
                    <a:pt x="2020" y="237"/>
                  </a:lnTo>
                  <a:lnTo>
                    <a:pt x="2088" y="289"/>
                  </a:lnTo>
                  <a:lnTo>
                    <a:pt x="2153" y="345"/>
                  </a:lnTo>
                  <a:lnTo>
                    <a:pt x="2213" y="406"/>
                  </a:lnTo>
                  <a:lnTo>
                    <a:pt x="2269" y="470"/>
                  </a:lnTo>
                  <a:lnTo>
                    <a:pt x="2321" y="538"/>
                  </a:lnTo>
                  <a:lnTo>
                    <a:pt x="2368" y="609"/>
                  </a:lnTo>
                  <a:lnTo>
                    <a:pt x="2411" y="684"/>
                  </a:lnTo>
                  <a:lnTo>
                    <a:pt x="2449" y="762"/>
                  </a:lnTo>
                  <a:lnTo>
                    <a:pt x="2481" y="843"/>
                  </a:lnTo>
                  <a:lnTo>
                    <a:pt x="2508" y="926"/>
                  </a:lnTo>
                  <a:lnTo>
                    <a:pt x="2529" y="1012"/>
                  </a:lnTo>
                  <a:lnTo>
                    <a:pt x="2545" y="1099"/>
                  </a:lnTo>
                  <a:lnTo>
                    <a:pt x="2555" y="1189"/>
                  </a:lnTo>
                  <a:lnTo>
                    <a:pt x="2558" y="1280"/>
                  </a:lnTo>
                  <a:lnTo>
                    <a:pt x="2556" y="1330"/>
                  </a:lnTo>
                  <a:lnTo>
                    <a:pt x="2551" y="1384"/>
                  </a:lnTo>
                  <a:lnTo>
                    <a:pt x="2541" y="1437"/>
                  </a:lnTo>
                  <a:lnTo>
                    <a:pt x="2528" y="1494"/>
                  </a:lnTo>
                  <a:lnTo>
                    <a:pt x="2512" y="1553"/>
                  </a:lnTo>
                  <a:lnTo>
                    <a:pt x="2493" y="1612"/>
                  </a:lnTo>
                  <a:lnTo>
                    <a:pt x="2471" y="1673"/>
                  </a:lnTo>
                  <a:lnTo>
                    <a:pt x="2446" y="1736"/>
                  </a:lnTo>
                  <a:lnTo>
                    <a:pt x="2418" y="1799"/>
                  </a:lnTo>
                  <a:lnTo>
                    <a:pt x="2389" y="1863"/>
                  </a:lnTo>
                  <a:lnTo>
                    <a:pt x="2358" y="1928"/>
                  </a:lnTo>
                  <a:lnTo>
                    <a:pt x="2323" y="1994"/>
                  </a:lnTo>
                  <a:lnTo>
                    <a:pt x="2288" y="2060"/>
                  </a:lnTo>
                  <a:lnTo>
                    <a:pt x="2251" y="2125"/>
                  </a:lnTo>
                  <a:lnTo>
                    <a:pt x="2212" y="2192"/>
                  </a:lnTo>
                  <a:lnTo>
                    <a:pt x="2173" y="2258"/>
                  </a:lnTo>
                  <a:lnTo>
                    <a:pt x="2132" y="2324"/>
                  </a:lnTo>
                  <a:lnTo>
                    <a:pt x="2091" y="2389"/>
                  </a:lnTo>
                  <a:lnTo>
                    <a:pt x="2049" y="2455"/>
                  </a:lnTo>
                  <a:lnTo>
                    <a:pt x="2006" y="2519"/>
                  </a:lnTo>
                  <a:lnTo>
                    <a:pt x="1964" y="2582"/>
                  </a:lnTo>
                  <a:lnTo>
                    <a:pt x="1920" y="2644"/>
                  </a:lnTo>
                  <a:lnTo>
                    <a:pt x="1877" y="2705"/>
                  </a:lnTo>
                  <a:lnTo>
                    <a:pt x="1834" y="2765"/>
                  </a:lnTo>
                  <a:lnTo>
                    <a:pt x="1793" y="2823"/>
                  </a:lnTo>
                  <a:lnTo>
                    <a:pt x="1751" y="2879"/>
                  </a:lnTo>
                  <a:lnTo>
                    <a:pt x="1710" y="2934"/>
                  </a:lnTo>
                  <a:lnTo>
                    <a:pt x="1671" y="2986"/>
                  </a:lnTo>
                  <a:lnTo>
                    <a:pt x="1633" y="3035"/>
                  </a:lnTo>
                  <a:lnTo>
                    <a:pt x="1595" y="3084"/>
                  </a:lnTo>
                  <a:lnTo>
                    <a:pt x="1560" y="3129"/>
                  </a:lnTo>
                  <a:lnTo>
                    <a:pt x="1527" y="3171"/>
                  </a:lnTo>
                  <a:lnTo>
                    <a:pt x="1495" y="3211"/>
                  </a:lnTo>
                  <a:lnTo>
                    <a:pt x="1466" y="3247"/>
                  </a:lnTo>
                  <a:lnTo>
                    <a:pt x="1438" y="3282"/>
                  </a:lnTo>
                  <a:lnTo>
                    <a:pt x="1414" y="3311"/>
                  </a:lnTo>
                  <a:lnTo>
                    <a:pt x="1392" y="3337"/>
                  </a:lnTo>
                  <a:lnTo>
                    <a:pt x="1373" y="3361"/>
                  </a:lnTo>
                  <a:lnTo>
                    <a:pt x="1357" y="3379"/>
                  </a:lnTo>
                  <a:lnTo>
                    <a:pt x="1345" y="3394"/>
                  </a:lnTo>
                  <a:lnTo>
                    <a:pt x="1336" y="3405"/>
                  </a:lnTo>
                  <a:lnTo>
                    <a:pt x="1330" y="3411"/>
                  </a:lnTo>
                  <a:lnTo>
                    <a:pt x="1315" y="3424"/>
                  </a:lnTo>
                  <a:lnTo>
                    <a:pt x="1298" y="3432"/>
                  </a:lnTo>
                  <a:lnTo>
                    <a:pt x="1279" y="3436"/>
                  </a:lnTo>
                  <a:lnTo>
                    <a:pt x="1260" y="3432"/>
                  </a:lnTo>
                  <a:lnTo>
                    <a:pt x="1243" y="3424"/>
                  </a:lnTo>
                  <a:lnTo>
                    <a:pt x="1229" y="3411"/>
                  </a:lnTo>
                  <a:lnTo>
                    <a:pt x="1223" y="3405"/>
                  </a:lnTo>
                  <a:lnTo>
                    <a:pt x="1214" y="3394"/>
                  </a:lnTo>
                  <a:lnTo>
                    <a:pt x="1201" y="3379"/>
                  </a:lnTo>
                  <a:lnTo>
                    <a:pt x="1185" y="3361"/>
                  </a:lnTo>
                  <a:lnTo>
                    <a:pt x="1166" y="3337"/>
                  </a:lnTo>
                  <a:lnTo>
                    <a:pt x="1145" y="3311"/>
                  </a:lnTo>
                  <a:lnTo>
                    <a:pt x="1120" y="3282"/>
                  </a:lnTo>
                  <a:lnTo>
                    <a:pt x="1093" y="3247"/>
                  </a:lnTo>
                  <a:lnTo>
                    <a:pt x="1063" y="3211"/>
                  </a:lnTo>
                  <a:lnTo>
                    <a:pt x="1031" y="3171"/>
                  </a:lnTo>
                  <a:lnTo>
                    <a:pt x="998" y="3129"/>
                  </a:lnTo>
                  <a:lnTo>
                    <a:pt x="963" y="3084"/>
                  </a:lnTo>
                  <a:lnTo>
                    <a:pt x="926" y="3035"/>
                  </a:lnTo>
                  <a:lnTo>
                    <a:pt x="887" y="2986"/>
                  </a:lnTo>
                  <a:lnTo>
                    <a:pt x="848" y="2934"/>
                  </a:lnTo>
                  <a:lnTo>
                    <a:pt x="807" y="2879"/>
                  </a:lnTo>
                  <a:lnTo>
                    <a:pt x="766" y="2823"/>
                  </a:lnTo>
                  <a:lnTo>
                    <a:pt x="724" y="2765"/>
                  </a:lnTo>
                  <a:lnTo>
                    <a:pt x="681" y="2705"/>
                  </a:lnTo>
                  <a:lnTo>
                    <a:pt x="638" y="2644"/>
                  </a:lnTo>
                  <a:lnTo>
                    <a:pt x="596" y="2582"/>
                  </a:lnTo>
                  <a:lnTo>
                    <a:pt x="553" y="2519"/>
                  </a:lnTo>
                  <a:lnTo>
                    <a:pt x="510" y="2455"/>
                  </a:lnTo>
                  <a:lnTo>
                    <a:pt x="468" y="2389"/>
                  </a:lnTo>
                  <a:lnTo>
                    <a:pt x="426" y="2324"/>
                  </a:lnTo>
                  <a:lnTo>
                    <a:pt x="385" y="2258"/>
                  </a:lnTo>
                  <a:lnTo>
                    <a:pt x="346" y="2192"/>
                  </a:lnTo>
                  <a:lnTo>
                    <a:pt x="307" y="2125"/>
                  </a:lnTo>
                  <a:lnTo>
                    <a:pt x="270" y="2060"/>
                  </a:lnTo>
                  <a:lnTo>
                    <a:pt x="235" y="1994"/>
                  </a:lnTo>
                  <a:lnTo>
                    <a:pt x="201" y="1928"/>
                  </a:lnTo>
                  <a:lnTo>
                    <a:pt x="170" y="1863"/>
                  </a:lnTo>
                  <a:lnTo>
                    <a:pt x="140" y="1799"/>
                  </a:lnTo>
                  <a:lnTo>
                    <a:pt x="112" y="1736"/>
                  </a:lnTo>
                  <a:lnTo>
                    <a:pt x="87" y="1673"/>
                  </a:lnTo>
                  <a:lnTo>
                    <a:pt x="65" y="1612"/>
                  </a:lnTo>
                  <a:lnTo>
                    <a:pt x="46" y="1553"/>
                  </a:lnTo>
                  <a:lnTo>
                    <a:pt x="30" y="1494"/>
                  </a:lnTo>
                  <a:lnTo>
                    <a:pt x="17" y="1437"/>
                  </a:lnTo>
                  <a:lnTo>
                    <a:pt x="7" y="1384"/>
                  </a:lnTo>
                  <a:lnTo>
                    <a:pt x="2" y="1330"/>
                  </a:lnTo>
                  <a:lnTo>
                    <a:pt x="0" y="1280"/>
                  </a:lnTo>
                  <a:lnTo>
                    <a:pt x="3" y="1189"/>
                  </a:lnTo>
                  <a:lnTo>
                    <a:pt x="13" y="1099"/>
                  </a:lnTo>
                  <a:lnTo>
                    <a:pt x="29" y="1012"/>
                  </a:lnTo>
                  <a:lnTo>
                    <a:pt x="50" y="926"/>
                  </a:lnTo>
                  <a:lnTo>
                    <a:pt x="77" y="843"/>
                  </a:lnTo>
                  <a:lnTo>
                    <a:pt x="110" y="762"/>
                  </a:lnTo>
                  <a:lnTo>
                    <a:pt x="147" y="684"/>
                  </a:lnTo>
                  <a:lnTo>
                    <a:pt x="190" y="609"/>
                  </a:lnTo>
                  <a:lnTo>
                    <a:pt x="237" y="538"/>
                  </a:lnTo>
                  <a:lnTo>
                    <a:pt x="289" y="470"/>
                  </a:lnTo>
                  <a:lnTo>
                    <a:pt x="346" y="406"/>
                  </a:lnTo>
                  <a:lnTo>
                    <a:pt x="406" y="345"/>
                  </a:lnTo>
                  <a:lnTo>
                    <a:pt x="470" y="289"/>
                  </a:lnTo>
                  <a:lnTo>
                    <a:pt x="538" y="237"/>
                  </a:lnTo>
                  <a:lnTo>
                    <a:pt x="610" y="189"/>
                  </a:lnTo>
                  <a:lnTo>
                    <a:pt x="684" y="146"/>
                  </a:lnTo>
                  <a:lnTo>
                    <a:pt x="762" y="109"/>
                  </a:lnTo>
                  <a:lnTo>
                    <a:pt x="842" y="77"/>
                  </a:lnTo>
                  <a:lnTo>
                    <a:pt x="926" y="49"/>
                  </a:lnTo>
                  <a:lnTo>
                    <a:pt x="1011" y="28"/>
                  </a:lnTo>
                  <a:lnTo>
                    <a:pt x="1099" y="13"/>
                  </a:lnTo>
                  <a:lnTo>
                    <a:pt x="1188" y="3"/>
                  </a:lnTo>
                  <a:lnTo>
                    <a:pt x="127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15" name="Freeform 427">
              <a:extLst>
                <a:ext uri="{FF2B5EF4-FFF2-40B4-BE49-F238E27FC236}">
                  <a16:creationId xmlns:a16="http://schemas.microsoft.com/office/drawing/2014/main" id="{0313FF3F-632F-4651-9EE2-AC991C8CCA38}"/>
                </a:ext>
              </a:extLst>
            </p:cNvPr>
            <p:cNvSpPr>
              <a:spLocks/>
            </p:cNvSpPr>
            <p:nvPr/>
          </p:nvSpPr>
          <p:spPr bwMode="auto">
            <a:xfrm>
              <a:off x="10298" y="1226"/>
              <a:ext cx="146" cy="141"/>
            </a:xfrm>
            <a:custGeom>
              <a:avLst/>
              <a:gdLst>
                <a:gd name="T0" fmla="*/ 867 w 1457"/>
                <a:gd name="T1" fmla="*/ 12 h 1407"/>
                <a:gd name="T2" fmla="*/ 1057 w 1457"/>
                <a:gd name="T3" fmla="*/ 78 h 1407"/>
                <a:gd name="T4" fmla="*/ 1219 w 1457"/>
                <a:gd name="T5" fmla="*/ 191 h 1407"/>
                <a:gd name="T6" fmla="*/ 1346 w 1457"/>
                <a:gd name="T7" fmla="*/ 343 h 1407"/>
                <a:gd name="T8" fmla="*/ 1427 w 1457"/>
                <a:gd name="T9" fmla="*/ 525 h 1407"/>
                <a:gd name="T10" fmla="*/ 1457 w 1457"/>
                <a:gd name="T11" fmla="*/ 729 h 1407"/>
                <a:gd name="T12" fmla="*/ 1433 w 1457"/>
                <a:gd name="T13" fmla="*/ 916 h 1407"/>
                <a:gd name="T14" fmla="*/ 1364 w 1457"/>
                <a:gd name="T15" fmla="*/ 1087 h 1407"/>
                <a:gd name="T16" fmla="*/ 1256 w 1457"/>
                <a:gd name="T17" fmla="*/ 1235 h 1407"/>
                <a:gd name="T18" fmla="*/ 1110 w 1457"/>
                <a:gd name="T19" fmla="*/ 1352 h 1407"/>
                <a:gd name="T20" fmla="*/ 1021 w 1457"/>
                <a:gd name="T21" fmla="*/ 1389 h 1407"/>
                <a:gd name="T22" fmla="*/ 975 w 1457"/>
                <a:gd name="T23" fmla="*/ 1368 h 1407"/>
                <a:gd name="T24" fmla="*/ 958 w 1457"/>
                <a:gd name="T25" fmla="*/ 1319 h 1407"/>
                <a:gd name="T26" fmla="*/ 980 w 1457"/>
                <a:gd name="T27" fmla="*/ 1273 h 1407"/>
                <a:gd name="T28" fmla="*/ 1089 w 1457"/>
                <a:gd name="T29" fmla="*/ 1203 h 1407"/>
                <a:gd name="T30" fmla="*/ 1204 w 1457"/>
                <a:gd name="T31" fmla="*/ 1087 h 1407"/>
                <a:gd name="T32" fmla="*/ 1283 w 1457"/>
                <a:gd name="T33" fmla="*/ 946 h 1407"/>
                <a:gd name="T34" fmla="*/ 1321 w 1457"/>
                <a:gd name="T35" fmla="*/ 786 h 1407"/>
                <a:gd name="T36" fmla="*/ 1311 w 1457"/>
                <a:gd name="T37" fmla="*/ 609 h 1407"/>
                <a:gd name="T38" fmla="*/ 1251 w 1457"/>
                <a:gd name="T39" fmla="*/ 446 h 1407"/>
                <a:gd name="T40" fmla="*/ 1149 w 1457"/>
                <a:gd name="T41" fmla="*/ 309 h 1407"/>
                <a:gd name="T42" fmla="*/ 1011 w 1457"/>
                <a:gd name="T43" fmla="*/ 206 h 1407"/>
                <a:gd name="T44" fmla="*/ 848 w 1457"/>
                <a:gd name="T45" fmla="*/ 146 h 1407"/>
                <a:gd name="T46" fmla="*/ 667 w 1457"/>
                <a:gd name="T47" fmla="*/ 138 h 1407"/>
                <a:gd name="T48" fmla="*/ 497 w 1457"/>
                <a:gd name="T49" fmla="*/ 181 h 1407"/>
                <a:gd name="T50" fmla="*/ 350 w 1457"/>
                <a:gd name="T51" fmla="*/ 270 h 1407"/>
                <a:gd name="T52" fmla="*/ 236 w 1457"/>
                <a:gd name="T53" fmla="*/ 396 h 1407"/>
                <a:gd name="T54" fmla="*/ 160 w 1457"/>
                <a:gd name="T55" fmla="*/ 553 h 1407"/>
                <a:gd name="T56" fmla="*/ 133 w 1457"/>
                <a:gd name="T57" fmla="*/ 729 h 1407"/>
                <a:gd name="T58" fmla="*/ 159 w 1457"/>
                <a:gd name="T59" fmla="*/ 903 h 1407"/>
                <a:gd name="T60" fmla="*/ 233 w 1457"/>
                <a:gd name="T61" fmla="*/ 1059 h 1407"/>
                <a:gd name="T62" fmla="*/ 347 w 1457"/>
                <a:gd name="T63" fmla="*/ 1187 h 1407"/>
                <a:gd name="T64" fmla="*/ 496 w 1457"/>
                <a:gd name="T65" fmla="*/ 1279 h 1407"/>
                <a:gd name="T66" fmla="*/ 533 w 1457"/>
                <a:gd name="T67" fmla="*/ 1315 h 1407"/>
                <a:gd name="T68" fmla="*/ 533 w 1457"/>
                <a:gd name="T69" fmla="*/ 1367 h 1407"/>
                <a:gd name="T70" fmla="*/ 501 w 1457"/>
                <a:gd name="T71" fmla="*/ 1401 h 1407"/>
                <a:gd name="T72" fmla="*/ 458 w 1457"/>
                <a:gd name="T73" fmla="*/ 1406 h 1407"/>
                <a:gd name="T74" fmla="*/ 335 w 1457"/>
                <a:gd name="T75" fmla="*/ 1344 h 1407"/>
                <a:gd name="T76" fmla="*/ 195 w 1457"/>
                <a:gd name="T77" fmla="*/ 1228 h 1407"/>
                <a:gd name="T78" fmla="*/ 90 w 1457"/>
                <a:gd name="T79" fmla="*/ 1082 h 1407"/>
                <a:gd name="T80" fmla="*/ 23 w 1457"/>
                <a:gd name="T81" fmla="*/ 913 h 1407"/>
                <a:gd name="T82" fmla="*/ 0 w 1457"/>
                <a:gd name="T83" fmla="*/ 729 h 1407"/>
                <a:gd name="T84" fmla="*/ 29 w 1457"/>
                <a:gd name="T85" fmla="*/ 525 h 1407"/>
                <a:gd name="T86" fmla="*/ 111 w 1457"/>
                <a:gd name="T87" fmla="*/ 343 h 1407"/>
                <a:gd name="T88" fmla="*/ 237 w 1457"/>
                <a:gd name="T89" fmla="*/ 191 h 1407"/>
                <a:gd name="T90" fmla="*/ 399 w 1457"/>
                <a:gd name="T91" fmla="*/ 78 h 1407"/>
                <a:gd name="T92" fmla="*/ 590 w 1457"/>
                <a:gd name="T93" fmla="*/ 12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7" h="1407">
                  <a:moveTo>
                    <a:pt x="728" y="0"/>
                  </a:moveTo>
                  <a:lnTo>
                    <a:pt x="799" y="3"/>
                  </a:lnTo>
                  <a:lnTo>
                    <a:pt x="867" y="12"/>
                  </a:lnTo>
                  <a:lnTo>
                    <a:pt x="933" y="28"/>
                  </a:lnTo>
                  <a:lnTo>
                    <a:pt x="996" y="51"/>
                  </a:lnTo>
                  <a:lnTo>
                    <a:pt x="1057" y="78"/>
                  </a:lnTo>
                  <a:lnTo>
                    <a:pt x="1115" y="111"/>
                  </a:lnTo>
                  <a:lnTo>
                    <a:pt x="1169" y="148"/>
                  </a:lnTo>
                  <a:lnTo>
                    <a:pt x="1219" y="191"/>
                  </a:lnTo>
                  <a:lnTo>
                    <a:pt x="1266" y="237"/>
                  </a:lnTo>
                  <a:lnTo>
                    <a:pt x="1308" y="288"/>
                  </a:lnTo>
                  <a:lnTo>
                    <a:pt x="1346" y="343"/>
                  </a:lnTo>
                  <a:lnTo>
                    <a:pt x="1378" y="401"/>
                  </a:lnTo>
                  <a:lnTo>
                    <a:pt x="1406" y="462"/>
                  </a:lnTo>
                  <a:lnTo>
                    <a:pt x="1427" y="525"/>
                  </a:lnTo>
                  <a:lnTo>
                    <a:pt x="1444" y="591"/>
                  </a:lnTo>
                  <a:lnTo>
                    <a:pt x="1454" y="660"/>
                  </a:lnTo>
                  <a:lnTo>
                    <a:pt x="1457" y="729"/>
                  </a:lnTo>
                  <a:lnTo>
                    <a:pt x="1454" y="793"/>
                  </a:lnTo>
                  <a:lnTo>
                    <a:pt x="1447" y="855"/>
                  </a:lnTo>
                  <a:lnTo>
                    <a:pt x="1433" y="916"/>
                  </a:lnTo>
                  <a:lnTo>
                    <a:pt x="1415" y="975"/>
                  </a:lnTo>
                  <a:lnTo>
                    <a:pt x="1392" y="1033"/>
                  </a:lnTo>
                  <a:lnTo>
                    <a:pt x="1364" y="1087"/>
                  </a:lnTo>
                  <a:lnTo>
                    <a:pt x="1332" y="1140"/>
                  </a:lnTo>
                  <a:lnTo>
                    <a:pt x="1296" y="1189"/>
                  </a:lnTo>
                  <a:lnTo>
                    <a:pt x="1256" y="1235"/>
                  </a:lnTo>
                  <a:lnTo>
                    <a:pt x="1211" y="1278"/>
                  </a:lnTo>
                  <a:lnTo>
                    <a:pt x="1163" y="1316"/>
                  </a:lnTo>
                  <a:lnTo>
                    <a:pt x="1110" y="1352"/>
                  </a:lnTo>
                  <a:lnTo>
                    <a:pt x="1055" y="1383"/>
                  </a:lnTo>
                  <a:lnTo>
                    <a:pt x="1038" y="1388"/>
                  </a:lnTo>
                  <a:lnTo>
                    <a:pt x="1021" y="1389"/>
                  </a:lnTo>
                  <a:lnTo>
                    <a:pt x="1004" y="1386"/>
                  </a:lnTo>
                  <a:lnTo>
                    <a:pt x="988" y="1378"/>
                  </a:lnTo>
                  <a:lnTo>
                    <a:pt x="975" y="1368"/>
                  </a:lnTo>
                  <a:lnTo>
                    <a:pt x="964" y="1353"/>
                  </a:lnTo>
                  <a:lnTo>
                    <a:pt x="959" y="1336"/>
                  </a:lnTo>
                  <a:lnTo>
                    <a:pt x="958" y="1319"/>
                  </a:lnTo>
                  <a:lnTo>
                    <a:pt x="961" y="1301"/>
                  </a:lnTo>
                  <a:lnTo>
                    <a:pt x="968" y="1285"/>
                  </a:lnTo>
                  <a:lnTo>
                    <a:pt x="980" y="1273"/>
                  </a:lnTo>
                  <a:lnTo>
                    <a:pt x="995" y="1263"/>
                  </a:lnTo>
                  <a:lnTo>
                    <a:pt x="1043" y="1235"/>
                  </a:lnTo>
                  <a:lnTo>
                    <a:pt x="1089" y="1203"/>
                  </a:lnTo>
                  <a:lnTo>
                    <a:pt x="1132" y="1168"/>
                  </a:lnTo>
                  <a:lnTo>
                    <a:pt x="1170" y="1129"/>
                  </a:lnTo>
                  <a:lnTo>
                    <a:pt x="1204" y="1087"/>
                  </a:lnTo>
                  <a:lnTo>
                    <a:pt x="1234" y="1043"/>
                  </a:lnTo>
                  <a:lnTo>
                    <a:pt x="1261" y="995"/>
                  </a:lnTo>
                  <a:lnTo>
                    <a:pt x="1283" y="946"/>
                  </a:lnTo>
                  <a:lnTo>
                    <a:pt x="1300" y="894"/>
                  </a:lnTo>
                  <a:lnTo>
                    <a:pt x="1313" y="840"/>
                  </a:lnTo>
                  <a:lnTo>
                    <a:pt x="1321" y="786"/>
                  </a:lnTo>
                  <a:lnTo>
                    <a:pt x="1323" y="729"/>
                  </a:lnTo>
                  <a:lnTo>
                    <a:pt x="1320" y="669"/>
                  </a:lnTo>
                  <a:lnTo>
                    <a:pt x="1311" y="609"/>
                  </a:lnTo>
                  <a:lnTo>
                    <a:pt x="1296" y="553"/>
                  </a:lnTo>
                  <a:lnTo>
                    <a:pt x="1276" y="498"/>
                  </a:lnTo>
                  <a:lnTo>
                    <a:pt x="1251" y="446"/>
                  </a:lnTo>
                  <a:lnTo>
                    <a:pt x="1221" y="396"/>
                  </a:lnTo>
                  <a:lnTo>
                    <a:pt x="1187" y="352"/>
                  </a:lnTo>
                  <a:lnTo>
                    <a:pt x="1149" y="309"/>
                  </a:lnTo>
                  <a:lnTo>
                    <a:pt x="1106" y="270"/>
                  </a:lnTo>
                  <a:lnTo>
                    <a:pt x="1060" y="236"/>
                  </a:lnTo>
                  <a:lnTo>
                    <a:pt x="1011" y="206"/>
                  </a:lnTo>
                  <a:lnTo>
                    <a:pt x="960" y="181"/>
                  </a:lnTo>
                  <a:lnTo>
                    <a:pt x="905" y="161"/>
                  </a:lnTo>
                  <a:lnTo>
                    <a:pt x="848" y="146"/>
                  </a:lnTo>
                  <a:lnTo>
                    <a:pt x="789" y="138"/>
                  </a:lnTo>
                  <a:lnTo>
                    <a:pt x="728" y="134"/>
                  </a:lnTo>
                  <a:lnTo>
                    <a:pt x="667" y="138"/>
                  </a:lnTo>
                  <a:lnTo>
                    <a:pt x="609" y="146"/>
                  </a:lnTo>
                  <a:lnTo>
                    <a:pt x="552" y="161"/>
                  </a:lnTo>
                  <a:lnTo>
                    <a:pt x="497" y="181"/>
                  </a:lnTo>
                  <a:lnTo>
                    <a:pt x="445" y="206"/>
                  </a:lnTo>
                  <a:lnTo>
                    <a:pt x="396" y="236"/>
                  </a:lnTo>
                  <a:lnTo>
                    <a:pt x="350" y="270"/>
                  </a:lnTo>
                  <a:lnTo>
                    <a:pt x="308" y="309"/>
                  </a:lnTo>
                  <a:lnTo>
                    <a:pt x="270" y="350"/>
                  </a:lnTo>
                  <a:lnTo>
                    <a:pt x="236" y="396"/>
                  </a:lnTo>
                  <a:lnTo>
                    <a:pt x="206" y="446"/>
                  </a:lnTo>
                  <a:lnTo>
                    <a:pt x="180" y="498"/>
                  </a:lnTo>
                  <a:lnTo>
                    <a:pt x="160" y="553"/>
                  </a:lnTo>
                  <a:lnTo>
                    <a:pt x="146" y="609"/>
                  </a:lnTo>
                  <a:lnTo>
                    <a:pt x="137" y="669"/>
                  </a:lnTo>
                  <a:lnTo>
                    <a:pt x="133" y="729"/>
                  </a:lnTo>
                  <a:lnTo>
                    <a:pt x="137" y="789"/>
                  </a:lnTo>
                  <a:lnTo>
                    <a:pt x="145" y="847"/>
                  </a:lnTo>
                  <a:lnTo>
                    <a:pt x="159" y="903"/>
                  </a:lnTo>
                  <a:lnTo>
                    <a:pt x="179" y="958"/>
                  </a:lnTo>
                  <a:lnTo>
                    <a:pt x="203" y="1009"/>
                  </a:lnTo>
                  <a:lnTo>
                    <a:pt x="233" y="1059"/>
                  </a:lnTo>
                  <a:lnTo>
                    <a:pt x="267" y="1106"/>
                  </a:lnTo>
                  <a:lnTo>
                    <a:pt x="304" y="1148"/>
                  </a:lnTo>
                  <a:lnTo>
                    <a:pt x="347" y="1187"/>
                  </a:lnTo>
                  <a:lnTo>
                    <a:pt x="393" y="1222"/>
                  </a:lnTo>
                  <a:lnTo>
                    <a:pt x="443" y="1253"/>
                  </a:lnTo>
                  <a:lnTo>
                    <a:pt x="496" y="1279"/>
                  </a:lnTo>
                  <a:lnTo>
                    <a:pt x="512" y="1288"/>
                  </a:lnTo>
                  <a:lnTo>
                    <a:pt x="524" y="1300"/>
                  </a:lnTo>
                  <a:lnTo>
                    <a:pt x="533" y="1315"/>
                  </a:lnTo>
                  <a:lnTo>
                    <a:pt x="537" y="1331"/>
                  </a:lnTo>
                  <a:lnTo>
                    <a:pt x="537" y="1350"/>
                  </a:lnTo>
                  <a:lnTo>
                    <a:pt x="533" y="1367"/>
                  </a:lnTo>
                  <a:lnTo>
                    <a:pt x="524" y="1381"/>
                  </a:lnTo>
                  <a:lnTo>
                    <a:pt x="513" y="1392"/>
                  </a:lnTo>
                  <a:lnTo>
                    <a:pt x="501" y="1401"/>
                  </a:lnTo>
                  <a:lnTo>
                    <a:pt x="486" y="1406"/>
                  </a:lnTo>
                  <a:lnTo>
                    <a:pt x="471" y="1407"/>
                  </a:lnTo>
                  <a:lnTo>
                    <a:pt x="458" y="1406"/>
                  </a:lnTo>
                  <a:lnTo>
                    <a:pt x="445" y="1402"/>
                  </a:lnTo>
                  <a:lnTo>
                    <a:pt x="389" y="1375"/>
                  </a:lnTo>
                  <a:lnTo>
                    <a:pt x="335" y="1344"/>
                  </a:lnTo>
                  <a:lnTo>
                    <a:pt x="285" y="1309"/>
                  </a:lnTo>
                  <a:lnTo>
                    <a:pt x="238" y="1270"/>
                  </a:lnTo>
                  <a:lnTo>
                    <a:pt x="195" y="1228"/>
                  </a:lnTo>
                  <a:lnTo>
                    <a:pt x="156" y="1182"/>
                  </a:lnTo>
                  <a:lnTo>
                    <a:pt x="121" y="1133"/>
                  </a:lnTo>
                  <a:lnTo>
                    <a:pt x="90" y="1082"/>
                  </a:lnTo>
                  <a:lnTo>
                    <a:pt x="63" y="1028"/>
                  </a:lnTo>
                  <a:lnTo>
                    <a:pt x="40" y="972"/>
                  </a:lnTo>
                  <a:lnTo>
                    <a:pt x="23" y="913"/>
                  </a:lnTo>
                  <a:lnTo>
                    <a:pt x="11" y="853"/>
                  </a:lnTo>
                  <a:lnTo>
                    <a:pt x="2" y="792"/>
                  </a:lnTo>
                  <a:lnTo>
                    <a:pt x="0" y="729"/>
                  </a:lnTo>
                  <a:lnTo>
                    <a:pt x="3" y="660"/>
                  </a:lnTo>
                  <a:lnTo>
                    <a:pt x="13" y="591"/>
                  </a:lnTo>
                  <a:lnTo>
                    <a:pt x="29" y="525"/>
                  </a:lnTo>
                  <a:lnTo>
                    <a:pt x="50" y="462"/>
                  </a:lnTo>
                  <a:lnTo>
                    <a:pt x="78" y="401"/>
                  </a:lnTo>
                  <a:lnTo>
                    <a:pt x="111" y="343"/>
                  </a:lnTo>
                  <a:lnTo>
                    <a:pt x="148" y="288"/>
                  </a:lnTo>
                  <a:lnTo>
                    <a:pt x="190" y="237"/>
                  </a:lnTo>
                  <a:lnTo>
                    <a:pt x="237" y="191"/>
                  </a:lnTo>
                  <a:lnTo>
                    <a:pt x="287" y="148"/>
                  </a:lnTo>
                  <a:lnTo>
                    <a:pt x="342" y="111"/>
                  </a:lnTo>
                  <a:lnTo>
                    <a:pt x="399" y="78"/>
                  </a:lnTo>
                  <a:lnTo>
                    <a:pt x="460" y="51"/>
                  </a:lnTo>
                  <a:lnTo>
                    <a:pt x="524" y="28"/>
                  </a:lnTo>
                  <a:lnTo>
                    <a:pt x="590" y="12"/>
                  </a:lnTo>
                  <a:lnTo>
                    <a:pt x="658" y="3"/>
                  </a:lnTo>
                  <a:lnTo>
                    <a:pt x="72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16" name="Group 430">
            <a:extLst>
              <a:ext uri="{FF2B5EF4-FFF2-40B4-BE49-F238E27FC236}">
                <a16:creationId xmlns:a16="http://schemas.microsoft.com/office/drawing/2014/main" id="{208E02FF-41D4-4872-A0AC-2C120DE90C69}"/>
              </a:ext>
            </a:extLst>
          </p:cNvPr>
          <p:cNvGrpSpPr>
            <a:grpSpLocks noChangeAspect="1"/>
          </p:cNvGrpSpPr>
          <p:nvPr/>
        </p:nvGrpSpPr>
        <p:grpSpPr bwMode="auto">
          <a:xfrm>
            <a:off x="8221822" y="2235339"/>
            <a:ext cx="243653" cy="254765"/>
            <a:chOff x="10359" y="1936"/>
            <a:chExt cx="307" cy="321"/>
          </a:xfrm>
          <a:solidFill>
            <a:srgbClr val="000000"/>
          </a:solidFill>
        </p:grpSpPr>
        <p:sp>
          <p:nvSpPr>
            <p:cNvPr id="817" name="Freeform 432">
              <a:extLst>
                <a:ext uri="{FF2B5EF4-FFF2-40B4-BE49-F238E27FC236}">
                  <a16:creationId xmlns:a16="http://schemas.microsoft.com/office/drawing/2014/main" id="{07A45C78-D78C-4EB0-A5B2-2DB14C34EBC5}"/>
                </a:ext>
              </a:extLst>
            </p:cNvPr>
            <p:cNvSpPr>
              <a:spLocks/>
            </p:cNvSpPr>
            <p:nvPr/>
          </p:nvSpPr>
          <p:spPr bwMode="auto">
            <a:xfrm>
              <a:off x="10402" y="2012"/>
              <a:ext cx="222" cy="89"/>
            </a:xfrm>
            <a:custGeom>
              <a:avLst/>
              <a:gdLst>
                <a:gd name="T0" fmla="*/ 67 w 2219"/>
                <a:gd name="T1" fmla="*/ 0 h 893"/>
                <a:gd name="T2" fmla="*/ 2152 w 2219"/>
                <a:gd name="T3" fmla="*/ 0 h 893"/>
                <a:gd name="T4" fmla="*/ 2169 w 2219"/>
                <a:gd name="T5" fmla="*/ 2 h 893"/>
                <a:gd name="T6" fmla="*/ 2185 w 2219"/>
                <a:gd name="T7" fmla="*/ 9 h 893"/>
                <a:gd name="T8" fmla="*/ 2200 w 2219"/>
                <a:gd name="T9" fmla="*/ 19 h 893"/>
                <a:gd name="T10" fmla="*/ 2210 w 2219"/>
                <a:gd name="T11" fmla="*/ 33 h 893"/>
                <a:gd name="T12" fmla="*/ 2217 w 2219"/>
                <a:gd name="T13" fmla="*/ 49 h 893"/>
                <a:gd name="T14" fmla="*/ 2219 w 2219"/>
                <a:gd name="T15" fmla="*/ 66 h 893"/>
                <a:gd name="T16" fmla="*/ 2219 w 2219"/>
                <a:gd name="T17" fmla="*/ 826 h 893"/>
                <a:gd name="T18" fmla="*/ 2217 w 2219"/>
                <a:gd name="T19" fmla="*/ 843 h 893"/>
                <a:gd name="T20" fmla="*/ 2210 w 2219"/>
                <a:gd name="T21" fmla="*/ 859 h 893"/>
                <a:gd name="T22" fmla="*/ 2200 w 2219"/>
                <a:gd name="T23" fmla="*/ 873 h 893"/>
                <a:gd name="T24" fmla="*/ 2185 w 2219"/>
                <a:gd name="T25" fmla="*/ 883 h 893"/>
                <a:gd name="T26" fmla="*/ 2169 w 2219"/>
                <a:gd name="T27" fmla="*/ 890 h 893"/>
                <a:gd name="T28" fmla="*/ 2152 w 2219"/>
                <a:gd name="T29" fmla="*/ 893 h 893"/>
                <a:gd name="T30" fmla="*/ 2134 w 2219"/>
                <a:gd name="T31" fmla="*/ 890 h 893"/>
                <a:gd name="T32" fmla="*/ 2118 w 2219"/>
                <a:gd name="T33" fmla="*/ 883 h 893"/>
                <a:gd name="T34" fmla="*/ 2104 w 2219"/>
                <a:gd name="T35" fmla="*/ 873 h 893"/>
                <a:gd name="T36" fmla="*/ 2094 w 2219"/>
                <a:gd name="T37" fmla="*/ 859 h 893"/>
                <a:gd name="T38" fmla="*/ 2087 w 2219"/>
                <a:gd name="T39" fmla="*/ 843 h 893"/>
                <a:gd name="T40" fmla="*/ 2085 w 2219"/>
                <a:gd name="T41" fmla="*/ 826 h 893"/>
                <a:gd name="T42" fmla="*/ 2085 w 2219"/>
                <a:gd name="T43" fmla="*/ 133 h 893"/>
                <a:gd name="T44" fmla="*/ 134 w 2219"/>
                <a:gd name="T45" fmla="*/ 133 h 893"/>
                <a:gd name="T46" fmla="*/ 134 w 2219"/>
                <a:gd name="T47" fmla="*/ 826 h 893"/>
                <a:gd name="T48" fmla="*/ 131 w 2219"/>
                <a:gd name="T49" fmla="*/ 843 h 893"/>
                <a:gd name="T50" fmla="*/ 125 w 2219"/>
                <a:gd name="T51" fmla="*/ 859 h 893"/>
                <a:gd name="T52" fmla="*/ 113 w 2219"/>
                <a:gd name="T53" fmla="*/ 873 h 893"/>
                <a:gd name="T54" fmla="*/ 100 w 2219"/>
                <a:gd name="T55" fmla="*/ 883 h 893"/>
                <a:gd name="T56" fmla="*/ 84 w 2219"/>
                <a:gd name="T57" fmla="*/ 890 h 893"/>
                <a:gd name="T58" fmla="*/ 67 w 2219"/>
                <a:gd name="T59" fmla="*/ 893 h 893"/>
                <a:gd name="T60" fmla="*/ 48 w 2219"/>
                <a:gd name="T61" fmla="*/ 890 h 893"/>
                <a:gd name="T62" fmla="*/ 32 w 2219"/>
                <a:gd name="T63" fmla="*/ 883 h 893"/>
                <a:gd name="T64" fmla="*/ 19 w 2219"/>
                <a:gd name="T65" fmla="*/ 873 h 893"/>
                <a:gd name="T66" fmla="*/ 9 w 2219"/>
                <a:gd name="T67" fmla="*/ 859 h 893"/>
                <a:gd name="T68" fmla="*/ 2 w 2219"/>
                <a:gd name="T69" fmla="*/ 843 h 893"/>
                <a:gd name="T70" fmla="*/ 0 w 2219"/>
                <a:gd name="T71" fmla="*/ 826 h 893"/>
                <a:gd name="T72" fmla="*/ 0 w 2219"/>
                <a:gd name="T73" fmla="*/ 66 h 893"/>
                <a:gd name="T74" fmla="*/ 2 w 2219"/>
                <a:gd name="T75" fmla="*/ 49 h 893"/>
                <a:gd name="T76" fmla="*/ 9 w 2219"/>
                <a:gd name="T77" fmla="*/ 33 h 893"/>
                <a:gd name="T78" fmla="*/ 19 w 2219"/>
                <a:gd name="T79" fmla="*/ 19 h 893"/>
                <a:gd name="T80" fmla="*/ 32 w 2219"/>
                <a:gd name="T81" fmla="*/ 9 h 893"/>
                <a:gd name="T82" fmla="*/ 48 w 2219"/>
                <a:gd name="T83" fmla="*/ 2 h 893"/>
                <a:gd name="T84" fmla="*/ 67 w 2219"/>
                <a:gd name="T85"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9" h="893">
                  <a:moveTo>
                    <a:pt x="67" y="0"/>
                  </a:moveTo>
                  <a:lnTo>
                    <a:pt x="2152" y="0"/>
                  </a:lnTo>
                  <a:lnTo>
                    <a:pt x="2169" y="2"/>
                  </a:lnTo>
                  <a:lnTo>
                    <a:pt x="2185" y="9"/>
                  </a:lnTo>
                  <a:lnTo>
                    <a:pt x="2200" y="19"/>
                  </a:lnTo>
                  <a:lnTo>
                    <a:pt x="2210" y="33"/>
                  </a:lnTo>
                  <a:lnTo>
                    <a:pt x="2217" y="49"/>
                  </a:lnTo>
                  <a:lnTo>
                    <a:pt x="2219" y="66"/>
                  </a:lnTo>
                  <a:lnTo>
                    <a:pt x="2219" y="826"/>
                  </a:lnTo>
                  <a:lnTo>
                    <a:pt x="2217" y="843"/>
                  </a:lnTo>
                  <a:lnTo>
                    <a:pt x="2210" y="859"/>
                  </a:lnTo>
                  <a:lnTo>
                    <a:pt x="2200" y="873"/>
                  </a:lnTo>
                  <a:lnTo>
                    <a:pt x="2185" y="883"/>
                  </a:lnTo>
                  <a:lnTo>
                    <a:pt x="2169" y="890"/>
                  </a:lnTo>
                  <a:lnTo>
                    <a:pt x="2152" y="893"/>
                  </a:lnTo>
                  <a:lnTo>
                    <a:pt x="2134" y="890"/>
                  </a:lnTo>
                  <a:lnTo>
                    <a:pt x="2118" y="883"/>
                  </a:lnTo>
                  <a:lnTo>
                    <a:pt x="2104" y="873"/>
                  </a:lnTo>
                  <a:lnTo>
                    <a:pt x="2094" y="859"/>
                  </a:lnTo>
                  <a:lnTo>
                    <a:pt x="2087" y="843"/>
                  </a:lnTo>
                  <a:lnTo>
                    <a:pt x="2085" y="826"/>
                  </a:lnTo>
                  <a:lnTo>
                    <a:pt x="2085" y="133"/>
                  </a:lnTo>
                  <a:lnTo>
                    <a:pt x="134" y="133"/>
                  </a:lnTo>
                  <a:lnTo>
                    <a:pt x="134" y="826"/>
                  </a:lnTo>
                  <a:lnTo>
                    <a:pt x="131" y="843"/>
                  </a:lnTo>
                  <a:lnTo>
                    <a:pt x="125" y="859"/>
                  </a:lnTo>
                  <a:lnTo>
                    <a:pt x="113" y="873"/>
                  </a:lnTo>
                  <a:lnTo>
                    <a:pt x="100" y="883"/>
                  </a:lnTo>
                  <a:lnTo>
                    <a:pt x="84" y="890"/>
                  </a:lnTo>
                  <a:lnTo>
                    <a:pt x="67" y="893"/>
                  </a:lnTo>
                  <a:lnTo>
                    <a:pt x="48" y="890"/>
                  </a:lnTo>
                  <a:lnTo>
                    <a:pt x="32" y="883"/>
                  </a:lnTo>
                  <a:lnTo>
                    <a:pt x="19" y="873"/>
                  </a:lnTo>
                  <a:lnTo>
                    <a:pt x="9" y="859"/>
                  </a:lnTo>
                  <a:lnTo>
                    <a:pt x="2" y="843"/>
                  </a:lnTo>
                  <a:lnTo>
                    <a:pt x="0" y="826"/>
                  </a:lnTo>
                  <a:lnTo>
                    <a:pt x="0" y="66"/>
                  </a:lnTo>
                  <a:lnTo>
                    <a:pt x="2" y="49"/>
                  </a:lnTo>
                  <a:lnTo>
                    <a:pt x="9" y="33"/>
                  </a:lnTo>
                  <a:lnTo>
                    <a:pt x="19" y="19"/>
                  </a:lnTo>
                  <a:lnTo>
                    <a:pt x="32" y="9"/>
                  </a:lnTo>
                  <a:lnTo>
                    <a:pt x="48"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18" name="Freeform 433">
              <a:extLst>
                <a:ext uri="{FF2B5EF4-FFF2-40B4-BE49-F238E27FC236}">
                  <a16:creationId xmlns:a16="http://schemas.microsoft.com/office/drawing/2014/main" id="{1E6EAD07-C930-46F4-B28D-11D52EE59457}"/>
                </a:ext>
              </a:extLst>
            </p:cNvPr>
            <p:cNvSpPr>
              <a:spLocks noEditPoints="1"/>
            </p:cNvSpPr>
            <p:nvPr/>
          </p:nvSpPr>
          <p:spPr bwMode="auto">
            <a:xfrm>
              <a:off x="10402" y="2124"/>
              <a:ext cx="120" cy="100"/>
            </a:xfrm>
            <a:custGeom>
              <a:avLst/>
              <a:gdLst>
                <a:gd name="T0" fmla="*/ 134 w 1203"/>
                <a:gd name="T1" fmla="*/ 134 h 999"/>
                <a:gd name="T2" fmla="*/ 134 w 1203"/>
                <a:gd name="T3" fmla="*/ 864 h 999"/>
                <a:gd name="T4" fmla="*/ 1069 w 1203"/>
                <a:gd name="T5" fmla="*/ 864 h 999"/>
                <a:gd name="T6" fmla="*/ 1069 w 1203"/>
                <a:gd name="T7" fmla="*/ 134 h 999"/>
                <a:gd name="T8" fmla="*/ 134 w 1203"/>
                <a:gd name="T9" fmla="*/ 134 h 999"/>
                <a:gd name="T10" fmla="*/ 67 w 1203"/>
                <a:gd name="T11" fmla="*/ 0 h 999"/>
                <a:gd name="T12" fmla="*/ 1136 w 1203"/>
                <a:gd name="T13" fmla="*/ 0 h 999"/>
                <a:gd name="T14" fmla="*/ 1155 w 1203"/>
                <a:gd name="T15" fmla="*/ 3 h 999"/>
                <a:gd name="T16" fmla="*/ 1170 w 1203"/>
                <a:gd name="T17" fmla="*/ 9 h 999"/>
                <a:gd name="T18" fmla="*/ 1184 w 1203"/>
                <a:gd name="T19" fmla="*/ 20 h 999"/>
                <a:gd name="T20" fmla="*/ 1194 w 1203"/>
                <a:gd name="T21" fmla="*/ 34 h 999"/>
                <a:gd name="T22" fmla="*/ 1201 w 1203"/>
                <a:gd name="T23" fmla="*/ 50 h 999"/>
                <a:gd name="T24" fmla="*/ 1203 w 1203"/>
                <a:gd name="T25" fmla="*/ 67 h 999"/>
                <a:gd name="T26" fmla="*/ 1203 w 1203"/>
                <a:gd name="T27" fmla="*/ 932 h 999"/>
                <a:gd name="T28" fmla="*/ 1201 w 1203"/>
                <a:gd name="T29" fmla="*/ 949 h 999"/>
                <a:gd name="T30" fmla="*/ 1194 w 1203"/>
                <a:gd name="T31" fmla="*/ 965 h 999"/>
                <a:gd name="T32" fmla="*/ 1184 w 1203"/>
                <a:gd name="T33" fmla="*/ 979 h 999"/>
                <a:gd name="T34" fmla="*/ 1170 w 1203"/>
                <a:gd name="T35" fmla="*/ 990 h 999"/>
                <a:gd name="T36" fmla="*/ 1155 w 1203"/>
                <a:gd name="T37" fmla="*/ 996 h 999"/>
                <a:gd name="T38" fmla="*/ 1136 w 1203"/>
                <a:gd name="T39" fmla="*/ 999 h 999"/>
                <a:gd name="T40" fmla="*/ 67 w 1203"/>
                <a:gd name="T41" fmla="*/ 999 h 999"/>
                <a:gd name="T42" fmla="*/ 48 w 1203"/>
                <a:gd name="T43" fmla="*/ 996 h 999"/>
                <a:gd name="T44" fmla="*/ 32 w 1203"/>
                <a:gd name="T45" fmla="*/ 990 h 999"/>
                <a:gd name="T46" fmla="*/ 19 w 1203"/>
                <a:gd name="T47" fmla="*/ 979 h 999"/>
                <a:gd name="T48" fmla="*/ 9 w 1203"/>
                <a:gd name="T49" fmla="*/ 965 h 999"/>
                <a:gd name="T50" fmla="*/ 2 w 1203"/>
                <a:gd name="T51" fmla="*/ 949 h 999"/>
                <a:gd name="T52" fmla="*/ 0 w 1203"/>
                <a:gd name="T53" fmla="*/ 932 h 999"/>
                <a:gd name="T54" fmla="*/ 0 w 1203"/>
                <a:gd name="T55" fmla="*/ 67 h 999"/>
                <a:gd name="T56" fmla="*/ 2 w 1203"/>
                <a:gd name="T57" fmla="*/ 50 h 999"/>
                <a:gd name="T58" fmla="*/ 9 w 1203"/>
                <a:gd name="T59" fmla="*/ 34 h 999"/>
                <a:gd name="T60" fmla="*/ 19 w 1203"/>
                <a:gd name="T61" fmla="*/ 20 h 999"/>
                <a:gd name="T62" fmla="*/ 32 w 1203"/>
                <a:gd name="T63" fmla="*/ 9 h 999"/>
                <a:gd name="T64" fmla="*/ 48 w 1203"/>
                <a:gd name="T65" fmla="*/ 3 h 999"/>
                <a:gd name="T66" fmla="*/ 67 w 1203"/>
                <a:gd name="T67" fmla="*/ 0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3" h="999">
                  <a:moveTo>
                    <a:pt x="134" y="134"/>
                  </a:moveTo>
                  <a:lnTo>
                    <a:pt x="134" y="864"/>
                  </a:lnTo>
                  <a:lnTo>
                    <a:pt x="1069" y="864"/>
                  </a:lnTo>
                  <a:lnTo>
                    <a:pt x="1069" y="134"/>
                  </a:lnTo>
                  <a:lnTo>
                    <a:pt x="134" y="134"/>
                  </a:lnTo>
                  <a:close/>
                  <a:moveTo>
                    <a:pt x="67" y="0"/>
                  </a:moveTo>
                  <a:lnTo>
                    <a:pt x="1136" y="0"/>
                  </a:lnTo>
                  <a:lnTo>
                    <a:pt x="1155" y="3"/>
                  </a:lnTo>
                  <a:lnTo>
                    <a:pt x="1170" y="9"/>
                  </a:lnTo>
                  <a:lnTo>
                    <a:pt x="1184" y="20"/>
                  </a:lnTo>
                  <a:lnTo>
                    <a:pt x="1194" y="34"/>
                  </a:lnTo>
                  <a:lnTo>
                    <a:pt x="1201" y="50"/>
                  </a:lnTo>
                  <a:lnTo>
                    <a:pt x="1203" y="67"/>
                  </a:lnTo>
                  <a:lnTo>
                    <a:pt x="1203" y="932"/>
                  </a:lnTo>
                  <a:lnTo>
                    <a:pt x="1201" y="949"/>
                  </a:lnTo>
                  <a:lnTo>
                    <a:pt x="1194" y="965"/>
                  </a:lnTo>
                  <a:lnTo>
                    <a:pt x="1184" y="979"/>
                  </a:lnTo>
                  <a:lnTo>
                    <a:pt x="1170" y="990"/>
                  </a:lnTo>
                  <a:lnTo>
                    <a:pt x="1155" y="996"/>
                  </a:lnTo>
                  <a:lnTo>
                    <a:pt x="1136" y="999"/>
                  </a:lnTo>
                  <a:lnTo>
                    <a:pt x="67" y="999"/>
                  </a:lnTo>
                  <a:lnTo>
                    <a:pt x="48" y="996"/>
                  </a:lnTo>
                  <a:lnTo>
                    <a:pt x="32" y="990"/>
                  </a:lnTo>
                  <a:lnTo>
                    <a:pt x="19" y="979"/>
                  </a:lnTo>
                  <a:lnTo>
                    <a:pt x="9" y="965"/>
                  </a:lnTo>
                  <a:lnTo>
                    <a:pt x="2" y="949"/>
                  </a:lnTo>
                  <a:lnTo>
                    <a:pt x="0" y="932"/>
                  </a:lnTo>
                  <a:lnTo>
                    <a:pt x="0" y="67"/>
                  </a:lnTo>
                  <a:lnTo>
                    <a:pt x="2" y="50"/>
                  </a:lnTo>
                  <a:lnTo>
                    <a:pt x="9" y="34"/>
                  </a:lnTo>
                  <a:lnTo>
                    <a:pt x="19" y="20"/>
                  </a:lnTo>
                  <a:lnTo>
                    <a:pt x="32" y="9"/>
                  </a:lnTo>
                  <a:lnTo>
                    <a:pt x="48" y="3"/>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19" name="Freeform 434">
              <a:extLst>
                <a:ext uri="{FF2B5EF4-FFF2-40B4-BE49-F238E27FC236}">
                  <a16:creationId xmlns:a16="http://schemas.microsoft.com/office/drawing/2014/main" id="{08B368A7-0AFF-4FE1-B559-5488ABC7733A}"/>
                </a:ext>
              </a:extLst>
            </p:cNvPr>
            <p:cNvSpPr>
              <a:spLocks noEditPoints="1"/>
            </p:cNvSpPr>
            <p:nvPr/>
          </p:nvSpPr>
          <p:spPr bwMode="auto">
            <a:xfrm>
              <a:off x="10543" y="2124"/>
              <a:ext cx="78" cy="100"/>
            </a:xfrm>
            <a:custGeom>
              <a:avLst/>
              <a:gdLst>
                <a:gd name="T0" fmla="*/ 135 w 783"/>
                <a:gd name="T1" fmla="*/ 134 h 999"/>
                <a:gd name="T2" fmla="*/ 135 w 783"/>
                <a:gd name="T3" fmla="*/ 864 h 999"/>
                <a:gd name="T4" fmla="*/ 648 w 783"/>
                <a:gd name="T5" fmla="*/ 864 h 999"/>
                <a:gd name="T6" fmla="*/ 648 w 783"/>
                <a:gd name="T7" fmla="*/ 134 h 999"/>
                <a:gd name="T8" fmla="*/ 135 w 783"/>
                <a:gd name="T9" fmla="*/ 134 h 999"/>
                <a:gd name="T10" fmla="*/ 67 w 783"/>
                <a:gd name="T11" fmla="*/ 0 h 999"/>
                <a:gd name="T12" fmla="*/ 716 w 783"/>
                <a:gd name="T13" fmla="*/ 0 h 999"/>
                <a:gd name="T14" fmla="*/ 734 w 783"/>
                <a:gd name="T15" fmla="*/ 3 h 999"/>
                <a:gd name="T16" fmla="*/ 749 w 783"/>
                <a:gd name="T17" fmla="*/ 9 h 999"/>
                <a:gd name="T18" fmla="*/ 763 w 783"/>
                <a:gd name="T19" fmla="*/ 20 h 999"/>
                <a:gd name="T20" fmla="*/ 773 w 783"/>
                <a:gd name="T21" fmla="*/ 34 h 999"/>
                <a:gd name="T22" fmla="*/ 781 w 783"/>
                <a:gd name="T23" fmla="*/ 50 h 999"/>
                <a:gd name="T24" fmla="*/ 783 w 783"/>
                <a:gd name="T25" fmla="*/ 67 h 999"/>
                <a:gd name="T26" fmla="*/ 783 w 783"/>
                <a:gd name="T27" fmla="*/ 932 h 999"/>
                <a:gd name="T28" fmla="*/ 781 w 783"/>
                <a:gd name="T29" fmla="*/ 949 h 999"/>
                <a:gd name="T30" fmla="*/ 773 w 783"/>
                <a:gd name="T31" fmla="*/ 965 h 999"/>
                <a:gd name="T32" fmla="*/ 763 w 783"/>
                <a:gd name="T33" fmla="*/ 979 h 999"/>
                <a:gd name="T34" fmla="*/ 749 w 783"/>
                <a:gd name="T35" fmla="*/ 990 h 999"/>
                <a:gd name="T36" fmla="*/ 734 w 783"/>
                <a:gd name="T37" fmla="*/ 996 h 999"/>
                <a:gd name="T38" fmla="*/ 716 w 783"/>
                <a:gd name="T39" fmla="*/ 999 h 999"/>
                <a:gd name="T40" fmla="*/ 67 w 783"/>
                <a:gd name="T41" fmla="*/ 999 h 999"/>
                <a:gd name="T42" fmla="*/ 49 w 783"/>
                <a:gd name="T43" fmla="*/ 996 h 999"/>
                <a:gd name="T44" fmla="*/ 33 w 783"/>
                <a:gd name="T45" fmla="*/ 990 h 999"/>
                <a:gd name="T46" fmla="*/ 20 w 783"/>
                <a:gd name="T47" fmla="*/ 979 h 999"/>
                <a:gd name="T48" fmla="*/ 10 w 783"/>
                <a:gd name="T49" fmla="*/ 965 h 999"/>
                <a:gd name="T50" fmla="*/ 2 w 783"/>
                <a:gd name="T51" fmla="*/ 949 h 999"/>
                <a:gd name="T52" fmla="*/ 0 w 783"/>
                <a:gd name="T53" fmla="*/ 932 h 999"/>
                <a:gd name="T54" fmla="*/ 0 w 783"/>
                <a:gd name="T55" fmla="*/ 67 h 999"/>
                <a:gd name="T56" fmla="*/ 2 w 783"/>
                <a:gd name="T57" fmla="*/ 50 h 999"/>
                <a:gd name="T58" fmla="*/ 10 w 783"/>
                <a:gd name="T59" fmla="*/ 34 h 999"/>
                <a:gd name="T60" fmla="*/ 20 w 783"/>
                <a:gd name="T61" fmla="*/ 20 h 999"/>
                <a:gd name="T62" fmla="*/ 33 w 783"/>
                <a:gd name="T63" fmla="*/ 9 h 999"/>
                <a:gd name="T64" fmla="*/ 49 w 783"/>
                <a:gd name="T65" fmla="*/ 3 h 999"/>
                <a:gd name="T66" fmla="*/ 67 w 783"/>
                <a:gd name="T67" fmla="*/ 0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3" h="999">
                  <a:moveTo>
                    <a:pt x="135" y="134"/>
                  </a:moveTo>
                  <a:lnTo>
                    <a:pt x="135" y="864"/>
                  </a:lnTo>
                  <a:lnTo>
                    <a:pt x="648" y="864"/>
                  </a:lnTo>
                  <a:lnTo>
                    <a:pt x="648" y="134"/>
                  </a:lnTo>
                  <a:lnTo>
                    <a:pt x="135" y="134"/>
                  </a:lnTo>
                  <a:close/>
                  <a:moveTo>
                    <a:pt x="67" y="0"/>
                  </a:moveTo>
                  <a:lnTo>
                    <a:pt x="716" y="0"/>
                  </a:lnTo>
                  <a:lnTo>
                    <a:pt x="734" y="3"/>
                  </a:lnTo>
                  <a:lnTo>
                    <a:pt x="749" y="9"/>
                  </a:lnTo>
                  <a:lnTo>
                    <a:pt x="763" y="20"/>
                  </a:lnTo>
                  <a:lnTo>
                    <a:pt x="773" y="34"/>
                  </a:lnTo>
                  <a:lnTo>
                    <a:pt x="781" y="50"/>
                  </a:lnTo>
                  <a:lnTo>
                    <a:pt x="783" y="67"/>
                  </a:lnTo>
                  <a:lnTo>
                    <a:pt x="783" y="932"/>
                  </a:lnTo>
                  <a:lnTo>
                    <a:pt x="781" y="949"/>
                  </a:lnTo>
                  <a:lnTo>
                    <a:pt x="773" y="965"/>
                  </a:lnTo>
                  <a:lnTo>
                    <a:pt x="763" y="979"/>
                  </a:lnTo>
                  <a:lnTo>
                    <a:pt x="749" y="990"/>
                  </a:lnTo>
                  <a:lnTo>
                    <a:pt x="734" y="996"/>
                  </a:lnTo>
                  <a:lnTo>
                    <a:pt x="716" y="999"/>
                  </a:lnTo>
                  <a:lnTo>
                    <a:pt x="67" y="999"/>
                  </a:lnTo>
                  <a:lnTo>
                    <a:pt x="49" y="996"/>
                  </a:lnTo>
                  <a:lnTo>
                    <a:pt x="33" y="990"/>
                  </a:lnTo>
                  <a:lnTo>
                    <a:pt x="20" y="979"/>
                  </a:lnTo>
                  <a:lnTo>
                    <a:pt x="10" y="965"/>
                  </a:lnTo>
                  <a:lnTo>
                    <a:pt x="2" y="949"/>
                  </a:lnTo>
                  <a:lnTo>
                    <a:pt x="0" y="932"/>
                  </a:lnTo>
                  <a:lnTo>
                    <a:pt x="0" y="67"/>
                  </a:lnTo>
                  <a:lnTo>
                    <a:pt x="2" y="50"/>
                  </a:lnTo>
                  <a:lnTo>
                    <a:pt x="10" y="34"/>
                  </a:lnTo>
                  <a:lnTo>
                    <a:pt x="20" y="20"/>
                  </a:lnTo>
                  <a:lnTo>
                    <a:pt x="33" y="9"/>
                  </a:lnTo>
                  <a:lnTo>
                    <a:pt x="49" y="3"/>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20" name="Freeform 435">
              <a:extLst>
                <a:ext uri="{FF2B5EF4-FFF2-40B4-BE49-F238E27FC236}">
                  <a16:creationId xmlns:a16="http://schemas.microsoft.com/office/drawing/2014/main" id="{43AD7A6E-76E1-48F2-8D16-65E49DEB0A76}"/>
                </a:ext>
              </a:extLst>
            </p:cNvPr>
            <p:cNvSpPr>
              <a:spLocks/>
            </p:cNvSpPr>
            <p:nvPr/>
          </p:nvSpPr>
          <p:spPr bwMode="auto">
            <a:xfrm>
              <a:off x="10428" y="1936"/>
              <a:ext cx="181" cy="14"/>
            </a:xfrm>
            <a:custGeom>
              <a:avLst/>
              <a:gdLst>
                <a:gd name="T0" fmla="*/ 67 w 1813"/>
                <a:gd name="T1" fmla="*/ 0 h 135"/>
                <a:gd name="T2" fmla="*/ 1745 w 1813"/>
                <a:gd name="T3" fmla="*/ 0 h 135"/>
                <a:gd name="T4" fmla="*/ 1763 w 1813"/>
                <a:gd name="T5" fmla="*/ 3 h 135"/>
                <a:gd name="T6" fmla="*/ 1779 w 1813"/>
                <a:gd name="T7" fmla="*/ 9 h 135"/>
                <a:gd name="T8" fmla="*/ 1792 w 1813"/>
                <a:gd name="T9" fmla="*/ 20 h 135"/>
                <a:gd name="T10" fmla="*/ 1804 w 1813"/>
                <a:gd name="T11" fmla="*/ 33 h 135"/>
                <a:gd name="T12" fmla="*/ 1810 w 1813"/>
                <a:gd name="T13" fmla="*/ 50 h 135"/>
                <a:gd name="T14" fmla="*/ 1813 w 1813"/>
                <a:gd name="T15" fmla="*/ 67 h 135"/>
                <a:gd name="T16" fmla="*/ 1810 w 1813"/>
                <a:gd name="T17" fmla="*/ 85 h 135"/>
                <a:gd name="T18" fmla="*/ 1804 w 1813"/>
                <a:gd name="T19" fmla="*/ 101 h 135"/>
                <a:gd name="T20" fmla="*/ 1792 w 1813"/>
                <a:gd name="T21" fmla="*/ 115 h 135"/>
                <a:gd name="T22" fmla="*/ 1779 w 1813"/>
                <a:gd name="T23" fmla="*/ 125 h 135"/>
                <a:gd name="T24" fmla="*/ 1763 w 1813"/>
                <a:gd name="T25" fmla="*/ 132 h 135"/>
                <a:gd name="T26" fmla="*/ 1745 w 1813"/>
                <a:gd name="T27" fmla="*/ 135 h 135"/>
                <a:gd name="T28" fmla="*/ 67 w 1813"/>
                <a:gd name="T29" fmla="*/ 135 h 135"/>
                <a:gd name="T30" fmla="*/ 49 w 1813"/>
                <a:gd name="T31" fmla="*/ 132 h 135"/>
                <a:gd name="T32" fmla="*/ 33 w 1813"/>
                <a:gd name="T33" fmla="*/ 125 h 135"/>
                <a:gd name="T34" fmla="*/ 20 w 1813"/>
                <a:gd name="T35" fmla="*/ 115 h 135"/>
                <a:gd name="T36" fmla="*/ 9 w 1813"/>
                <a:gd name="T37" fmla="*/ 101 h 135"/>
                <a:gd name="T38" fmla="*/ 3 w 1813"/>
                <a:gd name="T39" fmla="*/ 85 h 135"/>
                <a:gd name="T40" fmla="*/ 0 w 1813"/>
                <a:gd name="T41" fmla="*/ 67 h 135"/>
                <a:gd name="T42" fmla="*/ 3 w 1813"/>
                <a:gd name="T43" fmla="*/ 50 h 135"/>
                <a:gd name="T44" fmla="*/ 9 w 1813"/>
                <a:gd name="T45" fmla="*/ 33 h 135"/>
                <a:gd name="T46" fmla="*/ 20 w 1813"/>
                <a:gd name="T47" fmla="*/ 20 h 135"/>
                <a:gd name="T48" fmla="*/ 33 w 1813"/>
                <a:gd name="T49" fmla="*/ 9 h 135"/>
                <a:gd name="T50" fmla="*/ 49 w 1813"/>
                <a:gd name="T51" fmla="*/ 3 h 135"/>
                <a:gd name="T52" fmla="*/ 67 w 1813"/>
                <a:gd name="T5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13" h="135">
                  <a:moveTo>
                    <a:pt x="67" y="0"/>
                  </a:moveTo>
                  <a:lnTo>
                    <a:pt x="1745" y="0"/>
                  </a:lnTo>
                  <a:lnTo>
                    <a:pt x="1763" y="3"/>
                  </a:lnTo>
                  <a:lnTo>
                    <a:pt x="1779" y="9"/>
                  </a:lnTo>
                  <a:lnTo>
                    <a:pt x="1792" y="20"/>
                  </a:lnTo>
                  <a:lnTo>
                    <a:pt x="1804" y="33"/>
                  </a:lnTo>
                  <a:lnTo>
                    <a:pt x="1810" y="50"/>
                  </a:lnTo>
                  <a:lnTo>
                    <a:pt x="1813" y="67"/>
                  </a:lnTo>
                  <a:lnTo>
                    <a:pt x="1810" y="85"/>
                  </a:lnTo>
                  <a:lnTo>
                    <a:pt x="1804" y="101"/>
                  </a:lnTo>
                  <a:lnTo>
                    <a:pt x="1792" y="115"/>
                  </a:lnTo>
                  <a:lnTo>
                    <a:pt x="1779" y="125"/>
                  </a:lnTo>
                  <a:lnTo>
                    <a:pt x="1763" y="132"/>
                  </a:lnTo>
                  <a:lnTo>
                    <a:pt x="1745" y="135"/>
                  </a:lnTo>
                  <a:lnTo>
                    <a:pt x="67" y="135"/>
                  </a:lnTo>
                  <a:lnTo>
                    <a:pt x="49" y="132"/>
                  </a:lnTo>
                  <a:lnTo>
                    <a:pt x="33" y="125"/>
                  </a:lnTo>
                  <a:lnTo>
                    <a:pt x="20" y="115"/>
                  </a:lnTo>
                  <a:lnTo>
                    <a:pt x="9" y="101"/>
                  </a:lnTo>
                  <a:lnTo>
                    <a:pt x="3" y="85"/>
                  </a:lnTo>
                  <a:lnTo>
                    <a:pt x="0" y="67"/>
                  </a:lnTo>
                  <a:lnTo>
                    <a:pt x="3" y="50"/>
                  </a:lnTo>
                  <a:lnTo>
                    <a:pt x="9" y="33"/>
                  </a:lnTo>
                  <a:lnTo>
                    <a:pt x="20" y="20"/>
                  </a:lnTo>
                  <a:lnTo>
                    <a:pt x="33" y="9"/>
                  </a:lnTo>
                  <a:lnTo>
                    <a:pt x="49" y="3"/>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21" name="Freeform 436">
              <a:extLst>
                <a:ext uri="{FF2B5EF4-FFF2-40B4-BE49-F238E27FC236}">
                  <a16:creationId xmlns:a16="http://schemas.microsoft.com/office/drawing/2014/main" id="{4E5D0D64-7332-459C-BAE7-6BD77F1CB7D0}"/>
                </a:ext>
              </a:extLst>
            </p:cNvPr>
            <p:cNvSpPr>
              <a:spLocks/>
            </p:cNvSpPr>
            <p:nvPr/>
          </p:nvSpPr>
          <p:spPr bwMode="auto">
            <a:xfrm>
              <a:off x="10595" y="1958"/>
              <a:ext cx="42" cy="14"/>
            </a:xfrm>
            <a:custGeom>
              <a:avLst/>
              <a:gdLst>
                <a:gd name="T0" fmla="*/ 67 w 413"/>
                <a:gd name="T1" fmla="*/ 0 h 134"/>
                <a:gd name="T2" fmla="*/ 346 w 413"/>
                <a:gd name="T3" fmla="*/ 0 h 134"/>
                <a:gd name="T4" fmla="*/ 364 w 413"/>
                <a:gd name="T5" fmla="*/ 2 h 134"/>
                <a:gd name="T6" fmla="*/ 379 w 413"/>
                <a:gd name="T7" fmla="*/ 9 h 134"/>
                <a:gd name="T8" fmla="*/ 394 w 413"/>
                <a:gd name="T9" fmla="*/ 20 h 134"/>
                <a:gd name="T10" fmla="*/ 404 w 413"/>
                <a:gd name="T11" fmla="*/ 33 h 134"/>
                <a:gd name="T12" fmla="*/ 410 w 413"/>
                <a:gd name="T13" fmla="*/ 49 h 134"/>
                <a:gd name="T14" fmla="*/ 413 w 413"/>
                <a:gd name="T15" fmla="*/ 67 h 134"/>
                <a:gd name="T16" fmla="*/ 410 w 413"/>
                <a:gd name="T17" fmla="*/ 84 h 134"/>
                <a:gd name="T18" fmla="*/ 404 w 413"/>
                <a:gd name="T19" fmla="*/ 101 h 134"/>
                <a:gd name="T20" fmla="*/ 394 w 413"/>
                <a:gd name="T21" fmla="*/ 114 h 134"/>
                <a:gd name="T22" fmla="*/ 379 w 413"/>
                <a:gd name="T23" fmla="*/ 125 h 134"/>
                <a:gd name="T24" fmla="*/ 364 w 413"/>
                <a:gd name="T25" fmla="*/ 131 h 134"/>
                <a:gd name="T26" fmla="*/ 346 w 413"/>
                <a:gd name="T27" fmla="*/ 134 h 134"/>
                <a:gd name="T28" fmla="*/ 67 w 413"/>
                <a:gd name="T29" fmla="*/ 134 h 134"/>
                <a:gd name="T30" fmla="*/ 49 w 413"/>
                <a:gd name="T31" fmla="*/ 131 h 134"/>
                <a:gd name="T32" fmla="*/ 33 w 413"/>
                <a:gd name="T33" fmla="*/ 125 h 134"/>
                <a:gd name="T34" fmla="*/ 20 w 413"/>
                <a:gd name="T35" fmla="*/ 114 h 134"/>
                <a:gd name="T36" fmla="*/ 10 w 413"/>
                <a:gd name="T37" fmla="*/ 101 h 134"/>
                <a:gd name="T38" fmla="*/ 3 w 413"/>
                <a:gd name="T39" fmla="*/ 84 h 134"/>
                <a:gd name="T40" fmla="*/ 0 w 413"/>
                <a:gd name="T41" fmla="*/ 67 h 134"/>
                <a:gd name="T42" fmla="*/ 3 w 413"/>
                <a:gd name="T43" fmla="*/ 49 h 134"/>
                <a:gd name="T44" fmla="*/ 10 w 413"/>
                <a:gd name="T45" fmla="*/ 33 h 134"/>
                <a:gd name="T46" fmla="*/ 20 w 413"/>
                <a:gd name="T47" fmla="*/ 20 h 134"/>
                <a:gd name="T48" fmla="*/ 33 w 413"/>
                <a:gd name="T49" fmla="*/ 9 h 134"/>
                <a:gd name="T50" fmla="*/ 49 w 413"/>
                <a:gd name="T51" fmla="*/ 2 h 134"/>
                <a:gd name="T52" fmla="*/ 67 w 413"/>
                <a:gd name="T5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3" h="134">
                  <a:moveTo>
                    <a:pt x="67" y="0"/>
                  </a:moveTo>
                  <a:lnTo>
                    <a:pt x="346" y="0"/>
                  </a:lnTo>
                  <a:lnTo>
                    <a:pt x="364" y="2"/>
                  </a:lnTo>
                  <a:lnTo>
                    <a:pt x="379" y="9"/>
                  </a:lnTo>
                  <a:lnTo>
                    <a:pt x="394" y="20"/>
                  </a:lnTo>
                  <a:lnTo>
                    <a:pt x="404" y="33"/>
                  </a:lnTo>
                  <a:lnTo>
                    <a:pt x="410" y="49"/>
                  </a:lnTo>
                  <a:lnTo>
                    <a:pt x="413" y="67"/>
                  </a:lnTo>
                  <a:lnTo>
                    <a:pt x="410" y="84"/>
                  </a:lnTo>
                  <a:lnTo>
                    <a:pt x="404" y="101"/>
                  </a:lnTo>
                  <a:lnTo>
                    <a:pt x="394" y="114"/>
                  </a:lnTo>
                  <a:lnTo>
                    <a:pt x="379" y="125"/>
                  </a:lnTo>
                  <a:lnTo>
                    <a:pt x="364" y="131"/>
                  </a:lnTo>
                  <a:lnTo>
                    <a:pt x="346" y="134"/>
                  </a:lnTo>
                  <a:lnTo>
                    <a:pt x="67" y="134"/>
                  </a:lnTo>
                  <a:lnTo>
                    <a:pt x="49" y="131"/>
                  </a:lnTo>
                  <a:lnTo>
                    <a:pt x="33" y="125"/>
                  </a:lnTo>
                  <a:lnTo>
                    <a:pt x="20" y="114"/>
                  </a:lnTo>
                  <a:lnTo>
                    <a:pt x="10" y="101"/>
                  </a:lnTo>
                  <a:lnTo>
                    <a:pt x="3" y="84"/>
                  </a:lnTo>
                  <a:lnTo>
                    <a:pt x="0" y="67"/>
                  </a:lnTo>
                  <a:lnTo>
                    <a:pt x="3" y="49"/>
                  </a:lnTo>
                  <a:lnTo>
                    <a:pt x="10" y="33"/>
                  </a:lnTo>
                  <a:lnTo>
                    <a:pt x="20" y="20"/>
                  </a:lnTo>
                  <a:lnTo>
                    <a:pt x="33" y="9"/>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22" name="Freeform 437">
              <a:extLst>
                <a:ext uri="{FF2B5EF4-FFF2-40B4-BE49-F238E27FC236}">
                  <a16:creationId xmlns:a16="http://schemas.microsoft.com/office/drawing/2014/main" id="{AFCB7959-52F9-4FEB-AB77-CB121592FFEE}"/>
                </a:ext>
              </a:extLst>
            </p:cNvPr>
            <p:cNvSpPr>
              <a:spLocks/>
            </p:cNvSpPr>
            <p:nvPr/>
          </p:nvSpPr>
          <p:spPr bwMode="auto">
            <a:xfrm>
              <a:off x="10359" y="1936"/>
              <a:ext cx="307" cy="321"/>
            </a:xfrm>
            <a:custGeom>
              <a:avLst/>
              <a:gdLst>
                <a:gd name="T0" fmla="*/ 69 w 3073"/>
                <a:gd name="T1" fmla="*/ 0 h 3205"/>
                <a:gd name="T2" fmla="*/ 305 w 3073"/>
                <a:gd name="T3" fmla="*/ 0 h 3205"/>
                <a:gd name="T4" fmla="*/ 322 w 3073"/>
                <a:gd name="T5" fmla="*/ 3 h 3205"/>
                <a:gd name="T6" fmla="*/ 338 w 3073"/>
                <a:gd name="T7" fmla="*/ 9 h 3205"/>
                <a:gd name="T8" fmla="*/ 351 w 3073"/>
                <a:gd name="T9" fmla="*/ 20 h 3205"/>
                <a:gd name="T10" fmla="*/ 363 w 3073"/>
                <a:gd name="T11" fmla="*/ 33 h 3205"/>
                <a:gd name="T12" fmla="*/ 370 w 3073"/>
                <a:gd name="T13" fmla="*/ 50 h 3205"/>
                <a:gd name="T14" fmla="*/ 372 w 3073"/>
                <a:gd name="T15" fmla="*/ 67 h 3205"/>
                <a:gd name="T16" fmla="*/ 370 w 3073"/>
                <a:gd name="T17" fmla="*/ 85 h 3205"/>
                <a:gd name="T18" fmla="*/ 363 w 3073"/>
                <a:gd name="T19" fmla="*/ 101 h 3205"/>
                <a:gd name="T20" fmla="*/ 351 w 3073"/>
                <a:gd name="T21" fmla="*/ 115 h 3205"/>
                <a:gd name="T22" fmla="*/ 338 w 3073"/>
                <a:gd name="T23" fmla="*/ 125 h 3205"/>
                <a:gd name="T24" fmla="*/ 322 w 3073"/>
                <a:gd name="T25" fmla="*/ 132 h 3205"/>
                <a:gd name="T26" fmla="*/ 305 w 3073"/>
                <a:gd name="T27" fmla="*/ 135 h 3205"/>
                <a:gd name="T28" fmla="*/ 136 w 3073"/>
                <a:gd name="T29" fmla="*/ 135 h 3205"/>
                <a:gd name="T30" fmla="*/ 134 w 3073"/>
                <a:gd name="T31" fmla="*/ 3071 h 3205"/>
                <a:gd name="T32" fmla="*/ 2938 w 3073"/>
                <a:gd name="T33" fmla="*/ 3071 h 3205"/>
                <a:gd name="T34" fmla="*/ 2938 w 3073"/>
                <a:gd name="T35" fmla="*/ 135 h 3205"/>
                <a:gd name="T36" fmla="*/ 2711 w 3073"/>
                <a:gd name="T37" fmla="*/ 135 h 3205"/>
                <a:gd name="T38" fmla="*/ 2693 w 3073"/>
                <a:gd name="T39" fmla="*/ 132 h 3205"/>
                <a:gd name="T40" fmla="*/ 2677 w 3073"/>
                <a:gd name="T41" fmla="*/ 125 h 3205"/>
                <a:gd name="T42" fmla="*/ 2663 w 3073"/>
                <a:gd name="T43" fmla="*/ 115 h 3205"/>
                <a:gd name="T44" fmla="*/ 2653 w 3073"/>
                <a:gd name="T45" fmla="*/ 101 h 3205"/>
                <a:gd name="T46" fmla="*/ 2646 w 3073"/>
                <a:gd name="T47" fmla="*/ 85 h 3205"/>
                <a:gd name="T48" fmla="*/ 2644 w 3073"/>
                <a:gd name="T49" fmla="*/ 67 h 3205"/>
                <a:gd name="T50" fmla="*/ 2646 w 3073"/>
                <a:gd name="T51" fmla="*/ 50 h 3205"/>
                <a:gd name="T52" fmla="*/ 2653 w 3073"/>
                <a:gd name="T53" fmla="*/ 33 h 3205"/>
                <a:gd name="T54" fmla="*/ 2663 w 3073"/>
                <a:gd name="T55" fmla="*/ 20 h 3205"/>
                <a:gd name="T56" fmla="*/ 2677 w 3073"/>
                <a:gd name="T57" fmla="*/ 9 h 3205"/>
                <a:gd name="T58" fmla="*/ 2693 w 3073"/>
                <a:gd name="T59" fmla="*/ 3 h 3205"/>
                <a:gd name="T60" fmla="*/ 2711 w 3073"/>
                <a:gd name="T61" fmla="*/ 0 h 3205"/>
                <a:gd name="T62" fmla="*/ 3006 w 3073"/>
                <a:gd name="T63" fmla="*/ 0 h 3205"/>
                <a:gd name="T64" fmla="*/ 3023 w 3073"/>
                <a:gd name="T65" fmla="*/ 3 h 3205"/>
                <a:gd name="T66" fmla="*/ 3039 w 3073"/>
                <a:gd name="T67" fmla="*/ 9 h 3205"/>
                <a:gd name="T68" fmla="*/ 3052 w 3073"/>
                <a:gd name="T69" fmla="*/ 20 h 3205"/>
                <a:gd name="T70" fmla="*/ 3063 w 3073"/>
                <a:gd name="T71" fmla="*/ 33 h 3205"/>
                <a:gd name="T72" fmla="*/ 3070 w 3073"/>
                <a:gd name="T73" fmla="*/ 50 h 3205"/>
                <a:gd name="T74" fmla="*/ 3073 w 3073"/>
                <a:gd name="T75" fmla="*/ 67 h 3205"/>
                <a:gd name="T76" fmla="*/ 3073 w 3073"/>
                <a:gd name="T77" fmla="*/ 3138 h 3205"/>
                <a:gd name="T78" fmla="*/ 3070 w 3073"/>
                <a:gd name="T79" fmla="*/ 3155 h 3205"/>
                <a:gd name="T80" fmla="*/ 3063 w 3073"/>
                <a:gd name="T81" fmla="*/ 3171 h 3205"/>
                <a:gd name="T82" fmla="*/ 3052 w 3073"/>
                <a:gd name="T83" fmla="*/ 3184 h 3205"/>
                <a:gd name="T84" fmla="*/ 3039 w 3073"/>
                <a:gd name="T85" fmla="*/ 3196 h 3205"/>
                <a:gd name="T86" fmla="*/ 3023 w 3073"/>
                <a:gd name="T87" fmla="*/ 3202 h 3205"/>
                <a:gd name="T88" fmla="*/ 3006 w 3073"/>
                <a:gd name="T89" fmla="*/ 3205 h 3205"/>
                <a:gd name="T90" fmla="*/ 67 w 3073"/>
                <a:gd name="T91" fmla="*/ 3205 h 3205"/>
                <a:gd name="T92" fmla="*/ 50 w 3073"/>
                <a:gd name="T93" fmla="*/ 3202 h 3205"/>
                <a:gd name="T94" fmla="*/ 34 w 3073"/>
                <a:gd name="T95" fmla="*/ 3196 h 3205"/>
                <a:gd name="T96" fmla="*/ 19 w 3073"/>
                <a:gd name="T97" fmla="*/ 3184 h 3205"/>
                <a:gd name="T98" fmla="*/ 9 w 3073"/>
                <a:gd name="T99" fmla="*/ 3170 h 3205"/>
                <a:gd name="T100" fmla="*/ 2 w 3073"/>
                <a:gd name="T101" fmla="*/ 3155 h 3205"/>
                <a:gd name="T102" fmla="*/ 0 w 3073"/>
                <a:gd name="T103" fmla="*/ 3138 h 3205"/>
                <a:gd name="T104" fmla="*/ 2 w 3073"/>
                <a:gd name="T105" fmla="*/ 67 h 3205"/>
                <a:gd name="T106" fmla="*/ 4 w 3073"/>
                <a:gd name="T107" fmla="*/ 50 h 3205"/>
                <a:gd name="T108" fmla="*/ 11 w 3073"/>
                <a:gd name="T109" fmla="*/ 33 h 3205"/>
                <a:gd name="T110" fmla="*/ 21 w 3073"/>
                <a:gd name="T111" fmla="*/ 20 h 3205"/>
                <a:gd name="T112" fmla="*/ 36 w 3073"/>
                <a:gd name="T113" fmla="*/ 9 h 3205"/>
                <a:gd name="T114" fmla="*/ 52 w 3073"/>
                <a:gd name="T115" fmla="*/ 3 h 3205"/>
                <a:gd name="T116" fmla="*/ 69 w 3073"/>
                <a:gd name="T117" fmla="*/ 0 h 3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73" h="3205">
                  <a:moveTo>
                    <a:pt x="69" y="0"/>
                  </a:moveTo>
                  <a:lnTo>
                    <a:pt x="305" y="0"/>
                  </a:lnTo>
                  <a:lnTo>
                    <a:pt x="322" y="3"/>
                  </a:lnTo>
                  <a:lnTo>
                    <a:pt x="338" y="9"/>
                  </a:lnTo>
                  <a:lnTo>
                    <a:pt x="351" y="20"/>
                  </a:lnTo>
                  <a:lnTo>
                    <a:pt x="363" y="33"/>
                  </a:lnTo>
                  <a:lnTo>
                    <a:pt x="370" y="50"/>
                  </a:lnTo>
                  <a:lnTo>
                    <a:pt x="372" y="67"/>
                  </a:lnTo>
                  <a:lnTo>
                    <a:pt x="370" y="85"/>
                  </a:lnTo>
                  <a:lnTo>
                    <a:pt x="363" y="101"/>
                  </a:lnTo>
                  <a:lnTo>
                    <a:pt x="351" y="115"/>
                  </a:lnTo>
                  <a:lnTo>
                    <a:pt x="338" y="125"/>
                  </a:lnTo>
                  <a:lnTo>
                    <a:pt x="322" y="132"/>
                  </a:lnTo>
                  <a:lnTo>
                    <a:pt x="305" y="135"/>
                  </a:lnTo>
                  <a:lnTo>
                    <a:pt x="136" y="135"/>
                  </a:lnTo>
                  <a:lnTo>
                    <a:pt x="134" y="3071"/>
                  </a:lnTo>
                  <a:lnTo>
                    <a:pt x="2938" y="3071"/>
                  </a:lnTo>
                  <a:lnTo>
                    <a:pt x="2938" y="135"/>
                  </a:lnTo>
                  <a:lnTo>
                    <a:pt x="2711" y="135"/>
                  </a:lnTo>
                  <a:lnTo>
                    <a:pt x="2693" y="132"/>
                  </a:lnTo>
                  <a:lnTo>
                    <a:pt x="2677" y="125"/>
                  </a:lnTo>
                  <a:lnTo>
                    <a:pt x="2663" y="115"/>
                  </a:lnTo>
                  <a:lnTo>
                    <a:pt x="2653" y="101"/>
                  </a:lnTo>
                  <a:lnTo>
                    <a:pt x="2646" y="85"/>
                  </a:lnTo>
                  <a:lnTo>
                    <a:pt x="2644" y="67"/>
                  </a:lnTo>
                  <a:lnTo>
                    <a:pt x="2646" y="50"/>
                  </a:lnTo>
                  <a:lnTo>
                    <a:pt x="2653" y="33"/>
                  </a:lnTo>
                  <a:lnTo>
                    <a:pt x="2663" y="20"/>
                  </a:lnTo>
                  <a:lnTo>
                    <a:pt x="2677" y="9"/>
                  </a:lnTo>
                  <a:lnTo>
                    <a:pt x="2693" y="3"/>
                  </a:lnTo>
                  <a:lnTo>
                    <a:pt x="2711" y="0"/>
                  </a:lnTo>
                  <a:lnTo>
                    <a:pt x="3006" y="0"/>
                  </a:lnTo>
                  <a:lnTo>
                    <a:pt x="3023" y="3"/>
                  </a:lnTo>
                  <a:lnTo>
                    <a:pt x="3039" y="9"/>
                  </a:lnTo>
                  <a:lnTo>
                    <a:pt x="3052" y="20"/>
                  </a:lnTo>
                  <a:lnTo>
                    <a:pt x="3063" y="33"/>
                  </a:lnTo>
                  <a:lnTo>
                    <a:pt x="3070" y="50"/>
                  </a:lnTo>
                  <a:lnTo>
                    <a:pt x="3073" y="67"/>
                  </a:lnTo>
                  <a:lnTo>
                    <a:pt x="3073" y="3138"/>
                  </a:lnTo>
                  <a:lnTo>
                    <a:pt x="3070" y="3155"/>
                  </a:lnTo>
                  <a:lnTo>
                    <a:pt x="3063" y="3171"/>
                  </a:lnTo>
                  <a:lnTo>
                    <a:pt x="3052" y="3184"/>
                  </a:lnTo>
                  <a:lnTo>
                    <a:pt x="3039" y="3196"/>
                  </a:lnTo>
                  <a:lnTo>
                    <a:pt x="3023" y="3202"/>
                  </a:lnTo>
                  <a:lnTo>
                    <a:pt x="3006" y="3205"/>
                  </a:lnTo>
                  <a:lnTo>
                    <a:pt x="67" y="3205"/>
                  </a:lnTo>
                  <a:lnTo>
                    <a:pt x="50" y="3202"/>
                  </a:lnTo>
                  <a:lnTo>
                    <a:pt x="34" y="3196"/>
                  </a:lnTo>
                  <a:lnTo>
                    <a:pt x="19" y="3184"/>
                  </a:lnTo>
                  <a:lnTo>
                    <a:pt x="9" y="3170"/>
                  </a:lnTo>
                  <a:lnTo>
                    <a:pt x="2" y="3155"/>
                  </a:lnTo>
                  <a:lnTo>
                    <a:pt x="0" y="3138"/>
                  </a:lnTo>
                  <a:lnTo>
                    <a:pt x="2" y="67"/>
                  </a:lnTo>
                  <a:lnTo>
                    <a:pt x="4" y="50"/>
                  </a:lnTo>
                  <a:lnTo>
                    <a:pt x="11" y="33"/>
                  </a:lnTo>
                  <a:lnTo>
                    <a:pt x="21" y="20"/>
                  </a:lnTo>
                  <a:lnTo>
                    <a:pt x="36" y="9"/>
                  </a:lnTo>
                  <a:lnTo>
                    <a:pt x="52" y="3"/>
                  </a:lnTo>
                  <a:lnTo>
                    <a:pt x="6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23" name="Freeform 438">
              <a:extLst>
                <a:ext uri="{FF2B5EF4-FFF2-40B4-BE49-F238E27FC236}">
                  <a16:creationId xmlns:a16="http://schemas.microsoft.com/office/drawing/2014/main" id="{A42B88CC-188F-4917-8044-C64DE58023CC}"/>
                </a:ext>
              </a:extLst>
            </p:cNvPr>
            <p:cNvSpPr>
              <a:spLocks/>
            </p:cNvSpPr>
            <p:nvPr/>
          </p:nvSpPr>
          <p:spPr bwMode="auto">
            <a:xfrm>
              <a:off x="10383" y="1958"/>
              <a:ext cx="58" cy="13"/>
            </a:xfrm>
            <a:custGeom>
              <a:avLst/>
              <a:gdLst>
                <a:gd name="T0" fmla="*/ 67 w 583"/>
                <a:gd name="T1" fmla="*/ 0 h 134"/>
                <a:gd name="T2" fmla="*/ 516 w 583"/>
                <a:gd name="T3" fmla="*/ 0 h 134"/>
                <a:gd name="T4" fmla="*/ 534 w 583"/>
                <a:gd name="T5" fmla="*/ 2 h 134"/>
                <a:gd name="T6" fmla="*/ 549 w 583"/>
                <a:gd name="T7" fmla="*/ 9 h 134"/>
                <a:gd name="T8" fmla="*/ 563 w 583"/>
                <a:gd name="T9" fmla="*/ 19 h 134"/>
                <a:gd name="T10" fmla="*/ 574 w 583"/>
                <a:gd name="T11" fmla="*/ 33 h 134"/>
                <a:gd name="T12" fmla="*/ 581 w 583"/>
                <a:gd name="T13" fmla="*/ 49 h 134"/>
                <a:gd name="T14" fmla="*/ 583 w 583"/>
                <a:gd name="T15" fmla="*/ 67 h 134"/>
                <a:gd name="T16" fmla="*/ 581 w 583"/>
                <a:gd name="T17" fmla="*/ 84 h 134"/>
                <a:gd name="T18" fmla="*/ 574 w 583"/>
                <a:gd name="T19" fmla="*/ 101 h 134"/>
                <a:gd name="T20" fmla="*/ 563 w 583"/>
                <a:gd name="T21" fmla="*/ 114 h 134"/>
                <a:gd name="T22" fmla="*/ 549 w 583"/>
                <a:gd name="T23" fmla="*/ 125 h 134"/>
                <a:gd name="T24" fmla="*/ 534 w 583"/>
                <a:gd name="T25" fmla="*/ 131 h 134"/>
                <a:gd name="T26" fmla="*/ 516 w 583"/>
                <a:gd name="T27" fmla="*/ 134 h 134"/>
                <a:gd name="T28" fmla="*/ 67 w 583"/>
                <a:gd name="T29" fmla="*/ 134 h 134"/>
                <a:gd name="T30" fmla="*/ 48 w 583"/>
                <a:gd name="T31" fmla="*/ 131 h 134"/>
                <a:gd name="T32" fmla="*/ 32 w 583"/>
                <a:gd name="T33" fmla="*/ 125 h 134"/>
                <a:gd name="T34" fmla="*/ 19 w 583"/>
                <a:gd name="T35" fmla="*/ 114 h 134"/>
                <a:gd name="T36" fmla="*/ 9 w 583"/>
                <a:gd name="T37" fmla="*/ 101 h 134"/>
                <a:gd name="T38" fmla="*/ 2 w 583"/>
                <a:gd name="T39" fmla="*/ 84 h 134"/>
                <a:gd name="T40" fmla="*/ 0 w 583"/>
                <a:gd name="T41" fmla="*/ 67 h 134"/>
                <a:gd name="T42" fmla="*/ 2 w 583"/>
                <a:gd name="T43" fmla="*/ 49 h 134"/>
                <a:gd name="T44" fmla="*/ 9 w 583"/>
                <a:gd name="T45" fmla="*/ 33 h 134"/>
                <a:gd name="T46" fmla="*/ 19 w 583"/>
                <a:gd name="T47" fmla="*/ 19 h 134"/>
                <a:gd name="T48" fmla="*/ 32 w 583"/>
                <a:gd name="T49" fmla="*/ 9 h 134"/>
                <a:gd name="T50" fmla="*/ 48 w 583"/>
                <a:gd name="T51" fmla="*/ 2 h 134"/>
                <a:gd name="T52" fmla="*/ 67 w 583"/>
                <a:gd name="T5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3" h="134">
                  <a:moveTo>
                    <a:pt x="67" y="0"/>
                  </a:moveTo>
                  <a:lnTo>
                    <a:pt x="516" y="0"/>
                  </a:lnTo>
                  <a:lnTo>
                    <a:pt x="534" y="2"/>
                  </a:lnTo>
                  <a:lnTo>
                    <a:pt x="549" y="9"/>
                  </a:lnTo>
                  <a:lnTo>
                    <a:pt x="563" y="19"/>
                  </a:lnTo>
                  <a:lnTo>
                    <a:pt x="574" y="33"/>
                  </a:lnTo>
                  <a:lnTo>
                    <a:pt x="581" y="49"/>
                  </a:lnTo>
                  <a:lnTo>
                    <a:pt x="583" y="67"/>
                  </a:lnTo>
                  <a:lnTo>
                    <a:pt x="581" y="84"/>
                  </a:lnTo>
                  <a:lnTo>
                    <a:pt x="574" y="101"/>
                  </a:lnTo>
                  <a:lnTo>
                    <a:pt x="563" y="114"/>
                  </a:lnTo>
                  <a:lnTo>
                    <a:pt x="549" y="125"/>
                  </a:lnTo>
                  <a:lnTo>
                    <a:pt x="534" y="131"/>
                  </a:lnTo>
                  <a:lnTo>
                    <a:pt x="516" y="134"/>
                  </a:lnTo>
                  <a:lnTo>
                    <a:pt x="67" y="134"/>
                  </a:lnTo>
                  <a:lnTo>
                    <a:pt x="48" y="131"/>
                  </a:lnTo>
                  <a:lnTo>
                    <a:pt x="32" y="125"/>
                  </a:lnTo>
                  <a:lnTo>
                    <a:pt x="19" y="114"/>
                  </a:lnTo>
                  <a:lnTo>
                    <a:pt x="9" y="101"/>
                  </a:lnTo>
                  <a:lnTo>
                    <a:pt x="2" y="84"/>
                  </a:lnTo>
                  <a:lnTo>
                    <a:pt x="0" y="67"/>
                  </a:lnTo>
                  <a:lnTo>
                    <a:pt x="2" y="49"/>
                  </a:lnTo>
                  <a:lnTo>
                    <a:pt x="9" y="33"/>
                  </a:lnTo>
                  <a:lnTo>
                    <a:pt x="19" y="19"/>
                  </a:lnTo>
                  <a:lnTo>
                    <a:pt x="32" y="9"/>
                  </a:lnTo>
                  <a:lnTo>
                    <a:pt x="48"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24" name="Group 441">
            <a:extLst>
              <a:ext uri="{FF2B5EF4-FFF2-40B4-BE49-F238E27FC236}">
                <a16:creationId xmlns:a16="http://schemas.microsoft.com/office/drawing/2014/main" id="{4F501E1C-73CF-4976-8260-86AD28B18D85}"/>
              </a:ext>
            </a:extLst>
          </p:cNvPr>
          <p:cNvGrpSpPr>
            <a:grpSpLocks noChangeAspect="1"/>
          </p:cNvGrpSpPr>
          <p:nvPr/>
        </p:nvGrpSpPr>
        <p:grpSpPr bwMode="auto">
          <a:xfrm>
            <a:off x="8287676" y="2902015"/>
            <a:ext cx="185716" cy="194446"/>
            <a:chOff x="10442" y="2776"/>
            <a:chExt cx="234" cy="245"/>
          </a:xfrm>
          <a:solidFill>
            <a:srgbClr val="000000"/>
          </a:solidFill>
        </p:grpSpPr>
        <p:sp>
          <p:nvSpPr>
            <p:cNvPr id="825" name="Freeform 443">
              <a:extLst>
                <a:ext uri="{FF2B5EF4-FFF2-40B4-BE49-F238E27FC236}">
                  <a16:creationId xmlns:a16="http://schemas.microsoft.com/office/drawing/2014/main" id="{DD80B5C5-68F9-4FEE-94D8-D9D40C3D9319}"/>
                </a:ext>
              </a:extLst>
            </p:cNvPr>
            <p:cNvSpPr>
              <a:spLocks/>
            </p:cNvSpPr>
            <p:nvPr/>
          </p:nvSpPr>
          <p:spPr bwMode="auto">
            <a:xfrm>
              <a:off x="10482" y="2776"/>
              <a:ext cx="153" cy="55"/>
            </a:xfrm>
            <a:custGeom>
              <a:avLst/>
              <a:gdLst>
                <a:gd name="T0" fmla="*/ 87 w 1993"/>
                <a:gd name="T1" fmla="*/ 0 h 720"/>
                <a:gd name="T2" fmla="*/ 1905 w 1993"/>
                <a:gd name="T3" fmla="*/ 0 h 720"/>
                <a:gd name="T4" fmla="*/ 1928 w 1993"/>
                <a:gd name="T5" fmla="*/ 3 h 720"/>
                <a:gd name="T6" fmla="*/ 1949 w 1993"/>
                <a:gd name="T7" fmla="*/ 12 h 720"/>
                <a:gd name="T8" fmla="*/ 1967 w 1993"/>
                <a:gd name="T9" fmla="*/ 26 h 720"/>
                <a:gd name="T10" fmla="*/ 1980 w 1993"/>
                <a:gd name="T11" fmla="*/ 43 h 720"/>
                <a:gd name="T12" fmla="*/ 1990 w 1993"/>
                <a:gd name="T13" fmla="*/ 65 h 720"/>
                <a:gd name="T14" fmla="*/ 1993 w 1993"/>
                <a:gd name="T15" fmla="*/ 87 h 720"/>
                <a:gd name="T16" fmla="*/ 1993 w 1993"/>
                <a:gd name="T17" fmla="*/ 633 h 720"/>
                <a:gd name="T18" fmla="*/ 1990 w 1993"/>
                <a:gd name="T19" fmla="*/ 656 h 720"/>
                <a:gd name="T20" fmla="*/ 1980 w 1993"/>
                <a:gd name="T21" fmla="*/ 677 h 720"/>
                <a:gd name="T22" fmla="*/ 1967 w 1993"/>
                <a:gd name="T23" fmla="*/ 695 h 720"/>
                <a:gd name="T24" fmla="*/ 1949 w 1993"/>
                <a:gd name="T25" fmla="*/ 708 h 720"/>
                <a:gd name="T26" fmla="*/ 1928 w 1993"/>
                <a:gd name="T27" fmla="*/ 717 h 720"/>
                <a:gd name="T28" fmla="*/ 1905 w 1993"/>
                <a:gd name="T29" fmla="*/ 720 h 720"/>
                <a:gd name="T30" fmla="*/ 1882 w 1993"/>
                <a:gd name="T31" fmla="*/ 717 h 720"/>
                <a:gd name="T32" fmla="*/ 1860 w 1993"/>
                <a:gd name="T33" fmla="*/ 708 h 720"/>
                <a:gd name="T34" fmla="*/ 1843 w 1993"/>
                <a:gd name="T35" fmla="*/ 695 h 720"/>
                <a:gd name="T36" fmla="*/ 1830 w 1993"/>
                <a:gd name="T37" fmla="*/ 677 h 720"/>
                <a:gd name="T38" fmla="*/ 1821 w 1993"/>
                <a:gd name="T39" fmla="*/ 656 h 720"/>
                <a:gd name="T40" fmla="*/ 1817 w 1993"/>
                <a:gd name="T41" fmla="*/ 633 h 720"/>
                <a:gd name="T42" fmla="*/ 1817 w 1993"/>
                <a:gd name="T43" fmla="*/ 175 h 720"/>
                <a:gd name="T44" fmla="*/ 174 w 1993"/>
                <a:gd name="T45" fmla="*/ 175 h 720"/>
                <a:gd name="T46" fmla="*/ 174 w 1993"/>
                <a:gd name="T47" fmla="*/ 633 h 720"/>
                <a:gd name="T48" fmla="*/ 171 w 1993"/>
                <a:gd name="T49" fmla="*/ 656 h 720"/>
                <a:gd name="T50" fmla="*/ 163 w 1993"/>
                <a:gd name="T51" fmla="*/ 677 h 720"/>
                <a:gd name="T52" fmla="*/ 148 w 1993"/>
                <a:gd name="T53" fmla="*/ 695 h 720"/>
                <a:gd name="T54" fmla="*/ 131 w 1993"/>
                <a:gd name="T55" fmla="*/ 708 h 720"/>
                <a:gd name="T56" fmla="*/ 111 w 1993"/>
                <a:gd name="T57" fmla="*/ 717 h 720"/>
                <a:gd name="T58" fmla="*/ 87 w 1993"/>
                <a:gd name="T59" fmla="*/ 720 h 720"/>
                <a:gd name="T60" fmla="*/ 64 w 1993"/>
                <a:gd name="T61" fmla="*/ 717 h 720"/>
                <a:gd name="T62" fmla="*/ 43 w 1993"/>
                <a:gd name="T63" fmla="*/ 708 h 720"/>
                <a:gd name="T64" fmla="*/ 25 w 1993"/>
                <a:gd name="T65" fmla="*/ 695 h 720"/>
                <a:gd name="T66" fmla="*/ 12 w 1993"/>
                <a:gd name="T67" fmla="*/ 677 h 720"/>
                <a:gd name="T68" fmla="*/ 3 w 1993"/>
                <a:gd name="T69" fmla="*/ 656 h 720"/>
                <a:gd name="T70" fmla="*/ 0 w 1993"/>
                <a:gd name="T71" fmla="*/ 633 h 720"/>
                <a:gd name="T72" fmla="*/ 0 w 1993"/>
                <a:gd name="T73" fmla="*/ 87 h 720"/>
                <a:gd name="T74" fmla="*/ 3 w 1993"/>
                <a:gd name="T75" fmla="*/ 65 h 720"/>
                <a:gd name="T76" fmla="*/ 12 w 1993"/>
                <a:gd name="T77" fmla="*/ 43 h 720"/>
                <a:gd name="T78" fmla="*/ 25 w 1993"/>
                <a:gd name="T79" fmla="*/ 26 h 720"/>
                <a:gd name="T80" fmla="*/ 43 w 1993"/>
                <a:gd name="T81" fmla="*/ 12 h 720"/>
                <a:gd name="T82" fmla="*/ 64 w 1993"/>
                <a:gd name="T83" fmla="*/ 3 h 720"/>
                <a:gd name="T84" fmla="*/ 87 w 1993"/>
                <a:gd name="T85"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93" h="720">
                  <a:moveTo>
                    <a:pt x="87" y="0"/>
                  </a:moveTo>
                  <a:lnTo>
                    <a:pt x="1905" y="0"/>
                  </a:lnTo>
                  <a:lnTo>
                    <a:pt x="1928" y="3"/>
                  </a:lnTo>
                  <a:lnTo>
                    <a:pt x="1949" y="12"/>
                  </a:lnTo>
                  <a:lnTo>
                    <a:pt x="1967" y="26"/>
                  </a:lnTo>
                  <a:lnTo>
                    <a:pt x="1980" y="43"/>
                  </a:lnTo>
                  <a:lnTo>
                    <a:pt x="1990" y="65"/>
                  </a:lnTo>
                  <a:lnTo>
                    <a:pt x="1993" y="87"/>
                  </a:lnTo>
                  <a:lnTo>
                    <a:pt x="1993" y="633"/>
                  </a:lnTo>
                  <a:lnTo>
                    <a:pt x="1990" y="656"/>
                  </a:lnTo>
                  <a:lnTo>
                    <a:pt x="1980" y="677"/>
                  </a:lnTo>
                  <a:lnTo>
                    <a:pt x="1967" y="695"/>
                  </a:lnTo>
                  <a:lnTo>
                    <a:pt x="1949" y="708"/>
                  </a:lnTo>
                  <a:lnTo>
                    <a:pt x="1928" y="717"/>
                  </a:lnTo>
                  <a:lnTo>
                    <a:pt x="1905" y="720"/>
                  </a:lnTo>
                  <a:lnTo>
                    <a:pt x="1882" y="717"/>
                  </a:lnTo>
                  <a:lnTo>
                    <a:pt x="1860" y="708"/>
                  </a:lnTo>
                  <a:lnTo>
                    <a:pt x="1843" y="695"/>
                  </a:lnTo>
                  <a:lnTo>
                    <a:pt x="1830" y="677"/>
                  </a:lnTo>
                  <a:lnTo>
                    <a:pt x="1821" y="656"/>
                  </a:lnTo>
                  <a:lnTo>
                    <a:pt x="1817" y="633"/>
                  </a:lnTo>
                  <a:lnTo>
                    <a:pt x="1817" y="175"/>
                  </a:lnTo>
                  <a:lnTo>
                    <a:pt x="174" y="175"/>
                  </a:lnTo>
                  <a:lnTo>
                    <a:pt x="174" y="633"/>
                  </a:lnTo>
                  <a:lnTo>
                    <a:pt x="171" y="656"/>
                  </a:lnTo>
                  <a:lnTo>
                    <a:pt x="163" y="677"/>
                  </a:lnTo>
                  <a:lnTo>
                    <a:pt x="148" y="695"/>
                  </a:lnTo>
                  <a:lnTo>
                    <a:pt x="131" y="708"/>
                  </a:lnTo>
                  <a:lnTo>
                    <a:pt x="111" y="717"/>
                  </a:lnTo>
                  <a:lnTo>
                    <a:pt x="87" y="720"/>
                  </a:lnTo>
                  <a:lnTo>
                    <a:pt x="64" y="717"/>
                  </a:lnTo>
                  <a:lnTo>
                    <a:pt x="43" y="708"/>
                  </a:lnTo>
                  <a:lnTo>
                    <a:pt x="25" y="695"/>
                  </a:lnTo>
                  <a:lnTo>
                    <a:pt x="12" y="677"/>
                  </a:lnTo>
                  <a:lnTo>
                    <a:pt x="3" y="656"/>
                  </a:lnTo>
                  <a:lnTo>
                    <a:pt x="0" y="633"/>
                  </a:lnTo>
                  <a:lnTo>
                    <a:pt x="0" y="87"/>
                  </a:lnTo>
                  <a:lnTo>
                    <a:pt x="3" y="65"/>
                  </a:lnTo>
                  <a:lnTo>
                    <a:pt x="12" y="43"/>
                  </a:lnTo>
                  <a:lnTo>
                    <a:pt x="25" y="26"/>
                  </a:lnTo>
                  <a:lnTo>
                    <a:pt x="43" y="12"/>
                  </a:lnTo>
                  <a:lnTo>
                    <a:pt x="64" y="3"/>
                  </a:lnTo>
                  <a:lnTo>
                    <a:pt x="8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26" name="Freeform 444">
              <a:extLst>
                <a:ext uri="{FF2B5EF4-FFF2-40B4-BE49-F238E27FC236}">
                  <a16:creationId xmlns:a16="http://schemas.microsoft.com/office/drawing/2014/main" id="{D28A51FC-F70A-4B0A-9F0C-0C53EEDCFC3D}"/>
                </a:ext>
              </a:extLst>
            </p:cNvPr>
            <p:cNvSpPr>
              <a:spLocks noEditPoints="1"/>
            </p:cNvSpPr>
            <p:nvPr/>
          </p:nvSpPr>
          <p:spPr bwMode="auto">
            <a:xfrm>
              <a:off x="10442" y="2845"/>
              <a:ext cx="234" cy="176"/>
            </a:xfrm>
            <a:custGeom>
              <a:avLst/>
              <a:gdLst>
                <a:gd name="T0" fmla="*/ 174 w 3037"/>
                <a:gd name="T1" fmla="*/ 174 h 2286"/>
                <a:gd name="T2" fmla="*/ 174 w 3037"/>
                <a:gd name="T3" fmla="*/ 2111 h 2286"/>
                <a:gd name="T4" fmla="*/ 2862 w 3037"/>
                <a:gd name="T5" fmla="*/ 2111 h 2286"/>
                <a:gd name="T6" fmla="*/ 2862 w 3037"/>
                <a:gd name="T7" fmla="*/ 174 h 2286"/>
                <a:gd name="T8" fmla="*/ 174 w 3037"/>
                <a:gd name="T9" fmla="*/ 174 h 2286"/>
                <a:gd name="T10" fmla="*/ 87 w 3037"/>
                <a:gd name="T11" fmla="*/ 0 h 2286"/>
                <a:gd name="T12" fmla="*/ 2949 w 3037"/>
                <a:gd name="T13" fmla="*/ 0 h 2286"/>
                <a:gd name="T14" fmla="*/ 2972 w 3037"/>
                <a:gd name="T15" fmla="*/ 3 h 2286"/>
                <a:gd name="T16" fmla="*/ 2993 w 3037"/>
                <a:gd name="T17" fmla="*/ 12 h 2286"/>
                <a:gd name="T18" fmla="*/ 3011 w 3037"/>
                <a:gd name="T19" fmla="*/ 26 h 2286"/>
                <a:gd name="T20" fmla="*/ 3024 w 3037"/>
                <a:gd name="T21" fmla="*/ 43 h 2286"/>
                <a:gd name="T22" fmla="*/ 3033 w 3037"/>
                <a:gd name="T23" fmla="*/ 64 h 2286"/>
                <a:gd name="T24" fmla="*/ 3037 w 3037"/>
                <a:gd name="T25" fmla="*/ 87 h 2286"/>
                <a:gd name="T26" fmla="*/ 3037 w 3037"/>
                <a:gd name="T27" fmla="*/ 2198 h 2286"/>
                <a:gd name="T28" fmla="*/ 3033 w 3037"/>
                <a:gd name="T29" fmla="*/ 2222 h 2286"/>
                <a:gd name="T30" fmla="*/ 3024 w 3037"/>
                <a:gd name="T31" fmla="*/ 2242 h 2286"/>
                <a:gd name="T32" fmla="*/ 3011 w 3037"/>
                <a:gd name="T33" fmla="*/ 2261 h 2286"/>
                <a:gd name="T34" fmla="*/ 2993 w 3037"/>
                <a:gd name="T35" fmla="*/ 2274 h 2286"/>
                <a:gd name="T36" fmla="*/ 2972 w 3037"/>
                <a:gd name="T37" fmla="*/ 2283 h 2286"/>
                <a:gd name="T38" fmla="*/ 2949 w 3037"/>
                <a:gd name="T39" fmla="*/ 2286 h 2286"/>
                <a:gd name="T40" fmla="*/ 87 w 3037"/>
                <a:gd name="T41" fmla="*/ 2286 h 2286"/>
                <a:gd name="T42" fmla="*/ 64 w 3037"/>
                <a:gd name="T43" fmla="*/ 2283 h 2286"/>
                <a:gd name="T44" fmla="*/ 43 w 3037"/>
                <a:gd name="T45" fmla="*/ 2274 h 2286"/>
                <a:gd name="T46" fmla="*/ 26 w 3037"/>
                <a:gd name="T47" fmla="*/ 2261 h 2286"/>
                <a:gd name="T48" fmla="*/ 11 w 3037"/>
                <a:gd name="T49" fmla="*/ 2242 h 2286"/>
                <a:gd name="T50" fmla="*/ 3 w 3037"/>
                <a:gd name="T51" fmla="*/ 2222 h 2286"/>
                <a:gd name="T52" fmla="*/ 0 w 3037"/>
                <a:gd name="T53" fmla="*/ 2198 h 2286"/>
                <a:gd name="T54" fmla="*/ 0 w 3037"/>
                <a:gd name="T55" fmla="*/ 87 h 2286"/>
                <a:gd name="T56" fmla="*/ 3 w 3037"/>
                <a:gd name="T57" fmla="*/ 64 h 2286"/>
                <a:gd name="T58" fmla="*/ 11 w 3037"/>
                <a:gd name="T59" fmla="*/ 43 h 2286"/>
                <a:gd name="T60" fmla="*/ 26 w 3037"/>
                <a:gd name="T61" fmla="*/ 26 h 2286"/>
                <a:gd name="T62" fmla="*/ 43 w 3037"/>
                <a:gd name="T63" fmla="*/ 12 h 2286"/>
                <a:gd name="T64" fmla="*/ 64 w 3037"/>
                <a:gd name="T65" fmla="*/ 3 h 2286"/>
                <a:gd name="T66" fmla="*/ 87 w 3037"/>
                <a:gd name="T67" fmla="*/ 0 h 2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7" h="2286">
                  <a:moveTo>
                    <a:pt x="174" y="174"/>
                  </a:moveTo>
                  <a:lnTo>
                    <a:pt x="174" y="2111"/>
                  </a:lnTo>
                  <a:lnTo>
                    <a:pt x="2862" y="2111"/>
                  </a:lnTo>
                  <a:lnTo>
                    <a:pt x="2862" y="174"/>
                  </a:lnTo>
                  <a:lnTo>
                    <a:pt x="174" y="174"/>
                  </a:lnTo>
                  <a:close/>
                  <a:moveTo>
                    <a:pt x="87" y="0"/>
                  </a:moveTo>
                  <a:lnTo>
                    <a:pt x="2949" y="0"/>
                  </a:lnTo>
                  <a:lnTo>
                    <a:pt x="2972" y="3"/>
                  </a:lnTo>
                  <a:lnTo>
                    <a:pt x="2993" y="12"/>
                  </a:lnTo>
                  <a:lnTo>
                    <a:pt x="3011" y="26"/>
                  </a:lnTo>
                  <a:lnTo>
                    <a:pt x="3024" y="43"/>
                  </a:lnTo>
                  <a:lnTo>
                    <a:pt x="3033" y="64"/>
                  </a:lnTo>
                  <a:lnTo>
                    <a:pt x="3037" y="87"/>
                  </a:lnTo>
                  <a:lnTo>
                    <a:pt x="3037" y="2198"/>
                  </a:lnTo>
                  <a:lnTo>
                    <a:pt x="3033" y="2222"/>
                  </a:lnTo>
                  <a:lnTo>
                    <a:pt x="3024" y="2242"/>
                  </a:lnTo>
                  <a:lnTo>
                    <a:pt x="3011" y="2261"/>
                  </a:lnTo>
                  <a:lnTo>
                    <a:pt x="2993" y="2274"/>
                  </a:lnTo>
                  <a:lnTo>
                    <a:pt x="2972" y="2283"/>
                  </a:lnTo>
                  <a:lnTo>
                    <a:pt x="2949" y="2286"/>
                  </a:lnTo>
                  <a:lnTo>
                    <a:pt x="87" y="2286"/>
                  </a:lnTo>
                  <a:lnTo>
                    <a:pt x="64" y="2283"/>
                  </a:lnTo>
                  <a:lnTo>
                    <a:pt x="43" y="2274"/>
                  </a:lnTo>
                  <a:lnTo>
                    <a:pt x="26" y="2261"/>
                  </a:lnTo>
                  <a:lnTo>
                    <a:pt x="11" y="2242"/>
                  </a:lnTo>
                  <a:lnTo>
                    <a:pt x="3" y="2222"/>
                  </a:lnTo>
                  <a:lnTo>
                    <a:pt x="0" y="2198"/>
                  </a:lnTo>
                  <a:lnTo>
                    <a:pt x="0" y="87"/>
                  </a:lnTo>
                  <a:lnTo>
                    <a:pt x="3" y="64"/>
                  </a:lnTo>
                  <a:lnTo>
                    <a:pt x="11" y="43"/>
                  </a:lnTo>
                  <a:lnTo>
                    <a:pt x="26" y="26"/>
                  </a:lnTo>
                  <a:lnTo>
                    <a:pt x="43" y="12"/>
                  </a:lnTo>
                  <a:lnTo>
                    <a:pt x="64" y="3"/>
                  </a:lnTo>
                  <a:lnTo>
                    <a:pt x="8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27" name="Freeform 445">
              <a:extLst>
                <a:ext uri="{FF2B5EF4-FFF2-40B4-BE49-F238E27FC236}">
                  <a16:creationId xmlns:a16="http://schemas.microsoft.com/office/drawing/2014/main" id="{104E6273-6AC7-4548-BB43-782D6F9AE367}"/>
                </a:ext>
              </a:extLst>
            </p:cNvPr>
            <p:cNvSpPr>
              <a:spLocks/>
            </p:cNvSpPr>
            <p:nvPr/>
          </p:nvSpPr>
          <p:spPr bwMode="auto">
            <a:xfrm>
              <a:off x="10529" y="2900"/>
              <a:ext cx="59" cy="59"/>
            </a:xfrm>
            <a:custGeom>
              <a:avLst/>
              <a:gdLst>
                <a:gd name="T0" fmla="*/ 87 w 771"/>
                <a:gd name="T1" fmla="*/ 0 h 770"/>
                <a:gd name="T2" fmla="*/ 684 w 771"/>
                <a:gd name="T3" fmla="*/ 0 h 770"/>
                <a:gd name="T4" fmla="*/ 706 w 771"/>
                <a:gd name="T5" fmla="*/ 4 h 770"/>
                <a:gd name="T6" fmla="*/ 728 w 771"/>
                <a:gd name="T7" fmla="*/ 12 h 770"/>
                <a:gd name="T8" fmla="*/ 745 w 771"/>
                <a:gd name="T9" fmla="*/ 26 h 770"/>
                <a:gd name="T10" fmla="*/ 758 w 771"/>
                <a:gd name="T11" fmla="*/ 44 h 770"/>
                <a:gd name="T12" fmla="*/ 768 w 771"/>
                <a:gd name="T13" fmla="*/ 65 h 770"/>
                <a:gd name="T14" fmla="*/ 771 w 771"/>
                <a:gd name="T15" fmla="*/ 88 h 770"/>
                <a:gd name="T16" fmla="*/ 771 w 771"/>
                <a:gd name="T17" fmla="*/ 683 h 770"/>
                <a:gd name="T18" fmla="*/ 768 w 771"/>
                <a:gd name="T19" fmla="*/ 707 h 770"/>
                <a:gd name="T20" fmla="*/ 758 w 771"/>
                <a:gd name="T21" fmla="*/ 727 h 770"/>
                <a:gd name="T22" fmla="*/ 745 w 771"/>
                <a:gd name="T23" fmla="*/ 745 h 770"/>
                <a:gd name="T24" fmla="*/ 728 w 771"/>
                <a:gd name="T25" fmla="*/ 759 h 770"/>
                <a:gd name="T26" fmla="*/ 706 w 771"/>
                <a:gd name="T27" fmla="*/ 767 h 770"/>
                <a:gd name="T28" fmla="*/ 684 w 771"/>
                <a:gd name="T29" fmla="*/ 770 h 770"/>
                <a:gd name="T30" fmla="*/ 600 w 771"/>
                <a:gd name="T31" fmla="*/ 770 h 770"/>
                <a:gd name="T32" fmla="*/ 576 w 771"/>
                <a:gd name="T33" fmla="*/ 767 h 770"/>
                <a:gd name="T34" fmla="*/ 555 w 771"/>
                <a:gd name="T35" fmla="*/ 759 h 770"/>
                <a:gd name="T36" fmla="*/ 537 w 771"/>
                <a:gd name="T37" fmla="*/ 745 h 770"/>
                <a:gd name="T38" fmla="*/ 524 w 771"/>
                <a:gd name="T39" fmla="*/ 727 h 770"/>
                <a:gd name="T40" fmla="*/ 514 w 771"/>
                <a:gd name="T41" fmla="*/ 707 h 770"/>
                <a:gd name="T42" fmla="*/ 511 w 771"/>
                <a:gd name="T43" fmla="*/ 683 h 770"/>
                <a:gd name="T44" fmla="*/ 514 w 771"/>
                <a:gd name="T45" fmla="*/ 661 h 770"/>
                <a:gd name="T46" fmla="*/ 524 w 771"/>
                <a:gd name="T47" fmla="*/ 640 h 770"/>
                <a:gd name="T48" fmla="*/ 536 w 771"/>
                <a:gd name="T49" fmla="*/ 623 h 770"/>
                <a:gd name="T50" fmla="*/ 553 w 771"/>
                <a:gd name="T51" fmla="*/ 609 h 770"/>
                <a:gd name="T52" fmla="*/ 574 w 771"/>
                <a:gd name="T53" fmla="*/ 600 h 770"/>
                <a:gd name="T54" fmla="*/ 596 w 771"/>
                <a:gd name="T55" fmla="*/ 596 h 770"/>
                <a:gd name="T56" fmla="*/ 596 w 771"/>
                <a:gd name="T57" fmla="*/ 175 h 770"/>
                <a:gd name="T58" fmla="*/ 174 w 771"/>
                <a:gd name="T59" fmla="*/ 175 h 770"/>
                <a:gd name="T60" fmla="*/ 174 w 771"/>
                <a:gd name="T61" fmla="*/ 596 h 770"/>
                <a:gd name="T62" fmla="*/ 197 w 771"/>
                <a:gd name="T63" fmla="*/ 600 h 770"/>
                <a:gd name="T64" fmla="*/ 217 w 771"/>
                <a:gd name="T65" fmla="*/ 610 h 770"/>
                <a:gd name="T66" fmla="*/ 234 w 771"/>
                <a:gd name="T67" fmla="*/ 623 h 770"/>
                <a:gd name="T68" fmla="*/ 247 w 771"/>
                <a:gd name="T69" fmla="*/ 640 h 770"/>
                <a:gd name="T70" fmla="*/ 255 w 771"/>
                <a:gd name="T71" fmla="*/ 661 h 770"/>
                <a:gd name="T72" fmla="*/ 258 w 771"/>
                <a:gd name="T73" fmla="*/ 683 h 770"/>
                <a:gd name="T74" fmla="*/ 255 w 771"/>
                <a:gd name="T75" fmla="*/ 707 h 770"/>
                <a:gd name="T76" fmla="*/ 247 w 771"/>
                <a:gd name="T77" fmla="*/ 727 h 770"/>
                <a:gd name="T78" fmla="*/ 233 w 771"/>
                <a:gd name="T79" fmla="*/ 745 h 770"/>
                <a:gd name="T80" fmla="*/ 215 w 771"/>
                <a:gd name="T81" fmla="*/ 759 h 770"/>
                <a:gd name="T82" fmla="*/ 195 w 771"/>
                <a:gd name="T83" fmla="*/ 767 h 770"/>
                <a:gd name="T84" fmla="*/ 171 w 771"/>
                <a:gd name="T85" fmla="*/ 770 h 770"/>
                <a:gd name="T86" fmla="*/ 87 w 771"/>
                <a:gd name="T87" fmla="*/ 770 h 770"/>
                <a:gd name="T88" fmla="*/ 64 w 771"/>
                <a:gd name="T89" fmla="*/ 767 h 770"/>
                <a:gd name="T90" fmla="*/ 43 w 771"/>
                <a:gd name="T91" fmla="*/ 759 h 770"/>
                <a:gd name="T92" fmla="*/ 25 w 771"/>
                <a:gd name="T93" fmla="*/ 745 h 770"/>
                <a:gd name="T94" fmla="*/ 12 w 771"/>
                <a:gd name="T95" fmla="*/ 727 h 770"/>
                <a:gd name="T96" fmla="*/ 3 w 771"/>
                <a:gd name="T97" fmla="*/ 707 h 770"/>
                <a:gd name="T98" fmla="*/ 0 w 771"/>
                <a:gd name="T99" fmla="*/ 683 h 770"/>
                <a:gd name="T100" fmla="*/ 0 w 771"/>
                <a:gd name="T101" fmla="*/ 88 h 770"/>
                <a:gd name="T102" fmla="*/ 3 w 771"/>
                <a:gd name="T103" fmla="*/ 65 h 770"/>
                <a:gd name="T104" fmla="*/ 12 w 771"/>
                <a:gd name="T105" fmla="*/ 44 h 770"/>
                <a:gd name="T106" fmla="*/ 25 w 771"/>
                <a:gd name="T107" fmla="*/ 26 h 770"/>
                <a:gd name="T108" fmla="*/ 43 w 771"/>
                <a:gd name="T109" fmla="*/ 12 h 770"/>
                <a:gd name="T110" fmla="*/ 64 w 771"/>
                <a:gd name="T111" fmla="*/ 4 h 770"/>
                <a:gd name="T112" fmla="*/ 87 w 771"/>
                <a:gd name="T113"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1" h="770">
                  <a:moveTo>
                    <a:pt x="87" y="0"/>
                  </a:moveTo>
                  <a:lnTo>
                    <a:pt x="684" y="0"/>
                  </a:lnTo>
                  <a:lnTo>
                    <a:pt x="706" y="4"/>
                  </a:lnTo>
                  <a:lnTo>
                    <a:pt x="728" y="12"/>
                  </a:lnTo>
                  <a:lnTo>
                    <a:pt x="745" y="26"/>
                  </a:lnTo>
                  <a:lnTo>
                    <a:pt x="758" y="44"/>
                  </a:lnTo>
                  <a:lnTo>
                    <a:pt x="768" y="65"/>
                  </a:lnTo>
                  <a:lnTo>
                    <a:pt x="771" y="88"/>
                  </a:lnTo>
                  <a:lnTo>
                    <a:pt x="771" y="683"/>
                  </a:lnTo>
                  <a:lnTo>
                    <a:pt x="768" y="707"/>
                  </a:lnTo>
                  <a:lnTo>
                    <a:pt x="758" y="727"/>
                  </a:lnTo>
                  <a:lnTo>
                    <a:pt x="745" y="745"/>
                  </a:lnTo>
                  <a:lnTo>
                    <a:pt x="728" y="759"/>
                  </a:lnTo>
                  <a:lnTo>
                    <a:pt x="706" y="767"/>
                  </a:lnTo>
                  <a:lnTo>
                    <a:pt x="684" y="770"/>
                  </a:lnTo>
                  <a:lnTo>
                    <a:pt x="600" y="770"/>
                  </a:lnTo>
                  <a:lnTo>
                    <a:pt x="576" y="767"/>
                  </a:lnTo>
                  <a:lnTo>
                    <a:pt x="555" y="759"/>
                  </a:lnTo>
                  <a:lnTo>
                    <a:pt x="537" y="745"/>
                  </a:lnTo>
                  <a:lnTo>
                    <a:pt x="524" y="727"/>
                  </a:lnTo>
                  <a:lnTo>
                    <a:pt x="514" y="707"/>
                  </a:lnTo>
                  <a:lnTo>
                    <a:pt x="511" y="683"/>
                  </a:lnTo>
                  <a:lnTo>
                    <a:pt x="514" y="661"/>
                  </a:lnTo>
                  <a:lnTo>
                    <a:pt x="524" y="640"/>
                  </a:lnTo>
                  <a:lnTo>
                    <a:pt x="536" y="623"/>
                  </a:lnTo>
                  <a:lnTo>
                    <a:pt x="553" y="609"/>
                  </a:lnTo>
                  <a:lnTo>
                    <a:pt x="574" y="600"/>
                  </a:lnTo>
                  <a:lnTo>
                    <a:pt x="596" y="596"/>
                  </a:lnTo>
                  <a:lnTo>
                    <a:pt x="596" y="175"/>
                  </a:lnTo>
                  <a:lnTo>
                    <a:pt x="174" y="175"/>
                  </a:lnTo>
                  <a:lnTo>
                    <a:pt x="174" y="596"/>
                  </a:lnTo>
                  <a:lnTo>
                    <a:pt x="197" y="600"/>
                  </a:lnTo>
                  <a:lnTo>
                    <a:pt x="217" y="610"/>
                  </a:lnTo>
                  <a:lnTo>
                    <a:pt x="234" y="623"/>
                  </a:lnTo>
                  <a:lnTo>
                    <a:pt x="247" y="640"/>
                  </a:lnTo>
                  <a:lnTo>
                    <a:pt x="255" y="661"/>
                  </a:lnTo>
                  <a:lnTo>
                    <a:pt x="258" y="683"/>
                  </a:lnTo>
                  <a:lnTo>
                    <a:pt x="255" y="707"/>
                  </a:lnTo>
                  <a:lnTo>
                    <a:pt x="247" y="727"/>
                  </a:lnTo>
                  <a:lnTo>
                    <a:pt x="233" y="745"/>
                  </a:lnTo>
                  <a:lnTo>
                    <a:pt x="215" y="759"/>
                  </a:lnTo>
                  <a:lnTo>
                    <a:pt x="195" y="767"/>
                  </a:lnTo>
                  <a:lnTo>
                    <a:pt x="171" y="770"/>
                  </a:lnTo>
                  <a:lnTo>
                    <a:pt x="87" y="770"/>
                  </a:lnTo>
                  <a:lnTo>
                    <a:pt x="64" y="767"/>
                  </a:lnTo>
                  <a:lnTo>
                    <a:pt x="43" y="759"/>
                  </a:lnTo>
                  <a:lnTo>
                    <a:pt x="25" y="745"/>
                  </a:lnTo>
                  <a:lnTo>
                    <a:pt x="12" y="727"/>
                  </a:lnTo>
                  <a:lnTo>
                    <a:pt x="3" y="707"/>
                  </a:lnTo>
                  <a:lnTo>
                    <a:pt x="0" y="683"/>
                  </a:lnTo>
                  <a:lnTo>
                    <a:pt x="0" y="88"/>
                  </a:lnTo>
                  <a:lnTo>
                    <a:pt x="3" y="65"/>
                  </a:lnTo>
                  <a:lnTo>
                    <a:pt x="12" y="44"/>
                  </a:lnTo>
                  <a:lnTo>
                    <a:pt x="25" y="26"/>
                  </a:lnTo>
                  <a:lnTo>
                    <a:pt x="43" y="12"/>
                  </a:lnTo>
                  <a:lnTo>
                    <a:pt x="64" y="4"/>
                  </a:lnTo>
                  <a:lnTo>
                    <a:pt x="8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28" name="Group 448">
            <a:extLst>
              <a:ext uri="{FF2B5EF4-FFF2-40B4-BE49-F238E27FC236}">
                <a16:creationId xmlns:a16="http://schemas.microsoft.com/office/drawing/2014/main" id="{67F0AC24-7BF5-419D-AF78-95AA4359B5D5}"/>
              </a:ext>
            </a:extLst>
          </p:cNvPr>
          <p:cNvGrpSpPr>
            <a:grpSpLocks noChangeAspect="1"/>
          </p:cNvGrpSpPr>
          <p:nvPr/>
        </p:nvGrpSpPr>
        <p:grpSpPr bwMode="auto">
          <a:xfrm>
            <a:off x="8353561" y="3500430"/>
            <a:ext cx="191271" cy="289685"/>
            <a:chOff x="10525" y="3530"/>
            <a:chExt cx="241" cy="365"/>
          </a:xfrm>
          <a:solidFill>
            <a:srgbClr val="000000"/>
          </a:solidFill>
        </p:grpSpPr>
        <p:sp>
          <p:nvSpPr>
            <p:cNvPr id="829" name="Freeform 450">
              <a:extLst>
                <a:ext uri="{FF2B5EF4-FFF2-40B4-BE49-F238E27FC236}">
                  <a16:creationId xmlns:a16="http://schemas.microsoft.com/office/drawing/2014/main" id="{A16E0C25-BF46-4F40-9391-F20B8C7A72F4}"/>
                </a:ext>
              </a:extLst>
            </p:cNvPr>
            <p:cNvSpPr>
              <a:spLocks noEditPoints="1"/>
            </p:cNvSpPr>
            <p:nvPr/>
          </p:nvSpPr>
          <p:spPr bwMode="auto">
            <a:xfrm>
              <a:off x="10552" y="3625"/>
              <a:ext cx="182" cy="94"/>
            </a:xfrm>
            <a:custGeom>
              <a:avLst/>
              <a:gdLst>
                <a:gd name="T0" fmla="*/ 120 w 1633"/>
                <a:gd name="T1" fmla="*/ 121 h 846"/>
                <a:gd name="T2" fmla="*/ 120 w 1633"/>
                <a:gd name="T3" fmla="*/ 725 h 846"/>
                <a:gd name="T4" fmla="*/ 1513 w 1633"/>
                <a:gd name="T5" fmla="*/ 725 h 846"/>
                <a:gd name="T6" fmla="*/ 1513 w 1633"/>
                <a:gd name="T7" fmla="*/ 121 h 846"/>
                <a:gd name="T8" fmla="*/ 120 w 1633"/>
                <a:gd name="T9" fmla="*/ 121 h 846"/>
                <a:gd name="T10" fmla="*/ 60 w 1633"/>
                <a:gd name="T11" fmla="*/ 0 h 846"/>
                <a:gd name="T12" fmla="*/ 1574 w 1633"/>
                <a:gd name="T13" fmla="*/ 0 h 846"/>
                <a:gd name="T14" fmla="*/ 1592 w 1633"/>
                <a:gd name="T15" fmla="*/ 4 h 846"/>
                <a:gd name="T16" fmla="*/ 1609 w 1633"/>
                <a:gd name="T17" fmla="*/ 12 h 846"/>
                <a:gd name="T18" fmla="*/ 1622 w 1633"/>
                <a:gd name="T19" fmla="*/ 25 h 846"/>
                <a:gd name="T20" fmla="*/ 1630 w 1633"/>
                <a:gd name="T21" fmla="*/ 42 h 846"/>
                <a:gd name="T22" fmla="*/ 1633 w 1633"/>
                <a:gd name="T23" fmla="*/ 61 h 846"/>
                <a:gd name="T24" fmla="*/ 1633 w 1633"/>
                <a:gd name="T25" fmla="*/ 786 h 846"/>
                <a:gd name="T26" fmla="*/ 1630 w 1633"/>
                <a:gd name="T27" fmla="*/ 805 h 846"/>
                <a:gd name="T28" fmla="*/ 1622 w 1633"/>
                <a:gd name="T29" fmla="*/ 821 h 846"/>
                <a:gd name="T30" fmla="*/ 1609 w 1633"/>
                <a:gd name="T31" fmla="*/ 834 h 846"/>
                <a:gd name="T32" fmla="*/ 1592 w 1633"/>
                <a:gd name="T33" fmla="*/ 843 h 846"/>
                <a:gd name="T34" fmla="*/ 1574 w 1633"/>
                <a:gd name="T35" fmla="*/ 846 h 846"/>
                <a:gd name="T36" fmla="*/ 60 w 1633"/>
                <a:gd name="T37" fmla="*/ 846 h 846"/>
                <a:gd name="T38" fmla="*/ 41 w 1633"/>
                <a:gd name="T39" fmla="*/ 843 h 846"/>
                <a:gd name="T40" fmla="*/ 25 w 1633"/>
                <a:gd name="T41" fmla="*/ 834 h 846"/>
                <a:gd name="T42" fmla="*/ 11 w 1633"/>
                <a:gd name="T43" fmla="*/ 821 h 846"/>
                <a:gd name="T44" fmla="*/ 3 w 1633"/>
                <a:gd name="T45" fmla="*/ 805 h 846"/>
                <a:gd name="T46" fmla="*/ 0 w 1633"/>
                <a:gd name="T47" fmla="*/ 786 h 846"/>
                <a:gd name="T48" fmla="*/ 0 w 1633"/>
                <a:gd name="T49" fmla="*/ 61 h 846"/>
                <a:gd name="T50" fmla="*/ 3 w 1633"/>
                <a:gd name="T51" fmla="*/ 42 h 846"/>
                <a:gd name="T52" fmla="*/ 11 w 1633"/>
                <a:gd name="T53" fmla="*/ 25 h 846"/>
                <a:gd name="T54" fmla="*/ 25 w 1633"/>
                <a:gd name="T55" fmla="*/ 12 h 846"/>
                <a:gd name="T56" fmla="*/ 41 w 1633"/>
                <a:gd name="T57" fmla="*/ 4 h 846"/>
                <a:gd name="T58" fmla="*/ 60 w 1633"/>
                <a:gd name="T59" fmla="*/ 0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33" h="846">
                  <a:moveTo>
                    <a:pt x="120" y="121"/>
                  </a:moveTo>
                  <a:lnTo>
                    <a:pt x="120" y="725"/>
                  </a:lnTo>
                  <a:lnTo>
                    <a:pt x="1513" y="725"/>
                  </a:lnTo>
                  <a:lnTo>
                    <a:pt x="1513" y="121"/>
                  </a:lnTo>
                  <a:lnTo>
                    <a:pt x="120" y="121"/>
                  </a:lnTo>
                  <a:close/>
                  <a:moveTo>
                    <a:pt x="60" y="0"/>
                  </a:moveTo>
                  <a:lnTo>
                    <a:pt x="1574" y="0"/>
                  </a:lnTo>
                  <a:lnTo>
                    <a:pt x="1592" y="4"/>
                  </a:lnTo>
                  <a:lnTo>
                    <a:pt x="1609" y="12"/>
                  </a:lnTo>
                  <a:lnTo>
                    <a:pt x="1622" y="25"/>
                  </a:lnTo>
                  <a:lnTo>
                    <a:pt x="1630" y="42"/>
                  </a:lnTo>
                  <a:lnTo>
                    <a:pt x="1633" y="61"/>
                  </a:lnTo>
                  <a:lnTo>
                    <a:pt x="1633" y="786"/>
                  </a:lnTo>
                  <a:lnTo>
                    <a:pt x="1630" y="805"/>
                  </a:lnTo>
                  <a:lnTo>
                    <a:pt x="1622" y="821"/>
                  </a:lnTo>
                  <a:lnTo>
                    <a:pt x="1609" y="834"/>
                  </a:lnTo>
                  <a:lnTo>
                    <a:pt x="1592" y="843"/>
                  </a:lnTo>
                  <a:lnTo>
                    <a:pt x="1574" y="846"/>
                  </a:lnTo>
                  <a:lnTo>
                    <a:pt x="60" y="846"/>
                  </a:lnTo>
                  <a:lnTo>
                    <a:pt x="41" y="843"/>
                  </a:lnTo>
                  <a:lnTo>
                    <a:pt x="25" y="834"/>
                  </a:lnTo>
                  <a:lnTo>
                    <a:pt x="11" y="821"/>
                  </a:lnTo>
                  <a:lnTo>
                    <a:pt x="3" y="805"/>
                  </a:lnTo>
                  <a:lnTo>
                    <a:pt x="0" y="786"/>
                  </a:lnTo>
                  <a:lnTo>
                    <a:pt x="0" y="61"/>
                  </a:lnTo>
                  <a:lnTo>
                    <a:pt x="3" y="42"/>
                  </a:lnTo>
                  <a:lnTo>
                    <a:pt x="11" y="25"/>
                  </a:lnTo>
                  <a:lnTo>
                    <a:pt x="25" y="12"/>
                  </a:lnTo>
                  <a:lnTo>
                    <a:pt x="41" y="4"/>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30" name="Freeform 451">
              <a:extLst>
                <a:ext uri="{FF2B5EF4-FFF2-40B4-BE49-F238E27FC236}">
                  <a16:creationId xmlns:a16="http://schemas.microsoft.com/office/drawing/2014/main" id="{CA647E6A-EA21-458F-A61A-766CB2BD5AF8}"/>
                </a:ext>
              </a:extLst>
            </p:cNvPr>
            <p:cNvSpPr>
              <a:spLocks/>
            </p:cNvSpPr>
            <p:nvPr/>
          </p:nvSpPr>
          <p:spPr bwMode="auto">
            <a:xfrm>
              <a:off x="10525" y="3530"/>
              <a:ext cx="241" cy="365"/>
            </a:xfrm>
            <a:custGeom>
              <a:avLst/>
              <a:gdLst>
                <a:gd name="T0" fmla="*/ 60 w 2165"/>
                <a:gd name="T1" fmla="*/ 0 h 3278"/>
                <a:gd name="T2" fmla="*/ 441 w 2165"/>
                <a:gd name="T3" fmla="*/ 0 h 3278"/>
                <a:gd name="T4" fmla="*/ 460 w 2165"/>
                <a:gd name="T5" fmla="*/ 3 h 3278"/>
                <a:gd name="T6" fmla="*/ 476 w 2165"/>
                <a:gd name="T7" fmla="*/ 11 h 3278"/>
                <a:gd name="T8" fmla="*/ 490 w 2165"/>
                <a:gd name="T9" fmla="*/ 24 h 3278"/>
                <a:gd name="T10" fmla="*/ 498 w 2165"/>
                <a:gd name="T11" fmla="*/ 40 h 3278"/>
                <a:gd name="T12" fmla="*/ 648 w 2165"/>
                <a:gd name="T13" fmla="*/ 452 h 3278"/>
                <a:gd name="T14" fmla="*/ 652 w 2165"/>
                <a:gd name="T15" fmla="*/ 468 h 3278"/>
                <a:gd name="T16" fmla="*/ 651 w 2165"/>
                <a:gd name="T17" fmla="*/ 483 h 3278"/>
                <a:gd name="T18" fmla="*/ 647 w 2165"/>
                <a:gd name="T19" fmla="*/ 499 h 3278"/>
                <a:gd name="T20" fmla="*/ 639 w 2165"/>
                <a:gd name="T21" fmla="*/ 511 h 3278"/>
                <a:gd name="T22" fmla="*/ 626 w 2165"/>
                <a:gd name="T23" fmla="*/ 522 h 3278"/>
                <a:gd name="T24" fmla="*/ 613 w 2165"/>
                <a:gd name="T25" fmla="*/ 530 h 3278"/>
                <a:gd name="T26" fmla="*/ 597 w 2165"/>
                <a:gd name="T27" fmla="*/ 533 h 3278"/>
                <a:gd name="T28" fmla="*/ 581 w 2165"/>
                <a:gd name="T29" fmla="*/ 532 h 3278"/>
                <a:gd name="T30" fmla="*/ 567 w 2165"/>
                <a:gd name="T31" fmla="*/ 528 h 3278"/>
                <a:gd name="T32" fmla="*/ 553 w 2165"/>
                <a:gd name="T33" fmla="*/ 519 h 3278"/>
                <a:gd name="T34" fmla="*/ 543 w 2165"/>
                <a:gd name="T35" fmla="*/ 508 h 3278"/>
                <a:gd name="T36" fmla="*/ 535 w 2165"/>
                <a:gd name="T37" fmla="*/ 494 h 3278"/>
                <a:gd name="T38" fmla="*/ 399 w 2165"/>
                <a:gd name="T39" fmla="*/ 120 h 3278"/>
                <a:gd name="T40" fmla="*/ 120 w 2165"/>
                <a:gd name="T41" fmla="*/ 120 h 3278"/>
                <a:gd name="T42" fmla="*/ 120 w 2165"/>
                <a:gd name="T43" fmla="*/ 3157 h 3278"/>
                <a:gd name="T44" fmla="*/ 2045 w 2165"/>
                <a:gd name="T45" fmla="*/ 3157 h 3278"/>
                <a:gd name="T46" fmla="*/ 2045 w 2165"/>
                <a:gd name="T47" fmla="*/ 652 h 3278"/>
                <a:gd name="T48" fmla="*/ 758 w 2165"/>
                <a:gd name="T49" fmla="*/ 652 h 3278"/>
                <a:gd name="T50" fmla="*/ 739 w 2165"/>
                <a:gd name="T51" fmla="*/ 649 h 3278"/>
                <a:gd name="T52" fmla="*/ 722 w 2165"/>
                <a:gd name="T53" fmla="*/ 641 h 3278"/>
                <a:gd name="T54" fmla="*/ 710 w 2165"/>
                <a:gd name="T55" fmla="*/ 627 h 3278"/>
                <a:gd name="T56" fmla="*/ 701 w 2165"/>
                <a:gd name="T57" fmla="*/ 611 h 3278"/>
                <a:gd name="T58" fmla="*/ 697 w 2165"/>
                <a:gd name="T59" fmla="*/ 592 h 3278"/>
                <a:gd name="T60" fmla="*/ 701 w 2165"/>
                <a:gd name="T61" fmla="*/ 573 h 3278"/>
                <a:gd name="T62" fmla="*/ 710 w 2165"/>
                <a:gd name="T63" fmla="*/ 556 h 3278"/>
                <a:gd name="T64" fmla="*/ 722 w 2165"/>
                <a:gd name="T65" fmla="*/ 543 h 3278"/>
                <a:gd name="T66" fmla="*/ 739 w 2165"/>
                <a:gd name="T67" fmla="*/ 535 h 3278"/>
                <a:gd name="T68" fmla="*/ 758 w 2165"/>
                <a:gd name="T69" fmla="*/ 532 h 3278"/>
                <a:gd name="T70" fmla="*/ 2105 w 2165"/>
                <a:gd name="T71" fmla="*/ 532 h 3278"/>
                <a:gd name="T72" fmla="*/ 2124 w 2165"/>
                <a:gd name="T73" fmla="*/ 535 h 3278"/>
                <a:gd name="T74" fmla="*/ 2141 w 2165"/>
                <a:gd name="T75" fmla="*/ 543 h 3278"/>
                <a:gd name="T76" fmla="*/ 2154 w 2165"/>
                <a:gd name="T77" fmla="*/ 556 h 3278"/>
                <a:gd name="T78" fmla="*/ 2162 w 2165"/>
                <a:gd name="T79" fmla="*/ 573 h 3278"/>
                <a:gd name="T80" fmla="*/ 2165 w 2165"/>
                <a:gd name="T81" fmla="*/ 592 h 3278"/>
                <a:gd name="T82" fmla="*/ 2165 w 2165"/>
                <a:gd name="T83" fmla="*/ 3217 h 3278"/>
                <a:gd name="T84" fmla="*/ 2162 w 2165"/>
                <a:gd name="T85" fmla="*/ 3237 h 3278"/>
                <a:gd name="T86" fmla="*/ 2154 w 2165"/>
                <a:gd name="T87" fmla="*/ 3253 h 3278"/>
                <a:gd name="T88" fmla="*/ 2141 w 2165"/>
                <a:gd name="T89" fmla="*/ 3266 h 3278"/>
                <a:gd name="T90" fmla="*/ 2124 w 2165"/>
                <a:gd name="T91" fmla="*/ 3275 h 3278"/>
                <a:gd name="T92" fmla="*/ 2105 w 2165"/>
                <a:gd name="T93" fmla="*/ 3278 h 3278"/>
                <a:gd name="T94" fmla="*/ 60 w 2165"/>
                <a:gd name="T95" fmla="*/ 3278 h 3278"/>
                <a:gd name="T96" fmla="*/ 41 w 2165"/>
                <a:gd name="T97" fmla="*/ 3275 h 3278"/>
                <a:gd name="T98" fmla="*/ 25 w 2165"/>
                <a:gd name="T99" fmla="*/ 3266 h 3278"/>
                <a:gd name="T100" fmla="*/ 11 w 2165"/>
                <a:gd name="T101" fmla="*/ 3253 h 3278"/>
                <a:gd name="T102" fmla="*/ 3 w 2165"/>
                <a:gd name="T103" fmla="*/ 3237 h 3278"/>
                <a:gd name="T104" fmla="*/ 0 w 2165"/>
                <a:gd name="T105" fmla="*/ 3217 h 3278"/>
                <a:gd name="T106" fmla="*/ 0 w 2165"/>
                <a:gd name="T107" fmla="*/ 61 h 3278"/>
                <a:gd name="T108" fmla="*/ 3 w 2165"/>
                <a:gd name="T109" fmla="*/ 41 h 3278"/>
                <a:gd name="T110" fmla="*/ 11 w 2165"/>
                <a:gd name="T111" fmla="*/ 25 h 3278"/>
                <a:gd name="T112" fmla="*/ 25 w 2165"/>
                <a:gd name="T113" fmla="*/ 11 h 3278"/>
                <a:gd name="T114" fmla="*/ 41 w 2165"/>
                <a:gd name="T115" fmla="*/ 3 h 3278"/>
                <a:gd name="T116" fmla="*/ 60 w 2165"/>
                <a:gd name="T117" fmla="*/ 0 h 3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5" h="3278">
                  <a:moveTo>
                    <a:pt x="60" y="0"/>
                  </a:moveTo>
                  <a:lnTo>
                    <a:pt x="441" y="0"/>
                  </a:lnTo>
                  <a:lnTo>
                    <a:pt x="460" y="3"/>
                  </a:lnTo>
                  <a:lnTo>
                    <a:pt x="476" y="11"/>
                  </a:lnTo>
                  <a:lnTo>
                    <a:pt x="490" y="24"/>
                  </a:lnTo>
                  <a:lnTo>
                    <a:pt x="498" y="40"/>
                  </a:lnTo>
                  <a:lnTo>
                    <a:pt x="648" y="452"/>
                  </a:lnTo>
                  <a:lnTo>
                    <a:pt x="652" y="468"/>
                  </a:lnTo>
                  <a:lnTo>
                    <a:pt x="651" y="483"/>
                  </a:lnTo>
                  <a:lnTo>
                    <a:pt x="647" y="499"/>
                  </a:lnTo>
                  <a:lnTo>
                    <a:pt x="639" y="511"/>
                  </a:lnTo>
                  <a:lnTo>
                    <a:pt x="626" y="522"/>
                  </a:lnTo>
                  <a:lnTo>
                    <a:pt x="613" y="530"/>
                  </a:lnTo>
                  <a:lnTo>
                    <a:pt x="597" y="533"/>
                  </a:lnTo>
                  <a:lnTo>
                    <a:pt x="581" y="532"/>
                  </a:lnTo>
                  <a:lnTo>
                    <a:pt x="567" y="528"/>
                  </a:lnTo>
                  <a:lnTo>
                    <a:pt x="553" y="519"/>
                  </a:lnTo>
                  <a:lnTo>
                    <a:pt x="543" y="508"/>
                  </a:lnTo>
                  <a:lnTo>
                    <a:pt x="535" y="494"/>
                  </a:lnTo>
                  <a:lnTo>
                    <a:pt x="399" y="120"/>
                  </a:lnTo>
                  <a:lnTo>
                    <a:pt x="120" y="120"/>
                  </a:lnTo>
                  <a:lnTo>
                    <a:pt x="120" y="3157"/>
                  </a:lnTo>
                  <a:lnTo>
                    <a:pt x="2045" y="3157"/>
                  </a:lnTo>
                  <a:lnTo>
                    <a:pt x="2045" y="652"/>
                  </a:lnTo>
                  <a:lnTo>
                    <a:pt x="758" y="652"/>
                  </a:lnTo>
                  <a:lnTo>
                    <a:pt x="739" y="649"/>
                  </a:lnTo>
                  <a:lnTo>
                    <a:pt x="722" y="641"/>
                  </a:lnTo>
                  <a:lnTo>
                    <a:pt x="710" y="627"/>
                  </a:lnTo>
                  <a:lnTo>
                    <a:pt x="701" y="611"/>
                  </a:lnTo>
                  <a:lnTo>
                    <a:pt x="697" y="592"/>
                  </a:lnTo>
                  <a:lnTo>
                    <a:pt x="701" y="573"/>
                  </a:lnTo>
                  <a:lnTo>
                    <a:pt x="710" y="556"/>
                  </a:lnTo>
                  <a:lnTo>
                    <a:pt x="722" y="543"/>
                  </a:lnTo>
                  <a:lnTo>
                    <a:pt x="739" y="535"/>
                  </a:lnTo>
                  <a:lnTo>
                    <a:pt x="758" y="532"/>
                  </a:lnTo>
                  <a:lnTo>
                    <a:pt x="2105" y="532"/>
                  </a:lnTo>
                  <a:lnTo>
                    <a:pt x="2124" y="535"/>
                  </a:lnTo>
                  <a:lnTo>
                    <a:pt x="2141" y="543"/>
                  </a:lnTo>
                  <a:lnTo>
                    <a:pt x="2154" y="556"/>
                  </a:lnTo>
                  <a:lnTo>
                    <a:pt x="2162" y="573"/>
                  </a:lnTo>
                  <a:lnTo>
                    <a:pt x="2165" y="592"/>
                  </a:lnTo>
                  <a:lnTo>
                    <a:pt x="2165" y="3217"/>
                  </a:lnTo>
                  <a:lnTo>
                    <a:pt x="2162" y="3237"/>
                  </a:lnTo>
                  <a:lnTo>
                    <a:pt x="2154" y="3253"/>
                  </a:lnTo>
                  <a:lnTo>
                    <a:pt x="2141" y="3266"/>
                  </a:lnTo>
                  <a:lnTo>
                    <a:pt x="2124" y="3275"/>
                  </a:lnTo>
                  <a:lnTo>
                    <a:pt x="2105" y="3278"/>
                  </a:lnTo>
                  <a:lnTo>
                    <a:pt x="60" y="3278"/>
                  </a:lnTo>
                  <a:lnTo>
                    <a:pt x="41" y="3275"/>
                  </a:lnTo>
                  <a:lnTo>
                    <a:pt x="25" y="3266"/>
                  </a:lnTo>
                  <a:lnTo>
                    <a:pt x="11" y="3253"/>
                  </a:lnTo>
                  <a:lnTo>
                    <a:pt x="3" y="3237"/>
                  </a:lnTo>
                  <a:lnTo>
                    <a:pt x="0" y="3217"/>
                  </a:lnTo>
                  <a:lnTo>
                    <a:pt x="0" y="61"/>
                  </a:lnTo>
                  <a:lnTo>
                    <a:pt x="3" y="41"/>
                  </a:lnTo>
                  <a:lnTo>
                    <a:pt x="11" y="25"/>
                  </a:lnTo>
                  <a:lnTo>
                    <a:pt x="25" y="11"/>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31" name="Freeform 452">
              <a:extLst>
                <a:ext uri="{FF2B5EF4-FFF2-40B4-BE49-F238E27FC236}">
                  <a16:creationId xmlns:a16="http://schemas.microsoft.com/office/drawing/2014/main" id="{7BED63B8-10AA-4FB1-89C7-44FF5CCD3D7F}"/>
                </a:ext>
              </a:extLst>
            </p:cNvPr>
            <p:cNvSpPr>
              <a:spLocks noEditPoints="1"/>
            </p:cNvSpPr>
            <p:nvPr/>
          </p:nvSpPr>
          <p:spPr bwMode="auto">
            <a:xfrm>
              <a:off x="10621" y="3747"/>
              <a:ext cx="44" cy="43"/>
            </a:xfrm>
            <a:custGeom>
              <a:avLst/>
              <a:gdLst>
                <a:gd name="T0" fmla="*/ 122 w 390"/>
                <a:gd name="T1" fmla="*/ 121 h 389"/>
                <a:gd name="T2" fmla="*/ 122 w 390"/>
                <a:gd name="T3" fmla="*/ 269 h 389"/>
                <a:gd name="T4" fmla="*/ 270 w 390"/>
                <a:gd name="T5" fmla="*/ 269 h 389"/>
                <a:gd name="T6" fmla="*/ 270 w 390"/>
                <a:gd name="T7" fmla="*/ 121 h 389"/>
                <a:gd name="T8" fmla="*/ 122 w 390"/>
                <a:gd name="T9" fmla="*/ 121 h 389"/>
                <a:gd name="T10" fmla="*/ 61 w 390"/>
                <a:gd name="T11" fmla="*/ 0 h 389"/>
                <a:gd name="T12" fmla="*/ 330 w 390"/>
                <a:gd name="T13" fmla="*/ 0 h 389"/>
                <a:gd name="T14" fmla="*/ 350 w 390"/>
                <a:gd name="T15" fmla="*/ 3 h 389"/>
                <a:gd name="T16" fmla="*/ 366 w 390"/>
                <a:gd name="T17" fmla="*/ 12 h 389"/>
                <a:gd name="T18" fmla="*/ 379 w 390"/>
                <a:gd name="T19" fmla="*/ 24 h 389"/>
                <a:gd name="T20" fmla="*/ 387 w 390"/>
                <a:gd name="T21" fmla="*/ 41 h 389"/>
                <a:gd name="T22" fmla="*/ 390 w 390"/>
                <a:gd name="T23" fmla="*/ 60 h 389"/>
                <a:gd name="T24" fmla="*/ 390 w 390"/>
                <a:gd name="T25" fmla="*/ 330 h 389"/>
                <a:gd name="T26" fmla="*/ 387 w 390"/>
                <a:gd name="T27" fmla="*/ 348 h 389"/>
                <a:gd name="T28" fmla="*/ 379 w 390"/>
                <a:gd name="T29" fmla="*/ 365 h 389"/>
                <a:gd name="T30" fmla="*/ 366 w 390"/>
                <a:gd name="T31" fmla="*/ 378 h 389"/>
                <a:gd name="T32" fmla="*/ 350 w 390"/>
                <a:gd name="T33" fmla="*/ 386 h 389"/>
                <a:gd name="T34" fmla="*/ 330 w 390"/>
                <a:gd name="T35" fmla="*/ 389 h 389"/>
                <a:gd name="T36" fmla="*/ 61 w 390"/>
                <a:gd name="T37" fmla="*/ 389 h 389"/>
                <a:gd name="T38" fmla="*/ 42 w 390"/>
                <a:gd name="T39" fmla="*/ 386 h 389"/>
                <a:gd name="T40" fmla="*/ 26 w 390"/>
                <a:gd name="T41" fmla="*/ 378 h 389"/>
                <a:gd name="T42" fmla="*/ 13 w 390"/>
                <a:gd name="T43" fmla="*/ 365 h 389"/>
                <a:gd name="T44" fmla="*/ 3 w 390"/>
                <a:gd name="T45" fmla="*/ 348 h 389"/>
                <a:gd name="T46" fmla="*/ 0 w 390"/>
                <a:gd name="T47" fmla="*/ 330 h 389"/>
                <a:gd name="T48" fmla="*/ 0 w 390"/>
                <a:gd name="T49" fmla="*/ 60 h 389"/>
                <a:gd name="T50" fmla="*/ 3 w 390"/>
                <a:gd name="T51" fmla="*/ 41 h 389"/>
                <a:gd name="T52" fmla="*/ 13 w 390"/>
                <a:gd name="T53" fmla="*/ 24 h 389"/>
                <a:gd name="T54" fmla="*/ 26 w 390"/>
                <a:gd name="T55" fmla="*/ 12 h 389"/>
                <a:gd name="T56" fmla="*/ 42 w 390"/>
                <a:gd name="T57" fmla="*/ 3 h 389"/>
                <a:gd name="T58" fmla="*/ 61 w 390"/>
                <a:gd name="T59"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0" h="389">
                  <a:moveTo>
                    <a:pt x="122" y="121"/>
                  </a:moveTo>
                  <a:lnTo>
                    <a:pt x="122" y="269"/>
                  </a:lnTo>
                  <a:lnTo>
                    <a:pt x="270" y="269"/>
                  </a:lnTo>
                  <a:lnTo>
                    <a:pt x="270" y="121"/>
                  </a:lnTo>
                  <a:lnTo>
                    <a:pt x="122" y="121"/>
                  </a:lnTo>
                  <a:close/>
                  <a:moveTo>
                    <a:pt x="61" y="0"/>
                  </a:moveTo>
                  <a:lnTo>
                    <a:pt x="330" y="0"/>
                  </a:lnTo>
                  <a:lnTo>
                    <a:pt x="350" y="3"/>
                  </a:lnTo>
                  <a:lnTo>
                    <a:pt x="366" y="12"/>
                  </a:lnTo>
                  <a:lnTo>
                    <a:pt x="379" y="24"/>
                  </a:lnTo>
                  <a:lnTo>
                    <a:pt x="387" y="41"/>
                  </a:lnTo>
                  <a:lnTo>
                    <a:pt x="390" y="60"/>
                  </a:lnTo>
                  <a:lnTo>
                    <a:pt x="390" y="330"/>
                  </a:lnTo>
                  <a:lnTo>
                    <a:pt x="387" y="348"/>
                  </a:lnTo>
                  <a:lnTo>
                    <a:pt x="379" y="365"/>
                  </a:lnTo>
                  <a:lnTo>
                    <a:pt x="366" y="378"/>
                  </a:lnTo>
                  <a:lnTo>
                    <a:pt x="350" y="386"/>
                  </a:lnTo>
                  <a:lnTo>
                    <a:pt x="330" y="389"/>
                  </a:lnTo>
                  <a:lnTo>
                    <a:pt x="61" y="389"/>
                  </a:lnTo>
                  <a:lnTo>
                    <a:pt x="42" y="386"/>
                  </a:lnTo>
                  <a:lnTo>
                    <a:pt x="26" y="378"/>
                  </a:lnTo>
                  <a:lnTo>
                    <a:pt x="13" y="365"/>
                  </a:lnTo>
                  <a:lnTo>
                    <a:pt x="3" y="348"/>
                  </a:lnTo>
                  <a:lnTo>
                    <a:pt x="0" y="330"/>
                  </a:lnTo>
                  <a:lnTo>
                    <a:pt x="0" y="60"/>
                  </a:lnTo>
                  <a:lnTo>
                    <a:pt x="3" y="41"/>
                  </a:lnTo>
                  <a:lnTo>
                    <a:pt x="13" y="24"/>
                  </a:lnTo>
                  <a:lnTo>
                    <a:pt x="26" y="12"/>
                  </a:lnTo>
                  <a:lnTo>
                    <a:pt x="42"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32" name="Freeform 453">
              <a:extLst>
                <a:ext uri="{FF2B5EF4-FFF2-40B4-BE49-F238E27FC236}">
                  <a16:creationId xmlns:a16="http://schemas.microsoft.com/office/drawing/2014/main" id="{44A5886A-63E6-4F48-9D59-7F104176D90B}"/>
                </a:ext>
              </a:extLst>
            </p:cNvPr>
            <p:cNvSpPr>
              <a:spLocks noEditPoints="1"/>
            </p:cNvSpPr>
            <p:nvPr/>
          </p:nvSpPr>
          <p:spPr bwMode="auto">
            <a:xfrm>
              <a:off x="10691" y="3747"/>
              <a:ext cx="44" cy="43"/>
            </a:xfrm>
            <a:custGeom>
              <a:avLst/>
              <a:gdLst>
                <a:gd name="T0" fmla="*/ 120 w 390"/>
                <a:gd name="T1" fmla="*/ 121 h 389"/>
                <a:gd name="T2" fmla="*/ 120 w 390"/>
                <a:gd name="T3" fmla="*/ 269 h 389"/>
                <a:gd name="T4" fmla="*/ 269 w 390"/>
                <a:gd name="T5" fmla="*/ 269 h 389"/>
                <a:gd name="T6" fmla="*/ 269 w 390"/>
                <a:gd name="T7" fmla="*/ 121 h 389"/>
                <a:gd name="T8" fmla="*/ 120 w 390"/>
                <a:gd name="T9" fmla="*/ 121 h 389"/>
                <a:gd name="T10" fmla="*/ 60 w 390"/>
                <a:gd name="T11" fmla="*/ 0 h 389"/>
                <a:gd name="T12" fmla="*/ 330 w 390"/>
                <a:gd name="T13" fmla="*/ 0 h 389"/>
                <a:gd name="T14" fmla="*/ 349 w 390"/>
                <a:gd name="T15" fmla="*/ 3 h 389"/>
                <a:gd name="T16" fmla="*/ 365 w 390"/>
                <a:gd name="T17" fmla="*/ 12 h 389"/>
                <a:gd name="T18" fmla="*/ 378 w 390"/>
                <a:gd name="T19" fmla="*/ 24 h 389"/>
                <a:gd name="T20" fmla="*/ 387 w 390"/>
                <a:gd name="T21" fmla="*/ 41 h 389"/>
                <a:gd name="T22" fmla="*/ 390 w 390"/>
                <a:gd name="T23" fmla="*/ 60 h 389"/>
                <a:gd name="T24" fmla="*/ 390 w 390"/>
                <a:gd name="T25" fmla="*/ 330 h 389"/>
                <a:gd name="T26" fmla="*/ 387 w 390"/>
                <a:gd name="T27" fmla="*/ 348 h 389"/>
                <a:gd name="T28" fmla="*/ 378 w 390"/>
                <a:gd name="T29" fmla="*/ 365 h 389"/>
                <a:gd name="T30" fmla="*/ 365 w 390"/>
                <a:gd name="T31" fmla="*/ 378 h 389"/>
                <a:gd name="T32" fmla="*/ 349 w 390"/>
                <a:gd name="T33" fmla="*/ 386 h 389"/>
                <a:gd name="T34" fmla="*/ 330 w 390"/>
                <a:gd name="T35" fmla="*/ 389 h 389"/>
                <a:gd name="T36" fmla="*/ 60 w 390"/>
                <a:gd name="T37" fmla="*/ 389 h 389"/>
                <a:gd name="T38" fmla="*/ 41 w 390"/>
                <a:gd name="T39" fmla="*/ 386 h 389"/>
                <a:gd name="T40" fmla="*/ 24 w 390"/>
                <a:gd name="T41" fmla="*/ 378 h 389"/>
                <a:gd name="T42" fmla="*/ 12 w 390"/>
                <a:gd name="T43" fmla="*/ 365 h 389"/>
                <a:gd name="T44" fmla="*/ 3 w 390"/>
                <a:gd name="T45" fmla="*/ 348 h 389"/>
                <a:gd name="T46" fmla="*/ 0 w 390"/>
                <a:gd name="T47" fmla="*/ 330 h 389"/>
                <a:gd name="T48" fmla="*/ 0 w 390"/>
                <a:gd name="T49" fmla="*/ 60 h 389"/>
                <a:gd name="T50" fmla="*/ 3 w 390"/>
                <a:gd name="T51" fmla="*/ 41 h 389"/>
                <a:gd name="T52" fmla="*/ 12 w 390"/>
                <a:gd name="T53" fmla="*/ 24 h 389"/>
                <a:gd name="T54" fmla="*/ 24 w 390"/>
                <a:gd name="T55" fmla="*/ 12 h 389"/>
                <a:gd name="T56" fmla="*/ 41 w 390"/>
                <a:gd name="T57" fmla="*/ 3 h 389"/>
                <a:gd name="T58" fmla="*/ 60 w 390"/>
                <a:gd name="T59"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0" h="389">
                  <a:moveTo>
                    <a:pt x="120" y="121"/>
                  </a:moveTo>
                  <a:lnTo>
                    <a:pt x="120" y="269"/>
                  </a:lnTo>
                  <a:lnTo>
                    <a:pt x="269" y="269"/>
                  </a:lnTo>
                  <a:lnTo>
                    <a:pt x="269" y="121"/>
                  </a:lnTo>
                  <a:lnTo>
                    <a:pt x="120" y="121"/>
                  </a:lnTo>
                  <a:close/>
                  <a:moveTo>
                    <a:pt x="60" y="0"/>
                  </a:moveTo>
                  <a:lnTo>
                    <a:pt x="330" y="0"/>
                  </a:lnTo>
                  <a:lnTo>
                    <a:pt x="349" y="3"/>
                  </a:lnTo>
                  <a:lnTo>
                    <a:pt x="365" y="12"/>
                  </a:lnTo>
                  <a:lnTo>
                    <a:pt x="378" y="24"/>
                  </a:lnTo>
                  <a:lnTo>
                    <a:pt x="387" y="41"/>
                  </a:lnTo>
                  <a:lnTo>
                    <a:pt x="390" y="60"/>
                  </a:lnTo>
                  <a:lnTo>
                    <a:pt x="390" y="330"/>
                  </a:lnTo>
                  <a:lnTo>
                    <a:pt x="387" y="348"/>
                  </a:lnTo>
                  <a:lnTo>
                    <a:pt x="378" y="365"/>
                  </a:lnTo>
                  <a:lnTo>
                    <a:pt x="365" y="378"/>
                  </a:lnTo>
                  <a:lnTo>
                    <a:pt x="349" y="386"/>
                  </a:lnTo>
                  <a:lnTo>
                    <a:pt x="330" y="389"/>
                  </a:lnTo>
                  <a:lnTo>
                    <a:pt x="60" y="389"/>
                  </a:lnTo>
                  <a:lnTo>
                    <a:pt x="41" y="386"/>
                  </a:lnTo>
                  <a:lnTo>
                    <a:pt x="24" y="378"/>
                  </a:lnTo>
                  <a:lnTo>
                    <a:pt x="12" y="365"/>
                  </a:lnTo>
                  <a:lnTo>
                    <a:pt x="3" y="348"/>
                  </a:lnTo>
                  <a:lnTo>
                    <a:pt x="0" y="330"/>
                  </a:lnTo>
                  <a:lnTo>
                    <a:pt x="0" y="60"/>
                  </a:lnTo>
                  <a:lnTo>
                    <a:pt x="3" y="41"/>
                  </a:lnTo>
                  <a:lnTo>
                    <a:pt x="12" y="24"/>
                  </a:lnTo>
                  <a:lnTo>
                    <a:pt x="24" y="12"/>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33" name="Freeform 454">
              <a:extLst>
                <a:ext uri="{FF2B5EF4-FFF2-40B4-BE49-F238E27FC236}">
                  <a16:creationId xmlns:a16="http://schemas.microsoft.com/office/drawing/2014/main" id="{B4DC0E13-CBFD-4BAD-9F3F-423F0861E107}"/>
                </a:ext>
              </a:extLst>
            </p:cNvPr>
            <p:cNvSpPr>
              <a:spLocks noEditPoints="1"/>
            </p:cNvSpPr>
            <p:nvPr/>
          </p:nvSpPr>
          <p:spPr bwMode="auto">
            <a:xfrm>
              <a:off x="10553" y="3747"/>
              <a:ext cx="44" cy="43"/>
            </a:xfrm>
            <a:custGeom>
              <a:avLst/>
              <a:gdLst>
                <a:gd name="T0" fmla="*/ 120 w 390"/>
                <a:gd name="T1" fmla="*/ 121 h 389"/>
                <a:gd name="T2" fmla="*/ 120 w 390"/>
                <a:gd name="T3" fmla="*/ 269 h 389"/>
                <a:gd name="T4" fmla="*/ 269 w 390"/>
                <a:gd name="T5" fmla="*/ 269 h 389"/>
                <a:gd name="T6" fmla="*/ 269 w 390"/>
                <a:gd name="T7" fmla="*/ 121 h 389"/>
                <a:gd name="T8" fmla="*/ 120 w 390"/>
                <a:gd name="T9" fmla="*/ 121 h 389"/>
                <a:gd name="T10" fmla="*/ 60 w 390"/>
                <a:gd name="T11" fmla="*/ 0 h 389"/>
                <a:gd name="T12" fmla="*/ 329 w 390"/>
                <a:gd name="T13" fmla="*/ 0 h 389"/>
                <a:gd name="T14" fmla="*/ 348 w 390"/>
                <a:gd name="T15" fmla="*/ 3 h 389"/>
                <a:gd name="T16" fmla="*/ 365 w 390"/>
                <a:gd name="T17" fmla="*/ 12 h 389"/>
                <a:gd name="T18" fmla="*/ 378 w 390"/>
                <a:gd name="T19" fmla="*/ 24 h 389"/>
                <a:gd name="T20" fmla="*/ 387 w 390"/>
                <a:gd name="T21" fmla="*/ 41 h 389"/>
                <a:gd name="T22" fmla="*/ 390 w 390"/>
                <a:gd name="T23" fmla="*/ 60 h 389"/>
                <a:gd name="T24" fmla="*/ 390 w 390"/>
                <a:gd name="T25" fmla="*/ 330 h 389"/>
                <a:gd name="T26" fmla="*/ 387 w 390"/>
                <a:gd name="T27" fmla="*/ 348 h 389"/>
                <a:gd name="T28" fmla="*/ 378 w 390"/>
                <a:gd name="T29" fmla="*/ 365 h 389"/>
                <a:gd name="T30" fmla="*/ 365 w 390"/>
                <a:gd name="T31" fmla="*/ 378 h 389"/>
                <a:gd name="T32" fmla="*/ 348 w 390"/>
                <a:gd name="T33" fmla="*/ 386 h 389"/>
                <a:gd name="T34" fmla="*/ 329 w 390"/>
                <a:gd name="T35" fmla="*/ 389 h 389"/>
                <a:gd name="T36" fmla="*/ 60 w 390"/>
                <a:gd name="T37" fmla="*/ 389 h 389"/>
                <a:gd name="T38" fmla="*/ 41 w 390"/>
                <a:gd name="T39" fmla="*/ 386 h 389"/>
                <a:gd name="T40" fmla="*/ 25 w 390"/>
                <a:gd name="T41" fmla="*/ 378 h 389"/>
                <a:gd name="T42" fmla="*/ 11 w 390"/>
                <a:gd name="T43" fmla="*/ 365 h 389"/>
                <a:gd name="T44" fmla="*/ 3 w 390"/>
                <a:gd name="T45" fmla="*/ 348 h 389"/>
                <a:gd name="T46" fmla="*/ 0 w 390"/>
                <a:gd name="T47" fmla="*/ 330 h 389"/>
                <a:gd name="T48" fmla="*/ 0 w 390"/>
                <a:gd name="T49" fmla="*/ 60 h 389"/>
                <a:gd name="T50" fmla="*/ 3 w 390"/>
                <a:gd name="T51" fmla="*/ 41 h 389"/>
                <a:gd name="T52" fmla="*/ 11 w 390"/>
                <a:gd name="T53" fmla="*/ 24 h 389"/>
                <a:gd name="T54" fmla="*/ 25 w 390"/>
                <a:gd name="T55" fmla="*/ 12 h 389"/>
                <a:gd name="T56" fmla="*/ 41 w 390"/>
                <a:gd name="T57" fmla="*/ 3 h 389"/>
                <a:gd name="T58" fmla="*/ 60 w 390"/>
                <a:gd name="T59"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0" h="389">
                  <a:moveTo>
                    <a:pt x="120" y="121"/>
                  </a:moveTo>
                  <a:lnTo>
                    <a:pt x="120" y="269"/>
                  </a:lnTo>
                  <a:lnTo>
                    <a:pt x="269" y="269"/>
                  </a:lnTo>
                  <a:lnTo>
                    <a:pt x="269" y="121"/>
                  </a:lnTo>
                  <a:lnTo>
                    <a:pt x="120" y="121"/>
                  </a:lnTo>
                  <a:close/>
                  <a:moveTo>
                    <a:pt x="60" y="0"/>
                  </a:moveTo>
                  <a:lnTo>
                    <a:pt x="329" y="0"/>
                  </a:lnTo>
                  <a:lnTo>
                    <a:pt x="348" y="3"/>
                  </a:lnTo>
                  <a:lnTo>
                    <a:pt x="365" y="12"/>
                  </a:lnTo>
                  <a:lnTo>
                    <a:pt x="378" y="24"/>
                  </a:lnTo>
                  <a:lnTo>
                    <a:pt x="387" y="41"/>
                  </a:lnTo>
                  <a:lnTo>
                    <a:pt x="390" y="60"/>
                  </a:lnTo>
                  <a:lnTo>
                    <a:pt x="390" y="330"/>
                  </a:lnTo>
                  <a:lnTo>
                    <a:pt x="387" y="348"/>
                  </a:lnTo>
                  <a:lnTo>
                    <a:pt x="378" y="365"/>
                  </a:lnTo>
                  <a:lnTo>
                    <a:pt x="365" y="378"/>
                  </a:lnTo>
                  <a:lnTo>
                    <a:pt x="348" y="386"/>
                  </a:lnTo>
                  <a:lnTo>
                    <a:pt x="329" y="389"/>
                  </a:lnTo>
                  <a:lnTo>
                    <a:pt x="60" y="389"/>
                  </a:lnTo>
                  <a:lnTo>
                    <a:pt x="41" y="386"/>
                  </a:lnTo>
                  <a:lnTo>
                    <a:pt x="25" y="378"/>
                  </a:lnTo>
                  <a:lnTo>
                    <a:pt x="11" y="365"/>
                  </a:lnTo>
                  <a:lnTo>
                    <a:pt x="3" y="348"/>
                  </a:lnTo>
                  <a:lnTo>
                    <a:pt x="0" y="330"/>
                  </a:lnTo>
                  <a:lnTo>
                    <a:pt x="0" y="60"/>
                  </a:lnTo>
                  <a:lnTo>
                    <a:pt x="3" y="41"/>
                  </a:lnTo>
                  <a:lnTo>
                    <a:pt x="11" y="24"/>
                  </a:lnTo>
                  <a:lnTo>
                    <a:pt x="25" y="12"/>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34" name="Freeform 455">
              <a:extLst>
                <a:ext uri="{FF2B5EF4-FFF2-40B4-BE49-F238E27FC236}">
                  <a16:creationId xmlns:a16="http://schemas.microsoft.com/office/drawing/2014/main" id="{41BF3BA9-6346-4974-8DE4-3622DF961B1B}"/>
                </a:ext>
              </a:extLst>
            </p:cNvPr>
            <p:cNvSpPr>
              <a:spLocks noEditPoints="1"/>
            </p:cNvSpPr>
            <p:nvPr/>
          </p:nvSpPr>
          <p:spPr bwMode="auto">
            <a:xfrm>
              <a:off x="10621" y="3811"/>
              <a:ext cx="43" cy="43"/>
            </a:xfrm>
            <a:custGeom>
              <a:avLst/>
              <a:gdLst>
                <a:gd name="T0" fmla="*/ 120 w 390"/>
                <a:gd name="T1" fmla="*/ 121 h 390"/>
                <a:gd name="T2" fmla="*/ 120 w 390"/>
                <a:gd name="T3" fmla="*/ 270 h 390"/>
                <a:gd name="T4" fmla="*/ 269 w 390"/>
                <a:gd name="T5" fmla="*/ 270 h 390"/>
                <a:gd name="T6" fmla="*/ 269 w 390"/>
                <a:gd name="T7" fmla="*/ 121 h 390"/>
                <a:gd name="T8" fmla="*/ 120 w 390"/>
                <a:gd name="T9" fmla="*/ 121 h 390"/>
                <a:gd name="T10" fmla="*/ 60 w 390"/>
                <a:gd name="T11" fmla="*/ 0 h 390"/>
                <a:gd name="T12" fmla="*/ 329 w 390"/>
                <a:gd name="T13" fmla="*/ 0 h 390"/>
                <a:gd name="T14" fmla="*/ 348 w 390"/>
                <a:gd name="T15" fmla="*/ 3 h 390"/>
                <a:gd name="T16" fmla="*/ 364 w 390"/>
                <a:gd name="T17" fmla="*/ 12 h 390"/>
                <a:gd name="T18" fmla="*/ 378 w 390"/>
                <a:gd name="T19" fmla="*/ 25 h 390"/>
                <a:gd name="T20" fmla="*/ 387 w 390"/>
                <a:gd name="T21" fmla="*/ 41 h 390"/>
                <a:gd name="T22" fmla="*/ 390 w 390"/>
                <a:gd name="T23" fmla="*/ 61 h 390"/>
                <a:gd name="T24" fmla="*/ 390 w 390"/>
                <a:gd name="T25" fmla="*/ 329 h 390"/>
                <a:gd name="T26" fmla="*/ 387 w 390"/>
                <a:gd name="T27" fmla="*/ 349 h 390"/>
                <a:gd name="T28" fmla="*/ 378 w 390"/>
                <a:gd name="T29" fmla="*/ 365 h 390"/>
                <a:gd name="T30" fmla="*/ 364 w 390"/>
                <a:gd name="T31" fmla="*/ 379 h 390"/>
                <a:gd name="T32" fmla="*/ 348 w 390"/>
                <a:gd name="T33" fmla="*/ 387 h 390"/>
                <a:gd name="T34" fmla="*/ 329 w 390"/>
                <a:gd name="T35" fmla="*/ 390 h 390"/>
                <a:gd name="T36" fmla="*/ 60 w 390"/>
                <a:gd name="T37" fmla="*/ 390 h 390"/>
                <a:gd name="T38" fmla="*/ 41 w 390"/>
                <a:gd name="T39" fmla="*/ 387 h 390"/>
                <a:gd name="T40" fmla="*/ 25 w 390"/>
                <a:gd name="T41" fmla="*/ 379 h 390"/>
                <a:gd name="T42" fmla="*/ 11 w 390"/>
                <a:gd name="T43" fmla="*/ 365 h 390"/>
                <a:gd name="T44" fmla="*/ 3 w 390"/>
                <a:gd name="T45" fmla="*/ 349 h 390"/>
                <a:gd name="T46" fmla="*/ 0 w 390"/>
                <a:gd name="T47" fmla="*/ 329 h 390"/>
                <a:gd name="T48" fmla="*/ 0 w 390"/>
                <a:gd name="T49" fmla="*/ 61 h 390"/>
                <a:gd name="T50" fmla="*/ 3 w 390"/>
                <a:gd name="T51" fmla="*/ 41 h 390"/>
                <a:gd name="T52" fmla="*/ 11 w 390"/>
                <a:gd name="T53" fmla="*/ 25 h 390"/>
                <a:gd name="T54" fmla="*/ 25 w 390"/>
                <a:gd name="T55" fmla="*/ 12 h 390"/>
                <a:gd name="T56" fmla="*/ 41 w 390"/>
                <a:gd name="T57" fmla="*/ 3 h 390"/>
                <a:gd name="T58" fmla="*/ 60 w 390"/>
                <a:gd name="T5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0" h="390">
                  <a:moveTo>
                    <a:pt x="120" y="121"/>
                  </a:moveTo>
                  <a:lnTo>
                    <a:pt x="120" y="270"/>
                  </a:lnTo>
                  <a:lnTo>
                    <a:pt x="269" y="270"/>
                  </a:lnTo>
                  <a:lnTo>
                    <a:pt x="269" y="121"/>
                  </a:lnTo>
                  <a:lnTo>
                    <a:pt x="120" y="121"/>
                  </a:lnTo>
                  <a:close/>
                  <a:moveTo>
                    <a:pt x="60" y="0"/>
                  </a:moveTo>
                  <a:lnTo>
                    <a:pt x="329" y="0"/>
                  </a:lnTo>
                  <a:lnTo>
                    <a:pt x="348" y="3"/>
                  </a:lnTo>
                  <a:lnTo>
                    <a:pt x="364" y="12"/>
                  </a:lnTo>
                  <a:lnTo>
                    <a:pt x="378" y="25"/>
                  </a:lnTo>
                  <a:lnTo>
                    <a:pt x="387" y="41"/>
                  </a:lnTo>
                  <a:lnTo>
                    <a:pt x="390" y="61"/>
                  </a:lnTo>
                  <a:lnTo>
                    <a:pt x="390" y="329"/>
                  </a:lnTo>
                  <a:lnTo>
                    <a:pt x="387" y="349"/>
                  </a:lnTo>
                  <a:lnTo>
                    <a:pt x="378" y="365"/>
                  </a:lnTo>
                  <a:lnTo>
                    <a:pt x="364" y="379"/>
                  </a:lnTo>
                  <a:lnTo>
                    <a:pt x="348" y="387"/>
                  </a:lnTo>
                  <a:lnTo>
                    <a:pt x="329" y="390"/>
                  </a:lnTo>
                  <a:lnTo>
                    <a:pt x="60" y="390"/>
                  </a:lnTo>
                  <a:lnTo>
                    <a:pt x="41" y="387"/>
                  </a:lnTo>
                  <a:lnTo>
                    <a:pt x="25" y="379"/>
                  </a:lnTo>
                  <a:lnTo>
                    <a:pt x="11" y="365"/>
                  </a:lnTo>
                  <a:lnTo>
                    <a:pt x="3" y="349"/>
                  </a:lnTo>
                  <a:lnTo>
                    <a:pt x="0" y="329"/>
                  </a:lnTo>
                  <a:lnTo>
                    <a:pt x="0" y="61"/>
                  </a:lnTo>
                  <a:lnTo>
                    <a:pt x="3" y="41"/>
                  </a:lnTo>
                  <a:lnTo>
                    <a:pt x="11" y="25"/>
                  </a:lnTo>
                  <a:lnTo>
                    <a:pt x="25" y="12"/>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35" name="Freeform 456">
              <a:extLst>
                <a:ext uri="{FF2B5EF4-FFF2-40B4-BE49-F238E27FC236}">
                  <a16:creationId xmlns:a16="http://schemas.microsoft.com/office/drawing/2014/main" id="{E7699450-7FB8-46FB-9A4E-962E0FF5D326}"/>
                </a:ext>
              </a:extLst>
            </p:cNvPr>
            <p:cNvSpPr>
              <a:spLocks noEditPoints="1"/>
            </p:cNvSpPr>
            <p:nvPr/>
          </p:nvSpPr>
          <p:spPr bwMode="auto">
            <a:xfrm>
              <a:off x="10691" y="3811"/>
              <a:ext cx="43" cy="43"/>
            </a:xfrm>
            <a:custGeom>
              <a:avLst/>
              <a:gdLst>
                <a:gd name="T0" fmla="*/ 121 w 389"/>
                <a:gd name="T1" fmla="*/ 121 h 390"/>
                <a:gd name="T2" fmla="*/ 121 w 389"/>
                <a:gd name="T3" fmla="*/ 270 h 390"/>
                <a:gd name="T4" fmla="*/ 269 w 389"/>
                <a:gd name="T5" fmla="*/ 270 h 390"/>
                <a:gd name="T6" fmla="*/ 269 w 389"/>
                <a:gd name="T7" fmla="*/ 121 h 390"/>
                <a:gd name="T8" fmla="*/ 121 w 389"/>
                <a:gd name="T9" fmla="*/ 121 h 390"/>
                <a:gd name="T10" fmla="*/ 60 w 389"/>
                <a:gd name="T11" fmla="*/ 0 h 390"/>
                <a:gd name="T12" fmla="*/ 330 w 389"/>
                <a:gd name="T13" fmla="*/ 0 h 390"/>
                <a:gd name="T14" fmla="*/ 348 w 389"/>
                <a:gd name="T15" fmla="*/ 3 h 390"/>
                <a:gd name="T16" fmla="*/ 365 w 389"/>
                <a:gd name="T17" fmla="*/ 12 h 390"/>
                <a:gd name="T18" fmla="*/ 378 w 389"/>
                <a:gd name="T19" fmla="*/ 25 h 390"/>
                <a:gd name="T20" fmla="*/ 386 w 389"/>
                <a:gd name="T21" fmla="*/ 41 h 390"/>
                <a:gd name="T22" fmla="*/ 389 w 389"/>
                <a:gd name="T23" fmla="*/ 61 h 390"/>
                <a:gd name="T24" fmla="*/ 389 w 389"/>
                <a:gd name="T25" fmla="*/ 329 h 390"/>
                <a:gd name="T26" fmla="*/ 386 w 389"/>
                <a:gd name="T27" fmla="*/ 349 h 390"/>
                <a:gd name="T28" fmla="*/ 378 w 389"/>
                <a:gd name="T29" fmla="*/ 365 h 390"/>
                <a:gd name="T30" fmla="*/ 365 w 389"/>
                <a:gd name="T31" fmla="*/ 379 h 390"/>
                <a:gd name="T32" fmla="*/ 348 w 389"/>
                <a:gd name="T33" fmla="*/ 387 h 390"/>
                <a:gd name="T34" fmla="*/ 330 w 389"/>
                <a:gd name="T35" fmla="*/ 390 h 390"/>
                <a:gd name="T36" fmla="*/ 60 w 389"/>
                <a:gd name="T37" fmla="*/ 390 h 390"/>
                <a:gd name="T38" fmla="*/ 41 w 389"/>
                <a:gd name="T39" fmla="*/ 387 h 390"/>
                <a:gd name="T40" fmla="*/ 24 w 389"/>
                <a:gd name="T41" fmla="*/ 379 h 390"/>
                <a:gd name="T42" fmla="*/ 12 w 389"/>
                <a:gd name="T43" fmla="*/ 365 h 390"/>
                <a:gd name="T44" fmla="*/ 3 w 389"/>
                <a:gd name="T45" fmla="*/ 349 h 390"/>
                <a:gd name="T46" fmla="*/ 0 w 389"/>
                <a:gd name="T47" fmla="*/ 329 h 390"/>
                <a:gd name="T48" fmla="*/ 0 w 389"/>
                <a:gd name="T49" fmla="*/ 61 h 390"/>
                <a:gd name="T50" fmla="*/ 3 w 389"/>
                <a:gd name="T51" fmla="*/ 41 h 390"/>
                <a:gd name="T52" fmla="*/ 12 w 389"/>
                <a:gd name="T53" fmla="*/ 25 h 390"/>
                <a:gd name="T54" fmla="*/ 24 w 389"/>
                <a:gd name="T55" fmla="*/ 12 h 390"/>
                <a:gd name="T56" fmla="*/ 41 w 389"/>
                <a:gd name="T57" fmla="*/ 3 h 390"/>
                <a:gd name="T58" fmla="*/ 60 w 389"/>
                <a:gd name="T5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9" h="390">
                  <a:moveTo>
                    <a:pt x="121" y="121"/>
                  </a:moveTo>
                  <a:lnTo>
                    <a:pt x="121" y="270"/>
                  </a:lnTo>
                  <a:lnTo>
                    <a:pt x="269" y="270"/>
                  </a:lnTo>
                  <a:lnTo>
                    <a:pt x="269" y="121"/>
                  </a:lnTo>
                  <a:lnTo>
                    <a:pt x="121" y="121"/>
                  </a:lnTo>
                  <a:close/>
                  <a:moveTo>
                    <a:pt x="60" y="0"/>
                  </a:moveTo>
                  <a:lnTo>
                    <a:pt x="330" y="0"/>
                  </a:lnTo>
                  <a:lnTo>
                    <a:pt x="348" y="3"/>
                  </a:lnTo>
                  <a:lnTo>
                    <a:pt x="365" y="12"/>
                  </a:lnTo>
                  <a:lnTo>
                    <a:pt x="378" y="25"/>
                  </a:lnTo>
                  <a:lnTo>
                    <a:pt x="386" y="41"/>
                  </a:lnTo>
                  <a:lnTo>
                    <a:pt x="389" y="61"/>
                  </a:lnTo>
                  <a:lnTo>
                    <a:pt x="389" y="329"/>
                  </a:lnTo>
                  <a:lnTo>
                    <a:pt x="386" y="349"/>
                  </a:lnTo>
                  <a:lnTo>
                    <a:pt x="378" y="365"/>
                  </a:lnTo>
                  <a:lnTo>
                    <a:pt x="365" y="379"/>
                  </a:lnTo>
                  <a:lnTo>
                    <a:pt x="348" y="387"/>
                  </a:lnTo>
                  <a:lnTo>
                    <a:pt x="330" y="390"/>
                  </a:lnTo>
                  <a:lnTo>
                    <a:pt x="60" y="390"/>
                  </a:lnTo>
                  <a:lnTo>
                    <a:pt x="41" y="387"/>
                  </a:lnTo>
                  <a:lnTo>
                    <a:pt x="24" y="379"/>
                  </a:lnTo>
                  <a:lnTo>
                    <a:pt x="12" y="365"/>
                  </a:lnTo>
                  <a:lnTo>
                    <a:pt x="3" y="349"/>
                  </a:lnTo>
                  <a:lnTo>
                    <a:pt x="0" y="329"/>
                  </a:lnTo>
                  <a:lnTo>
                    <a:pt x="0" y="61"/>
                  </a:lnTo>
                  <a:lnTo>
                    <a:pt x="3" y="41"/>
                  </a:lnTo>
                  <a:lnTo>
                    <a:pt x="12" y="25"/>
                  </a:lnTo>
                  <a:lnTo>
                    <a:pt x="24" y="12"/>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36" name="Freeform 457">
              <a:extLst>
                <a:ext uri="{FF2B5EF4-FFF2-40B4-BE49-F238E27FC236}">
                  <a16:creationId xmlns:a16="http://schemas.microsoft.com/office/drawing/2014/main" id="{82BDE6EA-43C6-49C9-837A-A859BF80E997}"/>
                </a:ext>
              </a:extLst>
            </p:cNvPr>
            <p:cNvSpPr>
              <a:spLocks noEditPoints="1"/>
            </p:cNvSpPr>
            <p:nvPr/>
          </p:nvSpPr>
          <p:spPr bwMode="auto">
            <a:xfrm>
              <a:off x="10552" y="3811"/>
              <a:ext cx="44" cy="43"/>
            </a:xfrm>
            <a:custGeom>
              <a:avLst/>
              <a:gdLst>
                <a:gd name="T0" fmla="*/ 120 w 389"/>
                <a:gd name="T1" fmla="*/ 121 h 390"/>
                <a:gd name="T2" fmla="*/ 120 w 389"/>
                <a:gd name="T3" fmla="*/ 270 h 390"/>
                <a:gd name="T4" fmla="*/ 268 w 389"/>
                <a:gd name="T5" fmla="*/ 270 h 390"/>
                <a:gd name="T6" fmla="*/ 268 w 389"/>
                <a:gd name="T7" fmla="*/ 121 h 390"/>
                <a:gd name="T8" fmla="*/ 120 w 389"/>
                <a:gd name="T9" fmla="*/ 121 h 390"/>
                <a:gd name="T10" fmla="*/ 60 w 389"/>
                <a:gd name="T11" fmla="*/ 0 h 390"/>
                <a:gd name="T12" fmla="*/ 329 w 389"/>
                <a:gd name="T13" fmla="*/ 0 h 390"/>
                <a:gd name="T14" fmla="*/ 349 w 389"/>
                <a:gd name="T15" fmla="*/ 3 h 390"/>
                <a:gd name="T16" fmla="*/ 365 w 389"/>
                <a:gd name="T17" fmla="*/ 12 h 390"/>
                <a:gd name="T18" fmla="*/ 377 w 389"/>
                <a:gd name="T19" fmla="*/ 25 h 390"/>
                <a:gd name="T20" fmla="*/ 386 w 389"/>
                <a:gd name="T21" fmla="*/ 41 h 390"/>
                <a:gd name="T22" fmla="*/ 389 w 389"/>
                <a:gd name="T23" fmla="*/ 61 h 390"/>
                <a:gd name="T24" fmla="*/ 389 w 389"/>
                <a:gd name="T25" fmla="*/ 329 h 390"/>
                <a:gd name="T26" fmla="*/ 386 w 389"/>
                <a:gd name="T27" fmla="*/ 349 h 390"/>
                <a:gd name="T28" fmla="*/ 377 w 389"/>
                <a:gd name="T29" fmla="*/ 365 h 390"/>
                <a:gd name="T30" fmla="*/ 365 w 389"/>
                <a:gd name="T31" fmla="*/ 379 h 390"/>
                <a:gd name="T32" fmla="*/ 349 w 389"/>
                <a:gd name="T33" fmla="*/ 387 h 390"/>
                <a:gd name="T34" fmla="*/ 329 w 389"/>
                <a:gd name="T35" fmla="*/ 390 h 390"/>
                <a:gd name="T36" fmla="*/ 60 w 389"/>
                <a:gd name="T37" fmla="*/ 390 h 390"/>
                <a:gd name="T38" fmla="*/ 41 w 389"/>
                <a:gd name="T39" fmla="*/ 387 h 390"/>
                <a:gd name="T40" fmla="*/ 25 w 389"/>
                <a:gd name="T41" fmla="*/ 379 h 390"/>
                <a:gd name="T42" fmla="*/ 11 w 389"/>
                <a:gd name="T43" fmla="*/ 365 h 390"/>
                <a:gd name="T44" fmla="*/ 3 w 389"/>
                <a:gd name="T45" fmla="*/ 349 h 390"/>
                <a:gd name="T46" fmla="*/ 0 w 389"/>
                <a:gd name="T47" fmla="*/ 329 h 390"/>
                <a:gd name="T48" fmla="*/ 0 w 389"/>
                <a:gd name="T49" fmla="*/ 61 h 390"/>
                <a:gd name="T50" fmla="*/ 3 w 389"/>
                <a:gd name="T51" fmla="*/ 41 h 390"/>
                <a:gd name="T52" fmla="*/ 11 w 389"/>
                <a:gd name="T53" fmla="*/ 25 h 390"/>
                <a:gd name="T54" fmla="*/ 25 w 389"/>
                <a:gd name="T55" fmla="*/ 12 h 390"/>
                <a:gd name="T56" fmla="*/ 41 w 389"/>
                <a:gd name="T57" fmla="*/ 3 h 390"/>
                <a:gd name="T58" fmla="*/ 60 w 389"/>
                <a:gd name="T5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9" h="390">
                  <a:moveTo>
                    <a:pt x="120" y="121"/>
                  </a:moveTo>
                  <a:lnTo>
                    <a:pt x="120" y="270"/>
                  </a:lnTo>
                  <a:lnTo>
                    <a:pt x="268" y="270"/>
                  </a:lnTo>
                  <a:lnTo>
                    <a:pt x="268" y="121"/>
                  </a:lnTo>
                  <a:lnTo>
                    <a:pt x="120" y="121"/>
                  </a:lnTo>
                  <a:close/>
                  <a:moveTo>
                    <a:pt x="60" y="0"/>
                  </a:moveTo>
                  <a:lnTo>
                    <a:pt x="329" y="0"/>
                  </a:lnTo>
                  <a:lnTo>
                    <a:pt x="349" y="3"/>
                  </a:lnTo>
                  <a:lnTo>
                    <a:pt x="365" y="12"/>
                  </a:lnTo>
                  <a:lnTo>
                    <a:pt x="377" y="25"/>
                  </a:lnTo>
                  <a:lnTo>
                    <a:pt x="386" y="41"/>
                  </a:lnTo>
                  <a:lnTo>
                    <a:pt x="389" y="61"/>
                  </a:lnTo>
                  <a:lnTo>
                    <a:pt x="389" y="329"/>
                  </a:lnTo>
                  <a:lnTo>
                    <a:pt x="386" y="349"/>
                  </a:lnTo>
                  <a:lnTo>
                    <a:pt x="377" y="365"/>
                  </a:lnTo>
                  <a:lnTo>
                    <a:pt x="365" y="379"/>
                  </a:lnTo>
                  <a:lnTo>
                    <a:pt x="349" y="387"/>
                  </a:lnTo>
                  <a:lnTo>
                    <a:pt x="329" y="390"/>
                  </a:lnTo>
                  <a:lnTo>
                    <a:pt x="60" y="390"/>
                  </a:lnTo>
                  <a:lnTo>
                    <a:pt x="41" y="387"/>
                  </a:lnTo>
                  <a:lnTo>
                    <a:pt x="25" y="379"/>
                  </a:lnTo>
                  <a:lnTo>
                    <a:pt x="11" y="365"/>
                  </a:lnTo>
                  <a:lnTo>
                    <a:pt x="3" y="349"/>
                  </a:lnTo>
                  <a:lnTo>
                    <a:pt x="0" y="329"/>
                  </a:lnTo>
                  <a:lnTo>
                    <a:pt x="0" y="61"/>
                  </a:lnTo>
                  <a:lnTo>
                    <a:pt x="3" y="41"/>
                  </a:lnTo>
                  <a:lnTo>
                    <a:pt x="11" y="25"/>
                  </a:lnTo>
                  <a:lnTo>
                    <a:pt x="25" y="12"/>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37" name="Group 460">
            <a:extLst>
              <a:ext uri="{FF2B5EF4-FFF2-40B4-BE49-F238E27FC236}">
                <a16:creationId xmlns:a16="http://schemas.microsoft.com/office/drawing/2014/main" id="{59483415-E99E-42BF-B6AC-E2C95985F544}"/>
              </a:ext>
            </a:extLst>
          </p:cNvPr>
          <p:cNvGrpSpPr>
            <a:grpSpLocks noChangeAspect="1"/>
          </p:cNvGrpSpPr>
          <p:nvPr/>
        </p:nvGrpSpPr>
        <p:grpSpPr bwMode="auto">
          <a:xfrm>
            <a:off x="8851185" y="1628984"/>
            <a:ext cx="303177" cy="275400"/>
            <a:chOff x="11152" y="1172"/>
            <a:chExt cx="382" cy="347"/>
          </a:xfrm>
          <a:solidFill>
            <a:srgbClr val="000000"/>
          </a:solidFill>
        </p:grpSpPr>
        <p:sp>
          <p:nvSpPr>
            <p:cNvPr id="838" name="Freeform 462">
              <a:extLst>
                <a:ext uri="{FF2B5EF4-FFF2-40B4-BE49-F238E27FC236}">
                  <a16:creationId xmlns:a16="http://schemas.microsoft.com/office/drawing/2014/main" id="{393CB3EA-A527-42E7-98B5-A23CF0E3C07A}"/>
                </a:ext>
              </a:extLst>
            </p:cNvPr>
            <p:cNvSpPr>
              <a:spLocks/>
            </p:cNvSpPr>
            <p:nvPr/>
          </p:nvSpPr>
          <p:spPr bwMode="auto">
            <a:xfrm>
              <a:off x="11270" y="1215"/>
              <a:ext cx="77" cy="77"/>
            </a:xfrm>
            <a:custGeom>
              <a:avLst/>
              <a:gdLst>
                <a:gd name="T0" fmla="*/ 633 w 693"/>
                <a:gd name="T1" fmla="*/ 0 h 694"/>
                <a:gd name="T2" fmla="*/ 652 w 693"/>
                <a:gd name="T3" fmla="*/ 2 h 694"/>
                <a:gd name="T4" fmla="*/ 669 w 693"/>
                <a:gd name="T5" fmla="*/ 12 h 694"/>
                <a:gd name="T6" fmla="*/ 681 w 693"/>
                <a:gd name="T7" fmla="*/ 25 h 694"/>
                <a:gd name="T8" fmla="*/ 690 w 693"/>
                <a:gd name="T9" fmla="*/ 41 h 694"/>
                <a:gd name="T10" fmla="*/ 693 w 693"/>
                <a:gd name="T11" fmla="*/ 60 h 694"/>
                <a:gd name="T12" fmla="*/ 690 w 693"/>
                <a:gd name="T13" fmla="*/ 79 h 694"/>
                <a:gd name="T14" fmla="*/ 681 w 693"/>
                <a:gd name="T15" fmla="*/ 96 h 694"/>
                <a:gd name="T16" fmla="*/ 669 w 693"/>
                <a:gd name="T17" fmla="*/ 109 h 694"/>
                <a:gd name="T18" fmla="*/ 652 w 693"/>
                <a:gd name="T19" fmla="*/ 118 h 694"/>
                <a:gd name="T20" fmla="*/ 633 w 693"/>
                <a:gd name="T21" fmla="*/ 120 h 694"/>
                <a:gd name="T22" fmla="*/ 577 w 693"/>
                <a:gd name="T23" fmla="*/ 124 h 694"/>
                <a:gd name="T24" fmla="*/ 523 w 693"/>
                <a:gd name="T25" fmla="*/ 133 h 694"/>
                <a:gd name="T26" fmla="*/ 471 w 693"/>
                <a:gd name="T27" fmla="*/ 147 h 694"/>
                <a:gd name="T28" fmla="*/ 421 w 693"/>
                <a:gd name="T29" fmla="*/ 167 h 694"/>
                <a:gd name="T30" fmla="*/ 375 w 693"/>
                <a:gd name="T31" fmla="*/ 191 h 694"/>
                <a:gd name="T32" fmla="*/ 331 w 693"/>
                <a:gd name="T33" fmla="*/ 219 h 694"/>
                <a:gd name="T34" fmla="*/ 290 w 693"/>
                <a:gd name="T35" fmla="*/ 253 h 694"/>
                <a:gd name="T36" fmla="*/ 253 w 693"/>
                <a:gd name="T37" fmla="*/ 290 h 694"/>
                <a:gd name="T38" fmla="*/ 220 w 693"/>
                <a:gd name="T39" fmla="*/ 331 h 694"/>
                <a:gd name="T40" fmla="*/ 191 w 693"/>
                <a:gd name="T41" fmla="*/ 374 h 694"/>
                <a:gd name="T42" fmla="*/ 166 w 693"/>
                <a:gd name="T43" fmla="*/ 422 h 694"/>
                <a:gd name="T44" fmla="*/ 146 w 693"/>
                <a:gd name="T45" fmla="*/ 471 h 694"/>
                <a:gd name="T46" fmla="*/ 133 w 693"/>
                <a:gd name="T47" fmla="*/ 523 h 694"/>
                <a:gd name="T48" fmla="*/ 123 w 693"/>
                <a:gd name="T49" fmla="*/ 578 h 694"/>
                <a:gd name="T50" fmla="*/ 121 w 693"/>
                <a:gd name="T51" fmla="*/ 634 h 694"/>
                <a:gd name="T52" fmla="*/ 118 w 693"/>
                <a:gd name="T53" fmla="*/ 652 h 694"/>
                <a:gd name="T54" fmla="*/ 110 w 693"/>
                <a:gd name="T55" fmla="*/ 669 h 694"/>
                <a:gd name="T56" fmla="*/ 96 w 693"/>
                <a:gd name="T57" fmla="*/ 682 h 694"/>
                <a:gd name="T58" fmla="*/ 79 w 693"/>
                <a:gd name="T59" fmla="*/ 690 h 694"/>
                <a:gd name="T60" fmla="*/ 60 w 693"/>
                <a:gd name="T61" fmla="*/ 694 h 694"/>
                <a:gd name="T62" fmla="*/ 41 w 693"/>
                <a:gd name="T63" fmla="*/ 690 h 694"/>
                <a:gd name="T64" fmla="*/ 24 w 693"/>
                <a:gd name="T65" fmla="*/ 682 h 694"/>
                <a:gd name="T66" fmla="*/ 12 w 693"/>
                <a:gd name="T67" fmla="*/ 669 h 694"/>
                <a:gd name="T68" fmla="*/ 3 w 693"/>
                <a:gd name="T69" fmla="*/ 652 h 694"/>
                <a:gd name="T70" fmla="*/ 0 w 693"/>
                <a:gd name="T71" fmla="*/ 634 h 694"/>
                <a:gd name="T72" fmla="*/ 3 w 693"/>
                <a:gd name="T73" fmla="*/ 568 h 694"/>
                <a:gd name="T74" fmla="*/ 13 w 693"/>
                <a:gd name="T75" fmla="*/ 506 h 694"/>
                <a:gd name="T76" fmla="*/ 28 w 693"/>
                <a:gd name="T77" fmla="*/ 445 h 694"/>
                <a:gd name="T78" fmla="*/ 50 w 693"/>
                <a:gd name="T79" fmla="*/ 387 h 694"/>
                <a:gd name="T80" fmla="*/ 76 w 693"/>
                <a:gd name="T81" fmla="*/ 331 h 694"/>
                <a:gd name="T82" fmla="*/ 108 w 693"/>
                <a:gd name="T83" fmla="*/ 280 h 694"/>
                <a:gd name="T84" fmla="*/ 144 w 693"/>
                <a:gd name="T85" fmla="*/ 231 h 694"/>
                <a:gd name="T86" fmla="*/ 185 w 693"/>
                <a:gd name="T87" fmla="*/ 186 h 694"/>
                <a:gd name="T88" fmla="*/ 231 w 693"/>
                <a:gd name="T89" fmla="*/ 145 h 694"/>
                <a:gd name="T90" fmla="*/ 279 w 693"/>
                <a:gd name="T91" fmla="*/ 108 h 694"/>
                <a:gd name="T92" fmla="*/ 332 w 693"/>
                <a:gd name="T93" fmla="*/ 76 h 694"/>
                <a:gd name="T94" fmla="*/ 386 w 693"/>
                <a:gd name="T95" fmla="*/ 50 h 694"/>
                <a:gd name="T96" fmla="*/ 444 w 693"/>
                <a:gd name="T97" fmla="*/ 29 h 694"/>
                <a:gd name="T98" fmla="*/ 505 w 693"/>
                <a:gd name="T99" fmla="*/ 13 h 694"/>
                <a:gd name="T100" fmla="*/ 567 w 693"/>
                <a:gd name="T101" fmla="*/ 4 h 694"/>
                <a:gd name="T102" fmla="*/ 633 w 693"/>
                <a:gd name="T10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694">
                  <a:moveTo>
                    <a:pt x="633" y="0"/>
                  </a:moveTo>
                  <a:lnTo>
                    <a:pt x="652" y="2"/>
                  </a:lnTo>
                  <a:lnTo>
                    <a:pt x="669" y="12"/>
                  </a:lnTo>
                  <a:lnTo>
                    <a:pt x="681" y="25"/>
                  </a:lnTo>
                  <a:lnTo>
                    <a:pt x="690" y="41"/>
                  </a:lnTo>
                  <a:lnTo>
                    <a:pt x="693" y="60"/>
                  </a:lnTo>
                  <a:lnTo>
                    <a:pt x="690" y="79"/>
                  </a:lnTo>
                  <a:lnTo>
                    <a:pt x="681" y="96"/>
                  </a:lnTo>
                  <a:lnTo>
                    <a:pt x="669" y="109"/>
                  </a:lnTo>
                  <a:lnTo>
                    <a:pt x="652" y="118"/>
                  </a:lnTo>
                  <a:lnTo>
                    <a:pt x="633" y="120"/>
                  </a:lnTo>
                  <a:lnTo>
                    <a:pt x="577" y="124"/>
                  </a:lnTo>
                  <a:lnTo>
                    <a:pt x="523" y="133"/>
                  </a:lnTo>
                  <a:lnTo>
                    <a:pt x="471" y="147"/>
                  </a:lnTo>
                  <a:lnTo>
                    <a:pt x="421" y="167"/>
                  </a:lnTo>
                  <a:lnTo>
                    <a:pt x="375" y="191"/>
                  </a:lnTo>
                  <a:lnTo>
                    <a:pt x="331" y="219"/>
                  </a:lnTo>
                  <a:lnTo>
                    <a:pt x="290" y="253"/>
                  </a:lnTo>
                  <a:lnTo>
                    <a:pt x="253" y="290"/>
                  </a:lnTo>
                  <a:lnTo>
                    <a:pt x="220" y="331"/>
                  </a:lnTo>
                  <a:lnTo>
                    <a:pt x="191" y="374"/>
                  </a:lnTo>
                  <a:lnTo>
                    <a:pt x="166" y="422"/>
                  </a:lnTo>
                  <a:lnTo>
                    <a:pt x="146" y="471"/>
                  </a:lnTo>
                  <a:lnTo>
                    <a:pt x="133" y="523"/>
                  </a:lnTo>
                  <a:lnTo>
                    <a:pt x="123" y="578"/>
                  </a:lnTo>
                  <a:lnTo>
                    <a:pt x="121" y="634"/>
                  </a:lnTo>
                  <a:lnTo>
                    <a:pt x="118" y="652"/>
                  </a:lnTo>
                  <a:lnTo>
                    <a:pt x="110" y="669"/>
                  </a:lnTo>
                  <a:lnTo>
                    <a:pt x="96" y="682"/>
                  </a:lnTo>
                  <a:lnTo>
                    <a:pt x="79" y="690"/>
                  </a:lnTo>
                  <a:lnTo>
                    <a:pt x="60" y="694"/>
                  </a:lnTo>
                  <a:lnTo>
                    <a:pt x="41" y="690"/>
                  </a:lnTo>
                  <a:lnTo>
                    <a:pt x="24" y="682"/>
                  </a:lnTo>
                  <a:lnTo>
                    <a:pt x="12" y="669"/>
                  </a:lnTo>
                  <a:lnTo>
                    <a:pt x="3" y="652"/>
                  </a:lnTo>
                  <a:lnTo>
                    <a:pt x="0" y="634"/>
                  </a:lnTo>
                  <a:lnTo>
                    <a:pt x="3" y="568"/>
                  </a:lnTo>
                  <a:lnTo>
                    <a:pt x="13" y="506"/>
                  </a:lnTo>
                  <a:lnTo>
                    <a:pt x="28" y="445"/>
                  </a:lnTo>
                  <a:lnTo>
                    <a:pt x="50" y="387"/>
                  </a:lnTo>
                  <a:lnTo>
                    <a:pt x="76" y="331"/>
                  </a:lnTo>
                  <a:lnTo>
                    <a:pt x="108" y="280"/>
                  </a:lnTo>
                  <a:lnTo>
                    <a:pt x="144" y="231"/>
                  </a:lnTo>
                  <a:lnTo>
                    <a:pt x="185" y="186"/>
                  </a:lnTo>
                  <a:lnTo>
                    <a:pt x="231" y="145"/>
                  </a:lnTo>
                  <a:lnTo>
                    <a:pt x="279" y="108"/>
                  </a:lnTo>
                  <a:lnTo>
                    <a:pt x="332" y="76"/>
                  </a:lnTo>
                  <a:lnTo>
                    <a:pt x="386" y="50"/>
                  </a:lnTo>
                  <a:lnTo>
                    <a:pt x="444" y="29"/>
                  </a:lnTo>
                  <a:lnTo>
                    <a:pt x="505" y="13"/>
                  </a:lnTo>
                  <a:lnTo>
                    <a:pt x="567" y="4"/>
                  </a:lnTo>
                  <a:lnTo>
                    <a:pt x="63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39" name="Freeform 463">
              <a:extLst>
                <a:ext uri="{FF2B5EF4-FFF2-40B4-BE49-F238E27FC236}">
                  <a16:creationId xmlns:a16="http://schemas.microsoft.com/office/drawing/2014/main" id="{BF70881B-0FEE-47CE-A2B5-232EB40C7BE3}"/>
                </a:ext>
              </a:extLst>
            </p:cNvPr>
            <p:cNvSpPr>
              <a:spLocks/>
            </p:cNvSpPr>
            <p:nvPr/>
          </p:nvSpPr>
          <p:spPr bwMode="auto">
            <a:xfrm>
              <a:off x="11241" y="1182"/>
              <a:ext cx="206" cy="236"/>
            </a:xfrm>
            <a:custGeom>
              <a:avLst/>
              <a:gdLst>
                <a:gd name="T0" fmla="*/ 1148 w 1852"/>
                <a:gd name="T1" fmla="*/ 28 h 2125"/>
                <a:gd name="T2" fmla="*/ 1413 w 1852"/>
                <a:gd name="T3" fmla="*/ 139 h 2125"/>
                <a:gd name="T4" fmla="*/ 1629 w 1852"/>
                <a:gd name="T5" fmla="*/ 324 h 2125"/>
                <a:gd name="T6" fmla="*/ 1779 w 1852"/>
                <a:gd name="T7" fmla="*/ 567 h 2125"/>
                <a:gd name="T8" fmla="*/ 1849 w 1852"/>
                <a:gd name="T9" fmla="*/ 852 h 2125"/>
                <a:gd name="T10" fmla="*/ 1830 w 1852"/>
                <a:gd name="T11" fmla="*/ 1129 h 2125"/>
                <a:gd name="T12" fmla="*/ 1735 w 1852"/>
                <a:gd name="T13" fmla="*/ 1378 h 2125"/>
                <a:gd name="T14" fmla="*/ 1590 w 1852"/>
                <a:gd name="T15" fmla="*/ 1596 h 2125"/>
                <a:gd name="T16" fmla="*/ 1500 w 1852"/>
                <a:gd name="T17" fmla="*/ 1772 h 2125"/>
                <a:gd name="T18" fmla="*/ 1462 w 1852"/>
                <a:gd name="T19" fmla="*/ 1903 h 2125"/>
                <a:gd name="T20" fmla="*/ 1455 w 1852"/>
                <a:gd name="T21" fmla="*/ 1991 h 2125"/>
                <a:gd name="T22" fmla="*/ 1462 w 1852"/>
                <a:gd name="T23" fmla="*/ 2035 h 2125"/>
                <a:gd name="T24" fmla="*/ 1468 w 1852"/>
                <a:gd name="T25" fmla="*/ 2072 h 2125"/>
                <a:gd name="T26" fmla="*/ 1433 w 1852"/>
                <a:gd name="T27" fmla="*/ 2119 h 2125"/>
                <a:gd name="T28" fmla="*/ 1374 w 1852"/>
                <a:gd name="T29" fmla="*/ 2115 h 2125"/>
                <a:gd name="T30" fmla="*/ 1349 w 1852"/>
                <a:gd name="T31" fmla="*/ 2079 h 2125"/>
                <a:gd name="T32" fmla="*/ 1336 w 1852"/>
                <a:gd name="T33" fmla="*/ 2022 h 2125"/>
                <a:gd name="T34" fmla="*/ 1336 w 1852"/>
                <a:gd name="T35" fmla="*/ 1923 h 2125"/>
                <a:gd name="T36" fmla="*/ 1369 w 1852"/>
                <a:gd name="T37" fmla="*/ 1779 h 2125"/>
                <a:gd name="T38" fmla="*/ 1453 w 1852"/>
                <a:gd name="T39" fmla="*/ 1590 h 2125"/>
                <a:gd name="T40" fmla="*/ 1603 w 1852"/>
                <a:gd name="T41" fmla="*/ 1365 h 2125"/>
                <a:gd name="T42" fmla="*/ 1707 w 1852"/>
                <a:gd name="T43" fmla="*/ 1123 h 2125"/>
                <a:gd name="T44" fmla="*/ 1728 w 1852"/>
                <a:gd name="T45" fmla="*/ 854 h 2125"/>
                <a:gd name="T46" fmla="*/ 1653 w 1852"/>
                <a:gd name="T47" fmla="*/ 582 h 2125"/>
                <a:gd name="T48" fmla="*/ 1495 w 1852"/>
                <a:gd name="T49" fmla="*/ 358 h 2125"/>
                <a:gd name="T50" fmla="*/ 1271 w 1852"/>
                <a:gd name="T51" fmla="*/ 198 h 2125"/>
                <a:gd name="T52" fmla="*/ 999 w 1852"/>
                <a:gd name="T53" fmla="*/ 125 h 2125"/>
                <a:gd name="T54" fmla="*/ 712 w 1852"/>
                <a:gd name="T55" fmla="*/ 150 h 2125"/>
                <a:gd name="T56" fmla="*/ 462 w 1852"/>
                <a:gd name="T57" fmla="*/ 269 h 2125"/>
                <a:gd name="T58" fmla="*/ 269 w 1852"/>
                <a:gd name="T59" fmla="*/ 463 h 2125"/>
                <a:gd name="T60" fmla="*/ 150 w 1852"/>
                <a:gd name="T61" fmla="*/ 714 h 2125"/>
                <a:gd name="T62" fmla="*/ 124 w 1852"/>
                <a:gd name="T63" fmla="*/ 994 h 2125"/>
                <a:gd name="T64" fmla="*/ 187 w 1852"/>
                <a:gd name="T65" fmla="*/ 1247 h 2125"/>
                <a:gd name="T66" fmla="*/ 291 w 1852"/>
                <a:gd name="T67" fmla="*/ 1422 h 2125"/>
                <a:gd name="T68" fmla="*/ 428 w 1852"/>
                <a:gd name="T69" fmla="*/ 1644 h 2125"/>
                <a:gd name="T70" fmla="*/ 499 w 1852"/>
                <a:gd name="T71" fmla="*/ 1821 h 2125"/>
                <a:gd name="T72" fmla="*/ 522 w 1852"/>
                <a:gd name="T73" fmla="*/ 1953 h 2125"/>
                <a:gd name="T74" fmla="*/ 518 w 1852"/>
                <a:gd name="T75" fmla="*/ 2041 h 2125"/>
                <a:gd name="T76" fmla="*/ 506 w 1852"/>
                <a:gd name="T77" fmla="*/ 2085 h 2125"/>
                <a:gd name="T78" fmla="*/ 466 w 1852"/>
                <a:gd name="T79" fmla="*/ 2123 h 2125"/>
                <a:gd name="T80" fmla="*/ 410 w 1852"/>
                <a:gd name="T81" fmla="*/ 2111 h 2125"/>
                <a:gd name="T82" fmla="*/ 390 w 1852"/>
                <a:gd name="T83" fmla="*/ 2055 h 2125"/>
                <a:gd name="T84" fmla="*/ 397 w 1852"/>
                <a:gd name="T85" fmla="*/ 2027 h 2125"/>
                <a:gd name="T86" fmla="*/ 401 w 1852"/>
                <a:gd name="T87" fmla="*/ 1974 h 2125"/>
                <a:gd name="T88" fmla="*/ 389 w 1852"/>
                <a:gd name="T89" fmla="*/ 1878 h 2125"/>
                <a:gd name="T90" fmla="*/ 338 w 1852"/>
                <a:gd name="T91" fmla="*/ 1737 h 2125"/>
                <a:gd name="T92" fmla="*/ 233 w 1852"/>
                <a:gd name="T93" fmla="*/ 1550 h 2125"/>
                <a:gd name="T94" fmla="*/ 118 w 1852"/>
                <a:gd name="T95" fmla="*/ 1381 h 2125"/>
                <a:gd name="T96" fmla="*/ 22 w 1852"/>
                <a:gd name="T97" fmla="*/ 1130 h 2125"/>
                <a:gd name="T98" fmla="*/ 3 w 1852"/>
                <a:gd name="T99" fmla="*/ 852 h 2125"/>
                <a:gd name="T100" fmla="*/ 73 w 1852"/>
                <a:gd name="T101" fmla="*/ 567 h 2125"/>
                <a:gd name="T102" fmla="*/ 224 w 1852"/>
                <a:gd name="T103" fmla="*/ 324 h 2125"/>
                <a:gd name="T104" fmla="*/ 438 w 1852"/>
                <a:gd name="T105" fmla="*/ 139 h 2125"/>
                <a:gd name="T106" fmla="*/ 704 w 1852"/>
                <a:gd name="T107" fmla="*/ 28 h 2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52" h="2125">
                  <a:moveTo>
                    <a:pt x="926" y="0"/>
                  </a:moveTo>
                  <a:lnTo>
                    <a:pt x="1001" y="4"/>
                  </a:lnTo>
                  <a:lnTo>
                    <a:pt x="1076" y="13"/>
                  </a:lnTo>
                  <a:lnTo>
                    <a:pt x="1148" y="28"/>
                  </a:lnTo>
                  <a:lnTo>
                    <a:pt x="1218" y="48"/>
                  </a:lnTo>
                  <a:lnTo>
                    <a:pt x="1286" y="73"/>
                  </a:lnTo>
                  <a:lnTo>
                    <a:pt x="1351" y="104"/>
                  </a:lnTo>
                  <a:lnTo>
                    <a:pt x="1413" y="139"/>
                  </a:lnTo>
                  <a:lnTo>
                    <a:pt x="1472" y="180"/>
                  </a:lnTo>
                  <a:lnTo>
                    <a:pt x="1528" y="224"/>
                  </a:lnTo>
                  <a:lnTo>
                    <a:pt x="1580" y="272"/>
                  </a:lnTo>
                  <a:lnTo>
                    <a:pt x="1629" y="324"/>
                  </a:lnTo>
                  <a:lnTo>
                    <a:pt x="1673" y="380"/>
                  </a:lnTo>
                  <a:lnTo>
                    <a:pt x="1713" y="440"/>
                  </a:lnTo>
                  <a:lnTo>
                    <a:pt x="1748" y="502"/>
                  </a:lnTo>
                  <a:lnTo>
                    <a:pt x="1779" y="567"/>
                  </a:lnTo>
                  <a:lnTo>
                    <a:pt x="1805" y="635"/>
                  </a:lnTo>
                  <a:lnTo>
                    <a:pt x="1825" y="705"/>
                  </a:lnTo>
                  <a:lnTo>
                    <a:pt x="1839" y="777"/>
                  </a:lnTo>
                  <a:lnTo>
                    <a:pt x="1849" y="852"/>
                  </a:lnTo>
                  <a:lnTo>
                    <a:pt x="1852" y="928"/>
                  </a:lnTo>
                  <a:lnTo>
                    <a:pt x="1849" y="995"/>
                  </a:lnTo>
                  <a:lnTo>
                    <a:pt x="1843" y="1062"/>
                  </a:lnTo>
                  <a:lnTo>
                    <a:pt x="1830" y="1129"/>
                  </a:lnTo>
                  <a:lnTo>
                    <a:pt x="1813" y="1194"/>
                  </a:lnTo>
                  <a:lnTo>
                    <a:pt x="1792" y="1257"/>
                  </a:lnTo>
                  <a:lnTo>
                    <a:pt x="1766" y="1318"/>
                  </a:lnTo>
                  <a:lnTo>
                    <a:pt x="1735" y="1378"/>
                  </a:lnTo>
                  <a:lnTo>
                    <a:pt x="1700" y="1436"/>
                  </a:lnTo>
                  <a:lnTo>
                    <a:pt x="1660" y="1491"/>
                  </a:lnTo>
                  <a:lnTo>
                    <a:pt x="1623" y="1545"/>
                  </a:lnTo>
                  <a:lnTo>
                    <a:pt x="1590" y="1596"/>
                  </a:lnTo>
                  <a:lnTo>
                    <a:pt x="1562" y="1645"/>
                  </a:lnTo>
                  <a:lnTo>
                    <a:pt x="1537" y="1690"/>
                  </a:lnTo>
                  <a:lnTo>
                    <a:pt x="1517" y="1732"/>
                  </a:lnTo>
                  <a:lnTo>
                    <a:pt x="1500" y="1772"/>
                  </a:lnTo>
                  <a:lnTo>
                    <a:pt x="1487" y="1809"/>
                  </a:lnTo>
                  <a:lnTo>
                    <a:pt x="1476" y="1843"/>
                  </a:lnTo>
                  <a:lnTo>
                    <a:pt x="1468" y="1875"/>
                  </a:lnTo>
                  <a:lnTo>
                    <a:pt x="1462" y="1903"/>
                  </a:lnTo>
                  <a:lnTo>
                    <a:pt x="1458" y="1929"/>
                  </a:lnTo>
                  <a:lnTo>
                    <a:pt x="1456" y="1953"/>
                  </a:lnTo>
                  <a:lnTo>
                    <a:pt x="1455" y="1973"/>
                  </a:lnTo>
                  <a:lnTo>
                    <a:pt x="1455" y="1991"/>
                  </a:lnTo>
                  <a:lnTo>
                    <a:pt x="1456" y="2005"/>
                  </a:lnTo>
                  <a:lnTo>
                    <a:pt x="1458" y="2018"/>
                  </a:lnTo>
                  <a:lnTo>
                    <a:pt x="1460" y="2027"/>
                  </a:lnTo>
                  <a:lnTo>
                    <a:pt x="1462" y="2035"/>
                  </a:lnTo>
                  <a:lnTo>
                    <a:pt x="1463" y="2039"/>
                  </a:lnTo>
                  <a:lnTo>
                    <a:pt x="1464" y="2040"/>
                  </a:lnTo>
                  <a:lnTo>
                    <a:pt x="1468" y="2056"/>
                  </a:lnTo>
                  <a:lnTo>
                    <a:pt x="1468" y="2072"/>
                  </a:lnTo>
                  <a:lnTo>
                    <a:pt x="1465" y="2086"/>
                  </a:lnTo>
                  <a:lnTo>
                    <a:pt x="1457" y="2100"/>
                  </a:lnTo>
                  <a:lnTo>
                    <a:pt x="1447" y="2111"/>
                  </a:lnTo>
                  <a:lnTo>
                    <a:pt x="1433" y="2119"/>
                  </a:lnTo>
                  <a:lnTo>
                    <a:pt x="1417" y="2124"/>
                  </a:lnTo>
                  <a:lnTo>
                    <a:pt x="1403" y="2124"/>
                  </a:lnTo>
                  <a:lnTo>
                    <a:pt x="1388" y="2121"/>
                  </a:lnTo>
                  <a:lnTo>
                    <a:pt x="1374" y="2115"/>
                  </a:lnTo>
                  <a:lnTo>
                    <a:pt x="1363" y="2104"/>
                  </a:lnTo>
                  <a:lnTo>
                    <a:pt x="1354" y="2091"/>
                  </a:lnTo>
                  <a:lnTo>
                    <a:pt x="1352" y="2086"/>
                  </a:lnTo>
                  <a:lnTo>
                    <a:pt x="1349" y="2079"/>
                  </a:lnTo>
                  <a:lnTo>
                    <a:pt x="1346" y="2068"/>
                  </a:lnTo>
                  <a:lnTo>
                    <a:pt x="1343" y="2056"/>
                  </a:lnTo>
                  <a:lnTo>
                    <a:pt x="1339" y="2041"/>
                  </a:lnTo>
                  <a:lnTo>
                    <a:pt x="1336" y="2022"/>
                  </a:lnTo>
                  <a:lnTo>
                    <a:pt x="1334" y="2002"/>
                  </a:lnTo>
                  <a:lnTo>
                    <a:pt x="1333" y="1978"/>
                  </a:lnTo>
                  <a:lnTo>
                    <a:pt x="1334" y="1952"/>
                  </a:lnTo>
                  <a:lnTo>
                    <a:pt x="1336" y="1923"/>
                  </a:lnTo>
                  <a:lnTo>
                    <a:pt x="1340" y="1890"/>
                  </a:lnTo>
                  <a:lnTo>
                    <a:pt x="1347" y="1857"/>
                  </a:lnTo>
                  <a:lnTo>
                    <a:pt x="1356" y="1819"/>
                  </a:lnTo>
                  <a:lnTo>
                    <a:pt x="1369" y="1779"/>
                  </a:lnTo>
                  <a:lnTo>
                    <a:pt x="1385" y="1736"/>
                  </a:lnTo>
                  <a:lnTo>
                    <a:pt x="1404" y="1690"/>
                  </a:lnTo>
                  <a:lnTo>
                    <a:pt x="1427" y="1642"/>
                  </a:lnTo>
                  <a:lnTo>
                    <a:pt x="1453" y="1590"/>
                  </a:lnTo>
                  <a:lnTo>
                    <a:pt x="1486" y="1536"/>
                  </a:lnTo>
                  <a:lnTo>
                    <a:pt x="1522" y="1479"/>
                  </a:lnTo>
                  <a:lnTo>
                    <a:pt x="1564" y="1420"/>
                  </a:lnTo>
                  <a:lnTo>
                    <a:pt x="1603" y="1365"/>
                  </a:lnTo>
                  <a:lnTo>
                    <a:pt x="1636" y="1307"/>
                  </a:lnTo>
                  <a:lnTo>
                    <a:pt x="1665" y="1248"/>
                  </a:lnTo>
                  <a:lnTo>
                    <a:pt x="1689" y="1187"/>
                  </a:lnTo>
                  <a:lnTo>
                    <a:pt x="1707" y="1123"/>
                  </a:lnTo>
                  <a:lnTo>
                    <a:pt x="1720" y="1059"/>
                  </a:lnTo>
                  <a:lnTo>
                    <a:pt x="1729" y="994"/>
                  </a:lnTo>
                  <a:lnTo>
                    <a:pt x="1731" y="928"/>
                  </a:lnTo>
                  <a:lnTo>
                    <a:pt x="1728" y="854"/>
                  </a:lnTo>
                  <a:lnTo>
                    <a:pt x="1718" y="782"/>
                  </a:lnTo>
                  <a:lnTo>
                    <a:pt x="1703" y="714"/>
                  </a:lnTo>
                  <a:lnTo>
                    <a:pt x="1680" y="646"/>
                  </a:lnTo>
                  <a:lnTo>
                    <a:pt x="1653" y="582"/>
                  </a:lnTo>
                  <a:lnTo>
                    <a:pt x="1622" y="521"/>
                  </a:lnTo>
                  <a:lnTo>
                    <a:pt x="1584" y="463"/>
                  </a:lnTo>
                  <a:lnTo>
                    <a:pt x="1542" y="408"/>
                  </a:lnTo>
                  <a:lnTo>
                    <a:pt x="1495" y="358"/>
                  </a:lnTo>
                  <a:lnTo>
                    <a:pt x="1445" y="311"/>
                  </a:lnTo>
                  <a:lnTo>
                    <a:pt x="1390" y="269"/>
                  </a:lnTo>
                  <a:lnTo>
                    <a:pt x="1332" y="231"/>
                  </a:lnTo>
                  <a:lnTo>
                    <a:pt x="1271" y="198"/>
                  </a:lnTo>
                  <a:lnTo>
                    <a:pt x="1207" y="172"/>
                  </a:lnTo>
                  <a:lnTo>
                    <a:pt x="1139" y="150"/>
                  </a:lnTo>
                  <a:lnTo>
                    <a:pt x="1071" y="134"/>
                  </a:lnTo>
                  <a:lnTo>
                    <a:pt x="999" y="125"/>
                  </a:lnTo>
                  <a:lnTo>
                    <a:pt x="926" y="122"/>
                  </a:lnTo>
                  <a:lnTo>
                    <a:pt x="853" y="125"/>
                  </a:lnTo>
                  <a:lnTo>
                    <a:pt x="781" y="134"/>
                  </a:lnTo>
                  <a:lnTo>
                    <a:pt x="712" y="150"/>
                  </a:lnTo>
                  <a:lnTo>
                    <a:pt x="646" y="172"/>
                  </a:lnTo>
                  <a:lnTo>
                    <a:pt x="581" y="198"/>
                  </a:lnTo>
                  <a:lnTo>
                    <a:pt x="520" y="231"/>
                  </a:lnTo>
                  <a:lnTo>
                    <a:pt x="462" y="269"/>
                  </a:lnTo>
                  <a:lnTo>
                    <a:pt x="408" y="311"/>
                  </a:lnTo>
                  <a:lnTo>
                    <a:pt x="357" y="358"/>
                  </a:lnTo>
                  <a:lnTo>
                    <a:pt x="311" y="408"/>
                  </a:lnTo>
                  <a:lnTo>
                    <a:pt x="269" y="463"/>
                  </a:lnTo>
                  <a:lnTo>
                    <a:pt x="231" y="521"/>
                  </a:lnTo>
                  <a:lnTo>
                    <a:pt x="198" y="582"/>
                  </a:lnTo>
                  <a:lnTo>
                    <a:pt x="172" y="646"/>
                  </a:lnTo>
                  <a:lnTo>
                    <a:pt x="150" y="714"/>
                  </a:lnTo>
                  <a:lnTo>
                    <a:pt x="134" y="782"/>
                  </a:lnTo>
                  <a:lnTo>
                    <a:pt x="125" y="854"/>
                  </a:lnTo>
                  <a:lnTo>
                    <a:pt x="121" y="928"/>
                  </a:lnTo>
                  <a:lnTo>
                    <a:pt x="124" y="994"/>
                  </a:lnTo>
                  <a:lnTo>
                    <a:pt x="132" y="1059"/>
                  </a:lnTo>
                  <a:lnTo>
                    <a:pt x="145" y="1123"/>
                  </a:lnTo>
                  <a:lnTo>
                    <a:pt x="164" y="1186"/>
                  </a:lnTo>
                  <a:lnTo>
                    <a:pt x="187" y="1247"/>
                  </a:lnTo>
                  <a:lnTo>
                    <a:pt x="215" y="1306"/>
                  </a:lnTo>
                  <a:lnTo>
                    <a:pt x="248" y="1362"/>
                  </a:lnTo>
                  <a:lnTo>
                    <a:pt x="287" y="1416"/>
                  </a:lnTo>
                  <a:lnTo>
                    <a:pt x="291" y="1422"/>
                  </a:lnTo>
                  <a:lnTo>
                    <a:pt x="332" y="1482"/>
                  </a:lnTo>
                  <a:lnTo>
                    <a:pt x="369" y="1539"/>
                  </a:lnTo>
                  <a:lnTo>
                    <a:pt x="400" y="1592"/>
                  </a:lnTo>
                  <a:lnTo>
                    <a:pt x="428" y="1644"/>
                  </a:lnTo>
                  <a:lnTo>
                    <a:pt x="451" y="1692"/>
                  </a:lnTo>
                  <a:lnTo>
                    <a:pt x="471" y="1738"/>
                  </a:lnTo>
                  <a:lnTo>
                    <a:pt x="487" y="1781"/>
                  </a:lnTo>
                  <a:lnTo>
                    <a:pt x="499" y="1821"/>
                  </a:lnTo>
                  <a:lnTo>
                    <a:pt x="509" y="1858"/>
                  </a:lnTo>
                  <a:lnTo>
                    <a:pt x="515" y="1893"/>
                  </a:lnTo>
                  <a:lnTo>
                    <a:pt x="520" y="1924"/>
                  </a:lnTo>
                  <a:lnTo>
                    <a:pt x="522" y="1953"/>
                  </a:lnTo>
                  <a:lnTo>
                    <a:pt x="524" y="1979"/>
                  </a:lnTo>
                  <a:lnTo>
                    <a:pt x="522" y="2002"/>
                  </a:lnTo>
                  <a:lnTo>
                    <a:pt x="520" y="2023"/>
                  </a:lnTo>
                  <a:lnTo>
                    <a:pt x="518" y="2041"/>
                  </a:lnTo>
                  <a:lnTo>
                    <a:pt x="515" y="2056"/>
                  </a:lnTo>
                  <a:lnTo>
                    <a:pt x="512" y="2068"/>
                  </a:lnTo>
                  <a:lnTo>
                    <a:pt x="509" y="2079"/>
                  </a:lnTo>
                  <a:lnTo>
                    <a:pt x="506" y="2085"/>
                  </a:lnTo>
                  <a:lnTo>
                    <a:pt x="504" y="2091"/>
                  </a:lnTo>
                  <a:lnTo>
                    <a:pt x="494" y="2105"/>
                  </a:lnTo>
                  <a:lnTo>
                    <a:pt x="481" y="2116"/>
                  </a:lnTo>
                  <a:lnTo>
                    <a:pt x="466" y="2123"/>
                  </a:lnTo>
                  <a:lnTo>
                    <a:pt x="449" y="2125"/>
                  </a:lnTo>
                  <a:lnTo>
                    <a:pt x="436" y="2124"/>
                  </a:lnTo>
                  <a:lnTo>
                    <a:pt x="424" y="2119"/>
                  </a:lnTo>
                  <a:lnTo>
                    <a:pt x="410" y="2111"/>
                  </a:lnTo>
                  <a:lnTo>
                    <a:pt x="399" y="2099"/>
                  </a:lnTo>
                  <a:lnTo>
                    <a:pt x="392" y="2085"/>
                  </a:lnTo>
                  <a:lnTo>
                    <a:pt x="389" y="2071"/>
                  </a:lnTo>
                  <a:lnTo>
                    <a:pt x="390" y="2055"/>
                  </a:lnTo>
                  <a:lnTo>
                    <a:pt x="394" y="2039"/>
                  </a:lnTo>
                  <a:lnTo>
                    <a:pt x="395" y="2038"/>
                  </a:lnTo>
                  <a:lnTo>
                    <a:pt x="396" y="2034"/>
                  </a:lnTo>
                  <a:lnTo>
                    <a:pt x="397" y="2027"/>
                  </a:lnTo>
                  <a:lnTo>
                    <a:pt x="399" y="2018"/>
                  </a:lnTo>
                  <a:lnTo>
                    <a:pt x="400" y="2006"/>
                  </a:lnTo>
                  <a:lnTo>
                    <a:pt x="401" y="1992"/>
                  </a:lnTo>
                  <a:lnTo>
                    <a:pt x="401" y="1974"/>
                  </a:lnTo>
                  <a:lnTo>
                    <a:pt x="400" y="1954"/>
                  </a:lnTo>
                  <a:lnTo>
                    <a:pt x="398" y="1932"/>
                  </a:lnTo>
                  <a:lnTo>
                    <a:pt x="394" y="1906"/>
                  </a:lnTo>
                  <a:lnTo>
                    <a:pt x="389" y="1878"/>
                  </a:lnTo>
                  <a:lnTo>
                    <a:pt x="380" y="1846"/>
                  </a:lnTo>
                  <a:lnTo>
                    <a:pt x="369" y="1812"/>
                  </a:lnTo>
                  <a:lnTo>
                    <a:pt x="355" y="1776"/>
                  </a:lnTo>
                  <a:lnTo>
                    <a:pt x="338" y="1737"/>
                  </a:lnTo>
                  <a:lnTo>
                    <a:pt x="318" y="1694"/>
                  </a:lnTo>
                  <a:lnTo>
                    <a:pt x="294" y="1649"/>
                  </a:lnTo>
                  <a:lnTo>
                    <a:pt x="266" y="1602"/>
                  </a:lnTo>
                  <a:lnTo>
                    <a:pt x="233" y="1550"/>
                  </a:lnTo>
                  <a:lnTo>
                    <a:pt x="196" y="1497"/>
                  </a:lnTo>
                  <a:lnTo>
                    <a:pt x="194" y="1494"/>
                  </a:lnTo>
                  <a:lnTo>
                    <a:pt x="154" y="1438"/>
                  </a:lnTo>
                  <a:lnTo>
                    <a:pt x="118" y="1381"/>
                  </a:lnTo>
                  <a:lnTo>
                    <a:pt x="88" y="1320"/>
                  </a:lnTo>
                  <a:lnTo>
                    <a:pt x="61" y="1259"/>
                  </a:lnTo>
                  <a:lnTo>
                    <a:pt x="39" y="1195"/>
                  </a:lnTo>
                  <a:lnTo>
                    <a:pt x="22" y="1130"/>
                  </a:lnTo>
                  <a:lnTo>
                    <a:pt x="10" y="1063"/>
                  </a:lnTo>
                  <a:lnTo>
                    <a:pt x="2" y="996"/>
                  </a:lnTo>
                  <a:lnTo>
                    <a:pt x="0" y="928"/>
                  </a:lnTo>
                  <a:lnTo>
                    <a:pt x="3" y="852"/>
                  </a:lnTo>
                  <a:lnTo>
                    <a:pt x="12" y="777"/>
                  </a:lnTo>
                  <a:lnTo>
                    <a:pt x="27" y="705"/>
                  </a:lnTo>
                  <a:lnTo>
                    <a:pt x="48" y="635"/>
                  </a:lnTo>
                  <a:lnTo>
                    <a:pt x="73" y="567"/>
                  </a:lnTo>
                  <a:lnTo>
                    <a:pt x="104" y="502"/>
                  </a:lnTo>
                  <a:lnTo>
                    <a:pt x="139" y="440"/>
                  </a:lnTo>
                  <a:lnTo>
                    <a:pt x="179" y="380"/>
                  </a:lnTo>
                  <a:lnTo>
                    <a:pt x="224" y="324"/>
                  </a:lnTo>
                  <a:lnTo>
                    <a:pt x="272" y="272"/>
                  </a:lnTo>
                  <a:lnTo>
                    <a:pt x="324" y="224"/>
                  </a:lnTo>
                  <a:lnTo>
                    <a:pt x="379" y="180"/>
                  </a:lnTo>
                  <a:lnTo>
                    <a:pt x="438" y="139"/>
                  </a:lnTo>
                  <a:lnTo>
                    <a:pt x="500" y="104"/>
                  </a:lnTo>
                  <a:lnTo>
                    <a:pt x="566" y="73"/>
                  </a:lnTo>
                  <a:lnTo>
                    <a:pt x="634" y="48"/>
                  </a:lnTo>
                  <a:lnTo>
                    <a:pt x="704" y="28"/>
                  </a:lnTo>
                  <a:lnTo>
                    <a:pt x="776" y="13"/>
                  </a:lnTo>
                  <a:lnTo>
                    <a:pt x="850" y="4"/>
                  </a:lnTo>
                  <a:lnTo>
                    <a:pt x="92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40" name="Freeform 464">
              <a:extLst>
                <a:ext uri="{FF2B5EF4-FFF2-40B4-BE49-F238E27FC236}">
                  <a16:creationId xmlns:a16="http://schemas.microsoft.com/office/drawing/2014/main" id="{B8A88D4A-8A82-4376-9739-F72CFB2C7384}"/>
                </a:ext>
              </a:extLst>
            </p:cNvPr>
            <p:cNvSpPr>
              <a:spLocks noEditPoints="1"/>
            </p:cNvSpPr>
            <p:nvPr/>
          </p:nvSpPr>
          <p:spPr bwMode="auto">
            <a:xfrm>
              <a:off x="11281" y="1422"/>
              <a:ext cx="123" cy="39"/>
            </a:xfrm>
            <a:custGeom>
              <a:avLst/>
              <a:gdLst>
                <a:gd name="T0" fmla="*/ 148 w 1112"/>
                <a:gd name="T1" fmla="*/ 121 h 349"/>
                <a:gd name="T2" fmla="*/ 138 w 1112"/>
                <a:gd name="T3" fmla="*/ 123 h 349"/>
                <a:gd name="T4" fmla="*/ 130 w 1112"/>
                <a:gd name="T5" fmla="*/ 130 h 349"/>
                <a:gd name="T6" fmla="*/ 123 w 1112"/>
                <a:gd name="T7" fmla="*/ 138 h 349"/>
                <a:gd name="T8" fmla="*/ 121 w 1112"/>
                <a:gd name="T9" fmla="*/ 149 h 349"/>
                <a:gd name="T10" fmla="*/ 121 w 1112"/>
                <a:gd name="T11" fmla="*/ 200 h 349"/>
                <a:gd name="T12" fmla="*/ 123 w 1112"/>
                <a:gd name="T13" fmla="*/ 211 h 349"/>
                <a:gd name="T14" fmla="*/ 130 w 1112"/>
                <a:gd name="T15" fmla="*/ 220 h 349"/>
                <a:gd name="T16" fmla="*/ 138 w 1112"/>
                <a:gd name="T17" fmla="*/ 225 h 349"/>
                <a:gd name="T18" fmla="*/ 148 w 1112"/>
                <a:gd name="T19" fmla="*/ 228 h 349"/>
                <a:gd name="T20" fmla="*/ 963 w 1112"/>
                <a:gd name="T21" fmla="*/ 228 h 349"/>
                <a:gd name="T22" fmla="*/ 974 w 1112"/>
                <a:gd name="T23" fmla="*/ 225 h 349"/>
                <a:gd name="T24" fmla="*/ 982 w 1112"/>
                <a:gd name="T25" fmla="*/ 220 h 349"/>
                <a:gd name="T26" fmla="*/ 989 w 1112"/>
                <a:gd name="T27" fmla="*/ 211 h 349"/>
                <a:gd name="T28" fmla="*/ 991 w 1112"/>
                <a:gd name="T29" fmla="*/ 200 h 349"/>
                <a:gd name="T30" fmla="*/ 991 w 1112"/>
                <a:gd name="T31" fmla="*/ 149 h 349"/>
                <a:gd name="T32" fmla="*/ 989 w 1112"/>
                <a:gd name="T33" fmla="*/ 138 h 349"/>
                <a:gd name="T34" fmla="*/ 982 w 1112"/>
                <a:gd name="T35" fmla="*/ 130 h 349"/>
                <a:gd name="T36" fmla="*/ 974 w 1112"/>
                <a:gd name="T37" fmla="*/ 123 h 349"/>
                <a:gd name="T38" fmla="*/ 963 w 1112"/>
                <a:gd name="T39" fmla="*/ 121 h 349"/>
                <a:gd name="T40" fmla="*/ 148 w 1112"/>
                <a:gd name="T41" fmla="*/ 121 h 349"/>
                <a:gd name="T42" fmla="*/ 148 w 1112"/>
                <a:gd name="T43" fmla="*/ 0 h 349"/>
                <a:gd name="T44" fmla="*/ 962 w 1112"/>
                <a:gd name="T45" fmla="*/ 0 h 349"/>
                <a:gd name="T46" fmla="*/ 993 w 1112"/>
                <a:gd name="T47" fmla="*/ 3 h 349"/>
                <a:gd name="T48" fmla="*/ 1020 w 1112"/>
                <a:gd name="T49" fmla="*/ 12 h 349"/>
                <a:gd name="T50" fmla="*/ 1045 w 1112"/>
                <a:gd name="T51" fmla="*/ 25 h 349"/>
                <a:gd name="T52" fmla="*/ 1068 w 1112"/>
                <a:gd name="T53" fmla="*/ 43 h 349"/>
                <a:gd name="T54" fmla="*/ 1085 w 1112"/>
                <a:gd name="T55" fmla="*/ 65 h 349"/>
                <a:gd name="T56" fmla="*/ 1100 w 1112"/>
                <a:gd name="T57" fmla="*/ 91 h 349"/>
                <a:gd name="T58" fmla="*/ 1109 w 1112"/>
                <a:gd name="T59" fmla="*/ 119 h 349"/>
                <a:gd name="T60" fmla="*/ 1112 w 1112"/>
                <a:gd name="T61" fmla="*/ 149 h 349"/>
                <a:gd name="T62" fmla="*/ 1112 w 1112"/>
                <a:gd name="T63" fmla="*/ 200 h 349"/>
                <a:gd name="T64" fmla="*/ 1109 w 1112"/>
                <a:gd name="T65" fmla="*/ 230 h 349"/>
                <a:gd name="T66" fmla="*/ 1100 w 1112"/>
                <a:gd name="T67" fmla="*/ 258 h 349"/>
                <a:gd name="T68" fmla="*/ 1086 w 1112"/>
                <a:gd name="T69" fmla="*/ 283 h 349"/>
                <a:gd name="T70" fmla="*/ 1068 w 1112"/>
                <a:gd name="T71" fmla="*/ 306 h 349"/>
                <a:gd name="T72" fmla="*/ 1045 w 1112"/>
                <a:gd name="T73" fmla="*/ 323 h 349"/>
                <a:gd name="T74" fmla="*/ 1020 w 1112"/>
                <a:gd name="T75" fmla="*/ 337 h 349"/>
                <a:gd name="T76" fmla="*/ 993 w 1112"/>
                <a:gd name="T77" fmla="*/ 346 h 349"/>
                <a:gd name="T78" fmla="*/ 963 w 1112"/>
                <a:gd name="T79" fmla="*/ 349 h 349"/>
                <a:gd name="T80" fmla="*/ 148 w 1112"/>
                <a:gd name="T81" fmla="*/ 349 h 349"/>
                <a:gd name="T82" fmla="*/ 119 w 1112"/>
                <a:gd name="T83" fmla="*/ 346 h 349"/>
                <a:gd name="T84" fmla="*/ 91 w 1112"/>
                <a:gd name="T85" fmla="*/ 337 h 349"/>
                <a:gd name="T86" fmla="*/ 65 w 1112"/>
                <a:gd name="T87" fmla="*/ 323 h 349"/>
                <a:gd name="T88" fmla="*/ 43 w 1112"/>
                <a:gd name="T89" fmla="*/ 306 h 349"/>
                <a:gd name="T90" fmla="*/ 25 w 1112"/>
                <a:gd name="T91" fmla="*/ 283 h 349"/>
                <a:gd name="T92" fmla="*/ 12 w 1112"/>
                <a:gd name="T93" fmla="*/ 258 h 349"/>
                <a:gd name="T94" fmla="*/ 3 w 1112"/>
                <a:gd name="T95" fmla="*/ 230 h 349"/>
                <a:gd name="T96" fmla="*/ 0 w 1112"/>
                <a:gd name="T97" fmla="*/ 200 h 349"/>
                <a:gd name="T98" fmla="*/ 0 w 1112"/>
                <a:gd name="T99" fmla="*/ 149 h 349"/>
                <a:gd name="T100" fmla="*/ 3 w 1112"/>
                <a:gd name="T101" fmla="*/ 119 h 349"/>
                <a:gd name="T102" fmla="*/ 12 w 1112"/>
                <a:gd name="T103" fmla="*/ 91 h 349"/>
                <a:gd name="T104" fmla="*/ 25 w 1112"/>
                <a:gd name="T105" fmla="*/ 65 h 349"/>
                <a:gd name="T106" fmla="*/ 43 w 1112"/>
                <a:gd name="T107" fmla="*/ 43 h 349"/>
                <a:gd name="T108" fmla="*/ 65 w 1112"/>
                <a:gd name="T109" fmla="*/ 25 h 349"/>
                <a:gd name="T110" fmla="*/ 91 w 1112"/>
                <a:gd name="T111" fmla="*/ 12 h 349"/>
                <a:gd name="T112" fmla="*/ 119 w 1112"/>
                <a:gd name="T113" fmla="*/ 3 h 349"/>
                <a:gd name="T114" fmla="*/ 148 w 1112"/>
                <a:gd name="T115"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2" h="349">
                  <a:moveTo>
                    <a:pt x="148" y="121"/>
                  </a:moveTo>
                  <a:lnTo>
                    <a:pt x="138" y="123"/>
                  </a:lnTo>
                  <a:lnTo>
                    <a:pt x="130" y="130"/>
                  </a:lnTo>
                  <a:lnTo>
                    <a:pt x="123" y="138"/>
                  </a:lnTo>
                  <a:lnTo>
                    <a:pt x="121" y="149"/>
                  </a:lnTo>
                  <a:lnTo>
                    <a:pt x="121" y="200"/>
                  </a:lnTo>
                  <a:lnTo>
                    <a:pt x="123" y="211"/>
                  </a:lnTo>
                  <a:lnTo>
                    <a:pt x="130" y="220"/>
                  </a:lnTo>
                  <a:lnTo>
                    <a:pt x="138" y="225"/>
                  </a:lnTo>
                  <a:lnTo>
                    <a:pt x="148" y="228"/>
                  </a:lnTo>
                  <a:lnTo>
                    <a:pt x="963" y="228"/>
                  </a:lnTo>
                  <a:lnTo>
                    <a:pt x="974" y="225"/>
                  </a:lnTo>
                  <a:lnTo>
                    <a:pt x="982" y="220"/>
                  </a:lnTo>
                  <a:lnTo>
                    <a:pt x="989" y="211"/>
                  </a:lnTo>
                  <a:lnTo>
                    <a:pt x="991" y="200"/>
                  </a:lnTo>
                  <a:lnTo>
                    <a:pt x="991" y="149"/>
                  </a:lnTo>
                  <a:lnTo>
                    <a:pt x="989" y="138"/>
                  </a:lnTo>
                  <a:lnTo>
                    <a:pt x="982" y="130"/>
                  </a:lnTo>
                  <a:lnTo>
                    <a:pt x="974" y="123"/>
                  </a:lnTo>
                  <a:lnTo>
                    <a:pt x="963" y="121"/>
                  </a:lnTo>
                  <a:lnTo>
                    <a:pt x="148" y="121"/>
                  </a:lnTo>
                  <a:close/>
                  <a:moveTo>
                    <a:pt x="148" y="0"/>
                  </a:moveTo>
                  <a:lnTo>
                    <a:pt x="962" y="0"/>
                  </a:lnTo>
                  <a:lnTo>
                    <a:pt x="993" y="3"/>
                  </a:lnTo>
                  <a:lnTo>
                    <a:pt x="1020" y="12"/>
                  </a:lnTo>
                  <a:lnTo>
                    <a:pt x="1045" y="25"/>
                  </a:lnTo>
                  <a:lnTo>
                    <a:pt x="1068" y="43"/>
                  </a:lnTo>
                  <a:lnTo>
                    <a:pt x="1085" y="65"/>
                  </a:lnTo>
                  <a:lnTo>
                    <a:pt x="1100" y="91"/>
                  </a:lnTo>
                  <a:lnTo>
                    <a:pt x="1109" y="119"/>
                  </a:lnTo>
                  <a:lnTo>
                    <a:pt x="1112" y="149"/>
                  </a:lnTo>
                  <a:lnTo>
                    <a:pt x="1112" y="200"/>
                  </a:lnTo>
                  <a:lnTo>
                    <a:pt x="1109" y="230"/>
                  </a:lnTo>
                  <a:lnTo>
                    <a:pt x="1100" y="258"/>
                  </a:lnTo>
                  <a:lnTo>
                    <a:pt x="1086" y="283"/>
                  </a:lnTo>
                  <a:lnTo>
                    <a:pt x="1068" y="306"/>
                  </a:lnTo>
                  <a:lnTo>
                    <a:pt x="1045" y="323"/>
                  </a:lnTo>
                  <a:lnTo>
                    <a:pt x="1020" y="337"/>
                  </a:lnTo>
                  <a:lnTo>
                    <a:pt x="993" y="346"/>
                  </a:lnTo>
                  <a:lnTo>
                    <a:pt x="963" y="349"/>
                  </a:lnTo>
                  <a:lnTo>
                    <a:pt x="148" y="349"/>
                  </a:lnTo>
                  <a:lnTo>
                    <a:pt x="119" y="346"/>
                  </a:lnTo>
                  <a:lnTo>
                    <a:pt x="91" y="337"/>
                  </a:lnTo>
                  <a:lnTo>
                    <a:pt x="65" y="323"/>
                  </a:lnTo>
                  <a:lnTo>
                    <a:pt x="43" y="306"/>
                  </a:lnTo>
                  <a:lnTo>
                    <a:pt x="25" y="283"/>
                  </a:lnTo>
                  <a:lnTo>
                    <a:pt x="12" y="258"/>
                  </a:lnTo>
                  <a:lnTo>
                    <a:pt x="3" y="230"/>
                  </a:lnTo>
                  <a:lnTo>
                    <a:pt x="0" y="200"/>
                  </a:lnTo>
                  <a:lnTo>
                    <a:pt x="0" y="149"/>
                  </a:lnTo>
                  <a:lnTo>
                    <a:pt x="3" y="119"/>
                  </a:lnTo>
                  <a:lnTo>
                    <a:pt x="12" y="91"/>
                  </a:lnTo>
                  <a:lnTo>
                    <a:pt x="25" y="65"/>
                  </a:lnTo>
                  <a:lnTo>
                    <a:pt x="43" y="43"/>
                  </a:lnTo>
                  <a:lnTo>
                    <a:pt x="65" y="25"/>
                  </a:lnTo>
                  <a:lnTo>
                    <a:pt x="91" y="12"/>
                  </a:lnTo>
                  <a:lnTo>
                    <a:pt x="119" y="3"/>
                  </a:lnTo>
                  <a:lnTo>
                    <a:pt x="14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41" name="Freeform 465">
              <a:extLst>
                <a:ext uri="{FF2B5EF4-FFF2-40B4-BE49-F238E27FC236}">
                  <a16:creationId xmlns:a16="http://schemas.microsoft.com/office/drawing/2014/main" id="{9E9617A0-60F1-45AC-A145-68341E2B8DBF}"/>
                </a:ext>
              </a:extLst>
            </p:cNvPr>
            <p:cNvSpPr>
              <a:spLocks/>
            </p:cNvSpPr>
            <p:nvPr/>
          </p:nvSpPr>
          <p:spPr bwMode="auto">
            <a:xfrm>
              <a:off x="11301" y="1471"/>
              <a:ext cx="86" cy="48"/>
            </a:xfrm>
            <a:custGeom>
              <a:avLst/>
              <a:gdLst>
                <a:gd name="T0" fmla="*/ 60 w 773"/>
                <a:gd name="T1" fmla="*/ 0 h 430"/>
                <a:gd name="T2" fmla="*/ 79 w 773"/>
                <a:gd name="T3" fmla="*/ 4 h 430"/>
                <a:gd name="T4" fmla="*/ 96 w 773"/>
                <a:gd name="T5" fmla="*/ 12 h 430"/>
                <a:gd name="T6" fmla="*/ 109 w 773"/>
                <a:gd name="T7" fmla="*/ 26 h 430"/>
                <a:gd name="T8" fmla="*/ 118 w 773"/>
                <a:gd name="T9" fmla="*/ 41 h 430"/>
                <a:gd name="T10" fmla="*/ 120 w 773"/>
                <a:gd name="T11" fmla="*/ 60 h 430"/>
                <a:gd name="T12" fmla="*/ 120 w 773"/>
                <a:gd name="T13" fmla="*/ 182 h 430"/>
                <a:gd name="T14" fmla="*/ 386 w 773"/>
                <a:gd name="T15" fmla="*/ 303 h 430"/>
                <a:gd name="T16" fmla="*/ 652 w 773"/>
                <a:gd name="T17" fmla="*/ 177 h 430"/>
                <a:gd name="T18" fmla="*/ 652 w 773"/>
                <a:gd name="T19" fmla="*/ 60 h 430"/>
                <a:gd name="T20" fmla="*/ 655 w 773"/>
                <a:gd name="T21" fmla="*/ 41 h 430"/>
                <a:gd name="T22" fmla="*/ 664 w 773"/>
                <a:gd name="T23" fmla="*/ 26 h 430"/>
                <a:gd name="T24" fmla="*/ 677 w 773"/>
                <a:gd name="T25" fmla="*/ 12 h 430"/>
                <a:gd name="T26" fmla="*/ 693 w 773"/>
                <a:gd name="T27" fmla="*/ 4 h 430"/>
                <a:gd name="T28" fmla="*/ 712 w 773"/>
                <a:gd name="T29" fmla="*/ 0 h 430"/>
                <a:gd name="T30" fmla="*/ 732 w 773"/>
                <a:gd name="T31" fmla="*/ 4 h 430"/>
                <a:gd name="T32" fmla="*/ 748 w 773"/>
                <a:gd name="T33" fmla="*/ 12 h 430"/>
                <a:gd name="T34" fmla="*/ 762 w 773"/>
                <a:gd name="T35" fmla="*/ 26 h 430"/>
                <a:gd name="T36" fmla="*/ 770 w 773"/>
                <a:gd name="T37" fmla="*/ 41 h 430"/>
                <a:gd name="T38" fmla="*/ 773 w 773"/>
                <a:gd name="T39" fmla="*/ 60 h 430"/>
                <a:gd name="T40" fmla="*/ 773 w 773"/>
                <a:gd name="T41" fmla="*/ 215 h 430"/>
                <a:gd name="T42" fmla="*/ 770 w 773"/>
                <a:gd name="T43" fmla="*/ 232 h 430"/>
                <a:gd name="T44" fmla="*/ 764 w 773"/>
                <a:gd name="T45" fmla="*/ 248 h 430"/>
                <a:gd name="T46" fmla="*/ 753 w 773"/>
                <a:gd name="T47" fmla="*/ 261 h 430"/>
                <a:gd name="T48" fmla="*/ 738 w 773"/>
                <a:gd name="T49" fmla="*/ 270 h 430"/>
                <a:gd name="T50" fmla="*/ 412 w 773"/>
                <a:gd name="T51" fmla="*/ 424 h 430"/>
                <a:gd name="T52" fmla="*/ 399 w 773"/>
                <a:gd name="T53" fmla="*/ 428 h 430"/>
                <a:gd name="T54" fmla="*/ 386 w 773"/>
                <a:gd name="T55" fmla="*/ 430 h 430"/>
                <a:gd name="T56" fmla="*/ 373 w 773"/>
                <a:gd name="T57" fmla="*/ 428 h 430"/>
                <a:gd name="T58" fmla="*/ 361 w 773"/>
                <a:gd name="T59" fmla="*/ 424 h 430"/>
                <a:gd name="T60" fmla="*/ 35 w 773"/>
                <a:gd name="T61" fmla="*/ 275 h 430"/>
                <a:gd name="T62" fmla="*/ 20 w 773"/>
                <a:gd name="T63" fmla="*/ 266 h 430"/>
                <a:gd name="T64" fmla="*/ 10 w 773"/>
                <a:gd name="T65" fmla="*/ 253 h 430"/>
                <a:gd name="T66" fmla="*/ 2 w 773"/>
                <a:gd name="T67" fmla="*/ 237 h 430"/>
                <a:gd name="T68" fmla="*/ 0 w 773"/>
                <a:gd name="T69" fmla="*/ 221 h 430"/>
                <a:gd name="T70" fmla="*/ 0 w 773"/>
                <a:gd name="T71" fmla="*/ 60 h 430"/>
                <a:gd name="T72" fmla="*/ 4 w 773"/>
                <a:gd name="T73" fmla="*/ 41 h 430"/>
                <a:gd name="T74" fmla="*/ 12 w 773"/>
                <a:gd name="T75" fmla="*/ 26 h 430"/>
                <a:gd name="T76" fmla="*/ 25 w 773"/>
                <a:gd name="T77" fmla="*/ 12 h 430"/>
                <a:gd name="T78" fmla="*/ 41 w 773"/>
                <a:gd name="T79" fmla="*/ 4 h 430"/>
                <a:gd name="T80" fmla="*/ 60 w 773"/>
                <a:gd name="T81"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3" h="430">
                  <a:moveTo>
                    <a:pt x="60" y="0"/>
                  </a:moveTo>
                  <a:lnTo>
                    <a:pt x="79" y="4"/>
                  </a:lnTo>
                  <a:lnTo>
                    <a:pt x="96" y="12"/>
                  </a:lnTo>
                  <a:lnTo>
                    <a:pt x="109" y="26"/>
                  </a:lnTo>
                  <a:lnTo>
                    <a:pt x="118" y="41"/>
                  </a:lnTo>
                  <a:lnTo>
                    <a:pt x="120" y="60"/>
                  </a:lnTo>
                  <a:lnTo>
                    <a:pt x="120" y="182"/>
                  </a:lnTo>
                  <a:lnTo>
                    <a:pt x="386" y="303"/>
                  </a:lnTo>
                  <a:lnTo>
                    <a:pt x="652" y="177"/>
                  </a:lnTo>
                  <a:lnTo>
                    <a:pt x="652" y="60"/>
                  </a:lnTo>
                  <a:lnTo>
                    <a:pt x="655" y="41"/>
                  </a:lnTo>
                  <a:lnTo>
                    <a:pt x="664" y="26"/>
                  </a:lnTo>
                  <a:lnTo>
                    <a:pt x="677" y="12"/>
                  </a:lnTo>
                  <a:lnTo>
                    <a:pt x="693" y="4"/>
                  </a:lnTo>
                  <a:lnTo>
                    <a:pt x="712" y="0"/>
                  </a:lnTo>
                  <a:lnTo>
                    <a:pt x="732" y="4"/>
                  </a:lnTo>
                  <a:lnTo>
                    <a:pt x="748" y="12"/>
                  </a:lnTo>
                  <a:lnTo>
                    <a:pt x="762" y="26"/>
                  </a:lnTo>
                  <a:lnTo>
                    <a:pt x="770" y="41"/>
                  </a:lnTo>
                  <a:lnTo>
                    <a:pt x="773" y="60"/>
                  </a:lnTo>
                  <a:lnTo>
                    <a:pt x="773" y="215"/>
                  </a:lnTo>
                  <a:lnTo>
                    <a:pt x="770" y="232"/>
                  </a:lnTo>
                  <a:lnTo>
                    <a:pt x="764" y="248"/>
                  </a:lnTo>
                  <a:lnTo>
                    <a:pt x="753" y="261"/>
                  </a:lnTo>
                  <a:lnTo>
                    <a:pt x="738" y="270"/>
                  </a:lnTo>
                  <a:lnTo>
                    <a:pt x="412" y="424"/>
                  </a:lnTo>
                  <a:lnTo>
                    <a:pt x="399" y="428"/>
                  </a:lnTo>
                  <a:lnTo>
                    <a:pt x="386" y="430"/>
                  </a:lnTo>
                  <a:lnTo>
                    <a:pt x="373" y="428"/>
                  </a:lnTo>
                  <a:lnTo>
                    <a:pt x="361" y="424"/>
                  </a:lnTo>
                  <a:lnTo>
                    <a:pt x="35" y="275"/>
                  </a:lnTo>
                  <a:lnTo>
                    <a:pt x="20" y="266"/>
                  </a:lnTo>
                  <a:lnTo>
                    <a:pt x="10" y="253"/>
                  </a:lnTo>
                  <a:lnTo>
                    <a:pt x="2" y="237"/>
                  </a:lnTo>
                  <a:lnTo>
                    <a:pt x="0" y="221"/>
                  </a:lnTo>
                  <a:lnTo>
                    <a:pt x="0" y="60"/>
                  </a:lnTo>
                  <a:lnTo>
                    <a:pt x="4" y="41"/>
                  </a:lnTo>
                  <a:lnTo>
                    <a:pt x="12" y="26"/>
                  </a:lnTo>
                  <a:lnTo>
                    <a:pt x="25" y="12"/>
                  </a:lnTo>
                  <a:lnTo>
                    <a:pt x="41" y="4"/>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42" name="Freeform 466">
              <a:extLst>
                <a:ext uri="{FF2B5EF4-FFF2-40B4-BE49-F238E27FC236}">
                  <a16:creationId xmlns:a16="http://schemas.microsoft.com/office/drawing/2014/main" id="{729E8967-EA75-4E2E-9A95-CE7369EC1DEF}"/>
                </a:ext>
              </a:extLst>
            </p:cNvPr>
            <p:cNvSpPr>
              <a:spLocks/>
            </p:cNvSpPr>
            <p:nvPr/>
          </p:nvSpPr>
          <p:spPr bwMode="auto">
            <a:xfrm>
              <a:off x="11443" y="1362"/>
              <a:ext cx="59" cy="47"/>
            </a:xfrm>
            <a:custGeom>
              <a:avLst/>
              <a:gdLst>
                <a:gd name="T0" fmla="*/ 67 w 530"/>
                <a:gd name="T1" fmla="*/ 0 h 422"/>
                <a:gd name="T2" fmla="*/ 81 w 530"/>
                <a:gd name="T3" fmla="*/ 3 h 422"/>
                <a:gd name="T4" fmla="*/ 96 w 530"/>
                <a:gd name="T5" fmla="*/ 10 h 422"/>
                <a:gd name="T6" fmla="*/ 506 w 530"/>
                <a:gd name="T7" fmla="*/ 313 h 422"/>
                <a:gd name="T8" fmla="*/ 517 w 530"/>
                <a:gd name="T9" fmla="*/ 324 h 422"/>
                <a:gd name="T10" fmla="*/ 526 w 530"/>
                <a:gd name="T11" fmla="*/ 338 h 422"/>
                <a:gd name="T12" fmla="*/ 530 w 530"/>
                <a:gd name="T13" fmla="*/ 353 h 422"/>
                <a:gd name="T14" fmla="*/ 530 w 530"/>
                <a:gd name="T15" fmla="*/ 369 h 422"/>
                <a:gd name="T16" fmla="*/ 527 w 530"/>
                <a:gd name="T17" fmla="*/ 383 h 422"/>
                <a:gd name="T18" fmla="*/ 518 w 530"/>
                <a:gd name="T19" fmla="*/ 398 h 422"/>
                <a:gd name="T20" fmla="*/ 509 w 530"/>
                <a:gd name="T21" fmla="*/ 409 h 422"/>
                <a:gd name="T22" fmla="*/ 497 w 530"/>
                <a:gd name="T23" fmla="*/ 416 h 422"/>
                <a:gd name="T24" fmla="*/ 483 w 530"/>
                <a:gd name="T25" fmla="*/ 421 h 422"/>
                <a:gd name="T26" fmla="*/ 470 w 530"/>
                <a:gd name="T27" fmla="*/ 422 h 422"/>
                <a:gd name="T28" fmla="*/ 457 w 530"/>
                <a:gd name="T29" fmla="*/ 421 h 422"/>
                <a:gd name="T30" fmla="*/ 446 w 530"/>
                <a:gd name="T31" fmla="*/ 417 h 422"/>
                <a:gd name="T32" fmla="*/ 434 w 530"/>
                <a:gd name="T33" fmla="*/ 411 h 422"/>
                <a:gd name="T34" fmla="*/ 24 w 530"/>
                <a:gd name="T35" fmla="*/ 108 h 422"/>
                <a:gd name="T36" fmla="*/ 13 w 530"/>
                <a:gd name="T37" fmla="*/ 97 h 422"/>
                <a:gd name="T38" fmla="*/ 4 w 530"/>
                <a:gd name="T39" fmla="*/ 83 h 422"/>
                <a:gd name="T40" fmla="*/ 0 w 530"/>
                <a:gd name="T41" fmla="*/ 68 h 422"/>
                <a:gd name="T42" fmla="*/ 0 w 530"/>
                <a:gd name="T43" fmla="*/ 52 h 422"/>
                <a:gd name="T44" fmla="*/ 3 w 530"/>
                <a:gd name="T45" fmla="*/ 38 h 422"/>
                <a:gd name="T46" fmla="*/ 12 w 530"/>
                <a:gd name="T47" fmla="*/ 23 h 422"/>
                <a:gd name="T48" fmla="*/ 22 w 530"/>
                <a:gd name="T49" fmla="*/ 11 h 422"/>
                <a:gd name="T50" fmla="*/ 36 w 530"/>
                <a:gd name="T51" fmla="*/ 4 h 422"/>
                <a:gd name="T52" fmla="*/ 51 w 530"/>
                <a:gd name="T53" fmla="*/ 0 h 422"/>
                <a:gd name="T54" fmla="*/ 67 w 530"/>
                <a:gd name="T5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0" h="422">
                  <a:moveTo>
                    <a:pt x="67" y="0"/>
                  </a:moveTo>
                  <a:lnTo>
                    <a:pt x="81" y="3"/>
                  </a:lnTo>
                  <a:lnTo>
                    <a:pt x="96" y="10"/>
                  </a:lnTo>
                  <a:lnTo>
                    <a:pt x="506" y="313"/>
                  </a:lnTo>
                  <a:lnTo>
                    <a:pt x="517" y="324"/>
                  </a:lnTo>
                  <a:lnTo>
                    <a:pt x="526" y="338"/>
                  </a:lnTo>
                  <a:lnTo>
                    <a:pt x="530" y="353"/>
                  </a:lnTo>
                  <a:lnTo>
                    <a:pt x="530" y="369"/>
                  </a:lnTo>
                  <a:lnTo>
                    <a:pt x="527" y="383"/>
                  </a:lnTo>
                  <a:lnTo>
                    <a:pt x="518" y="398"/>
                  </a:lnTo>
                  <a:lnTo>
                    <a:pt x="509" y="409"/>
                  </a:lnTo>
                  <a:lnTo>
                    <a:pt x="497" y="416"/>
                  </a:lnTo>
                  <a:lnTo>
                    <a:pt x="483" y="421"/>
                  </a:lnTo>
                  <a:lnTo>
                    <a:pt x="470" y="422"/>
                  </a:lnTo>
                  <a:lnTo>
                    <a:pt x="457" y="421"/>
                  </a:lnTo>
                  <a:lnTo>
                    <a:pt x="446" y="417"/>
                  </a:lnTo>
                  <a:lnTo>
                    <a:pt x="434" y="411"/>
                  </a:lnTo>
                  <a:lnTo>
                    <a:pt x="24" y="108"/>
                  </a:lnTo>
                  <a:lnTo>
                    <a:pt x="13" y="97"/>
                  </a:lnTo>
                  <a:lnTo>
                    <a:pt x="4" y="83"/>
                  </a:lnTo>
                  <a:lnTo>
                    <a:pt x="0" y="68"/>
                  </a:lnTo>
                  <a:lnTo>
                    <a:pt x="0" y="52"/>
                  </a:lnTo>
                  <a:lnTo>
                    <a:pt x="3" y="38"/>
                  </a:lnTo>
                  <a:lnTo>
                    <a:pt x="12" y="23"/>
                  </a:lnTo>
                  <a:lnTo>
                    <a:pt x="22" y="11"/>
                  </a:lnTo>
                  <a:lnTo>
                    <a:pt x="36" y="4"/>
                  </a:lnTo>
                  <a:lnTo>
                    <a:pt x="51" y="0"/>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43" name="Freeform 467">
              <a:extLst>
                <a:ext uri="{FF2B5EF4-FFF2-40B4-BE49-F238E27FC236}">
                  <a16:creationId xmlns:a16="http://schemas.microsoft.com/office/drawing/2014/main" id="{CD7CB0AC-0193-44E7-9C9E-9488A5E616AF}"/>
                </a:ext>
              </a:extLst>
            </p:cNvPr>
            <p:cNvSpPr>
              <a:spLocks/>
            </p:cNvSpPr>
            <p:nvPr/>
          </p:nvSpPr>
          <p:spPr bwMode="auto">
            <a:xfrm>
              <a:off x="11185" y="1172"/>
              <a:ext cx="60" cy="47"/>
            </a:xfrm>
            <a:custGeom>
              <a:avLst/>
              <a:gdLst>
                <a:gd name="T0" fmla="*/ 66 w 539"/>
                <a:gd name="T1" fmla="*/ 0 h 429"/>
                <a:gd name="T2" fmla="*/ 82 w 539"/>
                <a:gd name="T3" fmla="*/ 4 h 429"/>
                <a:gd name="T4" fmla="*/ 96 w 539"/>
                <a:gd name="T5" fmla="*/ 11 h 429"/>
                <a:gd name="T6" fmla="*/ 514 w 539"/>
                <a:gd name="T7" fmla="*/ 321 h 429"/>
                <a:gd name="T8" fmla="*/ 526 w 539"/>
                <a:gd name="T9" fmla="*/ 331 h 429"/>
                <a:gd name="T10" fmla="*/ 534 w 539"/>
                <a:gd name="T11" fmla="*/ 345 h 429"/>
                <a:gd name="T12" fmla="*/ 539 w 539"/>
                <a:gd name="T13" fmla="*/ 360 h 429"/>
                <a:gd name="T14" fmla="*/ 539 w 539"/>
                <a:gd name="T15" fmla="*/ 376 h 429"/>
                <a:gd name="T16" fmla="*/ 536 w 539"/>
                <a:gd name="T17" fmla="*/ 391 h 429"/>
                <a:gd name="T18" fmla="*/ 527 w 539"/>
                <a:gd name="T19" fmla="*/ 405 h 429"/>
                <a:gd name="T20" fmla="*/ 518 w 539"/>
                <a:gd name="T21" fmla="*/ 416 h 429"/>
                <a:gd name="T22" fmla="*/ 506 w 539"/>
                <a:gd name="T23" fmla="*/ 423 h 429"/>
                <a:gd name="T24" fmla="*/ 492 w 539"/>
                <a:gd name="T25" fmla="*/ 428 h 429"/>
                <a:gd name="T26" fmla="*/ 479 w 539"/>
                <a:gd name="T27" fmla="*/ 429 h 429"/>
                <a:gd name="T28" fmla="*/ 466 w 539"/>
                <a:gd name="T29" fmla="*/ 428 h 429"/>
                <a:gd name="T30" fmla="*/ 454 w 539"/>
                <a:gd name="T31" fmla="*/ 424 h 429"/>
                <a:gd name="T32" fmla="*/ 443 w 539"/>
                <a:gd name="T33" fmla="*/ 418 h 429"/>
                <a:gd name="T34" fmla="*/ 24 w 539"/>
                <a:gd name="T35" fmla="*/ 109 h 429"/>
                <a:gd name="T36" fmla="*/ 12 w 539"/>
                <a:gd name="T37" fmla="*/ 98 h 429"/>
                <a:gd name="T38" fmla="*/ 4 w 539"/>
                <a:gd name="T39" fmla="*/ 84 h 429"/>
                <a:gd name="T40" fmla="*/ 0 w 539"/>
                <a:gd name="T41" fmla="*/ 69 h 429"/>
                <a:gd name="T42" fmla="*/ 0 w 539"/>
                <a:gd name="T43" fmla="*/ 53 h 429"/>
                <a:gd name="T44" fmla="*/ 4 w 539"/>
                <a:gd name="T45" fmla="*/ 39 h 429"/>
                <a:gd name="T46" fmla="*/ 11 w 539"/>
                <a:gd name="T47" fmla="*/ 24 h 429"/>
                <a:gd name="T48" fmla="*/ 23 w 539"/>
                <a:gd name="T49" fmla="*/ 12 h 429"/>
                <a:gd name="T50" fmla="*/ 37 w 539"/>
                <a:gd name="T51" fmla="*/ 5 h 429"/>
                <a:gd name="T52" fmla="*/ 51 w 539"/>
                <a:gd name="T53" fmla="*/ 1 h 429"/>
                <a:gd name="T54" fmla="*/ 66 w 539"/>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9" h="429">
                  <a:moveTo>
                    <a:pt x="66" y="0"/>
                  </a:moveTo>
                  <a:lnTo>
                    <a:pt x="82" y="4"/>
                  </a:lnTo>
                  <a:lnTo>
                    <a:pt x="96" y="11"/>
                  </a:lnTo>
                  <a:lnTo>
                    <a:pt x="514" y="321"/>
                  </a:lnTo>
                  <a:lnTo>
                    <a:pt x="526" y="331"/>
                  </a:lnTo>
                  <a:lnTo>
                    <a:pt x="534" y="345"/>
                  </a:lnTo>
                  <a:lnTo>
                    <a:pt x="539" y="360"/>
                  </a:lnTo>
                  <a:lnTo>
                    <a:pt x="539" y="376"/>
                  </a:lnTo>
                  <a:lnTo>
                    <a:pt x="536" y="391"/>
                  </a:lnTo>
                  <a:lnTo>
                    <a:pt x="527" y="405"/>
                  </a:lnTo>
                  <a:lnTo>
                    <a:pt x="518" y="416"/>
                  </a:lnTo>
                  <a:lnTo>
                    <a:pt x="506" y="423"/>
                  </a:lnTo>
                  <a:lnTo>
                    <a:pt x="492" y="428"/>
                  </a:lnTo>
                  <a:lnTo>
                    <a:pt x="479" y="429"/>
                  </a:lnTo>
                  <a:lnTo>
                    <a:pt x="466" y="428"/>
                  </a:lnTo>
                  <a:lnTo>
                    <a:pt x="454" y="424"/>
                  </a:lnTo>
                  <a:lnTo>
                    <a:pt x="443" y="418"/>
                  </a:lnTo>
                  <a:lnTo>
                    <a:pt x="24" y="109"/>
                  </a:lnTo>
                  <a:lnTo>
                    <a:pt x="12" y="98"/>
                  </a:lnTo>
                  <a:lnTo>
                    <a:pt x="4" y="84"/>
                  </a:lnTo>
                  <a:lnTo>
                    <a:pt x="0" y="69"/>
                  </a:lnTo>
                  <a:lnTo>
                    <a:pt x="0" y="53"/>
                  </a:lnTo>
                  <a:lnTo>
                    <a:pt x="4" y="39"/>
                  </a:lnTo>
                  <a:lnTo>
                    <a:pt x="11" y="24"/>
                  </a:lnTo>
                  <a:lnTo>
                    <a:pt x="23" y="12"/>
                  </a:lnTo>
                  <a:lnTo>
                    <a:pt x="37" y="5"/>
                  </a:lnTo>
                  <a:lnTo>
                    <a:pt x="51" y="1"/>
                  </a:lnTo>
                  <a:lnTo>
                    <a:pt x="6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44" name="Freeform 468">
              <a:extLst>
                <a:ext uri="{FF2B5EF4-FFF2-40B4-BE49-F238E27FC236}">
                  <a16:creationId xmlns:a16="http://schemas.microsoft.com/office/drawing/2014/main" id="{8E330D47-9FB0-4493-8EF5-7558D4A76C4A}"/>
                </a:ext>
              </a:extLst>
            </p:cNvPr>
            <p:cNvSpPr>
              <a:spLocks/>
            </p:cNvSpPr>
            <p:nvPr/>
          </p:nvSpPr>
          <p:spPr bwMode="auto">
            <a:xfrm>
              <a:off x="11185" y="1360"/>
              <a:ext cx="62" cy="49"/>
            </a:xfrm>
            <a:custGeom>
              <a:avLst/>
              <a:gdLst>
                <a:gd name="T0" fmla="*/ 491 w 558"/>
                <a:gd name="T1" fmla="*/ 0 h 443"/>
                <a:gd name="T2" fmla="*/ 507 w 558"/>
                <a:gd name="T3" fmla="*/ 0 h 443"/>
                <a:gd name="T4" fmla="*/ 522 w 558"/>
                <a:gd name="T5" fmla="*/ 4 h 443"/>
                <a:gd name="T6" fmla="*/ 536 w 558"/>
                <a:gd name="T7" fmla="*/ 12 h 443"/>
                <a:gd name="T8" fmla="*/ 546 w 558"/>
                <a:gd name="T9" fmla="*/ 24 h 443"/>
                <a:gd name="T10" fmla="*/ 554 w 558"/>
                <a:gd name="T11" fmla="*/ 38 h 443"/>
                <a:gd name="T12" fmla="*/ 558 w 558"/>
                <a:gd name="T13" fmla="*/ 53 h 443"/>
                <a:gd name="T14" fmla="*/ 558 w 558"/>
                <a:gd name="T15" fmla="*/ 68 h 443"/>
                <a:gd name="T16" fmla="*/ 553 w 558"/>
                <a:gd name="T17" fmla="*/ 84 h 443"/>
                <a:gd name="T18" fmla="*/ 545 w 558"/>
                <a:gd name="T19" fmla="*/ 97 h 443"/>
                <a:gd name="T20" fmla="*/ 533 w 558"/>
                <a:gd name="T21" fmla="*/ 108 h 443"/>
                <a:gd name="T22" fmla="*/ 96 w 558"/>
                <a:gd name="T23" fmla="*/ 432 h 443"/>
                <a:gd name="T24" fmla="*/ 85 w 558"/>
                <a:gd name="T25" fmla="*/ 438 h 443"/>
                <a:gd name="T26" fmla="*/ 72 w 558"/>
                <a:gd name="T27" fmla="*/ 442 h 443"/>
                <a:gd name="T28" fmla="*/ 60 w 558"/>
                <a:gd name="T29" fmla="*/ 443 h 443"/>
                <a:gd name="T30" fmla="*/ 46 w 558"/>
                <a:gd name="T31" fmla="*/ 442 h 443"/>
                <a:gd name="T32" fmla="*/ 33 w 558"/>
                <a:gd name="T33" fmla="*/ 437 h 443"/>
                <a:gd name="T34" fmla="*/ 22 w 558"/>
                <a:gd name="T35" fmla="*/ 430 h 443"/>
                <a:gd name="T36" fmla="*/ 11 w 558"/>
                <a:gd name="T37" fmla="*/ 419 h 443"/>
                <a:gd name="T38" fmla="*/ 4 w 558"/>
                <a:gd name="T39" fmla="*/ 404 h 443"/>
                <a:gd name="T40" fmla="*/ 0 w 558"/>
                <a:gd name="T41" fmla="*/ 390 h 443"/>
                <a:gd name="T42" fmla="*/ 0 w 558"/>
                <a:gd name="T43" fmla="*/ 374 h 443"/>
                <a:gd name="T44" fmla="*/ 4 w 558"/>
                <a:gd name="T45" fmla="*/ 359 h 443"/>
                <a:gd name="T46" fmla="*/ 12 w 558"/>
                <a:gd name="T47" fmla="*/ 345 h 443"/>
                <a:gd name="T48" fmla="*/ 24 w 558"/>
                <a:gd name="T49" fmla="*/ 334 h 443"/>
                <a:gd name="T50" fmla="*/ 462 w 558"/>
                <a:gd name="T51" fmla="*/ 11 h 443"/>
                <a:gd name="T52" fmla="*/ 477 w 558"/>
                <a:gd name="T53" fmla="*/ 3 h 443"/>
                <a:gd name="T54" fmla="*/ 491 w 558"/>
                <a:gd name="T55"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8" h="443">
                  <a:moveTo>
                    <a:pt x="491" y="0"/>
                  </a:moveTo>
                  <a:lnTo>
                    <a:pt x="507" y="0"/>
                  </a:lnTo>
                  <a:lnTo>
                    <a:pt x="522" y="4"/>
                  </a:lnTo>
                  <a:lnTo>
                    <a:pt x="536" y="12"/>
                  </a:lnTo>
                  <a:lnTo>
                    <a:pt x="546" y="24"/>
                  </a:lnTo>
                  <a:lnTo>
                    <a:pt x="554" y="38"/>
                  </a:lnTo>
                  <a:lnTo>
                    <a:pt x="558" y="53"/>
                  </a:lnTo>
                  <a:lnTo>
                    <a:pt x="558" y="68"/>
                  </a:lnTo>
                  <a:lnTo>
                    <a:pt x="553" y="84"/>
                  </a:lnTo>
                  <a:lnTo>
                    <a:pt x="545" y="97"/>
                  </a:lnTo>
                  <a:lnTo>
                    <a:pt x="533" y="108"/>
                  </a:lnTo>
                  <a:lnTo>
                    <a:pt x="96" y="432"/>
                  </a:lnTo>
                  <a:lnTo>
                    <a:pt x="85" y="438"/>
                  </a:lnTo>
                  <a:lnTo>
                    <a:pt x="72" y="442"/>
                  </a:lnTo>
                  <a:lnTo>
                    <a:pt x="60" y="443"/>
                  </a:lnTo>
                  <a:lnTo>
                    <a:pt x="46" y="442"/>
                  </a:lnTo>
                  <a:lnTo>
                    <a:pt x="33" y="437"/>
                  </a:lnTo>
                  <a:lnTo>
                    <a:pt x="22" y="430"/>
                  </a:lnTo>
                  <a:lnTo>
                    <a:pt x="11" y="419"/>
                  </a:lnTo>
                  <a:lnTo>
                    <a:pt x="4" y="404"/>
                  </a:lnTo>
                  <a:lnTo>
                    <a:pt x="0" y="390"/>
                  </a:lnTo>
                  <a:lnTo>
                    <a:pt x="0" y="374"/>
                  </a:lnTo>
                  <a:lnTo>
                    <a:pt x="4" y="359"/>
                  </a:lnTo>
                  <a:lnTo>
                    <a:pt x="12" y="345"/>
                  </a:lnTo>
                  <a:lnTo>
                    <a:pt x="24" y="334"/>
                  </a:lnTo>
                  <a:lnTo>
                    <a:pt x="462" y="11"/>
                  </a:lnTo>
                  <a:lnTo>
                    <a:pt x="477" y="3"/>
                  </a:lnTo>
                  <a:lnTo>
                    <a:pt x="49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45" name="Freeform 469">
              <a:extLst>
                <a:ext uri="{FF2B5EF4-FFF2-40B4-BE49-F238E27FC236}">
                  <a16:creationId xmlns:a16="http://schemas.microsoft.com/office/drawing/2014/main" id="{CE28EF26-0CFF-4656-B293-A3E40B563C9D}"/>
                </a:ext>
              </a:extLst>
            </p:cNvPr>
            <p:cNvSpPr>
              <a:spLocks/>
            </p:cNvSpPr>
            <p:nvPr/>
          </p:nvSpPr>
          <p:spPr bwMode="auto">
            <a:xfrm>
              <a:off x="11445" y="1172"/>
              <a:ext cx="57" cy="45"/>
            </a:xfrm>
            <a:custGeom>
              <a:avLst/>
              <a:gdLst>
                <a:gd name="T0" fmla="*/ 445 w 512"/>
                <a:gd name="T1" fmla="*/ 0 h 410"/>
                <a:gd name="T2" fmla="*/ 461 w 512"/>
                <a:gd name="T3" fmla="*/ 1 h 410"/>
                <a:gd name="T4" fmla="*/ 476 w 512"/>
                <a:gd name="T5" fmla="*/ 5 h 410"/>
                <a:gd name="T6" fmla="*/ 490 w 512"/>
                <a:gd name="T7" fmla="*/ 12 h 410"/>
                <a:gd name="T8" fmla="*/ 500 w 512"/>
                <a:gd name="T9" fmla="*/ 24 h 410"/>
                <a:gd name="T10" fmla="*/ 509 w 512"/>
                <a:gd name="T11" fmla="*/ 39 h 410"/>
                <a:gd name="T12" fmla="*/ 512 w 512"/>
                <a:gd name="T13" fmla="*/ 53 h 410"/>
                <a:gd name="T14" fmla="*/ 512 w 512"/>
                <a:gd name="T15" fmla="*/ 69 h 410"/>
                <a:gd name="T16" fmla="*/ 508 w 512"/>
                <a:gd name="T17" fmla="*/ 84 h 410"/>
                <a:gd name="T18" fmla="*/ 499 w 512"/>
                <a:gd name="T19" fmla="*/ 98 h 410"/>
                <a:gd name="T20" fmla="*/ 488 w 512"/>
                <a:gd name="T21" fmla="*/ 109 h 410"/>
                <a:gd name="T22" fmla="*/ 96 w 512"/>
                <a:gd name="T23" fmla="*/ 398 h 410"/>
                <a:gd name="T24" fmla="*/ 84 w 512"/>
                <a:gd name="T25" fmla="*/ 404 h 410"/>
                <a:gd name="T26" fmla="*/ 73 w 512"/>
                <a:gd name="T27" fmla="*/ 408 h 410"/>
                <a:gd name="T28" fmla="*/ 60 w 512"/>
                <a:gd name="T29" fmla="*/ 410 h 410"/>
                <a:gd name="T30" fmla="*/ 46 w 512"/>
                <a:gd name="T31" fmla="*/ 408 h 410"/>
                <a:gd name="T32" fmla="*/ 33 w 512"/>
                <a:gd name="T33" fmla="*/ 403 h 410"/>
                <a:gd name="T34" fmla="*/ 21 w 512"/>
                <a:gd name="T35" fmla="*/ 396 h 410"/>
                <a:gd name="T36" fmla="*/ 12 w 512"/>
                <a:gd name="T37" fmla="*/ 385 h 410"/>
                <a:gd name="T38" fmla="*/ 3 w 512"/>
                <a:gd name="T39" fmla="*/ 370 h 410"/>
                <a:gd name="T40" fmla="*/ 0 w 512"/>
                <a:gd name="T41" fmla="*/ 356 h 410"/>
                <a:gd name="T42" fmla="*/ 0 w 512"/>
                <a:gd name="T43" fmla="*/ 340 h 410"/>
                <a:gd name="T44" fmla="*/ 4 w 512"/>
                <a:gd name="T45" fmla="*/ 325 h 410"/>
                <a:gd name="T46" fmla="*/ 13 w 512"/>
                <a:gd name="T47" fmla="*/ 311 h 410"/>
                <a:gd name="T48" fmla="*/ 24 w 512"/>
                <a:gd name="T49" fmla="*/ 301 h 410"/>
                <a:gd name="T50" fmla="*/ 416 w 512"/>
                <a:gd name="T51" fmla="*/ 11 h 410"/>
                <a:gd name="T52" fmla="*/ 431 w 512"/>
                <a:gd name="T53" fmla="*/ 4 h 410"/>
                <a:gd name="T54" fmla="*/ 445 w 512"/>
                <a:gd name="T55"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2" h="410">
                  <a:moveTo>
                    <a:pt x="445" y="0"/>
                  </a:moveTo>
                  <a:lnTo>
                    <a:pt x="461" y="1"/>
                  </a:lnTo>
                  <a:lnTo>
                    <a:pt x="476" y="5"/>
                  </a:lnTo>
                  <a:lnTo>
                    <a:pt x="490" y="12"/>
                  </a:lnTo>
                  <a:lnTo>
                    <a:pt x="500" y="24"/>
                  </a:lnTo>
                  <a:lnTo>
                    <a:pt x="509" y="39"/>
                  </a:lnTo>
                  <a:lnTo>
                    <a:pt x="512" y="53"/>
                  </a:lnTo>
                  <a:lnTo>
                    <a:pt x="512" y="69"/>
                  </a:lnTo>
                  <a:lnTo>
                    <a:pt x="508" y="84"/>
                  </a:lnTo>
                  <a:lnTo>
                    <a:pt x="499" y="98"/>
                  </a:lnTo>
                  <a:lnTo>
                    <a:pt x="488" y="109"/>
                  </a:lnTo>
                  <a:lnTo>
                    <a:pt x="96" y="398"/>
                  </a:lnTo>
                  <a:lnTo>
                    <a:pt x="84" y="404"/>
                  </a:lnTo>
                  <a:lnTo>
                    <a:pt x="73" y="408"/>
                  </a:lnTo>
                  <a:lnTo>
                    <a:pt x="60" y="410"/>
                  </a:lnTo>
                  <a:lnTo>
                    <a:pt x="46" y="408"/>
                  </a:lnTo>
                  <a:lnTo>
                    <a:pt x="33" y="403"/>
                  </a:lnTo>
                  <a:lnTo>
                    <a:pt x="21" y="396"/>
                  </a:lnTo>
                  <a:lnTo>
                    <a:pt x="12" y="385"/>
                  </a:lnTo>
                  <a:lnTo>
                    <a:pt x="3" y="370"/>
                  </a:lnTo>
                  <a:lnTo>
                    <a:pt x="0" y="356"/>
                  </a:lnTo>
                  <a:lnTo>
                    <a:pt x="0" y="340"/>
                  </a:lnTo>
                  <a:lnTo>
                    <a:pt x="4" y="325"/>
                  </a:lnTo>
                  <a:lnTo>
                    <a:pt x="13" y="311"/>
                  </a:lnTo>
                  <a:lnTo>
                    <a:pt x="24" y="301"/>
                  </a:lnTo>
                  <a:lnTo>
                    <a:pt x="416" y="11"/>
                  </a:lnTo>
                  <a:lnTo>
                    <a:pt x="431" y="4"/>
                  </a:lnTo>
                  <a:lnTo>
                    <a:pt x="44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46" name="Freeform 470">
              <a:extLst>
                <a:ext uri="{FF2B5EF4-FFF2-40B4-BE49-F238E27FC236}">
                  <a16:creationId xmlns:a16="http://schemas.microsoft.com/office/drawing/2014/main" id="{66D31DAD-9FB7-4575-AB88-847D1D55F565}"/>
                </a:ext>
              </a:extLst>
            </p:cNvPr>
            <p:cNvSpPr>
              <a:spLocks/>
            </p:cNvSpPr>
            <p:nvPr/>
          </p:nvSpPr>
          <p:spPr bwMode="auto">
            <a:xfrm>
              <a:off x="11469" y="1284"/>
              <a:ext cx="65" cy="13"/>
            </a:xfrm>
            <a:custGeom>
              <a:avLst/>
              <a:gdLst>
                <a:gd name="T0" fmla="*/ 60 w 582"/>
                <a:gd name="T1" fmla="*/ 0 h 121"/>
                <a:gd name="T2" fmla="*/ 522 w 582"/>
                <a:gd name="T3" fmla="*/ 0 h 121"/>
                <a:gd name="T4" fmla="*/ 541 w 582"/>
                <a:gd name="T5" fmla="*/ 3 h 121"/>
                <a:gd name="T6" fmla="*/ 558 w 582"/>
                <a:gd name="T7" fmla="*/ 11 h 121"/>
                <a:gd name="T8" fmla="*/ 571 w 582"/>
                <a:gd name="T9" fmla="*/ 25 h 121"/>
                <a:gd name="T10" fmla="*/ 579 w 582"/>
                <a:gd name="T11" fmla="*/ 41 h 121"/>
                <a:gd name="T12" fmla="*/ 582 w 582"/>
                <a:gd name="T13" fmla="*/ 61 h 121"/>
                <a:gd name="T14" fmla="*/ 579 w 582"/>
                <a:gd name="T15" fmla="*/ 80 h 121"/>
                <a:gd name="T16" fmla="*/ 571 w 582"/>
                <a:gd name="T17" fmla="*/ 96 h 121"/>
                <a:gd name="T18" fmla="*/ 558 w 582"/>
                <a:gd name="T19" fmla="*/ 109 h 121"/>
                <a:gd name="T20" fmla="*/ 541 w 582"/>
                <a:gd name="T21" fmla="*/ 118 h 121"/>
                <a:gd name="T22" fmla="*/ 522 w 582"/>
                <a:gd name="T23" fmla="*/ 121 h 121"/>
                <a:gd name="T24" fmla="*/ 60 w 582"/>
                <a:gd name="T25" fmla="*/ 121 h 121"/>
                <a:gd name="T26" fmla="*/ 41 w 582"/>
                <a:gd name="T27" fmla="*/ 118 h 121"/>
                <a:gd name="T28" fmla="*/ 24 w 582"/>
                <a:gd name="T29" fmla="*/ 109 h 121"/>
                <a:gd name="T30" fmla="*/ 12 w 582"/>
                <a:gd name="T31" fmla="*/ 96 h 121"/>
                <a:gd name="T32" fmla="*/ 3 w 582"/>
                <a:gd name="T33" fmla="*/ 80 h 121"/>
                <a:gd name="T34" fmla="*/ 0 w 582"/>
                <a:gd name="T35" fmla="*/ 61 h 121"/>
                <a:gd name="T36" fmla="*/ 3 w 582"/>
                <a:gd name="T37" fmla="*/ 41 h 121"/>
                <a:gd name="T38" fmla="*/ 12 w 582"/>
                <a:gd name="T39" fmla="*/ 25 h 121"/>
                <a:gd name="T40" fmla="*/ 24 w 582"/>
                <a:gd name="T41" fmla="*/ 11 h 121"/>
                <a:gd name="T42" fmla="*/ 41 w 582"/>
                <a:gd name="T43" fmla="*/ 3 h 121"/>
                <a:gd name="T44" fmla="*/ 60 w 582"/>
                <a:gd name="T4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2" h="121">
                  <a:moveTo>
                    <a:pt x="60" y="0"/>
                  </a:moveTo>
                  <a:lnTo>
                    <a:pt x="522" y="0"/>
                  </a:lnTo>
                  <a:lnTo>
                    <a:pt x="541" y="3"/>
                  </a:lnTo>
                  <a:lnTo>
                    <a:pt x="558" y="11"/>
                  </a:lnTo>
                  <a:lnTo>
                    <a:pt x="571" y="25"/>
                  </a:lnTo>
                  <a:lnTo>
                    <a:pt x="579" y="41"/>
                  </a:lnTo>
                  <a:lnTo>
                    <a:pt x="582" y="61"/>
                  </a:lnTo>
                  <a:lnTo>
                    <a:pt x="579" y="80"/>
                  </a:lnTo>
                  <a:lnTo>
                    <a:pt x="571" y="96"/>
                  </a:lnTo>
                  <a:lnTo>
                    <a:pt x="558" y="109"/>
                  </a:lnTo>
                  <a:lnTo>
                    <a:pt x="541" y="118"/>
                  </a:lnTo>
                  <a:lnTo>
                    <a:pt x="522" y="121"/>
                  </a:lnTo>
                  <a:lnTo>
                    <a:pt x="60" y="121"/>
                  </a:lnTo>
                  <a:lnTo>
                    <a:pt x="41" y="118"/>
                  </a:lnTo>
                  <a:lnTo>
                    <a:pt x="24" y="109"/>
                  </a:lnTo>
                  <a:lnTo>
                    <a:pt x="12" y="96"/>
                  </a:lnTo>
                  <a:lnTo>
                    <a:pt x="3" y="80"/>
                  </a:lnTo>
                  <a:lnTo>
                    <a:pt x="0" y="61"/>
                  </a:lnTo>
                  <a:lnTo>
                    <a:pt x="3" y="41"/>
                  </a:lnTo>
                  <a:lnTo>
                    <a:pt x="12" y="25"/>
                  </a:lnTo>
                  <a:lnTo>
                    <a:pt x="24" y="11"/>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47" name="Freeform 471">
              <a:extLst>
                <a:ext uri="{FF2B5EF4-FFF2-40B4-BE49-F238E27FC236}">
                  <a16:creationId xmlns:a16="http://schemas.microsoft.com/office/drawing/2014/main" id="{70723C8D-5491-4559-9765-9E7708B4F602}"/>
                </a:ext>
              </a:extLst>
            </p:cNvPr>
            <p:cNvSpPr>
              <a:spLocks/>
            </p:cNvSpPr>
            <p:nvPr/>
          </p:nvSpPr>
          <p:spPr bwMode="auto">
            <a:xfrm>
              <a:off x="11152" y="1284"/>
              <a:ext cx="66" cy="13"/>
            </a:xfrm>
            <a:custGeom>
              <a:avLst/>
              <a:gdLst>
                <a:gd name="T0" fmla="*/ 60 w 598"/>
                <a:gd name="T1" fmla="*/ 0 h 121"/>
                <a:gd name="T2" fmla="*/ 537 w 598"/>
                <a:gd name="T3" fmla="*/ 0 h 121"/>
                <a:gd name="T4" fmla="*/ 557 w 598"/>
                <a:gd name="T5" fmla="*/ 3 h 121"/>
                <a:gd name="T6" fmla="*/ 573 w 598"/>
                <a:gd name="T7" fmla="*/ 11 h 121"/>
                <a:gd name="T8" fmla="*/ 586 w 598"/>
                <a:gd name="T9" fmla="*/ 25 h 121"/>
                <a:gd name="T10" fmla="*/ 595 w 598"/>
                <a:gd name="T11" fmla="*/ 41 h 121"/>
                <a:gd name="T12" fmla="*/ 598 w 598"/>
                <a:gd name="T13" fmla="*/ 61 h 121"/>
                <a:gd name="T14" fmla="*/ 595 w 598"/>
                <a:gd name="T15" fmla="*/ 80 h 121"/>
                <a:gd name="T16" fmla="*/ 586 w 598"/>
                <a:gd name="T17" fmla="*/ 96 h 121"/>
                <a:gd name="T18" fmla="*/ 573 w 598"/>
                <a:gd name="T19" fmla="*/ 109 h 121"/>
                <a:gd name="T20" fmla="*/ 556 w 598"/>
                <a:gd name="T21" fmla="*/ 118 h 121"/>
                <a:gd name="T22" fmla="*/ 537 w 598"/>
                <a:gd name="T23" fmla="*/ 121 h 121"/>
                <a:gd name="T24" fmla="*/ 60 w 598"/>
                <a:gd name="T25" fmla="*/ 121 h 121"/>
                <a:gd name="T26" fmla="*/ 41 w 598"/>
                <a:gd name="T27" fmla="*/ 118 h 121"/>
                <a:gd name="T28" fmla="*/ 25 w 598"/>
                <a:gd name="T29" fmla="*/ 109 h 121"/>
                <a:gd name="T30" fmla="*/ 12 w 598"/>
                <a:gd name="T31" fmla="*/ 96 h 121"/>
                <a:gd name="T32" fmla="*/ 3 w 598"/>
                <a:gd name="T33" fmla="*/ 80 h 121"/>
                <a:gd name="T34" fmla="*/ 0 w 598"/>
                <a:gd name="T35" fmla="*/ 61 h 121"/>
                <a:gd name="T36" fmla="*/ 0 w 598"/>
                <a:gd name="T37" fmla="*/ 60 h 121"/>
                <a:gd name="T38" fmla="*/ 3 w 598"/>
                <a:gd name="T39" fmla="*/ 41 h 121"/>
                <a:gd name="T40" fmla="*/ 12 w 598"/>
                <a:gd name="T41" fmla="*/ 25 h 121"/>
                <a:gd name="T42" fmla="*/ 25 w 598"/>
                <a:gd name="T43" fmla="*/ 11 h 121"/>
                <a:gd name="T44" fmla="*/ 41 w 598"/>
                <a:gd name="T45" fmla="*/ 3 h 121"/>
                <a:gd name="T46" fmla="*/ 60 w 598"/>
                <a:gd name="T4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8" h="121">
                  <a:moveTo>
                    <a:pt x="60" y="0"/>
                  </a:moveTo>
                  <a:lnTo>
                    <a:pt x="537" y="0"/>
                  </a:lnTo>
                  <a:lnTo>
                    <a:pt x="557" y="3"/>
                  </a:lnTo>
                  <a:lnTo>
                    <a:pt x="573" y="11"/>
                  </a:lnTo>
                  <a:lnTo>
                    <a:pt x="586" y="25"/>
                  </a:lnTo>
                  <a:lnTo>
                    <a:pt x="595" y="41"/>
                  </a:lnTo>
                  <a:lnTo>
                    <a:pt x="598" y="61"/>
                  </a:lnTo>
                  <a:lnTo>
                    <a:pt x="595" y="80"/>
                  </a:lnTo>
                  <a:lnTo>
                    <a:pt x="586" y="96"/>
                  </a:lnTo>
                  <a:lnTo>
                    <a:pt x="573" y="109"/>
                  </a:lnTo>
                  <a:lnTo>
                    <a:pt x="556" y="118"/>
                  </a:lnTo>
                  <a:lnTo>
                    <a:pt x="537" y="121"/>
                  </a:lnTo>
                  <a:lnTo>
                    <a:pt x="60" y="121"/>
                  </a:lnTo>
                  <a:lnTo>
                    <a:pt x="41" y="118"/>
                  </a:lnTo>
                  <a:lnTo>
                    <a:pt x="25" y="109"/>
                  </a:lnTo>
                  <a:lnTo>
                    <a:pt x="12" y="96"/>
                  </a:lnTo>
                  <a:lnTo>
                    <a:pt x="3" y="80"/>
                  </a:lnTo>
                  <a:lnTo>
                    <a:pt x="0" y="61"/>
                  </a:lnTo>
                  <a:lnTo>
                    <a:pt x="0" y="60"/>
                  </a:lnTo>
                  <a:lnTo>
                    <a:pt x="3" y="41"/>
                  </a:lnTo>
                  <a:lnTo>
                    <a:pt x="12" y="25"/>
                  </a:lnTo>
                  <a:lnTo>
                    <a:pt x="25" y="11"/>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48" name="Group 474">
            <a:extLst>
              <a:ext uri="{FF2B5EF4-FFF2-40B4-BE49-F238E27FC236}">
                <a16:creationId xmlns:a16="http://schemas.microsoft.com/office/drawing/2014/main" id="{3E7180AE-8B71-4C4A-9C32-E5149FD496E9}"/>
              </a:ext>
            </a:extLst>
          </p:cNvPr>
          <p:cNvGrpSpPr>
            <a:grpSpLocks noChangeAspect="1"/>
          </p:cNvGrpSpPr>
          <p:nvPr/>
        </p:nvGrpSpPr>
        <p:grpSpPr bwMode="auto">
          <a:xfrm>
            <a:off x="8963876" y="2258355"/>
            <a:ext cx="288892" cy="208732"/>
            <a:chOff x="11294" y="1965"/>
            <a:chExt cx="364" cy="263"/>
          </a:xfrm>
          <a:solidFill>
            <a:srgbClr val="000000"/>
          </a:solidFill>
        </p:grpSpPr>
        <p:sp>
          <p:nvSpPr>
            <p:cNvPr id="849" name="Freeform 476">
              <a:extLst>
                <a:ext uri="{FF2B5EF4-FFF2-40B4-BE49-F238E27FC236}">
                  <a16:creationId xmlns:a16="http://schemas.microsoft.com/office/drawing/2014/main" id="{AD6D31E6-AF35-4392-B388-CE9D86387A64}"/>
                </a:ext>
              </a:extLst>
            </p:cNvPr>
            <p:cNvSpPr>
              <a:spLocks/>
            </p:cNvSpPr>
            <p:nvPr/>
          </p:nvSpPr>
          <p:spPr bwMode="auto">
            <a:xfrm>
              <a:off x="11294" y="2009"/>
              <a:ext cx="364" cy="219"/>
            </a:xfrm>
            <a:custGeom>
              <a:avLst/>
              <a:gdLst>
                <a:gd name="T0" fmla="*/ 60 w 3275"/>
                <a:gd name="T1" fmla="*/ 0 h 1966"/>
                <a:gd name="T2" fmla="*/ 3214 w 3275"/>
                <a:gd name="T3" fmla="*/ 0 h 1966"/>
                <a:gd name="T4" fmla="*/ 3233 w 3275"/>
                <a:gd name="T5" fmla="*/ 3 h 1966"/>
                <a:gd name="T6" fmla="*/ 3251 w 3275"/>
                <a:gd name="T7" fmla="*/ 12 h 1966"/>
                <a:gd name="T8" fmla="*/ 3264 w 3275"/>
                <a:gd name="T9" fmla="*/ 25 h 1966"/>
                <a:gd name="T10" fmla="*/ 3272 w 3275"/>
                <a:gd name="T11" fmla="*/ 42 h 1966"/>
                <a:gd name="T12" fmla="*/ 3275 w 3275"/>
                <a:gd name="T13" fmla="*/ 61 h 1966"/>
                <a:gd name="T14" fmla="*/ 3275 w 3275"/>
                <a:gd name="T15" fmla="*/ 1906 h 1966"/>
                <a:gd name="T16" fmla="*/ 3272 w 3275"/>
                <a:gd name="T17" fmla="*/ 1924 h 1966"/>
                <a:gd name="T18" fmla="*/ 3264 w 3275"/>
                <a:gd name="T19" fmla="*/ 1941 h 1966"/>
                <a:gd name="T20" fmla="*/ 3251 w 3275"/>
                <a:gd name="T21" fmla="*/ 1954 h 1966"/>
                <a:gd name="T22" fmla="*/ 3233 w 3275"/>
                <a:gd name="T23" fmla="*/ 1963 h 1966"/>
                <a:gd name="T24" fmla="*/ 3214 w 3275"/>
                <a:gd name="T25" fmla="*/ 1966 h 1966"/>
                <a:gd name="T26" fmla="*/ 60 w 3275"/>
                <a:gd name="T27" fmla="*/ 1966 h 1966"/>
                <a:gd name="T28" fmla="*/ 41 w 3275"/>
                <a:gd name="T29" fmla="*/ 1963 h 1966"/>
                <a:gd name="T30" fmla="*/ 25 w 3275"/>
                <a:gd name="T31" fmla="*/ 1954 h 1966"/>
                <a:gd name="T32" fmla="*/ 12 w 3275"/>
                <a:gd name="T33" fmla="*/ 1941 h 1966"/>
                <a:gd name="T34" fmla="*/ 3 w 3275"/>
                <a:gd name="T35" fmla="*/ 1924 h 1966"/>
                <a:gd name="T36" fmla="*/ 0 w 3275"/>
                <a:gd name="T37" fmla="*/ 1906 h 1966"/>
                <a:gd name="T38" fmla="*/ 0 w 3275"/>
                <a:gd name="T39" fmla="*/ 1657 h 1966"/>
                <a:gd name="T40" fmla="*/ 2 w 3275"/>
                <a:gd name="T41" fmla="*/ 1641 h 1966"/>
                <a:gd name="T42" fmla="*/ 8 w 3275"/>
                <a:gd name="T43" fmla="*/ 1627 h 1966"/>
                <a:gd name="T44" fmla="*/ 18 w 3275"/>
                <a:gd name="T45" fmla="*/ 1615 h 1966"/>
                <a:gd name="T46" fmla="*/ 30 w 3275"/>
                <a:gd name="T47" fmla="*/ 1605 h 1966"/>
                <a:gd name="T48" fmla="*/ 44 w 3275"/>
                <a:gd name="T49" fmla="*/ 1599 h 1966"/>
                <a:gd name="T50" fmla="*/ 60 w 3275"/>
                <a:gd name="T51" fmla="*/ 1597 h 1966"/>
                <a:gd name="T52" fmla="*/ 76 w 3275"/>
                <a:gd name="T53" fmla="*/ 1599 h 1966"/>
                <a:gd name="T54" fmla="*/ 91 w 3275"/>
                <a:gd name="T55" fmla="*/ 1605 h 1966"/>
                <a:gd name="T56" fmla="*/ 104 w 3275"/>
                <a:gd name="T57" fmla="*/ 1615 h 1966"/>
                <a:gd name="T58" fmla="*/ 113 w 3275"/>
                <a:gd name="T59" fmla="*/ 1627 h 1966"/>
                <a:gd name="T60" fmla="*/ 119 w 3275"/>
                <a:gd name="T61" fmla="*/ 1641 h 1966"/>
                <a:gd name="T62" fmla="*/ 121 w 3275"/>
                <a:gd name="T63" fmla="*/ 1657 h 1966"/>
                <a:gd name="T64" fmla="*/ 121 w 3275"/>
                <a:gd name="T65" fmla="*/ 1845 h 1966"/>
                <a:gd name="T66" fmla="*/ 3154 w 3275"/>
                <a:gd name="T67" fmla="*/ 1845 h 1966"/>
                <a:gd name="T68" fmla="*/ 3154 w 3275"/>
                <a:gd name="T69" fmla="*/ 121 h 1966"/>
                <a:gd name="T70" fmla="*/ 121 w 3275"/>
                <a:gd name="T71" fmla="*/ 121 h 1966"/>
                <a:gd name="T72" fmla="*/ 121 w 3275"/>
                <a:gd name="T73" fmla="*/ 309 h 1966"/>
                <a:gd name="T74" fmla="*/ 119 w 3275"/>
                <a:gd name="T75" fmla="*/ 326 h 1966"/>
                <a:gd name="T76" fmla="*/ 113 w 3275"/>
                <a:gd name="T77" fmla="*/ 340 h 1966"/>
                <a:gd name="T78" fmla="*/ 104 w 3275"/>
                <a:gd name="T79" fmla="*/ 352 h 1966"/>
                <a:gd name="T80" fmla="*/ 91 w 3275"/>
                <a:gd name="T81" fmla="*/ 361 h 1966"/>
                <a:gd name="T82" fmla="*/ 76 w 3275"/>
                <a:gd name="T83" fmla="*/ 367 h 1966"/>
                <a:gd name="T84" fmla="*/ 60 w 3275"/>
                <a:gd name="T85" fmla="*/ 370 h 1966"/>
                <a:gd name="T86" fmla="*/ 44 w 3275"/>
                <a:gd name="T87" fmla="*/ 367 h 1966"/>
                <a:gd name="T88" fmla="*/ 30 w 3275"/>
                <a:gd name="T89" fmla="*/ 361 h 1966"/>
                <a:gd name="T90" fmla="*/ 18 w 3275"/>
                <a:gd name="T91" fmla="*/ 352 h 1966"/>
                <a:gd name="T92" fmla="*/ 8 w 3275"/>
                <a:gd name="T93" fmla="*/ 340 h 1966"/>
                <a:gd name="T94" fmla="*/ 2 w 3275"/>
                <a:gd name="T95" fmla="*/ 326 h 1966"/>
                <a:gd name="T96" fmla="*/ 0 w 3275"/>
                <a:gd name="T97" fmla="*/ 309 h 1966"/>
                <a:gd name="T98" fmla="*/ 0 w 3275"/>
                <a:gd name="T99" fmla="*/ 61 h 1966"/>
                <a:gd name="T100" fmla="*/ 3 w 3275"/>
                <a:gd name="T101" fmla="*/ 42 h 1966"/>
                <a:gd name="T102" fmla="*/ 12 w 3275"/>
                <a:gd name="T103" fmla="*/ 25 h 1966"/>
                <a:gd name="T104" fmla="*/ 25 w 3275"/>
                <a:gd name="T105" fmla="*/ 12 h 1966"/>
                <a:gd name="T106" fmla="*/ 41 w 3275"/>
                <a:gd name="T107" fmla="*/ 3 h 1966"/>
                <a:gd name="T108" fmla="*/ 60 w 3275"/>
                <a:gd name="T109" fmla="*/ 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75" h="1966">
                  <a:moveTo>
                    <a:pt x="60" y="0"/>
                  </a:moveTo>
                  <a:lnTo>
                    <a:pt x="3214" y="0"/>
                  </a:lnTo>
                  <a:lnTo>
                    <a:pt x="3233" y="3"/>
                  </a:lnTo>
                  <a:lnTo>
                    <a:pt x="3251" y="12"/>
                  </a:lnTo>
                  <a:lnTo>
                    <a:pt x="3264" y="25"/>
                  </a:lnTo>
                  <a:lnTo>
                    <a:pt x="3272" y="42"/>
                  </a:lnTo>
                  <a:lnTo>
                    <a:pt x="3275" y="61"/>
                  </a:lnTo>
                  <a:lnTo>
                    <a:pt x="3275" y="1906"/>
                  </a:lnTo>
                  <a:lnTo>
                    <a:pt x="3272" y="1924"/>
                  </a:lnTo>
                  <a:lnTo>
                    <a:pt x="3264" y="1941"/>
                  </a:lnTo>
                  <a:lnTo>
                    <a:pt x="3251" y="1954"/>
                  </a:lnTo>
                  <a:lnTo>
                    <a:pt x="3233" y="1963"/>
                  </a:lnTo>
                  <a:lnTo>
                    <a:pt x="3214" y="1966"/>
                  </a:lnTo>
                  <a:lnTo>
                    <a:pt x="60" y="1966"/>
                  </a:lnTo>
                  <a:lnTo>
                    <a:pt x="41" y="1963"/>
                  </a:lnTo>
                  <a:lnTo>
                    <a:pt x="25" y="1954"/>
                  </a:lnTo>
                  <a:lnTo>
                    <a:pt x="12" y="1941"/>
                  </a:lnTo>
                  <a:lnTo>
                    <a:pt x="3" y="1924"/>
                  </a:lnTo>
                  <a:lnTo>
                    <a:pt x="0" y="1906"/>
                  </a:lnTo>
                  <a:lnTo>
                    <a:pt x="0" y="1657"/>
                  </a:lnTo>
                  <a:lnTo>
                    <a:pt x="2" y="1641"/>
                  </a:lnTo>
                  <a:lnTo>
                    <a:pt x="8" y="1627"/>
                  </a:lnTo>
                  <a:lnTo>
                    <a:pt x="18" y="1615"/>
                  </a:lnTo>
                  <a:lnTo>
                    <a:pt x="30" y="1605"/>
                  </a:lnTo>
                  <a:lnTo>
                    <a:pt x="44" y="1599"/>
                  </a:lnTo>
                  <a:lnTo>
                    <a:pt x="60" y="1597"/>
                  </a:lnTo>
                  <a:lnTo>
                    <a:pt x="76" y="1599"/>
                  </a:lnTo>
                  <a:lnTo>
                    <a:pt x="91" y="1605"/>
                  </a:lnTo>
                  <a:lnTo>
                    <a:pt x="104" y="1615"/>
                  </a:lnTo>
                  <a:lnTo>
                    <a:pt x="113" y="1627"/>
                  </a:lnTo>
                  <a:lnTo>
                    <a:pt x="119" y="1641"/>
                  </a:lnTo>
                  <a:lnTo>
                    <a:pt x="121" y="1657"/>
                  </a:lnTo>
                  <a:lnTo>
                    <a:pt x="121" y="1845"/>
                  </a:lnTo>
                  <a:lnTo>
                    <a:pt x="3154" y="1845"/>
                  </a:lnTo>
                  <a:lnTo>
                    <a:pt x="3154" y="121"/>
                  </a:lnTo>
                  <a:lnTo>
                    <a:pt x="121" y="121"/>
                  </a:lnTo>
                  <a:lnTo>
                    <a:pt x="121" y="309"/>
                  </a:lnTo>
                  <a:lnTo>
                    <a:pt x="119" y="326"/>
                  </a:lnTo>
                  <a:lnTo>
                    <a:pt x="113" y="340"/>
                  </a:lnTo>
                  <a:lnTo>
                    <a:pt x="104" y="352"/>
                  </a:lnTo>
                  <a:lnTo>
                    <a:pt x="91" y="361"/>
                  </a:lnTo>
                  <a:lnTo>
                    <a:pt x="76" y="367"/>
                  </a:lnTo>
                  <a:lnTo>
                    <a:pt x="60" y="370"/>
                  </a:lnTo>
                  <a:lnTo>
                    <a:pt x="44" y="367"/>
                  </a:lnTo>
                  <a:lnTo>
                    <a:pt x="30" y="361"/>
                  </a:lnTo>
                  <a:lnTo>
                    <a:pt x="18" y="352"/>
                  </a:lnTo>
                  <a:lnTo>
                    <a:pt x="8" y="340"/>
                  </a:lnTo>
                  <a:lnTo>
                    <a:pt x="2" y="326"/>
                  </a:lnTo>
                  <a:lnTo>
                    <a:pt x="0" y="309"/>
                  </a:lnTo>
                  <a:lnTo>
                    <a:pt x="0" y="61"/>
                  </a:lnTo>
                  <a:lnTo>
                    <a:pt x="3" y="42"/>
                  </a:lnTo>
                  <a:lnTo>
                    <a:pt x="12" y="25"/>
                  </a:lnTo>
                  <a:lnTo>
                    <a:pt x="25" y="12"/>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50" name="Freeform 477">
              <a:extLst>
                <a:ext uri="{FF2B5EF4-FFF2-40B4-BE49-F238E27FC236}">
                  <a16:creationId xmlns:a16="http://schemas.microsoft.com/office/drawing/2014/main" id="{4967D347-BA8A-4DA5-8A01-D92AEB3EF887}"/>
                </a:ext>
              </a:extLst>
            </p:cNvPr>
            <p:cNvSpPr>
              <a:spLocks noEditPoints="1"/>
            </p:cNvSpPr>
            <p:nvPr/>
          </p:nvSpPr>
          <p:spPr bwMode="auto">
            <a:xfrm>
              <a:off x="11433" y="2045"/>
              <a:ext cx="147" cy="147"/>
            </a:xfrm>
            <a:custGeom>
              <a:avLst/>
              <a:gdLst>
                <a:gd name="T0" fmla="*/ 542 w 1316"/>
                <a:gd name="T1" fmla="*/ 133 h 1317"/>
                <a:gd name="T2" fmla="*/ 387 w 1316"/>
                <a:gd name="T3" fmla="*/ 194 h 1317"/>
                <a:gd name="T4" fmla="*/ 260 w 1316"/>
                <a:gd name="T5" fmla="*/ 298 h 1317"/>
                <a:gd name="T6" fmla="*/ 168 w 1316"/>
                <a:gd name="T7" fmla="*/ 436 h 1317"/>
                <a:gd name="T8" fmla="*/ 124 w 1316"/>
                <a:gd name="T9" fmla="*/ 600 h 1317"/>
                <a:gd name="T10" fmla="*/ 133 w 1316"/>
                <a:gd name="T11" fmla="*/ 773 h 1317"/>
                <a:gd name="T12" fmla="*/ 194 w 1316"/>
                <a:gd name="T13" fmla="*/ 929 h 1317"/>
                <a:gd name="T14" fmla="*/ 298 w 1316"/>
                <a:gd name="T15" fmla="*/ 1057 h 1317"/>
                <a:gd name="T16" fmla="*/ 437 w 1316"/>
                <a:gd name="T17" fmla="*/ 1148 h 1317"/>
                <a:gd name="T18" fmla="*/ 600 w 1316"/>
                <a:gd name="T19" fmla="*/ 1193 h 1317"/>
                <a:gd name="T20" fmla="*/ 773 w 1316"/>
                <a:gd name="T21" fmla="*/ 1184 h 1317"/>
                <a:gd name="T22" fmla="*/ 929 w 1316"/>
                <a:gd name="T23" fmla="*/ 1123 h 1317"/>
                <a:gd name="T24" fmla="*/ 1057 w 1316"/>
                <a:gd name="T25" fmla="*/ 1019 h 1317"/>
                <a:gd name="T26" fmla="*/ 1148 w 1316"/>
                <a:gd name="T27" fmla="*/ 880 h 1317"/>
                <a:gd name="T28" fmla="*/ 1192 w 1316"/>
                <a:gd name="T29" fmla="*/ 717 h 1317"/>
                <a:gd name="T30" fmla="*/ 1183 w 1316"/>
                <a:gd name="T31" fmla="*/ 543 h 1317"/>
                <a:gd name="T32" fmla="*/ 1122 w 1316"/>
                <a:gd name="T33" fmla="*/ 386 h 1317"/>
                <a:gd name="T34" fmla="*/ 1018 w 1316"/>
                <a:gd name="T35" fmla="*/ 258 h 1317"/>
                <a:gd name="T36" fmla="*/ 879 w 1316"/>
                <a:gd name="T37" fmla="*/ 168 h 1317"/>
                <a:gd name="T38" fmla="*/ 716 w 1316"/>
                <a:gd name="T39" fmla="*/ 123 h 1317"/>
                <a:gd name="T40" fmla="*/ 721 w 1316"/>
                <a:gd name="T41" fmla="*/ 3 h 1317"/>
                <a:gd name="T42" fmla="*/ 901 w 1316"/>
                <a:gd name="T43" fmla="*/ 46 h 1317"/>
                <a:gd name="T44" fmla="*/ 1057 w 1316"/>
                <a:gd name="T45" fmla="*/ 134 h 1317"/>
                <a:gd name="T46" fmla="*/ 1182 w 1316"/>
                <a:gd name="T47" fmla="*/ 259 h 1317"/>
                <a:gd name="T48" fmla="*/ 1271 w 1316"/>
                <a:gd name="T49" fmla="*/ 416 h 1317"/>
                <a:gd name="T50" fmla="*/ 1313 w 1316"/>
                <a:gd name="T51" fmla="*/ 595 h 1317"/>
                <a:gd name="T52" fmla="*/ 1305 w 1316"/>
                <a:gd name="T53" fmla="*/ 783 h 1317"/>
                <a:gd name="T54" fmla="*/ 1246 w 1316"/>
                <a:gd name="T55" fmla="*/ 956 h 1317"/>
                <a:gd name="T56" fmla="*/ 1144 w 1316"/>
                <a:gd name="T57" fmla="*/ 1103 h 1317"/>
                <a:gd name="T58" fmla="*/ 1007 w 1316"/>
                <a:gd name="T59" fmla="*/ 1216 h 1317"/>
                <a:gd name="T60" fmla="*/ 843 w 1316"/>
                <a:gd name="T61" fmla="*/ 1291 h 1317"/>
                <a:gd name="T62" fmla="*/ 658 w 1316"/>
                <a:gd name="T63" fmla="*/ 1317 h 1317"/>
                <a:gd name="T64" fmla="*/ 474 w 1316"/>
                <a:gd name="T65" fmla="*/ 1291 h 1317"/>
                <a:gd name="T66" fmla="*/ 309 w 1316"/>
                <a:gd name="T67" fmla="*/ 1216 h 1317"/>
                <a:gd name="T68" fmla="*/ 172 w 1316"/>
                <a:gd name="T69" fmla="*/ 1103 h 1317"/>
                <a:gd name="T70" fmla="*/ 70 w 1316"/>
                <a:gd name="T71" fmla="*/ 956 h 1317"/>
                <a:gd name="T72" fmla="*/ 12 w 1316"/>
                <a:gd name="T73" fmla="*/ 783 h 1317"/>
                <a:gd name="T74" fmla="*/ 3 w 1316"/>
                <a:gd name="T75" fmla="*/ 595 h 1317"/>
                <a:gd name="T76" fmla="*/ 46 w 1316"/>
                <a:gd name="T77" fmla="*/ 416 h 1317"/>
                <a:gd name="T78" fmla="*/ 134 w 1316"/>
                <a:gd name="T79" fmla="*/ 259 h 1317"/>
                <a:gd name="T80" fmla="*/ 260 w 1316"/>
                <a:gd name="T81" fmla="*/ 134 h 1317"/>
                <a:gd name="T82" fmla="*/ 417 w 1316"/>
                <a:gd name="T83" fmla="*/ 46 h 1317"/>
                <a:gd name="T84" fmla="*/ 595 w 1316"/>
                <a:gd name="T85" fmla="*/ 3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6" h="1317">
                  <a:moveTo>
                    <a:pt x="658" y="120"/>
                  </a:moveTo>
                  <a:lnTo>
                    <a:pt x="600" y="123"/>
                  </a:lnTo>
                  <a:lnTo>
                    <a:pt x="542" y="133"/>
                  </a:lnTo>
                  <a:lnTo>
                    <a:pt x="488" y="148"/>
                  </a:lnTo>
                  <a:lnTo>
                    <a:pt x="437" y="168"/>
                  </a:lnTo>
                  <a:lnTo>
                    <a:pt x="387" y="194"/>
                  </a:lnTo>
                  <a:lnTo>
                    <a:pt x="341" y="224"/>
                  </a:lnTo>
                  <a:lnTo>
                    <a:pt x="298" y="258"/>
                  </a:lnTo>
                  <a:lnTo>
                    <a:pt x="260" y="298"/>
                  </a:lnTo>
                  <a:lnTo>
                    <a:pt x="224" y="341"/>
                  </a:lnTo>
                  <a:lnTo>
                    <a:pt x="194" y="386"/>
                  </a:lnTo>
                  <a:lnTo>
                    <a:pt x="168" y="436"/>
                  </a:lnTo>
                  <a:lnTo>
                    <a:pt x="148" y="488"/>
                  </a:lnTo>
                  <a:lnTo>
                    <a:pt x="133" y="543"/>
                  </a:lnTo>
                  <a:lnTo>
                    <a:pt x="124" y="600"/>
                  </a:lnTo>
                  <a:lnTo>
                    <a:pt x="121" y="658"/>
                  </a:lnTo>
                  <a:lnTo>
                    <a:pt x="124" y="717"/>
                  </a:lnTo>
                  <a:lnTo>
                    <a:pt x="133" y="773"/>
                  </a:lnTo>
                  <a:lnTo>
                    <a:pt x="148" y="829"/>
                  </a:lnTo>
                  <a:lnTo>
                    <a:pt x="168" y="880"/>
                  </a:lnTo>
                  <a:lnTo>
                    <a:pt x="194" y="929"/>
                  </a:lnTo>
                  <a:lnTo>
                    <a:pt x="224" y="976"/>
                  </a:lnTo>
                  <a:lnTo>
                    <a:pt x="260" y="1019"/>
                  </a:lnTo>
                  <a:lnTo>
                    <a:pt x="298" y="1057"/>
                  </a:lnTo>
                  <a:lnTo>
                    <a:pt x="341" y="1092"/>
                  </a:lnTo>
                  <a:lnTo>
                    <a:pt x="387" y="1123"/>
                  </a:lnTo>
                  <a:lnTo>
                    <a:pt x="437" y="1148"/>
                  </a:lnTo>
                  <a:lnTo>
                    <a:pt x="488" y="1169"/>
                  </a:lnTo>
                  <a:lnTo>
                    <a:pt x="542" y="1184"/>
                  </a:lnTo>
                  <a:lnTo>
                    <a:pt x="600" y="1193"/>
                  </a:lnTo>
                  <a:lnTo>
                    <a:pt x="658" y="1196"/>
                  </a:lnTo>
                  <a:lnTo>
                    <a:pt x="716" y="1193"/>
                  </a:lnTo>
                  <a:lnTo>
                    <a:pt x="773" y="1184"/>
                  </a:lnTo>
                  <a:lnTo>
                    <a:pt x="828" y="1169"/>
                  </a:lnTo>
                  <a:lnTo>
                    <a:pt x="879" y="1148"/>
                  </a:lnTo>
                  <a:lnTo>
                    <a:pt x="929" y="1123"/>
                  </a:lnTo>
                  <a:lnTo>
                    <a:pt x="975" y="1092"/>
                  </a:lnTo>
                  <a:lnTo>
                    <a:pt x="1018" y="1057"/>
                  </a:lnTo>
                  <a:lnTo>
                    <a:pt x="1057" y="1019"/>
                  </a:lnTo>
                  <a:lnTo>
                    <a:pt x="1092" y="976"/>
                  </a:lnTo>
                  <a:lnTo>
                    <a:pt x="1122" y="929"/>
                  </a:lnTo>
                  <a:lnTo>
                    <a:pt x="1148" y="880"/>
                  </a:lnTo>
                  <a:lnTo>
                    <a:pt x="1168" y="829"/>
                  </a:lnTo>
                  <a:lnTo>
                    <a:pt x="1183" y="773"/>
                  </a:lnTo>
                  <a:lnTo>
                    <a:pt x="1192" y="717"/>
                  </a:lnTo>
                  <a:lnTo>
                    <a:pt x="1195" y="658"/>
                  </a:lnTo>
                  <a:lnTo>
                    <a:pt x="1192" y="600"/>
                  </a:lnTo>
                  <a:lnTo>
                    <a:pt x="1183" y="543"/>
                  </a:lnTo>
                  <a:lnTo>
                    <a:pt x="1168" y="488"/>
                  </a:lnTo>
                  <a:lnTo>
                    <a:pt x="1148" y="436"/>
                  </a:lnTo>
                  <a:lnTo>
                    <a:pt x="1122" y="386"/>
                  </a:lnTo>
                  <a:lnTo>
                    <a:pt x="1092" y="341"/>
                  </a:lnTo>
                  <a:lnTo>
                    <a:pt x="1057" y="298"/>
                  </a:lnTo>
                  <a:lnTo>
                    <a:pt x="1018" y="258"/>
                  </a:lnTo>
                  <a:lnTo>
                    <a:pt x="975" y="224"/>
                  </a:lnTo>
                  <a:lnTo>
                    <a:pt x="929" y="194"/>
                  </a:lnTo>
                  <a:lnTo>
                    <a:pt x="879" y="168"/>
                  </a:lnTo>
                  <a:lnTo>
                    <a:pt x="828" y="148"/>
                  </a:lnTo>
                  <a:lnTo>
                    <a:pt x="773" y="133"/>
                  </a:lnTo>
                  <a:lnTo>
                    <a:pt x="716" y="123"/>
                  </a:lnTo>
                  <a:lnTo>
                    <a:pt x="658" y="120"/>
                  </a:lnTo>
                  <a:close/>
                  <a:moveTo>
                    <a:pt x="658" y="0"/>
                  </a:moveTo>
                  <a:lnTo>
                    <a:pt x="721" y="3"/>
                  </a:lnTo>
                  <a:lnTo>
                    <a:pt x="783" y="12"/>
                  </a:lnTo>
                  <a:lnTo>
                    <a:pt x="843" y="26"/>
                  </a:lnTo>
                  <a:lnTo>
                    <a:pt x="901" y="46"/>
                  </a:lnTo>
                  <a:lnTo>
                    <a:pt x="955" y="70"/>
                  </a:lnTo>
                  <a:lnTo>
                    <a:pt x="1007" y="99"/>
                  </a:lnTo>
                  <a:lnTo>
                    <a:pt x="1057" y="134"/>
                  </a:lnTo>
                  <a:lnTo>
                    <a:pt x="1102" y="172"/>
                  </a:lnTo>
                  <a:lnTo>
                    <a:pt x="1144" y="214"/>
                  </a:lnTo>
                  <a:lnTo>
                    <a:pt x="1182" y="259"/>
                  </a:lnTo>
                  <a:lnTo>
                    <a:pt x="1217" y="309"/>
                  </a:lnTo>
                  <a:lnTo>
                    <a:pt x="1246" y="361"/>
                  </a:lnTo>
                  <a:lnTo>
                    <a:pt x="1271" y="416"/>
                  </a:lnTo>
                  <a:lnTo>
                    <a:pt x="1290" y="473"/>
                  </a:lnTo>
                  <a:lnTo>
                    <a:pt x="1305" y="533"/>
                  </a:lnTo>
                  <a:lnTo>
                    <a:pt x="1313" y="595"/>
                  </a:lnTo>
                  <a:lnTo>
                    <a:pt x="1316" y="658"/>
                  </a:lnTo>
                  <a:lnTo>
                    <a:pt x="1313" y="722"/>
                  </a:lnTo>
                  <a:lnTo>
                    <a:pt x="1305" y="783"/>
                  </a:lnTo>
                  <a:lnTo>
                    <a:pt x="1290" y="843"/>
                  </a:lnTo>
                  <a:lnTo>
                    <a:pt x="1271" y="900"/>
                  </a:lnTo>
                  <a:lnTo>
                    <a:pt x="1246" y="956"/>
                  </a:lnTo>
                  <a:lnTo>
                    <a:pt x="1217" y="1008"/>
                  </a:lnTo>
                  <a:lnTo>
                    <a:pt x="1182" y="1056"/>
                  </a:lnTo>
                  <a:lnTo>
                    <a:pt x="1144" y="1103"/>
                  </a:lnTo>
                  <a:lnTo>
                    <a:pt x="1102" y="1145"/>
                  </a:lnTo>
                  <a:lnTo>
                    <a:pt x="1057" y="1183"/>
                  </a:lnTo>
                  <a:lnTo>
                    <a:pt x="1007" y="1216"/>
                  </a:lnTo>
                  <a:lnTo>
                    <a:pt x="955" y="1247"/>
                  </a:lnTo>
                  <a:lnTo>
                    <a:pt x="901" y="1271"/>
                  </a:lnTo>
                  <a:lnTo>
                    <a:pt x="843" y="1291"/>
                  </a:lnTo>
                  <a:lnTo>
                    <a:pt x="783" y="1305"/>
                  </a:lnTo>
                  <a:lnTo>
                    <a:pt x="721" y="1314"/>
                  </a:lnTo>
                  <a:lnTo>
                    <a:pt x="658" y="1317"/>
                  </a:lnTo>
                  <a:lnTo>
                    <a:pt x="595" y="1314"/>
                  </a:lnTo>
                  <a:lnTo>
                    <a:pt x="533" y="1305"/>
                  </a:lnTo>
                  <a:lnTo>
                    <a:pt x="474" y="1291"/>
                  </a:lnTo>
                  <a:lnTo>
                    <a:pt x="417" y="1271"/>
                  </a:lnTo>
                  <a:lnTo>
                    <a:pt x="361" y="1247"/>
                  </a:lnTo>
                  <a:lnTo>
                    <a:pt x="309" y="1216"/>
                  </a:lnTo>
                  <a:lnTo>
                    <a:pt x="260" y="1183"/>
                  </a:lnTo>
                  <a:lnTo>
                    <a:pt x="214" y="1145"/>
                  </a:lnTo>
                  <a:lnTo>
                    <a:pt x="172" y="1103"/>
                  </a:lnTo>
                  <a:lnTo>
                    <a:pt x="134" y="1056"/>
                  </a:lnTo>
                  <a:lnTo>
                    <a:pt x="101" y="1008"/>
                  </a:lnTo>
                  <a:lnTo>
                    <a:pt x="70" y="956"/>
                  </a:lnTo>
                  <a:lnTo>
                    <a:pt x="46" y="900"/>
                  </a:lnTo>
                  <a:lnTo>
                    <a:pt x="26" y="843"/>
                  </a:lnTo>
                  <a:lnTo>
                    <a:pt x="12" y="783"/>
                  </a:lnTo>
                  <a:lnTo>
                    <a:pt x="3" y="722"/>
                  </a:lnTo>
                  <a:lnTo>
                    <a:pt x="0" y="658"/>
                  </a:lnTo>
                  <a:lnTo>
                    <a:pt x="3" y="595"/>
                  </a:lnTo>
                  <a:lnTo>
                    <a:pt x="12" y="533"/>
                  </a:lnTo>
                  <a:lnTo>
                    <a:pt x="26" y="473"/>
                  </a:lnTo>
                  <a:lnTo>
                    <a:pt x="46" y="416"/>
                  </a:lnTo>
                  <a:lnTo>
                    <a:pt x="70" y="361"/>
                  </a:lnTo>
                  <a:lnTo>
                    <a:pt x="101" y="309"/>
                  </a:lnTo>
                  <a:lnTo>
                    <a:pt x="134" y="259"/>
                  </a:lnTo>
                  <a:lnTo>
                    <a:pt x="172" y="214"/>
                  </a:lnTo>
                  <a:lnTo>
                    <a:pt x="214" y="172"/>
                  </a:lnTo>
                  <a:lnTo>
                    <a:pt x="260" y="134"/>
                  </a:lnTo>
                  <a:lnTo>
                    <a:pt x="309" y="99"/>
                  </a:lnTo>
                  <a:lnTo>
                    <a:pt x="361" y="70"/>
                  </a:lnTo>
                  <a:lnTo>
                    <a:pt x="417" y="46"/>
                  </a:lnTo>
                  <a:lnTo>
                    <a:pt x="474" y="26"/>
                  </a:lnTo>
                  <a:lnTo>
                    <a:pt x="533" y="12"/>
                  </a:lnTo>
                  <a:lnTo>
                    <a:pt x="595" y="3"/>
                  </a:lnTo>
                  <a:lnTo>
                    <a:pt x="65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51" name="Freeform 478">
              <a:extLst>
                <a:ext uri="{FF2B5EF4-FFF2-40B4-BE49-F238E27FC236}">
                  <a16:creationId xmlns:a16="http://schemas.microsoft.com/office/drawing/2014/main" id="{FDB4B90E-C5FE-4E29-8584-03AAA413DD63}"/>
                </a:ext>
              </a:extLst>
            </p:cNvPr>
            <p:cNvSpPr>
              <a:spLocks/>
            </p:cNvSpPr>
            <p:nvPr/>
          </p:nvSpPr>
          <p:spPr bwMode="auto">
            <a:xfrm>
              <a:off x="11464" y="2076"/>
              <a:ext cx="49" cy="49"/>
            </a:xfrm>
            <a:custGeom>
              <a:avLst/>
              <a:gdLst>
                <a:gd name="T0" fmla="*/ 381 w 441"/>
                <a:gd name="T1" fmla="*/ 0 h 442"/>
                <a:gd name="T2" fmla="*/ 400 w 441"/>
                <a:gd name="T3" fmla="*/ 3 h 442"/>
                <a:gd name="T4" fmla="*/ 417 w 441"/>
                <a:gd name="T5" fmla="*/ 11 h 442"/>
                <a:gd name="T6" fmla="*/ 429 w 441"/>
                <a:gd name="T7" fmla="*/ 24 h 442"/>
                <a:gd name="T8" fmla="*/ 438 w 441"/>
                <a:gd name="T9" fmla="*/ 40 h 442"/>
                <a:gd name="T10" fmla="*/ 441 w 441"/>
                <a:gd name="T11" fmla="*/ 59 h 442"/>
                <a:gd name="T12" fmla="*/ 439 w 441"/>
                <a:gd name="T13" fmla="*/ 75 h 442"/>
                <a:gd name="T14" fmla="*/ 433 w 441"/>
                <a:gd name="T15" fmla="*/ 90 h 442"/>
                <a:gd name="T16" fmla="*/ 423 w 441"/>
                <a:gd name="T17" fmla="*/ 102 h 442"/>
                <a:gd name="T18" fmla="*/ 411 w 441"/>
                <a:gd name="T19" fmla="*/ 111 h 442"/>
                <a:gd name="T20" fmla="*/ 397 w 441"/>
                <a:gd name="T21" fmla="*/ 117 h 442"/>
                <a:gd name="T22" fmla="*/ 381 w 441"/>
                <a:gd name="T23" fmla="*/ 119 h 442"/>
                <a:gd name="T24" fmla="*/ 343 w 441"/>
                <a:gd name="T25" fmla="*/ 122 h 442"/>
                <a:gd name="T26" fmla="*/ 306 w 441"/>
                <a:gd name="T27" fmla="*/ 131 h 442"/>
                <a:gd name="T28" fmla="*/ 271 w 441"/>
                <a:gd name="T29" fmla="*/ 145 h 442"/>
                <a:gd name="T30" fmla="*/ 239 w 441"/>
                <a:gd name="T31" fmla="*/ 162 h 442"/>
                <a:gd name="T32" fmla="*/ 210 w 441"/>
                <a:gd name="T33" fmla="*/ 184 h 442"/>
                <a:gd name="T34" fmla="*/ 184 w 441"/>
                <a:gd name="T35" fmla="*/ 210 h 442"/>
                <a:gd name="T36" fmla="*/ 162 w 441"/>
                <a:gd name="T37" fmla="*/ 239 h 442"/>
                <a:gd name="T38" fmla="*/ 145 w 441"/>
                <a:gd name="T39" fmla="*/ 272 h 442"/>
                <a:gd name="T40" fmla="*/ 132 w 441"/>
                <a:gd name="T41" fmla="*/ 306 h 442"/>
                <a:gd name="T42" fmla="*/ 122 w 441"/>
                <a:gd name="T43" fmla="*/ 343 h 442"/>
                <a:gd name="T44" fmla="*/ 120 w 441"/>
                <a:gd name="T45" fmla="*/ 381 h 442"/>
                <a:gd name="T46" fmla="*/ 117 w 441"/>
                <a:gd name="T47" fmla="*/ 397 h 442"/>
                <a:gd name="T48" fmla="*/ 111 w 441"/>
                <a:gd name="T49" fmla="*/ 412 h 442"/>
                <a:gd name="T50" fmla="*/ 102 w 441"/>
                <a:gd name="T51" fmla="*/ 424 h 442"/>
                <a:gd name="T52" fmla="*/ 90 w 441"/>
                <a:gd name="T53" fmla="*/ 434 h 442"/>
                <a:gd name="T54" fmla="*/ 76 w 441"/>
                <a:gd name="T55" fmla="*/ 440 h 442"/>
                <a:gd name="T56" fmla="*/ 60 w 441"/>
                <a:gd name="T57" fmla="*/ 442 h 442"/>
                <a:gd name="T58" fmla="*/ 41 w 441"/>
                <a:gd name="T59" fmla="*/ 439 h 442"/>
                <a:gd name="T60" fmla="*/ 24 w 441"/>
                <a:gd name="T61" fmla="*/ 430 h 442"/>
                <a:gd name="T62" fmla="*/ 11 w 441"/>
                <a:gd name="T63" fmla="*/ 417 h 442"/>
                <a:gd name="T64" fmla="*/ 3 w 441"/>
                <a:gd name="T65" fmla="*/ 400 h 442"/>
                <a:gd name="T66" fmla="*/ 0 w 441"/>
                <a:gd name="T67" fmla="*/ 381 h 442"/>
                <a:gd name="T68" fmla="*/ 3 w 441"/>
                <a:gd name="T69" fmla="*/ 333 h 442"/>
                <a:gd name="T70" fmla="*/ 11 w 441"/>
                <a:gd name="T71" fmla="*/ 288 h 442"/>
                <a:gd name="T72" fmla="*/ 25 w 441"/>
                <a:gd name="T73" fmla="*/ 243 h 442"/>
                <a:gd name="T74" fmla="*/ 44 w 441"/>
                <a:gd name="T75" fmla="*/ 202 h 442"/>
                <a:gd name="T76" fmla="*/ 68 w 441"/>
                <a:gd name="T77" fmla="*/ 163 h 442"/>
                <a:gd name="T78" fmla="*/ 96 w 441"/>
                <a:gd name="T79" fmla="*/ 128 h 442"/>
                <a:gd name="T80" fmla="*/ 127 w 441"/>
                <a:gd name="T81" fmla="*/ 95 h 442"/>
                <a:gd name="T82" fmla="*/ 163 w 441"/>
                <a:gd name="T83" fmla="*/ 68 h 442"/>
                <a:gd name="T84" fmla="*/ 202 w 441"/>
                <a:gd name="T85" fmla="*/ 44 h 442"/>
                <a:gd name="T86" fmla="*/ 243 w 441"/>
                <a:gd name="T87" fmla="*/ 25 h 442"/>
                <a:gd name="T88" fmla="*/ 287 w 441"/>
                <a:gd name="T89" fmla="*/ 11 h 442"/>
                <a:gd name="T90" fmla="*/ 334 w 441"/>
                <a:gd name="T91" fmla="*/ 3 h 442"/>
                <a:gd name="T92" fmla="*/ 381 w 441"/>
                <a:gd name="T93"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1" h="442">
                  <a:moveTo>
                    <a:pt x="381" y="0"/>
                  </a:moveTo>
                  <a:lnTo>
                    <a:pt x="400" y="3"/>
                  </a:lnTo>
                  <a:lnTo>
                    <a:pt x="417" y="11"/>
                  </a:lnTo>
                  <a:lnTo>
                    <a:pt x="429" y="24"/>
                  </a:lnTo>
                  <a:lnTo>
                    <a:pt x="438" y="40"/>
                  </a:lnTo>
                  <a:lnTo>
                    <a:pt x="441" y="59"/>
                  </a:lnTo>
                  <a:lnTo>
                    <a:pt x="439" y="75"/>
                  </a:lnTo>
                  <a:lnTo>
                    <a:pt x="433" y="90"/>
                  </a:lnTo>
                  <a:lnTo>
                    <a:pt x="423" y="102"/>
                  </a:lnTo>
                  <a:lnTo>
                    <a:pt x="411" y="111"/>
                  </a:lnTo>
                  <a:lnTo>
                    <a:pt x="397" y="117"/>
                  </a:lnTo>
                  <a:lnTo>
                    <a:pt x="381" y="119"/>
                  </a:lnTo>
                  <a:lnTo>
                    <a:pt x="343" y="122"/>
                  </a:lnTo>
                  <a:lnTo>
                    <a:pt x="306" y="131"/>
                  </a:lnTo>
                  <a:lnTo>
                    <a:pt x="271" y="145"/>
                  </a:lnTo>
                  <a:lnTo>
                    <a:pt x="239" y="162"/>
                  </a:lnTo>
                  <a:lnTo>
                    <a:pt x="210" y="184"/>
                  </a:lnTo>
                  <a:lnTo>
                    <a:pt x="184" y="210"/>
                  </a:lnTo>
                  <a:lnTo>
                    <a:pt x="162" y="239"/>
                  </a:lnTo>
                  <a:lnTo>
                    <a:pt x="145" y="272"/>
                  </a:lnTo>
                  <a:lnTo>
                    <a:pt x="132" y="306"/>
                  </a:lnTo>
                  <a:lnTo>
                    <a:pt x="122" y="343"/>
                  </a:lnTo>
                  <a:lnTo>
                    <a:pt x="120" y="381"/>
                  </a:lnTo>
                  <a:lnTo>
                    <a:pt x="117" y="397"/>
                  </a:lnTo>
                  <a:lnTo>
                    <a:pt x="111" y="412"/>
                  </a:lnTo>
                  <a:lnTo>
                    <a:pt x="102" y="424"/>
                  </a:lnTo>
                  <a:lnTo>
                    <a:pt x="90" y="434"/>
                  </a:lnTo>
                  <a:lnTo>
                    <a:pt x="76" y="440"/>
                  </a:lnTo>
                  <a:lnTo>
                    <a:pt x="60" y="442"/>
                  </a:lnTo>
                  <a:lnTo>
                    <a:pt x="41" y="439"/>
                  </a:lnTo>
                  <a:lnTo>
                    <a:pt x="24" y="430"/>
                  </a:lnTo>
                  <a:lnTo>
                    <a:pt x="11" y="417"/>
                  </a:lnTo>
                  <a:lnTo>
                    <a:pt x="3" y="400"/>
                  </a:lnTo>
                  <a:lnTo>
                    <a:pt x="0" y="381"/>
                  </a:lnTo>
                  <a:lnTo>
                    <a:pt x="3" y="333"/>
                  </a:lnTo>
                  <a:lnTo>
                    <a:pt x="11" y="288"/>
                  </a:lnTo>
                  <a:lnTo>
                    <a:pt x="25" y="243"/>
                  </a:lnTo>
                  <a:lnTo>
                    <a:pt x="44" y="202"/>
                  </a:lnTo>
                  <a:lnTo>
                    <a:pt x="68" y="163"/>
                  </a:lnTo>
                  <a:lnTo>
                    <a:pt x="96" y="128"/>
                  </a:lnTo>
                  <a:lnTo>
                    <a:pt x="127" y="95"/>
                  </a:lnTo>
                  <a:lnTo>
                    <a:pt x="163" y="68"/>
                  </a:lnTo>
                  <a:lnTo>
                    <a:pt x="202" y="44"/>
                  </a:lnTo>
                  <a:lnTo>
                    <a:pt x="243" y="25"/>
                  </a:lnTo>
                  <a:lnTo>
                    <a:pt x="287" y="11"/>
                  </a:lnTo>
                  <a:lnTo>
                    <a:pt x="334" y="3"/>
                  </a:lnTo>
                  <a:lnTo>
                    <a:pt x="38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52" name="Freeform 479">
              <a:extLst>
                <a:ext uri="{FF2B5EF4-FFF2-40B4-BE49-F238E27FC236}">
                  <a16:creationId xmlns:a16="http://schemas.microsoft.com/office/drawing/2014/main" id="{8CE2654B-B9F2-4BB6-9BBF-D0AE9029FF7D}"/>
                </a:ext>
              </a:extLst>
            </p:cNvPr>
            <p:cNvSpPr>
              <a:spLocks/>
            </p:cNvSpPr>
            <p:nvPr/>
          </p:nvSpPr>
          <p:spPr bwMode="auto">
            <a:xfrm>
              <a:off x="11585" y="2035"/>
              <a:ext cx="42" cy="18"/>
            </a:xfrm>
            <a:custGeom>
              <a:avLst/>
              <a:gdLst>
                <a:gd name="T0" fmla="*/ 59 w 371"/>
                <a:gd name="T1" fmla="*/ 0 h 169"/>
                <a:gd name="T2" fmla="*/ 311 w 371"/>
                <a:gd name="T3" fmla="*/ 0 h 169"/>
                <a:gd name="T4" fmla="*/ 330 w 371"/>
                <a:gd name="T5" fmla="*/ 4 h 169"/>
                <a:gd name="T6" fmla="*/ 347 w 371"/>
                <a:gd name="T7" fmla="*/ 12 h 169"/>
                <a:gd name="T8" fmla="*/ 360 w 371"/>
                <a:gd name="T9" fmla="*/ 25 h 169"/>
                <a:gd name="T10" fmla="*/ 368 w 371"/>
                <a:gd name="T11" fmla="*/ 42 h 169"/>
                <a:gd name="T12" fmla="*/ 371 w 371"/>
                <a:gd name="T13" fmla="*/ 60 h 169"/>
                <a:gd name="T14" fmla="*/ 371 w 371"/>
                <a:gd name="T15" fmla="*/ 109 h 169"/>
                <a:gd name="T16" fmla="*/ 369 w 371"/>
                <a:gd name="T17" fmla="*/ 125 h 169"/>
                <a:gd name="T18" fmla="*/ 363 w 371"/>
                <a:gd name="T19" fmla="*/ 139 h 169"/>
                <a:gd name="T20" fmla="*/ 354 w 371"/>
                <a:gd name="T21" fmla="*/ 151 h 169"/>
                <a:gd name="T22" fmla="*/ 341 w 371"/>
                <a:gd name="T23" fmla="*/ 161 h 169"/>
                <a:gd name="T24" fmla="*/ 327 w 371"/>
                <a:gd name="T25" fmla="*/ 167 h 169"/>
                <a:gd name="T26" fmla="*/ 311 w 371"/>
                <a:gd name="T27" fmla="*/ 169 h 169"/>
                <a:gd name="T28" fmla="*/ 59 w 371"/>
                <a:gd name="T29" fmla="*/ 169 h 169"/>
                <a:gd name="T30" fmla="*/ 43 w 371"/>
                <a:gd name="T31" fmla="*/ 167 h 169"/>
                <a:gd name="T32" fmla="*/ 29 w 371"/>
                <a:gd name="T33" fmla="*/ 161 h 169"/>
                <a:gd name="T34" fmla="*/ 17 w 371"/>
                <a:gd name="T35" fmla="*/ 151 h 169"/>
                <a:gd name="T36" fmla="*/ 8 w 371"/>
                <a:gd name="T37" fmla="*/ 139 h 169"/>
                <a:gd name="T38" fmla="*/ 2 w 371"/>
                <a:gd name="T39" fmla="*/ 125 h 169"/>
                <a:gd name="T40" fmla="*/ 0 w 371"/>
                <a:gd name="T41" fmla="*/ 109 h 169"/>
                <a:gd name="T42" fmla="*/ 0 w 371"/>
                <a:gd name="T43" fmla="*/ 60 h 169"/>
                <a:gd name="T44" fmla="*/ 2 w 371"/>
                <a:gd name="T45" fmla="*/ 45 h 169"/>
                <a:gd name="T46" fmla="*/ 8 w 371"/>
                <a:gd name="T47" fmla="*/ 30 h 169"/>
                <a:gd name="T48" fmla="*/ 17 w 371"/>
                <a:gd name="T49" fmla="*/ 18 h 169"/>
                <a:gd name="T50" fmla="*/ 29 w 371"/>
                <a:gd name="T51" fmla="*/ 9 h 169"/>
                <a:gd name="T52" fmla="*/ 43 w 371"/>
                <a:gd name="T53" fmla="*/ 3 h 169"/>
                <a:gd name="T54" fmla="*/ 59 w 371"/>
                <a:gd name="T55"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1" h="169">
                  <a:moveTo>
                    <a:pt x="59" y="0"/>
                  </a:moveTo>
                  <a:lnTo>
                    <a:pt x="311" y="0"/>
                  </a:lnTo>
                  <a:lnTo>
                    <a:pt x="330" y="4"/>
                  </a:lnTo>
                  <a:lnTo>
                    <a:pt x="347" y="12"/>
                  </a:lnTo>
                  <a:lnTo>
                    <a:pt x="360" y="25"/>
                  </a:lnTo>
                  <a:lnTo>
                    <a:pt x="368" y="42"/>
                  </a:lnTo>
                  <a:lnTo>
                    <a:pt x="371" y="60"/>
                  </a:lnTo>
                  <a:lnTo>
                    <a:pt x="371" y="109"/>
                  </a:lnTo>
                  <a:lnTo>
                    <a:pt x="369" y="125"/>
                  </a:lnTo>
                  <a:lnTo>
                    <a:pt x="363" y="139"/>
                  </a:lnTo>
                  <a:lnTo>
                    <a:pt x="354" y="151"/>
                  </a:lnTo>
                  <a:lnTo>
                    <a:pt x="341" y="161"/>
                  </a:lnTo>
                  <a:lnTo>
                    <a:pt x="327" y="167"/>
                  </a:lnTo>
                  <a:lnTo>
                    <a:pt x="311" y="169"/>
                  </a:lnTo>
                  <a:lnTo>
                    <a:pt x="59" y="169"/>
                  </a:lnTo>
                  <a:lnTo>
                    <a:pt x="43" y="167"/>
                  </a:lnTo>
                  <a:lnTo>
                    <a:pt x="29" y="161"/>
                  </a:lnTo>
                  <a:lnTo>
                    <a:pt x="17" y="151"/>
                  </a:lnTo>
                  <a:lnTo>
                    <a:pt x="8" y="139"/>
                  </a:lnTo>
                  <a:lnTo>
                    <a:pt x="2" y="125"/>
                  </a:lnTo>
                  <a:lnTo>
                    <a:pt x="0" y="109"/>
                  </a:lnTo>
                  <a:lnTo>
                    <a:pt x="0" y="60"/>
                  </a:lnTo>
                  <a:lnTo>
                    <a:pt x="2" y="45"/>
                  </a:lnTo>
                  <a:lnTo>
                    <a:pt x="8" y="30"/>
                  </a:lnTo>
                  <a:lnTo>
                    <a:pt x="17" y="18"/>
                  </a:lnTo>
                  <a:lnTo>
                    <a:pt x="29" y="9"/>
                  </a:lnTo>
                  <a:lnTo>
                    <a:pt x="43" y="3"/>
                  </a:lnTo>
                  <a:lnTo>
                    <a:pt x="5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53" name="Freeform 480">
              <a:extLst>
                <a:ext uri="{FF2B5EF4-FFF2-40B4-BE49-F238E27FC236}">
                  <a16:creationId xmlns:a16="http://schemas.microsoft.com/office/drawing/2014/main" id="{C8582F33-ED37-4CCA-A8CE-2BC09DB4DFAE}"/>
                </a:ext>
              </a:extLst>
            </p:cNvPr>
            <p:cNvSpPr>
              <a:spLocks/>
            </p:cNvSpPr>
            <p:nvPr/>
          </p:nvSpPr>
          <p:spPr bwMode="auto">
            <a:xfrm>
              <a:off x="11319" y="2037"/>
              <a:ext cx="43" cy="162"/>
            </a:xfrm>
            <a:custGeom>
              <a:avLst/>
              <a:gdLst>
                <a:gd name="T0" fmla="*/ 61 w 387"/>
                <a:gd name="T1" fmla="*/ 0 h 1456"/>
                <a:gd name="T2" fmla="*/ 326 w 387"/>
                <a:gd name="T3" fmla="*/ 0 h 1456"/>
                <a:gd name="T4" fmla="*/ 343 w 387"/>
                <a:gd name="T5" fmla="*/ 2 h 1456"/>
                <a:gd name="T6" fmla="*/ 358 w 387"/>
                <a:gd name="T7" fmla="*/ 8 h 1456"/>
                <a:gd name="T8" fmla="*/ 370 w 387"/>
                <a:gd name="T9" fmla="*/ 18 h 1456"/>
                <a:gd name="T10" fmla="*/ 379 w 387"/>
                <a:gd name="T11" fmla="*/ 30 h 1456"/>
                <a:gd name="T12" fmla="*/ 385 w 387"/>
                <a:gd name="T13" fmla="*/ 44 h 1456"/>
                <a:gd name="T14" fmla="*/ 387 w 387"/>
                <a:gd name="T15" fmla="*/ 61 h 1456"/>
                <a:gd name="T16" fmla="*/ 387 w 387"/>
                <a:gd name="T17" fmla="*/ 1395 h 1456"/>
                <a:gd name="T18" fmla="*/ 385 w 387"/>
                <a:gd name="T19" fmla="*/ 1411 h 1456"/>
                <a:gd name="T20" fmla="*/ 379 w 387"/>
                <a:gd name="T21" fmla="*/ 1425 h 1456"/>
                <a:gd name="T22" fmla="*/ 370 w 387"/>
                <a:gd name="T23" fmla="*/ 1438 h 1456"/>
                <a:gd name="T24" fmla="*/ 358 w 387"/>
                <a:gd name="T25" fmla="*/ 1448 h 1456"/>
                <a:gd name="T26" fmla="*/ 343 w 387"/>
                <a:gd name="T27" fmla="*/ 1454 h 1456"/>
                <a:gd name="T28" fmla="*/ 326 w 387"/>
                <a:gd name="T29" fmla="*/ 1456 h 1456"/>
                <a:gd name="T30" fmla="*/ 61 w 387"/>
                <a:gd name="T31" fmla="*/ 1456 h 1456"/>
                <a:gd name="T32" fmla="*/ 45 w 387"/>
                <a:gd name="T33" fmla="*/ 1454 h 1456"/>
                <a:gd name="T34" fmla="*/ 31 w 387"/>
                <a:gd name="T35" fmla="*/ 1448 h 1456"/>
                <a:gd name="T36" fmla="*/ 19 w 387"/>
                <a:gd name="T37" fmla="*/ 1438 h 1456"/>
                <a:gd name="T38" fmla="*/ 8 w 387"/>
                <a:gd name="T39" fmla="*/ 1425 h 1456"/>
                <a:gd name="T40" fmla="*/ 2 w 387"/>
                <a:gd name="T41" fmla="*/ 1411 h 1456"/>
                <a:gd name="T42" fmla="*/ 0 w 387"/>
                <a:gd name="T43" fmla="*/ 1395 h 1456"/>
                <a:gd name="T44" fmla="*/ 2 w 387"/>
                <a:gd name="T45" fmla="*/ 1379 h 1456"/>
                <a:gd name="T46" fmla="*/ 8 w 387"/>
                <a:gd name="T47" fmla="*/ 1365 h 1456"/>
                <a:gd name="T48" fmla="*/ 19 w 387"/>
                <a:gd name="T49" fmla="*/ 1353 h 1456"/>
                <a:gd name="T50" fmla="*/ 31 w 387"/>
                <a:gd name="T51" fmla="*/ 1343 h 1456"/>
                <a:gd name="T52" fmla="*/ 45 w 387"/>
                <a:gd name="T53" fmla="*/ 1337 h 1456"/>
                <a:gd name="T54" fmla="*/ 61 w 387"/>
                <a:gd name="T55" fmla="*/ 1335 h 1456"/>
                <a:gd name="T56" fmla="*/ 266 w 387"/>
                <a:gd name="T57" fmla="*/ 1335 h 1456"/>
                <a:gd name="T58" fmla="*/ 266 w 387"/>
                <a:gd name="T59" fmla="*/ 121 h 1456"/>
                <a:gd name="T60" fmla="*/ 61 w 387"/>
                <a:gd name="T61" fmla="*/ 121 h 1456"/>
                <a:gd name="T62" fmla="*/ 42 w 387"/>
                <a:gd name="T63" fmla="*/ 118 h 1456"/>
                <a:gd name="T64" fmla="*/ 26 w 387"/>
                <a:gd name="T65" fmla="*/ 110 h 1456"/>
                <a:gd name="T66" fmla="*/ 12 w 387"/>
                <a:gd name="T67" fmla="*/ 97 h 1456"/>
                <a:gd name="T68" fmla="*/ 3 w 387"/>
                <a:gd name="T69" fmla="*/ 80 h 1456"/>
                <a:gd name="T70" fmla="*/ 0 w 387"/>
                <a:gd name="T71" fmla="*/ 61 h 1456"/>
                <a:gd name="T72" fmla="*/ 2 w 387"/>
                <a:gd name="T73" fmla="*/ 44 h 1456"/>
                <a:gd name="T74" fmla="*/ 8 w 387"/>
                <a:gd name="T75" fmla="*/ 30 h 1456"/>
                <a:gd name="T76" fmla="*/ 19 w 387"/>
                <a:gd name="T77" fmla="*/ 18 h 1456"/>
                <a:gd name="T78" fmla="*/ 31 w 387"/>
                <a:gd name="T79" fmla="*/ 8 h 1456"/>
                <a:gd name="T80" fmla="*/ 45 w 387"/>
                <a:gd name="T81" fmla="*/ 2 h 1456"/>
                <a:gd name="T82" fmla="*/ 61 w 387"/>
                <a:gd name="T83" fmla="*/ 0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7" h="1456">
                  <a:moveTo>
                    <a:pt x="61" y="0"/>
                  </a:moveTo>
                  <a:lnTo>
                    <a:pt x="326" y="0"/>
                  </a:lnTo>
                  <a:lnTo>
                    <a:pt x="343" y="2"/>
                  </a:lnTo>
                  <a:lnTo>
                    <a:pt x="358" y="8"/>
                  </a:lnTo>
                  <a:lnTo>
                    <a:pt x="370" y="18"/>
                  </a:lnTo>
                  <a:lnTo>
                    <a:pt x="379" y="30"/>
                  </a:lnTo>
                  <a:lnTo>
                    <a:pt x="385" y="44"/>
                  </a:lnTo>
                  <a:lnTo>
                    <a:pt x="387" y="61"/>
                  </a:lnTo>
                  <a:lnTo>
                    <a:pt x="387" y="1395"/>
                  </a:lnTo>
                  <a:lnTo>
                    <a:pt x="385" y="1411"/>
                  </a:lnTo>
                  <a:lnTo>
                    <a:pt x="379" y="1425"/>
                  </a:lnTo>
                  <a:lnTo>
                    <a:pt x="370" y="1438"/>
                  </a:lnTo>
                  <a:lnTo>
                    <a:pt x="358" y="1448"/>
                  </a:lnTo>
                  <a:lnTo>
                    <a:pt x="343" y="1454"/>
                  </a:lnTo>
                  <a:lnTo>
                    <a:pt x="326" y="1456"/>
                  </a:lnTo>
                  <a:lnTo>
                    <a:pt x="61" y="1456"/>
                  </a:lnTo>
                  <a:lnTo>
                    <a:pt x="45" y="1454"/>
                  </a:lnTo>
                  <a:lnTo>
                    <a:pt x="31" y="1448"/>
                  </a:lnTo>
                  <a:lnTo>
                    <a:pt x="19" y="1438"/>
                  </a:lnTo>
                  <a:lnTo>
                    <a:pt x="8" y="1425"/>
                  </a:lnTo>
                  <a:lnTo>
                    <a:pt x="2" y="1411"/>
                  </a:lnTo>
                  <a:lnTo>
                    <a:pt x="0" y="1395"/>
                  </a:lnTo>
                  <a:lnTo>
                    <a:pt x="2" y="1379"/>
                  </a:lnTo>
                  <a:lnTo>
                    <a:pt x="8" y="1365"/>
                  </a:lnTo>
                  <a:lnTo>
                    <a:pt x="19" y="1353"/>
                  </a:lnTo>
                  <a:lnTo>
                    <a:pt x="31" y="1343"/>
                  </a:lnTo>
                  <a:lnTo>
                    <a:pt x="45" y="1337"/>
                  </a:lnTo>
                  <a:lnTo>
                    <a:pt x="61" y="1335"/>
                  </a:lnTo>
                  <a:lnTo>
                    <a:pt x="266" y="1335"/>
                  </a:lnTo>
                  <a:lnTo>
                    <a:pt x="266" y="121"/>
                  </a:lnTo>
                  <a:lnTo>
                    <a:pt x="61" y="121"/>
                  </a:lnTo>
                  <a:lnTo>
                    <a:pt x="42" y="118"/>
                  </a:lnTo>
                  <a:lnTo>
                    <a:pt x="26" y="110"/>
                  </a:lnTo>
                  <a:lnTo>
                    <a:pt x="12" y="97"/>
                  </a:lnTo>
                  <a:lnTo>
                    <a:pt x="3" y="80"/>
                  </a:lnTo>
                  <a:lnTo>
                    <a:pt x="0" y="61"/>
                  </a:lnTo>
                  <a:lnTo>
                    <a:pt x="2" y="44"/>
                  </a:lnTo>
                  <a:lnTo>
                    <a:pt x="8" y="30"/>
                  </a:lnTo>
                  <a:lnTo>
                    <a:pt x="19" y="18"/>
                  </a:lnTo>
                  <a:lnTo>
                    <a:pt x="31" y="8"/>
                  </a:lnTo>
                  <a:lnTo>
                    <a:pt x="45" y="2"/>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54" name="Freeform 481">
              <a:extLst>
                <a:ext uri="{FF2B5EF4-FFF2-40B4-BE49-F238E27FC236}">
                  <a16:creationId xmlns:a16="http://schemas.microsoft.com/office/drawing/2014/main" id="{8E8CDC01-55B4-4C00-9D88-AE8BC131C395}"/>
                </a:ext>
              </a:extLst>
            </p:cNvPr>
            <p:cNvSpPr>
              <a:spLocks/>
            </p:cNvSpPr>
            <p:nvPr/>
          </p:nvSpPr>
          <p:spPr bwMode="auto">
            <a:xfrm>
              <a:off x="11319" y="1965"/>
              <a:ext cx="65" cy="35"/>
            </a:xfrm>
            <a:custGeom>
              <a:avLst/>
              <a:gdLst>
                <a:gd name="T0" fmla="*/ 61 w 591"/>
                <a:gd name="T1" fmla="*/ 0 h 317"/>
                <a:gd name="T2" fmla="*/ 531 w 591"/>
                <a:gd name="T3" fmla="*/ 0 h 317"/>
                <a:gd name="T4" fmla="*/ 550 w 591"/>
                <a:gd name="T5" fmla="*/ 3 h 317"/>
                <a:gd name="T6" fmla="*/ 566 w 591"/>
                <a:gd name="T7" fmla="*/ 12 h 317"/>
                <a:gd name="T8" fmla="*/ 579 w 591"/>
                <a:gd name="T9" fmla="*/ 26 h 317"/>
                <a:gd name="T10" fmla="*/ 588 w 591"/>
                <a:gd name="T11" fmla="*/ 42 h 317"/>
                <a:gd name="T12" fmla="*/ 591 w 591"/>
                <a:gd name="T13" fmla="*/ 61 h 317"/>
                <a:gd name="T14" fmla="*/ 591 w 591"/>
                <a:gd name="T15" fmla="*/ 256 h 317"/>
                <a:gd name="T16" fmla="*/ 588 w 591"/>
                <a:gd name="T17" fmla="*/ 275 h 317"/>
                <a:gd name="T18" fmla="*/ 579 w 591"/>
                <a:gd name="T19" fmla="*/ 292 h 317"/>
                <a:gd name="T20" fmla="*/ 566 w 591"/>
                <a:gd name="T21" fmla="*/ 305 h 317"/>
                <a:gd name="T22" fmla="*/ 550 w 591"/>
                <a:gd name="T23" fmla="*/ 314 h 317"/>
                <a:gd name="T24" fmla="*/ 531 w 591"/>
                <a:gd name="T25" fmla="*/ 317 h 317"/>
                <a:gd name="T26" fmla="*/ 512 w 591"/>
                <a:gd name="T27" fmla="*/ 314 h 317"/>
                <a:gd name="T28" fmla="*/ 495 w 591"/>
                <a:gd name="T29" fmla="*/ 305 h 317"/>
                <a:gd name="T30" fmla="*/ 481 w 591"/>
                <a:gd name="T31" fmla="*/ 292 h 317"/>
                <a:gd name="T32" fmla="*/ 473 w 591"/>
                <a:gd name="T33" fmla="*/ 275 h 317"/>
                <a:gd name="T34" fmla="*/ 470 w 591"/>
                <a:gd name="T35" fmla="*/ 256 h 317"/>
                <a:gd name="T36" fmla="*/ 470 w 591"/>
                <a:gd name="T37" fmla="*/ 121 h 317"/>
                <a:gd name="T38" fmla="*/ 121 w 591"/>
                <a:gd name="T39" fmla="*/ 121 h 317"/>
                <a:gd name="T40" fmla="*/ 121 w 591"/>
                <a:gd name="T41" fmla="*/ 256 h 317"/>
                <a:gd name="T42" fmla="*/ 118 w 591"/>
                <a:gd name="T43" fmla="*/ 275 h 317"/>
                <a:gd name="T44" fmla="*/ 110 w 591"/>
                <a:gd name="T45" fmla="*/ 292 h 317"/>
                <a:gd name="T46" fmla="*/ 97 w 591"/>
                <a:gd name="T47" fmla="*/ 305 h 317"/>
                <a:gd name="T48" fmla="*/ 80 w 591"/>
                <a:gd name="T49" fmla="*/ 314 h 317"/>
                <a:gd name="T50" fmla="*/ 61 w 591"/>
                <a:gd name="T51" fmla="*/ 317 h 317"/>
                <a:gd name="T52" fmla="*/ 42 w 591"/>
                <a:gd name="T53" fmla="*/ 314 h 317"/>
                <a:gd name="T54" fmla="*/ 26 w 591"/>
                <a:gd name="T55" fmla="*/ 305 h 317"/>
                <a:gd name="T56" fmla="*/ 12 w 591"/>
                <a:gd name="T57" fmla="*/ 292 h 317"/>
                <a:gd name="T58" fmla="*/ 3 w 591"/>
                <a:gd name="T59" fmla="*/ 275 h 317"/>
                <a:gd name="T60" fmla="*/ 0 w 591"/>
                <a:gd name="T61" fmla="*/ 256 h 317"/>
                <a:gd name="T62" fmla="*/ 0 w 591"/>
                <a:gd name="T63" fmla="*/ 61 h 317"/>
                <a:gd name="T64" fmla="*/ 3 w 591"/>
                <a:gd name="T65" fmla="*/ 42 h 317"/>
                <a:gd name="T66" fmla="*/ 12 w 591"/>
                <a:gd name="T67" fmla="*/ 26 h 317"/>
                <a:gd name="T68" fmla="*/ 26 w 591"/>
                <a:gd name="T69" fmla="*/ 12 h 317"/>
                <a:gd name="T70" fmla="*/ 42 w 591"/>
                <a:gd name="T71" fmla="*/ 3 h 317"/>
                <a:gd name="T72" fmla="*/ 61 w 591"/>
                <a:gd name="T73"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1" h="317">
                  <a:moveTo>
                    <a:pt x="61" y="0"/>
                  </a:moveTo>
                  <a:lnTo>
                    <a:pt x="531" y="0"/>
                  </a:lnTo>
                  <a:lnTo>
                    <a:pt x="550" y="3"/>
                  </a:lnTo>
                  <a:lnTo>
                    <a:pt x="566" y="12"/>
                  </a:lnTo>
                  <a:lnTo>
                    <a:pt x="579" y="26"/>
                  </a:lnTo>
                  <a:lnTo>
                    <a:pt x="588" y="42"/>
                  </a:lnTo>
                  <a:lnTo>
                    <a:pt x="591" y="61"/>
                  </a:lnTo>
                  <a:lnTo>
                    <a:pt x="591" y="256"/>
                  </a:lnTo>
                  <a:lnTo>
                    <a:pt x="588" y="275"/>
                  </a:lnTo>
                  <a:lnTo>
                    <a:pt x="579" y="292"/>
                  </a:lnTo>
                  <a:lnTo>
                    <a:pt x="566" y="305"/>
                  </a:lnTo>
                  <a:lnTo>
                    <a:pt x="550" y="314"/>
                  </a:lnTo>
                  <a:lnTo>
                    <a:pt x="531" y="317"/>
                  </a:lnTo>
                  <a:lnTo>
                    <a:pt x="512" y="314"/>
                  </a:lnTo>
                  <a:lnTo>
                    <a:pt x="495" y="305"/>
                  </a:lnTo>
                  <a:lnTo>
                    <a:pt x="481" y="292"/>
                  </a:lnTo>
                  <a:lnTo>
                    <a:pt x="473" y="275"/>
                  </a:lnTo>
                  <a:lnTo>
                    <a:pt x="470" y="256"/>
                  </a:lnTo>
                  <a:lnTo>
                    <a:pt x="470" y="121"/>
                  </a:lnTo>
                  <a:lnTo>
                    <a:pt x="121" y="121"/>
                  </a:lnTo>
                  <a:lnTo>
                    <a:pt x="121" y="256"/>
                  </a:lnTo>
                  <a:lnTo>
                    <a:pt x="118" y="275"/>
                  </a:lnTo>
                  <a:lnTo>
                    <a:pt x="110" y="292"/>
                  </a:lnTo>
                  <a:lnTo>
                    <a:pt x="97" y="305"/>
                  </a:lnTo>
                  <a:lnTo>
                    <a:pt x="80" y="314"/>
                  </a:lnTo>
                  <a:lnTo>
                    <a:pt x="61" y="317"/>
                  </a:lnTo>
                  <a:lnTo>
                    <a:pt x="42" y="314"/>
                  </a:lnTo>
                  <a:lnTo>
                    <a:pt x="26" y="305"/>
                  </a:lnTo>
                  <a:lnTo>
                    <a:pt x="12" y="292"/>
                  </a:lnTo>
                  <a:lnTo>
                    <a:pt x="3" y="275"/>
                  </a:lnTo>
                  <a:lnTo>
                    <a:pt x="0" y="256"/>
                  </a:lnTo>
                  <a:lnTo>
                    <a:pt x="0" y="61"/>
                  </a:lnTo>
                  <a:lnTo>
                    <a:pt x="3" y="42"/>
                  </a:lnTo>
                  <a:lnTo>
                    <a:pt x="12" y="26"/>
                  </a:lnTo>
                  <a:lnTo>
                    <a:pt x="26" y="12"/>
                  </a:lnTo>
                  <a:lnTo>
                    <a:pt x="42"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55" name="Group 484">
            <a:extLst>
              <a:ext uri="{FF2B5EF4-FFF2-40B4-BE49-F238E27FC236}">
                <a16:creationId xmlns:a16="http://schemas.microsoft.com/office/drawing/2014/main" id="{49E36BC2-A0F7-4FAE-B493-6E6CE10511A6}"/>
              </a:ext>
            </a:extLst>
          </p:cNvPr>
          <p:cNvGrpSpPr>
            <a:grpSpLocks noChangeAspect="1"/>
          </p:cNvGrpSpPr>
          <p:nvPr/>
        </p:nvGrpSpPr>
        <p:grpSpPr bwMode="auto">
          <a:xfrm>
            <a:off x="9005948" y="2884551"/>
            <a:ext cx="268256" cy="224606"/>
            <a:chOff x="11347" y="2754"/>
            <a:chExt cx="338" cy="283"/>
          </a:xfrm>
          <a:solidFill>
            <a:srgbClr val="000000"/>
          </a:solidFill>
        </p:grpSpPr>
        <p:sp>
          <p:nvSpPr>
            <p:cNvPr id="856" name="Freeform 486">
              <a:extLst>
                <a:ext uri="{FF2B5EF4-FFF2-40B4-BE49-F238E27FC236}">
                  <a16:creationId xmlns:a16="http://schemas.microsoft.com/office/drawing/2014/main" id="{DC2BA086-9084-460C-9CEA-D0EB4356FB5C}"/>
                </a:ext>
              </a:extLst>
            </p:cNvPr>
            <p:cNvSpPr>
              <a:spLocks noEditPoints="1"/>
            </p:cNvSpPr>
            <p:nvPr/>
          </p:nvSpPr>
          <p:spPr bwMode="auto">
            <a:xfrm>
              <a:off x="11347" y="2829"/>
              <a:ext cx="338" cy="208"/>
            </a:xfrm>
            <a:custGeom>
              <a:avLst/>
              <a:gdLst>
                <a:gd name="T0" fmla="*/ 134 w 3375"/>
                <a:gd name="T1" fmla="*/ 133 h 2074"/>
                <a:gd name="T2" fmla="*/ 134 w 3375"/>
                <a:gd name="T3" fmla="*/ 1940 h 2074"/>
                <a:gd name="T4" fmla="*/ 3241 w 3375"/>
                <a:gd name="T5" fmla="*/ 1940 h 2074"/>
                <a:gd name="T6" fmla="*/ 3241 w 3375"/>
                <a:gd name="T7" fmla="*/ 133 h 2074"/>
                <a:gd name="T8" fmla="*/ 134 w 3375"/>
                <a:gd name="T9" fmla="*/ 133 h 2074"/>
                <a:gd name="T10" fmla="*/ 67 w 3375"/>
                <a:gd name="T11" fmla="*/ 0 h 2074"/>
                <a:gd name="T12" fmla="*/ 3309 w 3375"/>
                <a:gd name="T13" fmla="*/ 0 h 2074"/>
                <a:gd name="T14" fmla="*/ 3326 w 3375"/>
                <a:gd name="T15" fmla="*/ 2 h 2074"/>
                <a:gd name="T16" fmla="*/ 3342 w 3375"/>
                <a:gd name="T17" fmla="*/ 9 h 2074"/>
                <a:gd name="T18" fmla="*/ 3356 w 3375"/>
                <a:gd name="T19" fmla="*/ 20 h 2074"/>
                <a:gd name="T20" fmla="*/ 3366 w 3375"/>
                <a:gd name="T21" fmla="*/ 33 h 2074"/>
                <a:gd name="T22" fmla="*/ 3373 w 3375"/>
                <a:gd name="T23" fmla="*/ 49 h 2074"/>
                <a:gd name="T24" fmla="*/ 3375 w 3375"/>
                <a:gd name="T25" fmla="*/ 66 h 2074"/>
                <a:gd name="T26" fmla="*/ 3375 w 3375"/>
                <a:gd name="T27" fmla="*/ 2007 h 2074"/>
                <a:gd name="T28" fmla="*/ 3373 w 3375"/>
                <a:gd name="T29" fmla="*/ 2025 h 2074"/>
                <a:gd name="T30" fmla="*/ 3366 w 3375"/>
                <a:gd name="T31" fmla="*/ 2040 h 2074"/>
                <a:gd name="T32" fmla="*/ 3356 w 3375"/>
                <a:gd name="T33" fmla="*/ 2054 h 2074"/>
                <a:gd name="T34" fmla="*/ 3342 w 3375"/>
                <a:gd name="T35" fmla="*/ 2064 h 2074"/>
                <a:gd name="T36" fmla="*/ 3326 w 3375"/>
                <a:gd name="T37" fmla="*/ 2072 h 2074"/>
                <a:gd name="T38" fmla="*/ 3309 w 3375"/>
                <a:gd name="T39" fmla="*/ 2074 h 2074"/>
                <a:gd name="T40" fmla="*/ 67 w 3375"/>
                <a:gd name="T41" fmla="*/ 2074 h 2074"/>
                <a:gd name="T42" fmla="*/ 49 w 3375"/>
                <a:gd name="T43" fmla="*/ 2072 h 2074"/>
                <a:gd name="T44" fmla="*/ 33 w 3375"/>
                <a:gd name="T45" fmla="*/ 2064 h 2074"/>
                <a:gd name="T46" fmla="*/ 20 w 3375"/>
                <a:gd name="T47" fmla="*/ 2054 h 2074"/>
                <a:gd name="T48" fmla="*/ 9 w 3375"/>
                <a:gd name="T49" fmla="*/ 2040 h 2074"/>
                <a:gd name="T50" fmla="*/ 2 w 3375"/>
                <a:gd name="T51" fmla="*/ 2025 h 2074"/>
                <a:gd name="T52" fmla="*/ 0 w 3375"/>
                <a:gd name="T53" fmla="*/ 2007 h 2074"/>
                <a:gd name="T54" fmla="*/ 0 w 3375"/>
                <a:gd name="T55" fmla="*/ 66 h 2074"/>
                <a:gd name="T56" fmla="*/ 2 w 3375"/>
                <a:gd name="T57" fmla="*/ 49 h 2074"/>
                <a:gd name="T58" fmla="*/ 9 w 3375"/>
                <a:gd name="T59" fmla="*/ 33 h 2074"/>
                <a:gd name="T60" fmla="*/ 20 w 3375"/>
                <a:gd name="T61" fmla="*/ 20 h 2074"/>
                <a:gd name="T62" fmla="*/ 33 w 3375"/>
                <a:gd name="T63" fmla="*/ 9 h 2074"/>
                <a:gd name="T64" fmla="*/ 49 w 3375"/>
                <a:gd name="T65" fmla="*/ 2 h 2074"/>
                <a:gd name="T66" fmla="*/ 67 w 3375"/>
                <a:gd name="T67" fmla="*/ 0 h 2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75" h="2074">
                  <a:moveTo>
                    <a:pt x="134" y="133"/>
                  </a:moveTo>
                  <a:lnTo>
                    <a:pt x="134" y="1940"/>
                  </a:lnTo>
                  <a:lnTo>
                    <a:pt x="3241" y="1940"/>
                  </a:lnTo>
                  <a:lnTo>
                    <a:pt x="3241" y="133"/>
                  </a:lnTo>
                  <a:lnTo>
                    <a:pt x="134" y="133"/>
                  </a:lnTo>
                  <a:close/>
                  <a:moveTo>
                    <a:pt x="67" y="0"/>
                  </a:moveTo>
                  <a:lnTo>
                    <a:pt x="3309" y="0"/>
                  </a:lnTo>
                  <a:lnTo>
                    <a:pt x="3326" y="2"/>
                  </a:lnTo>
                  <a:lnTo>
                    <a:pt x="3342" y="9"/>
                  </a:lnTo>
                  <a:lnTo>
                    <a:pt x="3356" y="20"/>
                  </a:lnTo>
                  <a:lnTo>
                    <a:pt x="3366" y="33"/>
                  </a:lnTo>
                  <a:lnTo>
                    <a:pt x="3373" y="49"/>
                  </a:lnTo>
                  <a:lnTo>
                    <a:pt x="3375" y="66"/>
                  </a:lnTo>
                  <a:lnTo>
                    <a:pt x="3375" y="2007"/>
                  </a:lnTo>
                  <a:lnTo>
                    <a:pt x="3373" y="2025"/>
                  </a:lnTo>
                  <a:lnTo>
                    <a:pt x="3366" y="2040"/>
                  </a:lnTo>
                  <a:lnTo>
                    <a:pt x="3356" y="2054"/>
                  </a:lnTo>
                  <a:lnTo>
                    <a:pt x="3342" y="2064"/>
                  </a:lnTo>
                  <a:lnTo>
                    <a:pt x="3326" y="2072"/>
                  </a:lnTo>
                  <a:lnTo>
                    <a:pt x="3309" y="2074"/>
                  </a:lnTo>
                  <a:lnTo>
                    <a:pt x="67" y="2074"/>
                  </a:lnTo>
                  <a:lnTo>
                    <a:pt x="49" y="2072"/>
                  </a:lnTo>
                  <a:lnTo>
                    <a:pt x="33" y="2064"/>
                  </a:lnTo>
                  <a:lnTo>
                    <a:pt x="20" y="2054"/>
                  </a:lnTo>
                  <a:lnTo>
                    <a:pt x="9" y="2040"/>
                  </a:lnTo>
                  <a:lnTo>
                    <a:pt x="2" y="2025"/>
                  </a:lnTo>
                  <a:lnTo>
                    <a:pt x="0" y="2007"/>
                  </a:lnTo>
                  <a:lnTo>
                    <a:pt x="0" y="66"/>
                  </a:lnTo>
                  <a:lnTo>
                    <a:pt x="2" y="49"/>
                  </a:lnTo>
                  <a:lnTo>
                    <a:pt x="9" y="33"/>
                  </a:lnTo>
                  <a:lnTo>
                    <a:pt x="20" y="20"/>
                  </a:lnTo>
                  <a:lnTo>
                    <a:pt x="33" y="9"/>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57" name="Freeform 487">
              <a:extLst>
                <a:ext uri="{FF2B5EF4-FFF2-40B4-BE49-F238E27FC236}">
                  <a16:creationId xmlns:a16="http://schemas.microsoft.com/office/drawing/2014/main" id="{C0D47564-50B3-4BAD-8BE9-B74A4D214AFF}"/>
                </a:ext>
              </a:extLst>
            </p:cNvPr>
            <p:cNvSpPr>
              <a:spLocks/>
            </p:cNvSpPr>
            <p:nvPr/>
          </p:nvSpPr>
          <p:spPr bwMode="auto">
            <a:xfrm>
              <a:off x="11347" y="2754"/>
              <a:ext cx="333" cy="66"/>
            </a:xfrm>
            <a:custGeom>
              <a:avLst/>
              <a:gdLst>
                <a:gd name="T0" fmla="*/ 189 w 3335"/>
                <a:gd name="T1" fmla="*/ 0 h 659"/>
                <a:gd name="T2" fmla="*/ 1171 w 3335"/>
                <a:gd name="T3" fmla="*/ 0 h 659"/>
                <a:gd name="T4" fmla="*/ 1187 w 3335"/>
                <a:gd name="T5" fmla="*/ 2 h 659"/>
                <a:gd name="T6" fmla="*/ 1203 w 3335"/>
                <a:gd name="T7" fmla="*/ 8 h 659"/>
                <a:gd name="T8" fmla="*/ 1217 w 3335"/>
                <a:gd name="T9" fmla="*/ 18 h 659"/>
                <a:gd name="T10" fmla="*/ 1714 w 3335"/>
                <a:gd name="T11" fmla="*/ 465 h 659"/>
                <a:gd name="T12" fmla="*/ 3055 w 3335"/>
                <a:gd name="T13" fmla="*/ 465 h 659"/>
                <a:gd name="T14" fmla="*/ 3065 w 3335"/>
                <a:gd name="T15" fmla="*/ 466 h 659"/>
                <a:gd name="T16" fmla="*/ 3074 w 3335"/>
                <a:gd name="T17" fmla="*/ 468 h 659"/>
                <a:gd name="T18" fmla="*/ 3287 w 3335"/>
                <a:gd name="T19" fmla="*/ 528 h 659"/>
                <a:gd name="T20" fmla="*/ 3302 w 3335"/>
                <a:gd name="T21" fmla="*/ 536 h 659"/>
                <a:gd name="T22" fmla="*/ 3316 w 3335"/>
                <a:gd name="T23" fmla="*/ 546 h 659"/>
                <a:gd name="T24" fmla="*/ 3326 w 3335"/>
                <a:gd name="T25" fmla="*/ 561 h 659"/>
                <a:gd name="T26" fmla="*/ 3333 w 3335"/>
                <a:gd name="T27" fmla="*/ 576 h 659"/>
                <a:gd name="T28" fmla="*/ 3335 w 3335"/>
                <a:gd name="T29" fmla="*/ 593 h 659"/>
                <a:gd name="T30" fmla="*/ 3333 w 3335"/>
                <a:gd name="T31" fmla="*/ 610 h 659"/>
                <a:gd name="T32" fmla="*/ 3325 w 3335"/>
                <a:gd name="T33" fmla="*/ 627 h 659"/>
                <a:gd name="T34" fmla="*/ 3315 w 3335"/>
                <a:gd name="T35" fmla="*/ 641 h 659"/>
                <a:gd name="T36" fmla="*/ 3300 w 3335"/>
                <a:gd name="T37" fmla="*/ 651 h 659"/>
                <a:gd name="T38" fmla="*/ 3285 w 3335"/>
                <a:gd name="T39" fmla="*/ 657 h 659"/>
                <a:gd name="T40" fmla="*/ 3268 w 3335"/>
                <a:gd name="T41" fmla="*/ 659 h 659"/>
                <a:gd name="T42" fmla="*/ 3249 w 3335"/>
                <a:gd name="T43" fmla="*/ 657 h 659"/>
                <a:gd name="T44" fmla="*/ 3046 w 3335"/>
                <a:gd name="T45" fmla="*/ 599 h 659"/>
                <a:gd name="T46" fmla="*/ 1688 w 3335"/>
                <a:gd name="T47" fmla="*/ 599 h 659"/>
                <a:gd name="T48" fmla="*/ 1671 w 3335"/>
                <a:gd name="T49" fmla="*/ 597 h 659"/>
                <a:gd name="T50" fmla="*/ 1656 w 3335"/>
                <a:gd name="T51" fmla="*/ 592 h 659"/>
                <a:gd name="T52" fmla="*/ 1643 w 3335"/>
                <a:gd name="T53" fmla="*/ 582 h 659"/>
                <a:gd name="T54" fmla="*/ 1146 w 3335"/>
                <a:gd name="T55" fmla="*/ 134 h 659"/>
                <a:gd name="T56" fmla="*/ 223 w 3335"/>
                <a:gd name="T57" fmla="*/ 134 h 659"/>
                <a:gd name="T58" fmla="*/ 134 w 3335"/>
                <a:gd name="T59" fmla="*/ 260 h 659"/>
                <a:gd name="T60" fmla="*/ 134 w 3335"/>
                <a:gd name="T61" fmla="*/ 593 h 659"/>
                <a:gd name="T62" fmla="*/ 132 w 3335"/>
                <a:gd name="T63" fmla="*/ 610 h 659"/>
                <a:gd name="T64" fmla="*/ 125 w 3335"/>
                <a:gd name="T65" fmla="*/ 626 h 659"/>
                <a:gd name="T66" fmla="*/ 115 w 3335"/>
                <a:gd name="T67" fmla="*/ 640 h 659"/>
                <a:gd name="T68" fmla="*/ 101 w 3335"/>
                <a:gd name="T69" fmla="*/ 651 h 659"/>
                <a:gd name="T70" fmla="*/ 85 w 3335"/>
                <a:gd name="T71" fmla="*/ 657 h 659"/>
                <a:gd name="T72" fmla="*/ 67 w 3335"/>
                <a:gd name="T73" fmla="*/ 659 h 659"/>
                <a:gd name="T74" fmla="*/ 49 w 3335"/>
                <a:gd name="T75" fmla="*/ 657 h 659"/>
                <a:gd name="T76" fmla="*/ 33 w 3335"/>
                <a:gd name="T77" fmla="*/ 651 h 659"/>
                <a:gd name="T78" fmla="*/ 20 w 3335"/>
                <a:gd name="T79" fmla="*/ 640 h 659"/>
                <a:gd name="T80" fmla="*/ 9 w 3335"/>
                <a:gd name="T81" fmla="*/ 626 h 659"/>
                <a:gd name="T82" fmla="*/ 2 w 3335"/>
                <a:gd name="T83" fmla="*/ 610 h 659"/>
                <a:gd name="T84" fmla="*/ 0 w 3335"/>
                <a:gd name="T85" fmla="*/ 593 h 659"/>
                <a:gd name="T86" fmla="*/ 0 w 3335"/>
                <a:gd name="T87" fmla="*/ 239 h 659"/>
                <a:gd name="T88" fmla="*/ 3 w 3335"/>
                <a:gd name="T89" fmla="*/ 218 h 659"/>
                <a:gd name="T90" fmla="*/ 13 w 3335"/>
                <a:gd name="T91" fmla="*/ 201 h 659"/>
                <a:gd name="T92" fmla="*/ 133 w 3335"/>
                <a:gd name="T93" fmla="*/ 29 h 659"/>
                <a:gd name="T94" fmla="*/ 145 w 3335"/>
                <a:gd name="T95" fmla="*/ 17 h 659"/>
                <a:gd name="T96" fmla="*/ 157 w 3335"/>
                <a:gd name="T97" fmla="*/ 7 h 659"/>
                <a:gd name="T98" fmla="*/ 173 w 3335"/>
                <a:gd name="T99" fmla="*/ 2 h 659"/>
                <a:gd name="T100" fmla="*/ 189 w 3335"/>
                <a:gd name="T101" fmla="*/ 0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5" h="659">
                  <a:moveTo>
                    <a:pt x="189" y="0"/>
                  </a:moveTo>
                  <a:lnTo>
                    <a:pt x="1171" y="0"/>
                  </a:lnTo>
                  <a:lnTo>
                    <a:pt x="1187" y="2"/>
                  </a:lnTo>
                  <a:lnTo>
                    <a:pt x="1203" y="8"/>
                  </a:lnTo>
                  <a:lnTo>
                    <a:pt x="1217" y="18"/>
                  </a:lnTo>
                  <a:lnTo>
                    <a:pt x="1714" y="465"/>
                  </a:lnTo>
                  <a:lnTo>
                    <a:pt x="3055" y="465"/>
                  </a:lnTo>
                  <a:lnTo>
                    <a:pt x="3065" y="466"/>
                  </a:lnTo>
                  <a:lnTo>
                    <a:pt x="3074" y="468"/>
                  </a:lnTo>
                  <a:lnTo>
                    <a:pt x="3287" y="528"/>
                  </a:lnTo>
                  <a:lnTo>
                    <a:pt x="3302" y="536"/>
                  </a:lnTo>
                  <a:lnTo>
                    <a:pt x="3316" y="546"/>
                  </a:lnTo>
                  <a:lnTo>
                    <a:pt x="3326" y="561"/>
                  </a:lnTo>
                  <a:lnTo>
                    <a:pt x="3333" y="576"/>
                  </a:lnTo>
                  <a:lnTo>
                    <a:pt x="3335" y="593"/>
                  </a:lnTo>
                  <a:lnTo>
                    <a:pt x="3333" y="610"/>
                  </a:lnTo>
                  <a:lnTo>
                    <a:pt x="3325" y="627"/>
                  </a:lnTo>
                  <a:lnTo>
                    <a:pt x="3315" y="641"/>
                  </a:lnTo>
                  <a:lnTo>
                    <a:pt x="3300" y="651"/>
                  </a:lnTo>
                  <a:lnTo>
                    <a:pt x="3285" y="657"/>
                  </a:lnTo>
                  <a:lnTo>
                    <a:pt x="3268" y="659"/>
                  </a:lnTo>
                  <a:lnTo>
                    <a:pt x="3249" y="657"/>
                  </a:lnTo>
                  <a:lnTo>
                    <a:pt x="3046" y="599"/>
                  </a:lnTo>
                  <a:lnTo>
                    <a:pt x="1688" y="599"/>
                  </a:lnTo>
                  <a:lnTo>
                    <a:pt x="1671" y="597"/>
                  </a:lnTo>
                  <a:lnTo>
                    <a:pt x="1656" y="592"/>
                  </a:lnTo>
                  <a:lnTo>
                    <a:pt x="1643" y="582"/>
                  </a:lnTo>
                  <a:lnTo>
                    <a:pt x="1146" y="134"/>
                  </a:lnTo>
                  <a:lnTo>
                    <a:pt x="223" y="134"/>
                  </a:lnTo>
                  <a:lnTo>
                    <a:pt x="134" y="260"/>
                  </a:lnTo>
                  <a:lnTo>
                    <a:pt x="134" y="593"/>
                  </a:lnTo>
                  <a:lnTo>
                    <a:pt x="132" y="610"/>
                  </a:lnTo>
                  <a:lnTo>
                    <a:pt x="125" y="626"/>
                  </a:lnTo>
                  <a:lnTo>
                    <a:pt x="115" y="640"/>
                  </a:lnTo>
                  <a:lnTo>
                    <a:pt x="101" y="651"/>
                  </a:lnTo>
                  <a:lnTo>
                    <a:pt x="85" y="657"/>
                  </a:lnTo>
                  <a:lnTo>
                    <a:pt x="67" y="659"/>
                  </a:lnTo>
                  <a:lnTo>
                    <a:pt x="49" y="657"/>
                  </a:lnTo>
                  <a:lnTo>
                    <a:pt x="33" y="651"/>
                  </a:lnTo>
                  <a:lnTo>
                    <a:pt x="20" y="640"/>
                  </a:lnTo>
                  <a:lnTo>
                    <a:pt x="9" y="626"/>
                  </a:lnTo>
                  <a:lnTo>
                    <a:pt x="2" y="610"/>
                  </a:lnTo>
                  <a:lnTo>
                    <a:pt x="0" y="593"/>
                  </a:lnTo>
                  <a:lnTo>
                    <a:pt x="0" y="239"/>
                  </a:lnTo>
                  <a:lnTo>
                    <a:pt x="3" y="218"/>
                  </a:lnTo>
                  <a:lnTo>
                    <a:pt x="13" y="201"/>
                  </a:lnTo>
                  <a:lnTo>
                    <a:pt x="133" y="29"/>
                  </a:lnTo>
                  <a:lnTo>
                    <a:pt x="145" y="17"/>
                  </a:lnTo>
                  <a:lnTo>
                    <a:pt x="157" y="7"/>
                  </a:lnTo>
                  <a:lnTo>
                    <a:pt x="173" y="2"/>
                  </a:lnTo>
                  <a:lnTo>
                    <a:pt x="18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58" name="Group 490">
            <a:extLst>
              <a:ext uri="{FF2B5EF4-FFF2-40B4-BE49-F238E27FC236}">
                <a16:creationId xmlns:a16="http://schemas.microsoft.com/office/drawing/2014/main" id="{E6359E53-7847-41A2-9F00-B7C006E9453F}"/>
              </a:ext>
            </a:extLst>
          </p:cNvPr>
          <p:cNvGrpSpPr>
            <a:grpSpLocks noChangeAspect="1"/>
          </p:cNvGrpSpPr>
          <p:nvPr/>
        </p:nvGrpSpPr>
        <p:grpSpPr bwMode="auto">
          <a:xfrm>
            <a:off x="9063105" y="3495671"/>
            <a:ext cx="153970" cy="297622"/>
            <a:chOff x="11419" y="3524"/>
            <a:chExt cx="194" cy="375"/>
          </a:xfrm>
          <a:solidFill>
            <a:srgbClr val="000000"/>
          </a:solidFill>
        </p:grpSpPr>
        <p:sp>
          <p:nvSpPr>
            <p:cNvPr id="859" name="Freeform 492">
              <a:extLst>
                <a:ext uri="{FF2B5EF4-FFF2-40B4-BE49-F238E27FC236}">
                  <a16:creationId xmlns:a16="http://schemas.microsoft.com/office/drawing/2014/main" id="{D721D0BA-373C-4BDE-9E69-F0F049F92C2D}"/>
                </a:ext>
              </a:extLst>
            </p:cNvPr>
            <p:cNvSpPr>
              <a:spLocks/>
            </p:cNvSpPr>
            <p:nvPr/>
          </p:nvSpPr>
          <p:spPr bwMode="auto">
            <a:xfrm>
              <a:off x="11419" y="3524"/>
              <a:ext cx="194" cy="249"/>
            </a:xfrm>
            <a:custGeom>
              <a:avLst/>
              <a:gdLst>
                <a:gd name="T0" fmla="*/ 61 w 1749"/>
                <a:gd name="T1" fmla="*/ 0 h 2245"/>
                <a:gd name="T2" fmla="*/ 1689 w 1749"/>
                <a:gd name="T3" fmla="*/ 0 h 2245"/>
                <a:gd name="T4" fmla="*/ 1708 w 1749"/>
                <a:gd name="T5" fmla="*/ 3 h 2245"/>
                <a:gd name="T6" fmla="*/ 1725 w 1749"/>
                <a:gd name="T7" fmla="*/ 11 h 2245"/>
                <a:gd name="T8" fmla="*/ 1737 w 1749"/>
                <a:gd name="T9" fmla="*/ 25 h 2245"/>
                <a:gd name="T10" fmla="*/ 1746 w 1749"/>
                <a:gd name="T11" fmla="*/ 42 h 2245"/>
                <a:gd name="T12" fmla="*/ 1749 w 1749"/>
                <a:gd name="T13" fmla="*/ 61 h 2245"/>
                <a:gd name="T14" fmla="*/ 1749 w 1749"/>
                <a:gd name="T15" fmla="*/ 2185 h 2245"/>
                <a:gd name="T16" fmla="*/ 1746 w 1749"/>
                <a:gd name="T17" fmla="*/ 2204 h 2245"/>
                <a:gd name="T18" fmla="*/ 1737 w 1749"/>
                <a:gd name="T19" fmla="*/ 2221 h 2245"/>
                <a:gd name="T20" fmla="*/ 1725 w 1749"/>
                <a:gd name="T21" fmla="*/ 2234 h 2245"/>
                <a:gd name="T22" fmla="*/ 1708 w 1749"/>
                <a:gd name="T23" fmla="*/ 2242 h 2245"/>
                <a:gd name="T24" fmla="*/ 1689 w 1749"/>
                <a:gd name="T25" fmla="*/ 2245 h 2245"/>
                <a:gd name="T26" fmla="*/ 1464 w 1749"/>
                <a:gd name="T27" fmla="*/ 2245 h 2245"/>
                <a:gd name="T28" fmla="*/ 1444 w 1749"/>
                <a:gd name="T29" fmla="*/ 2242 h 2245"/>
                <a:gd name="T30" fmla="*/ 1428 w 1749"/>
                <a:gd name="T31" fmla="*/ 2234 h 2245"/>
                <a:gd name="T32" fmla="*/ 1415 w 1749"/>
                <a:gd name="T33" fmla="*/ 2221 h 2245"/>
                <a:gd name="T34" fmla="*/ 1406 w 1749"/>
                <a:gd name="T35" fmla="*/ 2204 h 2245"/>
                <a:gd name="T36" fmla="*/ 1403 w 1749"/>
                <a:gd name="T37" fmla="*/ 2185 h 2245"/>
                <a:gd name="T38" fmla="*/ 1406 w 1749"/>
                <a:gd name="T39" fmla="*/ 2166 h 2245"/>
                <a:gd name="T40" fmla="*/ 1415 w 1749"/>
                <a:gd name="T41" fmla="*/ 2149 h 2245"/>
                <a:gd name="T42" fmla="*/ 1428 w 1749"/>
                <a:gd name="T43" fmla="*/ 2136 h 2245"/>
                <a:gd name="T44" fmla="*/ 1444 w 1749"/>
                <a:gd name="T45" fmla="*/ 2127 h 2245"/>
                <a:gd name="T46" fmla="*/ 1464 w 1749"/>
                <a:gd name="T47" fmla="*/ 2124 h 2245"/>
                <a:gd name="T48" fmla="*/ 1629 w 1749"/>
                <a:gd name="T49" fmla="*/ 2124 h 2245"/>
                <a:gd name="T50" fmla="*/ 1629 w 1749"/>
                <a:gd name="T51" fmla="*/ 121 h 2245"/>
                <a:gd name="T52" fmla="*/ 121 w 1749"/>
                <a:gd name="T53" fmla="*/ 121 h 2245"/>
                <a:gd name="T54" fmla="*/ 121 w 1749"/>
                <a:gd name="T55" fmla="*/ 2124 h 2245"/>
                <a:gd name="T56" fmla="*/ 286 w 1749"/>
                <a:gd name="T57" fmla="*/ 2124 h 2245"/>
                <a:gd name="T58" fmla="*/ 305 w 1749"/>
                <a:gd name="T59" fmla="*/ 2127 h 2245"/>
                <a:gd name="T60" fmla="*/ 322 w 1749"/>
                <a:gd name="T61" fmla="*/ 2136 h 2245"/>
                <a:gd name="T62" fmla="*/ 334 w 1749"/>
                <a:gd name="T63" fmla="*/ 2149 h 2245"/>
                <a:gd name="T64" fmla="*/ 343 w 1749"/>
                <a:gd name="T65" fmla="*/ 2166 h 2245"/>
                <a:gd name="T66" fmla="*/ 346 w 1749"/>
                <a:gd name="T67" fmla="*/ 2185 h 2245"/>
                <a:gd name="T68" fmla="*/ 343 w 1749"/>
                <a:gd name="T69" fmla="*/ 2204 h 2245"/>
                <a:gd name="T70" fmla="*/ 334 w 1749"/>
                <a:gd name="T71" fmla="*/ 2221 h 2245"/>
                <a:gd name="T72" fmla="*/ 322 w 1749"/>
                <a:gd name="T73" fmla="*/ 2234 h 2245"/>
                <a:gd name="T74" fmla="*/ 305 w 1749"/>
                <a:gd name="T75" fmla="*/ 2242 h 2245"/>
                <a:gd name="T76" fmla="*/ 286 w 1749"/>
                <a:gd name="T77" fmla="*/ 2245 h 2245"/>
                <a:gd name="T78" fmla="*/ 61 w 1749"/>
                <a:gd name="T79" fmla="*/ 2245 h 2245"/>
                <a:gd name="T80" fmla="*/ 41 w 1749"/>
                <a:gd name="T81" fmla="*/ 2242 h 2245"/>
                <a:gd name="T82" fmla="*/ 25 w 1749"/>
                <a:gd name="T83" fmla="*/ 2234 h 2245"/>
                <a:gd name="T84" fmla="*/ 12 w 1749"/>
                <a:gd name="T85" fmla="*/ 2221 h 2245"/>
                <a:gd name="T86" fmla="*/ 3 w 1749"/>
                <a:gd name="T87" fmla="*/ 2204 h 2245"/>
                <a:gd name="T88" fmla="*/ 0 w 1749"/>
                <a:gd name="T89" fmla="*/ 2185 h 2245"/>
                <a:gd name="T90" fmla="*/ 0 w 1749"/>
                <a:gd name="T91" fmla="*/ 61 h 2245"/>
                <a:gd name="T92" fmla="*/ 3 w 1749"/>
                <a:gd name="T93" fmla="*/ 42 h 2245"/>
                <a:gd name="T94" fmla="*/ 12 w 1749"/>
                <a:gd name="T95" fmla="*/ 25 h 2245"/>
                <a:gd name="T96" fmla="*/ 25 w 1749"/>
                <a:gd name="T97" fmla="*/ 11 h 2245"/>
                <a:gd name="T98" fmla="*/ 41 w 1749"/>
                <a:gd name="T99" fmla="*/ 3 h 2245"/>
                <a:gd name="T100" fmla="*/ 61 w 1749"/>
                <a:gd name="T101" fmla="*/ 0 h 2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9" h="2245">
                  <a:moveTo>
                    <a:pt x="61" y="0"/>
                  </a:moveTo>
                  <a:lnTo>
                    <a:pt x="1689" y="0"/>
                  </a:lnTo>
                  <a:lnTo>
                    <a:pt x="1708" y="3"/>
                  </a:lnTo>
                  <a:lnTo>
                    <a:pt x="1725" y="11"/>
                  </a:lnTo>
                  <a:lnTo>
                    <a:pt x="1737" y="25"/>
                  </a:lnTo>
                  <a:lnTo>
                    <a:pt x="1746" y="42"/>
                  </a:lnTo>
                  <a:lnTo>
                    <a:pt x="1749" y="61"/>
                  </a:lnTo>
                  <a:lnTo>
                    <a:pt x="1749" y="2185"/>
                  </a:lnTo>
                  <a:lnTo>
                    <a:pt x="1746" y="2204"/>
                  </a:lnTo>
                  <a:lnTo>
                    <a:pt x="1737" y="2221"/>
                  </a:lnTo>
                  <a:lnTo>
                    <a:pt x="1725" y="2234"/>
                  </a:lnTo>
                  <a:lnTo>
                    <a:pt x="1708" y="2242"/>
                  </a:lnTo>
                  <a:lnTo>
                    <a:pt x="1689" y="2245"/>
                  </a:lnTo>
                  <a:lnTo>
                    <a:pt x="1464" y="2245"/>
                  </a:lnTo>
                  <a:lnTo>
                    <a:pt x="1444" y="2242"/>
                  </a:lnTo>
                  <a:lnTo>
                    <a:pt x="1428" y="2234"/>
                  </a:lnTo>
                  <a:lnTo>
                    <a:pt x="1415" y="2221"/>
                  </a:lnTo>
                  <a:lnTo>
                    <a:pt x="1406" y="2204"/>
                  </a:lnTo>
                  <a:lnTo>
                    <a:pt x="1403" y="2185"/>
                  </a:lnTo>
                  <a:lnTo>
                    <a:pt x="1406" y="2166"/>
                  </a:lnTo>
                  <a:lnTo>
                    <a:pt x="1415" y="2149"/>
                  </a:lnTo>
                  <a:lnTo>
                    <a:pt x="1428" y="2136"/>
                  </a:lnTo>
                  <a:lnTo>
                    <a:pt x="1444" y="2127"/>
                  </a:lnTo>
                  <a:lnTo>
                    <a:pt x="1464" y="2124"/>
                  </a:lnTo>
                  <a:lnTo>
                    <a:pt x="1629" y="2124"/>
                  </a:lnTo>
                  <a:lnTo>
                    <a:pt x="1629" y="121"/>
                  </a:lnTo>
                  <a:lnTo>
                    <a:pt x="121" y="121"/>
                  </a:lnTo>
                  <a:lnTo>
                    <a:pt x="121" y="2124"/>
                  </a:lnTo>
                  <a:lnTo>
                    <a:pt x="286" y="2124"/>
                  </a:lnTo>
                  <a:lnTo>
                    <a:pt x="305" y="2127"/>
                  </a:lnTo>
                  <a:lnTo>
                    <a:pt x="322" y="2136"/>
                  </a:lnTo>
                  <a:lnTo>
                    <a:pt x="334" y="2149"/>
                  </a:lnTo>
                  <a:lnTo>
                    <a:pt x="343" y="2166"/>
                  </a:lnTo>
                  <a:lnTo>
                    <a:pt x="346" y="2185"/>
                  </a:lnTo>
                  <a:lnTo>
                    <a:pt x="343" y="2204"/>
                  </a:lnTo>
                  <a:lnTo>
                    <a:pt x="334" y="2221"/>
                  </a:lnTo>
                  <a:lnTo>
                    <a:pt x="322" y="2234"/>
                  </a:lnTo>
                  <a:lnTo>
                    <a:pt x="305" y="2242"/>
                  </a:lnTo>
                  <a:lnTo>
                    <a:pt x="286" y="2245"/>
                  </a:lnTo>
                  <a:lnTo>
                    <a:pt x="61" y="2245"/>
                  </a:lnTo>
                  <a:lnTo>
                    <a:pt x="41" y="2242"/>
                  </a:lnTo>
                  <a:lnTo>
                    <a:pt x="25" y="2234"/>
                  </a:lnTo>
                  <a:lnTo>
                    <a:pt x="12" y="2221"/>
                  </a:lnTo>
                  <a:lnTo>
                    <a:pt x="3" y="2204"/>
                  </a:lnTo>
                  <a:lnTo>
                    <a:pt x="0" y="2185"/>
                  </a:lnTo>
                  <a:lnTo>
                    <a:pt x="0" y="61"/>
                  </a:lnTo>
                  <a:lnTo>
                    <a:pt x="3" y="42"/>
                  </a:lnTo>
                  <a:lnTo>
                    <a:pt x="12" y="25"/>
                  </a:lnTo>
                  <a:lnTo>
                    <a:pt x="25" y="11"/>
                  </a:lnTo>
                  <a:lnTo>
                    <a:pt x="41"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60" name="Freeform 493">
              <a:extLst>
                <a:ext uri="{FF2B5EF4-FFF2-40B4-BE49-F238E27FC236}">
                  <a16:creationId xmlns:a16="http://schemas.microsoft.com/office/drawing/2014/main" id="{6B60C082-0870-4400-8B8A-ABE6DDDF45A2}"/>
                </a:ext>
              </a:extLst>
            </p:cNvPr>
            <p:cNvSpPr>
              <a:spLocks/>
            </p:cNvSpPr>
            <p:nvPr/>
          </p:nvSpPr>
          <p:spPr bwMode="auto">
            <a:xfrm>
              <a:off x="11454" y="3773"/>
              <a:ext cx="35" cy="126"/>
            </a:xfrm>
            <a:custGeom>
              <a:avLst/>
              <a:gdLst>
                <a:gd name="T0" fmla="*/ 253 w 319"/>
                <a:gd name="T1" fmla="*/ 0 h 1141"/>
                <a:gd name="T2" fmla="*/ 269 w 319"/>
                <a:gd name="T3" fmla="*/ 1 h 1141"/>
                <a:gd name="T4" fmla="*/ 285 w 319"/>
                <a:gd name="T5" fmla="*/ 6 h 1141"/>
                <a:gd name="T6" fmla="*/ 298 w 319"/>
                <a:gd name="T7" fmla="*/ 15 h 1141"/>
                <a:gd name="T8" fmla="*/ 308 w 319"/>
                <a:gd name="T9" fmla="*/ 26 h 1141"/>
                <a:gd name="T10" fmla="*/ 315 w 319"/>
                <a:gd name="T11" fmla="*/ 40 h 1141"/>
                <a:gd name="T12" fmla="*/ 319 w 319"/>
                <a:gd name="T13" fmla="*/ 56 h 1141"/>
                <a:gd name="T14" fmla="*/ 318 w 319"/>
                <a:gd name="T15" fmla="*/ 72 h 1141"/>
                <a:gd name="T16" fmla="*/ 119 w 319"/>
                <a:gd name="T17" fmla="*/ 1093 h 1141"/>
                <a:gd name="T18" fmla="*/ 114 w 319"/>
                <a:gd name="T19" fmla="*/ 1109 h 1141"/>
                <a:gd name="T20" fmla="*/ 104 w 319"/>
                <a:gd name="T21" fmla="*/ 1122 h 1141"/>
                <a:gd name="T22" fmla="*/ 92 w 319"/>
                <a:gd name="T23" fmla="*/ 1133 h 1141"/>
                <a:gd name="T24" fmla="*/ 77 w 319"/>
                <a:gd name="T25" fmla="*/ 1139 h 1141"/>
                <a:gd name="T26" fmla="*/ 60 w 319"/>
                <a:gd name="T27" fmla="*/ 1141 h 1141"/>
                <a:gd name="T28" fmla="*/ 55 w 319"/>
                <a:gd name="T29" fmla="*/ 1141 h 1141"/>
                <a:gd name="T30" fmla="*/ 48 w 319"/>
                <a:gd name="T31" fmla="*/ 1140 h 1141"/>
                <a:gd name="T32" fmla="*/ 33 w 319"/>
                <a:gd name="T33" fmla="*/ 1135 h 1141"/>
                <a:gd name="T34" fmla="*/ 20 w 319"/>
                <a:gd name="T35" fmla="*/ 1126 h 1141"/>
                <a:gd name="T36" fmla="*/ 10 w 319"/>
                <a:gd name="T37" fmla="*/ 1115 h 1141"/>
                <a:gd name="T38" fmla="*/ 3 w 319"/>
                <a:gd name="T39" fmla="*/ 1101 h 1141"/>
                <a:gd name="T40" fmla="*/ 0 w 319"/>
                <a:gd name="T41" fmla="*/ 1085 h 1141"/>
                <a:gd name="T42" fmla="*/ 0 w 319"/>
                <a:gd name="T43" fmla="*/ 1070 h 1141"/>
                <a:gd name="T44" fmla="*/ 199 w 319"/>
                <a:gd name="T45" fmla="*/ 48 h 1141"/>
                <a:gd name="T46" fmla="*/ 204 w 319"/>
                <a:gd name="T47" fmla="*/ 33 h 1141"/>
                <a:gd name="T48" fmla="*/ 212 w 319"/>
                <a:gd name="T49" fmla="*/ 20 h 1141"/>
                <a:gd name="T50" fmla="*/ 224 w 319"/>
                <a:gd name="T51" fmla="*/ 9 h 1141"/>
                <a:gd name="T52" fmla="*/ 238 w 319"/>
                <a:gd name="T53" fmla="*/ 3 h 1141"/>
                <a:gd name="T54" fmla="*/ 253 w 319"/>
                <a:gd name="T55" fmla="*/ 0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9" h="1141">
                  <a:moveTo>
                    <a:pt x="253" y="0"/>
                  </a:moveTo>
                  <a:lnTo>
                    <a:pt x="269" y="1"/>
                  </a:lnTo>
                  <a:lnTo>
                    <a:pt x="285" y="6"/>
                  </a:lnTo>
                  <a:lnTo>
                    <a:pt x="298" y="15"/>
                  </a:lnTo>
                  <a:lnTo>
                    <a:pt x="308" y="26"/>
                  </a:lnTo>
                  <a:lnTo>
                    <a:pt x="315" y="40"/>
                  </a:lnTo>
                  <a:lnTo>
                    <a:pt x="319" y="56"/>
                  </a:lnTo>
                  <a:lnTo>
                    <a:pt x="318" y="72"/>
                  </a:lnTo>
                  <a:lnTo>
                    <a:pt x="119" y="1093"/>
                  </a:lnTo>
                  <a:lnTo>
                    <a:pt x="114" y="1109"/>
                  </a:lnTo>
                  <a:lnTo>
                    <a:pt x="104" y="1122"/>
                  </a:lnTo>
                  <a:lnTo>
                    <a:pt x="92" y="1133"/>
                  </a:lnTo>
                  <a:lnTo>
                    <a:pt x="77" y="1139"/>
                  </a:lnTo>
                  <a:lnTo>
                    <a:pt x="60" y="1141"/>
                  </a:lnTo>
                  <a:lnTo>
                    <a:pt x="55" y="1141"/>
                  </a:lnTo>
                  <a:lnTo>
                    <a:pt x="48" y="1140"/>
                  </a:lnTo>
                  <a:lnTo>
                    <a:pt x="33" y="1135"/>
                  </a:lnTo>
                  <a:lnTo>
                    <a:pt x="20" y="1126"/>
                  </a:lnTo>
                  <a:lnTo>
                    <a:pt x="10" y="1115"/>
                  </a:lnTo>
                  <a:lnTo>
                    <a:pt x="3" y="1101"/>
                  </a:lnTo>
                  <a:lnTo>
                    <a:pt x="0" y="1085"/>
                  </a:lnTo>
                  <a:lnTo>
                    <a:pt x="0" y="1070"/>
                  </a:lnTo>
                  <a:lnTo>
                    <a:pt x="199" y="48"/>
                  </a:lnTo>
                  <a:lnTo>
                    <a:pt x="204" y="33"/>
                  </a:lnTo>
                  <a:lnTo>
                    <a:pt x="212" y="20"/>
                  </a:lnTo>
                  <a:lnTo>
                    <a:pt x="224" y="9"/>
                  </a:lnTo>
                  <a:lnTo>
                    <a:pt x="238" y="3"/>
                  </a:lnTo>
                  <a:lnTo>
                    <a:pt x="25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61" name="Freeform 494">
              <a:extLst>
                <a:ext uri="{FF2B5EF4-FFF2-40B4-BE49-F238E27FC236}">
                  <a16:creationId xmlns:a16="http://schemas.microsoft.com/office/drawing/2014/main" id="{434D0FA2-8A75-4E4B-ADD2-B863F142B6E1}"/>
                </a:ext>
              </a:extLst>
            </p:cNvPr>
            <p:cNvSpPr>
              <a:spLocks/>
            </p:cNvSpPr>
            <p:nvPr/>
          </p:nvSpPr>
          <p:spPr bwMode="auto">
            <a:xfrm>
              <a:off x="11543" y="3773"/>
              <a:ext cx="36" cy="126"/>
            </a:xfrm>
            <a:custGeom>
              <a:avLst/>
              <a:gdLst>
                <a:gd name="T0" fmla="*/ 65 w 319"/>
                <a:gd name="T1" fmla="*/ 0 h 1141"/>
                <a:gd name="T2" fmla="*/ 80 w 319"/>
                <a:gd name="T3" fmla="*/ 3 h 1141"/>
                <a:gd name="T4" fmla="*/ 94 w 319"/>
                <a:gd name="T5" fmla="*/ 9 h 1141"/>
                <a:gd name="T6" fmla="*/ 106 w 319"/>
                <a:gd name="T7" fmla="*/ 20 h 1141"/>
                <a:gd name="T8" fmla="*/ 114 w 319"/>
                <a:gd name="T9" fmla="*/ 33 h 1141"/>
                <a:gd name="T10" fmla="*/ 119 w 319"/>
                <a:gd name="T11" fmla="*/ 48 h 1141"/>
                <a:gd name="T12" fmla="*/ 318 w 319"/>
                <a:gd name="T13" fmla="*/ 1070 h 1141"/>
                <a:gd name="T14" fmla="*/ 319 w 319"/>
                <a:gd name="T15" fmla="*/ 1085 h 1141"/>
                <a:gd name="T16" fmla="*/ 316 w 319"/>
                <a:gd name="T17" fmla="*/ 1101 h 1141"/>
                <a:gd name="T18" fmla="*/ 308 w 319"/>
                <a:gd name="T19" fmla="*/ 1115 h 1141"/>
                <a:gd name="T20" fmla="*/ 298 w 319"/>
                <a:gd name="T21" fmla="*/ 1126 h 1141"/>
                <a:gd name="T22" fmla="*/ 285 w 319"/>
                <a:gd name="T23" fmla="*/ 1135 h 1141"/>
                <a:gd name="T24" fmla="*/ 269 w 319"/>
                <a:gd name="T25" fmla="*/ 1140 h 1141"/>
                <a:gd name="T26" fmla="*/ 264 w 319"/>
                <a:gd name="T27" fmla="*/ 1141 h 1141"/>
                <a:gd name="T28" fmla="*/ 259 w 319"/>
                <a:gd name="T29" fmla="*/ 1141 h 1141"/>
                <a:gd name="T30" fmla="*/ 242 w 319"/>
                <a:gd name="T31" fmla="*/ 1139 h 1141"/>
                <a:gd name="T32" fmla="*/ 227 w 319"/>
                <a:gd name="T33" fmla="*/ 1133 h 1141"/>
                <a:gd name="T34" fmla="*/ 215 w 319"/>
                <a:gd name="T35" fmla="*/ 1122 h 1141"/>
                <a:gd name="T36" fmla="*/ 204 w 319"/>
                <a:gd name="T37" fmla="*/ 1109 h 1141"/>
                <a:gd name="T38" fmla="*/ 199 w 319"/>
                <a:gd name="T39" fmla="*/ 1093 h 1141"/>
                <a:gd name="T40" fmla="*/ 1 w 319"/>
                <a:gd name="T41" fmla="*/ 72 h 1141"/>
                <a:gd name="T42" fmla="*/ 0 w 319"/>
                <a:gd name="T43" fmla="*/ 56 h 1141"/>
                <a:gd name="T44" fmla="*/ 4 w 319"/>
                <a:gd name="T45" fmla="*/ 40 h 1141"/>
                <a:gd name="T46" fmla="*/ 10 w 319"/>
                <a:gd name="T47" fmla="*/ 26 h 1141"/>
                <a:gd name="T48" fmla="*/ 20 w 319"/>
                <a:gd name="T49" fmla="*/ 15 h 1141"/>
                <a:gd name="T50" fmla="*/ 33 w 319"/>
                <a:gd name="T51" fmla="*/ 6 h 1141"/>
                <a:gd name="T52" fmla="*/ 49 w 319"/>
                <a:gd name="T53" fmla="*/ 1 h 1141"/>
                <a:gd name="T54" fmla="*/ 65 w 319"/>
                <a:gd name="T55" fmla="*/ 0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9" h="1141">
                  <a:moveTo>
                    <a:pt x="65" y="0"/>
                  </a:moveTo>
                  <a:lnTo>
                    <a:pt x="80" y="3"/>
                  </a:lnTo>
                  <a:lnTo>
                    <a:pt x="94" y="9"/>
                  </a:lnTo>
                  <a:lnTo>
                    <a:pt x="106" y="20"/>
                  </a:lnTo>
                  <a:lnTo>
                    <a:pt x="114" y="33"/>
                  </a:lnTo>
                  <a:lnTo>
                    <a:pt x="119" y="48"/>
                  </a:lnTo>
                  <a:lnTo>
                    <a:pt x="318" y="1070"/>
                  </a:lnTo>
                  <a:lnTo>
                    <a:pt x="319" y="1085"/>
                  </a:lnTo>
                  <a:lnTo>
                    <a:pt x="316" y="1101"/>
                  </a:lnTo>
                  <a:lnTo>
                    <a:pt x="308" y="1115"/>
                  </a:lnTo>
                  <a:lnTo>
                    <a:pt x="298" y="1126"/>
                  </a:lnTo>
                  <a:lnTo>
                    <a:pt x="285" y="1135"/>
                  </a:lnTo>
                  <a:lnTo>
                    <a:pt x="269" y="1140"/>
                  </a:lnTo>
                  <a:lnTo>
                    <a:pt x="264" y="1141"/>
                  </a:lnTo>
                  <a:lnTo>
                    <a:pt x="259" y="1141"/>
                  </a:lnTo>
                  <a:lnTo>
                    <a:pt x="242" y="1139"/>
                  </a:lnTo>
                  <a:lnTo>
                    <a:pt x="227" y="1133"/>
                  </a:lnTo>
                  <a:lnTo>
                    <a:pt x="215" y="1122"/>
                  </a:lnTo>
                  <a:lnTo>
                    <a:pt x="204" y="1109"/>
                  </a:lnTo>
                  <a:lnTo>
                    <a:pt x="199" y="1093"/>
                  </a:lnTo>
                  <a:lnTo>
                    <a:pt x="1" y="72"/>
                  </a:lnTo>
                  <a:lnTo>
                    <a:pt x="0" y="56"/>
                  </a:lnTo>
                  <a:lnTo>
                    <a:pt x="4" y="40"/>
                  </a:lnTo>
                  <a:lnTo>
                    <a:pt x="10" y="26"/>
                  </a:lnTo>
                  <a:lnTo>
                    <a:pt x="20" y="15"/>
                  </a:lnTo>
                  <a:lnTo>
                    <a:pt x="33" y="6"/>
                  </a:lnTo>
                  <a:lnTo>
                    <a:pt x="49" y="1"/>
                  </a:lnTo>
                  <a:lnTo>
                    <a:pt x="6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62" name="Freeform 495">
              <a:extLst>
                <a:ext uri="{FF2B5EF4-FFF2-40B4-BE49-F238E27FC236}">
                  <a16:creationId xmlns:a16="http://schemas.microsoft.com/office/drawing/2014/main" id="{851054A0-CAD6-46B9-BA6D-2B03D4528C3D}"/>
                </a:ext>
              </a:extLst>
            </p:cNvPr>
            <p:cNvSpPr>
              <a:spLocks/>
            </p:cNvSpPr>
            <p:nvPr/>
          </p:nvSpPr>
          <p:spPr bwMode="auto">
            <a:xfrm>
              <a:off x="11508" y="3793"/>
              <a:ext cx="13" cy="69"/>
            </a:xfrm>
            <a:custGeom>
              <a:avLst/>
              <a:gdLst>
                <a:gd name="T0" fmla="*/ 61 w 121"/>
                <a:gd name="T1" fmla="*/ 0 h 617"/>
                <a:gd name="T2" fmla="*/ 80 w 121"/>
                <a:gd name="T3" fmla="*/ 3 h 617"/>
                <a:gd name="T4" fmla="*/ 96 w 121"/>
                <a:gd name="T5" fmla="*/ 12 h 617"/>
                <a:gd name="T6" fmla="*/ 109 w 121"/>
                <a:gd name="T7" fmla="*/ 24 h 617"/>
                <a:gd name="T8" fmla="*/ 118 w 121"/>
                <a:gd name="T9" fmla="*/ 41 h 617"/>
                <a:gd name="T10" fmla="*/ 121 w 121"/>
                <a:gd name="T11" fmla="*/ 60 h 617"/>
                <a:gd name="T12" fmla="*/ 121 w 121"/>
                <a:gd name="T13" fmla="*/ 556 h 617"/>
                <a:gd name="T14" fmla="*/ 118 w 121"/>
                <a:gd name="T15" fmla="*/ 576 h 617"/>
                <a:gd name="T16" fmla="*/ 109 w 121"/>
                <a:gd name="T17" fmla="*/ 592 h 617"/>
                <a:gd name="T18" fmla="*/ 96 w 121"/>
                <a:gd name="T19" fmla="*/ 606 h 617"/>
                <a:gd name="T20" fmla="*/ 80 w 121"/>
                <a:gd name="T21" fmla="*/ 614 h 617"/>
                <a:gd name="T22" fmla="*/ 61 w 121"/>
                <a:gd name="T23" fmla="*/ 617 h 617"/>
                <a:gd name="T24" fmla="*/ 42 w 121"/>
                <a:gd name="T25" fmla="*/ 614 h 617"/>
                <a:gd name="T26" fmla="*/ 25 w 121"/>
                <a:gd name="T27" fmla="*/ 606 h 617"/>
                <a:gd name="T28" fmla="*/ 11 w 121"/>
                <a:gd name="T29" fmla="*/ 592 h 617"/>
                <a:gd name="T30" fmla="*/ 3 w 121"/>
                <a:gd name="T31" fmla="*/ 576 h 617"/>
                <a:gd name="T32" fmla="*/ 0 w 121"/>
                <a:gd name="T33" fmla="*/ 556 h 617"/>
                <a:gd name="T34" fmla="*/ 0 w 121"/>
                <a:gd name="T35" fmla="*/ 60 h 617"/>
                <a:gd name="T36" fmla="*/ 3 w 121"/>
                <a:gd name="T37" fmla="*/ 41 h 617"/>
                <a:gd name="T38" fmla="*/ 11 w 121"/>
                <a:gd name="T39" fmla="*/ 24 h 617"/>
                <a:gd name="T40" fmla="*/ 25 w 121"/>
                <a:gd name="T41" fmla="*/ 12 h 617"/>
                <a:gd name="T42" fmla="*/ 42 w 121"/>
                <a:gd name="T43" fmla="*/ 3 h 617"/>
                <a:gd name="T44" fmla="*/ 61 w 121"/>
                <a:gd name="T45"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 h="617">
                  <a:moveTo>
                    <a:pt x="61" y="0"/>
                  </a:moveTo>
                  <a:lnTo>
                    <a:pt x="80" y="3"/>
                  </a:lnTo>
                  <a:lnTo>
                    <a:pt x="96" y="12"/>
                  </a:lnTo>
                  <a:lnTo>
                    <a:pt x="109" y="24"/>
                  </a:lnTo>
                  <a:lnTo>
                    <a:pt x="118" y="41"/>
                  </a:lnTo>
                  <a:lnTo>
                    <a:pt x="121" y="60"/>
                  </a:lnTo>
                  <a:lnTo>
                    <a:pt x="121" y="556"/>
                  </a:lnTo>
                  <a:lnTo>
                    <a:pt x="118" y="576"/>
                  </a:lnTo>
                  <a:lnTo>
                    <a:pt x="109" y="592"/>
                  </a:lnTo>
                  <a:lnTo>
                    <a:pt x="96" y="606"/>
                  </a:lnTo>
                  <a:lnTo>
                    <a:pt x="80" y="614"/>
                  </a:lnTo>
                  <a:lnTo>
                    <a:pt x="61" y="617"/>
                  </a:lnTo>
                  <a:lnTo>
                    <a:pt x="42" y="614"/>
                  </a:lnTo>
                  <a:lnTo>
                    <a:pt x="25" y="606"/>
                  </a:lnTo>
                  <a:lnTo>
                    <a:pt x="11" y="592"/>
                  </a:lnTo>
                  <a:lnTo>
                    <a:pt x="3" y="576"/>
                  </a:lnTo>
                  <a:lnTo>
                    <a:pt x="0" y="556"/>
                  </a:lnTo>
                  <a:lnTo>
                    <a:pt x="0" y="60"/>
                  </a:lnTo>
                  <a:lnTo>
                    <a:pt x="3" y="41"/>
                  </a:lnTo>
                  <a:lnTo>
                    <a:pt x="11" y="24"/>
                  </a:lnTo>
                  <a:lnTo>
                    <a:pt x="25" y="12"/>
                  </a:lnTo>
                  <a:lnTo>
                    <a:pt x="42" y="3"/>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63" name="Freeform 496">
              <a:extLst>
                <a:ext uri="{FF2B5EF4-FFF2-40B4-BE49-F238E27FC236}">
                  <a16:creationId xmlns:a16="http://schemas.microsoft.com/office/drawing/2014/main" id="{98DD775D-EAFF-4C6E-B482-BD282B61B292}"/>
                </a:ext>
              </a:extLst>
            </p:cNvPr>
            <p:cNvSpPr>
              <a:spLocks noEditPoints="1"/>
            </p:cNvSpPr>
            <p:nvPr/>
          </p:nvSpPr>
          <p:spPr bwMode="auto">
            <a:xfrm>
              <a:off x="11467" y="3562"/>
              <a:ext cx="44" cy="179"/>
            </a:xfrm>
            <a:custGeom>
              <a:avLst/>
              <a:gdLst>
                <a:gd name="T0" fmla="*/ 181 w 397"/>
                <a:gd name="T1" fmla="*/ 121 h 1612"/>
                <a:gd name="T2" fmla="*/ 162 w 397"/>
                <a:gd name="T3" fmla="*/ 124 h 1612"/>
                <a:gd name="T4" fmla="*/ 145 w 397"/>
                <a:gd name="T5" fmla="*/ 133 h 1612"/>
                <a:gd name="T6" fmla="*/ 132 w 397"/>
                <a:gd name="T7" fmla="*/ 146 h 1612"/>
                <a:gd name="T8" fmla="*/ 123 w 397"/>
                <a:gd name="T9" fmla="*/ 163 h 1612"/>
                <a:gd name="T10" fmla="*/ 121 w 397"/>
                <a:gd name="T11" fmla="*/ 182 h 1612"/>
                <a:gd name="T12" fmla="*/ 121 w 397"/>
                <a:gd name="T13" fmla="*/ 1491 h 1612"/>
                <a:gd name="T14" fmla="*/ 276 w 397"/>
                <a:gd name="T15" fmla="*/ 1491 h 1612"/>
                <a:gd name="T16" fmla="*/ 276 w 397"/>
                <a:gd name="T17" fmla="*/ 182 h 1612"/>
                <a:gd name="T18" fmla="*/ 273 w 397"/>
                <a:gd name="T19" fmla="*/ 163 h 1612"/>
                <a:gd name="T20" fmla="*/ 265 w 397"/>
                <a:gd name="T21" fmla="*/ 146 h 1612"/>
                <a:gd name="T22" fmla="*/ 252 w 397"/>
                <a:gd name="T23" fmla="*/ 133 h 1612"/>
                <a:gd name="T24" fmla="*/ 235 w 397"/>
                <a:gd name="T25" fmla="*/ 124 h 1612"/>
                <a:gd name="T26" fmla="*/ 216 w 397"/>
                <a:gd name="T27" fmla="*/ 121 h 1612"/>
                <a:gd name="T28" fmla="*/ 181 w 397"/>
                <a:gd name="T29" fmla="*/ 121 h 1612"/>
                <a:gd name="T30" fmla="*/ 181 w 397"/>
                <a:gd name="T31" fmla="*/ 0 h 1612"/>
                <a:gd name="T32" fmla="*/ 216 w 397"/>
                <a:gd name="T33" fmla="*/ 0 h 1612"/>
                <a:gd name="T34" fmla="*/ 249 w 397"/>
                <a:gd name="T35" fmla="*/ 3 h 1612"/>
                <a:gd name="T36" fmla="*/ 280 w 397"/>
                <a:gd name="T37" fmla="*/ 12 h 1612"/>
                <a:gd name="T38" fmla="*/ 308 w 397"/>
                <a:gd name="T39" fmla="*/ 25 h 1612"/>
                <a:gd name="T40" fmla="*/ 333 w 397"/>
                <a:gd name="T41" fmla="*/ 43 h 1612"/>
                <a:gd name="T42" fmla="*/ 355 w 397"/>
                <a:gd name="T43" fmla="*/ 65 h 1612"/>
                <a:gd name="T44" fmla="*/ 373 w 397"/>
                <a:gd name="T45" fmla="*/ 90 h 1612"/>
                <a:gd name="T46" fmla="*/ 386 w 397"/>
                <a:gd name="T47" fmla="*/ 119 h 1612"/>
                <a:gd name="T48" fmla="*/ 394 w 397"/>
                <a:gd name="T49" fmla="*/ 149 h 1612"/>
                <a:gd name="T50" fmla="*/ 397 w 397"/>
                <a:gd name="T51" fmla="*/ 182 h 1612"/>
                <a:gd name="T52" fmla="*/ 397 w 397"/>
                <a:gd name="T53" fmla="*/ 1552 h 1612"/>
                <a:gd name="T54" fmla="*/ 394 w 397"/>
                <a:gd name="T55" fmla="*/ 1571 h 1612"/>
                <a:gd name="T56" fmla="*/ 386 w 397"/>
                <a:gd name="T57" fmla="*/ 1586 h 1612"/>
                <a:gd name="T58" fmla="*/ 373 w 397"/>
                <a:gd name="T59" fmla="*/ 1600 h 1612"/>
                <a:gd name="T60" fmla="*/ 356 w 397"/>
                <a:gd name="T61" fmla="*/ 1608 h 1612"/>
                <a:gd name="T62" fmla="*/ 337 w 397"/>
                <a:gd name="T63" fmla="*/ 1612 h 1612"/>
                <a:gd name="T64" fmla="*/ 60 w 397"/>
                <a:gd name="T65" fmla="*/ 1612 h 1612"/>
                <a:gd name="T66" fmla="*/ 41 w 397"/>
                <a:gd name="T67" fmla="*/ 1608 h 1612"/>
                <a:gd name="T68" fmla="*/ 24 w 397"/>
                <a:gd name="T69" fmla="*/ 1600 h 1612"/>
                <a:gd name="T70" fmla="*/ 12 w 397"/>
                <a:gd name="T71" fmla="*/ 1586 h 1612"/>
                <a:gd name="T72" fmla="*/ 3 w 397"/>
                <a:gd name="T73" fmla="*/ 1571 h 1612"/>
                <a:gd name="T74" fmla="*/ 0 w 397"/>
                <a:gd name="T75" fmla="*/ 1552 h 1612"/>
                <a:gd name="T76" fmla="*/ 0 w 397"/>
                <a:gd name="T77" fmla="*/ 182 h 1612"/>
                <a:gd name="T78" fmla="*/ 2 w 397"/>
                <a:gd name="T79" fmla="*/ 149 h 1612"/>
                <a:gd name="T80" fmla="*/ 10 w 397"/>
                <a:gd name="T81" fmla="*/ 119 h 1612"/>
                <a:gd name="T82" fmla="*/ 24 w 397"/>
                <a:gd name="T83" fmla="*/ 90 h 1612"/>
                <a:gd name="T84" fmla="*/ 42 w 397"/>
                <a:gd name="T85" fmla="*/ 65 h 1612"/>
                <a:gd name="T86" fmla="*/ 64 w 397"/>
                <a:gd name="T87" fmla="*/ 43 h 1612"/>
                <a:gd name="T88" fmla="*/ 89 w 397"/>
                <a:gd name="T89" fmla="*/ 25 h 1612"/>
                <a:gd name="T90" fmla="*/ 118 w 397"/>
                <a:gd name="T91" fmla="*/ 12 h 1612"/>
                <a:gd name="T92" fmla="*/ 148 w 397"/>
                <a:gd name="T93" fmla="*/ 3 h 1612"/>
                <a:gd name="T94" fmla="*/ 181 w 397"/>
                <a:gd name="T95" fmla="*/ 0 h 1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7" h="1612">
                  <a:moveTo>
                    <a:pt x="181" y="121"/>
                  </a:moveTo>
                  <a:lnTo>
                    <a:pt x="162" y="124"/>
                  </a:lnTo>
                  <a:lnTo>
                    <a:pt x="145" y="133"/>
                  </a:lnTo>
                  <a:lnTo>
                    <a:pt x="132" y="146"/>
                  </a:lnTo>
                  <a:lnTo>
                    <a:pt x="123" y="163"/>
                  </a:lnTo>
                  <a:lnTo>
                    <a:pt x="121" y="182"/>
                  </a:lnTo>
                  <a:lnTo>
                    <a:pt x="121" y="1491"/>
                  </a:lnTo>
                  <a:lnTo>
                    <a:pt x="276" y="1491"/>
                  </a:lnTo>
                  <a:lnTo>
                    <a:pt x="276" y="182"/>
                  </a:lnTo>
                  <a:lnTo>
                    <a:pt x="273" y="163"/>
                  </a:lnTo>
                  <a:lnTo>
                    <a:pt x="265" y="146"/>
                  </a:lnTo>
                  <a:lnTo>
                    <a:pt x="252" y="133"/>
                  </a:lnTo>
                  <a:lnTo>
                    <a:pt x="235" y="124"/>
                  </a:lnTo>
                  <a:lnTo>
                    <a:pt x="216" y="121"/>
                  </a:lnTo>
                  <a:lnTo>
                    <a:pt x="181" y="121"/>
                  </a:lnTo>
                  <a:close/>
                  <a:moveTo>
                    <a:pt x="181" y="0"/>
                  </a:moveTo>
                  <a:lnTo>
                    <a:pt x="216" y="0"/>
                  </a:lnTo>
                  <a:lnTo>
                    <a:pt x="249" y="3"/>
                  </a:lnTo>
                  <a:lnTo>
                    <a:pt x="280" y="12"/>
                  </a:lnTo>
                  <a:lnTo>
                    <a:pt x="308" y="25"/>
                  </a:lnTo>
                  <a:lnTo>
                    <a:pt x="333" y="43"/>
                  </a:lnTo>
                  <a:lnTo>
                    <a:pt x="355" y="65"/>
                  </a:lnTo>
                  <a:lnTo>
                    <a:pt x="373" y="90"/>
                  </a:lnTo>
                  <a:lnTo>
                    <a:pt x="386" y="119"/>
                  </a:lnTo>
                  <a:lnTo>
                    <a:pt x="394" y="149"/>
                  </a:lnTo>
                  <a:lnTo>
                    <a:pt x="397" y="182"/>
                  </a:lnTo>
                  <a:lnTo>
                    <a:pt x="397" y="1552"/>
                  </a:lnTo>
                  <a:lnTo>
                    <a:pt x="394" y="1571"/>
                  </a:lnTo>
                  <a:lnTo>
                    <a:pt x="386" y="1586"/>
                  </a:lnTo>
                  <a:lnTo>
                    <a:pt x="373" y="1600"/>
                  </a:lnTo>
                  <a:lnTo>
                    <a:pt x="356" y="1608"/>
                  </a:lnTo>
                  <a:lnTo>
                    <a:pt x="337" y="1612"/>
                  </a:lnTo>
                  <a:lnTo>
                    <a:pt x="60" y="1612"/>
                  </a:lnTo>
                  <a:lnTo>
                    <a:pt x="41" y="1608"/>
                  </a:lnTo>
                  <a:lnTo>
                    <a:pt x="24" y="1600"/>
                  </a:lnTo>
                  <a:lnTo>
                    <a:pt x="12" y="1586"/>
                  </a:lnTo>
                  <a:lnTo>
                    <a:pt x="3" y="1571"/>
                  </a:lnTo>
                  <a:lnTo>
                    <a:pt x="0" y="1552"/>
                  </a:lnTo>
                  <a:lnTo>
                    <a:pt x="0" y="182"/>
                  </a:lnTo>
                  <a:lnTo>
                    <a:pt x="2" y="149"/>
                  </a:lnTo>
                  <a:lnTo>
                    <a:pt x="10" y="119"/>
                  </a:lnTo>
                  <a:lnTo>
                    <a:pt x="24" y="90"/>
                  </a:lnTo>
                  <a:lnTo>
                    <a:pt x="42" y="65"/>
                  </a:lnTo>
                  <a:lnTo>
                    <a:pt x="64" y="43"/>
                  </a:lnTo>
                  <a:lnTo>
                    <a:pt x="89" y="25"/>
                  </a:lnTo>
                  <a:lnTo>
                    <a:pt x="118" y="12"/>
                  </a:lnTo>
                  <a:lnTo>
                    <a:pt x="148" y="3"/>
                  </a:lnTo>
                  <a:lnTo>
                    <a:pt x="18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64" name="Freeform 497">
              <a:extLst>
                <a:ext uri="{FF2B5EF4-FFF2-40B4-BE49-F238E27FC236}">
                  <a16:creationId xmlns:a16="http://schemas.microsoft.com/office/drawing/2014/main" id="{AB8DEE8A-1410-47F9-BA43-F26CDE57389F}"/>
                </a:ext>
              </a:extLst>
            </p:cNvPr>
            <p:cNvSpPr>
              <a:spLocks noEditPoints="1"/>
            </p:cNvSpPr>
            <p:nvPr/>
          </p:nvSpPr>
          <p:spPr bwMode="auto">
            <a:xfrm>
              <a:off x="11521" y="3598"/>
              <a:ext cx="44" cy="143"/>
            </a:xfrm>
            <a:custGeom>
              <a:avLst/>
              <a:gdLst>
                <a:gd name="T0" fmla="*/ 180 w 398"/>
                <a:gd name="T1" fmla="*/ 121 h 1285"/>
                <a:gd name="T2" fmla="*/ 162 w 398"/>
                <a:gd name="T3" fmla="*/ 125 h 1285"/>
                <a:gd name="T4" fmla="*/ 146 w 398"/>
                <a:gd name="T5" fmla="*/ 133 h 1285"/>
                <a:gd name="T6" fmla="*/ 132 w 398"/>
                <a:gd name="T7" fmla="*/ 147 h 1285"/>
                <a:gd name="T8" fmla="*/ 124 w 398"/>
                <a:gd name="T9" fmla="*/ 162 h 1285"/>
                <a:gd name="T10" fmla="*/ 121 w 398"/>
                <a:gd name="T11" fmla="*/ 181 h 1285"/>
                <a:gd name="T12" fmla="*/ 121 w 398"/>
                <a:gd name="T13" fmla="*/ 1164 h 1285"/>
                <a:gd name="T14" fmla="*/ 277 w 398"/>
                <a:gd name="T15" fmla="*/ 1164 h 1285"/>
                <a:gd name="T16" fmla="*/ 277 w 398"/>
                <a:gd name="T17" fmla="*/ 181 h 1285"/>
                <a:gd name="T18" fmla="*/ 274 w 398"/>
                <a:gd name="T19" fmla="*/ 162 h 1285"/>
                <a:gd name="T20" fmla="*/ 266 w 398"/>
                <a:gd name="T21" fmla="*/ 147 h 1285"/>
                <a:gd name="T22" fmla="*/ 252 w 398"/>
                <a:gd name="T23" fmla="*/ 133 h 1285"/>
                <a:gd name="T24" fmla="*/ 236 w 398"/>
                <a:gd name="T25" fmla="*/ 125 h 1285"/>
                <a:gd name="T26" fmla="*/ 217 w 398"/>
                <a:gd name="T27" fmla="*/ 121 h 1285"/>
                <a:gd name="T28" fmla="*/ 180 w 398"/>
                <a:gd name="T29" fmla="*/ 121 h 1285"/>
                <a:gd name="T30" fmla="*/ 180 w 398"/>
                <a:gd name="T31" fmla="*/ 0 h 1285"/>
                <a:gd name="T32" fmla="*/ 217 w 398"/>
                <a:gd name="T33" fmla="*/ 0 h 1285"/>
                <a:gd name="T34" fmla="*/ 249 w 398"/>
                <a:gd name="T35" fmla="*/ 3 h 1285"/>
                <a:gd name="T36" fmla="*/ 280 w 398"/>
                <a:gd name="T37" fmla="*/ 12 h 1285"/>
                <a:gd name="T38" fmla="*/ 308 w 398"/>
                <a:gd name="T39" fmla="*/ 26 h 1285"/>
                <a:gd name="T40" fmla="*/ 334 w 398"/>
                <a:gd name="T41" fmla="*/ 43 h 1285"/>
                <a:gd name="T42" fmla="*/ 355 w 398"/>
                <a:gd name="T43" fmla="*/ 66 h 1285"/>
                <a:gd name="T44" fmla="*/ 373 w 398"/>
                <a:gd name="T45" fmla="*/ 91 h 1285"/>
                <a:gd name="T46" fmla="*/ 387 w 398"/>
                <a:gd name="T47" fmla="*/ 118 h 1285"/>
                <a:gd name="T48" fmla="*/ 395 w 398"/>
                <a:gd name="T49" fmla="*/ 150 h 1285"/>
                <a:gd name="T50" fmla="*/ 398 w 398"/>
                <a:gd name="T51" fmla="*/ 181 h 1285"/>
                <a:gd name="T52" fmla="*/ 398 w 398"/>
                <a:gd name="T53" fmla="*/ 1225 h 1285"/>
                <a:gd name="T54" fmla="*/ 395 w 398"/>
                <a:gd name="T55" fmla="*/ 1244 h 1285"/>
                <a:gd name="T56" fmla="*/ 387 w 398"/>
                <a:gd name="T57" fmla="*/ 1259 h 1285"/>
                <a:gd name="T58" fmla="*/ 373 w 398"/>
                <a:gd name="T59" fmla="*/ 1273 h 1285"/>
                <a:gd name="T60" fmla="*/ 357 w 398"/>
                <a:gd name="T61" fmla="*/ 1281 h 1285"/>
                <a:gd name="T62" fmla="*/ 337 w 398"/>
                <a:gd name="T63" fmla="*/ 1285 h 1285"/>
                <a:gd name="T64" fmla="*/ 61 w 398"/>
                <a:gd name="T65" fmla="*/ 1285 h 1285"/>
                <a:gd name="T66" fmla="*/ 42 w 398"/>
                <a:gd name="T67" fmla="*/ 1281 h 1285"/>
                <a:gd name="T68" fmla="*/ 25 w 398"/>
                <a:gd name="T69" fmla="*/ 1273 h 1285"/>
                <a:gd name="T70" fmla="*/ 11 w 398"/>
                <a:gd name="T71" fmla="*/ 1259 h 1285"/>
                <a:gd name="T72" fmla="*/ 3 w 398"/>
                <a:gd name="T73" fmla="*/ 1244 h 1285"/>
                <a:gd name="T74" fmla="*/ 0 w 398"/>
                <a:gd name="T75" fmla="*/ 1225 h 1285"/>
                <a:gd name="T76" fmla="*/ 0 w 398"/>
                <a:gd name="T77" fmla="*/ 181 h 1285"/>
                <a:gd name="T78" fmla="*/ 3 w 398"/>
                <a:gd name="T79" fmla="*/ 150 h 1285"/>
                <a:gd name="T80" fmla="*/ 11 w 398"/>
                <a:gd name="T81" fmla="*/ 118 h 1285"/>
                <a:gd name="T82" fmla="*/ 25 w 398"/>
                <a:gd name="T83" fmla="*/ 91 h 1285"/>
                <a:gd name="T84" fmla="*/ 43 w 398"/>
                <a:gd name="T85" fmla="*/ 66 h 1285"/>
                <a:gd name="T86" fmla="*/ 65 w 398"/>
                <a:gd name="T87" fmla="*/ 43 h 1285"/>
                <a:gd name="T88" fmla="*/ 90 w 398"/>
                <a:gd name="T89" fmla="*/ 26 h 1285"/>
                <a:gd name="T90" fmla="*/ 117 w 398"/>
                <a:gd name="T91" fmla="*/ 12 h 1285"/>
                <a:gd name="T92" fmla="*/ 149 w 398"/>
                <a:gd name="T93" fmla="*/ 3 h 1285"/>
                <a:gd name="T94" fmla="*/ 180 w 398"/>
                <a:gd name="T95" fmla="*/ 0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8" h="1285">
                  <a:moveTo>
                    <a:pt x="180" y="121"/>
                  </a:moveTo>
                  <a:lnTo>
                    <a:pt x="162" y="125"/>
                  </a:lnTo>
                  <a:lnTo>
                    <a:pt x="146" y="133"/>
                  </a:lnTo>
                  <a:lnTo>
                    <a:pt x="132" y="147"/>
                  </a:lnTo>
                  <a:lnTo>
                    <a:pt x="124" y="162"/>
                  </a:lnTo>
                  <a:lnTo>
                    <a:pt x="121" y="181"/>
                  </a:lnTo>
                  <a:lnTo>
                    <a:pt x="121" y="1164"/>
                  </a:lnTo>
                  <a:lnTo>
                    <a:pt x="277" y="1164"/>
                  </a:lnTo>
                  <a:lnTo>
                    <a:pt x="277" y="181"/>
                  </a:lnTo>
                  <a:lnTo>
                    <a:pt x="274" y="162"/>
                  </a:lnTo>
                  <a:lnTo>
                    <a:pt x="266" y="147"/>
                  </a:lnTo>
                  <a:lnTo>
                    <a:pt x="252" y="133"/>
                  </a:lnTo>
                  <a:lnTo>
                    <a:pt x="236" y="125"/>
                  </a:lnTo>
                  <a:lnTo>
                    <a:pt x="217" y="121"/>
                  </a:lnTo>
                  <a:lnTo>
                    <a:pt x="180" y="121"/>
                  </a:lnTo>
                  <a:close/>
                  <a:moveTo>
                    <a:pt x="180" y="0"/>
                  </a:moveTo>
                  <a:lnTo>
                    <a:pt x="217" y="0"/>
                  </a:lnTo>
                  <a:lnTo>
                    <a:pt x="249" y="3"/>
                  </a:lnTo>
                  <a:lnTo>
                    <a:pt x="280" y="12"/>
                  </a:lnTo>
                  <a:lnTo>
                    <a:pt x="308" y="26"/>
                  </a:lnTo>
                  <a:lnTo>
                    <a:pt x="334" y="43"/>
                  </a:lnTo>
                  <a:lnTo>
                    <a:pt x="355" y="66"/>
                  </a:lnTo>
                  <a:lnTo>
                    <a:pt x="373" y="91"/>
                  </a:lnTo>
                  <a:lnTo>
                    <a:pt x="387" y="118"/>
                  </a:lnTo>
                  <a:lnTo>
                    <a:pt x="395" y="150"/>
                  </a:lnTo>
                  <a:lnTo>
                    <a:pt x="398" y="181"/>
                  </a:lnTo>
                  <a:lnTo>
                    <a:pt x="398" y="1225"/>
                  </a:lnTo>
                  <a:lnTo>
                    <a:pt x="395" y="1244"/>
                  </a:lnTo>
                  <a:lnTo>
                    <a:pt x="387" y="1259"/>
                  </a:lnTo>
                  <a:lnTo>
                    <a:pt x="373" y="1273"/>
                  </a:lnTo>
                  <a:lnTo>
                    <a:pt x="357" y="1281"/>
                  </a:lnTo>
                  <a:lnTo>
                    <a:pt x="337" y="1285"/>
                  </a:lnTo>
                  <a:lnTo>
                    <a:pt x="61" y="1285"/>
                  </a:lnTo>
                  <a:lnTo>
                    <a:pt x="42" y="1281"/>
                  </a:lnTo>
                  <a:lnTo>
                    <a:pt x="25" y="1273"/>
                  </a:lnTo>
                  <a:lnTo>
                    <a:pt x="11" y="1259"/>
                  </a:lnTo>
                  <a:lnTo>
                    <a:pt x="3" y="1244"/>
                  </a:lnTo>
                  <a:lnTo>
                    <a:pt x="0" y="1225"/>
                  </a:lnTo>
                  <a:lnTo>
                    <a:pt x="0" y="181"/>
                  </a:lnTo>
                  <a:lnTo>
                    <a:pt x="3" y="150"/>
                  </a:lnTo>
                  <a:lnTo>
                    <a:pt x="11" y="118"/>
                  </a:lnTo>
                  <a:lnTo>
                    <a:pt x="25" y="91"/>
                  </a:lnTo>
                  <a:lnTo>
                    <a:pt x="43" y="66"/>
                  </a:lnTo>
                  <a:lnTo>
                    <a:pt x="65" y="43"/>
                  </a:lnTo>
                  <a:lnTo>
                    <a:pt x="90" y="26"/>
                  </a:lnTo>
                  <a:lnTo>
                    <a:pt x="117" y="12"/>
                  </a:lnTo>
                  <a:lnTo>
                    <a:pt x="149" y="3"/>
                  </a:lnTo>
                  <a:lnTo>
                    <a:pt x="18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65" name="Group 500">
            <a:extLst>
              <a:ext uri="{FF2B5EF4-FFF2-40B4-BE49-F238E27FC236}">
                <a16:creationId xmlns:a16="http://schemas.microsoft.com/office/drawing/2014/main" id="{E14B267D-B29F-4F9D-8EE0-79027152D1AF}"/>
              </a:ext>
            </a:extLst>
          </p:cNvPr>
          <p:cNvGrpSpPr>
            <a:grpSpLocks noChangeAspect="1"/>
          </p:cNvGrpSpPr>
          <p:nvPr/>
        </p:nvGrpSpPr>
        <p:grpSpPr bwMode="auto">
          <a:xfrm>
            <a:off x="9740092" y="3539316"/>
            <a:ext cx="234129" cy="211113"/>
            <a:chOff x="12272" y="3579"/>
            <a:chExt cx="295" cy="266"/>
          </a:xfrm>
          <a:solidFill>
            <a:srgbClr val="000000"/>
          </a:solidFill>
        </p:grpSpPr>
        <p:sp>
          <p:nvSpPr>
            <p:cNvPr id="866" name="Freeform 502">
              <a:extLst>
                <a:ext uri="{FF2B5EF4-FFF2-40B4-BE49-F238E27FC236}">
                  <a16:creationId xmlns:a16="http://schemas.microsoft.com/office/drawing/2014/main" id="{3AB13DFE-5B73-4EC8-8B8D-7F6C034D1304}"/>
                </a:ext>
              </a:extLst>
            </p:cNvPr>
            <p:cNvSpPr>
              <a:spLocks/>
            </p:cNvSpPr>
            <p:nvPr/>
          </p:nvSpPr>
          <p:spPr bwMode="auto">
            <a:xfrm>
              <a:off x="12272" y="3579"/>
              <a:ext cx="295" cy="221"/>
            </a:xfrm>
            <a:custGeom>
              <a:avLst/>
              <a:gdLst>
                <a:gd name="T0" fmla="*/ 1638 w 3243"/>
                <a:gd name="T1" fmla="*/ 0 h 2427"/>
                <a:gd name="T2" fmla="*/ 1703 w 3243"/>
                <a:gd name="T3" fmla="*/ 11 h 2427"/>
                <a:gd name="T4" fmla="*/ 1763 w 3243"/>
                <a:gd name="T5" fmla="*/ 39 h 2427"/>
                <a:gd name="T6" fmla="*/ 3135 w 3243"/>
                <a:gd name="T7" fmla="*/ 905 h 2427"/>
                <a:gd name="T8" fmla="*/ 3178 w 3243"/>
                <a:gd name="T9" fmla="*/ 933 h 2427"/>
                <a:gd name="T10" fmla="*/ 3208 w 3243"/>
                <a:gd name="T11" fmla="*/ 955 h 2427"/>
                <a:gd name="T12" fmla="*/ 3227 w 3243"/>
                <a:gd name="T13" fmla="*/ 973 h 2427"/>
                <a:gd name="T14" fmla="*/ 3238 w 3243"/>
                <a:gd name="T15" fmla="*/ 989 h 2427"/>
                <a:gd name="T16" fmla="*/ 3242 w 3243"/>
                <a:gd name="T17" fmla="*/ 1009 h 2427"/>
                <a:gd name="T18" fmla="*/ 3241 w 3243"/>
                <a:gd name="T19" fmla="*/ 1039 h 2427"/>
                <a:gd name="T20" fmla="*/ 3228 w 3243"/>
                <a:gd name="T21" fmla="*/ 1068 h 2427"/>
                <a:gd name="T22" fmla="*/ 3203 w 3243"/>
                <a:gd name="T23" fmla="*/ 1085 h 2427"/>
                <a:gd name="T24" fmla="*/ 3164 w 3243"/>
                <a:gd name="T25" fmla="*/ 1094 h 2427"/>
                <a:gd name="T26" fmla="*/ 3114 w 3243"/>
                <a:gd name="T27" fmla="*/ 1097 h 2427"/>
                <a:gd name="T28" fmla="*/ 3049 w 3243"/>
                <a:gd name="T29" fmla="*/ 1098 h 2427"/>
                <a:gd name="T30" fmla="*/ 2219 w 3243"/>
                <a:gd name="T31" fmla="*/ 2353 h 2427"/>
                <a:gd name="T32" fmla="*/ 2209 w 3243"/>
                <a:gd name="T33" fmla="*/ 2390 h 2427"/>
                <a:gd name="T34" fmla="*/ 2182 w 3243"/>
                <a:gd name="T35" fmla="*/ 2417 h 2427"/>
                <a:gd name="T36" fmla="*/ 2145 w 3243"/>
                <a:gd name="T37" fmla="*/ 2427 h 2427"/>
                <a:gd name="T38" fmla="*/ 2108 w 3243"/>
                <a:gd name="T39" fmla="*/ 2417 h 2427"/>
                <a:gd name="T40" fmla="*/ 2082 w 3243"/>
                <a:gd name="T41" fmla="*/ 2390 h 2427"/>
                <a:gd name="T42" fmla="*/ 2071 w 3243"/>
                <a:gd name="T43" fmla="*/ 2353 h 2427"/>
                <a:gd name="T44" fmla="*/ 2074 w 3243"/>
                <a:gd name="T45" fmla="*/ 1004 h 2427"/>
                <a:gd name="T46" fmla="*/ 2093 w 3243"/>
                <a:gd name="T47" fmla="*/ 972 h 2427"/>
                <a:gd name="T48" fmla="*/ 2125 w 3243"/>
                <a:gd name="T49" fmla="*/ 953 h 2427"/>
                <a:gd name="T50" fmla="*/ 2929 w 3243"/>
                <a:gd name="T51" fmla="*/ 950 h 2427"/>
                <a:gd name="T52" fmla="*/ 1668 w 3243"/>
                <a:gd name="T53" fmla="*/ 155 h 2427"/>
                <a:gd name="T54" fmla="*/ 1631 w 3243"/>
                <a:gd name="T55" fmla="*/ 148 h 2427"/>
                <a:gd name="T56" fmla="*/ 1593 w 3243"/>
                <a:gd name="T57" fmla="*/ 150 h 2427"/>
                <a:gd name="T58" fmla="*/ 1559 w 3243"/>
                <a:gd name="T59" fmla="*/ 162 h 2427"/>
                <a:gd name="T60" fmla="*/ 1098 w 3243"/>
                <a:gd name="T61" fmla="*/ 950 h 2427"/>
                <a:gd name="T62" fmla="*/ 1136 w 3243"/>
                <a:gd name="T63" fmla="*/ 960 h 2427"/>
                <a:gd name="T64" fmla="*/ 1162 w 3243"/>
                <a:gd name="T65" fmla="*/ 987 h 2427"/>
                <a:gd name="T66" fmla="*/ 1172 w 3243"/>
                <a:gd name="T67" fmla="*/ 1025 h 2427"/>
                <a:gd name="T68" fmla="*/ 1169 w 3243"/>
                <a:gd name="T69" fmla="*/ 2372 h 2427"/>
                <a:gd name="T70" fmla="*/ 1151 w 3243"/>
                <a:gd name="T71" fmla="*/ 2406 h 2427"/>
                <a:gd name="T72" fmla="*/ 1117 w 3243"/>
                <a:gd name="T73" fmla="*/ 2425 h 2427"/>
                <a:gd name="T74" fmla="*/ 1078 w 3243"/>
                <a:gd name="T75" fmla="*/ 2425 h 2427"/>
                <a:gd name="T76" fmla="*/ 1046 w 3243"/>
                <a:gd name="T77" fmla="*/ 2406 h 2427"/>
                <a:gd name="T78" fmla="*/ 1027 w 3243"/>
                <a:gd name="T79" fmla="*/ 2372 h 2427"/>
                <a:gd name="T80" fmla="*/ 1024 w 3243"/>
                <a:gd name="T81" fmla="*/ 1098 h 2427"/>
                <a:gd name="T82" fmla="*/ 160 w 3243"/>
                <a:gd name="T83" fmla="*/ 1098 h 2427"/>
                <a:gd name="T84" fmla="*/ 103 w 3243"/>
                <a:gd name="T85" fmla="*/ 1096 h 2427"/>
                <a:gd name="T86" fmla="*/ 57 w 3243"/>
                <a:gd name="T87" fmla="*/ 1091 h 2427"/>
                <a:gd name="T88" fmla="*/ 26 w 3243"/>
                <a:gd name="T89" fmla="*/ 1078 h 2427"/>
                <a:gd name="T90" fmla="*/ 6 w 3243"/>
                <a:gd name="T91" fmla="*/ 1055 h 2427"/>
                <a:gd name="T92" fmla="*/ 0 w 3243"/>
                <a:gd name="T93" fmla="*/ 1019 h 2427"/>
                <a:gd name="T94" fmla="*/ 2 w 3243"/>
                <a:gd name="T95" fmla="*/ 997 h 2427"/>
                <a:gd name="T96" fmla="*/ 12 w 3243"/>
                <a:gd name="T97" fmla="*/ 978 h 2427"/>
                <a:gd name="T98" fmla="*/ 30 w 3243"/>
                <a:gd name="T99" fmla="*/ 959 h 2427"/>
                <a:gd name="T100" fmla="*/ 61 w 3243"/>
                <a:gd name="T101" fmla="*/ 936 h 2427"/>
                <a:gd name="T102" fmla="*/ 107 w 3243"/>
                <a:gd name="T103" fmla="*/ 906 h 2427"/>
                <a:gd name="T104" fmla="*/ 1480 w 3243"/>
                <a:gd name="T105" fmla="*/ 39 h 2427"/>
                <a:gd name="T106" fmla="*/ 1539 w 3243"/>
                <a:gd name="T107" fmla="*/ 11 h 2427"/>
                <a:gd name="T108" fmla="*/ 1605 w 3243"/>
                <a:gd name="T109" fmla="*/ 0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3" h="2427">
                  <a:moveTo>
                    <a:pt x="1605" y="0"/>
                  </a:moveTo>
                  <a:lnTo>
                    <a:pt x="1638" y="0"/>
                  </a:lnTo>
                  <a:lnTo>
                    <a:pt x="1671" y="4"/>
                  </a:lnTo>
                  <a:lnTo>
                    <a:pt x="1703" y="11"/>
                  </a:lnTo>
                  <a:lnTo>
                    <a:pt x="1734" y="23"/>
                  </a:lnTo>
                  <a:lnTo>
                    <a:pt x="1763" y="39"/>
                  </a:lnTo>
                  <a:lnTo>
                    <a:pt x="3107" y="888"/>
                  </a:lnTo>
                  <a:lnTo>
                    <a:pt x="3135" y="905"/>
                  </a:lnTo>
                  <a:lnTo>
                    <a:pt x="3158" y="920"/>
                  </a:lnTo>
                  <a:lnTo>
                    <a:pt x="3178" y="933"/>
                  </a:lnTo>
                  <a:lnTo>
                    <a:pt x="3195" y="945"/>
                  </a:lnTo>
                  <a:lnTo>
                    <a:pt x="3208" y="955"/>
                  </a:lnTo>
                  <a:lnTo>
                    <a:pt x="3219" y="964"/>
                  </a:lnTo>
                  <a:lnTo>
                    <a:pt x="3227" y="973"/>
                  </a:lnTo>
                  <a:lnTo>
                    <a:pt x="3234" y="981"/>
                  </a:lnTo>
                  <a:lnTo>
                    <a:pt x="3238" y="989"/>
                  </a:lnTo>
                  <a:lnTo>
                    <a:pt x="3241" y="998"/>
                  </a:lnTo>
                  <a:lnTo>
                    <a:pt x="3242" y="1009"/>
                  </a:lnTo>
                  <a:lnTo>
                    <a:pt x="3243" y="1019"/>
                  </a:lnTo>
                  <a:lnTo>
                    <a:pt x="3241" y="1039"/>
                  </a:lnTo>
                  <a:lnTo>
                    <a:pt x="3236" y="1055"/>
                  </a:lnTo>
                  <a:lnTo>
                    <a:pt x="3228" y="1068"/>
                  </a:lnTo>
                  <a:lnTo>
                    <a:pt x="3217" y="1078"/>
                  </a:lnTo>
                  <a:lnTo>
                    <a:pt x="3203" y="1085"/>
                  </a:lnTo>
                  <a:lnTo>
                    <a:pt x="3185" y="1091"/>
                  </a:lnTo>
                  <a:lnTo>
                    <a:pt x="3164" y="1094"/>
                  </a:lnTo>
                  <a:lnTo>
                    <a:pt x="3141" y="1096"/>
                  </a:lnTo>
                  <a:lnTo>
                    <a:pt x="3114" y="1097"/>
                  </a:lnTo>
                  <a:lnTo>
                    <a:pt x="3082" y="1098"/>
                  </a:lnTo>
                  <a:lnTo>
                    <a:pt x="3049" y="1098"/>
                  </a:lnTo>
                  <a:lnTo>
                    <a:pt x="2219" y="1098"/>
                  </a:lnTo>
                  <a:lnTo>
                    <a:pt x="2219" y="2353"/>
                  </a:lnTo>
                  <a:lnTo>
                    <a:pt x="2217" y="2372"/>
                  </a:lnTo>
                  <a:lnTo>
                    <a:pt x="2209" y="2390"/>
                  </a:lnTo>
                  <a:lnTo>
                    <a:pt x="2198" y="2406"/>
                  </a:lnTo>
                  <a:lnTo>
                    <a:pt x="2182" y="2417"/>
                  </a:lnTo>
                  <a:lnTo>
                    <a:pt x="2164" y="2425"/>
                  </a:lnTo>
                  <a:lnTo>
                    <a:pt x="2145" y="2427"/>
                  </a:lnTo>
                  <a:lnTo>
                    <a:pt x="2125" y="2425"/>
                  </a:lnTo>
                  <a:lnTo>
                    <a:pt x="2108" y="2417"/>
                  </a:lnTo>
                  <a:lnTo>
                    <a:pt x="2093" y="2406"/>
                  </a:lnTo>
                  <a:lnTo>
                    <a:pt x="2082" y="2390"/>
                  </a:lnTo>
                  <a:lnTo>
                    <a:pt x="2074" y="2372"/>
                  </a:lnTo>
                  <a:lnTo>
                    <a:pt x="2071" y="2353"/>
                  </a:lnTo>
                  <a:lnTo>
                    <a:pt x="2071" y="1025"/>
                  </a:lnTo>
                  <a:lnTo>
                    <a:pt x="2074" y="1004"/>
                  </a:lnTo>
                  <a:lnTo>
                    <a:pt x="2082" y="987"/>
                  </a:lnTo>
                  <a:lnTo>
                    <a:pt x="2093" y="972"/>
                  </a:lnTo>
                  <a:lnTo>
                    <a:pt x="2108" y="960"/>
                  </a:lnTo>
                  <a:lnTo>
                    <a:pt x="2125" y="953"/>
                  </a:lnTo>
                  <a:lnTo>
                    <a:pt x="2145" y="950"/>
                  </a:lnTo>
                  <a:lnTo>
                    <a:pt x="2929" y="950"/>
                  </a:lnTo>
                  <a:lnTo>
                    <a:pt x="1683" y="162"/>
                  </a:lnTo>
                  <a:lnTo>
                    <a:pt x="1668" y="155"/>
                  </a:lnTo>
                  <a:lnTo>
                    <a:pt x="1650" y="150"/>
                  </a:lnTo>
                  <a:lnTo>
                    <a:pt x="1631" y="148"/>
                  </a:lnTo>
                  <a:lnTo>
                    <a:pt x="1612" y="148"/>
                  </a:lnTo>
                  <a:lnTo>
                    <a:pt x="1593" y="150"/>
                  </a:lnTo>
                  <a:lnTo>
                    <a:pt x="1574" y="155"/>
                  </a:lnTo>
                  <a:lnTo>
                    <a:pt x="1559" y="162"/>
                  </a:lnTo>
                  <a:lnTo>
                    <a:pt x="313" y="950"/>
                  </a:lnTo>
                  <a:lnTo>
                    <a:pt x="1098" y="950"/>
                  </a:lnTo>
                  <a:lnTo>
                    <a:pt x="1117" y="953"/>
                  </a:lnTo>
                  <a:lnTo>
                    <a:pt x="1136" y="960"/>
                  </a:lnTo>
                  <a:lnTo>
                    <a:pt x="1151" y="972"/>
                  </a:lnTo>
                  <a:lnTo>
                    <a:pt x="1162" y="987"/>
                  </a:lnTo>
                  <a:lnTo>
                    <a:pt x="1169" y="1004"/>
                  </a:lnTo>
                  <a:lnTo>
                    <a:pt x="1172" y="1025"/>
                  </a:lnTo>
                  <a:lnTo>
                    <a:pt x="1172" y="2353"/>
                  </a:lnTo>
                  <a:lnTo>
                    <a:pt x="1169" y="2372"/>
                  </a:lnTo>
                  <a:lnTo>
                    <a:pt x="1162" y="2390"/>
                  </a:lnTo>
                  <a:lnTo>
                    <a:pt x="1151" y="2406"/>
                  </a:lnTo>
                  <a:lnTo>
                    <a:pt x="1136" y="2417"/>
                  </a:lnTo>
                  <a:lnTo>
                    <a:pt x="1117" y="2425"/>
                  </a:lnTo>
                  <a:lnTo>
                    <a:pt x="1098" y="2427"/>
                  </a:lnTo>
                  <a:lnTo>
                    <a:pt x="1078" y="2425"/>
                  </a:lnTo>
                  <a:lnTo>
                    <a:pt x="1061" y="2417"/>
                  </a:lnTo>
                  <a:lnTo>
                    <a:pt x="1046" y="2406"/>
                  </a:lnTo>
                  <a:lnTo>
                    <a:pt x="1034" y="2390"/>
                  </a:lnTo>
                  <a:lnTo>
                    <a:pt x="1027" y="2372"/>
                  </a:lnTo>
                  <a:lnTo>
                    <a:pt x="1024" y="2353"/>
                  </a:lnTo>
                  <a:lnTo>
                    <a:pt x="1024" y="1098"/>
                  </a:lnTo>
                  <a:lnTo>
                    <a:pt x="194" y="1098"/>
                  </a:lnTo>
                  <a:lnTo>
                    <a:pt x="160" y="1098"/>
                  </a:lnTo>
                  <a:lnTo>
                    <a:pt x="130" y="1097"/>
                  </a:lnTo>
                  <a:lnTo>
                    <a:pt x="103" y="1096"/>
                  </a:lnTo>
                  <a:lnTo>
                    <a:pt x="79" y="1094"/>
                  </a:lnTo>
                  <a:lnTo>
                    <a:pt x="57" y="1091"/>
                  </a:lnTo>
                  <a:lnTo>
                    <a:pt x="40" y="1085"/>
                  </a:lnTo>
                  <a:lnTo>
                    <a:pt x="26" y="1078"/>
                  </a:lnTo>
                  <a:lnTo>
                    <a:pt x="14" y="1068"/>
                  </a:lnTo>
                  <a:lnTo>
                    <a:pt x="6" y="1055"/>
                  </a:lnTo>
                  <a:lnTo>
                    <a:pt x="2" y="1039"/>
                  </a:lnTo>
                  <a:lnTo>
                    <a:pt x="0" y="1019"/>
                  </a:lnTo>
                  <a:lnTo>
                    <a:pt x="1" y="1008"/>
                  </a:lnTo>
                  <a:lnTo>
                    <a:pt x="2" y="997"/>
                  </a:lnTo>
                  <a:lnTo>
                    <a:pt x="6" y="987"/>
                  </a:lnTo>
                  <a:lnTo>
                    <a:pt x="12" y="978"/>
                  </a:lnTo>
                  <a:lnTo>
                    <a:pt x="20" y="968"/>
                  </a:lnTo>
                  <a:lnTo>
                    <a:pt x="30" y="959"/>
                  </a:lnTo>
                  <a:lnTo>
                    <a:pt x="44" y="948"/>
                  </a:lnTo>
                  <a:lnTo>
                    <a:pt x="61" y="936"/>
                  </a:lnTo>
                  <a:lnTo>
                    <a:pt x="83" y="922"/>
                  </a:lnTo>
                  <a:lnTo>
                    <a:pt x="107" y="906"/>
                  </a:lnTo>
                  <a:lnTo>
                    <a:pt x="136" y="888"/>
                  </a:lnTo>
                  <a:lnTo>
                    <a:pt x="1480" y="39"/>
                  </a:lnTo>
                  <a:lnTo>
                    <a:pt x="1508" y="23"/>
                  </a:lnTo>
                  <a:lnTo>
                    <a:pt x="1539" y="11"/>
                  </a:lnTo>
                  <a:lnTo>
                    <a:pt x="1571" y="4"/>
                  </a:lnTo>
                  <a:lnTo>
                    <a:pt x="160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67" name="Freeform 503">
              <a:extLst>
                <a:ext uri="{FF2B5EF4-FFF2-40B4-BE49-F238E27FC236}">
                  <a16:creationId xmlns:a16="http://schemas.microsoft.com/office/drawing/2014/main" id="{271FEAD8-01FA-4904-97A0-21029D2CDE4C}"/>
                </a:ext>
              </a:extLst>
            </p:cNvPr>
            <p:cNvSpPr>
              <a:spLocks/>
            </p:cNvSpPr>
            <p:nvPr/>
          </p:nvSpPr>
          <p:spPr bwMode="auto">
            <a:xfrm>
              <a:off x="12365" y="3815"/>
              <a:ext cx="109" cy="30"/>
            </a:xfrm>
            <a:custGeom>
              <a:avLst/>
              <a:gdLst>
                <a:gd name="T0" fmla="*/ 1121 w 1195"/>
                <a:gd name="T1" fmla="*/ 0 h 323"/>
                <a:gd name="T2" fmla="*/ 1140 w 1195"/>
                <a:gd name="T3" fmla="*/ 3 h 323"/>
                <a:gd name="T4" fmla="*/ 1158 w 1195"/>
                <a:gd name="T5" fmla="*/ 10 h 323"/>
                <a:gd name="T6" fmla="*/ 1174 w 1195"/>
                <a:gd name="T7" fmla="*/ 22 h 323"/>
                <a:gd name="T8" fmla="*/ 1185 w 1195"/>
                <a:gd name="T9" fmla="*/ 36 h 323"/>
                <a:gd name="T10" fmla="*/ 1193 w 1195"/>
                <a:gd name="T11" fmla="*/ 54 h 323"/>
                <a:gd name="T12" fmla="*/ 1195 w 1195"/>
                <a:gd name="T13" fmla="*/ 74 h 323"/>
                <a:gd name="T14" fmla="*/ 1195 w 1195"/>
                <a:gd name="T15" fmla="*/ 250 h 323"/>
                <a:gd name="T16" fmla="*/ 1193 w 1195"/>
                <a:gd name="T17" fmla="*/ 269 h 323"/>
                <a:gd name="T18" fmla="*/ 1185 w 1195"/>
                <a:gd name="T19" fmla="*/ 287 h 323"/>
                <a:gd name="T20" fmla="*/ 1174 w 1195"/>
                <a:gd name="T21" fmla="*/ 301 h 323"/>
                <a:gd name="T22" fmla="*/ 1158 w 1195"/>
                <a:gd name="T23" fmla="*/ 313 h 323"/>
                <a:gd name="T24" fmla="*/ 1140 w 1195"/>
                <a:gd name="T25" fmla="*/ 320 h 323"/>
                <a:gd name="T26" fmla="*/ 1121 w 1195"/>
                <a:gd name="T27" fmla="*/ 323 h 323"/>
                <a:gd name="T28" fmla="*/ 74 w 1195"/>
                <a:gd name="T29" fmla="*/ 323 h 323"/>
                <a:gd name="T30" fmla="*/ 54 w 1195"/>
                <a:gd name="T31" fmla="*/ 320 h 323"/>
                <a:gd name="T32" fmla="*/ 37 w 1195"/>
                <a:gd name="T33" fmla="*/ 313 h 323"/>
                <a:gd name="T34" fmla="*/ 22 w 1195"/>
                <a:gd name="T35" fmla="*/ 301 h 323"/>
                <a:gd name="T36" fmla="*/ 10 w 1195"/>
                <a:gd name="T37" fmla="*/ 287 h 323"/>
                <a:gd name="T38" fmla="*/ 3 w 1195"/>
                <a:gd name="T39" fmla="*/ 269 h 323"/>
                <a:gd name="T40" fmla="*/ 0 w 1195"/>
                <a:gd name="T41" fmla="*/ 250 h 323"/>
                <a:gd name="T42" fmla="*/ 0 w 1195"/>
                <a:gd name="T43" fmla="*/ 84 h 323"/>
                <a:gd name="T44" fmla="*/ 3 w 1195"/>
                <a:gd name="T45" fmla="*/ 63 h 323"/>
                <a:gd name="T46" fmla="*/ 10 w 1195"/>
                <a:gd name="T47" fmla="*/ 45 h 323"/>
                <a:gd name="T48" fmla="*/ 22 w 1195"/>
                <a:gd name="T49" fmla="*/ 31 h 323"/>
                <a:gd name="T50" fmla="*/ 37 w 1195"/>
                <a:gd name="T51" fmla="*/ 19 h 323"/>
                <a:gd name="T52" fmla="*/ 54 w 1195"/>
                <a:gd name="T53" fmla="*/ 12 h 323"/>
                <a:gd name="T54" fmla="*/ 74 w 1195"/>
                <a:gd name="T55" fmla="*/ 9 h 323"/>
                <a:gd name="T56" fmla="*/ 93 w 1195"/>
                <a:gd name="T57" fmla="*/ 12 h 323"/>
                <a:gd name="T58" fmla="*/ 112 w 1195"/>
                <a:gd name="T59" fmla="*/ 19 h 323"/>
                <a:gd name="T60" fmla="*/ 127 w 1195"/>
                <a:gd name="T61" fmla="*/ 31 h 323"/>
                <a:gd name="T62" fmla="*/ 138 w 1195"/>
                <a:gd name="T63" fmla="*/ 45 h 323"/>
                <a:gd name="T64" fmla="*/ 145 w 1195"/>
                <a:gd name="T65" fmla="*/ 63 h 323"/>
                <a:gd name="T66" fmla="*/ 148 w 1195"/>
                <a:gd name="T67" fmla="*/ 84 h 323"/>
                <a:gd name="T68" fmla="*/ 148 w 1195"/>
                <a:gd name="T69" fmla="*/ 175 h 323"/>
                <a:gd name="T70" fmla="*/ 1047 w 1195"/>
                <a:gd name="T71" fmla="*/ 175 h 323"/>
                <a:gd name="T72" fmla="*/ 1047 w 1195"/>
                <a:gd name="T73" fmla="*/ 74 h 323"/>
                <a:gd name="T74" fmla="*/ 1050 w 1195"/>
                <a:gd name="T75" fmla="*/ 54 h 323"/>
                <a:gd name="T76" fmla="*/ 1058 w 1195"/>
                <a:gd name="T77" fmla="*/ 36 h 323"/>
                <a:gd name="T78" fmla="*/ 1069 w 1195"/>
                <a:gd name="T79" fmla="*/ 22 h 323"/>
                <a:gd name="T80" fmla="*/ 1084 w 1195"/>
                <a:gd name="T81" fmla="*/ 10 h 323"/>
                <a:gd name="T82" fmla="*/ 1101 w 1195"/>
                <a:gd name="T83" fmla="*/ 3 h 323"/>
                <a:gd name="T84" fmla="*/ 1121 w 1195"/>
                <a:gd name="T85"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5" h="323">
                  <a:moveTo>
                    <a:pt x="1121" y="0"/>
                  </a:moveTo>
                  <a:lnTo>
                    <a:pt x="1140" y="3"/>
                  </a:lnTo>
                  <a:lnTo>
                    <a:pt x="1158" y="10"/>
                  </a:lnTo>
                  <a:lnTo>
                    <a:pt x="1174" y="22"/>
                  </a:lnTo>
                  <a:lnTo>
                    <a:pt x="1185" y="36"/>
                  </a:lnTo>
                  <a:lnTo>
                    <a:pt x="1193" y="54"/>
                  </a:lnTo>
                  <a:lnTo>
                    <a:pt x="1195" y="74"/>
                  </a:lnTo>
                  <a:lnTo>
                    <a:pt x="1195" y="250"/>
                  </a:lnTo>
                  <a:lnTo>
                    <a:pt x="1193" y="269"/>
                  </a:lnTo>
                  <a:lnTo>
                    <a:pt x="1185" y="287"/>
                  </a:lnTo>
                  <a:lnTo>
                    <a:pt x="1174" y="301"/>
                  </a:lnTo>
                  <a:lnTo>
                    <a:pt x="1158" y="313"/>
                  </a:lnTo>
                  <a:lnTo>
                    <a:pt x="1140" y="320"/>
                  </a:lnTo>
                  <a:lnTo>
                    <a:pt x="1121" y="323"/>
                  </a:lnTo>
                  <a:lnTo>
                    <a:pt x="74" y="323"/>
                  </a:lnTo>
                  <a:lnTo>
                    <a:pt x="54" y="320"/>
                  </a:lnTo>
                  <a:lnTo>
                    <a:pt x="37" y="313"/>
                  </a:lnTo>
                  <a:lnTo>
                    <a:pt x="22" y="301"/>
                  </a:lnTo>
                  <a:lnTo>
                    <a:pt x="10" y="287"/>
                  </a:lnTo>
                  <a:lnTo>
                    <a:pt x="3" y="269"/>
                  </a:lnTo>
                  <a:lnTo>
                    <a:pt x="0" y="250"/>
                  </a:lnTo>
                  <a:lnTo>
                    <a:pt x="0" y="84"/>
                  </a:lnTo>
                  <a:lnTo>
                    <a:pt x="3" y="63"/>
                  </a:lnTo>
                  <a:lnTo>
                    <a:pt x="10" y="45"/>
                  </a:lnTo>
                  <a:lnTo>
                    <a:pt x="22" y="31"/>
                  </a:lnTo>
                  <a:lnTo>
                    <a:pt x="37" y="19"/>
                  </a:lnTo>
                  <a:lnTo>
                    <a:pt x="54" y="12"/>
                  </a:lnTo>
                  <a:lnTo>
                    <a:pt x="74" y="9"/>
                  </a:lnTo>
                  <a:lnTo>
                    <a:pt x="93" y="12"/>
                  </a:lnTo>
                  <a:lnTo>
                    <a:pt x="112" y="19"/>
                  </a:lnTo>
                  <a:lnTo>
                    <a:pt x="127" y="31"/>
                  </a:lnTo>
                  <a:lnTo>
                    <a:pt x="138" y="45"/>
                  </a:lnTo>
                  <a:lnTo>
                    <a:pt x="145" y="63"/>
                  </a:lnTo>
                  <a:lnTo>
                    <a:pt x="148" y="84"/>
                  </a:lnTo>
                  <a:lnTo>
                    <a:pt x="148" y="175"/>
                  </a:lnTo>
                  <a:lnTo>
                    <a:pt x="1047" y="175"/>
                  </a:lnTo>
                  <a:lnTo>
                    <a:pt x="1047" y="74"/>
                  </a:lnTo>
                  <a:lnTo>
                    <a:pt x="1050" y="54"/>
                  </a:lnTo>
                  <a:lnTo>
                    <a:pt x="1058" y="36"/>
                  </a:lnTo>
                  <a:lnTo>
                    <a:pt x="1069" y="22"/>
                  </a:lnTo>
                  <a:lnTo>
                    <a:pt x="1084" y="10"/>
                  </a:lnTo>
                  <a:lnTo>
                    <a:pt x="1101" y="3"/>
                  </a:lnTo>
                  <a:lnTo>
                    <a:pt x="112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68" name="Group 506">
            <a:extLst>
              <a:ext uri="{FF2B5EF4-FFF2-40B4-BE49-F238E27FC236}">
                <a16:creationId xmlns:a16="http://schemas.microsoft.com/office/drawing/2014/main" id="{76D876D5-2982-46EA-8FD5-4826D5A14BA5}"/>
              </a:ext>
            </a:extLst>
          </p:cNvPr>
          <p:cNvGrpSpPr>
            <a:grpSpLocks noChangeAspect="1"/>
          </p:cNvGrpSpPr>
          <p:nvPr/>
        </p:nvGrpSpPr>
        <p:grpSpPr bwMode="auto">
          <a:xfrm>
            <a:off x="9810717" y="2844868"/>
            <a:ext cx="214288" cy="304765"/>
            <a:chOff x="12361" y="2704"/>
            <a:chExt cx="270" cy="384"/>
          </a:xfrm>
          <a:solidFill>
            <a:srgbClr val="000000"/>
          </a:solidFill>
        </p:grpSpPr>
        <p:sp>
          <p:nvSpPr>
            <p:cNvPr id="869" name="Freeform 508">
              <a:extLst>
                <a:ext uri="{FF2B5EF4-FFF2-40B4-BE49-F238E27FC236}">
                  <a16:creationId xmlns:a16="http://schemas.microsoft.com/office/drawing/2014/main" id="{C75DEBEA-D29B-4CC9-9675-269D25621C86}"/>
                </a:ext>
              </a:extLst>
            </p:cNvPr>
            <p:cNvSpPr>
              <a:spLocks/>
            </p:cNvSpPr>
            <p:nvPr/>
          </p:nvSpPr>
          <p:spPr bwMode="auto">
            <a:xfrm>
              <a:off x="12361" y="2739"/>
              <a:ext cx="270" cy="349"/>
            </a:xfrm>
            <a:custGeom>
              <a:avLst/>
              <a:gdLst>
                <a:gd name="T0" fmla="*/ 61 w 2429"/>
                <a:gd name="T1" fmla="*/ 0 h 3135"/>
                <a:gd name="T2" fmla="*/ 381 w 2429"/>
                <a:gd name="T3" fmla="*/ 0 h 3135"/>
                <a:gd name="T4" fmla="*/ 399 w 2429"/>
                <a:gd name="T5" fmla="*/ 4 h 3135"/>
                <a:gd name="T6" fmla="*/ 416 w 2429"/>
                <a:gd name="T7" fmla="*/ 12 h 3135"/>
                <a:gd name="T8" fmla="*/ 429 w 2429"/>
                <a:gd name="T9" fmla="*/ 25 h 3135"/>
                <a:gd name="T10" fmla="*/ 437 w 2429"/>
                <a:gd name="T11" fmla="*/ 41 h 3135"/>
                <a:gd name="T12" fmla="*/ 441 w 2429"/>
                <a:gd name="T13" fmla="*/ 61 h 3135"/>
                <a:gd name="T14" fmla="*/ 437 w 2429"/>
                <a:gd name="T15" fmla="*/ 80 h 3135"/>
                <a:gd name="T16" fmla="*/ 429 w 2429"/>
                <a:gd name="T17" fmla="*/ 96 h 3135"/>
                <a:gd name="T18" fmla="*/ 416 w 2429"/>
                <a:gd name="T19" fmla="*/ 109 h 3135"/>
                <a:gd name="T20" fmla="*/ 399 w 2429"/>
                <a:gd name="T21" fmla="*/ 117 h 3135"/>
                <a:gd name="T22" fmla="*/ 381 w 2429"/>
                <a:gd name="T23" fmla="*/ 121 h 3135"/>
                <a:gd name="T24" fmla="*/ 121 w 2429"/>
                <a:gd name="T25" fmla="*/ 121 h 3135"/>
                <a:gd name="T26" fmla="*/ 121 w 2429"/>
                <a:gd name="T27" fmla="*/ 3013 h 3135"/>
                <a:gd name="T28" fmla="*/ 2309 w 2429"/>
                <a:gd name="T29" fmla="*/ 3013 h 3135"/>
                <a:gd name="T30" fmla="*/ 2309 w 2429"/>
                <a:gd name="T31" fmla="*/ 121 h 3135"/>
                <a:gd name="T32" fmla="*/ 2050 w 2429"/>
                <a:gd name="T33" fmla="*/ 121 h 3135"/>
                <a:gd name="T34" fmla="*/ 2030 w 2429"/>
                <a:gd name="T35" fmla="*/ 117 h 3135"/>
                <a:gd name="T36" fmla="*/ 2014 w 2429"/>
                <a:gd name="T37" fmla="*/ 109 h 3135"/>
                <a:gd name="T38" fmla="*/ 2001 w 2429"/>
                <a:gd name="T39" fmla="*/ 96 h 3135"/>
                <a:gd name="T40" fmla="*/ 1993 w 2429"/>
                <a:gd name="T41" fmla="*/ 80 h 3135"/>
                <a:gd name="T42" fmla="*/ 1990 w 2429"/>
                <a:gd name="T43" fmla="*/ 61 h 3135"/>
                <a:gd name="T44" fmla="*/ 1993 w 2429"/>
                <a:gd name="T45" fmla="*/ 41 h 3135"/>
                <a:gd name="T46" fmla="*/ 2001 w 2429"/>
                <a:gd name="T47" fmla="*/ 25 h 3135"/>
                <a:gd name="T48" fmla="*/ 2014 w 2429"/>
                <a:gd name="T49" fmla="*/ 12 h 3135"/>
                <a:gd name="T50" fmla="*/ 2030 w 2429"/>
                <a:gd name="T51" fmla="*/ 4 h 3135"/>
                <a:gd name="T52" fmla="*/ 2050 w 2429"/>
                <a:gd name="T53" fmla="*/ 0 h 3135"/>
                <a:gd name="T54" fmla="*/ 2369 w 2429"/>
                <a:gd name="T55" fmla="*/ 0 h 3135"/>
                <a:gd name="T56" fmla="*/ 2389 w 2429"/>
                <a:gd name="T57" fmla="*/ 4 h 3135"/>
                <a:gd name="T58" fmla="*/ 2405 w 2429"/>
                <a:gd name="T59" fmla="*/ 12 h 3135"/>
                <a:gd name="T60" fmla="*/ 2417 w 2429"/>
                <a:gd name="T61" fmla="*/ 25 h 3135"/>
                <a:gd name="T62" fmla="*/ 2426 w 2429"/>
                <a:gd name="T63" fmla="*/ 41 h 3135"/>
                <a:gd name="T64" fmla="*/ 2429 w 2429"/>
                <a:gd name="T65" fmla="*/ 61 h 3135"/>
                <a:gd name="T66" fmla="*/ 2429 w 2429"/>
                <a:gd name="T67" fmla="*/ 3075 h 3135"/>
                <a:gd name="T68" fmla="*/ 2426 w 2429"/>
                <a:gd name="T69" fmla="*/ 3093 h 3135"/>
                <a:gd name="T70" fmla="*/ 2417 w 2429"/>
                <a:gd name="T71" fmla="*/ 3110 h 3135"/>
                <a:gd name="T72" fmla="*/ 2405 w 2429"/>
                <a:gd name="T73" fmla="*/ 3123 h 3135"/>
                <a:gd name="T74" fmla="*/ 2389 w 2429"/>
                <a:gd name="T75" fmla="*/ 3132 h 3135"/>
                <a:gd name="T76" fmla="*/ 2369 w 2429"/>
                <a:gd name="T77" fmla="*/ 3135 h 3135"/>
                <a:gd name="T78" fmla="*/ 61 w 2429"/>
                <a:gd name="T79" fmla="*/ 3135 h 3135"/>
                <a:gd name="T80" fmla="*/ 42 w 2429"/>
                <a:gd name="T81" fmla="*/ 3132 h 3135"/>
                <a:gd name="T82" fmla="*/ 26 w 2429"/>
                <a:gd name="T83" fmla="*/ 3123 h 3135"/>
                <a:gd name="T84" fmla="*/ 12 w 2429"/>
                <a:gd name="T85" fmla="*/ 3110 h 3135"/>
                <a:gd name="T86" fmla="*/ 3 w 2429"/>
                <a:gd name="T87" fmla="*/ 3093 h 3135"/>
                <a:gd name="T88" fmla="*/ 0 w 2429"/>
                <a:gd name="T89" fmla="*/ 3075 h 3135"/>
                <a:gd name="T90" fmla="*/ 0 w 2429"/>
                <a:gd name="T91" fmla="*/ 61 h 3135"/>
                <a:gd name="T92" fmla="*/ 3 w 2429"/>
                <a:gd name="T93" fmla="*/ 41 h 3135"/>
                <a:gd name="T94" fmla="*/ 12 w 2429"/>
                <a:gd name="T95" fmla="*/ 25 h 3135"/>
                <a:gd name="T96" fmla="*/ 26 w 2429"/>
                <a:gd name="T97" fmla="*/ 12 h 3135"/>
                <a:gd name="T98" fmla="*/ 42 w 2429"/>
                <a:gd name="T99" fmla="*/ 4 h 3135"/>
                <a:gd name="T100" fmla="*/ 61 w 2429"/>
                <a:gd name="T101" fmla="*/ 0 h 3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9" h="3135">
                  <a:moveTo>
                    <a:pt x="61" y="0"/>
                  </a:moveTo>
                  <a:lnTo>
                    <a:pt x="381" y="0"/>
                  </a:lnTo>
                  <a:lnTo>
                    <a:pt x="399" y="4"/>
                  </a:lnTo>
                  <a:lnTo>
                    <a:pt x="416" y="12"/>
                  </a:lnTo>
                  <a:lnTo>
                    <a:pt x="429" y="25"/>
                  </a:lnTo>
                  <a:lnTo>
                    <a:pt x="437" y="41"/>
                  </a:lnTo>
                  <a:lnTo>
                    <a:pt x="441" y="61"/>
                  </a:lnTo>
                  <a:lnTo>
                    <a:pt x="437" y="80"/>
                  </a:lnTo>
                  <a:lnTo>
                    <a:pt x="429" y="96"/>
                  </a:lnTo>
                  <a:lnTo>
                    <a:pt x="416" y="109"/>
                  </a:lnTo>
                  <a:lnTo>
                    <a:pt x="399" y="117"/>
                  </a:lnTo>
                  <a:lnTo>
                    <a:pt x="381" y="121"/>
                  </a:lnTo>
                  <a:lnTo>
                    <a:pt x="121" y="121"/>
                  </a:lnTo>
                  <a:lnTo>
                    <a:pt x="121" y="3013"/>
                  </a:lnTo>
                  <a:lnTo>
                    <a:pt x="2309" y="3013"/>
                  </a:lnTo>
                  <a:lnTo>
                    <a:pt x="2309" y="121"/>
                  </a:lnTo>
                  <a:lnTo>
                    <a:pt x="2050" y="121"/>
                  </a:lnTo>
                  <a:lnTo>
                    <a:pt x="2030" y="117"/>
                  </a:lnTo>
                  <a:lnTo>
                    <a:pt x="2014" y="109"/>
                  </a:lnTo>
                  <a:lnTo>
                    <a:pt x="2001" y="96"/>
                  </a:lnTo>
                  <a:lnTo>
                    <a:pt x="1993" y="80"/>
                  </a:lnTo>
                  <a:lnTo>
                    <a:pt x="1990" y="61"/>
                  </a:lnTo>
                  <a:lnTo>
                    <a:pt x="1993" y="41"/>
                  </a:lnTo>
                  <a:lnTo>
                    <a:pt x="2001" y="25"/>
                  </a:lnTo>
                  <a:lnTo>
                    <a:pt x="2014" y="12"/>
                  </a:lnTo>
                  <a:lnTo>
                    <a:pt x="2030" y="4"/>
                  </a:lnTo>
                  <a:lnTo>
                    <a:pt x="2050" y="0"/>
                  </a:lnTo>
                  <a:lnTo>
                    <a:pt x="2369" y="0"/>
                  </a:lnTo>
                  <a:lnTo>
                    <a:pt x="2389" y="4"/>
                  </a:lnTo>
                  <a:lnTo>
                    <a:pt x="2405" y="12"/>
                  </a:lnTo>
                  <a:lnTo>
                    <a:pt x="2417" y="25"/>
                  </a:lnTo>
                  <a:lnTo>
                    <a:pt x="2426" y="41"/>
                  </a:lnTo>
                  <a:lnTo>
                    <a:pt x="2429" y="61"/>
                  </a:lnTo>
                  <a:lnTo>
                    <a:pt x="2429" y="3075"/>
                  </a:lnTo>
                  <a:lnTo>
                    <a:pt x="2426" y="3093"/>
                  </a:lnTo>
                  <a:lnTo>
                    <a:pt x="2417" y="3110"/>
                  </a:lnTo>
                  <a:lnTo>
                    <a:pt x="2405" y="3123"/>
                  </a:lnTo>
                  <a:lnTo>
                    <a:pt x="2389" y="3132"/>
                  </a:lnTo>
                  <a:lnTo>
                    <a:pt x="2369" y="3135"/>
                  </a:lnTo>
                  <a:lnTo>
                    <a:pt x="61" y="3135"/>
                  </a:lnTo>
                  <a:lnTo>
                    <a:pt x="42" y="3132"/>
                  </a:lnTo>
                  <a:lnTo>
                    <a:pt x="26" y="3123"/>
                  </a:lnTo>
                  <a:lnTo>
                    <a:pt x="12" y="3110"/>
                  </a:lnTo>
                  <a:lnTo>
                    <a:pt x="3" y="3093"/>
                  </a:lnTo>
                  <a:lnTo>
                    <a:pt x="0" y="3075"/>
                  </a:lnTo>
                  <a:lnTo>
                    <a:pt x="0" y="61"/>
                  </a:lnTo>
                  <a:lnTo>
                    <a:pt x="3" y="41"/>
                  </a:lnTo>
                  <a:lnTo>
                    <a:pt x="12" y="25"/>
                  </a:lnTo>
                  <a:lnTo>
                    <a:pt x="26" y="12"/>
                  </a:lnTo>
                  <a:lnTo>
                    <a:pt x="42" y="4"/>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70" name="Freeform 509">
              <a:extLst>
                <a:ext uri="{FF2B5EF4-FFF2-40B4-BE49-F238E27FC236}">
                  <a16:creationId xmlns:a16="http://schemas.microsoft.com/office/drawing/2014/main" id="{E3B35B96-C2E5-46D2-9B7D-B0BFFE7123AB}"/>
                </a:ext>
              </a:extLst>
            </p:cNvPr>
            <p:cNvSpPr>
              <a:spLocks noEditPoints="1"/>
            </p:cNvSpPr>
            <p:nvPr/>
          </p:nvSpPr>
          <p:spPr bwMode="auto">
            <a:xfrm>
              <a:off x="12423" y="2704"/>
              <a:ext cx="146" cy="93"/>
            </a:xfrm>
            <a:custGeom>
              <a:avLst/>
              <a:gdLst>
                <a:gd name="T0" fmla="*/ 376 w 1309"/>
                <a:gd name="T1" fmla="*/ 121 h 832"/>
                <a:gd name="T2" fmla="*/ 376 w 1309"/>
                <a:gd name="T3" fmla="*/ 241 h 832"/>
                <a:gd name="T4" fmla="*/ 373 w 1309"/>
                <a:gd name="T5" fmla="*/ 260 h 832"/>
                <a:gd name="T6" fmla="*/ 365 w 1309"/>
                <a:gd name="T7" fmla="*/ 277 h 832"/>
                <a:gd name="T8" fmla="*/ 351 w 1309"/>
                <a:gd name="T9" fmla="*/ 289 h 832"/>
                <a:gd name="T10" fmla="*/ 335 w 1309"/>
                <a:gd name="T11" fmla="*/ 298 h 832"/>
                <a:gd name="T12" fmla="*/ 316 w 1309"/>
                <a:gd name="T13" fmla="*/ 301 h 832"/>
                <a:gd name="T14" fmla="*/ 120 w 1309"/>
                <a:gd name="T15" fmla="*/ 301 h 832"/>
                <a:gd name="T16" fmla="*/ 120 w 1309"/>
                <a:gd name="T17" fmla="*/ 712 h 832"/>
                <a:gd name="T18" fmla="*/ 1187 w 1309"/>
                <a:gd name="T19" fmla="*/ 712 h 832"/>
                <a:gd name="T20" fmla="*/ 1187 w 1309"/>
                <a:gd name="T21" fmla="*/ 301 h 832"/>
                <a:gd name="T22" fmla="*/ 992 w 1309"/>
                <a:gd name="T23" fmla="*/ 301 h 832"/>
                <a:gd name="T24" fmla="*/ 973 w 1309"/>
                <a:gd name="T25" fmla="*/ 298 h 832"/>
                <a:gd name="T26" fmla="*/ 956 w 1309"/>
                <a:gd name="T27" fmla="*/ 289 h 832"/>
                <a:gd name="T28" fmla="*/ 943 w 1309"/>
                <a:gd name="T29" fmla="*/ 277 h 832"/>
                <a:gd name="T30" fmla="*/ 934 w 1309"/>
                <a:gd name="T31" fmla="*/ 260 h 832"/>
                <a:gd name="T32" fmla="*/ 931 w 1309"/>
                <a:gd name="T33" fmla="*/ 241 h 832"/>
                <a:gd name="T34" fmla="*/ 931 w 1309"/>
                <a:gd name="T35" fmla="*/ 121 h 832"/>
                <a:gd name="T36" fmla="*/ 376 w 1309"/>
                <a:gd name="T37" fmla="*/ 121 h 832"/>
                <a:gd name="T38" fmla="*/ 316 w 1309"/>
                <a:gd name="T39" fmla="*/ 0 h 832"/>
                <a:gd name="T40" fmla="*/ 991 w 1309"/>
                <a:gd name="T41" fmla="*/ 0 h 832"/>
                <a:gd name="T42" fmla="*/ 1011 w 1309"/>
                <a:gd name="T43" fmla="*/ 4 h 832"/>
                <a:gd name="T44" fmla="*/ 1028 w 1309"/>
                <a:gd name="T45" fmla="*/ 12 h 832"/>
                <a:gd name="T46" fmla="*/ 1041 w 1309"/>
                <a:gd name="T47" fmla="*/ 25 h 832"/>
                <a:gd name="T48" fmla="*/ 1049 w 1309"/>
                <a:gd name="T49" fmla="*/ 41 h 832"/>
                <a:gd name="T50" fmla="*/ 1052 w 1309"/>
                <a:gd name="T51" fmla="*/ 61 h 832"/>
                <a:gd name="T52" fmla="*/ 1052 w 1309"/>
                <a:gd name="T53" fmla="*/ 181 h 832"/>
                <a:gd name="T54" fmla="*/ 1248 w 1309"/>
                <a:gd name="T55" fmla="*/ 181 h 832"/>
                <a:gd name="T56" fmla="*/ 1267 w 1309"/>
                <a:gd name="T57" fmla="*/ 184 h 832"/>
                <a:gd name="T58" fmla="*/ 1284 w 1309"/>
                <a:gd name="T59" fmla="*/ 193 h 832"/>
                <a:gd name="T60" fmla="*/ 1297 w 1309"/>
                <a:gd name="T61" fmla="*/ 206 h 832"/>
                <a:gd name="T62" fmla="*/ 1305 w 1309"/>
                <a:gd name="T63" fmla="*/ 222 h 832"/>
                <a:gd name="T64" fmla="*/ 1309 w 1309"/>
                <a:gd name="T65" fmla="*/ 241 h 832"/>
                <a:gd name="T66" fmla="*/ 1309 w 1309"/>
                <a:gd name="T67" fmla="*/ 772 h 832"/>
                <a:gd name="T68" fmla="*/ 1305 w 1309"/>
                <a:gd name="T69" fmla="*/ 790 h 832"/>
                <a:gd name="T70" fmla="*/ 1297 w 1309"/>
                <a:gd name="T71" fmla="*/ 807 h 832"/>
                <a:gd name="T72" fmla="*/ 1284 w 1309"/>
                <a:gd name="T73" fmla="*/ 820 h 832"/>
                <a:gd name="T74" fmla="*/ 1267 w 1309"/>
                <a:gd name="T75" fmla="*/ 829 h 832"/>
                <a:gd name="T76" fmla="*/ 1248 w 1309"/>
                <a:gd name="T77" fmla="*/ 832 h 832"/>
                <a:gd name="T78" fmla="*/ 60 w 1309"/>
                <a:gd name="T79" fmla="*/ 832 h 832"/>
                <a:gd name="T80" fmla="*/ 40 w 1309"/>
                <a:gd name="T81" fmla="*/ 829 h 832"/>
                <a:gd name="T82" fmla="*/ 24 w 1309"/>
                <a:gd name="T83" fmla="*/ 820 h 832"/>
                <a:gd name="T84" fmla="*/ 11 w 1309"/>
                <a:gd name="T85" fmla="*/ 807 h 832"/>
                <a:gd name="T86" fmla="*/ 3 w 1309"/>
                <a:gd name="T87" fmla="*/ 790 h 832"/>
                <a:gd name="T88" fmla="*/ 0 w 1309"/>
                <a:gd name="T89" fmla="*/ 772 h 832"/>
                <a:gd name="T90" fmla="*/ 0 w 1309"/>
                <a:gd name="T91" fmla="*/ 241 h 832"/>
                <a:gd name="T92" fmla="*/ 3 w 1309"/>
                <a:gd name="T93" fmla="*/ 222 h 832"/>
                <a:gd name="T94" fmla="*/ 11 w 1309"/>
                <a:gd name="T95" fmla="*/ 206 h 832"/>
                <a:gd name="T96" fmla="*/ 24 w 1309"/>
                <a:gd name="T97" fmla="*/ 193 h 832"/>
                <a:gd name="T98" fmla="*/ 40 w 1309"/>
                <a:gd name="T99" fmla="*/ 184 h 832"/>
                <a:gd name="T100" fmla="*/ 60 w 1309"/>
                <a:gd name="T101" fmla="*/ 181 h 832"/>
                <a:gd name="T102" fmla="*/ 256 w 1309"/>
                <a:gd name="T103" fmla="*/ 181 h 832"/>
                <a:gd name="T104" fmla="*/ 256 w 1309"/>
                <a:gd name="T105" fmla="*/ 61 h 832"/>
                <a:gd name="T106" fmla="*/ 259 w 1309"/>
                <a:gd name="T107" fmla="*/ 41 h 832"/>
                <a:gd name="T108" fmla="*/ 268 w 1309"/>
                <a:gd name="T109" fmla="*/ 25 h 832"/>
                <a:gd name="T110" fmla="*/ 281 w 1309"/>
                <a:gd name="T111" fmla="*/ 12 h 832"/>
                <a:gd name="T112" fmla="*/ 297 w 1309"/>
                <a:gd name="T113" fmla="*/ 4 h 832"/>
                <a:gd name="T114" fmla="*/ 316 w 1309"/>
                <a:gd name="T115"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9" h="832">
                  <a:moveTo>
                    <a:pt x="376" y="121"/>
                  </a:moveTo>
                  <a:lnTo>
                    <a:pt x="376" y="241"/>
                  </a:lnTo>
                  <a:lnTo>
                    <a:pt x="373" y="260"/>
                  </a:lnTo>
                  <a:lnTo>
                    <a:pt x="365" y="277"/>
                  </a:lnTo>
                  <a:lnTo>
                    <a:pt x="351" y="289"/>
                  </a:lnTo>
                  <a:lnTo>
                    <a:pt x="335" y="298"/>
                  </a:lnTo>
                  <a:lnTo>
                    <a:pt x="316" y="301"/>
                  </a:lnTo>
                  <a:lnTo>
                    <a:pt x="120" y="301"/>
                  </a:lnTo>
                  <a:lnTo>
                    <a:pt x="120" y="712"/>
                  </a:lnTo>
                  <a:lnTo>
                    <a:pt x="1187" y="712"/>
                  </a:lnTo>
                  <a:lnTo>
                    <a:pt x="1187" y="301"/>
                  </a:lnTo>
                  <a:lnTo>
                    <a:pt x="992" y="301"/>
                  </a:lnTo>
                  <a:lnTo>
                    <a:pt x="973" y="298"/>
                  </a:lnTo>
                  <a:lnTo>
                    <a:pt x="956" y="289"/>
                  </a:lnTo>
                  <a:lnTo>
                    <a:pt x="943" y="277"/>
                  </a:lnTo>
                  <a:lnTo>
                    <a:pt x="934" y="260"/>
                  </a:lnTo>
                  <a:lnTo>
                    <a:pt x="931" y="241"/>
                  </a:lnTo>
                  <a:lnTo>
                    <a:pt x="931" y="121"/>
                  </a:lnTo>
                  <a:lnTo>
                    <a:pt x="376" y="121"/>
                  </a:lnTo>
                  <a:close/>
                  <a:moveTo>
                    <a:pt x="316" y="0"/>
                  </a:moveTo>
                  <a:lnTo>
                    <a:pt x="991" y="0"/>
                  </a:lnTo>
                  <a:lnTo>
                    <a:pt x="1011" y="4"/>
                  </a:lnTo>
                  <a:lnTo>
                    <a:pt x="1028" y="12"/>
                  </a:lnTo>
                  <a:lnTo>
                    <a:pt x="1041" y="25"/>
                  </a:lnTo>
                  <a:lnTo>
                    <a:pt x="1049" y="41"/>
                  </a:lnTo>
                  <a:lnTo>
                    <a:pt x="1052" y="61"/>
                  </a:lnTo>
                  <a:lnTo>
                    <a:pt x="1052" y="181"/>
                  </a:lnTo>
                  <a:lnTo>
                    <a:pt x="1248" y="181"/>
                  </a:lnTo>
                  <a:lnTo>
                    <a:pt x="1267" y="184"/>
                  </a:lnTo>
                  <a:lnTo>
                    <a:pt x="1284" y="193"/>
                  </a:lnTo>
                  <a:lnTo>
                    <a:pt x="1297" y="206"/>
                  </a:lnTo>
                  <a:lnTo>
                    <a:pt x="1305" y="222"/>
                  </a:lnTo>
                  <a:lnTo>
                    <a:pt x="1309" y="241"/>
                  </a:lnTo>
                  <a:lnTo>
                    <a:pt x="1309" y="772"/>
                  </a:lnTo>
                  <a:lnTo>
                    <a:pt x="1305" y="790"/>
                  </a:lnTo>
                  <a:lnTo>
                    <a:pt x="1297" y="807"/>
                  </a:lnTo>
                  <a:lnTo>
                    <a:pt x="1284" y="820"/>
                  </a:lnTo>
                  <a:lnTo>
                    <a:pt x="1267" y="829"/>
                  </a:lnTo>
                  <a:lnTo>
                    <a:pt x="1248" y="832"/>
                  </a:lnTo>
                  <a:lnTo>
                    <a:pt x="60" y="832"/>
                  </a:lnTo>
                  <a:lnTo>
                    <a:pt x="40" y="829"/>
                  </a:lnTo>
                  <a:lnTo>
                    <a:pt x="24" y="820"/>
                  </a:lnTo>
                  <a:lnTo>
                    <a:pt x="11" y="807"/>
                  </a:lnTo>
                  <a:lnTo>
                    <a:pt x="3" y="790"/>
                  </a:lnTo>
                  <a:lnTo>
                    <a:pt x="0" y="772"/>
                  </a:lnTo>
                  <a:lnTo>
                    <a:pt x="0" y="241"/>
                  </a:lnTo>
                  <a:lnTo>
                    <a:pt x="3" y="222"/>
                  </a:lnTo>
                  <a:lnTo>
                    <a:pt x="11" y="206"/>
                  </a:lnTo>
                  <a:lnTo>
                    <a:pt x="24" y="193"/>
                  </a:lnTo>
                  <a:lnTo>
                    <a:pt x="40" y="184"/>
                  </a:lnTo>
                  <a:lnTo>
                    <a:pt x="60" y="181"/>
                  </a:lnTo>
                  <a:lnTo>
                    <a:pt x="256" y="181"/>
                  </a:lnTo>
                  <a:lnTo>
                    <a:pt x="256" y="61"/>
                  </a:lnTo>
                  <a:lnTo>
                    <a:pt x="259" y="41"/>
                  </a:lnTo>
                  <a:lnTo>
                    <a:pt x="268" y="25"/>
                  </a:lnTo>
                  <a:lnTo>
                    <a:pt x="281" y="12"/>
                  </a:lnTo>
                  <a:lnTo>
                    <a:pt x="297" y="4"/>
                  </a:lnTo>
                  <a:lnTo>
                    <a:pt x="31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71" name="Freeform 510">
              <a:extLst>
                <a:ext uri="{FF2B5EF4-FFF2-40B4-BE49-F238E27FC236}">
                  <a16:creationId xmlns:a16="http://schemas.microsoft.com/office/drawing/2014/main" id="{BA59AA3D-4BF0-4839-B74C-FD1A2A3D7A97}"/>
                </a:ext>
              </a:extLst>
            </p:cNvPr>
            <p:cNvSpPr>
              <a:spLocks/>
            </p:cNvSpPr>
            <p:nvPr/>
          </p:nvSpPr>
          <p:spPr bwMode="auto">
            <a:xfrm>
              <a:off x="12483" y="2732"/>
              <a:ext cx="25" cy="25"/>
            </a:xfrm>
            <a:custGeom>
              <a:avLst/>
              <a:gdLst>
                <a:gd name="T0" fmla="*/ 113 w 225"/>
                <a:gd name="T1" fmla="*/ 0 h 225"/>
                <a:gd name="T2" fmla="*/ 138 w 225"/>
                <a:gd name="T3" fmla="*/ 3 h 225"/>
                <a:gd name="T4" fmla="*/ 162 w 225"/>
                <a:gd name="T5" fmla="*/ 12 h 225"/>
                <a:gd name="T6" fmla="*/ 183 w 225"/>
                <a:gd name="T7" fmla="*/ 25 h 225"/>
                <a:gd name="T8" fmla="*/ 201 w 225"/>
                <a:gd name="T9" fmla="*/ 42 h 225"/>
                <a:gd name="T10" fmla="*/ 214 w 225"/>
                <a:gd name="T11" fmla="*/ 63 h 225"/>
                <a:gd name="T12" fmla="*/ 223 w 225"/>
                <a:gd name="T13" fmla="*/ 87 h 225"/>
                <a:gd name="T14" fmla="*/ 225 w 225"/>
                <a:gd name="T15" fmla="*/ 113 h 225"/>
                <a:gd name="T16" fmla="*/ 223 w 225"/>
                <a:gd name="T17" fmla="*/ 138 h 225"/>
                <a:gd name="T18" fmla="*/ 214 w 225"/>
                <a:gd name="T19" fmla="*/ 162 h 225"/>
                <a:gd name="T20" fmla="*/ 201 w 225"/>
                <a:gd name="T21" fmla="*/ 184 h 225"/>
                <a:gd name="T22" fmla="*/ 183 w 225"/>
                <a:gd name="T23" fmla="*/ 201 h 225"/>
                <a:gd name="T24" fmla="*/ 162 w 225"/>
                <a:gd name="T25" fmla="*/ 214 h 225"/>
                <a:gd name="T26" fmla="*/ 138 w 225"/>
                <a:gd name="T27" fmla="*/ 222 h 225"/>
                <a:gd name="T28" fmla="*/ 113 w 225"/>
                <a:gd name="T29" fmla="*/ 225 h 225"/>
                <a:gd name="T30" fmla="*/ 87 w 225"/>
                <a:gd name="T31" fmla="*/ 222 h 225"/>
                <a:gd name="T32" fmla="*/ 63 w 225"/>
                <a:gd name="T33" fmla="*/ 214 h 225"/>
                <a:gd name="T34" fmla="*/ 43 w 225"/>
                <a:gd name="T35" fmla="*/ 201 h 225"/>
                <a:gd name="T36" fmla="*/ 25 w 225"/>
                <a:gd name="T37" fmla="*/ 184 h 225"/>
                <a:gd name="T38" fmla="*/ 12 w 225"/>
                <a:gd name="T39" fmla="*/ 162 h 225"/>
                <a:gd name="T40" fmla="*/ 3 w 225"/>
                <a:gd name="T41" fmla="*/ 138 h 225"/>
                <a:gd name="T42" fmla="*/ 0 w 225"/>
                <a:gd name="T43" fmla="*/ 113 h 225"/>
                <a:gd name="T44" fmla="*/ 3 w 225"/>
                <a:gd name="T45" fmla="*/ 87 h 225"/>
                <a:gd name="T46" fmla="*/ 12 w 225"/>
                <a:gd name="T47" fmla="*/ 63 h 225"/>
                <a:gd name="T48" fmla="*/ 25 w 225"/>
                <a:gd name="T49" fmla="*/ 42 h 225"/>
                <a:gd name="T50" fmla="*/ 43 w 225"/>
                <a:gd name="T51" fmla="*/ 25 h 225"/>
                <a:gd name="T52" fmla="*/ 63 w 225"/>
                <a:gd name="T53" fmla="*/ 12 h 225"/>
                <a:gd name="T54" fmla="*/ 87 w 225"/>
                <a:gd name="T55" fmla="*/ 3 h 225"/>
                <a:gd name="T56" fmla="*/ 113 w 225"/>
                <a:gd name="T5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 h="225">
                  <a:moveTo>
                    <a:pt x="113" y="0"/>
                  </a:moveTo>
                  <a:lnTo>
                    <a:pt x="138" y="3"/>
                  </a:lnTo>
                  <a:lnTo>
                    <a:pt x="162" y="12"/>
                  </a:lnTo>
                  <a:lnTo>
                    <a:pt x="183" y="25"/>
                  </a:lnTo>
                  <a:lnTo>
                    <a:pt x="201" y="42"/>
                  </a:lnTo>
                  <a:lnTo>
                    <a:pt x="214" y="63"/>
                  </a:lnTo>
                  <a:lnTo>
                    <a:pt x="223" y="87"/>
                  </a:lnTo>
                  <a:lnTo>
                    <a:pt x="225" y="113"/>
                  </a:lnTo>
                  <a:lnTo>
                    <a:pt x="223" y="138"/>
                  </a:lnTo>
                  <a:lnTo>
                    <a:pt x="214" y="162"/>
                  </a:lnTo>
                  <a:lnTo>
                    <a:pt x="201" y="184"/>
                  </a:lnTo>
                  <a:lnTo>
                    <a:pt x="183" y="201"/>
                  </a:lnTo>
                  <a:lnTo>
                    <a:pt x="162" y="214"/>
                  </a:lnTo>
                  <a:lnTo>
                    <a:pt x="138" y="222"/>
                  </a:lnTo>
                  <a:lnTo>
                    <a:pt x="113" y="225"/>
                  </a:lnTo>
                  <a:lnTo>
                    <a:pt x="87" y="222"/>
                  </a:lnTo>
                  <a:lnTo>
                    <a:pt x="63" y="214"/>
                  </a:lnTo>
                  <a:lnTo>
                    <a:pt x="43" y="201"/>
                  </a:lnTo>
                  <a:lnTo>
                    <a:pt x="25" y="184"/>
                  </a:lnTo>
                  <a:lnTo>
                    <a:pt x="12" y="162"/>
                  </a:lnTo>
                  <a:lnTo>
                    <a:pt x="3" y="138"/>
                  </a:lnTo>
                  <a:lnTo>
                    <a:pt x="0" y="113"/>
                  </a:lnTo>
                  <a:lnTo>
                    <a:pt x="3" y="87"/>
                  </a:lnTo>
                  <a:lnTo>
                    <a:pt x="12" y="63"/>
                  </a:lnTo>
                  <a:lnTo>
                    <a:pt x="25" y="42"/>
                  </a:lnTo>
                  <a:lnTo>
                    <a:pt x="43" y="25"/>
                  </a:lnTo>
                  <a:lnTo>
                    <a:pt x="63" y="12"/>
                  </a:lnTo>
                  <a:lnTo>
                    <a:pt x="87" y="3"/>
                  </a:lnTo>
                  <a:lnTo>
                    <a:pt x="11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72" name="Group 513">
            <a:extLst>
              <a:ext uri="{FF2B5EF4-FFF2-40B4-BE49-F238E27FC236}">
                <a16:creationId xmlns:a16="http://schemas.microsoft.com/office/drawing/2014/main" id="{53793933-7046-4DF2-B6C4-B27E997D5BE8}"/>
              </a:ext>
            </a:extLst>
          </p:cNvPr>
          <p:cNvGrpSpPr>
            <a:grpSpLocks noChangeAspect="1"/>
          </p:cNvGrpSpPr>
          <p:nvPr/>
        </p:nvGrpSpPr>
        <p:grpSpPr bwMode="auto">
          <a:xfrm>
            <a:off x="9752771" y="2228991"/>
            <a:ext cx="271431" cy="264288"/>
            <a:chOff x="12288" y="1928"/>
            <a:chExt cx="342" cy="333"/>
          </a:xfrm>
          <a:solidFill>
            <a:srgbClr val="000000"/>
          </a:solidFill>
        </p:grpSpPr>
        <p:sp>
          <p:nvSpPr>
            <p:cNvPr id="873" name="Freeform 515">
              <a:extLst>
                <a:ext uri="{FF2B5EF4-FFF2-40B4-BE49-F238E27FC236}">
                  <a16:creationId xmlns:a16="http://schemas.microsoft.com/office/drawing/2014/main" id="{0E2B2465-C4AA-42A9-B976-2C1EDEED69BE}"/>
                </a:ext>
              </a:extLst>
            </p:cNvPr>
            <p:cNvSpPr>
              <a:spLocks/>
            </p:cNvSpPr>
            <p:nvPr/>
          </p:nvSpPr>
          <p:spPr bwMode="auto">
            <a:xfrm>
              <a:off x="12288" y="1928"/>
              <a:ext cx="342" cy="254"/>
            </a:xfrm>
            <a:custGeom>
              <a:avLst/>
              <a:gdLst>
                <a:gd name="T0" fmla="*/ 74 w 3419"/>
                <a:gd name="T1" fmla="*/ 0 h 2548"/>
                <a:gd name="T2" fmla="*/ 3345 w 3419"/>
                <a:gd name="T3" fmla="*/ 0 h 2548"/>
                <a:gd name="T4" fmla="*/ 3365 w 3419"/>
                <a:gd name="T5" fmla="*/ 3 h 2548"/>
                <a:gd name="T6" fmla="*/ 3382 w 3419"/>
                <a:gd name="T7" fmla="*/ 10 h 2548"/>
                <a:gd name="T8" fmla="*/ 3397 w 3419"/>
                <a:gd name="T9" fmla="*/ 22 h 2548"/>
                <a:gd name="T10" fmla="*/ 3408 w 3419"/>
                <a:gd name="T11" fmla="*/ 37 h 2548"/>
                <a:gd name="T12" fmla="*/ 3415 w 3419"/>
                <a:gd name="T13" fmla="*/ 54 h 2548"/>
                <a:gd name="T14" fmla="*/ 3419 w 3419"/>
                <a:gd name="T15" fmla="*/ 74 h 2548"/>
                <a:gd name="T16" fmla="*/ 3419 w 3419"/>
                <a:gd name="T17" fmla="*/ 2473 h 2548"/>
                <a:gd name="T18" fmla="*/ 3415 w 3419"/>
                <a:gd name="T19" fmla="*/ 2492 h 2548"/>
                <a:gd name="T20" fmla="*/ 3408 w 3419"/>
                <a:gd name="T21" fmla="*/ 2510 h 2548"/>
                <a:gd name="T22" fmla="*/ 3397 w 3419"/>
                <a:gd name="T23" fmla="*/ 2526 h 2548"/>
                <a:gd name="T24" fmla="*/ 3382 w 3419"/>
                <a:gd name="T25" fmla="*/ 2537 h 2548"/>
                <a:gd name="T26" fmla="*/ 3365 w 3419"/>
                <a:gd name="T27" fmla="*/ 2545 h 2548"/>
                <a:gd name="T28" fmla="*/ 3345 w 3419"/>
                <a:gd name="T29" fmla="*/ 2547 h 2548"/>
                <a:gd name="T30" fmla="*/ 2123 w 3419"/>
                <a:gd name="T31" fmla="*/ 2547 h 2548"/>
                <a:gd name="T32" fmla="*/ 2104 w 3419"/>
                <a:gd name="T33" fmla="*/ 2545 h 2548"/>
                <a:gd name="T34" fmla="*/ 2086 w 3419"/>
                <a:gd name="T35" fmla="*/ 2537 h 2548"/>
                <a:gd name="T36" fmla="*/ 2072 w 3419"/>
                <a:gd name="T37" fmla="*/ 2526 h 2548"/>
                <a:gd name="T38" fmla="*/ 2060 w 3419"/>
                <a:gd name="T39" fmla="*/ 2510 h 2548"/>
                <a:gd name="T40" fmla="*/ 2053 w 3419"/>
                <a:gd name="T41" fmla="*/ 2492 h 2548"/>
                <a:gd name="T42" fmla="*/ 2050 w 3419"/>
                <a:gd name="T43" fmla="*/ 2473 h 2548"/>
                <a:gd name="T44" fmla="*/ 2053 w 3419"/>
                <a:gd name="T45" fmla="*/ 2454 h 2548"/>
                <a:gd name="T46" fmla="*/ 2060 w 3419"/>
                <a:gd name="T47" fmla="*/ 2436 h 2548"/>
                <a:gd name="T48" fmla="*/ 2072 w 3419"/>
                <a:gd name="T49" fmla="*/ 2422 h 2548"/>
                <a:gd name="T50" fmla="*/ 2086 w 3419"/>
                <a:gd name="T51" fmla="*/ 2409 h 2548"/>
                <a:gd name="T52" fmla="*/ 2104 w 3419"/>
                <a:gd name="T53" fmla="*/ 2402 h 2548"/>
                <a:gd name="T54" fmla="*/ 2123 w 3419"/>
                <a:gd name="T55" fmla="*/ 2400 h 2548"/>
                <a:gd name="T56" fmla="*/ 3271 w 3419"/>
                <a:gd name="T57" fmla="*/ 2400 h 2548"/>
                <a:gd name="T58" fmla="*/ 3271 w 3419"/>
                <a:gd name="T59" fmla="*/ 148 h 2548"/>
                <a:gd name="T60" fmla="*/ 148 w 3419"/>
                <a:gd name="T61" fmla="*/ 148 h 2548"/>
                <a:gd name="T62" fmla="*/ 148 w 3419"/>
                <a:gd name="T63" fmla="*/ 2400 h 2548"/>
                <a:gd name="T64" fmla="*/ 1350 w 3419"/>
                <a:gd name="T65" fmla="*/ 2400 h 2548"/>
                <a:gd name="T66" fmla="*/ 1370 w 3419"/>
                <a:gd name="T67" fmla="*/ 2402 h 2548"/>
                <a:gd name="T68" fmla="*/ 1388 w 3419"/>
                <a:gd name="T69" fmla="*/ 2409 h 2548"/>
                <a:gd name="T70" fmla="*/ 1402 w 3419"/>
                <a:gd name="T71" fmla="*/ 2422 h 2548"/>
                <a:gd name="T72" fmla="*/ 1414 w 3419"/>
                <a:gd name="T73" fmla="*/ 2436 h 2548"/>
                <a:gd name="T74" fmla="*/ 1422 w 3419"/>
                <a:gd name="T75" fmla="*/ 2454 h 2548"/>
                <a:gd name="T76" fmla="*/ 1424 w 3419"/>
                <a:gd name="T77" fmla="*/ 2473 h 2548"/>
                <a:gd name="T78" fmla="*/ 1422 w 3419"/>
                <a:gd name="T79" fmla="*/ 2492 h 2548"/>
                <a:gd name="T80" fmla="*/ 1414 w 3419"/>
                <a:gd name="T81" fmla="*/ 2510 h 2548"/>
                <a:gd name="T82" fmla="*/ 1402 w 3419"/>
                <a:gd name="T83" fmla="*/ 2526 h 2548"/>
                <a:gd name="T84" fmla="*/ 1388 w 3419"/>
                <a:gd name="T85" fmla="*/ 2537 h 2548"/>
                <a:gd name="T86" fmla="*/ 1370 w 3419"/>
                <a:gd name="T87" fmla="*/ 2545 h 2548"/>
                <a:gd name="T88" fmla="*/ 1350 w 3419"/>
                <a:gd name="T89" fmla="*/ 2548 h 2548"/>
                <a:gd name="T90" fmla="*/ 74 w 3419"/>
                <a:gd name="T91" fmla="*/ 2548 h 2548"/>
                <a:gd name="T92" fmla="*/ 54 w 3419"/>
                <a:gd name="T93" fmla="*/ 2545 h 2548"/>
                <a:gd name="T94" fmla="*/ 36 w 3419"/>
                <a:gd name="T95" fmla="*/ 2537 h 2548"/>
                <a:gd name="T96" fmla="*/ 22 w 3419"/>
                <a:gd name="T97" fmla="*/ 2526 h 2548"/>
                <a:gd name="T98" fmla="*/ 10 w 3419"/>
                <a:gd name="T99" fmla="*/ 2510 h 2548"/>
                <a:gd name="T100" fmla="*/ 3 w 3419"/>
                <a:gd name="T101" fmla="*/ 2492 h 2548"/>
                <a:gd name="T102" fmla="*/ 0 w 3419"/>
                <a:gd name="T103" fmla="*/ 2473 h 2548"/>
                <a:gd name="T104" fmla="*/ 0 w 3419"/>
                <a:gd name="T105" fmla="*/ 74 h 2548"/>
                <a:gd name="T106" fmla="*/ 3 w 3419"/>
                <a:gd name="T107" fmla="*/ 54 h 2548"/>
                <a:gd name="T108" fmla="*/ 10 w 3419"/>
                <a:gd name="T109" fmla="*/ 37 h 2548"/>
                <a:gd name="T110" fmla="*/ 22 w 3419"/>
                <a:gd name="T111" fmla="*/ 22 h 2548"/>
                <a:gd name="T112" fmla="*/ 36 w 3419"/>
                <a:gd name="T113" fmla="*/ 10 h 2548"/>
                <a:gd name="T114" fmla="*/ 54 w 3419"/>
                <a:gd name="T115" fmla="*/ 3 h 2548"/>
                <a:gd name="T116" fmla="*/ 74 w 3419"/>
                <a:gd name="T117" fmla="*/ 0 h 2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19" h="2548">
                  <a:moveTo>
                    <a:pt x="74" y="0"/>
                  </a:moveTo>
                  <a:lnTo>
                    <a:pt x="3345" y="0"/>
                  </a:lnTo>
                  <a:lnTo>
                    <a:pt x="3365" y="3"/>
                  </a:lnTo>
                  <a:lnTo>
                    <a:pt x="3382" y="10"/>
                  </a:lnTo>
                  <a:lnTo>
                    <a:pt x="3397" y="22"/>
                  </a:lnTo>
                  <a:lnTo>
                    <a:pt x="3408" y="37"/>
                  </a:lnTo>
                  <a:lnTo>
                    <a:pt x="3415" y="54"/>
                  </a:lnTo>
                  <a:lnTo>
                    <a:pt x="3419" y="74"/>
                  </a:lnTo>
                  <a:lnTo>
                    <a:pt x="3419" y="2473"/>
                  </a:lnTo>
                  <a:lnTo>
                    <a:pt x="3415" y="2492"/>
                  </a:lnTo>
                  <a:lnTo>
                    <a:pt x="3408" y="2510"/>
                  </a:lnTo>
                  <a:lnTo>
                    <a:pt x="3397" y="2526"/>
                  </a:lnTo>
                  <a:lnTo>
                    <a:pt x="3382" y="2537"/>
                  </a:lnTo>
                  <a:lnTo>
                    <a:pt x="3365" y="2545"/>
                  </a:lnTo>
                  <a:lnTo>
                    <a:pt x="3345" y="2547"/>
                  </a:lnTo>
                  <a:lnTo>
                    <a:pt x="2123" y="2547"/>
                  </a:lnTo>
                  <a:lnTo>
                    <a:pt x="2104" y="2545"/>
                  </a:lnTo>
                  <a:lnTo>
                    <a:pt x="2086" y="2537"/>
                  </a:lnTo>
                  <a:lnTo>
                    <a:pt x="2072" y="2526"/>
                  </a:lnTo>
                  <a:lnTo>
                    <a:pt x="2060" y="2510"/>
                  </a:lnTo>
                  <a:lnTo>
                    <a:pt x="2053" y="2492"/>
                  </a:lnTo>
                  <a:lnTo>
                    <a:pt x="2050" y="2473"/>
                  </a:lnTo>
                  <a:lnTo>
                    <a:pt x="2053" y="2454"/>
                  </a:lnTo>
                  <a:lnTo>
                    <a:pt x="2060" y="2436"/>
                  </a:lnTo>
                  <a:lnTo>
                    <a:pt x="2072" y="2422"/>
                  </a:lnTo>
                  <a:lnTo>
                    <a:pt x="2086" y="2409"/>
                  </a:lnTo>
                  <a:lnTo>
                    <a:pt x="2104" y="2402"/>
                  </a:lnTo>
                  <a:lnTo>
                    <a:pt x="2123" y="2400"/>
                  </a:lnTo>
                  <a:lnTo>
                    <a:pt x="3271" y="2400"/>
                  </a:lnTo>
                  <a:lnTo>
                    <a:pt x="3271" y="148"/>
                  </a:lnTo>
                  <a:lnTo>
                    <a:pt x="148" y="148"/>
                  </a:lnTo>
                  <a:lnTo>
                    <a:pt x="148" y="2400"/>
                  </a:lnTo>
                  <a:lnTo>
                    <a:pt x="1350" y="2400"/>
                  </a:lnTo>
                  <a:lnTo>
                    <a:pt x="1370" y="2402"/>
                  </a:lnTo>
                  <a:lnTo>
                    <a:pt x="1388" y="2409"/>
                  </a:lnTo>
                  <a:lnTo>
                    <a:pt x="1402" y="2422"/>
                  </a:lnTo>
                  <a:lnTo>
                    <a:pt x="1414" y="2436"/>
                  </a:lnTo>
                  <a:lnTo>
                    <a:pt x="1422" y="2454"/>
                  </a:lnTo>
                  <a:lnTo>
                    <a:pt x="1424" y="2473"/>
                  </a:lnTo>
                  <a:lnTo>
                    <a:pt x="1422" y="2492"/>
                  </a:lnTo>
                  <a:lnTo>
                    <a:pt x="1414" y="2510"/>
                  </a:lnTo>
                  <a:lnTo>
                    <a:pt x="1402" y="2526"/>
                  </a:lnTo>
                  <a:lnTo>
                    <a:pt x="1388" y="2537"/>
                  </a:lnTo>
                  <a:lnTo>
                    <a:pt x="1370" y="2545"/>
                  </a:lnTo>
                  <a:lnTo>
                    <a:pt x="1350" y="2548"/>
                  </a:lnTo>
                  <a:lnTo>
                    <a:pt x="74" y="2548"/>
                  </a:lnTo>
                  <a:lnTo>
                    <a:pt x="54" y="2545"/>
                  </a:lnTo>
                  <a:lnTo>
                    <a:pt x="36" y="2537"/>
                  </a:lnTo>
                  <a:lnTo>
                    <a:pt x="22" y="2526"/>
                  </a:lnTo>
                  <a:lnTo>
                    <a:pt x="10" y="2510"/>
                  </a:lnTo>
                  <a:lnTo>
                    <a:pt x="3" y="2492"/>
                  </a:lnTo>
                  <a:lnTo>
                    <a:pt x="0" y="2473"/>
                  </a:lnTo>
                  <a:lnTo>
                    <a:pt x="0" y="74"/>
                  </a:lnTo>
                  <a:lnTo>
                    <a:pt x="3" y="54"/>
                  </a:lnTo>
                  <a:lnTo>
                    <a:pt x="10" y="37"/>
                  </a:lnTo>
                  <a:lnTo>
                    <a:pt x="22" y="22"/>
                  </a:lnTo>
                  <a:lnTo>
                    <a:pt x="36" y="10"/>
                  </a:lnTo>
                  <a:lnTo>
                    <a:pt x="54" y="3"/>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74" name="Freeform 516">
              <a:extLst>
                <a:ext uri="{FF2B5EF4-FFF2-40B4-BE49-F238E27FC236}">
                  <a16:creationId xmlns:a16="http://schemas.microsoft.com/office/drawing/2014/main" id="{F0152E01-058A-4891-B63C-3071260157C4}"/>
                </a:ext>
              </a:extLst>
            </p:cNvPr>
            <p:cNvSpPr>
              <a:spLocks noEditPoints="1"/>
            </p:cNvSpPr>
            <p:nvPr/>
          </p:nvSpPr>
          <p:spPr bwMode="auto">
            <a:xfrm>
              <a:off x="12334" y="1985"/>
              <a:ext cx="250" cy="140"/>
            </a:xfrm>
            <a:custGeom>
              <a:avLst/>
              <a:gdLst>
                <a:gd name="T0" fmla="*/ 148 w 2502"/>
                <a:gd name="T1" fmla="*/ 148 h 1401"/>
                <a:gd name="T2" fmla="*/ 148 w 2502"/>
                <a:gd name="T3" fmla="*/ 1253 h 1401"/>
                <a:gd name="T4" fmla="*/ 2355 w 2502"/>
                <a:gd name="T5" fmla="*/ 1253 h 1401"/>
                <a:gd name="T6" fmla="*/ 2355 w 2502"/>
                <a:gd name="T7" fmla="*/ 148 h 1401"/>
                <a:gd name="T8" fmla="*/ 148 w 2502"/>
                <a:gd name="T9" fmla="*/ 148 h 1401"/>
                <a:gd name="T10" fmla="*/ 74 w 2502"/>
                <a:gd name="T11" fmla="*/ 0 h 1401"/>
                <a:gd name="T12" fmla="*/ 2428 w 2502"/>
                <a:gd name="T13" fmla="*/ 0 h 1401"/>
                <a:gd name="T14" fmla="*/ 2448 w 2502"/>
                <a:gd name="T15" fmla="*/ 4 h 1401"/>
                <a:gd name="T16" fmla="*/ 2465 w 2502"/>
                <a:gd name="T17" fmla="*/ 11 h 1401"/>
                <a:gd name="T18" fmla="*/ 2480 w 2502"/>
                <a:gd name="T19" fmla="*/ 22 h 1401"/>
                <a:gd name="T20" fmla="*/ 2492 w 2502"/>
                <a:gd name="T21" fmla="*/ 37 h 1401"/>
                <a:gd name="T22" fmla="*/ 2499 w 2502"/>
                <a:gd name="T23" fmla="*/ 55 h 1401"/>
                <a:gd name="T24" fmla="*/ 2502 w 2502"/>
                <a:gd name="T25" fmla="*/ 74 h 1401"/>
                <a:gd name="T26" fmla="*/ 2502 w 2502"/>
                <a:gd name="T27" fmla="*/ 1327 h 1401"/>
                <a:gd name="T28" fmla="*/ 2499 w 2502"/>
                <a:gd name="T29" fmla="*/ 1347 h 1401"/>
                <a:gd name="T30" fmla="*/ 2492 w 2502"/>
                <a:gd name="T31" fmla="*/ 1365 h 1401"/>
                <a:gd name="T32" fmla="*/ 2480 w 2502"/>
                <a:gd name="T33" fmla="*/ 1380 h 1401"/>
                <a:gd name="T34" fmla="*/ 2465 w 2502"/>
                <a:gd name="T35" fmla="*/ 1391 h 1401"/>
                <a:gd name="T36" fmla="*/ 2447 w 2502"/>
                <a:gd name="T37" fmla="*/ 1398 h 1401"/>
                <a:gd name="T38" fmla="*/ 2428 w 2502"/>
                <a:gd name="T39" fmla="*/ 1401 h 1401"/>
                <a:gd name="T40" fmla="*/ 74 w 2502"/>
                <a:gd name="T41" fmla="*/ 1401 h 1401"/>
                <a:gd name="T42" fmla="*/ 54 w 2502"/>
                <a:gd name="T43" fmla="*/ 1398 h 1401"/>
                <a:gd name="T44" fmla="*/ 37 w 2502"/>
                <a:gd name="T45" fmla="*/ 1391 h 1401"/>
                <a:gd name="T46" fmla="*/ 22 w 2502"/>
                <a:gd name="T47" fmla="*/ 1380 h 1401"/>
                <a:gd name="T48" fmla="*/ 11 w 2502"/>
                <a:gd name="T49" fmla="*/ 1365 h 1401"/>
                <a:gd name="T50" fmla="*/ 3 w 2502"/>
                <a:gd name="T51" fmla="*/ 1347 h 1401"/>
                <a:gd name="T52" fmla="*/ 0 w 2502"/>
                <a:gd name="T53" fmla="*/ 1327 h 1401"/>
                <a:gd name="T54" fmla="*/ 0 w 2502"/>
                <a:gd name="T55" fmla="*/ 74 h 1401"/>
                <a:gd name="T56" fmla="*/ 3 w 2502"/>
                <a:gd name="T57" fmla="*/ 55 h 1401"/>
                <a:gd name="T58" fmla="*/ 11 w 2502"/>
                <a:gd name="T59" fmla="*/ 37 h 1401"/>
                <a:gd name="T60" fmla="*/ 22 w 2502"/>
                <a:gd name="T61" fmla="*/ 22 h 1401"/>
                <a:gd name="T62" fmla="*/ 37 w 2502"/>
                <a:gd name="T63" fmla="*/ 11 h 1401"/>
                <a:gd name="T64" fmla="*/ 54 w 2502"/>
                <a:gd name="T65" fmla="*/ 4 h 1401"/>
                <a:gd name="T66" fmla="*/ 74 w 2502"/>
                <a:gd name="T67"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02" h="1401">
                  <a:moveTo>
                    <a:pt x="148" y="148"/>
                  </a:moveTo>
                  <a:lnTo>
                    <a:pt x="148" y="1253"/>
                  </a:lnTo>
                  <a:lnTo>
                    <a:pt x="2355" y="1253"/>
                  </a:lnTo>
                  <a:lnTo>
                    <a:pt x="2355" y="148"/>
                  </a:lnTo>
                  <a:lnTo>
                    <a:pt x="148" y="148"/>
                  </a:lnTo>
                  <a:close/>
                  <a:moveTo>
                    <a:pt x="74" y="0"/>
                  </a:moveTo>
                  <a:lnTo>
                    <a:pt x="2428" y="0"/>
                  </a:lnTo>
                  <a:lnTo>
                    <a:pt x="2448" y="4"/>
                  </a:lnTo>
                  <a:lnTo>
                    <a:pt x="2465" y="11"/>
                  </a:lnTo>
                  <a:lnTo>
                    <a:pt x="2480" y="22"/>
                  </a:lnTo>
                  <a:lnTo>
                    <a:pt x="2492" y="37"/>
                  </a:lnTo>
                  <a:lnTo>
                    <a:pt x="2499" y="55"/>
                  </a:lnTo>
                  <a:lnTo>
                    <a:pt x="2502" y="74"/>
                  </a:lnTo>
                  <a:lnTo>
                    <a:pt x="2502" y="1327"/>
                  </a:lnTo>
                  <a:lnTo>
                    <a:pt x="2499" y="1347"/>
                  </a:lnTo>
                  <a:lnTo>
                    <a:pt x="2492" y="1365"/>
                  </a:lnTo>
                  <a:lnTo>
                    <a:pt x="2480" y="1380"/>
                  </a:lnTo>
                  <a:lnTo>
                    <a:pt x="2465" y="1391"/>
                  </a:lnTo>
                  <a:lnTo>
                    <a:pt x="2447" y="1398"/>
                  </a:lnTo>
                  <a:lnTo>
                    <a:pt x="2428" y="1401"/>
                  </a:lnTo>
                  <a:lnTo>
                    <a:pt x="74" y="1401"/>
                  </a:lnTo>
                  <a:lnTo>
                    <a:pt x="54" y="1398"/>
                  </a:lnTo>
                  <a:lnTo>
                    <a:pt x="37" y="1391"/>
                  </a:lnTo>
                  <a:lnTo>
                    <a:pt x="22" y="1380"/>
                  </a:lnTo>
                  <a:lnTo>
                    <a:pt x="11" y="1365"/>
                  </a:lnTo>
                  <a:lnTo>
                    <a:pt x="3" y="1347"/>
                  </a:lnTo>
                  <a:lnTo>
                    <a:pt x="0" y="1327"/>
                  </a:lnTo>
                  <a:lnTo>
                    <a:pt x="0" y="74"/>
                  </a:lnTo>
                  <a:lnTo>
                    <a:pt x="3" y="55"/>
                  </a:lnTo>
                  <a:lnTo>
                    <a:pt x="11" y="37"/>
                  </a:lnTo>
                  <a:lnTo>
                    <a:pt x="22" y="22"/>
                  </a:lnTo>
                  <a:lnTo>
                    <a:pt x="37" y="11"/>
                  </a:lnTo>
                  <a:lnTo>
                    <a:pt x="54" y="4"/>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75" name="Freeform 517">
              <a:extLst>
                <a:ext uri="{FF2B5EF4-FFF2-40B4-BE49-F238E27FC236}">
                  <a16:creationId xmlns:a16="http://schemas.microsoft.com/office/drawing/2014/main" id="{3BC090CA-0A96-406A-B59F-1A0CE65B4BB8}"/>
                </a:ext>
              </a:extLst>
            </p:cNvPr>
            <p:cNvSpPr>
              <a:spLocks/>
            </p:cNvSpPr>
            <p:nvPr/>
          </p:nvSpPr>
          <p:spPr bwMode="auto">
            <a:xfrm>
              <a:off x="12318" y="2196"/>
              <a:ext cx="277" cy="33"/>
            </a:xfrm>
            <a:custGeom>
              <a:avLst/>
              <a:gdLst>
                <a:gd name="T0" fmla="*/ 68 w 2767"/>
                <a:gd name="T1" fmla="*/ 0 h 338"/>
                <a:gd name="T2" fmla="*/ 1061 w 2767"/>
                <a:gd name="T3" fmla="*/ 0 h 338"/>
                <a:gd name="T4" fmla="*/ 1077 w 2767"/>
                <a:gd name="T5" fmla="*/ 2 h 338"/>
                <a:gd name="T6" fmla="*/ 1093 w 2767"/>
                <a:gd name="T7" fmla="*/ 8 h 338"/>
                <a:gd name="T8" fmla="*/ 1105 w 2767"/>
                <a:gd name="T9" fmla="*/ 18 h 338"/>
                <a:gd name="T10" fmla="*/ 1117 w 2767"/>
                <a:gd name="T11" fmla="*/ 31 h 338"/>
                <a:gd name="T12" fmla="*/ 1124 w 2767"/>
                <a:gd name="T13" fmla="*/ 46 h 338"/>
                <a:gd name="T14" fmla="*/ 1176 w 2767"/>
                <a:gd name="T15" fmla="*/ 204 h 338"/>
                <a:gd name="T16" fmla="*/ 1603 w 2767"/>
                <a:gd name="T17" fmla="*/ 204 h 338"/>
                <a:gd name="T18" fmla="*/ 1650 w 2767"/>
                <a:gd name="T19" fmla="*/ 48 h 338"/>
                <a:gd name="T20" fmla="*/ 1656 w 2767"/>
                <a:gd name="T21" fmla="*/ 32 h 338"/>
                <a:gd name="T22" fmla="*/ 1668 w 2767"/>
                <a:gd name="T23" fmla="*/ 19 h 338"/>
                <a:gd name="T24" fmla="*/ 1681 w 2767"/>
                <a:gd name="T25" fmla="*/ 10 h 338"/>
                <a:gd name="T26" fmla="*/ 1697 w 2767"/>
                <a:gd name="T27" fmla="*/ 2 h 338"/>
                <a:gd name="T28" fmla="*/ 1713 w 2767"/>
                <a:gd name="T29" fmla="*/ 0 h 338"/>
                <a:gd name="T30" fmla="*/ 2700 w 2767"/>
                <a:gd name="T31" fmla="*/ 0 h 338"/>
                <a:gd name="T32" fmla="*/ 2718 w 2767"/>
                <a:gd name="T33" fmla="*/ 3 h 338"/>
                <a:gd name="T34" fmla="*/ 2734 w 2767"/>
                <a:gd name="T35" fmla="*/ 10 h 338"/>
                <a:gd name="T36" fmla="*/ 2748 w 2767"/>
                <a:gd name="T37" fmla="*/ 20 h 338"/>
                <a:gd name="T38" fmla="*/ 2758 w 2767"/>
                <a:gd name="T39" fmla="*/ 33 h 338"/>
                <a:gd name="T40" fmla="*/ 2765 w 2767"/>
                <a:gd name="T41" fmla="*/ 50 h 338"/>
                <a:gd name="T42" fmla="*/ 2767 w 2767"/>
                <a:gd name="T43" fmla="*/ 68 h 338"/>
                <a:gd name="T44" fmla="*/ 2765 w 2767"/>
                <a:gd name="T45" fmla="*/ 86 h 338"/>
                <a:gd name="T46" fmla="*/ 2758 w 2767"/>
                <a:gd name="T47" fmla="*/ 101 h 338"/>
                <a:gd name="T48" fmla="*/ 2748 w 2767"/>
                <a:gd name="T49" fmla="*/ 115 h 338"/>
                <a:gd name="T50" fmla="*/ 2734 w 2767"/>
                <a:gd name="T51" fmla="*/ 125 h 338"/>
                <a:gd name="T52" fmla="*/ 2718 w 2767"/>
                <a:gd name="T53" fmla="*/ 133 h 338"/>
                <a:gd name="T54" fmla="*/ 2700 w 2767"/>
                <a:gd name="T55" fmla="*/ 135 h 338"/>
                <a:gd name="T56" fmla="*/ 1763 w 2767"/>
                <a:gd name="T57" fmla="*/ 135 h 338"/>
                <a:gd name="T58" fmla="*/ 1717 w 2767"/>
                <a:gd name="T59" fmla="*/ 290 h 338"/>
                <a:gd name="T60" fmla="*/ 1709 w 2767"/>
                <a:gd name="T61" fmla="*/ 307 h 338"/>
                <a:gd name="T62" fmla="*/ 1699 w 2767"/>
                <a:gd name="T63" fmla="*/ 319 h 338"/>
                <a:gd name="T64" fmla="*/ 1685 w 2767"/>
                <a:gd name="T65" fmla="*/ 330 h 338"/>
                <a:gd name="T66" fmla="*/ 1670 w 2767"/>
                <a:gd name="T67" fmla="*/ 336 h 338"/>
                <a:gd name="T68" fmla="*/ 1652 w 2767"/>
                <a:gd name="T69" fmla="*/ 338 h 338"/>
                <a:gd name="T70" fmla="*/ 1128 w 2767"/>
                <a:gd name="T71" fmla="*/ 338 h 338"/>
                <a:gd name="T72" fmla="*/ 1112 w 2767"/>
                <a:gd name="T73" fmla="*/ 336 h 338"/>
                <a:gd name="T74" fmla="*/ 1096 w 2767"/>
                <a:gd name="T75" fmla="*/ 330 h 338"/>
                <a:gd name="T76" fmla="*/ 1082 w 2767"/>
                <a:gd name="T77" fmla="*/ 320 h 338"/>
                <a:gd name="T78" fmla="*/ 1072 w 2767"/>
                <a:gd name="T79" fmla="*/ 308 h 338"/>
                <a:gd name="T80" fmla="*/ 1065 w 2767"/>
                <a:gd name="T81" fmla="*/ 292 h 338"/>
                <a:gd name="T82" fmla="*/ 1012 w 2767"/>
                <a:gd name="T83" fmla="*/ 135 h 338"/>
                <a:gd name="T84" fmla="*/ 68 w 2767"/>
                <a:gd name="T85" fmla="*/ 135 h 338"/>
                <a:gd name="T86" fmla="*/ 50 w 2767"/>
                <a:gd name="T87" fmla="*/ 133 h 338"/>
                <a:gd name="T88" fmla="*/ 34 w 2767"/>
                <a:gd name="T89" fmla="*/ 125 h 338"/>
                <a:gd name="T90" fmla="*/ 20 w 2767"/>
                <a:gd name="T91" fmla="*/ 115 h 338"/>
                <a:gd name="T92" fmla="*/ 10 w 2767"/>
                <a:gd name="T93" fmla="*/ 101 h 338"/>
                <a:gd name="T94" fmla="*/ 4 w 2767"/>
                <a:gd name="T95" fmla="*/ 86 h 338"/>
                <a:gd name="T96" fmla="*/ 0 w 2767"/>
                <a:gd name="T97" fmla="*/ 68 h 338"/>
                <a:gd name="T98" fmla="*/ 4 w 2767"/>
                <a:gd name="T99" fmla="*/ 50 h 338"/>
                <a:gd name="T100" fmla="*/ 10 w 2767"/>
                <a:gd name="T101" fmla="*/ 33 h 338"/>
                <a:gd name="T102" fmla="*/ 20 w 2767"/>
                <a:gd name="T103" fmla="*/ 20 h 338"/>
                <a:gd name="T104" fmla="*/ 34 w 2767"/>
                <a:gd name="T105" fmla="*/ 10 h 338"/>
                <a:gd name="T106" fmla="*/ 50 w 2767"/>
                <a:gd name="T107" fmla="*/ 3 h 338"/>
                <a:gd name="T108" fmla="*/ 68 w 2767"/>
                <a:gd name="T109"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7" h="338">
                  <a:moveTo>
                    <a:pt x="68" y="0"/>
                  </a:moveTo>
                  <a:lnTo>
                    <a:pt x="1061" y="0"/>
                  </a:lnTo>
                  <a:lnTo>
                    <a:pt x="1077" y="2"/>
                  </a:lnTo>
                  <a:lnTo>
                    <a:pt x="1093" y="8"/>
                  </a:lnTo>
                  <a:lnTo>
                    <a:pt x="1105" y="18"/>
                  </a:lnTo>
                  <a:lnTo>
                    <a:pt x="1117" y="31"/>
                  </a:lnTo>
                  <a:lnTo>
                    <a:pt x="1124" y="46"/>
                  </a:lnTo>
                  <a:lnTo>
                    <a:pt x="1176" y="204"/>
                  </a:lnTo>
                  <a:lnTo>
                    <a:pt x="1603" y="204"/>
                  </a:lnTo>
                  <a:lnTo>
                    <a:pt x="1650" y="48"/>
                  </a:lnTo>
                  <a:lnTo>
                    <a:pt x="1656" y="32"/>
                  </a:lnTo>
                  <a:lnTo>
                    <a:pt x="1668" y="19"/>
                  </a:lnTo>
                  <a:lnTo>
                    <a:pt x="1681" y="10"/>
                  </a:lnTo>
                  <a:lnTo>
                    <a:pt x="1697" y="2"/>
                  </a:lnTo>
                  <a:lnTo>
                    <a:pt x="1713" y="0"/>
                  </a:lnTo>
                  <a:lnTo>
                    <a:pt x="2700" y="0"/>
                  </a:lnTo>
                  <a:lnTo>
                    <a:pt x="2718" y="3"/>
                  </a:lnTo>
                  <a:lnTo>
                    <a:pt x="2734" y="10"/>
                  </a:lnTo>
                  <a:lnTo>
                    <a:pt x="2748" y="20"/>
                  </a:lnTo>
                  <a:lnTo>
                    <a:pt x="2758" y="33"/>
                  </a:lnTo>
                  <a:lnTo>
                    <a:pt x="2765" y="50"/>
                  </a:lnTo>
                  <a:lnTo>
                    <a:pt x="2767" y="68"/>
                  </a:lnTo>
                  <a:lnTo>
                    <a:pt x="2765" y="86"/>
                  </a:lnTo>
                  <a:lnTo>
                    <a:pt x="2758" y="101"/>
                  </a:lnTo>
                  <a:lnTo>
                    <a:pt x="2748" y="115"/>
                  </a:lnTo>
                  <a:lnTo>
                    <a:pt x="2734" y="125"/>
                  </a:lnTo>
                  <a:lnTo>
                    <a:pt x="2718" y="133"/>
                  </a:lnTo>
                  <a:lnTo>
                    <a:pt x="2700" y="135"/>
                  </a:lnTo>
                  <a:lnTo>
                    <a:pt x="1763" y="135"/>
                  </a:lnTo>
                  <a:lnTo>
                    <a:pt x="1717" y="290"/>
                  </a:lnTo>
                  <a:lnTo>
                    <a:pt x="1709" y="307"/>
                  </a:lnTo>
                  <a:lnTo>
                    <a:pt x="1699" y="319"/>
                  </a:lnTo>
                  <a:lnTo>
                    <a:pt x="1685" y="330"/>
                  </a:lnTo>
                  <a:lnTo>
                    <a:pt x="1670" y="336"/>
                  </a:lnTo>
                  <a:lnTo>
                    <a:pt x="1652" y="338"/>
                  </a:lnTo>
                  <a:lnTo>
                    <a:pt x="1128" y="338"/>
                  </a:lnTo>
                  <a:lnTo>
                    <a:pt x="1112" y="336"/>
                  </a:lnTo>
                  <a:lnTo>
                    <a:pt x="1096" y="330"/>
                  </a:lnTo>
                  <a:lnTo>
                    <a:pt x="1082" y="320"/>
                  </a:lnTo>
                  <a:lnTo>
                    <a:pt x="1072" y="308"/>
                  </a:lnTo>
                  <a:lnTo>
                    <a:pt x="1065" y="292"/>
                  </a:lnTo>
                  <a:lnTo>
                    <a:pt x="1012" y="135"/>
                  </a:lnTo>
                  <a:lnTo>
                    <a:pt x="68" y="135"/>
                  </a:lnTo>
                  <a:lnTo>
                    <a:pt x="50" y="133"/>
                  </a:lnTo>
                  <a:lnTo>
                    <a:pt x="34" y="125"/>
                  </a:lnTo>
                  <a:lnTo>
                    <a:pt x="20" y="115"/>
                  </a:lnTo>
                  <a:lnTo>
                    <a:pt x="10" y="101"/>
                  </a:lnTo>
                  <a:lnTo>
                    <a:pt x="4" y="86"/>
                  </a:lnTo>
                  <a:lnTo>
                    <a:pt x="0" y="68"/>
                  </a:lnTo>
                  <a:lnTo>
                    <a:pt x="4" y="50"/>
                  </a:lnTo>
                  <a:lnTo>
                    <a:pt x="10" y="33"/>
                  </a:lnTo>
                  <a:lnTo>
                    <a:pt x="20" y="20"/>
                  </a:lnTo>
                  <a:lnTo>
                    <a:pt x="34" y="10"/>
                  </a:lnTo>
                  <a:lnTo>
                    <a:pt x="50" y="3"/>
                  </a:lnTo>
                  <a:lnTo>
                    <a:pt x="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76" name="Freeform 518">
              <a:extLst>
                <a:ext uri="{FF2B5EF4-FFF2-40B4-BE49-F238E27FC236}">
                  <a16:creationId xmlns:a16="http://schemas.microsoft.com/office/drawing/2014/main" id="{E2E9C5BD-B979-4731-B2AF-7292AF9F7DA6}"/>
                </a:ext>
              </a:extLst>
            </p:cNvPr>
            <p:cNvSpPr>
              <a:spLocks/>
            </p:cNvSpPr>
            <p:nvPr/>
          </p:nvSpPr>
          <p:spPr bwMode="auto">
            <a:xfrm>
              <a:off x="12288" y="2196"/>
              <a:ext cx="340" cy="65"/>
            </a:xfrm>
            <a:custGeom>
              <a:avLst/>
              <a:gdLst>
                <a:gd name="T0" fmla="*/ 67 w 3398"/>
                <a:gd name="T1" fmla="*/ 0 h 651"/>
                <a:gd name="T2" fmla="*/ 84 w 3398"/>
                <a:gd name="T3" fmla="*/ 3 h 651"/>
                <a:gd name="T4" fmla="*/ 101 w 3398"/>
                <a:gd name="T5" fmla="*/ 10 h 651"/>
                <a:gd name="T6" fmla="*/ 114 w 3398"/>
                <a:gd name="T7" fmla="*/ 20 h 651"/>
                <a:gd name="T8" fmla="*/ 125 w 3398"/>
                <a:gd name="T9" fmla="*/ 33 h 651"/>
                <a:gd name="T10" fmla="*/ 131 w 3398"/>
                <a:gd name="T11" fmla="*/ 50 h 651"/>
                <a:gd name="T12" fmla="*/ 133 w 3398"/>
                <a:gd name="T13" fmla="*/ 68 h 651"/>
                <a:gd name="T14" fmla="*/ 133 w 3398"/>
                <a:gd name="T15" fmla="*/ 516 h 651"/>
                <a:gd name="T16" fmla="*/ 3264 w 3398"/>
                <a:gd name="T17" fmla="*/ 516 h 651"/>
                <a:gd name="T18" fmla="*/ 3264 w 3398"/>
                <a:gd name="T19" fmla="*/ 68 h 651"/>
                <a:gd name="T20" fmla="*/ 3267 w 3398"/>
                <a:gd name="T21" fmla="*/ 50 h 651"/>
                <a:gd name="T22" fmla="*/ 3273 w 3398"/>
                <a:gd name="T23" fmla="*/ 33 h 651"/>
                <a:gd name="T24" fmla="*/ 3284 w 3398"/>
                <a:gd name="T25" fmla="*/ 20 h 651"/>
                <a:gd name="T26" fmla="*/ 3297 w 3398"/>
                <a:gd name="T27" fmla="*/ 10 h 651"/>
                <a:gd name="T28" fmla="*/ 3314 w 3398"/>
                <a:gd name="T29" fmla="*/ 3 h 651"/>
                <a:gd name="T30" fmla="*/ 3331 w 3398"/>
                <a:gd name="T31" fmla="*/ 0 h 651"/>
                <a:gd name="T32" fmla="*/ 3349 w 3398"/>
                <a:gd name="T33" fmla="*/ 3 h 651"/>
                <a:gd name="T34" fmla="*/ 3365 w 3398"/>
                <a:gd name="T35" fmla="*/ 10 h 651"/>
                <a:gd name="T36" fmla="*/ 3378 w 3398"/>
                <a:gd name="T37" fmla="*/ 20 h 651"/>
                <a:gd name="T38" fmla="*/ 3389 w 3398"/>
                <a:gd name="T39" fmla="*/ 33 h 651"/>
                <a:gd name="T40" fmla="*/ 3396 w 3398"/>
                <a:gd name="T41" fmla="*/ 50 h 651"/>
                <a:gd name="T42" fmla="*/ 3398 w 3398"/>
                <a:gd name="T43" fmla="*/ 68 h 651"/>
                <a:gd name="T44" fmla="*/ 3398 w 3398"/>
                <a:gd name="T45" fmla="*/ 583 h 651"/>
                <a:gd name="T46" fmla="*/ 3396 w 3398"/>
                <a:gd name="T47" fmla="*/ 601 h 651"/>
                <a:gd name="T48" fmla="*/ 3389 w 3398"/>
                <a:gd name="T49" fmla="*/ 617 h 651"/>
                <a:gd name="T50" fmla="*/ 3378 w 3398"/>
                <a:gd name="T51" fmla="*/ 631 h 651"/>
                <a:gd name="T52" fmla="*/ 3365 w 3398"/>
                <a:gd name="T53" fmla="*/ 641 h 651"/>
                <a:gd name="T54" fmla="*/ 3349 w 3398"/>
                <a:gd name="T55" fmla="*/ 647 h 651"/>
                <a:gd name="T56" fmla="*/ 3331 w 3398"/>
                <a:gd name="T57" fmla="*/ 651 h 651"/>
                <a:gd name="T58" fmla="*/ 67 w 3398"/>
                <a:gd name="T59" fmla="*/ 651 h 651"/>
                <a:gd name="T60" fmla="*/ 49 w 3398"/>
                <a:gd name="T61" fmla="*/ 647 h 651"/>
                <a:gd name="T62" fmla="*/ 33 w 3398"/>
                <a:gd name="T63" fmla="*/ 641 h 651"/>
                <a:gd name="T64" fmla="*/ 19 w 3398"/>
                <a:gd name="T65" fmla="*/ 631 h 651"/>
                <a:gd name="T66" fmla="*/ 8 w 3398"/>
                <a:gd name="T67" fmla="*/ 617 h 651"/>
                <a:gd name="T68" fmla="*/ 2 w 3398"/>
                <a:gd name="T69" fmla="*/ 601 h 651"/>
                <a:gd name="T70" fmla="*/ 0 w 3398"/>
                <a:gd name="T71" fmla="*/ 583 h 651"/>
                <a:gd name="T72" fmla="*/ 0 w 3398"/>
                <a:gd name="T73" fmla="*/ 68 h 651"/>
                <a:gd name="T74" fmla="*/ 2 w 3398"/>
                <a:gd name="T75" fmla="*/ 50 h 651"/>
                <a:gd name="T76" fmla="*/ 8 w 3398"/>
                <a:gd name="T77" fmla="*/ 33 h 651"/>
                <a:gd name="T78" fmla="*/ 19 w 3398"/>
                <a:gd name="T79" fmla="*/ 20 h 651"/>
                <a:gd name="T80" fmla="*/ 33 w 3398"/>
                <a:gd name="T81" fmla="*/ 10 h 651"/>
                <a:gd name="T82" fmla="*/ 49 w 3398"/>
                <a:gd name="T83" fmla="*/ 3 h 651"/>
                <a:gd name="T84" fmla="*/ 67 w 3398"/>
                <a:gd name="T85"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98" h="651">
                  <a:moveTo>
                    <a:pt x="67" y="0"/>
                  </a:moveTo>
                  <a:lnTo>
                    <a:pt x="84" y="3"/>
                  </a:lnTo>
                  <a:lnTo>
                    <a:pt x="101" y="10"/>
                  </a:lnTo>
                  <a:lnTo>
                    <a:pt x="114" y="20"/>
                  </a:lnTo>
                  <a:lnTo>
                    <a:pt x="125" y="33"/>
                  </a:lnTo>
                  <a:lnTo>
                    <a:pt x="131" y="50"/>
                  </a:lnTo>
                  <a:lnTo>
                    <a:pt x="133" y="68"/>
                  </a:lnTo>
                  <a:lnTo>
                    <a:pt x="133" y="516"/>
                  </a:lnTo>
                  <a:lnTo>
                    <a:pt x="3264" y="516"/>
                  </a:lnTo>
                  <a:lnTo>
                    <a:pt x="3264" y="68"/>
                  </a:lnTo>
                  <a:lnTo>
                    <a:pt x="3267" y="50"/>
                  </a:lnTo>
                  <a:lnTo>
                    <a:pt x="3273" y="33"/>
                  </a:lnTo>
                  <a:lnTo>
                    <a:pt x="3284" y="20"/>
                  </a:lnTo>
                  <a:lnTo>
                    <a:pt x="3297" y="10"/>
                  </a:lnTo>
                  <a:lnTo>
                    <a:pt x="3314" y="3"/>
                  </a:lnTo>
                  <a:lnTo>
                    <a:pt x="3331" y="0"/>
                  </a:lnTo>
                  <a:lnTo>
                    <a:pt x="3349" y="3"/>
                  </a:lnTo>
                  <a:lnTo>
                    <a:pt x="3365" y="10"/>
                  </a:lnTo>
                  <a:lnTo>
                    <a:pt x="3378" y="20"/>
                  </a:lnTo>
                  <a:lnTo>
                    <a:pt x="3389" y="33"/>
                  </a:lnTo>
                  <a:lnTo>
                    <a:pt x="3396" y="50"/>
                  </a:lnTo>
                  <a:lnTo>
                    <a:pt x="3398" y="68"/>
                  </a:lnTo>
                  <a:lnTo>
                    <a:pt x="3398" y="583"/>
                  </a:lnTo>
                  <a:lnTo>
                    <a:pt x="3396" y="601"/>
                  </a:lnTo>
                  <a:lnTo>
                    <a:pt x="3389" y="617"/>
                  </a:lnTo>
                  <a:lnTo>
                    <a:pt x="3378" y="631"/>
                  </a:lnTo>
                  <a:lnTo>
                    <a:pt x="3365" y="641"/>
                  </a:lnTo>
                  <a:lnTo>
                    <a:pt x="3349" y="647"/>
                  </a:lnTo>
                  <a:lnTo>
                    <a:pt x="3331" y="651"/>
                  </a:lnTo>
                  <a:lnTo>
                    <a:pt x="67" y="651"/>
                  </a:lnTo>
                  <a:lnTo>
                    <a:pt x="49" y="647"/>
                  </a:lnTo>
                  <a:lnTo>
                    <a:pt x="33" y="641"/>
                  </a:lnTo>
                  <a:lnTo>
                    <a:pt x="19" y="631"/>
                  </a:lnTo>
                  <a:lnTo>
                    <a:pt x="8" y="617"/>
                  </a:lnTo>
                  <a:lnTo>
                    <a:pt x="2" y="601"/>
                  </a:lnTo>
                  <a:lnTo>
                    <a:pt x="0" y="583"/>
                  </a:lnTo>
                  <a:lnTo>
                    <a:pt x="0" y="68"/>
                  </a:lnTo>
                  <a:lnTo>
                    <a:pt x="2" y="50"/>
                  </a:lnTo>
                  <a:lnTo>
                    <a:pt x="8" y="33"/>
                  </a:lnTo>
                  <a:lnTo>
                    <a:pt x="19" y="20"/>
                  </a:lnTo>
                  <a:lnTo>
                    <a:pt x="33" y="10"/>
                  </a:lnTo>
                  <a:lnTo>
                    <a:pt x="49" y="3"/>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77" name="Group 521">
            <a:extLst>
              <a:ext uri="{FF2B5EF4-FFF2-40B4-BE49-F238E27FC236}">
                <a16:creationId xmlns:a16="http://schemas.microsoft.com/office/drawing/2014/main" id="{6E289A66-F434-4F13-9C59-575CF25A02BC}"/>
              </a:ext>
            </a:extLst>
          </p:cNvPr>
          <p:cNvGrpSpPr>
            <a:grpSpLocks noChangeAspect="1"/>
          </p:cNvGrpSpPr>
          <p:nvPr/>
        </p:nvGrpSpPr>
        <p:grpSpPr bwMode="auto">
          <a:xfrm>
            <a:off x="9672621" y="1648033"/>
            <a:ext cx="307939" cy="236510"/>
            <a:chOff x="12187" y="1196"/>
            <a:chExt cx="388" cy="298"/>
          </a:xfrm>
          <a:solidFill>
            <a:srgbClr val="000000"/>
          </a:solidFill>
        </p:grpSpPr>
        <p:sp>
          <p:nvSpPr>
            <p:cNvPr id="878" name="Freeform 523">
              <a:extLst>
                <a:ext uri="{FF2B5EF4-FFF2-40B4-BE49-F238E27FC236}">
                  <a16:creationId xmlns:a16="http://schemas.microsoft.com/office/drawing/2014/main" id="{698DDEC8-8D38-496B-ADCE-271E78706E0D}"/>
                </a:ext>
              </a:extLst>
            </p:cNvPr>
            <p:cNvSpPr>
              <a:spLocks/>
            </p:cNvSpPr>
            <p:nvPr/>
          </p:nvSpPr>
          <p:spPr bwMode="auto">
            <a:xfrm>
              <a:off x="12256" y="1196"/>
              <a:ext cx="13" cy="148"/>
            </a:xfrm>
            <a:custGeom>
              <a:avLst/>
              <a:gdLst>
                <a:gd name="T0" fmla="*/ 60 w 120"/>
                <a:gd name="T1" fmla="*/ 0 h 1331"/>
                <a:gd name="T2" fmla="*/ 78 w 120"/>
                <a:gd name="T3" fmla="*/ 3 h 1331"/>
                <a:gd name="T4" fmla="*/ 96 w 120"/>
                <a:gd name="T5" fmla="*/ 11 h 1331"/>
                <a:gd name="T6" fmla="*/ 109 w 120"/>
                <a:gd name="T7" fmla="*/ 24 h 1331"/>
                <a:gd name="T8" fmla="*/ 117 w 120"/>
                <a:gd name="T9" fmla="*/ 40 h 1331"/>
                <a:gd name="T10" fmla="*/ 120 w 120"/>
                <a:gd name="T11" fmla="*/ 60 h 1331"/>
                <a:gd name="T12" fmla="*/ 120 w 120"/>
                <a:gd name="T13" fmla="*/ 1270 h 1331"/>
                <a:gd name="T14" fmla="*/ 117 w 120"/>
                <a:gd name="T15" fmla="*/ 1290 h 1331"/>
                <a:gd name="T16" fmla="*/ 109 w 120"/>
                <a:gd name="T17" fmla="*/ 1306 h 1331"/>
                <a:gd name="T18" fmla="*/ 96 w 120"/>
                <a:gd name="T19" fmla="*/ 1319 h 1331"/>
                <a:gd name="T20" fmla="*/ 78 w 120"/>
                <a:gd name="T21" fmla="*/ 1327 h 1331"/>
                <a:gd name="T22" fmla="*/ 60 w 120"/>
                <a:gd name="T23" fmla="*/ 1331 h 1331"/>
                <a:gd name="T24" fmla="*/ 41 w 120"/>
                <a:gd name="T25" fmla="*/ 1327 h 1331"/>
                <a:gd name="T26" fmla="*/ 25 w 120"/>
                <a:gd name="T27" fmla="*/ 1319 h 1331"/>
                <a:gd name="T28" fmla="*/ 11 w 120"/>
                <a:gd name="T29" fmla="*/ 1306 h 1331"/>
                <a:gd name="T30" fmla="*/ 2 w 120"/>
                <a:gd name="T31" fmla="*/ 1290 h 1331"/>
                <a:gd name="T32" fmla="*/ 0 w 120"/>
                <a:gd name="T33" fmla="*/ 1270 h 1331"/>
                <a:gd name="T34" fmla="*/ 0 w 120"/>
                <a:gd name="T35" fmla="*/ 60 h 1331"/>
                <a:gd name="T36" fmla="*/ 2 w 120"/>
                <a:gd name="T37" fmla="*/ 40 h 1331"/>
                <a:gd name="T38" fmla="*/ 11 w 120"/>
                <a:gd name="T39" fmla="*/ 24 h 1331"/>
                <a:gd name="T40" fmla="*/ 25 w 120"/>
                <a:gd name="T41" fmla="*/ 11 h 1331"/>
                <a:gd name="T42" fmla="*/ 41 w 120"/>
                <a:gd name="T43" fmla="*/ 3 h 1331"/>
                <a:gd name="T44" fmla="*/ 60 w 120"/>
                <a:gd name="T45" fmla="*/ 0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331">
                  <a:moveTo>
                    <a:pt x="60" y="0"/>
                  </a:moveTo>
                  <a:lnTo>
                    <a:pt x="78" y="3"/>
                  </a:lnTo>
                  <a:lnTo>
                    <a:pt x="96" y="11"/>
                  </a:lnTo>
                  <a:lnTo>
                    <a:pt x="109" y="24"/>
                  </a:lnTo>
                  <a:lnTo>
                    <a:pt x="117" y="40"/>
                  </a:lnTo>
                  <a:lnTo>
                    <a:pt x="120" y="60"/>
                  </a:lnTo>
                  <a:lnTo>
                    <a:pt x="120" y="1270"/>
                  </a:lnTo>
                  <a:lnTo>
                    <a:pt x="117" y="1290"/>
                  </a:lnTo>
                  <a:lnTo>
                    <a:pt x="109" y="1306"/>
                  </a:lnTo>
                  <a:lnTo>
                    <a:pt x="96" y="1319"/>
                  </a:lnTo>
                  <a:lnTo>
                    <a:pt x="78" y="1327"/>
                  </a:lnTo>
                  <a:lnTo>
                    <a:pt x="60" y="1331"/>
                  </a:lnTo>
                  <a:lnTo>
                    <a:pt x="41" y="1327"/>
                  </a:lnTo>
                  <a:lnTo>
                    <a:pt x="25" y="1319"/>
                  </a:lnTo>
                  <a:lnTo>
                    <a:pt x="11" y="1306"/>
                  </a:lnTo>
                  <a:lnTo>
                    <a:pt x="2" y="1290"/>
                  </a:lnTo>
                  <a:lnTo>
                    <a:pt x="0" y="1270"/>
                  </a:lnTo>
                  <a:lnTo>
                    <a:pt x="0" y="60"/>
                  </a:lnTo>
                  <a:lnTo>
                    <a:pt x="2" y="40"/>
                  </a:lnTo>
                  <a:lnTo>
                    <a:pt x="11" y="24"/>
                  </a:lnTo>
                  <a:lnTo>
                    <a:pt x="25" y="11"/>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79" name="Freeform 524">
              <a:extLst>
                <a:ext uri="{FF2B5EF4-FFF2-40B4-BE49-F238E27FC236}">
                  <a16:creationId xmlns:a16="http://schemas.microsoft.com/office/drawing/2014/main" id="{2BEA15BB-1BA0-4FF5-96CD-F9C4601F2020}"/>
                </a:ext>
              </a:extLst>
            </p:cNvPr>
            <p:cNvSpPr>
              <a:spLocks/>
            </p:cNvSpPr>
            <p:nvPr/>
          </p:nvSpPr>
          <p:spPr bwMode="auto">
            <a:xfrm>
              <a:off x="12256" y="1436"/>
              <a:ext cx="13" cy="58"/>
            </a:xfrm>
            <a:custGeom>
              <a:avLst/>
              <a:gdLst>
                <a:gd name="T0" fmla="*/ 60 w 120"/>
                <a:gd name="T1" fmla="*/ 0 h 519"/>
                <a:gd name="T2" fmla="*/ 78 w 120"/>
                <a:gd name="T3" fmla="*/ 3 h 519"/>
                <a:gd name="T4" fmla="*/ 96 w 120"/>
                <a:gd name="T5" fmla="*/ 11 h 519"/>
                <a:gd name="T6" fmla="*/ 109 w 120"/>
                <a:gd name="T7" fmla="*/ 25 h 519"/>
                <a:gd name="T8" fmla="*/ 117 w 120"/>
                <a:gd name="T9" fmla="*/ 41 h 519"/>
                <a:gd name="T10" fmla="*/ 120 w 120"/>
                <a:gd name="T11" fmla="*/ 60 h 519"/>
                <a:gd name="T12" fmla="*/ 120 w 120"/>
                <a:gd name="T13" fmla="*/ 458 h 519"/>
                <a:gd name="T14" fmla="*/ 117 w 120"/>
                <a:gd name="T15" fmla="*/ 477 h 519"/>
                <a:gd name="T16" fmla="*/ 109 w 120"/>
                <a:gd name="T17" fmla="*/ 494 h 519"/>
                <a:gd name="T18" fmla="*/ 96 w 120"/>
                <a:gd name="T19" fmla="*/ 507 h 519"/>
                <a:gd name="T20" fmla="*/ 78 w 120"/>
                <a:gd name="T21" fmla="*/ 515 h 519"/>
                <a:gd name="T22" fmla="*/ 60 w 120"/>
                <a:gd name="T23" fmla="*/ 519 h 519"/>
                <a:gd name="T24" fmla="*/ 41 w 120"/>
                <a:gd name="T25" fmla="*/ 515 h 519"/>
                <a:gd name="T26" fmla="*/ 25 w 120"/>
                <a:gd name="T27" fmla="*/ 507 h 519"/>
                <a:gd name="T28" fmla="*/ 11 w 120"/>
                <a:gd name="T29" fmla="*/ 494 h 519"/>
                <a:gd name="T30" fmla="*/ 2 w 120"/>
                <a:gd name="T31" fmla="*/ 477 h 519"/>
                <a:gd name="T32" fmla="*/ 0 w 120"/>
                <a:gd name="T33" fmla="*/ 458 h 519"/>
                <a:gd name="T34" fmla="*/ 0 w 120"/>
                <a:gd name="T35" fmla="*/ 60 h 519"/>
                <a:gd name="T36" fmla="*/ 2 w 120"/>
                <a:gd name="T37" fmla="*/ 41 h 519"/>
                <a:gd name="T38" fmla="*/ 11 w 120"/>
                <a:gd name="T39" fmla="*/ 25 h 519"/>
                <a:gd name="T40" fmla="*/ 25 w 120"/>
                <a:gd name="T41" fmla="*/ 11 h 519"/>
                <a:gd name="T42" fmla="*/ 41 w 120"/>
                <a:gd name="T43" fmla="*/ 3 h 519"/>
                <a:gd name="T44" fmla="*/ 60 w 120"/>
                <a:gd name="T45"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519">
                  <a:moveTo>
                    <a:pt x="60" y="0"/>
                  </a:moveTo>
                  <a:lnTo>
                    <a:pt x="78" y="3"/>
                  </a:lnTo>
                  <a:lnTo>
                    <a:pt x="96" y="11"/>
                  </a:lnTo>
                  <a:lnTo>
                    <a:pt x="109" y="25"/>
                  </a:lnTo>
                  <a:lnTo>
                    <a:pt x="117" y="41"/>
                  </a:lnTo>
                  <a:lnTo>
                    <a:pt x="120" y="60"/>
                  </a:lnTo>
                  <a:lnTo>
                    <a:pt x="120" y="458"/>
                  </a:lnTo>
                  <a:lnTo>
                    <a:pt x="117" y="477"/>
                  </a:lnTo>
                  <a:lnTo>
                    <a:pt x="109" y="494"/>
                  </a:lnTo>
                  <a:lnTo>
                    <a:pt x="96" y="507"/>
                  </a:lnTo>
                  <a:lnTo>
                    <a:pt x="78" y="515"/>
                  </a:lnTo>
                  <a:lnTo>
                    <a:pt x="60" y="519"/>
                  </a:lnTo>
                  <a:lnTo>
                    <a:pt x="41" y="515"/>
                  </a:lnTo>
                  <a:lnTo>
                    <a:pt x="25" y="507"/>
                  </a:lnTo>
                  <a:lnTo>
                    <a:pt x="11" y="494"/>
                  </a:lnTo>
                  <a:lnTo>
                    <a:pt x="2" y="477"/>
                  </a:lnTo>
                  <a:lnTo>
                    <a:pt x="0" y="458"/>
                  </a:lnTo>
                  <a:lnTo>
                    <a:pt x="0" y="60"/>
                  </a:lnTo>
                  <a:lnTo>
                    <a:pt x="2" y="41"/>
                  </a:lnTo>
                  <a:lnTo>
                    <a:pt x="11" y="25"/>
                  </a:lnTo>
                  <a:lnTo>
                    <a:pt x="25" y="11"/>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80" name="Freeform 525">
              <a:extLst>
                <a:ext uri="{FF2B5EF4-FFF2-40B4-BE49-F238E27FC236}">
                  <a16:creationId xmlns:a16="http://schemas.microsoft.com/office/drawing/2014/main" id="{16DB580B-5BBA-4E78-BB2C-1F386C960160}"/>
                </a:ext>
              </a:extLst>
            </p:cNvPr>
            <p:cNvSpPr>
              <a:spLocks/>
            </p:cNvSpPr>
            <p:nvPr/>
          </p:nvSpPr>
          <p:spPr bwMode="auto">
            <a:xfrm>
              <a:off x="12375" y="1196"/>
              <a:ext cx="13" cy="54"/>
            </a:xfrm>
            <a:custGeom>
              <a:avLst/>
              <a:gdLst>
                <a:gd name="T0" fmla="*/ 62 w 122"/>
                <a:gd name="T1" fmla="*/ 0 h 483"/>
                <a:gd name="T2" fmla="*/ 80 w 122"/>
                <a:gd name="T3" fmla="*/ 3 h 483"/>
                <a:gd name="T4" fmla="*/ 97 w 122"/>
                <a:gd name="T5" fmla="*/ 11 h 483"/>
                <a:gd name="T6" fmla="*/ 110 w 122"/>
                <a:gd name="T7" fmla="*/ 24 h 483"/>
                <a:gd name="T8" fmla="*/ 119 w 122"/>
                <a:gd name="T9" fmla="*/ 40 h 483"/>
                <a:gd name="T10" fmla="*/ 122 w 122"/>
                <a:gd name="T11" fmla="*/ 60 h 483"/>
                <a:gd name="T12" fmla="*/ 122 w 122"/>
                <a:gd name="T13" fmla="*/ 423 h 483"/>
                <a:gd name="T14" fmla="*/ 119 w 122"/>
                <a:gd name="T15" fmla="*/ 441 h 483"/>
                <a:gd name="T16" fmla="*/ 110 w 122"/>
                <a:gd name="T17" fmla="*/ 459 h 483"/>
                <a:gd name="T18" fmla="*/ 97 w 122"/>
                <a:gd name="T19" fmla="*/ 472 h 483"/>
                <a:gd name="T20" fmla="*/ 80 w 122"/>
                <a:gd name="T21" fmla="*/ 480 h 483"/>
                <a:gd name="T22" fmla="*/ 62 w 122"/>
                <a:gd name="T23" fmla="*/ 483 h 483"/>
                <a:gd name="T24" fmla="*/ 42 w 122"/>
                <a:gd name="T25" fmla="*/ 480 h 483"/>
                <a:gd name="T26" fmla="*/ 25 w 122"/>
                <a:gd name="T27" fmla="*/ 472 h 483"/>
                <a:gd name="T28" fmla="*/ 12 w 122"/>
                <a:gd name="T29" fmla="*/ 459 h 483"/>
                <a:gd name="T30" fmla="*/ 4 w 122"/>
                <a:gd name="T31" fmla="*/ 441 h 483"/>
                <a:gd name="T32" fmla="*/ 0 w 122"/>
                <a:gd name="T33" fmla="*/ 423 h 483"/>
                <a:gd name="T34" fmla="*/ 0 w 122"/>
                <a:gd name="T35" fmla="*/ 60 h 483"/>
                <a:gd name="T36" fmla="*/ 4 w 122"/>
                <a:gd name="T37" fmla="*/ 40 h 483"/>
                <a:gd name="T38" fmla="*/ 12 w 122"/>
                <a:gd name="T39" fmla="*/ 24 h 483"/>
                <a:gd name="T40" fmla="*/ 25 w 122"/>
                <a:gd name="T41" fmla="*/ 11 h 483"/>
                <a:gd name="T42" fmla="*/ 42 w 122"/>
                <a:gd name="T43" fmla="*/ 3 h 483"/>
                <a:gd name="T44" fmla="*/ 62 w 122"/>
                <a:gd name="T45"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483">
                  <a:moveTo>
                    <a:pt x="62" y="0"/>
                  </a:moveTo>
                  <a:lnTo>
                    <a:pt x="80" y="3"/>
                  </a:lnTo>
                  <a:lnTo>
                    <a:pt x="97" y="11"/>
                  </a:lnTo>
                  <a:lnTo>
                    <a:pt x="110" y="24"/>
                  </a:lnTo>
                  <a:lnTo>
                    <a:pt x="119" y="40"/>
                  </a:lnTo>
                  <a:lnTo>
                    <a:pt x="122" y="60"/>
                  </a:lnTo>
                  <a:lnTo>
                    <a:pt x="122" y="423"/>
                  </a:lnTo>
                  <a:lnTo>
                    <a:pt x="119" y="441"/>
                  </a:lnTo>
                  <a:lnTo>
                    <a:pt x="110" y="459"/>
                  </a:lnTo>
                  <a:lnTo>
                    <a:pt x="97" y="472"/>
                  </a:lnTo>
                  <a:lnTo>
                    <a:pt x="80" y="480"/>
                  </a:lnTo>
                  <a:lnTo>
                    <a:pt x="62" y="483"/>
                  </a:lnTo>
                  <a:lnTo>
                    <a:pt x="42" y="480"/>
                  </a:lnTo>
                  <a:lnTo>
                    <a:pt x="25" y="472"/>
                  </a:lnTo>
                  <a:lnTo>
                    <a:pt x="12" y="459"/>
                  </a:lnTo>
                  <a:lnTo>
                    <a:pt x="4" y="441"/>
                  </a:lnTo>
                  <a:lnTo>
                    <a:pt x="0" y="423"/>
                  </a:lnTo>
                  <a:lnTo>
                    <a:pt x="0" y="60"/>
                  </a:lnTo>
                  <a:lnTo>
                    <a:pt x="4" y="40"/>
                  </a:lnTo>
                  <a:lnTo>
                    <a:pt x="12" y="24"/>
                  </a:lnTo>
                  <a:lnTo>
                    <a:pt x="25" y="11"/>
                  </a:lnTo>
                  <a:lnTo>
                    <a:pt x="42" y="3"/>
                  </a:lnTo>
                  <a:lnTo>
                    <a:pt x="6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81" name="Freeform 526">
              <a:extLst>
                <a:ext uri="{FF2B5EF4-FFF2-40B4-BE49-F238E27FC236}">
                  <a16:creationId xmlns:a16="http://schemas.microsoft.com/office/drawing/2014/main" id="{42D05721-7B65-40BF-9478-6B44CEFEE3F5}"/>
                </a:ext>
              </a:extLst>
            </p:cNvPr>
            <p:cNvSpPr>
              <a:spLocks/>
            </p:cNvSpPr>
            <p:nvPr/>
          </p:nvSpPr>
          <p:spPr bwMode="auto">
            <a:xfrm>
              <a:off x="12375" y="1344"/>
              <a:ext cx="13" cy="150"/>
            </a:xfrm>
            <a:custGeom>
              <a:avLst/>
              <a:gdLst>
                <a:gd name="T0" fmla="*/ 62 w 122"/>
                <a:gd name="T1" fmla="*/ 0 h 1344"/>
                <a:gd name="T2" fmla="*/ 80 w 122"/>
                <a:gd name="T3" fmla="*/ 3 h 1344"/>
                <a:gd name="T4" fmla="*/ 97 w 122"/>
                <a:gd name="T5" fmla="*/ 11 h 1344"/>
                <a:gd name="T6" fmla="*/ 110 w 122"/>
                <a:gd name="T7" fmla="*/ 24 h 1344"/>
                <a:gd name="T8" fmla="*/ 119 w 122"/>
                <a:gd name="T9" fmla="*/ 42 h 1344"/>
                <a:gd name="T10" fmla="*/ 122 w 122"/>
                <a:gd name="T11" fmla="*/ 60 h 1344"/>
                <a:gd name="T12" fmla="*/ 122 w 122"/>
                <a:gd name="T13" fmla="*/ 1283 h 1344"/>
                <a:gd name="T14" fmla="*/ 119 w 122"/>
                <a:gd name="T15" fmla="*/ 1302 h 1344"/>
                <a:gd name="T16" fmla="*/ 110 w 122"/>
                <a:gd name="T17" fmla="*/ 1319 h 1344"/>
                <a:gd name="T18" fmla="*/ 97 w 122"/>
                <a:gd name="T19" fmla="*/ 1332 h 1344"/>
                <a:gd name="T20" fmla="*/ 80 w 122"/>
                <a:gd name="T21" fmla="*/ 1340 h 1344"/>
                <a:gd name="T22" fmla="*/ 62 w 122"/>
                <a:gd name="T23" fmla="*/ 1344 h 1344"/>
                <a:gd name="T24" fmla="*/ 42 w 122"/>
                <a:gd name="T25" fmla="*/ 1340 h 1344"/>
                <a:gd name="T26" fmla="*/ 25 w 122"/>
                <a:gd name="T27" fmla="*/ 1332 h 1344"/>
                <a:gd name="T28" fmla="*/ 12 w 122"/>
                <a:gd name="T29" fmla="*/ 1319 h 1344"/>
                <a:gd name="T30" fmla="*/ 4 w 122"/>
                <a:gd name="T31" fmla="*/ 1302 h 1344"/>
                <a:gd name="T32" fmla="*/ 0 w 122"/>
                <a:gd name="T33" fmla="*/ 1283 h 1344"/>
                <a:gd name="T34" fmla="*/ 0 w 122"/>
                <a:gd name="T35" fmla="*/ 60 h 1344"/>
                <a:gd name="T36" fmla="*/ 4 w 122"/>
                <a:gd name="T37" fmla="*/ 42 h 1344"/>
                <a:gd name="T38" fmla="*/ 12 w 122"/>
                <a:gd name="T39" fmla="*/ 24 h 1344"/>
                <a:gd name="T40" fmla="*/ 25 w 122"/>
                <a:gd name="T41" fmla="*/ 11 h 1344"/>
                <a:gd name="T42" fmla="*/ 42 w 122"/>
                <a:gd name="T43" fmla="*/ 3 h 1344"/>
                <a:gd name="T44" fmla="*/ 62 w 122"/>
                <a:gd name="T45" fmla="*/ 0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344">
                  <a:moveTo>
                    <a:pt x="62" y="0"/>
                  </a:moveTo>
                  <a:lnTo>
                    <a:pt x="80" y="3"/>
                  </a:lnTo>
                  <a:lnTo>
                    <a:pt x="97" y="11"/>
                  </a:lnTo>
                  <a:lnTo>
                    <a:pt x="110" y="24"/>
                  </a:lnTo>
                  <a:lnTo>
                    <a:pt x="119" y="42"/>
                  </a:lnTo>
                  <a:lnTo>
                    <a:pt x="122" y="60"/>
                  </a:lnTo>
                  <a:lnTo>
                    <a:pt x="122" y="1283"/>
                  </a:lnTo>
                  <a:lnTo>
                    <a:pt x="119" y="1302"/>
                  </a:lnTo>
                  <a:lnTo>
                    <a:pt x="110" y="1319"/>
                  </a:lnTo>
                  <a:lnTo>
                    <a:pt x="97" y="1332"/>
                  </a:lnTo>
                  <a:lnTo>
                    <a:pt x="80" y="1340"/>
                  </a:lnTo>
                  <a:lnTo>
                    <a:pt x="62" y="1344"/>
                  </a:lnTo>
                  <a:lnTo>
                    <a:pt x="42" y="1340"/>
                  </a:lnTo>
                  <a:lnTo>
                    <a:pt x="25" y="1332"/>
                  </a:lnTo>
                  <a:lnTo>
                    <a:pt x="12" y="1319"/>
                  </a:lnTo>
                  <a:lnTo>
                    <a:pt x="4" y="1302"/>
                  </a:lnTo>
                  <a:lnTo>
                    <a:pt x="0" y="1283"/>
                  </a:lnTo>
                  <a:lnTo>
                    <a:pt x="0" y="60"/>
                  </a:lnTo>
                  <a:lnTo>
                    <a:pt x="4" y="42"/>
                  </a:lnTo>
                  <a:lnTo>
                    <a:pt x="12" y="24"/>
                  </a:lnTo>
                  <a:lnTo>
                    <a:pt x="25" y="11"/>
                  </a:lnTo>
                  <a:lnTo>
                    <a:pt x="42" y="3"/>
                  </a:lnTo>
                  <a:lnTo>
                    <a:pt x="6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82" name="Freeform 527">
              <a:extLst>
                <a:ext uri="{FF2B5EF4-FFF2-40B4-BE49-F238E27FC236}">
                  <a16:creationId xmlns:a16="http://schemas.microsoft.com/office/drawing/2014/main" id="{4A131375-4F80-4D39-8699-510C39CA0238}"/>
                </a:ext>
              </a:extLst>
            </p:cNvPr>
            <p:cNvSpPr>
              <a:spLocks/>
            </p:cNvSpPr>
            <p:nvPr/>
          </p:nvSpPr>
          <p:spPr bwMode="auto">
            <a:xfrm>
              <a:off x="12493" y="1196"/>
              <a:ext cx="13" cy="124"/>
            </a:xfrm>
            <a:custGeom>
              <a:avLst/>
              <a:gdLst>
                <a:gd name="T0" fmla="*/ 60 w 120"/>
                <a:gd name="T1" fmla="*/ 0 h 1112"/>
                <a:gd name="T2" fmla="*/ 80 w 120"/>
                <a:gd name="T3" fmla="*/ 3 h 1112"/>
                <a:gd name="T4" fmla="*/ 96 w 120"/>
                <a:gd name="T5" fmla="*/ 11 h 1112"/>
                <a:gd name="T6" fmla="*/ 109 w 120"/>
                <a:gd name="T7" fmla="*/ 24 h 1112"/>
                <a:gd name="T8" fmla="*/ 117 w 120"/>
                <a:gd name="T9" fmla="*/ 40 h 1112"/>
                <a:gd name="T10" fmla="*/ 120 w 120"/>
                <a:gd name="T11" fmla="*/ 60 h 1112"/>
                <a:gd name="T12" fmla="*/ 120 w 120"/>
                <a:gd name="T13" fmla="*/ 1050 h 1112"/>
                <a:gd name="T14" fmla="*/ 117 w 120"/>
                <a:gd name="T15" fmla="*/ 1070 h 1112"/>
                <a:gd name="T16" fmla="*/ 109 w 120"/>
                <a:gd name="T17" fmla="*/ 1087 h 1112"/>
                <a:gd name="T18" fmla="*/ 96 w 120"/>
                <a:gd name="T19" fmla="*/ 1100 h 1112"/>
                <a:gd name="T20" fmla="*/ 80 w 120"/>
                <a:gd name="T21" fmla="*/ 1109 h 1112"/>
                <a:gd name="T22" fmla="*/ 60 w 120"/>
                <a:gd name="T23" fmla="*/ 1112 h 1112"/>
                <a:gd name="T24" fmla="*/ 41 w 120"/>
                <a:gd name="T25" fmla="*/ 1109 h 1112"/>
                <a:gd name="T26" fmla="*/ 25 w 120"/>
                <a:gd name="T27" fmla="*/ 1100 h 1112"/>
                <a:gd name="T28" fmla="*/ 12 w 120"/>
                <a:gd name="T29" fmla="*/ 1087 h 1112"/>
                <a:gd name="T30" fmla="*/ 3 w 120"/>
                <a:gd name="T31" fmla="*/ 1070 h 1112"/>
                <a:gd name="T32" fmla="*/ 0 w 120"/>
                <a:gd name="T33" fmla="*/ 1050 h 1112"/>
                <a:gd name="T34" fmla="*/ 0 w 120"/>
                <a:gd name="T35" fmla="*/ 60 h 1112"/>
                <a:gd name="T36" fmla="*/ 3 w 120"/>
                <a:gd name="T37" fmla="*/ 40 h 1112"/>
                <a:gd name="T38" fmla="*/ 12 w 120"/>
                <a:gd name="T39" fmla="*/ 24 h 1112"/>
                <a:gd name="T40" fmla="*/ 25 w 120"/>
                <a:gd name="T41" fmla="*/ 11 h 1112"/>
                <a:gd name="T42" fmla="*/ 41 w 120"/>
                <a:gd name="T43" fmla="*/ 3 h 1112"/>
                <a:gd name="T44" fmla="*/ 60 w 120"/>
                <a:gd name="T45"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112">
                  <a:moveTo>
                    <a:pt x="60" y="0"/>
                  </a:moveTo>
                  <a:lnTo>
                    <a:pt x="80" y="3"/>
                  </a:lnTo>
                  <a:lnTo>
                    <a:pt x="96" y="11"/>
                  </a:lnTo>
                  <a:lnTo>
                    <a:pt x="109" y="24"/>
                  </a:lnTo>
                  <a:lnTo>
                    <a:pt x="117" y="40"/>
                  </a:lnTo>
                  <a:lnTo>
                    <a:pt x="120" y="60"/>
                  </a:lnTo>
                  <a:lnTo>
                    <a:pt x="120" y="1050"/>
                  </a:lnTo>
                  <a:lnTo>
                    <a:pt x="117" y="1070"/>
                  </a:lnTo>
                  <a:lnTo>
                    <a:pt x="109" y="1087"/>
                  </a:lnTo>
                  <a:lnTo>
                    <a:pt x="96" y="1100"/>
                  </a:lnTo>
                  <a:lnTo>
                    <a:pt x="80" y="1109"/>
                  </a:lnTo>
                  <a:lnTo>
                    <a:pt x="60" y="1112"/>
                  </a:lnTo>
                  <a:lnTo>
                    <a:pt x="41" y="1109"/>
                  </a:lnTo>
                  <a:lnTo>
                    <a:pt x="25" y="1100"/>
                  </a:lnTo>
                  <a:lnTo>
                    <a:pt x="12" y="1087"/>
                  </a:lnTo>
                  <a:lnTo>
                    <a:pt x="3" y="1070"/>
                  </a:lnTo>
                  <a:lnTo>
                    <a:pt x="0" y="1050"/>
                  </a:lnTo>
                  <a:lnTo>
                    <a:pt x="0" y="60"/>
                  </a:lnTo>
                  <a:lnTo>
                    <a:pt x="3" y="40"/>
                  </a:lnTo>
                  <a:lnTo>
                    <a:pt x="12" y="24"/>
                  </a:lnTo>
                  <a:lnTo>
                    <a:pt x="25" y="11"/>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83" name="Freeform 528">
              <a:extLst>
                <a:ext uri="{FF2B5EF4-FFF2-40B4-BE49-F238E27FC236}">
                  <a16:creationId xmlns:a16="http://schemas.microsoft.com/office/drawing/2014/main" id="{4C5DDAB6-7762-4E0A-AB19-9B31F6104BE3}"/>
                </a:ext>
              </a:extLst>
            </p:cNvPr>
            <p:cNvSpPr>
              <a:spLocks/>
            </p:cNvSpPr>
            <p:nvPr/>
          </p:nvSpPr>
          <p:spPr bwMode="auto">
            <a:xfrm>
              <a:off x="12493" y="1413"/>
              <a:ext cx="13" cy="81"/>
            </a:xfrm>
            <a:custGeom>
              <a:avLst/>
              <a:gdLst>
                <a:gd name="T0" fmla="*/ 60 w 120"/>
                <a:gd name="T1" fmla="*/ 0 h 724"/>
                <a:gd name="T2" fmla="*/ 80 w 120"/>
                <a:gd name="T3" fmla="*/ 4 h 724"/>
                <a:gd name="T4" fmla="*/ 96 w 120"/>
                <a:gd name="T5" fmla="*/ 12 h 724"/>
                <a:gd name="T6" fmla="*/ 109 w 120"/>
                <a:gd name="T7" fmla="*/ 25 h 724"/>
                <a:gd name="T8" fmla="*/ 117 w 120"/>
                <a:gd name="T9" fmla="*/ 41 h 724"/>
                <a:gd name="T10" fmla="*/ 120 w 120"/>
                <a:gd name="T11" fmla="*/ 61 h 724"/>
                <a:gd name="T12" fmla="*/ 120 w 120"/>
                <a:gd name="T13" fmla="*/ 663 h 724"/>
                <a:gd name="T14" fmla="*/ 117 w 120"/>
                <a:gd name="T15" fmla="*/ 682 h 724"/>
                <a:gd name="T16" fmla="*/ 109 w 120"/>
                <a:gd name="T17" fmla="*/ 699 h 724"/>
                <a:gd name="T18" fmla="*/ 96 w 120"/>
                <a:gd name="T19" fmla="*/ 712 h 724"/>
                <a:gd name="T20" fmla="*/ 80 w 120"/>
                <a:gd name="T21" fmla="*/ 720 h 724"/>
                <a:gd name="T22" fmla="*/ 60 w 120"/>
                <a:gd name="T23" fmla="*/ 724 h 724"/>
                <a:gd name="T24" fmla="*/ 41 w 120"/>
                <a:gd name="T25" fmla="*/ 720 h 724"/>
                <a:gd name="T26" fmla="*/ 25 w 120"/>
                <a:gd name="T27" fmla="*/ 712 h 724"/>
                <a:gd name="T28" fmla="*/ 12 w 120"/>
                <a:gd name="T29" fmla="*/ 699 h 724"/>
                <a:gd name="T30" fmla="*/ 3 w 120"/>
                <a:gd name="T31" fmla="*/ 682 h 724"/>
                <a:gd name="T32" fmla="*/ 0 w 120"/>
                <a:gd name="T33" fmla="*/ 663 h 724"/>
                <a:gd name="T34" fmla="*/ 0 w 120"/>
                <a:gd name="T35" fmla="*/ 61 h 724"/>
                <a:gd name="T36" fmla="*/ 3 w 120"/>
                <a:gd name="T37" fmla="*/ 41 h 724"/>
                <a:gd name="T38" fmla="*/ 12 w 120"/>
                <a:gd name="T39" fmla="*/ 25 h 724"/>
                <a:gd name="T40" fmla="*/ 25 w 120"/>
                <a:gd name="T41" fmla="*/ 12 h 724"/>
                <a:gd name="T42" fmla="*/ 41 w 120"/>
                <a:gd name="T43" fmla="*/ 4 h 724"/>
                <a:gd name="T44" fmla="*/ 60 w 120"/>
                <a:gd name="T45"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724">
                  <a:moveTo>
                    <a:pt x="60" y="0"/>
                  </a:moveTo>
                  <a:lnTo>
                    <a:pt x="80" y="4"/>
                  </a:lnTo>
                  <a:lnTo>
                    <a:pt x="96" y="12"/>
                  </a:lnTo>
                  <a:lnTo>
                    <a:pt x="109" y="25"/>
                  </a:lnTo>
                  <a:lnTo>
                    <a:pt x="117" y="41"/>
                  </a:lnTo>
                  <a:lnTo>
                    <a:pt x="120" y="61"/>
                  </a:lnTo>
                  <a:lnTo>
                    <a:pt x="120" y="663"/>
                  </a:lnTo>
                  <a:lnTo>
                    <a:pt x="117" y="682"/>
                  </a:lnTo>
                  <a:lnTo>
                    <a:pt x="109" y="699"/>
                  </a:lnTo>
                  <a:lnTo>
                    <a:pt x="96" y="712"/>
                  </a:lnTo>
                  <a:lnTo>
                    <a:pt x="80" y="720"/>
                  </a:lnTo>
                  <a:lnTo>
                    <a:pt x="60" y="724"/>
                  </a:lnTo>
                  <a:lnTo>
                    <a:pt x="41" y="720"/>
                  </a:lnTo>
                  <a:lnTo>
                    <a:pt x="25" y="712"/>
                  </a:lnTo>
                  <a:lnTo>
                    <a:pt x="12" y="699"/>
                  </a:lnTo>
                  <a:lnTo>
                    <a:pt x="3" y="682"/>
                  </a:lnTo>
                  <a:lnTo>
                    <a:pt x="0" y="663"/>
                  </a:lnTo>
                  <a:lnTo>
                    <a:pt x="0" y="61"/>
                  </a:lnTo>
                  <a:lnTo>
                    <a:pt x="3" y="41"/>
                  </a:lnTo>
                  <a:lnTo>
                    <a:pt x="12" y="25"/>
                  </a:lnTo>
                  <a:lnTo>
                    <a:pt x="25" y="12"/>
                  </a:lnTo>
                  <a:lnTo>
                    <a:pt x="41" y="4"/>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84" name="Freeform 529">
              <a:extLst>
                <a:ext uri="{FF2B5EF4-FFF2-40B4-BE49-F238E27FC236}">
                  <a16:creationId xmlns:a16="http://schemas.microsoft.com/office/drawing/2014/main" id="{16EF2E52-D427-4AED-946F-7524170E623A}"/>
                </a:ext>
              </a:extLst>
            </p:cNvPr>
            <p:cNvSpPr>
              <a:spLocks noEditPoints="1"/>
            </p:cNvSpPr>
            <p:nvPr/>
          </p:nvSpPr>
          <p:spPr bwMode="auto">
            <a:xfrm>
              <a:off x="12187" y="1359"/>
              <a:ext cx="151" cy="71"/>
            </a:xfrm>
            <a:custGeom>
              <a:avLst/>
              <a:gdLst>
                <a:gd name="T0" fmla="*/ 279 w 1359"/>
                <a:gd name="T1" fmla="*/ 125 h 632"/>
                <a:gd name="T2" fmla="*/ 217 w 1359"/>
                <a:gd name="T3" fmla="*/ 148 h 632"/>
                <a:gd name="T4" fmla="*/ 167 w 1359"/>
                <a:gd name="T5" fmla="*/ 191 h 632"/>
                <a:gd name="T6" fmla="*/ 133 w 1359"/>
                <a:gd name="T7" fmla="*/ 248 h 632"/>
                <a:gd name="T8" fmla="*/ 120 w 1359"/>
                <a:gd name="T9" fmla="*/ 316 h 632"/>
                <a:gd name="T10" fmla="*/ 133 w 1359"/>
                <a:gd name="T11" fmla="*/ 384 h 632"/>
                <a:gd name="T12" fmla="*/ 167 w 1359"/>
                <a:gd name="T13" fmla="*/ 441 h 632"/>
                <a:gd name="T14" fmla="*/ 217 w 1359"/>
                <a:gd name="T15" fmla="*/ 484 h 632"/>
                <a:gd name="T16" fmla="*/ 279 w 1359"/>
                <a:gd name="T17" fmla="*/ 507 h 632"/>
                <a:gd name="T18" fmla="*/ 1046 w 1359"/>
                <a:gd name="T19" fmla="*/ 510 h 632"/>
                <a:gd name="T20" fmla="*/ 1113 w 1359"/>
                <a:gd name="T21" fmla="*/ 498 h 632"/>
                <a:gd name="T22" fmla="*/ 1170 w 1359"/>
                <a:gd name="T23" fmla="*/ 465 h 632"/>
                <a:gd name="T24" fmla="*/ 1212 w 1359"/>
                <a:gd name="T25" fmla="*/ 414 h 632"/>
                <a:gd name="T26" fmla="*/ 1236 w 1359"/>
                <a:gd name="T27" fmla="*/ 351 h 632"/>
                <a:gd name="T28" fmla="*/ 1236 w 1359"/>
                <a:gd name="T29" fmla="*/ 282 h 632"/>
                <a:gd name="T30" fmla="*/ 1212 w 1359"/>
                <a:gd name="T31" fmla="*/ 218 h 632"/>
                <a:gd name="T32" fmla="*/ 1170 w 1359"/>
                <a:gd name="T33" fmla="*/ 167 h 632"/>
                <a:gd name="T34" fmla="*/ 1113 w 1359"/>
                <a:gd name="T35" fmla="*/ 134 h 632"/>
                <a:gd name="T36" fmla="*/ 1046 w 1359"/>
                <a:gd name="T37" fmla="*/ 122 h 632"/>
                <a:gd name="T38" fmla="*/ 315 w 1359"/>
                <a:gd name="T39" fmla="*/ 0 h 632"/>
                <a:gd name="T40" fmla="*/ 1087 w 1359"/>
                <a:gd name="T41" fmla="*/ 4 h 632"/>
                <a:gd name="T42" fmla="*/ 1168 w 1359"/>
                <a:gd name="T43" fmla="*/ 25 h 632"/>
                <a:gd name="T44" fmla="*/ 1237 w 1359"/>
                <a:gd name="T45" fmla="*/ 66 h 632"/>
                <a:gd name="T46" fmla="*/ 1294 w 1359"/>
                <a:gd name="T47" fmla="*/ 123 h 632"/>
                <a:gd name="T48" fmla="*/ 1335 w 1359"/>
                <a:gd name="T49" fmla="*/ 193 h 632"/>
                <a:gd name="T50" fmla="*/ 1357 w 1359"/>
                <a:gd name="T51" fmla="*/ 273 h 632"/>
                <a:gd name="T52" fmla="*/ 1356 w 1359"/>
                <a:gd name="T53" fmla="*/ 362 h 632"/>
                <a:gd name="T54" fmla="*/ 1330 w 1359"/>
                <a:gd name="T55" fmla="*/ 449 h 632"/>
                <a:gd name="T56" fmla="*/ 1283 w 1359"/>
                <a:gd name="T57" fmla="*/ 523 h 632"/>
                <a:gd name="T58" fmla="*/ 1216 w 1359"/>
                <a:gd name="T59" fmla="*/ 580 h 632"/>
                <a:gd name="T60" fmla="*/ 1136 w 1359"/>
                <a:gd name="T61" fmla="*/ 618 h 632"/>
                <a:gd name="T62" fmla="*/ 1046 w 1359"/>
                <a:gd name="T63" fmla="*/ 632 h 632"/>
                <a:gd name="T64" fmla="*/ 268 w 1359"/>
                <a:gd name="T65" fmla="*/ 628 h 632"/>
                <a:gd name="T66" fmla="*/ 182 w 1359"/>
                <a:gd name="T67" fmla="*/ 602 h 632"/>
                <a:gd name="T68" fmla="*/ 109 w 1359"/>
                <a:gd name="T69" fmla="*/ 554 h 632"/>
                <a:gd name="T70" fmla="*/ 51 w 1359"/>
                <a:gd name="T71" fmla="*/ 488 h 632"/>
                <a:gd name="T72" fmla="*/ 13 w 1359"/>
                <a:gd name="T73" fmla="*/ 407 h 632"/>
                <a:gd name="T74" fmla="*/ 0 w 1359"/>
                <a:gd name="T75" fmla="*/ 316 h 632"/>
                <a:gd name="T76" fmla="*/ 11 w 1359"/>
                <a:gd name="T77" fmla="*/ 232 h 632"/>
                <a:gd name="T78" fmla="*/ 43 w 1359"/>
                <a:gd name="T79" fmla="*/ 157 h 632"/>
                <a:gd name="T80" fmla="*/ 92 w 1359"/>
                <a:gd name="T81" fmla="*/ 93 h 632"/>
                <a:gd name="T82" fmla="*/ 156 w 1359"/>
                <a:gd name="T83" fmla="*/ 43 h 632"/>
                <a:gd name="T84" fmla="*/ 231 w 1359"/>
                <a:gd name="T85" fmla="*/ 12 h 632"/>
                <a:gd name="T86" fmla="*/ 315 w 1359"/>
                <a:gd name="T87"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9" h="632">
                  <a:moveTo>
                    <a:pt x="315" y="122"/>
                  </a:moveTo>
                  <a:lnTo>
                    <a:pt x="279" y="125"/>
                  </a:lnTo>
                  <a:lnTo>
                    <a:pt x="247" y="134"/>
                  </a:lnTo>
                  <a:lnTo>
                    <a:pt x="217" y="148"/>
                  </a:lnTo>
                  <a:lnTo>
                    <a:pt x="190" y="167"/>
                  </a:lnTo>
                  <a:lnTo>
                    <a:pt x="167" y="191"/>
                  </a:lnTo>
                  <a:lnTo>
                    <a:pt x="147" y="218"/>
                  </a:lnTo>
                  <a:lnTo>
                    <a:pt x="133" y="248"/>
                  </a:lnTo>
                  <a:lnTo>
                    <a:pt x="124" y="282"/>
                  </a:lnTo>
                  <a:lnTo>
                    <a:pt x="120" y="316"/>
                  </a:lnTo>
                  <a:lnTo>
                    <a:pt x="124" y="351"/>
                  </a:lnTo>
                  <a:lnTo>
                    <a:pt x="133" y="384"/>
                  </a:lnTo>
                  <a:lnTo>
                    <a:pt x="147" y="414"/>
                  </a:lnTo>
                  <a:lnTo>
                    <a:pt x="167" y="441"/>
                  </a:lnTo>
                  <a:lnTo>
                    <a:pt x="190" y="465"/>
                  </a:lnTo>
                  <a:lnTo>
                    <a:pt x="217" y="484"/>
                  </a:lnTo>
                  <a:lnTo>
                    <a:pt x="247" y="498"/>
                  </a:lnTo>
                  <a:lnTo>
                    <a:pt x="279" y="507"/>
                  </a:lnTo>
                  <a:lnTo>
                    <a:pt x="315" y="510"/>
                  </a:lnTo>
                  <a:lnTo>
                    <a:pt x="1046" y="510"/>
                  </a:lnTo>
                  <a:lnTo>
                    <a:pt x="1080" y="507"/>
                  </a:lnTo>
                  <a:lnTo>
                    <a:pt x="1113" y="498"/>
                  </a:lnTo>
                  <a:lnTo>
                    <a:pt x="1143" y="484"/>
                  </a:lnTo>
                  <a:lnTo>
                    <a:pt x="1170" y="465"/>
                  </a:lnTo>
                  <a:lnTo>
                    <a:pt x="1194" y="441"/>
                  </a:lnTo>
                  <a:lnTo>
                    <a:pt x="1212" y="414"/>
                  </a:lnTo>
                  <a:lnTo>
                    <a:pt x="1227" y="384"/>
                  </a:lnTo>
                  <a:lnTo>
                    <a:pt x="1236" y="351"/>
                  </a:lnTo>
                  <a:lnTo>
                    <a:pt x="1239" y="316"/>
                  </a:lnTo>
                  <a:lnTo>
                    <a:pt x="1236" y="282"/>
                  </a:lnTo>
                  <a:lnTo>
                    <a:pt x="1227" y="248"/>
                  </a:lnTo>
                  <a:lnTo>
                    <a:pt x="1212" y="218"/>
                  </a:lnTo>
                  <a:lnTo>
                    <a:pt x="1194" y="191"/>
                  </a:lnTo>
                  <a:lnTo>
                    <a:pt x="1170" y="167"/>
                  </a:lnTo>
                  <a:lnTo>
                    <a:pt x="1143" y="148"/>
                  </a:lnTo>
                  <a:lnTo>
                    <a:pt x="1113" y="134"/>
                  </a:lnTo>
                  <a:lnTo>
                    <a:pt x="1080" y="125"/>
                  </a:lnTo>
                  <a:lnTo>
                    <a:pt x="1046" y="122"/>
                  </a:lnTo>
                  <a:lnTo>
                    <a:pt x="315" y="122"/>
                  </a:lnTo>
                  <a:close/>
                  <a:moveTo>
                    <a:pt x="315" y="0"/>
                  </a:moveTo>
                  <a:lnTo>
                    <a:pt x="1046" y="0"/>
                  </a:lnTo>
                  <a:lnTo>
                    <a:pt x="1087" y="4"/>
                  </a:lnTo>
                  <a:lnTo>
                    <a:pt x="1128" y="12"/>
                  </a:lnTo>
                  <a:lnTo>
                    <a:pt x="1168" y="25"/>
                  </a:lnTo>
                  <a:lnTo>
                    <a:pt x="1203" y="43"/>
                  </a:lnTo>
                  <a:lnTo>
                    <a:pt x="1237" y="66"/>
                  </a:lnTo>
                  <a:lnTo>
                    <a:pt x="1268" y="93"/>
                  </a:lnTo>
                  <a:lnTo>
                    <a:pt x="1294" y="123"/>
                  </a:lnTo>
                  <a:lnTo>
                    <a:pt x="1316" y="157"/>
                  </a:lnTo>
                  <a:lnTo>
                    <a:pt x="1335" y="193"/>
                  </a:lnTo>
                  <a:lnTo>
                    <a:pt x="1349" y="232"/>
                  </a:lnTo>
                  <a:lnTo>
                    <a:pt x="1357" y="273"/>
                  </a:lnTo>
                  <a:lnTo>
                    <a:pt x="1359" y="316"/>
                  </a:lnTo>
                  <a:lnTo>
                    <a:pt x="1356" y="362"/>
                  </a:lnTo>
                  <a:lnTo>
                    <a:pt x="1346" y="407"/>
                  </a:lnTo>
                  <a:lnTo>
                    <a:pt x="1330" y="449"/>
                  </a:lnTo>
                  <a:lnTo>
                    <a:pt x="1309" y="488"/>
                  </a:lnTo>
                  <a:lnTo>
                    <a:pt x="1283" y="523"/>
                  </a:lnTo>
                  <a:lnTo>
                    <a:pt x="1252" y="554"/>
                  </a:lnTo>
                  <a:lnTo>
                    <a:pt x="1216" y="580"/>
                  </a:lnTo>
                  <a:lnTo>
                    <a:pt x="1178" y="602"/>
                  </a:lnTo>
                  <a:lnTo>
                    <a:pt x="1136" y="618"/>
                  </a:lnTo>
                  <a:lnTo>
                    <a:pt x="1092" y="628"/>
                  </a:lnTo>
                  <a:lnTo>
                    <a:pt x="1046" y="632"/>
                  </a:lnTo>
                  <a:lnTo>
                    <a:pt x="315" y="632"/>
                  </a:lnTo>
                  <a:lnTo>
                    <a:pt x="268" y="628"/>
                  </a:lnTo>
                  <a:lnTo>
                    <a:pt x="224" y="618"/>
                  </a:lnTo>
                  <a:lnTo>
                    <a:pt x="182" y="602"/>
                  </a:lnTo>
                  <a:lnTo>
                    <a:pt x="143" y="580"/>
                  </a:lnTo>
                  <a:lnTo>
                    <a:pt x="109" y="554"/>
                  </a:lnTo>
                  <a:lnTo>
                    <a:pt x="77" y="523"/>
                  </a:lnTo>
                  <a:lnTo>
                    <a:pt x="51" y="488"/>
                  </a:lnTo>
                  <a:lnTo>
                    <a:pt x="29" y="449"/>
                  </a:lnTo>
                  <a:lnTo>
                    <a:pt x="13" y="407"/>
                  </a:lnTo>
                  <a:lnTo>
                    <a:pt x="3" y="362"/>
                  </a:lnTo>
                  <a:lnTo>
                    <a:pt x="0" y="316"/>
                  </a:lnTo>
                  <a:lnTo>
                    <a:pt x="3" y="273"/>
                  </a:lnTo>
                  <a:lnTo>
                    <a:pt x="11" y="232"/>
                  </a:lnTo>
                  <a:lnTo>
                    <a:pt x="25" y="193"/>
                  </a:lnTo>
                  <a:lnTo>
                    <a:pt x="43" y="157"/>
                  </a:lnTo>
                  <a:lnTo>
                    <a:pt x="66" y="123"/>
                  </a:lnTo>
                  <a:lnTo>
                    <a:pt x="92" y="93"/>
                  </a:lnTo>
                  <a:lnTo>
                    <a:pt x="122" y="66"/>
                  </a:lnTo>
                  <a:lnTo>
                    <a:pt x="156" y="43"/>
                  </a:lnTo>
                  <a:lnTo>
                    <a:pt x="192" y="25"/>
                  </a:lnTo>
                  <a:lnTo>
                    <a:pt x="231" y="12"/>
                  </a:lnTo>
                  <a:lnTo>
                    <a:pt x="272" y="4"/>
                  </a:lnTo>
                  <a:lnTo>
                    <a:pt x="31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85" name="Freeform 530">
              <a:extLst>
                <a:ext uri="{FF2B5EF4-FFF2-40B4-BE49-F238E27FC236}">
                  <a16:creationId xmlns:a16="http://schemas.microsoft.com/office/drawing/2014/main" id="{411C4265-3B71-4538-88C6-25C2F1BE5165}"/>
                </a:ext>
              </a:extLst>
            </p:cNvPr>
            <p:cNvSpPr>
              <a:spLocks noEditPoints="1"/>
            </p:cNvSpPr>
            <p:nvPr/>
          </p:nvSpPr>
          <p:spPr bwMode="auto">
            <a:xfrm>
              <a:off x="12306" y="1264"/>
              <a:ext cx="151" cy="70"/>
            </a:xfrm>
            <a:custGeom>
              <a:avLst/>
              <a:gdLst>
                <a:gd name="T0" fmla="*/ 280 w 1360"/>
                <a:gd name="T1" fmla="*/ 124 h 632"/>
                <a:gd name="T2" fmla="*/ 217 w 1360"/>
                <a:gd name="T3" fmla="*/ 148 h 632"/>
                <a:gd name="T4" fmla="*/ 167 w 1360"/>
                <a:gd name="T5" fmla="*/ 191 h 632"/>
                <a:gd name="T6" fmla="*/ 134 w 1360"/>
                <a:gd name="T7" fmla="*/ 248 h 632"/>
                <a:gd name="T8" fmla="*/ 121 w 1360"/>
                <a:gd name="T9" fmla="*/ 316 h 632"/>
                <a:gd name="T10" fmla="*/ 134 w 1360"/>
                <a:gd name="T11" fmla="*/ 384 h 632"/>
                <a:gd name="T12" fmla="*/ 167 w 1360"/>
                <a:gd name="T13" fmla="*/ 441 h 632"/>
                <a:gd name="T14" fmla="*/ 217 w 1360"/>
                <a:gd name="T15" fmla="*/ 483 h 632"/>
                <a:gd name="T16" fmla="*/ 280 w 1360"/>
                <a:gd name="T17" fmla="*/ 507 h 632"/>
                <a:gd name="T18" fmla="*/ 1045 w 1360"/>
                <a:gd name="T19" fmla="*/ 510 h 632"/>
                <a:gd name="T20" fmla="*/ 1113 w 1360"/>
                <a:gd name="T21" fmla="*/ 498 h 632"/>
                <a:gd name="T22" fmla="*/ 1171 w 1360"/>
                <a:gd name="T23" fmla="*/ 465 h 632"/>
                <a:gd name="T24" fmla="*/ 1212 w 1360"/>
                <a:gd name="T25" fmla="*/ 414 h 632"/>
                <a:gd name="T26" fmla="*/ 1236 w 1360"/>
                <a:gd name="T27" fmla="*/ 351 h 632"/>
                <a:gd name="T28" fmla="*/ 1236 w 1360"/>
                <a:gd name="T29" fmla="*/ 281 h 632"/>
                <a:gd name="T30" fmla="*/ 1212 w 1360"/>
                <a:gd name="T31" fmla="*/ 218 h 632"/>
                <a:gd name="T32" fmla="*/ 1171 w 1360"/>
                <a:gd name="T33" fmla="*/ 167 h 632"/>
                <a:gd name="T34" fmla="*/ 1113 w 1360"/>
                <a:gd name="T35" fmla="*/ 134 h 632"/>
                <a:gd name="T36" fmla="*/ 1045 w 1360"/>
                <a:gd name="T37" fmla="*/ 121 h 632"/>
                <a:gd name="T38" fmla="*/ 314 w 1360"/>
                <a:gd name="T39" fmla="*/ 0 h 632"/>
                <a:gd name="T40" fmla="*/ 1088 w 1360"/>
                <a:gd name="T41" fmla="*/ 4 h 632"/>
                <a:gd name="T42" fmla="*/ 1167 w 1360"/>
                <a:gd name="T43" fmla="*/ 25 h 632"/>
                <a:gd name="T44" fmla="*/ 1237 w 1360"/>
                <a:gd name="T45" fmla="*/ 66 h 632"/>
                <a:gd name="T46" fmla="*/ 1294 w 1360"/>
                <a:gd name="T47" fmla="*/ 123 h 632"/>
                <a:gd name="T48" fmla="*/ 1335 w 1360"/>
                <a:gd name="T49" fmla="*/ 193 h 632"/>
                <a:gd name="T50" fmla="*/ 1356 w 1360"/>
                <a:gd name="T51" fmla="*/ 273 h 632"/>
                <a:gd name="T52" fmla="*/ 1356 w 1360"/>
                <a:gd name="T53" fmla="*/ 359 h 632"/>
                <a:gd name="T54" fmla="*/ 1335 w 1360"/>
                <a:gd name="T55" fmla="*/ 439 h 632"/>
                <a:gd name="T56" fmla="*/ 1294 w 1360"/>
                <a:gd name="T57" fmla="*/ 509 h 632"/>
                <a:gd name="T58" fmla="*/ 1237 w 1360"/>
                <a:gd name="T59" fmla="*/ 565 h 632"/>
                <a:gd name="T60" fmla="*/ 1167 w 1360"/>
                <a:gd name="T61" fmla="*/ 606 h 632"/>
                <a:gd name="T62" fmla="*/ 1088 w 1360"/>
                <a:gd name="T63" fmla="*/ 629 h 632"/>
                <a:gd name="T64" fmla="*/ 314 w 1360"/>
                <a:gd name="T65" fmla="*/ 632 h 632"/>
                <a:gd name="T66" fmla="*/ 224 w 1360"/>
                <a:gd name="T67" fmla="*/ 618 h 632"/>
                <a:gd name="T68" fmla="*/ 143 w 1360"/>
                <a:gd name="T69" fmla="*/ 580 h 632"/>
                <a:gd name="T70" fmla="*/ 78 w 1360"/>
                <a:gd name="T71" fmla="*/ 523 h 632"/>
                <a:gd name="T72" fmla="*/ 29 w 1360"/>
                <a:gd name="T73" fmla="*/ 449 h 632"/>
                <a:gd name="T74" fmla="*/ 4 w 1360"/>
                <a:gd name="T75" fmla="*/ 362 h 632"/>
                <a:gd name="T76" fmla="*/ 3 w 1360"/>
                <a:gd name="T77" fmla="*/ 273 h 632"/>
                <a:gd name="T78" fmla="*/ 25 w 1360"/>
                <a:gd name="T79" fmla="*/ 193 h 632"/>
                <a:gd name="T80" fmla="*/ 66 w 1360"/>
                <a:gd name="T81" fmla="*/ 123 h 632"/>
                <a:gd name="T82" fmla="*/ 123 w 1360"/>
                <a:gd name="T83" fmla="*/ 66 h 632"/>
                <a:gd name="T84" fmla="*/ 193 w 1360"/>
                <a:gd name="T85" fmla="*/ 25 h 632"/>
                <a:gd name="T86" fmla="*/ 272 w 1360"/>
                <a:gd name="T87" fmla="*/ 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0" h="632">
                  <a:moveTo>
                    <a:pt x="314" y="121"/>
                  </a:moveTo>
                  <a:lnTo>
                    <a:pt x="280" y="124"/>
                  </a:lnTo>
                  <a:lnTo>
                    <a:pt x="248" y="134"/>
                  </a:lnTo>
                  <a:lnTo>
                    <a:pt x="217" y="148"/>
                  </a:lnTo>
                  <a:lnTo>
                    <a:pt x="190" y="167"/>
                  </a:lnTo>
                  <a:lnTo>
                    <a:pt x="167" y="191"/>
                  </a:lnTo>
                  <a:lnTo>
                    <a:pt x="148" y="218"/>
                  </a:lnTo>
                  <a:lnTo>
                    <a:pt x="134" y="248"/>
                  </a:lnTo>
                  <a:lnTo>
                    <a:pt x="124" y="281"/>
                  </a:lnTo>
                  <a:lnTo>
                    <a:pt x="121" y="316"/>
                  </a:lnTo>
                  <a:lnTo>
                    <a:pt x="124" y="351"/>
                  </a:lnTo>
                  <a:lnTo>
                    <a:pt x="134" y="384"/>
                  </a:lnTo>
                  <a:lnTo>
                    <a:pt x="148" y="414"/>
                  </a:lnTo>
                  <a:lnTo>
                    <a:pt x="167" y="441"/>
                  </a:lnTo>
                  <a:lnTo>
                    <a:pt x="190" y="465"/>
                  </a:lnTo>
                  <a:lnTo>
                    <a:pt x="217" y="483"/>
                  </a:lnTo>
                  <a:lnTo>
                    <a:pt x="248" y="498"/>
                  </a:lnTo>
                  <a:lnTo>
                    <a:pt x="280" y="507"/>
                  </a:lnTo>
                  <a:lnTo>
                    <a:pt x="314" y="510"/>
                  </a:lnTo>
                  <a:lnTo>
                    <a:pt x="1045" y="510"/>
                  </a:lnTo>
                  <a:lnTo>
                    <a:pt x="1080" y="507"/>
                  </a:lnTo>
                  <a:lnTo>
                    <a:pt x="1113" y="498"/>
                  </a:lnTo>
                  <a:lnTo>
                    <a:pt x="1143" y="483"/>
                  </a:lnTo>
                  <a:lnTo>
                    <a:pt x="1171" y="465"/>
                  </a:lnTo>
                  <a:lnTo>
                    <a:pt x="1193" y="441"/>
                  </a:lnTo>
                  <a:lnTo>
                    <a:pt x="1212" y="414"/>
                  </a:lnTo>
                  <a:lnTo>
                    <a:pt x="1228" y="384"/>
                  </a:lnTo>
                  <a:lnTo>
                    <a:pt x="1236" y="351"/>
                  </a:lnTo>
                  <a:lnTo>
                    <a:pt x="1239" y="316"/>
                  </a:lnTo>
                  <a:lnTo>
                    <a:pt x="1236" y="281"/>
                  </a:lnTo>
                  <a:lnTo>
                    <a:pt x="1228" y="248"/>
                  </a:lnTo>
                  <a:lnTo>
                    <a:pt x="1212" y="218"/>
                  </a:lnTo>
                  <a:lnTo>
                    <a:pt x="1193" y="191"/>
                  </a:lnTo>
                  <a:lnTo>
                    <a:pt x="1171" y="167"/>
                  </a:lnTo>
                  <a:lnTo>
                    <a:pt x="1143" y="148"/>
                  </a:lnTo>
                  <a:lnTo>
                    <a:pt x="1113" y="134"/>
                  </a:lnTo>
                  <a:lnTo>
                    <a:pt x="1080" y="124"/>
                  </a:lnTo>
                  <a:lnTo>
                    <a:pt x="1045" y="121"/>
                  </a:lnTo>
                  <a:lnTo>
                    <a:pt x="314" y="121"/>
                  </a:lnTo>
                  <a:close/>
                  <a:moveTo>
                    <a:pt x="314" y="0"/>
                  </a:moveTo>
                  <a:lnTo>
                    <a:pt x="1045" y="0"/>
                  </a:lnTo>
                  <a:lnTo>
                    <a:pt x="1088" y="4"/>
                  </a:lnTo>
                  <a:lnTo>
                    <a:pt x="1129" y="11"/>
                  </a:lnTo>
                  <a:lnTo>
                    <a:pt x="1167" y="25"/>
                  </a:lnTo>
                  <a:lnTo>
                    <a:pt x="1204" y="43"/>
                  </a:lnTo>
                  <a:lnTo>
                    <a:pt x="1237" y="66"/>
                  </a:lnTo>
                  <a:lnTo>
                    <a:pt x="1267" y="93"/>
                  </a:lnTo>
                  <a:lnTo>
                    <a:pt x="1294" y="123"/>
                  </a:lnTo>
                  <a:lnTo>
                    <a:pt x="1317" y="157"/>
                  </a:lnTo>
                  <a:lnTo>
                    <a:pt x="1335" y="193"/>
                  </a:lnTo>
                  <a:lnTo>
                    <a:pt x="1348" y="232"/>
                  </a:lnTo>
                  <a:lnTo>
                    <a:pt x="1356" y="273"/>
                  </a:lnTo>
                  <a:lnTo>
                    <a:pt x="1360" y="316"/>
                  </a:lnTo>
                  <a:lnTo>
                    <a:pt x="1356" y="359"/>
                  </a:lnTo>
                  <a:lnTo>
                    <a:pt x="1348" y="400"/>
                  </a:lnTo>
                  <a:lnTo>
                    <a:pt x="1335" y="439"/>
                  </a:lnTo>
                  <a:lnTo>
                    <a:pt x="1317" y="475"/>
                  </a:lnTo>
                  <a:lnTo>
                    <a:pt x="1294" y="509"/>
                  </a:lnTo>
                  <a:lnTo>
                    <a:pt x="1267" y="539"/>
                  </a:lnTo>
                  <a:lnTo>
                    <a:pt x="1237" y="565"/>
                  </a:lnTo>
                  <a:lnTo>
                    <a:pt x="1204" y="588"/>
                  </a:lnTo>
                  <a:lnTo>
                    <a:pt x="1167" y="606"/>
                  </a:lnTo>
                  <a:lnTo>
                    <a:pt x="1129" y="620"/>
                  </a:lnTo>
                  <a:lnTo>
                    <a:pt x="1088" y="629"/>
                  </a:lnTo>
                  <a:lnTo>
                    <a:pt x="1045" y="632"/>
                  </a:lnTo>
                  <a:lnTo>
                    <a:pt x="314" y="632"/>
                  </a:lnTo>
                  <a:lnTo>
                    <a:pt x="268" y="628"/>
                  </a:lnTo>
                  <a:lnTo>
                    <a:pt x="224" y="618"/>
                  </a:lnTo>
                  <a:lnTo>
                    <a:pt x="182" y="602"/>
                  </a:lnTo>
                  <a:lnTo>
                    <a:pt x="143" y="580"/>
                  </a:lnTo>
                  <a:lnTo>
                    <a:pt x="109" y="554"/>
                  </a:lnTo>
                  <a:lnTo>
                    <a:pt x="78" y="523"/>
                  </a:lnTo>
                  <a:lnTo>
                    <a:pt x="51" y="487"/>
                  </a:lnTo>
                  <a:lnTo>
                    <a:pt x="29" y="449"/>
                  </a:lnTo>
                  <a:lnTo>
                    <a:pt x="13" y="407"/>
                  </a:lnTo>
                  <a:lnTo>
                    <a:pt x="4" y="362"/>
                  </a:lnTo>
                  <a:lnTo>
                    <a:pt x="0" y="316"/>
                  </a:lnTo>
                  <a:lnTo>
                    <a:pt x="3" y="273"/>
                  </a:lnTo>
                  <a:lnTo>
                    <a:pt x="11" y="232"/>
                  </a:lnTo>
                  <a:lnTo>
                    <a:pt x="25" y="193"/>
                  </a:lnTo>
                  <a:lnTo>
                    <a:pt x="43" y="157"/>
                  </a:lnTo>
                  <a:lnTo>
                    <a:pt x="66" y="123"/>
                  </a:lnTo>
                  <a:lnTo>
                    <a:pt x="93" y="93"/>
                  </a:lnTo>
                  <a:lnTo>
                    <a:pt x="123" y="66"/>
                  </a:lnTo>
                  <a:lnTo>
                    <a:pt x="156" y="43"/>
                  </a:lnTo>
                  <a:lnTo>
                    <a:pt x="193" y="25"/>
                  </a:lnTo>
                  <a:lnTo>
                    <a:pt x="231" y="11"/>
                  </a:lnTo>
                  <a:lnTo>
                    <a:pt x="272" y="4"/>
                  </a:lnTo>
                  <a:lnTo>
                    <a:pt x="31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86" name="Freeform 531">
              <a:extLst>
                <a:ext uri="{FF2B5EF4-FFF2-40B4-BE49-F238E27FC236}">
                  <a16:creationId xmlns:a16="http://schemas.microsoft.com/office/drawing/2014/main" id="{6E46FE83-0477-404D-A06C-C3FF6BCBEA13}"/>
                </a:ext>
              </a:extLst>
            </p:cNvPr>
            <p:cNvSpPr>
              <a:spLocks noEditPoints="1"/>
            </p:cNvSpPr>
            <p:nvPr/>
          </p:nvSpPr>
          <p:spPr bwMode="auto">
            <a:xfrm>
              <a:off x="12424" y="1331"/>
              <a:ext cx="151" cy="70"/>
            </a:xfrm>
            <a:custGeom>
              <a:avLst/>
              <a:gdLst>
                <a:gd name="T0" fmla="*/ 279 w 1360"/>
                <a:gd name="T1" fmla="*/ 124 h 631"/>
                <a:gd name="T2" fmla="*/ 217 w 1360"/>
                <a:gd name="T3" fmla="*/ 148 h 631"/>
                <a:gd name="T4" fmla="*/ 167 w 1360"/>
                <a:gd name="T5" fmla="*/ 190 h 631"/>
                <a:gd name="T6" fmla="*/ 133 w 1360"/>
                <a:gd name="T7" fmla="*/ 248 h 631"/>
                <a:gd name="T8" fmla="*/ 121 w 1360"/>
                <a:gd name="T9" fmla="*/ 316 h 631"/>
                <a:gd name="T10" fmla="*/ 133 w 1360"/>
                <a:gd name="T11" fmla="*/ 383 h 631"/>
                <a:gd name="T12" fmla="*/ 167 w 1360"/>
                <a:gd name="T13" fmla="*/ 441 h 631"/>
                <a:gd name="T14" fmla="*/ 217 w 1360"/>
                <a:gd name="T15" fmla="*/ 483 h 631"/>
                <a:gd name="T16" fmla="*/ 279 w 1360"/>
                <a:gd name="T17" fmla="*/ 507 h 631"/>
                <a:gd name="T18" fmla="*/ 1046 w 1360"/>
                <a:gd name="T19" fmla="*/ 510 h 631"/>
                <a:gd name="T20" fmla="*/ 1113 w 1360"/>
                <a:gd name="T21" fmla="*/ 498 h 631"/>
                <a:gd name="T22" fmla="*/ 1170 w 1360"/>
                <a:gd name="T23" fmla="*/ 463 h 631"/>
                <a:gd name="T24" fmla="*/ 1213 w 1360"/>
                <a:gd name="T25" fmla="*/ 413 h 631"/>
                <a:gd name="T26" fmla="*/ 1236 w 1360"/>
                <a:gd name="T27" fmla="*/ 350 h 631"/>
                <a:gd name="T28" fmla="*/ 1236 w 1360"/>
                <a:gd name="T29" fmla="*/ 280 h 631"/>
                <a:gd name="T30" fmla="*/ 1213 w 1360"/>
                <a:gd name="T31" fmla="*/ 218 h 631"/>
                <a:gd name="T32" fmla="*/ 1170 w 1360"/>
                <a:gd name="T33" fmla="*/ 167 h 631"/>
                <a:gd name="T34" fmla="*/ 1113 w 1360"/>
                <a:gd name="T35" fmla="*/ 133 h 631"/>
                <a:gd name="T36" fmla="*/ 1046 w 1360"/>
                <a:gd name="T37" fmla="*/ 121 h 631"/>
                <a:gd name="T38" fmla="*/ 315 w 1360"/>
                <a:gd name="T39" fmla="*/ 0 h 631"/>
                <a:gd name="T40" fmla="*/ 1087 w 1360"/>
                <a:gd name="T41" fmla="*/ 2 h 631"/>
                <a:gd name="T42" fmla="*/ 1168 w 1360"/>
                <a:gd name="T43" fmla="*/ 25 h 631"/>
                <a:gd name="T44" fmla="*/ 1238 w 1360"/>
                <a:gd name="T45" fmla="*/ 66 h 631"/>
                <a:gd name="T46" fmla="*/ 1295 w 1360"/>
                <a:gd name="T47" fmla="*/ 123 h 631"/>
                <a:gd name="T48" fmla="*/ 1336 w 1360"/>
                <a:gd name="T49" fmla="*/ 193 h 631"/>
                <a:gd name="T50" fmla="*/ 1357 w 1360"/>
                <a:gd name="T51" fmla="*/ 273 h 631"/>
                <a:gd name="T52" fmla="*/ 1357 w 1360"/>
                <a:gd name="T53" fmla="*/ 358 h 631"/>
                <a:gd name="T54" fmla="*/ 1336 w 1360"/>
                <a:gd name="T55" fmla="*/ 438 h 631"/>
                <a:gd name="T56" fmla="*/ 1295 w 1360"/>
                <a:gd name="T57" fmla="*/ 508 h 631"/>
                <a:gd name="T58" fmla="*/ 1238 w 1360"/>
                <a:gd name="T59" fmla="*/ 565 h 631"/>
                <a:gd name="T60" fmla="*/ 1168 w 1360"/>
                <a:gd name="T61" fmla="*/ 606 h 631"/>
                <a:gd name="T62" fmla="*/ 1087 w 1360"/>
                <a:gd name="T63" fmla="*/ 628 h 631"/>
                <a:gd name="T64" fmla="*/ 315 w 1360"/>
                <a:gd name="T65" fmla="*/ 631 h 631"/>
                <a:gd name="T66" fmla="*/ 231 w 1360"/>
                <a:gd name="T67" fmla="*/ 620 h 631"/>
                <a:gd name="T68" fmla="*/ 156 w 1360"/>
                <a:gd name="T69" fmla="*/ 587 h 631"/>
                <a:gd name="T70" fmla="*/ 92 w 1360"/>
                <a:gd name="T71" fmla="*/ 538 h 631"/>
                <a:gd name="T72" fmla="*/ 43 w 1360"/>
                <a:gd name="T73" fmla="*/ 474 h 631"/>
                <a:gd name="T74" fmla="*/ 12 w 1360"/>
                <a:gd name="T75" fmla="*/ 399 h 631"/>
                <a:gd name="T76" fmla="*/ 0 w 1360"/>
                <a:gd name="T77" fmla="*/ 316 h 631"/>
                <a:gd name="T78" fmla="*/ 12 w 1360"/>
                <a:gd name="T79" fmla="*/ 232 h 631"/>
                <a:gd name="T80" fmla="*/ 43 w 1360"/>
                <a:gd name="T81" fmla="*/ 156 h 631"/>
                <a:gd name="T82" fmla="*/ 92 w 1360"/>
                <a:gd name="T83" fmla="*/ 93 h 631"/>
                <a:gd name="T84" fmla="*/ 156 w 1360"/>
                <a:gd name="T85" fmla="*/ 43 h 631"/>
                <a:gd name="T86" fmla="*/ 231 w 1360"/>
                <a:gd name="T87" fmla="*/ 11 h 631"/>
                <a:gd name="T88" fmla="*/ 315 w 1360"/>
                <a:gd name="T89" fmla="*/ 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0" h="631">
                  <a:moveTo>
                    <a:pt x="315" y="121"/>
                  </a:moveTo>
                  <a:lnTo>
                    <a:pt x="279" y="124"/>
                  </a:lnTo>
                  <a:lnTo>
                    <a:pt x="247" y="133"/>
                  </a:lnTo>
                  <a:lnTo>
                    <a:pt x="217" y="148"/>
                  </a:lnTo>
                  <a:lnTo>
                    <a:pt x="190" y="167"/>
                  </a:lnTo>
                  <a:lnTo>
                    <a:pt x="167" y="190"/>
                  </a:lnTo>
                  <a:lnTo>
                    <a:pt x="147" y="218"/>
                  </a:lnTo>
                  <a:lnTo>
                    <a:pt x="133" y="248"/>
                  </a:lnTo>
                  <a:lnTo>
                    <a:pt x="125" y="280"/>
                  </a:lnTo>
                  <a:lnTo>
                    <a:pt x="121" y="316"/>
                  </a:lnTo>
                  <a:lnTo>
                    <a:pt x="125" y="350"/>
                  </a:lnTo>
                  <a:lnTo>
                    <a:pt x="133" y="383"/>
                  </a:lnTo>
                  <a:lnTo>
                    <a:pt x="147" y="413"/>
                  </a:lnTo>
                  <a:lnTo>
                    <a:pt x="167" y="441"/>
                  </a:lnTo>
                  <a:lnTo>
                    <a:pt x="190" y="463"/>
                  </a:lnTo>
                  <a:lnTo>
                    <a:pt x="217" y="483"/>
                  </a:lnTo>
                  <a:lnTo>
                    <a:pt x="247" y="498"/>
                  </a:lnTo>
                  <a:lnTo>
                    <a:pt x="279" y="507"/>
                  </a:lnTo>
                  <a:lnTo>
                    <a:pt x="315" y="510"/>
                  </a:lnTo>
                  <a:lnTo>
                    <a:pt x="1046" y="510"/>
                  </a:lnTo>
                  <a:lnTo>
                    <a:pt x="1080" y="507"/>
                  </a:lnTo>
                  <a:lnTo>
                    <a:pt x="1113" y="498"/>
                  </a:lnTo>
                  <a:lnTo>
                    <a:pt x="1143" y="483"/>
                  </a:lnTo>
                  <a:lnTo>
                    <a:pt x="1170" y="463"/>
                  </a:lnTo>
                  <a:lnTo>
                    <a:pt x="1194" y="441"/>
                  </a:lnTo>
                  <a:lnTo>
                    <a:pt x="1213" y="413"/>
                  </a:lnTo>
                  <a:lnTo>
                    <a:pt x="1227" y="383"/>
                  </a:lnTo>
                  <a:lnTo>
                    <a:pt x="1236" y="350"/>
                  </a:lnTo>
                  <a:lnTo>
                    <a:pt x="1239" y="316"/>
                  </a:lnTo>
                  <a:lnTo>
                    <a:pt x="1236" y="280"/>
                  </a:lnTo>
                  <a:lnTo>
                    <a:pt x="1227" y="248"/>
                  </a:lnTo>
                  <a:lnTo>
                    <a:pt x="1213" y="218"/>
                  </a:lnTo>
                  <a:lnTo>
                    <a:pt x="1194" y="190"/>
                  </a:lnTo>
                  <a:lnTo>
                    <a:pt x="1170" y="167"/>
                  </a:lnTo>
                  <a:lnTo>
                    <a:pt x="1143" y="148"/>
                  </a:lnTo>
                  <a:lnTo>
                    <a:pt x="1113" y="133"/>
                  </a:lnTo>
                  <a:lnTo>
                    <a:pt x="1080" y="124"/>
                  </a:lnTo>
                  <a:lnTo>
                    <a:pt x="1046" y="121"/>
                  </a:lnTo>
                  <a:lnTo>
                    <a:pt x="315" y="121"/>
                  </a:lnTo>
                  <a:close/>
                  <a:moveTo>
                    <a:pt x="315" y="0"/>
                  </a:moveTo>
                  <a:lnTo>
                    <a:pt x="1046" y="0"/>
                  </a:lnTo>
                  <a:lnTo>
                    <a:pt x="1087" y="2"/>
                  </a:lnTo>
                  <a:lnTo>
                    <a:pt x="1129" y="11"/>
                  </a:lnTo>
                  <a:lnTo>
                    <a:pt x="1168" y="25"/>
                  </a:lnTo>
                  <a:lnTo>
                    <a:pt x="1203" y="43"/>
                  </a:lnTo>
                  <a:lnTo>
                    <a:pt x="1238" y="66"/>
                  </a:lnTo>
                  <a:lnTo>
                    <a:pt x="1268" y="93"/>
                  </a:lnTo>
                  <a:lnTo>
                    <a:pt x="1295" y="123"/>
                  </a:lnTo>
                  <a:lnTo>
                    <a:pt x="1317" y="156"/>
                  </a:lnTo>
                  <a:lnTo>
                    <a:pt x="1336" y="193"/>
                  </a:lnTo>
                  <a:lnTo>
                    <a:pt x="1349" y="232"/>
                  </a:lnTo>
                  <a:lnTo>
                    <a:pt x="1357" y="273"/>
                  </a:lnTo>
                  <a:lnTo>
                    <a:pt x="1360" y="316"/>
                  </a:lnTo>
                  <a:lnTo>
                    <a:pt x="1357" y="358"/>
                  </a:lnTo>
                  <a:lnTo>
                    <a:pt x="1349" y="399"/>
                  </a:lnTo>
                  <a:lnTo>
                    <a:pt x="1336" y="438"/>
                  </a:lnTo>
                  <a:lnTo>
                    <a:pt x="1317" y="474"/>
                  </a:lnTo>
                  <a:lnTo>
                    <a:pt x="1295" y="508"/>
                  </a:lnTo>
                  <a:lnTo>
                    <a:pt x="1268" y="538"/>
                  </a:lnTo>
                  <a:lnTo>
                    <a:pt x="1238" y="565"/>
                  </a:lnTo>
                  <a:lnTo>
                    <a:pt x="1203" y="587"/>
                  </a:lnTo>
                  <a:lnTo>
                    <a:pt x="1168" y="606"/>
                  </a:lnTo>
                  <a:lnTo>
                    <a:pt x="1129" y="620"/>
                  </a:lnTo>
                  <a:lnTo>
                    <a:pt x="1087" y="628"/>
                  </a:lnTo>
                  <a:lnTo>
                    <a:pt x="1046" y="631"/>
                  </a:lnTo>
                  <a:lnTo>
                    <a:pt x="315" y="631"/>
                  </a:lnTo>
                  <a:lnTo>
                    <a:pt x="272" y="628"/>
                  </a:lnTo>
                  <a:lnTo>
                    <a:pt x="231" y="620"/>
                  </a:lnTo>
                  <a:lnTo>
                    <a:pt x="192" y="606"/>
                  </a:lnTo>
                  <a:lnTo>
                    <a:pt x="156" y="587"/>
                  </a:lnTo>
                  <a:lnTo>
                    <a:pt x="122" y="565"/>
                  </a:lnTo>
                  <a:lnTo>
                    <a:pt x="92" y="538"/>
                  </a:lnTo>
                  <a:lnTo>
                    <a:pt x="66" y="508"/>
                  </a:lnTo>
                  <a:lnTo>
                    <a:pt x="43" y="474"/>
                  </a:lnTo>
                  <a:lnTo>
                    <a:pt x="25" y="438"/>
                  </a:lnTo>
                  <a:lnTo>
                    <a:pt x="12" y="399"/>
                  </a:lnTo>
                  <a:lnTo>
                    <a:pt x="3" y="358"/>
                  </a:lnTo>
                  <a:lnTo>
                    <a:pt x="0" y="316"/>
                  </a:lnTo>
                  <a:lnTo>
                    <a:pt x="3" y="273"/>
                  </a:lnTo>
                  <a:lnTo>
                    <a:pt x="12" y="232"/>
                  </a:lnTo>
                  <a:lnTo>
                    <a:pt x="25" y="193"/>
                  </a:lnTo>
                  <a:lnTo>
                    <a:pt x="43" y="156"/>
                  </a:lnTo>
                  <a:lnTo>
                    <a:pt x="66" y="123"/>
                  </a:lnTo>
                  <a:lnTo>
                    <a:pt x="92" y="93"/>
                  </a:lnTo>
                  <a:lnTo>
                    <a:pt x="122" y="66"/>
                  </a:lnTo>
                  <a:lnTo>
                    <a:pt x="156" y="43"/>
                  </a:lnTo>
                  <a:lnTo>
                    <a:pt x="192" y="25"/>
                  </a:lnTo>
                  <a:lnTo>
                    <a:pt x="231" y="11"/>
                  </a:lnTo>
                  <a:lnTo>
                    <a:pt x="272" y="2"/>
                  </a:lnTo>
                  <a:lnTo>
                    <a:pt x="31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87" name="Group 534">
            <a:extLst>
              <a:ext uri="{FF2B5EF4-FFF2-40B4-BE49-F238E27FC236}">
                <a16:creationId xmlns:a16="http://schemas.microsoft.com/office/drawing/2014/main" id="{7516F570-0A39-40DB-9D48-69313CE0E144}"/>
              </a:ext>
            </a:extLst>
          </p:cNvPr>
          <p:cNvGrpSpPr>
            <a:grpSpLocks noChangeAspect="1"/>
          </p:cNvGrpSpPr>
          <p:nvPr/>
        </p:nvGrpSpPr>
        <p:grpSpPr bwMode="auto">
          <a:xfrm>
            <a:off x="10501200" y="1690888"/>
            <a:ext cx="286510" cy="146033"/>
            <a:chOff x="13231" y="1250"/>
            <a:chExt cx="361" cy="184"/>
          </a:xfrm>
          <a:solidFill>
            <a:srgbClr val="000000"/>
          </a:solidFill>
        </p:grpSpPr>
        <p:sp>
          <p:nvSpPr>
            <p:cNvPr id="888" name="Freeform 536">
              <a:extLst>
                <a:ext uri="{FF2B5EF4-FFF2-40B4-BE49-F238E27FC236}">
                  <a16:creationId xmlns:a16="http://schemas.microsoft.com/office/drawing/2014/main" id="{B86D3B4B-0359-4AFE-920E-824228D8B219}"/>
                </a:ext>
              </a:extLst>
            </p:cNvPr>
            <p:cNvSpPr>
              <a:spLocks/>
            </p:cNvSpPr>
            <p:nvPr/>
          </p:nvSpPr>
          <p:spPr bwMode="auto">
            <a:xfrm>
              <a:off x="13231" y="1250"/>
              <a:ext cx="305" cy="184"/>
            </a:xfrm>
            <a:custGeom>
              <a:avLst/>
              <a:gdLst>
                <a:gd name="T0" fmla="*/ 2686 w 2746"/>
                <a:gd name="T1" fmla="*/ 0 h 1660"/>
                <a:gd name="T2" fmla="*/ 2722 w 2746"/>
                <a:gd name="T3" fmla="*/ 12 h 1660"/>
                <a:gd name="T4" fmla="*/ 2743 w 2746"/>
                <a:gd name="T5" fmla="*/ 41 h 1660"/>
                <a:gd name="T6" fmla="*/ 2746 w 2746"/>
                <a:gd name="T7" fmla="*/ 361 h 1660"/>
                <a:gd name="T8" fmla="*/ 2737 w 2746"/>
                <a:gd name="T9" fmla="*/ 393 h 1660"/>
                <a:gd name="T10" fmla="*/ 2691 w 2746"/>
                <a:gd name="T11" fmla="*/ 442 h 1660"/>
                <a:gd name="T12" fmla="*/ 2630 w 2746"/>
                <a:gd name="T13" fmla="*/ 521 h 1660"/>
                <a:gd name="T14" fmla="*/ 2583 w 2746"/>
                <a:gd name="T15" fmla="*/ 608 h 1660"/>
                <a:gd name="T16" fmla="*/ 2558 w 2746"/>
                <a:gd name="T17" fmla="*/ 670 h 1660"/>
                <a:gd name="T18" fmla="*/ 2535 w 2746"/>
                <a:gd name="T19" fmla="*/ 690 h 1660"/>
                <a:gd name="T20" fmla="*/ 2505 w 2746"/>
                <a:gd name="T21" fmla="*/ 697 h 1660"/>
                <a:gd name="T22" fmla="*/ 2475 w 2746"/>
                <a:gd name="T23" fmla="*/ 687 h 1660"/>
                <a:gd name="T24" fmla="*/ 2455 w 2746"/>
                <a:gd name="T25" fmla="*/ 664 h 1660"/>
                <a:gd name="T26" fmla="*/ 2447 w 2746"/>
                <a:gd name="T27" fmla="*/ 633 h 1660"/>
                <a:gd name="T28" fmla="*/ 2470 w 2746"/>
                <a:gd name="T29" fmla="*/ 566 h 1660"/>
                <a:gd name="T30" fmla="*/ 2521 w 2746"/>
                <a:gd name="T31" fmla="*/ 466 h 1660"/>
                <a:gd name="T32" fmla="*/ 2587 w 2746"/>
                <a:gd name="T33" fmla="*/ 377 h 1660"/>
                <a:gd name="T34" fmla="*/ 2626 w 2746"/>
                <a:gd name="T35" fmla="*/ 121 h 1660"/>
                <a:gd name="T36" fmla="*/ 121 w 2746"/>
                <a:gd name="T37" fmla="*/ 1541 h 1660"/>
                <a:gd name="T38" fmla="*/ 2626 w 2746"/>
                <a:gd name="T39" fmla="*/ 1326 h 1660"/>
                <a:gd name="T40" fmla="*/ 2555 w 2746"/>
                <a:gd name="T41" fmla="*/ 1245 h 1660"/>
                <a:gd name="T42" fmla="*/ 2498 w 2746"/>
                <a:gd name="T43" fmla="*/ 1154 h 1660"/>
                <a:gd name="T44" fmla="*/ 2456 w 2746"/>
                <a:gd name="T45" fmla="*/ 1056 h 1660"/>
                <a:gd name="T46" fmla="*/ 2453 w 2746"/>
                <a:gd name="T47" fmla="*/ 1025 h 1660"/>
                <a:gd name="T48" fmla="*/ 2467 w 2746"/>
                <a:gd name="T49" fmla="*/ 998 h 1660"/>
                <a:gd name="T50" fmla="*/ 2493 w 2746"/>
                <a:gd name="T51" fmla="*/ 980 h 1660"/>
                <a:gd name="T52" fmla="*/ 2524 w 2746"/>
                <a:gd name="T53" fmla="*/ 978 h 1660"/>
                <a:gd name="T54" fmla="*/ 2551 w 2746"/>
                <a:gd name="T55" fmla="*/ 991 h 1660"/>
                <a:gd name="T56" fmla="*/ 2569 w 2746"/>
                <a:gd name="T57" fmla="*/ 1017 h 1660"/>
                <a:gd name="T58" fmla="*/ 2607 w 2746"/>
                <a:gd name="T59" fmla="*/ 1104 h 1660"/>
                <a:gd name="T60" fmla="*/ 2661 w 2746"/>
                <a:gd name="T61" fmla="*/ 1184 h 1660"/>
                <a:gd name="T62" fmla="*/ 2727 w 2746"/>
                <a:gd name="T63" fmla="*/ 1255 h 1660"/>
                <a:gd name="T64" fmla="*/ 2744 w 2746"/>
                <a:gd name="T65" fmla="*/ 1283 h 1660"/>
                <a:gd name="T66" fmla="*/ 2746 w 2746"/>
                <a:gd name="T67" fmla="*/ 1601 h 1660"/>
                <a:gd name="T68" fmla="*/ 2738 w 2746"/>
                <a:gd name="T69" fmla="*/ 1631 h 1660"/>
                <a:gd name="T70" fmla="*/ 2717 w 2746"/>
                <a:gd name="T71" fmla="*/ 1652 h 1660"/>
                <a:gd name="T72" fmla="*/ 2686 w 2746"/>
                <a:gd name="T73" fmla="*/ 1660 h 1660"/>
                <a:gd name="T74" fmla="*/ 41 w 2746"/>
                <a:gd name="T75" fmla="*/ 1657 h 1660"/>
                <a:gd name="T76" fmla="*/ 12 w 2746"/>
                <a:gd name="T77" fmla="*/ 1636 h 1660"/>
                <a:gd name="T78" fmla="*/ 0 w 2746"/>
                <a:gd name="T79" fmla="*/ 1601 h 1660"/>
                <a:gd name="T80" fmla="*/ 3 w 2746"/>
                <a:gd name="T81" fmla="*/ 41 h 1660"/>
                <a:gd name="T82" fmla="*/ 25 w 2746"/>
                <a:gd name="T83" fmla="*/ 12 h 1660"/>
                <a:gd name="T84" fmla="*/ 60 w 2746"/>
                <a:gd name="T85" fmla="*/ 0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46" h="1660">
                  <a:moveTo>
                    <a:pt x="60" y="0"/>
                  </a:moveTo>
                  <a:lnTo>
                    <a:pt x="2686" y="0"/>
                  </a:lnTo>
                  <a:lnTo>
                    <a:pt x="2705" y="3"/>
                  </a:lnTo>
                  <a:lnTo>
                    <a:pt x="2722" y="12"/>
                  </a:lnTo>
                  <a:lnTo>
                    <a:pt x="2735" y="25"/>
                  </a:lnTo>
                  <a:lnTo>
                    <a:pt x="2743" y="41"/>
                  </a:lnTo>
                  <a:lnTo>
                    <a:pt x="2746" y="60"/>
                  </a:lnTo>
                  <a:lnTo>
                    <a:pt x="2746" y="361"/>
                  </a:lnTo>
                  <a:lnTo>
                    <a:pt x="2744" y="378"/>
                  </a:lnTo>
                  <a:lnTo>
                    <a:pt x="2737" y="393"/>
                  </a:lnTo>
                  <a:lnTo>
                    <a:pt x="2727" y="406"/>
                  </a:lnTo>
                  <a:lnTo>
                    <a:pt x="2691" y="442"/>
                  </a:lnTo>
                  <a:lnTo>
                    <a:pt x="2659" y="480"/>
                  </a:lnTo>
                  <a:lnTo>
                    <a:pt x="2630" y="521"/>
                  </a:lnTo>
                  <a:lnTo>
                    <a:pt x="2604" y="564"/>
                  </a:lnTo>
                  <a:lnTo>
                    <a:pt x="2583" y="608"/>
                  </a:lnTo>
                  <a:lnTo>
                    <a:pt x="2565" y="655"/>
                  </a:lnTo>
                  <a:lnTo>
                    <a:pt x="2558" y="670"/>
                  </a:lnTo>
                  <a:lnTo>
                    <a:pt x="2548" y="682"/>
                  </a:lnTo>
                  <a:lnTo>
                    <a:pt x="2535" y="690"/>
                  </a:lnTo>
                  <a:lnTo>
                    <a:pt x="2521" y="696"/>
                  </a:lnTo>
                  <a:lnTo>
                    <a:pt x="2505" y="697"/>
                  </a:lnTo>
                  <a:lnTo>
                    <a:pt x="2490" y="694"/>
                  </a:lnTo>
                  <a:lnTo>
                    <a:pt x="2475" y="687"/>
                  </a:lnTo>
                  <a:lnTo>
                    <a:pt x="2463" y="677"/>
                  </a:lnTo>
                  <a:lnTo>
                    <a:pt x="2455" y="664"/>
                  </a:lnTo>
                  <a:lnTo>
                    <a:pt x="2449" y="649"/>
                  </a:lnTo>
                  <a:lnTo>
                    <a:pt x="2447" y="633"/>
                  </a:lnTo>
                  <a:lnTo>
                    <a:pt x="2450" y="617"/>
                  </a:lnTo>
                  <a:lnTo>
                    <a:pt x="2470" y="566"/>
                  </a:lnTo>
                  <a:lnTo>
                    <a:pt x="2494" y="516"/>
                  </a:lnTo>
                  <a:lnTo>
                    <a:pt x="2521" y="466"/>
                  </a:lnTo>
                  <a:lnTo>
                    <a:pt x="2552" y="420"/>
                  </a:lnTo>
                  <a:lnTo>
                    <a:pt x="2587" y="377"/>
                  </a:lnTo>
                  <a:lnTo>
                    <a:pt x="2626" y="335"/>
                  </a:lnTo>
                  <a:lnTo>
                    <a:pt x="2626" y="121"/>
                  </a:lnTo>
                  <a:lnTo>
                    <a:pt x="121" y="121"/>
                  </a:lnTo>
                  <a:lnTo>
                    <a:pt x="121" y="1541"/>
                  </a:lnTo>
                  <a:lnTo>
                    <a:pt x="2626" y="1541"/>
                  </a:lnTo>
                  <a:lnTo>
                    <a:pt x="2626" y="1326"/>
                  </a:lnTo>
                  <a:lnTo>
                    <a:pt x="2588" y="1286"/>
                  </a:lnTo>
                  <a:lnTo>
                    <a:pt x="2555" y="1245"/>
                  </a:lnTo>
                  <a:lnTo>
                    <a:pt x="2525" y="1200"/>
                  </a:lnTo>
                  <a:lnTo>
                    <a:pt x="2498" y="1154"/>
                  </a:lnTo>
                  <a:lnTo>
                    <a:pt x="2475" y="1107"/>
                  </a:lnTo>
                  <a:lnTo>
                    <a:pt x="2456" y="1056"/>
                  </a:lnTo>
                  <a:lnTo>
                    <a:pt x="2452" y="1041"/>
                  </a:lnTo>
                  <a:lnTo>
                    <a:pt x="2453" y="1025"/>
                  </a:lnTo>
                  <a:lnTo>
                    <a:pt x="2458" y="1010"/>
                  </a:lnTo>
                  <a:lnTo>
                    <a:pt x="2467" y="998"/>
                  </a:lnTo>
                  <a:lnTo>
                    <a:pt x="2478" y="987"/>
                  </a:lnTo>
                  <a:lnTo>
                    <a:pt x="2493" y="980"/>
                  </a:lnTo>
                  <a:lnTo>
                    <a:pt x="2508" y="977"/>
                  </a:lnTo>
                  <a:lnTo>
                    <a:pt x="2524" y="978"/>
                  </a:lnTo>
                  <a:lnTo>
                    <a:pt x="2538" y="983"/>
                  </a:lnTo>
                  <a:lnTo>
                    <a:pt x="2551" y="991"/>
                  </a:lnTo>
                  <a:lnTo>
                    <a:pt x="2561" y="1002"/>
                  </a:lnTo>
                  <a:lnTo>
                    <a:pt x="2569" y="1017"/>
                  </a:lnTo>
                  <a:lnTo>
                    <a:pt x="2586" y="1061"/>
                  </a:lnTo>
                  <a:lnTo>
                    <a:pt x="2607" y="1104"/>
                  </a:lnTo>
                  <a:lnTo>
                    <a:pt x="2633" y="1145"/>
                  </a:lnTo>
                  <a:lnTo>
                    <a:pt x="2661" y="1184"/>
                  </a:lnTo>
                  <a:lnTo>
                    <a:pt x="2692" y="1220"/>
                  </a:lnTo>
                  <a:lnTo>
                    <a:pt x="2727" y="1255"/>
                  </a:lnTo>
                  <a:lnTo>
                    <a:pt x="2737" y="1268"/>
                  </a:lnTo>
                  <a:lnTo>
                    <a:pt x="2744" y="1283"/>
                  </a:lnTo>
                  <a:lnTo>
                    <a:pt x="2746" y="1299"/>
                  </a:lnTo>
                  <a:lnTo>
                    <a:pt x="2746" y="1601"/>
                  </a:lnTo>
                  <a:lnTo>
                    <a:pt x="2744" y="1617"/>
                  </a:lnTo>
                  <a:lnTo>
                    <a:pt x="2738" y="1631"/>
                  </a:lnTo>
                  <a:lnTo>
                    <a:pt x="2729" y="1643"/>
                  </a:lnTo>
                  <a:lnTo>
                    <a:pt x="2717" y="1652"/>
                  </a:lnTo>
                  <a:lnTo>
                    <a:pt x="2702" y="1658"/>
                  </a:lnTo>
                  <a:lnTo>
                    <a:pt x="2686" y="1660"/>
                  </a:lnTo>
                  <a:lnTo>
                    <a:pt x="60" y="1660"/>
                  </a:lnTo>
                  <a:lnTo>
                    <a:pt x="41" y="1657"/>
                  </a:lnTo>
                  <a:lnTo>
                    <a:pt x="25" y="1649"/>
                  </a:lnTo>
                  <a:lnTo>
                    <a:pt x="12" y="1636"/>
                  </a:lnTo>
                  <a:lnTo>
                    <a:pt x="3" y="1620"/>
                  </a:lnTo>
                  <a:lnTo>
                    <a:pt x="0" y="1601"/>
                  </a:lnTo>
                  <a:lnTo>
                    <a:pt x="0" y="60"/>
                  </a:lnTo>
                  <a:lnTo>
                    <a:pt x="3" y="41"/>
                  </a:lnTo>
                  <a:lnTo>
                    <a:pt x="12" y="25"/>
                  </a:lnTo>
                  <a:lnTo>
                    <a:pt x="25" y="12"/>
                  </a:lnTo>
                  <a:lnTo>
                    <a:pt x="41" y="3"/>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89" name="Freeform 537">
              <a:extLst>
                <a:ext uri="{FF2B5EF4-FFF2-40B4-BE49-F238E27FC236}">
                  <a16:creationId xmlns:a16="http://schemas.microsoft.com/office/drawing/2014/main" id="{F1110D15-FD3F-4B9E-A87C-E02D32DF256E}"/>
                </a:ext>
              </a:extLst>
            </p:cNvPr>
            <p:cNvSpPr>
              <a:spLocks/>
            </p:cNvSpPr>
            <p:nvPr/>
          </p:nvSpPr>
          <p:spPr bwMode="auto">
            <a:xfrm>
              <a:off x="13543" y="1287"/>
              <a:ext cx="49" cy="110"/>
            </a:xfrm>
            <a:custGeom>
              <a:avLst/>
              <a:gdLst>
                <a:gd name="T0" fmla="*/ 74 w 445"/>
                <a:gd name="T1" fmla="*/ 0 h 986"/>
                <a:gd name="T2" fmla="*/ 229 w 445"/>
                <a:gd name="T3" fmla="*/ 0 h 986"/>
                <a:gd name="T4" fmla="*/ 263 w 445"/>
                <a:gd name="T5" fmla="*/ 4 h 986"/>
                <a:gd name="T6" fmla="*/ 297 w 445"/>
                <a:gd name="T7" fmla="*/ 13 h 986"/>
                <a:gd name="T8" fmla="*/ 328 w 445"/>
                <a:gd name="T9" fmla="*/ 28 h 986"/>
                <a:gd name="T10" fmla="*/ 356 w 445"/>
                <a:gd name="T11" fmla="*/ 48 h 986"/>
                <a:gd name="T12" fmla="*/ 381 w 445"/>
                <a:gd name="T13" fmla="*/ 72 h 986"/>
                <a:gd name="T14" fmla="*/ 402 w 445"/>
                <a:gd name="T15" fmla="*/ 100 h 986"/>
                <a:gd name="T16" fmla="*/ 420 w 445"/>
                <a:gd name="T17" fmla="*/ 131 h 986"/>
                <a:gd name="T18" fmla="*/ 433 w 445"/>
                <a:gd name="T19" fmla="*/ 166 h 986"/>
                <a:gd name="T20" fmla="*/ 442 w 445"/>
                <a:gd name="T21" fmla="*/ 203 h 986"/>
                <a:gd name="T22" fmla="*/ 445 w 445"/>
                <a:gd name="T23" fmla="*/ 242 h 986"/>
                <a:gd name="T24" fmla="*/ 445 w 445"/>
                <a:gd name="T25" fmla="*/ 744 h 986"/>
                <a:gd name="T26" fmla="*/ 442 w 445"/>
                <a:gd name="T27" fmla="*/ 784 h 986"/>
                <a:gd name="T28" fmla="*/ 432 w 445"/>
                <a:gd name="T29" fmla="*/ 821 h 986"/>
                <a:gd name="T30" fmla="*/ 419 w 445"/>
                <a:gd name="T31" fmla="*/ 855 h 986"/>
                <a:gd name="T32" fmla="*/ 401 w 445"/>
                <a:gd name="T33" fmla="*/ 887 h 986"/>
                <a:gd name="T34" fmla="*/ 379 w 445"/>
                <a:gd name="T35" fmla="*/ 916 h 986"/>
                <a:gd name="T36" fmla="*/ 353 w 445"/>
                <a:gd name="T37" fmla="*/ 940 h 986"/>
                <a:gd name="T38" fmla="*/ 324 w 445"/>
                <a:gd name="T39" fmla="*/ 959 h 986"/>
                <a:gd name="T40" fmla="*/ 292 w 445"/>
                <a:gd name="T41" fmla="*/ 974 h 986"/>
                <a:gd name="T42" fmla="*/ 257 w 445"/>
                <a:gd name="T43" fmla="*/ 983 h 986"/>
                <a:gd name="T44" fmla="*/ 222 w 445"/>
                <a:gd name="T45" fmla="*/ 986 h 986"/>
                <a:gd name="T46" fmla="*/ 60 w 445"/>
                <a:gd name="T47" fmla="*/ 986 h 986"/>
                <a:gd name="T48" fmla="*/ 41 w 445"/>
                <a:gd name="T49" fmla="*/ 983 h 986"/>
                <a:gd name="T50" fmla="*/ 24 w 445"/>
                <a:gd name="T51" fmla="*/ 975 h 986"/>
                <a:gd name="T52" fmla="*/ 11 w 445"/>
                <a:gd name="T53" fmla="*/ 962 h 986"/>
                <a:gd name="T54" fmla="*/ 3 w 445"/>
                <a:gd name="T55" fmla="*/ 945 h 986"/>
                <a:gd name="T56" fmla="*/ 0 w 445"/>
                <a:gd name="T57" fmla="*/ 926 h 986"/>
                <a:gd name="T58" fmla="*/ 3 w 445"/>
                <a:gd name="T59" fmla="*/ 907 h 986"/>
                <a:gd name="T60" fmla="*/ 11 w 445"/>
                <a:gd name="T61" fmla="*/ 890 h 986"/>
                <a:gd name="T62" fmla="*/ 24 w 445"/>
                <a:gd name="T63" fmla="*/ 877 h 986"/>
                <a:gd name="T64" fmla="*/ 41 w 445"/>
                <a:gd name="T65" fmla="*/ 868 h 986"/>
                <a:gd name="T66" fmla="*/ 60 w 445"/>
                <a:gd name="T67" fmla="*/ 865 h 986"/>
                <a:gd name="T68" fmla="*/ 222 w 445"/>
                <a:gd name="T69" fmla="*/ 865 h 986"/>
                <a:gd name="T70" fmla="*/ 245 w 445"/>
                <a:gd name="T71" fmla="*/ 862 h 986"/>
                <a:gd name="T72" fmla="*/ 266 w 445"/>
                <a:gd name="T73" fmla="*/ 853 h 986"/>
                <a:gd name="T74" fmla="*/ 286 w 445"/>
                <a:gd name="T75" fmla="*/ 839 h 986"/>
                <a:gd name="T76" fmla="*/ 301 w 445"/>
                <a:gd name="T77" fmla="*/ 820 h 986"/>
                <a:gd name="T78" fmla="*/ 313 w 445"/>
                <a:gd name="T79" fmla="*/ 798 h 986"/>
                <a:gd name="T80" fmla="*/ 321 w 445"/>
                <a:gd name="T81" fmla="*/ 773 h 986"/>
                <a:gd name="T82" fmla="*/ 324 w 445"/>
                <a:gd name="T83" fmla="*/ 744 h 986"/>
                <a:gd name="T84" fmla="*/ 324 w 445"/>
                <a:gd name="T85" fmla="*/ 242 h 986"/>
                <a:gd name="T86" fmla="*/ 321 w 445"/>
                <a:gd name="T87" fmla="*/ 215 h 986"/>
                <a:gd name="T88" fmla="*/ 314 w 445"/>
                <a:gd name="T89" fmla="*/ 190 h 986"/>
                <a:gd name="T90" fmla="*/ 303 w 445"/>
                <a:gd name="T91" fmla="*/ 166 h 986"/>
                <a:gd name="T92" fmla="*/ 288 w 445"/>
                <a:gd name="T93" fmla="*/ 148 h 986"/>
                <a:gd name="T94" fmla="*/ 270 w 445"/>
                <a:gd name="T95" fmla="*/ 133 h 986"/>
                <a:gd name="T96" fmla="*/ 250 w 445"/>
                <a:gd name="T97" fmla="*/ 124 h 986"/>
                <a:gd name="T98" fmla="*/ 229 w 445"/>
                <a:gd name="T99" fmla="*/ 121 h 986"/>
                <a:gd name="T100" fmla="*/ 74 w 445"/>
                <a:gd name="T101" fmla="*/ 121 h 986"/>
                <a:gd name="T102" fmla="*/ 55 w 445"/>
                <a:gd name="T103" fmla="*/ 118 h 986"/>
                <a:gd name="T104" fmla="*/ 38 w 445"/>
                <a:gd name="T105" fmla="*/ 110 h 986"/>
                <a:gd name="T106" fmla="*/ 25 w 445"/>
                <a:gd name="T107" fmla="*/ 97 h 986"/>
                <a:gd name="T108" fmla="*/ 17 w 445"/>
                <a:gd name="T109" fmla="*/ 80 h 986"/>
                <a:gd name="T110" fmla="*/ 14 w 445"/>
                <a:gd name="T111" fmla="*/ 62 h 986"/>
                <a:gd name="T112" fmla="*/ 17 w 445"/>
                <a:gd name="T113" fmla="*/ 43 h 986"/>
                <a:gd name="T114" fmla="*/ 25 w 445"/>
                <a:gd name="T115" fmla="*/ 26 h 986"/>
                <a:gd name="T116" fmla="*/ 38 w 445"/>
                <a:gd name="T117" fmla="*/ 12 h 986"/>
                <a:gd name="T118" fmla="*/ 55 w 445"/>
                <a:gd name="T119" fmla="*/ 3 h 986"/>
                <a:gd name="T120" fmla="*/ 74 w 445"/>
                <a:gd name="T121" fmla="*/ 0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 h="986">
                  <a:moveTo>
                    <a:pt x="74" y="0"/>
                  </a:moveTo>
                  <a:lnTo>
                    <a:pt x="229" y="0"/>
                  </a:lnTo>
                  <a:lnTo>
                    <a:pt x="263" y="4"/>
                  </a:lnTo>
                  <a:lnTo>
                    <a:pt x="297" y="13"/>
                  </a:lnTo>
                  <a:lnTo>
                    <a:pt x="328" y="28"/>
                  </a:lnTo>
                  <a:lnTo>
                    <a:pt x="356" y="48"/>
                  </a:lnTo>
                  <a:lnTo>
                    <a:pt x="381" y="72"/>
                  </a:lnTo>
                  <a:lnTo>
                    <a:pt x="402" y="100"/>
                  </a:lnTo>
                  <a:lnTo>
                    <a:pt x="420" y="131"/>
                  </a:lnTo>
                  <a:lnTo>
                    <a:pt x="433" y="166"/>
                  </a:lnTo>
                  <a:lnTo>
                    <a:pt x="442" y="203"/>
                  </a:lnTo>
                  <a:lnTo>
                    <a:pt x="445" y="242"/>
                  </a:lnTo>
                  <a:lnTo>
                    <a:pt x="445" y="744"/>
                  </a:lnTo>
                  <a:lnTo>
                    <a:pt x="442" y="784"/>
                  </a:lnTo>
                  <a:lnTo>
                    <a:pt x="432" y="821"/>
                  </a:lnTo>
                  <a:lnTo>
                    <a:pt x="419" y="855"/>
                  </a:lnTo>
                  <a:lnTo>
                    <a:pt x="401" y="887"/>
                  </a:lnTo>
                  <a:lnTo>
                    <a:pt x="379" y="916"/>
                  </a:lnTo>
                  <a:lnTo>
                    <a:pt x="353" y="940"/>
                  </a:lnTo>
                  <a:lnTo>
                    <a:pt x="324" y="959"/>
                  </a:lnTo>
                  <a:lnTo>
                    <a:pt x="292" y="974"/>
                  </a:lnTo>
                  <a:lnTo>
                    <a:pt x="257" y="983"/>
                  </a:lnTo>
                  <a:lnTo>
                    <a:pt x="222" y="986"/>
                  </a:lnTo>
                  <a:lnTo>
                    <a:pt x="60" y="986"/>
                  </a:lnTo>
                  <a:lnTo>
                    <a:pt x="41" y="983"/>
                  </a:lnTo>
                  <a:lnTo>
                    <a:pt x="24" y="975"/>
                  </a:lnTo>
                  <a:lnTo>
                    <a:pt x="11" y="962"/>
                  </a:lnTo>
                  <a:lnTo>
                    <a:pt x="3" y="945"/>
                  </a:lnTo>
                  <a:lnTo>
                    <a:pt x="0" y="926"/>
                  </a:lnTo>
                  <a:lnTo>
                    <a:pt x="3" y="907"/>
                  </a:lnTo>
                  <a:lnTo>
                    <a:pt x="11" y="890"/>
                  </a:lnTo>
                  <a:lnTo>
                    <a:pt x="24" y="877"/>
                  </a:lnTo>
                  <a:lnTo>
                    <a:pt x="41" y="868"/>
                  </a:lnTo>
                  <a:lnTo>
                    <a:pt x="60" y="865"/>
                  </a:lnTo>
                  <a:lnTo>
                    <a:pt x="222" y="865"/>
                  </a:lnTo>
                  <a:lnTo>
                    <a:pt x="245" y="862"/>
                  </a:lnTo>
                  <a:lnTo>
                    <a:pt x="266" y="853"/>
                  </a:lnTo>
                  <a:lnTo>
                    <a:pt x="286" y="839"/>
                  </a:lnTo>
                  <a:lnTo>
                    <a:pt x="301" y="820"/>
                  </a:lnTo>
                  <a:lnTo>
                    <a:pt x="313" y="798"/>
                  </a:lnTo>
                  <a:lnTo>
                    <a:pt x="321" y="773"/>
                  </a:lnTo>
                  <a:lnTo>
                    <a:pt x="324" y="744"/>
                  </a:lnTo>
                  <a:lnTo>
                    <a:pt x="324" y="242"/>
                  </a:lnTo>
                  <a:lnTo>
                    <a:pt x="321" y="215"/>
                  </a:lnTo>
                  <a:lnTo>
                    <a:pt x="314" y="190"/>
                  </a:lnTo>
                  <a:lnTo>
                    <a:pt x="303" y="166"/>
                  </a:lnTo>
                  <a:lnTo>
                    <a:pt x="288" y="148"/>
                  </a:lnTo>
                  <a:lnTo>
                    <a:pt x="270" y="133"/>
                  </a:lnTo>
                  <a:lnTo>
                    <a:pt x="250" y="124"/>
                  </a:lnTo>
                  <a:lnTo>
                    <a:pt x="229" y="121"/>
                  </a:lnTo>
                  <a:lnTo>
                    <a:pt x="74" y="121"/>
                  </a:lnTo>
                  <a:lnTo>
                    <a:pt x="55" y="118"/>
                  </a:lnTo>
                  <a:lnTo>
                    <a:pt x="38" y="110"/>
                  </a:lnTo>
                  <a:lnTo>
                    <a:pt x="25" y="97"/>
                  </a:lnTo>
                  <a:lnTo>
                    <a:pt x="17" y="80"/>
                  </a:lnTo>
                  <a:lnTo>
                    <a:pt x="14" y="62"/>
                  </a:lnTo>
                  <a:lnTo>
                    <a:pt x="17" y="43"/>
                  </a:lnTo>
                  <a:lnTo>
                    <a:pt x="25" y="26"/>
                  </a:lnTo>
                  <a:lnTo>
                    <a:pt x="38" y="12"/>
                  </a:lnTo>
                  <a:lnTo>
                    <a:pt x="55" y="3"/>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90" name="Freeform 538">
              <a:extLst>
                <a:ext uri="{FF2B5EF4-FFF2-40B4-BE49-F238E27FC236}">
                  <a16:creationId xmlns:a16="http://schemas.microsoft.com/office/drawing/2014/main" id="{67B730D0-EAA5-4F30-8629-5B4259B96E5D}"/>
                </a:ext>
              </a:extLst>
            </p:cNvPr>
            <p:cNvSpPr>
              <a:spLocks noEditPoints="1"/>
            </p:cNvSpPr>
            <p:nvPr/>
          </p:nvSpPr>
          <p:spPr bwMode="auto">
            <a:xfrm>
              <a:off x="13260" y="1281"/>
              <a:ext cx="95" cy="123"/>
            </a:xfrm>
            <a:custGeom>
              <a:avLst/>
              <a:gdLst>
                <a:gd name="T0" fmla="*/ 120 w 860"/>
                <a:gd name="T1" fmla="*/ 121 h 1112"/>
                <a:gd name="T2" fmla="*/ 120 w 860"/>
                <a:gd name="T3" fmla="*/ 991 h 1112"/>
                <a:gd name="T4" fmla="*/ 717 w 860"/>
                <a:gd name="T5" fmla="*/ 991 h 1112"/>
                <a:gd name="T6" fmla="*/ 452 w 860"/>
                <a:gd name="T7" fmla="*/ 121 h 1112"/>
                <a:gd name="T8" fmla="*/ 120 w 860"/>
                <a:gd name="T9" fmla="*/ 121 h 1112"/>
                <a:gd name="T10" fmla="*/ 60 w 860"/>
                <a:gd name="T11" fmla="*/ 0 h 1112"/>
                <a:gd name="T12" fmla="*/ 498 w 860"/>
                <a:gd name="T13" fmla="*/ 0 h 1112"/>
                <a:gd name="T14" fmla="*/ 513 w 860"/>
                <a:gd name="T15" fmla="*/ 2 h 1112"/>
                <a:gd name="T16" fmla="*/ 527 w 860"/>
                <a:gd name="T17" fmla="*/ 7 h 1112"/>
                <a:gd name="T18" fmla="*/ 539 w 860"/>
                <a:gd name="T19" fmla="*/ 16 h 1112"/>
                <a:gd name="T20" fmla="*/ 548 w 860"/>
                <a:gd name="T21" fmla="*/ 28 h 1112"/>
                <a:gd name="T22" fmla="*/ 555 w 860"/>
                <a:gd name="T23" fmla="*/ 42 h 1112"/>
                <a:gd name="T24" fmla="*/ 853 w 860"/>
                <a:gd name="T25" fmla="*/ 1022 h 1112"/>
                <a:gd name="T26" fmla="*/ 859 w 860"/>
                <a:gd name="T27" fmla="*/ 1036 h 1112"/>
                <a:gd name="T28" fmla="*/ 860 w 860"/>
                <a:gd name="T29" fmla="*/ 1051 h 1112"/>
                <a:gd name="T30" fmla="*/ 858 w 860"/>
                <a:gd name="T31" fmla="*/ 1067 h 1112"/>
                <a:gd name="T32" fmla="*/ 852 w 860"/>
                <a:gd name="T33" fmla="*/ 1081 h 1112"/>
                <a:gd name="T34" fmla="*/ 843 w 860"/>
                <a:gd name="T35" fmla="*/ 1093 h 1112"/>
                <a:gd name="T36" fmla="*/ 831 w 860"/>
                <a:gd name="T37" fmla="*/ 1103 h 1112"/>
                <a:gd name="T38" fmla="*/ 817 w 860"/>
                <a:gd name="T39" fmla="*/ 1109 h 1112"/>
                <a:gd name="T40" fmla="*/ 801 w 860"/>
                <a:gd name="T41" fmla="*/ 1112 h 1112"/>
                <a:gd name="T42" fmla="*/ 60 w 860"/>
                <a:gd name="T43" fmla="*/ 1112 h 1112"/>
                <a:gd name="T44" fmla="*/ 44 w 860"/>
                <a:gd name="T45" fmla="*/ 1109 h 1112"/>
                <a:gd name="T46" fmla="*/ 29 w 860"/>
                <a:gd name="T47" fmla="*/ 1103 h 1112"/>
                <a:gd name="T48" fmla="*/ 17 w 860"/>
                <a:gd name="T49" fmla="*/ 1093 h 1112"/>
                <a:gd name="T50" fmla="*/ 8 w 860"/>
                <a:gd name="T51" fmla="*/ 1081 h 1112"/>
                <a:gd name="T52" fmla="*/ 2 w 860"/>
                <a:gd name="T53" fmla="*/ 1067 h 1112"/>
                <a:gd name="T54" fmla="*/ 0 w 860"/>
                <a:gd name="T55" fmla="*/ 1051 h 1112"/>
                <a:gd name="T56" fmla="*/ 0 w 860"/>
                <a:gd name="T57" fmla="*/ 60 h 1112"/>
                <a:gd name="T58" fmla="*/ 2 w 860"/>
                <a:gd name="T59" fmla="*/ 44 h 1112"/>
                <a:gd name="T60" fmla="*/ 8 w 860"/>
                <a:gd name="T61" fmla="*/ 29 h 1112"/>
                <a:gd name="T62" fmla="*/ 17 w 860"/>
                <a:gd name="T63" fmla="*/ 17 h 1112"/>
                <a:gd name="T64" fmla="*/ 29 w 860"/>
                <a:gd name="T65" fmla="*/ 8 h 1112"/>
                <a:gd name="T66" fmla="*/ 44 w 860"/>
                <a:gd name="T67" fmla="*/ 2 h 1112"/>
                <a:gd name="T68" fmla="*/ 60 w 860"/>
                <a:gd name="T69"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0" h="1112">
                  <a:moveTo>
                    <a:pt x="120" y="121"/>
                  </a:moveTo>
                  <a:lnTo>
                    <a:pt x="120" y="991"/>
                  </a:lnTo>
                  <a:lnTo>
                    <a:pt x="717" y="991"/>
                  </a:lnTo>
                  <a:lnTo>
                    <a:pt x="452" y="121"/>
                  </a:lnTo>
                  <a:lnTo>
                    <a:pt x="120" y="121"/>
                  </a:lnTo>
                  <a:close/>
                  <a:moveTo>
                    <a:pt x="60" y="0"/>
                  </a:moveTo>
                  <a:lnTo>
                    <a:pt x="498" y="0"/>
                  </a:lnTo>
                  <a:lnTo>
                    <a:pt x="513" y="2"/>
                  </a:lnTo>
                  <a:lnTo>
                    <a:pt x="527" y="7"/>
                  </a:lnTo>
                  <a:lnTo>
                    <a:pt x="539" y="16"/>
                  </a:lnTo>
                  <a:lnTo>
                    <a:pt x="548" y="28"/>
                  </a:lnTo>
                  <a:lnTo>
                    <a:pt x="555" y="42"/>
                  </a:lnTo>
                  <a:lnTo>
                    <a:pt x="853" y="1022"/>
                  </a:lnTo>
                  <a:lnTo>
                    <a:pt x="859" y="1036"/>
                  </a:lnTo>
                  <a:lnTo>
                    <a:pt x="860" y="1051"/>
                  </a:lnTo>
                  <a:lnTo>
                    <a:pt x="858" y="1067"/>
                  </a:lnTo>
                  <a:lnTo>
                    <a:pt x="852" y="1081"/>
                  </a:lnTo>
                  <a:lnTo>
                    <a:pt x="843" y="1093"/>
                  </a:lnTo>
                  <a:lnTo>
                    <a:pt x="831" y="1103"/>
                  </a:lnTo>
                  <a:lnTo>
                    <a:pt x="817" y="1109"/>
                  </a:lnTo>
                  <a:lnTo>
                    <a:pt x="801" y="1112"/>
                  </a:lnTo>
                  <a:lnTo>
                    <a:pt x="60" y="1112"/>
                  </a:lnTo>
                  <a:lnTo>
                    <a:pt x="44" y="1109"/>
                  </a:lnTo>
                  <a:lnTo>
                    <a:pt x="29" y="1103"/>
                  </a:lnTo>
                  <a:lnTo>
                    <a:pt x="17" y="1093"/>
                  </a:lnTo>
                  <a:lnTo>
                    <a:pt x="8" y="1081"/>
                  </a:lnTo>
                  <a:lnTo>
                    <a:pt x="2" y="1067"/>
                  </a:lnTo>
                  <a:lnTo>
                    <a:pt x="0" y="1051"/>
                  </a:lnTo>
                  <a:lnTo>
                    <a:pt x="0" y="60"/>
                  </a:lnTo>
                  <a:lnTo>
                    <a:pt x="2" y="44"/>
                  </a:lnTo>
                  <a:lnTo>
                    <a:pt x="8" y="29"/>
                  </a:lnTo>
                  <a:lnTo>
                    <a:pt x="17" y="17"/>
                  </a:lnTo>
                  <a:lnTo>
                    <a:pt x="29" y="8"/>
                  </a:lnTo>
                  <a:lnTo>
                    <a:pt x="44" y="2"/>
                  </a:lnTo>
                  <a:lnTo>
                    <a:pt x="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91" name="Group 541">
            <a:extLst>
              <a:ext uri="{FF2B5EF4-FFF2-40B4-BE49-F238E27FC236}">
                <a16:creationId xmlns:a16="http://schemas.microsoft.com/office/drawing/2014/main" id="{D12F962F-A0A7-40D8-8B1B-5321682534A8}"/>
              </a:ext>
            </a:extLst>
          </p:cNvPr>
          <p:cNvGrpSpPr>
            <a:grpSpLocks noChangeAspect="1"/>
          </p:cNvGrpSpPr>
          <p:nvPr/>
        </p:nvGrpSpPr>
        <p:grpSpPr bwMode="auto">
          <a:xfrm>
            <a:off x="10521032" y="2214706"/>
            <a:ext cx="292066" cy="292066"/>
            <a:chOff x="13256" y="1910"/>
            <a:chExt cx="368" cy="368"/>
          </a:xfrm>
          <a:solidFill>
            <a:srgbClr val="000000"/>
          </a:solidFill>
        </p:grpSpPr>
        <p:sp>
          <p:nvSpPr>
            <p:cNvPr id="892" name="Freeform 543">
              <a:extLst>
                <a:ext uri="{FF2B5EF4-FFF2-40B4-BE49-F238E27FC236}">
                  <a16:creationId xmlns:a16="http://schemas.microsoft.com/office/drawing/2014/main" id="{95701AB5-9A5F-4D0D-BE9C-E14DBEBD664F}"/>
                </a:ext>
              </a:extLst>
            </p:cNvPr>
            <p:cNvSpPr>
              <a:spLocks noEditPoints="1"/>
            </p:cNvSpPr>
            <p:nvPr/>
          </p:nvSpPr>
          <p:spPr bwMode="auto">
            <a:xfrm>
              <a:off x="13256" y="1910"/>
              <a:ext cx="368" cy="368"/>
            </a:xfrm>
            <a:custGeom>
              <a:avLst/>
              <a:gdLst>
                <a:gd name="T0" fmla="*/ 1359 w 3312"/>
                <a:gd name="T1" fmla="*/ 149 h 3308"/>
                <a:gd name="T2" fmla="*/ 993 w 3312"/>
                <a:gd name="T3" fmla="*/ 271 h 3308"/>
                <a:gd name="T4" fmla="*/ 675 w 3312"/>
                <a:gd name="T5" fmla="*/ 474 h 3308"/>
                <a:gd name="T6" fmla="*/ 417 w 3312"/>
                <a:gd name="T7" fmla="*/ 749 h 3308"/>
                <a:gd name="T8" fmla="*/ 233 w 3312"/>
                <a:gd name="T9" fmla="*/ 1080 h 3308"/>
                <a:gd name="T10" fmla="*/ 134 w 3312"/>
                <a:gd name="T11" fmla="*/ 1454 h 3308"/>
                <a:gd name="T12" fmla="*/ 134 w 3312"/>
                <a:gd name="T13" fmla="*/ 1853 h 3308"/>
                <a:gd name="T14" fmla="*/ 233 w 3312"/>
                <a:gd name="T15" fmla="*/ 2227 h 3308"/>
                <a:gd name="T16" fmla="*/ 417 w 3312"/>
                <a:gd name="T17" fmla="*/ 2558 h 3308"/>
                <a:gd name="T18" fmla="*/ 675 w 3312"/>
                <a:gd name="T19" fmla="*/ 2833 h 3308"/>
                <a:gd name="T20" fmla="*/ 993 w 3312"/>
                <a:gd name="T21" fmla="*/ 3037 h 3308"/>
                <a:gd name="T22" fmla="*/ 1359 w 3312"/>
                <a:gd name="T23" fmla="*/ 3158 h 3308"/>
                <a:gd name="T24" fmla="*/ 1756 w 3312"/>
                <a:gd name="T25" fmla="*/ 3184 h 3308"/>
                <a:gd name="T26" fmla="*/ 2140 w 3312"/>
                <a:gd name="T27" fmla="*/ 3108 h 3308"/>
                <a:gd name="T28" fmla="*/ 2484 w 3312"/>
                <a:gd name="T29" fmla="*/ 2944 h 3308"/>
                <a:gd name="T30" fmla="*/ 2773 w 3312"/>
                <a:gd name="T31" fmla="*/ 2703 h 3308"/>
                <a:gd name="T32" fmla="*/ 2997 w 3312"/>
                <a:gd name="T33" fmla="*/ 2400 h 3308"/>
                <a:gd name="T34" fmla="*/ 3140 w 3312"/>
                <a:gd name="T35" fmla="*/ 2045 h 3308"/>
                <a:gd name="T36" fmla="*/ 3190 w 3312"/>
                <a:gd name="T37" fmla="*/ 1654 h 3308"/>
                <a:gd name="T38" fmla="*/ 3140 w 3312"/>
                <a:gd name="T39" fmla="*/ 1262 h 3308"/>
                <a:gd name="T40" fmla="*/ 2997 w 3312"/>
                <a:gd name="T41" fmla="*/ 908 h 3308"/>
                <a:gd name="T42" fmla="*/ 2773 w 3312"/>
                <a:gd name="T43" fmla="*/ 604 h 3308"/>
                <a:gd name="T44" fmla="*/ 2484 w 3312"/>
                <a:gd name="T45" fmla="*/ 363 h 3308"/>
                <a:gd name="T46" fmla="*/ 2140 w 3312"/>
                <a:gd name="T47" fmla="*/ 199 h 3308"/>
                <a:gd name="T48" fmla="*/ 1756 w 3312"/>
                <a:gd name="T49" fmla="*/ 124 h 3308"/>
                <a:gd name="T50" fmla="*/ 1760 w 3312"/>
                <a:gd name="T51" fmla="*/ 3 h 3308"/>
                <a:gd name="T52" fmla="*/ 2160 w 3312"/>
                <a:gd name="T53" fmla="*/ 78 h 3308"/>
                <a:gd name="T54" fmla="*/ 2519 w 3312"/>
                <a:gd name="T55" fmla="*/ 243 h 3308"/>
                <a:gd name="T56" fmla="*/ 2826 w 3312"/>
                <a:gd name="T57" fmla="*/ 485 h 3308"/>
                <a:gd name="T58" fmla="*/ 3069 w 3312"/>
                <a:gd name="T59" fmla="*/ 792 h 3308"/>
                <a:gd name="T60" fmla="*/ 3233 w 3312"/>
                <a:gd name="T61" fmla="*/ 1151 h 3308"/>
                <a:gd name="T62" fmla="*/ 3309 w 3312"/>
                <a:gd name="T63" fmla="*/ 1549 h 3308"/>
                <a:gd name="T64" fmla="*/ 3283 w 3312"/>
                <a:gd name="T65" fmla="*/ 1962 h 3308"/>
                <a:gd name="T66" fmla="*/ 3161 w 3312"/>
                <a:gd name="T67" fmla="*/ 2342 h 3308"/>
                <a:gd name="T68" fmla="*/ 2957 w 3312"/>
                <a:gd name="T69" fmla="*/ 2677 h 3308"/>
                <a:gd name="T70" fmla="*/ 2680 w 3312"/>
                <a:gd name="T71" fmla="*/ 2952 h 3308"/>
                <a:gd name="T72" fmla="*/ 2345 w 3312"/>
                <a:gd name="T73" fmla="*/ 3158 h 3308"/>
                <a:gd name="T74" fmla="*/ 1964 w 3312"/>
                <a:gd name="T75" fmla="*/ 3279 h 3308"/>
                <a:gd name="T76" fmla="*/ 1551 w 3312"/>
                <a:gd name="T77" fmla="*/ 3305 h 3308"/>
                <a:gd name="T78" fmla="*/ 1152 w 3312"/>
                <a:gd name="T79" fmla="*/ 3230 h 3308"/>
                <a:gd name="T80" fmla="*/ 793 w 3312"/>
                <a:gd name="T81" fmla="*/ 3064 h 3308"/>
                <a:gd name="T82" fmla="*/ 485 w 3312"/>
                <a:gd name="T83" fmla="*/ 2823 h 3308"/>
                <a:gd name="T84" fmla="*/ 243 w 3312"/>
                <a:gd name="T85" fmla="*/ 2516 h 3308"/>
                <a:gd name="T86" fmla="*/ 78 w 3312"/>
                <a:gd name="T87" fmla="*/ 2157 h 3308"/>
                <a:gd name="T88" fmla="*/ 3 w 3312"/>
                <a:gd name="T89" fmla="*/ 1758 h 3308"/>
                <a:gd name="T90" fmla="*/ 29 w 3312"/>
                <a:gd name="T91" fmla="*/ 1345 h 3308"/>
                <a:gd name="T92" fmla="*/ 150 w 3312"/>
                <a:gd name="T93" fmla="*/ 965 h 3308"/>
                <a:gd name="T94" fmla="*/ 355 w 3312"/>
                <a:gd name="T95" fmla="*/ 631 h 3308"/>
                <a:gd name="T96" fmla="*/ 631 w 3312"/>
                <a:gd name="T97" fmla="*/ 355 h 3308"/>
                <a:gd name="T98" fmla="*/ 967 w 3312"/>
                <a:gd name="T99" fmla="*/ 150 h 3308"/>
                <a:gd name="T100" fmla="*/ 1348 w 3312"/>
                <a:gd name="T101" fmla="*/ 29 h 3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12" h="3308">
                  <a:moveTo>
                    <a:pt x="1655" y="121"/>
                  </a:moveTo>
                  <a:lnTo>
                    <a:pt x="1555" y="124"/>
                  </a:lnTo>
                  <a:lnTo>
                    <a:pt x="1456" y="133"/>
                  </a:lnTo>
                  <a:lnTo>
                    <a:pt x="1359" y="149"/>
                  </a:lnTo>
                  <a:lnTo>
                    <a:pt x="1264" y="171"/>
                  </a:lnTo>
                  <a:lnTo>
                    <a:pt x="1172" y="199"/>
                  </a:lnTo>
                  <a:lnTo>
                    <a:pt x="1081" y="232"/>
                  </a:lnTo>
                  <a:lnTo>
                    <a:pt x="993" y="271"/>
                  </a:lnTo>
                  <a:lnTo>
                    <a:pt x="909" y="314"/>
                  </a:lnTo>
                  <a:lnTo>
                    <a:pt x="828" y="363"/>
                  </a:lnTo>
                  <a:lnTo>
                    <a:pt x="749" y="417"/>
                  </a:lnTo>
                  <a:lnTo>
                    <a:pt x="675" y="474"/>
                  </a:lnTo>
                  <a:lnTo>
                    <a:pt x="604" y="537"/>
                  </a:lnTo>
                  <a:lnTo>
                    <a:pt x="537" y="604"/>
                  </a:lnTo>
                  <a:lnTo>
                    <a:pt x="476" y="675"/>
                  </a:lnTo>
                  <a:lnTo>
                    <a:pt x="417" y="749"/>
                  </a:lnTo>
                  <a:lnTo>
                    <a:pt x="363" y="827"/>
                  </a:lnTo>
                  <a:lnTo>
                    <a:pt x="315" y="908"/>
                  </a:lnTo>
                  <a:lnTo>
                    <a:pt x="271" y="992"/>
                  </a:lnTo>
                  <a:lnTo>
                    <a:pt x="233" y="1080"/>
                  </a:lnTo>
                  <a:lnTo>
                    <a:pt x="199" y="1169"/>
                  </a:lnTo>
                  <a:lnTo>
                    <a:pt x="171" y="1262"/>
                  </a:lnTo>
                  <a:lnTo>
                    <a:pt x="149" y="1357"/>
                  </a:lnTo>
                  <a:lnTo>
                    <a:pt x="134" y="1454"/>
                  </a:lnTo>
                  <a:lnTo>
                    <a:pt x="124" y="1553"/>
                  </a:lnTo>
                  <a:lnTo>
                    <a:pt x="120" y="1654"/>
                  </a:lnTo>
                  <a:lnTo>
                    <a:pt x="124" y="1754"/>
                  </a:lnTo>
                  <a:lnTo>
                    <a:pt x="134" y="1853"/>
                  </a:lnTo>
                  <a:lnTo>
                    <a:pt x="149" y="1950"/>
                  </a:lnTo>
                  <a:lnTo>
                    <a:pt x="171" y="2045"/>
                  </a:lnTo>
                  <a:lnTo>
                    <a:pt x="199" y="2138"/>
                  </a:lnTo>
                  <a:lnTo>
                    <a:pt x="233" y="2227"/>
                  </a:lnTo>
                  <a:lnTo>
                    <a:pt x="271" y="2315"/>
                  </a:lnTo>
                  <a:lnTo>
                    <a:pt x="315" y="2399"/>
                  </a:lnTo>
                  <a:lnTo>
                    <a:pt x="363" y="2480"/>
                  </a:lnTo>
                  <a:lnTo>
                    <a:pt x="417" y="2558"/>
                  </a:lnTo>
                  <a:lnTo>
                    <a:pt x="476" y="2632"/>
                  </a:lnTo>
                  <a:lnTo>
                    <a:pt x="537" y="2703"/>
                  </a:lnTo>
                  <a:lnTo>
                    <a:pt x="604" y="2770"/>
                  </a:lnTo>
                  <a:lnTo>
                    <a:pt x="675" y="2833"/>
                  </a:lnTo>
                  <a:lnTo>
                    <a:pt x="749" y="2891"/>
                  </a:lnTo>
                  <a:lnTo>
                    <a:pt x="828" y="2944"/>
                  </a:lnTo>
                  <a:lnTo>
                    <a:pt x="909" y="2993"/>
                  </a:lnTo>
                  <a:lnTo>
                    <a:pt x="993" y="3037"/>
                  </a:lnTo>
                  <a:lnTo>
                    <a:pt x="1081" y="3076"/>
                  </a:lnTo>
                  <a:lnTo>
                    <a:pt x="1172" y="3108"/>
                  </a:lnTo>
                  <a:lnTo>
                    <a:pt x="1264" y="3136"/>
                  </a:lnTo>
                  <a:lnTo>
                    <a:pt x="1359" y="3158"/>
                  </a:lnTo>
                  <a:lnTo>
                    <a:pt x="1456" y="3174"/>
                  </a:lnTo>
                  <a:lnTo>
                    <a:pt x="1555" y="3184"/>
                  </a:lnTo>
                  <a:lnTo>
                    <a:pt x="1655" y="3187"/>
                  </a:lnTo>
                  <a:lnTo>
                    <a:pt x="1756" y="3184"/>
                  </a:lnTo>
                  <a:lnTo>
                    <a:pt x="1856" y="3174"/>
                  </a:lnTo>
                  <a:lnTo>
                    <a:pt x="1953" y="3158"/>
                  </a:lnTo>
                  <a:lnTo>
                    <a:pt x="2048" y="3136"/>
                  </a:lnTo>
                  <a:lnTo>
                    <a:pt x="2140" y="3108"/>
                  </a:lnTo>
                  <a:lnTo>
                    <a:pt x="2231" y="3076"/>
                  </a:lnTo>
                  <a:lnTo>
                    <a:pt x="2318" y="3037"/>
                  </a:lnTo>
                  <a:lnTo>
                    <a:pt x="2403" y="2993"/>
                  </a:lnTo>
                  <a:lnTo>
                    <a:pt x="2484" y="2944"/>
                  </a:lnTo>
                  <a:lnTo>
                    <a:pt x="2561" y="2891"/>
                  </a:lnTo>
                  <a:lnTo>
                    <a:pt x="2636" y="2833"/>
                  </a:lnTo>
                  <a:lnTo>
                    <a:pt x="2706" y="2770"/>
                  </a:lnTo>
                  <a:lnTo>
                    <a:pt x="2773" y="2703"/>
                  </a:lnTo>
                  <a:lnTo>
                    <a:pt x="2836" y="2633"/>
                  </a:lnTo>
                  <a:lnTo>
                    <a:pt x="2894" y="2558"/>
                  </a:lnTo>
                  <a:lnTo>
                    <a:pt x="2947" y="2481"/>
                  </a:lnTo>
                  <a:lnTo>
                    <a:pt x="2997" y="2400"/>
                  </a:lnTo>
                  <a:lnTo>
                    <a:pt x="3040" y="2315"/>
                  </a:lnTo>
                  <a:lnTo>
                    <a:pt x="3079" y="2228"/>
                  </a:lnTo>
                  <a:lnTo>
                    <a:pt x="3112" y="2138"/>
                  </a:lnTo>
                  <a:lnTo>
                    <a:pt x="3140" y="2045"/>
                  </a:lnTo>
                  <a:lnTo>
                    <a:pt x="3161" y="1951"/>
                  </a:lnTo>
                  <a:lnTo>
                    <a:pt x="3178" y="1853"/>
                  </a:lnTo>
                  <a:lnTo>
                    <a:pt x="3187" y="1754"/>
                  </a:lnTo>
                  <a:lnTo>
                    <a:pt x="3190" y="1654"/>
                  </a:lnTo>
                  <a:lnTo>
                    <a:pt x="3187" y="1553"/>
                  </a:lnTo>
                  <a:lnTo>
                    <a:pt x="3178" y="1454"/>
                  </a:lnTo>
                  <a:lnTo>
                    <a:pt x="3161" y="1357"/>
                  </a:lnTo>
                  <a:lnTo>
                    <a:pt x="3140" y="1262"/>
                  </a:lnTo>
                  <a:lnTo>
                    <a:pt x="3112" y="1169"/>
                  </a:lnTo>
                  <a:lnTo>
                    <a:pt x="3079" y="1080"/>
                  </a:lnTo>
                  <a:lnTo>
                    <a:pt x="3040" y="992"/>
                  </a:lnTo>
                  <a:lnTo>
                    <a:pt x="2997" y="908"/>
                  </a:lnTo>
                  <a:lnTo>
                    <a:pt x="2947" y="827"/>
                  </a:lnTo>
                  <a:lnTo>
                    <a:pt x="2894" y="749"/>
                  </a:lnTo>
                  <a:lnTo>
                    <a:pt x="2836" y="675"/>
                  </a:lnTo>
                  <a:lnTo>
                    <a:pt x="2773" y="604"/>
                  </a:lnTo>
                  <a:lnTo>
                    <a:pt x="2706" y="537"/>
                  </a:lnTo>
                  <a:lnTo>
                    <a:pt x="2636" y="474"/>
                  </a:lnTo>
                  <a:lnTo>
                    <a:pt x="2561" y="417"/>
                  </a:lnTo>
                  <a:lnTo>
                    <a:pt x="2484" y="363"/>
                  </a:lnTo>
                  <a:lnTo>
                    <a:pt x="2403" y="314"/>
                  </a:lnTo>
                  <a:lnTo>
                    <a:pt x="2318" y="271"/>
                  </a:lnTo>
                  <a:lnTo>
                    <a:pt x="2231" y="232"/>
                  </a:lnTo>
                  <a:lnTo>
                    <a:pt x="2140" y="199"/>
                  </a:lnTo>
                  <a:lnTo>
                    <a:pt x="2048" y="171"/>
                  </a:lnTo>
                  <a:lnTo>
                    <a:pt x="1953" y="149"/>
                  </a:lnTo>
                  <a:lnTo>
                    <a:pt x="1856" y="133"/>
                  </a:lnTo>
                  <a:lnTo>
                    <a:pt x="1756" y="124"/>
                  </a:lnTo>
                  <a:lnTo>
                    <a:pt x="1655" y="121"/>
                  </a:lnTo>
                  <a:close/>
                  <a:moveTo>
                    <a:pt x="1655" y="0"/>
                  </a:moveTo>
                  <a:lnTo>
                    <a:pt x="1655" y="0"/>
                  </a:lnTo>
                  <a:lnTo>
                    <a:pt x="1760" y="3"/>
                  </a:lnTo>
                  <a:lnTo>
                    <a:pt x="1863" y="13"/>
                  </a:lnTo>
                  <a:lnTo>
                    <a:pt x="1964" y="29"/>
                  </a:lnTo>
                  <a:lnTo>
                    <a:pt x="2063" y="51"/>
                  </a:lnTo>
                  <a:lnTo>
                    <a:pt x="2160" y="78"/>
                  </a:lnTo>
                  <a:lnTo>
                    <a:pt x="2253" y="111"/>
                  </a:lnTo>
                  <a:lnTo>
                    <a:pt x="2345" y="150"/>
                  </a:lnTo>
                  <a:lnTo>
                    <a:pt x="2434" y="194"/>
                  </a:lnTo>
                  <a:lnTo>
                    <a:pt x="2519" y="243"/>
                  </a:lnTo>
                  <a:lnTo>
                    <a:pt x="2601" y="296"/>
                  </a:lnTo>
                  <a:lnTo>
                    <a:pt x="2680" y="355"/>
                  </a:lnTo>
                  <a:lnTo>
                    <a:pt x="2755" y="418"/>
                  </a:lnTo>
                  <a:lnTo>
                    <a:pt x="2826" y="485"/>
                  </a:lnTo>
                  <a:lnTo>
                    <a:pt x="2893" y="556"/>
                  </a:lnTo>
                  <a:lnTo>
                    <a:pt x="2957" y="631"/>
                  </a:lnTo>
                  <a:lnTo>
                    <a:pt x="3014" y="710"/>
                  </a:lnTo>
                  <a:lnTo>
                    <a:pt x="3069" y="792"/>
                  </a:lnTo>
                  <a:lnTo>
                    <a:pt x="3117" y="877"/>
                  </a:lnTo>
                  <a:lnTo>
                    <a:pt x="3161" y="965"/>
                  </a:lnTo>
                  <a:lnTo>
                    <a:pt x="3200" y="1056"/>
                  </a:lnTo>
                  <a:lnTo>
                    <a:pt x="3233" y="1151"/>
                  </a:lnTo>
                  <a:lnTo>
                    <a:pt x="3261" y="1246"/>
                  </a:lnTo>
                  <a:lnTo>
                    <a:pt x="3283" y="1345"/>
                  </a:lnTo>
                  <a:lnTo>
                    <a:pt x="3298" y="1447"/>
                  </a:lnTo>
                  <a:lnTo>
                    <a:pt x="3309" y="1549"/>
                  </a:lnTo>
                  <a:lnTo>
                    <a:pt x="3312" y="1654"/>
                  </a:lnTo>
                  <a:lnTo>
                    <a:pt x="3309" y="1758"/>
                  </a:lnTo>
                  <a:lnTo>
                    <a:pt x="3298" y="1861"/>
                  </a:lnTo>
                  <a:lnTo>
                    <a:pt x="3283" y="1962"/>
                  </a:lnTo>
                  <a:lnTo>
                    <a:pt x="3261" y="2061"/>
                  </a:lnTo>
                  <a:lnTo>
                    <a:pt x="3233" y="2157"/>
                  </a:lnTo>
                  <a:lnTo>
                    <a:pt x="3200" y="2251"/>
                  </a:lnTo>
                  <a:lnTo>
                    <a:pt x="3161" y="2342"/>
                  </a:lnTo>
                  <a:lnTo>
                    <a:pt x="3117" y="2431"/>
                  </a:lnTo>
                  <a:lnTo>
                    <a:pt x="3069" y="2516"/>
                  </a:lnTo>
                  <a:lnTo>
                    <a:pt x="3014" y="2598"/>
                  </a:lnTo>
                  <a:lnTo>
                    <a:pt x="2957" y="2677"/>
                  </a:lnTo>
                  <a:lnTo>
                    <a:pt x="2893" y="2752"/>
                  </a:lnTo>
                  <a:lnTo>
                    <a:pt x="2826" y="2823"/>
                  </a:lnTo>
                  <a:lnTo>
                    <a:pt x="2755" y="2889"/>
                  </a:lnTo>
                  <a:lnTo>
                    <a:pt x="2680" y="2952"/>
                  </a:lnTo>
                  <a:lnTo>
                    <a:pt x="2601" y="3011"/>
                  </a:lnTo>
                  <a:lnTo>
                    <a:pt x="2519" y="3064"/>
                  </a:lnTo>
                  <a:lnTo>
                    <a:pt x="2434" y="3114"/>
                  </a:lnTo>
                  <a:lnTo>
                    <a:pt x="2345" y="3158"/>
                  </a:lnTo>
                  <a:lnTo>
                    <a:pt x="2253" y="3196"/>
                  </a:lnTo>
                  <a:lnTo>
                    <a:pt x="2160" y="3230"/>
                  </a:lnTo>
                  <a:lnTo>
                    <a:pt x="2063" y="3258"/>
                  </a:lnTo>
                  <a:lnTo>
                    <a:pt x="1964" y="3279"/>
                  </a:lnTo>
                  <a:lnTo>
                    <a:pt x="1863" y="3295"/>
                  </a:lnTo>
                  <a:lnTo>
                    <a:pt x="1760" y="3305"/>
                  </a:lnTo>
                  <a:lnTo>
                    <a:pt x="1655" y="3308"/>
                  </a:lnTo>
                  <a:lnTo>
                    <a:pt x="1551" y="3305"/>
                  </a:lnTo>
                  <a:lnTo>
                    <a:pt x="1448" y="3295"/>
                  </a:lnTo>
                  <a:lnTo>
                    <a:pt x="1348" y="3279"/>
                  </a:lnTo>
                  <a:lnTo>
                    <a:pt x="1249" y="3258"/>
                  </a:lnTo>
                  <a:lnTo>
                    <a:pt x="1152" y="3230"/>
                  </a:lnTo>
                  <a:lnTo>
                    <a:pt x="1058" y="3196"/>
                  </a:lnTo>
                  <a:lnTo>
                    <a:pt x="967" y="3158"/>
                  </a:lnTo>
                  <a:lnTo>
                    <a:pt x="878" y="3114"/>
                  </a:lnTo>
                  <a:lnTo>
                    <a:pt x="793" y="3064"/>
                  </a:lnTo>
                  <a:lnTo>
                    <a:pt x="710" y="3011"/>
                  </a:lnTo>
                  <a:lnTo>
                    <a:pt x="631" y="2952"/>
                  </a:lnTo>
                  <a:lnTo>
                    <a:pt x="557" y="2889"/>
                  </a:lnTo>
                  <a:lnTo>
                    <a:pt x="485" y="2823"/>
                  </a:lnTo>
                  <a:lnTo>
                    <a:pt x="418" y="2752"/>
                  </a:lnTo>
                  <a:lnTo>
                    <a:pt x="355" y="2677"/>
                  </a:lnTo>
                  <a:lnTo>
                    <a:pt x="296" y="2598"/>
                  </a:lnTo>
                  <a:lnTo>
                    <a:pt x="243" y="2516"/>
                  </a:lnTo>
                  <a:lnTo>
                    <a:pt x="194" y="2431"/>
                  </a:lnTo>
                  <a:lnTo>
                    <a:pt x="150" y="2342"/>
                  </a:lnTo>
                  <a:lnTo>
                    <a:pt x="111" y="2251"/>
                  </a:lnTo>
                  <a:lnTo>
                    <a:pt x="78" y="2157"/>
                  </a:lnTo>
                  <a:lnTo>
                    <a:pt x="50" y="2061"/>
                  </a:lnTo>
                  <a:lnTo>
                    <a:pt x="29" y="1962"/>
                  </a:lnTo>
                  <a:lnTo>
                    <a:pt x="12" y="1861"/>
                  </a:lnTo>
                  <a:lnTo>
                    <a:pt x="3" y="1758"/>
                  </a:lnTo>
                  <a:lnTo>
                    <a:pt x="0" y="1654"/>
                  </a:lnTo>
                  <a:lnTo>
                    <a:pt x="3" y="1549"/>
                  </a:lnTo>
                  <a:lnTo>
                    <a:pt x="12" y="1447"/>
                  </a:lnTo>
                  <a:lnTo>
                    <a:pt x="29" y="1345"/>
                  </a:lnTo>
                  <a:lnTo>
                    <a:pt x="50" y="1246"/>
                  </a:lnTo>
                  <a:lnTo>
                    <a:pt x="78" y="1151"/>
                  </a:lnTo>
                  <a:lnTo>
                    <a:pt x="111" y="1056"/>
                  </a:lnTo>
                  <a:lnTo>
                    <a:pt x="150" y="965"/>
                  </a:lnTo>
                  <a:lnTo>
                    <a:pt x="194" y="877"/>
                  </a:lnTo>
                  <a:lnTo>
                    <a:pt x="243" y="792"/>
                  </a:lnTo>
                  <a:lnTo>
                    <a:pt x="296" y="710"/>
                  </a:lnTo>
                  <a:lnTo>
                    <a:pt x="355" y="631"/>
                  </a:lnTo>
                  <a:lnTo>
                    <a:pt x="418" y="556"/>
                  </a:lnTo>
                  <a:lnTo>
                    <a:pt x="485" y="485"/>
                  </a:lnTo>
                  <a:lnTo>
                    <a:pt x="557" y="418"/>
                  </a:lnTo>
                  <a:lnTo>
                    <a:pt x="631" y="355"/>
                  </a:lnTo>
                  <a:lnTo>
                    <a:pt x="710" y="296"/>
                  </a:lnTo>
                  <a:lnTo>
                    <a:pt x="793" y="243"/>
                  </a:lnTo>
                  <a:lnTo>
                    <a:pt x="878" y="194"/>
                  </a:lnTo>
                  <a:lnTo>
                    <a:pt x="967" y="150"/>
                  </a:lnTo>
                  <a:lnTo>
                    <a:pt x="1058" y="111"/>
                  </a:lnTo>
                  <a:lnTo>
                    <a:pt x="1152" y="78"/>
                  </a:lnTo>
                  <a:lnTo>
                    <a:pt x="1249" y="51"/>
                  </a:lnTo>
                  <a:lnTo>
                    <a:pt x="1348" y="29"/>
                  </a:lnTo>
                  <a:lnTo>
                    <a:pt x="1448" y="13"/>
                  </a:lnTo>
                  <a:lnTo>
                    <a:pt x="1551" y="3"/>
                  </a:lnTo>
                  <a:lnTo>
                    <a:pt x="165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93" name="Freeform 544">
              <a:extLst>
                <a:ext uri="{FF2B5EF4-FFF2-40B4-BE49-F238E27FC236}">
                  <a16:creationId xmlns:a16="http://schemas.microsoft.com/office/drawing/2014/main" id="{C90E0D66-0CEA-46FE-8298-1893F894FC05}"/>
                </a:ext>
              </a:extLst>
            </p:cNvPr>
            <p:cNvSpPr>
              <a:spLocks/>
            </p:cNvSpPr>
            <p:nvPr/>
          </p:nvSpPr>
          <p:spPr bwMode="auto">
            <a:xfrm>
              <a:off x="13433" y="2084"/>
              <a:ext cx="46" cy="46"/>
            </a:xfrm>
            <a:custGeom>
              <a:avLst/>
              <a:gdLst>
                <a:gd name="T0" fmla="*/ 353 w 413"/>
                <a:gd name="T1" fmla="*/ 0 h 414"/>
                <a:gd name="T2" fmla="*/ 372 w 413"/>
                <a:gd name="T3" fmla="*/ 3 h 414"/>
                <a:gd name="T4" fmla="*/ 389 w 413"/>
                <a:gd name="T5" fmla="*/ 12 h 414"/>
                <a:gd name="T6" fmla="*/ 402 w 413"/>
                <a:gd name="T7" fmla="*/ 25 h 414"/>
                <a:gd name="T8" fmla="*/ 410 w 413"/>
                <a:gd name="T9" fmla="*/ 41 h 414"/>
                <a:gd name="T10" fmla="*/ 413 w 413"/>
                <a:gd name="T11" fmla="*/ 60 h 414"/>
                <a:gd name="T12" fmla="*/ 410 w 413"/>
                <a:gd name="T13" fmla="*/ 108 h 414"/>
                <a:gd name="T14" fmla="*/ 401 w 413"/>
                <a:gd name="T15" fmla="*/ 154 h 414"/>
                <a:gd name="T16" fmla="*/ 386 w 413"/>
                <a:gd name="T17" fmla="*/ 198 h 414"/>
                <a:gd name="T18" fmla="*/ 365 w 413"/>
                <a:gd name="T19" fmla="*/ 239 h 414"/>
                <a:gd name="T20" fmla="*/ 339 w 413"/>
                <a:gd name="T21" fmla="*/ 276 h 414"/>
                <a:gd name="T22" fmla="*/ 310 w 413"/>
                <a:gd name="T23" fmla="*/ 310 h 414"/>
                <a:gd name="T24" fmla="*/ 276 w 413"/>
                <a:gd name="T25" fmla="*/ 340 h 414"/>
                <a:gd name="T26" fmla="*/ 238 w 413"/>
                <a:gd name="T27" fmla="*/ 365 h 414"/>
                <a:gd name="T28" fmla="*/ 197 w 413"/>
                <a:gd name="T29" fmla="*/ 386 h 414"/>
                <a:gd name="T30" fmla="*/ 154 w 413"/>
                <a:gd name="T31" fmla="*/ 401 h 414"/>
                <a:gd name="T32" fmla="*/ 108 w 413"/>
                <a:gd name="T33" fmla="*/ 410 h 414"/>
                <a:gd name="T34" fmla="*/ 59 w 413"/>
                <a:gd name="T35" fmla="*/ 414 h 414"/>
                <a:gd name="T36" fmla="*/ 41 w 413"/>
                <a:gd name="T37" fmla="*/ 410 h 414"/>
                <a:gd name="T38" fmla="*/ 24 w 413"/>
                <a:gd name="T39" fmla="*/ 401 h 414"/>
                <a:gd name="T40" fmla="*/ 11 w 413"/>
                <a:gd name="T41" fmla="*/ 389 h 414"/>
                <a:gd name="T42" fmla="*/ 3 w 413"/>
                <a:gd name="T43" fmla="*/ 372 h 414"/>
                <a:gd name="T44" fmla="*/ 0 w 413"/>
                <a:gd name="T45" fmla="*/ 353 h 414"/>
                <a:gd name="T46" fmla="*/ 3 w 413"/>
                <a:gd name="T47" fmla="*/ 334 h 414"/>
                <a:gd name="T48" fmla="*/ 11 w 413"/>
                <a:gd name="T49" fmla="*/ 317 h 414"/>
                <a:gd name="T50" fmla="*/ 24 w 413"/>
                <a:gd name="T51" fmla="*/ 305 h 414"/>
                <a:gd name="T52" fmla="*/ 41 w 413"/>
                <a:gd name="T53" fmla="*/ 295 h 414"/>
                <a:gd name="T54" fmla="*/ 59 w 413"/>
                <a:gd name="T55" fmla="*/ 292 h 414"/>
                <a:gd name="T56" fmla="*/ 97 w 413"/>
                <a:gd name="T57" fmla="*/ 289 h 414"/>
                <a:gd name="T58" fmla="*/ 133 w 413"/>
                <a:gd name="T59" fmla="*/ 281 h 414"/>
                <a:gd name="T60" fmla="*/ 166 w 413"/>
                <a:gd name="T61" fmla="*/ 267 h 414"/>
                <a:gd name="T62" fmla="*/ 197 w 413"/>
                <a:gd name="T63" fmla="*/ 248 h 414"/>
                <a:gd name="T64" fmla="*/ 224 w 413"/>
                <a:gd name="T65" fmla="*/ 224 h 414"/>
                <a:gd name="T66" fmla="*/ 248 w 413"/>
                <a:gd name="T67" fmla="*/ 198 h 414"/>
                <a:gd name="T68" fmla="*/ 266 w 413"/>
                <a:gd name="T69" fmla="*/ 167 h 414"/>
                <a:gd name="T70" fmla="*/ 281 w 413"/>
                <a:gd name="T71" fmla="*/ 134 h 414"/>
                <a:gd name="T72" fmla="*/ 290 w 413"/>
                <a:gd name="T73" fmla="*/ 98 h 414"/>
                <a:gd name="T74" fmla="*/ 292 w 413"/>
                <a:gd name="T75" fmla="*/ 60 h 414"/>
                <a:gd name="T76" fmla="*/ 295 w 413"/>
                <a:gd name="T77" fmla="*/ 41 h 414"/>
                <a:gd name="T78" fmla="*/ 304 w 413"/>
                <a:gd name="T79" fmla="*/ 25 h 414"/>
                <a:gd name="T80" fmla="*/ 317 w 413"/>
                <a:gd name="T81" fmla="*/ 12 h 414"/>
                <a:gd name="T82" fmla="*/ 334 w 413"/>
                <a:gd name="T83" fmla="*/ 3 h 414"/>
                <a:gd name="T84" fmla="*/ 353 w 413"/>
                <a:gd name="T85"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3" h="414">
                  <a:moveTo>
                    <a:pt x="353" y="0"/>
                  </a:moveTo>
                  <a:lnTo>
                    <a:pt x="372" y="3"/>
                  </a:lnTo>
                  <a:lnTo>
                    <a:pt x="389" y="12"/>
                  </a:lnTo>
                  <a:lnTo>
                    <a:pt x="402" y="25"/>
                  </a:lnTo>
                  <a:lnTo>
                    <a:pt x="410" y="41"/>
                  </a:lnTo>
                  <a:lnTo>
                    <a:pt x="413" y="60"/>
                  </a:lnTo>
                  <a:lnTo>
                    <a:pt x="410" y="108"/>
                  </a:lnTo>
                  <a:lnTo>
                    <a:pt x="401" y="154"/>
                  </a:lnTo>
                  <a:lnTo>
                    <a:pt x="386" y="198"/>
                  </a:lnTo>
                  <a:lnTo>
                    <a:pt x="365" y="239"/>
                  </a:lnTo>
                  <a:lnTo>
                    <a:pt x="339" y="276"/>
                  </a:lnTo>
                  <a:lnTo>
                    <a:pt x="310" y="310"/>
                  </a:lnTo>
                  <a:lnTo>
                    <a:pt x="276" y="340"/>
                  </a:lnTo>
                  <a:lnTo>
                    <a:pt x="238" y="365"/>
                  </a:lnTo>
                  <a:lnTo>
                    <a:pt x="197" y="386"/>
                  </a:lnTo>
                  <a:lnTo>
                    <a:pt x="154" y="401"/>
                  </a:lnTo>
                  <a:lnTo>
                    <a:pt x="108" y="410"/>
                  </a:lnTo>
                  <a:lnTo>
                    <a:pt x="59" y="414"/>
                  </a:lnTo>
                  <a:lnTo>
                    <a:pt x="41" y="410"/>
                  </a:lnTo>
                  <a:lnTo>
                    <a:pt x="24" y="401"/>
                  </a:lnTo>
                  <a:lnTo>
                    <a:pt x="11" y="389"/>
                  </a:lnTo>
                  <a:lnTo>
                    <a:pt x="3" y="372"/>
                  </a:lnTo>
                  <a:lnTo>
                    <a:pt x="0" y="353"/>
                  </a:lnTo>
                  <a:lnTo>
                    <a:pt x="3" y="334"/>
                  </a:lnTo>
                  <a:lnTo>
                    <a:pt x="11" y="317"/>
                  </a:lnTo>
                  <a:lnTo>
                    <a:pt x="24" y="305"/>
                  </a:lnTo>
                  <a:lnTo>
                    <a:pt x="41" y="295"/>
                  </a:lnTo>
                  <a:lnTo>
                    <a:pt x="59" y="292"/>
                  </a:lnTo>
                  <a:lnTo>
                    <a:pt x="97" y="289"/>
                  </a:lnTo>
                  <a:lnTo>
                    <a:pt x="133" y="281"/>
                  </a:lnTo>
                  <a:lnTo>
                    <a:pt x="166" y="267"/>
                  </a:lnTo>
                  <a:lnTo>
                    <a:pt x="197" y="248"/>
                  </a:lnTo>
                  <a:lnTo>
                    <a:pt x="224" y="224"/>
                  </a:lnTo>
                  <a:lnTo>
                    <a:pt x="248" y="198"/>
                  </a:lnTo>
                  <a:lnTo>
                    <a:pt x="266" y="167"/>
                  </a:lnTo>
                  <a:lnTo>
                    <a:pt x="281" y="134"/>
                  </a:lnTo>
                  <a:lnTo>
                    <a:pt x="290" y="98"/>
                  </a:lnTo>
                  <a:lnTo>
                    <a:pt x="292" y="60"/>
                  </a:lnTo>
                  <a:lnTo>
                    <a:pt x="295" y="41"/>
                  </a:lnTo>
                  <a:lnTo>
                    <a:pt x="304" y="25"/>
                  </a:lnTo>
                  <a:lnTo>
                    <a:pt x="317" y="12"/>
                  </a:lnTo>
                  <a:lnTo>
                    <a:pt x="334" y="3"/>
                  </a:lnTo>
                  <a:lnTo>
                    <a:pt x="35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94" name="Freeform 545">
              <a:extLst>
                <a:ext uri="{FF2B5EF4-FFF2-40B4-BE49-F238E27FC236}">
                  <a16:creationId xmlns:a16="http://schemas.microsoft.com/office/drawing/2014/main" id="{8C47DDE1-6797-44B1-A9C9-1B2F26FC90AC}"/>
                </a:ext>
              </a:extLst>
            </p:cNvPr>
            <p:cNvSpPr>
              <a:spLocks/>
            </p:cNvSpPr>
            <p:nvPr/>
          </p:nvSpPr>
          <p:spPr bwMode="auto">
            <a:xfrm>
              <a:off x="13401" y="2052"/>
              <a:ext cx="46" cy="46"/>
            </a:xfrm>
            <a:custGeom>
              <a:avLst/>
              <a:gdLst>
                <a:gd name="T0" fmla="*/ 353 w 414"/>
                <a:gd name="T1" fmla="*/ 0 h 414"/>
                <a:gd name="T2" fmla="*/ 373 w 414"/>
                <a:gd name="T3" fmla="*/ 3 h 414"/>
                <a:gd name="T4" fmla="*/ 389 w 414"/>
                <a:gd name="T5" fmla="*/ 11 h 414"/>
                <a:gd name="T6" fmla="*/ 403 w 414"/>
                <a:gd name="T7" fmla="*/ 25 h 414"/>
                <a:gd name="T8" fmla="*/ 411 w 414"/>
                <a:gd name="T9" fmla="*/ 41 h 414"/>
                <a:gd name="T10" fmla="*/ 414 w 414"/>
                <a:gd name="T11" fmla="*/ 61 h 414"/>
                <a:gd name="T12" fmla="*/ 411 w 414"/>
                <a:gd name="T13" fmla="*/ 79 h 414"/>
                <a:gd name="T14" fmla="*/ 403 w 414"/>
                <a:gd name="T15" fmla="*/ 96 h 414"/>
                <a:gd name="T16" fmla="*/ 389 w 414"/>
                <a:gd name="T17" fmla="*/ 109 h 414"/>
                <a:gd name="T18" fmla="*/ 373 w 414"/>
                <a:gd name="T19" fmla="*/ 117 h 414"/>
                <a:gd name="T20" fmla="*/ 353 w 414"/>
                <a:gd name="T21" fmla="*/ 120 h 414"/>
                <a:gd name="T22" fmla="*/ 316 w 414"/>
                <a:gd name="T23" fmla="*/ 124 h 414"/>
                <a:gd name="T24" fmla="*/ 280 w 414"/>
                <a:gd name="T25" fmla="*/ 133 h 414"/>
                <a:gd name="T26" fmla="*/ 247 w 414"/>
                <a:gd name="T27" fmla="*/ 147 h 414"/>
                <a:gd name="T28" fmla="*/ 216 w 414"/>
                <a:gd name="T29" fmla="*/ 166 h 414"/>
                <a:gd name="T30" fmla="*/ 190 w 414"/>
                <a:gd name="T31" fmla="*/ 189 h 414"/>
                <a:gd name="T32" fmla="*/ 166 w 414"/>
                <a:gd name="T33" fmla="*/ 216 h 414"/>
                <a:gd name="T34" fmla="*/ 147 w 414"/>
                <a:gd name="T35" fmla="*/ 247 h 414"/>
                <a:gd name="T36" fmla="*/ 133 w 414"/>
                <a:gd name="T37" fmla="*/ 280 h 414"/>
                <a:gd name="T38" fmla="*/ 124 w 414"/>
                <a:gd name="T39" fmla="*/ 316 h 414"/>
                <a:gd name="T40" fmla="*/ 121 w 414"/>
                <a:gd name="T41" fmla="*/ 353 h 414"/>
                <a:gd name="T42" fmla="*/ 118 w 414"/>
                <a:gd name="T43" fmla="*/ 372 h 414"/>
                <a:gd name="T44" fmla="*/ 109 w 414"/>
                <a:gd name="T45" fmla="*/ 389 h 414"/>
                <a:gd name="T46" fmla="*/ 96 w 414"/>
                <a:gd name="T47" fmla="*/ 402 h 414"/>
                <a:gd name="T48" fmla="*/ 80 w 414"/>
                <a:gd name="T49" fmla="*/ 410 h 414"/>
                <a:gd name="T50" fmla="*/ 61 w 414"/>
                <a:gd name="T51" fmla="*/ 414 h 414"/>
                <a:gd name="T52" fmla="*/ 41 w 414"/>
                <a:gd name="T53" fmla="*/ 410 h 414"/>
                <a:gd name="T54" fmla="*/ 25 w 414"/>
                <a:gd name="T55" fmla="*/ 402 h 414"/>
                <a:gd name="T56" fmla="*/ 12 w 414"/>
                <a:gd name="T57" fmla="*/ 389 h 414"/>
                <a:gd name="T58" fmla="*/ 3 w 414"/>
                <a:gd name="T59" fmla="*/ 372 h 414"/>
                <a:gd name="T60" fmla="*/ 0 w 414"/>
                <a:gd name="T61" fmla="*/ 353 h 414"/>
                <a:gd name="T62" fmla="*/ 3 w 414"/>
                <a:gd name="T63" fmla="*/ 306 h 414"/>
                <a:gd name="T64" fmla="*/ 13 w 414"/>
                <a:gd name="T65" fmla="*/ 259 h 414"/>
                <a:gd name="T66" fmla="*/ 28 w 414"/>
                <a:gd name="T67" fmla="*/ 216 h 414"/>
                <a:gd name="T68" fmla="*/ 49 w 414"/>
                <a:gd name="T69" fmla="*/ 175 h 414"/>
                <a:gd name="T70" fmla="*/ 74 w 414"/>
                <a:gd name="T71" fmla="*/ 138 h 414"/>
                <a:gd name="T72" fmla="*/ 104 w 414"/>
                <a:gd name="T73" fmla="*/ 104 h 414"/>
                <a:gd name="T74" fmla="*/ 138 w 414"/>
                <a:gd name="T75" fmla="*/ 74 h 414"/>
                <a:gd name="T76" fmla="*/ 175 w 414"/>
                <a:gd name="T77" fmla="*/ 48 h 414"/>
                <a:gd name="T78" fmla="*/ 216 w 414"/>
                <a:gd name="T79" fmla="*/ 28 h 414"/>
                <a:gd name="T80" fmla="*/ 260 w 414"/>
                <a:gd name="T81" fmla="*/ 13 h 414"/>
                <a:gd name="T82" fmla="*/ 306 w 414"/>
                <a:gd name="T83" fmla="*/ 3 h 414"/>
                <a:gd name="T84" fmla="*/ 353 w 414"/>
                <a:gd name="T85"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414">
                  <a:moveTo>
                    <a:pt x="353" y="0"/>
                  </a:moveTo>
                  <a:lnTo>
                    <a:pt x="373" y="3"/>
                  </a:lnTo>
                  <a:lnTo>
                    <a:pt x="389" y="11"/>
                  </a:lnTo>
                  <a:lnTo>
                    <a:pt x="403" y="25"/>
                  </a:lnTo>
                  <a:lnTo>
                    <a:pt x="411" y="41"/>
                  </a:lnTo>
                  <a:lnTo>
                    <a:pt x="414" y="61"/>
                  </a:lnTo>
                  <a:lnTo>
                    <a:pt x="411" y="79"/>
                  </a:lnTo>
                  <a:lnTo>
                    <a:pt x="403" y="96"/>
                  </a:lnTo>
                  <a:lnTo>
                    <a:pt x="389" y="109"/>
                  </a:lnTo>
                  <a:lnTo>
                    <a:pt x="373" y="117"/>
                  </a:lnTo>
                  <a:lnTo>
                    <a:pt x="353" y="120"/>
                  </a:lnTo>
                  <a:lnTo>
                    <a:pt x="316" y="124"/>
                  </a:lnTo>
                  <a:lnTo>
                    <a:pt x="280" y="133"/>
                  </a:lnTo>
                  <a:lnTo>
                    <a:pt x="247" y="147"/>
                  </a:lnTo>
                  <a:lnTo>
                    <a:pt x="216" y="166"/>
                  </a:lnTo>
                  <a:lnTo>
                    <a:pt x="190" y="189"/>
                  </a:lnTo>
                  <a:lnTo>
                    <a:pt x="166" y="216"/>
                  </a:lnTo>
                  <a:lnTo>
                    <a:pt x="147" y="247"/>
                  </a:lnTo>
                  <a:lnTo>
                    <a:pt x="133" y="280"/>
                  </a:lnTo>
                  <a:lnTo>
                    <a:pt x="124" y="316"/>
                  </a:lnTo>
                  <a:lnTo>
                    <a:pt x="121" y="353"/>
                  </a:lnTo>
                  <a:lnTo>
                    <a:pt x="118" y="372"/>
                  </a:lnTo>
                  <a:lnTo>
                    <a:pt x="109" y="389"/>
                  </a:lnTo>
                  <a:lnTo>
                    <a:pt x="96" y="402"/>
                  </a:lnTo>
                  <a:lnTo>
                    <a:pt x="80" y="410"/>
                  </a:lnTo>
                  <a:lnTo>
                    <a:pt x="61" y="414"/>
                  </a:lnTo>
                  <a:lnTo>
                    <a:pt x="41" y="410"/>
                  </a:lnTo>
                  <a:lnTo>
                    <a:pt x="25" y="402"/>
                  </a:lnTo>
                  <a:lnTo>
                    <a:pt x="12" y="389"/>
                  </a:lnTo>
                  <a:lnTo>
                    <a:pt x="3" y="372"/>
                  </a:lnTo>
                  <a:lnTo>
                    <a:pt x="0" y="353"/>
                  </a:lnTo>
                  <a:lnTo>
                    <a:pt x="3" y="306"/>
                  </a:lnTo>
                  <a:lnTo>
                    <a:pt x="13" y="259"/>
                  </a:lnTo>
                  <a:lnTo>
                    <a:pt x="28" y="216"/>
                  </a:lnTo>
                  <a:lnTo>
                    <a:pt x="49" y="175"/>
                  </a:lnTo>
                  <a:lnTo>
                    <a:pt x="74" y="138"/>
                  </a:lnTo>
                  <a:lnTo>
                    <a:pt x="104" y="104"/>
                  </a:lnTo>
                  <a:lnTo>
                    <a:pt x="138" y="74"/>
                  </a:lnTo>
                  <a:lnTo>
                    <a:pt x="175" y="48"/>
                  </a:lnTo>
                  <a:lnTo>
                    <a:pt x="216" y="28"/>
                  </a:lnTo>
                  <a:lnTo>
                    <a:pt x="260" y="13"/>
                  </a:lnTo>
                  <a:lnTo>
                    <a:pt x="306" y="3"/>
                  </a:lnTo>
                  <a:lnTo>
                    <a:pt x="35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95" name="Freeform 546">
              <a:extLst>
                <a:ext uri="{FF2B5EF4-FFF2-40B4-BE49-F238E27FC236}">
                  <a16:creationId xmlns:a16="http://schemas.microsoft.com/office/drawing/2014/main" id="{2D13A107-FB06-4AB2-883B-0F565164AC49}"/>
                </a:ext>
              </a:extLst>
            </p:cNvPr>
            <p:cNvSpPr>
              <a:spLocks/>
            </p:cNvSpPr>
            <p:nvPr/>
          </p:nvSpPr>
          <p:spPr bwMode="auto">
            <a:xfrm>
              <a:off x="13445" y="2006"/>
              <a:ext cx="76" cy="75"/>
            </a:xfrm>
            <a:custGeom>
              <a:avLst/>
              <a:gdLst>
                <a:gd name="T0" fmla="*/ 616 w 685"/>
                <a:gd name="T1" fmla="*/ 0 h 670"/>
                <a:gd name="T2" fmla="*/ 634 w 685"/>
                <a:gd name="T3" fmla="*/ 0 h 670"/>
                <a:gd name="T4" fmla="*/ 651 w 685"/>
                <a:gd name="T5" fmla="*/ 5 h 670"/>
                <a:gd name="T6" fmla="*/ 666 w 685"/>
                <a:gd name="T7" fmla="*/ 15 h 670"/>
                <a:gd name="T8" fmla="*/ 677 w 685"/>
                <a:gd name="T9" fmla="*/ 29 h 670"/>
                <a:gd name="T10" fmla="*/ 683 w 685"/>
                <a:gd name="T11" fmla="*/ 45 h 670"/>
                <a:gd name="T12" fmla="*/ 685 w 685"/>
                <a:gd name="T13" fmla="*/ 64 h 670"/>
                <a:gd name="T14" fmla="*/ 681 w 685"/>
                <a:gd name="T15" fmla="*/ 81 h 670"/>
                <a:gd name="T16" fmla="*/ 467 w 685"/>
                <a:gd name="T17" fmla="*/ 632 h 670"/>
                <a:gd name="T18" fmla="*/ 460 w 685"/>
                <a:gd name="T19" fmla="*/ 646 h 670"/>
                <a:gd name="T20" fmla="*/ 450 w 685"/>
                <a:gd name="T21" fmla="*/ 656 h 670"/>
                <a:gd name="T22" fmla="*/ 438 w 685"/>
                <a:gd name="T23" fmla="*/ 664 h 670"/>
                <a:gd name="T24" fmla="*/ 425 w 685"/>
                <a:gd name="T25" fmla="*/ 669 h 670"/>
                <a:gd name="T26" fmla="*/ 410 w 685"/>
                <a:gd name="T27" fmla="*/ 670 h 670"/>
                <a:gd name="T28" fmla="*/ 399 w 685"/>
                <a:gd name="T29" fmla="*/ 669 h 670"/>
                <a:gd name="T30" fmla="*/ 389 w 685"/>
                <a:gd name="T31" fmla="*/ 666 h 670"/>
                <a:gd name="T32" fmla="*/ 374 w 685"/>
                <a:gd name="T33" fmla="*/ 659 h 670"/>
                <a:gd name="T34" fmla="*/ 363 w 685"/>
                <a:gd name="T35" fmla="*/ 648 h 670"/>
                <a:gd name="T36" fmla="*/ 355 w 685"/>
                <a:gd name="T37" fmla="*/ 634 h 670"/>
                <a:gd name="T38" fmla="*/ 351 w 685"/>
                <a:gd name="T39" fmla="*/ 620 h 670"/>
                <a:gd name="T40" fmla="*/ 351 w 685"/>
                <a:gd name="T41" fmla="*/ 605 h 670"/>
                <a:gd name="T42" fmla="*/ 354 w 685"/>
                <a:gd name="T43" fmla="*/ 588 h 670"/>
                <a:gd name="T44" fmla="*/ 513 w 685"/>
                <a:gd name="T45" fmla="*/ 180 h 670"/>
                <a:gd name="T46" fmla="*/ 85 w 685"/>
                <a:gd name="T47" fmla="*/ 385 h 670"/>
                <a:gd name="T48" fmla="*/ 70 w 685"/>
                <a:gd name="T49" fmla="*/ 390 h 670"/>
                <a:gd name="T50" fmla="*/ 54 w 685"/>
                <a:gd name="T51" fmla="*/ 391 h 670"/>
                <a:gd name="T52" fmla="*/ 39 w 685"/>
                <a:gd name="T53" fmla="*/ 388 h 670"/>
                <a:gd name="T54" fmla="*/ 25 w 685"/>
                <a:gd name="T55" fmla="*/ 380 h 670"/>
                <a:gd name="T56" fmla="*/ 14 w 685"/>
                <a:gd name="T57" fmla="*/ 370 h 670"/>
                <a:gd name="T58" fmla="*/ 5 w 685"/>
                <a:gd name="T59" fmla="*/ 357 h 670"/>
                <a:gd name="T60" fmla="*/ 0 w 685"/>
                <a:gd name="T61" fmla="*/ 341 h 670"/>
                <a:gd name="T62" fmla="*/ 0 w 685"/>
                <a:gd name="T63" fmla="*/ 326 h 670"/>
                <a:gd name="T64" fmla="*/ 3 w 685"/>
                <a:gd name="T65" fmla="*/ 311 h 670"/>
                <a:gd name="T66" fmla="*/ 10 w 685"/>
                <a:gd name="T67" fmla="*/ 297 h 670"/>
                <a:gd name="T68" fmla="*/ 20 w 685"/>
                <a:gd name="T69" fmla="*/ 285 h 670"/>
                <a:gd name="T70" fmla="*/ 34 w 685"/>
                <a:gd name="T71" fmla="*/ 277 h 670"/>
                <a:gd name="T72" fmla="*/ 599 w 685"/>
                <a:gd name="T73" fmla="*/ 5 h 670"/>
                <a:gd name="T74" fmla="*/ 616 w 685"/>
                <a:gd name="T75"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5" h="670">
                  <a:moveTo>
                    <a:pt x="616" y="0"/>
                  </a:moveTo>
                  <a:lnTo>
                    <a:pt x="634" y="0"/>
                  </a:lnTo>
                  <a:lnTo>
                    <a:pt x="651" y="5"/>
                  </a:lnTo>
                  <a:lnTo>
                    <a:pt x="666" y="15"/>
                  </a:lnTo>
                  <a:lnTo>
                    <a:pt x="677" y="29"/>
                  </a:lnTo>
                  <a:lnTo>
                    <a:pt x="683" y="45"/>
                  </a:lnTo>
                  <a:lnTo>
                    <a:pt x="685" y="64"/>
                  </a:lnTo>
                  <a:lnTo>
                    <a:pt x="681" y="81"/>
                  </a:lnTo>
                  <a:lnTo>
                    <a:pt x="467" y="632"/>
                  </a:lnTo>
                  <a:lnTo>
                    <a:pt x="460" y="646"/>
                  </a:lnTo>
                  <a:lnTo>
                    <a:pt x="450" y="656"/>
                  </a:lnTo>
                  <a:lnTo>
                    <a:pt x="438" y="664"/>
                  </a:lnTo>
                  <a:lnTo>
                    <a:pt x="425" y="669"/>
                  </a:lnTo>
                  <a:lnTo>
                    <a:pt x="410" y="670"/>
                  </a:lnTo>
                  <a:lnTo>
                    <a:pt x="399" y="669"/>
                  </a:lnTo>
                  <a:lnTo>
                    <a:pt x="389" y="666"/>
                  </a:lnTo>
                  <a:lnTo>
                    <a:pt x="374" y="659"/>
                  </a:lnTo>
                  <a:lnTo>
                    <a:pt x="363" y="648"/>
                  </a:lnTo>
                  <a:lnTo>
                    <a:pt x="355" y="634"/>
                  </a:lnTo>
                  <a:lnTo>
                    <a:pt x="351" y="620"/>
                  </a:lnTo>
                  <a:lnTo>
                    <a:pt x="351" y="605"/>
                  </a:lnTo>
                  <a:lnTo>
                    <a:pt x="354" y="588"/>
                  </a:lnTo>
                  <a:lnTo>
                    <a:pt x="513" y="180"/>
                  </a:lnTo>
                  <a:lnTo>
                    <a:pt x="85" y="385"/>
                  </a:lnTo>
                  <a:lnTo>
                    <a:pt x="70" y="390"/>
                  </a:lnTo>
                  <a:lnTo>
                    <a:pt x="54" y="391"/>
                  </a:lnTo>
                  <a:lnTo>
                    <a:pt x="39" y="388"/>
                  </a:lnTo>
                  <a:lnTo>
                    <a:pt x="25" y="380"/>
                  </a:lnTo>
                  <a:lnTo>
                    <a:pt x="14" y="370"/>
                  </a:lnTo>
                  <a:lnTo>
                    <a:pt x="5" y="357"/>
                  </a:lnTo>
                  <a:lnTo>
                    <a:pt x="0" y="341"/>
                  </a:lnTo>
                  <a:lnTo>
                    <a:pt x="0" y="326"/>
                  </a:lnTo>
                  <a:lnTo>
                    <a:pt x="3" y="311"/>
                  </a:lnTo>
                  <a:lnTo>
                    <a:pt x="10" y="297"/>
                  </a:lnTo>
                  <a:lnTo>
                    <a:pt x="20" y="285"/>
                  </a:lnTo>
                  <a:lnTo>
                    <a:pt x="34" y="277"/>
                  </a:lnTo>
                  <a:lnTo>
                    <a:pt x="599" y="5"/>
                  </a:lnTo>
                  <a:lnTo>
                    <a:pt x="61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96" name="Freeform 547">
              <a:extLst>
                <a:ext uri="{FF2B5EF4-FFF2-40B4-BE49-F238E27FC236}">
                  <a16:creationId xmlns:a16="http://schemas.microsoft.com/office/drawing/2014/main" id="{2F198C1D-40A3-4506-9CC5-D697A2E42551}"/>
                </a:ext>
              </a:extLst>
            </p:cNvPr>
            <p:cNvSpPr>
              <a:spLocks/>
            </p:cNvSpPr>
            <p:nvPr/>
          </p:nvSpPr>
          <p:spPr bwMode="auto">
            <a:xfrm>
              <a:off x="13363" y="2105"/>
              <a:ext cx="78" cy="76"/>
            </a:xfrm>
            <a:custGeom>
              <a:avLst/>
              <a:gdLst>
                <a:gd name="T0" fmla="*/ 292 w 699"/>
                <a:gd name="T1" fmla="*/ 0 h 687"/>
                <a:gd name="T2" fmla="*/ 307 w 699"/>
                <a:gd name="T3" fmla="*/ 4 h 687"/>
                <a:gd name="T4" fmla="*/ 322 w 699"/>
                <a:gd name="T5" fmla="*/ 12 h 687"/>
                <a:gd name="T6" fmla="*/ 333 w 699"/>
                <a:gd name="T7" fmla="*/ 23 h 687"/>
                <a:gd name="T8" fmla="*/ 340 w 699"/>
                <a:gd name="T9" fmla="*/ 36 h 687"/>
                <a:gd name="T10" fmla="*/ 344 w 699"/>
                <a:gd name="T11" fmla="*/ 51 h 687"/>
                <a:gd name="T12" fmla="*/ 345 w 699"/>
                <a:gd name="T13" fmla="*/ 67 h 687"/>
                <a:gd name="T14" fmla="*/ 341 w 699"/>
                <a:gd name="T15" fmla="*/ 83 h 687"/>
                <a:gd name="T16" fmla="*/ 174 w 699"/>
                <a:gd name="T17" fmla="*/ 504 h 687"/>
                <a:gd name="T18" fmla="*/ 582 w 699"/>
                <a:gd name="T19" fmla="*/ 307 h 687"/>
                <a:gd name="T20" fmla="*/ 595 w 699"/>
                <a:gd name="T21" fmla="*/ 295 h 687"/>
                <a:gd name="T22" fmla="*/ 611 w 699"/>
                <a:gd name="T23" fmla="*/ 289 h 687"/>
                <a:gd name="T24" fmla="*/ 630 w 699"/>
                <a:gd name="T25" fmla="*/ 286 h 687"/>
                <a:gd name="T26" fmla="*/ 638 w 699"/>
                <a:gd name="T27" fmla="*/ 286 h 687"/>
                <a:gd name="T28" fmla="*/ 654 w 699"/>
                <a:gd name="T29" fmla="*/ 289 h 687"/>
                <a:gd name="T30" fmla="*/ 670 w 699"/>
                <a:gd name="T31" fmla="*/ 295 h 687"/>
                <a:gd name="T32" fmla="*/ 682 w 699"/>
                <a:gd name="T33" fmla="*/ 305 h 687"/>
                <a:gd name="T34" fmla="*/ 691 w 699"/>
                <a:gd name="T35" fmla="*/ 318 h 687"/>
                <a:gd name="T36" fmla="*/ 698 w 699"/>
                <a:gd name="T37" fmla="*/ 333 h 687"/>
                <a:gd name="T38" fmla="*/ 699 w 699"/>
                <a:gd name="T39" fmla="*/ 350 h 687"/>
                <a:gd name="T40" fmla="*/ 695 w 699"/>
                <a:gd name="T41" fmla="*/ 365 h 687"/>
                <a:gd name="T42" fmla="*/ 689 w 699"/>
                <a:gd name="T43" fmla="*/ 380 h 687"/>
                <a:gd name="T44" fmla="*/ 678 w 699"/>
                <a:gd name="T45" fmla="*/ 392 h 687"/>
                <a:gd name="T46" fmla="*/ 665 w 699"/>
                <a:gd name="T47" fmla="*/ 401 h 687"/>
                <a:gd name="T48" fmla="*/ 86 w 699"/>
                <a:gd name="T49" fmla="*/ 681 h 687"/>
                <a:gd name="T50" fmla="*/ 74 w 699"/>
                <a:gd name="T51" fmla="*/ 685 h 687"/>
                <a:gd name="T52" fmla="*/ 60 w 699"/>
                <a:gd name="T53" fmla="*/ 687 h 687"/>
                <a:gd name="T54" fmla="*/ 45 w 699"/>
                <a:gd name="T55" fmla="*/ 685 h 687"/>
                <a:gd name="T56" fmla="*/ 31 w 699"/>
                <a:gd name="T57" fmla="*/ 680 h 687"/>
                <a:gd name="T58" fmla="*/ 19 w 699"/>
                <a:gd name="T59" fmla="*/ 671 h 687"/>
                <a:gd name="T60" fmla="*/ 8 w 699"/>
                <a:gd name="T61" fmla="*/ 656 h 687"/>
                <a:gd name="T62" fmla="*/ 1 w 699"/>
                <a:gd name="T63" fmla="*/ 640 h 687"/>
                <a:gd name="T64" fmla="*/ 0 w 699"/>
                <a:gd name="T65" fmla="*/ 622 h 687"/>
                <a:gd name="T66" fmla="*/ 4 w 699"/>
                <a:gd name="T67" fmla="*/ 604 h 687"/>
                <a:gd name="T68" fmla="*/ 229 w 699"/>
                <a:gd name="T69" fmla="*/ 38 h 687"/>
                <a:gd name="T70" fmla="*/ 237 w 699"/>
                <a:gd name="T71" fmla="*/ 24 h 687"/>
                <a:gd name="T72" fmla="*/ 248 w 699"/>
                <a:gd name="T73" fmla="*/ 13 h 687"/>
                <a:gd name="T74" fmla="*/ 261 w 699"/>
                <a:gd name="T75" fmla="*/ 4 h 687"/>
                <a:gd name="T76" fmla="*/ 276 w 699"/>
                <a:gd name="T77" fmla="*/ 0 h 687"/>
                <a:gd name="T78" fmla="*/ 292 w 699"/>
                <a:gd name="T79" fmla="*/ 0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9" h="687">
                  <a:moveTo>
                    <a:pt x="292" y="0"/>
                  </a:moveTo>
                  <a:lnTo>
                    <a:pt x="307" y="4"/>
                  </a:lnTo>
                  <a:lnTo>
                    <a:pt x="322" y="12"/>
                  </a:lnTo>
                  <a:lnTo>
                    <a:pt x="333" y="23"/>
                  </a:lnTo>
                  <a:lnTo>
                    <a:pt x="340" y="36"/>
                  </a:lnTo>
                  <a:lnTo>
                    <a:pt x="344" y="51"/>
                  </a:lnTo>
                  <a:lnTo>
                    <a:pt x="345" y="67"/>
                  </a:lnTo>
                  <a:lnTo>
                    <a:pt x="341" y="83"/>
                  </a:lnTo>
                  <a:lnTo>
                    <a:pt x="174" y="504"/>
                  </a:lnTo>
                  <a:lnTo>
                    <a:pt x="582" y="307"/>
                  </a:lnTo>
                  <a:lnTo>
                    <a:pt x="595" y="295"/>
                  </a:lnTo>
                  <a:lnTo>
                    <a:pt x="611" y="289"/>
                  </a:lnTo>
                  <a:lnTo>
                    <a:pt x="630" y="286"/>
                  </a:lnTo>
                  <a:lnTo>
                    <a:pt x="638" y="286"/>
                  </a:lnTo>
                  <a:lnTo>
                    <a:pt x="654" y="289"/>
                  </a:lnTo>
                  <a:lnTo>
                    <a:pt x="670" y="295"/>
                  </a:lnTo>
                  <a:lnTo>
                    <a:pt x="682" y="305"/>
                  </a:lnTo>
                  <a:lnTo>
                    <a:pt x="691" y="318"/>
                  </a:lnTo>
                  <a:lnTo>
                    <a:pt x="698" y="333"/>
                  </a:lnTo>
                  <a:lnTo>
                    <a:pt x="699" y="350"/>
                  </a:lnTo>
                  <a:lnTo>
                    <a:pt x="695" y="365"/>
                  </a:lnTo>
                  <a:lnTo>
                    <a:pt x="689" y="380"/>
                  </a:lnTo>
                  <a:lnTo>
                    <a:pt x="678" y="392"/>
                  </a:lnTo>
                  <a:lnTo>
                    <a:pt x="665" y="401"/>
                  </a:lnTo>
                  <a:lnTo>
                    <a:pt x="86" y="681"/>
                  </a:lnTo>
                  <a:lnTo>
                    <a:pt x="74" y="685"/>
                  </a:lnTo>
                  <a:lnTo>
                    <a:pt x="60" y="687"/>
                  </a:lnTo>
                  <a:lnTo>
                    <a:pt x="45" y="685"/>
                  </a:lnTo>
                  <a:lnTo>
                    <a:pt x="31" y="680"/>
                  </a:lnTo>
                  <a:lnTo>
                    <a:pt x="19" y="671"/>
                  </a:lnTo>
                  <a:lnTo>
                    <a:pt x="8" y="656"/>
                  </a:lnTo>
                  <a:lnTo>
                    <a:pt x="1" y="640"/>
                  </a:lnTo>
                  <a:lnTo>
                    <a:pt x="0" y="622"/>
                  </a:lnTo>
                  <a:lnTo>
                    <a:pt x="4" y="604"/>
                  </a:lnTo>
                  <a:lnTo>
                    <a:pt x="229" y="38"/>
                  </a:lnTo>
                  <a:lnTo>
                    <a:pt x="237" y="24"/>
                  </a:lnTo>
                  <a:lnTo>
                    <a:pt x="248" y="13"/>
                  </a:lnTo>
                  <a:lnTo>
                    <a:pt x="261" y="4"/>
                  </a:lnTo>
                  <a:lnTo>
                    <a:pt x="276" y="0"/>
                  </a:lnTo>
                  <a:lnTo>
                    <a:pt x="29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897" name="Freeform 548">
              <a:extLst>
                <a:ext uri="{FF2B5EF4-FFF2-40B4-BE49-F238E27FC236}">
                  <a16:creationId xmlns:a16="http://schemas.microsoft.com/office/drawing/2014/main" id="{1B286500-5E28-46F4-95BE-9F548FAA140C}"/>
                </a:ext>
              </a:extLst>
            </p:cNvPr>
            <p:cNvSpPr>
              <a:spLocks noEditPoints="1"/>
            </p:cNvSpPr>
            <p:nvPr/>
          </p:nvSpPr>
          <p:spPr bwMode="auto">
            <a:xfrm>
              <a:off x="13293" y="1947"/>
              <a:ext cx="294" cy="294"/>
            </a:xfrm>
            <a:custGeom>
              <a:avLst/>
              <a:gdLst>
                <a:gd name="T0" fmla="*/ 1145 w 2646"/>
                <a:gd name="T1" fmla="*/ 134 h 2643"/>
                <a:gd name="T2" fmla="*/ 895 w 2646"/>
                <a:gd name="T3" fmla="*/ 200 h 2643"/>
                <a:gd name="T4" fmla="*/ 669 w 2646"/>
                <a:gd name="T5" fmla="*/ 315 h 2643"/>
                <a:gd name="T6" fmla="*/ 473 w 2646"/>
                <a:gd name="T7" fmla="*/ 473 h 2643"/>
                <a:gd name="T8" fmla="*/ 315 w 2646"/>
                <a:gd name="T9" fmla="*/ 669 h 2643"/>
                <a:gd name="T10" fmla="*/ 199 w 2646"/>
                <a:gd name="T11" fmla="*/ 894 h 2643"/>
                <a:gd name="T12" fmla="*/ 133 w 2646"/>
                <a:gd name="T13" fmla="*/ 1145 h 2643"/>
                <a:gd name="T14" fmla="*/ 123 w 2646"/>
                <a:gd name="T15" fmla="*/ 1411 h 2643"/>
                <a:gd name="T16" fmla="*/ 171 w 2646"/>
                <a:gd name="T17" fmla="*/ 1668 h 2643"/>
                <a:gd name="T18" fmla="*/ 270 w 2646"/>
                <a:gd name="T19" fmla="*/ 1903 h 2643"/>
                <a:gd name="T20" fmla="*/ 415 w 2646"/>
                <a:gd name="T21" fmla="*/ 2109 h 2643"/>
                <a:gd name="T22" fmla="*/ 600 w 2646"/>
                <a:gd name="T23" fmla="*/ 2281 h 2643"/>
                <a:gd name="T24" fmla="*/ 816 w 2646"/>
                <a:gd name="T25" fmla="*/ 2410 h 2643"/>
                <a:gd name="T26" fmla="*/ 1060 w 2646"/>
                <a:gd name="T27" fmla="*/ 2494 h 2643"/>
                <a:gd name="T28" fmla="*/ 1322 w 2646"/>
                <a:gd name="T29" fmla="*/ 2523 h 2643"/>
                <a:gd name="T30" fmla="*/ 1586 w 2646"/>
                <a:gd name="T31" fmla="*/ 2494 h 2643"/>
                <a:gd name="T32" fmla="*/ 1829 w 2646"/>
                <a:gd name="T33" fmla="*/ 2410 h 2643"/>
                <a:gd name="T34" fmla="*/ 2046 w 2646"/>
                <a:gd name="T35" fmla="*/ 2281 h 2643"/>
                <a:gd name="T36" fmla="*/ 2229 w 2646"/>
                <a:gd name="T37" fmla="*/ 2109 h 2643"/>
                <a:gd name="T38" fmla="*/ 2374 w 2646"/>
                <a:gd name="T39" fmla="*/ 1903 h 2643"/>
                <a:gd name="T40" fmla="*/ 2474 w 2646"/>
                <a:gd name="T41" fmla="*/ 1668 h 2643"/>
                <a:gd name="T42" fmla="*/ 2522 w 2646"/>
                <a:gd name="T43" fmla="*/ 1411 h 2643"/>
                <a:gd name="T44" fmla="*/ 2512 w 2646"/>
                <a:gd name="T45" fmla="*/ 1145 h 2643"/>
                <a:gd name="T46" fmla="*/ 2447 w 2646"/>
                <a:gd name="T47" fmla="*/ 894 h 2643"/>
                <a:gd name="T48" fmla="*/ 2331 w 2646"/>
                <a:gd name="T49" fmla="*/ 669 h 2643"/>
                <a:gd name="T50" fmla="*/ 2173 w 2646"/>
                <a:gd name="T51" fmla="*/ 473 h 2643"/>
                <a:gd name="T52" fmla="*/ 1977 w 2646"/>
                <a:gd name="T53" fmla="*/ 315 h 2643"/>
                <a:gd name="T54" fmla="*/ 1751 w 2646"/>
                <a:gd name="T55" fmla="*/ 200 h 2643"/>
                <a:gd name="T56" fmla="*/ 1500 w 2646"/>
                <a:gd name="T57" fmla="*/ 134 h 2643"/>
                <a:gd name="T58" fmla="*/ 1322 w 2646"/>
                <a:gd name="T59" fmla="*/ 0 h 2643"/>
                <a:gd name="T60" fmla="*/ 1589 w 2646"/>
                <a:gd name="T61" fmla="*/ 27 h 2643"/>
                <a:gd name="T62" fmla="*/ 1837 w 2646"/>
                <a:gd name="T63" fmla="*/ 104 h 2643"/>
                <a:gd name="T64" fmla="*/ 2063 w 2646"/>
                <a:gd name="T65" fmla="*/ 227 h 2643"/>
                <a:gd name="T66" fmla="*/ 2258 w 2646"/>
                <a:gd name="T67" fmla="*/ 388 h 2643"/>
                <a:gd name="T68" fmla="*/ 2420 w 2646"/>
                <a:gd name="T69" fmla="*/ 583 h 2643"/>
                <a:gd name="T70" fmla="*/ 2542 w 2646"/>
                <a:gd name="T71" fmla="*/ 808 h 2643"/>
                <a:gd name="T72" fmla="*/ 2619 w 2646"/>
                <a:gd name="T73" fmla="*/ 1055 h 2643"/>
                <a:gd name="T74" fmla="*/ 2646 w 2646"/>
                <a:gd name="T75" fmla="*/ 1322 h 2643"/>
                <a:gd name="T76" fmla="*/ 2619 w 2646"/>
                <a:gd name="T77" fmla="*/ 1588 h 2643"/>
                <a:gd name="T78" fmla="*/ 2542 w 2646"/>
                <a:gd name="T79" fmla="*/ 1836 h 2643"/>
                <a:gd name="T80" fmla="*/ 2420 w 2646"/>
                <a:gd name="T81" fmla="*/ 2060 h 2643"/>
                <a:gd name="T82" fmla="*/ 2258 w 2646"/>
                <a:gd name="T83" fmla="*/ 2255 h 2643"/>
                <a:gd name="T84" fmla="*/ 2063 w 2646"/>
                <a:gd name="T85" fmla="*/ 2418 h 2643"/>
                <a:gd name="T86" fmla="*/ 1837 w 2646"/>
                <a:gd name="T87" fmla="*/ 2539 h 2643"/>
                <a:gd name="T88" fmla="*/ 1589 w 2646"/>
                <a:gd name="T89" fmla="*/ 2616 h 2643"/>
                <a:gd name="T90" fmla="*/ 1322 w 2646"/>
                <a:gd name="T91" fmla="*/ 2643 h 2643"/>
                <a:gd name="T92" fmla="*/ 1057 w 2646"/>
                <a:gd name="T93" fmla="*/ 2616 h 2643"/>
                <a:gd name="T94" fmla="*/ 809 w 2646"/>
                <a:gd name="T95" fmla="*/ 2539 h 2643"/>
                <a:gd name="T96" fmla="*/ 583 w 2646"/>
                <a:gd name="T97" fmla="*/ 2418 h 2643"/>
                <a:gd name="T98" fmla="*/ 388 w 2646"/>
                <a:gd name="T99" fmla="*/ 2255 h 2643"/>
                <a:gd name="T100" fmla="*/ 226 w 2646"/>
                <a:gd name="T101" fmla="*/ 2060 h 2643"/>
                <a:gd name="T102" fmla="*/ 103 w 2646"/>
                <a:gd name="T103" fmla="*/ 1836 h 2643"/>
                <a:gd name="T104" fmla="*/ 26 w 2646"/>
                <a:gd name="T105" fmla="*/ 1588 h 2643"/>
                <a:gd name="T106" fmla="*/ 0 w 2646"/>
                <a:gd name="T107" fmla="*/ 1322 h 2643"/>
                <a:gd name="T108" fmla="*/ 26 w 2646"/>
                <a:gd name="T109" fmla="*/ 1055 h 2643"/>
                <a:gd name="T110" fmla="*/ 103 w 2646"/>
                <a:gd name="T111" fmla="*/ 808 h 2643"/>
                <a:gd name="T112" fmla="*/ 226 w 2646"/>
                <a:gd name="T113" fmla="*/ 583 h 2643"/>
                <a:gd name="T114" fmla="*/ 388 w 2646"/>
                <a:gd name="T115" fmla="*/ 388 h 2643"/>
                <a:gd name="T116" fmla="*/ 583 w 2646"/>
                <a:gd name="T117" fmla="*/ 227 h 2643"/>
                <a:gd name="T118" fmla="*/ 809 w 2646"/>
                <a:gd name="T119" fmla="*/ 104 h 2643"/>
                <a:gd name="T120" fmla="*/ 1057 w 2646"/>
                <a:gd name="T121" fmla="*/ 27 h 2643"/>
                <a:gd name="T122" fmla="*/ 1322 w 2646"/>
                <a:gd name="T123" fmla="*/ 0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6" h="2643">
                  <a:moveTo>
                    <a:pt x="1322" y="121"/>
                  </a:moveTo>
                  <a:lnTo>
                    <a:pt x="1233" y="124"/>
                  </a:lnTo>
                  <a:lnTo>
                    <a:pt x="1145" y="134"/>
                  </a:lnTo>
                  <a:lnTo>
                    <a:pt x="1060" y="149"/>
                  </a:lnTo>
                  <a:lnTo>
                    <a:pt x="975" y="172"/>
                  </a:lnTo>
                  <a:lnTo>
                    <a:pt x="895" y="200"/>
                  </a:lnTo>
                  <a:lnTo>
                    <a:pt x="816" y="233"/>
                  </a:lnTo>
                  <a:lnTo>
                    <a:pt x="741" y="271"/>
                  </a:lnTo>
                  <a:lnTo>
                    <a:pt x="669" y="315"/>
                  </a:lnTo>
                  <a:lnTo>
                    <a:pt x="600" y="363"/>
                  </a:lnTo>
                  <a:lnTo>
                    <a:pt x="535" y="416"/>
                  </a:lnTo>
                  <a:lnTo>
                    <a:pt x="473" y="473"/>
                  </a:lnTo>
                  <a:lnTo>
                    <a:pt x="415" y="534"/>
                  </a:lnTo>
                  <a:lnTo>
                    <a:pt x="363" y="600"/>
                  </a:lnTo>
                  <a:lnTo>
                    <a:pt x="315" y="669"/>
                  </a:lnTo>
                  <a:lnTo>
                    <a:pt x="270" y="741"/>
                  </a:lnTo>
                  <a:lnTo>
                    <a:pt x="232" y="816"/>
                  </a:lnTo>
                  <a:lnTo>
                    <a:pt x="199" y="894"/>
                  </a:lnTo>
                  <a:lnTo>
                    <a:pt x="171" y="975"/>
                  </a:lnTo>
                  <a:lnTo>
                    <a:pt x="149" y="1058"/>
                  </a:lnTo>
                  <a:lnTo>
                    <a:pt x="133" y="1145"/>
                  </a:lnTo>
                  <a:lnTo>
                    <a:pt x="123" y="1232"/>
                  </a:lnTo>
                  <a:lnTo>
                    <a:pt x="120" y="1322"/>
                  </a:lnTo>
                  <a:lnTo>
                    <a:pt x="123" y="1411"/>
                  </a:lnTo>
                  <a:lnTo>
                    <a:pt x="133" y="1498"/>
                  </a:lnTo>
                  <a:lnTo>
                    <a:pt x="149" y="1585"/>
                  </a:lnTo>
                  <a:lnTo>
                    <a:pt x="171" y="1668"/>
                  </a:lnTo>
                  <a:lnTo>
                    <a:pt x="199" y="1749"/>
                  </a:lnTo>
                  <a:lnTo>
                    <a:pt x="232" y="1827"/>
                  </a:lnTo>
                  <a:lnTo>
                    <a:pt x="270" y="1903"/>
                  </a:lnTo>
                  <a:lnTo>
                    <a:pt x="315" y="1976"/>
                  </a:lnTo>
                  <a:lnTo>
                    <a:pt x="363" y="2044"/>
                  </a:lnTo>
                  <a:lnTo>
                    <a:pt x="415" y="2109"/>
                  </a:lnTo>
                  <a:lnTo>
                    <a:pt x="473" y="2171"/>
                  </a:lnTo>
                  <a:lnTo>
                    <a:pt x="534" y="2227"/>
                  </a:lnTo>
                  <a:lnTo>
                    <a:pt x="600" y="2281"/>
                  </a:lnTo>
                  <a:lnTo>
                    <a:pt x="669" y="2329"/>
                  </a:lnTo>
                  <a:lnTo>
                    <a:pt x="741" y="2372"/>
                  </a:lnTo>
                  <a:lnTo>
                    <a:pt x="816" y="2410"/>
                  </a:lnTo>
                  <a:lnTo>
                    <a:pt x="895" y="2444"/>
                  </a:lnTo>
                  <a:lnTo>
                    <a:pt x="975" y="2472"/>
                  </a:lnTo>
                  <a:lnTo>
                    <a:pt x="1060" y="2494"/>
                  </a:lnTo>
                  <a:lnTo>
                    <a:pt x="1145" y="2510"/>
                  </a:lnTo>
                  <a:lnTo>
                    <a:pt x="1233" y="2519"/>
                  </a:lnTo>
                  <a:lnTo>
                    <a:pt x="1322" y="2523"/>
                  </a:lnTo>
                  <a:lnTo>
                    <a:pt x="1412" y="2519"/>
                  </a:lnTo>
                  <a:lnTo>
                    <a:pt x="1500" y="2510"/>
                  </a:lnTo>
                  <a:lnTo>
                    <a:pt x="1586" y="2494"/>
                  </a:lnTo>
                  <a:lnTo>
                    <a:pt x="1669" y="2472"/>
                  </a:lnTo>
                  <a:lnTo>
                    <a:pt x="1751" y="2444"/>
                  </a:lnTo>
                  <a:lnTo>
                    <a:pt x="1829" y="2410"/>
                  </a:lnTo>
                  <a:lnTo>
                    <a:pt x="1905" y="2372"/>
                  </a:lnTo>
                  <a:lnTo>
                    <a:pt x="1977" y="2329"/>
                  </a:lnTo>
                  <a:lnTo>
                    <a:pt x="2046" y="2281"/>
                  </a:lnTo>
                  <a:lnTo>
                    <a:pt x="2111" y="2227"/>
                  </a:lnTo>
                  <a:lnTo>
                    <a:pt x="2173" y="2171"/>
                  </a:lnTo>
                  <a:lnTo>
                    <a:pt x="2229" y="2109"/>
                  </a:lnTo>
                  <a:lnTo>
                    <a:pt x="2283" y="2044"/>
                  </a:lnTo>
                  <a:lnTo>
                    <a:pt x="2331" y="1976"/>
                  </a:lnTo>
                  <a:lnTo>
                    <a:pt x="2374" y="1903"/>
                  </a:lnTo>
                  <a:lnTo>
                    <a:pt x="2414" y="1827"/>
                  </a:lnTo>
                  <a:lnTo>
                    <a:pt x="2447" y="1749"/>
                  </a:lnTo>
                  <a:lnTo>
                    <a:pt x="2474" y="1668"/>
                  </a:lnTo>
                  <a:lnTo>
                    <a:pt x="2496" y="1585"/>
                  </a:lnTo>
                  <a:lnTo>
                    <a:pt x="2512" y="1498"/>
                  </a:lnTo>
                  <a:lnTo>
                    <a:pt x="2522" y="1411"/>
                  </a:lnTo>
                  <a:lnTo>
                    <a:pt x="2525" y="1322"/>
                  </a:lnTo>
                  <a:lnTo>
                    <a:pt x="2522" y="1232"/>
                  </a:lnTo>
                  <a:lnTo>
                    <a:pt x="2512" y="1145"/>
                  </a:lnTo>
                  <a:lnTo>
                    <a:pt x="2496" y="1058"/>
                  </a:lnTo>
                  <a:lnTo>
                    <a:pt x="2474" y="975"/>
                  </a:lnTo>
                  <a:lnTo>
                    <a:pt x="2447" y="894"/>
                  </a:lnTo>
                  <a:lnTo>
                    <a:pt x="2414" y="816"/>
                  </a:lnTo>
                  <a:lnTo>
                    <a:pt x="2374" y="741"/>
                  </a:lnTo>
                  <a:lnTo>
                    <a:pt x="2331" y="669"/>
                  </a:lnTo>
                  <a:lnTo>
                    <a:pt x="2283" y="600"/>
                  </a:lnTo>
                  <a:lnTo>
                    <a:pt x="2229" y="534"/>
                  </a:lnTo>
                  <a:lnTo>
                    <a:pt x="2173" y="473"/>
                  </a:lnTo>
                  <a:lnTo>
                    <a:pt x="2111" y="416"/>
                  </a:lnTo>
                  <a:lnTo>
                    <a:pt x="2046" y="363"/>
                  </a:lnTo>
                  <a:lnTo>
                    <a:pt x="1977" y="315"/>
                  </a:lnTo>
                  <a:lnTo>
                    <a:pt x="1905" y="271"/>
                  </a:lnTo>
                  <a:lnTo>
                    <a:pt x="1829" y="233"/>
                  </a:lnTo>
                  <a:lnTo>
                    <a:pt x="1751" y="200"/>
                  </a:lnTo>
                  <a:lnTo>
                    <a:pt x="1669" y="172"/>
                  </a:lnTo>
                  <a:lnTo>
                    <a:pt x="1586" y="149"/>
                  </a:lnTo>
                  <a:lnTo>
                    <a:pt x="1500" y="134"/>
                  </a:lnTo>
                  <a:lnTo>
                    <a:pt x="1412" y="124"/>
                  </a:lnTo>
                  <a:lnTo>
                    <a:pt x="1322" y="121"/>
                  </a:lnTo>
                  <a:close/>
                  <a:moveTo>
                    <a:pt x="1322" y="0"/>
                  </a:moveTo>
                  <a:lnTo>
                    <a:pt x="1413" y="3"/>
                  </a:lnTo>
                  <a:lnTo>
                    <a:pt x="1503" y="12"/>
                  </a:lnTo>
                  <a:lnTo>
                    <a:pt x="1589" y="27"/>
                  </a:lnTo>
                  <a:lnTo>
                    <a:pt x="1674" y="48"/>
                  </a:lnTo>
                  <a:lnTo>
                    <a:pt x="1757" y="73"/>
                  </a:lnTo>
                  <a:lnTo>
                    <a:pt x="1837" y="104"/>
                  </a:lnTo>
                  <a:lnTo>
                    <a:pt x="1915" y="140"/>
                  </a:lnTo>
                  <a:lnTo>
                    <a:pt x="1990" y="180"/>
                  </a:lnTo>
                  <a:lnTo>
                    <a:pt x="2063" y="227"/>
                  </a:lnTo>
                  <a:lnTo>
                    <a:pt x="2130" y="276"/>
                  </a:lnTo>
                  <a:lnTo>
                    <a:pt x="2196" y="329"/>
                  </a:lnTo>
                  <a:lnTo>
                    <a:pt x="2258" y="388"/>
                  </a:lnTo>
                  <a:lnTo>
                    <a:pt x="2316" y="450"/>
                  </a:lnTo>
                  <a:lnTo>
                    <a:pt x="2370" y="514"/>
                  </a:lnTo>
                  <a:lnTo>
                    <a:pt x="2420" y="583"/>
                  </a:lnTo>
                  <a:lnTo>
                    <a:pt x="2465" y="655"/>
                  </a:lnTo>
                  <a:lnTo>
                    <a:pt x="2506" y="730"/>
                  </a:lnTo>
                  <a:lnTo>
                    <a:pt x="2542" y="808"/>
                  </a:lnTo>
                  <a:lnTo>
                    <a:pt x="2573" y="888"/>
                  </a:lnTo>
                  <a:lnTo>
                    <a:pt x="2599" y="971"/>
                  </a:lnTo>
                  <a:lnTo>
                    <a:pt x="2619" y="1055"/>
                  </a:lnTo>
                  <a:lnTo>
                    <a:pt x="2634" y="1143"/>
                  </a:lnTo>
                  <a:lnTo>
                    <a:pt x="2643" y="1231"/>
                  </a:lnTo>
                  <a:lnTo>
                    <a:pt x="2646" y="1322"/>
                  </a:lnTo>
                  <a:lnTo>
                    <a:pt x="2643" y="1412"/>
                  </a:lnTo>
                  <a:lnTo>
                    <a:pt x="2634" y="1501"/>
                  </a:lnTo>
                  <a:lnTo>
                    <a:pt x="2619" y="1588"/>
                  </a:lnTo>
                  <a:lnTo>
                    <a:pt x="2599" y="1672"/>
                  </a:lnTo>
                  <a:lnTo>
                    <a:pt x="2573" y="1755"/>
                  </a:lnTo>
                  <a:lnTo>
                    <a:pt x="2542" y="1836"/>
                  </a:lnTo>
                  <a:lnTo>
                    <a:pt x="2506" y="1913"/>
                  </a:lnTo>
                  <a:lnTo>
                    <a:pt x="2465" y="1988"/>
                  </a:lnTo>
                  <a:lnTo>
                    <a:pt x="2420" y="2060"/>
                  </a:lnTo>
                  <a:lnTo>
                    <a:pt x="2370" y="2129"/>
                  </a:lnTo>
                  <a:lnTo>
                    <a:pt x="2316" y="2193"/>
                  </a:lnTo>
                  <a:lnTo>
                    <a:pt x="2258" y="2255"/>
                  </a:lnTo>
                  <a:lnTo>
                    <a:pt x="2196" y="2314"/>
                  </a:lnTo>
                  <a:lnTo>
                    <a:pt x="2130" y="2367"/>
                  </a:lnTo>
                  <a:lnTo>
                    <a:pt x="2063" y="2418"/>
                  </a:lnTo>
                  <a:lnTo>
                    <a:pt x="1990" y="2463"/>
                  </a:lnTo>
                  <a:lnTo>
                    <a:pt x="1915" y="2503"/>
                  </a:lnTo>
                  <a:lnTo>
                    <a:pt x="1837" y="2539"/>
                  </a:lnTo>
                  <a:lnTo>
                    <a:pt x="1757" y="2570"/>
                  </a:lnTo>
                  <a:lnTo>
                    <a:pt x="1674" y="2596"/>
                  </a:lnTo>
                  <a:lnTo>
                    <a:pt x="1589" y="2616"/>
                  </a:lnTo>
                  <a:lnTo>
                    <a:pt x="1503" y="2632"/>
                  </a:lnTo>
                  <a:lnTo>
                    <a:pt x="1413" y="2640"/>
                  </a:lnTo>
                  <a:lnTo>
                    <a:pt x="1322" y="2643"/>
                  </a:lnTo>
                  <a:lnTo>
                    <a:pt x="1233" y="2640"/>
                  </a:lnTo>
                  <a:lnTo>
                    <a:pt x="1143" y="2632"/>
                  </a:lnTo>
                  <a:lnTo>
                    <a:pt x="1057" y="2616"/>
                  </a:lnTo>
                  <a:lnTo>
                    <a:pt x="971" y="2596"/>
                  </a:lnTo>
                  <a:lnTo>
                    <a:pt x="889" y="2570"/>
                  </a:lnTo>
                  <a:lnTo>
                    <a:pt x="809" y="2539"/>
                  </a:lnTo>
                  <a:lnTo>
                    <a:pt x="730" y="2503"/>
                  </a:lnTo>
                  <a:lnTo>
                    <a:pt x="655" y="2463"/>
                  </a:lnTo>
                  <a:lnTo>
                    <a:pt x="583" y="2418"/>
                  </a:lnTo>
                  <a:lnTo>
                    <a:pt x="514" y="2367"/>
                  </a:lnTo>
                  <a:lnTo>
                    <a:pt x="449" y="2314"/>
                  </a:lnTo>
                  <a:lnTo>
                    <a:pt x="388" y="2255"/>
                  </a:lnTo>
                  <a:lnTo>
                    <a:pt x="330" y="2193"/>
                  </a:lnTo>
                  <a:lnTo>
                    <a:pt x="275" y="2129"/>
                  </a:lnTo>
                  <a:lnTo>
                    <a:pt x="226" y="2060"/>
                  </a:lnTo>
                  <a:lnTo>
                    <a:pt x="181" y="1988"/>
                  </a:lnTo>
                  <a:lnTo>
                    <a:pt x="140" y="1913"/>
                  </a:lnTo>
                  <a:lnTo>
                    <a:pt x="103" y="1836"/>
                  </a:lnTo>
                  <a:lnTo>
                    <a:pt x="73" y="1755"/>
                  </a:lnTo>
                  <a:lnTo>
                    <a:pt x="47" y="1672"/>
                  </a:lnTo>
                  <a:lnTo>
                    <a:pt x="26" y="1588"/>
                  </a:lnTo>
                  <a:lnTo>
                    <a:pt x="12" y="1501"/>
                  </a:lnTo>
                  <a:lnTo>
                    <a:pt x="3" y="1412"/>
                  </a:lnTo>
                  <a:lnTo>
                    <a:pt x="0" y="1322"/>
                  </a:lnTo>
                  <a:lnTo>
                    <a:pt x="3" y="1231"/>
                  </a:lnTo>
                  <a:lnTo>
                    <a:pt x="12" y="1143"/>
                  </a:lnTo>
                  <a:lnTo>
                    <a:pt x="26" y="1055"/>
                  </a:lnTo>
                  <a:lnTo>
                    <a:pt x="47" y="971"/>
                  </a:lnTo>
                  <a:lnTo>
                    <a:pt x="73" y="888"/>
                  </a:lnTo>
                  <a:lnTo>
                    <a:pt x="103" y="808"/>
                  </a:lnTo>
                  <a:lnTo>
                    <a:pt x="140" y="730"/>
                  </a:lnTo>
                  <a:lnTo>
                    <a:pt x="181" y="655"/>
                  </a:lnTo>
                  <a:lnTo>
                    <a:pt x="226" y="583"/>
                  </a:lnTo>
                  <a:lnTo>
                    <a:pt x="275" y="514"/>
                  </a:lnTo>
                  <a:lnTo>
                    <a:pt x="330" y="450"/>
                  </a:lnTo>
                  <a:lnTo>
                    <a:pt x="388" y="388"/>
                  </a:lnTo>
                  <a:lnTo>
                    <a:pt x="449" y="329"/>
                  </a:lnTo>
                  <a:lnTo>
                    <a:pt x="514" y="276"/>
                  </a:lnTo>
                  <a:lnTo>
                    <a:pt x="583" y="227"/>
                  </a:lnTo>
                  <a:lnTo>
                    <a:pt x="655" y="180"/>
                  </a:lnTo>
                  <a:lnTo>
                    <a:pt x="730" y="140"/>
                  </a:lnTo>
                  <a:lnTo>
                    <a:pt x="809" y="104"/>
                  </a:lnTo>
                  <a:lnTo>
                    <a:pt x="889" y="73"/>
                  </a:lnTo>
                  <a:lnTo>
                    <a:pt x="971" y="48"/>
                  </a:lnTo>
                  <a:lnTo>
                    <a:pt x="1057" y="27"/>
                  </a:lnTo>
                  <a:lnTo>
                    <a:pt x="1143" y="12"/>
                  </a:lnTo>
                  <a:lnTo>
                    <a:pt x="1233" y="3"/>
                  </a:lnTo>
                  <a:lnTo>
                    <a:pt x="132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898" name="Group 551">
            <a:extLst>
              <a:ext uri="{FF2B5EF4-FFF2-40B4-BE49-F238E27FC236}">
                <a16:creationId xmlns:a16="http://schemas.microsoft.com/office/drawing/2014/main" id="{2828FFBB-B8CA-43E7-8CF0-522F8C431CD8}"/>
              </a:ext>
            </a:extLst>
          </p:cNvPr>
          <p:cNvGrpSpPr>
            <a:grpSpLocks noChangeAspect="1"/>
          </p:cNvGrpSpPr>
          <p:nvPr/>
        </p:nvGrpSpPr>
        <p:grpSpPr bwMode="auto">
          <a:xfrm>
            <a:off x="10561517" y="2844868"/>
            <a:ext cx="215081" cy="304765"/>
            <a:chOff x="13307" y="2704"/>
            <a:chExt cx="271" cy="384"/>
          </a:xfrm>
          <a:solidFill>
            <a:srgbClr val="000000"/>
          </a:solidFill>
        </p:grpSpPr>
        <p:sp>
          <p:nvSpPr>
            <p:cNvPr id="899" name="Freeform 553">
              <a:extLst>
                <a:ext uri="{FF2B5EF4-FFF2-40B4-BE49-F238E27FC236}">
                  <a16:creationId xmlns:a16="http://schemas.microsoft.com/office/drawing/2014/main" id="{13A26286-6575-46B5-BDE7-777E2CD00D6B}"/>
                </a:ext>
              </a:extLst>
            </p:cNvPr>
            <p:cNvSpPr>
              <a:spLocks/>
            </p:cNvSpPr>
            <p:nvPr/>
          </p:nvSpPr>
          <p:spPr bwMode="auto">
            <a:xfrm>
              <a:off x="13378" y="2850"/>
              <a:ext cx="128" cy="13"/>
            </a:xfrm>
            <a:custGeom>
              <a:avLst/>
              <a:gdLst>
                <a:gd name="T0" fmla="*/ 62 w 1150"/>
                <a:gd name="T1" fmla="*/ 0 h 122"/>
                <a:gd name="T2" fmla="*/ 1089 w 1150"/>
                <a:gd name="T3" fmla="*/ 0 h 122"/>
                <a:gd name="T4" fmla="*/ 1109 w 1150"/>
                <a:gd name="T5" fmla="*/ 4 h 122"/>
                <a:gd name="T6" fmla="*/ 1125 w 1150"/>
                <a:gd name="T7" fmla="*/ 12 h 122"/>
                <a:gd name="T8" fmla="*/ 1138 w 1150"/>
                <a:gd name="T9" fmla="*/ 25 h 122"/>
                <a:gd name="T10" fmla="*/ 1146 w 1150"/>
                <a:gd name="T11" fmla="*/ 42 h 122"/>
                <a:gd name="T12" fmla="*/ 1150 w 1150"/>
                <a:gd name="T13" fmla="*/ 62 h 122"/>
                <a:gd name="T14" fmla="*/ 1146 w 1150"/>
                <a:gd name="T15" fmla="*/ 80 h 122"/>
                <a:gd name="T16" fmla="*/ 1138 w 1150"/>
                <a:gd name="T17" fmla="*/ 97 h 122"/>
                <a:gd name="T18" fmla="*/ 1125 w 1150"/>
                <a:gd name="T19" fmla="*/ 110 h 122"/>
                <a:gd name="T20" fmla="*/ 1109 w 1150"/>
                <a:gd name="T21" fmla="*/ 118 h 122"/>
                <a:gd name="T22" fmla="*/ 1089 w 1150"/>
                <a:gd name="T23" fmla="*/ 122 h 122"/>
                <a:gd name="T24" fmla="*/ 62 w 1150"/>
                <a:gd name="T25" fmla="*/ 122 h 122"/>
                <a:gd name="T26" fmla="*/ 42 w 1150"/>
                <a:gd name="T27" fmla="*/ 118 h 122"/>
                <a:gd name="T28" fmla="*/ 26 w 1150"/>
                <a:gd name="T29" fmla="*/ 110 h 122"/>
                <a:gd name="T30" fmla="*/ 12 w 1150"/>
                <a:gd name="T31" fmla="*/ 97 h 122"/>
                <a:gd name="T32" fmla="*/ 4 w 1150"/>
                <a:gd name="T33" fmla="*/ 80 h 122"/>
                <a:gd name="T34" fmla="*/ 0 w 1150"/>
                <a:gd name="T35" fmla="*/ 62 h 122"/>
                <a:gd name="T36" fmla="*/ 4 w 1150"/>
                <a:gd name="T37" fmla="*/ 42 h 122"/>
                <a:gd name="T38" fmla="*/ 12 w 1150"/>
                <a:gd name="T39" fmla="*/ 25 h 122"/>
                <a:gd name="T40" fmla="*/ 26 w 1150"/>
                <a:gd name="T41" fmla="*/ 12 h 122"/>
                <a:gd name="T42" fmla="*/ 42 w 1150"/>
                <a:gd name="T43" fmla="*/ 4 h 122"/>
                <a:gd name="T44" fmla="*/ 62 w 1150"/>
                <a:gd name="T4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0" h="122">
                  <a:moveTo>
                    <a:pt x="62" y="0"/>
                  </a:moveTo>
                  <a:lnTo>
                    <a:pt x="1089" y="0"/>
                  </a:lnTo>
                  <a:lnTo>
                    <a:pt x="1109" y="4"/>
                  </a:lnTo>
                  <a:lnTo>
                    <a:pt x="1125" y="12"/>
                  </a:lnTo>
                  <a:lnTo>
                    <a:pt x="1138" y="25"/>
                  </a:lnTo>
                  <a:lnTo>
                    <a:pt x="1146" y="42"/>
                  </a:lnTo>
                  <a:lnTo>
                    <a:pt x="1150" y="62"/>
                  </a:lnTo>
                  <a:lnTo>
                    <a:pt x="1146" y="80"/>
                  </a:lnTo>
                  <a:lnTo>
                    <a:pt x="1138" y="97"/>
                  </a:lnTo>
                  <a:lnTo>
                    <a:pt x="1125" y="110"/>
                  </a:lnTo>
                  <a:lnTo>
                    <a:pt x="1109" y="118"/>
                  </a:lnTo>
                  <a:lnTo>
                    <a:pt x="1089" y="122"/>
                  </a:lnTo>
                  <a:lnTo>
                    <a:pt x="62" y="122"/>
                  </a:lnTo>
                  <a:lnTo>
                    <a:pt x="42" y="118"/>
                  </a:lnTo>
                  <a:lnTo>
                    <a:pt x="26" y="110"/>
                  </a:lnTo>
                  <a:lnTo>
                    <a:pt x="12" y="97"/>
                  </a:lnTo>
                  <a:lnTo>
                    <a:pt x="4" y="80"/>
                  </a:lnTo>
                  <a:lnTo>
                    <a:pt x="0" y="62"/>
                  </a:lnTo>
                  <a:lnTo>
                    <a:pt x="4" y="42"/>
                  </a:lnTo>
                  <a:lnTo>
                    <a:pt x="12" y="25"/>
                  </a:lnTo>
                  <a:lnTo>
                    <a:pt x="26" y="12"/>
                  </a:lnTo>
                  <a:lnTo>
                    <a:pt x="42" y="4"/>
                  </a:lnTo>
                  <a:lnTo>
                    <a:pt x="6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00" name="Freeform 554">
              <a:extLst>
                <a:ext uri="{FF2B5EF4-FFF2-40B4-BE49-F238E27FC236}">
                  <a16:creationId xmlns:a16="http://schemas.microsoft.com/office/drawing/2014/main" id="{F8E687EE-B1BF-43AD-9031-D62FB11BA5B2}"/>
                </a:ext>
              </a:extLst>
            </p:cNvPr>
            <p:cNvSpPr>
              <a:spLocks/>
            </p:cNvSpPr>
            <p:nvPr/>
          </p:nvSpPr>
          <p:spPr bwMode="auto">
            <a:xfrm>
              <a:off x="13378" y="2907"/>
              <a:ext cx="128" cy="13"/>
            </a:xfrm>
            <a:custGeom>
              <a:avLst/>
              <a:gdLst>
                <a:gd name="T0" fmla="*/ 62 w 1150"/>
                <a:gd name="T1" fmla="*/ 0 h 120"/>
                <a:gd name="T2" fmla="*/ 1089 w 1150"/>
                <a:gd name="T3" fmla="*/ 0 h 120"/>
                <a:gd name="T4" fmla="*/ 1109 w 1150"/>
                <a:gd name="T5" fmla="*/ 3 h 120"/>
                <a:gd name="T6" fmla="*/ 1125 w 1150"/>
                <a:gd name="T7" fmla="*/ 12 h 120"/>
                <a:gd name="T8" fmla="*/ 1138 w 1150"/>
                <a:gd name="T9" fmla="*/ 25 h 120"/>
                <a:gd name="T10" fmla="*/ 1146 w 1150"/>
                <a:gd name="T11" fmla="*/ 42 h 120"/>
                <a:gd name="T12" fmla="*/ 1150 w 1150"/>
                <a:gd name="T13" fmla="*/ 60 h 120"/>
                <a:gd name="T14" fmla="*/ 1146 w 1150"/>
                <a:gd name="T15" fmla="*/ 79 h 120"/>
                <a:gd name="T16" fmla="*/ 1138 w 1150"/>
                <a:gd name="T17" fmla="*/ 95 h 120"/>
                <a:gd name="T18" fmla="*/ 1125 w 1150"/>
                <a:gd name="T19" fmla="*/ 109 h 120"/>
                <a:gd name="T20" fmla="*/ 1109 w 1150"/>
                <a:gd name="T21" fmla="*/ 118 h 120"/>
                <a:gd name="T22" fmla="*/ 1089 w 1150"/>
                <a:gd name="T23" fmla="*/ 120 h 120"/>
                <a:gd name="T24" fmla="*/ 62 w 1150"/>
                <a:gd name="T25" fmla="*/ 120 h 120"/>
                <a:gd name="T26" fmla="*/ 42 w 1150"/>
                <a:gd name="T27" fmla="*/ 118 h 120"/>
                <a:gd name="T28" fmla="*/ 26 w 1150"/>
                <a:gd name="T29" fmla="*/ 109 h 120"/>
                <a:gd name="T30" fmla="*/ 12 w 1150"/>
                <a:gd name="T31" fmla="*/ 95 h 120"/>
                <a:gd name="T32" fmla="*/ 4 w 1150"/>
                <a:gd name="T33" fmla="*/ 79 h 120"/>
                <a:gd name="T34" fmla="*/ 0 w 1150"/>
                <a:gd name="T35" fmla="*/ 60 h 120"/>
                <a:gd name="T36" fmla="*/ 4 w 1150"/>
                <a:gd name="T37" fmla="*/ 42 h 120"/>
                <a:gd name="T38" fmla="*/ 12 w 1150"/>
                <a:gd name="T39" fmla="*/ 25 h 120"/>
                <a:gd name="T40" fmla="*/ 26 w 1150"/>
                <a:gd name="T41" fmla="*/ 12 h 120"/>
                <a:gd name="T42" fmla="*/ 42 w 1150"/>
                <a:gd name="T43" fmla="*/ 3 h 120"/>
                <a:gd name="T44" fmla="*/ 62 w 1150"/>
                <a:gd name="T4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0" h="120">
                  <a:moveTo>
                    <a:pt x="62" y="0"/>
                  </a:moveTo>
                  <a:lnTo>
                    <a:pt x="1089" y="0"/>
                  </a:lnTo>
                  <a:lnTo>
                    <a:pt x="1109" y="3"/>
                  </a:lnTo>
                  <a:lnTo>
                    <a:pt x="1125" y="12"/>
                  </a:lnTo>
                  <a:lnTo>
                    <a:pt x="1138" y="25"/>
                  </a:lnTo>
                  <a:lnTo>
                    <a:pt x="1146" y="42"/>
                  </a:lnTo>
                  <a:lnTo>
                    <a:pt x="1150" y="60"/>
                  </a:lnTo>
                  <a:lnTo>
                    <a:pt x="1146" y="79"/>
                  </a:lnTo>
                  <a:lnTo>
                    <a:pt x="1138" y="95"/>
                  </a:lnTo>
                  <a:lnTo>
                    <a:pt x="1125" y="109"/>
                  </a:lnTo>
                  <a:lnTo>
                    <a:pt x="1109" y="118"/>
                  </a:lnTo>
                  <a:lnTo>
                    <a:pt x="1089" y="120"/>
                  </a:lnTo>
                  <a:lnTo>
                    <a:pt x="62" y="120"/>
                  </a:lnTo>
                  <a:lnTo>
                    <a:pt x="42" y="118"/>
                  </a:lnTo>
                  <a:lnTo>
                    <a:pt x="26" y="109"/>
                  </a:lnTo>
                  <a:lnTo>
                    <a:pt x="12" y="95"/>
                  </a:lnTo>
                  <a:lnTo>
                    <a:pt x="4" y="79"/>
                  </a:lnTo>
                  <a:lnTo>
                    <a:pt x="0" y="60"/>
                  </a:lnTo>
                  <a:lnTo>
                    <a:pt x="4" y="42"/>
                  </a:lnTo>
                  <a:lnTo>
                    <a:pt x="12" y="25"/>
                  </a:lnTo>
                  <a:lnTo>
                    <a:pt x="26" y="12"/>
                  </a:lnTo>
                  <a:lnTo>
                    <a:pt x="42" y="3"/>
                  </a:lnTo>
                  <a:lnTo>
                    <a:pt x="6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01" name="Freeform 555">
              <a:extLst>
                <a:ext uri="{FF2B5EF4-FFF2-40B4-BE49-F238E27FC236}">
                  <a16:creationId xmlns:a16="http://schemas.microsoft.com/office/drawing/2014/main" id="{9DF147DF-0C67-4426-8598-CFDB5BC66FF2}"/>
                </a:ext>
              </a:extLst>
            </p:cNvPr>
            <p:cNvSpPr>
              <a:spLocks/>
            </p:cNvSpPr>
            <p:nvPr/>
          </p:nvSpPr>
          <p:spPr bwMode="auto">
            <a:xfrm>
              <a:off x="13378" y="2964"/>
              <a:ext cx="128" cy="13"/>
            </a:xfrm>
            <a:custGeom>
              <a:avLst/>
              <a:gdLst>
                <a:gd name="T0" fmla="*/ 62 w 1150"/>
                <a:gd name="T1" fmla="*/ 0 h 121"/>
                <a:gd name="T2" fmla="*/ 1089 w 1150"/>
                <a:gd name="T3" fmla="*/ 0 h 121"/>
                <a:gd name="T4" fmla="*/ 1109 w 1150"/>
                <a:gd name="T5" fmla="*/ 4 h 121"/>
                <a:gd name="T6" fmla="*/ 1125 w 1150"/>
                <a:gd name="T7" fmla="*/ 12 h 121"/>
                <a:gd name="T8" fmla="*/ 1138 w 1150"/>
                <a:gd name="T9" fmla="*/ 25 h 121"/>
                <a:gd name="T10" fmla="*/ 1146 w 1150"/>
                <a:gd name="T11" fmla="*/ 41 h 121"/>
                <a:gd name="T12" fmla="*/ 1150 w 1150"/>
                <a:gd name="T13" fmla="*/ 61 h 121"/>
                <a:gd name="T14" fmla="*/ 1146 w 1150"/>
                <a:gd name="T15" fmla="*/ 80 h 121"/>
                <a:gd name="T16" fmla="*/ 1138 w 1150"/>
                <a:gd name="T17" fmla="*/ 96 h 121"/>
                <a:gd name="T18" fmla="*/ 1125 w 1150"/>
                <a:gd name="T19" fmla="*/ 109 h 121"/>
                <a:gd name="T20" fmla="*/ 1109 w 1150"/>
                <a:gd name="T21" fmla="*/ 118 h 121"/>
                <a:gd name="T22" fmla="*/ 1089 w 1150"/>
                <a:gd name="T23" fmla="*/ 121 h 121"/>
                <a:gd name="T24" fmla="*/ 62 w 1150"/>
                <a:gd name="T25" fmla="*/ 121 h 121"/>
                <a:gd name="T26" fmla="*/ 42 w 1150"/>
                <a:gd name="T27" fmla="*/ 118 h 121"/>
                <a:gd name="T28" fmla="*/ 26 w 1150"/>
                <a:gd name="T29" fmla="*/ 109 h 121"/>
                <a:gd name="T30" fmla="*/ 12 w 1150"/>
                <a:gd name="T31" fmla="*/ 96 h 121"/>
                <a:gd name="T32" fmla="*/ 4 w 1150"/>
                <a:gd name="T33" fmla="*/ 80 h 121"/>
                <a:gd name="T34" fmla="*/ 0 w 1150"/>
                <a:gd name="T35" fmla="*/ 61 h 121"/>
                <a:gd name="T36" fmla="*/ 4 w 1150"/>
                <a:gd name="T37" fmla="*/ 41 h 121"/>
                <a:gd name="T38" fmla="*/ 12 w 1150"/>
                <a:gd name="T39" fmla="*/ 25 h 121"/>
                <a:gd name="T40" fmla="*/ 26 w 1150"/>
                <a:gd name="T41" fmla="*/ 12 h 121"/>
                <a:gd name="T42" fmla="*/ 42 w 1150"/>
                <a:gd name="T43" fmla="*/ 4 h 121"/>
                <a:gd name="T44" fmla="*/ 62 w 1150"/>
                <a:gd name="T4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0" h="121">
                  <a:moveTo>
                    <a:pt x="62" y="0"/>
                  </a:moveTo>
                  <a:lnTo>
                    <a:pt x="1089" y="0"/>
                  </a:lnTo>
                  <a:lnTo>
                    <a:pt x="1109" y="4"/>
                  </a:lnTo>
                  <a:lnTo>
                    <a:pt x="1125" y="12"/>
                  </a:lnTo>
                  <a:lnTo>
                    <a:pt x="1138" y="25"/>
                  </a:lnTo>
                  <a:lnTo>
                    <a:pt x="1146" y="41"/>
                  </a:lnTo>
                  <a:lnTo>
                    <a:pt x="1150" y="61"/>
                  </a:lnTo>
                  <a:lnTo>
                    <a:pt x="1146" y="80"/>
                  </a:lnTo>
                  <a:lnTo>
                    <a:pt x="1138" y="96"/>
                  </a:lnTo>
                  <a:lnTo>
                    <a:pt x="1125" y="109"/>
                  </a:lnTo>
                  <a:lnTo>
                    <a:pt x="1109" y="118"/>
                  </a:lnTo>
                  <a:lnTo>
                    <a:pt x="1089" y="121"/>
                  </a:lnTo>
                  <a:lnTo>
                    <a:pt x="62" y="121"/>
                  </a:lnTo>
                  <a:lnTo>
                    <a:pt x="42" y="118"/>
                  </a:lnTo>
                  <a:lnTo>
                    <a:pt x="26" y="109"/>
                  </a:lnTo>
                  <a:lnTo>
                    <a:pt x="12" y="96"/>
                  </a:lnTo>
                  <a:lnTo>
                    <a:pt x="4" y="80"/>
                  </a:lnTo>
                  <a:lnTo>
                    <a:pt x="0" y="61"/>
                  </a:lnTo>
                  <a:lnTo>
                    <a:pt x="4" y="41"/>
                  </a:lnTo>
                  <a:lnTo>
                    <a:pt x="12" y="25"/>
                  </a:lnTo>
                  <a:lnTo>
                    <a:pt x="26" y="12"/>
                  </a:lnTo>
                  <a:lnTo>
                    <a:pt x="42" y="4"/>
                  </a:lnTo>
                  <a:lnTo>
                    <a:pt x="6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02" name="Freeform 556">
              <a:extLst>
                <a:ext uri="{FF2B5EF4-FFF2-40B4-BE49-F238E27FC236}">
                  <a16:creationId xmlns:a16="http://schemas.microsoft.com/office/drawing/2014/main" id="{AA390423-0495-4C9A-BAD3-B038D5D8BAC5}"/>
                </a:ext>
              </a:extLst>
            </p:cNvPr>
            <p:cNvSpPr>
              <a:spLocks/>
            </p:cNvSpPr>
            <p:nvPr/>
          </p:nvSpPr>
          <p:spPr bwMode="auto">
            <a:xfrm>
              <a:off x="13378" y="3021"/>
              <a:ext cx="128" cy="13"/>
            </a:xfrm>
            <a:custGeom>
              <a:avLst/>
              <a:gdLst>
                <a:gd name="T0" fmla="*/ 62 w 1150"/>
                <a:gd name="T1" fmla="*/ 0 h 120"/>
                <a:gd name="T2" fmla="*/ 1089 w 1150"/>
                <a:gd name="T3" fmla="*/ 0 h 120"/>
                <a:gd name="T4" fmla="*/ 1109 w 1150"/>
                <a:gd name="T5" fmla="*/ 3 h 120"/>
                <a:gd name="T6" fmla="*/ 1125 w 1150"/>
                <a:gd name="T7" fmla="*/ 11 h 120"/>
                <a:gd name="T8" fmla="*/ 1138 w 1150"/>
                <a:gd name="T9" fmla="*/ 25 h 120"/>
                <a:gd name="T10" fmla="*/ 1146 w 1150"/>
                <a:gd name="T11" fmla="*/ 41 h 120"/>
                <a:gd name="T12" fmla="*/ 1150 w 1150"/>
                <a:gd name="T13" fmla="*/ 60 h 120"/>
                <a:gd name="T14" fmla="*/ 1146 w 1150"/>
                <a:gd name="T15" fmla="*/ 79 h 120"/>
                <a:gd name="T16" fmla="*/ 1138 w 1150"/>
                <a:gd name="T17" fmla="*/ 96 h 120"/>
                <a:gd name="T18" fmla="*/ 1125 w 1150"/>
                <a:gd name="T19" fmla="*/ 108 h 120"/>
                <a:gd name="T20" fmla="*/ 1109 w 1150"/>
                <a:gd name="T21" fmla="*/ 117 h 120"/>
                <a:gd name="T22" fmla="*/ 1089 w 1150"/>
                <a:gd name="T23" fmla="*/ 120 h 120"/>
                <a:gd name="T24" fmla="*/ 62 w 1150"/>
                <a:gd name="T25" fmla="*/ 120 h 120"/>
                <a:gd name="T26" fmla="*/ 42 w 1150"/>
                <a:gd name="T27" fmla="*/ 117 h 120"/>
                <a:gd name="T28" fmla="*/ 26 w 1150"/>
                <a:gd name="T29" fmla="*/ 108 h 120"/>
                <a:gd name="T30" fmla="*/ 12 w 1150"/>
                <a:gd name="T31" fmla="*/ 96 h 120"/>
                <a:gd name="T32" fmla="*/ 4 w 1150"/>
                <a:gd name="T33" fmla="*/ 79 h 120"/>
                <a:gd name="T34" fmla="*/ 0 w 1150"/>
                <a:gd name="T35" fmla="*/ 60 h 120"/>
                <a:gd name="T36" fmla="*/ 4 w 1150"/>
                <a:gd name="T37" fmla="*/ 41 h 120"/>
                <a:gd name="T38" fmla="*/ 12 w 1150"/>
                <a:gd name="T39" fmla="*/ 25 h 120"/>
                <a:gd name="T40" fmla="*/ 26 w 1150"/>
                <a:gd name="T41" fmla="*/ 11 h 120"/>
                <a:gd name="T42" fmla="*/ 42 w 1150"/>
                <a:gd name="T43" fmla="*/ 3 h 120"/>
                <a:gd name="T44" fmla="*/ 62 w 1150"/>
                <a:gd name="T4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0" h="120">
                  <a:moveTo>
                    <a:pt x="62" y="0"/>
                  </a:moveTo>
                  <a:lnTo>
                    <a:pt x="1089" y="0"/>
                  </a:lnTo>
                  <a:lnTo>
                    <a:pt x="1109" y="3"/>
                  </a:lnTo>
                  <a:lnTo>
                    <a:pt x="1125" y="11"/>
                  </a:lnTo>
                  <a:lnTo>
                    <a:pt x="1138" y="25"/>
                  </a:lnTo>
                  <a:lnTo>
                    <a:pt x="1146" y="41"/>
                  </a:lnTo>
                  <a:lnTo>
                    <a:pt x="1150" y="60"/>
                  </a:lnTo>
                  <a:lnTo>
                    <a:pt x="1146" y="79"/>
                  </a:lnTo>
                  <a:lnTo>
                    <a:pt x="1138" y="96"/>
                  </a:lnTo>
                  <a:lnTo>
                    <a:pt x="1125" y="108"/>
                  </a:lnTo>
                  <a:lnTo>
                    <a:pt x="1109" y="117"/>
                  </a:lnTo>
                  <a:lnTo>
                    <a:pt x="1089" y="120"/>
                  </a:lnTo>
                  <a:lnTo>
                    <a:pt x="62" y="120"/>
                  </a:lnTo>
                  <a:lnTo>
                    <a:pt x="42" y="117"/>
                  </a:lnTo>
                  <a:lnTo>
                    <a:pt x="26" y="108"/>
                  </a:lnTo>
                  <a:lnTo>
                    <a:pt x="12" y="96"/>
                  </a:lnTo>
                  <a:lnTo>
                    <a:pt x="4" y="79"/>
                  </a:lnTo>
                  <a:lnTo>
                    <a:pt x="0" y="60"/>
                  </a:lnTo>
                  <a:lnTo>
                    <a:pt x="4" y="41"/>
                  </a:lnTo>
                  <a:lnTo>
                    <a:pt x="12" y="25"/>
                  </a:lnTo>
                  <a:lnTo>
                    <a:pt x="26" y="11"/>
                  </a:lnTo>
                  <a:lnTo>
                    <a:pt x="42" y="3"/>
                  </a:lnTo>
                  <a:lnTo>
                    <a:pt x="6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03" name="Freeform 557">
              <a:extLst>
                <a:ext uri="{FF2B5EF4-FFF2-40B4-BE49-F238E27FC236}">
                  <a16:creationId xmlns:a16="http://schemas.microsoft.com/office/drawing/2014/main" id="{AC18AE74-782A-406A-B8B0-97E601E94621}"/>
                </a:ext>
              </a:extLst>
            </p:cNvPr>
            <p:cNvSpPr>
              <a:spLocks/>
            </p:cNvSpPr>
            <p:nvPr/>
          </p:nvSpPr>
          <p:spPr bwMode="auto">
            <a:xfrm>
              <a:off x="13307" y="2739"/>
              <a:ext cx="271" cy="349"/>
            </a:xfrm>
            <a:custGeom>
              <a:avLst/>
              <a:gdLst>
                <a:gd name="T0" fmla="*/ 61 w 2438"/>
                <a:gd name="T1" fmla="*/ 0 h 3135"/>
                <a:gd name="T2" fmla="*/ 382 w 2438"/>
                <a:gd name="T3" fmla="*/ 0 h 3135"/>
                <a:gd name="T4" fmla="*/ 400 w 2438"/>
                <a:gd name="T5" fmla="*/ 4 h 3135"/>
                <a:gd name="T6" fmla="*/ 417 w 2438"/>
                <a:gd name="T7" fmla="*/ 12 h 3135"/>
                <a:gd name="T8" fmla="*/ 430 w 2438"/>
                <a:gd name="T9" fmla="*/ 25 h 3135"/>
                <a:gd name="T10" fmla="*/ 439 w 2438"/>
                <a:gd name="T11" fmla="*/ 41 h 3135"/>
                <a:gd name="T12" fmla="*/ 442 w 2438"/>
                <a:gd name="T13" fmla="*/ 61 h 3135"/>
                <a:gd name="T14" fmla="*/ 439 w 2438"/>
                <a:gd name="T15" fmla="*/ 80 h 3135"/>
                <a:gd name="T16" fmla="*/ 430 w 2438"/>
                <a:gd name="T17" fmla="*/ 96 h 3135"/>
                <a:gd name="T18" fmla="*/ 417 w 2438"/>
                <a:gd name="T19" fmla="*/ 109 h 3135"/>
                <a:gd name="T20" fmla="*/ 400 w 2438"/>
                <a:gd name="T21" fmla="*/ 117 h 3135"/>
                <a:gd name="T22" fmla="*/ 382 w 2438"/>
                <a:gd name="T23" fmla="*/ 121 h 3135"/>
                <a:gd name="T24" fmla="*/ 122 w 2438"/>
                <a:gd name="T25" fmla="*/ 121 h 3135"/>
                <a:gd name="T26" fmla="*/ 122 w 2438"/>
                <a:gd name="T27" fmla="*/ 3013 h 3135"/>
                <a:gd name="T28" fmla="*/ 2318 w 2438"/>
                <a:gd name="T29" fmla="*/ 3013 h 3135"/>
                <a:gd name="T30" fmla="*/ 2318 w 2438"/>
                <a:gd name="T31" fmla="*/ 121 h 3135"/>
                <a:gd name="T32" fmla="*/ 2057 w 2438"/>
                <a:gd name="T33" fmla="*/ 121 h 3135"/>
                <a:gd name="T34" fmla="*/ 2038 w 2438"/>
                <a:gd name="T35" fmla="*/ 117 h 3135"/>
                <a:gd name="T36" fmla="*/ 2022 w 2438"/>
                <a:gd name="T37" fmla="*/ 109 h 3135"/>
                <a:gd name="T38" fmla="*/ 2009 w 2438"/>
                <a:gd name="T39" fmla="*/ 96 h 3135"/>
                <a:gd name="T40" fmla="*/ 2000 w 2438"/>
                <a:gd name="T41" fmla="*/ 80 h 3135"/>
                <a:gd name="T42" fmla="*/ 1997 w 2438"/>
                <a:gd name="T43" fmla="*/ 61 h 3135"/>
                <a:gd name="T44" fmla="*/ 2000 w 2438"/>
                <a:gd name="T45" fmla="*/ 41 h 3135"/>
                <a:gd name="T46" fmla="*/ 2009 w 2438"/>
                <a:gd name="T47" fmla="*/ 25 h 3135"/>
                <a:gd name="T48" fmla="*/ 2022 w 2438"/>
                <a:gd name="T49" fmla="*/ 12 h 3135"/>
                <a:gd name="T50" fmla="*/ 2038 w 2438"/>
                <a:gd name="T51" fmla="*/ 4 h 3135"/>
                <a:gd name="T52" fmla="*/ 2057 w 2438"/>
                <a:gd name="T53" fmla="*/ 0 h 3135"/>
                <a:gd name="T54" fmla="*/ 2378 w 2438"/>
                <a:gd name="T55" fmla="*/ 0 h 3135"/>
                <a:gd name="T56" fmla="*/ 2397 w 2438"/>
                <a:gd name="T57" fmla="*/ 4 h 3135"/>
                <a:gd name="T58" fmla="*/ 2413 w 2438"/>
                <a:gd name="T59" fmla="*/ 12 h 3135"/>
                <a:gd name="T60" fmla="*/ 2426 w 2438"/>
                <a:gd name="T61" fmla="*/ 25 h 3135"/>
                <a:gd name="T62" fmla="*/ 2435 w 2438"/>
                <a:gd name="T63" fmla="*/ 41 h 3135"/>
                <a:gd name="T64" fmla="*/ 2438 w 2438"/>
                <a:gd name="T65" fmla="*/ 61 h 3135"/>
                <a:gd name="T66" fmla="*/ 2438 w 2438"/>
                <a:gd name="T67" fmla="*/ 3075 h 3135"/>
                <a:gd name="T68" fmla="*/ 2435 w 2438"/>
                <a:gd name="T69" fmla="*/ 3093 h 3135"/>
                <a:gd name="T70" fmla="*/ 2426 w 2438"/>
                <a:gd name="T71" fmla="*/ 3110 h 3135"/>
                <a:gd name="T72" fmla="*/ 2413 w 2438"/>
                <a:gd name="T73" fmla="*/ 3123 h 3135"/>
                <a:gd name="T74" fmla="*/ 2397 w 2438"/>
                <a:gd name="T75" fmla="*/ 3132 h 3135"/>
                <a:gd name="T76" fmla="*/ 2378 w 2438"/>
                <a:gd name="T77" fmla="*/ 3135 h 3135"/>
                <a:gd name="T78" fmla="*/ 61 w 2438"/>
                <a:gd name="T79" fmla="*/ 3135 h 3135"/>
                <a:gd name="T80" fmla="*/ 42 w 2438"/>
                <a:gd name="T81" fmla="*/ 3132 h 3135"/>
                <a:gd name="T82" fmla="*/ 26 w 2438"/>
                <a:gd name="T83" fmla="*/ 3123 h 3135"/>
                <a:gd name="T84" fmla="*/ 12 w 2438"/>
                <a:gd name="T85" fmla="*/ 3110 h 3135"/>
                <a:gd name="T86" fmla="*/ 3 w 2438"/>
                <a:gd name="T87" fmla="*/ 3093 h 3135"/>
                <a:gd name="T88" fmla="*/ 0 w 2438"/>
                <a:gd name="T89" fmla="*/ 3075 h 3135"/>
                <a:gd name="T90" fmla="*/ 0 w 2438"/>
                <a:gd name="T91" fmla="*/ 61 h 3135"/>
                <a:gd name="T92" fmla="*/ 3 w 2438"/>
                <a:gd name="T93" fmla="*/ 41 h 3135"/>
                <a:gd name="T94" fmla="*/ 12 w 2438"/>
                <a:gd name="T95" fmla="*/ 25 h 3135"/>
                <a:gd name="T96" fmla="*/ 26 w 2438"/>
                <a:gd name="T97" fmla="*/ 12 h 3135"/>
                <a:gd name="T98" fmla="*/ 42 w 2438"/>
                <a:gd name="T99" fmla="*/ 4 h 3135"/>
                <a:gd name="T100" fmla="*/ 61 w 2438"/>
                <a:gd name="T101" fmla="*/ 0 h 3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38" h="3135">
                  <a:moveTo>
                    <a:pt x="61" y="0"/>
                  </a:moveTo>
                  <a:lnTo>
                    <a:pt x="382" y="0"/>
                  </a:lnTo>
                  <a:lnTo>
                    <a:pt x="400" y="4"/>
                  </a:lnTo>
                  <a:lnTo>
                    <a:pt x="417" y="12"/>
                  </a:lnTo>
                  <a:lnTo>
                    <a:pt x="430" y="25"/>
                  </a:lnTo>
                  <a:lnTo>
                    <a:pt x="439" y="41"/>
                  </a:lnTo>
                  <a:lnTo>
                    <a:pt x="442" y="61"/>
                  </a:lnTo>
                  <a:lnTo>
                    <a:pt x="439" y="80"/>
                  </a:lnTo>
                  <a:lnTo>
                    <a:pt x="430" y="96"/>
                  </a:lnTo>
                  <a:lnTo>
                    <a:pt x="417" y="109"/>
                  </a:lnTo>
                  <a:lnTo>
                    <a:pt x="400" y="117"/>
                  </a:lnTo>
                  <a:lnTo>
                    <a:pt x="382" y="121"/>
                  </a:lnTo>
                  <a:lnTo>
                    <a:pt x="122" y="121"/>
                  </a:lnTo>
                  <a:lnTo>
                    <a:pt x="122" y="3013"/>
                  </a:lnTo>
                  <a:lnTo>
                    <a:pt x="2318" y="3013"/>
                  </a:lnTo>
                  <a:lnTo>
                    <a:pt x="2318" y="121"/>
                  </a:lnTo>
                  <a:lnTo>
                    <a:pt x="2057" y="121"/>
                  </a:lnTo>
                  <a:lnTo>
                    <a:pt x="2038" y="117"/>
                  </a:lnTo>
                  <a:lnTo>
                    <a:pt x="2022" y="109"/>
                  </a:lnTo>
                  <a:lnTo>
                    <a:pt x="2009" y="96"/>
                  </a:lnTo>
                  <a:lnTo>
                    <a:pt x="2000" y="80"/>
                  </a:lnTo>
                  <a:lnTo>
                    <a:pt x="1997" y="61"/>
                  </a:lnTo>
                  <a:lnTo>
                    <a:pt x="2000" y="41"/>
                  </a:lnTo>
                  <a:lnTo>
                    <a:pt x="2009" y="25"/>
                  </a:lnTo>
                  <a:lnTo>
                    <a:pt x="2022" y="12"/>
                  </a:lnTo>
                  <a:lnTo>
                    <a:pt x="2038" y="4"/>
                  </a:lnTo>
                  <a:lnTo>
                    <a:pt x="2057" y="0"/>
                  </a:lnTo>
                  <a:lnTo>
                    <a:pt x="2378" y="0"/>
                  </a:lnTo>
                  <a:lnTo>
                    <a:pt x="2397" y="4"/>
                  </a:lnTo>
                  <a:lnTo>
                    <a:pt x="2413" y="12"/>
                  </a:lnTo>
                  <a:lnTo>
                    <a:pt x="2426" y="25"/>
                  </a:lnTo>
                  <a:lnTo>
                    <a:pt x="2435" y="41"/>
                  </a:lnTo>
                  <a:lnTo>
                    <a:pt x="2438" y="61"/>
                  </a:lnTo>
                  <a:lnTo>
                    <a:pt x="2438" y="3075"/>
                  </a:lnTo>
                  <a:lnTo>
                    <a:pt x="2435" y="3093"/>
                  </a:lnTo>
                  <a:lnTo>
                    <a:pt x="2426" y="3110"/>
                  </a:lnTo>
                  <a:lnTo>
                    <a:pt x="2413" y="3123"/>
                  </a:lnTo>
                  <a:lnTo>
                    <a:pt x="2397" y="3132"/>
                  </a:lnTo>
                  <a:lnTo>
                    <a:pt x="2378" y="3135"/>
                  </a:lnTo>
                  <a:lnTo>
                    <a:pt x="61" y="3135"/>
                  </a:lnTo>
                  <a:lnTo>
                    <a:pt x="42" y="3132"/>
                  </a:lnTo>
                  <a:lnTo>
                    <a:pt x="26" y="3123"/>
                  </a:lnTo>
                  <a:lnTo>
                    <a:pt x="12" y="3110"/>
                  </a:lnTo>
                  <a:lnTo>
                    <a:pt x="3" y="3093"/>
                  </a:lnTo>
                  <a:lnTo>
                    <a:pt x="0" y="3075"/>
                  </a:lnTo>
                  <a:lnTo>
                    <a:pt x="0" y="61"/>
                  </a:lnTo>
                  <a:lnTo>
                    <a:pt x="3" y="41"/>
                  </a:lnTo>
                  <a:lnTo>
                    <a:pt x="12" y="25"/>
                  </a:lnTo>
                  <a:lnTo>
                    <a:pt x="26" y="12"/>
                  </a:lnTo>
                  <a:lnTo>
                    <a:pt x="42" y="4"/>
                  </a:lnTo>
                  <a:lnTo>
                    <a:pt x="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04" name="Freeform 558">
              <a:extLst>
                <a:ext uri="{FF2B5EF4-FFF2-40B4-BE49-F238E27FC236}">
                  <a16:creationId xmlns:a16="http://schemas.microsoft.com/office/drawing/2014/main" id="{6F110095-0BE2-4522-BAAB-4B166C4CAA9E}"/>
                </a:ext>
              </a:extLst>
            </p:cNvPr>
            <p:cNvSpPr>
              <a:spLocks noEditPoints="1"/>
            </p:cNvSpPr>
            <p:nvPr/>
          </p:nvSpPr>
          <p:spPr bwMode="auto">
            <a:xfrm>
              <a:off x="13369" y="2704"/>
              <a:ext cx="146" cy="93"/>
            </a:xfrm>
            <a:custGeom>
              <a:avLst/>
              <a:gdLst>
                <a:gd name="T0" fmla="*/ 377 w 1313"/>
                <a:gd name="T1" fmla="*/ 121 h 832"/>
                <a:gd name="T2" fmla="*/ 377 w 1313"/>
                <a:gd name="T3" fmla="*/ 241 h 832"/>
                <a:gd name="T4" fmla="*/ 374 w 1313"/>
                <a:gd name="T5" fmla="*/ 260 h 832"/>
                <a:gd name="T6" fmla="*/ 367 w 1313"/>
                <a:gd name="T7" fmla="*/ 277 h 832"/>
                <a:gd name="T8" fmla="*/ 353 w 1313"/>
                <a:gd name="T9" fmla="*/ 289 h 832"/>
                <a:gd name="T10" fmla="*/ 336 w 1313"/>
                <a:gd name="T11" fmla="*/ 298 h 832"/>
                <a:gd name="T12" fmla="*/ 317 w 1313"/>
                <a:gd name="T13" fmla="*/ 301 h 832"/>
                <a:gd name="T14" fmla="*/ 120 w 1313"/>
                <a:gd name="T15" fmla="*/ 301 h 832"/>
                <a:gd name="T16" fmla="*/ 120 w 1313"/>
                <a:gd name="T17" fmla="*/ 712 h 832"/>
                <a:gd name="T18" fmla="*/ 1192 w 1313"/>
                <a:gd name="T19" fmla="*/ 712 h 832"/>
                <a:gd name="T20" fmla="*/ 1192 w 1313"/>
                <a:gd name="T21" fmla="*/ 301 h 832"/>
                <a:gd name="T22" fmla="*/ 996 w 1313"/>
                <a:gd name="T23" fmla="*/ 301 h 832"/>
                <a:gd name="T24" fmla="*/ 977 w 1313"/>
                <a:gd name="T25" fmla="*/ 298 h 832"/>
                <a:gd name="T26" fmla="*/ 959 w 1313"/>
                <a:gd name="T27" fmla="*/ 289 h 832"/>
                <a:gd name="T28" fmla="*/ 946 w 1313"/>
                <a:gd name="T29" fmla="*/ 277 h 832"/>
                <a:gd name="T30" fmla="*/ 938 w 1313"/>
                <a:gd name="T31" fmla="*/ 260 h 832"/>
                <a:gd name="T32" fmla="*/ 935 w 1313"/>
                <a:gd name="T33" fmla="*/ 241 h 832"/>
                <a:gd name="T34" fmla="*/ 935 w 1313"/>
                <a:gd name="T35" fmla="*/ 121 h 832"/>
                <a:gd name="T36" fmla="*/ 377 w 1313"/>
                <a:gd name="T37" fmla="*/ 121 h 832"/>
                <a:gd name="T38" fmla="*/ 317 w 1313"/>
                <a:gd name="T39" fmla="*/ 0 h 832"/>
                <a:gd name="T40" fmla="*/ 996 w 1313"/>
                <a:gd name="T41" fmla="*/ 0 h 832"/>
                <a:gd name="T42" fmla="*/ 1014 w 1313"/>
                <a:gd name="T43" fmla="*/ 4 h 832"/>
                <a:gd name="T44" fmla="*/ 1031 w 1313"/>
                <a:gd name="T45" fmla="*/ 12 h 832"/>
                <a:gd name="T46" fmla="*/ 1044 w 1313"/>
                <a:gd name="T47" fmla="*/ 25 h 832"/>
                <a:gd name="T48" fmla="*/ 1053 w 1313"/>
                <a:gd name="T49" fmla="*/ 41 h 832"/>
                <a:gd name="T50" fmla="*/ 1056 w 1313"/>
                <a:gd name="T51" fmla="*/ 61 h 832"/>
                <a:gd name="T52" fmla="*/ 1056 w 1313"/>
                <a:gd name="T53" fmla="*/ 181 h 832"/>
                <a:gd name="T54" fmla="*/ 1252 w 1313"/>
                <a:gd name="T55" fmla="*/ 181 h 832"/>
                <a:gd name="T56" fmla="*/ 1271 w 1313"/>
                <a:gd name="T57" fmla="*/ 184 h 832"/>
                <a:gd name="T58" fmla="*/ 1289 w 1313"/>
                <a:gd name="T59" fmla="*/ 193 h 832"/>
                <a:gd name="T60" fmla="*/ 1302 w 1313"/>
                <a:gd name="T61" fmla="*/ 206 h 832"/>
                <a:gd name="T62" fmla="*/ 1310 w 1313"/>
                <a:gd name="T63" fmla="*/ 222 h 832"/>
                <a:gd name="T64" fmla="*/ 1313 w 1313"/>
                <a:gd name="T65" fmla="*/ 241 h 832"/>
                <a:gd name="T66" fmla="*/ 1313 w 1313"/>
                <a:gd name="T67" fmla="*/ 772 h 832"/>
                <a:gd name="T68" fmla="*/ 1310 w 1313"/>
                <a:gd name="T69" fmla="*/ 790 h 832"/>
                <a:gd name="T70" fmla="*/ 1302 w 1313"/>
                <a:gd name="T71" fmla="*/ 807 h 832"/>
                <a:gd name="T72" fmla="*/ 1289 w 1313"/>
                <a:gd name="T73" fmla="*/ 820 h 832"/>
                <a:gd name="T74" fmla="*/ 1271 w 1313"/>
                <a:gd name="T75" fmla="*/ 829 h 832"/>
                <a:gd name="T76" fmla="*/ 1252 w 1313"/>
                <a:gd name="T77" fmla="*/ 832 h 832"/>
                <a:gd name="T78" fmla="*/ 60 w 1313"/>
                <a:gd name="T79" fmla="*/ 832 h 832"/>
                <a:gd name="T80" fmla="*/ 41 w 1313"/>
                <a:gd name="T81" fmla="*/ 829 h 832"/>
                <a:gd name="T82" fmla="*/ 24 w 1313"/>
                <a:gd name="T83" fmla="*/ 820 h 832"/>
                <a:gd name="T84" fmla="*/ 11 w 1313"/>
                <a:gd name="T85" fmla="*/ 807 h 832"/>
                <a:gd name="T86" fmla="*/ 3 w 1313"/>
                <a:gd name="T87" fmla="*/ 790 h 832"/>
                <a:gd name="T88" fmla="*/ 0 w 1313"/>
                <a:gd name="T89" fmla="*/ 772 h 832"/>
                <a:gd name="T90" fmla="*/ 0 w 1313"/>
                <a:gd name="T91" fmla="*/ 241 h 832"/>
                <a:gd name="T92" fmla="*/ 3 w 1313"/>
                <a:gd name="T93" fmla="*/ 222 h 832"/>
                <a:gd name="T94" fmla="*/ 11 w 1313"/>
                <a:gd name="T95" fmla="*/ 206 h 832"/>
                <a:gd name="T96" fmla="*/ 24 w 1313"/>
                <a:gd name="T97" fmla="*/ 193 h 832"/>
                <a:gd name="T98" fmla="*/ 41 w 1313"/>
                <a:gd name="T99" fmla="*/ 184 h 832"/>
                <a:gd name="T100" fmla="*/ 60 w 1313"/>
                <a:gd name="T101" fmla="*/ 181 h 832"/>
                <a:gd name="T102" fmla="*/ 257 w 1313"/>
                <a:gd name="T103" fmla="*/ 181 h 832"/>
                <a:gd name="T104" fmla="*/ 257 w 1313"/>
                <a:gd name="T105" fmla="*/ 61 h 832"/>
                <a:gd name="T106" fmla="*/ 260 w 1313"/>
                <a:gd name="T107" fmla="*/ 41 h 832"/>
                <a:gd name="T108" fmla="*/ 269 w 1313"/>
                <a:gd name="T109" fmla="*/ 25 h 832"/>
                <a:gd name="T110" fmla="*/ 282 w 1313"/>
                <a:gd name="T111" fmla="*/ 12 h 832"/>
                <a:gd name="T112" fmla="*/ 298 w 1313"/>
                <a:gd name="T113" fmla="*/ 4 h 832"/>
                <a:gd name="T114" fmla="*/ 317 w 1313"/>
                <a:gd name="T115"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832">
                  <a:moveTo>
                    <a:pt x="377" y="121"/>
                  </a:moveTo>
                  <a:lnTo>
                    <a:pt x="377" y="241"/>
                  </a:lnTo>
                  <a:lnTo>
                    <a:pt x="374" y="260"/>
                  </a:lnTo>
                  <a:lnTo>
                    <a:pt x="367" y="277"/>
                  </a:lnTo>
                  <a:lnTo>
                    <a:pt x="353" y="289"/>
                  </a:lnTo>
                  <a:lnTo>
                    <a:pt x="336" y="298"/>
                  </a:lnTo>
                  <a:lnTo>
                    <a:pt x="317" y="301"/>
                  </a:lnTo>
                  <a:lnTo>
                    <a:pt x="120" y="301"/>
                  </a:lnTo>
                  <a:lnTo>
                    <a:pt x="120" y="712"/>
                  </a:lnTo>
                  <a:lnTo>
                    <a:pt x="1192" y="712"/>
                  </a:lnTo>
                  <a:lnTo>
                    <a:pt x="1192" y="301"/>
                  </a:lnTo>
                  <a:lnTo>
                    <a:pt x="996" y="301"/>
                  </a:lnTo>
                  <a:lnTo>
                    <a:pt x="977" y="298"/>
                  </a:lnTo>
                  <a:lnTo>
                    <a:pt x="959" y="289"/>
                  </a:lnTo>
                  <a:lnTo>
                    <a:pt x="946" y="277"/>
                  </a:lnTo>
                  <a:lnTo>
                    <a:pt x="938" y="260"/>
                  </a:lnTo>
                  <a:lnTo>
                    <a:pt x="935" y="241"/>
                  </a:lnTo>
                  <a:lnTo>
                    <a:pt x="935" y="121"/>
                  </a:lnTo>
                  <a:lnTo>
                    <a:pt x="377" y="121"/>
                  </a:lnTo>
                  <a:close/>
                  <a:moveTo>
                    <a:pt x="317" y="0"/>
                  </a:moveTo>
                  <a:lnTo>
                    <a:pt x="996" y="0"/>
                  </a:lnTo>
                  <a:lnTo>
                    <a:pt x="1014" y="4"/>
                  </a:lnTo>
                  <a:lnTo>
                    <a:pt x="1031" y="12"/>
                  </a:lnTo>
                  <a:lnTo>
                    <a:pt x="1044" y="25"/>
                  </a:lnTo>
                  <a:lnTo>
                    <a:pt x="1053" y="41"/>
                  </a:lnTo>
                  <a:lnTo>
                    <a:pt x="1056" y="61"/>
                  </a:lnTo>
                  <a:lnTo>
                    <a:pt x="1056" y="181"/>
                  </a:lnTo>
                  <a:lnTo>
                    <a:pt x="1252" y="181"/>
                  </a:lnTo>
                  <a:lnTo>
                    <a:pt x="1271" y="184"/>
                  </a:lnTo>
                  <a:lnTo>
                    <a:pt x="1289" y="193"/>
                  </a:lnTo>
                  <a:lnTo>
                    <a:pt x="1302" y="206"/>
                  </a:lnTo>
                  <a:lnTo>
                    <a:pt x="1310" y="222"/>
                  </a:lnTo>
                  <a:lnTo>
                    <a:pt x="1313" y="241"/>
                  </a:lnTo>
                  <a:lnTo>
                    <a:pt x="1313" y="772"/>
                  </a:lnTo>
                  <a:lnTo>
                    <a:pt x="1310" y="790"/>
                  </a:lnTo>
                  <a:lnTo>
                    <a:pt x="1302" y="807"/>
                  </a:lnTo>
                  <a:lnTo>
                    <a:pt x="1289" y="820"/>
                  </a:lnTo>
                  <a:lnTo>
                    <a:pt x="1271" y="829"/>
                  </a:lnTo>
                  <a:lnTo>
                    <a:pt x="1252" y="832"/>
                  </a:lnTo>
                  <a:lnTo>
                    <a:pt x="60" y="832"/>
                  </a:lnTo>
                  <a:lnTo>
                    <a:pt x="41" y="829"/>
                  </a:lnTo>
                  <a:lnTo>
                    <a:pt x="24" y="820"/>
                  </a:lnTo>
                  <a:lnTo>
                    <a:pt x="11" y="807"/>
                  </a:lnTo>
                  <a:lnTo>
                    <a:pt x="3" y="790"/>
                  </a:lnTo>
                  <a:lnTo>
                    <a:pt x="0" y="772"/>
                  </a:lnTo>
                  <a:lnTo>
                    <a:pt x="0" y="241"/>
                  </a:lnTo>
                  <a:lnTo>
                    <a:pt x="3" y="222"/>
                  </a:lnTo>
                  <a:lnTo>
                    <a:pt x="11" y="206"/>
                  </a:lnTo>
                  <a:lnTo>
                    <a:pt x="24" y="193"/>
                  </a:lnTo>
                  <a:lnTo>
                    <a:pt x="41" y="184"/>
                  </a:lnTo>
                  <a:lnTo>
                    <a:pt x="60" y="181"/>
                  </a:lnTo>
                  <a:lnTo>
                    <a:pt x="257" y="181"/>
                  </a:lnTo>
                  <a:lnTo>
                    <a:pt x="257" y="61"/>
                  </a:lnTo>
                  <a:lnTo>
                    <a:pt x="260" y="41"/>
                  </a:lnTo>
                  <a:lnTo>
                    <a:pt x="269" y="25"/>
                  </a:lnTo>
                  <a:lnTo>
                    <a:pt x="282" y="12"/>
                  </a:lnTo>
                  <a:lnTo>
                    <a:pt x="298" y="4"/>
                  </a:lnTo>
                  <a:lnTo>
                    <a:pt x="31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05" name="Freeform 559">
              <a:extLst>
                <a:ext uri="{FF2B5EF4-FFF2-40B4-BE49-F238E27FC236}">
                  <a16:creationId xmlns:a16="http://schemas.microsoft.com/office/drawing/2014/main" id="{C246F047-9E69-46FC-91AA-9312897040DE}"/>
                </a:ext>
              </a:extLst>
            </p:cNvPr>
            <p:cNvSpPr>
              <a:spLocks/>
            </p:cNvSpPr>
            <p:nvPr/>
          </p:nvSpPr>
          <p:spPr bwMode="auto">
            <a:xfrm>
              <a:off x="13430" y="2732"/>
              <a:ext cx="25" cy="25"/>
            </a:xfrm>
            <a:custGeom>
              <a:avLst/>
              <a:gdLst>
                <a:gd name="T0" fmla="*/ 113 w 226"/>
                <a:gd name="T1" fmla="*/ 0 h 225"/>
                <a:gd name="T2" fmla="*/ 139 w 226"/>
                <a:gd name="T3" fmla="*/ 3 h 225"/>
                <a:gd name="T4" fmla="*/ 162 w 226"/>
                <a:gd name="T5" fmla="*/ 12 h 225"/>
                <a:gd name="T6" fmla="*/ 184 w 226"/>
                <a:gd name="T7" fmla="*/ 25 h 225"/>
                <a:gd name="T8" fmla="*/ 201 w 226"/>
                <a:gd name="T9" fmla="*/ 42 h 225"/>
                <a:gd name="T10" fmla="*/ 215 w 226"/>
                <a:gd name="T11" fmla="*/ 63 h 225"/>
                <a:gd name="T12" fmla="*/ 224 w 226"/>
                <a:gd name="T13" fmla="*/ 87 h 225"/>
                <a:gd name="T14" fmla="*/ 226 w 226"/>
                <a:gd name="T15" fmla="*/ 113 h 225"/>
                <a:gd name="T16" fmla="*/ 224 w 226"/>
                <a:gd name="T17" fmla="*/ 138 h 225"/>
                <a:gd name="T18" fmla="*/ 215 w 226"/>
                <a:gd name="T19" fmla="*/ 162 h 225"/>
                <a:gd name="T20" fmla="*/ 201 w 226"/>
                <a:gd name="T21" fmla="*/ 184 h 225"/>
                <a:gd name="T22" fmla="*/ 184 w 226"/>
                <a:gd name="T23" fmla="*/ 201 h 225"/>
                <a:gd name="T24" fmla="*/ 162 w 226"/>
                <a:gd name="T25" fmla="*/ 214 h 225"/>
                <a:gd name="T26" fmla="*/ 139 w 226"/>
                <a:gd name="T27" fmla="*/ 222 h 225"/>
                <a:gd name="T28" fmla="*/ 113 w 226"/>
                <a:gd name="T29" fmla="*/ 225 h 225"/>
                <a:gd name="T30" fmla="*/ 87 w 226"/>
                <a:gd name="T31" fmla="*/ 222 h 225"/>
                <a:gd name="T32" fmla="*/ 63 w 226"/>
                <a:gd name="T33" fmla="*/ 214 h 225"/>
                <a:gd name="T34" fmla="*/ 43 w 226"/>
                <a:gd name="T35" fmla="*/ 201 h 225"/>
                <a:gd name="T36" fmla="*/ 25 w 226"/>
                <a:gd name="T37" fmla="*/ 184 h 225"/>
                <a:gd name="T38" fmla="*/ 12 w 226"/>
                <a:gd name="T39" fmla="*/ 162 h 225"/>
                <a:gd name="T40" fmla="*/ 3 w 226"/>
                <a:gd name="T41" fmla="*/ 138 h 225"/>
                <a:gd name="T42" fmla="*/ 0 w 226"/>
                <a:gd name="T43" fmla="*/ 113 h 225"/>
                <a:gd name="T44" fmla="*/ 3 w 226"/>
                <a:gd name="T45" fmla="*/ 87 h 225"/>
                <a:gd name="T46" fmla="*/ 12 w 226"/>
                <a:gd name="T47" fmla="*/ 63 h 225"/>
                <a:gd name="T48" fmla="*/ 25 w 226"/>
                <a:gd name="T49" fmla="*/ 42 h 225"/>
                <a:gd name="T50" fmla="*/ 43 w 226"/>
                <a:gd name="T51" fmla="*/ 25 h 225"/>
                <a:gd name="T52" fmla="*/ 63 w 226"/>
                <a:gd name="T53" fmla="*/ 12 h 225"/>
                <a:gd name="T54" fmla="*/ 87 w 226"/>
                <a:gd name="T55" fmla="*/ 3 h 225"/>
                <a:gd name="T56" fmla="*/ 113 w 226"/>
                <a:gd name="T5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6" h="225">
                  <a:moveTo>
                    <a:pt x="113" y="0"/>
                  </a:moveTo>
                  <a:lnTo>
                    <a:pt x="139" y="3"/>
                  </a:lnTo>
                  <a:lnTo>
                    <a:pt x="162" y="12"/>
                  </a:lnTo>
                  <a:lnTo>
                    <a:pt x="184" y="25"/>
                  </a:lnTo>
                  <a:lnTo>
                    <a:pt x="201" y="42"/>
                  </a:lnTo>
                  <a:lnTo>
                    <a:pt x="215" y="63"/>
                  </a:lnTo>
                  <a:lnTo>
                    <a:pt x="224" y="87"/>
                  </a:lnTo>
                  <a:lnTo>
                    <a:pt x="226" y="113"/>
                  </a:lnTo>
                  <a:lnTo>
                    <a:pt x="224" y="138"/>
                  </a:lnTo>
                  <a:lnTo>
                    <a:pt x="215" y="162"/>
                  </a:lnTo>
                  <a:lnTo>
                    <a:pt x="201" y="184"/>
                  </a:lnTo>
                  <a:lnTo>
                    <a:pt x="184" y="201"/>
                  </a:lnTo>
                  <a:lnTo>
                    <a:pt x="162" y="214"/>
                  </a:lnTo>
                  <a:lnTo>
                    <a:pt x="139" y="222"/>
                  </a:lnTo>
                  <a:lnTo>
                    <a:pt x="113" y="225"/>
                  </a:lnTo>
                  <a:lnTo>
                    <a:pt x="87" y="222"/>
                  </a:lnTo>
                  <a:lnTo>
                    <a:pt x="63" y="214"/>
                  </a:lnTo>
                  <a:lnTo>
                    <a:pt x="43" y="201"/>
                  </a:lnTo>
                  <a:lnTo>
                    <a:pt x="25" y="184"/>
                  </a:lnTo>
                  <a:lnTo>
                    <a:pt x="12" y="162"/>
                  </a:lnTo>
                  <a:lnTo>
                    <a:pt x="3" y="138"/>
                  </a:lnTo>
                  <a:lnTo>
                    <a:pt x="0" y="113"/>
                  </a:lnTo>
                  <a:lnTo>
                    <a:pt x="3" y="87"/>
                  </a:lnTo>
                  <a:lnTo>
                    <a:pt x="12" y="63"/>
                  </a:lnTo>
                  <a:lnTo>
                    <a:pt x="25" y="42"/>
                  </a:lnTo>
                  <a:lnTo>
                    <a:pt x="43" y="25"/>
                  </a:lnTo>
                  <a:lnTo>
                    <a:pt x="63" y="12"/>
                  </a:lnTo>
                  <a:lnTo>
                    <a:pt x="87" y="3"/>
                  </a:lnTo>
                  <a:lnTo>
                    <a:pt x="11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906" name="Group 562">
            <a:extLst>
              <a:ext uri="{FF2B5EF4-FFF2-40B4-BE49-F238E27FC236}">
                <a16:creationId xmlns:a16="http://schemas.microsoft.com/office/drawing/2014/main" id="{66B1A319-2164-4D8B-B7B7-EE668AD2B0A5}"/>
              </a:ext>
            </a:extLst>
          </p:cNvPr>
          <p:cNvGrpSpPr>
            <a:grpSpLocks noChangeAspect="1"/>
          </p:cNvGrpSpPr>
          <p:nvPr/>
        </p:nvGrpSpPr>
        <p:grpSpPr bwMode="auto">
          <a:xfrm>
            <a:off x="10496447" y="3525036"/>
            <a:ext cx="276987" cy="238891"/>
            <a:chOff x="13225" y="3561"/>
            <a:chExt cx="349" cy="301"/>
          </a:xfrm>
          <a:solidFill>
            <a:srgbClr val="000000"/>
          </a:solidFill>
        </p:grpSpPr>
        <p:sp>
          <p:nvSpPr>
            <p:cNvPr id="907" name="Freeform 564">
              <a:extLst>
                <a:ext uri="{FF2B5EF4-FFF2-40B4-BE49-F238E27FC236}">
                  <a16:creationId xmlns:a16="http://schemas.microsoft.com/office/drawing/2014/main" id="{711B8DD1-0A4D-45B0-9208-5BA3F6950EDC}"/>
                </a:ext>
              </a:extLst>
            </p:cNvPr>
            <p:cNvSpPr>
              <a:spLocks/>
            </p:cNvSpPr>
            <p:nvPr/>
          </p:nvSpPr>
          <p:spPr bwMode="auto">
            <a:xfrm>
              <a:off x="13225" y="3625"/>
              <a:ext cx="105" cy="231"/>
            </a:xfrm>
            <a:custGeom>
              <a:avLst/>
              <a:gdLst>
                <a:gd name="T0" fmla="*/ 67 w 1053"/>
                <a:gd name="T1" fmla="*/ 0 h 2311"/>
                <a:gd name="T2" fmla="*/ 85 w 1053"/>
                <a:gd name="T3" fmla="*/ 2 h 2311"/>
                <a:gd name="T4" fmla="*/ 101 w 1053"/>
                <a:gd name="T5" fmla="*/ 8 h 2311"/>
                <a:gd name="T6" fmla="*/ 114 w 1053"/>
                <a:gd name="T7" fmla="*/ 19 h 2311"/>
                <a:gd name="T8" fmla="*/ 125 w 1053"/>
                <a:gd name="T9" fmla="*/ 33 h 2311"/>
                <a:gd name="T10" fmla="*/ 132 w 1053"/>
                <a:gd name="T11" fmla="*/ 49 h 2311"/>
                <a:gd name="T12" fmla="*/ 134 w 1053"/>
                <a:gd name="T13" fmla="*/ 66 h 2311"/>
                <a:gd name="T14" fmla="*/ 134 w 1053"/>
                <a:gd name="T15" fmla="*/ 2176 h 2311"/>
                <a:gd name="T16" fmla="*/ 919 w 1053"/>
                <a:gd name="T17" fmla="*/ 2176 h 2311"/>
                <a:gd name="T18" fmla="*/ 919 w 1053"/>
                <a:gd name="T19" fmla="*/ 66 h 2311"/>
                <a:gd name="T20" fmla="*/ 922 w 1053"/>
                <a:gd name="T21" fmla="*/ 49 h 2311"/>
                <a:gd name="T22" fmla="*/ 928 w 1053"/>
                <a:gd name="T23" fmla="*/ 33 h 2311"/>
                <a:gd name="T24" fmla="*/ 939 w 1053"/>
                <a:gd name="T25" fmla="*/ 19 h 2311"/>
                <a:gd name="T26" fmla="*/ 953 w 1053"/>
                <a:gd name="T27" fmla="*/ 8 h 2311"/>
                <a:gd name="T28" fmla="*/ 969 w 1053"/>
                <a:gd name="T29" fmla="*/ 2 h 2311"/>
                <a:gd name="T30" fmla="*/ 986 w 1053"/>
                <a:gd name="T31" fmla="*/ 0 h 2311"/>
                <a:gd name="T32" fmla="*/ 1004 w 1053"/>
                <a:gd name="T33" fmla="*/ 2 h 2311"/>
                <a:gd name="T34" fmla="*/ 1020 w 1053"/>
                <a:gd name="T35" fmla="*/ 8 h 2311"/>
                <a:gd name="T36" fmla="*/ 1034 w 1053"/>
                <a:gd name="T37" fmla="*/ 19 h 2311"/>
                <a:gd name="T38" fmla="*/ 1044 w 1053"/>
                <a:gd name="T39" fmla="*/ 33 h 2311"/>
                <a:gd name="T40" fmla="*/ 1051 w 1053"/>
                <a:gd name="T41" fmla="*/ 49 h 2311"/>
                <a:gd name="T42" fmla="*/ 1053 w 1053"/>
                <a:gd name="T43" fmla="*/ 66 h 2311"/>
                <a:gd name="T44" fmla="*/ 1053 w 1053"/>
                <a:gd name="T45" fmla="*/ 2243 h 2311"/>
                <a:gd name="T46" fmla="*/ 1051 w 1053"/>
                <a:gd name="T47" fmla="*/ 2260 h 2311"/>
                <a:gd name="T48" fmla="*/ 1044 w 1053"/>
                <a:gd name="T49" fmla="*/ 2276 h 2311"/>
                <a:gd name="T50" fmla="*/ 1034 w 1053"/>
                <a:gd name="T51" fmla="*/ 2290 h 2311"/>
                <a:gd name="T52" fmla="*/ 1020 w 1053"/>
                <a:gd name="T53" fmla="*/ 2301 h 2311"/>
                <a:gd name="T54" fmla="*/ 1004 w 1053"/>
                <a:gd name="T55" fmla="*/ 2307 h 2311"/>
                <a:gd name="T56" fmla="*/ 986 w 1053"/>
                <a:gd name="T57" fmla="*/ 2311 h 2311"/>
                <a:gd name="T58" fmla="*/ 67 w 1053"/>
                <a:gd name="T59" fmla="*/ 2311 h 2311"/>
                <a:gd name="T60" fmla="*/ 49 w 1053"/>
                <a:gd name="T61" fmla="*/ 2307 h 2311"/>
                <a:gd name="T62" fmla="*/ 33 w 1053"/>
                <a:gd name="T63" fmla="*/ 2301 h 2311"/>
                <a:gd name="T64" fmla="*/ 19 w 1053"/>
                <a:gd name="T65" fmla="*/ 2290 h 2311"/>
                <a:gd name="T66" fmla="*/ 10 w 1053"/>
                <a:gd name="T67" fmla="*/ 2276 h 2311"/>
                <a:gd name="T68" fmla="*/ 2 w 1053"/>
                <a:gd name="T69" fmla="*/ 2260 h 2311"/>
                <a:gd name="T70" fmla="*/ 0 w 1053"/>
                <a:gd name="T71" fmla="*/ 2243 h 2311"/>
                <a:gd name="T72" fmla="*/ 0 w 1053"/>
                <a:gd name="T73" fmla="*/ 66 h 2311"/>
                <a:gd name="T74" fmla="*/ 2 w 1053"/>
                <a:gd name="T75" fmla="*/ 49 h 2311"/>
                <a:gd name="T76" fmla="*/ 10 w 1053"/>
                <a:gd name="T77" fmla="*/ 33 h 2311"/>
                <a:gd name="T78" fmla="*/ 19 w 1053"/>
                <a:gd name="T79" fmla="*/ 19 h 2311"/>
                <a:gd name="T80" fmla="*/ 33 w 1053"/>
                <a:gd name="T81" fmla="*/ 8 h 2311"/>
                <a:gd name="T82" fmla="*/ 49 w 1053"/>
                <a:gd name="T83" fmla="*/ 2 h 2311"/>
                <a:gd name="T84" fmla="*/ 67 w 1053"/>
                <a:gd name="T85" fmla="*/ 0 h 2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3" h="2311">
                  <a:moveTo>
                    <a:pt x="67" y="0"/>
                  </a:moveTo>
                  <a:lnTo>
                    <a:pt x="85" y="2"/>
                  </a:lnTo>
                  <a:lnTo>
                    <a:pt x="101" y="8"/>
                  </a:lnTo>
                  <a:lnTo>
                    <a:pt x="114" y="19"/>
                  </a:lnTo>
                  <a:lnTo>
                    <a:pt x="125" y="33"/>
                  </a:lnTo>
                  <a:lnTo>
                    <a:pt x="132" y="49"/>
                  </a:lnTo>
                  <a:lnTo>
                    <a:pt x="134" y="66"/>
                  </a:lnTo>
                  <a:lnTo>
                    <a:pt x="134" y="2176"/>
                  </a:lnTo>
                  <a:lnTo>
                    <a:pt x="919" y="2176"/>
                  </a:lnTo>
                  <a:lnTo>
                    <a:pt x="919" y="66"/>
                  </a:lnTo>
                  <a:lnTo>
                    <a:pt x="922" y="49"/>
                  </a:lnTo>
                  <a:lnTo>
                    <a:pt x="928" y="33"/>
                  </a:lnTo>
                  <a:lnTo>
                    <a:pt x="939" y="19"/>
                  </a:lnTo>
                  <a:lnTo>
                    <a:pt x="953" y="8"/>
                  </a:lnTo>
                  <a:lnTo>
                    <a:pt x="969" y="2"/>
                  </a:lnTo>
                  <a:lnTo>
                    <a:pt x="986" y="0"/>
                  </a:lnTo>
                  <a:lnTo>
                    <a:pt x="1004" y="2"/>
                  </a:lnTo>
                  <a:lnTo>
                    <a:pt x="1020" y="8"/>
                  </a:lnTo>
                  <a:lnTo>
                    <a:pt x="1034" y="19"/>
                  </a:lnTo>
                  <a:lnTo>
                    <a:pt x="1044" y="33"/>
                  </a:lnTo>
                  <a:lnTo>
                    <a:pt x="1051" y="49"/>
                  </a:lnTo>
                  <a:lnTo>
                    <a:pt x="1053" y="66"/>
                  </a:lnTo>
                  <a:lnTo>
                    <a:pt x="1053" y="2243"/>
                  </a:lnTo>
                  <a:lnTo>
                    <a:pt x="1051" y="2260"/>
                  </a:lnTo>
                  <a:lnTo>
                    <a:pt x="1044" y="2276"/>
                  </a:lnTo>
                  <a:lnTo>
                    <a:pt x="1034" y="2290"/>
                  </a:lnTo>
                  <a:lnTo>
                    <a:pt x="1020" y="2301"/>
                  </a:lnTo>
                  <a:lnTo>
                    <a:pt x="1004" y="2307"/>
                  </a:lnTo>
                  <a:lnTo>
                    <a:pt x="986" y="2311"/>
                  </a:lnTo>
                  <a:lnTo>
                    <a:pt x="67" y="2311"/>
                  </a:lnTo>
                  <a:lnTo>
                    <a:pt x="49" y="2307"/>
                  </a:lnTo>
                  <a:lnTo>
                    <a:pt x="33" y="2301"/>
                  </a:lnTo>
                  <a:lnTo>
                    <a:pt x="19" y="2290"/>
                  </a:lnTo>
                  <a:lnTo>
                    <a:pt x="10" y="2276"/>
                  </a:lnTo>
                  <a:lnTo>
                    <a:pt x="2" y="2260"/>
                  </a:lnTo>
                  <a:lnTo>
                    <a:pt x="0" y="2243"/>
                  </a:lnTo>
                  <a:lnTo>
                    <a:pt x="0" y="66"/>
                  </a:lnTo>
                  <a:lnTo>
                    <a:pt x="2" y="49"/>
                  </a:lnTo>
                  <a:lnTo>
                    <a:pt x="10" y="33"/>
                  </a:lnTo>
                  <a:lnTo>
                    <a:pt x="19" y="19"/>
                  </a:lnTo>
                  <a:lnTo>
                    <a:pt x="33" y="8"/>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08" name="Freeform 565">
              <a:extLst>
                <a:ext uri="{FF2B5EF4-FFF2-40B4-BE49-F238E27FC236}">
                  <a16:creationId xmlns:a16="http://schemas.microsoft.com/office/drawing/2014/main" id="{C8B69AAC-F625-4782-AD2E-679560308932}"/>
                </a:ext>
              </a:extLst>
            </p:cNvPr>
            <p:cNvSpPr>
              <a:spLocks/>
            </p:cNvSpPr>
            <p:nvPr/>
          </p:nvSpPr>
          <p:spPr bwMode="auto">
            <a:xfrm>
              <a:off x="13345" y="3561"/>
              <a:ext cx="105" cy="295"/>
            </a:xfrm>
            <a:custGeom>
              <a:avLst/>
              <a:gdLst>
                <a:gd name="T0" fmla="*/ 67 w 1053"/>
                <a:gd name="T1" fmla="*/ 0 h 2951"/>
                <a:gd name="T2" fmla="*/ 85 w 1053"/>
                <a:gd name="T3" fmla="*/ 2 h 2951"/>
                <a:gd name="T4" fmla="*/ 101 w 1053"/>
                <a:gd name="T5" fmla="*/ 9 h 2951"/>
                <a:gd name="T6" fmla="*/ 114 w 1053"/>
                <a:gd name="T7" fmla="*/ 20 h 2951"/>
                <a:gd name="T8" fmla="*/ 125 w 1053"/>
                <a:gd name="T9" fmla="*/ 33 h 2951"/>
                <a:gd name="T10" fmla="*/ 132 w 1053"/>
                <a:gd name="T11" fmla="*/ 49 h 2951"/>
                <a:gd name="T12" fmla="*/ 134 w 1053"/>
                <a:gd name="T13" fmla="*/ 67 h 2951"/>
                <a:gd name="T14" fmla="*/ 134 w 1053"/>
                <a:gd name="T15" fmla="*/ 2816 h 2951"/>
                <a:gd name="T16" fmla="*/ 919 w 1053"/>
                <a:gd name="T17" fmla="*/ 2816 h 2951"/>
                <a:gd name="T18" fmla="*/ 919 w 1053"/>
                <a:gd name="T19" fmla="*/ 67 h 2951"/>
                <a:gd name="T20" fmla="*/ 922 w 1053"/>
                <a:gd name="T21" fmla="*/ 49 h 2951"/>
                <a:gd name="T22" fmla="*/ 928 w 1053"/>
                <a:gd name="T23" fmla="*/ 33 h 2951"/>
                <a:gd name="T24" fmla="*/ 939 w 1053"/>
                <a:gd name="T25" fmla="*/ 20 h 2951"/>
                <a:gd name="T26" fmla="*/ 952 w 1053"/>
                <a:gd name="T27" fmla="*/ 9 h 2951"/>
                <a:gd name="T28" fmla="*/ 968 w 1053"/>
                <a:gd name="T29" fmla="*/ 2 h 2951"/>
                <a:gd name="T30" fmla="*/ 986 w 1053"/>
                <a:gd name="T31" fmla="*/ 0 h 2951"/>
                <a:gd name="T32" fmla="*/ 1004 w 1053"/>
                <a:gd name="T33" fmla="*/ 2 h 2951"/>
                <a:gd name="T34" fmla="*/ 1020 w 1053"/>
                <a:gd name="T35" fmla="*/ 9 h 2951"/>
                <a:gd name="T36" fmla="*/ 1034 w 1053"/>
                <a:gd name="T37" fmla="*/ 20 h 2951"/>
                <a:gd name="T38" fmla="*/ 1044 w 1053"/>
                <a:gd name="T39" fmla="*/ 33 h 2951"/>
                <a:gd name="T40" fmla="*/ 1051 w 1053"/>
                <a:gd name="T41" fmla="*/ 49 h 2951"/>
                <a:gd name="T42" fmla="*/ 1053 w 1053"/>
                <a:gd name="T43" fmla="*/ 67 h 2951"/>
                <a:gd name="T44" fmla="*/ 1053 w 1053"/>
                <a:gd name="T45" fmla="*/ 2883 h 2951"/>
                <a:gd name="T46" fmla="*/ 1051 w 1053"/>
                <a:gd name="T47" fmla="*/ 2900 h 2951"/>
                <a:gd name="T48" fmla="*/ 1044 w 1053"/>
                <a:gd name="T49" fmla="*/ 2916 h 2951"/>
                <a:gd name="T50" fmla="*/ 1034 w 1053"/>
                <a:gd name="T51" fmla="*/ 2930 h 2951"/>
                <a:gd name="T52" fmla="*/ 1020 w 1053"/>
                <a:gd name="T53" fmla="*/ 2941 h 2951"/>
                <a:gd name="T54" fmla="*/ 1004 w 1053"/>
                <a:gd name="T55" fmla="*/ 2947 h 2951"/>
                <a:gd name="T56" fmla="*/ 986 w 1053"/>
                <a:gd name="T57" fmla="*/ 2951 h 2951"/>
                <a:gd name="T58" fmla="*/ 67 w 1053"/>
                <a:gd name="T59" fmla="*/ 2951 h 2951"/>
                <a:gd name="T60" fmla="*/ 49 w 1053"/>
                <a:gd name="T61" fmla="*/ 2947 h 2951"/>
                <a:gd name="T62" fmla="*/ 33 w 1053"/>
                <a:gd name="T63" fmla="*/ 2941 h 2951"/>
                <a:gd name="T64" fmla="*/ 20 w 1053"/>
                <a:gd name="T65" fmla="*/ 2930 h 2951"/>
                <a:gd name="T66" fmla="*/ 10 w 1053"/>
                <a:gd name="T67" fmla="*/ 2916 h 2951"/>
                <a:gd name="T68" fmla="*/ 3 w 1053"/>
                <a:gd name="T69" fmla="*/ 2900 h 2951"/>
                <a:gd name="T70" fmla="*/ 0 w 1053"/>
                <a:gd name="T71" fmla="*/ 2883 h 2951"/>
                <a:gd name="T72" fmla="*/ 0 w 1053"/>
                <a:gd name="T73" fmla="*/ 67 h 2951"/>
                <a:gd name="T74" fmla="*/ 3 w 1053"/>
                <a:gd name="T75" fmla="*/ 49 h 2951"/>
                <a:gd name="T76" fmla="*/ 10 w 1053"/>
                <a:gd name="T77" fmla="*/ 33 h 2951"/>
                <a:gd name="T78" fmla="*/ 20 w 1053"/>
                <a:gd name="T79" fmla="*/ 20 h 2951"/>
                <a:gd name="T80" fmla="*/ 33 w 1053"/>
                <a:gd name="T81" fmla="*/ 9 h 2951"/>
                <a:gd name="T82" fmla="*/ 49 w 1053"/>
                <a:gd name="T83" fmla="*/ 2 h 2951"/>
                <a:gd name="T84" fmla="*/ 67 w 1053"/>
                <a:gd name="T85" fmla="*/ 0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3" h="2951">
                  <a:moveTo>
                    <a:pt x="67" y="0"/>
                  </a:moveTo>
                  <a:lnTo>
                    <a:pt x="85" y="2"/>
                  </a:lnTo>
                  <a:lnTo>
                    <a:pt x="101" y="9"/>
                  </a:lnTo>
                  <a:lnTo>
                    <a:pt x="114" y="20"/>
                  </a:lnTo>
                  <a:lnTo>
                    <a:pt x="125" y="33"/>
                  </a:lnTo>
                  <a:lnTo>
                    <a:pt x="132" y="49"/>
                  </a:lnTo>
                  <a:lnTo>
                    <a:pt x="134" y="67"/>
                  </a:lnTo>
                  <a:lnTo>
                    <a:pt x="134" y="2816"/>
                  </a:lnTo>
                  <a:lnTo>
                    <a:pt x="919" y="2816"/>
                  </a:lnTo>
                  <a:lnTo>
                    <a:pt x="919" y="67"/>
                  </a:lnTo>
                  <a:lnTo>
                    <a:pt x="922" y="49"/>
                  </a:lnTo>
                  <a:lnTo>
                    <a:pt x="928" y="33"/>
                  </a:lnTo>
                  <a:lnTo>
                    <a:pt x="939" y="20"/>
                  </a:lnTo>
                  <a:lnTo>
                    <a:pt x="952" y="9"/>
                  </a:lnTo>
                  <a:lnTo>
                    <a:pt x="968" y="2"/>
                  </a:lnTo>
                  <a:lnTo>
                    <a:pt x="986" y="0"/>
                  </a:lnTo>
                  <a:lnTo>
                    <a:pt x="1004" y="2"/>
                  </a:lnTo>
                  <a:lnTo>
                    <a:pt x="1020" y="9"/>
                  </a:lnTo>
                  <a:lnTo>
                    <a:pt x="1034" y="20"/>
                  </a:lnTo>
                  <a:lnTo>
                    <a:pt x="1044" y="33"/>
                  </a:lnTo>
                  <a:lnTo>
                    <a:pt x="1051" y="49"/>
                  </a:lnTo>
                  <a:lnTo>
                    <a:pt x="1053" y="67"/>
                  </a:lnTo>
                  <a:lnTo>
                    <a:pt x="1053" y="2883"/>
                  </a:lnTo>
                  <a:lnTo>
                    <a:pt x="1051" y="2900"/>
                  </a:lnTo>
                  <a:lnTo>
                    <a:pt x="1044" y="2916"/>
                  </a:lnTo>
                  <a:lnTo>
                    <a:pt x="1034" y="2930"/>
                  </a:lnTo>
                  <a:lnTo>
                    <a:pt x="1020" y="2941"/>
                  </a:lnTo>
                  <a:lnTo>
                    <a:pt x="1004" y="2947"/>
                  </a:lnTo>
                  <a:lnTo>
                    <a:pt x="986" y="2951"/>
                  </a:lnTo>
                  <a:lnTo>
                    <a:pt x="67" y="2951"/>
                  </a:lnTo>
                  <a:lnTo>
                    <a:pt x="49" y="2947"/>
                  </a:lnTo>
                  <a:lnTo>
                    <a:pt x="33" y="2941"/>
                  </a:lnTo>
                  <a:lnTo>
                    <a:pt x="20" y="2930"/>
                  </a:lnTo>
                  <a:lnTo>
                    <a:pt x="10" y="2916"/>
                  </a:lnTo>
                  <a:lnTo>
                    <a:pt x="3" y="2900"/>
                  </a:lnTo>
                  <a:lnTo>
                    <a:pt x="0" y="2883"/>
                  </a:lnTo>
                  <a:lnTo>
                    <a:pt x="0" y="67"/>
                  </a:lnTo>
                  <a:lnTo>
                    <a:pt x="3" y="49"/>
                  </a:lnTo>
                  <a:lnTo>
                    <a:pt x="10" y="33"/>
                  </a:lnTo>
                  <a:lnTo>
                    <a:pt x="20" y="20"/>
                  </a:lnTo>
                  <a:lnTo>
                    <a:pt x="33" y="9"/>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09" name="Freeform 566">
              <a:extLst>
                <a:ext uri="{FF2B5EF4-FFF2-40B4-BE49-F238E27FC236}">
                  <a16:creationId xmlns:a16="http://schemas.microsoft.com/office/drawing/2014/main" id="{E6928406-8544-43DE-B6A1-E80010C49D68}"/>
                </a:ext>
              </a:extLst>
            </p:cNvPr>
            <p:cNvSpPr>
              <a:spLocks/>
            </p:cNvSpPr>
            <p:nvPr/>
          </p:nvSpPr>
          <p:spPr bwMode="auto">
            <a:xfrm>
              <a:off x="13456" y="3629"/>
              <a:ext cx="118" cy="233"/>
            </a:xfrm>
            <a:custGeom>
              <a:avLst/>
              <a:gdLst>
                <a:gd name="T0" fmla="*/ 626 w 1175"/>
                <a:gd name="T1" fmla="*/ 0 h 2323"/>
                <a:gd name="T2" fmla="*/ 643 w 1175"/>
                <a:gd name="T3" fmla="*/ 2 h 2323"/>
                <a:gd name="T4" fmla="*/ 660 w 1175"/>
                <a:gd name="T5" fmla="*/ 10 h 2323"/>
                <a:gd name="T6" fmla="*/ 673 w 1175"/>
                <a:gd name="T7" fmla="*/ 20 h 2323"/>
                <a:gd name="T8" fmla="*/ 683 w 1175"/>
                <a:gd name="T9" fmla="*/ 34 h 2323"/>
                <a:gd name="T10" fmla="*/ 690 w 1175"/>
                <a:gd name="T11" fmla="*/ 51 h 2323"/>
                <a:gd name="T12" fmla="*/ 1173 w 1175"/>
                <a:gd name="T13" fmla="*/ 2077 h 2323"/>
                <a:gd name="T14" fmla="*/ 1175 w 1175"/>
                <a:gd name="T15" fmla="*/ 2096 h 2323"/>
                <a:gd name="T16" fmla="*/ 1172 w 1175"/>
                <a:gd name="T17" fmla="*/ 2113 h 2323"/>
                <a:gd name="T18" fmla="*/ 1164 w 1175"/>
                <a:gd name="T19" fmla="*/ 2129 h 2323"/>
                <a:gd name="T20" fmla="*/ 1154 w 1175"/>
                <a:gd name="T21" fmla="*/ 2141 h 2323"/>
                <a:gd name="T22" fmla="*/ 1140 w 1175"/>
                <a:gd name="T23" fmla="*/ 2152 h 2323"/>
                <a:gd name="T24" fmla="*/ 1123 w 1175"/>
                <a:gd name="T25" fmla="*/ 2159 h 2323"/>
                <a:gd name="T26" fmla="*/ 442 w 1175"/>
                <a:gd name="T27" fmla="*/ 2321 h 2323"/>
                <a:gd name="T28" fmla="*/ 435 w 1175"/>
                <a:gd name="T29" fmla="*/ 2322 h 2323"/>
                <a:gd name="T30" fmla="*/ 427 w 1175"/>
                <a:gd name="T31" fmla="*/ 2323 h 2323"/>
                <a:gd name="T32" fmla="*/ 409 w 1175"/>
                <a:gd name="T33" fmla="*/ 2321 h 2323"/>
                <a:gd name="T34" fmla="*/ 392 w 1175"/>
                <a:gd name="T35" fmla="*/ 2313 h 2323"/>
                <a:gd name="T36" fmla="*/ 378 w 1175"/>
                <a:gd name="T37" fmla="*/ 2301 h 2323"/>
                <a:gd name="T38" fmla="*/ 369 w 1175"/>
                <a:gd name="T39" fmla="*/ 2288 h 2323"/>
                <a:gd name="T40" fmla="*/ 362 w 1175"/>
                <a:gd name="T41" fmla="*/ 2272 h 2323"/>
                <a:gd name="T42" fmla="*/ 1 w 1175"/>
                <a:gd name="T43" fmla="*/ 757 h 2323"/>
                <a:gd name="T44" fmla="*/ 0 w 1175"/>
                <a:gd name="T45" fmla="*/ 739 h 2323"/>
                <a:gd name="T46" fmla="*/ 3 w 1175"/>
                <a:gd name="T47" fmla="*/ 722 h 2323"/>
                <a:gd name="T48" fmla="*/ 9 w 1175"/>
                <a:gd name="T49" fmla="*/ 706 h 2323"/>
                <a:gd name="T50" fmla="*/ 20 w 1175"/>
                <a:gd name="T51" fmla="*/ 693 h 2323"/>
                <a:gd name="T52" fmla="*/ 34 w 1175"/>
                <a:gd name="T53" fmla="*/ 683 h 2323"/>
                <a:gd name="T54" fmla="*/ 51 w 1175"/>
                <a:gd name="T55" fmla="*/ 676 h 2323"/>
                <a:gd name="T56" fmla="*/ 69 w 1175"/>
                <a:gd name="T57" fmla="*/ 674 h 2323"/>
                <a:gd name="T58" fmla="*/ 86 w 1175"/>
                <a:gd name="T59" fmla="*/ 677 h 2323"/>
                <a:gd name="T60" fmla="*/ 102 w 1175"/>
                <a:gd name="T61" fmla="*/ 685 h 2323"/>
                <a:gd name="T62" fmla="*/ 115 w 1175"/>
                <a:gd name="T63" fmla="*/ 695 h 2323"/>
                <a:gd name="T64" fmla="*/ 126 w 1175"/>
                <a:gd name="T65" fmla="*/ 709 h 2323"/>
                <a:gd name="T66" fmla="*/ 132 w 1175"/>
                <a:gd name="T67" fmla="*/ 726 h 2323"/>
                <a:gd name="T68" fmla="*/ 478 w 1175"/>
                <a:gd name="T69" fmla="*/ 2175 h 2323"/>
                <a:gd name="T70" fmla="*/ 1027 w 1175"/>
                <a:gd name="T71" fmla="*/ 2043 h 2323"/>
                <a:gd name="T72" fmla="*/ 575 w 1175"/>
                <a:gd name="T73" fmla="*/ 147 h 2323"/>
                <a:gd name="T74" fmla="*/ 117 w 1175"/>
                <a:gd name="T75" fmla="*/ 256 h 2323"/>
                <a:gd name="T76" fmla="*/ 100 w 1175"/>
                <a:gd name="T77" fmla="*/ 258 h 2323"/>
                <a:gd name="T78" fmla="*/ 83 w 1175"/>
                <a:gd name="T79" fmla="*/ 255 h 2323"/>
                <a:gd name="T80" fmla="*/ 67 w 1175"/>
                <a:gd name="T81" fmla="*/ 249 h 2323"/>
                <a:gd name="T82" fmla="*/ 54 w 1175"/>
                <a:gd name="T83" fmla="*/ 238 h 2323"/>
                <a:gd name="T84" fmla="*/ 43 w 1175"/>
                <a:gd name="T85" fmla="*/ 224 h 2323"/>
                <a:gd name="T86" fmla="*/ 37 w 1175"/>
                <a:gd name="T87" fmla="*/ 207 h 2323"/>
                <a:gd name="T88" fmla="*/ 35 w 1175"/>
                <a:gd name="T89" fmla="*/ 189 h 2323"/>
                <a:gd name="T90" fmla="*/ 38 w 1175"/>
                <a:gd name="T91" fmla="*/ 172 h 2323"/>
                <a:gd name="T92" fmla="*/ 44 w 1175"/>
                <a:gd name="T93" fmla="*/ 156 h 2323"/>
                <a:gd name="T94" fmla="*/ 55 w 1175"/>
                <a:gd name="T95" fmla="*/ 143 h 2323"/>
                <a:gd name="T96" fmla="*/ 70 w 1175"/>
                <a:gd name="T97" fmla="*/ 132 h 2323"/>
                <a:gd name="T98" fmla="*/ 86 w 1175"/>
                <a:gd name="T99" fmla="*/ 126 h 2323"/>
                <a:gd name="T100" fmla="*/ 609 w 1175"/>
                <a:gd name="T101" fmla="*/ 1 h 2323"/>
                <a:gd name="T102" fmla="*/ 626 w 1175"/>
                <a:gd name="T103" fmla="*/ 0 h 2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5" h="2323">
                  <a:moveTo>
                    <a:pt x="626" y="0"/>
                  </a:moveTo>
                  <a:lnTo>
                    <a:pt x="643" y="2"/>
                  </a:lnTo>
                  <a:lnTo>
                    <a:pt x="660" y="10"/>
                  </a:lnTo>
                  <a:lnTo>
                    <a:pt x="673" y="20"/>
                  </a:lnTo>
                  <a:lnTo>
                    <a:pt x="683" y="34"/>
                  </a:lnTo>
                  <a:lnTo>
                    <a:pt x="690" y="51"/>
                  </a:lnTo>
                  <a:lnTo>
                    <a:pt x="1173" y="2077"/>
                  </a:lnTo>
                  <a:lnTo>
                    <a:pt x="1175" y="2096"/>
                  </a:lnTo>
                  <a:lnTo>
                    <a:pt x="1172" y="2113"/>
                  </a:lnTo>
                  <a:lnTo>
                    <a:pt x="1164" y="2129"/>
                  </a:lnTo>
                  <a:lnTo>
                    <a:pt x="1154" y="2141"/>
                  </a:lnTo>
                  <a:lnTo>
                    <a:pt x="1140" y="2152"/>
                  </a:lnTo>
                  <a:lnTo>
                    <a:pt x="1123" y="2159"/>
                  </a:lnTo>
                  <a:lnTo>
                    <a:pt x="442" y="2321"/>
                  </a:lnTo>
                  <a:lnTo>
                    <a:pt x="435" y="2322"/>
                  </a:lnTo>
                  <a:lnTo>
                    <a:pt x="427" y="2323"/>
                  </a:lnTo>
                  <a:lnTo>
                    <a:pt x="409" y="2321"/>
                  </a:lnTo>
                  <a:lnTo>
                    <a:pt x="392" y="2313"/>
                  </a:lnTo>
                  <a:lnTo>
                    <a:pt x="378" y="2301"/>
                  </a:lnTo>
                  <a:lnTo>
                    <a:pt x="369" y="2288"/>
                  </a:lnTo>
                  <a:lnTo>
                    <a:pt x="362" y="2272"/>
                  </a:lnTo>
                  <a:lnTo>
                    <a:pt x="1" y="757"/>
                  </a:lnTo>
                  <a:lnTo>
                    <a:pt x="0" y="739"/>
                  </a:lnTo>
                  <a:lnTo>
                    <a:pt x="3" y="722"/>
                  </a:lnTo>
                  <a:lnTo>
                    <a:pt x="9" y="706"/>
                  </a:lnTo>
                  <a:lnTo>
                    <a:pt x="20" y="693"/>
                  </a:lnTo>
                  <a:lnTo>
                    <a:pt x="34" y="683"/>
                  </a:lnTo>
                  <a:lnTo>
                    <a:pt x="51" y="676"/>
                  </a:lnTo>
                  <a:lnTo>
                    <a:pt x="69" y="674"/>
                  </a:lnTo>
                  <a:lnTo>
                    <a:pt x="86" y="677"/>
                  </a:lnTo>
                  <a:lnTo>
                    <a:pt x="102" y="685"/>
                  </a:lnTo>
                  <a:lnTo>
                    <a:pt x="115" y="695"/>
                  </a:lnTo>
                  <a:lnTo>
                    <a:pt x="126" y="709"/>
                  </a:lnTo>
                  <a:lnTo>
                    <a:pt x="132" y="726"/>
                  </a:lnTo>
                  <a:lnTo>
                    <a:pt x="478" y="2175"/>
                  </a:lnTo>
                  <a:lnTo>
                    <a:pt x="1027" y="2043"/>
                  </a:lnTo>
                  <a:lnTo>
                    <a:pt x="575" y="147"/>
                  </a:lnTo>
                  <a:lnTo>
                    <a:pt x="117" y="256"/>
                  </a:lnTo>
                  <a:lnTo>
                    <a:pt x="100" y="258"/>
                  </a:lnTo>
                  <a:lnTo>
                    <a:pt x="83" y="255"/>
                  </a:lnTo>
                  <a:lnTo>
                    <a:pt x="67" y="249"/>
                  </a:lnTo>
                  <a:lnTo>
                    <a:pt x="54" y="238"/>
                  </a:lnTo>
                  <a:lnTo>
                    <a:pt x="43" y="224"/>
                  </a:lnTo>
                  <a:lnTo>
                    <a:pt x="37" y="207"/>
                  </a:lnTo>
                  <a:lnTo>
                    <a:pt x="35" y="189"/>
                  </a:lnTo>
                  <a:lnTo>
                    <a:pt x="38" y="172"/>
                  </a:lnTo>
                  <a:lnTo>
                    <a:pt x="44" y="156"/>
                  </a:lnTo>
                  <a:lnTo>
                    <a:pt x="55" y="143"/>
                  </a:lnTo>
                  <a:lnTo>
                    <a:pt x="70" y="132"/>
                  </a:lnTo>
                  <a:lnTo>
                    <a:pt x="86" y="126"/>
                  </a:lnTo>
                  <a:lnTo>
                    <a:pt x="609" y="1"/>
                  </a:lnTo>
                  <a:lnTo>
                    <a:pt x="62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10" name="Freeform 567">
              <a:extLst>
                <a:ext uri="{FF2B5EF4-FFF2-40B4-BE49-F238E27FC236}">
                  <a16:creationId xmlns:a16="http://schemas.microsoft.com/office/drawing/2014/main" id="{EC60FD70-68CC-48FD-A917-056B8A667673}"/>
                </a:ext>
              </a:extLst>
            </p:cNvPr>
            <p:cNvSpPr>
              <a:spLocks/>
            </p:cNvSpPr>
            <p:nvPr/>
          </p:nvSpPr>
          <p:spPr bwMode="auto">
            <a:xfrm>
              <a:off x="13255" y="3663"/>
              <a:ext cx="45" cy="46"/>
            </a:xfrm>
            <a:custGeom>
              <a:avLst/>
              <a:gdLst>
                <a:gd name="T0" fmla="*/ 228 w 455"/>
                <a:gd name="T1" fmla="*/ 0 h 455"/>
                <a:gd name="T2" fmla="*/ 264 w 455"/>
                <a:gd name="T3" fmla="*/ 2 h 455"/>
                <a:gd name="T4" fmla="*/ 299 w 455"/>
                <a:gd name="T5" fmla="*/ 11 h 455"/>
                <a:gd name="T6" fmla="*/ 331 w 455"/>
                <a:gd name="T7" fmla="*/ 25 h 455"/>
                <a:gd name="T8" fmla="*/ 361 w 455"/>
                <a:gd name="T9" fmla="*/ 44 h 455"/>
                <a:gd name="T10" fmla="*/ 388 w 455"/>
                <a:gd name="T11" fmla="*/ 66 h 455"/>
                <a:gd name="T12" fmla="*/ 410 w 455"/>
                <a:gd name="T13" fmla="*/ 93 h 455"/>
                <a:gd name="T14" fmla="*/ 430 w 455"/>
                <a:gd name="T15" fmla="*/ 123 h 455"/>
                <a:gd name="T16" fmla="*/ 443 w 455"/>
                <a:gd name="T17" fmla="*/ 155 h 455"/>
                <a:gd name="T18" fmla="*/ 452 w 455"/>
                <a:gd name="T19" fmla="*/ 190 h 455"/>
                <a:gd name="T20" fmla="*/ 455 w 455"/>
                <a:gd name="T21" fmla="*/ 227 h 455"/>
                <a:gd name="T22" fmla="*/ 452 w 455"/>
                <a:gd name="T23" fmla="*/ 264 h 455"/>
                <a:gd name="T24" fmla="*/ 443 w 455"/>
                <a:gd name="T25" fmla="*/ 299 h 455"/>
                <a:gd name="T26" fmla="*/ 430 w 455"/>
                <a:gd name="T27" fmla="*/ 332 h 455"/>
                <a:gd name="T28" fmla="*/ 410 w 455"/>
                <a:gd name="T29" fmla="*/ 362 h 455"/>
                <a:gd name="T30" fmla="*/ 388 w 455"/>
                <a:gd name="T31" fmla="*/ 388 h 455"/>
                <a:gd name="T32" fmla="*/ 361 w 455"/>
                <a:gd name="T33" fmla="*/ 411 h 455"/>
                <a:gd name="T34" fmla="*/ 331 w 455"/>
                <a:gd name="T35" fmla="*/ 429 h 455"/>
                <a:gd name="T36" fmla="*/ 299 w 455"/>
                <a:gd name="T37" fmla="*/ 443 h 455"/>
                <a:gd name="T38" fmla="*/ 264 w 455"/>
                <a:gd name="T39" fmla="*/ 451 h 455"/>
                <a:gd name="T40" fmla="*/ 228 w 455"/>
                <a:gd name="T41" fmla="*/ 455 h 455"/>
                <a:gd name="T42" fmla="*/ 191 w 455"/>
                <a:gd name="T43" fmla="*/ 451 h 455"/>
                <a:gd name="T44" fmla="*/ 155 w 455"/>
                <a:gd name="T45" fmla="*/ 443 h 455"/>
                <a:gd name="T46" fmla="*/ 123 w 455"/>
                <a:gd name="T47" fmla="*/ 429 h 455"/>
                <a:gd name="T48" fmla="*/ 94 w 455"/>
                <a:gd name="T49" fmla="*/ 411 h 455"/>
                <a:gd name="T50" fmla="*/ 67 w 455"/>
                <a:gd name="T51" fmla="*/ 388 h 455"/>
                <a:gd name="T52" fmla="*/ 44 w 455"/>
                <a:gd name="T53" fmla="*/ 362 h 455"/>
                <a:gd name="T54" fmla="*/ 25 w 455"/>
                <a:gd name="T55" fmla="*/ 332 h 455"/>
                <a:gd name="T56" fmla="*/ 11 w 455"/>
                <a:gd name="T57" fmla="*/ 299 h 455"/>
                <a:gd name="T58" fmla="*/ 3 w 455"/>
                <a:gd name="T59" fmla="*/ 264 h 455"/>
                <a:gd name="T60" fmla="*/ 0 w 455"/>
                <a:gd name="T61" fmla="*/ 227 h 455"/>
                <a:gd name="T62" fmla="*/ 3 w 455"/>
                <a:gd name="T63" fmla="*/ 190 h 455"/>
                <a:gd name="T64" fmla="*/ 11 w 455"/>
                <a:gd name="T65" fmla="*/ 155 h 455"/>
                <a:gd name="T66" fmla="*/ 25 w 455"/>
                <a:gd name="T67" fmla="*/ 123 h 455"/>
                <a:gd name="T68" fmla="*/ 44 w 455"/>
                <a:gd name="T69" fmla="*/ 93 h 455"/>
                <a:gd name="T70" fmla="*/ 67 w 455"/>
                <a:gd name="T71" fmla="*/ 66 h 455"/>
                <a:gd name="T72" fmla="*/ 94 w 455"/>
                <a:gd name="T73" fmla="*/ 44 h 455"/>
                <a:gd name="T74" fmla="*/ 123 w 455"/>
                <a:gd name="T75" fmla="*/ 25 h 455"/>
                <a:gd name="T76" fmla="*/ 155 w 455"/>
                <a:gd name="T77" fmla="*/ 11 h 455"/>
                <a:gd name="T78" fmla="*/ 191 w 455"/>
                <a:gd name="T79" fmla="*/ 2 h 455"/>
                <a:gd name="T80" fmla="*/ 228 w 455"/>
                <a:gd name="T81"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455">
                  <a:moveTo>
                    <a:pt x="228" y="0"/>
                  </a:moveTo>
                  <a:lnTo>
                    <a:pt x="264" y="2"/>
                  </a:lnTo>
                  <a:lnTo>
                    <a:pt x="299" y="11"/>
                  </a:lnTo>
                  <a:lnTo>
                    <a:pt x="331" y="25"/>
                  </a:lnTo>
                  <a:lnTo>
                    <a:pt x="361" y="44"/>
                  </a:lnTo>
                  <a:lnTo>
                    <a:pt x="388" y="66"/>
                  </a:lnTo>
                  <a:lnTo>
                    <a:pt x="410" y="93"/>
                  </a:lnTo>
                  <a:lnTo>
                    <a:pt x="430" y="123"/>
                  </a:lnTo>
                  <a:lnTo>
                    <a:pt x="443" y="155"/>
                  </a:lnTo>
                  <a:lnTo>
                    <a:pt x="452" y="190"/>
                  </a:lnTo>
                  <a:lnTo>
                    <a:pt x="455" y="227"/>
                  </a:lnTo>
                  <a:lnTo>
                    <a:pt x="452" y="264"/>
                  </a:lnTo>
                  <a:lnTo>
                    <a:pt x="443" y="299"/>
                  </a:lnTo>
                  <a:lnTo>
                    <a:pt x="430" y="332"/>
                  </a:lnTo>
                  <a:lnTo>
                    <a:pt x="410" y="362"/>
                  </a:lnTo>
                  <a:lnTo>
                    <a:pt x="388" y="388"/>
                  </a:lnTo>
                  <a:lnTo>
                    <a:pt x="361" y="411"/>
                  </a:lnTo>
                  <a:lnTo>
                    <a:pt x="331" y="429"/>
                  </a:lnTo>
                  <a:lnTo>
                    <a:pt x="299" y="443"/>
                  </a:lnTo>
                  <a:lnTo>
                    <a:pt x="264" y="451"/>
                  </a:lnTo>
                  <a:lnTo>
                    <a:pt x="228" y="455"/>
                  </a:lnTo>
                  <a:lnTo>
                    <a:pt x="191" y="451"/>
                  </a:lnTo>
                  <a:lnTo>
                    <a:pt x="155" y="443"/>
                  </a:lnTo>
                  <a:lnTo>
                    <a:pt x="123" y="429"/>
                  </a:lnTo>
                  <a:lnTo>
                    <a:pt x="94" y="411"/>
                  </a:lnTo>
                  <a:lnTo>
                    <a:pt x="67" y="388"/>
                  </a:lnTo>
                  <a:lnTo>
                    <a:pt x="44" y="362"/>
                  </a:lnTo>
                  <a:lnTo>
                    <a:pt x="25" y="332"/>
                  </a:lnTo>
                  <a:lnTo>
                    <a:pt x="11" y="299"/>
                  </a:lnTo>
                  <a:lnTo>
                    <a:pt x="3" y="264"/>
                  </a:lnTo>
                  <a:lnTo>
                    <a:pt x="0" y="227"/>
                  </a:lnTo>
                  <a:lnTo>
                    <a:pt x="3" y="190"/>
                  </a:lnTo>
                  <a:lnTo>
                    <a:pt x="11" y="155"/>
                  </a:lnTo>
                  <a:lnTo>
                    <a:pt x="25" y="123"/>
                  </a:lnTo>
                  <a:lnTo>
                    <a:pt x="44" y="93"/>
                  </a:lnTo>
                  <a:lnTo>
                    <a:pt x="67" y="66"/>
                  </a:lnTo>
                  <a:lnTo>
                    <a:pt x="94" y="44"/>
                  </a:lnTo>
                  <a:lnTo>
                    <a:pt x="123" y="25"/>
                  </a:lnTo>
                  <a:lnTo>
                    <a:pt x="155" y="11"/>
                  </a:lnTo>
                  <a:lnTo>
                    <a:pt x="191" y="2"/>
                  </a:lnTo>
                  <a:lnTo>
                    <a:pt x="22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11" name="Freeform 568">
              <a:extLst>
                <a:ext uri="{FF2B5EF4-FFF2-40B4-BE49-F238E27FC236}">
                  <a16:creationId xmlns:a16="http://schemas.microsoft.com/office/drawing/2014/main" id="{DE006008-E396-4B2B-8C1F-7C57112B9495}"/>
                </a:ext>
              </a:extLst>
            </p:cNvPr>
            <p:cNvSpPr>
              <a:spLocks/>
            </p:cNvSpPr>
            <p:nvPr/>
          </p:nvSpPr>
          <p:spPr bwMode="auto">
            <a:xfrm>
              <a:off x="13251" y="3808"/>
              <a:ext cx="53" cy="20"/>
            </a:xfrm>
            <a:custGeom>
              <a:avLst/>
              <a:gdLst>
                <a:gd name="T0" fmla="*/ 74 w 533"/>
                <a:gd name="T1" fmla="*/ 0 h 200"/>
                <a:gd name="T2" fmla="*/ 459 w 533"/>
                <a:gd name="T3" fmla="*/ 0 h 200"/>
                <a:gd name="T4" fmla="*/ 479 w 533"/>
                <a:gd name="T5" fmla="*/ 3 h 200"/>
                <a:gd name="T6" fmla="*/ 496 w 533"/>
                <a:gd name="T7" fmla="*/ 10 h 200"/>
                <a:gd name="T8" fmla="*/ 511 w 533"/>
                <a:gd name="T9" fmla="*/ 21 h 200"/>
                <a:gd name="T10" fmla="*/ 523 w 533"/>
                <a:gd name="T11" fmla="*/ 36 h 200"/>
                <a:gd name="T12" fmla="*/ 530 w 533"/>
                <a:gd name="T13" fmla="*/ 54 h 200"/>
                <a:gd name="T14" fmla="*/ 533 w 533"/>
                <a:gd name="T15" fmla="*/ 73 h 200"/>
                <a:gd name="T16" fmla="*/ 533 w 533"/>
                <a:gd name="T17" fmla="*/ 125 h 200"/>
                <a:gd name="T18" fmla="*/ 530 w 533"/>
                <a:gd name="T19" fmla="*/ 146 h 200"/>
                <a:gd name="T20" fmla="*/ 523 w 533"/>
                <a:gd name="T21" fmla="*/ 163 h 200"/>
                <a:gd name="T22" fmla="*/ 511 w 533"/>
                <a:gd name="T23" fmla="*/ 178 h 200"/>
                <a:gd name="T24" fmla="*/ 496 w 533"/>
                <a:gd name="T25" fmla="*/ 189 h 200"/>
                <a:gd name="T26" fmla="*/ 479 w 533"/>
                <a:gd name="T27" fmla="*/ 197 h 200"/>
                <a:gd name="T28" fmla="*/ 459 w 533"/>
                <a:gd name="T29" fmla="*/ 200 h 200"/>
                <a:gd name="T30" fmla="*/ 74 w 533"/>
                <a:gd name="T31" fmla="*/ 200 h 200"/>
                <a:gd name="T32" fmla="*/ 55 w 533"/>
                <a:gd name="T33" fmla="*/ 197 h 200"/>
                <a:gd name="T34" fmla="*/ 37 w 533"/>
                <a:gd name="T35" fmla="*/ 189 h 200"/>
                <a:gd name="T36" fmla="*/ 22 w 533"/>
                <a:gd name="T37" fmla="*/ 178 h 200"/>
                <a:gd name="T38" fmla="*/ 10 w 533"/>
                <a:gd name="T39" fmla="*/ 163 h 200"/>
                <a:gd name="T40" fmla="*/ 2 w 533"/>
                <a:gd name="T41" fmla="*/ 146 h 200"/>
                <a:gd name="T42" fmla="*/ 0 w 533"/>
                <a:gd name="T43" fmla="*/ 125 h 200"/>
                <a:gd name="T44" fmla="*/ 0 w 533"/>
                <a:gd name="T45" fmla="*/ 73 h 200"/>
                <a:gd name="T46" fmla="*/ 2 w 533"/>
                <a:gd name="T47" fmla="*/ 54 h 200"/>
                <a:gd name="T48" fmla="*/ 10 w 533"/>
                <a:gd name="T49" fmla="*/ 36 h 200"/>
                <a:gd name="T50" fmla="*/ 22 w 533"/>
                <a:gd name="T51" fmla="*/ 21 h 200"/>
                <a:gd name="T52" fmla="*/ 37 w 533"/>
                <a:gd name="T53" fmla="*/ 10 h 200"/>
                <a:gd name="T54" fmla="*/ 55 w 533"/>
                <a:gd name="T55" fmla="*/ 3 h 200"/>
                <a:gd name="T56" fmla="*/ 74 w 533"/>
                <a:gd name="T57"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3" h="200">
                  <a:moveTo>
                    <a:pt x="74" y="0"/>
                  </a:moveTo>
                  <a:lnTo>
                    <a:pt x="459" y="0"/>
                  </a:lnTo>
                  <a:lnTo>
                    <a:pt x="479" y="3"/>
                  </a:lnTo>
                  <a:lnTo>
                    <a:pt x="496" y="10"/>
                  </a:lnTo>
                  <a:lnTo>
                    <a:pt x="511" y="21"/>
                  </a:lnTo>
                  <a:lnTo>
                    <a:pt x="523" y="36"/>
                  </a:lnTo>
                  <a:lnTo>
                    <a:pt x="530" y="54"/>
                  </a:lnTo>
                  <a:lnTo>
                    <a:pt x="533" y="73"/>
                  </a:lnTo>
                  <a:lnTo>
                    <a:pt x="533" y="125"/>
                  </a:lnTo>
                  <a:lnTo>
                    <a:pt x="530" y="146"/>
                  </a:lnTo>
                  <a:lnTo>
                    <a:pt x="523" y="163"/>
                  </a:lnTo>
                  <a:lnTo>
                    <a:pt x="511" y="178"/>
                  </a:lnTo>
                  <a:lnTo>
                    <a:pt x="496" y="189"/>
                  </a:lnTo>
                  <a:lnTo>
                    <a:pt x="479" y="197"/>
                  </a:lnTo>
                  <a:lnTo>
                    <a:pt x="459" y="200"/>
                  </a:lnTo>
                  <a:lnTo>
                    <a:pt x="74" y="200"/>
                  </a:lnTo>
                  <a:lnTo>
                    <a:pt x="55" y="197"/>
                  </a:lnTo>
                  <a:lnTo>
                    <a:pt x="37" y="189"/>
                  </a:lnTo>
                  <a:lnTo>
                    <a:pt x="22" y="178"/>
                  </a:lnTo>
                  <a:lnTo>
                    <a:pt x="10" y="163"/>
                  </a:lnTo>
                  <a:lnTo>
                    <a:pt x="2" y="146"/>
                  </a:lnTo>
                  <a:lnTo>
                    <a:pt x="0" y="125"/>
                  </a:lnTo>
                  <a:lnTo>
                    <a:pt x="0" y="73"/>
                  </a:lnTo>
                  <a:lnTo>
                    <a:pt x="2" y="54"/>
                  </a:lnTo>
                  <a:lnTo>
                    <a:pt x="10" y="36"/>
                  </a:lnTo>
                  <a:lnTo>
                    <a:pt x="22" y="21"/>
                  </a:lnTo>
                  <a:lnTo>
                    <a:pt x="37" y="10"/>
                  </a:lnTo>
                  <a:lnTo>
                    <a:pt x="55" y="3"/>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12" name="Freeform 569">
              <a:extLst>
                <a:ext uri="{FF2B5EF4-FFF2-40B4-BE49-F238E27FC236}">
                  <a16:creationId xmlns:a16="http://schemas.microsoft.com/office/drawing/2014/main" id="{BDAFE169-352A-4339-966D-1C17DC40C084}"/>
                </a:ext>
              </a:extLst>
            </p:cNvPr>
            <p:cNvSpPr>
              <a:spLocks/>
            </p:cNvSpPr>
            <p:nvPr/>
          </p:nvSpPr>
          <p:spPr bwMode="auto">
            <a:xfrm>
              <a:off x="13375" y="3603"/>
              <a:ext cx="45" cy="45"/>
            </a:xfrm>
            <a:custGeom>
              <a:avLst/>
              <a:gdLst>
                <a:gd name="T0" fmla="*/ 227 w 454"/>
                <a:gd name="T1" fmla="*/ 0 h 454"/>
                <a:gd name="T2" fmla="*/ 263 w 454"/>
                <a:gd name="T3" fmla="*/ 3 h 454"/>
                <a:gd name="T4" fmla="*/ 298 w 454"/>
                <a:gd name="T5" fmla="*/ 11 h 454"/>
                <a:gd name="T6" fmla="*/ 331 w 454"/>
                <a:gd name="T7" fmla="*/ 25 h 454"/>
                <a:gd name="T8" fmla="*/ 361 w 454"/>
                <a:gd name="T9" fmla="*/ 43 h 454"/>
                <a:gd name="T10" fmla="*/ 387 w 454"/>
                <a:gd name="T11" fmla="*/ 66 h 454"/>
                <a:gd name="T12" fmla="*/ 410 w 454"/>
                <a:gd name="T13" fmla="*/ 92 h 454"/>
                <a:gd name="T14" fmla="*/ 428 w 454"/>
                <a:gd name="T15" fmla="*/ 122 h 454"/>
                <a:gd name="T16" fmla="*/ 442 w 454"/>
                <a:gd name="T17" fmla="*/ 154 h 454"/>
                <a:gd name="T18" fmla="*/ 451 w 454"/>
                <a:gd name="T19" fmla="*/ 190 h 454"/>
                <a:gd name="T20" fmla="*/ 454 w 454"/>
                <a:gd name="T21" fmla="*/ 227 h 454"/>
                <a:gd name="T22" fmla="*/ 451 w 454"/>
                <a:gd name="T23" fmla="*/ 263 h 454"/>
                <a:gd name="T24" fmla="*/ 442 w 454"/>
                <a:gd name="T25" fmla="*/ 298 h 454"/>
                <a:gd name="T26" fmla="*/ 428 w 454"/>
                <a:gd name="T27" fmla="*/ 331 h 454"/>
                <a:gd name="T28" fmla="*/ 410 w 454"/>
                <a:gd name="T29" fmla="*/ 361 h 454"/>
                <a:gd name="T30" fmla="*/ 387 w 454"/>
                <a:gd name="T31" fmla="*/ 387 h 454"/>
                <a:gd name="T32" fmla="*/ 361 w 454"/>
                <a:gd name="T33" fmla="*/ 410 h 454"/>
                <a:gd name="T34" fmla="*/ 331 w 454"/>
                <a:gd name="T35" fmla="*/ 428 h 454"/>
                <a:gd name="T36" fmla="*/ 298 w 454"/>
                <a:gd name="T37" fmla="*/ 442 h 454"/>
                <a:gd name="T38" fmla="*/ 263 w 454"/>
                <a:gd name="T39" fmla="*/ 451 h 454"/>
                <a:gd name="T40" fmla="*/ 227 w 454"/>
                <a:gd name="T41" fmla="*/ 454 h 454"/>
                <a:gd name="T42" fmla="*/ 190 w 454"/>
                <a:gd name="T43" fmla="*/ 451 h 454"/>
                <a:gd name="T44" fmla="*/ 154 w 454"/>
                <a:gd name="T45" fmla="*/ 442 h 454"/>
                <a:gd name="T46" fmla="*/ 122 w 454"/>
                <a:gd name="T47" fmla="*/ 428 h 454"/>
                <a:gd name="T48" fmla="*/ 92 w 454"/>
                <a:gd name="T49" fmla="*/ 410 h 454"/>
                <a:gd name="T50" fmla="*/ 66 w 454"/>
                <a:gd name="T51" fmla="*/ 387 h 454"/>
                <a:gd name="T52" fmla="*/ 43 w 454"/>
                <a:gd name="T53" fmla="*/ 361 h 454"/>
                <a:gd name="T54" fmla="*/ 25 w 454"/>
                <a:gd name="T55" fmla="*/ 331 h 454"/>
                <a:gd name="T56" fmla="*/ 11 w 454"/>
                <a:gd name="T57" fmla="*/ 298 h 454"/>
                <a:gd name="T58" fmla="*/ 3 w 454"/>
                <a:gd name="T59" fmla="*/ 263 h 454"/>
                <a:gd name="T60" fmla="*/ 0 w 454"/>
                <a:gd name="T61" fmla="*/ 227 h 454"/>
                <a:gd name="T62" fmla="*/ 3 w 454"/>
                <a:gd name="T63" fmla="*/ 190 h 454"/>
                <a:gd name="T64" fmla="*/ 11 w 454"/>
                <a:gd name="T65" fmla="*/ 154 h 454"/>
                <a:gd name="T66" fmla="*/ 25 w 454"/>
                <a:gd name="T67" fmla="*/ 122 h 454"/>
                <a:gd name="T68" fmla="*/ 43 w 454"/>
                <a:gd name="T69" fmla="*/ 92 h 454"/>
                <a:gd name="T70" fmla="*/ 66 w 454"/>
                <a:gd name="T71" fmla="*/ 66 h 454"/>
                <a:gd name="T72" fmla="*/ 92 w 454"/>
                <a:gd name="T73" fmla="*/ 43 h 454"/>
                <a:gd name="T74" fmla="*/ 122 w 454"/>
                <a:gd name="T75" fmla="*/ 25 h 454"/>
                <a:gd name="T76" fmla="*/ 154 w 454"/>
                <a:gd name="T77" fmla="*/ 11 h 454"/>
                <a:gd name="T78" fmla="*/ 190 w 454"/>
                <a:gd name="T79" fmla="*/ 3 h 454"/>
                <a:gd name="T80" fmla="*/ 227 w 454"/>
                <a:gd name="T8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4" h="454">
                  <a:moveTo>
                    <a:pt x="227" y="0"/>
                  </a:moveTo>
                  <a:lnTo>
                    <a:pt x="263" y="3"/>
                  </a:lnTo>
                  <a:lnTo>
                    <a:pt x="298" y="11"/>
                  </a:lnTo>
                  <a:lnTo>
                    <a:pt x="331" y="25"/>
                  </a:lnTo>
                  <a:lnTo>
                    <a:pt x="361" y="43"/>
                  </a:lnTo>
                  <a:lnTo>
                    <a:pt x="387" y="66"/>
                  </a:lnTo>
                  <a:lnTo>
                    <a:pt x="410" y="92"/>
                  </a:lnTo>
                  <a:lnTo>
                    <a:pt x="428" y="122"/>
                  </a:lnTo>
                  <a:lnTo>
                    <a:pt x="442" y="154"/>
                  </a:lnTo>
                  <a:lnTo>
                    <a:pt x="451" y="190"/>
                  </a:lnTo>
                  <a:lnTo>
                    <a:pt x="454" y="227"/>
                  </a:lnTo>
                  <a:lnTo>
                    <a:pt x="451" y="263"/>
                  </a:lnTo>
                  <a:lnTo>
                    <a:pt x="442" y="298"/>
                  </a:lnTo>
                  <a:lnTo>
                    <a:pt x="428" y="331"/>
                  </a:lnTo>
                  <a:lnTo>
                    <a:pt x="410" y="361"/>
                  </a:lnTo>
                  <a:lnTo>
                    <a:pt x="387" y="387"/>
                  </a:lnTo>
                  <a:lnTo>
                    <a:pt x="361" y="410"/>
                  </a:lnTo>
                  <a:lnTo>
                    <a:pt x="331" y="428"/>
                  </a:lnTo>
                  <a:lnTo>
                    <a:pt x="298" y="442"/>
                  </a:lnTo>
                  <a:lnTo>
                    <a:pt x="263" y="451"/>
                  </a:lnTo>
                  <a:lnTo>
                    <a:pt x="227" y="454"/>
                  </a:lnTo>
                  <a:lnTo>
                    <a:pt x="190" y="451"/>
                  </a:lnTo>
                  <a:lnTo>
                    <a:pt x="154" y="442"/>
                  </a:lnTo>
                  <a:lnTo>
                    <a:pt x="122" y="428"/>
                  </a:lnTo>
                  <a:lnTo>
                    <a:pt x="92" y="410"/>
                  </a:lnTo>
                  <a:lnTo>
                    <a:pt x="66" y="387"/>
                  </a:lnTo>
                  <a:lnTo>
                    <a:pt x="43" y="361"/>
                  </a:lnTo>
                  <a:lnTo>
                    <a:pt x="25" y="331"/>
                  </a:lnTo>
                  <a:lnTo>
                    <a:pt x="11" y="298"/>
                  </a:lnTo>
                  <a:lnTo>
                    <a:pt x="3" y="263"/>
                  </a:lnTo>
                  <a:lnTo>
                    <a:pt x="0" y="227"/>
                  </a:lnTo>
                  <a:lnTo>
                    <a:pt x="3" y="190"/>
                  </a:lnTo>
                  <a:lnTo>
                    <a:pt x="11" y="154"/>
                  </a:lnTo>
                  <a:lnTo>
                    <a:pt x="25" y="122"/>
                  </a:lnTo>
                  <a:lnTo>
                    <a:pt x="43" y="92"/>
                  </a:lnTo>
                  <a:lnTo>
                    <a:pt x="66" y="66"/>
                  </a:lnTo>
                  <a:lnTo>
                    <a:pt x="92" y="43"/>
                  </a:lnTo>
                  <a:lnTo>
                    <a:pt x="122" y="25"/>
                  </a:lnTo>
                  <a:lnTo>
                    <a:pt x="154" y="11"/>
                  </a:lnTo>
                  <a:lnTo>
                    <a:pt x="190" y="3"/>
                  </a:lnTo>
                  <a:lnTo>
                    <a:pt x="22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13" name="Freeform 570">
              <a:extLst>
                <a:ext uri="{FF2B5EF4-FFF2-40B4-BE49-F238E27FC236}">
                  <a16:creationId xmlns:a16="http://schemas.microsoft.com/office/drawing/2014/main" id="{9232E7BC-5AC0-4C80-94FE-97D7A8164E3D}"/>
                </a:ext>
              </a:extLst>
            </p:cNvPr>
            <p:cNvSpPr>
              <a:spLocks/>
            </p:cNvSpPr>
            <p:nvPr/>
          </p:nvSpPr>
          <p:spPr bwMode="auto">
            <a:xfrm>
              <a:off x="13371" y="3808"/>
              <a:ext cx="53" cy="20"/>
            </a:xfrm>
            <a:custGeom>
              <a:avLst/>
              <a:gdLst>
                <a:gd name="T0" fmla="*/ 74 w 532"/>
                <a:gd name="T1" fmla="*/ 0 h 200"/>
                <a:gd name="T2" fmla="*/ 459 w 532"/>
                <a:gd name="T3" fmla="*/ 0 h 200"/>
                <a:gd name="T4" fmla="*/ 479 w 532"/>
                <a:gd name="T5" fmla="*/ 3 h 200"/>
                <a:gd name="T6" fmla="*/ 496 w 532"/>
                <a:gd name="T7" fmla="*/ 10 h 200"/>
                <a:gd name="T8" fmla="*/ 511 w 532"/>
                <a:gd name="T9" fmla="*/ 21 h 200"/>
                <a:gd name="T10" fmla="*/ 523 w 532"/>
                <a:gd name="T11" fmla="*/ 36 h 200"/>
                <a:gd name="T12" fmla="*/ 530 w 532"/>
                <a:gd name="T13" fmla="*/ 54 h 200"/>
                <a:gd name="T14" fmla="*/ 532 w 532"/>
                <a:gd name="T15" fmla="*/ 73 h 200"/>
                <a:gd name="T16" fmla="*/ 532 w 532"/>
                <a:gd name="T17" fmla="*/ 125 h 200"/>
                <a:gd name="T18" fmla="*/ 530 w 532"/>
                <a:gd name="T19" fmla="*/ 146 h 200"/>
                <a:gd name="T20" fmla="*/ 523 w 532"/>
                <a:gd name="T21" fmla="*/ 163 h 200"/>
                <a:gd name="T22" fmla="*/ 511 w 532"/>
                <a:gd name="T23" fmla="*/ 178 h 200"/>
                <a:gd name="T24" fmla="*/ 496 w 532"/>
                <a:gd name="T25" fmla="*/ 189 h 200"/>
                <a:gd name="T26" fmla="*/ 479 w 532"/>
                <a:gd name="T27" fmla="*/ 197 h 200"/>
                <a:gd name="T28" fmla="*/ 459 w 532"/>
                <a:gd name="T29" fmla="*/ 200 h 200"/>
                <a:gd name="T30" fmla="*/ 74 w 532"/>
                <a:gd name="T31" fmla="*/ 200 h 200"/>
                <a:gd name="T32" fmla="*/ 55 w 532"/>
                <a:gd name="T33" fmla="*/ 197 h 200"/>
                <a:gd name="T34" fmla="*/ 36 w 532"/>
                <a:gd name="T35" fmla="*/ 189 h 200"/>
                <a:gd name="T36" fmla="*/ 22 w 532"/>
                <a:gd name="T37" fmla="*/ 178 h 200"/>
                <a:gd name="T38" fmla="*/ 10 w 532"/>
                <a:gd name="T39" fmla="*/ 163 h 200"/>
                <a:gd name="T40" fmla="*/ 2 w 532"/>
                <a:gd name="T41" fmla="*/ 146 h 200"/>
                <a:gd name="T42" fmla="*/ 0 w 532"/>
                <a:gd name="T43" fmla="*/ 125 h 200"/>
                <a:gd name="T44" fmla="*/ 0 w 532"/>
                <a:gd name="T45" fmla="*/ 73 h 200"/>
                <a:gd name="T46" fmla="*/ 2 w 532"/>
                <a:gd name="T47" fmla="*/ 54 h 200"/>
                <a:gd name="T48" fmla="*/ 10 w 532"/>
                <a:gd name="T49" fmla="*/ 36 h 200"/>
                <a:gd name="T50" fmla="*/ 22 w 532"/>
                <a:gd name="T51" fmla="*/ 21 h 200"/>
                <a:gd name="T52" fmla="*/ 36 w 532"/>
                <a:gd name="T53" fmla="*/ 10 h 200"/>
                <a:gd name="T54" fmla="*/ 55 w 532"/>
                <a:gd name="T55" fmla="*/ 3 h 200"/>
                <a:gd name="T56" fmla="*/ 74 w 532"/>
                <a:gd name="T57"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2" h="200">
                  <a:moveTo>
                    <a:pt x="74" y="0"/>
                  </a:moveTo>
                  <a:lnTo>
                    <a:pt x="459" y="0"/>
                  </a:lnTo>
                  <a:lnTo>
                    <a:pt x="479" y="3"/>
                  </a:lnTo>
                  <a:lnTo>
                    <a:pt x="496" y="10"/>
                  </a:lnTo>
                  <a:lnTo>
                    <a:pt x="511" y="21"/>
                  </a:lnTo>
                  <a:lnTo>
                    <a:pt x="523" y="36"/>
                  </a:lnTo>
                  <a:lnTo>
                    <a:pt x="530" y="54"/>
                  </a:lnTo>
                  <a:lnTo>
                    <a:pt x="532" y="73"/>
                  </a:lnTo>
                  <a:lnTo>
                    <a:pt x="532" y="125"/>
                  </a:lnTo>
                  <a:lnTo>
                    <a:pt x="530" y="146"/>
                  </a:lnTo>
                  <a:lnTo>
                    <a:pt x="523" y="163"/>
                  </a:lnTo>
                  <a:lnTo>
                    <a:pt x="511" y="178"/>
                  </a:lnTo>
                  <a:lnTo>
                    <a:pt x="496" y="189"/>
                  </a:lnTo>
                  <a:lnTo>
                    <a:pt x="479" y="197"/>
                  </a:lnTo>
                  <a:lnTo>
                    <a:pt x="459" y="200"/>
                  </a:lnTo>
                  <a:lnTo>
                    <a:pt x="74" y="200"/>
                  </a:lnTo>
                  <a:lnTo>
                    <a:pt x="55" y="197"/>
                  </a:lnTo>
                  <a:lnTo>
                    <a:pt x="36" y="189"/>
                  </a:lnTo>
                  <a:lnTo>
                    <a:pt x="22" y="178"/>
                  </a:lnTo>
                  <a:lnTo>
                    <a:pt x="10" y="163"/>
                  </a:lnTo>
                  <a:lnTo>
                    <a:pt x="2" y="146"/>
                  </a:lnTo>
                  <a:lnTo>
                    <a:pt x="0" y="125"/>
                  </a:lnTo>
                  <a:lnTo>
                    <a:pt x="0" y="73"/>
                  </a:lnTo>
                  <a:lnTo>
                    <a:pt x="2" y="54"/>
                  </a:lnTo>
                  <a:lnTo>
                    <a:pt x="10" y="36"/>
                  </a:lnTo>
                  <a:lnTo>
                    <a:pt x="22" y="21"/>
                  </a:lnTo>
                  <a:lnTo>
                    <a:pt x="36" y="10"/>
                  </a:lnTo>
                  <a:lnTo>
                    <a:pt x="55" y="3"/>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14" name="Freeform 571">
              <a:extLst>
                <a:ext uri="{FF2B5EF4-FFF2-40B4-BE49-F238E27FC236}">
                  <a16:creationId xmlns:a16="http://schemas.microsoft.com/office/drawing/2014/main" id="{F121B9F0-3964-4399-8AF2-4619E189A527}"/>
                </a:ext>
              </a:extLst>
            </p:cNvPr>
            <p:cNvSpPr>
              <a:spLocks/>
            </p:cNvSpPr>
            <p:nvPr/>
          </p:nvSpPr>
          <p:spPr bwMode="auto">
            <a:xfrm>
              <a:off x="13477" y="3663"/>
              <a:ext cx="30" cy="30"/>
            </a:xfrm>
            <a:custGeom>
              <a:avLst/>
              <a:gdLst>
                <a:gd name="T0" fmla="*/ 147 w 295"/>
                <a:gd name="T1" fmla="*/ 0 h 295"/>
                <a:gd name="T2" fmla="*/ 177 w 295"/>
                <a:gd name="T3" fmla="*/ 2 h 295"/>
                <a:gd name="T4" fmla="*/ 204 w 295"/>
                <a:gd name="T5" fmla="*/ 11 h 295"/>
                <a:gd name="T6" fmla="*/ 230 w 295"/>
                <a:gd name="T7" fmla="*/ 25 h 295"/>
                <a:gd name="T8" fmla="*/ 251 w 295"/>
                <a:gd name="T9" fmla="*/ 43 h 295"/>
                <a:gd name="T10" fmla="*/ 269 w 295"/>
                <a:gd name="T11" fmla="*/ 65 h 295"/>
                <a:gd name="T12" fmla="*/ 283 w 295"/>
                <a:gd name="T13" fmla="*/ 90 h 295"/>
                <a:gd name="T14" fmla="*/ 292 w 295"/>
                <a:gd name="T15" fmla="*/ 118 h 295"/>
                <a:gd name="T16" fmla="*/ 295 w 295"/>
                <a:gd name="T17" fmla="*/ 147 h 295"/>
                <a:gd name="T18" fmla="*/ 292 w 295"/>
                <a:gd name="T19" fmla="*/ 177 h 295"/>
                <a:gd name="T20" fmla="*/ 283 w 295"/>
                <a:gd name="T21" fmla="*/ 205 h 295"/>
                <a:gd name="T22" fmla="*/ 269 w 295"/>
                <a:gd name="T23" fmla="*/ 230 h 295"/>
                <a:gd name="T24" fmla="*/ 251 w 295"/>
                <a:gd name="T25" fmla="*/ 252 h 295"/>
                <a:gd name="T26" fmla="*/ 230 w 295"/>
                <a:gd name="T27" fmla="*/ 270 h 295"/>
                <a:gd name="T28" fmla="*/ 204 w 295"/>
                <a:gd name="T29" fmla="*/ 284 h 295"/>
                <a:gd name="T30" fmla="*/ 177 w 295"/>
                <a:gd name="T31" fmla="*/ 293 h 295"/>
                <a:gd name="T32" fmla="*/ 147 w 295"/>
                <a:gd name="T33" fmla="*/ 295 h 295"/>
                <a:gd name="T34" fmla="*/ 117 w 295"/>
                <a:gd name="T35" fmla="*/ 293 h 295"/>
                <a:gd name="T36" fmla="*/ 89 w 295"/>
                <a:gd name="T37" fmla="*/ 284 h 295"/>
                <a:gd name="T38" fmla="*/ 65 w 295"/>
                <a:gd name="T39" fmla="*/ 270 h 295"/>
                <a:gd name="T40" fmla="*/ 42 w 295"/>
                <a:gd name="T41" fmla="*/ 252 h 295"/>
                <a:gd name="T42" fmla="*/ 25 w 295"/>
                <a:gd name="T43" fmla="*/ 230 h 295"/>
                <a:gd name="T44" fmla="*/ 11 w 295"/>
                <a:gd name="T45" fmla="*/ 205 h 295"/>
                <a:gd name="T46" fmla="*/ 3 w 295"/>
                <a:gd name="T47" fmla="*/ 177 h 295"/>
                <a:gd name="T48" fmla="*/ 0 w 295"/>
                <a:gd name="T49" fmla="*/ 147 h 295"/>
                <a:gd name="T50" fmla="*/ 3 w 295"/>
                <a:gd name="T51" fmla="*/ 118 h 295"/>
                <a:gd name="T52" fmla="*/ 11 w 295"/>
                <a:gd name="T53" fmla="*/ 90 h 295"/>
                <a:gd name="T54" fmla="*/ 25 w 295"/>
                <a:gd name="T55" fmla="*/ 65 h 295"/>
                <a:gd name="T56" fmla="*/ 42 w 295"/>
                <a:gd name="T57" fmla="*/ 43 h 295"/>
                <a:gd name="T58" fmla="*/ 65 w 295"/>
                <a:gd name="T59" fmla="*/ 25 h 295"/>
                <a:gd name="T60" fmla="*/ 89 w 295"/>
                <a:gd name="T61" fmla="*/ 11 h 295"/>
                <a:gd name="T62" fmla="*/ 117 w 295"/>
                <a:gd name="T63" fmla="*/ 2 h 295"/>
                <a:gd name="T64" fmla="*/ 147 w 295"/>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95">
                  <a:moveTo>
                    <a:pt x="147" y="0"/>
                  </a:moveTo>
                  <a:lnTo>
                    <a:pt x="177" y="2"/>
                  </a:lnTo>
                  <a:lnTo>
                    <a:pt x="204" y="11"/>
                  </a:lnTo>
                  <a:lnTo>
                    <a:pt x="230" y="25"/>
                  </a:lnTo>
                  <a:lnTo>
                    <a:pt x="251" y="43"/>
                  </a:lnTo>
                  <a:lnTo>
                    <a:pt x="269" y="65"/>
                  </a:lnTo>
                  <a:lnTo>
                    <a:pt x="283" y="90"/>
                  </a:lnTo>
                  <a:lnTo>
                    <a:pt x="292" y="118"/>
                  </a:lnTo>
                  <a:lnTo>
                    <a:pt x="295" y="147"/>
                  </a:lnTo>
                  <a:lnTo>
                    <a:pt x="292" y="177"/>
                  </a:lnTo>
                  <a:lnTo>
                    <a:pt x="283" y="205"/>
                  </a:lnTo>
                  <a:lnTo>
                    <a:pt x="269" y="230"/>
                  </a:lnTo>
                  <a:lnTo>
                    <a:pt x="251" y="252"/>
                  </a:lnTo>
                  <a:lnTo>
                    <a:pt x="230" y="270"/>
                  </a:lnTo>
                  <a:lnTo>
                    <a:pt x="204" y="284"/>
                  </a:lnTo>
                  <a:lnTo>
                    <a:pt x="177" y="293"/>
                  </a:lnTo>
                  <a:lnTo>
                    <a:pt x="147" y="295"/>
                  </a:lnTo>
                  <a:lnTo>
                    <a:pt x="117" y="293"/>
                  </a:lnTo>
                  <a:lnTo>
                    <a:pt x="89" y="284"/>
                  </a:lnTo>
                  <a:lnTo>
                    <a:pt x="65" y="270"/>
                  </a:lnTo>
                  <a:lnTo>
                    <a:pt x="42" y="252"/>
                  </a:lnTo>
                  <a:lnTo>
                    <a:pt x="25" y="230"/>
                  </a:lnTo>
                  <a:lnTo>
                    <a:pt x="11" y="205"/>
                  </a:lnTo>
                  <a:lnTo>
                    <a:pt x="3" y="177"/>
                  </a:lnTo>
                  <a:lnTo>
                    <a:pt x="0" y="147"/>
                  </a:lnTo>
                  <a:lnTo>
                    <a:pt x="3" y="118"/>
                  </a:lnTo>
                  <a:lnTo>
                    <a:pt x="11" y="90"/>
                  </a:lnTo>
                  <a:lnTo>
                    <a:pt x="25" y="65"/>
                  </a:lnTo>
                  <a:lnTo>
                    <a:pt x="42" y="43"/>
                  </a:lnTo>
                  <a:lnTo>
                    <a:pt x="65" y="25"/>
                  </a:lnTo>
                  <a:lnTo>
                    <a:pt x="89" y="11"/>
                  </a:lnTo>
                  <a:lnTo>
                    <a:pt x="117" y="2"/>
                  </a:lnTo>
                  <a:lnTo>
                    <a:pt x="14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15" name="Freeform 572">
              <a:extLst>
                <a:ext uri="{FF2B5EF4-FFF2-40B4-BE49-F238E27FC236}">
                  <a16:creationId xmlns:a16="http://schemas.microsoft.com/office/drawing/2014/main" id="{29C9D8A2-C938-4481-8416-5E4690CBDCFD}"/>
                </a:ext>
              </a:extLst>
            </p:cNvPr>
            <p:cNvSpPr>
              <a:spLocks/>
            </p:cNvSpPr>
            <p:nvPr/>
          </p:nvSpPr>
          <p:spPr bwMode="auto">
            <a:xfrm>
              <a:off x="13506" y="3805"/>
              <a:ext cx="41" cy="26"/>
            </a:xfrm>
            <a:custGeom>
              <a:avLst/>
              <a:gdLst>
                <a:gd name="T0" fmla="*/ 328 w 411"/>
                <a:gd name="T1" fmla="*/ 0 h 258"/>
                <a:gd name="T2" fmla="*/ 347 w 411"/>
                <a:gd name="T3" fmla="*/ 3 h 258"/>
                <a:gd name="T4" fmla="*/ 364 w 411"/>
                <a:gd name="T5" fmla="*/ 10 h 258"/>
                <a:gd name="T6" fmla="*/ 378 w 411"/>
                <a:gd name="T7" fmla="*/ 22 h 258"/>
                <a:gd name="T8" fmla="*/ 390 w 411"/>
                <a:gd name="T9" fmla="*/ 37 h 258"/>
                <a:gd name="T10" fmla="*/ 397 w 411"/>
                <a:gd name="T11" fmla="*/ 56 h 258"/>
                <a:gd name="T12" fmla="*/ 409 w 411"/>
                <a:gd name="T13" fmla="*/ 107 h 258"/>
                <a:gd name="T14" fmla="*/ 411 w 411"/>
                <a:gd name="T15" fmla="*/ 127 h 258"/>
                <a:gd name="T16" fmla="*/ 408 w 411"/>
                <a:gd name="T17" fmla="*/ 146 h 258"/>
                <a:gd name="T18" fmla="*/ 400 w 411"/>
                <a:gd name="T19" fmla="*/ 163 h 258"/>
                <a:gd name="T20" fmla="*/ 388 w 411"/>
                <a:gd name="T21" fmla="*/ 178 h 258"/>
                <a:gd name="T22" fmla="*/ 373 w 411"/>
                <a:gd name="T23" fmla="*/ 189 h 258"/>
                <a:gd name="T24" fmla="*/ 355 w 411"/>
                <a:gd name="T25" fmla="*/ 196 h 258"/>
                <a:gd name="T26" fmla="*/ 103 w 411"/>
                <a:gd name="T27" fmla="*/ 256 h 258"/>
                <a:gd name="T28" fmla="*/ 83 w 411"/>
                <a:gd name="T29" fmla="*/ 258 h 258"/>
                <a:gd name="T30" fmla="*/ 64 w 411"/>
                <a:gd name="T31" fmla="*/ 255 h 258"/>
                <a:gd name="T32" fmla="*/ 47 w 411"/>
                <a:gd name="T33" fmla="*/ 247 h 258"/>
                <a:gd name="T34" fmla="*/ 32 w 411"/>
                <a:gd name="T35" fmla="*/ 235 h 258"/>
                <a:gd name="T36" fmla="*/ 21 w 411"/>
                <a:gd name="T37" fmla="*/ 219 h 258"/>
                <a:gd name="T38" fmla="*/ 14 w 411"/>
                <a:gd name="T39" fmla="*/ 201 h 258"/>
                <a:gd name="T40" fmla="*/ 1 w 411"/>
                <a:gd name="T41" fmla="*/ 150 h 258"/>
                <a:gd name="T42" fmla="*/ 0 w 411"/>
                <a:gd name="T43" fmla="*/ 131 h 258"/>
                <a:gd name="T44" fmla="*/ 3 w 411"/>
                <a:gd name="T45" fmla="*/ 112 h 258"/>
                <a:gd name="T46" fmla="*/ 11 w 411"/>
                <a:gd name="T47" fmla="*/ 95 h 258"/>
                <a:gd name="T48" fmla="*/ 23 w 411"/>
                <a:gd name="T49" fmla="*/ 80 h 258"/>
                <a:gd name="T50" fmla="*/ 38 w 411"/>
                <a:gd name="T51" fmla="*/ 69 h 258"/>
                <a:gd name="T52" fmla="*/ 56 w 411"/>
                <a:gd name="T53" fmla="*/ 62 h 258"/>
                <a:gd name="T54" fmla="*/ 308 w 411"/>
                <a:gd name="T55" fmla="*/ 2 h 258"/>
                <a:gd name="T56" fmla="*/ 328 w 411"/>
                <a:gd name="T5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 h="258">
                  <a:moveTo>
                    <a:pt x="328" y="0"/>
                  </a:moveTo>
                  <a:lnTo>
                    <a:pt x="347" y="3"/>
                  </a:lnTo>
                  <a:lnTo>
                    <a:pt x="364" y="10"/>
                  </a:lnTo>
                  <a:lnTo>
                    <a:pt x="378" y="22"/>
                  </a:lnTo>
                  <a:lnTo>
                    <a:pt x="390" y="37"/>
                  </a:lnTo>
                  <a:lnTo>
                    <a:pt x="397" y="56"/>
                  </a:lnTo>
                  <a:lnTo>
                    <a:pt x="409" y="107"/>
                  </a:lnTo>
                  <a:lnTo>
                    <a:pt x="411" y="127"/>
                  </a:lnTo>
                  <a:lnTo>
                    <a:pt x="408" y="146"/>
                  </a:lnTo>
                  <a:lnTo>
                    <a:pt x="400" y="163"/>
                  </a:lnTo>
                  <a:lnTo>
                    <a:pt x="388" y="178"/>
                  </a:lnTo>
                  <a:lnTo>
                    <a:pt x="373" y="189"/>
                  </a:lnTo>
                  <a:lnTo>
                    <a:pt x="355" y="196"/>
                  </a:lnTo>
                  <a:lnTo>
                    <a:pt x="103" y="256"/>
                  </a:lnTo>
                  <a:lnTo>
                    <a:pt x="83" y="258"/>
                  </a:lnTo>
                  <a:lnTo>
                    <a:pt x="64" y="255"/>
                  </a:lnTo>
                  <a:lnTo>
                    <a:pt x="47" y="247"/>
                  </a:lnTo>
                  <a:lnTo>
                    <a:pt x="32" y="235"/>
                  </a:lnTo>
                  <a:lnTo>
                    <a:pt x="21" y="219"/>
                  </a:lnTo>
                  <a:lnTo>
                    <a:pt x="14" y="201"/>
                  </a:lnTo>
                  <a:lnTo>
                    <a:pt x="1" y="150"/>
                  </a:lnTo>
                  <a:lnTo>
                    <a:pt x="0" y="131"/>
                  </a:lnTo>
                  <a:lnTo>
                    <a:pt x="3" y="112"/>
                  </a:lnTo>
                  <a:lnTo>
                    <a:pt x="11" y="95"/>
                  </a:lnTo>
                  <a:lnTo>
                    <a:pt x="23" y="80"/>
                  </a:lnTo>
                  <a:lnTo>
                    <a:pt x="38" y="69"/>
                  </a:lnTo>
                  <a:lnTo>
                    <a:pt x="56" y="62"/>
                  </a:lnTo>
                  <a:lnTo>
                    <a:pt x="308" y="2"/>
                  </a:lnTo>
                  <a:lnTo>
                    <a:pt x="32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16" name="Freeform 573">
              <a:extLst>
                <a:ext uri="{FF2B5EF4-FFF2-40B4-BE49-F238E27FC236}">
                  <a16:creationId xmlns:a16="http://schemas.microsoft.com/office/drawing/2014/main" id="{4BFCBBF8-613B-429B-A94E-1A94D327E888}"/>
                </a:ext>
              </a:extLst>
            </p:cNvPr>
            <p:cNvSpPr>
              <a:spLocks/>
            </p:cNvSpPr>
            <p:nvPr/>
          </p:nvSpPr>
          <p:spPr bwMode="auto">
            <a:xfrm>
              <a:off x="13244" y="3627"/>
              <a:ext cx="67" cy="27"/>
            </a:xfrm>
            <a:custGeom>
              <a:avLst/>
              <a:gdLst>
                <a:gd name="T0" fmla="*/ 67 w 667"/>
                <a:gd name="T1" fmla="*/ 0 h 267"/>
                <a:gd name="T2" fmla="*/ 85 w 667"/>
                <a:gd name="T3" fmla="*/ 2 h 267"/>
                <a:gd name="T4" fmla="*/ 101 w 667"/>
                <a:gd name="T5" fmla="*/ 9 h 267"/>
                <a:gd name="T6" fmla="*/ 114 w 667"/>
                <a:gd name="T7" fmla="*/ 20 h 267"/>
                <a:gd name="T8" fmla="*/ 125 w 667"/>
                <a:gd name="T9" fmla="*/ 33 h 267"/>
                <a:gd name="T10" fmla="*/ 132 w 667"/>
                <a:gd name="T11" fmla="*/ 49 h 267"/>
                <a:gd name="T12" fmla="*/ 134 w 667"/>
                <a:gd name="T13" fmla="*/ 67 h 267"/>
                <a:gd name="T14" fmla="*/ 134 w 667"/>
                <a:gd name="T15" fmla="*/ 134 h 267"/>
                <a:gd name="T16" fmla="*/ 532 w 667"/>
                <a:gd name="T17" fmla="*/ 134 h 267"/>
                <a:gd name="T18" fmla="*/ 532 w 667"/>
                <a:gd name="T19" fmla="*/ 67 h 267"/>
                <a:gd name="T20" fmla="*/ 536 w 667"/>
                <a:gd name="T21" fmla="*/ 49 h 267"/>
                <a:gd name="T22" fmla="*/ 542 w 667"/>
                <a:gd name="T23" fmla="*/ 33 h 267"/>
                <a:gd name="T24" fmla="*/ 553 w 667"/>
                <a:gd name="T25" fmla="*/ 20 h 267"/>
                <a:gd name="T26" fmla="*/ 566 w 667"/>
                <a:gd name="T27" fmla="*/ 9 h 267"/>
                <a:gd name="T28" fmla="*/ 582 w 667"/>
                <a:gd name="T29" fmla="*/ 2 h 267"/>
                <a:gd name="T30" fmla="*/ 600 w 667"/>
                <a:gd name="T31" fmla="*/ 0 h 267"/>
                <a:gd name="T32" fmla="*/ 618 w 667"/>
                <a:gd name="T33" fmla="*/ 2 h 267"/>
                <a:gd name="T34" fmla="*/ 634 w 667"/>
                <a:gd name="T35" fmla="*/ 9 h 267"/>
                <a:gd name="T36" fmla="*/ 648 w 667"/>
                <a:gd name="T37" fmla="*/ 20 h 267"/>
                <a:gd name="T38" fmla="*/ 658 w 667"/>
                <a:gd name="T39" fmla="*/ 33 h 267"/>
                <a:gd name="T40" fmla="*/ 665 w 667"/>
                <a:gd name="T41" fmla="*/ 49 h 267"/>
                <a:gd name="T42" fmla="*/ 667 w 667"/>
                <a:gd name="T43" fmla="*/ 67 h 267"/>
                <a:gd name="T44" fmla="*/ 667 w 667"/>
                <a:gd name="T45" fmla="*/ 201 h 267"/>
                <a:gd name="T46" fmla="*/ 665 w 667"/>
                <a:gd name="T47" fmla="*/ 218 h 267"/>
                <a:gd name="T48" fmla="*/ 658 w 667"/>
                <a:gd name="T49" fmla="*/ 234 h 267"/>
                <a:gd name="T50" fmla="*/ 648 w 667"/>
                <a:gd name="T51" fmla="*/ 248 h 267"/>
                <a:gd name="T52" fmla="*/ 634 w 667"/>
                <a:gd name="T53" fmla="*/ 259 h 267"/>
                <a:gd name="T54" fmla="*/ 618 w 667"/>
                <a:gd name="T55" fmla="*/ 265 h 267"/>
                <a:gd name="T56" fmla="*/ 600 w 667"/>
                <a:gd name="T57" fmla="*/ 267 h 267"/>
                <a:gd name="T58" fmla="*/ 67 w 667"/>
                <a:gd name="T59" fmla="*/ 267 h 267"/>
                <a:gd name="T60" fmla="*/ 49 w 667"/>
                <a:gd name="T61" fmla="*/ 265 h 267"/>
                <a:gd name="T62" fmla="*/ 33 w 667"/>
                <a:gd name="T63" fmla="*/ 259 h 267"/>
                <a:gd name="T64" fmla="*/ 20 w 667"/>
                <a:gd name="T65" fmla="*/ 248 h 267"/>
                <a:gd name="T66" fmla="*/ 10 w 667"/>
                <a:gd name="T67" fmla="*/ 234 h 267"/>
                <a:gd name="T68" fmla="*/ 2 w 667"/>
                <a:gd name="T69" fmla="*/ 218 h 267"/>
                <a:gd name="T70" fmla="*/ 0 w 667"/>
                <a:gd name="T71" fmla="*/ 201 h 267"/>
                <a:gd name="T72" fmla="*/ 0 w 667"/>
                <a:gd name="T73" fmla="*/ 67 h 267"/>
                <a:gd name="T74" fmla="*/ 2 w 667"/>
                <a:gd name="T75" fmla="*/ 49 h 267"/>
                <a:gd name="T76" fmla="*/ 10 w 667"/>
                <a:gd name="T77" fmla="*/ 33 h 267"/>
                <a:gd name="T78" fmla="*/ 20 w 667"/>
                <a:gd name="T79" fmla="*/ 20 h 267"/>
                <a:gd name="T80" fmla="*/ 33 w 667"/>
                <a:gd name="T81" fmla="*/ 9 h 267"/>
                <a:gd name="T82" fmla="*/ 49 w 667"/>
                <a:gd name="T83" fmla="*/ 2 h 267"/>
                <a:gd name="T84" fmla="*/ 67 w 667"/>
                <a:gd name="T8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7" h="267">
                  <a:moveTo>
                    <a:pt x="67" y="0"/>
                  </a:moveTo>
                  <a:lnTo>
                    <a:pt x="85" y="2"/>
                  </a:lnTo>
                  <a:lnTo>
                    <a:pt x="101" y="9"/>
                  </a:lnTo>
                  <a:lnTo>
                    <a:pt x="114" y="20"/>
                  </a:lnTo>
                  <a:lnTo>
                    <a:pt x="125" y="33"/>
                  </a:lnTo>
                  <a:lnTo>
                    <a:pt x="132" y="49"/>
                  </a:lnTo>
                  <a:lnTo>
                    <a:pt x="134" y="67"/>
                  </a:lnTo>
                  <a:lnTo>
                    <a:pt x="134" y="134"/>
                  </a:lnTo>
                  <a:lnTo>
                    <a:pt x="532" y="134"/>
                  </a:lnTo>
                  <a:lnTo>
                    <a:pt x="532" y="67"/>
                  </a:lnTo>
                  <a:lnTo>
                    <a:pt x="536" y="49"/>
                  </a:lnTo>
                  <a:lnTo>
                    <a:pt x="542" y="33"/>
                  </a:lnTo>
                  <a:lnTo>
                    <a:pt x="553" y="20"/>
                  </a:lnTo>
                  <a:lnTo>
                    <a:pt x="566" y="9"/>
                  </a:lnTo>
                  <a:lnTo>
                    <a:pt x="582" y="2"/>
                  </a:lnTo>
                  <a:lnTo>
                    <a:pt x="600" y="0"/>
                  </a:lnTo>
                  <a:lnTo>
                    <a:pt x="618" y="2"/>
                  </a:lnTo>
                  <a:lnTo>
                    <a:pt x="634" y="9"/>
                  </a:lnTo>
                  <a:lnTo>
                    <a:pt x="648" y="20"/>
                  </a:lnTo>
                  <a:lnTo>
                    <a:pt x="658" y="33"/>
                  </a:lnTo>
                  <a:lnTo>
                    <a:pt x="665" y="49"/>
                  </a:lnTo>
                  <a:lnTo>
                    <a:pt x="667" y="67"/>
                  </a:lnTo>
                  <a:lnTo>
                    <a:pt x="667" y="201"/>
                  </a:lnTo>
                  <a:lnTo>
                    <a:pt x="665" y="218"/>
                  </a:lnTo>
                  <a:lnTo>
                    <a:pt x="658" y="234"/>
                  </a:lnTo>
                  <a:lnTo>
                    <a:pt x="648" y="248"/>
                  </a:lnTo>
                  <a:lnTo>
                    <a:pt x="634" y="259"/>
                  </a:lnTo>
                  <a:lnTo>
                    <a:pt x="618" y="265"/>
                  </a:lnTo>
                  <a:lnTo>
                    <a:pt x="600" y="267"/>
                  </a:lnTo>
                  <a:lnTo>
                    <a:pt x="67" y="267"/>
                  </a:lnTo>
                  <a:lnTo>
                    <a:pt x="49" y="265"/>
                  </a:lnTo>
                  <a:lnTo>
                    <a:pt x="33" y="259"/>
                  </a:lnTo>
                  <a:lnTo>
                    <a:pt x="20" y="248"/>
                  </a:lnTo>
                  <a:lnTo>
                    <a:pt x="10" y="234"/>
                  </a:lnTo>
                  <a:lnTo>
                    <a:pt x="2" y="218"/>
                  </a:lnTo>
                  <a:lnTo>
                    <a:pt x="0" y="201"/>
                  </a:lnTo>
                  <a:lnTo>
                    <a:pt x="0" y="67"/>
                  </a:lnTo>
                  <a:lnTo>
                    <a:pt x="2" y="49"/>
                  </a:lnTo>
                  <a:lnTo>
                    <a:pt x="10" y="33"/>
                  </a:lnTo>
                  <a:lnTo>
                    <a:pt x="20" y="20"/>
                  </a:lnTo>
                  <a:lnTo>
                    <a:pt x="33" y="9"/>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17" name="Freeform 574">
              <a:extLst>
                <a:ext uri="{FF2B5EF4-FFF2-40B4-BE49-F238E27FC236}">
                  <a16:creationId xmlns:a16="http://schemas.microsoft.com/office/drawing/2014/main" id="{CCE8FD14-33CF-48AD-BC92-79459342D2C4}"/>
                </a:ext>
              </a:extLst>
            </p:cNvPr>
            <p:cNvSpPr>
              <a:spLocks/>
            </p:cNvSpPr>
            <p:nvPr/>
          </p:nvSpPr>
          <p:spPr bwMode="auto">
            <a:xfrm>
              <a:off x="13364" y="3561"/>
              <a:ext cx="67" cy="27"/>
            </a:xfrm>
            <a:custGeom>
              <a:avLst/>
              <a:gdLst>
                <a:gd name="T0" fmla="*/ 67 w 667"/>
                <a:gd name="T1" fmla="*/ 0 h 269"/>
                <a:gd name="T2" fmla="*/ 85 w 667"/>
                <a:gd name="T3" fmla="*/ 2 h 269"/>
                <a:gd name="T4" fmla="*/ 101 w 667"/>
                <a:gd name="T5" fmla="*/ 9 h 269"/>
                <a:gd name="T6" fmla="*/ 114 w 667"/>
                <a:gd name="T7" fmla="*/ 20 h 269"/>
                <a:gd name="T8" fmla="*/ 125 w 667"/>
                <a:gd name="T9" fmla="*/ 33 h 269"/>
                <a:gd name="T10" fmla="*/ 132 w 667"/>
                <a:gd name="T11" fmla="*/ 49 h 269"/>
                <a:gd name="T12" fmla="*/ 134 w 667"/>
                <a:gd name="T13" fmla="*/ 67 h 269"/>
                <a:gd name="T14" fmla="*/ 134 w 667"/>
                <a:gd name="T15" fmla="*/ 134 h 269"/>
                <a:gd name="T16" fmla="*/ 532 w 667"/>
                <a:gd name="T17" fmla="*/ 134 h 269"/>
                <a:gd name="T18" fmla="*/ 532 w 667"/>
                <a:gd name="T19" fmla="*/ 67 h 269"/>
                <a:gd name="T20" fmla="*/ 535 w 667"/>
                <a:gd name="T21" fmla="*/ 49 h 269"/>
                <a:gd name="T22" fmla="*/ 542 w 667"/>
                <a:gd name="T23" fmla="*/ 33 h 269"/>
                <a:gd name="T24" fmla="*/ 553 w 667"/>
                <a:gd name="T25" fmla="*/ 20 h 269"/>
                <a:gd name="T26" fmla="*/ 566 w 667"/>
                <a:gd name="T27" fmla="*/ 9 h 269"/>
                <a:gd name="T28" fmla="*/ 582 w 667"/>
                <a:gd name="T29" fmla="*/ 2 h 269"/>
                <a:gd name="T30" fmla="*/ 599 w 667"/>
                <a:gd name="T31" fmla="*/ 0 h 269"/>
                <a:gd name="T32" fmla="*/ 618 w 667"/>
                <a:gd name="T33" fmla="*/ 2 h 269"/>
                <a:gd name="T34" fmla="*/ 634 w 667"/>
                <a:gd name="T35" fmla="*/ 9 h 269"/>
                <a:gd name="T36" fmla="*/ 647 w 667"/>
                <a:gd name="T37" fmla="*/ 20 h 269"/>
                <a:gd name="T38" fmla="*/ 658 w 667"/>
                <a:gd name="T39" fmla="*/ 33 h 269"/>
                <a:gd name="T40" fmla="*/ 665 w 667"/>
                <a:gd name="T41" fmla="*/ 49 h 269"/>
                <a:gd name="T42" fmla="*/ 667 w 667"/>
                <a:gd name="T43" fmla="*/ 67 h 269"/>
                <a:gd name="T44" fmla="*/ 667 w 667"/>
                <a:gd name="T45" fmla="*/ 201 h 269"/>
                <a:gd name="T46" fmla="*/ 665 w 667"/>
                <a:gd name="T47" fmla="*/ 218 h 269"/>
                <a:gd name="T48" fmla="*/ 658 w 667"/>
                <a:gd name="T49" fmla="*/ 234 h 269"/>
                <a:gd name="T50" fmla="*/ 647 w 667"/>
                <a:gd name="T51" fmla="*/ 248 h 269"/>
                <a:gd name="T52" fmla="*/ 634 w 667"/>
                <a:gd name="T53" fmla="*/ 259 h 269"/>
                <a:gd name="T54" fmla="*/ 618 w 667"/>
                <a:gd name="T55" fmla="*/ 265 h 269"/>
                <a:gd name="T56" fmla="*/ 599 w 667"/>
                <a:gd name="T57" fmla="*/ 269 h 269"/>
                <a:gd name="T58" fmla="*/ 67 w 667"/>
                <a:gd name="T59" fmla="*/ 269 h 269"/>
                <a:gd name="T60" fmla="*/ 49 w 667"/>
                <a:gd name="T61" fmla="*/ 265 h 269"/>
                <a:gd name="T62" fmla="*/ 33 w 667"/>
                <a:gd name="T63" fmla="*/ 259 h 269"/>
                <a:gd name="T64" fmla="*/ 19 w 667"/>
                <a:gd name="T65" fmla="*/ 248 h 269"/>
                <a:gd name="T66" fmla="*/ 10 w 667"/>
                <a:gd name="T67" fmla="*/ 234 h 269"/>
                <a:gd name="T68" fmla="*/ 2 w 667"/>
                <a:gd name="T69" fmla="*/ 218 h 269"/>
                <a:gd name="T70" fmla="*/ 0 w 667"/>
                <a:gd name="T71" fmla="*/ 201 h 269"/>
                <a:gd name="T72" fmla="*/ 0 w 667"/>
                <a:gd name="T73" fmla="*/ 67 h 269"/>
                <a:gd name="T74" fmla="*/ 2 w 667"/>
                <a:gd name="T75" fmla="*/ 49 h 269"/>
                <a:gd name="T76" fmla="*/ 10 w 667"/>
                <a:gd name="T77" fmla="*/ 33 h 269"/>
                <a:gd name="T78" fmla="*/ 19 w 667"/>
                <a:gd name="T79" fmla="*/ 20 h 269"/>
                <a:gd name="T80" fmla="*/ 33 w 667"/>
                <a:gd name="T81" fmla="*/ 9 h 269"/>
                <a:gd name="T82" fmla="*/ 49 w 667"/>
                <a:gd name="T83" fmla="*/ 2 h 269"/>
                <a:gd name="T84" fmla="*/ 67 w 667"/>
                <a:gd name="T8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7" h="269">
                  <a:moveTo>
                    <a:pt x="67" y="0"/>
                  </a:moveTo>
                  <a:lnTo>
                    <a:pt x="85" y="2"/>
                  </a:lnTo>
                  <a:lnTo>
                    <a:pt x="101" y="9"/>
                  </a:lnTo>
                  <a:lnTo>
                    <a:pt x="114" y="20"/>
                  </a:lnTo>
                  <a:lnTo>
                    <a:pt x="125" y="33"/>
                  </a:lnTo>
                  <a:lnTo>
                    <a:pt x="132" y="49"/>
                  </a:lnTo>
                  <a:lnTo>
                    <a:pt x="134" y="67"/>
                  </a:lnTo>
                  <a:lnTo>
                    <a:pt x="134" y="134"/>
                  </a:lnTo>
                  <a:lnTo>
                    <a:pt x="532" y="134"/>
                  </a:lnTo>
                  <a:lnTo>
                    <a:pt x="532" y="67"/>
                  </a:lnTo>
                  <a:lnTo>
                    <a:pt x="535" y="49"/>
                  </a:lnTo>
                  <a:lnTo>
                    <a:pt x="542" y="33"/>
                  </a:lnTo>
                  <a:lnTo>
                    <a:pt x="553" y="20"/>
                  </a:lnTo>
                  <a:lnTo>
                    <a:pt x="566" y="9"/>
                  </a:lnTo>
                  <a:lnTo>
                    <a:pt x="582" y="2"/>
                  </a:lnTo>
                  <a:lnTo>
                    <a:pt x="599" y="0"/>
                  </a:lnTo>
                  <a:lnTo>
                    <a:pt x="618" y="2"/>
                  </a:lnTo>
                  <a:lnTo>
                    <a:pt x="634" y="9"/>
                  </a:lnTo>
                  <a:lnTo>
                    <a:pt x="647" y="20"/>
                  </a:lnTo>
                  <a:lnTo>
                    <a:pt x="658" y="33"/>
                  </a:lnTo>
                  <a:lnTo>
                    <a:pt x="665" y="49"/>
                  </a:lnTo>
                  <a:lnTo>
                    <a:pt x="667" y="67"/>
                  </a:lnTo>
                  <a:lnTo>
                    <a:pt x="667" y="201"/>
                  </a:lnTo>
                  <a:lnTo>
                    <a:pt x="665" y="218"/>
                  </a:lnTo>
                  <a:lnTo>
                    <a:pt x="658" y="234"/>
                  </a:lnTo>
                  <a:lnTo>
                    <a:pt x="647" y="248"/>
                  </a:lnTo>
                  <a:lnTo>
                    <a:pt x="634" y="259"/>
                  </a:lnTo>
                  <a:lnTo>
                    <a:pt x="618" y="265"/>
                  </a:lnTo>
                  <a:lnTo>
                    <a:pt x="599" y="269"/>
                  </a:lnTo>
                  <a:lnTo>
                    <a:pt x="67" y="269"/>
                  </a:lnTo>
                  <a:lnTo>
                    <a:pt x="49" y="265"/>
                  </a:lnTo>
                  <a:lnTo>
                    <a:pt x="33" y="259"/>
                  </a:lnTo>
                  <a:lnTo>
                    <a:pt x="19" y="248"/>
                  </a:lnTo>
                  <a:lnTo>
                    <a:pt x="10" y="234"/>
                  </a:lnTo>
                  <a:lnTo>
                    <a:pt x="2" y="218"/>
                  </a:lnTo>
                  <a:lnTo>
                    <a:pt x="0" y="201"/>
                  </a:lnTo>
                  <a:lnTo>
                    <a:pt x="0" y="67"/>
                  </a:lnTo>
                  <a:lnTo>
                    <a:pt x="2" y="49"/>
                  </a:lnTo>
                  <a:lnTo>
                    <a:pt x="10" y="33"/>
                  </a:lnTo>
                  <a:lnTo>
                    <a:pt x="19" y="20"/>
                  </a:lnTo>
                  <a:lnTo>
                    <a:pt x="33" y="9"/>
                  </a:lnTo>
                  <a:lnTo>
                    <a:pt x="49"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918" name="Group 577">
            <a:extLst>
              <a:ext uri="{FF2B5EF4-FFF2-40B4-BE49-F238E27FC236}">
                <a16:creationId xmlns:a16="http://schemas.microsoft.com/office/drawing/2014/main" id="{71107638-6A55-45AE-82B6-F0E8B0D9D716}"/>
              </a:ext>
            </a:extLst>
          </p:cNvPr>
          <p:cNvGrpSpPr>
            <a:grpSpLocks noChangeAspect="1"/>
          </p:cNvGrpSpPr>
          <p:nvPr/>
        </p:nvGrpSpPr>
        <p:grpSpPr bwMode="auto">
          <a:xfrm>
            <a:off x="11309926" y="1635335"/>
            <a:ext cx="258733" cy="258733"/>
            <a:chOff x="14250" y="1180"/>
            <a:chExt cx="326" cy="326"/>
          </a:xfrm>
          <a:solidFill>
            <a:srgbClr val="000000"/>
          </a:solidFill>
        </p:grpSpPr>
        <p:sp>
          <p:nvSpPr>
            <p:cNvPr id="919" name="Freeform 579">
              <a:extLst>
                <a:ext uri="{FF2B5EF4-FFF2-40B4-BE49-F238E27FC236}">
                  <a16:creationId xmlns:a16="http://schemas.microsoft.com/office/drawing/2014/main" id="{31B24E9A-41CC-485A-A470-260FC4C6CBEE}"/>
                </a:ext>
              </a:extLst>
            </p:cNvPr>
            <p:cNvSpPr>
              <a:spLocks/>
            </p:cNvSpPr>
            <p:nvPr/>
          </p:nvSpPr>
          <p:spPr bwMode="auto">
            <a:xfrm>
              <a:off x="14373" y="1288"/>
              <a:ext cx="73" cy="151"/>
            </a:xfrm>
            <a:custGeom>
              <a:avLst/>
              <a:gdLst>
                <a:gd name="T0" fmla="*/ 555 w 729"/>
                <a:gd name="T1" fmla="*/ 4 h 1509"/>
                <a:gd name="T2" fmla="*/ 647 w 729"/>
                <a:gd name="T3" fmla="*/ 36 h 1509"/>
                <a:gd name="T4" fmla="*/ 686 w 729"/>
                <a:gd name="T5" fmla="*/ 70 h 1509"/>
                <a:gd name="T6" fmla="*/ 717 w 729"/>
                <a:gd name="T7" fmla="*/ 124 h 1509"/>
                <a:gd name="T8" fmla="*/ 729 w 729"/>
                <a:gd name="T9" fmla="*/ 205 h 1509"/>
                <a:gd name="T10" fmla="*/ 710 w 729"/>
                <a:gd name="T11" fmla="*/ 299 h 1509"/>
                <a:gd name="T12" fmla="*/ 660 w 729"/>
                <a:gd name="T13" fmla="*/ 420 h 1509"/>
                <a:gd name="T14" fmla="*/ 580 w 729"/>
                <a:gd name="T15" fmla="*/ 566 h 1509"/>
                <a:gd name="T16" fmla="*/ 478 w 729"/>
                <a:gd name="T17" fmla="*/ 736 h 1509"/>
                <a:gd name="T18" fmla="*/ 356 w 729"/>
                <a:gd name="T19" fmla="*/ 929 h 1509"/>
                <a:gd name="T20" fmla="*/ 293 w 729"/>
                <a:gd name="T21" fmla="*/ 1030 h 1509"/>
                <a:gd name="T22" fmla="*/ 231 w 729"/>
                <a:gd name="T23" fmla="*/ 1129 h 1509"/>
                <a:gd name="T24" fmla="*/ 178 w 729"/>
                <a:gd name="T25" fmla="*/ 1217 h 1509"/>
                <a:gd name="T26" fmla="*/ 143 w 729"/>
                <a:gd name="T27" fmla="*/ 1284 h 1509"/>
                <a:gd name="T28" fmla="*/ 135 w 729"/>
                <a:gd name="T29" fmla="*/ 1327 h 1509"/>
                <a:gd name="T30" fmla="*/ 146 w 729"/>
                <a:gd name="T31" fmla="*/ 1353 h 1509"/>
                <a:gd name="T32" fmla="*/ 172 w 729"/>
                <a:gd name="T33" fmla="*/ 1368 h 1509"/>
                <a:gd name="T34" fmla="*/ 242 w 729"/>
                <a:gd name="T35" fmla="*/ 1375 h 1509"/>
                <a:gd name="T36" fmla="*/ 334 w 729"/>
                <a:gd name="T37" fmla="*/ 1363 h 1509"/>
                <a:gd name="T38" fmla="*/ 437 w 729"/>
                <a:gd name="T39" fmla="*/ 1336 h 1509"/>
                <a:gd name="T40" fmla="*/ 541 w 729"/>
                <a:gd name="T41" fmla="*/ 1300 h 1509"/>
                <a:gd name="T42" fmla="*/ 633 w 729"/>
                <a:gd name="T43" fmla="*/ 1261 h 1509"/>
                <a:gd name="T44" fmla="*/ 685 w 729"/>
                <a:gd name="T45" fmla="*/ 1259 h 1509"/>
                <a:gd name="T46" fmla="*/ 723 w 729"/>
                <a:gd name="T47" fmla="*/ 1293 h 1509"/>
                <a:gd name="T48" fmla="*/ 725 w 729"/>
                <a:gd name="T49" fmla="*/ 1344 h 1509"/>
                <a:gd name="T50" fmla="*/ 690 w 729"/>
                <a:gd name="T51" fmla="*/ 1383 h 1509"/>
                <a:gd name="T52" fmla="*/ 634 w 729"/>
                <a:gd name="T53" fmla="*/ 1407 h 1509"/>
                <a:gd name="T54" fmla="*/ 543 w 729"/>
                <a:gd name="T55" fmla="*/ 1443 h 1509"/>
                <a:gd name="T56" fmla="*/ 431 w 729"/>
                <a:gd name="T57" fmla="*/ 1478 h 1509"/>
                <a:gd name="T58" fmla="*/ 310 w 729"/>
                <a:gd name="T59" fmla="*/ 1503 h 1509"/>
                <a:gd name="T60" fmla="*/ 198 w 729"/>
                <a:gd name="T61" fmla="*/ 1507 h 1509"/>
                <a:gd name="T62" fmla="*/ 108 w 729"/>
                <a:gd name="T63" fmla="*/ 1486 h 1509"/>
                <a:gd name="T64" fmla="*/ 56 w 729"/>
                <a:gd name="T65" fmla="*/ 1452 h 1509"/>
                <a:gd name="T66" fmla="*/ 21 w 729"/>
                <a:gd name="T67" fmla="*/ 1405 h 1509"/>
                <a:gd name="T68" fmla="*/ 1 w 729"/>
                <a:gd name="T69" fmla="*/ 1333 h 1509"/>
                <a:gd name="T70" fmla="*/ 10 w 729"/>
                <a:gd name="T71" fmla="*/ 1262 h 1509"/>
                <a:gd name="T72" fmla="*/ 48 w 729"/>
                <a:gd name="T73" fmla="*/ 1179 h 1509"/>
                <a:gd name="T74" fmla="*/ 113 w 729"/>
                <a:gd name="T75" fmla="*/ 1065 h 1509"/>
                <a:gd name="T76" fmla="*/ 205 w 729"/>
                <a:gd name="T77" fmla="*/ 916 h 1509"/>
                <a:gd name="T78" fmla="*/ 292 w 729"/>
                <a:gd name="T79" fmla="*/ 781 h 1509"/>
                <a:gd name="T80" fmla="*/ 370 w 729"/>
                <a:gd name="T81" fmla="*/ 656 h 1509"/>
                <a:gd name="T82" fmla="*/ 446 w 729"/>
                <a:gd name="T83" fmla="*/ 529 h 1509"/>
                <a:gd name="T84" fmla="*/ 514 w 729"/>
                <a:gd name="T85" fmla="*/ 408 h 1509"/>
                <a:gd name="T86" fmla="*/ 565 w 729"/>
                <a:gd name="T87" fmla="*/ 303 h 1509"/>
                <a:gd name="T88" fmla="*/ 592 w 729"/>
                <a:gd name="T89" fmla="*/ 223 h 1509"/>
                <a:gd name="T90" fmla="*/ 590 w 729"/>
                <a:gd name="T91" fmla="*/ 172 h 1509"/>
                <a:gd name="T92" fmla="*/ 578 w 729"/>
                <a:gd name="T93" fmla="*/ 152 h 1509"/>
                <a:gd name="T94" fmla="*/ 538 w 729"/>
                <a:gd name="T95" fmla="*/ 136 h 1509"/>
                <a:gd name="T96" fmla="*/ 459 w 729"/>
                <a:gd name="T97" fmla="*/ 135 h 1509"/>
                <a:gd name="T98" fmla="*/ 362 w 729"/>
                <a:gd name="T99" fmla="*/ 154 h 1509"/>
                <a:gd name="T100" fmla="*/ 257 w 729"/>
                <a:gd name="T101" fmla="*/ 184 h 1509"/>
                <a:gd name="T102" fmla="*/ 155 w 729"/>
                <a:gd name="T103" fmla="*/ 222 h 1509"/>
                <a:gd name="T104" fmla="*/ 78 w 729"/>
                <a:gd name="T105" fmla="*/ 253 h 1509"/>
                <a:gd name="T106" fmla="*/ 29 w 729"/>
                <a:gd name="T107" fmla="*/ 242 h 1509"/>
                <a:gd name="T108" fmla="*/ 1 w 729"/>
                <a:gd name="T109" fmla="*/ 198 h 1509"/>
                <a:gd name="T110" fmla="*/ 12 w 729"/>
                <a:gd name="T111" fmla="*/ 149 h 1509"/>
                <a:gd name="T112" fmla="*/ 53 w 729"/>
                <a:gd name="T113" fmla="*/ 120 h 1509"/>
                <a:gd name="T114" fmla="*/ 119 w 729"/>
                <a:gd name="T115" fmla="*/ 92 h 1509"/>
                <a:gd name="T116" fmla="*/ 214 w 729"/>
                <a:gd name="T117" fmla="*/ 56 h 1509"/>
                <a:gd name="T118" fmla="*/ 326 w 729"/>
                <a:gd name="T119" fmla="*/ 24 h 1509"/>
                <a:gd name="T120" fmla="*/ 444 w 729"/>
                <a:gd name="T121" fmla="*/ 3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9" h="1509">
                  <a:moveTo>
                    <a:pt x="482" y="0"/>
                  </a:moveTo>
                  <a:lnTo>
                    <a:pt x="519" y="0"/>
                  </a:lnTo>
                  <a:lnTo>
                    <a:pt x="555" y="4"/>
                  </a:lnTo>
                  <a:lnTo>
                    <a:pt x="588" y="10"/>
                  </a:lnTo>
                  <a:lnTo>
                    <a:pt x="619" y="22"/>
                  </a:lnTo>
                  <a:lnTo>
                    <a:pt x="647" y="36"/>
                  </a:lnTo>
                  <a:lnTo>
                    <a:pt x="660" y="45"/>
                  </a:lnTo>
                  <a:lnTo>
                    <a:pt x="673" y="56"/>
                  </a:lnTo>
                  <a:lnTo>
                    <a:pt x="686" y="70"/>
                  </a:lnTo>
                  <a:lnTo>
                    <a:pt x="697" y="86"/>
                  </a:lnTo>
                  <a:lnTo>
                    <a:pt x="708" y="104"/>
                  </a:lnTo>
                  <a:lnTo>
                    <a:pt x="717" y="124"/>
                  </a:lnTo>
                  <a:lnTo>
                    <a:pt x="724" y="148"/>
                  </a:lnTo>
                  <a:lnTo>
                    <a:pt x="728" y="175"/>
                  </a:lnTo>
                  <a:lnTo>
                    <a:pt x="729" y="205"/>
                  </a:lnTo>
                  <a:lnTo>
                    <a:pt x="727" y="233"/>
                  </a:lnTo>
                  <a:lnTo>
                    <a:pt x="721" y="264"/>
                  </a:lnTo>
                  <a:lnTo>
                    <a:pt x="710" y="299"/>
                  </a:lnTo>
                  <a:lnTo>
                    <a:pt x="696" y="336"/>
                  </a:lnTo>
                  <a:lnTo>
                    <a:pt x="679" y="376"/>
                  </a:lnTo>
                  <a:lnTo>
                    <a:pt x="660" y="420"/>
                  </a:lnTo>
                  <a:lnTo>
                    <a:pt x="636" y="465"/>
                  </a:lnTo>
                  <a:lnTo>
                    <a:pt x="610" y="514"/>
                  </a:lnTo>
                  <a:lnTo>
                    <a:pt x="580" y="566"/>
                  </a:lnTo>
                  <a:lnTo>
                    <a:pt x="549" y="619"/>
                  </a:lnTo>
                  <a:lnTo>
                    <a:pt x="514" y="676"/>
                  </a:lnTo>
                  <a:lnTo>
                    <a:pt x="478" y="736"/>
                  </a:lnTo>
                  <a:lnTo>
                    <a:pt x="439" y="798"/>
                  </a:lnTo>
                  <a:lnTo>
                    <a:pt x="398" y="862"/>
                  </a:lnTo>
                  <a:lnTo>
                    <a:pt x="356" y="929"/>
                  </a:lnTo>
                  <a:lnTo>
                    <a:pt x="335" y="962"/>
                  </a:lnTo>
                  <a:lnTo>
                    <a:pt x="314" y="995"/>
                  </a:lnTo>
                  <a:lnTo>
                    <a:pt x="293" y="1030"/>
                  </a:lnTo>
                  <a:lnTo>
                    <a:pt x="271" y="1063"/>
                  </a:lnTo>
                  <a:lnTo>
                    <a:pt x="251" y="1097"/>
                  </a:lnTo>
                  <a:lnTo>
                    <a:pt x="231" y="1129"/>
                  </a:lnTo>
                  <a:lnTo>
                    <a:pt x="211" y="1161"/>
                  </a:lnTo>
                  <a:lnTo>
                    <a:pt x="194" y="1190"/>
                  </a:lnTo>
                  <a:lnTo>
                    <a:pt x="178" y="1217"/>
                  </a:lnTo>
                  <a:lnTo>
                    <a:pt x="165" y="1243"/>
                  </a:lnTo>
                  <a:lnTo>
                    <a:pt x="152" y="1265"/>
                  </a:lnTo>
                  <a:lnTo>
                    <a:pt x="143" y="1284"/>
                  </a:lnTo>
                  <a:lnTo>
                    <a:pt x="137" y="1300"/>
                  </a:lnTo>
                  <a:lnTo>
                    <a:pt x="134" y="1312"/>
                  </a:lnTo>
                  <a:lnTo>
                    <a:pt x="135" y="1327"/>
                  </a:lnTo>
                  <a:lnTo>
                    <a:pt x="138" y="1338"/>
                  </a:lnTo>
                  <a:lnTo>
                    <a:pt x="142" y="1347"/>
                  </a:lnTo>
                  <a:lnTo>
                    <a:pt x="146" y="1353"/>
                  </a:lnTo>
                  <a:lnTo>
                    <a:pt x="151" y="1358"/>
                  </a:lnTo>
                  <a:lnTo>
                    <a:pt x="155" y="1360"/>
                  </a:lnTo>
                  <a:lnTo>
                    <a:pt x="172" y="1368"/>
                  </a:lnTo>
                  <a:lnTo>
                    <a:pt x="192" y="1373"/>
                  </a:lnTo>
                  <a:lnTo>
                    <a:pt x="215" y="1375"/>
                  </a:lnTo>
                  <a:lnTo>
                    <a:pt x="242" y="1375"/>
                  </a:lnTo>
                  <a:lnTo>
                    <a:pt x="270" y="1373"/>
                  </a:lnTo>
                  <a:lnTo>
                    <a:pt x="301" y="1369"/>
                  </a:lnTo>
                  <a:lnTo>
                    <a:pt x="334" y="1363"/>
                  </a:lnTo>
                  <a:lnTo>
                    <a:pt x="368" y="1354"/>
                  </a:lnTo>
                  <a:lnTo>
                    <a:pt x="402" y="1346"/>
                  </a:lnTo>
                  <a:lnTo>
                    <a:pt x="437" y="1336"/>
                  </a:lnTo>
                  <a:lnTo>
                    <a:pt x="473" y="1325"/>
                  </a:lnTo>
                  <a:lnTo>
                    <a:pt x="507" y="1313"/>
                  </a:lnTo>
                  <a:lnTo>
                    <a:pt x="541" y="1300"/>
                  </a:lnTo>
                  <a:lnTo>
                    <a:pt x="573" y="1287"/>
                  </a:lnTo>
                  <a:lnTo>
                    <a:pt x="605" y="1274"/>
                  </a:lnTo>
                  <a:lnTo>
                    <a:pt x="633" y="1261"/>
                  </a:lnTo>
                  <a:lnTo>
                    <a:pt x="650" y="1256"/>
                  </a:lnTo>
                  <a:lnTo>
                    <a:pt x="668" y="1255"/>
                  </a:lnTo>
                  <a:lnTo>
                    <a:pt x="685" y="1259"/>
                  </a:lnTo>
                  <a:lnTo>
                    <a:pt x="700" y="1266"/>
                  </a:lnTo>
                  <a:lnTo>
                    <a:pt x="712" y="1278"/>
                  </a:lnTo>
                  <a:lnTo>
                    <a:pt x="723" y="1293"/>
                  </a:lnTo>
                  <a:lnTo>
                    <a:pt x="728" y="1310"/>
                  </a:lnTo>
                  <a:lnTo>
                    <a:pt x="729" y="1327"/>
                  </a:lnTo>
                  <a:lnTo>
                    <a:pt x="725" y="1344"/>
                  </a:lnTo>
                  <a:lnTo>
                    <a:pt x="718" y="1360"/>
                  </a:lnTo>
                  <a:lnTo>
                    <a:pt x="705" y="1373"/>
                  </a:lnTo>
                  <a:lnTo>
                    <a:pt x="690" y="1383"/>
                  </a:lnTo>
                  <a:lnTo>
                    <a:pt x="676" y="1389"/>
                  </a:lnTo>
                  <a:lnTo>
                    <a:pt x="658" y="1397"/>
                  </a:lnTo>
                  <a:lnTo>
                    <a:pt x="634" y="1407"/>
                  </a:lnTo>
                  <a:lnTo>
                    <a:pt x="607" y="1418"/>
                  </a:lnTo>
                  <a:lnTo>
                    <a:pt x="576" y="1431"/>
                  </a:lnTo>
                  <a:lnTo>
                    <a:pt x="543" y="1443"/>
                  </a:lnTo>
                  <a:lnTo>
                    <a:pt x="507" y="1455"/>
                  </a:lnTo>
                  <a:lnTo>
                    <a:pt x="469" y="1467"/>
                  </a:lnTo>
                  <a:lnTo>
                    <a:pt x="431" y="1478"/>
                  </a:lnTo>
                  <a:lnTo>
                    <a:pt x="391" y="1487"/>
                  </a:lnTo>
                  <a:lnTo>
                    <a:pt x="351" y="1497"/>
                  </a:lnTo>
                  <a:lnTo>
                    <a:pt x="310" y="1503"/>
                  </a:lnTo>
                  <a:lnTo>
                    <a:pt x="270" y="1507"/>
                  </a:lnTo>
                  <a:lnTo>
                    <a:pt x="232" y="1509"/>
                  </a:lnTo>
                  <a:lnTo>
                    <a:pt x="198" y="1507"/>
                  </a:lnTo>
                  <a:lnTo>
                    <a:pt x="166" y="1503"/>
                  </a:lnTo>
                  <a:lnTo>
                    <a:pt x="136" y="1497"/>
                  </a:lnTo>
                  <a:lnTo>
                    <a:pt x="108" y="1486"/>
                  </a:lnTo>
                  <a:lnTo>
                    <a:pt x="82" y="1472"/>
                  </a:lnTo>
                  <a:lnTo>
                    <a:pt x="69" y="1463"/>
                  </a:lnTo>
                  <a:lnTo>
                    <a:pt x="56" y="1452"/>
                  </a:lnTo>
                  <a:lnTo>
                    <a:pt x="44" y="1439"/>
                  </a:lnTo>
                  <a:lnTo>
                    <a:pt x="31" y="1422"/>
                  </a:lnTo>
                  <a:lnTo>
                    <a:pt x="21" y="1405"/>
                  </a:lnTo>
                  <a:lnTo>
                    <a:pt x="12" y="1384"/>
                  </a:lnTo>
                  <a:lnTo>
                    <a:pt x="5" y="1361"/>
                  </a:lnTo>
                  <a:lnTo>
                    <a:pt x="1" y="1333"/>
                  </a:lnTo>
                  <a:lnTo>
                    <a:pt x="0" y="1304"/>
                  </a:lnTo>
                  <a:lnTo>
                    <a:pt x="3" y="1284"/>
                  </a:lnTo>
                  <a:lnTo>
                    <a:pt x="10" y="1262"/>
                  </a:lnTo>
                  <a:lnTo>
                    <a:pt x="19" y="1237"/>
                  </a:lnTo>
                  <a:lnTo>
                    <a:pt x="31" y="1209"/>
                  </a:lnTo>
                  <a:lnTo>
                    <a:pt x="48" y="1179"/>
                  </a:lnTo>
                  <a:lnTo>
                    <a:pt x="66" y="1144"/>
                  </a:lnTo>
                  <a:lnTo>
                    <a:pt x="87" y="1107"/>
                  </a:lnTo>
                  <a:lnTo>
                    <a:pt x="113" y="1065"/>
                  </a:lnTo>
                  <a:lnTo>
                    <a:pt x="140" y="1019"/>
                  </a:lnTo>
                  <a:lnTo>
                    <a:pt x="172" y="970"/>
                  </a:lnTo>
                  <a:lnTo>
                    <a:pt x="205" y="916"/>
                  </a:lnTo>
                  <a:lnTo>
                    <a:pt x="243" y="857"/>
                  </a:lnTo>
                  <a:lnTo>
                    <a:pt x="266" y="819"/>
                  </a:lnTo>
                  <a:lnTo>
                    <a:pt x="292" y="781"/>
                  </a:lnTo>
                  <a:lnTo>
                    <a:pt x="317" y="740"/>
                  </a:lnTo>
                  <a:lnTo>
                    <a:pt x="343" y="699"/>
                  </a:lnTo>
                  <a:lnTo>
                    <a:pt x="370" y="656"/>
                  </a:lnTo>
                  <a:lnTo>
                    <a:pt x="395" y="613"/>
                  </a:lnTo>
                  <a:lnTo>
                    <a:pt x="422" y="571"/>
                  </a:lnTo>
                  <a:lnTo>
                    <a:pt x="446" y="529"/>
                  </a:lnTo>
                  <a:lnTo>
                    <a:pt x="471" y="488"/>
                  </a:lnTo>
                  <a:lnTo>
                    <a:pt x="493" y="447"/>
                  </a:lnTo>
                  <a:lnTo>
                    <a:pt x="514" y="408"/>
                  </a:lnTo>
                  <a:lnTo>
                    <a:pt x="534" y="371"/>
                  </a:lnTo>
                  <a:lnTo>
                    <a:pt x="551" y="335"/>
                  </a:lnTo>
                  <a:lnTo>
                    <a:pt x="565" y="303"/>
                  </a:lnTo>
                  <a:lnTo>
                    <a:pt x="577" y="272"/>
                  </a:lnTo>
                  <a:lnTo>
                    <a:pt x="586" y="246"/>
                  </a:lnTo>
                  <a:lnTo>
                    <a:pt x="592" y="223"/>
                  </a:lnTo>
                  <a:lnTo>
                    <a:pt x="595" y="202"/>
                  </a:lnTo>
                  <a:lnTo>
                    <a:pt x="594" y="185"/>
                  </a:lnTo>
                  <a:lnTo>
                    <a:pt x="590" y="172"/>
                  </a:lnTo>
                  <a:lnTo>
                    <a:pt x="587" y="162"/>
                  </a:lnTo>
                  <a:lnTo>
                    <a:pt x="582" y="156"/>
                  </a:lnTo>
                  <a:lnTo>
                    <a:pt x="578" y="152"/>
                  </a:lnTo>
                  <a:lnTo>
                    <a:pt x="574" y="148"/>
                  </a:lnTo>
                  <a:lnTo>
                    <a:pt x="558" y="140"/>
                  </a:lnTo>
                  <a:lnTo>
                    <a:pt x="538" y="136"/>
                  </a:lnTo>
                  <a:lnTo>
                    <a:pt x="514" y="133"/>
                  </a:lnTo>
                  <a:lnTo>
                    <a:pt x="488" y="133"/>
                  </a:lnTo>
                  <a:lnTo>
                    <a:pt x="459" y="135"/>
                  </a:lnTo>
                  <a:lnTo>
                    <a:pt x="428" y="140"/>
                  </a:lnTo>
                  <a:lnTo>
                    <a:pt x="395" y="146"/>
                  </a:lnTo>
                  <a:lnTo>
                    <a:pt x="362" y="154"/>
                  </a:lnTo>
                  <a:lnTo>
                    <a:pt x="327" y="163"/>
                  </a:lnTo>
                  <a:lnTo>
                    <a:pt x="292" y="173"/>
                  </a:lnTo>
                  <a:lnTo>
                    <a:pt x="257" y="184"/>
                  </a:lnTo>
                  <a:lnTo>
                    <a:pt x="221" y="196"/>
                  </a:lnTo>
                  <a:lnTo>
                    <a:pt x="188" y="208"/>
                  </a:lnTo>
                  <a:lnTo>
                    <a:pt x="155" y="222"/>
                  </a:lnTo>
                  <a:lnTo>
                    <a:pt x="125" y="235"/>
                  </a:lnTo>
                  <a:lnTo>
                    <a:pt x="95" y="248"/>
                  </a:lnTo>
                  <a:lnTo>
                    <a:pt x="78" y="253"/>
                  </a:lnTo>
                  <a:lnTo>
                    <a:pt x="61" y="254"/>
                  </a:lnTo>
                  <a:lnTo>
                    <a:pt x="45" y="250"/>
                  </a:lnTo>
                  <a:lnTo>
                    <a:pt x="29" y="242"/>
                  </a:lnTo>
                  <a:lnTo>
                    <a:pt x="16" y="231"/>
                  </a:lnTo>
                  <a:lnTo>
                    <a:pt x="7" y="215"/>
                  </a:lnTo>
                  <a:lnTo>
                    <a:pt x="1" y="198"/>
                  </a:lnTo>
                  <a:lnTo>
                    <a:pt x="1" y="181"/>
                  </a:lnTo>
                  <a:lnTo>
                    <a:pt x="4" y="165"/>
                  </a:lnTo>
                  <a:lnTo>
                    <a:pt x="12" y="149"/>
                  </a:lnTo>
                  <a:lnTo>
                    <a:pt x="23" y="136"/>
                  </a:lnTo>
                  <a:lnTo>
                    <a:pt x="39" y="126"/>
                  </a:lnTo>
                  <a:lnTo>
                    <a:pt x="53" y="120"/>
                  </a:lnTo>
                  <a:lnTo>
                    <a:pt x="71" y="112"/>
                  </a:lnTo>
                  <a:lnTo>
                    <a:pt x="93" y="102"/>
                  </a:lnTo>
                  <a:lnTo>
                    <a:pt x="119" y="92"/>
                  </a:lnTo>
                  <a:lnTo>
                    <a:pt x="148" y="79"/>
                  </a:lnTo>
                  <a:lnTo>
                    <a:pt x="180" y="68"/>
                  </a:lnTo>
                  <a:lnTo>
                    <a:pt x="214" y="56"/>
                  </a:lnTo>
                  <a:lnTo>
                    <a:pt x="250" y="44"/>
                  </a:lnTo>
                  <a:lnTo>
                    <a:pt x="288" y="34"/>
                  </a:lnTo>
                  <a:lnTo>
                    <a:pt x="326" y="24"/>
                  </a:lnTo>
                  <a:lnTo>
                    <a:pt x="366" y="14"/>
                  </a:lnTo>
                  <a:lnTo>
                    <a:pt x="404" y="7"/>
                  </a:lnTo>
                  <a:lnTo>
                    <a:pt x="444" y="3"/>
                  </a:lnTo>
                  <a:lnTo>
                    <a:pt x="48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20" name="Freeform 580">
              <a:extLst>
                <a:ext uri="{FF2B5EF4-FFF2-40B4-BE49-F238E27FC236}">
                  <a16:creationId xmlns:a16="http://schemas.microsoft.com/office/drawing/2014/main" id="{EDE9D483-3812-4786-9738-3CE76BF8670D}"/>
                </a:ext>
              </a:extLst>
            </p:cNvPr>
            <p:cNvSpPr>
              <a:spLocks/>
            </p:cNvSpPr>
            <p:nvPr/>
          </p:nvSpPr>
          <p:spPr bwMode="auto">
            <a:xfrm>
              <a:off x="14399" y="1235"/>
              <a:ext cx="38" cy="38"/>
            </a:xfrm>
            <a:custGeom>
              <a:avLst/>
              <a:gdLst>
                <a:gd name="T0" fmla="*/ 191 w 384"/>
                <a:gd name="T1" fmla="*/ 0 h 384"/>
                <a:gd name="T2" fmla="*/ 226 w 384"/>
                <a:gd name="T3" fmla="*/ 3 h 384"/>
                <a:gd name="T4" fmla="*/ 258 w 384"/>
                <a:gd name="T5" fmla="*/ 13 h 384"/>
                <a:gd name="T6" fmla="*/ 289 w 384"/>
                <a:gd name="T7" fmla="*/ 27 h 384"/>
                <a:gd name="T8" fmla="*/ 315 w 384"/>
                <a:gd name="T9" fmla="*/ 45 h 384"/>
                <a:gd name="T10" fmla="*/ 339 w 384"/>
                <a:gd name="T11" fmla="*/ 68 h 384"/>
                <a:gd name="T12" fmla="*/ 358 w 384"/>
                <a:gd name="T13" fmla="*/ 95 h 384"/>
                <a:gd name="T14" fmla="*/ 372 w 384"/>
                <a:gd name="T15" fmla="*/ 125 h 384"/>
                <a:gd name="T16" fmla="*/ 380 w 384"/>
                <a:gd name="T17" fmla="*/ 158 h 384"/>
                <a:gd name="T18" fmla="*/ 384 w 384"/>
                <a:gd name="T19" fmla="*/ 192 h 384"/>
                <a:gd name="T20" fmla="*/ 380 w 384"/>
                <a:gd name="T21" fmla="*/ 227 h 384"/>
                <a:gd name="T22" fmla="*/ 372 w 384"/>
                <a:gd name="T23" fmla="*/ 259 h 384"/>
                <a:gd name="T24" fmla="*/ 358 w 384"/>
                <a:gd name="T25" fmla="*/ 289 h 384"/>
                <a:gd name="T26" fmla="*/ 339 w 384"/>
                <a:gd name="T27" fmla="*/ 316 h 384"/>
                <a:gd name="T28" fmla="*/ 315 w 384"/>
                <a:gd name="T29" fmla="*/ 338 h 384"/>
                <a:gd name="T30" fmla="*/ 289 w 384"/>
                <a:gd name="T31" fmla="*/ 358 h 384"/>
                <a:gd name="T32" fmla="*/ 258 w 384"/>
                <a:gd name="T33" fmla="*/ 372 h 384"/>
                <a:gd name="T34" fmla="*/ 226 w 384"/>
                <a:gd name="T35" fmla="*/ 381 h 384"/>
                <a:gd name="T36" fmla="*/ 191 w 384"/>
                <a:gd name="T37" fmla="*/ 384 h 384"/>
                <a:gd name="T38" fmla="*/ 157 w 384"/>
                <a:gd name="T39" fmla="*/ 381 h 384"/>
                <a:gd name="T40" fmla="*/ 124 w 384"/>
                <a:gd name="T41" fmla="*/ 372 h 384"/>
                <a:gd name="T42" fmla="*/ 95 w 384"/>
                <a:gd name="T43" fmla="*/ 358 h 384"/>
                <a:gd name="T44" fmla="*/ 68 w 384"/>
                <a:gd name="T45" fmla="*/ 338 h 384"/>
                <a:gd name="T46" fmla="*/ 45 w 384"/>
                <a:gd name="T47" fmla="*/ 316 h 384"/>
                <a:gd name="T48" fmla="*/ 26 w 384"/>
                <a:gd name="T49" fmla="*/ 289 h 384"/>
                <a:gd name="T50" fmla="*/ 11 w 384"/>
                <a:gd name="T51" fmla="*/ 259 h 384"/>
                <a:gd name="T52" fmla="*/ 3 w 384"/>
                <a:gd name="T53" fmla="*/ 227 h 384"/>
                <a:gd name="T54" fmla="*/ 0 w 384"/>
                <a:gd name="T55" fmla="*/ 192 h 384"/>
                <a:gd name="T56" fmla="*/ 3 w 384"/>
                <a:gd name="T57" fmla="*/ 158 h 384"/>
                <a:gd name="T58" fmla="*/ 11 w 384"/>
                <a:gd name="T59" fmla="*/ 125 h 384"/>
                <a:gd name="T60" fmla="*/ 26 w 384"/>
                <a:gd name="T61" fmla="*/ 95 h 384"/>
                <a:gd name="T62" fmla="*/ 45 w 384"/>
                <a:gd name="T63" fmla="*/ 68 h 384"/>
                <a:gd name="T64" fmla="*/ 68 w 384"/>
                <a:gd name="T65" fmla="*/ 45 h 384"/>
                <a:gd name="T66" fmla="*/ 95 w 384"/>
                <a:gd name="T67" fmla="*/ 27 h 384"/>
                <a:gd name="T68" fmla="*/ 124 w 384"/>
                <a:gd name="T69" fmla="*/ 13 h 384"/>
                <a:gd name="T70" fmla="*/ 157 w 384"/>
                <a:gd name="T71" fmla="*/ 3 h 384"/>
                <a:gd name="T72" fmla="*/ 191 w 384"/>
                <a:gd name="T73"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4" h="384">
                  <a:moveTo>
                    <a:pt x="191" y="0"/>
                  </a:moveTo>
                  <a:lnTo>
                    <a:pt x="226" y="3"/>
                  </a:lnTo>
                  <a:lnTo>
                    <a:pt x="258" y="13"/>
                  </a:lnTo>
                  <a:lnTo>
                    <a:pt x="289" y="27"/>
                  </a:lnTo>
                  <a:lnTo>
                    <a:pt x="315" y="45"/>
                  </a:lnTo>
                  <a:lnTo>
                    <a:pt x="339" y="68"/>
                  </a:lnTo>
                  <a:lnTo>
                    <a:pt x="358" y="95"/>
                  </a:lnTo>
                  <a:lnTo>
                    <a:pt x="372" y="125"/>
                  </a:lnTo>
                  <a:lnTo>
                    <a:pt x="380" y="158"/>
                  </a:lnTo>
                  <a:lnTo>
                    <a:pt x="384" y="192"/>
                  </a:lnTo>
                  <a:lnTo>
                    <a:pt x="380" y="227"/>
                  </a:lnTo>
                  <a:lnTo>
                    <a:pt x="372" y="259"/>
                  </a:lnTo>
                  <a:lnTo>
                    <a:pt x="358" y="289"/>
                  </a:lnTo>
                  <a:lnTo>
                    <a:pt x="339" y="316"/>
                  </a:lnTo>
                  <a:lnTo>
                    <a:pt x="315" y="338"/>
                  </a:lnTo>
                  <a:lnTo>
                    <a:pt x="289" y="358"/>
                  </a:lnTo>
                  <a:lnTo>
                    <a:pt x="258" y="372"/>
                  </a:lnTo>
                  <a:lnTo>
                    <a:pt x="226" y="381"/>
                  </a:lnTo>
                  <a:lnTo>
                    <a:pt x="191" y="384"/>
                  </a:lnTo>
                  <a:lnTo>
                    <a:pt x="157" y="381"/>
                  </a:lnTo>
                  <a:lnTo>
                    <a:pt x="124" y="372"/>
                  </a:lnTo>
                  <a:lnTo>
                    <a:pt x="95" y="358"/>
                  </a:lnTo>
                  <a:lnTo>
                    <a:pt x="68" y="338"/>
                  </a:lnTo>
                  <a:lnTo>
                    <a:pt x="45" y="316"/>
                  </a:lnTo>
                  <a:lnTo>
                    <a:pt x="26" y="289"/>
                  </a:lnTo>
                  <a:lnTo>
                    <a:pt x="11" y="259"/>
                  </a:lnTo>
                  <a:lnTo>
                    <a:pt x="3" y="227"/>
                  </a:lnTo>
                  <a:lnTo>
                    <a:pt x="0" y="192"/>
                  </a:lnTo>
                  <a:lnTo>
                    <a:pt x="3" y="158"/>
                  </a:lnTo>
                  <a:lnTo>
                    <a:pt x="11" y="125"/>
                  </a:lnTo>
                  <a:lnTo>
                    <a:pt x="26" y="95"/>
                  </a:lnTo>
                  <a:lnTo>
                    <a:pt x="45" y="68"/>
                  </a:lnTo>
                  <a:lnTo>
                    <a:pt x="68" y="45"/>
                  </a:lnTo>
                  <a:lnTo>
                    <a:pt x="95" y="27"/>
                  </a:lnTo>
                  <a:lnTo>
                    <a:pt x="124" y="13"/>
                  </a:lnTo>
                  <a:lnTo>
                    <a:pt x="157" y="3"/>
                  </a:lnTo>
                  <a:lnTo>
                    <a:pt x="19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21" name="Freeform 581">
              <a:extLst>
                <a:ext uri="{FF2B5EF4-FFF2-40B4-BE49-F238E27FC236}">
                  <a16:creationId xmlns:a16="http://schemas.microsoft.com/office/drawing/2014/main" id="{DA2CEBAF-3AE3-4B63-B6DE-04438C532AED}"/>
                </a:ext>
              </a:extLst>
            </p:cNvPr>
            <p:cNvSpPr>
              <a:spLocks noEditPoints="1"/>
            </p:cNvSpPr>
            <p:nvPr/>
          </p:nvSpPr>
          <p:spPr bwMode="auto">
            <a:xfrm>
              <a:off x="14250" y="1180"/>
              <a:ext cx="326" cy="326"/>
            </a:xfrm>
            <a:custGeom>
              <a:avLst/>
              <a:gdLst>
                <a:gd name="T0" fmla="*/ 1343 w 3265"/>
                <a:gd name="T1" fmla="*/ 162 h 3261"/>
                <a:gd name="T2" fmla="*/ 986 w 3265"/>
                <a:gd name="T3" fmla="*/ 280 h 3261"/>
                <a:gd name="T4" fmla="*/ 676 w 3265"/>
                <a:gd name="T5" fmla="*/ 479 h 3261"/>
                <a:gd name="T6" fmla="*/ 424 w 3265"/>
                <a:gd name="T7" fmla="*/ 747 h 3261"/>
                <a:gd name="T8" fmla="*/ 244 w 3265"/>
                <a:gd name="T9" fmla="*/ 1069 h 3261"/>
                <a:gd name="T10" fmla="*/ 147 w 3265"/>
                <a:gd name="T11" fmla="*/ 1435 h 3261"/>
                <a:gd name="T12" fmla="*/ 147 w 3265"/>
                <a:gd name="T13" fmla="*/ 1824 h 3261"/>
                <a:gd name="T14" fmla="*/ 244 w 3265"/>
                <a:gd name="T15" fmla="*/ 2190 h 3261"/>
                <a:gd name="T16" fmla="*/ 424 w 3265"/>
                <a:gd name="T17" fmla="*/ 2513 h 3261"/>
                <a:gd name="T18" fmla="*/ 676 w 3265"/>
                <a:gd name="T19" fmla="*/ 2781 h 3261"/>
                <a:gd name="T20" fmla="*/ 986 w 3265"/>
                <a:gd name="T21" fmla="*/ 2980 h 3261"/>
                <a:gd name="T22" fmla="*/ 1343 w 3265"/>
                <a:gd name="T23" fmla="*/ 3098 h 3261"/>
                <a:gd name="T24" fmla="*/ 1731 w 3265"/>
                <a:gd name="T25" fmla="*/ 3123 h 3261"/>
                <a:gd name="T26" fmla="*/ 2105 w 3265"/>
                <a:gd name="T27" fmla="*/ 3050 h 3261"/>
                <a:gd name="T28" fmla="*/ 2441 w 3265"/>
                <a:gd name="T29" fmla="*/ 2889 h 3261"/>
                <a:gd name="T30" fmla="*/ 2723 w 3265"/>
                <a:gd name="T31" fmla="*/ 2655 h 3261"/>
                <a:gd name="T32" fmla="*/ 2942 w 3265"/>
                <a:gd name="T33" fmla="*/ 2358 h 3261"/>
                <a:gd name="T34" fmla="*/ 3081 w 3265"/>
                <a:gd name="T35" fmla="*/ 2012 h 3261"/>
                <a:gd name="T36" fmla="*/ 3131 w 3265"/>
                <a:gd name="T37" fmla="*/ 1629 h 3261"/>
                <a:gd name="T38" fmla="*/ 3081 w 3265"/>
                <a:gd name="T39" fmla="*/ 1248 h 3261"/>
                <a:gd name="T40" fmla="*/ 2942 w 3265"/>
                <a:gd name="T41" fmla="*/ 902 h 3261"/>
                <a:gd name="T42" fmla="*/ 2724 w 3265"/>
                <a:gd name="T43" fmla="*/ 605 h 3261"/>
                <a:gd name="T44" fmla="*/ 2441 w 3265"/>
                <a:gd name="T45" fmla="*/ 371 h 3261"/>
                <a:gd name="T46" fmla="*/ 2106 w 3265"/>
                <a:gd name="T47" fmla="*/ 210 h 3261"/>
                <a:gd name="T48" fmla="*/ 1731 w 3265"/>
                <a:gd name="T49" fmla="*/ 137 h 3261"/>
                <a:gd name="T50" fmla="*/ 1837 w 3265"/>
                <a:gd name="T51" fmla="*/ 12 h 3261"/>
                <a:gd name="T52" fmla="*/ 2222 w 3265"/>
                <a:gd name="T53" fmla="*/ 110 h 3261"/>
                <a:gd name="T54" fmla="*/ 2565 w 3265"/>
                <a:gd name="T55" fmla="*/ 292 h 3261"/>
                <a:gd name="T56" fmla="*/ 2852 w 3265"/>
                <a:gd name="T57" fmla="*/ 548 h 3261"/>
                <a:gd name="T58" fmla="*/ 3074 w 3265"/>
                <a:gd name="T59" fmla="*/ 864 h 3261"/>
                <a:gd name="T60" fmla="*/ 3215 w 3265"/>
                <a:gd name="T61" fmla="*/ 1229 h 3261"/>
                <a:gd name="T62" fmla="*/ 3265 w 3265"/>
                <a:gd name="T63" fmla="*/ 1629 h 3261"/>
                <a:gd name="T64" fmla="*/ 3215 w 3265"/>
                <a:gd name="T65" fmla="*/ 2030 h 3261"/>
                <a:gd name="T66" fmla="*/ 3074 w 3265"/>
                <a:gd name="T67" fmla="*/ 2396 h 3261"/>
                <a:gd name="T68" fmla="*/ 2852 w 3265"/>
                <a:gd name="T69" fmla="*/ 2713 h 3261"/>
                <a:gd name="T70" fmla="*/ 2565 w 3265"/>
                <a:gd name="T71" fmla="*/ 2967 h 3261"/>
                <a:gd name="T72" fmla="*/ 2222 w 3265"/>
                <a:gd name="T73" fmla="*/ 3150 h 3261"/>
                <a:gd name="T74" fmla="*/ 1837 w 3265"/>
                <a:gd name="T75" fmla="*/ 3248 h 3261"/>
                <a:gd name="T76" fmla="*/ 1428 w 3265"/>
                <a:gd name="T77" fmla="*/ 3248 h 3261"/>
                <a:gd name="T78" fmla="*/ 1043 w 3265"/>
                <a:gd name="T79" fmla="*/ 3150 h 3261"/>
                <a:gd name="T80" fmla="*/ 700 w 3265"/>
                <a:gd name="T81" fmla="*/ 2967 h 3261"/>
                <a:gd name="T82" fmla="*/ 413 w 3265"/>
                <a:gd name="T83" fmla="*/ 2713 h 3261"/>
                <a:gd name="T84" fmla="*/ 192 w 3265"/>
                <a:gd name="T85" fmla="*/ 2396 h 3261"/>
                <a:gd name="T86" fmla="*/ 50 w 3265"/>
                <a:gd name="T87" fmla="*/ 2030 h 3261"/>
                <a:gd name="T88" fmla="*/ 0 w 3265"/>
                <a:gd name="T89" fmla="*/ 1629 h 3261"/>
                <a:gd name="T90" fmla="*/ 50 w 3265"/>
                <a:gd name="T91" fmla="*/ 1229 h 3261"/>
                <a:gd name="T92" fmla="*/ 192 w 3265"/>
                <a:gd name="T93" fmla="*/ 864 h 3261"/>
                <a:gd name="T94" fmla="*/ 413 w 3265"/>
                <a:gd name="T95" fmla="*/ 548 h 3261"/>
                <a:gd name="T96" fmla="*/ 700 w 3265"/>
                <a:gd name="T97" fmla="*/ 292 h 3261"/>
                <a:gd name="T98" fmla="*/ 1043 w 3265"/>
                <a:gd name="T99" fmla="*/ 110 h 3261"/>
                <a:gd name="T100" fmla="*/ 1428 w 3265"/>
                <a:gd name="T101" fmla="*/ 12 h 3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65" h="3261">
                  <a:moveTo>
                    <a:pt x="1632" y="134"/>
                  </a:moveTo>
                  <a:lnTo>
                    <a:pt x="1534" y="137"/>
                  </a:lnTo>
                  <a:lnTo>
                    <a:pt x="1437" y="146"/>
                  </a:lnTo>
                  <a:lnTo>
                    <a:pt x="1343" y="162"/>
                  </a:lnTo>
                  <a:lnTo>
                    <a:pt x="1250" y="183"/>
                  </a:lnTo>
                  <a:lnTo>
                    <a:pt x="1160" y="210"/>
                  </a:lnTo>
                  <a:lnTo>
                    <a:pt x="1071" y="243"/>
                  </a:lnTo>
                  <a:lnTo>
                    <a:pt x="986" y="280"/>
                  </a:lnTo>
                  <a:lnTo>
                    <a:pt x="904" y="323"/>
                  </a:lnTo>
                  <a:lnTo>
                    <a:pt x="824" y="371"/>
                  </a:lnTo>
                  <a:lnTo>
                    <a:pt x="748" y="422"/>
                  </a:lnTo>
                  <a:lnTo>
                    <a:pt x="676" y="479"/>
                  </a:lnTo>
                  <a:lnTo>
                    <a:pt x="607" y="540"/>
                  </a:lnTo>
                  <a:lnTo>
                    <a:pt x="542" y="605"/>
                  </a:lnTo>
                  <a:lnTo>
                    <a:pt x="481" y="674"/>
                  </a:lnTo>
                  <a:lnTo>
                    <a:pt x="424" y="747"/>
                  </a:lnTo>
                  <a:lnTo>
                    <a:pt x="372" y="822"/>
                  </a:lnTo>
                  <a:lnTo>
                    <a:pt x="324" y="902"/>
                  </a:lnTo>
                  <a:lnTo>
                    <a:pt x="282" y="985"/>
                  </a:lnTo>
                  <a:lnTo>
                    <a:pt x="244" y="1069"/>
                  </a:lnTo>
                  <a:lnTo>
                    <a:pt x="211" y="1157"/>
                  </a:lnTo>
                  <a:lnTo>
                    <a:pt x="184" y="1248"/>
                  </a:lnTo>
                  <a:lnTo>
                    <a:pt x="163" y="1340"/>
                  </a:lnTo>
                  <a:lnTo>
                    <a:pt x="147" y="1435"/>
                  </a:lnTo>
                  <a:lnTo>
                    <a:pt x="138" y="1532"/>
                  </a:lnTo>
                  <a:lnTo>
                    <a:pt x="134" y="1629"/>
                  </a:lnTo>
                  <a:lnTo>
                    <a:pt x="138" y="1728"/>
                  </a:lnTo>
                  <a:lnTo>
                    <a:pt x="147" y="1824"/>
                  </a:lnTo>
                  <a:lnTo>
                    <a:pt x="163" y="1920"/>
                  </a:lnTo>
                  <a:lnTo>
                    <a:pt x="184" y="2012"/>
                  </a:lnTo>
                  <a:lnTo>
                    <a:pt x="211" y="2102"/>
                  </a:lnTo>
                  <a:lnTo>
                    <a:pt x="244" y="2190"/>
                  </a:lnTo>
                  <a:lnTo>
                    <a:pt x="282" y="2275"/>
                  </a:lnTo>
                  <a:lnTo>
                    <a:pt x="324" y="2357"/>
                  </a:lnTo>
                  <a:lnTo>
                    <a:pt x="372" y="2436"/>
                  </a:lnTo>
                  <a:lnTo>
                    <a:pt x="424" y="2513"/>
                  </a:lnTo>
                  <a:lnTo>
                    <a:pt x="481" y="2586"/>
                  </a:lnTo>
                  <a:lnTo>
                    <a:pt x="542" y="2655"/>
                  </a:lnTo>
                  <a:lnTo>
                    <a:pt x="607" y="2720"/>
                  </a:lnTo>
                  <a:lnTo>
                    <a:pt x="676" y="2781"/>
                  </a:lnTo>
                  <a:lnTo>
                    <a:pt x="748" y="2837"/>
                  </a:lnTo>
                  <a:lnTo>
                    <a:pt x="824" y="2889"/>
                  </a:lnTo>
                  <a:lnTo>
                    <a:pt x="904" y="2937"/>
                  </a:lnTo>
                  <a:lnTo>
                    <a:pt x="986" y="2980"/>
                  </a:lnTo>
                  <a:lnTo>
                    <a:pt x="1071" y="3017"/>
                  </a:lnTo>
                  <a:lnTo>
                    <a:pt x="1160" y="3050"/>
                  </a:lnTo>
                  <a:lnTo>
                    <a:pt x="1250" y="3077"/>
                  </a:lnTo>
                  <a:lnTo>
                    <a:pt x="1343" y="3098"/>
                  </a:lnTo>
                  <a:lnTo>
                    <a:pt x="1437" y="3114"/>
                  </a:lnTo>
                  <a:lnTo>
                    <a:pt x="1534" y="3123"/>
                  </a:lnTo>
                  <a:lnTo>
                    <a:pt x="1632" y="3126"/>
                  </a:lnTo>
                  <a:lnTo>
                    <a:pt x="1731" y="3123"/>
                  </a:lnTo>
                  <a:lnTo>
                    <a:pt x="1828" y="3114"/>
                  </a:lnTo>
                  <a:lnTo>
                    <a:pt x="1922" y="3098"/>
                  </a:lnTo>
                  <a:lnTo>
                    <a:pt x="2015" y="3077"/>
                  </a:lnTo>
                  <a:lnTo>
                    <a:pt x="2105" y="3050"/>
                  </a:lnTo>
                  <a:lnTo>
                    <a:pt x="2194" y="3017"/>
                  </a:lnTo>
                  <a:lnTo>
                    <a:pt x="2279" y="2980"/>
                  </a:lnTo>
                  <a:lnTo>
                    <a:pt x="2361" y="2937"/>
                  </a:lnTo>
                  <a:lnTo>
                    <a:pt x="2441" y="2889"/>
                  </a:lnTo>
                  <a:lnTo>
                    <a:pt x="2517" y="2837"/>
                  </a:lnTo>
                  <a:lnTo>
                    <a:pt x="2590" y="2781"/>
                  </a:lnTo>
                  <a:lnTo>
                    <a:pt x="2658" y="2720"/>
                  </a:lnTo>
                  <a:lnTo>
                    <a:pt x="2723" y="2655"/>
                  </a:lnTo>
                  <a:lnTo>
                    <a:pt x="2784" y="2586"/>
                  </a:lnTo>
                  <a:lnTo>
                    <a:pt x="2841" y="2514"/>
                  </a:lnTo>
                  <a:lnTo>
                    <a:pt x="2894" y="2437"/>
                  </a:lnTo>
                  <a:lnTo>
                    <a:pt x="2942" y="2358"/>
                  </a:lnTo>
                  <a:lnTo>
                    <a:pt x="2984" y="2275"/>
                  </a:lnTo>
                  <a:lnTo>
                    <a:pt x="3022" y="2191"/>
                  </a:lnTo>
                  <a:lnTo>
                    <a:pt x="3054" y="2102"/>
                  </a:lnTo>
                  <a:lnTo>
                    <a:pt x="3081" y="2012"/>
                  </a:lnTo>
                  <a:lnTo>
                    <a:pt x="3102" y="1920"/>
                  </a:lnTo>
                  <a:lnTo>
                    <a:pt x="3119" y="1824"/>
                  </a:lnTo>
                  <a:lnTo>
                    <a:pt x="3128" y="1728"/>
                  </a:lnTo>
                  <a:lnTo>
                    <a:pt x="3131" y="1629"/>
                  </a:lnTo>
                  <a:lnTo>
                    <a:pt x="3128" y="1532"/>
                  </a:lnTo>
                  <a:lnTo>
                    <a:pt x="3119" y="1435"/>
                  </a:lnTo>
                  <a:lnTo>
                    <a:pt x="3102" y="1340"/>
                  </a:lnTo>
                  <a:lnTo>
                    <a:pt x="3081" y="1248"/>
                  </a:lnTo>
                  <a:lnTo>
                    <a:pt x="3054" y="1157"/>
                  </a:lnTo>
                  <a:lnTo>
                    <a:pt x="3022" y="1069"/>
                  </a:lnTo>
                  <a:lnTo>
                    <a:pt x="2984" y="985"/>
                  </a:lnTo>
                  <a:lnTo>
                    <a:pt x="2942" y="902"/>
                  </a:lnTo>
                  <a:lnTo>
                    <a:pt x="2894" y="822"/>
                  </a:lnTo>
                  <a:lnTo>
                    <a:pt x="2841" y="747"/>
                  </a:lnTo>
                  <a:lnTo>
                    <a:pt x="2785" y="674"/>
                  </a:lnTo>
                  <a:lnTo>
                    <a:pt x="2724" y="605"/>
                  </a:lnTo>
                  <a:lnTo>
                    <a:pt x="2659" y="540"/>
                  </a:lnTo>
                  <a:lnTo>
                    <a:pt x="2590" y="479"/>
                  </a:lnTo>
                  <a:lnTo>
                    <a:pt x="2517" y="422"/>
                  </a:lnTo>
                  <a:lnTo>
                    <a:pt x="2441" y="371"/>
                  </a:lnTo>
                  <a:lnTo>
                    <a:pt x="2361" y="323"/>
                  </a:lnTo>
                  <a:lnTo>
                    <a:pt x="2279" y="280"/>
                  </a:lnTo>
                  <a:lnTo>
                    <a:pt x="2194" y="243"/>
                  </a:lnTo>
                  <a:lnTo>
                    <a:pt x="2106" y="210"/>
                  </a:lnTo>
                  <a:lnTo>
                    <a:pt x="2016" y="183"/>
                  </a:lnTo>
                  <a:lnTo>
                    <a:pt x="1922" y="162"/>
                  </a:lnTo>
                  <a:lnTo>
                    <a:pt x="1828" y="146"/>
                  </a:lnTo>
                  <a:lnTo>
                    <a:pt x="1731" y="137"/>
                  </a:lnTo>
                  <a:lnTo>
                    <a:pt x="1632" y="134"/>
                  </a:lnTo>
                  <a:close/>
                  <a:moveTo>
                    <a:pt x="1632" y="0"/>
                  </a:moveTo>
                  <a:lnTo>
                    <a:pt x="1736" y="3"/>
                  </a:lnTo>
                  <a:lnTo>
                    <a:pt x="1837" y="12"/>
                  </a:lnTo>
                  <a:lnTo>
                    <a:pt x="1936" y="28"/>
                  </a:lnTo>
                  <a:lnTo>
                    <a:pt x="2034" y="50"/>
                  </a:lnTo>
                  <a:lnTo>
                    <a:pt x="2129" y="77"/>
                  </a:lnTo>
                  <a:lnTo>
                    <a:pt x="2222" y="110"/>
                  </a:lnTo>
                  <a:lnTo>
                    <a:pt x="2312" y="147"/>
                  </a:lnTo>
                  <a:lnTo>
                    <a:pt x="2400" y="191"/>
                  </a:lnTo>
                  <a:lnTo>
                    <a:pt x="2483" y="240"/>
                  </a:lnTo>
                  <a:lnTo>
                    <a:pt x="2565" y="292"/>
                  </a:lnTo>
                  <a:lnTo>
                    <a:pt x="2642" y="349"/>
                  </a:lnTo>
                  <a:lnTo>
                    <a:pt x="2716" y="411"/>
                  </a:lnTo>
                  <a:lnTo>
                    <a:pt x="2786" y="477"/>
                  </a:lnTo>
                  <a:lnTo>
                    <a:pt x="2852" y="548"/>
                  </a:lnTo>
                  <a:lnTo>
                    <a:pt x="2914" y="621"/>
                  </a:lnTo>
                  <a:lnTo>
                    <a:pt x="2972" y="700"/>
                  </a:lnTo>
                  <a:lnTo>
                    <a:pt x="3025" y="780"/>
                  </a:lnTo>
                  <a:lnTo>
                    <a:pt x="3074" y="864"/>
                  </a:lnTo>
                  <a:lnTo>
                    <a:pt x="3116" y="951"/>
                  </a:lnTo>
                  <a:lnTo>
                    <a:pt x="3155" y="1042"/>
                  </a:lnTo>
                  <a:lnTo>
                    <a:pt x="3188" y="1134"/>
                  </a:lnTo>
                  <a:lnTo>
                    <a:pt x="3215" y="1229"/>
                  </a:lnTo>
                  <a:lnTo>
                    <a:pt x="3236" y="1326"/>
                  </a:lnTo>
                  <a:lnTo>
                    <a:pt x="3253" y="1425"/>
                  </a:lnTo>
                  <a:lnTo>
                    <a:pt x="3262" y="1527"/>
                  </a:lnTo>
                  <a:lnTo>
                    <a:pt x="3265" y="1629"/>
                  </a:lnTo>
                  <a:lnTo>
                    <a:pt x="3262" y="1733"/>
                  </a:lnTo>
                  <a:lnTo>
                    <a:pt x="3253" y="1834"/>
                  </a:lnTo>
                  <a:lnTo>
                    <a:pt x="3236" y="1933"/>
                  </a:lnTo>
                  <a:lnTo>
                    <a:pt x="3215" y="2030"/>
                  </a:lnTo>
                  <a:lnTo>
                    <a:pt x="3188" y="2126"/>
                  </a:lnTo>
                  <a:lnTo>
                    <a:pt x="3155" y="2218"/>
                  </a:lnTo>
                  <a:lnTo>
                    <a:pt x="3116" y="2309"/>
                  </a:lnTo>
                  <a:lnTo>
                    <a:pt x="3074" y="2396"/>
                  </a:lnTo>
                  <a:lnTo>
                    <a:pt x="3025" y="2480"/>
                  </a:lnTo>
                  <a:lnTo>
                    <a:pt x="2972" y="2560"/>
                  </a:lnTo>
                  <a:lnTo>
                    <a:pt x="2914" y="2638"/>
                  </a:lnTo>
                  <a:lnTo>
                    <a:pt x="2852" y="2713"/>
                  </a:lnTo>
                  <a:lnTo>
                    <a:pt x="2786" y="2783"/>
                  </a:lnTo>
                  <a:lnTo>
                    <a:pt x="2716" y="2849"/>
                  </a:lnTo>
                  <a:lnTo>
                    <a:pt x="2642" y="2911"/>
                  </a:lnTo>
                  <a:lnTo>
                    <a:pt x="2565" y="2967"/>
                  </a:lnTo>
                  <a:lnTo>
                    <a:pt x="2483" y="3021"/>
                  </a:lnTo>
                  <a:lnTo>
                    <a:pt x="2400" y="3069"/>
                  </a:lnTo>
                  <a:lnTo>
                    <a:pt x="2312" y="3113"/>
                  </a:lnTo>
                  <a:lnTo>
                    <a:pt x="2222" y="3150"/>
                  </a:lnTo>
                  <a:lnTo>
                    <a:pt x="2129" y="3184"/>
                  </a:lnTo>
                  <a:lnTo>
                    <a:pt x="2034" y="3210"/>
                  </a:lnTo>
                  <a:lnTo>
                    <a:pt x="1936" y="3232"/>
                  </a:lnTo>
                  <a:lnTo>
                    <a:pt x="1837" y="3248"/>
                  </a:lnTo>
                  <a:lnTo>
                    <a:pt x="1736" y="3257"/>
                  </a:lnTo>
                  <a:lnTo>
                    <a:pt x="1632" y="3261"/>
                  </a:lnTo>
                  <a:lnTo>
                    <a:pt x="1530" y="3257"/>
                  </a:lnTo>
                  <a:lnTo>
                    <a:pt x="1428" y="3248"/>
                  </a:lnTo>
                  <a:lnTo>
                    <a:pt x="1329" y="3232"/>
                  </a:lnTo>
                  <a:lnTo>
                    <a:pt x="1231" y="3210"/>
                  </a:lnTo>
                  <a:lnTo>
                    <a:pt x="1135" y="3184"/>
                  </a:lnTo>
                  <a:lnTo>
                    <a:pt x="1043" y="3150"/>
                  </a:lnTo>
                  <a:lnTo>
                    <a:pt x="953" y="3113"/>
                  </a:lnTo>
                  <a:lnTo>
                    <a:pt x="866" y="3069"/>
                  </a:lnTo>
                  <a:lnTo>
                    <a:pt x="782" y="3021"/>
                  </a:lnTo>
                  <a:lnTo>
                    <a:pt x="700" y="2967"/>
                  </a:lnTo>
                  <a:lnTo>
                    <a:pt x="623" y="2911"/>
                  </a:lnTo>
                  <a:lnTo>
                    <a:pt x="549" y="2849"/>
                  </a:lnTo>
                  <a:lnTo>
                    <a:pt x="479" y="2783"/>
                  </a:lnTo>
                  <a:lnTo>
                    <a:pt x="413" y="2713"/>
                  </a:lnTo>
                  <a:lnTo>
                    <a:pt x="351" y="2638"/>
                  </a:lnTo>
                  <a:lnTo>
                    <a:pt x="293" y="2560"/>
                  </a:lnTo>
                  <a:lnTo>
                    <a:pt x="240" y="2480"/>
                  </a:lnTo>
                  <a:lnTo>
                    <a:pt x="192" y="2396"/>
                  </a:lnTo>
                  <a:lnTo>
                    <a:pt x="148" y="2309"/>
                  </a:lnTo>
                  <a:lnTo>
                    <a:pt x="110" y="2218"/>
                  </a:lnTo>
                  <a:lnTo>
                    <a:pt x="77" y="2126"/>
                  </a:lnTo>
                  <a:lnTo>
                    <a:pt x="50" y="2030"/>
                  </a:lnTo>
                  <a:lnTo>
                    <a:pt x="28" y="1933"/>
                  </a:lnTo>
                  <a:lnTo>
                    <a:pt x="13" y="1834"/>
                  </a:lnTo>
                  <a:lnTo>
                    <a:pt x="3" y="1733"/>
                  </a:lnTo>
                  <a:lnTo>
                    <a:pt x="0" y="1629"/>
                  </a:lnTo>
                  <a:lnTo>
                    <a:pt x="3" y="1527"/>
                  </a:lnTo>
                  <a:lnTo>
                    <a:pt x="13" y="1425"/>
                  </a:lnTo>
                  <a:lnTo>
                    <a:pt x="28" y="1326"/>
                  </a:lnTo>
                  <a:lnTo>
                    <a:pt x="50" y="1229"/>
                  </a:lnTo>
                  <a:lnTo>
                    <a:pt x="77" y="1134"/>
                  </a:lnTo>
                  <a:lnTo>
                    <a:pt x="110" y="1042"/>
                  </a:lnTo>
                  <a:lnTo>
                    <a:pt x="148" y="951"/>
                  </a:lnTo>
                  <a:lnTo>
                    <a:pt x="192" y="864"/>
                  </a:lnTo>
                  <a:lnTo>
                    <a:pt x="240" y="780"/>
                  </a:lnTo>
                  <a:lnTo>
                    <a:pt x="293" y="700"/>
                  </a:lnTo>
                  <a:lnTo>
                    <a:pt x="351" y="621"/>
                  </a:lnTo>
                  <a:lnTo>
                    <a:pt x="413" y="548"/>
                  </a:lnTo>
                  <a:lnTo>
                    <a:pt x="479" y="477"/>
                  </a:lnTo>
                  <a:lnTo>
                    <a:pt x="549" y="411"/>
                  </a:lnTo>
                  <a:lnTo>
                    <a:pt x="623" y="349"/>
                  </a:lnTo>
                  <a:lnTo>
                    <a:pt x="700" y="292"/>
                  </a:lnTo>
                  <a:lnTo>
                    <a:pt x="782" y="240"/>
                  </a:lnTo>
                  <a:lnTo>
                    <a:pt x="866" y="191"/>
                  </a:lnTo>
                  <a:lnTo>
                    <a:pt x="953" y="147"/>
                  </a:lnTo>
                  <a:lnTo>
                    <a:pt x="1043" y="110"/>
                  </a:lnTo>
                  <a:lnTo>
                    <a:pt x="1135" y="77"/>
                  </a:lnTo>
                  <a:lnTo>
                    <a:pt x="1231" y="50"/>
                  </a:lnTo>
                  <a:lnTo>
                    <a:pt x="1329" y="28"/>
                  </a:lnTo>
                  <a:lnTo>
                    <a:pt x="1428" y="12"/>
                  </a:lnTo>
                  <a:lnTo>
                    <a:pt x="1530" y="3"/>
                  </a:lnTo>
                  <a:lnTo>
                    <a:pt x="163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922" name="Group 584">
            <a:extLst>
              <a:ext uri="{FF2B5EF4-FFF2-40B4-BE49-F238E27FC236}">
                <a16:creationId xmlns:a16="http://schemas.microsoft.com/office/drawing/2014/main" id="{7B69CB9C-BCD7-431A-BB79-7C6543B19F9D}"/>
              </a:ext>
            </a:extLst>
          </p:cNvPr>
          <p:cNvGrpSpPr>
            <a:grpSpLocks noChangeAspect="1"/>
          </p:cNvGrpSpPr>
          <p:nvPr/>
        </p:nvGrpSpPr>
        <p:grpSpPr bwMode="auto">
          <a:xfrm>
            <a:off x="11309926" y="2231370"/>
            <a:ext cx="258733" cy="258733"/>
            <a:chOff x="14250" y="1931"/>
            <a:chExt cx="326" cy="326"/>
          </a:xfrm>
          <a:solidFill>
            <a:srgbClr val="000000"/>
          </a:solidFill>
        </p:grpSpPr>
        <p:sp>
          <p:nvSpPr>
            <p:cNvPr id="923" name="Freeform 586">
              <a:extLst>
                <a:ext uri="{FF2B5EF4-FFF2-40B4-BE49-F238E27FC236}">
                  <a16:creationId xmlns:a16="http://schemas.microsoft.com/office/drawing/2014/main" id="{B13C05A4-1DD6-4804-8193-7C7989F129DC}"/>
                </a:ext>
              </a:extLst>
            </p:cNvPr>
            <p:cNvSpPr>
              <a:spLocks/>
            </p:cNvSpPr>
            <p:nvPr/>
          </p:nvSpPr>
          <p:spPr bwMode="auto">
            <a:xfrm>
              <a:off x="14367" y="2020"/>
              <a:ext cx="89" cy="154"/>
            </a:xfrm>
            <a:custGeom>
              <a:avLst/>
              <a:gdLst>
                <a:gd name="T0" fmla="*/ 521 w 892"/>
                <a:gd name="T1" fmla="*/ 7 h 1538"/>
                <a:gd name="T2" fmla="*/ 638 w 892"/>
                <a:gd name="T3" fmla="*/ 34 h 1538"/>
                <a:gd name="T4" fmla="*/ 717 w 892"/>
                <a:gd name="T5" fmla="*/ 67 h 1538"/>
                <a:gd name="T6" fmla="*/ 759 w 892"/>
                <a:gd name="T7" fmla="*/ 93 h 1538"/>
                <a:gd name="T8" fmla="*/ 778 w 892"/>
                <a:gd name="T9" fmla="*/ 141 h 1538"/>
                <a:gd name="T10" fmla="*/ 756 w 892"/>
                <a:gd name="T11" fmla="*/ 188 h 1538"/>
                <a:gd name="T12" fmla="*/ 708 w 892"/>
                <a:gd name="T13" fmla="*/ 206 h 1538"/>
                <a:gd name="T14" fmla="*/ 668 w 892"/>
                <a:gd name="T15" fmla="*/ 191 h 1538"/>
                <a:gd name="T16" fmla="*/ 621 w 892"/>
                <a:gd name="T17" fmla="*/ 169 h 1538"/>
                <a:gd name="T18" fmla="*/ 538 w 892"/>
                <a:gd name="T19" fmla="*/ 146 h 1538"/>
                <a:gd name="T20" fmla="*/ 424 w 892"/>
                <a:gd name="T21" fmla="*/ 134 h 1538"/>
                <a:gd name="T22" fmla="*/ 321 w 892"/>
                <a:gd name="T23" fmla="*/ 149 h 1538"/>
                <a:gd name="T24" fmla="*/ 253 w 892"/>
                <a:gd name="T25" fmla="*/ 186 h 1538"/>
                <a:gd name="T26" fmla="*/ 216 w 892"/>
                <a:gd name="T27" fmla="*/ 238 h 1538"/>
                <a:gd name="T28" fmla="*/ 204 w 892"/>
                <a:gd name="T29" fmla="*/ 294 h 1538"/>
                <a:gd name="T30" fmla="*/ 212 w 892"/>
                <a:gd name="T31" fmla="*/ 351 h 1538"/>
                <a:gd name="T32" fmla="*/ 243 w 892"/>
                <a:gd name="T33" fmla="*/ 402 h 1538"/>
                <a:gd name="T34" fmla="*/ 308 w 892"/>
                <a:gd name="T35" fmla="*/ 452 h 1538"/>
                <a:gd name="T36" fmla="*/ 416 w 892"/>
                <a:gd name="T37" fmla="*/ 505 h 1538"/>
                <a:gd name="T38" fmla="*/ 535 w 892"/>
                <a:gd name="T39" fmla="*/ 554 h 1538"/>
                <a:gd name="T40" fmla="*/ 636 w 892"/>
                <a:gd name="T41" fmla="*/ 606 h 1538"/>
                <a:gd name="T42" fmla="*/ 730 w 892"/>
                <a:gd name="T43" fmla="*/ 671 h 1538"/>
                <a:gd name="T44" fmla="*/ 807 w 892"/>
                <a:gd name="T45" fmla="*/ 753 h 1538"/>
                <a:gd name="T46" fmla="*/ 862 w 892"/>
                <a:gd name="T47" fmla="*/ 856 h 1538"/>
                <a:gd name="T48" fmla="*/ 890 w 892"/>
                <a:gd name="T49" fmla="*/ 984 h 1538"/>
                <a:gd name="T50" fmla="*/ 886 w 892"/>
                <a:gd name="T51" fmla="*/ 1112 h 1538"/>
                <a:gd name="T52" fmla="*/ 853 w 892"/>
                <a:gd name="T53" fmla="*/ 1227 h 1538"/>
                <a:gd name="T54" fmla="*/ 791 w 892"/>
                <a:gd name="T55" fmla="*/ 1332 h 1538"/>
                <a:gd name="T56" fmla="*/ 698 w 892"/>
                <a:gd name="T57" fmla="*/ 1422 h 1538"/>
                <a:gd name="T58" fmla="*/ 574 w 892"/>
                <a:gd name="T59" fmla="*/ 1490 h 1538"/>
                <a:gd name="T60" fmla="*/ 418 w 892"/>
                <a:gd name="T61" fmla="*/ 1530 h 1538"/>
                <a:gd name="T62" fmla="*/ 235 w 892"/>
                <a:gd name="T63" fmla="*/ 1536 h 1538"/>
                <a:gd name="T64" fmla="*/ 49 w 892"/>
                <a:gd name="T65" fmla="*/ 1504 h 1538"/>
                <a:gd name="T66" fmla="*/ 9 w 892"/>
                <a:gd name="T67" fmla="*/ 1472 h 1538"/>
                <a:gd name="T68" fmla="*/ 2 w 892"/>
                <a:gd name="T69" fmla="*/ 1422 h 1538"/>
                <a:gd name="T70" fmla="*/ 35 w 892"/>
                <a:gd name="T71" fmla="*/ 1381 h 1538"/>
                <a:gd name="T72" fmla="*/ 85 w 892"/>
                <a:gd name="T73" fmla="*/ 1375 h 1538"/>
                <a:gd name="T74" fmla="*/ 244 w 892"/>
                <a:gd name="T75" fmla="*/ 1402 h 1538"/>
                <a:gd name="T76" fmla="*/ 400 w 892"/>
                <a:gd name="T77" fmla="*/ 1397 h 1538"/>
                <a:gd name="T78" fmla="*/ 531 w 892"/>
                <a:gd name="T79" fmla="*/ 1364 h 1538"/>
                <a:gd name="T80" fmla="*/ 628 w 892"/>
                <a:gd name="T81" fmla="*/ 1308 h 1538"/>
                <a:gd name="T82" fmla="*/ 697 w 892"/>
                <a:gd name="T83" fmla="*/ 1236 h 1538"/>
                <a:gd name="T84" fmla="*/ 739 w 892"/>
                <a:gd name="T85" fmla="*/ 1152 h 1538"/>
                <a:gd name="T86" fmla="*/ 756 w 892"/>
                <a:gd name="T87" fmla="*/ 1062 h 1538"/>
                <a:gd name="T88" fmla="*/ 749 w 892"/>
                <a:gd name="T89" fmla="*/ 948 h 1538"/>
                <a:gd name="T90" fmla="*/ 703 w 892"/>
                <a:gd name="T91" fmla="*/ 840 h 1538"/>
                <a:gd name="T92" fmla="*/ 614 w 892"/>
                <a:gd name="T93" fmla="*/ 751 h 1538"/>
                <a:gd name="T94" fmla="*/ 474 w 892"/>
                <a:gd name="T95" fmla="*/ 674 h 1538"/>
                <a:gd name="T96" fmla="*/ 321 w 892"/>
                <a:gd name="T97" fmla="*/ 610 h 1538"/>
                <a:gd name="T98" fmla="*/ 206 w 892"/>
                <a:gd name="T99" fmla="*/ 546 h 1538"/>
                <a:gd name="T100" fmla="*/ 125 w 892"/>
                <a:gd name="T101" fmla="*/ 470 h 1538"/>
                <a:gd name="T102" fmla="*/ 79 w 892"/>
                <a:gd name="T103" fmla="*/ 373 h 1538"/>
                <a:gd name="T104" fmla="*/ 72 w 892"/>
                <a:gd name="T105" fmla="*/ 265 h 1538"/>
                <a:gd name="T106" fmla="*/ 94 w 892"/>
                <a:gd name="T107" fmla="*/ 181 h 1538"/>
                <a:gd name="T108" fmla="*/ 144 w 892"/>
                <a:gd name="T109" fmla="*/ 105 h 1538"/>
                <a:gd name="T110" fmla="*/ 225 w 892"/>
                <a:gd name="T111" fmla="*/ 44 h 1538"/>
                <a:gd name="T112" fmla="*/ 333 w 892"/>
                <a:gd name="T113" fmla="*/ 8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2" h="1538">
                  <a:moveTo>
                    <a:pt x="424" y="0"/>
                  </a:moveTo>
                  <a:lnTo>
                    <a:pt x="475" y="2"/>
                  </a:lnTo>
                  <a:lnTo>
                    <a:pt x="521" y="7"/>
                  </a:lnTo>
                  <a:lnTo>
                    <a:pt x="565" y="14"/>
                  </a:lnTo>
                  <a:lnTo>
                    <a:pt x="604" y="23"/>
                  </a:lnTo>
                  <a:lnTo>
                    <a:pt x="638" y="34"/>
                  </a:lnTo>
                  <a:lnTo>
                    <a:pt x="670" y="45"/>
                  </a:lnTo>
                  <a:lnTo>
                    <a:pt x="695" y="55"/>
                  </a:lnTo>
                  <a:lnTo>
                    <a:pt x="717" y="67"/>
                  </a:lnTo>
                  <a:lnTo>
                    <a:pt x="734" y="75"/>
                  </a:lnTo>
                  <a:lnTo>
                    <a:pt x="746" y="82"/>
                  </a:lnTo>
                  <a:lnTo>
                    <a:pt x="759" y="93"/>
                  </a:lnTo>
                  <a:lnTo>
                    <a:pt x="769" y="107"/>
                  </a:lnTo>
                  <a:lnTo>
                    <a:pt x="776" y="123"/>
                  </a:lnTo>
                  <a:lnTo>
                    <a:pt x="778" y="141"/>
                  </a:lnTo>
                  <a:lnTo>
                    <a:pt x="775" y="158"/>
                  </a:lnTo>
                  <a:lnTo>
                    <a:pt x="767" y="174"/>
                  </a:lnTo>
                  <a:lnTo>
                    <a:pt x="756" y="188"/>
                  </a:lnTo>
                  <a:lnTo>
                    <a:pt x="742" y="198"/>
                  </a:lnTo>
                  <a:lnTo>
                    <a:pt x="726" y="204"/>
                  </a:lnTo>
                  <a:lnTo>
                    <a:pt x="708" y="206"/>
                  </a:lnTo>
                  <a:lnTo>
                    <a:pt x="691" y="203"/>
                  </a:lnTo>
                  <a:lnTo>
                    <a:pt x="675" y="195"/>
                  </a:lnTo>
                  <a:lnTo>
                    <a:pt x="668" y="191"/>
                  </a:lnTo>
                  <a:lnTo>
                    <a:pt x="656" y="185"/>
                  </a:lnTo>
                  <a:lnTo>
                    <a:pt x="640" y="178"/>
                  </a:lnTo>
                  <a:lnTo>
                    <a:pt x="621" y="169"/>
                  </a:lnTo>
                  <a:lnTo>
                    <a:pt x="597" y="161"/>
                  </a:lnTo>
                  <a:lnTo>
                    <a:pt x="569" y="153"/>
                  </a:lnTo>
                  <a:lnTo>
                    <a:pt x="538" y="146"/>
                  </a:lnTo>
                  <a:lnTo>
                    <a:pt x="503" y="140"/>
                  </a:lnTo>
                  <a:lnTo>
                    <a:pt x="464" y="136"/>
                  </a:lnTo>
                  <a:lnTo>
                    <a:pt x="424" y="134"/>
                  </a:lnTo>
                  <a:lnTo>
                    <a:pt x="385" y="136"/>
                  </a:lnTo>
                  <a:lnTo>
                    <a:pt x="352" y="141"/>
                  </a:lnTo>
                  <a:lnTo>
                    <a:pt x="321" y="149"/>
                  </a:lnTo>
                  <a:lnTo>
                    <a:pt x="295" y="159"/>
                  </a:lnTo>
                  <a:lnTo>
                    <a:pt x="272" y="172"/>
                  </a:lnTo>
                  <a:lnTo>
                    <a:pt x="253" y="186"/>
                  </a:lnTo>
                  <a:lnTo>
                    <a:pt x="238" y="203"/>
                  </a:lnTo>
                  <a:lnTo>
                    <a:pt x="226" y="220"/>
                  </a:lnTo>
                  <a:lnTo>
                    <a:pt x="216" y="238"/>
                  </a:lnTo>
                  <a:lnTo>
                    <a:pt x="209" y="256"/>
                  </a:lnTo>
                  <a:lnTo>
                    <a:pt x="205" y="276"/>
                  </a:lnTo>
                  <a:lnTo>
                    <a:pt x="204" y="294"/>
                  </a:lnTo>
                  <a:lnTo>
                    <a:pt x="205" y="314"/>
                  </a:lnTo>
                  <a:lnTo>
                    <a:pt x="207" y="332"/>
                  </a:lnTo>
                  <a:lnTo>
                    <a:pt x="212" y="351"/>
                  </a:lnTo>
                  <a:lnTo>
                    <a:pt x="220" y="368"/>
                  </a:lnTo>
                  <a:lnTo>
                    <a:pt x="230" y="385"/>
                  </a:lnTo>
                  <a:lnTo>
                    <a:pt x="243" y="402"/>
                  </a:lnTo>
                  <a:lnTo>
                    <a:pt x="260" y="419"/>
                  </a:lnTo>
                  <a:lnTo>
                    <a:pt x="282" y="435"/>
                  </a:lnTo>
                  <a:lnTo>
                    <a:pt x="308" y="452"/>
                  </a:lnTo>
                  <a:lnTo>
                    <a:pt x="338" y="470"/>
                  </a:lnTo>
                  <a:lnTo>
                    <a:pt x="374" y="487"/>
                  </a:lnTo>
                  <a:lnTo>
                    <a:pt x="416" y="505"/>
                  </a:lnTo>
                  <a:lnTo>
                    <a:pt x="463" y="524"/>
                  </a:lnTo>
                  <a:lnTo>
                    <a:pt x="499" y="539"/>
                  </a:lnTo>
                  <a:lnTo>
                    <a:pt x="535" y="554"/>
                  </a:lnTo>
                  <a:lnTo>
                    <a:pt x="569" y="569"/>
                  </a:lnTo>
                  <a:lnTo>
                    <a:pt x="603" y="586"/>
                  </a:lnTo>
                  <a:lnTo>
                    <a:pt x="636" y="606"/>
                  </a:lnTo>
                  <a:lnTo>
                    <a:pt x="669" y="625"/>
                  </a:lnTo>
                  <a:lnTo>
                    <a:pt x="700" y="647"/>
                  </a:lnTo>
                  <a:lnTo>
                    <a:pt x="730" y="671"/>
                  </a:lnTo>
                  <a:lnTo>
                    <a:pt x="757" y="696"/>
                  </a:lnTo>
                  <a:lnTo>
                    <a:pt x="783" y="723"/>
                  </a:lnTo>
                  <a:lnTo>
                    <a:pt x="807" y="753"/>
                  </a:lnTo>
                  <a:lnTo>
                    <a:pt x="828" y="784"/>
                  </a:lnTo>
                  <a:lnTo>
                    <a:pt x="847" y="819"/>
                  </a:lnTo>
                  <a:lnTo>
                    <a:pt x="862" y="856"/>
                  </a:lnTo>
                  <a:lnTo>
                    <a:pt x="875" y="896"/>
                  </a:lnTo>
                  <a:lnTo>
                    <a:pt x="884" y="939"/>
                  </a:lnTo>
                  <a:lnTo>
                    <a:pt x="890" y="984"/>
                  </a:lnTo>
                  <a:lnTo>
                    <a:pt x="892" y="1033"/>
                  </a:lnTo>
                  <a:lnTo>
                    <a:pt x="890" y="1073"/>
                  </a:lnTo>
                  <a:lnTo>
                    <a:pt x="886" y="1112"/>
                  </a:lnTo>
                  <a:lnTo>
                    <a:pt x="878" y="1151"/>
                  </a:lnTo>
                  <a:lnTo>
                    <a:pt x="867" y="1189"/>
                  </a:lnTo>
                  <a:lnTo>
                    <a:pt x="853" y="1227"/>
                  </a:lnTo>
                  <a:lnTo>
                    <a:pt x="835" y="1263"/>
                  </a:lnTo>
                  <a:lnTo>
                    <a:pt x="815" y="1299"/>
                  </a:lnTo>
                  <a:lnTo>
                    <a:pt x="791" y="1332"/>
                  </a:lnTo>
                  <a:lnTo>
                    <a:pt x="763" y="1365"/>
                  </a:lnTo>
                  <a:lnTo>
                    <a:pt x="733" y="1394"/>
                  </a:lnTo>
                  <a:lnTo>
                    <a:pt x="698" y="1422"/>
                  </a:lnTo>
                  <a:lnTo>
                    <a:pt x="661" y="1447"/>
                  </a:lnTo>
                  <a:lnTo>
                    <a:pt x="619" y="1470"/>
                  </a:lnTo>
                  <a:lnTo>
                    <a:pt x="574" y="1490"/>
                  </a:lnTo>
                  <a:lnTo>
                    <a:pt x="525" y="1507"/>
                  </a:lnTo>
                  <a:lnTo>
                    <a:pt x="474" y="1520"/>
                  </a:lnTo>
                  <a:lnTo>
                    <a:pt x="418" y="1530"/>
                  </a:lnTo>
                  <a:lnTo>
                    <a:pt x="359" y="1536"/>
                  </a:lnTo>
                  <a:lnTo>
                    <a:pt x="295" y="1538"/>
                  </a:lnTo>
                  <a:lnTo>
                    <a:pt x="235" y="1536"/>
                  </a:lnTo>
                  <a:lnTo>
                    <a:pt x="173" y="1529"/>
                  </a:lnTo>
                  <a:lnTo>
                    <a:pt x="111" y="1518"/>
                  </a:lnTo>
                  <a:lnTo>
                    <a:pt x="49" y="1504"/>
                  </a:lnTo>
                  <a:lnTo>
                    <a:pt x="32" y="1497"/>
                  </a:lnTo>
                  <a:lnTo>
                    <a:pt x="19" y="1486"/>
                  </a:lnTo>
                  <a:lnTo>
                    <a:pt x="9" y="1472"/>
                  </a:lnTo>
                  <a:lnTo>
                    <a:pt x="2" y="1456"/>
                  </a:lnTo>
                  <a:lnTo>
                    <a:pt x="0" y="1439"/>
                  </a:lnTo>
                  <a:lnTo>
                    <a:pt x="2" y="1422"/>
                  </a:lnTo>
                  <a:lnTo>
                    <a:pt x="9" y="1404"/>
                  </a:lnTo>
                  <a:lnTo>
                    <a:pt x="20" y="1391"/>
                  </a:lnTo>
                  <a:lnTo>
                    <a:pt x="35" y="1381"/>
                  </a:lnTo>
                  <a:lnTo>
                    <a:pt x="50" y="1375"/>
                  </a:lnTo>
                  <a:lnTo>
                    <a:pt x="67" y="1372"/>
                  </a:lnTo>
                  <a:lnTo>
                    <a:pt x="85" y="1375"/>
                  </a:lnTo>
                  <a:lnTo>
                    <a:pt x="137" y="1387"/>
                  </a:lnTo>
                  <a:lnTo>
                    <a:pt x="191" y="1396"/>
                  </a:lnTo>
                  <a:lnTo>
                    <a:pt x="244" y="1402"/>
                  </a:lnTo>
                  <a:lnTo>
                    <a:pt x="295" y="1404"/>
                  </a:lnTo>
                  <a:lnTo>
                    <a:pt x="350" y="1402"/>
                  </a:lnTo>
                  <a:lnTo>
                    <a:pt x="400" y="1397"/>
                  </a:lnTo>
                  <a:lnTo>
                    <a:pt x="448" y="1389"/>
                  </a:lnTo>
                  <a:lnTo>
                    <a:pt x="491" y="1378"/>
                  </a:lnTo>
                  <a:lnTo>
                    <a:pt x="531" y="1364"/>
                  </a:lnTo>
                  <a:lnTo>
                    <a:pt x="566" y="1348"/>
                  </a:lnTo>
                  <a:lnTo>
                    <a:pt x="600" y="1329"/>
                  </a:lnTo>
                  <a:lnTo>
                    <a:pt x="628" y="1308"/>
                  </a:lnTo>
                  <a:lnTo>
                    <a:pt x="655" y="1286"/>
                  </a:lnTo>
                  <a:lnTo>
                    <a:pt x="677" y="1261"/>
                  </a:lnTo>
                  <a:lnTo>
                    <a:pt x="697" y="1236"/>
                  </a:lnTo>
                  <a:lnTo>
                    <a:pt x="714" y="1209"/>
                  </a:lnTo>
                  <a:lnTo>
                    <a:pt x="728" y="1181"/>
                  </a:lnTo>
                  <a:lnTo>
                    <a:pt x="739" y="1152"/>
                  </a:lnTo>
                  <a:lnTo>
                    <a:pt x="747" y="1122"/>
                  </a:lnTo>
                  <a:lnTo>
                    <a:pt x="753" y="1093"/>
                  </a:lnTo>
                  <a:lnTo>
                    <a:pt x="756" y="1062"/>
                  </a:lnTo>
                  <a:lnTo>
                    <a:pt x="757" y="1033"/>
                  </a:lnTo>
                  <a:lnTo>
                    <a:pt x="755" y="988"/>
                  </a:lnTo>
                  <a:lnTo>
                    <a:pt x="749" y="948"/>
                  </a:lnTo>
                  <a:lnTo>
                    <a:pt x="739" y="910"/>
                  </a:lnTo>
                  <a:lnTo>
                    <a:pt x="724" y="874"/>
                  </a:lnTo>
                  <a:lnTo>
                    <a:pt x="703" y="840"/>
                  </a:lnTo>
                  <a:lnTo>
                    <a:pt x="679" y="809"/>
                  </a:lnTo>
                  <a:lnTo>
                    <a:pt x="648" y="779"/>
                  </a:lnTo>
                  <a:lnTo>
                    <a:pt x="614" y="751"/>
                  </a:lnTo>
                  <a:lnTo>
                    <a:pt x="573" y="723"/>
                  </a:lnTo>
                  <a:lnTo>
                    <a:pt x="526" y="698"/>
                  </a:lnTo>
                  <a:lnTo>
                    <a:pt x="474" y="674"/>
                  </a:lnTo>
                  <a:lnTo>
                    <a:pt x="416" y="649"/>
                  </a:lnTo>
                  <a:lnTo>
                    <a:pt x="367" y="630"/>
                  </a:lnTo>
                  <a:lnTo>
                    <a:pt x="321" y="610"/>
                  </a:lnTo>
                  <a:lnTo>
                    <a:pt x="279" y="589"/>
                  </a:lnTo>
                  <a:lnTo>
                    <a:pt x="241" y="568"/>
                  </a:lnTo>
                  <a:lnTo>
                    <a:pt x="206" y="546"/>
                  </a:lnTo>
                  <a:lnTo>
                    <a:pt x="175" y="522"/>
                  </a:lnTo>
                  <a:lnTo>
                    <a:pt x="148" y="497"/>
                  </a:lnTo>
                  <a:lnTo>
                    <a:pt x="125" y="470"/>
                  </a:lnTo>
                  <a:lnTo>
                    <a:pt x="106" y="440"/>
                  </a:lnTo>
                  <a:lnTo>
                    <a:pt x="90" y="408"/>
                  </a:lnTo>
                  <a:lnTo>
                    <a:pt x="79" y="373"/>
                  </a:lnTo>
                  <a:lnTo>
                    <a:pt x="73" y="336"/>
                  </a:lnTo>
                  <a:lnTo>
                    <a:pt x="70" y="294"/>
                  </a:lnTo>
                  <a:lnTo>
                    <a:pt x="72" y="265"/>
                  </a:lnTo>
                  <a:lnTo>
                    <a:pt x="76" y="237"/>
                  </a:lnTo>
                  <a:lnTo>
                    <a:pt x="84" y="209"/>
                  </a:lnTo>
                  <a:lnTo>
                    <a:pt x="94" y="181"/>
                  </a:lnTo>
                  <a:lnTo>
                    <a:pt x="108" y="155"/>
                  </a:lnTo>
                  <a:lnTo>
                    <a:pt x="125" y="129"/>
                  </a:lnTo>
                  <a:lnTo>
                    <a:pt x="144" y="105"/>
                  </a:lnTo>
                  <a:lnTo>
                    <a:pt x="168" y="83"/>
                  </a:lnTo>
                  <a:lnTo>
                    <a:pt x="194" y="62"/>
                  </a:lnTo>
                  <a:lnTo>
                    <a:pt x="225" y="44"/>
                  </a:lnTo>
                  <a:lnTo>
                    <a:pt x="257" y="29"/>
                  </a:lnTo>
                  <a:lnTo>
                    <a:pt x="294" y="17"/>
                  </a:lnTo>
                  <a:lnTo>
                    <a:pt x="333" y="8"/>
                  </a:lnTo>
                  <a:lnTo>
                    <a:pt x="377" y="2"/>
                  </a:lnTo>
                  <a:lnTo>
                    <a:pt x="42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24" name="Freeform 587">
              <a:extLst>
                <a:ext uri="{FF2B5EF4-FFF2-40B4-BE49-F238E27FC236}">
                  <a16:creationId xmlns:a16="http://schemas.microsoft.com/office/drawing/2014/main" id="{9E7CEB8E-1057-4495-8C87-61775831E525}"/>
                </a:ext>
              </a:extLst>
            </p:cNvPr>
            <p:cNvSpPr>
              <a:spLocks/>
            </p:cNvSpPr>
            <p:nvPr/>
          </p:nvSpPr>
          <p:spPr bwMode="auto">
            <a:xfrm>
              <a:off x="14396" y="1976"/>
              <a:ext cx="14" cy="38"/>
            </a:xfrm>
            <a:custGeom>
              <a:avLst/>
              <a:gdLst>
                <a:gd name="T0" fmla="*/ 67 w 134"/>
                <a:gd name="T1" fmla="*/ 0 h 377"/>
                <a:gd name="T2" fmla="*/ 85 w 134"/>
                <a:gd name="T3" fmla="*/ 2 h 377"/>
                <a:gd name="T4" fmla="*/ 101 w 134"/>
                <a:gd name="T5" fmla="*/ 9 h 377"/>
                <a:gd name="T6" fmla="*/ 115 w 134"/>
                <a:gd name="T7" fmla="*/ 19 h 377"/>
                <a:gd name="T8" fmla="*/ 125 w 134"/>
                <a:gd name="T9" fmla="*/ 32 h 377"/>
                <a:gd name="T10" fmla="*/ 132 w 134"/>
                <a:gd name="T11" fmla="*/ 49 h 377"/>
                <a:gd name="T12" fmla="*/ 134 w 134"/>
                <a:gd name="T13" fmla="*/ 67 h 377"/>
                <a:gd name="T14" fmla="*/ 134 w 134"/>
                <a:gd name="T15" fmla="*/ 310 h 377"/>
                <a:gd name="T16" fmla="*/ 132 w 134"/>
                <a:gd name="T17" fmla="*/ 327 h 377"/>
                <a:gd name="T18" fmla="*/ 125 w 134"/>
                <a:gd name="T19" fmla="*/ 343 h 377"/>
                <a:gd name="T20" fmla="*/ 115 w 134"/>
                <a:gd name="T21" fmla="*/ 356 h 377"/>
                <a:gd name="T22" fmla="*/ 101 w 134"/>
                <a:gd name="T23" fmla="*/ 367 h 377"/>
                <a:gd name="T24" fmla="*/ 85 w 134"/>
                <a:gd name="T25" fmla="*/ 373 h 377"/>
                <a:gd name="T26" fmla="*/ 67 w 134"/>
                <a:gd name="T27" fmla="*/ 377 h 377"/>
                <a:gd name="T28" fmla="*/ 50 w 134"/>
                <a:gd name="T29" fmla="*/ 373 h 377"/>
                <a:gd name="T30" fmla="*/ 33 w 134"/>
                <a:gd name="T31" fmla="*/ 367 h 377"/>
                <a:gd name="T32" fmla="*/ 19 w 134"/>
                <a:gd name="T33" fmla="*/ 356 h 377"/>
                <a:gd name="T34" fmla="*/ 9 w 134"/>
                <a:gd name="T35" fmla="*/ 343 h 377"/>
                <a:gd name="T36" fmla="*/ 2 w 134"/>
                <a:gd name="T37" fmla="*/ 327 h 377"/>
                <a:gd name="T38" fmla="*/ 0 w 134"/>
                <a:gd name="T39" fmla="*/ 310 h 377"/>
                <a:gd name="T40" fmla="*/ 0 w 134"/>
                <a:gd name="T41" fmla="*/ 67 h 377"/>
                <a:gd name="T42" fmla="*/ 2 w 134"/>
                <a:gd name="T43" fmla="*/ 49 h 377"/>
                <a:gd name="T44" fmla="*/ 9 w 134"/>
                <a:gd name="T45" fmla="*/ 32 h 377"/>
                <a:gd name="T46" fmla="*/ 19 w 134"/>
                <a:gd name="T47" fmla="*/ 19 h 377"/>
                <a:gd name="T48" fmla="*/ 33 w 134"/>
                <a:gd name="T49" fmla="*/ 9 h 377"/>
                <a:gd name="T50" fmla="*/ 50 w 134"/>
                <a:gd name="T51" fmla="*/ 2 h 377"/>
                <a:gd name="T52" fmla="*/ 67 w 134"/>
                <a:gd name="T53"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377">
                  <a:moveTo>
                    <a:pt x="67" y="0"/>
                  </a:moveTo>
                  <a:lnTo>
                    <a:pt x="85" y="2"/>
                  </a:lnTo>
                  <a:lnTo>
                    <a:pt x="101" y="9"/>
                  </a:lnTo>
                  <a:lnTo>
                    <a:pt x="115" y="19"/>
                  </a:lnTo>
                  <a:lnTo>
                    <a:pt x="125" y="32"/>
                  </a:lnTo>
                  <a:lnTo>
                    <a:pt x="132" y="49"/>
                  </a:lnTo>
                  <a:lnTo>
                    <a:pt x="134" y="67"/>
                  </a:lnTo>
                  <a:lnTo>
                    <a:pt x="134" y="310"/>
                  </a:lnTo>
                  <a:lnTo>
                    <a:pt x="132" y="327"/>
                  </a:lnTo>
                  <a:lnTo>
                    <a:pt x="125" y="343"/>
                  </a:lnTo>
                  <a:lnTo>
                    <a:pt x="115" y="356"/>
                  </a:lnTo>
                  <a:lnTo>
                    <a:pt x="101" y="367"/>
                  </a:lnTo>
                  <a:lnTo>
                    <a:pt x="85" y="373"/>
                  </a:lnTo>
                  <a:lnTo>
                    <a:pt x="67" y="377"/>
                  </a:lnTo>
                  <a:lnTo>
                    <a:pt x="50" y="373"/>
                  </a:lnTo>
                  <a:lnTo>
                    <a:pt x="33" y="367"/>
                  </a:lnTo>
                  <a:lnTo>
                    <a:pt x="19" y="356"/>
                  </a:lnTo>
                  <a:lnTo>
                    <a:pt x="9" y="343"/>
                  </a:lnTo>
                  <a:lnTo>
                    <a:pt x="2" y="327"/>
                  </a:lnTo>
                  <a:lnTo>
                    <a:pt x="0" y="310"/>
                  </a:lnTo>
                  <a:lnTo>
                    <a:pt x="0" y="67"/>
                  </a:lnTo>
                  <a:lnTo>
                    <a:pt x="2" y="49"/>
                  </a:lnTo>
                  <a:lnTo>
                    <a:pt x="9" y="32"/>
                  </a:lnTo>
                  <a:lnTo>
                    <a:pt x="19" y="19"/>
                  </a:lnTo>
                  <a:lnTo>
                    <a:pt x="33" y="9"/>
                  </a:lnTo>
                  <a:lnTo>
                    <a:pt x="50" y="2"/>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25" name="Freeform 588">
              <a:extLst>
                <a:ext uri="{FF2B5EF4-FFF2-40B4-BE49-F238E27FC236}">
                  <a16:creationId xmlns:a16="http://schemas.microsoft.com/office/drawing/2014/main" id="{ADE87393-A574-4DBA-8486-D35F8AFA88DE}"/>
                </a:ext>
              </a:extLst>
            </p:cNvPr>
            <p:cNvSpPr>
              <a:spLocks/>
            </p:cNvSpPr>
            <p:nvPr/>
          </p:nvSpPr>
          <p:spPr bwMode="auto">
            <a:xfrm>
              <a:off x="14405" y="2181"/>
              <a:ext cx="13" cy="38"/>
            </a:xfrm>
            <a:custGeom>
              <a:avLst/>
              <a:gdLst>
                <a:gd name="T0" fmla="*/ 67 w 134"/>
                <a:gd name="T1" fmla="*/ 0 h 377"/>
                <a:gd name="T2" fmla="*/ 84 w 134"/>
                <a:gd name="T3" fmla="*/ 3 h 377"/>
                <a:gd name="T4" fmla="*/ 101 w 134"/>
                <a:gd name="T5" fmla="*/ 10 h 377"/>
                <a:gd name="T6" fmla="*/ 114 w 134"/>
                <a:gd name="T7" fmla="*/ 20 h 377"/>
                <a:gd name="T8" fmla="*/ 125 w 134"/>
                <a:gd name="T9" fmla="*/ 34 h 377"/>
                <a:gd name="T10" fmla="*/ 131 w 134"/>
                <a:gd name="T11" fmla="*/ 50 h 377"/>
                <a:gd name="T12" fmla="*/ 134 w 134"/>
                <a:gd name="T13" fmla="*/ 67 h 377"/>
                <a:gd name="T14" fmla="*/ 134 w 134"/>
                <a:gd name="T15" fmla="*/ 310 h 377"/>
                <a:gd name="T16" fmla="*/ 131 w 134"/>
                <a:gd name="T17" fmla="*/ 328 h 377"/>
                <a:gd name="T18" fmla="*/ 125 w 134"/>
                <a:gd name="T19" fmla="*/ 345 h 377"/>
                <a:gd name="T20" fmla="*/ 114 w 134"/>
                <a:gd name="T21" fmla="*/ 358 h 377"/>
                <a:gd name="T22" fmla="*/ 101 w 134"/>
                <a:gd name="T23" fmla="*/ 368 h 377"/>
                <a:gd name="T24" fmla="*/ 84 w 134"/>
                <a:gd name="T25" fmla="*/ 375 h 377"/>
                <a:gd name="T26" fmla="*/ 67 w 134"/>
                <a:gd name="T27" fmla="*/ 377 h 377"/>
                <a:gd name="T28" fmla="*/ 49 w 134"/>
                <a:gd name="T29" fmla="*/ 375 h 377"/>
                <a:gd name="T30" fmla="*/ 33 w 134"/>
                <a:gd name="T31" fmla="*/ 368 h 377"/>
                <a:gd name="T32" fmla="*/ 19 w 134"/>
                <a:gd name="T33" fmla="*/ 358 h 377"/>
                <a:gd name="T34" fmla="*/ 9 w 134"/>
                <a:gd name="T35" fmla="*/ 345 h 377"/>
                <a:gd name="T36" fmla="*/ 2 w 134"/>
                <a:gd name="T37" fmla="*/ 328 h 377"/>
                <a:gd name="T38" fmla="*/ 0 w 134"/>
                <a:gd name="T39" fmla="*/ 310 h 377"/>
                <a:gd name="T40" fmla="*/ 0 w 134"/>
                <a:gd name="T41" fmla="*/ 67 h 377"/>
                <a:gd name="T42" fmla="*/ 2 w 134"/>
                <a:gd name="T43" fmla="*/ 50 h 377"/>
                <a:gd name="T44" fmla="*/ 9 w 134"/>
                <a:gd name="T45" fmla="*/ 34 h 377"/>
                <a:gd name="T46" fmla="*/ 19 w 134"/>
                <a:gd name="T47" fmla="*/ 20 h 377"/>
                <a:gd name="T48" fmla="*/ 33 w 134"/>
                <a:gd name="T49" fmla="*/ 10 h 377"/>
                <a:gd name="T50" fmla="*/ 49 w 134"/>
                <a:gd name="T51" fmla="*/ 3 h 377"/>
                <a:gd name="T52" fmla="*/ 67 w 134"/>
                <a:gd name="T53"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377">
                  <a:moveTo>
                    <a:pt x="67" y="0"/>
                  </a:moveTo>
                  <a:lnTo>
                    <a:pt x="84" y="3"/>
                  </a:lnTo>
                  <a:lnTo>
                    <a:pt x="101" y="10"/>
                  </a:lnTo>
                  <a:lnTo>
                    <a:pt x="114" y="20"/>
                  </a:lnTo>
                  <a:lnTo>
                    <a:pt x="125" y="34"/>
                  </a:lnTo>
                  <a:lnTo>
                    <a:pt x="131" y="50"/>
                  </a:lnTo>
                  <a:lnTo>
                    <a:pt x="134" y="67"/>
                  </a:lnTo>
                  <a:lnTo>
                    <a:pt x="134" y="310"/>
                  </a:lnTo>
                  <a:lnTo>
                    <a:pt x="131" y="328"/>
                  </a:lnTo>
                  <a:lnTo>
                    <a:pt x="125" y="345"/>
                  </a:lnTo>
                  <a:lnTo>
                    <a:pt x="114" y="358"/>
                  </a:lnTo>
                  <a:lnTo>
                    <a:pt x="101" y="368"/>
                  </a:lnTo>
                  <a:lnTo>
                    <a:pt x="84" y="375"/>
                  </a:lnTo>
                  <a:lnTo>
                    <a:pt x="67" y="377"/>
                  </a:lnTo>
                  <a:lnTo>
                    <a:pt x="49" y="375"/>
                  </a:lnTo>
                  <a:lnTo>
                    <a:pt x="33" y="368"/>
                  </a:lnTo>
                  <a:lnTo>
                    <a:pt x="19" y="358"/>
                  </a:lnTo>
                  <a:lnTo>
                    <a:pt x="9" y="345"/>
                  </a:lnTo>
                  <a:lnTo>
                    <a:pt x="2" y="328"/>
                  </a:lnTo>
                  <a:lnTo>
                    <a:pt x="0" y="310"/>
                  </a:lnTo>
                  <a:lnTo>
                    <a:pt x="0" y="67"/>
                  </a:lnTo>
                  <a:lnTo>
                    <a:pt x="2" y="50"/>
                  </a:lnTo>
                  <a:lnTo>
                    <a:pt x="9" y="34"/>
                  </a:lnTo>
                  <a:lnTo>
                    <a:pt x="19" y="20"/>
                  </a:lnTo>
                  <a:lnTo>
                    <a:pt x="33" y="10"/>
                  </a:lnTo>
                  <a:lnTo>
                    <a:pt x="49" y="3"/>
                  </a:lnTo>
                  <a:lnTo>
                    <a:pt x="6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26" name="Freeform 589">
              <a:extLst>
                <a:ext uri="{FF2B5EF4-FFF2-40B4-BE49-F238E27FC236}">
                  <a16:creationId xmlns:a16="http://schemas.microsoft.com/office/drawing/2014/main" id="{489DB3B0-F882-4E00-9A41-37EAD8E51656}"/>
                </a:ext>
              </a:extLst>
            </p:cNvPr>
            <p:cNvSpPr>
              <a:spLocks noEditPoints="1"/>
            </p:cNvSpPr>
            <p:nvPr/>
          </p:nvSpPr>
          <p:spPr bwMode="auto">
            <a:xfrm>
              <a:off x="14250" y="1931"/>
              <a:ext cx="326" cy="326"/>
            </a:xfrm>
            <a:custGeom>
              <a:avLst/>
              <a:gdLst>
                <a:gd name="T0" fmla="*/ 1343 w 3265"/>
                <a:gd name="T1" fmla="*/ 162 h 3261"/>
                <a:gd name="T2" fmla="*/ 986 w 3265"/>
                <a:gd name="T3" fmla="*/ 280 h 3261"/>
                <a:gd name="T4" fmla="*/ 676 w 3265"/>
                <a:gd name="T5" fmla="*/ 479 h 3261"/>
                <a:gd name="T6" fmla="*/ 424 w 3265"/>
                <a:gd name="T7" fmla="*/ 747 h 3261"/>
                <a:gd name="T8" fmla="*/ 244 w 3265"/>
                <a:gd name="T9" fmla="*/ 1069 h 3261"/>
                <a:gd name="T10" fmla="*/ 147 w 3265"/>
                <a:gd name="T11" fmla="*/ 1435 h 3261"/>
                <a:gd name="T12" fmla="*/ 147 w 3265"/>
                <a:gd name="T13" fmla="*/ 1824 h 3261"/>
                <a:gd name="T14" fmla="*/ 244 w 3265"/>
                <a:gd name="T15" fmla="*/ 2190 h 3261"/>
                <a:gd name="T16" fmla="*/ 424 w 3265"/>
                <a:gd name="T17" fmla="*/ 2513 h 3261"/>
                <a:gd name="T18" fmla="*/ 676 w 3265"/>
                <a:gd name="T19" fmla="*/ 2781 h 3261"/>
                <a:gd name="T20" fmla="*/ 986 w 3265"/>
                <a:gd name="T21" fmla="*/ 2980 h 3261"/>
                <a:gd name="T22" fmla="*/ 1343 w 3265"/>
                <a:gd name="T23" fmla="*/ 3098 h 3261"/>
                <a:gd name="T24" fmla="*/ 1731 w 3265"/>
                <a:gd name="T25" fmla="*/ 3123 h 3261"/>
                <a:gd name="T26" fmla="*/ 2105 w 3265"/>
                <a:gd name="T27" fmla="*/ 3050 h 3261"/>
                <a:gd name="T28" fmla="*/ 2441 w 3265"/>
                <a:gd name="T29" fmla="*/ 2889 h 3261"/>
                <a:gd name="T30" fmla="*/ 2723 w 3265"/>
                <a:gd name="T31" fmla="*/ 2655 h 3261"/>
                <a:gd name="T32" fmla="*/ 2942 w 3265"/>
                <a:gd name="T33" fmla="*/ 2358 h 3261"/>
                <a:gd name="T34" fmla="*/ 3081 w 3265"/>
                <a:gd name="T35" fmla="*/ 2012 h 3261"/>
                <a:gd name="T36" fmla="*/ 3131 w 3265"/>
                <a:gd name="T37" fmla="*/ 1629 h 3261"/>
                <a:gd name="T38" fmla="*/ 3081 w 3265"/>
                <a:gd name="T39" fmla="*/ 1248 h 3261"/>
                <a:gd name="T40" fmla="*/ 2942 w 3265"/>
                <a:gd name="T41" fmla="*/ 902 h 3261"/>
                <a:gd name="T42" fmla="*/ 2723 w 3265"/>
                <a:gd name="T43" fmla="*/ 605 h 3261"/>
                <a:gd name="T44" fmla="*/ 2441 w 3265"/>
                <a:gd name="T45" fmla="*/ 371 h 3261"/>
                <a:gd name="T46" fmla="*/ 2105 w 3265"/>
                <a:gd name="T47" fmla="*/ 210 h 3261"/>
                <a:gd name="T48" fmla="*/ 1731 w 3265"/>
                <a:gd name="T49" fmla="*/ 137 h 3261"/>
                <a:gd name="T50" fmla="*/ 1837 w 3265"/>
                <a:gd name="T51" fmla="*/ 12 h 3261"/>
                <a:gd name="T52" fmla="*/ 2222 w 3265"/>
                <a:gd name="T53" fmla="*/ 110 h 3261"/>
                <a:gd name="T54" fmla="*/ 2565 w 3265"/>
                <a:gd name="T55" fmla="*/ 292 h 3261"/>
                <a:gd name="T56" fmla="*/ 2852 w 3265"/>
                <a:gd name="T57" fmla="*/ 548 h 3261"/>
                <a:gd name="T58" fmla="*/ 3074 w 3265"/>
                <a:gd name="T59" fmla="*/ 864 h 3261"/>
                <a:gd name="T60" fmla="*/ 3215 w 3265"/>
                <a:gd name="T61" fmla="*/ 1229 h 3261"/>
                <a:gd name="T62" fmla="*/ 3265 w 3265"/>
                <a:gd name="T63" fmla="*/ 1629 h 3261"/>
                <a:gd name="T64" fmla="*/ 3215 w 3265"/>
                <a:gd name="T65" fmla="*/ 2030 h 3261"/>
                <a:gd name="T66" fmla="*/ 3074 w 3265"/>
                <a:gd name="T67" fmla="*/ 2396 h 3261"/>
                <a:gd name="T68" fmla="*/ 2852 w 3265"/>
                <a:gd name="T69" fmla="*/ 2713 h 3261"/>
                <a:gd name="T70" fmla="*/ 2565 w 3265"/>
                <a:gd name="T71" fmla="*/ 2967 h 3261"/>
                <a:gd name="T72" fmla="*/ 2222 w 3265"/>
                <a:gd name="T73" fmla="*/ 3150 h 3261"/>
                <a:gd name="T74" fmla="*/ 1837 w 3265"/>
                <a:gd name="T75" fmla="*/ 3248 h 3261"/>
                <a:gd name="T76" fmla="*/ 1428 w 3265"/>
                <a:gd name="T77" fmla="*/ 3248 h 3261"/>
                <a:gd name="T78" fmla="*/ 1043 w 3265"/>
                <a:gd name="T79" fmla="*/ 3150 h 3261"/>
                <a:gd name="T80" fmla="*/ 700 w 3265"/>
                <a:gd name="T81" fmla="*/ 2967 h 3261"/>
                <a:gd name="T82" fmla="*/ 413 w 3265"/>
                <a:gd name="T83" fmla="*/ 2713 h 3261"/>
                <a:gd name="T84" fmla="*/ 192 w 3265"/>
                <a:gd name="T85" fmla="*/ 2396 h 3261"/>
                <a:gd name="T86" fmla="*/ 50 w 3265"/>
                <a:gd name="T87" fmla="*/ 2030 h 3261"/>
                <a:gd name="T88" fmla="*/ 0 w 3265"/>
                <a:gd name="T89" fmla="*/ 1629 h 3261"/>
                <a:gd name="T90" fmla="*/ 50 w 3265"/>
                <a:gd name="T91" fmla="*/ 1229 h 3261"/>
                <a:gd name="T92" fmla="*/ 192 w 3265"/>
                <a:gd name="T93" fmla="*/ 864 h 3261"/>
                <a:gd name="T94" fmla="*/ 413 w 3265"/>
                <a:gd name="T95" fmla="*/ 548 h 3261"/>
                <a:gd name="T96" fmla="*/ 700 w 3265"/>
                <a:gd name="T97" fmla="*/ 292 h 3261"/>
                <a:gd name="T98" fmla="*/ 1043 w 3265"/>
                <a:gd name="T99" fmla="*/ 110 h 3261"/>
                <a:gd name="T100" fmla="*/ 1428 w 3265"/>
                <a:gd name="T101" fmla="*/ 12 h 3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65" h="3261">
                  <a:moveTo>
                    <a:pt x="1632" y="134"/>
                  </a:moveTo>
                  <a:lnTo>
                    <a:pt x="1534" y="137"/>
                  </a:lnTo>
                  <a:lnTo>
                    <a:pt x="1437" y="146"/>
                  </a:lnTo>
                  <a:lnTo>
                    <a:pt x="1343" y="162"/>
                  </a:lnTo>
                  <a:lnTo>
                    <a:pt x="1250" y="183"/>
                  </a:lnTo>
                  <a:lnTo>
                    <a:pt x="1160" y="210"/>
                  </a:lnTo>
                  <a:lnTo>
                    <a:pt x="1071" y="243"/>
                  </a:lnTo>
                  <a:lnTo>
                    <a:pt x="986" y="280"/>
                  </a:lnTo>
                  <a:lnTo>
                    <a:pt x="904" y="323"/>
                  </a:lnTo>
                  <a:lnTo>
                    <a:pt x="824" y="371"/>
                  </a:lnTo>
                  <a:lnTo>
                    <a:pt x="748" y="422"/>
                  </a:lnTo>
                  <a:lnTo>
                    <a:pt x="676" y="479"/>
                  </a:lnTo>
                  <a:lnTo>
                    <a:pt x="607" y="540"/>
                  </a:lnTo>
                  <a:lnTo>
                    <a:pt x="542" y="605"/>
                  </a:lnTo>
                  <a:lnTo>
                    <a:pt x="481" y="674"/>
                  </a:lnTo>
                  <a:lnTo>
                    <a:pt x="424" y="747"/>
                  </a:lnTo>
                  <a:lnTo>
                    <a:pt x="372" y="822"/>
                  </a:lnTo>
                  <a:lnTo>
                    <a:pt x="324" y="902"/>
                  </a:lnTo>
                  <a:lnTo>
                    <a:pt x="282" y="985"/>
                  </a:lnTo>
                  <a:lnTo>
                    <a:pt x="244" y="1069"/>
                  </a:lnTo>
                  <a:lnTo>
                    <a:pt x="211" y="1157"/>
                  </a:lnTo>
                  <a:lnTo>
                    <a:pt x="184" y="1248"/>
                  </a:lnTo>
                  <a:lnTo>
                    <a:pt x="163" y="1340"/>
                  </a:lnTo>
                  <a:lnTo>
                    <a:pt x="147" y="1435"/>
                  </a:lnTo>
                  <a:lnTo>
                    <a:pt x="138" y="1532"/>
                  </a:lnTo>
                  <a:lnTo>
                    <a:pt x="134" y="1629"/>
                  </a:lnTo>
                  <a:lnTo>
                    <a:pt x="138" y="1728"/>
                  </a:lnTo>
                  <a:lnTo>
                    <a:pt x="147" y="1824"/>
                  </a:lnTo>
                  <a:lnTo>
                    <a:pt x="163" y="1920"/>
                  </a:lnTo>
                  <a:lnTo>
                    <a:pt x="184" y="2012"/>
                  </a:lnTo>
                  <a:lnTo>
                    <a:pt x="211" y="2102"/>
                  </a:lnTo>
                  <a:lnTo>
                    <a:pt x="244" y="2190"/>
                  </a:lnTo>
                  <a:lnTo>
                    <a:pt x="282" y="2275"/>
                  </a:lnTo>
                  <a:lnTo>
                    <a:pt x="324" y="2357"/>
                  </a:lnTo>
                  <a:lnTo>
                    <a:pt x="372" y="2436"/>
                  </a:lnTo>
                  <a:lnTo>
                    <a:pt x="424" y="2513"/>
                  </a:lnTo>
                  <a:lnTo>
                    <a:pt x="481" y="2586"/>
                  </a:lnTo>
                  <a:lnTo>
                    <a:pt x="542" y="2655"/>
                  </a:lnTo>
                  <a:lnTo>
                    <a:pt x="607" y="2720"/>
                  </a:lnTo>
                  <a:lnTo>
                    <a:pt x="676" y="2781"/>
                  </a:lnTo>
                  <a:lnTo>
                    <a:pt x="748" y="2837"/>
                  </a:lnTo>
                  <a:lnTo>
                    <a:pt x="824" y="2889"/>
                  </a:lnTo>
                  <a:lnTo>
                    <a:pt x="904" y="2937"/>
                  </a:lnTo>
                  <a:lnTo>
                    <a:pt x="986" y="2980"/>
                  </a:lnTo>
                  <a:lnTo>
                    <a:pt x="1071" y="3017"/>
                  </a:lnTo>
                  <a:lnTo>
                    <a:pt x="1160" y="3050"/>
                  </a:lnTo>
                  <a:lnTo>
                    <a:pt x="1250" y="3077"/>
                  </a:lnTo>
                  <a:lnTo>
                    <a:pt x="1343" y="3098"/>
                  </a:lnTo>
                  <a:lnTo>
                    <a:pt x="1437" y="3114"/>
                  </a:lnTo>
                  <a:lnTo>
                    <a:pt x="1534" y="3123"/>
                  </a:lnTo>
                  <a:lnTo>
                    <a:pt x="1632" y="3126"/>
                  </a:lnTo>
                  <a:lnTo>
                    <a:pt x="1731" y="3123"/>
                  </a:lnTo>
                  <a:lnTo>
                    <a:pt x="1828" y="3114"/>
                  </a:lnTo>
                  <a:lnTo>
                    <a:pt x="1922" y="3098"/>
                  </a:lnTo>
                  <a:lnTo>
                    <a:pt x="2015" y="3077"/>
                  </a:lnTo>
                  <a:lnTo>
                    <a:pt x="2105" y="3050"/>
                  </a:lnTo>
                  <a:lnTo>
                    <a:pt x="2194" y="3017"/>
                  </a:lnTo>
                  <a:lnTo>
                    <a:pt x="2279" y="2980"/>
                  </a:lnTo>
                  <a:lnTo>
                    <a:pt x="2361" y="2937"/>
                  </a:lnTo>
                  <a:lnTo>
                    <a:pt x="2441" y="2889"/>
                  </a:lnTo>
                  <a:lnTo>
                    <a:pt x="2517" y="2837"/>
                  </a:lnTo>
                  <a:lnTo>
                    <a:pt x="2590" y="2781"/>
                  </a:lnTo>
                  <a:lnTo>
                    <a:pt x="2658" y="2720"/>
                  </a:lnTo>
                  <a:lnTo>
                    <a:pt x="2723" y="2655"/>
                  </a:lnTo>
                  <a:lnTo>
                    <a:pt x="2784" y="2586"/>
                  </a:lnTo>
                  <a:lnTo>
                    <a:pt x="2841" y="2514"/>
                  </a:lnTo>
                  <a:lnTo>
                    <a:pt x="2894" y="2437"/>
                  </a:lnTo>
                  <a:lnTo>
                    <a:pt x="2942" y="2358"/>
                  </a:lnTo>
                  <a:lnTo>
                    <a:pt x="2984" y="2275"/>
                  </a:lnTo>
                  <a:lnTo>
                    <a:pt x="3022" y="2191"/>
                  </a:lnTo>
                  <a:lnTo>
                    <a:pt x="3054" y="2102"/>
                  </a:lnTo>
                  <a:lnTo>
                    <a:pt x="3081" y="2012"/>
                  </a:lnTo>
                  <a:lnTo>
                    <a:pt x="3102" y="1920"/>
                  </a:lnTo>
                  <a:lnTo>
                    <a:pt x="3119" y="1824"/>
                  </a:lnTo>
                  <a:lnTo>
                    <a:pt x="3128" y="1728"/>
                  </a:lnTo>
                  <a:lnTo>
                    <a:pt x="3131" y="1629"/>
                  </a:lnTo>
                  <a:lnTo>
                    <a:pt x="3128" y="1532"/>
                  </a:lnTo>
                  <a:lnTo>
                    <a:pt x="3119" y="1435"/>
                  </a:lnTo>
                  <a:lnTo>
                    <a:pt x="3102" y="1340"/>
                  </a:lnTo>
                  <a:lnTo>
                    <a:pt x="3081" y="1248"/>
                  </a:lnTo>
                  <a:lnTo>
                    <a:pt x="3054" y="1157"/>
                  </a:lnTo>
                  <a:lnTo>
                    <a:pt x="3022" y="1069"/>
                  </a:lnTo>
                  <a:lnTo>
                    <a:pt x="2984" y="985"/>
                  </a:lnTo>
                  <a:lnTo>
                    <a:pt x="2942" y="902"/>
                  </a:lnTo>
                  <a:lnTo>
                    <a:pt x="2894" y="822"/>
                  </a:lnTo>
                  <a:lnTo>
                    <a:pt x="2841" y="747"/>
                  </a:lnTo>
                  <a:lnTo>
                    <a:pt x="2784" y="674"/>
                  </a:lnTo>
                  <a:lnTo>
                    <a:pt x="2723" y="605"/>
                  </a:lnTo>
                  <a:lnTo>
                    <a:pt x="2658" y="540"/>
                  </a:lnTo>
                  <a:lnTo>
                    <a:pt x="2590" y="479"/>
                  </a:lnTo>
                  <a:lnTo>
                    <a:pt x="2517" y="422"/>
                  </a:lnTo>
                  <a:lnTo>
                    <a:pt x="2441" y="371"/>
                  </a:lnTo>
                  <a:lnTo>
                    <a:pt x="2361" y="323"/>
                  </a:lnTo>
                  <a:lnTo>
                    <a:pt x="2279" y="280"/>
                  </a:lnTo>
                  <a:lnTo>
                    <a:pt x="2194" y="243"/>
                  </a:lnTo>
                  <a:lnTo>
                    <a:pt x="2105" y="210"/>
                  </a:lnTo>
                  <a:lnTo>
                    <a:pt x="2015" y="183"/>
                  </a:lnTo>
                  <a:lnTo>
                    <a:pt x="1922" y="162"/>
                  </a:lnTo>
                  <a:lnTo>
                    <a:pt x="1828" y="146"/>
                  </a:lnTo>
                  <a:lnTo>
                    <a:pt x="1731" y="137"/>
                  </a:lnTo>
                  <a:lnTo>
                    <a:pt x="1632" y="134"/>
                  </a:lnTo>
                  <a:close/>
                  <a:moveTo>
                    <a:pt x="1632" y="0"/>
                  </a:moveTo>
                  <a:lnTo>
                    <a:pt x="1736" y="3"/>
                  </a:lnTo>
                  <a:lnTo>
                    <a:pt x="1837" y="12"/>
                  </a:lnTo>
                  <a:lnTo>
                    <a:pt x="1936" y="28"/>
                  </a:lnTo>
                  <a:lnTo>
                    <a:pt x="2034" y="50"/>
                  </a:lnTo>
                  <a:lnTo>
                    <a:pt x="2129" y="77"/>
                  </a:lnTo>
                  <a:lnTo>
                    <a:pt x="2222" y="110"/>
                  </a:lnTo>
                  <a:lnTo>
                    <a:pt x="2312" y="147"/>
                  </a:lnTo>
                  <a:lnTo>
                    <a:pt x="2400" y="191"/>
                  </a:lnTo>
                  <a:lnTo>
                    <a:pt x="2483" y="240"/>
                  </a:lnTo>
                  <a:lnTo>
                    <a:pt x="2565" y="292"/>
                  </a:lnTo>
                  <a:lnTo>
                    <a:pt x="2642" y="349"/>
                  </a:lnTo>
                  <a:lnTo>
                    <a:pt x="2716" y="411"/>
                  </a:lnTo>
                  <a:lnTo>
                    <a:pt x="2786" y="477"/>
                  </a:lnTo>
                  <a:lnTo>
                    <a:pt x="2852" y="548"/>
                  </a:lnTo>
                  <a:lnTo>
                    <a:pt x="2914" y="621"/>
                  </a:lnTo>
                  <a:lnTo>
                    <a:pt x="2972" y="700"/>
                  </a:lnTo>
                  <a:lnTo>
                    <a:pt x="3025" y="780"/>
                  </a:lnTo>
                  <a:lnTo>
                    <a:pt x="3074" y="864"/>
                  </a:lnTo>
                  <a:lnTo>
                    <a:pt x="3116" y="951"/>
                  </a:lnTo>
                  <a:lnTo>
                    <a:pt x="3155" y="1042"/>
                  </a:lnTo>
                  <a:lnTo>
                    <a:pt x="3188" y="1134"/>
                  </a:lnTo>
                  <a:lnTo>
                    <a:pt x="3215" y="1229"/>
                  </a:lnTo>
                  <a:lnTo>
                    <a:pt x="3236" y="1326"/>
                  </a:lnTo>
                  <a:lnTo>
                    <a:pt x="3253" y="1425"/>
                  </a:lnTo>
                  <a:lnTo>
                    <a:pt x="3262" y="1527"/>
                  </a:lnTo>
                  <a:lnTo>
                    <a:pt x="3265" y="1629"/>
                  </a:lnTo>
                  <a:lnTo>
                    <a:pt x="3262" y="1733"/>
                  </a:lnTo>
                  <a:lnTo>
                    <a:pt x="3253" y="1834"/>
                  </a:lnTo>
                  <a:lnTo>
                    <a:pt x="3236" y="1933"/>
                  </a:lnTo>
                  <a:lnTo>
                    <a:pt x="3215" y="2030"/>
                  </a:lnTo>
                  <a:lnTo>
                    <a:pt x="3188" y="2126"/>
                  </a:lnTo>
                  <a:lnTo>
                    <a:pt x="3155" y="2218"/>
                  </a:lnTo>
                  <a:lnTo>
                    <a:pt x="3116" y="2309"/>
                  </a:lnTo>
                  <a:lnTo>
                    <a:pt x="3074" y="2396"/>
                  </a:lnTo>
                  <a:lnTo>
                    <a:pt x="3025" y="2480"/>
                  </a:lnTo>
                  <a:lnTo>
                    <a:pt x="2972" y="2560"/>
                  </a:lnTo>
                  <a:lnTo>
                    <a:pt x="2914" y="2638"/>
                  </a:lnTo>
                  <a:lnTo>
                    <a:pt x="2852" y="2713"/>
                  </a:lnTo>
                  <a:lnTo>
                    <a:pt x="2786" y="2783"/>
                  </a:lnTo>
                  <a:lnTo>
                    <a:pt x="2716" y="2849"/>
                  </a:lnTo>
                  <a:lnTo>
                    <a:pt x="2642" y="2911"/>
                  </a:lnTo>
                  <a:lnTo>
                    <a:pt x="2565" y="2967"/>
                  </a:lnTo>
                  <a:lnTo>
                    <a:pt x="2483" y="3021"/>
                  </a:lnTo>
                  <a:lnTo>
                    <a:pt x="2400" y="3069"/>
                  </a:lnTo>
                  <a:lnTo>
                    <a:pt x="2312" y="3113"/>
                  </a:lnTo>
                  <a:lnTo>
                    <a:pt x="2222" y="3150"/>
                  </a:lnTo>
                  <a:lnTo>
                    <a:pt x="2129" y="3184"/>
                  </a:lnTo>
                  <a:lnTo>
                    <a:pt x="2034" y="3210"/>
                  </a:lnTo>
                  <a:lnTo>
                    <a:pt x="1936" y="3232"/>
                  </a:lnTo>
                  <a:lnTo>
                    <a:pt x="1837" y="3248"/>
                  </a:lnTo>
                  <a:lnTo>
                    <a:pt x="1736" y="3257"/>
                  </a:lnTo>
                  <a:lnTo>
                    <a:pt x="1632" y="3261"/>
                  </a:lnTo>
                  <a:lnTo>
                    <a:pt x="1530" y="3257"/>
                  </a:lnTo>
                  <a:lnTo>
                    <a:pt x="1428" y="3248"/>
                  </a:lnTo>
                  <a:lnTo>
                    <a:pt x="1329" y="3232"/>
                  </a:lnTo>
                  <a:lnTo>
                    <a:pt x="1231" y="3210"/>
                  </a:lnTo>
                  <a:lnTo>
                    <a:pt x="1136" y="3184"/>
                  </a:lnTo>
                  <a:lnTo>
                    <a:pt x="1043" y="3150"/>
                  </a:lnTo>
                  <a:lnTo>
                    <a:pt x="953" y="3113"/>
                  </a:lnTo>
                  <a:lnTo>
                    <a:pt x="866" y="3069"/>
                  </a:lnTo>
                  <a:lnTo>
                    <a:pt x="782" y="3021"/>
                  </a:lnTo>
                  <a:lnTo>
                    <a:pt x="700" y="2967"/>
                  </a:lnTo>
                  <a:lnTo>
                    <a:pt x="623" y="2911"/>
                  </a:lnTo>
                  <a:lnTo>
                    <a:pt x="549" y="2849"/>
                  </a:lnTo>
                  <a:lnTo>
                    <a:pt x="479" y="2783"/>
                  </a:lnTo>
                  <a:lnTo>
                    <a:pt x="413" y="2713"/>
                  </a:lnTo>
                  <a:lnTo>
                    <a:pt x="351" y="2638"/>
                  </a:lnTo>
                  <a:lnTo>
                    <a:pt x="293" y="2560"/>
                  </a:lnTo>
                  <a:lnTo>
                    <a:pt x="240" y="2480"/>
                  </a:lnTo>
                  <a:lnTo>
                    <a:pt x="192" y="2396"/>
                  </a:lnTo>
                  <a:lnTo>
                    <a:pt x="148" y="2309"/>
                  </a:lnTo>
                  <a:lnTo>
                    <a:pt x="111" y="2218"/>
                  </a:lnTo>
                  <a:lnTo>
                    <a:pt x="77" y="2126"/>
                  </a:lnTo>
                  <a:lnTo>
                    <a:pt x="50" y="2030"/>
                  </a:lnTo>
                  <a:lnTo>
                    <a:pt x="28" y="1933"/>
                  </a:lnTo>
                  <a:lnTo>
                    <a:pt x="13" y="1834"/>
                  </a:lnTo>
                  <a:lnTo>
                    <a:pt x="3" y="1733"/>
                  </a:lnTo>
                  <a:lnTo>
                    <a:pt x="0" y="1629"/>
                  </a:lnTo>
                  <a:lnTo>
                    <a:pt x="3" y="1527"/>
                  </a:lnTo>
                  <a:lnTo>
                    <a:pt x="13" y="1425"/>
                  </a:lnTo>
                  <a:lnTo>
                    <a:pt x="28" y="1326"/>
                  </a:lnTo>
                  <a:lnTo>
                    <a:pt x="50" y="1229"/>
                  </a:lnTo>
                  <a:lnTo>
                    <a:pt x="77" y="1134"/>
                  </a:lnTo>
                  <a:lnTo>
                    <a:pt x="111" y="1042"/>
                  </a:lnTo>
                  <a:lnTo>
                    <a:pt x="148" y="951"/>
                  </a:lnTo>
                  <a:lnTo>
                    <a:pt x="192" y="864"/>
                  </a:lnTo>
                  <a:lnTo>
                    <a:pt x="240" y="780"/>
                  </a:lnTo>
                  <a:lnTo>
                    <a:pt x="293" y="700"/>
                  </a:lnTo>
                  <a:lnTo>
                    <a:pt x="351" y="621"/>
                  </a:lnTo>
                  <a:lnTo>
                    <a:pt x="413" y="548"/>
                  </a:lnTo>
                  <a:lnTo>
                    <a:pt x="479" y="477"/>
                  </a:lnTo>
                  <a:lnTo>
                    <a:pt x="549" y="411"/>
                  </a:lnTo>
                  <a:lnTo>
                    <a:pt x="623" y="349"/>
                  </a:lnTo>
                  <a:lnTo>
                    <a:pt x="700" y="292"/>
                  </a:lnTo>
                  <a:lnTo>
                    <a:pt x="782" y="240"/>
                  </a:lnTo>
                  <a:lnTo>
                    <a:pt x="866" y="191"/>
                  </a:lnTo>
                  <a:lnTo>
                    <a:pt x="953" y="147"/>
                  </a:lnTo>
                  <a:lnTo>
                    <a:pt x="1043" y="110"/>
                  </a:lnTo>
                  <a:lnTo>
                    <a:pt x="1136" y="77"/>
                  </a:lnTo>
                  <a:lnTo>
                    <a:pt x="1231" y="50"/>
                  </a:lnTo>
                  <a:lnTo>
                    <a:pt x="1329" y="28"/>
                  </a:lnTo>
                  <a:lnTo>
                    <a:pt x="1428" y="12"/>
                  </a:lnTo>
                  <a:lnTo>
                    <a:pt x="1530" y="3"/>
                  </a:lnTo>
                  <a:lnTo>
                    <a:pt x="163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927" name="Group 592">
            <a:extLst>
              <a:ext uri="{FF2B5EF4-FFF2-40B4-BE49-F238E27FC236}">
                <a16:creationId xmlns:a16="http://schemas.microsoft.com/office/drawing/2014/main" id="{47714ADA-74F7-43D1-9B7A-5D8BD358449E}"/>
              </a:ext>
            </a:extLst>
          </p:cNvPr>
          <p:cNvGrpSpPr>
            <a:grpSpLocks noChangeAspect="1"/>
          </p:cNvGrpSpPr>
          <p:nvPr/>
        </p:nvGrpSpPr>
        <p:grpSpPr bwMode="auto">
          <a:xfrm>
            <a:off x="11313101" y="2875030"/>
            <a:ext cx="250796" cy="247621"/>
            <a:chOff x="14254" y="2742"/>
            <a:chExt cx="316" cy="312"/>
          </a:xfrm>
          <a:solidFill>
            <a:srgbClr val="000000"/>
          </a:solidFill>
        </p:grpSpPr>
        <p:sp>
          <p:nvSpPr>
            <p:cNvPr id="928" name="Freeform 594">
              <a:extLst>
                <a:ext uri="{FF2B5EF4-FFF2-40B4-BE49-F238E27FC236}">
                  <a16:creationId xmlns:a16="http://schemas.microsoft.com/office/drawing/2014/main" id="{699EB275-140F-4CCE-B7C2-28114A41AD15}"/>
                </a:ext>
              </a:extLst>
            </p:cNvPr>
            <p:cNvSpPr>
              <a:spLocks/>
            </p:cNvSpPr>
            <p:nvPr/>
          </p:nvSpPr>
          <p:spPr bwMode="auto">
            <a:xfrm>
              <a:off x="14425" y="2889"/>
              <a:ext cx="13" cy="131"/>
            </a:xfrm>
            <a:custGeom>
              <a:avLst/>
              <a:gdLst>
                <a:gd name="T0" fmla="*/ 73 w 148"/>
                <a:gd name="T1" fmla="*/ 0 h 1441"/>
                <a:gd name="T2" fmla="*/ 93 w 148"/>
                <a:gd name="T3" fmla="*/ 2 h 1441"/>
                <a:gd name="T4" fmla="*/ 112 w 148"/>
                <a:gd name="T5" fmla="*/ 10 h 1441"/>
                <a:gd name="T6" fmla="*/ 126 w 148"/>
                <a:gd name="T7" fmla="*/ 22 h 1441"/>
                <a:gd name="T8" fmla="*/ 138 w 148"/>
                <a:gd name="T9" fmla="*/ 36 h 1441"/>
                <a:gd name="T10" fmla="*/ 145 w 148"/>
                <a:gd name="T11" fmla="*/ 54 h 1441"/>
                <a:gd name="T12" fmla="*/ 148 w 148"/>
                <a:gd name="T13" fmla="*/ 74 h 1441"/>
                <a:gd name="T14" fmla="*/ 148 w 148"/>
                <a:gd name="T15" fmla="*/ 1367 h 1441"/>
                <a:gd name="T16" fmla="*/ 145 w 148"/>
                <a:gd name="T17" fmla="*/ 1386 h 1441"/>
                <a:gd name="T18" fmla="*/ 138 w 148"/>
                <a:gd name="T19" fmla="*/ 1404 h 1441"/>
                <a:gd name="T20" fmla="*/ 126 w 148"/>
                <a:gd name="T21" fmla="*/ 1419 h 1441"/>
                <a:gd name="T22" fmla="*/ 112 w 148"/>
                <a:gd name="T23" fmla="*/ 1431 h 1441"/>
                <a:gd name="T24" fmla="*/ 93 w 148"/>
                <a:gd name="T25" fmla="*/ 1439 h 1441"/>
                <a:gd name="T26" fmla="*/ 73 w 148"/>
                <a:gd name="T27" fmla="*/ 1441 h 1441"/>
                <a:gd name="T28" fmla="*/ 54 w 148"/>
                <a:gd name="T29" fmla="*/ 1439 h 1441"/>
                <a:gd name="T30" fmla="*/ 36 w 148"/>
                <a:gd name="T31" fmla="*/ 1431 h 1441"/>
                <a:gd name="T32" fmla="*/ 22 w 148"/>
                <a:gd name="T33" fmla="*/ 1419 h 1441"/>
                <a:gd name="T34" fmla="*/ 10 w 148"/>
                <a:gd name="T35" fmla="*/ 1404 h 1441"/>
                <a:gd name="T36" fmla="*/ 2 w 148"/>
                <a:gd name="T37" fmla="*/ 1386 h 1441"/>
                <a:gd name="T38" fmla="*/ 0 w 148"/>
                <a:gd name="T39" fmla="*/ 1367 h 1441"/>
                <a:gd name="T40" fmla="*/ 0 w 148"/>
                <a:gd name="T41" fmla="*/ 74 h 1441"/>
                <a:gd name="T42" fmla="*/ 2 w 148"/>
                <a:gd name="T43" fmla="*/ 54 h 1441"/>
                <a:gd name="T44" fmla="*/ 10 w 148"/>
                <a:gd name="T45" fmla="*/ 36 h 1441"/>
                <a:gd name="T46" fmla="*/ 22 w 148"/>
                <a:gd name="T47" fmla="*/ 22 h 1441"/>
                <a:gd name="T48" fmla="*/ 36 w 148"/>
                <a:gd name="T49" fmla="*/ 10 h 1441"/>
                <a:gd name="T50" fmla="*/ 54 w 148"/>
                <a:gd name="T51" fmla="*/ 2 h 1441"/>
                <a:gd name="T52" fmla="*/ 73 w 148"/>
                <a:gd name="T53" fmla="*/ 0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 h="1441">
                  <a:moveTo>
                    <a:pt x="73" y="0"/>
                  </a:moveTo>
                  <a:lnTo>
                    <a:pt x="93" y="2"/>
                  </a:lnTo>
                  <a:lnTo>
                    <a:pt x="112" y="10"/>
                  </a:lnTo>
                  <a:lnTo>
                    <a:pt x="126" y="22"/>
                  </a:lnTo>
                  <a:lnTo>
                    <a:pt x="138" y="36"/>
                  </a:lnTo>
                  <a:lnTo>
                    <a:pt x="145" y="54"/>
                  </a:lnTo>
                  <a:lnTo>
                    <a:pt x="148" y="74"/>
                  </a:lnTo>
                  <a:lnTo>
                    <a:pt x="148" y="1367"/>
                  </a:lnTo>
                  <a:lnTo>
                    <a:pt x="145" y="1386"/>
                  </a:lnTo>
                  <a:lnTo>
                    <a:pt x="138" y="1404"/>
                  </a:lnTo>
                  <a:lnTo>
                    <a:pt x="126" y="1419"/>
                  </a:lnTo>
                  <a:lnTo>
                    <a:pt x="112" y="1431"/>
                  </a:lnTo>
                  <a:lnTo>
                    <a:pt x="93" y="1439"/>
                  </a:lnTo>
                  <a:lnTo>
                    <a:pt x="73" y="1441"/>
                  </a:lnTo>
                  <a:lnTo>
                    <a:pt x="54" y="1439"/>
                  </a:lnTo>
                  <a:lnTo>
                    <a:pt x="36" y="1431"/>
                  </a:lnTo>
                  <a:lnTo>
                    <a:pt x="22" y="1419"/>
                  </a:lnTo>
                  <a:lnTo>
                    <a:pt x="10" y="1404"/>
                  </a:lnTo>
                  <a:lnTo>
                    <a:pt x="2" y="1386"/>
                  </a:lnTo>
                  <a:lnTo>
                    <a:pt x="0" y="1367"/>
                  </a:lnTo>
                  <a:lnTo>
                    <a:pt x="0" y="74"/>
                  </a:lnTo>
                  <a:lnTo>
                    <a:pt x="2" y="54"/>
                  </a:lnTo>
                  <a:lnTo>
                    <a:pt x="10" y="36"/>
                  </a:lnTo>
                  <a:lnTo>
                    <a:pt x="22" y="22"/>
                  </a:lnTo>
                  <a:lnTo>
                    <a:pt x="36" y="10"/>
                  </a:lnTo>
                  <a:lnTo>
                    <a:pt x="54" y="2"/>
                  </a:lnTo>
                  <a:lnTo>
                    <a:pt x="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29" name="Freeform 595">
              <a:extLst>
                <a:ext uri="{FF2B5EF4-FFF2-40B4-BE49-F238E27FC236}">
                  <a16:creationId xmlns:a16="http://schemas.microsoft.com/office/drawing/2014/main" id="{128BDD6A-A7B8-4567-92FC-26BC51BA4593}"/>
                </a:ext>
              </a:extLst>
            </p:cNvPr>
            <p:cNvSpPr>
              <a:spLocks/>
            </p:cNvSpPr>
            <p:nvPr/>
          </p:nvSpPr>
          <p:spPr bwMode="auto">
            <a:xfrm>
              <a:off x="14465" y="2889"/>
              <a:ext cx="13" cy="131"/>
            </a:xfrm>
            <a:custGeom>
              <a:avLst/>
              <a:gdLst>
                <a:gd name="T0" fmla="*/ 74 w 147"/>
                <a:gd name="T1" fmla="*/ 0 h 1441"/>
                <a:gd name="T2" fmla="*/ 94 w 147"/>
                <a:gd name="T3" fmla="*/ 2 h 1441"/>
                <a:gd name="T4" fmla="*/ 111 w 147"/>
                <a:gd name="T5" fmla="*/ 10 h 1441"/>
                <a:gd name="T6" fmla="*/ 127 w 147"/>
                <a:gd name="T7" fmla="*/ 22 h 1441"/>
                <a:gd name="T8" fmla="*/ 138 w 147"/>
                <a:gd name="T9" fmla="*/ 36 h 1441"/>
                <a:gd name="T10" fmla="*/ 145 w 147"/>
                <a:gd name="T11" fmla="*/ 54 h 1441"/>
                <a:gd name="T12" fmla="*/ 147 w 147"/>
                <a:gd name="T13" fmla="*/ 74 h 1441"/>
                <a:gd name="T14" fmla="*/ 147 w 147"/>
                <a:gd name="T15" fmla="*/ 1367 h 1441"/>
                <a:gd name="T16" fmla="*/ 145 w 147"/>
                <a:gd name="T17" fmla="*/ 1386 h 1441"/>
                <a:gd name="T18" fmla="*/ 138 w 147"/>
                <a:gd name="T19" fmla="*/ 1404 h 1441"/>
                <a:gd name="T20" fmla="*/ 127 w 147"/>
                <a:gd name="T21" fmla="*/ 1419 h 1441"/>
                <a:gd name="T22" fmla="*/ 111 w 147"/>
                <a:gd name="T23" fmla="*/ 1431 h 1441"/>
                <a:gd name="T24" fmla="*/ 94 w 147"/>
                <a:gd name="T25" fmla="*/ 1439 h 1441"/>
                <a:gd name="T26" fmla="*/ 74 w 147"/>
                <a:gd name="T27" fmla="*/ 1441 h 1441"/>
                <a:gd name="T28" fmla="*/ 55 w 147"/>
                <a:gd name="T29" fmla="*/ 1439 h 1441"/>
                <a:gd name="T30" fmla="*/ 37 w 147"/>
                <a:gd name="T31" fmla="*/ 1431 h 1441"/>
                <a:gd name="T32" fmla="*/ 22 w 147"/>
                <a:gd name="T33" fmla="*/ 1419 h 1441"/>
                <a:gd name="T34" fmla="*/ 10 w 147"/>
                <a:gd name="T35" fmla="*/ 1404 h 1441"/>
                <a:gd name="T36" fmla="*/ 2 w 147"/>
                <a:gd name="T37" fmla="*/ 1386 h 1441"/>
                <a:gd name="T38" fmla="*/ 0 w 147"/>
                <a:gd name="T39" fmla="*/ 1367 h 1441"/>
                <a:gd name="T40" fmla="*/ 0 w 147"/>
                <a:gd name="T41" fmla="*/ 74 h 1441"/>
                <a:gd name="T42" fmla="*/ 2 w 147"/>
                <a:gd name="T43" fmla="*/ 54 h 1441"/>
                <a:gd name="T44" fmla="*/ 10 w 147"/>
                <a:gd name="T45" fmla="*/ 36 h 1441"/>
                <a:gd name="T46" fmla="*/ 22 w 147"/>
                <a:gd name="T47" fmla="*/ 22 h 1441"/>
                <a:gd name="T48" fmla="*/ 37 w 147"/>
                <a:gd name="T49" fmla="*/ 10 h 1441"/>
                <a:gd name="T50" fmla="*/ 55 w 147"/>
                <a:gd name="T51" fmla="*/ 2 h 1441"/>
                <a:gd name="T52" fmla="*/ 74 w 147"/>
                <a:gd name="T53" fmla="*/ 0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41">
                  <a:moveTo>
                    <a:pt x="74" y="0"/>
                  </a:moveTo>
                  <a:lnTo>
                    <a:pt x="94" y="2"/>
                  </a:lnTo>
                  <a:lnTo>
                    <a:pt x="111" y="10"/>
                  </a:lnTo>
                  <a:lnTo>
                    <a:pt x="127" y="22"/>
                  </a:lnTo>
                  <a:lnTo>
                    <a:pt x="138" y="36"/>
                  </a:lnTo>
                  <a:lnTo>
                    <a:pt x="145" y="54"/>
                  </a:lnTo>
                  <a:lnTo>
                    <a:pt x="147" y="74"/>
                  </a:lnTo>
                  <a:lnTo>
                    <a:pt x="147" y="1367"/>
                  </a:lnTo>
                  <a:lnTo>
                    <a:pt x="145" y="1386"/>
                  </a:lnTo>
                  <a:lnTo>
                    <a:pt x="138" y="1404"/>
                  </a:lnTo>
                  <a:lnTo>
                    <a:pt x="127" y="1419"/>
                  </a:lnTo>
                  <a:lnTo>
                    <a:pt x="111" y="1431"/>
                  </a:lnTo>
                  <a:lnTo>
                    <a:pt x="94" y="1439"/>
                  </a:lnTo>
                  <a:lnTo>
                    <a:pt x="74" y="1441"/>
                  </a:lnTo>
                  <a:lnTo>
                    <a:pt x="55" y="1439"/>
                  </a:lnTo>
                  <a:lnTo>
                    <a:pt x="37" y="1431"/>
                  </a:lnTo>
                  <a:lnTo>
                    <a:pt x="22" y="1419"/>
                  </a:lnTo>
                  <a:lnTo>
                    <a:pt x="10" y="1404"/>
                  </a:lnTo>
                  <a:lnTo>
                    <a:pt x="2" y="1386"/>
                  </a:lnTo>
                  <a:lnTo>
                    <a:pt x="0" y="1367"/>
                  </a:lnTo>
                  <a:lnTo>
                    <a:pt x="0" y="74"/>
                  </a:lnTo>
                  <a:lnTo>
                    <a:pt x="2" y="54"/>
                  </a:lnTo>
                  <a:lnTo>
                    <a:pt x="10" y="36"/>
                  </a:lnTo>
                  <a:lnTo>
                    <a:pt x="22" y="22"/>
                  </a:lnTo>
                  <a:lnTo>
                    <a:pt x="37" y="10"/>
                  </a:lnTo>
                  <a:lnTo>
                    <a:pt x="55" y="2"/>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30" name="Freeform 596">
              <a:extLst>
                <a:ext uri="{FF2B5EF4-FFF2-40B4-BE49-F238E27FC236}">
                  <a16:creationId xmlns:a16="http://schemas.microsoft.com/office/drawing/2014/main" id="{BCA80DD4-C957-4ED0-8DCB-E0CE4F18959D}"/>
                </a:ext>
              </a:extLst>
            </p:cNvPr>
            <p:cNvSpPr>
              <a:spLocks/>
            </p:cNvSpPr>
            <p:nvPr/>
          </p:nvSpPr>
          <p:spPr bwMode="auto">
            <a:xfrm>
              <a:off x="14270" y="2876"/>
              <a:ext cx="284" cy="178"/>
            </a:xfrm>
            <a:custGeom>
              <a:avLst/>
              <a:gdLst>
                <a:gd name="T0" fmla="*/ 495 w 3124"/>
                <a:gd name="T1" fmla="*/ 2 h 1957"/>
                <a:gd name="T2" fmla="*/ 527 w 3124"/>
                <a:gd name="T3" fmla="*/ 22 h 1957"/>
                <a:gd name="T4" fmla="*/ 546 w 3124"/>
                <a:gd name="T5" fmla="*/ 54 h 1957"/>
                <a:gd name="T6" fmla="*/ 549 w 3124"/>
                <a:gd name="T7" fmla="*/ 1515 h 1957"/>
                <a:gd name="T8" fmla="*/ 539 w 3124"/>
                <a:gd name="T9" fmla="*/ 1552 h 1957"/>
                <a:gd name="T10" fmla="*/ 513 w 3124"/>
                <a:gd name="T11" fmla="*/ 1579 h 1957"/>
                <a:gd name="T12" fmla="*/ 475 w 3124"/>
                <a:gd name="T13" fmla="*/ 1589 h 1957"/>
                <a:gd name="T14" fmla="*/ 147 w 3124"/>
                <a:gd name="T15" fmla="*/ 1810 h 1957"/>
                <a:gd name="T16" fmla="*/ 2976 w 3124"/>
                <a:gd name="T17" fmla="*/ 1589 h 1957"/>
                <a:gd name="T18" fmla="*/ 2629 w 3124"/>
                <a:gd name="T19" fmla="*/ 1587 h 1957"/>
                <a:gd name="T20" fmla="*/ 2596 w 3124"/>
                <a:gd name="T21" fmla="*/ 1567 h 1957"/>
                <a:gd name="T22" fmla="*/ 2576 w 3124"/>
                <a:gd name="T23" fmla="*/ 1534 h 1957"/>
                <a:gd name="T24" fmla="*/ 2574 w 3124"/>
                <a:gd name="T25" fmla="*/ 74 h 1957"/>
                <a:gd name="T26" fmla="*/ 2584 w 3124"/>
                <a:gd name="T27" fmla="*/ 36 h 1957"/>
                <a:gd name="T28" fmla="*/ 2611 w 3124"/>
                <a:gd name="T29" fmla="*/ 10 h 1957"/>
                <a:gd name="T30" fmla="*/ 2648 w 3124"/>
                <a:gd name="T31" fmla="*/ 0 h 1957"/>
                <a:gd name="T32" fmla="*/ 2686 w 3124"/>
                <a:gd name="T33" fmla="*/ 10 h 1957"/>
                <a:gd name="T34" fmla="*/ 2712 w 3124"/>
                <a:gd name="T35" fmla="*/ 36 h 1957"/>
                <a:gd name="T36" fmla="*/ 2722 w 3124"/>
                <a:gd name="T37" fmla="*/ 74 h 1957"/>
                <a:gd name="T38" fmla="*/ 3050 w 3124"/>
                <a:gd name="T39" fmla="*/ 1442 h 1957"/>
                <a:gd name="T40" fmla="*/ 3087 w 3124"/>
                <a:gd name="T41" fmla="*/ 1452 h 1957"/>
                <a:gd name="T42" fmla="*/ 3113 w 3124"/>
                <a:gd name="T43" fmla="*/ 1478 h 1957"/>
                <a:gd name="T44" fmla="*/ 3124 w 3124"/>
                <a:gd name="T45" fmla="*/ 1515 h 1957"/>
                <a:gd name="T46" fmla="*/ 3121 w 3124"/>
                <a:gd name="T47" fmla="*/ 1904 h 1957"/>
                <a:gd name="T48" fmla="*/ 3103 w 3124"/>
                <a:gd name="T49" fmla="*/ 1937 h 1957"/>
                <a:gd name="T50" fmla="*/ 3070 w 3124"/>
                <a:gd name="T51" fmla="*/ 1955 h 1957"/>
                <a:gd name="T52" fmla="*/ 73 w 3124"/>
                <a:gd name="T53" fmla="*/ 1957 h 1957"/>
                <a:gd name="T54" fmla="*/ 36 w 3124"/>
                <a:gd name="T55" fmla="*/ 1948 h 1957"/>
                <a:gd name="T56" fmla="*/ 9 w 3124"/>
                <a:gd name="T57" fmla="*/ 1921 h 1957"/>
                <a:gd name="T58" fmla="*/ 0 w 3124"/>
                <a:gd name="T59" fmla="*/ 1884 h 1957"/>
                <a:gd name="T60" fmla="*/ 2 w 3124"/>
                <a:gd name="T61" fmla="*/ 1495 h 1957"/>
                <a:gd name="T62" fmla="*/ 21 w 3124"/>
                <a:gd name="T63" fmla="*/ 1462 h 1957"/>
                <a:gd name="T64" fmla="*/ 53 w 3124"/>
                <a:gd name="T65" fmla="*/ 1444 h 1957"/>
                <a:gd name="T66" fmla="*/ 401 w 3124"/>
                <a:gd name="T67" fmla="*/ 1442 h 1957"/>
                <a:gd name="T68" fmla="*/ 403 w 3124"/>
                <a:gd name="T69" fmla="*/ 54 h 1957"/>
                <a:gd name="T70" fmla="*/ 423 w 3124"/>
                <a:gd name="T71" fmla="*/ 22 h 1957"/>
                <a:gd name="T72" fmla="*/ 456 w 3124"/>
                <a:gd name="T73" fmla="*/ 2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24" h="1957">
                  <a:moveTo>
                    <a:pt x="475" y="0"/>
                  </a:moveTo>
                  <a:lnTo>
                    <a:pt x="495" y="2"/>
                  </a:lnTo>
                  <a:lnTo>
                    <a:pt x="513" y="10"/>
                  </a:lnTo>
                  <a:lnTo>
                    <a:pt x="527" y="22"/>
                  </a:lnTo>
                  <a:lnTo>
                    <a:pt x="539" y="36"/>
                  </a:lnTo>
                  <a:lnTo>
                    <a:pt x="546" y="54"/>
                  </a:lnTo>
                  <a:lnTo>
                    <a:pt x="549" y="74"/>
                  </a:lnTo>
                  <a:lnTo>
                    <a:pt x="549" y="1515"/>
                  </a:lnTo>
                  <a:lnTo>
                    <a:pt x="546" y="1534"/>
                  </a:lnTo>
                  <a:lnTo>
                    <a:pt x="539" y="1552"/>
                  </a:lnTo>
                  <a:lnTo>
                    <a:pt x="527" y="1567"/>
                  </a:lnTo>
                  <a:lnTo>
                    <a:pt x="513" y="1579"/>
                  </a:lnTo>
                  <a:lnTo>
                    <a:pt x="495" y="1587"/>
                  </a:lnTo>
                  <a:lnTo>
                    <a:pt x="475" y="1589"/>
                  </a:lnTo>
                  <a:lnTo>
                    <a:pt x="147" y="1589"/>
                  </a:lnTo>
                  <a:lnTo>
                    <a:pt x="147" y="1810"/>
                  </a:lnTo>
                  <a:lnTo>
                    <a:pt x="2976" y="1810"/>
                  </a:lnTo>
                  <a:lnTo>
                    <a:pt x="2976" y="1589"/>
                  </a:lnTo>
                  <a:lnTo>
                    <a:pt x="2648" y="1589"/>
                  </a:lnTo>
                  <a:lnTo>
                    <a:pt x="2629" y="1587"/>
                  </a:lnTo>
                  <a:lnTo>
                    <a:pt x="2611" y="1579"/>
                  </a:lnTo>
                  <a:lnTo>
                    <a:pt x="2596" y="1567"/>
                  </a:lnTo>
                  <a:lnTo>
                    <a:pt x="2584" y="1552"/>
                  </a:lnTo>
                  <a:lnTo>
                    <a:pt x="2576" y="1534"/>
                  </a:lnTo>
                  <a:lnTo>
                    <a:pt x="2574" y="1515"/>
                  </a:lnTo>
                  <a:lnTo>
                    <a:pt x="2574" y="74"/>
                  </a:lnTo>
                  <a:lnTo>
                    <a:pt x="2576" y="54"/>
                  </a:lnTo>
                  <a:lnTo>
                    <a:pt x="2584" y="36"/>
                  </a:lnTo>
                  <a:lnTo>
                    <a:pt x="2596" y="22"/>
                  </a:lnTo>
                  <a:lnTo>
                    <a:pt x="2611" y="10"/>
                  </a:lnTo>
                  <a:lnTo>
                    <a:pt x="2629" y="2"/>
                  </a:lnTo>
                  <a:lnTo>
                    <a:pt x="2648" y="0"/>
                  </a:lnTo>
                  <a:lnTo>
                    <a:pt x="2668" y="2"/>
                  </a:lnTo>
                  <a:lnTo>
                    <a:pt x="2686" y="10"/>
                  </a:lnTo>
                  <a:lnTo>
                    <a:pt x="2701" y="22"/>
                  </a:lnTo>
                  <a:lnTo>
                    <a:pt x="2712" y="36"/>
                  </a:lnTo>
                  <a:lnTo>
                    <a:pt x="2719" y="54"/>
                  </a:lnTo>
                  <a:lnTo>
                    <a:pt x="2722" y="74"/>
                  </a:lnTo>
                  <a:lnTo>
                    <a:pt x="2722" y="1442"/>
                  </a:lnTo>
                  <a:lnTo>
                    <a:pt x="3050" y="1442"/>
                  </a:lnTo>
                  <a:lnTo>
                    <a:pt x="3070" y="1444"/>
                  </a:lnTo>
                  <a:lnTo>
                    <a:pt x="3087" y="1452"/>
                  </a:lnTo>
                  <a:lnTo>
                    <a:pt x="3103" y="1462"/>
                  </a:lnTo>
                  <a:lnTo>
                    <a:pt x="3113" y="1478"/>
                  </a:lnTo>
                  <a:lnTo>
                    <a:pt x="3121" y="1495"/>
                  </a:lnTo>
                  <a:lnTo>
                    <a:pt x="3124" y="1515"/>
                  </a:lnTo>
                  <a:lnTo>
                    <a:pt x="3124" y="1884"/>
                  </a:lnTo>
                  <a:lnTo>
                    <a:pt x="3121" y="1904"/>
                  </a:lnTo>
                  <a:lnTo>
                    <a:pt x="3113" y="1921"/>
                  </a:lnTo>
                  <a:lnTo>
                    <a:pt x="3103" y="1937"/>
                  </a:lnTo>
                  <a:lnTo>
                    <a:pt x="3087" y="1948"/>
                  </a:lnTo>
                  <a:lnTo>
                    <a:pt x="3070" y="1955"/>
                  </a:lnTo>
                  <a:lnTo>
                    <a:pt x="3050" y="1957"/>
                  </a:lnTo>
                  <a:lnTo>
                    <a:pt x="73" y="1957"/>
                  </a:lnTo>
                  <a:lnTo>
                    <a:pt x="53" y="1955"/>
                  </a:lnTo>
                  <a:lnTo>
                    <a:pt x="36" y="1948"/>
                  </a:lnTo>
                  <a:lnTo>
                    <a:pt x="21" y="1937"/>
                  </a:lnTo>
                  <a:lnTo>
                    <a:pt x="9" y="1921"/>
                  </a:lnTo>
                  <a:lnTo>
                    <a:pt x="2" y="1904"/>
                  </a:lnTo>
                  <a:lnTo>
                    <a:pt x="0" y="1884"/>
                  </a:lnTo>
                  <a:lnTo>
                    <a:pt x="0" y="1515"/>
                  </a:lnTo>
                  <a:lnTo>
                    <a:pt x="2" y="1495"/>
                  </a:lnTo>
                  <a:lnTo>
                    <a:pt x="9" y="1478"/>
                  </a:lnTo>
                  <a:lnTo>
                    <a:pt x="21" y="1462"/>
                  </a:lnTo>
                  <a:lnTo>
                    <a:pt x="36" y="1452"/>
                  </a:lnTo>
                  <a:lnTo>
                    <a:pt x="53" y="1444"/>
                  </a:lnTo>
                  <a:lnTo>
                    <a:pt x="73" y="1442"/>
                  </a:lnTo>
                  <a:lnTo>
                    <a:pt x="401" y="1442"/>
                  </a:lnTo>
                  <a:lnTo>
                    <a:pt x="401" y="74"/>
                  </a:lnTo>
                  <a:lnTo>
                    <a:pt x="403" y="54"/>
                  </a:lnTo>
                  <a:lnTo>
                    <a:pt x="411" y="36"/>
                  </a:lnTo>
                  <a:lnTo>
                    <a:pt x="423" y="22"/>
                  </a:lnTo>
                  <a:lnTo>
                    <a:pt x="437" y="10"/>
                  </a:lnTo>
                  <a:lnTo>
                    <a:pt x="456" y="2"/>
                  </a:lnTo>
                  <a:lnTo>
                    <a:pt x="4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31" name="Freeform 597">
              <a:extLst>
                <a:ext uri="{FF2B5EF4-FFF2-40B4-BE49-F238E27FC236}">
                  <a16:creationId xmlns:a16="http://schemas.microsoft.com/office/drawing/2014/main" id="{AF9866CD-EA88-4B84-90DA-AC897B2CD4E8}"/>
                </a:ext>
              </a:extLst>
            </p:cNvPr>
            <p:cNvSpPr>
              <a:spLocks/>
            </p:cNvSpPr>
            <p:nvPr/>
          </p:nvSpPr>
          <p:spPr bwMode="auto">
            <a:xfrm>
              <a:off x="14345" y="2889"/>
              <a:ext cx="14" cy="131"/>
            </a:xfrm>
            <a:custGeom>
              <a:avLst/>
              <a:gdLst>
                <a:gd name="T0" fmla="*/ 75 w 148"/>
                <a:gd name="T1" fmla="*/ 0 h 1441"/>
                <a:gd name="T2" fmla="*/ 94 w 148"/>
                <a:gd name="T3" fmla="*/ 2 h 1441"/>
                <a:gd name="T4" fmla="*/ 112 w 148"/>
                <a:gd name="T5" fmla="*/ 10 h 1441"/>
                <a:gd name="T6" fmla="*/ 126 w 148"/>
                <a:gd name="T7" fmla="*/ 22 h 1441"/>
                <a:gd name="T8" fmla="*/ 138 w 148"/>
                <a:gd name="T9" fmla="*/ 36 h 1441"/>
                <a:gd name="T10" fmla="*/ 145 w 148"/>
                <a:gd name="T11" fmla="*/ 54 h 1441"/>
                <a:gd name="T12" fmla="*/ 148 w 148"/>
                <a:gd name="T13" fmla="*/ 74 h 1441"/>
                <a:gd name="T14" fmla="*/ 148 w 148"/>
                <a:gd name="T15" fmla="*/ 1367 h 1441"/>
                <a:gd name="T16" fmla="*/ 145 w 148"/>
                <a:gd name="T17" fmla="*/ 1386 h 1441"/>
                <a:gd name="T18" fmla="*/ 138 w 148"/>
                <a:gd name="T19" fmla="*/ 1404 h 1441"/>
                <a:gd name="T20" fmla="*/ 126 w 148"/>
                <a:gd name="T21" fmla="*/ 1419 h 1441"/>
                <a:gd name="T22" fmla="*/ 112 w 148"/>
                <a:gd name="T23" fmla="*/ 1431 h 1441"/>
                <a:gd name="T24" fmla="*/ 94 w 148"/>
                <a:gd name="T25" fmla="*/ 1439 h 1441"/>
                <a:gd name="T26" fmla="*/ 75 w 148"/>
                <a:gd name="T27" fmla="*/ 1441 h 1441"/>
                <a:gd name="T28" fmla="*/ 55 w 148"/>
                <a:gd name="T29" fmla="*/ 1439 h 1441"/>
                <a:gd name="T30" fmla="*/ 36 w 148"/>
                <a:gd name="T31" fmla="*/ 1431 h 1441"/>
                <a:gd name="T32" fmla="*/ 22 w 148"/>
                <a:gd name="T33" fmla="*/ 1419 h 1441"/>
                <a:gd name="T34" fmla="*/ 10 w 148"/>
                <a:gd name="T35" fmla="*/ 1404 h 1441"/>
                <a:gd name="T36" fmla="*/ 2 w 148"/>
                <a:gd name="T37" fmla="*/ 1386 h 1441"/>
                <a:gd name="T38" fmla="*/ 0 w 148"/>
                <a:gd name="T39" fmla="*/ 1367 h 1441"/>
                <a:gd name="T40" fmla="*/ 0 w 148"/>
                <a:gd name="T41" fmla="*/ 74 h 1441"/>
                <a:gd name="T42" fmla="*/ 2 w 148"/>
                <a:gd name="T43" fmla="*/ 54 h 1441"/>
                <a:gd name="T44" fmla="*/ 10 w 148"/>
                <a:gd name="T45" fmla="*/ 36 h 1441"/>
                <a:gd name="T46" fmla="*/ 22 w 148"/>
                <a:gd name="T47" fmla="*/ 22 h 1441"/>
                <a:gd name="T48" fmla="*/ 36 w 148"/>
                <a:gd name="T49" fmla="*/ 10 h 1441"/>
                <a:gd name="T50" fmla="*/ 55 w 148"/>
                <a:gd name="T51" fmla="*/ 2 h 1441"/>
                <a:gd name="T52" fmla="*/ 75 w 148"/>
                <a:gd name="T53" fmla="*/ 0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 h="1441">
                  <a:moveTo>
                    <a:pt x="75" y="0"/>
                  </a:moveTo>
                  <a:lnTo>
                    <a:pt x="94" y="2"/>
                  </a:lnTo>
                  <a:lnTo>
                    <a:pt x="112" y="10"/>
                  </a:lnTo>
                  <a:lnTo>
                    <a:pt x="126" y="22"/>
                  </a:lnTo>
                  <a:lnTo>
                    <a:pt x="138" y="36"/>
                  </a:lnTo>
                  <a:lnTo>
                    <a:pt x="145" y="54"/>
                  </a:lnTo>
                  <a:lnTo>
                    <a:pt x="148" y="74"/>
                  </a:lnTo>
                  <a:lnTo>
                    <a:pt x="148" y="1367"/>
                  </a:lnTo>
                  <a:lnTo>
                    <a:pt x="145" y="1386"/>
                  </a:lnTo>
                  <a:lnTo>
                    <a:pt x="138" y="1404"/>
                  </a:lnTo>
                  <a:lnTo>
                    <a:pt x="126" y="1419"/>
                  </a:lnTo>
                  <a:lnTo>
                    <a:pt x="112" y="1431"/>
                  </a:lnTo>
                  <a:lnTo>
                    <a:pt x="94" y="1439"/>
                  </a:lnTo>
                  <a:lnTo>
                    <a:pt x="75" y="1441"/>
                  </a:lnTo>
                  <a:lnTo>
                    <a:pt x="55" y="1439"/>
                  </a:lnTo>
                  <a:lnTo>
                    <a:pt x="36" y="1431"/>
                  </a:lnTo>
                  <a:lnTo>
                    <a:pt x="22" y="1419"/>
                  </a:lnTo>
                  <a:lnTo>
                    <a:pt x="10" y="1404"/>
                  </a:lnTo>
                  <a:lnTo>
                    <a:pt x="2" y="1386"/>
                  </a:lnTo>
                  <a:lnTo>
                    <a:pt x="0" y="1367"/>
                  </a:lnTo>
                  <a:lnTo>
                    <a:pt x="0" y="74"/>
                  </a:lnTo>
                  <a:lnTo>
                    <a:pt x="2" y="54"/>
                  </a:lnTo>
                  <a:lnTo>
                    <a:pt x="10" y="36"/>
                  </a:lnTo>
                  <a:lnTo>
                    <a:pt x="22" y="22"/>
                  </a:lnTo>
                  <a:lnTo>
                    <a:pt x="36" y="10"/>
                  </a:lnTo>
                  <a:lnTo>
                    <a:pt x="55" y="2"/>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32" name="Freeform 598">
              <a:extLst>
                <a:ext uri="{FF2B5EF4-FFF2-40B4-BE49-F238E27FC236}">
                  <a16:creationId xmlns:a16="http://schemas.microsoft.com/office/drawing/2014/main" id="{A9F5BF4F-2A2B-4B7B-9D7A-23D3E1526DE1}"/>
                </a:ext>
              </a:extLst>
            </p:cNvPr>
            <p:cNvSpPr>
              <a:spLocks/>
            </p:cNvSpPr>
            <p:nvPr/>
          </p:nvSpPr>
          <p:spPr bwMode="auto">
            <a:xfrm>
              <a:off x="14385" y="2889"/>
              <a:ext cx="14" cy="131"/>
            </a:xfrm>
            <a:custGeom>
              <a:avLst/>
              <a:gdLst>
                <a:gd name="T0" fmla="*/ 74 w 148"/>
                <a:gd name="T1" fmla="*/ 0 h 1441"/>
                <a:gd name="T2" fmla="*/ 94 w 148"/>
                <a:gd name="T3" fmla="*/ 2 h 1441"/>
                <a:gd name="T4" fmla="*/ 111 w 148"/>
                <a:gd name="T5" fmla="*/ 10 h 1441"/>
                <a:gd name="T6" fmla="*/ 127 w 148"/>
                <a:gd name="T7" fmla="*/ 22 h 1441"/>
                <a:gd name="T8" fmla="*/ 138 w 148"/>
                <a:gd name="T9" fmla="*/ 36 h 1441"/>
                <a:gd name="T10" fmla="*/ 145 w 148"/>
                <a:gd name="T11" fmla="*/ 54 h 1441"/>
                <a:gd name="T12" fmla="*/ 148 w 148"/>
                <a:gd name="T13" fmla="*/ 74 h 1441"/>
                <a:gd name="T14" fmla="*/ 148 w 148"/>
                <a:gd name="T15" fmla="*/ 1367 h 1441"/>
                <a:gd name="T16" fmla="*/ 145 w 148"/>
                <a:gd name="T17" fmla="*/ 1386 h 1441"/>
                <a:gd name="T18" fmla="*/ 138 w 148"/>
                <a:gd name="T19" fmla="*/ 1404 h 1441"/>
                <a:gd name="T20" fmla="*/ 127 w 148"/>
                <a:gd name="T21" fmla="*/ 1419 h 1441"/>
                <a:gd name="T22" fmla="*/ 111 w 148"/>
                <a:gd name="T23" fmla="*/ 1431 h 1441"/>
                <a:gd name="T24" fmla="*/ 94 w 148"/>
                <a:gd name="T25" fmla="*/ 1439 h 1441"/>
                <a:gd name="T26" fmla="*/ 74 w 148"/>
                <a:gd name="T27" fmla="*/ 1441 h 1441"/>
                <a:gd name="T28" fmla="*/ 55 w 148"/>
                <a:gd name="T29" fmla="*/ 1439 h 1441"/>
                <a:gd name="T30" fmla="*/ 37 w 148"/>
                <a:gd name="T31" fmla="*/ 1431 h 1441"/>
                <a:gd name="T32" fmla="*/ 22 w 148"/>
                <a:gd name="T33" fmla="*/ 1419 h 1441"/>
                <a:gd name="T34" fmla="*/ 10 w 148"/>
                <a:gd name="T35" fmla="*/ 1404 h 1441"/>
                <a:gd name="T36" fmla="*/ 2 w 148"/>
                <a:gd name="T37" fmla="*/ 1386 h 1441"/>
                <a:gd name="T38" fmla="*/ 0 w 148"/>
                <a:gd name="T39" fmla="*/ 1367 h 1441"/>
                <a:gd name="T40" fmla="*/ 0 w 148"/>
                <a:gd name="T41" fmla="*/ 74 h 1441"/>
                <a:gd name="T42" fmla="*/ 2 w 148"/>
                <a:gd name="T43" fmla="*/ 54 h 1441"/>
                <a:gd name="T44" fmla="*/ 10 w 148"/>
                <a:gd name="T45" fmla="*/ 36 h 1441"/>
                <a:gd name="T46" fmla="*/ 22 w 148"/>
                <a:gd name="T47" fmla="*/ 22 h 1441"/>
                <a:gd name="T48" fmla="*/ 37 w 148"/>
                <a:gd name="T49" fmla="*/ 10 h 1441"/>
                <a:gd name="T50" fmla="*/ 55 w 148"/>
                <a:gd name="T51" fmla="*/ 2 h 1441"/>
                <a:gd name="T52" fmla="*/ 74 w 148"/>
                <a:gd name="T53" fmla="*/ 0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 h="1441">
                  <a:moveTo>
                    <a:pt x="74" y="0"/>
                  </a:moveTo>
                  <a:lnTo>
                    <a:pt x="94" y="2"/>
                  </a:lnTo>
                  <a:lnTo>
                    <a:pt x="111" y="10"/>
                  </a:lnTo>
                  <a:lnTo>
                    <a:pt x="127" y="22"/>
                  </a:lnTo>
                  <a:lnTo>
                    <a:pt x="138" y="36"/>
                  </a:lnTo>
                  <a:lnTo>
                    <a:pt x="145" y="54"/>
                  </a:lnTo>
                  <a:lnTo>
                    <a:pt x="148" y="74"/>
                  </a:lnTo>
                  <a:lnTo>
                    <a:pt x="148" y="1367"/>
                  </a:lnTo>
                  <a:lnTo>
                    <a:pt x="145" y="1386"/>
                  </a:lnTo>
                  <a:lnTo>
                    <a:pt x="138" y="1404"/>
                  </a:lnTo>
                  <a:lnTo>
                    <a:pt x="127" y="1419"/>
                  </a:lnTo>
                  <a:lnTo>
                    <a:pt x="111" y="1431"/>
                  </a:lnTo>
                  <a:lnTo>
                    <a:pt x="94" y="1439"/>
                  </a:lnTo>
                  <a:lnTo>
                    <a:pt x="74" y="1441"/>
                  </a:lnTo>
                  <a:lnTo>
                    <a:pt x="55" y="1439"/>
                  </a:lnTo>
                  <a:lnTo>
                    <a:pt x="37" y="1431"/>
                  </a:lnTo>
                  <a:lnTo>
                    <a:pt x="22" y="1419"/>
                  </a:lnTo>
                  <a:lnTo>
                    <a:pt x="10" y="1404"/>
                  </a:lnTo>
                  <a:lnTo>
                    <a:pt x="2" y="1386"/>
                  </a:lnTo>
                  <a:lnTo>
                    <a:pt x="0" y="1367"/>
                  </a:lnTo>
                  <a:lnTo>
                    <a:pt x="0" y="74"/>
                  </a:lnTo>
                  <a:lnTo>
                    <a:pt x="2" y="54"/>
                  </a:lnTo>
                  <a:lnTo>
                    <a:pt x="10" y="36"/>
                  </a:lnTo>
                  <a:lnTo>
                    <a:pt x="22" y="22"/>
                  </a:lnTo>
                  <a:lnTo>
                    <a:pt x="37" y="10"/>
                  </a:lnTo>
                  <a:lnTo>
                    <a:pt x="55" y="2"/>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33" name="Freeform 599">
              <a:extLst>
                <a:ext uri="{FF2B5EF4-FFF2-40B4-BE49-F238E27FC236}">
                  <a16:creationId xmlns:a16="http://schemas.microsoft.com/office/drawing/2014/main" id="{9DD030E9-9B21-46F8-B48E-56869CC37BAB}"/>
                </a:ext>
              </a:extLst>
            </p:cNvPr>
            <p:cNvSpPr>
              <a:spLocks noEditPoints="1"/>
            </p:cNvSpPr>
            <p:nvPr/>
          </p:nvSpPr>
          <p:spPr bwMode="auto">
            <a:xfrm>
              <a:off x="14254" y="2742"/>
              <a:ext cx="316" cy="120"/>
            </a:xfrm>
            <a:custGeom>
              <a:avLst/>
              <a:gdLst>
                <a:gd name="T0" fmla="*/ 1746 w 3472"/>
                <a:gd name="T1" fmla="*/ 163 h 1319"/>
                <a:gd name="T2" fmla="*/ 308 w 3472"/>
                <a:gd name="T3" fmla="*/ 1171 h 1319"/>
                <a:gd name="T4" fmla="*/ 3166 w 3472"/>
                <a:gd name="T5" fmla="*/ 1171 h 1319"/>
                <a:gd name="T6" fmla="*/ 1746 w 3472"/>
                <a:gd name="T7" fmla="*/ 163 h 1319"/>
                <a:gd name="T8" fmla="*/ 1738 w 3472"/>
                <a:gd name="T9" fmla="*/ 0 h 1319"/>
                <a:gd name="T10" fmla="*/ 1756 w 3472"/>
                <a:gd name="T11" fmla="*/ 0 h 1319"/>
                <a:gd name="T12" fmla="*/ 1774 w 3472"/>
                <a:gd name="T13" fmla="*/ 4 h 1319"/>
                <a:gd name="T14" fmla="*/ 1789 w 3472"/>
                <a:gd name="T15" fmla="*/ 13 h 1319"/>
                <a:gd name="T16" fmla="*/ 3441 w 3472"/>
                <a:gd name="T17" fmla="*/ 1184 h 1319"/>
                <a:gd name="T18" fmla="*/ 3454 w 3472"/>
                <a:gd name="T19" fmla="*/ 1198 h 1319"/>
                <a:gd name="T20" fmla="*/ 3464 w 3472"/>
                <a:gd name="T21" fmla="*/ 1213 h 1319"/>
                <a:gd name="T22" fmla="*/ 3471 w 3472"/>
                <a:gd name="T23" fmla="*/ 1230 h 1319"/>
                <a:gd name="T24" fmla="*/ 3472 w 3472"/>
                <a:gd name="T25" fmla="*/ 1249 h 1319"/>
                <a:gd name="T26" fmla="*/ 3469 w 3472"/>
                <a:gd name="T27" fmla="*/ 1267 h 1319"/>
                <a:gd name="T28" fmla="*/ 3460 w 3472"/>
                <a:gd name="T29" fmla="*/ 1285 h 1319"/>
                <a:gd name="T30" fmla="*/ 3449 w 3472"/>
                <a:gd name="T31" fmla="*/ 1299 h 1319"/>
                <a:gd name="T32" fmla="*/ 3434 w 3472"/>
                <a:gd name="T33" fmla="*/ 1310 h 1319"/>
                <a:gd name="T34" fmla="*/ 3416 w 3472"/>
                <a:gd name="T35" fmla="*/ 1316 h 1319"/>
                <a:gd name="T36" fmla="*/ 3398 w 3472"/>
                <a:gd name="T37" fmla="*/ 1319 h 1319"/>
                <a:gd name="T38" fmla="*/ 73 w 3472"/>
                <a:gd name="T39" fmla="*/ 1319 h 1319"/>
                <a:gd name="T40" fmla="*/ 55 w 3472"/>
                <a:gd name="T41" fmla="*/ 1316 h 1319"/>
                <a:gd name="T42" fmla="*/ 37 w 3472"/>
                <a:gd name="T43" fmla="*/ 1310 h 1319"/>
                <a:gd name="T44" fmla="*/ 22 w 3472"/>
                <a:gd name="T45" fmla="*/ 1299 h 1319"/>
                <a:gd name="T46" fmla="*/ 11 w 3472"/>
                <a:gd name="T47" fmla="*/ 1285 h 1319"/>
                <a:gd name="T48" fmla="*/ 3 w 3472"/>
                <a:gd name="T49" fmla="*/ 1267 h 1319"/>
                <a:gd name="T50" fmla="*/ 0 w 3472"/>
                <a:gd name="T51" fmla="*/ 1249 h 1319"/>
                <a:gd name="T52" fmla="*/ 1 w 3472"/>
                <a:gd name="T53" fmla="*/ 1230 h 1319"/>
                <a:gd name="T54" fmla="*/ 7 w 3472"/>
                <a:gd name="T55" fmla="*/ 1213 h 1319"/>
                <a:gd name="T56" fmla="*/ 16 w 3472"/>
                <a:gd name="T57" fmla="*/ 1198 h 1319"/>
                <a:gd name="T58" fmla="*/ 31 w 3472"/>
                <a:gd name="T59" fmla="*/ 1184 h 1319"/>
                <a:gd name="T60" fmla="*/ 1704 w 3472"/>
                <a:gd name="T61" fmla="*/ 13 h 1319"/>
                <a:gd name="T62" fmla="*/ 1720 w 3472"/>
                <a:gd name="T63" fmla="*/ 4 h 1319"/>
                <a:gd name="T64" fmla="*/ 1738 w 3472"/>
                <a:gd name="T65"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72" h="1319">
                  <a:moveTo>
                    <a:pt x="1746" y="163"/>
                  </a:moveTo>
                  <a:lnTo>
                    <a:pt x="308" y="1171"/>
                  </a:lnTo>
                  <a:lnTo>
                    <a:pt x="3166" y="1171"/>
                  </a:lnTo>
                  <a:lnTo>
                    <a:pt x="1746" y="163"/>
                  </a:lnTo>
                  <a:close/>
                  <a:moveTo>
                    <a:pt x="1738" y="0"/>
                  </a:moveTo>
                  <a:lnTo>
                    <a:pt x="1756" y="0"/>
                  </a:lnTo>
                  <a:lnTo>
                    <a:pt x="1774" y="4"/>
                  </a:lnTo>
                  <a:lnTo>
                    <a:pt x="1789" y="13"/>
                  </a:lnTo>
                  <a:lnTo>
                    <a:pt x="3441" y="1184"/>
                  </a:lnTo>
                  <a:lnTo>
                    <a:pt x="3454" y="1198"/>
                  </a:lnTo>
                  <a:lnTo>
                    <a:pt x="3464" y="1213"/>
                  </a:lnTo>
                  <a:lnTo>
                    <a:pt x="3471" y="1230"/>
                  </a:lnTo>
                  <a:lnTo>
                    <a:pt x="3472" y="1249"/>
                  </a:lnTo>
                  <a:lnTo>
                    <a:pt x="3469" y="1267"/>
                  </a:lnTo>
                  <a:lnTo>
                    <a:pt x="3460" y="1285"/>
                  </a:lnTo>
                  <a:lnTo>
                    <a:pt x="3449" y="1299"/>
                  </a:lnTo>
                  <a:lnTo>
                    <a:pt x="3434" y="1310"/>
                  </a:lnTo>
                  <a:lnTo>
                    <a:pt x="3416" y="1316"/>
                  </a:lnTo>
                  <a:lnTo>
                    <a:pt x="3398" y="1319"/>
                  </a:lnTo>
                  <a:lnTo>
                    <a:pt x="73" y="1319"/>
                  </a:lnTo>
                  <a:lnTo>
                    <a:pt x="55" y="1316"/>
                  </a:lnTo>
                  <a:lnTo>
                    <a:pt x="37" y="1310"/>
                  </a:lnTo>
                  <a:lnTo>
                    <a:pt x="22" y="1299"/>
                  </a:lnTo>
                  <a:lnTo>
                    <a:pt x="11" y="1285"/>
                  </a:lnTo>
                  <a:lnTo>
                    <a:pt x="3" y="1267"/>
                  </a:lnTo>
                  <a:lnTo>
                    <a:pt x="0" y="1249"/>
                  </a:lnTo>
                  <a:lnTo>
                    <a:pt x="1" y="1230"/>
                  </a:lnTo>
                  <a:lnTo>
                    <a:pt x="7" y="1213"/>
                  </a:lnTo>
                  <a:lnTo>
                    <a:pt x="16" y="1198"/>
                  </a:lnTo>
                  <a:lnTo>
                    <a:pt x="31" y="1184"/>
                  </a:lnTo>
                  <a:lnTo>
                    <a:pt x="1704" y="13"/>
                  </a:lnTo>
                  <a:lnTo>
                    <a:pt x="1720" y="4"/>
                  </a:lnTo>
                  <a:lnTo>
                    <a:pt x="173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934" name="Group 602">
            <a:extLst>
              <a:ext uri="{FF2B5EF4-FFF2-40B4-BE49-F238E27FC236}">
                <a16:creationId xmlns:a16="http://schemas.microsoft.com/office/drawing/2014/main" id="{86E20F12-22A9-40E4-804E-C881F2245778}"/>
              </a:ext>
            </a:extLst>
          </p:cNvPr>
          <p:cNvGrpSpPr>
            <a:grpSpLocks noChangeAspect="1"/>
          </p:cNvGrpSpPr>
          <p:nvPr/>
        </p:nvGrpSpPr>
        <p:grpSpPr bwMode="auto">
          <a:xfrm>
            <a:off x="11293280" y="3570272"/>
            <a:ext cx="292066" cy="153970"/>
            <a:chOff x="14229" y="3618"/>
            <a:chExt cx="368" cy="194"/>
          </a:xfrm>
          <a:solidFill>
            <a:srgbClr val="000000"/>
          </a:solidFill>
        </p:grpSpPr>
        <p:sp>
          <p:nvSpPr>
            <p:cNvPr id="935" name="Freeform 604">
              <a:extLst>
                <a:ext uri="{FF2B5EF4-FFF2-40B4-BE49-F238E27FC236}">
                  <a16:creationId xmlns:a16="http://schemas.microsoft.com/office/drawing/2014/main" id="{EECB1334-3A82-420C-AA37-7525E27D40D0}"/>
                </a:ext>
              </a:extLst>
            </p:cNvPr>
            <p:cNvSpPr>
              <a:spLocks/>
            </p:cNvSpPr>
            <p:nvPr/>
          </p:nvSpPr>
          <p:spPr bwMode="auto">
            <a:xfrm>
              <a:off x="14229" y="3748"/>
              <a:ext cx="75" cy="49"/>
            </a:xfrm>
            <a:custGeom>
              <a:avLst/>
              <a:gdLst>
                <a:gd name="T0" fmla="*/ 55 w 673"/>
                <a:gd name="T1" fmla="*/ 0 h 441"/>
                <a:gd name="T2" fmla="*/ 70 w 673"/>
                <a:gd name="T3" fmla="*/ 1 h 441"/>
                <a:gd name="T4" fmla="*/ 623 w 673"/>
                <a:gd name="T5" fmla="*/ 94 h 441"/>
                <a:gd name="T6" fmla="*/ 638 w 673"/>
                <a:gd name="T7" fmla="*/ 98 h 441"/>
                <a:gd name="T8" fmla="*/ 652 w 673"/>
                <a:gd name="T9" fmla="*/ 107 h 441"/>
                <a:gd name="T10" fmla="*/ 662 w 673"/>
                <a:gd name="T11" fmla="*/ 118 h 441"/>
                <a:gd name="T12" fmla="*/ 669 w 673"/>
                <a:gd name="T13" fmla="*/ 131 h 441"/>
                <a:gd name="T14" fmla="*/ 673 w 673"/>
                <a:gd name="T15" fmla="*/ 146 h 441"/>
                <a:gd name="T16" fmla="*/ 672 w 673"/>
                <a:gd name="T17" fmla="*/ 163 h 441"/>
                <a:gd name="T18" fmla="*/ 668 w 673"/>
                <a:gd name="T19" fmla="*/ 178 h 441"/>
                <a:gd name="T20" fmla="*/ 659 w 673"/>
                <a:gd name="T21" fmla="*/ 191 h 441"/>
                <a:gd name="T22" fmla="*/ 648 w 673"/>
                <a:gd name="T23" fmla="*/ 202 h 441"/>
                <a:gd name="T24" fmla="*/ 635 w 673"/>
                <a:gd name="T25" fmla="*/ 210 h 441"/>
                <a:gd name="T26" fmla="*/ 619 w 673"/>
                <a:gd name="T27" fmla="*/ 214 h 441"/>
                <a:gd name="T28" fmla="*/ 603 w 673"/>
                <a:gd name="T29" fmla="*/ 213 h 441"/>
                <a:gd name="T30" fmla="*/ 210 w 673"/>
                <a:gd name="T31" fmla="*/ 147 h 441"/>
                <a:gd name="T32" fmla="*/ 371 w 673"/>
                <a:gd name="T33" fmla="*/ 343 h 441"/>
                <a:gd name="T34" fmla="*/ 380 w 673"/>
                <a:gd name="T35" fmla="*/ 356 h 441"/>
                <a:gd name="T36" fmla="*/ 384 w 673"/>
                <a:gd name="T37" fmla="*/ 371 h 441"/>
                <a:gd name="T38" fmla="*/ 384 w 673"/>
                <a:gd name="T39" fmla="*/ 386 h 441"/>
                <a:gd name="T40" fmla="*/ 381 w 673"/>
                <a:gd name="T41" fmla="*/ 401 h 441"/>
                <a:gd name="T42" fmla="*/ 374 w 673"/>
                <a:gd name="T43" fmla="*/ 415 h 441"/>
                <a:gd name="T44" fmla="*/ 363 w 673"/>
                <a:gd name="T45" fmla="*/ 427 h 441"/>
                <a:gd name="T46" fmla="*/ 351 w 673"/>
                <a:gd name="T47" fmla="*/ 435 h 441"/>
                <a:gd name="T48" fmla="*/ 338 w 673"/>
                <a:gd name="T49" fmla="*/ 439 h 441"/>
                <a:gd name="T50" fmla="*/ 325 w 673"/>
                <a:gd name="T51" fmla="*/ 441 h 441"/>
                <a:gd name="T52" fmla="*/ 312 w 673"/>
                <a:gd name="T53" fmla="*/ 439 h 441"/>
                <a:gd name="T54" fmla="*/ 300 w 673"/>
                <a:gd name="T55" fmla="*/ 435 h 441"/>
                <a:gd name="T56" fmla="*/ 288 w 673"/>
                <a:gd name="T57" fmla="*/ 429 h 441"/>
                <a:gd name="T58" fmla="*/ 279 w 673"/>
                <a:gd name="T59" fmla="*/ 419 h 441"/>
                <a:gd name="T60" fmla="*/ 14 w 673"/>
                <a:gd name="T61" fmla="*/ 99 h 441"/>
                <a:gd name="T62" fmla="*/ 6 w 673"/>
                <a:gd name="T63" fmla="*/ 87 h 441"/>
                <a:gd name="T64" fmla="*/ 1 w 673"/>
                <a:gd name="T65" fmla="*/ 72 h 441"/>
                <a:gd name="T66" fmla="*/ 0 w 673"/>
                <a:gd name="T67" fmla="*/ 58 h 441"/>
                <a:gd name="T68" fmla="*/ 2 w 673"/>
                <a:gd name="T69" fmla="*/ 44 h 441"/>
                <a:gd name="T70" fmla="*/ 8 w 673"/>
                <a:gd name="T71" fmla="*/ 30 h 441"/>
                <a:gd name="T72" fmla="*/ 17 w 673"/>
                <a:gd name="T73" fmla="*/ 18 h 441"/>
                <a:gd name="T74" fmla="*/ 28 w 673"/>
                <a:gd name="T75" fmla="*/ 9 h 441"/>
                <a:gd name="T76" fmla="*/ 41 w 673"/>
                <a:gd name="T77" fmla="*/ 3 h 441"/>
                <a:gd name="T78" fmla="*/ 55 w 673"/>
                <a:gd name="T79"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3" h="441">
                  <a:moveTo>
                    <a:pt x="55" y="0"/>
                  </a:moveTo>
                  <a:lnTo>
                    <a:pt x="70" y="1"/>
                  </a:lnTo>
                  <a:lnTo>
                    <a:pt x="623" y="94"/>
                  </a:lnTo>
                  <a:lnTo>
                    <a:pt x="638" y="98"/>
                  </a:lnTo>
                  <a:lnTo>
                    <a:pt x="652" y="107"/>
                  </a:lnTo>
                  <a:lnTo>
                    <a:pt x="662" y="118"/>
                  </a:lnTo>
                  <a:lnTo>
                    <a:pt x="669" y="131"/>
                  </a:lnTo>
                  <a:lnTo>
                    <a:pt x="673" y="146"/>
                  </a:lnTo>
                  <a:lnTo>
                    <a:pt x="672" y="163"/>
                  </a:lnTo>
                  <a:lnTo>
                    <a:pt x="668" y="178"/>
                  </a:lnTo>
                  <a:lnTo>
                    <a:pt x="659" y="191"/>
                  </a:lnTo>
                  <a:lnTo>
                    <a:pt x="648" y="202"/>
                  </a:lnTo>
                  <a:lnTo>
                    <a:pt x="635" y="210"/>
                  </a:lnTo>
                  <a:lnTo>
                    <a:pt x="619" y="214"/>
                  </a:lnTo>
                  <a:lnTo>
                    <a:pt x="603" y="213"/>
                  </a:lnTo>
                  <a:lnTo>
                    <a:pt x="210" y="147"/>
                  </a:lnTo>
                  <a:lnTo>
                    <a:pt x="371" y="343"/>
                  </a:lnTo>
                  <a:lnTo>
                    <a:pt x="380" y="356"/>
                  </a:lnTo>
                  <a:lnTo>
                    <a:pt x="384" y="371"/>
                  </a:lnTo>
                  <a:lnTo>
                    <a:pt x="384" y="386"/>
                  </a:lnTo>
                  <a:lnTo>
                    <a:pt x="381" y="401"/>
                  </a:lnTo>
                  <a:lnTo>
                    <a:pt x="374" y="415"/>
                  </a:lnTo>
                  <a:lnTo>
                    <a:pt x="363" y="427"/>
                  </a:lnTo>
                  <a:lnTo>
                    <a:pt x="351" y="435"/>
                  </a:lnTo>
                  <a:lnTo>
                    <a:pt x="338" y="439"/>
                  </a:lnTo>
                  <a:lnTo>
                    <a:pt x="325" y="441"/>
                  </a:lnTo>
                  <a:lnTo>
                    <a:pt x="312" y="439"/>
                  </a:lnTo>
                  <a:lnTo>
                    <a:pt x="300" y="435"/>
                  </a:lnTo>
                  <a:lnTo>
                    <a:pt x="288" y="429"/>
                  </a:lnTo>
                  <a:lnTo>
                    <a:pt x="279" y="419"/>
                  </a:lnTo>
                  <a:lnTo>
                    <a:pt x="14" y="99"/>
                  </a:lnTo>
                  <a:lnTo>
                    <a:pt x="6" y="87"/>
                  </a:lnTo>
                  <a:lnTo>
                    <a:pt x="1" y="72"/>
                  </a:lnTo>
                  <a:lnTo>
                    <a:pt x="0" y="58"/>
                  </a:lnTo>
                  <a:lnTo>
                    <a:pt x="2" y="44"/>
                  </a:lnTo>
                  <a:lnTo>
                    <a:pt x="8" y="30"/>
                  </a:lnTo>
                  <a:lnTo>
                    <a:pt x="17" y="18"/>
                  </a:lnTo>
                  <a:lnTo>
                    <a:pt x="28" y="9"/>
                  </a:lnTo>
                  <a:lnTo>
                    <a:pt x="41" y="3"/>
                  </a:lnTo>
                  <a:lnTo>
                    <a:pt x="5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sp>
          <p:nvSpPr>
            <p:cNvPr id="936" name="Freeform 605">
              <a:extLst>
                <a:ext uri="{FF2B5EF4-FFF2-40B4-BE49-F238E27FC236}">
                  <a16:creationId xmlns:a16="http://schemas.microsoft.com/office/drawing/2014/main" id="{A2B96F12-F1B6-45DE-9BD5-D61C468532BB}"/>
                </a:ext>
              </a:extLst>
            </p:cNvPr>
            <p:cNvSpPr>
              <a:spLocks noEditPoints="1"/>
            </p:cNvSpPr>
            <p:nvPr/>
          </p:nvSpPr>
          <p:spPr bwMode="auto">
            <a:xfrm>
              <a:off x="14273" y="3618"/>
              <a:ext cx="324" cy="194"/>
            </a:xfrm>
            <a:custGeom>
              <a:avLst/>
              <a:gdLst>
                <a:gd name="T0" fmla="*/ 2709 w 2910"/>
                <a:gd name="T1" fmla="*/ 121 h 1744"/>
                <a:gd name="T2" fmla="*/ 2645 w 2910"/>
                <a:gd name="T3" fmla="*/ 130 h 1744"/>
                <a:gd name="T4" fmla="*/ 2572 w 2910"/>
                <a:gd name="T5" fmla="*/ 148 h 1744"/>
                <a:gd name="T6" fmla="*/ 2490 w 2910"/>
                <a:gd name="T7" fmla="*/ 176 h 1744"/>
                <a:gd name="T8" fmla="*/ 2404 w 2910"/>
                <a:gd name="T9" fmla="*/ 214 h 1744"/>
                <a:gd name="T10" fmla="*/ 1755 w 2910"/>
                <a:gd name="T11" fmla="*/ 579 h 1744"/>
                <a:gd name="T12" fmla="*/ 1726 w 2910"/>
                <a:gd name="T13" fmla="*/ 586 h 1744"/>
                <a:gd name="T14" fmla="*/ 477 w 2910"/>
                <a:gd name="T15" fmla="*/ 325 h 1744"/>
                <a:gd name="T16" fmla="*/ 1010 w 2910"/>
                <a:gd name="T17" fmla="*/ 1013 h 1744"/>
                <a:gd name="T18" fmla="*/ 1014 w 2910"/>
                <a:gd name="T19" fmla="*/ 1045 h 1744"/>
                <a:gd name="T20" fmla="*/ 1001 w 2910"/>
                <a:gd name="T21" fmla="*/ 1074 h 1744"/>
                <a:gd name="T22" fmla="*/ 246 w 2910"/>
                <a:gd name="T23" fmla="*/ 1623 h 1744"/>
                <a:gd name="T24" fmla="*/ 2606 w 2910"/>
                <a:gd name="T25" fmla="*/ 328 h 1744"/>
                <a:gd name="T26" fmla="*/ 2683 w 2910"/>
                <a:gd name="T27" fmla="*/ 271 h 1744"/>
                <a:gd name="T28" fmla="*/ 2737 w 2910"/>
                <a:gd name="T29" fmla="*/ 219 h 1744"/>
                <a:gd name="T30" fmla="*/ 2770 w 2910"/>
                <a:gd name="T31" fmla="*/ 177 h 1744"/>
                <a:gd name="T32" fmla="*/ 2786 w 2910"/>
                <a:gd name="T33" fmla="*/ 146 h 1744"/>
                <a:gd name="T34" fmla="*/ 2789 w 2910"/>
                <a:gd name="T35" fmla="*/ 128 h 1744"/>
                <a:gd name="T36" fmla="*/ 2758 w 2910"/>
                <a:gd name="T37" fmla="*/ 120 h 1744"/>
                <a:gd name="T38" fmla="*/ 2731 w 2910"/>
                <a:gd name="T39" fmla="*/ 0 h 1744"/>
                <a:gd name="T40" fmla="*/ 2795 w 2910"/>
                <a:gd name="T41" fmla="*/ 5 h 1744"/>
                <a:gd name="T42" fmla="*/ 2849 w 2910"/>
                <a:gd name="T43" fmla="*/ 24 h 1744"/>
                <a:gd name="T44" fmla="*/ 2886 w 2910"/>
                <a:gd name="T45" fmla="*/ 56 h 1744"/>
                <a:gd name="T46" fmla="*/ 2907 w 2910"/>
                <a:gd name="T47" fmla="*/ 99 h 1744"/>
                <a:gd name="T48" fmla="*/ 2909 w 2910"/>
                <a:gd name="T49" fmla="*/ 152 h 1744"/>
                <a:gd name="T50" fmla="*/ 2890 w 2910"/>
                <a:gd name="T51" fmla="*/ 210 h 1744"/>
                <a:gd name="T52" fmla="*/ 2851 w 2910"/>
                <a:gd name="T53" fmla="*/ 272 h 1744"/>
                <a:gd name="T54" fmla="*/ 2792 w 2910"/>
                <a:gd name="T55" fmla="*/ 334 h 1744"/>
                <a:gd name="T56" fmla="*/ 2717 w 2910"/>
                <a:gd name="T57" fmla="*/ 398 h 1744"/>
                <a:gd name="T58" fmla="*/ 733 w 2910"/>
                <a:gd name="T59" fmla="*/ 1733 h 1744"/>
                <a:gd name="T60" fmla="*/ 700 w 2910"/>
                <a:gd name="T61" fmla="*/ 1744 h 1744"/>
                <a:gd name="T62" fmla="*/ 79 w 2910"/>
                <a:gd name="T63" fmla="*/ 1743 h 1744"/>
                <a:gd name="T64" fmla="*/ 66 w 2910"/>
                <a:gd name="T65" fmla="*/ 1743 h 1744"/>
                <a:gd name="T66" fmla="*/ 46 w 2910"/>
                <a:gd name="T67" fmla="*/ 1742 h 1744"/>
                <a:gd name="T68" fmla="*/ 21 w 2910"/>
                <a:gd name="T69" fmla="*/ 1729 h 1744"/>
                <a:gd name="T70" fmla="*/ 3 w 2910"/>
                <a:gd name="T71" fmla="*/ 1704 h 1744"/>
                <a:gd name="T72" fmla="*/ 0 w 2910"/>
                <a:gd name="T73" fmla="*/ 1674 h 1744"/>
                <a:gd name="T74" fmla="*/ 13 w 2910"/>
                <a:gd name="T75" fmla="*/ 1646 h 1744"/>
                <a:gd name="T76" fmla="*/ 868 w 2910"/>
                <a:gd name="T77" fmla="*/ 1024 h 1744"/>
                <a:gd name="T78" fmla="*/ 272 w 2910"/>
                <a:gd name="T79" fmla="*/ 256 h 1744"/>
                <a:gd name="T80" fmla="*/ 267 w 2910"/>
                <a:gd name="T81" fmla="*/ 227 h 1744"/>
                <a:gd name="T82" fmla="*/ 276 w 2910"/>
                <a:gd name="T83" fmla="*/ 199 h 1744"/>
                <a:gd name="T84" fmla="*/ 297 w 2910"/>
                <a:gd name="T85" fmla="*/ 179 h 1744"/>
                <a:gd name="T86" fmla="*/ 325 w 2910"/>
                <a:gd name="T87" fmla="*/ 171 h 1744"/>
                <a:gd name="T88" fmla="*/ 1715 w 2910"/>
                <a:gd name="T89" fmla="*/ 462 h 1744"/>
                <a:gd name="T90" fmla="*/ 2337 w 2910"/>
                <a:gd name="T91" fmla="*/ 112 h 1744"/>
                <a:gd name="T92" fmla="*/ 2416 w 2910"/>
                <a:gd name="T93" fmla="*/ 76 h 1744"/>
                <a:gd name="T94" fmla="*/ 2497 w 2910"/>
                <a:gd name="T95" fmla="*/ 45 h 1744"/>
                <a:gd name="T96" fmla="*/ 2579 w 2910"/>
                <a:gd name="T97" fmla="*/ 21 h 1744"/>
                <a:gd name="T98" fmla="*/ 2657 w 2910"/>
                <a:gd name="T99" fmla="*/ 5 h 1744"/>
                <a:gd name="T100" fmla="*/ 2731 w 2910"/>
                <a:gd name="T101" fmla="*/ 0 h 1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10" h="1744">
                  <a:moveTo>
                    <a:pt x="2735" y="118"/>
                  </a:moveTo>
                  <a:lnTo>
                    <a:pt x="2709" y="121"/>
                  </a:lnTo>
                  <a:lnTo>
                    <a:pt x="2678" y="124"/>
                  </a:lnTo>
                  <a:lnTo>
                    <a:pt x="2645" y="130"/>
                  </a:lnTo>
                  <a:lnTo>
                    <a:pt x="2610" y="138"/>
                  </a:lnTo>
                  <a:lnTo>
                    <a:pt x="2572" y="148"/>
                  </a:lnTo>
                  <a:lnTo>
                    <a:pt x="2532" y="161"/>
                  </a:lnTo>
                  <a:lnTo>
                    <a:pt x="2490" y="176"/>
                  </a:lnTo>
                  <a:lnTo>
                    <a:pt x="2447" y="194"/>
                  </a:lnTo>
                  <a:lnTo>
                    <a:pt x="2404" y="214"/>
                  </a:lnTo>
                  <a:lnTo>
                    <a:pt x="2359" y="237"/>
                  </a:lnTo>
                  <a:lnTo>
                    <a:pt x="1755" y="579"/>
                  </a:lnTo>
                  <a:lnTo>
                    <a:pt x="1741" y="584"/>
                  </a:lnTo>
                  <a:lnTo>
                    <a:pt x="1726" y="586"/>
                  </a:lnTo>
                  <a:lnTo>
                    <a:pt x="1712" y="585"/>
                  </a:lnTo>
                  <a:lnTo>
                    <a:pt x="477" y="325"/>
                  </a:lnTo>
                  <a:lnTo>
                    <a:pt x="1002" y="998"/>
                  </a:lnTo>
                  <a:lnTo>
                    <a:pt x="1010" y="1013"/>
                  </a:lnTo>
                  <a:lnTo>
                    <a:pt x="1014" y="1028"/>
                  </a:lnTo>
                  <a:lnTo>
                    <a:pt x="1014" y="1045"/>
                  </a:lnTo>
                  <a:lnTo>
                    <a:pt x="1010" y="1060"/>
                  </a:lnTo>
                  <a:lnTo>
                    <a:pt x="1001" y="1074"/>
                  </a:lnTo>
                  <a:lnTo>
                    <a:pt x="990" y="1085"/>
                  </a:lnTo>
                  <a:lnTo>
                    <a:pt x="246" y="1623"/>
                  </a:lnTo>
                  <a:lnTo>
                    <a:pt x="681" y="1623"/>
                  </a:lnTo>
                  <a:lnTo>
                    <a:pt x="2606" y="328"/>
                  </a:lnTo>
                  <a:lnTo>
                    <a:pt x="2648" y="299"/>
                  </a:lnTo>
                  <a:lnTo>
                    <a:pt x="2683" y="271"/>
                  </a:lnTo>
                  <a:lnTo>
                    <a:pt x="2713" y="244"/>
                  </a:lnTo>
                  <a:lnTo>
                    <a:pt x="2737" y="219"/>
                  </a:lnTo>
                  <a:lnTo>
                    <a:pt x="2755" y="197"/>
                  </a:lnTo>
                  <a:lnTo>
                    <a:pt x="2770" y="177"/>
                  </a:lnTo>
                  <a:lnTo>
                    <a:pt x="2780" y="160"/>
                  </a:lnTo>
                  <a:lnTo>
                    <a:pt x="2786" y="146"/>
                  </a:lnTo>
                  <a:lnTo>
                    <a:pt x="2789" y="136"/>
                  </a:lnTo>
                  <a:lnTo>
                    <a:pt x="2789" y="128"/>
                  </a:lnTo>
                  <a:lnTo>
                    <a:pt x="2776" y="123"/>
                  </a:lnTo>
                  <a:lnTo>
                    <a:pt x="2758" y="120"/>
                  </a:lnTo>
                  <a:lnTo>
                    <a:pt x="2735" y="118"/>
                  </a:lnTo>
                  <a:close/>
                  <a:moveTo>
                    <a:pt x="2731" y="0"/>
                  </a:moveTo>
                  <a:lnTo>
                    <a:pt x="2765" y="1"/>
                  </a:lnTo>
                  <a:lnTo>
                    <a:pt x="2795" y="5"/>
                  </a:lnTo>
                  <a:lnTo>
                    <a:pt x="2823" y="13"/>
                  </a:lnTo>
                  <a:lnTo>
                    <a:pt x="2849" y="24"/>
                  </a:lnTo>
                  <a:lnTo>
                    <a:pt x="2870" y="39"/>
                  </a:lnTo>
                  <a:lnTo>
                    <a:pt x="2886" y="56"/>
                  </a:lnTo>
                  <a:lnTo>
                    <a:pt x="2899" y="77"/>
                  </a:lnTo>
                  <a:lnTo>
                    <a:pt x="2907" y="99"/>
                  </a:lnTo>
                  <a:lnTo>
                    <a:pt x="2910" y="125"/>
                  </a:lnTo>
                  <a:lnTo>
                    <a:pt x="2909" y="152"/>
                  </a:lnTo>
                  <a:lnTo>
                    <a:pt x="2902" y="180"/>
                  </a:lnTo>
                  <a:lnTo>
                    <a:pt x="2890" y="210"/>
                  </a:lnTo>
                  <a:lnTo>
                    <a:pt x="2872" y="240"/>
                  </a:lnTo>
                  <a:lnTo>
                    <a:pt x="2851" y="272"/>
                  </a:lnTo>
                  <a:lnTo>
                    <a:pt x="2823" y="303"/>
                  </a:lnTo>
                  <a:lnTo>
                    <a:pt x="2792" y="334"/>
                  </a:lnTo>
                  <a:lnTo>
                    <a:pt x="2757" y="366"/>
                  </a:lnTo>
                  <a:lnTo>
                    <a:pt x="2717" y="398"/>
                  </a:lnTo>
                  <a:lnTo>
                    <a:pt x="2673" y="429"/>
                  </a:lnTo>
                  <a:lnTo>
                    <a:pt x="733" y="1733"/>
                  </a:lnTo>
                  <a:lnTo>
                    <a:pt x="717" y="1741"/>
                  </a:lnTo>
                  <a:lnTo>
                    <a:pt x="700" y="1744"/>
                  </a:lnTo>
                  <a:lnTo>
                    <a:pt x="85" y="1744"/>
                  </a:lnTo>
                  <a:lnTo>
                    <a:pt x="79" y="1743"/>
                  </a:lnTo>
                  <a:lnTo>
                    <a:pt x="72" y="1742"/>
                  </a:lnTo>
                  <a:lnTo>
                    <a:pt x="66" y="1743"/>
                  </a:lnTo>
                  <a:lnTo>
                    <a:pt x="60" y="1744"/>
                  </a:lnTo>
                  <a:lnTo>
                    <a:pt x="46" y="1742"/>
                  </a:lnTo>
                  <a:lnTo>
                    <a:pt x="33" y="1737"/>
                  </a:lnTo>
                  <a:lnTo>
                    <a:pt x="21" y="1729"/>
                  </a:lnTo>
                  <a:lnTo>
                    <a:pt x="11" y="1719"/>
                  </a:lnTo>
                  <a:lnTo>
                    <a:pt x="3" y="1704"/>
                  </a:lnTo>
                  <a:lnTo>
                    <a:pt x="0" y="1689"/>
                  </a:lnTo>
                  <a:lnTo>
                    <a:pt x="0" y="1674"/>
                  </a:lnTo>
                  <a:lnTo>
                    <a:pt x="5" y="1659"/>
                  </a:lnTo>
                  <a:lnTo>
                    <a:pt x="13" y="1646"/>
                  </a:lnTo>
                  <a:lnTo>
                    <a:pt x="24" y="1635"/>
                  </a:lnTo>
                  <a:lnTo>
                    <a:pt x="868" y="1024"/>
                  </a:lnTo>
                  <a:lnTo>
                    <a:pt x="279" y="269"/>
                  </a:lnTo>
                  <a:lnTo>
                    <a:pt x="272" y="256"/>
                  </a:lnTo>
                  <a:lnTo>
                    <a:pt x="268" y="242"/>
                  </a:lnTo>
                  <a:lnTo>
                    <a:pt x="267" y="227"/>
                  </a:lnTo>
                  <a:lnTo>
                    <a:pt x="270" y="213"/>
                  </a:lnTo>
                  <a:lnTo>
                    <a:pt x="276" y="199"/>
                  </a:lnTo>
                  <a:lnTo>
                    <a:pt x="285" y="188"/>
                  </a:lnTo>
                  <a:lnTo>
                    <a:pt x="297" y="179"/>
                  </a:lnTo>
                  <a:lnTo>
                    <a:pt x="310" y="173"/>
                  </a:lnTo>
                  <a:lnTo>
                    <a:pt x="325" y="171"/>
                  </a:lnTo>
                  <a:lnTo>
                    <a:pt x="340" y="172"/>
                  </a:lnTo>
                  <a:lnTo>
                    <a:pt x="1715" y="462"/>
                  </a:lnTo>
                  <a:lnTo>
                    <a:pt x="2300" y="133"/>
                  </a:lnTo>
                  <a:lnTo>
                    <a:pt x="2337" y="112"/>
                  </a:lnTo>
                  <a:lnTo>
                    <a:pt x="2376" y="93"/>
                  </a:lnTo>
                  <a:lnTo>
                    <a:pt x="2416" y="76"/>
                  </a:lnTo>
                  <a:lnTo>
                    <a:pt x="2456" y="60"/>
                  </a:lnTo>
                  <a:lnTo>
                    <a:pt x="2497" y="45"/>
                  </a:lnTo>
                  <a:lnTo>
                    <a:pt x="2538" y="32"/>
                  </a:lnTo>
                  <a:lnTo>
                    <a:pt x="2579" y="21"/>
                  </a:lnTo>
                  <a:lnTo>
                    <a:pt x="2619" y="12"/>
                  </a:lnTo>
                  <a:lnTo>
                    <a:pt x="2657" y="5"/>
                  </a:lnTo>
                  <a:lnTo>
                    <a:pt x="2696" y="1"/>
                  </a:lnTo>
                  <a:lnTo>
                    <a:pt x="273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solidFill>
                  <a:schemeClr val="tx1">
                    <a:lumMod val="85000"/>
                    <a:lumOff val="15000"/>
                  </a:schemeClr>
                </a:solidFill>
              </a:endParaRPr>
            </a:p>
          </p:txBody>
        </p:sp>
      </p:grpSp>
      <p:grpSp>
        <p:nvGrpSpPr>
          <p:cNvPr id="937" name="Group 648">
            <a:extLst>
              <a:ext uri="{FF2B5EF4-FFF2-40B4-BE49-F238E27FC236}">
                <a16:creationId xmlns:a16="http://schemas.microsoft.com/office/drawing/2014/main" id="{1B4FBD66-DCCF-4745-9D06-48E6D2999662}"/>
              </a:ext>
            </a:extLst>
          </p:cNvPr>
          <p:cNvGrpSpPr>
            <a:grpSpLocks noChangeAspect="1"/>
          </p:cNvGrpSpPr>
          <p:nvPr/>
        </p:nvGrpSpPr>
        <p:grpSpPr bwMode="auto">
          <a:xfrm>
            <a:off x="573330" y="4190123"/>
            <a:ext cx="253177" cy="200796"/>
            <a:chOff x="722" y="4399"/>
            <a:chExt cx="319" cy="253"/>
          </a:xfrm>
          <a:solidFill>
            <a:srgbClr val="000000"/>
          </a:solidFill>
        </p:grpSpPr>
        <p:sp>
          <p:nvSpPr>
            <p:cNvPr id="938" name="Freeform 650">
              <a:extLst>
                <a:ext uri="{FF2B5EF4-FFF2-40B4-BE49-F238E27FC236}">
                  <a16:creationId xmlns:a16="http://schemas.microsoft.com/office/drawing/2014/main" id="{8EF2D478-D7D9-4B6D-ABD5-C949E0CF9DE7}"/>
                </a:ext>
              </a:extLst>
            </p:cNvPr>
            <p:cNvSpPr>
              <a:spLocks/>
            </p:cNvSpPr>
            <p:nvPr/>
          </p:nvSpPr>
          <p:spPr bwMode="auto">
            <a:xfrm>
              <a:off x="809" y="4537"/>
              <a:ext cx="145" cy="46"/>
            </a:xfrm>
            <a:custGeom>
              <a:avLst/>
              <a:gdLst>
                <a:gd name="T0" fmla="*/ 866 w 1597"/>
                <a:gd name="T1" fmla="*/ 2 h 506"/>
                <a:gd name="T2" fmla="*/ 1015 w 1597"/>
                <a:gd name="T3" fmla="*/ 25 h 506"/>
                <a:gd name="T4" fmla="*/ 1157 w 1597"/>
                <a:gd name="T5" fmla="*/ 67 h 506"/>
                <a:gd name="T6" fmla="*/ 1292 w 1597"/>
                <a:gd name="T7" fmla="*/ 131 h 506"/>
                <a:gd name="T8" fmla="*/ 1415 w 1597"/>
                <a:gd name="T9" fmla="*/ 214 h 506"/>
                <a:gd name="T10" fmla="*/ 1528 w 1597"/>
                <a:gd name="T11" fmla="*/ 314 h 506"/>
                <a:gd name="T12" fmla="*/ 1589 w 1597"/>
                <a:gd name="T13" fmla="*/ 387 h 506"/>
                <a:gd name="T14" fmla="*/ 1597 w 1597"/>
                <a:gd name="T15" fmla="*/ 422 h 506"/>
                <a:gd name="T16" fmla="*/ 1590 w 1597"/>
                <a:gd name="T17" fmla="*/ 458 h 506"/>
                <a:gd name="T18" fmla="*/ 1566 w 1597"/>
                <a:gd name="T19" fmla="*/ 487 h 506"/>
                <a:gd name="T20" fmla="*/ 1532 w 1597"/>
                <a:gd name="T21" fmla="*/ 504 h 506"/>
                <a:gd name="T22" fmla="*/ 1496 w 1597"/>
                <a:gd name="T23" fmla="*/ 504 h 506"/>
                <a:gd name="T24" fmla="*/ 1463 w 1597"/>
                <a:gd name="T25" fmla="*/ 489 h 506"/>
                <a:gd name="T26" fmla="*/ 1403 w 1597"/>
                <a:gd name="T27" fmla="*/ 424 h 506"/>
                <a:gd name="T28" fmla="*/ 1301 w 1597"/>
                <a:gd name="T29" fmla="*/ 334 h 506"/>
                <a:gd name="T30" fmla="*/ 1185 w 1597"/>
                <a:gd name="T31" fmla="*/ 262 h 506"/>
                <a:gd name="T32" fmla="*/ 1060 w 1597"/>
                <a:gd name="T33" fmla="*/ 209 h 506"/>
                <a:gd name="T34" fmla="*/ 928 w 1597"/>
                <a:gd name="T35" fmla="*/ 176 h 506"/>
                <a:gd name="T36" fmla="*/ 790 w 1597"/>
                <a:gd name="T37" fmla="*/ 166 h 506"/>
                <a:gd name="T38" fmla="*/ 657 w 1597"/>
                <a:gd name="T39" fmla="*/ 176 h 506"/>
                <a:gd name="T40" fmla="*/ 528 w 1597"/>
                <a:gd name="T41" fmla="*/ 207 h 506"/>
                <a:gd name="T42" fmla="*/ 406 w 1597"/>
                <a:gd name="T43" fmla="*/ 257 h 506"/>
                <a:gd name="T44" fmla="*/ 293 w 1597"/>
                <a:gd name="T45" fmla="*/ 326 h 506"/>
                <a:gd name="T46" fmla="*/ 191 w 1597"/>
                <a:gd name="T47" fmla="*/ 411 h 506"/>
                <a:gd name="T48" fmla="*/ 131 w 1597"/>
                <a:gd name="T49" fmla="*/ 473 h 506"/>
                <a:gd name="T50" fmla="*/ 97 w 1597"/>
                <a:gd name="T51" fmla="*/ 487 h 506"/>
                <a:gd name="T52" fmla="*/ 62 w 1597"/>
                <a:gd name="T53" fmla="*/ 486 h 506"/>
                <a:gd name="T54" fmla="*/ 29 w 1597"/>
                <a:gd name="T55" fmla="*/ 468 h 506"/>
                <a:gd name="T56" fmla="*/ 6 w 1597"/>
                <a:gd name="T57" fmla="*/ 438 h 506"/>
                <a:gd name="T58" fmla="*/ 0 w 1597"/>
                <a:gd name="T59" fmla="*/ 403 h 506"/>
                <a:gd name="T60" fmla="*/ 9 w 1597"/>
                <a:gd name="T61" fmla="*/ 367 h 506"/>
                <a:gd name="T62" fmla="*/ 70 w 1597"/>
                <a:gd name="T63" fmla="*/ 297 h 506"/>
                <a:gd name="T64" fmla="*/ 180 w 1597"/>
                <a:gd name="T65" fmla="*/ 202 h 506"/>
                <a:gd name="T66" fmla="*/ 302 w 1597"/>
                <a:gd name="T67" fmla="*/ 124 h 506"/>
                <a:gd name="T68" fmla="*/ 434 w 1597"/>
                <a:gd name="T69" fmla="*/ 64 h 506"/>
                <a:gd name="T70" fmla="*/ 572 w 1597"/>
                <a:gd name="T71" fmla="*/ 24 h 506"/>
                <a:gd name="T72" fmla="*/ 717 w 1597"/>
                <a:gd name="T73" fmla="*/ 2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7" h="506">
                  <a:moveTo>
                    <a:pt x="790" y="0"/>
                  </a:moveTo>
                  <a:lnTo>
                    <a:pt x="866" y="2"/>
                  </a:lnTo>
                  <a:lnTo>
                    <a:pt x="941" y="11"/>
                  </a:lnTo>
                  <a:lnTo>
                    <a:pt x="1015" y="25"/>
                  </a:lnTo>
                  <a:lnTo>
                    <a:pt x="1087" y="44"/>
                  </a:lnTo>
                  <a:lnTo>
                    <a:pt x="1157" y="67"/>
                  </a:lnTo>
                  <a:lnTo>
                    <a:pt x="1226" y="97"/>
                  </a:lnTo>
                  <a:lnTo>
                    <a:pt x="1292" y="131"/>
                  </a:lnTo>
                  <a:lnTo>
                    <a:pt x="1355" y="170"/>
                  </a:lnTo>
                  <a:lnTo>
                    <a:pt x="1415" y="214"/>
                  </a:lnTo>
                  <a:lnTo>
                    <a:pt x="1473" y="262"/>
                  </a:lnTo>
                  <a:lnTo>
                    <a:pt x="1528" y="314"/>
                  </a:lnTo>
                  <a:lnTo>
                    <a:pt x="1578" y="371"/>
                  </a:lnTo>
                  <a:lnTo>
                    <a:pt x="1589" y="387"/>
                  </a:lnTo>
                  <a:lnTo>
                    <a:pt x="1595" y="404"/>
                  </a:lnTo>
                  <a:lnTo>
                    <a:pt x="1597" y="422"/>
                  </a:lnTo>
                  <a:lnTo>
                    <a:pt x="1595" y="440"/>
                  </a:lnTo>
                  <a:lnTo>
                    <a:pt x="1590" y="458"/>
                  </a:lnTo>
                  <a:lnTo>
                    <a:pt x="1580" y="473"/>
                  </a:lnTo>
                  <a:lnTo>
                    <a:pt x="1566" y="487"/>
                  </a:lnTo>
                  <a:lnTo>
                    <a:pt x="1550" y="498"/>
                  </a:lnTo>
                  <a:lnTo>
                    <a:pt x="1532" y="504"/>
                  </a:lnTo>
                  <a:lnTo>
                    <a:pt x="1514" y="506"/>
                  </a:lnTo>
                  <a:lnTo>
                    <a:pt x="1496" y="504"/>
                  </a:lnTo>
                  <a:lnTo>
                    <a:pt x="1478" y="499"/>
                  </a:lnTo>
                  <a:lnTo>
                    <a:pt x="1463" y="489"/>
                  </a:lnTo>
                  <a:lnTo>
                    <a:pt x="1450" y="476"/>
                  </a:lnTo>
                  <a:lnTo>
                    <a:pt x="1403" y="424"/>
                  </a:lnTo>
                  <a:lnTo>
                    <a:pt x="1353" y="377"/>
                  </a:lnTo>
                  <a:lnTo>
                    <a:pt x="1301" y="334"/>
                  </a:lnTo>
                  <a:lnTo>
                    <a:pt x="1244" y="296"/>
                  </a:lnTo>
                  <a:lnTo>
                    <a:pt x="1185" y="262"/>
                  </a:lnTo>
                  <a:lnTo>
                    <a:pt x="1124" y="233"/>
                  </a:lnTo>
                  <a:lnTo>
                    <a:pt x="1060" y="209"/>
                  </a:lnTo>
                  <a:lnTo>
                    <a:pt x="995" y="190"/>
                  </a:lnTo>
                  <a:lnTo>
                    <a:pt x="928" y="176"/>
                  </a:lnTo>
                  <a:lnTo>
                    <a:pt x="860" y="169"/>
                  </a:lnTo>
                  <a:lnTo>
                    <a:pt x="790" y="166"/>
                  </a:lnTo>
                  <a:lnTo>
                    <a:pt x="723" y="169"/>
                  </a:lnTo>
                  <a:lnTo>
                    <a:pt x="657" y="176"/>
                  </a:lnTo>
                  <a:lnTo>
                    <a:pt x="591" y="189"/>
                  </a:lnTo>
                  <a:lnTo>
                    <a:pt x="528" y="207"/>
                  </a:lnTo>
                  <a:lnTo>
                    <a:pt x="466" y="230"/>
                  </a:lnTo>
                  <a:lnTo>
                    <a:pt x="406" y="257"/>
                  </a:lnTo>
                  <a:lnTo>
                    <a:pt x="348" y="288"/>
                  </a:lnTo>
                  <a:lnTo>
                    <a:pt x="293" y="326"/>
                  </a:lnTo>
                  <a:lnTo>
                    <a:pt x="240" y="366"/>
                  </a:lnTo>
                  <a:lnTo>
                    <a:pt x="191" y="411"/>
                  </a:lnTo>
                  <a:lnTo>
                    <a:pt x="145" y="460"/>
                  </a:lnTo>
                  <a:lnTo>
                    <a:pt x="131" y="473"/>
                  </a:lnTo>
                  <a:lnTo>
                    <a:pt x="115" y="482"/>
                  </a:lnTo>
                  <a:lnTo>
                    <a:pt x="97" y="487"/>
                  </a:lnTo>
                  <a:lnTo>
                    <a:pt x="79" y="488"/>
                  </a:lnTo>
                  <a:lnTo>
                    <a:pt x="62" y="486"/>
                  </a:lnTo>
                  <a:lnTo>
                    <a:pt x="44" y="478"/>
                  </a:lnTo>
                  <a:lnTo>
                    <a:pt x="29" y="468"/>
                  </a:lnTo>
                  <a:lnTo>
                    <a:pt x="15" y="454"/>
                  </a:lnTo>
                  <a:lnTo>
                    <a:pt x="6" y="438"/>
                  </a:lnTo>
                  <a:lnTo>
                    <a:pt x="1" y="421"/>
                  </a:lnTo>
                  <a:lnTo>
                    <a:pt x="0" y="403"/>
                  </a:lnTo>
                  <a:lnTo>
                    <a:pt x="2" y="384"/>
                  </a:lnTo>
                  <a:lnTo>
                    <a:pt x="9" y="367"/>
                  </a:lnTo>
                  <a:lnTo>
                    <a:pt x="20" y="351"/>
                  </a:lnTo>
                  <a:lnTo>
                    <a:pt x="70" y="297"/>
                  </a:lnTo>
                  <a:lnTo>
                    <a:pt x="124" y="248"/>
                  </a:lnTo>
                  <a:lnTo>
                    <a:pt x="180" y="202"/>
                  </a:lnTo>
                  <a:lnTo>
                    <a:pt x="240" y="161"/>
                  </a:lnTo>
                  <a:lnTo>
                    <a:pt x="302" y="124"/>
                  </a:lnTo>
                  <a:lnTo>
                    <a:pt x="367" y="92"/>
                  </a:lnTo>
                  <a:lnTo>
                    <a:pt x="434" y="64"/>
                  </a:lnTo>
                  <a:lnTo>
                    <a:pt x="503" y="42"/>
                  </a:lnTo>
                  <a:lnTo>
                    <a:pt x="572" y="24"/>
                  </a:lnTo>
                  <a:lnTo>
                    <a:pt x="644" y="11"/>
                  </a:lnTo>
                  <a:lnTo>
                    <a:pt x="717" y="2"/>
                  </a:lnTo>
                  <a:lnTo>
                    <a:pt x="79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39" name="Freeform 651">
              <a:extLst>
                <a:ext uri="{FF2B5EF4-FFF2-40B4-BE49-F238E27FC236}">
                  <a16:creationId xmlns:a16="http://schemas.microsoft.com/office/drawing/2014/main" id="{CC173908-588A-4E06-8272-6CCD594B68BB}"/>
                </a:ext>
              </a:extLst>
            </p:cNvPr>
            <p:cNvSpPr>
              <a:spLocks/>
            </p:cNvSpPr>
            <p:nvPr/>
          </p:nvSpPr>
          <p:spPr bwMode="auto">
            <a:xfrm>
              <a:off x="764" y="4466"/>
              <a:ext cx="235" cy="65"/>
            </a:xfrm>
            <a:custGeom>
              <a:avLst/>
              <a:gdLst>
                <a:gd name="T0" fmla="*/ 1384 w 2590"/>
                <a:gd name="T1" fmla="*/ 3 h 710"/>
                <a:gd name="T2" fmla="*/ 1576 w 2590"/>
                <a:gd name="T3" fmla="*/ 25 h 710"/>
                <a:gd name="T4" fmla="*/ 1764 w 2590"/>
                <a:gd name="T5" fmla="*/ 67 h 710"/>
                <a:gd name="T6" fmla="*/ 1944 w 2590"/>
                <a:gd name="T7" fmla="*/ 130 h 710"/>
                <a:gd name="T8" fmla="*/ 2117 w 2590"/>
                <a:gd name="T9" fmla="*/ 214 h 710"/>
                <a:gd name="T10" fmla="*/ 2279 w 2590"/>
                <a:gd name="T11" fmla="*/ 315 h 710"/>
                <a:gd name="T12" fmla="*/ 2430 w 2590"/>
                <a:gd name="T13" fmla="*/ 435 h 710"/>
                <a:gd name="T14" fmla="*/ 2568 w 2590"/>
                <a:gd name="T15" fmla="*/ 572 h 710"/>
                <a:gd name="T16" fmla="*/ 2586 w 2590"/>
                <a:gd name="T17" fmla="*/ 605 h 710"/>
                <a:gd name="T18" fmla="*/ 2589 w 2590"/>
                <a:gd name="T19" fmla="*/ 641 h 710"/>
                <a:gd name="T20" fmla="*/ 2575 w 2590"/>
                <a:gd name="T21" fmla="*/ 675 h 710"/>
                <a:gd name="T22" fmla="*/ 2545 w 2590"/>
                <a:gd name="T23" fmla="*/ 701 h 710"/>
                <a:gd name="T24" fmla="*/ 2506 w 2590"/>
                <a:gd name="T25" fmla="*/ 710 h 710"/>
                <a:gd name="T26" fmla="*/ 2473 w 2590"/>
                <a:gd name="T27" fmla="*/ 703 h 710"/>
                <a:gd name="T28" fmla="*/ 2444 w 2590"/>
                <a:gd name="T29" fmla="*/ 682 h 710"/>
                <a:gd name="T30" fmla="*/ 2310 w 2590"/>
                <a:gd name="T31" fmla="*/ 551 h 710"/>
                <a:gd name="T32" fmla="*/ 2163 w 2590"/>
                <a:gd name="T33" fmla="*/ 437 h 710"/>
                <a:gd name="T34" fmla="*/ 2004 w 2590"/>
                <a:gd name="T35" fmla="*/ 342 h 710"/>
                <a:gd name="T36" fmla="*/ 1834 w 2590"/>
                <a:gd name="T37" fmla="*/ 266 h 710"/>
                <a:gd name="T38" fmla="*/ 1658 w 2590"/>
                <a:gd name="T39" fmla="*/ 210 h 710"/>
                <a:gd name="T40" fmla="*/ 1474 w 2590"/>
                <a:gd name="T41" fmla="*/ 177 h 710"/>
                <a:gd name="T42" fmla="*/ 1286 w 2590"/>
                <a:gd name="T43" fmla="*/ 166 h 710"/>
                <a:gd name="T44" fmla="*/ 1102 w 2590"/>
                <a:gd name="T45" fmla="*/ 177 h 710"/>
                <a:gd name="T46" fmla="*/ 922 w 2590"/>
                <a:gd name="T47" fmla="*/ 209 h 710"/>
                <a:gd name="T48" fmla="*/ 747 w 2590"/>
                <a:gd name="T49" fmla="*/ 263 h 710"/>
                <a:gd name="T50" fmla="*/ 580 w 2590"/>
                <a:gd name="T51" fmla="*/ 335 h 710"/>
                <a:gd name="T52" fmla="*/ 423 w 2590"/>
                <a:gd name="T53" fmla="*/ 428 h 710"/>
                <a:gd name="T54" fmla="*/ 276 w 2590"/>
                <a:gd name="T55" fmla="*/ 538 h 710"/>
                <a:gd name="T56" fmla="*/ 144 w 2590"/>
                <a:gd name="T57" fmla="*/ 666 h 710"/>
                <a:gd name="T58" fmla="*/ 113 w 2590"/>
                <a:gd name="T59" fmla="*/ 687 h 710"/>
                <a:gd name="T60" fmla="*/ 77 w 2590"/>
                <a:gd name="T61" fmla="*/ 692 h 710"/>
                <a:gd name="T62" fmla="*/ 42 w 2590"/>
                <a:gd name="T63" fmla="*/ 682 h 710"/>
                <a:gd name="T64" fmla="*/ 14 w 2590"/>
                <a:gd name="T65" fmla="*/ 656 h 710"/>
                <a:gd name="T66" fmla="*/ 0 w 2590"/>
                <a:gd name="T67" fmla="*/ 623 h 710"/>
                <a:gd name="T68" fmla="*/ 3 w 2590"/>
                <a:gd name="T69" fmla="*/ 586 h 710"/>
                <a:gd name="T70" fmla="*/ 22 w 2590"/>
                <a:gd name="T71" fmla="*/ 553 h 710"/>
                <a:gd name="T72" fmla="*/ 159 w 2590"/>
                <a:gd name="T73" fmla="*/ 421 h 710"/>
                <a:gd name="T74" fmla="*/ 308 w 2590"/>
                <a:gd name="T75" fmla="*/ 306 h 710"/>
                <a:gd name="T76" fmla="*/ 469 w 2590"/>
                <a:gd name="T77" fmla="*/ 207 h 710"/>
                <a:gd name="T78" fmla="*/ 640 w 2590"/>
                <a:gd name="T79" fmla="*/ 127 h 710"/>
                <a:gd name="T80" fmla="*/ 818 w 2590"/>
                <a:gd name="T81" fmla="*/ 65 h 710"/>
                <a:gd name="T82" fmla="*/ 1002 w 2590"/>
                <a:gd name="T83" fmla="*/ 24 h 710"/>
                <a:gd name="T84" fmla="*/ 1191 w 2590"/>
                <a:gd name="T85" fmla="*/ 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90" h="710">
                  <a:moveTo>
                    <a:pt x="1286" y="0"/>
                  </a:moveTo>
                  <a:lnTo>
                    <a:pt x="1384" y="3"/>
                  </a:lnTo>
                  <a:lnTo>
                    <a:pt x="1480" y="11"/>
                  </a:lnTo>
                  <a:lnTo>
                    <a:pt x="1576" y="25"/>
                  </a:lnTo>
                  <a:lnTo>
                    <a:pt x="1671" y="44"/>
                  </a:lnTo>
                  <a:lnTo>
                    <a:pt x="1764" y="67"/>
                  </a:lnTo>
                  <a:lnTo>
                    <a:pt x="1855" y="96"/>
                  </a:lnTo>
                  <a:lnTo>
                    <a:pt x="1944" y="130"/>
                  </a:lnTo>
                  <a:lnTo>
                    <a:pt x="2031" y="170"/>
                  </a:lnTo>
                  <a:lnTo>
                    <a:pt x="2117" y="214"/>
                  </a:lnTo>
                  <a:lnTo>
                    <a:pt x="2199" y="262"/>
                  </a:lnTo>
                  <a:lnTo>
                    <a:pt x="2279" y="315"/>
                  </a:lnTo>
                  <a:lnTo>
                    <a:pt x="2356" y="373"/>
                  </a:lnTo>
                  <a:lnTo>
                    <a:pt x="2430" y="435"/>
                  </a:lnTo>
                  <a:lnTo>
                    <a:pt x="2501" y="501"/>
                  </a:lnTo>
                  <a:lnTo>
                    <a:pt x="2568" y="572"/>
                  </a:lnTo>
                  <a:lnTo>
                    <a:pt x="2579" y="587"/>
                  </a:lnTo>
                  <a:lnTo>
                    <a:pt x="2586" y="605"/>
                  </a:lnTo>
                  <a:lnTo>
                    <a:pt x="2590" y="623"/>
                  </a:lnTo>
                  <a:lnTo>
                    <a:pt x="2589" y="641"/>
                  </a:lnTo>
                  <a:lnTo>
                    <a:pt x="2583" y="658"/>
                  </a:lnTo>
                  <a:lnTo>
                    <a:pt x="2575" y="675"/>
                  </a:lnTo>
                  <a:lnTo>
                    <a:pt x="2562" y="689"/>
                  </a:lnTo>
                  <a:lnTo>
                    <a:pt x="2545" y="701"/>
                  </a:lnTo>
                  <a:lnTo>
                    <a:pt x="2525" y="708"/>
                  </a:lnTo>
                  <a:lnTo>
                    <a:pt x="2506" y="710"/>
                  </a:lnTo>
                  <a:lnTo>
                    <a:pt x="2489" y="708"/>
                  </a:lnTo>
                  <a:lnTo>
                    <a:pt x="2473" y="703"/>
                  </a:lnTo>
                  <a:lnTo>
                    <a:pt x="2458" y="694"/>
                  </a:lnTo>
                  <a:lnTo>
                    <a:pt x="2444" y="682"/>
                  </a:lnTo>
                  <a:lnTo>
                    <a:pt x="2379" y="614"/>
                  </a:lnTo>
                  <a:lnTo>
                    <a:pt x="2310" y="551"/>
                  </a:lnTo>
                  <a:lnTo>
                    <a:pt x="2239" y="491"/>
                  </a:lnTo>
                  <a:lnTo>
                    <a:pt x="2163" y="437"/>
                  </a:lnTo>
                  <a:lnTo>
                    <a:pt x="2085" y="387"/>
                  </a:lnTo>
                  <a:lnTo>
                    <a:pt x="2004" y="342"/>
                  </a:lnTo>
                  <a:lnTo>
                    <a:pt x="1921" y="301"/>
                  </a:lnTo>
                  <a:lnTo>
                    <a:pt x="1834" y="266"/>
                  </a:lnTo>
                  <a:lnTo>
                    <a:pt x="1746" y="236"/>
                  </a:lnTo>
                  <a:lnTo>
                    <a:pt x="1658" y="210"/>
                  </a:lnTo>
                  <a:lnTo>
                    <a:pt x="1567" y="191"/>
                  </a:lnTo>
                  <a:lnTo>
                    <a:pt x="1474" y="177"/>
                  </a:lnTo>
                  <a:lnTo>
                    <a:pt x="1381" y="169"/>
                  </a:lnTo>
                  <a:lnTo>
                    <a:pt x="1286" y="166"/>
                  </a:lnTo>
                  <a:lnTo>
                    <a:pt x="1194" y="169"/>
                  </a:lnTo>
                  <a:lnTo>
                    <a:pt x="1102" y="177"/>
                  </a:lnTo>
                  <a:lnTo>
                    <a:pt x="1011" y="190"/>
                  </a:lnTo>
                  <a:lnTo>
                    <a:pt x="922" y="209"/>
                  </a:lnTo>
                  <a:lnTo>
                    <a:pt x="834" y="234"/>
                  </a:lnTo>
                  <a:lnTo>
                    <a:pt x="747" y="263"/>
                  </a:lnTo>
                  <a:lnTo>
                    <a:pt x="663" y="297"/>
                  </a:lnTo>
                  <a:lnTo>
                    <a:pt x="580" y="335"/>
                  </a:lnTo>
                  <a:lnTo>
                    <a:pt x="500" y="379"/>
                  </a:lnTo>
                  <a:lnTo>
                    <a:pt x="423" y="428"/>
                  </a:lnTo>
                  <a:lnTo>
                    <a:pt x="348" y="481"/>
                  </a:lnTo>
                  <a:lnTo>
                    <a:pt x="276" y="538"/>
                  </a:lnTo>
                  <a:lnTo>
                    <a:pt x="209" y="600"/>
                  </a:lnTo>
                  <a:lnTo>
                    <a:pt x="144" y="666"/>
                  </a:lnTo>
                  <a:lnTo>
                    <a:pt x="130" y="678"/>
                  </a:lnTo>
                  <a:lnTo>
                    <a:pt x="113" y="687"/>
                  </a:lnTo>
                  <a:lnTo>
                    <a:pt x="95" y="692"/>
                  </a:lnTo>
                  <a:lnTo>
                    <a:pt x="77" y="692"/>
                  </a:lnTo>
                  <a:lnTo>
                    <a:pt x="59" y="689"/>
                  </a:lnTo>
                  <a:lnTo>
                    <a:pt x="42" y="682"/>
                  </a:lnTo>
                  <a:lnTo>
                    <a:pt x="26" y="671"/>
                  </a:lnTo>
                  <a:lnTo>
                    <a:pt x="14" y="656"/>
                  </a:lnTo>
                  <a:lnTo>
                    <a:pt x="6" y="640"/>
                  </a:lnTo>
                  <a:lnTo>
                    <a:pt x="0" y="623"/>
                  </a:lnTo>
                  <a:lnTo>
                    <a:pt x="0" y="605"/>
                  </a:lnTo>
                  <a:lnTo>
                    <a:pt x="3" y="586"/>
                  </a:lnTo>
                  <a:lnTo>
                    <a:pt x="10" y="569"/>
                  </a:lnTo>
                  <a:lnTo>
                    <a:pt x="22" y="553"/>
                  </a:lnTo>
                  <a:lnTo>
                    <a:pt x="88" y="485"/>
                  </a:lnTo>
                  <a:lnTo>
                    <a:pt x="159" y="421"/>
                  </a:lnTo>
                  <a:lnTo>
                    <a:pt x="231" y="361"/>
                  </a:lnTo>
                  <a:lnTo>
                    <a:pt x="308" y="306"/>
                  </a:lnTo>
                  <a:lnTo>
                    <a:pt x="388" y="254"/>
                  </a:lnTo>
                  <a:lnTo>
                    <a:pt x="469" y="207"/>
                  </a:lnTo>
                  <a:lnTo>
                    <a:pt x="553" y="165"/>
                  </a:lnTo>
                  <a:lnTo>
                    <a:pt x="640" y="127"/>
                  </a:lnTo>
                  <a:lnTo>
                    <a:pt x="728" y="94"/>
                  </a:lnTo>
                  <a:lnTo>
                    <a:pt x="818" y="65"/>
                  </a:lnTo>
                  <a:lnTo>
                    <a:pt x="910" y="42"/>
                  </a:lnTo>
                  <a:lnTo>
                    <a:pt x="1002" y="24"/>
                  </a:lnTo>
                  <a:lnTo>
                    <a:pt x="1096" y="11"/>
                  </a:lnTo>
                  <a:lnTo>
                    <a:pt x="1191" y="3"/>
                  </a:lnTo>
                  <a:lnTo>
                    <a:pt x="128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40" name="Freeform 652">
              <a:extLst>
                <a:ext uri="{FF2B5EF4-FFF2-40B4-BE49-F238E27FC236}">
                  <a16:creationId xmlns:a16="http://schemas.microsoft.com/office/drawing/2014/main" id="{5CA700A3-8D18-43B7-9908-12D89BD402D7}"/>
                </a:ext>
              </a:extLst>
            </p:cNvPr>
            <p:cNvSpPr>
              <a:spLocks/>
            </p:cNvSpPr>
            <p:nvPr/>
          </p:nvSpPr>
          <p:spPr bwMode="auto">
            <a:xfrm>
              <a:off x="722" y="4399"/>
              <a:ext cx="319" cy="82"/>
            </a:xfrm>
            <a:custGeom>
              <a:avLst/>
              <a:gdLst>
                <a:gd name="T0" fmla="*/ 1865 w 3513"/>
                <a:gd name="T1" fmla="*/ 3 h 900"/>
                <a:gd name="T2" fmla="*/ 2094 w 3513"/>
                <a:gd name="T3" fmla="*/ 26 h 900"/>
                <a:gd name="T4" fmla="*/ 2320 w 3513"/>
                <a:gd name="T5" fmla="*/ 71 h 900"/>
                <a:gd name="T6" fmla="*/ 2539 w 3513"/>
                <a:gd name="T7" fmla="*/ 136 h 900"/>
                <a:gd name="T8" fmla="*/ 2751 w 3513"/>
                <a:gd name="T9" fmla="*/ 223 h 900"/>
                <a:gd name="T10" fmla="*/ 2954 w 3513"/>
                <a:gd name="T11" fmla="*/ 329 h 900"/>
                <a:gd name="T12" fmla="*/ 3146 w 3513"/>
                <a:gd name="T13" fmla="*/ 455 h 900"/>
                <a:gd name="T14" fmla="*/ 3326 w 3513"/>
                <a:gd name="T15" fmla="*/ 599 h 900"/>
                <a:gd name="T16" fmla="*/ 3491 w 3513"/>
                <a:gd name="T17" fmla="*/ 762 h 900"/>
                <a:gd name="T18" fmla="*/ 3510 w 3513"/>
                <a:gd name="T19" fmla="*/ 794 h 900"/>
                <a:gd name="T20" fmla="*/ 3513 w 3513"/>
                <a:gd name="T21" fmla="*/ 830 h 900"/>
                <a:gd name="T22" fmla="*/ 3499 w 3513"/>
                <a:gd name="T23" fmla="*/ 864 h 900"/>
                <a:gd name="T24" fmla="*/ 3469 w 3513"/>
                <a:gd name="T25" fmla="*/ 891 h 900"/>
                <a:gd name="T26" fmla="*/ 3430 w 3513"/>
                <a:gd name="T27" fmla="*/ 900 h 900"/>
                <a:gd name="T28" fmla="*/ 3397 w 3513"/>
                <a:gd name="T29" fmla="*/ 894 h 900"/>
                <a:gd name="T30" fmla="*/ 3369 w 3513"/>
                <a:gd name="T31" fmla="*/ 874 h 900"/>
                <a:gd name="T32" fmla="*/ 3215 w 3513"/>
                <a:gd name="T33" fmla="*/ 723 h 900"/>
                <a:gd name="T34" fmla="*/ 3048 w 3513"/>
                <a:gd name="T35" fmla="*/ 589 h 900"/>
                <a:gd name="T36" fmla="*/ 2870 w 3513"/>
                <a:gd name="T37" fmla="*/ 472 h 900"/>
                <a:gd name="T38" fmla="*/ 2681 w 3513"/>
                <a:gd name="T39" fmla="*/ 373 h 900"/>
                <a:gd name="T40" fmla="*/ 2485 w 3513"/>
                <a:gd name="T41" fmla="*/ 293 h 900"/>
                <a:gd name="T42" fmla="*/ 2280 w 3513"/>
                <a:gd name="T43" fmla="*/ 231 h 900"/>
                <a:gd name="T44" fmla="*/ 2070 w 3513"/>
                <a:gd name="T45" fmla="*/ 189 h 900"/>
                <a:gd name="T46" fmla="*/ 1856 w 3513"/>
                <a:gd name="T47" fmla="*/ 169 h 900"/>
                <a:gd name="T48" fmla="*/ 1634 w 3513"/>
                <a:gd name="T49" fmla="*/ 169 h 900"/>
                <a:gd name="T50" fmla="*/ 1408 w 3513"/>
                <a:gd name="T51" fmla="*/ 191 h 900"/>
                <a:gd name="T52" fmla="*/ 1189 w 3513"/>
                <a:gd name="T53" fmla="*/ 236 h 900"/>
                <a:gd name="T54" fmla="*/ 977 w 3513"/>
                <a:gd name="T55" fmla="*/ 303 h 900"/>
                <a:gd name="T56" fmla="*/ 773 w 3513"/>
                <a:gd name="T57" fmla="*/ 391 h 900"/>
                <a:gd name="T58" fmla="*/ 579 w 3513"/>
                <a:gd name="T59" fmla="*/ 499 h 900"/>
                <a:gd name="T60" fmla="*/ 396 w 3513"/>
                <a:gd name="T61" fmla="*/ 628 h 900"/>
                <a:gd name="T62" fmla="*/ 225 w 3513"/>
                <a:gd name="T63" fmla="*/ 776 h 900"/>
                <a:gd name="T64" fmla="*/ 128 w 3513"/>
                <a:gd name="T65" fmla="*/ 869 h 900"/>
                <a:gd name="T66" fmla="*/ 94 w 3513"/>
                <a:gd name="T67" fmla="*/ 882 h 900"/>
                <a:gd name="T68" fmla="*/ 59 w 3513"/>
                <a:gd name="T69" fmla="*/ 879 h 900"/>
                <a:gd name="T70" fmla="*/ 26 w 3513"/>
                <a:gd name="T71" fmla="*/ 861 h 900"/>
                <a:gd name="T72" fmla="*/ 5 w 3513"/>
                <a:gd name="T73" fmla="*/ 830 h 900"/>
                <a:gd name="T74" fmla="*/ 0 w 3513"/>
                <a:gd name="T75" fmla="*/ 794 h 900"/>
                <a:gd name="T76" fmla="*/ 12 w 3513"/>
                <a:gd name="T77" fmla="*/ 758 h 900"/>
                <a:gd name="T78" fmla="*/ 104 w 3513"/>
                <a:gd name="T79" fmla="*/ 661 h 900"/>
                <a:gd name="T80" fmla="*/ 277 w 3513"/>
                <a:gd name="T81" fmla="*/ 510 h 900"/>
                <a:gd name="T82" fmla="*/ 461 w 3513"/>
                <a:gd name="T83" fmla="*/ 377 h 900"/>
                <a:gd name="T84" fmla="*/ 656 w 3513"/>
                <a:gd name="T85" fmla="*/ 264 h 900"/>
                <a:gd name="T86" fmla="*/ 860 w 3513"/>
                <a:gd name="T87" fmla="*/ 170 h 900"/>
                <a:gd name="T88" fmla="*/ 1072 w 3513"/>
                <a:gd name="T89" fmla="*/ 96 h 900"/>
                <a:gd name="T90" fmla="*/ 1291 w 3513"/>
                <a:gd name="T91" fmla="*/ 43 h 900"/>
                <a:gd name="T92" fmla="*/ 1517 w 3513"/>
                <a:gd name="T93" fmla="*/ 11 h 900"/>
                <a:gd name="T94" fmla="*/ 1748 w 3513"/>
                <a:gd name="T95"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13" h="900">
                  <a:moveTo>
                    <a:pt x="1748" y="0"/>
                  </a:moveTo>
                  <a:lnTo>
                    <a:pt x="1865" y="3"/>
                  </a:lnTo>
                  <a:lnTo>
                    <a:pt x="1980" y="12"/>
                  </a:lnTo>
                  <a:lnTo>
                    <a:pt x="2094" y="26"/>
                  </a:lnTo>
                  <a:lnTo>
                    <a:pt x="2207" y="45"/>
                  </a:lnTo>
                  <a:lnTo>
                    <a:pt x="2320" y="71"/>
                  </a:lnTo>
                  <a:lnTo>
                    <a:pt x="2431" y="101"/>
                  </a:lnTo>
                  <a:lnTo>
                    <a:pt x="2539" y="136"/>
                  </a:lnTo>
                  <a:lnTo>
                    <a:pt x="2646" y="177"/>
                  </a:lnTo>
                  <a:lnTo>
                    <a:pt x="2751" y="223"/>
                  </a:lnTo>
                  <a:lnTo>
                    <a:pt x="2854" y="274"/>
                  </a:lnTo>
                  <a:lnTo>
                    <a:pt x="2954" y="329"/>
                  </a:lnTo>
                  <a:lnTo>
                    <a:pt x="3052" y="390"/>
                  </a:lnTo>
                  <a:lnTo>
                    <a:pt x="3146" y="455"/>
                  </a:lnTo>
                  <a:lnTo>
                    <a:pt x="3238" y="525"/>
                  </a:lnTo>
                  <a:lnTo>
                    <a:pt x="3326" y="599"/>
                  </a:lnTo>
                  <a:lnTo>
                    <a:pt x="3410" y="678"/>
                  </a:lnTo>
                  <a:lnTo>
                    <a:pt x="3491" y="762"/>
                  </a:lnTo>
                  <a:lnTo>
                    <a:pt x="3502" y="777"/>
                  </a:lnTo>
                  <a:lnTo>
                    <a:pt x="3510" y="794"/>
                  </a:lnTo>
                  <a:lnTo>
                    <a:pt x="3513" y="812"/>
                  </a:lnTo>
                  <a:lnTo>
                    <a:pt x="3513" y="830"/>
                  </a:lnTo>
                  <a:lnTo>
                    <a:pt x="3507" y="848"/>
                  </a:lnTo>
                  <a:lnTo>
                    <a:pt x="3499" y="864"/>
                  </a:lnTo>
                  <a:lnTo>
                    <a:pt x="3486" y="879"/>
                  </a:lnTo>
                  <a:lnTo>
                    <a:pt x="3469" y="891"/>
                  </a:lnTo>
                  <a:lnTo>
                    <a:pt x="3451" y="898"/>
                  </a:lnTo>
                  <a:lnTo>
                    <a:pt x="3430" y="900"/>
                  </a:lnTo>
                  <a:lnTo>
                    <a:pt x="3413" y="899"/>
                  </a:lnTo>
                  <a:lnTo>
                    <a:pt x="3397" y="894"/>
                  </a:lnTo>
                  <a:lnTo>
                    <a:pt x="3382" y="886"/>
                  </a:lnTo>
                  <a:lnTo>
                    <a:pt x="3369" y="874"/>
                  </a:lnTo>
                  <a:lnTo>
                    <a:pt x="3293" y="797"/>
                  </a:lnTo>
                  <a:lnTo>
                    <a:pt x="3215" y="723"/>
                  </a:lnTo>
                  <a:lnTo>
                    <a:pt x="3133" y="654"/>
                  </a:lnTo>
                  <a:lnTo>
                    <a:pt x="3048" y="589"/>
                  </a:lnTo>
                  <a:lnTo>
                    <a:pt x="2961" y="529"/>
                  </a:lnTo>
                  <a:lnTo>
                    <a:pt x="2870" y="472"/>
                  </a:lnTo>
                  <a:lnTo>
                    <a:pt x="2777" y="420"/>
                  </a:lnTo>
                  <a:lnTo>
                    <a:pt x="2681" y="373"/>
                  </a:lnTo>
                  <a:lnTo>
                    <a:pt x="2584" y="330"/>
                  </a:lnTo>
                  <a:lnTo>
                    <a:pt x="2485" y="293"/>
                  </a:lnTo>
                  <a:lnTo>
                    <a:pt x="2383" y="260"/>
                  </a:lnTo>
                  <a:lnTo>
                    <a:pt x="2280" y="231"/>
                  </a:lnTo>
                  <a:lnTo>
                    <a:pt x="2175" y="208"/>
                  </a:lnTo>
                  <a:lnTo>
                    <a:pt x="2070" y="189"/>
                  </a:lnTo>
                  <a:lnTo>
                    <a:pt x="1963" y="176"/>
                  </a:lnTo>
                  <a:lnTo>
                    <a:pt x="1856" y="169"/>
                  </a:lnTo>
                  <a:lnTo>
                    <a:pt x="1748" y="166"/>
                  </a:lnTo>
                  <a:lnTo>
                    <a:pt x="1634" y="169"/>
                  </a:lnTo>
                  <a:lnTo>
                    <a:pt x="1520" y="177"/>
                  </a:lnTo>
                  <a:lnTo>
                    <a:pt x="1408" y="191"/>
                  </a:lnTo>
                  <a:lnTo>
                    <a:pt x="1298" y="212"/>
                  </a:lnTo>
                  <a:lnTo>
                    <a:pt x="1189" y="236"/>
                  </a:lnTo>
                  <a:lnTo>
                    <a:pt x="1082" y="267"/>
                  </a:lnTo>
                  <a:lnTo>
                    <a:pt x="977" y="303"/>
                  </a:lnTo>
                  <a:lnTo>
                    <a:pt x="874" y="344"/>
                  </a:lnTo>
                  <a:lnTo>
                    <a:pt x="773" y="391"/>
                  </a:lnTo>
                  <a:lnTo>
                    <a:pt x="675" y="442"/>
                  </a:lnTo>
                  <a:lnTo>
                    <a:pt x="579" y="499"/>
                  </a:lnTo>
                  <a:lnTo>
                    <a:pt x="486" y="561"/>
                  </a:lnTo>
                  <a:lnTo>
                    <a:pt x="396" y="628"/>
                  </a:lnTo>
                  <a:lnTo>
                    <a:pt x="308" y="700"/>
                  </a:lnTo>
                  <a:lnTo>
                    <a:pt x="225" y="776"/>
                  </a:lnTo>
                  <a:lnTo>
                    <a:pt x="143" y="858"/>
                  </a:lnTo>
                  <a:lnTo>
                    <a:pt x="128" y="869"/>
                  </a:lnTo>
                  <a:lnTo>
                    <a:pt x="112" y="878"/>
                  </a:lnTo>
                  <a:lnTo>
                    <a:pt x="94" y="882"/>
                  </a:lnTo>
                  <a:lnTo>
                    <a:pt x="76" y="883"/>
                  </a:lnTo>
                  <a:lnTo>
                    <a:pt x="59" y="879"/>
                  </a:lnTo>
                  <a:lnTo>
                    <a:pt x="42" y="872"/>
                  </a:lnTo>
                  <a:lnTo>
                    <a:pt x="26" y="861"/>
                  </a:lnTo>
                  <a:lnTo>
                    <a:pt x="14" y="846"/>
                  </a:lnTo>
                  <a:lnTo>
                    <a:pt x="5" y="830"/>
                  </a:lnTo>
                  <a:lnTo>
                    <a:pt x="1" y="812"/>
                  </a:lnTo>
                  <a:lnTo>
                    <a:pt x="0" y="794"/>
                  </a:lnTo>
                  <a:lnTo>
                    <a:pt x="4" y="776"/>
                  </a:lnTo>
                  <a:lnTo>
                    <a:pt x="12" y="758"/>
                  </a:lnTo>
                  <a:lnTo>
                    <a:pt x="22" y="743"/>
                  </a:lnTo>
                  <a:lnTo>
                    <a:pt x="104" y="661"/>
                  </a:lnTo>
                  <a:lnTo>
                    <a:pt x="189" y="583"/>
                  </a:lnTo>
                  <a:lnTo>
                    <a:pt x="277" y="510"/>
                  </a:lnTo>
                  <a:lnTo>
                    <a:pt x="367" y="441"/>
                  </a:lnTo>
                  <a:lnTo>
                    <a:pt x="461" y="377"/>
                  </a:lnTo>
                  <a:lnTo>
                    <a:pt x="557" y="318"/>
                  </a:lnTo>
                  <a:lnTo>
                    <a:pt x="656" y="264"/>
                  </a:lnTo>
                  <a:lnTo>
                    <a:pt x="756" y="215"/>
                  </a:lnTo>
                  <a:lnTo>
                    <a:pt x="860" y="170"/>
                  </a:lnTo>
                  <a:lnTo>
                    <a:pt x="965" y="132"/>
                  </a:lnTo>
                  <a:lnTo>
                    <a:pt x="1072" y="96"/>
                  </a:lnTo>
                  <a:lnTo>
                    <a:pt x="1181" y="67"/>
                  </a:lnTo>
                  <a:lnTo>
                    <a:pt x="1291" y="43"/>
                  </a:lnTo>
                  <a:lnTo>
                    <a:pt x="1404" y="25"/>
                  </a:lnTo>
                  <a:lnTo>
                    <a:pt x="1517" y="11"/>
                  </a:lnTo>
                  <a:lnTo>
                    <a:pt x="1633" y="3"/>
                  </a:lnTo>
                  <a:lnTo>
                    <a:pt x="174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41" name="Freeform 653">
              <a:extLst>
                <a:ext uri="{FF2B5EF4-FFF2-40B4-BE49-F238E27FC236}">
                  <a16:creationId xmlns:a16="http://schemas.microsoft.com/office/drawing/2014/main" id="{C03182A7-05CB-4157-B173-C8096F7208D3}"/>
                </a:ext>
              </a:extLst>
            </p:cNvPr>
            <p:cNvSpPr>
              <a:spLocks noEditPoints="1"/>
            </p:cNvSpPr>
            <p:nvPr/>
          </p:nvSpPr>
          <p:spPr bwMode="auto">
            <a:xfrm>
              <a:off x="854" y="4597"/>
              <a:ext cx="55" cy="55"/>
            </a:xfrm>
            <a:custGeom>
              <a:avLst/>
              <a:gdLst>
                <a:gd name="T0" fmla="*/ 276 w 609"/>
                <a:gd name="T1" fmla="*/ 168 h 607"/>
                <a:gd name="T2" fmla="*/ 227 w 609"/>
                <a:gd name="T3" fmla="*/ 189 h 607"/>
                <a:gd name="T4" fmla="*/ 189 w 609"/>
                <a:gd name="T5" fmla="*/ 226 h 607"/>
                <a:gd name="T6" fmla="*/ 169 w 609"/>
                <a:gd name="T7" fmla="*/ 275 h 607"/>
                <a:gd name="T8" fmla="*/ 169 w 609"/>
                <a:gd name="T9" fmla="*/ 331 h 607"/>
                <a:gd name="T10" fmla="*/ 189 w 609"/>
                <a:gd name="T11" fmla="*/ 380 h 607"/>
                <a:gd name="T12" fmla="*/ 227 w 609"/>
                <a:gd name="T13" fmla="*/ 417 h 607"/>
                <a:gd name="T14" fmla="*/ 276 w 609"/>
                <a:gd name="T15" fmla="*/ 439 h 607"/>
                <a:gd name="T16" fmla="*/ 332 w 609"/>
                <a:gd name="T17" fmla="*/ 439 h 607"/>
                <a:gd name="T18" fmla="*/ 381 w 609"/>
                <a:gd name="T19" fmla="*/ 417 h 607"/>
                <a:gd name="T20" fmla="*/ 418 w 609"/>
                <a:gd name="T21" fmla="*/ 380 h 607"/>
                <a:gd name="T22" fmla="*/ 440 w 609"/>
                <a:gd name="T23" fmla="*/ 331 h 607"/>
                <a:gd name="T24" fmla="*/ 440 w 609"/>
                <a:gd name="T25" fmla="*/ 275 h 607"/>
                <a:gd name="T26" fmla="*/ 418 w 609"/>
                <a:gd name="T27" fmla="*/ 226 h 607"/>
                <a:gd name="T28" fmla="*/ 381 w 609"/>
                <a:gd name="T29" fmla="*/ 189 h 607"/>
                <a:gd name="T30" fmla="*/ 332 w 609"/>
                <a:gd name="T31" fmla="*/ 168 h 607"/>
                <a:gd name="T32" fmla="*/ 304 w 609"/>
                <a:gd name="T33" fmla="*/ 0 h 607"/>
                <a:gd name="T34" fmla="*/ 392 w 609"/>
                <a:gd name="T35" fmla="*/ 13 h 607"/>
                <a:gd name="T36" fmla="*/ 470 w 609"/>
                <a:gd name="T37" fmla="*/ 49 h 607"/>
                <a:gd name="T38" fmla="*/ 534 w 609"/>
                <a:gd name="T39" fmla="*/ 104 h 607"/>
                <a:gd name="T40" fmla="*/ 580 w 609"/>
                <a:gd name="T41" fmla="*/ 175 h 607"/>
                <a:gd name="T42" fmla="*/ 606 w 609"/>
                <a:gd name="T43" fmla="*/ 258 h 607"/>
                <a:gd name="T44" fmla="*/ 606 w 609"/>
                <a:gd name="T45" fmla="*/ 348 h 607"/>
                <a:gd name="T46" fmla="*/ 580 w 609"/>
                <a:gd name="T47" fmla="*/ 431 h 607"/>
                <a:gd name="T48" fmla="*/ 534 w 609"/>
                <a:gd name="T49" fmla="*/ 503 h 607"/>
                <a:gd name="T50" fmla="*/ 470 w 609"/>
                <a:gd name="T51" fmla="*/ 558 h 607"/>
                <a:gd name="T52" fmla="*/ 392 w 609"/>
                <a:gd name="T53" fmla="*/ 594 h 607"/>
                <a:gd name="T54" fmla="*/ 304 w 609"/>
                <a:gd name="T55" fmla="*/ 607 h 607"/>
                <a:gd name="T56" fmla="*/ 216 w 609"/>
                <a:gd name="T57" fmla="*/ 594 h 607"/>
                <a:gd name="T58" fmla="*/ 138 w 609"/>
                <a:gd name="T59" fmla="*/ 558 h 607"/>
                <a:gd name="T60" fmla="*/ 75 w 609"/>
                <a:gd name="T61" fmla="*/ 503 h 607"/>
                <a:gd name="T62" fmla="*/ 28 w 609"/>
                <a:gd name="T63" fmla="*/ 431 h 607"/>
                <a:gd name="T64" fmla="*/ 3 w 609"/>
                <a:gd name="T65" fmla="*/ 348 h 607"/>
                <a:gd name="T66" fmla="*/ 3 w 609"/>
                <a:gd name="T67" fmla="*/ 258 h 607"/>
                <a:gd name="T68" fmla="*/ 28 w 609"/>
                <a:gd name="T69" fmla="*/ 175 h 607"/>
                <a:gd name="T70" fmla="*/ 75 w 609"/>
                <a:gd name="T71" fmla="*/ 104 h 607"/>
                <a:gd name="T72" fmla="*/ 138 w 609"/>
                <a:gd name="T73" fmla="*/ 49 h 607"/>
                <a:gd name="T74" fmla="*/ 216 w 609"/>
                <a:gd name="T75" fmla="*/ 13 h 607"/>
                <a:gd name="T76" fmla="*/ 304 w 609"/>
                <a:gd name="T77"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9" h="607">
                  <a:moveTo>
                    <a:pt x="304" y="165"/>
                  </a:moveTo>
                  <a:lnTo>
                    <a:pt x="276" y="168"/>
                  </a:lnTo>
                  <a:lnTo>
                    <a:pt x="250" y="176"/>
                  </a:lnTo>
                  <a:lnTo>
                    <a:pt x="227" y="189"/>
                  </a:lnTo>
                  <a:lnTo>
                    <a:pt x="207" y="206"/>
                  </a:lnTo>
                  <a:lnTo>
                    <a:pt x="189" y="226"/>
                  </a:lnTo>
                  <a:lnTo>
                    <a:pt x="177" y="250"/>
                  </a:lnTo>
                  <a:lnTo>
                    <a:pt x="169" y="275"/>
                  </a:lnTo>
                  <a:lnTo>
                    <a:pt x="166" y="303"/>
                  </a:lnTo>
                  <a:lnTo>
                    <a:pt x="169" y="331"/>
                  </a:lnTo>
                  <a:lnTo>
                    <a:pt x="177" y="356"/>
                  </a:lnTo>
                  <a:lnTo>
                    <a:pt x="189" y="380"/>
                  </a:lnTo>
                  <a:lnTo>
                    <a:pt x="207" y="400"/>
                  </a:lnTo>
                  <a:lnTo>
                    <a:pt x="227" y="417"/>
                  </a:lnTo>
                  <a:lnTo>
                    <a:pt x="250" y="430"/>
                  </a:lnTo>
                  <a:lnTo>
                    <a:pt x="276" y="439"/>
                  </a:lnTo>
                  <a:lnTo>
                    <a:pt x="304" y="441"/>
                  </a:lnTo>
                  <a:lnTo>
                    <a:pt x="332" y="439"/>
                  </a:lnTo>
                  <a:lnTo>
                    <a:pt x="357" y="430"/>
                  </a:lnTo>
                  <a:lnTo>
                    <a:pt x="381" y="417"/>
                  </a:lnTo>
                  <a:lnTo>
                    <a:pt x="402" y="400"/>
                  </a:lnTo>
                  <a:lnTo>
                    <a:pt x="418" y="380"/>
                  </a:lnTo>
                  <a:lnTo>
                    <a:pt x="431" y="356"/>
                  </a:lnTo>
                  <a:lnTo>
                    <a:pt x="440" y="331"/>
                  </a:lnTo>
                  <a:lnTo>
                    <a:pt x="442" y="303"/>
                  </a:lnTo>
                  <a:lnTo>
                    <a:pt x="440" y="275"/>
                  </a:lnTo>
                  <a:lnTo>
                    <a:pt x="431" y="250"/>
                  </a:lnTo>
                  <a:lnTo>
                    <a:pt x="418" y="226"/>
                  </a:lnTo>
                  <a:lnTo>
                    <a:pt x="402" y="206"/>
                  </a:lnTo>
                  <a:lnTo>
                    <a:pt x="381" y="189"/>
                  </a:lnTo>
                  <a:lnTo>
                    <a:pt x="357" y="176"/>
                  </a:lnTo>
                  <a:lnTo>
                    <a:pt x="332" y="168"/>
                  </a:lnTo>
                  <a:lnTo>
                    <a:pt x="304" y="165"/>
                  </a:lnTo>
                  <a:close/>
                  <a:moveTo>
                    <a:pt x="304" y="0"/>
                  </a:moveTo>
                  <a:lnTo>
                    <a:pt x="349" y="3"/>
                  </a:lnTo>
                  <a:lnTo>
                    <a:pt x="392" y="13"/>
                  </a:lnTo>
                  <a:lnTo>
                    <a:pt x="432" y="28"/>
                  </a:lnTo>
                  <a:lnTo>
                    <a:pt x="470" y="49"/>
                  </a:lnTo>
                  <a:lnTo>
                    <a:pt x="504" y="73"/>
                  </a:lnTo>
                  <a:lnTo>
                    <a:pt x="534" y="104"/>
                  </a:lnTo>
                  <a:lnTo>
                    <a:pt x="560" y="138"/>
                  </a:lnTo>
                  <a:lnTo>
                    <a:pt x="580" y="175"/>
                  </a:lnTo>
                  <a:lnTo>
                    <a:pt x="596" y="215"/>
                  </a:lnTo>
                  <a:lnTo>
                    <a:pt x="606" y="258"/>
                  </a:lnTo>
                  <a:lnTo>
                    <a:pt x="609" y="303"/>
                  </a:lnTo>
                  <a:lnTo>
                    <a:pt x="606" y="348"/>
                  </a:lnTo>
                  <a:lnTo>
                    <a:pt x="596" y="391"/>
                  </a:lnTo>
                  <a:lnTo>
                    <a:pt x="580" y="431"/>
                  </a:lnTo>
                  <a:lnTo>
                    <a:pt x="560" y="469"/>
                  </a:lnTo>
                  <a:lnTo>
                    <a:pt x="534" y="503"/>
                  </a:lnTo>
                  <a:lnTo>
                    <a:pt x="504" y="533"/>
                  </a:lnTo>
                  <a:lnTo>
                    <a:pt x="470" y="558"/>
                  </a:lnTo>
                  <a:lnTo>
                    <a:pt x="432" y="579"/>
                  </a:lnTo>
                  <a:lnTo>
                    <a:pt x="392" y="594"/>
                  </a:lnTo>
                  <a:lnTo>
                    <a:pt x="349" y="603"/>
                  </a:lnTo>
                  <a:lnTo>
                    <a:pt x="304" y="607"/>
                  </a:lnTo>
                  <a:lnTo>
                    <a:pt x="259" y="603"/>
                  </a:lnTo>
                  <a:lnTo>
                    <a:pt x="216" y="594"/>
                  </a:lnTo>
                  <a:lnTo>
                    <a:pt x="175" y="579"/>
                  </a:lnTo>
                  <a:lnTo>
                    <a:pt x="138" y="558"/>
                  </a:lnTo>
                  <a:lnTo>
                    <a:pt x="105" y="533"/>
                  </a:lnTo>
                  <a:lnTo>
                    <a:pt x="75" y="503"/>
                  </a:lnTo>
                  <a:lnTo>
                    <a:pt x="49" y="469"/>
                  </a:lnTo>
                  <a:lnTo>
                    <a:pt x="28" y="431"/>
                  </a:lnTo>
                  <a:lnTo>
                    <a:pt x="13" y="391"/>
                  </a:lnTo>
                  <a:lnTo>
                    <a:pt x="3" y="348"/>
                  </a:lnTo>
                  <a:lnTo>
                    <a:pt x="0" y="303"/>
                  </a:lnTo>
                  <a:lnTo>
                    <a:pt x="3" y="258"/>
                  </a:lnTo>
                  <a:lnTo>
                    <a:pt x="13" y="215"/>
                  </a:lnTo>
                  <a:lnTo>
                    <a:pt x="28" y="175"/>
                  </a:lnTo>
                  <a:lnTo>
                    <a:pt x="49" y="138"/>
                  </a:lnTo>
                  <a:lnTo>
                    <a:pt x="75" y="104"/>
                  </a:lnTo>
                  <a:lnTo>
                    <a:pt x="105" y="73"/>
                  </a:lnTo>
                  <a:lnTo>
                    <a:pt x="138" y="49"/>
                  </a:lnTo>
                  <a:lnTo>
                    <a:pt x="175" y="28"/>
                  </a:lnTo>
                  <a:lnTo>
                    <a:pt x="216" y="13"/>
                  </a:lnTo>
                  <a:lnTo>
                    <a:pt x="259" y="3"/>
                  </a:lnTo>
                  <a:lnTo>
                    <a:pt x="30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42" name="Group 656">
            <a:extLst>
              <a:ext uri="{FF2B5EF4-FFF2-40B4-BE49-F238E27FC236}">
                <a16:creationId xmlns:a16="http://schemas.microsoft.com/office/drawing/2014/main" id="{351C01D5-1CEE-4D07-BBAA-3EE276282574}"/>
              </a:ext>
            </a:extLst>
          </p:cNvPr>
          <p:cNvGrpSpPr>
            <a:grpSpLocks noChangeAspect="1"/>
          </p:cNvGrpSpPr>
          <p:nvPr/>
        </p:nvGrpSpPr>
        <p:grpSpPr bwMode="auto">
          <a:xfrm>
            <a:off x="560631" y="4827426"/>
            <a:ext cx="251590" cy="251590"/>
            <a:chOff x="706" y="5202"/>
            <a:chExt cx="317" cy="317"/>
          </a:xfrm>
          <a:solidFill>
            <a:srgbClr val="000000"/>
          </a:solidFill>
        </p:grpSpPr>
        <p:sp>
          <p:nvSpPr>
            <p:cNvPr id="943" name="Freeform 658">
              <a:extLst>
                <a:ext uri="{FF2B5EF4-FFF2-40B4-BE49-F238E27FC236}">
                  <a16:creationId xmlns:a16="http://schemas.microsoft.com/office/drawing/2014/main" id="{5B846751-9143-4F49-BB73-F4CD12448420}"/>
                </a:ext>
              </a:extLst>
            </p:cNvPr>
            <p:cNvSpPr>
              <a:spLocks noEditPoints="1"/>
            </p:cNvSpPr>
            <p:nvPr/>
          </p:nvSpPr>
          <p:spPr bwMode="auto">
            <a:xfrm>
              <a:off x="812" y="5202"/>
              <a:ext cx="211" cy="211"/>
            </a:xfrm>
            <a:custGeom>
              <a:avLst/>
              <a:gdLst>
                <a:gd name="T0" fmla="*/ 1017 w 2321"/>
                <a:gd name="T1" fmla="*/ 177 h 2322"/>
                <a:gd name="T2" fmla="*/ 812 w 2321"/>
                <a:gd name="T3" fmla="*/ 229 h 2322"/>
                <a:gd name="T4" fmla="*/ 624 w 2321"/>
                <a:gd name="T5" fmla="*/ 323 h 2322"/>
                <a:gd name="T6" fmla="*/ 457 w 2321"/>
                <a:gd name="T7" fmla="*/ 458 h 2322"/>
                <a:gd name="T8" fmla="*/ 320 w 2321"/>
                <a:gd name="T9" fmla="*/ 629 h 2322"/>
                <a:gd name="T10" fmla="*/ 226 w 2321"/>
                <a:gd name="T11" fmla="*/ 820 h 2322"/>
                <a:gd name="T12" fmla="*/ 176 w 2321"/>
                <a:gd name="T13" fmla="*/ 1023 h 2322"/>
                <a:gd name="T14" fmla="*/ 168 w 2321"/>
                <a:gd name="T15" fmla="*/ 1231 h 2322"/>
                <a:gd name="T16" fmla="*/ 205 w 2321"/>
                <a:gd name="T17" fmla="*/ 1436 h 2322"/>
                <a:gd name="T18" fmla="*/ 284 w 2321"/>
                <a:gd name="T19" fmla="*/ 1632 h 2322"/>
                <a:gd name="T20" fmla="*/ 407 w 2321"/>
                <a:gd name="T21" fmla="*/ 1811 h 2322"/>
                <a:gd name="T22" fmla="*/ 565 w 2321"/>
                <a:gd name="T23" fmla="*/ 1959 h 2322"/>
                <a:gd name="T24" fmla="*/ 747 w 2321"/>
                <a:gd name="T25" fmla="*/ 2068 h 2322"/>
                <a:gd name="T26" fmla="*/ 947 w 2321"/>
                <a:gd name="T27" fmla="*/ 2134 h 2322"/>
                <a:gd name="T28" fmla="*/ 1159 w 2321"/>
                <a:gd name="T29" fmla="*/ 2156 h 2322"/>
                <a:gd name="T30" fmla="*/ 1372 w 2321"/>
                <a:gd name="T31" fmla="*/ 2134 h 2322"/>
                <a:gd name="T32" fmla="*/ 1573 w 2321"/>
                <a:gd name="T33" fmla="*/ 2068 h 2322"/>
                <a:gd name="T34" fmla="*/ 1755 w 2321"/>
                <a:gd name="T35" fmla="*/ 1959 h 2322"/>
                <a:gd name="T36" fmla="*/ 1912 w 2321"/>
                <a:gd name="T37" fmla="*/ 1812 h 2322"/>
                <a:gd name="T38" fmla="*/ 2033 w 2321"/>
                <a:gd name="T39" fmla="*/ 1637 h 2322"/>
                <a:gd name="T40" fmla="*/ 2114 w 2321"/>
                <a:gd name="T41" fmla="*/ 1443 h 2322"/>
                <a:gd name="T42" fmla="*/ 2152 w 2321"/>
                <a:gd name="T43" fmla="*/ 1234 h 2322"/>
                <a:gd name="T44" fmla="*/ 2144 w 2321"/>
                <a:gd name="T45" fmla="*/ 1018 h 2322"/>
                <a:gd name="T46" fmla="*/ 2092 w 2321"/>
                <a:gd name="T47" fmla="*/ 813 h 2322"/>
                <a:gd name="T48" fmla="*/ 1998 w 2321"/>
                <a:gd name="T49" fmla="*/ 624 h 2322"/>
                <a:gd name="T50" fmla="*/ 1863 w 2321"/>
                <a:gd name="T51" fmla="*/ 458 h 2322"/>
                <a:gd name="T52" fmla="*/ 1696 w 2321"/>
                <a:gd name="T53" fmla="*/ 323 h 2322"/>
                <a:gd name="T54" fmla="*/ 1508 w 2321"/>
                <a:gd name="T55" fmla="*/ 229 h 2322"/>
                <a:gd name="T56" fmla="*/ 1303 w 2321"/>
                <a:gd name="T57" fmla="*/ 177 h 2322"/>
                <a:gd name="T58" fmla="*/ 1159 w 2321"/>
                <a:gd name="T59" fmla="*/ 0 h 2322"/>
                <a:gd name="T60" fmla="*/ 1409 w 2321"/>
                <a:gd name="T61" fmla="*/ 27 h 2322"/>
                <a:gd name="T62" fmla="*/ 1642 w 2321"/>
                <a:gd name="T63" fmla="*/ 104 h 2322"/>
                <a:gd name="T64" fmla="*/ 1854 w 2321"/>
                <a:gd name="T65" fmla="*/ 230 h 2322"/>
                <a:gd name="T66" fmla="*/ 2037 w 2321"/>
                <a:gd name="T67" fmla="*/ 402 h 2322"/>
                <a:gd name="T68" fmla="*/ 2180 w 2321"/>
                <a:gd name="T69" fmla="*/ 606 h 2322"/>
                <a:gd name="T70" fmla="*/ 2274 w 2321"/>
                <a:gd name="T71" fmla="*/ 833 h 2322"/>
                <a:gd name="T72" fmla="*/ 2317 w 2321"/>
                <a:gd name="T73" fmla="*/ 1078 h 2322"/>
                <a:gd name="T74" fmla="*/ 2309 w 2321"/>
                <a:gd name="T75" fmla="*/ 1328 h 2322"/>
                <a:gd name="T76" fmla="*/ 2248 w 2321"/>
                <a:gd name="T77" fmla="*/ 1568 h 2322"/>
                <a:gd name="T78" fmla="*/ 2137 w 2321"/>
                <a:gd name="T79" fmla="*/ 1788 h 2322"/>
                <a:gd name="T80" fmla="*/ 1981 w 2321"/>
                <a:gd name="T81" fmla="*/ 1983 h 2322"/>
                <a:gd name="T82" fmla="*/ 1786 w 2321"/>
                <a:gd name="T83" fmla="*/ 2139 h 2322"/>
                <a:gd name="T84" fmla="*/ 1566 w 2321"/>
                <a:gd name="T85" fmla="*/ 2249 h 2322"/>
                <a:gd name="T86" fmla="*/ 1326 w 2321"/>
                <a:gd name="T87" fmla="*/ 2310 h 2322"/>
                <a:gd name="T88" fmla="*/ 1076 w 2321"/>
                <a:gd name="T89" fmla="*/ 2320 h 2322"/>
                <a:gd name="T90" fmla="*/ 831 w 2321"/>
                <a:gd name="T91" fmla="*/ 2276 h 2322"/>
                <a:gd name="T92" fmla="*/ 604 w 2321"/>
                <a:gd name="T93" fmla="*/ 2182 h 2322"/>
                <a:gd name="T94" fmla="*/ 401 w 2321"/>
                <a:gd name="T95" fmla="*/ 2040 h 2322"/>
                <a:gd name="T96" fmla="*/ 231 w 2321"/>
                <a:gd name="T97" fmla="*/ 1859 h 2322"/>
                <a:gd name="T98" fmla="*/ 108 w 2321"/>
                <a:gd name="T99" fmla="*/ 1652 h 2322"/>
                <a:gd name="T100" fmla="*/ 31 w 2321"/>
                <a:gd name="T101" fmla="*/ 1431 h 2322"/>
                <a:gd name="T102" fmla="*/ 0 w 2321"/>
                <a:gd name="T103" fmla="*/ 1200 h 2322"/>
                <a:gd name="T104" fmla="*/ 16 w 2321"/>
                <a:gd name="T105" fmla="*/ 969 h 2322"/>
                <a:gd name="T106" fmla="*/ 77 w 2321"/>
                <a:gd name="T107" fmla="*/ 743 h 2322"/>
                <a:gd name="T108" fmla="*/ 185 w 2321"/>
                <a:gd name="T109" fmla="*/ 531 h 2322"/>
                <a:gd name="T110" fmla="*/ 339 w 2321"/>
                <a:gd name="T111" fmla="*/ 341 h 2322"/>
                <a:gd name="T112" fmla="*/ 534 w 2321"/>
                <a:gd name="T113" fmla="*/ 183 h 2322"/>
                <a:gd name="T114" fmla="*/ 754 w 2321"/>
                <a:gd name="T115" fmla="*/ 73 h 2322"/>
                <a:gd name="T116" fmla="*/ 993 w 2321"/>
                <a:gd name="T117" fmla="*/ 12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21" h="2322">
                  <a:moveTo>
                    <a:pt x="1159" y="166"/>
                  </a:moveTo>
                  <a:lnTo>
                    <a:pt x="1088" y="169"/>
                  </a:lnTo>
                  <a:lnTo>
                    <a:pt x="1017" y="177"/>
                  </a:lnTo>
                  <a:lnTo>
                    <a:pt x="947" y="190"/>
                  </a:lnTo>
                  <a:lnTo>
                    <a:pt x="878" y="207"/>
                  </a:lnTo>
                  <a:lnTo>
                    <a:pt x="812" y="229"/>
                  </a:lnTo>
                  <a:lnTo>
                    <a:pt x="747" y="256"/>
                  </a:lnTo>
                  <a:lnTo>
                    <a:pt x="684" y="287"/>
                  </a:lnTo>
                  <a:lnTo>
                    <a:pt x="624" y="323"/>
                  </a:lnTo>
                  <a:lnTo>
                    <a:pt x="565" y="364"/>
                  </a:lnTo>
                  <a:lnTo>
                    <a:pt x="509" y="409"/>
                  </a:lnTo>
                  <a:lnTo>
                    <a:pt x="457" y="458"/>
                  </a:lnTo>
                  <a:lnTo>
                    <a:pt x="407" y="512"/>
                  </a:lnTo>
                  <a:lnTo>
                    <a:pt x="361" y="570"/>
                  </a:lnTo>
                  <a:lnTo>
                    <a:pt x="320" y="629"/>
                  </a:lnTo>
                  <a:lnTo>
                    <a:pt x="284" y="690"/>
                  </a:lnTo>
                  <a:lnTo>
                    <a:pt x="253" y="755"/>
                  </a:lnTo>
                  <a:lnTo>
                    <a:pt x="226" y="820"/>
                  </a:lnTo>
                  <a:lnTo>
                    <a:pt x="205" y="886"/>
                  </a:lnTo>
                  <a:lnTo>
                    <a:pt x="187" y="955"/>
                  </a:lnTo>
                  <a:lnTo>
                    <a:pt x="176" y="1023"/>
                  </a:lnTo>
                  <a:lnTo>
                    <a:pt x="168" y="1092"/>
                  </a:lnTo>
                  <a:lnTo>
                    <a:pt x="166" y="1161"/>
                  </a:lnTo>
                  <a:lnTo>
                    <a:pt x="168" y="1231"/>
                  </a:lnTo>
                  <a:lnTo>
                    <a:pt x="176" y="1300"/>
                  </a:lnTo>
                  <a:lnTo>
                    <a:pt x="187" y="1369"/>
                  </a:lnTo>
                  <a:lnTo>
                    <a:pt x="205" y="1436"/>
                  </a:lnTo>
                  <a:lnTo>
                    <a:pt x="226" y="1504"/>
                  </a:lnTo>
                  <a:lnTo>
                    <a:pt x="253" y="1569"/>
                  </a:lnTo>
                  <a:lnTo>
                    <a:pt x="284" y="1632"/>
                  </a:lnTo>
                  <a:lnTo>
                    <a:pt x="320" y="1694"/>
                  </a:lnTo>
                  <a:lnTo>
                    <a:pt x="361" y="1754"/>
                  </a:lnTo>
                  <a:lnTo>
                    <a:pt x="407" y="1811"/>
                  </a:lnTo>
                  <a:lnTo>
                    <a:pt x="457" y="1865"/>
                  </a:lnTo>
                  <a:lnTo>
                    <a:pt x="509" y="1915"/>
                  </a:lnTo>
                  <a:lnTo>
                    <a:pt x="565" y="1959"/>
                  </a:lnTo>
                  <a:lnTo>
                    <a:pt x="624" y="2000"/>
                  </a:lnTo>
                  <a:lnTo>
                    <a:pt x="684" y="2035"/>
                  </a:lnTo>
                  <a:lnTo>
                    <a:pt x="747" y="2068"/>
                  </a:lnTo>
                  <a:lnTo>
                    <a:pt x="812" y="2094"/>
                  </a:lnTo>
                  <a:lnTo>
                    <a:pt x="878" y="2117"/>
                  </a:lnTo>
                  <a:lnTo>
                    <a:pt x="947" y="2134"/>
                  </a:lnTo>
                  <a:lnTo>
                    <a:pt x="1017" y="2147"/>
                  </a:lnTo>
                  <a:lnTo>
                    <a:pt x="1088" y="2154"/>
                  </a:lnTo>
                  <a:lnTo>
                    <a:pt x="1159" y="2156"/>
                  </a:lnTo>
                  <a:lnTo>
                    <a:pt x="1232" y="2154"/>
                  </a:lnTo>
                  <a:lnTo>
                    <a:pt x="1303" y="2147"/>
                  </a:lnTo>
                  <a:lnTo>
                    <a:pt x="1372" y="2134"/>
                  </a:lnTo>
                  <a:lnTo>
                    <a:pt x="1441" y="2117"/>
                  </a:lnTo>
                  <a:lnTo>
                    <a:pt x="1508" y="2094"/>
                  </a:lnTo>
                  <a:lnTo>
                    <a:pt x="1573" y="2068"/>
                  </a:lnTo>
                  <a:lnTo>
                    <a:pt x="1635" y="2035"/>
                  </a:lnTo>
                  <a:lnTo>
                    <a:pt x="1696" y="2000"/>
                  </a:lnTo>
                  <a:lnTo>
                    <a:pt x="1755" y="1959"/>
                  </a:lnTo>
                  <a:lnTo>
                    <a:pt x="1811" y="1915"/>
                  </a:lnTo>
                  <a:lnTo>
                    <a:pt x="1863" y="1865"/>
                  </a:lnTo>
                  <a:lnTo>
                    <a:pt x="1912" y="1812"/>
                  </a:lnTo>
                  <a:lnTo>
                    <a:pt x="1957" y="1756"/>
                  </a:lnTo>
                  <a:lnTo>
                    <a:pt x="1998" y="1698"/>
                  </a:lnTo>
                  <a:lnTo>
                    <a:pt x="2033" y="1637"/>
                  </a:lnTo>
                  <a:lnTo>
                    <a:pt x="2065" y="1574"/>
                  </a:lnTo>
                  <a:lnTo>
                    <a:pt x="2092" y="1510"/>
                  </a:lnTo>
                  <a:lnTo>
                    <a:pt x="2114" y="1443"/>
                  </a:lnTo>
                  <a:lnTo>
                    <a:pt x="2131" y="1374"/>
                  </a:lnTo>
                  <a:lnTo>
                    <a:pt x="2144" y="1305"/>
                  </a:lnTo>
                  <a:lnTo>
                    <a:pt x="2152" y="1234"/>
                  </a:lnTo>
                  <a:lnTo>
                    <a:pt x="2154" y="1161"/>
                  </a:lnTo>
                  <a:lnTo>
                    <a:pt x="2152" y="1090"/>
                  </a:lnTo>
                  <a:lnTo>
                    <a:pt x="2144" y="1018"/>
                  </a:lnTo>
                  <a:lnTo>
                    <a:pt x="2131" y="948"/>
                  </a:lnTo>
                  <a:lnTo>
                    <a:pt x="2114" y="880"/>
                  </a:lnTo>
                  <a:lnTo>
                    <a:pt x="2092" y="813"/>
                  </a:lnTo>
                  <a:lnTo>
                    <a:pt x="2065" y="748"/>
                  </a:lnTo>
                  <a:lnTo>
                    <a:pt x="2033" y="685"/>
                  </a:lnTo>
                  <a:lnTo>
                    <a:pt x="1998" y="624"/>
                  </a:lnTo>
                  <a:lnTo>
                    <a:pt x="1957" y="566"/>
                  </a:lnTo>
                  <a:lnTo>
                    <a:pt x="1912" y="511"/>
                  </a:lnTo>
                  <a:lnTo>
                    <a:pt x="1863" y="458"/>
                  </a:lnTo>
                  <a:lnTo>
                    <a:pt x="1811" y="409"/>
                  </a:lnTo>
                  <a:lnTo>
                    <a:pt x="1755" y="364"/>
                  </a:lnTo>
                  <a:lnTo>
                    <a:pt x="1696" y="323"/>
                  </a:lnTo>
                  <a:lnTo>
                    <a:pt x="1635" y="287"/>
                  </a:lnTo>
                  <a:lnTo>
                    <a:pt x="1573" y="256"/>
                  </a:lnTo>
                  <a:lnTo>
                    <a:pt x="1508" y="229"/>
                  </a:lnTo>
                  <a:lnTo>
                    <a:pt x="1441" y="207"/>
                  </a:lnTo>
                  <a:lnTo>
                    <a:pt x="1372" y="190"/>
                  </a:lnTo>
                  <a:lnTo>
                    <a:pt x="1303" y="177"/>
                  </a:lnTo>
                  <a:lnTo>
                    <a:pt x="1232" y="169"/>
                  </a:lnTo>
                  <a:lnTo>
                    <a:pt x="1159" y="166"/>
                  </a:lnTo>
                  <a:close/>
                  <a:moveTo>
                    <a:pt x="1159" y="0"/>
                  </a:moveTo>
                  <a:lnTo>
                    <a:pt x="1244" y="3"/>
                  </a:lnTo>
                  <a:lnTo>
                    <a:pt x="1326" y="12"/>
                  </a:lnTo>
                  <a:lnTo>
                    <a:pt x="1409" y="27"/>
                  </a:lnTo>
                  <a:lnTo>
                    <a:pt x="1488" y="47"/>
                  </a:lnTo>
                  <a:lnTo>
                    <a:pt x="1566" y="73"/>
                  </a:lnTo>
                  <a:lnTo>
                    <a:pt x="1642" y="104"/>
                  </a:lnTo>
                  <a:lnTo>
                    <a:pt x="1715" y="142"/>
                  </a:lnTo>
                  <a:lnTo>
                    <a:pt x="1786" y="183"/>
                  </a:lnTo>
                  <a:lnTo>
                    <a:pt x="1854" y="230"/>
                  </a:lnTo>
                  <a:lnTo>
                    <a:pt x="1919" y="283"/>
                  </a:lnTo>
                  <a:lnTo>
                    <a:pt x="1981" y="341"/>
                  </a:lnTo>
                  <a:lnTo>
                    <a:pt x="2037" y="402"/>
                  </a:lnTo>
                  <a:lnTo>
                    <a:pt x="2090" y="467"/>
                  </a:lnTo>
                  <a:lnTo>
                    <a:pt x="2137" y="535"/>
                  </a:lnTo>
                  <a:lnTo>
                    <a:pt x="2180" y="606"/>
                  </a:lnTo>
                  <a:lnTo>
                    <a:pt x="2216" y="680"/>
                  </a:lnTo>
                  <a:lnTo>
                    <a:pt x="2248" y="755"/>
                  </a:lnTo>
                  <a:lnTo>
                    <a:pt x="2274" y="833"/>
                  </a:lnTo>
                  <a:lnTo>
                    <a:pt x="2294" y="913"/>
                  </a:lnTo>
                  <a:lnTo>
                    <a:pt x="2309" y="994"/>
                  </a:lnTo>
                  <a:lnTo>
                    <a:pt x="2317" y="1078"/>
                  </a:lnTo>
                  <a:lnTo>
                    <a:pt x="2321" y="1161"/>
                  </a:lnTo>
                  <a:lnTo>
                    <a:pt x="2317" y="1246"/>
                  </a:lnTo>
                  <a:lnTo>
                    <a:pt x="2309" y="1328"/>
                  </a:lnTo>
                  <a:lnTo>
                    <a:pt x="2294" y="1409"/>
                  </a:lnTo>
                  <a:lnTo>
                    <a:pt x="2274" y="1490"/>
                  </a:lnTo>
                  <a:lnTo>
                    <a:pt x="2248" y="1568"/>
                  </a:lnTo>
                  <a:lnTo>
                    <a:pt x="2216" y="1644"/>
                  </a:lnTo>
                  <a:lnTo>
                    <a:pt x="2180" y="1718"/>
                  </a:lnTo>
                  <a:lnTo>
                    <a:pt x="2137" y="1788"/>
                  </a:lnTo>
                  <a:lnTo>
                    <a:pt x="2090" y="1856"/>
                  </a:lnTo>
                  <a:lnTo>
                    <a:pt x="2037" y="1921"/>
                  </a:lnTo>
                  <a:lnTo>
                    <a:pt x="1981" y="1983"/>
                  </a:lnTo>
                  <a:lnTo>
                    <a:pt x="1919" y="2040"/>
                  </a:lnTo>
                  <a:lnTo>
                    <a:pt x="1854" y="2092"/>
                  </a:lnTo>
                  <a:lnTo>
                    <a:pt x="1786" y="2139"/>
                  </a:lnTo>
                  <a:lnTo>
                    <a:pt x="1715" y="2182"/>
                  </a:lnTo>
                  <a:lnTo>
                    <a:pt x="1642" y="2218"/>
                  </a:lnTo>
                  <a:lnTo>
                    <a:pt x="1566" y="2249"/>
                  </a:lnTo>
                  <a:lnTo>
                    <a:pt x="1488" y="2276"/>
                  </a:lnTo>
                  <a:lnTo>
                    <a:pt x="1409" y="2297"/>
                  </a:lnTo>
                  <a:lnTo>
                    <a:pt x="1326" y="2310"/>
                  </a:lnTo>
                  <a:lnTo>
                    <a:pt x="1244" y="2320"/>
                  </a:lnTo>
                  <a:lnTo>
                    <a:pt x="1159" y="2322"/>
                  </a:lnTo>
                  <a:lnTo>
                    <a:pt x="1076" y="2320"/>
                  </a:lnTo>
                  <a:lnTo>
                    <a:pt x="993" y="2310"/>
                  </a:lnTo>
                  <a:lnTo>
                    <a:pt x="911" y="2297"/>
                  </a:lnTo>
                  <a:lnTo>
                    <a:pt x="831" y="2276"/>
                  </a:lnTo>
                  <a:lnTo>
                    <a:pt x="754" y="2249"/>
                  </a:lnTo>
                  <a:lnTo>
                    <a:pt x="678" y="2218"/>
                  </a:lnTo>
                  <a:lnTo>
                    <a:pt x="604" y="2182"/>
                  </a:lnTo>
                  <a:lnTo>
                    <a:pt x="534" y="2139"/>
                  </a:lnTo>
                  <a:lnTo>
                    <a:pt x="465" y="2092"/>
                  </a:lnTo>
                  <a:lnTo>
                    <a:pt x="401" y="2040"/>
                  </a:lnTo>
                  <a:lnTo>
                    <a:pt x="339" y="1983"/>
                  </a:lnTo>
                  <a:lnTo>
                    <a:pt x="283" y="1922"/>
                  </a:lnTo>
                  <a:lnTo>
                    <a:pt x="231" y="1859"/>
                  </a:lnTo>
                  <a:lnTo>
                    <a:pt x="185" y="1793"/>
                  </a:lnTo>
                  <a:lnTo>
                    <a:pt x="145" y="1724"/>
                  </a:lnTo>
                  <a:lnTo>
                    <a:pt x="108" y="1652"/>
                  </a:lnTo>
                  <a:lnTo>
                    <a:pt x="77" y="1581"/>
                  </a:lnTo>
                  <a:lnTo>
                    <a:pt x="52" y="1506"/>
                  </a:lnTo>
                  <a:lnTo>
                    <a:pt x="31" y="1431"/>
                  </a:lnTo>
                  <a:lnTo>
                    <a:pt x="16" y="1355"/>
                  </a:lnTo>
                  <a:lnTo>
                    <a:pt x="6" y="1278"/>
                  </a:lnTo>
                  <a:lnTo>
                    <a:pt x="0" y="1200"/>
                  </a:lnTo>
                  <a:lnTo>
                    <a:pt x="0" y="1123"/>
                  </a:lnTo>
                  <a:lnTo>
                    <a:pt x="6" y="1046"/>
                  </a:lnTo>
                  <a:lnTo>
                    <a:pt x="16" y="969"/>
                  </a:lnTo>
                  <a:lnTo>
                    <a:pt x="31" y="892"/>
                  </a:lnTo>
                  <a:lnTo>
                    <a:pt x="52" y="817"/>
                  </a:lnTo>
                  <a:lnTo>
                    <a:pt x="77" y="743"/>
                  </a:lnTo>
                  <a:lnTo>
                    <a:pt x="108" y="670"/>
                  </a:lnTo>
                  <a:lnTo>
                    <a:pt x="145" y="599"/>
                  </a:lnTo>
                  <a:lnTo>
                    <a:pt x="185" y="531"/>
                  </a:lnTo>
                  <a:lnTo>
                    <a:pt x="231" y="465"/>
                  </a:lnTo>
                  <a:lnTo>
                    <a:pt x="283" y="402"/>
                  </a:lnTo>
                  <a:lnTo>
                    <a:pt x="339" y="341"/>
                  </a:lnTo>
                  <a:lnTo>
                    <a:pt x="401" y="283"/>
                  </a:lnTo>
                  <a:lnTo>
                    <a:pt x="465" y="230"/>
                  </a:lnTo>
                  <a:lnTo>
                    <a:pt x="534" y="183"/>
                  </a:lnTo>
                  <a:lnTo>
                    <a:pt x="604" y="142"/>
                  </a:lnTo>
                  <a:lnTo>
                    <a:pt x="678" y="104"/>
                  </a:lnTo>
                  <a:lnTo>
                    <a:pt x="754" y="73"/>
                  </a:lnTo>
                  <a:lnTo>
                    <a:pt x="831" y="47"/>
                  </a:lnTo>
                  <a:lnTo>
                    <a:pt x="911" y="27"/>
                  </a:lnTo>
                  <a:lnTo>
                    <a:pt x="993" y="12"/>
                  </a:lnTo>
                  <a:lnTo>
                    <a:pt x="1076" y="3"/>
                  </a:lnTo>
                  <a:lnTo>
                    <a:pt x="115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44" name="Freeform 659">
              <a:extLst>
                <a:ext uri="{FF2B5EF4-FFF2-40B4-BE49-F238E27FC236}">
                  <a16:creationId xmlns:a16="http://schemas.microsoft.com/office/drawing/2014/main" id="{14EFA9D4-66A8-4ECC-A76B-109EAD159FF9}"/>
                </a:ext>
              </a:extLst>
            </p:cNvPr>
            <p:cNvSpPr>
              <a:spLocks/>
            </p:cNvSpPr>
            <p:nvPr/>
          </p:nvSpPr>
          <p:spPr bwMode="auto">
            <a:xfrm>
              <a:off x="825" y="5373"/>
              <a:ext cx="27" cy="27"/>
            </a:xfrm>
            <a:custGeom>
              <a:avLst/>
              <a:gdLst>
                <a:gd name="T0" fmla="*/ 206 w 298"/>
                <a:gd name="T1" fmla="*/ 0 h 300"/>
                <a:gd name="T2" fmla="*/ 224 w 298"/>
                <a:gd name="T3" fmla="*/ 0 h 300"/>
                <a:gd name="T4" fmla="*/ 242 w 298"/>
                <a:gd name="T5" fmla="*/ 4 h 300"/>
                <a:gd name="T6" fmla="*/ 259 w 298"/>
                <a:gd name="T7" fmla="*/ 13 h 300"/>
                <a:gd name="T8" fmla="*/ 274 w 298"/>
                <a:gd name="T9" fmla="*/ 25 h 300"/>
                <a:gd name="T10" fmla="*/ 286 w 298"/>
                <a:gd name="T11" fmla="*/ 40 h 300"/>
                <a:gd name="T12" fmla="*/ 294 w 298"/>
                <a:gd name="T13" fmla="*/ 56 h 300"/>
                <a:gd name="T14" fmla="*/ 298 w 298"/>
                <a:gd name="T15" fmla="*/ 74 h 300"/>
                <a:gd name="T16" fmla="*/ 298 w 298"/>
                <a:gd name="T17" fmla="*/ 92 h 300"/>
                <a:gd name="T18" fmla="*/ 294 w 298"/>
                <a:gd name="T19" fmla="*/ 110 h 300"/>
                <a:gd name="T20" fmla="*/ 286 w 298"/>
                <a:gd name="T21" fmla="*/ 126 h 300"/>
                <a:gd name="T22" fmla="*/ 274 w 298"/>
                <a:gd name="T23" fmla="*/ 141 h 300"/>
                <a:gd name="T24" fmla="*/ 142 w 298"/>
                <a:gd name="T25" fmla="*/ 275 h 300"/>
                <a:gd name="T26" fmla="*/ 128 w 298"/>
                <a:gd name="T27" fmla="*/ 286 h 300"/>
                <a:gd name="T28" fmla="*/ 114 w 298"/>
                <a:gd name="T29" fmla="*/ 293 h 300"/>
                <a:gd name="T30" fmla="*/ 98 w 298"/>
                <a:gd name="T31" fmla="*/ 298 h 300"/>
                <a:gd name="T32" fmla="*/ 83 w 298"/>
                <a:gd name="T33" fmla="*/ 300 h 300"/>
                <a:gd name="T34" fmla="*/ 67 w 298"/>
                <a:gd name="T35" fmla="*/ 298 h 300"/>
                <a:gd name="T36" fmla="*/ 51 w 298"/>
                <a:gd name="T37" fmla="*/ 293 h 300"/>
                <a:gd name="T38" fmla="*/ 37 w 298"/>
                <a:gd name="T39" fmla="*/ 286 h 300"/>
                <a:gd name="T40" fmla="*/ 24 w 298"/>
                <a:gd name="T41" fmla="*/ 275 h 300"/>
                <a:gd name="T42" fmla="*/ 12 w 298"/>
                <a:gd name="T43" fmla="*/ 260 h 300"/>
                <a:gd name="T44" fmla="*/ 4 w 298"/>
                <a:gd name="T45" fmla="*/ 243 h 300"/>
                <a:gd name="T46" fmla="*/ 0 w 298"/>
                <a:gd name="T47" fmla="*/ 226 h 300"/>
                <a:gd name="T48" fmla="*/ 0 w 298"/>
                <a:gd name="T49" fmla="*/ 208 h 300"/>
                <a:gd name="T50" fmla="*/ 4 w 298"/>
                <a:gd name="T51" fmla="*/ 190 h 300"/>
                <a:gd name="T52" fmla="*/ 12 w 298"/>
                <a:gd name="T53" fmla="*/ 172 h 300"/>
                <a:gd name="T54" fmla="*/ 24 w 298"/>
                <a:gd name="T55" fmla="*/ 157 h 300"/>
                <a:gd name="T56" fmla="*/ 157 w 298"/>
                <a:gd name="T57" fmla="*/ 25 h 300"/>
                <a:gd name="T58" fmla="*/ 172 w 298"/>
                <a:gd name="T59" fmla="*/ 13 h 300"/>
                <a:gd name="T60" fmla="*/ 189 w 298"/>
                <a:gd name="T61" fmla="*/ 4 h 300"/>
                <a:gd name="T62" fmla="*/ 206 w 298"/>
                <a:gd name="T6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 h="300">
                  <a:moveTo>
                    <a:pt x="206" y="0"/>
                  </a:moveTo>
                  <a:lnTo>
                    <a:pt x="224" y="0"/>
                  </a:lnTo>
                  <a:lnTo>
                    <a:pt x="242" y="4"/>
                  </a:lnTo>
                  <a:lnTo>
                    <a:pt x="259" y="13"/>
                  </a:lnTo>
                  <a:lnTo>
                    <a:pt x="274" y="25"/>
                  </a:lnTo>
                  <a:lnTo>
                    <a:pt x="286" y="40"/>
                  </a:lnTo>
                  <a:lnTo>
                    <a:pt x="294" y="56"/>
                  </a:lnTo>
                  <a:lnTo>
                    <a:pt x="298" y="74"/>
                  </a:lnTo>
                  <a:lnTo>
                    <a:pt x="298" y="92"/>
                  </a:lnTo>
                  <a:lnTo>
                    <a:pt x="294" y="110"/>
                  </a:lnTo>
                  <a:lnTo>
                    <a:pt x="286" y="126"/>
                  </a:lnTo>
                  <a:lnTo>
                    <a:pt x="274" y="141"/>
                  </a:lnTo>
                  <a:lnTo>
                    <a:pt x="142" y="275"/>
                  </a:lnTo>
                  <a:lnTo>
                    <a:pt x="128" y="286"/>
                  </a:lnTo>
                  <a:lnTo>
                    <a:pt x="114" y="293"/>
                  </a:lnTo>
                  <a:lnTo>
                    <a:pt x="98" y="298"/>
                  </a:lnTo>
                  <a:lnTo>
                    <a:pt x="83" y="300"/>
                  </a:lnTo>
                  <a:lnTo>
                    <a:pt x="67" y="298"/>
                  </a:lnTo>
                  <a:lnTo>
                    <a:pt x="51" y="293"/>
                  </a:lnTo>
                  <a:lnTo>
                    <a:pt x="37" y="286"/>
                  </a:lnTo>
                  <a:lnTo>
                    <a:pt x="24" y="275"/>
                  </a:lnTo>
                  <a:lnTo>
                    <a:pt x="12" y="260"/>
                  </a:lnTo>
                  <a:lnTo>
                    <a:pt x="4" y="243"/>
                  </a:lnTo>
                  <a:lnTo>
                    <a:pt x="0" y="226"/>
                  </a:lnTo>
                  <a:lnTo>
                    <a:pt x="0" y="208"/>
                  </a:lnTo>
                  <a:lnTo>
                    <a:pt x="4" y="190"/>
                  </a:lnTo>
                  <a:lnTo>
                    <a:pt x="12" y="172"/>
                  </a:lnTo>
                  <a:lnTo>
                    <a:pt x="24" y="157"/>
                  </a:lnTo>
                  <a:lnTo>
                    <a:pt x="157" y="25"/>
                  </a:lnTo>
                  <a:lnTo>
                    <a:pt x="172" y="13"/>
                  </a:lnTo>
                  <a:lnTo>
                    <a:pt x="189" y="4"/>
                  </a:lnTo>
                  <a:lnTo>
                    <a:pt x="20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45" name="Freeform 660">
              <a:extLst>
                <a:ext uri="{FF2B5EF4-FFF2-40B4-BE49-F238E27FC236}">
                  <a16:creationId xmlns:a16="http://schemas.microsoft.com/office/drawing/2014/main" id="{C89AD3BB-D11D-41AA-BC70-47970A97C992}"/>
                </a:ext>
              </a:extLst>
            </p:cNvPr>
            <p:cNvSpPr>
              <a:spLocks noEditPoints="1"/>
            </p:cNvSpPr>
            <p:nvPr/>
          </p:nvSpPr>
          <p:spPr bwMode="auto">
            <a:xfrm>
              <a:off x="706" y="5381"/>
              <a:ext cx="138" cy="138"/>
            </a:xfrm>
            <a:custGeom>
              <a:avLst/>
              <a:gdLst>
                <a:gd name="T0" fmla="*/ 1057 w 1522"/>
                <a:gd name="T1" fmla="*/ 169 h 1522"/>
                <a:gd name="T2" fmla="*/ 991 w 1522"/>
                <a:gd name="T3" fmla="*/ 186 h 1522"/>
                <a:gd name="T4" fmla="*/ 931 w 1522"/>
                <a:gd name="T5" fmla="*/ 221 h 1522"/>
                <a:gd name="T6" fmla="*/ 244 w 1522"/>
                <a:gd name="T7" fmla="*/ 906 h 1522"/>
                <a:gd name="T8" fmla="*/ 202 w 1522"/>
                <a:gd name="T9" fmla="*/ 960 h 1522"/>
                <a:gd name="T10" fmla="*/ 175 w 1522"/>
                <a:gd name="T11" fmla="*/ 1024 h 1522"/>
                <a:gd name="T12" fmla="*/ 167 w 1522"/>
                <a:gd name="T13" fmla="*/ 1092 h 1522"/>
                <a:gd name="T14" fmla="*/ 175 w 1522"/>
                <a:gd name="T15" fmla="*/ 1161 h 1522"/>
                <a:gd name="T16" fmla="*/ 202 w 1522"/>
                <a:gd name="T17" fmla="*/ 1224 h 1522"/>
                <a:gd name="T18" fmla="*/ 244 w 1522"/>
                <a:gd name="T19" fmla="*/ 1279 h 1522"/>
                <a:gd name="T20" fmla="*/ 298 w 1522"/>
                <a:gd name="T21" fmla="*/ 1321 h 1522"/>
                <a:gd name="T22" fmla="*/ 361 w 1522"/>
                <a:gd name="T23" fmla="*/ 1348 h 1522"/>
                <a:gd name="T24" fmla="*/ 430 w 1522"/>
                <a:gd name="T25" fmla="*/ 1356 h 1522"/>
                <a:gd name="T26" fmla="*/ 499 w 1522"/>
                <a:gd name="T27" fmla="*/ 1348 h 1522"/>
                <a:gd name="T28" fmla="*/ 562 w 1522"/>
                <a:gd name="T29" fmla="*/ 1321 h 1522"/>
                <a:gd name="T30" fmla="*/ 617 w 1522"/>
                <a:gd name="T31" fmla="*/ 1279 h 1522"/>
                <a:gd name="T32" fmla="*/ 1303 w 1522"/>
                <a:gd name="T33" fmla="*/ 587 h 1522"/>
                <a:gd name="T34" fmla="*/ 1340 w 1522"/>
                <a:gd name="T35" fmla="*/ 521 h 1522"/>
                <a:gd name="T36" fmla="*/ 1355 w 1522"/>
                <a:gd name="T37" fmla="*/ 449 h 1522"/>
                <a:gd name="T38" fmla="*/ 1349 w 1522"/>
                <a:gd name="T39" fmla="*/ 375 h 1522"/>
                <a:gd name="T40" fmla="*/ 1324 w 1522"/>
                <a:gd name="T41" fmla="*/ 306 h 1522"/>
                <a:gd name="T42" fmla="*/ 1278 w 1522"/>
                <a:gd name="T43" fmla="*/ 244 h 1522"/>
                <a:gd name="T44" fmla="*/ 1223 w 1522"/>
                <a:gd name="T45" fmla="*/ 202 h 1522"/>
                <a:gd name="T46" fmla="*/ 1160 w 1522"/>
                <a:gd name="T47" fmla="*/ 175 h 1522"/>
                <a:gd name="T48" fmla="*/ 1092 w 1522"/>
                <a:gd name="T49" fmla="*/ 167 h 1522"/>
                <a:gd name="T50" fmla="*/ 1141 w 1522"/>
                <a:gd name="T51" fmla="*/ 3 h 1522"/>
                <a:gd name="T52" fmla="*/ 1234 w 1522"/>
                <a:gd name="T53" fmla="*/ 24 h 1522"/>
                <a:gd name="T54" fmla="*/ 1321 w 1522"/>
                <a:gd name="T55" fmla="*/ 66 h 1522"/>
                <a:gd name="T56" fmla="*/ 1395 w 1522"/>
                <a:gd name="T57" fmla="*/ 126 h 1522"/>
                <a:gd name="T58" fmla="*/ 1457 w 1522"/>
                <a:gd name="T59" fmla="*/ 204 h 1522"/>
                <a:gd name="T60" fmla="*/ 1498 w 1522"/>
                <a:gd name="T61" fmla="*/ 291 h 1522"/>
                <a:gd name="T62" fmla="*/ 1518 w 1522"/>
                <a:gd name="T63" fmla="*/ 384 h 1522"/>
                <a:gd name="T64" fmla="*/ 1518 w 1522"/>
                <a:gd name="T65" fmla="*/ 478 h 1522"/>
                <a:gd name="T66" fmla="*/ 1498 w 1522"/>
                <a:gd name="T67" fmla="*/ 570 h 1522"/>
                <a:gd name="T68" fmla="*/ 1457 w 1522"/>
                <a:gd name="T69" fmla="*/ 657 h 1522"/>
                <a:gd name="T70" fmla="*/ 1395 w 1522"/>
                <a:gd name="T71" fmla="*/ 735 h 1522"/>
                <a:gd name="T72" fmla="*/ 698 w 1522"/>
                <a:gd name="T73" fmla="*/ 1429 h 1522"/>
                <a:gd name="T74" fmla="*/ 617 w 1522"/>
                <a:gd name="T75" fmla="*/ 1480 h 1522"/>
                <a:gd name="T76" fmla="*/ 526 w 1522"/>
                <a:gd name="T77" fmla="*/ 1512 h 1522"/>
                <a:gd name="T78" fmla="*/ 430 w 1522"/>
                <a:gd name="T79" fmla="*/ 1522 h 1522"/>
                <a:gd name="T80" fmla="*/ 334 w 1522"/>
                <a:gd name="T81" fmla="*/ 1512 h 1522"/>
                <a:gd name="T82" fmla="*/ 244 w 1522"/>
                <a:gd name="T83" fmla="*/ 1480 h 1522"/>
                <a:gd name="T84" fmla="*/ 162 w 1522"/>
                <a:gd name="T85" fmla="*/ 1429 h 1522"/>
                <a:gd name="T86" fmla="*/ 94 w 1522"/>
                <a:gd name="T87" fmla="*/ 1360 h 1522"/>
                <a:gd name="T88" fmla="*/ 43 w 1522"/>
                <a:gd name="T89" fmla="*/ 1278 h 1522"/>
                <a:gd name="T90" fmla="*/ 11 w 1522"/>
                <a:gd name="T91" fmla="*/ 1188 h 1522"/>
                <a:gd name="T92" fmla="*/ 0 w 1522"/>
                <a:gd name="T93" fmla="*/ 1092 h 1522"/>
                <a:gd name="T94" fmla="*/ 11 w 1522"/>
                <a:gd name="T95" fmla="*/ 996 h 1522"/>
                <a:gd name="T96" fmla="*/ 43 w 1522"/>
                <a:gd name="T97" fmla="*/ 906 h 1522"/>
                <a:gd name="T98" fmla="*/ 94 w 1522"/>
                <a:gd name="T99" fmla="*/ 825 h 1522"/>
                <a:gd name="T100" fmla="*/ 788 w 1522"/>
                <a:gd name="T101" fmla="*/ 126 h 1522"/>
                <a:gd name="T102" fmla="*/ 864 w 1522"/>
                <a:gd name="T103" fmla="*/ 66 h 1522"/>
                <a:gd name="T104" fmla="*/ 949 w 1522"/>
                <a:gd name="T105" fmla="*/ 24 h 1522"/>
                <a:gd name="T106" fmla="*/ 1043 w 1522"/>
                <a:gd name="T107" fmla="*/ 3 h 1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2" h="1522">
                  <a:moveTo>
                    <a:pt x="1092" y="167"/>
                  </a:moveTo>
                  <a:lnTo>
                    <a:pt x="1057" y="169"/>
                  </a:lnTo>
                  <a:lnTo>
                    <a:pt x="1023" y="175"/>
                  </a:lnTo>
                  <a:lnTo>
                    <a:pt x="991" y="186"/>
                  </a:lnTo>
                  <a:lnTo>
                    <a:pt x="960" y="202"/>
                  </a:lnTo>
                  <a:lnTo>
                    <a:pt x="931" y="221"/>
                  </a:lnTo>
                  <a:lnTo>
                    <a:pt x="906" y="244"/>
                  </a:lnTo>
                  <a:lnTo>
                    <a:pt x="244" y="906"/>
                  </a:lnTo>
                  <a:lnTo>
                    <a:pt x="220" y="932"/>
                  </a:lnTo>
                  <a:lnTo>
                    <a:pt x="202" y="960"/>
                  </a:lnTo>
                  <a:lnTo>
                    <a:pt x="186" y="991"/>
                  </a:lnTo>
                  <a:lnTo>
                    <a:pt x="175" y="1024"/>
                  </a:lnTo>
                  <a:lnTo>
                    <a:pt x="169" y="1058"/>
                  </a:lnTo>
                  <a:lnTo>
                    <a:pt x="167" y="1092"/>
                  </a:lnTo>
                  <a:lnTo>
                    <a:pt x="169" y="1127"/>
                  </a:lnTo>
                  <a:lnTo>
                    <a:pt x="175" y="1161"/>
                  </a:lnTo>
                  <a:lnTo>
                    <a:pt x="186" y="1194"/>
                  </a:lnTo>
                  <a:lnTo>
                    <a:pt x="202" y="1224"/>
                  </a:lnTo>
                  <a:lnTo>
                    <a:pt x="220" y="1253"/>
                  </a:lnTo>
                  <a:lnTo>
                    <a:pt x="244" y="1279"/>
                  </a:lnTo>
                  <a:lnTo>
                    <a:pt x="270" y="1302"/>
                  </a:lnTo>
                  <a:lnTo>
                    <a:pt x="298" y="1321"/>
                  </a:lnTo>
                  <a:lnTo>
                    <a:pt x="329" y="1336"/>
                  </a:lnTo>
                  <a:lnTo>
                    <a:pt x="361" y="1348"/>
                  </a:lnTo>
                  <a:lnTo>
                    <a:pt x="396" y="1354"/>
                  </a:lnTo>
                  <a:lnTo>
                    <a:pt x="430" y="1356"/>
                  </a:lnTo>
                  <a:lnTo>
                    <a:pt x="465" y="1354"/>
                  </a:lnTo>
                  <a:lnTo>
                    <a:pt x="499" y="1348"/>
                  </a:lnTo>
                  <a:lnTo>
                    <a:pt x="531" y="1336"/>
                  </a:lnTo>
                  <a:lnTo>
                    <a:pt x="562" y="1321"/>
                  </a:lnTo>
                  <a:lnTo>
                    <a:pt x="590" y="1302"/>
                  </a:lnTo>
                  <a:lnTo>
                    <a:pt x="617" y="1279"/>
                  </a:lnTo>
                  <a:lnTo>
                    <a:pt x="1279" y="617"/>
                  </a:lnTo>
                  <a:lnTo>
                    <a:pt x="1303" y="587"/>
                  </a:lnTo>
                  <a:lnTo>
                    <a:pt x="1325" y="555"/>
                  </a:lnTo>
                  <a:lnTo>
                    <a:pt x="1340" y="521"/>
                  </a:lnTo>
                  <a:lnTo>
                    <a:pt x="1349" y="485"/>
                  </a:lnTo>
                  <a:lnTo>
                    <a:pt x="1355" y="449"/>
                  </a:lnTo>
                  <a:lnTo>
                    <a:pt x="1355" y="412"/>
                  </a:lnTo>
                  <a:lnTo>
                    <a:pt x="1349" y="375"/>
                  </a:lnTo>
                  <a:lnTo>
                    <a:pt x="1340" y="340"/>
                  </a:lnTo>
                  <a:lnTo>
                    <a:pt x="1324" y="306"/>
                  </a:lnTo>
                  <a:lnTo>
                    <a:pt x="1303" y="274"/>
                  </a:lnTo>
                  <a:lnTo>
                    <a:pt x="1278" y="244"/>
                  </a:lnTo>
                  <a:lnTo>
                    <a:pt x="1252" y="221"/>
                  </a:lnTo>
                  <a:lnTo>
                    <a:pt x="1223" y="202"/>
                  </a:lnTo>
                  <a:lnTo>
                    <a:pt x="1193" y="186"/>
                  </a:lnTo>
                  <a:lnTo>
                    <a:pt x="1160" y="175"/>
                  </a:lnTo>
                  <a:lnTo>
                    <a:pt x="1127" y="169"/>
                  </a:lnTo>
                  <a:lnTo>
                    <a:pt x="1092" y="167"/>
                  </a:lnTo>
                  <a:close/>
                  <a:moveTo>
                    <a:pt x="1092" y="0"/>
                  </a:moveTo>
                  <a:lnTo>
                    <a:pt x="1141" y="3"/>
                  </a:lnTo>
                  <a:lnTo>
                    <a:pt x="1188" y="11"/>
                  </a:lnTo>
                  <a:lnTo>
                    <a:pt x="1234" y="24"/>
                  </a:lnTo>
                  <a:lnTo>
                    <a:pt x="1278" y="42"/>
                  </a:lnTo>
                  <a:lnTo>
                    <a:pt x="1321" y="66"/>
                  </a:lnTo>
                  <a:lnTo>
                    <a:pt x="1359" y="94"/>
                  </a:lnTo>
                  <a:lnTo>
                    <a:pt x="1395" y="126"/>
                  </a:lnTo>
                  <a:lnTo>
                    <a:pt x="1430" y="163"/>
                  </a:lnTo>
                  <a:lnTo>
                    <a:pt x="1457" y="204"/>
                  </a:lnTo>
                  <a:lnTo>
                    <a:pt x="1481" y="247"/>
                  </a:lnTo>
                  <a:lnTo>
                    <a:pt x="1498" y="291"/>
                  </a:lnTo>
                  <a:lnTo>
                    <a:pt x="1511" y="337"/>
                  </a:lnTo>
                  <a:lnTo>
                    <a:pt x="1518" y="384"/>
                  </a:lnTo>
                  <a:lnTo>
                    <a:pt x="1522" y="431"/>
                  </a:lnTo>
                  <a:lnTo>
                    <a:pt x="1518" y="478"/>
                  </a:lnTo>
                  <a:lnTo>
                    <a:pt x="1511" y="524"/>
                  </a:lnTo>
                  <a:lnTo>
                    <a:pt x="1498" y="570"/>
                  </a:lnTo>
                  <a:lnTo>
                    <a:pt x="1481" y="614"/>
                  </a:lnTo>
                  <a:lnTo>
                    <a:pt x="1457" y="657"/>
                  </a:lnTo>
                  <a:lnTo>
                    <a:pt x="1430" y="697"/>
                  </a:lnTo>
                  <a:lnTo>
                    <a:pt x="1395" y="735"/>
                  </a:lnTo>
                  <a:lnTo>
                    <a:pt x="735" y="1397"/>
                  </a:lnTo>
                  <a:lnTo>
                    <a:pt x="698" y="1429"/>
                  </a:lnTo>
                  <a:lnTo>
                    <a:pt x="659" y="1457"/>
                  </a:lnTo>
                  <a:lnTo>
                    <a:pt x="617" y="1480"/>
                  </a:lnTo>
                  <a:lnTo>
                    <a:pt x="573" y="1499"/>
                  </a:lnTo>
                  <a:lnTo>
                    <a:pt x="526" y="1512"/>
                  </a:lnTo>
                  <a:lnTo>
                    <a:pt x="479" y="1520"/>
                  </a:lnTo>
                  <a:lnTo>
                    <a:pt x="430" y="1522"/>
                  </a:lnTo>
                  <a:lnTo>
                    <a:pt x="382" y="1520"/>
                  </a:lnTo>
                  <a:lnTo>
                    <a:pt x="334" y="1512"/>
                  </a:lnTo>
                  <a:lnTo>
                    <a:pt x="288" y="1499"/>
                  </a:lnTo>
                  <a:lnTo>
                    <a:pt x="244" y="1480"/>
                  </a:lnTo>
                  <a:lnTo>
                    <a:pt x="202" y="1457"/>
                  </a:lnTo>
                  <a:lnTo>
                    <a:pt x="162" y="1429"/>
                  </a:lnTo>
                  <a:lnTo>
                    <a:pt x="126" y="1397"/>
                  </a:lnTo>
                  <a:lnTo>
                    <a:pt x="94" y="1360"/>
                  </a:lnTo>
                  <a:lnTo>
                    <a:pt x="66" y="1321"/>
                  </a:lnTo>
                  <a:lnTo>
                    <a:pt x="43" y="1278"/>
                  </a:lnTo>
                  <a:lnTo>
                    <a:pt x="25" y="1234"/>
                  </a:lnTo>
                  <a:lnTo>
                    <a:pt x="11" y="1188"/>
                  </a:lnTo>
                  <a:lnTo>
                    <a:pt x="3" y="1141"/>
                  </a:lnTo>
                  <a:lnTo>
                    <a:pt x="0" y="1092"/>
                  </a:lnTo>
                  <a:lnTo>
                    <a:pt x="3" y="1044"/>
                  </a:lnTo>
                  <a:lnTo>
                    <a:pt x="11" y="996"/>
                  </a:lnTo>
                  <a:lnTo>
                    <a:pt x="25" y="950"/>
                  </a:lnTo>
                  <a:lnTo>
                    <a:pt x="43" y="906"/>
                  </a:lnTo>
                  <a:lnTo>
                    <a:pt x="66" y="864"/>
                  </a:lnTo>
                  <a:lnTo>
                    <a:pt x="94" y="825"/>
                  </a:lnTo>
                  <a:lnTo>
                    <a:pt x="126" y="788"/>
                  </a:lnTo>
                  <a:lnTo>
                    <a:pt x="788" y="126"/>
                  </a:lnTo>
                  <a:lnTo>
                    <a:pt x="824" y="94"/>
                  </a:lnTo>
                  <a:lnTo>
                    <a:pt x="864" y="66"/>
                  </a:lnTo>
                  <a:lnTo>
                    <a:pt x="906" y="42"/>
                  </a:lnTo>
                  <a:lnTo>
                    <a:pt x="949" y="24"/>
                  </a:lnTo>
                  <a:lnTo>
                    <a:pt x="995" y="11"/>
                  </a:lnTo>
                  <a:lnTo>
                    <a:pt x="1043" y="3"/>
                  </a:lnTo>
                  <a:lnTo>
                    <a:pt x="109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46" name="Freeform 661">
              <a:extLst>
                <a:ext uri="{FF2B5EF4-FFF2-40B4-BE49-F238E27FC236}">
                  <a16:creationId xmlns:a16="http://schemas.microsoft.com/office/drawing/2014/main" id="{1CC223DA-C1B9-4B74-8B36-46D9E0204690}"/>
                </a:ext>
              </a:extLst>
            </p:cNvPr>
            <p:cNvSpPr>
              <a:spLocks noEditPoints="1"/>
            </p:cNvSpPr>
            <p:nvPr/>
          </p:nvSpPr>
          <p:spPr bwMode="auto">
            <a:xfrm>
              <a:off x="851" y="5241"/>
              <a:ext cx="132" cy="133"/>
            </a:xfrm>
            <a:custGeom>
              <a:avLst/>
              <a:gdLst>
                <a:gd name="T0" fmla="*/ 618 w 1458"/>
                <a:gd name="T1" fmla="*/ 178 h 1462"/>
                <a:gd name="T2" fmla="*/ 463 w 1458"/>
                <a:gd name="T3" fmla="*/ 234 h 1462"/>
                <a:gd name="T4" fmla="*/ 330 w 1458"/>
                <a:gd name="T5" fmla="*/ 332 h 1462"/>
                <a:gd name="T6" fmla="*/ 229 w 1458"/>
                <a:gd name="T7" fmla="*/ 469 h 1462"/>
                <a:gd name="T8" fmla="*/ 176 w 1458"/>
                <a:gd name="T9" fmla="*/ 623 h 1462"/>
                <a:gd name="T10" fmla="*/ 168 w 1458"/>
                <a:gd name="T11" fmla="*/ 786 h 1462"/>
                <a:gd name="T12" fmla="*/ 207 w 1458"/>
                <a:gd name="T13" fmla="*/ 944 h 1462"/>
                <a:gd name="T14" fmla="*/ 291 w 1458"/>
                <a:gd name="T15" fmla="*/ 1088 h 1462"/>
                <a:gd name="T16" fmla="*/ 416 w 1458"/>
                <a:gd name="T17" fmla="*/ 1201 h 1462"/>
                <a:gd name="T18" fmla="*/ 565 w 1458"/>
                <a:gd name="T19" fmla="*/ 1272 h 1462"/>
                <a:gd name="T20" fmla="*/ 728 w 1458"/>
                <a:gd name="T21" fmla="*/ 1296 h 1462"/>
                <a:gd name="T22" fmla="*/ 893 w 1458"/>
                <a:gd name="T23" fmla="*/ 1272 h 1462"/>
                <a:gd name="T24" fmla="*/ 1042 w 1458"/>
                <a:gd name="T25" fmla="*/ 1201 h 1462"/>
                <a:gd name="T26" fmla="*/ 1167 w 1458"/>
                <a:gd name="T27" fmla="*/ 1088 h 1462"/>
                <a:gd name="T28" fmla="*/ 1251 w 1458"/>
                <a:gd name="T29" fmla="*/ 944 h 1462"/>
                <a:gd name="T30" fmla="*/ 1290 w 1458"/>
                <a:gd name="T31" fmla="*/ 786 h 1462"/>
                <a:gd name="T32" fmla="*/ 1282 w 1458"/>
                <a:gd name="T33" fmla="*/ 623 h 1462"/>
                <a:gd name="T34" fmla="*/ 1228 w 1458"/>
                <a:gd name="T35" fmla="*/ 469 h 1462"/>
                <a:gd name="T36" fmla="*/ 1127 w 1458"/>
                <a:gd name="T37" fmla="*/ 332 h 1462"/>
                <a:gd name="T38" fmla="*/ 995 w 1458"/>
                <a:gd name="T39" fmla="*/ 234 h 1462"/>
                <a:gd name="T40" fmla="*/ 840 w 1458"/>
                <a:gd name="T41" fmla="*/ 178 h 1462"/>
                <a:gd name="T42" fmla="*/ 728 w 1458"/>
                <a:gd name="T43" fmla="*/ 0 h 1462"/>
                <a:gd name="T44" fmla="*/ 919 w 1458"/>
                <a:gd name="T45" fmla="*/ 26 h 1462"/>
                <a:gd name="T46" fmla="*/ 1093 w 1458"/>
                <a:gd name="T47" fmla="*/ 98 h 1462"/>
                <a:gd name="T48" fmla="*/ 1245 w 1458"/>
                <a:gd name="T49" fmla="*/ 215 h 1462"/>
                <a:gd name="T50" fmla="*/ 1358 w 1458"/>
                <a:gd name="T51" fmla="*/ 362 h 1462"/>
                <a:gd name="T52" fmla="*/ 1430 w 1458"/>
                <a:gd name="T53" fmla="*/ 527 h 1462"/>
                <a:gd name="T54" fmla="*/ 1458 w 1458"/>
                <a:gd name="T55" fmla="*/ 702 h 1462"/>
                <a:gd name="T56" fmla="*/ 1444 w 1458"/>
                <a:gd name="T57" fmla="*/ 878 h 1462"/>
                <a:gd name="T58" fmla="*/ 1387 w 1458"/>
                <a:gd name="T59" fmla="*/ 1048 h 1462"/>
                <a:gd name="T60" fmla="*/ 1288 w 1458"/>
                <a:gd name="T61" fmla="*/ 1202 h 1462"/>
                <a:gd name="T62" fmla="*/ 1146 w 1458"/>
                <a:gd name="T63" fmla="*/ 1330 h 1462"/>
                <a:gd name="T64" fmla="*/ 979 w 1458"/>
                <a:gd name="T65" fmla="*/ 1418 h 1462"/>
                <a:gd name="T66" fmla="*/ 794 w 1458"/>
                <a:gd name="T67" fmla="*/ 1459 h 1462"/>
                <a:gd name="T68" fmla="*/ 601 w 1458"/>
                <a:gd name="T69" fmla="*/ 1451 h 1462"/>
                <a:gd name="T70" fmla="*/ 420 w 1458"/>
                <a:gd name="T71" fmla="*/ 1394 h 1462"/>
                <a:gd name="T72" fmla="*/ 260 w 1458"/>
                <a:gd name="T73" fmla="*/ 1292 h 1462"/>
                <a:gd name="T74" fmla="*/ 132 w 1458"/>
                <a:gd name="T75" fmla="*/ 1153 h 1462"/>
                <a:gd name="T76" fmla="*/ 47 w 1458"/>
                <a:gd name="T77" fmla="*/ 992 h 1462"/>
                <a:gd name="T78" fmla="*/ 4 w 1458"/>
                <a:gd name="T79" fmla="*/ 820 h 1462"/>
                <a:gd name="T80" fmla="*/ 4 w 1458"/>
                <a:gd name="T81" fmla="*/ 643 h 1462"/>
                <a:gd name="T82" fmla="*/ 47 w 1458"/>
                <a:gd name="T83" fmla="*/ 470 h 1462"/>
                <a:gd name="T84" fmla="*/ 132 w 1458"/>
                <a:gd name="T85" fmla="*/ 311 h 1462"/>
                <a:gd name="T86" fmla="*/ 260 w 1458"/>
                <a:gd name="T87" fmla="*/ 172 h 1462"/>
                <a:gd name="T88" fmla="*/ 420 w 1458"/>
                <a:gd name="T89" fmla="*/ 69 h 1462"/>
                <a:gd name="T90" fmla="*/ 601 w 1458"/>
                <a:gd name="T91" fmla="*/ 12 h 1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8" h="1462">
                  <a:moveTo>
                    <a:pt x="728" y="167"/>
                  </a:moveTo>
                  <a:lnTo>
                    <a:pt x="673" y="169"/>
                  </a:lnTo>
                  <a:lnTo>
                    <a:pt x="618" y="178"/>
                  </a:lnTo>
                  <a:lnTo>
                    <a:pt x="565" y="191"/>
                  </a:lnTo>
                  <a:lnTo>
                    <a:pt x="512" y="210"/>
                  </a:lnTo>
                  <a:lnTo>
                    <a:pt x="463" y="234"/>
                  </a:lnTo>
                  <a:lnTo>
                    <a:pt x="416" y="262"/>
                  </a:lnTo>
                  <a:lnTo>
                    <a:pt x="371" y="295"/>
                  </a:lnTo>
                  <a:lnTo>
                    <a:pt x="330" y="332"/>
                  </a:lnTo>
                  <a:lnTo>
                    <a:pt x="291" y="375"/>
                  </a:lnTo>
                  <a:lnTo>
                    <a:pt x="258" y="421"/>
                  </a:lnTo>
                  <a:lnTo>
                    <a:pt x="229" y="469"/>
                  </a:lnTo>
                  <a:lnTo>
                    <a:pt x="207" y="519"/>
                  </a:lnTo>
                  <a:lnTo>
                    <a:pt x="188" y="571"/>
                  </a:lnTo>
                  <a:lnTo>
                    <a:pt x="176" y="623"/>
                  </a:lnTo>
                  <a:lnTo>
                    <a:pt x="168" y="678"/>
                  </a:lnTo>
                  <a:lnTo>
                    <a:pt x="165" y="731"/>
                  </a:lnTo>
                  <a:lnTo>
                    <a:pt x="168" y="786"/>
                  </a:lnTo>
                  <a:lnTo>
                    <a:pt x="176" y="839"/>
                  </a:lnTo>
                  <a:lnTo>
                    <a:pt x="188" y="892"/>
                  </a:lnTo>
                  <a:lnTo>
                    <a:pt x="207" y="944"/>
                  </a:lnTo>
                  <a:lnTo>
                    <a:pt x="229" y="994"/>
                  </a:lnTo>
                  <a:lnTo>
                    <a:pt x="258" y="1042"/>
                  </a:lnTo>
                  <a:lnTo>
                    <a:pt x="291" y="1088"/>
                  </a:lnTo>
                  <a:lnTo>
                    <a:pt x="330" y="1130"/>
                  </a:lnTo>
                  <a:lnTo>
                    <a:pt x="371" y="1168"/>
                  </a:lnTo>
                  <a:lnTo>
                    <a:pt x="416" y="1201"/>
                  </a:lnTo>
                  <a:lnTo>
                    <a:pt x="463" y="1230"/>
                  </a:lnTo>
                  <a:lnTo>
                    <a:pt x="512" y="1253"/>
                  </a:lnTo>
                  <a:lnTo>
                    <a:pt x="565" y="1272"/>
                  </a:lnTo>
                  <a:lnTo>
                    <a:pt x="618" y="1285"/>
                  </a:lnTo>
                  <a:lnTo>
                    <a:pt x="673" y="1293"/>
                  </a:lnTo>
                  <a:lnTo>
                    <a:pt x="728" y="1296"/>
                  </a:lnTo>
                  <a:lnTo>
                    <a:pt x="785" y="1293"/>
                  </a:lnTo>
                  <a:lnTo>
                    <a:pt x="840" y="1285"/>
                  </a:lnTo>
                  <a:lnTo>
                    <a:pt x="893" y="1272"/>
                  </a:lnTo>
                  <a:lnTo>
                    <a:pt x="944" y="1253"/>
                  </a:lnTo>
                  <a:lnTo>
                    <a:pt x="995" y="1230"/>
                  </a:lnTo>
                  <a:lnTo>
                    <a:pt x="1042" y="1201"/>
                  </a:lnTo>
                  <a:lnTo>
                    <a:pt x="1087" y="1168"/>
                  </a:lnTo>
                  <a:lnTo>
                    <a:pt x="1127" y="1130"/>
                  </a:lnTo>
                  <a:lnTo>
                    <a:pt x="1167" y="1088"/>
                  </a:lnTo>
                  <a:lnTo>
                    <a:pt x="1200" y="1042"/>
                  </a:lnTo>
                  <a:lnTo>
                    <a:pt x="1228" y="994"/>
                  </a:lnTo>
                  <a:lnTo>
                    <a:pt x="1251" y="944"/>
                  </a:lnTo>
                  <a:lnTo>
                    <a:pt x="1269" y="892"/>
                  </a:lnTo>
                  <a:lnTo>
                    <a:pt x="1282" y="839"/>
                  </a:lnTo>
                  <a:lnTo>
                    <a:pt x="1290" y="786"/>
                  </a:lnTo>
                  <a:lnTo>
                    <a:pt x="1293" y="731"/>
                  </a:lnTo>
                  <a:lnTo>
                    <a:pt x="1290" y="678"/>
                  </a:lnTo>
                  <a:lnTo>
                    <a:pt x="1282" y="623"/>
                  </a:lnTo>
                  <a:lnTo>
                    <a:pt x="1269" y="571"/>
                  </a:lnTo>
                  <a:lnTo>
                    <a:pt x="1251" y="519"/>
                  </a:lnTo>
                  <a:lnTo>
                    <a:pt x="1228" y="469"/>
                  </a:lnTo>
                  <a:lnTo>
                    <a:pt x="1200" y="421"/>
                  </a:lnTo>
                  <a:lnTo>
                    <a:pt x="1167" y="375"/>
                  </a:lnTo>
                  <a:lnTo>
                    <a:pt x="1127" y="332"/>
                  </a:lnTo>
                  <a:lnTo>
                    <a:pt x="1087" y="295"/>
                  </a:lnTo>
                  <a:lnTo>
                    <a:pt x="1042" y="262"/>
                  </a:lnTo>
                  <a:lnTo>
                    <a:pt x="995" y="234"/>
                  </a:lnTo>
                  <a:lnTo>
                    <a:pt x="944" y="210"/>
                  </a:lnTo>
                  <a:lnTo>
                    <a:pt x="893" y="191"/>
                  </a:lnTo>
                  <a:lnTo>
                    <a:pt x="840" y="178"/>
                  </a:lnTo>
                  <a:lnTo>
                    <a:pt x="785" y="169"/>
                  </a:lnTo>
                  <a:lnTo>
                    <a:pt x="728" y="167"/>
                  </a:lnTo>
                  <a:close/>
                  <a:moveTo>
                    <a:pt x="728" y="0"/>
                  </a:moveTo>
                  <a:lnTo>
                    <a:pt x="794" y="4"/>
                  </a:lnTo>
                  <a:lnTo>
                    <a:pt x="857" y="12"/>
                  </a:lnTo>
                  <a:lnTo>
                    <a:pt x="919" y="26"/>
                  </a:lnTo>
                  <a:lnTo>
                    <a:pt x="979" y="44"/>
                  </a:lnTo>
                  <a:lnTo>
                    <a:pt x="1037" y="69"/>
                  </a:lnTo>
                  <a:lnTo>
                    <a:pt x="1093" y="98"/>
                  </a:lnTo>
                  <a:lnTo>
                    <a:pt x="1146" y="132"/>
                  </a:lnTo>
                  <a:lnTo>
                    <a:pt x="1198" y="172"/>
                  </a:lnTo>
                  <a:lnTo>
                    <a:pt x="1245" y="215"/>
                  </a:lnTo>
                  <a:lnTo>
                    <a:pt x="1288" y="262"/>
                  </a:lnTo>
                  <a:lnTo>
                    <a:pt x="1325" y="311"/>
                  </a:lnTo>
                  <a:lnTo>
                    <a:pt x="1358" y="362"/>
                  </a:lnTo>
                  <a:lnTo>
                    <a:pt x="1387" y="416"/>
                  </a:lnTo>
                  <a:lnTo>
                    <a:pt x="1411" y="470"/>
                  </a:lnTo>
                  <a:lnTo>
                    <a:pt x="1430" y="527"/>
                  </a:lnTo>
                  <a:lnTo>
                    <a:pt x="1444" y="585"/>
                  </a:lnTo>
                  <a:lnTo>
                    <a:pt x="1453" y="643"/>
                  </a:lnTo>
                  <a:lnTo>
                    <a:pt x="1458" y="702"/>
                  </a:lnTo>
                  <a:lnTo>
                    <a:pt x="1458" y="761"/>
                  </a:lnTo>
                  <a:lnTo>
                    <a:pt x="1453" y="820"/>
                  </a:lnTo>
                  <a:lnTo>
                    <a:pt x="1444" y="878"/>
                  </a:lnTo>
                  <a:lnTo>
                    <a:pt x="1430" y="936"/>
                  </a:lnTo>
                  <a:lnTo>
                    <a:pt x="1411" y="992"/>
                  </a:lnTo>
                  <a:lnTo>
                    <a:pt x="1387" y="1048"/>
                  </a:lnTo>
                  <a:lnTo>
                    <a:pt x="1358" y="1101"/>
                  </a:lnTo>
                  <a:lnTo>
                    <a:pt x="1325" y="1153"/>
                  </a:lnTo>
                  <a:lnTo>
                    <a:pt x="1288" y="1202"/>
                  </a:lnTo>
                  <a:lnTo>
                    <a:pt x="1245" y="1248"/>
                  </a:lnTo>
                  <a:lnTo>
                    <a:pt x="1198" y="1292"/>
                  </a:lnTo>
                  <a:lnTo>
                    <a:pt x="1146" y="1330"/>
                  </a:lnTo>
                  <a:lnTo>
                    <a:pt x="1093" y="1365"/>
                  </a:lnTo>
                  <a:lnTo>
                    <a:pt x="1037" y="1394"/>
                  </a:lnTo>
                  <a:lnTo>
                    <a:pt x="979" y="1418"/>
                  </a:lnTo>
                  <a:lnTo>
                    <a:pt x="919" y="1437"/>
                  </a:lnTo>
                  <a:lnTo>
                    <a:pt x="857" y="1451"/>
                  </a:lnTo>
                  <a:lnTo>
                    <a:pt x="794" y="1459"/>
                  </a:lnTo>
                  <a:lnTo>
                    <a:pt x="728" y="1462"/>
                  </a:lnTo>
                  <a:lnTo>
                    <a:pt x="664" y="1459"/>
                  </a:lnTo>
                  <a:lnTo>
                    <a:pt x="601" y="1451"/>
                  </a:lnTo>
                  <a:lnTo>
                    <a:pt x="539" y="1437"/>
                  </a:lnTo>
                  <a:lnTo>
                    <a:pt x="478" y="1418"/>
                  </a:lnTo>
                  <a:lnTo>
                    <a:pt x="420" y="1394"/>
                  </a:lnTo>
                  <a:lnTo>
                    <a:pt x="365" y="1365"/>
                  </a:lnTo>
                  <a:lnTo>
                    <a:pt x="311" y="1330"/>
                  </a:lnTo>
                  <a:lnTo>
                    <a:pt x="260" y="1292"/>
                  </a:lnTo>
                  <a:lnTo>
                    <a:pt x="213" y="1248"/>
                  </a:lnTo>
                  <a:lnTo>
                    <a:pt x="170" y="1202"/>
                  </a:lnTo>
                  <a:lnTo>
                    <a:pt x="132" y="1153"/>
                  </a:lnTo>
                  <a:lnTo>
                    <a:pt x="99" y="1101"/>
                  </a:lnTo>
                  <a:lnTo>
                    <a:pt x="71" y="1048"/>
                  </a:lnTo>
                  <a:lnTo>
                    <a:pt x="47" y="992"/>
                  </a:lnTo>
                  <a:lnTo>
                    <a:pt x="28" y="936"/>
                  </a:lnTo>
                  <a:lnTo>
                    <a:pt x="14" y="878"/>
                  </a:lnTo>
                  <a:lnTo>
                    <a:pt x="4" y="820"/>
                  </a:lnTo>
                  <a:lnTo>
                    <a:pt x="0" y="761"/>
                  </a:lnTo>
                  <a:lnTo>
                    <a:pt x="0" y="702"/>
                  </a:lnTo>
                  <a:lnTo>
                    <a:pt x="4" y="643"/>
                  </a:lnTo>
                  <a:lnTo>
                    <a:pt x="14" y="585"/>
                  </a:lnTo>
                  <a:lnTo>
                    <a:pt x="28" y="527"/>
                  </a:lnTo>
                  <a:lnTo>
                    <a:pt x="47" y="470"/>
                  </a:lnTo>
                  <a:lnTo>
                    <a:pt x="71" y="416"/>
                  </a:lnTo>
                  <a:lnTo>
                    <a:pt x="99" y="362"/>
                  </a:lnTo>
                  <a:lnTo>
                    <a:pt x="132" y="311"/>
                  </a:lnTo>
                  <a:lnTo>
                    <a:pt x="170" y="262"/>
                  </a:lnTo>
                  <a:lnTo>
                    <a:pt x="213" y="215"/>
                  </a:lnTo>
                  <a:lnTo>
                    <a:pt x="260" y="172"/>
                  </a:lnTo>
                  <a:lnTo>
                    <a:pt x="311" y="132"/>
                  </a:lnTo>
                  <a:lnTo>
                    <a:pt x="365" y="98"/>
                  </a:lnTo>
                  <a:lnTo>
                    <a:pt x="420" y="69"/>
                  </a:lnTo>
                  <a:lnTo>
                    <a:pt x="478" y="44"/>
                  </a:lnTo>
                  <a:lnTo>
                    <a:pt x="539" y="26"/>
                  </a:lnTo>
                  <a:lnTo>
                    <a:pt x="601" y="12"/>
                  </a:lnTo>
                  <a:lnTo>
                    <a:pt x="664" y="4"/>
                  </a:lnTo>
                  <a:lnTo>
                    <a:pt x="72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47" name="Group 664">
            <a:extLst>
              <a:ext uri="{FF2B5EF4-FFF2-40B4-BE49-F238E27FC236}">
                <a16:creationId xmlns:a16="http://schemas.microsoft.com/office/drawing/2014/main" id="{19441B6E-DBD6-46F6-917A-A69FBA6E46FA}"/>
              </a:ext>
            </a:extLst>
          </p:cNvPr>
          <p:cNvGrpSpPr>
            <a:grpSpLocks noChangeAspect="1"/>
          </p:cNvGrpSpPr>
          <p:nvPr/>
        </p:nvGrpSpPr>
        <p:grpSpPr bwMode="auto">
          <a:xfrm>
            <a:off x="547139" y="5425845"/>
            <a:ext cx="262701" cy="261907"/>
            <a:chOff x="689" y="5956"/>
            <a:chExt cx="331" cy="330"/>
          </a:xfrm>
          <a:solidFill>
            <a:srgbClr val="000000"/>
          </a:solidFill>
        </p:grpSpPr>
        <p:sp>
          <p:nvSpPr>
            <p:cNvPr id="948" name="Freeform 666">
              <a:extLst>
                <a:ext uri="{FF2B5EF4-FFF2-40B4-BE49-F238E27FC236}">
                  <a16:creationId xmlns:a16="http://schemas.microsoft.com/office/drawing/2014/main" id="{1E33A6C7-B87D-44EB-B510-596A104CFEF9}"/>
                </a:ext>
              </a:extLst>
            </p:cNvPr>
            <p:cNvSpPr>
              <a:spLocks noEditPoints="1"/>
            </p:cNvSpPr>
            <p:nvPr/>
          </p:nvSpPr>
          <p:spPr bwMode="auto">
            <a:xfrm>
              <a:off x="689" y="5956"/>
              <a:ext cx="331" cy="330"/>
            </a:xfrm>
            <a:custGeom>
              <a:avLst/>
              <a:gdLst>
                <a:gd name="T0" fmla="*/ 1363 w 3307"/>
                <a:gd name="T1" fmla="*/ 180 h 3299"/>
                <a:gd name="T2" fmla="*/ 1006 w 3307"/>
                <a:gd name="T3" fmla="*/ 299 h 3299"/>
                <a:gd name="T4" fmla="*/ 694 w 3307"/>
                <a:gd name="T5" fmla="*/ 497 h 3299"/>
                <a:gd name="T6" fmla="*/ 441 w 3307"/>
                <a:gd name="T7" fmla="*/ 765 h 3299"/>
                <a:gd name="T8" fmla="*/ 260 w 3307"/>
                <a:gd name="T9" fmla="*/ 1089 h 3299"/>
                <a:gd name="T10" fmla="*/ 163 w 3307"/>
                <a:gd name="T11" fmla="*/ 1454 h 3299"/>
                <a:gd name="T12" fmla="*/ 163 w 3307"/>
                <a:gd name="T13" fmla="*/ 1845 h 3299"/>
                <a:gd name="T14" fmla="*/ 260 w 3307"/>
                <a:gd name="T15" fmla="*/ 2211 h 3299"/>
                <a:gd name="T16" fmla="*/ 441 w 3307"/>
                <a:gd name="T17" fmla="*/ 2534 h 3299"/>
                <a:gd name="T18" fmla="*/ 694 w 3307"/>
                <a:gd name="T19" fmla="*/ 2801 h 3299"/>
                <a:gd name="T20" fmla="*/ 1006 w 3307"/>
                <a:gd name="T21" fmla="*/ 3001 h 3299"/>
                <a:gd name="T22" fmla="*/ 1363 w 3307"/>
                <a:gd name="T23" fmla="*/ 3120 h 3299"/>
                <a:gd name="T24" fmla="*/ 1752 w 3307"/>
                <a:gd name="T25" fmla="*/ 3145 h 3299"/>
                <a:gd name="T26" fmla="*/ 2127 w 3307"/>
                <a:gd name="T27" fmla="*/ 3071 h 3299"/>
                <a:gd name="T28" fmla="*/ 2463 w 3307"/>
                <a:gd name="T29" fmla="*/ 2911 h 3299"/>
                <a:gd name="T30" fmla="*/ 2747 w 3307"/>
                <a:gd name="T31" fmla="*/ 2676 h 3299"/>
                <a:gd name="T32" fmla="*/ 2966 w 3307"/>
                <a:gd name="T33" fmla="*/ 2379 h 3299"/>
                <a:gd name="T34" fmla="*/ 3105 w 3307"/>
                <a:gd name="T35" fmla="*/ 2033 h 3299"/>
                <a:gd name="T36" fmla="*/ 3155 w 3307"/>
                <a:gd name="T37" fmla="*/ 1650 h 3299"/>
                <a:gd name="T38" fmla="*/ 3105 w 3307"/>
                <a:gd name="T39" fmla="*/ 1267 h 3299"/>
                <a:gd name="T40" fmla="*/ 2966 w 3307"/>
                <a:gd name="T41" fmla="*/ 921 h 3299"/>
                <a:gd name="T42" fmla="*/ 2747 w 3307"/>
                <a:gd name="T43" fmla="*/ 624 h 3299"/>
                <a:gd name="T44" fmla="*/ 2463 w 3307"/>
                <a:gd name="T45" fmla="*/ 388 h 3299"/>
                <a:gd name="T46" fmla="*/ 2127 w 3307"/>
                <a:gd name="T47" fmla="*/ 228 h 3299"/>
                <a:gd name="T48" fmla="*/ 1752 w 3307"/>
                <a:gd name="T49" fmla="*/ 155 h 3299"/>
                <a:gd name="T50" fmla="*/ 1860 w 3307"/>
                <a:gd name="T51" fmla="*/ 14 h 3299"/>
                <a:gd name="T52" fmla="*/ 2250 w 3307"/>
                <a:gd name="T53" fmla="*/ 111 h 3299"/>
                <a:gd name="T54" fmla="*/ 2597 w 3307"/>
                <a:gd name="T55" fmla="*/ 297 h 3299"/>
                <a:gd name="T56" fmla="*/ 2889 w 3307"/>
                <a:gd name="T57" fmla="*/ 555 h 3299"/>
                <a:gd name="T58" fmla="*/ 3113 w 3307"/>
                <a:gd name="T59" fmla="*/ 875 h 3299"/>
                <a:gd name="T60" fmla="*/ 3256 w 3307"/>
                <a:gd name="T61" fmla="*/ 1245 h 3299"/>
                <a:gd name="T62" fmla="*/ 3307 w 3307"/>
                <a:gd name="T63" fmla="*/ 1650 h 3299"/>
                <a:gd name="T64" fmla="*/ 3256 w 3307"/>
                <a:gd name="T65" fmla="*/ 2055 h 3299"/>
                <a:gd name="T66" fmla="*/ 3113 w 3307"/>
                <a:gd name="T67" fmla="*/ 2425 h 3299"/>
                <a:gd name="T68" fmla="*/ 2889 w 3307"/>
                <a:gd name="T69" fmla="*/ 2744 h 3299"/>
                <a:gd name="T70" fmla="*/ 2597 w 3307"/>
                <a:gd name="T71" fmla="*/ 3003 h 3299"/>
                <a:gd name="T72" fmla="*/ 2250 w 3307"/>
                <a:gd name="T73" fmla="*/ 3188 h 3299"/>
                <a:gd name="T74" fmla="*/ 1860 w 3307"/>
                <a:gd name="T75" fmla="*/ 3286 h 3299"/>
                <a:gd name="T76" fmla="*/ 1447 w 3307"/>
                <a:gd name="T77" fmla="*/ 3286 h 3299"/>
                <a:gd name="T78" fmla="*/ 1057 w 3307"/>
                <a:gd name="T79" fmla="*/ 3188 h 3299"/>
                <a:gd name="T80" fmla="*/ 709 w 3307"/>
                <a:gd name="T81" fmla="*/ 3003 h 3299"/>
                <a:gd name="T82" fmla="*/ 418 w 3307"/>
                <a:gd name="T83" fmla="*/ 2744 h 3299"/>
                <a:gd name="T84" fmla="*/ 194 w 3307"/>
                <a:gd name="T85" fmla="*/ 2425 h 3299"/>
                <a:gd name="T86" fmla="*/ 50 w 3307"/>
                <a:gd name="T87" fmla="*/ 2055 h 3299"/>
                <a:gd name="T88" fmla="*/ 0 w 3307"/>
                <a:gd name="T89" fmla="*/ 1650 h 3299"/>
                <a:gd name="T90" fmla="*/ 50 w 3307"/>
                <a:gd name="T91" fmla="*/ 1245 h 3299"/>
                <a:gd name="T92" fmla="*/ 194 w 3307"/>
                <a:gd name="T93" fmla="*/ 875 h 3299"/>
                <a:gd name="T94" fmla="*/ 418 w 3307"/>
                <a:gd name="T95" fmla="*/ 555 h 3299"/>
                <a:gd name="T96" fmla="*/ 709 w 3307"/>
                <a:gd name="T97" fmla="*/ 297 h 3299"/>
                <a:gd name="T98" fmla="*/ 1057 w 3307"/>
                <a:gd name="T99" fmla="*/ 111 h 3299"/>
                <a:gd name="T100" fmla="*/ 1447 w 3307"/>
                <a:gd name="T101" fmla="*/ 14 h 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7" h="3299">
                  <a:moveTo>
                    <a:pt x="1653" y="151"/>
                  </a:moveTo>
                  <a:lnTo>
                    <a:pt x="1555" y="155"/>
                  </a:lnTo>
                  <a:lnTo>
                    <a:pt x="1458" y="164"/>
                  </a:lnTo>
                  <a:lnTo>
                    <a:pt x="1363" y="180"/>
                  </a:lnTo>
                  <a:lnTo>
                    <a:pt x="1270" y="201"/>
                  </a:lnTo>
                  <a:lnTo>
                    <a:pt x="1179" y="228"/>
                  </a:lnTo>
                  <a:lnTo>
                    <a:pt x="1090" y="260"/>
                  </a:lnTo>
                  <a:lnTo>
                    <a:pt x="1006" y="299"/>
                  </a:lnTo>
                  <a:lnTo>
                    <a:pt x="923" y="342"/>
                  </a:lnTo>
                  <a:lnTo>
                    <a:pt x="843" y="388"/>
                  </a:lnTo>
                  <a:lnTo>
                    <a:pt x="767" y="441"/>
                  </a:lnTo>
                  <a:lnTo>
                    <a:pt x="694" y="497"/>
                  </a:lnTo>
                  <a:lnTo>
                    <a:pt x="625" y="558"/>
                  </a:lnTo>
                  <a:lnTo>
                    <a:pt x="559" y="624"/>
                  </a:lnTo>
                  <a:lnTo>
                    <a:pt x="498" y="693"/>
                  </a:lnTo>
                  <a:lnTo>
                    <a:pt x="441" y="765"/>
                  </a:lnTo>
                  <a:lnTo>
                    <a:pt x="389" y="841"/>
                  </a:lnTo>
                  <a:lnTo>
                    <a:pt x="341" y="921"/>
                  </a:lnTo>
                  <a:lnTo>
                    <a:pt x="298" y="1003"/>
                  </a:lnTo>
                  <a:lnTo>
                    <a:pt x="260" y="1089"/>
                  </a:lnTo>
                  <a:lnTo>
                    <a:pt x="228" y="1176"/>
                  </a:lnTo>
                  <a:lnTo>
                    <a:pt x="200" y="1267"/>
                  </a:lnTo>
                  <a:lnTo>
                    <a:pt x="179" y="1360"/>
                  </a:lnTo>
                  <a:lnTo>
                    <a:pt x="163" y="1454"/>
                  </a:lnTo>
                  <a:lnTo>
                    <a:pt x="154" y="1551"/>
                  </a:lnTo>
                  <a:lnTo>
                    <a:pt x="151" y="1650"/>
                  </a:lnTo>
                  <a:lnTo>
                    <a:pt x="154" y="1749"/>
                  </a:lnTo>
                  <a:lnTo>
                    <a:pt x="163" y="1845"/>
                  </a:lnTo>
                  <a:lnTo>
                    <a:pt x="179" y="1940"/>
                  </a:lnTo>
                  <a:lnTo>
                    <a:pt x="200" y="2033"/>
                  </a:lnTo>
                  <a:lnTo>
                    <a:pt x="228" y="2123"/>
                  </a:lnTo>
                  <a:lnTo>
                    <a:pt x="260" y="2211"/>
                  </a:lnTo>
                  <a:lnTo>
                    <a:pt x="298" y="2296"/>
                  </a:lnTo>
                  <a:lnTo>
                    <a:pt x="341" y="2379"/>
                  </a:lnTo>
                  <a:lnTo>
                    <a:pt x="389" y="2458"/>
                  </a:lnTo>
                  <a:lnTo>
                    <a:pt x="441" y="2534"/>
                  </a:lnTo>
                  <a:lnTo>
                    <a:pt x="498" y="2607"/>
                  </a:lnTo>
                  <a:lnTo>
                    <a:pt x="559" y="2676"/>
                  </a:lnTo>
                  <a:lnTo>
                    <a:pt x="625" y="2741"/>
                  </a:lnTo>
                  <a:lnTo>
                    <a:pt x="694" y="2801"/>
                  </a:lnTo>
                  <a:lnTo>
                    <a:pt x="767" y="2858"/>
                  </a:lnTo>
                  <a:lnTo>
                    <a:pt x="843" y="2911"/>
                  </a:lnTo>
                  <a:lnTo>
                    <a:pt x="923" y="2958"/>
                  </a:lnTo>
                  <a:lnTo>
                    <a:pt x="1006" y="3001"/>
                  </a:lnTo>
                  <a:lnTo>
                    <a:pt x="1090" y="3039"/>
                  </a:lnTo>
                  <a:lnTo>
                    <a:pt x="1179" y="3071"/>
                  </a:lnTo>
                  <a:lnTo>
                    <a:pt x="1270" y="3099"/>
                  </a:lnTo>
                  <a:lnTo>
                    <a:pt x="1363" y="3120"/>
                  </a:lnTo>
                  <a:lnTo>
                    <a:pt x="1458" y="3135"/>
                  </a:lnTo>
                  <a:lnTo>
                    <a:pt x="1555" y="3145"/>
                  </a:lnTo>
                  <a:lnTo>
                    <a:pt x="1654" y="3149"/>
                  </a:lnTo>
                  <a:lnTo>
                    <a:pt x="1752" y="3145"/>
                  </a:lnTo>
                  <a:lnTo>
                    <a:pt x="1849" y="3135"/>
                  </a:lnTo>
                  <a:lnTo>
                    <a:pt x="1944" y="3120"/>
                  </a:lnTo>
                  <a:lnTo>
                    <a:pt x="2037" y="3099"/>
                  </a:lnTo>
                  <a:lnTo>
                    <a:pt x="2127" y="3071"/>
                  </a:lnTo>
                  <a:lnTo>
                    <a:pt x="2216" y="3039"/>
                  </a:lnTo>
                  <a:lnTo>
                    <a:pt x="2301" y="3001"/>
                  </a:lnTo>
                  <a:lnTo>
                    <a:pt x="2384" y="2958"/>
                  </a:lnTo>
                  <a:lnTo>
                    <a:pt x="2463" y="2911"/>
                  </a:lnTo>
                  <a:lnTo>
                    <a:pt x="2540" y="2858"/>
                  </a:lnTo>
                  <a:lnTo>
                    <a:pt x="2612" y="2801"/>
                  </a:lnTo>
                  <a:lnTo>
                    <a:pt x="2682" y="2741"/>
                  </a:lnTo>
                  <a:lnTo>
                    <a:pt x="2747" y="2676"/>
                  </a:lnTo>
                  <a:lnTo>
                    <a:pt x="2808" y="2607"/>
                  </a:lnTo>
                  <a:lnTo>
                    <a:pt x="2866" y="2534"/>
                  </a:lnTo>
                  <a:lnTo>
                    <a:pt x="2918" y="2458"/>
                  </a:lnTo>
                  <a:lnTo>
                    <a:pt x="2966" y="2379"/>
                  </a:lnTo>
                  <a:lnTo>
                    <a:pt x="3008" y="2296"/>
                  </a:lnTo>
                  <a:lnTo>
                    <a:pt x="3046" y="2211"/>
                  </a:lnTo>
                  <a:lnTo>
                    <a:pt x="3079" y="2123"/>
                  </a:lnTo>
                  <a:lnTo>
                    <a:pt x="3105" y="2033"/>
                  </a:lnTo>
                  <a:lnTo>
                    <a:pt x="3127" y="1940"/>
                  </a:lnTo>
                  <a:lnTo>
                    <a:pt x="3143" y="1845"/>
                  </a:lnTo>
                  <a:lnTo>
                    <a:pt x="3152" y="1749"/>
                  </a:lnTo>
                  <a:lnTo>
                    <a:pt x="3155" y="1650"/>
                  </a:lnTo>
                  <a:lnTo>
                    <a:pt x="3152" y="1551"/>
                  </a:lnTo>
                  <a:lnTo>
                    <a:pt x="3143" y="1454"/>
                  </a:lnTo>
                  <a:lnTo>
                    <a:pt x="3127" y="1360"/>
                  </a:lnTo>
                  <a:lnTo>
                    <a:pt x="3105" y="1267"/>
                  </a:lnTo>
                  <a:lnTo>
                    <a:pt x="3079" y="1176"/>
                  </a:lnTo>
                  <a:lnTo>
                    <a:pt x="3046" y="1089"/>
                  </a:lnTo>
                  <a:lnTo>
                    <a:pt x="3008" y="1003"/>
                  </a:lnTo>
                  <a:lnTo>
                    <a:pt x="2966" y="921"/>
                  </a:lnTo>
                  <a:lnTo>
                    <a:pt x="2918" y="841"/>
                  </a:lnTo>
                  <a:lnTo>
                    <a:pt x="2866" y="765"/>
                  </a:lnTo>
                  <a:lnTo>
                    <a:pt x="2808" y="693"/>
                  </a:lnTo>
                  <a:lnTo>
                    <a:pt x="2747" y="624"/>
                  </a:lnTo>
                  <a:lnTo>
                    <a:pt x="2682" y="558"/>
                  </a:lnTo>
                  <a:lnTo>
                    <a:pt x="2612" y="497"/>
                  </a:lnTo>
                  <a:lnTo>
                    <a:pt x="2540" y="441"/>
                  </a:lnTo>
                  <a:lnTo>
                    <a:pt x="2463" y="388"/>
                  </a:lnTo>
                  <a:lnTo>
                    <a:pt x="2384" y="342"/>
                  </a:lnTo>
                  <a:lnTo>
                    <a:pt x="2301" y="299"/>
                  </a:lnTo>
                  <a:lnTo>
                    <a:pt x="2216" y="260"/>
                  </a:lnTo>
                  <a:lnTo>
                    <a:pt x="2127" y="228"/>
                  </a:lnTo>
                  <a:lnTo>
                    <a:pt x="2037" y="201"/>
                  </a:lnTo>
                  <a:lnTo>
                    <a:pt x="1944" y="180"/>
                  </a:lnTo>
                  <a:lnTo>
                    <a:pt x="1849" y="164"/>
                  </a:lnTo>
                  <a:lnTo>
                    <a:pt x="1752" y="155"/>
                  </a:lnTo>
                  <a:lnTo>
                    <a:pt x="1653" y="151"/>
                  </a:lnTo>
                  <a:close/>
                  <a:moveTo>
                    <a:pt x="1653" y="0"/>
                  </a:moveTo>
                  <a:lnTo>
                    <a:pt x="1758" y="3"/>
                  </a:lnTo>
                  <a:lnTo>
                    <a:pt x="1860" y="14"/>
                  </a:lnTo>
                  <a:lnTo>
                    <a:pt x="1961" y="29"/>
                  </a:lnTo>
                  <a:lnTo>
                    <a:pt x="2060" y="51"/>
                  </a:lnTo>
                  <a:lnTo>
                    <a:pt x="2156" y="79"/>
                  </a:lnTo>
                  <a:lnTo>
                    <a:pt x="2250" y="111"/>
                  </a:lnTo>
                  <a:lnTo>
                    <a:pt x="2342" y="150"/>
                  </a:lnTo>
                  <a:lnTo>
                    <a:pt x="2430" y="194"/>
                  </a:lnTo>
                  <a:lnTo>
                    <a:pt x="2515" y="243"/>
                  </a:lnTo>
                  <a:lnTo>
                    <a:pt x="2597" y="297"/>
                  </a:lnTo>
                  <a:lnTo>
                    <a:pt x="2676" y="355"/>
                  </a:lnTo>
                  <a:lnTo>
                    <a:pt x="2751" y="417"/>
                  </a:lnTo>
                  <a:lnTo>
                    <a:pt x="2822" y="484"/>
                  </a:lnTo>
                  <a:lnTo>
                    <a:pt x="2889" y="555"/>
                  </a:lnTo>
                  <a:lnTo>
                    <a:pt x="2951" y="630"/>
                  </a:lnTo>
                  <a:lnTo>
                    <a:pt x="3010" y="708"/>
                  </a:lnTo>
                  <a:lnTo>
                    <a:pt x="3064" y="791"/>
                  </a:lnTo>
                  <a:lnTo>
                    <a:pt x="3113" y="875"/>
                  </a:lnTo>
                  <a:lnTo>
                    <a:pt x="3156" y="964"/>
                  </a:lnTo>
                  <a:lnTo>
                    <a:pt x="3195" y="1054"/>
                  </a:lnTo>
                  <a:lnTo>
                    <a:pt x="3229" y="1148"/>
                  </a:lnTo>
                  <a:lnTo>
                    <a:pt x="3256" y="1245"/>
                  </a:lnTo>
                  <a:lnTo>
                    <a:pt x="3278" y="1342"/>
                  </a:lnTo>
                  <a:lnTo>
                    <a:pt x="3294" y="1443"/>
                  </a:lnTo>
                  <a:lnTo>
                    <a:pt x="3303" y="1546"/>
                  </a:lnTo>
                  <a:lnTo>
                    <a:pt x="3307" y="1650"/>
                  </a:lnTo>
                  <a:lnTo>
                    <a:pt x="3303" y="1754"/>
                  </a:lnTo>
                  <a:lnTo>
                    <a:pt x="3294" y="1857"/>
                  </a:lnTo>
                  <a:lnTo>
                    <a:pt x="3278" y="1957"/>
                  </a:lnTo>
                  <a:lnTo>
                    <a:pt x="3256" y="2055"/>
                  </a:lnTo>
                  <a:lnTo>
                    <a:pt x="3229" y="2152"/>
                  </a:lnTo>
                  <a:lnTo>
                    <a:pt x="3195" y="2246"/>
                  </a:lnTo>
                  <a:lnTo>
                    <a:pt x="3156" y="2336"/>
                  </a:lnTo>
                  <a:lnTo>
                    <a:pt x="3113" y="2425"/>
                  </a:lnTo>
                  <a:lnTo>
                    <a:pt x="3064" y="2509"/>
                  </a:lnTo>
                  <a:lnTo>
                    <a:pt x="3010" y="2592"/>
                  </a:lnTo>
                  <a:lnTo>
                    <a:pt x="2952" y="2670"/>
                  </a:lnTo>
                  <a:lnTo>
                    <a:pt x="2889" y="2744"/>
                  </a:lnTo>
                  <a:lnTo>
                    <a:pt x="2822" y="2816"/>
                  </a:lnTo>
                  <a:lnTo>
                    <a:pt x="2751" y="2883"/>
                  </a:lnTo>
                  <a:lnTo>
                    <a:pt x="2676" y="2945"/>
                  </a:lnTo>
                  <a:lnTo>
                    <a:pt x="2597" y="3003"/>
                  </a:lnTo>
                  <a:lnTo>
                    <a:pt x="2515" y="3057"/>
                  </a:lnTo>
                  <a:lnTo>
                    <a:pt x="2430" y="3106"/>
                  </a:lnTo>
                  <a:lnTo>
                    <a:pt x="2342" y="3150"/>
                  </a:lnTo>
                  <a:lnTo>
                    <a:pt x="2250" y="3188"/>
                  </a:lnTo>
                  <a:lnTo>
                    <a:pt x="2156" y="3221"/>
                  </a:lnTo>
                  <a:lnTo>
                    <a:pt x="2060" y="3248"/>
                  </a:lnTo>
                  <a:lnTo>
                    <a:pt x="1961" y="3271"/>
                  </a:lnTo>
                  <a:lnTo>
                    <a:pt x="1860" y="3286"/>
                  </a:lnTo>
                  <a:lnTo>
                    <a:pt x="1758" y="3296"/>
                  </a:lnTo>
                  <a:lnTo>
                    <a:pt x="1654" y="3299"/>
                  </a:lnTo>
                  <a:lnTo>
                    <a:pt x="1549" y="3296"/>
                  </a:lnTo>
                  <a:lnTo>
                    <a:pt x="1447" y="3286"/>
                  </a:lnTo>
                  <a:lnTo>
                    <a:pt x="1345" y="3271"/>
                  </a:lnTo>
                  <a:lnTo>
                    <a:pt x="1246" y="3248"/>
                  </a:lnTo>
                  <a:lnTo>
                    <a:pt x="1150" y="3221"/>
                  </a:lnTo>
                  <a:lnTo>
                    <a:pt x="1057" y="3188"/>
                  </a:lnTo>
                  <a:lnTo>
                    <a:pt x="965" y="3150"/>
                  </a:lnTo>
                  <a:lnTo>
                    <a:pt x="877" y="3106"/>
                  </a:lnTo>
                  <a:lnTo>
                    <a:pt x="791" y="3057"/>
                  </a:lnTo>
                  <a:lnTo>
                    <a:pt x="709" y="3003"/>
                  </a:lnTo>
                  <a:lnTo>
                    <a:pt x="631" y="2945"/>
                  </a:lnTo>
                  <a:lnTo>
                    <a:pt x="555" y="2883"/>
                  </a:lnTo>
                  <a:lnTo>
                    <a:pt x="485" y="2816"/>
                  </a:lnTo>
                  <a:lnTo>
                    <a:pt x="418" y="2744"/>
                  </a:lnTo>
                  <a:lnTo>
                    <a:pt x="354" y="2670"/>
                  </a:lnTo>
                  <a:lnTo>
                    <a:pt x="296" y="2592"/>
                  </a:lnTo>
                  <a:lnTo>
                    <a:pt x="243" y="2509"/>
                  </a:lnTo>
                  <a:lnTo>
                    <a:pt x="194" y="2425"/>
                  </a:lnTo>
                  <a:lnTo>
                    <a:pt x="150" y="2336"/>
                  </a:lnTo>
                  <a:lnTo>
                    <a:pt x="111" y="2246"/>
                  </a:lnTo>
                  <a:lnTo>
                    <a:pt x="78" y="2152"/>
                  </a:lnTo>
                  <a:lnTo>
                    <a:pt x="50" y="2055"/>
                  </a:lnTo>
                  <a:lnTo>
                    <a:pt x="29" y="1957"/>
                  </a:lnTo>
                  <a:lnTo>
                    <a:pt x="12" y="1857"/>
                  </a:lnTo>
                  <a:lnTo>
                    <a:pt x="3" y="1754"/>
                  </a:lnTo>
                  <a:lnTo>
                    <a:pt x="0" y="1650"/>
                  </a:lnTo>
                  <a:lnTo>
                    <a:pt x="3" y="1546"/>
                  </a:lnTo>
                  <a:lnTo>
                    <a:pt x="12" y="1443"/>
                  </a:lnTo>
                  <a:lnTo>
                    <a:pt x="29" y="1342"/>
                  </a:lnTo>
                  <a:lnTo>
                    <a:pt x="50" y="1245"/>
                  </a:lnTo>
                  <a:lnTo>
                    <a:pt x="78" y="1148"/>
                  </a:lnTo>
                  <a:lnTo>
                    <a:pt x="111" y="1054"/>
                  </a:lnTo>
                  <a:lnTo>
                    <a:pt x="150" y="964"/>
                  </a:lnTo>
                  <a:lnTo>
                    <a:pt x="194" y="875"/>
                  </a:lnTo>
                  <a:lnTo>
                    <a:pt x="243" y="791"/>
                  </a:lnTo>
                  <a:lnTo>
                    <a:pt x="296" y="708"/>
                  </a:lnTo>
                  <a:lnTo>
                    <a:pt x="354" y="630"/>
                  </a:lnTo>
                  <a:lnTo>
                    <a:pt x="418" y="555"/>
                  </a:lnTo>
                  <a:lnTo>
                    <a:pt x="485" y="484"/>
                  </a:lnTo>
                  <a:lnTo>
                    <a:pt x="555" y="417"/>
                  </a:lnTo>
                  <a:lnTo>
                    <a:pt x="631" y="355"/>
                  </a:lnTo>
                  <a:lnTo>
                    <a:pt x="709" y="297"/>
                  </a:lnTo>
                  <a:lnTo>
                    <a:pt x="791" y="243"/>
                  </a:lnTo>
                  <a:lnTo>
                    <a:pt x="877" y="194"/>
                  </a:lnTo>
                  <a:lnTo>
                    <a:pt x="965" y="150"/>
                  </a:lnTo>
                  <a:lnTo>
                    <a:pt x="1057" y="111"/>
                  </a:lnTo>
                  <a:lnTo>
                    <a:pt x="1150" y="79"/>
                  </a:lnTo>
                  <a:lnTo>
                    <a:pt x="1246" y="51"/>
                  </a:lnTo>
                  <a:lnTo>
                    <a:pt x="1345" y="29"/>
                  </a:lnTo>
                  <a:lnTo>
                    <a:pt x="1447" y="14"/>
                  </a:lnTo>
                  <a:lnTo>
                    <a:pt x="1549" y="3"/>
                  </a:lnTo>
                  <a:lnTo>
                    <a:pt x="165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49" name="Freeform 667">
              <a:extLst>
                <a:ext uri="{FF2B5EF4-FFF2-40B4-BE49-F238E27FC236}">
                  <a16:creationId xmlns:a16="http://schemas.microsoft.com/office/drawing/2014/main" id="{2A353C8F-A9EA-40DA-8FB4-49616DC98D42}"/>
                </a:ext>
              </a:extLst>
            </p:cNvPr>
            <p:cNvSpPr>
              <a:spLocks noEditPoints="1"/>
            </p:cNvSpPr>
            <p:nvPr/>
          </p:nvSpPr>
          <p:spPr bwMode="auto">
            <a:xfrm>
              <a:off x="737" y="6004"/>
              <a:ext cx="235" cy="234"/>
            </a:xfrm>
            <a:custGeom>
              <a:avLst/>
              <a:gdLst>
                <a:gd name="T0" fmla="*/ 1016 w 2348"/>
                <a:gd name="T1" fmla="*/ 163 h 2342"/>
                <a:gd name="T2" fmla="*/ 794 w 2348"/>
                <a:gd name="T3" fmla="*/ 224 h 2342"/>
                <a:gd name="T4" fmla="*/ 595 w 2348"/>
                <a:gd name="T5" fmla="*/ 331 h 2342"/>
                <a:gd name="T6" fmla="*/ 426 w 2348"/>
                <a:gd name="T7" fmla="*/ 476 h 2342"/>
                <a:gd name="T8" fmla="*/ 291 w 2348"/>
                <a:gd name="T9" fmla="*/ 657 h 2342"/>
                <a:gd name="T10" fmla="*/ 199 w 2348"/>
                <a:gd name="T11" fmla="*/ 863 h 2342"/>
                <a:gd name="T12" fmla="*/ 154 w 2348"/>
                <a:gd name="T13" fmla="*/ 1091 h 2342"/>
                <a:gd name="T14" fmla="*/ 163 w 2348"/>
                <a:gd name="T15" fmla="*/ 1329 h 2342"/>
                <a:gd name="T16" fmla="*/ 224 w 2348"/>
                <a:gd name="T17" fmla="*/ 1550 h 2342"/>
                <a:gd name="T18" fmla="*/ 332 w 2348"/>
                <a:gd name="T19" fmla="*/ 1748 h 2342"/>
                <a:gd name="T20" fmla="*/ 479 w 2348"/>
                <a:gd name="T21" fmla="*/ 1917 h 2342"/>
                <a:gd name="T22" fmla="*/ 658 w 2348"/>
                <a:gd name="T23" fmla="*/ 2052 h 2342"/>
                <a:gd name="T24" fmla="*/ 866 w 2348"/>
                <a:gd name="T25" fmla="*/ 2143 h 2342"/>
                <a:gd name="T26" fmla="*/ 1094 w 2348"/>
                <a:gd name="T27" fmla="*/ 2188 h 2342"/>
                <a:gd name="T28" fmla="*/ 1253 w 2348"/>
                <a:gd name="T29" fmla="*/ 2188 h 2342"/>
                <a:gd name="T30" fmla="*/ 1482 w 2348"/>
                <a:gd name="T31" fmla="*/ 2143 h 2342"/>
                <a:gd name="T32" fmla="*/ 1689 w 2348"/>
                <a:gd name="T33" fmla="*/ 2052 h 2342"/>
                <a:gd name="T34" fmla="*/ 1870 w 2348"/>
                <a:gd name="T35" fmla="*/ 1917 h 2342"/>
                <a:gd name="T36" fmla="*/ 2016 w 2348"/>
                <a:gd name="T37" fmla="*/ 1748 h 2342"/>
                <a:gd name="T38" fmla="*/ 2123 w 2348"/>
                <a:gd name="T39" fmla="*/ 1550 h 2342"/>
                <a:gd name="T40" fmla="*/ 2184 w 2348"/>
                <a:gd name="T41" fmla="*/ 1329 h 2342"/>
                <a:gd name="T42" fmla="*/ 2194 w 2348"/>
                <a:gd name="T43" fmla="*/ 1091 h 2342"/>
                <a:gd name="T44" fmla="*/ 2149 w 2348"/>
                <a:gd name="T45" fmla="*/ 863 h 2342"/>
                <a:gd name="T46" fmla="*/ 2057 w 2348"/>
                <a:gd name="T47" fmla="*/ 657 h 2342"/>
                <a:gd name="T48" fmla="*/ 1923 w 2348"/>
                <a:gd name="T49" fmla="*/ 476 h 2342"/>
                <a:gd name="T50" fmla="*/ 1753 w 2348"/>
                <a:gd name="T51" fmla="*/ 331 h 2342"/>
                <a:gd name="T52" fmla="*/ 1555 w 2348"/>
                <a:gd name="T53" fmla="*/ 224 h 2342"/>
                <a:gd name="T54" fmla="*/ 1332 w 2348"/>
                <a:gd name="T55" fmla="*/ 163 h 2342"/>
                <a:gd name="T56" fmla="*/ 1174 w 2348"/>
                <a:gd name="T57" fmla="*/ 0 h 2342"/>
                <a:gd name="T58" fmla="*/ 1431 w 2348"/>
                <a:gd name="T59" fmla="*/ 28 h 2342"/>
                <a:gd name="T60" fmla="*/ 1669 w 2348"/>
                <a:gd name="T61" fmla="*/ 109 h 2342"/>
                <a:gd name="T62" fmla="*/ 1880 w 2348"/>
                <a:gd name="T63" fmla="*/ 236 h 2342"/>
                <a:gd name="T64" fmla="*/ 2060 w 2348"/>
                <a:gd name="T65" fmla="*/ 403 h 2342"/>
                <a:gd name="T66" fmla="*/ 2201 w 2348"/>
                <a:gd name="T67" fmla="*/ 604 h 2342"/>
                <a:gd name="T68" fmla="*/ 2298 w 2348"/>
                <a:gd name="T69" fmla="*/ 833 h 2342"/>
                <a:gd name="T70" fmla="*/ 2345 w 2348"/>
                <a:gd name="T71" fmla="*/ 1083 h 2342"/>
                <a:gd name="T72" fmla="*/ 2336 w 2348"/>
                <a:gd name="T73" fmla="*/ 1344 h 2342"/>
                <a:gd name="T74" fmla="*/ 2271 w 2348"/>
                <a:gd name="T75" fmla="*/ 1587 h 2342"/>
                <a:gd name="T76" fmla="*/ 2159 w 2348"/>
                <a:gd name="T77" fmla="*/ 1808 h 2342"/>
                <a:gd name="T78" fmla="*/ 2004 w 2348"/>
                <a:gd name="T79" fmla="*/ 1999 h 2342"/>
                <a:gd name="T80" fmla="*/ 1813 w 2348"/>
                <a:gd name="T81" fmla="*/ 2153 h 2342"/>
                <a:gd name="T82" fmla="*/ 1592 w 2348"/>
                <a:gd name="T83" fmla="*/ 2265 h 2342"/>
                <a:gd name="T84" fmla="*/ 1347 w 2348"/>
                <a:gd name="T85" fmla="*/ 2330 h 2342"/>
                <a:gd name="T86" fmla="*/ 1174 w 2348"/>
                <a:gd name="T87" fmla="*/ 2342 h 2342"/>
                <a:gd name="T88" fmla="*/ 917 w 2348"/>
                <a:gd name="T89" fmla="*/ 2313 h 2342"/>
                <a:gd name="T90" fmla="*/ 680 w 2348"/>
                <a:gd name="T91" fmla="*/ 2233 h 2342"/>
                <a:gd name="T92" fmla="*/ 468 w 2348"/>
                <a:gd name="T93" fmla="*/ 2106 h 2342"/>
                <a:gd name="T94" fmla="*/ 289 w 2348"/>
                <a:gd name="T95" fmla="*/ 1939 h 2342"/>
                <a:gd name="T96" fmla="*/ 147 w 2348"/>
                <a:gd name="T97" fmla="*/ 1738 h 2342"/>
                <a:gd name="T98" fmla="*/ 50 w 2348"/>
                <a:gd name="T99" fmla="*/ 1509 h 2342"/>
                <a:gd name="T100" fmla="*/ 3 w 2348"/>
                <a:gd name="T101" fmla="*/ 1258 h 2342"/>
                <a:gd name="T102" fmla="*/ 13 w 2348"/>
                <a:gd name="T103" fmla="*/ 998 h 2342"/>
                <a:gd name="T104" fmla="*/ 76 w 2348"/>
                <a:gd name="T105" fmla="*/ 754 h 2342"/>
                <a:gd name="T106" fmla="*/ 190 w 2348"/>
                <a:gd name="T107" fmla="*/ 533 h 2342"/>
                <a:gd name="T108" fmla="*/ 344 w 2348"/>
                <a:gd name="T109" fmla="*/ 343 h 2342"/>
                <a:gd name="T110" fmla="*/ 535 w 2348"/>
                <a:gd name="T111" fmla="*/ 188 h 2342"/>
                <a:gd name="T112" fmla="*/ 756 w 2348"/>
                <a:gd name="T113" fmla="*/ 76 h 2342"/>
                <a:gd name="T114" fmla="*/ 1000 w 2348"/>
                <a:gd name="T115" fmla="*/ 12 h 2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48" h="2342">
                  <a:moveTo>
                    <a:pt x="1174" y="151"/>
                  </a:moveTo>
                  <a:lnTo>
                    <a:pt x="1094" y="154"/>
                  </a:lnTo>
                  <a:lnTo>
                    <a:pt x="1016" y="163"/>
                  </a:lnTo>
                  <a:lnTo>
                    <a:pt x="940" y="178"/>
                  </a:lnTo>
                  <a:lnTo>
                    <a:pt x="866" y="199"/>
                  </a:lnTo>
                  <a:lnTo>
                    <a:pt x="794" y="224"/>
                  </a:lnTo>
                  <a:lnTo>
                    <a:pt x="725" y="255"/>
                  </a:lnTo>
                  <a:lnTo>
                    <a:pt x="658" y="290"/>
                  </a:lnTo>
                  <a:lnTo>
                    <a:pt x="595" y="331"/>
                  </a:lnTo>
                  <a:lnTo>
                    <a:pt x="535" y="376"/>
                  </a:lnTo>
                  <a:lnTo>
                    <a:pt x="479" y="425"/>
                  </a:lnTo>
                  <a:lnTo>
                    <a:pt x="426" y="476"/>
                  </a:lnTo>
                  <a:lnTo>
                    <a:pt x="377" y="533"/>
                  </a:lnTo>
                  <a:lnTo>
                    <a:pt x="332" y="594"/>
                  </a:lnTo>
                  <a:lnTo>
                    <a:pt x="291" y="657"/>
                  </a:lnTo>
                  <a:lnTo>
                    <a:pt x="255" y="723"/>
                  </a:lnTo>
                  <a:lnTo>
                    <a:pt x="224" y="792"/>
                  </a:lnTo>
                  <a:lnTo>
                    <a:pt x="199" y="863"/>
                  </a:lnTo>
                  <a:lnTo>
                    <a:pt x="179" y="938"/>
                  </a:lnTo>
                  <a:lnTo>
                    <a:pt x="163" y="1013"/>
                  </a:lnTo>
                  <a:lnTo>
                    <a:pt x="154" y="1091"/>
                  </a:lnTo>
                  <a:lnTo>
                    <a:pt x="151" y="1171"/>
                  </a:lnTo>
                  <a:lnTo>
                    <a:pt x="154" y="1250"/>
                  </a:lnTo>
                  <a:lnTo>
                    <a:pt x="163" y="1329"/>
                  </a:lnTo>
                  <a:lnTo>
                    <a:pt x="179" y="1404"/>
                  </a:lnTo>
                  <a:lnTo>
                    <a:pt x="199" y="1478"/>
                  </a:lnTo>
                  <a:lnTo>
                    <a:pt x="224" y="1550"/>
                  </a:lnTo>
                  <a:lnTo>
                    <a:pt x="255" y="1619"/>
                  </a:lnTo>
                  <a:lnTo>
                    <a:pt x="291" y="1685"/>
                  </a:lnTo>
                  <a:lnTo>
                    <a:pt x="332" y="1748"/>
                  </a:lnTo>
                  <a:lnTo>
                    <a:pt x="377" y="1808"/>
                  </a:lnTo>
                  <a:lnTo>
                    <a:pt x="426" y="1865"/>
                  </a:lnTo>
                  <a:lnTo>
                    <a:pt x="479" y="1917"/>
                  </a:lnTo>
                  <a:lnTo>
                    <a:pt x="535" y="1966"/>
                  </a:lnTo>
                  <a:lnTo>
                    <a:pt x="595" y="2011"/>
                  </a:lnTo>
                  <a:lnTo>
                    <a:pt x="658" y="2052"/>
                  </a:lnTo>
                  <a:lnTo>
                    <a:pt x="725" y="2087"/>
                  </a:lnTo>
                  <a:lnTo>
                    <a:pt x="794" y="2118"/>
                  </a:lnTo>
                  <a:lnTo>
                    <a:pt x="866" y="2143"/>
                  </a:lnTo>
                  <a:lnTo>
                    <a:pt x="940" y="2164"/>
                  </a:lnTo>
                  <a:lnTo>
                    <a:pt x="1016" y="2179"/>
                  </a:lnTo>
                  <a:lnTo>
                    <a:pt x="1094" y="2188"/>
                  </a:lnTo>
                  <a:lnTo>
                    <a:pt x="1174" y="2191"/>
                  </a:lnTo>
                  <a:lnTo>
                    <a:pt x="1174" y="2191"/>
                  </a:lnTo>
                  <a:lnTo>
                    <a:pt x="1253" y="2188"/>
                  </a:lnTo>
                  <a:lnTo>
                    <a:pt x="1332" y="2179"/>
                  </a:lnTo>
                  <a:lnTo>
                    <a:pt x="1409" y="2164"/>
                  </a:lnTo>
                  <a:lnTo>
                    <a:pt x="1482" y="2143"/>
                  </a:lnTo>
                  <a:lnTo>
                    <a:pt x="1555" y="2118"/>
                  </a:lnTo>
                  <a:lnTo>
                    <a:pt x="1623" y="2087"/>
                  </a:lnTo>
                  <a:lnTo>
                    <a:pt x="1689" y="2052"/>
                  </a:lnTo>
                  <a:lnTo>
                    <a:pt x="1754" y="2011"/>
                  </a:lnTo>
                  <a:lnTo>
                    <a:pt x="1813" y="1966"/>
                  </a:lnTo>
                  <a:lnTo>
                    <a:pt x="1870" y="1917"/>
                  </a:lnTo>
                  <a:lnTo>
                    <a:pt x="1923" y="1865"/>
                  </a:lnTo>
                  <a:lnTo>
                    <a:pt x="1972" y="1808"/>
                  </a:lnTo>
                  <a:lnTo>
                    <a:pt x="2016" y="1748"/>
                  </a:lnTo>
                  <a:lnTo>
                    <a:pt x="2057" y="1685"/>
                  </a:lnTo>
                  <a:lnTo>
                    <a:pt x="2093" y="1619"/>
                  </a:lnTo>
                  <a:lnTo>
                    <a:pt x="2123" y="1550"/>
                  </a:lnTo>
                  <a:lnTo>
                    <a:pt x="2149" y="1478"/>
                  </a:lnTo>
                  <a:lnTo>
                    <a:pt x="2169" y="1404"/>
                  </a:lnTo>
                  <a:lnTo>
                    <a:pt x="2184" y="1329"/>
                  </a:lnTo>
                  <a:lnTo>
                    <a:pt x="2194" y="1250"/>
                  </a:lnTo>
                  <a:lnTo>
                    <a:pt x="2197" y="1171"/>
                  </a:lnTo>
                  <a:lnTo>
                    <a:pt x="2194" y="1091"/>
                  </a:lnTo>
                  <a:lnTo>
                    <a:pt x="2184" y="1013"/>
                  </a:lnTo>
                  <a:lnTo>
                    <a:pt x="2169" y="938"/>
                  </a:lnTo>
                  <a:lnTo>
                    <a:pt x="2149" y="863"/>
                  </a:lnTo>
                  <a:lnTo>
                    <a:pt x="2123" y="792"/>
                  </a:lnTo>
                  <a:lnTo>
                    <a:pt x="2093" y="723"/>
                  </a:lnTo>
                  <a:lnTo>
                    <a:pt x="2057" y="657"/>
                  </a:lnTo>
                  <a:lnTo>
                    <a:pt x="2016" y="594"/>
                  </a:lnTo>
                  <a:lnTo>
                    <a:pt x="1972" y="533"/>
                  </a:lnTo>
                  <a:lnTo>
                    <a:pt x="1923" y="476"/>
                  </a:lnTo>
                  <a:lnTo>
                    <a:pt x="1870" y="425"/>
                  </a:lnTo>
                  <a:lnTo>
                    <a:pt x="1813" y="376"/>
                  </a:lnTo>
                  <a:lnTo>
                    <a:pt x="1753" y="331"/>
                  </a:lnTo>
                  <a:lnTo>
                    <a:pt x="1689" y="290"/>
                  </a:lnTo>
                  <a:lnTo>
                    <a:pt x="1623" y="255"/>
                  </a:lnTo>
                  <a:lnTo>
                    <a:pt x="1555" y="224"/>
                  </a:lnTo>
                  <a:lnTo>
                    <a:pt x="1482" y="199"/>
                  </a:lnTo>
                  <a:lnTo>
                    <a:pt x="1409" y="178"/>
                  </a:lnTo>
                  <a:lnTo>
                    <a:pt x="1332" y="163"/>
                  </a:lnTo>
                  <a:lnTo>
                    <a:pt x="1253" y="154"/>
                  </a:lnTo>
                  <a:lnTo>
                    <a:pt x="1174" y="151"/>
                  </a:lnTo>
                  <a:close/>
                  <a:moveTo>
                    <a:pt x="1174" y="0"/>
                  </a:moveTo>
                  <a:lnTo>
                    <a:pt x="1262" y="3"/>
                  </a:lnTo>
                  <a:lnTo>
                    <a:pt x="1347" y="12"/>
                  </a:lnTo>
                  <a:lnTo>
                    <a:pt x="1431" y="28"/>
                  </a:lnTo>
                  <a:lnTo>
                    <a:pt x="1513" y="50"/>
                  </a:lnTo>
                  <a:lnTo>
                    <a:pt x="1592" y="76"/>
                  </a:lnTo>
                  <a:lnTo>
                    <a:pt x="1669" y="109"/>
                  </a:lnTo>
                  <a:lnTo>
                    <a:pt x="1742" y="147"/>
                  </a:lnTo>
                  <a:lnTo>
                    <a:pt x="1813" y="188"/>
                  </a:lnTo>
                  <a:lnTo>
                    <a:pt x="1880" y="236"/>
                  </a:lnTo>
                  <a:lnTo>
                    <a:pt x="1944" y="287"/>
                  </a:lnTo>
                  <a:lnTo>
                    <a:pt x="2004" y="343"/>
                  </a:lnTo>
                  <a:lnTo>
                    <a:pt x="2060" y="403"/>
                  </a:lnTo>
                  <a:lnTo>
                    <a:pt x="2111" y="466"/>
                  </a:lnTo>
                  <a:lnTo>
                    <a:pt x="2159" y="533"/>
                  </a:lnTo>
                  <a:lnTo>
                    <a:pt x="2201" y="604"/>
                  </a:lnTo>
                  <a:lnTo>
                    <a:pt x="2239" y="678"/>
                  </a:lnTo>
                  <a:lnTo>
                    <a:pt x="2271" y="754"/>
                  </a:lnTo>
                  <a:lnTo>
                    <a:pt x="2298" y="833"/>
                  </a:lnTo>
                  <a:lnTo>
                    <a:pt x="2319" y="914"/>
                  </a:lnTo>
                  <a:lnTo>
                    <a:pt x="2336" y="998"/>
                  </a:lnTo>
                  <a:lnTo>
                    <a:pt x="2345" y="1083"/>
                  </a:lnTo>
                  <a:lnTo>
                    <a:pt x="2348" y="1171"/>
                  </a:lnTo>
                  <a:lnTo>
                    <a:pt x="2345" y="1258"/>
                  </a:lnTo>
                  <a:lnTo>
                    <a:pt x="2336" y="1344"/>
                  </a:lnTo>
                  <a:lnTo>
                    <a:pt x="2319" y="1427"/>
                  </a:lnTo>
                  <a:lnTo>
                    <a:pt x="2298" y="1509"/>
                  </a:lnTo>
                  <a:lnTo>
                    <a:pt x="2271" y="1587"/>
                  </a:lnTo>
                  <a:lnTo>
                    <a:pt x="2239" y="1664"/>
                  </a:lnTo>
                  <a:lnTo>
                    <a:pt x="2201" y="1738"/>
                  </a:lnTo>
                  <a:lnTo>
                    <a:pt x="2159" y="1808"/>
                  </a:lnTo>
                  <a:lnTo>
                    <a:pt x="2111" y="1875"/>
                  </a:lnTo>
                  <a:lnTo>
                    <a:pt x="2060" y="1939"/>
                  </a:lnTo>
                  <a:lnTo>
                    <a:pt x="2004" y="1999"/>
                  </a:lnTo>
                  <a:lnTo>
                    <a:pt x="1944" y="2055"/>
                  </a:lnTo>
                  <a:lnTo>
                    <a:pt x="1880" y="2106"/>
                  </a:lnTo>
                  <a:lnTo>
                    <a:pt x="1813" y="2153"/>
                  </a:lnTo>
                  <a:lnTo>
                    <a:pt x="1742" y="2195"/>
                  </a:lnTo>
                  <a:lnTo>
                    <a:pt x="1669" y="2233"/>
                  </a:lnTo>
                  <a:lnTo>
                    <a:pt x="1592" y="2265"/>
                  </a:lnTo>
                  <a:lnTo>
                    <a:pt x="1513" y="2292"/>
                  </a:lnTo>
                  <a:lnTo>
                    <a:pt x="1431" y="2313"/>
                  </a:lnTo>
                  <a:lnTo>
                    <a:pt x="1347" y="2330"/>
                  </a:lnTo>
                  <a:lnTo>
                    <a:pt x="1262" y="2339"/>
                  </a:lnTo>
                  <a:lnTo>
                    <a:pt x="1174" y="2342"/>
                  </a:lnTo>
                  <a:lnTo>
                    <a:pt x="1174" y="2342"/>
                  </a:lnTo>
                  <a:lnTo>
                    <a:pt x="1086" y="2339"/>
                  </a:lnTo>
                  <a:lnTo>
                    <a:pt x="1000" y="2330"/>
                  </a:lnTo>
                  <a:lnTo>
                    <a:pt x="917" y="2313"/>
                  </a:lnTo>
                  <a:lnTo>
                    <a:pt x="835" y="2292"/>
                  </a:lnTo>
                  <a:lnTo>
                    <a:pt x="756" y="2265"/>
                  </a:lnTo>
                  <a:lnTo>
                    <a:pt x="680" y="2233"/>
                  </a:lnTo>
                  <a:lnTo>
                    <a:pt x="606" y="2195"/>
                  </a:lnTo>
                  <a:lnTo>
                    <a:pt x="535" y="2153"/>
                  </a:lnTo>
                  <a:lnTo>
                    <a:pt x="468" y="2106"/>
                  </a:lnTo>
                  <a:lnTo>
                    <a:pt x="404" y="2055"/>
                  </a:lnTo>
                  <a:lnTo>
                    <a:pt x="344" y="1999"/>
                  </a:lnTo>
                  <a:lnTo>
                    <a:pt x="289" y="1939"/>
                  </a:lnTo>
                  <a:lnTo>
                    <a:pt x="237" y="1875"/>
                  </a:lnTo>
                  <a:lnTo>
                    <a:pt x="190" y="1808"/>
                  </a:lnTo>
                  <a:lnTo>
                    <a:pt x="147" y="1738"/>
                  </a:lnTo>
                  <a:lnTo>
                    <a:pt x="109" y="1664"/>
                  </a:lnTo>
                  <a:lnTo>
                    <a:pt x="76" y="1587"/>
                  </a:lnTo>
                  <a:lnTo>
                    <a:pt x="50" y="1509"/>
                  </a:lnTo>
                  <a:lnTo>
                    <a:pt x="28" y="1427"/>
                  </a:lnTo>
                  <a:lnTo>
                    <a:pt x="13" y="1344"/>
                  </a:lnTo>
                  <a:lnTo>
                    <a:pt x="3" y="1258"/>
                  </a:lnTo>
                  <a:lnTo>
                    <a:pt x="0" y="1171"/>
                  </a:lnTo>
                  <a:lnTo>
                    <a:pt x="3" y="1083"/>
                  </a:lnTo>
                  <a:lnTo>
                    <a:pt x="13" y="998"/>
                  </a:lnTo>
                  <a:lnTo>
                    <a:pt x="28" y="914"/>
                  </a:lnTo>
                  <a:lnTo>
                    <a:pt x="50" y="833"/>
                  </a:lnTo>
                  <a:lnTo>
                    <a:pt x="76" y="754"/>
                  </a:lnTo>
                  <a:lnTo>
                    <a:pt x="109" y="678"/>
                  </a:lnTo>
                  <a:lnTo>
                    <a:pt x="147" y="604"/>
                  </a:lnTo>
                  <a:lnTo>
                    <a:pt x="190" y="533"/>
                  </a:lnTo>
                  <a:lnTo>
                    <a:pt x="237" y="466"/>
                  </a:lnTo>
                  <a:lnTo>
                    <a:pt x="289" y="403"/>
                  </a:lnTo>
                  <a:lnTo>
                    <a:pt x="344" y="343"/>
                  </a:lnTo>
                  <a:lnTo>
                    <a:pt x="404" y="287"/>
                  </a:lnTo>
                  <a:lnTo>
                    <a:pt x="468" y="236"/>
                  </a:lnTo>
                  <a:lnTo>
                    <a:pt x="535" y="188"/>
                  </a:lnTo>
                  <a:lnTo>
                    <a:pt x="606" y="147"/>
                  </a:lnTo>
                  <a:lnTo>
                    <a:pt x="680" y="109"/>
                  </a:lnTo>
                  <a:lnTo>
                    <a:pt x="756" y="76"/>
                  </a:lnTo>
                  <a:lnTo>
                    <a:pt x="835" y="50"/>
                  </a:lnTo>
                  <a:lnTo>
                    <a:pt x="917" y="28"/>
                  </a:lnTo>
                  <a:lnTo>
                    <a:pt x="1000" y="12"/>
                  </a:lnTo>
                  <a:lnTo>
                    <a:pt x="1086" y="3"/>
                  </a:lnTo>
                  <a:lnTo>
                    <a:pt x="11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50" name="Freeform 668">
              <a:extLst>
                <a:ext uri="{FF2B5EF4-FFF2-40B4-BE49-F238E27FC236}">
                  <a16:creationId xmlns:a16="http://schemas.microsoft.com/office/drawing/2014/main" id="{F49A39A4-7B21-4FE4-8A25-FEB2DA193A52}"/>
                </a:ext>
              </a:extLst>
            </p:cNvPr>
            <p:cNvSpPr>
              <a:spLocks noEditPoints="1"/>
            </p:cNvSpPr>
            <p:nvPr/>
          </p:nvSpPr>
          <p:spPr bwMode="auto">
            <a:xfrm>
              <a:off x="836" y="6108"/>
              <a:ext cx="34" cy="34"/>
            </a:xfrm>
            <a:custGeom>
              <a:avLst/>
              <a:gdLst>
                <a:gd name="T0" fmla="*/ 168 w 337"/>
                <a:gd name="T1" fmla="*/ 150 h 337"/>
                <a:gd name="T2" fmla="*/ 166 w 337"/>
                <a:gd name="T3" fmla="*/ 151 h 337"/>
                <a:gd name="T4" fmla="*/ 163 w 337"/>
                <a:gd name="T5" fmla="*/ 151 h 337"/>
                <a:gd name="T6" fmla="*/ 159 w 337"/>
                <a:gd name="T7" fmla="*/ 153 h 337"/>
                <a:gd name="T8" fmla="*/ 156 w 337"/>
                <a:gd name="T9" fmla="*/ 155 h 337"/>
                <a:gd name="T10" fmla="*/ 154 w 337"/>
                <a:gd name="T11" fmla="*/ 159 h 337"/>
                <a:gd name="T12" fmla="*/ 152 w 337"/>
                <a:gd name="T13" fmla="*/ 162 h 337"/>
                <a:gd name="T14" fmla="*/ 151 w 337"/>
                <a:gd name="T15" fmla="*/ 165 h 337"/>
                <a:gd name="T16" fmla="*/ 151 w 337"/>
                <a:gd name="T17" fmla="*/ 168 h 337"/>
                <a:gd name="T18" fmla="*/ 151 w 337"/>
                <a:gd name="T19" fmla="*/ 171 h 337"/>
                <a:gd name="T20" fmla="*/ 152 w 337"/>
                <a:gd name="T21" fmla="*/ 174 h 337"/>
                <a:gd name="T22" fmla="*/ 154 w 337"/>
                <a:gd name="T23" fmla="*/ 177 h 337"/>
                <a:gd name="T24" fmla="*/ 156 w 337"/>
                <a:gd name="T25" fmla="*/ 180 h 337"/>
                <a:gd name="T26" fmla="*/ 164 w 337"/>
                <a:gd name="T27" fmla="*/ 186 h 337"/>
                <a:gd name="T28" fmla="*/ 173 w 337"/>
                <a:gd name="T29" fmla="*/ 186 h 337"/>
                <a:gd name="T30" fmla="*/ 181 w 337"/>
                <a:gd name="T31" fmla="*/ 180 h 337"/>
                <a:gd name="T32" fmla="*/ 186 w 337"/>
                <a:gd name="T33" fmla="*/ 173 h 337"/>
                <a:gd name="T34" fmla="*/ 186 w 337"/>
                <a:gd name="T35" fmla="*/ 163 h 337"/>
                <a:gd name="T36" fmla="*/ 181 w 337"/>
                <a:gd name="T37" fmla="*/ 155 h 337"/>
                <a:gd name="T38" fmla="*/ 178 w 337"/>
                <a:gd name="T39" fmla="*/ 153 h 337"/>
                <a:gd name="T40" fmla="*/ 175 w 337"/>
                <a:gd name="T41" fmla="*/ 151 h 337"/>
                <a:gd name="T42" fmla="*/ 172 w 337"/>
                <a:gd name="T43" fmla="*/ 151 h 337"/>
                <a:gd name="T44" fmla="*/ 168 w 337"/>
                <a:gd name="T45" fmla="*/ 150 h 337"/>
                <a:gd name="T46" fmla="*/ 168 w 337"/>
                <a:gd name="T47" fmla="*/ 0 h 337"/>
                <a:gd name="T48" fmla="*/ 196 w 337"/>
                <a:gd name="T49" fmla="*/ 2 h 337"/>
                <a:gd name="T50" fmla="*/ 222 w 337"/>
                <a:gd name="T51" fmla="*/ 8 h 337"/>
                <a:gd name="T52" fmla="*/ 245 w 337"/>
                <a:gd name="T53" fmla="*/ 18 h 337"/>
                <a:gd name="T54" fmla="*/ 267 w 337"/>
                <a:gd name="T55" fmla="*/ 32 h 337"/>
                <a:gd name="T56" fmla="*/ 288 w 337"/>
                <a:gd name="T57" fmla="*/ 49 h 337"/>
                <a:gd name="T58" fmla="*/ 307 w 337"/>
                <a:gd name="T59" fmla="*/ 72 h 337"/>
                <a:gd name="T60" fmla="*/ 323 w 337"/>
                <a:gd name="T61" fmla="*/ 98 h 337"/>
                <a:gd name="T62" fmla="*/ 332 w 337"/>
                <a:gd name="T63" fmla="*/ 126 h 337"/>
                <a:gd name="T64" fmla="*/ 337 w 337"/>
                <a:gd name="T65" fmla="*/ 153 h 337"/>
                <a:gd name="T66" fmla="*/ 337 w 337"/>
                <a:gd name="T67" fmla="*/ 183 h 337"/>
                <a:gd name="T68" fmla="*/ 332 w 337"/>
                <a:gd name="T69" fmla="*/ 210 h 337"/>
                <a:gd name="T70" fmla="*/ 323 w 337"/>
                <a:gd name="T71" fmla="*/ 238 h 337"/>
                <a:gd name="T72" fmla="*/ 307 w 337"/>
                <a:gd name="T73" fmla="*/ 264 h 337"/>
                <a:gd name="T74" fmla="*/ 288 w 337"/>
                <a:gd name="T75" fmla="*/ 287 h 337"/>
                <a:gd name="T76" fmla="*/ 267 w 337"/>
                <a:gd name="T77" fmla="*/ 304 h 337"/>
                <a:gd name="T78" fmla="*/ 245 w 337"/>
                <a:gd name="T79" fmla="*/ 318 h 337"/>
                <a:gd name="T80" fmla="*/ 222 w 337"/>
                <a:gd name="T81" fmla="*/ 328 h 337"/>
                <a:gd name="T82" fmla="*/ 195 w 337"/>
                <a:gd name="T83" fmla="*/ 335 h 337"/>
                <a:gd name="T84" fmla="*/ 168 w 337"/>
                <a:gd name="T85" fmla="*/ 337 h 337"/>
                <a:gd name="T86" fmla="*/ 142 w 337"/>
                <a:gd name="T87" fmla="*/ 335 h 337"/>
                <a:gd name="T88" fmla="*/ 116 w 337"/>
                <a:gd name="T89" fmla="*/ 328 h 337"/>
                <a:gd name="T90" fmla="*/ 92 w 337"/>
                <a:gd name="T91" fmla="*/ 318 h 337"/>
                <a:gd name="T92" fmla="*/ 69 w 337"/>
                <a:gd name="T93" fmla="*/ 304 h 337"/>
                <a:gd name="T94" fmla="*/ 49 w 337"/>
                <a:gd name="T95" fmla="*/ 287 h 337"/>
                <a:gd name="T96" fmla="*/ 32 w 337"/>
                <a:gd name="T97" fmla="*/ 266 h 337"/>
                <a:gd name="T98" fmla="*/ 18 w 337"/>
                <a:gd name="T99" fmla="*/ 244 h 337"/>
                <a:gd name="T100" fmla="*/ 8 w 337"/>
                <a:gd name="T101" fmla="*/ 220 h 337"/>
                <a:gd name="T102" fmla="*/ 2 w 337"/>
                <a:gd name="T103" fmla="*/ 194 h 337"/>
                <a:gd name="T104" fmla="*/ 0 w 337"/>
                <a:gd name="T105" fmla="*/ 168 h 337"/>
                <a:gd name="T106" fmla="*/ 2 w 337"/>
                <a:gd name="T107" fmla="*/ 141 h 337"/>
                <a:gd name="T108" fmla="*/ 8 w 337"/>
                <a:gd name="T109" fmla="*/ 116 h 337"/>
                <a:gd name="T110" fmla="*/ 18 w 337"/>
                <a:gd name="T111" fmla="*/ 91 h 337"/>
                <a:gd name="T112" fmla="*/ 32 w 337"/>
                <a:gd name="T113" fmla="*/ 69 h 337"/>
                <a:gd name="T114" fmla="*/ 49 w 337"/>
                <a:gd name="T115" fmla="*/ 48 h 337"/>
                <a:gd name="T116" fmla="*/ 69 w 337"/>
                <a:gd name="T117" fmla="*/ 31 h 337"/>
                <a:gd name="T118" fmla="*/ 92 w 337"/>
                <a:gd name="T119" fmla="*/ 18 h 337"/>
                <a:gd name="T120" fmla="*/ 116 w 337"/>
                <a:gd name="T121" fmla="*/ 8 h 337"/>
                <a:gd name="T122" fmla="*/ 142 w 337"/>
                <a:gd name="T123" fmla="*/ 2 h 337"/>
                <a:gd name="T124" fmla="*/ 168 w 337"/>
                <a:gd name="T125"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337">
                  <a:moveTo>
                    <a:pt x="168" y="150"/>
                  </a:moveTo>
                  <a:lnTo>
                    <a:pt x="166" y="151"/>
                  </a:lnTo>
                  <a:lnTo>
                    <a:pt x="163" y="151"/>
                  </a:lnTo>
                  <a:lnTo>
                    <a:pt x="159" y="153"/>
                  </a:lnTo>
                  <a:lnTo>
                    <a:pt x="156" y="155"/>
                  </a:lnTo>
                  <a:lnTo>
                    <a:pt x="154" y="159"/>
                  </a:lnTo>
                  <a:lnTo>
                    <a:pt x="152" y="162"/>
                  </a:lnTo>
                  <a:lnTo>
                    <a:pt x="151" y="165"/>
                  </a:lnTo>
                  <a:lnTo>
                    <a:pt x="151" y="168"/>
                  </a:lnTo>
                  <a:lnTo>
                    <a:pt x="151" y="171"/>
                  </a:lnTo>
                  <a:lnTo>
                    <a:pt x="152" y="174"/>
                  </a:lnTo>
                  <a:lnTo>
                    <a:pt x="154" y="177"/>
                  </a:lnTo>
                  <a:lnTo>
                    <a:pt x="156" y="180"/>
                  </a:lnTo>
                  <a:lnTo>
                    <a:pt x="164" y="186"/>
                  </a:lnTo>
                  <a:lnTo>
                    <a:pt x="173" y="186"/>
                  </a:lnTo>
                  <a:lnTo>
                    <a:pt x="181" y="180"/>
                  </a:lnTo>
                  <a:lnTo>
                    <a:pt x="186" y="173"/>
                  </a:lnTo>
                  <a:lnTo>
                    <a:pt x="186" y="163"/>
                  </a:lnTo>
                  <a:lnTo>
                    <a:pt x="181" y="155"/>
                  </a:lnTo>
                  <a:lnTo>
                    <a:pt x="178" y="153"/>
                  </a:lnTo>
                  <a:lnTo>
                    <a:pt x="175" y="151"/>
                  </a:lnTo>
                  <a:lnTo>
                    <a:pt x="172" y="151"/>
                  </a:lnTo>
                  <a:lnTo>
                    <a:pt x="168" y="150"/>
                  </a:lnTo>
                  <a:close/>
                  <a:moveTo>
                    <a:pt x="168" y="0"/>
                  </a:moveTo>
                  <a:lnTo>
                    <a:pt x="196" y="2"/>
                  </a:lnTo>
                  <a:lnTo>
                    <a:pt x="222" y="8"/>
                  </a:lnTo>
                  <a:lnTo>
                    <a:pt x="245" y="18"/>
                  </a:lnTo>
                  <a:lnTo>
                    <a:pt x="267" y="32"/>
                  </a:lnTo>
                  <a:lnTo>
                    <a:pt x="288" y="49"/>
                  </a:lnTo>
                  <a:lnTo>
                    <a:pt x="307" y="72"/>
                  </a:lnTo>
                  <a:lnTo>
                    <a:pt x="323" y="98"/>
                  </a:lnTo>
                  <a:lnTo>
                    <a:pt x="332" y="126"/>
                  </a:lnTo>
                  <a:lnTo>
                    <a:pt x="337" y="153"/>
                  </a:lnTo>
                  <a:lnTo>
                    <a:pt x="337" y="183"/>
                  </a:lnTo>
                  <a:lnTo>
                    <a:pt x="332" y="210"/>
                  </a:lnTo>
                  <a:lnTo>
                    <a:pt x="323" y="238"/>
                  </a:lnTo>
                  <a:lnTo>
                    <a:pt x="307" y="264"/>
                  </a:lnTo>
                  <a:lnTo>
                    <a:pt x="288" y="287"/>
                  </a:lnTo>
                  <a:lnTo>
                    <a:pt x="267" y="304"/>
                  </a:lnTo>
                  <a:lnTo>
                    <a:pt x="245" y="318"/>
                  </a:lnTo>
                  <a:lnTo>
                    <a:pt x="222" y="328"/>
                  </a:lnTo>
                  <a:lnTo>
                    <a:pt x="195" y="335"/>
                  </a:lnTo>
                  <a:lnTo>
                    <a:pt x="168" y="337"/>
                  </a:lnTo>
                  <a:lnTo>
                    <a:pt x="142" y="335"/>
                  </a:lnTo>
                  <a:lnTo>
                    <a:pt x="116" y="328"/>
                  </a:lnTo>
                  <a:lnTo>
                    <a:pt x="92" y="318"/>
                  </a:lnTo>
                  <a:lnTo>
                    <a:pt x="69" y="304"/>
                  </a:lnTo>
                  <a:lnTo>
                    <a:pt x="49" y="287"/>
                  </a:lnTo>
                  <a:lnTo>
                    <a:pt x="32" y="266"/>
                  </a:lnTo>
                  <a:lnTo>
                    <a:pt x="18" y="244"/>
                  </a:lnTo>
                  <a:lnTo>
                    <a:pt x="8" y="220"/>
                  </a:lnTo>
                  <a:lnTo>
                    <a:pt x="2" y="194"/>
                  </a:lnTo>
                  <a:lnTo>
                    <a:pt x="0" y="168"/>
                  </a:lnTo>
                  <a:lnTo>
                    <a:pt x="2" y="141"/>
                  </a:lnTo>
                  <a:lnTo>
                    <a:pt x="8" y="116"/>
                  </a:lnTo>
                  <a:lnTo>
                    <a:pt x="18" y="91"/>
                  </a:lnTo>
                  <a:lnTo>
                    <a:pt x="32" y="69"/>
                  </a:lnTo>
                  <a:lnTo>
                    <a:pt x="49" y="48"/>
                  </a:lnTo>
                  <a:lnTo>
                    <a:pt x="69" y="31"/>
                  </a:lnTo>
                  <a:lnTo>
                    <a:pt x="92" y="18"/>
                  </a:lnTo>
                  <a:lnTo>
                    <a:pt x="116" y="8"/>
                  </a:lnTo>
                  <a:lnTo>
                    <a:pt x="142" y="2"/>
                  </a:lnTo>
                  <a:lnTo>
                    <a:pt x="1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51" name="Freeform 669">
              <a:extLst>
                <a:ext uri="{FF2B5EF4-FFF2-40B4-BE49-F238E27FC236}">
                  <a16:creationId xmlns:a16="http://schemas.microsoft.com/office/drawing/2014/main" id="{8BF9A2E8-BCEB-4F5A-9CDE-68F2827FAD28}"/>
                </a:ext>
              </a:extLst>
            </p:cNvPr>
            <p:cNvSpPr>
              <a:spLocks/>
            </p:cNvSpPr>
            <p:nvPr/>
          </p:nvSpPr>
          <p:spPr bwMode="auto">
            <a:xfrm>
              <a:off x="852" y="6062"/>
              <a:ext cx="68" cy="64"/>
            </a:xfrm>
            <a:custGeom>
              <a:avLst/>
              <a:gdLst>
                <a:gd name="T0" fmla="*/ 607 w 679"/>
                <a:gd name="T1" fmla="*/ 0 h 639"/>
                <a:gd name="T2" fmla="*/ 626 w 679"/>
                <a:gd name="T3" fmla="*/ 3 h 639"/>
                <a:gd name="T4" fmla="*/ 643 w 679"/>
                <a:gd name="T5" fmla="*/ 12 h 639"/>
                <a:gd name="T6" fmla="*/ 660 w 679"/>
                <a:gd name="T7" fmla="*/ 24 h 639"/>
                <a:gd name="T8" fmla="*/ 671 w 679"/>
                <a:gd name="T9" fmla="*/ 41 h 639"/>
                <a:gd name="T10" fmla="*/ 677 w 679"/>
                <a:gd name="T11" fmla="*/ 59 h 639"/>
                <a:gd name="T12" fmla="*/ 679 w 679"/>
                <a:gd name="T13" fmla="*/ 79 h 639"/>
                <a:gd name="T14" fmla="*/ 676 w 679"/>
                <a:gd name="T15" fmla="*/ 97 h 639"/>
                <a:gd name="T16" fmla="*/ 668 w 679"/>
                <a:gd name="T17" fmla="*/ 115 h 639"/>
                <a:gd name="T18" fmla="*/ 655 w 679"/>
                <a:gd name="T19" fmla="*/ 131 h 639"/>
                <a:gd name="T20" fmla="*/ 127 w 679"/>
                <a:gd name="T21" fmla="*/ 618 h 639"/>
                <a:gd name="T22" fmla="*/ 112 w 679"/>
                <a:gd name="T23" fmla="*/ 630 h 639"/>
                <a:gd name="T24" fmla="*/ 94 w 679"/>
                <a:gd name="T25" fmla="*/ 637 h 639"/>
                <a:gd name="T26" fmla="*/ 76 w 679"/>
                <a:gd name="T27" fmla="*/ 639 h 639"/>
                <a:gd name="T28" fmla="*/ 61 w 679"/>
                <a:gd name="T29" fmla="*/ 638 h 639"/>
                <a:gd name="T30" fmla="*/ 46 w 679"/>
                <a:gd name="T31" fmla="*/ 633 h 639"/>
                <a:gd name="T32" fmla="*/ 32 w 679"/>
                <a:gd name="T33" fmla="*/ 625 h 639"/>
                <a:gd name="T34" fmla="*/ 20 w 679"/>
                <a:gd name="T35" fmla="*/ 614 h 639"/>
                <a:gd name="T36" fmla="*/ 8 w 679"/>
                <a:gd name="T37" fmla="*/ 598 h 639"/>
                <a:gd name="T38" fmla="*/ 1 w 679"/>
                <a:gd name="T39" fmla="*/ 580 h 639"/>
                <a:gd name="T40" fmla="*/ 0 w 679"/>
                <a:gd name="T41" fmla="*/ 560 h 639"/>
                <a:gd name="T42" fmla="*/ 3 w 679"/>
                <a:gd name="T43" fmla="*/ 541 h 639"/>
                <a:gd name="T44" fmla="*/ 11 w 679"/>
                <a:gd name="T45" fmla="*/ 524 h 639"/>
                <a:gd name="T46" fmla="*/ 24 w 679"/>
                <a:gd name="T47" fmla="*/ 508 h 639"/>
                <a:gd name="T48" fmla="*/ 553 w 679"/>
                <a:gd name="T49" fmla="*/ 20 h 639"/>
                <a:gd name="T50" fmla="*/ 569 w 679"/>
                <a:gd name="T51" fmla="*/ 8 h 639"/>
                <a:gd name="T52" fmla="*/ 587 w 679"/>
                <a:gd name="T53" fmla="*/ 1 h 639"/>
                <a:gd name="T54" fmla="*/ 607 w 679"/>
                <a:gd name="T55"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9" h="639">
                  <a:moveTo>
                    <a:pt x="607" y="0"/>
                  </a:moveTo>
                  <a:lnTo>
                    <a:pt x="626" y="3"/>
                  </a:lnTo>
                  <a:lnTo>
                    <a:pt x="643" y="12"/>
                  </a:lnTo>
                  <a:lnTo>
                    <a:pt x="660" y="24"/>
                  </a:lnTo>
                  <a:lnTo>
                    <a:pt x="671" y="41"/>
                  </a:lnTo>
                  <a:lnTo>
                    <a:pt x="677" y="59"/>
                  </a:lnTo>
                  <a:lnTo>
                    <a:pt x="679" y="79"/>
                  </a:lnTo>
                  <a:lnTo>
                    <a:pt x="676" y="97"/>
                  </a:lnTo>
                  <a:lnTo>
                    <a:pt x="668" y="115"/>
                  </a:lnTo>
                  <a:lnTo>
                    <a:pt x="655" y="131"/>
                  </a:lnTo>
                  <a:lnTo>
                    <a:pt x="127" y="618"/>
                  </a:lnTo>
                  <a:lnTo>
                    <a:pt x="112" y="630"/>
                  </a:lnTo>
                  <a:lnTo>
                    <a:pt x="94" y="637"/>
                  </a:lnTo>
                  <a:lnTo>
                    <a:pt x="76" y="639"/>
                  </a:lnTo>
                  <a:lnTo>
                    <a:pt x="61" y="638"/>
                  </a:lnTo>
                  <a:lnTo>
                    <a:pt x="46" y="633"/>
                  </a:lnTo>
                  <a:lnTo>
                    <a:pt x="32" y="625"/>
                  </a:lnTo>
                  <a:lnTo>
                    <a:pt x="20" y="614"/>
                  </a:lnTo>
                  <a:lnTo>
                    <a:pt x="8" y="598"/>
                  </a:lnTo>
                  <a:lnTo>
                    <a:pt x="1" y="580"/>
                  </a:lnTo>
                  <a:lnTo>
                    <a:pt x="0" y="560"/>
                  </a:lnTo>
                  <a:lnTo>
                    <a:pt x="3" y="541"/>
                  </a:lnTo>
                  <a:lnTo>
                    <a:pt x="11" y="524"/>
                  </a:lnTo>
                  <a:lnTo>
                    <a:pt x="24" y="508"/>
                  </a:lnTo>
                  <a:lnTo>
                    <a:pt x="553" y="20"/>
                  </a:lnTo>
                  <a:lnTo>
                    <a:pt x="569" y="8"/>
                  </a:lnTo>
                  <a:lnTo>
                    <a:pt x="587" y="1"/>
                  </a:lnTo>
                  <a:lnTo>
                    <a:pt x="60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52" name="Freeform 670">
              <a:extLst>
                <a:ext uri="{FF2B5EF4-FFF2-40B4-BE49-F238E27FC236}">
                  <a16:creationId xmlns:a16="http://schemas.microsoft.com/office/drawing/2014/main" id="{C8C93415-1A75-476F-BBB7-7298BDC9D092}"/>
                </a:ext>
              </a:extLst>
            </p:cNvPr>
            <p:cNvSpPr>
              <a:spLocks/>
            </p:cNvSpPr>
            <p:nvPr/>
          </p:nvSpPr>
          <p:spPr bwMode="auto">
            <a:xfrm>
              <a:off x="801" y="6080"/>
              <a:ext cx="48" cy="44"/>
            </a:xfrm>
            <a:custGeom>
              <a:avLst/>
              <a:gdLst>
                <a:gd name="T0" fmla="*/ 71 w 489"/>
                <a:gd name="T1" fmla="*/ 0 h 446"/>
                <a:gd name="T2" fmla="*/ 91 w 489"/>
                <a:gd name="T3" fmla="*/ 1 h 446"/>
                <a:gd name="T4" fmla="*/ 109 w 489"/>
                <a:gd name="T5" fmla="*/ 8 h 446"/>
                <a:gd name="T6" fmla="*/ 125 w 489"/>
                <a:gd name="T7" fmla="*/ 19 h 446"/>
                <a:gd name="T8" fmla="*/ 463 w 489"/>
                <a:gd name="T9" fmla="*/ 314 h 446"/>
                <a:gd name="T10" fmla="*/ 477 w 489"/>
                <a:gd name="T11" fmla="*/ 329 h 446"/>
                <a:gd name="T12" fmla="*/ 485 w 489"/>
                <a:gd name="T13" fmla="*/ 347 h 446"/>
                <a:gd name="T14" fmla="*/ 489 w 489"/>
                <a:gd name="T15" fmla="*/ 366 h 446"/>
                <a:gd name="T16" fmla="*/ 488 w 489"/>
                <a:gd name="T17" fmla="*/ 385 h 446"/>
                <a:gd name="T18" fmla="*/ 482 w 489"/>
                <a:gd name="T19" fmla="*/ 404 h 446"/>
                <a:gd name="T20" fmla="*/ 470 w 489"/>
                <a:gd name="T21" fmla="*/ 420 h 446"/>
                <a:gd name="T22" fmla="*/ 458 w 489"/>
                <a:gd name="T23" fmla="*/ 431 h 446"/>
                <a:gd name="T24" fmla="*/ 444 w 489"/>
                <a:gd name="T25" fmla="*/ 439 h 446"/>
                <a:gd name="T26" fmla="*/ 429 w 489"/>
                <a:gd name="T27" fmla="*/ 444 h 446"/>
                <a:gd name="T28" fmla="*/ 413 w 489"/>
                <a:gd name="T29" fmla="*/ 446 h 446"/>
                <a:gd name="T30" fmla="*/ 396 w 489"/>
                <a:gd name="T31" fmla="*/ 444 h 446"/>
                <a:gd name="T32" fmla="*/ 379 w 489"/>
                <a:gd name="T33" fmla="*/ 438 h 446"/>
                <a:gd name="T34" fmla="*/ 363 w 489"/>
                <a:gd name="T35" fmla="*/ 427 h 446"/>
                <a:gd name="T36" fmla="*/ 26 w 489"/>
                <a:gd name="T37" fmla="*/ 133 h 446"/>
                <a:gd name="T38" fmla="*/ 13 w 489"/>
                <a:gd name="T39" fmla="*/ 118 h 446"/>
                <a:gd name="T40" fmla="*/ 4 w 489"/>
                <a:gd name="T41" fmla="*/ 100 h 446"/>
                <a:gd name="T42" fmla="*/ 0 w 489"/>
                <a:gd name="T43" fmla="*/ 81 h 446"/>
                <a:gd name="T44" fmla="*/ 2 w 489"/>
                <a:gd name="T45" fmla="*/ 62 h 446"/>
                <a:gd name="T46" fmla="*/ 8 w 489"/>
                <a:gd name="T47" fmla="*/ 43 h 446"/>
                <a:gd name="T48" fmla="*/ 19 w 489"/>
                <a:gd name="T49" fmla="*/ 26 h 446"/>
                <a:gd name="T50" fmla="*/ 34 w 489"/>
                <a:gd name="T51" fmla="*/ 13 h 446"/>
                <a:gd name="T52" fmla="*/ 52 w 489"/>
                <a:gd name="T53" fmla="*/ 5 h 446"/>
                <a:gd name="T54" fmla="*/ 71 w 489"/>
                <a:gd name="T55" fmla="*/ 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9" h="446">
                  <a:moveTo>
                    <a:pt x="71" y="0"/>
                  </a:moveTo>
                  <a:lnTo>
                    <a:pt x="91" y="1"/>
                  </a:lnTo>
                  <a:lnTo>
                    <a:pt x="109" y="8"/>
                  </a:lnTo>
                  <a:lnTo>
                    <a:pt x="125" y="19"/>
                  </a:lnTo>
                  <a:lnTo>
                    <a:pt x="463" y="314"/>
                  </a:lnTo>
                  <a:lnTo>
                    <a:pt x="477" y="329"/>
                  </a:lnTo>
                  <a:lnTo>
                    <a:pt x="485" y="347"/>
                  </a:lnTo>
                  <a:lnTo>
                    <a:pt x="489" y="366"/>
                  </a:lnTo>
                  <a:lnTo>
                    <a:pt x="488" y="385"/>
                  </a:lnTo>
                  <a:lnTo>
                    <a:pt x="482" y="404"/>
                  </a:lnTo>
                  <a:lnTo>
                    <a:pt x="470" y="420"/>
                  </a:lnTo>
                  <a:lnTo>
                    <a:pt x="458" y="431"/>
                  </a:lnTo>
                  <a:lnTo>
                    <a:pt x="444" y="439"/>
                  </a:lnTo>
                  <a:lnTo>
                    <a:pt x="429" y="444"/>
                  </a:lnTo>
                  <a:lnTo>
                    <a:pt x="413" y="446"/>
                  </a:lnTo>
                  <a:lnTo>
                    <a:pt x="396" y="444"/>
                  </a:lnTo>
                  <a:lnTo>
                    <a:pt x="379" y="438"/>
                  </a:lnTo>
                  <a:lnTo>
                    <a:pt x="363" y="427"/>
                  </a:lnTo>
                  <a:lnTo>
                    <a:pt x="26" y="133"/>
                  </a:lnTo>
                  <a:lnTo>
                    <a:pt x="13" y="118"/>
                  </a:lnTo>
                  <a:lnTo>
                    <a:pt x="4" y="100"/>
                  </a:lnTo>
                  <a:lnTo>
                    <a:pt x="0" y="81"/>
                  </a:lnTo>
                  <a:lnTo>
                    <a:pt x="2" y="62"/>
                  </a:lnTo>
                  <a:lnTo>
                    <a:pt x="8" y="43"/>
                  </a:lnTo>
                  <a:lnTo>
                    <a:pt x="19" y="26"/>
                  </a:lnTo>
                  <a:lnTo>
                    <a:pt x="34" y="13"/>
                  </a:lnTo>
                  <a:lnTo>
                    <a:pt x="52" y="5"/>
                  </a:lnTo>
                  <a:lnTo>
                    <a:pt x="7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53" name="Group 673">
            <a:extLst>
              <a:ext uri="{FF2B5EF4-FFF2-40B4-BE49-F238E27FC236}">
                <a16:creationId xmlns:a16="http://schemas.microsoft.com/office/drawing/2014/main" id="{A8E9ABE9-E2DE-4BD5-A560-6AEC3B2189C6}"/>
              </a:ext>
            </a:extLst>
          </p:cNvPr>
          <p:cNvGrpSpPr>
            <a:grpSpLocks noChangeAspect="1"/>
          </p:cNvGrpSpPr>
          <p:nvPr/>
        </p:nvGrpSpPr>
        <p:grpSpPr bwMode="auto">
          <a:xfrm>
            <a:off x="1342386" y="4164722"/>
            <a:ext cx="265876" cy="250002"/>
            <a:chOff x="1691" y="4367"/>
            <a:chExt cx="335" cy="315"/>
          </a:xfrm>
          <a:solidFill>
            <a:srgbClr val="000000"/>
          </a:solidFill>
        </p:grpSpPr>
        <p:sp>
          <p:nvSpPr>
            <p:cNvPr id="954" name="Freeform 675">
              <a:extLst>
                <a:ext uri="{FF2B5EF4-FFF2-40B4-BE49-F238E27FC236}">
                  <a16:creationId xmlns:a16="http://schemas.microsoft.com/office/drawing/2014/main" id="{A2F72FEE-8F6D-45E2-A0A1-F5A33FC20BB6}"/>
                </a:ext>
              </a:extLst>
            </p:cNvPr>
            <p:cNvSpPr>
              <a:spLocks noEditPoints="1"/>
            </p:cNvSpPr>
            <p:nvPr/>
          </p:nvSpPr>
          <p:spPr bwMode="auto">
            <a:xfrm>
              <a:off x="1691" y="4460"/>
              <a:ext cx="335" cy="222"/>
            </a:xfrm>
            <a:custGeom>
              <a:avLst/>
              <a:gdLst>
                <a:gd name="T0" fmla="*/ 283 w 3354"/>
                <a:gd name="T1" fmla="*/ 179 h 2226"/>
                <a:gd name="T2" fmla="*/ 178 w 3354"/>
                <a:gd name="T3" fmla="*/ 284 h 2226"/>
                <a:gd name="T4" fmla="*/ 151 w 3354"/>
                <a:gd name="T5" fmla="*/ 1830 h 2226"/>
                <a:gd name="T6" fmla="*/ 199 w 3354"/>
                <a:gd name="T7" fmla="*/ 1975 h 2226"/>
                <a:gd name="T8" fmla="*/ 319 w 3354"/>
                <a:gd name="T9" fmla="*/ 2062 h 2226"/>
                <a:gd name="T10" fmla="*/ 768 w 3354"/>
                <a:gd name="T11" fmla="*/ 2071 h 2226"/>
                <a:gd name="T12" fmla="*/ 901 w 3354"/>
                <a:gd name="T13" fmla="*/ 2003 h 2226"/>
                <a:gd name="T14" fmla="*/ 969 w 3354"/>
                <a:gd name="T15" fmla="*/ 1870 h 2226"/>
                <a:gd name="T16" fmla="*/ 985 w 3354"/>
                <a:gd name="T17" fmla="*/ 1658 h 2226"/>
                <a:gd name="T18" fmla="*/ 1073 w 3354"/>
                <a:gd name="T19" fmla="*/ 1493 h 2226"/>
                <a:gd name="T20" fmla="*/ 1226 w 3354"/>
                <a:gd name="T21" fmla="*/ 1386 h 2226"/>
                <a:gd name="T22" fmla="*/ 1985 w 3354"/>
                <a:gd name="T23" fmla="*/ 1359 h 2226"/>
                <a:gd name="T24" fmla="*/ 2171 w 3354"/>
                <a:gd name="T25" fmla="*/ 1405 h 2226"/>
                <a:gd name="T26" fmla="*/ 2310 w 3354"/>
                <a:gd name="T27" fmla="*/ 1529 h 2226"/>
                <a:gd name="T28" fmla="*/ 2378 w 3354"/>
                <a:gd name="T29" fmla="*/ 1706 h 2226"/>
                <a:gd name="T30" fmla="*/ 2394 w 3354"/>
                <a:gd name="T31" fmla="*/ 1907 h 2226"/>
                <a:gd name="T32" fmla="*/ 2481 w 3354"/>
                <a:gd name="T33" fmla="*/ 2028 h 2226"/>
                <a:gd name="T34" fmla="*/ 2626 w 3354"/>
                <a:gd name="T35" fmla="*/ 2075 h 2226"/>
                <a:gd name="T36" fmla="*/ 3071 w 3354"/>
                <a:gd name="T37" fmla="*/ 2048 h 2226"/>
                <a:gd name="T38" fmla="*/ 3176 w 3354"/>
                <a:gd name="T39" fmla="*/ 1942 h 2226"/>
                <a:gd name="T40" fmla="*/ 3203 w 3354"/>
                <a:gd name="T41" fmla="*/ 397 h 2226"/>
                <a:gd name="T42" fmla="*/ 3155 w 3354"/>
                <a:gd name="T43" fmla="*/ 252 h 2226"/>
                <a:gd name="T44" fmla="*/ 3035 w 3354"/>
                <a:gd name="T45" fmla="*/ 164 h 2226"/>
                <a:gd name="T46" fmla="*/ 396 w 3354"/>
                <a:gd name="T47" fmla="*/ 0 h 2226"/>
                <a:gd name="T48" fmla="*/ 3101 w 3354"/>
                <a:gd name="T49" fmla="*/ 27 h 2226"/>
                <a:gd name="T50" fmla="*/ 3254 w 3354"/>
                <a:gd name="T51" fmla="*/ 134 h 2226"/>
                <a:gd name="T52" fmla="*/ 3342 w 3354"/>
                <a:gd name="T53" fmla="*/ 299 h 2226"/>
                <a:gd name="T54" fmla="*/ 3351 w 3354"/>
                <a:gd name="T55" fmla="*/ 1880 h 2226"/>
                <a:gd name="T56" fmla="*/ 3284 w 3354"/>
                <a:gd name="T57" fmla="*/ 2056 h 2226"/>
                <a:gd name="T58" fmla="*/ 3144 w 3354"/>
                <a:gd name="T59" fmla="*/ 2179 h 2226"/>
                <a:gd name="T60" fmla="*/ 2959 w 3354"/>
                <a:gd name="T61" fmla="*/ 2226 h 2226"/>
                <a:gd name="T62" fmla="*/ 2483 w 3354"/>
                <a:gd name="T63" fmla="*/ 2200 h 2226"/>
                <a:gd name="T64" fmla="*/ 2331 w 3354"/>
                <a:gd name="T65" fmla="*/ 2093 h 2226"/>
                <a:gd name="T66" fmla="*/ 2242 w 3354"/>
                <a:gd name="T67" fmla="*/ 1928 h 2226"/>
                <a:gd name="T68" fmla="*/ 2227 w 3354"/>
                <a:gd name="T69" fmla="*/ 1716 h 2226"/>
                <a:gd name="T70" fmla="*/ 2159 w 3354"/>
                <a:gd name="T71" fmla="*/ 1582 h 2226"/>
                <a:gd name="T72" fmla="*/ 2025 w 3354"/>
                <a:gd name="T73" fmla="*/ 1513 h 2226"/>
                <a:gd name="T74" fmla="*/ 1291 w 3354"/>
                <a:gd name="T75" fmla="*/ 1522 h 2226"/>
                <a:gd name="T76" fmla="*/ 1171 w 3354"/>
                <a:gd name="T77" fmla="*/ 1611 h 2226"/>
                <a:gd name="T78" fmla="*/ 1124 w 3354"/>
                <a:gd name="T79" fmla="*/ 1756 h 2226"/>
                <a:gd name="T80" fmla="*/ 1098 w 3354"/>
                <a:gd name="T81" fmla="*/ 1973 h 2226"/>
                <a:gd name="T82" fmla="*/ 991 w 3354"/>
                <a:gd name="T83" fmla="*/ 2126 h 2226"/>
                <a:gd name="T84" fmla="*/ 826 w 3354"/>
                <a:gd name="T85" fmla="*/ 2214 h 2226"/>
                <a:gd name="T86" fmla="*/ 346 w 3354"/>
                <a:gd name="T87" fmla="*/ 2223 h 2226"/>
                <a:gd name="T88" fmla="*/ 170 w 3354"/>
                <a:gd name="T89" fmla="*/ 2155 h 2226"/>
                <a:gd name="T90" fmla="*/ 47 w 3354"/>
                <a:gd name="T91" fmla="*/ 2016 h 2226"/>
                <a:gd name="T92" fmla="*/ 0 w 3354"/>
                <a:gd name="T93" fmla="*/ 1830 h 2226"/>
                <a:gd name="T94" fmla="*/ 26 w 3354"/>
                <a:gd name="T95" fmla="*/ 253 h 2226"/>
                <a:gd name="T96" fmla="*/ 133 w 3354"/>
                <a:gd name="T97" fmla="*/ 100 h 2226"/>
                <a:gd name="T98" fmla="*/ 298 w 3354"/>
                <a:gd name="T99" fmla="*/ 13 h 2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2226">
                  <a:moveTo>
                    <a:pt x="396" y="151"/>
                  </a:moveTo>
                  <a:lnTo>
                    <a:pt x="356" y="154"/>
                  </a:lnTo>
                  <a:lnTo>
                    <a:pt x="319" y="164"/>
                  </a:lnTo>
                  <a:lnTo>
                    <a:pt x="283" y="179"/>
                  </a:lnTo>
                  <a:lnTo>
                    <a:pt x="251" y="199"/>
                  </a:lnTo>
                  <a:lnTo>
                    <a:pt x="223" y="223"/>
                  </a:lnTo>
                  <a:lnTo>
                    <a:pt x="199" y="252"/>
                  </a:lnTo>
                  <a:lnTo>
                    <a:pt x="178" y="284"/>
                  </a:lnTo>
                  <a:lnTo>
                    <a:pt x="164" y="319"/>
                  </a:lnTo>
                  <a:lnTo>
                    <a:pt x="154" y="357"/>
                  </a:lnTo>
                  <a:lnTo>
                    <a:pt x="151" y="397"/>
                  </a:lnTo>
                  <a:lnTo>
                    <a:pt x="151" y="1830"/>
                  </a:lnTo>
                  <a:lnTo>
                    <a:pt x="154" y="1870"/>
                  </a:lnTo>
                  <a:lnTo>
                    <a:pt x="164" y="1907"/>
                  </a:lnTo>
                  <a:lnTo>
                    <a:pt x="178" y="1942"/>
                  </a:lnTo>
                  <a:lnTo>
                    <a:pt x="199" y="1975"/>
                  </a:lnTo>
                  <a:lnTo>
                    <a:pt x="223" y="2003"/>
                  </a:lnTo>
                  <a:lnTo>
                    <a:pt x="251" y="2028"/>
                  </a:lnTo>
                  <a:lnTo>
                    <a:pt x="283" y="2048"/>
                  </a:lnTo>
                  <a:lnTo>
                    <a:pt x="319" y="2062"/>
                  </a:lnTo>
                  <a:lnTo>
                    <a:pt x="356" y="2071"/>
                  </a:lnTo>
                  <a:lnTo>
                    <a:pt x="396" y="2075"/>
                  </a:lnTo>
                  <a:lnTo>
                    <a:pt x="728" y="2075"/>
                  </a:lnTo>
                  <a:lnTo>
                    <a:pt x="768" y="2071"/>
                  </a:lnTo>
                  <a:lnTo>
                    <a:pt x="805" y="2062"/>
                  </a:lnTo>
                  <a:lnTo>
                    <a:pt x="841" y="2048"/>
                  </a:lnTo>
                  <a:lnTo>
                    <a:pt x="873" y="2028"/>
                  </a:lnTo>
                  <a:lnTo>
                    <a:pt x="901" y="2003"/>
                  </a:lnTo>
                  <a:lnTo>
                    <a:pt x="926" y="1975"/>
                  </a:lnTo>
                  <a:lnTo>
                    <a:pt x="946" y="1942"/>
                  </a:lnTo>
                  <a:lnTo>
                    <a:pt x="960" y="1907"/>
                  </a:lnTo>
                  <a:lnTo>
                    <a:pt x="969" y="1870"/>
                  </a:lnTo>
                  <a:lnTo>
                    <a:pt x="973" y="1830"/>
                  </a:lnTo>
                  <a:lnTo>
                    <a:pt x="973" y="1756"/>
                  </a:lnTo>
                  <a:lnTo>
                    <a:pt x="976" y="1706"/>
                  </a:lnTo>
                  <a:lnTo>
                    <a:pt x="985" y="1658"/>
                  </a:lnTo>
                  <a:lnTo>
                    <a:pt x="1000" y="1612"/>
                  </a:lnTo>
                  <a:lnTo>
                    <a:pt x="1019" y="1569"/>
                  </a:lnTo>
                  <a:lnTo>
                    <a:pt x="1044" y="1529"/>
                  </a:lnTo>
                  <a:lnTo>
                    <a:pt x="1073" y="1493"/>
                  </a:lnTo>
                  <a:lnTo>
                    <a:pt x="1106" y="1459"/>
                  </a:lnTo>
                  <a:lnTo>
                    <a:pt x="1142" y="1431"/>
                  </a:lnTo>
                  <a:lnTo>
                    <a:pt x="1183" y="1405"/>
                  </a:lnTo>
                  <a:lnTo>
                    <a:pt x="1226" y="1386"/>
                  </a:lnTo>
                  <a:lnTo>
                    <a:pt x="1272" y="1372"/>
                  </a:lnTo>
                  <a:lnTo>
                    <a:pt x="1320" y="1362"/>
                  </a:lnTo>
                  <a:lnTo>
                    <a:pt x="1368" y="1359"/>
                  </a:lnTo>
                  <a:lnTo>
                    <a:pt x="1985" y="1359"/>
                  </a:lnTo>
                  <a:lnTo>
                    <a:pt x="2035" y="1362"/>
                  </a:lnTo>
                  <a:lnTo>
                    <a:pt x="2082" y="1372"/>
                  </a:lnTo>
                  <a:lnTo>
                    <a:pt x="2128" y="1386"/>
                  </a:lnTo>
                  <a:lnTo>
                    <a:pt x="2171" y="1405"/>
                  </a:lnTo>
                  <a:lnTo>
                    <a:pt x="2211" y="1431"/>
                  </a:lnTo>
                  <a:lnTo>
                    <a:pt x="2248" y="1459"/>
                  </a:lnTo>
                  <a:lnTo>
                    <a:pt x="2281" y="1493"/>
                  </a:lnTo>
                  <a:lnTo>
                    <a:pt x="2310" y="1529"/>
                  </a:lnTo>
                  <a:lnTo>
                    <a:pt x="2335" y="1569"/>
                  </a:lnTo>
                  <a:lnTo>
                    <a:pt x="2354" y="1612"/>
                  </a:lnTo>
                  <a:lnTo>
                    <a:pt x="2369" y="1658"/>
                  </a:lnTo>
                  <a:lnTo>
                    <a:pt x="2378" y="1706"/>
                  </a:lnTo>
                  <a:lnTo>
                    <a:pt x="2382" y="1756"/>
                  </a:lnTo>
                  <a:lnTo>
                    <a:pt x="2382" y="1830"/>
                  </a:lnTo>
                  <a:lnTo>
                    <a:pt x="2385" y="1870"/>
                  </a:lnTo>
                  <a:lnTo>
                    <a:pt x="2394" y="1907"/>
                  </a:lnTo>
                  <a:lnTo>
                    <a:pt x="2408" y="1942"/>
                  </a:lnTo>
                  <a:lnTo>
                    <a:pt x="2428" y="1975"/>
                  </a:lnTo>
                  <a:lnTo>
                    <a:pt x="2453" y="2003"/>
                  </a:lnTo>
                  <a:lnTo>
                    <a:pt x="2481" y="2028"/>
                  </a:lnTo>
                  <a:lnTo>
                    <a:pt x="2514" y="2048"/>
                  </a:lnTo>
                  <a:lnTo>
                    <a:pt x="2549" y="2062"/>
                  </a:lnTo>
                  <a:lnTo>
                    <a:pt x="2586" y="2071"/>
                  </a:lnTo>
                  <a:lnTo>
                    <a:pt x="2626" y="2075"/>
                  </a:lnTo>
                  <a:lnTo>
                    <a:pt x="2958" y="2075"/>
                  </a:lnTo>
                  <a:lnTo>
                    <a:pt x="2998" y="2071"/>
                  </a:lnTo>
                  <a:lnTo>
                    <a:pt x="3035" y="2062"/>
                  </a:lnTo>
                  <a:lnTo>
                    <a:pt x="3071" y="2048"/>
                  </a:lnTo>
                  <a:lnTo>
                    <a:pt x="3102" y="2028"/>
                  </a:lnTo>
                  <a:lnTo>
                    <a:pt x="3131" y="2003"/>
                  </a:lnTo>
                  <a:lnTo>
                    <a:pt x="3155" y="1975"/>
                  </a:lnTo>
                  <a:lnTo>
                    <a:pt x="3176" y="1942"/>
                  </a:lnTo>
                  <a:lnTo>
                    <a:pt x="3191" y="1907"/>
                  </a:lnTo>
                  <a:lnTo>
                    <a:pt x="3200" y="1870"/>
                  </a:lnTo>
                  <a:lnTo>
                    <a:pt x="3203" y="1830"/>
                  </a:lnTo>
                  <a:lnTo>
                    <a:pt x="3203" y="397"/>
                  </a:lnTo>
                  <a:lnTo>
                    <a:pt x="3200" y="357"/>
                  </a:lnTo>
                  <a:lnTo>
                    <a:pt x="3191" y="319"/>
                  </a:lnTo>
                  <a:lnTo>
                    <a:pt x="3176" y="284"/>
                  </a:lnTo>
                  <a:lnTo>
                    <a:pt x="3155" y="252"/>
                  </a:lnTo>
                  <a:lnTo>
                    <a:pt x="3131" y="223"/>
                  </a:lnTo>
                  <a:lnTo>
                    <a:pt x="3102" y="199"/>
                  </a:lnTo>
                  <a:lnTo>
                    <a:pt x="3071" y="179"/>
                  </a:lnTo>
                  <a:lnTo>
                    <a:pt x="3035" y="164"/>
                  </a:lnTo>
                  <a:lnTo>
                    <a:pt x="2998" y="154"/>
                  </a:lnTo>
                  <a:lnTo>
                    <a:pt x="2958" y="151"/>
                  </a:lnTo>
                  <a:lnTo>
                    <a:pt x="396" y="151"/>
                  </a:lnTo>
                  <a:close/>
                  <a:moveTo>
                    <a:pt x="396" y="0"/>
                  </a:moveTo>
                  <a:lnTo>
                    <a:pt x="2959" y="0"/>
                  </a:lnTo>
                  <a:lnTo>
                    <a:pt x="3008" y="3"/>
                  </a:lnTo>
                  <a:lnTo>
                    <a:pt x="3056" y="13"/>
                  </a:lnTo>
                  <a:lnTo>
                    <a:pt x="3101" y="27"/>
                  </a:lnTo>
                  <a:lnTo>
                    <a:pt x="3144" y="47"/>
                  </a:lnTo>
                  <a:lnTo>
                    <a:pt x="3185" y="72"/>
                  </a:lnTo>
                  <a:lnTo>
                    <a:pt x="3222" y="100"/>
                  </a:lnTo>
                  <a:lnTo>
                    <a:pt x="3254" y="134"/>
                  </a:lnTo>
                  <a:lnTo>
                    <a:pt x="3284" y="171"/>
                  </a:lnTo>
                  <a:lnTo>
                    <a:pt x="3308" y="210"/>
                  </a:lnTo>
                  <a:lnTo>
                    <a:pt x="3327" y="253"/>
                  </a:lnTo>
                  <a:lnTo>
                    <a:pt x="3342" y="299"/>
                  </a:lnTo>
                  <a:lnTo>
                    <a:pt x="3351" y="347"/>
                  </a:lnTo>
                  <a:lnTo>
                    <a:pt x="3354" y="397"/>
                  </a:lnTo>
                  <a:lnTo>
                    <a:pt x="3354" y="1830"/>
                  </a:lnTo>
                  <a:lnTo>
                    <a:pt x="3351" y="1880"/>
                  </a:lnTo>
                  <a:lnTo>
                    <a:pt x="3342" y="1928"/>
                  </a:lnTo>
                  <a:lnTo>
                    <a:pt x="3327" y="1973"/>
                  </a:lnTo>
                  <a:lnTo>
                    <a:pt x="3308" y="2016"/>
                  </a:lnTo>
                  <a:lnTo>
                    <a:pt x="3284" y="2056"/>
                  </a:lnTo>
                  <a:lnTo>
                    <a:pt x="3254" y="2093"/>
                  </a:lnTo>
                  <a:lnTo>
                    <a:pt x="3222" y="2126"/>
                  </a:lnTo>
                  <a:lnTo>
                    <a:pt x="3185" y="2155"/>
                  </a:lnTo>
                  <a:lnTo>
                    <a:pt x="3144" y="2179"/>
                  </a:lnTo>
                  <a:lnTo>
                    <a:pt x="3101" y="2200"/>
                  </a:lnTo>
                  <a:lnTo>
                    <a:pt x="3056" y="2214"/>
                  </a:lnTo>
                  <a:lnTo>
                    <a:pt x="3008" y="2223"/>
                  </a:lnTo>
                  <a:lnTo>
                    <a:pt x="2959" y="2226"/>
                  </a:lnTo>
                  <a:lnTo>
                    <a:pt x="2626" y="2226"/>
                  </a:lnTo>
                  <a:lnTo>
                    <a:pt x="2576" y="2223"/>
                  </a:lnTo>
                  <a:lnTo>
                    <a:pt x="2528" y="2214"/>
                  </a:lnTo>
                  <a:lnTo>
                    <a:pt x="2483" y="2200"/>
                  </a:lnTo>
                  <a:lnTo>
                    <a:pt x="2440" y="2179"/>
                  </a:lnTo>
                  <a:lnTo>
                    <a:pt x="2400" y="2155"/>
                  </a:lnTo>
                  <a:lnTo>
                    <a:pt x="2363" y="2126"/>
                  </a:lnTo>
                  <a:lnTo>
                    <a:pt x="2331" y="2093"/>
                  </a:lnTo>
                  <a:lnTo>
                    <a:pt x="2301" y="2056"/>
                  </a:lnTo>
                  <a:lnTo>
                    <a:pt x="2277" y="2016"/>
                  </a:lnTo>
                  <a:lnTo>
                    <a:pt x="2257" y="1973"/>
                  </a:lnTo>
                  <a:lnTo>
                    <a:pt x="2242" y="1928"/>
                  </a:lnTo>
                  <a:lnTo>
                    <a:pt x="2233" y="1880"/>
                  </a:lnTo>
                  <a:lnTo>
                    <a:pt x="2230" y="1830"/>
                  </a:lnTo>
                  <a:lnTo>
                    <a:pt x="2230" y="1756"/>
                  </a:lnTo>
                  <a:lnTo>
                    <a:pt x="2227" y="1716"/>
                  </a:lnTo>
                  <a:lnTo>
                    <a:pt x="2218" y="1678"/>
                  </a:lnTo>
                  <a:lnTo>
                    <a:pt x="2203" y="1643"/>
                  </a:lnTo>
                  <a:lnTo>
                    <a:pt x="2183" y="1611"/>
                  </a:lnTo>
                  <a:lnTo>
                    <a:pt x="2159" y="1582"/>
                  </a:lnTo>
                  <a:lnTo>
                    <a:pt x="2130" y="1558"/>
                  </a:lnTo>
                  <a:lnTo>
                    <a:pt x="2097" y="1538"/>
                  </a:lnTo>
                  <a:lnTo>
                    <a:pt x="2063" y="1522"/>
                  </a:lnTo>
                  <a:lnTo>
                    <a:pt x="2025" y="1513"/>
                  </a:lnTo>
                  <a:lnTo>
                    <a:pt x="1985" y="1510"/>
                  </a:lnTo>
                  <a:lnTo>
                    <a:pt x="1368" y="1510"/>
                  </a:lnTo>
                  <a:lnTo>
                    <a:pt x="1329" y="1513"/>
                  </a:lnTo>
                  <a:lnTo>
                    <a:pt x="1291" y="1522"/>
                  </a:lnTo>
                  <a:lnTo>
                    <a:pt x="1256" y="1538"/>
                  </a:lnTo>
                  <a:lnTo>
                    <a:pt x="1224" y="1558"/>
                  </a:lnTo>
                  <a:lnTo>
                    <a:pt x="1195" y="1582"/>
                  </a:lnTo>
                  <a:lnTo>
                    <a:pt x="1171" y="1611"/>
                  </a:lnTo>
                  <a:lnTo>
                    <a:pt x="1152" y="1643"/>
                  </a:lnTo>
                  <a:lnTo>
                    <a:pt x="1136" y="1678"/>
                  </a:lnTo>
                  <a:lnTo>
                    <a:pt x="1127" y="1716"/>
                  </a:lnTo>
                  <a:lnTo>
                    <a:pt x="1124" y="1756"/>
                  </a:lnTo>
                  <a:lnTo>
                    <a:pt x="1124" y="1830"/>
                  </a:lnTo>
                  <a:lnTo>
                    <a:pt x="1121" y="1880"/>
                  </a:lnTo>
                  <a:lnTo>
                    <a:pt x="1112" y="1928"/>
                  </a:lnTo>
                  <a:lnTo>
                    <a:pt x="1098" y="1973"/>
                  </a:lnTo>
                  <a:lnTo>
                    <a:pt x="1077" y="2016"/>
                  </a:lnTo>
                  <a:lnTo>
                    <a:pt x="1053" y="2056"/>
                  </a:lnTo>
                  <a:lnTo>
                    <a:pt x="1024" y="2093"/>
                  </a:lnTo>
                  <a:lnTo>
                    <a:pt x="991" y="2126"/>
                  </a:lnTo>
                  <a:lnTo>
                    <a:pt x="954" y="2155"/>
                  </a:lnTo>
                  <a:lnTo>
                    <a:pt x="914" y="2179"/>
                  </a:lnTo>
                  <a:lnTo>
                    <a:pt x="872" y="2200"/>
                  </a:lnTo>
                  <a:lnTo>
                    <a:pt x="826" y="2214"/>
                  </a:lnTo>
                  <a:lnTo>
                    <a:pt x="778" y="2223"/>
                  </a:lnTo>
                  <a:lnTo>
                    <a:pt x="728" y="2226"/>
                  </a:lnTo>
                  <a:lnTo>
                    <a:pt x="396" y="2226"/>
                  </a:lnTo>
                  <a:lnTo>
                    <a:pt x="346" y="2223"/>
                  </a:lnTo>
                  <a:lnTo>
                    <a:pt x="298" y="2214"/>
                  </a:lnTo>
                  <a:lnTo>
                    <a:pt x="253" y="2200"/>
                  </a:lnTo>
                  <a:lnTo>
                    <a:pt x="210" y="2179"/>
                  </a:lnTo>
                  <a:lnTo>
                    <a:pt x="170" y="2155"/>
                  </a:lnTo>
                  <a:lnTo>
                    <a:pt x="133" y="2126"/>
                  </a:lnTo>
                  <a:lnTo>
                    <a:pt x="100" y="2093"/>
                  </a:lnTo>
                  <a:lnTo>
                    <a:pt x="71" y="2056"/>
                  </a:lnTo>
                  <a:lnTo>
                    <a:pt x="47" y="2016"/>
                  </a:lnTo>
                  <a:lnTo>
                    <a:pt x="26" y="1973"/>
                  </a:lnTo>
                  <a:lnTo>
                    <a:pt x="12" y="1928"/>
                  </a:lnTo>
                  <a:lnTo>
                    <a:pt x="3" y="1880"/>
                  </a:lnTo>
                  <a:lnTo>
                    <a:pt x="0" y="1830"/>
                  </a:lnTo>
                  <a:lnTo>
                    <a:pt x="0" y="397"/>
                  </a:lnTo>
                  <a:lnTo>
                    <a:pt x="3" y="347"/>
                  </a:lnTo>
                  <a:lnTo>
                    <a:pt x="12" y="299"/>
                  </a:lnTo>
                  <a:lnTo>
                    <a:pt x="26" y="253"/>
                  </a:lnTo>
                  <a:lnTo>
                    <a:pt x="47" y="210"/>
                  </a:lnTo>
                  <a:lnTo>
                    <a:pt x="71" y="171"/>
                  </a:lnTo>
                  <a:lnTo>
                    <a:pt x="100" y="134"/>
                  </a:lnTo>
                  <a:lnTo>
                    <a:pt x="133" y="100"/>
                  </a:lnTo>
                  <a:lnTo>
                    <a:pt x="170" y="72"/>
                  </a:lnTo>
                  <a:lnTo>
                    <a:pt x="210" y="47"/>
                  </a:lnTo>
                  <a:lnTo>
                    <a:pt x="253" y="27"/>
                  </a:lnTo>
                  <a:lnTo>
                    <a:pt x="298" y="13"/>
                  </a:lnTo>
                  <a:lnTo>
                    <a:pt x="346" y="3"/>
                  </a:lnTo>
                  <a:lnTo>
                    <a:pt x="39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55" name="Freeform 676">
              <a:extLst>
                <a:ext uri="{FF2B5EF4-FFF2-40B4-BE49-F238E27FC236}">
                  <a16:creationId xmlns:a16="http://schemas.microsoft.com/office/drawing/2014/main" id="{020CC227-1052-4C1E-8B2F-486BC68B01AD}"/>
                </a:ext>
              </a:extLst>
            </p:cNvPr>
            <p:cNvSpPr>
              <a:spLocks noEditPoints="1"/>
            </p:cNvSpPr>
            <p:nvPr/>
          </p:nvSpPr>
          <p:spPr bwMode="auto">
            <a:xfrm>
              <a:off x="1738" y="4502"/>
              <a:ext cx="76" cy="76"/>
            </a:xfrm>
            <a:custGeom>
              <a:avLst/>
              <a:gdLst>
                <a:gd name="T0" fmla="*/ 342 w 759"/>
                <a:gd name="T1" fmla="*/ 154 h 760"/>
                <a:gd name="T2" fmla="*/ 274 w 759"/>
                <a:gd name="T3" fmla="*/ 176 h 760"/>
                <a:gd name="T4" fmla="*/ 218 w 759"/>
                <a:gd name="T5" fmla="*/ 218 h 760"/>
                <a:gd name="T6" fmla="*/ 176 w 759"/>
                <a:gd name="T7" fmla="*/ 275 h 760"/>
                <a:gd name="T8" fmla="*/ 154 w 759"/>
                <a:gd name="T9" fmla="*/ 343 h 760"/>
                <a:gd name="T10" fmla="*/ 154 w 759"/>
                <a:gd name="T11" fmla="*/ 417 h 760"/>
                <a:gd name="T12" fmla="*/ 176 w 759"/>
                <a:gd name="T13" fmla="*/ 485 h 760"/>
                <a:gd name="T14" fmla="*/ 218 w 759"/>
                <a:gd name="T15" fmla="*/ 542 h 760"/>
                <a:gd name="T16" fmla="*/ 274 w 759"/>
                <a:gd name="T17" fmla="*/ 583 h 760"/>
                <a:gd name="T18" fmla="*/ 342 w 759"/>
                <a:gd name="T19" fmla="*/ 606 h 760"/>
                <a:gd name="T20" fmla="*/ 417 w 759"/>
                <a:gd name="T21" fmla="*/ 606 h 760"/>
                <a:gd name="T22" fmla="*/ 485 w 759"/>
                <a:gd name="T23" fmla="*/ 583 h 760"/>
                <a:gd name="T24" fmla="*/ 541 w 759"/>
                <a:gd name="T25" fmla="*/ 542 h 760"/>
                <a:gd name="T26" fmla="*/ 583 w 759"/>
                <a:gd name="T27" fmla="*/ 485 h 760"/>
                <a:gd name="T28" fmla="*/ 605 w 759"/>
                <a:gd name="T29" fmla="*/ 417 h 760"/>
                <a:gd name="T30" fmla="*/ 605 w 759"/>
                <a:gd name="T31" fmla="*/ 343 h 760"/>
                <a:gd name="T32" fmla="*/ 583 w 759"/>
                <a:gd name="T33" fmla="*/ 275 h 760"/>
                <a:gd name="T34" fmla="*/ 541 w 759"/>
                <a:gd name="T35" fmla="*/ 218 h 760"/>
                <a:gd name="T36" fmla="*/ 485 w 759"/>
                <a:gd name="T37" fmla="*/ 176 h 760"/>
                <a:gd name="T38" fmla="*/ 417 w 759"/>
                <a:gd name="T39" fmla="*/ 154 h 760"/>
                <a:gd name="T40" fmla="*/ 380 w 759"/>
                <a:gd name="T41" fmla="*/ 0 h 760"/>
                <a:gd name="T42" fmla="*/ 473 w 759"/>
                <a:gd name="T43" fmla="*/ 11 h 760"/>
                <a:gd name="T44" fmla="*/ 558 w 759"/>
                <a:gd name="T45" fmla="*/ 45 h 760"/>
                <a:gd name="T46" fmla="*/ 632 w 759"/>
                <a:gd name="T47" fmla="*/ 96 h 760"/>
                <a:gd name="T48" fmla="*/ 692 w 759"/>
                <a:gd name="T49" fmla="*/ 163 h 760"/>
                <a:gd name="T50" fmla="*/ 733 w 759"/>
                <a:gd name="T51" fmla="*/ 243 h 760"/>
                <a:gd name="T52" fmla="*/ 757 w 759"/>
                <a:gd name="T53" fmla="*/ 332 h 760"/>
                <a:gd name="T54" fmla="*/ 757 w 759"/>
                <a:gd name="T55" fmla="*/ 428 h 760"/>
                <a:gd name="T56" fmla="*/ 733 w 759"/>
                <a:gd name="T57" fmla="*/ 518 h 760"/>
                <a:gd name="T58" fmla="*/ 692 w 759"/>
                <a:gd name="T59" fmla="*/ 597 h 760"/>
                <a:gd name="T60" fmla="*/ 632 w 759"/>
                <a:gd name="T61" fmla="*/ 664 h 760"/>
                <a:gd name="T62" fmla="*/ 558 w 759"/>
                <a:gd name="T63" fmla="*/ 715 h 760"/>
                <a:gd name="T64" fmla="*/ 473 w 759"/>
                <a:gd name="T65" fmla="*/ 749 h 760"/>
                <a:gd name="T66" fmla="*/ 380 w 759"/>
                <a:gd name="T67" fmla="*/ 760 h 760"/>
                <a:gd name="T68" fmla="*/ 286 w 759"/>
                <a:gd name="T69" fmla="*/ 749 h 760"/>
                <a:gd name="T70" fmla="*/ 201 w 759"/>
                <a:gd name="T71" fmla="*/ 715 h 760"/>
                <a:gd name="T72" fmla="*/ 128 w 759"/>
                <a:gd name="T73" fmla="*/ 664 h 760"/>
                <a:gd name="T74" fmla="*/ 68 w 759"/>
                <a:gd name="T75" fmla="*/ 597 h 760"/>
                <a:gd name="T76" fmla="*/ 26 w 759"/>
                <a:gd name="T77" fmla="*/ 518 h 760"/>
                <a:gd name="T78" fmla="*/ 2 w 759"/>
                <a:gd name="T79" fmla="*/ 428 h 760"/>
                <a:gd name="T80" fmla="*/ 2 w 759"/>
                <a:gd name="T81" fmla="*/ 332 h 760"/>
                <a:gd name="T82" fmla="*/ 26 w 759"/>
                <a:gd name="T83" fmla="*/ 243 h 760"/>
                <a:gd name="T84" fmla="*/ 68 w 759"/>
                <a:gd name="T85" fmla="*/ 163 h 760"/>
                <a:gd name="T86" fmla="*/ 128 w 759"/>
                <a:gd name="T87" fmla="*/ 96 h 760"/>
                <a:gd name="T88" fmla="*/ 201 w 759"/>
                <a:gd name="T89" fmla="*/ 45 h 760"/>
                <a:gd name="T90" fmla="*/ 286 w 759"/>
                <a:gd name="T91" fmla="*/ 11 h 760"/>
                <a:gd name="T92" fmla="*/ 380 w 759"/>
                <a:gd name="T93"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9" h="760">
                  <a:moveTo>
                    <a:pt x="380" y="151"/>
                  </a:moveTo>
                  <a:lnTo>
                    <a:pt x="342" y="154"/>
                  </a:lnTo>
                  <a:lnTo>
                    <a:pt x="308" y="163"/>
                  </a:lnTo>
                  <a:lnTo>
                    <a:pt x="274" y="176"/>
                  </a:lnTo>
                  <a:lnTo>
                    <a:pt x="245" y="196"/>
                  </a:lnTo>
                  <a:lnTo>
                    <a:pt x="218" y="218"/>
                  </a:lnTo>
                  <a:lnTo>
                    <a:pt x="195" y="245"/>
                  </a:lnTo>
                  <a:lnTo>
                    <a:pt x="176" y="275"/>
                  </a:lnTo>
                  <a:lnTo>
                    <a:pt x="162" y="308"/>
                  </a:lnTo>
                  <a:lnTo>
                    <a:pt x="154" y="343"/>
                  </a:lnTo>
                  <a:lnTo>
                    <a:pt x="151" y="380"/>
                  </a:lnTo>
                  <a:lnTo>
                    <a:pt x="154" y="417"/>
                  </a:lnTo>
                  <a:lnTo>
                    <a:pt x="162" y="452"/>
                  </a:lnTo>
                  <a:lnTo>
                    <a:pt x="176" y="485"/>
                  </a:lnTo>
                  <a:lnTo>
                    <a:pt x="195" y="516"/>
                  </a:lnTo>
                  <a:lnTo>
                    <a:pt x="218" y="542"/>
                  </a:lnTo>
                  <a:lnTo>
                    <a:pt x="245" y="565"/>
                  </a:lnTo>
                  <a:lnTo>
                    <a:pt x="274" y="583"/>
                  </a:lnTo>
                  <a:lnTo>
                    <a:pt x="308" y="597"/>
                  </a:lnTo>
                  <a:lnTo>
                    <a:pt x="342" y="606"/>
                  </a:lnTo>
                  <a:lnTo>
                    <a:pt x="380" y="609"/>
                  </a:lnTo>
                  <a:lnTo>
                    <a:pt x="417" y="606"/>
                  </a:lnTo>
                  <a:lnTo>
                    <a:pt x="451" y="597"/>
                  </a:lnTo>
                  <a:lnTo>
                    <a:pt x="485" y="583"/>
                  </a:lnTo>
                  <a:lnTo>
                    <a:pt x="515" y="565"/>
                  </a:lnTo>
                  <a:lnTo>
                    <a:pt x="541" y="542"/>
                  </a:lnTo>
                  <a:lnTo>
                    <a:pt x="564" y="516"/>
                  </a:lnTo>
                  <a:lnTo>
                    <a:pt x="583" y="485"/>
                  </a:lnTo>
                  <a:lnTo>
                    <a:pt x="597" y="452"/>
                  </a:lnTo>
                  <a:lnTo>
                    <a:pt x="605" y="417"/>
                  </a:lnTo>
                  <a:lnTo>
                    <a:pt x="608" y="380"/>
                  </a:lnTo>
                  <a:lnTo>
                    <a:pt x="605" y="343"/>
                  </a:lnTo>
                  <a:lnTo>
                    <a:pt x="597" y="308"/>
                  </a:lnTo>
                  <a:lnTo>
                    <a:pt x="583" y="275"/>
                  </a:lnTo>
                  <a:lnTo>
                    <a:pt x="564" y="245"/>
                  </a:lnTo>
                  <a:lnTo>
                    <a:pt x="541" y="218"/>
                  </a:lnTo>
                  <a:lnTo>
                    <a:pt x="515" y="196"/>
                  </a:lnTo>
                  <a:lnTo>
                    <a:pt x="485" y="176"/>
                  </a:lnTo>
                  <a:lnTo>
                    <a:pt x="451" y="163"/>
                  </a:lnTo>
                  <a:lnTo>
                    <a:pt x="417" y="154"/>
                  </a:lnTo>
                  <a:lnTo>
                    <a:pt x="380" y="151"/>
                  </a:lnTo>
                  <a:close/>
                  <a:moveTo>
                    <a:pt x="380" y="0"/>
                  </a:moveTo>
                  <a:lnTo>
                    <a:pt x="427" y="3"/>
                  </a:lnTo>
                  <a:lnTo>
                    <a:pt x="473" y="11"/>
                  </a:lnTo>
                  <a:lnTo>
                    <a:pt x="517" y="26"/>
                  </a:lnTo>
                  <a:lnTo>
                    <a:pt x="558" y="45"/>
                  </a:lnTo>
                  <a:lnTo>
                    <a:pt x="596" y="68"/>
                  </a:lnTo>
                  <a:lnTo>
                    <a:pt x="632" y="96"/>
                  </a:lnTo>
                  <a:lnTo>
                    <a:pt x="663" y="128"/>
                  </a:lnTo>
                  <a:lnTo>
                    <a:pt x="692" y="163"/>
                  </a:lnTo>
                  <a:lnTo>
                    <a:pt x="715" y="202"/>
                  </a:lnTo>
                  <a:lnTo>
                    <a:pt x="733" y="243"/>
                  </a:lnTo>
                  <a:lnTo>
                    <a:pt x="748" y="286"/>
                  </a:lnTo>
                  <a:lnTo>
                    <a:pt x="757" y="332"/>
                  </a:lnTo>
                  <a:lnTo>
                    <a:pt x="759" y="380"/>
                  </a:lnTo>
                  <a:lnTo>
                    <a:pt x="757" y="428"/>
                  </a:lnTo>
                  <a:lnTo>
                    <a:pt x="748" y="474"/>
                  </a:lnTo>
                  <a:lnTo>
                    <a:pt x="733" y="518"/>
                  </a:lnTo>
                  <a:lnTo>
                    <a:pt x="715" y="558"/>
                  </a:lnTo>
                  <a:lnTo>
                    <a:pt x="692" y="597"/>
                  </a:lnTo>
                  <a:lnTo>
                    <a:pt x="663" y="633"/>
                  </a:lnTo>
                  <a:lnTo>
                    <a:pt x="632" y="664"/>
                  </a:lnTo>
                  <a:lnTo>
                    <a:pt x="596" y="692"/>
                  </a:lnTo>
                  <a:lnTo>
                    <a:pt x="558" y="715"/>
                  </a:lnTo>
                  <a:lnTo>
                    <a:pt x="517" y="735"/>
                  </a:lnTo>
                  <a:lnTo>
                    <a:pt x="473" y="749"/>
                  </a:lnTo>
                  <a:lnTo>
                    <a:pt x="427" y="757"/>
                  </a:lnTo>
                  <a:lnTo>
                    <a:pt x="380" y="760"/>
                  </a:lnTo>
                  <a:lnTo>
                    <a:pt x="332" y="757"/>
                  </a:lnTo>
                  <a:lnTo>
                    <a:pt x="286" y="749"/>
                  </a:lnTo>
                  <a:lnTo>
                    <a:pt x="243" y="735"/>
                  </a:lnTo>
                  <a:lnTo>
                    <a:pt x="201" y="715"/>
                  </a:lnTo>
                  <a:lnTo>
                    <a:pt x="163" y="692"/>
                  </a:lnTo>
                  <a:lnTo>
                    <a:pt x="128" y="664"/>
                  </a:lnTo>
                  <a:lnTo>
                    <a:pt x="96" y="633"/>
                  </a:lnTo>
                  <a:lnTo>
                    <a:pt x="68" y="597"/>
                  </a:lnTo>
                  <a:lnTo>
                    <a:pt x="44" y="558"/>
                  </a:lnTo>
                  <a:lnTo>
                    <a:pt x="26" y="518"/>
                  </a:lnTo>
                  <a:lnTo>
                    <a:pt x="12" y="474"/>
                  </a:lnTo>
                  <a:lnTo>
                    <a:pt x="2" y="428"/>
                  </a:lnTo>
                  <a:lnTo>
                    <a:pt x="0" y="380"/>
                  </a:lnTo>
                  <a:lnTo>
                    <a:pt x="2" y="332"/>
                  </a:lnTo>
                  <a:lnTo>
                    <a:pt x="12" y="286"/>
                  </a:lnTo>
                  <a:lnTo>
                    <a:pt x="26" y="243"/>
                  </a:lnTo>
                  <a:lnTo>
                    <a:pt x="44" y="202"/>
                  </a:lnTo>
                  <a:lnTo>
                    <a:pt x="68" y="163"/>
                  </a:lnTo>
                  <a:lnTo>
                    <a:pt x="96" y="128"/>
                  </a:lnTo>
                  <a:lnTo>
                    <a:pt x="128" y="96"/>
                  </a:lnTo>
                  <a:lnTo>
                    <a:pt x="163" y="68"/>
                  </a:lnTo>
                  <a:lnTo>
                    <a:pt x="201" y="45"/>
                  </a:lnTo>
                  <a:lnTo>
                    <a:pt x="243" y="26"/>
                  </a:lnTo>
                  <a:lnTo>
                    <a:pt x="286" y="11"/>
                  </a:lnTo>
                  <a:lnTo>
                    <a:pt x="332" y="3"/>
                  </a:lnTo>
                  <a:lnTo>
                    <a:pt x="38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56" name="Freeform 677">
              <a:extLst>
                <a:ext uri="{FF2B5EF4-FFF2-40B4-BE49-F238E27FC236}">
                  <a16:creationId xmlns:a16="http://schemas.microsoft.com/office/drawing/2014/main" id="{EADB23F0-FFDC-4802-BDAE-2472804CB92F}"/>
                </a:ext>
              </a:extLst>
            </p:cNvPr>
            <p:cNvSpPr>
              <a:spLocks/>
            </p:cNvSpPr>
            <p:nvPr/>
          </p:nvSpPr>
          <p:spPr bwMode="auto">
            <a:xfrm>
              <a:off x="1937" y="4504"/>
              <a:ext cx="15" cy="29"/>
            </a:xfrm>
            <a:custGeom>
              <a:avLst/>
              <a:gdLst>
                <a:gd name="T0" fmla="*/ 75 w 151"/>
                <a:gd name="T1" fmla="*/ 0 h 299"/>
                <a:gd name="T2" fmla="*/ 96 w 151"/>
                <a:gd name="T3" fmla="*/ 3 h 299"/>
                <a:gd name="T4" fmla="*/ 114 w 151"/>
                <a:gd name="T5" fmla="*/ 11 h 299"/>
                <a:gd name="T6" fmla="*/ 129 w 151"/>
                <a:gd name="T7" fmla="*/ 22 h 299"/>
                <a:gd name="T8" fmla="*/ 140 w 151"/>
                <a:gd name="T9" fmla="*/ 37 h 299"/>
                <a:gd name="T10" fmla="*/ 149 w 151"/>
                <a:gd name="T11" fmla="*/ 55 h 299"/>
                <a:gd name="T12" fmla="*/ 151 w 151"/>
                <a:gd name="T13" fmla="*/ 76 h 299"/>
                <a:gd name="T14" fmla="*/ 151 w 151"/>
                <a:gd name="T15" fmla="*/ 224 h 299"/>
                <a:gd name="T16" fmla="*/ 149 w 151"/>
                <a:gd name="T17" fmla="*/ 243 h 299"/>
                <a:gd name="T18" fmla="*/ 140 w 151"/>
                <a:gd name="T19" fmla="*/ 261 h 299"/>
                <a:gd name="T20" fmla="*/ 129 w 151"/>
                <a:gd name="T21" fmla="*/ 277 h 299"/>
                <a:gd name="T22" fmla="*/ 114 w 151"/>
                <a:gd name="T23" fmla="*/ 289 h 299"/>
                <a:gd name="T24" fmla="*/ 96 w 151"/>
                <a:gd name="T25" fmla="*/ 296 h 299"/>
                <a:gd name="T26" fmla="*/ 75 w 151"/>
                <a:gd name="T27" fmla="*/ 299 h 299"/>
                <a:gd name="T28" fmla="*/ 55 w 151"/>
                <a:gd name="T29" fmla="*/ 296 h 299"/>
                <a:gd name="T30" fmla="*/ 38 w 151"/>
                <a:gd name="T31" fmla="*/ 289 h 299"/>
                <a:gd name="T32" fmla="*/ 22 w 151"/>
                <a:gd name="T33" fmla="*/ 277 h 299"/>
                <a:gd name="T34" fmla="*/ 10 w 151"/>
                <a:gd name="T35" fmla="*/ 261 h 299"/>
                <a:gd name="T36" fmla="*/ 3 w 151"/>
                <a:gd name="T37" fmla="*/ 243 h 299"/>
                <a:gd name="T38" fmla="*/ 0 w 151"/>
                <a:gd name="T39" fmla="*/ 224 h 299"/>
                <a:gd name="T40" fmla="*/ 0 w 151"/>
                <a:gd name="T41" fmla="*/ 76 h 299"/>
                <a:gd name="T42" fmla="*/ 3 w 151"/>
                <a:gd name="T43" fmla="*/ 55 h 299"/>
                <a:gd name="T44" fmla="*/ 10 w 151"/>
                <a:gd name="T45" fmla="*/ 37 h 299"/>
                <a:gd name="T46" fmla="*/ 22 w 151"/>
                <a:gd name="T47" fmla="*/ 22 h 299"/>
                <a:gd name="T48" fmla="*/ 38 w 151"/>
                <a:gd name="T49" fmla="*/ 11 h 299"/>
                <a:gd name="T50" fmla="*/ 55 w 151"/>
                <a:gd name="T51" fmla="*/ 3 h 299"/>
                <a:gd name="T52" fmla="*/ 75 w 151"/>
                <a:gd name="T53"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299">
                  <a:moveTo>
                    <a:pt x="75" y="0"/>
                  </a:moveTo>
                  <a:lnTo>
                    <a:pt x="96" y="3"/>
                  </a:lnTo>
                  <a:lnTo>
                    <a:pt x="114" y="11"/>
                  </a:lnTo>
                  <a:lnTo>
                    <a:pt x="129" y="22"/>
                  </a:lnTo>
                  <a:lnTo>
                    <a:pt x="140" y="37"/>
                  </a:lnTo>
                  <a:lnTo>
                    <a:pt x="149" y="55"/>
                  </a:lnTo>
                  <a:lnTo>
                    <a:pt x="151" y="76"/>
                  </a:lnTo>
                  <a:lnTo>
                    <a:pt x="151" y="224"/>
                  </a:lnTo>
                  <a:lnTo>
                    <a:pt x="149" y="243"/>
                  </a:lnTo>
                  <a:lnTo>
                    <a:pt x="140" y="261"/>
                  </a:lnTo>
                  <a:lnTo>
                    <a:pt x="129" y="277"/>
                  </a:lnTo>
                  <a:lnTo>
                    <a:pt x="114" y="289"/>
                  </a:lnTo>
                  <a:lnTo>
                    <a:pt x="96" y="296"/>
                  </a:lnTo>
                  <a:lnTo>
                    <a:pt x="75" y="299"/>
                  </a:lnTo>
                  <a:lnTo>
                    <a:pt x="55" y="296"/>
                  </a:lnTo>
                  <a:lnTo>
                    <a:pt x="38" y="289"/>
                  </a:lnTo>
                  <a:lnTo>
                    <a:pt x="22" y="277"/>
                  </a:lnTo>
                  <a:lnTo>
                    <a:pt x="10" y="261"/>
                  </a:lnTo>
                  <a:lnTo>
                    <a:pt x="3" y="243"/>
                  </a:lnTo>
                  <a:lnTo>
                    <a:pt x="0" y="224"/>
                  </a:lnTo>
                  <a:lnTo>
                    <a:pt x="0" y="76"/>
                  </a:lnTo>
                  <a:lnTo>
                    <a:pt x="3" y="55"/>
                  </a:lnTo>
                  <a:lnTo>
                    <a:pt x="10" y="37"/>
                  </a:lnTo>
                  <a:lnTo>
                    <a:pt x="22" y="22"/>
                  </a:lnTo>
                  <a:lnTo>
                    <a:pt x="38" y="11"/>
                  </a:lnTo>
                  <a:lnTo>
                    <a:pt x="55" y="3"/>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57" name="Freeform 678">
              <a:extLst>
                <a:ext uri="{FF2B5EF4-FFF2-40B4-BE49-F238E27FC236}">
                  <a16:creationId xmlns:a16="http://schemas.microsoft.com/office/drawing/2014/main" id="{487B087D-AAB1-48BF-8DF6-127F3B6B8070}"/>
                </a:ext>
              </a:extLst>
            </p:cNvPr>
            <p:cNvSpPr>
              <a:spLocks/>
            </p:cNvSpPr>
            <p:nvPr/>
          </p:nvSpPr>
          <p:spPr bwMode="auto">
            <a:xfrm>
              <a:off x="1937" y="4546"/>
              <a:ext cx="15" cy="30"/>
            </a:xfrm>
            <a:custGeom>
              <a:avLst/>
              <a:gdLst>
                <a:gd name="T0" fmla="*/ 75 w 151"/>
                <a:gd name="T1" fmla="*/ 0 h 299"/>
                <a:gd name="T2" fmla="*/ 96 w 151"/>
                <a:gd name="T3" fmla="*/ 3 h 299"/>
                <a:gd name="T4" fmla="*/ 114 w 151"/>
                <a:gd name="T5" fmla="*/ 11 h 299"/>
                <a:gd name="T6" fmla="*/ 129 w 151"/>
                <a:gd name="T7" fmla="*/ 23 h 299"/>
                <a:gd name="T8" fmla="*/ 140 w 151"/>
                <a:gd name="T9" fmla="*/ 38 h 299"/>
                <a:gd name="T10" fmla="*/ 149 w 151"/>
                <a:gd name="T11" fmla="*/ 56 h 299"/>
                <a:gd name="T12" fmla="*/ 151 w 151"/>
                <a:gd name="T13" fmla="*/ 76 h 299"/>
                <a:gd name="T14" fmla="*/ 151 w 151"/>
                <a:gd name="T15" fmla="*/ 223 h 299"/>
                <a:gd name="T16" fmla="*/ 149 w 151"/>
                <a:gd name="T17" fmla="*/ 244 h 299"/>
                <a:gd name="T18" fmla="*/ 140 w 151"/>
                <a:gd name="T19" fmla="*/ 262 h 299"/>
                <a:gd name="T20" fmla="*/ 129 w 151"/>
                <a:gd name="T21" fmla="*/ 277 h 299"/>
                <a:gd name="T22" fmla="*/ 114 w 151"/>
                <a:gd name="T23" fmla="*/ 289 h 299"/>
                <a:gd name="T24" fmla="*/ 96 w 151"/>
                <a:gd name="T25" fmla="*/ 297 h 299"/>
                <a:gd name="T26" fmla="*/ 75 w 151"/>
                <a:gd name="T27" fmla="*/ 299 h 299"/>
                <a:gd name="T28" fmla="*/ 55 w 151"/>
                <a:gd name="T29" fmla="*/ 297 h 299"/>
                <a:gd name="T30" fmla="*/ 38 w 151"/>
                <a:gd name="T31" fmla="*/ 289 h 299"/>
                <a:gd name="T32" fmla="*/ 22 w 151"/>
                <a:gd name="T33" fmla="*/ 277 h 299"/>
                <a:gd name="T34" fmla="*/ 10 w 151"/>
                <a:gd name="T35" fmla="*/ 262 h 299"/>
                <a:gd name="T36" fmla="*/ 3 w 151"/>
                <a:gd name="T37" fmla="*/ 244 h 299"/>
                <a:gd name="T38" fmla="*/ 0 w 151"/>
                <a:gd name="T39" fmla="*/ 223 h 299"/>
                <a:gd name="T40" fmla="*/ 0 w 151"/>
                <a:gd name="T41" fmla="*/ 76 h 299"/>
                <a:gd name="T42" fmla="*/ 3 w 151"/>
                <a:gd name="T43" fmla="*/ 56 h 299"/>
                <a:gd name="T44" fmla="*/ 10 w 151"/>
                <a:gd name="T45" fmla="*/ 38 h 299"/>
                <a:gd name="T46" fmla="*/ 22 w 151"/>
                <a:gd name="T47" fmla="*/ 23 h 299"/>
                <a:gd name="T48" fmla="*/ 38 w 151"/>
                <a:gd name="T49" fmla="*/ 11 h 299"/>
                <a:gd name="T50" fmla="*/ 55 w 151"/>
                <a:gd name="T51" fmla="*/ 3 h 299"/>
                <a:gd name="T52" fmla="*/ 75 w 151"/>
                <a:gd name="T53"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299">
                  <a:moveTo>
                    <a:pt x="75" y="0"/>
                  </a:moveTo>
                  <a:lnTo>
                    <a:pt x="96" y="3"/>
                  </a:lnTo>
                  <a:lnTo>
                    <a:pt x="114" y="11"/>
                  </a:lnTo>
                  <a:lnTo>
                    <a:pt x="129" y="23"/>
                  </a:lnTo>
                  <a:lnTo>
                    <a:pt x="140" y="38"/>
                  </a:lnTo>
                  <a:lnTo>
                    <a:pt x="149" y="56"/>
                  </a:lnTo>
                  <a:lnTo>
                    <a:pt x="151" y="76"/>
                  </a:lnTo>
                  <a:lnTo>
                    <a:pt x="151" y="223"/>
                  </a:lnTo>
                  <a:lnTo>
                    <a:pt x="149" y="244"/>
                  </a:lnTo>
                  <a:lnTo>
                    <a:pt x="140" y="262"/>
                  </a:lnTo>
                  <a:lnTo>
                    <a:pt x="129" y="277"/>
                  </a:lnTo>
                  <a:lnTo>
                    <a:pt x="114" y="289"/>
                  </a:lnTo>
                  <a:lnTo>
                    <a:pt x="96" y="297"/>
                  </a:lnTo>
                  <a:lnTo>
                    <a:pt x="75" y="299"/>
                  </a:lnTo>
                  <a:lnTo>
                    <a:pt x="55" y="297"/>
                  </a:lnTo>
                  <a:lnTo>
                    <a:pt x="38" y="289"/>
                  </a:lnTo>
                  <a:lnTo>
                    <a:pt x="22" y="277"/>
                  </a:lnTo>
                  <a:lnTo>
                    <a:pt x="10" y="262"/>
                  </a:lnTo>
                  <a:lnTo>
                    <a:pt x="3" y="244"/>
                  </a:lnTo>
                  <a:lnTo>
                    <a:pt x="0" y="223"/>
                  </a:lnTo>
                  <a:lnTo>
                    <a:pt x="0" y="76"/>
                  </a:lnTo>
                  <a:lnTo>
                    <a:pt x="3" y="56"/>
                  </a:lnTo>
                  <a:lnTo>
                    <a:pt x="10" y="38"/>
                  </a:lnTo>
                  <a:lnTo>
                    <a:pt x="22" y="23"/>
                  </a:lnTo>
                  <a:lnTo>
                    <a:pt x="38" y="11"/>
                  </a:lnTo>
                  <a:lnTo>
                    <a:pt x="55" y="3"/>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58" name="Freeform 679">
              <a:extLst>
                <a:ext uri="{FF2B5EF4-FFF2-40B4-BE49-F238E27FC236}">
                  <a16:creationId xmlns:a16="http://schemas.microsoft.com/office/drawing/2014/main" id="{F020BD83-CFFF-4DF5-9876-23A643AE96CB}"/>
                </a:ext>
              </a:extLst>
            </p:cNvPr>
            <p:cNvSpPr>
              <a:spLocks/>
            </p:cNvSpPr>
            <p:nvPr/>
          </p:nvSpPr>
          <p:spPr bwMode="auto">
            <a:xfrm>
              <a:off x="1909" y="4532"/>
              <a:ext cx="30" cy="15"/>
            </a:xfrm>
            <a:custGeom>
              <a:avLst/>
              <a:gdLst>
                <a:gd name="T0" fmla="*/ 75 w 298"/>
                <a:gd name="T1" fmla="*/ 0 h 151"/>
                <a:gd name="T2" fmla="*/ 222 w 298"/>
                <a:gd name="T3" fmla="*/ 0 h 151"/>
                <a:gd name="T4" fmla="*/ 242 w 298"/>
                <a:gd name="T5" fmla="*/ 2 h 151"/>
                <a:gd name="T6" fmla="*/ 261 w 298"/>
                <a:gd name="T7" fmla="*/ 10 h 151"/>
                <a:gd name="T8" fmla="*/ 276 w 298"/>
                <a:gd name="T9" fmla="*/ 21 h 151"/>
                <a:gd name="T10" fmla="*/ 287 w 298"/>
                <a:gd name="T11" fmla="*/ 37 h 151"/>
                <a:gd name="T12" fmla="*/ 295 w 298"/>
                <a:gd name="T13" fmla="*/ 55 h 151"/>
                <a:gd name="T14" fmla="*/ 298 w 298"/>
                <a:gd name="T15" fmla="*/ 75 h 151"/>
                <a:gd name="T16" fmla="*/ 295 w 298"/>
                <a:gd name="T17" fmla="*/ 96 h 151"/>
                <a:gd name="T18" fmla="*/ 287 w 298"/>
                <a:gd name="T19" fmla="*/ 113 h 151"/>
                <a:gd name="T20" fmla="*/ 276 w 298"/>
                <a:gd name="T21" fmla="*/ 128 h 151"/>
                <a:gd name="T22" fmla="*/ 261 w 298"/>
                <a:gd name="T23" fmla="*/ 140 h 151"/>
                <a:gd name="T24" fmla="*/ 242 w 298"/>
                <a:gd name="T25" fmla="*/ 147 h 151"/>
                <a:gd name="T26" fmla="*/ 222 w 298"/>
                <a:gd name="T27" fmla="*/ 151 h 151"/>
                <a:gd name="T28" fmla="*/ 75 w 298"/>
                <a:gd name="T29" fmla="*/ 151 h 151"/>
                <a:gd name="T30" fmla="*/ 55 w 298"/>
                <a:gd name="T31" fmla="*/ 147 h 151"/>
                <a:gd name="T32" fmla="*/ 37 w 298"/>
                <a:gd name="T33" fmla="*/ 140 h 151"/>
                <a:gd name="T34" fmla="*/ 21 w 298"/>
                <a:gd name="T35" fmla="*/ 128 h 151"/>
                <a:gd name="T36" fmla="*/ 10 w 298"/>
                <a:gd name="T37" fmla="*/ 113 h 151"/>
                <a:gd name="T38" fmla="*/ 2 w 298"/>
                <a:gd name="T39" fmla="*/ 96 h 151"/>
                <a:gd name="T40" fmla="*/ 0 w 298"/>
                <a:gd name="T41" fmla="*/ 75 h 151"/>
                <a:gd name="T42" fmla="*/ 2 w 298"/>
                <a:gd name="T43" fmla="*/ 55 h 151"/>
                <a:gd name="T44" fmla="*/ 10 w 298"/>
                <a:gd name="T45" fmla="*/ 37 h 151"/>
                <a:gd name="T46" fmla="*/ 21 w 298"/>
                <a:gd name="T47" fmla="*/ 21 h 151"/>
                <a:gd name="T48" fmla="*/ 37 w 298"/>
                <a:gd name="T49" fmla="*/ 10 h 151"/>
                <a:gd name="T50" fmla="*/ 55 w 298"/>
                <a:gd name="T51" fmla="*/ 2 h 151"/>
                <a:gd name="T52" fmla="*/ 75 w 298"/>
                <a:gd name="T5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151">
                  <a:moveTo>
                    <a:pt x="75" y="0"/>
                  </a:moveTo>
                  <a:lnTo>
                    <a:pt x="222" y="0"/>
                  </a:lnTo>
                  <a:lnTo>
                    <a:pt x="242" y="2"/>
                  </a:lnTo>
                  <a:lnTo>
                    <a:pt x="261" y="10"/>
                  </a:lnTo>
                  <a:lnTo>
                    <a:pt x="276" y="21"/>
                  </a:lnTo>
                  <a:lnTo>
                    <a:pt x="287" y="37"/>
                  </a:lnTo>
                  <a:lnTo>
                    <a:pt x="295" y="55"/>
                  </a:lnTo>
                  <a:lnTo>
                    <a:pt x="298" y="75"/>
                  </a:lnTo>
                  <a:lnTo>
                    <a:pt x="295" y="96"/>
                  </a:lnTo>
                  <a:lnTo>
                    <a:pt x="287" y="113"/>
                  </a:lnTo>
                  <a:lnTo>
                    <a:pt x="276" y="128"/>
                  </a:lnTo>
                  <a:lnTo>
                    <a:pt x="261" y="140"/>
                  </a:lnTo>
                  <a:lnTo>
                    <a:pt x="242" y="147"/>
                  </a:lnTo>
                  <a:lnTo>
                    <a:pt x="222" y="151"/>
                  </a:lnTo>
                  <a:lnTo>
                    <a:pt x="75" y="151"/>
                  </a:lnTo>
                  <a:lnTo>
                    <a:pt x="55" y="147"/>
                  </a:lnTo>
                  <a:lnTo>
                    <a:pt x="37" y="140"/>
                  </a:lnTo>
                  <a:lnTo>
                    <a:pt x="21" y="128"/>
                  </a:lnTo>
                  <a:lnTo>
                    <a:pt x="10" y="113"/>
                  </a:lnTo>
                  <a:lnTo>
                    <a:pt x="2" y="96"/>
                  </a:lnTo>
                  <a:lnTo>
                    <a:pt x="0" y="75"/>
                  </a:lnTo>
                  <a:lnTo>
                    <a:pt x="2" y="55"/>
                  </a:lnTo>
                  <a:lnTo>
                    <a:pt x="10" y="37"/>
                  </a:lnTo>
                  <a:lnTo>
                    <a:pt x="21" y="21"/>
                  </a:lnTo>
                  <a:lnTo>
                    <a:pt x="37" y="10"/>
                  </a:lnTo>
                  <a:lnTo>
                    <a:pt x="55" y="2"/>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59" name="Freeform 680">
              <a:extLst>
                <a:ext uri="{FF2B5EF4-FFF2-40B4-BE49-F238E27FC236}">
                  <a16:creationId xmlns:a16="http://schemas.microsoft.com/office/drawing/2014/main" id="{A403FBB3-2CD4-4065-AE39-3E6385C2C184}"/>
                </a:ext>
              </a:extLst>
            </p:cNvPr>
            <p:cNvSpPr>
              <a:spLocks/>
            </p:cNvSpPr>
            <p:nvPr/>
          </p:nvSpPr>
          <p:spPr bwMode="auto">
            <a:xfrm>
              <a:off x="1950" y="4532"/>
              <a:ext cx="30" cy="15"/>
            </a:xfrm>
            <a:custGeom>
              <a:avLst/>
              <a:gdLst>
                <a:gd name="T0" fmla="*/ 76 w 299"/>
                <a:gd name="T1" fmla="*/ 0 h 151"/>
                <a:gd name="T2" fmla="*/ 223 w 299"/>
                <a:gd name="T3" fmla="*/ 0 h 151"/>
                <a:gd name="T4" fmla="*/ 243 w 299"/>
                <a:gd name="T5" fmla="*/ 2 h 151"/>
                <a:gd name="T6" fmla="*/ 261 w 299"/>
                <a:gd name="T7" fmla="*/ 10 h 151"/>
                <a:gd name="T8" fmla="*/ 276 w 299"/>
                <a:gd name="T9" fmla="*/ 21 h 151"/>
                <a:gd name="T10" fmla="*/ 288 w 299"/>
                <a:gd name="T11" fmla="*/ 37 h 151"/>
                <a:gd name="T12" fmla="*/ 296 w 299"/>
                <a:gd name="T13" fmla="*/ 55 h 151"/>
                <a:gd name="T14" fmla="*/ 299 w 299"/>
                <a:gd name="T15" fmla="*/ 75 h 151"/>
                <a:gd name="T16" fmla="*/ 296 w 299"/>
                <a:gd name="T17" fmla="*/ 96 h 151"/>
                <a:gd name="T18" fmla="*/ 288 w 299"/>
                <a:gd name="T19" fmla="*/ 113 h 151"/>
                <a:gd name="T20" fmla="*/ 276 w 299"/>
                <a:gd name="T21" fmla="*/ 128 h 151"/>
                <a:gd name="T22" fmla="*/ 261 w 299"/>
                <a:gd name="T23" fmla="*/ 140 h 151"/>
                <a:gd name="T24" fmla="*/ 243 w 299"/>
                <a:gd name="T25" fmla="*/ 147 h 151"/>
                <a:gd name="T26" fmla="*/ 223 w 299"/>
                <a:gd name="T27" fmla="*/ 151 h 151"/>
                <a:gd name="T28" fmla="*/ 76 w 299"/>
                <a:gd name="T29" fmla="*/ 151 h 151"/>
                <a:gd name="T30" fmla="*/ 55 w 299"/>
                <a:gd name="T31" fmla="*/ 147 h 151"/>
                <a:gd name="T32" fmla="*/ 37 w 299"/>
                <a:gd name="T33" fmla="*/ 140 h 151"/>
                <a:gd name="T34" fmla="*/ 22 w 299"/>
                <a:gd name="T35" fmla="*/ 128 h 151"/>
                <a:gd name="T36" fmla="*/ 10 w 299"/>
                <a:gd name="T37" fmla="*/ 113 h 151"/>
                <a:gd name="T38" fmla="*/ 2 w 299"/>
                <a:gd name="T39" fmla="*/ 96 h 151"/>
                <a:gd name="T40" fmla="*/ 0 w 299"/>
                <a:gd name="T41" fmla="*/ 75 h 151"/>
                <a:gd name="T42" fmla="*/ 2 w 299"/>
                <a:gd name="T43" fmla="*/ 55 h 151"/>
                <a:gd name="T44" fmla="*/ 10 w 299"/>
                <a:gd name="T45" fmla="*/ 37 h 151"/>
                <a:gd name="T46" fmla="*/ 22 w 299"/>
                <a:gd name="T47" fmla="*/ 21 h 151"/>
                <a:gd name="T48" fmla="*/ 37 w 299"/>
                <a:gd name="T49" fmla="*/ 10 h 151"/>
                <a:gd name="T50" fmla="*/ 55 w 299"/>
                <a:gd name="T51" fmla="*/ 2 h 151"/>
                <a:gd name="T52" fmla="*/ 76 w 299"/>
                <a:gd name="T5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9" h="151">
                  <a:moveTo>
                    <a:pt x="76" y="0"/>
                  </a:moveTo>
                  <a:lnTo>
                    <a:pt x="223" y="0"/>
                  </a:lnTo>
                  <a:lnTo>
                    <a:pt x="243" y="2"/>
                  </a:lnTo>
                  <a:lnTo>
                    <a:pt x="261" y="10"/>
                  </a:lnTo>
                  <a:lnTo>
                    <a:pt x="276" y="21"/>
                  </a:lnTo>
                  <a:lnTo>
                    <a:pt x="288" y="37"/>
                  </a:lnTo>
                  <a:lnTo>
                    <a:pt x="296" y="55"/>
                  </a:lnTo>
                  <a:lnTo>
                    <a:pt x="299" y="75"/>
                  </a:lnTo>
                  <a:lnTo>
                    <a:pt x="296" y="96"/>
                  </a:lnTo>
                  <a:lnTo>
                    <a:pt x="288" y="113"/>
                  </a:lnTo>
                  <a:lnTo>
                    <a:pt x="276" y="128"/>
                  </a:lnTo>
                  <a:lnTo>
                    <a:pt x="261" y="140"/>
                  </a:lnTo>
                  <a:lnTo>
                    <a:pt x="243" y="147"/>
                  </a:lnTo>
                  <a:lnTo>
                    <a:pt x="223" y="151"/>
                  </a:lnTo>
                  <a:lnTo>
                    <a:pt x="76" y="151"/>
                  </a:lnTo>
                  <a:lnTo>
                    <a:pt x="55" y="147"/>
                  </a:lnTo>
                  <a:lnTo>
                    <a:pt x="37" y="140"/>
                  </a:lnTo>
                  <a:lnTo>
                    <a:pt x="22" y="128"/>
                  </a:lnTo>
                  <a:lnTo>
                    <a:pt x="10" y="113"/>
                  </a:lnTo>
                  <a:lnTo>
                    <a:pt x="2" y="96"/>
                  </a:lnTo>
                  <a:lnTo>
                    <a:pt x="0" y="75"/>
                  </a:lnTo>
                  <a:lnTo>
                    <a:pt x="2" y="55"/>
                  </a:lnTo>
                  <a:lnTo>
                    <a:pt x="10" y="37"/>
                  </a:lnTo>
                  <a:lnTo>
                    <a:pt x="22" y="21"/>
                  </a:lnTo>
                  <a:lnTo>
                    <a:pt x="37" y="10"/>
                  </a:lnTo>
                  <a:lnTo>
                    <a:pt x="55" y="2"/>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60" name="Freeform 681">
              <a:extLst>
                <a:ext uri="{FF2B5EF4-FFF2-40B4-BE49-F238E27FC236}">
                  <a16:creationId xmlns:a16="http://schemas.microsoft.com/office/drawing/2014/main" id="{078328A8-264C-4700-928C-B7F849AA8541}"/>
                </a:ext>
              </a:extLst>
            </p:cNvPr>
            <p:cNvSpPr>
              <a:spLocks/>
            </p:cNvSpPr>
            <p:nvPr/>
          </p:nvSpPr>
          <p:spPr bwMode="auto">
            <a:xfrm>
              <a:off x="1851" y="4367"/>
              <a:ext cx="15" cy="108"/>
            </a:xfrm>
            <a:custGeom>
              <a:avLst/>
              <a:gdLst>
                <a:gd name="T0" fmla="*/ 75 w 150"/>
                <a:gd name="T1" fmla="*/ 0 h 1078"/>
                <a:gd name="T2" fmla="*/ 75 w 150"/>
                <a:gd name="T3" fmla="*/ 0 h 1078"/>
                <a:gd name="T4" fmla="*/ 95 w 150"/>
                <a:gd name="T5" fmla="*/ 2 h 1078"/>
                <a:gd name="T6" fmla="*/ 114 w 150"/>
                <a:gd name="T7" fmla="*/ 11 h 1078"/>
                <a:gd name="T8" fmla="*/ 129 w 150"/>
                <a:gd name="T9" fmla="*/ 22 h 1078"/>
                <a:gd name="T10" fmla="*/ 140 w 150"/>
                <a:gd name="T11" fmla="*/ 37 h 1078"/>
                <a:gd name="T12" fmla="*/ 148 w 150"/>
                <a:gd name="T13" fmla="*/ 55 h 1078"/>
                <a:gd name="T14" fmla="*/ 150 w 150"/>
                <a:gd name="T15" fmla="*/ 76 h 1078"/>
                <a:gd name="T16" fmla="*/ 150 w 150"/>
                <a:gd name="T17" fmla="*/ 1003 h 1078"/>
                <a:gd name="T18" fmla="*/ 148 w 150"/>
                <a:gd name="T19" fmla="*/ 1023 h 1078"/>
                <a:gd name="T20" fmla="*/ 140 w 150"/>
                <a:gd name="T21" fmla="*/ 1041 h 1078"/>
                <a:gd name="T22" fmla="*/ 129 w 150"/>
                <a:gd name="T23" fmla="*/ 1057 h 1078"/>
                <a:gd name="T24" fmla="*/ 114 w 150"/>
                <a:gd name="T25" fmla="*/ 1068 h 1078"/>
                <a:gd name="T26" fmla="*/ 95 w 150"/>
                <a:gd name="T27" fmla="*/ 1076 h 1078"/>
                <a:gd name="T28" fmla="*/ 75 w 150"/>
                <a:gd name="T29" fmla="*/ 1078 h 1078"/>
                <a:gd name="T30" fmla="*/ 55 w 150"/>
                <a:gd name="T31" fmla="*/ 1076 h 1078"/>
                <a:gd name="T32" fmla="*/ 37 w 150"/>
                <a:gd name="T33" fmla="*/ 1068 h 1078"/>
                <a:gd name="T34" fmla="*/ 22 w 150"/>
                <a:gd name="T35" fmla="*/ 1057 h 1078"/>
                <a:gd name="T36" fmla="*/ 10 w 150"/>
                <a:gd name="T37" fmla="*/ 1041 h 1078"/>
                <a:gd name="T38" fmla="*/ 3 w 150"/>
                <a:gd name="T39" fmla="*/ 1023 h 1078"/>
                <a:gd name="T40" fmla="*/ 0 w 150"/>
                <a:gd name="T41" fmla="*/ 1003 h 1078"/>
                <a:gd name="T42" fmla="*/ 0 w 150"/>
                <a:gd name="T43" fmla="*/ 76 h 1078"/>
                <a:gd name="T44" fmla="*/ 3 w 150"/>
                <a:gd name="T45" fmla="*/ 55 h 1078"/>
                <a:gd name="T46" fmla="*/ 10 w 150"/>
                <a:gd name="T47" fmla="*/ 37 h 1078"/>
                <a:gd name="T48" fmla="*/ 22 w 150"/>
                <a:gd name="T49" fmla="*/ 22 h 1078"/>
                <a:gd name="T50" fmla="*/ 37 w 150"/>
                <a:gd name="T51" fmla="*/ 11 h 1078"/>
                <a:gd name="T52" fmla="*/ 55 w 150"/>
                <a:gd name="T53" fmla="*/ 2 h 1078"/>
                <a:gd name="T54" fmla="*/ 75 w 150"/>
                <a:gd name="T55" fmla="*/ 0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0" h="1078">
                  <a:moveTo>
                    <a:pt x="75" y="0"/>
                  </a:moveTo>
                  <a:lnTo>
                    <a:pt x="75" y="0"/>
                  </a:lnTo>
                  <a:lnTo>
                    <a:pt x="95" y="2"/>
                  </a:lnTo>
                  <a:lnTo>
                    <a:pt x="114" y="11"/>
                  </a:lnTo>
                  <a:lnTo>
                    <a:pt x="129" y="22"/>
                  </a:lnTo>
                  <a:lnTo>
                    <a:pt x="140" y="37"/>
                  </a:lnTo>
                  <a:lnTo>
                    <a:pt x="148" y="55"/>
                  </a:lnTo>
                  <a:lnTo>
                    <a:pt x="150" y="76"/>
                  </a:lnTo>
                  <a:lnTo>
                    <a:pt x="150" y="1003"/>
                  </a:lnTo>
                  <a:lnTo>
                    <a:pt x="148" y="1023"/>
                  </a:lnTo>
                  <a:lnTo>
                    <a:pt x="140" y="1041"/>
                  </a:lnTo>
                  <a:lnTo>
                    <a:pt x="129" y="1057"/>
                  </a:lnTo>
                  <a:lnTo>
                    <a:pt x="114" y="1068"/>
                  </a:lnTo>
                  <a:lnTo>
                    <a:pt x="95" y="1076"/>
                  </a:lnTo>
                  <a:lnTo>
                    <a:pt x="75" y="1078"/>
                  </a:lnTo>
                  <a:lnTo>
                    <a:pt x="55" y="1076"/>
                  </a:lnTo>
                  <a:lnTo>
                    <a:pt x="37" y="1068"/>
                  </a:lnTo>
                  <a:lnTo>
                    <a:pt x="22" y="1057"/>
                  </a:lnTo>
                  <a:lnTo>
                    <a:pt x="10" y="1041"/>
                  </a:lnTo>
                  <a:lnTo>
                    <a:pt x="3" y="1023"/>
                  </a:lnTo>
                  <a:lnTo>
                    <a:pt x="0" y="1003"/>
                  </a:lnTo>
                  <a:lnTo>
                    <a:pt x="0" y="76"/>
                  </a:lnTo>
                  <a:lnTo>
                    <a:pt x="3" y="55"/>
                  </a:lnTo>
                  <a:lnTo>
                    <a:pt x="10" y="37"/>
                  </a:lnTo>
                  <a:lnTo>
                    <a:pt x="22" y="22"/>
                  </a:lnTo>
                  <a:lnTo>
                    <a:pt x="37" y="11"/>
                  </a:lnTo>
                  <a:lnTo>
                    <a:pt x="55" y="2"/>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61" name="Group 684">
            <a:extLst>
              <a:ext uri="{FF2B5EF4-FFF2-40B4-BE49-F238E27FC236}">
                <a16:creationId xmlns:a16="http://schemas.microsoft.com/office/drawing/2014/main" id="{BC06274C-7303-4699-B9AE-6B0848AA5513}"/>
              </a:ext>
            </a:extLst>
          </p:cNvPr>
          <p:cNvGrpSpPr>
            <a:grpSpLocks noChangeAspect="1"/>
          </p:cNvGrpSpPr>
          <p:nvPr/>
        </p:nvGrpSpPr>
        <p:grpSpPr bwMode="auto">
          <a:xfrm>
            <a:off x="1324925" y="4835367"/>
            <a:ext cx="217462" cy="235717"/>
            <a:chOff x="1669" y="5212"/>
            <a:chExt cx="274" cy="297"/>
          </a:xfrm>
          <a:solidFill>
            <a:srgbClr val="000000"/>
          </a:solidFill>
        </p:grpSpPr>
        <p:sp>
          <p:nvSpPr>
            <p:cNvPr id="962" name="Freeform 686">
              <a:extLst>
                <a:ext uri="{FF2B5EF4-FFF2-40B4-BE49-F238E27FC236}">
                  <a16:creationId xmlns:a16="http://schemas.microsoft.com/office/drawing/2014/main" id="{061EDDBF-79AE-4A53-9871-3F6A8F8030BE}"/>
                </a:ext>
              </a:extLst>
            </p:cNvPr>
            <p:cNvSpPr>
              <a:spLocks noEditPoints="1"/>
            </p:cNvSpPr>
            <p:nvPr/>
          </p:nvSpPr>
          <p:spPr bwMode="auto">
            <a:xfrm>
              <a:off x="1669" y="5212"/>
              <a:ext cx="274" cy="297"/>
            </a:xfrm>
            <a:custGeom>
              <a:avLst/>
              <a:gdLst>
                <a:gd name="T0" fmla="*/ 179 w 3020"/>
                <a:gd name="T1" fmla="*/ 1939 h 3265"/>
                <a:gd name="T2" fmla="*/ 272 w 3020"/>
                <a:gd name="T3" fmla="*/ 2279 h 3265"/>
                <a:gd name="T4" fmla="*/ 447 w 3020"/>
                <a:gd name="T5" fmla="*/ 2576 h 3265"/>
                <a:gd name="T6" fmla="*/ 690 w 3020"/>
                <a:gd name="T7" fmla="*/ 2819 h 3265"/>
                <a:gd name="T8" fmla="*/ 988 w 3020"/>
                <a:gd name="T9" fmla="*/ 2993 h 3265"/>
                <a:gd name="T10" fmla="*/ 1328 w 3020"/>
                <a:gd name="T11" fmla="*/ 3087 h 3265"/>
                <a:gd name="T12" fmla="*/ 1692 w 3020"/>
                <a:gd name="T13" fmla="*/ 3087 h 3265"/>
                <a:gd name="T14" fmla="*/ 2033 w 3020"/>
                <a:gd name="T15" fmla="*/ 2993 h 3265"/>
                <a:gd name="T16" fmla="*/ 2330 w 3020"/>
                <a:gd name="T17" fmla="*/ 2819 h 3265"/>
                <a:gd name="T18" fmla="*/ 2573 w 3020"/>
                <a:gd name="T19" fmla="*/ 2576 h 3265"/>
                <a:gd name="T20" fmla="*/ 2748 w 3020"/>
                <a:gd name="T21" fmla="*/ 2279 h 3265"/>
                <a:gd name="T22" fmla="*/ 2841 w 3020"/>
                <a:gd name="T23" fmla="*/ 1939 h 3265"/>
                <a:gd name="T24" fmla="*/ 2486 w 3020"/>
                <a:gd name="T25" fmla="*/ 166 h 3265"/>
                <a:gd name="T26" fmla="*/ 2461 w 3020"/>
                <a:gd name="T27" fmla="*/ 1980 h 3265"/>
                <a:gd name="T28" fmla="*/ 2353 w 3020"/>
                <a:gd name="T29" fmla="*/ 2249 h 3265"/>
                <a:gd name="T30" fmla="*/ 2175 w 3020"/>
                <a:gd name="T31" fmla="*/ 2471 h 3265"/>
                <a:gd name="T32" fmla="*/ 1939 w 3020"/>
                <a:gd name="T33" fmla="*/ 2633 h 3265"/>
                <a:gd name="T34" fmla="*/ 1661 w 3020"/>
                <a:gd name="T35" fmla="*/ 2720 h 3265"/>
                <a:gd name="T36" fmla="*/ 1359 w 3020"/>
                <a:gd name="T37" fmla="*/ 2720 h 3265"/>
                <a:gd name="T38" fmla="*/ 1081 w 3020"/>
                <a:gd name="T39" fmla="*/ 2633 h 3265"/>
                <a:gd name="T40" fmla="*/ 846 w 3020"/>
                <a:gd name="T41" fmla="*/ 2471 h 3265"/>
                <a:gd name="T42" fmla="*/ 667 w 3020"/>
                <a:gd name="T43" fmla="*/ 2249 h 3265"/>
                <a:gd name="T44" fmla="*/ 560 w 3020"/>
                <a:gd name="T45" fmla="*/ 1980 h 3265"/>
                <a:gd name="T46" fmla="*/ 533 w 3020"/>
                <a:gd name="T47" fmla="*/ 166 h 3265"/>
                <a:gd name="T48" fmla="*/ 700 w 3020"/>
                <a:gd name="T49" fmla="*/ 1757 h 3265"/>
                <a:gd name="T50" fmla="*/ 746 w 3020"/>
                <a:gd name="T51" fmla="*/ 2026 h 3265"/>
                <a:gd name="T52" fmla="*/ 872 w 3020"/>
                <a:gd name="T53" fmla="*/ 2255 h 3265"/>
                <a:gd name="T54" fmla="*/ 1065 w 3020"/>
                <a:gd name="T55" fmla="*/ 2432 h 3265"/>
                <a:gd name="T56" fmla="*/ 1306 w 3020"/>
                <a:gd name="T57" fmla="*/ 2540 h 3265"/>
                <a:gd name="T58" fmla="*/ 1580 w 3020"/>
                <a:gd name="T59" fmla="*/ 2563 h 3265"/>
                <a:gd name="T60" fmla="*/ 1840 w 3020"/>
                <a:gd name="T61" fmla="*/ 2496 h 3265"/>
                <a:gd name="T62" fmla="*/ 2059 w 3020"/>
                <a:gd name="T63" fmla="*/ 2352 h 3265"/>
                <a:gd name="T64" fmla="*/ 2220 w 3020"/>
                <a:gd name="T65" fmla="*/ 2146 h 3265"/>
                <a:gd name="T66" fmla="*/ 2309 w 3020"/>
                <a:gd name="T67" fmla="*/ 1895 h 3265"/>
                <a:gd name="T68" fmla="*/ 3020 w 3020"/>
                <a:gd name="T69" fmla="*/ 0 h 3265"/>
                <a:gd name="T70" fmla="*/ 2992 w 3020"/>
                <a:gd name="T71" fmla="*/ 2049 h 3265"/>
                <a:gd name="T72" fmla="*/ 2872 w 3020"/>
                <a:gd name="T73" fmla="*/ 2407 h 3265"/>
                <a:gd name="T74" fmla="*/ 2671 w 3020"/>
                <a:gd name="T75" fmla="*/ 2720 h 3265"/>
                <a:gd name="T76" fmla="*/ 2401 w 3020"/>
                <a:gd name="T77" fmla="*/ 2974 h 3265"/>
                <a:gd name="T78" fmla="*/ 2075 w 3020"/>
                <a:gd name="T79" fmla="*/ 3155 h 3265"/>
                <a:gd name="T80" fmla="*/ 1707 w 3020"/>
                <a:gd name="T81" fmla="*/ 3252 h 3265"/>
                <a:gd name="T82" fmla="*/ 1314 w 3020"/>
                <a:gd name="T83" fmla="*/ 3252 h 3265"/>
                <a:gd name="T84" fmla="*/ 945 w 3020"/>
                <a:gd name="T85" fmla="*/ 3155 h 3265"/>
                <a:gd name="T86" fmla="*/ 619 w 3020"/>
                <a:gd name="T87" fmla="*/ 2974 h 3265"/>
                <a:gd name="T88" fmla="*/ 349 w 3020"/>
                <a:gd name="T89" fmla="*/ 2720 h 3265"/>
                <a:gd name="T90" fmla="*/ 148 w 3020"/>
                <a:gd name="T91" fmla="*/ 2407 h 3265"/>
                <a:gd name="T92" fmla="*/ 28 w 3020"/>
                <a:gd name="T93" fmla="*/ 2049 h 3265"/>
                <a:gd name="T94" fmla="*/ 0 w 3020"/>
                <a:gd name="T95" fmla="*/ 0 h 3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20" h="3265">
                  <a:moveTo>
                    <a:pt x="166" y="166"/>
                  </a:moveTo>
                  <a:lnTo>
                    <a:pt x="166" y="1757"/>
                  </a:lnTo>
                  <a:lnTo>
                    <a:pt x="169" y="1848"/>
                  </a:lnTo>
                  <a:lnTo>
                    <a:pt x="179" y="1939"/>
                  </a:lnTo>
                  <a:lnTo>
                    <a:pt x="194" y="2028"/>
                  </a:lnTo>
                  <a:lnTo>
                    <a:pt x="215" y="2113"/>
                  </a:lnTo>
                  <a:lnTo>
                    <a:pt x="241" y="2198"/>
                  </a:lnTo>
                  <a:lnTo>
                    <a:pt x="272" y="2279"/>
                  </a:lnTo>
                  <a:lnTo>
                    <a:pt x="309" y="2358"/>
                  </a:lnTo>
                  <a:lnTo>
                    <a:pt x="351" y="2433"/>
                  </a:lnTo>
                  <a:lnTo>
                    <a:pt x="396" y="2507"/>
                  </a:lnTo>
                  <a:lnTo>
                    <a:pt x="447" y="2576"/>
                  </a:lnTo>
                  <a:lnTo>
                    <a:pt x="502" y="2643"/>
                  </a:lnTo>
                  <a:lnTo>
                    <a:pt x="561" y="2705"/>
                  </a:lnTo>
                  <a:lnTo>
                    <a:pt x="623" y="2763"/>
                  </a:lnTo>
                  <a:lnTo>
                    <a:pt x="690" y="2819"/>
                  </a:lnTo>
                  <a:lnTo>
                    <a:pt x="759" y="2869"/>
                  </a:lnTo>
                  <a:lnTo>
                    <a:pt x="833" y="2915"/>
                  </a:lnTo>
                  <a:lnTo>
                    <a:pt x="908" y="2957"/>
                  </a:lnTo>
                  <a:lnTo>
                    <a:pt x="988" y="2993"/>
                  </a:lnTo>
                  <a:lnTo>
                    <a:pt x="1069" y="3024"/>
                  </a:lnTo>
                  <a:lnTo>
                    <a:pt x="1153" y="3050"/>
                  </a:lnTo>
                  <a:lnTo>
                    <a:pt x="1239" y="3071"/>
                  </a:lnTo>
                  <a:lnTo>
                    <a:pt x="1328" y="3087"/>
                  </a:lnTo>
                  <a:lnTo>
                    <a:pt x="1419" y="3096"/>
                  </a:lnTo>
                  <a:lnTo>
                    <a:pt x="1510" y="3099"/>
                  </a:lnTo>
                  <a:lnTo>
                    <a:pt x="1602" y="3096"/>
                  </a:lnTo>
                  <a:lnTo>
                    <a:pt x="1692" y="3087"/>
                  </a:lnTo>
                  <a:lnTo>
                    <a:pt x="1781" y="3071"/>
                  </a:lnTo>
                  <a:lnTo>
                    <a:pt x="1866" y="3050"/>
                  </a:lnTo>
                  <a:lnTo>
                    <a:pt x="1951" y="3024"/>
                  </a:lnTo>
                  <a:lnTo>
                    <a:pt x="2033" y="2993"/>
                  </a:lnTo>
                  <a:lnTo>
                    <a:pt x="2111" y="2957"/>
                  </a:lnTo>
                  <a:lnTo>
                    <a:pt x="2188" y="2915"/>
                  </a:lnTo>
                  <a:lnTo>
                    <a:pt x="2261" y="2869"/>
                  </a:lnTo>
                  <a:lnTo>
                    <a:pt x="2330" y="2819"/>
                  </a:lnTo>
                  <a:lnTo>
                    <a:pt x="2397" y="2763"/>
                  </a:lnTo>
                  <a:lnTo>
                    <a:pt x="2459" y="2705"/>
                  </a:lnTo>
                  <a:lnTo>
                    <a:pt x="2519" y="2643"/>
                  </a:lnTo>
                  <a:lnTo>
                    <a:pt x="2573" y="2576"/>
                  </a:lnTo>
                  <a:lnTo>
                    <a:pt x="2624" y="2507"/>
                  </a:lnTo>
                  <a:lnTo>
                    <a:pt x="2670" y="2433"/>
                  </a:lnTo>
                  <a:lnTo>
                    <a:pt x="2711" y="2358"/>
                  </a:lnTo>
                  <a:lnTo>
                    <a:pt x="2748" y="2279"/>
                  </a:lnTo>
                  <a:lnTo>
                    <a:pt x="2779" y="2198"/>
                  </a:lnTo>
                  <a:lnTo>
                    <a:pt x="2805" y="2113"/>
                  </a:lnTo>
                  <a:lnTo>
                    <a:pt x="2826" y="2028"/>
                  </a:lnTo>
                  <a:lnTo>
                    <a:pt x="2841" y="1939"/>
                  </a:lnTo>
                  <a:lnTo>
                    <a:pt x="2850" y="1848"/>
                  </a:lnTo>
                  <a:lnTo>
                    <a:pt x="2853" y="1757"/>
                  </a:lnTo>
                  <a:lnTo>
                    <a:pt x="2853" y="166"/>
                  </a:lnTo>
                  <a:lnTo>
                    <a:pt x="2486" y="166"/>
                  </a:lnTo>
                  <a:lnTo>
                    <a:pt x="2486" y="1757"/>
                  </a:lnTo>
                  <a:lnTo>
                    <a:pt x="2483" y="1833"/>
                  </a:lnTo>
                  <a:lnTo>
                    <a:pt x="2475" y="1908"/>
                  </a:lnTo>
                  <a:lnTo>
                    <a:pt x="2461" y="1980"/>
                  </a:lnTo>
                  <a:lnTo>
                    <a:pt x="2441" y="2051"/>
                  </a:lnTo>
                  <a:lnTo>
                    <a:pt x="2417" y="2119"/>
                  </a:lnTo>
                  <a:lnTo>
                    <a:pt x="2388" y="2186"/>
                  </a:lnTo>
                  <a:lnTo>
                    <a:pt x="2353" y="2249"/>
                  </a:lnTo>
                  <a:lnTo>
                    <a:pt x="2315" y="2309"/>
                  </a:lnTo>
                  <a:lnTo>
                    <a:pt x="2272" y="2367"/>
                  </a:lnTo>
                  <a:lnTo>
                    <a:pt x="2225" y="2421"/>
                  </a:lnTo>
                  <a:lnTo>
                    <a:pt x="2175" y="2471"/>
                  </a:lnTo>
                  <a:lnTo>
                    <a:pt x="2120" y="2518"/>
                  </a:lnTo>
                  <a:lnTo>
                    <a:pt x="2063" y="2560"/>
                  </a:lnTo>
                  <a:lnTo>
                    <a:pt x="2002" y="2599"/>
                  </a:lnTo>
                  <a:lnTo>
                    <a:pt x="1939" y="2633"/>
                  </a:lnTo>
                  <a:lnTo>
                    <a:pt x="1873" y="2663"/>
                  </a:lnTo>
                  <a:lnTo>
                    <a:pt x="1805" y="2687"/>
                  </a:lnTo>
                  <a:lnTo>
                    <a:pt x="1733" y="2706"/>
                  </a:lnTo>
                  <a:lnTo>
                    <a:pt x="1661" y="2720"/>
                  </a:lnTo>
                  <a:lnTo>
                    <a:pt x="1586" y="2729"/>
                  </a:lnTo>
                  <a:lnTo>
                    <a:pt x="1510" y="2732"/>
                  </a:lnTo>
                  <a:lnTo>
                    <a:pt x="1434" y="2729"/>
                  </a:lnTo>
                  <a:lnTo>
                    <a:pt x="1359" y="2720"/>
                  </a:lnTo>
                  <a:lnTo>
                    <a:pt x="1287" y="2706"/>
                  </a:lnTo>
                  <a:lnTo>
                    <a:pt x="1216" y="2687"/>
                  </a:lnTo>
                  <a:lnTo>
                    <a:pt x="1147" y="2663"/>
                  </a:lnTo>
                  <a:lnTo>
                    <a:pt x="1081" y="2633"/>
                  </a:lnTo>
                  <a:lnTo>
                    <a:pt x="1017" y="2599"/>
                  </a:lnTo>
                  <a:lnTo>
                    <a:pt x="957" y="2560"/>
                  </a:lnTo>
                  <a:lnTo>
                    <a:pt x="899" y="2518"/>
                  </a:lnTo>
                  <a:lnTo>
                    <a:pt x="846" y="2471"/>
                  </a:lnTo>
                  <a:lnTo>
                    <a:pt x="796" y="2421"/>
                  </a:lnTo>
                  <a:lnTo>
                    <a:pt x="748" y="2367"/>
                  </a:lnTo>
                  <a:lnTo>
                    <a:pt x="706" y="2309"/>
                  </a:lnTo>
                  <a:lnTo>
                    <a:pt x="667" y="2249"/>
                  </a:lnTo>
                  <a:lnTo>
                    <a:pt x="633" y="2186"/>
                  </a:lnTo>
                  <a:lnTo>
                    <a:pt x="604" y="2119"/>
                  </a:lnTo>
                  <a:lnTo>
                    <a:pt x="579" y="2051"/>
                  </a:lnTo>
                  <a:lnTo>
                    <a:pt x="560" y="1980"/>
                  </a:lnTo>
                  <a:lnTo>
                    <a:pt x="545" y="1908"/>
                  </a:lnTo>
                  <a:lnTo>
                    <a:pt x="536" y="1833"/>
                  </a:lnTo>
                  <a:lnTo>
                    <a:pt x="533" y="1757"/>
                  </a:lnTo>
                  <a:lnTo>
                    <a:pt x="533" y="166"/>
                  </a:lnTo>
                  <a:lnTo>
                    <a:pt x="166" y="166"/>
                  </a:lnTo>
                  <a:close/>
                  <a:moveTo>
                    <a:pt x="0" y="0"/>
                  </a:moveTo>
                  <a:lnTo>
                    <a:pt x="700" y="0"/>
                  </a:lnTo>
                  <a:lnTo>
                    <a:pt x="700" y="1757"/>
                  </a:lnTo>
                  <a:lnTo>
                    <a:pt x="703" y="1827"/>
                  </a:lnTo>
                  <a:lnTo>
                    <a:pt x="712" y="1895"/>
                  </a:lnTo>
                  <a:lnTo>
                    <a:pt x="726" y="1961"/>
                  </a:lnTo>
                  <a:lnTo>
                    <a:pt x="746" y="2026"/>
                  </a:lnTo>
                  <a:lnTo>
                    <a:pt x="770" y="2087"/>
                  </a:lnTo>
                  <a:lnTo>
                    <a:pt x="800" y="2146"/>
                  </a:lnTo>
                  <a:lnTo>
                    <a:pt x="834" y="2203"/>
                  </a:lnTo>
                  <a:lnTo>
                    <a:pt x="872" y="2255"/>
                  </a:lnTo>
                  <a:lnTo>
                    <a:pt x="915" y="2305"/>
                  </a:lnTo>
                  <a:lnTo>
                    <a:pt x="961" y="2352"/>
                  </a:lnTo>
                  <a:lnTo>
                    <a:pt x="1011" y="2394"/>
                  </a:lnTo>
                  <a:lnTo>
                    <a:pt x="1065" y="2432"/>
                  </a:lnTo>
                  <a:lnTo>
                    <a:pt x="1120" y="2466"/>
                  </a:lnTo>
                  <a:lnTo>
                    <a:pt x="1180" y="2496"/>
                  </a:lnTo>
                  <a:lnTo>
                    <a:pt x="1241" y="2521"/>
                  </a:lnTo>
                  <a:lnTo>
                    <a:pt x="1306" y="2540"/>
                  </a:lnTo>
                  <a:lnTo>
                    <a:pt x="1372" y="2554"/>
                  </a:lnTo>
                  <a:lnTo>
                    <a:pt x="1440" y="2563"/>
                  </a:lnTo>
                  <a:lnTo>
                    <a:pt x="1510" y="2566"/>
                  </a:lnTo>
                  <a:lnTo>
                    <a:pt x="1580" y="2563"/>
                  </a:lnTo>
                  <a:lnTo>
                    <a:pt x="1648" y="2554"/>
                  </a:lnTo>
                  <a:lnTo>
                    <a:pt x="1714" y="2540"/>
                  </a:lnTo>
                  <a:lnTo>
                    <a:pt x="1779" y="2521"/>
                  </a:lnTo>
                  <a:lnTo>
                    <a:pt x="1840" y="2496"/>
                  </a:lnTo>
                  <a:lnTo>
                    <a:pt x="1900" y="2466"/>
                  </a:lnTo>
                  <a:lnTo>
                    <a:pt x="1956" y="2432"/>
                  </a:lnTo>
                  <a:lnTo>
                    <a:pt x="2010" y="2394"/>
                  </a:lnTo>
                  <a:lnTo>
                    <a:pt x="2059" y="2352"/>
                  </a:lnTo>
                  <a:lnTo>
                    <a:pt x="2105" y="2305"/>
                  </a:lnTo>
                  <a:lnTo>
                    <a:pt x="2148" y="2255"/>
                  </a:lnTo>
                  <a:lnTo>
                    <a:pt x="2186" y="2203"/>
                  </a:lnTo>
                  <a:lnTo>
                    <a:pt x="2220" y="2146"/>
                  </a:lnTo>
                  <a:lnTo>
                    <a:pt x="2250" y="2087"/>
                  </a:lnTo>
                  <a:lnTo>
                    <a:pt x="2275" y="2026"/>
                  </a:lnTo>
                  <a:lnTo>
                    <a:pt x="2294" y="1961"/>
                  </a:lnTo>
                  <a:lnTo>
                    <a:pt x="2309" y="1895"/>
                  </a:lnTo>
                  <a:lnTo>
                    <a:pt x="2317" y="1827"/>
                  </a:lnTo>
                  <a:lnTo>
                    <a:pt x="2320" y="1757"/>
                  </a:lnTo>
                  <a:lnTo>
                    <a:pt x="2320" y="0"/>
                  </a:lnTo>
                  <a:lnTo>
                    <a:pt x="3020" y="0"/>
                  </a:lnTo>
                  <a:lnTo>
                    <a:pt x="3020" y="1757"/>
                  </a:lnTo>
                  <a:lnTo>
                    <a:pt x="3017" y="1856"/>
                  </a:lnTo>
                  <a:lnTo>
                    <a:pt x="3007" y="1953"/>
                  </a:lnTo>
                  <a:lnTo>
                    <a:pt x="2992" y="2049"/>
                  </a:lnTo>
                  <a:lnTo>
                    <a:pt x="2969" y="2142"/>
                  </a:lnTo>
                  <a:lnTo>
                    <a:pt x="2942" y="2233"/>
                  </a:lnTo>
                  <a:lnTo>
                    <a:pt x="2910" y="2321"/>
                  </a:lnTo>
                  <a:lnTo>
                    <a:pt x="2872" y="2407"/>
                  </a:lnTo>
                  <a:lnTo>
                    <a:pt x="2829" y="2491"/>
                  </a:lnTo>
                  <a:lnTo>
                    <a:pt x="2781" y="2570"/>
                  </a:lnTo>
                  <a:lnTo>
                    <a:pt x="2728" y="2647"/>
                  </a:lnTo>
                  <a:lnTo>
                    <a:pt x="2671" y="2720"/>
                  </a:lnTo>
                  <a:lnTo>
                    <a:pt x="2609" y="2790"/>
                  </a:lnTo>
                  <a:lnTo>
                    <a:pt x="2544" y="2855"/>
                  </a:lnTo>
                  <a:lnTo>
                    <a:pt x="2474" y="2916"/>
                  </a:lnTo>
                  <a:lnTo>
                    <a:pt x="2401" y="2974"/>
                  </a:lnTo>
                  <a:lnTo>
                    <a:pt x="2324" y="3026"/>
                  </a:lnTo>
                  <a:lnTo>
                    <a:pt x="2244" y="3073"/>
                  </a:lnTo>
                  <a:lnTo>
                    <a:pt x="2162" y="3117"/>
                  </a:lnTo>
                  <a:lnTo>
                    <a:pt x="2075" y="3155"/>
                  </a:lnTo>
                  <a:lnTo>
                    <a:pt x="1986" y="3187"/>
                  </a:lnTo>
                  <a:lnTo>
                    <a:pt x="1896" y="3214"/>
                  </a:lnTo>
                  <a:lnTo>
                    <a:pt x="1802" y="3237"/>
                  </a:lnTo>
                  <a:lnTo>
                    <a:pt x="1707" y="3252"/>
                  </a:lnTo>
                  <a:lnTo>
                    <a:pt x="1609" y="3262"/>
                  </a:lnTo>
                  <a:lnTo>
                    <a:pt x="1510" y="3265"/>
                  </a:lnTo>
                  <a:lnTo>
                    <a:pt x="1411" y="3262"/>
                  </a:lnTo>
                  <a:lnTo>
                    <a:pt x="1314" y="3252"/>
                  </a:lnTo>
                  <a:lnTo>
                    <a:pt x="1218" y="3237"/>
                  </a:lnTo>
                  <a:lnTo>
                    <a:pt x="1124" y="3214"/>
                  </a:lnTo>
                  <a:lnTo>
                    <a:pt x="1034" y="3187"/>
                  </a:lnTo>
                  <a:lnTo>
                    <a:pt x="945" y="3155"/>
                  </a:lnTo>
                  <a:lnTo>
                    <a:pt x="859" y="3117"/>
                  </a:lnTo>
                  <a:lnTo>
                    <a:pt x="775" y="3073"/>
                  </a:lnTo>
                  <a:lnTo>
                    <a:pt x="696" y="3026"/>
                  </a:lnTo>
                  <a:lnTo>
                    <a:pt x="619" y="2974"/>
                  </a:lnTo>
                  <a:lnTo>
                    <a:pt x="545" y="2916"/>
                  </a:lnTo>
                  <a:lnTo>
                    <a:pt x="476" y="2855"/>
                  </a:lnTo>
                  <a:lnTo>
                    <a:pt x="410" y="2790"/>
                  </a:lnTo>
                  <a:lnTo>
                    <a:pt x="349" y="2720"/>
                  </a:lnTo>
                  <a:lnTo>
                    <a:pt x="292" y="2647"/>
                  </a:lnTo>
                  <a:lnTo>
                    <a:pt x="239" y="2570"/>
                  </a:lnTo>
                  <a:lnTo>
                    <a:pt x="192" y="2491"/>
                  </a:lnTo>
                  <a:lnTo>
                    <a:pt x="148" y="2407"/>
                  </a:lnTo>
                  <a:lnTo>
                    <a:pt x="110" y="2321"/>
                  </a:lnTo>
                  <a:lnTo>
                    <a:pt x="78" y="2233"/>
                  </a:lnTo>
                  <a:lnTo>
                    <a:pt x="50" y="2142"/>
                  </a:lnTo>
                  <a:lnTo>
                    <a:pt x="28" y="2049"/>
                  </a:lnTo>
                  <a:lnTo>
                    <a:pt x="13" y="1953"/>
                  </a:lnTo>
                  <a:lnTo>
                    <a:pt x="4" y="1856"/>
                  </a:lnTo>
                  <a:lnTo>
                    <a:pt x="0" y="1757"/>
                  </a:lnTo>
                  <a:lnTo>
                    <a:pt x="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63" name="Freeform 687">
              <a:extLst>
                <a:ext uri="{FF2B5EF4-FFF2-40B4-BE49-F238E27FC236}">
                  <a16:creationId xmlns:a16="http://schemas.microsoft.com/office/drawing/2014/main" id="{993D02F9-1FFA-4310-A7B3-B99EB0F91226}"/>
                </a:ext>
              </a:extLst>
            </p:cNvPr>
            <p:cNvSpPr>
              <a:spLocks/>
            </p:cNvSpPr>
            <p:nvPr/>
          </p:nvSpPr>
          <p:spPr bwMode="auto">
            <a:xfrm>
              <a:off x="1669" y="5269"/>
              <a:ext cx="64" cy="15"/>
            </a:xfrm>
            <a:custGeom>
              <a:avLst/>
              <a:gdLst>
                <a:gd name="T0" fmla="*/ 84 w 700"/>
                <a:gd name="T1" fmla="*/ 0 h 166"/>
                <a:gd name="T2" fmla="*/ 617 w 700"/>
                <a:gd name="T3" fmla="*/ 0 h 166"/>
                <a:gd name="T4" fmla="*/ 639 w 700"/>
                <a:gd name="T5" fmla="*/ 3 h 166"/>
                <a:gd name="T6" fmla="*/ 658 w 700"/>
                <a:gd name="T7" fmla="*/ 11 h 166"/>
                <a:gd name="T8" fmla="*/ 676 w 700"/>
                <a:gd name="T9" fmla="*/ 24 h 166"/>
                <a:gd name="T10" fmla="*/ 689 w 700"/>
                <a:gd name="T11" fmla="*/ 42 h 166"/>
                <a:gd name="T12" fmla="*/ 697 w 700"/>
                <a:gd name="T13" fmla="*/ 62 h 166"/>
                <a:gd name="T14" fmla="*/ 700 w 700"/>
                <a:gd name="T15" fmla="*/ 84 h 166"/>
                <a:gd name="T16" fmla="*/ 697 w 700"/>
                <a:gd name="T17" fmla="*/ 105 h 166"/>
                <a:gd name="T18" fmla="*/ 689 w 700"/>
                <a:gd name="T19" fmla="*/ 125 h 166"/>
                <a:gd name="T20" fmla="*/ 676 w 700"/>
                <a:gd name="T21" fmla="*/ 142 h 166"/>
                <a:gd name="T22" fmla="*/ 658 w 700"/>
                <a:gd name="T23" fmla="*/ 155 h 166"/>
                <a:gd name="T24" fmla="*/ 639 w 700"/>
                <a:gd name="T25" fmla="*/ 163 h 166"/>
                <a:gd name="T26" fmla="*/ 617 w 700"/>
                <a:gd name="T27" fmla="*/ 166 h 166"/>
                <a:gd name="T28" fmla="*/ 84 w 700"/>
                <a:gd name="T29" fmla="*/ 166 h 166"/>
                <a:gd name="T30" fmla="*/ 61 w 700"/>
                <a:gd name="T31" fmla="*/ 163 h 166"/>
                <a:gd name="T32" fmla="*/ 41 w 700"/>
                <a:gd name="T33" fmla="*/ 155 h 166"/>
                <a:gd name="T34" fmla="*/ 25 w 700"/>
                <a:gd name="T35" fmla="*/ 142 h 166"/>
                <a:gd name="T36" fmla="*/ 12 w 700"/>
                <a:gd name="T37" fmla="*/ 125 h 166"/>
                <a:gd name="T38" fmla="*/ 3 w 700"/>
                <a:gd name="T39" fmla="*/ 105 h 166"/>
                <a:gd name="T40" fmla="*/ 0 w 700"/>
                <a:gd name="T41" fmla="*/ 84 h 166"/>
                <a:gd name="T42" fmla="*/ 3 w 700"/>
                <a:gd name="T43" fmla="*/ 62 h 166"/>
                <a:gd name="T44" fmla="*/ 12 w 700"/>
                <a:gd name="T45" fmla="*/ 42 h 166"/>
                <a:gd name="T46" fmla="*/ 25 w 700"/>
                <a:gd name="T47" fmla="*/ 24 h 166"/>
                <a:gd name="T48" fmla="*/ 41 w 700"/>
                <a:gd name="T49" fmla="*/ 11 h 166"/>
                <a:gd name="T50" fmla="*/ 61 w 700"/>
                <a:gd name="T51" fmla="*/ 3 h 166"/>
                <a:gd name="T52" fmla="*/ 84 w 700"/>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0" h="166">
                  <a:moveTo>
                    <a:pt x="84" y="0"/>
                  </a:moveTo>
                  <a:lnTo>
                    <a:pt x="617" y="0"/>
                  </a:lnTo>
                  <a:lnTo>
                    <a:pt x="639" y="3"/>
                  </a:lnTo>
                  <a:lnTo>
                    <a:pt x="658" y="11"/>
                  </a:lnTo>
                  <a:lnTo>
                    <a:pt x="676" y="24"/>
                  </a:lnTo>
                  <a:lnTo>
                    <a:pt x="689" y="42"/>
                  </a:lnTo>
                  <a:lnTo>
                    <a:pt x="697" y="62"/>
                  </a:lnTo>
                  <a:lnTo>
                    <a:pt x="700" y="84"/>
                  </a:lnTo>
                  <a:lnTo>
                    <a:pt x="697" y="105"/>
                  </a:lnTo>
                  <a:lnTo>
                    <a:pt x="689" y="125"/>
                  </a:lnTo>
                  <a:lnTo>
                    <a:pt x="676" y="142"/>
                  </a:lnTo>
                  <a:lnTo>
                    <a:pt x="658" y="155"/>
                  </a:lnTo>
                  <a:lnTo>
                    <a:pt x="639" y="163"/>
                  </a:lnTo>
                  <a:lnTo>
                    <a:pt x="617" y="166"/>
                  </a:lnTo>
                  <a:lnTo>
                    <a:pt x="84" y="166"/>
                  </a:lnTo>
                  <a:lnTo>
                    <a:pt x="61" y="163"/>
                  </a:lnTo>
                  <a:lnTo>
                    <a:pt x="41" y="155"/>
                  </a:lnTo>
                  <a:lnTo>
                    <a:pt x="25" y="142"/>
                  </a:lnTo>
                  <a:lnTo>
                    <a:pt x="12" y="125"/>
                  </a:lnTo>
                  <a:lnTo>
                    <a:pt x="3" y="105"/>
                  </a:lnTo>
                  <a:lnTo>
                    <a:pt x="0" y="84"/>
                  </a:lnTo>
                  <a:lnTo>
                    <a:pt x="3" y="62"/>
                  </a:lnTo>
                  <a:lnTo>
                    <a:pt x="12" y="42"/>
                  </a:lnTo>
                  <a:lnTo>
                    <a:pt x="25" y="24"/>
                  </a:lnTo>
                  <a:lnTo>
                    <a:pt x="41" y="11"/>
                  </a:lnTo>
                  <a:lnTo>
                    <a:pt x="61" y="3"/>
                  </a:lnTo>
                  <a:lnTo>
                    <a:pt x="8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64" name="Freeform 688">
              <a:extLst>
                <a:ext uri="{FF2B5EF4-FFF2-40B4-BE49-F238E27FC236}">
                  <a16:creationId xmlns:a16="http://schemas.microsoft.com/office/drawing/2014/main" id="{E9F04350-D288-4483-B1AF-836CCF34A6A6}"/>
                </a:ext>
              </a:extLst>
            </p:cNvPr>
            <p:cNvSpPr>
              <a:spLocks/>
            </p:cNvSpPr>
            <p:nvPr/>
          </p:nvSpPr>
          <p:spPr bwMode="auto">
            <a:xfrm>
              <a:off x="1880" y="5269"/>
              <a:ext cx="63" cy="15"/>
            </a:xfrm>
            <a:custGeom>
              <a:avLst/>
              <a:gdLst>
                <a:gd name="T0" fmla="*/ 84 w 700"/>
                <a:gd name="T1" fmla="*/ 0 h 166"/>
                <a:gd name="T2" fmla="*/ 616 w 700"/>
                <a:gd name="T3" fmla="*/ 0 h 166"/>
                <a:gd name="T4" fmla="*/ 638 w 700"/>
                <a:gd name="T5" fmla="*/ 3 h 166"/>
                <a:gd name="T6" fmla="*/ 659 w 700"/>
                <a:gd name="T7" fmla="*/ 11 h 166"/>
                <a:gd name="T8" fmla="*/ 676 w 700"/>
                <a:gd name="T9" fmla="*/ 24 h 166"/>
                <a:gd name="T10" fmla="*/ 689 w 700"/>
                <a:gd name="T11" fmla="*/ 42 h 166"/>
                <a:gd name="T12" fmla="*/ 697 w 700"/>
                <a:gd name="T13" fmla="*/ 62 h 166"/>
                <a:gd name="T14" fmla="*/ 700 w 700"/>
                <a:gd name="T15" fmla="*/ 84 h 166"/>
                <a:gd name="T16" fmla="*/ 697 w 700"/>
                <a:gd name="T17" fmla="*/ 105 h 166"/>
                <a:gd name="T18" fmla="*/ 689 w 700"/>
                <a:gd name="T19" fmla="*/ 125 h 166"/>
                <a:gd name="T20" fmla="*/ 676 w 700"/>
                <a:gd name="T21" fmla="*/ 142 h 166"/>
                <a:gd name="T22" fmla="*/ 659 w 700"/>
                <a:gd name="T23" fmla="*/ 155 h 166"/>
                <a:gd name="T24" fmla="*/ 638 w 700"/>
                <a:gd name="T25" fmla="*/ 163 h 166"/>
                <a:gd name="T26" fmla="*/ 616 w 700"/>
                <a:gd name="T27" fmla="*/ 166 h 166"/>
                <a:gd name="T28" fmla="*/ 84 w 700"/>
                <a:gd name="T29" fmla="*/ 166 h 166"/>
                <a:gd name="T30" fmla="*/ 62 w 700"/>
                <a:gd name="T31" fmla="*/ 163 h 166"/>
                <a:gd name="T32" fmla="*/ 41 w 700"/>
                <a:gd name="T33" fmla="*/ 155 h 166"/>
                <a:gd name="T34" fmla="*/ 24 w 700"/>
                <a:gd name="T35" fmla="*/ 142 h 166"/>
                <a:gd name="T36" fmla="*/ 11 w 700"/>
                <a:gd name="T37" fmla="*/ 125 h 166"/>
                <a:gd name="T38" fmla="*/ 3 w 700"/>
                <a:gd name="T39" fmla="*/ 105 h 166"/>
                <a:gd name="T40" fmla="*/ 0 w 700"/>
                <a:gd name="T41" fmla="*/ 84 h 166"/>
                <a:gd name="T42" fmla="*/ 3 w 700"/>
                <a:gd name="T43" fmla="*/ 62 h 166"/>
                <a:gd name="T44" fmla="*/ 11 w 700"/>
                <a:gd name="T45" fmla="*/ 42 h 166"/>
                <a:gd name="T46" fmla="*/ 24 w 700"/>
                <a:gd name="T47" fmla="*/ 24 h 166"/>
                <a:gd name="T48" fmla="*/ 41 w 700"/>
                <a:gd name="T49" fmla="*/ 11 h 166"/>
                <a:gd name="T50" fmla="*/ 62 w 700"/>
                <a:gd name="T51" fmla="*/ 3 h 166"/>
                <a:gd name="T52" fmla="*/ 84 w 700"/>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0" h="166">
                  <a:moveTo>
                    <a:pt x="84" y="0"/>
                  </a:moveTo>
                  <a:lnTo>
                    <a:pt x="616" y="0"/>
                  </a:lnTo>
                  <a:lnTo>
                    <a:pt x="638" y="3"/>
                  </a:lnTo>
                  <a:lnTo>
                    <a:pt x="659" y="11"/>
                  </a:lnTo>
                  <a:lnTo>
                    <a:pt x="676" y="24"/>
                  </a:lnTo>
                  <a:lnTo>
                    <a:pt x="689" y="42"/>
                  </a:lnTo>
                  <a:lnTo>
                    <a:pt x="697" y="62"/>
                  </a:lnTo>
                  <a:lnTo>
                    <a:pt x="700" y="84"/>
                  </a:lnTo>
                  <a:lnTo>
                    <a:pt x="697" y="105"/>
                  </a:lnTo>
                  <a:lnTo>
                    <a:pt x="689" y="125"/>
                  </a:lnTo>
                  <a:lnTo>
                    <a:pt x="676" y="142"/>
                  </a:lnTo>
                  <a:lnTo>
                    <a:pt x="659" y="155"/>
                  </a:lnTo>
                  <a:lnTo>
                    <a:pt x="638" y="163"/>
                  </a:lnTo>
                  <a:lnTo>
                    <a:pt x="616" y="166"/>
                  </a:lnTo>
                  <a:lnTo>
                    <a:pt x="84" y="166"/>
                  </a:lnTo>
                  <a:lnTo>
                    <a:pt x="62" y="163"/>
                  </a:lnTo>
                  <a:lnTo>
                    <a:pt x="41" y="155"/>
                  </a:lnTo>
                  <a:lnTo>
                    <a:pt x="24" y="142"/>
                  </a:lnTo>
                  <a:lnTo>
                    <a:pt x="11" y="125"/>
                  </a:lnTo>
                  <a:lnTo>
                    <a:pt x="3" y="105"/>
                  </a:lnTo>
                  <a:lnTo>
                    <a:pt x="0" y="84"/>
                  </a:lnTo>
                  <a:lnTo>
                    <a:pt x="3" y="62"/>
                  </a:lnTo>
                  <a:lnTo>
                    <a:pt x="11" y="42"/>
                  </a:lnTo>
                  <a:lnTo>
                    <a:pt x="24" y="24"/>
                  </a:lnTo>
                  <a:lnTo>
                    <a:pt x="41" y="11"/>
                  </a:lnTo>
                  <a:lnTo>
                    <a:pt x="62" y="3"/>
                  </a:lnTo>
                  <a:lnTo>
                    <a:pt x="8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65" name="Group 691">
            <a:extLst>
              <a:ext uri="{FF2B5EF4-FFF2-40B4-BE49-F238E27FC236}">
                <a16:creationId xmlns:a16="http://schemas.microsoft.com/office/drawing/2014/main" id="{96E112D1-D26E-4E4C-B4D5-5D198F6FAE2A}"/>
              </a:ext>
            </a:extLst>
          </p:cNvPr>
          <p:cNvGrpSpPr>
            <a:grpSpLocks noChangeAspect="1"/>
          </p:cNvGrpSpPr>
          <p:nvPr/>
        </p:nvGrpSpPr>
        <p:grpSpPr bwMode="auto">
          <a:xfrm>
            <a:off x="1336037" y="5429024"/>
            <a:ext cx="253971" cy="253971"/>
            <a:chOff x="1683" y="5960"/>
            <a:chExt cx="320" cy="320"/>
          </a:xfrm>
          <a:solidFill>
            <a:srgbClr val="000000"/>
          </a:solidFill>
        </p:grpSpPr>
        <p:sp>
          <p:nvSpPr>
            <p:cNvPr id="966" name="Freeform 693">
              <a:extLst>
                <a:ext uri="{FF2B5EF4-FFF2-40B4-BE49-F238E27FC236}">
                  <a16:creationId xmlns:a16="http://schemas.microsoft.com/office/drawing/2014/main" id="{0A06F7AD-EAE7-4D90-B978-1520B1600F8E}"/>
                </a:ext>
              </a:extLst>
            </p:cNvPr>
            <p:cNvSpPr>
              <a:spLocks/>
            </p:cNvSpPr>
            <p:nvPr/>
          </p:nvSpPr>
          <p:spPr bwMode="auto">
            <a:xfrm>
              <a:off x="1764" y="6062"/>
              <a:ext cx="158" cy="120"/>
            </a:xfrm>
            <a:custGeom>
              <a:avLst/>
              <a:gdLst>
                <a:gd name="T0" fmla="*/ 1652 w 1744"/>
                <a:gd name="T1" fmla="*/ 0 h 1323"/>
                <a:gd name="T2" fmla="*/ 1671 w 1744"/>
                <a:gd name="T3" fmla="*/ 0 h 1323"/>
                <a:gd name="T4" fmla="*/ 1689 w 1744"/>
                <a:gd name="T5" fmla="*/ 3 h 1323"/>
                <a:gd name="T6" fmla="*/ 1705 w 1744"/>
                <a:gd name="T7" fmla="*/ 12 h 1323"/>
                <a:gd name="T8" fmla="*/ 1720 w 1744"/>
                <a:gd name="T9" fmla="*/ 24 h 1323"/>
                <a:gd name="T10" fmla="*/ 1732 w 1744"/>
                <a:gd name="T11" fmla="*/ 39 h 1323"/>
                <a:gd name="T12" fmla="*/ 1740 w 1744"/>
                <a:gd name="T13" fmla="*/ 55 h 1323"/>
                <a:gd name="T14" fmla="*/ 1744 w 1744"/>
                <a:gd name="T15" fmla="*/ 73 h 1323"/>
                <a:gd name="T16" fmla="*/ 1744 w 1744"/>
                <a:gd name="T17" fmla="*/ 91 h 1323"/>
                <a:gd name="T18" fmla="*/ 1740 w 1744"/>
                <a:gd name="T19" fmla="*/ 109 h 1323"/>
                <a:gd name="T20" fmla="*/ 1732 w 1744"/>
                <a:gd name="T21" fmla="*/ 125 h 1323"/>
                <a:gd name="T22" fmla="*/ 1720 w 1744"/>
                <a:gd name="T23" fmla="*/ 141 h 1323"/>
                <a:gd name="T24" fmla="*/ 539 w 1744"/>
                <a:gd name="T25" fmla="*/ 1323 h 1323"/>
                <a:gd name="T26" fmla="*/ 24 w 1744"/>
                <a:gd name="T27" fmla="*/ 807 h 1323"/>
                <a:gd name="T28" fmla="*/ 12 w 1744"/>
                <a:gd name="T29" fmla="*/ 792 h 1323"/>
                <a:gd name="T30" fmla="*/ 4 w 1744"/>
                <a:gd name="T31" fmla="*/ 775 h 1323"/>
                <a:gd name="T32" fmla="*/ 0 w 1744"/>
                <a:gd name="T33" fmla="*/ 757 h 1323"/>
                <a:gd name="T34" fmla="*/ 0 w 1744"/>
                <a:gd name="T35" fmla="*/ 739 h 1323"/>
                <a:gd name="T36" fmla="*/ 4 w 1744"/>
                <a:gd name="T37" fmla="*/ 721 h 1323"/>
                <a:gd name="T38" fmla="*/ 12 w 1744"/>
                <a:gd name="T39" fmla="*/ 704 h 1323"/>
                <a:gd name="T40" fmla="*/ 24 w 1744"/>
                <a:gd name="T41" fmla="*/ 690 h 1323"/>
                <a:gd name="T42" fmla="*/ 39 w 1744"/>
                <a:gd name="T43" fmla="*/ 678 h 1323"/>
                <a:gd name="T44" fmla="*/ 56 w 1744"/>
                <a:gd name="T45" fmla="*/ 669 h 1323"/>
                <a:gd name="T46" fmla="*/ 74 w 1744"/>
                <a:gd name="T47" fmla="*/ 666 h 1323"/>
                <a:gd name="T48" fmla="*/ 92 w 1744"/>
                <a:gd name="T49" fmla="*/ 666 h 1323"/>
                <a:gd name="T50" fmla="*/ 109 w 1744"/>
                <a:gd name="T51" fmla="*/ 669 h 1323"/>
                <a:gd name="T52" fmla="*/ 127 w 1744"/>
                <a:gd name="T53" fmla="*/ 678 h 1323"/>
                <a:gd name="T54" fmla="*/ 142 w 1744"/>
                <a:gd name="T55" fmla="*/ 690 h 1323"/>
                <a:gd name="T56" fmla="*/ 539 w 1744"/>
                <a:gd name="T57" fmla="*/ 1087 h 1323"/>
                <a:gd name="T58" fmla="*/ 1602 w 1744"/>
                <a:gd name="T59" fmla="*/ 24 h 1323"/>
                <a:gd name="T60" fmla="*/ 1618 w 1744"/>
                <a:gd name="T61" fmla="*/ 12 h 1323"/>
                <a:gd name="T62" fmla="*/ 1635 w 1744"/>
                <a:gd name="T63" fmla="*/ 3 h 1323"/>
                <a:gd name="T64" fmla="*/ 1652 w 1744"/>
                <a:gd name="T65" fmla="*/ 0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44" h="1323">
                  <a:moveTo>
                    <a:pt x="1652" y="0"/>
                  </a:moveTo>
                  <a:lnTo>
                    <a:pt x="1671" y="0"/>
                  </a:lnTo>
                  <a:lnTo>
                    <a:pt x="1689" y="3"/>
                  </a:lnTo>
                  <a:lnTo>
                    <a:pt x="1705" y="12"/>
                  </a:lnTo>
                  <a:lnTo>
                    <a:pt x="1720" y="24"/>
                  </a:lnTo>
                  <a:lnTo>
                    <a:pt x="1732" y="39"/>
                  </a:lnTo>
                  <a:lnTo>
                    <a:pt x="1740" y="55"/>
                  </a:lnTo>
                  <a:lnTo>
                    <a:pt x="1744" y="73"/>
                  </a:lnTo>
                  <a:lnTo>
                    <a:pt x="1744" y="91"/>
                  </a:lnTo>
                  <a:lnTo>
                    <a:pt x="1740" y="109"/>
                  </a:lnTo>
                  <a:lnTo>
                    <a:pt x="1732" y="125"/>
                  </a:lnTo>
                  <a:lnTo>
                    <a:pt x="1720" y="141"/>
                  </a:lnTo>
                  <a:lnTo>
                    <a:pt x="539" y="1323"/>
                  </a:lnTo>
                  <a:lnTo>
                    <a:pt x="24" y="807"/>
                  </a:lnTo>
                  <a:lnTo>
                    <a:pt x="12" y="792"/>
                  </a:lnTo>
                  <a:lnTo>
                    <a:pt x="4" y="775"/>
                  </a:lnTo>
                  <a:lnTo>
                    <a:pt x="0" y="757"/>
                  </a:lnTo>
                  <a:lnTo>
                    <a:pt x="0" y="739"/>
                  </a:lnTo>
                  <a:lnTo>
                    <a:pt x="4" y="721"/>
                  </a:lnTo>
                  <a:lnTo>
                    <a:pt x="12" y="704"/>
                  </a:lnTo>
                  <a:lnTo>
                    <a:pt x="24" y="690"/>
                  </a:lnTo>
                  <a:lnTo>
                    <a:pt x="39" y="678"/>
                  </a:lnTo>
                  <a:lnTo>
                    <a:pt x="56" y="669"/>
                  </a:lnTo>
                  <a:lnTo>
                    <a:pt x="74" y="666"/>
                  </a:lnTo>
                  <a:lnTo>
                    <a:pt x="92" y="666"/>
                  </a:lnTo>
                  <a:lnTo>
                    <a:pt x="109" y="669"/>
                  </a:lnTo>
                  <a:lnTo>
                    <a:pt x="127" y="678"/>
                  </a:lnTo>
                  <a:lnTo>
                    <a:pt x="142" y="690"/>
                  </a:lnTo>
                  <a:lnTo>
                    <a:pt x="539" y="1087"/>
                  </a:lnTo>
                  <a:lnTo>
                    <a:pt x="1602" y="24"/>
                  </a:lnTo>
                  <a:lnTo>
                    <a:pt x="1618" y="12"/>
                  </a:lnTo>
                  <a:lnTo>
                    <a:pt x="1635" y="3"/>
                  </a:lnTo>
                  <a:lnTo>
                    <a:pt x="16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67" name="Freeform 694">
              <a:extLst>
                <a:ext uri="{FF2B5EF4-FFF2-40B4-BE49-F238E27FC236}">
                  <a16:creationId xmlns:a16="http://schemas.microsoft.com/office/drawing/2014/main" id="{76BF1EAF-DA76-477F-9507-634213EF8E31}"/>
                </a:ext>
              </a:extLst>
            </p:cNvPr>
            <p:cNvSpPr>
              <a:spLocks noEditPoints="1"/>
            </p:cNvSpPr>
            <p:nvPr/>
          </p:nvSpPr>
          <p:spPr bwMode="auto">
            <a:xfrm>
              <a:off x="1683" y="5960"/>
              <a:ext cx="320" cy="320"/>
            </a:xfrm>
            <a:custGeom>
              <a:avLst/>
              <a:gdLst>
                <a:gd name="T0" fmla="*/ 1453 w 3522"/>
                <a:gd name="T1" fmla="*/ 196 h 3524"/>
                <a:gd name="T2" fmla="*/ 1073 w 3522"/>
                <a:gd name="T3" fmla="*/ 323 h 3524"/>
                <a:gd name="T4" fmla="*/ 743 w 3522"/>
                <a:gd name="T5" fmla="*/ 535 h 3524"/>
                <a:gd name="T6" fmla="*/ 474 w 3522"/>
                <a:gd name="T7" fmla="*/ 820 h 3524"/>
                <a:gd name="T8" fmla="*/ 283 w 3522"/>
                <a:gd name="T9" fmla="*/ 1164 h 3524"/>
                <a:gd name="T10" fmla="*/ 180 w 3522"/>
                <a:gd name="T11" fmla="*/ 1554 h 3524"/>
                <a:gd name="T12" fmla="*/ 180 w 3522"/>
                <a:gd name="T13" fmla="*/ 1969 h 3524"/>
                <a:gd name="T14" fmla="*/ 283 w 3522"/>
                <a:gd name="T15" fmla="*/ 2359 h 3524"/>
                <a:gd name="T16" fmla="*/ 474 w 3522"/>
                <a:gd name="T17" fmla="*/ 2704 h 3524"/>
                <a:gd name="T18" fmla="*/ 743 w 3522"/>
                <a:gd name="T19" fmla="*/ 2989 h 3524"/>
                <a:gd name="T20" fmla="*/ 1073 w 3522"/>
                <a:gd name="T21" fmla="*/ 3201 h 3524"/>
                <a:gd name="T22" fmla="*/ 1453 w 3522"/>
                <a:gd name="T23" fmla="*/ 3327 h 3524"/>
                <a:gd name="T24" fmla="*/ 1762 w 3522"/>
                <a:gd name="T25" fmla="*/ 3357 h 3524"/>
                <a:gd name="T26" fmla="*/ 2169 w 3522"/>
                <a:gd name="T27" fmla="*/ 3304 h 3524"/>
                <a:gd name="T28" fmla="*/ 2537 w 3522"/>
                <a:gd name="T29" fmla="*/ 3156 h 3524"/>
                <a:gd name="T30" fmla="*/ 2853 w 3522"/>
                <a:gd name="T31" fmla="*/ 2924 h 3524"/>
                <a:gd name="T32" fmla="*/ 3103 w 3522"/>
                <a:gd name="T33" fmla="*/ 2623 h 3524"/>
                <a:gd name="T34" fmla="*/ 3274 w 3522"/>
                <a:gd name="T35" fmla="*/ 2265 h 3524"/>
                <a:gd name="T36" fmla="*/ 3352 w 3522"/>
                <a:gd name="T37" fmla="*/ 1866 h 3524"/>
                <a:gd name="T38" fmla="*/ 3326 w 3522"/>
                <a:gd name="T39" fmla="*/ 1453 h 3524"/>
                <a:gd name="T40" fmla="*/ 3200 w 3522"/>
                <a:gd name="T41" fmla="*/ 1073 h 3524"/>
                <a:gd name="T42" fmla="*/ 2987 w 3522"/>
                <a:gd name="T43" fmla="*/ 743 h 3524"/>
                <a:gd name="T44" fmla="*/ 2703 w 3522"/>
                <a:gd name="T45" fmla="*/ 474 h 3524"/>
                <a:gd name="T46" fmla="*/ 2358 w 3522"/>
                <a:gd name="T47" fmla="*/ 281 h 3524"/>
                <a:gd name="T48" fmla="*/ 1968 w 3522"/>
                <a:gd name="T49" fmla="*/ 180 h 3524"/>
                <a:gd name="T50" fmla="*/ 1872 w 3522"/>
                <a:gd name="T51" fmla="*/ 3 h 3524"/>
                <a:gd name="T52" fmla="*/ 2297 w 3522"/>
                <a:gd name="T53" fmla="*/ 83 h 3524"/>
                <a:gd name="T54" fmla="*/ 2680 w 3522"/>
                <a:gd name="T55" fmla="*/ 259 h 3524"/>
                <a:gd name="T56" fmla="*/ 3006 w 3522"/>
                <a:gd name="T57" fmla="*/ 517 h 3524"/>
                <a:gd name="T58" fmla="*/ 3263 w 3522"/>
                <a:gd name="T59" fmla="*/ 843 h 3524"/>
                <a:gd name="T60" fmla="*/ 3439 w 3522"/>
                <a:gd name="T61" fmla="*/ 1225 h 3524"/>
                <a:gd name="T62" fmla="*/ 3519 w 3522"/>
                <a:gd name="T63" fmla="*/ 1651 h 3524"/>
                <a:gd name="T64" fmla="*/ 3492 w 3522"/>
                <a:gd name="T65" fmla="*/ 2090 h 3524"/>
                <a:gd name="T66" fmla="*/ 3362 w 3522"/>
                <a:gd name="T67" fmla="*/ 2495 h 3524"/>
                <a:gd name="T68" fmla="*/ 3144 w 3522"/>
                <a:gd name="T69" fmla="*/ 2851 h 3524"/>
                <a:gd name="T70" fmla="*/ 2851 w 3522"/>
                <a:gd name="T71" fmla="*/ 3145 h 3524"/>
                <a:gd name="T72" fmla="*/ 2495 w 3522"/>
                <a:gd name="T73" fmla="*/ 3364 h 3524"/>
                <a:gd name="T74" fmla="*/ 2090 w 3522"/>
                <a:gd name="T75" fmla="*/ 3492 h 3524"/>
                <a:gd name="T76" fmla="*/ 1762 w 3522"/>
                <a:gd name="T77" fmla="*/ 3440 h 3524"/>
                <a:gd name="T78" fmla="*/ 1434 w 3522"/>
                <a:gd name="T79" fmla="*/ 3492 h 3524"/>
                <a:gd name="T80" fmla="*/ 1029 w 3522"/>
                <a:gd name="T81" fmla="*/ 3364 h 3524"/>
                <a:gd name="T82" fmla="*/ 672 w 3522"/>
                <a:gd name="T83" fmla="*/ 3145 h 3524"/>
                <a:gd name="T84" fmla="*/ 378 w 3522"/>
                <a:gd name="T85" fmla="*/ 2851 h 3524"/>
                <a:gd name="T86" fmla="*/ 160 w 3522"/>
                <a:gd name="T87" fmla="*/ 2495 h 3524"/>
                <a:gd name="T88" fmla="*/ 30 w 3522"/>
                <a:gd name="T89" fmla="*/ 2090 h 3524"/>
                <a:gd name="T90" fmla="*/ 0 w 3522"/>
                <a:gd name="T91" fmla="*/ 1761 h 3524"/>
                <a:gd name="T92" fmla="*/ 54 w 3522"/>
                <a:gd name="T93" fmla="*/ 1328 h 3524"/>
                <a:gd name="T94" fmla="*/ 207 w 3522"/>
                <a:gd name="T95" fmla="*/ 934 h 3524"/>
                <a:gd name="T96" fmla="*/ 445 w 3522"/>
                <a:gd name="T97" fmla="*/ 592 h 3524"/>
                <a:gd name="T98" fmla="*/ 756 w 3522"/>
                <a:gd name="T99" fmla="*/ 316 h 3524"/>
                <a:gd name="T100" fmla="*/ 1125 w 3522"/>
                <a:gd name="T101" fmla="*/ 118 h 3524"/>
                <a:gd name="T102" fmla="*/ 1541 w 3522"/>
                <a:gd name="T103" fmla="*/ 14 h 3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2" h="3524">
                  <a:moveTo>
                    <a:pt x="1762" y="166"/>
                  </a:moveTo>
                  <a:lnTo>
                    <a:pt x="1657" y="169"/>
                  </a:lnTo>
                  <a:lnTo>
                    <a:pt x="1554" y="180"/>
                  </a:lnTo>
                  <a:lnTo>
                    <a:pt x="1453" y="196"/>
                  </a:lnTo>
                  <a:lnTo>
                    <a:pt x="1354" y="219"/>
                  </a:lnTo>
                  <a:lnTo>
                    <a:pt x="1258" y="248"/>
                  </a:lnTo>
                  <a:lnTo>
                    <a:pt x="1164" y="281"/>
                  </a:lnTo>
                  <a:lnTo>
                    <a:pt x="1073" y="323"/>
                  </a:lnTo>
                  <a:lnTo>
                    <a:pt x="985" y="368"/>
                  </a:lnTo>
                  <a:lnTo>
                    <a:pt x="901" y="418"/>
                  </a:lnTo>
                  <a:lnTo>
                    <a:pt x="820" y="474"/>
                  </a:lnTo>
                  <a:lnTo>
                    <a:pt x="743" y="535"/>
                  </a:lnTo>
                  <a:lnTo>
                    <a:pt x="669" y="600"/>
                  </a:lnTo>
                  <a:lnTo>
                    <a:pt x="600" y="669"/>
                  </a:lnTo>
                  <a:lnTo>
                    <a:pt x="535" y="743"/>
                  </a:lnTo>
                  <a:lnTo>
                    <a:pt x="474" y="820"/>
                  </a:lnTo>
                  <a:lnTo>
                    <a:pt x="419" y="901"/>
                  </a:lnTo>
                  <a:lnTo>
                    <a:pt x="368" y="986"/>
                  </a:lnTo>
                  <a:lnTo>
                    <a:pt x="323" y="1073"/>
                  </a:lnTo>
                  <a:lnTo>
                    <a:pt x="283" y="1164"/>
                  </a:lnTo>
                  <a:lnTo>
                    <a:pt x="248" y="1258"/>
                  </a:lnTo>
                  <a:lnTo>
                    <a:pt x="219" y="1354"/>
                  </a:lnTo>
                  <a:lnTo>
                    <a:pt x="196" y="1453"/>
                  </a:lnTo>
                  <a:lnTo>
                    <a:pt x="180" y="1554"/>
                  </a:lnTo>
                  <a:lnTo>
                    <a:pt x="170" y="1657"/>
                  </a:lnTo>
                  <a:lnTo>
                    <a:pt x="167" y="1761"/>
                  </a:lnTo>
                  <a:lnTo>
                    <a:pt x="170" y="1866"/>
                  </a:lnTo>
                  <a:lnTo>
                    <a:pt x="180" y="1969"/>
                  </a:lnTo>
                  <a:lnTo>
                    <a:pt x="196" y="2070"/>
                  </a:lnTo>
                  <a:lnTo>
                    <a:pt x="219" y="2169"/>
                  </a:lnTo>
                  <a:lnTo>
                    <a:pt x="248" y="2265"/>
                  </a:lnTo>
                  <a:lnTo>
                    <a:pt x="283" y="2359"/>
                  </a:lnTo>
                  <a:lnTo>
                    <a:pt x="323" y="2450"/>
                  </a:lnTo>
                  <a:lnTo>
                    <a:pt x="368" y="2538"/>
                  </a:lnTo>
                  <a:lnTo>
                    <a:pt x="419" y="2623"/>
                  </a:lnTo>
                  <a:lnTo>
                    <a:pt x="474" y="2704"/>
                  </a:lnTo>
                  <a:lnTo>
                    <a:pt x="535" y="2781"/>
                  </a:lnTo>
                  <a:lnTo>
                    <a:pt x="600" y="2854"/>
                  </a:lnTo>
                  <a:lnTo>
                    <a:pt x="669" y="2924"/>
                  </a:lnTo>
                  <a:lnTo>
                    <a:pt x="743" y="2989"/>
                  </a:lnTo>
                  <a:lnTo>
                    <a:pt x="820" y="3049"/>
                  </a:lnTo>
                  <a:lnTo>
                    <a:pt x="901" y="3105"/>
                  </a:lnTo>
                  <a:lnTo>
                    <a:pt x="985" y="3156"/>
                  </a:lnTo>
                  <a:lnTo>
                    <a:pt x="1073" y="3201"/>
                  </a:lnTo>
                  <a:lnTo>
                    <a:pt x="1164" y="3241"/>
                  </a:lnTo>
                  <a:lnTo>
                    <a:pt x="1258" y="3276"/>
                  </a:lnTo>
                  <a:lnTo>
                    <a:pt x="1354" y="3304"/>
                  </a:lnTo>
                  <a:lnTo>
                    <a:pt x="1453" y="3327"/>
                  </a:lnTo>
                  <a:lnTo>
                    <a:pt x="1554" y="3344"/>
                  </a:lnTo>
                  <a:lnTo>
                    <a:pt x="1657" y="3354"/>
                  </a:lnTo>
                  <a:lnTo>
                    <a:pt x="1762" y="3357"/>
                  </a:lnTo>
                  <a:lnTo>
                    <a:pt x="1762" y="3357"/>
                  </a:lnTo>
                  <a:lnTo>
                    <a:pt x="1867" y="3354"/>
                  </a:lnTo>
                  <a:lnTo>
                    <a:pt x="1970" y="3344"/>
                  </a:lnTo>
                  <a:lnTo>
                    <a:pt x="2070" y="3327"/>
                  </a:lnTo>
                  <a:lnTo>
                    <a:pt x="2169" y="3304"/>
                  </a:lnTo>
                  <a:lnTo>
                    <a:pt x="2265" y="3276"/>
                  </a:lnTo>
                  <a:lnTo>
                    <a:pt x="2358" y="3241"/>
                  </a:lnTo>
                  <a:lnTo>
                    <a:pt x="2449" y="3201"/>
                  </a:lnTo>
                  <a:lnTo>
                    <a:pt x="2537" y="3156"/>
                  </a:lnTo>
                  <a:lnTo>
                    <a:pt x="2621" y="3105"/>
                  </a:lnTo>
                  <a:lnTo>
                    <a:pt x="2703" y="3049"/>
                  </a:lnTo>
                  <a:lnTo>
                    <a:pt x="2779" y="2989"/>
                  </a:lnTo>
                  <a:lnTo>
                    <a:pt x="2853" y="2924"/>
                  </a:lnTo>
                  <a:lnTo>
                    <a:pt x="2922" y="2854"/>
                  </a:lnTo>
                  <a:lnTo>
                    <a:pt x="2987" y="2781"/>
                  </a:lnTo>
                  <a:lnTo>
                    <a:pt x="3048" y="2704"/>
                  </a:lnTo>
                  <a:lnTo>
                    <a:pt x="3103" y="2623"/>
                  </a:lnTo>
                  <a:lnTo>
                    <a:pt x="3154" y="2538"/>
                  </a:lnTo>
                  <a:lnTo>
                    <a:pt x="3200" y="2450"/>
                  </a:lnTo>
                  <a:lnTo>
                    <a:pt x="3240" y="2359"/>
                  </a:lnTo>
                  <a:lnTo>
                    <a:pt x="3274" y="2265"/>
                  </a:lnTo>
                  <a:lnTo>
                    <a:pt x="3304" y="2169"/>
                  </a:lnTo>
                  <a:lnTo>
                    <a:pt x="3326" y="2070"/>
                  </a:lnTo>
                  <a:lnTo>
                    <a:pt x="3343" y="1969"/>
                  </a:lnTo>
                  <a:lnTo>
                    <a:pt x="3352" y="1866"/>
                  </a:lnTo>
                  <a:lnTo>
                    <a:pt x="3356" y="1761"/>
                  </a:lnTo>
                  <a:lnTo>
                    <a:pt x="3352" y="1657"/>
                  </a:lnTo>
                  <a:lnTo>
                    <a:pt x="3343" y="1554"/>
                  </a:lnTo>
                  <a:lnTo>
                    <a:pt x="3326" y="1453"/>
                  </a:lnTo>
                  <a:lnTo>
                    <a:pt x="3304" y="1354"/>
                  </a:lnTo>
                  <a:lnTo>
                    <a:pt x="3274" y="1258"/>
                  </a:lnTo>
                  <a:lnTo>
                    <a:pt x="3240" y="1164"/>
                  </a:lnTo>
                  <a:lnTo>
                    <a:pt x="3200" y="1073"/>
                  </a:lnTo>
                  <a:lnTo>
                    <a:pt x="3154" y="986"/>
                  </a:lnTo>
                  <a:lnTo>
                    <a:pt x="3103" y="901"/>
                  </a:lnTo>
                  <a:lnTo>
                    <a:pt x="3048" y="820"/>
                  </a:lnTo>
                  <a:lnTo>
                    <a:pt x="2987" y="743"/>
                  </a:lnTo>
                  <a:lnTo>
                    <a:pt x="2922" y="669"/>
                  </a:lnTo>
                  <a:lnTo>
                    <a:pt x="2853" y="600"/>
                  </a:lnTo>
                  <a:lnTo>
                    <a:pt x="2779" y="535"/>
                  </a:lnTo>
                  <a:lnTo>
                    <a:pt x="2703" y="474"/>
                  </a:lnTo>
                  <a:lnTo>
                    <a:pt x="2621" y="418"/>
                  </a:lnTo>
                  <a:lnTo>
                    <a:pt x="2537" y="368"/>
                  </a:lnTo>
                  <a:lnTo>
                    <a:pt x="2449" y="323"/>
                  </a:lnTo>
                  <a:lnTo>
                    <a:pt x="2358" y="281"/>
                  </a:lnTo>
                  <a:lnTo>
                    <a:pt x="2265" y="248"/>
                  </a:lnTo>
                  <a:lnTo>
                    <a:pt x="2169" y="219"/>
                  </a:lnTo>
                  <a:lnTo>
                    <a:pt x="2070" y="196"/>
                  </a:lnTo>
                  <a:lnTo>
                    <a:pt x="1968" y="180"/>
                  </a:lnTo>
                  <a:lnTo>
                    <a:pt x="1866" y="169"/>
                  </a:lnTo>
                  <a:lnTo>
                    <a:pt x="1762" y="166"/>
                  </a:lnTo>
                  <a:close/>
                  <a:moveTo>
                    <a:pt x="1762" y="0"/>
                  </a:moveTo>
                  <a:lnTo>
                    <a:pt x="1872" y="3"/>
                  </a:lnTo>
                  <a:lnTo>
                    <a:pt x="1981" y="14"/>
                  </a:lnTo>
                  <a:lnTo>
                    <a:pt x="2090" y="30"/>
                  </a:lnTo>
                  <a:lnTo>
                    <a:pt x="2195" y="54"/>
                  </a:lnTo>
                  <a:lnTo>
                    <a:pt x="2297" y="83"/>
                  </a:lnTo>
                  <a:lnTo>
                    <a:pt x="2397" y="118"/>
                  </a:lnTo>
                  <a:lnTo>
                    <a:pt x="2495" y="160"/>
                  </a:lnTo>
                  <a:lnTo>
                    <a:pt x="2589" y="207"/>
                  </a:lnTo>
                  <a:lnTo>
                    <a:pt x="2680" y="259"/>
                  </a:lnTo>
                  <a:lnTo>
                    <a:pt x="2766" y="316"/>
                  </a:lnTo>
                  <a:lnTo>
                    <a:pt x="2851" y="378"/>
                  </a:lnTo>
                  <a:lnTo>
                    <a:pt x="2930" y="445"/>
                  </a:lnTo>
                  <a:lnTo>
                    <a:pt x="3006" y="517"/>
                  </a:lnTo>
                  <a:lnTo>
                    <a:pt x="3077" y="592"/>
                  </a:lnTo>
                  <a:lnTo>
                    <a:pt x="3144" y="671"/>
                  </a:lnTo>
                  <a:lnTo>
                    <a:pt x="3206" y="756"/>
                  </a:lnTo>
                  <a:lnTo>
                    <a:pt x="3263" y="843"/>
                  </a:lnTo>
                  <a:lnTo>
                    <a:pt x="3315" y="934"/>
                  </a:lnTo>
                  <a:lnTo>
                    <a:pt x="3362" y="1028"/>
                  </a:lnTo>
                  <a:lnTo>
                    <a:pt x="3403" y="1125"/>
                  </a:lnTo>
                  <a:lnTo>
                    <a:pt x="3439" y="1225"/>
                  </a:lnTo>
                  <a:lnTo>
                    <a:pt x="3468" y="1328"/>
                  </a:lnTo>
                  <a:lnTo>
                    <a:pt x="3492" y="1433"/>
                  </a:lnTo>
                  <a:lnTo>
                    <a:pt x="3508" y="1541"/>
                  </a:lnTo>
                  <a:lnTo>
                    <a:pt x="3519" y="1651"/>
                  </a:lnTo>
                  <a:lnTo>
                    <a:pt x="3522" y="1761"/>
                  </a:lnTo>
                  <a:lnTo>
                    <a:pt x="3519" y="1873"/>
                  </a:lnTo>
                  <a:lnTo>
                    <a:pt x="3508" y="1982"/>
                  </a:lnTo>
                  <a:lnTo>
                    <a:pt x="3492" y="2090"/>
                  </a:lnTo>
                  <a:lnTo>
                    <a:pt x="3468" y="2195"/>
                  </a:lnTo>
                  <a:lnTo>
                    <a:pt x="3439" y="2298"/>
                  </a:lnTo>
                  <a:lnTo>
                    <a:pt x="3403" y="2398"/>
                  </a:lnTo>
                  <a:lnTo>
                    <a:pt x="3362" y="2495"/>
                  </a:lnTo>
                  <a:lnTo>
                    <a:pt x="3315" y="2589"/>
                  </a:lnTo>
                  <a:lnTo>
                    <a:pt x="3263" y="2680"/>
                  </a:lnTo>
                  <a:lnTo>
                    <a:pt x="3206" y="2768"/>
                  </a:lnTo>
                  <a:lnTo>
                    <a:pt x="3144" y="2851"/>
                  </a:lnTo>
                  <a:lnTo>
                    <a:pt x="3077" y="2931"/>
                  </a:lnTo>
                  <a:lnTo>
                    <a:pt x="3006" y="3007"/>
                  </a:lnTo>
                  <a:lnTo>
                    <a:pt x="2930" y="3079"/>
                  </a:lnTo>
                  <a:lnTo>
                    <a:pt x="2851" y="3145"/>
                  </a:lnTo>
                  <a:lnTo>
                    <a:pt x="2766" y="3208"/>
                  </a:lnTo>
                  <a:lnTo>
                    <a:pt x="2680" y="3265"/>
                  </a:lnTo>
                  <a:lnTo>
                    <a:pt x="2589" y="3317"/>
                  </a:lnTo>
                  <a:lnTo>
                    <a:pt x="2495" y="3364"/>
                  </a:lnTo>
                  <a:lnTo>
                    <a:pt x="2397" y="3405"/>
                  </a:lnTo>
                  <a:lnTo>
                    <a:pt x="2298" y="3440"/>
                  </a:lnTo>
                  <a:lnTo>
                    <a:pt x="2195" y="3470"/>
                  </a:lnTo>
                  <a:lnTo>
                    <a:pt x="2090" y="3492"/>
                  </a:lnTo>
                  <a:lnTo>
                    <a:pt x="1983" y="3510"/>
                  </a:lnTo>
                  <a:lnTo>
                    <a:pt x="1873" y="3520"/>
                  </a:lnTo>
                  <a:lnTo>
                    <a:pt x="1762" y="3524"/>
                  </a:lnTo>
                  <a:lnTo>
                    <a:pt x="1762" y="3440"/>
                  </a:lnTo>
                  <a:lnTo>
                    <a:pt x="1762" y="3524"/>
                  </a:lnTo>
                  <a:lnTo>
                    <a:pt x="1650" y="3520"/>
                  </a:lnTo>
                  <a:lnTo>
                    <a:pt x="1541" y="3510"/>
                  </a:lnTo>
                  <a:lnTo>
                    <a:pt x="1434" y="3492"/>
                  </a:lnTo>
                  <a:lnTo>
                    <a:pt x="1329" y="3470"/>
                  </a:lnTo>
                  <a:lnTo>
                    <a:pt x="1226" y="3440"/>
                  </a:lnTo>
                  <a:lnTo>
                    <a:pt x="1125" y="3405"/>
                  </a:lnTo>
                  <a:lnTo>
                    <a:pt x="1029" y="3364"/>
                  </a:lnTo>
                  <a:lnTo>
                    <a:pt x="934" y="3317"/>
                  </a:lnTo>
                  <a:lnTo>
                    <a:pt x="843" y="3265"/>
                  </a:lnTo>
                  <a:lnTo>
                    <a:pt x="756" y="3208"/>
                  </a:lnTo>
                  <a:lnTo>
                    <a:pt x="672" y="3145"/>
                  </a:lnTo>
                  <a:lnTo>
                    <a:pt x="592" y="3079"/>
                  </a:lnTo>
                  <a:lnTo>
                    <a:pt x="516" y="3007"/>
                  </a:lnTo>
                  <a:lnTo>
                    <a:pt x="445" y="2931"/>
                  </a:lnTo>
                  <a:lnTo>
                    <a:pt x="378" y="2851"/>
                  </a:lnTo>
                  <a:lnTo>
                    <a:pt x="316" y="2768"/>
                  </a:lnTo>
                  <a:lnTo>
                    <a:pt x="259" y="2680"/>
                  </a:lnTo>
                  <a:lnTo>
                    <a:pt x="207" y="2589"/>
                  </a:lnTo>
                  <a:lnTo>
                    <a:pt x="160" y="2495"/>
                  </a:lnTo>
                  <a:lnTo>
                    <a:pt x="119" y="2398"/>
                  </a:lnTo>
                  <a:lnTo>
                    <a:pt x="83" y="2298"/>
                  </a:lnTo>
                  <a:lnTo>
                    <a:pt x="54" y="2195"/>
                  </a:lnTo>
                  <a:lnTo>
                    <a:pt x="30" y="2090"/>
                  </a:lnTo>
                  <a:lnTo>
                    <a:pt x="14" y="1982"/>
                  </a:lnTo>
                  <a:lnTo>
                    <a:pt x="3" y="1873"/>
                  </a:lnTo>
                  <a:lnTo>
                    <a:pt x="0" y="1761"/>
                  </a:lnTo>
                  <a:lnTo>
                    <a:pt x="0" y="1761"/>
                  </a:lnTo>
                  <a:lnTo>
                    <a:pt x="3" y="1651"/>
                  </a:lnTo>
                  <a:lnTo>
                    <a:pt x="14" y="1541"/>
                  </a:lnTo>
                  <a:lnTo>
                    <a:pt x="30" y="1433"/>
                  </a:lnTo>
                  <a:lnTo>
                    <a:pt x="54" y="1328"/>
                  </a:lnTo>
                  <a:lnTo>
                    <a:pt x="83" y="1225"/>
                  </a:lnTo>
                  <a:lnTo>
                    <a:pt x="119" y="1125"/>
                  </a:lnTo>
                  <a:lnTo>
                    <a:pt x="160" y="1028"/>
                  </a:lnTo>
                  <a:lnTo>
                    <a:pt x="207" y="934"/>
                  </a:lnTo>
                  <a:lnTo>
                    <a:pt x="259" y="843"/>
                  </a:lnTo>
                  <a:lnTo>
                    <a:pt x="316" y="756"/>
                  </a:lnTo>
                  <a:lnTo>
                    <a:pt x="378" y="671"/>
                  </a:lnTo>
                  <a:lnTo>
                    <a:pt x="445" y="592"/>
                  </a:lnTo>
                  <a:lnTo>
                    <a:pt x="516" y="517"/>
                  </a:lnTo>
                  <a:lnTo>
                    <a:pt x="592" y="445"/>
                  </a:lnTo>
                  <a:lnTo>
                    <a:pt x="672" y="378"/>
                  </a:lnTo>
                  <a:lnTo>
                    <a:pt x="756" y="316"/>
                  </a:lnTo>
                  <a:lnTo>
                    <a:pt x="843" y="259"/>
                  </a:lnTo>
                  <a:lnTo>
                    <a:pt x="934" y="207"/>
                  </a:lnTo>
                  <a:lnTo>
                    <a:pt x="1029" y="160"/>
                  </a:lnTo>
                  <a:lnTo>
                    <a:pt x="1125" y="118"/>
                  </a:lnTo>
                  <a:lnTo>
                    <a:pt x="1226" y="83"/>
                  </a:lnTo>
                  <a:lnTo>
                    <a:pt x="1329" y="54"/>
                  </a:lnTo>
                  <a:lnTo>
                    <a:pt x="1434" y="30"/>
                  </a:lnTo>
                  <a:lnTo>
                    <a:pt x="1541" y="14"/>
                  </a:lnTo>
                  <a:lnTo>
                    <a:pt x="1650" y="3"/>
                  </a:lnTo>
                  <a:lnTo>
                    <a:pt x="176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68" name="Group 697">
            <a:extLst>
              <a:ext uri="{FF2B5EF4-FFF2-40B4-BE49-F238E27FC236}">
                <a16:creationId xmlns:a16="http://schemas.microsoft.com/office/drawing/2014/main" id="{388B66BA-045C-4589-BDE5-BABFECE6F757}"/>
              </a:ext>
            </a:extLst>
          </p:cNvPr>
          <p:cNvGrpSpPr>
            <a:grpSpLocks noChangeAspect="1"/>
          </p:cNvGrpSpPr>
          <p:nvPr/>
        </p:nvGrpSpPr>
        <p:grpSpPr bwMode="auto">
          <a:xfrm>
            <a:off x="2124140" y="4153614"/>
            <a:ext cx="267463" cy="272225"/>
            <a:chOff x="2676" y="4353"/>
            <a:chExt cx="337" cy="343"/>
          </a:xfrm>
          <a:solidFill>
            <a:srgbClr val="000000"/>
          </a:solidFill>
        </p:grpSpPr>
        <p:sp>
          <p:nvSpPr>
            <p:cNvPr id="969" name="Freeform 699">
              <a:extLst>
                <a:ext uri="{FF2B5EF4-FFF2-40B4-BE49-F238E27FC236}">
                  <a16:creationId xmlns:a16="http://schemas.microsoft.com/office/drawing/2014/main" id="{54E87019-CF00-4D94-AF52-8BFE671E359E}"/>
                </a:ext>
              </a:extLst>
            </p:cNvPr>
            <p:cNvSpPr>
              <a:spLocks noEditPoints="1"/>
            </p:cNvSpPr>
            <p:nvPr/>
          </p:nvSpPr>
          <p:spPr bwMode="auto">
            <a:xfrm>
              <a:off x="2750" y="4353"/>
              <a:ext cx="191" cy="237"/>
            </a:xfrm>
            <a:custGeom>
              <a:avLst/>
              <a:gdLst>
                <a:gd name="T0" fmla="*/ 810 w 1908"/>
                <a:gd name="T1" fmla="*/ 165 h 2377"/>
                <a:gd name="T2" fmla="*/ 610 w 1908"/>
                <a:gd name="T3" fmla="*/ 229 h 2377"/>
                <a:gd name="T4" fmla="*/ 438 w 1908"/>
                <a:gd name="T5" fmla="*/ 341 h 2377"/>
                <a:gd name="T6" fmla="*/ 299 w 1908"/>
                <a:gd name="T7" fmla="*/ 492 h 2377"/>
                <a:gd name="T8" fmla="*/ 202 w 1908"/>
                <a:gd name="T9" fmla="*/ 675 h 2377"/>
                <a:gd name="T10" fmla="*/ 155 w 1908"/>
                <a:gd name="T11" fmla="*/ 882 h 2377"/>
                <a:gd name="T12" fmla="*/ 155 w 1908"/>
                <a:gd name="T13" fmla="*/ 1495 h 2377"/>
                <a:gd name="T14" fmla="*/ 202 w 1908"/>
                <a:gd name="T15" fmla="*/ 1702 h 2377"/>
                <a:gd name="T16" fmla="*/ 299 w 1908"/>
                <a:gd name="T17" fmla="*/ 1885 h 2377"/>
                <a:gd name="T18" fmla="*/ 438 w 1908"/>
                <a:gd name="T19" fmla="*/ 2037 h 2377"/>
                <a:gd name="T20" fmla="*/ 610 w 1908"/>
                <a:gd name="T21" fmla="*/ 2148 h 2377"/>
                <a:gd name="T22" fmla="*/ 810 w 1908"/>
                <a:gd name="T23" fmla="*/ 2213 h 2377"/>
                <a:gd name="T24" fmla="*/ 1027 w 1908"/>
                <a:gd name="T25" fmla="*/ 2222 h 2377"/>
                <a:gd name="T26" fmla="*/ 1234 w 1908"/>
                <a:gd name="T27" fmla="*/ 2175 h 2377"/>
                <a:gd name="T28" fmla="*/ 1417 w 1908"/>
                <a:gd name="T29" fmla="*/ 2079 h 2377"/>
                <a:gd name="T30" fmla="*/ 1568 w 1908"/>
                <a:gd name="T31" fmla="*/ 1940 h 2377"/>
                <a:gd name="T32" fmla="*/ 1679 w 1908"/>
                <a:gd name="T33" fmla="*/ 1767 h 2377"/>
                <a:gd name="T34" fmla="*/ 1744 w 1908"/>
                <a:gd name="T35" fmla="*/ 1566 h 2377"/>
                <a:gd name="T36" fmla="*/ 1756 w 1908"/>
                <a:gd name="T37" fmla="*/ 955 h 2377"/>
                <a:gd name="T38" fmla="*/ 1728 w 1908"/>
                <a:gd name="T39" fmla="*/ 742 h 2377"/>
                <a:gd name="T40" fmla="*/ 1647 w 1908"/>
                <a:gd name="T41" fmla="*/ 550 h 2377"/>
                <a:gd name="T42" fmla="*/ 1521 w 1908"/>
                <a:gd name="T43" fmla="*/ 387 h 2377"/>
                <a:gd name="T44" fmla="*/ 1359 w 1908"/>
                <a:gd name="T45" fmla="*/ 262 h 2377"/>
                <a:gd name="T46" fmla="*/ 1167 w 1908"/>
                <a:gd name="T47" fmla="*/ 181 h 2377"/>
                <a:gd name="T48" fmla="*/ 955 w 1908"/>
                <a:gd name="T49" fmla="*/ 151 h 2377"/>
                <a:gd name="T50" fmla="*/ 1033 w 1908"/>
                <a:gd name="T51" fmla="*/ 3 h 2377"/>
                <a:gd name="T52" fmla="*/ 1255 w 1908"/>
                <a:gd name="T53" fmla="*/ 49 h 2377"/>
                <a:gd name="T54" fmla="*/ 1456 w 1908"/>
                <a:gd name="T55" fmla="*/ 144 h 2377"/>
                <a:gd name="T56" fmla="*/ 1629 w 1908"/>
                <a:gd name="T57" fmla="*/ 281 h 2377"/>
                <a:gd name="T58" fmla="*/ 1765 w 1908"/>
                <a:gd name="T59" fmla="*/ 453 h 2377"/>
                <a:gd name="T60" fmla="*/ 1860 w 1908"/>
                <a:gd name="T61" fmla="*/ 654 h 2377"/>
                <a:gd name="T62" fmla="*/ 1905 w 1908"/>
                <a:gd name="T63" fmla="*/ 877 h 2377"/>
                <a:gd name="T64" fmla="*/ 1905 w 1908"/>
                <a:gd name="T65" fmla="*/ 1500 h 2377"/>
                <a:gd name="T66" fmla="*/ 1860 w 1908"/>
                <a:gd name="T67" fmla="*/ 1723 h 2377"/>
                <a:gd name="T68" fmla="*/ 1765 w 1908"/>
                <a:gd name="T69" fmla="*/ 1925 h 2377"/>
                <a:gd name="T70" fmla="*/ 1629 w 1908"/>
                <a:gd name="T71" fmla="*/ 2097 h 2377"/>
                <a:gd name="T72" fmla="*/ 1456 w 1908"/>
                <a:gd name="T73" fmla="*/ 2234 h 2377"/>
                <a:gd name="T74" fmla="*/ 1255 w 1908"/>
                <a:gd name="T75" fmla="*/ 2328 h 2377"/>
                <a:gd name="T76" fmla="*/ 1033 w 1908"/>
                <a:gd name="T77" fmla="*/ 2374 h 2377"/>
                <a:gd name="T78" fmla="*/ 800 w 1908"/>
                <a:gd name="T79" fmla="*/ 2365 h 2377"/>
                <a:gd name="T80" fmla="*/ 584 w 1908"/>
                <a:gd name="T81" fmla="*/ 2301 h 2377"/>
                <a:gd name="T82" fmla="*/ 391 w 1908"/>
                <a:gd name="T83" fmla="*/ 2193 h 2377"/>
                <a:gd name="T84" fmla="*/ 230 w 1908"/>
                <a:gd name="T85" fmla="*/ 2043 h 2377"/>
                <a:gd name="T86" fmla="*/ 107 w 1908"/>
                <a:gd name="T87" fmla="*/ 1860 h 2377"/>
                <a:gd name="T88" fmla="*/ 29 w 1908"/>
                <a:gd name="T89" fmla="*/ 1652 h 2377"/>
                <a:gd name="T90" fmla="*/ 0 w 1908"/>
                <a:gd name="T91" fmla="*/ 1422 h 2377"/>
                <a:gd name="T92" fmla="*/ 13 w 1908"/>
                <a:gd name="T93" fmla="*/ 801 h 2377"/>
                <a:gd name="T94" fmla="*/ 76 w 1908"/>
                <a:gd name="T95" fmla="*/ 583 h 2377"/>
                <a:gd name="T96" fmla="*/ 185 w 1908"/>
                <a:gd name="T97" fmla="*/ 392 h 2377"/>
                <a:gd name="T98" fmla="*/ 334 w 1908"/>
                <a:gd name="T99" fmla="*/ 230 h 2377"/>
                <a:gd name="T100" fmla="*/ 517 w 1908"/>
                <a:gd name="T101" fmla="*/ 107 h 2377"/>
                <a:gd name="T102" fmla="*/ 725 w 1908"/>
                <a:gd name="T103" fmla="*/ 28 h 2377"/>
                <a:gd name="T104" fmla="*/ 955 w 1908"/>
                <a:gd name="T105" fmla="*/ 0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8" h="2377">
                  <a:moveTo>
                    <a:pt x="955" y="151"/>
                  </a:moveTo>
                  <a:lnTo>
                    <a:pt x="881" y="155"/>
                  </a:lnTo>
                  <a:lnTo>
                    <a:pt x="810" y="165"/>
                  </a:lnTo>
                  <a:lnTo>
                    <a:pt x="741" y="181"/>
                  </a:lnTo>
                  <a:lnTo>
                    <a:pt x="675" y="202"/>
                  </a:lnTo>
                  <a:lnTo>
                    <a:pt x="610" y="229"/>
                  </a:lnTo>
                  <a:lnTo>
                    <a:pt x="549" y="262"/>
                  </a:lnTo>
                  <a:lnTo>
                    <a:pt x="491" y="299"/>
                  </a:lnTo>
                  <a:lnTo>
                    <a:pt x="438" y="341"/>
                  </a:lnTo>
                  <a:lnTo>
                    <a:pt x="387" y="387"/>
                  </a:lnTo>
                  <a:lnTo>
                    <a:pt x="341" y="438"/>
                  </a:lnTo>
                  <a:lnTo>
                    <a:pt x="299" y="492"/>
                  </a:lnTo>
                  <a:lnTo>
                    <a:pt x="262" y="550"/>
                  </a:lnTo>
                  <a:lnTo>
                    <a:pt x="229" y="611"/>
                  </a:lnTo>
                  <a:lnTo>
                    <a:pt x="202" y="675"/>
                  </a:lnTo>
                  <a:lnTo>
                    <a:pt x="181" y="742"/>
                  </a:lnTo>
                  <a:lnTo>
                    <a:pt x="165" y="811"/>
                  </a:lnTo>
                  <a:lnTo>
                    <a:pt x="155" y="882"/>
                  </a:lnTo>
                  <a:lnTo>
                    <a:pt x="152" y="955"/>
                  </a:lnTo>
                  <a:lnTo>
                    <a:pt x="152" y="1422"/>
                  </a:lnTo>
                  <a:lnTo>
                    <a:pt x="155" y="1495"/>
                  </a:lnTo>
                  <a:lnTo>
                    <a:pt x="165" y="1566"/>
                  </a:lnTo>
                  <a:lnTo>
                    <a:pt x="181" y="1636"/>
                  </a:lnTo>
                  <a:lnTo>
                    <a:pt x="202" y="1702"/>
                  </a:lnTo>
                  <a:lnTo>
                    <a:pt x="229" y="1767"/>
                  </a:lnTo>
                  <a:lnTo>
                    <a:pt x="262" y="1828"/>
                  </a:lnTo>
                  <a:lnTo>
                    <a:pt x="299" y="1885"/>
                  </a:lnTo>
                  <a:lnTo>
                    <a:pt x="341" y="1940"/>
                  </a:lnTo>
                  <a:lnTo>
                    <a:pt x="387" y="1990"/>
                  </a:lnTo>
                  <a:lnTo>
                    <a:pt x="438" y="2037"/>
                  </a:lnTo>
                  <a:lnTo>
                    <a:pt x="491" y="2079"/>
                  </a:lnTo>
                  <a:lnTo>
                    <a:pt x="549" y="2116"/>
                  </a:lnTo>
                  <a:lnTo>
                    <a:pt x="610" y="2148"/>
                  </a:lnTo>
                  <a:lnTo>
                    <a:pt x="675" y="2175"/>
                  </a:lnTo>
                  <a:lnTo>
                    <a:pt x="741" y="2197"/>
                  </a:lnTo>
                  <a:lnTo>
                    <a:pt x="810" y="2213"/>
                  </a:lnTo>
                  <a:lnTo>
                    <a:pt x="881" y="2222"/>
                  </a:lnTo>
                  <a:lnTo>
                    <a:pt x="955" y="2225"/>
                  </a:lnTo>
                  <a:lnTo>
                    <a:pt x="1027" y="2222"/>
                  </a:lnTo>
                  <a:lnTo>
                    <a:pt x="1098" y="2213"/>
                  </a:lnTo>
                  <a:lnTo>
                    <a:pt x="1167" y="2197"/>
                  </a:lnTo>
                  <a:lnTo>
                    <a:pt x="1234" y="2175"/>
                  </a:lnTo>
                  <a:lnTo>
                    <a:pt x="1298" y="2148"/>
                  </a:lnTo>
                  <a:lnTo>
                    <a:pt x="1359" y="2116"/>
                  </a:lnTo>
                  <a:lnTo>
                    <a:pt x="1417" y="2079"/>
                  </a:lnTo>
                  <a:lnTo>
                    <a:pt x="1471" y="2037"/>
                  </a:lnTo>
                  <a:lnTo>
                    <a:pt x="1521" y="1990"/>
                  </a:lnTo>
                  <a:lnTo>
                    <a:pt x="1568" y="1940"/>
                  </a:lnTo>
                  <a:lnTo>
                    <a:pt x="1610" y="1885"/>
                  </a:lnTo>
                  <a:lnTo>
                    <a:pt x="1647" y="1827"/>
                  </a:lnTo>
                  <a:lnTo>
                    <a:pt x="1679" y="1767"/>
                  </a:lnTo>
                  <a:lnTo>
                    <a:pt x="1707" y="1702"/>
                  </a:lnTo>
                  <a:lnTo>
                    <a:pt x="1728" y="1636"/>
                  </a:lnTo>
                  <a:lnTo>
                    <a:pt x="1744" y="1566"/>
                  </a:lnTo>
                  <a:lnTo>
                    <a:pt x="1753" y="1495"/>
                  </a:lnTo>
                  <a:lnTo>
                    <a:pt x="1756" y="1422"/>
                  </a:lnTo>
                  <a:lnTo>
                    <a:pt x="1756" y="955"/>
                  </a:lnTo>
                  <a:lnTo>
                    <a:pt x="1753" y="882"/>
                  </a:lnTo>
                  <a:lnTo>
                    <a:pt x="1744" y="811"/>
                  </a:lnTo>
                  <a:lnTo>
                    <a:pt x="1728" y="742"/>
                  </a:lnTo>
                  <a:lnTo>
                    <a:pt x="1707" y="675"/>
                  </a:lnTo>
                  <a:lnTo>
                    <a:pt x="1679" y="611"/>
                  </a:lnTo>
                  <a:lnTo>
                    <a:pt x="1647" y="550"/>
                  </a:lnTo>
                  <a:lnTo>
                    <a:pt x="1610" y="492"/>
                  </a:lnTo>
                  <a:lnTo>
                    <a:pt x="1568" y="438"/>
                  </a:lnTo>
                  <a:lnTo>
                    <a:pt x="1521" y="387"/>
                  </a:lnTo>
                  <a:lnTo>
                    <a:pt x="1471" y="341"/>
                  </a:lnTo>
                  <a:lnTo>
                    <a:pt x="1417" y="299"/>
                  </a:lnTo>
                  <a:lnTo>
                    <a:pt x="1359" y="262"/>
                  </a:lnTo>
                  <a:lnTo>
                    <a:pt x="1298" y="229"/>
                  </a:lnTo>
                  <a:lnTo>
                    <a:pt x="1234" y="202"/>
                  </a:lnTo>
                  <a:lnTo>
                    <a:pt x="1167" y="181"/>
                  </a:lnTo>
                  <a:lnTo>
                    <a:pt x="1098" y="165"/>
                  </a:lnTo>
                  <a:lnTo>
                    <a:pt x="1027" y="155"/>
                  </a:lnTo>
                  <a:lnTo>
                    <a:pt x="955" y="151"/>
                  </a:lnTo>
                  <a:close/>
                  <a:moveTo>
                    <a:pt x="955" y="0"/>
                  </a:moveTo>
                  <a:lnTo>
                    <a:pt x="955" y="0"/>
                  </a:lnTo>
                  <a:lnTo>
                    <a:pt x="1033" y="3"/>
                  </a:lnTo>
                  <a:lnTo>
                    <a:pt x="1109" y="13"/>
                  </a:lnTo>
                  <a:lnTo>
                    <a:pt x="1183" y="28"/>
                  </a:lnTo>
                  <a:lnTo>
                    <a:pt x="1255" y="49"/>
                  </a:lnTo>
                  <a:lnTo>
                    <a:pt x="1325" y="75"/>
                  </a:lnTo>
                  <a:lnTo>
                    <a:pt x="1392" y="107"/>
                  </a:lnTo>
                  <a:lnTo>
                    <a:pt x="1456" y="144"/>
                  </a:lnTo>
                  <a:lnTo>
                    <a:pt x="1517" y="185"/>
                  </a:lnTo>
                  <a:lnTo>
                    <a:pt x="1575" y="230"/>
                  </a:lnTo>
                  <a:lnTo>
                    <a:pt x="1629" y="281"/>
                  </a:lnTo>
                  <a:lnTo>
                    <a:pt x="1678" y="335"/>
                  </a:lnTo>
                  <a:lnTo>
                    <a:pt x="1724" y="392"/>
                  </a:lnTo>
                  <a:lnTo>
                    <a:pt x="1765" y="453"/>
                  </a:lnTo>
                  <a:lnTo>
                    <a:pt x="1802" y="517"/>
                  </a:lnTo>
                  <a:lnTo>
                    <a:pt x="1833" y="583"/>
                  </a:lnTo>
                  <a:lnTo>
                    <a:pt x="1860" y="654"/>
                  </a:lnTo>
                  <a:lnTo>
                    <a:pt x="1881" y="726"/>
                  </a:lnTo>
                  <a:lnTo>
                    <a:pt x="1895" y="801"/>
                  </a:lnTo>
                  <a:lnTo>
                    <a:pt x="1905" y="877"/>
                  </a:lnTo>
                  <a:lnTo>
                    <a:pt x="1908" y="955"/>
                  </a:lnTo>
                  <a:lnTo>
                    <a:pt x="1908" y="1422"/>
                  </a:lnTo>
                  <a:lnTo>
                    <a:pt x="1905" y="1500"/>
                  </a:lnTo>
                  <a:lnTo>
                    <a:pt x="1895" y="1577"/>
                  </a:lnTo>
                  <a:lnTo>
                    <a:pt x="1881" y="1652"/>
                  </a:lnTo>
                  <a:lnTo>
                    <a:pt x="1860" y="1723"/>
                  </a:lnTo>
                  <a:lnTo>
                    <a:pt x="1833" y="1793"/>
                  </a:lnTo>
                  <a:lnTo>
                    <a:pt x="1802" y="1860"/>
                  </a:lnTo>
                  <a:lnTo>
                    <a:pt x="1765" y="1925"/>
                  </a:lnTo>
                  <a:lnTo>
                    <a:pt x="1724" y="1986"/>
                  </a:lnTo>
                  <a:lnTo>
                    <a:pt x="1678" y="2043"/>
                  </a:lnTo>
                  <a:lnTo>
                    <a:pt x="1629" y="2097"/>
                  </a:lnTo>
                  <a:lnTo>
                    <a:pt x="1575" y="2146"/>
                  </a:lnTo>
                  <a:lnTo>
                    <a:pt x="1517" y="2193"/>
                  </a:lnTo>
                  <a:lnTo>
                    <a:pt x="1456" y="2234"/>
                  </a:lnTo>
                  <a:lnTo>
                    <a:pt x="1392" y="2270"/>
                  </a:lnTo>
                  <a:lnTo>
                    <a:pt x="1325" y="2301"/>
                  </a:lnTo>
                  <a:lnTo>
                    <a:pt x="1255" y="2328"/>
                  </a:lnTo>
                  <a:lnTo>
                    <a:pt x="1183" y="2349"/>
                  </a:lnTo>
                  <a:lnTo>
                    <a:pt x="1109" y="2365"/>
                  </a:lnTo>
                  <a:lnTo>
                    <a:pt x="1033" y="2374"/>
                  </a:lnTo>
                  <a:lnTo>
                    <a:pt x="955" y="2377"/>
                  </a:lnTo>
                  <a:lnTo>
                    <a:pt x="876" y="2374"/>
                  </a:lnTo>
                  <a:lnTo>
                    <a:pt x="800" y="2365"/>
                  </a:lnTo>
                  <a:lnTo>
                    <a:pt x="725" y="2349"/>
                  </a:lnTo>
                  <a:lnTo>
                    <a:pt x="653" y="2328"/>
                  </a:lnTo>
                  <a:lnTo>
                    <a:pt x="584" y="2301"/>
                  </a:lnTo>
                  <a:lnTo>
                    <a:pt x="517" y="2270"/>
                  </a:lnTo>
                  <a:lnTo>
                    <a:pt x="452" y="2234"/>
                  </a:lnTo>
                  <a:lnTo>
                    <a:pt x="391" y="2193"/>
                  </a:lnTo>
                  <a:lnTo>
                    <a:pt x="334" y="2146"/>
                  </a:lnTo>
                  <a:lnTo>
                    <a:pt x="281" y="2097"/>
                  </a:lnTo>
                  <a:lnTo>
                    <a:pt x="230" y="2043"/>
                  </a:lnTo>
                  <a:lnTo>
                    <a:pt x="185" y="1986"/>
                  </a:lnTo>
                  <a:lnTo>
                    <a:pt x="144" y="1925"/>
                  </a:lnTo>
                  <a:lnTo>
                    <a:pt x="107" y="1860"/>
                  </a:lnTo>
                  <a:lnTo>
                    <a:pt x="76" y="1793"/>
                  </a:lnTo>
                  <a:lnTo>
                    <a:pt x="49" y="1723"/>
                  </a:lnTo>
                  <a:lnTo>
                    <a:pt x="29" y="1652"/>
                  </a:lnTo>
                  <a:lnTo>
                    <a:pt x="13" y="1577"/>
                  </a:lnTo>
                  <a:lnTo>
                    <a:pt x="4" y="1500"/>
                  </a:lnTo>
                  <a:lnTo>
                    <a:pt x="0" y="1422"/>
                  </a:lnTo>
                  <a:lnTo>
                    <a:pt x="0" y="955"/>
                  </a:lnTo>
                  <a:lnTo>
                    <a:pt x="4" y="877"/>
                  </a:lnTo>
                  <a:lnTo>
                    <a:pt x="13" y="801"/>
                  </a:lnTo>
                  <a:lnTo>
                    <a:pt x="29" y="726"/>
                  </a:lnTo>
                  <a:lnTo>
                    <a:pt x="49" y="654"/>
                  </a:lnTo>
                  <a:lnTo>
                    <a:pt x="76" y="583"/>
                  </a:lnTo>
                  <a:lnTo>
                    <a:pt x="107" y="517"/>
                  </a:lnTo>
                  <a:lnTo>
                    <a:pt x="144" y="453"/>
                  </a:lnTo>
                  <a:lnTo>
                    <a:pt x="185" y="392"/>
                  </a:lnTo>
                  <a:lnTo>
                    <a:pt x="230" y="335"/>
                  </a:lnTo>
                  <a:lnTo>
                    <a:pt x="281" y="281"/>
                  </a:lnTo>
                  <a:lnTo>
                    <a:pt x="334" y="230"/>
                  </a:lnTo>
                  <a:lnTo>
                    <a:pt x="391" y="185"/>
                  </a:lnTo>
                  <a:lnTo>
                    <a:pt x="452" y="144"/>
                  </a:lnTo>
                  <a:lnTo>
                    <a:pt x="517" y="107"/>
                  </a:lnTo>
                  <a:lnTo>
                    <a:pt x="584" y="75"/>
                  </a:lnTo>
                  <a:lnTo>
                    <a:pt x="653" y="49"/>
                  </a:lnTo>
                  <a:lnTo>
                    <a:pt x="725" y="28"/>
                  </a:lnTo>
                  <a:lnTo>
                    <a:pt x="800" y="13"/>
                  </a:lnTo>
                  <a:lnTo>
                    <a:pt x="876" y="3"/>
                  </a:lnTo>
                  <a:lnTo>
                    <a:pt x="95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70" name="Freeform 700">
              <a:extLst>
                <a:ext uri="{FF2B5EF4-FFF2-40B4-BE49-F238E27FC236}">
                  <a16:creationId xmlns:a16="http://schemas.microsoft.com/office/drawing/2014/main" id="{70EFE713-55EA-4C65-9843-3B6F9BD6E35E}"/>
                </a:ext>
              </a:extLst>
            </p:cNvPr>
            <p:cNvSpPr>
              <a:spLocks/>
            </p:cNvSpPr>
            <p:nvPr/>
          </p:nvSpPr>
          <p:spPr bwMode="auto">
            <a:xfrm>
              <a:off x="2676" y="4569"/>
              <a:ext cx="337" cy="127"/>
            </a:xfrm>
            <a:custGeom>
              <a:avLst/>
              <a:gdLst>
                <a:gd name="T0" fmla="*/ 825 w 3375"/>
                <a:gd name="T1" fmla="*/ 11 h 1273"/>
                <a:gd name="T2" fmla="*/ 861 w 3375"/>
                <a:gd name="T3" fmla="*/ 56 h 1273"/>
                <a:gd name="T4" fmla="*/ 853 w 3375"/>
                <a:gd name="T5" fmla="*/ 114 h 1273"/>
                <a:gd name="T6" fmla="*/ 808 w 3375"/>
                <a:gd name="T7" fmla="*/ 149 h 1273"/>
                <a:gd name="T8" fmla="*/ 334 w 3375"/>
                <a:gd name="T9" fmla="*/ 287 h 1273"/>
                <a:gd name="T10" fmla="*/ 240 w 3375"/>
                <a:gd name="T11" fmla="*/ 341 h 1273"/>
                <a:gd name="T12" fmla="*/ 185 w 3375"/>
                <a:gd name="T13" fmla="*/ 397 h 1273"/>
                <a:gd name="T14" fmla="*/ 159 w 3375"/>
                <a:gd name="T15" fmla="*/ 449 h 1273"/>
                <a:gd name="T16" fmla="*/ 152 w 3375"/>
                <a:gd name="T17" fmla="*/ 492 h 1273"/>
                <a:gd name="T18" fmla="*/ 151 w 3375"/>
                <a:gd name="T19" fmla="*/ 868 h 1273"/>
                <a:gd name="T20" fmla="*/ 179 w 3375"/>
                <a:gd name="T21" fmla="*/ 984 h 1273"/>
                <a:gd name="T22" fmla="*/ 255 w 3375"/>
                <a:gd name="T23" fmla="*/ 1073 h 1273"/>
                <a:gd name="T24" fmla="*/ 363 w 3375"/>
                <a:gd name="T25" fmla="*/ 1118 h 1273"/>
                <a:gd name="T26" fmla="*/ 3011 w 3375"/>
                <a:gd name="T27" fmla="*/ 1118 h 1273"/>
                <a:gd name="T28" fmla="*/ 3120 w 3375"/>
                <a:gd name="T29" fmla="*/ 1073 h 1273"/>
                <a:gd name="T30" fmla="*/ 3196 w 3375"/>
                <a:gd name="T31" fmla="*/ 984 h 1273"/>
                <a:gd name="T32" fmla="*/ 3224 w 3375"/>
                <a:gd name="T33" fmla="*/ 868 h 1273"/>
                <a:gd name="T34" fmla="*/ 3213 w 3375"/>
                <a:gd name="T35" fmla="*/ 445 h 1273"/>
                <a:gd name="T36" fmla="*/ 3155 w 3375"/>
                <a:gd name="T37" fmla="*/ 359 h 1273"/>
                <a:gd name="T38" fmla="*/ 3048 w 3375"/>
                <a:gd name="T39" fmla="*/ 290 h 1273"/>
                <a:gd name="T40" fmla="*/ 2584 w 3375"/>
                <a:gd name="T41" fmla="*/ 153 h 1273"/>
                <a:gd name="T42" fmla="*/ 2538 w 3375"/>
                <a:gd name="T43" fmla="*/ 117 h 1273"/>
                <a:gd name="T44" fmla="*/ 2532 w 3375"/>
                <a:gd name="T45" fmla="*/ 59 h 1273"/>
                <a:gd name="T46" fmla="*/ 2568 w 3375"/>
                <a:gd name="T47" fmla="*/ 14 h 1273"/>
                <a:gd name="T48" fmla="*/ 2625 w 3375"/>
                <a:gd name="T49" fmla="*/ 8 h 1273"/>
                <a:gd name="T50" fmla="*/ 3099 w 3375"/>
                <a:gd name="T51" fmla="*/ 148 h 1273"/>
                <a:gd name="T52" fmla="*/ 3221 w 3375"/>
                <a:gd name="T53" fmla="*/ 216 h 1273"/>
                <a:gd name="T54" fmla="*/ 3302 w 3375"/>
                <a:gd name="T55" fmla="*/ 295 h 1273"/>
                <a:gd name="T56" fmla="*/ 3349 w 3375"/>
                <a:gd name="T57" fmla="*/ 378 h 1273"/>
                <a:gd name="T58" fmla="*/ 3372 w 3375"/>
                <a:gd name="T59" fmla="*/ 460 h 1273"/>
                <a:gd name="T60" fmla="*/ 3375 w 3375"/>
                <a:gd name="T61" fmla="*/ 868 h 1273"/>
                <a:gd name="T62" fmla="*/ 3347 w 3375"/>
                <a:gd name="T63" fmla="*/ 1015 h 1273"/>
                <a:gd name="T64" fmla="*/ 3273 w 3375"/>
                <a:gd name="T65" fmla="*/ 1137 h 1273"/>
                <a:gd name="T66" fmla="*/ 3161 w 3375"/>
                <a:gd name="T67" fmla="*/ 1226 h 1273"/>
                <a:gd name="T68" fmla="*/ 3021 w 3375"/>
                <a:gd name="T69" fmla="*/ 1270 h 1273"/>
                <a:gd name="T70" fmla="*/ 354 w 3375"/>
                <a:gd name="T71" fmla="*/ 1270 h 1273"/>
                <a:gd name="T72" fmla="*/ 215 w 3375"/>
                <a:gd name="T73" fmla="*/ 1226 h 1273"/>
                <a:gd name="T74" fmla="*/ 102 w 3375"/>
                <a:gd name="T75" fmla="*/ 1137 h 1273"/>
                <a:gd name="T76" fmla="*/ 27 w 3375"/>
                <a:gd name="T77" fmla="*/ 1015 h 1273"/>
                <a:gd name="T78" fmla="*/ 0 w 3375"/>
                <a:gd name="T79" fmla="*/ 868 h 1273"/>
                <a:gd name="T80" fmla="*/ 3 w 3375"/>
                <a:gd name="T81" fmla="*/ 460 h 1273"/>
                <a:gd name="T82" fmla="*/ 25 w 3375"/>
                <a:gd name="T83" fmla="*/ 379 h 1273"/>
                <a:gd name="T84" fmla="*/ 73 w 3375"/>
                <a:gd name="T85" fmla="*/ 295 h 1273"/>
                <a:gd name="T86" fmla="*/ 154 w 3375"/>
                <a:gd name="T87" fmla="*/ 217 h 1273"/>
                <a:gd name="T88" fmla="*/ 276 w 3375"/>
                <a:gd name="T89" fmla="*/ 148 h 1273"/>
                <a:gd name="T90" fmla="*/ 768 w 3375"/>
                <a:gd name="T91" fmla="*/ 3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75" h="1273">
                  <a:moveTo>
                    <a:pt x="788" y="0"/>
                  </a:moveTo>
                  <a:lnTo>
                    <a:pt x="807" y="3"/>
                  </a:lnTo>
                  <a:lnTo>
                    <a:pt x="825" y="11"/>
                  </a:lnTo>
                  <a:lnTo>
                    <a:pt x="841" y="22"/>
                  </a:lnTo>
                  <a:lnTo>
                    <a:pt x="852" y="37"/>
                  </a:lnTo>
                  <a:lnTo>
                    <a:pt x="861" y="56"/>
                  </a:lnTo>
                  <a:lnTo>
                    <a:pt x="863" y="76"/>
                  </a:lnTo>
                  <a:lnTo>
                    <a:pt x="861" y="96"/>
                  </a:lnTo>
                  <a:lnTo>
                    <a:pt x="853" y="114"/>
                  </a:lnTo>
                  <a:lnTo>
                    <a:pt x="842" y="129"/>
                  </a:lnTo>
                  <a:lnTo>
                    <a:pt x="827" y="142"/>
                  </a:lnTo>
                  <a:lnTo>
                    <a:pt x="808" y="149"/>
                  </a:lnTo>
                  <a:lnTo>
                    <a:pt x="424" y="255"/>
                  </a:lnTo>
                  <a:lnTo>
                    <a:pt x="377" y="271"/>
                  </a:lnTo>
                  <a:lnTo>
                    <a:pt x="334" y="287"/>
                  </a:lnTo>
                  <a:lnTo>
                    <a:pt x="298" y="305"/>
                  </a:lnTo>
                  <a:lnTo>
                    <a:pt x="266" y="323"/>
                  </a:lnTo>
                  <a:lnTo>
                    <a:pt x="240" y="341"/>
                  </a:lnTo>
                  <a:lnTo>
                    <a:pt x="218" y="360"/>
                  </a:lnTo>
                  <a:lnTo>
                    <a:pt x="200" y="379"/>
                  </a:lnTo>
                  <a:lnTo>
                    <a:pt x="185" y="397"/>
                  </a:lnTo>
                  <a:lnTo>
                    <a:pt x="174" y="415"/>
                  </a:lnTo>
                  <a:lnTo>
                    <a:pt x="165" y="433"/>
                  </a:lnTo>
                  <a:lnTo>
                    <a:pt x="159" y="449"/>
                  </a:lnTo>
                  <a:lnTo>
                    <a:pt x="155" y="464"/>
                  </a:lnTo>
                  <a:lnTo>
                    <a:pt x="153" y="479"/>
                  </a:lnTo>
                  <a:lnTo>
                    <a:pt x="152" y="492"/>
                  </a:lnTo>
                  <a:lnTo>
                    <a:pt x="151" y="502"/>
                  </a:lnTo>
                  <a:lnTo>
                    <a:pt x="151" y="512"/>
                  </a:lnTo>
                  <a:lnTo>
                    <a:pt x="151" y="868"/>
                  </a:lnTo>
                  <a:lnTo>
                    <a:pt x="155" y="909"/>
                  </a:lnTo>
                  <a:lnTo>
                    <a:pt x="164" y="948"/>
                  </a:lnTo>
                  <a:lnTo>
                    <a:pt x="179" y="984"/>
                  </a:lnTo>
                  <a:lnTo>
                    <a:pt x="200" y="1018"/>
                  </a:lnTo>
                  <a:lnTo>
                    <a:pt x="225" y="1047"/>
                  </a:lnTo>
                  <a:lnTo>
                    <a:pt x="255" y="1073"/>
                  </a:lnTo>
                  <a:lnTo>
                    <a:pt x="289" y="1094"/>
                  </a:lnTo>
                  <a:lnTo>
                    <a:pt x="324" y="1109"/>
                  </a:lnTo>
                  <a:lnTo>
                    <a:pt x="363" y="1118"/>
                  </a:lnTo>
                  <a:lnTo>
                    <a:pt x="404" y="1122"/>
                  </a:lnTo>
                  <a:lnTo>
                    <a:pt x="2970" y="1122"/>
                  </a:lnTo>
                  <a:lnTo>
                    <a:pt x="3011" y="1118"/>
                  </a:lnTo>
                  <a:lnTo>
                    <a:pt x="3050" y="1109"/>
                  </a:lnTo>
                  <a:lnTo>
                    <a:pt x="3087" y="1094"/>
                  </a:lnTo>
                  <a:lnTo>
                    <a:pt x="3120" y="1073"/>
                  </a:lnTo>
                  <a:lnTo>
                    <a:pt x="3149" y="1047"/>
                  </a:lnTo>
                  <a:lnTo>
                    <a:pt x="3175" y="1018"/>
                  </a:lnTo>
                  <a:lnTo>
                    <a:pt x="3196" y="984"/>
                  </a:lnTo>
                  <a:lnTo>
                    <a:pt x="3211" y="948"/>
                  </a:lnTo>
                  <a:lnTo>
                    <a:pt x="3221" y="909"/>
                  </a:lnTo>
                  <a:lnTo>
                    <a:pt x="3224" y="868"/>
                  </a:lnTo>
                  <a:lnTo>
                    <a:pt x="3224" y="512"/>
                  </a:lnTo>
                  <a:lnTo>
                    <a:pt x="3221" y="478"/>
                  </a:lnTo>
                  <a:lnTo>
                    <a:pt x="3213" y="445"/>
                  </a:lnTo>
                  <a:lnTo>
                    <a:pt x="3199" y="415"/>
                  </a:lnTo>
                  <a:lnTo>
                    <a:pt x="3180" y="385"/>
                  </a:lnTo>
                  <a:lnTo>
                    <a:pt x="3155" y="359"/>
                  </a:lnTo>
                  <a:lnTo>
                    <a:pt x="3125" y="334"/>
                  </a:lnTo>
                  <a:lnTo>
                    <a:pt x="3089" y="311"/>
                  </a:lnTo>
                  <a:lnTo>
                    <a:pt x="3048" y="290"/>
                  </a:lnTo>
                  <a:lnTo>
                    <a:pt x="3001" y="271"/>
                  </a:lnTo>
                  <a:lnTo>
                    <a:pt x="2949" y="255"/>
                  </a:lnTo>
                  <a:lnTo>
                    <a:pt x="2584" y="153"/>
                  </a:lnTo>
                  <a:lnTo>
                    <a:pt x="2566" y="145"/>
                  </a:lnTo>
                  <a:lnTo>
                    <a:pt x="2550" y="133"/>
                  </a:lnTo>
                  <a:lnTo>
                    <a:pt x="2538" y="117"/>
                  </a:lnTo>
                  <a:lnTo>
                    <a:pt x="2531" y="99"/>
                  </a:lnTo>
                  <a:lnTo>
                    <a:pt x="2529" y="79"/>
                  </a:lnTo>
                  <a:lnTo>
                    <a:pt x="2532" y="59"/>
                  </a:lnTo>
                  <a:lnTo>
                    <a:pt x="2539" y="41"/>
                  </a:lnTo>
                  <a:lnTo>
                    <a:pt x="2552" y="26"/>
                  </a:lnTo>
                  <a:lnTo>
                    <a:pt x="2568" y="14"/>
                  </a:lnTo>
                  <a:lnTo>
                    <a:pt x="2586" y="7"/>
                  </a:lnTo>
                  <a:lnTo>
                    <a:pt x="2605" y="4"/>
                  </a:lnTo>
                  <a:lnTo>
                    <a:pt x="2625" y="8"/>
                  </a:lnTo>
                  <a:lnTo>
                    <a:pt x="2990" y="110"/>
                  </a:lnTo>
                  <a:lnTo>
                    <a:pt x="3047" y="128"/>
                  </a:lnTo>
                  <a:lnTo>
                    <a:pt x="3099" y="148"/>
                  </a:lnTo>
                  <a:lnTo>
                    <a:pt x="3144" y="169"/>
                  </a:lnTo>
                  <a:lnTo>
                    <a:pt x="3185" y="192"/>
                  </a:lnTo>
                  <a:lnTo>
                    <a:pt x="3221" y="216"/>
                  </a:lnTo>
                  <a:lnTo>
                    <a:pt x="3251" y="242"/>
                  </a:lnTo>
                  <a:lnTo>
                    <a:pt x="3279" y="268"/>
                  </a:lnTo>
                  <a:lnTo>
                    <a:pt x="3302" y="295"/>
                  </a:lnTo>
                  <a:lnTo>
                    <a:pt x="3321" y="323"/>
                  </a:lnTo>
                  <a:lnTo>
                    <a:pt x="3337" y="350"/>
                  </a:lnTo>
                  <a:lnTo>
                    <a:pt x="3349" y="378"/>
                  </a:lnTo>
                  <a:lnTo>
                    <a:pt x="3360" y="406"/>
                  </a:lnTo>
                  <a:lnTo>
                    <a:pt x="3366" y="434"/>
                  </a:lnTo>
                  <a:lnTo>
                    <a:pt x="3372" y="460"/>
                  </a:lnTo>
                  <a:lnTo>
                    <a:pt x="3375" y="486"/>
                  </a:lnTo>
                  <a:lnTo>
                    <a:pt x="3375" y="512"/>
                  </a:lnTo>
                  <a:lnTo>
                    <a:pt x="3375" y="868"/>
                  </a:lnTo>
                  <a:lnTo>
                    <a:pt x="3372" y="919"/>
                  </a:lnTo>
                  <a:lnTo>
                    <a:pt x="3363" y="967"/>
                  </a:lnTo>
                  <a:lnTo>
                    <a:pt x="3347" y="1015"/>
                  </a:lnTo>
                  <a:lnTo>
                    <a:pt x="3327" y="1058"/>
                  </a:lnTo>
                  <a:lnTo>
                    <a:pt x="3302" y="1099"/>
                  </a:lnTo>
                  <a:lnTo>
                    <a:pt x="3273" y="1137"/>
                  </a:lnTo>
                  <a:lnTo>
                    <a:pt x="3239" y="1171"/>
                  </a:lnTo>
                  <a:lnTo>
                    <a:pt x="3201" y="1200"/>
                  </a:lnTo>
                  <a:lnTo>
                    <a:pt x="3161" y="1226"/>
                  </a:lnTo>
                  <a:lnTo>
                    <a:pt x="3117" y="1246"/>
                  </a:lnTo>
                  <a:lnTo>
                    <a:pt x="3070" y="1260"/>
                  </a:lnTo>
                  <a:lnTo>
                    <a:pt x="3021" y="1270"/>
                  </a:lnTo>
                  <a:lnTo>
                    <a:pt x="2970" y="1273"/>
                  </a:lnTo>
                  <a:lnTo>
                    <a:pt x="404" y="1273"/>
                  </a:lnTo>
                  <a:lnTo>
                    <a:pt x="354" y="1270"/>
                  </a:lnTo>
                  <a:lnTo>
                    <a:pt x="305" y="1260"/>
                  </a:lnTo>
                  <a:lnTo>
                    <a:pt x="258" y="1246"/>
                  </a:lnTo>
                  <a:lnTo>
                    <a:pt x="215" y="1226"/>
                  </a:lnTo>
                  <a:lnTo>
                    <a:pt x="174" y="1200"/>
                  </a:lnTo>
                  <a:lnTo>
                    <a:pt x="136" y="1171"/>
                  </a:lnTo>
                  <a:lnTo>
                    <a:pt x="102" y="1137"/>
                  </a:lnTo>
                  <a:lnTo>
                    <a:pt x="73" y="1099"/>
                  </a:lnTo>
                  <a:lnTo>
                    <a:pt x="47" y="1058"/>
                  </a:lnTo>
                  <a:lnTo>
                    <a:pt x="27" y="1015"/>
                  </a:lnTo>
                  <a:lnTo>
                    <a:pt x="13" y="967"/>
                  </a:lnTo>
                  <a:lnTo>
                    <a:pt x="3" y="919"/>
                  </a:lnTo>
                  <a:lnTo>
                    <a:pt x="0" y="868"/>
                  </a:lnTo>
                  <a:lnTo>
                    <a:pt x="0" y="512"/>
                  </a:lnTo>
                  <a:lnTo>
                    <a:pt x="1" y="486"/>
                  </a:lnTo>
                  <a:lnTo>
                    <a:pt x="3" y="460"/>
                  </a:lnTo>
                  <a:lnTo>
                    <a:pt x="8" y="434"/>
                  </a:lnTo>
                  <a:lnTo>
                    <a:pt x="15" y="406"/>
                  </a:lnTo>
                  <a:lnTo>
                    <a:pt x="25" y="379"/>
                  </a:lnTo>
                  <a:lnTo>
                    <a:pt x="38" y="351"/>
                  </a:lnTo>
                  <a:lnTo>
                    <a:pt x="54" y="323"/>
                  </a:lnTo>
                  <a:lnTo>
                    <a:pt x="73" y="295"/>
                  </a:lnTo>
                  <a:lnTo>
                    <a:pt x="96" y="269"/>
                  </a:lnTo>
                  <a:lnTo>
                    <a:pt x="123" y="243"/>
                  </a:lnTo>
                  <a:lnTo>
                    <a:pt x="154" y="217"/>
                  </a:lnTo>
                  <a:lnTo>
                    <a:pt x="190" y="193"/>
                  </a:lnTo>
                  <a:lnTo>
                    <a:pt x="231" y="170"/>
                  </a:lnTo>
                  <a:lnTo>
                    <a:pt x="276" y="148"/>
                  </a:lnTo>
                  <a:lnTo>
                    <a:pt x="327" y="128"/>
                  </a:lnTo>
                  <a:lnTo>
                    <a:pt x="383" y="110"/>
                  </a:lnTo>
                  <a:lnTo>
                    <a:pt x="768" y="3"/>
                  </a:lnTo>
                  <a:lnTo>
                    <a:pt x="78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71" name="Group 703">
            <a:extLst>
              <a:ext uri="{FF2B5EF4-FFF2-40B4-BE49-F238E27FC236}">
                <a16:creationId xmlns:a16="http://schemas.microsoft.com/office/drawing/2014/main" id="{0EDEC14B-62A2-4BCE-9EA0-60DEDC298E89}"/>
              </a:ext>
            </a:extLst>
          </p:cNvPr>
          <p:cNvGrpSpPr>
            <a:grpSpLocks noChangeAspect="1"/>
          </p:cNvGrpSpPr>
          <p:nvPr/>
        </p:nvGrpSpPr>
        <p:grpSpPr bwMode="auto">
          <a:xfrm>
            <a:off x="2056679" y="4837745"/>
            <a:ext cx="280955" cy="230161"/>
            <a:chOff x="2591" y="5215"/>
            <a:chExt cx="354" cy="290"/>
          </a:xfrm>
          <a:solidFill>
            <a:srgbClr val="000000"/>
          </a:solidFill>
        </p:grpSpPr>
        <p:sp>
          <p:nvSpPr>
            <p:cNvPr id="972" name="Freeform 705">
              <a:extLst>
                <a:ext uri="{FF2B5EF4-FFF2-40B4-BE49-F238E27FC236}">
                  <a16:creationId xmlns:a16="http://schemas.microsoft.com/office/drawing/2014/main" id="{AFA8D049-1096-48FC-B371-FF50037566CC}"/>
                </a:ext>
              </a:extLst>
            </p:cNvPr>
            <p:cNvSpPr>
              <a:spLocks noEditPoints="1"/>
            </p:cNvSpPr>
            <p:nvPr/>
          </p:nvSpPr>
          <p:spPr bwMode="auto">
            <a:xfrm>
              <a:off x="2591" y="5215"/>
              <a:ext cx="285" cy="285"/>
            </a:xfrm>
            <a:custGeom>
              <a:avLst/>
              <a:gdLst>
                <a:gd name="T0" fmla="*/ 1246 w 2852"/>
                <a:gd name="T1" fmla="*/ 165 h 2847"/>
                <a:gd name="T2" fmla="*/ 991 w 2852"/>
                <a:gd name="T3" fmla="*/ 228 h 2847"/>
                <a:gd name="T4" fmla="*/ 758 w 2852"/>
                <a:gd name="T5" fmla="*/ 340 h 2847"/>
                <a:gd name="T6" fmla="*/ 555 w 2852"/>
                <a:gd name="T7" fmla="*/ 495 h 2847"/>
                <a:gd name="T8" fmla="*/ 387 w 2852"/>
                <a:gd name="T9" fmla="*/ 686 h 2847"/>
                <a:gd name="T10" fmla="*/ 260 w 2852"/>
                <a:gd name="T11" fmla="*/ 910 h 2847"/>
                <a:gd name="T12" fmla="*/ 180 w 2852"/>
                <a:gd name="T13" fmla="*/ 1157 h 2847"/>
                <a:gd name="T14" fmla="*/ 151 w 2852"/>
                <a:gd name="T15" fmla="*/ 1424 h 2847"/>
                <a:gd name="T16" fmla="*/ 180 w 2852"/>
                <a:gd name="T17" fmla="*/ 1690 h 2847"/>
                <a:gd name="T18" fmla="*/ 260 w 2852"/>
                <a:gd name="T19" fmla="*/ 1938 h 2847"/>
                <a:gd name="T20" fmla="*/ 387 w 2852"/>
                <a:gd name="T21" fmla="*/ 2161 h 2847"/>
                <a:gd name="T22" fmla="*/ 555 w 2852"/>
                <a:gd name="T23" fmla="*/ 2353 h 2847"/>
                <a:gd name="T24" fmla="*/ 758 w 2852"/>
                <a:gd name="T25" fmla="*/ 2507 h 2847"/>
                <a:gd name="T26" fmla="*/ 991 w 2852"/>
                <a:gd name="T27" fmla="*/ 2620 h 2847"/>
                <a:gd name="T28" fmla="*/ 1246 w 2852"/>
                <a:gd name="T29" fmla="*/ 2684 h 2847"/>
                <a:gd name="T30" fmla="*/ 1517 w 2852"/>
                <a:gd name="T31" fmla="*/ 2693 h 2847"/>
                <a:gd name="T32" fmla="*/ 1778 w 2852"/>
                <a:gd name="T33" fmla="*/ 2647 h 2847"/>
                <a:gd name="T34" fmla="*/ 2019 w 2852"/>
                <a:gd name="T35" fmla="*/ 2550 h 2847"/>
                <a:gd name="T36" fmla="*/ 2232 w 2852"/>
                <a:gd name="T37" fmla="*/ 2409 h 2847"/>
                <a:gd name="T38" fmla="*/ 2413 w 2852"/>
                <a:gd name="T39" fmla="*/ 2228 h 2847"/>
                <a:gd name="T40" fmla="*/ 2554 w 2852"/>
                <a:gd name="T41" fmla="*/ 2016 h 2847"/>
                <a:gd name="T42" fmla="*/ 2652 w 2852"/>
                <a:gd name="T43" fmla="*/ 1776 h 2847"/>
                <a:gd name="T44" fmla="*/ 2698 w 2852"/>
                <a:gd name="T45" fmla="*/ 1514 h 2847"/>
                <a:gd name="T46" fmla="*/ 2688 w 2852"/>
                <a:gd name="T47" fmla="*/ 1244 h 2847"/>
                <a:gd name="T48" fmla="*/ 2624 w 2852"/>
                <a:gd name="T49" fmla="*/ 989 h 2847"/>
                <a:gd name="T50" fmla="*/ 2512 w 2852"/>
                <a:gd name="T51" fmla="*/ 757 h 2847"/>
                <a:gd name="T52" fmla="*/ 2357 w 2852"/>
                <a:gd name="T53" fmla="*/ 555 h 2847"/>
                <a:gd name="T54" fmla="*/ 2164 w 2852"/>
                <a:gd name="T55" fmla="*/ 387 h 2847"/>
                <a:gd name="T56" fmla="*/ 1942 w 2852"/>
                <a:gd name="T57" fmla="*/ 260 h 2847"/>
                <a:gd name="T58" fmla="*/ 1693 w 2852"/>
                <a:gd name="T59" fmla="*/ 180 h 2847"/>
                <a:gd name="T60" fmla="*/ 1426 w 2852"/>
                <a:gd name="T61" fmla="*/ 152 h 2847"/>
                <a:gd name="T62" fmla="*/ 1619 w 2852"/>
                <a:gd name="T63" fmla="*/ 13 h 2847"/>
                <a:gd name="T64" fmla="*/ 1893 w 2852"/>
                <a:gd name="T65" fmla="*/ 80 h 2847"/>
                <a:gd name="T66" fmla="*/ 2145 w 2852"/>
                <a:gd name="T67" fmla="*/ 196 h 2847"/>
                <a:gd name="T68" fmla="*/ 2368 w 2852"/>
                <a:gd name="T69" fmla="*/ 356 h 2847"/>
                <a:gd name="T70" fmla="*/ 2555 w 2852"/>
                <a:gd name="T71" fmla="*/ 554 h 2847"/>
                <a:gd name="T72" fmla="*/ 2701 w 2852"/>
                <a:gd name="T73" fmla="*/ 786 h 2847"/>
                <a:gd name="T74" fmla="*/ 2801 w 2852"/>
                <a:gd name="T75" fmla="*/ 1046 h 2847"/>
                <a:gd name="T76" fmla="*/ 2849 w 2852"/>
                <a:gd name="T77" fmla="*/ 1326 h 2847"/>
                <a:gd name="T78" fmla="*/ 2839 w 2852"/>
                <a:gd name="T79" fmla="*/ 1616 h 2847"/>
                <a:gd name="T80" fmla="*/ 2773 w 2852"/>
                <a:gd name="T81" fmla="*/ 1891 h 2847"/>
                <a:gd name="T82" fmla="*/ 2657 w 2852"/>
                <a:gd name="T83" fmla="*/ 2141 h 2847"/>
                <a:gd name="T84" fmla="*/ 2496 w 2852"/>
                <a:gd name="T85" fmla="*/ 2364 h 2847"/>
                <a:gd name="T86" fmla="*/ 2297 w 2852"/>
                <a:gd name="T87" fmla="*/ 2550 h 2847"/>
                <a:gd name="T88" fmla="*/ 2064 w 2852"/>
                <a:gd name="T89" fmla="*/ 2696 h 2847"/>
                <a:gd name="T90" fmla="*/ 1805 w 2852"/>
                <a:gd name="T91" fmla="*/ 2796 h 2847"/>
                <a:gd name="T92" fmla="*/ 1523 w 2852"/>
                <a:gd name="T93" fmla="*/ 2844 h 2847"/>
                <a:gd name="T94" fmla="*/ 1233 w 2852"/>
                <a:gd name="T95" fmla="*/ 2834 h 2847"/>
                <a:gd name="T96" fmla="*/ 959 w 2852"/>
                <a:gd name="T97" fmla="*/ 2768 h 2847"/>
                <a:gd name="T98" fmla="*/ 707 w 2852"/>
                <a:gd name="T99" fmla="*/ 2652 h 2847"/>
                <a:gd name="T100" fmla="*/ 485 w 2852"/>
                <a:gd name="T101" fmla="*/ 2492 h 2847"/>
                <a:gd name="T102" fmla="*/ 298 w 2852"/>
                <a:gd name="T103" fmla="*/ 2293 h 2847"/>
                <a:gd name="T104" fmla="*/ 151 w 2852"/>
                <a:gd name="T105" fmla="*/ 2061 h 2847"/>
                <a:gd name="T106" fmla="*/ 51 w 2852"/>
                <a:gd name="T107" fmla="*/ 1802 h 2847"/>
                <a:gd name="T108" fmla="*/ 3 w 2852"/>
                <a:gd name="T109" fmla="*/ 1521 h 2847"/>
                <a:gd name="T110" fmla="*/ 13 w 2852"/>
                <a:gd name="T111" fmla="*/ 1231 h 2847"/>
                <a:gd name="T112" fmla="*/ 79 w 2852"/>
                <a:gd name="T113" fmla="*/ 957 h 2847"/>
                <a:gd name="T114" fmla="*/ 195 w 2852"/>
                <a:gd name="T115" fmla="*/ 706 h 2847"/>
                <a:gd name="T116" fmla="*/ 356 w 2852"/>
                <a:gd name="T117" fmla="*/ 484 h 2847"/>
                <a:gd name="T118" fmla="*/ 555 w 2852"/>
                <a:gd name="T119" fmla="*/ 298 h 2847"/>
                <a:gd name="T120" fmla="*/ 787 w 2852"/>
                <a:gd name="T121" fmla="*/ 152 h 2847"/>
                <a:gd name="T122" fmla="*/ 1048 w 2852"/>
                <a:gd name="T123" fmla="*/ 52 h 2847"/>
                <a:gd name="T124" fmla="*/ 1329 w 2852"/>
                <a:gd name="T125" fmla="*/ 3 h 2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2" h="2847">
                  <a:moveTo>
                    <a:pt x="1426" y="152"/>
                  </a:moveTo>
                  <a:lnTo>
                    <a:pt x="1335" y="155"/>
                  </a:lnTo>
                  <a:lnTo>
                    <a:pt x="1246" y="165"/>
                  </a:lnTo>
                  <a:lnTo>
                    <a:pt x="1159" y="180"/>
                  </a:lnTo>
                  <a:lnTo>
                    <a:pt x="1074" y="201"/>
                  </a:lnTo>
                  <a:lnTo>
                    <a:pt x="991" y="228"/>
                  </a:lnTo>
                  <a:lnTo>
                    <a:pt x="910" y="260"/>
                  </a:lnTo>
                  <a:lnTo>
                    <a:pt x="833" y="298"/>
                  </a:lnTo>
                  <a:lnTo>
                    <a:pt x="758" y="340"/>
                  </a:lnTo>
                  <a:lnTo>
                    <a:pt x="687" y="387"/>
                  </a:lnTo>
                  <a:lnTo>
                    <a:pt x="620" y="439"/>
                  </a:lnTo>
                  <a:lnTo>
                    <a:pt x="555" y="495"/>
                  </a:lnTo>
                  <a:lnTo>
                    <a:pt x="495" y="555"/>
                  </a:lnTo>
                  <a:lnTo>
                    <a:pt x="439" y="619"/>
                  </a:lnTo>
                  <a:lnTo>
                    <a:pt x="387" y="686"/>
                  </a:lnTo>
                  <a:lnTo>
                    <a:pt x="340" y="757"/>
                  </a:lnTo>
                  <a:lnTo>
                    <a:pt x="298" y="832"/>
                  </a:lnTo>
                  <a:lnTo>
                    <a:pt x="260" y="910"/>
                  </a:lnTo>
                  <a:lnTo>
                    <a:pt x="228" y="989"/>
                  </a:lnTo>
                  <a:lnTo>
                    <a:pt x="201" y="1072"/>
                  </a:lnTo>
                  <a:lnTo>
                    <a:pt x="180" y="1157"/>
                  </a:lnTo>
                  <a:lnTo>
                    <a:pt x="164" y="1244"/>
                  </a:lnTo>
                  <a:lnTo>
                    <a:pt x="154" y="1333"/>
                  </a:lnTo>
                  <a:lnTo>
                    <a:pt x="151" y="1424"/>
                  </a:lnTo>
                  <a:lnTo>
                    <a:pt x="154" y="1514"/>
                  </a:lnTo>
                  <a:lnTo>
                    <a:pt x="164" y="1603"/>
                  </a:lnTo>
                  <a:lnTo>
                    <a:pt x="180" y="1690"/>
                  </a:lnTo>
                  <a:lnTo>
                    <a:pt x="201" y="1776"/>
                  </a:lnTo>
                  <a:lnTo>
                    <a:pt x="228" y="1858"/>
                  </a:lnTo>
                  <a:lnTo>
                    <a:pt x="260" y="1938"/>
                  </a:lnTo>
                  <a:lnTo>
                    <a:pt x="298" y="2016"/>
                  </a:lnTo>
                  <a:lnTo>
                    <a:pt x="340" y="2090"/>
                  </a:lnTo>
                  <a:lnTo>
                    <a:pt x="387" y="2161"/>
                  </a:lnTo>
                  <a:lnTo>
                    <a:pt x="439" y="2228"/>
                  </a:lnTo>
                  <a:lnTo>
                    <a:pt x="495" y="2293"/>
                  </a:lnTo>
                  <a:lnTo>
                    <a:pt x="555" y="2353"/>
                  </a:lnTo>
                  <a:lnTo>
                    <a:pt x="620" y="2409"/>
                  </a:lnTo>
                  <a:lnTo>
                    <a:pt x="687" y="2460"/>
                  </a:lnTo>
                  <a:lnTo>
                    <a:pt x="758" y="2507"/>
                  </a:lnTo>
                  <a:lnTo>
                    <a:pt x="833" y="2550"/>
                  </a:lnTo>
                  <a:lnTo>
                    <a:pt x="910" y="2588"/>
                  </a:lnTo>
                  <a:lnTo>
                    <a:pt x="991" y="2620"/>
                  </a:lnTo>
                  <a:lnTo>
                    <a:pt x="1074" y="2647"/>
                  </a:lnTo>
                  <a:lnTo>
                    <a:pt x="1159" y="2669"/>
                  </a:lnTo>
                  <a:lnTo>
                    <a:pt x="1246" y="2684"/>
                  </a:lnTo>
                  <a:lnTo>
                    <a:pt x="1335" y="2693"/>
                  </a:lnTo>
                  <a:lnTo>
                    <a:pt x="1426" y="2696"/>
                  </a:lnTo>
                  <a:lnTo>
                    <a:pt x="1517" y="2693"/>
                  </a:lnTo>
                  <a:lnTo>
                    <a:pt x="1606" y="2684"/>
                  </a:lnTo>
                  <a:lnTo>
                    <a:pt x="1693" y="2669"/>
                  </a:lnTo>
                  <a:lnTo>
                    <a:pt x="1778" y="2647"/>
                  </a:lnTo>
                  <a:lnTo>
                    <a:pt x="1861" y="2620"/>
                  </a:lnTo>
                  <a:lnTo>
                    <a:pt x="1942" y="2588"/>
                  </a:lnTo>
                  <a:lnTo>
                    <a:pt x="2019" y="2550"/>
                  </a:lnTo>
                  <a:lnTo>
                    <a:pt x="2093" y="2507"/>
                  </a:lnTo>
                  <a:lnTo>
                    <a:pt x="2164" y="2460"/>
                  </a:lnTo>
                  <a:lnTo>
                    <a:pt x="2232" y="2409"/>
                  </a:lnTo>
                  <a:lnTo>
                    <a:pt x="2297" y="2353"/>
                  </a:lnTo>
                  <a:lnTo>
                    <a:pt x="2357" y="2293"/>
                  </a:lnTo>
                  <a:lnTo>
                    <a:pt x="2413" y="2228"/>
                  </a:lnTo>
                  <a:lnTo>
                    <a:pt x="2465" y="2161"/>
                  </a:lnTo>
                  <a:lnTo>
                    <a:pt x="2512" y="2090"/>
                  </a:lnTo>
                  <a:lnTo>
                    <a:pt x="2554" y="2016"/>
                  </a:lnTo>
                  <a:lnTo>
                    <a:pt x="2592" y="1938"/>
                  </a:lnTo>
                  <a:lnTo>
                    <a:pt x="2624" y="1858"/>
                  </a:lnTo>
                  <a:lnTo>
                    <a:pt x="2652" y="1776"/>
                  </a:lnTo>
                  <a:lnTo>
                    <a:pt x="2672" y="1690"/>
                  </a:lnTo>
                  <a:lnTo>
                    <a:pt x="2688" y="1603"/>
                  </a:lnTo>
                  <a:lnTo>
                    <a:pt x="2698" y="1514"/>
                  </a:lnTo>
                  <a:lnTo>
                    <a:pt x="2701" y="1424"/>
                  </a:lnTo>
                  <a:lnTo>
                    <a:pt x="2698" y="1333"/>
                  </a:lnTo>
                  <a:lnTo>
                    <a:pt x="2688" y="1244"/>
                  </a:lnTo>
                  <a:lnTo>
                    <a:pt x="2672" y="1157"/>
                  </a:lnTo>
                  <a:lnTo>
                    <a:pt x="2652" y="1072"/>
                  </a:lnTo>
                  <a:lnTo>
                    <a:pt x="2624" y="989"/>
                  </a:lnTo>
                  <a:lnTo>
                    <a:pt x="2592" y="910"/>
                  </a:lnTo>
                  <a:lnTo>
                    <a:pt x="2554" y="832"/>
                  </a:lnTo>
                  <a:lnTo>
                    <a:pt x="2512" y="757"/>
                  </a:lnTo>
                  <a:lnTo>
                    <a:pt x="2465" y="686"/>
                  </a:lnTo>
                  <a:lnTo>
                    <a:pt x="2413" y="619"/>
                  </a:lnTo>
                  <a:lnTo>
                    <a:pt x="2357" y="555"/>
                  </a:lnTo>
                  <a:lnTo>
                    <a:pt x="2297" y="495"/>
                  </a:lnTo>
                  <a:lnTo>
                    <a:pt x="2232" y="439"/>
                  </a:lnTo>
                  <a:lnTo>
                    <a:pt x="2164" y="387"/>
                  </a:lnTo>
                  <a:lnTo>
                    <a:pt x="2093" y="340"/>
                  </a:lnTo>
                  <a:lnTo>
                    <a:pt x="2019" y="298"/>
                  </a:lnTo>
                  <a:lnTo>
                    <a:pt x="1942" y="260"/>
                  </a:lnTo>
                  <a:lnTo>
                    <a:pt x="1861" y="228"/>
                  </a:lnTo>
                  <a:lnTo>
                    <a:pt x="1778" y="201"/>
                  </a:lnTo>
                  <a:lnTo>
                    <a:pt x="1693" y="180"/>
                  </a:lnTo>
                  <a:lnTo>
                    <a:pt x="1606" y="165"/>
                  </a:lnTo>
                  <a:lnTo>
                    <a:pt x="1517" y="155"/>
                  </a:lnTo>
                  <a:lnTo>
                    <a:pt x="1426" y="152"/>
                  </a:lnTo>
                  <a:close/>
                  <a:moveTo>
                    <a:pt x="1426" y="0"/>
                  </a:moveTo>
                  <a:lnTo>
                    <a:pt x="1523" y="3"/>
                  </a:lnTo>
                  <a:lnTo>
                    <a:pt x="1619" y="13"/>
                  </a:lnTo>
                  <a:lnTo>
                    <a:pt x="1713" y="29"/>
                  </a:lnTo>
                  <a:lnTo>
                    <a:pt x="1805" y="52"/>
                  </a:lnTo>
                  <a:lnTo>
                    <a:pt x="1893" y="80"/>
                  </a:lnTo>
                  <a:lnTo>
                    <a:pt x="1980" y="113"/>
                  </a:lnTo>
                  <a:lnTo>
                    <a:pt x="2064" y="152"/>
                  </a:lnTo>
                  <a:lnTo>
                    <a:pt x="2145" y="196"/>
                  </a:lnTo>
                  <a:lnTo>
                    <a:pt x="2223" y="244"/>
                  </a:lnTo>
                  <a:lnTo>
                    <a:pt x="2297" y="298"/>
                  </a:lnTo>
                  <a:lnTo>
                    <a:pt x="2368" y="356"/>
                  </a:lnTo>
                  <a:lnTo>
                    <a:pt x="2433" y="418"/>
                  </a:lnTo>
                  <a:lnTo>
                    <a:pt x="2496" y="484"/>
                  </a:lnTo>
                  <a:lnTo>
                    <a:pt x="2555" y="554"/>
                  </a:lnTo>
                  <a:lnTo>
                    <a:pt x="2608" y="628"/>
                  </a:lnTo>
                  <a:lnTo>
                    <a:pt x="2657" y="706"/>
                  </a:lnTo>
                  <a:lnTo>
                    <a:pt x="2701" y="786"/>
                  </a:lnTo>
                  <a:lnTo>
                    <a:pt x="2740" y="870"/>
                  </a:lnTo>
                  <a:lnTo>
                    <a:pt x="2773" y="957"/>
                  </a:lnTo>
                  <a:lnTo>
                    <a:pt x="2801" y="1046"/>
                  </a:lnTo>
                  <a:lnTo>
                    <a:pt x="2823" y="1137"/>
                  </a:lnTo>
                  <a:lnTo>
                    <a:pt x="2839" y="1231"/>
                  </a:lnTo>
                  <a:lnTo>
                    <a:pt x="2849" y="1326"/>
                  </a:lnTo>
                  <a:lnTo>
                    <a:pt x="2852" y="1424"/>
                  </a:lnTo>
                  <a:lnTo>
                    <a:pt x="2849" y="1521"/>
                  </a:lnTo>
                  <a:lnTo>
                    <a:pt x="2839" y="1616"/>
                  </a:lnTo>
                  <a:lnTo>
                    <a:pt x="2823" y="1711"/>
                  </a:lnTo>
                  <a:lnTo>
                    <a:pt x="2801" y="1802"/>
                  </a:lnTo>
                  <a:lnTo>
                    <a:pt x="2773" y="1891"/>
                  </a:lnTo>
                  <a:lnTo>
                    <a:pt x="2740" y="1977"/>
                  </a:lnTo>
                  <a:lnTo>
                    <a:pt x="2701" y="2061"/>
                  </a:lnTo>
                  <a:lnTo>
                    <a:pt x="2657" y="2141"/>
                  </a:lnTo>
                  <a:lnTo>
                    <a:pt x="2608" y="2219"/>
                  </a:lnTo>
                  <a:lnTo>
                    <a:pt x="2555" y="2293"/>
                  </a:lnTo>
                  <a:lnTo>
                    <a:pt x="2496" y="2364"/>
                  </a:lnTo>
                  <a:lnTo>
                    <a:pt x="2433" y="2430"/>
                  </a:lnTo>
                  <a:lnTo>
                    <a:pt x="2368" y="2492"/>
                  </a:lnTo>
                  <a:lnTo>
                    <a:pt x="2297" y="2550"/>
                  </a:lnTo>
                  <a:lnTo>
                    <a:pt x="2223" y="2604"/>
                  </a:lnTo>
                  <a:lnTo>
                    <a:pt x="2145" y="2652"/>
                  </a:lnTo>
                  <a:lnTo>
                    <a:pt x="2064" y="2696"/>
                  </a:lnTo>
                  <a:lnTo>
                    <a:pt x="1980" y="2735"/>
                  </a:lnTo>
                  <a:lnTo>
                    <a:pt x="1893" y="2768"/>
                  </a:lnTo>
                  <a:lnTo>
                    <a:pt x="1805" y="2796"/>
                  </a:lnTo>
                  <a:lnTo>
                    <a:pt x="1713" y="2818"/>
                  </a:lnTo>
                  <a:lnTo>
                    <a:pt x="1619" y="2834"/>
                  </a:lnTo>
                  <a:lnTo>
                    <a:pt x="1523" y="2844"/>
                  </a:lnTo>
                  <a:lnTo>
                    <a:pt x="1426" y="2847"/>
                  </a:lnTo>
                  <a:lnTo>
                    <a:pt x="1329" y="2844"/>
                  </a:lnTo>
                  <a:lnTo>
                    <a:pt x="1233" y="2834"/>
                  </a:lnTo>
                  <a:lnTo>
                    <a:pt x="1139" y="2818"/>
                  </a:lnTo>
                  <a:lnTo>
                    <a:pt x="1048" y="2796"/>
                  </a:lnTo>
                  <a:lnTo>
                    <a:pt x="959" y="2768"/>
                  </a:lnTo>
                  <a:lnTo>
                    <a:pt x="871" y="2735"/>
                  </a:lnTo>
                  <a:lnTo>
                    <a:pt x="787" y="2696"/>
                  </a:lnTo>
                  <a:lnTo>
                    <a:pt x="707" y="2652"/>
                  </a:lnTo>
                  <a:lnTo>
                    <a:pt x="629" y="2604"/>
                  </a:lnTo>
                  <a:lnTo>
                    <a:pt x="555" y="2550"/>
                  </a:lnTo>
                  <a:lnTo>
                    <a:pt x="485" y="2492"/>
                  </a:lnTo>
                  <a:lnTo>
                    <a:pt x="418" y="2430"/>
                  </a:lnTo>
                  <a:lnTo>
                    <a:pt x="356" y="2364"/>
                  </a:lnTo>
                  <a:lnTo>
                    <a:pt x="298" y="2293"/>
                  </a:lnTo>
                  <a:lnTo>
                    <a:pt x="244" y="2219"/>
                  </a:lnTo>
                  <a:lnTo>
                    <a:pt x="195" y="2141"/>
                  </a:lnTo>
                  <a:lnTo>
                    <a:pt x="151" y="2061"/>
                  </a:lnTo>
                  <a:lnTo>
                    <a:pt x="112" y="1977"/>
                  </a:lnTo>
                  <a:lnTo>
                    <a:pt x="79" y="1891"/>
                  </a:lnTo>
                  <a:lnTo>
                    <a:pt x="51" y="1802"/>
                  </a:lnTo>
                  <a:lnTo>
                    <a:pt x="29" y="1711"/>
                  </a:lnTo>
                  <a:lnTo>
                    <a:pt x="13" y="1616"/>
                  </a:lnTo>
                  <a:lnTo>
                    <a:pt x="3" y="1521"/>
                  </a:lnTo>
                  <a:lnTo>
                    <a:pt x="0" y="1424"/>
                  </a:lnTo>
                  <a:lnTo>
                    <a:pt x="3" y="1326"/>
                  </a:lnTo>
                  <a:lnTo>
                    <a:pt x="13" y="1231"/>
                  </a:lnTo>
                  <a:lnTo>
                    <a:pt x="29" y="1137"/>
                  </a:lnTo>
                  <a:lnTo>
                    <a:pt x="51" y="1046"/>
                  </a:lnTo>
                  <a:lnTo>
                    <a:pt x="79" y="957"/>
                  </a:lnTo>
                  <a:lnTo>
                    <a:pt x="112" y="870"/>
                  </a:lnTo>
                  <a:lnTo>
                    <a:pt x="151" y="786"/>
                  </a:lnTo>
                  <a:lnTo>
                    <a:pt x="195" y="706"/>
                  </a:lnTo>
                  <a:lnTo>
                    <a:pt x="244" y="628"/>
                  </a:lnTo>
                  <a:lnTo>
                    <a:pt x="298" y="554"/>
                  </a:lnTo>
                  <a:lnTo>
                    <a:pt x="356" y="484"/>
                  </a:lnTo>
                  <a:lnTo>
                    <a:pt x="418" y="418"/>
                  </a:lnTo>
                  <a:lnTo>
                    <a:pt x="485" y="356"/>
                  </a:lnTo>
                  <a:lnTo>
                    <a:pt x="555" y="298"/>
                  </a:lnTo>
                  <a:lnTo>
                    <a:pt x="629" y="244"/>
                  </a:lnTo>
                  <a:lnTo>
                    <a:pt x="707" y="196"/>
                  </a:lnTo>
                  <a:lnTo>
                    <a:pt x="787" y="152"/>
                  </a:lnTo>
                  <a:lnTo>
                    <a:pt x="871" y="113"/>
                  </a:lnTo>
                  <a:lnTo>
                    <a:pt x="959" y="80"/>
                  </a:lnTo>
                  <a:lnTo>
                    <a:pt x="1048" y="52"/>
                  </a:lnTo>
                  <a:lnTo>
                    <a:pt x="1139" y="29"/>
                  </a:lnTo>
                  <a:lnTo>
                    <a:pt x="1233" y="13"/>
                  </a:lnTo>
                  <a:lnTo>
                    <a:pt x="1329" y="3"/>
                  </a:lnTo>
                  <a:lnTo>
                    <a:pt x="142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73" name="Freeform 706">
              <a:extLst>
                <a:ext uri="{FF2B5EF4-FFF2-40B4-BE49-F238E27FC236}">
                  <a16:creationId xmlns:a16="http://schemas.microsoft.com/office/drawing/2014/main" id="{0471EE62-79FF-4227-AD7F-3CD4847D4653}"/>
                </a:ext>
              </a:extLst>
            </p:cNvPr>
            <p:cNvSpPr>
              <a:spLocks noEditPoints="1"/>
            </p:cNvSpPr>
            <p:nvPr/>
          </p:nvSpPr>
          <p:spPr bwMode="auto">
            <a:xfrm>
              <a:off x="2640" y="5264"/>
              <a:ext cx="187" cy="187"/>
            </a:xfrm>
            <a:custGeom>
              <a:avLst/>
              <a:gdLst>
                <a:gd name="T0" fmla="*/ 796 w 1875"/>
                <a:gd name="T1" fmla="*/ 164 h 1871"/>
                <a:gd name="T2" fmla="*/ 601 w 1875"/>
                <a:gd name="T3" fmla="*/ 226 h 1871"/>
                <a:gd name="T4" fmla="*/ 432 w 1875"/>
                <a:gd name="T5" fmla="*/ 336 h 1871"/>
                <a:gd name="T6" fmla="*/ 295 w 1875"/>
                <a:gd name="T7" fmla="*/ 483 h 1871"/>
                <a:gd name="T8" fmla="*/ 200 w 1875"/>
                <a:gd name="T9" fmla="*/ 662 h 1871"/>
                <a:gd name="T10" fmla="*/ 154 w 1875"/>
                <a:gd name="T11" fmla="*/ 864 h 1871"/>
                <a:gd name="T12" fmla="*/ 164 w 1875"/>
                <a:gd name="T13" fmla="*/ 1077 h 1871"/>
                <a:gd name="T14" fmla="*/ 227 w 1875"/>
                <a:gd name="T15" fmla="*/ 1272 h 1871"/>
                <a:gd name="T16" fmla="*/ 337 w 1875"/>
                <a:gd name="T17" fmla="*/ 1442 h 1871"/>
                <a:gd name="T18" fmla="*/ 484 w 1875"/>
                <a:gd name="T19" fmla="*/ 1577 h 1871"/>
                <a:gd name="T20" fmla="*/ 664 w 1875"/>
                <a:gd name="T21" fmla="*/ 1672 h 1871"/>
                <a:gd name="T22" fmla="*/ 866 w 1875"/>
                <a:gd name="T23" fmla="*/ 1718 h 1871"/>
                <a:gd name="T24" fmla="*/ 1079 w 1875"/>
                <a:gd name="T25" fmla="*/ 1708 h 1871"/>
                <a:gd name="T26" fmla="*/ 1275 w 1875"/>
                <a:gd name="T27" fmla="*/ 1645 h 1871"/>
                <a:gd name="T28" fmla="*/ 1444 w 1875"/>
                <a:gd name="T29" fmla="*/ 1536 h 1871"/>
                <a:gd name="T30" fmla="*/ 1581 w 1875"/>
                <a:gd name="T31" fmla="*/ 1388 h 1871"/>
                <a:gd name="T32" fmla="*/ 1675 w 1875"/>
                <a:gd name="T33" fmla="*/ 1210 h 1871"/>
                <a:gd name="T34" fmla="*/ 1722 w 1875"/>
                <a:gd name="T35" fmla="*/ 1007 h 1871"/>
                <a:gd name="T36" fmla="*/ 1712 w 1875"/>
                <a:gd name="T37" fmla="*/ 795 h 1871"/>
                <a:gd name="T38" fmla="*/ 1648 w 1875"/>
                <a:gd name="T39" fmla="*/ 600 h 1871"/>
                <a:gd name="T40" fmla="*/ 1539 w 1875"/>
                <a:gd name="T41" fmla="*/ 430 h 1871"/>
                <a:gd name="T42" fmla="*/ 1391 w 1875"/>
                <a:gd name="T43" fmla="*/ 295 h 1871"/>
                <a:gd name="T44" fmla="*/ 1212 w 1875"/>
                <a:gd name="T45" fmla="*/ 201 h 1871"/>
                <a:gd name="T46" fmla="*/ 1009 w 1875"/>
                <a:gd name="T47" fmla="*/ 154 h 1871"/>
                <a:gd name="T48" fmla="*/ 1019 w 1875"/>
                <a:gd name="T49" fmla="*/ 4 h 1871"/>
                <a:gd name="T50" fmla="*/ 1248 w 1875"/>
                <a:gd name="T51" fmla="*/ 52 h 1871"/>
                <a:gd name="T52" fmla="*/ 1454 w 1875"/>
                <a:gd name="T53" fmla="*/ 154 h 1871"/>
                <a:gd name="T54" fmla="*/ 1627 w 1875"/>
                <a:gd name="T55" fmla="*/ 301 h 1871"/>
                <a:gd name="T56" fmla="*/ 1760 w 1875"/>
                <a:gd name="T57" fmla="*/ 486 h 1871"/>
                <a:gd name="T58" fmla="*/ 1845 w 1875"/>
                <a:gd name="T59" fmla="*/ 700 h 1871"/>
                <a:gd name="T60" fmla="*/ 1875 w 1875"/>
                <a:gd name="T61" fmla="*/ 936 h 1871"/>
                <a:gd name="T62" fmla="*/ 1845 w 1875"/>
                <a:gd name="T63" fmla="*/ 1172 h 1871"/>
                <a:gd name="T64" fmla="*/ 1760 w 1875"/>
                <a:gd name="T65" fmla="*/ 1386 h 1871"/>
                <a:gd name="T66" fmla="*/ 1627 w 1875"/>
                <a:gd name="T67" fmla="*/ 1570 h 1871"/>
                <a:gd name="T68" fmla="*/ 1454 w 1875"/>
                <a:gd name="T69" fmla="*/ 1717 h 1871"/>
                <a:gd name="T70" fmla="*/ 1248 w 1875"/>
                <a:gd name="T71" fmla="*/ 1819 h 1871"/>
                <a:gd name="T72" fmla="*/ 1019 w 1875"/>
                <a:gd name="T73" fmla="*/ 1868 h 1871"/>
                <a:gd name="T74" fmla="*/ 778 w 1875"/>
                <a:gd name="T75" fmla="*/ 1858 h 1871"/>
                <a:gd name="T76" fmla="*/ 555 w 1875"/>
                <a:gd name="T77" fmla="*/ 1791 h 1871"/>
                <a:gd name="T78" fmla="*/ 361 w 1875"/>
                <a:gd name="T79" fmla="*/ 1673 h 1871"/>
                <a:gd name="T80" fmla="*/ 199 w 1875"/>
                <a:gd name="T81" fmla="*/ 1513 h 1871"/>
                <a:gd name="T82" fmla="*/ 82 w 1875"/>
                <a:gd name="T83" fmla="*/ 1317 h 1871"/>
                <a:gd name="T84" fmla="*/ 14 w 1875"/>
                <a:gd name="T85" fmla="*/ 1095 h 1871"/>
                <a:gd name="T86" fmla="*/ 4 w 1875"/>
                <a:gd name="T87" fmla="*/ 856 h 1871"/>
                <a:gd name="T88" fmla="*/ 53 w 1875"/>
                <a:gd name="T89" fmla="*/ 626 h 1871"/>
                <a:gd name="T90" fmla="*/ 155 w 1875"/>
                <a:gd name="T91" fmla="*/ 421 h 1871"/>
                <a:gd name="T92" fmla="*/ 303 w 1875"/>
                <a:gd name="T93" fmla="*/ 248 h 1871"/>
                <a:gd name="T94" fmla="*/ 488 w 1875"/>
                <a:gd name="T95" fmla="*/ 116 h 1871"/>
                <a:gd name="T96" fmla="*/ 702 w 1875"/>
                <a:gd name="T97" fmla="*/ 30 h 1871"/>
                <a:gd name="T98" fmla="*/ 938 w 1875"/>
                <a:gd name="T99" fmla="*/ 0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5" h="1871">
                  <a:moveTo>
                    <a:pt x="938" y="151"/>
                  </a:moveTo>
                  <a:lnTo>
                    <a:pt x="866" y="154"/>
                  </a:lnTo>
                  <a:lnTo>
                    <a:pt x="796" y="164"/>
                  </a:lnTo>
                  <a:lnTo>
                    <a:pt x="729" y="179"/>
                  </a:lnTo>
                  <a:lnTo>
                    <a:pt x="664" y="201"/>
                  </a:lnTo>
                  <a:lnTo>
                    <a:pt x="601" y="226"/>
                  </a:lnTo>
                  <a:lnTo>
                    <a:pt x="542" y="258"/>
                  </a:lnTo>
                  <a:lnTo>
                    <a:pt x="484" y="295"/>
                  </a:lnTo>
                  <a:lnTo>
                    <a:pt x="432" y="336"/>
                  </a:lnTo>
                  <a:lnTo>
                    <a:pt x="382" y="381"/>
                  </a:lnTo>
                  <a:lnTo>
                    <a:pt x="337" y="430"/>
                  </a:lnTo>
                  <a:lnTo>
                    <a:pt x="295" y="483"/>
                  </a:lnTo>
                  <a:lnTo>
                    <a:pt x="259" y="540"/>
                  </a:lnTo>
                  <a:lnTo>
                    <a:pt x="227" y="600"/>
                  </a:lnTo>
                  <a:lnTo>
                    <a:pt x="200" y="662"/>
                  </a:lnTo>
                  <a:lnTo>
                    <a:pt x="180" y="728"/>
                  </a:lnTo>
                  <a:lnTo>
                    <a:pt x="164" y="795"/>
                  </a:lnTo>
                  <a:lnTo>
                    <a:pt x="154" y="864"/>
                  </a:lnTo>
                  <a:lnTo>
                    <a:pt x="151" y="936"/>
                  </a:lnTo>
                  <a:lnTo>
                    <a:pt x="154" y="1007"/>
                  </a:lnTo>
                  <a:lnTo>
                    <a:pt x="164" y="1077"/>
                  </a:lnTo>
                  <a:lnTo>
                    <a:pt x="180" y="1144"/>
                  </a:lnTo>
                  <a:lnTo>
                    <a:pt x="200" y="1210"/>
                  </a:lnTo>
                  <a:lnTo>
                    <a:pt x="227" y="1272"/>
                  </a:lnTo>
                  <a:lnTo>
                    <a:pt x="259" y="1331"/>
                  </a:lnTo>
                  <a:lnTo>
                    <a:pt x="295" y="1388"/>
                  </a:lnTo>
                  <a:lnTo>
                    <a:pt x="337" y="1442"/>
                  </a:lnTo>
                  <a:lnTo>
                    <a:pt x="382" y="1490"/>
                  </a:lnTo>
                  <a:lnTo>
                    <a:pt x="432" y="1536"/>
                  </a:lnTo>
                  <a:lnTo>
                    <a:pt x="484" y="1577"/>
                  </a:lnTo>
                  <a:lnTo>
                    <a:pt x="542" y="1614"/>
                  </a:lnTo>
                  <a:lnTo>
                    <a:pt x="601" y="1645"/>
                  </a:lnTo>
                  <a:lnTo>
                    <a:pt x="664" y="1672"/>
                  </a:lnTo>
                  <a:lnTo>
                    <a:pt x="729" y="1693"/>
                  </a:lnTo>
                  <a:lnTo>
                    <a:pt x="796" y="1708"/>
                  </a:lnTo>
                  <a:lnTo>
                    <a:pt x="866" y="1718"/>
                  </a:lnTo>
                  <a:lnTo>
                    <a:pt x="938" y="1721"/>
                  </a:lnTo>
                  <a:lnTo>
                    <a:pt x="1009" y="1718"/>
                  </a:lnTo>
                  <a:lnTo>
                    <a:pt x="1079" y="1708"/>
                  </a:lnTo>
                  <a:lnTo>
                    <a:pt x="1147" y="1693"/>
                  </a:lnTo>
                  <a:lnTo>
                    <a:pt x="1212" y="1672"/>
                  </a:lnTo>
                  <a:lnTo>
                    <a:pt x="1275" y="1645"/>
                  </a:lnTo>
                  <a:lnTo>
                    <a:pt x="1334" y="1614"/>
                  </a:lnTo>
                  <a:lnTo>
                    <a:pt x="1391" y="1577"/>
                  </a:lnTo>
                  <a:lnTo>
                    <a:pt x="1444" y="1536"/>
                  </a:lnTo>
                  <a:lnTo>
                    <a:pt x="1494" y="1490"/>
                  </a:lnTo>
                  <a:lnTo>
                    <a:pt x="1539" y="1442"/>
                  </a:lnTo>
                  <a:lnTo>
                    <a:pt x="1581" y="1388"/>
                  </a:lnTo>
                  <a:lnTo>
                    <a:pt x="1617" y="1331"/>
                  </a:lnTo>
                  <a:lnTo>
                    <a:pt x="1648" y="1272"/>
                  </a:lnTo>
                  <a:lnTo>
                    <a:pt x="1675" y="1210"/>
                  </a:lnTo>
                  <a:lnTo>
                    <a:pt x="1696" y="1144"/>
                  </a:lnTo>
                  <a:lnTo>
                    <a:pt x="1712" y="1077"/>
                  </a:lnTo>
                  <a:lnTo>
                    <a:pt x="1722" y="1007"/>
                  </a:lnTo>
                  <a:lnTo>
                    <a:pt x="1725" y="936"/>
                  </a:lnTo>
                  <a:lnTo>
                    <a:pt x="1722" y="864"/>
                  </a:lnTo>
                  <a:lnTo>
                    <a:pt x="1712" y="795"/>
                  </a:lnTo>
                  <a:lnTo>
                    <a:pt x="1696" y="728"/>
                  </a:lnTo>
                  <a:lnTo>
                    <a:pt x="1675" y="662"/>
                  </a:lnTo>
                  <a:lnTo>
                    <a:pt x="1648" y="600"/>
                  </a:lnTo>
                  <a:lnTo>
                    <a:pt x="1617" y="540"/>
                  </a:lnTo>
                  <a:lnTo>
                    <a:pt x="1581" y="483"/>
                  </a:lnTo>
                  <a:lnTo>
                    <a:pt x="1539" y="430"/>
                  </a:lnTo>
                  <a:lnTo>
                    <a:pt x="1494" y="381"/>
                  </a:lnTo>
                  <a:lnTo>
                    <a:pt x="1444" y="336"/>
                  </a:lnTo>
                  <a:lnTo>
                    <a:pt x="1391" y="295"/>
                  </a:lnTo>
                  <a:lnTo>
                    <a:pt x="1334" y="258"/>
                  </a:lnTo>
                  <a:lnTo>
                    <a:pt x="1275" y="226"/>
                  </a:lnTo>
                  <a:lnTo>
                    <a:pt x="1212" y="201"/>
                  </a:lnTo>
                  <a:lnTo>
                    <a:pt x="1147" y="179"/>
                  </a:lnTo>
                  <a:lnTo>
                    <a:pt x="1079" y="164"/>
                  </a:lnTo>
                  <a:lnTo>
                    <a:pt x="1009" y="154"/>
                  </a:lnTo>
                  <a:lnTo>
                    <a:pt x="938" y="151"/>
                  </a:lnTo>
                  <a:close/>
                  <a:moveTo>
                    <a:pt x="938" y="0"/>
                  </a:moveTo>
                  <a:lnTo>
                    <a:pt x="1019" y="4"/>
                  </a:lnTo>
                  <a:lnTo>
                    <a:pt x="1098" y="14"/>
                  </a:lnTo>
                  <a:lnTo>
                    <a:pt x="1174" y="30"/>
                  </a:lnTo>
                  <a:lnTo>
                    <a:pt x="1248" y="52"/>
                  </a:lnTo>
                  <a:lnTo>
                    <a:pt x="1320" y="81"/>
                  </a:lnTo>
                  <a:lnTo>
                    <a:pt x="1388" y="116"/>
                  </a:lnTo>
                  <a:lnTo>
                    <a:pt x="1454" y="154"/>
                  </a:lnTo>
                  <a:lnTo>
                    <a:pt x="1515" y="199"/>
                  </a:lnTo>
                  <a:lnTo>
                    <a:pt x="1573" y="248"/>
                  </a:lnTo>
                  <a:lnTo>
                    <a:pt x="1627" y="301"/>
                  </a:lnTo>
                  <a:lnTo>
                    <a:pt x="1676" y="359"/>
                  </a:lnTo>
                  <a:lnTo>
                    <a:pt x="1721" y="421"/>
                  </a:lnTo>
                  <a:lnTo>
                    <a:pt x="1760" y="486"/>
                  </a:lnTo>
                  <a:lnTo>
                    <a:pt x="1794" y="555"/>
                  </a:lnTo>
                  <a:lnTo>
                    <a:pt x="1823" y="626"/>
                  </a:lnTo>
                  <a:lnTo>
                    <a:pt x="1845" y="700"/>
                  </a:lnTo>
                  <a:lnTo>
                    <a:pt x="1861" y="776"/>
                  </a:lnTo>
                  <a:lnTo>
                    <a:pt x="1872" y="856"/>
                  </a:lnTo>
                  <a:lnTo>
                    <a:pt x="1875" y="936"/>
                  </a:lnTo>
                  <a:lnTo>
                    <a:pt x="1872" y="1017"/>
                  </a:lnTo>
                  <a:lnTo>
                    <a:pt x="1861" y="1095"/>
                  </a:lnTo>
                  <a:lnTo>
                    <a:pt x="1845" y="1172"/>
                  </a:lnTo>
                  <a:lnTo>
                    <a:pt x="1823" y="1246"/>
                  </a:lnTo>
                  <a:lnTo>
                    <a:pt x="1794" y="1317"/>
                  </a:lnTo>
                  <a:lnTo>
                    <a:pt x="1760" y="1386"/>
                  </a:lnTo>
                  <a:lnTo>
                    <a:pt x="1721" y="1450"/>
                  </a:lnTo>
                  <a:lnTo>
                    <a:pt x="1676" y="1513"/>
                  </a:lnTo>
                  <a:lnTo>
                    <a:pt x="1627" y="1570"/>
                  </a:lnTo>
                  <a:lnTo>
                    <a:pt x="1573" y="1623"/>
                  </a:lnTo>
                  <a:lnTo>
                    <a:pt x="1515" y="1673"/>
                  </a:lnTo>
                  <a:lnTo>
                    <a:pt x="1454" y="1717"/>
                  </a:lnTo>
                  <a:lnTo>
                    <a:pt x="1388" y="1756"/>
                  </a:lnTo>
                  <a:lnTo>
                    <a:pt x="1320" y="1791"/>
                  </a:lnTo>
                  <a:lnTo>
                    <a:pt x="1248" y="1819"/>
                  </a:lnTo>
                  <a:lnTo>
                    <a:pt x="1174" y="1841"/>
                  </a:lnTo>
                  <a:lnTo>
                    <a:pt x="1098" y="1858"/>
                  </a:lnTo>
                  <a:lnTo>
                    <a:pt x="1019" y="1868"/>
                  </a:lnTo>
                  <a:lnTo>
                    <a:pt x="938" y="1871"/>
                  </a:lnTo>
                  <a:lnTo>
                    <a:pt x="857" y="1868"/>
                  </a:lnTo>
                  <a:lnTo>
                    <a:pt x="778" y="1858"/>
                  </a:lnTo>
                  <a:lnTo>
                    <a:pt x="702" y="1841"/>
                  </a:lnTo>
                  <a:lnTo>
                    <a:pt x="628" y="1819"/>
                  </a:lnTo>
                  <a:lnTo>
                    <a:pt x="555" y="1791"/>
                  </a:lnTo>
                  <a:lnTo>
                    <a:pt x="488" y="1756"/>
                  </a:lnTo>
                  <a:lnTo>
                    <a:pt x="422" y="1717"/>
                  </a:lnTo>
                  <a:lnTo>
                    <a:pt x="361" y="1673"/>
                  </a:lnTo>
                  <a:lnTo>
                    <a:pt x="303" y="1623"/>
                  </a:lnTo>
                  <a:lnTo>
                    <a:pt x="249" y="1570"/>
                  </a:lnTo>
                  <a:lnTo>
                    <a:pt x="199" y="1513"/>
                  </a:lnTo>
                  <a:lnTo>
                    <a:pt x="155" y="1450"/>
                  </a:lnTo>
                  <a:lnTo>
                    <a:pt x="117" y="1386"/>
                  </a:lnTo>
                  <a:lnTo>
                    <a:pt x="82" y="1317"/>
                  </a:lnTo>
                  <a:lnTo>
                    <a:pt x="53" y="1246"/>
                  </a:lnTo>
                  <a:lnTo>
                    <a:pt x="31" y="1172"/>
                  </a:lnTo>
                  <a:lnTo>
                    <a:pt x="14" y="1095"/>
                  </a:lnTo>
                  <a:lnTo>
                    <a:pt x="4" y="1017"/>
                  </a:lnTo>
                  <a:lnTo>
                    <a:pt x="0" y="936"/>
                  </a:lnTo>
                  <a:lnTo>
                    <a:pt x="4" y="856"/>
                  </a:lnTo>
                  <a:lnTo>
                    <a:pt x="14" y="776"/>
                  </a:lnTo>
                  <a:lnTo>
                    <a:pt x="31" y="700"/>
                  </a:lnTo>
                  <a:lnTo>
                    <a:pt x="53" y="626"/>
                  </a:lnTo>
                  <a:lnTo>
                    <a:pt x="82" y="555"/>
                  </a:lnTo>
                  <a:lnTo>
                    <a:pt x="117" y="486"/>
                  </a:lnTo>
                  <a:lnTo>
                    <a:pt x="155" y="421"/>
                  </a:lnTo>
                  <a:lnTo>
                    <a:pt x="199" y="359"/>
                  </a:lnTo>
                  <a:lnTo>
                    <a:pt x="249" y="301"/>
                  </a:lnTo>
                  <a:lnTo>
                    <a:pt x="303" y="248"/>
                  </a:lnTo>
                  <a:lnTo>
                    <a:pt x="361" y="199"/>
                  </a:lnTo>
                  <a:lnTo>
                    <a:pt x="422" y="154"/>
                  </a:lnTo>
                  <a:lnTo>
                    <a:pt x="488" y="116"/>
                  </a:lnTo>
                  <a:lnTo>
                    <a:pt x="555" y="81"/>
                  </a:lnTo>
                  <a:lnTo>
                    <a:pt x="628" y="52"/>
                  </a:lnTo>
                  <a:lnTo>
                    <a:pt x="702" y="30"/>
                  </a:lnTo>
                  <a:lnTo>
                    <a:pt x="778" y="14"/>
                  </a:lnTo>
                  <a:lnTo>
                    <a:pt x="857" y="4"/>
                  </a:lnTo>
                  <a:lnTo>
                    <a:pt x="93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74" name="Freeform 707">
              <a:extLst>
                <a:ext uri="{FF2B5EF4-FFF2-40B4-BE49-F238E27FC236}">
                  <a16:creationId xmlns:a16="http://schemas.microsoft.com/office/drawing/2014/main" id="{36D0BC58-2141-4D35-B318-2B31F74E919F}"/>
                </a:ext>
              </a:extLst>
            </p:cNvPr>
            <p:cNvSpPr>
              <a:spLocks noEditPoints="1"/>
            </p:cNvSpPr>
            <p:nvPr/>
          </p:nvSpPr>
          <p:spPr bwMode="auto">
            <a:xfrm>
              <a:off x="2689" y="5313"/>
              <a:ext cx="90" cy="89"/>
            </a:xfrm>
            <a:custGeom>
              <a:avLst/>
              <a:gdLst>
                <a:gd name="T0" fmla="*/ 405 w 898"/>
                <a:gd name="T1" fmla="*/ 155 h 897"/>
                <a:gd name="T2" fmla="*/ 324 w 898"/>
                <a:gd name="T3" fmla="*/ 180 h 897"/>
                <a:gd name="T4" fmla="*/ 254 w 898"/>
                <a:gd name="T5" fmla="*/ 225 h 897"/>
                <a:gd name="T6" fmla="*/ 199 w 898"/>
                <a:gd name="T7" fmla="*/ 287 h 897"/>
                <a:gd name="T8" fmla="*/ 163 w 898"/>
                <a:gd name="T9" fmla="*/ 363 h 897"/>
                <a:gd name="T10" fmla="*/ 151 w 898"/>
                <a:gd name="T11" fmla="*/ 449 h 897"/>
                <a:gd name="T12" fmla="*/ 163 w 898"/>
                <a:gd name="T13" fmla="*/ 535 h 897"/>
                <a:gd name="T14" fmla="*/ 199 w 898"/>
                <a:gd name="T15" fmla="*/ 611 h 897"/>
                <a:gd name="T16" fmla="*/ 254 w 898"/>
                <a:gd name="T17" fmla="*/ 673 h 897"/>
                <a:gd name="T18" fmla="*/ 324 w 898"/>
                <a:gd name="T19" fmla="*/ 719 h 897"/>
                <a:gd name="T20" fmla="*/ 405 w 898"/>
                <a:gd name="T21" fmla="*/ 743 h 897"/>
                <a:gd name="T22" fmla="*/ 492 w 898"/>
                <a:gd name="T23" fmla="*/ 743 h 897"/>
                <a:gd name="T24" fmla="*/ 574 w 898"/>
                <a:gd name="T25" fmla="*/ 719 h 897"/>
                <a:gd name="T26" fmla="*/ 644 w 898"/>
                <a:gd name="T27" fmla="*/ 673 h 897"/>
                <a:gd name="T28" fmla="*/ 699 w 898"/>
                <a:gd name="T29" fmla="*/ 611 h 897"/>
                <a:gd name="T30" fmla="*/ 735 w 898"/>
                <a:gd name="T31" fmla="*/ 535 h 897"/>
                <a:gd name="T32" fmla="*/ 747 w 898"/>
                <a:gd name="T33" fmla="*/ 449 h 897"/>
                <a:gd name="T34" fmla="*/ 735 w 898"/>
                <a:gd name="T35" fmla="*/ 363 h 897"/>
                <a:gd name="T36" fmla="*/ 699 w 898"/>
                <a:gd name="T37" fmla="*/ 287 h 897"/>
                <a:gd name="T38" fmla="*/ 644 w 898"/>
                <a:gd name="T39" fmla="*/ 225 h 897"/>
                <a:gd name="T40" fmla="*/ 574 w 898"/>
                <a:gd name="T41" fmla="*/ 180 h 897"/>
                <a:gd name="T42" fmla="*/ 492 w 898"/>
                <a:gd name="T43" fmla="*/ 155 h 897"/>
                <a:gd name="T44" fmla="*/ 449 w 898"/>
                <a:gd name="T45" fmla="*/ 0 h 897"/>
                <a:gd name="T46" fmla="*/ 552 w 898"/>
                <a:gd name="T47" fmla="*/ 12 h 897"/>
                <a:gd name="T48" fmla="*/ 646 w 898"/>
                <a:gd name="T49" fmla="*/ 46 h 897"/>
                <a:gd name="T50" fmla="*/ 729 w 898"/>
                <a:gd name="T51" fmla="*/ 99 h 897"/>
                <a:gd name="T52" fmla="*/ 799 w 898"/>
                <a:gd name="T53" fmla="*/ 169 h 897"/>
                <a:gd name="T54" fmla="*/ 852 w 898"/>
                <a:gd name="T55" fmla="*/ 251 h 897"/>
                <a:gd name="T56" fmla="*/ 886 w 898"/>
                <a:gd name="T57" fmla="*/ 346 h 897"/>
                <a:gd name="T58" fmla="*/ 898 w 898"/>
                <a:gd name="T59" fmla="*/ 449 h 897"/>
                <a:gd name="T60" fmla="*/ 886 w 898"/>
                <a:gd name="T61" fmla="*/ 551 h 897"/>
                <a:gd name="T62" fmla="*/ 852 w 898"/>
                <a:gd name="T63" fmla="*/ 646 h 897"/>
                <a:gd name="T64" fmla="*/ 799 w 898"/>
                <a:gd name="T65" fmla="*/ 729 h 897"/>
                <a:gd name="T66" fmla="*/ 729 w 898"/>
                <a:gd name="T67" fmla="*/ 798 h 897"/>
                <a:gd name="T68" fmla="*/ 646 w 898"/>
                <a:gd name="T69" fmla="*/ 852 h 897"/>
                <a:gd name="T70" fmla="*/ 552 w 898"/>
                <a:gd name="T71" fmla="*/ 885 h 897"/>
                <a:gd name="T72" fmla="*/ 449 w 898"/>
                <a:gd name="T73" fmla="*/ 897 h 897"/>
                <a:gd name="T74" fmla="*/ 346 w 898"/>
                <a:gd name="T75" fmla="*/ 885 h 897"/>
                <a:gd name="T76" fmla="*/ 252 w 898"/>
                <a:gd name="T77" fmla="*/ 852 h 897"/>
                <a:gd name="T78" fmla="*/ 169 w 898"/>
                <a:gd name="T79" fmla="*/ 798 h 897"/>
                <a:gd name="T80" fmla="*/ 99 w 898"/>
                <a:gd name="T81" fmla="*/ 729 h 897"/>
                <a:gd name="T82" fmla="*/ 46 w 898"/>
                <a:gd name="T83" fmla="*/ 646 h 897"/>
                <a:gd name="T84" fmla="*/ 12 w 898"/>
                <a:gd name="T85" fmla="*/ 551 h 897"/>
                <a:gd name="T86" fmla="*/ 0 w 898"/>
                <a:gd name="T87" fmla="*/ 449 h 897"/>
                <a:gd name="T88" fmla="*/ 12 w 898"/>
                <a:gd name="T89" fmla="*/ 346 h 897"/>
                <a:gd name="T90" fmla="*/ 46 w 898"/>
                <a:gd name="T91" fmla="*/ 251 h 897"/>
                <a:gd name="T92" fmla="*/ 99 w 898"/>
                <a:gd name="T93" fmla="*/ 169 h 897"/>
                <a:gd name="T94" fmla="*/ 169 w 898"/>
                <a:gd name="T95" fmla="*/ 99 h 897"/>
                <a:gd name="T96" fmla="*/ 252 w 898"/>
                <a:gd name="T97" fmla="*/ 46 h 897"/>
                <a:gd name="T98" fmla="*/ 346 w 898"/>
                <a:gd name="T99" fmla="*/ 12 h 897"/>
                <a:gd name="T100" fmla="*/ 449 w 898"/>
                <a:gd name="T10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8" h="897">
                  <a:moveTo>
                    <a:pt x="449" y="152"/>
                  </a:moveTo>
                  <a:lnTo>
                    <a:pt x="405" y="155"/>
                  </a:lnTo>
                  <a:lnTo>
                    <a:pt x="363" y="164"/>
                  </a:lnTo>
                  <a:lnTo>
                    <a:pt x="324" y="180"/>
                  </a:lnTo>
                  <a:lnTo>
                    <a:pt x="287" y="199"/>
                  </a:lnTo>
                  <a:lnTo>
                    <a:pt x="254" y="225"/>
                  </a:lnTo>
                  <a:lnTo>
                    <a:pt x="225" y="254"/>
                  </a:lnTo>
                  <a:lnTo>
                    <a:pt x="199" y="287"/>
                  </a:lnTo>
                  <a:lnTo>
                    <a:pt x="178" y="323"/>
                  </a:lnTo>
                  <a:lnTo>
                    <a:pt x="163" y="363"/>
                  </a:lnTo>
                  <a:lnTo>
                    <a:pt x="155" y="405"/>
                  </a:lnTo>
                  <a:lnTo>
                    <a:pt x="151" y="449"/>
                  </a:lnTo>
                  <a:lnTo>
                    <a:pt x="155" y="493"/>
                  </a:lnTo>
                  <a:lnTo>
                    <a:pt x="163" y="535"/>
                  </a:lnTo>
                  <a:lnTo>
                    <a:pt x="178" y="574"/>
                  </a:lnTo>
                  <a:lnTo>
                    <a:pt x="199" y="611"/>
                  </a:lnTo>
                  <a:lnTo>
                    <a:pt x="225" y="643"/>
                  </a:lnTo>
                  <a:lnTo>
                    <a:pt x="254" y="673"/>
                  </a:lnTo>
                  <a:lnTo>
                    <a:pt x="287" y="698"/>
                  </a:lnTo>
                  <a:lnTo>
                    <a:pt x="324" y="719"/>
                  </a:lnTo>
                  <a:lnTo>
                    <a:pt x="363" y="734"/>
                  </a:lnTo>
                  <a:lnTo>
                    <a:pt x="405" y="743"/>
                  </a:lnTo>
                  <a:lnTo>
                    <a:pt x="449" y="746"/>
                  </a:lnTo>
                  <a:lnTo>
                    <a:pt x="492" y="743"/>
                  </a:lnTo>
                  <a:lnTo>
                    <a:pt x="534" y="734"/>
                  </a:lnTo>
                  <a:lnTo>
                    <a:pt x="574" y="719"/>
                  </a:lnTo>
                  <a:lnTo>
                    <a:pt x="611" y="698"/>
                  </a:lnTo>
                  <a:lnTo>
                    <a:pt x="644" y="673"/>
                  </a:lnTo>
                  <a:lnTo>
                    <a:pt x="674" y="643"/>
                  </a:lnTo>
                  <a:lnTo>
                    <a:pt x="699" y="611"/>
                  </a:lnTo>
                  <a:lnTo>
                    <a:pt x="719" y="574"/>
                  </a:lnTo>
                  <a:lnTo>
                    <a:pt x="735" y="535"/>
                  </a:lnTo>
                  <a:lnTo>
                    <a:pt x="744" y="493"/>
                  </a:lnTo>
                  <a:lnTo>
                    <a:pt x="747" y="449"/>
                  </a:lnTo>
                  <a:lnTo>
                    <a:pt x="744" y="405"/>
                  </a:lnTo>
                  <a:lnTo>
                    <a:pt x="735" y="363"/>
                  </a:lnTo>
                  <a:lnTo>
                    <a:pt x="719" y="323"/>
                  </a:lnTo>
                  <a:lnTo>
                    <a:pt x="699" y="287"/>
                  </a:lnTo>
                  <a:lnTo>
                    <a:pt x="674" y="254"/>
                  </a:lnTo>
                  <a:lnTo>
                    <a:pt x="644" y="225"/>
                  </a:lnTo>
                  <a:lnTo>
                    <a:pt x="611" y="199"/>
                  </a:lnTo>
                  <a:lnTo>
                    <a:pt x="574" y="180"/>
                  </a:lnTo>
                  <a:lnTo>
                    <a:pt x="534" y="164"/>
                  </a:lnTo>
                  <a:lnTo>
                    <a:pt x="492" y="155"/>
                  </a:lnTo>
                  <a:lnTo>
                    <a:pt x="449" y="152"/>
                  </a:lnTo>
                  <a:close/>
                  <a:moveTo>
                    <a:pt x="449" y="0"/>
                  </a:moveTo>
                  <a:lnTo>
                    <a:pt x="501" y="3"/>
                  </a:lnTo>
                  <a:lnTo>
                    <a:pt x="552" y="12"/>
                  </a:lnTo>
                  <a:lnTo>
                    <a:pt x="600" y="27"/>
                  </a:lnTo>
                  <a:lnTo>
                    <a:pt x="646" y="46"/>
                  </a:lnTo>
                  <a:lnTo>
                    <a:pt x="689" y="70"/>
                  </a:lnTo>
                  <a:lnTo>
                    <a:pt x="729" y="99"/>
                  </a:lnTo>
                  <a:lnTo>
                    <a:pt x="767" y="132"/>
                  </a:lnTo>
                  <a:lnTo>
                    <a:pt x="799" y="169"/>
                  </a:lnTo>
                  <a:lnTo>
                    <a:pt x="828" y="209"/>
                  </a:lnTo>
                  <a:lnTo>
                    <a:pt x="852" y="251"/>
                  </a:lnTo>
                  <a:lnTo>
                    <a:pt x="872" y="298"/>
                  </a:lnTo>
                  <a:lnTo>
                    <a:pt x="886" y="346"/>
                  </a:lnTo>
                  <a:lnTo>
                    <a:pt x="895" y="396"/>
                  </a:lnTo>
                  <a:lnTo>
                    <a:pt x="898" y="449"/>
                  </a:lnTo>
                  <a:lnTo>
                    <a:pt x="895" y="501"/>
                  </a:lnTo>
                  <a:lnTo>
                    <a:pt x="886" y="551"/>
                  </a:lnTo>
                  <a:lnTo>
                    <a:pt x="872" y="599"/>
                  </a:lnTo>
                  <a:lnTo>
                    <a:pt x="852" y="646"/>
                  </a:lnTo>
                  <a:lnTo>
                    <a:pt x="828" y="689"/>
                  </a:lnTo>
                  <a:lnTo>
                    <a:pt x="799" y="729"/>
                  </a:lnTo>
                  <a:lnTo>
                    <a:pt x="767" y="766"/>
                  </a:lnTo>
                  <a:lnTo>
                    <a:pt x="729" y="798"/>
                  </a:lnTo>
                  <a:lnTo>
                    <a:pt x="689" y="827"/>
                  </a:lnTo>
                  <a:lnTo>
                    <a:pt x="646" y="852"/>
                  </a:lnTo>
                  <a:lnTo>
                    <a:pt x="600" y="871"/>
                  </a:lnTo>
                  <a:lnTo>
                    <a:pt x="552" y="885"/>
                  </a:lnTo>
                  <a:lnTo>
                    <a:pt x="501" y="894"/>
                  </a:lnTo>
                  <a:lnTo>
                    <a:pt x="449" y="897"/>
                  </a:lnTo>
                  <a:lnTo>
                    <a:pt x="397" y="894"/>
                  </a:lnTo>
                  <a:lnTo>
                    <a:pt x="346" y="885"/>
                  </a:lnTo>
                  <a:lnTo>
                    <a:pt x="298" y="871"/>
                  </a:lnTo>
                  <a:lnTo>
                    <a:pt x="252" y="852"/>
                  </a:lnTo>
                  <a:lnTo>
                    <a:pt x="208" y="827"/>
                  </a:lnTo>
                  <a:lnTo>
                    <a:pt x="169" y="798"/>
                  </a:lnTo>
                  <a:lnTo>
                    <a:pt x="131" y="766"/>
                  </a:lnTo>
                  <a:lnTo>
                    <a:pt x="99" y="729"/>
                  </a:lnTo>
                  <a:lnTo>
                    <a:pt x="70" y="689"/>
                  </a:lnTo>
                  <a:lnTo>
                    <a:pt x="46" y="646"/>
                  </a:lnTo>
                  <a:lnTo>
                    <a:pt x="26" y="599"/>
                  </a:lnTo>
                  <a:lnTo>
                    <a:pt x="12" y="551"/>
                  </a:lnTo>
                  <a:lnTo>
                    <a:pt x="3" y="501"/>
                  </a:lnTo>
                  <a:lnTo>
                    <a:pt x="0" y="449"/>
                  </a:lnTo>
                  <a:lnTo>
                    <a:pt x="3" y="396"/>
                  </a:lnTo>
                  <a:lnTo>
                    <a:pt x="12" y="346"/>
                  </a:lnTo>
                  <a:lnTo>
                    <a:pt x="26" y="298"/>
                  </a:lnTo>
                  <a:lnTo>
                    <a:pt x="46" y="251"/>
                  </a:lnTo>
                  <a:lnTo>
                    <a:pt x="70" y="209"/>
                  </a:lnTo>
                  <a:lnTo>
                    <a:pt x="99" y="169"/>
                  </a:lnTo>
                  <a:lnTo>
                    <a:pt x="131" y="132"/>
                  </a:lnTo>
                  <a:lnTo>
                    <a:pt x="169" y="99"/>
                  </a:lnTo>
                  <a:lnTo>
                    <a:pt x="208" y="70"/>
                  </a:lnTo>
                  <a:lnTo>
                    <a:pt x="252" y="46"/>
                  </a:lnTo>
                  <a:lnTo>
                    <a:pt x="298" y="27"/>
                  </a:lnTo>
                  <a:lnTo>
                    <a:pt x="346" y="12"/>
                  </a:lnTo>
                  <a:lnTo>
                    <a:pt x="397" y="3"/>
                  </a:lnTo>
                  <a:lnTo>
                    <a:pt x="44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75" name="Freeform 708">
              <a:extLst>
                <a:ext uri="{FF2B5EF4-FFF2-40B4-BE49-F238E27FC236}">
                  <a16:creationId xmlns:a16="http://schemas.microsoft.com/office/drawing/2014/main" id="{58F892AD-5620-4B1C-836B-8596FBA119F6}"/>
                </a:ext>
              </a:extLst>
            </p:cNvPr>
            <p:cNvSpPr>
              <a:spLocks/>
            </p:cNvSpPr>
            <p:nvPr/>
          </p:nvSpPr>
          <p:spPr bwMode="auto">
            <a:xfrm>
              <a:off x="2610" y="5459"/>
              <a:ext cx="49" cy="46"/>
            </a:xfrm>
            <a:custGeom>
              <a:avLst/>
              <a:gdLst>
                <a:gd name="T0" fmla="*/ 417 w 489"/>
                <a:gd name="T1" fmla="*/ 0 h 458"/>
                <a:gd name="T2" fmla="*/ 435 w 489"/>
                <a:gd name="T3" fmla="*/ 3 h 458"/>
                <a:gd name="T4" fmla="*/ 453 w 489"/>
                <a:gd name="T5" fmla="*/ 12 h 458"/>
                <a:gd name="T6" fmla="*/ 468 w 489"/>
                <a:gd name="T7" fmla="*/ 25 h 458"/>
                <a:gd name="T8" fmla="*/ 480 w 489"/>
                <a:gd name="T9" fmla="*/ 41 h 458"/>
                <a:gd name="T10" fmla="*/ 486 w 489"/>
                <a:gd name="T11" fmla="*/ 59 h 458"/>
                <a:gd name="T12" fmla="*/ 489 w 489"/>
                <a:gd name="T13" fmla="*/ 78 h 458"/>
                <a:gd name="T14" fmla="*/ 484 w 489"/>
                <a:gd name="T15" fmla="*/ 98 h 458"/>
                <a:gd name="T16" fmla="*/ 477 w 489"/>
                <a:gd name="T17" fmla="*/ 116 h 458"/>
                <a:gd name="T18" fmla="*/ 464 w 489"/>
                <a:gd name="T19" fmla="*/ 131 h 458"/>
                <a:gd name="T20" fmla="*/ 126 w 489"/>
                <a:gd name="T21" fmla="*/ 439 h 458"/>
                <a:gd name="T22" fmla="*/ 111 w 489"/>
                <a:gd name="T23" fmla="*/ 450 h 458"/>
                <a:gd name="T24" fmla="*/ 94 w 489"/>
                <a:gd name="T25" fmla="*/ 456 h 458"/>
                <a:gd name="T26" fmla="*/ 75 w 489"/>
                <a:gd name="T27" fmla="*/ 458 h 458"/>
                <a:gd name="T28" fmla="*/ 60 w 489"/>
                <a:gd name="T29" fmla="*/ 457 h 458"/>
                <a:gd name="T30" fmla="*/ 45 w 489"/>
                <a:gd name="T31" fmla="*/ 452 h 458"/>
                <a:gd name="T32" fmla="*/ 32 w 489"/>
                <a:gd name="T33" fmla="*/ 444 h 458"/>
                <a:gd name="T34" fmla="*/ 20 w 489"/>
                <a:gd name="T35" fmla="*/ 434 h 458"/>
                <a:gd name="T36" fmla="*/ 9 w 489"/>
                <a:gd name="T37" fmla="*/ 418 h 458"/>
                <a:gd name="T38" fmla="*/ 1 w 489"/>
                <a:gd name="T39" fmla="*/ 399 h 458"/>
                <a:gd name="T40" fmla="*/ 0 w 489"/>
                <a:gd name="T41" fmla="*/ 380 h 458"/>
                <a:gd name="T42" fmla="*/ 3 w 489"/>
                <a:gd name="T43" fmla="*/ 361 h 458"/>
                <a:gd name="T44" fmla="*/ 12 w 489"/>
                <a:gd name="T45" fmla="*/ 342 h 458"/>
                <a:gd name="T46" fmla="*/ 25 w 489"/>
                <a:gd name="T47" fmla="*/ 327 h 458"/>
                <a:gd name="T48" fmla="*/ 362 w 489"/>
                <a:gd name="T49" fmla="*/ 19 h 458"/>
                <a:gd name="T50" fmla="*/ 378 w 489"/>
                <a:gd name="T51" fmla="*/ 9 h 458"/>
                <a:gd name="T52" fmla="*/ 397 w 489"/>
                <a:gd name="T53" fmla="*/ 2 h 458"/>
                <a:gd name="T54" fmla="*/ 417 w 489"/>
                <a:gd name="T55"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9" h="458">
                  <a:moveTo>
                    <a:pt x="417" y="0"/>
                  </a:moveTo>
                  <a:lnTo>
                    <a:pt x="435" y="3"/>
                  </a:lnTo>
                  <a:lnTo>
                    <a:pt x="453" y="12"/>
                  </a:lnTo>
                  <a:lnTo>
                    <a:pt x="468" y="25"/>
                  </a:lnTo>
                  <a:lnTo>
                    <a:pt x="480" y="41"/>
                  </a:lnTo>
                  <a:lnTo>
                    <a:pt x="486" y="59"/>
                  </a:lnTo>
                  <a:lnTo>
                    <a:pt x="489" y="78"/>
                  </a:lnTo>
                  <a:lnTo>
                    <a:pt x="484" y="98"/>
                  </a:lnTo>
                  <a:lnTo>
                    <a:pt x="477" y="116"/>
                  </a:lnTo>
                  <a:lnTo>
                    <a:pt x="464" y="131"/>
                  </a:lnTo>
                  <a:lnTo>
                    <a:pt x="126" y="439"/>
                  </a:lnTo>
                  <a:lnTo>
                    <a:pt x="111" y="450"/>
                  </a:lnTo>
                  <a:lnTo>
                    <a:pt x="94" y="456"/>
                  </a:lnTo>
                  <a:lnTo>
                    <a:pt x="75" y="458"/>
                  </a:lnTo>
                  <a:lnTo>
                    <a:pt x="60" y="457"/>
                  </a:lnTo>
                  <a:lnTo>
                    <a:pt x="45" y="452"/>
                  </a:lnTo>
                  <a:lnTo>
                    <a:pt x="32" y="444"/>
                  </a:lnTo>
                  <a:lnTo>
                    <a:pt x="20" y="434"/>
                  </a:lnTo>
                  <a:lnTo>
                    <a:pt x="9" y="418"/>
                  </a:lnTo>
                  <a:lnTo>
                    <a:pt x="1" y="399"/>
                  </a:lnTo>
                  <a:lnTo>
                    <a:pt x="0" y="380"/>
                  </a:lnTo>
                  <a:lnTo>
                    <a:pt x="3" y="361"/>
                  </a:lnTo>
                  <a:lnTo>
                    <a:pt x="12" y="342"/>
                  </a:lnTo>
                  <a:lnTo>
                    <a:pt x="25" y="327"/>
                  </a:lnTo>
                  <a:lnTo>
                    <a:pt x="362" y="19"/>
                  </a:lnTo>
                  <a:lnTo>
                    <a:pt x="378" y="9"/>
                  </a:lnTo>
                  <a:lnTo>
                    <a:pt x="397" y="2"/>
                  </a:lnTo>
                  <a:lnTo>
                    <a:pt x="41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76" name="Freeform 709">
              <a:extLst>
                <a:ext uri="{FF2B5EF4-FFF2-40B4-BE49-F238E27FC236}">
                  <a16:creationId xmlns:a16="http://schemas.microsoft.com/office/drawing/2014/main" id="{796432CD-E886-4F5D-9F66-D86DF6FCBD63}"/>
                </a:ext>
              </a:extLst>
            </p:cNvPr>
            <p:cNvSpPr>
              <a:spLocks/>
            </p:cNvSpPr>
            <p:nvPr/>
          </p:nvSpPr>
          <p:spPr bwMode="auto">
            <a:xfrm>
              <a:off x="2809" y="5459"/>
              <a:ext cx="48" cy="46"/>
            </a:xfrm>
            <a:custGeom>
              <a:avLst/>
              <a:gdLst>
                <a:gd name="T0" fmla="*/ 73 w 489"/>
                <a:gd name="T1" fmla="*/ 0 h 458"/>
                <a:gd name="T2" fmla="*/ 92 w 489"/>
                <a:gd name="T3" fmla="*/ 2 h 458"/>
                <a:gd name="T4" fmla="*/ 111 w 489"/>
                <a:gd name="T5" fmla="*/ 9 h 458"/>
                <a:gd name="T6" fmla="*/ 127 w 489"/>
                <a:gd name="T7" fmla="*/ 19 h 458"/>
                <a:gd name="T8" fmla="*/ 464 w 489"/>
                <a:gd name="T9" fmla="*/ 327 h 458"/>
                <a:gd name="T10" fmla="*/ 477 w 489"/>
                <a:gd name="T11" fmla="*/ 342 h 458"/>
                <a:gd name="T12" fmla="*/ 485 w 489"/>
                <a:gd name="T13" fmla="*/ 361 h 458"/>
                <a:gd name="T14" fmla="*/ 489 w 489"/>
                <a:gd name="T15" fmla="*/ 380 h 458"/>
                <a:gd name="T16" fmla="*/ 488 w 489"/>
                <a:gd name="T17" fmla="*/ 399 h 458"/>
                <a:gd name="T18" fmla="*/ 481 w 489"/>
                <a:gd name="T19" fmla="*/ 418 h 458"/>
                <a:gd name="T20" fmla="*/ 469 w 489"/>
                <a:gd name="T21" fmla="*/ 434 h 458"/>
                <a:gd name="T22" fmla="*/ 457 w 489"/>
                <a:gd name="T23" fmla="*/ 444 h 458"/>
                <a:gd name="T24" fmla="*/ 443 w 489"/>
                <a:gd name="T25" fmla="*/ 452 h 458"/>
                <a:gd name="T26" fmla="*/ 428 w 489"/>
                <a:gd name="T27" fmla="*/ 457 h 458"/>
                <a:gd name="T28" fmla="*/ 413 w 489"/>
                <a:gd name="T29" fmla="*/ 458 h 458"/>
                <a:gd name="T30" fmla="*/ 395 w 489"/>
                <a:gd name="T31" fmla="*/ 456 h 458"/>
                <a:gd name="T32" fmla="*/ 378 w 489"/>
                <a:gd name="T33" fmla="*/ 450 h 458"/>
                <a:gd name="T34" fmla="*/ 363 w 489"/>
                <a:gd name="T35" fmla="*/ 439 h 458"/>
                <a:gd name="T36" fmla="*/ 25 w 489"/>
                <a:gd name="T37" fmla="*/ 131 h 458"/>
                <a:gd name="T38" fmla="*/ 12 w 489"/>
                <a:gd name="T39" fmla="*/ 116 h 458"/>
                <a:gd name="T40" fmla="*/ 5 w 489"/>
                <a:gd name="T41" fmla="*/ 98 h 458"/>
                <a:gd name="T42" fmla="*/ 0 w 489"/>
                <a:gd name="T43" fmla="*/ 78 h 458"/>
                <a:gd name="T44" fmla="*/ 2 w 489"/>
                <a:gd name="T45" fmla="*/ 59 h 458"/>
                <a:gd name="T46" fmla="*/ 9 w 489"/>
                <a:gd name="T47" fmla="*/ 41 h 458"/>
                <a:gd name="T48" fmla="*/ 21 w 489"/>
                <a:gd name="T49" fmla="*/ 25 h 458"/>
                <a:gd name="T50" fmla="*/ 36 w 489"/>
                <a:gd name="T51" fmla="*/ 12 h 458"/>
                <a:gd name="T52" fmla="*/ 54 w 489"/>
                <a:gd name="T53" fmla="*/ 3 h 458"/>
                <a:gd name="T54" fmla="*/ 73 w 489"/>
                <a:gd name="T55"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9" h="458">
                  <a:moveTo>
                    <a:pt x="73" y="0"/>
                  </a:moveTo>
                  <a:lnTo>
                    <a:pt x="92" y="2"/>
                  </a:lnTo>
                  <a:lnTo>
                    <a:pt x="111" y="9"/>
                  </a:lnTo>
                  <a:lnTo>
                    <a:pt x="127" y="19"/>
                  </a:lnTo>
                  <a:lnTo>
                    <a:pt x="464" y="327"/>
                  </a:lnTo>
                  <a:lnTo>
                    <a:pt x="477" y="342"/>
                  </a:lnTo>
                  <a:lnTo>
                    <a:pt x="485" y="361"/>
                  </a:lnTo>
                  <a:lnTo>
                    <a:pt x="489" y="380"/>
                  </a:lnTo>
                  <a:lnTo>
                    <a:pt x="488" y="399"/>
                  </a:lnTo>
                  <a:lnTo>
                    <a:pt x="481" y="418"/>
                  </a:lnTo>
                  <a:lnTo>
                    <a:pt x="469" y="434"/>
                  </a:lnTo>
                  <a:lnTo>
                    <a:pt x="457" y="444"/>
                  </a:lnTo>
                  <a:lnTo>
                    <a:pt x="443" y="452"/>
                  </a:lnTo>
                  <a:lnTo>
                    <a:pt x="428" y="457"/>
                  </a:lnTo>
                  <a:lnTo>
                    <a:pt x="413" y="458"/>
                  </a:lnTo>
                  <a:lnTo>
                    <a:pt x="395" y="456"/>
                  </a:lnTo>
                  <a:lnTo>
                    <a:pt x="378" y="450"/>
                  </a:lnTo>
                  <a:lnTo>
                    <a:pt x="363" y="439"/>
                  </a:lnTo>
                  <a:lnTo>
                    <a:pt x="25" y="131"/>
                  </a:lnTo>
                  <a:lnTo>
                    <a:pt x="12" y="116"/>
                  </a:lnTo>
                  <a:lnTo>
                    <a:pt x="5" y="98"/>
                  </a:lnTo>
                  <a:lnTo>
                    <a:pt x="0" y="78"/>
                  </a:lnTo>
                  <a:lnTo>
                    <a:pt x="2" y="59"/>
                  </a:lnTo>
                  <a:lnTo>
                    <a:pt x="9" y="41"/>
                  </a:lnTo>
                  <a:lnTo>
                    <a:pt x="21" y="25"/>
                  </a:lnTo>
                  <a:lnTo>
                    <a:pt x="36" y="12"/>
                  </a:lnTo>
                  <a:lnTo>
                    <a:pt x="54" y="3"/>
                  </a:lnTo>
                  <a:lnTo>
                    <a:pt x="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77" name="Freeform 710">
              <a:extLst>
                <a:ext uri="{FF2B5EF4-FFF2-40B4-BE49-F238E27FC236}">
                  <a16:creationId xmlns:a16="http://schemas.microsoft.com/office/drawing/2014/main" id="{570439CD-0DCF-454B-B8CB-F1EE3B662FD0}"/>
                </a:ext>
              </a:extLst>
            </p:cNvPr>
            <p:cNvSpPr>
              <a:spLocks/>
            </p:cNvSpPr>
            <p:nvPr/>
          </p:nvSpPr>
          <p:spPr bwMode="auto">
            <a:xfrm>
              <a:off x="2726" y="5350"/>
              <a:ext cx="192" cy="15"/>
            </a:xfrm>
            <a:custGeom>
              <a:avLst/>
              <a:gdLst>
                <a:gd name="T0" fmla="*/ 76 w 1916"/>
                <a:gd name="T1" fmla="*/ 0 h 150"/>
                <a:gd name="T2" fmla="*/ 1840 w 1916"/>
                <a:gd name="T3" fmla="*/ 0 h 150"/>
                <a:gd name="T4" fmla="*/ 1860 w 1916"/>
                <a:gd name="T5" fmla="*/ 2 h 150"/>
                <a:gd name="T6" fmla="*/ 1878 w 1916"/>
                <a:gd name="T7" fmla="*/ 10 h 150"/>
                <a:gd name="T8" fmla="*/ 1893 w 1916"/>
                <a:gd name="T9" fmla="*/ 21 h 150"/>
                <a:gd name="T10" fmla="*/ 1905 w 1916"/>
                <a:gd name="T11" fmla="*/ 36 h 150"/>
                <a:gd name="T12" fmla="*/ 1913 w 1916"/>
                <a:gd name="T13" fmla="*/ 55 h 150"/>
                <a:gd name="T14" fmla="*/ 1916 w 1916"/>
                <a:gd name="T15" fmla="*/ 75 h 150"/>
                <a:gd name="T16" fmla="*/ 1913 w 1916"/>
                <a:gd name="T17" fmla="*/ 94 h 150"/>
                <a:gd name="T18" fmla="*/ 1905 w 1916"/>
                <a:gd name="T19" fmla="*/ 113 h 150"/>
                <a:gd name="T20" fmla="*/ 1893 w 1916"/>
                <a:gd name="T21" fmla="*/ 128 h 150"/>
                <a:gd name="T22" fmla="*/ 1878 w 1916"/>
                <a:gd name="T23" fmla="*/ 139 h 150"/>
                <a:gd name="T24" fmla="*/ 1860 w 1916"/>
                <a:gd name="T25" fmla="*/ 148 h 150"/>
                <a:gd name="T26" fmla="*/ 1840 w 1916"/>
                <a:gd name="T27" fmla="*/ 150 h 150"/>
                <a:gd name="T28" fmla="*/ 76 w 1916"/>
                <a:gd name="T29" fmla="*/ 150 h 150"/>
                <a:gd name="T30" fmla="*/ 56 w 1916"/>
                <a:gd name="T31" fmla="*/ 148 h 150"/>
                <a:gd name="T32" fmla="*/ 38 w 1916"/>
                <a:gd name="T33" fmla="*/ 139 h 150"/>
                <a:gd name="T34" fmla="*/ 23 w 1916"/>
                <a:gd name="T35" fmla="*/ 128 h 150"/>
                <a:gd name="T36" fmla="*/ 11 w 1916"/>
                <a:gd name="T37" fmla="*/ 113 h 150"/>
                <a:gd name="T38" fmla="*/ 3 w 1916"/>
                <a:gd name="T39" fmla="*/ 94 h 150"/>
                <a:gd name="T40" fmla="*/ 0 w 1916"/>
                <a:gd name="T41" fmla="*/ 75 h 150"/>
                <a:gd name="T42" fmla="*/ 3 w 1916"/>
                <a:gd name="T43" fmla="*/ 55 h 150"/>
                <a:gd name="T44" fmla="*/ 11 w 1916"/>
                <a:gd name="T45" fmla="*/ 36 h 150"/>
                <a:gd name="T46" fmla="*/ 23 w 1916"/>
                <a:gd name="T47" fmla="*/ 21 h 150"/>
                <a:gd name="T48" fmla="*/ 38 w 1916"/>
                <a:gd name="T49" fmla="*/ 10 h 150"/>
                <a:gd name="T50" fmla="*/ 56 w 1916"/>
                <a:gd name="T51" fmla="*/ 2 h 150"/>
                <a:gd name="T52" fmla="*/ 76 w 1916"/>
                <a:gd name="T5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16" h="150">
                  <a:moveTo>
                    <a:pt x="76" y="0"/>
                  </a:moveTo>
                  <a:lnTo>
                    <a:pt x="1840" y="0"/>
                  </a:lnTo>
                  <a:lnTo>
                    <a:pt x="1860" y="2"/>
                  </a:lnTo>
                  <a:lnTo>
                    <a:pt x="1878" y="10"/>
                  </a:lnTo>
                  <a:lnTo>
                    <a:pt x="1893" y="21"/>
                  </a:lnTo>
                  <a:lnTo>
                    <a:pt x="1905" y="36"/>
                  </a:lnTo>
                  <a:lnTo>
                    <a:pt x="1913" y="55"/>
                  </a:lnTo>
                  <a:lnTo>
                    <a:pt x="1916" y="75"/>
                  </a:lnTo>
                  <a:lnTo>
                    <a:pt x="1913" y="94"/>
                  </a:lnTo>
                  <a:lnTo>
                    <a:pt x="1905" y="113"/>
                  </a:lnTo>
                  <a:lnTo>
                    <a:pt x="1893" y="128"/>
                  </a:lnTo>
                  <a:lnTo>
                    <a:pt x="1878" y="139"/>
                  </a:lnTo>
                  <a:lnTo>
                    <a:pt x="1860" y="148"/>
                  </a:lnTo>
                  <a:lnTo>
                    <a:pt x="1840" y="150"/>
                  </a:lnTo>
                  <a:lnTo>
                    <a:pt x="76" y="150"/>
                  </a:lnTo>
                  <a:lnTo>
                    <a:pt x="56" y="148"/>
                  </a:lnTo>
                  <a:lnTo>
                    <a:pt x="38" y="139"/>
                  </a:lnTo>
                  <a:lnTo>
                    <a:pt x="23" y="128"/>
                  </a:lnTo>
                  <a:lnTo>
                    <a:pt x="11" y="113"/>
                  </a:lnTo>
                  <a:lnTo>
                    <a:pt x="3" y="94"/>
                  </a:lnTo>
                  <a:lnTo>
                    <a:pt x="0" y="75"/>
                  </a:lnTo>
                  <a:lnTo>
                    <a:pt x="3" y="55"/>
                  </a:lnTo>
                  <a:lnTo>
                    <a:pt x="11" y="36"/>
                  </a:lnTo>
                  <a:lnTo>
                    <a:pt x="23" y="21"/>
                  </a:lnTo>
                  <a:lnTo>
                    <a:pt x="38" y="10"/>
                  </a:lnTo>
                  <a:lnTo>
                    <a:pt x="56" y="2"/>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78" name="Freeform 711">
              <a:extLst>
                <a:ext uri="{FF2B5EF4-FFF2-40B4-BE49-F238E27FC236}">
                  <a16:creationId xmlns:a16="http://schemas.microsoft.com/office/drawing/2014/main" id="{9F3270E8-812F-487B-BCAF-3943A7333666}"/>
                </a:ext>
              </a:extLst>
            </p:cNvPr>
            <p:cNvSpPr>
              <a:spLocks noEditPoints="1"/>
            </p:cNvSpPr>
            <p:nvPr/>
          </p:nvSpPr>
          <p:spPr bwMode="auto">
            <a:xfrm>
              <a:off x="2904" y="5332"/>
              <a:ext cx="41" cy="52"/>
            </a:xfrm>
            <a:custGeom>
              <a:avLst/>
              <a:gdLst>
                <a:gd name="T0" fmla="*/ 259 w 409"/>
                <a:gd name="T1" fmla="*/ 189 h 520"/>
                <a:gd name="T2" fmla="*/ 232 w 409"/>
                <a:gd name="T3" fmla="*/ 211 h 520"/>
                <a:gd name="T4" fmla="*/ 205 w 409"/>
                <a:gd name="T5" fmla="*/ 234 h 520"/>
                <a:gd name="T6" fmla="*/ 178 w 409"/>
                <a:gd name="T7" fmla="*/ 260 h 520"/>
                <a:gd name="T8" fmla="*/ 205 w 409"/>
                <a:gd name="T9" fmla="*/ 286 h 520"/>
                <a:gd name="T10" fmla="*/ 232 w 409"/>
                <a:gd name="T11" fmla="*/ 309 h 520"/>
                <a:gd name="T12" fmla="*/ 259 w 409"/>
                <a:gd name="T13" fmla="*/ 330 h 520"/>
                <a:gd name="T14" fmla="*/ 259 w 409"/>
                <a:gd name="T15" fmla="*/ 189 h 520"/>
                <a:gd name="T16" fmla="*/ 334 w 409"/>
                <a:gd name="T17" fmla="*/ 0 h 520"/>
                <a:gd name="T18" fmla="*/ 354 w 409"/>
                <a:gd name="T19" fmla="*/ 2 h 520"/>
                <a:gd name="T20" fmla="*/ 373 w 409"/>
                <a:gd name="T21" fmla="*/ 10 h 520"/>
                <a:gd name="T22" fmla="*/ 388 w 409"/>
                <a:gd name="T23" fmla="*/ 22 h 520"/>
                <a:gd name="T24" fmla="*/ 399 w 409"/>
                <a:gd name="T25" fmla="*/ 38 h 520"/>
                <a:gd name="T26" fmla="*/ 407 w 409"/>
                <a:gd name="T27" fmla="*/ 55 h 520"/>
                <a:gd name="T28" fmla="*/ 409 w 409"/>
                <a:gd name="T29" fmla="*/ 75 h 520"/>
                <a:gd name="T30" fmla="*/ 409 w 409"/>
                <a:gd name="T31" fmla="*/ 445 h 520"/>
                <a:gd name="T32" fmla="*/ 407 w 409"/>
                <a:gd name="T33" fmla="*/ 464 h 520"/>
                <a:gd name="T34" fmla="*/ 399 w 409"/>
                <a:gd name="T35" fmla="*/ 482 h 520"/>
                <a:gd name="T36" fmla="*/ 388 w 409"/>
                <a:gd name="T37" fmla="*/ 497 h 520"/>
                <a:gd name="T38" fmla="*/ 373 w 409"/>
                <a:gd name="T39" fmla="*/ 509 h 520"/>
                <a:gd name="T40" fmla="*/ 354 w 409"/>
                <a:gd name="T41" fmla="*/ 517 h 520"/>
                <a:gd name="T42" fmla="*/ 334 w 409"/>
                <a:gd name="T43" fmla="*/ 520 h 520"/>
                <a:gd name="T44" fmla="*/ 305 w 409"/>
                <a:gd name="T45" fmla="*/ 517 h 520"/>
                <a:gd name="T46" fmla="*/ 275 w 409"/>
                <a:gd name="T47" fmla="*/ 509 h 520"/>
                <a:gd name="T48" fmla="*/ 245 w 409"/>
                <a:gd name="T49" fmla="*/ 497 h 520"/>
                <a:gd name="T50" fmla="*/ 214 w 409"/>
                <a:gd name="T51" fmla="*/ 481 h 520"/>
                <a:gd name="T52" fmla="*/ 185 w 409"/>
                <a:gd name="T53" fmla="*/ 463 h 520"/>
                <a:gd name="T54" fmla="*/ 157 w 409"/>
                <a:gd name="T55" fmla="*/ 444 h 520"/>
                <a:gd name="T56" fmla="*/ 131 w 409"/>
                <a:gd name="T57" fmla="*/ 422 h 520"/>
                <a:gd name="T58" fmla="*/ 106 w 409"/>
                <a:gd name="T59" fmla="*/ 400 h 520"/>
                <a:gd name="T60" fmla="*/ 83 w 409"/>
                <a:gd name="T61" fmla="*/ 378 h 520"/>
                <a:gd name="T62" fmla="*/ 62 w 409"/>
                <a:gd name="T63" fmla="*/ 358 h 520"/>
                <a:gd name="T64" fmla="*/ 44 w 409"/>
                <a:gd name="T65" fmla="*/ 338 h 520"/>
                <a:gd name="T66" fmla="*/ 29 w 409"/>
                <a:gd name="T67" fmla="*/ 322 h 520"/>
                <a:gd name="T68" fmla="*/ 18 w 409"/>
                <a:gd name="T69" fmla="*/ 308 h 520"/>
                <a:gd name="T70" fmla="*/ 8 w 409"/>
                <a:gd name="T71" fmla="*/ 293 h 520"/>
                <a:gd name="T72" fmla="*/ 1 w 409"/>
                <a:gd name="T73" fmla="*/ 277 h 520"/>
                <a:gd name="T74" fmla="*/ 0 w 409"/>
                <a:gd name="T75" fmla="*/ 260 h 520"/>
                <a:gd name="T76" fmla="*/ 1 w 409"/>
                <a:gd name="T77" fmla="*/ 243 h 520"/>
                <a:gd name="T78" fmla="*/ 8 w 409"/>
                <a:gd name="T79" fmla="*/ 226 h 520"/>
                <a:gd name="T80" fmla="*/ 18 w 409"/>
                <a:gd name="T81" fmla="*/ 211 h 520"/>
                <a:gd name="T82" fmla="*/ 29 w 409"/>
                <a:gd name="T83" fmla="*/ 198 h 520"/>
                <a:gd name="T84" fmla="*/ 44 w 409"/>
                <a:gd name="T85" fmla="*/ 182 h 520"/>
                <a:gd name="T86" fmla="*/ 62 w 409"/>
                <a:gd name="T87" fmla="*/ 162 h 520"/>
                <a:gd name="T88" fmla="*/ 83 w 409"/>
                <a:gd name="T89" fmla="*/ 142 h 520"/>
                <a:gd name="T90" fmla="*/ 106 w 409"/>
                <a:gd name="T91" fmla="*/ 119 h 520"/>
                <a:gd name="T92" fmla="*/ 131 w 409"/>
                <a:gd name="T93" fmla="*/ 98 h 520"/>
                <a:gd name="T94" fmla="*/ 157 w 409"/>
                <a:gd name="T95" fmla="*/ 76 h 520"/>
                <a:gd name="T96" fmla="*/ 185 w 409"/>
                <a:gd name="T97" fmla="*/ 56 h 520"/>
                <a:gd name="T98" fmla="*/ 214 w 409"/>
                <a:gd name="T99" fmla="*/ 38 h 520"/>
                <a:gd name="T100" fmla="*/ 245 w 409"/>
                <a:gd name="T101" fmla="*/ 23 h 520"/>
                <a:gd name="T102" fmla="*/ 275 w 409"/>
                <a:gd name="T103" fmla="*/ 11 h 520"/>
                <a:gd name="T104" fmla="*/ 305 w 409"/>
                <a:gd name="T105" fmla="*/ 2 h 520"/>
                <a:gd name="T106" fmla="*/ 334 w 409"/>
                <a:gd name="T107"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9" h="520">
                  <a:moveTo>
                    <a:pt x="259" y="189"/>
                  </a:moveTo>
                  <a:lnTo>
                    <a:pt x="232" y="211"/>
                  </a:lnTo>
                  <a:lnTo>
                    <a:pt x="205" y="234"/>
                  </a:lnTo>
                  <a:lnTo>
                    <a:pt x="178" y="260"/>
                  </a:lnTo>
                  <a:lnTo>
                    <a:pt x="205" y="286"/>
                  </a:lnTo>
                  <a:lnTo>
                    <a:pt x="232" y="309"/>
                  </a:lnTo>
                  <a:lnTo>
                    <a:pt x="259" y="330"/>
                  </a:lnTo>
                  <a:lnTo>
                    <a:pt x="259" y="189"/>
                  </a:lnTo>
                  <a:close/>
                  <a:moveTo>
                    <a:pt x="334" y="0"/>
                  </a:moveTo>
                  <a:lnTo>
                    <a:pt x="354" y="2"/>
                  </a:lnTo>
                  <a:lnTo>
                    <a:pt x="373" y="10"/>
                  </a:lnTo>
                  <a:lnTo>
                    <a:pt x="388" y="22"/>
                  </a:lnTo>
                  <a:lnTo>
                    <a:pt x="399" y="38"/>
                  </a:lnTo>
                  <a:lnTo>
                    <a:pt x="407" y="55"/>
                  </a:lnTo>
                  <a:lnTo>
                    <a:pt x="409" y="75"/>
                  </a:lnTo>
                  <a:lnTo>
                    <a:pt x="409" y="445"/>
                  </a:lnTo>
                  <a:lnTo>
                    <a:pt x="407" y="464"/>
                  </a:lnTo>
                  <a:lnTo>
                    <a:pt x="399" y="482"/>
                  </a:lnTo>
                  <a:lnTo>
                    <a:pt x="388" y="497"/>
                  </a:lnTo>
                  <a:lnTo>
                    <a:pt x="373" y="509"/>
                  </a:lnTo>
                  <a:lnTo>
                    <a:pt x="354" y="517"/>
                  </a:lnTo>
                  <a:lnTo>
                    <a:pt x="334" y="520"/>
                  </a:lnTo>
                  <a:lnTo>
                    <a:pt x="305" y="517"/>
                  </a:lnTo>
                  <a:lnTo>
                    <a:pt x="275" y="509"/>
                  </a:lnTo>
                  <a:lnTo>
                    <a:pt x="245" y="497"/>
                  </a:lnTo>
                  <a:lnTo>
                    <a:pt x="214" y="481"/>
                  </a:lnTo>
                  <a:lnTo>
                    <a:pt x="185" y="463"/>
                  </a:lnTo>
                  <a:lnTo>
                    <a:pt x="157" y="444"/>
                  </a:lnTo>
                  <a:lnTo>
                    <a:pt x="131" y="422"/>
                  </a:lnTo>
                  <a:lnTo>
                    <a:pt x="106" y="400"/>
                  </a:lnTo>
                  <a:lnTo>
                    <a:pt x="83" y="378"/>
                  </a:lnTo>
                  <a:lnTo>
                    <a:pt x="62" y="358"/>
                  </a:lnTo>
                  <a:lnTo>
                    <a:pt x="44" y="338"/>
                  </a:lnTo>
                  <a:lnTo>
                    <a:pt x="29" y="322"/>
                  </a:lnTo>
                  <a:lnTo>
                    <a:pt x="18" y="308"/>
                  </a:lnTo>
                  <a:lnTo>
                    <a:pt x="8" y="293"/>
                  </a:lnTo>
                  <a:lnTo>
                    <a:pt x="1" y="277"/>
                  </a:lnTo>
                  <a:lnTo>
                    <a:pt x="0" y="260"/>
                  </a:lnTo>
                  <a:lnTo>
                    <a:pt x="1" y="243"/>
                  </a:lnTo>
                  <a:lnTo>
                    <a:pt x="8" y="226"/>
                  </a:lnTo>
                  <a:lnTo>
                    <a:pt x="18" y="211"/>
                  </a:lnTo>
                  <a:lnTo>
                    <a:pt x="29" y="198"/>
                  </a:lnTo>
                  <a:lnTo>
                    <a:pt x="44" y="182"/>
                  </a:lnTo>
                  <a:lnTo>
                    <a:pt x="62" y="162"/>
                  </a:lnTo>
                  <a:lnTo>
                    <a:pt x="83" y="142"/>
                  </a:lnTo>
                  <a:lnTo>
                    <a:pt x="106" y="119"/>
                  </a:lnTo>
                  <a:lnTo>
                    <a:pt x="131" y="98"/>
                  </a:lnTo>
                  <a:lnTo>
                    <a:pt x="157" y="76"/>
                  </a:lnTo>
                  <a:lnTo>
                    <a:pt x="185" y="56"/>
                  </a:lnTo>
                  <a:lnTo>
                    <a:pt x="214" y="38"/>
                  </a:lnTo>
                  <a:lnTo>
                    <a:pt x="245" y="23"/>
                  </a:lnTo>
                  <a:lnTo>
                    <a:pt x="275" y="11"/>
                  </a:lnTo>
                  <a:lnTo>
                    <a:pt x="305" y="2"/>
                  </a:lnTo>
                  <a:lnTo>
                    <a:pt x="33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79" name="Group 714">
            <a:extLst>
              <a:ext uri="{FF2B5EF4-FFF2-40B4-BE49-F238E27FC236}">
                <a16:creationId xmlns:a16="http://schemas.microsoft.com/office/drawing/2014/main" id="{524C23AD-2AE1-4FC1-8A61-273B2695F82B}"/>
              </a:ext>
            </a:extLst>
          </p:cNvPr>
          <p:cNvGrpSpPr>
            <a:grpSpLocks noChangeAspect="1"/>
          </p:cNvGrpSpPr>
          <p:nvPr/>
        </p:nvGrpSpPr>
        <p:grpSpPr bwMode="auto">
          <a:xfrm>
            <a:off x="2116199" y="5458385"/>
            <a:ext cx="255558" cy="196033"/>
            <a:chOff x="2666" y="5997"/>
            <a:chExt cx="322" cy="247"/>
          </a:xfrm>
          <a:solidFill>
            <a:srgbClr val="000000"/>
          </a:solidFill>
        </p:grpSpPr>
        <p:sp>
          <p:nvSpPr>
            <p:cNvPr id="980" name="Freeform 716">
              <a:extLst>
                <a:ext uri="{FF2B5EF4-FFF2-40B4-BE49-F238E27FC236}">
                  <a16:creationId xmlns:a16="http://schemas.microsoft.com/office/drawing/2014/main" id="{F5D38C63-C081-4239-B7AD-C9D888487266}"/>
                </a:ext>
              </a:extLst>
            </p:cNvPr>
            <p:cNvSpPr>
              <a:spLocks noEditPoints="1"/>
            </p:cNvSpPr>
            <p:nvPr/>
          </p:nvSpPr>
          <p:spPr bwMode="auto">
            <a:xfrm>
              <a:off x="2666" y="5997"/>
              <a:ext cx="322" cy="247"/>
            </a:xfrm>
            <a:custGeom>
              <a:avLst/>
              <a:gdLst>
                <a:gd name="T0" fmla="*/ 1441 w 3544"/>
                <a:gd name="T1" fmla="*/ 168 h 2723"/>
                <a:gd name="T2" fmla="*/ 1405 w 3544"/>
                <a:gd name="T3" fmla="*/ 180 h 2723"/>
                <a:gd name="T4" fmla="*/ 1373 w 3544"/>
                <a:gd name="T5" fmla="*/ 199 h 2723"/>
                <a:gd name="T6" fmla="*/ 1265 w 3544"/>
                <a:gd name="T7" fmla="*/ 320 h 2723"/>
                <a:gd name="T8" fmla="*/ 1212 w 3544"/>
                <a:gd name="T9" fmla="*/ 364 h 2723"/>
                <a:gd name="T10" fmla="*/ 1147 w 3544"/>
                <a:gd name="T11" fmla="*/ 398 h 2723"/>
                <a:gd name="T12" fmla="*/ 1078 w 3544"/>
                <a:gd name="T13" fmla="*/ 416 h 2723"/>
                <a:gd name="T14" fmla="*/ 178 w 3544"/>
                <a:gd name="T15" fmla="*/ 420 h 2723"/>
                <a:gd name="T16" fmla="*/ 171 w 3544"/>
                <a:gd name="T17" fmla="*/ 422 h 2723"/>
                <a:gd name="T18" fmla="*/ 167 w 3544"/>
                <a:gd name="T19" fmla="*/ 427 h 2723"/>
                <a:gd name="T20" fmla="*/ 166 w 3544"/>
                <a:gd name="T21" fmla="*/ 2545 h 2723"/>
                <a:gd name="T22" fmla="*/ 169 w 3544"/>
                <a:gd name="T23" fmla="*/ 2552 h 2723"/>
                <a:gd name="T24" fmla="*/ 174 w 3544"/>
                <a:gd name="T25" fmla="*/ 2556 h 2723"/>
                <a:gd name="T26" fmla="*/ 3365 w 3544"/>
                <a:gd name="T27" fmla="*/ 2557 h 2723"/>
                <a:gd name="T28" fmla="*/ 3372 w 3544"/>
                <a:gd name="T29" fmla="*/ 2554 h 2723"/>
                <a:gd name="T30" fmla="*/ 3377 w 3544"/>
                <a:gd name="T31" fmla="*/ 2549 h 2723"/>
                <a:gd name="T32" fmla="*/ 3377 w 3544"/>
                <a:gd name="T33" fmla="*/ 431 h 2723"/>
                <a:gd name="T34" fmla="*/ 3375 w 3544"/>
                <a:gd name="T35" fmla="*/ 424 h 2723"/>
                <a:gd name="T36" fmla="*/ 3369 w 3544"/>
                <a:gd name="T37" fmla="*/ 420 h 2723"/>
                <a:gd name="T38" fmla="*/ 2490 w 3544"/>
                <a:gd name="T39" fmla="*/ 420 h 2723"/>
                <a:gd name="T40" fmla="*/ 2421 w 3544"/>
                <a:gd name="T41" fmla="*/ 410 h 2723"/>
                <a:gd name="T42" fmla="*/ 2353 w 3544"/>
                <a:gd name="T43" fmla="*/ 383 h 2723"/>
                <a:gd name="T44" fmla="*/ 2293 w 3544"/>
                <a:gd name="T45" fmla="*/ 343 h 2723"/>
                <a:gd name="T46" fmla="*/ 2173 w 3544"/>
                <a:gd name="T47" fmla="*/ 209 h 2723"/>
                <a:gd name="T48" fmla="*/ 2146 w 3544"/>
                <a:gd name="T49" fmla="*/ 189 h 2723"/>
                <a:gd name="T50" fmla="*/ 2111 w 3544"/>
                <a:gd name="T51" fmla="*/ 173 h 2723"/>
                <a:gd name="T52" fmla="*/ 2078 w 3544"/>
                <a:gd name="T53" fmla="*/ 166 h 2723"/>
                <a:gd name="T54" fmla="*/ 1456 w 3544"/>
                <a:gd name="T55" fmla="*/ 0 h 2723"/>
                <a:gd name="T56" fmla="*/ 2111 w 3544"/>
                <a:gd name="T57" fmla="*/ 3 h 2723"/>
                <a:gd name="T58" fmla="*/ 2181 w 3544"/>
                <a:gd name="T59" fmla="*/ 21 h 2723"/>
                <a:gd name="T60" fmla="*/ 2246 w 3544"/>
                <a:gd name="T61" fmla="*/ 56 h 2723"/>
                <a:gd name="T62" fmla="*/ 2298 w 3544"/>
                <a:gd name="T63" fmla="*/ 100 h 2723"/>
                <a:gd name="T64" fmla="*/ 2406 w 3544"/>
                <a:gd name="T65" fmla="*/ 220 h 2723"/>
                <a:gd name="T66" fmla="*/ 2439 w 3544"/>
                <a:gd name="T67" fmla="*/ 240 h 2723"/>
                <a:gd name="T68" fmla="*/ 2473 w 3544"/>
                <a:gd name="T69" fmla="*/ 252 h 2723"/>
                <a:gd name="T70" fmla="*/ 3365 w 3544"/>
                <a:gd name="T71" fmla="*/ 253 h 2723"/>
                <a:gd name="T72" fmla="*/ 3428 w 3544"/>
                <a:gd name="T73" fmla="*/ 265 h 2723"/>
                <a:gd name="T74" fmla="*/ 3480 w 3544"/>
                <a:gd name="T75" fmla="*/ 295 h 2723"/>
                <a:gd name="T76" fmla="*/ 3519 w 3544"/>
                <a:gd name="T77" fmla="*/ 342 h 2723"/>
                <a:gd name="T78" fmla="*/ 3540 w 3544"/>
                <a:gd name="T79" fmla="*/ 399 h 2723"/>
                <a:gd name="T80" fmla="*/ 3544 w 3544"/>
                <a:gd name="T81" fmla="*/ 2545 h 2723"/>
                <a:gd name="T82" fmla="*/ 3532 w 3544"/>
                <a:gd name="T83" fmla="*/ 2607 h 2723"/>
                <a:gd name="T84" fmla="*/ 3501 w 3544"/>
                <a:gd name="T85" fmla="*/ 2660 h 2723"/>
                <a:gd name="T86" fmla="*/ 3455 w 3544"/>
                <a:gd name="T87" fmla="*/ 2699 h 2723"/>
                <a:gd name="T88" fmla="*/ 3397 w 3544"/>
                <a:gd name="T89" fmla="*/ 2720 h 2723"/>
                <a:gd name="T90" fmla="*/ 178 w 3544"/>
                <a:gd name="T91" fmla="*/ 2723 h 2723"/>
                <a:gd name="T92" fmla="*/ 116 w 3544"/>
                <a:gd name="T93" fmla="*/ 2712 h 2723"/>
                <a:gd name="T94" fmla="*/ 64 w 3544"/>
                <a:gd name="T95" fmla="*/ 2681 h 2723"/>
                <a:gd name="T96" fmla="*/ 24 w 3544"/>
                <a:gd name="T97" fmla="*/ 2635 h 2723"/>
                <a:gd name="T98" fmla="*/ 3 w 3544"/>
                <a:gd name="T99" fmla="*/ 2577 h 2723"/>
                <a:gd name="T100" fmla="*/ 0 w 3544"/>
                <a:gd name="T101" fmla="*/ 431 h 2723"/>
                <a:gd name="T102" fmla="*/ 11 w 3544"/>
                <a:gd name="T103" fmla="*/ 369 h 2723"/>
                <a:gd name="T104" fmla="*/ 42 w 3544"/>
                <a:gd name="T105" fmla="*/ 317 h 2723"/>
                <a:gd name="T106" fmla="*/ 88 w 3544"/>
                <a:gd name="T107" fmla="*/ 278 h 2723"/>
                <a:gd name="T108" fmla="*/ 146 w 3544"/>
                <a:gd name="T109" fmla="*/ 256 h 2723"/>
                <a:gd name="T110" fmla="*/ 1045 w 3544"/>
                <a:gd name="T111" fmla="*/ 253 h 2723"/>
                <a:gd name="T112" fmla="*/ 1078 w 3544"/>
                <a:gd name="T113" fmla="*/ 246 h 2723"/>
                <a:gd name="T114" fmla="*/ 1114 w 3544"/>
                <a:gd name="T115" fmla="*/ 231 h 2723"/>
                <a:gd name="T116" fmla="*/ 1140 w 3544"/>
                <a:gd name="T117" fmla="*/ 211 h 2723"/>
                <a:gd name="T118" fmla="*/ 1260 w 3544"/>
                <a:gd name="T119" fmla="*/ 76 h 2723"/>
                <a:gd name="T120" fmla="*/ 1320 w 3544"/>
                <a:gd name="T121" fmla="*/ 37 h 2723"/>
                <a:gd name="T122" fmla="*/ 1388 w 3544"/>
                <a:gd name="T123" fmla="*/ 10 h 2723"/>
                <a:gd name="T124" fmla="*/ 1456 w 3544"/>
                <a:gd name="T125" fmla="*/ 0 h 2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4" h="2723">
                  <a:moveTo>
                    <a:pt x="1456" y="166"/>
                  </a:moveTo>
                  <a:lnTo>
                    <a:pt x="1441" y="168"/>
                  </a:lnTo>
                  <a:lnTo>
                    <a:pt x="1424" y="173"/>
                  </a:lnTo>
                  <a:lnTo>
                    <a:pt x="1405" y="180"/>
                  </a:lnTo>
                  <a:lnTo>
                    <a:pt x="1388" y="189"/>
                  </a:lnTo>
                  <a:lnTo>
                    <a:pt x="1373" y="199"/>
                  </a:lnTo>
                  <a:lnTo>
                    <a:pt x="1362" y="209"/>
                  </a:lnTo>
                  <a:lnTo>
                    <a:pt x="1265" y="320"/>
                  </a:lnTo>
                  <a:lnTo>
                    <a:pt x="1242" y="343"/>
                  </a:lnTo>
                  <a:lnTo>
                    <a:pt x="1212" y="364"/>
                  </a:lnTo>
                  <a:lnTo>
                    <a:pt x="1181" y="383"/>
                  </a:lnTo>
                  <a:lnTo>
                    <a:pt x="1147" y="398"/>
                  </a:lnTo>
                  <a:lnTo>
                    <a:pt x="1113" y="410"/>
                  </a:lnTo>
                  <a:lnTo>
                    <a:pt x="1078" y="416"/>
                  </a:lnTo>
                  <a:lnTo>
                    <a:pt x="1045" y="420"/>
                  </a:lnTo>
                  <a:lnTo>
                    <a:pt x="178" y="420"/>
                  </a:lnTo>
                  <a:lnTo>
                    <a:pt x="174" y="420"/>
                  </a:lnTo>
                  <a:lnTo>
                    <a:pt x="171" y="422"/>
                  </a:lnTo>
                  <a:lnTo>
                    <a:pt x="169" y="424"/>
                  </a:lnTo>
                  <a:lnTo>
                    <a:pt x="167" y="427"/>
                  </a:lnTo>
                  <a:lnTo>
                    <a:pt x="166" y="431"/>
                  </a:lnTo>
                  <a:lnTo>
                    <a:pt x="166" y="2545"/>
                  </a:lnTo>
                  <a:lnTo>
                    <a:pt x="167" y="2549"/>
                  </a:lnTo>
                  <a:lnTo>
                    <a:pt x="169" y="2552"/>
                  </a:lnTo>
                  <a:lnTo>
                    <a:pt x="171" y="2554"/>
                  </a:lnTo>
                  <a:lnTo>
                    <a:pt x="174" y="2556"/>
                  </a:lnTo>
                  <a:lnTo>
                    <a:pt x="178" y="2557"/>
                  </a:lnTo>
                  <a:lnTo>
                    <a:pt x="3365" y="2557"/>
                  </a:lnTo>
                  <a:lnTo>
                    <a:pt x="3369" y="2556"/>
                  </a:lnTo>
                  <a:lnTo>
                    <a:pt x="3372" y="2554"/>
                  </a:lnTo>
                  <a:lnTo>
                    <a:pt x="3375" y="2552"/>
                  </a:lnTo>
                  <a:lnTo>
                    <a:pt x="3377" y="2549"/>
                  </a:lnTo>
                  <a:lnTo>
                    <a:pt x="3377" y="2545"/>
                  </a:lnTo>
                  <a:lnTo>
                    <a:pt x="3377" y="431"/>
                  </a:lnTo>
                  <a:lnTo>
                    <a:pt x="3377" y="427"/>
                  </a:lnTo>
                  <a:lnTo>
                    <a:pt x="3375" y="424"/>
                  </a:lnTo>
                  <a:lnTo>
                    <a:pt x="3372" y="422"/>
                  </a:lnTo>
                  <a:lnTo>
                    <a:pt x="3369" y="420"/>
                  </a:lnTo>
                  <a:lnTo>
                    <a:pt x="3365" y="420"/>
                  </a:lnTo>
                  <a:lnTo>
                    <a:pt x="2490" y="420"/>
                  </a:lnTo>
                  <a:lnTo>
                    <a:pt x="2456" y="416"/>
                  </a:lnTo>
                  <a:lnTo>
                    <a:pt x="2421" y="410"/>
                  </a:lnTo>
                  <a:lnTo>
                    <a:pt x="2387" y="398"/>
                  </a:lnTo>
                  <a:lnTo>
                    <a:pt x="2353" y="383"/>
                  </a:lnTo>
                  <a:lnTo>
                    <a:pt x="2322" y="364"/>
                  </a:lnTo>
                  <a:lnTo>
                    <a:pt x="2293" y="343"/>
                  </a:lnTo>
                  <a:lnTo>
                    <a:pt x="2270" y="320"/>
                  </a:lnTo>
                  <a:lnTo>
                    <a:pt x="2173" y="209"/>
                  </a:lnTo>
                  <a:lnTo>
                    <a:pt x="2161" y="199"/>
                  </a:lnTo>
                  <a:lnTo>
                    <a:pt x="2146" y="189"/>
                  </a:lnTo>
                  <a:lnTo>
                    <a:pt x="2129" y="180"/>
                  </a:lnTo>
                  <a:lnTo>
                    <a:pt x="2111" y="173"/>
                  </a:lnTo>
                  <a:lnTo>
                    <a:pt x="2094" y="168"/>
                  </a:lnTo>
                  <a:lnTo>
                    <a:pt x="2078" y="166"/>
                  </a:lnTo>
                  <a:lnTo>
                    <a:pt x="1456" y="166"/>
                  </a:lnTo>
                  <a:close/>
                  <a:moveTo>
                    <a:pt x="1456" y="0"/>
                  </a:moveTo>
                  <a:lnTo>
                    <a:pt x="2078" y="0"/>
                  </a:lnTo>
                  <a:lnTo>
                    <a:pt x="2111" y="3"/>
                  </a:lnTo>
                  <a:lnTo>
                    <a:pt x="2146" y="10"/>
                  </a:lnTo>
                  <a:lnTo>
                    <a:pt x="2181" y="21"/>
                  </a:lnTo>
                  <a:lnTo>
                    <a:pt x="2214" y="37"/>
                  </a:lnTo>
                  <a:lnTo>
                    <a:pt x="2246" y="56"/>
                  </a:lnTo>
                  <a:lnTo>
                    <a:pt x="2274" y="76"/>
                  </a:lnTo>
                  <a:lnTo>
                    <a:pt x="2298" y="100"/>
                  </a:lnTo>
                  <a:lnTo>
                    <a:pt x="2394" y="211"/>
                  </a:lnTo>
                  <a:lnTo>
                    <a:pt x="2406" y="220"/>
                  </a:lnTo>
                  <a:lnTo>
                    <a:pt x="2421" y="231"/>
                  </a:lnTo>
                  <a:lnTo>
                    <a:pt x="2439" y="240"/>
                  </a:lnTo>
                  <a:lnTo>
                    <a:pt x="2456" y="246"/>
                  </a:lnTo>
                  <a:lnTo>
                    <a:pt x="2473" y="252"/>
                  </a:lnTo>
                  <a:lnTo>
                    <a:pt x="2490" y="253"/>
                  </a:lnTo>
                  <a:lnTo>
                    <a:pt x="3365" y="253"/>
                  </a:lnTo>
                  <a:lnTo>
                    <a:pt x="3397" y="256"/>
                  </a:lnTo>
                  <a:lnTo>
                    <a:pt x="3428" y="265"/>
                  </a:lnTo>
                  <a:lnTo>
                    <a:pt x="3455" y="278"/>
                  </a:lnTo>
                  <a:lnTo>
                    <a:pt x="3480" y="295"/>
                  </a:lnTo>
                  <a:lnTo>
                    <a:pt x="3501" y="317"/>
                  </a:lnTo>
                  <a:lnTo>
                    <a:pt x="3519" y="342"/>
                  </a:lnTo>
                  <a:lnTo>
                    <a:pt x="3532" y="369"/>
                  </a:lnTo>
                  <a:lnTo>
                    <a:pt x="3540" y="399"/>
                  </a:lnTo>
                  <a:lnTo>
                    <a:pt x="3544" y="431"/>
                  </a:lnTo>
                  <a:lnTo>
                    <a:pt x="3544" y="2545"/>
                  </a:lnTo>
                  <a:lnTo>
                    <a:pt x="3540" y="2577"/>
                  </a:lnTo>
                  <a:lnTo>
                    <a:pt x="3532" y="2607"/>
                  </a:lnTo>
                  <a:lnTo>
                    <a:pt x="3519" y="2635"/>
                  </a:lnTo>
                  <a:lnTo>
                    <a:pt x="3501" y="2660"/>
                  </a:lnTo>
                  <a:lnTo>
                    <a:pt x="3480" y="2681"/>
                  </a:lnTo>
                  <a:lnTo>
                    <a:pt x="3455" y="2699"/>
                  </a:lnTo>
                  <a:lnTo>
                    <a:pt x="3428" y="2712"/>
                  </a:lnTo>
                  <a:lnTo>
                    <a:pt x="3397" y="2720"/>
                  </a:lnTo>
                  <a:lnTo>
                    <a:pt x="3365" y="2723"/>
                  </a:lnTo>
                  <a:lnTo>
                    <a:pt x="178" y="2723"/>
                  </a:lnTo>
                  <a:lnTo>
                    <a:pt x="146" y="2720"/>
                  </a:lnTo>
                  <a:lnTo>
                    <a:pt x="116" y="2712"/>
                  </a:lnTo>
                  <a:lnTo>
                    <a:pt x="88" y="2699"/>
                  </a:lnTo>
                  <a:lnTo>
                    <a:pt x="64" y="2681"/>
                  </a:lnTo>
                  <a:lnTo>
                    <a:pt x="42" y="2660"/>
                  </a:lnTo>
                  <a:lnTo>
                    <a:pt x="24" y="2635"/>
                  </a:lnTo>
                  <a:lnTo>
                    <a:pt x="11" y="2607"/>
                  </a:lnTo>
                  <a:lnTo>
                    <a:pt x="3" y="2577"/>
                  </a:lnTo>
                  <a:lnTo>
                    <a:pt x="0" y="2545"/>
                  </a:lnTo>
                  <a:lnTo>
                    <a:pt x="0" y="431"/>
                  </a:lnTo>
                  <a:lnTo>
                    <a:pt x="3" y="399"/>
                  </a:lnTo>
                  <a:lnTo>
                    <a:pt x="11" y="369"/>
                  </a:lnTo>
                  <a:lnTo>
                    <a:pt x="24" y="342"/>
                  </a:lnTo>
                  <a:lnTo>
                    <a:pt x="42" y="317"/>
                  </a:lnTo>
                  <a:lnTo>
                    <a:pt x="64" y="295"/>
                  </a:lnTo>
                  <a:lnTo>
                    <a:pt x="88" y="278"/>
                  </a:lnTo>
                  <a:lnTo>
                    <a:pt x="116" y="265"/>
                  </a:lnTo>
                  <a:lnTo>
                    <a:pt x="146" y="256"/>
                  </a:lnTo>
                  <a:lnTo>
                    <a:pt x="178" y="253"/>
                  </a:lnTo>
                  <a:lnTo>
                    <a:pt x="1045" y="253"/>
                  </a:lnTo>
                  <a:lnTo>
                    <a:pt x="1061" y="252"/>
                  </a:lnTo>
                  <a:lnTo>
                    <a:pt x="1078" y="246"/>
                  </a:lnTo>
                  <a:lnTo>
                    <a:pt x="1096" y="240"/>
                  </a:lnTo>
                  <a:lnTo>
                    <a:pt x="1114" y="231"/>
                  </a:lnTo>
                  <a:lnTo>
                    <a:pt x="1128" y="220"/>
                  </a:lnTo>
                  <a:lnTo>
                    <a:pt x="1140" y="211"/>
                  </a:lnTo>
                  <a:lnTo>
                    <a:pt x="1236" y="100"/>
                  </a:lnTo>
                  <a:lnTo>
                    <a:pt x="1260" y="76"/>
                  </a:lnTo>
                  <a:lnTo>
                    <a:pt x="1288" y="56"/>
                  </a:lnTo>
                  <a:lnTo>
                    <a:pt x="1320" y="37"/>
                  </a:lnTo>
                  <a:lnTo>
                    <a:pt x="1353" y="21"/>
                  </a:lnTo>
                  <a:lnTo>
                    <a:pt x="1388" y="10"/>
                  </a:lnTo>
                  <a:lnTo>
                    <a:pt x="1422" y="3"/>
                  </a:lnTo>
                  <a:lnTo>
                    <a:pt x="145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81" name="Freeform 717">
              <a:extLst>
                <a:ext uri="{FF2B5EF4-FFF2-40B4-BE49-F238E27FC236}">
                  <a16:creationId xmlns:a16="http://schemas.microsoft.com/office/drawing/2014/main" id="{E22F3284-A75E-49F5-ADB8-89526CCDC113}"/>
                </a:ext>
              </a:extLst>
            </p:cNvPr>
            <p:cNvSpPr>
              <a:spLocks noEditPoints="1"/>
            </p:cNvSpPr>
            <p:nvPr/>
          </p:nvSpPr>
          <p:spPr bwMode="auto">
            <a:xfrm>
              <a:off x="2751" y="6059"/>
              <a:ext cx="152" cy="151"/>
            </a:xfrm>
            <a:custGeom>
              <a:avLst/>
              <a:gdLst>
                <a:gd name="T0" fmla="*/ 698 w 1663"/>
                <a:gd name="T1" fmla="*/ 180 h 1662"/>
                <a:gd name="T2" fmla="*/ 515 w 1663"/>
                <a:gd name="T3" fmla="*/ 246 h 1662"/>
                <a:gd name="T4" fmla="*/ 361 w 1663"/>
                <a:gd name="T5" fmla="*/ 361 h 1662"/>
                <a:gd name="T6" fmla="*/ 246 w 1663"/>
                <a:gd name="T7" fmla="*/ 514 h 1662"/>
                <a:gd name="T8" fmla="*/ 180 w 1663"/>
                <a:gd name="T9" fmla="*/ 697 h 1662"/>
                <a:gd name="T10" fmla="*/ 169 w 1663"/>
                <a:gd name="T11" fmla="*/ 899 h 1662"/>
                <a:gd name="T12" fmla="*/ 218 w 1663"/>
                <a:gd name="T13" fmla="*/ 1089 h 1662"/>
                <a:gd name="T14" fmla="*/ 319 w 1663"/>
                <a:gd name="T15" fmla="*/ 1254 h 1662"/>
                <a:gd name="T16" fmla="*/ 460 w 1663"/>
                <a:gd name="T17" fmla="*/ 1383 h 1662"/>
                <a:gd name="T18" fmla="*/ 634 w 1663"/>
                <a:gd name="T19" fmla="*/ 1466 h 1662"/>
                <a:gd name="T20" fmla="*/ 831 w 1663"/>
                <a:gd name="T21" fmla="*/ 1497 h 1662"/>
                <a:gd name="T22" fmla="*/ 1030 w 1663"/>
                <a:gd name="T23" fmla="*/ 1466 h 1662"/>
                <a:gd name="T24" fmla="*/ 1203 w 1663"/>
                <a:gd name="T25" fmla="*/ 1383 h 1662"/>
                <a:gd name="T26" fmla="*/ 1345 w 1663"/>
                <a:gd name="T27" fmla="*/ 1254 h 1662"/>
                <a:gd name="T28" fmla="*/ 1444 w 1663"/>
                <a:gd name="T29" fmla="*/ 1089 h 1662"/>
                <a:gd name="T30" fmla="*/ 1493 w 1663"/>
                <a:gd name="T31" fmla="*/ 899 h 1662"/>
                <a:gd name="T32" fmla="*/ 1483 w 1663"/>
                <a:gd name="T33" fmla="*/ 697 h 1662"/>
                <a:gd name="T34" fmla="*/ 1416 w 1663"/>
                <a:gd name="T35" fmla="*/ 514 h 1662"/>
                <a:gd name="T36" fmla="*/ 1301 w 1663"/>
                <a:gd name="T37" fmla="*/ 361 h 1662"/>
                <a:gd name="T38" fmla="*/ 1149 w 1663"/>
                <a:gd name="T39" fmla="*/ 246 h 1662"/>
                <a:gd name="T40" fmla="*/ 966 w 1663"/>
                <a:gd name="T41" fmla="*/ 180 h 1662"/>
                <a:gd name="T42" fmla="*/ 831 w 1663"/>
                <a:gd name="T43" fmla="*/ 0 h 1662"/>
                <a:gd name="T44" fmla="*/ 1052 w 1663"/>
                <a:gd name="T45" fmla="*/ 29 h 1662"/>
                <a:gd name="T46" fmla="*/ 1251 w 1663"/>
                <a:gd name="T47" fmla="*/ 114 h 1662"/>
                <a:gd name="T48" fmla="*/ 1420 w 1663"/>
                <a:gd name="T49" fmla="*/ 244 h 1662"/>
                <a:gd name="T50" fmla="*/ 1550 w 1663"/>
                <a:gd name="T51" fmla="*/ 412 h 1662"/>
                <a:gd name="T52" fmla="*/ 1633 w 1663"/>
                <a:gd name="T53" fmla="*/ 611 h 1662"/>
                <a:gd name="T54" fmla="*/ 1663 w 1663"/>
                <a:gd name="T55" fmla="*/ 831 h 1662"/>
                <a:gd name="T56" fmla="*/ 1633 w 1663"/>
                <a:gd name="T57" fmla="*/ 1052 h 1662"/>
                <a:gd name="T58" fmla="*/ 1550 w 1663"/>
                <a:gd name="T59" fmla="*/ 1251 h 1662"/>
                <a:gd name="T60" fmla="*/ 1420 w 1663"/>
                <a:gd name="T61" fmla="*/ 1419 h 1662"/>
                <a:gd name="T62" fmla="*/ 1251 w 1663"/>
                <a:gd name="T63" fmla="*/ 1549 h 1662"/>
                <a:gd name="T64" fmla="*/ 1052 w 1663"/>
                <a:gd name="T65" fmla="*/ 1633 h 1662"/>
                <a:gd name="T66" fmla="*/ 831 w 1663"/>
                <a:gd name="T67" fmla="*/ 1662 h 1662"/>
                <a:gd name="T68" fmla="*/ 610 w 1663"/>
                <a:gd name="T69" fmla="*/ 1633 h 1662"/>
                <a:gd name="T70" fmla="*/ 412 w 1663"/>
                <a:gd name="T71" fmla="*/ 1549 h 1662"/>
                <a:gd name="T72" fmla="*/ 244 w 1663"/>
                <a:gd name="T73" fmla="*/ 1419 h 1662"/>
                <a:gd name="T74" fmla="*/ 114 w 1663"/>
                <a:gd name="T75" fmla="*/ 1251 h 1662"/>
                <a:gd name="T76" fmla="*/ 30 w 1663"/>
                <a:gd name="T77" fmla="*/ 1052 h 1662"/>
                <a:gd name="T78" fmla="*/ 0 w 1663"/>
                <a:gd name="T79" fmla="*/ 831 h 1662"/>
                <a:gd name="T80" fmla="*/ 30 w 1663"/>
                <a:gd name="T81" fmla="*/ 611 h 1662"/>
                <a:gd name="T82" fmla="*/ 114 w 1663"/>
                <a:gd name="T83" fmla="*/ 412 h 1662"/>
                <a:gd name="T84" fmla="*/ 244 w 1663"/>
                <a:gd name="T85" fmla="*/ 244 h 1662"/>
                <a:gd name="T86" fmla="*/ 412 w 1663"/>
                <a:gd name="T87" fmla="*/ 114 h 1662"/>
                <a:gd name="T88" fmla="*/ 610 w 1663"/>
                <a:gd name="T89" fmla="*/ 29 h 1662"/>
                <a:gd name="T90" fmla="*/ 831 w 1663"/>
                <a:gd name="T91" fmla="*/ 0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3" h="1662">
                  <a:moveTo>
                    <a:pt x="831" y="166"/>
                  </a:moveTo>
                  <a:lnTo>
                    <a:pt x="764" y="169"/>
                  </a:lnTo>
                  <a:lnTo>
                    <a:pt x="698" y="180"/>
                  </a:lnTo>
                  <a:lnTo>
                    <a:pt x="634" y="196"/>
                  </a:lnTo>
                  <a:lnTo>
                    <a:pt x="572" y="219"/>
                  </a:lnTo>
                  <a:lnTo>
                    <a:pt x="515" y="246"/>
                  </a:lnTo>
                  <a:lnTo>
                    <a:pt x="460" y="279"/>
                  </a:lnTo>
                  <a:lnTo>
                    <a:pt x="409" y="318"/>
                  </a:lnTo>
                  <a:lnTo>
                    <a:pt x="361" y="361"/>
                  </a:lnTo>
                  <a:lnTo>
                    <a:pt x="319" y="408"/>
                  </a:lnTo>
                  <a:lnTo>
                    <a:pt x="280" y="459"/>
                  </a:lnTo>
                  <a:lnTo>
                    <a:pt x="246" y="514"/>
                  </a:lnTo>
                  <a:lnTo>
                    <a:pt x="218" y="573"/>
                  </a:lnTo>
                  <a:lnTo>
                    <a:pt x="196" y="634"/>
                  </a:lnTo>
                  <a:lnTo>
                    <a:pt x="180" y="697"/>
                  </a:lnTo>
                  <a:lnTo>
                    <a:pt x="169" y="763"/>
                  </a:lnTo>
                  <a:lnTo>
                    <a:pt x="166" y="831"/>
                  </a:lnTo>
                  <a:lnTo>
                    <a:pt x="169" y="899"/>
                  </a:lnTo>
                  <a:lnTo>
                    <a:pt x="180" y="965"/>
                  </a:lnTo>
                  <a:lnTo>
                    <a:pt x="196" y="1029"/>
                  </a:lnTo>
                  <a:lnTo>
                    <a:pt x="218" y="1089"/>
                  </a:lnTo>
                  <a:lnTo>
                    <a:pt x="246" y="1148"/>
                  </a:lnTo>
                  <a:lnTo>
                    <a:pt x="280" y="1203"/>
                  </a:lnTo>
                  <a:lnTo>
                    <a:pt x="319" y="1254"/>
                  </a:lnTo>
                  <a:lnTo>
                    <a:pt x="361" y="1302"/>
                  </a:lnTo>
                  <a:lnTo>
                    <a:pt x="409" y="1344"/>
                  </a:lnTo>
                  <a:lnTo>
                    <a:pt x="460" y="1383"/>
                  </a:lnTo>
                  <a:lnTo>
                    <a:pt x="515" y="1415"/>
                  </a:lnTo>
                  <a:lnTo>
                    <a:pt x="572" y="1444"/>
                  </a:lnTo>
                  <a:lnTo>
                    <a:pt x="634" y="1466"/>
                  </a:lnTo>
                  <a:lnTo>
                    <a:pt x="698" y="1482"/>
                  </a:lnTo>
                  <a:lnTo>
                    <a:pt x="764" y="1492"/>
                  </a:lnTo>
                  <a:lnTo>
                    <a:pt x="831" y="1497"/>
                  </a:lnTo>
                  <a:lnTo>
                    <a:pt x="900" y="1492"/>
                  </a:lnTo>
                  <a:lnTo>
                    <a:pt x="966" y="1482"/>
                  </a:lnTo>
                  <a:lnTo>
                    <a:pt x="1030" y="1466"/>
                  </a:lnTo>
                  <a:lnTo>
                    <a:pt x="1090" y="1444"/>
                  </a:lnTo>
                  <a:lnTo>
                    <a:pt x="1149" y="1415"/>
                  </a:lnTo>
                  <a:lnTo>
                    <a:pt x="1203" y="1383"/>
                  </a:lnTo>
                  <a:lnTo>
                    <a:pt x="1255" y="1344"/>
                  </a:lnTo>
                  <a:lnTo>
                    <a:pt x="1301" y="1302"/>
                  </a:lnTo>
                  <a:lnTo>
                    <a:pt x="1345" y="1254"/>
                  </a:lnTo>
                  <a:lnTo>
                    <a:pt x="1383" y="1203"/>
                  </a:lnTo>
                  <a:lnTo>
                    <a:pt x="1416" y="1148"/>
                  </a:lnTo>
                  <a:lnTo>
                    <a:pt x="1444" y="1089"/>
                  </a:lnTo>
                  <a:lnTo>
                    <a:pt x="1467" y="1029"/>
                  </a:lnTo>
                  <a:lnTo>
                    <a:pt x="1483" y="965"/>
                  </a:lnTo>
                  <a:lnTo>
                    <a:pt x="1493" y="899"/>
                  </a:lnTo>
                  <a:lnTo>
                    <a:pt x="1496" y="831"/>
                  </a:lnTo>
                  <a:lnTo>
                    <a:pt x="1493" y="763"/>
                  </a:lnTo>
                  <a:lnTo>
                    <a:pt x="1483" y="697"/>
                  </a:lnTo>
                  <a:lnTo>
                    <a:pt x="1467" y="634"/>
                  </a:lnTo>
                  <a:lnTo>
                    <a:pt x="1444" y="573"/>
                  </a:lnTo>
                  <a:lnTo>
                    <a:pt x="1416" y="514"/>
                  </a:lnTo>
                  <a:lnTo>
                    <a:pt x="1383" y="459"/>
                  </a:lnTo>
                  <a:lnTo>
                    <a:pt x="1345" y="408"/>
                  </a:lnTo>
                  <a:lnTo>
                    <a:pt x="1301" y="361"/>
                  </a:lnTo>
                  <a:lnTo>
                    <a:pt x="1255" y="318"/>
                  </a:lnTo>
                  <a:lnTo>
                    <a:pt x="1203" y="279"/>
                  </a:lnTo>
                  <a:lnTo>
                    <a:pt x="1149" y="246"/>
                  </a:lnTo>
                  <a:lnTo>
                    <a:pt x="1090" y="219"/>
                  </a:lnTo>
                  <a:lnTo>
                    <a:pt x="1030" y="196"/>
                  </a:lnTo>
                  <a:lnTo>
                    <a:pt x="966" y="180"/>
                  </a:lnTo>
                  <a:lnTo>
                    <a:pt x="900" y="169"/>
                  </a:lnTo>
                  <a:lnTo>
                    <a:pt x="831" y="166"/>
                  </a:lnTo>
                  <a:close/>
                  <a:moveTo>
                    <a:pt x="831" y="0"/>
                  </a:moveTo>
                  <a:lnTo>
                    <a:pt x="907" y="3"/>
                  </a:lnTo>
                  <a:lnTo>
                    <a:pt x="981" y="13"/>
                  </a:lnTo>
                  <a:lnTo>
                    <a:pt x="1052" y="29"/>
                  </a:lnTo>
                  <a:lnTo>
                    <a:pt x="1122" y="52"/>
                  </a:lnTo>
                  <a:lnTo>
                    <a:pt x="1188" y="80"/>
                  </a:lnTo>
                  <a:lnTo>
                    <a:pt x="1251" y="114"/>
                  </a:lnTo>
                  <a:lnTo>
                    <a:pt x="1311" y="152"/>
                  </a:lnTo>
                  <a:lnTo>
                    <a:pt x="1368" y="196"/>
                  </a:lnTo>
                  <a:lnTo>
                    <a:pt x="1420" y="244"/>
                  </a:lnTo>
                  <a:lnTo>
                    <a:pt x="1467" y="296"/>
                  </a:lnTo>
                  <a:lnTo>
                    <a:pt x="1511" y="352"/>
                  </a:lnTo>
                  <a:lnTo>
                    <a:pt x="1550" y="412"/>
                  </a:lnTo>
                  <a:lnTo>
                    <a:pt x="1583" y="475"/>
                  </a:lnTo>
                  <a:lnTo>
                    <a:pt x="1611" y="541"/>
                  </a:lnTo>
                  <a:lnTo>
                    <a:pt x="1633" y="611"/>
                  </a:lnTo>
                  <a:lnTo>
                    <a:pt x="1650" y="682"/>
                  </a:lnTo>
                  <a:lnTo>
                    <a:pt x="1660" y="756"/>
                  </a:lnTo>
                  <a:lnTo>
                    <a:pt x="1663" y="831"/>
                  </a:lnTo>
                  <a:lnTo>
                    <a:pt x="1660" y="906"/>
                  </a:lnTo>
                  <a:lnTo>
                    <a:pt x="1650" y="980"/>
                  </a:lnTo>
                  <a:lnTo>
                    <a:pt x="1633" y="1052"/>
                  </a:lnTo>
                  <a:lnTo>
                    <a:pt x="1611" y="1121"/>
                  </a:lnTo>
                  <a:lnTo>
                    <a:pt x="1583" y="1187"/>
                  </a:lnTo>
                  <a:lnTo>
                    <a:pt x="1550" y="1251"/>
                  </a:lnTo>
                  <a:lnTo>
                    <a:pt x="1511" y="1310"/>
                  </a:lnTo>
                  <a:lnTo>
                    <a:pt x="1467" y="1367"/>
                  </a:lnTo>
                  <a:lnTo>
                    <a:pt x="1420" y="1419"/>
                  </a:lnTo>
                  <a:lnTo>
                    <a:pt x="1368" y="1466"/>
                  </a:lnTo>
                  <a:lnTo>
                    <a:pt x="1311" y="1510"/>
                  </a:lnTo>
                  <a:lnTo>
                    <a:pt x="1251" y="1549"/>
                  </a:lnTo>
                  <a:lnTo>
                    <a:pt x="1188" y="1582"/>
                  </a:lnTo>
                  <a:lnTo>
                    <a:pt x="1122" y="1610"/>
                  </a:lnTo>
                  <a:lnTo>
                    <a:pt x="1052" y="1633"/>
                  </a:lnTo>
                  <a:lnTo>
                    <a:pt x="981" y="1649"/>
                  </a:lnTo>
                  <a:lnTo>
                    <a:pt x="907" y="1659"/>
                  </a:lnTo>
                  <a:lnTo>
                    <a:pt x="831" y="1662"/>
                  </a:lnTo>
                  <a:lnTo>
                    <a:pt x="757" y="1659"/>
                  </a:lnTo>
                  <a:lnTo>
                    <a:pt x="682" y="1649"/>
                  </a:lnTo>
                  <a:lnTo>
                    <a:pt x="610" y="1633"/>
                  </a:lnTo>
                  <a:lnTo>
                    <a:pt x="542" y="1610"/>
                  </a:lnTo>
                  <a:lnTo>
                    <a:pt x="476" y="1582"/>
                  </a:lnTo>
                  <a:lnTo>
                    <a:pt x="412" y="1549"/>
                  </a:lnTo>
                  <a:lnTo>
                    <a:pt x="352" y="1510"/>
                  </a:lnTo>
                  <a:lnTo>
                    <a:pt x="296" y="1466"/>
                  </a:lnTo>
                  <a:lnTo>
                    <a:pt x="244" y="1419"/>
                  </a:lnTo>
                  <a:lnTo>
                    <a:pt x="195" y="1367"/>
                  </a:lnTo>
                  <a:lnTo>
                    <a:pt x="152" y="1310"/>
                  </a:lnTo>
                  <a:lnTo>
                    <a:pt x="114" y="1251"/>
                  </a:lnTo>
                  <a:lnTo>
                    <a:pt x="81" y="1187"/>
                  </a:lnTo>
                  <a:lnTo>
                    <a:pt x="52" y="1121"/>
                  </a:lnTo>
                  <a:lnTo>
                    <a:pt x="30" y="1052"/>
                  </a:lnTo>
                  <a:lnTo>
                    <a:pt x="13" y="980"/>
                  </a:lnTo>
                  <a:lnTo>
                    <a:pt x="4" y="906"/>
                  </a:lnTo>
                  <a:lnTo>
                    <a:pt x="0" y="831"/>
                  </a:lnTo>
                  <a:lnTo>
                    <a:pt x="4" y="756"/>
                  </a:lnTo>
                  <a:lnTo>
                    <a:pt x="13" y="682"/>
                  </a:lnTo>
                  <a:lnTo>
                    <a:pt x="30" y="611"/>
                  </a:lnTo>
                  <a:lnTo>
                    <a:pt x="52" y="541"/>
                  </a:lnTo>
                  <a:lnTo>
                    <a:pt x="81" y="475"/>
                  </a:lnTo>
                  <a:lnTo>
                    <a:pt x="114" y="412"/>
                  </a:lnTo>
                  <a:lnTo>
                    <a:pt x="152" y="352"/>
                  </a:lnTo>
                  <a:lnTo>
                    <a:pt x="195" y="296"/>
                  </a:lnTo>
                  <a:lnTo>
                    <a:pt x="244" y="244"/>
                  </a:lnTo>
                  <a:lnTo>
                    <a:pt x="296" y="196"/>
                  </a:lnTo>
                  <a:lnTo>
                    <a:pt x="352" y="152"/>
                  </a:lnTo>
                  <a:lnTo>
                    <a:pt x="412" y="114"/>
                  </a:lnTo>
                  <a:lnTo>
                    <a:pt x="476" y="80"/>
                  </a:lnTo>
                  <a:lnTo>
                    <a:pt x="542" y="52"/>
                  </a:lnTo>
                  <a:lnTo>
                    <a:pt x="610" y="29"/>
                  </a:lnTo>
                  <a:lnTo>
                    <a:pt x="682" y="13"/>
                  </a:lnTo>
                  <a:lnTo>
                    <a:pt x="757" y="3"/>
                  </a:lnTo>
                  <a:lnTo>
                    <a:pt x="83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82" name="Freeform 718">
              <a:extLst>
                <a:ext uri="{FF2B5EF4-FFF2-40B4-BE49-F238E27FC236}">
                  <a16:creationId xmlns:a16="http://schemas.microsoft.com/office/drawing/2014/main" id="{7699D4AD-CEA5-40FC-B10C-440E575D4250}"/>
                </a:ext>
              </a:extLst>
            </p:cNvPr>
            <p:cNvSpPr>
              <a:spLocks/>
            </p:cNvSpPr>
            <p:nvPr/>
          </p:nvSpPr>
          <p:spPr bwMode="auto">
            <a:xfrm>
              <a:off x="2928" y="6129"/>
              <a:ext cx="58" cy="15"/>
            </a:xfrm>
            <a:custGeom>
              <a:avLst/>
              <a:gdLst>
                <a:gd name="T0" fmla="*/ 83 w 637"/>
                <a:gd name="T1" fmla="*/ 0 h 166"/>
                <a:gd name="T2" fmla="*/ 553 w 637"/>
                <a:gd name="T3" fmla="*/ 0 h 166"/>
                <a:gd name="T4" fmla="*/ 575 w 637"/>
                <a:gd name="T5" fmla="*/ 3 h 166"/>
                <a:gd name="T6" fmla="*/ 595 w 637"/>
                <a:gd name="T7" fmla="*/ 12 h 166"/>
                <a:gd name="T8" fmla="*/ 612 w 637"/>
                <a:gd name="T9" fmla="*/ 25 h 166"/>
                <a:gd name="T10" fmla="*/ 625 w 637"/>
                <a:gd name="T11" fmla="*/ 41 h 166"/>
                <a:gd name="T12" fmla="*/ 633 w 637"/>
                <a:gd name="T13" fmla="*/ 61 h 166"/>
                <a:gd name="T14" fmla="*/ 637 w 637"/>
                <a:gd name="T15" fmla="*/ 83 h 166"/>
                <a:gd name="T16" fmla="*/ 633 w 637"/>
                <a:gd name="T17" fmla="*/ 106 h 166"/>
                <a:gd name="T18" fmla="*/ 625 w 637"/>
                <a:gd name="T19" fmla="*/ 125 h 166"/>
                <a:gd name="T20" fmla="*/ 612 w 637"/>
                <a:gd name="T21" fmla="*/ 142 h 166"/>
                <a:gd name="T22" fmla="*/ 595 w 637"/>
                <a:gd name="T23" fmla="*/ 155 h 166"/>
                <a:gd name="T24" fmla="*/ 575 w 637"/>
                <a:gd name="T25" fmla="*/ 163 h 166"/>
                <a:gd name="T26" fmla="*/ 553 w 637"/>
                <a:gd name="T27" fmla="*/ 166 h 166"/>
                <a:gd name="T28" fmla="*/ 83 w 637"/>
                <a:gd name="T29" fmla="*/ 166 h 166"/>
                <a:gd name="T30" fmla="*/ 60 w 637"/>
                <a:gd name="T31" fmla="*/ 163 h 166"/>
                <a:gd name="T32" fmla="*/ 41 w 637"/>
                <a:gd name="T33" fmla="*/ 155 h 166"/>
                <a:gd name="T34" fmla="*/ 24 w 637"/>
                <a:gd name="T35" fmla="*/ 142 h 166"/>
                <a:gd name="T36" fmla="*/ 11 w 637"/>
                <a:gd name="T37" fmla="*/ 125 h 166"/>
                <a:gd name="T38" fmla="*/ 3 w 637"/>
                <a:gd name="T39" fmla="*/ 106 h 166"/>
                <a:gd name="T40" fmla="*/ 0 w 637"/>
                <a:gd name="T41" fmla="*/ 83 h 166"/>
                <a:gd name="T42" fmla="*/ 3 w 637"/>
                <a:gd name="T43" fmla="*/ 61 h 166"/>
                <a:gd name="T44" fmla="*/ 11 w 637"/>
                <a:gd name="T45" fmla="*/ 41 h 166"/>
                <a:gd name="T46" fmla="*/ 24 w 637"/>
                <a:gd name="T47" fmla="*/ 25 h 166"/>
                <a:gd name="T48" fmla="*/ 41 w 637"/>
                <a:gd name="T49" fmla="*/ 12 h 166"/>
                <a:gd name="T50" fmla="*/ 60 w 637"/>
                <a:gd name="T51" fmla="*/ 3 h 166"/>
                <a:gd name="T52" fmla="*/ 83 w 637"/>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7" h="166">
                  <a:moveTo>
                    <a:pt x="83" y="0"/>
                  </a:moveTo>
                  <a:lnTo>
                    <a:pt x="553" y="0"/>
                  </a:lnTo>
                  <a:lnTo>
                    <a:pt x="575" y="3"/>
                  </a:lnTo>
                  <a:lnTo>
                    <a:pt x="595" y="12"/>
                  </a:lnTo>
                  <a:lnTo>
                    <a:pt x="612" y="25"/>
                  </a:lnTo>
                  <a:lnTo>
                    <a:pt x="625" y="41"/>
                  </a:lnTo>
                  <a:lnTo>
                    <a:pt x="633" y="61"/>
                  </a:lnTo>
                  <a:lnTo>
                    <a:pt x="637" y="83"/>
                  </a:lnTo>
                  <a:lnTo>
                    <a:pt x="633" y="106"/>
                  </a:lnTo>
                  <a:lnTo>
                    <a:pt x="625" y="125"/>
                  </a:lnTo>
                  <a:lnTo>
                    <a:pt x="612" y="142"/>
                  </a:lnTo>
                  <a:lnTo>
                    <a:pt x="595" y="155"/>
                  </a:lnTo>
                  <a:lnTo>
                    <a:pt x="575" y="163"/>
                  </a:lnTo>
                  <a:lnTo>
                    <a:pt x="553" y="166"/>
                  </a:lnTo>
                  <a:lnTo>
                    <a:pt x="83" y="166"/>
                  </a:lnTo>
                  <a:lnTo>
                    <a:pt x="60" y="163"/>
                  </a:lnTo>
                  <a:lnTo>
                    <a:pt x="41" y="155"/>
                  </a:lnTo>
                  <a:lnTo>
                    <a:pt x="24" y="142"/>
                  </a:lnTo>
                  <a:lnTo>
                    <a:pt x="11" y="125"/>
                  </a:lnTo>
                  <a:lnTo>
                    <a:pt x="3" y="106"/>
                  </a:lnTo>
                  <a:lnTo>
                    <a:pt x="0" y="83"/>
                  </a:lnTo>
                  <a:lnTo>
                    <a:pt x="3" y="61"/>
                  </a:lnTo>
                  <a:lnTo>
                    <a:pt x="11" y="41"/>
                  </a:lnTo>
                  <a:lnTo>
                    <a:pt x="24" y="25"/>
                  </a:lnTo>
                  <a:lnTo>
                    <a:pt x="41" y="12"/>
                  </a:lnTo>
                  <a:lnTo>
                    <a:pt x="60" y="3"/>
                  </a:lnTo>
                  <a:lnTo>
                    <a:pt x="8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83" name="Freeform 719">
              <a:extLst>
                <a:ext uri="{FF2B5EF4-FFF2-40B4-BE49-F238E27FC236}">
                  <a16:creationId xmlns:a16="http://schemas.microsoft.com/office/drawing/2014/main" id="{A6E11613-BF32-4AA7-844D-639FF569D285}"/>
                </a:ext>
              </a:extLst>
            </p:cNvPr>
            <p:cNvSpPr>
              <a:spLocks/>
            </p:cNvSpPr>
            <p:nvPr/>
          </p:nvSpPr>
          <p:spPr bwMode="auto">
            <a:xfrm>
              <a:off x="2669" y="6129"/>
              <a:ext cx="60" cy="15"/>
            </a:xfrm>
            <a:custGeom>
              <a:avLst/>
              <a:gdLst>
                <a:gd name="T0" fmla="*/ 84 w 665"/>
                <a:gd name="T1" fmla="*/ 0 h 166"/>
                <a:gd name="T2" fmla="*/ 581 w 665"/>
                <a:gd name="T3" fmla="*/ 0 h 166"/>
                <a:gd name="T4" fmla="*/ 603 w 665"/>
                <a:gd name="T5" fmla="*/ 3 h 166"/>
                <a:gd name="T6" fmla="*/ 623 w 665"/>
                <a:gd name="T7" fmla="*/ 12 h 166"/>
                <a:gd name="T8" fmla="*/ 640 w 665"/>
                <a:gd name="T9" fmla="*/ 25 h 166"/>
                <a:gd name="T10" fmla="*/ 653 w 665"/>
                <a:gd name="T11" fmla="*/ 41 h 166"/>
                <a:gd name="T12" fmla="*/ 661 w 665"/>
                <a:gd name="T13" fmla="*/ 61 h 166"/>
                <a:gd name="T14" fmla="*/ 665 w 665"/>
                <a:gd name="T15" fmla="*/ 83 h 166"/>
                <a:gd name="T16" fmla="*/ 661 w 665"/>
                <a:gd name="T17" fmla="*/ 106 h 166"/>
                <a:gd name="T18" fmla="*/ 653 w 665"/>
                <a:gd name="T19" fmla="*/ 125 h 166"/>
                <a:gd name="T20" fmla="*/ 640 w 665"/>
                <a:gd name="T21" fmla="*/ 142 h 166"/>
                <a:gd name="T22" fmla="*/ 623 w 665"/>
                <a:gd name="T23" fmla="*/ 155 h 166"/>
                <a:gd name="T24" fmla="*/ 603 w 665"/>
                <a:gd name="T25" fmla="*/ 163 h 166"/>
                <a:gd name="T26" fmla="*/ 581 w 665"/>
                <a:gd name="T27" fmla="*/ 166 h 166"/>
                <a:gd name="T28" fmla="*/ 84 w 665"/>
                <a:gd name="T29" fmla="*/ 166 h 166"/>
                <a:gd name="T30" fmla="*/ 61 w 665"/>
                <a:gd name="T31" fmla="*/ 163 h 166"/>
                <a:gd name="T32" fmla="*/ 42 w 665"/>
                <a:gd name="T33" fmla="*/ 155 h 166"/>
                <a:gd name="T34" fmla="*/ 24 w 665"/>
                <a:gd name="T35" fmla="*/ 142 h 166"/>
                <a:gd name="T36" fmla="*/ 11 w 665"/>
                <a:gd name="T37" fmla="*/ 125 h 166"/>
                <a:gd name="T38" fmla="*/ 4 w 665"/>
                <a:gd name="T39" fmla="*/ 106 h 166"/>
                <a:gd name="T40" fmla="*/ 0 w 665"/>
                <a:gd name="T41" fmla="*/ 83 h 166"/>
                <a:gd name="T42" fmla="*/ 4 w 665"/>
                <a:gd name="T43" fmla="*/ 61 h 166"/>
                <a:gd name="T44" fmla="*/ 11 w 665"/>
                <a:gd name="T45" fmla="*/ 41 h 166"/>
                <a:gd name="T46" fmla="*/ 24 w 665"/>
                <a:gd name="T47" fmla="*/ 25 h 166"/>
                <a:gd name="T48" fmla="*/ 42 w 665"/>
                <a:gd name="T49" fmla="*/ 12 h 166"/>
                <a:gd name="T50" fmla="*/ 61 w 665"/>
                <a:gd name="T51" fmla="*/ 3 h 166"/>
                <a:gd name="T52" fmla="*/ 84 w 665"/>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5" h="166">
                  <a:moveTo>
                    <a:pt x="84" y="0"/>
                  </a:moveTo>
                  <a:lnTo>
                    <a:pt x="581" y="0"/>
                  </a:lnTo>
                  <a:lnTo>
                    <a:pt x="603" y="3"/>
                  </a:lnTo>
                  <a:lnTo>
                    <a:pt x="623" y="12"/>
                  </a:lnTo>
                  <a:lnTo>
                    <a:pt x="640" y="25"/>
                  </a:lnTo>
                  <a:lnTo>
                    <a:pt x="653" y="41"/>
                  </a:lnTo>
                  <a:lnTo>
                    <a:pt x="661" y="61"/>
                  </a:lnTo>
                  <a:lnTo>
                    <a:pt x="665" y="83"/>
                  </a:lnTo>
                  <a:lnTo>
                    <a:pt x="661" y="106"/>
                  </a:lnTo>
                  <a:lnTo>
                    <a:pt x="653" y="125"/>
                  </a:lnTo>
                  <a:lnTo>
                    <a:pt x="640" y="142"/>
                  </a:lnTo>
                  <a:lnTo>
                    <a:pt x="623" y="155"/>
                  </a:lnTo>
                  <a:lnTo>
                    <a:pt x="603" y="163"/>
                  </a:lnTo>
                  <a:lnTo>
                    <a:pt x="581" y="166"/>
                  </a:lnTo>
                  <a:lnTo>
                    <a:pt x="84" y="166"/>
                  </a:lnTo>
                  <a:lnTo>
                    <a:pt x="61" y="163"/>
                  </a:lnTo>
                  <a:lnTo>
                    <a:pt x="42" y="155"/>
                  </a:lnTo>
                  <a:lnTo>
                    <a:pt x="24" y="142"/>
                  </a:lnTo>
                  <a:lnTo>
                    <a:pt x="11" y="125"/>
                  </a:lnTo>
                  <a:lnTo>
                    <a:pt x="4" y="106"/>
                  </a:lnTo>
                  <a:lnTo>
                    <a:pt x="0" y="83"/>
                  </a:lnTo>
                  <a:lnTo>
                    <a:pt x="4" y="61"/>
                  </a:lnTo>
                  <a:lnTo>
                    <a:pt x="11" y="41"/>
                  </a:lnTo>
                  <a:lnTo>
                    <a:pt x="24" y="25"/>
                  </a:lnTo>
                  <a:lnTo>
                    <a:pt x="42" y="12"/>
                  </a:lnTo>
                  <a:lnTo>
                    <a:pt x="61" y="3"/>
                  </a:lnTo>
                  <a:lnTo>
                    <a:pt x="8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84" name="Freeform 720">
              <a:extLst>
                <a:ext uri="{FF2B5EF4-FFF2-40B4-BE49-F238E27FC236}">
                  <a16:creationId xmlns:a16="http://schemas.microsoft.com/office/drawing/2014/main" id="{925E00DA-BDAD-4AB5-BD89-C92CB78C2762}"/>
                </a:ext>
              </a:extLst>
            </p:cNvPr>
            <p:cNvSpPr>
              <a:spLocks noEditPoints="1"/>
            </p:cNvSpPr>
            <p:nvPr/>
          </p:nvSpPr>
          <p:spPr bwMode="auto">
            <a:xfrm>
              <a:off x="2782" y="6089"/>
              <a:ext cx="91" cy="91"/>
            </a:xfrm>
            <a:custGeom>
              <a:avLst/>
              <a:gdLst>
                <a:gd name="T0" fmla="*/ 455 w 1002"/>
                <a:gd name="T1" fmla="*/ 169 h 1002"/>
                <a:gd name="T2" fmla="*/ 370 w 1002"/>
                <a:gd name="T3" fmla="*/ 193 h 1002"/>
                <a:gd name="T4" fmla="*/ 297 w 1002"/>
                <a:gd name="T5" fmla="*/ 236 h 1002"/>
                <a:gd name="T6" fmla="*/ 236 w 1002"/>
                <a:gd name="T7" fmla="*/ 297 h 1002"/>
                <a:gd name="T8" fmla="*/ 193 w 1002"/>
                <a:gd name="T9" fmla="*/ 371 h 1002"/>
                <a:gd name="T10" fmla="*/ 169 w 1002"/>
                <a:gd name="T11" fmla="*/ 456 h 1002"/>
                <a:gd name="T12" fmla="*/ 169 w 1002"/>
                <a:gd name="T13" fmla="*/ 546 h 1002"/>
                <a:gd name="T14" fmla="*/ 193 w 1002"/>
                <a:gd name="T15" fmla="*/ 632 h 1002"/>
                <a:gd name="T16" fmla="*/ 236 w 1002"/>
                <a:gd name="T17" fmla="*/ 705 h 1002"/>
                <a:gd name="T18" fmla="*/ 297 w 1002"/>
                <a:gd name="T19" fmla="*/ 766 h 1002"/>
                <a:gd name="T20" fmla="*/ 370 w 1002"/>
                <a:gd name="T21" fmla="*/ 809 h 1002"/>
                <a:gd name="T22" fmla="*/ 455 w 1002"/>
                <a:gd name="T23" fmla="*/ 832 h 1002"/>
                <a:gd name="T24" fmla="*/ 546 w 1002"/>
                <a:gd name="T25" fmla="*/ 832 h 1002"/>
                <a:gd name="T26" fmla="*/ 630 w 1002"/>
                <a:gd name="T27" fmla="*/ 809 h 1002"/>
                <a:gd name="T28" fmla="*/ 705 w 1002"/>
                <a:gd name="T29" fmla="*/ 766 h 1002"/>
                <a:gd name="T30" fmla="*/ 766 w 1002"/>
                <a:gd name="T31" fmla="*/ 705 h 1002"/>
                <a:gd name="T32" fmla="*/ 809 w 1002"/>
                <a:gd name="T33" fmla="*/ 632 h 1002"/>
                <a:gd name="T34" fmla="*/ 832 w 1002"/>
                <a:gd name="T35" fmla="*/ 546 h 1002"/>
                <a:gd name="T36" fmla="*/ 832 w 1002"/>
                <a:gd name="T37" fmla="*/ 456 h 1002"/>
                <a:gd name="T38" fmla="*/ 809 w 1002"/>
                <a:gd name="T39" fmla="*/ 371 h 1002"/>
                <a:gd name="T40" fmla="*/ 766 w 1002"/>
                <a:gd name="T41" fmla="*/ 297 h 1002"/>
                <a:gd name="T42" fmla="*/ 705 w 1002"/>
                <a:gd name="T43" fmla="*/ 236 h 1002"/>
                <a:gd name="T44" fmla="*/ 630 w 1002"/>
                <a:gd name="T45" fmla="*/ 193 h 1002"/>
                <a:gd name="T46" fmla="*/ 546 w 1002"/>
                <a:gd name="T47" fmla="*/ 169 h 1002"/>
                <a:gd name="T48" fmla="*/ 500 w 1002"/>
                <a:gd name="T49" fmla="*/ 0 h 1002"/>
                <a:gd name="T50" fmla="*/ 615 w 1002"/>
                <a:gd name="T51" fmla="*/ 13 h 1002"/>
                <a:gd name="T52" fmla="*/ 720 w 1002"/>
                <a:gd name="T53" fmla="*/ 51 h 1002"/>
                <a:gd name="T54" fmla="*/ 813 w 1002"/>
                <a:gd name="T55" fmla="*/ 111 h 1002"/>
                <a:gd name="T56" fmla="*/ 891 w 1002"/>
                <a:gd name="T57" fmla="*/ 188 h 1002"/>
                <a:gd name="T58" fmla="*/ 951 w 1002"/>
                <a:gd name="T59" fmla="*/ 281 h 1002"/>
                <a:gd name="T60" fmla="*/ 988 w 1002"/>
                <a:gd name="T61" fmla="*/ 387 h 1002"/>
                <a:gd name="T62" fmla="*/ 1002 w 1002"/>
                <a:gd name="T63" fmla="*/ 501 h 1002"/>
                <a:gd name="T64" fmla="*/ 988 w 1002"/>
                <a:gd name="T65" fmla="*/ 615 h 1002"/>
                <a:gd name="T66" fmla="*/ 951 w 1002"/>
                <a:gd name="T67" fmla="*/ 722 h 1002"/>
                <a:gd name="T68" fmla="*/ 891 w 1002"/>
                <a:gd name="T69" fmla="*/ 814 h 1002"/>
                <a:gd name="T70" fmla="*/ 813 w 1002"/>
                <a:gd name="T71" fmla="*/ 892 h 1002"/>
                <a:gd name="T72" fmla="*/ 720 w 1002"/>
                <a:gd name="T73" fmla="*/ 951 h 1002"/>
                <a:gd name="T74" fmla="*/ 615 w 1002"/>
                <a:gd name="T75" fmla="*/ 989 h 1002"/>
                <a:gd name="T76" fmla="*/ 500 w 1002"/>
                <a:gd name="T77" fmla="*/ 1002 h 1002"/>
                <a:gd name="T78" fmla="*/ 385 w 1002"/>
                <a:gd name="T79" fmla="*/ 989 h 1002"/>
                <a:gd name="T80" fmla="*/ 280 w 1002"/>
                <a:gd name="T81" fmla="*/ 951 h 1002"/>
                <a:gd name="T82" fmla="*/ 187 w 1002"/>
                <a:gd name="T83" fmla="*/ 892 h 1002"/>
                <a:gd name="T84" fmla="*/ 110 w 1002"/>
                <a:gd name="T85" fmla="*/ 814 h 1002"/>
                <a:gd name="T86" fmla="*/ 51 w 1002"/>
                <a:gd name="T87" fmla="*/ 722 h 1002"/>
                <a:gd name="T88" fmla="*/ 13 w 1002"/>
                <a:gd name="T89" fmla="*/ 615 h 1002"/>
                <a:gd name="T90" fmla="*/ 0 w 1002"/>
                <a:gd name="T91" fmla="*/ 501 h 1002"/>
                <a:gd name="T92" fmla="*/ 13 w 1002"/>
                <a:gd name="T93" fmla="*/ 387 h 1002"/>
                <a:gd name="T94" fmla="*/ 51 w 1002"/>
                <a:gd name="T95" fmla="*/ 281 h 1002"/>
                <a:gd name="T96" fmla="*/ 110 w 1002"/>
                <a:gd name="T97" fmla="*/ 188 h 1002"/>
                <a:gd name="T98" fmla="*/ 187 w 1002"/>
                <a:gd name="T99" fmla="*/ 111 h 1002"/>
                <a:gd name="T100" fmla="*/ 280 w 1002"/>
                <a:gd name="T101" fmla="*/ 51 h 1002"/>
                <a:gd name="T102" fmla="*/ 385 w 1002"/>
                <a:gd name="T103" fmla="*/ 13 h 1002"/>
                <a:gd name="T104" fmla="*/ 500 w 1002"/>
                <a:gd name="T105" fmla="*/ 0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2" h="1002">
                  <a:moveTo>
                    <a:pt x="500" y="167"/>
                  </a:moveTo>
                  <a:lnTo>
                    <a:pt x="455" y="169"/>
                  </a:lnTo>
                  <a:lnTo>
                    <a:pt x="411" y="179"/>
                  </a:lnTo>
                  <a:lnTo>
                    <a:pt x="370" y="193"/>
                  </a:lnTo>
                  <a:lnTo>
                    <a:pt x="332" y="213"/>
                  </a:lnTo>
                  <a:lnTo>
                    <a:pt x="297" y="236"/>
                  </a:lnTo>
                  <a:lnTo>
                    <a:pt x="264" y="265"/>
                  </a:lnTo>
                  <a:lnTo>
                    <a:pt x="236" y="297"/>
                  </a:lnTo>
                  <a:lnTo>
                    <a:pt x="212" y="333"/>
                  </a:lnTo>
                  <a:lnTo>
                    <a:pt x="193" y="371"/>
                  </a:lnTo>
                  <a:lnTo>
                    <a:pt x="177" y="412"/>
                  </a:lnTo>
                  <a:lnTo>
                    <a:pt x="169" y="456"/>
                  </a:lnTo>
                  <a:lnTo>
                    <a:pt x="166" y="501"/>
                  </a:lnTo>
                  <a:lnTo>
                    <a:pt x="169" y="546"/>
                  </a:lnTo>
                  <a:lnTo>
                    <a:pt x="177" y="589"/>
                  </a:lnTo>
                  <a:lnTo>
                    <a:pt x="193" y="632"/>
                  </a:lnTo>
                  <a:lnTo>
                    <a:pt x="212" y="670"/>
                  </a:lnTo>
                  <a:lnTo>
                    <a:pt x="236" y="705"/>
                  </a:lnTo>
                  <a:lnTo>
                    <a:pt x="264" y="738"/>
                  </a:lnTo>
                  <a:lnTo>
                    <a:pt x="297" y="766"/>
                  </a:lnTo>
                  <a:lnTo>
                    <a:pt x="332" y="790"/>
                  </a:lnTo>
                  <a:lnTo>
                    <a:pt x="370" y="809"/>
                  </a:lnTo>
                  <a:lnTo>
                    <a:pt x="411" y="823"/>
                  </a:lnTo>
                  <a:lnTo>
                    <a:pt x="455" y="832"/>
                  </a:lnTo>
                  <a:lnTo>
                    <a:pt x="500" y="835"/>
                  </a:lnTo>
                  <a:lnTo>
                    <a:pt x="546" y="832"/>
                  </a:lnTo>
                  <a:lnTo>
                    <a:pt x="589" y="823"/>
                  </a:lnTo>
                  <a:lnTo>
                    <a:pt x="630" y="809"/>
                  </a:lnTo>
                  <a:lnTo>
                    <a:pt x="669" y="790"/>
                  </a:lnTo>
                  <a:lnTo>
                    <a:pt x="705" y="766"/>
                  </a:lnTo>
                  <a:lnTo>
                    <a:pt x="738" y="738"/>
                  </a:lnTo>
                  <a:lnTo>
                    <a:pt x="766" y="705"/>
                  </a:lnTo>
                  <a:lnTo>
                    <a:pt x="790" y="670"/>
                  </a:lnTo>
                  <a:lnTo>
                    <a:pt x="809" y="632"/>
                  </a:lnTo>
                  <a:lnTo>
                    <a:pt x="823" y="589"/>
                  </a:lnTo>
                  <a:lnTo>
                    <a:pt x="832" y="546"/>
                  </a:lnTo>
                  <a:lnTo>
                    <a:pt x="835" y="501"/>
                  </a:lnTo>
                  <a:lnTo>
                    <a:pt x="832" y="456"/>
                  </a:lnTo>
                  <a:lnTo>
                    <a:pt x="823" y="412"/>
                  </a:lnTo>
                  <a:lnTo>
                    <a:pt x="809" y="371"/>
                  </a:lnTo>
                  <a:lnTo>
                    <a:pt x="790" y="333"/>
                  </a:lnTo>
                  <a:lnTo>
                    <a:pt x="766" y="297"/>
                  </a:lnTo>
                  <a:lnTo>
                    <a:pt x="738" y="265"/>
                  </a:lnTo>
                  <a:lnTo>
                    <a:pt x="705" y="236"/>
                  </a:lnTo>
                  <a:lnTo>
                    <a:pt x="669" y="213"/>
                  </a:lnTo>
                  <a:lnTo>
                    <a:pt x="630" y="193"/>
                  </a:lnTo>
                  <a:lnTo>
                    <a:pt x="589" y="179"/>
                  </a:lnTo>
                  <a:lnTo>
                    <a:pt x="546" y="169"/>
                  </a:lnTo>
                  <a:lnTo>
                    <a:pt x="500" y="167"/>
                  </a:lnTo>
                  <a:close/>
                  <a:moveTo>
                    <a:pt x="500" y="0"/>
                  </a:moveTo>
                  <a:lnTo>
                    <a:pt x="559" y="4"/>
                  </a:lnTo>
                  <a:lnTo>
                    <a:pt x="615" y="13"/>
                  </a:lnTo>
                  <a:lnTo>
                    <a:pt x="669" y="30"/>
                  </a:lnTo>
                  <a:lnTo>
                    <a:pt x="720" y="51"/>
                  </a:lnTo>
                  <a:lnTo>
                    <a:pt x="769" y="78"/>
                  </a:lnTo>
                  <a:lnTo>
                    <a:pt x="813" y="111"/>
                  </a:lnTo>
                  <a:lnTo>
                    <a:pt x="855" y="148"/>
                  </a:lnTo>
                  <a:lnTo>
                    <a:pt x="891" y="188"/>
                  </a:lnTo>
                  <a:lnTo>
                    <a:pt x="924" y="233"/>
                  </a:lnTo>
                  <a:lnTo>
                    <a:pt x="951" y="281"/>
                  </a:lnTo>
                  <a:lnTo>
                    <a:pt x="973" y="333"/>
                  </a:lnTo>
                  <a:lnTo>
                    <a:pt x="988" y="387"/>
                  </a:lnTo>
                  <a:lnTo>
                    <a:pt x="998" y="443"/>
                  </a:lnTo>
                  <a:lnTo>
                    <a:pt x="1002" y="501"/>
                  </a:lnTo>
                  <a:lnTo>
                    <a:pt x="998" y="559"/>
                  </a:lnTo>
                  <a:lnTo>
                    <a:pt x="988" y="615"/>
                  </a:lnTo>
                  <a:lnTo>
                    <a:pt x="973" y="670"/>
                  </a:lnTo>
                  <a:lnTo>
                    <a:pt x="951" y="722"/>
                  </a:lnTo>
                  <a:lnTo>
                    <a:pt x="924" y="769"/>
                  </a:lnTo>
                  <a:lnTo>
                    <a:pt x="891" y="814"/>
                  </a:lnTo>
                  <a:lnTo>
                    <a:pt x="855" y="855"/>
                  </a:lnTo>
                  <a:lnTo>
                    <a:pt x="813" y="892"/>
                  </a:lnTo>
                  <a:lnTo>
                    <a:pt x="769" y="924"/>
                  </a:lnTo>
                  <a:lnTo>
                    <a:pt x="720" y="951"/>
                  </a:lnTo>
                  <a:lnTo>
                    <a:pt x="669" y="973"/>
                  </a:lnTo>
                  <a:lnTo>
                    <a:pt x="615" y="989"/>
                  </a:lnTo>
                  <a:lnTo>
                    <a:pt x="559" y="999"/>
                  </a:lnTo>
                  <a:lnTo>
                    <a:pt x="500" y="1002"/>
                  </a:lnTo>
                  <a:lnTo>
                    <a:pt x="442" y="999"/>
                  </a:lnTo>
                  <a:lnTo>
                    <a:pt x="385" y="989"/>
                  </a:lnTo>
                  <a:lnTo>
                    <a:pt x="332" y="973"/>
                  </a:lnTo>
                  <a:lnTo>
                    <a:pt x="280" y="951"/>
                  </a:lnTo>
                  <a:lnTo>
                    <a:pt x="233" y="924"/>
                  </a:lnTo>
                  <a:lnTo>
                    <a:pt x="187" y="892"/>
                  </a:lnTo>
                  <a:lnTo>
                    <a:pt x="146" y="855"/>
                  </a:lnTo>
                  <a:lnTo>
                    <a:pt x="110" y="814"/>
                  </a:lnTo>
                  <a:lnTo>
                    <a:pt x="78" y="769"/>
                  </a:lnTo>
                  <a:lnTo>
                    <a:pt x="51" y="722"/>
                  </a:lnTo>
                  <a:lnTo>
                    <a:pt x="29" y="670"/>
                  </a:lnTo>
                  <a:lnTo>
                    <a:pt x="13" y="615"/>
                  </a:lnTo>
                  <a:lnTo>
                    <a:pt x="3" y="559"/>
                  </a:lnTo>
                  <a:lnTo>
                    <a:pt x="0" y="501"/>
                  </a:lnTo>
                  <a:lnTo>
                    <a:pt x="3" y="443"/>
                  </a:lnTo>
                  <a:lnTo>
                    <a:pt x="13" y="387"/>
                  </a:lnTo>
                  <a:lnTo>
                    <a:pt x="29" y="333"/>
                  </a:lnTo>
                  <a:lnTo>
                    <a:pt x="51" y="281"/>
                  </a:lnTo>
                  <a:lnTo>
                    <a:pt x="78" y="233"/>
                  </a:lnTo>
                  <a:lnTo>
                    <a:pt x="110" y="188"/>
                  </a:lnTo>
                  <a:lnTo>
                    <a:pt x="146" y="148"/>
                  </a:lnTo>
                  <a:lnTo>
                    <a:pt x="187" y="111"/>
                  </a:lnTo>
                  <a:lnTo>
                    <a:pt x="233" y="78"/>
                  </a:lnTo>
                  <a:lnTo>
                    <a:pt x="280" y="51"/>
                  </a:lnTo>
                  <a:lnTo>
                    <a:pt x="332" y="30"/>
                  </a:lnTo>
                  <a:lnTo>
                    <a:pt x="385" y="13"/>
                  </a:lnTo>
                  <a:lnTo>
                    <a:pt x="442" y="4"/>
                  </a:lnTo>
                  <a:lnTo>
                    <a:pt x="50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85" name="Group 723">
            <a:extLst>
              <a:ext uri="{FF2B5EF4-FFF2-40B4-BE49-F238E27FC236}">
                <a16:creationId xmlns:a16="http://schemas.microsoft.com/office/drawing/2014/main" id="{103AD5E7-9293-4750-99BB-BE3AA5609AAA}"/>
              </a:ext>
            </a:extLst>
          </p:cNvPr>
          <p:cNvGrpSpPr>
            <a:grpSpLocks noChangeAspect="1"/>
          </p:cNvGrpSpPr>
          <p:nvPr/>
        </p:nvGrpSpPr>
        <p:grpSpPr bwMode="auto">
          <a:xfrm>
            <a:off x="2909069" y="4157579"/>
            <a:ext cx="272225" cy="265082"/>
            <a:chOff x="3665" y="4358"/>
            <a:chExt cx="343" cy="334"/>
          </a:xfrm>
          <a:solidFill>
            <a:srgbClr val="000000"/>
          </a:solidFill>
        </p:grpSpPr>
        <p:sp>
          <p:nvSpPr>
            <p:cNvPr id="986" name="Freeform 725">
              <a:extLst>
                <a:ext uri="{FF2B5EF4-FFF2-40B4-BE49-F238E27FC236}">
                  <a16:creationId xmlns:a16="http://schemas.microsoft.com/office/drawing/2014/main" id="{2F57C112-7EB0-490F-A921-1103FE79EF68}"/>
                </a:ext>
              </a:extLst>
            </p:cNvPr>
            <p:cNvSpPr>
              <a:spLocks/>
            </p:cNvSpPr>
            <p:nvPr/>
          </p:nvSpPr>
          <p:spPr bwMode="auto">
            <a:xfrm>
              <a:off x="3665" y="4358"/>
              <a:ext cx="343" cy="179"/>
            </a:xfrm>
            <a:custGeom>
              <a:avLst/>
              <a:gdLst>
                <a:gd name="T0" fmla="*/ 1920 w 3427"/>
                <a:gd name="T1" fmla="*/ 12 h 1789"/>
                <a:gd name="T2" fmla="*/ 2216 w 3427"/>
                <a:gd name="T3" fmla="*/ 76 h 1789"/>
                <a:gd name="T4" fmla="*/ 2491 w 3427"/>
                <a:gd name="T5" fmla="*/ 187 h 1789"/>
                <a:gd name="T6" fmla="*/ 2741 w 3427"/>
                <a:gd name="T7" fmla="*/ 343 h 1789"/>
                <a:gd name="T8" fmla="*/ 2958 w 3427"/>
                <a:gd name="T9" fmla="*/ 538 h 1789"/>
                <a:gd name="T10" fmla="*/ 3141 w 3427"/>
                <a:gd name="T11" fmla="*/ 767 h 1789"/>
                <a:gd name="T12" fmla="*/ 3283 w 3427"/>
                <a:gd name="T13" fmla="*/ 1024 h 1789"/>
                <a:gd name="T14" fmla="*/ 3378 w 3427"/>
                <a:gd name="T15" fmla="*/ 1307 h 1789"/>
                <a:gd name="T16" fmla="*/ 3424 w 3427"/>
                <a:gd name="T17" fmla="*/ 1609 h 1789"/>
                <a:gd name="T18" fmla="*/ 3417 w 3427"/>
                <a:gd name="T19" fmla="*/ 1752 h 1789"/>
                <a:gd name="T20" fmla="*/ 3371 w 3427"/>
                <a:gd name="T21" fmla="*/ 1786 h 1789"/>
                <a:gd name="T22" fmla="*/ 3313 w 3427"/>
                <a:gd name="T23" fmla="*/ 1779 h 1789"/>
                <a:gd name="T24" fmla="*/ 3278 w 3427"/>
                <a:gd name="T25" fmla="*/ 1734 h 1789"/>
                <a:gd name="T26" fmla="*/ 3263 w 3427"/>
                <a:gd name="T27" fmla="*/ 1510 h 1789"/>
                <a:gd name="T28" fmla="*/ 3196 w 3427"/>
                <a:gd name="T29" fmla="*/ 1220 h 1789"/>
                <a:gd name="T30" fmla="*/ 3078 w 3427"/>
                <a:gd name="T31" fmla="*/ 953 h 1789"/>
                <a:gd name="T32" fmla="*/ 2915 w 3427"/>
                <a:gd name="T33" fmla="*/ 716 h 1789"/>
                <a:gd name="T34" fmla="*/ 2711 w 3427"/>
                <a:gd name="T35" fmla="*/ 513 h 1789"/>
                <a:gd name="T36" fmla="*/ 2474 w 3427"/>
                <a:gd name="T37" fmla="*/ 349 h 1789"/>
                <a:gd name="T38" fmla="*/ 2207 w 3427"/>
                <a:gd name="T39" fmla="*/ 231 h 1789"/>
                <a:gd name="T40" fmla="*/ 1917 w 3427"/>
                <a:gd name="T41" fmla="*/ 165 h 1789"/>
                <a:gd name="T42" fmla="*/ 1611 w 3427"/>
                <a:gd name="T43" fmla="*/ 155 h 1789"/>
                <a:gd name="T44" fmla="*/ 1314 w 3427"/>
                <a:gd name="T45" fmla="*/ 203 h 1789"/>
                <a:gd name="T46" fmla="*/ 1039 w 3427"/>
                <a:gd name="T47" fmla="*/ 304 h 1789"/>
                <a:gd name="T48" fmla="*/ 791 w 3427"/>
                <a:gd name="T49" fmla="*/ 453 h 1789"/>
                <a:gd name="T50" fmla="*/ 575 w 3427"/>
                <a:gd name="T51" fmla="*/ 644 h 1789"/>
                <a:gd name="T52" fmla="*/ 398 w 3427"/>
                <a:gd name="T53" fmla="*/ 871 h 1789"/>
                <a:gd name="T54" fmla="*/ 265 w 3427"/>
                <a:gd name="T55" fmla="*/ 1128 h 1789"/>
                <a:gd name="T56" fmla="*/ 180 w 3427"/>
                <a:gd name="T57" fmla="*/ 1411 h 1789"/>
                <a:gd name="T58" fmla="*/ 151 w 3427"/>
                <a:gd name="T59" fmla="*/ 1713 h 1789"/>
                <a:gd name="T60" fmla="*/ 129 w 3427"/>
                <a:gd name="T61" fmla="*/ 1767 h 1789"/>
                <a:gd name="T62" fmla="*/ 76 w 3427"/>
                <a:gd name="T63" fmla="*/ 1789 h 1789"/>
                <a:gd name="T64" fmla="*/ 22 w 3427"/>
                <a:gd name="T65" fmla="*/ 1767 h 1789"/>
                <a:gd name="T66" fmla="*/ 0 w 3427"/>
                <a:gd name="T67" fmla="*/ 1713 h 1789"/>
                <a:gd name="T68" fmla="*/ 28 w 3427"/>
                <a:gd name="T69" fmla="*/ 1406 h 1789"/>
                <a:gd name="T70" fmla="*/ 107 w 3427"/>
                <a:gd name="T71" fmla="*/ 1116 h 1789"/>
                <a:gd name="T72" fmla="*/ 235 w 3427"/>
                <a:gd name="T73" fmla="*/ 849 h 1789"/>
                <a:gd name="T74" fmla="*/ 403 w 3427"/>
                <a:gd name="T75" fmla="*/ 611 h 1789"/>
                <a:gd name="T76" fmla="*/ 610 w 3427"/>
                <a:gd name="T77" fmla="*/ 403 h 1789"/>
                <a:gd name="T78" fmla="*/ 850 w 3427"/>
                <a:gd name="T79" fmla="*/ 234 h 1789"/>
                <a:gd name="T80" fmla="*/ 1116 w 3427"/>
                <a:gd name="T81" fmla="*/ 107 h 1789"/>
                <a:gd name="T82" fmla="*/ 1406 w 3427"/>
                <a:gd name="T83" fmla="*/ 28 h 1789"/>
                <a:gd name="T84" fmla="*/ 1714 w 3427"/>
                <a:gd name="T85" fmla="*/ 0 h 1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27" h="1789">
                  <a:moveTo>
                    <a:pt x="1714" y="0"/>
                  </a:moveTo>
                  <a:lnTo>
                    <a:pt x="1818" y="3"/>
                  </a:lnTo>
                  <a:lnTo>
                    <a:pt x="1920" y="12"/>
                  </a:lnTo>
                  <a:lnTo>
                    <a:pt x="2021" y="28"/>
                  </a:lnTo>
                  <a:lnTo>
                    <a:pt x="2120" y="49"/>
                  </a:lnTo>
                  <a:lnTo>
                    <a:pt x="2216" y="76"/>
                  </a:lnTo>
                  <a:lnTo>
                    <a:pt x="2311" y="107"/>
                  </a:lnTo>
                  <a:lnTo>
                    <a:pt x="2403" y="145"/>
                  </a:lnTo>
                  <a:lnTo>
                    <a:pt x="2491" y="187"/>
                  </a:lnTo>
                  <a:lnTo>
                    <a:pt x="2578" y="234"/>
                  </a:lnTo>
                  <a:lnTo>
                    <a:pt x="2660" y="286"/>
                  </a:lnTo>
                  <a:lnTo>
                    <a:pt x="2741" y="343"/>
                  </a:lnTo>
                  <a:lnTo>
                    <a:pt x="2817" y="403"/>
                  </a:lnTo>
                  <a:lnTo>
                    <a:pt x="2890" y="469"/>
                  </a:lnTo>
                  <a:lnTo>
                    <a:pt x="2958" y="538"/>
                  </a:lnTo>
                  <a:lnTo>
                    <a:pt x="3023" y="611"/>
                  </a:lnTo>
                  <a:lnTo>
                    <a:pt x="3085" y="687"/>
                  </a:lnTo>
                  <a:lnTo>
                    <a:pt x="3141" y="767"/>
                  </a:lnTo>
                  <a:lnTo>
                    <a:pt x="3193" y="849"/>
                  </a:lnTo>
                  <a:lnTo>
                    <a:pt x="3240" y="936"/>
                  </a:lnTo>
                  <a:lnTo>
                    <a:pt x="3283" y="1024"/>
                  </a:lnTo>
                  <a:lnTo>
                    <a:pt x="3320" y="1116"/>
                  </a:lnTo>
                  <a:lnTo>
                    <a:pt x="3351" y="1211"/>
                  </a:lnTo>
                  <a:lnTo>
                    <a:pt x="3378" y="1307"/>
                  </a:lnTo>
                  <a:lnTo>
                    <a:pt x="3399" y="1406"/>
                  </a:lnTo>
                  <a:lnTo>
                    <a:pt x="3415" y="1507"/>
                  </a:lnTo>
                  <a:lnTo>
                    <a:pt x="3424" y="1609"/>
                  </a:lnTo>
                  <a:lnTo>
                    <a:pt x="3427" y="1713"/>
                  </a:lnTo>
                  <a:lnTo>
                    <a:pt x="3424" y="1734"/>
                  </a:lnTo>
                  <a:lnTo>
                    <a:pt x="3417" y="1752"/>
                  </a:lnTo>
                  <a:lnTo>
                    <a:pt x="3405" y="1767"/>
                  </a:lnTo>
                  <a:lnTo>
                    <a:pt x="3390" y="1779"/>
                  </a:lnTo>
                  <a:lnTo>
                    <a:pt x="3371" y="1786"/>
                  </a:lnTo>
                  <a:lnTo>
                    <a:pt x="3351" y="1789"/>
                  </a:lnTo>
                  <a:lnTo>
                    <a:pt x="3332" y="1786"/>
                  </a:lnTo>
                  <a:lnTo>
                    <a:pt x="3313" y="1779"/>
                  </a:lnTo>
                  <a:lnTo>
                    <a:pt x="3298" y="1767"/>
                  </a:lnTo>
                  <a:lnTo>
                    <a:pt x="3286" y="1752"/>
                  </a:lnTo>
                  <a:lnTo>
                    <a:pt x="3278" y="1734"/>
                  </a:lnTo>
                  <a:lnTo>
                    <a:pt x="3275" y="1713"/>
                  </a:lnTo>
                  <a:lnTo>
                    <a:pt x="3272" y="1611"/>
                  </a:lnTo>
                  <a:lnTo>
                    <a:pt x="3263" y="1510"/>
                  </a:lnTo>
                  <a:lnTo>
                    <a:pt x="3246" y="1411"/>
                  </a:lnTo>
                  <a:lnTo>
                    <a:pt x="3224" y="1314"/>
                  </a:lnTo>
                  <a:lnTo>
                    <a:pt x="3196" y="1220"/>
                  </a:lnTo>
                  <a:lnTo>
                    <a:pt x="3162" y="1128"/>
                  </a:lnTo>
                  <a:lnTo>
                    <a:pt x="3123" y="1040"/>
                  </a:lnTo>
                  <a:lnTo>
                    <a:pt x="3078" y="953"/>
                  </a:lnTo>
                  <a:lnTo>
                    <a:pt x="3028" y="871"/>
                  </a:lnTo>
                  <a:lnTo>
                    <a:pt x="2974" y="792"/>
                  </a:lnTo>
                  <a:lnTo>
                    <a:pt x="2915" y="716"/>
                  </a:lnTo>
                  <a:lnTo>
                    <a:pt x="2851" y="644"/>
                  </a:lnTo>
                  <a:lnTo>
                    <a:pt x="2783" y="576"/>
                  </a:lnTo>
                  <a:lnTo>
                    <a:pt x="2711" y="513"/>
                  </a:lnTo>
                  <a:lnTo>
                    <a:pt x="2635" y="453"/>
                  </a:lnTo>
                  <a:lnTo>
                    <a:pt x="2556" y="399"/>
                  </a:lnTo>
                  <a:lnTo>
                    <a:pt x="2474" y="349"/>
                  </a:lnTo>
                  <a:lnTo>
                    <a:pt x="2387" y="304"/>
                  </a:lnTo>
                  <a:lnTo>
                    <a:pt x="2299" y="266"/>
                  </a:lnTo>
                  <a:lnTo>
                    <a:pt x="2207" y="231"/>
                  </a:lnTo>
                  <a:lnTo>
                    <a:pt x="2112" y="203"/>
                  </a:lnTo>
                  <a:lnTo>
                    <a:pt x="2016" y="181"/>
                  </a:lnTo>
                  <a:lnTo>
                    <a:pt x="1917" y="165"/>
                  </a:lnTo>
                  <a:lnTo>
                    <a:pt x="1816" y="155"/>
                  </a:lnTo>
                  <a:lnTo>
                    <a:pt x="1714" y="152"/>
                  </a:lnTo>
                  <a:lnTo>
                    <a:pt x="1611" y="155"/>
                  </a:lnTo>
                  <a:lnTo>
                    <a:pt x="1510" y="165"/>
                  </a:lnTo>
                  <a:lnTo>
                    <a:pt x="1411" y="181"/>
                  </a:lnTo>
                  <a:lnTo>
                    <a:pt x="1314" y="203"/>
                  </a:lnTo>
                  <a:lnTo>
                    <a:pt x="1221" y="231"/>
                  </a:lnTo>
                  <a:lnTo>
                    <a:pt x="1129" y="266"/>
                  </a:lnTo>
                  <a:lnTo>
                    <a:pt x="1039" y="304"/>
                  </a:lnTo>
                  <a:lnTo>
                    <a:pt x="954" y="349"/>
                  </a:lnTo>
                  <a:lnTo>
                    <a:pt x="870" y="399"/>
                  </a:lnTo>
                  <a:lnTo>
                    <a:pt x="791" y="453"/>
                  </a:lnTo>
                  <a:lnTo>
                    <a:pt x="716" y="513"/>
                  </a:lnTo>
                  <a:lnTo>
                    <a:pt x="644" y="576"/>
                  </a:lnTo>
                  <a:lnTo>
                    <a:pt x="575" y="644"/>
                  </a:lnTo>
                  <a:lnTo>
                    <a:pt x="512" y="716"/>
                  </a:lnTo>
                  <a:lnTo>
                    <a:pt x="453" y="792"/>
                  </a:lnTo>
                  <a:lnTo>
                    <a:pt x="398" y="871"/>
                  </a:lnTo>
                  <a:lnTo>
                    <a:pt x="349" y="953"/>
                  </a:lnTo>
                  <a:lnTo>
                    <a:pt x="304" y="1040"/>
                  </a:lnTo>
                  <a:lnTo>
                    <a:pt x="265" y="1128"/>
                  </a:lnTo>
                  <a:lnTo>
                    <a:pt x="231" y="1220"/>
                  </a:lnTo>
                  <a:lnTo>
                    <a:pt x="203" y="1314"/>
                  </a:lnTo>
                  <a:lnTo>
                    <a:pt x="180" y="1411"/>
                  </a:lnTo>
                  <a:lnTo>
                    <a:pt x="165" y="1510"/>
                  </a:lnTo>
                  <a:lnTo>
                    <a:pt x="154" y="1611"/>
                  </a:lnTo>
                  <a:lnTo>
                    <a:pt x="151" y="1713"/>
                  </a:lnTo>
                  <a:lnTo>
                    <a:pt x="148" y="1734"/>
                  </a:lnTo>
                  <a:lnTo>
                    <a:pt x="141" y="1752"/>
                  </a:lnTo>
                  <a:lnTo>
                    <a:pt x="129" y="1767"/>
                  </a:lnTo>
                  <a:lnTo>
                    <a:pt x="114" y="1779"/>
                  </a:lnTo>
                  <a:lnTo>
                    <a:pt x="96" y="1786"/>
                  </a:lnTo>
                  <a:lnTo>
                    <a:pt x="76" y="1789"/>
                  </a:lnTo>
                  <a:lnTo>
                    <a:pt x="55" y="1786"/>
                  </a:lnTo>
                  <a:lnTo>
                    <a:pt x="38" y="1779"/>
                  </a:lnTo>
                  <a:lnTo>
                    <a:pt x="22" y="1767"/>
                  </a:lnTo>
                  <a:lnTo>
                    <a:pt x="10" y="1752"/>
                  </a:lnTo>
                  <a:lnTo>
                    <a:pt x="3" y="1734"/>
                  </a:lnTo>
                  <a:lnTo>
                    <a:pt x="0" y="1713"/>
                  </a:lnTo>
                  <a:lnTo>
                    <a:pt x="3" y="1609"/>
                  </a:lnTo>
                  <a:lnTo>
                    <a:pt x="13" y="1507"/>
                  </a:lnTo>
                  <a:lnTo>
                    <a:pt x="28" y="1406"/>
                  </a:lnTo>
                  <a:lnTo>
                    <a:pt x="49" y="1307"/>
                  </a:lnTo>
                  <a:lnTo>
                    <a:pt x="75" y="1211"/>
                  </a:lnTo>
                  <a:lnTo>
                    <a:pt x="107" y="1116"/>
                  </a:lnTo>
                  <a:lnTo>
                    <a:pt x="145" y="1024"/>
                  </a:lnTo>
                  <a:lnTo>
                    <a:pt x="187" y="936"/>
                  </a:lnTo>
                  <a:lnTo>
                    <a:pt x="235" y="849"/>
                  </a:lnTo>
                  <a:lnTo>
                    <a:pt x="287" y="767"/>
                  </a:lnTo>
                  <a:lnTo>
                    <a:pt x="343" y="687"/>
                  </a:lnTo>
                  <a:lnTo>
                    <a:pt x="403" y="611"/>
                  </a:lnTo>
                  <a:lnTo>
                    <a:pt x="468" y="538"/>
                  </a:lnTo>
                  <a:lnTo>
                    <a:pt x="537" y="469"/>
                  </a:lnTo>
                  <a:lnTo>
                    <a:pt x="610" y="403"/>
                  </a:lnTo>
                  <a:lnTo>
                    <a:pt x="687" y="343"/>
                  </a:lnTo>
                  <a:lnTo>
                    <a:pt x="766" y="286"/>
                  </a:lnTo>
                  <a:lnTo>
                    <a:pt x="850" y="234"/>
                  </a:lnTo>
                  <a:lnTo>
                    <a:pt x="935" y="187"/>
                  </a:lnTo>
                  <a:lnTo>
                    <a:pt x="1025" y="145"/>
                  </a:lnTo>
                  <a:lnTo>
                    <a:pt x="1116" y="107"/>
                  </a:lnTo>
                  <a:lnTo>
                    <a:pt x="1210" y="76"/>
                  </a:lnTo>
                  <a:lnTo>
                    <a:pt x="1307" y="49"/>
                  </a:lnTo>
                  <a:lnTo>
                    <a:pt x="1406" y="28"/>
                  </a:lnTo>
                  <a:lnTo>
                    <a:pt x="1506" y="12"/>
                  </a:lnTo>
                  <a:lnTo>
                    <a:pt x="1610" y="3"/>
                  </a:lnTo>
                  <a:lnTo>
                    <a:pt x="171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87" name="Freeform 726">
              <a:extLst>
                <a:ext uri="{FF2B5EF4-FFF2-40B4-BE49-F238E27FC236}">
                  <a16:creationId xmlns:a16="http://schemas.microsoft.com/office/drawing/2014/main" id="{1DD14678-A422-42C9-A0E5-C90A0BFA522B}"/>
                </a:ext>
              </a:extLst>
            </p:cNvPr>
            <p:cNvSpPr>
              <a:spLocks/>
            </p:cNvSpPr>
            <p:nvPr/>
          </p:nvSpPr>
          <p:spPr bwMode="auto">
            <a:xfrm>
              <a:off x="3665" y="4484"/>
              <a:ext cx="342" cy="58"/>
            </a:xfrm>
            <a:custGeom>
              <a:avLst/>
              <a:gdLst>
                <a:gd name="T0" fmla="*/ 2271 w 3423"/>
                <a:gd name="T1" fmla="*/ 24 h 583"/>
                <a:gd name="T2" fmla="*/ 2441 w 3423"/>
                <a:gd name="T3" fmla="*/ 123 h 583"/>
                <a:gd name="T4" fmla="*/ 2566 w 3423"/>
                <a:gd name="T5" fmla="*/ 194 h 583"/>
                <a:gd name="T6" fmla="*/ 2730 w 3423"/>
                <a:gd name="T7" fmla="*/ 65 h 583"/>
                <a:gd name="T8" fmla="*/ 2940 w 3423"/>
                <a:gd name="T9" fmla="*/ 17 h 583"/>
                <a:gd name="T10" fmla="*/ 3152 w 3423"/>
                <a:gd name="T11" fmla="*/ 67 h 583"/>
                <a:gd name="T12" fmla="*/ 3317 w 3423"/>
                <a:gd name="T13" fmla="*/ 200 h 583"/>
                <a:gd name="T14" fmla="*/ 3411 w 3423"/>
                <a:gd name="T15" fmla="*/ 395 h 583"/>
                <a:gd name="T16" fmla="*/ 3414 w 3423"/>
                <a:gd name="T17" fmla="*/ 545 h 583"/>
                <a:gd name="T18" fmla="*/ 3348 w 3423"/>
                <a:gd name="T19" fmla="*/ 583 h 583"/>
                <a:gd name="T20" fmla="*/ 3283 w 3423"/>
                <a:gd name="T21" fmla="*/ 545 h 583"/>
                <a:gd name="T22" fmla="*/ 3261 w 3423"/>
                <a:gd name="T23" fmla="*/ 417 h 583"/>
                <a:gd name="T24" fmla="*/ 3175 w 3423"/>
                <a:gd name="T25" fmla="*/ 267 h 583"/>
                <a:gd name="T26" fmla="*/ 3027 w 3423"/>
                <a:gd name="T27" fmla="*/ 181 h 583"/>
                <a:gd name="T28" fmla="*/ 2851 w 3423"/>
                <a:gd name="T29" fmla="*/ 181 h 583"/>
                <a:gd name="T30" fmla="*/ 2703 w 3423"/>
                <a:gd name="T31" fmla="*/ 267 h 583"/>
                <a:gd name="T32" fmla="*/ 2618 w 3423"/>
                <a:gd name="T33" fmla="*/ 417 h 583"/>
                <a:gd name="T34" fmla="*/ 2596 w 3423"/>
                <a:gd name="T35" fmla="*/ 545 h 583"/>
                <a:gd name="T36" fmla="*/ 2530 w 3423"/>
                <a:gd name="T37" fmla="*/ 583 h 583"/>
                <a:gd name="T38" fmla="*/ 2464 w 3423"/>
                <a:gd name="T39" fmla="*/ 545 h 583"/>
                <a:gd name="T40" fmla="*/ 2452 w 3423"/>
                <a:gd name="T41" fmla="*/ 444 h 583"/>
                <a:gd name="T42" fmla="*/ 2385 w 3423"/>
                <a:gd name="T43" fmla="*/ 283 h 583"/>
                <a:gd name="T44" fmla="*/ 2251 w 3423"/>
                <a:gd name="T45" fmla="*/ 178 h 583"/>
                <a:gd name="T46" fmla="*/ 2075 w 3423"/>
                <a:gd name="T47" fmla="*/ 155 h 583"/>
                <a:gd name="T48" fmla="*/ 1917 w 3423"/>
                <a:gd name="T49" fmla="*/ 222 h 583"/>
                <a:gd name="T50" fmla="*/ 1814 w 3423"/>
                <a:gd name="T51" fmla="*/ 359 h 583"/>
                <a:gd name="T52" fmla="*/ 1788 w 3423"/>
                <a:gd name="T53" fmla="*/ 507 h 583"/>
                <a:gd name="T54" fmla="*/ 1750 w 3423"/>
                <a:gd name="T55" fmla="*/ 572 h 583"/>
                <a:gd name="T56" fmla="*/ 1674 w 3423"/>
                <a:gd name="T57" fmla="*/ 572 h 583"/>
                <a:gd name="T58" fmla="*/ 1637 w 3423"/>
                <a:gd name="T59" fmla="*/ 507 h 583"/>
                <a:gd name="T60" fmla="*/ 1591 w 3423"/>
                <a:gd name="T61" fmla="*/ 336 h 583"/>
                <a:gd name="T62" fmla="*/ 1471 w 3423"/>
                <a:gd name="T63" fmla="*/ 215 h 583"/>
                <a:gd name="T64" fmla="*/ 1303 w 3423"/>
                <a:gd name="T65" fmla="*/ 168 h 583"/>
                <a:gd name="T66" fmla="*/ 1135 w 3423"/>
                <a:gd name="T67" fmla="*/ 215 h 583"/>
                <a:gd name="T68" fmla="*/ 1015 w 3423"/>
                <a:gd name="T69" fmla="*/ 336 h 583"/>
                <a:gd name="T70" fmla="*/ 969 w 3423"/>
                <a:gd name="T71" fmla="*/ 507 h 583"/>
                <a:gd name="T72" fmla="*/ 932 w 3423"/>
                <a:gd name="T73" fmla="*/ 572 h 583"/>
                <a:gd name="T74" fmla="*/ 856 w 3423"/>
                <a:gd name="T75" fmla="*/ 572 h 583"/>
                <a:gd name="T76" fmla="*/ 818 w 3423"/>
                <a:gd name="T77" fmla="*/ 507 h 583"/>
                <a:gd name="T78" fmla="*/ 772 w 3423"/>
                <a:gd name="T79" fmla="*/ 336 h 583"/>
                <a:gd name="T80" fmla="*/ 653 w 3423"/>
                <a:gd name="T81" fmla="*/ 215 h 583"/>
                <a:gd name="T82" fmla="*/ 485 w 3423"/>
                <a:gd name="T83" fmla="*/ 168 h 583"/>
                <a:gd name="T84" fmla="*/ 317 w 3423"/>
                <a:gd name="T85" fmla="*/ 215 h 583"/>
                <a:gd name="T86" fmla="*/ 197 w 3423"/>
                <a:gd name="T87" fmla="*/ 336 h 583"/>
                <a:gd name="T88" fmla="*/ 151 w 3423"/>
                <a:gd name="T89" fmla="*/ 507 h 583"/>
                <a:gd name="T90" fmla="*/ 114 w 3423"/>
                <a:gd name="T91" fmla="*/ 572 h 583"/>
                <a:gd name="T92" fmla="*/ 38 w 3423"/>
                <a:gd name="T93" fmla="*/ 572 h 583"/>
                <a:gd name="T94" fmla="*/ 0 w 3423"/>
                <a:gd name="T95" fmla="*/ 507 h 583"/>
                <a:gd name="T96" fmla="*/ 49 w 3423"/>
                <a:gd name="T97" fmla="*/ 292 h 583"/>
                <a:gd name="T98" fmla="*/ 181 w 3423"/>
                <a:gd name="T99" fmla="*/ 125 h 583"/>
                <a:gd name="T100" fmla="*/ 373 w 3423"/>
                <a:gd name="T101" fmla="*/ 31 h 583"/>
                <a:gd name="T102" fmla="*/ 595 w 3423"/>
                <a:gd name="T103" fmla="*/ 31 h 583"/>
                <a:gd name="T104" fmla="*/ 787 w 3423"/>
                <a:gd name="T105" fmla="*/ 124 h 583"/>
                <a:gd name="T106" fmla="*/ 925 w 3423"/>
                <a:gd name="T107" fmla="*/ 200 h 583"/>
                <a:gd name="T108" fmla="*/ 1090 w 3423"/>
                <a:gd name="T109" fmla="*/ 67 h 583"/>
                <a:gd name="T110" fmla="*/ 1303 w 3423"/>
                <a:gd name="T111" fmla="*/ 17 h 583"/>
                <a:gd name="T112" fmla="*/ 1512 w 3423"/>
                <a:gd name="T113" fmla="*/ 65 h 583"/>
                <a:gd name="T114" fmla="*/ 1675 w 3423"/>
                <a:gd name="T115" fmla="*/ 194 h 583"/>
                <a:gd name="T116" fmla="*/ 1800 w 3423"/>
                <a:gd name="T117" fmla="*/ 123 h 583"/>
                <a:gd name="T118" fmla="*/ 1970 w 3423"/>
                <a:gd name="T119" fmla="*/ 2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23" h="583">
                  <a:moveTo>
                    <a:pt x="2121" y="0"/>
                  </a:moveTo>
                  <a:lnTo>
                    <a:pt x="2172" y="3"/>
                  </a:lnTo>
                  <a:lnTo>
                    <a:pt x="2223" y="11"/>
                  </a:lnTo>
                  <a:lnTo>
                    <a:pt x="2271" y="24"/>
                  </a:lnTo>
                  <a:lnTo>
                    <a:pt x="2318" y="43"/>
                  </a:lnTo>
                  <a:lnTo>
                    <a:pt x="2362" y="65"/>
                  </a:lnTo>
                  <a:lnTo>
                    <a:pt x="2403" y="92"/>
                  </a:lnTo>
                  <a:lnTo>
                    <a:pt x="2441" y="123"/>
                  </a:lnTo>
                  <a:lnTo>
                    <a:pt x="2477" y="158"/>
                  </a:lnTo>
                  <a:lnTo>
                    <a:pt x="2508" y="195"/>
                  </a:lnTo>
                  <a:lnTo>
                    <a:pt x="2535" y="236"/>
                  </a:lnTo>
                  <a:lnTo>
                    <a:pt x="2566" y="194"/>
                  </a:lnTo>
                  <a:lnTo>
                    <a:pt x="2602" y="156"/>
                  </a:lnTo>
                  <a:lnTo>
                    <a:pt x="2642" y="121"/>
                  </a:lnTo>
                  <a:lnTo>
                    <a:pt x="2684" y="91"/>
                  </a:lnTo>
                  <a:lnTo>
                    <a:pt x="2730" y="65"/>
                  </a:lnTo>
                  <a:lnTo>
                    <a:pt x="2779" y="44"/>
                  </a:lnTo>
                  <a:lnTo>
                    <a:pt x="2830" y="30"/>
                  </a:lnTo>
                  <a:lnTo>
                    <a:pt x="2883" y="20"/>
                  </a:lnTo>
                  <a:lnTo>
                    <a:pt x="2940" y="17"/>
                  </a:lnTo>
                  <a:lnTo>
                    <a:pt x="2996" y="20"/>
                  </a:lnTo>
                  <a:lnTo>
                    <a:pt x="3050" y="31"/>
                  </a:lnTo>
                  <a:lnTo>
                    <a:pt x="3102" y="46"/>
                  </a:lnTo>
                  <a:lnTo>
                    <a:pt x="3152" y="67"/>
                  </a:lnTo>
                  <a:lnTo>
                    <a:pt x="3199" y="93"/>
                  </a:lnTo>
                  <a:lnTo>
                    <a:pt x="3242" y="125"/>
                  </a:lnTo>
                  <a:lnTo>
                    <a:pt x="3282" y="161"/>
                  </a:lnTo>
                  <a:lnTo>
                    <a:pt x="3317" y="200"/>
                  </a:lnTo>
                  <a:lnTo>
                    <a:pt x="3348" y="244"/>
                  </a:lnTo>
                  <a:lnTo>
                    <a:pt x="3374" y="292"/>
                  </a:lnTo>
                  <a:lnTo>
                    <a:pt x="3395" y="342"/>
                  </a:lnTo>
                  <a:lnTo>
                    <a:pt x="3411" y="395"/>
                  </a:lnTo>
                  <a:lnTo>
                    <a:pt x="3420" y="451"/>
                  </a:lnTo>
                  <a:lnTo>
                    <a:pt x="3423" y="507"/>
                  </a:lnTo>
                  <a:lnTo>
                    <a:pt x="3421" y="528"/>
                  </a:lnTo>
                  <a:lnTo>
                    <a:pt x="3414" y="545"/>
                  </a:lnTo>
                  <a:lnTo>
                    <a:pt x="3401" y="561"/>
                  </a:lnTo>
                  <a:lnTo>
                    <a:pt x="3387" y="572"/>
                  </a:lnTo>
                  <a:lnTo>
                    <a:pt x="3368" y="580"/>
                  </a:lnTo>
                  <a:lnTo>
                    <a:pt x="3348" y="583"/>
                  </a:lnTo>
                  <a:lnTo>
                    <a:pt x="3328" y="580"/>
                  </a:lnTo>
                  <a:lnTo>
                    <a:pt x="3310" y="572"/>
                  </a:lnTo>
                  <a:lnTo>
                    <a:pt x="3295" y="561"/>
                  </a:lnTo>
                  <a:lnTo>
                    <a:pt x="3283" y="545"/>
                  </a:lnTo>
                  <a:lnTo>
                    <a:pt x="3275" y="528"/>
                  </a:lnTo>
                  <a:lnTo>
                    <a:pt x="3272" y="507"/>
                  </a:lnTo>
                  <a:lnTo>
                    <a:pt x="3269" y="461"/>
                  </a:lnTo>
                  <a:lnTo>
                    <a:pt x="3261" y="417"/>
                  </a:lnTo>
                  <a:lnTo>
                    <a:pt x="3246" y="376"/>
                  </a:lnTo>
                  <a:lnTo>
                    <a:pt x="3227" y="336"/>
                  </a:lnTo>
                  <a:lnTo>
                    <a:pt x="3203" y="301"/>
                  </a:lnTo>
                  <a:lnTo>
                    <a:pt x="3175" y="267"/>
                  </a:lnTo>
                  <a:lnTo>
                    <a:pt x="3143" y="239"/>
                  </a:lnTo>
                  <a:lnTo>
                    <a:pt x="3107" y="215"/>
                  </a:lnTo>
                  <a:lnTo>
                    <a:pt x="3069" y="195"/>
                  </a:lnTo>
                  <a:lnTo>
                    <a:pt x="3027" y="181"/>
                  </a:lnTo>
                  <a:lnTo>
                    <a:pt x="2984" y="171"/>
                  </a:lnTo>
                  <a:lnTo>
                    <a:pt x="2940" y="168"/>
                  </a:lnTo>
                  <a:lnTo>
                    <a:pt x="2894" y="171"/>
                  </a:lnTo>
                  <a:lnTo>
                    <a:pt x="2851" y="181"/>
                  </a:lnTo>
                  <a:lnTo>
                    <a:pt x="2809" y="195"/>
                  </a:lnTo>
                  <a:lnTo>
                    <a:pt x="2771" y="215"/>
                  </a:lnTo>
                  <a:lnTo>
                    <a:pt x="2735" y="239"/>
                  </a:lnTo>
                  <a:lnTo>
                    <a:pt x="2703" y="267"/>
                  </a:lnTo>
                  <a:lnTo>
                    <a:pt x="2675" y="301"/>
                  </a:lnTo>
                  <a:lnTo>
                    <a:pt x="2651" y="336"/>
                  </a:lnTo>
                  <a:lnTo>
                    <a:pt x="2632" y="376"/>
                  </a:lnTo>
                  <a:lnTo>
                    <a:pt x="2618" y="417"/>
                  </a:lnTo>
                  <a:lnTo>
                    <a:pt x="2609" y="461"/>
                  </a:lnTo>
                  <a:lnTo>
                    <a:pt x="2606" y="507"/>
                  </a:lnTo>
                  <a:lnTo>
                    <a:pt x="2603" y="528"/>
                  </a:lnTo>
                  <a:lnTo>
                    <a:pt x="2596" y="545"/>
                  </a:lnTo>
                  <a:lnTo>
                    <a:pt x="2583" y="561"/>
                  </a:lnTo>
                  <a:lnTo>
                    <a:pt x="2569" y="572"/>
                  </a:lnTo>
                  <a:lnTo>
                    <a:pt x="2550" y="580"/>
                  </a:lnTo>
                  <a:lnTo>
                    <a:pt x="2530" y="583"/>
                  </a:lnTo>
                  <a:lnTo>
                    <a:pt x="2510" y="580"/>
                  </a:lnTo>
                  <a:lnTo>
                    <a:pt x="2492" y="572"/>
                  </a:lnTo>
                  <a:lnTo>
                    <a:pt x="2477" y="561"/>
                  </a:lnTo>
                  <a:lnTo>
                    <a:pt x="2464" y="545"/>
                  </a:lnTo>
                  <a:lnTo>
                    <a:pt x="2457" y="528"/>
                  </a:lnTo>
                  <a:lnTo>
                    <a:pt x="2455" y="507"/>
                  </a:lnTo>
                  <a:lnTo>
                    <a:pt x="2455" y="490"/>
                  </a:lnTo>
                  <a:lnTo>
                    <a:pt x="2452" y="444"/>
                  </a:lnTo>
                  <a:lnTo>
                    <a:pt x="2442" y="401"/>
                  </a:lnTo>
                  <a:lnTo>
                    <a:pt x="2428" y="359"/>
                  </a:lnTo>
                  <a:lnTo>
                    <a:pt x="2409" y="319"/>
                  </a:lnTo>
                  <a:lnTo>
                    <a:pt x="2385" y="283"/>
                  </a:lnTo>
                  <a:lnTo>
                    <a:pt x="2357" y="251"/>
                  </a:lnTo>
                  <a:lnTo>
                    <a:pt x="2325" y="222"/>
                  </a:lnTo>
                  <a:lnTo>
                    <a:pt x="2289" y="197"/>
                  </a:lnTo>
                  <a:lnTo>
                    <a:pt x="2251" y="178"/>
                  </a:lnTo>
                  <a:lnTo>
                    <a:pt x="2210" y="164"/>
                  </a:lnTo>
                  <a:lnTo>
                    <a:pt x="2166" y="155"/>
                  </a:lnTo>
                  <a:lnTo>
                    <a:pt x="2121" y="152"/>
                  </a:lnTo>
                  <a:lnTo>
                    <a:pt x="2075" y="155"/>
                  </a:lnTo>
                  <a:lnTo>
                    <a:pt x="2033" y="164"/>
                  </a:lnTo>
                  <a:lnTo>
                    <a:pt x="1991" y="178"/>
                  </a:lnTo>
                  <a:lnTo>
                    <a:pt x="1952" y="197"/>
                  </a:lnTo>
                  <a:lnTo>
                    <a:pt x="1917" y="222"/>
                  </a:lnTo>
                  <a:lnTo>
                    <a:pt x="1886" y="251"/>
                  </a:lnTo>
                  <a:lnTo>
                    <a:pt x="1858" y="283"/>
                  </a:lnTo>
                  <a:lnTo>
                    <a:pt x="1834" y="319"/>
                  </a:lnTo>
                  <a:lnTo>
                    <a:pt x="1814" y="359"/>
                  </a:lnTo>
                  <a:lnTo>
                    <a:pt x="1799" y="401"/>
                  </a:lnTo>
                  <a:lnTo>
                    <a:pt x="1791" y="444"/>
                  </a:lnTo>
                  <a:lnTo>
                    <a:pt x="1788" y="490"/>
                  </a:lnTo>
                  <a:lnTo>
                    <a:pt x="1788" y="507"/>
                  </a:lnTo>
                  <a:lnTo>
                    <a:pt x="1785" y="528"/>
                  </a:lnTo>
                  <a:lnTo>
                    <a:pt x="1777" y="545"/>
                  </a:lnTo>
                  <a:lnTo>
                    <a:pt x="1766" y="561"/>
                  </a:lnTo>
                  <a:lnTo>
                    <a:pt x="1750" y="572"/>
                  </a:lnTo>
                  <a:lnTo>
                    <a:pt x="1733" y="580"/>
                  </a:lnTo>
                  <a:lnTo>
                    <a:pt x="1712" y="583"/>
                  </a:lnTo>
                  <a:lnTo>
                    <a:pt x="1692" y="580"/>
                  </a:lnTo>
                  <a:lnTo>
                    <a:pt x="1674" y="572"/>
                  </a:lnTo>
                  <a:lnTo>
                    <a:pt x="1658" y="561"/>
                  </a:lnTo>
                  <a:lnTo>
                    <a:pt x="1647" y="545"/>
                  </a:lnTo>
                  <a:lnTo>
                    <a:pt x="1639" y="528"/>
                  </a:lnTo>
                  <a:lnTo>
                    <a:pt x="1637" y="507"/>
                  </a:lnTo>
                  <a:lnTo>
                    <a:pt x="1633" y="461"/>
                  </a:lnTo>
                  <a:lnTo>
                    <a:pt x="1624" y="417"/>
                  </a:lnTo>
                  <a:lnTo>
                    <a:pt x="1611" y="376"/>
                  </a:lnTo>
                  <a:lnTo>
                    <a:pt x="1591" y="336"/>
                  </a:lnTo>
                  <a:lnTo>
                    <a:pt x="1567" y="301"/>
                  </a:lnTo>
                  <a:lnTo>
                    <a:pt x="1539" y="267"/>
                  </a:lnTo>
                  <a:lnTo>
                    <a:pt x="1506" y="239"/>
                  </a:lnTo>
                  <a:lnTo>
                    <a:pt x="1471" y="215"/>
                  </a:lnTo>
                  <a:lnTo>
                    <a:pt x="1432" y="195"/>
                  </a:lnTo>
                  <a:lnTo>
                    <a:pt x="1392" y="181"/>
                  </a:lnTo>
                  <a:lnTo>
                    <a:pt x="1348" y="171"/>
                  </a:lnTo>
                  <a:lnTo>
                    <a:pt x="1303" y="168"/>
                  </a:lnTo>
                  <a:lnTo>
                    <a:pt x="1257" y="171"/>
                  </a:lnTo>
                  <a:lnTo>
                    <a:pt x="1214" y="181"/>
                  </a:lnTo>
                  <a:lnTo>
                    <a:pt x="1173" y="195"/>
                  </a:lnTo>
                  <a:lnTo>
                    <a:pt x="1135" y="215"/>
                  </a:lnTo>
                  <a:lnTo>
                    <a:pt x="1100" y="239"/>
                  </a:lnTo>
                  <a:lnTo>
                    <a:pt x="1067" y="267"/>
                  </a:lnTo>
                  <a:lnTo>
                    <a:pt x="1039" y="301"/>
                  </a:lnTo>
                  <a:lnTo>
                    <a:pt x="1015" y="336"/>
                  </a:lnTo>
                  <a:lnTo>
                    <a:pt x="996" y="376"/>
                  </a:lnTo>
                  <a:lnTo>
                    <a:pt x="981" y="417"/>
                  </a:lnTo>
                  <a:lnTo>
                    <a:pt x="973" y="461"/>
                  </a:lnTo>
                  <a:lnTo>
                    <a:pt x="969" y="507"/>
                  </a:lnTo>
                  <a:lnTo>
                    <a:pt x="966" y="528"/>
                  </a:lnTo>
                  <a:lnTo>
                    <a:pt x="959" y="545"/>
                  </a:lnTo>
                  <a:lnTo>
                    <a:pt x="948" y="561"/>
                  </a:lnTo>
                  <a:lnTo>
                    <a:pt x="932" y="572"/>
                  </a:lnTo>
                  <a:lnTo>
                    <a:pt x="914" y="580"/>
                  </a:lnTo>
                  <a:lnTo>
                    <a:pt x="893" y="583"/>
                  </a:lnTo>
                  <a:lnTo>
                    <a:pt x="874" y="580"/>
                  </a:lnTo>
                  <a:lnTo>
                    <a:pt x="856" y="572"/>
                  </a:lnTo>
                  <a:lnTo>
                    <a:pt x="840" y="561"/>
                  </a:lnTo>
                  <a:lnTo>
                    <a:pt x="829" y="545"/>
                  </a:lnTo>
                  <a:lnTo>
                    <a:pt x="821" y="528"/>
                  </a:lnTo>
                  <a:lnTo>
                    <a:pt x="818" y="507"/>
                  </a:lnTo>
                  <a:lnTo>
                    <a:pt x="815" y="461"/>
                  </a:lnTo>
                  <a:lnTo>
                    <a:pt x="806" y="417"/>
                  </a:lnTo>
                  <a:lnTo>
                    <a:pt x="792" y="376"/>
                  </a:lnTo>
                  <a:lnTo>
                    <a:pt x="772" y="336"/>
                  </a:lnTo>
                  <a:lnTo>
                    <a:pt x="748" y="301"/>
                  </a:lnTo>
                  <a:lnTo>
                    <a:pt x="720" y="267"/>
                  </a:lnTo>
                  <a:lnTo>
                    <a:pt x="688" y="239"/>
                  </a:lnTo>
                  <a:lnTo>
                    <a:pt x="653" y="215"/>
                  </a:lnTo>
                  <a:lnTo>
                    <a:pt x="614" y="195"/>
                  </a:lnTo>
                  <a:lnTo>
                    <a:pt x="573" y="181"/>
                  </a:lnTo>
                  <a:lnTo>
                    <a:pt x="530" y="171"/>
                  </a:lnTo>
                  <a:lnTo>
                    <a:pt x="485" y="168"/>
                  </a:lnTo>
                  <a:lnTo>
                    <a:pt x="440" y="171"/>
                  </a:lnTo>
                  <a:lnTo>
                    <a:pt x="396" y="181"/>
                  </a:lnTo>
                  <a:lnTo>
                    <a:pt x="355" y="195"/>
                  </a:lnTo>
                  <a:lnTo>
                    <a:pt x="317" y="215"/>
                  </a:lnTo>
                  <a:lnTo>
                    <a:pt x="281" y="239"/>
                  </a:lnTo>
                  <a:lnTo>
                    <a:pt x="249" y="267"/>
                  </a:lnTo>
                  <a:lnTo>
                    <a:pt x="221" y="301"/>
                  </a:lnTo>
                  <a:lnTo>
                    <a:pt x="197" y="336"/>
                  </a:lnTo>
                  <a:lnTo>
                    <a:pt x="177" y="376"/>
                  </a:lnTo>
                  <a:lnTo>
                    <a:pt x="164" y="417"/>
                  </a:lnTo>
                  <a:lnTo>
                    <a:pt x="154" y="461"/>
                  </a:lnTo>
                  <a:lnTo>
                    <a:pt x="151" y="507"/>
                  </a:lnTo>
                  <a:lnTo>
                    <a:pt x="148" y="528"/>
                  </a:lnTo>
                  <a:lnTo>
                    <a:pt x="141" y="545"/>
                  </a:lnTo>
                  <a:lnTo>
                    <a:pt x="129" y="561"/>
                  </a:lnTo>
                  <a:lnTo>
                    <a:pt x="114" y="572"/>
                  </a:lnTo>
                  <a:lnTo>
                    <a:pt x="96" y="580"/>
                  </a:lnTo>
                  <a:lnTo>
                    <a:pt x="76" y="583"/>
                  </a:lnTo>
                  <a:lnTo>
                    <a:pt x="55" y="580"/>
                  </a:lnTo>
                  <a:lnTo>
                    <a:pt x="38" y="572"/>
                  </a:lnTo>
                  <a:lnTo>
                    <a:pt x="22" y="561"/>
                  </a:lnTo>
                  <a:lnTo>
                    <a:pt x="10" y="545"/>
                  </a:lnTo>
                  <a:lnTo>
                    <a:pt x="3" y="528"/>
                  </a:lnTo>
                  <a:lnTo>
                    <a:pt x="0" y="507"/>
                  </a:lnTo>
                  <a:lnTo>
                    <a:pt x="3" y="451"/>
                  </a:lnTo>
                  <a:lnTo>
                    <a:pt x="13" y="395"/>
                  </a:lnTo>
                  <a:lnTo>
                    <a:pt x="28" y="342"/>
                  </a:lnTo>
                  <a:lnTo>
                    <a:pt x="49" y="292"/>
                  </a:lnTo>
                  <a:lnTo>
                    <a:pt x="75" y="244"/>
                  </a:lnTo>
                  <a:lnTo>
                    <a:pt x="106" y="200"/>
                  </a:lnTo>
                  <a:lnTo>
                    <a:pt x="142" y="161"/>
                  </a:lnTo>
                  <a:lnTo>
                    <a:pt x="181" y="125"/>
                  </a:lnTo>
                  <a:lnTo>
                    <a:pt x="225" y="93"/>
                  </a:lnTo>
                  <a:lnTo>
                    <a:pt x="272" y="67"/>
                  </a:lnTo>
                  <a:lnTo>
                    <a:pt x="321" y="46"/>
                  </a:lnTo>
                  <a:lnTo>
                    <a:pt x="373" y="31"/>
                  </a:lnTo>
                  <a:lnTo>
                    <a:pt x="428" y="20"/>
                  </a:lnTo>
                  <a:lnTo>
                    <a:pt x="485" y="17"/>
                  </a:lnTo>
                  <a:lnTo>
                    <a:pt x="541" y="20"/>
                  </a:lnTo>
                  <a:lnTo>
                    <a:pt x="595" y="31"/>
                  </a:lnTo>
                  <a:lnTo>
                    <a:pt x="647" y="46"/>
                  </a:lnTo>
                  <a:lnTo>
                    <a:pt x="697" y="67"/>
                  </a:lnTo>
                  <a:lnTo>
                    <a:pt x="744" y="93"/>
                  </a:lnTo>
                  <a:lnTo>
                    <a:pt x="787" y="124"/>
                  </a:lnTo>
                  <a:lnTo>
                    <a:pt x="827" y="161"/>
                  </a:lnTo>
                  <a:lnTo>
                    <a:pt x="863" y="200"/>
                  </a:lnTo>
                  <a:lnTo>
                    <a:pt x="893" y="244"/>
                  </a:lnTo>
                  <a:lnTo>
                    <a:pt x="925" y="200"/>
                  </a:lnTo>
                  <a:lnTo>
                    <a:pt x="960" y="161"/>
                  </a:lnTo>
                  <a:lnTo>
                    <a:pt x="1000" y="124"/>
                  </a:lnTo>
                  <a:lnTo>
                    <a:pt x="1043" y="93"/>
                  </a:lnTo>
                  <a:lnTo>
                    <a:pt x="1090" y="67"/>
                  </a:lnTo>
                  <a:lnTo>
                    <a:pt x="1139" y="46"/>
                  </a:lnTo>
                  <a:lnTo>
                    <a:pt x="1191" y="31"/>
                  </a:lnTo>
                  <a:lnTo>
                    <a:pt x="1247" y="20"/>
                  </a:lnTo>
                  <a:lnTo>
                    <a:pt x="1303" y="17"/>
                  </a:lnTo>
                  <a:lnTo>
                    <a:pt x="1358" y="20"/>
                  </a:lnTo>
                  <a:lnTo>
                    <a:pt x="1411" y="30"/>
                  </a:lnTo>
                  <a:lnTo>
                    <a:pt x="1463" y="44"/>
                  </a:lnTo>
                  <a:lnTo>
                    <a:pt x="1512" y="65"/>
                  </a:lnTo>
                  <a:lnTo>
                    <a:pt x="1557" y="91"/>
                  </a:lnTo>
                  <a:lnTo>
                    <a:pt x="1600" y="121"/>
                  </a:lnTo>
                  <a:lnTo>
                    <a:pt x="1640" y="156"/>
                  </a:lnTo>
                  <a:lnTo>
                    <a:pt x="1675" y="194"/>
                  </a:lnTo>
                  <a:lnTo>
                    <a:pt x="1706" y="236"/>
                  </a:lnTo>
                  <a:lnTo>
                    <a:pt x="1735" y="195"/>
                  </a:lnTo>
                  <a:lnTo>
                    <a:pt x="1766" y="158"/>
                  </a:lnTo>
                  <a:lnTo>
                    <a:pt x="1800" y="123"/>
                  </a:lnTo>
                  <a:lnTo>
                    <a:pt x="1839" y="92"/>
                  </a:lnTo>
                  <a:lnTo>
                    <a:pt x="1879" y="65"/>
                  </a:lnTo>
                  <a:lnTo>
                    <a:pt x="1924" y="43"/>
                  </a:lnTo>
                  <a:lnTo>
                    <a:pt x="1970" y="24"/>
                  </a:lnTo>
                  <a:lnTo>
                    <a:pt x="2019" y="11"/>
                  </a:lnTo>
                  <a:lnTo>
                    <a:pt x="2069" y="3"/>
                  </a:lnTo>
                  <a:lnTo>
                    <a:pt x="212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88" name="Freeform 727">
              <a:extLst>
                <a:ext uri="{FF2B5EF4-FFF2-40B4-BE49-F238E27FC236}">
                  <a16:creationId xmlns:a16="http://schemas.microsoft.com/office/drawing/2014/main" id="{4B410156-94F6-475C-BBC8-6F5AAB06BEC3}"/>
                </a:ext>
              </a:extLst>
            </p:cNvPr>
            <p:cNvSpPr>
              <a:spLocks/>
            </p:cNvSpPr>
            <p:nvPr/>
          </p:nvSpPr>
          <p:spPr bwMode="auto">
            <a:xfrm>
              <a:off x="3828" y="4522"/>
              <a:ext cx="16" cy="149"/>
            </a:xfrm>
            <a:custGeom>
              <a:avLst/>
              <a:gdLst>
                <a:gd name="T0" fmla="*/ 75 w 151"/>
                <a:gd name="T1" fmla="*/ 0 h 1488"/>
                <a:gd name="T2" fmla="*/ 94 w 151"/>
                <a:gd name="T3" fmla="*/ 2 h 1488"/>
                <a:gd name="T4" fmla="*/ 113 w 151"/>
                <a:gd name="T5" fmla="*/ 10 h 1488"/>
                <a:gd name="T6" fmla="*/ 128 w 151"/>
                <a:gd name="T7" fmla="*/ 22 h 1488"/>
                <a:gd name="T8" fmla="*/ 140 w 151"/>
                <a:gd name="T9" fmla="*/ 37 h 1488"/>
                <a:gd name="T10" fmla="*/ 148 w 151"/>
                <a:gd name="T11" fmla="*/ 55 h 1488"/>
                <a:gd name="T12" fmla="*/ 151 w 151"/>
                <a:gd name="T13" fmla="*/ 75 h 1488"/>
                <a:gd name="T14" fmla="*/ 151 w 151"/>
                <a:gd name="T15" fmla="*/ 1413 h 1488"/>
                <a:gd name="T16" fmla="*/ 148 w 151"/>
                <a:gd name="T17" fmla="*/ 1433 h 1488"/>
                <a:gd name="T18" fmla="*/ 140 w 151"/>
                <a:gd name="T19" fmla="*/ 1450 h 1488"/>
                <a:gd name="T20" fmla="*/ 128 w 151"/>
                <a:gd name="T21" fmla="*/ 1466 h 1488"/>
                <a:gd name="T22" fmla="*/ 113 w 151"/>
                <a:gd name="T23" fmla="*/ 1477 h 1488"/>
                <a:gd name="T24" fmla="*/ 94 w 151"/>
                <a:gd name="T25" fmla="*/ 1486 h 1488"/>
                <a:gd name="T26" fmla="*/ 75 w 151"/>
                <a:gd name="T27" fmla="*/ 1488 h 1488"/>
                <a:gd name="T28" fmla="*/ 55 w 151"/>
                <a:gd name="T29" fmla="*/ 1486 h 1488"/>
                <a:gd name="T30" fmla="*/ 36 w 151"/>
                <a:gd name="T31" fmla="*/ 1477 h 1488"/>
                <a:gd name="T32" fmla="*/ 21 w 151"/>
                <a:gd name="T33" fmla="*/ 1466 h 1488"/>
                <a:gd name="T34" fmla="*/ 9 w 151"/>
                <a:gd name="T35" fmla="*/ 1450 h 1488"/>
                <a:gd name="T36" fmla="*/ 2 w 151"/>
                <a:gd name="T37" fmla="*/ 1433 h 1488"/>
                <a:gd name="T38" fmla="*/ 0 w 151"/>
                <a:gd name="T39" fmla="*/ 1413 h 1488"/>
                <a:gd name="T40" fmla="*/ 0 w 151"/>
                <a:gd name="T41" fmla="*/ 75 h 1488"/>
                <a:gd name="T42" fmla="*/ 2 w 151"/>
                <a:gd name="T43" fmla="*/ 55 h 1488"/>
                <a:gd name="T44" fmla="*/ 9 w 151"/>
                <a:gd name="T45" fmla="*/ 37 h 1488"/>
                <a:gd name="T46" fmla="*/ 21 w 151"/>
                <a:gd name="T47" fmla="*/ 22 h 1488"/>
                <a:gd name="T48" fmla="*/ 36 w 151"/>
                <a:gd name="T49" fmla="*/ 10 h 1488"/>
                <a:gd name="T50" fmla="*/ 55 w 151"/>
                <a:gd name="T51" fmla="*/ 2 h 1488"/>
                <a:gd name="T52" fmla="*/ 75 w 151"/>
                <a:gd name="T53" fmla="*/ 0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1488">
                  <a:moveTo>
                    <a:pt x="75" y="0"/>
                  </a:moveTo>
                  <a:lnTo>
                    <a:pt x="94" y="2"/>
                  </a:lnTo>
                  <a:lnTo>
                    <a:pt x="113" y="10"/>
                  </a:lnTo>
                  <a:lnTo>
                    <a:pt x="128" y="22"/>
                  </a:lnTo>
                  <a:lnTo>
                    <a:pt x="140" y="37"/>
                  </a:lnTo>
                  <a:lnTo>
                    <a:pt x="148" y="55"/>
                  </a:lnTo>
                  <a:lnTo>
                    <a:pt x="151" y="75"/>
                  </a:lnTo>
                  <a:lnTo>
                    <a:pt x="151" y="1413"/>
                  </a:lnTo>
                  <a:lnTo>
                    <a:pt x="148" y="1433"/>
                  </a:lnTo>
                  <a:lnTo>
                    <a:pt x="140" y="1450"/>
                  </a:lnTo>
                  <a:lnTo>
                    <a:pt x="128" y="1466"/>
                  </a:lnTo>
                  <a:lnTo>
                    <a:pt x="113" y="1477"/>
                  </a:lnTo>
                  <a:lnTo>
                    <a:pt x="94" y="1486"/>
                  </a:lnTo>
                  <a:lnTo>
                    <a:pt x="75" y="1488"/>
                  </a:lnTo>
                  <a:lnTo>
                    <a:pt x="55" y="1486"/>
                  </a:lnTo>
                  <a:lnTo>
                    <a:pt x="36" y="1477"/>
                  </a:lnTo>
                  <a:lnTo>
                    <a:pt x="21" y="1466"/>
                  </a:lnTo>
                  <a:lnTo>
                    <a:pt x="9" y="1450"/>
                  </a:lnTo>
                  <a:lnTo>
                    <a:pt x="2" y="1433"/>
                  </a:lnTo>
                  <a:lnTo>
                    <a:pt x="0" y="1413"/>
                  </a:lnTo>
                  <a:lnTo>
                    <a:pt x="0" y="75"/>
                  </a:lnTo>
                  <a:lnTo>
                    <a:pt x="2" y="55"/>
                  </a:lnTo>
                  <a:lnTo>
                    <a:pt x="9" y="37"/>
                  </a:lnTo>
                  <a:lnTo>
                    <a:pt x="21" y="22"/>
                  </a:lnTo>
                  <a:lnTo>
                    <a:pt x="36" y="10"/>
                  </a:lnTo>
                  <a:lnTo>
                    <a:pt x="55" y="2"/>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89" name="Freeform 728">
              <a:extLst>
                <a:ext uri="{FF2B5EF4-FFF2-40B4-BE49-F238E27FC236}">
                  <a16:creationId xmlns:a16="http://schemas.microsoft.com/office/drawing/2014/main" id="{19FAAC2E-AE2F-4455-9A59-FB7A75F8C1DE}"/>
                </a:ext>
              </a:extLst>
            </p:cNvPr>
            <p:cNvSpPr>
              <a:spLocks/>
            </p:cNvSpPr>
            <p:nvPr/>
          </p:nvSpPr>
          <p:spPr bwMode="auto">
            <a:xfrm>
              <a:off x="3828" y="4656"/>
              <a:ext cx="59" cy="36"/>
            </a:xfrm>
            <a:custGeom>
              <a:avLst/>
              <a:gdLst>
                <a:gd name="T0" fmla="*/ 94 w 586"/>
                <a:gd name="T1" fmla="*/ 3 h 364"/>
                <a:gd name="T2" fmla="*/ 128 w 586"/>
                <a:gd name="T3" fmla="*/ 22 h 364"/>
                <a:gd name="T4" fmla="*/ 148 w 586"/>
                <a:gd name="T5" fmla="*/ 55 h 364"/>
                <a:gd name="T6" fmla="*/ 153 w 586"/>
                <a:gd name="T7" fmla="*/ 103 h 364"/>
                <a:gd name="T8" fmla="*/ 174 w 586"/>
                <a:gd name="T9" fmla="*/ 152 h 364"/>
                <a:gd name="T10" fmla="*/ 211 w 586"/>
                <a:gd name="T11" fmla="*/ 189 h 364"/>
                <a:gd name="T12" fmla="*/ 260 w 586"/>
                <a:gd name="T13" fmla="*/ 210 h 364"/>
                <a:gd name="T14" fmla="*/ 299 w 586"/>
                <a:gd name="T15" fmla="*/ 213 h 364"/>
                <a:gd name="T16" fmla="*/ 352 w 586"/>
                <a:gd name="T17" fmla="*/ 202 h 364"/>
                <a:gd name="T18" fmla="*/ 396 w 586"/>
                <a:gd name="T19" fmla="*/ 173 h 364"/>
                <a:gd name="T20" fmla="*/ 425 w 586"/>
                <a:gd name="T21" fmla="*/ 129 h 364"/>
                <a:gd name="T22" fmla="*/ 435 w 586"/>
                <a:gd name="T23" fmla="*/ 76 h 364"/>
                <a:gd name="T24" fmla="*/ 446 w 586"/>
                <a:gd name="T25" fmla="*/ 37 h 364"/>
                <a:gd name="T26" fmla="*/ 473 w 586"/>
                <a:gd name="T27" fmla="*/ 10 h 364"/>
                <a:gd name="T28" fmla="*/ 511 w 586"/>
                <a:gd name="T29" fmla="*/ 0 h 364"/>
                <a:gd name="T30" fmla="*/ 550 w 586"/>
                <a:gd name="T31" fmla="*/ 10 h 364"/>
                <a:gd name="T32" fmla="*/ 577 w 586"/>
                <a:gd name="T33" fmla="*/ 37 h 364"/>
                <a:gd name="T34" fmla="*/ 586 w 586"/>
                <a:gd name="T35" fmla="*/ 76 h 364"/>
                <a:gd name="T36" fmla="*/ 575 w 586"/>
                <a:gd name="T37" fmla="*/ 159 h 364"/>
                <a:gd name="T38" fmla="*/ 541 w 586"/>
                <a:gd name="T39" fmla="*/ 232 h 364"/>
                <a:gd name="T40" fmla="*/ 487 w 586"/>
                <a:gd name="T41" fmla="*/ 294 h 364"/>
                <a:gd name="T42" fmla="*/ 420 w 586"/>
                <a:gd name="T43" fmla="*/ 337 h 364"/>
                <a:gd name="T44" fmla="*/ 341 w 586"/>
                <a:gd name="T45" fmla="*/ 361 h 364"/>
                <a:gd name="T46" fmla="*/ 287 w 586"/>
                <a:gd name="T47" fmla="*/ 364 h 364"/>
                <a:gd name="T48" fmla="*/ 205 w 586"/>
                <a:gd name="T49" fmla="*/ 352 h 364"/>
                <a:gd name="T50" fmla="*/ 131 w 586"/>
                <a:gd name="T51" fmla="*/ 318 h 364"/>
                <a:gd name="T52" fmla="*/ 70 w 586"/>
                <a:gd name="T53" fmla="*/ 264 h 364"/>
                <a:gd name="T54" fmla="*/ 26 w 586"/>
                <a:gd name="T55" fmla="*/ 197 h 364"/>
                <a:gd name="T56" fmla="*/ 3 w 586"/>
                <a:gd name="T57" fmla="*/ 119 h 364"/>
                <a:gd name="T58" fmla="*/ 2 w 586"/>
                <a:gd name="T59" fmla="*/ 55 h 364"/>
                <a:gd name="T60" fmla="*/ 21 w 586"/>
                <a:gd name="T61" fmla="*/ 22 h 364"/>
                <a:gd name="T62" fmla="*/ 55 w 586"/>
                <a:gd name="T63" fmla="*/ 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6" h="364">
                  <a:moveTo>
                    <a:pt x="75" y="0"/>
                  </a:moveTo>
                  <a:lnTo>
                    <a:pt x="94" y="3"/>
                  </a:lnTo>
                  <a:lnTo>
                    <a:pt x="113" y="10"/>
                  </a:lnTo>
                  <a:lnTo>
                    <a:pt x="128" y="22"/>
                  </a:lnTo>
                  <a:lnTo>
                    <a:pt x="140" y="37"/>
                  </a:lnTo>
                  <a:lnTo>
                    <a:pt x="148" y="55"/>
                  </a:lnTo>
                  <a:lnTo>
                    <a:pt x="151" y="76"/>
                  </a:lnTo>
                  <a:lnTo>
                    <a:pt x="153" y="103"/>
                  </a:lnTo>
                  <a:lnTo>
                    <a:pt x="161" y="129"/>
                  </a:lnTo>
                  <a:lnTo>
                    <a:pt x="174" y="152"/>
                  </a:lnTo>
                  <a:lnTo>
                    <a:pt x="190" y="173"/>
                  </a:lnTo>
                  <a:lnTo>
                    <a:pt x="211" y="189"/>
                  </a:lnTo>
                  <a:lnTo>
                    <a:pt x="234" y="202"/>
                  </a:lnTo>
                  <a:lnTo>
                    <a:pt x="260" y="210"/>
                  </a:lnTo>
                  <a:lnTo>
                    <a:pt x="287" y="213"/>
                  </a:lnTo>
                  <a:lnTo>
                    <a:pt x="299" y="213"/>
                  </a:lnTo>
                  <a:lnTo>
                    <a:pt x="326" y="210"/>
                  </a:lnTo>
                  <a:lnTo>
                    <a:pt x="352" y="202"/>
                  </a:lnTo>
                  <a:lnTo>
                    <a:pt x="375" y="189"/>
                  </a:lnTo>
                  <a:lnTo>
                    <a:pt x="396" y="173"/>
                  </a:lnTo>
                  <a:lnTo>
                    <a:pt x="412" y="152"/>
                  </a:lnTo>
                  <a:lnTo>
                    <a:pt x="425" y="129"/>
                  </a:lnTo>
                  <a:lnTo>
                    <a:pt x="433" y="103"/>
                  </a:lnTo>
                  <a:lnTo>
                    <a:pt x="435" y="76"/>
                  </a:lnTo>
                  <a:lnTo>
                    <a:pt x="438" y="55"/>
                  </a:lnTo>
                  <a:lnTo>
                    <a:pt x="446" y="37"/>
                  </a:lnTo>
                  <a:lnTo>
                    <a:pt x="458" y="22"/>
                  </a:lnTo>
                  <a:lnTo>
                    <a:pt x="473" y="10"/>
                  </a:lnTo>
                  <a:lnTo>
                    <a:pt x="492" y="3"/>
                  </a:lnTo>
                  <a:lnTo>
                    <a:pt x="511" y="0"/>
                  </a:lnTo>
                  <a:lnTo>
                    <a:pt x="531" y="3"/>
                  </a:lnTo>
                  <a:lnTo>
                    <a:pt x="550" y="10"/>
                  </a:lnTo>
                  <a:lnTo>
                    <a:pt x="565" y="22"/>
                  </a:lnTo>
                  <a:lnTo>
                    <a:pt x="577" y="37"/>
                  </a:lnTo>
                  <a:lnTo>
                    <a:pt x="584" y="55"/>
                  </a:lnTo>
                  <a:lnTo>
                    <a:pt x="586" y="76"/>
                  </a:lnTo>
                  <a:lnTo>
                    <a:pt x="583" y="119"/>
                  </a:lnTo>
                  <a:lnTo>
                    <a:pt x="575" y="159"/>
                  </a:lnTo>
                  <a:lnTo>
                    <a:pt x="560" y="197"/>
                  </a:lnTo>
                  <a:lnTo>
                    <a:pt x="541" y="232"/>
                  </a:lnTo>
                  <a:lnTo>
                    <a:pt x="517" y="264"/>
                  </a:lnTo>
                  <a:lnTo>
                    <a:pt x="487" y="294"/>
                  </a:lnTo>
                  <a:lnTo>
                    <a:pt x="455" y="318"/>
                  </a:lnTo>
                  <a:lnTo>
                    <a:pt x="420" y="337"/>
                  </a:lnTo>
                  <a:lnTo>
                    <a:pt x="382" y="352"/>
                  </a:lnTo>
                  <a:lnTo>
                    <a:pt x="341" y="361"/>
                  </a:lnTo>
                  <a:lnTo>
                    <a:pt x="299" y="364"/>
                  </a:lnTo>
                  <a:lnTo>
                    <a:pt x="287" y="364"/>
                  </a:lnTo>
                  <a:lnTo>
                    <a:pt x="246" y="361"/>
                  </a:lnTo>
                  <a:lnTo>
                    <a:pt x="205" y="352"/>
                  </a:lnTo>
                  <a:lnTo>
                    <a:pt x="166" y="337"/>
                  </a:lnTo>
                  <a:lnTo>
                    <a:pt x="131" y="318"/>
                  </a:lnTo>
                  <a:lnTo>
                    <a:pt x="99" y="294"/>
                  </a:lnTo>
                  <a:lnTo>
                    <a:pt x="70" y="264"/>
                  </a:lnTo>
                  <a:lnTo>
                    <a:pt x="45" y="232"/>
                  </a:lnTo>
                  <a:lnTo>
                    <a:pt x="26" y="197"/>
                  </a:lnTo>
                  <a:lnTo>
                    <a:pt x="11" y="159"/>
                  </a:lnTo>
                  <a:lnTo>
                    <a:pt x="3" y="119"/>
                  </a:lnTo>
                  <a:lnTo>
                    <a:pt x="0" y="76"/>
                  </a:lnTo>
                  <a:lnTo>
                    <a:pt x="2" y="55"/>
                  </a:lnTo>
                  <a:lnTo>
                    <a:pt x="9" y="37"/>
                  </a:lnTo>
                  <a:lnTo>
                    <a:pt x="21" y="22"/>
                  </a:lnTo>
                  <a:lnTo>
                    <a:pt x="37" y="10"/>
                  </a:lnTo>
                  <a:lnTo>
                    <a:pt x="55" y="3"/>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90" name="Group 731">
            <a:extLst>
              <a:ext uri="{FF2B5EF4-FFF2-40B4-BE49-F238E27FC236}">
                <a16:creationId xmlns:a16="http://schemas.microsoft.com/office/drawing/2014/main" id="{DA1B3C5A-95BC-493E-AA52-C3BD840E6EAE}"/>
              </a:ext>
            </a:extLst>
          </p:cNvPr>
          <p:cNvGrpSpPr>
            <a:grpSpLocks noChangeAspect="1"/>
          </p:cNvGrpSpPr>
          <p:nvPr/>
        </p:nvGrpSpPr>
        <p:grpSpPr bwMode="auto">
          <a:xfrm>
            <a:off x="2851129" y="4825839"/>
            <a:ext cx="257939" cy="257145"/>
            <a:chOff x="3592" y="5200"/>
            <a:chExt cx="325" cy="324"/>
          </a:xfrm>
          <a:solidFill>
            <a:srgbClr val="000000"/>
          </a:solidFill>
        </p:grpSpPr>
        <p:sp>
          <p:nvSpPr>
            <p:cNvPr id="991" name="Freeform 733">
              <a:extLst>
                <a:ext uri="{FF2B5EF4-FFF2-40B4-BE49-F238E27FC236}">
                  <a16:creationId xmlns:a16="http://schemas.microsoft.com/office/drawing/2014/main" id="{0187A2A3-E02D-49B9-BA06-AD0C7684DD93}"/>
                </a:ext>
              </a:extLst>
            </p:cNvPr>
            <p:cNvSpPr>
              <a:spLocks noEditPoints="1"/>
            </p:cNvSpPr>
            <p:nvPr/>
          </p:nvSpPr>
          <p:spPr bwMode="auto">
            <a:xfrm>
              <a:off x="3592" y="5353"/>
              <a:ext cx="171" cy="171"/>
            </a:xfrm>
            <a:custGeom>
              <a:avLst/>
              <a:gdLst>
                <a:gd name="T0" fmla="*/ 1353 w 1710"/>
                <a:gd name="T1" fmla="*/ 153 h 1712"/>
                <a:gd name="T2" fmla="*/ 1212 w 1710"/>
                <a:gd name="T3" fmla="*/ 166 h 1712"/>
                <a:gd name="T4" fmla="*/ 1057 w 1710"/>
                <a:gd name="T5" fmla="*/ 200 h 1712"/>
                <a:gd name="T6" fmla="*/ 902 w 1710"/>
                <a:gd name="T7" fmla="*/ 258 h 1712"/>
                <a:gd name="T8" fmla="*/ 758 w 1710"/>
                <a:gd name="T9" fmla="*/ 349 h 1712"/>
                <a:gd name="T10" fmla="*/ 245 w 1710"/>
                <a:gd name="T11" fmla="*/ 861 h 1712"/>
                <a:gd name="T12" fmla="*/ 175 w 1710"/>
                <a:gd name="T13" fmla="*/ 986 h 1712"/>
                <a:gd name="T14" fmla="*/ 151 w 1710"/>
                <a:gd name="T15" fmla="*/ 1129 h 1712"/>
                <a:gd name="T16" fmla="*/ 175 w 1710"/>
                <a:gd name="T17" fmla="*/ 1272 h 1712"/>
                <a:gd name="T18" fmla="*/ 245 w 1710"/>
                <a:gd name="T19" fmla="*/ 1398 h 1712"/>
                <a:gd name="T20" fmla="*/ 354 w 1710"/>
                <a:gd name="T21" fmla="*/ 1494 h 1712"/>
                <a:gd name="T22" fmla="*/ 486 w 1710"/>
                <a:gd name="T23" fmla="*/ 1550 h 1712"/>
                <a:gd name="T24" fmla="*/ 632 w 1710"/>
                <a:gd name="T25" fmla="*/ 1558 h 1712"/>
                <a:gd name="T26" fmla="*/ 771 w 1710"/>
                <a:gd name="T27" fmla="*/ 1518 h 1712"/>
                <a:gd name="T28" fmla="*/ 889 w 1710"/>
                <a:gd name="T29" fmla="*/ 1434 h 1712"/>
                <a:gd name="T30" fmla="*/ 1393 w 1710"/>
                <a:gd name="T31" fmla="*/ 918 h 1712"/>
                <a:gd name="T32" fmla="*/ 1466 w 1710"/>
                <a:gd name="T33" fmla="*/ 779 h 1712"/>
                <a:gd name="T34" fmla="*/ 1515 w 1710"/>
                <a:gd name="T35" fmla="*/ 628 h 1712"/>
                <a:gd name="T36" fmla="*/ 1542 w 1710"/>
                <a:gd name="T37" fmla="*/ 475 h 1712"/>
                <a:gd name="T38" fmla="*/ 1555 w 1710"/>
                <a:gd name="T39" fmla="*/ 334 h 1712"/>
                <a:gd name="T40" fmla="*/ 1557 w 1710"/>
                <a:gd name="T41" fmla="*/ 216 h 1712"/>
                <a:gd name="T42" fmla="*/ 1521 w 1710"/>
                <a:gd name="T43" fmla="*/ 153 h 1712"/>
                <a:gd name="T44" fmla="*/ 1431 w 1710"/>
                <a:gd name="T45" fmla="*/ 0 h 1712"/>
                <a:gd name="T46" fmla="*/ 1538 w 1710"/>
                <a:gd name="T47" fmla="*/ 3 h 1712"/>
                <a:gd name="T48" fmla="*/ 1611 w 1710"/>
                <a:gd name="T49" fmla="*/ 10 h 1712"/>
                <a:gd name="T50" fmla="*/ 1639 w 1710"/>
                <a:gd name="T51" fmla="*/ 14 h 1712"/>
                <a:gd name="T52" fmla="*/ 1688 w 1710"/>
                <a:gd name="T53" fmla="*/ 43 h 1712"/>
                <a:gd name="T54" fmla="*/ 1703 w 1710"/>
                <a:gd name="T55" fmla="*/ 87 h 1712"/>
                <a:gd name="T56" fmla="*/ 1707 w 1710"/>
                <a:gd name="T57" fmla="*/ 142 h 1712"/>
                <a:gd name="T58" fmla="*/ 1710 w 1710"/>
                <a:gd name="T59" fmla="*/ 243 h 1712"/>
                <a:gd name="T60" fmla="*/ 1705 w 1710"/>
                <a:gd name="T61" fmla="*/ 376 h 1712"/>
                <a:gd name="T62" fmla="*/ 1687 w 1710"/>
                <a:gd name="T63" fmla="*/ 531 h 1712"/>
                <a:gd name="T64" fmla="*/ 1653 w 1710"/>
                <a:gd name="T65" fmla="*/ 697 h 1712"/>
                <a:gd name="T66" fmla="*/ 1596 w 1710"/>
                <a:gd name="T67" fmla="*/ 862 h 1712"/>
                <a:gd name="T68" fmla="*/ 1510 w 1710"/>
                <a:gd name="T69" fmla="*/ 1015 h 1712"/>
                <a:gd name="T70" fmla="*/ 995 w 1710"/>
                <a:gd name="T71" fmla="*/ 1541 h 1712"/>
                <a:gd name="T72" fmla="*/ 858 w 1710"/>
                <a:gd name="T73" fmla="*/ 1643 h 1712"/>
                <a:gd name="T74" fmla="*/ 698 w 1710"/>
                <a:gd name="T75" fmla="*/ 1700 h 1712"/>
                <a:gd name="T76" fmla="*/ 525 w 1710"/>
                <a:gd name="T77" fmla="*/ 1709 h 1712"/>
                <a:gd name="T78" fmla="*/ 360 w 1710"/>
                <a:gd name="T79" fmla="*/ 1668 h 1712"/>
                <a:gd name="T80" fmla="*/ 214 w 1710"/>
                <a:gd name="T81" fmla="*/ 1580 h 1712"/>
                <a:gd name="T82" fmla="*/ 98 w 1710"/>
                <a:gd name="T83" fmla="*/ 1452 h 1712"/>
                <a:gd name="T84" fmla="*/ 25 w 1710"/>
                <a:gd name="T85" fmla="*/ 1298 h 1712"/>
                <a:gd name="T86" fmla="*/ 0 w 1710"/>
                <a:gd name="T87" fmla="*/ 1129 h 1712"/>
                <a:gd name="T88" fmla="*/ 25 w 1710"/>
                <a:gd name="T89" fmla="*/ 959 h 1712"/>
                <a:gd name="T90" fmla="*/ 98 w 1710"/>
                <a:gd name="T91" fmla="*/ 806 h 1712"/>
                <a:gd name="T92" fmla="*/ 608 w 1710"/>
                <a:gd name="T93" fmla="*/ 281 h 1712"/>
                <a:gd name="T94" fmla="*/ 759 w 1710"/>
                <a:gd name="T95" fmla="*/ 162 h 1712"/>
                <a:gd name="T96" fmla="*/ 928 w 1710"/>
                <a:gd name="T97" fmla="*/ 82 h 1712"/>
                <a:gd name="T98" fmla="*/ 1101 w 1710"/>
                <a:gd name="T99" fmla="*/ 33 h 1712"/>
                <a:gd name="T100" fmla="*/ 1273 w 1710"/>
                <a:gd name="T101" fmla="*/ 8 h 1712"/>
                <a:gd name="T102" fmla="*/ 1431 w 1710"/>
                <a:gd name="T103" fmla="*/ 0 h 1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0" h="1712">
                  <a:moveTo>
                    <a:pt x="1431" y="151"/>
                  </a:moveTo>
                  <a:lnTo>
                    <a:pt x="1393" y="151"/>
                  </a:lnTo>
                  <a:lnTo>
                    <a:pt x="1353" y="153"/>
                  </a:lnTo>
                  <a:lnTo>
                    <a:pt x="1308" y="156"/>
                  </a:lnTo>
                  <a:lnTo>
                    <a:pt x="1261" y="160"/>
                  </a:lnTo>
                  <a:lnTo>
                    <a:pt x="1212" y="166"/>
                  </a:lnTo>
                  <a:lnTo>
                    <a:pt x="1161" y="176"/>
                  </a:lnTo>
                  <a:lnTo>
                    <a:pt x="1109" y="186"/>
                  </a:lnTo>
                  <a:lnTo>
                    <a:pt x="1057" y="200"/>
                  </a:lnTo>
                  <a:lnTo>
                    <a:pt x="1005" y="216"/>
                  </a:lnTo>
                  <a:lnTo>
                    <a:pt x="953" y="235"/>
                  </a:lnTo>
                  <a:lnTo>
                    <a:pt x="902" y="258"/>
                  </a:lnTo>
                  <a:lnTo>
                    <a:pt x="852" y="284"/>
                  </a:lnTo>
                  <a:lnTo>
                    <a:pt x="804" y="314"/>
                  </a:lnTo>
                  <a:lnTo>
                    <a:pt x="758" y="349"/>
                  </a:lnTo>
                  <a:lnTo>
                    <a:pt x="715" y="388"/>
                  </a:lnTo>
                  <a:lnTo>
                    <a:pt x="277" y="824"/>
                  </a:lnTo>
                  <a:lnTo>
                    <a:pt x="245" y="861"/>
                  </a:lnTo>
                  <a:lnTo>
                    <a:pt x="217" y="900"/>
                  </a:lnTo>
                  <a:lnTo>
                    <a:pt x="194" y="942"/>
                  </a:lnTo>
                  <a:lnTo>
                    <a:pt x="175" y="986"/>
                  </a:lnTo>
                  <a:lnTo>
                    <a:pt x="161" y="1033"/>
                  </a:lnTo>
                  <a:lnTo>
                    <a:pt x="153" y="1080"/>
                  </a:lnTo>
                  <a:lnTo>
                    <a:pt x="151" y="1129"/>
                  </a:lnTo>
                  <a:lnTo>
                    <a:pt x="153" y="1179"/>
                  </a:lnTo>
                  <a:lnTo>
                    <a:pt x="161" y="1226"/>
                  </a:lnTo>
                  <a:lnTo>
                    <a:pt x="175" y="1272"/>
                  </a:lnTo>
                  <a:lnTo>
                    <a:pt x="194" y="1316"/>
                  </a:lnTo>
                  <a:lnTo>
                    <a:pt x="217" y="1359"/>
                  </a:lnTo>
                  <a:lnTo>
                    <a:pt x="245" y="1398"/>
                  </a:lnTo>
                  <a:lnTo>
                    <a:pt x="277" y="1434"/>
                  </a:lnTo>
                  <a:lnTo>
                    <a:pt x="315" y="1466"/>
                  </a:lnTo>
                  <a:lnTo>
                    <a:pt x="354" y="1494"/>
                  </a:lnTo>
                  <a:lnTo>
                    <a:pt x="395" y="1518"/>
                  </a:lnTo>
                  <a:lnTo>
                    <a:pt x="440" y="1537"/>
                  </a:lnTo>
                  <a:lnTo>
                    <a:pt x="486" y="1550"/>
                  </a:lnTo>
                  <a:lnTo>
                    <a:pt x="535" y="1558"/>
                  </a:lnTo>
                  <a:lnTo>
                    <a:pt x="583" y="1561"/>
                  </a:lnTo>
                  <a:lnTo>
                    <a:pt x="632" y="1558"/>
                  </a:lnTo>
                  <a:lnTo>
                    <a:pt x="680" y="1550"/>
                  </a:lnTo>
                  <a:lnTo>
                    <a:pt x="726" y="1537"/>
                  </a:lnTo>
                  <a:lnTo>
                    <a:pt x="771" y="1518"/>
                  </a:lnTo>
                  <a:lnTo>
                    <a:pt x="813" y="1494"/>
                  </a:lnTo>
                  <a:lnTo>
                    <a:pt x="852" y="1466"/>
                  </a:lnTo>
                  <a:lnTo>
                    <a:pt x="889" y="1434"/>
                  </a:lnTo>
                  <a:lnTo>
                    <a:pt x="1326" y="997"/>
                  </a:lnTo>
                  <a:lnTo>
                    <a:pt x="1362" y="959"/>
                  </a:lnTo>
                  <a:lnTo>
                    <a:pt x="1393" y="918"/>
                  </a:lnTo>
                  <a:lnTo>
                    <a:pt x="1420" y="874"/>
                  </a:lnTo>
                  <a:lnTo>
                    <a:pt x="1444" y="827"/>
                  </a:lnTo>
                  <a:lnTo>
                    <a:pt x="1466" y="779"/>
                  </a:lnTo>
                  <a:lnTo>
                    <a:pt x="1485" y="730"/>
                  </a:lnTo>
                  <a:lnTo>
                    <a:pt x="1501" y="679"/>
                  </a:lnTo>
                  <a:lnTo>
                    <a:pt x="1515" y="628"/>
                  </a:lnTo>
                  <a:lnTo>
                    <a:pt x="1526" y="577"/>
                  </a:lnTo>
                  <a:lnTo>
                    <a:pt x="1535" y="526"/>
                  </a:lnTo>
                  <a:lnTo>
                    <a:pt x="1542" y="475"/>
                  </a:lnTo>
                  <a:lnTo>
                    <a:pt x="1548" y="427"/>
                  </a:lnTo>
                  <a:lnTo>
                    <a:pt x="1552" y="380"/>
                  </a:lnTo>
                  <a:lnTo>
                    <a:pt x="1555" y="334"/>
                  </a:lnTo>
                  <a:lnTo>
                    <a:pt x="1556" y="292"/>
                  </a:lnTo>
                  <a:lnTo>
                    <a:pt x="1557" y="252"/>
                  </a:lnTo>
                  <a:lnTo>
                    <a:pt x="1557" y="216"/>
                  </a:lnTo>
                  <a:lnTo>
                    <a:pt x="1557" y="184"/>
                  </a:lnTo>
                  <a:lnTo>
                    <a:pt x="1556" y="155"/>
                  </a:lnTo>
                  <a:lnTo>
                    <a:pt x="1521" y="153"/>
                  </a:lnTo>
                  <a:lnTo>
                    <a:pt x="1479" y="151"/>
                  </a:lnTo>
                  <a:lnTo>
                    <a:pt x="1431" y="151"/>
                  </a:lnTo>
                  <a:close/>
                  <a:moveTo>
                    <a:pt x="1431" y="0"/>
                  </a:moveTo>
                  <a:lnTo>
                    <a:pt x="1470" y="0"/>
                  </a:lnTo>
                  <a:lnTo>
                    <a:pt x="1506" y="1"/>
                  </a:lnTo>
                  <a:lnTo>
                    <a:pt x="1538" y="3"/>
                  </a:lnTo>
                  <a:lnTo>
                    <a:pt x="1566" y="5"/>
                  </a:lnTo>
                  <a:lnTo>
                    <a:pt x="1591" y="8"/>
                  </a:lnTo>
                  <a:lnTo>
                    <a:pt x="1611" y="10"/>
                  </a:lnTo>
                  <a:lnTo>
                    <a:pt x="1625" y="12"/>
                  </a:lnTo>
                  <a:lnTo>
                    <a:pt x="1635" y="13"/>
                  </a:lnTo>
                  <a:lnTo>
                    <a:pt x="1639" y="14"/>
                  </a:lnTo>
                  <a:lnTo>
                    <a:pt x="1658" y="19"/>
                  </a:lnTo>
                  <a:lnTo>
                    <a:pt x="1675" y="29"/>
                  </a:lnTo>
                  <a:lnTo>
                    <a:pt x="1688" y="43"/>
                  </a:lnTo>
                  <a:lnTo>
                    <a:pt x="1697" y="61"/>
                  </a:lnTo>
                  <a:lnTo>
                    <a:pt x="1702" y="80"/>
                  </a:lnTo>
                  <a:lnTo>
                    <a:pt x="1703" y="87"/>
                  </a:lnTo>
                  <a:lnTo>
                    <a:pt x="1705" y="100"/>
                  </a:lnTo>
                  <a:lnTo>
                    <a:pt x="1706" y="118"/>
                  </a:lnTo>
                  <a:lnTo>
                    <a:pt x="1707" y="142"/>
                  </a:lnTo>
                  <a:lnTo>
                    <a:pt x="1709" y="171"/>
                  </a:lnTo>
                  <a:lnTo>
                    <a:pt x="1709" y="205"/>
                  </a:lnTo>
                  <a:lnTo>
                    <a:pt x="1710" y="243"/>
                  </a:lnTo>
                  <a:lnTo>
                    <a:pt x="1709" y="284"/>
                  </a:lnTo>
                  <a:lnTo>
                    <a:pt x="1707" y="328"/>
                  </a:lnTo>
                  <a:lnTo>
                    <a:pt x="1705" y="376"/>
                  </a:lnTo>
                  <a:lnTo>
                    <a:pt x="1700" y="425"/>
                  </a:lnTo>
                  <a:lnTo>
                    <a:pt x="1694" y="477"/>
                  </a:lnTo>
                  <a:lnTo>
                    <a:pt x="1687" y="531"/>
                  </a:lnTo>
                  <a:lnTo>
                    <a:pt x="1678" y="585"/>
                  </a:lnTo>
                  <a:lnTo>
                    <a:pt x="1666" y="640"/>
                  </a:lnTo>
                  <a:lnTo>
                    <a:pt x="1653" y="697"/>
                  </a:lnTo>
                  <a:lnTo>
                    <a:pt x="1637" y="752"/>
                  </a:lnTo>
                  <a:lnTo>
                    <a:pt x="1618" y="807"/>
                  </a:lnTo>
                  <a:lnTo>
                    <a:pt x="1596" y="862"/>
                  </a:lnTo>
                  <a:lnTo>
                    <a:pt x="1570" y="914"/>
                  </a:lnTo>
                  <a:lnTo>
                    <a:pt x="1541" y="965"/>
                  </a:lnTo>
                  <a:lnTo>
                    <a:pt x="1510" y="1015"/>
                  </a:lnTo>
                  <a:lnTo>
                    <a:pt x="1474" y="1061"/>
                  </a:lnTo>
                  <a:lnTo>
                    <a:pt x="1434" y="1104"/>
                  </a:lnTo>
                  <a:lnTo>
                    <a:pt x="995" y="1541"/>
                  </a:lnTo>
                  <a:lnTo>
                    <a:pt x="953" y="1580"/>
                  </a:lnTo>
                  <a:lnTo>
                    <a:pt x="907" y="1614"/>
                  </a:lnTo>
                  <a:lnTo>
                    <a:pt x="858" y="1643"/>
                  </a:lnTo>
                  <a:lnTo>
                    <a:pt x="807" y="1668"/>
                  </a:lnTo>
                  <a:lnTo>
                    <a:pt x="753" y="1687"/>
                  </a:lnTo>
                  <a:lnTo>
                    <a:pt x="698" y="1700"/>
                  </a:lnTo>
                  <a:lnTo>
                    <a:pt x="641" y="1709"/>
                  </a:lnTo>
                  <a:lnTo>
                    <a:pt x="583" y="1712"/>
                  </a:lnTo>
                  <a:lnTo>
                    <a:pt x="525" y="1709"/>
                  </a:lnTo>
                  <a:lnTo>
                    <a:pt x="468" y="1700"/>
                  </a:lnTo>
                  <a:lnTo>
                    <a:pt x="414" y="1687"/>
                  </a:lnTo>
                  <a:lnTo>
                    <a:pt x="360" y="1668"/>
                  </a:lnTo>
                  <a:lnTo>
                    <a:pt x="309" y="1643"/>
                  </a:lnTo>
                  <a:lnTo>
                    <a:pt x="260" y="1614"/>
                  </a:lnTo>
                  <a:lnTo>
                    <a:pt x="214" y="1580"/>
                  </a:lnTo>
                  <a:lnTo>
                    <a:pt x="170" y="1541"/>
                  </a:lnTo>
                  <a:lnTo>
                    <a:pt x="132" y="1497"/>
                  </a:lnTo>
                  <a:lnTo>
                    <a:pt x="98" y="1452"/>
                  </a:lnTo>
                  <a:lnTo>
                    <a:pt x="69" y="1403"/>
                  </a:lnTo>
                  <a:lnTo>
                    <a:pt x="44" y="1352"/>
                  </a:lnTo>
                  <a:lnTo>
                    <a:pt x="25" y="1298"/>
                  </a:lnTo>
                  <a:lnTo>
                    <a:pt x="11" y="1244"/>
                  </a:lnTo>
                  <a:lnTo>
                    <a:pt x="3" y="1187"/>
                  </a:lnTo>
                  <a:lnTo>
                    <a:pt x="0" y="1129"/>
                  </a:lnTo>
                  <a:lnTo>
                    <a:pt x="3" y="1072"/>
                  </a:lnTo>
                  <a:lnTo>
                    <a:pt x="11" y="1015"/>
                  </a:lnTo>
                  <a:lnTo>
                    <a:pt x="25" y="959"/>
                  </a:lnTo>
                  <a:lnTo>
                    <a:pt x="44" y="906"/>
                  </a:lnTo>
                  <a:lnTo>
                    <a:pt x="69" y="856"/>
                  </a:lnTo>
                  <a:lnTo>
                    <a:pt x="98" y="806"/>
                  </a:lnTo>
                  <a:lnTo>
                    <a:pt x="132" y="761"/>
                  </a:lnTo>
                  <a:lnTo>
                    <a:pt x="170" y="718"/>
                  </a:lnTo>
                  <a:lnTo>
                    <a:pt x="608" y="281"/>
                  </a:lnTo>
                  <a:lnTo>
                    <a:pt x="657" y="237"/>
                  </a:lnTo>
                  <a:lnTo>
                    <a:pt x="707" y="198"/>
                  </a:lnTo>
                  <a:lnTo>
                    <a:pt x="759" y="162"/>
                  </a:lnTo>
                  <a:lnTo>
                    <a:pt x="814" y="132"/>
                  </a:lnTo>
                  <a:lnTo>
                    <a:pt x="870" y="105"/>
                  </a:lnTo>
                  <a:lnTo>
                    <a:pt x="928" y="82"/>
                  </a:lnTo>
                  <a:lnTo>
                    <a:pt x="985" y="62"/>
                  </a:lnTo>
                  <a:lnTo>
                    <a:pt x="1044" y="46"/>
                  </a:lnTo>
                  <a:lnTo>
                    <a:pt x="1101" y="33"/>
                  </a:lnTo>
                  <a:lnTo>
                    <a:pt x="1160" y="22"/>
                  </a:lnTo>
                  <a:lnTo>
                    <a:pt x="1216" y="14"/>
                  </a:lnTo>
                  <a:lnTo>
                    <a:pt x="1273" y="8"/>
                  </a:lnTo>
                  <a:lnTo>
                    <a:pt x="1327" y="3"/>
                  </a:lnTo>
                  <a:lnTo>
                    <a:pt x="1381" y="0"/>
                  </a:lnTo>
                  <a:lnTo>
                    <a:pt x="143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92" name="Freeform 734">
              <a:extLst>
                <a:ext uri="{FF2B5EF4-FFF2-40B4-BE49-F238E27FC236}">
                  <a16:creationId xmlns:a16="http://schemas.microsoft.com/office/drawing/2014/main" id="{28641566-7211-4CD2-8BCF-F94E57DEB86F}"/>
                </a:ext>
              </a:extLst>
            </p:cNvPr>
            <p:cNvSpPr>
              <a:spLocks noEditPoints="1"/>
            </p:cNvSpPr>
            <p:nvPr/>
          </p:nvSpPr>
          <p:spPr bwMode="auto">
            <a:xfrm>
              <a:off x="3747" y="5200"/>
              <a:ext cx="170" cy="171"/>
            </a:xfrm>
            <a:custGeom>
              <a:avLst/>
              <a:gdLst>
                <a:gd name="T0" fmla="*/ 1030 w 1710"/>
                <a:gd name="T1" fmla="*/ 162 h 1712"/>
                <a:gd name="T2" fmla="*/ 897 w 1710"/>
                <a:gd name="T3" fmla="*/ 217 h 1712"/>
                <a:gd name="T4" fmla="*/ 383 w 1710"/>
                <a:gd name="T5" fmla="*/ 715 h 1712"/>
                <a:gd name="T6" fmla="*/ 290 w 1710"/>
                <a:gd name="T7" fmla="*/ 837 h 1712"/>
                <a:gd name="T8" fmla="*/ 225 w 1710"/>
                <a:gd name="T9" fmla="*/ 982 h 1712"/>
                <a:gd name="T10" fmla="*/ 184 w 1710"/>
                <a:gd name="T11" fmla="*/ 1135 h 1712"/>
                <a:gd name="T12" fmla="*/ 162 w 1710"/>
                <a:gd name="T13" fmla="*/ 1285 h 1712"/>
                <a:gd name="T14" fmla="*/ 153 w 1710"/>
                <a:gd name="T15" fmla="*/ 1420 h 1712"/>
                <a:gd name="T16" fmla="*/ 152 w 1710"/>
                <a:gd name="T17" fmla="*/ 1527 h 1712"/>
                <a:gd name="T18" fmla="*/ 231 w 1710"/>
                <a:gd name="T19" fmla="*/ 1560 h 1712"/>
                <a:gd name="T20" fmla="*/ 358 w 1710"/>
                <a:gd name="T21" fmla="*/ 1559 h 1712"/>
                <a:gd name="T22" fmla="*/ 498 w 1710"/>
                <a:gd name="T23" fmla="*/ 1545 h 1712"/>
                <a:gd name="T24" fmla="*/ 653 w 1710"/>
                <a:gd name="T25" fmla="*/ 1512 h 1712"/>
                <a:gd name="T26" fmla="*/ 808 w 1710"/>
                <a:gd name="T27" fmla="*/ 1454 h 1712"/>
                <a:gd name="T28" fmla="*/ 951 w 1710"/>
                <a:gd name="T29" fmla="*/ 1362 h 1712"/>
                <a:gd name="T30" fmla="*/ 1465 w 1710"/>
                <a:gd name="T31" fmla="*/ 850 h 1712"/>
                <a:gd name="T32" fmla="*/ 1534 w 1710"/>
                <a:gd name="T33" fmla="*/ 725 h 1712"/>
                <a:gd name="T34" fmla="*/ 1558 w 1710"/>
                <a:gd name="T35" fmla="*/ 582 h 1712"/>
                <a:gd name="T36" fmla="*/ 1534 w 1710"/>
                <a:gd name="T37" fmla="*/ 440 h 1712"/>
                <a:gd name="T38" fmla="*/ 1465 w 1710"/>
                <a:gd name="T39" fmla="*/ 314 h 1712"/>
                <a:gd name="T40" fmla="*/ 1356 w 1710"/>
                <a:gd name="T41" fmla="*/ 217 h 1712"/>
                <a:gd name="T42" fmla="*/ 1224 w 1710"/>
                <a:gd name="T43" fmla="*/ 162 h 1712"/>
                <a:gd name="T44" fmla="*/ 1127 w 1710"/>
                <a:gd name="T45" fmla="*/ 0 h 1712"/>
                <a:gd name="T46" fmla="*/ 1296 w 1710"/>
                <a:gd name="T47" fmla="*/ 25 h 1712"/>
                <a:gd name="T48" fmla="*/ 1450 w 1710"/>
                <a:gd name="T49" fmla="*/ 98 h 1712"/>
                <a:gd name="T50" fmla="*/ 1574 w 1710"/>
                <a:gd name="T51" fmla="*/ 208 h 1712"/>
                <a:gd name="T52" fmla="*/ 1655 w 1710"/>
                <a:gd name="T53" fmla="*/ 336 h 1712"/>
                <a:gd name="T54" fmla="*/ 1701 w 1710"/>
                <a:gd name="T55" fmla="*/ 480 h 1712"/>
                <a:gd name="T56" fmla="*/ 1707 w 1710"/>
                <a:gd name="T57" fmla="*/ 640 h 1712"/>
                <a:gd name="T58" fmla="*/ 1665 w 1710"/>
                <a:gd name="T59" fmla="*/ 805 h 1712"/>
                <a:gd name="T60" fmla="*/ 1578 w 1710"/>
                <a:gd name="T61" fmla="*/ 951 h 1712"/>
                <a:gd name="T62" fmla="*/ 1053 w 1710"/>
                <a:gd name="T63" fmla="*/ 1474 h 1712"/>
                <a:gd name="T64" fmla="*/ 896 w 1710"/>
                <a:gd name="T65" fmla="*/ 1580 h 1712"/>
                <a:gd name="T66" fmla="*/ 724 w 1710"/>
                <a:gd name="T67" fmla="*/ 1649 h 1712"/>
                <a:gd name="T68" fmla="*/ 550 w 1710"/>
                <a:gd name="T69" fmla="*/ 1689 h 1712"/>
                <a:gd name="T70" fmla="*/ 382 w 1710"/>
                <a:gd name="T71" fmla="*/ 1709 h 1712"/>
                <a:gd name="T72" fmla="*/ 240 w 1710"/>
                <a:gd name="T73" fmla="*/ 1711 h 1712"/>
                <a:gd name="T74" fmla="*/ 143 w 1710"/>
                <a:gd name="T75" fmla="*/ 1705 h 1712"/>
                <a:gd name="T76" fmla="*/ 85 w 1710"/>
                <a:gd name="T77" fmla="*/ 1700 h 1712"/>
                <a:gd name="T78" fmla="*/ 52 w 1710"/>
                <a:gd name="T79" fmla="*/ 1692 h 1712"/>
                <a:gd name="T80" fmla="*/ 12 w 1710"/>
                <a:gd name="T81" fmla="*/ 1651 h 1712"/>
                <a:gd name="T82" fmla="*/ 5 w 1710"/>
                <a:gd name="T83" fmla="*/ 1612 h 1712"/>
                <a:gd name="T84" fmla="*/ 1 w 1710"/>
                <a:gd name="T85" fmla="*/ 1540 h 1712"/>
                <a:gd name="T86" fmla="*/ 1 w 1710"/>
                <a:gd name="T87" fmla="*/ 1428 h 1712"/>
                <a:gd name="T88" fmla="*/ 9 w 1710"/>
                <a:gd name="T89" fmla="*/ 1286 h 1712"/>
                <a:gd name="T90" fmla="*/ 31 w 1710"/>
                <a:gd name="T91" fmla="*/ 1126 h 1712"/>
                <a:gd name="T92" fmla="*/ 74 w 1710"/>
                <a:gd name="T93" fmla="*/ 959 h 1712"/>
                <a:gd name="T94" fmla="*/ 139 w 1710"/>
                <a:gd name="T95" fmla="*/ 797 h 1712"/>
                <a:gd name="T96" fmla="*/ 236 w 1710"/>
                <a:gd name="T97" fmla="*/ 651 h 1712"/>
                <a:gd name="T98" fmla="*/ 757 w 1710"/>
                <a:gd name="T99" fmla="*/ 132 h 1712"/>
                <a:gd name="T100" fmla="*/ 903 w 1710"/>
                <a:gd name="T101" fmla="*/ 44 h 1712"/>
                <a:gd name="T102" fmla="*/ 1068 w 1710"/>
                <a:gd name="T103" fmla="*/ 3 h 1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0" h="1712">
                  <a:moveTo>
                    <a:pt x="1127" y="151"/>
                  </a:moveTo>
                  <a:lnTo>
                    <a:pt x="1077" y="154"/>
                  </a:lnTo>
                  <a:lnTo>
                    <a:pt x="1030" y="162"/>
                  </a:lnTo>
                  <a:lnTo>
                    <a:pt x="984" y="175"/>
                  </a:lnTo>
                  <a:lnTo>
                    <a:pt x="939" y="193"/>
                  </a:lnTo>
                  <a:lnTo>
                    <a:pt x="897" y="217"/>
                  </a:lnTo>
                  <a:lnTo>
                    <a:pt x="857" y="245"/>
                  </a:lnTo>
                  <a:lnTo>
                    <a:pt x="821" y="278"/>
                  </a:lnTo>
                  <a:lnTo>
                    <a:pt x="383" y="715"/>
                  </a:lnTo>
                  <a:lnTo>
                    <a:pt x="348" y="753"/>
                  </a:lnTo>
                  <a:lnTo>
                    <a:pt x="317" y="794"/>
                  </a:lnTo>
                  <a:lnTo>
                    <a:pt x="290" y="837"/>
                  </a:lnTo>
                  <a:lnTo>
                    <a:pt x="265" y="885"/>
                  </a:lnTo>
                  <a:lnTo>
                    <a:pt x="243" y="932"/>
                  </a:lnTo>
                  <a:lnTo>
                    <a:pt x="225" y="982"/>
                  </a:lnTo>
                  <a:lnTo>
                    <a:pt x="209" y="1032"/>
                  </a:lnTo>
                  <a:lnTo>
                    <a:pt x="196" y="1084"/>
                  </a:lnTo>
                  <a:lnTo>
                    <a:pt x="184" y="1135"/>
                  </a:lnTo>
                  <a:lnTo>
                    <a:pt x="175" y="1185"/>
                  </a:lnTo>
                  <a:lnTo>
                    <a:pt x="168" y="1236"/>
                  </a:lnTo>
                  <a:lnTo>
                    <a:pt x="162" y="1285"/>
                  </a:lnTo>
                  <a:lnTo>
                    <a:pt x="157" y="1332"/>
                  </a:lnTo>
                  <a:lnTo>
                    <a:pt x="154" y="1377"/>
                  </a:lnTo>
                  <a:lnTo>
                    <a:pt x="153" y="1420"/>
                  </a:lnTo>
                  <a:lnTo>
                    <a:pt x="152" y="1459"/>
                  </a:lnTo>
                  <a:lnTo>
                    <a:pt x="152" y="1495"/>
                  </a:lnTo>
                  <a:lnTo>
                    <a:pt x="152" y="1527"/>
                  </a:lnTo>
                  <a:lnTo>
                    <a:pt x="153" y="1556"/>
                  </a:lnTo>
                  <a:lnTo>
                    <a:pt x="189" y="1558"/>
                  </a:lnTo>
                  <a:lnTo>
                    <a:pt x="231" y="1560"/>
                  </a:lnTo>
                  <a:lnTo>
                    <a:pt x="279" y="1561"/>
                  </a:lnTo>
                  <a:lnTo>
                    <a:pt x="317" y="1560"/>
                  </a:lnTo>
                  <a:lnTo>
                    <a:pt x="358" y="1559"/>
                  </a:lnTo>
                  <a:lnTo>
                    <a:pt x="403" y="1556"/>
                  </a:lnTo>
                  <a:lnTo>
                    <a:pt x="449" y="1551"/>
                  </a:lnTo>
                  <a:lnTo>
                    <a:pt x="498" y="1545"/>
                  </a:lnTo>
                  <a:lnTo>
                    <a:pt x="549" y="1536"/>
                  </a:lnTo>
                  <a:lnTo>
                    <a:pt x="600" y="1525"/>
                  </a:lnTo>
                  <a:lnTo>
                    <a:pt x="653" y="1512"/>
                  </a:lnTo>
                  <a:lnTo>
                    <a:pt x="705" y="1496"/>
                  </a:lnTo>
                  <a:lnTo>
                    <a:pt x="757" y="1476"/>
                  </a:lnTo>
                  <a:lnTo>
                    <a:pt x="808" y="1454"/>
                  </a:lnTo>
                  <a:lnTo>
                    <a:pt x="857" y="1428"/>
                  </a:lnTo>
                  <a:lnTo>
                    <a:pt x="906" y="1398"/>
                  </a:lnTo>
                  <a:lnTo>
                    <a:pt x="951" y="1362"/>
                  </a:lnTo>
                  <a:lnTo>
                    <a:pt x="995" y="1324"/>
                  </a:lnTo>
                  <a:lnTo>
                    <a:pt x="1432" y="887"/>
                  </a:lnTo>
                  <a:lnTo>
                    <a:pt x="1465" y="850"/>
                  </a:lnTo>
                  <a:lnTo>
                    <a:pt x="1493" y="811"/>
                  </a:lnTo>
                  <a:lnTo>
                    <a:pt x="1516" y="769"/>
                  </a:lnTo>
                  <a:lnTo>
                    <a:pt x="1534" y="725"/>
                  </a:lnTo>
                  <a:lnTo>
                    <a:pt x="1548" y="678"/>
                  </a:lnTo>
                  <a:lnTo>
                    <a:pt x="1556" y="631"/>
                  </a:lnTo>
                  <a:lnTo>
                    <a:pt x="1558" y="582"/>
                  </a:lnTo>
                  <a:lnTo>
                    <a:pt x="1556" y="533"/>
                  </a:lnTo>
                  <a:lnTo>
                    <a:pt x="1548" y="486"/>
                  </a:lnTo>
                  <a:lnTo>
                    <a:pt x="1534" y="440"/>
                  </a:lnTo>
                  <a:lnTo>
                    <a:pt x="1516" y="396"/>
                  </a:lnTo>
                  <a:lnTo>
                    <a:pt x="1493" y="353"/>
                  </a:lnTo>
                  <a:lnTo>
                    <a:pt x="1465" y="314"/>
                  </a:lnTo>
                  <a:lnTo>
                    <a:pt x="1432" y="278"/>
                  </a:lnTo>
                  <a:lnTo>
                    <a:pt x="1396" y="245"/>
                  </a:lnTo>
                  <a:lnTo>
                    <a:pt x="1356" y="217"/>
                  </a:lnTo>
                  <a:lnTo>
                    <a:pt x="1314" y="193"/>
                  </a:lnTo>
                  <a:lnTo>
                    <a:pt x="1270" y="175"/>
                  </a:lnTo>
                  <a:lnTo>
                    <a:pt x="1224" y="162"/>
                  </a:lnTo>
                  <a:lnTo>
                    <a:pt x="1175" y="154"/>
                  </a:lnTo>
                  <a:lnTo>
                    <a:pt x="1127" y="151"/>
                  </a:lnTo>
                  <a:close/>
                  <a:moveTo>
                    <a:pt x="1127" y="0"/>
                  </a:moveTo>
                  <a:lnTo>
                    <a:pt x="1184" y="3"/>
                  </a:lnTo>
                  <a:lnTo>
                    <a:pt x="1242" y="11"/>
                  </a:lnTo>
                  <a:lnTo>
                    <a:pt x="1296" y="25"/>
                  </a:lnTo>
                  <a:lnTo>
                    <a:pt x="1350" y="44"/>
                  </a:lnTo>
                  <a:lnTo>
                    <a:pt x="1401" y="69"/>
                  </a:lnTo>
                  <a:lnTo>
                    <a:pt x="1450" y="98"/>
                  </a:lnTo>
                  <a:lnTo>
                    <a:pt x="1496" y="132"/>
                  </a:lnTo>
                  <a:lnTo>
                    <a:pt x="1539" y="170"/>
                  </a:lnTo>
                  <a:lnTo>
                    <a:pt x="1574" y="208"/>
                  </a:lnTo>
                  <a:lnTo>
                    <a:pt x="1605" y="249"/>
                  </a:lnTo>
                  <a:lnTo>
                    <a:pt x="1632" y="292"/>
                  </a:lnTo>
                  <a:lnTo>
                    <a:pt x="1655" y="336"/>
                  </a:lnTo>
                  <a:lnTo>
                    <a:pt x="1675" y="383"/>
                  </a:lnTo>
                  <a:lnTo>
                    <a:pt x="1691" y="431"/>
                  </a:lnTo>
                  <a:lnTo>
                    <a:pt x="1701" y="480"/>
                  </a:lnTo>
                  <a:lnTo>
                    <a:pt x="1708" y="530"/>
                  </a:lnTo>
                  <a:lnTo>
                    <a:pt x="1710" y="582"/>
                  </a:lnTo>
                  <a:lnTo>
                    <a:pt x="1707" y="640"/>
                  </a:lnTo>
                  <a:lnTo>
                    <a:pt x="1699" y="696"/>
                  </a:lnTo>
                  <a:lnTo>
                    <a:pt x="1684" y="752"/>
                  </a:lnTo>
                  <a:lnTo>
                    <a:pt x="1665" y="805"/>
                  </a:lnTo>
                  <a:lnTo>
                    <a:pt x="1641" y="856"/>
                  </a:lnTo>
                  <a:lnTo>
                    <a:pt x="1612" y="905"/>
                  </a:lnTo>
                  <a:lnTo>
                    <a:pt x="1578" y="951"/>
                  </a:lnTo>
                  <a:lnTo>
                    <a:pt x="1539" y="994"/>
                  </a:lnTo>
                  <a:lnTo>
                    <a:pt x="1102" y="1431"/>
                  </a:lnTo>
                  <a:lnTo>
                    <a:pt x="1053" y="1474"/>
                  </a:lnTo>
                  <a:lnTo>
                    <a:pt x="1003" y="1514"/>
                  </a:lnTo>
                  <a:lnTo>
                    <a:pt x="950" y="1549"/>
                  </a:lnTo>
                  <a:lnTo>
                    <a:pt x="896" y="1580"/>
                  </a:lnTo>
                  <a:lnTo>
                    <a:pt x="839" y="1606"/>
                  </a:lnTo>
                  <a:lnTo>
                    <a:pt x="783" y="1629"/>
                  </a:lnTo>
                  <a:lnTo>
                    <a:pt x="724" y="1649"/>
                  </a:lnTo>
                  <a:lnTo>
                    <a:pt x="666" y="1665"/>
                  </a:lnTo>
                  <a:lnTo>
                    <a:pt x="608" y="1679"/>
                  </a:lnTo>
                  <a:lnTo>
                    <a:pt x="550" y="1689"/>
                  </a:lnTo>
                  <a:lnTo>
                    <a:pt x="493" y="1698"/>
                  </a:lnTo>
                  <a:lnTo>
                    <a:pt x="437" y="1704"/>
                  </a:lnTo>
                  <a:lnTo>
                    <a:pt x="382" y="1709"/>
                  </a:lnTo>
                  <a:lnTo>
                    <a:pt x="330" y="1711"/>
                  </a:lnTo>
                  <a:lnTo>
                    <a:pt x="279" y="1712"/>
                  </a:lnTo>
                  <a:lnTo>
                    <a:pt x="240" y="1711"/>
                  </a:lnTo>
                  <a:lnTo>
                    <a:pt x="204" y="1710"/>
                  </a:lnTo>
                  <a:lnTo>
                    <a:pt x="172" y="1707"/>
                  </a:lnTo>
                  <a:lnTo>
                    <a:pt x="143" y="1705"/>
                  </a:lnTo>
                  <a:lnTo>
                    <a:pt x="119" y="1703"/>
                  </a:lnTo>
                  <a:lnTo>
                    <a:pt x="99" y="1701"/>
                  </a:lnTo>
                  <a:lnTo>
                    <a:pt x="85" y="1700"/>
                  </a:lnTo>
                  <a:lnTo>
                    <a:pt x="75" y="1698"/>
                  </a:lnTo>
                  <a:lnTo>
                    <a:pt x="71" y="1698"/>
                  </a:lnTo>
                  <a:lnTo>
                    <a:pt x="52" y="1692"/>
                  </a:lnTo>
                  <a:lnTo>
                    <a:pt x="34" y="1682"/>
                  </a:lnTo>
                  <a:lnTo>
                    <a:pt x="21" y="1668"/>
                  </a:lnTo>
                  <a:lnTo>
                    <a:pt x="12" y="1651"/>
                  </a:lnTo>
                  <a:lnTo>
                    <a:pt x="7" y="1631"/>
                  </a:lnTo>
                  <a:lnTo>
                    <a:pt x="6" y="1624"/>
                  </a:lnTo>
                  <a:lnTo>
                    <a:pt x="5" y="1612"/>
                  </a:lnTo>
                  <a:lnTo>
                    <a:pt x="4" y="1593"/>
                  </a:lnTo>
                  <a:lnTo>
                    <a:pt x="3" y="1569"/>
                  </a:lnTo>
                  <a:lnTo>
                    <a:pt x="1" y="1540"/>
                  </a:lnTo>
                  <a:lnTo>
                    <a:pt x="1" y="1506"/>
                  </a:lnTo>
                  <a:lnTo>
                    <a:pt x="0" y="1469"/>
                  </a:lnTo>
                  <a:lnTo>
                    <a:pt x="1" y="1428"/>
                  </a:lnTo>
                  <a:lnTo>
                    <a:pt x="3" y="1384"/>
                  </a:lnTo>
                  <a:lnTo>
                    <a:pt x="5" y="1335"/>
                  </a:lnTo>
                  <a:lnTo>
                    <a:pt x="9" y="1286"/>
                  </a:lnTo>
                  <a:lnTo>
                    <a:pt x="15" y="1234"/>
                  </a:lnTo>
                  <a:lnTo>
                    <a:pt x="22" y="1180"/>
                  </a:lnTo>
                  <a:lnTo>
                    <a:pt x="31" y="1126"/>
                  </a:lnTo>
                  <a:lnTo>
                    <a:pt x="44" y="1071"/>
                  </a:lnTo>
                  <a:lnTo>
                    <a:pt x="57" y="1015"/>
                  </a:lnTo>
                  <a:lnTo>
                    <a:pt x="74" y="959"/>
                  </a:lnTo>
                  <a:lnTo>
                    <a:pt x="93" y="905"/>
                  </a:lnTo>
                  <a:lnTo>
                    <a:pt x="114" y="850"/>
                  </a:lnTo>
                  <a:lnTo>
                    <a:pt x="139" y="797"/>
                  </a:lnTo>
                  <a:lnTo>
                    <a:pt x="169" y="746"/>
                  </a:lnTo>
                  <a:lnTo>
                    <a:pt x="201" y="697"/>
                  </a:lnTo>
                  <a:lnTo>
                    <a:pt x="236" y="651"/>
                  </a:lnTo>
                  <a:lnTo>
                    <a:pt x="277" y="608"/>
                  </a:lnTo>
                  <a:lnTo>
                    <a:pt x="714" y="170"/>
                  </a:lnTo>
                  <a:lnTo>
                    <a:pt x="757" y="132"/>
                  </a:lnTo>
                  <a:lnTo>
                    <a:pt x="803" y="98"/>
                  </a:lnTo>
                  <a:lnTo>
                    <a:pt x="851" y="69"/>
                  </a:lnTo>
                  <a:lnTo>
                    <a:pt x="903" y="44"/>
                  </a:lnTo>
                  <a:lnTo>
                    <a:pt x="956" y="25"/>
                  </a:lnTo>
                  <a:lnTo>
                    <a:pt x="1012" y="11"/>
                  </a:lnTo>
                  <a:lnTo>
                    <a:pt x="1068" y="3"/>
                  </a:lnTo>
                  <a:lnTo>
                    <a:pt x="112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93" name="Group 737">
            <a:extLst>
              <a:ext uri="{FF2B5EF4-FFF2-40B4-BE49-F238E27FC236}">
                <a16:creationId xmlns:a16="http://schemas.microsoft.com/office/drawing/2014/main" id="{EE96C510-DE56-40D8-B2BB-643B4BE56064}"/>
              </a:ext>
            </a:extLst>
          </p:cNvPr>
          <p:cNvGrpSpPr>
            <a:grpSpLocks noChangeAspect="1"/>
          </p:cNvGrpSpPr>
          <p:nvPr/>
        </p:nvGrpSpPr>
        <p:grpSpPr bwMode="auto">
          <a:xfrm>
            <a:off x="2899545" y="5432199"/>
            <a:ext cx="249209" cy="249209"/>
            <a:chOff x="3653" y="5964"/>
            <a:chExt cx="314" cy="314"/>
          </a:xfrm>
          <a:solidFill>
            <a:srgbClr val="000000"/>
          </a:solidFill>
        </p:grpSpPr>
        <p:sp>
          <p:nvSpPr>
            <p:cNvPr id="994" name="Freeform 739">
              <a:extLst>
                <a:ext uri="{FF2B5EF4-FFF2-40B4-BE49-F238E27FC236}">
                  <a16:creationId xmlns:a16="http://schemas.microsoft.com/office/drawing/2014/main" id="{661E169C-7EBE-4C61-B379-D3DD797E1BB3}"/>
                </a:ext>
              </a:extLst>
            </p:cNvPr>
            <p:cNvSpPr>
              <a:spLocks/>
            </p:cNvSpPr>
            <p:nvPr/>
          </p:nvSpPr>
          <p:spPr bwMode="auto">
            <a:xfrm>
              <a:off x="3742" y="6054"/>
              <a:ext cx="135" cy="135"/>
            </a:xfrm>
            <a:custGeom>
              <a:avLst/>
              <a:gdLst>
                <a:gd name="T0" fmla="*/ 73 w 1487"/>
                <a:gd name="T1" fmla="*/ 0 h 1488"/>
                <a:gd name="T2" fmla="*/ 92 w 1487"/>
                <a:gd name="T3" fmla="*/ 0 h 1488"/>
                <a:gd name="T4" fmla="*/ 109 w 1487"/>
                <a:gd name="T5" fmla="*/ 3 h 1488"/>
                <a:gd name="T6" fmla="*/ 126 w 1487"/>
                <a:gd name="T7" fmla="*/ 11 h 1488"/>
                <a:gd name="T8" fmla="*/ 141 w 1487"/>
                <a:gd name="T9" fmla="*/ 23 h 1488"/>
                <a:gd name="T10" fmla="*/ 1463 w 1487"/>
                <a:gd name="T11" fmla="*/ 1347 h 1488"/>
                <a:gd name="T12" fmla="*/ 1475 w 1487"/>
                <a:gd name="T13" fmla="*/ 1362 h 1488"/>
                <a:gd name="T14" fmla="*/ 1483 w 1487"/>
                <a:gd name="T15" fmla="*/ 1378 h 1488"/>
                <a:gd name="T16" fmla="*/ 1487 w 1487"/>
                <a:gd name="T17" fmla="*/ 1396 h 1488"/>
                <a:gd name="T18" fmla="*/ 1487 w 1487"/>
                <a:gd name="T19" fmla="*/ 1414 h 1488"/>
                <a:gd name="T20" fmla="*/ 1483 w 1487"/>
                <a:gd name="T21" fmla="*/ 1432 h 1488"/>
                <a:gd name="T22" fmla="*/ 1475 w 1487"/>
                <a:gd name="T23" fmla="*/ 1448 h 1488"/>
                <a:gd name="T24" fmla="*/ 1463 w 1487"/>
                <a:gd name="T25" fmla="*/ 1463 h 1488"/>
                <a:gd name="T26" fmla="*/ 1450 w 1487"/>
                <a:gd name="T27" fmla="*/ 1474 h 1488"/>
                <a:gd name="T28" fmla="*/ 1436 w 1487"/>
                <a:gd name="T29" fmla="*/ 1482 h 1488"/>
                <a:gd name="T30" fmla="*/ 1421 w 1487"/>
                <a:gd name="T31" fmla="*/ 1487 h 1488"/>
                <a:gd name="T32" fmla="*/ 1405 w 1487"/>
                <a:gd name="T33" fmla="*/ 1488 h 1488"/>
                <a:gd name="T34" fmla="*/ 1389 w 1487"/>
                <a:gd name="T35" fmla="*/ 1487 h 1488"/>
                <a:gd name="T36" fmla="*/ 1374 w 1487"/>
                <a:gd name="T37" fmla="*/ 1482 h 1488"/>
                <a:gd name="T38" fmla="*/ 1359 w 1487"/>
                <a:gd name="T39" fmla="*/ 1474 h 1488"/>
                <a:gd name="T40" fmla="*/ 1346 w 1487"/>
                <a:gd name="T41" fmla="*/ 1463 h 1488"/>
                <a:gd name="T42" fmla="*/ 23 w 1487"/>
                <a:gd name="T43" fmla="*/ 141 h 1488"/>
                <a:gd name="T44" fmla="*/ 11 w 1487"/>
                <a:gd name="T45" fmla="*/ 126 h 1488"/>
                <a:gd name="T46" fmla="*/ 4 w 1487"/>
                <a:gd name="T47" fmla="*/ 109 h 1488"/>
                <a:gd name="T48" fmla="*/ 0 w 1487"/>
                <a:gd name="T49" fmla="*/ 91 h 1488"/>
                <a:gd name="T50" fmla="*/ 0 w 1487"/>
                <a:gd name="T51" fmla="*/ 72 h 1488"/>
                <a:gd name="T52" fmla="*/ 4 w 1487"/>
                <a:gd name="T53" fmla="*/ 55 h 1488"/>
                <a:gd name="T54" fmla="*/ 11 w 1487"/>
                <a:gd name="T55" fmla="*/ 38 h 1488"/>
                <a:gd name="T56" fmla="*/ 23 w 1487"/>
                <a:gd name="T57" fmla="*/ 23 h 1488"/>
                <a:gd name="T58" fmla="*/ 38 w 1487"/>
                <a:gd name="T59" fmla="*/ 11 h 1488"/>
                <a:gd name="T60" fmla="*/ 55 w 1487"/>
                <a:gd name="T61" fmla="*/ 3 h 1488"/>
                <a:gd name="T62" fmla="*/ 73 w 1487"/>
                <a:gd name="T63" fmla="*/ 0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7" h="1488">
                  <a:moveTo>
                    <a:pt x="73" y="0"/>
                  </a:moveTo>
                  <a:lnTo>
                    <a:pt x="92" y="0"/>
                  </a:lnTo>
                  <a:lnTo>
                    <a:pt x="109" y="3"/>
                  </a:lnTo>
                  <a:lnTo>
                    <a:pt x="126" y="11"/>
                  </a:lnTo>
                  <a:lnTo>
                    <a:pt x="141" y="23"/>
                  </a:lnTo>
                  <a:lnTo>
                    <a:pt x="1463" y="1347"/>
                  </a:lnTo>
                  <a:lnTo>
                    <a:pt x="1475" y="1362"/>
                  </a:lnTo>
                  <a:lnTo>
                    <a:pt x="1483" y="1378"/>
                  </a:lnTo>
                  <a:lnTo>
                    <a:pt x="1487" y="1396"/>
                  </a:lnTo>
                  <a:lnTo>
                    <a:pt x="1487" y="1414"/>
                  </a:lnTo>
                  <a:lnTo>
                    <a:pt x="1483" y="1432"/>
                  </a:lnTo>
                  <a:lnTo>
                    <a:pt x="1475" y="1448"/>
                  </a:lnTo>
                  <a:lnTo>
                    <a:pt x="1463" y="1463"/>
                  </a:lnTo>
                  <a:lnTo>
                    <a:pt x="1450" y="1474"/>
                  </a:lnTo>
                  <a:lnTo>
                    <a:pt x="1436" y="1482"/>
                  </a:lnTo>
                  <a:lnTo>
                    <a:pt x="1421" y="1487"/>
                  </a:lnTo>
                  <a:lnTo>
                    <a:pt x="1405" y="1488"/>
                  </a:lnTo>
                  <a:lnTo>
                    <a:pt x="1389" y="1487"/>
                  </a:lnTo>
                  <a:lnTo>
                    <a:pt x="1374" y="1482"/>
                  </a:lnTo>
                  <a:lnTo>
                    <a:pt x="1359" y="1474"/>
                  </a:lnTo>
                  <a:lnTo>
                    <a:pt x="1346" y="1463"/>
                  </a:lnTo>
                  <a:lnTo>
                    <a:pt x="23" y="141"/>
                  </a:lnTo>
                  <a:lnTo>
                    <a:pt x="11" y="126"/>
                  </a:lnTo>
                  <a:lnTo>
                    <a:pt x="4" y="109"/>
                  </a:lnTo>
                  <a:lnTo>
                    <a:pt x="0" y="91"/>
                  </a:lnTo>
                  <a:lnTo>
                    <a:pt x="0" y="72"/>
                  </a:lnTo>
                  <a:lnTo>
                    <a:pt x="4" y="55"/>
                  </a:lnTo>
                  <a:lnTo>
                    <a:pt x="11" y="38"/>
                  </a:lnTo>
                  <a:lnTo>
                    <a:pt x="23" y="23"/>
                  </a:lnTo>
                  <a:lnTo>
                    <a:pt x="38" y="11"/>
                  </a:lnTo>
                  <a:lnTo>
                    <a:pt x="55" y="3"/>
                  </a:lnTo>
                  <a:lnTo>
                    <a:pt x="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95" name="Freeform 740">
              <a:extLst>
                <a:ext uri="{FF2B5EF4-FFF2-40B4-BE49-F238E27FC236}">
                  <a16:creationId xmlns:a16="http://schemas.microsoft.com/office/drawing/2014/main" id="{39424DB2-2809-4EDD-905C-F0691CC03803}"/>
                </a:ext>
              </a:extLst>
            </p:cNvPr>
            <p:cNvSpPr>
              <a:spLocks/>
            </p:cNvSpPr>
            <p:nvPr/>
          </p:nvSpPr>
          <p:spPr bwMode="auto">
            <a:xfrm>
              <a:off x="3742" y="6054"/>
              <a:ext cx="135" cy="135"/>
            </a:xfrm>
            <a:custGeom>
              <a:avLst/>
              <a:gdLst>
                <a:gd name="T0" fmla="*/ 1395 w 1487"/>
                <a:gd name="T1" fmla="*/ 0 h 1488"/>
                <a:gd name="T2" fmla="*/ 1413 w 1487"/>
                <a:gd name="T3" fmla="*/ 0 h 1488"/>
                <a:gd name="T4" fmla="*/ 1431 w 1487"/>
                <a:gd name="T5" fmla="*/ 3 h 1488"/>
                <a:gd name="T6" fmla="*/ 1449 w 1487"/>
                <a:gd name="T7" fmla="*/ 11 h 1488"/>
                <a:gd name="T8" fmla="*/ 1463 w 1487"/>
                <a:gd name="T9" fmla="*/ 23 h 1488"/>
                <a:gd name="T10" fmla="*/ 1475 w 1487"/>
                <a:gd name="T11" fmla="*/ 38 h 1488"/>
                <a:gd name="T12" fmla="*/ 1483 w 1487"/>
                <a:gd name="T13" fmla="*/ 55 h 1488"/>
                <a:gd name="T14" fmla="*/ 1487 w 1487"/>
                <a:gd name="T15" fmla="*/ 72 h 1488"/>
                <a:gd name="T16" fmla="*/ 1487 w 1487"/>
                <a:gd name="T17" fmla="*/ 91 h 1488"/>
                <a:gd name="T18" fmla="*/ 1483 w 1487"/>
                <a:gd name="T19" fmla="*/ 109 h 1488"/>
                <a:gd name="T20" fmla="*/ 1475 w 1487"/>
                <a:gd name="T21" fmla="*/ 126 h 1488"/>
                <a:gd name="T22" fmla="*/ 1463 w 1487"/>
                <a:gd name="T23" fmla="*/ 141 h 1488"/>
                <a:gd name="T24" fmla="*/ 141 w 1487"/>
                <a:gd name="T25" fmla="*/ 1463 h 1488"/>
                <a:gd name="T26" fmla="*/ 128 w 1487"/>
                <a:gd name="T27" fmla="*/ 1474 h 1488"/>
                <a:gd name="T28" fmla="*/ 113 w 1487"/>
                <a:gd name="T29" fmla="*/ 1482 h 1488"/>
                <a:gd name="T30" fmla="*/ 98 w 1487"/>
                <a:gd name="T31" fmla="*/ 1487 h 1488"/>
                <a:gd name="T32" fmla="*/ 82 w 1487"/>
                <a:gd name="T33" fmla="*/ 1488 h 1488"/>
                <a:gd name="T34" fmla="*/ 66 w 1487"/>
                <a:gd name="T35" fmla="*/ 1487 h 1488"/>
                <a:gd name="T36" fmla="*/ 51 w 1487"/>
                <a:gd name="T37" fmla="*/ 1482 h 1488"/>
                <a:gd name="T38" fmla="*/ 36 w 1487"/>
                <a:gd name="T39" fmla="*/ 1474 h 1488"/>
                <a:gd name="T40" fmla="*/ 23 w 1487"/>
                <a:gd name="T41" fmla="*/ 1463 h 1488"/>
                <a:gd name="T42" fmla="*/ 11 w 1487"/>
                <a:gd name="T43" fmla="*/ 1448 h 1488"/>
                <a:gd name="T44" fmla="*/ 4 w 1487"/>
                <a:gd name="T45" fmla="*/ 1432 h 1488"/>
                <a:gd name="T46" fmla="*/ 0 w 1487"/>
                <a:gd name="T47" fmla="*/ 1414 h 1488"/>
                <a:gd name="T48" fmla="*/ 0 w 1487"/>
                <a:gd name="T49" fmla="*/ 1396 h 1488"/>
                <a:gd name="T50" fmla="*/ 4 w 1487"/>
                <a:gd name="T51" fmla="*/ 1378 h 1488"/>
                <a:gd name="T52" fmla="*/ 11 w 1487"/>
                <a:gd name="T53" fmla="*/ 1362 h 1488"/>
                <a:gd name="T54" fmla="*/ 23 w 1487"/>
                <a:gd name="T55" fmla="*/ 1347 h 1488"/>
                <a:gd name="T56" fmla="*/ 1346 w 1487"/>
                <a:gd name="T57" fmla="*/ 23 h 1488"/>
                <a:gd name="T58" fmla="*/ 1361 w 1487"/>
                <a:gd name="T59" fmla="*/ 11 h 1488"/>
                <a:gd name="T60" fmla="*/ 1378 w 1487"/>
                <a:gd name="T61" fmla="*/ 3 h 1488"/>
                <a:gd name="T62" fmla="*/ 1395 w 1487"/>
                <a:gd name="T63" fmla="*/ 0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7" h="1488">
                  <a:moveTo>
                    <a:pt x="1395" y="0"/>
                  </a:moveTo>
                  <a:lnTo>
                    <a:pt x="1413" y="0"/>
                  </a:lnTo>
                  <a:lnTo>
                    <a:pt x="1431" y="3"/>
                  </a:lnTo>
                  <a:lnTo>
                    <a:pt x="1449" y="11"/>
                  </a:lnTo>
                  <a:lnTo>
                    <a:pt x="1463" y="23"/>
                  </a:lnTo>
                  <a:lnTo>
                    <a:pt x="1475" y="38"/>
                  </a:lnTo>
                  <a:lnTo>
                    <a:pt x="1483" y="55"/>
                  </a:lnTo>
                  <a:lnTo>
                    <a:pt x="1487" y="72"/>
                  </a:lnTo>
                  <a:lnTo>
                    <a:pt x="1487" y="91"/>
                  </a:lnTo>
                  <a:lnTo>
                    <a:pt x="1483" y="109"/>
                  </a:lnTo>
                  <a:lnTo>
                    <a:pt x="1475" y="126"/>
                  </a:lnTo>
                  <a:lnTo>
                    <a:pt x="1463" y="141"/>
                  </a:lnTo>
                  <a:lnTo>
                    <a:pt x="141" y="1463"/>
                  </a:lnTo>
                  <a:lnTo>
                    <a:pt x="128" y="1474"/>
                  </a:lnTo>
                  <a:lnTo>
                    <a:pt x="113" y="1482"/>
                  </a:lnTo>
                  <a:lnTo>
                    <a:pt x="98" y="1487"/>
                  </a:lnTo>
                  <a:lnTo>
                    <a:pt x="82" y="1488"/>
                  </a:lnTo>
                  <a:lnTo>
                    <a:pt x="66" y="1487"/>
                  </a:lnTo>
                  <a:lnTo>
                    <a:pt x="51" y="1482"/>
                  </a:lnTo>
                  <a:lnTo>
                    <a:pt x="36" y="1474"/>
                  </a:lnTo>
                  <a:lnTo>
                    <a:pt x="23" y="1463"/>
                  </a:lnTo>
                  <a:lnTo>
                    <a:pt x="11" y="1448"/>
                  </a:lnTo>
                  <a:lnTo>
                    <a:pt x="4" y="1432"/>
                  </a:lnTo>
                  <a:lnTo>
                    <a:pt x="0" y="1414"/>
                  </a:lnTo>
                  <a:lnTo>
                    <a:pt x="0" y="1396"/>
                  </a:lnTo>
                  <a:lnTo>
                    <a:pt x="4" y="1378"/>
                  </a:lnTo>
                  <a:lnTo>
                    <a:pt x="11" y="1362"/>
                  </a:lnTo>
                  <a:lnTo>
                    <a:pt x="23" y="1347"/>
                  </a:lnTo>
                  <a:lnTo>
                    <a:pt x="1346" y="23"/>
                  </a:lnTo>
                  <a:lnTo>
                    <a:pt x="1361" y="11"/>
                  </a:lnTo>
                  <a:lnTo>
                    <a:pt x="1378" y="3"/>
                  </a:lnTo>
                  <a:lnTo>
                    <a:pt x="139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96" name="Freeform 741">
              <a:extLst>
                <a:ext uri="{FF2B5EF4-FFF2-40B4-BE49-F238E27FC236}">
                  <a16:creationId xmlns:a16="http://schemas.microsoft.com/office/drawing/2014/main" id="{AB760C67-5DC5-48FC-B851-1A12606AF0BF}"/>
                </a:ext>
              </a:extLst>
            </p:cNvPr>
            <p:cNvSpPr>
              <a:spLocks noEditPoints="1"/>
            </p:cNvSpPr>
            <p:nvPr/>
          </p:nvSpPr>
          <p:spPr bwMode="auto">
            <a:xfrm>
              <a:off x="3653" y="5964"/>
              <a:ext cx="314" cy="314"/>
            </a:xfrm>
            <a:custGeom>
              <a:avLst/>
              <a:gdLst>
                <a:gd name="T0" fmla="*/ 1424 w 3452"/>
                <a:gd name="T1" fmla="*/ 196 h 3454"/>
                <a:gd name="T2" fmla="*/ 1053 w 3452"/>
                <a:gd name="T3" fmla="*/ 319 h 3454"/>
                <a:gd name="T4" fmla="*/ 730 w 3452"/>
                <a:gd name="T5" fmla="*/ 528 h 3454"/>
                <a:gd name="T6" fmla="*/ 468 w 3452"/>
                <a:gd name="T7" fmla="*/ 806 h 3454"/>
                <a:gd name="T8" fmla="*/ 280 w 3452"/>
                <a:gd name="T9" fmla="*/ 1143 h 3454"/>
                <a:gd name="T10" fmla="*/ 180 w 3452"/>
                <a:gd name="T11" fmla="*/ 1524 h 3454"/>
                <a:gd name="T12" fmla="*/ 180 w 3452"/>
                <a:gd name="T13" fmla="*/ 1931 h 3454"/>
                <a:gd name="T14" fmla="*/ 280 w 3452"/>
                <a:gd name="T15" fmla="*/ 2311 h 3454"/>
                <a:gd name="T16" fmla="*/ 468 w 3452"/>
                <a:gd name="T17" fmla="*/ 2648 h 3454"/>
                <a:gd name="T18" fmla="*/ 730 w 3452"/>
                <a:gd name="T19" fmla="*/ 2928 h 3454"/>
                <a:gd name="T20" fmla="*/ 1053 w 3452"/>
                <a:gd name="T21" fmla="*/ 3135 h 3454"/>
                <a:gd name="T22" fmla="*/ 1424 w 3452"/>
                <a:gd name="T23" fmla="*/ 3258 h 3454"/>
                <a:gd name="T24" fmla="*/ 1727 w 3452"/>
                <a:gd name="T25" fmla="*/ 3288 h 3454"/>
                <a:gd name="T26" fmla="*/ 2125 w 3452"/>
                <a:gd name="T27" fmla="*/ 3237 h 3454"/>
                <a:gd name="T28" fmla="*/ 2485 w 3452"/>
                <a:gd name="T29" fmla="*/ 3090 h 3454"/>
                <a:gd name="T30" fmla="*/ 2794 w 3452"/>
                <a:gd name="T31" fmla="*/ 2864 h 3454"/>
                <a:gd name="T32" fmla="*/ 3039 w 3452"/>
                <a:gd name="T33" fmla="*/ 2569 h 3454"/>
                <a:gd name="T34" fmla="*/ 3207 w 3452"/>
                <a:gd name="T35" fmla="*/ 2220 h 3454"/>
                <a:gd name="T36" fmla="*/ 3283 w 3452"/>
                <a:gd name="T37" fmla="*/ 1830 h 3454"/>
                <a:gd name="T38" fmla="*/ 3257 w 3452"/>
                <a:gd name="T39" fmla="*/ 1425 h 3454"/>
                <a:gd name="T40" fmla="*/ 3133 w 3452"/>
                <a:gd name="T41" fmla="*/ 1054 h 3454"/>
                <a:gd name="T42" fmla="*/ 2926 w 3452"/>
                <a:gd name="T43" fmla="*/ 731 h 3454"/>
                <a:gd name="T44" fmla="*/ 2646 w 3452"/>
                <a:gd name="T45" fmla="*/ 468 h 3454"/>
                <a:gd name="T46" fmla="*/ 2311 w 3452"/>
                <a:gd name="T47" fmla="*/ 281 h 3454"/>
                <a:gd name="T48" fmla="*/ 1929 w 3452"/>
                <a:gd name="T49" fmla="*/ 180 h 3454"/>
                <a:gd name="T50" fmla="*/ 1835 w 3452"/>
                <a:gd name="T51" fmla="*/ 3 h 3454"/>
                <a:gd name="T52" fmla="*/ 2251 w 3452"/>
                <a:gd name="T53" fmla="*/ 83 h 3454"/>
                <a:gd name="T54" fmla="*/ 2626 w 3452"/>
                <a:gd name="T55" fmla="*/ 254 h 3454"/>
                <a:gd name="T56" fmla="*/ 2946 w 3452"/>
                <a:gd name="T57" fmla="*/ 506 h 3454"/>
                <a:gd name="T58" fmla="*/ 3198 w 3452"/>
                <a:gd name="T59" fmla="*/ 827 h 3454"/>
                <a:gd name="T60" fmla="*/ 3370 w 3452"/>
                <a:gd name="T61" fmla="*/ 1202 h 3454"/>
                <a:gd name="T62" fmla="*/ 3448 w 3452"/>
                <a:gd name="T63" fmla="*/ 1618 h 3454"/>
                <a:gd name="T64" fmla="*/ 3422 w 3452"/>
                <a:gd name="T65" fmla="*/ 2049 h 3454"/>
                <a:gd name="T66" fmla="*/ 3296 w 3452"/>
                <a:gd name="T67" fmla="*/ 2446 h 3454"/>
                <a:gd name="T68" fmla="*/ 3082 w 3452"/>
                <a:gd name="T69" fmla="*/ 2795 h 3454"/>
                <a:gd name="T70" fmla="*/ 2794 w 3452"/>
                <a:gd name="T71" fmla="*/ 3084 h 3454"/>
                <a:gd name="T72" fmla="*/ 2444 w 3452"/>
                <a:gd name="T73" fmla="*/ 3298 h 3454"/>
                <a:gd name="T74" fmla="*/ 2048 w 3452"/>
                <a:gd name="T75" fmla="*/ 3424 h 3454"/>
                <a:gd name="T76" fmla="*/ 1727 w 3452"/>
                <a:gd name="T77" fmla="*/ 3371 h 3454"/>
                <a:gd name="T78" fmla="*/ 1405 w 3452"/>
                <a:gd name="T79" fmla="*/ 3424 h 3454"/>
                <a:gd name="T80" fmla="*/ 1008 w 3452"/>
                <a:gd name="T81" fmla="*/ 3298 h 3454"/>
                <a:gd name="T82" fmla="*/ 659 w 3452"/>
                <a:gd name="T83" fmla="*/ 3084 h 3454"/>
                <a:gd name="T84" fmla="*/ 371 w 3452"/>
                <a:gd name="T85" fmla="*/ 2795 h 3454"/>
                <a:gd name="T86" fmla="*/ 157 w 3452"/>
                <a:gd name="T87" fmla="*/ 2446 h 3454"/>
                <a:gd name="T88" fmla="*/ 30 w 3452"/>
                <a:gd name="T89" fmla="*/ 2049 h 3454"/>
                <a:gd name="T90" fmla="*/ 4 w 3452"/>
                <a:gd name="T91" fmla="*/ 1618 h 3454"/>
                <a:gd name="T92" fmla="*/ 82 w 3452"/>
                <a:gd name="T93" fmla="*/ 1202 h 3454"/>
                <a:gd name="T94" fmla="*/ 254 w 3452"/>
                <a:gd name="T95" fmla="*/ 827 h 3454"/>
                <a:gd name="T96" fmla="*/ 507 w 3452"/>
                <a:gd name="T97" fmla="*/ 506 h 3454"/>
                <a:gd name="T98" fmla="*/ 827 w 3452"/>
                <a:gd name="T99" fmla="*/ 254 h 3454"/>
                <a:gd name="T100" fmla="*/ 1201 w 3452"/>
                <a:gd name="T101" fmla="*/ 83 h 3454"/>
                <a:gd name="T102" fmla="*/ 1618 w 3452"/>
                <a:gd name="T103" fmla="*/ 3 h 3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52" h="3454">
                  <a:moveTo>
                    <a:pt x="1726" y="166"/>
                  </a:moveTo>
                  <a:lnTo>
                    <a:pt x="1624" y="170"/>
                  </a:lnTo>
                  <a:lnTo>
                    <a:pt x="1524" y="180"/>
                  </a:lnTo>
                  <a:lnTo>
                    <a:pt x="1424" y="196"/>
                  </a:lnTo>
                  <a:lnTo>
                    <a:pt x="1328" y="219"/>
                  </a:lnTo>
                  <a:lnTo>
                    <a:pt x="1234" y="246"/>
                  </a:lnTo>
                  <a:lnTo>
                    <a:pt x="1142" y="281"/>
                  </a:lnTo>
                  <a:lnTo>
                    <a:pt x="1053" y="319"/>
                  </a:lnTo>
                  <a:lnTo>
                    <a:pt x="968" y="364"/>
                  </a:lnTo>
                  <a:lnTo>
                    <a:pt x="885" y="413"/>
                  </a:lnTo>
                  <a:lnTo>
                    <a:pt x="805" y="468"/>
                  </a:lnTo>
                  <a:lnTo>
                    <a:pt x="730" y="528"/>
                  </a:lnTo>
                  <a:lnTo>
                    <a:pt x="659" y="591"/>
                  </a:lnTo>
                  <a:lnTo>
                    <a:pt x="590" y="658"/>
                  </a:lnTo>
                  <a:lnTo>
                    <a:pt x="527" y="731"/>
                  </a:lnTo>
                  <a:lnTo>
                    <a:pt x="468" y="806"/>
                  </a:lnTo>
                  <a:lnTo>
                    <a:pt x="414" y="885"/>
                  </a:lnTo>
                  <a:lnTo>
                    <a:pt x="363" y="969"/>
                  </a:lnTo>
                  <a:lnTo>
                    <a:pt x="320" y="1054"/>
                  </a:lnTo>
                  <a:lnTo>
                    <a:pt x="280" y="1143"/>
                  </a:lnTo>
                  <a:lnTo>
                    <a:pt x="246" y="1235"/>
                  </a:lnTo>
                  <a:lnTo>
                    <a:pt x="218" y="1329"/>
                  </a:lnTo>
                  <a:lnTo>
                    <a:pt x="196" y="1425"/>
                  </a:lnTo>
                  <a:lnTo>
                    <a:pt x="180" y="1524"/>
                  </a:lnTo>
                  <a:lnTo>
                    <a:pt x="170" y="1625"/>
                  </a:lnTo>
                  <a:lnTo>
                    <a:pt x="167" y="1727"/>
                  </a:lnTo>
                  <a:lnTo>
                    <a:pt x="170" y="1830"/>
                  </a:lnTo>
                  <a:lnTo>
                    <a:pt x="180" y="1931"/>
                  </a:lnTo>
                  <a:lnTo>
                    <a:pt x="196" y="2029"/>
                  </a:lnTo>
                  <a:lnTo>
                    <a:pt x="218" y="2126"/>
                  </a:lnTo>
                  <a:lnTo>
                    <a:pt x="246" y="2220"/>
                  </a:lnTo>
                  <a:lnTo>
                    <a:pt x="280" y="2311"/>
                  </a:lnTo>
                  <a:lnTo>
                    <a:pt x="320" y="2400"/>
                  </a:lnTo>
                  <a:lnTo>
                    <a:pt x="363" y="2487"/>
                  </a:lnTo>
                  <a:lnTo>
                    <a:pt x="414" y="2569"/>
                  </a:lnTo>
                  <a:lnTo>
                    <a:pt x="468" y="2648"/>
                  </a:lnTo>
                  <a:lnTo>
                    <a:pt x="527" y="2724"/>
                  </a:lnTo>
                  <a:lnTo>
                    <a:pt x="590" y="2796"/>
                  </a:lnTo>
                  <a:lnTo>
                    <a:pt x="659" y="2864"/>
                  </a:lnTo>
                  <a:lnTo>
                    <a:pt x="730" y="2928"/>
                  </a:lnTo>
                  <a:lnTo>
                    <a:pt x="805" y="2987"/>
                  </a:lnTo>
                  <a:lnTo>
                    <a:pt x="885" y="3041"/>
                  </a:lnTo>
                  <a:lnTo>
                    <a:pt x="968" y="3090"/>
                  </a:lnTo>
                  <a:lnTo>
                    <a:pt x="1053" y="3135"/>
                  </a:lnTo>
                  <a:lnTo>
                    <a:pt x="1142" y="3175"/>
                  </a:lnTo>
                  <a:lnTo>
                    <a:pt x="1234" y="3208"/>
                  </a:lnTo>
                  <a:lnTo>
                    <a:pt x="1328" y="3237"/>
                  </a:lnTo>
                  <a:lnTo>
                    <a:pt x="1424" y="3258"/>
                  </a:lnTo>
                  <a:lnTo>
                    <a:pt x="1524" y="3274"/>
                  </a:lnTo>
                  <a:lnTo>
                    <a:pt x="1624" y="3285"/>
                  </a:lnTo>
                  <a:lnTo>
                    <a:pt x="1726" y="3288"/>
                  </a:lnTo>
                  <a:lnTo>
                    <a:pt x="1727" y="3288"/>
                  </a:lnTo>
                  <a:lnTo>
                    <a:pt x="1828" y="3285"/>
                  </a:lnTo>
                  <a:lnTo>
                    <a:pt x="1929" y="3276"/>
                  </a:lnTo>
                  <a:lnTo>
                    <a:pt x="2028" y="3258"/>
                  </a:lnTo>
                  <a:lnTo>
                    <a:pt x="2125" y="3237"/>
                  </a:lnTo>
                  <a:lnTo>
                    <a:pt x="2219" y="3208"/>
                  </a:lnTo>
                  <a:lnTo>
                    <a:pt x="2311" y="3175"/>
                  </a:lnTo>
                  <a:lnTo>
                    <a:pt x="2399" y="3135"/>
                  </a:lnTo>
                  <a:lnTo>
                    <a:pt x="2485" y="3090"/>
                  </a:lnTo>
                  <a:lnTo>
                    <a:pt x="2567" y="3041"/>
                  </a:lnTo>
                  <a:lnTo>
                    <a:pt x="2646" y="2987"/>
                  </a:lnTo>
                  <a:lnTo>
                    <a:pt x="2722" y="2928"/>
                  </a:lnTo>
                  <a:lnTo>
                    <a:pt x="2794" y="2864"/>
                  </a:lnTo>
                  <a:lnTo>
                    <a:pt x="2862" y="2796"/>
                  </a:lnTo>
                  <a:lnTo>
                    <a:pt x="2926" y="2724"/>
                  </a:lnTo>
                  <a:lnTo>
                    <a:pt x="2984" y="2648"/>
                  </a:lnTo>
                  <a:lnTo>
                    <a:pt x="3039" y="2569"/>
                  </a:lnTo>
                  <a:lnTo>
                    <a:pt x="3089" y="2487"/>
                  </a:lnTo>
                  <a:lnTo>
                    <a:pt x="3133" y="2401"/>
                  </a:lnTo>
                  <a:lnTo>
                    <a:pt x="3173" y="2311"/>
                  </a:lnTo>
                  <a:lnTo>
                    <a:pt x="3207" y="2220"/>
                  </a:lnTo>
                  <a:lnTo>
                    <a:pt x="3235" y="2126"/>
                  </a:lnTo>
                  <a:lnTo>
                    <a:pt x="3257" y="2029"/>
                  </a:lnTo>
                  <a:lnTo>
                    <a:pt x="3273" y="1931"/>
                  </a:lnTo>
                  <a:lnTo>
                    <a:pt x="3283" y="1830"/>
                  </a:lnTo>
                  <a:lnTo>
                    <a:pt x="3286" y="1727"/>
                  </a:lnTo>
                  <a:lnTo>
                    <a:pt x="3283" y="1625"/>
                  </a:lnTo>
                  <a:lnTo>
                    <a:pt x="3273" y="1524"/>
                  </a:lnTo>
                  <a:lnTo>
                    <a:pt x="3257" y="1425"/>
                  </a:lnTo>
                  <a:lnTo>
                    <a:pt x="3235" y="1329"/>
                  </a:lnTo>
                  <a:lnTo>
                    <a:pt x="3207" y="1235"/>
                  </a:lnTo>
                  <a:lnTo>
                    <a:pt x="3173" y="1143"/>
                  </a:lnTo>
                  <a:lnTo>
                    <a:pt x="3133" y="1054"/>
                  </a:lnTo>
                  <a:lnTo>
                    <a:pt x="3089" y="969"/>
                  </a:lnTo>
                  <a:lnTo>
                    <a:pt x="3039" y="885"/>
                  </a:lnTo>
                  <a:lnTo>
                    <a:pt x="2984" y="806"/>
                  </a:lnTo>
                  <a:lnTo>
                    <a:pt x="2926" y="731"/>
                  </a:lnTo>
                  <a:lnTo>
                    <a:pt x="2862" y="658"/>
                  </a:lnTo>
                  <a:lnTo>
                    <a:pt x="2794" y="591"/>
                  </a:lnTo>
                  <a:lnTo>
                    <a:pt x="2722" y="528"/>
                  </a:lnTo>
                  <a:lnTo>
                    <a:pt x="2646" y="468"/>
                  </a:lnTo>
                  <a:lnTo>
                    <a:pt x="2567" y="413"/>
                  </a:lnTo>
                  <a:lnTo>
                    <a:pt x="2485" y="364"/>
                  </a:lnTo>
                  <a:lnTo>
                    <a:pt x="2399" y="319"/>
                  </a:lnTo>
                  <a:lnTo>
                    <a:pt x="2311" y="281"/>
                  </a:lnTo>
                  <a:lnTo>
                    <a:pt x="2219" y="246"/>
                  </a:lnTo>
                  <a:lnTo>
                    <a:pt x="2125" y="219"/>
                  </a:lnTo>
                  <a:lnTo>
                    <a:pt x="2028" y="196"/>
                  </a:lnTo>
                  <a:lnTo>
                    <a:pt x="1929" y="180"/>
                  </a:lnTo>
                  <a:lnTo>
                    <a:pt x="1828" y="170"/>
                  </a:lnTo>
                  <a:lnTo>
                    <a:pt x="1726" y="166"/>
                  </a:lnTo>
                  <a:close/>
                  <a:moveTo>
                    <a:pt x="1726" y="0"/>
                  </a:moveTo>
                  <a:lnTo>
                    <a:pt x="1835" y="3"/>
                  </a:lnTo>
                  <a:lnTo>
                    <a:pt x="1943" y="14"/>
                  </a:lnTo>
                  <a:lnTo>
                    <a:pt x="2048" y="30"/>
                  </a:lnTo>
                  <a:lnTo>
                    <a:pt x="2150" y="54"/>
                  </a:lnTo>
                  <a:lnTo>
                    <a:pt x="2251" y="83"/>
                  </a:lnTo>
                  <a:lnTo>
                    <a:pt x="2349" y="117"/>
                  </a:lnTo>
                  <a:lnTo>
                    <a:pt x="2444" y="158"/>
                  </a:lnTo>
                  <a:lnTo>
                    <a:pt x="2537" y="204"/>
                  </a:lnTo>
                  <a:lnTo>
                    <a:pt x="2626" y="254"/>
                  </a:lnTo>
                  <a:lnTo>
                    <a:pt x="2712" y="311"/>
                  </a:lnTo>
                  <a:lnTo>
                    <a:pt x="2794" y="372"/>
                  </a:lnTo>
                  <a:lnTo>
                    <a:pt x="2872" y="437"/>
                  </a:lnTo>
                  <a:lnTo>
                    <a:pt x="2946" y="506"/>
                  </a:lnTo>
                  <a:lnTo>
                    <a:pt x="3016" y="581"/>
                  </a:lnTo>
                  <a:lnTo>
                    <a:pt x="3082" y="659"/>
                  </a:lnTo>
                  <a:lnTo>
                    <a:pt x="3143" y="742"/>
                  </a:lnTo>
                  <a:lnTo>
                    <a:pt x="3198" y="827"/>
                  </a:lnTo>
                  <a:lnTo>
                    <a:pt x="3250" y="916"/>
                  </a:lnTo>
                  <a:lnTo>
                    <a:pt x="3296" y="1008"/>
                  </a:lnTo>
                  <a:lnTo>
                    <a:pt x="3336" y="1103"/>
                  </a:lnTo>
                  <a:lnTo>
                    <a:pt x="3370" y="1202"/>
                  </a:lnTo>
                  <a:lnTo>
                    <a:pt x="3399" y="1302"/>
                  </a:lnTo>
                  <a:lnTo>
                    <a:pt x="3422" y="1406"/>
                  </a:lnTo>
                  <a:lnTo>
                    <a:pt x="3439" y="1511"/>
                  </a:lnTo>
                  <a:lnTo>
                    <a:pt x="3448" y="1618"/>
                  </a:lnTo>
                  <a:lnTo>
                    <a:pt x="3452" y="1727"/>
                  </a:lnTo>
                  <a:lnTo>
                    <a:pt x="3448" y="1836"/>
                  </a:lnTo>
                  <a:lnTo>
                    <a:pt x="3439" y="1943"/>
                  </a:lnTo>
                  <a:lnTo>
                    <a:pt x="3422" y="2049"/>
                  </a:lnTo>
                  <a:lnTo>
                    <a:pt x="3399" y="2152"/>
                  </a:lnTo>
                  <a:lnTo>
                    <a:pt x="3370" y="2253"/>
                  </a:lnTo>
                  <a:lnTo>
                    <a:pt x="3336" y="2351"/>
                  </a:lnTo>
                  <a:lnTo>
                    <a:pt x="3296" y="2446"/>
                  </a:lnTo>
                  <a:lnTo>
                    <a:pt x="3250" y="2538"/>
                  </a:lnTo>
                  <a:lnTo>
                    <a:pt x="3198" y="2628"/>
                  </a:lnTo>
                  <a:lnTo>
                    <a:pt x="3143" y="2714"/>
                  </a:lnTo>
                  <a:lnTo>
                    <a:pt x="3082" y="2795"/>
                  </a:lnTo>
                  <a:lnTo>
                    <a:pt x="3016" y="2873"/>
                  </a:lnTo>
                  <a:lnTo>
                    <a:pt x="2946" y="2948"/>
                  </a:lnTo>
                  <a:lnTo>
                    <a:pt x="2872" y="3018"/>
                  </a:lnTo>
                  <a:lnTo>
                    <a:pt x="2794" y="3084"/>
                  </a:lnTo>
                  <a:lnTo>
                    <a:pt x="2712" y="3145"/>
                  </a:lnTo>
                  <a:lnTo>
                    <a:pt x="2626" y="3201"/>
                  </a:lnTo>
                  <a:lnTo>
                    <a:pt x="2537" y="3252"/>
                  </a:lnTo>
                  <a:lnTo>
                    <a:pt x="2444" y="3298"/>
                  </a:lnTo>
                  <a:lnTo>
                    <a:pt x="2349" y="3338"/>
                  </a:lnTo>
                  <a:lnTo>
                    <a:pt x="2252" y="3373"/>
                  </a:lnTo>
                  <a:lnTo>
                    <a:pt x="2150" y="3402"/>
                  </a:lnTo>
                  <a:lnTo>
                    <a:pt x="2048" y="3424"/>
                  </a:lnTo>
                  <a:lnTo>
                    <a:pt x="1943" y="3441"/>
                  </a:lnTo>
                  <a:lnTo>
                    <a:pt x="1836" y="3451"/>
                  </a:lnTo>
                  <a:lnTo>
                    <a:pt x="1727" y="3454"/>
                  </a:lnTo>
                  <a:lnTo>
                    <a:pt x="1727" y="3371"/>
                  </a:lnTo>
                  <a:lnTo>
                    <a:pt x="1726" y="3454"/>
                  </a:lnTo>
                  <a:lnTo>
                    <a:pt x="1618" y="3451"/>
                  </a:lnTo>
                  <a:lnTo>
                    <a:pt x="1510" y="3441"/>
                  </a:lnTo>
                  <a:lnTo>
                    <a:pt x="1405" y="3424"/>
                  </a:lnTo>
                  <a:lnTo>
                    <a:pt x="1302" y="3402"/>
                  </a:lnTo>
                  <a:lnTo>
                    <a:pt x="1201" y="3373"/>
                  </a:lnTo>
                  <a:lnTo>
                    <a:pt x="1103" y="3338"/>
                  </a:lnTo>
                  <a:lnTo>
                    <a:pt x="1008" y="3298"/>
                  </a:lnTo>
                  <a:lnTo>
                    <a:pt x="915" y="3252"/>
                  </a:lnTo>
                  <a:lnTo>
                    <a:pt x="827" y="3201"/>
                  </a:lnTo>
                  <a:lnTo>
                    <a:pt x="741" y="3145"/>
                  </a:lnTo>
                  <a:lnTo>
                    <a:pt x="659" y="3084"/>
                  </a:lnTo>
                  <a:lnTo>
                    <a:pt x="581" y="3018"/>
                  </a:lnTo>
                  <a:lnTo>
                    <a:pt x="507" y="2948"/>
                  </a:lnTo>
                  <a:lnTo>
                    <a:pt x="436" y="2873"/>
                  </a:lnTo>
                  <a:lnTo>
                    <a:pt x="371" y="2795"/>
                  </a:lnTo>
                  <a:lnTo>
                    <a:pt x="310" y="2714"/>
                  </a:lnTo>
                  <a:lnTo>
                    <a:pt x="254" y="2628"/>
                  </a:lnTo>
                  <a:lnTo>
                    <a:pt x="203" y="2538"/>
                  </a:lnTo>
                  <a:lnTo>
                    <a:pt x="157" y="2446"/>
                  </a:lnTo>
                  <a:lnTo>
                    <a:pt x="116" y="2351"/>
                  </a:lnTo>
                  <a:lnTo>
                    <a:pt x="82" y="2253"/>
                  </a:lnTo>
                  <a:lnTo>
                    <a:pt x="53" y="2152"/>
                  </a:lnTo>
                  <a:lnTo>
                    <a:pt x="30" y="2049"/>
                  </a:lnTo>
                  <a:lnTo>
                    <a:pt x="14" y="1943"/>
                  </a:lnTo>
                  <a:lnTo>
                    <a:pt x="4" y="1836"/>
                  </a:lnTo>
                  <a:lnTo>
                    <a:pt x="0" y="1727"/>
                  </a:lnTo>
                  <a:lnTo>
                    <a:pt x="4" y="1618"/>
                  </a:lnTo>
                  <a:lnTo>
                    <a:pt x="14" y="1511"/>
                  </a:lnTo>
                  <a:lnTo>
                    <a:pt x="30" y="1406"/>
                  </a:lnTo>
                  <a:lnTo>
                    <a:pt x="53" y="1302"/>
                  </a:lnTo>
                  <a:lnTo>
                    <a:pt x="82" y="1202"/>
                  </a:lnTo>
                  <a:lnTo>
                    <a:pt x="116" y="1103"/>
                  </a:lnTo>
                  <a:lnTo>
                    <a:pt x="157" y="1008"/>
                  </a:lnTo>
                  <a:lnTo>
                    <a:pt x="203" y="916"/>
                  </a:lnTo>
                  <a:lnTo>
                    <a:pt x="254" y="827"/>
                  </a:lnTo>
                  <a:lnTo>
                    <a:pt x="310" y="742"/>
                  </a:lnTo>
                  <a:lnTo>
                    <a:pt x="371" y="659"/>
                  </a:lnTo>
                  <a:lnTo>
                    <a:pt x="436" y="581"/>
                  </a:lnTo>
                  <a:lnTo>
                    <a:pt x="507" y="506"/>
                  </a:lnTo>
                  <a:lnTo>
                    <a:pt x="581" y="437"/>
                  </a:lnTo>
                  <a:lnTo>
                    <a:pt x="659" y="372"/>
                  </a:lnTo>
                  <a:lnTo>
                    <a:pt x="741" y="311"/>
                  </a:lnTo>
                  <a:lnTo>
                    <a:pt x="827" y="254"/>
                  </a:lnTo>
                  <a:lnTo>
                    <a:pt x="915" y="204"/>
                  </a:lnTo>
                  <a:lnTo>
                    <a:pt x="1008" y="158"/>
                  </a:lnTo>
                  <a:lnTo>
                    <a:pt x="1103" y="117"/>
                  </a:lnTo>
                  <a:lnTo>
                    <a:pt x="1201" y="83"/>
                  </a:lnTo>
                  <a:lnTo>
                    <a:pt x="1301" y="54"/>
                  </a:lnTo>
                  <a:lnTo>
                    <a:pt x="1405" y="30"/>
                  </a:lnTo>
                  <a:lnTo>
                    <a:pt x="1510" y="14"/>
                  </a:lnTo>
                  <a:lnTo>
                    <a:pt x="1618" y="3"/>
                  </a:lnTo>
                  <a:lnTo>
                    <a:pt x="172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997" name="Group 744">
            <a:extLst>
              <a:ext uri="{FF2B5EF4-FFF2-40B4-BE49-F238E27FC236}">
                <a16:creationId xmlns:a16="http://schemas.microsoft.com/office/drawing/2014/main" id="{E54B9EC4-B546-4BC6-BD57-4DF0921CB6F1}"/>
              </a:ext>
            </a:extLst>
          </p:cNvPr>
          <p:cNvGrpSpPr>
            <a:grpSpLocks noChangeAspect="1"/>
          </p:cNvGrpSpPr>
          <p:nvPr/>
        </p:nvGrpSpPr>
        <p:grpSpPr bwMode="auto">
          <a:xfrm>
            <a:off x="3697165" y="4143297"/>
            <a:ext cx="293654" cy="294447"/>
            <a:chOff x="4658" y="4340"/>
            <a:chExt cx="370" cy="371"/>
          </a:xfrm>
          <a:solidFill>
            <a:srgbClr val="000000"/>
          </a:solidFill>
        </p:grpSpPr>
        <p:sp>
          <p:nvSpPr>
            <p:cNvPr id="998" name="Freeform 746">
              <a:extLst>
                <a:ext uri="{FF2B5EF4-FFF2-40B4-BE49-F238E27FC236}">
                  <a16:creationId xmlns:a16="http://schemas.microsoft.com/office/drawing/2014/main" id="{09102A21-6A21-4CC3-9C86-5022E90C473B}"/>
                </a:ext>
              </a:extLst>
            </p:cNvPr>
            <p:cNvSpPr>
              <a:spLocks noEditPoints="1"/>
            </p:cNvSpPr>
            <p:nvPr/>
          </p:nvSpPr>
          <p:spPr bwMode="auto">
            <a:xfrm>
              <a:off x="4720" y="4402"/>
              <a:ext cx="255" cy="255"/>
            </a:xfrm>
            <a:custGeom>
              <a:avLst/>
              <a:gdLst>
                <a:gd name="T0" fmla="*/ 989 w 2288"/>
                <a:gd name="T1" fmla="*/ 147 h 2294"/>
                <a:gd name="T2" fmla="*/ 770 w 2288"/>
                <a:gd name="T3" fmla="*/ 208 h 2294"/>
                <a:gd name="T4" fmla="*/ 573 w 2288"/>
                <a:gd name="T5" fmla="*/ 313 h 2294"/>
                <a:gd name="T6" fmla="*/ 406 w 2288"/>
                <a:gd name="T7" fmla="*/ 458 h 2294"/>
                <a:gd name="T8" fmla="*/ 273 w 2288"/>
                <a:gd name="T9" fmla="*/ 637 h 2294"/>
                <a:gd name="T10" fmla="*/ 183 w 2288"/>
                <a:gd name="T11" fmla="*/ 842 h 2294"/>
                <a:gd name="T12" fmla="*/ 139 w 2288"/>
                <a:gd name="T13" fmla="*/ 1068 h 2294"/>
                <a:gd name="T14" fmla="*/ 148 w 2288"/>
                <a:gd name="T15" fmla="*/ 1303 h 2294"/>
                <a:gd name="T16" fmla="*/ 208 w 2288"/>
                <a:gd name="T17" fmla="*/ 1523 h 2294"/>
                <a:gd name="T18" fmla="*/ 313 w 2288"/>
                <a:gd name="T19" fmla="*/ 1720 h 2294"/>
                <a:gd name="T20" fmla="*/ 458 w 2288"/>
                <a:gd name="T21" fmla="*/ 1887 h 2294"/>
                <a:gd name="T22" fmla="*/ 636 w 2288"/>
                <a:gd name="T23" fmla="*/ 2020 h 2294"/>
                <a:gd name="T24" fmla="*/ 841 w 2288"/>
                <a:gd name="T25" fmla="*/ 2112 h 2294"/>
                <a:gd name="T26" fmla="*/ 1066 w 2288"/>
                <a:gd name="T27" fmla="*/ 2155 h 2294"/>
                <a:gd name="T28" fmla="*/ 1300 w 2288"/>
                <a:gd name="T29" fmla="*/ 2147 h 2294"/>
                <a:gd name="T30" fmla="*/ 1519 w 2288"/>
                <a:gd name="T31" fmla="*/ 2086 h 2294"/>
                <a:gd name="T32" fmla="*/ 1715 w 2288"/>
                <a:gd name="T33" fmla="*/ 1980 h 2294"/>
                <a:gd name="T34" fmla="*/ 1883 w 2288"/>
                <a:gd name="T35" fmla="*/ 1836 h 2294"/>
                <a:gd name="T36" fmla="*/ 2015 w 2288"/>
                <a:gd name="T37" fmla="*/ 1657 h 2294"/>
                <a:gd name="T38" fmla="*/ 2105 w 2288"/>
                <a:gd name="T39" fmla="*/ 1452 h 2294"/>
                <a:gd name="T40" fmla="*/ 2150 w 2288"/>
                <a:gd name="T41" fmla="*/ 1225 h 2294"/>
                <a:gd name="T42" fmla="*/ 2140 w 2288"/>
                <a:gd name="T43" fmla="*/ 990 h 2294"/>
                <a:gd name="T44" fmla="*/ 2081 w 2288"/>
                <a:gd name="T45" fmla="*/ 771 h 2294"/>
                <a:gd name="T46" fmla="*/ 1975 w 2288"/>
                <a:gd name="T47" fmla="*/ 574 h 2294"/>
                <a:gd name="T48" fmla="*/ 1830 w 2288"/>
                <a:gd name="T49" fmla="*/ 406 h 2294"/>
                <a:gd name="T50" fmla="*/ 1652 w 2288"/>
                <a:gd name="T51" fmla="*/ 274 h 2294"/>
                <a:gd name="T52" fmla="*/ 1448 w 2288"/>
                <a:gd name="T53" fmla="*/ 182 h 2294"/>
                <a:gd name="T54" fmla="*/ 1223 w 2288"/>
                <a:gd name="T55" fmla="*/ 138 h 2294"/>
                <a:gd name="T56" fmla="*/ 1230 w 2288"/>
                <a:gd name="T57" fmla="*/ 3 h 2294"/>
                <a:gd name="T58" fmla="*/ 1475 w 2288"/>
                <a:gd name="T59" fmla="*/ 48 h 2294"/>
                <a:gd name="T60" fmla="*/ 1698 w 2288"/>
                <a:gd name="T61" fmla="*/ 143 h 2294"/>
                <a:gd name="T62" fmla="*/ 1895 w 2288"/>
                <a:gd name="T63" fmla="*/ 281 h 2294"/>
                <a:gd name="T64" fmla="*/ 2057 w 2288"/>
                <a:gd name="T65" fmla="*/ 456 h 2294"/>
                <a:gd name="T66" fmla="*/ 2182 w 2288"/>
                <a:gd name="T67" fmla="*/ 664 h 2294"/>
                <a:gd name="T68" fmla="*/ 2261 w 2288"/>
                <a:gd name="T69" fmla="*/ 895 h 2294"/>
                <a:gd name="T70" fmla="*/ 2288 w 2288"/>
                <a:gd name="T71" fmla="*/ 1147 h 2294"/>
                <a:gd name="T72" fmla="*/ 2261 w 2288"/>
                <a:gd name="T73" fmla="*/ 1399 h 2294"/>
                <a:gd name="T74" fmla="*/ 2182 w 2288"/>
                <a:gd name="T75" fmla="*/ 1631 h 2294"/>
                <a:gd name="T76" fmla="*/ 2058 w 2288"/>
                <a:gd name="T77" fmla="*/ 1838 h 2294"/>
                <a:gd name="T78" fmla="*/ 1895 w 2288"/>
                <a:gd name="T79" fmla="*/ 2013 h 2294"/>
                <a:gd name="T80" fmla="*/ 1698 w 2288"/>
                <a:gd name="T81" fmla="*/ 2151 h 2294"/>
                <a:gd name="T82" fmla="*/ 1475 w 2288"/>
                <a:gd name="T83" fmla="*/ 2246 h 2294"/>
                <a:gd name="T84" fmla="*/ 1230 w 2288"/>
                <a:gd name="T85" fmla="*/ 2291 h 2294"/>
                <a:gd name="T86" fmla="*/ 975 w 2288"/>
                <a:gd name="T87" fmla="*/ 2282 h 2294"/>
                <a:gd name="T88" fmla="*/ 737 w 2288"/>
                <a:gd name="T89" fmla="*/ 2219 h 2294"/>
                <a:gd name="T90" fmla="*/ 522 w 2288"/>
                <a:gd name="T91" fmla="*/ 2110 h 2294"/>
                <a:gd name="T92" fmla="*/ 336 w 2288"/>
                <a:gd name="T93" fmla="*/ 1958 h 2294"/>
                <a:gd name="T94" fmla="*/ 185 w 2288"/>
                <a:gd name="T95" fmla="*/ 1772 h 2294"/>
                <a:gd name="T96" fmla="*/ 75 w 2288"/>
                <a:gd name="T97" fmla="*/ 1555 h 2294"/>
                <a:gd name="T98" fmla="*/ 12 w 2288"/>
                <a:gd name="T99" fmla="*/ 1316 h 2294"/>
                <a:gd name="T100" fmla="*/ 3 w 2288"/>
                <a:gd name="T101" fmla="*/ 1061 h 2294"/>
                <a:gd name="T102" fmla="*/ 48 w 2288"/>
                <a:gd name="T103" fmla="*/ 816 h 2294"/>
                <a:gd name="T104" fmla="*/ 143 w 2288"/>
                <a:gd name="T105" fmla="*/ 591 h 2294"/>
                <a:gd name="T106" fmla="*/ 282 w 2288"/>
                <a:gd name="T107" fmla="*/ 394 h 2294"/>
                <a:gd name="T108" fmla="*/ 456 w 2288"/>
                <a:gd name="T109" fmla="*/ 231 h 2294"/>
                <a:gd name="T110" fmla="*/ 663 w 2288"/>
                <a:gd name="T111" fmla="*/ 106 h 2294"/>
                <a:gd name="T112" fmla="*/ 894 w 2288"/>
                <a:gd name="T113" fmla="*/ 26 h 2294"/>
                <a:gd name="T114" fmla="*/ 1145 w 2288"/>
                <a:gd name="T115" fmla="*/ 0 h 2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88" h="2294">
                  <a:moveTo>
                    <a:pt x="1145" y="136"/>
                  </a:moveTo>
                  <a:lnTo>
                    <a:pt x="1066" y="138"/>
                  </a:lnTo>
                  <a:lnTo>
                    <a:pt x="989" y="147"/>
                  </a:lnTo>
                  <a:lnTo>
                    <a:pt x="914" y="161"/>
                  </a:lnTo>
                  <a:lnTo>
                    <a:pt x="841" y="182"/>
                  </a:lnTo>
                  <a:lnTo>
                    <a:pt x="770" y="208"/>
                  </a:lnTo>
                  <a:lnTo>
                    <a:pt x="701" y="238"/>
                  </a:lnTo>
                  <a:lnTo>
                    <a:pt x="636" y="274"/>
                  </a:lnTo>
                  <a:lnTo>
                    <a:pt x="573" y="313"/>
                  </a:lnTo>
                  <a:lnTo>
                    <a:pt x="514" y="357"/>
                  </a:lnTo>
                  <a:lnTo>
                    <a:pt x="458" y="406"/>
                  </a:lnTo>
                  <a:lnTo>
                    <a:pt x="406" y="458"/>
                  </a:lnTo>
                  <a:lnTo>
                    <a:pt x="358" y="514"/>
                  </a:lnTo>
                  <a:lnTo>
                    <a:pt x="313" y="574"/>
                  </a:lnTo>
                  <a:lnTo>
                    <a:pt x="273" y="637"/>
                  </a:lnTo>
                  <a:lnTo>
                    <a:pt x="238" y="703"/>
                  </a:lnTo>
                  <a:lnTo>
                    <a:pt x="208" y="771"/>
                  </a:lnTo>
                  <a:lnTo>
                    <a:pt x="183" y="842"/>
                  </a:lnTo>
                  <a:lnTo>
                    <a:pt x="162" y="915"/>
                  </a:lnTo>
                  <a:lnTo>
                    <a:pt x="148" y="990"/>
                  </a:lnTo>
                  <a:lnTo>
                    <a:pt x="139" y="1068"/>
                  </a:lnTo>
                  <a:lnTo>
                    <a:pt x="136" y="1147"/>
                  </a:lnTo>
                  <a:lnTo>
                    <a:pt x="139" y="1225"/>
                  </a:lnTo>
                  <a:lnTo>
                    <a:pt x="148" y="1303"/>
                  </a:lnTo>
                  <a:lnTo>
                    <a:pt x="162" y="1379"/>
                  </a:lnTo>
                  <a:lnTo>
                    <a:pt x="183" y="1452"/>
                  </a:lnTo>
                  <a:lnTo>
                    <a:pt x="208" y="1523"/>
                  </a:lnTo>
                  <a:lnTo>
                    <a:pt x="238" y="1591"/>
                  </a:lnTo>
                  <a:lnTo>
                    <a:pt x="273" y="1657"/>
                  </a:lnTo>
                  <a:lnTo>
                    <a:pt x="313" y="1720"/>
                  </a:lnTo>
                  <a:lnTo>
                    <a:pt x="358" y="1779"/>
                  </a:lnTo>
                  <a:lnTo>
                    <a:pt x="406" y="1836"/>
                  </a:lnTo>
                  <a:lnTo>
                    <a:pt x="458" y="1887"/>
                  </a:lnTo>
                  <a:lnTo>
                    <a:pt x="514" y="1936"/>
                  </a:lnTo>
                  <a:lnTo>
                    <a:pt x="573" y="1980"/>
                  </a:lnTo>
                  <a:lnTo>
                    <a:pt x="636" y="2020"/>
                  </a:lnTo>
                  <a:lnTo>
                    <a:pt x="701" y="2055"/>
                  </a:lnTo>
                  <a:lnTo>
                    <a:pt x="770" y="2086"/>
                  </a:lnTo>
                  <a:lnTo>
                    <a:pt x="841" y="2112"/>
                  </a:lnTo>
                  <a:lnTo>
                    <a:pt x="914" y="2132"/>
                  </a:lnTo>
                  <a:lnTo>
                    <a:pt x="989" y="2147"/>
                  </a:lnTo>
                  <a:lnTo>
                    <a:pt x="1066" y="2155"/>
                  </a:lnTo>
                  <a:lnTo>
                    <a:pt x="1145" y="2158"/>
                  </a:lnTo>
                  <a:lnTo>
                    <a:pt x="1223" y="2155"/>
                  </a:lnTo>
                  <a:lnTo>
                    <a:pt x="1300" y="2147"/>
                  </a:lnTo>
                  <a:lnTo>
                    <a:pt x="1375" y="2132"/>
                  </a:lnTo>
                  <a:lnTo>
                    <a:pt x="1448" y="2112"/>
                  </a:lnTo>
                  <a:lnTo>
                    <a:pt x="1519" y="2086"/>
                  </a:lnTo>
                  <a:lnTo>
                    <a:pt x="1588" y="2055"/>
                  </a:lnTo>
                  <a:lnTo>
                    <a:pt x="1652" y="2020"/>
                  </a:lnTo>
                  <a:lnTo>
                    <a:pt x="1715" y="1980"/>
                  </a:lnTo>
                  <a:lnTo>
                    <a:pt x="1775" y="1936"/>
                  </a:lnTo>
                  <a:lnTo>
                    <a:pt x="1830" y="1887"/>
                  </a:lnTo>
                  <a:lnTo>
                    <a:pt x="1883" y="1836"/>
                  </a:lnTo>
                  <a:lnTo>
                    <a:pt x="1931" y="1779"/>
                  </a:lnTo>
                  <a:lnTo>
                    <a:pt x="1975" y="1720"/>
                  </a:lnTo>
                  <a:lnTo>
                    <a:pt x="2015" y="1657"/>
                  </a:lnTo>
                  <a:lnTo>
                    <a:pt x="2050" y="1591"/>
                  </a:lnTo>
                  <a:lnTo>
                    <a:pt x="2081" y="1523"/>
                  </a:lnTo>
                  <a:lnTo>
                    <a:pt x="2105" y="1452"/>
                  </a:lnTo>
                  <a:lnTo>
                    <a:pt x="2126" y="1379"/>
                  </a:lnTo>
                  <a:lnTo>
                    <a:pt x="2140" y="1303"/>
                  </a:lnTo>
                  <a:lnTo>
                    <a:pt x="2150" y="1225"/>
                  </a:lnTo>
                  <a:lnTo>
                    <a:pt x="2153" y="1147"/>
                  </a:lnTo>
                  <a:lnTo>
                    <a:pt x="2150" y="1068"/>
                  </a:lnTo>
                  <a:lnTo>
                    <a:pt x="2140" y="990"/>
                  </a:lnTo>
                  <a:lnTo>
                    <a:pt x="2126" y="915"/>
                  </a:lnTo>
                  <a:lnTo>
                    <a:pt x="2105" y="842"/>
                  </a:lnTo>
                  <a:lnTo>
                    <a:pt x="2081" y="771"/>
                  </a:lnTo>
                  <a:lnTo>
                    <a:pt x="2050" y="703"/>
                  </a:lnTo>
                  <a:lnTo>
                    <a:pt x="2015" y="637"/>
                  </a:lnTo>
                  <a:lnTo>
                    <a:pt x="1975" y="574"/>
                  </a:lnTo>
                  <a:lnTo>
                    <a:pt x="1931" y="514"/>
                  </a:lnTo>
                  <a:lnTo>
                    <a:pt x="1883" y="458"/>
                  </a:lnTo>
                  <a:lnTo>
                    <a:pt x="1830" y="406"/>
                  </a:lnTo>
                  <a:lnTo>
                    <a:pt x="1775" y="357"/>
                  </a:lnTo>
                  <a:lnTo>
                    <a:pt x="1715" y="313"/>
                  </a:lnTo>
                  <a:lnTo>
                    <a:pt x="1652" y="274"/>
                  </a:lnTo>
                  <a:lnTo>
                    <a:pt x="1588" y="238"/>
                  </a:lnTo>
                  <a:lnTo>
                    <a:pt x="1519" y="208"/>
                  </a:lnTo>
                  <a:lnTo>
                    <a:pt x="1448" y="182"/>
                  </a:lnTo>
                  <a:lnTo>
                    <a:pt x="1375" y="161"/>
                  </a:lnTo>
                  <a:lnTo>
                    <a:pt x="1300" y="147"/>
                  </a:lnTo>
                  <a:lnTo>
                    <a:pt x="1223" y="138"/>
                  </a:lnTo>
                  <a:lnTo>
                    <a:pt x="1145" y="136"/>
                  </a:lnTo>
                  <a:close/>
                  <a:moveTo>
                    <a:pt x="1145" y="0"/>
                  </a:moveTo>
                  <a:lnTo>
                    <a:pt x="1230" y="3"/>
                  </a:lnTo>
                  <a:lnTo>
                    <a:pt x="1313" y="12"/>
                  </a:lnTo>
                  <a:lnTo>
                    <a:pt x="1394" y="26"/>
                  </a:lnTo>
                  <a:lnTo>
                    <a:pt x="1475" y="48"/>
                  </a:lnTo>
                  <a:lnTo>
                    <a:pt x="1552" y="74"/>
                  </a:lnTo>
                  <a:lnTo>
                    <a:pt x="1626" y="106"/>
                  </a:lnTo>
                  <a:lnTo>
                    <a:pt x="1698" y="143"/>
                  </a:lnTo>
                  <a:lnTo>
                    <a:pt x="1766" y="184"/>
                  </a:lnTo>
                  <a:lnTo>
                    <a:pt x="1832" y="231"/>
                  </a:lnTo>
                  <a:lnTo>
                    <a:pt x="1895" y="281"/>
                  </a:lnTo>
                  <a:lnTo>
                    <a:pt x="1952" y="336"/>
                  </a:lnTo>
                  <a:lnTo>
                    <a:pt x="2007" y="394"/>
                  </a:lnTo>
                  <a:lnTo>
                    <a:pt x="2057" y="456"/>
                  </a:lnTo>
                  <a:lnTo>
                    <a:pt x="2103" y="522"/>
                  </a:lnTo>
                  <a:lnTo>
                    <a:pt x="2146" y="591"/>
                  </a:lnTo>
                  <a:lnTo>
                    <a:pt x="2182" y="664"/>
                  </a:lnTo>
                  <a:lnTo>
                    <a:pt x="2213" y="739"/>
                  </a:lnTo>
                  <a:lnTo>
                    <a:pt x="2240" y="816"/>
                  </a:lnTo>
                  <a:lnTo>
                    <a:pt x="2261" y="895"/>
                  </a:lnTo>
                  <a:lnTo>
                    <a:pt x="2276" y="978"/>
                  </a:lnTo>
                  <a:lnTo>
                    <a:pt x="2285" y="1061"/>
                  </a:lnTo>
                  <a:lnTo>
                    <a:pt x="2288" y="1147"/>
                  </a:lnTo>
                  <a:lnTo>
                    <a:pt x="2285" y="1233"/>
                  </a:lnTo>
                  <a:lnTo>
                    <a:pt x="2276" y="1316"/>
                  </a:lnTo>
                  <a:lnTo>
                    <a:pt x="2261" y="1399"/>
                  </a:lnTo>
                  <a:lnTo>
                    <a:pt x="2240" y="1478"/>
                  </a:lnTo>
                  <a:lnTo>
                    <a:pt x="2213" y="1555"/>
                  </a:lnTo>
                  <a:lnTo>
                    <a:pt x="2182" y="1631"/>
                  </a:lnTo>
                  <a:lnTo>
                    <a:pt x="2146" y="1703"/>
                  </a:lnTo>
                  <a:lnTo>
                    <a:pt x="2103" y="1772"/>
                  </a:lnTo>
                  <a:lnTo>
                    <a:pt x="2058" y="1838"/>
                  </a:lnTo>
                  <a:lnTo>
                    <a:pt x="2008" y="1900"/>
                  </a:lnTo>
                  <a:lnTo>
                    <a:pt x="1952" y="1958"/>
                  </a:lnTo>
                  <a:lnTo>
                    <a:pt x="1895" y="2013"/>
                  </a:lnTo>
                  <a:lnTo>
                    <a:pt x="1832" y="2063"/>
                  </a:lnTo>
                  <a:lnTo>
                    <a:pt x="1766" y="2110"/>
                  </a:lnTo>
                  <a:lnTo>
                    <a:pt x="1698" y="2151"/>
                  </a:lnTo>
                  <a:lnTo>
                    <a:pt x="1627" y="2188"/>
                  </a:lnTo>
                  <a:lnTo>
                    <a:pt x="1552" y="2219"/>
                  </a:lnTo>
                  <a:lnTo>
                    <a:pt x="1475" y="2246"/>
                  </a:lnTo>
                  <a:lnTo>
                    <a:pt x="1394" y="2267"/>
                  </a:lnTo>
                  <a:lnTo>
                    <a:pt x="1313" y="2282"/>
                  </a:lnTo>
                  <a:lnTo>
                    <a:pt x="1230" y="2291"/>
                  </a:lnTo>
                  <a:lnTo>
                    <a:pt x="1145" y="2294"/>
                  </a:lnTo>
                  <a:lnTo>
                    <a:pt x="1059" y="2291"/>
                  </a:lnTo>
                  <a:lnTo>
                    <a:pt x="975" y="2282"/>
                  </a:lnTo>
                  <a:lnTo>
                    <a:pt x="894" y="2267"/>
                  </a:lnTo>
                  <a:lnTo>
                    <a:pt x="814" y="2246"/>
                  </a:lnTo>
                  <a:lnTo>
                    <a:pt x="737" y="2219"/>
                  </a:lnTo>
                  <a:lnTo>
                    <a:pt x="663" y="2188"/>
                  </a:lnTo>
                  <a:lnTo>
                    <a:pt x="591" y="2151"/>
                  </a:lnTo>
                  <a:lnTo>
                    <a:pt x="522" y="2110"/>
                  </a:lnTo>
                  <a:lnTo>
                    <a:pt x="456" y="2063"/>
                  </a:lnTo>
                  <a:lnTo>
                    <a:pt x="394" y="2013"/>
                  </a:lnTo>
                  <a:lnTo>
                    <a:pt x="336" y="1958"/>
                  </a:lnTo>
                  <a:lnTo>
                    <a:pt x="282" y="1900"/>
                  </a:lnTo>
                  <a:lnTo>
                    <a:pt x="231" y="1838"/>
                  </a:lnTo>
                  <a:lnTo>
                    <a:pt x="185" y="1772"/>
                  </a:lnTo>
                  <a:lnTo>
                    <a:pt x="143" y="1703"/>
                  </a:lnTo>
                  <a:lnTo>
                    <a:pt x="107" y="1631"/>
                  </a:lnTo>
                  <a:lnTo>
                    <a:pt x="75" y="1555"/>
                  </a:lnTo>
                  <a:lnTo>
                    <a:pt x="48" y="1478"/>
                  </a:lnTo>
                  <a:lnTo>
                    <a:pt x="28" y="1399"/>
                  </a:lnTo>
                  <a:lnTo>
                    <a:pt x="12" y="1316"/>
                  </a:lnTo>
                  <a:lnTo>
                    <a:pt x="3" y="1233"/>
                  </a:lnTo>
                  <a:lnTo>
                    <a:pt x="0" y="1147"/>
                  </a:lnTo>
                  <a:lnTo>
                    <a:pt x="3" y="1061"/>
                  </a:lnTo>
                  <a:lnTo>
                    <a:pt x="12" y="978"/>
                  </a:lnTo>
                  <a:lnTo>
                    <a:pt x="28" y="895"/>
                  </a:lnTo>
                  <a:lnTo>
                    <a:pt x="48" y="816"/>
                  </a:lnTo>
                  <a:lnTo>
                    <a:pt x="75" y="739"/>
                  </a:lnTo>
                  <a:lnTo>
                    <a:pt x="107" y="664"/>
                  </a:lnTo>
                  <a:lnTo>
                    <a:pt x="143" y="591"/>
                  </a:lnTo>
                  <a:lnTo>
                    <a:pt x="185" y="522"/>
                  </a:lnTo>
                  <a:lnTo>
                    <a:pt x="231" y="456"/>
                  </a:lnTo>
                  <a:lnTo>
                    <a:pt x="282" y="394"/>
                  </a:lnTo>
                  <a:lnTo>
                    <a:pt x="336" y="336"/>
                  </a:lnTo>
                  <a:lnTo>
                    <a:pt x="394" y="281"/>
                  </a:lnTo>
                  <a:lnTo>
                    <a:pt x="456" y="231"/>
                  </a:lnTo>
                  <a:lnTo>
                    <a:pt x="522" y="184"/>
                  </a:lnTo>
                  <a:lnTo>
                    <a:pt x="591" y="143"/>
                  </a:lnTo>
                  <a:lnTo>
                    <a:pt x="663" y="106"/>
                  </a:lnTo>
                  <a:lnTo>
                    <a:pt x="737" y="74"/>
                  </a:lnTo>
                  <a:lnTo>
                    <a:pt x="814" y="48"/>
                  </a:lnTo>
                  <a:lnTo>
                    <a:pt x="894" y="26"/>
                  </a:lnTo>
                  <a:lnTo>
                    <a:pt x="975" y="12"/>
                  </a:lnTo>
                  <a:lnTo>
                    <a:pt x="1059" y="3"/>
                  </a:lnTo>
                  <a:lnTo>
                    <a:pt x="114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999" name="Freeform 747">
              <a:extLst>
                <a:ext uri="{FF2B5EF4-FFF2-40B4-BE49-F238E27FC236}">
                  <a16:creationId xmlns:a16="http://schemas.microsoft.com/office/drawing/2014/main" id="{06B453EE-00B8-45E4-9D3B-E421510D7087}"/>
                </a:ext>
              </a:extLst>
            </p:cNvPr>
            <p:cNvSpPr>
              <a:spLocks noEditPoints="1"/>
            </p:cNvSpPr>
            <p:nvPr/>
          </p:nvSpPr>
          <p:spPr bwMode="auto">
            <a:xfrm>
              <a:off x="4785" y="4467"/>
              <a:ext cx="125" cy="126"/>
            </a:xfrm>
            <a:custGeom>
              <a:avLst/>
              <a:gdLst>
                <a:gd name="T0" fmla="*/ 515 w 1131"/>
                <a:gd name="T1" fmla="*/ 139 h 1136"/>
                <a:gd name="T2" fmla="*/ 420 w 1131"/>
                <a:gd name="T3" fmla="*/ 161 h 1136"/>
                <a:gd name="T4" fmla="*/ 335 w 1131"/>
                <a:gd name="T5" fmla="*/ 203 h 1136"/>
                <a:gd name="T6" fmla="*/ 262 w 1131"/>
                <a:gd name="T7" fmla="*/ 263 h 1136"/>
                <a:gd name="T8" fmla="*/ 202 w 1131"/>
                <a:gd name="T9" fmla="*/ 337 h 1136"/>
                <a:gd name="T10" fmla="*/ 160 w 1131"/>
                <a:gd name="T11" fmla="*/ 423 h 1136"/>
                <a:gd name="T12" fmla="*/ 138 w 1131"/>
                <a:gd name="T13" fmla="*/ 518 h 1136"/>
                <a:gd name="T14" fmla="*/ 138 w 1131"/>
                <a:gd name="T15" fmla="*/ 619 h 1136"/>
                <a:gd name="T16" fmla="*/ 160 w 1131"/>
                <a:gd name="T17" fmla="*/ 713 h 1136"/>
                <a:gd name="T18" fmla="*/ 202 w 1131"/>
                <a:gd name="T19" fmla="*/ 799 h 1136"/>
                <a:gd name="T20" fmla="*/ 262 w 1131"/>
                <a:gd name="T21" fmla="*/ 873 h 1136"/>
                <a:gd name="T22" fmla="*/ 335 w 1131"/>
                <a:gd name="T23" fmla="*/ 932 h 1136"/>
                <a:gd name="T24" fmla="*/ 420 w 1131"/>
                <a:gd name="T25" fmla="*/ 974 h 1136"/>
                <a:gd name="T26" fmla="*/ 515 w 1131"/>
                <a:gd name="T27" fmla="*/ 997 h 1136"/>
                <a:gd name="T28" fmla="*/ 615 w 1131"/>
                <a:gd name="T29" fmla="*/ 997 h 1136"/>
                <a:gd name="T30" fmla="*/ 711 w 1131"/>
                <a:gd name="T31" fmla="*/ 974 h 1136"/>
                <a:gd name="T32" fmla="*/ 796 w 1131"/>
                <a:gd name="T33" fmla="*/ 932 h 1136"/>
                <a:gd name="T34" fmla="*/ 870 w 1131"/>
                <a:gd name="T35" fmla="*/ 873 h 1136"/>
                <a:gd name="T36" fmla="*/ 928 w 1131"/>
                <a:gd name="T37" fmla="*/ 799 h 1136"/>
                <a:gd name="T38" fmla="*/ 971 w 1131"/>
                <a:gd name="T39" fmla="*/ 713 h 1136"/>
                <a:gd name="T40" fmla="*/ 993 w 1131"/>
                <a:gd name="T41" fmla="*/ 619 h 1136"/>
                <a:gd name="T42" fmla="*/ 993 w 1131"/>
                <a:gd name="T43" fmla="*/ 518 h 1136"/>
                <a:gd name="T44" fmla="*/ 971 w 1131"/>
                <a:gd name="T45" fmla="*/ 423 h 1136"/>
                <a:gd name="T46" fmla="*/ 928 w 1131"/>
                <a:gd name="T47" fmla="*/ 337 h 1136"/>
                <a:gd name="T48" fmla="*/ 870 w 1131"/>
                <a:gd name="T49" fmla="*/ 263 h 1136"/>
                <a:gd name="T50" fmla="*/ 796 w 1131"/>
                <a:gd name="T51" fmla="*/ 203 h 1136"/>
                <a:gd name="T52" fmla="*/ 711 w 1131"/>
                <a:gd name="T53" fmla="*/ 161 h 1136"/>
                <a:gd name="T54" fmla="*/ 615 w 1131"/>
                <a:gd name="T55" fmla="*/ 139 h 1136"/>
                <a:gd name="T56" fmla="*/ 566 w 1131"/>
                <a:gd name="T57" fmla="*/ 0 h 1136"/>
                <a:gd name="T58" fmla="*/ 679 w 1131"/>
                <a:gd name="T59" fmla="*/ 11 h 1136"/>
                <a:gd name="T60" fmla="*/ 786 w 1131"/>
                <a:gd name="T61" fmla="*/ 44 h 1136"/>
                <a:gd name="T62" fmla="*/ 881 w 1131"/>
                <a:gd name="T63" fmla="*/ 97 h 1136"/>
                <a:gd name="T64" fmla="*/ 965 w 1131"/>
                <a:gd name="T65" fmla="*/ 167 h 1136"/>
                <a:gd name="T66" fmla="*/ 1034 w 1131"/>
                <a:gd name="T67" fmla="*/ 251 h 1136"/>
                <a:gd name="T68" fmla="*/ 1087 w 1131"/>
                <a:gd name="T69" fmla="*/ 347 h 1136"/>
                <a:gd name="T70" fmla="*/ 1120 w 1131"/>
                <a:gd name="T71" fmla="*/ 454 h 1136"/>
                <a:gd name="T72" fmla="*/ 1131 w 1131"/>
                <a:gd name="T73" fmla="*/ 568 h 1136"/>
                <a:gd name="T74" fmla="*/ 1120 w 1131"/>
                <a:gd name="T75" fmla="*/ 682 h 1136"/>
                <a:gd name="T76" fmla="*/ 1087 w 1131"/>
                <a:gd name="T77" fmla="*/ 789 h 1136"/>
                <a:gd name="T78" fmla="*/ 1034 w 1131"/>
                <a:gd name="T79" fmla="*/ 886 h 1136"/>
                <a:gd name="T80" fmla="*/ 965 w 1131"/>
                <a:gd name="T81" fmla="*/ 969 h 1136"/>
                <a:gd name="T82" fmla="*/ 881 w 1131"/>
                <a:gd name="T83" fmla="*/ 1038 h 1136"/>
                <a:gd name="T84" fmla="*/ 786 w 1131"/>
                <a:gd name="T85" fmla="*/ 1091 h 1136"/>
                <a:gd name="T86" fmla="*/ 679 w 1131"/>
                <a:gd name="T87" fmla="*/ 1124 h 1136"/>
                <a:gd name="T88" fmla="*/ 566 w 1131"/>
                <a:gd name="T89" fmla="*/ 1136 h 1136"/>
                <a:gd name="T90" fmla="*/ 452 w 1131"/>
                <a:gd name="T91" fmla="*/ 1124 h 1136"/>
                <a:gd name="T92" fmla="*/ 345 w 1131"/>
                <a:gd name="T93" fmla="*/ 1091 h 1136"/>
                <a:gd name="T94" fmla="*/ 249 w 1131"/>
                <a:gd name="T95" fmla="*/ 1038 h 1136"/>
                <a:gd name="T96" fmla="*/ 165 w 1131"/>
                <a:gd name="T97" fmla="*/ 969 h 1136"/>
                <a:gd name="T98" fmla="*/ 96 w 1131"/>
                <a:gd name="T99" fmla="*/ 886 h 1136"/>
                <a:gd name="T100" fmla="*/ 44 w 1131"/>
                <a:gd name="T101" fmla="*/ 789 h 1136"/>
                <a:gd name="T102" fmla="*/ 11 w 1131"/>
                <a:gd name="T103" fmla="*/ 682 h 1136"/>
                <a:gd name="T104" fmla="*/ 0 w 1131"/>
                <a:gd name="T105" fmla="*/ 568 h 1136"/>
                <a:gd name="T106" fmla="*/ 11 w 1131"/>
                <a:gd name="T107" fmla="*/ 454 h 1136"/>
                <a:gd name="T108" fmla="*/ 44 w 1131"/>
                <a:gd name="T109" fmla="*/ 347 h 1136"/>
                <a:gd name="T110" fmla="*/ 96 w 1131"/>
                <a:gd name="T111" fmla="*/ 251 h 1136"/>
                <a:gd name="T112" fmla="*/ 165 w 1131"/>
                <a:gd name="T113" fmla="*/ 167 h 1136"/>
                <a:gd name="T114" fmla="*/ 249 w 1131"/>
                <a:gd name="T115" fmla="*/ 97 h 1136"/>
                <a:gd name="T116" fmla="*/ 345 w 1131"/>
                <a:gd name="T117" fmla="*/ 44 h 1136"/>
                <a:gd name="T118" fmla="*/ 452 w 1131"/>
                <a:gd name="T119" fmla="*/ 11 h 1136"/>
                <a:gd name="T120" fmla="*/ 566 w 1131"/>
                <a:gd name="T121" fmla="*/ 0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1" h="1136">
                  <a:moveTo>
                    <a:pt x="566" y="136"/>
                  </a:moveTo>
                  <a:lnTo>
                    <a:pt x="515" y="139"/>
                  </a:lnTo>
                  <a:lnTo>
                    <a:pt x="467" y="147"/>
                  </a:lnTo>
                  <a:lnTo>
                    <a:pt x="420" y="161"/>
                  </a:lnTo>
                  <a:lnTo>
                    <a:pt x="377" y="180"/>
                  </a:lnTo>
                  <a:lnTo>
                    <a:pt x="335" y="203"/>
                  </a:lnTo>
                  <a:lnTo>
                    <a:pt x="297" y="231"/>
                  </a:lnTo>
                  <a:lnTo>
                    <a:pt x="262" y="263"/>
                  </a:lnTo>
                  <a:lnTo>
                    <a:pt x="230" y="298"/>
                  </a:lnTo>
                  <a:lnTo>
                    <a:pt x="202" y="337"/>
                  </a:lnTo>
                  <a:lnTo>
                    <a:pt x="178" y="378"/>
                  </a:lnTo>
                  <a:lnTo>
                    <a:pt x="160" y="423"/>
                  </a:lnTo>
                  <a:lnTo>
                    <a:pt x="146" y="469"/>
                  </a:lnTo>
                  <a:lnTo>
                    <a:pt x="138" y="518"/>
                  </a:lnTo>
                  <a:lnTo>
                    <a:pt x="135" y="568"/>
                  </a:lnTo>
                  <a:lnTo>
                    <a:pt x="138" y="619"/>
                  </a:lnTo>
                  <a:lnTo>
                    <a:pt x="146" y="667"/>
                  </a:lnTo>
                  <a:lnTo>
                    <a:pt x="160" y="713"/>
                  </a:lnTo>
                  <a:lnTo>
                    <a:pt x="178" y="758"/>
                  </a:lnTo>
                  <a:lnTo>
                    <a:pt x="202" y="799"/>
                  </a:lnTo>
                  <a:lnTo>
                    <a:pt x="230" y="838"/>
                  </a:lnTo>
                  <a:lnTo>
                    <a:pt x="262" y="873"/>
                  </a:lnTo>
                  <a:lnTo>
                    <a:pt x="297" y="905"/>
                  </a:lnTo>
                  <a:lnTo>
                    <a:pt x="335" y="932"/>
                  </a:lnTo>
                  <a:lnTo>
                    <a:pt x="377" y="956"/>
                  </a:lnTo>
                  <a:lnTo>
                    <a:pt x="420" y="974"/>
                  </a:lnTo>
                  <a:lnTo>
                    <a:pt x="467" y="989"/>
                  </a:lnTo>
                  <a:lnTo>
                    <a:pt x="515" y="997"/>
                  </a:lnTo>
                  <a:lnTo>
                    <a:pt x="566" y="1000"/>
                  </a:lnTo>
                  <a:lnTo>
                    <a:pt x="615" y="997"/>
                  </a:lnTo>
                  <a:lnTo>
                    <a:pt x="663" y="989"/>
                  </a:lnTo>
                  <a:lnTo>
                    <a:pt x="711" y="974"/>
                  </a:lnTo>
                  <a:lnTo>
                    <a:pt x="755" y="956"/>
                  </a:lnTo>
                  <a:lnTo>
                    <a:pt x="796" y="932"/>
                  </a:lnTo>
                  <a:lnTo>
                    <a:pt x="834" y="905"/>
                  </a:lnTo>
                  <a:lnTo>
                    <a:pt x="870" y="873"/>
                  </a:lnTo>
                  <a:lnTo>
                    <a:pt x="901" y="838"/>
                  </a:lnTo>
                  <a:lnTo>
                    <a:pt x="928" y="799"/>
                  </a:lnTo>
                  <a:lnTo>
                    <a:pt x="952" y="758"/>
                  </a:lnTo>
                  <a:lnTo>
                    <a:pt x="971" y="713"/>
                  </a:lnTo>
                  <a:lnTo>
                    <a:pt x="984" y="667"/>
                  </a:lnTo>
                  <a:lnTo>
                    <a:pt x="993" y="619"/>
                  </a:lnTo>
                  <a:lnTo>
                    <a:pt x="995" y="568"/>
                  </a:lnTo>
                  <a:lnTo>
                    <a:pt x="993" y="518"/>
                  </a:lnTo>
                  <a:lnTo>
                    <a:pt x="984" y="469"/>
                  </a:lnTo>
                  <a:lnTo>
                    <a:pt x="971" y="423"/>
                  </a:lnTo>
                  <a:lnTo>
                    <a:pt x="952" y="378"/>
                  </a:lnTo>
                  <a:lnTo>
                    <a:pt x="928" y="337"/>
                  </a:lnTo>
                  <a:lnTo>
                    <a:pt x="901" y="298"/>
                  </a:lnTo>
                  <a:lnTo>
                    <a:pt x="870" y="263"/>
                  </a:lnTo>
                  <a:lnTo>
                    <a:pt x="834" y="231"/>
                  </a:lnTo>
                  <a:lnTo>
                    <a:pt x="796" y="203"/>
                  </a:lnTo>
                  <a:lnTo>
                    <a:pt x="755" y="180"/>
                  </a:lnTo>
                  <a:lnTo>
                    <a:pt x="711" y="161"/>
                  </a:lnTo>
                  <a:lnTo>
                    <a:pt x="663" y="147"/>
                  </a:lnTo>
                  <a:lnTo>
                    <a:pt x="615" y="139"/>
                  </a:lnTo>
                  <a:lnTo>
                    <a:pt x="566" y="136"/>
                  </a:lnTo>
                  <a:close/>
                  <a:moveTo>
                    <a:pt x="566" y="0"/>
                  </a:moveTo>
                  <a:lnTo>
                    <a:pt x="623" y="3"/>
                  </a:lnTo>
                  <a:lnTo>
                    <a:pt x="679" y="11"/>
                  </a:lnTo>
                  <a:lnTo>
                    <a:pt x="733" y="26"/>
                  </a:lnTo>
                  <a:lnTo>
                    <a:pt x="786" y="44"/>
                  </a:lnTo>
                  <a:lnTo>
                    <a:pt x="835" y="69"/>
                  </a:lnTo>
                  <a:lnTo>
                    <a:pt x="881" y="97"/>
                  </a:lnTo>
                  <a:lnTo>
                    <a:pt x="925" y="130"/>
                  </a:lnTo>
                  <a:lnTo>
                    <a:pt x="965" y="167"/>
                  </a:lnTo>
                  <a:lnTo>
                    <a:pt x="1001" y="207"/>
                  </a:lnTo>
                  <a:lnTo>
                    <a:pt x="1034" y="251"/>
                  </a:lnTo>
                  <a:lnTo>
                    <a:pt x="1063" y="298"/>
                  </a:lnTo>
                  <a:lnTo>
                    <a:pt x="1087" y="347"/>
                  </a:lnTo>
                  <a:lnTo>
                    <a:pt x="1106" y="399"/>
                  </a:lnTo>
                  <a:lnTo>
                    <a:pt x="1120" y="454"/>
                  </a:lnTo>
                  <a:lnTo>
                    <a:pt x="1129" y="510"/>
                  </a:lnTo>
                  <a:lnTo>
                    <a:pt x="1131" y="568"/>
                  </a:lnTo>
                  <a:lnTo>
                    <a:pt x="1129" y="626"/>
                  </a:lnTo>
                  <a:lnTo>
                    <a:pt x="1120" y="682"/>
                  </a:lnTo>
                  <a:lnTo>
                    <a:pt x="1106" y="736"/>
                  </a:lnTo>
                  <a:lnTo>
                    <a:pt x="1087" y="789"/>
                  </a:lnTo>
                  <a:lnTo>
                    <a:pt x="1063" y="838"/>
                  </a:lnTo>
                  <a:lnTo>
                    <a:pt x="1034" y="886"/>
                  </a:lnTo>
                  <a:lnTo>
                    <a:pt x="1001" y="929"/>
                  </a:lnTo>
                  <a:lnTo>
                    <a:pt x="965" y="969"/>
                  </a:lnTo>
                  <a:lnTo>
                    <a:pt x="925" y="1006"/>
                  </a:lnTo>
                  <a:lnTo>
                    <a:pt x="881" y="1038"/>
                  </a:lnTo>
                  <a:lnTo>
                    <a:pt x="835" y="1067"/>
                  </a:lnTo>
                  <a:lnTo>
                    <a:pt x="786" y="1091"/>
                  </a:lnTo>
                  <a:lnTo>
                    <a:pt x="733" y="1110"/>
                  </a:lnTo>
                  <a:lnTo>
                    <a:pt x="679" y="1124"/>
                  </a:lnTo>
                  <a:lnTo>
                    <a:pt x="623" y="1133"/>
                  </a:lnTo>
                  <a:lnTo>
                    <a:pt x="566" y="1136"/>
                  </a:lnTo>
                  <a:lnTo>
                    <a:pt x="507" y="1133"/>
                  </a:lnTo>
                  <a:lnTo>
                    <a:pt x="452" y="1124"/>
                  </a:lnTo>
                  <a:lnTo>
                    <a:pt x="397" y="1110"/>
                  </a:lnTo>
                  <a:lnTo>
                    <a:pt x="345" y="1091"/>
                  </a:lnTo>
                  <a:lnTo>
                    <a:pt x="295" y="1067"/>
                  </a:lnTo>
                  <a:lnTo>
                    <a:pt x="249" y="1038"/>
                  </a:lnTo>
                  <a:lnTo>
                    <a:pt x="205" y="1006"/>
                  </a:lnTo>
                  <a:lnTo>
                    <a:pt x="165" y="969"/>
                  </a:lnTo>
                  <a:lnTo>
                    <a:pt x="129" y="929"/>
                  </a:lnTo>
                  <a:lnTo>
                    <a:pt x="96" y="886"/>
                  </a:lnTo>
                  <a:lnTo>
                    <a:pt x="67" y="838"/>
                  </a:lnTo>
                  <a:lnTo>
                    <a:pt x="44" y="789"/>
                  </a:lnTo>
                  <a:lnTo>
                    <a:pt x="25" y="736"/>
                  </a:lnTo>
                  <a:lnTo>
                    <a:pt x="11" y="682"/>
                  </a:lnTo>
                  <a:lnTo>
                    <a:pt x="3" y="626"/>
                  </a:lnTo>
                  <a:lnTo>
                    <a:pt x="0" y="568"/>
                  </a:lnTo>
                  <a:lnTo>
                    <a:pt x="3" y="510"/>
                  </a:lnTo>
                  <a:lnTo>
                    <a:pt x="11" y="454"/>
                  </a:lnTo>
                  <a:lnTo>
                    <a:pt x="25" y="399"/>
                  </a:lnTo>
                  <a:lnTo>
                    <a:pt x="44" y="347"/>
                  </a:lnTo>
                  <a:lnTo>
                    <a:pt x="67" y="298"/>
                  </a:lnTo>
                  <a:lnTo>
                    <a:pt x="96" y="251"/>
                  </a:lnTo>
                  <a:lnTo>
                    <a:pt x="129" y="207"/>
                  </a:lnTo>
                  <a:lnTo>
                    <a:pt x="165" y="167"/>
                  </a:lnTo>
                  <a:lnTo>
                    <a:pt x="205" y="130"/>
                  </a:lnTo>
                  <a:lnTo>
                    <a:pt x="249" y="97"/>
                  </a:lnTo>
                  <a:lnTo>
                    <a:pt x="295" y="69"/>
                  </a:lnTo>
                  <a:lnTo>
                    <a:pt x="345" y="44"/>
                  </a:lnTo>
                  <a:lnTo>
                    <a:pt x="397" y="26"/>
                  </a:lnTo>
                  <a:lnTo>
                    <a:pt x="452" y="11"/>
                  </a:lnTo>
                  <a:lnTo>
                    <a:pt x="507" y="3"/>
                  </a:lnTo>
                  <a:lnTo>
                    <a:pt x="56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00" name="Freeform 748">
              <a:extLst>
                <a:ext uri="{FF2B5EF4-FFF2-40B4-BE49-F238E27FC236}">
                  <a16:creationId xmlns:a16="http://schemas.microsoft.com/office/drawing/2014/main" id="{B66F80C7-8430-47D8-B2BF-2E1A35D14513}"/>
                </a:ext>
              </a:extLst>
            </p:cNvPr>
            <p:cNvSpPr>
              <a:spLocks/>
            </p:cNvSpPr>
            <p:nvPr/>
          </p:nvSpPr>
          <p:spPr bwMode="auto">
            <a:xfrm>
              <a:off x="4840" y="4340"/>
              <a:ext cx="15" cy="77"/>
            </a:xfrm>
            <a:custGeom>
              <a:avLst/>
              <a:gdLst>
                <a:gd name="T0" fmla="*/ 68 w 136"/>
                <a:gd name="T1" fmla="*/ 0 h 700"/>
                <a:gd name="T2" fmla="*/ 85 w 136"/>
                <a:gd name="T3" fmla="*/ 2 h 700"/>
                <a:gd name="T4" fmla="*/ 102 w 136"/>
                <a:gd name="T5" fmla="*/ 9 h 700"/>
                <a:gd name="T6" fmla="*/ 115 w 136"/>
                <a:gd name="T7" fmla="*/ 19 h 700"/>
                <a:gd name="T8" fmla="*/ 126 w 136"/>
                <a:gd name="T9" fmla="*/ 33 h 700"/>
                <a:gd name="T10" fmla="*/ 132 w 136"/>
                <a:gd name="T11" fmla="*/ 49 h 700"/>
                <a:gd name="T12" fmla="*/ 136 w 136"/>
                <a:gd name="T13" fmla="*/ 68 h 700"/>
                <a:gd name="T14" fmla="*/ 136 w 136"/>
                <a:gd name="T15" fmla="*/ 632 h 700"/>
                <a:gd name="T16" fmla="*/ 132 w 136"/>
                <a:gd name="T17" fmla="*/ 649 h 700"/>
                <a:gd name="T18" fmla="*/ 126 w 136"/>
                <a:gd name="T19" fmla="*/ 666 h 700"/>
                <a:gd name="T20" fmla="*/ 115 w 136"/>
                <a:gd name="T21" fmla="*/ 679 h 700"/>
                <a:gd name="T22" fmla="*/ 102 w 136"/>
                <a:gd name="T23" fmla="*/ 690 h 700"/>
                <a:gd name="T24" fmla="*/ 85 w 136"/>
                <a:gd name="T25" fmla="*/ 697 h 700"/>
                <a:gd name="T26" fmla="*/ 68 w 136"/>
                <a:gd name="T27" fmla="*/ 700 h 700"/>
                <a:gd name="T28" fmla="*/ 49 w 136"/>
                <a:gd name="T29" fmla="*/ 697 h 700"/>
                <a:gd name="T30" fmla="*/ 33 w 136"/>
                <a:gd name="T31" fmla="*/ 690 h 700"/>
                <a:gd name="T32" fmla="*/ 19 w 136"/>
                <a:gd name="T33" fmla="*/ 679 h 700"/>
                <a:gd name="T34" fmla="*/ 9 w 136"/>
                <a:gd name="T35" fmla="*/ 666 h 700"/>
                <a:gd name="T36" fmla="*/ 2 w 136"/>
                <a:gd name="T37" fmla="*/ 649 h 700"/>
                <a:gd name="T38" fmla="*/ 0 w 136"/>
                <a:gd name="T39" fmla="*/ 632 h 700"/>
                <a:gd name="T40" fmla="*/ 0 w 136"/>
                <a:gd name="T41" fmla="*/ 68 h 700"/>
                <a:gd name="T42" fmla="*/ 2 w 136"/>
                <a:gd name="T43" fmla="*/ 49 h 700"/>
                <a:gd name="T44" fmla="*/ 9 w 136"/>
                <a:gd name="T45" fmla="*/ 33 h 700"/>
                <a:gd name="T46" fmla="*/ 19 w 136"/>
                <a:gd name="T47" fmla="*/ 19 h 700"/>
                <a:gd name="T48" fmla="*/ 33 w 136"/>
                <a:gd name="T49" fmla="*/ 9 h 700"/>
                <a:gd name="T50" fmla="*/ 49 w 136"/>
                <a:gd name="T51" fmla="*/ 2 h 700"/>
                <a:gd name="T52" fmla="*/ 68 w 136"/>
                <a:gd name="T53"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700">
                  <a:moveTo>
                    <a:pt x="68" y="0"/>
                  </a:moveTo>
                  <a:lnTo>
                    <a:pt x="85" y="2"/>
                  </a:lnTo>
                  <a:lnTo>
                    <a:pt x="102" y="9"/>
                  </a:lnTo>
                  <a:lnTo>
                    <a:pt x="115" y="19"/>
                  </a:lnTo>
                  <a:lnTo>
                    <a:pt x="126" y="33"/>
                  </a:lnTo>
                  <a:lnTo>
                    <a:pt x="132" y="49"/>
                  </a:lnTo>
                  <a:lnTo>
                    <a:pt x="136" y="68"/>
                  </a:lnTo>
                  <a:lnTo>
                    <a:pt x="136" y="632"/>
                  </a:lnTo>
                  <a:lnTo>
                    <a:pt x="132" y="649"/>
                  </a:lnTo>
                  <a:lnTo>
                    <a:pt x="126" y="666"/>
                  </a:lnTo>
                  <a:lnTo>
                    <a:pt x="115" y="679"/>
                  </a:lnTo>
                  <a:lnTo>
                    <a:pt x="102" y="690"/>
                  </a:lnTo>
                  <a:lnTo>
                    <a:pt x="85" y="697"/>
                  </a:lnTo>
                  <a:lnTo>
                    <a:pt x="68" y="700"/>
                  </a:lnTo>
                  <a:lnTo>
                    <a:pt x="49" y="697"/>
                  </a:lnTo>
                  <a:lnTo>
                    <a:pt x="33" y="690"/>
                  </a:lnTo>
                  <a:lnTo>
                    <a:pt x="19" y="679"/>
                  </a:lnTo>
                  <a:lnTo>
                    <a:pt x="9" y="666"/>
                  </a:lnTo>
                  <a:lnTo>
                    <a:pt x="2" y="649"/>
                  </a:lnTo>
                  <a:lnTo>
                    <a:pt x="0" y="632"/>
                  </a:lnTo>
                  <a:lnTo>
                    <a:pt x="0" y="68"/>
                  </a:lnTo>
                  <a:lnTo>
                    <a:pt x="2" y="49"/>
                  </a:lnTo>
                  <a:lnTo>
                    <a:pt x="9" y="33"/>
                  </a:lnTo>
                  <a:lnTo>
                    <a:pt x="19" y="19"/>
                  </a:lnTo>
                  <a:lnTo>
                    <a:pt x="33" y="9"/>
                  </a:lnTo>
                  <a:lnTo>
                    <a:pt x="49" y="2"/>
                  </a:lnTo>
                  <a:lnTo>
                    <a:pt x="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01" name="Freeform 749">
              <a:extLst>
                <a:ext uri="{FF2B5EF4-FFF2-40B4-BE49-F238E27FC236}">
                  <a16:creationId xmlns:a16="http://schemas.microsoft.com/office/drawing/2014/main" id="{67D4C6DB-0D14-4E5D-89A3-7DE108F8A5ED}"/>
                </a:ext>
              </a:extLst>
            </p:cNvPr>
            <p:cNvSpPr>
              <a:spLocks/>
            </p:cNvSpPr>
            <p:nvPr/>
          </p:nvSpPr>
          <p:spPr bwMode="auto">
            <a:xfrm>
              <a:off x="4840" y="4642"/>
              <a:ext cx="15" cy="69"/>
            </a:xfrm>
            <a:custGeom>
              <a:avLst/>
              <a:gdLst>
                <a:gd name="T0" fmla="*/ 68 w 136"/>
                <a:gd name="T1" fmla="*/ 0 h 622"/>
                <a:gd name="T2" fmla="*/ 85 w 136"/>
                <a:gd name="T3" fmla="*/ 3 h 622"/>
                <a:gd name="T4" fmla="*/ 102 w 136"/>
                <a:gd name="T5" fmla="*/ 10 h 622"/>
                <a:gd name="T6" fmla="*/ 115 w 136"/>
                <a:gd name="T7" fmla="*/ 21 h 622"/>
                <a:gd name="T8" fmla="*/ 126 w 136"/>
                <a:gd name="T9" fmla="*/ 34 h 622"/>
                <a:gd name="T10" fmla="*/ 132 w 136"/>
                <a:gd name="T11" fmla="*/ 51 h 622"/>
                <a:gd name="T12" fmla="*/ 136 w 136"/>
                <a:gd name="T13" fmla="*/ 68 h 622"/>
                <a:gd name="T14" fmla="*/ 136 w 136"/>
                <a:gd name="T15" fmla="*/ 554 h 622"/>
                <a:gd name="T16" fmla="*/ 132 w 136"/>
                <a:gd name="T17" fmla="*/ 572 h 622"/>
                <a:gd name="T18" fmla="*/ 126 w 136"/>
                <a:gd name="T19" fmla="*/ 588 h 622"/>
                <a:gd name="T20" fmla="*/ 115 w 136"/>
                <a:gd name="T21" fmla="*/ 602 h 622"/>
                <a:gd name="T22" fmla="*/ 102 w 136"/>
                <a:gd name="T23" fmla="*/ 613 h 622"/>
                <a:gd name="T24" fmla="*/ 85 w 136"/>
                <a:gd name="T25" fmla="*/ 620 h 622"/>
                <a:gd name="T26" fmla="*/ 68 w 136"/>
                <a:gd name="T27" fmla="*/ 622 h 622"/>
                <a:gd name="T28" fmla="*/ 49 w 136"/>
                <a:gd name="T29" fmla="*/ 620 h 622"/>
                <a:gd name="T30" fmla="*/ 33 w 136"/>
                <a:gd name="T31" fmla="*/ 613 h 622"/>
                <a:gd name="T32" fmla="*/ 19 w 136"/>
                <a:gd name="T33" fmla="*/ 602 h 622"/>
                <a:gd name="T34" fmla="*/ 9 w 136"/>
                <a:gd name="T35" fmla="*/ 588 h 622"/>
                <a:gd name="T36" fmla="*/ 2 w 136"/>
                <a:gd name="T37" fmla="*/ 572 h 622"/>
                <a:gd name="T38" fmla="*/ 0 w 136"/>
                <a:gd name="T39" fmla="*/ 554 h 622"/>
                <a:gd name="T40" fmla="*/ 0 w 136"/>
                <a:gd name="T41" fmla="*/ 68 h 622"/>
                <a:gd name="T42" fmla="*/ 2 w 136"/>
                <a:gd name="T43" fmla="*/ 51 h 622"/>
                <a:gd name="T44" fmla="*/ 9 w 136"/>
                <a:gd name="T45" fmla="*/ 34 h 622"/>
                <a:gd name="T46" fmla="*/ 19 w 136"/>
                <a:gd name="T47" fmla="*/ 21 h 622"/>
                <a:gd name="T48" fmla="*/ 33 w 136"/>
                <a:gd name="T49" fmla="*/ 10 h 622"/>
                <a:gd name="T50" fmla="*/ 49 w 136"/>
                <a:gd name="T51" fmla="*/ 3 h 622"/>
                <a:gd name="T52" fmla="*/ 68 w 136"/>
                <a:gd name="T53"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622">
                  <a:moveTo>
                    <a:pt x="68" y="0"/>
                  </a:moveTo>
                  <a:lnTo>
                    <a:pt x="85" y="3"/>
                  </a:lnTo>
                  <a:lnTo>
                    <a:pt x="102" y="10"/>
                  </a:lnTo>
                  <a:lnTo>
                    <a:pt x="115" y="21"/>
                  </a:lnTo>
                  <a:lnTo>
                    <a:pt x="126" y="34"/>
                  </a:lnTo>
                  <a:lnTo>
                    <a:pt x="132" y="51"/>
                  </a:lnTo>
                  <a:lnTo>
                    <a:pt x="136" y="68"/>
                  </a:lnTo>
                  <a:lnTo>
                    <a:pt x="136" y="554"/>
                  </a:lnTo>
                  <a:lnTo>
                    <a:pt x="132" y="572"/>
                  </a:lnTo>
                  <a:lnTo>
                    <a:pt x="126" y="588"/>
                  </a:lnTo>
                  <a:lnTo>
                    <a:pt x="115" y="602"/>
                  </a:lnTo>
                  <a:lnTo>
                    <a:pt x="102" y="613"/>
                  </a:lnTo>
                  <a:lnTo>
                    <a:pt x="85" y="620"/>
                  </a:lnTo>
                  <a:lnTo>
                    <a:pt x="68" y="622"/>
                  </a:lnTo>
                  <a:lnTo>
                    <a:pt x="49" y="620"/>
                  </a:lnTo>
                  <a:lnTo>
                    <a:pt x="33" y="613"/>
                  </a:lnTo>
                  <a:lnTo>
                    <a:pt x="19" y="602"/>
                  </a:lnTo>
                  <a:lnTo>
                    <a:pt x="9" y="588"/>
                  </a:lnTo>
                  <a:lnTo>
                    <a:pt x="2" y="572"/>
                  </a:lnTo>
                  <a:lnTo>
                    <a:pt x="0" y="554"/>
                  </a:lnTo>
                  <a:lnTo>
                    <a:pt x="0" y="68"/>
                  </a:lnTo>
                  <a:lnTo>
                    <a:pt x="2" y="51"/>
                  </a:lnTo>
                  <a:lnTo>
                    <a:pt x="9" y="34"/>
                  </a:lnTo>
                  <a:lnTo>
                    <a:pt x="19" y="21"/>
                  </a:lnTo>
                  <a:lnTo>
                    <a:pt x="33" y="10"/>
                  </a:lnTo>
                  <a:lnTo>
                    <a:pt x="49" y="3"/>
                  </a:lnTo>
                  <a:lnTo>
                    <a:pt x="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02" name="Freeform 750">
              <a:extLst>
                <a:ext uri="{FF2B5EF4-FFF2-40B4-BE49-F238E27FC236}">
                  <a16:creationId xmlns:a16="http://schemas.microsoft.com/office/drawing/2014/main" id="{DA1023EB-14FC-4BBB-A37A-4679FB5B8C58}"/>
                </a:ext>
              </a:extLst>
            </p:cNvPr>
            <p:cNvSpPr>
              <a:spLocks/>
            </p:cNvSpPr>
            <p:nvPr/>
          </p:nvSpPr>
          <p:spPr bwMode="auto">
            <a:xfrm>
              <a:off x="4658" y="4522"/>
              <a:ext cx="77" cy="15"/>
            </a:xfrm>
            <a:custGeom>
              <a:avLst/>
              <a:gdLst>
                <a:gd name="T0" fmla="*/ 69 w 698"/>
                <a:gd name="T1" fmla="*/ 0 h 136"/>
                <a:gd name="T2" fmla="*/ 630 w 698"/>
                <a:gd name="T3" fmla="*/ 0 h 136"/>
                <a:gd name="T4" fmla="*/ 648 w 698"/>
                <a:gd name="T5" fmla="*/ 2 h 136"/>
                <a:gd name="T6" fmla="*/ 665 w 698"/>
                <a:gd name="T7" fmla="*/ 9 h 136"/>
                <a:gd name="T8" fmla="*/ 678 w 698"/>
                <a:gd name="T9" fmla="*/ 20 h 136"/>
                <a:gd name="T10" fmla="*/ 688 w 698"/>
                <a:gd name="T11" fmla="*/ 33 h 136"/>
                <a:gd name="T12" fmla="*/ 696 w 698"/>
                <a:gd name="T13" fmla="*/ 49 h 136"/>
                <a:gd name="T14" fmla="*/ 698 w 698"/>
                <a:gd name="T15" fmla="*/ 68 h 136"/>
                <a:gd name="T16" fmla="*/ 696 w 698"/>
                <a:gd name="T17" fmla="*/ 86 h 136"/>
                <a:gd name="T18" fmla="*/ 688 w 698"/>
                <a:gd name="T19" fmla="*/ 102 h 136"/>
                <a:gd name="T20" fmla="*/ 678 w 698"/>
                <a:gd name="T21" fmla="*/ 116 h 136"/>
                <a:gd name="T22" fmla="*/ 664 w 698"/>
                <a:gd name="T23" fmla="*/ 127 h 136"/>
                <a:gd name="T24" fmla="*/ 648 w 698"/>
                <a:gd name="T25" fmla="*/ 134 h 136"/>
                <a:gd name="T26" fmla="*/ 630 w 698"/>
                <a:gd name="T27" fmla="*/ 136 h 136"/>
                <a:gd name="T28" fmla="*/ 69 w 698"/>
                <a:gd name="T29" fmla="*/ 136 h 136"/>
                <a:gd name="T30" fmla="*/ 50 w 698"/>
                <a:gd name="T31" fmla="*/ 134 h 136"/>
                <a:gd name="T32" fmla="*/ 34 w 698"/>
                <a:gd name="T33" fmla="*/ 127 h 136"/>
                <a:gd name="T34" fmla="*/ 21 w 698"/>
                <a:gd name="T35" fmla="*/ 116 h 136"/>
                <a:gd name="T36" fmla="*/ 10 w 698"/>
                <a:gd name="T37" fmla="*/ 102 h 136"/>
                <a:gd name="T38" fmla="*/ 3 w 698"/>
                <a:gd name="T39" fmla="*/ 86 h 136"/>
                <a:gd name="T40" fmla="*/ 0 w 698"/>
                <a:gd name="T41" fmla="*/ 68 h 136"/>
                <a:gd name="T42" fmla="*/ 3 w 698"/>
                <a:gd name="T43" fmla="*/ 49 h 136"/>
                <a:gd name="T44" fmla="*/ 10 w 698"/>
                <a:gd name="T45" fmla="*/ 33 h 136"/>
                <a:gd name="T46" fmla="*/ 21 w 698"/>
                <a:gd name="T47" fmla="*/ 20 h 136"/>
                <a:gd name="T48" fmla="*/ 34 w 698"/>
                <a:gd name="T49" fmla="*/ 9 h 136"/>
                <a:gd name="T50" fmla="*/ 50 w 698"/>
                <a:gd name="T51" fmla="*/ 2 h 136"/>
                <a:gd name="T52" fmla="*/ 69 w 698"/>
                <a:gd name="T5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8" h="136">
                  <a:moveTo>
                    <a:pt x="69" y="0"/>
                  </a:moveTo>
                  <a:lnTo>
                    <a:pt x="630" y="0"/>
                  </a:lnTo>
                  <a:lnTo>
                    <a:pt x="648" y="2"/>
                  </a:lnTo>
                  <a:lnTo>
                    <a:pt x="665" y="9"/>
                  </a:lnTo>
                  <a:lnTo>
                    <a:pt x="678" y="20"/>
                  </a:lnTo>
                  <a:lnTo>
                    <a:pt x="688" y="33"/>
                  </a:lnTo>
                  <a:lnTo>
                    <a:pt x="696" y="49"/>
                  </a:lnTo>
                  <a:lnTo>
                    <a:pt x="698" y="68"/>
                  </a:lnTo>
                  <a:lnTo>
                    <a:pt x="696" y="86"/>
                  </a:lnTo>
                  <a:lnTo>
                    <a:pt x="688" y="102"/>
                  </a:lnTo>
                  <a:lnTo>
                    <a:pt x="678" y="116"/>
                  </a:lnTo>
                  <a:lnTo>
                    <a:pt x="664" y="127"/>
                  </a:lnTo>
                  <a:lnTo>
                    <a:pt x="648" y="134"/>
                  </a:lnTo>
                  <a:lnTo>
                    <a:pt x="630" y="136"/>
                  </a:lnTo>
                  <a:lnTo>
                    <a:pt x="69" y="136"/>
                  </a:lnTo>
                  <a:lnTo>
                    <a:pt x="50" y="134"/>
                  </a:lnTo>
                  <a:lnTo>
                    <a:pt x="34" y="127"/>
                  </a:lnTo>
                  <a:lnTo>
                    <a:pt x="21" y="116"/>
                  </a:lnTo>
                  <a:lnTo>
                    <a:pt x="10" y="102"/>
                  </a:lnTo>
                  <a:lnTo>
                    <a:pt x="3" y="86"/>
                  </a:lnTo>
                  <a:lnTo>
                    <a:pt x="0" y="68"/>
                  </a:lnTo>
                  <a:lnTo>
                    <a:pt x="3" y="49"/>
                  </a:lnTo>
                  <a:lnTo>
                    <a:pt x="10" y="33"/>
                  </a:lnTo>
                  <a:lnTo>
                    <a:pt x="21" y="20"/>
                  </a:lnTo>
                  <a:lnTo>
                    <a:pt x="34" y="9"/>
                  </a:lnTo>
                  <a:lnTo>
                    <a:pt x="50" y="2"/>
                  </a:lnTo>
                  <a:lnTo>
                    <a:pt x="6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03" name="Freeform 751">
              <a:extLst>
                <a:ext uri="{FF2B5EF4-FFF2-40B4-BE49-F238E27FC236}">
                  <a16:creationId xmlns:a16="http://schemas.microsoft.com/office/drawing/2014/main" id="{9AC8C894-0632-416A-B212-1C17868B0D50}"/>
                </a:ext>
              </a:extLst>
            </p:cNvPr>
            <p:cNvSpPr>
              <a:spLocks/>
            </p:cNvSpPr>
            <p:nvPr/>
          </p:nvSpPr>
          <p:spPr bwMode="auto">
            <a:xfrm>
              <a:off x="4960" y="4522"/>
              <a:ext cx="68" cy="15"/>
            </a:xfrm>
            <a:custGeom>
              <a:avLst/>
              <a:gdLst>
                <a:gd name="T0" fmla="*/ 68 w 619"/>
                <a:gd name="T1" fmla="*/ 0 h 136"/>
                <a:gd name="T2" fmla="*/ 552 w 619"/>
                <a:gd name="T3" fmla="*/ 0 h 136"/>
                <a:gd name="T4" fmla="*/ 569 w 619"/>
                <a:gd name="T5" fmla="*/ 2 h 136"/>
                <a:gd name="T6" fmla="*/ 585 w 619"/>
                <a:gd name="T7" fmla="*/ 9 h 136"/>
                <a:gd name="T8" fmla="*/ 599 w 619"/>
                <a:gd name="T9" fmla="*/ 20 h 136"/>
                <a:gd name="T10" fmla="*/ 610 w 619"/>
                <a:gd name="T11" fmla="*/ 33 h 136"/>
                <a:gd name="T12" fmla="*/ 616 w 619"/>
                <a:gd name="T13" fmla="*/ 49 h 136"/>
                <a:gd name="T14" fmla="*/ 619 w 619"/>
                <a:gd name="T15" fmla="*/ 68 h 136"/>
                <a:gd name="T16" fmla="*/ 616 w 619"/>
                <a:gd name="T17" fmla="*/ 86 h 136"/>
                <a:gd name="T18" fmla="*/ 610 w 619"/>
                <a:gd name="T19" fmla="*/ 102 h 136"/>
                <a:gd name="T20" fmla="*/ 599 w 619"/>
                <a:gd name="T21" fmla="*/ 116 h 136"/>
                <a:gd name="T22" fmla="*/ 585 w 619"/>
                <a:gd name="T23" fmla="*/ 127 h 136"/>
                <a:gd name="T24" fmla="*/ 569 w 619"/>
                <a:gd name="T25" fmla="*/ 134 h 136"/>
                <a:gd name="T26" fmla="*/ 552 w 619"/>
                <a:gd name="T27" fmla="*/ 136 h 136"/>
                <a:gd name="T28" fmla="*/ 68 w 619"/>
                <a:gd name="T29" fmla="*/ 136 h 136"/>
                <a:gd name="T30" fmla="*/ 49 w 619"/>
                <a:gd name="T31" fmla="*/ 134 h 136"/>
                <a:gd name="T32" fmla="*/ 34 w 619"/>
                <a:gd name="T33" fmla="*/ 127 h 136"/>
                <a:gd name="T34" fmla="*/ 19 w 619"/>
                <a:gd name="T35" fmla="*/ 116 h 136"/>
                <a:gd name="T36" fmla="*/ 9 w 619"/>
                <a:gd name="T37" fmla="*/ 102 h 136"/>
                <a:gd name="T38" fmla="*/ 2 w 619"/>
                <a:gd name="T39" fmla="*/ 86 h 136"/>
                <a:gd name="T40" fmla="*/ 0 w 619"/>
                <a:gd name="T41" fmla="*/ 68 h 136"/>
                <a:gd name="T42" fmla="*/ 2 w 619"/>
                <a:gd name="T43" fmla="*/ 49 h 136"/>
                <a:gd name="T44" fmla="*/ 9 w 619"/>
                <a:gd name="T45" fmla="*/ 33 h 136"/>
                <a:gd name="T46" fmla="*/ 19 w 619"/>
                <a:gd name="T47" fmla="*/ 20 h 136"/>
                <a:gd name="T48" fmla="*/ 34 w 619"/>
                <a:gd name="T49" fmla="*/ 9 h 136"/>
                <a:gd name="T50" fmla="*/ 49 w 619"/>
                <a:gd name="T51" fmla="*/ 2 h 136"/>
                <a:gd name="T52" fmla="*/ 68 w 619"/>
                <a:gd name="T5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9" h="136">
                  <a:moveTo>
                    <a:pt x="68" y="0"/>
                  </a:moveTo>
                  <a:lnTo>
                    <a:pt x="552" y="0"/>
                  </a:lnTo>
                  <a:lnTo>
                    <a:pt x="569" y="2"/>
                  </a:lnTo>
                  <a:lnTo>
                    <a:pt x="585" y="9"/>
                  </a:lnTo>
                  <a:lnTo>
                    <a:pt x="599" y="20"/>
                  </a:lnTo>
                  <a:lnTo>
                    <a:pt x="610" y="33"/>
                  </a:lnTo>
                  <a:lnTo>
                    <a:pt x="616" y="49"/>
                  </a:lnTo>
                  <a:lnTo>
                    <a:pt x="619" y="68"/>
                  </a:lnTo>
                  <a:lnTo>
                    <a:pt x="616" y="86"/>
                  </a:lnTo>
                  <a:lnTo>
                    <a:pt x="610" y="102"/>
                  </a:lnTo>
                  <a:lnTo>
                    <a:pt x="599" y="116"/>
                  </a:lnTo>
                  <a:lnTo>
                    <a:pt x="585" y="127"/>
                  </a:lnTo>
                  <a:lnTo>
                    <a:pt x="569" y="134"/>
                  </a:lnTo>
                  <a:lnTo>
                    <a:pt x="552" y="136"/>
                  </a:lnTo>
                  <a:lnTo>
                    <a:pt x="68" y="136"/>
                  </a:lnTo>
                  <a:lnTo>
                    <a:pt x="49" y="134"/>
                  </a:lnTo>
                  <a:lnTo>
                    <a:pt x="34" y="127"/>
                  </a:lnTo>
                  <a:lnTo>
                    <a:pt x="19" y="116"/>
                  </a:lnTo>
                  <a:lnTo>
                    <a:pt x="9" y="102"/>
                  </a:lnTo>
                  <a:lnTo>
                    <a:pt x="2" y="86"/>
                  </a:lnTo>
                  <a:lnTo>
                    <a:pt x="0" y="68"/>
                  </a:lnTo>
                  <a:lnTo>
                    <a:pt x="2" y="49"/>
                  </a:lnTo>
                  <a:lnTo>
                    <a:pt x="9" y="33"/>
                  </a:lnTo>
                  <a:lnTo>
                    <a:pt x="19" y="20"/>
                  </a:lnTo>
                  <a:lnTo>
                    <a:pt x="34" y="9"/>
                  </a:lnTo>
                  <a:lnTo>
                    <a:pt x="49" y="2"/>
                  </a:lnTo>
                  <a:lnTo>
                    <a:pt x="6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04" name="Group 754">
            <a:extLst>
              <a:ext uri="{FF2B5EF4-FFF2-40B4-BE49-F238E27FC236}">
                <a16:creationId xmlns:a16="http://schemas.microsoft.com/office/drawing/2014/main" id="{F9FCDEFD-1A08-46A4-AE28-46CBFD0DCE1C}"/>
              </a:ext>
            </a:extLst>
          </p:cNvPr>
          <p:cNvGrpSpPr>
            <a:grpSpLocks noChangeAspect="1"/>
          </p:cNvGrpSpPr>
          <p:nvPr/>
        </p:nvGrpSpPr>
        <p:grpSpPr bwMode="auto">
          <a:xfrm>
            <a:off x="3624148" y="4813934"/>
            <a:ext cx="257145" cy="278574"/>
            <a:chOff x="4566" y="5185"/>
            <a:chExt cx="324" cy="351"/>
          </a:xfrm>
          <a:solidFill>
            <a:srgbClr val="000000"/>
          </a:solidFill>
        </p:grpSpPr>
        <p:sp>
          <p:nvSpPr>
            <p:cNvPr id="1005" name="Freeform 756">
              <a:extLst>
                <a:ext uri="{FF2B5EF4-FFF2-40B4-BE49-F238E27FC236}">
                  <a16:creationId xmlns:a16="http://schemas.microsoft.com/office/drawing/2014/main" id="{A50D6821-F4BC-4EAF-8B69-D0C52B9E727F}"/>
                </a:ext>
              </a:extLst>
            </p:cNvPr>
            <p:cNvSpPr>
              <a:spLocks noEditPoints="1"/>
            </p:cNvSpPr>
            <p:nvPr/>
          </p:nvSpPr>
          <p:spPr bwMode="auto">
            <a:xfrm>
              <a:off x="4800" y="5185"/>
              <a:ext cx="90" cy="90"/>
            </a:xfrm>
            <a:custGeom>
              <a:avLst/>
              <a:gdLst>
                <a:gd name="T0" fmla="*/ 407 w 901"/>
                <a:gd name="T1" fmla="*/ 154 h 901"/>
                <a:gd name="T2" fmla="*/ 324 w 901"/>
                <a:gd name="T3" fmla="*/ 179 h 901"/>
                <a:gd name="T4" fmla="*/ 254 w 901"/>
                <a:gd name="T5" fmla="*/ 225 h 901"/>
                <a:gd name="T6" fmla="*/ 199 w 901"/>
                <a:gd name="T7" fmla="*/ 288 h 901"/>
                <a:gd name="T8" fmla="*/ 164 w 901"/>
                <a:gd name="T9" fmla="*/ 364 h 901"/>
                <a:gd name="T10" fmla="*/ 151 w 901"/>
                <a:gd name="T11" fmla="*/ 451 h 901"/>
                <a:gd name="T12" fmla="*/ 164 w 901"/>
                <a:gd name="T13" fmla="*/ 537 h 901"/>
                <a:gd name="T14" fmla="*/ 199 w 901"/>
                <a:gd name="T15" fmla="*/ 613 h 901"/>
                <a:gd name="T16" fmla="*/ 254 w 901"/>
                <a:gd name="T17" fmla="*/ 676 h 901"/>
                <a:gd name="T18" fmla="*/ 324 w 901"/>
                <a:gd name="T19" fmla="*/ 722 h 901"/>
                <a:gd name="T20" fmla="*/ 407 w 901"/>
                <a:gd name="T21" fmla="*/ 747 h 901"/>
                <a:gd name="T22" fmla="*/ 495 w 901"/>
                <a:gd name="T23" fmla="*/ 747 h 901"/>
                <a:gd name="T24" fmla="*/ 577 w 901"/>
                <a:gd name="T25" fmla="*/ 722 h 901"/>
                <a:gd name="T26" fmla="*/ 647 w 901"/>
                <a:gd name="T27" fmla="*/ 676 h 901"/>
                <a:gd name="T28" fmla="*/ 702 w 901"/>
                <a:gd name="T29" fmla="*/ 613 h 901"/>
                <a:gd name="T30" fmla="*/ 738 w 901"/>
                <a:gd name="T31" fmla="*/ 537 h 901"/>
                <a:gd name="T32" fmla="*/ 751 w 901"/>
                <a:gd name="T33" fmla="*/ 451 h 901"/>
                <a:gd name="T34" fmla="*/ 738 w 901"/>
                <a:gd name="T35" fmla="*/ 364 h 901"/>
                <a:gd name="T36" fmla="*/ 702 w 901"/>
                <a:gd name="T37" fmla="*/ 288 h 901"/>
                <a:gd name="T38" fmla="*/ 647 w 901"/>
                <a:gd name="T39" fmla="*/ 225 h 901"/>
                <a:gd name="T40" fmla="*/ 577 w 901"/>
                <a:gd name="T41" fmla="*/ 179 h 901"/>
                <a:gd name="T42" fmla="*/ 495 w 901"/>
                <a:gd name="T43" fmla="*/ 154 h 901"/>
                <a:gd name="T44" fmla="*/ 451 w 901"/>
                <a:gd name="T45" fmla="*/ 0 h 901"/>
                <a:gd name="T46" fmla="*/ 503 w 901"/>
                <a:gd name="T47" fmla="*/ 4 h 901"/>
                <a:gd name="T48" fmla="*/ 603 w 901"/>
                <a:gd name="T49" fmla="*/ 26 h 901"/>
                <a:gd name="T50" fmla="*/ 692 w 901"/>
                <a:gd name="T51" fmla="*/ 70 h 901"/>
                <a:gd name="T52" fmla="*/ 769 w 901"/>
                <a:gd name="T53" fmla="*/ 133 h 901"/>
                <a:gd name="T54" fmla="*/ 831 w 901"/>
                <a:gd name="T55" fmla="*/ 209 h 901"/>
                <a:gd name="T56" fmla="*/ 875 w 901"/>
                <a:gd name="T57" fmla="*/ 299 h 901"/>
                <a:gd name="T58" fmla="*/ 898 w 901"/>
                <a:gd name="T59" fmla="*/ 398 h 901"/>
                <a:gd name="T60" fmla="*/ 898 w 901"/>
                <a:gd name="T61" fmla="*/ 503 h 901"/>
                <a:gd name="T62" fmla="*/ 875 w 901"/>
                <a:gd name="T63" fmla="*/ 603 h 901"/>
                <a:gd name="T64" fmla="*/ 831 w 901"/>
                <a:gd name="T65" fmla="*/ 692 h 901"/>
                <a:gd name="T66" fmla="*/ 769 w 901"/>
                <a:gd name="T67" fmla="*/ 768 h 901"/>
                <a:gd name="T68" fmla="*/ 692 w 901"/>
                <a:gd name="T69" fmla="*/ 831 h 901"/>
                <a:gd name="T70" fmla="*/ 603 w 901"/>
                <a:gd name="T71" fmla="*/ 875 h 901"/>
                <a:gd name="T72" fmla="*/ 503 w 901"/>
                <a:gd name="T73" fmla="*/ 897 h 901"/>
                <a:gd name="T74" fmla="*/ 399 w 901"/>
                <a:gd name="T75" fmla="*/ 897 h 901"/>
                <a:gd name="T76" fmla="*/ 299 w 901"/>
                <a:gd name="T77" fmla="*/ 875 h 901"/>
                <a:gd name="T78" fmla="*/ 209 w 901"/>
                <a:gd name="T79" fmla="*/ 831 h 901"/>
                <a:gd name="T80" fmla="*/ 133 w 901"/>
                <a:gd name="T81" fmla="*/ 768 h 901"/>
                <a:gd name="T82" fmla="*/ 70 w 901"/>
                <a:gd name="T83" fmla="*/ 692 h 901"/>
                <a:gd name="T84" fmla="*/ 26 w 901"/>
                <a:gd name="T85" fmla="*/ 603 h 901"/>
                <a:gd name="T86" fmla="*/ 3 w 901"/>
                <a:gd name="T87" fmla="*/ 503 h 901"/>
                <a:gd name="T88" fmla="*/ 3 w 901"/>
                <a:gd name="T89" fmla="*/ 398 h 901"/>
                <a:gd name="T90" fmla="*/ 26 w 901"/>
                <a:gd name="T91" fmla="*/ 299 h 901"/>
                <a:gd name="T92" fmla="*/ 70 w 901"/>
                <a:gd name="T93" fmla="*/ 209 h 901"/>
                <a:gd name="T94" fmla="*/ 133 w 901"/>
                <a:gd name="T95" fmla="*/ 133 h 901"/>
                <a:gd name="T96" fmla="*/ 209 w 901"/>
                <a:gd name="T97" fmla="*/ 70 h 901"/>
                <a:gd name="T98" fmla="*/ 299 w 901"/>
                <a:gd name="T99" fmla="*/ 26 h 901"/>
                <a:gd name="T100" fmla="*/ 399 w 901"/>
                <a:gd name="T101" fmla="*/ 4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901">
                  <a:moveTo>
                    <a:pt x="451" y="151"/>
                  </a:moveTo>
                  <a:lnTo>
                    <a:pt x="407" y="154"/>
                  </a:lnTo>
                  <a:lnTo>
                    <a:pt x="364" y="164"/>
                  </a:lnTo>
                  <a:lnTo>
                    <a:pt x="324" y="179"/>
                  </a:lnTo>
                  <a:lnTo>
                    <a:pt x="288" y="199"/>
                  </a:lnTo>
                  <a:lnTo>
                    <a:pt x="254" y="225"/>
                  </a:lnTo>
                  <a:lnTo>
                    <a:pt x="225" y="254"/>
                  </a:lnTo>
                  <a:lnTo>
                    <a:pt x="199" y="288"/>
                  </a:lnTo>
                  <a:lnTo>
                    <a:pt x="179" y="324"/>
                  </a:lnTo>
                  <a:lnTo>
                    <a:pt x="164" y="364"/>
                  </a:lnTo>
                  <a:lnTo>
                    <a:pt x="154" y="407"/>
                  </a:lnTo>
                  <a:lnTo>
                    <a:pt x="151" y="451"/>
                  </a:lnTo>
                  <a:lnTo>
                    <a:pt x="154" y="495"/>
                  </a:lnTo>
                  <a:lnTo>
                    <a:pt x="164" y="537"/>
                  </a:lnTo>
                  <a:lnTo>
                    <a:pt x="179" y="577"/>
                  </a:lnTo>
                  <a:lnTo>
                    <a:pt x="199" y="613"/>
                  </a:lnTo>
                  <a:lnTo>
                    <a:pt x="225" y="647"/>
                  </a:lnTo>
                  <a:lnTo>
                    <a:pt x="254" y="676"/>
                  </a:lnTo>
                  <a:lnTo>
                    <a:pt x="288" y="702"/>
                  </a:lnTo>
                  <a:lnTo>
                    <a:pt x="324" y="722"/>
                  </a:lnTo>
                  <a:lnTo>
                    <a:pt x="364" y="737"/>
                  </a:lnTo>
                  <a:lnTo>
                    <a:pt x="407" y="747"/>
                  </a:lnTo>
                  <a:lnTo>
                    <a:pt x="451" y="750"/>
                  </a:lnTo>
                  <a:lnTo>
                    <a:pt x="495" y="747"/>
                  </a:lnTo>
                  <a:lnTo>
                    <a:pt x="537" y="737"/>
                  </a:lnTo>
                  <a:lnTo>
                    <a:pt x="577" y="722"/>
                  </a:lnTo>
                  <a:lnTo>
                    <a:pt x="614" y="702"/>
                  </a:lnTo>
                  <a:lnTo>
                    <a:pt x="647" y="676"/>
                  </a:lnTo>
                  <a:lnTo>
                    <a:pt x="676" y="647"/>
                  </a:lnTo>
                  <a:lnTo>
                    <a:pt x="702" y="613"/>
                  </a:lnTo>
                  <a:lnTo>
                    <a:pt x="723" y="577"/>
                  </a:lnTo>
                  <a:lnTo>
                    <a:pt x="738" y="537"/>
                  </a:lnTo>
                  <a:lnTo>
                    <a:pt x="747" y="495"/>
                  </a:lnTo>
                  <a:lnTo>
                    <a:pt x="751" y="451"/>
                  </a:lnTo>
                  <a:lnTo>
                    <a:pt x="747" y="407"/>
                  </a:lnTo>
                  <a:lnTo>
                    <a:pt x="738" y="364"/>
                  </a:lnTo>
                  <a:lnTo>
                    <a:pt x="723" y="324"/>
                  </a:lnTo>
                  <a:lnTo>
                    <a:pt x="702" y="288"/>
                  </a:lnTo>
                  <a:lnTo>
                    <a:pt x="676" y="254"/>
                  </a:lnTo>
                  <a:lnTo>
                    <a:pt x="647" y="225"/>
                  </a:lnTo>
                  <a:lnTo>
                    <a:pt x="614" y="199"/>
                  </a:lnTo>
                  <a:lnTo>
                    <a:pt x="577" y="179"/>
                  </a:lnTo>
                  <a:lnTo>
                    <a:pt x="537" y="164"/>
                  </a:lnTo>
                  <a:lnTo>
                    <a:pt x="495" y="154"/>
                  </a:lnTo>
                  <a:lnTo>
                    <a:pt x="451" y="151"/>
                  </a:lnTo>
                  <a:close/>
                  <a:moveTo>
                    <a:pt x="451" y="0"/>
                  </a:moveTo>
                  <a:lnTo>
                    <a:pt x="451" y="0"/>
                  </a:lnTo>
                  <a:lnTo>
                    <a:pt x="503" y="4"/>
                  </a:lnTo>
                  <a:lnTo>
                    <a:pt x="554" y="12"/>
                  </a:lnTo>
                  <a:lnTo>
                    <a:pt x="603" y="26"/>
                  </a:lnTo>
                  <a:lnTo>
                    <a:pt x="648" y="47"/>
                  </a:lnTo>
                  <a:lnTo>
                    <a:pt x="692" y="70"/>
                  </a:lnTo>
                  <a:lnTo>
                    <a:pt x="732" y="99"/>
                  </a:lnTo>
                  <a:lnTo>
                    <a:pt x="769" y="133"/>
                  </a:lnTo>
                  <a:lnTo>
                    <a:pt x="802" y="169"/>
                  </a:lnTo>
                  <a:lnTo>
                    <a:pt x="831" y="209"/>
                  </a:lnTo>
                  <a:lnTo>
                    <a:pt x="855" y="253"/>
                  </a:lnTo>
                  <a:lnTo>
                    <a:pt x="875" y="299"/>
                  </a:lnTo>
                  <a:lnTo>
                    <a:pt x="889" y="348"/>
                  </a:lnTo>
                  <a:lnTo>
                    <a:pt x="898" y="398"/>
                  </a:lnTo>
                  <a:lnTo>
                    <a:pt x="901" y="451"/>
                  </a:lnTo>
                  <a:lnTo>
                    <a:pt x="898" y="503"/>
                  </a:lnTo>
                  <a:lnTo>
                    <a:pt x="889" y="553"/>
                  </a:lnTo>
                  <a:lnTo>
                    <a:pt x="875" y="603"/>
                  </a:lnTo>
                  <a:lnTo>
                    <a:pt x="855" y="649"/>
                  </a:lnTo>
                  <a:lnTo>
                    <a:pt x="831" y="692"/>
                  </a:lnTo>
                  <a:lnTo>
                    <a:pt x="802" y="732"/>
                  </a:lnTo>
                  <a:lnTo>
                    <a:pt x="769" y="768"/>
                  </a:lnTo>
                  <a:lnTo>
                    <a:pt x="732" y="802"/>
                  </a:lnTo>
                  <a:lnTo>
                    <a:pt x="692" y="831"/>
                  </a:lnTo>
                  <a:lnTo>
                    <a:pt x="648" y="856"/>
                  </a:lnTo>
                  <a:lnTo>
                    <a:pt x="603" y="875"/>
                  </a:lnTo>
                  <a:lnTo>
                    <a:pt x="554" y="889"/>
                  </a:lnTo>
                  <a:lnTo>
                    <a:pt x="503" y="897"/>
                  </a:lnTo>
                  <a:lnTo>
                    <a:pt x="451" y="901"/>
                  </a:lnTo>
                  <a:lnTo>
                    <a:pt x="399" y="897"/>
                  </a:lnTo>
                  <a:lnTo>
                    <a:pt x="348" y="889"/>
                  </a:lnTo>
                  <a:lnTo>
                    <a:pt x="299" y="875"/>
                  </a:lnTo>
                  <a:lnTo>
                    <a:pt x="253" y="856"/>
                  </a:lnTo>
                  <a:lnTo>
                    <a:pt x="209" y="831"/>
                  </a:lnTo>
                  <a:lnTo>
                    <a:pt x="169" y="802"/>
                  </a:lnTo>
                  <a:lnTo>
                    <a:pt x="133" y="768"/>
                  </a:lnTo>
                  <a:lnTo>
                    <a:pt x="99" y="732"/>
                  </a:lnTo>
                  <a:lnTo>
                    <a:pt x="70" y="692"/>
                  </a:lnTo>
                  <a:lnTo>
                    <a:pt x="46" y="649"/>
                  </a:lnTo>
                  <a:lnTo>
                    <a:pt x="26" y="603"/>
                  </a:lnTo>
                  <a:lnTo>
                    <a:pt x="12" y="553"/>
                  </a:lnTo>
                  <a:lnTo>
                    <a:pt x="3" y="503"/>
                  </a:lnTo>
                  <a:lnTo>
                    <a:pt x="0" y="451"/>
                  </a:lnTo>
                  <a:lnTo>
                    <a:pt x="3" y="398"/>
                  </a:lnTo>
                  <a:lnTo>
                    <a:pt x="12" y="348"/>
                  </a:lnTo>
                  <a:lnTo>
                    <a:pt x="26" y="299"/>
                  </a:lnTo>
                  <a:lnTo>
                    <a:pt x="46" y="253"/>
                  </a:lnTo>
                  <a:lnTo>
                    <a:pt x="70" y="209"/>
                  </a:lnTo>
                  <a:lnTo>
                    <a:pt x="99" y="169"/>
                  </a:lnTo>
                  <a:lnTo>
                    <a:pt x="133" y="133"/>
                  </a:lnTo>
                  <a:lnTo>
                    <a:pt x="169" y="99"/>
                  </a:lnTo>
                  <a:lnTo>
                    <a:pt x="209" y="70"/>
                  </a:lnTo>
                  <a:lnTo>
                    <a:pt x="253" y="47"/>
                  </a:lnTo>
                  <a:lnTo>
                    <a:pt x="299" y="26"/>
                  </a:lnTo>
                  <a:lnTo>
                    <a:pt x="348" y="12"/>
                  </a:lnTo>
                  <a:lnTo>
                    <a:pt x="399" y="4"/>
                  </a:lnTo>
                  <a:lnTo>
                    <a:pt x="45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06" name="Freeform 757">
              <a:extLst>
                <a:ext uri="{FF2B5EF4-FFF2-40B4-BE49-F238E27FC236}">
                  <a16:creationId xmlns:a16="http://schemas.microsoft.com/office/drawing/2014/main" id="{079B4CDF-4C46-4951-9E19-0E53AF46D66F}"/>
                </a:ext>
              </a:extLst>
            </p:cNvPr>
            <p:cNvSpPr>
              <a:spLocks noEditPoints="1"/>
            </p:cNvSpPr>
            <p:nvPr/>
          </p:nvSpPr>
          <p:spPr bwMode="auto">
            <a:xfrm>
              <a:off x="4800" y="5264"/>
              <a:ext cx="90" cy="90"/>
            </a:xfrm>
            <a:custGeom>
              <a:avLst/>
              <a:gdLst>
                <a:gd name="T0" fmla="*/ 407 w 901"/>
                <a:gd name="T1" fmla="*/ 153 h 900"/>
                <a:gd name="T2" fmla="*/ 324 w 901"/>
                <a:gd name="T3" fmla="*/ 178 h 900"/>
                <a:gd name="T4" fmla="*/ 254 w 901"/>
                <a:gd name="T5" fmla="*/ 223 h 900"/>
                <a:gd name="T6" fmla="*/ 199 w 901"/>
                <a:gd name="T7" fmla="*/ 287 h 900"/>
                <a:gd name="T8" fmla="*/ 164 w 901"/>
                <a:gd name="T9" fmla="*/ 363 h 900"/>
                <a:gd name="T10" fmla="*/ 151 w 901"/>
                <a:gd name="T11" fmla="*/ 449 h 900"/>
                <a:gd name="T12" fmla="*/ 164 w 901"/>
                <a:gd name="T13" fmla="*/ 535 h 900"/>
                <a:gd name="T14" fmla="*/ 199 w 901"/>
                <a:gd name="T15" fmla="*/ 613 h 900"/>
                <a:gd name="T16" fmla="*/ 254 w 901"/>
                <a:gd name="T17" fmla="*/ 675 h 900"/>
                <a:gd name="T18" fmla="*/ 324 w 901"/>
                <a:gd name="T19" fmla="*/ 720 h 900"/>
                <a:gd name="T20" fmla="*/ 407 w 901"/>
                <a:gd name="T21" fmla="*/ 745 h 900"/>
                <a:gd name="T22" fmla="*/ 495 w 901"/>
                <a:gd name="T23" fmla="*/ 745 h 900"/>
                <a:gd name="T24" fmla="*/ 577 w 901"/>
                <a:gd name="T25" fmla="*/ 720 h 900"/>
                <a:gd name="T26" fmla="*/ 647 w 901"/>
                <a:gd name="T27" fmla="*/ 675 h 900"/>
                <a:gd name="T28" fmla="*/ 702 w 901"/>
                <a:gd name="T29" fmla="*/ 613 h 900"/>
                <a:gd name="T30" fmla="*/ 738 w 901"/>
                <a:gd name="T31" fmla="*/ 535 h 900"/>
                <a:gd name="T32" fmla="*/ 751 w 901"/>
                <a:gd name="T33" fmla="*/ 449 h 900"/>
                <a:gd name="T34" fmla="*/ 738 w 901"/>
                <a:gd name="T35" fmla="*/ 363 h 900"/>
                <a:gd name="T36" fmla="*/ 702 w 901"/>
                <a:gd name="T37" fmla="*/ 287 h 900"/>
                <a:gd name="T38" fmla="*/ 647 w 901"/>
                <a:gd name="T39" fmla="*/ 223 h 900"/>
                <a:gd name="T40" fmla="*/ 577 w 901"/>
                <a:gd name="T41" fmla="*/ 178 h 900"/>
                <a:gd name="T42" fmla="*/ 495 w 901"/>
                <a:gd name="T43" fmla="*/ 153 h 900"/>
                <a:gd name="T44" fmla="*/ 451 w 901"/>
                <a:gd name="T45" fmla="*/ 0 h 900"/>
                <a:gd name="T46" fmla="*/ 554 w 901"/>
                <a:gd name="T47" fmla="*/ 11 h 900"/>
                <a:gd name="T48" fmla="*/ 648 w 901"/>
                <a:gd name="T49" fmla="*/ 45 h 900"/>
                <a:gd name="T50" fmla="*/ 732 w 901"/>
                <a:gd name="T51" fmla="*/ 99 h 900"/>
                <a:gd name="T52" fmla="*/ 802 w 901"/>
                <a:gd name="T53" fmla="*/ 168 h 900"/>
                <a:gd name="T54" fmla="*/ 856 w 901"/>
                <a:gd name="T55" fmla="*/ 251 h 900"/>
                <a:gd name="T56" fmla="*/ 889 w 901"/>
                <a:gd name="T57" fmla="*/ 346 h 900"/>
                <a:gd name="T58" fmla="*/ 901 w 901"/>
                <a:gd name="T59" fmla="*/ 449 h 900"/>
                <a:gd name="T60" fmla="*/ 889 w 901"/>
                <a:gd name="T61" fmla="*/ 552 h 900"/>
                <a:gd name="T62" fmla="*/ 856 w 901"/>
                <a:gd name="T63" fmla="*/ 647 h 900"/>
                <a:gd name="T64" fmla="*/ 802 w 901"/>
                <a:gd name="T65" fmla="*/ 731 h 900"/>
                <a:gd name="T66" fmla="*/ 732 w 901"/>
                <a:gd name="T67" fmla="*/ 801 h 900"/>
                <a:gd name="T68" fmla="*/ 649 w 901"/>
                <a:gd name="T69" fmla="*/ 854 h 900"/>
                <a:gd name="T70" fmla="*/ 554 w 901"/>
                <a:gd name="T71" fmla="*/ 888 h 900"/>
                <a:gd name="T72" fmla="*/ 451 w 901"/>
                <a:gd name="T73" fmla="*/ 900 h 900"/>
                <a:gd name="T74" fmla="*/ 348 w 901"/>
                <a:gd name="T75" fmla="*/ 888 h 900"/>
                <a:gd name="T76" fmla="*/ 253 w 901"/>
                <a:gd name="T77" fmla="*/ 854 h 900"/>
                <a:gd name="T78" fmla="*/ 169 w 901"/>
                <a:gd name="T79" fmla="*/ 801 h 900"/>
                <a:gd name="T80" fmla="*/ 99 w 901"/>
                <a:gd name="T81" fmla="*/ 731 h 900"/>
                <a:gd name="T82" fmla="*/ 46 w 901"/>
                <a:gd name="T83" fmla="*/ 647 h 900"/>
                <a:gd name="T84" fmla="*/ 12 w 901"/>
                <a:gd name="T85" fmla="*/ 552 h 900"/>
                <a:gd name="T86" fmla="*/ 0 w 901"/>
                <a:gd name="T87" fmla="*/ 449 h 900"/>
                <a:gd name="T88" fmla="*/ 12 w 901"/>
                <a:gd name="T89" fmla="*/ 346 h 900"/>
                <a:gd name="T90" fmla="*/ 46 w 901"/>
                <a:gd name="T91" fmla="*/ 251 h 900"/>
                <a:gd name="T92" fmla="*/ 99 w 901"/>
                <a:gd name="T93" fmla="*/ 168 h 900"/>
                <a:gd name="T94" fmla="*/ 169 w 901"/>
                <a:gd name="T95" fmla="*/ 99 h 900"/>
                <a:gd name="T96" fmla="*/ 253 w 901"/>
                <a:gd name="T97" fmla="*/ 45 h 900"/>
                <a:gd name="T98" fmla="*/ 348 w 901"/>
                <a:gd name="T99" fmla="*/ 11 h 900"/>
                <a:gd name="T100" fmla="*/ 451 w 901"/>
                <a:gd name="T101"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900">
                  <a:moveTo>
                    <a:pt x="451" y="150"/>
                  </a:moveTo>
                  <a:lnTo>
                    <a:pt x="407" y="153"/>
                  </a:lnTo>
                  <a:lnTo>
                    <a:pt x="364" y="163"/>
                  </a:lnTo>
                  <a:lnTo>
                    <a:pt x="324" y="178"/>
                  </a:lnTo>
                  <a:lnTo>
                    <a:pt x="288" y="199"/>
                  </a:lnTo>
                  <a:lnTo>
                    <a:pt x="254" y="223"/>
                  </a:lnTo>
                  <a:lnTo>
                    <a:pt x="225" y="253"/>
                  </a:lnTo>
                  <a:lnTo>
                    <a:pt x="199" y="287"/>
                  </a:lnTo>
                  <a:lnTo>
                    <a:pt x="179" y="323"/>
                  </a:lnTo>
                  <a:lnTo>
                    <a:pt x="164" y="363"/>
                  </a:lnTo>
                  <a:lnTo>
                    <a:pt x="154" y="405"/>
                  </a:lnTo>
                  <a:lnTo>
                    <a:pt x="151" y="449"/>
                  </a:lnTo>
                  <a:lnTo>
                    <a:pt x="154" y="493"/>
                  </a:lnTo>
                  <a:lnTo>
                    <a:pt x="164" y="535"/>
                  </a:lnTo>
                  <a:lnTo>
                    <a:pt x="179" y="575"/>
                  </a:lnTo>
                  <a:lnTo>
                    <a:pt x="199" y="613"/>
                  </a:lnTo>
                  <a:lnTo>
                    <a:pt x="225" y="646"/>
                  </a:lnTo>
                  <a:lnTo>
                    <a:pt x="254" y="675"/>
                  </a:lnTo>
                  <a:lnTo>
                    <a:pt x="288" y="700"/>
                  </a:lnTo>
                  <a:lnTo>
                    <a:pt x="324" y="720"/>
                  </a:lnTo>
                  <a:lnTo>
                    <a:pt x="364" y="736"/>
                  </a:lnTo>
                  <a:lnTo>
                    <a:pt x="407" y="745"/>
                  </a:lnTo>
                  <a:lnTo>
                    <a:pt x="451" y="748"/>
                  </a:lnTo>
                  <a:lnTo>
                    <a:pt x="495" y="745"/>
                  </a:lnTo>
                  <a:lnTo>
                    <a:pt x="537" y="736"/>
                  </a:lnTo>
                  <a:lnTo>
                    <a:pt x="577" y="720"/>
                  </a:lnTo>
                  <a:lnTo>
                    <a:pt x="614" y="700"/>
                  </a:lnTo>
                  <a:lnTo>
                    <a:pt x="647" y="675"/>
                  </a:lnTo>
                  <a:lnTo>
                    <a:pt x="676" y="646"/>
                  </a:lnTo>
                  <a:lnTo>
                    <a:pt x="702" y="613"/>
                  </a:lnTo>
                  <a:lnTo>
                    <a:pt x="723" y="575"/>
                  </a:lnTo>
                  <a:lnTo>
                    <a:pt x="738" y="535"/>
                  </a:lnTo>
                  <a:lnTo>
                    <a:pt x="747" y="493"/>
                  </a:lnTo>
                  <a:lnTo>
                    <a:pt x="751" y="449"/>
                  </a:lnTo>
                  <a:lnTo>
                    <a:pt x="747" y="405"/>
                  </a:lnTo>
                  <a:lnTo>
                    <a:pt x="738" y="363"/>
                  </a:lnTo>
                  <a:lnTo>
                    <a:pt x="723" y="323"/>
                  </a:lnTo>
                  <a:lnTo>
                    <a:pt x="702" y="287"/>
                  </a:lnTo>
                  <a:lnTo>
                    <a:pt x="676" y="253"/>
                  </a:lnTo>
                  <a:lnTo>
                    <a:pt x="647" y="223"/>
                  </a:lnTo>
                  <a:lnTo>
                    <a:pt x="614" y="199"/>
                  </a:lnTo>
                  <a:lnTo>
                    <a:pt x="577" y="178"/>
                  </a:lnTo>
                  <a:lnTo>
                    <a:pt x="537" y="163"/>
                  </a:lnTo>
                  <a:lnTo>
                    <a:pt x="495" y="153"/>
                  </a:lnTo>
                  <a:lnTo>
                    <a:pt x="451" y="150"/>
                  </a:lnTo>
                  <a:close/>
                  <a:moveTo>
                    <a:pt x="451" y="0"/>
                  </a:moveTo>
                  <a:lnTo>
                    <a:pt x="503" y="2"/>
                  </a:lnTo>
                  <a:lnTo>
                    <a:pt x="554" y="11"/>
                  </a:lnTo>
                  <a:lnTo>
                    <a:pt x="603" y="25"/>
                  </a:lnTo>
                  <a:lnTo>
                    <a:pt x="648" y="45"/>
                  </a:lnTo>
                  <a:lnTo>
                    <a:pt x="692" y="69"/>
                  </a:lnTo>
                  <a:lnTo>
                    <a:pt x="732" y="99"/>
                  </a:lnTo>
                  <a:lnTo>
                    <a:pt x="769" y="131"/>
                  </a:lnTo>
                  <a:lnTo>
                    <a:pt x="802" y="168"/>
                  </a:lnTo>
                  <a:lnTo>
                    <a:pt x="831" y="208"/>
                  </a:lnTo>
                  <a:lnTo>
                    <a:pt x="856" y="251"/>
                  </a:lnTo>
                  <a:lnTo>
                    <a:pt x="875" y="298"/>
                  </a:lnTo>
                  <a:lnTo>
                    <a:pt x="889" y="346"/>
                  </a:lnTo>
                  <a:lnTo>
                    <a:pt x="898" y="396"/>
                  </a:lnTo>
                  <a:lnTo>
                    <a:pt x="901" y="449"/>
                  </a:lnTo>
                  <a:lnTo>
                    <a:pt x="898" y="502"/>
                  </a:lnTo>
                  <a:lnTo>
                    <a:pt x="889" y="552"/>
                  </a:lnTo>
                  <a:lnTo>
                    <a:pt x="875" y="601"/>
                  </a:lnTo>
                  <a:lnTo>
                    <a:pt x="856" y="647"/>
                  </a:lnTo>
                  <a:lnTo>
                    <a:pt x="831" y="690"/>
                  </a:lnTo>
                  <a:lnTo>
                    <a:pt x="802" y="731"/>
                  </a:lnTo>
                  <a:lnTo>
                    <a:pt x="769" y="768"/>
                  </a:lnTo>
                  <a:lnTo>
                    <a:pt x="732" y="801"/>
                  </a:lnTo>
                  <a:lnTo>
                    <a:pt x="692" y="830"/>
                  </a:lnTo>
                  <a:lnTo>
                    <a:pt x="649" y="854"/>
                  </a:lnTo>
                  <a:lnTo>
                    <a:pt x="603" y="873"/>
                  </a:lnTo>
                  <a:lnTo>
                    <a:pt x="554" y="888"/>
                  </a:lnTo>
                  <a:lnTo>
                    <a:pt x="503" y="897"/>
                  </a:lnTo>
                  <a:lnTo>
                    <a:pt x="451" y="900"/>
                  </a:lnTo>
                  <a:lnTo>
                    <a:pt x="399" y="897"/>
                  </a:lnTo>
                  <a:lnTo>
                    <a:pt x="348" y="888"/>
                  </a:lnTo>
                  <a:lnTo>
                    <a:pt x="299" y="873"/>
                  </a:lnTo>
                  <a:lnTo>
                    <a:pt x="253" y="854"/>
                  </a:lnTo>
                  <a:lnTo>
                    <a:pt x="209" y="830"/>
                  </a:lnTo>
                  <a:lnTo>
                    <a:pt x="169" y="801"/>
                  </a:lnTo>
                  <a:lnTo>
                    <a:pt x="133" y="768"/>
                  </a:lnTo>
                  <a:lnTo>
                    <a:pt x="99" y="731"/>
                  </a:lnTo>
                  <a:lnTo>
                    <a:pt x="70" y="690"/>
                  </a:lnTo>
                  <a:lnTo>
                    <a:pt x="46" y="647"/>
                  </a:lnTo>
                  <a:lnTo>
                    <a:pt x="26" y="601"/>
                  </a:lnTo>
                  <a:lnTo>
                    <a:pt x="12" y="552"/>
                  </a:lnTo>
                  <a:lnTo>
                    <a:pt x="3" y="502"/>
                  </a:lnTo>
                  <a:lnTo>
                    <a:pt x="0" y="449"/>
                  </a:lnTo>
                  <a:lnTo>
                    <a:pt x="3" y="396"/>
                  </a:lnTo>
                  <a:lnTo>
                    <a:pt x="12" y="346"/>
                  </a:lnTo>
                  <a:lnTo>
                    <a:pt x="26" y="298"/>
                  </a:lnTo>
                  <a:lnTo>
                    <a:pt x="46" y="251"/>
                  </a:lnTo>
                  <a:lnTo>
                    <a:pt x="70" y="208"/>
                  </a:lnTo>
                  <a:lnTo>
                    <a:pt x="99" y="168"/>
                  </a:lnTo>
                  <a:lnTo>
                    <a:pt x="133" y="131"/>
                  </a:lnTo>
                  <a:lnTo>
                    <a:pt x="169" y="99"/>
                  </a:lnTo>
                  <a:lnTo>
                    <a:pt x="209" y="69"/>
                  </a:lnTo>
                  <a:lnTo>
                    <a:pt x="253" y="45"/>
                  </a:lnTo>
                  <a:lnTo>
                    <a:pt x="299" y="25"/>
                  </a:lnTo>
                  <a:lnTo>
                    <a:pt x="348" y="11"/>
                  </a:lnTo>
                  <a:lnTo>
                    <a:pt x="399" y="2"/>
                  </a:lnTo>
                  <a:lnTo>
                    <a:pt x="45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07" name="Freeform 758">
              <a:extLst>
                <a:ext uri="{FF2B5EF4-FFF2-40B4-BE49-F238E27FC236}">
                  <a16:creationId xmlns:a16="http://schemas.microsoft.com/office/drawing/2014/main" id="{84FF04A2-9A94-4D24-B300-974C6A4A3DA8}"/>
                </a:ext>
              </a:extLst>
            </p:cNvPr>
            <p:cNvSpPr>
              <a:spLocks noEditPoints="1"/>
            </p:cNvSpPr>
            <p:nvPr/>
          </p:nvSpPr>
          <p:spPr bwMode="auto">
            <a:xfrm>
              <a:off x="4725" y="5185"/>
              <a:ext cx="90" cy="90"/>
            </a:xfrm>
            <a:custGeom>
              <a:avLst/>
              <a:gdLst>
                <a:gd name="T0" fmla="*/ 407 w 901"/>
                <a:gd name="T1" fmla="*/ 154 h 901"/>
                <a:gd name="T2" fmla="*/ 325 w 901"/>
                <a:gd name="T3" fmla="*/ 179 h 901"/>
                <a:gd name="T4" fmla="*/ 254 w 901"/>
                <a:gd name="T5" fmla="*/ 225 h 901"/>
                <a:gd name="T6" fmla="*/ 200 w 901"/>
                <a:gd name="T7" fmla="*/ 288 h 901"/>
                <a:gd name="T8" fmla="*/ 163 w 901"/>
                <a:gd name="T9" fmla="*/ 364 h 901"/>
                <a:gd name="T10" fmla="*/ 151 w 901"/>
                <a:gd name="T11" fmla="*/ 451 h 901"/>
                <a:gd name="T12" fmla="*/ 163 w 901"/>
                <a:gd name="T13" fmla="*/ 537 h 901"/>
                <a:gd name="T14" fmla="*/ 200 w 901"/>
                <a:gd name="T15" fmla="*/ 613 h 901"/>
                <a:gd name="T16" fmla="*/ 255 w 901"/>
                <a:gd name="T17" fmla="*/ 676 h 901"/>
                <a:gd name="T18" fmla="*/ 325 w 901"/>
                <a:gd name="T19" fmla="*/ 722 h 901"/>
                <a:gd name="T20" fmla="*/ 407 w 901"/>
                <a:gd name="T21" fmla="*/ 747 h 901"/>
                <a:gd name="T22" fmla="*/ 451 w 901"/>
                <a:gd name="T23" fmla="*/ 750 h 901"/>
                <a:gd name="T24" fmla="*/ 528 w 901"/>
                <a:gd name="T25" fmla="*/ 739 h 901"/>
                <a:gd name="T26" fmla="*/ 600 w 901"/>
                <a:gd name="T27" fmla="*/ 710 h 901"/>
                <a:gd name="T28" fmla="*/ 663 w 901"/>
                <a:gd name="T29" fmla="*/ 662 h 901"/>
                <a:gd name="T30" fmla="*/ 710 w 901"/>
                <a:gd name="T31" fmla="*/ 600 h 901"/>
                <a:gd name="T32" fmla="*/ 740 w 901"/>
                <a:gd name="T33" fmla="*/ 529 h 901"/>
                <a:gd name="T34" fmla="*/ 750 w 901"/>
                <a:gd name="T35" fmla="*/ 451 h 901"/>
                <a:gd name="T36" fmla="*/ 737 w 901"/>
                <a:gd name="T37" fmla="*/ 364 h 901"/>
                <a:gd name="T38" fmla="*/ 702 w 901"/>
                <a:gd name="T39" fmla="*/ 288 h 901"/>
                <a:gd name="T40" fmla="*/ 647 w 901"/>
                <a:gd name="T41" fmla="*/ 225 h 901"/>
                <a:gd name="T42" fmla="*/ 577 w 901"/>
                <a:gd name="T43" fmla="*/ 179 h 901"/>
                <a:gd name="T44" fmla="*/ 495 w 901"/>
                <a:gd name="T45" fmla="*/ 154 h 901"/>
                <a:gd name="T46" fmla="*/ 451 w 901"/>
                <a:gd name="T47" fmla="*/ 0 h 901"/>
                <a:gd name="T48" fmla="*/ 504 w 901"/>
                <a:gd name="T49" fmla="*/ 4 h 901"/>
                <a:gd name="T50" fmla="*/ 603 w 901"/>
                <a:gd name="T51" fmla="*/ 26 h 901"/>
                <a:gd name="T52" fmla="*/ 692 w 901"/>
                <a:gd name="T53" fmla="*/ 70 h 901"/>
                <a:gd name="T54" fmla="*/ 769 w 901"/>
                <a:gd name="T55" fmla="*/ 133 h 901"/>
                <a:gd name="T56" fmla="*/ 831 w 901"/>
                <a:gd name="T57" fmla="*/ 209 h 901"/>
                <a:gd name="T58" fmla="*/ 875 w 901"/>
                <a:gd name="T59" fmla="*/ 299 h 901"/>
                <a:gd name="T60" fmla="*/ 899 w 901"/>
                <a:gd name="T61" fmla="*/ 398 h 901"/>
                <a:gd name="T62" fmla="*/ 899 w 901"/>
                <a:gd name="T63" fmla="*/ 502 h 901"/>
                <a:gd name="T64" fmla="*/ 876 w 901"/>
                <a:gd name="T65" fmla="*/ 600 h 901"/>
                <a:gd name="T66" fmla="*/ 833 w 901"/>
                <a:gd name="T67" fmla="*/ 690 h 901"/>
                <a:gd name="T68" fmla="*/ 769 w 901"/>
                <a:gd name="T69" fmla="*/ 769 h 901"/>
                <a:gd name="T70" fmla="*/ 690 w 901"/>
                <a:gd name="T71" fmla="*/ 832 h 901"/>
                <a:gd name="T72" fmla="*/ 600 w 901"/>
                <a:gd name="T73" fmla="*/ 876 h 901"/>
                <a:gd name="T74" fmla="*/ 501 w 901"/>
                <a:gd name="T75" fmla="*/ 899 h 901"/>
                <a:gd name="T76" fmla="*/ 451 w 901"/>
                <a:gd name="T77" fmla="*/ 901 h 901"/>
                <a:gd name="T78" fmla="*/ 347 w 901"/>
                <a:gd name="T79" fmla="*/ 889 h 901"/>
                <a:gd name="T80" fmla="*/ 253 w 901"/>
                <a:gd name="T81" fmla="*/ 856 h 901"/>
                <a:gd name="T82" fmla="*/ 169 w 901"/>
                <a:gd name="T83" fmla="*/ 802 h 901"/>
                <a:gd name="T84" fmla="*/ 99 w 901"/>
                <a:gd name="T85" fmla="*/ 732 h 901"/>
                <a:gd name="T86" fmla="*/ 46 w 901"/>
                <a:gd name="T87" fmla="*/ 649 h 901"/>
                <a:gd name="T88" fmla="*/ 12 w 901"/>
                <a:gd name="T89" fmla="*/ 553 h 901"/>
                <a:gd name="T90" fmla="*/ 0 w 901"/>
                <a:gd name="T91" fmla="*/ 451 h 901"/>
                <a:gd name="T92" fmla="*/ 12 w 901"/>
                <a:gd name="T93" fmla="*/ 348 h 901"/>
                <a:gd name="T94" fmla="*/ 46 w 901"/>
                <a:gd name="T95" fmla="*/ 253 h 901"/>
                <a:gd name="T96" fmla="*/ 99 w 901"/>
                <a:gd name="T97" fmla="*/ 169 h 901"/>
                <a:gd name="T98" fmla="*/ 169 w 901"/>
                <a:gd name="T99" fmla="*/ 99 h 901"/>
                <a:gd name="T100" fmla="*/ 253 w 901"/>
                <a:gd name="T101" fmla="*/ 47 h 901"/>
                <a:gd name="T102" fmla="*/ 347 w 901"/>
                <a:gd name="T103" fmla="*/ 12 h 901"/>
                <a:gd name="T104" fmla="*/ 451 w 901"/>
                <a:gd name="T105" fmla="*/ 0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1" h="901">
                  <a:moveTo>
                    <a:pt x="451" y="151"/>
                  </a:moveTo>
                  <a:lnTo>
                    <a:pt x="407" y="154"/>
                  </a:lnTo>
                  <a:lnTo>
                    <a:pt x="365" y="164"/>
                  </a:lnTo>
                  <a:lnTo>
                    <a:pt x="325" y="179"/>
                  </a:lnTo>
                  <a:lnTo>
                    <a:pt x="287" y="199"/>
                  </a:lnTo>
                  <a:lnTo>
                    <a:pt x="254" y="225"/>
                  </a:lnTo>
                  <a:lnTo>
                    <a:pt x="225" y="254"/>
                  </a:lnTo>
                  <a:lnTo>
                    <a:pt x="200" y="288"/>
                  </a:lnTo>
                  <a:lnTo>
                    <a:pt x="179" y="324"/>
                  </a:lnTo>
                  <a:lnTo>
                    <a:pt x="163" y="364"/>
                  </a:lnTo>
                  <a:lnTo>
                    <a:pt x="155" y="407"/>
                  </a:lnTo>
                  <a:lnTo>
                    <a:pt x="151" y="451"/>
                  </a:lnTo>
                  <a:lnTo>
                    <a:pt x="155" y="495"/>
                  </a:lnTo>
                  <a:lnTo>
                    <a:pt x="163" y="537"/>
                  </a:lnTo>
                  <a:lnTo>
                    <a:pt x="179" y="577"/>
                  </a:lnTo>
                  <a:lnTo>
                    <a:pt x="200" y="613"/>
                  </a:lnTo>
                  <a:lnTo>
                    <a:pt x="225" y="647"/>
                  </a:lnTo>
                  <a:lnTo>
                    <a:pt x="255" y="676"/>
                  </a:lnTo>
                  <a:lnTo>
                    <a:pt x="288" y="702"/>
                  </a:lnTo>
                  <a:lnTo>
                    <a:pt x="325" y="722"/>
                  </a:lnTo>
                  <a:lnTo>
                    <a:pt x="365" y="737"/>
                  </a:lnTo>
                  <a:lnTo>
                    <a:pt x="407" y="747"/>
                  </a:lnTo>
                  <a:lnTo>
                    <a:pt x="451" y="750"/>
                  </a:lnTo>
                  <a:lnTo>
                    <a:pt x="451" y="750"/>
                  </a:lnTo>
                  <a:lnTo>
                    <a:pt x="491" y="747"/>
                  </a:lnTo>
                  <a:lnTo>
                    <a:pt x="528" y="739"/>
                  </a:lnTo>
                  <a:lnTo>
                    <a:pt x="566" y="728"/>
                  </a:lnTo>
                  <a:lnTo>
                    <a:pt x="600" y="710"/>
                  </a:lnTo>
                  <a:lnTo>
                    <a:pt x="633" y="689"/>
                  </a:lnTo>
                  <a:lnTo>
                    <a:pt x="663" y="662"/>
                  </a:lnTo>
                  <a:lnTo>
                    <a:pt x="689" y="633"/>
                  </a:lnTo>
                  <a:lnTo>
                    <a:pt x="710" y="600"/>
                  </a:lnTo>
                  <a:lnTo>
                    <a:pt x="727" y="565"/>
                  </a:lnTo>
                  <a:lnTo>
                    <a:pt x="740" y="529"/>
                  </a:lnTo>
                  <a:lnTo>
                    <a:pt x="748" y="490"/>
                  </a:lnTo>
                  <a:lnTo>
                    <a:pt x="750" y="451"/>
                  </a:lnTo>
                  <a:lnTo>
                    <a:pt x="747" y="407"/>
                  </a:lnTo>
                  <a:lnTo>
                    <a:pt x="737" y="364"/>
                  </a:lnTo>
                  <a:lnTo>
                    <a:pt x="722" y="324"/>
                  </a:lnTo>
                  <a:lnTo>
                    <a:pt x="702" y="288"/>
                  </a:lnTo>
                  <a:lnTo>
                    <a:pt x="677" y="254"/>
                  </a:lnTo>
                  <a:lnTo>
                    <a:pt x="647" y="225"/>
                  </a:lnTo>
                  <a:lnTo>
                    <a:pt x="613" y="199"/>
                  </a:lnTo>
                  <a:lnTo>
                    <a:pt x="577" y="179"/>
                  </a:lnTo>
                  <a:lnTo>
                    <a:pt x="537" y="164"/>
                  </a:lnTo>
                  <a:lnTo>
                    <a:pt x="495" y="154"/>
                  </a:lnTo>
                  <a:lnTo>
                    <a:pt x="451" y="151"/>
                  </a:lnTo>
                  <a:close/>
                  <a:moveTo>
                    <a:pt x="451" y="0"/>
                  </a:moveTo>
                  <a:lnTo>
                    <a:pt x="451" y="0"/>
                  </a:lnTo>
                  <a:lnTo>
                    <a:pt x="504" y="4"/>
                  </a:lnTo>
                  <a:lnTo>
                    <a:pt x="554" y="12"/>
                  </a:lnTo>
                  <a:lnTo>
                    <a:pt x="603" y="26"/>
                  </a:lnTo>
                  <a:lnTo>
                    <a:pt x="649" y="47"/>
                  </a:lnTo>
                  <a:lnTo>
                    <a:pt x="692" y="70"/>
                  </a:lnTo>
                  <a:lnTo>
                    <a:pt x="732" y="99"/>
                  </a:lnTo>
                  <a:lnTo>
                    <a:pt x="769" y="133"/>
                  </a:lnTo>
                  <a:lnTo>
                    <a:pt x="802" y="169"/>
                  </a:lnTo>
                  <a:lnTo>
                    <a:pt x="831" y="209"/>
                  </a:lnTo>
                  <a:lnTo>
                    <a:pt x="856" y="253"/>
                  </a:lnTo>
                  <a:lnTo>
                    <a:pt x="875" y="299"/>
                  </a:lnTo>
                  <a:lnTo>
                    <a:pt x="889" y="348"/>
                  </a:lnTo>
                  <a:lnTo>
                    <a:pt x="899" y="398"/>
                  </a:lnTo>
                  <a:lnTo>
                    <a:pt x="901" y="451"/>
                  </a:lnTo>
                  <a:lnTo>
                    <a:pt x="899" y="502"/>
                  </a:lnTo>
                  <a:lnTo>
                    <a:pt x="890" y="551"/>
                  </a:lnTo>
                  <a:lnTo>
                    <a:pt x="876" y="600"/>
                  </a:lnTo>
                  <a:lnTo>
                    <a:pt x="857" y="646"/>
                  </a:lnTo>
                  <a:lnTo>
                    <a:pt x="833" y="690"/>
                  </a:lnTo>
                  <a:lnTo>
                    <a:pt x="804" y="731"/>
                  </a:lnTo>
                  <a:lnTo>
                    <a:pt x="769" y="769"/>
                  </a:lnTo>
                  <a:lnTo>
                    <a:pt x="732" y="803"/>
                  </a:lnTo>
                  <a:lnTo>
                    <a:pt x="690" y="832"/>
                  </a:lnTo>
                  <a:lnTo>
                    <a:pt x="646" y="857"/>
                  </a:lnTo>
                  <a:lnTo>
                    <a:pt x="600" y="876"/>
                  </a:lnTo>
                  <a:lnTo>
                    <a:pt x="552" y="890"/>
                  </a:lnTo>
                  <a:lnTo>
                    <a:pt x="501" y="899"/>
                  </a:lnTo>
                  <a:lnTo>
                    <a:pt x="451" y="901"/>
                  </a:lnTo>
                  <a:lnTo>
                    <a:pt x="451" y="901"/>
                  </a:lnTo>
                  <a:lnTo>
                    <a:pt x="398" y="897"/>
                  </a:lnTo>
                  <a:lnTo>
                    <a:pt x="347" y="889"/>
                  </a:lnTo>
                  <a:lnTo>
                    <a:pt x="299" y="875"/>
                  </a:lnTo>
                  <a:lnTo>
                    <a:pt x="253" y="856"/>
                  </a:lnTo>
                  <a:lnTo>
                    <a:pt x="210" y="831"/>
                  </a:lnTo>
                  <a:lnTo>
                    <a:pt x="169" y="802"/>
                  </a:lnTo>
                  <a:lnTo>
                    <a:pt x="132" y="768"/>
                  </a:lnTo>
                  <a:lnTo>
                    <a:pt x="99" y="732"/>
                  </a:lnTo>
                  <a:lnTo>
                    <a:pt x="71" y="692"/>
                  </a:lnTo>
                  <a:lnTo>
                    <a:pt x="46" y="649"/>
                  </a:lnTo>
                  <a:lnTo>
                    <a:pt x="27" y="603"/>
                  </a:lnTo>
                  <a:lnTo>
                    <a:pt x="12" y="553"/>
                  </a:lnTo>
                  <a:lnTo>
                    <a:pt x="3" y="503"/>
                  </a:lnTo>
                  <a:lnTo>
                    <a:pt x="0" y="451"/>
                  </a:lnTo>
                  <a:lnTo>
                    <a:pt x="3" y="398"/>
                  </a:lnTo>
                  <a:lnTo>
                    <a:pt x="12" y="348"/>
                  </a:lnTo>
                  <a:lnTo>
                    <a:pt x="27" y="299"/>
                  </a:lnTo>
                  <a:lnTo>
                    <a:pt x="46" y="253"/>
                  </a:lnTo>
                  <a:lnTo>
                    <a:pt x="70" y="209"/>
                  </a:lnTo>
                  <a:lnTo>
                    <a:pt x="99" y="169"/>
                  </a:lnTo>
                  <a:lnTo>
                    <a:pt x="132" y="133"/>
                  </a:lnTo>
                  <a:lnTo>
                    <a:pt x="169" y="99"/>
                  </a:lnTo>
                  <a:lnTo>
                    <a:pt x="210" y="70"/>
                  </a:lnTo>
                  <a:lnTo>
                    <a:pt x="253" y="47"/>
                  </a:lnTo>
                  <a:lnTo>
                    <a:pt x="299" y="26"/>
                  </a:lnTo>
                  <a:lnTo>
                    <a:pt x="347" y="12"/>
                  </a:lnTo>
                  <a:lnTo>
                    <a:pt x="398" y="4"/>
                  </a:lnTo>
                  <a:lnTo>
                    <a:pt x="45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08" name="Freeform 759">
              <a:extLst>
                <a:ext uri="{FF2B5EF4-FFF2-40B4-BE49-F238E27FC236}">
                  <a16:creationId xmlns:a16="http://schemas.microsoft.com/office/drawing/2014/main" id="{C4708B57-7A0F-4394-B244-793B34D1C6F9}"/>
                </a:ext>
              </a:extLst>
            </p:cNvPr>
            <p:cNvSpPr>
              <a:spLocks noEditPoints="1"/>
            </p:cNvSpPr>
            <p:nvPr/>
          </p:nvSpPr>
          <p:spPr bwMode="auto">
            <a:xfrm>
              <a:off x="4725" y="5264"/>
              <a:ext cx="90" cy="90"/>
            </a:xfrm>
            <a:custGeom>
              <a:avLst/>
              <a:gdLst>
                <a:gd name="T0" fmla="*/ 407 w 902"/>
                <a:gd name="T1" fmla="*/ 153 h 900"/>
                <a:gd name="T2" fmla="*/ 325 w 902"/>
                <a:gd name="T3" fmla="*/ 178 h 900"/>
                <a:gd name="T4" fmla="*/ 254 w 902"/>
                <a:gd name="T5" fmla="*/ 223 h 900"/>
                <a:gd name="T6" fmla="*/ 200 w 902"/>
                <a:gd name="T7" fmla="*/ 287 h 900"/>
                <a:gd name="T8" fmla="*/ 163 w 902"/>
                <a:gd name="T9" fmla="*/ 363 h 900"/>
                <a:gd name="T10" fmla="*/ 151 w 902"/>
                <a:gd name="T11" fmla="*/ 449 h 900"/>
                <a:gd name="T12" fmla="*/ 163 w 902"/>
                <a:gd name="T13" fmla="*/ 535 h 900"/>
                <a:gd name="T14" fmla="*/ 200 w 902"/>
                <a:gd name="T15" fmla="*/ 613 h 900"/>
                <a:gd name="T16" fmla="*/ 254 w 902"/>
                <a:gd name="T17" fmla="*/ 675 h 900"/>
                <a:gd name="T18" fmla="*/ 325 w 902"/>
                <a:gd name="T19" fmla="*/ 720 h 900"/>
                <a:gd name="T20" fmla="*/ 407 w 902"/>
                <a:gd name="T21" fmla="*/ 745 h 900"/>
                <a:gd name="T22" fmla="*/ 495 w 902"/>
                <a:gd name="T23" fmla="*/ 745 h 900"/>
                <a:gd name="T24" fmla="*/ 577 w 902"/>
                <a:gd name="T25" fmla="*/ 720 h 900"/>
                <a:gd name="T26" fmla="*/ 647 w 902"/>
                <a:gd name="T27" fmla="*/ 675 h 900"/>
                <a:gd name="T28" fmla="*/ 702 w 902"/>
                <a:gd name="T29" fmla="*/ 613 h 900"/>
                <a:gd name="T30" fmla="*/ 737 w 902"/>
                <a:gd name="T31" fmla="*/ 535 h 900"/>
                <a:gd name="T32" fmla="*/ 750 w 902"/>
                <a:gd name="T33" fmla="*/ 449 h 900"/>
                <a:gd name="T34" fmla="*/ 737 w 902"/>
                <a:gd name="T35" fmla="*/ 363 h 900"/>
                <a:gd name="T36" fmla="*/ 702 w 902"/>
                <a:gd name="T37" fmla="*/ 287 h 900"/>
                <a:gd name="T38" fmla="*/ 647 w 902"/>
                <a:gd name="T39" fmla="*/ 223 h 900"/>
                <a:gd name="T40" fmla="*/ 577 w 902"/>
                <a:gd name="T41" fmla="*/ 178 h 900"/>
                <a:gd name="T42" fmla="*/ 495 w 902"/>
                <a:gd name="T43" fmla="*/ 153 h 900"/>
                <a:gd name="T44" fmla="*/ 451 w 902"/>
                <a:gd name="T45" fmla="*/ 0 h 900"/>
                <a:gd name="T46" fmla="*/ 554 w 902"/>
                <a:gd name="T47" fmla="*/ 11 h 900"/>
                <a:gd name="T48" fmla="*/ 649 w 902"/>
                <a:gd name="T49" fmla="*/ 45 h 900"/>
                <a:gd name="T50" fmla="*/ 733 w 902"/>
                <a:gd name="T51" fmla="*/ 99 h 900"/>
                <a:gd name="T52" fmla="*/ 802 w 902"/>
                <a:gd name="T53" fmla="*/ 167 h 900"/>
                <a:gd name="T54" fmla="*/ 856 w 902"/>
                <a:gd name="T55" fmla="*/ 251 h 900"/>
                <a:gd name="T56" fmla="*/ 889 w 902"/>
                <a:gd name="T57" fmla="*/ 346 h 900"/>
                <a:gd name="T58" fmla="*/ 902 w 902"/>
                <a:gd name="T59" fmla="*/ 449 h 900"/>
                <a:gd name="T60" fmla="*/ 889 w 902"/>
                <a:gd name="T61" fmla="*/ 552 h 900"/>
                <a:gd name="T62" fmla="*/ 856 w 902"/>
                <a:gd name="T63" fmla="*/ 647 h 900"/>
                <a:gd name="T64" fmla="*/ 802 w 902"/>
                <a:gd name="T65" fmla="*/ 731 h 900"/>
                <a:gd name="T66" fmla="*/ 733 w 902"/>
                <a:gd name="T67" fmla="*/ 801 h 900"/>
                <a:gd name="T68" fmla="*/ 649 w 902"/>
                <a:gd name="T69" fmla="*/ 854 h 900"/>
                <a:gd name="T70" fmla="*/ 554 w 902"/>
                <a:gd name="T71" fmla="*/ 888 h 900"/>
                <a:gd name="T72" fmla="*/ 451 w 902"/>
                <a:gd name="T73" fmla="*/ 900 h 900"/>
                <a:gd name="T74" fmla="*/ 347 w 902"/>
                <a:gd name="T75" fmla="*/ 888 h 900"/>
                <a:gd name="T76" fmla="*/ 253 w 902"/>
                <a:gd name="T77" fmla="*/ 854 h 900"/>
                <a:gd name="T78" fmla="*/ 169 w 902"/>
                <a:gd name="T79" fmla="*/ 801 h 900"/>
                <a:gd name="T80" fmla="*/ 99 w 902"/>
                <a:gd name="T81" fmla="*/ 731 h 900"/>
                <a:gd name="T82" fmla="*/ 46 w 902"/>
                <a:gd name="T83" fmla="*/ 647 h 900"/>
                <a:gd name="T84" fmla="*/ 12 w 902"/>
                <a:gd name="T85" fmla="*/ 552 h 900"/>
                <a:gd name="T86" fmla="*/ 0 w 902"/>
                <a:gd name="T87" fmla="*/ 449 h 900"/>
                <a:gd name="T88" fmla="*/ 12 w 902"/>
                <a:gd name="T89" fmla="*/ 346 h 900"/>
                <a:gd name="T90" fmla="*/ 46 w 902"/>
                <a:gd name="T91" fmla="*/ 251 h 900"/>
                <a:gd name="T92" fmla="*/ 99 w 902"/>
                <a:gd name="T93" fmla="*/ 168 h 900"/>
                <a:gd name="T94" fmla="*/ 169 w 902"/>
                <a:gd name="T95" fmla="*/ 99 h 900"/>
                <a:gd name="T96" fmla="*/ 253 w 902"/>
                <a:gd name="T97" fmla="*/ 45 h 900"/>
                <a:gd name="T98" fmla="*/ 347 w 902"/>
                <a:gd name="T99" fmla="*/ 11 h 900"/>
                <a:gd name="T100" fmla="*/ 451 w 902"/>
                <a:gd name="T101"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2" h="900">
                  <a:moveTo>
                    <a:pt x="451" y="150"/>
                  </a:moveTo>
                  <a:lnTo>
                    <a:pt x="407" y="153"/>
                  </a:lnTo>
                  <a:lnTo>
                    <a:pt x="365" y="163"/>
                  </a:lnTo>
                  <a:lnTo>
                    <a:pt x="325" y="178"/>
                  </a:lnTo>
                  <a:lnTo>
                    <a:pt x="287" y="199"/>
                  </a:lnTo>
                  <a:lnTo>
                    <a:pt x="254" y="223"/>
                  </a:lnTo>
                  <a:lnTo>
                    <a:pt x="225" y="253"/>
                  </a:lnTo>
                  <a:lnTo>
                    <a:pt x="200" y="287"/>
                  </a:lnTo>
                  <a:lnTo>
                    <a:pt x="179" y="323"/>
                  </a:lnTo>
                  <a:lnTo>
                    <a:pt x="163" y="363"/>
                  </a:lnTo>
                  <a:lnTo>
                    <a:pt x="155" y="405"/>
                  </a:lnTo>
                  <a:lnTo>
                    <a:pt x="151" y="449"/>
                  </a:lnTo>
                  <a:lnTo>
                    <a:pt x="155" y="493"/>
                  </a:lnTo>
                  <a:lnTo>
                    <a:pt x="163" y="535"/>
                  </a:lnTo>
                  <a:lnTo>
                    <a:pt x="179" y="575"/>
                  </a:lnTo>
                  <a:lnTo>
                    <a:pt x="200" y="613"/>
                  </a:lnTo>
                  <a:lnTo>
                    <a:pt x="225" y="646"/>
                  </a:lnTo>
                  <a:lnTo>
                    <a:pt x="254" y="675"/>
                  </a:lnTo>
                  <a:lnTo>
                    <a:pt x="287" y="700"/>
                  </a:lnTo>
                  <a:lnTo>
                    <a:pt x="325" y="720"/>
                  </a:lnTo>
                  <a:lnTo>
                    <a:pt x="365" y="736"/>
                  </a:lnTo>
                  <a:lnTo>
                    <a:pt x="407" y="745"/>
                  </a:lnTo>
                  <a:lnTo>
                    <a:pt x="451" y="748"/>
                  </a:lnTo>
                  <a:lnTo>
                    <a:pt x="495" y="745"/>
                  </a:lnTo>
                  <a:lnTo>
                    <a:pt x="537" y="736"/>
                  </a:lnTo>
                  <a:lnTo>
                    <a:pt x="577" y="720"/>
                  </a:lnTo>
                  <a:lnTo>
                    <a:pt x="613" y="700"/>
                  </a:lnTo>
                  <a:lnTo>
                    <a:pt x="647" y="675"/>
                  </a:lnTo>
                  <a:lnTo>
                    <a:pt x="677" y="646"/>
                  </a:lnTo>
                  <a:lnTo>
                    <a:pt x="702" y="613"/>
                  </a:lnTo>
                  <a:lnTo>
                    <a:pt x="722" y="575"/>
                  </a:lnTo>
                  <a:lnTo>
                    <a:pt x="737" y="535"/>
                  </a:lnTo>
                  <a:lnTo>
                    <a:pt x="747" y="493"/>
                  </a:lnTo>
                  <a:lnTo>
                    <a:pt x="750" y="449"/>
                  </a:lnTo>
                  <a:lnTo>
                    <a:pt x="747" y="405"/>
                  </a:lnTo>
                  <a:lnTo>
                    <a:pt x="737" y="363"/>
                  </a:lnTo>
                  <a:lnTo>
                    <a:pt x="722" y="323"/>
                  </a:lnTo>
                  <a:lnTo>
                    <a:pt x="702" y="287"/>
                  </a:lnTo>
                  <a:lnTo>
                    <a:pt x="677" y="253"/>
                  </a:lnTo>
                  <a:lnTo>
                    <a:pt x="647" y="223"/>
                  </a:lnTo>
                  <a:lnTo>
                    <a:pt x="613" y="199"/>
                  </a:lnTo>
                  <a:lnTo>
                    <a:pt x="577" y="178"/>
                  </a:lnTo>
                  <a:lnTo>
                    <a:pt x="537" y="163"/>
                  </a:lnTo>
                  <a:lnTo>
                    <a:pt x="495" y="153"/>
                  </a:lnTo>
                  <a:lnTo>
                    <a:pt x="451" y="150"/>
                  </a:lnTo>
                  <a:close/>
                  <a:moveTo>
                    <a:pt x="451" y="0"/>
                  </a:moveTo>
                  <a:lnTo>
                    <a:pt x="504" y="2"/>
                  </a:lnTo>
                  <a:lnTo>
                    <a:pt x="554" y="11"/>
                  </a:lnTo>
                  <a:lnTo>
                    <a:pt x="603" y="25"/>
                  </a:lnTo>
                  <a:lnTo>
                    <a:pt x="649" y="45"/>
                  </a:lnTo>
                  <a:lnTo>
                    <a:pt x="692" y="69"/>
                  </a:lnTo>
                  <a:lnTo>
                    <a:pt x="733" y="99"/>
                  </a:lnTo>
                  <a:lnTo>
                    <a:pt x="769" y="131"/>
                  </a:lnTo>
                  <a:lnTo>
                    <a:pt x="802" y="167"/>
                  </a:lnTo>
                  <a:lnTo>
                    <a:pt x="831" y="208"/>
                  </a:lnTo>
                  <a:lnTo>
                    <a:pt x="856" y="251"/>
                  </a:lnTo>
                  <a:lnTo>
                    <a:pt x="875" y="298"/>
                  </a:lnTo>
                  <a:lnTo>
                    <a:pt x="889" y="346"/>
                  </a:lnTo>
                  <a:lnTo>
                    <a:pt x="899" y="396"/>
                  </a:lnTo>
                  <a:lnTo>
                    <a:pt x="902" y="449"/>
                  </a:lnTo>
                  <a:lnTo>
                    <a:pt x="899" y="502"/>
                  </a:lnTo>
                  <a:lnTo>
                    <a:pt x="889" y="552"/>
                  </a:lnTo>
                  <a:lnTo>
                    <a:pt x="875" y="601"/>
                  </a:lnTo>
                  <a:lnTo>
                    <a:pt x="856" y="647"/>
                  </a:lnTo>
                  <a:lnTo>
                    <a:pt x="831" y="690"/>
                  </a:lnTo>
                  <a:lnTo>
                    <a:pt x="802" y="731"/>
                  </a:lnTo>
                  <a:lnTo>
                    <a:pt x="769" y="768"/>
                  </a:lnTo>
                  <a:lnTo>
                    <a:pt x="733" y="801"/>
                  </a:lnTo>
                  <a:lnTo>
                    <a:pt x="692" y="830"/>
                  </a:lnTo>
                  <a:lnTo>
                    <a:pt x="649" y="854"/>
                  </a:lnTo>
                  <a:lnTo>
                    <a:pt x="603" y="873"/>
                  </a:lnTo>
                  <a:lnTo>
                    <a:pt x="554" y="888"/>
                  </a:lnTo>
                  <a:lnTo>
                    <a:pt x="504" y="897"/>
                  </a:lnTo>
                  <a:lnTo>
                    <a:pt x="451" y="900"/>
                  </a:lnTo>
                  <a:lnTo>
                    <a:pt x="398" y="897"/>
                  </a:lnTo>
                  <a:lnTo>
                    <a:pt x="347" y="888"/>
                  </a:lnTo>
                  <a:lnTo>
                    <a:pt x="299" y="873"/>
                  </a:lnTo>
                  <a:lnTo>
                    <a:pt x="253" y="854"/>
                  </a:lnTo>
                  <a:lnTo>
                    <a:pt x="210" y="830"/>
                  </a:lnTo>
                  <a:lnTo>
                    <a:pt x="169" y="801"/>
                  </a:lnTo>
                  <a:lnTo>
                    <a:pt x="132" y="768"/>
                  </a:lnTo>
                  <a:lnTo>
                    <a:pt x="99" y="731"/>
                  </a:lnTo>
                  <a:lnTo>
                    <a:pt x="70" y="690"/>
                  </a:lnTo>
                  <a:lnTo>
                    <a:pt x="46" y="647"/>
                  </a:lnTo>
                  <a:lnTo>
                    <a:pt x="27" y="601"/>
                  </a:lnTo>
                  <a:lnTo>
                    <a:pt x="12" y="552"/>
                  </a:lnTo>
                  <a:lnTo>
                    <a:pt x="3" y="502"/>
                  </a:lnTo>
                  <a:lnTo>
                    <a:pt x="0" y="449"/>
                  </a:lnTo>
                  <a:lnTo>
                    <a:pt x="3" y="396"/>
                  </a:lnTo>
                  <a:lnTo>
                    <a:pt x="12" y="346"/>
                  </a:lnTo>
                  <a:lnTo>
                    <a:pt x="27" y="298"/>
                  </a:lnTo>
                  <a:lnTo>
                    <a:pt x="46" y="251"/>
                  </a:lnTo>
                  <a:lnTo>
                    <a:pt x="70" y="208"/>
                  </a:lnTo>
                  <a:lnTo>
                    <a:pt x="99" y="168"/>
                  </a:lnTo>
                  <a:lnTo>
                    <a:pt x="132" y="131"/>
                  </a:lnTo>
                  <a:lnTo>
                    <a:pt x="169" y="99"/>
                  </a:lnTo>
                  <a:lnTo>
                    <a:pt x="210" y="69"/>
                  </a:lnTo>
                  <a:lnTo>
                    <a:pt x="253" y="45"/>
                  </a:lnTo>
                  <a:lnTo>
                    <a:pt x="299" y="25"/>
                  </a:lnTo>
                  <a:lnTo>
                    <a:pt x="347" y="11"/>
                  </a:lnTo>
                  <a:lnTo>
                    <a:pt x="398" y="2"/>
                  </a:lnTo>
                  <a:lnTo>
                    <a:pt x="45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09" name="Freeform 760">
              <a:extLst>
                <a:ext uri="{FF2B5EF4-FFF2-40B4-BE49-F238E27FC236}">
                  <a16:creationId xmlns:a16="http://schemas.microsoft.com/office/drawing/2014/main" id="{AA193567-7B9F-4797-B0E5-C5A29C6FE52D}"/>
                </a:ext>
              </a:extLst>
            </p:cNvPr>
            <p:cNvSpPr>
              <a:spLocks/>
            </p:cNvSpPr>
            <p:nvPr/>
          </p:nvSpPr>
          <p:spPr bwMode="auto">
            <a:xfrm>
              <a:off x="4566" y="5328"/>
              <a:ext cx="181" cy="181"/>
            </a:xfrm>
            <a:custGeom>
              <a:avLst/>
              <a:gdLst>
                <a:gd name="T0" fmla="*/ 1735 w 1812"/>
                <a:gd name="T1" fmla="*/ 0 h 1809"/>
                <a:gd name="T2" fmla="*/ 1755 w 1812"/>
                <a:gd name="T3" fmla="*/ 2 h 1809"/>
                <a:gd name="T4" fmla="*/ 1773 w 1812"/>
                <a:gd name="T5" fmla="*/ 9 h 1809"/>
                <a:gd name="T6" fmla="*/ 1789 w 1812"/>
                <a:gd name="T7" fmla="*/ 21 h 1809"/>
                <a:gd name="T8" fmla="*/ 1802 w 1812"/>
                <a:gd name="T9" fmla="*/ 37 h 1809"/>
                <a:gd name="T10" fmla="*/ 1808 w 1812"/>
                <a:gd name="T11" fmla="*/ 56 h 1809"/>
                <a:gd name="T12" fmla="*/ 1812 w 1812"/>
                <a:gd name="T13" fmla="*/ 75 h 1809"/>
                <a:gd name="T14" fmla="*/ 1808 w 1812"/>
                <a:gd name="T15" fmla="*/ 94 h 1809"/>
                <a:gd name="T16" fmla="*/ 1802 w 1812"/>
                <a:gd name="T17" fmla="*/ 112 h 1809"/>
                <a:gd name="T18" fmla="*/ 1789 w 1812"/>
                <a:gd name="T19" fmla="*/ 128 h 1809"/>
                <a:gd name="T20" fmla="*/ 129 w 1812"/>
                <a:gd name="T21" fmla="*/ 1787 h 1809"/>
                <a:gd name="T22" fmla="*/ 113 w 1812"/>
                <a:gd name="T23" fmla="*/ 1799 h 1809"/>
                <a:gd name="T24" fmla="*/ 95 w 1812"/>
                <a:gd name="T25" fmla="*/ 1806 h 1809"/>
                <a:gd name="T26" fmla="*/ 76 w 1812"/>
                <a:gd name="T27" fmla="*/ 1809 h 1809"/>
                <a:gd name="T28" fmla="*/ 57 w 1812"/>
                <a:gd name="T29" fmla="*/ 1806 h 1809"/>
                <a:gd name="T30" fmla="*/ 39 w 1812"/>
                <a:gd name="T31" fmla="*/ 1799 h 1809"/>
                <a:gd name="T32" fmla="*/ 23 w 1812"/>
                <a:gd name="T33" fmla="*/ 1787 h 1809"/>
                <a:gd name="T34" fmla="*/ 11 w 1812"/>
                <a:gd name="T35" fmla="*/ 1770 h 1809"/>
                <a:gd name="T36" fmla="*/ 3 w 1812"/>
                <a:gd name="T37" fmla="*/ 1752 h 1809"/>
                <a:gd name="T38" fmla="*/ 0 w 1812"/>
                <a:gd name="T39" fmla="*/ 1734 h 1809"/>
                <a:gd name="T40" fmla="*/ 3 w 1812"/>
                <a:gd name="T41" fmla="*/ 1714 h 1809"/>
                <a:gd name="T42" fmla="*/ 11 w 1812"/>
                <a:gd name="T43" fmla="*/ 1696 h 1809"/>
                <a:gd name="T44" fmla="*/ 23 w 1812"/>
                <a:gd name="T45" fmla="*/ 1680 h 1809"/>
                <a:gd name="T46" fmla="*/ 1683 w 1812"/>
                <a:gd name="T47" fmla="*/ 21 h 1809"/>
                <a:gd name="T48" fmla="*/ 1699 w 1812"/>
                <a:gd name="T49" fmla="*/ 9 h 1809"/>
                <a:gd name="T50" fmla="*/ 1717 w 1812"/>
                <a:gd name="T51" fmla="*/ 2 h 1809"/>
                <a:gd name="T52" fmla="*/ 1735 w 1812"/>
                <a:gd name="T53" fmla="*/ 0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12" h="1809">
                  <a:moveTo>
                    <a:pt x="1735" y="0"/>
                  </a:moveTo>
                  <a:lnTo>
                    <a:pt x="1755" y="2"/>
                  </a:lnTo>
                  <a:lnTo>
                    <a:pt x="1773" y="9"/>
                  </a:lnTo>
                  <a:lnTo>
                    <a:pt x="1789" y="21"/>
                  </a:lnTo>
                  <a:lnTo>
                    <a:pt x="1802" y="37"/>
                  </a:lnTo>
                  <a:lnTo>
                    <a:pt x="1808" y="56"/>
                  </a:lnTo>
                  <a:lnTo>
                    <a:pt x="1812" y="75"/>
                  </a:lnTo>
                  <a:lnTo>
                    <a:pt x="1808" y="94"/>
                  </a:lnTo>
                  <a:lnTo>
                    <a:pt x="1802" y="112"/>
                  </a:lnTo>
                  <a:lnTo>
                    <a:pt x="1789" y="128"/>
                  </a:lnTo>
                  <a:lnTo>
                    <a:pt x="129" y="1787"/>
                  </a:lnTo>
                  <a:lnTo>
                    <a:pt x="113" y="1799"/>
                  </a:lnTo>
                  <a:lnTo>
                    <a:pt x="95" y="1806"/>
                  </a:lnTo>
                  <a:lnTo>
                    <a:pt x="76" y="1809"/>
                  </a:lnTo>
                  <a:lnTo>
                    <a:pt x="57" y="1806"/>
                  </a:lnTo>
                  <a:lnTo>
                    <a:pt x="39" y="1799"/>
                  </a:lnTo>
                  <a:lnTo>
                    <a:pt x="23" y="1787"/>
                  </a:lnTo>
                  <a:lnTo>
                    <a:pt x="11" y="1770"/>
                  </a:lnTo>
                  <a:lnTo>
                    <a:pt x="3" y="1752"/>
                  </a:lnTo>
                  <a:lnTo>
                    <a:pt x="0" y="1734"/>
                  </a:lnTo>
                  <a:lnTo>
                    <a:pt x="3" y="1714"/>
                  </a:lnTo>
                  <a:lnTo>
                    <a:pt x="11" y="1696"/>
                  </a:lnTo>
                  <a:lnTo>
                    <a:pt x="23" y="1680"/>
                  </a:lnTo>
                  <a:lnTo>
                    <a:pt x="1683" y="21"/>
                  </a:lnTo>
                  <a:lnTo>
                    <a:pt x="1699" y="9"/>
                  </a:lnTo>
                  <a:lnTo>
                    <a:pt x="1717" y="2"/>
                  </a:lnTo>
                  <a:lnTo>
                    <a:pt x="173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10" name="Freeform 761">
              <a:extLst>
                <a:ext uri="{FF2B5EF4-FFF2-40B4-BE49-F238E27FC236}">
                  <a16:creationId xmlns:a16="http://schemas.microsoft.com/office/drawing/2014/main" id="{F2CF0B06-992B-4F2F-8680-3FA95CB97908}"/>
                </a:ext>
              </a:extLst>
            </p:cNvPr>
            <p:cNvSpPr>
              <a:spLocks/>
            </p:cNvSpPr>
            <p:nvPr/>
          </p:nvSpPr>
          <p:spPr bwMode="auto">
            <a:xfrm>
              <a:off x="4619" y="5447"/>
              <a:ext cx="48" cy="48"/>
            </a:xfrm>
            <a:custGeom>
              <a:avLst/>
              <a:gdLst>
                <a:gd name="T0" fmla="*/ 76 w 487"/>
                <a:gd name="T1" fmla="*/ 0 h 487"/>
                <a:gd name="T2" fmla="*/ 95 w 487"/>
                <a:gd name="T3" fmla="*/ 2 h 487"/>
                <a:gd name="T4" fmla="*/ 112 w 487"/>
                <a:gd name="T5" fmla="*/ 10 h 487"/>
                <a:gd name="T6" fmla="*/ 129 w 487"/>
                <a:gd name="T7" fmla="*/ 23 h 487"/>
                <a:gd name="T8" fmla="*/ 465 w 487"/>
                <a:gd name="T9" fmla="*/ 358 h 487"/>
                <a:gd name="T10" fmla="*/ 477 w 487"/>
                <a:gd name="T11" fmla="*/ 375 h 487"/>
                <a:gd name="T12" fmla="*/ 485 w 487"/>
                <a:gd name="T13" fmla="*/ 393 h 487"/>
                <a:gd name="T14" fmla="*/ 487 w 487"/>
                <a:gd name="T15" fmla="*/ 412 h 487"/>
                <a:gd name="T16" fmla="*/ 485 w 487"/>
                <a:gd name="T17" fmla="*/ 430 h 487"/>
                <a:gd name="T18" fmla="*/ 477 w 487"/>
                <a:gd name="T19" fmla="*/ 449 h 487"/>
                <a:gd name="T20" fmla="*/ 465 w 487"/>
                <a:gd name="T21" fmla="*/ 465 h 487"/>
                <a:gd name="T22" fmla="*/ 449 w 487"/>
                <a:gd name="T23" fmla="*/ 478 h 487"/>
                <a:gd name="T24" fmla="*/ 431 w 487"/>
                <a:gd name="T25" fmla="*/ 484 h 487"/>
                <a:gd name="T26" fmla="*/ 412 w 487"/>
                <a:gd name="T27" fmla="*/ 487 h 487"/>
                <a:gd name="T28" fmla="*/ 392 w 487"/>
                <a:gd name="T29" fmla="*/ 484 h 487"/>
                <a:gd name="T30" fmla="*/ 374 w 487"/>
                <a:gd name="T31" fmla="*/ 478 h 487"/>
                <a:gd name="T32" fmla="*/ 358 w 487"/>
                <a:gd name="T33" fmla="*/ 465 h 487"/>
                <a:gd name="T34" fmla="*/ 22 w 487"/>
                <a:gd name="T35" fmla="*/ 129 h 487"/>
                <a:gd name="T36" fmla="*/ 10 w 487"/>
                <a:gd name="T37" fmla="*/ 113 h 487"/>
                <a:gd name="T38" fmla="*/ 3 w 487"/>
                <a:gd name="T39" fmla="*/ 95 h 487"/>
                <a:gd name="T40" fmla="*/ 0 w 487"/>
                <a:gd name="T41" fmla="*/ 75 h 487"/>
                <a:gd name="T42" fmla="*/ 3 w 487"/>
                <a:gd name="T43" fmla="*/ 57 h 487"/>
                <a:gd name="T44" fmla="*/ 10 w 487"/>
                <a:gd name="T45" fmla="*/ 39 h 487"/>
                <a:gd name="T46" fmla="*/ 22 w 487"/>
                <a:gd name="T47" fmla="*/ 23 h 487"/>
                <a:gd name="T48" fmla="*/ 38 w 487"/>
                <a:gd name="T49" fmla="*/ 10 h 487"/>
                <a:gd name="T50" fmla="*/ 56 w 487"/>
                <a:gd name="T51" fmla="*/ 2 h 487"/>
                <a:gd name="T52" fmla="*/ 76 w 487"/>
                <a:gd name="T53"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7" h="487">
                  <a:moveTo>
                    <a:pt x="76" y="0"/>
                  </a:moveTo>
                  <a:lnTo>
                    <a:pt x="95" y="2"/>
                  </a:lnTo>
                  <a:lnTo>
                    <a:pt x="112" y="10"/>
                  </a:lnTo>
                  <a:lnTo>
                    <a:pt x="129" y="23"/>
                  </a:lnTo>
                  <a:lnTo>
                    <a:pt x="465" y="358"/>
                  </a:lnTo>
                  <a:lnTo>
                    <a:pt x="477" y="375"/>
                  </a:lnTo>
                  <a:lnTo>
                    <a:pt x="485" y="393"/>
                  </a:lnTo>
                  <a:lnTo>
                    <a:pt x="487" y="412"/>
                  </a:lnTo>
                  <a:lnTo>
                    <a:pt x="485" y="430"/>
                  </a:lnTo>
                  <a:lnTo>
                    <a:pt x="477" y="449"/>
                  </a:lnTo>
                  <a:lnTo>
                    <a:pt x="465" y="465"/>
                  </a:lnTo>
                  <a:lnTo>
                    <a:pt x="449" y="478"/>
                  </a:lnTo>
                  <a:lnTo>
                    <a:pt x="431" y="484"/>
                  </a:lnTo>
                  <a:lnTo>
                    <a:pt x="412" y="487"/>
                  </a:lnTo>
                  <a:lnTo>
                    <a:pt x="392" y="484"/>
                  </a:lnTo>
                  <a:lnTo>
                    <a:pt x="374" y="478"/>
                  </a:lnTo>
                  <a:lnTo>
                    <a:pt x="358" y="465"/>
                  </a:lnTo>
                  <a:lnTo>
                    <a:pt x="22" y="129"/>
                  </a:lnTo>
                  <a:lnTo>
                    <a:pt x="10" y="113"/>
                  </a:lnTo>
                  <a:lnTo>
                    <a:pt x="3" y="95"/>
                  </a:lnTo>
                  <a:lnTo>
                    <a:pt x="0" y="75"/>
                  </a:lnTo>
                  <a:lnTo>
                    <a:pt x="3" y="57"/>
                  </a:lnTo>
                  <a:lnTo>
                    <a:pt x="10" y="39"/>
                  </a:lnTo>
                  <a:lnTo>
                    <a:pt x="22" y="23"/>
                  </a:lnTo>
                  <a:lnTo>
                    <a:pt x="38" y="10"/>
                  </a:lnTo>
                  <a:lnTo>
                    <a:pt x="56" y="2"/>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11" name="Freeform 762">
              <a:extLst>
                <a:ext uri="{FF2B5EF4-FFF2-40B4-BE49-F238E27FC236}">
                  <a16:creationId xmlns:a16="http://schemas.microsoft.com/office/drawing/2014/main" id="{EDD10ACB-C686-402A-9625-958BD392EFC5}"/>
                </a:ext>
              </a:extLst>
            </p:cNvPr>
            <p:cNvSpPr>
              <a:spLocks/>
            </p:cNvSpPr>
            <p:nvPr/>
          </p:nvSpPr>
          <p:spPr bwMode="auto">
            <a:xfrm>
              <a:off x="4591" y="5474"/>
              <a:ext cx="62" cy="62"/>
            </a:xfrm>
            <a:custGeom>
              <a:avLst/>
              <a:gdLst>
                <a:gd name="T0" fmla="*/ 76 w 622"/>
                <a:gd name="T1" fmla="*/ 0 h 621"/>
                <a:gd name="T2" fmla="*/ 94 w 622"/>
                <a:gd name="T3" fmla="*/ 3 h 621"/>
                <a:gd name="T4" fmla="*/ 113 w 622"/>
                <a:gd name="T5" fmla="*/ 9 h 621"/>
                <a:gd name="T6" fmla="*/ 129 w 622"/>
                <a:gd name="T7" fmla="*/ 22 h 621"/>
                <a:gd name="T8" fmla="*/ 599 w 622"/>
                <a:gd name="T9" fmla="*/ 492 h 621"/>
                <a:gd name="T10" fmla="*/ 612 w 622"/>
                <a:gd name="T11" fmla="*/ 508 h 621"/>
                <a:gd name="T12" fmla="*/ 620 w 622"/>
                <a:gd name="T13" fmla="*/ 527 h 621"/>
                <a:gd name="T14" fmla="*/ 622 w 622"/>
                <a:gd name="T15" fmla="*/ 546 h 621"/>
                <a:gd name="T16" fmla="*/ 620 w 622"/>
                <a:gd name="T17" fmla="*/ 564 h 621"/>
                <a:gd name="T18" fmla="*/ 612 w 622"/>
                <a:gd name="T19" fmla="*/ 583 h 621"/>
                <a:gd name="T20" fmla="*/ 599 w 622"/>
                <a:gd name="T21" fmla="*/ 599 h 621"/>
                <a:gd name="T22" fmla="*/ 583 w 622"/>
                <a:gd name="T23" fmla="*/ 612 h 621"/>
                <a:gd name="T24" fmla="*/ 566 w 622"/>
                <a:gd name="T25" fmla="*/ 619 h 621"/>
                <a:gd name="T26" fmla="*/ 547 w 622"/>
                <a:gd name="T27" fmla="*/ 621 h 621"/>
                <a:gd name="T28" fmla="*/ 527 w 622"/>
                <a:gd name="T29" fmla="*/ 619 h 621"/>
                <a:gd name="T30" fmla="*/ 509 w 622"/>
                <a:gd name="T31" fmla="*/ 612 h 621"/>
                <a:gd name="T32" fmla="*/ 493 w 622"/>
                <a:gd name="T33" fmla="*/ 599 h 621"/>
                <a:gd name="T34" fmla="*/ 22 w 622"/>
                <a:gd name="T35" fmla="*/ 129 h 621"/>
                <a:gd name="T36" fmla="*/ 11 w 622"/>
                <a:gd name="T37" fmla="*/ 113 h 621"/>
                <a:gd name="T38" fmla="*/ 3 w 622"/>
                <a:gd name="T39" fmla="*/ 94 h 621"/>
                <a:gd name="T40" fmla="*/ 0 w 622"/>
                <a:gd name="T41" fmla="*/ 76 h 621"/>
                <a:gd name="T42" fmla="*/ 3 w 622"/>
                <a:gd name="T43" fmla="*/ 57 h 621"/>
                <a:gd name="T44" fmla="*/ 11 w 622"/>
                <a:gd name="T45" fmla="*/ 38 h 621"/>
                <a:gd name="T46" fmla="*/ 22 w 622"/>
                <a:gd name="T47" fmla="*/ 22 h 621"/>
                <a:gd name="T48" fmla="*/ 39 w 622"/>
                <a:gd name="T49" fmla="*/ 9 h 621"/>
                <a:gd name="T50" fmla="*/ 57 w 622"/>
                <a:gd name="T51" fmla="*/ 3 h 621"/>
                <a:gd name="T52" fmla="*/ 76 w 622"/>
                <a:gd name="T53"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2" h="621">
                  <a:moveTo>
                    <a:pt x="76" y="0"/>
                  </a:moveTo>
                  <a:lnTo>
                    <a:pt x="94" y="3"/>
                  </a:lnTo>
                  <a:lnTo>
                    <a:pt x="113" y="9"/>
                  </a:lnTo>
                  <a:lnTo>
                    <a:pt x="129" y="22"/>
                  </a:lnTo>
                  <a:lnTo>
                    <a:pt x="599" y="492"/>
                  </a:lnTo>
                  <a:lnTo>
                    <a:pt x="612" y="508"/>
                  </a:lnTo>
                  <a:lnTo>
                    <a:pt x="620" y="527"/>
                  </a:lnTo>
                  <a:lnTo>
                    <a:pt x="622" y="546"/>
                  </a:lnTo>
                  <a:lnTo>
                    <a:pt x="620" y="564"/>
                  </a:lnTo>
                  <a:lnTo>
                    <a:pt x="612" y="583"/>
                  </a:lnTo>
                  <a:lnTo>
                    <a:pt x="599" y="599"/>
                  </a:lnTo>
                  <a:lnTo>
                    <a:pt x="583" y="612"/>
                  </a:lnTo>
                  <a:lnTo>
                    <a:pt x="566" y="619"/>
                  </a:lnTo>
                  <a:lnTo>
                    <a:pt x="547" y="621"/>
                  </a:lnTo>
                  <a:lnTo>
                    <a:pt x="527" y="619"/>
                  </a:lnTo>
                  <a:lnTo>
                    <a:pt x="509" y="612"/>
                  </a:lnTo>
                  <a:lnTo>
                    <a:pt x="493" y="599"/>
                  </a:lnTo>
                  <a:lnTo>
                    <a:pt x="22" y="129"/>
                  </a:lnTo>
                  <a:lnTo>
                    <a:pt x="11" y="113"/>
                  </a:lnTo>
                  <a:lnTo>
                    <a:pt x="3" y="94"/>
                  </a:lnTo>
                  <a:lnTo>
                    <a:pt x="0" y="76"/>
                  </a:lnTo>
                  <a:lnTo>
                    <a:pt x="3" y="57"/>
                  </a:lnTo>
                  <a:lnTo>
                    <a:pt x="11" y="38"/>
                  </a:lnTo>
                  <a:lnTo>
                    <a:pt x="22" y="22"/>
                  </a:lnTo>
                  <a:lnTo>
                    <a:pt x="39" y="9"/>
                  </a:lnTo>
                  <a:lnTo>
                    <a:pt x="57" y="3"/>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12" name="Group 765">
            <a:extLst>
              <a:ext uri="{FF2B5EF4-FFF2-40B4-BE49-F238E27FC236}">
                <a16:creationId xmlns:a16="http://schemas.microsoft.com/office/drawing/2014/main" id="{B29365F9-23AD-40E9-A0C8-A1A0D1DF4EE0}"/>
              </a:ext>
            </a:extLst>
          </p:cNvPr>
          <p:cNvGrpSpPr>
            <a:grpSpLocks noChangeAspect="1"/>
          </p:cNvGrpSpPr>
          <p:nvPr/>
        </p:nvGrpSpPr>
        <p:grpSpPr bwMode="auto">
          <a:xfrm>
            <a:off x="3676533" y="5418698"/>
            <a:ext cx="275400" cy="274606"/>
            <a:chOff x="4632" y="5947"/>
            <a:chExt cx="347" cy="346"/>
          </a:xfrm>
          <a:solidFill>
            <a:srgbClr val="000000"/>
          </a:solidFill>
        </p:grpSpPr>
        <p:sp>
          <p:nvSpPr>
            <p:cNvPr id="1013" name="Freeform 767">
              <a:extLst>
                <a:ext uri="{FF2B5EF4-FFF2-40B4-BE49-F238E27FC236}">
                  <a16:creationId xmlns:a16="http://schemas.microsoft.com/office/drawing/2014/main" id="{6C0F0515-1C67-4FCB-BD7F-462FB31CCDFF}"/>
                </a:ext>
              </a:extLst>
            </p:cNvPr>
            <p:cNvSpPr>
              <a:spLocks noEditPoints="1"/>
            </p:cNvSpPr>
            <p:nvPr/>
          </p:nvSpPr>
          <p:spPr bwMode="auto">
            <a:xfrm>
              <a:off x="4696" y="6010"/>
              <a:ext cx="219" cy="219"/>
            </a:xfrm>
            <a:custGeom>
              <a:avLst/>
              <a:gdLst>
                <a:gd name="T0" fmla="*/ 941 w 2187"/>
                <a:gd name="T1" fmla="*/ 163 h 2187"/>
                <a:gd name="T2" fmla="*/ 727 w 2187"/>
                <a:gd name="T3" fmla="*/ 225 h 2187"/>
                <a:gd name="T4" fmla="*/ 537 w 2187"/>
                <a:gd name="T5" fmla="*/ 332 h 2187"/>
                <a:gd name="T6" fmla="*/ 378 w 2187"/>
                <a:gd name="T7" fmla="*/ 480 h 2187"/>
                <a:gd name="T8" fmla="*/ 256 w 2187"/>
                <a:gd name="T9" fmla="*/ 660 h 2187"/>
                <a:gd name="T10" fmla="*/ 179 w 2187"/>
                <a:gd name="T11" fmla="*/ 867 h 2187"/>
                <a:gd name="T12" fmla="*/ 151 w 2187"/>
                <a:gd name="T13" fmla="*/ 1094 h 2187"/>
                <a:gd name="T14" fmla="*/ 179 w 2187"/>
                <a:gd name="T15" fmla="*/ 1320 h 2187"/>
                <a:gd name="T16" fmla="*/ 256 w 2187"/>
                <a:gd name="T17" fmla="*/ 1527 h 2187"/>
                <a:gd name="T18" fmla="*/ 378 w 2187"/>
                <a:gd name="T19" fmla="*/ 1707 h 2187"/>
                <a:gd name="T20" fmla="*/ 537 w 2187"/>
                <a:gd name="T21" fmla="*/ 1855 h 2187"/>
                <a:gd name="T22" fmla="*/ 727 w 2187"/>
                <a:gd name="T23" fmla="*/ 1963 h 2187"/>
                <a:gd name="T24" fmla="*/ 941 w 2187"/>
                <a:gd name="T25" fmla="*/ 2025 h 2187"/>
                <a:gd name="T26" fmla="*/ 1170 w 2187"/>
                <a:gd name="T27" fmla="*/ 2033 h 2187"/>
                <a:gd name="T28" fmla="*/ 1392 w 2187"/>
                <a:gd name="T29" fmla="*/ 1989 h 2187"/>
                <a:gd name="T30" fmla="*/ 1589 w 2187"/>
                <a:gd name="T31" fmla="*/ 1895 h 2187"/>
                <a:gd name="T32" fmla="*/ 1759 w 2187"/>
                <a:gd name="T33" fmla="*/ 1760 h 2187"/>
                <a:gd name="T34" fmla="*/ 1894 w 2187"/>
                <a:gd name="T35" fmla="*/ 1590 h 2187"/>
                <a:gd name="T36" fmla="*/ 1988 w 2187"/>
                <a:gd name="T37" fmla="*/ 1392 h 2187"/>
                <a:gd name="T38" fmla="*/ 2033 w 2187"/>
                <a:gd name="T39" fmla="*/ 1171 h 2187"/>
                <a:gd name="T40" fmla="*/ 2024 w 2187"/>
                <a:gd name="T41" fmla="*/ 941 h 2187"/>
                <a:gd name="T42" fmla="*/ 1962 w 2187"/>
                <a:gd name="T43" fmla="*/ 727 h 2187"/>
                <a:gd name="T44" fmla="*/ 1854 w 2187"/>
                <a:gd name="T45" fmla="*/ 537 h 2187"/>
                <a:gd name="T46" fmla="*/ 1706 w 2187"/>
                <a:gd name="T47" fmla="*/ 378 h 2187"/>
                <a:gd name="T48" fmla="*/ 1527 w 2187"/>
                <a:gd name="T49" fmla="*/ 256 h 2187"/>
                <a:gd name="T50" fmla="*/ 1320 w 2187"/>
                <a:gd name="T51" fmla="*/ 178 h 2187"/>
                <a:gd name="T52" fmla="*/ 1094 w 2187"/>
                <a:gd name="T53" fmla="*/ 151 h 2187"/>
                <a:gd name="T54" fmla="*/ 1263 w 2187"/>
                <a:gd name="T55" fmla="*/ 12 h 2187"/>
                <a:gd name="T56" fmla="*/ 1500 w 2187"/>
                <a:gd name="T57" fmla="*/ 78 h 2187"/>
                <a:gd name="T58" fmla="*/ 1713 w 2187"/>
                <a:gd name="T59" fmla="*/ 192 h 2187"/>
                <a:gd name="T60" fmla="*/ 1894 w 2187"/>
                <a:gd name="T61" fmla="*/ 350 h 2187"/>
                <a:gd name="T62" fmla="*/ 2038 w 2187"/>
                <a:gd name="T63" fmla="*/ 542 h 2187"/>
                <a:gd name="T64" fmla="*/ 2136 w 2187"/>
                <a:gd name="T65" fmla="*/ 763 h 2187"/>
                <a:gd name="T66" fmla="*/ 2184 w 2187"/>
                <a:gd name="T67" fmla="*/ 1008 h 2187"/>
                <a:gd name="T68" fmla="*/ 2174 w 2187"/>
                <a:gd name="T69" fmla="*/ 1262 h 2187"/>
                <a:gd name="T70" fmla="*/ 2109 w 2187"/>
                <a:gd name="T71" fmla="*/ 1500 h 2187"/>
                <a:gd name="T72" fmla="*/ 1994 w 2187"/>
                <a:gd name="T73" fmla="*/ 1713 h 2187"/>
                <a:gd name="T74" fmla="*/ 1838 w 2187"/>
                <a:gd name="T75" fmla="*/ 1895 h 2187"/>
                <a:gd name="T76" fmla="*/ 1645 w 2187"/>
                <a:gd name="T77" fmla="*/ 2039 h 2187"/>
                <a:gd name="T78" fmla="*/ 1423 w 2187"/>
                <a:gd name="T79" fmla="*/ 2136 h 2187"/>
                <a:gd name="T80" fmla="*/ 1179 w 2187"/>
                <a:gd name="T81" fmla="*/ 2184 h 2187"/>
                <a:gd name="T82" fmla="*/ 925 w 2187"/>
                <a:gd name="T83" fmla="*/ 2175 h 2187"/>
                <a:gd name="T84" fmla="*/ 687 w 2187"/>
                <a:gd name="T85" fmla="*/ 2110 h 2187"/>
                <a:gd name="T86" fmla="*/ 474 w 2187"/>
                <a:gd name="T87" fmla="*/ 1995 h 2187"/>
                <a:gd name="T88" fmla="*/ 293 w 2187"/>
                <a:gd name="T89" fmla="*/ 1839 h 2187"/>
                <a:gd name="T90" fmla="*/ 150 w 2187"/>
                <a:gd name="T91" fmla="*/ 1645 h 2187"/>
                <a:gd name="T92" fmla="*/ 51 w 2187"/>
                <a:gd name="T93" fmla="*/ 1424 h 2187"/>
                <a:gd name="T94" fmla="*/ 3 w 2187"/>
                <a:gd name="T95" fmla="*/ 1179 h 2187"/>
                <a:gd name="T96" fmla="*/ 13 w 2187"/>
                <a:gd name="T97" fmla="*/ 925 h 2187"/>
                <a:gd name="T98" fmla="*/ 79 w 2187"/>
                <a:gd name="T99" fmla="*/ 687 h 2187"/>
                <a:gd name="T100" fmla="*/ 192 w 2187"/>
                <a:gd name="T101" fmla="*/ 474 h 2187"/>
                <a:gd name="T102" fmla="*/ 350 w 2187"/>
                <a:gd name="T103" fmla="*/ 292 h 2187"/>
                <a:gd name="T104" fmla="*/ 542 w 2187"/>
                <a:gd name="T105" fmla="*/ 150 h 2187"/>
                <a:gd name="T106" fmla="*/ 764 w 2187"/>
                <a:gd name="T107" fmla="*/ 51 h 2187"/>
                <a:gd name="T108" fmla="*/ 1008 w 2187"/>
                <a:gd name="T109" fmla="*/ 3 h 2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87" h="2187">
                  <a:moveTo>
                    <a:pt x="1094" y="151"/>
                  </a:moveTo>
                  <a:lnTo>
                    <a:pt x="1016" y="154"/>
                  </a:lnTo>
                  <a:lnTo>
                    <a:pt x="941" y="163"/>
                  </a:lnTo>
                  <a:lnTo>
                    <a:pt x="867" y="178"/>
                  </a:lnTo>
                  <a:lnTo>
                    <a:pt x="796" y="198"/>
                  </a:lnTo>
                  <a:lnTo>
                    <a:pt x="727" y="225"/>
                  </a:lnTo>
                  <a:lnTo>
                    <a:pt x="661" y="256"/>
                  </a:lnTo>
                  <a:lnTo>
                    <a:pt x="597" y="292"/>
                  </a:lnTo>
                  <a:lnTo>
                    <a:pt x="537" y="332"/>
                  </a:lnTo>
                  <a:lnTo>
                    <a:pt x="480" y="378"/>
                  </a:lnTo>
                  <a:lnTo>
                    <a:pt x="427" y="427"/>
                  </a:lnTo>
                  <a:lnTo>
                    <a:pt x="378" y="480"/>
                  </a:lnTo>
                  <a:lnTo>
                    <a:pt x="333" y="537"/>
                  </a:lnTo>
                  <a:lnTo>
                    <a:pt x="292" y="597"/>
                  </a:lnTo>
                  <a:lnTo>
                    <a:pt x="256" y="660"/>
                  </a:lnTo>
                  <a:lnTo>
                    <a:pt x="225" y="727"/>
                  </a:lnTo>
                  <a:lnTo>
                    <a:pt x="199" y="796"/>
                  </a:lnTo>
                  <a:lnTo>
                    <a:pt x="179" y="867"/>
                  </a:lnTo>
                  <a:lnTo>
                    <a:pt x="164" y="941"/>
                  </a:lnTo>
                  <a:lnTo>
                    <a:pt x="154" y="1016"/>
                  </a:lnTo>
                  <a:lnTo>
                    <a:pt x="151" y="1094"/>
                  </a:lnTo>
                  <a:lnTo>
                    <a:pt x="154" y="1171"/>
                  </a:lnTo>
                  <a:lnTo>
                    <a:pt x="164" y="1246"/>
                  </a:lnTo>
                  <a:lnTo>
                    <a:pt x="179" y="1320"/>
                  </a:lnTo>
                  <a:lnTo>
                    <a:pt x="199" y="1392"/>
                  </a:lnTo>
                  <a:lnTo>
                    <a:pt x="225" y="1460"/>
                  </a:lnTo>
                  <a:lnTo>
                    <a:pt x="256" y="1527"/>
                  </a:lnTo>
                  <a:lnTo>
                    <a:pt x="292" y="1590"/>
                  </a:lnTo>
                  <a:lnTo>
                    <a:pt x="333" y="1650"/>
                  </a:lnTo>
                  <a:lnTo>
                    <a:pt x="378" y="1707"/>
                  </a:lnTo>
                  <a:lnTo>
                    <a:pt x="427" y="1760"/>
                  </a:lnTo>
                  <a:lnTo>
                    <a:pt x="480" y="1810"/>
                  </a:lnTo>
                  <a:lnTo>
                    <a:pt x="537" y="1855"/>
                  </a:lnTo>
                  <a:lnTo>
                    <a:pt x="597" y="1895"/>
                  </a:lnTo>
                  <a:lnTo>
                    <a:pt x="661" y="1931"/>
                  </a:lnTo>
                  <a:lnTo>
                    <a:pt x="727" y="1963"/>
                  </a:lnTo>
                  <a:lnTo>
                    <a:pt x="796" y="1989"/>
                  </a:lnTo>
                  <a:lnTo>
                    <a:pt x="867" y="2009"/>
                  </a:lnTo>
                  <a:lnTo>
                    <a:pt x="941" y="2025"/>
                  </a:lnTo>
                  <a:lnTo>
                    <a:pt x="1016" y="2033"/>
                  </a:lnTo>
                  <a:lnTo>
                    <a:pt x="1094" y="2036"/>
                  </a:lnTo>
                  <a:lnTo>
                    <a:pt x="1170" y="2033"/>
                  </a:lnTo>
                  <a:lnTo>
                    <a:pt x="1246" y="2025"/>
                  </a:lnTo>
                  <a:lnTo>
                    <a:pt x="1320" y="2009"/>
                  </a:lnTo>
                  <a:lnTo>
                    <a:pt x="1392" y="1989"/>
                  </a:lnTo>
                  <a:lnTo>
                    <a:pt x="1460" y="1963"/>
                  </a:lnTo>
                  <a:lnTo>
                    <a:pt x="1527" y="1931"/>
                  </a:lnTo>
                  <a:lnTo>
                    <a:pt x="1589" y="1895"/>
                  </a:lnTo>
                  <a:lnTo>
                    <a:pt x="1650" y="1855"/>
                  </a:lnTo>
                  <a:lnTo>
                    <a:pt x="1706" y="1810"/>
                  </a:lnTo>
                  <a:lnTo>
                    <a:pt x="1759" y="1760"/>
                  </a:lnTo>
                  <a:lnTo>
                    <a:pt x="1809" y="1707"/>
                  </a:lnTo>
                  <a:lnTo>
                    <a:pt x="1854" y="1650"/>
                  </a:lnTo>
                  <a:lnTo>
                    <a:pt x="1894" y="1590"/>
                  </a:lnTo>
                  <a:lnTo>
                    <a:pt x="1931" y="1527"/>
                  </a:lnTo>
                  <a:lnTo>
                    <a:pt x="1962" y="1460"/>
                  </a:lnTo>
                  <a:lnTo>
                    <a:pt x="1988" y="1392"/>
                  </a:lnTo>
                  <a:lnTo>
                    <a:pt x="2009" y="1320"/>
                  </a:lnTo>
                  <a:lnTo>
                    <a:pt x="2024" y="1246"/>
                  </a:lnTo>
                  <a:lnTo>
                    <a:pt x="2033" y="1171"/>
                  </a:lnTo>
                  <a:lnTo>
                    <a:pt x="2036" y="1094"/>
                  </a:lnTo>
                  <a:lnTo>
                    <a:pt x="2033" y="1016"/>
                  </a:lnTo>
                  <a:lnTo>
                    <a:pt x="2024" y="941"/>
                  </a:lnTo>
                  <a:lnTo>
                    <a:pt x="2009" y="867"/>
                  </a:lnTo>
                  <a:lnTo>
                    <a:pt x="1988" y="796"/>
                  </a:lnTo>
                  <a:lnTo>
                    <a:pt x="1962" y="727"/>
                  </a:lnTo>
                  <a:lnTo>
                    <a:pt x="1931" y="660"/>
                  </a:lnTo>
                  <a:lnTo>
                    <a:pt x="1894" y="597"/>
                  </a:lnTo>
                  <a:lnTo>
                    <a:pt x="1854" y="537"/>
                  </a:lnTo>
                  <a:lnTo>
                    <a:pt x="1809" y="480"/>
                  </a:lnTo>
                  <a:lnTo>
                    <a:pt x="1759" y="427"/>
                  </a:lnTo>
                  <a:lnTo>
                    <a:pt x="1706" y="378"/>
                  </a:lnTo>
                  <a:lnTo>
                    <a:pt x="1650" y="332"/>
                  </a:lnTo>
                  <a:lnTo>
                    <a:pt x="1589" y="292"/>
                  </a:lnTo>
                  <a:lnTo>
                    <a:pt x="1527" y="256"/>
                  </a:lnTo>
                  <a:lnTo>
                    <a:pt x="1460" y="225"/>
                  </a:lnTo>
                  <a:lnTo>
                    <a:pt x="1392" y="198"/>
                  </a:lnTo>
                  <a:lnTo>
                    <a:pt x="1320" y="178"/>
                  </a:lnTo>
                  <a:lnTo>
                    <a:pt x="1246" y="163"/>
                  </a:lnTo>
                  <a:lnTo>
                    <a:pt x="1170" y="154"/>
                  </a:lnTo>
                  <a:lnTo>
                    <a:pt x="1094" y="151"/>
                  </a:lnTo>
                  <a:close/>
                  <a:moveTo>
                    <a:pt x="1094" y="0"/>
                  </a:moveTo>
                  <a:lnTo>
                    <a:pt x="1179" y="3"/>
                  </a:lnTo>
                  <a:lnTo>
                    <a:pt x="1263" y="12"/>
                  </a:lnTo>
                  <a:lnTo>
                    <a:pt x="1344" y="28"/>
                  </a:lnTo>
                  <a:lnTo>
                    <a:pt x="1423" y="51"/>
                  </a:lnTo>
                  <a:lnTo>
                    <a:pt x="1500" y="78"/>
                  </a:lnTo>
                  <a:lnTo>
                    <a:pt x="1574" y="111"/>
                  </a:lnTo>
                  <a:lnTo>
                    <a:pt x="1645" y="150"/>
                  </a:lnTo>
                  <a:lnTo>
                    <a:pt x="1713" y="192"/>
                  </a:lnTo>
                  <a:lnTo>
                    <a:pt x="1777" y="240"/>
                  </a:lnTo>
                  <a:lnTo>
                    <a:pt x="1838" y="292"/>
                  </a:lnTo>
                  <a:lnTo>
                    <a:pt x="1894" y="350"/>
                  </a:lnTo>
                  <a:lnTo>
                    <a:pt x="1946" y="410"/>
                  </a:lnTo>
                  <a:lnTo>
                    <a:pt x="1994" y="474"/>
                  </a:lnTo>
                  <a:lnTo>
                    <a:pt x="2038" y="542"/>
                  </a:lnTo>
                  <a:lnTo>
                    <a:pt x="2076" y="613"/>
                  </a:lnTo>
                  <a:lnTo>
                    <a:pt x="2109" y="687"/>
                  </a:lnTo>
                  <a:lnTo>
                    <a:pt x="2136" y="763"/>
                  </a:lnTo>
                  <a:lnTo>
                    <a:pt x="2158" y="843"/>
                  </a:lnTo>
                  <a:lnTo>
                    <a:pt x="2174" y="925"/>
                  </a:lnTo>
                  <a:lnTo>
                    <a:pt x="2184" y="1008"/>
                  </a:lnTo>
                  <a:lnTo>
                    <a:pt x="2187" y="1094"/>
                  </a:lnTo>
                  <a:lnTo>
                    <a:pt x="2184" y="1179"/>
                  </a:lnTo>
                  <a:lnTo>
                    <a:pt x="2174" y="1262"/>
                  </a:lnTo>
                  <a:lnTo>
                    <a:pt x="2158" y="1344"/>
                  </a:lnTo>
                  <a:lnTo>
                    <a:pt x="2136" y="1424"/>
                  </a:lnTo>
                  <a:lnTo>
                    <a:pt x="2109" y="1500"/>
                  </a:lnTo>
                  <a:lnTo>
                    <a:pt x="2076" y="1575"/>
                  </a:lnTo>
                  <a:lnTo>
                    <a:pt x="2038" y="1645"/>
                  </a:lnTo>
                  <a:lnTo>
                    <a:pt x="1994" y="1713"/>
                  </a:lnTo>
                  <a:lnTo>
                    <a:pt x="1946" y="1778"/>
                  </a:lnTo>
                  <a:lnTo>
                    <a:pt x="1894" y="1839"/>
                  </a:lnTo>
                  <a:lnTo>
                    <a:pt x="1838" y="1895"/>
                  </a:lnTo>
                  <a:lnTo>
                    <a:pt x="1777" y="1947"/>
                  </a:lnTo>
                  <a:lnTo>
                    <a:pt x="1713" y="1995"/>
                  </a:lnTo>
                  <a:lnTo>
                    <a:pt x="1645" y="2039"/>
                  </a:lnTo>
                  <a:lnTo>
                    <a:pt x="1574" y="2077"/>
                  </a:lnTo>
                  <a:lnTo>
                    <a:pt x="1500" y="2110"/>
                  </a:lnTo>
                  <a:lnTo>
                    <a:pt x="1423" y="2136"/>
                  </a:lnTo>
                  <a:lnTo>
                    <a:pt x="1344" y="2159"/>
                  </a:lnTo>
                  <a:lnTo>
                    <a:pt x="1263" y="2175"/>
                  </a:lnTo>
                  <a:lnTo>
                    <a:pt x="1179" y="2184"/>
                  </a:lnTo>
                  <a:lnTo>
                    <a:pt x="1094" y="2187"/>
                  </a:lnTo>
                  <a:lnTo>
                    <a:pt x="1008" y="2184"/>
                  </a:lnTo>
                  <a:lnTo>
                    <a:pt x="925" y="2175"/>
                  </a:lnTo>
                  <a:lnTo>
                    <a:pt x="843" y="2159"/>
                  </a:lnTo>
                  <a:lnTo>
                    <a:pt x="764" y="2136"/>
                  </a:lnTo>
                  <a:lnTo>
                    <a:pt x="687" y="2110"/>
                  </a:lnTo>
                  <a:lnTo>
                    <a:pt x="613" y="2077"/>
                  </a:lnTo>
                  <a:lnTo>
                    <a:pt x="542" y="2039"/>
                  </a:lnTo>
                  <a:lnTo>
                    <a:pt x="474" y="1995"/>
                  </a:lnTo>
                  <a:lnTo>
                    <a:pt x="410" y="1947"/>
                  </a:lnTo>
                  <a:lnTo>
                    <a:pt x="350" y="1895"/>
                  </a:lnTo>
                  <a:lnTo>
                    <a:pt x="293" y="1839"/>
                  </a:lnTo>
                  <a:lnTo>
                    <a:pt x="240" y="1778"/>
                  </a:lnTo>
                  <a:lnTo>
                    <a:pt x="192" y="1713"/>
                  </a:lnTo>
                  <a:lnTo>
                    <a:pt x="150" y="1645"/>
                  </a:lnTo>
                  <a:lnTo>
                    <a:pt x="112" y="1575"/>
                  </a:lnTo>
                  <a:lnTo>
                    <a:pt x="79" y="1500"/>
                  </a:lnTo>
                  <a:lnTo>
                    <a:pt x="51" y="1424"/>
                  </a:lnTo>
                  <a:lnTo>
                    <a:pt x="29" y="1344"/>
                  </a:lnTo>
                  <a:lnTo>
                    <a:pt x="13" y="1262"/>
                  </a:lnTo>
                  <a:lnTo>
                    <a:pt x="3" y="1179"/>
                  </a:lnTo>
                  <a:lnTo>
                    <a:pt x="0" y="1094"/>
                  </a:lnTo>
                  <a:lnTo>
                    <a:pt x="3" y="1008"/>
                  </a:lnTo>
                  <a:lnTo>
                    <a:pt x="13" y="925"/>
                  </a:lnTo>
                  <a:lnTo>
                    <a:pt x="29" y="843"/>
                  </a:lnTo>
                  <a:lnTo>
                    <a:pt x="51" y="763"/>
                  </a:lnTo>
                  <a:lnTo>
                    <a:pt x="79" y="687"/>
                  </a:lnTo>
                  <a:lnTo>
                    <a:pt x="112" y="613"/>
                  </a:lnTo>
                  <a:lnTo>
                    <a:pt x="150" y="542"/>
                  </a:lnTo>
                  <a:lnTo>
                    <a:pt x="192" y="474"/>
                  </a:lnTo>
                  <a:lnTo>
                    <a:pt x="240" y="410"/>
                  </a:lnTo>
                  <a:lnTo>
                    <a:pt x="293" y="350"/>
                  </a:lnTo>
                  <a:lnTo>
                    <a:pt x="350" y="292"/>
                  </a:lnTo>
                  <a:lnTo>
                    <a:pt x="410" y="240"/>
                  </a:lnTo>
                  <a:lnTo>
                    <a:pt x="474" y="192"/>
                  </a:lnTo>
                  <a:lnTo>
                    <a:pt x="542" y="150"/>
                  </a:lnTo>
                  <a:lnTo>
                    <a:pt x="613" y="111"/>
                  </a:lnTo>
                  <a:lnTo>
                    <a:pt x="687" y="78"/>
                  </a:lnTo>
                  <a:lnTo>
                    <a:pt x="764" y="51"/>
                  </a:lnTo>
                  <a:lnTo>
                    <a:pt x="843" y="28"/>
                  </a:lnTo>
                  <a:lnTo>
                    <a:pt x="925" y="12"/>
                  </a:lnTo>
                  <a:lnTo>
                    <a:pt x="1008" y="3"/>
                  </a:lnTo>
                  <a:lnTo>
                    <a:pt x="109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14" name="Freeform 768">
              <a:extLst>
                <a:ext uri="{FF2B5EF4-FFF2-40B4-BE49-F238E27FC236}">
                  <a16:creationId xmlns:a16="http://schemas.microsoft.com/office/drawing/2014/main" id="{67BAB5EE-1D23-4814-A424-63546CA01829}"/>
                </a:ext>
              </a:extLst>
            </p:cNvPr>
            <p:cNvSpPr>
              <a:spLocks/>
            </p:cNvSpPr>
            <p:nvPr/>
          </p:nvSpPr>
          <p:spPr bwMode="auto">
            <a:xfrm>
              <a:off x="4798" y="6241"/>
              <a:ext cx="15" cy="52"/>
            </a:xfrm>
            <a:custGeom>
              <a:avLst/>
              <a:gdLst>
                <a:gd name="T0" fmla="*/ 76 w 151"/>
                <a:gd name="T1" fmla="*/ 0 h 520"/>
                <a:gd name="T2" fmla="*/ 96 w 151"/>
                <a:gd name="T3" fmla="*/ 3 h 520"/>
                <a:gd name="T4" fmla="*/ 113 w 151"/>
                <a:gd name="T5" fmla="*/ 10 h 520"/>
                <a:gd name="T6" fmla="*/ 129 w 151"/>
                <a:gd name="T7" fmla="*/ 22 h 520"/>
                <a:gd name="T8" fmla="*/ 141 w 151"/>
                <a:gd name="T9" fmla="*/ 38 h 520"/>
                <a:gd name="T10" fmla="*/ 148 w 151"/>
                <a:gd name="T11" fmla="*/ 56 h 520"/>
                <a:gd name="T12" fmla="*/ 151 w 151"/>
                <a:gd name="T13" fmla="*/ 75 h 520"/>
                <a:gd name="T14" fmla="*/ 151 w 151"/>
                <a:gd name="T15" fmla="*/ 444 h 520"/>
                <a:gd name="T16" fmla="*/ 148 w 151"/>
                <a:gd name="T17" fmla="*/ 463 h 520"/>
                <a:gd name="T18" fmla="*/ 141 w 151"/>
                <a:gd name="T19" fmla="*/ 481 h 520"/>
                <a:gd name="T20" fmla="*/ 129 w 151"/>
                <a:gd name="T21" fmla="*/ 497 h 520"/>
                <a:gd name="T22" fmla="*/ 113 w 151"/>
                <a:gd name="T23" fmla="*/ 509 h 520"/>
                <a:gd name="T24" fmla="*/ 96 w 151"/>
                <a:gd name="T25" fmla="*/ 517 h 520"/>
                <a:gd name="T26" fmla="*/ 76 w 151"/>
                <a:gd name="T27" fmla="*/ 520 h 520"/>
                <a:gd name="T28" fmla="*/ 56 w 151"/>
                <a:gd name="T29" fmla="*/ 517 h 520"/>
                <a:gd name="T30" fmla="*/ 38 w 151"/>
                <a:gd name="T31" fmla="*/ 509 h 520"/>
                <a:gd name="T32" fmla="*/ 22 w 151"/>
                <a:gd name="T33" fmla="*/ 497 h 520"/>
                <a:gd name="T34" fmla="*/ 10 w 151"/>
                <a:gd name="T35" fmla="*/ 481 h 520"/>
                <a:gd name="T36" fmla="*/ 3 w 151"/>
                <a:gd name="T37" fmla="*/ 463 h 520"/>
                <a:gd name="T38" fmla="*/ 0 w 151"/>
                <a:gd name="T39" fmla="*/ 444 h 520"/>
                <a:gd name="T40" fmla="*/ 0 w 151"/>
                <a:gd name="T41" fmla="*/ 75 h 520"/>
                <a:gd name="T42" fmla="*/ 3 w 151"/>
                <a:gd name="T43" fmla="*/ 56 h 520"/>
                <a:gd name="T44" fmla="*/ 10 w 151"/>
                <a:gd name="T45" fmla="*/ 38 h 520"/>
                <a:gd name="T46" fmla="*/ 22 w 151"/>
                <a:gd name="T47" fmla="*/ 22 h 520"/>
                <a:gd name="T48" fmla="*/ 38 w 151"/>
                <a:gd name="T49" fmla="*/ 10 h 520"/>
                <a:gd name="T50" fmla="*/ 56 w 151"/>
                <a:gd name="T51" fmla="*/ 3 h 520"/>
                <a:gd name="T52" fmla="*/ 76 w 151"/>
                <a:gd name="T53"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520">
                  <a:moveTo>
                    <a:pt x="76" y="0"/>
                  </a:moveTo>
                  <a:lnTo>
                    <a:pt x="96" y="3"/>
                  </a:lnTo>
                  <a:lnTo>
                    <a:pt x="113" y="10"/>
                  </a:lnTo>
                  <a:lnTo>
                    <a:pt x="129" y="22"/>
                  </a:lnTo>
                  <a:lnTo>
                    <a:pt x="141" y="38"/>
                  </a:lnTo>
                  <a:lnTo>
                    <a:pt x="148" y="56"/>
                  </a:lnTo>
                  <a:lnTo>
                    <a:pt x="151" y="75"/>
                  </a:lnTo>
                  <a:lnTo>
                    <a:pt x="151" y="444"/>
                  </a:lnTo>
                  <a:lnTo>
                    <a:pt x="148" y="463"/>
                  </a:lnTo>
                  <a:lnTo>
                    <a:pt x="141" y="481"/>
                  </a:lnTo>
                  <a:lnTo>
                    <a:pt x="129" y="497"/>
                  </a:lnTo>
                  <a:lnTo>
                    <a:pt x="113" y="509"/>
                  </a:lnTo>
                  <a:lnTo>
                    <a:pt x="96" y="517"/>
                  </a:lnTo>
                  <a:lnTo>
                    <a:pt x="76" y="520"/>
                  </a:lnTo>
                  <a:lnTo>
                    <a:pt x="56" y="517"/>
                  </a:lnTo>
                  <a:lnTo>
                    <a:pt x="38" y="509"/>
                  </a:lnTo>
                  <a:lnTo>
                    <a:pt x="22" y="497"/>
                  </a:lnTo>
                  <a:lnTo>
                    <a:pt x="10" y="481"/>
                  </a:lnTo>
                  <a:lnTo>
                    <a:pt x="3" y="463"/>
                  </a:lnTo>
                  <a:lnTo>
                    <a:pt x="0" y="444"/>
                  </a:lnTo>
                  <a:lnTo>
                    <a:pt x="0" y="75"/>
                  </a:lnTo>
                  <a:lnTo>
                    <a:pt x="3" y="56"/>
                  </a:lnTo>
                  <a:lnTo>
                    <a:pt x="10" y="38"/>
                  </a:lnTo>
                  <a:lnTo>
                    <a:pt x="22" y="22"/>
                  </a:lnTo>
                  <a:lnTo>
                    <a:pt x="38" y="10"/>
                  </a:lnTo>
                  <a:lnTo>
                    <a:pt x="56" y="3"/>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15" name="Freeform 769">
              <a:extLst>
                <a:ext uri="{FF2B5EF4-FFF2-40B4-BE49-F238E27FC236}">
                  <a16:creationId xmlns:a16="http://schemas.microsoft.com/office/drawing/2014/main" id="{6B1C9A59-7426-4738-8745-A55FFDB0D99C}"/>
                </a:ext>
              </a:extLst>
            </p:cNvPr>
            <p:cNvSpPr>
              <a:spLocks/>
            </p:cNvSpPr>
            <p:nvPr/>
          </p:nvSpPr>
          <p:spPr bwMode="auto">
            <a:xfrm>
              <a:off x="4798" y="5947"/>
              <a:ext cx="15" cy="51"/>
            </a:xfrm>
            <a:custGeom>
              <a:avLst/>
              <a:gdLst>
                <a:gd name="T0" fmla="*/ 76 w 151"/>
                <a:gd name="T1" fmla="*/ 0 h 519"/>
                <a:gd name="T2" fmla="*/ 96 w 151"/>
                <a:gd name="T3" fmla="*/ 2 h 519"/>
                <a:gd name="T4" fmla="*/ 113 w 151"/>
                <a:gd name="T5" fmla="*/ 10 h 519"/>
                <a:gd name="T6" fmla="*/ 129 w 151"/>
                <a:gd name="T7" fmla="*/ 22 h 519"/>
                <a:gd name="T8" fmla="*/ 141 w 151"/>
                <a:gd name="T9" fmla="*/ 38 h 519"/>
                <a:gd name="T10" fmla="*/ 148 w 151"/>
                <a:gd name="T11" fmla="*/ 56 h 519"/>
                <a:gd name="T12" fmla="*/ 151 w 151"/>
                <a:gd name="T13" fmla="*/ 76 h 519"/>
                <a:gd name="T14" fmla="*/ 151 w 151"/>
                <a:gd name="T15" fmla="*/ 444 h 519"/>
                <a:gd name="T16" fmla="*/ 148 w 151"/>
                <a:gd name="T17" fmla="*/ 464 h 519"/>
                <a:gd name="T18" fmla="*/ 141 w 151"/>
                <a:gd name="T19" fmla="*/ 482 h 519"/>
                <a:gd name="T20" fmla="*/ 129 w 151"/>
                <a:gd name="T21" fmla="*/ 497 h 519"/>
                <a:gd name="T22" fmla="*/ 113 w 151"/>
                <a:gd name="T23" fmla="*/ 509 h 519"/>
                <a:gd name="T24" fmla="*/ 96 w 151"/>
                <a:gd name="T25" fmla="*/ 516 h 519"/>
                <a:gd name="T26" fmla="*/ 76 w 151"/>
                <a:gd name="T27" fmla="*/ 519 h 519"/>
                <a:gd name="T28" fmla="*/ 56 w 151"/>
                <a:gd name="T29" fmla="*/ 516 h 519"/>
                <a:gd name="T30" fmla="*/ 38 w 151"/>
                <a:gd name="T31" fmla="*/ 509 h 519"/>
                <a:gd name="T32" fmla="*/ 22 w 151"/>
                <a:gd name="T33" fmla="*/ 497 h 519"/>
                <a:gd name="T34" fmla="*/ 10 w 151"/>
                <a:gd name="T35" fmla="*/ 482 h 519"/>
                <a:gd name="T36" fmla="*/ 3 w 151"/>
                <a:gd name="T37" fmla="*/ 464 h 519"/>
                <a:gd name="T38" fmla="*/ 0 w 151"/>
                <a:gd name="T39" fmla="*/ 444 h 519"/>
                <a:gd name="T40" fmla="*/ 0 w 151"/>
                <a:gd name="T41" fmla="*/ 76 h 519"/>
                <a:gd name="T42" fmla="*/ 3 w 151"/>
                <a:gd name="T43" fmla="*/ 56 h 519"/>
                <a:gd name="T44" fmla="*/ 10 w 151"/>
                <a:gd name="T45" fmla="*/ 38 h 519"/>
                <a:gd name="T46" fmla="*/ 22 w 151"/>
                <a:gd name="T47" fmla="*/ 22 h 519"/>
                <a:gd name="T48" fmla="*/ 38 w 151"/>
                <a:gd name="T49" fmla="*/ 10 h 519"/>
                <a:gd name="T50" fmla="*/ 56 w 151"/>
                <a:gd name="T51" fmla="*/ 2 h 519"/>
                <a:gd name="T52" fmla="*/ 76 w 151"/>
                <a:gd name="T53"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519">
                  <a:moveTo>
                    <a:pt x="76" y="0"/>
                  </a:moveTo>
                  <a:lnTo>
                    <a:pt x="96" y="2"/>
                  </a:lnTo>
                  <a:lnTo>
                    <a:pt x="113" y="10"/>
                  </a:lnTo>
                  <a:lnTo>
                    <a:pt x="129" y="22"/>
                  </a:lnTo>
                  <a:lnTo>
                    <a:pt x="141" y="38"/>
                  </a:lnTo>
                  <a:lnTo>
                    <a:pt x="148" y="56"/>
                  </a:lnTo>
                  <a:lnTo>
                    <a:pt x="151" y="76"/>
                  </a:lnTo>
                  <a:lnTo>
                    <a:pt x="151" y="444"/>
                  </a:lnTo>
                  <a:lnTo>
                    <a:pt x="148" y="464"/>
                  </a:lnTo>
                  <a:lnTo>
                    <a:pt x="141" y="482"/>
                  </a:lnTo>
                  <a:lnTo>
                    <a:pt x="129" y="497"/>
                  </a:lnTo>
                  <a:lnTo>
                    <a:pt x="113" y="509"/>
                  </a:lnTo>
                  <a:lnTo>
                    <a:pt x="96" y="516"/>
                  </a:lnTo>
                  <a:lnTo>
                    <a:pt x="76" y="519"/>
                  </a:lnTo>
                  <a:lnTo>
                    <a:pt x="56" y="516"/>
                  </a:lnTo>
                  <a:lnTo>
                    <a:pt x="38" y="509"/>
                  </a:lnTo>
                  <a:lnTo>
                    <a:pt x="22" y="497"/>
                  </a:lnTo>
                  <a:lnTo>
                    <a:pt x="10" y="482"/>
                  </a:lnTo>
                  <a:lnTo>
                    <a:pt x="3" y="464"/>
                  </a:lnTo>
                  <a:lnTo>
                    <a:pt x="0" y="444"/>
                  </a:lnTo>
                  <a:lnTo>
                    <a:pt x="0" y="76"/>
                  </a:lnTo>
                  <a:lnTo>
                    <a:pt x="3" y="56"/>
                  </a:lnTo>
                  <a:lnTo>
                    <a:pt x="10" y="38"/>
                  </a:lnTo>
                  <a:lnTo>
                    <a:pt x="22" y="22"/>
                  </a:lnTo>
                  <a:lnTo>
                    <a:pt x="38" y="10"/>
                  </a:lnTo>
                  <a:lnTo>
                    <a:pt x="56" y="2"/>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16" name="Freeform 770">
              <a:extLst>
                <a:ext uri="{FF2B5EF4-FFF2-40B4-BE49-F238E27FC236}">
                  <a16:creationId xmlns:a16="http://schemas.microsoft.com/office/drawing/2014/main" id="{A61EDD99-0FF9-4B53-A2B5-4A945F2CA54E}"/>
                </a:ext>
              </a:extLst>
            </p:cNvPr>
            <p:cNvSpPr>
              <a:spLocks/>
            </p:cNvSpPr>
            <p:nvPr/>
          </p:nvSpPr>
          <p:spPr bwMode="auto">
            <a:xfrm>
              <a:off x="4927" y="6112"/>
              <a:ext cx="52" cy="15"/>
            </a:xfrm>
            <a:custGeom>
              <a:avLst/>
              <a:gdLst>
                <a:gd name="T0" fmla="*/ 75 w 520"/>
                <a:gd name="T1" fmla="*/ 0 h 151"/>
                <a:gd name="T2" fmla="*/ 444 w 520"/>
                <a:gd name="T3" fmla="*/ 0 h 151"/>
                <a:gd name="T4" fmla="*/ 463 w 520"/>
                <a:gd name="T5" fmla="*/ 2 h 151"/>
                <a:gd name="T6" fmla="*/ 481 w 520"/>
                <a:gd name="T7" fmla="*/ 9 h 151"/>
                <a:gd name="T8" fmla="*/ 497 w 520"/>
                <a:gd name="T9" fmla="*/ 21 h 151"/>
                <a:gd name="T10" fmla="*/ 509 w 520"/>
                <a:gd name="T11" fmla="*/ 37 h 151"/>
                <a:gd name="T12" fmla="*/ 517 w 520"/>
                <a:gd name="T13" fmla="*/ 55 h 151"/>
                <a:gd name="T14" fmla="*/ 520 w 520"/>
                <a:gd name="T15" fmla="*/ 75 h 151"/>
                <a:gd name="T16" fmla="*/ 517 w 520"/>
                <a:gd name="T17" fmla="*/ 94 h 151"/>
                <a:gd name="T18" fmla="*/ 509 w 520"/>
                <a:gd name="T19" fmla="*/ 112 h 151"/>
                <a:gd name="T20" fmla="*/ 497 w 520"/>
                <a:gd name="T21" fmla="*/ 128 h 151"/>
                <a:gd name="T22" fmla="*/ 481 w 520"/>
                <a:gd name="T23" fmla="*/ 140 h 151"/>
                <a:gd name="T24" fmla="*/ 463 w 520"/>
                <a:gd name="T25" fmla="*/ 147 h 151"/>
                <a:gd name="T26" fmla="*/ 444 w 520"/>
                <a:gd name="T27" fmla="*/ 151 h 151"/>
                <a:gd name="T28" fmla="*/ 75 w 520"/>
                <a:gd name="T29" fmla="*/ 151 h 151"/>
                <a:gd name="T30" fmla="*/ 56 w 520"/>
                <a:gd name="T31" fmla="*/ 147 h 151"/>
                <a:gd name="T32" fmla="*/ 38 w 520"/>
                <a:gd name="T33" fmla="*/ 140 h 151"/>
                <a:gd name="T34" fmla="*/ 22 w 520"/>
                <a:gd name="T35" fmla="*/ 128 h 151"/>
                <a:gd name="T36" fmla="*/ 11 w 520"/>
                <a:gd name="T37" fmla="*/ 112 h 151"/>
                <a:gd name="T38" fmla="*/ 3 w 520"/>
                <a:gd name="T39" fmla="*/ 94 h 151"/>
                <a:gd name="T40" fmla="*/ 0 w 520"/>
                <a:gd name="T41" fmla="*/ 75 h 151"/>
                <a:gd name="T42" fmla="*/ 3 w 520"/>
                <a:gd name="T43" fmla="*/ 55 h 151"/>
                <a:gd name="T44" fmla="*/ 11 w 520"/>
                <a:gd name="T45" fmla="*/ 37 h 151"/>
                <a:gd name="T46" fmla="*/ 22 w 520"/>
                <a:gd name="T47" fmla="*/ 21 h 151"/>
                <a:gd name="T48" fmla="*/ 38 w 520"/>
                <a:gd name="T49" fmla="*/ 9 h 151"/>
                <a:gd name="T50" fmla="*/ 56 w 520"/>
                <a:gd name="T51" fmla="*/ 2 h 151"/>
                <a:gd name="T52" fmla="*/ 75 w 520"/>
                <a:gd name="T5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0" h="151">
                  <a:moveTo>
                    <a:pt x="75" y="0"/>
                  </a:moveTo>
                  <a:lnTo>
                    <a:pt x="444" y="0"/>
                  </a:lnTo>
                  <a:lnTo>
                    <a:pt x="463" y="2"/>
                  </a:lnTo>
                  <a:lnTo>
                    <a:pt x="481" y="9"/>
                  </a:lnTo>
                  <a:lnTo>
                    <a:pt x="497" y="21"/>
                  </a:lnTo>
                  <a:lnTo>
                    <a:pt x="509" y="37"/>
                  </a:lnTo>
                  <a:lnTo>
                    <a:pt x="517" y="55"/>
                  </a:lnTo>
                  <a:lnTo>
                    <a:pt x="520" y="75"/>
                  </a:lnTo>
                  <a:lnTo>
                    <a:pt x="517" y="94"/>
                  </a:lnTo>
                  <a:lnTo>
                    <a:pt x="509" y="112"/>
                  </a:lnTo>
                  <a:lnTo>
                    <a:pt x="497" y="128"/>
                  </a:lnTo>
                  <a:lnTo>
                    <a:pt x="481" y="140"/>
                  </a:lnTo>
                  <a:lnTo>
                    <a:pt x="463" y="147"/>
                  </a:lnTo>
                  <a:lnTo>
                    <a:pt x="444" y="151"/>
                  </a:lnTo>
                  <a:lnTo>
                    <a:pt x="75" y="151"/>
                  </a:lnTo>
                  <a:lnTo>
                    <a:pt x="56" y="147"/>
                  </a:lnTo>
                  <a:lnTo>
                    <a:pt x="38" y="140"/>
                  </a:lnTo>
                  <a:lnTo>
                    <a:pt x="22" y="128"/>
                  </a:lnTo>
                  <a:lnTo>
                    <a:pt x="11" y="112"/>
                  </a:lnTo>
                  <a:lnTo>
                    <a:pt x="3" y="94"/>
                  </a:lnTo>
                  <a:lnTo>
                    <a:pt x="0" y="75"/>
                  </a:lnTo>
                  <a:lnTo>
                    <a:pt x="3" y="55"/>
                  </a:lnTo>
                  <a:lnTo>
                    <a:pt x="11" y="37"/>
                  </a:lnTo>
                  <a:lnTo>
                    <a:pt x="22" y="21"/>
                  </a:lnTo>
                  <a:lnTo>
                    <a:pt x="38" y="9"/>
                  </a:lnTo>
                  <a:lnTo>
                    <a:pt x="56" y="2"/>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17" name="Freeform 771">
              <a:extLst>
                <a:ext uri="{FF2B5EF4-FFF2-40B4-BE49-F238E27FC236}">
                  <a16:creationId xmlns:a16="http://schemas.microsoft.com/office/drawing/2014/main" id="{4A190D5C-DA89-4618-A032-5DB4EE957148}"/>
                </a:ext>
              </a:extLst>
            </p:cNvPr>
            <p:cNvSpPr>
              <a:spLocks/>
            </p:cNvSpPr>
            <p:nvPr/>
          </p:nvSpPr>
          <p:spPr bwMode="auto">
            <a:xfrm>
              <a:off x="4632" y="6112"/>
              <a:ext cx="52" cy="15"/>
            </a:xfrm>
            <a:custGeom>
              <a:avLst/>
              <a:gdLst>
                <a:gd name="T0" fmla="*/ 75 w 519"/>
                <a:gd name="T1" fmla="*/ 0 h 151"/>
                <a:gd name="T2" fmla="*/ 443 w 519"/>
                <a:gd name="T3" fmla="*/ 0 h 151"/>
                <a:gd name="T4" fmla="*/ 464 w 519"/>
                <a:gd name="T5" fmla="*/ 2 h 151"/>
                <a:gd name="T6" fmla="*/ 482 w 519"/>
                <a:gd name="T7" fmla="*/ 9 h 151"/>
                <a:gd name="T8" fmla="*/ 496 w 519"/>
                <a:gd name="T9" fmla="*/ 21 h 151"/>
                <a:gd name="T10" fmla="*/ 508 w 519"/>
                <a:gd name="T11" fmla="*/ 37 h 151"/>
                <a:gd name="T12" fmla="*/ 516 w 519"/>
                <a:gd name="T13" fmla="*/ 55 h 151"/>
                <a:gd name="T14" fmla="*/ 519 w 519"/>
                <a:gd name="T15" fmla="*/ 75 h 151"/>
                <a:gd name="T16" fmla="*/ 516 w 519"/>
                <a:gd name="T17" fmla="*/ 94 h 151"/>
                <a:gd name="T18" fmla="*/ 508 w 519"/>
                <a:gd name="T19" fmla="*/ 112 h 151"/>
                <a:gd name="T20" fmla="*/ 496 w 519"/>
                <a:gd name="T21" fmla="*/ 128 h 151"/>
                <a:gd name="T22" fmla="*/ 482 w 519"/>
                <a:gd name="T23" fmla="*/ 140 h 151"/>
                <a:gd name="T24" fmla="*/ 464 w 519"/>
                <a:gd name="T25" fmla="*/ 147 h 151"/>
                <a:gd name="T26" fmla="*/ 443 w 519"/>
                <a:gd name="T27" fmla="*/ 151 h 151"/>
                <a:gd name="T28" fmla="*/ 75 w 519"/>
                <a:gd name="T29" fmla="*/ 151 h 151"/>
                <a:gd name="T30" fmla="*/ 55 w 519"/>
                <a:gd name="T31" fmla="*/ 147 h 151"/>
                <a:gd name="T32" fmla="*/ 37 w 519"/>
                <a:gd name="T33" fmla="*/ 140 h 151"/>
                <a:gd name="T34" fmla="*/ 22 w 519"/>
                <a:gd name="T35" fmla="*/ 128 h 151"/>
                <a:gd name="T36" fmla="*/ 10 w 519"/>
                <a:gd name="T37" fmla="*/ 112 h 151"/>
                <a:gd name="T38" fmla="*/ 2 w 519"/>
                <a:gd name="T39" fmla="*/ 94 h 151"/>
                <a:gd name="T40" fmla="*/ 0 w 519"/>
                <a:gd name="T41" fmla="*/ 75 h 151"/>
                <a:gd name="T42" fmla="*/ 2 w 519"/>
                <a:gd name="T43" fmla="*/ 55 h 151"/>
                <a:gd name="T44" fmla="*/ 10 w 519"/>
                <a:gd name="T45" fmla="*/ 37 h 151"/>
                <a:gd name="T46" fmla="*/ 22 w 519"/>
                <a:gd name="T47" fmla="*/ 21 h 151"/>
                <a:gd name="T48" fmla="*/ 37 w 519"/>
                <a:gd name="T49" fmla="*/ 9 h 151"/>
                <a:gd name="T50" fmla="*/ 55 w 519"/>
                <a:gd name="T51" fmla="*/ 2 h 151"/>
                <a:gd name="T52" fmla="*/ 75 w 519"/>
                <a:gd name="T5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9" h="151">
                  <a:moveTo>
                    <a:pt x="75" y="0"/>
                  </a:moveTo>
                  <a:lnTo>
                    <a:pt x="443" y="0"/>
                  </a:lnTo>
                  <a:lnTo>
                    <a:pt x="464" y="2"/>
                  </a:lnTo>
                  <a:lnTo>
                    <a:pt x="482" y="9"/>
                  </a:lnTo>
                  <a:lnTo>
                    <a:pt x="496" y="21"/>
                  </a:lnTo>
                  <a:lnTo>
                    <a:pt x="508" y="37"/>
                  </a:lnTo>
                  <a:lnTo>
                    <a:pt x="516" y="55"/>
                  </a:lnTo>
                  <a:lnTo>
                    <a:pt x="519" y="75"/>
                  </a:lnTo>
                  <a:lnTo>
                    <a:pt x="516" y="94"/>
                  </a:lnTo>
                  <a:lnTo>
                    <a:pt x="508" y="112"/>
                  </a:lnTo>
                  <a:lnTo>
                    <a:pt x="496" y="128"/>
                  </a:lnTo>
                  <a:lnTo>
                    <a:pt x="482" y="140"/>
                  </a:lnTo>
                  <a:lnTo>
                    <a:pt x="464" y="147"/>
                  </a:lnTo>
                  <a:lnTo>
                    <a:pt x="443" y="151"/>
                  </a:lnTo>
                  <a:lnTo>
                    <a:pt x="75" y="151"/>
                  </a:lnTo>
                  <a:lnTo>
                    <a:pt x="55" y="147"/>
                  </a:lnTo>
                  <a:lnTo>
                    <a:pt x="37" y="140"/>
                  </a:lnTo>
                  <a:lnTo>
                    <a:pt x="22" y="128"/>
                  </a:lnTo>
                  <a:lnTo>
                    <a:pt x="10" y="112"/>
                  </a:lnTo>
                  <a:lnTo>
                    <a:pt x="2" y="94"/>
                  </a:lnTo>
                  <a:lnTo>
                    <a:pt x="0" y="75"/>
                  </a:lnTo>
                  <a:lnTo>
                    <a:pt x="2" y="55"/>
                  </a:lnTo>
                  <a:lnTo>
                    <a:pt x="10" y="37"/>
                  </a:lnTo>
                  <a:lnTo>
                    <a:pt x="22" y="21"/>
                  </a:lnTo>
                  <a:lnTo>
                    <a:pt x="37" y="9"/>
                  </a:lnTo>
                  <a:lnTo>
                    <a:pt x="55" y="2"/>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18" name="Freeform 772">
              <a:extLst>
                <a:ext uri="{FF2B5EF4-FFF2-40B4-BE49-F238E27FC236}">
                  <a16:creationId xmlns:a16="http://schemas.microsoft.com/office/drawing/2014/main" id="{31A6BF85-DA3B-44E3-974B-716FDE72E90B}"/>
                </a:ext>
              </a:extLst>
            </p:cNvPr>
            <p:cNvSpPr>
              <a:spLocks/>
            </p:cNvSpPr>
            <p:nvPr/>
          </p:nvSpPr>
          <p:spPr bwMode="auto">
            <a:xfrm>
              <a:off x="4889" y="6204"/>
              <a:ext cx="41" cy="41"/>
            </a:xfrm>
            <a:custGeom>
              <a:avLst/>
              <a:gdLst>
                <a:gd name="T0" fmla="*/ 76 w 412"/>
                <a:gd name="T1" fmla="*/ 0 h 412"/>
                <a:gd name="T2" fmla="*/ 95 w 412"/>
                <a:gd name="T3" fmla="*/ 3 h 412"/>
                <a:gd name="T4" fmla="*/ 113 w 412"/>
                <a:gd name="T5" fmla="*/ 10 h 412"/>
                <a:gd name="T6" fmla="*/ 129 w 412"/>
                <a:gd name="T7" fmla="*/ 22 h 412"/>
                <a:gd name="T8" fmla="*/ 390 w 412"/>
                <a:gd name="T9" fmla="*/ 283 h 412"/>
                <a:gd name="T10" fmla="*/ 402 w 412"/>
                <a:gd name="T11" fmla="*/ 299 h 412"/>
                <a:gd name="T12" fmla="*/ 410 w 412"/>
                <a:gd name="T13" fmla="*/ 317 h 412"/>
                <a:gd name="T14" fmla="*/ 412 w 412"/>
                <a:gd name="T15" fmla="*/ 336 h 412"/>
                <a:gd name="T16" fmla="*/ 410 w 412"/>
                <a:gd name="T17" fmla="*/ 355 h 412"/>
                <a:gd name="T18" fmla="*/ 402 w 412"/>
                <a:gd name="T19" fmla="*/ 373 h 412"/>
                <a:gd name="T20" fmla="*/ 390 w 412"/>
                <a:gd name="T21" fmla="*/ 389 h 412"/>
                <a:gd name="T22" fmla="*/ 374 w 412"/>
                <a:gd name="T23" fmla="*/ 402 h 412"/>
                <a:gd name="T24" fmla="*/ 356 w 412"/>
                <a:gd name="T25" fmla="*/ 410 h 412"/>
                <a:gd name="T26" fmla="*/ 336 w 412"/>
                <a:gd name="T27" fmla="*/ 412 h 412"/>
                <a:gd name="T28" fmla="*/ 317 w 412"/>
                <a:gd name="T29" fmla="*/ 410 h 412"/>
                <a:gd name="T30" fmla="*/ 299 w 412"/>
                <a:gd name="T31" fmla="*/ 402 h 412"/>
                <a:gd name="T32" fmla="*/ 283 w 412"/>
                <a:gd name="T33" fmla="*/ 389 h 412"/>
                <a:gd name="T34" fmla="*/ 23 w 412"/>
                <a:gd name="T35" fmla="*/ 129 h 412"/>
                <a:gd name="T36" fmla="*/ 10 w 412"/>
                <a:gd name="T37" fmla="*/ 113 h 412"/>
                <a:gd name="T38" fmla="*/ 4 w 412"/>
                <a:gd name="T39" fmla="*/ 95 h 412"/>
                <a:gd name="T40" fmla="*/ 0 w 412"/>
                <a:gd name="T41" fmla="*/ 76 h 412"/>
                <a:gd name="T42" fmla="*/ 4 w 412"/>
                <a:gd name="T43" fmla="*/ 56 h 412"/>
                <a:gd name="T44" fmla="*/ 10 w 412"/>
                <a:gd name="T45" fmla="*/ 38 h 412"/>
                <a:gd name="T46" fmla="*/ 23 w 412"/>
                <a:gd name="T47" fmla="*/ 22 h 412"/>
                <a:gd name="T48" fmla="*/ 39 w 412"/>
                <a:gd name="T49" fmla="*/ 10 h 412"/>
                <a:gd name="T50" fmla="*/ 57 w 412"/>
                <a:gd name="T51" fmla="*/ 3 h 412"/>
                <a:gd name="T52" fmla="*/ 76 w 412"/>
                <a:gd name="T53"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2" h="412">
                  <a:moveTo>
                    <a:pt x="76" y="0"/>
                  </a:moveTo>
                  <a:lnTo>
                    <a:pt x="95" y="3"/>
                  </a:lnTo>
                  <a:lnTo>
                    <a:pt x="113" y="10"/>
                  </a:lnTo>
                  <a:lnTo>
                    <a:pt x="129" y="22"/>
                  </a:lnTo>
                  <a:lnTo>
                    <a:pt x="390" y="283"/>
                  </a:lnTo>
                  <a:lnTo>
                    <a:pt x="402" y="299"/>
                  </a:lnTo>
                  <a:lnTo>
                    <a:pt x="410" y="317"/>
                  </a:lnTo>
                  <a:lnTo>
                    <a:pt x="412" y="336"/>
                  </a:lnTo>
                  <a:lnTo>
                    <a:pt x="410" y="355"/>
                  </a:lnTo>
                  <a:lnTo>
                    <a:pt x="402" y="373"/>
                  </a:lnTo>
                  <a:lnTo>
                    <a:pt x="390" y="389"/>
                  </a:lnTo>
                  <a:lnTo>
                    <a:pt x="374" y="402"/>
                  </a:lnTo>
                  <a:lnTo>
                    <a:pt x="356" y="410"/>
                  </a:lnTo>
                  <a:lnTo>
                    <a:pt x="336" y="412"/>
                  </a:lnTo>
                  <a:lnTo>
                    <a:pt x="317" y="410"/>
                  </a:lnTo>
                  <a:lnTo>
                    <a:pt x="299" y="402"/>
                  </a:lnTo>
                  <a:lnTo>
                    <a:pt x="283" y="389"/>
                  </a:lnTo>
                  <a:lnTo>
                    <a:pt x="23" y="129"/>
                  </a:lnTo>
                  <a:lnTo>
                    <a:pt x="10" y="113"/>
                  </a:lnTo>
                  <a:lnTo>
                    <a:pt x="4" y="95"/>
                  </a:lnTo>
                  <a:lnTo>
                    <a:pt x="0" y="76"/>
                  </a:lnTo>
                  <a:lnTo>
                    <a:pt x="4" y="56"/>
                  </a:lnTo>
                  <a:lnTo>
                    <a:pt x="10" y="38"/>
                  </a:lnTo>
                  <a:lnTo>
                    <a:pt x="23" y="22"/>
                  </a:lnTo>
                  <a:lnTo>
                    <a:pt x="39" y="10"/>
                  </a:lnTo>
                  <a:lnTo>
                    <a:pt x="57" y="3"/>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19" name="Freeform 773">
              <a:extLst>
                <a:ext uri="{FF2B5EF4-FFF2-40B4-BE49-F238E27FC236}">
                  <a16:creationId xmlns:a16="http://schemas.microsoft.com/office/drawing/2014/main" id="{D58296C5-2919-4CD5-A2BF-5ECDFB4C71A9}"/>
                </a:ext>
              </a:extLst>
            </p:cNvPr>
            <p:cNvSpPr>
              <a:spLocks/>
            </p:cNvSpPr>
            <p:nvPr/>
          </p:nvSpPr>
          <p:spPr bwMode="auto">
            <a:xfrm>
              <a:off x="4680" y="5995"/>
              <a:ext cx="42" cy="41"/>
            </a:xfrm>
            <a:custGeom>
              <a:avLst/>
              <a:gdLst>
                <a:gd name="T0" fmla="*/ 75 w 411"/>
                <a:gd name="T1" fmla="*/ 0 h 412"/>
                <a:gd name="T2" fmla="*/ 94 w 411"/>
                <a:gd name="T3" fmla="*/ 4 h 412"/>
                <a:gd name="T4" fmla="*/ 112 w 411"/>
                <a:gd name="T5" fmla="*/ 11 h 412"/>
                <a:gd name="T6" fmla="*/ 128 w 411"/>
                <a:gd name="T7" fmla="*/ 23 h 412"/>
                <a:gd name="T8" fmla="*/ 389 w 411"/>
                <a:gd name="T9" fmla="*/ 283 h 412"/>
                <a:gd name="T10" fmla="*/ 402 w 411"/>
                <a:gd name="T11" fmla="*/ 299 h 412"/>
                <a:gd name="T12" fmla="*/ 409 w 411"/>
                <a:gd name="T13" fmla="*/ 317 h 412"/>
                <a:gd name="T14" fmla="*/ 411 w 411"/>
                <a:gd name="T15" fmla="*/ 336 h 412"/>
                <a:gd name="T16" fmla="*/ 409 w 411"/>
                <a:gd name="T17" fmla="*/ 356 h 412"/>
                <a:gd name="T18" fmla="*/ 402 w 411"/>
                <a:gd name="T19" fmla="*/ 374 h 412"/>
                <a:gd name="T20" fmla="*/ 389 w 411"/>
                <a:gd name="T21" fmla="*/ 390 h 412"/>
                <a:gd name="T22" fmla="*/ 373 w 411"/>
                <a:gd name="T23" fmla="*/ 402 h 412"/>
                <a:gd name="T24" fmla="*/ 355 w 411"/>
                <a:gd name="T25" fmla="*/ 410 h 412"/>
                <a:gd name="T26" fmla="*/ 336 w 411"/>
                <a:gd name="T27" fmla="*/ 412 h 412"/>
                <a:gd name="T28" fmla="*/ 317 w 411"/>
                <a:gd name="T29" fmla="*/ 410 h 412"/>
                <a:gd name="T30" fmla="*/ 299 w 411"/>
                <a:gd name="T31" fmla="*/ 402 h 412"/>
                <a:gd name="T32" fmla="*/ 283 w 411"/>
                <a:gd name="T33" fmla="*/ 390 h 412"/>
                <a:gd name="T34" fmla="*/ 22 w 411"/>
                <a:gd name="T35" fmla="*/ 129 h 412"/>
                <a:gd name="T36" fmla="*/ 10 w 411"/>
                <a:gd name="T37" fmla="*/ 113 h 412"/>
                <a:gd name="T38" fmla="*/ 3 w 411"/>
                <a:gd name="T39" fmla="*/ 95 h 412"/>
                <a:gd name="T40" fmla="*/ 0 w 411"/>
                <a:gd name="T41" fmla="*/ 76 h 412"/>
                <a:gd name="T42" fmla="*/ 3 w 411"/>
                <a:gd name="T43" fmla="*/ 57 h 412"/>
                <a:gd name="T44" fmla="*/ 10 w 411"/>
                <a:gd name="T45" fmla="*/ 39 h 412"/>
                <a:gd name="T46" fmla="*/ 22 w 411"/>
                <a:gd name="T47" fmla="*/ 23 h 412"/>
                <a:gd name="T48" fmla="*/ 38 w 411"/>
                <a:gd name="T49" fmla="*/ 11 h 412"/>
                <a:gd name="T50" fmla="*/ 56 w 411"/>
                <a:gd name="T51" fmla="*/ 4 h 412"/>
                <a:gd name="T52" fmla="*/ 75 w 411"/>
                <a:gd name="T53"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1" h="412">
                  <a:moveTo>
                    <a:pt x="75" y="0"/>
                  </a:moveTo>
                  <a:lnTo>
                    <a:pt x="94" y="4"/>
                  </a:lnTo>
                  <a:lnTo>
                    <a:pt x="112" y="11"/>
                  </a:lnTo>
                  <a:lnTo>
                    <a:pt x="128" y="23"/>
                  </a:lnTo>
                  <a:lnTo>
                    <a:pt x="389" y="283"/>
                  </a:lnTo>
                  <a:lnTo>
                    <a:pt x="402" y="299"/>
                  </a:lnTo>
                  <a:lnTo>
                    <a:pt x="409" y="317"/>
                  </a:lnTo>
                  <a:lnTo>
                    <a:pt x="411" y="336"/>
                  </a:lnTo>
                  <a:lnTo>
                    <a:pt x="409" y="356"/>
                  </a:lnTo>
                  <a:lnTo>
                    <a:pt x="402" y="374"/>
                  </a:lnTo>
                  <a:lnTo>
                    <a:pt x="389" y="390"/>
                  </a:lnTo>
                  <a:lnTo>
                    <a:pt x="373" y="402"/>
                  </a:lnTo>
                  <a:lnTo>
                    <a:pt x="355" y="410"/>
                  </a:lnTo>
                  <a:lnTo>
                    <a:pt x="336" y="412"/>
                  </a:lnTo>
                  <a:lnTo>
                    <a:pt x="317" y="410"/>
                  </a:lnTo>
                  <a:lnTo>
                    <a:pt x="299" y="402"/>
                  </a:lnTo>
                  <a:lnTo>
                    <a:pt x="283" y="390"/>
                  </a:lnTo>
                  <a:lnTo>
                    <a:pt x="22" y="129"/>
                  </a:lnTo>
                  <a:lnTo>
                    <a:pt x="10" y="113"/>
                  </a:lnTo>
                  <a:lnTo>
                    <a:pt x="3" y="95"/>
                  </a:lnTo>
                  <a:lnTo>
                    <a:pt x="0" y="76"/>
                  </a:lnTo>
                  <a:lnTo>
                    <a:pt x="3" y="57"/>
                  </a:lnTo>
                  <a:lnTo>
                    <a:pt x="10" y="39"/>
                  </a:lnTo>
                  <a:lnTo>
                    <a:pt x="22" y="23"/>
                  </a:lnTo>
                  <a:lnTo>
                    <a:pt x="38" y="11"/>
                  </a:lnTo>
                  <a:lnTo>
                    <a:pt x="56" y="4"/>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20" name="Freeform 774">
              <a:extLst>
                <a:ext uri="{FF2B5EF4-FFF2-40B4-BE49-F238E27FC236}">
                  <a16:creationId xmlns:a16="http://schemas.microsoft.com/office/drawing/2014/main" id="{79A2C0A8-7AD9-47FE-904D-26B4C38D1ABE}"/>
                </a:ext>
              </a:extLst>
            </p:cNvPr>
            <p:cNvSpPr>
              <a:spLocks/>
            </p:cNvSpPr>
            <p:nvPr/>
          </p:nvSpPr>
          <p:spPr bwMode="auto">
            <a:xfrm>
              <a:off x="4889" y="5995"/>
              <a:ext cx="41" cy="41"/>
            </a:xfrm>
            <a:custGeom>
              <a:avLst/>
              <a:gdLst>
                <a:gd name="T0" fmla="*/ 336 w 412"/>
                <a:gd name="T1" fmla="*/ 0 h 412"/>
                <a:gd name="T2" fmla="*/ 356 w 412"/>
                <a:gd name="T3" fmla="*/ 4 h 412"/>
                <a:gd name="T4" fmla="*/ 374 w 412"/>
                <a:gd name="T5" fmla="*/ 11 h 412"/>
                <a:gd name="T6" fmla="*/ 390 w 412"/>
                <a:gd name="T7" fmla="*/ 23 h 412"/>
                <a:gd name="T8" fmla="*/ 402 w 412"/>
                <a:gd name="T9" fmla="*/ 39 h 412"/>
                <a:gd name="T10" fmla="*/ 410 w 412"/>
                <a:gd name="T11" fmla="*/ 57 h 412"/>
                <a:gd name="T12" fmla="*/ 412 w 412"/>
                <a:gd name="T13" fmla="*/ 76 h 412"/>
                <a:gd name="T14" fmla="*/ 410 w 412"/>
                <a:gd name="T15" fmla="*/ 95 h 412"/>
                <a:gd name="T16" fmla="*/ 402 w 412"/>
                <a:gd name="T17" fmla="*/ 113 h 412"/>
                <a:gd name="T18" fmla="*/ 390 w 412"/>
                <a:gd name="T19" fmla="*/ 129 h 412"/>
                <a:gd name="T20" fmla="*/ 129 w 412"/>
                <a:gd name="T21" fmla="*/ 390 h 412"/>
                <a:gd name="T22" fmla="*/ 113 w 412"/>
                <a:gd name="T23" fmla="*/ 402 h 412"/>
                <a:gd name="T24" fmla="*/ 95 w 412"/>
                <a:gd name="T25" fmla="*/ 410 h 412"/>
                <a:gd name="T26" fmla="*/ 76 w 412"/>
                <a:gd name="T27" fmla="*/ 412 h 412"/>
                <a:gd name="T28" fmla="*/ 57 w 412"/>
                <a:gd name="T29" fmla="*/ 410 h 412"/>
                <a:gd name="T30" fmla="*/ 39 w 412"/>
                <a:gd name="T31" fmla="*/ 402 h 412"/>
                <a:gd name="T32" fmla="*/ 23 w 412"/>
                <a:gd name="T33" fmla="*/ 390 h 412"/>
                <a:gd name="T34" fmla="*/ 10 w 412"/>
                <a:gd name="T35" fmla="*/ 374 h 412"/>
                <a:gd name="T36" fmla="*/ 4 w 412"/>
                <a:gd name="T37" fmla="*/ 356 h 412"/>
                <a:gd name="T38" fmla="*/ 0 w 412"/>
                <a:gd name="T39" fmla="*/ 336 h 412"/>
                <a:gd name="T40" fmla="*/ 4 w 412"/>
                <a:gd name="T41" fmla="*/ 317 h 412"/>
                <a:gd name="T42" fmla="*/ 10 w 412"/>
                <a:gd name="T43" fmla="*/ 299 h 412"/>
                <a:gd name="T44" fmla="*/ 23 w 412"/>
                <a:gd name="T45" fmla="*/ 283 h 412"/>
                <a:gd name="T46" fmla="*/ 283 w 412"/>
                <a:gd name="T47" fmla="*/ 23 h 412"/>
                <a:gd name="T48" fmla="*/ 299 w 412"/>
                <a:gd name="T49" fmla="*/ 11 h 412"/>
                <a:gd name="T50" fmla="*/ 317 w 412"/>
                <a:gd name="T51" fmla="*/ 4 h 412"/>
                <a:gd name="T52" fmla="*/ 336 w 412"/>
                <a:gd name="T53"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2" h="412">
                  <a:moveTo>
                    <a:pt x="336" y="0"/>
                  </a:moveTo>
                  <a:lnTo>
                    <a:pt x="356" y="4"/>
                  </a:lnTo>
                  <a:lnTo>
                    <a:pt x="374" y="11"/>
                  </a:lnTo>
                  <a:lnTo>
                    <a:pt x="390" y="23"/>
                  </a:lnTo>
                  <a:lnTo>
                    <a:pt x="402" y="39"/>
                  </a:lnTo>
                  <a:lnTo>
                    <a:pt x="410" y="57"/>
                  </a:lnTo>
                  <a:lnTo>
                    <a:pt x="412" y="76"/>
                  </a:lnTo>
                  <a:lnTo>
                    <a:pt x="410" y="95"/>
                  </a:lnTo>
                  <a:lnTo>
                    <a:pt x="402" y="113"/>
                  </a:lnTo>
                  <a:lnTo>
                    <a:pt x="390" y="129"/>
                  </a:lnTo>
                  <a:lnTo>
                    <a:pt x="129" y="390"/>
                  </a:lnTo>
                  <a:lnTo>
                    <a:pt x="113" y="402"/>
                  </a:lnTo>
                  <a:lnTo>
                    <a:pt x="95" y="410"/>
                  </a:lnTo>
                  <a:lnTo>
                    <a:pt x="76" y="412"/>
                  </a:lnTo>
                  <a:lnTo>
                    <a:pt x="57" y="410"/>
                  </a:lnTo>
                  <a:lnTo>
                    <a:pt x="39" y="402"/>
                  </a:lnTo>
                  <a:lnTo>
                    <a:pt x="23" y="390"/>
                  </a:lnTo>
                  <a:lnTo>
                    <a:pt x="10" y="374"/>
                  </a:lnTo>
                  <a:lnTo>
                    <a:pt x="4" y="356"/>
                  </a:lnTo>
                  <a:lnTo>
                    <a:pt x="0" y="336"/>
                  </a:lnTo>
                  <a:lnTo>
                    <a:pt x="4" y="317"/>
                  </a:lnTo>
                  <a:lnTo>
                    <a:pt x="10" y="299"/>
                  </a:lnTo>
                  <a:lnTo>
                    <a:pt x="23" y="283"/>
                  </a:lnTo>
                  <a:lnTo>
                    <a:pt x="283" y="23"/>
                  </a:lnTo>
                  <a:lnTo>
                    <a:pt x="299" y="11"/>
                  </a:lnTo>
                  <a:lnTo>
                    <a:pt x="317" y="4"/>
                  </a:lnTo>
                  <a:lnTo>
                    <a:pt x="33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21" name="Freeform 775">
              <a:extLst>
                <a:ext uri="{FF2B5EF4-FFF2-40B4-BE49-F238E27FC236}">
                  <a16:creationId xmlns:a16="http://schemas.microsoft.com/office/drawing/2014/main" id="{AF02246B-175B-4737-B0E5-8A3ADED7891C}"/>
                </a:ext>
              </a:extLst>
            </p:cNvPr>
            <p:cNvSpPr>
              <a:spLocks/>
            </p:cNvSpPr>
            <p:nvPr/>
          </p:nvSpPr>
          <p:spPr bwMode="auto">
            <a:xfrm>
              <a:off x="4680" y="6204"/>
              <a:ext cx="42" cy="41"/>
            </a:xfrm>
            <a:custGeom>
              <a:avLst/>
              <a:gdLst>
                <a:gd name="T0" fmla="*/ 336 w 411"/>
                <a:gd name="T1" fmla="*/ 0 h 412"/>
                <a:gd name="T2" fmla="*/ 355 w 411"/>
                <a:gd name="T3" fmla="*/ 3 h 412"/>
                <a:gd name="T4" fmla="*/ 373 w 411"/>
                <a:gd name="T5" fmla="*/ 10 h 412"/>
                <a:gd name="T6" fmla="*/ 389 w 411"/>
                <a:gd name="T7" fmla="*/ 22 h 412"/>
                <a:gd name="T8" fmla="*/ 402 w 411"/>
                <a:gd name="T9" fmla="*/ 38 h 412"/>
                <a:gd name="T10" fmla="*/ 409 w 411"/>
                <a:gd name="T11" fmla="*/ 56 h 412"/>
                <a:gd name="T12" fmla="*/ 411 w 411"/>
                <a:gd name="T13" fmla="*/ 76 h 412"/>
                <a:gd name="T14" fmla="*/ 409 w 411"/>
                <a:gd name="T15" fmla="*/ 95 h 412"/>
                <a:gd name="T16" fmla="*/ 402 w 411"/>
                <a:gd name="T17" fmla="*/ 113 h 412"/>
                <a:gd name="T18" fmla="*/ 389 w 411"/>
                <a:gd name="T19" fmla="*/ 129 h 412"/>
                <a:gd name="T20" fmla="*/ 128 w 411"/>
                <a:gd name="T21" fmla="*/ 389 h 412"/>
                <a:gd name="T22" fmla="*/ 112 w 411"/>
                <a:gd name="T23" fmla="*/ 402 h 412"/>
                <a:gd name="T24" fmla="*/ 94 w 411"/>
                <a:gd name="T25" fmla="*/ 410 h 412"/>
                <a:gd name="T26" fmla="*/ 75 w 411"/>
                <a:gd name="T27" fmla="*/ 412 h 412"/>
                <a:gd name="T28" fmla="*/ 56 w 411"/>
                <a:gd name="T29" fmla="*/ 410 h 412"/>
                <a:gd name="T30" fmla="*/ 38 w 411"/>
                <a:gd name="T31" fmla="*/ 402 h 412"/>
                <a:gd name="T32" fmla="*/ 22 w 411"/>
                <a:gd name="T33" fmla="*/ 389 h 412"/>
                <a:gd name="T34" fmla="*/ 10 w 411"/>
                <a:gd name="T35" fmla="*/ 373 h 412"/>
                <a:gd name="T36" fmla="*/ 3 w 411"/>
                <a:gd name="T37" fmla="*/ 355 h 412"/>
                <a:gd name="T38" fmla="*/ 0 w 411"/>
                <a:gd name="T39" fmla="*/ 336 h 412"/>
                <a:gd name="T40" fmla="*/ 3 w 411"/>
                <a:gd name="T41" fmla="*/ 317 h 412"/>
                <a:gd name="T42" fmla="*/ 10 w 411"/>
                <a:gd name="T43" fmla="*/ 299 h 412"/>
                <a:gd name="T44" fmla="*/ 22 w 411"/>
                <a:gd name="T45" fmla="*/ 283 h 412"/>
                <a:gd name="T46" fmla="*/ 283 w 411"/>
                <a:gd name="T47" fmla="*/ 22 h 412"/>
                <a:gd name="T48" fmla="*/ 299 w 411"/>
                <a:gd name="T49" fmla="*/ 10 h 412"/>
                <a:gd name="T50" fmla="*/ 317 w 411"/>
                <a:gd name="T51" fmla="*/ 3 h 412"/>
                <a:gd name="T52" fmla="*/ 336 w 411"/>
                <a:gd name="T53"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1" h="412">
                  <a:moveTo>
                    <a:pt x="336" y="0"/>
                  </a:moveTo>
                  <a:lnTo>
                    <a:pt x="355" y="3"/>
                  </a:lnTo>
                  <a:lnTo>
                    <a:pt x="373" y="10"/>
                  </a:lnTo>
                  <a:lnTo>
                    <a:pt x="389" y="22"/>
                  </a:lnTo>
                  <a:lnTo>
                    <a:pt x="402" y="38"/>
                  </a:lnTo>
                  <a:lnTo>
                    <a:pt x="409" y="56"/>
                  </a:lnTo>
                  <a:lnTo>
                    <a:pt x="411" y="76"/>
                  </a:lnTo>
                  <a:lnTo>
                    <a:pt x="409" y="95"/>
                  </a:lnTo>
                  <a:lnTo>
                    <a:pt x="402" y="113"/>
                  </a:lnTo>
                  <a:lnTo>
                    <a:pt x="389" y="129"/>
                  </a:lnTo>
                  <a:lnTo>
                    <a:pt x="128" y="389"/>
                  </a:lnTo>
                  <a:lnTo>
                    <a:pt x="112" y="402"/>
                  </a:lnTo>
                  <a:lnTo>
                    <a:pt x="94" y="410"/>
                  </a:lnTo>
                  <a:lnTo>
                    <a:pt x="75" y="412"/>
                  </a:lnTo>
                  <a:lnTo>
                    <a:pt x="56" y="410"/>
                  </a:lnTo>
                  <a:lnTo>
                    <a:pt x="38" y="402"/>
                  </a:lnTo>
                  <a:lnTo>
                    <a:pt x="22" y="389"/>
                  </a:lnTo>
                  <a:lnTo>
                    <a:pt x="10" y="373"/>
                  </a:lnTo>
                  <a:lnTo>
                    <a:pt x="3" y="355"/>
                  </a:lnTo>
                  <a:lnTo>
                    <a:pt x="0" y="336"/>
                  </a:lnTo>
                  <a:lnTo>
                    <a:pt x="3" y="317"/>
                  </a:lnTo>
                  <a:lnTo>
                    <a:pt x="10" y="299"/>
                  </a:lnTo>
                  <a:lnTo>
                    <a:pt x="22" y="283"/>
                  </a:lnTo>
                  <a:lnTo>
                    <a:pt x="283" y="22"/>
                  </a:lnTo>
                  <a:lnTo>
                    <a:pt x="299" y="10"/>
                  </a:lnTo>
                  <a:lnTo>
                    <a:pt x="317" y="3"/>
                  </a:lnTo>
                  <a:lnTo>
                    <a:pt x="33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22" name="Group 778">
            <a:extLst>
              <a:ext uri="{FF2B5EF4-FFF2-40B4-BE49-F238E27FC236}">
                <a16:creationId xmlns:a16="http://schemas.microsoft.com/office/drawing/2014/main" id="{021336BA-6A23-4875-8963-21864262B17C}"/>
              </a:ext>
            </a:extLst>
          </p:cNvPr>
          <p:cNvGrpSpPr>
            <a:grpSpLocks noChangeAspect="1"/>
          </p:cNvGrpSpPr>
          <p:nvPr/>
        </p:nvGrpSpPr>
        <p:grpSpPr bwMode="auto">
          <a:xfrm>
            <a:off x="4508292" y="4179012"/>
            <a:ext cx="221431" cy="221431"/>
            <a:chOff x="5680" y="4385"/>
            <a:chExt cx="279" cy="279"/>
          </a:xfrm>
          <a:solidFill>
            <a:srgbClr val="000000"/>
          </a:solidFill>
        </p:grpSpPr>
        <p:sp>
          <p:nvSpPr>
            <p:cNvPr id="1023" name="Freeform 780">
              <a:extLst>
                <a:ext uri="{FF2B5EF4-FFF2-40B4-BE49-F238E27FC236}">
                  <a16:creationId xmlns:a16="http://schemas.microsoft.com/office/drawing/2014/main" id="{A6509E25-D159-47B3-8F06-26C95E645C85}"/>
                </a:ext>
              </a:extLst>
            </p:cNvPr>
            <p:cNvSpPr>
              <a:spLocks noEditPoints="1"/>
            </p:cNvSpPr>
            <p:nvPr/>
          </p:nvSpPr>
          <p:spPr bwMode="auto">
            <a:xfrm>
              <a:off x="5680" y="4385"/>
              <a:ext cx="279" cy="279"/>
            </a:xfrm>
            <a:custGeom>
              <a:avLst/>
              <a:gdLst>
                <a:gd name="T0" fmla="*/ 182 w 3354"/>
                <a:gd name="T1" fmla="*/ 182 h 3357"/>
                <a:gd name="T2" fmla="*/ 182 w 3354"/>
                <a:gd name="T3" fmla="*/ 1357 h 3357"/>
                <a:gd name="T4" fmla="*/ 1961 w 3354"/>
                <a:gd name="T5" fmla="*/ 3138 h 3357"/>
                <a:gd name="T6" fmla="*/ 3134 w 3354"/>
                <a:gd name="T7" fmla="*/ 1962 h 3357"/>
                <a:gd name="T8" fmla="*/ 1355 w 3354"/>
                <a:gd name="T9" fmla="*/ 182 h 3357"/>
                <a:gd name="T10" fmla="*/ 182 w 3354"/>
                <a:gd name="T11" fmla="*/ 182 h 3357"/>
                <a:gd name="T12" fmla="*/ 91 w 3354"/>
                <a:gd name="T13" fmla="*/ 0 h 3357"/>
                <a:gd name="T14" fmla="*/ 1393 w 3354"/>
                <a:gd name="T15" fmla="*/ 0 h 3357"/>
                <a:gd name="T16" fmla="*/ 1411 w 3354"/>
                <a:gd name="T17" fmla="*/ 2 h 3357"/>
                <a:gd name="T18" fmla="*/ 1428 w 3354"/>
                <a:gd name="T19" fmla="*/ 7 h 3357"/>
                <a:gd name="T20" fmla="*/ 1444 w 3354"/>
                <a:gd name="T21" fmla="*/ 16 h 3357"/>
                <a:gd name="T22" fmla="*/ 1457 w 3354"/>
                <a:gd name="T23" fmla="*/ 27 h 3357"/>
                <a:gd name="T24" fmla="*/ 3327 w 3354"/>
                <a:gd name="T25" fmla="*/ 1898 h 3357"/>
                <a:gd name="T26" fmla="*/ 3338 w 3354"/>
                <a:gd name="T27" fmla="*/ 1912 h 3357"/>
                <a:gd name="T28" fmla="*/ 3347 w 3354"/>
                <a:gd name="T29" fmla="*/ 1927 h 3357"/>
                <a:gd name="T30" fmla="*/ 3352 w 3354"/>
                <a:gd name="T31" fmla="*/ 1945 h 3357"/>
                <a:gd name="T32" fmla="*/ 3354 w 3354"/>
                <a:gd name="T33" fmla="*/ 1962 h 3357"/>
                <a:gd name="T34" fmla="*/ 3352 w 3354"/>
                <a:gd name="T35" fmla="*/ 1980 h 3357"/>
                <a:gd name="T36" fmla="*/ 3347 w 3354"/>
                <a:gd name="T37" fmla="*/ 1997 h 3357"/>
                <a:gd name="T38" fmla="*/ 3338 w 3354"/>
                <a:gd name="T39" fmla="*/ 2013 h 3357"/>
                <a:gd name="T40" fmla="*/ 3327 w 3354"/>
                <a:gd name="T41" fmla="*/ 2026 h 3357"/>
                <a:gd name="T42" fmla="*/ 2025 w 3354"/>
                <a:gd name="T43" fmla="*/ 3330 h 3357"/>
                <a:gd name="T44" fmla="*/ 2010 w 3354"/>
                <a:gd name="T45" fmla="*/ 3341 h 3357"/>
                <a:gd name="T46" fmla="*/ 1995 w 3354"/>
                <a:gd name="T47" fmla="*/ 3349 h 3357"/>
                <a:gd name="T48" fmla="*/ 1978 w 3354"/>
                <a:gd name="T49" fmla="*/ 3354 h 3357"/>
                <a:gd name="T50" fmla="*/ 1961 w 3354"/>
                <a:gd name="T51" fmla="*/ 3357 h 3357"/>
                <a:gd name="T52" fmla="*/ 1943 w 3354"/>
                <a:gd name="T53" fmla="*/ 3354 h 3357"/>
                <a:gd name="T54" fmla="*/ 1927 w 3354"/>
                <a:gd name="T55" fmla="*/ 3349 h 3357"/>
                <a:gd name="T56" fmla="*/ 1910 w 3354"/>
                <a:gd name="T57" fmla="*/ 3341 h 3357"/>
                <a:gd name="T58" fmla="*/ 1897 w 3354"/>
                <a:gd name="T59" fmla="*/ 3330 h 3357"/>
                <a:gd name="T60" fmla="*/ 27 w 3354"/>
                <a:gd name="T61" fmla="*/ 1458 h 3357"/>
                <a:gd name="T62" fmla="*/ 15 w 3354"/>
                <a:gd name="T63" fmla="*/ 1445 h 3357"/>
                <a:gd name="T64" fmla="*/ 7 w 3354"/>
                <a:gd name="T65" fmla="*/ 1429 h 3357"/>
                <a:gd name="T66" fmla="*/ 2 w 3354"/>
                <a:gd name="T67" fmla="*/ 1412 h 3357"/>
                <a:gd name="T68" fmla="*/ 0 w 3354"/>
                <a:gd name="T69" fmla="*/ 1394 h 3357"/>
                <a:gd name="T70" fmla="*/ 0 w 3354"/>
                <a:gd name="T71" fmla="*/ 91 h 3357"/>
                <a:gd name="T72" fmla="*/ 2 w 3354"/>
                <a:gd name="T73" fmla="*/ 70 h 3357"/>
                <a:gd name="T74" fmla="*/ 9 w 3354"/>
                <a:gd name="T75" fmla="*/ 52 h 3357"/>
                <a:gd name="T76" fmla="*/ 20 w 3354"/>
                <a:gd name="T77" fmla="*/ 34 h 3357"/>
                <a:gd name="T78" fmla="*/ 34 w 3354"/>
                <a:gd name="T79" fmla="*/ 21 h 3357"/>
                <a:gd name="T80" fmla="*/ 51 w 3354"/>
                <a:gd name="T81" fmla="*/ 9 h 3357"/>
                <a:gd name="T82" fmla="*/ 70 w 3354"/>
                <a:gd name="T83" fmla="*/ 3 h 3357"/>
                <a:gd name="T84" fmla="*/ 91 w 3354"/>
                <a:gd name="T85" fmla="*/ 0 h 3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54" h="3357">
                  <a:moveTo>
                    <a:pt x="182" y="182"/>
                  </a:moveTo>
                  <a:lnTo>
                    <a:pt x="182" y="1357"/>
                  </a:lnTo>
                  <a:lnTo>
                    <a:pt x="1961" y="3138"/>
                  </a:lnTo>
                  <a:lnTo>
                    <a:pt x="3134" y="1962"/>
                  </a:lnTo>
                  <a:lnTo>
                    <a:pt x="1355" y="182"/>
                  </a:lnTo>
                  <a:lnTo>
                    <a:pt x="182" y="182"/>
                  </a:lnTo>
                  <a:close/>
                  <a:moveTo>
                    <a:pt x="91" y="0"/>
                  </a:moveTo>
                  <a:lnTo>
                    <a:pt x="1393" y="0"/>
                  </a:lnTo>
                  <a:lnTo>
                    <a:pt x="1411" y="2"/>
                  </a:lnTo>
                  <a:lnTo>
                    <a:pt x="1428" y="7"/>
                  </a:lnTo>
                  <a:lnTo>
                    <a:pt x="1444" y="16"/>
                  </a:lnTo>
                  <a:lnTo>
                    <a:pt x="1457" y="27"/>
                  </a:lnTo>
                  <a:lnTo>
                    <a:pt x="3327" y="1898"/>
                  </a:lnTo>
                  <a:lnTo>
                    <a:pt x="3338" y="1912"/>
                  </a:lnTo>
                  <a:lnTo>
                    <a:pt x="3347" y="1927"/>
                  </a:lnTo>
                  <a:lnTo>
                    <a:pt x="3352" y="1945"/>
                  </a:lnTo>
                  <a:lnTo>
                    <a:pt x="3354" y="1962"/>
                  </a:lnTo>
                  <a:lnTo>
                    <a:pt x="3352" y="1980"/>
                  </a:lnTo>
                  <a:lnTo>
                    <a:pt x="3347" y="1997"/>
                  </a:lnTo>
                  <a:lnTo>
                    <a:pt x="3338" y="2013"/>
                  </a:lnTo>
                  <a:lnTo>
                    <a:pt x="3327" y="2026"/>
                  </a:lnTo>
                  <a:lnTo>
                    <a:pt x="2025" y="3330"/>
                  </a:lnTo>
                  <a:lnTo>
                    <a:pt x="2010" y="3341"/>
                  </a:lnTo>
                  <a:lnTo>
                    <a:pt x="1995" y="3349"/>
                  </a:lnTo>
                  <a:lnTo>
                    <a:pt x="1978" y="3354"/>
                  </a:lnTo>
                  <a:lnTo>
                    <a:pt x="1961" y="3357"/>
                  </a:lnTo>
                  <a:lnTo>
                    <a:pt x="1943" y="3354"/>
                  </a:lnTo>
                  <a:lnTo>
                    <a:pt x="1927" y="3349"/>
                  </a:lnTo>
                  <a:lnTo>
                    <a:pt x="1910" y="3341"/>
                  </a:lnTo>
                  <a:lnTo>
                    <a:pt x="1897" y="3330"/>
                  </a:lnTo>
                  <a:lnTo>
                    <a:pt x="27" y="1458"/>
                  </a:lnTo>
                  <a:lnTo>
                    <a:pt x="15" y="1445"/>
                  </a:lnTo>
                  <a:lnTo>
                    <a:pt x="7" y="1429"/>
                  </a:lnTo>
                  <a:lnTo>
                    <a:pt x="2" y="1412"/>
                  </a:lnTo>
                  <a:lnTo>
                    <a:pt x="0" y="1394"/>
                  </a:lnTo>
                  <a:lnTo>
                    <a:pt x="0" y="91"/>
                  </a:lnTo>
                  <a:lnTo>
                    <a:pt x="2" y="70"/>
                  </a:lnTo>
                  <a:lnTo>
                    <a:pt x="9" y="52"/>
                  </a:lnTo>
                  <a:lnTo>
                    <a:pt x="20" y="34"/>
                  </a:lnTo>
                  <a:lnTo>
                    <a:pt x="34" y="21"/>
                  </a:lnTo>
                  <a:lnTo>
                    <a:pt x="51" y="9"/>
                  </a:lnTo>
                  <a:lnTo>
                    <a:pt x="70" y="3"/>
                  </a:lnTo>
                  <a:lnTo>
                    <a:pt x="9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24" name="Freeform 781">
              <a:extLst>
                <a:ext uri="{FF2B5EF4-FFF2-40B4-BE49-F238E27FC236}">
                  <a16:creationId xmlns:a16="http://schemas.microsoft.com/office/drawing/2014/main" id="{D1DB8EAD-5A7A-4A6F-8604-2040A884BCFC}"/>
                </a:ext>
              </a:extLst>
            </p:cNvPr>
            <p:cNvSpPr>
              <a:spLocks noEditPoints="1"/>
            </p:cNvSpPr>
            <p:nvPr/>
          </p:nvSpPr>
          <p:spPr bwMode="auto">
            <a:xfrm>
              <a:off x="5717" y="4421"/>
              <a:ext cx="60" cy="60"/>
            </a:xfrm>
            <a:custGeom>
              <a:avLst/>
              <a:gdLst>
                <a:gd name="T0" fmla="*/ 332 w 720"/>
                <a:gd name="T1" fmla="*/ 184 h 722"/>
                <a:gd name="T2" fmla="*/ 278 w 720"/>
                <a:gd name="T3" fmla="*/ 202 h 722"/>
                <a:gd name="T4" fmla="*/ 233 w 720"/>
                <a:gd name="T5" fmla="*/ 235 h 722"/>
                <a:gd name="T6" fmla="*/ 200 w 720"/>
                <a:gd name="T7" fmla="*/ 281 h 722"/>
                <a:gd name="T8" fmla="*/ 183 w 720"/>
                <a:gd name="T9" fmla="*/ 334 h 722"/>
                <a:gd name="T10" fmla="*/ 183 w 720"/>
                <a:gd name="T11" fmla="*/ 388 h 722"/>
                <a:gd name="T12" fmla="*/ 200 w 720"/>
                <a:gd name="T13" fmla="*/ 441 h 722"/>
                <a:gd name="T14" fmla="*/ 233 w 720"/>
                <a:gd name="T15" fmla="*/ 488 h 722"/>
                <a:gd name="T16" fmla="*/ 278 w 720"/>
                <a:gd name="T17" fmla="*/ 521 h 722"/>
                <a:gd name="T18" fmla="*/ 332 w 720"/>
                <a:gd name="T19" fmla="*/ 537 h 722"/>
                <a:gd name="T20" fmla="*/ 388 w 720"/>
                <a:gd name="T21" fmla="*/ 537 h 722"/>
                <a:gd name="T22" fmla="*/ 441 w 720"/>
                <a:gd name="T23" fmla="*/ 521 h 722"/>
                <a:gd name="T24" fmla="*/ 487 w 720"/>
                <a:gd name="T25" fmla="*/ 488 h 722"/>
                <a:gd name="T26" fmla="*/ 520 w 720"/>
                <a:gd name="T27" fmla="*/ 441 h 722"/>
                <a:gd name="T28" fmla="*/ 536 w 720"/>
                <a:gd name="T29" fmla="*/ 388 h 722"/>
                <a:gd name="T30" fmla="*/ 536 w 720"/>
                <a:gd name="T31" fmla="*/ 334 h 722"/>
                <a:gd name="T32" fmla="*/ 520 w 720"/>
                <a:gd name="T33" fmla="*/ 281 h 722"/>
                <a:gd name="T34" fmla="*/ 487 w 720"/>
                <a:gd name="T35" fmla="*/ 235 h 722"/>
                <a:gd name="T36" fmla="*/ 441 w 720"/>
                <a:gd name="T37" fmla="*/ 202 h 722"/>
                <a:gd name="T38" fmla="*/ 388 w 720"/>
                <a:gd name="T39" fmla="*/ 184 h 722"/>
                <a:gd name="T40" fmla="*/ 360 w 720"/>
                <a:gd name="T41" fmla="*/ 0 h 722"/>
                <a:gd name="T42" fmla="*/ 440 w 720"/>
                <a:gd name="T43" fmla="*/ 9 h 722"/>
                <a:gd name="T44" fmla="*/ 516 w 720"/>
                <a:gd name="T45" fmla="*/ 35 h 722"/>
                <a:gd name="T46" fmla="*/ 584 w 720"/>
                <a:gd name="T47" fmla="*/ 79 h 722"/>
                <a:gd name="T48" fmla="*/ 645 w 720"/>
                <a:gd name="T49" fmla="*/ 140 h 722"/>
                <a:gd name="T50" fmla="*/ 690 w 720"/>
                <a:gd name="T51" fmla="*/ 215 h 722"/>
                <a:gd name="T52" fmla="*/ 715 w 720"/>
                <a:gd name="T53" fmla="*/ 298 h 722"/>
                <a:gd name="T54" fmla="*/ 720 w 720"/>
                <a:gd name="T55" fmla="*/ 382 h 722"/>
                <a:gd name="T56" fmla="*/ 704 w 720"/>
                <a:gd name="T57" fmla="*/ 466 h 722"/>
                <a:gd name="T58" fmla="*/ 669 w 720"/>
                <a:gd name="T59" fmla="*/ 545 h 722"/>
                <a:gd name="T60" fmla="*/ 615 w 720"/>
                <a:gd name="T61" fmla="*/ 616 h 722"/>
                <a:gd name="T62" fmla="*/ 551 w 720"/>
                <a:gd name="T63" fmla="*/ 666 h 722"/>
                <a:gd name="T64" fmla="*/ 479 w 720"/>
                <a:gd name="T65" fmla="*/ 701 h 722"/>
                <a:gd name="T66" fmla="*/ 401 w 720"/>
                <a:gd name="T67" fmla="*/ 720 h 722"/>
                <a:gd name="T68" fmla="*/ 318 w 720"/>
                <a:gd name="T69" fmla="*/ 720 h 722"/>
                <a:gd name="T70" fmla="*/ 240 w 720"/>
                <a:gd name="T71" fmla="*/ 701 h 722"/>
                <a:gd name="T72" fmla="*/ 168 w 720"/>
                <a:gd name="T73" fmla="*/ 666 h 722"/>
                <a:gd name="T74" fmla="*/ 105 w 720"/>
                <a:gd name="T75" fmla="*/ 616 h 722"/>
                <a:gd name="T76" fmla="*/ 50 w 720"/>
                <a:gd name="T77" fmla="*/ 545 h 722"/>
                <a:gd name="T78" fmla="*/ 15 w 720"/>
                <a:gd name="T79" fmla="*/ 466 h 722"/>
                <a:gd name="T80" fmla="*/ 0 w 720"/>
                <a:gd name="T81" fmla="*/ 382 h 722"/>
                <a:gd name="T82" fmla="*/ 5 w 720"/>
                <a:gd name="T83" fmla="*/ 298 h 722"/>
                <a:gd name="T84" fmla="*/ 30 w 720"/>
                <a:gd name="T85" fmla="*/ 215 h 722"/>
                <a:gd name="T86" fmla="*/ 75 w 720"/>
                <a:gd name="T87" fmla="*/ 140 h 722"/>
                <a:gd name="T88" fmla="*/ 135 w 720"/>
                <a:gd name="T89" fmla="*/ 79 h 722"/>
                <a:gd name="T90" fmla="*/ 203 w 720"/>
                <a:gd name="T91" fmla="*/ 35 h 722"/>
                <a:gd name="T92" fmla="*/ 279 w 720"/>
                <a:gd name="T93" fmla="*/ 9 h 722"/>
                <a:gd name="T94" fmla="*/ 360 w 720"/>
                <a:gd name="T95"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0" h="722">
                  <a:moveTo>
                    <a:pt x="360" y="182"/>
                  </a:moveTo>
                  <a:lnTo>
                    <a:pt x="332" y="184"/>
                  </a:lnTo>
                  <a:lnTo>
                    <a:pt x="304" y="190"/>
                  </a:lnTo>
                  <a:lnTo>
                    <a:pt x="278" y="202"/>
                  </a:lnTo>
                  <a:lnTo>
                    <a:pt x="254" y="216"/>
                  </a:lnTo>
                  <a:lnTo>
                    <a:pt x="233" y="235"/>
                  </a:lnTo>
                  <a:lnTo>
                    <a:pt x="214" y="256"/>
                  </a:lnTo>
                  <a:lnTo>
                    <a:pt x="200" y="281"/>
                  </a:lnTo>
                  <a:lnTo>
                    <a:pt x="189" y="307"/>
                  </a:lnTo>
                  <a:lnTo>
                    <a:pt x="183" y="334"/>
                  </a:lnTo>
                  <a:lnTo>
                    <a:pt x="181" y="361"/>
                  </a:lnTo>
                  <a:lnTo>
                    <a:pt x="183" y="388"/>
                  </a:lnTo>
                  <a:lnTo>
                    <a:pt x="189" y="415"/>
                  </a:lnTo>
                  <a:lnTo>
                    <a:pt x="200" y="441"/>
                  </a:lnTo>
                  <a:lnTo>
                    <a:pt x="214" y="465"/>
                  </a:lnTo>
                  <a:lnTo>
                    <a:pt x="233" y="488"/>
                  </a:lnTo>
                  <a:lnTo>
                    <a:pt x="254" y="506"/>
                  </a:lnTo>
                  <a:lnTo>
                    <a:pt x="278" y="521"/>
                  </a:lnTo>
                  <a:lnTo>
                    <a:pt x="304" y="531"/>
                  </a:lnTo>
                  <a:lnTo>
                    <a:pt x="332" y="537"/>
                  </a:lnTo>
                  <a:lnTo>
                    <a:pt x="360" y="540"/>
                  </a:lnTo>
                  <a:lnTo>
                    <a:pt x="388" y="537"/>
                  </a:lnTo>
                  <a:lnTo>
                    <a:pt x="415" y="531"/>
                  </a:lnTo>
                  <a:lnTo>
                    <a:pt x="441" y="521"/>
                  </a:lnTo>
                  <a:lnTo>
                    <a:pt x="465" y="506"/>
                  </a:lnTo>
                  <a:lnTo>
                    <a:pt x="487" y="488"/>
                  </a:lnTo>
                  <a:lnTo>
                    <a:pt x="505" y="465"/>
                  </a:lnTo>
                  <a:lnTo>
                    <a:pt x="520" y="441"/>
                  </a:lnTo>
                  <a:lnTo>
                    <a:pt x="530" y="415"/>
                  </a:lnTo>
                  <a:lnTo>
                    <a:pt x="536" y="388"/>
                  </a:lnTo>
                  <a:lnTo>
                    <a:pt x="538" y="361"/>
                  </a:lnTo>
                  <a:lnTo>
                    <a:pt x="536" y="334"/>
                  </a:lnTo>
                  <a:lnTo>
                    <a:pt x="530" y="307"/>
                  </a:lnTo>
                  <a:lnTo>
                    <a:pt x="520" y="281"/>
                  </a:lnTo>
                  <a:lnTo>
                    <a:pt x="505" y="256"/>
                  </a:lnTo>
                  <a:lnTo>
                    <a:pt x="487" y="235"/>
                  </a:lnTo>
                  <a:lnTo>
                    <a:pt x="465" y="216"/>
                  </a:lnTo>
                  <a:lnTo>
                    <a:pt x="441" y="202"/>
                  </a:lnTo>
                  <a:lnTo>
                    <a:pt x="415" y="190"/>
                  </a:lnTo>
                  <a:lnTo>
                    <a:pt x="388" y="184"/>
                  </a:lnTo>
                  <a:lnTo>
                    <a:pt x="360" y="182"/>
                  </a:lnTo>
                  <a:close/>
                  <a:moveTo>
                    <a:pt x="360" y="0"/>
                  </a:moveTo>
                  <a:lnTo>
                    <a:pt x="401" y="2"/>
                  </a:lnTo>
                  <a:lnTo>
                    <a:pt x="440" y="9"/>
                  </a:lnTo>
                  <a:lnTo>
                    <a:pt x="479" y="20"/>
                  </a:lnTo>
                  <a:lnTo>
                    <a:pt x="516" y="35"/>
                  </a:lnTo>
                  <a:lnTo>
                    <a:pt x="551" y="55"/>
                  </a:lnTo>
                  <a:lnTo>
                    <a:pt x="584" y="79"/>
                  </a:lnTo>
                  <a:lnTo>
                    <a:pt x="615" y="105"/>
                  </a:lnTo>
                  <a:lnTo>
                    <a:pt x="645" y="140"/>
                  </a:lnTo>
                  <a:lnTo>
                    <a:pt x="669" y="176"/>
                  </a:lnTo>
                  <a:lnTo>
                    <a:pt x="690" y="215"/>
                  </a:lnTo>
                  <a:lnTo>
                    <a:pt x="704" y="255"/>
                  </a:lnTo>
                  <a:lnTo>
                    <a:pt x="715" y="298"/>
                  </a:lnTo>
                  <a:lnTo>
                    <a:pt x="720" y="340"/>
                  </a:lnTo>
                  <a:lnTo>
                    <a:pt x="720" y="382"/>
                  </a:lnTo>
                  <a:lnTo>
                    <a:pt x="715" y="425"/>
                  </a:lnTo>
                  <a:lnTo>
                    <a:pt x="704" y="466"/>
                  </a:lnTo>
                  <a:lnTo>
                    <a:pt x="690" y="506"/>
                  </a:lnTo>
                  <a:lnTo>
                    <a:pt x="669" y="545"/>
                  </a:lnTo>
                  <a:lnTo>
                    <a:pt x="645" y="582"/>
                  </a:lnTo>
                  <a:lnTo>
                    <a:pt x="615" y="616"/>
                  </a:lnTo>
                  <a:lnTo>
                    <a:pt x="584" y="644"/>
                  </a:lnTo>
                  <a:lnTo>
                    <a:pt x="551" y="666"/>
                  </a:lnTo>
                  <a:lnTo>
                    <a:pt x="516" y="686"/>
                  </a:lnTo>
                  <a:lnTo>
                    <a:pt x="479" y="701"/>
                  </a:lnTo>
                  <a:lnTo>
                    <a:pt x="440" y="713"/>
                  </a:lnTo>
                  <a:lnTo>
                    <a:pt x="401" y="720"/>
                  </a:lnTo>
                  <a:lnTo>
                    <a:pt x="360" y="722"/>
                  </a:lnTo>
                  <a:lnTo>
                    <a:pt x="318" y="720"/>
                  </a:lnTo>
                  <a:lnTo>
                    <a:pt x="279" y="713"/>
                  </a:lnTo>
                  <a:lnTo>
                    <a:pt x="240" y="701"/>
                  </a:lnTo>
                  <a:lnTo>
                    <a:pt x="203" y="686"/>
                  </a:lnTo>
                  <a:lnTo>
                    <a:pt x="168" y="666"/>
                  </a:lnTo>
                  <a:lnTo>
                    <a:pt x="135" y="644"/>
                  </a:lnTo>
                  <a:lnTo>
                    <a:pt x="105" y="616"/>
                  </a:lnTo>
                  <a:lnTo>
                    <a:pt x="75" y="582"/>
                  </a:lnTo>
                  <a:lnTo>
                    <a:pt x="50" y="545"/>
                  </a:lnTo>
                  <a:lnTo>
                    <a:pt x="30" y="506"/>
                  </a:lnTo>
                  <a:lnTo>
                    <a:pt x="15" y="466"/>
                  </a:lnTo>
                  <a:lnTo>
                    <a:pt x="5" y="425"/>
                  </a:lnTo>
                  <a:lnTo>
                    <a:pt x="0" y="382"/>
                  </a:lnTo>
                  <a:lnTo>
                    <a:pt x="0" y="340"/>
                  </a:lnTo>
                  <a:lnTo>
                    <a:pt x="5" y="298"/>
                  </a:lnTo>
                  <a:lnTo>
                    <a:pt x="15" y="255"/>
                  </a:lnTo>
                  <a:lnTo>
                    <a:pt x="30" y="215"/>
                  </a:lnTo>
                  <a:lnTo>
                    <a:pt x="50" y="177"/>
                  </a:lnTo>
                  <a:lnTo>
                    <a:pt x="75" y="140"/>
                  </a:lnTo>
                  <a:lnTo>
                    <a:pt x="105" y="105"/>
                  </a:lnTo>
                  <a:lnTo>
                    <a:pt x="135" y="79"/>
                  </a:lnTo>
                  <a:lnTo>
                    <a:pt x="168" y="55"/>
                  </a:lnTo>
                  <a:lnTo>
                    <a:pt x="203" y="35"/>
                  </a:lnTo>
                  <a:lnTo>
                    <a:pt x="240" y="20"/>
                  </a:lnTo>
                  <a:lnTo>
                    <a:pt x="279" y="9"/>
                  </a:lnTo>
                  <a:lnTo>
                    <a:pt x="318" y="2"/>
                  </a:lnTo>
                  <a:lnTo>
                    <a:pt x="36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25" name="Group 784">
            <a:extLst>
              <a:ext uri="{FF2B5EF4-FFF2-40B4-BE49-F238E27FC236}">
                <a16:creationId xmlns:a16="http://schemas.microsoft.com/office/drawing/2014/main" id="{D4696BAA-D89E-4AB7-BEAA-EFA42513D0ED}"/>
              </a:ext>
            </a:extLst>
          </p:cNvPr>
          <p:cNvGrpSpPr>
            <a:grpSpLocks noChangeAspect="1"/>
          </p:cNvGrpSpPr>
          <p:nvPr/>
        </p:nvGrpSpPr>
        <p:grpSpPr bwMode="auto">
          <a:xfrm>
            <a:off x="4394799" y="4823462"/>
            <a:ext cx="246828" cy="261114"/>
            <a:chOff x="5537" y="5197"/>
            <a:chExt cx="311" cy="329"/>
          </a:xfrm>
          <a:solidFill>
            <a:srgbClr val="000000"/>
          </a:solidFill>
        </p:grpSpPr>
        <p:sp>
          <p:nvSpPr>
            <p:cNvPr id="1026" name="Freeform 786">
              <a:extLst>
                <a:ext uri="{FF2B5EF4-FFF2-40B4-BE49-F238E27FC236}">
                  <a16:creationId xmlns:a16="http://schemas.microsoft.com/office/drawing/2014/main" id="{145C163F-28F6-4B39-9F5E-7C5178E2FE6C}"/>
                </a:ext>
              </a:extLst>
            </p:cNvPr>
            <p:cNvSpPr>
              <a:spLocks noEditPoints="1"/>
            </p:cNvSpPr>
            <p:nvPr/>
          </p:nvSpPr>
          <p:spPr bwMode="auto">
            <a:xfrm>
              <a:off x="5572" y="5235"/>
              <a:ext cx="241" cy="291"/>
            </a:xfrm>
            <a:custGeom>
              <a:avLst/>
              <a:gdLst>
                <a:gd name="T0" fmla="*/ 152 w 2408"/>
                <a:gd name="T1" fmla="*/ 1264 h 2911"/>
                <a:gd name="T2" fmla="*/ 772 w 2408"/>
                <a:gd name="T3" fmla="*/ 2761 h 2911"/>
                <a:gd name="T4" fmla="*/ 775 w 2408"/>
                <a:gd name="T5" fmla="*/ 1914 h 2911"/>
                <a:gd name="T6" fmla="*/ 794 w 2408"/>
                <a:gd name="T7" fmla="*/ 1880 h 2911"/>
                <a:gd name="T8" fmla="*/ 828 w 2408"/>
                <a:gd name="T9" fmla="*/ 1861 h 2911"/>
                <a:gd name="T10" fmla="*/ 1560 w 2408"/>
                <a:gd name="T11" fmla="*/ 1858 h 2911"/>
                <a:gd name="T12" fmla="*/ 1599 w 2408"/>
                <a:gd name="T13" fmla="*/ 1868 h 2911"/>
                <a:gd name="T14" fmla="*/ 1627 w 2408"/>
                <a:gd name="T15" fmla="*/ 1895 h 2911"/>
                <a:gd name="T16" fmla="*/ 1637 w 2408"/>
                <a:gd name="T17" fmla="*/ 1933 h 2911"/>
                <a:gd name="T18" fmla="*/ 2257 w 2408"/>
                <a:gd name="T19" fmla="*/ 2761 h 2911"/>
                <a:gd name="T20" fmla="*/ 1207 w 2408"/>
                <a:gd name="T21" fmla="*/ 184 h 2911"/>
                <a:gd name="T22" fmla="*/ 1207 w 2408"/>
                <a:gd name="T23" fmla="*/ 0 h 2911"/>
                <a:gd name="T24" fmla="*/ 1246 w 2408"/>
                <a:gd name="T25" fmla="*/ 11 h 2911"/>
                <a:gd name="T26" fmla="*/ 2387 w 2408"/>
                <a:gd name="T27" fmla="*/ 1180 h 2911"/>
                <a:gd name="T28" fmla="*/ 2405 w 2408"/>
                <a:gd name="T29" fmla="*/ 1213 h 2911"/>
                <a:gd name="T30" fmla="*/ 2408 w 2408"/>
                <a:gd name="T31" fmla="*/ 2836 h 2911"/>
                <a:gd name="T32" fmla="*/ 2398 w 2408"/>
                <a:gd name="T33" fmla="*/ 2874 h 2911"/>
                <a:gd name="T34" fmla="*/ 2371 w 2408"/>
                <a:gd name="T35" fmla="*/ 2901 h 2911"/>
                <a:gd name="T36" fmla="*/ 2333 w 2408"/>
                <a:gd name="T37" fmla="*/ 2911 h 2911"/>
                <a:gd name="T38" fmla="*/ 1541 w 2408"/>
                <a:gd name="T39" fmla="*/ 2908 h 2911"/>
                <a:gd name="T40" fmla="*/ 1507 w 2408"/>
                <a:gd name="T41" fmla="*/ 2889 h 2911"/>
                <a:gd name="T42" fmla="*/ 1488 w 2408"/>
                <a:gd name="T43" fmla="*/ 2855 h 2911"/>
                <a:gd name="T44" fmla="*/ 1485 w 2408"/>
                <a:gd name="T45" fmla="*/ 2008 h 2911"/>
                <a:gd name="T46" fmla="*/ 924 w 2408"/>
                <a:gd name="T47" fmla="*/ 2836 h 2911"/>
                <a:gd name="T48" fmla="*/ 913 w 2408"/>
                <a:gd name="T49" fmla="*/ 2874 h 2911"/>
                <a:gd name="T50" fmla="*/ 886 w 2408"/>
                <a:gd name="T51" fmla="*/ 2901 h 2911"/>
                <a:gd name="T52" fmla="*/ 848 w 2408"/>
                <a:gd name="T53" fmla="*/ 2911 h 2911"/>
                <a:gd name="T54" fmla="*/ 56 w 2408"/>
                <a:gd name="T55" fmla="*/ 2908 h 2911"/>
                <a:gd name="T56" fmla="*/ 23 w 2408"/>
                <a:gd name="T57" fmla="*/ 2889 h 2911"/>
                <a:gd name="T58" fmla="*/ 3 w 2408"/>
                <a:gd name="T59" fmla="*/ 2855 h 2911"/>
                <a:gd name="T60" fmla="*/ 0 w 2408"/>
                <a:gd name="T61" fmla="*/ 1232 h 2911"/>
                <a:gd name="T62" fmla="*/ 10 w 2408"/>
                <a:gd name="T63" fmla="*/ 1196 h 2911"/>
                <a:gd name="T64" fmla="*/ 1153 w 2408"/>
                <a:gd name="T65" fmla="*/ 23 h 2911"/>
                <a:gd name="T66" fmla="*/ 1187 w 2408"/>
                <a:gd name="T67" fmla="*/ 2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08" h="2911">
                  <a:moveTo>
                    <a:pt x="1207" y="184"/>
                  </a:moveTo>
                  <a:lnTo>
                    <a:pt x="152" y="1264"/>
                  </a:lnTo>
                  <a:lnTo>
                    <a:pt x="152" y="2761"/>
                  </a:lnTo>
                  <a:lnTo>
                    <a:pt x="772" y="2761"/>
                  </a:lnTo>
                  <a:lnTo>
                    <a:pt x="772" y="1933"/>
                  </a:lnTo>
                  <a:lnTo>
                    <a:pt x="775" y="1914"/>
                  </a:lnTo>
                  <a:lnTo>
                    <a:pt x="783" y="1895"/>
                  </a:lnTo>
                  <a:lnTo>
                    <a:pt x="794" y="1880"/>
                  </a:lnTo>
                  <a:lnTo>
                    <a:pt x="809" y="1868"/>
                  </a:lnTo>
                  <a:lnTo>
                    <a:pt x="828" y="1861"/>
                  </a:lnTo>
                  <a:lnTo>
                    <a:pt x="848" y="1858"/>
                  </a:lnTo>
                  <a:lnTo>
                    <a:pt x="1560" y="1858"/>
                  </a:lnTo>
                  <a:lnTo>
                    <a:pt x="1581" y="1861"/>
                  </a:lnTo>
                  <a:lnTo>
                    <a:pt x="1599" y="1868"/>
                  </a:lnTo>
                  <a:lnTo>
                    <a:pt x="1614" y="1880"/>
                  </a:lnTo>
                  <a:lnTo>
                    <a:pt x="1627" y="1895"/>
                  </a:lnTo>
                  <a:lnTo>
                    <a:pt x="1634" y="1914"/>
                  </a:lnTo>
                  <a:lnTo>
                    <a:pt x="1637" y="1933"/>
                  </a:lnTo>
                  <a:lnTo>
                    <a:pt x="1637" y="2761"/>
                  </a:lnTo>
                  <a:lnTo>
                    <a:pt x="2257" y="2761"/>
                  </a:lnTo>
                  <a:lnTo>
                    <a:pt x="2257" y="1263"/>
                  </a:lnTo>
                  <a:lnTo>
                    <a:pt x="1207" y="184"/>
                  </a:lnTo>
                  <a:close/>
                  <a:moveTo>
                    <a:pt x="1207" y="0"/>
                  </a:moveTo>
                  <a:lnTo>
                    <a:pt x="1207" y="0"/>
                  </a:lnTo>
                  <a:lnTo>
                    <a:pt x="1228" y="2"/>
                  </a:lnTo>
                  <a:lnTo>
                    <a:pt x="1246" y="11"/>
                  </a:lnTo>
                  <a:lnTo>
                    <a:pt x="1261" y="23"/>
                  </a:lnTo>
                  <a:lnTo>
                    <a:pt x="2387" y="1180"/>
                  </a:lnTo>
                  <a:lnTo>
                    <a:pt x="2398" y="1196"/>
                  </a:lnTo>
                  <a:lnTo>
                    <a:pt x="2405" y="1213"/>
                  </a:lnTo>
                  <a:lnTo>
                    <a:pt x="2408" y="1232"/>
                  </a:lnTo>
                  <a:lnTo>
                    <a:pt x="2408" y="2836"/>
                  </a:lnTo>
                  <a:lnTo>
                    <a:pt x="2405" y="2855"/>
                  </a:lnTo>
                  <a:lnTo>
                    <a:pt x="2398" y="2874"/>
                  </a:lnTo>
                  <a:lnTo>
                    <a:pt x="2386" y="2889"/>
                  </a:lnTo>
                  <a:lnTo>
                    <a:pt x="2371" y="2901"/>
                  </a:lnTo>
                  <a:lnTo>
                    <a:pt x="2352" y="2908"/>
                  </a:lnTo>
                  <a:lnTo>
                    <a:pt x="2333" y="2911"/>
                  </a:lnTo>
                  <a:lnTo>
                    <a:pt x="1560" y="2911"/>
                  </a:lnTo>
                  <a:lnTo>
                    <a:pt x="1541" y="2908"/>
                  </a:lnTo>
                  <a:lnTo>
                    <a:pt x="1523" y="2901"/>
                  </a:lnTo>
                  <a:lnTo>
                    <a:pt x="1507" y="2889"/>
                  </a:lnTo>
                  <a:lnTo>
                    <a:pt x="1495" y="2874"/>
                  </a:lnTo>
                  <a:lnTo>
                    <a:pt x="1488" y="2855"/>
                  </a:lnTo>
                  <a:lnTo>
                    <a:pt x="1485" y="2836"/>
                  </a:lnTo>
                  <a:lnTo>
                    <a:pt x="1485" y="2008"/>
                  </a:lnTo>
                  <a:lnTo>
                    <a:pt x="924" y="2008"/>
                  </a:lnTo>
                  <a:lnTo>
                    <a:pt x="924" y="2836"/>
                  </a:lnTo>
                  <a:lnTo>
                    <a:pt x="921" y="2855"/>
                  </a:lnTo>
                  <a:lnTo>
                    <a:pt x="913" y="2874"/>
                  </a:lnTo>
                  <a:lnTo>
                    <a:pt x="901" y="2889"/>
                  </a:lnTo>
                  <a:lnTo>
                    <a:pt x="886" y="2901"/>
                  </a:lnTo>
                  <a:lnTo>
                    <a:pt x="867" y="2908"/>
                  </a:lnTo>
                  <a:lnTo>
                    <a:pt x="848" y="2911"/>
                  </a:lnTo>
                  <a:lnTo>
                    <a:pt x="77" y="2911"/>
                  </a:lnTo>
                  <a:lnTo>
                    <a:pt x="56" y="2908"/>
                  </a:lnTo>
                  <a:lnTo>
                    <a:pt x="38" y="2901"/>
                  </a:lnTo>
                  <a:lnTo>
                    <a:pt x="23" y="2889"/>
                  </a:lnTo>
                  <a:lnTo>
                    <a:pt x="11" y="2874"/>
                  </a:lnTo>
                  <a:lnTo>
                    <a:pt x="3" y="2855"/>
                  </a:lnTo>
                  <a:lnTo>
                    <a:pt x="0" y="2836"/>
                  </a:lnTo>
                  <a:lnTo>
                    <a:pt x="0" y="1232"/>
                  </a:lnTo>
                  <a:lnTo>
                    <a:pt x="3" y="1213"/>
                  </a:lnTo>
                  <a:lnTo>
                    <a:pt x="10" y="1196"/>
                  </a:lnTo>
                  <a:lnTo>
                    <a:pt x="22" y="1180"/>
                  </a:lnTo>
                  <a:lnTo>
                    <a:pt x="1153" y="23"/>
                  </a:lnTo>
                  <a:lnTo>
                    <a:pt x="1169" y="11"/>
                  </a:lnTo>
                  <a:lnTo>
                    <a:pt x="1187" y="2"/>
                  </a:lnTo>
                  <a:lnTo>
                    <a:pt x="120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27" name="Freeform 787">
              <a:extLst>
                <a:ext uri="{FF2B5EF4-FFF2-40B4-BE49-F238E27FC236}">
                  <a16:creationId xmlns:a16="http://schemas.microsoft.com/office/drawing/2014/main" id="{A7102F7B-D0FD-4D71-A6F4-3114AECA3989}"/>
                </a:ext>
              </a:extLst>
            </p:cNvPr>
            <p:cNvSpPr>
              <a:spLocks/>
            </p:cNvSpPr>
            <p:nvPr/>
          </p:nvSpPr>
          <p:spPr bwMode="auto">
            <a:xfrm>
              <a:off x="5537" y="5197"/>
              <a:ext cx="311" cy="168"/>
            </a:xfrm>
            <a:custGeom>
              <a:avLst/>
              <a:gdLst>
                <a:gd name="T0" fmla="*/ 1556 w 3108"/>
                <a:gd name="T1" fmla="*/ 0 h 1683"/>
                <a:gd name="T2" fmla="*/ 1556 w 3108"/>
                <a:gd name="T3" fmla="*/ 0 h 1683"/>
                <a:gd name="T4" fmla="*/ 1576 w 3108"/>
                <a:gd name="T5" fmla="*/ 2 h 1683"/>
                <a:gd name="T6" fmla="*/ 1594 w 3108"/>
                <a:gd name="T7" fmla="*/ 10 h 1683"/>
                <a:gd name="T8" fmla="*/ 1610 w 3108"/>
                <a:gd name="T9" fmla="*/ 22 h 1683"/>
                <a:gd name="T10" fmla="*/ 3087 w 3108"/>
                <a:gd name="T11" fmla="*/ 1529 h 1683"/>
                <a:gd name="T12" fmla="*/ 3099 w 3108"/>
                <a:gd name="T13" fmla="*/ 1545 h 1683"/>
                <a:gd name="T14" fmla="*/ 3106 w 3108"/>
                <a:gd name="T15" fmla="*/ 1563 h 1683"/>
                <a:gd name="T16" fmla="*/ 3108 w 3108"/>
                <a:gd name="T17" fmla="*/ 1583 h 1683"/>
                <a:gd name="T18" fmla="*/ 3105 w 3108"/>
                <a:gd name="T19" fmla="*/ 1601 h 1683"/>
                <a:gd name="T20" fmla="*/ 3098 w 3108"/>
                <a:gd name="T21" fmla="*/ 1619 h 1683"/>
                <a:gd name="T22" fmla="*/ 3086 w 3108"/>
                <a:gd name="T23" fmla="*/ 1636 h 1683"/>
                <a:gd name="T24" fmla="*/ 3070 w 3108"/>
                <a:gd name="T25" fmla="*/ 1648 h 1683"/>
                <a:gd name="T26" fmla="*/ 3051 w 3108"/>
                <a:gd name="T27" fmla="*/ 1655 h 1683"/>
                <a:gd name="T28" fmla="*/ 3032 w 3108"/>
                <a:gd name="T29" fmla="*/ 1657 h 1683"/>
                <a:gd name="T30" fmla="*/ 3012 w 3108"/>
                <a:gd name="T31" fmla="*/ 1654 h 1683"/>
                <a:gd name="T32" fmla="*/ 2994 w 3108"/>
                <a:gd name="T33" fmla="*/ 1647 h 1683"/>
                <a:gd name="T34" fmla="*/ 2979 w 3108"/>
                <a:gd name="T35" fmla="*/ 1635 h 1683"/>
                <a:gd name="T36" fmla="*/ 1556 w 3108"/>
                <a:gd name="T37" fmla="*/ 183 h 1683"/>
                <a:gd name="T38" fmla="*/ 131 w 3108"/>
                <a:gd name="T39" fmla="*/ 1660 h 1683"/>
                <a:gd name="T40" fmla="*/ 118 w 3108"/>
                <a:gd name="T41" fmla="*/ 1670 h 1683"/>
                <a:gd name="T42" fmla="*/ 105 w 3108"/>
                <a:gd name="T43" fmla="*/ 1677 h 1683"/>
                <a:gd name="T44" fmla="*/ 91 w 3108"/>
                <a:gd name="T45" fmla="*/ 1682 h 1683"/>
                <a:gd name="T46" fmla="*/ 75 w 3108"/>
                <a:gd name="T47" fmla="*/ 1683 h 1683"/>
                <a:gd name="T48" fmla="*/ 57 w 3108"/>
                <a:gd name="T49" fmla="*/ 1681 h 1683"/>
                <a:gd name="T50" fmla="*/ 40 w 3108"/>
                <a:gd name="T51" fmla="*/ 1673 h 1683"/>
                <a:gd name="T52" fmla="*/ 23 w 3108"/>
                <a:gd name="T53" fmla="*/ 1662 h 1683"/>
                <a:gd name="T54" fmla="*/ 11 w 3108"/>
                <a:gd name="T55" fmla="*/ 1646 h 1683"/>
                <a:gd name="T56" fmla="*/ 3 w 3108"/>
                <a:gd name="T57" fmla="*/ 1628 h 1683"/>
                <a:gd name="T58" fmla="*/ 0 w 3108"/>
                <a:gd name="T59" fmla="*/ 1609 h 1683"/>
                <a:gd name="T60" fmla="*/ 0 w 3108"/>
                <a:gd name="T61" fmla="*/ 1609 h 1683"/>
                <a:gd name="T62" fmla="*/ 2 w 3108"/>
                <a:gd name="T63" fmla="*/ 1590 h 1683"/>
                <a:gd name="T64" fmla="*/ 9 w 3108"/>
                <a:gd name="T65" fmla="*/ 1572 h 1683"/>
                <a:gd name="T66" fmla="*/ 21 w 3108"/>
                <a:gd name="T67" fmla="*/ 1555 h 1683"/>
                <a:gd name="T68" fmla="*/ 1501 w 3108"/>
                <a:gd name="T69" fmla="*/ 22 h 1683"/>
                <a:gd name="T70" fmla="*/ 1517 w 3108"/>
                <a:gd name="T71" fmla="*/ 10 h 1683"/>
                <a:gd name="T72" fmla="*/ 1536 w 3108"/>
                <a:gd name="T73" fmla="*/ 2 h 1683"/>
                <a:gd name="T74" fmla="*/ 1556 w 3108"/>
                <a:gd name="T75" fmla="*/ 0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08" h="1683">
                  <a:moveTo>
                    <a:pt x="1556" y="0"/>
                  </a:moveTo>
                  <a:lnTo>
                    <a:pt x="1556" y="0"/>
                  </a:lnTo>
                  <a:lnTo>
                    <a:pt x="1576" y="2"/>
                  </a:lnTo>
                  <a:lnTo>
                    <a:pt x="1594" y="10"/>
                  </a:lnTo>
                  <a:lnTo>
                    <a:pt x="1610" y="22"/>
                  </a:lnTo>
                  <a:lnTo>
                    <a:pt x="3087" y="1529"/>
                  </a:lnTo>
                  <a:lnTo>
                    <a:pt x="3099" y="1545"/>
                  </a:lnTo>
                  <a:lnTo>
                    <a:pt x="3106" y="1563"/>
                  </a:lnTo>
                  <a:lnTo>
                    <a:pt x="3108" y="1583"/>
                  </a:lnTo>
                  <a:lnTo>
                    <a:pt x="3105" y="1601"/>
                  </a:lnTo>
                  <a:lnTo>
                    <a:pt x="3098" y="1619"/>
                  </a:lnTo>
                  <a:lnTo>
                    <a:pt x="3086" y="1636"/>
                  </a:lnTo>
                  <a:lnTo>
                    <a:pt x="3070" y="1648"/>
                  </a:lnTo>
                  <a:lnTo>
                    <a:pt x="3051" y="1655"/>
                  </a:lnTo>
                  <a:lnTo>
                    <a:pt x="3032" y="1657"/>
                  </a:lnTo>
                  <a:lnTo>
                    <a:pt x="3012" y="1654"/>
                  </a:lnTo>
                  <a:lnTo>
                    <a:pt x="2994" y="1647"/>
                  </a:lnTo>
                  <a:lnTo>
                    <a:pt x="2979" y="1635"/>
                  </a:lnTo>
                  <a:lnTo>
                    <a:pt x="1556" y="183"/>
                  </a:lnTo>
                  <a:lnTo>
                    <a:pt x="131" y="1660"/>
                  </a:lnTo>
                  <a:lnTo>
                    <a:pt x="118" y="1670"/>
                  </a:lnTo>
                  <a:lnTo>
                    <a:pt x="105" y="1677"/>
                  </a:lnTo>
                  <a:lnTo>
                    <a:pt x="91" y="1682"/>
                  </a:lnTo>
                  <a:lnTo>
                    <a:pt x="75" y="1683"/>
                  </a:lnTo>
                  <a:lnTo>
                    <a:pt x="57" y="1681"/>
                  </a:lnTo>
                  <a:lnTo>
                    <a:pt x="40" y="1673"/>
                  </a:lnTo>
                  <a:lnTo>
                    <a:pt x="23" y="1662"/>
                  </a:lnTo>
                  <a:lnTo>
                    <a:pt x="11" y="1646"/>
                  </a:lnTo>
                  <a:lnTo>
                    <a:pt x="3" y="1628"/>
                  </a:lnTo>
                  <a:lnTo>
                    <a:pt x="0" y="1609"/>
                  </a:lnTo>
                  <a:lnTo>
                    <a:pt x="0" y="1609"/>
                  </a:lnTo>
                  <a:lnTo>
                    <a:pt x="2" y="1590"/>
                  </a:lnTo>
                  <a:lnTo>
                    <a:pt x="9" y="1572"/>
                  </a:lnTo>
                  <a:lnTo>
                    <a:pt x="21" y="1555"/>
                  </a:lnTo>
                  <a:lnTo>
                    <a:pt x="1501" y="22"/>
                  </a:lnTo>
                  <a:lnTo>
                    <a:pt x="1517" y="10"/>
                  </a:lnTo>
                  <a:lnTo>
                    <a:pt x="1536" y="2"/>
                  </a:lnTo>
                  <a:lnTo>
                    <a:pt x="155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28" name="Freeform 788">
              <a:extLst>
                <a:ext uri="{FF2B5EF4-FFF2-40B4-BE49-F238E27FC236}">
                  <a16:creationId xmlns:a16="http://schemas.microsoft.com/office/drawing/2014/main" id="{AD8FF462-1F80-4E69-B55D-34DAB1736725}"/>
                </a:ext>
              </a:extLst>
            </p:cNvPr>
            <p:cNvSpPr>
              <a:spLocks/>
            </p:cNvSpPr>
            <p:nvPr/>
          </p:nvSpPr>
          <p:spPr bwMode="auto">
            <a:xfrm>
              <a:off x="5596" y="5219"/>
              <a:ext cx="15" cy="85"/>
            </a:xfrm>
            <a:custGeom>
              <a:avLst/>
              <a:gdLst>
                <a:gd name="T0" fmla="*/ 75 w 151"/>
                <a:gd name="T1" fmla="*/ 0 h 846"/>
                <a:gd name="T2" fmla="*/ 95 w 151"/>
                <a:gd name="T3" fmla="*/ 3 h 846"/>
                <a:gd name="T4" fmla="*/ 113 w 151"/>
                <a:gd name="T5" fmla="*/ 10 h 846"/>
                <a:gd name="T6" fmla="*/ 128 w 151"/>
                <a:gd name="T7" fmla="*/ 22 h 846"/>
                <a:gd name="T8" fmla="*/ 141 w 151"/>
                <a:gd name="T9" fmla="*/ 37 h 846"/>
                <a:gd name="T10" fmla="*/ 148 w 151"/>
                <a:gd name="T11" fmla="*/ 55 h 846"/>
                <a:gd name="T12" fmla="*/ 151 w 151"/>
                <a:gd name="T13" fmla="*/ 75 h 846"/>
                <a:gd name="T14" fmla="*/ 151 w 151"/>
                <a:gd name="T15" fmla="*/ 770 h 846"/>
                <a:gd name="T16" fmla="*/ 148 w 151"/>
                <a:gd name="T17" fmla="*/ 791 h 846"/>
                <a:gd name="T18" fmla="*/ 141 w 151"/>
                <a:gd name="T19" fmla="*/ 808 h 846"/>
                <a:gd name="T20" fmla="*/ 128 w 151"/>
                <a:gd name="T21" fmla="*/ 823 h 846"/>
                <a:gd name="T22" fmla="*/ 113 w 151"/>
                <a:gd name="T23" fmla="*/ 835 h 846"/>
                <a:gd name="T24" fmla="*/ 95 w 151"/>
                <a:gd name="T25" fmla="*/ 843 h 846"/>
                <a:gd name="T26" fmla="*/ 75 w 151"/>
                <a:gd name="T27" fmla="*/ 846 h 846"/>
                <a:gd name="T28" fmla="*/ 55 w 151"/>
                <a:gd name="T29" fmla="*/ 843 h 846"/>
                <a:gd name="T30" fmla="*/ 37 w 151"/>
                <a:gd name="T31" fmla="*/ 835 h 846"/>
                <a:gd name="T32" fmla="*/ 21 w 151"/>
                <a:gd name="T33" fmla="*/ 823 h 846"/>
                <a:gd name="T34" fmla="*/ 10 w 151"/>
                <a:gd name="T35" fmla="*/ 808 h 846"/>
                <a:gd name="T36" fmla="*/ 2 w 151"/>
                <a:gd name="T37" fmla="*/ 791 h 846"/>
                <a:gd name="T38" fmla="*/ 0 w 151"/>
                <a:gd name="T39" fmla="*/ 770 h 846"/>
                <a:gd name="T40" fmla="*/ 0 w 151"/>
                <a:gd name="T41" fmla="*/ 75 h 846"/>
                <a:gd name="T42" fmla="*/ 2 w 151"/>
                <a:gd name="T43" fmla="*/ 55 h 846"/>
                <a:gd name="T44" fmla="*/ 10 w 151"/>
                <a:gd name="T45" fmla="*/ 37 h 846"/>
                <a:gd name="T46" fmla="*/ 21 w 151"/>
                <a:gd name="T47" fmla="*/ 22 h 846"/>
                <a:gd name="T48" fmla="*/ 37 w 151"/>
                <a:gd name="T49" fmla="*/ 10 h 846"/>
                <a:gd name="T50" fmla="*/ 55 w 151"/>
                <a:gd name="T51" fmla="*/ 3 h 846"/>
                <a:gd name="T52" fmla="*/ 75 w 151"/>
                <a:gd name="T53" fmla="*/ 0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846">
                  <a:moveTo>
                    <a:pt x="75" y="0"/>
                  </a:moveTo>
                  <a:lnTo>
                    <a:pt x="95" y="3"/>
                  </a:lnTo>
                  <a:lnTo>
                    <a:pt x="113" y="10"/>
                  </a:lnTo>
                  <a:lnTo>
                    <a:pt x="128" y="22"/>
                  </a:lnTo>
                  <a:lnTo>
                    <a:pt x="141" y="37"/>
                  </a:lnTo>
                  <a:lnTo>
                    <a:pt x="148" y="55"/>
                  </a:lnTo>
                  <a:lnTo>
                    <a:pt x="151" y="75"/>
                  </a:lnTo>
                  <a:lnTo>
                    <a:pt x="151" y="770"/>
                  </a:lnTo>
                  <a:lnTo>
                    <a:pt x="148" y="791"/>
                  </a:lnTo>
                  <a:lnTo>
                    <a:pt x="141" y="808"/>
                  </a:lnTo>
                  <a:lnTo>
                    <a:pt x="128" y="823"/>
                  </a:lnTo>
                  <a:lnTo>
                    <a:pt x="113" y="835"/>
                  </a:lnTo>
                  <a:lnTo>
                    <a:pt x="95" y="843"/>
                  </a:lnTo>
                  <a:lnTo>
                    <a:pt x="75" y="846"/>
                  </a:lnTo>
                  <a:lnTo>
                    <a:pt x="55" y="843"/>
                  </a:lnTo>
                  <a:lnTo>
                    <a:pt x="37" y="835"/>
                  </a:lnTo>
                  <a:lnTo>
                    <a:pt x="21" y="823"/>
                  </a:lnTo>
                  <a:lnTo>
                    <a:pt x="10" y="808"/>
                  </a:lnTo>
                  <a:lnTo>
                    <a:pt x="2" y="791"/>
                  </a:lnTo>
                  <a:lnTo>
                    <a:pt x="0" y="770"/>
                  </a:lnTo>
                  <a:lnTo>
                    <a:pt x="0" y="75"/>
                  </a:lnTo>
                  <a:lnTo>
                    <a:pt x="2" y="55"/>
                  </a:lnTo>
                  <a:lnTo>
                    <a:pt x="10" y="37"/>
                  </a:lnTo>
                  <a:lnTo>
                    <a:pt x="21" y="22"/>
                  </a:lnTo>
                  <a:lnTo>
                    <a:pt x="37" y="10"/>
                  </a:lnTo>
                  <a:lnTo>
                    <a:pt x="55" y="3"/>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29" name="Group 791">
            <a:extLst>
              <a:ext uri="{FF2B5EF4-FFF2-40B4-BE49-F238E27FC236}">
                <a16:creationId xmlns:a16="http://schemas.microsoft.com/office/drawing/2014/main" id="{24E1E414-4965-420E-89A4-B0F643F5BB92}"/>
              </a:ext>
            </a:extLst>
          </p:cNvPr>
          <p:cNvGrpSpPr>
            <a:grpSpLocks noChangeAspect="1"/>
          </p:cNvGrpSpPr>
          <p:nvPr/>
        </p:nvGrpSpPr>
        <p:grpSpPr bwMode="auto">
          <a:xfrm>
            <a:off x="4477340" y="5413151"/>
            <a:ext cx="210320" cy="286511"/>
            <a:chOff x="5641" y="5940"/>
            <a:chExt cx="265" cy="361"/>
          </a:xfrm>
          <a:solidFill>
            <a:srgbClr val="000000"/>
          </a:solidFill>
        </p:grpSpPr>
        <p:sp>
          <p:nvSpPr>
            <p:cNvPr id="1030" name="Freeform 793">
              <a:extLst>
                <a:ext uri="{FF2B5EF4-FFF2-40B4-BE49-F238E27FC236}">
                  <a16:creationId xmlns:a16="http://schemas.microsoft.com/office/drawing/2014/main" id="{70853869-3ECF-465C-8371-ECE72A55B61B}"/>
                </a:ext>
              </a:extLst>
            </p:cNvPr>
            <p:cNvSpPr>
              <a:spLocks noEditPoints="1"/>
            </p:cNvSpPr>
            <p:nvPr/>
          </p:nvSpPr>
          <p:spPr bwMode="auto">
            <a:xfrm>
              <a:off x="5641" y="5940"/>
              <a:ext cx="265" cy="300"/>
            </a:xfrm>
            <a:custGeom>
              <a:avLst/>
              <a:gdLst>
                <a:gd name="T0" fmla="*/ 1097 w 2649"/>
                <a:gd name="T1" fmla="*/ 511 h 2998"/>
                <a:gd name="T2" fmla="*/ 847 w 2649"/>
                <a:gd name="T3" fmla="*/ 629 h 2998"/>
                <a:gd name="T4" fmla="*/ 652 w 2649"/>
                <a:gd name="T5" fmla="*/ 823 h 2998"/>
                <a:gd name="T6" fmla="*/ 534 w 2649"/>
                <a:gd name="T7" fmla="*/ 1074 h 2998"/>
                <a:gd name="T8" fmla="*/ 505 w 2649"/>
                <a:gd name="T9" fmla="*/ 1297 h 2998"/>
                <a:gd name="T10" fmla="*/ 503 w 2649"/>
                <a:gd name="T11" fmla="*/ 1408 h 2998"/>
                <a:gd name="T12" fmla="*/ 495 w 2649"/>
                <a:gd name="T13" fmla="*/ 1613 h 2998"/>
                <a:gd name="T14" fmla="*/ 474 w 2649"/>
                <a:gd name="T15" fmla="*/ 1885 h 2998"/>
                <a:gd name="T16" fmla="*/ 435 w 2649"/>
                <a:gd name="T17" fmla="*/ 2190 h 2998"/>
                <a:gd name="T18" fmla="*/ 375 w 2649"/>
                <a:gd name="T19" fmla="*/ 2500 h 2998"/>
                <a:gd name="T20" fmla="*/ 287 w 2649"/>
                <a:gd name="T21" fmla="*/ 2784 h 2998"/>
                <a:gd name="T22" fmla="*/ 2337 w 2649"/>
                <a:gd name="T23" fmla="*/ 2718 h 2998"/>
                <a:gd name="T24" fmla="*/ 2257 w 2649"/>
                <a:gd name="T25" fmla="*/ 2424 h 2998"/>
                <a:gd name="T26" fmla="*/ 2203 w 2649"/>
                <a:gd name="T27" fmla="*/ 2112 h 2998"/>
                <a:gd name="T28" fmla="*/ 2169 w 2649"/>
                <a:gd name="T29" fmla="*/ 1813 h 2998"/>
                <a:gd name="T30" fmla="*/ 2152 w 2649"/>
                <a:gd name="T31" fmla="*/ 1554 h 2998"/>
                <a:gd name="T32" fmla="*/ 2145 w 2649"/>
                <a:gd name="T33" fmla="*/ 1370 h 2998"/>
                <a:gd name="T34" fmla="*/ 2144 w 2649"/>
                <a:gd name="T35" fmla="*/ 1287 h 2998"/>
                <a:gd name="T36" fmla="*/ 2093 w 2649"/>
                <a:gd name="T37" fmla="*/ 1006 h 2998"/>
                <a:gd name="T38" fmla="*/ 1954 w 2649"/>
                <a:gd name="T39" fmla="*/ 769 h 2998"/>
                <a:gd name="T40" fmla="*/ 1744 w 2649"/>
                <a:gd name="T41" fmla="*/ 593 h 2998"/>
                <a:gd name="T42" fmla="*/ 1482 w 2649"/>
                <a:gd name="T43" fmla="*/ 495 h 2998"/>
                <a:gd name="T44" fmla="*/ 1338 w 2649"/>
                <a:gd name="T45" fmla="*/ 0 h 2998"/>
                <a:gd name="T46" fmla="*/ 1403 w 2649"/>
                <a:gd name="T47" fmla="*/ 38 h 2998"/>
                <a:gd name="T48" fmla="*/ 1495 w 2649"/>
                <a:gd name="T49" fmla="*/ 344 h 2998"/>
                <a:gd name="T50" fmla="*/ 1793 w 2649"/>
                <a:gd name="T51" fmla="*/ 446 h 2998"/>
                <a:gd name="T52" fmla="*/ 2038 w 2649"/>
                <a:gd name="T53" fmla="*/ 637 h 2998"/>
                <a:gd name="T54" fmla="*/ 2210 w 2649"/>
                <a:gd name="T55" fmla="*/ 895 h 2998"/>
                <a:gd name="T56" fmla="*/ 2291 w 2649"/>
                <a:gd name="T57" fmla="*/ 1205 h 2998"/>
                <a:gd name="T58" fmla="*/ 2295 w 2649"/>
                <a:gd name="T59" fmla="*/ 1327 h 2998"/>
                <a:gd name="T60" fmla="*/ 2299 w 2649"/>
                <a:gd name="T61" fmla="*/ 1478 h 2998"/>
                <a:gd name="T62" fmla="*/ 2313 w 2649"/>
                <a:gd name="T63" fmla="*/ 1711 h 2998"/>
                <a:gd name="T64" fmla="*/ 2339 w 2649"/>
                <a:gd name="T65" fmla="*/ 1993 h 2998"/>
                <a:gd name="T66" fmla="*/ 2385 w 2649"/>
                <a:gd name="T67" fmla="*/ 2295 h 2998"/>
                <a:gd name="T68" fmla="*/ 2454 w 2649"/>
                <a:gd name="T69" fmla="*/ 2586 h 2998"/>
                <a:gd name="T70" fmla="*/ 2549 w 2649"/>
                <a:gd name="T71" fmla="*/ 2833 h 2998"/>
                <a:gd name="T72" fmla="*/ 71 w 2649"/>
                <a:gd name="T73" fmla="*/ 2884 h 2998"/>
                <a:gd name="T74" fmla="*/ 175 w 2649"/>
                <a:gd name="T75" fmla="*/ 2653 h 2998"/>
                <a:gd name="T76" fmla="*/ 250 w 2649"/>
                <a:gd name="T77" fmla="*/ 2371 h 2998"/>
                <a:gd name="T78" fmla="*/ 300 w 2649"/>
                <a:gd name="T79" fmla="*/ 2068 h 2998"/>
                <a:gd name="T80" fmla="*/ 331 w 2649"/>
                <a:gd name="T81" fmla="*/ 1777 h 2998"/>
                <a:gd name="T82" fmla="*/ 347 w 2649"/>
                <a:gd name="T83" fmla="*/ 1530 h 2998"/>
                <a:gd name="T84" fmla="*/ 353 w 2649"/>
                <a:gd name="T85" fmla="*/ 1356 h 2998"/>
                <a:gd name="T86" fmla="*/ 354 w 2649"/>
                <a:gd name="T87" fmla="*/ 1287 h 2998"/>
                <a:gd name="T88" fmla="*/ 405 w 2649"/>
                <a:gd name="T89" fmla="*/ 980 h 2998"/>
                <a:gd name="T90" fmla="*/ 546 w 2649"/>
                <a:gd name="T91" fmla="*/ 714 h 2998"/>
                <a:gd name="T92" fmla="*/ 761 w 2649"/>
                <a:gd name="T93" fmla="*/ 505 h 2998"/>
                <a:gd name="T94" fmla="*/ 1032 w 2649"/>
                <a:gd name="T95" fmla="*/ 373 h 2998"/>
                <a:gd name="T96" fmla="*/ 1263 w 2649"/>
                <a:gd name="T97" fmla="*/ 76 h 2998"/>
                <a:gd name="T98" fmla="*/ 1299 w 2649"/>
                <a:gd name="T99" fmla="*/ 10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9" h="2998">
                  <a:moveTo>
                    <a:pt x="1312" y="482"/>
                  </a:moveTo>
                  <a:lnTo>
                    <a:pt x="1238" y="485"/>
                  </a:lnTo>
                  <a:lnTo>
                    <a:pt x="1166" y="495"/>
                  </a:lnTo>
                  <a:lnTo>
                    <a:pt x="1097" y="511"/>
                  </a:lnTo>
                  <a:lnTo>
                    <a:pt x="1030" y="533"/>
                  </a:lnTo>
                  <a:lnTo>
                    <a:pt x="966" y="559"/>
                  </a:lnTo>
                  <a:lnTo>
                    <a:pt x="904" y="593"/>
                  </a:lnTo>
                  <a:lnTo>
                    <a:pt x="847" y="629"/>
                  </a:lnTo>
                  <a:lnTo>
                    <a:pt x="792" y="671"/>
                  </a:lnTo>
                  <a:lnTo>
                    <a:pt x="741" y="718"/>
                  </a:lnTo>
                  <a:lnTo>
                    <a:pt x="695" y="769"/>
                  </a:lnTo>
                  <a:lnTo>
                    <a:pt x="652" y="823"/>
                  </a:lnTo>
                  <a:lnTo>
                    <a:pt x="616" y="881"/>
                  </a:lnTo>
                  <a:lnTo>
                    <a:pt x="582" y="942"/>
                  </a:lnTo>
                  <a:lnTo>
                    <a:pt x="556" y="1006"/>
                  </a:lnTo>
                  <a:lnTo>
                    <a:pt x="534" y="1074"/>
                  </a:lnTo>
                  <a:lnTo>
                    <a:pt x="518" y="1143"/>
                  </a:lnTo>
                  <a:lnTo>
                    <a:pt x="508" y="1214"/>
                  </a:lnTo>
                  <a:lnTo>
                    <a:pt x="505" y="1287"/>
                  </a:lnTo>
                  <a:lnTo>
                    <a:pt x="505" y="1297"/>
                  </a:lnTo>
                  <a:lnTo>
                    <a:pt x="505" y="1314"/>
                  </a:lnTo>
                  <a:lnTo>
                    <a:pt x="505" y="1338"/>
                  </a:lnTo>
                  <a:lnTo>
                    <a:pt x="504" y="1370"/>
                  </a:lnTo>
                  <a:lnTo>
                    <a:pt x="503" y="1408"/>
                  </a:lnTo>
                  <a:lnTo>
                    <a:pt x="501" y="1451"/>
                  </a:lnTo>
                  <a:lnTo>
                    <a:pt x="500" y="1500"/>
                  </a:lnTo>
                  <a:lnTo>
                    <a:pt x="497" y="1554"/>
                  </a:lnTo>
                  <a:lnTo>
                    <a:pt x="495" y="1613"/>
                  </a:lnTo>
                  <a:lnTo>
                    <a:pt x="490" y="1676"/>
                  </a:lnTo>
                  <a:lnTo>
                    <a:pt x="486" y="1743"/>
                  </a:lnTo>
                  <a:lnTo>
                    <a:pt x="480" y="1813"/>
                  </a:lnTo>
                  <a:lnTo>
                    <a:pt x="474" y="1885"/>
                  </a:lnTo>
                  <a:lnTo>
                    <a:pt x="466" y="1959"/>
                  </a:lnTo>
                  <a:lnTo>
                    <a:pt x="457" y="2034"/>
                  </a:lnTo>
                  <a:lnTo>
                    <a:pt x="447" y="2112"/>
                  </a:lnTo>
                  <a:lnTo>
                    <a:pt x="435" y="2190"/>
                  </a:lnTo>
                  <a:lnTo>
                    <a:pt x="423" y="2269"/>
                  </a:lnTo>
                  <a:lnTo>
                    <a:pt x="408" y="2346"/>
                  </a:lnTo>
                  <a:lnTo>
                    <a:pt x="393" y="2424"/>
                  </a:lnTo>
                  <a:lnTo>
                    <a:pt x="375" y="2500"/>
                  </a:lnTo>
                  <a:lnTo>
                    <a:pt x="356" y="2575"/>
                  </a:lnTo>
                  <a:lnTo>
                    <a:pt x="335" y="2648"/>
                  </a:lnTo>
                  <a:lnTo>
                    <a:pt x="312" y="2718"/>
                  </a:lnTo>
                  <a:lnTo>
                    <a:pt x="287" y="2784"/>
                  </a:lnTo>
                  <a:lnTo>
                    <a:pt x="261" y="2847"/>
                  </a:lnTo>
                  <a:lnTo>
                    <a:pt x="2389" y="2847"/>
                  </a:lnTo>
                  <a:lnTo>
                    <a:pt x="2363" y="2784"/>
                  </a:lnTo>
                  <a:lnTo>
                    <a:pt x="2337" y="2718"/>
                  </a:lnTo>
                  <a:lnTo>
                    <a:pt x="2315" y="2648"/>
                  </a:lnTo>
                  <a:lnTo>
                    <a:pt x="2294" y="2575"/>
                  </a:lnTo>
                  <a:lnTo>
                    <a:pt x="2274" y="2500"/>
                  </a:lnTo>
                  <a:lnTo>
                    <a:pt x="2257" y="2424"/>
                  </a:lnTo>
                  <a:lnTo>
                    <a:pt x="2240" y="2346"/>
                  </a:lnTo>
                  <a:lnTo>
                    <a:pt x="2226" y="2269"/>
                  </a:lnTo>
                  <a:lnTo>
                    <a:pt x="2214" y="2190"/>
                  </a:lnTo>
                  <a:lnTo>
                    <a:pt x="2203" y="2112"/>
                  </a:lnTo>
                  <a:lnTo>
                    <a:pt x="2192" y="2034"/>
                  </a:lnTo>
                  <a:lnTo>
                    <a:pt x="2183" y="1959"/>
                  </a:lnTo>
                  <a:lnTo>
                    <a:pt x="2176" y="1885"/>
                  </a:lnTo>
                  <a:lnTo>
                    <a:pt x="2169" y="1813"/>
                  </a:lnTo>
                  <a:lnTo>
                    <a:pt x="2163" y="1743"/>
                  </a:lnTo>
                  <a:lnTo>
                    <a:pt x="2158" y="1676"/>
                  </a:lnTo>
                  <a:lnTo>
                    <a:pt x="2155" y="1613"/>
                  </a:lnTo>
                  <a:lnTo>
                    <a:pt x="2152" y="1554"/>
                  </a:lnTo>
                  <a:lnTo>
                    <a:pt x="2149" y="1500"/>
                  </a:lnTo>
                  <a:lnTo>
                    <a:pt x="2147" y="1451"/>
                  </a:lnTo>
                  <a:lnTo>
                    <a:pt x="2146" y="1408"/>
                  </a:lnTo>
                  <a:lnTo>
                    <a:pt x="2145" y="1370"/>
                  </a:lnTo>
                  <a:lnTo>
                    <a:pt x="2144" y="1338"/>
                  </a:lnTo>
                  <a:lnTo>
                    <a:pt x="2144" y="1314"/>
                  </a:lnTo>
                  <a:lnTo>
                    <a:pt x="2144" y="1297"/>
                  </a:lnTo>
                  <a:lnTo>
                    <a:pt x="2144" y="1287"/>
                  </a:lnTo>
                  <a:lnTo>
                    <a:pt x="2141" y="1214"/>
                  </a:lnTo>
                  <a:lnTo>
                    <a:pt x="2131" y="1143"/>
                  </a:lnTo>
                  <a:lnTo>
                    <a:pt x="2115" y="1074"/>
                  </a:lnTo>
                  <a:lnTo>
                    <a:pt x="2093" y="1006"/>
                  </a:lnTo>
                  <a:lnTo>
                    <a:pt x="2066" y="942"/>
                  </a:lnTo>
                  <a:lnTo>
                    <a:pt x="2034" y="881"/>
                  </a:lnTo>
                  <a:lnTo>
                    <a:pt x="1996" y="823"/>
                  </a:lnTo>
                  <a:lnTo>
                    <a:pt x="1954" y="769"/>
                  </a:lnTo>
                  <a:lnTo>
                    <a:pt x="1908" y="718"/>
                  </a:lnTo>
                  <a:lnTo>
                    <a:pt x="1856" y="671"/>
                  </a:lnTo>
                  <a:lnTo>
                    <a:pt x="1802" y="629"/>
                  </a:lnTo>
                  <a:lnTo>
                    <a:pt x="1744" y="593"/>
                  </a:lnTo>
                  <a:lnTo>
                    <a:pt x="1683" y="559"/>
                  </a:lnTo>
                  <a:lnTo>
                    <a:pt x="1619" y="533"/>
                  </a:lnTo>
                  <a:lnTo>
                    <a:pt x="1551" y="511"/>
                  </a:lnTo>
                  <a:lnTo>
                    <a:pt x="1482" y="495"/>
                  </a:lnTo>
                  <a:lnTo>
                    <a:pt x="1411" y="485"/>
                  </a:lnTo>
                  <a:lnTo>
                    <a:pt x="1338" y="482"/>
                  </a:lnTo>
                  <a:lnTo>
                    <a:pt x="1312" y="482"/>
                  </a:lnTo>
                  <a:close/>
                  <a:moveTo>
                    <a:pt x="1338" y="0"/>
                  </a:moveTo>
                  <a:lnTo>
                    <a:pt x="1358" y="3"/>
                  </a:lnTo>
                  <a:lnTo>
                    <a:pt x="1376" y="10"/>
                  </a:lnTo>
                  <a:lnTo>
                    <a:pt x="1391" y="23"/>
                  </a:lnTo>
                  <a:lnTo>
                    <a:pt x="1403" y="38"/>
                  </a:lnTo>
                  <a:lnTo>
                    <a:pt x="1410" y="56"/>
                  </a:lnTo>
                  <a:lnTo>
                    <a:pt x="1414" y="76"/>
                  </a:lnTo>
                  <a:lnTo>
                    <a:pt x="1414" y="334"/>
                  </a:lnTo>
                  <a:lnTo>
                    <a:pt x="1495" y="344"/>
                  </a:lnTo>
                  <a:lnTo>
                    <a:pt x="1573" y="361"/>
                  </a:lnTo>
                  <a:lnTo>
                    <a:pt x="1650" y="383"/>
                  </a:lnTo>
                  <a:lnTo>
                    <a:pt x="1723" y="412"/>
                  </a:lnTo>
                  <a:lnTo>
                    <a:pt x="1793" y="446"/>
                  </a:lnTo>
                  <a:lnTo>
                    <a:pt x="1861" y="487"/>
                  </a:lnTo>
                  <a:lnTo>
                    <a:pt x="1924" y="532"/>
                  </a:lnTo>
                  <a:lnTo>
                    <a:pt x="1984" y="583"/>
                  </a:lnTo>
                  <a:lnTo>
                    <a:pt x="2038" y="637"/>
                  </a:lnTo>
                  <a:lnTo>
                    <a:pt x="2090" y="696"/>
                  </a:lnTo>
                  <a:lnTo>
                    <a:pt x="2135" y="759"/>
                  </a:lnTo>
                  <a:lnTo>
                    <a:pt x="2176" y="826"/>
                  </a:lnTo>
                  <a:lnTo>
                    <a:pt x="2210" y="895"/>
                  </a:lnTo>
                  <a:lnTo>
                    <a:pt x="2240" y="969"/>
                  </a:lnTo>
                  <a:lnTo>
                    <a:pt x="2264" y="1045"/>
                  </a:lnTo>
                  <a:lnTo>
                    <a:pt x="2280" y="1124"/>
                  </a:lnTo>
                  <a:lnTo>
                    <a:pt x="2291" y="1205"/>
                  </a:lnTo>
                  <a:lnTo>
                    <a:pt x="2295" y="1287"/>
                  </a:lnTo>
                  <a:lnTo>
                    <a:pt x="2295" y="1293"/>
                  </a:lnTo>
                  <a:lnTo>
                    <a:pt x="2295" y="1306"/>
                  </a:lnTo>
                  <a:lnTo>
                    <a:pt x="2295" y="1327"/>
                  </a:lnTo>
                  <a:lnTo>
                    <a:pt x="2296" y="1356"/>
                  </a:lnTo>
                  <a:lnTo>
                    <a:pt x="2297" y="1390"/>
                  </a:lnTo>
                  <a:lnTo>
                    <a:pt x="2298" y="1431"/>
                  </a:lnTo>
                  <a:lnTo>
                    <a:pt x="2299" y="1478"/>
                  </a:lnTo>
                  <a:lnTo>
                    <a:pt x="2301" y="1530"/>
                  </a:lnTo>
                  <a:lnTo>
                    <a:pt x="2305" y="1585"/>
                  </a:lnTo>
                  <a:lnTo>
                    <a:pt x="2308" y="1646"/>
                  </a:lnTo>
                  <a:lnTo>
                    <a:pt x="2313" y="1711"/>
                  </a:lnTo>
                  <a:lnTo>
                    <a:pt x="2318" y="1777"/>
                  </a:lnTo>
                  <a:lnTo>
                    <a:pt x="2325" y="1847"/>
                  </a:lnTo>
                  <a:lnTo>
                    <a:pt x="2331" y="1919"/>
                  </a:lnTo>
                  <a:lnTo>
                    <a:pt x="2339" y="1993"/>
                  </a:lnTo>
                  <a:lnTo>
                    <a:pt x="2349" y="2068"/>
                  </a:lnTo>
                  <a:lnTo>
                    <a:pt x="2359" y="2144"/>
                  </a:lnTo>
                  <a:lnTo>
                    <a:pt x="2371" y="2220"/>
                  </a:lnTo>
                  <a:lnTo>
                    <a:pt x="2385" y="2295"/>
                  </a:lnTo>
                  <a:lnTo>
                    <a:pt x="2399" y="2371"/>
                  </a:lnTo>
                  <a:lnTo>
                    <a:pt x="2416" y="2444"/>
                  </a:lnTo>
                  <a:lnTo>
                    <a:pt x="2434" y="2516"/>
                  </a:lnTo>
                  <a:lnTo>
                    <a:pt x="2454" y="2586"/>
                  </a:lnTo>
                  <a:lnTo>
                    <a:pt x="2475" y="2653"/>
                  </a:lnTo>
                  <a:lnTo>
                    <a:pt x="2497" y="2717"/>
                  </a:lnTo>
                  <a:lnTo>
                    <a:pt x="2522" y="2776"/>
                  </a:lnTo>
                  <a:lnTo>
                    <a:pt x="2549" y="2833"/>
                  </a:lnTo>
                  <a:lnTo>
                    <a:pt x="2578" y="2884"/>
                  </a:lnTo>
                  <a:lnTo>
                    <a:pt x="2649" y="2998"/>
                  </a:lnTo>
                  <a:lnTo>
                    <a:pt x="0" y="2998"/>
                  </a:lnTo>
                  <a:lnTo>
                    <a:pt x="71" y="2884"/>
                  </a:lnTo>
                  <a:lnTo>
                    <a:pt x="100" y="2833"/>
                  </a:lnTo>
                  <a:lnTo>
                    <a:pt x="126" y="2776"/>
                  </a:lnTo>
                  <a:lnTo>
                    <a:pt x="152" y="2717"/>
                  </a:lnTo>
                  <a:lnTo>
                    <a:pt x="175" y="2653"/>
                  </a:lnTo>
                  <a:lnTo>
                    <a:pt x="196" y="2586"/>
                  </a:lnTo>
                  <a:lnTo>
                    <a:pt x="215" y="2516"/>
                  </a:lnTo>
                  <a:lnTo>
                    <a:pt x="233" y="2444"/>
                  </a:lnTo>
                  <a:lnTo>
                    <a:pt x="250" y="2371"/>
                  </a:lnTo>
                  <a:lnTo>
                    <a:pt x="264" y="2295"/>
                  </a:lnTo>
                  <a:lnTo>
                    <a:pt x="277" y="2220"/>
                  </a:lnTo>
                  <a:lnTo>
                    <a:pt x="290" y="2144"/>
                  </a:lnTo>
                  <a:lnTo>
                    <a:pt x="300" y="2068"/>
                  </a:lnTo>
                  <a:lnTo>
                    <a:pt x="310" y="1993"/>
                  </a:lnTo>
                  <a:lnTo>
                    <a:pt x="317" y="1919"/>
                  </a:lnTo>
                  <a:lnTo>
                    <a:pt x="325" y="1847"/>
                  </a:lnTo>
                  <a:lnTo>
                    <a:pt x="331" y="1777"/>
                  </a:lnTo>
                  <a:lnTo>
                    <a:pt x="336" y="1711"/>
                  </a:lnTo>
                  <a:lnTo>
                    <a:pt x="341" y="1646"/>
                  </a:lnTo>
                  <a:lnTo>
                    <a:pt x="344" y="1585"/>
                  </a:lnTo>
                  <a:lnTo>
                    <a:pt x="347" y="1530"/>
                  </a:lnTo>
                  <a:lnTo>
                    <a:pt x="349" y="1478"/>
                  </a:lnTo>
                  <a:lnTo>
                    <a:pt x="351" y="1431"/>
                  </a:lnTo>
                  <a:lnTo>
                    <a:pt x="353" y="1390"/>
                  </a:lnTo>
                  <a:lnTo>
                    <a:pt x="353" y="1356"/>
                  </a:lnTo>
                  <a:lnTo>
                    <a:pt x="354" y="1327"/>
                  </a:lnTo>
                  <a:lnTo>
                    <a:pt x="354" y="1306"/>
                  </a:lnTo>
                  <a:lnTo>
                    <a:pt x="354" y="1293"/>
                  </a:lnTo>
                  <a:lnTo>
                    <a:pt x="354" y="1287"/>
                  </a:lnTo>
                  <a:lnTo>
                    <a:pt x="357" y="1207"/>
                  </a:lnTo>
                  <a:lnTo>
                    <a:pt x="367" y="1129"/>
                  </a:lnTo>
                  <a:lnTo>
                    <a:pt x="383" y="1053"/>
                  </a:lnTo>
                  <a:lnTo>
                    <a:pt x="405" y="980"/>
                  </a:lnTo>
                  <a:lnTo>
                    <a:pt x="433" y="909"/>
                  </a:lnTo>
                  <a:lnTo>
                    <a:pt x="465" y="840"/>
                  </a:lnTo>
                  <a:lnTo>
                    <a:pt x="504" y="776"/>
                  </a:lnTo>
                  <a:lnTo>
                    <a:pt x="546" y="714"/>
                  </a:lnTo>
                  <a:lnTo>
                    <a:pt x="594" y="656"/>
                  </a:lnTo>
                  <a:lnTo>
                    <a:pt x="645" y="602"/>
                  </a:lnTo>
                  <a:lnTo>
                    <a:pt x="701" y="552"/>
                  </a:lnTo>
                  <a:lnTo>
                    <a:pt x="761" y="505"/>
                  </a:lnTo>
                  <a:lnTo>
                    <a:pt x="823" y="464"/>
                  </a:lnTo>
                  <a:lnTo>
                    <a:pt x="890" y="429"/>
                  </a:lnTo>
                  <a:lnTo>
                    <a:pt x="960" y="397"/>
                  </a:lnTo>
                  <a:lnTo>
                    <a:pt x="1032" y="373"/>
                  </a:lnTo>
                  <a:lnTo>
                    <a:pt x="1106" y="353"/>
                  </a:lnTo>
                  <a:lnTo>
                    <a:pt x="1184" y="340"/>
                  </a:lnTo>
                  <a:lnTo>
                    <a:pt x="1263" y="332"/>
                  </a:lnTo>
                  <a:lnTo>
                    <a:pt x="1263" y="76"/>
                  </a:lnTo>
                  <a:lnTo>
                    <a:pt x="1265" y="56"/>
                  </a:lnTo>
                  <a:lnTo>
                    <a:pt x="1273" y="38"/>
                  </a:lnTo>
                  <a:lnTo>
                    <a:pt x="1284" y="23"/>
                  </a:lnTo>
                  <a:lnTo>
                    <a:pt x="1299" y="10"/>
                  </a:lnTo>
                  <a:lnTo>
                    <a:pt x="1318" y="3"/>
                  </a:lnTo>
                  <a:lnTo>
                    <a:pt x="133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31" name="Freeform 794">
              <a:extLst>
                <a:ext uri="{FF2B5EF4-FFF2-40B4-BE49-F238E27FC236}">
                  <a16:creationId xmlns:a16="http://schemas.microsoft.com/office/drawing/2014/main" id="{5E624521-F0D9-416D-AD7E-32B262DCEFE6}"/>
                </a:ext>
              </a:extLst>
            </p:cNvPr>
            <p:cNvSpPr>
              <a:spLocks/>
            </p:cNvSpPr>
            <p:nvPr/>
          </p:nvSpPr>
          <p:spPr bwMode="auto">
            <a:xfrm>
              <a:off x="5732" y="6253"/>
              <a:ext cx="82" cy="48"/>
            </a:xfrm>
            <a:custGeom>
              <a:avLst/>
              <a:gdLst>
                <a:gd name="T0" fmla="*/ 96 w 818"/>
                <a:gd name="T1" fmla="*/ 3 h 484"/>
                <a:gd name="T2" fmla="*/ 129 w 818"/>
                <a:gd name="T3" fmla="*/ 22 h 484"/>
                <a:gd name="T4" fmla="*/ 148 w 818"/>
                <a:gd name="T5" fmla="*/ 55 h 484"/>
                <a:gd name="T6" fmla="*/ 155 w 818"/>
                <a:gd name="T7" fmla="*/ 117 h 484"/>
                <a:gd name="T8" fmla="*/ 180 w 818"/>
                <a:gd name="T9" fmla="*/ 194 h 484"/>
                <a:gd name="T10" fmla="*/ 227 w 818"/>
                <a:gd name="T11" fmla="*/ 258 h 484"/>
                <a:gd name="T12" fmla="*/ 291 w 818"/>
                <a:gd name="T13" fmla="*/ 305 h 484"/>
                <a:gd name="T14" fmla="*/ 368 w 818"/>
                <a:gd name="T15" fmla="*/ 330 h 484"/>
                <a:gd name="T16" fmla="*/ 451 w 818"/>
                <a:gd name="T17" fmla="*/ 330 h 484"/>
                <a:gd name="T18" fmla="*/ 528 w 818"/>
                <a:gd name="T19" fmla="*/ 305 h 484"/>
                <a:gd name="T20" fmla="*/ 592 w 818"/>
                <a:gd name="T21" fmla="*/ 258 h 484"/>
                <a:gd name="T22" fmla="*/ 639 w 818"/>
                <a:gd name="T23" fmla="*/ 194 h 484"/>
                <a:gd name="T24" fmla="*/ 664 w 818"/>
                <a:gd name="T25" fmla="*/ 117 h 484"/>
                <a:gd name="T26" fmla="*/ 671 w 818"/>
                <a:gd name="T27" fmla="*/ 55 h 484"/>
                <a:gd name="T28" fmla="*/ 690 w 818"/>
                <a:gd name="T29" fmla="*/ 22 h 484"/>
                <a:gd name="T30" fmla="*/ 723 w 818"/>
                <a:gd name="T31" fmla="*/ 3 h 484"/>
                <a:gd name="T32" fmla="*/ 763 w 818"/>
                <a:gd name="T33" fmla="*/ 3 h 484"/>
                <a:gd name="T34" fmla="*/ 796 w 818"/>
                <a:gd name="T35" fmla="*/ 22 h 484"/>
                <a:gd name="T36" fmla="*/ 816 w 818"/>
                <a:gd name="T37" fmla="*/ 55 h 484"/>
                <a:gd name="T38" fmla="*/ 815 w 818"/>
                <a:gd name="T39" fmla="*/ 126 h 484"/>
                <a:gd name="T40" fmla="*/ 791 w 818"/>
                <a:gd name="T41" fmla="*/ 223 h 484"/>
                <a:gd name="T42" fmla="*/ 745 w 818"/>
                <a:gd name="T43" fmla="*/ 309 h 484"/>
                <a:gd name="T44" fmla="*/ 681 w 818"/>
                <a:gd name="T45" fmla="*/ 381 h 484"/>
                <a:gd name="T46" fmla="*/ 602 w 818"/>
                <a:gd name="T47" fmla="*/ 437 h 484"/>
                <a:gd name="T48" fmla="*/ 510 w 818"/>
                <a:gd name="T49" fmla="*/ 472 h 484"/>
                <a:gd name="T50" fmla="*/ 410 w 818"/>
                <a:gd name="T51" fmla="*/ 484 h 484"/>
                <a:gd name="T52" fmla="*/ 309 w 818"/>
                <a:gd name="T53" fmla="*/ 472 h 484"/>
                <a:gd name="T54" fmla="*/ 217 w 818"/>
                <a:gd name="T55" fmla="*/ 437 h 484"/>
                <a:gd name="T56" fmla="*/ 138 w 818"/>
                <a:gd name="T57" fmla="*/ 381 h 484"/>
                <a:gd name="T58" fmla="*/ 74 w 818"/>
                <a:gd name="T59" fmla="*/ 309 h 484"/>
                <a:gd name="T60" fmla="*/ 28 w 818"/>
                <a:gd name="T61" fmla="*/ 223 h 484"/>
                <a:gd name="T62" fmla="*/ 4 w 818"/>
                <a:gd name="T63" fmla="*/ 126 h 484"/>
                <a:gd name="T64" fmla="*/ 3 w 818"/>
                <a:gd name="T65" fmla="*/ 55 h 484"/>
                <a:gd name="T66" fmla="*/ 23 w 818"/>
                <a:gd name="T67" fmla="*/ 22 h 484"/>
                <a:gd name="T68" fmla="*/ 56 w 818"/>
                <a:gd name="T69" fmla="*/ 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18" h="484">
                  <a:moveTo>
                    <a:pt x="76" y="0"/>
                  </a:moveTo>
                  <a:lnTo>
                    <a:pt x="96" y="3"/>
                  </a:lnTo>
                  <a:lnTo>
                    <a:pt x="114" y="10"/>
                  </a:lnTo>
                  <a:lnTo>
                    <a:pt x="129" y="22"/>
                  </a:lnTo>
                  <a:lnTo>
                    <a:pt x="141" y="37"/>
                  </a:lnTo>
                  <a:lnTo>
                    <a:pt x="148" y="55"/>
                  </a:lnTo>
                  <a:lnTo>
                    <a:pt x="151" y="75"/>
                  </a:lnTo>
                  <a:lnTo>
                    <a:pt x="155" y="117"/>
                  </a:lnTo>
                  <a:lnTo>
                    <a:pt x="165" y="157"/>
                  </a:lnTo>
                  <a:lnTo>
                    <a:pt x="180" y="194"/>
                  </a:lnTo>
                  <a:lnTo>
                    <a:pt x="201" y="228"/>
                  </a:lnTo>
                  <a:lnTo>
                    <a:pt x="227" y="258"/>
                  </a:lnTo>
                  <a:lnTo>
                    <a:pt x="257" y="284"/>
                  </a:lnTo>
                  <a:lnTo>
                    <a:pt x="291" y="305"/>
                  </a:lnTo>
                  <a:lnTo>
                    <a:pt x="328" y="320"/>
                  </a:lnTo>
                  <a:lnTo>
                    <a:pt x="368" y="330"/>
                  </a:lnTo>
                  <a:lnTo>
                    <a:pt x="410" y="333"/>
                  </a:lnTo>
                  <a:lnTo>
                    <a:pt x="451" y="330"/>
                  </a:lnTo>
                  <a:lnTo>
                    <a:pt x="491" y="320"/>
                  </a:lnTo>
                  <a:lnTo>
                    <a:pt x="528" y="305"/>
                  </a:lnTo>
                  <a:lnTo>
                    <a:pt x="562" y="284"/>
                  </a:lnTo>
                  <a:lnTo>
                    <a:pt x="592" y="258"/>
                  </a:lnTo>
                  <a:lnTo>
                    <a:pt x="617" y="228"/>
                  </a:lnTo>
                  <a:lnTo>
                    <a:pt x="639" y="194"/>
                  </a:lnTo>
                  <a:lnTo>
                    <a:pt x="654" y="157"/>
                  </a:lnTo>
                  <a:lnTo>
                    <a:pt x="664" y="117"/>
                  </a:lnTo>
                  <a:lnTo>
                    <a:pt x="667" y="75"/>
                  </a:lnTo>
                  <a:lnTo>
                    <a:pt x="671" y="55"/>
                  </a:lnTo>
                  <a:lnTo>
                    <a:pt x="678" y="37"/>
                  </a:lnTo>
                  <a:lnTo>
                    <a:pt x="690" y="22"/>
                  </a:lnTo>
                  <a:lnTo>
                    <a:pt x="705" y="10"/>
                  </a:lnTo>
                  <a:lnTo>
                    <a:pt x="723" y="3"/>
                  </a:lnTo>
                  <a:lnTo>
                    <a:pt x="743" y="0"/>
                  </a:lnTo>
                  <a:lnTo>
                    <a:pt x="763" y="3"/>
                  </a:lnTo>
                  <a:lnTo>
                    <a:pt x="782" y="10"/>
                  </a:lnTo>
                  <a:lnTo>
                    <a:pt x="796" y="22"/>
                  </a:lnTo>
                  <a:lnTo>
                    <a:pt x="808" y="37"/>
                  </a:lnTo>
                  <a:lnTo>
                    <a:pt x="816" y="55"/>
                  </a:lnTo>
                  <a:lnTo>
                    <a:pt x="818" y="75"/>
                  </a:lnTo>
                  <a:lnTo>
                    <a:pt x="815" y="126"/>
                  </a:lnTo>
                  <a:lnTo>
                    <a:pt x="806" y="176"/>
                  </a:lnTo>
                  <a:lnTo>
                    <a:pt x="791" y="223"/>
                  </a:lnTo>
                  <a:lnTo>
                    <a:pt x="771" y="267"/>
                  </a:lnTo>
                  <a:lnTo>
                    <a:pt x="745" y="309"/>
                  </a:lnTo>
                  <a:lnTo>
                    <a:pt x="715" y="347"/>
                  </a:lnTo>
                  <a:lnTo>
                    <a:pt x="681" y="381"/>
                  </a:lnTo>
                  <a:lnTo>
                    <a:pt x="643" y="411"/>
                  </a:lnTo>
                  <a:lnTo>
                    <a:pt x="602" y="437"/>
                  </a:lnTo>
                  <a:lnTo>
                    <a:pt x="558" y="457"/>
                  </a:lnTo>
                  <a:lnTo>
                    <a:pt x="510" y="472"/>
                  </a:lnTo>
                  <a:lnTo>
                    <a:pt x="461" y="481"/>
                  </a:lnTo>
                  <a:lnTo>
                    <a:pt x="410" y="484"/>
                  </a:lnTo>
                  <a:lnTo>
                    <a:pt x="358" y="481"/>
                  </a:lnTo>
                  <a:lnTo>
                    <a:pt x="309" y="472"/>
                  </a:lnTo>
                  <a:lnTo>
                    <a:pt x="261" y="457"/>
                  </a:lnTo>
                  <a:lnTo>
                    <a:pt x="217" y="437"/>
                  </a:lnTo>
                  <a:lnTo>
                    <a:pt x="176" y="411"/>
                  </a:lnTo>
                  <a:lnTo>
                    <a:pt x="138" y="381"/>
                  </a:lnTo>
                  <a:lnTo>
                    <a:pt x="104" y="347"/>
                  </a:lnTo>
                  <a:lnTo>
                    <a:pt x="74" y="309"/>
                  </a:lnTo>
                  <a:lnTo>
                    <a:pt x="48" y="267"/>
                  </a:lnTo>
                  <a:lnTo>
                    <a:pt x="28" y="223"/>
                  </a:lnTo>
                  <a:lnTo>
                    <a:pt x="13" y="176"/>
                  </a:lnTo>
                  <a:lnTo>
                    <a:pt x="4" y="126"/>
                  </a:lnTo>
                  <a:lnTo>
                    <a:pt x="0" y="75"/>
                  </a:lnTo>
                  <a:lnTo>
                    <a:pt x="3" y="55"/>
                  </a:lnTo>
                  <a:lnTo>
                    <a:pt x="10" y="37"/>
                  </a:lnTo>
                  <a:lnTo>
                    <a:pt x="23" y="22"/>
                  </a:lnTo>
                  <a:lnTo>
                    <a:pt x="37" y="10"/>
                  </a:lnTo>
                  <a:lnTo>
                    <a:pt x="56" y="3"/>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032" name="Freeform 799">
            <a:extLst>
              <a:ext uri="{FF2B5EF4-FFF2-40B4-BE49-F238E27FC236}">
                <a16:creationId xmlns:a16="http://schemas.microsoft.com/office/drawing/2014/main" id="{8D5253DA-202D-43CC-B61D-4CED9CDAA13A}"/>
              </a:ext>
            </a:extLst>
          </p:cNvPr>
          <p:cNvSpPr>
            <a:spLocks noEditPoints="1"/>
          </p:cNvSpPr>
          <p:nvPr/>
        </p:nvSpPr>
        <p:spPr bwMode="auto">
          <a:xfrm>
            <a:off x="5245601" y="4164722"/>
            <a:ext cx="259526" cy="250002"/>
          </a:xfrm>
          <a:custGeom>
            <a:avLst/>
            <a:gdLst>
              <a:gd name="T0" fmla="*/ 1398 w 3600"/>
              <a:gd name="T1" fmla="*/ 1325 h 3464"/>
              <a:gd name="T2" fmla="*/ 186 w 3600"/>
              <a:gd name="T3" fmla="*/ 1391 h 3464"/>
              <a:gd name="T4" fmla="*/ 271 w 3600"/>
              <a:gd name="T5" fmla="*/ 1463 h 3464"/>
              <a:gd name="T6" fmla="*/ 501 w 3600"/>
              <a:gd name="T7" fmla="*/ 1632 h 3464"/>
              <a:gd name="T8" fmla="*/ 792 w 3600"/>
              <a:gd name="T9" fmla="*/ 1845 h 3464"/>
              <a:gd name="T10" fmla="*/ 1034 w 3600"/>
              <a:gd name="T11" fmla="*/ 2022 h 3464"/>
              <a:gd name="T12" fmla="*/ 1087 w 3600"/>
              <a:gd name="T13" fmla="*/ 2300 h 3464"/>
              <a:gd name="T14" fmla="*/ 940 w 3600"/>
              <a:gd name="T15" fmla="*/ 2750 h 3464"/>
              <a:gd name="T16" fmla="*/ 828 w 3600"/>
              <a:gd name="T17" fmla="*/ 3097 h 3464"/>
              <a:gd name="T18" fmla="*/ 786 w 3600"/>
              <a:gd name="T19" fmla="*/ 3229 h 3464"/>
              <a:gd name="T20" fmla="*/ 845 w 3600"/>
              <a:gd name="T21" fmla="*/ 3278 h 3464"/>
              <a:gd name="T22" fmla="*/ 2010 w 3600"/>
              <a:gd name="T23" fmla="*/ 2737 h 3464"/>
              <a:gd name="T24" fmla="*/ 2319 w 3600"/>
              <a:gd name="T25" fmla="*/ 2963 h 3464"/>
              <a:gd name="T26" fmla="*/ 2594 w 3600"/>
              <a:gd name="T27" fmla="*/ 3164 h 3464"/>
              <a:gd name="T28" fmla="*/ 2739 w 3600"/>
              <a:gd name="T29" fmla="*/ 3269 h 3464"/>
              <a:gd name="T30" fmla="*/ 2813 w 3600"/>
              <a:gd name="T31" fmla="*/ 3249 h 3464"/>
              <a:gd name="T32" fmla="*/ 2786 w 3600"/>
              <a:gd name="T33" fmla="*/ 3137 h 3464"/>
              <a:gd name="T34" fmla="*/ 2687 w 3600"/>
              <a:gd name="T35" fmla="*/ 2836 h 3464"/>
              <a:gd name="T36" fmla="*/ 2558 w 3600"/>
              <a:gd name="T37" fmla="*/ 2438 h 3464"/>
              <a:gd name="T38" fmla="*/ 2505 w 3600"/>
              <a:gd name="T39" fmla="*/ 2068 h 3464"/>
              <a:gd name="T40" fmla="*/ 2693 w 3600"/>
              <a:gd name="T41" fmla="*/ 1929 h 3464"/>
              <a:gd name="T42" fmla="*/ 2976 w 3600"/>
              <a:gd name="T43" fmla="*/ 1722 h 3464"/>
              <a:gd name="T44" fmla="*/ 3246 w 3600"/>
              <a:gd name="T45" fmla="*/ 1525 h 3464"/>
              <a:gd name="T46" fmla="*/ 3394 w 3600"/>
              <a:gd name="T47" fmla="*/ 1417 h 3464"/>
              <a:gd name="T48" fmla="*/ 3399 w 3600"/>
              <a:gd name="T49" fmla="*/ 1335 h 3464"/>
              <a:gd name="T50" fmla="*/ 1825 w 3600"/>
              <a:gd name="T51" fmla="*/ 192 h 3464"/>
              <a:gd name="T52" fmla="*/ 1937 w 3600"/>
              <a:gd name="T53" fmla="*/ 46 h 3464"/>
              <a:gd name="T54" fmla="*/ 3410 w 3600"/>
              <a:gd name="T55" fmla="*/ 1145 h 3464"/>
              <a:gd name="T56" fmla="*/ 3589 w 3600"/>
              <a:gd name="T57" fmla="*/ 1301 h 3464"/>
              <a:gd name="T58" fmla="*/ 3549 w 3600"/>
              <a:gd name="T59" fmla="*/ 1523 h 3464"/>
              <a:gd name="T60" fmla="*/ 3435 w 3600"/>
              <a:gd name="T61" fmla="*/ 1616 h 3464"/>
              <a:gd name="T62" fmla="*/ 3203 w 3600"/>
              <a:gd name="T63" fmla="*/ 1783 h 3464"/>
              <a:gd name="T64" fmla="*/ 2892 w 3600"/>
              <a:gd name="T65" fmla="*/ 2012 h 3464"/>
              <a:gd name="T66" fmla="*/ 2703 w 3600"/>
              <a:gd name="T67" fmla="*/ 2289 h 3464"/>
              <a:gd name="T68" fmla="*/ 2836 w 3600"/>
              <a:gd name="T69" fmla="*/ 2698 h 3464"/>
              <a:gd name="T70" fmla="*/ 2944 w 3600"/>
              <a:gd name="T71" fmla="*/ 3028 h 3464"/>
              <a:gd name="T72" fmla="*/ 2994 w 3600"/>
              <a:gd name="T73" fmla="*/ 3182 h 3464"/>
              <a:gd name="T74" fmla="*/ 2931 w 3600"/>
              <a:gd name="T75" fmla="*/ 3396 h 3464"/>
              <a:gd name="T76" fmla="*/ 2701 w 3600"/>
              <a:gd name="T77" fmla="*/ 3455 h 3464"/>
              <a:gd name="T78" fmla="*/ 2572 w 3600"/>
              <a:gd name="T79" fmla="*/ 3375 h 3464"/>
              <a:gd name="T80" fmla="*/ 2344 w 3600"/>
              <a:gd name="T81" fmla="*/ 3209 h 3464"/>
              <a:gd name="T82" fmla="*/ 2059 w 3600"/>
              <a:gd name="T83" fmla="*/ 3001 h 3464"/>
              <a:gd name="T84" fmla="*/ 1824 w 3600"/>
              <a:gd name="T85" fmla="*/ 2829 h 3464"/>
              <a:gd name="T86" fmla="*/ 794 w 3600"/>
              <a:gd name="T87" fmla="*/ 3461 h 3464"/>
              <a:gd name="T88" fmla="*/ 613 w 3600"/>
              <a:gd name="T89" fmla="*/ 3307 h 3464"/>
              <a:gd name="T90" fmla="*/ 623 w 3600"/>
              <a:gd name="T91" fmla="*/ 3131 h 3464"/>
              <a:gd name="T92" fmla="*/ 698 w 3600"/>
              <a:gd name="T93" fmla="*/ 2904 h 3464"/>
              <a:gd name="T94" fmla="*/ 821 w 3600"/>
              <a:gd name="T95" fmla="*/ 2524 h 3464"/>
              <a:gd name="T96" fmla="*/ 891 w 3600"/>
              <a:gd name="T97" fmla="*/ 2145 h 3464"/>
              <a:gd name="T98" fmla="*/ 571 w 3600"/>
              <a:gd name="T99" fmla="*/ 1910 h 3464"/>
              <a:gd name="T100" fmla="*/ 283 w 3600"/>
              <a:gd name="T101" fmla="*/ 1700 h 3464"/>
              <a:gd name="T102" fmla="*/ 114 w 3600"/>
              <a:gd name="T103" fmla="*/ 1577 h 3464"/>
              <a:gd name="T104" fmla="*/ 9 w 3600"/>
              <a:gd name="T105" fmla="*/ 1439 h 3464"/>
              <a:gd name="T106" fmla="*/ 67 w 3600"/>
              <a:gd name="T107" fmla="*/ 1210 h 3464"/>
              <a:gd name="T108" fmla="*/ 1581 w 3600"/>
              <a:gd name="T109" fmla="*/ 166 h 3464"/>
              <a:gd name="T110" fmla="*/ 1762 w 3600"/>
              <a:gd name="T111" fmla="*/ 3 h 3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0" h="3464">
                <a:moveTo>
                  <a:pt x="1801" y="184"/>
                </a:moveTo>
                <a:lnTo>
                  <a:pt x="1788" y="186"/>
                </a:lnTo>
                <a:lnTo>
                  <a:pt x="1776" y="192"/>
                </a:lnTo>
                <a:lnTo>
                  <a:pt x="1767" y="200"/>
                </a:lnTo>
                <a:lnTo>
                  <a:pt x="1760" y="208"/>
                </a:lnTo>
                <a:lnTo>
                  <a:pt x="1756" y="218"/>
                </a:lnTo>
                <a:lnTo>
                  <a:pt x="1398" y="1325"/>
                </a:lnTo>
                <a:lnTo>
                  <a:pt x="229" y="1325"/>
                </a:lnTo>
                <a:lnTo>
                  <a:pt x="214" y="1328"/>
                </a:lnTo>
                <a:lnTo>
                  <a:pt x="202" y="1335"/>
                </a:lnTo>
                <a:lnTo>
                  <a:pt x="192" y="1346"/>
                </a:lnTo>
                <a:lnTo>
                  <a:pt x="186" y="1360"/>
                </a:lnTo>
                <a:lnTo>
                  <a:pt x="184" y="1377"/>
                </a:lnTo>
                <a:lnTo>
                  <a:pt x="186" y="1391"/>
                </a:lnTo>
                <a:lnTo>
                  <a:pt x="194" y="1404"/>
                </a:lnTo>
                <a:lnTo>
                  <a:pt x="203" y="1415"/>
                </a:lnTo>
                <a:lnTo>
                  <a:pt x="209" y="1419"/>
                </a:lnTo>
                <a:lnTo>
                  <a:pt x="218" y="1425"/>
                </a:lnTo>
                <a:lnTo>
                  <a:pt x="232" y="1435"/>
                </a:lnTo>
                <a:lnTo>
                  <a:pt x="249" y="1448"/>
                </a:lnTo>
                <a:lnTo>
                  <a:pt x="271" y="1463"/>
                </a:lnTo>
                <a:lnTo>
                  <a:pt x="296" y="1482"/>
                </a:lnTo>
                <a:lnTo>
                  <a:pt x="324" y="1503"/>
                </a:lnTo>
                <a:lnTo>
                  <a:pt x="355" y="1526"/>
                </a:lnTo>
                <a:lnTo>
                  <a:pt x="388" y="1550"/>
                </a:lnTo>
                <a:lnTo>
                  <a:pt x="424" y="1576"/>
                </a:lnTo>
                <a:lnTo>
                  <a:pt x="461" y="1604"/>
                </a:lnTo>
                <a:lnTo>
                  <a:pt x="501" y="1632"/>
                </a:lnTo>
                <a:lnTo>
                  <a:pt x="541" y="1662"/>
                </a:lnTo>
                <a:lnTo>
                  <a:pt x="583" y="1691"/>
                </a:lnTo>
                <a:lnTo>
                  <a:pt x="624" y="1722"/>
                </a:lnTo>
                <a:lnTo>
                  <a:pt x="667" y="1753"/>
                </a:lnTo>
                <a:lnTo>
                  <a:pt x="708" y="1783"/>
                </a:lnTo>
                <a:lnTo>
                  <a:pt x="750" y="1814"/>
                </a:lnTo>
                <a:lnTo>
                  <a:pt x="792" y="1845"/>
                </a:lnTo>
                <a:lnTo>
                  <a:pt x="832" y="1874"/>
                </a:lnTo>
                <a:lnTo>
                  <a:pt x="870" y="1903"/>
                </a:lnTo>
                <a:lnTo>
                  <a:pt x="907" y="1929"/>
                </a:lnTo>
                <a:lnTo>
                  <a:pt x="942" y="1955"/>
                </a:lnTo>
                <a:lnTo>
                  <a:pt x="976" y="1979"/>
                </a:lnTo>
                <a:lnTo>
                  <a:pt x="1007" y="2001"/>
                </a:lnTo>
                <a:lnTo>
                  <a:pt x="1034" y="2022"/>
                </a:lnTo>
                <a:lnTo>
                  <a:pt x="1058" y="2039"/>
                </a:lnTo>
                <a:lnTo>
                  <a:pt x="1079" y="2055"/>
                </a:lnTo>
                <a:lnTo>
                  <a:pt x="1097" y="2068"/>
                </a:lnTo>
                <a:lnTo>
                  <a:pt x="1150" y="2106"/>
                </a:lnTo>
                <a:lnTo>
                  <a:pt x="1129" y="2170"/>
                </a:lnTo>
                <a:lnTo>
                  <a:pt x="1109" y="2234"/>
                </a:lnTo>
                <a:lnTo>
                  <a:pt x="1087" y="2300"/>
                </a:lnTo>
                <a:lnTo>
                  <a:pt x="1066" y="2366"/>
                </a:lnTo>
                <a:lnTo>
                  <a:pt x="1044" y="2433"/>
                </a:lnTo>
                <a:lnTo>
                  <a:pt x="1023" y="2498"/>
                </a:lnTo>
                <a:lnTo>
                  <a:pt x="1001" y="2563"/>
                </a:lnTo>
                <a:lnTo>
                  <a:pt x="981" y="2628"/>
                </a:lnTo>
                <a:lnTo>
                  <a:pt x="961" y="2690"/>
                </a:lnTo>
                <a:lnTo>
                  <a:pt x="940" y="2750"/>
                </a:lnTo>
                <a:lnTo>
                  <a:pt x="922" y="2809"/>
                </a:lnTo>
                <a:lnTo>
                  <a:pt x="903" y="2866"/>
                </a:lnTo>
                <a:lnTo>
                  <a:pt x="886" y="2920"/>
                </a:lnTo>
                <a:lnTo>
                  <a:pt x="869" y="2969"/>
                </a:lnTo>
                <a:lnTo>
                  <a:pt x="854" y="3016"/>
                </a:lnTo>
                <a:lnTo>
                  <a:pt x="840" y="3059"/>
                </a:lnTo>
                <a:lnTo>
                  <a:pt x="828" y="3097"/>
                </a:lnTo>
                <a:lnTo>
                  <a:pt x="817" y="3131"/>
                </a:lnTo>
                <a:lnTo>
                  <a:pt x="807" y="3161"/>
                </a:lnTo>
                <a:lnTo>
                  <a:pt x="799" y="3184"/>
                </a:lnTo>
                <a:lnTo>
                  <a:pt x="793" y="3203"/>
                </a:lnTo>
                <a:lnTo>
                  <a:pt x="789" y="3214"/>
                </a:lnTo>
                <a:lnTo>
                  <a:pt x="787" y="3222"/>
                </a:lnTo>
                <a:lnTo>
                  <a:pt x="786" y="3229"/>
                </a:lnTo>
                <a:lnTo>
                  <a:pt x="785" y="3233"/>
                </a:lnTo>
                <a:lnTo>
                  <a:pt x="787" y="3249"/>
                </a:lnTo>
                <a:lnTo>
                  <a:pt x="795" y="3261"/>
                </a:lnTo>
                <a:lnTo>
                  <a:pt x="805" y="3272"/>
                </a:lnTo>
                <a:lnTo>
                  <a:pt x="817" y="3278"/>
                </a:lnTo>
                <a:lnTo>
                  <a:pt x="832" y="3280"/>
                </a:lnTo>
                <a:lnTo>
                  <a:pt x="845" y="3278"/>
                </a:lnTo>
                <a:lnTo>
                  <a:pt x="858" y="3272"/>
                </a:lnTo>
                <a:lnTo>
                  <a:pt x="1801" y="2585"/>
                </a:lnTo>
                <a:lnTo>
                  <a:pt x="1854" y="2624"/>
                </a:lnTo>
                <a:lnTo>
                  <a:pt x="1890" y="2651"/>
                </a:lnTo>
                <a:lnTo>
                  <a:pt x="1929" y="2678"/>
                </a:lnTo>
                <a:lnTo>
                  <a:pt x="1968" y="2706"/>
                </a:lnTo>
                <a:lnTo>
                  <a:pt x="2010" y="2737"/>
                </a:lnTo>
                <a:lnTo>
                  <a:pt x="2052" y="2768"/>
                </a:lnTo>
                <a:lnTo>
                  <a:pt x="2096" y="2800"/>
                </a:lnTo>
                <a:lnTo>
                  <a:pt x="2140" y="2832"/>
                </a:lnTo>
                <a:lnTo>
                  <a:pt x="2184" y="2865"/>
                </a:lnTo>
                <a:lnTo>
                  <a:pt x="2229" y="2898"/>
                </a:lnTo>
                <a:lnTo>
                  <a:pt x="2274" y="2931"/>
                </a:lnTo>
                <a:lnTo>
                  <a:pt x="2319" y="2963"/>
                </a:lnTo>
                <a:lnTo>
                  <a:pt x="2363" y="2995"/>
                </a:lnTo>
                <a:lnTo>
                  <a:pt x="2405" y="3026"/>
                </a:lnTo>
                <a:lnTo>
                  <a:pt x="2447" y="3056"/>
                </a:lnTo>
                <a:lnTo>
                  <a:pt x="2486" y="3085"/>
                </a:lnTo>
                <a:lnTo>
                  <a:pt x="2525" y="3113"/>
                </a:lnTo>
                <a:lnTo>
                  <a:pt x="2561" y="3139"/>
                </a:lnTo>
                <a:lnTo>
                  <a:pt x="2594" y="3164"/>
                </a:lnTo>
                <a:lnTo>
                  <a:pt x="2625" y="3186"/>
                </a:lnTo>
                <a:lnTo>
                  <a:pt x="2654" y="3207"/>
                </a:lnTo>
                <a:lnTo>
                  <a:pt x="2678" y="3225"/>
                </a:lnTo>
                <a:lnTo>
                  <a:pt x="2699" y="3241"/>
                </a:lnTo>
                <a:lnTo>
                  <a:pt x="2717" y="3253"/>
                </a:lnTo>
                <a:lnTo>
                  <a:pt x="2730" y="3263"/>
                </a:lnTo>
                <a:lnTo>
                  <a:pt x="2739" y="3269"/>
                </a:lnTo>
                <a:lnTo>
                  <a:pt x="2743" y="3273"/>
                </a:lnTo>
                <a:lnTo>
                  <a:pt x="2755" y="3278"/>
                </a:lnTo>
                <a:lnTo>
                  <a:pt x="2769" y="3280"/>
                </a:lnTo>
                <a:lnTo>
                  <a:pt x="2784" y="3278"/>
                </a:lnTo>
                <a:lnTo>
                  <a:pt x="2797" y="3272"/>
                </a:lnTo>
                <a:lnTo>
                  <a:pt x="2807" y="3261"/>
                </a:lnTo>
                <a:lnTo>
                  <a:pt x="2813" y="3249"/>
                </a:lnTo>
                <a:lnTo>
                  <a:pt x="2815" y="3233"/>
                </a:lnTo>
                <a:lnTo>
                  <a:pt x="2815" y="3226"/>
                </a:lnTo>
                <a:lnTo>
                  <a:pt x="2812" y="3214"/>
                </a:lnTo>
                <a:lnTo>
                  <a:pt x="2808" y="3204"/>
                </a:lnTo>
                <a:lnTo>
                  <a:pt x="2802" y="3186"/>
                </a:lnTo>
                <a:lnTo>
                  <a:pt x="2795" y="3164"/>
                </a:lnTo>
                <a:lnTo>
                  <a:pt x="2786" y="3137"/>
                </a:lnTo>
                <a:lnTo>
                  <a:pt x="2776" y="3105"/>
                </a:lnTo>
                <a:lnTo>
                  <a:pt x="2764" y="3068"/>
                </a:lnTo>
                <a:lnTo>
                  <a:pt x="2751" y="3027"/>
                </a:lnTo>
                <a:lnTo>
                  <a:pt x="2737" y="2984"/>
                </a:lnTo>
                <a:lnTo>
                  <a:pt x="2721" y="2938"/>
                </a:lnTo>
                <a:lnTo>
                  <a:pt x="2705" y="2887"/>
                </a:lnTo>
                <a:lnTo>
                  <a:pt x="2687" y="2836"/>
                </a:lnTo>
                <a:lnTo>
                  <a:pt x="2670" y="2781"/>
                </a:lnTo>
                <a:lnTo>
                  <a:pt x="2651" y="2725"/>
                </a:lnTo>
                <a:lnTo>
                  <a:pt x="2634" y="2669"/>
                </a:lnTo>
                <a:lnTo>
                  <a:pt x="2614" y="2611"/>
                </a:lnTo>
                <a:lnTo>
                  <a:pt x="2596" y="2553"/>
                </a:lnTo>
                <a:lnTo>
                  <a:pt x="2577" y="2495"/>
                </a:lnTo>
                <a:lnTo>
                  <a:pt x="2558" y="2438"/>
                </a:lnTo>
                <a:lnTo>
                  <a:pt x="2540" y="2381"/>
                </a:lnTo>
                <a:lnTo>
                  <a:pt x="2521" y="2325"/>
                </a:lnTo>
                <a:lnTo>
                  <a:pt x="2504" y="2272"/>
                </a:lnTo>
                <a:lnTo>
                  <a:pt x="2487" y="2220"/>
                </a:lnTo>
                <a:lnTo>
                  <a:pt x="2471" y="2170"/>
                </a:lnTo>
                <a:lnTo>
                  <a:pt x="2450" y="2106"/>
                </a:lnTo>
                <a:lnTo>
                  <a:pt x="2505" y="2068"/>
                </a:lnTo>
                <a:lnTo>
                  <a:pt x="2521" y="2055"/>
                </a:lnTo>
                <a:lnTo>
                  <a:pt x="2542" y="2039"/>
                </a:lnTo>
                <a:lnTo>
                  <a:pt x="2567" y="2022"/>
                </a:lnTo>
                <a:lnTo>
                  <a:pt x="2594" y="2001"/>
                </a:lnTo>
                <a:lnTo>
                  <a:pt x="2625" y="1979"/>
                </a:lnTo>
                <a:lnTo>
                  <a:pt x="2658" y="1955"/>
                </a:lnTo>
                <a:lnTo>
                  <a:pt x="2693" y="1929"/>
                </a:lnTo>
                <a:lnTo>
                  <a:pt x="2730" y="1903"/>
                </a:lnTo>
                <a:lnTo>
                  <a:pt x="2769" y="1874"/>
                </a:lnTo>
                <a:lnTo>
                  <a:pt x="2809" y="1845"/>
                </a:lnTo>
                <a:lnTo>
                  <a:pt x="2850" y="1814"/>
                </a:lnTo>
                <a:lnTo>
                  <a:pt x="2892" y="1783"/>
                </a:lnTo>
                <a:lnTo>
                  <a:pt x="2935" y="1753"/>
                </a:lnTo>
                <a:lnTo>
                  <a:pt x="2976" y="1722"/>
                </a:lnTo>
                <a:lnTo>
                  <a:pt x="3019" y="1691"/>
                </a:lnTo>
                <a:lnTo>
                  <a:pt x="3059" y="1662"/>
                </a:lnTo>
                <a:lnTo>
                  <a:pt x="3100" y="1632"/>
                </a:lnTo>
                <a:lnTo>
                  <a:pt x="3139" y="1603"/>
                </a:lnTo>
                <a:lnTo>
                  <a:pt x="3177" y="1575"/>
                </a:lnTo>
                <a:lnTo>
                  <a:pt x="3212" y="1550"/>
                </a:lnTo>
                <a:lnTo>
                  <a:pt x="3246" y="1525"/>
                </a:lnTo>
                <a:lnTo>
                  <a:pt x="3277" y="1502"/>
                </a:lnTo>
                <a:lnTo>
                  <a:pt x="3305" y="1482"/>
                </a:lnTo>
                <a:lnTo>
                  <a:pt x="3330" y="1463"/>
                </a:lnTo>
                <a:lnTo>
                  <a:pt x="3352" y="1448"/>
                </a:lnTo>
                <a:lnTo>
                  <a:pt x="3371" y="1435"/>
                </a:lnTo>
                <a:lnTo>
                  <a:pt x="3384" y="1424"/>
                </a:lnTo>
                <a:lnTo>
                  <a:pt x="3394" y="1417"/>
                </a:lnTo>
                <a:lnTo>
                  <a:pt x="3398" y="1414"/>
                </a:lnTo>
                <a:lnTo>
                  <a:pt x="3408" y="1404"/>
                </a:lnTo>
                <a:lnTo>
                  <a:pt x="3414" y="1391"/>
                </a:lnTo>
                <a:lnTo>
                  <a:pt x="3417" y="1376"/>
                </a:lnTo>
                <a:lnTo>
                  <a:pt x="3414" y="1360"/>
                </a:lnTo>
                <a:lnTo>
                  <a:pt x="3408" y="1346"/>
                </a:lnTo>
                <a:lnTo>
                  <a:pt x="3399" y="1335"/>
                </a:lnTo>
                <a:lnTo>
                  <a:pt x="3387" y="1328"/>
                </a:lnTo>
                <a:lnTo>
                  <a:pt x="3373" y="1325"/>
                </a:lnTo>
                <a:lnTo>
                  <a:pt x="2203" y="1325"/>
                </a:lnTo>
                <a:lnTo>
                  <a:pt x="1844" y="218"/>
                </a:lnTo>
                <a:lnTo>
                  <a:pt x="1840" y="208"/>
                </a:lnTo>
                <a:lnTo>
                  <a:pt x="1834" y="200"/>
                </a:lnTo>
                <a:lnTo>
                  <a:pt x="1825" y="192"/>
                </a:lnTo>
                <a:lnTo>
                  <a:pt x="1814" y="186"/>
                </a:lnTo>
                <a:lnTo>
                  <a:pt x="1801" y="184"/>
                </a:lnTo>
                <a:close/>
                <a:moveTo>
                  <a:pt x="1801" y="0"/>
                </a:moveTo>
                <a:lnTo>
                  <a:pt x="1838" y="3"/>
                </a:lnTo>
                <a:lnTo>
                  <a:pt x="1874" y="12"/>
                </a:lnTo>
                <a:lnTo>
                  <a:pt x="1907" y="26"/>
                </a:lnTo>
                <a:lnTo>
                  <a:pt x="1937" y="46"/>
                </a:lnTo>
                <a:lnTo>
                  <a:pt x="1965" y="71"/>
                </a:lnTo>
                <a:lnTo>
                  <a:pt x="1989" y="99"/>
                </a:lnTo>
                <a:lnTo>
                  <a:pt x="2007" y="132"/>
                </a:lnTo>
                <a:lnTo>
                  <a:pt x="2020" y="167"/>
                </a:lnTo>
                <a:lnTo>
                  <a:pt x="2336" y="1141"/>
                </a:lnTo>
                <a:lnTo>
                  <a:pt x="3374" y="1141"/>
                </a:lnTo>
                <a:lnTo>
                  <a:pt x="3410" y="1145"/>
                </a:lnTo>
                <a:lnTo>
                  <a:pt x="3445" y="1153"/>
                </a:lnTo>
                <a:lnTo>
                  <a:pt x="3478" y="1168"/>
                </a:lnTo>
                <a:lnTo>
                  <a:pt x="3507" y="1186"/>
                </a:lnTo>
                <a:lnTo>
                  <a:pt x="3534" y="1210"/>
                </a:lnTo>
                <a:lnTo>
                  <a:pt x="3557" y="1238"/>
                </a:lnTo>
                <a:lnTo>
                  <a:pt x="3575" y="1268"/>
                </a:lnTo>
                <a:lnTo>
                  <a:pt x="3589" y="1301"/>
                </a:lnTo>
                <a:lnTo>
                  <a:pt x="3598" y="1337"/>
                </a:lnTo>
                <a:lnTo>
                  <a:pt x="3600" y="1376"/>
                </a:lnTo>
                <a:lnTo>
                  <a:pt x="3598" y="1408"/>
                </a:lnTo>
                <a:lnTo>
                  <a:pt x="3592" y="1439"/>
                </a:lnTo>
                <a:lnTo>
                  <a:pt x="3582" y="1469"/>
                </a:lnTo>
                <a:lnTo>
                  <a:pt x="3566" y="1497"/>
                </a:lnTo>
                <a:lnTo>
                  <a:pt x="3549" y="1523"/>
                </a:lnTo>
                <a:lnTo>
                  <a:pt x="3527" y="1546"/>
                </a:lnTo>
                <a:lnTo>
                  <a:pt x="3503" y="1566"/>
                </a:lnTo>
                <a:lnTo>
                  <a:pt x="3498" y="1570"/>
                </a:lnTo>
                <a:lnTo>
                  <a:pt x="3488" y="1576"/>
                </a:lnTo>
                <a:lnTo>
                  <a:pt x="3474" y="1587"/>
                </a:lnTo>
                <a:lnTo>
                  <a:pt x="3456" y="1599"/>
                </a:lnTo>
                <a:lnTo>
                  <a:pt x="3435" y="1616"/>
                </a:lnTo>
                <a:lnTo>
                  <a:pt x="3410" y="1633"/>
                </a:lnTo>
                <a:lnTo>
                  <a:pt x="3382" y="1654"/>
                </a:lnTo>
                <a:lnTo>
                  <a:pt x="3351" y="1676"/>
                </a:lnTo>
                <a:lnTo>
                  <a:pt x="3318" y="1700"/>
                </a:lnTo>
                <a:lnTo>
                  <a:pt x="3282" y="1726"/>
                </a:lnTo>
                <a:lnTo>
                  <a:pt x="3244" y="1755"/>
                </a:lnTo>
                <a:lnTo>
                  <a:pt x="3203" y="1783"/>
                </a:lnTo>
                <a:lnTo>
                  <a:pt x="3162" y="1814"/>
                </a:lnTo>
                <a:lnTo>
                  <a:pt x="3119" y="1846"/>
                </a:lnTo>
                <a:lnTo>
                  <a:pt x="3076" y="1877"/>
                </a:lnTo>
                <a:lnTo>
                  <a:pt x="3030" y="1910"/>
                </a:lnTo>
                <a:lnTo>
                  <a:pt x="2985" y="1944"/>
                </a:lnTo>
                <a:lnTo>
                  <a:pt x="2938" y="1978"/>
                </a:lnTo>
                <a:lnTo>
                  <a:pt x="2892" y="2012"/>
                </a:lnTo>
                <a:lnTo>
                  <a:pt x="2846" y="2046"/>
                </a:lnTo>
                <a:lnTo>
                  <a:pt x="2800" y="2079"/>
                </a:lnTo>
                <a:lnTo>
                  <a:pt x="2754" y="2113"/>
                </a:lnTo>
                <a:lnTo>
                  <a:pt x="2710" y="2145"/>
                </a:lnTo>
                <a:lnTo>
                  <a:pt x="2667" y="2176"/>
                </a:lnTo>
                <a:lnTo>
                  <a:pt x="2684" y="2232"/>
                </a:lnTo>
                <a:lnTo>
                  <a:pt x="2703" y="2289"/>
                </a:lnTo>
                <a:lnTo>
                  <a:pt x="2722" y="2347"/>
                </a:lnTo>
                <a:lnTo>
                  <a:pt x="2741" y="2406"/>
                </a:lnTo>
                <a:lnTo>
                  <a:pt x="2761" y="2466"/>
                </a:lnTo>
                <a:lnTo>
                  <a:pt x="2779" y="2525"/>
                </a:lnTo>
                <a:lnTo>
                  <a:pt x="2799" y="2583"/>
                </a:lnTo>
                <a:lnTo>
                  <a:pt x="2818" y="2641"/>
                </a:lnTo>
                <a:lnTo>
                  <a:pt x="2836" y="2698"/>
                </a:lnTo>
                <a:lnTo>
                  <a:pt x="2854" y="2752"/>
                </a:lnTo>
                <a:lnTo>
                  <a:pt x="2871" y="2806"/>
                </a:lnTo>
                <a:lnTo>
                  <a:pt x="2887" y="2857"/>
                </a:lnTo>
                <a:lnTo>
                  <a:pt x="2904" y="2905"/>
                </a:lnTo>
                <a:lnTo>
                  <a:pt x="2918" y="2950"/>
                </a:lnTo>
                <a:lnTo>
                  <a:pt x="2932" y="2991"/>
                </a:lnTo>
                <a:lnTo>
                  <a:pt x="2944" y="3028"/>
                </a:lnTo>
                <a:lnTo>
                  <a:pt x="2955" y="3062"/>
                </a:lnTo>
                <a:lnTo>
                  <a:pt x="2965" y="3091"/>
                </a:lnTo>
                <a:lnTo>
                  <a:pt x="2973" y="3115"/>
                </a:lnTo>
                <a:lnTo>
                  <a:pt x="2978" y="3134"/>
                </a:lnTo>
                <a:lnTo>
                  <a:pt x="2983" y="3147"/>
                </a:lnTo>
                <a:lnTo>
                  <a:pt x="2985" y="3153"/>
                </a:lnTo>
                <a:lnTo>
                  <a:pt x="2994" y="3182"/>
                </a:lnTo>
                <a:lnTo>
                  <a:pt x="2998" y="3208"/>
                </a:lnTo>
                <a:lnTo>
                  <a:pt x="2999" y="3233"/>
                </a:lnTo>
                <a:lnTo>
                  <a:pt x="2996" y="3271"/>
                </a:lnTo>
                <a:lnTo>
                  <a:pt x="2987" y="3307"/>
                </a:lnTo>
                <a:lnTo>
                  <a:pt x="2974" y="3340"/>
                </a:lnTo>
                <a:lnTo>
                  <a:pt x="2954" y="3370"/>
                </a:lnTo>
                <a:lnTo>
                  <a:pt x="2931" y="3396"/>
                </a:lnTo>
                <a:lnTo>
                  <a:pt x="2905" y="3419"/>
                </a:lnTo>
                <a:lnTo>
                  <a:pt x="2874" y="3439"/>
                </a:lnTo>
                <a:lnTo>
                  <a:pt x="2842" y="3452"/>
                </a:lnTo>
                <a:lnTo>
                  <a:pt x="2807" y="3461"/>
                </a:lnTo>
                <a:lnTo>
                  <a:pt x="2769" y="3464"/>
                </a:lnTo>
                <a:lnTo>
                  <a:pt x="2734" y="3462"/>
                </a:lnTo>
                <a:lnTo>
                  <a:pt x="2701" y="3455"/>
                </a:lnTo>
                <a:lnTo>
                  <a:pt x="2669" y="3441"/>
                </a:lnTo>
                <a:lnTo>
                  <a:pt x="2638" y="3423"/>
                </a:lnTo>
                <a:lnTo>
                  <a:pt x="2634" y="3421"/>
                </a:lnTo>
                <a:lnTo>
                  <a:pt x="2624" y="3413"/>
                </a:lnTo>
                <a:lnTo>
                  <a:pt x="2611" y="3403"/>
                </a:lnTo>
                <a:lnTo>
                  <a:pt x="2593" y="3391"/>
                </a:lnTo>
                <a:lnTo>
                  <a:pt x="2572" y="3375"/>
                </a:lnTo>
                <a:lnTo>
                  <a:pt x="2546" y="3357"/>
                </a:lnTo>
                <a:lnTo>
                  <a:pt x="2519" y="3336"/>
                </a:lnTo>
                <a:lnTo>
                  <a:pt x="2488" y="3314"/>
                </a:lnTo>
                <a:lnTo>
                  <a:pt x="2456" y="3290"/>
                </a:lnTo>
                <a:lnTo>
                  <a:pt x="2420" y="3264"/>
                </a:lnTo>
                <a:lnTo>
                  <a:pt x="2382" y="3238"/>
                </a:lnTo>
                <a:lnTo>
                  <a:pt x="2344" y="3209"/>
                </a:lnTo>
                <a:lnTo>
                  <a:pt x="2305" y="3181"/>
                </a:lnTo>
                <a:lnTo>
                  <a:pt x="2263" y="3150"/>
                </a:lnTo>
                <a:lnTo>
                  <a:pt x="2223" y="3120"/>
                </a:lnTo>
                <a:lnTo>
                  <a:pt x="2181" y="3090"/>
                </a:lnTo>
                <a:lnTo>
                  <a:pt x="2140" y="3060"/>
                </a:lnTo>
                <a:lnTo>
                  <a:pt x="2099" y="3031"/>
                </a:lnTo>
                <a:lnTo>
                  <a:pt x="2059" y="3001"/>
                </a:lnTo>
                <a:lnTo>
                  <a:pt x="2019" y="2973"/>
                </a:lnTo>
                <a:lnTo>
                  <a:pt x="1981" y="2944"/>
                </a:lnTo>
                <a:lnTo>
                  <a:pt x="1945" y="2918"/>
                </a:lnTo>
                <a:lnTo>
                  <a:pt x="1911" y="2893"/>
                </a:lnTo>
                <a:lnTo>
                  <a:pt x="1879" y="2870"/>
                </a:lnTo>
                <a:lnTo>
                  <a:pt x="1850" y="2849"/>
                </a:lnTo>
                <a:lnTo>
                  <a:pt x="1824" y="2829"/>
                </a:lnTo>
                <a:lnTo>
                  <a:pt x="1801" y="2813"/>
                </a:lnTo>
                <a:lnTo>
                  <a:pt x="964" y="3422"/>
                </a:lnTo>
                <a:lnTo>
                  <a:pt x="933" y="3440"/>
                </a:lnTo>
                <a:lnTo>
                  <a:pt x="900" y="3453"/>
                </a:lnTo>
                <a:lnTo>
                  <a:pt x="866" y="3462"/>
                </a:lnTo>
                <a:lnTo>
                  <a:pt x="832" y="3464"/>
                </a:lnTo>
                <a:lnTo>
                  <a:pt x="794" y="3461"/>
                </a:lnTo>
                <a:lnTo>
                  <a:pt x="759" y="3452"/>
                </a:lnTo>
                <a:lnTo>
                  <a:pt x="726" y="3439"/>
                </a:lnTo>
                <a:lnTo>
                  <a:pt x="695" y="3419"/>
                </a:lnTo>
                <a:lnTo>
                  <a:pt x="669" y="3396"/>
                </a:lnTo>
                <a:lnTo>
                  <a:pt x="646" y="3370"/>
                </a:lnTo>
                <a:lnTo>
                  <a:pt x="628" y="3340"/>
                </a:lnTo>
                <a:lnTo>
                  <a:pt x="613" y="3307"/>
                </a:lnTo>
                <a:lnTo>
                  <a:pt x="605" y="3271"/>
                </a:lnTo>
                <a:lnTo>
                  <a:pt x="601" y="3233"/>
                </a:lnTo>
                <a:lnTo>
                  <a:pt x="605" y="3195"/>
                </a:lnTo>
                <a:lnTo>
                  <a:pt x="614" y="3157"/>
                </a:lnTo>
                <a:lnTo>
                  <a:pt x="617" y="3151"/>
                </a:lnTo>
                <a:lnTo>
                  <a:pt x="619" y="3145"/>
                </a:lnTo>
                <a:lnTo>
                  <a:pt x="623" y="3131"/>
                </a:lnTo>
                <a:lnTo>
                  <a:pt x="629" y="3114"/>
                </a:lnTo>
                <a:lnTo>
                  <a:pt x="636" y="3090"/>
                </a:lnTo>
                <a:lnTo>
                  <a:pt x="646" y="3061"/>
                </a:lnTo>
                <a:lnTo>
                  <a:pt x="657" y="3027"/>
                </a:lnTo>
                <a:lnTo>
                  <a:pt x="669" y="2990"/>
                </a:lnTo>
                <a:lnTo>
                  <a:pt x="682" y="2949"/>
                </a:lnTo>
                <a:lnTo>
                  <a:pt x="698" y="2904"/>
                </a:lnTo>
                <a:lnTo>
                  <a:pt x="713" y="2855"/>
                </a:lnTo>
                <a:lnTo>
                  <a:pt x="729" y="2805"/>
                </a:lnTo>
                <a:lnTo>
                  <a:pt x="747" y="2752"/>
                </a:lnTo>
                <a:lnTo>
                  <a:pt x="765" y="2697"/>
                </a:lnTo>
                <a:lnTo>
                  <a:pt x="783" y="2641"/>
                </a:lnTo>
                <a:lnTo>
                  <a:pt x="803" y="2583"/>
                </a:lnTo>
                <a:lnTo>
                  <a:pt x="821" y="2524"/>
                </a:lnTo>
                <a:lnTo>
                  <a:pt x="841" y="2464"/>
                </a:lnTo>
                <a:lnTo>
                  <a:pt x="859" y="2406"/>
                </a:lnTo>
                <a:lnTo>
                  <a:pt x="879" y="2347"/>
                </a:lnTo>
                <a:lnTo>
                  <a:pt x="898" y="2289"/>
                </a:lnTo>
                <a:lnTo>
                  <a:pt x="916" y="2232"/>
                </a:lnTo>
                <a:lnTo>
                  <a:pt x="934" y="2176"/>
                </a:lnTo>
                <a:lnTo>
                  <a:pt x="891" y="2145"/>
                </a:lnTo>
                <a:lnTo>
                  <a:pt x="846" y="2112"/>
                </a:lnTo>
                <a:lnTo>
                  <a:pt x="801" y="2079"/>
                </a:lnTo>
                <a:lnTo>
                  <a:pt x="755" y="2046"/>
                </a:lnTo>
                <a:lnTo>
                  <a:pt x="708" y="2012"/>
                </a:lnTo>
                <a:lnTo>
                  <a:pt x="663" y="1978"/>
                </a:lnTo>
                <a:lnTo>
                  <a:pt x="617" y="1944"/>
                </a:lnTo>
                <a:lnTo>
                  <a:pt x="571" y="1910"/>
                </a:lnTo>
                <a:lnTo>
                  <a:pt x="525" y="1877"/>
                </a:lnTo>
                <a:lnTo>
                  <a:pt x="481" y="1846"/>
                </a:lnTo>
                <a:lnTo>
                  <a:pt x="438" y="1814"/>
                </a:lnTo>
                <a:lnTo>
                  <a:pt x="397" y="1783"/>
                </a:lnTo>
                <a:lnTo>
                  <a:pt x="356" y="1755"/>
                </a:lnTo>
                <a:lnTo>
                  <a:pt x="318" y="1726"/>
                </a:lnTo>
                <a:lnTo>
                  <a:pt x="283" y="1700"/>
                </a:lnTo>
                <a:lnTo>
                  <a:pt x="249" y="1676"/>
                </a:lnTo>
                <a:lnTo>
                  <a:pt x="219" y="1654"/>
                </a:lnTo>
                <a:lnTo>
                  <a:pt x="190" y="1633"/>
                </a:lnTo>
                <a:lnTo>
                  <a:pt x="166" y="1616"/>
                </a:lnTo>
                <a:lnTo>
                  <a:pt x="145" y="1600"/>
                </a:lnTo>
                <a:lnTo>
                  <a:pt x="127" y="1587"/>
                </a:lnTo>
                <a:lnTo>
                  <a:pt x="114" y="1577"/>
                </a:lnTo>
                <a:lnTo>
                  <a:pt x="104" y="1571"/>
                </a:lnTo>
                <a:lnTo>
                  <a:pt x="99" y="1566"/>
                </a:lnTo>
                <a:lnTo>
                  <a:pt x="74" y="1547"/>
                </a:lnTo>
                <a:lnTo>
                  <a:pt x="52" y="1523"/>
                </a:lnTo>
                <a:lnTo>
                  <a:pt x="34" y="1497"/>
                </a:lnTo>
                <a:lnTo>
                  <a:pt x="20" y="1469"/>
                </a:lnTo>
                <a:lnTo>
                  <a:pt x="9" y="1439"/>
                </a:lnTo>
                <a:lnTo>
                  <a:pt x="2" y="1409"/>
                </a:lnTo>
                <a:lnTo>
                  <a:pt x="0" y="1377"/>
                </a:lnTo>
                <a:lnTo>
                  <a:pt x="3" y="1339"/>
                </a:lnTo>
                <a:lnTo>
                  <a:pt x="12" y="1302"/>
                </a:lnTo>
                <a:lnTo>
                  <a:pt x="25" y="1268"/>
                </a:lnTo>
                <a:lnTo>
                  <a:pt x="44" y="1238"/>
                </a:lnTo>
                <a:lnTo>
                  <a:pt x="67" y="1210"/>
                </a:lnTo>
                <a:lnTo>
                  <a:pt x="94" y="1186"/>
                </a:lnTo>
                <a:lnTo>
                  <a:pt x="124" y="1168"/>
                </a:lnTo>
                <a:lnTo>
                  <a:pt x="156" y="1153"/>
                </a:lnTo>
                <a:lnTo>
                  <a:pt x="191" y="1145"/>
                </a:lnTo>
                <a:lnTo>
                  <a:pt x="229" y="1141"/>
                </a:lnTo>
                <a:lnTo>
                  <a:pt x="1265" y="1141"/>
                </a:lnTo>
                <a:lnTo>
                  <a:pt x="1581" y="166"/>
                </a:lnTo>
                <a:lnTo>
                  <a:pt x="1593" y="131"/>
                </a:lnTo>
                <a:lnTo>
                  <a:pt x="1612" y="99"/>
                </a:lnTo>
                <a:lnTo>
                  <a:pt x="1635" y="71"/>
                </a:lnTo>
                <a:lnTo>
                  <a:pt x="1662" y="47"/>
                </a:lnTo>
                <a:lnTo>
                  <a:pt x="1692" y="28"/>
                </a:lnTo>
                <a:lnTo>
                  <a:pt x="1726" y="12"/>
                </a:lnTo>
                <a:lnTo>
                  <a:pt x="1762" y="3"/>
                </a:lnTo>
                <a:lnTo>
                  <a:pt x="1801"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033" name="Group 802">
            <a:extLst>
              <a:ext uri="{FF2B5EF4-FFF2-40B4-BE49-F238E27FC236}">
                <a16:creationId xmlns:a16="http://schemas.microsoft.com/office/drawing/2014/main" id="{A2E990AE-BED4-4EE0-A7D9-A7EFD121F4B6}"/>
              </a:ext>
            </a:extLst>
          </p:cNvPr>
          <p:cNvGrpSpPr>
            <a:grpSpLocks noChangeAspect="1"/>
          </p:cNvGrpSpPr>
          <p:nvPr/>
        </p:nvGrpSpPr>
        <p:grpSpPr bwMode="auto">
          <a:xfrm>
            <a:off x="5156710" y="4858380"/>
            <a:ext cx="273018" cy="192065"/>
            <a:chOff x="6497" y="5241"/>
            <a:chExt cx="344" cy="242"/>
          </a:xfrm>
          <a:solidFill>
            <a:srgbClr val="000000"/>
          </a:solidFill>
        </p:grpSpPr>
        <p:sp>
          <p:nvSpPr>
            <p:cNvPr id="1034" name="Freeform 804">
              <a:extLst>
                <a:ext uri="{FF2B5EF4-FFF2-40B4-BE49-F238E27FC236}">
                  <a16:creationId xmlns:a16="http://schemas.microsoft.com/office/drawing/2014/main" id="{D0DDE1DC-1755-43CF-8C81-FA7923D0B14D}"/>
                </a:ext>
              </a:extLst>
            </p:cNvPr>
            <p:cNvSpPr>
              <a:spLocks noEditPoints="1"/>
            </p:cNvSpPr>
            <p:nvPr/>
          </p:nvSpPr>
          <p:spPr bwMode="auto">
            <a:xfrm>
              <a:off x="6497" y="5334"/>
              <a:ext cx="149" cy="149"/>
            </a:xfrm>
            <a:custGeom>
              <a:avLst/>
              <a:gdLst>
                <a:gd name="T0" fmla="*/ 626 w 1490"/>
                <a:gd name="T1" fmla="*/ 164 h 1497"/>
                <a:gd name="T2" fmla="*/ 462 w 1490"/>
                <a:gd name="T3" fmla="*/ 224 h 1497"/>
                <a:gd name="T4" fmla="*/ 325 w 1490"/>
                <a:gd name="T5" fmla="*/ 327 h 1497"/>
                <a:gd name="T6" fmla="*/ 223 w 1490"/>
                <a:gd name="T7" fmla="*/ 464 h 1497"/>
                <a:gd name="T8" fmla="*/ 163 w 1490"/>
                <a:gd name="T9" fmla="*/ 629 h 1497"/>
                <a:gd name="T10" fmla="*/ 154 w 1490"/>
                <a:gd name="T11" fmla="*/ 809 h 1497"/>
                <a:gd name="T12" fmla="*/ 198 w 1490"/>
                <a:gd name="T13" fmla="*/ 981 h 1497"/>
                <a:gd name="T14" fmla="*/ 287 w 1490"/>
                <a:gd name="T15" fmla="*/ 1127 h 1497"/>
                <a:gd name="T16" fmla="*/ 413 w 1490"/>
                <a:gd name="T17" fmla="*/ 1243 h 1497"/>
                <a:gd name="T18" fmla="*/ 569 w 1490"/>
                <a:gd name="T19" fmla="*/ 1318 h 1497"/>
                <a:gd name="T20" fmla="*/ 744 w 1490"/>
                <a:gd name="T21" fmla="*/ 1345 h 1497"/>
                <a:gd name="T22" fmla="*/ 921 w 1490"/>
                <a:gd name="T23" fmla="*/ 1318 h 1497"/>
                <a:gd name="T24" fmla="*/ 1077 w 1490"/>
                <a:gd name="T25" fmla="*/ 1243 h 1497"/>
                <a:gd name="T26" fmla="*/ 1203 w 1490"/>
                <a:gd name="T27" fmla="*/ 1127 h 1497"/>
                <a:gd name="T28" fmla="*/ 1292 w 1490"/>
                <a:gd name="T29" fmla="*/ 981 h 1497"/>
                <a:gd name="T30" fmla="*/ 1336 w 1490"/>
                <a:gd name="T31" fmla="*/ 809 h 1497"/>
                <a:gd name="T32" fmla="*/ 1327 w 1490"/>
                <a:gd name="T33" fmla="*/ 629 h 1497"/>
                <a:gd name="T34" fmla="*/ 1267 w 1490"/>
                <a:gd name="T35" fmla="*/ 464 h 1497"/>
                <a:gd name="T36" fmla="*/ 1165 w 1490"/>
                <a:gd name="T37" fmla="*/ 327 h 1497"/>
                <a:gd name="T38" fmla="*/ 1028 w 1490"/>
                <a:gd name="T39" fmla="*/ 224 h 1497"/>
                <a:gd name="T40" fmla="*/ 864 w 1490"/>
                <a:gd name="T41" fmla="*/ 164 h 1497"/>
                <a:gd name="T42" fmla="*/ 744 w 1490"/>
                <a:gd name="T43" fmla="*/ 0 h 1497"/>
                <a:gd name="T44" fmla="*/ 943 w 1490"/>
                <a:gd name="T45" fmla="*/ 27 h 1497"/>
                <a:gd name="T46" fmla="*/ 1121 w 1490"/>
                <a:gd name="T47" fmla="*/ 103 h 1497"/>
                <a:gd name="T48" fmla="*/ 1271 w 1490"/>
                <a:gd name="T49" fmla="*/ 220 h 1497"/>
                <a:gd name="T50" fmla="*/ 1388 w 1490"/>
                <a:gd name="T51" fmla="*/ 371 h 1497"/>
                <a:gd name="T52" fmla="*/ 1464 w 1490"/>
                <a:gd name="T53" fmla="*/ 550 h 1497"/>
                <a:gd name="T54" fmla="*/ 1490 w 1490"/>
                <a:gd name="T55" fmla="*/ 748 h 1497"/>
                <a:gd name="T56" fmla="*/ 1464 w 1490"/>
                <a:gd name="T57" fmla="*/ 947 h 1497"/>
                <a:gd name="T58" fmla="*/ 1388 w 1490"/>
                <a:gd name="T59" fmla="*/ 1126 h 1497"/>
                <a:gd name="T60" fmla="*/ 1271 w 1490"/>
                <a:gd name="T61" fmla="*/ 1277 h 1497"/>
                <a:gd name="T62" fmla="*/ 1121 w 1490"/>
                <a:gd name="T63" fmla="*/ 1395 h 1497"/>
                <a:gd name="T64" fmla="*/ 943 w 1490"/>
                <a:gd name="T65" fmla="*/ 1470 h 1497"/>
                <a:gd name="T66" fmla="*/ 744 w 1490"/>
                <a:gd name="T67" fmla="*/ 1497 h 1497"/>
                <a:gd name="T68" fmla="*/ 547 w 1490"/>
                <a:gd name="T69" fmla="*/ 1470 h 1497"/>
                <a:gd name="T70" fmla="*/ 369 w 1490"/>
                <a:gd name="T71" fmla="*/ 1395 h 1497"/>
                <a:gd name="T72" fmla="*/ 219 w 1490"/>
                <a:gd name="T73" fmla="*/ 1277 h 1497"/>
                <a:gd name="T74" fmla="*/ 102 w 1490"/>
                <a:gd name="T75" fmla="*/ 1126 h 1497"/>
                <a:gd name="T76" fmla="*/ 26 w 1490"/>
                <a:gd name="T77" fmla="*/ 947 h 1497"/>
                <a:gd name="T78" fmla="*/ 0 w 1490"/>
                <a:gd name="T79" fmla="*/ 748 h 1497"/>
                <a:gd name="T80" fmla="*/ 12 w 1490"/>
                <a:gd name="T81" fmla="*/ 614 h 1497"/>
                <a:gd name="T82" fmla="*/ 72 w 1490"/>
                <a:gd name="T83" fmla="*/ 428 h 1497"/>
                <a:gd name="T84" fmla="*/ 176 w 1490"/>
                <a:gd name="T85" fmla="*/ 267 h 1497"/>
                <a:gd name="T86" fmla="*/ 315 w 1490"/>
                <a:gd name="T87" fmla="*/ 138 h 1497"/>
                <a:gd name="T88" fmla="*/ 485 w 1490"/>
                <a:gd name="T89" fmla="*/ 47 h 1497"/>
                <a:gd name="T90" fmla="*/ 677 w 1490"/>
                <a:gd name="T91" fmla="*/ 4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0" h="1497">
                  <a:moveTo>
                    <a:pt x="744" y="151"/>
                  </a:moveTo>
                  <a:lnTo>
                    <a:pt x="685" y="155"/>
                  </a:lnTo>
                  <a:lnTo>
                    <a:pt x="626" y="164"/>
                  </a:lnTo>
                  <a:lnTo>
                    <a:pt x="569" y="179"/>
                  </a:lnTo>
                  <a:lnTo>
                    <a:pt x="514" y="199"/>
                  </a:lnTo>
                  <a:lnTo>
                    <a:pt x="462" y="224"/>
                  </a:lnTo>
                  <a:lnTo>
                    <a:pt x="413" y="254"/>
                  </a:lnTo>
                  <a:lnTo>
                    <a:pt x="367" y="289"/>
                  </a:lnTo>
                  <a:lnTo>
                    <a:pt x="325" y="327"/>
                  </a:lnTo>
                  <a:lnTo>
                    <a:pt x="287" y="369"/>
                  </a:lnTo>
                  <a:lnTo>
                    <a:pt x="252" y="415"/>
                  </a:lnTo>
                  <a:lnTo>
                    <a:pt x="223" y="464"/>
                  </a:lnTo>
                  <a:lnTo>
                    <a:pt x="198" y="517"/>
                  </a:lnTo>
                  <a:lnTo>
                    <a:pt x="178" y="572"/>
                  </a:lnTo>
                  <a:lnTo>
                    <a:pt x="163" y="629"/>
                  </a:lnTo>
                  <a:lnTo>
                    <a:pt x="154" y="688"/>
                  </a:lnTo>
                  <a:lnTo>
                    <a:pt x="150" y="748"/>
                  </a:lnTo>
                  <a:lnTo>
                    <a:pt x="154" y="809"/>
                  </a:lnTo>
                  <a:lnTo>
                    <a:pt x="163" y="869"/>
                  </a:lnTo>
                  <a:lnTo>
                    <a:pt x="178" y="926"/>
                  </a:lnTo>
                  <a:lnTo>
                    <a:pt x="198" y="981"/>
                  </a:lnTo>
                  <a:lnTo>
                    <a:pt x="223" y="1032"/>
                  </a:lnTo>
                  <a:lnTo>
                    <a:pt x="252" y="1082"/>
                  </a:lnTo>
                  <a:lnTo>
                    <a:pt x="287" y="1127"/>
                  </a:lnTo>
                  <a:lnTo>
                    <a:pt x="325" y="1171"/>
                  </a:lnTo>
                  <a:lnTo>
                    <a:pt x="367" y="1209"/>
                  </a:lnTo>
                  <a:lnTo>
                    <a:pt x="413" y="1243"/>
                  </a:lnTo>
                  <a:lnTo>
                    <a:pt x="462" y="1273"/>
                  </a:lnTo>
                  <a:lnTo>
                    <a:pt x="514" y="1298"/>
                  </a:lnTo>
                  <a:lnTo>
                    <a:pt x="569" y="1318"/>
                  </a:lnTo>
                  <a:lnTo>
                    <a:pt x="626" y="1333"/>
                  </a:lnTo>
                  <a:lnTo>
                    <a:pt x="685" y="1342"/>
                  </a:lnTo>
                  <a:lnTo>
                    <a:pt x="744" y="1345"/>
                  </a:lnTo>
                  <a:lnTo>
                    <a:pt x="805" y="1342"/>
                  </a:lnTo>
                  <a:lnTo>
                    <a:pt x="864" y="1333"/>
                  </a:lnTo>
                  <a:lnTo>
                    <a:pt x="921" y="1318"/>
                  </a:lnTo>
                  <a:lnTo>
                    <a:pt x="976" y="1298"/>
                  </a:lnTo>
                  <a:lnTo>
                    <a:pt x="1028" y="1273"/>
                  </a:lnTo>
                  <a:lnTo>
                    <a:pt x="1077" y="1243"/>
                  </a:lnTo>
                  <a:lnTo>
                    <a:pt x="1123" y="1209"/>
                  </a:lnTo>
                  <a:lnTo>
                    <a:pt x="1165" y="1171"/>
                  </a:lnTo>
                  <a:lnTo>
                    <a:pt x="1203" y="1127"/>
                  </a:lnTo>
                  <a:lnTo>
                    <a:pt x="1238" y="1082"/>
                  </a:lnTo>
                  <a:lnTo>
                    <a:pt x="1267" y="1032"/>
                  </a:lnTo>
                  <a:lnTo>
                    <a:pt x="1292" y="981"/>
                  </a:lnTo>
                  <a:lnTo>
                    <a:pt x="1312" y="926"/>
                  </a:lnTo>
                  <a:lnTo>
                    <a:pt x="1327" y="869"/>
                  </a:lnTo>
                  <a:lnTo>
                    <a:pt x="1336" y="809"/>
                  </a:lnTo>
                  <a:lnTo>
                    <a:pt x="1340" y="748"/>
                  </a:lnTo>
                  <a:lnTo>
                    <a:pt x="1336" y="688"/>
                  </a:lnTo>
                  <a:lnTo>
                    <a:pt x="1327" y="629"/>
                  </a:lnTo>
                  <a:lnTo>
                    <a:pt x="1312" y="572"/>
                  </a:lnTo>
                  <a:lnTo>
                    <a:pt x="1292" y="517"/>
                  </a:lnTo>
                  <a:lnTo>
                    <a:pt x="1267" y="464"/>
                  </a:lnTo>
                  <a:lnTo>
                    <a:pt x="1238" y="415"/>
                  </a:lnTo>
                  <a:lnTo>
                    <a:pt x="1203" y="369"/>
                  </a:lnTo>
                  <a:lnTo>
                    <a:pt x="1165" y="327"/>
                  </a:lnTo>
                  <a:lnTo>
                    <a:pt x="1123" y="289"/>
                  </a:lnTo>
                  <a:lnTo>
                    <a:pt x="1077" y="254"/>
                  </a:lnTo>
                  <a:lnTo>
                    <a:pt x="1028" y="224"/>
                  </a:lnTo>
                  <a:lnTo>
                    <a:pt x="976" y="199"/>
                  </a:lnTo>
                  <a:lnTo>
                    <a:pt x="921" y="179"/>
                  </a:lnTo>
                  <a:lnTo>
                    <a:pt x="864" y="164"/>
                  </a:lnTo>
                  <a:lnTo>
                    <a:pt x="805" y="155"/>
                  </a:lnTo>
                  <a:lnTo>
                    <a:pt x="744" y="151"/>
                  </a:lnTo>
                  <a:close/>
                  <a:moveTo>
                    <a:pt x="744" y="0"/>
                  </a:moveTo>
                  <a:lnTo>
                    <a:pt x="813" y="4"/>
                  </a:lnTo>
                  <a:lnTo>
                    <a:pt x="879" y="12"/>
                  </a:lnTo>
                  <a:lnTo>
                    <a:pt x="943" y="27"/>
                  </a:lnTo>
                  <a:lnTo>
                    <a:pt x="1004" y="47"/>
                  </a:lnTo>
                  <a:lnTo>
                    <a:pt x="1064" y="72"/>
                  </a:lnTo>
                  <a:lnTo>
                    <a:pt x="1121" y="103"/>
                  </a:lnTo>
                  <a:lnTo>
                    <a:pt x="1175" y="138"/>
                  </a:lnTo>
                  <a:lnTo>
                    <a:pt x="1225" y="177"/>
                  </a:lnTo>
                  <a:lnTo>
                    <a:pt x="1271" y="220"/>
                  </a:lnTo>
                  <a:lnTo>
                    <a:pt x="1314" y="267"/>
                  </a:lnTo>
                  <a:lnTo>
                    <a:pt x="1353" y="317"/>
                  </a:lnTo>
                  <a:lnTo>
                    <a:pt x="1388" y="371"/>
                  </a:lnTo>
                  <a:lnTo>
                    <a:pt x="1418" y="428"/>
                  </a:lnTo>
                  <a:lnTo>
                    <a:pt x="1444" y="487"/>
                  </a:lnTo>
                  <a:lnTo>
                    <a:pt x="1464" y="550"/>
                  </a:lnTo>
                  <a:lnTo>
                    <a:pt x="1478" y="614"/>
                  </a:lnTo>
                  <a:lnTo>
                    <a:pt x="1487" y="681"/>
                  </a:lnTo>
                  <a:lnTo>
                    <a:pt x="1490" y="748"/>
                  </a:lnTo>
                  <a:lnTo>
                    <a:pt x="1487" y="817"/>
                  </a:lnTo>
                  <a:lnTo>
                    <a:pt x="1478" y="883"/>
                  </a:lnTo>
                  <a:lnTo>
                    <a:pt x="1464" y="947"/>
                  </a:lnTo>
                  <a:lnTo>
                    <a:pt x="1444" y="1009"/>
                  </a:lnTo>
                  <a:lnTo>
                    <a:pt x="1418" y="1069"/>
                  </a:lnTo>
                  <a:lnTo>
                    <a:pt x="1388" y="1126"/>
                  </a:lnTo>
                  <a:lnTo>
                    <a:pt x="1353" y="1180"/>
                  </a:lnTo>
                  <a:lnTo>
                    <a:pt x="1314" y="1231"/>
                  </a:lnTo>
                  <a:lnTo>
                    <a:pt x="1271" y="1277"/>
                  </a:lnTo>
                  <a:lnTo>
                    <a:pt x="1225" y="1321"/>
                  </a:lnTo>
                  <a:lnTo>
                    <a:pt x="1175" y="1360"/>
                  </a:lnTo>
                  <a:lnTo>
                    <a:pt x="1121" y="1395"/>
                  </a:lnTo>
                  <a:lnTo>
                    <a:pt x="1064" y="1424"/>
                  </a:lnTo>
                  <a:lnTo>
                    <a:pt x="1004" y="1449"/>
                  </a:lnTo>
                  <a:lnTo>
                    <a:pt x="943" y="1470"/>
                  </a:lnTo>
                  <a:lnTo>
                    <a:pt x="879" y="1484"/>
                  </a:lnTo>
                  <a:lnTo>
                    <a:pt x="813" y="1494"/>
                  </a:lnTo>
                  <a:lnTo>
                    <a:pt x="744" y="1497"/>
                  </a:lnTo>
                  <a:lnTo>
                    <a:pt x="677" y="1494"/>
                  </a:lnTo>
                  <a:lnTo>
                    <a:pt x="611" y="1484"/>
                  </a:lnTo>
                  <a:lnTo>
                    <a:pt x="547" y="1470"/>
                  </a:lnTo>
                  <a:lnTo>
                    <a:pt x="485" y="1449"/>
                  </a:lnTo>
                  <a:lnTo>
                    <a:pt x="426" y="1424"/>
                  </a:lnTo>
                  <a:lnTo>
                    <a:pt x="369" y="1395"/>
                  </a:lnTo>
                  <a:lnTo>
                    <a:pt x="315" y="1360"/>
                  </a:lnTo>
                  <a:lnTo>
                    <a:pt x="265" y="1321"/>
                  </a:lnTo>
                  <a:lnTo>
                    <a:pt x="219" y="1277"/>
                  </a:lnTo>
                  <a:lnTo>
                    <a:pt x="176" y="1231"/>
                  </a:lnTo>
                  <a:lnTo>
                    <a:pt x="137" y="1180"/>
                  </a:lnTo>
                  <a:lnTo>
                    <a:pt x="102" y="1126"/>
                  </a:lnTo>
                  <a:lnTo>
                    <a:pt x="72" y="1069"/>
                  </a:lnTo>
                  <a:lnTo>
                    <a:pt x="46" y="1009"/>
                  </a:lnTo>
                  <a:lnTo>
                    <a:pt x="26" y="947"/>
                  </a:lnTo>
                  <a:lnTo>
                    <a:pt x="12" y="883"/>
                  </a:lnTo>
                  <a:lnTo>
                    <a:pt x="3" y="817"/>
                  </a:lnTo>
                  <a:lnTo>
                    <a:pt x="0" y="748"/>
                  </a:lnTo>
                  <a:lnTo>
                    <a:pt x="0" y="748"/>
                  </a:lnTo>
                  <a:lnTo>
                    <a:pt x="3" y="681"/>
                  </a:lnTo>
                  <a:lnTo>
                    <a:pt x="12" y="614"/>
                  </a:lnTo>
                  <a:lnTo>
                    <a:pt x="26" y="550"/>
                  </a:lnTo>
                  <a:lnTo>
                    <a:pt x="46" y="487"/>
                  </a:lnTo>
                  <a:lnTo>
                    <a:pt x="72" y="428"/>
                  </a:lnTo>
                  <a:lnTo>
                    <a:pt x="102" y="371"/>
                  </a:lnTo>
                  <a:lnTo>
                    <a:pt x="137" y="317"/>
                  </a:lnTo>
                  <a:lnTo>
                    <a:pt x="176" y="267"/>
                  </a:lnTo>
                  <a:lnTo>
                    <a:pt x="219" y="220"/>
                  </a:lnTo>
                  <a:lnTo>
                    <a:pt x="265" y="177"/>
                  </a:lnTo>
                  <a:lnTo>
                    <a:pt x="315" y="138"/>
                  </a:lnTo>
                  <a:lnTo>
                    <a:pt x="369" y="103"/>
                  </a:lnTo>
                  <a:lnTo>
                    <a:pt x="426" y="72"/>
                  </a:lnTo>
                  <a:lnTo>
                    <a:pt x="485" y="47"/>
                  </a:lnTo>
                  <a:lnTo>
                    <a:pt x="547" y="27"/>
                  </a:lnTo>
                  <a:lnTo>
                    <a:pt x="611" y="12"/>
                  </a:lnTo>
                  <a:lnTo>
                    <a:pt x="677" y="4"/>
                  </a:lnTo>
                  <a:lnTo>
                    <a:pt x="74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35" name="Freeform 805">
              <a:extLst>
                <a:ext uri="{FF2B5EF4-FFF2-40B4-BE49-F238E27FC236}">
                  <a16:creationId xmlns:a16="http://schemas.microsoft.com/office/drawing/2014/main" id="{F5B68C9A-4012-439C-B56B-67F3F3C44D80}"/>
                </a:ext>
              </a:extLst>
            </p:cNvPr>
            <p:cNvSpPr>
              <a:spLocks noEditPoints="1"/>
            </p:cNvSpPr>
            <p:nvPr/>
          </p:nvSpPr>
          <p:spPr bwMode="auto">
            <a:xfrm>
              <a:off x="6692" y="5334"/>
              <a:ext cx="149" cy="149"/>
            </a:xfrm>
            <a:custGeom>
              <a:avLst/>
              <a:gdLst>
                <a:gd name="T0" fmla="*/ 625 w 1490"/>
                <a:gd name="T1" fmla="*/ 164 h 1497"/>
                <a:gd name="T2" fmla="*/ 461 w 1490"/>
                <a:gd name="T3" fmla="*/ 224 h 1497"/>
                <a:gd name="T4" fmla="*/ 325 w 1490"/>
                <a:gd name="T5" fmla="*/ 327 h 1497"/>
                <a:gd name="T6" fmla="*/ 223 w 1490"/>
                <a:gd name="T7" fmla="*/ 464 h 1497"/>
                <a:gd name="T8" fmla="*/ 163 w 1490"/>
                <a:gd name="T9" fmla="*/ 629 h 1497"/>
                <a:gd name="T10" fmla="*/ 153 w 1490"/>
                <a:gd name="T11" fmla="*/ 809 h 1497"/>
                <a:gd name="T12" fmla="*/ 197 w 1490"/>
                <a:gd name="T13" fmla="*/ 981 h 1497"/>
                <a:gd name="T14" fmla="*/ 287 w 1490"/>
                <a:gd name="T15" fmla="*/ 1128 h 1497"/>
                <a:gd name="T16" fmla="*/ 413 w 1490"/>
                <a:gd name="T17" fmla="*/ 1243 h 1497"/>
                <a:gd name="T18" fmla="*/ 569 w 1490"/>
                <a:gd name="T19" fmla="*/ 1318 h 1497"/>
                <a:gd name="T20" fmla="*/ 745 w 1490"/>
                <a:gd name="T21" fmla="*/ 1345 h 1497"/>
                <a:gd name="T22" fmla="*/ 921 w 1490"/>
                <a:gd name="T23" fmla="*/ 1318 h 1497"/>
                <a:gd name="T24" fmla="*/ 1076 w 1490"/>
                <a:gd name="T25" fmla="*/ 1243 h 1497"/>
                <a:gd name="T26" fmla="*/ 1203 w 1490"/>
                <a:gd name="T27" fmla="*/ 1128 h 1497"/>
                <a:gd name="T28" fmla="*/ 1292 w 1490"/>
                <a:gd name="T29" fmla="*/ 981 h 1497"/>
                <a:gd name="T30" fmla="*/ 1336 w 1490"/>
                <a:gd name="T31" fmla="*/ 809 h 1497"/>
                <a:gd name="T32" fmla="*/ 1327 w 1490"/>
                <a:gd name="T33" fmla="*/ 629 h 1497"/>
                <a:gd name="T34" fmla="*/ 1267 w 1490"/>
                <a:gd name="T35" fmla="*/ 464 h 1497"/>
                <a:gd name="T36" fmla="*/ 1165 w 1490"/>
                <a:gd name="T37" fmla="*/ 327 h 1497"/>
                <a:gd name="T38" fmla="*/ 1028 w 1490"/>
                <a:gd name="T39" fmla="*/ 224 h 1497"/>
                <a:gd name="T40" fmla="*/ 864 w 1490"/>
                <a:gd name="T41" fmla="*/ 164 h 1497"/>
                <a:gd name="T42" fmla="*/ 745 w 1490"/>
                <a:gd name="T43" fmla="*/ 0 h 1497"/>
                <a:gd name="T44" fmla="*/ 943 w 1490"/>
                <a:gd name="T45" fmla="*/ 27 h 1497"/>
                <a:gd name="T46" fmla="*/ 1121 w 1490"/>
                <a:gd name="T47" fmla="*/ 103 h 1497"/>
                <a:gd name="T48" fmla="*/ 1271 w 1490"/>
                <a:gd name="T49" fmla="*/ 220 h 1497"/>
                <a:gd name="T50" fmla="*/ 1388 w 1490"/>
                <a:gd name="T51" fmla="*/ 371 h 1497"/>
                <a:gd name="T52" fmla="*/ 1463 w 1490"/>
                <a:gd name="T53" fmla="*/ 550 h 1497"/>
                <a:gd name="T54" fmla="*/ 1490 w 1490"/>
                <a:gd name="T55" fmla="*/ 748 h 1497"/>
                <a:gd name="T56" fmla="*/ 1463 w 1490"/>
                <a:gd name="T57" fmla="*/ 947 h 1497"/>
                <a:gd name="T58" fmla="*/ 1388 w 1490"/>
                <a:gd name="T59" fmla="*/ 1126 h 1497"/>
                <a:gd name="T60" fmla="*/ 1271 w 1490"/>
                <a:gd name="T61" fmla="*/ 1277 h 1497"/>
                <a:gd name="T62" fmla="*/ 1121 w 1490"/>
                <a:gd name="T63" fmla="*/ 1395 h 1497"/>
                <a:gd name="T64" fmla="*/ 943 w 1490"/>
                <a:gd name="T65" fmla="*/ 1470 h 1497"/>
                <a:gd name="T66" fmla="*/ 745 w 1490"/>
                <a:gd name="T67" fmla="*/ 1497 h 1497"/>
                <a:gd name="T68" fmla="*/ 547 w 1490"/>
                <a:gd name="T69" fmla="*/ 1470 h 1497"/>
                <a:gd name="T70" fmla="*/ 369 w 1490"/>
                <a:gd name="T71" fmla="*/ 1395 h 1497"/>
                <a:gd name="T72" fmla="*/ 218 w 1490"/>
                <a:gd name="T73" fmla="*/ 1277 h 1497"/>
                <a:gd name="T74" fmla="*/ 102 w 1490"/>
                <a:gd name="T75" fmla="*/ 1126 h 1497"/>
                <a:gd name="T76" fmla="*/ 26 w 1490"/>
                <a:gd name="T77" fmla="*/ 947 h 1497"/>
                <a:gd name="T78" fmla="*/ 0 w 1490"/>
                <a:gd name="T79" fmla="*/ 748 h 1497"/>
                <a:gd name="T80" fmla="*/ 26 w 1490"/>
                <a:gd name="T81" fmla="*/ 550 h 1497"/>
                <a:gd name="T82" fmla="*/ 102 w 1490"/>
                <a:gd name="T83" fmla="*/ 371 h 1497"/>
                <a:gd name="T84" fmla="*/ 218 w 1490"/>
                <a:gd name="T85" fmla="*/ 220 h 1497"/>
                <a:gd name="T86" fmla="*/ 369 w 1490"/>
                <a:gd name="T87" fmla="*/ 103 h 1497"/>
                <a:gd name="T88" fmla="*/ 547 w 1490"/>
                <a:gd name="T89" fmla="*/ 27 h 1497"/>
                <a:gd name="T90" fmla="*/ 745 w 1490"/>
                <a:gd name="T91" fmla="*/ 0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0" h="1497">
                  <a:moveTo>
                    <a:pt x="745" y="151"/>
                  </a:moveTo>
                  <a:lnTo>
                    <a:pt x="684" y="155"/>
                  </a:lnTo>
                  <a:lnTo>
                    <a:pt x="625" y="164"/>
                  </a:lnTo>
                  <a:lnTo>
                    <a:pt x="569" y="179"/>
                  </a:lnTo>
                  <a:lnTo>
                    <a:pt x="514" y="199"/>
                  </a:lnTo>
                  <a:lnTo>
                    <a:pt x="461" y="224"/>
                  </a:lnTo>
                  <a:lnTo>
                    <a:pt x="413" y="254"/>
                  </a:lnTo>
                  <a:lnTo>
                    <a:pt x="367" y="289"/>
                  </a:lnTo>
                  <a:lnTo>
                    <a:pt x="325" y="327"/>
                  </a:lnTo>
                  <a:lnTo>
                    <a:pt x="287" y="369"/>
                  </a:lnTo>
                  <a:lnTo>
                    <a:pt x="252" y="415"/>
                  </a:lnTo>
                  <a:lnTo>
                    <a:pt x="223" y="464"/>
                  </a:lnTo>
                  <a:lnTo>
                    <a:pt x="197" y="517"/>
                  </a:lnTo>
                  <a:lnTo>
                    <a:pt x="177" y="572"/>
                  </a:lnTo>
                  <a:lnTo>
                    <a:pt x="163" y="629"/>
                  </a:lnTo>
                  <a:lnTo>
                    <a:pt x="153" y="688"/>
                  </a:lnTo>
                  <a:lnTo>
                    <a:pt x="151" y="748"/>
                  </a:lnTo>
                  <a:lnTo>
                    <a:pt x="153" y="809"/>
                  </a:lnTo>
                  <a:lnTo>
                    <a:pt x="163" y="869"/>
                  </a:lnTo>
                  <a:lnTo>
                    <a:pt x="177" y="926"/>
                  </a:lnTo>
                  <a:lnTo>
                    <a:pt x="197" y="981"/>
                  </a:lnTo>
                  <a:lnTo>
                    <a:pt x="223" y="1032"/>
                  </a:lnTo>
                  <a:lnTo>
                    <a:pt x="252" y="1082"/>
                  </a:lnTo>
                  <a:lnTo>
                    <a:pt x="287" y="1128"/>
                  </a:lnTo>
                  <a:lnTo>
                    <a:pt x="325" y="1171"/>
                  </a:lnTo>
                  <a:lnTo>
                    <a:pt x="367" y="1209"/>
                  </a:lnTo>
                  <a:lnTo>
                    <a:pt x="413" y="1243"/>
                  </a:lnTo>
                  <a:lnTo>
                    <a:pt x="461" y="1273"/>
                  </a:lnTo>
                  <a:lnTo>
                    <a:pt x="514" y="1298"/>
                  </a:lnTo>
                  <a:lnTo>
                    <a:pt x="569" y="1318"/>
                  </a:lnTo>
                  <a:lnTo>
                    <a:pt x="625" y="1333"/>
                  </a:lnTo>
                  <a:lnTo>
                    <a:pt x="684" y="1342"/>
                  </a:lnTo>
                  <a:lnTo>
                    <a:pt x="745" y="1345"/>
                  </a:lnTo>
                  <a:lnTo>
                    <a:pt x="805" y="1342"/>
                  </a:lnTo>
                  <a:lnTo>
                    <a:pt x="864" y="1333"/>
                  </a:lnTo>
                  <a:lnTo>
                    <a:pt x="921" y="1318"/>
                  </a:lnTo>
                  <a:lnTo>
                    <a:pt x="976" y="1298"/>
                  </a:lnTo>
                  <a:lnTo>
                    <a:pt x="1028" y="1273"/>
                  </a:lnTo>
                  <a:lnTo>
                    <a:pt x="1076" y="1243"/>
                  </a:lnTo>
                  <a:lnTo>
                    <a:pt x="1123" y="1209"/>
                  </a:lnTo>
                  <a:lnTo>
                    <a:pt x="1165" y="1171"/>
                  </a:lnTo>
                  <a:lnTo>
                    <a:pt x="1203" y="1128"/>
                  </a:lnTo>
                  <a:lnTo>
                    <a:pt x="1237" y="1082"/>
                  </a:lnTo>
                  <a:lnTo>
                    <a:pt x="1267" y="1032"/>
                  </a:lnTo>
                  <a:lnTo>
                    <a:pt x="1292" y="981"/>
                  </a:lnTo>
                  <a:lnTo>
                    <a:pt x="1312" y="926"/>
                  </a:lnTo>
                  <a:lnTo>
                    <a:pt x="1327" y="869"/>
                  </a:lnTo>
                  <a:lnTo>
                    <a:pt x="1336" y="809"/>
                  </a:lnTo>
                  <a:lnTo>
                    <a:pt x="1339" y="748"/>
                  </a:lnTo>
                  <a:lnTo>
                    <a:pt x="1336" y="688"/>
                  </a:lnTo>
                  <a:lnTo>
                    <a:pt x="1327" y="629"/>
                  </a:lnTo>
                  <a:lnTo>
                    <a:pt x="1312" y="572"/>
                  </a:lnTo>
                  <a:lnTo>
                    <a:pt x="1292" y="517"/>
                  </a:lnTo>
                  <a:lnTo>
                    <a:pt x="1267" y="464"/>
                  </a:lnTo>
                  <a:lnTo>
                    <a:pt x="1237" y="415"/>
                  </a:lnTo>
                  <a:lnTo>
                    <a:pt x="1203" y="369"/>
                  </a:lnTo>
                  <a:lnTo>
                    <a:pt x="1165" y="327"/>
                  </a:lnTo>
                  <a:lnTo>
                    <a:pt x="1123" y="289"/>
                  </a:lnTo>
                  <a:lnTo>
                    <a:pt x="1076" y="254"/>
                  </a:lnTo>
                  <a:lnTo>
                    <a:pt x="1028" y="224"/>
                  </a:lnTo>
                  <a:lnTo>
                    <a:pt x="976" y="199"/>
                  </a:lnTo>
                  <a:lnTo>
                    <a:pt x="921" y="179"/>
                  </a:lnTo>
                  <a:lnTo>
                    <a:pt x="864" y="164"/>
                  </a:lnTo>
                  <a:lnTo>
                    <a:pt x="805" y="155"/>
                  </a:lnTo>
                  <a:lnTo>
                    <a:pt x="745" y="151"/>
                  </a:lnTo>
                  <a:close/>
                  <a:moveTo>
                    <a:pt x="745" y="0"/>
                  </a:moveTo>
                  <a:lnTo>
                    <a:pt x="813" y="4"/>
                  </a:lnTo>
                  <a:lnTo>
                    <a:pt x="879" y="12"/>
                  </a:lnTo>
                  <a:lnTo>
                    <a:pt x="943" y="27"/>
                  </a:lnTo>
                  <a:lnTo>
                    <a:pt x="1005" y="47"/>
                  </a:lnTo>
                  <a:lnTo>
                    <a:pt x="1064" y="72"/>
                  </a:lnTo>
                  <a:lnTo>
                    <a:pt x="1121" y="103"/>
                  </a:lnTo>
                  <a:lnTo>
                    <a:pt x="1174" y="138"/>
                  </a:lnTo>
                  <a:lnTo>
                    <a:pt x="1225" y="177"/>
                  </a:lnTo>
                  <a:lnTo>
                    <a:pt x="1271" y="220"/>
                  </a:lnTo>
                  <a:lnTo>
                    <a:pt x="1314" y="267"/>
                  </a:lnTo>
                  <a:lnTo>
                    <a:pt x="1353" y="317"/>
                  </a:lnTo>
                  <a:lnTo>
                    <a:pt x="1388" y="371"/>
                  </a:lnTo>
                  <a:lnTo>
                    <a:pt x="1418" y="428"/>
                  </a:lnTo>
                  <a:lnTo>
                    <a:pt x="1443" y="487"/>
                  </a:lnTo>
                  <a:lnTo>
                    <a:pt x="1463" y="550"/>
                  </a:lnTo>
                  <a:lnTo>
                    <a:pt x="1478" y="614"/>
                  </a:lnTo>
                  <a:lnTo>
                    <a:pt x="1487" y="681"/>
                  </a:lnTo>
                  <a:lnTo>
                    <a:pt x="1490" y="748"/>
                  </a:lnTo>
                  <a:lnTo>
                    <a:pt x="1487" y="817"/>
                  </a:lnTo>
                  <a:lnTo>
                    <a:pt x="1478" y="883"/>
                  </a:lnTo>
                  <a:lnTo>
                    <a:pt x="1463" y="947"/>
                  </a:lnTo>
                  <a:lnTo>
                    <a:pt x="1443" y="1009"/>
                  </a:lnTo>
                  <a:lnTo>
                    <a:pt x="1418" y="1069"/>
                  </a:lnTo>
                  <a:lnTo>
                    <a:pt x="1388" y="1126"/>
                  </a:lnTo>
                  <a:lnTo>
                    <a:pt x="1353" y="1180"/>
                  </a:lnTo>
                  <a:lnTo>
                    <a:pt x="1314" y="1231"/>
                  </a:lnTo>
                  <a:lnTo>
                    <a:pt x="1271" y="1277"/>
                  </a:lnTo>
                  <a:lnTo>
                    <a:pt x="1225" y="1321"/>
                  </a:lnTo>
                  <a:lnTo>
                    <a:pt x="1174" y="1360"/>
                  </a:lnTo>
                  <a:lnTo>
                    <a:pt x="1121" y="1395"/>
                  </a:lnTo>
                  <a:lnTo>
                    <a:pt x="1064" y="1424"/>
                  </a:lnTo>
                  <a:lnTo>
                    <a:pt x="1005" y="1449"/>
                  </a:lnTo>
                  <a:lnTo>
                    <a:pt x="943" y="1470"/>
                  </a:lnTo>
                  <a:lnTo>
                    <a:pt x="879" y="1484"/>
                  </a:lnTo>
                  <a:lnTo>
                    <a:pt x="813" y="1494"/>
                  </a:lnTo>
                  <a:lnTo>
                    <a:pt x="745" y="1497"/>
                  </a:lnTo>
                  <a:lnTo>
                    <a:pt x="677" y="1494"/>
                  </a:lnTo>
                  <a:lnTo>
                    <a:pt x="611" y="1484"/>
                  </a:lnTo>
                  <a:lnTo>
                    <a:pt x="547" y="1470"/>
                  </a:lnTo>
                  <a:lnTo>
                    <a:pt x="486" y="1449"/>
                  </a:lnTo>
                  <a:lnTo>
                    <a:pt x="426" y="1424"/>
                  </a:lnTo>
                  <a:lnTo>
                    <a:pt x="369" y="1395"/>
                  </a:lnTo>
                  <a:lnTo>
                    <a:pt x="315" y="1360"/>
                  </a:lnTo>
                  <a:lnTo>
                    <a:pt x="265" y="1321"/>
                  </a:lnTo>
                  <a:lnTo>
                    <a:pt x="218" y="1277"/>
                  </a:lnTo>
                  <a:lnTo>
                    <a:pt x="175" y="1231"/>
                  </a:lnTo>
                  <a:lnTo>
                    <a:pt x="136" y="1180"/>
                  </a:lnTo>
                  <a:lnTo>
                    <a:pt x="102" y="1126"/>
                  </a:lnTo>
                  <a:lnTo>
                    <a:pt x="71" y="1069"/>
                  </a:lnTo>
                  <a:lnTo>
                    <a:pt x="46" y="1009"/>
                  </a:lnTo>
                  <a:lnTo>
                    <a:pt x="26" y="947"/>
                  </a:lnTo>
                  <a:lnTo>
                    <a:pt x="12" y="883"/>
                  </a:lnTo>
                  <a:lnTo>
                    <a:pt x="3" y="817"/>
                  </a:lnTo>
                  <a:lnTo>
                    <a:pt x="0" y="748"/>
                  </a:lnTo>
                  <a:lnTo>
                    <a:pt x="3" y="681"/>
                  </a:lnTo>
                  <a:lnTo>
                    <a:pt x="12" y="614"/>
                  </a:lnTo>
                  <a:lnTo>
                    <a:pt x="26" y="550"/>
                  </a:lnTo>
                  <a:lnTo>
                    <a:pt x="46" y="487"/>
                  </a:lnTo>
                  <a:lnTo>
                    <a:pt x="71" y="428"/>
                  </a:lnTo>
                  <a:lnTo>
                    <a:pt x="102" y="371"/>
                  </a:lnTo>
                  <a:lnTo>
                    <a:pt x="136" y="317"/>
                  </a:lnTo>
                  <a:lnTo>
                    <a:pt x="175" y="267"/>
                  </a:lnTo>
                  <a:lnTo>
                    <a:pt x="218" y="220"/>
                  </a:lnTo>
                  <a:lnTo>
                    <a:pt x="265" y="177"/>
                  </a:lnTo>
                  <a:lnTo>
                    <a:pt x="315" y="138"/>
                  </a:lnTo>
                  <a:lnTo>
                    <a:pt x="369" y="103"/>
                  </a:lnTo>
                  <a:lnTo>
                    <a:pt x="426" y="72"/>
                  </a:lnTo>
                  <a:lnTo>
                    <a:pt x="486" y="47"/>
                  </a:lnTo>
                  <a:lnTo>
                    <a:pt x="547" y="27"/>
                  </a:lnTo>
                  <a:lnTo>
                    <a:pt x="611" y="12"/>
                  </a:lnTo>
                  <a:lnTo>
                    <a:pt x="677" y="4"/>
                  </a:lnTo>
                  <a:lnTo>
                    <a:pt x="74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36" name="Freeform 806">
              <a:extLst>
                <a:ext uri="{FF2B5EF4-FFF2-40B4-BE49-F238E27FC236}">
                  <a16:creationId xmlns:a16="http://schemas.microsoft.com/office/drawing/2014/main" id="{F01CFA24-EAB7-4F19-AFA4-BD989151CD12}"/>
                </a:ext>
              </a:extLst>
            </p:cNvPr>
            <p:cNvSpPr>
              <a:spLocks/>
            </p:cNvSpPr>
            <p:nvPr/>
          </p:nvSpPr>
          <p:spPr bwMode="auto">
            <a:xfrm>
              <a:off x="6504" y="5241"/>
              <a:ext cx="91" cy="144"/>
            </a:xfrm>
            <a:custGeom>
              <a:avLst/>
              <a:gdLst>
                <a:gd name="T0" fmla="*/ 751 w 912"/>
                <a:gd name="T1" fmla="*/ 0 h 1446"/>
                <a:gd name="T2" fmla="*/ 803 w 912"/>
                <a:gd name="T3" fmla="*/ 4 h 1446"/>
                <a:gd name="T4" fmla="*/ 854 w 912"/>
                <a:gd name="T5" fmla="*/ 14 h 1446"/>
                <a:gd name="T6" fmla="*/ 873 w 912"/>
                <a:gd name="T7" fmla="*/ 21 h 1446"/>
                <a:gd name="T8" fmla="*/ 889 w 912"/>
                <a:gd name="T9" fmla="*/ 33 h 1446"/>
                <a:gd name="T10" fmla="*/ 900 w 912"/>
                <a:gd name="T11" fmla="*/ 47 h 1446"/>
                <a:gd name="T12" fmla="*/ 909 w 912"/>
                <a:gd name="T13" fmla="*/ 65 h 1446"/>
                <a:gd name="T14" fmla="*/ 912 w 912"/>
                <a:gd name="T15" fmla="*/ 84 h 1446"/>
                <a:gd name="T16" fmla="*/ 910 w 912"/>
                <a:gd name="T17" fmla="*/ 105 h 1446"/>
                <a:gd name="T18" fmla="*/ 902 w 912"/>
                <a:gd name="T19" fmla="*/ 124 h 1446"/>
                <a:gd name="T20" fmla="*/ 891 w 912"/>
                <a:gd name="T21" fmla="*/ 139 h 1446"/>
                <a:gd name="T22" fmla="*/ 876 w 912"/>
                <a:gd name="T23" fmla="*/ 152 h 1446"/>
                <a:gd name="T24" fmla="*/ 858 w 912"/>
                <a:gd name="T25" fmla="*/ 161 h 1446"/>
                <a:gd name="T26" fmla="*/ 839 w 912"/>
                <a:gd name="T27" fmla="*/ 164 h 1446"/>
                <a:gd name="T28" fmla="*/ 819 w 912"/>
                <a:gd name="T29" fmla="*/ 162 h 1446"/>
                <a:gd name="T30" fmla="*/ 776 w 912"/>
                <a:gd name="T31" fmla="*/ 154 h 1446"/>
                <a:gd name="T32" fmla="*/ 735 w 912"/>
                <a:gd name="T33" fmla="*/ 151 h 1446"/>
                <a:gd name="T34" fmla="*/ 694 w 912"/>
                <a:gd name="T35" fmla="*/ 154 h 1446"/>
                <a:gd name="T36" fmla="*/ 655 w 912"/>
                <a:gd name="T37" fmla="*/ 162 h 1446"/>
                <a:gd name="T38" fmla="*/ 620 w 912"/>
                <a:gd name="T39" fmla="*/ 174 h 1446"/>
                <a:gd name="T40" fmla="*/ 592 w 912"/>
                <a:gd name="T41" fmla="*/ 189 h 1446"/>
                <a:gd name="T42" fmla="*/ 568 w 912"/>
                <a:gd name="T43" fmla="*/ 206 h 1446"/>
                <a:gd name="T44" fmla="*/ 550 w 912"/>
                <a:gd name="T45" fmla="*/ 226 h 1446"/>
                <a:gd name="T46" fmla="*/ 536 w 912"/>
                <a:gd name="T47" fmla="*/ 249 h 1446"/>
                <a:gd name="T48" fmla="*/ 527 w 912"/>
                <a:gd name="T49" fmla="*/ 272 h 1446"/>
                <a:gd name="T50" fmla="*/ 525 w 912"/>
                <a:gd name="T51" fmla="*/ 280 h 1446"/>
                <a:gd name="T52" fmla="*/ 148 w 912"/>
                <a:gd name="T53" fmla="*/ 1394 h 1446"/>
                <a:gd name="T54" fmla="*/ 139 w 912"/>
                <a:gd name="T55" fmla="*/ 1412 h 1446"/>
                <a:gd name="T56" fmla="*/ 126 w 912"/>
                <a:gd name="T57" fmla="*/ 1426 h 1446"/>
                <a:gd name="T58" fmla="*/ 112 w 912"/>
                <a:gd name="T59" fmla="*/ 1436 h 1446"/>
                <a:gd name="T60" fmla="*/ 95 w 912"/>
                <a:gd name="T61" fmla="*/ 1443 h 1446"/>
                <a:gd name="T62" fmla="*/ 76 w 912"/>
                <a:gd name="T63" fmla="*/ 1446 h 1446"/>
                <a:gd name="T64" fmla="*/ 63 w 912"/>
                <a:gd name="T65" fmla="*/ 1445 h 1446"/>
                <a:gd name="T66" fmla="*/ 52 w 912"/>
                <a:gd name="T67" fmla="*/ 1442 h 1446"/>
                <a:gd name="T68" fmla="*/ 34 w 912"/>
                <a:gd name="T69" fmla="*/ 1432 h 1446"/>
                <a:gd name="T70" fmla="*/ 19 w 912"/>
                <a:gd name="T71" fmla="*/ 1419 h 1446"/>
                <a:gd name="T72" fmla="*/ 9 w 912"/>
                <a:gd name="T73" fmla="*/ 1404 h 1446"/>
                <a:gd name="T74" fmla="*/ 2 w 912"/>
                <a:gd name="T75" fmla="*/ 1385 h 1446"/>
                <a:gd name="T76" fmla="*/ 0 w 912"/>
                <a:gd name="T77" fmla="*/ 1366 h 1446"/>
                <a:gd name="T78" fmla="*/ 5 w 912"/>
                <a:gd name="T79" fmla="*/ 1346 h 1446"/>
                <a:gd name="T80" fmla="*/ 381 w 912"/>
                <a:gd name="T81" fmla="*/ 234 h 1446"/>
                <a:gd name="T82" fmla="*/ 394 w 912"/>
                <a:gd name="T83" fmla="*/ 197 h 1446"/>
                <a:gd name="T84" fmla="*/ 410 w 912"/>
                <a:gd name="T85" fmla="*/ 164 h 1446"/>
                <a:gd name="T86" fmla="*/ 431 w 912"/>
                <a:gd name="T87" fmla="*/ 132 h 1446"/>
                <a:gd name="T88" fmla="*/ 458 w 912"/>
                <a:gd name="T89" fmla="*/ 103 h 1446"/>
                <a:gd name="T90" fmla="*/ 487 w 912"/>
                <a:gd name="T91" fmla="*/ 77 h 1446"/>
                <a:gd name="T92" fmla="*/ 522 w 912"/>
                <a:gd name="T93" fmla="*/ 55 h 1446"/>
                <a:gd name="T94" fmla="*/ 560 w 912"/>
                <a:gd name="T95" fmla="*/ 35 h 1446"/>
                <a:gd name="T96" fmla="*/ 605 w 912"/>
                <a:gd name="T97" fmla="*/ 19 h 1446"/>
                <a:gd name="T98" fmla="*/ 652 w 912"/>
                <a:gd name="T99" fmla="*/ 7 h 1446"/>
                <a:gd name="T100" fmla="*/ 701 w 912"/>
                <a:gd name="T101" fmla="*/ 1 h 1446"/>
                <a:gd name="T102" fmla="*/ 751 w 912"/>
                <a:gd name="T103" fmla="*/ 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12" h="1446">
                  <a:moveTo>
                    <a:pt x="751" y="0"/>
                  </a:moveTo>
                  <a:lnTo>
                    <a:pt x="803" y="4"/>
                  </a:lnTo>
                  <a:lnTo>
                    <a:pt x="854" y="14"/>
                  </a:lnTo>
                  <a:lnTo>
                    <a:pt x="873" y="21"/>
                  </a:lnTo>
                  <a:lnTo>
                    <a:pt x="889" y="33"/>
                  </a:lnTo>
                  <a:lnTo>
                    <a:pt x="900" y="47"/>
                  </a:lnTo>
                  <a:lnTo>
                    <a:pt x="909" y="65"/>
                  </a:lnTo>
                  <a:lnTo>
                    <a:pt x="912" y="84"/>
                  </a:lnTo>
                  <a:lnTo>
                    <a:pt x="910" y="105"/>
                  </a:lnTo>
                  <a:lnTo>
                    <a:pt x="902" y="124"/>
                  </a:lnTo>
                  <a:lnTo>
                    <a:pt x="891" y="139"/>
                  </a:lnTo>
                  <a:lnTo>
                    <a:pt x="876" y="152"/>
                  </a:lnTo>
                  <a:lnTo>
                    <a:pt x="858" y="161"/>
                  </a:lnTo>
                  <a:lnTo>
                    <a:pt x="839" y="164"/>
                  </a:lnTo>
                  <a:lnTo>
                    <a:pt x="819" y="162"/>
                  </a:lnTo>
                  <a:lnTo>
                    <a:pt x="776" y="154"/>
                  </a:lnTo>
                  <a:lnTo>
                    <a:pt x="735" y="151"/>
                  </a:lnTo>
                  <a:lnTo>
                    <a:pt x="694" y="154"/>
                  </a:lnTo>
                  <a:lnTo>
                    <a:pt x="655" y="162"/>
                  </a:lnTo>
                  <a:lnTo>
                    <a:pt x="620" y="174"/>
                  </a:lnTo>
                  <a:lnTo>
                    <a:pt x="592" y="189"/>
                  </a:lnTo>
                  <a:lnTo>
                    <a:pt x="568" y="206"/>
                  </a:lnTo>
                  <a:lnTo>
                    <a:pt x="550" y="226"/>
                  </a:lnTo>
                  <a:lnTo>
                    <a:pt x="536" y="249"/>
                  </a:lnTo>
                  <a:lnTo>
                    <a:pt x="527" y="272"/>
                  </a:lnTo>
                  <a:lnTo>
                    <a:pt x="525" y="280"/>
                  </a:lnTo>
                  <a:lnTo>
                    <a:pt x="148" y="1394"/>
                  </a:lnTo>
                  <a:lnTo>
                    <a:pt x="139" y="1412"/>
                  </a:lnTo>
                  <a:lnTo>
                    <a:pt x="126" y="1426"/>
                  </a:lnTo>
                  <a:lnTo>
                    <a:pt x="112" y="1436"/>
                  </a:lnTo>
                  <a:lnTo>
                    <a:pt x="95" y="1443"/>
                  </a:lnTo>
                  <a:lnTo>
                    <a:pt x="76" y="1446"/>
                  </a:lnTo>
                  <a:lnTo>
                    <a:pt x="63" y="1445"/>
                  </a:lnTo>
                  <a:lnTo>
                    <a:pt x="52" y="1442"/>
                  </a:lnTo>
                  <a:lnTo>
                    <a:pt x="34" y="1432"/>
                  </a:lnTo>
                  <a:lnTo>
                    <a:pt x="19" y="1419"/>
                  </a:lnTo>
                  <a:lnTo>
                    <a:pt x="9" y="1404"/>
                  </a:lnTo>
                  <a:lnTo>
                    <a:pt x="2" y="1385"/>
                  </a:lnTo>
                  <a:lnTo>
                    <a:pt x="0" y="1366"/>
                  </a:lnTo>
                  <a:lnTo>
                    <a:pt x="5" y="1346"/>
                  </a:lnTo>
                  <a:lnTo>
                    <a:pt x="381" y="234"/>
                  </a:lnTo>
                  <a:lnTo>
                    <a:pt x="394" y="197"/>
                  </a:lnTo>
                  <a:lnTo>
                    <a:pt x="410" y="164"/>
                  </a:lnTo>
                  <a:lnTo>
                    <a:pt x="431" y="132"/>
                  </a:lnTo>
                  <a:lnTo>
                    <a:pt x="458" y="103"/>
                  </a:lnTo>
                  <a:lnTo>
                    <a:pt x="487" y="77"/>
                  </a:lnTo>
                  <a:lnTo>
                    <a:pt x="522" y="55"/>
                  </a:lnTo>
                  <a:lnTo>
                    <a:pt x="560" y="35"/>
                  </a:lnTo>
                  <a:lnTo>
                    <a:pt x="605" y="19"/>
                  </a:lnTo>
                  <a:lnTo>
                    <a:pt x="652" y="7"/>
                  </a:lnTo>
                  <a:lnTo>
                    <a:pt x="701" y="1"/>
                  </a:lnTo>
                  <a:lnTo>
                    <a:pt x="75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37" name="Freeform 807">
              <a:extLst>
                <a:ext uri="{FF2B5EF4-FFF2-40B4-BE49-F238E27FC236}">
                  <a16:creationId xmlns:a16="http://schemas.microsoft.com/office/drawing/2014/main" id="{55CD047A-259A-487D-9481-52285E18BEE5}"/>
                </a:ext>
              </a:extLst>
            </p:cNvPr>
            <p:cNvSpPr>
              <a:spLocks/>
            </p:cNvSpPr>
            <p:nvPr/>
          </p:nvSpPr>
          <p:spPr bwMode="auto">
            <a:xfrm>
              <a:off x="6743" y="5241"/>
              <a:ext cx="91" cy="144"/>
            </a:xfrm>
            <a:custGeom>
              <a:avLst/>
              <a:gdLst>
                <a:gd name="T0" fmla="*/ 161 w 912"/>
                <a:gd name="T1" fmla="*/ 0 h 1446"/>
                <a:gd name="T2" fmla="*/ 212 w 912"/>
                <a:gd name="T3" fmla="*/ 1 h 1446"/>
                <a:gd name="T4" fmla="*/ 261 w 912"/>
                <a:gd name="T5" fmla="*/ 7 h 1446"/>
                <a:gd name="T6" fmla="*/ 309 w 912"/>
                <a:gd name="T7" fmla="*/ 19 h 1446"/>
                <a:gd name="T8" fmla="*/ 353 w 912"/>
                <a:gd name="T9" fmla="*/ 35 h 1446"/>
                <a:gd name="T10" fmla="*/ 391 w 912"/>
                <a:gd name="T11" fmla="*/ 55 h 1446"/>
                <a:gd name="T12" fmla="*/ 425 w 912"/>
                <a:gd name="T13" fmla="*/ 77 h 1446"/>
                <a:gd name="T14" fmla="*/ 456 w 912"/>
                <a:gd name="T15" fmla="*/ 103 h 1446"/>
                <a:gd name="T16" fmla="*/ 481 w 912"/>
                <a:gd name="T17" fmla="*/ 132 h 1446"/>
                <a:gd name="T18" fmla="*/ 503 w 912"/>
                <a:gd name="T19" fmla="*/ 164 h 1446"/>
                <a:gd name="T20" fmla="*/ 519 w 912"/>
                <a:gd name="T21" fmla="*/ 197 h 1446"/>
                <a:gd name="T22" fmla="*/ 532 w 912"/>
                <a:gd name="T23" fmla="*/ 234 h 1446"/>
                <a:gd name="T24" fmla="*/ 908 w 912"/>
                <a:gd name="T25" fmla="*/ 1346 h 1446"/>
                <a:gd name="T26" fmla="*/ 912 w 912"/>
                <a:gd name="T27" fmla="*/ 1366 h 1446"/>
                <a:gd name="T28" fmla="*/ 910 w 912"/>
                <a:gd name="T29" fmla="*/ 1385 h 1446"/>
                <a:gd name="T30" fmla="*/ 905 w 912"/>
                <a:gd name="T31" fmla="*/ 1403 h 1446"/>
                <a:gd name="T32" fmla="*/ 893 w 912"/>
                <a:gd name="T33" fmla="*/ 1419 h 1446"/>
                <a:gd name="T34" fmla="*/ 879 w 912"/>
                <a:gd name="T35" fmla="*/ 1432 h 1446"/>
                <a:gd name="T36" fmla="*/ 861 w 912"/>
                <a:gd name="T37" fmla="*/ 1442 h 1446"/>
                <a:gd name="T38" fmla="*/ 849 w 912"/>
                <a:gd name="T39" fmla="*/ 1445 h 1446"/>
                <a:gd name="T40" fmla="*/ 836 w 912"/>
                <a:gd name="T41" fmla="*/ 1446 h 1446"/>
                <a:gd name="T42" fmla="*/ 819 w 912"/>
                <a:gd name="T43" fmla="*/ 1443 h 1446"/>
                <a:gd name="T44" fmla="*/ 801 w 912"/>
                <a:gd name="T45" fmla="*/ 1436 h 1446"/>
                <a:gd name="T46" fmla="*/ 786 w 912"/>
                <a:gd name="T47" fmla="*/ 1426 h 1446"/>
                <a:gd name="T48" fmla="*/ 773 w 912"/>
                <a:gd name="T49" fmla="*/ 1412 h 1446"/>
                <a:gd name="T50" fmla="*/ 765 w 912"/>
                <a:gd name="T51" fmla="*/ 1394 h 1446"/>
                <a:gd name="T52" fmla="*/ 385 w 912"/>
                <a:gd name="T53" fmla="*/ 272 h 1446"/>
                <a:gd name="T54" fmla="*/ 377 w 912"/>
                <a:gd name="T55" fmla="*/ 249 h 1446"/>
                <a:gd name="T56" fmla="*/ 363 w 912"/>
                <a:gd name="T57" fmla="*/ 226 h 1446"/>
                <a:gd name="T58" fmla="*/ 344 w 912"/>
                <a:gd name="T59" fmla="*/ 206 h 1446"/>
                <a:gd name="T60" fmla="*/ 320 w 912"/>
                <a:gd name="T61" fmla="*/ 189 h 1446"/>
                <a:gd name="T62" fmla="*/ 293 w 912"/>
                <a:gd name="T63" fmla="*/ 174 h 1446"/>
                <a:gd name="T64" fmla="*/ 257 w 912"/>
                <a:gd name="T65" fmla="*/ 162 h 1446"/>
                <a:gd name="T66" fmla="*/ 218 w 912"/>
                <a:gd name="T67" fmla="*/ 154 h 1446"/>
                <a:gd name="T68" fmla="*/ 178 w 912"/>
                <a:gd name="T69" fmla="*/ 151 h 1446"/>
                <a:gd name="T70" fmla="*/ 136 w 912"/>
                <a:gd name="T71" fmla="*/ 154 h 1446"/>
                <a:gd name="T72" fmla="*/ 94 w 912"/>
                <a:gd name="T73" fmla="*/ 162 h 1446"/>
                <a:gd name="T74" fmla="*/ 73 w 912"/>
                <a:gd name="T75" fmla="*/ 164 h 1446"/>
                <a:gd name="T76" fmla="*/ 54 w 912"/>
                <a:gd name="T77" fmla="*/ 161 h 1446"/>
                <a:gd name="T78" fmla="*/ 36 w 912"/>
                <a:gd name="T79" fmla="*/ 152 h 1446"/>
                <a:gd name="T80" fmla="*/ 22 w 912"/>
                <a:gd name="T81" fmla="*/ 139 h 1446"/>
                <a:gd name="T82" fmla="*/ 10 w 912"/>
                <a:gd name="T83" fmla="*/ 124 h 1446"/>
                <a:gd name="T84" fmla="*/ 3 w 912"/>
                <a:gd name="T85" fmla="*/ 105 h 1446"/>
                <a:gd name="T86" fmla="*/ 0 w 912"/>
                <a:gd name="T87" fmla="*/ 84 h 1446"/>
                <a:gd name="T88" fmla="*/ 4 w 912"/>
                <a:gd name="T89" fmla="*/ 65 h 1446"/>
                <a:gd name="T90" fmla="*/ 12 w 912"/>
                <a:gd name="T91" fmla="*/ 47 h 1446"/>
                <a:gd name="T92" fmla="*/ 24 w 912"/>
                <a:gd name="T93" fmla="*/ 33 h 1446"/>
                <a:gd name="T94" fmla="*/ 39 w 912"/>
                <a:gd name="T95" fmla="*/ 21 h 1446"/>
                <a:gd name="T96" fmla="*/ 58 w 912"/>
                <a:gd name="T97" fmla="*/ 14 h 1446"/>
                <a:gd name="T98" fmla="*/ 110 w 912"/>
                <a:gd name="T99" fmla="*/ 4 h 1446"/>
                <a:gd name="T100" fmla="*/ 161 w 912"/>
                <a:gd name="T101" fmla="*/ 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2" h="1446">
                  <a:moveTo>
                    <a:pt x="161" y="0"/>
                  </a:moveTo>
                  <a:lnTo>
                    <a:pt x="212" y="1"/>
                  </a:lnTo>
                  <a:lnTo>
                    <a:pt x="261" y="7"/>
                  </a:lnTo>
                  <a:lnTo>
                    <a:pt x="309" y="19"/>
                  </a:lnTo>
                  <a:lnTo>
                    <a:pt x="353" y="35"/>
                  </a:lnTo>
                  <a:lnTo>
                    <a:pt x="391" y="55"/>
                  </a:lnTo>
                  <a:lnTo>
                    <a:pt x="425" y="77"/>
                  </a:lnTo>
                  <a:lnTo>
                    <a:pt x="456" y="103"/>
                  </a:lnTo>
                  <a:lnTo>
                    <a:pt x="481" y="132"/>
                  </a:lnTo>
                  <a:lnTo>
                    <a:pt x="503" y="164"/>
                  </a:lnTo>
                  <a:lnTo>
                    <a:pt x="519" y="197"/>
                  </a:lnTo>
                  <a:lnTo>
                    <a:pt x="532" y="234"/>
                  </a:lnTo>
                  <a:lnTo>
                    <a:pt x="908" y="1346"/>
                  </a:lnTo>
                  <a:lnTo>
                    <a:pt x="912" y="1366"/>
                  </a:lnTo>
                  <a:lnTo>
                    <a:pt x="910" y="1385"/>
                  </a:lnTo>
                  <a:lnTo>
                    <a:pt x="905" y="1403"/>
                  </a:lnTo>
                  <a:lnTo>
                    <a:pt x="893" y="1419"/>
                  </a:lnTo>
                  <a:lnTo>
                    <a:pt x="879" y="1432"/>
                  </a:lnTo>
                  <a:lnTo>
                    <a:pt x="861" y="1442"/>
                  </a:lnTo>
                  <a:lnTo>
                    <a:pt x="849" y="1445"/>
                  </a:lnTo>
                  <a:lnTo>
                    <a:pt x="836" y="1446"/>
                  </a:lnTo>
                  <a:lnTo>
                    <a:pt x="819" y="1443"/>
                  </a:lnTo>
                  <a:lnTo>
                    <a:pt x="801" y="1436"/>
                  </a:lnTo>
                  <a:lnTo>
                    <a:pt x="786" y="1426"/>
                  </a:lnTo>
                  <a:lnTo>
                    <a:pt x="773" y="1412"/>
                  </a:lnTo>
                  <a:lnTo>
                    <a:pt x="765" y="1394"/>
                  </a:lnTo>
                  <a:lnTo>
                    <a:pt x="385" y="272"/>
                  </a:lnTo>
                  <a:lnTo>
                    <a:pt x="377" y="249"/>
                  </a:lnTo>
                  <a:lnTo>
                    <a:pt x="363" y="226"/>
                  </a:lnTo>
                  <a:lnTo>
                    <a:pt x="344" y="206"/>
                  </a:lnTo>
                  <a:lnTo>
                    <a:pt x="320" y="189"/>
                  </a:lnTo>
                  <a:lnTo>
                    <a:pt x="293" y="174"/>
                  </a:lnTo>
                  <a:lnTo>
                    <a:pt x="257" y="162"/>
                  </a:lnTo>
                  <a:lnTo>
                    <a:pt x="218" y="154"/>
                  </a:lnTo>
                  <a:lnTo>
                    <a:pt x="178" y="151"/>
                  </a:lnTo>
                  <a:lnTo>
                    <a:pt x="136" y="154"/>
                  </a:lnTo>
                  <a:lnTo>
                    <a:pt x="94" y="162"/>
                  </a:lnTo>
                  <a:lnTo>
                    <a:pt x="73" y="164"/>
                  </a:lnTo>
                  <a:lnTo>
                    <a:pt x="54" y="161"/>
                  </a:lnTo>
                  <a:lnTo>
                    <a:pt x="36" y="152"/>
                  </a:lnTo>
                  <a:lnTo>
                    <a:pt x="22" y="139"/>
                  </a:lnTo>
                  <a:lnTo>
                    <a:pt x="10" y="124"/>
                  </a:lnTo>
                  <a:lnTo>
                    <a:pt x="3" y="105"/>
                  </a:lnTo>
                  <a:lnTo>
                    <a:pt x="0" y="84"/>
                  </a:lnTo>
                  <a:lnTo>
                    <a:pt x="4" y="65"/>
                  </a:lnTo>
                  <a:lnTo>
                    <a:pt x="12" y="47"/>
                  </a:lnTo>
                  <a:lnTo>
                    <a:pt x="24" y="33"/>
                  </a:lnTo>
                  <a:lnTo>
                    <a:pt x="39" y="21"/>
                  </a:lnTo>
                  <a:lnTo>
                    <a:pt x="58" y="14"/>
                  </a:lnTo>
                  <a:lnTo>
                    <a:pt x="110" y="4"/>
                  </a:lnTo>
                  <a:lnTo>
                    <a:pt x="1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38" name="Freeform 808">
              <a:extLst>
                <a:ext uri="{FF2B5EF4-FFF2-40B4-BE49-F238E27FC236}">
                  <a16:creationId xmlns:a16="http://schemas.microsoft.com/office/drawing/2014/main" id="{6ED0711B-B23E-4575-BBC4-51C152323E2E}"/>
                </a:ext>
              </a:extLst>
            </p:cNvPr>
            <p:cNvSpPr>
              <a:spLocks/>
            </p:cNvSpPr>
            <p:nvPr/>
          </p:nvSpPr>
          <p:spPr bwMode="auto">
            <a:xfrm>
              <a:off x="6631" y="5394"/>
              <a:ext cx="76" cy="22"/>
            </a:xfrm>
            <a:custGeom>
              <a:avLst/>
              <a:gdLst>
                <a:gd name="T0" fmla="*/ 424 w 764"/>
                <a:gd name="T1" fmla="*/ 1 h 215"/>
                <a:gd name="T2" fmla="*/ 515 w 764"/>
                <a:gd name="T3" fmla="*/ 10 h 215"/>
                <a:gd name="T4" fmla="*/ 591 w 764"/>
                <a:gd name="T5" fmla="*/ 26 h 215"/>
                <a:gd name="T6" fmla="*/ 652 w 764"/>
                <a:gd name="T7" fmla="*/ 43 h 215"/>
                <a:gd name="T8" fmla="*/ 696 w 764"/>
                <a:gd name="T9" fmla="*/ 59 h 215"/>
                <a:gd name="T10" fmla="*/ 719 w 764"/>
                <a:gd name="T11" fmla="*/ 70 h 215"/>
                <a:gd name="T12" fmla="*/ 740 w 764"/>
                <a:gd name="T13" fmla="*/ 83 h 215"/>
                <a:gd name="T14" fmla="*/ 761 w 764"/>
                <a:gd name="T15" fmla="*/ 116 h 215"/>
                <a:gd name="T16" fmla="*/ 763 w 764"/>
                <a:gd name="T17" fmla="*/ 155 h 215"/>
                <a:gd name="T18" fmla="*/ 747 w 764"/>
                <a:gd name="T19" fmla="*/ 189 h 215"/>
                <a:gd name="T20" fmla="*/ 721 w 764"/>
                <a:gd name="T21" fmla="*/ 208 h 215"/>
                <a:gd name="T22" fmla="*/ 689 w 764"/>
                <a:gd name="T23" fmla="*/ 215 h 215"/>
                <a:gd name="T24" fmla="*/ 655 w 764"/>
                <a:gd name="T25" fmla="*/ 207 h 215"/>
                <a:gd name="T26" fmla="*/ 644 w 764"/>
                <a:gd name="T27" fmla="*/ 203 h 215"/>
                <a:gd name="T28" fmla="*/ 613 w 764"/>
                <a:gd name="T29" fmla="*/ 190 h 215"/>
                <a:gd name="T30" fmla="*/ 563 w 764"/>
                <a:gd name="T31" fmla="*/ 175 h 215"/>
                <a:gd name="T32" fmla="*/ 498 w 764"/>
                <a:gd name="T33" fmla="*/ 161 h 215"/>
                <a:gd name="T34" fmla="*/ 418 w 764"/>
                <a:gd name="T35" fmla="*/ 152 h 215"/>
                <a:gd name="T36" fmla="*/ 332 w 764"/>
                <a:gd name="T37" fmla="*/ 152 h 215"/>
                <a:gd name="T38" fmla="*/ 256 w 764"/>
                <a:gd name="T39" fmla="*/ 160 h 215"/>
                <a:gd name="T40" fmla="*/ 195 w 764"/>
                <a:gd name="T41" fmla="*/ 174 h 215"/>
                <a:gd name="T42" fmla="*/ 150 w 764"/>
                <a:gd name="T43" fmla="*/ 189 h 215"/>
                <a:gd name="T44" fmla="*/ 122 w 764"/>
                <a:gd name="T45" fmla="*/ 200 h 215"/>
                <a:gd name="T46" fmla="*/ 112 w 764"/>
                <a:gd name="T47" fmla="*/ 206 h 215"/>
                <a:gd name="T48" fmla="*/ 73 w 764"/>
                <a:gd name="T49" fmla="*/ 215 h 215"/>
                <a:gd name="T50" fmla="*/ 36 w 764"/>
                <a:gd name="T51" fmla="*/ 205 h 215"/>
                <a:gd name="T52" fmla="*/ 9 w 764"/>
                <a:gd name="T53" fmla="*/ 177 h 215"/>
                <a:gd name="T54" fmla="*/ 0 w 764"/>
                <a:gd name="T55" fmla="*/ 139 h 215"/>
                <a:gd name="T56" fmla="*/ 9 w 764"/>
                <a:gd name="T57" fmla="*/ 102 h 215"/>
                <a:gd name="T58" fmla="*/ 37 w 764"/>
                <a:gd name="T59" fmla="*/ 74 h 215"/>
                <a:gd name="T60" fmla="*/ 49 w 764"/>
                <a:gd name="T61" fmla="*/ 67 h 215"/>
                <a:gd name="T62" fmla="*/ 81 w 764"/>
                <a:gd name="T63" fmla="*/ 54 h 215"/>
                <a:gd name="T64" fmla="*/ 130 w 764"/>
                <a:gd name="T65" fmla="*/ 36 h 215"/>
                <a:gd name="T66" fmla="*/ 196 w 764"/>
                <a:gd name="T67" fmla="*/ 18 h 215"/>
                <a:gd name="T68" fmla="*/ 278 w 764"/>
                <a:gd name="T69" fmla="*/ 5 h 215"/>
                <a:gd name="T70" fmla="*/ 375 w 764"/>
                <a:gd name="T7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4" h="215">
                  <a:moveTo>
                    <a:pt x="375" y="0"/>
                  </a:moveTo>
                  <a:lnTo>
                    <a:pt x="424" y="1"/>
                  </a:lnTo>
                  <a:lnTo>
                    <a:pt x="471" y="4"/>
                  </a:lnTo>
                  <a:lnTo>
                    <a:pt x="515" y="10"/>
                  </a:lnTo>
                  <a:lnTo>
                    <a:pt x="555" y="18"/>
                  </a:lnTo>
                  <a:lnTo>
                    <a:pt x="591" y="26"/>
                  </a:lnTo>
                  <a:lnTo>
                    <a:pt x="623" y="35"/>
                  </a:lnTo>
                  <a:lnTo>
                    <a:pt x="652" y="43"/>
                  </a:lnTo>
                  <a:lnTo>
                    <a:pt x="676" y="51"/>
                  </a:lnTo>
                  <a:lnTo>
                    <a:pt x="696" y="59"/>
                  </a:lnTo>
                  <a:lnTo>
                    <a:pt x="709" y="65"/>
                  </a:lnTo>
                  <a:lnTo>
                    <a:pt x="719" y="70"/>
                  </a:lnTo>
                  <a:lnTo>
                    <a:pt x="723" y="72"/>
                  </a:lnTo>
                  <a:lnTo>
                    <a:pt x="740" y="83"/>
                  </a:lnTo>
                  <a:lnTo>
                    <a:pt x="753" y="99"/>
                  </a:lnTo>
                  <a:lnTo>
                    <a:pt x="761" y="116"/>
                  </a:lnTo>
                  <a:lnTo>
                    <a:pt x="764" y="135"/>
                  </a:lnTo>
                  <a:lnTo>
                    <a:pt x="763" y="155"/>
                  </a:lnTo>
                  <a:lnTo>
                    <a:pt x="757" y="174"/>
                  </a:lnTo>
                  <a:lnTo>
                    <a:pt x="747" y="189"/>
                  </a:lnTo>
                  <a:lnTo>
                    <a:pt x="735" y="199"/>
                  </a:lnTo>
                  <a:lnTo>
                    <a:pt x="721" y="208"/>
                  </a:lnTo>
                  <a:lnTo>
                    <a:pt x="705" y="213"/>
                  </a:lnTo>
                  <a:lnTo>
                    <a:pt x="689" y="215"/>
                  </a:lnTo>
                  <a:lnTo>
                    <a:pt x="672" y="213"/>
                  </a:lnTo>
                  <a:lnTo>
                    <a:pt x="655" y="207"/>
                  </a:lnTo>
                  <a:lnTo>
                    <a:pt x="652" y="206"/>
                  </a:lnTo>
                  <a:lnTo>
                    <a:pt x="644" y="203"/>
                  </a:lnTo>
                  <a:lnTo>
                    <a:pt x="631" y="196"/>
                  </a:lnTo>
                  <a:lnTo>
                    <a:pt x="613" y="190"/>
                  </a:lnTo>
                  <a:lnTo>
                    <a:pt x="590" y="182"/>
                  </a:lnTo>
                  <a:lnTo>
                    <a:pt x="563" y="175"/>
                  </a:lnTo>
                  <a:lnTo>
                    <a:pt x="532" y="168"/>
                  </a:lnTo>
                  <a:lnTo>
                    <a:pt x="498" y="161"/>
                  </a:lnTo>
                  <a:lnTo>
                    <a:pt x="459" y="156"/>
                  </a:lnTo>
                  <a:lnTo>
                    <a:pt x="418" y="152"/>
                  </a:lnTo>
                  <a:lnTo>
                    <a:pt x="375" y="151"/>
                  </a:lnTo>
                  <a:lnTo>
                    <a:pt x="332" y="152"/>
                  </a:lnTo>
                  <a:lnTo>
                    <a:pt x="292" y="155"/>
                  </a:lnTo>
                  <a:lnTo>
                    <a:pt x="256" y="160"/>
                  </a:lnTo>
                  <a:lnTo>
                    <a:pt x="224" y="167"/>
                  </a:lnTo>
                  <a:lnTo>
                    <a:pt x="195" y="174"/>
                  </a:lnTo>
                  <a:lnTo>
                    <a:pt x="170" y="181"/>
                  </a:lnTo>
                  <a:lnTo>
                    <a:pt x="150" y="189"/>
                  </a:lnTo>
                  <a:lnTo>
                    <a:pt x="133" y="195"/>
                  </a:lnTo>
                  <a:lnTo>
                    <a:pt x="122" y="200"/>
                  </a:lnTo>
                  <a:lnTo>
                    <a:pt x="114" y="205"/>
                  </a:lnTo>
                  <a:lnTo>
                    <a:pt x="112" y="206"/>
                  </a:lnTo>
                  <a:lnTo>
                    <a:pt x="93" y="213"/>
                  </a:lnTo>
                  <a:lnTo>
                    <a:pt x="73" y="215"/>
                  </a:lnTo>
                  <a:lnTo>
                    <a:pt x="54" y="212"/>
                  </a:lnTo>
                  <a:lnTo>
                    <a:pt x="36" y="205"/>
                  </a:lnTo>
                  <a:lnTo>
                    <a:pt x="22" y="193"/>
                  </a:lnTo>
                  <a:lnTo>
                    <a:pt x="9" y="177"/>
                  </a:lnTo>
                  <a:lnTo>
                    <a:pt x="2" y="158"/>
                  </a:lnTo>
                  <a:lnTo>
                    <a:pt x="0" y="139"/>
                  </a:lnTo>
                  <a:lnTo>
                    <a:pt x="2" y="119"/>
                  </a:lnTo>
                  <a:lnTo>
                    <a:pt x="9" y="102"/>
                  </a:lnTo>
                  <a:lnTo>
                    <a:pt x="21" y="86"/>
                  </a:lnTo>
                  <a:lnTo>
                    <a:pt x="37" y="74"/>
                  </a:lnTo>
                  <a:lnTo>
                    <a:pt x="41" y="72"/>
                  </a:lnTo>
                  <a:lnTo>
                    <a:pt x="49" y="67"/>
                  </a:lnTo>
                  <a:lnTo>
                    <a:pt x="63" y="61"/>
                  </a:lnTo>
                  <a:lnTo>
                    <a:pt x="81" y="54"/>
                  </a:lnTo>
                  <a:lnTo>
                    <a:pt x="104" y="44"/>
                  </a:lnTo>
                  <a:lnTo>
                    <a:pt x="130" y="36"/>
                  </a:lnTo>
                  <a:lnTo>
                    <a:pt x="162" y="26"/>
                  </a:lnTo>
                  <a:lnTo>
                    <a:pt x="196" y="18"/>
                  </a:lnTo>
                  <a:lnTo>
                    <a:pt x="235" y="10"/>
                  </a:lnTo>
                  <a:lnTo>
                    <a:pt x="278" y="5"/>
                  </a:lnTo>
                  <a:lnTo>
                    <a:pt x="325" y="1"/>
                  </a:lnTo>
                  <a:lnTo>
                    <a:pt x="3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039" name="Freeform 813">
            <a:extLst>
              <a:ext uri="{FF2B5EF4-FFF2-40B4-BE49-F238E27FC236}">
                <a16:creationId xmlns:a16="http://schemas.microsoft.com/office/drawing/2014/main" id="{B57D601E-7024-4BB6-98E4-00E71173B81B}"/>
              </a:ext>
            </a:extLst>
          </p:cNvPr>
          <p:cNvSpPr>
            <a:spLocks/>
          </p:cNvSpPr>
          <p:nvPr/>
        </p:nvSpPr>
        <p:spPr bwMode="auto">
          <a:xfrm>
            <a:off x="5214637" y="5434576"/>
            <a:ext cx="231748" cy="242859"/>
          </a:xfrm>
          <a:custGeom>
            <a:avLst/>
            <a:gdLst>
              <a:gd name="T0" fmla="*/ 2565 w 3210"/>
              <a:gd name="T1" fmla="*/ 16 h 3365"/>
              <a:gd name="T2" fmla="*/ 2773 w 3210"/>
              <a:gd name="T3" fmla="*/ 106 h 3365"/>
              <a:gd name="T4" fmla="*/ 2934 w 3210"/>
              <a:gd name="T5" fmla="*/ 265 h 3365"/>
              <a:gd name="T6" fmla="*/ 3025 w 3210"/>
              <a:gd name="T7" fmla="*/ 458 h 3365"/>
              <a:gd name="T8" fmla="*/ 3043 w 3210"/>
              <a:gd name="T9" fmla="*/ 674 h 3365"/>
              <a:gd name="T10" fmla="*/ 2989 w 3210"/>
              <a:gd name="T11" fmla="*/ 881 h 3365"/>
              <a:gd name="T12" fmla="*/ 2865 w 3210"/>
              <a:gd name="T13" fmla="*/ 1056 h 3365"/>
              <a:gd name="T14" fmla="*/ 1169 w 3210"/>
              <a:gd name="T15" fmla="*/ 2733 h 3365"/>
              <a:gd name="T16" fmla="*/ 1012 w 3210"/>
              <a:gd name="T17" fmla="*/ 2780 h 3365"/>
              <a:gd name="T18" fmla="*/ 851 w 3210"/>
              <a:gd name="T19" fmla="*/ 2751 h 3365"/>
              <a:gd name="T20" fmla="*/ 742 w 3210"/>
              <a:gd name="T21" fmla="*/ 2675 h 3365"/>
              <a:gd name="T22" fmla="*/ 661 w 3210"/>
              <a:gd name="T23" fmla="*/ 2545 h 3365"/>
              <a:gd name="T24" fmla="*/ 643 w 3210"/>
              <a:gd name="T25" fmla="*/ 2390 h 3365"/>
              <a:gd name="T26" fmla="*/ 694 w 3210"/>
              <a:gd name="T27" fmla="*/ 2244 h 3365"/>
              <a:gd name="T28" fmla="*/ 1592 w 3210"/>
              <a:gd name="T29" fmla="*/ 1337 h 3365"/>
              <a:gd name="T30" fmla="*/ 1663 w 3210"/>
              <a:gd name="T31" fmla="*/ 1329 h 3365"/>
              <a:gd name="T32" fmla="*/ 1715 w 3210"/>
              <a:gd name="T33" fmla="*/ 1381 h 3365"/>
              <a:gd name="T34" fmla="*/ 1707 w 3210"/>
              <a:gd name="T35" fmla="*/ 1451 h 3365"/>
              <a:gd name="T36" fmla="*/ 827 w 3210"/>
              <a:gd name="T37" fmla="*/ 2347 h 3365"/>
              <a:gd name="T38" fmla="*/ 809 w 3210"/>
              <a:gd name="T39" fmla="*/ 2458 h 3365"/>
              <a:gd name="T40" fmla="*/ 861 w 3210"/>
              <a:gd name="T41" fmla="*/ 2559 h 3365"/>
              <a:gd name="T42" fmla="*/ 938 w 3210"/>
              <a:gd name="T43" fmla="*/ 2606 h 3365"/>
              <a:gd name="T44" fmla="*/ 1048 w 3210"/>
              <a:gd name="T45" fmla="*/ 2606 h 3365"/>
              <a:gd name="T46" fmla="*/ 2747 w 3210"/>
              <a:gd name="T47" fmla="*/ 938 h 3365"/>
              <a:gd name="T48" fmla="*/ 2854 w 3210"/>
              <a:gd name="T49" fmla="*/ 769 h 3365"/>
              <a:gd name="T50" fmla="*/ 2877 w 3210"/>
              <a:gd name="T51" fmla="*/ 567 h 3365"/>
              <a:gd name="T52" fmla="*/ 2811 w 3210"/>
              <a:gd name="T53" fmla="*/ 379 h 3365"/>
              <a:gd name="T54" fmla="*/ 2670 w 3210"/>
              <a:gd name="T55" fmla="*/ 238 h 3365"/>
              <a:gd name="T56" fmla="*/ 2495 w 3210"/>
              <a:gd name="T57" fmla="*/ 172 h 3365"/>
              <a:gd name="T58" fmla="*/ 2311 w 3210"/>
              <a:gd name="T59" fmla="*/ 181 h 3365"/>
              <a:gd name="T60" fmla="*/ 2143 w 3210"/>
              <a:gd name="T61" fmla="*/ 266 h 3365"/>
              <a:gd name="T62" fmla="*/ 287 w 3210"/>
              <a:gd name="T63" fmla="*/ 2132 h 3365"/>
              <a:gd name="T64" fmla="*/ 189 w 3210"/>
              <a:gd name="T65" fmla="*/ 2346 h 3365"/>
              <a:gd name="T66" fmla="*/ 170 w 3210"/>
              <a:gd name="T67" fmla="*/ 2576 h 3365"/>
              <a:gd name="T68" fmla="*/ 228 w 3210"/>
              <a:gd name="T69" fmla="*/ 2802 h 3365"/>
              <a:gd name="T70" fmla="*/ 366 w 3210"/>
              <a:gd name="T71" fmla="*/ 2999 h 3365"/>
              <a:gd name="T72" fmla="*/ 563 w 3210"/>
              <a:gd name="T73" fmla="*/ 3136 h 3365"/>
              <a:gd name="T74" fmla="*/ 789 w 3210"/>
              <a:gd name="T75" fmla="*/ 3195 h 3365"/>
              <a:gd name="T76" fmla="*/ 1019 w 3210"/>
              <a:gd name="T77" fmla="*/ 3176 h 3365"/>
              <a:gd name="T78" fmla="*/ 1233 w 3210"/>
              <a:gd name="T79" fmla="*/ 3077 h 3365"/>
              <a:gd name="T80" fmla="*/ 3083 w 3210"/>
              <a:gd name="T81" fmla="*/ 1247 h 3365"/>
              <a:gd name="T82" fmla="*/ 3154 w 3210"/>
              <a:gd name="T83" fmla="*/ 1240 h 3365"/>
              <a:gd name="T84" fmla="*/ 3206 w 3210"/>
              <a:gd name="T85" fmla="*/ 1292 h 3365"/>
              <a:gd name="T86" fmla="*/ 3197 w 3210"/>
              <a:gd name="T87" fmla="*/ 1362 h 3365"/>
              <a:gd name="T88" fmla="*/ 1341 w 3210"/>
              <a:gd name="T89" fmla="*/ 3206 h 3365"/>
              <a:gd name="T90" fmla="*/ 1103 w 3210"/>
              <a:gd name="T91" fmla="*/ 3324 h 3365"/>
              <a:gd name="T92" fmla="*/ 847 w 3210"/>
              <a:gd name="T93" fmla="*/ 3365 h 3365"/>
              <a:gd name="T94" fmla="*/ 590 w 3210"/>
              <a:gd name="T95" fmla="*/ 3324 h 3365"/>
              <a:gd name="T96" fmla="*/ 352 w 3210"/>
              <a:gd name="T97" fmla="*/ 3206 h 3365"/>
              <a:gd name="T98" fmla="*/ 159 w 3210"/>
              <a:gd name="T99" fmla="*/ 3012 h 3365"/>
              <a:gd name="T100" fmla="*/ 40 w 3210"/>
              <a:gd name="T101" fmla="*/ 2776 h 3365"/>
              <a:gd name="T102" fmla="*/ 0 w 3210"/>
              <a:gd name="T103" fmla="*/ 2518 h 3365"/>
              <a:gd name="T104" fmla="*/ 23 w 3210"/>
              <a:gd name="T105" fmla="*/ 2325 h 3365"/>
              <a:gd name="T106" fmla="*/ 122 w 3210"/>
              <a:gd name="T107" fmla="*/ 2081 h 3365"/>
              <a:gd name="T108" fmla="*/ 1989 w 3210"/>
              <a:gd name="T109" fmla="*/ 181 h 3365"/>
              <a:gd name="T110" fmla="*/ 2180 w 3210"/>
              <a:gd name="T111" fmla="*/ 51 h 3365"/>
              <a:gd name="T112" fmla="*/ 2398 w 3210"/>
              <a:gd name="T113" fmla="*/ 0 h 3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10" h="3365">
                <a:moveTo>
                  <a:pt x="2398" y="0"/>
                </a:moveTo>
                <a:lnTo>
                  <a:pt x="2454" y="0"/>
                </a:lnTo>
                <a:lnTo>
                  <a:pt x="2510" y="5"/>
                </a:lnTo>
                <a:lnTo>
                  <a:pt x="2565" y="16"/>
                </a:lnTo>
                <a:lnTo>
                  <a:pt x="2620" y="30"/>
                </a:lnTo>
                <a:lnTo>
                  <a:pt x="2672" y="51"/>
                </a:lnTo>
                <a:lnTo>
                  <a:pt x="2723" y="76"/>
                </a:lnTo>
                <a:lnTo>
                  <a:pt x="2773" y="106"/>
                </a:lnTo>
                <a:lnTo>
                  <a:pt x="2819" y="141"/>
                </a:lnTo>
                <a:lnTo>
                  <a:pt x="2864" y="181"/>
                </a:lnTo>
                <a:lnTo>
                  <a:pt x="2901" y="221"/>
                </a:lnTo>
                <a:lnTo>
                  <a:pt x="2934" y="265"/>
                </a:lnTo>
                <a:lnTo>
                  <a:pt x="2963" y="310"/>
                </a:lnTo>
                <a:lnTo>
                  <a:pt x="2989" y="358"/>
                </a:lnTo>
                <a:lnTo>
                  <a:pt x="3008" y="407"/>
                </a:lnTo>
                <a:lnTo>
                  <a:pt x="3025" y="458"/>
                </a:lnTo>
                <a:lnTo>
                  <a:pt x="3036" y="511"/>
                </a:lnTo>
                <a:lnTo>
                  <a:pt x="3043" y="564"/>
                </a:lnTo>
                <a:lnTo>
                  <a:pt x="3045" y="619"/>
                </a:lnTo>
                <a:lnTo>
                  <a:pt x="3043" y="674"/>
                </a:lnTo>
                <a:lnTo>
                  <a:pt x="3036" y="728"/>
                </a:lnTo>
                <a:lnTo>
                  <a:pt x="3025" y="780"/>
                </a:lnTo>
                <a:lnTo>
                  <a:pt x="3009" y="831"/>
                </a:lnTo>
                <a:lnTo>
                  <a:pt x="2989" y="881"/>
                </a:lnTo>
                <a:lnTo>
                  <a:pt x="2964" y="928"/>
                </a:lnTo>
                <a:lnTo>
                  <a:pt x="2935" y="974"/>
                </a:lnTo>
                <a:lnTo>
                  <a:pt x="2902" y="1016"/>
                </a:lnTo>
                <a:lnTo>
                  <a:pt x="2865" y="1056"/>
                </a:lnTo>
                <a:lnTo>
                  <a:pt x="1259" y="2661"/>
                </a:lnTo>
                <a:lnTo>
                  <a:pt x="1237" y="2681"/>
                </a:lnTo>
                <a:lnTo>
                  <a:pt x="1204" y="2710"/>
                </a:lnTo>
                <a:lnTo>
                  <a:pt x="1169" y="2733"/>
                </a:lnTo>
                <a:lnTo>
                  <a:pt x="1132" y="2752"/>
                </a:lnTo>
                <a:lnTo>
                  <a:pt x="1093" y="2766"/>
                </a:lnTo>
                <a:lnTo>
                  <a:pt x="1052" y="2776"/>
                </a:lnTo>
                <a:lnTo>
                  <a:pt x="1012" y="2780"/>
                </a:lnTo>
                <a:lnTo>
                  <a:pt x="971" y="2780"/>
                </a:lnTo>
                <a:lnTo>
                  <a:pt x="930" y="2775"/>
                </a:lnTo>
                <a:lnTo>
                  <a:pt x="890" y="2765"/>
                </a:lnTo>
                <a:lnTo>
                  <a:pt x="851" y="2751"/>
                </a:lnTo>
                <a:lnTo>
                  <a:pt x="814" y="2731"/>
                </a:lnTo>
                <a:lnTo>
                  <a:pt x="778" y="2707"/>
                </a:lnTo>
                <a:lnTo>
                  <a:pt x="745" y="2679"/>
                </a:lnTo>
                <a:lnTo>
                  <a:pt x="742" y="2675"/>
                </a:lnTo>
                <a:lnTo>
                  <a:pt x="716" y="2647"/>
                </a:lnTo>
                <a:lnTo>
                  <a:pt x="694" y="2614"/>
                </a:lnTo>
                <a:lnTo>
                  <a:pt x="675" y="2580"/>
                </a:lnTo>
                <a:lnTo>
                  <a:pt x="661" y="2545"/>
                </a:lnTo>
                <a:lnTo>
                  <a:pt x="649" y="2507"/>
                </a:lnTo>
                <a:lnTo>
                  <a:pt x="643" y="2469"/>
                </a:lnTo>
                <a:lnTo>
                  <a:pt x="641" y="2430"/>
                </a:lnTo>
                <a:lnTo>
                  <a:pt x="643" y="2390"/>
                </a:lnTo>
                <a:lnTo>
                  <a:pt x="649" y="2351"/>
                </a:lnTo>
                <a:lnTo>
                  <a:pt x="661" y="2314"/>
                </a:lnTo>
                <a:lnTo>
                  <a:pt x="675" y="2278"/>
                </a:lnTo>
                <a:lnTo>
                  <a:pt x="694" y="2244"/>
                </a:lnTo>
                <a:lnTo>
                  <a:pt x="716" y="2213"/>
                </a:lnTo>
                <a:lnTo>
                  <a:pt x="743" y="2183"/>
                </a:lnTo>
                <a:lnTo>
                  <a:pt x="1577" y="1349"/>
                </a:lnTo>
                <a:lnTo>
                  <a:pt x="1592" y="1337"/>
                </a:lnTo>
                <a:lnTo>
                  <a:pt x="1609" y="1329"/>
                </a:lnTo>
                <a:lnTo>
                  <a:pt x="1627" y="1325"/>
                </a:lnTo>
                <a:lnTo>
                  <a:pt x="1645" y="1325"/>
                </a:lnTo>
                <a:lnTo>
                  <a:pt x="1663" y="1329"/>
                </a:lnTo>
                <a:lnTo>
                  <a:pt x="1680" y="1337"/>
                </a:lnTo>
                <a:lnTo>
                  <a:pt x="1695" y="1349"/>
                </a:lnTo>
                <a:lnTo>
                  <a:pt x="1707" y="1364"/>
                </a:lnTo>
                <a:lnTo>
                  <a:pt x="1715" y="1381"/>
                </a:lnTo>
                <a:lnTo>
                  <a:pt x="1719" y="1398"/>
                </a:lnTo>
                <a:lnTo>
                  <a:pt x="1719" y="1417"/>
                </a:lnTo>
                <a:lnTo>
                  <a:pt x="1715" y="1434"/>
                </a:lnTo>
                <a:lnTo>
                  <a:pt x="1707" y="1451"/>
                </a:lnTo>
                <a:lnTo>
                  <a:pt x="1695" y="1466"/>
                </a:lnTo>
                <a:lnTo>
                  <a:pt x="861" y="2300"/>
                </a:lnTo>
                <a:lnTo>
                  <a:pt x="841" y="2322"/>
                </a:lnTo>
                <a:lnTo>
                  <a:pt x="827" y="2347"/>
                </a:lnTo>
                <a:lnTo>
                  <a:pt x="816" y="2373"/>
                </a:lnTo>
                <a:lnTo>
                  <a:pt x="809" y="2401"/>
                </a:lnTo>
                <a:lnTo>
                  <a:pt x="807" y="2430"/>
                </a:lnTo>
                <a:lnTo>
                  <a:pt x="809" y="2458"/>
                </a:lnTo>
                <a:lnTo>
                  <a:pt x="816" y="2486"/>
                </a:lnTo>
                <a:lnTo>
                  <a:pt x="827" y="2512"/>
                </a:lnTo>
                <a:lnTo>
                  <a:pt x="841" y="2537"/>
                </a:lnTo>
                <a:lnTo>
                  <a:pt x="861" y="2559"/>
                </a:lnTo>
                <a:lnTo>
                  <a:pt x="864" y="2562"/>
                </a:lnTo>
                <a:lnTo>
                  <a:pt x="886" y="2580"/>
                </a:lnTo>
                <a:lnTo>
                  <a:pt x="911" y="2596"/>
                </a:lnTo>
                <a:lnTo>
                  <a:pt x="938" y="2606"/>
                </a:lnTo>
                <a:lnTo>
                  <a:pt x="964" y="2612"/>
                </a:lnTo>
                <a:lnTo>
                  <a:pt x="992" y="2614"/>
                </a:lnTo>
                <a:lnTo>
                  <a:pt x="1020" y="2612"/>
                </a:lnTo>
                <a:lnTo>
                  <a:pt x="1048" y="2606"/>
                </a:lnTo>
                <a:lnTo>
                  <a:pt x="1074" y="2595"/>
                </a:lnTo>
                <a:lnTo>
                  <a:pt x="1099" y="2580"/>
                </a:lnTo>
                <a:lnTo>
                  <a:pt x="1122" y="2561"/>
                </a:lnTo>
                <a:lnTo>
                  <a:pt x="2747" y="938"/>
                </a:lnTo>
                <a:lnTo>
                  <a:pt x="2781" y="900"/>
                </a:lnTo>
                <a:lnTo>
                  <a:pt x="2811" y="859"/>
                </a:lnTo>
                <a:lnTo>
                  <a:pt x="2835" y="815"/>
                </a:lnTo>
                <a:lnTo>
                  <a:pt x="2854" y="769"/>
                </a:lnTo>
                <a:lnTo>
                  <a:pt x="2869" y="720"/>
                </a:lnTo>
                <a:lnTo>
                  <a:pt x="2877" y="671"/>
                </a:lnTo>
                <a:lnTo>
                  <a:pt x="2879" y="619"/>
                </a:lnTo>
                <a:lnTo>
                  <a:pt x="2877" y="567"/>
                </a:lnTo>
                <a:lnTo>
                  <a:pt x="2869" y="518"/>
                </a:lnTo>
                <a:lnTo>
                  <a:pt x="2854" y="469"/>
                </a:lnTo>
                <a:lnTo>
                  <a:pt x="2835" y="423"/>
                </a:lnTo>
                <a:lnTo>
                  <a:pt x="2811" y="379"/>
                </a:lnTo>
                <a:lnTo>
                  <a:pt x="2781" y="338"/>
                </a:lnTo>
                <a:lnTo>
                  <a:pt x="2747" y="300"/>
                </a:lnTo>
                <a:lnTo>
                  <a:pt x="2711" y="267"/>
                </a:lnTo>
                <a:lnTo>
                  <a:pt x="2670" y="238"/>
                </a:lnTo>
                <a:lnTo>
                  <a:pt x="2629" y="214"/>
                </a:lnTo>
                <a:lnTo>
                  <a:pt x="2585" y="195"/>
                </a:lnTo>
                <a:lnTo>
                  <a:pt x="2541" y="181"/>
                </a:lnTo>
                <a:lnTo>
                  <a:pt x="2495" y="172"/>
                </a:lnTo>
                <a:lnTo>
                  <a:pt x="2449" y="167"/>
                </a:lnTo>
                <a:lnTo>
                  <a:pt x="2402" y="167"/>
                </a:lnTo>
                <a:lnTo>
                  <a:pt x="2357" y="172"/>
                </a:lnTo>
                <a:lnTo>
                  <a:pt x="2311" y="181"/>
                </a:lnTo>
                <a:lnTo>
                  <a:pt x="2267" y="194"/>
                </a:lnTo>
                <a:lnTo>
                  <a:pt x="2224" y="214"/>
                </a:lnTo>
                <a:lnTo>
                  <a:pt x="2182" y="237"/>
                </a:lnTo>
                <a:lnTo>
                  <a:pt x="2143" y="266"/>
                </a:lnTo>
                <a:lnTo>
                  <a:pt x="2106" y="299"/>
                </a:lnTo>
                <a:lnTo>
                  <a:pt x="366" y="2038"/>
                </a:lnTo>
                <a:lnTo>
                  <a:pt x="324" y="2083"/>
                </a:lnTo>
                <a:lnTo>
                  <a:pt x="287" y="2132"/>
                </a:lnTo>
                <a:lnTo>
                  <a:pt x="255" y="2183"/>
                </a:lnTo>
                <a:lnTo>
                  <a:pt x="228" y="2235"/>
                </a:lnTo>
                <a:lnTo>
                  <a:pt x="206" y="2290"/>
                </a:lnTo>
                <a:lnTo>
                  <a:pt x="189" y="2346"/>
                </a:lnTo>
                <a:lnTo>
                  <a:pt x="177" y="2403"/>
                </a:lnTo>
                <a:lnTo>
                  <a:pt x="170" y="2461"/>
                </a:lnTo>
                <a:lnTo>
                  <a:pt x="166" y="2518"/>
                </a:lnTo>
                <a:lnTo>
                  <a:pt x="170" y="2576"/>
                </a:lnTo>
                <a:lnTo>
                  <a:pt x="177" y="2634"/>
                </a:lnTo>
                <a:lnTo>
                  <a:pt x="189" y="2691"/>
                </a:lnTo>
                <a:lnTo>
                  <a:pt x="206" y="2747"/>
                </a:lnTo>
                <a:lnTo>
                  <a:pt x="228" y="2802"/>
                </a:lnTo>
                <a:lnTo>
                  <a:pt x="255" y="2854"/>
                </a:lnTo>
                <a:lnTo>
                  <a:pt x="287" y="2905"/>
                </a:lnTo>
                <a:lnTo>
                  <a:pt x="324" y="2953"/>
                </a:lnTo>
                <a:lnTo>
                  <a:pt x="366" y="2999"/>
                </a:lnTo>
                <a:lnTo>
                  <a:pt x="411" y="3041"/>
                </a:lnTo>
                <a:lnTo>
                  <a:pt x="460" y="3077"/>
                </a:lnTo>
                <a:lnTo>
                  <a:pt x="511" y="3109"/>
                </a:lnTo>
                <a:lnTo>
                  <a:pt x="563" y="3136"/>
                </a:lnTo>
                <a:lnTo>
                  <a:pt x="618" y="3159"/>
                </a:lnTo>
                <a:lnTo>
                  <a:pt x="674" y="3176"/>
                </a:lnTo>
                <a:lnTo>
                  <a:pt x="731" y="3188"/>
                </a:lnTo>
                <a:lnTo>
                  <a:pt x="789" y="3195"/>
                </a:lnTo>
                <a:lnTo>
                  <a:pt x="847" y="3198"/>
                </a:lnTo>
                <a:lnTo>
                  <a:pt x="905" y="3195"/>
                </a:lnTo>
                <a:lnTo>
                  <a:pt x="962" y="3188"/>
                </a:lnTo>
                <a:lnTo>
                  <a:pt x="1019" y="3176"/>
                </a:lnTo>
                <a:lnTo>
                  <a:pt x="1075" y="3159"/>
                </a:lnTo>
                <a:lnTo>
                  <a:pt x="1130" y="3136"/>
                </a:lnTo>
                <a:lnTo>
                  <a:pt x="1183" y="3109"/>
                </a:lnTo>
                <a:lnTo>
                  <a:pt x="1233" y="3077"/>
                </a:lnTo>
                <a:lnTo>
                  <a:pt x="1282" y="3041"/>
                </a:lnTo>
                <a:lnTo>
                  <a:pt x="1327" y="2999"/>
                </a:lnTo>
                <a:lnTo>
                  <a:pt x="3068" y="1260"/>
                </a:lnTo>
                <a:lnTo>
                  <a:pt x="3083" y="1247"/>
                </a:lnTo>
                <a:lnTo>
                  <a:pt x="3099" y="1240"/>
                </a:lnTo>
                <a:lnTo>
                  <a:pt x="3118" y="1236"/>
                </a:lnTo>
                <a:lnTo>
                  <a:pt x="3135" y="1236"/>
                </a:lnTo>
                <a:lnTo>
                  <a:pt x="3154" y="1240"/>
                </a:lnTo>
                <a:lnTo>
                  <a:pt x="3171" y="1247"/>
                </a:lnTo>
                <a:lnTo>
                  <a:pt x="3186" y="1260"/>
                </a:lnTo>
                <a:lnTo>
                  <a:pt x="3197" y="1274"/>
                </a:lnTo>
                <a:lnTo>
                  <a:pt x="3206" y="1292"/>
                </a:lnTo>
                <a:lnTo>
                  <a:pt x="3210" y="1309"/>
                </a:lnTo>
                <a:lnTo>
                  <a:pt x="3210" y="1328"/>
                </a:lnTo>
                <a:lnTo>
                  <a:pt x="3206" y="1346"/>
                </a:lnTo>
                <a:lnTo>
                  <a:pt x="3197" y="1362"/>
                </a:lnTo>
                <a:lnTo>
                  <a:pt x="3186" y="1378"/>
                </a:lnTo>
                <a:lnTo>
                  <a:pt x="1445" y="3117"/>
                </a:lnTo>
                <a:lnTo>
                  <a:pt x="1395" y="3164"/>
                </a:lnTo>
                <a:lnTo>
                  <a:pt x="1341" y="3206"/>
                </a:lnTo>
                <a:lnTo>
                  <a:pt x="1284" y="3243"/>
                </a:lnTo>
                <a:lnTo>
                  <a:pt x="1226" y="3276"/>
                </a:lnTo>
                <a:lnTo>
                  <a:pt x="1165" y="3303"/>
                </a:lnTo>
                <a:lnTo>
                  <a:pt x="1103" y="3324"/>
                </a:lnTo>
                <a:lnTo>
                  <a:pt x="1040" y="3342"/>
                </a:lnTo>
                <a:lnTo>
                  <a:pt x="976" y="3354"/>
                </a:lnTo>
                <a:lnTo>
                  <a:pt x="912" y="3362"/>
                </a:lnTo>
                <a:lnTo>
                  <a:pt x="847" y="3365"/>
                </a:lnTo>
                <a:lnTo>
                  <a:pt x="781" y="3362"/>
                </a:lnTo>
                <a:lnTo>
                  <a:pt x="717" y="3354"/>
                </a:lnTo>
                <a:lnTo>
                  <a:pt x="653" y="3342"/>
                </a:lnTo>
                <a:lnTo>
                  <a:pt x="590" y="3324"/>
                </a:lnTo>
                <a:lnTo>
                  <a:pt x="528" y="3303"/>
                </a:lnTo>
                <a:lnTo>
                  <a:pt x="467" y="3276"/>
                </a:lnTo>
                <a:lnTo>
                  <a:pt x="409" y="3243"/>
                </a:lnTo>
                <a:lnTo>
                  <a:pt x="352" y="3206"/>
                </a:lnTo>
                <a:lnTo>
                  <a:pt x="299" y="3164"/>
                </a:lnTo>
                <a:lnTo>
                  <a:pt x="248" y="3117"/>
                </a:lnTo>
                <a:lnTo>
                  <a:pt x="201" y="3066"/>
                </a:lnTo>
                <a:lnTo>
                  <a:pt x="159" y="3012"/>
                </a:lnTo>
                <a:lnTo>
                  <a:pt x="122" y="2955"/>
                </a:lnTo>
                <a:lnTo>
                  <a:pt x="90" y="2898"/>
                </a:lnTo>
                <a:lnTo>
                  <a:pt x="62" y="2837"/>
                </a:lnTo>
                <a:lnTo>
                  <a:pt x="40" y="2776"/>
                </a:lnTo>
                <a:lnTo>
                  <a:pt x="23" y="2713"/>
                </a:lnTo>
                <a:lnTo>
                  <a:pt x="10" y="2649"/>
                </a:lnTo>
                <a:lnTo>
                  <a:pt x="3" y="2583"/>
                </a:lnTo>
                <a:lnTo>
                  <a:pt x="0" y="2518"/>
                </a:lnTo>
                <a:lnTo>
                  <a:pt x="0" y="2518"/>
                </a:lnTo>
                <a:lnTo>
                  <a:pt x="3" y="2453"/>
                </a:lnTo>
                <a:lnTo>
                  <a:pt x="10" y="2389"/>
                </a:lnTo>
                <a:lnTo>
                  <a:pt x="23" y="2325"/>
                </a:lnTo>
                <a:lnTo>
                  <a:pt x="40" y="2262"/>
                </a:lnTo>
                <a:lnTo>
                  <a:pt x="62" y="2200"/>
                </a:lnTo>
                <a:lnTo>
                  <a:pt x="90" y="2139"/>
                </a:lnTo>
                <a:lnTo>
                  <a:pt x="122" y="2081"/>
                </a:lnTo>
                <a:lnTo>
                  <a:pt x="159" y="2024"/>
                </a:lnTo>
                <a:lnTo>
                  <a:pt x="202" y="1971"/>
                </a:lnTo>
                <a:lnTo>
                  <a:pt x="248" y="1920"/>
                </a:lnTo>
                <a:lnTo>
                  <a:pt x="1989" y="181"/>
                </a:lnTo>
                <a:lnTo>
                  <a:pt x="2032" y="141"/>
                </a:lnTo>
                <a:lnTo>
                  <a:pt x="2080" y="106"/>
                </a:lnTo>
                <a:lnTo>
                  <a:pt x="2128" y="76"/>
                </a:lnTo>
                <a:lnTo>
                  <a:pt x="2180" y="51"/>
                </a:lnTo>
                <a:lnTo>
                  <a:pt x="2233" y="30"/>
                </a:lnTo>
                <a:lnTo>
                  <a:pt x="2288" y="16"/>
                </a:lnTo>
                <a:lnTo>
                  <a:pt x="2342" y="5"/>
                </a:lnTo>
                <a:lnTo>
                  <a:pt x="2398"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040" name="Group 816">
            <a:extLst>
              <a:ext uri="{FF2B5EF4-FFF2-40B4-BE49-F238E27FC236}">
                <a16:creationId xmlns:a16="http://schemas.microsoft.com/office/drawing/2014/main" id="{D6037A63-E0D3-4F4F-B0A6-0E6D9235F984}"/>
              </a:ext>
            </a:extLst>
          </p:cNvPr>
          <p:cNvGrpSpPr>
            <a:grpSpLocks noChangeAspect="1"/>
          </p:cNvGrpSpPr>
          <p:nvPr/>
        </p:nvGrpSpPr>
        <p:grpSpPr bwMode="auto">
          <a:xfrm>
            <a:off x="6020993" y="4150436"/>
            <a:ext cx="225399" cy="279368"/>
            <a:chOff x="7586" y="4349"/>
            <a:chExt cx="284" cy="352"/>
          </a:xfrm>
          <a:solidFill>
            <a:srgbClr val="000000"/>
          </a:solidFill>
        </p:grpSpPr>
        <p:sp>
          <p:nvSpPr>
            <p:cNvPr id="1041" name="Freeform 818">
              <a:extLst>
                <a:ext uri="{FF2B5EF4-FFF2-40B4-BE49-F238E27FC236}">
                  <a16:creationId xmlns:a16="http://schemas.microsoft.com/office/drawing/2014/main" id="{C409A4A5-4542-41A4-A653-BB7FBCCD684E}"/>
                </a:ext>
              </a:extLst>
            </p:cNvPr>
            <p:cNvSpPr>
              <a:spLocks noEditPoints="1"/>
            </p:cNvSpPr>
            <p:nvPr/>
          </p:nvSpPr>
          <p:spPr bwMode="auto">
            <a:xfrm>
              <a:off x="7586" y="4349"/>
              <a:ext cx="284" cy="352"/>
            </a:xfrm>
            <a:custGeom>
              <a:avLst/>
              <a:gdLst>
                <a:gd name="T0" fmla="*/ 1235 w 2845"/>
                <a:gd name="T1" fmla="*/ 165 h 3517"/>
                <a:gd name="T2" fmla="*/ 970 w 2845"/>
                <a:gd name="T3" fmla="*/ 234 h 3517"/>
                <a:gd name="T4" fmla="*/ 731 w 2845"/>
                <a:gd name="T5" fmla="*/ 356 h 3517"/>
                <a:gd name="T6" fmla="*/ 524 w 2845"/>
                <a:gd name="T7" fmla="*/ 523 h 3517"/>
                <a:gd name="T8" fmla="*/ 357 w 2845"/>
                <a:gd name="T9" fmla="*/ 729 h 3517"/>
                <a:gd name="T10" fmla="*/ 235 w 2845"/>
                <a:gd name="T11" fmla="*/ 968 h 3517"/>
                <a:gd name="T12" fmla="*/ 165 w 2845"/>
                <a:gd name="T13" fmla="*/ 1232 h 3517"/>
                <a:gd name="T14" fmla="*/ 154 w 2845"/>
                <a:gd name="T15" fmla="*/ 1513 h 3517"/>
                <a:gd name="T16" fmla="*/ 204 w 2845"/>
                <a:gd name="T17" fmla="*/ 1782 h 3517"/>
                <a:gd name="T18" fmla="*/ 308 w 2845"/>
                <a:gd name="T19" fmla="*/ 2028 h 3517"/>
                <a:gd name="T20" fmla="*/ 459 w 2845"/>
                <a:gd name="T21" fmla="*/ 2245 h 3517"/>
                <a:gd name="T22" fmla="*/ 651 w 2845"/>
                <a:gd name="T23" fmla="*/ 2426 h 3517"/>
                <a:gd name="T24" fmla="*/ 877 w 2845"/>
                <a:gd name="T25" fmla="*/ 2565 h 3517"/>
                <a:gd name="T26" fmla="*/ 1132 w 2845"/>
                <a:gd name="T27" fmla="*/ 2655 h 3517"/>
                <a:gd name="T28" fmla="*/ 1407 w 2845"/>
                <a:gd name="T29" fmla="*/ 2688 h 3517"/>
                <a:gd name="T30" fmla="*/ 2275 w 2845"/>
                <a:gd name="T31" fmla="*/ 2361 h 3517"/>
                <a:gd name="T32" fmla="*/ 2441 w 2845"/>
                <a:gd name="T33" fmla="*/ 2179 h 3517"/>
                <a:gd name="T34" fmla="*/ 2568 w 2845"/>
                <a:gd name="T35" fmla="*/ 1971 h 3517"/>
                <a:gd name="T36" fmla="*/ 2651 w 2845"/>
                <a:gd name="T37" fmla="*/ 1743 h 3517"/>
                <a:gd name="T38" fmla="*/ 2692 w 2845"/>
                <a:gd name="T39" fmla="*/ 1502 h 3517"/>
                <a:gd name="T40" fmla="*/ 2680 w 2845"/>
                <a:gd name="T41" fmla="*/ 1232 h 3517"/>
                <a:gd name="T42" fmla="*/ 2611 w 2845"/>
                <a:gd name="T43" fmla="*/ 968 h 3517"/>
                <a:gd name="T44" fmla="*/ 2488 w 2845"/>
                <a:gd name="T45" fmla="*/ 729 h 3517"/>
                <a:gd name="T46" fmla="*/ 2321 w 2845"/>
                <a:gd name="T47" fmla="*/ 523 h 3517"/>
                <a:gd name="T48" fmla="*/ 2114 w 2845"/>
                <a:gd name="T49" fmla="*/ 356 h 3517"/>
                <a:gd name="T50" fmla="*/ 1875 w 2845"/>
                <a:gd name="T51" fmla="*/ 234 h 3517"/>
                <a:gd name="T52" fmla="*/ 1610 w 2845"/>
                <a:gd name="T53" fmla="*/ 165 h 3517"/>
                <a:gd name="T54" fmla="*/ 1422 w 2845"/>
                <a:gd name="T55" fmla="*/ 0 h 3517"/>
                <a:gd name="T56" fmla="*/ 1615 w 2845"/>
                <a:gd name="T57" fmla="*/ 13 h 3517"/>
                <a:gd name="T58" fmla="*/ 1889 w 2845"/>
                <a:gd name="T59" fmla="*/ 79 h 3517"/>
                <a:gd name="T60" fmla="*/ 2139 w 2845"/>
                <a:gd name="T61" fmla="*/ 194 h 3517"/>
                <a:gd name="T62" fmla="*/ 2361 w 2845"/>
                <a:gd name="T63" fmla="*/ 355 h 3517"/>
                <a:gd name="T64" fmla="*/ 2548 w 2845"/>
                <a:gd name="T65" fmla="*/ 553 h 3517"/>
                <a:gd name="T66" fmla="*/ 2694 w 2845"/>
                <a:gd name="T67" fmla="*/ 784 h 3517"/>
                <a:gd name="T68" fmla="*/ 2794 w 2845"/>
                <a:gd name="T69" fmla="*/ 1042 h 3517"/>
                <a:gd name="T70" fmla="*/ 2842 w 2845"/>
                <a:gd name="T71" fmla="*/ 1322 h 3517"/>
                <a:gd name="T72" fmla="*/ 2833 w 2845"/>
                <a:gd name="T73" fmla="*/ 1602 h 3517"/>
                <a:gd name="T74" fmla="*/ 2772 w 2845"/>
                <a:gd name="T75" fmla="*/ 1868 h 3517"/>
                <a:gd name="T76" fmla="*/ 2661 w 2845"/>
                <a:gd name="T77" fmla="*/ 2116 h 3517"/>
                <a:gd name="T78" fmla="*/ 2506 w 2845"/>
                <a:gd name="T79" fmla="*/ 2340 h 3517"/>
                <a:gd name="T80" fmla="*/ 1330 w 2845"/>
                <a:gd name="T81" fmla="*/ 3517 h 3517"/>
                <a:gd name="T82" fmla="*/ 1140 w 2845"/>
                <a:gd name="T83" fmla="*/ 2811 h 3517"/>
                <a:gd name="T84" fmla="*/ 873 w 2845"/>
                <a:gd name="T85" fmla="*/ 2728 h 3517"/>
                <a:gd name="T86" fmla="*/ 631 w 2845"/>
                <a:gd name="T87" fmla="*/ 2597 h 3517"/>
                <a:gd name="T88" fmla="*/ 420 w 2845"/>
                <a:gd name="T89" fmla="*/ 2424 h 3517"/>
                <a:gd name="T90" fmla="*/ 245 w 2845"/>
                <a:gd name="T91" fmla="*/ 2212 h 3517"/>
                <a:gd name="T92" fmla="*/ 113 w 2845"/>
                <a:gd name="T93" fmla="*/ 1971 h 3517"/>
                <a:gd name="T94" fmla="*/ 29 w 2845"/>
                <a:gd name="T95" fmla="*/ 1705 h 3517"/>
                <a:gd name="T96" fmla="*/ 0 w 2845"/>
                <a:gd name="T97" fmla="*/ 1420 h 3517"/>
                <a:gd name="T98" fmla="*/ 29 w 2845"/>
                <a:gd name="T99" fmla="*/ 1134 h 3517"/>
                <a:gd name="T100" fmla="*/ 112 w 2845"/>
                <a:gd name="T101" fmla="*/ 868 h 3517"/>
                <a:gd name="T102" fmla="*/ 244 w 2845"/>
                <a:gd name="T103" fmla="*/ 627 h 3517"/>
                <a:gd name="T104" fmla="*/ 417 w 2845"/>
                <a:gd name="T105" fmla="*/ 417 h 3517"/>
                <a:gd name="T106" fmla="*/ 627 w 2845"/>
                <a:gd name="T107" fmla="*/ 243 h 3517"/>
                <a:gd name="T108" fmla="*/ 870 w 2845"/>
                <a:gd name="T109" fmla="*/ 112 h 3517"/>
                <a:gd name="T110" fmla="*/ 1136 w 2845"/>
                <a:gd name="T111" fmla="*/ 29 h 3517"/>
                <a:gd name="T112" fmla="*/ 1422 w 2845"/>
                <a:gd name="T113" fmla="*/ 0 h 3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5" h="3517">
                  <a:moveTo>
                    <a:pt x="1422" y="151"/>
                  </a:moveTo>
                  <a:lnTo>
                    <a:pt x="1327" y="154"/>
                  </a:lnTo>
                  <a:lnTo>
                    <a:pt x="1235" y="165"/>
                  </a:lnTo>
                  <a:lnTo>
                    <a:pt x="1144" y="181"/>
                  </a:lnTo>
                  <a:lnTo>
                    <a:pt x="1056" y="205"/>
                  </a:lnTo>
                  <a:lnTo>
                    <a:pt x="970" y="234"/>
                  </a:lnTo>
                  <a:lnTo>
                    <a:pt x="887" y="269"/>
                  </a:lnTo>
                  <a:lnTo>
                    <a:pt x="807" y="309"/>
                  </a:lnTo>
                  <a:lnTo>
                    <a:pt x="731" y="356"/>
                  </a:lnTo>
                  <a:lnTo>
                    <a:pt x="658" y="407"/>
                  </a:lnTo>
                  <a:lnTo>
                    <a:pt x="589" y="462"/>
                  </a:lnTo>
                  <a:lnTo>
                    <a:pt x="524" y="523"/>
                  </a:lnTo>
                  <a:lnTo>
                    <a:pt x="463" y="588"/>
                  </a:lnTo>
                  <a:lnTo>
                    <a:pt x="408" y="656"/>
                  </a:lnTo>
                  <a:lnTo>
                    <a:pt x="357" y="729"/>
                  </a:lnTo>
                  <a:lnTo>
                    <a:pt x="310" y="806"/>
                  </a:lnTo>
                  <a:lnTo>
                    <a:pt x="270" y="885"/>
                  </a:lnTo>
                  <a:lnTo>
                    <a:pt x="235" y="968"/>
                  </a:lnTo>
                  <a:lnTo>
                    <a:pt x="205" y="1053"/>
                  </a:lnTo>
                  <a:lnTo>
                    <a:pt x="182" y="1142"/>
                  </a:lnTo>
                  <a:lnTo>
                    <a:pt x="165" y="1232"/>
                  </a:lnTo>
                  <a:lnTo>
                    <a:pt x="154" y="1326"/>
                  </a:lnTo>
                  <a:lnTo>
                    <a:pt x="151" y="1420"/>
                  </a:lnTo>
                  <a:lnTo>
                    <a:pt x="154" y="1513"/>
                  </a:lnTo>
                  <a:lnTo>
                    <a:pt x="164" y="1604"/>
                  </a:lnTo>
                  <a:lnTo>
                    <a:pt x="182" y="1694"/>
                  </a:lnTo>
                  <a:lnTo>
                    <a:pt x="204" y="1782"/>
                  </a:lnTo>
                  <a:lnTo>
                    <a:pt x="234" y="1867"/>
                  </a:lnTo>
                  <a:lnTo>
                    <a:pt x="267" y="1948"/>
                  </a:lnTo>
                  <a:lnTo>
                    <a:pt x="308" y="2028"/>
                  </a:lnTo>
                  <a:lnTo>
                    <a:pt x="353" y="2103"/>
                  </a:lnTo>
                  <a:lnTo>
                    <a:pt x="404" y="2176"/>
                  </a:lnTo>
                  <a:lnTo>
                    <a:pt x="459" y="2245"/>
                  </a:lnTo>
                  <a:lnTo>
                    <a:pt x="519" y="2310"/>
                  </a:lnTo>
                  <a:lnTo>
                    <a:pt x="583" y="2370"/>
                  </a:lnTo>
                  <a:lnTo>
                    <a:pt x="651" y="2426"/>
                  </a:lnTo>
                  <a:lnTo>
                    <a:pt x="723" y="2478"/>
                  </a:lnTo>
                  <a:lnTo>
                    <a:pt x="799" y="2523"/>
                  </a:lnTo>
                  <a:lnTo>
                    <a:pt x="877" y="2565"/>
                  </a:lnTo>
                  <a:lnTo>
                    <a:pt x="960" y="2600"/>
                  </a:lnTo>
                  <a:lnTo>
                    <a:pt x="1044" y="2631"/>
                  </a:lnTo>
                  <a:lnTo>
                    <a:pt x="1132" y="2655"/>
                  </a:lnTo>
                  <a:lnTo>
                    <a:pt x="1221" y="2672"/>
                  </a:lnTo>
                  <a:lnTo>
                    <a:pt x="1312" y="2684"/>
                  </a:lnTo>
                  <a:lnTo>
                    <a:pt x="1407" y="2688"/>
                  </a:lnTo>
                  <a:lnTo>
                    <a:pt x="1481" y="2689"/>
                  </a:lnTo>
                  <a:lnTo>
                    <a:pt x="1481" y="3154"/>
                  </a:lnTo>
                  <a:lnTo>
                    <a:pt x="2275" y="2361"/>
                  </a:lnTo>
                  <a:lnTo>
                    <a:pt x="2334" y="2304"/>
                  </a:lnTo>
                  <a:lnTo>
                    <a:pt x="2389" y="2243"/>
                  </a:lnTo>
                  <a:lnTo>
                    <a:pt x="2441" y="2179"/>
                  </a:lnTo>
                  <a:lnTo>
                    <a:pt x="2487" y="2112"/>
                  </a:lnTo>
                  <a:lnTo>
                    <a:pt x="2530" y="2043"/>
                  </a:lnTo>
                  <a:lnTo>
                    <a:pt x="2568" y="1971"/>
                  </a:lnTo>
                  <a:lnTo>
                    <a:pt x="2600" y="1897"/>
                  </a:lnTo>
                  <a:lnTo>
                    <a:pt x="2629" y="1821"/>
                  </a:lnTo>
                  <a:lnTo>
                    <a:pt x="2651" y="1743"/>
                  </a:lnTo>
                  <a:lnTo>
                    <a:pt x="2670" y="1664"/>
                  </a:lnTo>
                  <a:lnTo>
                    <a:pt x="2683" y="1584"/>
                  </a:lnTo>
                  <a:lnTo>
                    <a:pt x="2692" y="1502"/>
                  </a:lnTo>
                  <a:lnTo>
                    <a:pt x="2694" y="1420"/>
                  </a:lnTo>
                  <a:lnTo>
                    <a:pt x="2691" y="1326"/>
                  </a:lnTo>
                  <a:lnTo>
                    <a:pt x="2680" y="1232"/>
                  </a:lnTo>
                  <a:lnTo>
                    <a:pt x="2663" y="1142"/>
                  </a:lnTo>
                  <a:lnTo>
                    <a:pt x="2641" y="1053"/>
                  </a:lnTo>
                  <a:lnTo>
                    <a:pt x="2611" y="968"/>
                  </a:lnTo>
                  <a:lnTo>
                    <a:pt x="2575" y="885"/>
                  </a:lnTo>
                  <a:lnTo>
                    <a:pt x="2535" y="806"/>
                  </a:lnTo>
                  <a:lnTo>
                    <a:pt x="2488" y="729"/>
                  </a:lnTo>
                  <a:lnTo>
                    <a:pt x="2437" y="656"/>
                  </a:lnTo>
                  <a:lnTo>
                    <a:pt x="2382" y="588"/>
                  </a:lnTo>
                  <a:lnTo>
                    <a:pt x="2321" y="523"/>
                  </a:lnTo>
                  <a:lnTo>
                    <a:pt x="2256" y="462"/>
                  </a:lnTo>
                  <a:lnTo>
                    <a:pt x="2187" y="407"/>
                  </a:lnTo>
                  <a:lnTo>
                    <a:pt x="2114" y="356"/>
                  </a:lnTo>
                  <a:lnTo>
                    <a:pt x="2038" y="309"/>
                  </a:lnTo>
                  <a:lnTo>
                    <a:pt x="1958" y="269"/>
                  </a:lnTo>
                  <a:lnTo>
                    <a:pt x="1875" y="234"/>
                  </a:lnTo>
                  <a:lnTo>
                    <a:pt x="1789" y="205"/>
                  </a:lnTo>
                  <a:lnTo>
                    <a:pt x="1701" y="181"/>
                  </a:lnTo>
                  <a:lnTo>
                    <a:pt x="1610" y="165"/>
                  </a:lnTo>
                  <a:lnTo>
                    <a:pt x="1518" y="154"/>
                  </a:lnTo>
                  <a:lnTo>
                    <a:pt x="1422" y="151"/>
                  </a:lnTo>
                  <a:close/>
                  <a:moveTo>
                    <a:pt x="1422" y="0"/>
                  </a:moveTo>
                  <a:lnTo>
                    <a:pt x="1422" y="0"/>
                  </a:lnTo>
                  <a:lnTo>
                    <a:pt x="1520" y="3"/>
                  </a:lnTo>
                  <a:lnTo>
                    <a:pt x="1615" y="13"/>
                  </a:lnTo>
                  <a:lnTo>
                    <a:pt x="1709" y="29"/>
                  </a:lnTo>
                  <a:lnTo>
                    <a:pt x="1800" y="51"/>
                  </a:lnTo>
                  <a:lnTo>
                    <a:pt x="1889" y="79"/>
                  </a:lnTo>
                  <a:lnTo>
                    <a:pt x="1975" y="112"/>
                  </a:lnTo>
                  <a:lnTo>
                    <a:pt x="2059" y="151"/>
                  </a:lnTo>
                  <a:lnTo>
                    <a:pt x="2139" y="194"/>
                  </a:lnTo>
                  <a:lnTo>
                    <a:pt x="2218" y="243"/>
                  </a:lnTo>
                  <a:lnTo>
                    <a:pt x="2292" y="296"/>
                  </a:lnTo>
                  <a:lnTo>
                    <a:pt x="2361" y="355"/>
                  </a:lnTo>
                  <a:lnTo>
                    <a:pt x="2428" y="417"/>
                  </a:lnTo>
                  <a:lnTo>
                    <a:pt x="2491" y="483"/>
                  </a:lnTo>
                  <a:lnTo>
                    <a:pt x="2548" y="553"/>
                  </a:lnTo>
                  <a:lnTo>
                    <a:pt x="2601" y="627"/>
                  </a:lnTo>
                  <a:lnTo>
                    <a:pt x="2650" y="704"/>
                  </a:lnTo>
                  <a:lnTo>
                    <a:pt x="2694" y="784"/>
                  </a:lnTo>
                  <a:lnTo>
                    <a:pt x="2733" y="868"/>
                  </a:lnTo>
                  <a:lnTo>
                    <a:pt x="2767" y="954"/>
                  </a:lnTo>
                  <a:lnTo>
                    <a:pt x="2794" y="1042"/>
                  </a:lnTo>
                  <a:lnTo>
                    <a:pt x="2816" y="1134"/>
                  </a:lnTo>
                  <a:lnTo>
                    <a:pt x="2832" y="1227"/>
                  </a:lnTo>
                  <a:lnTo>
                    <a:pt x="2842" y="1322"/>
                  </a:lnTo>
                  <a:lnTo>
                    <a:pt x="2845" y="1420"/>
                  </a:lnTo>
                  <a:lnTo>
                    <a:pt x="2842" y="1512"/>
                  </a:lnTo>
                  <a:lnTo>
                    <a:pt x="2833" y="1602"/>
                  </a:lnTo>
                  <a:lnTo>
                    <a:pt x="2819" y="1692"/>
                  </a:lnTo>
                  <a:lnTo>
                    <a:pt x="2798" y="1781"/>
                  </a:lnTo>
                  <a:lnTo>
                    <a:pt x="2772" y="1868"/>
                  </a:lnTo>
                  <a:lnTo>
                    <a:pt x="2741" y="1953"/>
                  </a:lnTo>
                  <a:lnTo>
                    <a:pt x="2704" y="2036"/>
                  </a:lnTo>
                  <a:lnTo>
                    <a:pt x="2661" y="2116"/>
                  </a:lnTo>
                  <a:lnTo>
                    <a:pt x="2615" y="2194"/>
                  </a:lnTo>
                  <a:lnTo>
                    <a:pt x="2562" y="2268"/>
                  </a:lnTo>
                  <a:lnTo>
                    <a:pt x="2506" y="2340"/>
                  </a:lnTo>
                  <a:lnTo>
                    <a:pt x="2444" y="2407"/>
                  </a:lnTo>
                  <a:lnTo>
                    <a:pt x="2378" y="2471"/>
                  </a:lnTo>
                  <a:lnTo>
                    <a:pt x="1330" y="3517"/>
                  </a:lnTo>
                  <a:lnTo>
                    <a:pt x="1330" y="2836"/>
                  </a:lnTo>
                  <a:lnTo>
                    <a:pt x="1234" y="2826"/>
                  </a:lnTo>
                  <a:lnTo>
                    <a:pt x="1140" y="2811"/>
                  </a:lnTo>
                  <a:lnTo>
                    <a:pt x="1049" y="2789"/>
                  </a:lnTo>
                  <a:lnTo>
                    <a:pt x="960" y="2761"/>
                  </a:lnTo>
                  <a:lnTo>
                    <a:pt x="873" y="2728"/>
                  </a:lnTo>
                  <a:lnTo>
                    <a:pt x="789" y="2689"/>
                  </a:lnTo>
                  <a:lnTo>
                    <a:pt x="709" y="2646"/>
                  </a:lnTo>
                  <a:lnTo>
                    <a:pt x="631" y="2597"/>
                  </a:lnTo>
                  <a:lnTo>
                    <a:pt x="557" y="2543"/>
                  </a:lnTo>
                  <a:lnTo>
                    <a:pt x="486" y="2485"/>
                  </a:lnTo>
                  <a:lnTo>
                    <a:pt x="420" y="2424"/>
                  </a:lnTo>
                  <a:lnTo>
                    <a:pt x="357" y="2356"/>
                  </a:lnTo>
                  <a:lnTo>
                    <a:pt x="298" y="2287"/>
                  </a:lnTo>
                  <a:lnTo>
                    <a:pt x="245" y="2212"/>
                  </a:lnTo>
                  <a:lnTo>
                    <a:pt x="196" y="2135"/>
                  </a:lnTo>
                  <a:lnTo>
                    <a:pt x="151" y="2055"/>
                  </a:lnTo>
                  <a:lnTo>
                    <a:pt x="113" y="1971"/>
                  </a:lnTo>
                  <a:lnTo>
                    <a:pt x="79" y="1884"/>
                  </a:lnTo>
                  <a:lnTo>
                    <a:pt x="51" y="1796"/>
                  </a:lnTo>
                  <a:lnTo>
                    <a:pt x="29" y="1705"/>
                  </a:lnTo>
                  <a:lnTo>
                    <a:pt x="13" y="1612"/>
                  </a:lnTo>
                  <a:lnTo>
                    <a:pt x="3" y="1517"/>
                  </a:lnTo>
                  <a:lnTo>
                    <a:pt x="0" y="1420"/>
                  </a:lnTo>
                  <a:lnTo>
                    <a:pt x="3" y="1322"/>
                  </a:lnTo>
                  <a:lnTo>
                    <a:pt x="13" y="1227"/>
                  </a:lnTo>
                  <a:lnTo>
                    <a:pt x="29" y="1134"/>
                  </a:lnTo>
                  <a:lnTo>
                    <a:pt x="51" y="1042"/>
                  </a:lnTo>
                  <a:lnTo>
                    <a:pt x="78" y="954"/>
                  </a:lnTo>
                  <a:lnTo>
                    <a:pt x="112" y="868"/>
                  </a:lnTo>
                  <a:lnTo>
                    <a:pt x="151" y="784"/>
                  </a:lnTo>
                  <a:lnTo>
                    <a:pt x="195" y="704"/>
                  </a:lnTo>
                  <a:lnTo>
                    <a:pt x="244" y="627"/>
                  </a:lnTo>
                  <a:lnTo>
                    <a:pt x="297" y="553"/>
                  </a:lnTo>
                  <a:lnTo>
                    <a:pt x="354" y="483"/>
                  </a:lnTo>
                  <a:lnTo>
                    <a:pt x="417" y="417"/>
                  </a:lnTo>
                  <a:lnTo>
                    <a:pt x="484" y="355"/>
                  </a:lnTo>
                  <a:lnTo>
                    <a:pt x="553" y="296"/>
                  </a:lnTo>
                  <a:lnTo>
                    <a:pt x="627" y="243"/>
                  </a:lnTo>
                  <a:lnTo>
                    <a:pt x="706" y="194"/>
                  </a:lnTo>
                  <a:lnTo>
                    <a:pt x="786" y="151"/>
                  </a:lnTo>
                  <a:lnTo>
                    <a:pt x="870" y="112"/>
                  </a:lnTo>
                  <a:lnTo>
                    <a:pt x="956" y="79"/>
                  </a:lnTo>
                  <a:lnTo>
                    <a:pt x="1045" y="51"/>
                  </a:lnTo>
                  <a:lnTo>
                    <a:pt x="1136" y="29"/>
                  </a:lnTo>
                  <a:lnTo>
                    <a:pt x="1230" y="13"/>
                  </a:lnTo>
                  <a:lnTo>
                    <a:pt x="1325" y="3"/>
                  </a:lnTo>
                  <a:lnTo>
                    <a:pt x="142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42" name="Freeform 819">
              <a:extLst>
                <a:ext uri="{FF2B5EF4-FFF2-40B4-BE49-F238E27FC236}">
                  <a16:creationId xmlns:a16="http://schemas.microsoft.com/office/drawing/2014/main" id="{C548837B-19C8-458D-83E9-16F8DAA8A5A2}"/>
                </a:ext>
              </a:extLst>
            </p:cNvPr>
            <p:cNvSpPr>
              <a:spLocks noEditPoints="1"/>
            </p:cNvSpPr>
            <p:nvPr/>
          </p:nvSpPr>
          <p:spPr bwMode="auto">
            <a:xfrm>
              <a:off x="7661" y="4438"/>
              <a:ext cx="135" cy="122"/>
            </a:xfrm>
            <a:custGeom>
              <a:avLst/>
              <a:gdLst>
                <a:gd name="T0" fmla="*/ 291 w 1351"/>
                <a:gd name="T1" fmla="*/ 161 h 1221"/>
                <a:gd name="T2" fmla="*/ 207 w 1351"/>
                <a:gd name="T3" fmla="*/ 210 h 1221"/>
                <a:gd name="T4" fmla="*/ 160 w 1351"/>
                <a:gd name="T5" fmla="*/ 293 h 1221"/>
                <a:gd name="T6" fmla="*/ 154 w 1351"/>
                <a:gd name="T7" fmla="*/ 413 h 1221"/>
                <a:gd name="T8" fmla="*/ 209 w 1351"/>
                <a:gd name="T9" fmla="*/ 549 h 1221"/>
                <a:gd name="T10" fmla="*/ 675 w 1351"/>
                <a:gd name="T11" fmla="*/ 1038 h 1221"/>
                <a:gd name="T12" fmla="*/ 1142 w 1351"/>
                <a:gd name="T13" fmla="*/ 549 h 1221"/>
                <a:gd name="T14" fmla="*/ 1197 w 1351"/>
                <a:gd name="T15" fmla="*/ 413 h 1221"/>
                <a:gd name="T16" fmla="*/ 1191 w 1351"/>
                <a:gd name="T17" fmla="*/ 293 h 1221"/>
                <a:gd name="T18" fmla="*/ 1144 w 1351"/>
                <a:gd name="T19" fmla="*/ 210 h 1221"/>
                <a:gd name="T20" fmla="*/ 1060 w 1351"/>
                <a:gd name="T21" fmla="*/ 161 h 1221"/>
                <a:gd name="T22" fmla="*/ 954 w 1351"/>
                <a:gd name="T23" fmla="*/ 152 h 1221"/>
                <a:gd name="T24" fmla="*/ 876 w 1351"/>
                <a:gd name="T25" fmla="*/ 173 h 1221"/>
                <a:gd name="T26" fmla="*/ 815 w 1351"/>
                <a:gd name="T27" fmla="*/ 220 h 1221"/>
                <a:gd name="T28" fmla="*/ 749 w 1351"/>
                <a:gd name="T29" fmla="*/ 293 h 1221"/>
                <a:gd name="T30" fmla="*/ 708 w 1351"/>
                <a:gd name="T31" fmla="*/ 331 h 1221"/>
                <a:gd name="T32" fmla="*/ 660 w 1351"/>
                <a:gd name="T33" fmla="*/ 337 h 1221"/>
                <a:gd name="T34" fmla="*/ 618 w 1351"/>
                <a:gd name="T35" fmla="*/ 312 h 1221"/>
                <a:gd name="T36" fmla="*/ 556 w 1351"/>
                <a:gd name="T37" fmla="*/ 241 h 1221"/>
                <a:gd name="T38" fmla="*/ 496 w 1351"/>
                <a:gd name="T39" fmla="*/ 186 h 1221"/>
                <a:gd name="T40" fmla="*/ 425 w 1351"/>
                <a:gd name="T41" fmla="*/ 157 h 1221"/>
                <a:gd name="T42" fmla="*/ 363 w 1351"/>
                <a:gd name="T43" fmla="*/ 0 h 1221"/>
                <a:gd name="T44" fmla="*/ 487 w 1351"/>
                <a:gd name="T45" fmla="*/ 17 h 1221"/>
                <a:gd name="T46" fmla="*/ 579 w 1351"/>
                <a:gd name="T47" fmla="*/ 60 h 1221"/>
                <a:gd name="T48" fmla="*/ 653 w 1351"/>
                <a:gd name="T49" fmla="*/ 123 h 1221"/>
                <a:gd name="T50" fmla="*/ 722 w 1351"/>
                <a:gd name="T51" fmla="*/ 100 h 1221"/>
                <a:gd name="T52" fmla="*/ 800 w 1351"/>
                <a:gd name="T53" fmla="*/ 43 h 1221"/>
                <a:gd name="T54" fmla="*/ 902 w 1351"/>
                <a:gd name="T55" fmla="*/ 8 h 1221"/>
                <a:gd name="T56" fmla="*/ 1036 w 1351"/>
                <a:gd name="T57" fmla="*/ 4 h 1221"/>
                <a:gd name="T58" fmla="*/ 1164 w 1351"/>
                <a:gd name="T59" fmla="*/ 41 h 1221"/>
                <a:gd name="T60" fmla="*/ 1264 w 1351"/>
                <a:gd name="T61" fmla="*/ 119 h 1221"/>
                <a:gd name="T62" fmla="*/ 1328 w 1351"/>
                <a:gd name="T63" fmla="*/ 229 h 1221"/>
                <a:gd name="T64" fmla="*/ 1351 w 1351"/>
                <a:gd name="T65" fmla="*/ 367 h 1221"/>
                <a:gd name="T66" fmla="*/ 1326 w 1351"/>
                <a:gd name="T67" fmla="*/ 515 h 1221"/>
                <a:gd name="T68" fmla="*/ 1253 w 1351"/>
                <a:gd name="T69" fmla="*/ 656 h 1221"/>
                <a:gd name="T70" fmla="*/ 729 w 1351"/>
                <a:gd name="T71" fmla="*/ 1198 h 1221"/>
                <a:gd name="T72" fmla="*/ 675 w 1351"/>
                <a:gd name="T73" fmla="*/ 1221 h 1221"/>
                <a:gd name="T74" fmla="*/ 622 w 1351"/>
                <a:gd name="T75" fmla="*/ 1198 h 1221"/>
                <a:gd name="T76" fmla="*/ 98 w 1351"/>
                <a:gd name="T77" fmla="*/ 655 h 1221"/>
                <a:gd name="T78" fmla="*/ 25 w 1351"/>
                <a:gd name="T79" fmla="*/ 515 h 1221"/>
                <a:gd name="T80" fmla="*/ 0 w 1351"/>
                <a:gd name="T81" fmla="*/ 367 h 1221"/>
                <a:gd name="T82" fmla="*/ 23 w 1351"/>
                <a:gd name="T83" fmla="*/ 229 h 1221"/>
                <a:gd name="T84" fmla="*/ 87 w 1351"/>
                <a:gd name="T85" fmla="*/ 119 h 1221"/>
                <a:gd name="T86" fmla="*/ 187 w 1351"/>
                <a:gd name="T87" fmla="*/ 41 h 1221"/>
                <a:gd name="T88" fmla="*/ 315 w 1351"/>
                <a:gd name="T89" fmla="*/ 4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51" h="1221">
                  <a:moveTo>
                    <a:pt x="363" y="151"/>
                  </a:moveTo>
                  <a:lnTo>
                    <a:pt x="326" y="153"/>
                  </a:lnTo>
                  <a:lnTo>
                    <a:pt x="291" y="161"/>
                  </a:lnTo>
                  <a:lnTo>
                    <a:pt x="260" y="173"/>
                  </a:lnTo>
                  <a:lnTo>
                    <a:pt x="231" y="189"/>
                  </a:lnTo>
                  <a:lnTo>
                    <a:pt x="207" y="210"/>
                  </a:lnTo>
                  <a:lnTo>
                    <a:pt x="188" y="234"/>
                  </a:lnTo>
                  <a:lnTo>
                    <a:pt x="172" y="262"/>
                  </a:lnTo>
                  <a:lnTo>
                    <a:pt x="160" y="293"/>
                  </a:lnTo>
                  <a:lnTo>
                    <a:pt x="153" y="329"/>
                  </a:lnTo>
                  <a:lnTo>
                    <a:pt x="151" y="367"/>
                  </a:lnTo>
                  <a:lnTo>
                    <a:pt x="154" y="413"/>
                  </a:lnTo>
                  <a:lnTo>
                    <a:pt x="165" y="459"/>
                  </a:lnTo>
                  <a:lnTo>
                    <a:pt x="184" y="505"/>
                  </a:lnTo>
                  <a:lnTo>
                    <a:pt x="209" y="549"/>
                  </a:lnTo>
                  <a:lnTo>
                    <a:pt x="240" y="594"/>
                  </a:lnTo>
                  <a:lnTo>
                    <a:pt x="278" y="635"/>
                  </a:lnTo>
                  <a:lnTo>
                    <a:pt x="675" y="1038"/>
                  </a:lnTo>
                  <a:lnTo>
                    <a:pt x="1072" y="636"/>
                  </a:lnTo>
                  <a:lnTo>
                    <a:pt x="1111" y="594"/>
                  </a:lnTo>
                  <a:lnTo>
                    <a:pt x="1142" y="549"/>
                  </a:lnTo>
                  <a:lnTo>
                    <a:pt x="1167" y="505"/>
                  </a:lnTo>
                  <a:lnTo>
                    <a:pt x="1186" y="459"/>
                  </a:lnTo>
                  <a:lnTo>
                    <a:pt x="1197" y="413"/>
                  </a:lnTo>
                  <a:lnTo>
                    <a:pt x="1201" y="367"/>
                  </a:lnTo>
                  <a:lnTo>
                    <a:pt x="1198" y="329"/>
                  </a:lnTo>
                  <a:lnTo>
                    <a:pt x="1191" y="293"/>
                  </a:lnTo>
                  <a:lnTo>
                    <a:pt x="1179" y="262"/>
                  </a:lnTo>
                  <a:lnTo>
                    <a:pt x="1163" y="234"/>
                  </a:lnTo>
                  <a:lnTo>
                    <a:pt x="1144" y="210"/>
                  </a:lnTo>
                  <a:lnTo>
                    <a:pt x="1120" y="189"/>
                  </a:lnTo>
                  <a:lnTo>
                    <a:pt x="1091" y="173"/>
                  </a:lnTo>
                  <a:lnTo>
                    <a:pt x="1060" y="161"/>
                  </a:lnTo>
                  <a:lnTo>
                    <a:pt x="1025" y="153"/>
                  </a:lnTo>
                  <a:lnTo>
                    <a:pt x="988" y="151"/>
                  </a:lnTo>
                  <a:lnTo>
                    <a:pt x="954" y="152"/>
                  </a:lnTo>
                  <a:lnTo>
                    <a:pt x="925" y="157"/>
                  </a:lnTo>
                  <a:lnTo>
                    <a:pt x="900" y="163"/>
                  </a:lnTo>
                  <a:lnTo>
                    <a:pt x="876" y="173"/>
                  </a:lnTo>
                  <a:lnTo>
                    <a:pt x="855" y="186"/>
                  </a:lnTo>
                  <a:lnTo>
                    <a:pt x="835" y="201"/>
                  </a:lnTo>
                  <a:lnTo>
                    <a:pt x="815" y="220"/>
                  </a:lnTo>
                  <a:lnTo>
                    <a:pt x="795" y="241"/>
                  </a:lnTo>
                  <a:lnTo>
                    <a:pt x="773" y="265"/>
                  </a:lnTo>
                  <a:lnTo>
                    <a:pt x="749" y="293"/>
                  </a:lnTo>
                  <a:lnTo>
                    <a:pt x="733" y="312"/>
                  </a:lnTo>
                  <a:lnTo>
                    <a:pt x="721" y="323"/>
                  </a:lnTo>
                  <a:lnTo>
                    <a:pt x="708" y="331"/>
                  </a:lnTo>
                  <a:lnTo>
                    <a:pt x="691" y="337"/>
                  </a:lnTo>
                  <a:lnTo>
                    <a:pt x="675" y="338"/>
                  </a:lnTo>
                  <a:lnTo>
                    <a:pt x="660" y="337"/>
                  </a:lnTo>
                  <a:lnTo>
                    <a:pt x="643" y="331"/>
                  </a:lnTo>
                  <a:lnTo>
                    <a:pt x="630" y="323"/>
                  </a:lnTo>
                  <a:lnTo>
                    <a:pt x="618" y="312"/>
                  </a:lnTo>
                  <a:lnTo>
                    <a:pt x="602" y="293"/>
                  </a:lnTo>
                  <a:lnTo>
                    <a:pt x="578" y="265"/>
                  </a:lnTo>
                  <a:lnTo>
                    <a:pt x="556" y="241"/>
                  </a:lnTo>
                  <a:lnTo>
                    <a:pt x="536" y="220"/>
                  </a:lnTo>
                  <a:lnTo>
                    <a:pt x="516" y="201"/>
                  </a:lnTo>
                  <a:lnTo>
                    <a:pt x="496" y="186"/>
                  </a:lnTo>
                  <a:lnTo>
                    <a:pt x="475" y="173"/>
                  </a:lnTo>
                  <a:lnTo>
                    <a:pt x="451" y="163"/>
                  </a:lnTo>
                  <a:lnTo>
                    <a:pt x="425" y="157"/>
                  </a:lnTo>
                  <a:lnTo>
                    <a:pt x="397" y="152"/>
                  </a:lnTo>
                  <a:lnTo>
                    <a:pt x="363" y="151"/>
                  </a:lnTo>
                  <a:close/>
                  <a:moveTo>
                    <a:pt x="363" y="0"/>
                  </a:moveTo>
                  <a:lnTo>
                    <a:pt x="409" y="3"/>
                  </a:lnTo>
                  <a:lnTo>
                    <a:pt x="449" y="8"/>
                  </a:lnTo>
                  <a:lnTo>
                    <a:pt x="487" y="17"/>
                  </a:lnTo>
                  <a:lnTo>
                    <a:pt x="521" y="29"/>
                  </a:lnTo>
                  <a:lnTo>
                    <a:pt x="551" y="43"/>
                  </a:lnTo>
                  <a:lnTo>
                    <a:pt x="579" y="60"/>
                  </a:lnTo>
                  <a:lnTo>
                    <a:pt x="605" y="80"/>
                  </a:lnTo>
                  <a:lnTo>
                    <a:pt x="629" y="100"/>
                  </a:lnTo>
                  <a:lnTo>
                    <a:pt x="653" y="123"/>
                  </a:lnTo>
                  <a:lnTo>
                    <a:pt x="675" y="148"/>
                  </a:lnTo>
                  <a:lnTo>
                    <a:pt x="698" y="123"/>
                  </a:lnTo>
                  <a:lnTo>
                    <a:pt x="722" y="100"/>
                  </a:lnTo>
                  <a:lnTo>
                    <a:pt x="746" y="80"/>
                  </a:lnTo>
                  <a:lnTo>
                    <a:pt x="772" y="60"/>
                  </a:lnTo>
                  <a:lnTo>
                    <a:pt x="800" y="43"/>
                  </a:lnTo>
                  <a:lnTo>
                    <a:pt x="830" y="29"/>
                  </a:lnTo>
                  <a:lnTo>
                    <a:pt x="864" y="17"/>
                  </a:lnTo>
                  <a:lnTo>
                    <a:pt x="902" y="8"/>
                  </a:lnTo>
                  <a:lnTo>
                    <a:pt x="942" y="3"/>
                  </a:lnTo>
                  <a:lnTo>
                    <a:pt x="988" y="0"/>
                  </a:lnTo>
                  <a:lnTo>
                    <a:pt x="1036" y="4"/>
                  </a:lnTo>
                  <a:lnTo>
                    <a:pt x="1082" y="11"/>
                  </a:lnTo>
                  <a:lnTo>
                    <a:pt x="1125" y="23"/>
                  </a:lnTo>
                  <a:lnTo>
                    <a:pt x="1164" y="41"/>
                  </a:lnTo>
                  <a:lnTo>
                    <a:pt x="1201" y="62"/>
                  </a:lnTo>
                  <a:lnTo>
                    <a:pt x="1235" y="88"/>
                  </a:lnTo>
                  <a:lnTo>
                    <a:pt x="1264" y="119"/>
                  </a:lnTo>
                  <a:lnTo>
                    <a:pt x="1290" y="152"/>
                  </a:lnTo>
                  <a:lnTo>
                    <a:pt x="1312" y="189"/>
                  </a:lnTo>
                  <a:lnTo>
                    <a:pt x="1328" y="229"/>
                  </a:lnTo>
                  <a:lnTo>
                    <a:pt x="1341" y="273"/>
                  </a:lnTo>
                  <a:lnTo>
                    <a:pt x="1349" y="318"/>
                  </a:lnTo>
                  <a:lnTo>
                    <a:pt x="1351" y="367"/>
                  </a:lnTo>
                  <a:lnTo>
                    <a:pt x="1349" y="416"/>
                  </a:lnTo>
                  <a:lnTo>
                    <a:pt x="1340" y="466"/>
                  </a:lnTo>
                  <a:lnTo>
                    <a:pt x="1326" y="515"/>
                  </a:lnTo>
                  <a:lnTo>
                    <a:pt x="1308" y="562"/>
                  </a:lnTo>
                  <a:lnTo>
                    <a:pt x="1283" y="609"/>
                  </a:lnTo>
                  <a:lnTo>
                    <a:pt x="1253" y="656"/>
                  </a:lnTo>
                  <a:lnTo>
                    <a:pt x="1219" y="699"/>
                  </a:lnTo>
                  <a:lnTo>
                    <a:pt x="1179" y="742"/>
                  </a:lnTo>
                  <a:lnTo>
                    <a:pt x="729" y="1198"/>
                  </a:lnTo>
                  <a:lnTo>
                    <a:pt x="714" y="1210"/>
                  </a:lnTo>
                  <a:lnTo>
                    <a:pt x="696" y="1218"/>
                  </a:lnTo>
                  <a:lnTo>
                    <a:pt x="675" y="1221"/>
                  </a:lnTo>
                  <a:lnTo>
                    <a:pt x="655" y="1218"/>
                  </a:lnTo>
                  <a:lnTo>
                    <a:pt x="637" y="1210"/>
                  </a:lnTo>
                  <a:lnTo>
                    <a:pt x="622" y="1198"/>
                  </a:lnTo>
                  <a:lnTo>
                    <a:pt x="172" y="741"/>
                  </a:lnTo>
                  <a:lnTo>
                    <a:pt x="132" y="699"/>
                  </a:lnTo>
                  <a:lnTo>
                    <a:pt x="98" y="655"/>
                  </a:lnTo>
                  <a:lnTo>
                    <a:pt x="68" y="609"/>
                  </a:lnTo>
                  <a:lnTo>
                    <a:pt x="43" y="562"/>
                  </a:lnTo>
                  <a:lnTo>
                    <a:pt x="25" y="515"/>
                  </a:lnTo>
                  <a:lnTo>
                    <a:pt x="11" y="466"/>
                  </a:lnTo>
                  <a:lnTo>
                    <a:pt x="2" y="416"/>
                  </a:lnTo>
                  <a:lnTo>
                    <a:pt x="0" y="367"/>
                  </a:lnTo>
                  <a:lnTo>
                    <a:pt x="2" y="318"/>
                  </a:lnTo>
                  <a:lnTo>
                    <a:pt x="10" y="273"/>
                  </a:lnTo>
                  <a:lnTo>
                    <a:pt x="23" y="229"/>
                  </a:lnTo>
                  <a:lnTo>
                    <a:pt x="39" y="189"/>
                  </a:lnTo>
                  <a:lnTo>
                    <a:pt x="61" y="152"/>
                  </a:lnTo>
                  <a:lnTo>
                    <a:pt x="87" y="119"/>
                  </a:lnTo>
                  <a:lnTo>
                    <a:pt x="116" y="88"/>
                  </a:lnTo>
                  <a:lnTo>
                    <a:pt x="150" y="62"/>
                  </a:lnTo>
                  <a:lnTo>
                    <a:pt x="187" y="41"/>
                  </a:lnTo>
                  <a:lnTo>
                    <a:pt x="226" y="23"/>
                  </a:lnTo>
                  <a:lnTo>
                    <a:pt x="269" y="11"/>
                  </a:lnTo>
                  <a:lnTo>
                    <a:pt x="315" y="4"/>
                  </a:lnTo>
                  <a:lnTo>
                    <a:pt x="36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43" name="Group 822">
            <a:extLst>
              <a:ext uri="{FF2B5EF4-FFF2-40B4-BE49-F238E27FC236}">
                <a16:creationId xmlns:a16="http://schemas.microsoft.com/office/drawing/2014/main" id="{25428B47-44E2-4E2D-A0ED-D4A36D61840E}"/>
              </a:ext>
            </a:extLst>
          </p:cNvPr>
          <p:cNvGrpSpPr>
            <a:grpSpLocks noChangeAspect="1"/>
          </p:cNvGrpSpPr>
          <p:nvPr/>
        </p:nvGrpSpPr>
        <p:grpSpPr bwMode="auto">
          <a:xfrm>
            <a:off x="5944808" y="4846474"/>
            <a:ext cx="253177" cy="214288"/>
            <a:chOff x="7490" y="5226"/>
            <a:chExt cx="319" cy="270"/>
          </a:xfrm>
          <a:solidFill>
            <a:srgbClr val="000000"/>
          </a:solidFill>
        </p:grpSpPr>
        <p:sp>
          <p:nvSpPr>
            <p:cNvPr id="1044" name="Freeform 824">
              <a:extLst>
                <a:ext uri="{FF2B5EF4-FFF2-40B4-BE49-F238E27FC236}">
                  <a16:creationId xmlns:a16="http://schemas.microsoft.com/office/drawing/2014/main" id="{79CB1B3B-309E-4D96-96A3-185110CC355F}"/>
                </a:ext>
              </a:extLst>
            </p:cNvPr>
            <p:cNvSpPr>
              <a:spLocks/>
            </p:cNvSpPr>
            <p:nvPr/>
          </p:nvSpPr>
          <p:spPr bwMode="auto">
            <a:xfrm>
              <a:off x="7490" y="5226"/>
              <a:ext cx="319" cy="69"/>
            </a:xfrm>
            <a:custGeom>
              <a:avLst/>
              <a:gdLst>
                <a:gd name="T0" fmla="*/ 851 w 3509"/>
                <a:gd name="T1" fmla="*/ 0 h 756"/>
                <a:gd name="T2" fmla="*/ 924 w 3509"/>
                <a:gd name="T3" fmla="*/ 10 h 756"/>
                <a:gd name="T4" fmla="*/ 998 w 3509"/>
                <a:gd name="T5" fmla="*/ 38 h 756"/>
                <a:gd name="T6" fmla="*/ 1065 w 3509"/>
                <a:gd name="T7" fmla="*/ 80 h 756"/>
                <a:gd name="T8" fmla="*/ 1153 w 3509"/>
                <a:gd name="T9" fmla="*/ 171 h 756"/>
                <a:gd name="T10" fmla="*/ 1187 w 3509"/>
                <a:gd name="T11" fmla="*/ 196 h 756"/>
                <a:gd name="T12" fmla="*/ 1231 w 3509"/>
                <a:gd name="T13" fmla="*/ 215 h 756"/>
                <a:gd name="T14" fmla="*/ 1272 w 3509"/>
                <a:gd name="T15" fmla="*/ 222 h 756"/>
                <a:gd name="T16" fmla="*/ 3352 w 3509"/>
                <a:gd name="T17" fmla="*/ 226 h 756"/>
                <a:gd name="T18" fmla="*/ 3414 w 3509"/>
                <a:gd name="T19" fmla="*/ 248 h 756"/>
                <a:gd name="T20" fmla="*/ 3464 w 3509"/>
                <a:gd name="T21" fmla="*/ 290 h 756"/>
                <a:gd name="T22" fmla="*/ 3497 w 3509"/>
                <a:gd name="T23" fmla="*/ 347 h 756"/>
                <a:gd name="T24" fmla="*/ 3509 w 3509"/>
                <a:gd name="T25" fmla="*/ 413 h 756"/>
                <a:gd name="T26" fmla="*/ 3505 w 3509"/>
                <a:gd name="T27" fmla="*/ 695 h 756"/>
                <a:gd name="T28" fmla="*/ 3484 w 3509"/>
                <a:gd name="T29" fmla="*/ 732 h 756"/>
                <a:gd name="T30" fmla="*/ 3448 w 3509"/>
                <a:gd name="T31" fmla="*/ 754 h 756"/>
                <a:gd name="T32" fmla="*/ 3403 w 3509"/>
                <a:gd name="T33" fmla="*/ 754 h 756"/>
                <a:gd name="T34" fmla="*/ 3366 w 3509"/>
                <a:gd name="T35" fmla="*/ 732 h 756"/>
                <a:gd name="T36" fmla="*/ 3345 w 3509"/>
                <a:gd name="T37" fmla="*/ 695 h 756"/>
                <a:gd name="T38" fmla="*/ 3342 w 3509"/>
                <a:gd name="T39" fmla="*/ 413 h 756"/>
                <a:gd name="T40" fmla="*/ 3335 w 3509"/>
                <a:gd name="T41" fmla="*/ 396 h 756"/>
                <a:gd name="T42" fmla="*/ 3318 w 3509"/>
                <a:gd name="T43" fmla="*/ 388 h 756"/>
                <a:gd name="T44" fmla="*/ 1236 w 3509"/>
                <a:gd name="T45" fmla="*/ 386 h 756"/>
                <a:gd name="T46" fmla="*/ 1161 w 3509"/>
                <a:gd name="T47" fmla="*/ 366 h 756"/>
                <a:gd name="T48" fmla="*/ 1089 w 3509"/>
                <a:gd name="T49" fmla="*/ 331 h 756"/>
                <a:gd name="T50" fmla="*/ 1031 w 3509"/>
                <a:gd name="T51" fmla="*/ 285 h 756"/>
                <a:gd name="T52" fmla="*/ 954 w 3509"/>
                <a:gd name="T53" fmla="*/ 205 h 756"/>
                <a:gd name="T54" fmla="*/ 914 w 3509"/>
                <a:gd name="T55" fmla="*/ 182 h 756"/>
                <a:gd name="T56" fmla="*/ 870 w 3509"/>
                <a:gd name="T57" fmla="*/ 168 h 756"/>
                <a:gd name="T58" fmla="*/ 190 w 3509"/>
                <a:gd name="T59" fmla="*/ 166 h 756"/>
                <a:gd name="T60" fmla="*/ 173 w 3509"/>
                <a:gd name="T61" fmla="*/ 173 h 756"/>
                <a:gd name="T62" fmla="*/ 166 w 3509"/>
                <a:gd name="T63" fmla="*/ 190 h 756"/>
                <a:gd name="T64" fmla="*/ 164 w 3509"/>
                <a:gd name="T65" fmla="*/ 695 h 756"/>
                <a:gd name="T66" fmla="*/ 142 w 3509"/>
                <a:gd name="T67" fmla="*/ 732 h 756"/>
                <a:gd name="T68" fmla="*/ 105 w 3509"/>
                <a:gd name="T69" fmla="*/ 754 h 756"/>
                <a:gd name="T70" fmla="*/ 61 w 3509"/>
                <a:gd name="T71" fmla="*/ 754 h 756"/>
                <a:gd name="T72" fmla="*/ 25 w 3509"/>
                <a:gd name="T73" fmla="*/ 732 h 756"/>
                <a:gd name="T74" fmla="*/ 3 w 3509"/>
                <a:gd name="T75" fmla="*/ 695 h 756"/>
                <a:gd name="T76" fmla="*/ 0 w 3509"/>
                <a:gd name="T77" fmla="*/ 190 h 756"/>
                <a:gd name="T78" fmla="*/ 12 w 3509"/>
                <a:gd name="T79" fmla="*/ 124 h 756"/>
                <a:gd name="T80" fmla="*/ 45 w 3509"/>
                <a:gd name="T81" fmla="*/ 67 h 756"/>
                <a:gd name="T82" fmla="*/ 94 w 3509"/>
                <a:gd name="T83" fmla="*/ 25 h 756"/>
                <a:gd name="T84" fmla="*/ 156 w 3509"/>
                <a:gd name="T85" fmla="*/ 3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09" h="756">
                  <a:moveTo>
                    <a:pt x="190" y="0"/>
                  </a:moveTo>
                  <a:lnTo>
                    <a:pt x="851" y="0"/>
                  </a:lnTo>
                  <a:lnTo>
                    <a:pt x="887" y="2"/>
                  </a:lnTo>
                  <a:lnTo>
                    <a:pt x="924" y="10"/>
                  </a:lnTo>
                  <a:lnTo>
                    <a:pt x="962" y="22"/>
                  </a:lnTo>
                  <a:lnTo>
                    <a:pt x="998" y="38"/>
                  </a:lnTo>
                  <a:lnTo>
                    <a:pt x="1034" y="57"/>
                  </a:lnTo>
                  <a:lnTo>
                    <a:pt x="1065" y="80"/>
                  </a:lnTo>
                  <a:lnTo>
                    <a:pt x="1091" y="105"/>
                  </a:lnTo>
                  <a:lnTo>
                    <a:pt x="1153" y="171"/>
                  </a:lnTo>
                  <a:lnTo>
                    <a:pt x="1167" y="184"/>
                  </a:lnTo>
                  <a:lnTo>
                    <a:pt x="1187" y="196"/>
                  </a:lnTo>
                  <a:lnTo>
                    <a:pt x="1208" y="206"/>
                  </a:lnTo>
                  <a:lnTo>
                    <a:pt x="1231" y="215"/>
                  </a:lnTo>
                  <a:lnTo>
                    <a:pt x="1253" y="220"/>
                  </a:lnTo>
                  <a:lnTo>
                    <a:pt x="1272" y="222"/>
                  </a:lnTo>
                  <a:lnTo>
                    <a:pt x="3318" y="222"/>
                  </a:lnTo>
                  <a:lnTo>
                    <a:pt x="3352" y="226"/>
                  </a:lnTo>
                  <a:lnTo>
                    <a:pt x="3384" y="234"/>
                  </a:lnTo>
                  <a:lnTo>
                    <a:pt x="3414" y="248"/>
                  </a:lnTo>
                  <a:lnTo>
                    <a:pt x="3440" y="267"/>
                  </a:lnTo>
                  <a:lnTo>
                    <a:pt x="3464" y="290"/>
                  </a:lnTo>
                  <a:lnTo>
                    <a:pt x="3482" y="317"/>
                  </a:lnTo>
                  <a:lnTo>
                    <a:pt x="3497" y="347"/>
                  </a:lnTo>
                  <a:lnTo>
                    <a:pt x="3505" y="379"/>
                  </a:lnTo>
                  <a:lnTo>
                    <a:pt x="3509" y="413"/>
                  </a:lnTo>
                  <a:lnTo>
                    <a:pt x="3509" y="673"/>
                  </a:lnTo>
                  <a:lnTo>
                    <a:pt x="3505" y="695"/>
                  </a:lnTo>
                  <a:lnTo>
                    <a:pt x="3497" y="715"/>
                  </a:lnTo>
                  <a:lnTo>
                    <a:pt x="3484" y="732"/>
                  </a:lnTo>
                  <a:lnTo>
                    <a:pt x="3467" y="745"/>
                  </a:lnTo>
                  <a:lnTo>
                    <a:pt x="3448" y="754"/>
                  </a:lnTo>
                  <a:lnTo>
                    <a:pt x="3425" y="756"/>
                  </a:lnTo>
                  <a:lnTo>
                    <a:pt x="3403" y="754"/>
                  </a:lnTo>
                  <a:lnTo>
                    <a:pt x="3383" y="745"/>
                  </a:lnTo>
                  <a:lnTo>
                    <a:pt x="3366" y="732"/>
                  </a:lnTo>
                  <a:lnTo>
                    <a:pt x="3353" y="715"/>
                  </a:lnTo>
                  <a:lnTo>
                    <a:pt x="3345" y="695"/>
                  </a:lnTo>
                  <a:lnTo>
                    <a:pt x="3342" y="673"/>
                  </a:lnTo>
                  <a:lnTo>
                    <a:pt x="3342" y="413"/>
                  </a:lnTo>
                  <a:lnTo>
                    <a:pt x="3341" y="403"/>
                  </a:lnTo>
                  <a:lnTo>
                    <a:pt x="3335" y="396"/>
                  </a:lnTo>
                  <a:lnTo>
                    <a:pt x="3328" y="391"/>
                  </a:lnTo>
                  <a:lnTo>
                    <a:pt x="3318" y="388"/>
                  </a:lnTo>
                  <a:lnTo>
                    <a:pt x="1272" y="388"/>
                  </a:lnTo>
                  <a:lnTo>
                    <a:pt x="1236" y="386"/>
                  </a:lnTo>
                  <a:lnTo>
                    <a:pt x="1198" y="379"/>
                  </a:lnTo>
                  <a:lnTo>
                    <a:pt x="1161" y="366"/>
                  </a:lnTo>
                  <a:lnTo>
                    <a:pt x="1124" y="350"/>
                  </a:lnTo>
                  <a:lnTo>
                    <a:pt x="1089" y="331"/>
                  </a:lnTo>
                  <a:lnTo>
                    <a:pt x="1058" y="309"/>
                  </a:lnTo>
                  <a:lnTo>
                    <a:pt x="1031" y="285"/>
                  </a:lnTo>
                  <a:lnTo>
                    <a:pt x="969" y="218"/>
                  </a:lnTo>
                  <a:lnTo>
                    <a:pt x="954" y="205"/>
                  </a:lnTo>
                  <a:lnTo>
                    <a:pt x="936" y="192"/>
                  </a:lnTo>
                  <a:lnTo>
                    <a:pt x="914" y="182"/>
                  </a:lnTo>
                  <a:lnTo>
                    <a:pt x="891" y="173"/>
                  </a:lnTo>
                  <a:lnTo>
                    <a:pt x="870" y="168"/>
                  </a:lnTo>
                  <a:lnTo>
                    <a:pt x="851" y="166"/>
                  </a:lnTo>
                  <a:lnTo>
                    <a:pt x="190" y="166"/>
                  </a:lnTo>
                  <a:lnTo>
                    <a:pt x="181" y="168"/>
                  </a:lnTo>
                  <a:lnTo>
                    <a:pt x="173" y="173"/>
                  </a:lnTo>
                  <a:lnTo>
                    <a:pt x="168" y="181"/>
                  </a:lnTo>
                  <a:lnTo>
                    <a:pt x="166" y="190"/>
                  </a:lnTo>
                  <a:lnTo>
                    <a:pt x="166" y="673"/>
                  </a:lnTo>
                  <a:lnTo>
                    <a:pt x="164" y="695"/>
                  </a:lnTo>
                  <a:lnTo>
                    <a:pt x="155" y="715"/>
                  </a:lnTo>
                  <a:lnTo>
                    <a:pt x="142" y="732"/>
                  </a:lnTo>
                  <a:lnTo>
                    <a:pt x="125" y="745"/>
                  </a:lnTo>
                  <a:lnTo>
                    <a:pt x="105" y="754"/>
                  </a:lnTo>
                  <a:lnTo>
                    <a:pt x="83" y="756"/>
                  </a:lnTo>
                  <a:lnTo>
                    <a:pt x="61" y="754"/>
                  </a:lnTo>
                  <a:lnTo>
                    <a:pt x="41" y="745"/>
                  </a:lnTo>
                  <a:lnTo>
                    <a:pt x="25" y="732"/>
                  </a:lnTo>
                  <a:lnTo>
                    <a:pt x="12" y="715"/>
                  </a:lnTo>
                  <a:lnTo>
                    <a:pt x="3" y="695"/>
                  </a:lnTo>
                  <a:lnTo>
                    <a:pt x="0" y="673"/>
                  </a:lnTo>
                  <a:lnTo>
                    <a:pt x="0" y="190"/>
                  </a:lnTo>
                  <a:lnTo>
                    <a:pt x="3" y="156"/>
                  </a:lnTo>
                  <a:lnTo>
                    <a:pt x="12" y="124"/>
                  </a:lnTo>
                  <a:lnTo>
                    <a:pt x="26" y="94"/>
                  </a:lnTo>
                  <a:lnTo>
                    <a:pt x="45" y="67"/>
                  </a:lnTo>
                  <a:lnTo>
                    <a:pt x="67" y="45"/>
                  </a:lnTo>
                  <a:lnTo>
                    <a:pt x="94" y="25"/>
                  </a:lnTo>
                  <a:lnTo>
                    <a:pt x="124" y="11"/>
                  </a:lnTo>
                  <a:lnTo>
                    <a:pt x="156" y="3"/>
                  </a:lnTo>
                  <a:lnTo>
                    <a:pt x="19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45" name="Freeform 825">
              <a:extLst>
                <a:ext uri="{FF2B5EF4-FFF2-40B4-BE49-F238E27FC236}">
                  <a16:creationId xmlns:a16="http://schemas.microsoft.com/office/drawing/2014/main" id="{008FCD4B-326E-4AC0-9747-867339A5009E}"/>
                </a:ext>
              </a:extLst>
            </p:cNvPr>
            <p:cNvSpPr>
              <a:spLocks noEditPoints="1"/>
            </p:cNvSpPr>
            <p:nvPr/>
          </p:nvSpPr>
          <p:spPr bwMode="auto">
            <a:xfrm>
              <a:off x="7490" y="5315"/>
              <a:ext cx="319" cy="181"/>
            </a:xfrm>
            <a:custGeom>
              <a:avLst/>
              <a:gdLst>
                <a:gd name="T0" fmla="*/ 190 w 3509"/>
                <a:gd name="T1" fmla="*/ 167 h 1988"/>
                <a:gd name="T2" fmla="*/ 181 w 3509"/>
                <a:gd name="T3" fmla="*/ 168 h 1988"/>
                <a:gd name="T4" fmla="*/ 173 w 3509"/>
                <a:gd name="T5" fmla="*/ 173 h 1988"/>
                <a:gd name="T6" fmla="*/ 168 w 3509"/>
                <a:gd name="T7" fmla="*/ 181 h 1988"/>
                <a:gd name="T8" fmla="*/ 166 w 3509"/>
                <a:gd name="T9" fmla="*/ 191 h 1988"/>
                <a:gd name="T10" fmla="*/ 166 w 3509"/>
                <a:gd name="T11" fmla="*/ 1799 h 1988"/>
                <a:gd name="T12" fmla="*/ 168 w 3509"/>
                <a:gd name="T13" fmla="*/ 1807 h 1988"/>
                <a:gd name="T14" fmla="*/ 173 w 3509"/>
                <a:gd name="T15" fmla="*/ 1815 h 1988"/>
                <a:gd name="T16" fmla="*/ 181 w 3509"/>
                <a:gd name="T17" fmla="*/ 1820 h 1988"/>
                <a:gd name="T18" fmla="*/ 190 w 3509"/>
                <a:gd name="T19" fmla="*/ 1822 h 1988"/>
                <a:gd name="T20" fmla="*/ 3318 w 3509"/>
                <a:gd name="T21" fmla="*/ 1822 h 1988"/>
                <a:gd name="T22" fmla="*/ 3328 w 3509"/>
                <a:gd name="T23" fmla="*/ 1820 h 1988"/>
                <a:gd name="T24" fmla="*/ 3335 w 3509"/>
                <a:gd name="T25" fmla="*/ 1815 h 1988"/>
                <a:gd name="T26" fmla="*/ 3341 w 3509"/>
                <a:gd name="T27" fmla="*/ 1807 h 1988"/>
                <a:gd name="T28" fmla="*/ 3342 w 3509"/>
                <a:gd name="T29" fmla="*/ 1799 h 1988"/>
                <a:gd name="T30" fmla="*/ 3342 w 3509"/>
                <a:gd name="T31" fmla="*/ 191 h 1988"/>
                <a:gd name="T32" fmla="*/ 3341 w 3509"/>
                <a:gd name="T33" fmla="*/ 181 h 1988"/>
                <a:gd name="T34" fmla="*/ 3335 w 3509"/>
                <a:gd name="T35" fmla="*/ 173 h 1988"/>
                <a:gd name="T36" fmla="*/ 3328 w 3509"/>
                <a:gd name="T37" fmla="*/ 168 h 1988"/>
                <a:gd name="T38" fmla="*/ 3318 w 3509"/>
                <a:gd name="T39" fmla="*/ 167 h 1988"/>
                <a:gd name="T40" fmla="*/ 190 w 3509"/>
                <a:gd name="T41" fmla="*/ 167 h 1988"/>
                <a:gd name="T42" fmla="*/ 190 w 3509"/>
                <a:gd name="T43" fmla="*/ 0 h 1988"/>
                <a:gd name="T44" fmla="*/ 3318 w 3509"/>
                <a:gd name="T45" fmla="*/ 0 h 1988"/>
                <a:gd name="T46" fmla="*/ 3352 w 3509"/>
                <a:gd name="T47" fmla="*/ 3 h 1988"/>
                <a:gd name="T48" fmla="*/ 3384 w 3509"/>
                <a:gd name="T49" fmla="*/ 12 h 1988"/>
                <a:gd name="T50" fmla="*/ 3414 w 3509"/>
                <a:gd name="T51" fmla="*/ 27 h 1988"/>
                <a:gd name="T52" fmla="*/ 3440 w 3509"/>
                <a:gd name="T53" fmla="*/ 45 h 1988"/>
                <a:gd name="T54" fmla="*/ 3464 w 3509"/>
                <a:gd name="T55" fmla="*/ 68 h 1988"/>
                <a:gd name="T56" fmla="*/ 3482 w 3509"/>
                <a:gd name="T57" fmla="*/ 94 h 1988"/>
                <a:gd name="T58" fmla="*/ 3497 w 3509"/>
                <a:gd name="T59" fmla="*/ 124 h 1988"/>
                <a:gd name="T60" fmla="*/ 3505 w 3509"/>
                <a:gd name="T61" fmla="*/ 156 h 1988"/>
                <a:gd name="T62" fmla="*/ 3509 w 3509"/>
                <a:gd name="T63" fmla="*/ 191 h 1988"/>
                <a:gd name="T64" fmla="*/ 3509 w 3509"/>
                <a:gd name="T65" fmla="*/ 1799 h 1988"/>
                <a:gd name="T66" fmla="*/ 3505 w 3509"/>
                <a:gd name="T67" fmla="*/ 1833 h 1988"/>
                <a:gd name="T68" fmla="*/ 3497 w 3509"/>
                <a:gd name="T69" fmla="*/ 1865 h 1988"/>
                <a:gd name="T70" fmla="*/ 3482 w 3509"/>
                <a:gd name="T71" fmla="*/ 1894 h 1988"/>
                <a:gd name="T72" fmla="*/ 3464 w 3509"/>
                <a:gd name="T73" fmla="*/ 1921 h 1988"/>
                <a:gd name="T74" fmla="*/ 3440 w 3509"/>
                <a:gd name="T75" fmla="*/ 1943 h 1988"/>
                <a:gd name="T76" fmla="*/ 3414 w 3509"/>
                <a:gd name="T77" fmla="*/ 1963 h 1988"/>
                <a:gd name="T78" fmla="*/ 3384 w 3509"/>
                <a:gd name="T79" fmla="*/ 1976 h 1988"/>
                <a:gd name="T80" fmla="*/ 3352 w 3509"/>
                <a:gd name="T81" fmla="*/ 1985 h 1988"/>
                <a:gd name="T82" fmla="*/ 3318 w 3509"/>
                <a:gd name="T83" fmla="*/ 1988 h 1988"/>
                <a:gd name="T84" fmla="*/ 190 w 3509"/>
                <a:gd name="T85" fmla="*/ 1988 h 1988"/>
                <a:gd name="T86" fmla="*/ 156 w 3509"/>
                <a:gd name="T87" fmla="*/ 1985 h 1988"/>
                <a:gd name="T88" fmla="*/ 124 w 3509"/>
                <a:gd name="T89" fmla="*/ 1976 h 1988"/>
                <a:gd name="T90" fmla="*/ 94 w 3509"/>
                <a:gd name="T91" fmla="*/ 1963 h 1988"/>
                <a:gd name="T92" fmla="*/ 67 w 3509"/>
                <a:gd name="T93" fmla="*/ 1943 h 1988"/>
                <a:gd name="T94" fmla="*/ 45 w 3509"/>
                <a:gd name="T95" fmla="*/ 1921 h 1988"/>
                <a:gd name="T96" fmla="*/ 26 w 3509"/>
                <a:gd name="T97" fmla="*/ 1894 h 1988"/>
                <a:gd name="T98" fmla="*/ 12 w 3509"/>
                <a:gd name="T99" fmla="*/ 1865 h 1988"/>
                <a:gd name="T100" fmla="*/ 3 w 3509"/>
                <a:gd name="T101" fmla="*/ 1833 h 1988"/>
                <a:gd name="T102" fmla="*/ 0 w 3509"/>
                <a:gd name="T103" fmla="*/ 1799 h 1988"/>
                <a:gd name="T104" fmla="*/ 0 w 3509"/>
                <a:gd name="T105" fmla="*/ 191 h 1988"/>
                <a:gd name="T106" fmla="*/ 3 w 3509"/>
                <a:gd name="T107" fmla="*/ 156 h 1988"/>
                <a:gd name="T108" fmla="*/ 12 w 3509"/>
                <a:gd name="T109" fmla="*/ 124 h 1988"/>
                <a:gd name="T110" fmla="*/ 26 w 3509"/>
                <a:gd name="T111" fmla="*/ 94 h 1988"/>
                <a:gd name="T112" fmla="*/ 45 w 3509"/>
                <a:gd name="T113" fmla="*/ 68 h 1988"/>
                <a:gd name="T114" fmla="*/ 67 w 3509"/>
                <a:gd name="T115" fmla="*/ 45 h 1988"/>
                <a:gd name="T116" fmla="*/ 94 w 3509"/>
                <a:gd name="T117" fmla="*/ 27 h 1988"/>
                <a:gd name="T118" fmla="*/ 124 w 3509"/>
                <a:gd name="T119" fmla="*/ 12 h 1988"/>
                <a:gd name="T120" fmla="*/ 156 w 3509"/>
                <a:gd name="T121" fmla="*/ 3 h 1988"/>
                <a:gd name="T122" fmla="*/ 190 w 3509"/>
                <a:gd name="T123" fmla="*/ 0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9" h="1988">
                  <a:moveTo>
                    <a:pt x="190" y="167"/>
                  </a:moveTo>
                  <a:lnTo>
                    <a:pt x="181" y="168"/>
                  </a:lnTo>
                  <a:lnTo>
                    <a:pt x="173" y="173"/>
                  </a:lnTo>
                  <a:lnTo>
                    <a:pt x="168" y="181"/>
                  </a:lnTo>
                  <a:lnTo>
                    <a:pt x="166" y="191"/>
                  </a:lnTo>
                  <a:lnTo>
                    <a:pt x="166" y="1799"/>
                  </a:lnTo>
                  <a:lnTo>
                    <a:pt x="168" y="1807"/>
                  </a:lnTo>
                  <a:lnTo>
                    <a:pt x="173" y="1815"/>
                  </a:lnTo>
                  <a:lnTo>
                    <a:pt x="181" y="1820"/>
                  </a:lnTo>
                  <a:lnTo>
                    <a:pt x="190" y="1822"/>
                  </a:lnTo>
                  <a:lnTo>
                    <a:pt x="3318" y="1822"/>
                  </a:lnTo>
                  <a:lnTo>
                    <a:pt x="3328" y="1820"/>
                  </a:lnTo>
                  <a:lnTo>
                    <a:pt x="3335" y="1815"/>
                  </a:lnTo>
                  <a:lnTo>
                    <a:pt x="3341" y="1807"/>
                  </a:lnTo>
                  <a:lnTo>
                    <a:pt x="3342" y="1799"/>
                  </a:lnTo>
                  <a:lnTo>
                    <a:pt x="3342" y="191"/>
                  </a:lnTo>
                  <a:lnTo>
                    <a:pt x="3341" y="181"/>
                  </a:lnTo>
                  <a:lnTo>
                    <a:pt x="3335" y="173"/>
                  </a:lnTo>
                  <a:lnTo>
                    <a:pt x="3328" y="168"/>
                  </a:lnTo>
                  <a:lnTo>
                    <a:pt x="3318" y="167"/>
                  </a:lnTo>
                  <a:lnTo>
                    <a:pt x="190" y="167"/>
                  </a:lnTo>
                  <a:close/>
                  <a:moveTo>
                    <a:pt x="190" y="0"/>
                  </a:moveTo>
                  <a:lnTo>
                    <a:pt x="3318" y="0"/>
                  </a:lnTo>
                  <a:lnTo>
                    <a:pt x="3352" y="3"/>
                  </a:lnTo>
                  <a:lnTo>
                    <a:pt x="3384" y="12"/>
                  </a:lnTo>
                  <a:lnTo>
                    <a:pt x="3414" y="27"/>
                  </a:lnTo>
                  <a:lnTo>
                    <a:pt x="3440" y="45"/>
                  </a:lnTo>
                  <a:lnTo>
                    <a:pt x="3464" y="68"/>
                  </a:lnTo>
                  <a:lnTo>
                    <a:pt x="3482" y="94"/>
                  </a:lnTo>
                  <a:lnTo>
                    <a:pt x="3497" y="124"/>
                  </a:lnTo>
                  <a:lnTo>
                    <a:pt x="3505" y="156"/>
                  </a:lnTo>
                  <a:lnTo>
                    <a:pt x="3509" y="191"/>
                  </a:lnTo>
                  <a:lnTo>
                    <a:pt x="3509" y="1799"/>
                  </a:lnTo>
                  <a:lnTo>
                    <a:pt x="3505" y="1833"/>
                  </a:lnTo>
                  <a:lnTo>
                    <a:pt x="3497" y="1865"/>
                  </a:lnTo>
                  <a:lnTo>
                    <a:pt x="3482" y="1894"/>
                  </a:lnTo>
                  <a:lnTo>
                    <a:pt x="3464" y="1921"/>
                  </a:lnTo>
                  <a:lnTo>
                    <a:pt x="3440" y="1943"/>
                  </a:lnTo>
                  <a:lnTo>
                    <a:pt x="3414" y="1963"/>
                  </a:lnTo>
                  <a:lnTo>
                    <a:pt x="3384" y="1976"/>
                  </a:lnTo>
                  <a:lnTo>
                    <a:pt x="3352" y="1985"/>
                  </a:lnTo>
                  <a:lnTo>
                    <a:pt x="3318" y="1988"/>
                  </a:lnTo>
                  <a:lnTo>
                    <a:pt x="190" y="1988"/>
                  </a:lnTo>
                  <a:lnTo>
                    <a:pt x="156" y="1985"/>
                  </a:lnTo>
                  <a:lnTo>
                    <a:pt x="124" y="1976"/>
                  </a:lnTo>
                  <a:lnTo>
                    <a:pt x="94" y="1963"/>
                  </a:lnTo>
                  <a:lnTo>
                    <a:pt x="67" y="1943"/>
                  </a:lnTo>
                  <a:lnTo>
                    <a:pt x="45" y="1921"/>
                  </a:lnTo>
                  <a:lnTo>
                    <a:pt x="26" y="1894"/>
                  </a:lnTo>
                  <a:lnTo>
                    <a:pt x="12" y="1865"/>
                  </a:lnTo>
                  <a:lnTo>
                    <a:pt x="3" y="1833"/>
                  </a:lnTo>
                  <a:lnTo>
                    <a:pt x="0" y="1799"/>
                  </a:lnTo>
                  <a:lnTo>
                    <a:pt x="0" y="191"/>
                  </a:lnTo>
                  <a:lnTo>
                    <a:pt x="3" y="156"/>
                  </a:lnTo>
                  <a:lnTo>
                    <a:pt x="12" y="124"/>
                  </a:lnTo>
                  <a:lnTo>
                    <a:pt x="26" y="94"/>
                  </a:lnTo>
                  <a:lnTo>
                    <a:pt x="45" y="68"/>
                  </a:lnTo>
                  <a:lnTo>
                    <a:pt x="67" y="45"/>
                  </a:lnTo>
                  <a:lnTo>
                    <a:pt x="94" y="27"/>
                  </a:lnTo>
                  <a:lnTo>
                    <a:pt x="124" y="12"/>
                  </a:lnTo>
                  <a:lnTo>
                    <a:pt x="156" y="3"/>
                  </a:lnTo>
                  <a:lnTo>
                    <a:pt x="19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46" name="Group 828">
            <a:extLst>
              <a:ext uri="{FF2B5EF4-FFF2-40B4-BE49-F238E27FC236}">
                <a16:creationId xmlns:a16="http://schemas.microsoft.com/office/drawing/2014/main" id="{36CF81F0-3B50-4355-A74F-14285212152C}"/>
              </a:ext>
            </a:extLst>
          </p:cNvPr>
          <p:cNvGrpSpPr>
            <a:grpSpLocks noChangeAspect="1"/>
          </p:cNvGrpSpPr>
          <p:nvPr/>
        </p:nvGrpSpPr>
        <p:grpSpPr bwMode="auto">
          <a:xfrm>
            <a:off x="5974179" y="5431401"/>
            <a:ext cx="284924" cy="250002"/>
            <a:chOff x="7527" y="5963"/>
            <a:chExt cx="359" cy="315"/>
          </a:xfrm>
          <a:solidFill>
            <a:srgbClr val="000000"/>
          </a:solidFill>
        </p:grpSpPr>
        <p:sp>
          <p:nvSpPr>
            <p:cNvPr id="1047" name="Freeform 830">
              <a:extLst>
                <a:ext uri="{FF2B5EF4-FFF2-40B4-BE49-F238E27FC236}">
                  <a16:creationId xmlns:a16="http://schemas.microsoft.com/office/drawing/2014/main" id="{B6F38939-3D20-487C-91C5-73A8D940F075}"/>
                </a:ext>
              </a:extLst>
            </p:cNvPr>
            <p:cNvSpPr>
              <a:spLocks/>
            </p:cNvSpPr>
            <p:nvPr/>
          </p:nvSpPr>
          <p:spPr bwMode="auto">
            <a:xfrm>
              <a:off x="7606" y="5963"/>
              <a:ext cx="200" cy="163"/>
            </a:xfrm>
            <a:custGeom>
              <a:avLst/>
              <a:gdLst>
                <a:gd name="T0" fmla="*/ 1487 w 1999"/>
                <a:gd name="T1" fmla="*/ 0 h 1637"/>
                <a:gd name="T2" fmla="*/ 1604 w 1999"/>
                <a:gd name="T3" fmla="*/ 15 h 1637"/>
                <a:gd name="T4" fmla="*/ 1711 w 1999"/>
                <a:gd name="T5" fmla="*/ 53 h 1637"/>
                <a:gd name="T6" fmla="*/ 1807 w 1999"/>
                <a:gd name="T7" fmla="*/ 114 h 1637"/>
                <a:gd name="T8" fmla="*/ 1886 w 1999"/>
                <a:gd name="T9" fmla="*/ 193 h 1637"/>
                <a:gd name="T10" fmla="*/ 1946 w 1999"/>
                <a:gd name="T11" fmla="*/ 288 h 1637"/>
                <a:gd name="T12" fmla="*/ 1985 w 1999"/>
                <a:gd name="T13" fmla="*/ 396 h 1637"/>
                <a:gd name="T14" fmla="*/ 1999 w 1999"/>
                <a:gd name="T15" fmla="*/ 514 h 1637"/>
                <a:gd name="T16" fmla="*/ 1996 w 1999"/>
                <a:gd name="T17" fmla="*/ 1582 h 1637"/>
                <a:gd name="T18" fmla="*/ 1977 w 1999"/>
                <a:gd name="T19" fmla="*/ 1615 h 1637"/>
                <a:gd name="T20" fmla="*/ 1943 w 1999"/>
                <a:gd name="T21" fmla="*/ 1635 h 1637"/>
                <a:gd name="T22" fmla="*/ 1903 w 1999"/>
                <a:gd name="T23" fmla="*/ 1635 h 1637"/>
                <a:gd name="T24" fmla="*/ 1869 w 1999"/>
                <a:gd name="T25" fmla="*/ 1615 h 1637"/>
                <a:gd name="T26" fmla="*/ 1851 w 1999"/>
                <a:gd name="T27" fmla="*/ 1582 h 1637"/>
                <a:gd name="T28" fmla="*/ 1848 w 1999"/>
                <a:gd name="T29" fmla="*/ 514 h 1637"/>
                <a:gd name="T30" fmla="*/ 1834 w 1999"/>
                <a:gd name="T31" fmla="*/ 418 h 1637"/>
                <a:gd name="T32" fmla="*/ 1798 w 1999"/>
                <a:gd name="T33" fmla="*/ 331 h 1637"/>
                <a:gd name="T34" fmla="*/ 1742 w 1999"/>
                <a:gd name="T35" fmla="*/ 258 h 1637"/>
                <a:gd name="T36" fmla="*/ 1669 w 1999"/>
                <a:gd name="T37" fmla="*/ 201 h 1637"/>
                <a:gd name="T38" fmla="*/ 1582 w 1999"/>
                <a:gd name="T39" fmla="*/ 165 h 1637"/>
                <a:gd name="T40" fmla="*/ 1487 w 1999"/>
                <a:gd name="T41" fmla="*/ 152 h 1637"/>
                <a:gd name="T42" fmla="*/ 463 w 1999"/>
                <a:gd name="T43" fmla="*/ 155 h 1637"/>
                <a:gd name="T44" fmla="*/ 372 w 1999"/>
                <a:gd name="T45" fmla="*/ 181 h 1637"/>
                <a:gd name="T46" fmla="*/ 292 w 1999"/>
                <a:gd name="T47" fmla="*/ 228 h 1637"/>
                <a:gd name="T48" fmla="*/ 226 w 1999"/>
                <a:gd name="T49" fmla="*/ 293 h 1637"/>
                <a:gd name="T50" fmla="*/ 179 w 1999"/>
                <a:gd name="T51" fmla="*/ 373 h 1637"/>
                <a:gd name="T52" fmla="*/ 155 w 1999"/>
                <a:gd name="T53" fmla="*/ 464 h 1637"/>
                <a:gd name="T54" fmla="*/ 152 w 1999"/>
                <a:gd name="T55" fmla="*/ 1562 h 1637"/>
                <a:gd name="T56" fmla="*/ 141 w 1999"/>
                <a:gd name="T57" fmla="*/ 1599 h 1637"/>
                <a:gd name="T58" fmla="*/ 113 w 1999"/>
                <a:gd name="T59" fmla="*/ 1627 h 1637"/>
                <a:gd name="T60" fmla="*/ 76 w 1999"/>
                <a:gd name="T61" fmla="*/ 1637 h 1637"/>
                <a:gd name="T62" fmla="*/ 38 w 1999"/>
                <a:gd name="T63" fmla="*/ 1627 h 1637"/>
                <a:gd name="T64" fmla="*/ 10 w 1999"/>
                <a:gd name="T65" fmla="*/ 1599 h 1637"/>
                <a:gd name="T66" fmla="*/ 0 w 1999"/>
                <a:gd name="T67" fmla="*/ 1562 h 1637"/>
                <a:gd name="T68" fmla="*/ 3 w 1999"/>
                <a:gd name="T69" fmla="*/ 454 h 1637"/>
                <a:gd name="T70" fmla="*/ 30 w 1999"/>
                <a:gd name="T71" fmla="*/ 341 h 1637"/>
                <a:gd name="T72" fmla="*/ 80 w 1999"/>
                <a:gd name="T73" fmla="*/ 239 h 1637"/>
                <a:gd name="T74" fmla="*/ 150 w 1999"/>
                <a:gd name="T75" fmla="*/ 151 h 1637"/>
                <a:gd name="T76" fmla="*/ 238 w 1999"/>
                <a:gd name="T77" fmla="*/ 81 h 1637"/>
                <a:gd name="T78" fmla="*/ 339 w 1999"/>
                <a:gd name="T79" fmla="*/ 31 h 1637"/>
                <a:gd name="T80" fmla="*/ 452 w 1999"/>
                <a:gd name="T81" fmla="*/ 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9" h="1637">
                  <a:moveTo>
                    <a:pt x="512" y="0"/>
                  </a:moveTo>
                  <a:lnTo>
                    <a:pt x="1487" y="0"/>
                  </a:lnTo>
                  <a:lnTo>
                    <a:pt x="1546" y="5"/>
                  </a:lnTo>
                  <a:lnTo>
                    <a:pt x="1604" y="15"/>
                  </a:lnTo>
                  <a:lnTo>
                    <a:pt x="1659" y="31"/>
                  </a:lnTo>
                  <a:lnTo>
                    <a:pt x="1711" y="53"/>
                  </a:lnTo>
                  <a:lnTo>
                    <a:pt x="1761" y="81"/>
                  </a:lnTo>
                  <a:lnTo>
                    <a:pt x="1807" y="114"/>
                  </a:lnTo>
                  <a:lnTo>
                    <a:pt x="1849" y="151"/>
                  </a:lnTo>
                  <a:lnTo>
                    <a:pt x="1886" y="193"/>
                  </a:lnTo>
                  <a:lnTo>
                    <a:pt x="1919" y="239"/>
                  </a:lnTo>
                  <a:lnTo>
                    <a:pt x="1946" y="288"/>
                  </a:lnTo>
                  <a:lnTo>
                    <a:pt x="1968" y="341"/>
                  </a:lnTo>
                  <a:lnTo>
                    <a:pt x="1985" y="396"/>
                  </a:lnTo>
                  <a:lnTo>
                    <a:pt x="1994" y="454"/>
                  </a:lnTo>
                  <a:lnTo>
                    <a:pt x="1999" y="514"/>
                  </a:lnTo>
                  <a:lnTo>
                    <a:pt x="1999" y="1562"/>
                  </a:lnTo>
                  <a:lnTo>
                    <a:pt x="1996" y="1582"/>
                  </a:lnTo>
                  <a:lnTo>
                    <a:pt x="1988" y="1599"/>
                  </a:lnTo>
                  <a:lnTo>
                    <a:pt x="1977" y="1615"/>
                  </a:lnTo>
                  <a:lnTo>
                    <a:pt x="1962" y="1627"/>
                  </a:lnTo>
                  <a:lnTo>
                    <a:pt x="1943" y="1635"/>
                  </a:lnTo>
                  <a:lnTo>
                    <a:pt x="1923" y="1637"/>
                  </a:lnTo>
                  <a:lnTo>
                    <a:pt x="1903" y="1635"/>
                  </a:lnTo>
                  <a:lnTo>
                    <a:pt x="1885" y="1627"/>
                  </a:lnTo>
                  <a:lnTo>
                    <a:pt x="1869" y="1615"/>
                  </a:lnTo>
                  <a:lnTo>
                    <a:pt x="1858" y="1599"/>
                  </a:lnTo>
                  <a:lnTo>
                    <a:pt x="1851" y="1582"/>
                  </a:lnTo>
                  <a:lnTo>
                    <a:pt x="1848" y="1562"/>
                  </a:lnTo>
                  <a:lnTo>
                    <a:pt x="1848" y="514"/>
                  </a:lnTo>
                  <a:lnTo>
                    <a:pt x="1844" y="464"/>
                  </a:lnTo>
                  <a:lnTo>
                    <a:pt x="1834" y="418"/>
                  </a:lnTo>
                  <a:lnTo>
                    <a:pt x="1819" y="373"/>
                  </a:lnTo>
                  <a:lnTo>
                    <a:pt x="1798" y="331"/>
                  </a:lnTo>
                  <a:lnTo>
                    <a:pt x="1772" y="293"/>
                  </a:lnTo>
                  <a:lnTo>
                    <a:pt x="1742" y="258"/>
                  </a:lnTo>
                  <a:lnTo>
                    <a:pt x="1707" y="228"/>
                  </a:lnTo>
                  <a:lnTo>
                    <a:pt x="1669" y="201"/>
                  </a:lnTo>
                  <a:lnTo>
                    <a:pt x="1627" y="181"/>
                  </a:lnTo>
                  <a:lnTo>
                    <a:pt x="1582" y="165"/>
                  </a:lnTo>
                  <a:lnTo>
                    <a:pt x="1536" y="155"/>
                  </a:lnTo>
                  <a:lnTo>
                    <a:pt x="1487" y="152"/>
                  </a:lnTo>
                  <a:lnTo>
                    <a:pt x="512" y="152"/>
                  </a:lnTo>
                  <a:lnTo>
                    <a:pt x="463" y="155"/>
                  </a:lnTo>
                  <a:lnTo>
                    <a:pt x="416" y="165"/>
                  </a:lnTo>
                  <a:lnTo>
                    <a:pt x="372" y="181"/>
                  </a:lnTo>
                  <a:lnTo>
                    <a:pt x="330" y="201"/>
                  </a:lnTo>
                  <a:lnTo>
                    <a:pt x="292" y="228"/>
                  </a:lnTo>
                  <a:lnTo>
                    <a:pt x="257" y="258"/>
                  </a:lnTo>
                  <a:lnTo>
                    <a:pt x="226" y="293"/>
                  </a:lnTo>
                  <a:lnTo>
                    <a:pt x="201" y="331"/>
                  </a:lnTo>
                  <a:lnTo>
                    <a:pt x="179" y="373"/>
                  </a:lnTo>
                  <a:lnTo>
                    <a:pt x="164" y="418"/>
                  </a:lnTo>
                  <a:lnTo>
                    <a:pt x="155" y="464"/>
                  </a:lnTo>
                  <a:lnTo>
                    <a:pt x="152" y="514"/>
                  </a:lnTo>
                  <a:lnTo>
                    <a:pt x="152" y="1562"/>
                  </a:lnTo>
                  <a:lnTo>
                    <a:pt x="148" y="1582"/>
                  </a:lnTo>
                  <a:lnTo>
                    <a:pt x="141" y="1599"/>
                  </a:lnTo>
                  <a:lnTo>
                    <a:pt x="129" y="1615"/>
                  </a:lnTo>
                  <a:lnTo>
                    <a:pt x="113" y="1627"/>
                  </a:lnTo>
                  <a:lnTo>
                    <a:pt x="96" y="1635"/>
                  </a:lnTo>
                  <a:lnTo>
                    <a:pt x="76" y="1637"/>
                  </a:lnTo>
                  <a:lnTo>
                    <a:pt x="56" y="1635"/>
                  </a:lnTo>
                  <a:lnTo>
                    <a:pt x="38" y="1627"/>
                  </a:lnTo>
                  <a:lnTo>
                    <a:pt x="22" y="1615"/>
                  </a:lnTo>
                  <a:lnTo>
                    <a:pt x="10" y="1599"/>
                  </a:lnTo>
                  <a:lnTo>
                    <a:pt x="2" y="1582"/>
                  </a:lnTo>
                  <a:lnTo>
                    <a:pt x="0" y="1562"/>
                  </a:lnTo>
                  <a:lnTo>
                    <a:pt x="0" y="514"/>
                  </a:lnTo>
                  <a:lnTo>
                    <a:pt x="3" y="454"/>
                  </a:lnTo>
                  <a:lnTo>
                    <a:pt x="13" y="396"/>
                  </a:lnTo>
                  <a:lnTo>
                    <a:pt x="30" y="341"/>
                  </a:lnTo>
                  <a:lnTo>
                    <a:pt x="53" y="288"/>
                  </a:lnTo>
                  <a:lnTo>
                    <a:pt x="80" y="239"/>
                  </a:lnTo>
                  <a:lnTo>
                    <a:pt x="113" y="193"/>
                  </a:lnTo>
                  <a:lnTo>
                    <a:pt x="150" y="151"/>
                  </a:lnTo>
                  <a:lnTo>
                    <a:pt x="192" y="114"/>
                  </a:lnTo>
                  <a:lnTo>
                    <a:pt x="238" y="81"/>
                  </a:lnTo>
                  <a:lnTo>
                    <a:pt x="288" y="53"/>
                  </a:lnTo>
                  <a:lnTo>
                    <a:pt x="339" y="31"/>
                  </a:lnTo>
                  <a:lnTo>
                    <a:pt x="395" y="15"/>
                  </a:lnTo>
                  <a:lnTo>
                    <a:pt x="452" y="5"/>
                  </a:lnTo>
                  <a:lnTo>
                    <a:pt x="51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48" name="Freeform 831">
              <a:extLst>
                <a:ext uri="{FF2B5EF4-FFF2-40B4-BE49-F238E27FC236}">
                  <a16:creationId xmlns:a16="http://schemas.microsoft.com/office/drawing/2014/main" id="{752B9757-E620-44F3-BFEC-5E8AA182D863}"/>
                </a:ext>
              </a:extLst>
            </p:cNvPr>
            <p:cNvSpPr>
              <a:spLocks noEditPoints="1"/>
            </p:cNvSpPr>
            <p:nvPr/>
          </p:nvSpPr>
          <p:spPr bwMode="auto">
            <a:xfrm>
              <a:off x="7606" y="6155"/>
              <a:ext cx="200" cy="101"/>
            </a:xfrm>
            <a:custGeom>
              <a:avLst/>
              <a:gdLst>
                <a:gd name="T0" fmla="*/ 152 w 1999"/>
                <a:gd name="T1" fmla="*/ 150 h 1015"/>
                <a:gd name="T2" fmla="*/ 152 w 1999"/>
                <a:gd name="T3" fmla="*/ 864 h 1015"/>
                <a:gd name="T4" fmla="*/ 1848 w 1999"/>
                <a:gd name="T5" fmla="*/ 864 h 1015"/>
                <a:gd name="T6" fmla="*/ 1848 w 1999"/>
                <a:gd name="T7" fmla="*/ 150 h 1015"/>
                <a:gd name="T8" fmla="*/ 152 w 1999"/>
                <a:gd name="T9" fmla="*/ 150 h 1015"/>
                <a:gd name="T10" fmla="*/ 0 w 1999"/>
                <a:gd name="T11" fmla="*/ 0 h 1015"/>
                <a:gd name="T12" fmla="*/ 1999 w 1999"/>
                <a:gd name="T13" fmla="*/ 0 h 1015"/>
                <a:gd name="T14" fmla="*/ 1999 w 1999"/>
                <a:gd name="T15" fmla="*/ 1015 h 1015"/>
                <a:gd name="T16" fmla="*/ 0 w 1999"/>
                <a:gd name="T17" fmla="*/ 1015 h 1015"/>
                <a:gd name="T18" fmla="*/ 0 w 1999"/>
                <a:gd name="T19" fmla="*/ 0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9" h="1015">
                  <a:moveTo>
                    <a:pt x="152" y="150"/>
                  </a:moveTo>
                  <a:lnTo>
                    <a:pt x="152" y="864"/>
                  </a:lnTo>
                  <a:lnTo>
                    <a:pt x="1848" y="864"/>
                  </a:lnTo>
                  <a:lnTo>
                    <a:pt x="1848" y="150"/>
                  </a:lnTo>
                  <a:lnTo>
                    <a:pt x="152" y="150"/>
                  </a:lnTo>
                  <a:close/>
                  <a:moveTo>
                    <a:pt x="0" y="0"/>
                  </a:moveTo>
                  <a:lnTo>
                    <a:pt x="1999" y="0"/>
                  </a:lnTo>
                  <a:lnTo>
                    <a:pt x="1999" y="1015"/>
                  </a:lnTo>
                  <a:lnTo>
                    <a:pt x="0" y="1015"/>
                  </a:lnTo>
                  <a:lnTo>
                    <a:pt x="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49" name="Freeform 832">
              <a:extLst>
                <a:ext uri="{FF2B5EF4-FFF2-40B4-BE49-F238E27FC236}">
                  <a16:creationId xmlns:a16="http://schemas.microsoft.com/office/drawing/2014/main" id="{83DEB9E5-46AD-4621-88B9-E61C967885B5}"/>
                </a:ext>
              </a:extLst>
            </p:cNvPr>
            <p:cNvSpPr>
              <a:spLocks noEditPoints="1"/>
            </p:cNvSpPr>
            <p:nvPr/>
          </p:nvSpPr>
          <p:spPr bwMode="auto">
            <a:xfrm>
              <a:off x="7527" y="6044"/>
              <a:ext cx="95" cy="212"/>
            </a:xfrm>
            <a:custGeom>
              <a:avLst/>
              <a:gdLst>
                <a:gd name="T0" fmla="*/ 429 w 946"/>
                <a:gd name="T1" fmla="*/ 154 h 2124"/>
                <a:gd name="T2" fmla="*/ 348 w 946"/>
                <a:gd name="T3" fmla="*/ 177 h 2124"/>
                <a:gd name="T4" fmla="*/ 276 w 946"/>
                <a:gd name="T5" fmla="*/ 218 h 2124"/>
                <a:gd name="T6" fmla="*/ 218 w 946"/>
                <a:gd name="T7" fmla="*/ 277 h 2124"/>
                <a:gd name="T8" fmla="*/ 177 w 946"/>
                <a:gd name="T9" fmla="*/ 348 h 2124"/>
                <a:gd name="T10" fmla="*/ 154 w 946"/>
                <a:gd name="T11" fmla="*/ 429 h 2124"/>
                <a:gd name="T12" fmla="*/ 154 w 946"/>
                <a:gd name="T13" fmla="*/ 517 h 2124"/>
                <a:gd name="T14" fmla="*/ 177 w 946"/>
                <a:gd name="T15" fmla="*/ 599 h 2124"/>
                <a:gd name="T16" fmla="*/ 218 w 946"/>
                <a:gd name="T17" fmla="*/ 670 h 2124"/>
                <a:gd name="T18" fmla="*/ 276 w 946"/>
                <a:gd name="T19" fmla="*/ 728 h 2124"/>
                <a:gd name="T20" fmla="*/ 348 w 946"/>
                <a:gd name="T21" fmla="*/ 770 h 2124"/>
                <a:gd name="T22" fmla="*/ 429 w 946"/>
                <a:gd name="T23" fmla="*/ 792 h 2124"/>
                <a:gd name="T24" fmla="*/ 548 w 946"/>
                <a:gd name="T25" fmla="*/ 795 h 2124"/>
                <a:gd name="T26" fmla="*/ 794 w 946"/>
                <a:gd name="T27" fmla="*/ 1973 h 2124"/>
                <a:gd name="T28" fmla="*/ 791 w 946"/>
                <a:gd name="T29" fmla="*/ 429 h 2124"/>
                <a:gd name="T30" fmla="*/ 769 w 946"/>
                <a:gd name="T31" fmla="*/ 348 h 2124"/>
                <a:gd name="T32" fmla="*/ 727 w 946"/>
                <a:gd name="T33" fmla="*/ 277 h 2124"/>
                <a:gd name="T34" fmla="*/ 669 w 946"/>
                <a:gd name="T35" fmla="*/ 218 h 2124"/>
                <a:gd name="T36" fmla="*/ 598 w 946"/>
                <a:gd name="T37" fmla="*/ 177 h 2124"/>
                <a:gd name="T38" fmla="*/ 516 w 946"/>
                <a:gd name="T39" fmla="*/ 154 h 2124"/>
                <a:gd name="T40" fmla="*/ 473 w 946"/>
                <a:gd name="T41" fmla="*/ 0 h 2124"/>
                <a:gd name="T42" fmla="*/ 580 w 946"/>
                <a:gd name="T43" fmla="*/ 12 h 2124"/>
                <a:gd name="T44" fmla="*/ 680 w 946"/>
                <a:gd name="T45" fmla="*/ 48 h 2124"/>
                <a:gd name="T46" fmla="*/ 768 w 946"/>
                <a:gd name="T47" fmla="*/ 104 h 2124"/>
                <a:gd name="T48" fmla="*/ 841 w 946"/>
                <a:gd name="T49" fmla="*/ 178 h 2124"/>
                <a:gd name="T50" fmla="*/ 897 w 946"/>
                <a:gd name="T51" fmla="*/ 266 h 2124"/>
                <a:gd name="T52" fmla="*/ 932 w 946"/>
                <a:gd name="T53" fmla="*/ 365 h 2124"/>
                <a:gd name="T54" fmla="*/ 946 w 946"/>
                <a:gd name="T55" fmla="*/ 473 h 2124"/>
                <a:gd name="T56" fmla="*/ 397 w 946"/>
                <a:gd name="T57" fmla="*/ 2124 h 2124"/>
                <a:gd name="T58" fmla="*/ 347 w 946"/>
                <a:gd name="T59" fmla="*/ 929 h 2124"/>
                <a:gd name="T60" fmla="*/ 251 w 946"/>
                <a:gd name="T61" fmla="*/ 891 h 2124"/>
                <a:gd name="T62" fmla="*/ 168 w 946"/>
                <a:gd name="T63" fmla="*/ 835 h 2124"/>
                <a:gd name="T64" fmla="*/ 99 w 946"/>
                <a:gd name="T65" fmla="*/ 762 h 2124"/>
                <a:gd name="T66" fmla="*/ 45 w 946"/>
                <a:gd name="T67" fmla="*/ 676 h 2124"/>
                <a:gd name="T68" fmla="*/ 12 w 946"/>
                <a:gd name="T69" fmla="*/ 579 h 2124"/>
                <a:gd name="T70" fmla="*/ 0 w 946"/>
                <a:gd name="T71" fmla="*/ 473 h 2124"/>
                <a:gd name="T72" fmla="*/ 12 w 946"/>
                <a:gd name="T73" fmla="*/ 365 h 2124"/>
                <a:gd name="T74" fmla="*/ 48 w 946"/>
                <a:gd name="T75" fmla="*/ 266 h 2124"/>
                <a:gd name="T76" fmla="*/ 104 w 946"/>
                <a:gd name="T77" fmla="*/ 178 h 2124"/>
                <a:gd name="T78" fmla="*/ 177 w 946"/>
                <a:gd name="T79" fmla="*/ 104 h 2124"/>
                <a:gd name="T80" fmla="*/ 264 w 946"/>
                <a:gd name="T81" fmla="*/ 48 h 2124"/>
                <a:gd name="T82" fmla="*/ 364 w 946"/>
                <a:gd name="T83" fmla="*/ 12 h 2124"/>
                <a:gd name="T84" fmla="*/ 473 w 946"/>
                <a:gd name="T85" fmla="*/ 0 h 2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6" h="2124">
                  <a:moveTo>
                    <a:pt x="473" y="150"/>
                  </a:moveTo>
                  <a:lnTo>
                    <a:pt x="429" y="154"/>
                  </a:lnTo>
                  <a:lnTo>
                    <a:pt x="387" y="162"/>
                  </a:lnTo>
                  <a:lnTo>
                    <a:pt x="348" y="177"/>
                  </a:lnTo>
                  <a:lnTo>
                    <a:pt x="310" y="195"/>
                  </a:lnTo>
                  <a:lnTo>
                    <a:pt x="276" y="218"/>
                  </a:lnTo>
                  <a:lnTo>
                    <a:pt x="246" y="245"/>
                  </a:lnTo>
                  <a:lnTo>
                    <a:pt x="218" y="277"/>
                  </a:lnTo>
                  <a:lnTo>
                    <a:pt x="195" y="311"/>
                  </a:lnTo>
                  <a:lnTo>
                    <a:pt x="177" y="348"/>
                  </a:lnTo>
                  <a:lnTo>
                    <a:pt x="162" y="388"/>
                  </a:lnTo>
                  <a:lnTo>
                    <a:pt x="154" y="429"/>
                  </a:lnTo>
                  <a:lnTo>
                    <a:pt x="151" y="473"/>
                  </a:lnTo>
                  <a:lnTo>
                    <a:pt x="154" y="517"/>
                  </a:lnTo>
                  <a:lnTo>
                    <a:pt x="162" y="559"/>
                  </a:lnTo>
                  <a:lnTo>
                    <a:pt x="177" y="599"/>
                  </a:lnTo>
                  <a:lnTo>
                    <a:pt x="195" y="636"/>
                  </a:lnTo>
                  <a:lnTo>
                    <a:pt x="218" y="670"/>
                  </a:lnTo>
                  <a:lnTo>
                    <a:pt x="246" y="701"/>
                  </a:lnTo>
                  <a:lnTo>
                    <a:pt x="276" y="728"/>
                  </a:lnTo>
                  <a:lnTo>
                    <a:pt x="310" y="751"/>
                  </a:lnTo>
                  <a:lnTo>
                    <a:pt x="348" y="770"/>
                  </a:lnTo>
                  <a:lnTo>
                    <a:pt x="387" y="784"/>
                  </a:lnTo>
                  <a:lnTo>
                    <a:pt x="429" y="792"/>
                  </a:lnTo>
                  <a:lnTo>
                    <a:pt x="473" y="795"/>
                  </a:lnTo>
                  <a:lnTo>
                    <a:pt x="548" y="795"/>
                  </a:lnTo>
                  <a:lnTo>
                    <a:pt x="548" y="1973"/>
                  </a:lnTo>
                  <a:lnTo>
                    <a:pt x="794" y="1973"/>
                  </a:lnTo>
                  <a:lnTo>
                    <a:pt x="794" y="473"/>
                  </a:lnTo>
                  <a:lnTo>
                    <a:pt x="791" y="429"/>
                  </a:lnTo>
                  <a:lnTo>
                    <a:pt x="783" y="388"/>
                  </a:lnTo>
                  <a:lnTo>
                    <a:pt x="769" y="348"/>
                  </a:lnTo>
                  <a:lnTo>
                    <a:pt x="750" y="311"/>
                  </a:lnTo>
                  <a:lnTo>
                    <a:pt x="727" y="277"/>
                  </a:lnTo>
                  <a:lnTo>
                    <a:pt x="700" y="245"/>
                  </a:lnTo>
                  <a:lnTo>
                    <a:pt x="669" y="218"/>
                  </a:lnTo>
                  <a:lnTo>
                    <a:pt x="635" y="195"/>
                  </a:lnTo>
                  <a:lnTo>
                    <a:pt x="598" y="177"/>
                  </a:lnTo>
                  <a:lnTo>
                    <a:pt x="558" y="162"/>
                  </a:lnTo>
                  <a:lnTo>
                    <a:pt x="516" y="154"/>
                  </a:lnTo>
                  <a:lnTo>
                    <a:pt x="473" y="150"/>
                  </a:lnTo>
                  <a:close/>
                  <a:moveTo>
                    <a:pt x="473" y="0"/>
                  </a:moveTo>
                  <a:lnTo>
                    <a:pt x="528" y="3"/>
                  </a:lnTo>
                  <a:lnTo>
                    <a:pt x="580" y="12"/>
                  </a:lnTo>
                  <a:lnTo>
                    <a:pt x="632" y="27"/>
                  </a:lnTo>
                  <a:lnTo>
                    <a:pt x="680" y="48"/>
                  </a:lnTo>
                  <a:lnTo>
                    <a:pt x="726" y="73"/>
                  </a:lnTo>
                  <a:lnTo>
                    <a:pt x="768" y="104"/>
                  </a:lnTo>
                  <a:lnTo>
                    <a:pt x="806" y="138"/>
                  </a:lnTo>
                  <a:lnTo>
                    <a:pt x="841" y="178"/>
                  </a:lnTo>
                  <a:lnTo>
                    <a:pt x="871" y="219"/>
                  </a:lnTo>
                  <a:lnTo>
                    <a:pt x="897" y="266"/>
                  </a:lnTo>
                  <a:lnTo>
                    <a:pt x="917" y="314"/>
                  </a:lnTo>
                  <a:lnTo>
                    <a:pt x="932" y="365"/>
                  </a:lnTo>
                  <a:lnTo>
                    <a:pt x="942" y="418"/>
                  </a:lnTo>
                  <a:lnTo>
                    <a:pt x="946" y="473"/>
                  </a:lnTo>
                  <a:lnTo>
                    <a:pt x="946" y="2124"/>
                  </a:lnTo>
                  <a:lnTo>
                    <a:pt x="397" y="2124"/>
                  </a:lnTo>
                  <a:lnTo>
                    <a:pt x="397" y="940"/>
                  </a:lnTo>
                  <a:lnTo>
                    <a:pt x="347" y="929"/>
                  </a:lnTo>
                  <a:lnTo>
                    <a:pt x="297" y="913"/>
                  </a:lnTo>
                  <a:lnTo>
                    <a:pt x="251" y="891"/>
                  </a:lnTo>
                  <a:lnTo>
                    <a:pt x="208" y="866"/>
                  </a:lnTo>
                  <a:lnTo>
                    <a:pt x="168" y="835"/>
                  </a:lnTo>
                  <a:lnTo>
                    <a:pt x="132" y="800"/>
                  </a:lnTo>
                  <a:lnTo>
                    <a:pt x="99" y="762"/>
                  </a:lnTo>
                  <a:lnTo>
                    <a:pt x="69" y="721"/>
                  </a:lnTo>
                  <a:lnTo>
                    <a:pt x="45" y="676"/>
                  </a:lnTo>
                  <a:lnTo>
                    <a:pt x="26" y="628"/>
                  </a:lnTo>
                  <a:lnTo>
                    <a:pt x="12" y="579"/>
                  </a:lnTo>
                  <a:lnTo>
                    <a:pt x="3" y="527"/>
                  </a:lnTo>
                  <a:lnTo>
                    <a:pt x="0" y="473"/>
                  </a:lnTo>
                  <a:lnTo>
                    <a:pt x="3" y="418"/>
                  </a:lnTo>
                  <a:lnTo>
                    <a:pt x="12" y="365"/>
                  </a:lnTo>
                  <a:lnTo>
                    <a:pt x="27" y="314"/>
                  </a:lnTo>
                  <a:lnTo>
                    <a:pt x="48" y="266"/>
                  </a:lnTo>
                  <a:lnTo>
                    <a:pt x="73" y="219"/>
                  </a:lnTo>
                  <a:lnTo>
                    <a:pt x="104" y="178"/>
                  </a:lnTo>
                  <a:lnTo>
                    <a:pt x="138" y="138"/>
                  </a:lnTo>
                  <a:lnTo>
                    <a:pt x="177" y="104"/>
                  </a:lnTo>
                  <a:lnTo>
                    <a:pt x="219" y="73"/>
                  </a:lnTo>
                  <a:lnTo>
                    <a:pt x="264" y="48"/>
                  </a:lnTo>
                  <a:lnTo>
                    <a:pt x="314" y="27"/>
                  </a:lnTo>
                  <a:lnTo>
                    <a:pt x="364" y="12"/>
                  </a:lnTo>
                  <a:lnTo>
                    <a:pt x="418" y="3"/>
                  </a:lnTo>
                  <a:lnTo>
                    <a:pt x="4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50" name="Freeform 833">
              <a:extLst>
                <a:ext uri="{FF2B5EF4-FFF2-40B4-BE49-F238E27FC236}">
                  <a16:creationId xmlns:a16="http://schemas.microsoft.com/office/drawing/2014/main" id="{81C07313-FE8E-44E9-86E0-03F077B5F85A}"/>
                </a:ext>
              </a:extLst>
            </p:cNvPr>
            <p:cNvSpPr>
              <a:spLocks noEditPoints="1"/>
            </p:cNvSpPr>
            <p:nvPr/>
          </p:nvSpPr>
          <p:spPr bwMode="auto">
            <a:xfrm>
              <a:off x="7791" y="6044"/>
              <a:ext cx="95" cy="212"/>
            </a:xfrm>
            <a:custGeom>
              <a:avLst/>
              <a:gdLst>
                <a:gd name="T0" fmla="*/ 428 w 945"/>
                <a:gd name="T1" fmla="*/ 154 h 2124"/>
                <a:gd name="T2" fmla="*/ 347 w 945"/>
                <a:gd name="T3" fmla="*/ 177 h 2124"/>
                <a:gd name="T4" fmla="*/ 276 w 945"/>
                <a:gd name="T5" fmla="*/ 218 h 2124"/>
                <a:gd name="T6" fmla="*/ 218 w 945"/>
                <a:gd name="T7" fmla="*/ 277 h 2124"/>
                <a:gd name="T8" fmla="*/ 176 w 945"/>
                <a:gd name="T9" fmla="*/ 348 h 2124"/>
                <a:gd name="T10" fmla="*/ 153 w 945"/>
                <a:gd name="T11" fmla="*/ 429 h 2124"/>
                <a:gd name="T12" fmla="*/ 151 w 945"/>
                <a:gd name="T13" fmla="*/ 1973 h 2124"/>
                <a:gd name="T14" fmla="*/ 397 w 945"/>
                <a:gd name="T15" fmla="*/ 795 h 2124"/>
                <a:gd name="T16" fmla="*/ 516 w 945"/>
                <a:gd name="T17" fmla="*/ 792 h 2124"/>
                <a:gd name="T18" fmla="*/ 597 w 945"/>
                <a:gd name="T19" fmla="*/ 770 h 2124"/>
                <a:gd name="T20" fmla="*/ 669 w 945"/>
                <a:gd name="T21" fmla="*/ 728 h 2124"/>
                <a:gd name="T22" fmla="*/ 727 w 945"/>
                <a:gd name="T23" fmla="*/ 670 h 2124"/>
                <a:gd name="T24" fmla="*/ 768 w 945"/>
                <a:gd name="T25" fmla="*/ 599 h 2124"/>
                <a:gd name="T26" fmla="*/ 790 w 945"/>
                <a:gd name="T27" fmla="*/ 517 h 2124"/>
                <a:gd name="T28" fmla="*/ 790 w 945"/>
                <a:gd name="T29" fmla="*/ 429 h 2124"/>
                <a:gd name="T30" fmla="*/ 768 w 945"/>
                <a:gd name="T31" fmla="*/ 348 h 2124"/>
                <a:gd name="T32" fmla="*/ 727 w 945"/>
                <a:gd name="T33" fmla="*/ 277 h 2124"/>
                <a:gd name="T34" fmla="*/ 669 w 945"/>
                <a:gd name="T35" fmla="*/ 218 h 2124"/>
                <a:gd name="T36" fmla="*/ 597 w 945"/>
                <a:gd name="T37" fmla="*/ 177 h 2124"/>
                <a:gd name="T38" fmla="*/ 516 w 945"/>
                <a:gd name="T39" fmla="*/ 154 h 2124"/>
                <a:gd name="T40" fmla="*/ 472 w 945"/>
                <a:gd name="T41" fmla="*/ 0 h 2124"/>
                <a:gd name="T42" fmla="*/ 581 w 945"/>
                <a:gd name="T43" fmla="*/ 12 h 2124"/>
                <a:gd name="T44" fmla="*/ 680 w 945"/>
                <a:gd name="T45" fmla="*/ 48 h 2124"/>
                <a:gd name="T46" fmla="*/ 767 w 945"/>
                <a:gd name="T47" fmla="*/ 104 h 2124"/>
                <a:gd name="T48" fmla="*/ 841 w 945"/>
                <a:gd name="T49" fmla="*/ 178 h 2124"/>
                <a:gd name="T50" fmla="*/ 897 w 945"/>
                <a:gd name="T51" fmla="*/ 266 h 2124"/>
                <a:gd name="T52" fmla="*/ 932 w 945"/>
                <a:gd name="T53" fmla="*/ 365 h 2124"/>
                <a:gd name="T54" fmla="*/ 945 w 945"/>
                <a:gd name="T55" fmla="*/ 473 h 2124"/>
                <a:gd name="T56" fmla="*/ 933 w 945"/>
                <a:gd name="T57" fmla="*/ 579 h 2124"/>
                <a:gd name="T58" fmla="*/ 899 w 945"/>
                <a:gd name="T59" fmla="*/ 676 h 2124"/>
                <a:gd name="T60" fmla="*/ 846 w 945"/>
                <a:gd name="T61" fmla="*/ 762 h 2124"/>
                <a:gd name="T62" fmla="*/ 777 w 945"/>
                <a:gd name="T63" fmla="*/ 835 h 2124"/>
                <a:gd name="T64" fmla="*/ 694 w 945"/>
                <a:gd name="T65" fmla="*/ 891 h 2124"/>
                <a:gd name="T66" fmla="*/ 598 w 945"/>
                <a:gd name="T67" fmla="*/ 929 h 2124"/>
                <a:gd name="T68" fmla="*/ 548 w 945"/>
                <a:gd name="T69" fmla="*/ 2124 h 2124"/>
                <a:gd name="T70" fmla="*/ 0 w 945"/>
                <a:gd name="T71" fmla="*/ 473 h 2124"/>
                <a:gd name="T72" fmla="*/ 13 w 945"/>
                <a:gd name="T73" fmla="*/ 365 h 2124"/>
                <a:gd name="T74" fmla="*/ 48 w 945"/>
                <a:gd name="T75" fmla="*/ 266 h 2124"/>
                <a:gd name="T76" fmla="*/ 104 w 945"/>
                <a:gd name="T77" fmla="*/ 178 h 2124"/>
                <a:gd name="T78" fmla="*/ 177 w 945"/>
                <a:gd name="T79" fmla="*/ 104 h 2124"/>
                <a:gd name="T80" fmla="*/ 265 w 945"/>
                <a:gd name="T81" fmla="*/ 48 h 2124"/>
                <a:gd name="T82" fmla="*/ 364 w 945"/>
                <a:gd name="T83" fmla="*/ 12 h 2124"/>
                <a:gd name="T84" fmla="*/ 472 w 945"/>
                <a:gd name="T85" fmla="*/ 0 h 2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5" h="2124">
                  <a:moveTo>
                    <a:pt x="472" y="150"/>
                  </a:moveTo>
                  <a:lnTo>
                    <a:pt x="428" y="154"/>
                  </a:lnTo>
                  <a:lnTo>
                    <a:pt x="387" y="162"/>
                  </a:lnTo>
                  <a:lnTo>
                    <a:pt x="347" y="177"/>
                  </a:lnTo>
                  <a:lnTo>
                    <a:pt x="310" y="195"/>
                  </a:lnTo>
                  <a:lnTo>
                    <a:pt x="276" y="218"/>
                  </a:lnTo>
                  <a:lnTo>
                    <a:pt x="245" y="245"/>
                  </a:lnTo>
                  <a:lnTo>
                    <a:pt x="218" y="277"/>
                  </a:lnTo>
                  <a:lnTo>
                    <a:pt x="195" y="311"/>
                  </a:lnTo>
                  <a:lnTo>
                    <a:pt x="176" y="348"/>
                  </a:lnTo>
                  <a:lnTo>
                    <a:pt x="162" y="388"/>
                  </a:lnTo>
                  <a:lnTo>
                    <a:pt x="153" y="429"/>
                  </a:lnTo>
                  <a:lnTo>
                    <a:pt x="151" y="473"/>
                  </a:lnTo>
                  <a:lnTo>
                    <a:pt x="151" y="1973"/>
                  </a:lnTo>
                  <a:lnTo>
                    <a:pt x="397" y="1973"/>
                  </a:lnTo>
                  <a:lnTo>
                    <a:pt x="397" y="795"/>
                  </a:lnTo>
                  <a:lnTo>
                    <a:pt x="472" y="795"/>
                  </a:lnTo>
                  <a:lnTo>
                    <a:pt x="516" y="792"/>
                  </a:lnTo>
                  <a:lnTo>
                    <a:pt x="558" y="784"/>
                  </a:lnTo>
                  <a:lnTo>
                    <a:pt x="597" y="770"/>
                  </a:lnTo>
                  <a:lnTo>
                    <a:pt x="635" y="751"/>
                  </a:lnTo>
                  <a:lnTo>
                    <a:pt x="669" y="728"/>
                  </a:lnTo>
                  <a:lnTo>
                    <a:pt x="699" y="701"/>
                  </a:lnTo>
                  <a:lnTo>
                    <a:pt x="727" y="670"/>
                  </a:lnTo>
                  <a:lnTo>
                    <a:pt x="750" y="636"/>
                  </a:lnTo>
                  <a:lnTo>
                    <a:pt x="768" y="599"/>
                  </a:lnTo>
                  <a:lnTo>
                    <a:pt x="783" y="559"/>
                  </a:lnTo>
                  <a:lnTo>
                    <a:pt x="790" y="517"/>
                  </a:lnTo>
                  <a:lnTo>
                    <a:pt x="794" y="473"/>
                  </a:lnTo>
                  <a:lnTo>
                    <a:pt x="790" y="429"/>
                  </a:lnTo>
                  <a:lnTo>
                    <a:pt x="783" y="388"/>
                  </a:lnTo>
                  <a:lnTo>
                    <a:pt x="768" y="348"/>
                  </a:lnTo>
                  <a:lnTo>
                    <a:pt x="750" y="311"/>
                  </a:lnTo>
                  <a:lnTo>
                    <a:pt x="727" y="277"/>
                  </a:lnTo>
                  <a:lnTo>
                    <a:pt x="699" y="245"/>
                  </a:lnTo>
                  <a:lnTo>
                    <a:pt x="669" y="218"/>
                  </a:lnTo>
                  <a:lnTo>
                    <a:pt x="635" y="195"/>
                  </a:lnTo>
                  <a:lnTo>
                    <a:pt x="597" y="177"/>
                  </a:lnTo>
                  <a:lnTo>
                    <a:pt x="558" y="162"/>
                  </a:lnTo>
                  <a:lnTo>
                    <a:pt x="516" y="154"/>
                  </a:lnTo>
                  <a:lnTo>
                    <a:pt x="472" y="150"/>
                  </a:lnTo>
                  <a:close/>
                  <a:moveTo>
                    <a:pt x="472" y="0"/>
                  </a:moveTo>
                  <a:lnTo>
                    <a:pt x="527" y="3"/>
                  </a:lnTo>
                  <a:lnTo>
                    <a:pt x="581" y="12"/>
                  </a:lnTo>
                  <a:lnTo>
                    <a:pt x="631" y="27"/>
                  </a:lnTo>
                  <a:lnTo>
                    <a:pt x="680" y="48"/>
                  </a:lnTo>
                  <a:lnTo>
                    <a:pt x="726" y="73"/>
                  </a:lnTo>
                  <a:lnTo>
                    <a:pt x="767" y="104"/>
                  </a:lnTo>
                  <a:lnTo>
                    <a:pt x="806" y="138"/>
                  </a:lnTo>
                  <a:lnTo>
                    <a:pt x="841" y="178"/>
                  </a:lnTo>
                  <a:lnTo>
                    <a:pt x="870" y="219"/>
                  </a:lnTo>
                  <a:lnTo>
                    <a:pt x="897" y="266"/>
                  </a:lnTo>
                  <a:lnTo>
                    <a:pt x="917" y="314"/>
                  </a:lnTo>
                  <a:lnTo>
                    <a:pt x="932" y="365"/>
                  </a:lnTo>
                  <a:lnTo>
                    <a:pt x="942" y="418"/>
                  </a:lnTo>
                  <a:lnTo>
                    <a:pt x="945" y="473"/>
                  </a:lnTo>
                  <a:lnTo>
                    <a:pt x="942" y="527"/>
                  </a:lnTo>
                  <a:lnTo>
                    <a:pt x="933" y="579"/>
                  </a:lnTo>
                  <a:lnTo>
                    <a:pt x="919" y="628"/>
                  </a:lnTo>
                  <a:lnTo>
                    <a:pt x="899" y="676"/>
                  </a:lnTo>
                  <a:lnTo>
                    <a:pt x="875" y="721"/>
                  </a:lnTo>
                  <a:lnTo>
                    <a:pt x="846" y="762"/>
                  </a:lnTo>
                  <a:lnTo>
                    <a:pt x="813" y="800"/>
                  </a:lnTo>
                  <a:lnTo>
                    <a:pt x="777" y="835"/>
                  </a:lnTo>
                  <a:lnTo>
                    <a:pt x="737" y="866"/>
                  </a:lnTo>
                  <a:lnTo>
                    <a:pt x="694" y="891"/>
                  </a:lnTo>
                  <a:lnTo>
                    <a:pt x="647" y="913"/>
                  </a:lnTo>
                  <a:lnTo>
                    <a:pt x="598" y="929"/>
                  </a:lnTo>
                  <a:lnTo>
                    <a:pt x="548" y="940"/>
                  </a:lnTo>
                  <a:lnTo>
                    <a:pt x="548" y="2124"/>
                  </a:lnTo>
                  <a:lnTo>
                    <a:pt x="0" y="2124"/>
                  </a:lnTo>
                  <a:lnTo>
                    <a:pt x="0" y="473"/>
                  </a:lnTo>
                  <a:lnTo>
                    <a:pt x="3" y="418"/>
                  </a:lnTo>
                  <a:lnTo>
                    <a:pt x="13" y="365"/>
                  </a:lnTo>
                  <a:lnTo>
                    <a:pt x="27" y="314"/>
                  </a:lnTo>
                  <a:lnTo>
                    <a:pt x="48" y="266"/>
                  </a:lnTo>
                  <a:lnTo>
                    <a:pt x="73" y="219"/>
                  </a:lnTo>
                  <a:lnTo>
                    <a:pt x="104" y="178"/>
                  </a:lnTo>
                  <a:lnTo>
                    <a:pt x="138" y="138"/>
                  </a:lnTo>
                  <a:lnTo>
                    <a:pt x="177" y="104"/>
                  </a:lnTo>
                  <a:lnTo>
                    <a:pt x="219" y="73"/>
                  </a:lnTo>
                  <a:lnTo>
                    <a:pt x="265" y="48"/>
                  </a:lnTo>
                  <a:lnTo>
                    <a:pt x="313" y="27"/>
                  </a:lnTo>
                  <a:lnTo>
                    <a:pt x="364" y="12"/>
                  </a:lnTo>
                  <a:lnTo>
                    <a:pt x="417" y="3"/>
                  </a:lnTo>
                  <a:lnTo>
                    <a:pt x="47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51" name="Freeform 834">
              <a:extLst>
                <a:ext uri="{FF2B5EF4-FFF2-40B4-BE49-F238E27FC236}">
                  <a16:creationId xmlns:a16="http://schemas.microsoft.com/office/drawing/2014/main" id="{501F58E8-B036-48A0-807D-7CDD6D465428}"/>
                </a:ext>
              </a:extLst>
            </p:cNvPr>
            <p:cNvSpPr>
              <a:spLocks/>
            </p:cNvSpPr>
            <p:nvPr/>
          </p:nvSpPr>
          <p:spPr bwMode="auto">
            <a:xfrm>
              <a:off x="7606" y="6247"/>
              <a:ext cx="16" cy="31"/>
            </a:xfrm>
            <a:custGeom>
              <a:avLst/>
              <a:gdLst>
                <a:gd name="T0" fmla="*/ 76 w 152"/>
                <a:gd name="T1" fmla="*/ 0 h 310"/>
                <a:gd name="T2" fmla="*/ 96 w 152"/>
                <a:gd name="T3" fmla="*/ 3 h 310"/>
                <a:gd name="T4" fmla="*/ 113 w 152"/>
                <a:gd name="T5" fmla="*/ 11 h 310"/>
                <a:gd name="T6" fmla="*/ 129 w 152"/>
                <a:gd name="T7" fmla="*/ 23 h 310"/>
                <a:gd name="T8" fmla="*/ 141 w 152"/>
                <a:gd name="T9" fmla="*/ 37 h 310"/>
                <a:gd name="T10" fmla="*/ 148 w 152"/>
                <a:gd name="T11" fmla="*/ 56 h 310"/>
                <a:gd name="T12" fmla="*/ 152 w 152"/>
                <a:gd name="T13" fmla="*/ 76 h 310"/>
                <a:gd name="T14" fmla="*/ 152 w 152"/>
                <a:gd name="T15" fmla="*/ 234 h 310"/>
                <a:gd name="T16" fmla="*/ 148 w 152"/>
                <a:gd name="T17" fmla="*/ 254 h 310"/>
                <a:gd name="T18" fmla="*/ 141 w 152"/>
                <a:gd name="T19" fmla="*/ 272 h 310"/>
                <a:gd name="T20" fmla="*/ 129 w 152"/>
                <a:gd name="T21" fmla="*/ 287 h 310"/>
                <a:gd name="T22" fmla="*/ 113 w 152"/>
                <a:gd name="T23" fmla="*/ 299 h 310"/>
                <a:gd name="T24" fmla="*/ 96 w 152"/>
                <a:gd name="T25" fmla="*/ 306 h 310"/>
                <a:gd name="T26" fmla="*/ 76 w 152"/>
                <a:gd name="T27" fmla="*/ 310 h 310"/>
                <a:gd name="T28" fmla="*/ 56 w 152"/>
                <a:gd name="T29" fmla="*/ 306 h 310"/>
                <a:gd name="T30" fmla="*/ 38 w 152"/>
                <a:gd name="T31" fmla="*/ 299 h 310"/>
                <a:gd name="T32" fmla="*/ 22 w 152"/>
                <a:gd name="T33" fmla="*/ 287 h 310"/>
                <a:gd name="T34" fmla="*/ 10 w 152"/>
                <a:gd name="T35" fmla="*/ 272 h 310"/>
                <a:gd name="T36" fmla="*/ 2 w 152"/>
                <a:gd name="T37" fmla="*/ 254 h 310"/>
                <a:gd name="T38" fmla="*/ 0 w 152"/>
                <a:gd name="T39" fmla="*/ 234 h 310"/>
                <a:gd name="T40" fmla="*/ 0 w 152"/>
                <a:gd name="T41" fmla="*/ 76 h 310"/>
                <a:gd name="T42" fmla="*/ 2 w 152"/>
                <a:gd name="T43" fmla="*/ 56 h 310"/>
                <a:gd name="T44" fmla="*/ 10 w 152"/>
                <a:gd name="T45" fmla="*/ 37 h 310"/>
                <a:gd name="T46" fmla="*/ 22 w 152"/>
                <a:gd name="T47" fmla="*/ 23 h 310"/>
                <a:gd name="T48" fmla="*/ 38 w 152"/>
                <a:gd name="T49" fmla="*/ 11 h 310"/>
                <a:gd name="T50" fmla="*/ 56 w 152"/>
                <a:gd name="T51" fmla="*/ 3 h 310"/>
                <a:gd name="T52" fmla="*/ 76 w 152"/>
                <a:gd name="T5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 h="310">
                  <a:moveTo>
                    <a:pt x="76" y="0"/>
                  </a:moveTo>
                  <a:lnTo>
                    <a:pt x="96" y="3"/>
                  </a:lnTo>
                  <a:lnTo>
                    <a:pt x="113" y="11"/>
                  </a:lnTo>
                  <a:lnTo>
                    <a:pt x="129" y="23"/>
                  </a:lnTo>
                  <a:lnTo>
                    <a:pt x="141" y="37"/>
                  </a:lnTo>
                  <a:lnTo>
                    <a:pt x="148" y="56"/>
                  </a:lnTo>
                  <a:lnTo>
                    <a:pt x="152" y="76"/>
                  </a:lnTo>
                  <a:lnTo>
                    <a:pt x="152" y="234"/>
                  </a:lnTo>
                  <a:lnTo>
                    <a:pt x="148" y="254"/>
                  </a:lnTo>
                  <a:lnTo>
                    <a:pt x="141" y="272"/>
                  </a:lnTo>
                  <a:lnTo>
                    <a:pt x="129" y="287"/>
                  </a:lnTo>
                  <a:lnTo>
                    <a:pt x="113" y="299"/>
                  </a:lnTo>
                  <a:lnTo>
                    <a:pt x="96" y="306"/>
                  </a:lnTo>
                  <a:lnTo>
                    <a:pt x="76" y="310"/>
                  </a:lnTo>
                  <a:lnTo>
                    <a:pt x="56" y="306"/>
                  </a:lnTo>
                  <a:lnTo>
                    <a:pt x="38" y="299"/>
                  </a:lnTo>
                  <a:lnTo>
                    <a:pt x="22" y="287"/>
                  </a:lnTo>
                  <a:lnTo>
                    <a:pt x="10" y="272"/>
                  </a:lnTo>
                  <a:lnTo>
                    <a:pt x="2" y="254"/>
                  </a:lnTo>
                  <a:lnTo>
                    <a:pt x="0" y="234"/>
                  </a:lnTo>
                  <a:lnTo>
                    <a:pt x="0" y="76"/>
                  </a:lnTo>
                  <a:lnTo>
                    <a:pt x="2" y="56"/>
                  </a:lnTo>
                  <a:lnTo>
                    <a:pt x="10" y="37"/>
                  </a:lnTo>
                  <a:lnTo>
                    <a:pt x="22" y="23"/>
                  </a:lnTo>
                  <a:lnTo>
                    <a:pt x="38" y="11"/>
                  </a:lnTo>
                  <a:lnTo>
                    <a:pt x="56" y="3"/>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52" name="Freeform 835">
              <a:extLst>
                <a:ext uri="{FF2B5EF4-FFF2-40B4-BE49-F238E27FC236}">
                  <a16:creationId xmlns:a16="http://schemas.microsoft.com/office/drawing/2014/main" id="{22E7E715-D1C9-46A7-9E25-37660D8F7AD6}"/>
                </a:ext>
              </a:extLst>
            </p:cNvPr>
            <p:cNvSpPr>
              <a:spLocks/>
            </p:cNvSpPr>
            <p:nvPr/>
          </p:nvSpPr>
          <p:spPr bwMode="auto">
            <a:xfrm>
              <a:off x="7791" y="6247"/>
              <a:ext cx="15" cy="31"/>
            </a:xfrm>
            <a:custGeom>
              <a:avLst/>
              <a:gdLst>
                <a:gd name="T0" fmla="*/ 75 w 151"/>
                <a:gd name="T1" fmla="*/ 0 h 310"/>
                <a:gd name="T2" fmla="*/ 95 w 151"/>
                <a:gd name="T3" fmla="*/ 3 h 310"/>
                <a:gd name="T4" fmla="*/ 114 w 151"/>
                <a:gd name="T5" fmla="*/ 11 h 310"/>
                <a:gd name="T6" fmla="*/ 129 w 151"/>
                <a:gd name="T7" fmla="*/ 23 h 310"/>
                <a:gd name="T8" fmla="*/ 140 w 151"/>
                <a:gd name="T9" fmla="*/ 37 h 310"/>
                <a:gd name="T10" fmla="*/ 148 w 151"/>
                <a:gd name="T11" fmla="*/ 56 h 310"/>
                <a:gd name="T12" fmla="*/ 151 w 151"/>
                <a:gd name="T13" fmla="*/ 76 h 310"/>
                <a:gd name="T14" fmla="*/ 151 w 151"/>
                <a:gd name="T15" fmla="*/ 234 h 310"/>
                <a:gd name="T16" fmla="*/ 148 w 151"/>
                <a:gd name="T17" fmla="*/ 254 h 310"/>
                <a:gd name="T18" fmla="*/ 140 w 151"/>
                <a:gd name="T19" fmla="*/ 272 h 310"/>
                <a:gd name="T20" fmla="*/ 129 w 151"/>
                <a:gd name="T21" fmla="*/ 287 h 310"/>
                <a:gd name="T22" fmla="*/ 114 w 151"/>
                <a:gd name="T23" fmla="*/ 299 h 310"/>
                <a:gd name="T24" fmla="*/ 95 w 151"/>
                <a:gd name="T25" fmla="*/ 306 h 310"/>
                <a:gd name="T26" fmla="*/ 75 w 151"/>
                <a:gd name="T27" fmla="*/ 310 h 310"/>
                <a:gd name="T28" fmla="*/ 55 w 151"/>
                <a:gd name="T29" fmla="*/ 306 h 310"/>
                <a:gd name="T30" fmla="*/ 37 w 151"/>
                <a:gd name="T31" fmla="*/ 299 h 310"/>
                <a:gd name="T32" fmla="*/ 21 w 151"/>
                <a:gd name="T33" fmla="*/ 287 h 310"/>
                <a:gd name="T34" fmla="*/ 10 w 151"/>
                <a:gd name="T35" fmla="*/ 272 h 310"/>
                <a:gd name="T36" fmla="*/ 3 w 151"/>
                <a:gd name="T37" fmla="*/ 254 h 310"/>
                <a:gd name="T38" fmla="*/ 0 w 151"/>
                <a:gd name="T39" fmla="*/ 234 h 310"/>
                <a:gd name="T40" fmla="*/ 0 w 151"/>
                <a:gd name="T41" fmla="*/ 76 h 310"/>
                <a:gd name="T42" fmla="*/ 3 w 151"/>
                <a:gd name="T43" fmla="*/ 56 h 310"/>
                <a:gd name="T44" fmla="*/ 10 w 151"/>
                <a:gd name="T45" fmla="*/ 37 h 310"/>
                <a:gd name="T46" fmla="*/ 21 w 151"/>
                <a:gd name="T47" fmla="*/ 23 h 310"/>
                <a:gd name="T48" fmla="*/ 37 w 151"/>
                <a:gd name="T49" fmla="*/ 11 h 310"/>
                <a:gd name="T50" fmla="*/ 55 w 151"/>
                <a:gd name="T51" fmla="*/ 3 h 310"/>
                <a:gd name="T52" fmla="*/ 75 w 151"/>
                <a:gd name="T5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310">
                  <a:moveTo>
                    <a:pt x="75" y="0"/>
                  </a:moveTo>
                  <a:lnTo>
                    <a:pt x="95" y="3"/>
                  </a:lnTo>
                  <a:lnTo>
                    <a:pt x="114" y="11"/>
                  </a:lnTo>
                  <a:lnTo>
                    <a:pt x="129" y="23"/>
                  </a:lnTo>
                  <a:lnTo>
                    <a:pt x="140" y="37"/>
                  </a:lnTo>
                  <a:lnTo>
                    <a:pt x="148" y="56"/>
                  </a:lnTo>
                  <a:lnTo>
                    <a:pt x="151" y="76"/>
                  </a:lnTo>
                  <a:lnTo>
                    <a:pt x="151" y="234"/>
                  </a:lnTo>
                  <a:lnTo>
                    <a:pt x="148" y="254"/>
                  </a:lnTo>
                  <a:lnTo>
                    <a:pt x="140" y="272"/>
                  </a:lnTo>
                  <a:lnTo>
                    <a:pt x="129" y="287"/>
                  </a:lnTo>
                  <a:lnTo>
                    <a:pt x="114" y="299"/>
                  </a:lnTo>
                  <a:lnTo>
                    <a:pt x="95" y="306"/>
                  </a:lnTo>
                  <a:lnTo>
                    <a:pt x="75" y="310"/>
                  </a:lnTo>
                  <a:lnTo>
                    <a:pt x="55" y="306"/>
                  </a:lnTo>
                  <a:lnTo>
                    <a:pt x="37" y="299"/>
                  </a:lnTo>
                  <a:lnTo>
                    <a:pt x="21" y="287"/>
                  </a:lnTo>
                  <a:lnTo>
                    <a:pt x="10" y="272"/>
                  </a:lnTo>
                  <a:lnTo>
                    <a:pt x="3" y="254"/>
                  </a:lnTo>
                  <a:lnTo>
                    <a:pt x="0" y="234"/>
                  </a:lnTo>
                  <a:lnTo>
                    <a:pt x="0" y="76"/>
                  </a:lnTo>
                  <a:lnTo>
                    <a:pt x="3" y="56"/>
                  </a:lnTo>
                  <a:lnTo>
                    <a:pt x="10" y="37"/>
                  </a:lnTo>
                  <a:lnTo>
                    <a:pt x="21" y="23"/>
                  </a:lnTo>
                  <a:lnTo>
                    <a:pt x="37" y="11"/>
                  </a:lnTo>
                  <a:lnTo>
                    <a:pt x="55" y="3"/>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53" name="Group 838">
            <a:extLst>
              <a:ext uri="{FF2B5EF4-FFF2-40B4-BE49-F238E27FC236}">
                <a16:creationId xmlns:a16="http://schemas.microsoft.com/office/drawing/2014/main" id="{A5CD6265-87F6-4DA3-9B24-507EEE3436D0}"/>
              </a:ext>
            </a:extLst>
          </p:cNvPr>
          <p:cNvGrpSpPr>
            <a:grpSpLocks noChangeAspect="1"/>
          </p:cNvGrpSpPr>
          <p:nvPr/>
        </p:nvGrpSpPr>
        <p:grpSpPr bwMode="auto">
          <a:xfrm>
            <a:off x="6786888" y="5425845"/>
            <a:ext cx="218256" cy="261907"/>
            <a:chOff x="8551" y="5956"/>
            <a:chExt cx="275" cy="330"/>
          </a:xfrm>
          <a:solidFill>
            <a:srgbClr val="000000"/>
          </a:solidFill>
        </p:grpSpPr>
        <p:sp>
          <p:nvSpPr>
            <p:cNvPr id="1054" name="Freeform 840">
              <a:extLst>
                <a:ext uri="{FF2B5EF4-FFF2-40B4-BE49-F238E27FC236}">
                  <a16:creationId xmlns:a16="http://schemas.microsoft.com/office/drawing/2014/main" id="{AAD8B970-D403-467A-BB23-5E3891AA496E}"/>
                </a:ext>
              </a:extLst>
            </p:cNvPr>
            <p:cNvSpPr>
              <a:spLocks noEditPoints="1"/>
            </p:cNvSpPr>
            <p:nvPr/>
          </p:nvSpPr>
          <p:spPr bwMode="auto">
            <a:xfrm>
              <a:off x="8645" y="5956"/>
              <a:ext cx="87" cy="86"/>
            </a:xfrm>
            <a:custGeom>
              <a:avLst/>
              <a:gdLst>
                <a:gd name="T0" fmla="*/ 390 w 861"/>
                <a:gd name="T1" fmla="*/ 155 h 860"/>
                <a:gd name="T2" fmla="*/ 314 w 861"/>
                <a:gd name="T3" fmla="*/ 178 h 860"/>
                <a:gd name="T4" fmla="*/ 248 w 861"/>
                <a:gd name="T5" fmla="*/ 220 h 860"/>
                <a:gd name="T6" fmla="*/ 197 w 861"/>
                <a:gd name="T7" fmla="*/ 278 h 860"/>
                <a:gd name="T8" fmla="*/ 164 w 861"/>
                <a:gd name="T9" fmla="*/ 350 h 860"/>
                <a:gd name="T10" fmla="*/ 152 w 861"/>
                <a:gd name="T11" fmla="*/ 430 h 860"/>
                <a:gd name="T12" fmla="*/ 164 w 861"/>
                <a:gd name="T13" fmla="*/ 511 h 860"/>
                <a:gd name="T14" fmla="*/ 197 w 861"/>
                <a:gd name="T15" fmla="*/ 582 h 860"/>
                <a:gd name="T16" fmla="*/ 248 w 861"/>
                <a:gd name="T17" fmla="*/ 640 h 860"/>
                <a:gd name="T18" fmla="*/ 314 w 861"/>
                <a:gd name="T19" fmla="*/ 683 h 860"/>
                <a:gd name="T20" fmla="*/ 390 w 861"/>
                <a:gd name="T21" fmla="*/ 705 h 860"/>
                <a:gd name="T22" fmla="*/ 472 w 861"/>
                <a:gd name="T23" fmla="*/ 705 h 860"/>
                <a:gd name="T24" fmla="*/ 548 w 861"/>
                <a:gd name="T25" fmla="*/ 683 h 860"/>
                <a:gd name="T26" fmla="*/ 613 w 861"/>
                <a:gd name="T27" fmla="*/ 640 h 860"/>
                <a:gd name="T28" fmla="*/ 664 w 861"/>
                <a:gd name="T29" fmla="*/ 582 h 860"/>
                <a:gd name="T30" fmla="*/ 698 w 861"/>
                <a:gd name="T31" fmla="*/ 511 h 860"/>
                <a:gd name="T32" fmla="*/ 709 w 861"/>
                <a:gd name="T33" fmla="*/ 430 h 860"/>
                <a:gd name="T34" fmla="*/ 698 w 861"/>
                <a:gd name="T35" fmla="*/ 350 h 860"/>
                <a:gd name="T36" fmla="*/ 664 w 861"/>
                <a:gd name="T37" fmla="*/ 278 h 860"/>
                <a:gd name="T38" fmla="*/ 613 w 861"/>
                <a:gd name="T39" fmla="*/ 220 h 860"/>
                <a:gd name="T40" fmla="*/ 548 w 861"/>
                <a:gd name="T41" fmla="*/ 178 h 860"/>
                <a:gd name="T42" fmla="*/ 472 w 861"/>
                <a:gd name="T43" fmla="*/ 155 h 860"/>
                <a:gd name="T44" fmla="*/ 431 w 861"/>
                <a:gd name="T45" fmla="*/ 0 h 860"/>
                <a:gd name="T46" fmla="*/ 530 w 861"/>
                <a:gd name="T47" fmla="*/ 12 h 860"/>
                <a:gd name="T48" fmla="*/ 620 w 861"/>
                <a:gd name="T49" fmla="*/ 44 h 860"/>
                <a:gd name="T50" fmla="*/ 700 w 861"/>
                <a:gd name="T51" fmla="*/ 95 h 860"/>
                <a:gd name="T52" fmla="*/ 766 w 861"/>
                <a:gd name="T53" fmla="*/ 161 h 860"/>
                <a:gd name="T54" fmla="*/ 817 w 861"/>
                <a:gd name="T55" fmla="*/ 242 h 860"/>
                <a:gd name="T56" fmla="*/ 850 w 861"/>
                <a:gd name="T57" fmla="*/ 331 h 860"/>
                <a:gd name="T58" fmla="*/ 861 w 861"/>
                <a:gd name="T59" fmla="*/ 430 h 860"/>
                <a:gd name="T60" fmla="*/ 850 w 861"/>
                <a:gd name="T61" fmla="*/ 529 h 860"/>
                <a:gd name="T62" fmla="*/ 817 w 861"/>
                <a:gd name="T63" fmla="*/ 618 h 860"/>
                <a:gd name="T64" fmla="*/ 766 w 861"/>
                <a:gd name="T65" fmla="*/ 699 h 860"/>
                <a:gd name="T66" fmla="*/ 700 w 861"/>
                <a:gd name="T67" fmla="*/ 765 h 860"/>
                <a:gd name="T68" fmla="*/ 620 w 861"/>
                <a:gd name="T69" fmla="*/ 816 h 860"/>
                <a:gd name="T70" fmla="*/ 530 w 861"/>
                <a:gd name="T71" fmla="*/ 849 h 860"/>
                <a:gd name="T72" fmla="*/ 431 w 861"/>
                <a:gd name="T73" fmla="*/ 860 h 860"/>
                <a:gd name="T74" fmla="*/ 332 w 861"/>
                <a:gd name="T75" fmla="*/ 849 h 860"/>
                <a:gd name="T76" fmla="*/ 242 w 861"/>
                <a:gd name="T77" fmla="*/ 816 h 860"/>
                <a:gd name="T78" fmla="*/ 162 w 861"/>
                <a:gd name="T79" fmla="*/ 765 h 860"/>
                <a:gd name="T80" fmla="*/ 95 w 861"/>
                <a:gd name="T81" fmla="*/ 699 h 860"/>
                <a:gd name="T82" fmla="*/ 44 w 861"/>
                <a:gd name="T83" fmla="*/ 618 h 860"/>
                <a:gd name="T84" fmla="*/ 12 w 861"/>
                <a:gd name="T85" fmla="*/ 529 h 860"/>
                <a:gd name="T86" fmla="*/ 0 w 861"/>
                <a:gd name="T87" fmla="*/ 430 h 860"/>
                <a:gd name="T88" fmla="*/ 12 w 861"/>
                <a:gd name="T89" fmla="*/ 331 h 860"/>
                <a:gd name="T90" fmla="*/ 44 w 861"/>
                <a:gd name="T91" fmla="*/ 242 h 860"/>
                <a:gd name="T92" fmla="*/ 95 w 861"/>
                <a:gd name="T93" fmla="*/ 161 h 860"/>
                <a:gd name="T94" fmla="*/ 162 w 861"/>
                <a:gd name="T95" fmla="*/ 95 h 860"/>
                <a:gd name="T96" fmla="*/ 242 w 861"/>
                <a:gd name="T97" fmla="*/ 44 h 860"/>
                <a:gd name="T98" fmla="*/ 332 w 861"/>
                <a:gd name="T99" fmla="*/ 12 h 860"/>
                <a:gd name="T100" fmla="*/ 431 w 861"/>
                <a:gd name="T101" fmla="*/ 0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860">
                  <a:moveTo>
                    <a:pt x="431" y="152"/>
                  </a:moveTo>
                  <a:lnTo>
                    <a:pt x="390" y="155"/>
                  </a:lnTo>
                  <a:lnTo>
                    <a:pt x="350" y="163"/>
                  </a:lnTo>
                  <a:lnTo>
                    <a:pt x="314" y="178"/>
                  </a:lnTo>
                  <a:lnTo>
                    <a:pt x="279" y="197"/>
                  </a:lnTo>
                  <a:lnTo>
                    <a:pt x="248" y="220"/>
                  </a:lnTo>
                  <a:lnTo>
                    <a:pt x="221" y="248"/>
                  </a:lnTo>
                  <a:lnTo>
                    <a:pt x="197" y="278"/>
                  </a:lnTo>
                  <a:lnTo>
                    <a:pt x="178" y="313"/>
                  </a:lnTo>
                  <a:lnTo>
                    <a:pt x="164" y="350"/>
                  </a:lnTo>
                  <a:lnTo>
                    <a:pt x="156" y="389"/>
                  </a:lnTo>
                  <a:lnTo>
                    <a:pt x="152" y="430"/>
                  </a:lnTo>
                  <a:lnTo>
                    <a:pt x="156" y="471"/>
                  </a:lnTo>
                  <a:lnTo>
                    <a:pt x="164" y="511"/>
                  </a:lnTo>
                  <a:lnTo>
                    <a:pt x="178" y="547"/>
                  </a:lnTo>
                  <a:lnTo>
                    <a:pt x="197" y="582"/>
                  </a:lnTo>
                  <a:lnTo>
                    <a:pt x="221" y="612"/>
                  </a:lnTo>
                  <a:lnTo>
                    <a:pt x="248" y="640"/>
                  </a:lnTo>
                  <a:lnTo>
                    <a:pt x="279" y="663"/>
                  </a:lnTo>
                  <a:lnTo>
                    <a:pt x="314" y="683"/>
                  </a:lnTo>
                  <a:lnTo>
                    <a:pt x="350" y="697"/>
                  </a:lnTo>
                  <a:lnTo>
                    <a:pt x="390" y="705"/>
                  </a:lnTo>
                  <a:lnTo>
                    <a:pt x="431" y="708"/>
                  </a:lnTo>
                  <a:lnTo>
                    <a:pt x="472" y="705"/>
                  </a:lnTo>
                  <a:lnTo>
                    <a:pt x="511" y="697"/>
                  </a:lnTo>
                  <a:lnTo>
                    <a:pt x="548" y="683"/>
                  </a:lnTo>
                  <a:lnTo>
                    <a:pt x="583" y="663"/>
                  </a:lnTo>
                  <a:lnTo>
                    <a:pt x="613" y="640"/>
                  </a:lnTo>
                  <a:lnTo>
                    <a:pt x="641" y="612"/>
                  </a:lnTo>
                  <a:lnTo>
                    <a:pt x="664" y="582"/>
                  </a:lnTo>
                  <a:lnTo>
                    <a:pt x="684" y="547"/>
                  </a:lnTo>
                  <a:lnTo>
                    <a:pt x="698" y="511"/>
                  </a:lnTo>
                  <a:lnTo>
                    <a:pt x="706" y="471"/>
                  </a:lnTo>
                  <a:lnTo>
                    <a:pt x="709" y="430"/>
                  </a:lnTo>
                  <a:lnTo>
                    <a:pt x="706" y="389"/>
                  </a:lnTo>
                  <a:lnTo>
                    <a:pt x="698" y="350"/>
                  </a:lnTo>
                  <a:lnTo>
                    <a:pt x="684" y="313"/>
                  </a:lnTo>
                  <a:lnTo>
                    <a:pt x="664" y="278"/>
                  </a:lnTo>
                  <a:lnTo>
                    <a:pt x="641" y="248"/>
                  </a:lnTo>
                  <a:lnTo>
                    <a:pt x="613" y="220"/>
                  </a:lnTo>
                  <a:lnTo>
                    <a:pt x="583" y="197"/>
                  </a:lnTo>
                  <a:lnTo>
                    <a:pt x="548" y="178"/>
                  </a:lnTo>
                  <a:lnTo>
                    <a:pt x="511" y="163"/>
                  </a:lnTo>
                  <a:lnTo>
                    <a:pt x="472" y="155"/>
                  </a:lnTo>
                  <a:lnTo>
                    <a:pt x="431" y="152"/>
                  </a:lnTo>
                  <a:close/>
                  <a:moveTo>
                    <a:pt x="431" y="0"/>
                  </a:moveTo>
                  <a:lnTo>
                    <a:pt x="481" y="3"/>
                  </a:lnTo>
                  <a:lnTo>
                    <a:pt x="530" y="12"/>
                  </a:lnTo>
                  <a:lnTo>
                    <a:pt x="576" y="26"/>
                  </a:lnTo>
                  <a:lnTo>
                    <a:pt x="620" y="44"/>
                  </a:lnTo>
                  <a:lnTo>
                    <a:pt x="661" y="68"/>
                  </a:lnTo>
                  <a:lnTo>
                    <a:pt x="700" y="95"/>
                  </a:lnTo>
                  <a:lnTo>
                    <a:pt x="735" y="127"/>
                  </a:lnTo>
                  <a:lnTo>
                    <a:pt x="766" y="161"/>
                  </a:lnTo>
                  <a:lnTo>
                    <a:pt x="794" y="200"/>
                  </a:lnTo>
                  <a:lnTo>
                    <a:pt x="817" y="242"/>
                  </a:lnTo>
                  <a:lnTo>
                    <a:pt x="836" y="286"/>
                  </a:lnTo>
                  <a:lnTo>
                    <a:pt x="850" y="331"/>
                  </a:lnTo>
                  <a:lnTo>
                    <a:pt x="858" y="380"/>
                  </a:lnTo>
                  <a:lnTo>
                    <a:pt x="861" y="430"/>
                  </a:lnTo>
                  <a:lnTo>
                    <a:pt x="858" y="480"/>
                  </a:lnTo>
                  <a:lnTo>
                    <a:pt x="850" y="529"/>
                  </a:lnTo>
                  <a:lnTo>
                    <a:pt x="836" y="575"/>
                  </a:lnTo>
                  <a:lnTo>
                    <a:pt x="817" y="618"/>
                  </a:lnTo>
                  <a:lnTo>
                    <a:pt x="794" y="660"/>
                  </a:lnTo>
                  <a:lnTo>
                    <a:pt x="766" y="699"/>
                  </a:lnTo>
                  <a:lnTo>
                    <a:pt x="735" y="734"/>
                  </a:lnTo>
                  <a:lnTo>
                    <a:pt x="700" y="765"/>
                  </a:lnTo>
                  <a:lnTo>
                    <a:pt x="661" y="793"/>
                  </a:lnTo>
                  <a:lnTo>
                    <a:pt x="620" y="816"/>
                  </a:lnTo>
                  <a:lnTo>
                    <a:pt x="576" y="834"/>
                  </a:lnTo>
                  <a:lnTo>
                    <a:pt x="530" y="849"/>
                  </a:lnTo>
                  <a:lnTo>
                    <a:pt x="481" y="857"/>
                  </a:lnTo>
                  <a:lnTo>
                    <a:pt x="431" y="860"/>
                  </a:lnTo>
                  <a:lnTo>
                    <a:pt x="381" y="857"/>
                  </a:lnTo>
                  <a:lnTo>
                    <a:pt x="332" y="849"/>
                  </a:lnTo>
                  <a:lnTo>
                    <a:pt x="286" y="834"/>
                  </a:lnTo>
                  <a:lnTo>
                    <a:pt x="242" y="816"/>
                  </a:lnTo>
                  <a:lnTo>
                    <a:pt x="200" y="793"/>
                  </a:lnTo>
                  <a:lnTo>
                    <a:pt x="162" y="765"/>
                  </a:lnTo>
                  <a:lnTo>
                    <a:pt x="127" y="734"/>
                  </a:lnTo>
                  <a:lnTo>
                    <a:pt x="95" y="699"/>
                  </a:lnTo>
                  <a:lnTo>
                    <a:pt x="68" y="660"/>
                  </a:lnTo>
                  <a:lnTo>
                    <a:pt x="44" y="618"/>
                  </a:lnTo>
                  <a:lnTo>
                    <a:pt x="26" y="575"/>
                  </a:lnTo>
                  <a:lnTo>
                    <a:pt x="12" y="529"/>
                  </a:lnTo>
                  <a:lnTo>
                    <a:pt x="4" y="480"/>
                  </a:lnTo>
                  <a:lnTo>
                    <a:pt x="0" y="430"/>
                  </a:lnTo>
                  <a:lnTo>
                    <a:pt x="4" y="380"/>
                  </a:lnTo>
                  <a:lnTo>
                    <a:pt x="12" y="331"/>
                  </a:lnTo>
                  <a:lnTo>
                    <a:pt x="26" y="286"/>
                  </a:lnTo>
                  <a:lnTo>
                    <a:pt x="44" y="242"/>
                  </a:lnTo>
                  <a:lnTo>
                    <a:pt x="68" y="200"/>
                  </a:lnTo>
                  <a:lnTo>
                    <a:pt x="95" y="161"/>
                  </a:lnTo>
                  <a:lnTo>
                    <a:pt x="127" y="127"/>
                  </a:lnTo>
                  <a:lnTo>
                    <a:pt x="162" y="95"/>
                  </a:lnTo>
                  <a:lnTo>
                    <a:pt x="200" y="68"/>
                  </a:lnTo>
                  <a:lnTo>
                    <a:pt x="242" y="44"/>
                  </a:lnTo>
                  <a:lnTo>
                    <a:pt x="286" y="26"/>
                  </a:lnTo>
                  <a:lnTo>
                    <a:pt x="332" y="12"/>
                  </a:lnTo>
                  <a:lnTo>
                    <a:pt x="381" y="3"/>
                  </a:lnTo>
                  <a:lnTo>
                    <a:pt x="43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55" name="Freeform 841">
              <a:extLst>
                <a:ext uri="{FF2B5EF4-FFF2-40B4-BE49-F238E27FC236}">
                  <a16:creationId xmlns:a16="http://schemas.microsoft.com/office/drawing/2014/main" id="{E0A97FE2-41BC-4FA0-80BA-AB03905F91E0}"/>
                </a:ext>
              </a:extLst>
            </p:cNvPr>
            <p:cNvSpPr>
              <a:spLocks/>
            </p:cNvSpPr>
            <p:nvPr/>
          </p:nvSpPr>
          <p:spPr bwMode="auto">
            <a:xfrm>
              <a:off x="8681" y="6033"/>
              <a:ext cx="15" cy="253"/>
            </a:xfrm>
            <a:custGeom>
              <a:avLst/>
              <a:gdLst>
                <a:gd name="T0" fmla="*/ 76 w 151"/>
                <a:gd name="T1" fmla="*/ 0 h 2535"/>
                <a:gd name="T2" fmla="*/ 96 w 151"/>
                <a:gd name="T3" fmla="*/ 3 h 2535"/>
                <a:gd name="T4" fmla="*/ 115 w 151"/>
                <a:gd name="T5" fmla="*/ 10 h 2535"/>
                <a:gd name="T6" fmla="*/ 130 w 151"/>
                <a:gd name="T7" fmla="*/ 22 h 2535"/>
                <a:gd name="T8" fmla="*/ 141 w 151"/>
                <a:gd name="T9" fmla="*/ 38 h 2535"/>
                <a:gd name="T10" fmla="*/ 149 w 151"/>
                <a:gd name="T11" fmla="*/ 56 h 2535"/>
                <a:gd name="T12" fmla="*/ 151 w 151"/>
                <a:gd name="T13" fmla="*/ 75 h 2535"/>
                <a:gd name="T14" fmla="*/ 151 w 151"/>
                <a:gd name="T15" fmla="*/ 2460 h 2535"/>
                <a:gd name="T16" fmla="*/ 149 w 151"/>
                <a:gd name="T17" fmla="*/ 2479 h 2535"/>
                <a:gd name="T18" fmla="*/ 141 w 151"/>
                <a:gd name="T19" fmla="*/ 2498 h 2535"/>
                <a:gd name="T20" fmla="*/ 130 w 151"/>
                <a:gd name="T21" fmla="*/ 2513 h 2535"/>
                <a:gd name="T22" fmla="*/ 115 w 151"/>
                <a:gd name="T23" fmla="*/ 2525 h 2535"/>
                <a:gd name="T24" fmla="*/ 96 w 151"/>
                <a:gd name="T25" fmla="*/ 2532 h 2535"/>
                <a:gd name="T26" fmla="*/ 76 w 151"/>
                <a:gd name="T27" fmla="*/ 2535 h 2535"/>
                <a:gd name="T28" fmla="*/ 56 w 151"/>
                <a:gd name="T29" fmla="*/ 2532 h 2535"/>
                <a:gd name="T30" fmla="*/ 38 w 151"/>
                <a:gd name="T31" fmla="*/ 2525 h 2535"/>
                <a:gd name="T32" fmla="*/ 23 w 151"/>
                <a:gd name="T33" fmla="*/ 2513 h 2535"/>
                <a:gd name="T34" fmla="*/ 11 w 151"/>
                <a:gd name="T35" fmla="*/ 2498 h 2535"/>
                <a:gd name="T36" fmla="*/ 3 w 151"/>
                <a:gd name="T37" fmla="*/ 2479 h 2535"/>
                <a:gd name="T38" fmla="*/ 0 w 151"/>
                <a:gd name="T39" fmla="*/ 2460 h 2535"/>
                <a:gd name="T40" fmla="*/ 0 w 151"/>
                <a:gd name="T41" fmla="*/ 75 h 2535"/>
                <a:gd name="T42" fmla="*/ 3 w 151"/>
                <a:gd name="T43" fmla="*/ 56 h 2535"/>
                <a:gd name="T44" fmla="*/ 11 w 151"/>
                <a:gd name="T45" fmla="*/ 38 h 2535"/>
                <a:gd name="T46" fmla="*/ 23 w 151"/>
                <a:gd name="T47" fmla="*/ 22 h 2535"/>
                <a:gd name="T48" fmla="*/ 38 w 151"/>
                <a:gd name="T49" fmla="*/ 10 h 2535"/>
                <a:gd name="T50" fmla="*/ 56 w 151"/>
                <a:gd name="T51" fmla="*/ 3 h 2535"/>
                <a:gd name="T52" fmla="*/ 76 w 151"/>
                <a:gd name="T53" fmla="*/ 0 h 2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2535">
                  <a:moveTo>
                    <a:pt x="76" y="0"/>
                  </a:moveTo>
                  <a:lnTo>
                    <a:pt x="96" y="3"/>
                  </a:lnTo>
                  <a:lnTo>
                    <a:pt x="115" y="10"/>
                  </a:lnTo>
                  <a:lnTo>
                    <a:pt x="130" y="22"/>
                  </a:lnTo>
                  <a:lnTo>
                    <a:pt x="141" y="38"/>
                  </a:lnTo>
                  <a:lnTo>
                    <a:pt x="149" y="56"/>
                  </a:lnTo>
                  <a:lnTo>
                    <a:pt x="151" y="75"/>
                  </a:lnTo>
                  <a:lnTo>
                    <a:pt x="151" y="2460"/>
                  </a:lnTo>
                  <a:lnTo>
                    <a:pt x="149" y="2479"/>
                  </a:lnTo>
                  <a:lnTo>
                    <a:pt x="141" y="2498"/>
                  </a:lnTo>
                  <a:lnTo>
                    <a:pt x="130" y="2513"/>
                  </a:lnTo>
                  <a:lnTo>
                    <a:pt x="115" y="2525"/>
                  </a:lnTo>
                  <a:lnTo>
                    <a:pt x="96" y="2532"/>
                  </a:lnTo>
                  <a:lnTo>
                    <a:pt x="76" y="2535"/>
                  </a:lnTo>
                  <a:lnTo>
                    <a:pt x="56" y="2532"/>
                  </a:lnTo>
                  <a:lnTo>
                    <a:pt x="38" y="2525"/>
                  </a:lnTo>
                  <a:lnTo>
                    <a:pt x="23" y="2513"/>
                  </a:lnTo>
                  <a:lnTo>
                    <a:pt x="11" y="2498"/>
                  </a:lnTo>
                  <a:lnTo>
                    <a:pt x="3" y="2479"/>
                  </a:lnTo>
                  <a:lnTo>
                    <a:pt x="0" y="2460"/>
                  </a:lnTo>
                  <a:lnTo>
                    <a:pt x="0" y="75"/>
                  </a:lnTo>
                  <a:lnTo>
                    <a:pt x="3" y="56"/>
                  </a:lnTo>
                  <a:lnTo>
                    <a:pt x="11" y="38"/>
                  </a:lnTo>
                  <a:lnTo>
                    <a:pt x="23" y="22"/>
                  </a:lnTo>
                  <a:lnTo>
                    <a:pt x="38" y="10"/>
                  </a:lnTo>
                  <a:lnTo>
                    <a:pt x="56" y="3"/>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56" name="Freeform 842">
              <a:extLst>
                <a:ext uri="{FF2B5EF4-FFF2-40B4-BE49-F238E27FC236}">
                  <a16:creationId xmlns:a16="http://schemas.microsoft.com/office/drawing/2014/main" id="{DB3A5F33-D085-41B6-9FB1-D8F6C77284C3}"/>
                </a:ext>
              </a:extLst>
            </p:cNvPr>
            <p:cNvSpPr>
              <a:spLocks/>
            </p:cNvSpPr>
            <p:nvPr/>
          </p:nvSpPr>
          <p:spPr bwMode="auto">
            <a:xfrm>
              <a:off x="8551" y="6141"/>
              <a:ext cx="275" cy="145"/>
            </a:xfrm>
            <a:custGeom>
              <a:avLst/>
              <a:gdLst>
                <a:gd name="T0" fmla="*/ 378 w 2751"/>
                <a:gd name="T1" fmla="*/ 4 h 1449"/>
                <a:gd name="T2" fmla="*/ 423 w 2751"/>
                <a:gd name="T3" fmla="*/ 38 h 1449"/>
                <a:gd name="T4" fmla="*/ 431 w 2751"/>
                <a:gd name="T5" fmla="*/ 96 h 1449"/>
                <a:gd name="T6" fmla="*/ 396 w 2751"/>
                <a:gd name="T7" fmla="*/ 142 h 1449"/>
                <a:gd name="T8" fmla="*/ 153 w 2751"/>
                <a:gd name="T9" fmla="*/ 152 h 1449"/>
                <a:gd name="T10" fmla="*/ 196 w 2751"/>
                <a:gd name="T11" fmla="*/ 405 h 1449"/>
                <a:gd name="T12" fmla="*/ 288 w 2751"/>
                <a:gd name="T13" fmla="*/ 638 h 1449"/>
                <a:gd name="T14" fmla="*/ 423 w 2751"/>
                <a:gd name="T15" fmla="*/ 845 h 1449"/>
                <a:gd name="T16" fmla="*/ 597 w 2751"/>
                <a:gd name="T17" fmla="*/ 1019 h 1449"/>
                <a:gd name="T18" fmla="*/ 803 w 2751"/>
                <a:gd name="T19" fmla="*/ 1156 h 1449"/>
                <a:gd name="T20" fmla="*/ 1034 w 2751"/>
                <a:gd name="T21" fmla="*/ 1250 h 1449"/>
                <a:gd name="T22" fmla="*/ 1287 w 2751"/>
                <a:gd name="T23" fmla="*/ 1296 h 1449"/>
                <a:gd name="T24" fmla="*/ 1549 w 2751"/>
                <a:gd name="T25" fmla="*/ 1286 h 1449"/>
                <a:gd name="T26" fmla="*/ 1795 w 2751"/>
                <a:gd name="T27" fmla="*/ 1224 h 1449"/>
                <a:gd name="T28" fmla="*/ 2020 w 2751"/>
                <a:gd name="T29" fmla="*/ 1115 h 1449"/>
                <a:gd name="T30" fmla="*/ 2214 w 2751"/>
                <a:gd name="T31" fmla="*/ 965 h 1449"/>
                <a:gd name="T32" fmla="*/ 2376 w 2751"/>
                <a:gd name="T33" fmla="*/ 778 h 1449"/>
                <a:gd name="T34" fmla="*/ 2498 w 2751"/>
                <a:gd name="T35" fmla="*/ 562 h 1449"/>
                <a:gd name="T36" fmla="*/ 2574 w 2751"/>
                <a:gd name="T37" fmla="*/ 322 h 1449"/>
                <a:gd name="T38" fmla="*/ 2396 w 2751"/>
                <a:gd name="T39" fmla="*/ 152 h 1449"/>
                <a:gd name="T40" fmla="*/ 2342 w 2751"/>
                <a:gd name="T41" fmla="*/ 130 h 1449"/>
                <a:gd name="T42" fmla="*/ 2320 w 2751"/>
                <a:gd name="T43" fmla="*/ 76 h 1449"/>
                <a:gd name="T44" fmla="*/ 2342 w 2751"/>
                <a:gd name="T45" fmla="*/ 23 h 1449"/>
                <a:gd name="T46" fmla="*/ 2396 w 2751"/>
                <a:gd name="T47" fmla="*/ 0 h 1449"/>
                <a:gd name="T48" fmla="*/ 2713 w 2751"/>
                <a:gd name="T49" fmla="*/ 11 h 1449"/>
                <a:gd name="T50" fmla="*/ 2748 w 2751"/>
                <a:gd name="T51" fmla="*/ 56 h 1449"/>
                <a:gd name="T52" fmla="*/ 2738 w 2751"/>
                <a:gd name="T53" fmla="*/ 262 h 1449"/>
                <a:gd name="T54" fmla="*/ 2674 w 2751"/>
                <a:gd name="T55" fmla="*/ 527 h 1449"/>
                <a:gd name="T56" fmla="*/ 2562 w 2751"/>
                <a:gd name="T57" fmla="*/ 769 h 1449"/>
                <a:gd name="T58" fmla="*/ 2407 w 2751"/>
                <a:gd name="T59" fmla="*/ 983 h 1449"/>
                <a:gd name="T60" fmla="*/ 2215 w 2751"/>
                <a:gd name="T61" fmla="*/ 1163 h 1449"/>
                <a:gd name="T62" fmla="*/ 1991 w 2751"/>
                <a:gd name="T63" fmla="*/ 1304 h 1449"/>
                <a:gd name="T64" fmla="*/ 1740 w 2751"/>
                <a:gd name="T65" fmla="*/ 1400 h 1449"/>
                <a:gd name="T66" fmla="*/ 1469 w 2751"/>
                <a:gd name="T67" fmla="*/ 1446 h 1449"/>
                <a:gd name="T68" fmla="*/ 1188 w 2751"/>
                <a:gd name="T69" fmla="*/ 1437 h 1449"/>
                <a:gd name="T70" fmla="*/ 924 w 2751"/>
                <a:gd name="T71" fmla="*/ 1373 h 1449"/>
                <a:gd name="T72" fmla="*/ 681 w 2751"/>
                <a:gd name="T73" fmla="*/ 1262 h 1449"/>
                <a:gd name="T74" fmla="*/ 467 w 2751"/>
                <a:gd name="T75" fmla="*/ 1107 h 1449"/>
                <a:gd name="T76" fmla="*/ 287 w 2751"/>
                <a:gd name="T77" fmla="*/ 915 h 1449"/>
                <a:gd name="T78" fmla="*/ 145 w 2751"/>
                <a:gd name="T79" fmla="*/ 691 h 1449"/>
                <a:gd name="T80" fmla="*/ 49 w 2751"/>
                <a:gd name="T81" fmla="*/ 441 h 1449"/>
                <a:gd name="T82" fmla="*/ 3 w 2751"/>
                <a:gd name="T83" fmla="*/ 170 h 1449"/>
                <a:gd name="T84" fmla="*/ 10 w 2751"/>
                <a:gd name="T85" fmla="*/ 38 h 1449"/>
                <a:gd name="T86" fmla="*/ 55 w 2751"/>
                <a:gd name="T87" fmla="*/ 4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51" h="1449">
                  <a:moveTo>
                    <a:pt x="75" y="0"/>
                  </a:moveTo>
                  <a:lnTo>
                    <a:pt x="358" y="0"/>
                  </a:lnTo>
                  <a:lnTo>
                    <a:pt x="378" y="4"/>
                  </a:lnTo>
                  <a:lnTo>
                    <a:pt x="396" y="11"/>
                  </a:lnTo>
                  <a:lnTo>
                    <a:pt x="411" y="23"/>
                  </a:lnTo>
                  <a:lnTo>
                    <a:pt x="423" y="38"/>
                  </a:lnTo>
                  <a:lnTo>
                    <a:pt x="431" y="56"/>
                  </a:lnTo>
                  <a:lnTo>
                    <a:pt x="433" y="76"/>
                  </a:lnTo>
                  <a:lnTo>
                    <a:pt x="431" y="96"/>
                  </a:lnTo>
                  <a:lnTo>
                    <a:pt x="423" y="114"/>
                  </a:lnTo>
                  <a:lnTo>
                    <a:pt x="411" y="130"/>
                  </a:lnTo>
                  <a:lnTo>
                    <a:pt x="396" y="142"/>
                  </a:lnTo>
                  <a:lnTo>
                    <a:pt x="378" y="149"/>
                  </a:lnTo>
                  <a:lnTo>
                    <a:pt x="358" y="152"/>
                  </a:lnTo>
                  <a:lnTo>
                    <a:pt x="153" y="152"/>
                  </a:lnTo>
                  <a:lnTo>
                    <a:pt x="161" y="238"/>
                  </a:lnTo>
                  <a:lnTo>
                    <a:pt x="175" y="322"/>
                  </a:lnTo>
                  <a:lnTo>
                    <a:pt x="196" y="405"/>
                  </a:lnTo>
                  <a:lnTo>
                    <a:pt x="221" y="485"/>
                  </a:lnTo>
                  <a:lnTo>
                    <a:pt x="252" y="562"/>
                  </a:lnTo>
                  <a:lnTo>
                    <a:pt x="288" y="638"/>
                  </a:lnTo>
                  <a:lnTo>
                    <a:pt x="328" y="709"/>
                  </a:lnTo>
                  <a:lnTo>
                    <a:pt x="373" y="778"/>
                  </a:lnTo>
                  <a:lnTo>
                    <a:pt x="423" y="845"/>
                  </a:lnTo>
                  <a:lnTo>
                    <a:pt x="477" y="907"/>
                  </a:lnTo>
                  <a:lnTo>
                    <a:pt x="535" y="965"/>
                  </a:lnTo>
                  <a:lnTo>
                    <a:pt x="597" y="1019"/>
                  </a:lnTo>
                  <a:lnTo>
                    <a:pt x="662" y="1070"/>
                  </a:lnTo>
                  <a:lnTo>
                    <a:pt x="730" y="1115"/>
                  </a:lnTo>
                  <a:lnTo>
                    <a:pt x="803" y="1156"/>
                  </a:lnTo>
                  <a:lnTo>
                    <a:pt x="877" y="1193"/>
                  </a:lnTo>
                  <a:lnTo>
                    <a:pt x="955" y="1224"/>
                  </a:lnTo>
                  <a:lnTo>
                    <a:pt x="1034" y="1250"/>
                  </a:lnTo>
                  <a:lnTo>
                    <a:pt x="1117" y="1271"/>
                  </a:lnTo>
                  <a:lnTo>
                    <a:pt x="1200" y="1286"/>
                  </a:lnTo>
                  <a:lnTo>
                    <a:pt x="1287" y="1296"/>
                  </a:lnTo>
                  <a:lnTo>
                    <a:pt x="1375" y="1299"/>
                  </a:lnTo>
                  <a:lnTo>
                    <a:pt x="1463" y="1296"/>
                  </a:lnTo>
                  <a:lnTo>
                    <a:pt x="1549" y="1286"/>
                  </a:lnTo>
                  <a:lnTo>
                    <a:pt x="1633" y="1271"/>
                  </a:lnTo>
                  <a:lnTo>
                    <a:pt x="1716" y="1250"/>
                  </a:lnTo>
                  <a:lnTo>
                    <a:pt x="1795" y="1224"/>
                  </a:lnTo>
                  <a:lnTo>
                    <a:pt x="1873" y="1193"/>
                  </a:lnTo>
                  <a:lnTo>
                    <a:pt x="1947" y="1156"/>
                  </a:lnTo>
                  <a:lnTo>
                    <a:pt x="2020" y="1115"/>
                  </a:lnTo>
                  <a:lnTo>
                    <a:pt x="2088" y="1070"/>
                  </a:lnTo>
                  <a:lnTo>
                    <a:pt x="2153" y="1019"/>
                  </a:lnTo>
                  <a:lnTo>
                    <a:pt x="2214" y="965"/>
                  </a:lnTo>
                  <a:lnTo>
                    <a:pt x="2272" y="907"/>
                  </a:lnTo>
                  <a:lnTo>
                    <a:pt x="2327" y="845"/>
                  </a:lnTo>
                  <a:lnTo>
                    <a:pt x="2376" y="778"/>
                  </a:lnTo>
                  <a:lnTo>
                    <a:pt x="2421" y="709"/>
                  </a:lnTo>
                  <a:lnTo>
                    <a:pt x="2462" y="638"/>
                  </a:lnTo>
                  <a:lnTo>
                    <a:pt x="2498" y="562"/>
                  </a:lnTo>
                  <a:lnTo>
                    <a:pt x="2528" y="485"/>
                  </a:lnTo>
                  <a:lnTo>
                    <a:pt x="2554" y="405"/>
                  </a:lnTo>
                  <a:lnTo>
                    <a:pt x="2574" y="322"/>
                  </a:lnTo>
                  <a:lnTo>
                    <a:pt x="2589" y="238"/>
                  </a:lnTo>
                  <a:lnTo>
                    <a:pt x="2597" y="152"/>
                  </a:lnTo>
                  <a:lnTo>
                    <a:pt x="2396" y="152"/>
                  </a:lnTo>
                  <a:lnTo>
                    <a:pt x="2375" y="149"/>
                  </a:lnTo>
                  <a:lnTo>
                    <a:pt x="2357" y="142"/>
                  </a:lnTo>
                  <a:lnTo>
                    <a:pt x="2342" y="130"/>
                  </a:lnTo>
                  <a:lnTo>
                    <a:pt x="2331" y="114"/>
                  </a:lnTo>
                  <a:lnTo>
                    <a:pt x="2322" y="96"/>
                  </a:lnTo>
                  <a:lnTo>
                    <a:pt x="2320" y="76"/>
                  </a:lnTo>
                  <a:lnTo>
                    <a:pt x="2322" y="56"/>
                  </a:lnTo>
                  <a:lnTo>
                    <a:pt x="2331" y="38"/>
                  </a:lnTo>
                  <a:lnTo>
                    <a:pt x="2342" y="23"/>
                  </a:lnTo>
                  <a:lnTo>
                    <a:pt x="2357" y="11"/>
                  </a:lnTo>
                  <a:lnTo>
                    <a:pt x="2375" y="4"/>
                  </a:lnTo>
                  <a:lnTo>
                    <a:pt x="2396" y="0"/>
                  </a:lnTo>
                  <a:lnTo>
                    <a:pt x="2674" y="0"/>
                  </a:lnTo>
                  <a:lnTo>
                    <a:pt x="2695" y="4"/>
                  </a:lnTo>
                  <a:lnTo>
                    <a:pt x="2713" y="11"/>
                  </a:lnTo>
                  <a:lnTo>
                    <a:pt x="2728" y="23"/>
                  </a:lnTo>
                  <a:lnTo>
                    <a:pt x="2740" y="38"/>
                  </a:lnTo>
                  <a:lnTo>
                    <a:pt x="2748" y="56"/>
                  </a:lnTo>
                  <a:lnTo>
                    <a:pt x="2751" y="76"/>
                  </a:lnTo>
                  <a:lnTo>
                    <a:pt x="2747" y="170"/>
                  </a:lnTo>
                  <a:lnTo>
                    <a:pt x="2738" y="262"/>
                  </a:lnTo>
                  <a:lnTo>
                    <a:pt x="2722" y="353"/>
                  </a:lnTo>
                  <a:lnTo>
                    <a:pt x="2701" y="441"/>
                  </a:lnTo>
                  <a:lnTo>
                    <a:pt x="2674" y="527"/>
                  </a:lnTo>
                  <a:lnTo>
                    <a:pt x="2642" y="610"/>
                  </a:lnTo>
                  <a:lnTo>
                    <a:pt x="2605" y="691"/>
                  </a:lnTo>
                  <a:lnTo>
                    <a:pt x="2562" y="769"/>
                  </a:lnTo>
                  <a:lnTo>
                    <a:pt x="2515" y="844"/>
                  </a:lnTo>
                  <a:lnTo>
                    <a:pt x="2463" y="915"/>
                  </a:lnTo>
                  <a:lnTo>
                    <a:pt x="2407" y="983"/>
                  </a:lnTo>
                  <a:lnTo>
                    <a:pt x="2347" y="1047"/>
                  </a:lnTo>
                  <a:lnTo>
                    <a:pt x="2283" y="1107"/>
                  </a:lnTo>
                  <a:lnTo>
                    <a:pt x="2215" y="1163"/>
                  </a:lnTo>
                  <a:lnTo>
                    <a:pt x="2143" y="1214"/>
                  </a:lnTo>
                  <a:lnTo>
                    <a:pt x="2068" y="1262"/>
                  </a:lnTo>
                  <a:lnTo>
                    <a:pt x="1991" y="1304"/>
                  </a:lnTo>
                  <a:lnTo>
                    <a:pt x="1909" y="1341"/>
                  </a:lnTo>
                  <a:lnTo>
                    <a:pt x="1826" y="1373"/>
                  </a:lnTo>
                  <a:lnTo>
                    <a:pt x="1740" y="1400"/>
                  </a:lnTo>
                  <a:lnTo>
                    <a:pt x="1651" y="1421"/>
                  </a:lnTo>
                  <a:lnTo>
                    <a:pt x="1562" y="1437"/>
                  </a:lnTo>
                  <a:lnTo>
                    <a:pt x="1469" y="1446"/>
                  </a:lnTo>
                  <a:lnTo>
                    <a:pt x="1375" y="1449"/>
                  </a:lnTo>
                  <a:lnTo>
                    <a:pt x="1281" y="1446"/>
                  </a:lnTo>
                  <a:lnTo>
                    <a:pt x="1188" y="1437"/>
                  </a:lnTo>
                  <a:lnTo>
                    <a:pt x="1098" y="1421"/>
                  </a:lnTo>
                  <a:lnTo>
                    <a:pt x="1010" y="1400"/>
                  </a:lnTo>
                  <a:lnTo>
                    <a:pt x="924" y="1373"/>
                  </a:lnTo>
                  <a:lnTo>
                    <a:pt x="840" y="1341"/>
                  </a:lnTo>
                  <a:lnTo>
                    <a:pt x="759" y="1304"/>
                  </a:lnTo>
                  <a:lnTo>
                    <a:pt x="681" y="1262"/>
                  </a:lnTo>
                  <a:lnTo>
                    <a:pt x="607" y="1214"/>
                  </a:lnTo>
                  <a:lnTo>
                    <a:pt x="535" y="1163"/>
                  </a:lnTo>
                  <a:lnTo>
                    <a:pt x="467" y="1107"/>
                  </a:lnTo>
                  <a:lnTo>
                    <a:pt x="403" y="1047"/>
                  </a:lnTo>
                  <a:lnTo>
                    <a:pt x="343" y="983"/>
                  </a:lnTo>
                  <a:lnTo>
                    <a:pt x="287" y="915"/>
                  </a:lnTo>
                  <a:lnTo>
                    <a:pt x="235" y="844"/>
                  </a:lnTo>
                  <a:lnTo>
                    <a:pt x="188" y="769"/>
                  </a:lnTo>
                  <a:lnTo>
                    <a:pt x="145" y="691"/>
                  </a:lnTo>
                  <a:lnTo>
                    <a:pt x="108" y="610"/>
                  </a:lnTo>
                  <a:lnTo>
                    <a:pt x="75" y="527"/>
                  </a:lnTo>
                  <a:lnTo>
                    <a:pt x="49" y="441"/>
                  </a:lnTo>
                  <a:lnTo>
                    <a:pt x="28" y="353"/>
                  </a:lnTo>
                  <a:lnTo>
                    <a:pt x="12" y="262"/>
                  </a:lnTo>
                  <a:lnTo>
                    <a:pt x="3" y="170"/>
                  </a:lnTo>
                  <a:lnTo>
                    <a:pt x="0" y="76"/>
                  </a:lnTo>
                  <a:lnTo>
                    <a:pt x="2" y="56"/>
                  </a:lnTo>
                  <a:lnTo>
                    <a:pt x="10" y="38"/>
                  </a:lnTo>
                  <a:lnTo>
                    <a:pt x="21" y="23"/>
                  </a:lnTo>
                  <a:lnTo>
                    <a:pt x="37" y="11"/>
                  </a:lnTo>
                  <a:lnTo>
                    <a:pt x="55" y="4"/>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57" name="Freeform 843">
              <a:extLst>
                <a:ext uri="{FF2B5EF4-FFF2-40B4-BE49-F238E27FC236}">
                  <a16:creationId xmlns:a16="http://schemas.microsoft.com/office/drawing/2014/main" id="{A7579C10-6E89-4679-A859-E6986FC3E2FE}"/>
                </a:ext>
              </a:extLst>
            </p:cNvPr>
            <p:cNvSpPr>
              <a:spLocks/>
            </p:cNvSpPr>
            <p:nvPr/>
          </p:nvSpPr>
          <p:spPr bwMode="auto">
            <a:xfrm>
              <a:off x="8638" y="6083"/>
              <a:ext cx="101" cy="15"/>
            </a:xfrm>
            <a:custGeom>
              <a:avLst/>
              <a:gdLst>
                <a:gd name="T0" fmla="*/ 75 w 1014"/>
                <a:gd name="T1" fmla="*/ 0 h 152"/>
                <a:gd name="T2" fmla="*/ 938 w 1014"/>
                <a:gd name="T3" fmla="*/ 0 h 152"/>
                <a:gd name="T4" fmla="*/ 959 w 1014"/>
                <a:gd name="T5" fmla="*/ 3 h 152"/>
                <a:gd name="T6" fmla="*/ 976 w 1014"/>
                <a:gd name="T7" fmla="*/ 11 h 152"/>
                <a:gd name="T8" fmla="*/ 991 w 1014"/>
                <a:gd name="T9" fmla="*/ 22 h 152"/>
                <a:gd name="T10" fmla="*/ 1004 w 1014"/>
                <a:gd name="T11" fmla="*/ 38 h 152"/>
                <a:gd name="T12" fmla="*/ 1011 w 1014"/>
                <a:gd name="T13" fmla="*/ 56 h 152"/>
                <a:gd name="T14" fmla="*/ 1014 w 1014"/>
                <a:gd name="T15" fmla="*/ 76 h 152"/>
                <a:gd name="T16" fmla="*/ 1011 w 1014"/>
                <a:gd name="T17" fmla="*/ 96 h 152"/>
                <a:gd name="T18" fmla="*/ 1004 w 1014"/>
                <a:gd name="T19" fmla="*/ 114 h 152"/>
                <a:gd name="T20" fmla="*/ 991 w 1014"/>
                <a:gd name="T21" fmla="*/ 129 h 152"/>
                <a:gd name="T22" fmla="*/ 976 w 1014"/>
                <a:gd name="T23" fmla="*/ 142 h 152"/>
                <a:gd name="T24" fmla="*/ 959 w 1014"/>
                <a:gd name="T25" fmla="*/ 149 h 152"/>
                <a:gd name="T26" fmla="*/ 938 w 1014"/>
                <a:gd name="T27" fmla="*/ 152 h 152"/>
                <a:gd name="T28" fmla="*/ 75 w 1014"/>
                <a:gd name="T29" fmla="*/ 152 h 152"/>
                <a:gd name="T30" fmla="*/ 55 w 1014"/>
                <a:gd name="T31" fmla="*/ 149 h 152"/>
                <a:gd name="T32" fmla="*/ 38 w 1014"/>
                <a:gd name="T33" fmla="*/ 142 h 152"/>
                <a:gd name="T34" fmla="*/ 22 w 1014"/>
                <a:gd name="T35" fmla="*/ 129 h 152"/>
                <a:gd name="T36" fmla="*/ 10 w 1014"/>
                <a:gd name="T37" fmla="*/ 114 h 152"/>
                <a:gd name="T38" fmla="*/ 2 w 1014"/>
                <a:gd name="T39" fmla="*/ 96 h 152"/>
                <a:gd name="T40" fmla="*/ 0 w 1014"/>
                <a:gd name="T41" fmla="*/ 76 h 152"/>
                <a:gd name="T42" fmla="*/ 2 w 1014"/>
                <a:gd name="T43" fmla="*/ 56 h 152"/>
                <a:gd name="T44" fmla="*/ 10 w 1014"/>
                <a:gd name="T45" fmla="*/ 38 h 152"/>
                <a:gd name="T46" fmla="*/ 22 w 1014"/>
                <a:gd name="T47" fmla="*/ 22 h 152"/>
                <a:gd name="T48" fmla="*/ 38 w 1014"/>
                <a:gd name="T49" fmla="*/ 11 h 152"/>
                <a:gd name="T50" fmla="*/ 55 w 1014"/>
                <a:gd name="T51" fmla="*/ 3 h 152"/>
                <a:gd name="T52" fmla="*/ 75 w 1014"/>
                <a:gd name="T5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14" h="152">
                  <a:moveTo>
                    <a:pt x="75" y="0"/>
                  </a:moveTo>
                  <a:lnTo>
                    <a:pt x="938" y="0"/>
                  </a:lnTo>
                  <a:lnTo>
                    <a:pt x="959" y="3"/>
                  </a:lnTo>
                  <a:lnTo>
                    <a:pt x="976" y="11"/>
                  </a:lnTo>
                  <a:lnTo>
                    <a:pt x="991" y="22"/>
                  </a:lnTo>
                  <a:lnTo>
                    <a:pt x="1004" y="38"/>
                  </a:lnTo>
                  <a:lnTo>
                    <a:pt x="1011" y="56"/>
                  </a:lnTo>
                  <a:lnTo>
                    <a:pt x="1014" y="76"/>
                  </a:lnTo>
                  <a:lnTo>
                    <a:pt x="1011" y="96"/>
                  </a:lnTo>
                  <a:lnTo>
                    <a:pt x="1004" y="114"/>
                  </a:lnTo>
                  <a:lnTo>
                    <a:pt x="991" y="129"/>
                  </a:lnTo>
                  <a:lnTo>
                    <a:pt x="976" y="142"/>
                  </a:lnTo>
                  <a:lnTo>
                    <a:pt x="959" y="149"/>
                  </a:lnTo>
                  <a:lnTo>
                    <a:pt x="938" y="152"/>
                  </a:lnTo>
                  <a:lnTo>
                    <a:pt x="75" y="152"/>
                  </a:lnTo>
                  <a:lnTo>
                    <a:pt x="55" y="149"/>
                  </a:lnTo>
                  <a:lnTo>
                    <a:pt x="38" y="142"/>
                  </a:lnTo>
                  <a:lnTo>
                    <a:pt x="22" y="129"/>
                  </a:lnTo>
                  <a:lnTo>
                    <a:pt x="10" y="114"/>
                  </a:lnTo>
                  <a:lnTo>
                    <a:pt x="2" y="96"/>
                  </a:lnTo>
                  <a:lnTo>
                    <a:pt x="0" y="76"/>
                  </a:lnTo>
                  <a:lnTo>
                    <a:pt x="2" y="56"/>
                  </a:lnTo>
                  <a:lnTo>
                    <a:pt x="10" y="38"/>
                  </a:lnTo>
                  <a:lnTo>
                    <a:pt x="22" y="22"/>
                  </a:lnTo>
                  <a:lnTo>
                    <a:pt x="38" y="11"/>
                  </a:lnTo>
                  <a:lnTo>
                    <a:pt x="55" y="3"/>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58" name="Group 846">
            <a:extLst>
              <a:ext uri="{FF2B5EF4-FFF2-40B4-BE49-F238E27FC236}">
                <a16:creationId xmlns:a16="http://schemas.microsoft.com/office/drawing/2014/main" id="{C19F0A55-B6E3-4E09-9258-8848D4C318CB}"/>
              </a:ext>
            </a:extLst>
          </p:cNvPr>
          <p:cNvGrpSpPr>
            <a:grpSpLocks noChangeAspect="1"/>
          </p:cNvGrpSpPr>
          <p:nvPr/>
        </p:nvGrpSpPr>
        <p:grpSpPr bwMode="auto">
          <a:xfrm>
            <a:off x="6712276" y="4827427"/>
            <a:ext cx="257939" cy="257145"/>
            <a:chOff x="8457" y="5202"/>
            <a:chExt cx="325" cy="324"/>
          </a:xfrm>
          <a:solidFill>
            <a:srgbClr val="000000"/>
          </a:solidFill>
        </p:grpSpPr>
        <p:sp>
          <p:nvSpPr>
            <p:cNvPr id="1059" name="Freeform 848">
              <a:extLst>
                <a:ext uri="{FF2B5EF4-FFF2-40B4-BE49-F238E27FC236}">
                  <a16:creationId xmlns:a16="http://schemas.microsoft.com/office/drawing/2014/main" id="{A3BB5A49-B224-4A9F-9E2F-08320CC1637E}"/>
                </a:ext>
              </a:extLst>
            </p:cNvPr>
            <p:cNvSpPr>
              <a:spLocks/>
            </p:cNvSpPr>
            <p:nvPr/>
          </p:nvSpPr>
          <p:spPr bwMode="auto">
            <a:xfrm>
              <a:off x="8502" y="5425"/>
              <a:ext cx="56" cy="56"/>
            </a:xfrm>
            <a:custGeom>
              <a:avLst/>
              <a:gdLst>
                <a:gd name="T0" fmla="*/ 531 w 615"/>
                <a:gd name="T1" fmla="*/ 0 h 613"/>
                <a:gd name="T2" fmla="*/ 553 w 615"/>
                <a:gd name="T3" fmla="*/ 2 h 613"/>
                <a:gd name="T4" fmla="*/ 573 w 615"/>
                <a:gd name="T5" fmla="*/ 11 h 613"/>
                <a:gd name="T6" fmla="*/ 590 w 615"/>
                <a:gd name="T7" fmla="*/ 24 h 613"/>
                <a:gd name="T8" fmla="*/ 604 w 615"/>
                <a:gd name="T9" fmla="*/ 42 h 613"/>
                <a:gd name="T10" fmla="*/ 612 w 615"/>
                <a:gd name="T11" fmla="*/ 61 h 613"/>
                <a:gd name="T12" fmla="*/ 615 w 615"/>
                <a:gd name="T13" fmla="*/ 83 h 613"/>
                <a:gd name="T14" fmla="*/ 612 w 615"/>
                <a:gd name="T15" fmla="*/ 104 h 613"/>
                <a:gd name="T16" fmla="*/ 604 w 615"/>
                <a:gd name="T17" fmla="*/ 124 h 613"/>
                <a:gd name="T18" fmla="*/ 590 w 615"/>
                <a:gd name="T19" fmla="*/ 141 h 613"/>
                <a:gd name="T20" fmla="*/ 142 w 615"/>
                <a:gd name="T21" fmla="*/ 589 h 613"/>
                <a:gd name="T22" fmla="*/ 124 w 615"/>
                <a:gd name="T23" fmla="*/ 602 h 613"/>
                <a:gd name="T24" fmla="*/ 104 w 615"/>
                <a:gd name="T25" fmla="*/ 611 h 613"/>
                <a:gd name="T26" fmla="*/ 83 w 615"/>
                <a:gd name="T27" fmla="*/ 613 h 613"/>
                <a:gd name="T28" fmla="*/ 62 w 615"/>
                <a:gd name="T29" fmla="*/ 611 h 613"/>
                <a:gd name="T30" fmla="*/ 42 w 615"/>
                <a:gd name="T31" fmla="*/ 602 h 613"/>
                <a:gd name="T32" fmla="*/ 24 w 615"/>
                <a:gd name="T33" fmla="*/ 589 h 613"/>
                <a:gd name="T34" fmla="*/ 11 w 615"/>
                <a:gd name="T35" fmla="*/ 572 h 613"/>
                <a:gd name="T36" fmla="*/ 3 w 615"/>
                <a:gd name="T37" fmla="*/ 551 h 613"/>
                <a:gd name="T38" fmla="*/ 0 w 615"/>
                <a:gd name="T39" fmla="*/ 530 h 613"/>
                <a:gd name="T40" fmla="*/ 3 w 615"/>
                <a:gd name="T41" fmla="*/ 509 h 613"/>
                <a:gd name="T42" fmla="*/ 11 w 615"/>
                <a:gd name="T43" fmla="*/ 490 h 613"/>
                <a:gd name="T44" fmla="*/ 24 w 615"/>
                <a:gd name="T45" fmla="*/ 471 h 613"/>
                <a:gd name="T46" fmla="*/ 473 w 615"/>
                <a:gd name="T47" fmla="*/ 24 h 613"/>
                <a:gd name="T48" fmla="*/ 491 w 615"/>
                <a:gd name="T49" fmla="*/ 11 h 613"/>
                <a:gd name="T50" fmla="*/ 510 w 615"/>
                <a:gd name="T51" fmla="*/ 2 h 613"/>
                <a:gd name="T52" fmla="*/ 531 w 615"/>
                <a:gd name="T53" fmla="*/ 0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5" h="613">
                  <a:moveTo>
                    <a:pt x="531" y="0"/>
                  </a:moveTo>
                  <a:lnTo>
                    <a:pt x="553" y="2"/>
                  </a:lnTo>
                  <a:lnTo>
                    <a:pt x="573" y="11"/>
                  </a:lnTo>
                  <a:lnTo>
                    <a:pt x="590" y="24"/>
                  </a:lnTo>
                  <a:lnTo>
                    <a:pt x="604" y="42"/>
                  </a:lnTo>
                  <a:lnTo>
                    <a:pt x="612" y="61"/>
                  </a:lnTo>
                  <a:lnTo>
                    <a:pt x="615" y="83"/>
                  </a:lnTo>
                  <a:lnTo>
                    <a:pt x="612" y="104"/>
                  </a:lnTo>
                  <a:lnTo>
                    <a:pt x="604" y="124"/>
                  </a:lnTo>
                  <a:lnTo>
                    <a:pt x="590" y="141"/>
                  </a:lnTo>
                  <a:lnTo>
                    <a:pt x="142" y="589"/>
                  </a:lnTo>
                  <a:lnTo>
                    <a:pt x="124" y="602"/>
                  </a:lnTo>
                  <a:lnTo>
                    <a:pt x="104" y="611"/>
                  </a:lnTo>
                  <a:lnTo>
                    <a:pt x="83" y="613"/>
                  </a:lnTo>
                  <a:lnTo>
                    <a:pt x="62" y="611"/>
                  </a:lnTo>
                  <a:lnTo>
                    <a:pt x="42" y="602"/>
                  </a:lnTo>
                  <a:lnTo>
                    <a:pt x="24" y="589"/>
                  </a:lnTo>
                  <a:lnTo>
                    <a:pt x="11" y="572"/>
                  </a:lnTo>
                  <a:lnTo>
                    <a:pt x="3" y="551"/>
                  </a:lnTo>
                  <a:lnTo>
                    <a:pt x="0" y="530"/>
                  </a:lnTo>
                  <a:lnTo>
                    <a:pt x="3" y="509"/>
                  </a:lnTo>
                  <a:lnTo>
                    <a:pt x="11" y="490"/>
                  </a:lnTo>
                  <a:lnTo>
                    <a:pt x="24" y="471"/>
                  </a:lnTo>
                  <a:lnTo>
                    <a:pt x="473" y="24"/>
                  </a:lnTo>
                  <a:lnTo>
                    <a:pt x="491" y="11"/>
                  </a:lnTo>
                  <a:lnTo>
                    <a:pt x="510" y="2"/>
                  </a:lnTo>
                  <a:lnTo>
                    <a:pt x="53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60" name="Freeform 849">
              <a:extLst>
                <a:ext uri="{FF2B5EF4-FFF2-40B4-BE49-F238E27FC236}">
                  <a16:creationId xmlns:a16="http://schemas.microsoft.com/office/drawing/2014/main" id="{F9752A3C-E969-4EEB-90EE-5C39D562B42E}"/>
                </a:ext>
              </a:extLst>
            </p:cNvPr>
            <p:cNvSpPr>
              <a:spLocks/>
            </p:cNvSpPr>
            <p:nvPr/>
          </p:nvSpPr>
          <p:spPr bwMode="auto">
            <a:xfrm>
              <a:off x="8680" y="5247"/>
              <a:ext cx="56" cy="56"/>
            </a:xfrm>
            <a:custGeom>
              <a:avLst/>
              <a:gdLst>
                <a:gd name="T0" fmla="*/ 532 w 615"/>
                <a:gd name="T1" fmla="*/ 0 h 614"/>
                <a:gd name="T2" fmla="*/ 554 w 615"/>
                <a:gd name="T3" fmla="*/ 2 h 614"/>
                <a:gd name="T4" fmla="*/ 573 w 615"/>
                <a:gd name="T5" fmla="*/ 11 h 614"/>
                <a:gd name="T6" fmla="*/ 591 w 615"/>
                <a:gd name="T7" fmla="*/ 24 h 614"/>
                <a:gd name="T8" fmla="*/ 603 w 615"/>
                <a:gd name="T9" fmla="*/ 40 h 614"/>
                <a:gd name="T10" fmla="*/ 611 w 615"/>
                <a:gd name="T11" fmla="*/ 56 h 614"/>
                <a:gd name="T12" fmla="*/ 615 w 615"/>
                <a:gd name="T13" fmla="*/ 73 h 614"/>
                <a:gd name="T14" fmla="*/ 615 w 615"/>
                <a:gd name="T15" fmla="*/ 92 h 614"/>
                <a:gd name="T16" fmla="*/ 611 w 615"/>
                <a:gd name="T17" fmla="*/ 110 h 614"/>
                <a:gd name="T18" fmla="*/ 603 w 615"/>
                <a:gd name="T19" fmla="*/ 127 h 614"/>
                <a:gd name="T20" fmla="*/ 591 w 615"/>
                <a:gd name="T21" fmla="*/ 141 h 614"/>
                <a:gd name="T22" fmla="*/ 143 w 615"/>
                <a:gd name="T23" fmla="*/ 590 h 614"/>
                <a:gd name="T24" fmla="*/ 130 w 615"/>
                <a:gd name="T25" fmla="*/ 599 h 614"/>
                <a:gd name="T26" fmla="*/ 115 w 615"/>
                <a:gd name="T27" fmla="*/ 607 h 614"/>
                <a:gd name="T28" fmla="*/ 100 w 615"/>
                <a:gd name="T29" fmla="*/ 611 h 614"/>
                <a:gd name="T30" fmla="*/ 84 w 615"/>
                <a:gd name="T31" fmla="*/ 614 h 614"/>
                <a:gd name="T32" fmla="*/ 63 w 615"/>
                <a:gd name="T33" fmla="*/ 610 h 614"/>
                <a:gd name="T34" fmla="*/ 43 w 615"/>
                <a:gd name="T35" fmla="*/ 603 h 614"/>
                <a:gd name="T36" fmla="*/ 25 w 615"/>
                <a:gd name="T37" fmla="*/ 590 h 614"/>
                <a:gd name="T38" fmla="*/ 11 w 615"/>
                <a:gd name="T39" fmla="*/ 571 h 614"/>
                <a:gd name="T40" fmla="*/ 4 w 615"/>
                <a:gd name="T41" fmla="*/ 551 h 614"/>
                <a:gd name="T42" fmla="*/ 0 w 615"/>
                <a:gd name="T43" fmla="*/ 530 h 614"/>
                <a:gd name="T44" fmla="*/ 4 w 615"/>
                <a:gd name="T45" fmla="*/ 510 h 614"/>
                <a:gd name="T46" fmla="*/ 11 w 615"/>
                <a:gd name="T47" fmla="*/ 489 h 614"/>
                <a:gd name="T48" fmla="*/ 25 w 615"/>
                <a:gd name="T49" fmla="*/ 471 h 614"/>
                <a:gd name="T50" fmla="*/ 474 w 615"/>
                <a:gd name="T51" fmla="*/ 24 h 614"/>
                <a:gd name="T52" fmla="*/ 491 w 615"/>
                <a:gd name="T53" fmla="*/ 11 h 614"/>
                <a:gd name="T54" fmla="*/ 511 w 615"/>
                <a:gd name="T55" fmla="*/ 2 h 614"/>
                <a:gd name="T56" fmla="*/ 532 w 615"/>
                <a:gd name="T57"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5" h="614">
                  <a:moveTo>
                    <a:pt x="532" y="0"/>
                  </a:moveTo>
                  <a:lnTo>
                    <a:pt x="554" y="2"/>
                  </a:lnTo>
                  <a:lnTo>
                    <a:pt x="573" y="11"/>
                  </a:lnTo>
                  <a:lnTo>
                    <a:pt x="591" y="24"/>
                  </a:lnTo>
                  <a:lnTo>
                    <a:pt x="603" y="40"/>
                  </a:lnTo>
                  <a:lnTo>
                    <a:pt x="611" y="56"/>
                  </a:lnTo>
                  <a:lnTo>
                    <a:pt x="615" y="73"/>
                  </a:lnTo>
                  <a:lnTo>
                    <a:pt x="615" y="92"/>
                  </a:lnTo>
                  <a:lnTo>
                    <a:pt x="611" y="110"/>
                  </a:lnTo>
                  <a:lnTo>
                    <a:pt x="603" y="127"/>
                  </a:lnTo>
                  <a:lnTo>
                    <a:pt x="591" y="141"/>
                  </a:lnTo>
                  <a:lnTo>
                    <a:pt x="143" y="590"/>
                  </a:lnTo>
                  <a:lnTo>
                    <a:pt x="130" y="599"/>
                  </a:lnTo>
                  <a:lnTo>
                    <a:pt x="115" y="607"/>
                  </a:lnTo>
                  <a:lnTo>
                    <a:pt x="100" y="611"/>
                  </a:lnTo>
                  <a:lnTo>
                    <a:pt x="84" y="614"/>
                  </a:lnTo>
                  <a:lnTo>
                    <a:pt x="63" y="610"/>
                  </a:lnTo>
                  <a:lnTo>
                    <a:pt x="43" y="603"/>
                  </a:lnTo>
                  <a:lnTo>
                    <a:pt x="25" y="590"/>
                  </a:lnTo>
                  <a:lnTo>
                    <a:pt x="11" y="571"/>
                  </a:lnTo>
                  <a:lnTo>
                    <a:pt x="4" y="551"/>
                  </a:lnTo>
                  <a:lnTo>
                    <a:pt x="0" y="530"/>
                  </a:lnTo>
                  <a:lnTo>
                    <a:pt x="4" y="510"/>
                  </a:lnTo>
                  <a:lnTo>
                    <a:pt x="11" y="489"/>
                  </a:lnTo>
                  <a:lnTo>
                    <a:pt x="25" y="471"/>
                  </a:lnTo>
                  <a:lnTo>
                    <a:pt x="474" y="24"/>
                  </a:lnTo>
                  <a:lnTo>
                    <a:pt x="491" y="11"/>
                  </a:lnTo>
                  <a:lnTo>
                    <a:pt x="511" y="2"/>
                  </a:lnTo>
                  <a:lnTo>
                    <a:pt x="53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61" name="Freeform 850">
              <a:extLst>
                <a:ext uri="{FF2B5EF4-FFF2-40B4-BE49-F238E27FC236}">
                  <a16:creationId xmlns:a16="http://schemas.microsoft.com/office/drawing/2014/main" id="{655EE602-C46A-410F-B0E9-C1EB0F8FB59B}"/>
                </a:ext>
              </a:extLst>
            </p:cNvPr>
            <p:cNvSpPr>
              <a:spLocks/>
            </p:cNvSpPr>
            <p:nvPr/>
          </p:nvSpPr>
          <p:spPr bwMode="auto">
            <a:xfrm>
              <a:off x="8681" y="5425"/>
              <a:ext cx="55" cy="56"/>
            </a:xfrm>
            <a:custGeom>
              <a:avLst/>
              <a:gdLst>
                <a:gd name="T0" fmla="*/ 73 w 610"/>
                <a:gd name="T1" fmla="*/ 0 h 610"/>
                <a:gd name="T2" fmla="*/ 91 w 610"/>
                <a:gd name="T3" fmla="*/ 0 h 610"/>
                <a:gd name="T4" fmla="*/ 109 w 610"/>
                <a:gd name="T5" fmla="*/ 5 h 610"/>
                <a:gd name="T6" fmla="*/ 126 w 610"/>
                <a:gd name="T7" fmla="*/ 12 h 610"/>
                <a:gd name="T8" fmla="*/ 141 w 610"/>
                <a:gd name="T9" fmla="*/ 24 h 610"/>
                <a:gd name="T10" fmla="*/ 586 w 610"/>
                <a:gd name="T11" fmla="*/ 468 h 610"/>
                <a:gd name="T12" fmla="*/ 598 w 610"/>
                <a:gd name="T13" fmla="*/ 484 h 610"/>
                <a:gd name="T14" fmla="*/ 606 w 610"/>
                <a:gd name="T15" fmla="*/ 501 h 610"/>
                <a:gd name="T16" fmla="*/ 610 w 610"/>
                <a:gd name="T17" fmla="*/ 519 h 610"/>
                <a:gd name="T18" fmla="*/ 610 w 610"/>
                <a:gd name="T19" fmla="*/ 536 h 610"/>
                <a:gd name="T20" fmla="*/ 606 w 610"/>
                <a:gd name="T21" fmla="*/ 555 h 610"/>
                <a:gd name="T22" fmla="*/ 598 w 610"/>
                <a:gd name="T23" fmla="*/ 571 h 610"/>
                <a:gd name="T24" fmla="*/ 586 w 610"/>
                <a:gd name="T25" fmla="*/ 586 h 610"/>
                <a:gd name="T26" fmla="*/ 568 w 610"/>
                <a:gd name="T27" fmla="*/ 599 h 610"/>
                <a:gd name="T28" fmla="*/ 549 w 610"/>
                <a:gd name="T29" fmla="*/ 608 h 610"/>
                <a:gd name="T30" fmla="*/ 527 w 610"/>
                <a:gd name="T31" fmla="*/ 610 h 610"/>
                <a:gd name="T32" fmla="*/ 506 w 610"/>
                <a:gd name="T33" fmla="*/ 608 h 610"/>
                <a:gd name="T34" fmla="*/ 486 w 610"/>
                <a:gd name="T35" fmla="*/ 599 h 610"/>
                <a:gd name="T36" fmla="*/ 469 w 610"/>
                <a:gd name="T37" fmla="*/ 586 h 610"/>
                <a:gd name="T38" fmla="*/ 23 w 610"/>
                <a:gd name="T39" fmla="*/ 141 h 610"/>
                <a:gd name="T40" fmla="*/ 11 w 610"/>
                <a:gd name="T41" fmla="*/ 126 h 610"/>
                <a:gd name="T42" fmla="*/ 3 w 610"/>
                <a:gd name="T43" fmla="*/ 110 h 610"/>
                <a:gd name="T44" fmla="*/ 0 w 610"/>
                <a:gd name="T45" fmla="*/ 92 h 610"/>
                <a:gd name="T46" fmla="*/ 0 w 610"/>
                <a:gd name="T47" fmla="*/ 74 h 610"/>
                <a:gd name="T48" fmla="*/ 3 w 610"/>
                <a:gd name="T49" fmla="*/ 56 h 610"/>
                <a:gd name="T50" fmla="*/ 11 w 610"/>
                <a:gd name="T51" fmla="*/ 40 h 610"/>
                <a:gd name="T52" fmla="*/ 23 w 610"/>
                <a:gd name="T53" fmla="*/ 24 h 610"/>
                <a:gd name="T54" fmla="*/ 38 w 610"/>
                <a:gd name="T55" fmla="*/ 12 h 610"/>
                <a:gd name="T56" fmla="*/ 54 w 610"/>
                <a:gd name="T57" fmla="*/ 5 h 610"/>
                <a:gd name="T58" fmla="*/ 73 w 610"/>
                <a:gd name="T59"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0" h="610">
                  <a:moveTo>
                    <a:pt x="73" y="0"/>
                  </a:moveTo>
                  <a:lnTo>
                    <a:pt x="91" y="0"/>
                  </a:lnTo>
                  <a:lnTo>
                    <a:pt x="109" y="5"/>
                  </a:lnTo>
                  <a:lnTo>
                    <a:pt x="126" y="12"/>
                  </a:lnTo>
                  <a:lnTo>
                    <a:pt x="141" y="24"/>
                  </a:lnTo>
                  <a:lnTo>
                    <a:pt x="586" y="468"/>
                  </a:lnTo>
                  <a:lnTo>
                    <a:pt x="598" y="484"/>
                  </a:lnTo>
                  <a:lnTo>
                    <a:pt x="606" y="501"/>
                  </a:lnTo>
                  <a:lnTo>
                    <a:pt x="610" y="519"/>
                  </a:lnTo>
                  <a:lnTo>
                    <a:pt x="610" y="536"/>
                  </a:lnTo>
                  <a:lnTo>
                    <a:pt x="606" y="555"/>
                  </a:lnTo>
                  <a:lnTo>
                    <a:pt x="598" y="571"/>
                  </a:lnTo>
                  <a:lnTo>
                    <a:pt x="586" y="586"/>
                  </a:lnTo>
                  <a:lnTo>
                    <a:pt x="568" y="599"/>
                  </a:lnTo>
                  <a:lnTo>
                    <a:pt x="549" y="608"/>
                  </a:lnTo>
                  <a:lnTo>
                    <a:pt x="527" y="610"/>
                  </a:lnTo>
                  <a:lnTo>
                    <a:pt x="506" y="608"/>
                  </a:lnTo>
                  <a:lnTo>
                    <a:pt x="486" y="599"/>
                  </a:lnTo>
                  <a:lnTo>
                    <a:pt x="469" y="586"/>
                  </a:lnTo>
                  <a:lnTo>
                    <a:pt x="23" y="141"/>
                  </a:lnTo>
                  <a:lnTo>
                    <a:pt x="11" y="126"/>
                  </a:lnTo>
                  <a:lnTo>
                    <a:pt x="3" y="110"/>
                  </a:lnTo>
                  <a:lnTo>
                    <a:pt x="0" y="92"/>
                  </a:lnTo>
                  <a:lnTo>
                    <a:pt x="0" y="74"/>
                  </a:lnTo>
                  <a:lnTo>
                    <a:pt x="3" y="56"/>
                  </a:lnTo>
                  <a:lnTo>
                    <a:pt x="11" y="40"/>
                  </a:lnTo>
                  <a:lnTo>
                    <a:pt x="23" y="24"/>
                  </a:lnTo>
                  <a:lnTo>
                    <a:pt x="38" y="12"/>
                  </a:lnTo>
                  <a:lnTo>
                    <a:pt x="54" y="5"/>
                  </a:lnTo>
                  <a:lnTo>
                    <a:pt x="7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62" name="Freeform 851">
              <a:extLst>
                <a:ext uri="{FF2B5EF4-FFF2-40B4-BE49-F238E27FC236}">
                  <a16:creationId xmlns:a16="http://schemas.microsoft.com/office/drawing/2014/main" id="{7C9EDF61-4E95-44E1-89F8-1F31386036B2}"/>
                </a:ext>
              </a:extLst>
            </p:cNvPr>
            <p:cNvSpPr>
              <a:spLocks/>
            </p:cNvSpPr>
            <p:nvPr/>
          </p:nvSpPr>
          <p:spPr bwMode="auto">
            <a:xfrm>
              <a:off x="8502" y="5247"/>
              <a:ext cx="57" cy="56"/>
            </a:xfrm>
            <a:custGeom>
              <a:avLst/>
              <a:gdLst>
                <a:gd name="T0" fmla="*/ 74 w 617"/>
                <a:gd name="T1" fmla="*/ 0 h 616"/>
                <a:gd name="T2" fmla="*/ 92 w 617"/>
                <a:gd name="T3" fmla="*/ 0 h 616"/>
                <a:gd name="T4" fmla="*/ 110 w 617"/>
                <a:gd name="T5" fmla="*/ 5 h 616"/>
                <a:gd name="T6" fmla="*/ 127 w 617"/>
                <a:gd name="T7" fmla="*/ 12 h 616"/>
                <a:gd name="T8" fmla="*/ 142 w 617"/>
                <a:gd name="T9" fmla="*/ 24 h 616"/>
                <a:gd name="T10" fmla="*/ 593 w 617"/>
                <a:gd name="T11" fmla="*/ 475 h 616"/>
                <a:gd name="T12" fmla="*/ 605 w 617"/>
                <a:gd name="T13" fmla="*/ 490 h 616"/>
                <a:gd name="T14" fmla="*/ 613 w 617"/>
                <a:gd name="T15" fmla="*/ 506 h 616"/>
                <a:gd name="T16" fmla="*/ 617 w 617"/>
                <a:gd name="T17" fmla="*/ 524 h 616"/>
                <a:gd name="T18" fmla="*/ 617 w 617"/>
                <a:gd name="T19" fmla="*/ 542 h 616"/>
                <a:gd name="T20" fmla="*/ 613 w 617"/>
                <a:gd name="T21" fmla="*/ 560 h 616"/>
                <a:gd name="T22" fmla="*/ 605 w 617"/>
                <a:gd name="T23" fmla="*/ 577 h 616"/>
                <a:gd name="T24" fmla="*/ 593 w 617"/>
                <a:gd name="T25" fmla="*/ 592 h 616"/>
                <a:gd name="T26" fmla="*/ 581 w 617"/>
                <a:gd name="T27" fmla="*/ 603 h 616"/>
                <a:gd name="T28" fmla="*/ 565 w 617"/>
                <a:gd name="T29" fmla="*/ 610 h 616"/>
                <a:gd name="T30" fmla="*/ 550 w 617"/>
                <a:gd name="T31" fmla="*/ 615 h 616"/>
                <a:gd name="T32" fmla="*/ 535 w 617"/>
                <a:gd name="T33" fmla="*/ 616 h 616"/>
                <a:gd name="T34" fmla="*/ 514 w 617"/>
                <a:gd name="T35" fmla="*/ 614 h 616"/>
                <a:gd name="T36" fmla="*/ 493 w 617"/>
                <a:gd name="T37" fmla="*/ 606 h 616"/>
                <a:gd name="T38" fmla="*/ 475 w 617"/>
                <a:gd name="T39" fmla="*/ 592 h 616"/>
                <a:gd name="T40" fmla="*/ 24 w 617"/>
                <a:gd name="T41" fmla="*/ 141 h 616"/>
                <a:gd name="T42" fmla="*/ 12 w 617"/>
                <a:gd name="T43" fmla="*/ 127 h 616"/>
                <a:gd name="T44" fmla="*/ 4 w 617"/>
                <a:gd name="T45" fmla="*/ 110 h 616"/>
                <a:gd name="T46" fmla="*/ 0 w 617"/>
                <a:gd name="T47" fmla="*/ 92 h 616"/>
                <a:gd name="T48" fmla="*/ 0 w 617"/>
                <a:gd name="T49" fmla="*/ 73 h 616"/>
                <a:gd name="T50" fmla="*/ 4 w 617"/>
                <a:gd name="T51" fmla="*/ 56 h 616"/>
                <a:gd name="T52" fmla="*/ 12 w 617"/>
                <a:gd name="T53" fmla="*/ 40 h 616"/>
                <a:gd name="T54" fmla="*/ 24 w 617"/>
                <a:gd name="T55" fmla="*/ 24 h 616"/>
                <a:gd name="T56" fmla="*/ 39 w 617"/>
                <a:gd name="T57" fmla="*/ 12 h 616"/>
                <a:gd name="T58" fmla="*/ 56 w 617"/>
                <a:gd name="T59" fmla="*/ 5 h 616"/>
                <a:gd name="T60" fmla="*/ 74 w 617"/>
                <a:gd name="T61"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17" h="616">
                  <a:moveTo>
                    <a:pt x="74" y="0"/>
                  </a:moveTo>
                  <a:lnTo>
                    <a:pt x="92" y="0"/>
                  </a:lnTo>
                  <a:lnTo>
                    <a:pt x="110" y="5"/>
                  </a:lnTo>
                  <a:lnTo>
                    <a:pt x="127" y="12"/>
                  </a:lnTo>
                  <a:lnTo>
                    <a:pt x="142" y="24"/>
                  </a:lnTo>
                  <a:lnTo>
                    <a:pt x="593" y="475"/>
                  </a:lnTo>
                  <a:lnTo>
                    <a:pt x="605" y="490"/>
                  </a:lnTo>
                  <a:lnTo>
                    <a:pt x="613" y="506"/>
                  </a:lnTo>
                  <a:lnTo>
                    <a:pt x="617" y="524"/>
                  </a:lnTo>
                  <a:lnTo>
                    <a:pt x="617" y="542"/>
                  </a:lnTo>
                  <a:lnTo>
                    <a:pt x="613" y="560"/>
                  </a:lnTo>
                  <a:lnTo>
                    <a:pt x="605" y="577"/>
                  </a:lnTo>
                  <a:lnTo>
                    <a:pt x="593" y="592"/>
                  </a:lnTo>
                  <a:lnTo>
                    <a:pt x="581" y="603"/>
                  </a:lnTo>
                  <a:lnTo>
                    <a:pt x="565" y="610"/>
                  </a:lnTo>
                  <a:lnTo>
                    <a:pt x="550" y="615"/>
                  </a:lnTo>
                  <a:lnTo>
                    <a:pt x="535" y="616"/>
                  </a:lnTo>
                  <a:lnTo>
                    <a:pt x="514" y="614"/>
                  </a:lnTo>
                  <a:lnTo>
                    <a:pt x="493" y="606"/>
                  </a:lnTo>
                  <a:lnTo>
                    <a:pt x="475" y="592"/>
                  </a:lnTo>
                  <a:lnTo>
                    <a:pt x="24" y="141"/>
                  </a:lnTo>
                  <a:lnTo>
                    <a:pt x="12" y="127"/>
                  </a:lnTo>
                  <a:lnTo>
                    <a:pt x="4" y="110"/>
                  </a:lnTo>
                  <a:lnTo>
                    <a:pt x="0" y="92"/>
                  </a:lnTo>
                  <a:lnTo>
                    <a:pt x="0" y="73"/>
                  </a:lnTo>
                  <a:lnTo>
                    <a:pt x="4" y="56"/>
                  </a:lnTo>
                  <a:lnTo>
                    <a:pt x="12" y="40"/>
                  </a:lnTo>
                  <a:lnTo>
                    <a:pt x="24" y="24"/>
                  </a:lnTo>
                  <a:lnTo>
                    <a:pt x="39" y="12"/>
                  </a:lnTo>
                  <a:lnTo>
                    <a:pt x="56" y="5"/>
                  </a:lnTo>
                  <a:lnTo>
                    <a:pt x="7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63" name="Freeform 852">
              <a:extLst>
                <a:ext uri="{FF2B5EF4-FFF2-40B4-BE49-F238E27FC236}">
                  <a16:creationId xmlns:a16="http://schemas.microsoft.com/office/drawing/2014/main" id="{9E54FF6F-B91F-42C8-9FFE-535F7E3DA0BE}"/>
                </a:ext>
              </a:extLst>
            </p:cNvPr>
            <p:cNvSpPr>
              <a:spLocks noEditPoints="1"/>
            </p:cNvSpPr>
            <p:nvPr/>
          </p:nvSpPr>
          <p:spPr bwMode="auto">
            <a:xfrm>
              <a:off x="8457" y="5202"/>
              <a:ext cx="325" cy="324"/>
            </a:xfrm>
            <a:custGeom>
              <a:avLst/>
              <a:gdLst>
                <a:gd name="T0" fmla="*/ 1492 w 3574"/>
                <a:gd name="T1" fmla="*/ 192 h 3566"/>
                <a:gd name="T2" fmla="*/ 1121 w 3574"/>
                <a:gd name="T3" fmla="*/ 307 h 3566"/>
                <a:gd name="T4" fmla="*/ 788 w 3574"/>
                <a:gd name="T5" fmla="*/ 508 h 3566"/>
                <a:gd name="T6" fmla="*/ 510 w 3574"/>
                <a:gd name="T7" fmla="*/ 786 h 3566"/>
                <a:gd name="T8" fmla="*/ 312 w 3574"/>
                <a:gd name="T9" fmla="*/ 1109 h 3566"/>
                <a:gd name="T10" fmla="*/ 198 w 3574"/>
                <a:gd name="T11" fmla="*/ 1462 h 3566"/>
                <a:gd name="T12" fmla="*/ 167 w 3574"/>
                <a:gd name="T13" fmla="*/ 1829 h 3566"/>
                <a:gd name="T14" fmla="*/ 219 w 3574"/>
                <a:gd name="T15" fmla="*/ 2193 h 3566"/>
                <a:gd name="T16" fmla="*/ 354 w 3574"/>
                <a:gd name="T17" fmla="*/ 2540 h 3566"/>
                <a:gd name="T18" fmla="*/ 572 w 3574"/>
                <a:gd name="T19" fmla="*/ 2854 h 3566"/>
                <a:gd name="T20" fmla="*/ 868 w 3574"/>
                <a:gd name="T21" fmla="*/ 3116 h 3566"/>
                <a:gd name="T22" fmla="*/ 1211 w 3574"/>
                <a:gd name="T23" fmla="*/ 3296 h 3566"/>
                <a:gd name="T24" fmla="*/ 1589 w 3574"/>
                <a:gd name="T25" fmla="*/ 3388 h 3566"/>
                <a:gd name="T26" fmla="*/ 1985 w 3574"/>
                <a:gd name="T27" fmla="*/ 3388 h 3566"/>
                <a:gd name="T28" fmla="*/ 2363 w 3574"/>
                <a:gd name="T29" fmla="*/ 3296 h 3566"/>
                <a:gd name="T30" fmla="*/ 2706 w 3574"/>
                <a:gd name="T31" fmla="*/ 3116 h 3566"/>
                <a:gd name="T32" fmla="*/ 3002 w 3574"/>
                <a:gd name="T33" fmla="*/ 2854 h 3566"/>
                <a:gd name="T34" fmla="*/ 3223 w 3574"/>
                <a:gd name="T35" fmla="*/ 2534 h 3566"/>
                <a:gd name="T36" fmla="*/ 3361 w 3574"/>
                <a:gd name="T37" fmla="*/ 2172 h 3566"/>
                <a:gd name="T38" fmla="*/ 3408 w 3574"/>
                <a:gd name="T39" fmla="*/ 1783 h 3566"/>
                <a:gd name="T40" fmla="*/ 3361 w 3574"/>
                <a:gd name="T41" fmla="*/ 1394 h 3566"/>
                <a:gd name="T42" fmla="*/ 3223 w 3574"/>
                <a:gd name="T43" fmla="*/ 1032 h 3566"/>
                <a:gd name="T44" fmla="*/ 3002 w 3574"/>
                <a:gd name="T45" fmla="*/ 711 h 3566"/>
                <a:gd name="T46" fmla="*/ 2706 w 3574"/>
                <a:gd name="T47" fmla="*/ 450 h 3566"/>
                <a:gd name="T48" fmla="*/ 2363 w 3574"/>
                <a:gd name="T49" fmla="*/ 270 h 3566"/>
                <a:gd name="T50" fmla="*/ 1985 w 3574"/>
                <a:gd name="T51" fmla="*/ 177 h 3566"/>
                <a:gd name="T52" fmla="*/ 1888 w 3574"/>
                <a:gd name="T53" fmla="*/ 2 h 3566"/>
                <a:gd name="T54" fmla="*/ 2284 w 3574"/>
                <a:gd name="T55" fmla="*/ 68 h 3566"/>
                <a:gd name="T56" fmla="*/ 2650 w 3574"/>
                <a:gd name="T57" fmla="*/ 220 h 3566"/>
                <a:gd name="T58" fmla="*/ 2977 w 3574"/>
                <a:gd name="T59" fmla="*/ 452 h 3566"/>
                <a:gd name="T60" fmla="*/ 3246 w 3574"/>
                <a:gd name="T61" fmla="*/ 753 h 3566"/>
                <a:gd name="T62" fmla="*/ 3439 w 3574"/>
                <a:gd name="T63" fmla="*/ 1099 h 3566"/>
                <a:gd name="T64" fmla="*/ 3549 w 3574"/>
                <a:gd name="T65" fmla="*/ 1481 h 3566"/>
                <a:gd name="T66" fmla="*/ 3572 w 3574"/>
                <a:gd name="T67" fmla="*/ 1884 h 3566"/>
                <a:gd name="T68" fmla="*/ 3505 w 3574"/>
                <a:gd name="T69" fmla="*/ 2278 h 3566"/>
                <a:gd name="T70" fmla="*/ 3353 w 3574"/>
                <a:gd name="T71" fmla="*/ 2644 h 3566"/>
                <a:gd name="T72" fmla="*/ 3120 w 3574"/>
                <a:gd name="T73" fmla="*/ 2970 h 3566"/>
                <a:gd name="T74" fmla="*/ 2819 w 3574"/>
                <a:gd name="T75" fmla="*/ 3239 h 3566"/>
                <a:gd name="T76" fmla="*/ 2471 w 3574"/>
                <a:gd name="T77" fmla="*/ 3432 h 3566"/>
                <a:gd name="T78" fmla="*/ 2089 w 3574"/>
                <a:gd name="T79" fmla="*/ 3541 h 3566"/>
                <a:gd name="T80" fmla="*/ 1684 w 3574"/>
                <a:gd name="T81" fmla="*/ 3563 h 3566"/>
                <a:gd name="T82" fmla="*/ 1290 w 3574"/>
                <a:gd name="T83" fmla="*/ 3496 h 3566"/>
                <a:gd name="T84" fmla="*/ 923 w 3574"/>
                <a:gd name="T85" fmla="*/ 3345 h 3566"/>
                <a:gd name="T86" fmla="*/ 596 w 3574"/>
                <a:gd name="T87" fmla="*/ 3113 h 3566"/>
                <a:gd name="T88" fmla="*/ 322 w 3574"/>
                <a:gd name="T89" fmla="*/ 2806 h 3566"/>
                <a:gd name="T90" fmla="*/ 130 w 3574"/>
                <a:gd name="T91" fmla="*/ 2454 h 3566"/>
                <a:gd name="T92" fmla="*/ 24 w 3574"/>
                <a:gd name="T93" fmla="*/ 2075 h 3566"/>
                <a:gd name="T94" fmla="*/ 2 w 3574"/>
                <a:gd name="T95" fmla="*/ 1685 h 3566"/>
                <a:gd name="T96" fmla="*/ 67 w 3574"/>
                <a:gd name="T97" fmla="*/ 1298 h 3566"/>
                <a:gd name="T98" fmla="*/ 216 w 3574"/>
                <a:gd name="T99" fmla="*/ 931 h 3566"/>
                <a:gd name="T100" fmla="*/ 450 w 3574"/>
                <a:gd name="T101" fmla="*/ 598 h 3566"/>
                <a:gd name="T102" fmla="*/ 754 w 3574"/>
                <a:gd name="T103" fmla="*/ 326 h 3566"/>
                <a:gd name="T104" fmla="*/ 1103 w 3574"/>
                <a:gd name="T105" fmla="*/ 134 h 3566"/>
                <a:gd name="T106" fmla="*/ 1484 w 3574"/>
                <a:gd name="T107" fmla="*/ 25 h 3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74" h="3566">
                  <a:moveTo>
                    <a:pt x="1786" y="166"/>
                  </a:moveTo>
                  <a:lnTo>
                    <a:pt x="1688" y="168"/>
                  </a:lnTo>
                  <a:lnTo>
                    <a:pt x="1589" y="177"/>
                  </a:lnTo>
                  <a:lnTo>
                    <a:pt x="1492" y="192"/>
                  </a:lnTo>
                  <a:lnTo>
                    <a:pt x="1396" y="212"/>
                  </a:lnTo>
                  <a:lnTo>
                    <a:pt x="1303" y="238"/>
                  </a:lnTo>
                  <a:lnTo>
                    <a:pt x="1211" y="270"/>
                  </a:lnTo>
                  <a:lnTo>
                    <a:pt x="1121" y="307"/>
                  </a:lnTo>
                  <a:lnTo>
                    <a:pt x="1035" y="349"/>
                  </a:lnTo>
                  <a:lnTo>
                    <a:pt x="949" y="396"/>
                  </a:lnTo>
                  <a:lnTo>
                    <a:pt x="868" y="450"/>
                  </a:lnTo>
                  <a:lnTo>
                    <a:pt x="788" y="508"/>
                  </a:lnTo>
                  <a:lnTo>
                    <a:pt x="712" y="571"/>
                  </a:lnTo>
                  <a:lnTo>
                    <a:pt x="640" y="639"/>
                  </a:lnTo>
                  <a:lnTo>
                    <a:pt x="572" y="710"/>
                  </a:lnTo>
                  <a:lnTo>
                    <a:pt x="510" y="786"/>
                  </a:lnTo>
                  <a:lnTo>
                    <a:pt x="453" y="863"/>
                  </a:lnTo>
                  <a:lnTo>
                    <a:pt x="401" y="943"/>
                  </a:lnTo>
                  <a:lnTo>
                    <a:pt x="354" y="1025"/>
                  </a:lnTo>
                  <a:lnTo>
                    <a:pt x="312" y="1109"/>
                  </a:lnTo>
                  <a:lnTo>
                    <a:pt x="276" y="1196"/>
                  </a:lnTo>
                  <a:lnTo>
                    <a:pt x="244" y="1283"/>
                  </a:lnTo>
                  <a:lnTo>
                    <a:pt x="219" y="1372"/>
                  </a:lnTo>
                  <a:lnTo>
                    <a:pt x="198" y="1462"/>
                  </a:lnTo>
                  <a:lnTo>
                    <a:pt x="182" y="1553"/>
                  </a:lnTo>
                  <a:lnTo>
                    <a:pt x="172" y="1645"/>
                  </a:lnTo>
                  <a:lnTo>
                    <a:pt x="167" y="1737"/>
                  </a:lnTo>
                  <a:lnTo>
                    <a:pt x="167" y="1829"/>
                  </a:lnTo>
                  <a:lnTo>
                    <a:pt x="172" y="1921"/>
                  </a:lnTo>
                  <a:lnTo>
                    <a:pt x="182" y="2012"/>
                  </a:lnTo>
                  <a:lnTo>
                    <a:pt x="198" y="2103"/>
                  </a:lnTo>
                  <a:lnTo>
                    <a:pt x="219" y="2193"/>
                  </a:lnTo>
                  <a:lnTo>
                    <a:pt x="244" y="2282"/>
                  </a:lnTo>
                  <a:lnTo>
                    <a:pt x="276" y="2370"/>
                  </a:lnTo>
                  <a:lnTo>
                    <a:pt x="312" y="2456"/>
                  </a:lnTo>
                  <a:lnTo>
                    <a:pt x="354" y="2540"/>
                  </a:lnTo>
                  <a:lnTo>
                    <a:pt x="401" y="2622"/>
                  </a:lnTo>
                  <a:lnTo>
                    <a:pt x="453" y="2702"/>
                  </a:lnTo>
                  <a:lnTo>
                    <a:pt x="510" y="2780"/>
                  </a:lnTo>
                  <a:lnTo>
                    <a:pt x="572" y="2854"/>
                  </a:lnTo>
                  <a:lnTo>
                    <a:pt x="640" y="2926"/>
                  </a:lnTo>
                  <a:lnTo>
                    <a:pt x="712" y="2994"/>
                  </a:lnTo>
                  <a:lnTo>
                    <a:pt x="788" y="3058"/>
                  </a:lnTo>
                  <a:lnTo>
                    <a:pt x="868" y="3116"/>
                  </a:lnTo>
                  <a:lnTo>
                    <a:pt x="949" y="3168"/>
                  </a:lnTo>
                  <a:lnTo>
                    <a:pt x="1035" y="3216"/>
                  </a:lnTo>
                  <a:lnTo>
                    <a:pt x="1121" y="3259"/>
                  </a:lnTo>
                  <a:lnTo>
                    <a:pt x="1211" y="3296"/>
                  </a:lnTo>
                  <a:lnTo>
                    <a:pt x="1303" y="3328"/>
                  </a:lnTo>
                  <a:lnTo>
                    <a:pt x="1396" y="3353"/>
                  </a:lnTo>
                  <a:lnTo>
                    <a:pt x="1492" y="3374"/>
                  </a:lnTo>
                  <a:lnTo>
                    <a:pt x="1589" y="3388"/>
                  </a:lnTo>
                  <a:lnTo>
                    <a:pt x="1687" y="3397"/>
                  </a:lnTo>
                  <a:lnTo>
                    <a:pt x="1786" y="3400"/>
                  </a:lnTo>
                  <a:lnTo>
                    <a:pt x="1886" y="3397"/>
                  </a:lnTo>
                  <a:lnTo>
                    <a:pt x="1985" y="3388"/>
                  </a:lnTo>
                  <a:lnTo>
                    <a:pt x="2081" y="3374"/>
                  </a:lnTo>
                  <a:lnTo>
                    <a:pt x="2177" y="3353"/>
                  </a:lnTo>
                  <a:lnTo>
                    <a:pt x="2271" y="3328"/>
                  </a:lnTo>
                  <a:lnTo>
                    <a:pt x="2363" y="3296"/>
                  </a:lnTo>
                  <a:lnTo>
                    <a:pt x="2452" y="3259"/>
                  </a:lnTo>
                  <a:lnTo>
                    <a:pt x="2539" y="3216"/>
                  </a:lnTo>
                  <a:lnTo>
                    <a:pt x="2624" y="3168"/>
                  </a:lnTo>
                  <a:lnTo>
                    <a:pt x="2706" y="3116"/>
                  </a:lnTo>
                  <a:lnTo>
                    <a:pt x="2785" y="3058"/>
                  </a:lnTo>
                  <a:lnTo>
                    <a:pt x="2860" y="2994"/>
                  </a:lnTo>
                  <a:lnTo>
                    <a:pt x="2933" y="2926"/>
                  </a:lnTo>
                  <a:lnTo>
                    <a:pt x="3002" y="2854"/>
                  </a:lnTo>
                  <a:lnTo>
                    <a:pt x="3064" y="2779"/>
                  </a:lnTo>
                  <a:lnTo>
                    <a:pt x="3122" y="2700"/>
                  </a:lnTo>
                  <a:lnTo>
                    <a:pt x="3176" y="2618"/>
                  </a:lnTo>
                  <a:lnTo>
                    <a:pt x="3223" y="2534"/>
                  </a:lnTo>
                  <a:lnTo>
                    <a:pt x="3266" y="2446"/>
                  </a:lnTo>
                  <a:lnTo>
                    <a:pt x="3303" y="2357"/>
                  </a:lnTo>
                  <a:lnTo>
                    <a:pt x="3335" y="2265"/>
                  </a:lnTo>
                  <a:lnTo>
                    <a:pt x="3361" y="2172"/>
                  </a:lnTo>
                  <a:lnTo>
                    <a:pt x="3381" y="2077"/>
                  </a:lnTo>
                  <a:lnTo>
                    <a:pt x="3396" y="1980"/>
                  </a:lnTo>
                  <a:lnTo>
                    <a:pt x="3405" y="1882"/>
                  </a:lnTo>
                  <a:lnTo>
                    <a:pt x="3408" y="1783"/>
                  </a:lnTo>
                  <a:lnTo>
                    <a:pt x="3405" y="1683"/>
                  </a:lnTo>
                  <a:lnTo>
                    <a:pt x="3396" y="1585"/>
                  </a:lnTo>
                  <a:lnTo>
                    <a:pt x="3381" y="1489"/>
                  </a:lnTo>
                  <a:lnTo>
                    <a:pt x="3361" y="1394"/>
                  </a:lnTo>
                  <a:lnTo>
                    <a:pt x="3335" y="1300"/>
                  </a:lnTo>
                  <a:lnTo>
                    <a:pt x="3303" y="1209"/>
                  </a:lnTo>
                  <a:lnTo>
                    <a:pt x="3266" y="1119"/>
                  </a:lnTo>
                  <a:lnTo>
                    <a:pt x="3223" y="1032"/>
                  </a:lnTo>
                  <a:lnTo>
                    <a:pt x="3176" y="947"/>
                  </a:lnTo>
                  <a:lnTo>
                    <a:pt x="3122" y="865"/>
                  </a:lnTo>
                  <a:lnTo>
                    <a:pt x="3064" y="787"/>
                  </a:lnTo>
                  <a:lnTo>
                    <a:pt x="3002" y="711"/>
                  </a:lnTo>
                  <a:lnTo>
                    <a:pt x="2933" y="639"/>
                  </a:lnTo>
                  <a:lnTo>
                    <a:pt x="2860" y="571"/>
                  </a:lnTo>
                  <a:lnTo>
                    <a:pt x="2785" y="508"/>
                  </a:lnTo>
                  <a:lnTo>
                    <a:pt x="2706" y="450"/>
                  </a:lnTo>
                  <a:lnTo>
                    <a:pt x="2624" y="396"/>
                  </a:lnTo>
                  <a:lnTo>
                    <a:pt x="2539" y="349"/>
                  </a:lnTo>
                  <a:lnTo>
                    <a:pt x="2452" y="307"/>
                  </a:lnTo>
                  <a:lnTo>
                    <a:pt x="2363" y="270"/>
                  </a:lnTo>
                  <a:lnTo>
                    <a:pt x="2271" y="238"/>
                  </a:lnTo>
                  <a:lnTo>
                    <a:pt x="2177" y="212"/>
                  </a:lnTo>
                  <a:lnTo>
                    <a:pt x="2081" y="192"/>
                  </a:lnTo>
                  <a:lnTo>
                    <a:pt x="1985" y="177"/>
                  </a:lnTo>
                  <a:lnTo>
                    <a:pt x="1886" y="168"/>
                  </a:lnTo>
                  <a:lnTo>
                    <a:pt x="1786" y="166"/>
                  </a:lnTo>
                  <a:close/>
                  <a:moveTo>
                    <a:pt x="1786" y="0"/>
                  </a:moveTo>
                  <a:lnTo>
                    <a:pt x="1888" y="2"/>
                  </a:lnTo>
                  <a:lnTo>
                    <a:pt x="1989" y="10"/>
                  </a:lnTo>
                  <a:lnTo>
                    <a:pt x="2089" y="25"/>
                  </a:lnTo>
                  <a:lnTo>
                    <a:pt x="2188" y="44"/>
                  </a:lnTo>
                  <a:lnTo>
                    <a:pt x="2284" y="68"/>
                  </a:lnTo>
                  <a:lnTo>
                    <a:pt x="2378" y="99"/>
                  </a:lnTo>
                  <a:lnTo>
                    <a:pt x="2471" y="134"/>
                  </a:lnTo>
                  <a:lnTo>
                    <a:pt x="2562" y="174"/>
                  </a:lnTo>
                  <a:lnTo>
                    <a:pt x="2650" y="220"/>
                  </a:lnTo>
                  <a:lnTo>
                    <a:pt x="2735" y="271"/>
                  </a:lnTo>
                  <a:lnTo>
                    <a:pt x="2819" y="326"/>
                  </a:lnTo>
                  <a:lnTo>
                    <a:pt x="2900" y="387"/>
                  </a:lnTo>
                  <a:lnTo>
                    <a:pt x="2977" y="452"/>
                  </a:lnTo>
                  <a:lnTo>
                    <a:pt x="3051" y="522"/>
                  </a:lnTo>
                  <a:lnTo>
                    <a:pt x="3120" y="595"/>
                  </a:lnTo>
                  <a:lnTo>
                    <a:pt x="3186" y="673"/>
                  </a:lnTo>
                  <a:lnTo>
                    <a:pt x="3246" y="753"/>
                  </a:lnTo>
                  <a:lnTo>
                    <a:pt x="3302" y="836"/>
                  </a:lnTo>
                  <a:lnTo>
                    <a:pt x="3353" y="921"/>
                  </a:lnTo>
                  <a:lnTo>
                    <a:pt x="3399" y="1010"/>
                  </a:lnTo>
                  <a:lnTo>
                    <a:pt x="3439" y="1099"/>
                  </a:lnTo>
                  <a:lnTo>
                    <a:pt x="3474" y="1192"/>
                  </a:lnTo>
                  <a:lnTo>
                    <a:pt x="3505" y="1287"/>
                  </a:lnTo>
                  <a:lnTo>
                    <a:pt x="3529" y="1384"/>
                  </a:lnTo>
                  <a:lnTo>
                    <a:pt x="3549" y="1481"/>
                  </a:lnTo>
                  <a:lnTo>
                    <a:pt x="3563" y="1581"/>
                  </a:lnTo>
                  <a:lnTo>
                    <a:pt x="3572" y="1681"/>
                  </a:lnTo>
                  <a:lnTo>
                    <a:pt x="3574" y="1783"/>
                  </a:lnTo>
                  <a:lnTo>
                    <a:pt x="3572" y="1884"/>
                  </a:lnTo>
                  <a:lnTo>
                    <a:pt x="3563" y="1985"/>
                  </a:lnTo>
                  <a:lnTo>
                    <a:pt x="3549" y="2085"/>
                  </a:lnTo>
                  <a:lnTo>
                    <a:pt x="3529" y="2182"/>
                  </a:lnTo>
                  <a:lnTo>
                    <a:pt x="3505" y="2278"/>
                  </a:lnTo>
                  <a:lnTo>
                    <a:pt x="3474" y="2373"/>
                  </a:lnTo>
                  <a:lnTo>
                    <a:pt x="3439" y="2465"/>
                  </a:lnTo>
                  <a:lnTo>
                    <a:pt x="3399" y="2556"/>
                  </a:lnTo>
                  <a:lnTo>
                    <a:pt x="3353" y="2644"/>
                  </a:lnTo>
                  <a:lnTo>
                    <a:pt x="3302" y="2730"/>
                  </a:lnTo>
                  <a:lnTo>
                    <a:pt x="3246" y="2813"/>
                  </a:lnTo>
                  <a:lnTo>
                    <a:pt x="3186" y="2893"/>
                  </a:lnTo>
                  <a:lnTo>
                    <a:pt x="3120" y="2970"/>
                  </a:lnTo>
                  <a:lnTo>
                    <a:pt x="3051" y="3043"/>
                  </a:lnTo>
                  <a:lnTo>
                    <a:pt x="2977" y="3113"/>
                  </a:lnTo>
                  <a:lnTo>
                    <a:pt x="2900" y="3179"/>
                  </a:lnTo>
                  <a:lnTo>
                    <a:pt x="2819" y="3239"/>
                  </a:lnTo>
                  <a:lnTo>
                    <a:pt x="2735" y="3295"/>
                  </a:lnTo>
                  <a:lnTo>
                    <a:pt x="2650" y="3345"/>
                  </a:lnTo>
                  <a:lnTo>
                    <a:pt x="2561" y="3391"/>
                  </a:lnTo>
                  <a:lnTo>
                    <a:pt x="2471" y="3432"/>
                  </a:lnTo>
                  <a:lnTo>
                    <a:pt x="2378" y="3467"/>
                  </a:lnTo>
                  <a:lnTo>
                    <a:pt x="2284" y="3496"/>
                  </a:lnTo>
                  <a:lnTo>
                    <a:pt x="2186" y="3521"/>
                  </a:lnTo>
                  <a:lnTo>
                    <a:pt x="2089" y="3541"/>
                  </a:lnTo>
                  <a:lnTo>
                    <a:pt x="1989" y="3555"/>
                  </a:lnTo>
                  <a:lnTo>
                    <a:pt x="1888" y="3563"/>
                  </a:lnTo>
                  <a:lnTo>
                    <a:pt x="1786" y="3566"/>
                  </a:lnTo>
                  <a:lnTo>
                    <a:pt x="1684" y="3563"/>
                  </a:lnTo>
                  <a:lnTo>
                    <a:pt x="1584" y="3555"/>
                  </a:lnTo>
                  <a:lnTo>
                    <a:pt x="1484" y="3541"/>
                  </a:lnTo>
                  <a:lnTo>
                    <a:pt x="1386" y="3521"/>
                  </a:lnTo>
                  <a:lnTo>
                    <a:pt x="1290" y="3496"/>
                  </a:lnTo>
                  <a:lnTo>
                    <a:pt x="1195" y="3467"/>
                  </a:lnTo>
                  <a:lnTo>
                    <a:pt x="1103" y="3432"/>
                  </a:lnTo>
                  <a:lnTo>
                    <a:pt x="1012" y="3391"/>
                  </a:lnTo>
                  <a:lnTo>
                    <a:pt x="923" y="3345"/>
                  </a:lnTo>
                  <a:lnTo>
                    <a:pt x="837" y="3295"/>
                  </a:lnTo>
                  <a:lnTo>
                    <a:pt x="754" y="3239"/>
                  </a:lnTo>
                  <a:lnTo>
                    <a:pt x="674" y="3179"/>
                  </a:lnTo>
                  <a:lnTo>
                    <a:pt x="596" y="3113"/>
                  </a:lnTo>
                  <a:lnTo>
                    <a:pt x="523" y="3043"/>
                  </a:lnTo>
                  <a:lnTo>
                    <a:pt x="450" y="2968"/>
                  </a:lnTo>
                  <a:lnTo>
                    <a:pt x="384" y="2888"/>
                  </a:lnTo>
                  <a:lnTo>
                    <a:pt x="322" y="2806"/>
                  </a:lnTo>
                  <a:lnTo>
                    <a:pt x="266" y="2722"/>
                  </a:lnTo>
                  <a:lnTo>
                    <a:pt x="216" y="2634"/>
                  </a:lnTo>
                  <a:lnTo>
                    <a:pt x="171" y="2545"/>
                  </a:lnTo>
                  <a:lnTo>
                    <a:pt x="130" y="2454"/>
                  </a:lnTo>
                  <a:lnTo>
                    <a:pt x="96" y="2361"/>
                  </a:lnTo>
                  <a:lnTo>
                    <a:pt x="67" y="2267"/>
                  </a:lnTo>
                  <a:lnTo>
                    <a:pt x="43" y="2172"/>
                  </a:lnTo>
                  <a:lnTo>
                    <a:pt x="24" y="2075"/>
                  </a:lnTo>
                  <a:lnTo>
                    <a:pt x="11" y="1978"/>
                  </a:lnTo>
                  <a:lnTo>
                    <a:pt x="2" y="1880"/>
                  </a:lnTo>
                  <a:lnTo>
                    <a:pt x="0" y="1783"/>
                  </a:lnTo>
                  <a:lnTo>
                    <a:pt x="2" y="1685"/>
                  </a:lnTo>
                  <a:lnTo>
                    <a:pt x="11" y="1587"/>
                  </a:lnTo>
                  <a:lnTo>
                    <a:pt x="24" y="1490"/>
                  </a:lnTo>
                  <a:lnTo>
                    <a:pt x="43" y="1394"/>
                  </a:lnTo>
                  <a:lnTo>
                    <a:pt x="67" y="1298"/>
                  </a:lnTo>
                  <a:lnTo>
                    <a:pt x="96" y="1204"/>
                  </a:lnTo>
                  <a:lnTo>
                    <a:pt x="130" y="1111"/>
                  </a:lnTo>
                  <a:lnTo>
                    <a:pt x="171" y="1021"/>
                  </a:lnTo>
                  <a:lnTo>
                    <a:pt x="216" y="931"/>
                  </a:lnTo>
                  <a:lnTo>
                    <a:pt x="266" y="844"/>
                  </a:lnTo>
                  <a:lnTo>
                    <a:pt x="322" y="759"/>
                  </a:lnTo>
                  <a:lnTo>
                    <a:pt x="384" y="677"/>
                  </a:lnTo>
                  <a:lnTo>
                    <a:pt x="450" y="598"/>
                  </a:lnTo>
                  <a:lnTo>
                    <a:pt x="523" y="522"/>
                  </a:lnTo>
                  <a:lnTo>
                    <a:pt x="596" y="452"/>
                  </a:lnTo>
                  <a:lnTo>
                    <a:pt x="674" y="387"/>
                  </a:lnTo>
                  <a:lnTo>
                    <a:pt x="754" y="326"/>
                  </a:lnTo>
                  <a:lnTo>
                    <a:pt x="837" y="271"/>
                  </a:lnTo>
                  <a:lnTo>
                    <a:pt x="923" y="220"/>
                  </a:lnTo>
                  <a:lnTo>
                    <a:pt x="1012" y="174"/>
                  </a:lnTo>
                  <a:lnTo>
                    <a:pt x="1103" y="134"/>
                  </a:lnTo>
                  <a:lnTo>
                    <a:pt x="1195" y="99"/>
                  </a:lnTo>
                  <a:lnTo>
                    <a:pt x="1290" y="68"/>
                  </a:lnTo>
                  <a:lnTo>
                    <a:pt x="1386" y="44"/>
                  </a:lnTo>
                  <a:lnTo>
                    <a:pt x="1484" y="25"/>
                  </a:lnTo>
                  <a:lnTo>
                    <a:pt x="1584" y="10"/>
                  </a:lnTo>
                  <a:lnTo>
                    <a:pt x="1684" y="2"/>
                  </a:lnTo>
                  <a:lnTo>
                    <a:pt x="178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64" name="Freeform 853">
              <a:extLst>
                <a:ext uri="{FF2B5EF4-FFF2-40B4-BE49-F238E27FC236}">
                  <a16:creationId xmlns:a16="http://schemas.microsoft.com/office/drawing/2014/main" id="{B8D42231-7943-4A89-80CA-45DDC7174DE1}"/>
                </a:ext>
              </a:extLst>
            </p:cNvPr>
            <p:cNvSpPr>
              <a:spLocks noEditPoints="1"/>
            </p:cNvSpPr>
            <p:nvPr/>
          </p:nvSpPr>
          <p:spPr bwMode="auto">
            <a:xfrm>
              <a:off x="8515" y="5260"/>
              <a:ext cx="209" cy="209"/>
            </a:xfrm>
            <a:custGeom>
              <a:avLst/>
              <a:gdLst>
                <a:gd name="T0" fmla="*/ 994 w 2299"/>
                <a:gd name="T1" fmla="*/ 178 h 2297"/>
                <a:gd name="T2" fmla="*/ 773 w 2299"/>
                <a:gd name="T3" fmla="*/ 240 h 2297"/>
                <a:gd name="T4" fmla="*/ 572 w 2299"/>
                <a:gd name="T5" fmla="*/ 353 h 2297"/>
                <a:gd name="T6" fmla="*/ 401 w 2299"/>
                <a:gd name="T7" fmla="*/ 511 h 2297"/>
                <a:gd name="T8" fmla="*/ 276 w 2299"/>
                <a:gd name="T9" fmla="*/ 695 h 2297"/>
                <a:gd name="T10" fmla="*/ 197 w 2299"/>
                <a:gd name="T11" fmla="*/ 900 h 2297"/>
                <a:gd name="T12" fmla="*/ 166 w 2299"/>
                <a:gd name="T13" fmla="*/ 1113 h 2297"/>
                <a:gd name="T14" fmla="*/ 182 w 2299"/>
                <a:gd name="T15" fmla="*/ 1327 h 2297"/>
                <a:gd name="T16" fmla="*/ 244 w 2299"/>
                <a:gd name="T17" fmla="*/ 1535 h 2297"/>
                <a:gd name="T18" fmla="*/ 354 w 2299"/>
                <a:gd name="T19" fmla="*/ 1727 h 2297"/>
                <a:gd name="T20" fmla="*/ 511 w 2299"/>
                <a:gd name="T21" fmla="*/ 1897 h 2297"/>
                <a:gd name="T22" fmla="*/ 703 w 2299"/>
                <a:gd name="T23" fmla="*/ 2025 h 2297"/>
                <a:gd name="T24" fmla="*/ 918 w 2299"/>
                <a:gd name="T25" fmla="*/ 2104 h 2297"/>
                <a:gd name="T26" fmla="*/ 1150 w 2299"/>
                <a:gd name="T27" fmla="*/ 2131 h 2297"/>
                <a:gd name="T28" fmla="*/ 1381 w 2299"/>
                <a:gd name="T29" fmla="*/ 2104 h 2297"/>
                <a:gd name="T30" fmla="*/ 1596 w 2299"/>
                <a:gd name="T31" fmla="*/ 2025 h 2297"/>
                <a:gd name="T32" fmla="*/ 1789 w 2299"/>
                <a:gd name="T33" fmla="*/ 1897 h 2297"/>
                <a:gd name="T34" fmla="*/ 1945 w 2299"/>
                <a:gd name="T35" fmla="*/ 1727 h 2297"/>
                <a:gd name="T36" fmla="*/ 2055 w 2299"/>
                <a:gd name="T37" fmla="*/ 1535 h 2297"/>
                <a:gd name="T38" fmla="*/ 2117 w 2299"/>
                <a:gd name="T39" fmla="*/ 1327 h 2297"/>
                <a:gd name="T40" fmla="*/ 2133 w 2299"/>
                <a:gd name="T41" fmla="*/ 1113 h 2297"/>
                <a:gd name="T42" fmla="*/ 2102 w 2299"/>
                <a:gd name="T43" fmla="*/ 900 h 2297"/>
                <a:gd name="T44" fmla="*/ 2023 w 2299"/>
                <a:gd name="T45" fmla="*/ 695 h 2297"/>
                <a:gd name="T46" fmla="*/ 1898 w 2299"/>
                <a:gd name="T47" fmla="*/ 511 h 2297"/>
                <a:gd name="T48" fmla="*/ 1727 w 2299"/>
                <a:gd name="T49" fmla="*/ 353 h 2297"/>
                <a:gd name="T50" fmla="*/ 1527 w 2299"/>
                <a:gd name="T51" fmla="*/ 240 h 2297"/>
                <a:gd name="T52" fmla="*/ 1305 w 2299"/>
                <a:gd name="T53" fmla="*/ 178 h 2297"/>
                <a:gd name="T54" fmla="*/ 1150 w 2299"/>
                <a:gd name="T55" fmla="*/ 0 h 2297"/>
                <a:gd name="T56" fmla="*/ 1396 w 2299"/>
                <a:gd name="T57" fmla="*/ 26 h 2297"/>
                <a:gd name="T58" fmla="*/ 1628 w 2299"/>
                <a:gd name="T59" fmla="*/ 104 h 2297"/>
                <a:gd name="T60" fmla="*/ 1838 w 2299"/>
                <a:gd name="T61" fmla="*/ 228 h 2297"/>
                <a:gd name="T62" fmla="*/ 2020 w 2299"/>
                <a:gd name="T63" fmla="*/ 397 h 2297"/>
                <a:gd name="T64" fmla="*/ 2157 w 2299"/>
                <a:gd name="T65" fmla="*/ 593 h 2297"/>
                <a:gd name="T66" fmla="*/ 2249 w 2299"/>
                <a:gd name="T67" fmla="*/ 808 h 2297"/>
                <a:gd name="T68" fmla="*/ 2294 w 2299"/>
                <a:gd name="T69" fmla="*/ 1033 h 2297"/>
                <a:gd name="T70" fmla="*/ 2294 w 2299"/>
                <a:gd name="T71" fmla="*/ 1264 h 2297"/>
                <a:gd name="T72" fmla="*/ 2249 w 2299"/>
                <a:gd name="T73" fmla="*/ 1489 h 2297"/>
                <a:gd name="T74" fmla="*/ 2157 w 2299"/>
                <a:gd name="T75" fmla="*/ 1704 h 2297"/>
                <a:gd name="T76" fmla="*/ 2020 w 2299"/>
                <a:gd name="T77" fmla="*/ 1900 h 2297"/>
                <a:gd name="T78" fmla="*/ 1838 w 2299"/>
                <a:gd name="T79" fmla="*/ 2069 h 2297"/>
                <a:gd name="T80" fmla="*/ 1628 w 2299"/>
                <a:gd name="T81" fmla="*/ 2194 h 2297"/>
                <a:gd name="T82" fmla="*/ 1396 w 2299"/>
                <a:gd name="T83" fmla="*/ 2271 h 2297"/>
                <a:gd name="T84" fmla="*/ 1150 w 2299"/>
                <a:gd name="T85" fmla="*/ 2297 h 2297"/>
                <a:gd name="T86" fmla="*/ 903 w 2299"/>
                <a:gd name="T87" fmla="*/ 2271 h 2297"/>
                <a:gd name="T88" fmla="*/ 672 w 2299"/>
                <a:gd name="T89" fmla="*/ 2194 h 2297"/>
                <a:gd name="T90" fmla="*/ 461 w 2299"/>
                <a:gd name="T91" fmla="*/ 2069 h 2297"/>
                <a:gd name="T92" fmla="*/ 280 w 2299"/>
                <a:gd name="T93" fmla="*/ 1900 h 2297"/>
                <a:gd name="T94" fmla="*/ 143 w 2299"/>
                <a:gd name="T95" fmla="*/ 1704 h 2297"/>
                <a:gd name="T96" fmla="*/ 50 w 2299"/>
                <a:gd name="T97" fmla="*/ 1489 h 2297"/>
                <a:gd name="T98" fmla="*/ 4 w 2299"/>
                <a:gd name="T99" fmla="*/ 1264 h 2297"/>
                <a:gd name="T100" fmla="*/ 4 w 2299"/>
                <a:gd name="T101" fmla="*/ 1034 h 2297"/>
                <a:gd name="T102" fmla="*/ 50 w 2299"/>
                <a:gd name="T103" fmla="*/ 808 h 2297"/>
                <a:gd name="T104" fmla="*/ 143 w 2299"/>
                <a:gd name="T105" fmla="*/ 593 h 2297"/>
                <a:gd name="T106" fmla="*/ 280 w 2299"/>
                <a:gd name="T107" fmla="*/ 397 h 2297"/>
                <a:gd name="T108" fmla="*/ 461 w 2299"/>
                <a:gd name="T109" fmla="*/ 228 h 2297"/>
                <a:gd name="T110" fmla="*/ 672 w 2299"/>
                <a:gd name="T111" fmla="*/ 104 h 2297"/>
                <a:gd name="T112" fmla="*/ 903 w 2299"/>
                <a:gd name="T113" fmla="*/ 26 h 2297"/>
                <a:gd name="T114" fmla="*/ 1150 w 2299"/>
                <a:gd name="T115" fmla="*/ 0 h 2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9" h="2297">
                  <a:moveTo>
                    <a:pt x="1150" y="166"/>
                  </a:moveTo>
                  <a:lnTo>
                    <a:pt x="1071" y="169"/>
                  </a:lnTo>
                  <a:lnTo>
                    <a:pt x="994" y="178"/>
                  </a:lnTo>
                  <a:lnTo>
                    <a:pt x="918" y="193"/>
                  </a:lnTo>
                  <a:lnTo>
                    <a:pt x="844" y="214"/>
                  </a:lnTo>
                  <a:lnTo>
                    <a:pt x="773" y="240"/>
                  </a:lnTo>
                  <a:lnTo>
                    <a:pt x="703" y="272"/>
                  </a:lnTo>
                  <a:lnTo>
                    <a:pt x="636" y="310"/>
                  </a:lnTo>
                  <a:lnTo>
                    <a:pt x="572" y="353"/>
                  </a:lnTo>
                  <a:lnTo>
                    <a:pt x="511" y="401"/>
                  </a:lnTo>
                  <a:lnTo>
                    <a:pt x="454" y="454"/>
                  </a:lnTo>
                  <a:lnTo>
                    <a:pt x="401" y="511"/>
                  </a:lnTo>
                  <a:lnTo>
                    <a:pt x="354" y="570"/>
                  </a:lnTo>
                  <a:lnTo>
                    <a:pt x="312" y="632"/>
                  </a:lnTo>
                  <a:lnTo>
                    <a:pt x="276" y="695"/>
                  </a:lnTo>
                  <a:lnTo>
                    <a:pt x="244" y="762"/>
                  </a:lnTo>
                  <a:lnTo>
                    <a:pt x="218" y="830"/>
                  </a:lnTo>
                  <a:lnTo>
                    <a:pt x="197" y="900"/>
                  </a:lnTo>
                  <a:lnTo>
                    <a:pt x="182" y="970"/>
                  </a:lnTo>
                  <a:lnTo>
                    <a:pt x="171" y="1041"/>
                  </a:lnTo>
                  <a:lnTo>
                    <a:pt x="166" y="1113"/>
                  </a:lnTo>
                  <a:lnTo>
                    <a:pt x="166" y="1184"/>
                  </a:lnTo>
                  <a:lnTo>
                    <a:pt x="171" y="1256"/>
                  </a:lnTo>
                  <a:lnTo>
                    <a:pt x="182" y="1327"/>
                  </a:lnTo>
                  <a:lnTo>
                    <a:pt x="197" y="1398"/>
                  </a:lnTo>
                  <a:lnTo>
                    <a:pt x="218" y="1467"/>
                  </a:lnTo>
                  <a:lnTo>
                    <a:pt x="244" y="1535"/>
                  </a:lnTo>
                  <a:lnTo>
                    <a:pt x="276" y="1602"/>
                  </a:lnTo>
                  <a:lnTo>
                    <a:pt x="312" y="1666"/>
                  </a:lnTo>
                  <a:lnTo>
                    <a:pt x="354" y="1727"/>
                  </a:lnTo>
                  <a:lnTo>
                    <a:pt x="401" y="1786"/>
                  </a:lnTo>
                  <a:lnTo>
                    <a:pt x="454" y="1843"/>
                  </a:lnTo>
                  <a:lnTo>
                    <a:pt x="511" y="1897"/>
                  </a:lnTo>
                  <a:lnTo>
                    <a:pt x="572" y="1944"/>
                  </a:lnTo>
                  <a:lnTo>
                    <a:pt x="636" y="1988"/>
                  </a:lnTo>
                  <a:lnTo>
                    <a:pt x="703" y="2025"/>
                  </a:lnTo>
                  <a:lnTo>
                    <a:pt x="773" y="2057"/>
                  </a:lnTo>
                  <a:lnTo>
                    <a:pt x="844" y="2083"/>
                  </a:lnTo>
                  <a:lnTo>
                    <a:pt x="918" y="2104"/>
                  </a:lnTo>
                  <a:lnTo>
                    <a:pt x="994" y="2119"/>
                  </a:lnTo>
                  <a:lnTo>
                    <a:pt x="1071" y="2128"/>
                  </a:lnTo>
                  <a:lnTo>
                    <a:pt x="1150" y="2131"/>
                  </a:lnTo>
                  <a:lnTo>
                    <a:pt x="1228" y="2128"/>
                  </a:lnTo>
                  <a:lnTo>
                    <a:pt x="1305" y="2119"/>
                  </a:lnTo>
                  <a:lnTo>
                    <a:pt x="1381" y="2104"/>
                  </a:lnTo>
                  <a:lnTo>
                    <a:pt x="1454" y="2083"/>
                  </a:lnTo>
                  <a:lnTo>
                    <a:pt x="1527" y="2057"/>
                  </a:lnTo>
                  <a:lnTo>
                    <a:pt x="1596" y="2025"/>
                  </a:lnTo>
                  <a:lnTo>
                    <a:pt x="1663" y="1988"/>
                  </a:lnTo>
                  <a:lnTo>
                    <a:pt x="1727" y="1944"/>
                  </a:lnTo>
                  <a:lnTo>
                    <a:pt x="1789" y="1897"/>
                  </a:lnTo>
                  <a:lnTo>
                    <a:pt x="1846" y="1843"/>
                  </a:lnTo>
                  <a:lnTo>
                    <a:pt x="1898" y="1786"/>
                  </a:lnTo>
                  <a:lnTo>
                    <a:pt x="1945" y="1727"/>
                  </a:lnTo>
                  <a:lnTo>
                    <a:pt x="1987" y="1666"/>
                  </a:lnTo>
                  <a:lnTo>
                    <a:pt x="2023" y="1602"/>
                  </a:lnTo>
                  <a:lnTo>
                    <a:pt x="2055" y="1535"/>
                  </a:lnTo>
                  <a:lnTo>
                    <a:pt x="2081" y="1467"/>
                  </a:lnTo>
                  <a:lnTo>
                    <a:pt x="2102" y="1398"/>
                  </a:lnTo>
                  <a:lnTo>
                    <a:pt x="2117" y="1327"/>
                  </a:lnTo>
                  <a:lnTo>
                    <a:pt x="2128" y="1256"/>
                  </a:lnTo>
                  <a:lnTo>
                    <a:pt x="2133" y="1184"/>
                  </a:lnTo>
                  <a:lnTo>
                    <a:pt x="2133" y="1113"/>
                  </a:lnTo>
                  <a:lnTo>
                    <a:pt x="2128" y="1041"/>
                  </a:lnTo>
                  <a:lnTo>
                    <a:pt x="2117" y="970"/>
                  </a:lnTo>
                  <a:lnTo>
                    <a:pt x="2102" y="900"/>
                  </a:lnTo>
                  <a:lnTo>
                    <a:pt x="2081" y="830"/>
                  </a:lnTo>
                  <a:lnTo>
                    <a:pt x="2055" y="762"/>
                  </a:lnTo>
                  <a:lnTo>
                    <a:pt x="2023" y="695"/>
                  </a:lnTo>
                  <a:lnTo>
                    <a:pt x="1987" y="632"/>
                  </a:lnTo>
                  <a:lnTo>
                    <a:pt x="1945" y="570"/>
                  </a:lnTo>
                  <a:lnTo>
                    <a:pt x="1898" y="511"/>
                  </a:lnTo>
                  <a:lnTo>
                    <a:pt x="1846" y="454"/>
                  </a:lnTo>
                  <a:lnTo>
                    <a:pt x="1789" y="401"/>
                  </a:lnTo>
                  <a:lnTo>
                    <a:pt x="1727" y="353"/>
                  </a:lnTo>
                  <a:lnTo>
                    <a:pt x="1663" y="310"/>
                  </a:lnTo>
                  <a:lnTo>
                    <a:pt x="1596" y="272"/>
                  </a:lnTo>
                  <a:lnTo>
                    <a:pt x="1527" y="240"/>
                  </a:lnTo>
                  <a:lnTo>
                    <a:pt x="1454" y="214"/>
                  </a:lnTo>
                  <a:lnTo>
                    <a:pt x="1381" y="193"/>
                  </a:lnTo>
                  <a:lnTo>
                    <a:pt x="1305" y="178"/>
                  </a:lnTo>
                  <a:lnTo>
                    <a:pt x="1228" y="169"/>
                  </a:lnTo>
                  <a:lnTo>
                    <a:pt x="1150" y="166"/>
                  </a:lnTo>
                  <a:close/>
                  <a:moveTo>
                    <a:pt x="1150" y="0"/>
                  </a:moveTo>
                  <a:lnTo>
                    <a:pt x="1233" y="3"/>
                  </a:lnTo>
                  <a:lnTo>
                    <a:pt x="1315" y="12"/>
                  </a:lnTo>
                  <a:lnTo>
                    <a:pt x="1396" y="26"/>
                  </a:lnTo>
                  <a:lnTo>
                    <a:pt x="1475" y="47"/>
                  </a:lnTo>
                  <a:lnTo>
                    <a:pt x="1552" y="72"/>
                  </a:lnTo>
                  <a:lnTo>
                    <a:pt x="1628" y="104"/>
                  </a:lnTo>
                  <a:lnTo>
                    <a:pt x="1701" y="140"/>
                  </a:lnTo>
                  <a:lnTo>
                    <a:pt x="1771" y="181"/>
                  </a:lnTo>
                  <a:lnTo>
                    <a:pt x="1838" y="228"/>
                  </a:lnTo>
                  <a:lnTo>
                    <a:pt x="1903" y="280"/>
                  </a:lnTo>
                  <a:lnTo>
                    <a:pt x="1964" y="337"/>
                  </a:lnTo>
                  <a:lnTo>
                    <a:pt x="2020" y="397"/>
                  </a:lnTo>
                  <a:lnTo>
                    <a:pt x="2070" y="459"/>
                  </a:lnTo>
                  <a:lnTo>
                    <a:pt x="2116" y="525"/>
                  </a:lnTo>
                  <a:lnTo>
                    <a:pt x="2157" y="593"/>
                  </a:lnTo>
                  <a:lnTo>
                    <a:pt x="2193" y="663"/>
                  </a:lnTo>
                  <a:lnTo>
                    <a:pt x="2223" y="735"/>
                  </a:lnTo>
                  <a:lnTo>
                    <a:pt x="2249" y="808"/>
                  </a:lnTo>
                  <a:lnTo>
                    <a:pt x="2269" y="882"/>
                  </a:lnTo>
                  <a:lnTo>
                    <a:pt x="2284" y="958"/>
                  </a:lnTo>
                  <a:lnTo>
                    <a:pt x="2294" y="1033"/>
                  </a:lnTo>
                  <a:lnTo>
                    <a:pt x="2299" y="1110"/>
                  </a:lnTo>
                  <a:lnTo>
                    <a:pt x="2299" y="1187"/>
                  </a:lnTo>
                  <a:lnTo>
                    <a:pt x="2294" y="1264"/>
                  </a:lnTo>
                  <a:lnTo>
                    <a:pt x="2284" y="1339"/>
                  </a:lnTo>
                  <a:lnTo>
                    <a:pt x="2269" y="1415"/>
                  </a:lnTo>
                  <a:lnTo>
                    <a:pt x="2249" y="1489"/>
                  </a:lnTo>
                  <a:lnTo>
                    <a:pt x="2223" y="1562"/>
                  </a:lnTo>
                  <a:lnTo>
                    <a:pt x="2193" y="1634"/>
                  </a:lnTo>
                  <a:lnTo>
                    <a:pt x="2157" y="1704"/>
                  </a:lnTo>
                  <a:lnTo>
                    <a:pt x="2116" y="1772"/>
                  </a:lnTo>
                  <a:lnTo>
                    <a:pt x="2070" y="1838"/>
                  </a:lnTo>
                  <a:lnTo>
                    <a:pt x="2020" y="1900"/>
                  </a:lnTo>
                  <a:lnTo>
                    <a:pt x="1964" y="1960"/>
                  </a:lnTo>
                  <a:lnTo>
                    <a:pt x="1903" y="2017"/>
                  </a:lnTo>
                  <a:lnTo>
                    <a:pt x="1838" y="2069"/>
                  </a:lnTo>
                  <a:lnTo>
                    <a:pt x="1771" y="2116"/>
                  </a:lnTo>
                  <a:lnTo>
                    <a:pt x="1700" y="2157"/>
                  </a:lnTo>
                  <a:lnTo>
                    <a:pt x="1628" y="2194"/>
                  </a:lnTo>
                  <a:lnTo>
                    <a:pt x="1552" y="2225"/>
                  </a:lnTo>
                  <a:lnTo>
                    <a:pt x="1475" y="2250"/>
                  </a:lnTo>
                  <a:lnTo>
                    <a:pt x="1396" y="2271"/>
                  </a:lnTo>
                  <a:lnTo>
                    <a:pt x="1315" y="2285"/>
                  </a:lnTo>
                  <a:lnTo>
                    <a:pt x="1233" y="2294"/>
                  </a:lnTo>
                  <a:lnTo>
                    <a:pt x="1150" y="2297"/>
                  </a:lnTo>
                  <a:lnTo>
                    <a:pt x="1066" y="2294"/>
                  </a:lnTo>
                  <a:lnTo>
                    <a:pt x="984" y="2285"/>
                  </a:lnTo>
                  <a:lnTo>
                    <a:pt x="903" y="2271"/>
                  </a:lnTo>
                  <a:lnTo>
                    <a:pt x="824" y="2250"/>
                  </a:lnTo>
                  <a:lnTo>
                    <a:pt x="746" y="2225"/>
                  </a:lnTo>
                  <a:lnTo>
                    <a:pt x="672" y="2194"/>
                  </a:lnTo>
                  <a:lnTo>
                    <a:pt x="598" y="2157"/>
                  </a:lnTo>
                  <a:lnTo>
                    <a:pt x="528" y="2116"/>
                  </a:lnTo>
                  <a:lnTo>
                    <a:pt x="461" y="2069"/>
                  </a:lnTo>
                  <a:lnTo>
                    <a:pt x="397" y="2017"/>
                  </a:lnTo>
                  <a:lnTo>
                    <a:pt x="335" y="1960"/>
                  </a:lnTo>
                  <a:lnTo>
                    <a:pt x="280" y="1900"/>
                  </a:lnTo>
                  <a:lnTo>
                    <a:pt x="229" y="1838"/>
                  </a:lnTo>
                  <a:lnTo>
                    <a:pt x="183" y="1772"/>
                  </a:lnTo>
                  <a:lnTo>
                    <a:pt x="143" y="1704"/>
                  </a:lnTo>
                  <a:lnTo>
                    <a:pt x="106" y="1634"/>
                  </a:lnTo>
                  <a:lnTo>
                    <a:pt x="76" y="1562"/>
                  </a:lnTo>
                  <a:lnTo>
                    <a:pt x="50" y="1489"/>
                  </a:lnTo>
                  <a:lnTo>
                    <a:pt x="31" y="1415"/>
                  </a:lnTo>
                  <a:lnTo>
                    <a:pt x="15" y="1339"/>
                  </a:lnTo>
                  <a:lnTo>
                    <a:pt x="4" y="1264"/>
                  </a:lnTo>
                  <a:lnTo>
                    <a:pt x="0" y="1187"/>
                  </a:lnTo>
                  <a:lnTo>
                    <a:pt x="0" y="1111"/>
                  </a:lnTo>
                  <a:lnTo>
                    <a:pt x="4" y="1034"/>
                  </a:lnTo>
                  <a:lnTo>
                    <a:pt x="15" y="958"/>
                  </a:lnTo>
                  <a:lnTo>
                    <a:pt x="31" y="882"/>
                  </a:lnTo>
                  <a:lnTo>
                    <a:pt x="50" y="808"/>
                  </a:lnTo>
                  <a:lnTo>
                    <a:pt x="76" y="735"/>
                  </a:lnTo>
                  <a:lnTo>
                    <a:pt x="106" y="663"/>
                  </a:lnTo>
                  <a:lnTo>
                    <a:pt x="143" y="593"/>
                  </a:lnTo>
                  <a:lnTo>
                    <a:pt x="183" y="525"/>
                  </a:lnTo>
                  <a:lnTo>
                    <a:pt x="229" y="459"/>
                  </a:lnTo>
                  <a:lnTo>
                    <a:pt x="280" y="397"/>
                  </a:lnTo>
                  <a:lnTo>
                    <a:pt x="335" y="337"/>
                  </a:lnTo>
                  <a:lnTo>
                    <a:pt x="397" y="280"/>
                  </a:lnTo>
                  <a:lnTo>
                    <a:pt x="461" y="228"/>
                  </a:lnTo>
                  <a:lnTo>
                    <a:pt x="528" y="181"/>
                  </a:lnTo>
                  <a:lnTo>
                    <a:pt x="598" y="140"/>
                  </a:lnTo>
                  <a:lnTo>
                    <a:pt x="672" y="104"/>
                  </a:lnTo>
                  <a:lnTo>
                    <a:pt x="746" y="72"/>
                  </a:lnTo>
                  <a:lnTo>
                    <a:pt x="824" y="47"/>
                  </a:lnTo>
                  <a:lnTo>
                    <a:pt x="903" y="26"/>
                  </a:lnTo>
                  <a:lnTo>
                    <a:pt x="984" y="12"/>
                  </a:lnTo>
                  <a:lnTo>
                    <a:pt x="1066" y="3"/>
                  </a:lnTo>
                  <a:lnTo>
                    <a:pt x="115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65" name="Group 856">
            <a:extLst>
              <a:ext uri="{FF2B5EF4-FFF2-40B4-BE49-F238E27FC236}">
                <a16:creationId xmlns:a16="http://schemas.microsoft.com/office/drawing/2014/main" id="{6DBA2A55-F6F3-40F1-85F6-8D7C76913976}"/>
              </a:ext>
            </a:extLst>
          </p:cNvPr>
          <p:cNvGrpSpPr>
            <a:grpSpLocks noChangeAspect="1"/>
          </p:cNvGrpSpPr>
          <p:nvPr/>
        </p:nvGrpSpPr>
        <p:grpSpPr bwMode="auto">
          <a:xfrm>
            <a:off x="6763863" y="4175044"/>
            <a:ext cx="248415" cy="229367"/>
            <a:chOff x="8522" y="4380"/>
            <a:chExt cx="313" cy="289"/>
          </a:xfrm>
          <a:solidFill>
            <a:srgbClr val="000000"/>
          </a:solidFill>
        </p:grpSpPr>
        <p:sp>
          <p:nvSpPr>
            <p:cNvPr id="1066" name="Freeform 858">
              <a:extLst>
                <a:ext uri="{FF2B5EF4-FFF2-40B4-BE49-F238E27FC236}">
                  <a16:creationId xmlns:a16="http://schemas.microsoft.com/office/drawing/2014/main" id="{FF44EDFC-AF7B-4C20-9043-B554FB5521B5}"/>
                </a:ext>
              </a:extLst>
            </p:cNvPr>
            <p:cNvSpPr>
              <a:spLocks noEditPoints="1"/>
            </p:cNvSpPr>
            <p:nvPr/>
          </p:nvSpPr>
          <p:spPr bwMode="auto">
            <a:xfrm>
              <a:off x="8522" y="4380"/>
              <a:ext cx="98" cy="98"/>
            </a:xfrm>
            <a:custGeom>
              <a:avLst/>
              <a:gdLst>
                <a:gd name="T0" fmla="*/ 491 w 1076"/>
                <a:gd name="T1" fmla="*/ 169 h 1075"/>
                <a:gd name="T2" fmla="*/ 404 w 1076"/>
                <a:gd name="T3" fmla="*/ 191 h 1075"/>
                <a:gd name="T4" fmla="*/ 325 w 1076"/>
                <a:gd name="T5" fmla="*/ 232 h 1075"/>
                <a:gd name="T6" fmla="*/ 260 w 1076"/>
                <a:gd name="T7" fmla="*/ 291 h 1075"/>
                <a:gd name="T8" fmla="*/ 209 w 1076"/>
                <a:gd name="T9" fmla="*/ 363 h 1075"/>
                <a:gd name="T10" fmla="*/ 178 w 1076"/>
                <a:gd name="T11" fmla="*/ 446 h 1075"/>
                <a:gd name="T12" fmla="*/ 166 w 1076"/>
                <a:gd name="T13" fmla="*/ 537 h 1075"/>
                <a:gd name="T14" fmla="*/ 178 w 1076"/>
                <a:gd name="T15" fmla="*/ 629 h 1075"/>
                <a:gd name="T16" fmla="*/ 209 w 1076"/>
                <a:gd name="T17" fmla="*/ 712 h 1075"/>
                <a:gd name="T18" fmla="*/ 260 w 1076"/>
                <a:gd name="T19" fmla="*/ 784 h 1075"/>
                <a:gd name="T20" fmla="*/ 325 w 1076"/>
                <a:gd name="T21" fmla="*/ 842 h 1075"/>
                <a:gd name="T22" fmla="*/ 404 w 1076"/>
                <a:gd name="T23" fmla="*/ 884 h 1075"/>
                <a:gd name="T24" fmla="*/ 491 w 1076"/>
                <a:gd name="T25" fmla="*/ 906 h 1075"/>
                <a:gd name="T26" fmla="*/ 584 w 1076"/>
                <a:gd name="T27" fmla="*/ 906 h 1075"/>
                <a:gd name="T28" fmla="*/ 672 w 1076"/>
                <a:gd name="T29" fmla="*/ 884 h 1075"/>
                <a:gd name="T30" fmla="*/ 750 w 1076"/>
                <a:gd name="T31" fmla="*/ 842 h 1075"/>
                <a:gd name="T32" fmla="*/ 816 w 1076"/>
                <a:gd name="T33" fmla="*/ 784 h 1075"/>
                <a:gd name="T34" fmla="*/ 866 w 1076"/>
                <a:gd name="T35" fmla="*/ 712 h 1075"/>
                <a:gd name="T36" fmla="*/ 898 w 1076"/>
                <a:gd name="T37" fmla="*/ 629 h 1075"/>
                <a:gd name="T38" fmla="*/ 910 w 1076"/>
                <a:gd name="T39" fmla="*/ 537 h 1075"/>
                <a:gd name="T40" fmla="*/ 898 w 1076"/>
                <a:gd name="T41" fmla="*/ 446 h 1075"/>
                <a:gd name="T42" fmla="*/ 866 w 1076"/>
                <a:gd name="T43" fmla="*/ 363 h 1075"/>
                <a:gd name="T44" fmla="*/ 816 w 1076"/>
                <a:gd name="T45" fmla="*/ 291 h 1075"/>
                <a:gd name="T46" fmla="*/ 750 w 1076"/>
                <a:gd name="T47" fmla="*/ 232 h 1075"/>
                <a:gd name="T48" fmla="*/ 672 w 1076"/>
                <a:gd name="T49" fmla="*/ 191 h 1075"/>
                <a:gd name="T50" fmla="*/ 584 w 1076"/>
                <a:gd name="T51" fmla="*/ 169 h 1075"/>
                <a:gd name="T52" fmla="*/ 538 w 1076"/>
                <a:gd name="T53" fmla="*/ 0 h 1075"/>
                <a:gd name="T54" fmla="*/ 597 w 1076"/>
                <a:gd name="T55" fmla="*/ 3 h 1075"/>
                <a:gd name="T56" fmla="*/ 708 w 1076"/>
                <a:gd name="T57" fmla="*/ 27 h 1075"/>
                <a:gd name="T58" fmla="*/ 809 w 1076"/>
                <a:gd name="T59" fmla="*/ 74 h 1075"/>
                <a:gd name="T60" fmla="*/ 898 w 1076"/>
                <a:gd name="T61" fmla="*/ 139 h 1075"/>
                <a:gd name="T62" fmla="*/ 972 w 1076"/>
                <a:gd name="T63" fmla="*/ 220 h 1075"/>
                <a:gd name="T64" fmla="*/ 1028 w 1076"/>
                <a:gd name="T65" fmla="*/ 315 h 1075"/>
                <a:gd name="T66" fmla="*/ 1064 w 1076"/>
                <a:gd name="T67" fmla="*/ 422 h 1075"/>
                <a:gd name="T68" fmla="*/ 1076 w 1076"/>
                <a:gd name="T69" fmla="*/ 537 h 1075"/>
                <a:gd name="T70" fmla="*/ 1064 w 1076"/>
                <a:gd name="T71" fmla="*/ 652 h 1075"/>
                <a:gd name="T72" fmla="*/ 1028 w 1076"/>
                <a:gd name="T73" fmla="*/ 760 h 1075"/>
                <a:gd name="T74" fmla="*/ 972 w 1076"/>
                <a:gd name="T75" fmla="*/ 855 h 1075"/>
                <a:gd name="T76" fmla="*/ 898 w 1076"/>
                <a:gd name="T77" fmla="*/ 936 h 1075"/>
                <a:gd name="T78" fmla="*/ 809 w 1076"/>
                <a:gd name="T79" fmla="*/ 1001 h 1075"/>
                <a:gd name="T80" fmla="*/ 708 w 1076"/>
                <a:gd name="T81" fmla="*/ 1048 h 1075"/>
                <a:gd name="T82" fmla="*/ 597 w 1076"/>
                <a:gd name="T83" fmla="*/ 1072 h 1075"/>
                <a:gd name="T84" fmla="*/ 480 w 1076"/>
                <a:gd name="T85" fmla="*/ 1072 h 1075"/>
                <a:gd name="T86" fmla="*/ 368 w 1076"/>
                <a:gd name="T87" fmla="*/ 1048 h 1075"/>
                <a:gd name="T88" fmla="*/ 266 w 1076"/>
                <a:gd name="T89" fmla="*/ 1001 h 1075"/>
                <a:gd name="T90" fmla="*/ 178 w 1076"/>
                <a:gd name="T91" fmla="*/ 936 h 1075"/>
                <a:gd name="T92" fmla="*/ 104 w 1076"/>
                <a:gd name="T93" fmla="*/ 855 h 1075"/>
                <a:gd name="T94" fmla="*/ 48 w 1076"/>
                <a:gd name="T95" fmla="*/ 760 h 1075"/>
                <a:gd name="T96" fmla="*/ 13 w 1076"/>
                <a:gd name="T97" fmla="*/ 652 h 1075"/>
                <a:gd name="T98" fmla="*/ 0 w 1076"/>
                <a:gd name="T99" fmla="*/ 537 h 1075"/>
                <a:gd name="T100" fmla="*/ 13 w 1076"/>
                <a:gd name="T101" fmla="*/ 422 h 1075"/>
                <a:gd name="T102" fmla="*/ 48 w 1076"/>
                <a:gd name="T103" fmla="*/ 315 h 1075"/>
                <a:gd name="T104" fmla="*/ 104 w 1076"/>
                <a:gd name="T105" fmla="*/ 220 h 1075"/>
                <a:gd name="T106" fmla="*/ 178 w 1076"/>
                <a:gd name="T107" fmla="*/ 139 h 1075"/>
                <a:gd name="T108" fmla="*/ 266 w 1076"/>
                <a:gd name="T109" fmla="*/ 74 h 1075"/>
                <a:gd name="T110" fmla="*/ 368 w 1076"/>
                <a:gd name="T111" fmla="*/ 27 h 1075"/>
                <a:gd name="T112" fmla="*/ 480 w 1076"/>
                <a:gd name="T113" fmla="*/ 3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6" h="1075">
                  <a:moveTo>
                    <a:pt x="538" y="165"/>
                  </a:moveTo>
                  <a:lnTo>
                    <a:pt x="491" y="169"/>
                  </a:lnTo>
                  <a:lnTo>
                    <a:pt x="447" y="177"/>
                  </a:lnTo>
                  <a:lnTo>
                    <a:pt x="404" y="191"/>
                  </a:lnTo>
                  <a:lnTo>
                    <a:pt x="363" y="210"/>
                  </a:lnTo>
                  <a:lnTo>
                    <a:pt x="325" y="232"/>
                  </a:lnTo>
                  <a:lnTo>
                    <a:pt x="292" y="259"/>
                  </a:lnTo>
                  <a:lnTo>
                    <a:pt x="260" y="291"/>
                  </a:lnTo>
                  <a:lnTo>
                    <a:pt x="232" y="325"/>
                  </a:lnTo>
                  <a:lnTo>
                    <a:pt x="209" y="363"/>
                  </a:lnTo>
                  <a:lnTo>
                    <a:pt x="191" y="403"/>
                  </a:lnTo>
                  <a:lnTo>
                    <a:pt x="178" y="446"/>
                  </a:lnTo>
                  <a:lnTo>
                    <a:pt x="169" y="491"/>
                  </a:lnTo>
                  <a:lnTo>
                    <a:pt x="166" y="537"/>
                  </a:lnTo>
                  <a:lnTo>
                    <a:pt x="169" y="583"/>
                  </a:lnTo>
                  <a:lnTo>
                    <a:pt x="178" y="629"/>
                  </a:lnTo>
                  <a:lnTo>
                    <a:pt x="191" y="671"/>
                  </a:lnTo>
                  <a:lnTo>
                    <a:pt x="209" y="712"/>
                  </a:lnTo>
                  <a:lnTo>
                    <a:pt x="232" y="749"/>
                  </a:lnTo>
                  <a:lnTo>
                    <a:pt x="260" y="784"/>
                  </a:lnTo>
                  <a:lnTo>
                    <a:pt x="292" y="815"/>
                  </a:lnTo>
                  <a:lnTo>
                    <a:pt x="325" y="842"/>
                  </a:lnTo>
                  <a:lnTo>
                    <a:pt x="363" y="865"/>
                  </a:lnTo>
                  <a:lnTo>
                    <a:pt x="404" y="884"/>
                  </a:lnTo>
                  <a:lnTo>
                    <a:pt x="447" y="898"/>
                  </a:lnTo>
                  <a:lnTo>
                    <a:pt x="491" y="906"/>
                  </a:lnTo>
                  <a:lnTo>
                    <a:pt x="538" y="908"/>
                  </a:lnTo>
                  <a:lnTo>
                    <a:pt x="584" y="906"/>
                  </a:lnTo>
                  <a:lnTo>
                    <a:pt x="630" y="898"/>
                  </a:lnTo>
                  <a:lnTo>
                    <a:pt x="672" y="884"/>
                  </a:lnTo>
                  <a:lnTo>
                    <a:pt x="713" y="865"/>
                  </a:lnTo>
                  <a:lnTo>
                    <a:pt x="750" y="842"/>
                  </a:lnTo>
                  <a:lnTo>
                    <a:pt x="785" y="815"/>
                  </a:lnTo>
                  <a:lnTo>
                    <a:pt x="816" y="784"/>
                  </a:lnTo>
                  <a:lnTo>
                    <a:pt x="843" y="749"/>
                  </a:lnTo>
                  <a:lnTo>
                    <a:pt x="866" y="712"/>
                  </a:lnTo>
                  <a:lnTo>
                    <a:pt x="884" y="671"/>
                  </a:lnTo>
                  <a:lnTo>
                    <a:pt x="898" y="629"/>
                  </a:lnTo>
                  <a:lnTo>
                    <a:pt x="907" y="583"/>
                  </a:lnTo>
                  <a:lnTo>
                    <a:pt x="910" y="537"/>
                  </a:lnTo>
                  <a:lnTo>
                    <a:pt x="907" y="491"/>
                  </a:lnTo>
                  <a:lnTo>
                    <a:pt x="898" y="446"/>
                  </a:lnTo>
                  <a:lnTo>
                    <a:pt x="884" y="403"/>
                  </a:lnTo>
                  <a:lnTo>
                    <a:pt x="866" y="363"/>
                  </a:lnTo>
                  <a:lnTo>
                    <a:pt x="843" y="325"/>
                  </a:lnTo>
                  <a:lnTo>
                    <a:pt x="816" y="291"/>
                  </a:lnTo>
                  <a:lnTo>
                    <a:pt x="785" y="259"/>
                  </a:lnTo>
                  <a:lnTo>
                    <a:pt x="750" y="232"/>
                  </a:lnTo>
                  <a:lnTo>
                    <a:pt x="713" y="210"/>
                  </a:lnTo>
                  <a:lnTo>
                    <a:pt x="672" y="191"/>
                  </a:lnTo>
                  <a:lnTo>
                    <a:pt x="630" y="177"/>
                  </a:lnTo>
                  <a:lnTo>
                    <a:pt x="584" y="169"/>
                  </a:lnTo>
                  <a:lnTo>
                    <a:pt x="538" y="165"/>
                  </a:lnTo>
                  <a:close/>
                  <a:moveTo>
                    <a:pt x="538" y="0"/>
                  </a:moveTo>
                  <a:lnTo>
                    <a:pt x="538" y="0"/>
                  </a:lnTo>
                  <a:lnTo>
                    <a:pt x="597" y="3"/>
                  </a:lnTo>
                  <a:lnTo>
                    <a:pt x="653" y="12"/>
                  </a:lnTo>
                  <a:lnTo>
                    <a:pt x="708" y="27"/>
                  </a:lnTo>
                  <a:lnTo>
                    <a:pt x="760" y="48"/>
                  </a:lnTo>
                  <a:lnTo>
                    <a:pt x="809" y="74"/>
                  </a:lnTo>
                  <a:lnTo>
                    <a:pt x="856" y="104"/>
                  </a:lnTo>
                  <a:lnTo>
                    <a:pt x="898" y="139"/>
                  </a:lnTo>
                  <a:lnTo>
                    <a:pt x="937" y="177"/>
                  </a:lnTo>
                  <a:lnTo>
                    <a:pt x="972" y="220"/>
                  </a:lnTo>
                  <a:lnTo>
                    <a:pt x="1003" y="267"/>
                  </a:lnTo>
                  <a:lnTo>
                    <a:pt x="1028" y="315"/>
                  </a:lnTo>
                  <a:lnTo>
                    <a:pt x="1048" y="368"/>
                  </a:lnTo>
                  <a:lnTo>
                    <a:pt x="1064" y="422"/>
                  </a:lnTo>
                  <a:lnTo>
                    <a:pt x="1073" y="479"/>
                  </a:lnTo>
                  <a:lnTo>
                    <a:pt x="1076" y="537"/>
                  </a:lnTo>
                  <a:lnTo>
                    <a:pt x="1073" y="596"/>
                  </a:lnTo>
                  <a:lnTo>
                    <a:pt x="1064" y="652"/>
                  </a:lnTo>
                  <a:lnTo>
                    <a:pt x="1048" y="707"/>
                  </a:lnTo>
                  <a:lnTo>
                    <a:pt x="1028" y="760"/>
                  </a:lnTo>
                  <a:lnTo>
                    <a:pt x="1003" y="808"/>
                  </a:lnTo>
                  <a:lnTo>
                    <a:pt x="972" y="855"/>
                  </a:lnTo>
                  <a:lnTo>
                    <a:pt x="937" y="897"/>
                  </a:lnTo>
                  <a:lnTo>
                    <a:pt x="898" y="936"/>
                  </a:lnTo>
                  <a:lnTo>
                    <a:pt x="856" y="971"/>
                  </a:lnTo>
                  <a:lnTo>
                    <a:pt x="809" y="1001"/>
                  </a:lnTo>
                  <a:lnTo>
                    <a:pt x="760" y="1027"/>
                  </a:lnTo>
                  <a:lnTo>
                    <a:pt x="708" y="1048"/>
                  </a:lnTo>
                  <a:lnTo>
                    <a:pt x="653" y="1063"/>
                  </a:lnTo>
                  <a:lnTo>
                    <a:pt x="597" y="1072"/>
                  </a:lnTo>
                  <a:lnTo>
                    <a:pt x="538" y="1075"/>
                  </a:lnTo>
                  <a:lnTo>
                    <a:pt x="480" y="1072"/>
                  </a:lnTo>
                  <a:lnTo>
                    <a:pt x="423" y="1063"/>
                  </a:lnTo>
                  <a:lnTo>
                    <a:pt x="368" y="1048"/>
                  </a:lnTo>
                  <a:lnTo>
                    <a:pt x="316" y="1027"/>
                  </a:lnTo>
                  <a:lnTo>
                    <a:pt x="266" y="1001"/>
                  </a:lnTo>
                  <a:lnTo>
                    <a:pt x="221" y="971"/>
                  </a:lnTo>
                  <a:lnTo>
                    <a:pt x="178" y="936"/>
                  </a:lnTo>
                  <a:lnTo>
                    <a:pt x="138" y="897"/>
                  </a:lnTo>
                  <a:lnTo>
                    <a:pt x="104" y="855"/>
                  </a:lnTo>
                  <a:lnTo>
                    <a:pt x="74" y="808"/>
                  </a:lnTo>
                  <a:lnTo>
                    <a:pt x="48" y="760"/>
                  </a:lnTo>
                  <a:lnTo>
                    <a:pt x="27" y="707"/>
                  </a:lnTo>
                  <a:lnTo>
                    <a:pt x="13" y="652"/>
                  </a:lnTo>
                  <a:lnTo>
                    <a:pt x="3" y="596"/>
                  </a:lnTo>
                  <a:lnTo>
                    <a:pt x="0" y="537"/>
                  </a:lnTo>
                  <a:lnTo>
                    <a:pt x="3" y="479"/>
                  </a:lnTo>
                  <a:lnTo>
                    <a:pt x="13" y="422"/>
                  </a:lnTo>
                  <a:lnTo>
                    <a:pt x="27" y="368"/>
                  </a:lnTo>
                  <a:lnTo>
                    <a:pt x="48" y="315"/>
                  </a:lnTo>
                  <a:lnTo>
                    <a:pt x="74" y="267"/>
                  </a:lnTo>
                  <a:lnTo>
                    <a:pt x="104" y="220"/>
                  </a:lnTo>
                  <a:lnTo>
                    <a:pt x="138" y="177"/>
                  </a:lnTo>
                  <a:lnTo>
                    <a:pt x="178" y="139"/>
                  </a:lnTo>
                  <a:lnTo>
                    <a:pt x="221" y="104"/>
                  </a:lnTo>
                  <a:lnTo>
                    <a:pt x="266" y="74"/>
                  </a:lnTo>
                  <a:lnTo>
                    <a:pt x="316" y="48"/>
                  </a:lnTo>
                  <a:lnTo>
                    <a:pt x="368" y="27"/>
                  </a:lnTo>
                  <a:lnTo>
                    <a:pt x="423" y="12"/>
                  </a:lnTo>
                  <a:lnTo>
                    <a:pt x="480" y="3"/>
                  </a:lnTo>
                  <a:lnTo>
                    <a:pt x="53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67" name="Freeform 859">
              <a:extLst>
                <a:ext uri="{FF2B5EF4-FFF2-40B4-BE49-F238E27FC236}">
                  <a16:creationId xmlns:a16="http://schemas.microsoft.com/office/drawing/2014/main" id="{9245EB11-5B89-4CEE-9F2B-87A3514D7549}"/>
                </a:ext>
              </a:extLst>
            </p:cNvPr>
            <p:cNvSpPr>
              <a:spLocks noEditPoints="1"/>
            </p:cNvSpPr>
            <p:nvPr/>
          </p:nvSpPr>
          <p:spPr bwMode="auto">
            <a:xfrm>
              <a:off x="8738" y="4380"/>
              <a:ext cx="97" cy="98"/>
            </a:xfrm>
            <a:custGeom>
              <a:avLst/>
              <a:gdLst>
                <a:gd name="T0" fmla="*/ 492 w 1076"/>
                <a:gd name="T1" fmla="*/ 169 h 1075"/>
                <a:gd name="T2" fmla="*/ 404 w 1076"/>
                <a:gd name="T3" fmla="*/ 191 h 1075"/>
                <a:gd name="T4" fmla="*/ 326 w 1076"/>
                <a:gd name="T5" fmla="*/ 232 h 1075"/>
                <a:gd name="T6" fmla="*/ 260 w 1076"/>
                <a:gd name="T7" fmla="*/ 291 h 1075"/>
                <a:gd name="T8" fmla="*/ 210 w 1076"/>
                <a:gd name="T9" fmla="*/ 363 h 1075"/>
                <a:gd name="T10" fmla="*/ 178 w 1076"/>
                <a:gd name="T11" fmla="*/ 446 h 1075"/>
                <a:gd name="T12" fmla="*/ 166 w 1076"/>
                <a:gd name="T13" fmla="*/ 537 h 1075"/>
                <a:gd name="T14" fmla="*/ 178 w 1076"/>
                <a:gd name="T15" fmla="*/ 629 h 1075"/>
                <a:gd name="T16" fmla="*/ 210 w 1076"/>
                <a:gd name="T17" fmla="*/ 712 h 1075"/>
                <a:gd name="T18" fmla="*/ 260 w 1076"/>
                <a:gd name="T19" fmla="*/ 784 h 1075"/>
                <a:gd name="T20" fmla="*/ 326 w 1076"/>
                <a:gd name="T21" fmla="*/ 842 h 1075"/>
                <a:gd name="T22" fmla="*/ 404 w 1076"/>
                <a:gd name="T23" fmla="*/ 884 h 1075"/>
                <a:gd name="T24" fmla="*/ 492 w 1076"/>
                <a:gd name="T25" fmla="*/ 906 h 1075"/>
                <a:gd name="T26" fmla="*/ 584 w 1076"/>
                <a:gd name="T27" fmla="*/ 906 h 1075"/>
                <a:gd name="T28" fmla="*/ 672 w 1076"/>
                <a:gd name="T29" fmla="*/ 884 h 1075"/>
                <a:gd name="T30" fmla="*/ 750 w 1076"/>
                <a:gd name="T31" fmla="*/ 842 h 1075"/>
                <a:gd name="T32" fmla="*/ 816 w 1076"/>
                <a:gd name="T33" fmla="*/ 784 h 1075"/>
                <a:gd name="T34" fmla="*/ 867 w 1076"/>
                <a:gd name="T35" fmla="*/ 712 h 1075"/>
                <a:gd name="T36" fmla="*/ 898 w 1076"/>
                <a:gd name="T37" fmla="*/ 629 h 1075"/>
                <a:gd name="T38" fmla="*/ 910 w 1076"/>
                <a:gd name="T39" fmla="*/ 537 h 1075"/>
                <a:gd name="T40" fmla="*/ 898 w 1076"/>
                <a:gd name="T41" fmla="*/ 446 h 1075"/>
                <a:gd name="T42" fmla="*/ 867 w 1076"/>
                <a:gd name="T43" fmla="*/ 363 h 1075"/>
                <a:gd name="T44" fmla="*/ 816 w 1076"/>
                <a:gd name="T45" fmla="*/ 291 h 1075"/>
                <a:gd name="T46" fmla="*/ 750 w 1076"/>
                <a:gd name="T47" fmla="*/ 232 h 1075"/>
                <a:gd name="T48" fmla="*/ 672 w 1076"/>
                <a:gd name="T49" fmla="*/ 191 h 1075"/>
                <a:gd name="T50" fmla="*/ 584 w 1076"/>
                <a:gd name="T51" fmla="*/ 169 h 1075"/>
                <a:gd name="T52" fmla="*/ 538 w 1076"/>
                <a:gd name="T53" fmla="*/ 0 h 1075"/>
                <a:gd name="T54" fmla="*/ 597 w 1076"/>
                <a:gd name="T55" fmla="*/ 3 h 1075"/>
                <a:gd name="T56" fmla="*/ 708 w 1076"/>
                <a:gd name="T57" fmla="*/ 27 h 1075"/>
                <a:gd name="T58" fmla="*/ 810 w 1076"/>
                <a:gd name="T59" fmla="*/ 74 h 1075"/>
                <a:gd name="T60" fmla="*/ 898 w 1076"/>
                <a:gd name="T61" fmla="*/ 138 h 1075"/>
                <a:gd name="T62" fmla="*/ 972 w 1076"/>
                <a:gd name="T63" fmla="*/ 220 h 1075"/>
                <a:gd name="T64" fmla="*/ 1028 w 1076"/>
                <a:gd name="T65" fmla="*/ 315 h 1075"/>
                <a:gd name="T66" fmla="*/ 1064 w 1076"/>
                <a:gd name="T67" fmla="*/ 422 h 1075"/>
                <a:gd name="T68" fmla="*/ 1076 w 1076"/>
                <a:gd name="T69" fmla="*/ 537 h 1075"/>
                <a:gd name="T70" fmla="*/ 1064 w 1076"/>
                <a:gd name="T71" fmla="*/ 652 h 1075"/>
                <a:gd name="T72" fmla="*/ 1028 w 1076"/>
                <a:gd name="T73" fmla="*/ 760 h 1075"/>
                <a:gd name="T74" fmla="*/ 972 w 1076"/>
                <a:gd name="T75" fmla="*/ 855 h 1075"/>
                <a:gd name="T76" fmla="*/ 898 w 1076"/>
                <a:gd name="T77" fmla="*/ 936 h 1075"/>
                <a:gd name="T78" fmla="*/ 810 w 1076"/>
                <a:gd name="T79" fmla="*/ 1001 h 1075"/>
                <a:gd name="T80" fmla="*/ 708 w 1076"/>
                <a:gd name="T81" fmla="*/ 1048 h 1075"/>
                <a:gd name="T82" fmla="*/ 597 w 1076"/>
                <a:gd name="T83" fmla="*/ 1072 h 1075"/>
                <a:gd name="T84" fmla="*/ 480 w 1076"/>
                <a:gd name="T85" fmla="*/ 1072 h 1075"/>
                <a:gd name="T86" fmla="*/ 369 w 1076"/>
                <a:gd name="T87" fmla="*/ 1048 h 1075"/>
                <a:gd name="T88" fmla="*/ 267 w 1076"/>
                <a:gd name="T89" fmla="*/ 1001 h 1075"/>
                <a:gd name="T90" fmla="*/ 178 w 1076"/>
                <a:gd name="T91" fmla="*/ 936 h 1075"/>
                <a:gd name="T92" fmla="*/ 105 w 1076"/>
                <a:gd name="T93" fmla="*/ 855 h 1075"/>
                <a:gd name="T94" fmla="*/ 49 w 1076"/>
                <a:gd name="T95" fmla="*/ 759 h 1075"/>
                <a:gd name="T96" fmla="*/ 13 w 1076"/>
                <a:gd name="T97" fmla="*/ 652 h 1075"/>
                <a:gd name="T98" fmla="*/ 0 w 1076"/>
                <a:gd name="T99" fmla="*/ 537 h 1075"/>
                <a:gd name="T100" fmla="*/ 13 w 1076"/>
                <a:gd name="T101" fmla="*/ 422 h 1075"/>
                <a:gd name="T102" fmla="*/ 49 w 1076"/>
                <a:gd name="T103" fmla="*/ 315 h 1075"/>
                <a:gd name="T104" fmla="*/ 105 w 1076"/>
                <a:gd name="T105" fmla="*/ 220 h 1075"/>
                <a:gd name="T106" fmla="*/ 178 w 1076"/>
                <a:gd name="T107" fmla="*/ 138 h 1075"/>
                <a:gd name="T108" fmla="*/ 267 w 1076"/>
                <a:gd name="T109" fmla="*/ 74 h 1075"/>
                <a:gd name="T110" fmla="*/ 369 w 1076"/>
                <a:gd name="T111" fmla="*/ 27 h 1075"/>
                <a:gd name="T112" fmla="*/ 480 w 1076"/>
                <a:gd name="T113" fmla="*/ 3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6" h="1075">
                  <a:moveTo>
                    <a:pt x="538" y="165"/>
                  </a:moveTo>
                  <a:lnTo>
                    <a:pt x="492" y="169"/>
                  </a:lnTo>
                  <a:lnTo>
                    <a:pt x="447" y="177"/>
                  </a:lnTo>
                  <a:lnTo>
                    <a:pt x="404" y="191"/>
                  </a:lnTo>
                  <a:lnTo>
                    <a:pt x="364" y="210"/>
                  </a:lnTo>
                  <a:lnTo>
                    <a:pt x="326" y="232"/>
                  </a:lnTo>
                  <a:lnTo>
                    <a:pt x="292" y="259"/>
                  </a:lnTo>
                  <a:lnTo>
                    <a:pt x="260" y="291"/>
                  </a:lnTo>
                  <a:lnTo>
                    <a:pt x="233" y="325"/>
                  </a:lnTo>
                  <a:lnTo>
                    <a:pt x="210" y="363"/>
                  </a:lnTo>
                  <a:lnTo>
                    <a:pt x="191" y="403"/>
                  </a:lnTo>
                  <a:lnTo>
                    <a:pt x="178" y="446"/>
                  </a:lnTo>
                  <a:lnTo>
                    <a:pt x="169" y="491"/>
                  </a:lnTo>
                  <a:lnTo>
                    <a:pt x="166" y="537"/>
                  </a:lnTo>
                  <a:lnTo>
                    <a:pt x="169" y="583"/>
                  </a:lnTo>
                  <a:lnTo>
                    <a:pt x="178" y="629"/>
                  </a:lnTo>
                  <a:lnTo>
                    <a:pt x="191" y="671"/>
                  </a:lnTo>
                  <a:lnTo>
                    <a:pt x="210" y="712"/>
                  </a:lnTo>
                  <a:lnTo>
                    <a:pt x="233" y="749"/>
                  </a:lnTo>
                  <a:lnTo>
                    <a:pt x="260" y="784"/>
                  </a:lnTo>
                  <a:lnTo>
                    <a:pt x="292" y="815"/>
                  </a:lnTo>
                  <a:lnTo>
                    <a:pt x="326" y="842"/>
                  </a:lnTo>
                  <a:lnTo>
                    <a:pt x="364" y="865"/>
                  </a:lnTo>
                  <a:lnTo>
                    <a:pt x="404" y="884"/>
                  </a:lnTo>
                  <a:lnTo>
                    <a:pt x="447" y="898"/>
                  </a:lnTo>
                  <a:lnTo>
                    <a:pt x="492" y="906"/>
                  </a:lnTo>
                  <a:lnTo>
                    <a:pt x="538" y="908"/>
                  </a:lnTo>
                  <a:lnTo>
                    <a:pt x="584" y="906"/>
                  </a:lnTo>
                  <a:lnTo>
                    <a:pt x="630" y="898"/>
                  </a:lnTo>
                  <a:lnTo>
                    <a:pt x="672" y="884"/>
                  </a:lnTo>
                  <a:lnTo>
                    <a:pt x="713" y="865"/>
                  </a:lnTo>
                  <a:lnTo>
                    <a:pt x="750" y="842"/>
                  </a:lnTo>
                  <a:lnTo>
                    <a:pt x="785" y="815"/>
                  </a:lnTo>
                  <a:lnTo>
                    <a:pt x="816" y="784"/>
                  </a:lnTo>
                  <a:lnTo>
                    <a:pt x="843" y="749"/>
                  </a:lnTo>
                  <a:lnTo>
                    <a:pt x="867" y="712"/>
                  </a:lnTo>
                  <a:lnTo>
                    <a:pt x="886" y="671"/>
                  </a:lnTo>
                  <a:lnTo>
                    <a:pt x="898" y="629"/>
                  </a:lnTo>
                  <a:lnTo>
                    <a:pt x="908" y="583"/>
                  </a:lnTo>
                  <a:lnTo>
                    <a:pt x="910" y="537"/>
                  </a:lnTo>
                  <a:lnTo>
                    <a:pt x="908" y="491"/>
                  </a:lnTo>
                  <a:lnTo>
                    <a:pt x="898" y="446"/>
                  </a:lnTo>
                  <a:lnTo>
                    <a:pt x="886" y="403"/>
                  </a:lnTo>
                  <a:lnTo>
                    <a:pt x="867" y="363"/>
                  </a:lnTo>
                  <a:lnTo>
                    <a:pt x="843" y="325"/>
                  </a:lnTo>
                  <a:lnTo>
                    <a:pt x="816" y="291"/>
                  </a:lnTo>
                  <a:lnTo>
                    <a:pt x="785" y="259"/>
                  </a:lnTo>
                  <a:lnTo>
                    <a:pt x="750" y="232"/>
                  </a:lnTo>
                  <a:lnTo>
                    <a:pt x="713" y="210"/>
                  </a:lnTo>
                  <a:lnTo>
                    <a:pt x="672" y="191"/>
                  </a:lnTo>
                  <a:lnTo>
                    <a:pt x="630" y="177"/>
                  </a:lnTo>
                  <a:lnTo>
                    <a:pt x="584" y="169"/>
                  </a:lnTo>
                  <a:lnTo>
                    <a:pt x="538" y="165"/>
                  </a:lnTo>
                  <a:close/>
                  <a:moveTo>
                    <a:pt x="538" y="0"/>
                  </a:moveTo>
                  <a:lnTo>
                    <a:pt x="538" y="0"/>
                  </a:lnTo>
                  <a:lnTo>
                    <a:pt x="597" y="3"/>
                  </a:lnTo>
                  <a:lnTo>
                    <a:pt x="653" y="12"/>
                  </a:lnTo>
                  <a:lnTo>
                    <a:pt x="708" y="27"/>
                  </a:lnTo>
                  <a:lnTo>
                    <a:pt x="760" y="48"/>
                  </a:lnTo>
                  <a:lnTo>
                    <a:pt x="810" y="74"/>
                  </a:lnTo>
                  <a:lnTo>
                    <a:pt x="856" y="104"/>
                  </a:lnTo>
                  <a:lnTo>
                    <a:pt x="898" y="138"/>
                  </a:lnTo>
                  <a:lnTo>
                    <a:pt x="937" y="177"/>
                  </a:lnTo>
                  <a:lnTo>
                    <a:pt x="972" y="220"/>
                  </a:lnTo>
                  <a:lnTo>
                    <a:pt x="1003" y="267"/>
                  </a:lnTo>
                  <a:lnTo>
                    <a:pt x="1028" y="315"/>
                  </a:lnTo>
                  <a:lnTo>
                    <a:pt x="1048" y="368"/>
                  </a:lnTo>
                  <a:lnTo>
                    <a:pt x="1064" y="422"/>
                  </a:lnTo>
                  <a:lnTo>
                    <a:pt x="1073" y="479"/>
                  </a:lnTo>
                  <a:lnTo>
                    <a:pt x="1076" y="537"/>
                  </a:lnTo>
                  <a:lnTo>
                    <a:pt x="1073" y="596"/>
                  </a:lnTo>
                  <a:lnTo>
                    <a:pt x="1064" y="652"/>
                  </a:lnTo>
                  <a:lnTo>
                    <a:pt x="1048" y="707"/>
                  </a:lnTo>
                  <a:lnTo>
                    <a:pt x="1028" y="760"/>
                  </a:lnTo>
                  <a:lnTo>
                    <a:pt x="1003" y="808"/>
                  </a:lnTo>
                  <a:lnTo>
                    <a:pt x="972" y="855"/>
                  </a:lnTo>
                  <a:lnTo>
                    <a:pt x="937" y="897"/>
                  </a:lnTo>
                  <a:lnTo>
                    <a:pt x="898" y="936"/>
                  </a:lnTo>
                  <a:lnTo>
                    <a:pt x="856" y="971"/>
                  </a:lnTo>
                  <a:lnTo>
                    <a:pt x="810" y="1001"/>
                  </a:lnTo>
                  <a:lnTo>
                    <a:pt x="760" y="1027"/>
                  </a:lnTo>
                  <a:lnTo>
                    <a:pt x="708" y="1048"/>
                  </a:lnTo>
                  <a:lnTo>
                    <a:pt x="653" y="1063"/>
                  </a:lnTo>
                  <a:lnTo>
                    <a:pt x="597" y="1072"/>
                  </a:lnTo>
                  <a:lnTo>
                    <a:pt x="538" y="1075"/>
                  </a:lnTo>
                  <a:lnTo>
                    <a:pt x="480" y="1072"/>
                  </a:lnTo>
                  <a:lnTo>
                    <a:pt x="423" y="1063"/>
                  </a:lnTo>
                  <a:lnTo>
                    <a:pt x="369" y="1048"/>
                  </a:lnTo>
                  <a:lnTo>
                    <a:pt x="316" y="1027"/>
                  </a:lnTo>
                  <a:lnTo>
                    <a:pt x="267" y="1001"/>
                  </a:lnTo>
                  <a:lnTo>
                    <a:pt x="221" y="971"/>
                  </a:lnTo>
                  <a:lnTo>
                    <a:pt x="178" y="936"/>
                  </a:lnTo>
                  <a:lnTo>
                    <a:pt x="140" y="897"/>
                  </a:lnTo>
                  <a:lnTo>
                    <a:pt x="105" y="855"/>
                  </a:lnTo>
                  <a:lnTo>
                    <a:pt x="74" y="808"/>
                  </a:lnTo>
                  <a:lnTo>
                    <a:pt x="49" y="759"/>
                  </a:lnTo>
                  <a:lnTo>
                    <a:pt x="28" y="707"/>
                  </a:lnTo>
                  <a:lnTo>
                    <a:pt x="13" y="652"/>
                  </a:lnTo>
                  <a:lnTo>
                    <a:pt x="3" y="596"/>
                  </a:lnTo>
                  <a:lnTo>
                    <a:pt x="0" y="537"/>
                  </a:lnTo>
                  <a:lnTo>
                    <a:pt x="3" y="479"/>
                  </a:lnTo>
                  <a:lnTo>
                    <a:pt x="13" y="422"/>
                  </a:lnTo>
                  <a:lnTo>
                    <a:pt x="28" y="368"/>
                  </a:lnTo>
                  <a:lnTo>
                    <a:pt x="49" y="315"/>
                  </a:lnTo>
                  <a:lnTo>
                    <a:pt x="74" y="267"/>
                  </a:lnTo>
                  <a:lnTo>
                    <a:pt x="105" y="220"/>
                  </a:lnTo>
                  <a:lnTo>
                    <a:pt x="140" y="177"/>
                  </a:lnTo>
                  <a:lnTo>
                    <a:pt x="178" y="138"/>
                  </a:lnTo>
                  <a:lnTo>
                    <a:pt x="221" y="104"/>
                  </a:lnTo>
                  <a:lnTo>
                    <a:pt x="267" y="74"/>
                  </a:lnTo>
                  <a:lnTo>
                    <a:pt x="316" y="48"/>
                  </a:lnTo>
                  <a:lnTo>
                    <a:pt x="369" y="27"/>
                  </a:lnTo>
                  <a:lnTo>
                    <a:pt x="423" y="12"/>
                  </a:lnTo>
                  <a:lnTo>
                    <a:pt x="480" y="3"/>
                  </a:lnTo>
                  <a:lnTo>
                    <a:pt x="53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68" name="Freeform 860">
              <a:extLst>
                <a:ext uri="{FF2B5EF4-FFF2-40B4-BE49-F238E27FC236}">
                  <a16:creationId xmlns:a16="http://schemas.microsoft.com/office/drawing/2014/main" id="{87AAE537-20CB-4908-9191-7E7B427FF5E4}"/>
                </a:ext>
              </a:extLst>
            </p:cNvPr>
            <p:cNvSpPr>
              <a:spLocks noEditPoints="1"/>
            </p:cNvSpPr>
            <p:nvPr/>
          </p:nvSpPr>
          <p:spPr bwMode="auto">
            <a:xfrm>
              <a:off x="8630" y="4572"/>
              <a:ext cx="98" cy="97"/>
            </a:xfrm>
            <a:custGeom>
              <a:avLst/>
              <a:gdLst>
                <a:gd name="T0" fmla="*/ 491 w 1075"/>
                <a:gd name="T1" fmla="*/ 169 h 1075"/>
                <a:gd name="T2" fmla="*/ 403 w 1075"/>
                <a:gd name="T3" fmla="*/ 190 h 1075"/>
                <a:gd name="T4" fmla="*/ 325 w 1075"/>
                <a:gd name="T5" fmla="*/ 233 h 1075"/>
                <a:gd name="T6" fmla="*/ 260 w 1075"/>
                <a:gd name="T7" fmla="*/ 291 h 1075"/>
                <a:gd name="T8" fmla="*/ 210 w 1075"/>
                <a:gd name="T9" fmla="*/ 362 h 1075"/>
                <a:gd name="T10" fmla="*/ 177 w 1075"/>
                <a:gd name="T11" fmla="*/ 446 h 1075"/>
                <a:gd name="T12" fmla="*/ 165 w 1075"/>
                <a:gd name="T13" fmla="*/ 538 h 1075"/>
                <a:gd name="T14" fmla="*/ 177 w 1075"/>
                <a:gd name="T15" fmla="*/ 628 h 1075"/>
                <a:gd name="T16" fmla="*/ 210 w 1075"/>
                <a:gd name="T17" fmla="*/ 712 h 1075"/>
                <a:gd name="T18" fmla="*/ 260 w 1075"/>
                <a:gd name="T19" fmla="*/ 784 h 1075"/>
                <a:gd name="T20" fmla="*/ 325 w 1075"/>
                <a:gd name="T21" fmla="*/ 843 h 1075"/>
                <a:gd name="T22" fmla="*/ 403 w 1075"/>
                <a:gd name="T23" fmla="*/ 884 h 1075"/>
                <a:gd name="T24" fmla="*/ 491 w 1075"/>
                <a:gd name="T25" fmla="*/ 906 h 1075"/>
                <a:gd name="T26" fmla="*/ 584 w 1075"/>
                <a:gd name="T27" fmla="*/ 906 h 1075"/>
                <a:gd name="T28" fmla="*/ 672 w 1075"/>
                <a:gd name="T29" fmla="*/ 884 h 1075"/>
                <a:gd name="T30" fmla="*/ 750 w 1075"/>
                <a:gd name="T31" fmla="*/ 843 h 1075"/>
                <a:gd name="T32" fmla="*/ 815 w 1075"/>
                <a:gd name="T33" fmla="*/ 784 h 1075"/>
                <a:gd name="T34" fmla="*/ 866 w 1075"/>
                <a:gd name="T35" fmla="*/ 712 h 1075"/>
                <a:gd name="T36" fmla="*/ 898 w 1075"/>
                <a:gd name="T37" fmla="*/ 628 h 1075"/>
                <a:gd name="T38" fmla="*/ 909 w 1075"/>
                <a:gd name="T39" fmla="*/ 538 h 1075"/>
                <a:gd name="T40" fmla="*/ 898 w 1075"/>
                <a:gd name="T41" fmla="*/ 446 h 1075"/>
                <a:gd name="T42" fmla="*/ 866 w 1075"/>
                <a:gd name="T43" fmla="*/ 362 h 1075"/>
                <a:gd name="T44" fmla="*/ 815 w 1075"/>
                <a:gd name="T45" fmla="*/ 291 h 1075"/>
                <a:gd name="T46" fmla="*/ 750 w 1075"/>
                <a:gd name="T47" fmla="*/ 233 h 1075"/>
                <a:gd name="T48" fmla="*/ 672 w 1075"/>
                <a:gd name="T49" fmla="*/ 190 h 1075"/>
                <a:gd name="T50" fmla="*/ 584 w 1075"/>
                <a:gd name="T51" fmla="*/ 169 h 1075"/>
                <a:gd name="T52" fmla="*/ 537 w 1075"/>
                <a:gd name="T53" fmla="*/ 0 h 1075"/>
                <a:gd name="T54" fmla="*/ 653 w 1075"/>
                <a:gd name="T55" fmla="*/ 12 h 1075"/>
                <a:gd name="T56" fmla="*/ 759 w 1075"/>
                <a:gd name="T57" fmla="*/ 48 h 1075"/>
                <a:gd name="T58" fmla="*/ 855 w 1075"/>
                <a:gd name="T59" fmla="*/ 104 h 1075"/>
                <a:gd name="T60" fmla="*/ 937 w 1075"/>
                <a:gd name="T61" fmla="*/ 178 h 1075"/>
                <a:gd name="T62" fmla="*/ 1002 w 1075"/>
                <a:gd name="T63" fmla="*/ 266 h 1075"/>
                <a:gd name="T64" fmla="*/ 1048 w 1075"/>
                <a:gd name="T65" fmla="*/ 368 h 1075"/>
                <a:gd name="T66" fmla="*/ 1072 w 1075"/>
                <a:gd name="T67" fmla="*/ 478 h 1075"/>
                <a:gd name="T68" fmla="*/ 1072 w 1075"/>
                <a:gd name="T69" fmla="*/ 596 h 1075"/>
                <a:gd name="T70" fmla="*/ 1048 w 1075"/>
                <a:gd name="T71" fmla="*/ 708 h 1075"/>
                <a:gd name="T72" fmla="*/ 1002 w 1075"/>
                <a:gd name="T73" fmla="*/ 809 h 1075"/>
                <a:gd name="T74" fmla="*/ 937 w 1075"/>
                <a:gd name="T75" fmla="*/ 898 h 1075"/>
                <a:gd name="T76" fmla="*/ 855 w 1075"/>
                <a:gd name="T77" fmla="*/ 970 h 1075"/>
                <a:gd name="T78" fmla="*/ 759 w 1075"/>
                <a:gd name="T79" fmla="*/ 1026 h 1075"/>
                <a:gd name="T80" fmla="*/ 653 w 1075"/>
                <a:gd name="T81" fmla="*/ 1062 h 1075"/>
                <a:gd name="T82" fmla="*/ 537 w 1075"/>
                <a:gd name="T83" fmla="*/ 1075 h 1075"/>
                <a:gd name="T84" fmla="*/ 422 w 1075"/>
                <a:gd name="T85" fmla="*/ 1062 h 1075"/>
                <a:gd name="T86" fmla="*/ 316 w 1075"/>
                <a:gd name="T87" fmla="*/ 1026 h 1075"/>
                <a:gd name="T88" fmla="*/ 220 w 1075"/>
                <a:gd name="T89" fmla="*/ 970 h 1075"/>
                <a:gd name="T90" fmla="*/ 138 w 1075"/>
                <a:gd name="T91" fmla="*/ 898 h 1075"/>
                <a:gd name="T92" fmla="*/ 74 w 1075"/>
                <a:gd name="T93" fmla="*/ 809 h 1075"/>
                <a:gd name="T94" fmla="*/ 27 w 1075"/>
                <a:gd name="T95" fmla="*/ 708 h 1075"/>
                <a:gd name="T96" fmla="*/ 3 w 1075"/>
                <a:gd name="T97" fmla="*/ 596 h 1075"/>
                <a:gd name="T98" fmla="*/ 3 w 1075"/>
                <a:gd name="T99" fmla="*/ 478 h 1075"/>
                <a:gd name="T100" fmla="*/ 27 w 1075"/>
                <a:gd name="T101" fmla="*/ 368 h 1075"/>
                <a:gd name="T102" fmla="*/ 74 w 1075"/>
                <a:gd name="T103" fmla="*/ 266 h 1075"/>
                <a:gd name="T104" fmla="*/ 138 w 1075"/>
                <a:gd name="T105" fmla="*/ 178 h 1075"/>
                <a:gd name="T106" fmla="*/ 220 w 1075"/>
                <a:gd name="T107" fmla="*/ 104 h 1075"/>
                <a:gd name="T108" fmla="*/ 316 w 1075"/>
                <a:gd name="T109" fmla="*/ 48 h 1075"/>
                <a:gd name="T110" fmla="*/ 422 w 1075"/>
                <a:gd name="T111" fmla="*/ 12 h 1075"/>
                <a:gd name="T112" fmla="*/ 537 w 1075"/>
                <a:gd name="T113"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5" h="1075">
                  <a:moveTo>
                    <a:pt x="537" y="166"/>
                  </a:moveTo>
                  <a:lnTo>
                    <a:pt x="491" y="169"/>
                  </a:lnTo>
                  <a:lnTo>
                    <a:pt x="447" y="178"/>
                  </a:lnTo>
                  <a:lnTo>
                    <a:pt x="403" y="190"/>
                  </a:lnTo>
                  <a:lnTo>
                    <a:pt x="363" y="209"/>
                  </a:lnTo>
                  <a:lnTo>
                    <a:pt x="325" y="233"/>
                  </a:lnTo>
                  <a:lnTo>
                    <a:pt x="291" y="260"/>
                  </a:lnTo>
                  <a:lnTo>
                    <a:pt x="260" y="291"/>
                  </a:lnTo>
                  <a:lnTo>
                    <a:pt x="232" y="325"/>
                  </a:lnTo>
                  <a:lnTo>
                    <a:pt x="210" y="362"/>
                  </a:lnTo>
                  <a:lnTo>
                    <a:pt x="191" y="404"/>
                  </a:lnTo>
                  <a:lnTo>
                    <a:pt x="177" y="446"/>
                  </a:lnTo>
                  <a:lnTo>
                    <a:pt x="169" y="491"/>
                  </a:lnTo>
                  <a:lnTo>
                    <a:pt x="165" y="538"/>
                  </a:lnTo>
                  <a:lnTo>
                    <a:pt x="169" y="584"/>
                  </a:lnTo>
                  <a:lnTo>
                    <a:pt x="177" y="628"/>
                  </a:lnTo>
                  <a:lnTo>
                    <a:pt x="191" y="672"/>
                  </a:lnTo>
                  <a:lnTo>
                    <a:pt x="210" y="712"/>
                  </a:lnTo>
                  <a:lnTo>
                    <a:pt x="232" y="750"/>
                  </a:lnTo>
                  <a:lnTo>
                    <a:pt x="260" y="784"/>
                  </a:lnTo>
                  <a:lnTo>
                    <a:pt x="291" y="815"/>
                  </a:lnTo>
                  <a:lnTo>
                    <a:pt x="325" y="843"/>
                  </a:lnTo>
                  <a:lnTo>
                    <a:pt x="363" y="865"/>
                  </a:lnTo>
                  <a:lnTo>
                    <a:pt x="403" y="884"/>
                  </a:lnTo>
                  <a:lnTo>
                    <a:pt x="447" y="898"/>
                  </a:lnTo>
                  <a:lnTo>
                    <a:pt x="491" y="906"/>
                  </a:lnTo>
                  <a:lnTo>
                    <a:pt x="537" y="909"/>
                  </a:lnTo>
                  <a:lnTo>
                    <a:pt x="584" y="906"/>
                  </a:lnTo>
                  <a:lnTo>
                    <a:pt x="629" y="898"/>
                  </a:lnTo>
                  <a:lnTo>
                    <a:pt x="672" y="884"/>
                  </a:lnTo>
                  <a:lnTo>
                    <a:pt x="713" y="865"/>
                  </a:lnTo>
                  <a:lnTo>
                    <a:pt x="750" y="843"/>
                  </a:lnTo>
                  <a:lnTo>
                    <a:pt x="785" y="815"/>
                  </a:lnTo>
                  <a:lnTo>
                    <a:pt x="815" y="784"/>
                  </a:lnTo>
                  <a:lnTo>
                    <a:pt x="843" y="750"/>
                  </a:lnTo>
                  <a:lnTo>
                    <a:pt x="866" y="712"/>
                  </a:lnTo>
                  <a:lnTo>
                    <a:pt x="884" y="672"/>
                  </a:lnTo>
                  <a:lnTo>
                    <a:pt x="898" y="628"/>
                  </a:lnTo>
                  <a:lnTo>
                    <a:pt x="906" y="584"/>
                  </a:lnTo>
                  <a:lnTo>
                    <a:pt x="909" y="538"/>
                  </a:lnTo>
                  <a:lnTo>
                    <a:pt x="906" y="491"/>
                  </a:lnTo>
                  <a:lnTo>
                    <a:pt x="898" y="446"/>
                  </a:lnTo>
                  <a:lnTo>
                    <a:pt x="884" y="404"/>
                  </a:lnTo>
                  <a:lnTo>
                    <a:pt x="866" y="362"/>
                  </a:lnTo>
                  <a:lnTo>
                    <a:pt x="843" y="325"/>
                  </a:lnTo>
                  <a:lnTo>
                    <a:pt x="815" y="291"/>
                  </a:lnTo>
                  <a:lnTo>
                    <a:pt x="785" y="260"/>
                  </a:lnTo>
                  <a:lnTo>
                    <a:pt x="750" y="233"/>
                  </a:lnTo>
                  <a:lnTo>
                    <a:pt x="713" y="209"/>
                  </a:lnTo>
                  <a:lnTo>
                    <a:pt x="672" y="190"/>
                  </a:lnTo>
                  <a:lnTo>
                    <a:pt x="629" y="178"/>
                  </a:lnTo>
                  <a:lnTo>
                    <a:pt x="584" y="169"/>
                  </a:lnTo>
                  <a:lnTo>
                    <a:pt x="537" y="166"/>
                  </a:lnTo>
                  <a:close/>
                  <a:moveTo>
                    <a:pt x="537" y="0"/>
                  </a:moveTo>
                  <a:lnTo>
                    <a:pt x="597" y="4"/>
                  </a:lnTo>
                  <a:lnTo>
                    <a:pt x="653" y="12"/>
                  </a:lnTo>
                  <a:lnTo>
                    <a:pt x="708" y="28"/>
                  </a:lnTo>
                  <a:lnTo>
                    <a:pt x="759" y="48"/>
                  </a:lnTo>
                  <a:lnTo>
                    <a:pt x="809" y="73"/>
                  </a:lnTo>
                  <a:lnTo>
                    <a:pt x="855" y="104"/>
                  </a:lnTo>
                  <a:lnTo>
                    <a:pt x="898" y="139"/>
                  </a:lnTo>
                  <a:lnTo>
                    <a:pt x="937" y="178"/>
                  </a:lnTo>
                  <a:lnTo>
                    <a:pt x="972" y="220"/>
                  </a:lnTo>
                  <a:lnTo>
                    <a:pt x="1002" y="266"/>
                  </a:lnTo>
                  <a:lnTo>
                    <a:pt x="1028" y="316"/>
                  </a:lnTo>
                  <a:lnTo>
                    <a:pt x="1048" y="368"/>
                  </a:lnTo>
                  <a:lnTo>
                    <a:pt x="1064" y="423"/>
                  </a:lnTo>
                  <a:lnTo>
                    <a:pt x="1072" y="478"/>
                  </a:lnTo>
                  <a:lnTo>
                    <a:pt x="1075" y="538"/>
                  </a:lnTo>
                  <a:lnTo>
                    <a:pt x="1072" y="596"/>
                  </a:lnTo>
                  <a:lnTo>
                    <a:pt x="1064" y="653"/>
                  </a:lnTo>
                  <a:lnTo>
                    <a:pt x="1048" y="708"/>
                  </a:lnTo>
                  <a:lnTo>
                    <a:pt x="1028" y="759"/>
                  </a:lnTo>
                  <a:lnTo>
                    <a:pt x="1002" y="809"/>
                  </a:lnTo>
                  <a:lnTo>
                    <a:pt x="972" y="854"/>
                  </a:lnTo>
                  <a:lnTo>
                    <a:pt x="937" y="898"/>
                  </a:lnTo>
                  <a:lnTo>
                    <a:pt x="898" y="937"/>
                  </a:lnTo>
                  <a:lnTo>
                    <a:pt x="855" y="970"/>
                  </a:lnTo>
                  <a:lnTo>
                    <a:pt x="809" y="1001"/>
                  </a:lnTo>
                  <a:lnTo>
                    <a:pt x="759" y="1026"/>
                  </a:lnTo>
                  <a:lnTo>
                    <a:pt x="708" y="1047"/>
                  </a:lnTo>
                  <a:lnTo>
                    <a:pt x="653" y="1062"/>
                  </a:lnTo>
                  <a:lnTo>
                    <a:pt x="597" y="1072"/>
                  </a:lnTo>
                  <a:lnTo>
                    <a:pt x="537" y="1075"/>
                  </a:lnTo>
                  <a:lnTo>
                    <a:pt x="479" y="1072"/>
                  </a:lnTo>
                  <a:lnTo>
                    <a:pt x="422" y="1062"/>
                  </a:lnTo>
                  <a:lnTo>
                    <a:pt x="367" y="1047"/>
                  </a:lnTo>
                  <a:lnTo>
                    <a:pt x="316" y="1026"/>
                  </a:lnTo>
                  <a:lnTo>
                    <a:pt x="266" y="1001"/>
                  </a:lnTo>
                  <a:lnTo>
                    <a:pt x="220" y="970"/>
                  </a:lnTo>
                  <a:lnTo>
                    <a:pt x="177" y="937"/>
                  </a:lnTo>
                  <a:lnTo>
                    <a:pt x="138" y="898"/>
                  </a:lnTo>
                  <a:lnTo>
                    <a:pt x="103" y="854"/>
                  </a:lnTo>
                  <a:lnTo>
                    <a:pt x="74" y="809"/>
                  </a:lnTo>
                  <a:lnTo>
                    <a:pt x="47" y="759"/>
                  </a:lnTo>
                  <a:lnTo>
                    <a:pt x="27" y="708"/>
                  </a:lnTo>
                  <a:lnTo>
                    <a:pt x="12" y="653"/>
                  </a:lnTo>
                  <a:lnTo>
                    <a:pt x="3" y="596"/>
                  </a:lnTo>
                  <a:lnTo>
                    <a:pt x="0" y="538"/>
                  </a:lnTo>
                  <a:lnTo>
                    <a:pt x="3" y="478"/>
                  </a:lnTo>
                  <a:lnTo>
                    <a:pt x="12" y="423"/>
                  </a:lnTo>
                  <a:lnTo>
                    <a:pt x="27" y="368"/>
                  </a:lnTo>
                  <a:lnTo>
                    <a:pt x="47" y="316"/>
                  </a:lnTo>
                  <a:lnTo>
                    <a:pt x="74" y="266"/>
                  </a:lnTo>
                  <a:lnTo>
                    <a:pt x="103" y="220"/>
                  </a:lnTo>
                  <a:lnTo>
                    <a:pt x="138" y="178"/>
                  </a:lnTo>
                  <a:lnTo>
                    <a:pt x="177" y="139"/>
                  </a:lnTo>
                  <a:lnTo>
                    <a:pt x="220" y="104"/>
                  </a:lnTo>
                  <a:lnTo>
                    <a:pt x="266" y="73"/>
                  </a:lnTo>
                  <a:lnTo>
                    <a:pt x="316" y="48"/>
                  </a:lnTo>
                  <a:lnTo>
                    <a:pt x="367" y="28"/>
                  </a:lnTo>
                  <a:lnTo>
                    <a:pt x="422" y="12"/>
                  </a:lnTo>
                  <a:lnTo>
                    <a:pt x="479" y="4"/>
                  </a:lnTo>
                  <a:lnTo>
                    <a:pt x="53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69" name="Freeform 861">
              <a:extLst>
                <a:ext uri="{FF2B5EF4-FFF2-40B4-BE49-F238E27FC236}">
                  <a16:creationId xmlns:a16="http://schemas.microsoft.com/office/drawing/2014/main" id="{67484D6F-F46A-4CA0-9500-6DF5549F5529}"/>
                </a:ext>
              </a:extLst>
            </p:cNvPr>
            <p:cNvSpPr>
              <a:spLocks/>
            </p:cNvSpPr>
            <p:nvPr/>
          </p:nvSpPr>
          <p:spPr bwMode="auto">
            <a:xfrm>
              <a:off x="8691" y="4458"/>
              <a:ext cx="83" cy="134"/>
            </a:xfrm>
            <a:custGeom>
              <a:avLst/>
              <a:gdLst>
                <a:gd name="T0" fmla="*/ 827 w 906"/>
                <a:gd name="T1" fmla="*/ 0 h 1478"/>
                <a:gd name="T2" fmla="*/ 845 w 906"/>
                <a:gd name="T3" fmla="*/ 4 h 1478"/>
                <a:gd name="T4" fmla="*/ 863 w 906"/>
                <a:gd name="T5" fmla="*/ 11 h 1478"/>
                <a:gd name="T6" fmla="*/ 878 w 906"/>
                <a:gd name="T7" fmla="*/ 23 h 1478"/>
                <a:gd name="T8" fmla="*/ 891 w 906"/>
                <a:gd name="T9" fmla="*/ 36 h 1478"/>
                <a:gd name="T10" fmla="*/ 899 w 906"/>
                <a:gd name="T11" fmla="*/ 52 h 1478"/>
                <a:gd name="T12" fmla="*/ 904 w 906"/>
                <a:gd name="T13" fmla="*/ 70 h 1478"/>
                <a:gd name="T14" fmla="*/ 906 w 906"/>
                <a:gd name="T15" fmla="*/ 88 h 1478"/>
                <a:gd name="T16" fmla="*/ 902 w 906"/>
                <a:gd name="T17" fmla="*/ 106 h 1478"/>
                <a:gd name="T18" fmla="*/ 894 w 906"/>
                <a:gd name="T19" fmla="*/ 124 h 1478"/>
                <a:gd name="T20" fmla="*/ 155 w 906"/>
                <a:gd name="T21" fmla="*/ 1436 h 1478"/>
                <a:gd name="T22" fmla="*/ 145 w 906"/>
                <a:gd name="T23" fmla="*/ 1451 h 1478"/>
                <a:gd name="T24" fmla="*/ 131 w 906"/>
                <a:gd name="T25" fmla="*/ 1462 h 1478"/>
                <a:gd name="T26" fmla="*/ 116 w 906"/>
                <a:gd name="T27" fmla="*/ 1471 h 1478"/>
                <a:gd name="T28" fmla="*/ 100 w 906"/>
                <a:gd name="T29" fmla="*/ 1476 h 1478"/>
                <a:gd name="T30" fmla="*/ 82 w 906"/>
                <a:gd name="T31" fmla="*/ 1478 h 1478"/>
                <a:gd name="T32" fmla="*/ 62 w 906"/>
                <a:gd name="T33" fmla="*/ 1476 h 1478"/>
                <a:gd name="T34" fmla="*/ 42 w 906"/>
                <a:gd name="T35" fmla="*/ 1468 h 1478"/>
                <a:gd name="T36" fmla="*/ 26 w 906"/>
                <a:gd name="T37" fmla="*/ 1456 h 1478"/>
                <a:gd name="T38" fmla="*/ 15 w 906"/>
                <a:gd name="T39" fmla="*/ 1442 h 1478"/>
                <a:gd name="T40" fmla="*/ 5 w 906"/>
                <a:gd name="T41" fmla="*/ 1426 h 1478"/>
                <a:gd name="T42" fmla="*/ 1 w 906"/>
                <a:gd name="T43" fmla="*/ 1408 h 1478"/>
                <a:gd name="T44" fmla="*/ 0 w 906"/>
                <a:gd name="T45" fmla="*/ 1391 h 1478"/>
                <a:gd name="T46" fmla="*/ 3 w 906"/>
                <a:gd name="T47" fmla="*/ 1373 h 1478"/>
                <a:gd name="T48" fmla="*/ 11 w 906"/>
                <a:gd name="T49" fmla="*/ 1355 h 1478"/>
                <a:gd name="T50" fmla="*/ 750 w 906"/>
                <a:gd name="T51" fmla="*/ 43 h 1478"/>
                <a:gd name="T52" fmla="*/ 761 w 906"/>
                <a:gd name="T53" fmla="*/ 27 h 1478"/>
                <a:gd name="T54" fmla="*/ 776 w 906"/>
                <a:gd name="T55" fmla="*/ 15 h 1478"/>
                <a:gd name="T56" fmla="*/ 791 w 906"/>
                <a:gd name="T57" fmla="*/ 7 h 1478"/>
                <a:gd name="T58" fmla="*/ 808 w 906"/>
                <a:gd name="T59" fmla="*/ 1 h 1478"/>
                <a:gd name="T60" fmla="*/ 827 w 906"/>
                <a:gd name="T61" fmla="*/ 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6" h="1478">
                  <a:moveTo>
                    <a:pt x="827" y="0"/>
                  </a:moveTo>
                  <a:lnTo>
                    <a:pt x="845" y="4"/>
                  </a:lnTo>
                  <a:lnTo>
                    <a:pt x="863" y="11"/>
                  </a:lnTo>
                  <a:lnTo>
                    <a:pt x="878" y="23"/>
                  </a:lnTo>
                  <a:lnTo>
                    <a:pt x="891" y="36"/>
                  </a:lnTo>
                  <a:lnTo>
                    <a:pt x="899" y="52"/>
                  </a:lnTo>
                  <a:lnTo>
                    <a:pt x="904" y="70"/>
                  </a:lnTo>
                  <a:lnTo>
                    <a:pt x="906" y="88"/>
                  </a:lnTo>
                  <a:lnTo>
                    <a:pt x="902" y="106"/>
                  </a:lnTo>
                  <a:lnTo>
                    <a:pt x="894" y="124"/>
                  </a:lnTo>
                  <a:lnTo>
                    <a:pt x="155" y="1436"/>
                  </a:lnTo>
                  <a:lnTo>
                    <a:pt x="145" y="1451"/>
                  </a:lnTo>
                  <a:lnTo>
                    <a:pt x="131" y="1462"/>
                  </a:lnTo>
                  <a:lnTo>
                    <a:pt x="116" y="1471"/>
                  </a:lnTo>
                  <a:lnTo>
                    <a:pt x="100" y="1476"/>
                  </a:lnTo>
                  <a:lnTo>
                    <a:pt x="82" y="1478"/>
                  </a:lnTo>
                  <a:lnTo>
                    <a:pt x="62" y="1476"/>
                  </a:lnTo>
                  <a:lnTo>
                    <a:pt x="42" y="1468"/>
                  </a:lnTo>
                  <a:lnTo>
                    <a:pt x="26" y="1456"/>
                  </a:lnTo>
                  <a:lnTo>
                    <a:pt x="15" y="1442"/>
                  </a:lnTo>
                  <a:lnTo>
                    <a:pt x="5" y="1426"/>
                  </a:lnTo>
                  <a:lnTo>
                    <a:pt x="1" y="1408"/>
                  </a:lnTo>
                  <a:lnTo>
                    <a:pt x="0" y="1391"/>
                  </a:lnTo>
                  <a:lnTo>
                    <a:pt x="3" y="1373"/>
                  </a:lnTo>
                  <a:lnTo>
                    <a:pt x="11" y="1355"/>
                  </a:lnTo>
                  <a:lnTo>
                    <a:pt x="750" y="43"/>
                  </a:lnTo>
                  <a:lnTo>
                    <a:pt x="761" y="27"/>
                  </a:lnTo>
                  <a:lnTo>
                    <a:pt x="776" y="15"/>
                  </a:lnTo>
                  <a:lnTo>
                    <a:pt x="791" y="7"/>
                  </a:lnTo>
                  <a:lnTo>
                    <a:pt x="808" y="1"/>
                  </a:lnTo>
                  <a:lnTo>
                    <a:pt x="82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70" name="Freeform 862">
              <a:extLst>
                <a:ext uri="{FF2B5EF4-FFF2-40B4-BE49-F238E27FC236}">
                  <a16:creationId xmlns:a16="http://schemas.microsoft.com/office/drawing/2014/main" id="{8DCA6650-DB00-4EFC-B96A-830E37854F39}"/>
                </a:ext>
              </a:extLst>
            </p:cNvPr>
            <p:cNvSpPr>
              <a:spLocks/>
            </p:cNvSpPr>
            <p:nvPr/>
          </p:nvSpPr>
          <p:spPr bwMode="auto">
            <a:xfrm>
              <a:off x="8584" y="4458"/>
              <a:ext cx="82" cy="134"/>
            </a:xfrm>
            <a:custGeom>
              <a:avLst/>
              <a:gdLst>
                <a:gd name="T0" fmla="*/ 79 w 905"/>
                <a:gd name="T1" fmla="*/ 0 h 1478"/>
                <a:gd name="T2" fmla="*/ 97 w 905"/>
                <a:gd name="T3" fmla="*/ 1 h 1478"/>
                <a:gd name="T4" fmla="*/ 115 w 905"/>
                <a:gd name="T5" fmla="*/ 7 h 1478"/>
                <a:gd name="T6" fmla="*/ 130 w 905"/>
                <a:gd name="T7" fmla="*/ 15 h 1478"/>
                <a:gd name="T8" fmla="*/ 144 w 905"/>
                <a:gd name="T9" fmla="*/ 27 h 1478"/>
                <a:gd name="T10" fmla="*/ 156 w 905"/>
                <a:gd name="T11" fmla="*/ 43 h 1478"/>
                <a:gd name="T12" fmla="*/ 894 w 905"/>
                <a:gd name="T13" fmla="*/ 1355 h 1478"/>
                <a:gd name="T14" fmla="*/ 902 w 905"/>
                <a:gd name="T15" fmla="*/ 1373 h 1478"/>
                <a:gd name="T16" fmla="*/ 905 w 905"/>
                <a:gd name="T17" fmla="*/ 1391 h 1478"/>
                <a:gd name="T18" fmla="*/ 904 w 905"/>
                <a:gd name="T19" fmla="*/ 1408 h 1478"/>
                <a:gd name="T20" fmla="*/ 900 w 905"/>
                <a:gd name="T21" fmla="*/ 1426 h 1478"/>
                <a:gd name="T22" fmla="*/ 891 w 905"/>
                <a:gd name="T23" fmla="*/ 1442 h 1478"/>
                <a:gd name="T24" fmla="*/ 878 w 905"/>
                <a:gd name="T25" fmla="*/ 1456 h 1478"/>
                <a:gd name="T26" fmla="*/ 863 w 905"/>
                <a:gd name="T27" fmla="*/ 1468 h 1478"/>
                <a:gd name="T28" fmla="*/ 844 w 905"/>
                <a:gd name="T29" fmla="*/ 1476 h 1478"/>
                <a:gd name="T30" fmla="*/ 822 w 905"/>
                <a:gd name="T31" fmla="*/ 1478 h 1478"/>
                <a:gd name="T32" fmla="*/ 806 w 905"/>
                <a:gd name="T33" fmla="*/ 1476 h 1478"/>
                <a:gd name="T34" fmla="*/ 789 w 905"/>
                <a:gd name="T35" fmla="*/ 1471 h 1478"/>
                <a:gd name="T36" fmla="*/ 774 w 905"/>
                <a:gd name="T37" fmla="*/ 1462 h 1478"/>
                <a:gd name="T38" fmla="*/ 761 w 905"/>
                <a:gd name="T39" fmla="*/ 1451 h 1478"/>
                <a:gd name="T40" fmla="*/ 751 w 905"/>
                <a:gd name="T41" fmla="*/ 1436 h 1478"/>
                <a:gd name="T42" fmla="*/ 11 w 905"/>
                <a:gd name="T43" fmla="*/ 124 h 1478"/>
                <a:gd name="T44" fmla="*/ 4 w 905"/>
                <a:gd name="T45" fmla="*/ 106 h 1478"/>
                <a:gd name="T46" fmla="*/ 0 w 905"/>
                <a:gd name="T47" fmla="*/ 88 h 1478"/>
                <a:gd name="T48" fmla="*/ 1 w 905"/>
                <a:gd name="T49" fmla="*/ 70 h 1478"/>
                <a:gd name="T50" fmla="*/ 6 w 905"/>
                <a:gd name="T51" fmla="*/ 52 h 1478"/>
                <a:gd name="T52" fmla="*/ 15 w 905"/>
                <a:gd name="T53" fmla="*/ 36 h 1478"/>
                <a:gd name="T54" fmla="*/ 27 w 905"/>
                <a:gd name="T55" fmla="*/ 23 h 1478"/>
                <a:gd name="T56" fmla="*/ 43 w 905"/>
                <a:gd name="T57" fmla="*/ 11 h 1478"/>
                <a:gd name="T58" fmla="*/ 61 w 905"/>
                <a:gd name="T59" fmla="*/ 4 h 1478"/>
                <a:gd name="T60" fmla="*/ 79 w 905"/>
                <a:gd name="T61" fmla="*/ 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5" h="1478">
                  <a:moveTo>
                    <a:pt x="79" y="0"/>
                  </a:moveTo>
                  <a:lnTo>
                    <a:pt x="97" y="1"/>
                  </a:lnTo>
                  <a:lnTo>
                    <a:pt x="115" y="7"/>
                  </a:lnTo>
                  <a:lnTo>
                    <a:pt x="130" y="15"/>
                  </a:lnTo>
                  <a:lnTo>
                    <a:pt x="144" y="27"/>
                  </a:lnTo>
                  <a:lnTo>
                    <a:pt x="156" y="43"/>
                  </a:lnTo>
                  <a:lnTo>
                    <a:pt x="894" y="1355"/>
                  </a:lnTo>
                  <a:lnTo>
                    <a:pt x="902" y="1373"/>
                  </a:lnTo>
                  <a:lnTo>
                    <a:pt x="905" y="1391"/>
                  </a:lnTo>
                  <a:lnTo>
                    <a:pt x="904" y="1408"/>
                  </a:lnTo>
                  <a:lnTo>
                    <a:pt x="900" y="1426"/>
                  </a:lnTo>
                  <a:lnTo>
                    <a:pt x="891" y="1442"/>
                  </a:lnTo>
                  <a:lnTo>
                    <a:pt x="878" y="1456"/>
                  </a:lnTo>
                  <a:lnTo>
                    <a:pt x="863" y="1468"/>
                  </a:lnTo>
                  <a:lnTo>
                    <a:pt x="844" y="1476"/>
                  </a:lnTo>
                  <a:lnTo>
                    <a:pt x="822" y="1478"/>
                  </a:lnTo>
                  <a:lnTo>
                    <a:pt x="806" y="1476"/>
                  </a:lnTo>
                  <a:lnTo>
                    <a:pt x="789" y="1471"/>
                  </a:lnTo>
                  <a:lnTo>
                    <a:pt x="774" y="1462"/>
                  </a:lnTo>
                  <a:lnTo>
                    <a:pt x="761" y="1451"/>
                  </a:lnTo>
                  <a:lnTo>
                    <a:pt x="751" y="1436"/>
                  </a:lnTo>
                  <a:lnTo>
                    <a:pt x="11" y="124"/>
                  </a:lnTo>
                  <a:lnTo>
                    <a:pt x="4" y="106"/>
                  </a:lnTo>
                  <a:lnTo>
                    <a:pt x="0" y="88"/>
                  </a:lnTo>
                  <a:lnTo>
                    <a:pt x="1" y="70"/>
                  </a:lnTo>
                  <a:lnTo>
                    <a:pt x="6" y="52"/>
                  </a:lnTo>
                  <a:lnTo>
                    <a:pt x="15" y="36"/>
                  </a:lnTo>
                  <a:lnTo>
                    <a:pt x="27" y="23"/>
                  </a:lnTo>
                  <a:lnTo>
                    <a:pt x="43" y="11"/>
                  </a:lnTo>
                  <a:lnTo>
                    <a:pt x="61" y="4"/>
                  </a:lnTo>
                  <a:lnTo>
                    <a:pt x="7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71" name="Group 865">
            <a:extLst>
              <a:ext uri="{FF2B5EF4-FFF2-40B4-BE49-F238E27FC236}">
                <a16:creationId xmlns:a16="http://schemas.microsoft.com/office/drawing/2014/main" id="{497780CE-5587-4478-9087-81029060834D}"/>
              </a:ext>
            </a:extLst>
          </p:cNvPr>
          <p:cNvGrpSpPr>
            <a:grpSpLocks noChangeAspect="1"/>
          </p:cNvGrpSpPr>
          <p:nvPr/>
        </p:nvGrpSpPr>
        <p:grpSpPr bwMode="auto">
          <a:xfrm>
            <a:off x="7530537" y="4171869"/>
            <a:ext cx="214288" cy="237304"/>
            <a:chOff x="9488" y="4376"/>
            <a:chExt cx="270" cy="299"/>
          </a:xfrm>
          <a:solidFill>
            <a:srgbClr val="000000"/>
          </a:solidFill>
        </p:grpSpPr>
        <p:sp>
          <p:nvSpPr>
            <p:cNvPr id="1072" name="Freeform 867">
              <a:extLst>
                <a:ext uri="{FF2B5EF4-FFF2-40B4-BE49-F238E27FC236}">
                  <a16:creationId xmlns:a16="http://schemas.microsoft.com/office/drawing/2014/main" id="{9F7ADE85-11FE-4C96-88F5-315CFF43D669}"/>
                </a:ext>
              </a:extLst>
            </p:cNvPr>
            <p:cNvSpPr>
              <a:spLocks noEditPoints="1"/>
            </p:cNvSpPr>
            <p:nvPr/>
          </p:nvSpPr>
          <p:spPr bwMode="auto">
            <a:xfrm>
              <a:off x="9488" y="4376"/>
              <a:ext cx="270" cy="192"/>
            </a:xfrm>
            <a:custGeom>
              <a:avLst/>
              <a:gdLst>
                <a:gd name="T0" fmla="*/ 166 w 2974"/>
                <a:gd name="T1" fmla="*/ 166 h 2107"/>
                <a:gd name="T2" fmla="*/ 166 w 2974"/>
                <a:gd name="T3" fmla="*/ 1942 h 2107"/>
                <a:gd name="T4" fmla="*/ 2807 w 2974"/>
                <a:gd name="T5" fmla="*/ 1942 h 2107"/>
                <a:gd name="T6" fmla="*/ 2807 w 2974"/>
                <a:gd name="T7" fmla="*/ 166 h 2107"/>
                <a:gd name="T8" fmla="*/ 166 w 2974"/>
                <a:gd name="T9" fmla="*/ 166 h 2107"/>
                <a:gd name="T10" fmla="*/ 162 w 2974"/>
                <a:gd name="T11" fmla="*/ 0 h 2107"/>
                <a:gd name="T12" fmla="*/ 2811 w 2974"/>
                <a:gd name="T13" fmla="*/ 0 h 2107"/>
                <a:gd name="T14" fmla="*/ 2841 w 2974"/>
                <a:gd name="T15" fmla="*/ 2 h 2107"/>
                <a:gd name="T16" fmla="*/ 2869 w 2974"/>
                <a:gd name="T17" fmla="*/ 10 h 2107"/>
                <a:gd name="T18" fmla="*/ 2893 w 2974"/>
                <a:gd name="T19" fmla="*/ 22 h 2107"/>
                <a:gd name="T20" fmla="*/ 2915 w 2974"/>
                <a:gd name="T21" fmla="*/ 37 h 2107"/>
                <a:gd name="T22" fmla="*/ 2936 w 2974"/>
                <a:gd name="T23" fmla="*/ 57 h 2107"/>
                <a:gd name="T24" fmla="*/ 2951 w 2974"/>
                <a:gd name="T25" fmla="*/ 80 h 2107"/>
                <a:gd name="T26" fmla="*/ 2963 w 2974"/>
                <a:gd name="T27" fmla="*/ 105 h 2107"/>
                <a:gd name="T28" fmla="*/ 2971 w 2974"/>
                <a:gd name="T29" fmla="*/ 132 h 2107"/>
                <a:gd name="T30" fmla="*/ 2974 w 2974"/>
                <a:gd name="T31" fmla="*/ 162 h 2107"/>
                <a:gd name="T32" fmla="*/ 2974 w 2974"/>
                <a:gd name="T33" fmla="*/ 1946 h 2107"/>
                <a:gd name="T34" fmla="*/ 2971 w 2974"/>
                <a:gd name="T35" fmla="*/ 1974 h 2107"/>
                <a:gd name="T36" fmla="*/ 2963 w 2974"/>
                <a:gd name="T37" fmla="*/ 2002 h 2107"/>
                <a:gd name="T38" fmla="*/ 2951 w 2974"/>
                <a:gd name="T39" fmla="*/ 2027 h 2107"/>
                <a:gd name="T40" fmla="*/ 2936 w 2974"/>
                <a:gd name="T41" fmla="*/ 2050 h 2107"/>
                <a:gd name="T42" fmla="*/ 2915 w 2974"/>
                <a:gd name="T43" fmla="*/ 2069 h 2107"/>
                <a:gd name="T44" fmla="*/ 2893 w 2974"/>
                <a:gd name="T45" fmla="*/ 2086 h 2107"/>
                <a:gd name="T46" fmla="*/ 2869 w 2974"/>
                <a:gd name="T47" fmla="*/ 2098 h 2107"/>
                <a:gd name="T48" fmla="*/ 2841 w 2974"/>
                <a:gd name="T49" fmla="*/ 2105 h 2107"/>
                <a:gd name="T50" fmla="*/ 2811 w 2974"/>
                <a:gd name="T51" fmla="*/ 2107 h 2107"/>
                <a:gd name="T52" fmla="*/ 162 w 2974"/>
                <a:gd name="T53" fmla="*/ 2107 h 2107"/>
                <a:gd name="T54" fmla="*/ 134 w 2974"/>
                <a:gd name="T55" fmla="*/ 2105 h 2107"/>
                <a:gd name="T56" fmla="*/ 106 w 2974"/>
                <a:gd name="T57" fmla="*/ 2098 h 2107"/>
                <a:gd name="T58" fmla="*/ 81 w 2974"/>
                <a:gd name="T59" fmla="*/ 2086 h 2107"/>
                <a:gd name="T60" fmla="*/ 58 w 2974"/>
                <a:gd name="T61" fmla="*/ 2069 h 2107"/>
                <a:gd name="T62" fmla="*/ 39 w 2974"/>
                <a:gd name="T63" fmla="*/ 2050 h 2107"/>
                <a:gd name="T64" fmla="*/ 22 w 2974"/>
                <a:gd name="T65" fmla="*/ 2027 h 2107"/>
                <a:gd name="T66" fmla="*/ 10 w 2974"/>
                <a:gd name="T67" fmla="*/ 2002 h 2107"/>
                <a:gd name="T68" fmla="*/ 3 w 2974"/>
                <a:gd name="T69" fmla="*/ 1974 h 2107"/>
                <a:gd name="T70" fmla="*/ 0 w 2974"/>
                <a:gd name="T71" fmla="*/ 1946 h 2107"/>
                <a:gd name="T72" fmla="*/ 0 w 2974"/>
                <a:gd name="T73" fmla="*/ 162 h 2107"/>
                <a:gd name="T74" fmla="*/ 3 w 2974"/>
                <a:gd name="T75" fmla="*/ 132 h 2107"/>
                <a:gd name="T76" fmla="*/ 10 w 2974"/>
                <a:gd name="T77" fmla="*/ 105 h 2107"/>
                <a:gd name="T78" fmla="*/ 22 w 2974"/>
                <a:gd name="T79" fmla="*/ 80 h 2107"/>
                <a:gd name="T80" fmla="*/ 39 w 2974"/>
                <a:gd name="T81" fmla="*/ 57 h 2107"/>
                <a:gd name="T82" fmla="*/ 58 w 2974"/>
                <a:gd name="T83" fmla="*/ 37 h 2107"/>
                <a:gd name="T84" fmla="*/ 81 w 2974"/>
                <a:gd name="T85" fmla="*/ 22 h 2107"/>
                <a:gd name="T86" fmla="*/ 106 w 2974"/>
                <a:gd name="T87" fmla="*/ 10 h 2107"/>
                <a:gd name="T88" fmla="*/ 134 w 2974"/>
                <a:gd name="T89" fmla="*/ 2 h 2107"/>
                <a:gd name="T90" fmla="*/ 162 w 2974"/>
                <a:gd name="T91" fmla="*/ 0 h 2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74" h="2107">
                  <a:moveTo>
                    <a:pt x="166" y="166"/>
                  </a:moveTo>
                  <a:lnTo>
                    <a:pt x="166" y="1942"/>
                  </a:lnTo>
                  <a:lnTo>
                    <a:pt x="2807" y="1942"/>
                  </a:lnTo>
                  <a:lnTo>
                    <a:pt x="2807" y="166"/>
                  </a:lnTo>
                  <a:lnTo>
                    <a:pt x="166" y="166"/>
                  </a:lnTo>
                  <a:close/>
                  <a:moveTo>
                    <a:pt x="162" y="0"/>
                  </a:moveTo>
                  <a:lnTo>
                    <a:pt x="2811" y="0"/>
                  </a:lnTo>
                  <a:lnTo>
                    <a:pt x="2841" y="2"/>
                  </a:lnTo>
                  <a:lnTo>
                    <a:pt x="2869" y="10"/>
                  </a:lnTo>
                  <a:lnTo>
                    <a:pt x="2893" y="22"/>
                  </a:lnTo>
                  <a:lnTo>
                    <a:pt x="2915" y="37"/>
                  </a:lnTo>
                  <a:lnTo>
                    <a:pt x="2936" y="57"/>
                  </a:lnTo>
                  <a:lnTo>
                    <a:pt x="2951" y="80"/>
                  </a:lnTo>
                  <a:lnTo>
                    <a:pt x="2963" y="105"/>
                  </a:lnTo>
                  <a:lnTo>
                    <a:pt x="2971" y="132"/>
                  </a:lnTo>
                  <a:lnTo>
                    <a:pt x="2974" y="162"/>
                  </a:lnTo>
                  <a:lnTo>
                    <a:pt x="2974" y="1946"/>
                  </a:lnTo>
                  <a:lnTo>
                    <a:pt x="2971" y="1974"/>
                  </a:lnTo>
                  <a:lnTo>
                    <a:pt x="2963" y="2002"/>
                  </a:lnTo>
                  <a:lnTo>
                    <a:pt x="2951" y="2027"/>
                  </a:lnTo>
                  <a:lnTo>
                    <a:pt x="2936" y="2050"/>
                  </a:lnTo>
                  <a:lnTo>
                    <a:pt x="2915" y="2069"/>
                  </a:lnTo>
                  <a:lnTo>
                    <a:pt x="2893" y="2086"/>
                  </a:lnTo>
                  <a:lnTo>
                    <a:pt x="2869" y="2098"/>
                  </a:lnTo>
                  <a:lnTo>
                    <a:pt x="2841" y="2105"/>
                  </a:lnTo>
                  <a:lnTo>
                    <a:pt x="2811" y="2107"/>
                  </a:lnTo>
                  <a:lnTo>
                    <a:pt x="162" y="2107"/>
                  </a:lnTo>
                  <a:lnTo>
                    <a:pt x="134" y="2105"/>
                  </a:lnTo>
                  <a:lnTo>
                    <a:pt x="106" y="2098"/>
                  </a:lnTo>
                  <a:lnTo>
                    <a:pt x="81" y="2086"/>
                  </a:lnTo>
                  <a:lnTo>
                    <a:pt x="58" y="2069"/>
                  </a:lnTo>
                  <a:lnTo>
                    <a:pt x="39" y="2050"/>
                  </a:lnTo>
                  <a:lnTo>
                    <a:pt x="22" y="2027"/>
                  </a:lnTo>
                  <a:lnTo>
                    <a:pt x="10" y="2002"/>
                  </a:lnTo>
                  <a:lnTo>
                    <a:pt x="3" y="1974"/>
                  </a:lnTo>
                  <a:lnTo>
                    <a:pt x="0" y="1946"/>
                  </a:lnTo>
                  <a:lnTo>
                    <a:pt x="0" y="162"/>
                  </a:lnTo>
                  <a:lnTo>
                    <a:pt x="3" y="132"/>
                  </a:lnTo>
                  <a:lnTo>
                    <a:pt x="10" y="105"/>
                  </a:lnTo>
                  <a:lnTo>
                    <a:pt x="22" y="80"/>
                  </a:lnTo>
                  <a:lnTo>
                    <a:pt x="39" y="57"/>
                  </a:lnTo>
                  <a:lnTo>
                    <a:pt x="58" y="37"/>
                  </a:lnTo>
                  <a:lnTo>
                    <a:pt x="81" y="22"/>
                  </a:lnTo>
                  <a:lnTo>
                    <a:pt x="106" y="10"/>
                  </a:lnTo>
                  <a:lnTo>
                    <a:pt x="134" y="2"/>
                  </a:lnTo>
                  <a:lnTo>
                    <a:pt x="16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73" name="Freeform 868">
              <a:extLst>
                <a:ext uri="{FF2B5EF4-FFF2-40B4-BE49-F238E27FC236}">
                  <a16:creationId xmlns:a16="http://schemas.microsoft.com/office/drawing/2014/main" id="{09B98AF7-48F8-408E-B941-4948E88BCFDC}"/>
                </a:ext>
              </a:extLst>
            </p:cNvPr>
            <p:cNvSpPr>
              <a:spLocks/>
            </p:cNvSpPr>
            <p:nvPr/>
          </p:nvSpPr>
          <p:spPr bwMode="auto">
            <a:xfrm>
              <a:off x="9573" y="4586"/>
              <a:ext cx="101" cy="15"/>
            </a:xfrm>
            <a:custGeom>
              <a:avLst/>
              <a:gdLst>
                <a:gd name="T0" fmla="*/ 84 w 1111"/>
                <a:gd name="T1" fmla="*/ 0 h 166"/>
                <a:gd name="T2" fmla="*/ 1028 w 1111"/>
                <a:gd name="T3" fmla="*/ 0 h 166"/>
                <a:gd name="T4" fmla="*/ 1050 w 1111"/>
                <a:gd name="T5" fmla="*/ 3 h 166"/>
                <a:gd name="T6" fmla="*/ 1070 w 1111"/>
                <a:gd name="T7" fmla="*/ 12 h 166"/>
                <a:gd name="T8" fmla="*/ 1087 w 1111"/>
                <a:gd name="T9" fmla="*/ 24 h 166"/>
                <a:gd name="T10" fmla="*/ 1100 w 1111"/>
                <a:gd name="T11" fmla="*/ 42 h 166"/>
                <a:gd name="T12" fmla="*/ 1108 w 1111"/>
                <a:gd name="T13" fmla="*/ 61 h 166"/>
                <a:gd name="T14" fmla="*/ 1111 w 1111"/>
                <a:gd name="T15" fmla="*/ 84 h 166"/>
                <a:gd name="T16" fmla="*/ 1108 w 1111"/>
                <a:gd name="T17" fmla="*/ 106 h 166"/>
                <a:gd name="T18" fmla="*/ 1100 w 1111"/>
                <a:gd name="T19" fmla="*/ 125 h 166"/>
                <a:gd name="T20" fmla="*/ 1087 w 1111"/>
                <a:gd name="T21" fmla="*/ 143 h 166"/>
                <a:gd name="T22" fmla="*/ 1070 w 1111"/>
                <a:gd name="T23" fmla="*/ 155 h 166"/>
                <a:gd name="T24" fmla="*/ 1050 w 1111"/>
                <a:gd name="T25" fmla="*/ 163 h 166"/>
                <a:gd name="T26" fmla="*/ 1028 w 1111"/>
                <a:gd name="T27" fmla="*/ 166 h 166"/>
                <a:gd name="T28" fmla="*/ 84 w 1111"/>
                <a:gd name="T29" fmla="*/ 166 h 166"/>
                <a:gd name="T30" fmla="*/ 62 w 1111"/>
                <a:gd name="T31" fmla="*/ 163 h 166"/>
                <a:gd name="T32" fmla="*/ 42 w 1111"/>
                <a:gd name="T33" fmla="*/ 155 h 166"/>
                <a:gd name="T34" fmla="*/ 25 w 1111"/>
                <a:gd name="T35" fmla="*/ 143 h 166"/>
                <a:gd name="T36" fmla="*/ 12 w 1111"/>
                <a:gd name="T37" fmla="*/ 125 h 166"/>
                <a:gd name="T38" fmla="*/ 3 w 1111"/>
                <a:gd name="T39" fmla="*/ 106 h 166"/>
                <a:gd name="T40" fmla="*/ 0 w 1111"/>
                <a:gd name="T41" fmla="*/ 84 h 166"/>
                <a:gd name="T42" fmla="*/ 3 w 1111"/>
                <a:gd name="T43" fmla="*/ 61 h 166"/>
                <a:gd name="T44" fmla="*/ 12 w 1111"/>
                <a:gd name="T45" fmla="*/ 42 h 166"/>
                <a:gd name="T46" fmla="*/ 25 w 1111"/>
                <a:gd name="T47" fmla="*/ 24 h 166"/>
                <a:gd name="T48" fmla="*/ 42 w 1111"/>
                <a:gd name="T49" fmla="*/ 12 h 166"/>
                <a:gd name="T50" fmla="*/ 62 w 1111"/>
                <a:gd name="T51" fmla="*/ 3 h 166"/>
                <a:gd name="T52" fmla="*/ 84 w 1111"/>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1" h="166">
                  <a:moveTo>
                    <a:pt x="84" y="0"/>
                  </a:moveTo>
                  <a:lnTo>
                    <a:pt x="1028" y="0"/>
                  </a:lnTo>
                  <a:lnTo>
                    <a:pt x="1050" y="3"/>
                  </a:lnTo>
                  <a:lnTo>
                    <a:pt x="1070" y="12"/>
                  </a:lnTo>
                  <a:lnTo>
                    <a:pt x="1087" y="24"/>
                  </a:lnTo>
                  <a:lnTo>
                    <a:pt x="1100" y="42"/>
                  </a:lnTo>
                  <a:lnTo>
                    <a:pt x="1108" y="61"/>
                  </a:lnTo>
                  <a:lnTo>
                    <a:pt x="1111" y="84"/>
                  </a:lnTo>
                  <a:lnTo>
                    <a:pt x="1108" y="106"/>
                  </a:lnTo>
                  <a:lnTo>
                    <a:pt x="1100" y="125"/>
                  </a:lnTo>
                  <a:lnTo>
                    <a:pt x="1087" y="143"/>
                  </a:lnTo>
                  <a:lnTo>
                    <a:pt x="1070" y="155"/>
                  </a:lnTo>
                  <a:lnTo>
                    <a:pt x="1050" y="163"/>
                  </a:lnTo>
                  <a:lnTo>
                    <a:pt x="1028" y="166"/>
                  </a:lnTo>
                  <a:lnTo>
                    <a:pt x="84" y="166"/>
                  </a:lnTo>
                  <a:lnTo>
                    <a:pt x="62" y="163"/>
                  </a:lnTo>
                  <a:lnTo>
                    <a:pt x="42" y="155"/>
                  </a:lnTo>
                  <a:lnTo>
                    <a:pt x="25" y="143"/>
                  </a:lnTo>
                  <a:lnTo>
                    <a:pt x="12" y="125"/>
                  </a:lnTo>
                  <a:lnTo>
                    <a:pt x="3" y="106"/>
                  </a:lnTo>
                  <a:lnTo>
                    <a:pt x="0" y="84"/>
                  </a:lnTo>
                  <a:lnTo>
                    <a:pt x="3" y="61"/>
                  </a:lnTo>
                  <a:lnTo>
                    <a:pt x="12" y="42"/>
                  </a:lnTo>
                  <a:lnTo>
                    <a:pt x="25" y="24"/>
                  </a:lnTo>
                  <a:lnTo>
                    <a:pt x="42" y="12"/>
                  </a:lnTo>
                  <a:lnTo>
                    <a:pt x="62" y="3"/>
                  </a:lnTo>
                  <a:lnTo>
                    <a:pt x="8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74" name="Freeform 869">
              <a:extLst>
                <a:ext uri="{FF2B5EF4-FFF2-40B4-BE49-F238E27FC236}">
                  <a16:creationId xmlns:a16="http://schemas.microsoft.com/office/drawing/2014/main" id="{3C582096-F0A6-4DE1-85A5-534A6E4E149B}"/>
                </a:ext>
              </a:extLst>
            </p:cNvPr>
            <p:cNvSpPr>
              <a:spLocks/>
            </p:cNvSpPr>
            <p:nvPr/>
          </p:nvSpPr>
          <p:spPr bwMode="auto">
            <a:xfrm>
              <a:off x="9614" y="4616"/>
              <a:ext cx="15" cy="59"/>
            </a:xfrm>
            <a:custGeom>
              <a:avLst/>
              <a:gdLst>
                <a:gd name="T0" fmla="*/ 84 w 167"/>
                <a:gd name="T1" fmla="*/ 0 h 649"/>
                <a:gd name="T2" fmla="*/ 105 w 167"/>
                <a:gd name="T3" fmla="*/ 4 h 649"/>
                <a:gd name="T4" fmla="*/ 126 w 167"/>
                <a:gd name="T5" fmla="*/ 12 h 649"/>
                <a:gd name="T6" fmla="*/ 142 w 167"/>
                <a:gd name="T7" fmla="*/ 25 h 649"/>
                <a:gd name="T8" fmla="*/ 155 w 167"/>
                <a:gd name="T9" fmla="*/ 41 h 649"/>
                <a:gd name="T10" fmla="*/ 164 w 167"/>
                <a:gd name="T11" fmla="*/ 61 h 649"/>
                <a:gd name="T12" fmla="*/ 167 w 167"/>
                <a:gd name="T13" fmla="*/ 83 h 649"/>
                <a:gd name="T14" fmla="*/ 167 w 167"/>
                <a:gd name="T15" fmla="*/ 567 h 649"/>
                <a:gd name="T16" fmla="*/ 164 w 167"/>
                <a:gd name="T17" fmla="*/ 588 h 649"/>
                <a:gd name="T18" fmla="*/ 155 w 167"/>
                <a:gd name="T19" fmla="*/ 608 h 649"/>
                <a:gd name="T20" fmla="*/ 142 w 167"/>
                <a:gd name="T21" fmla="*/ 625 h 649"/>
                <a:gd name="T22" fmla="*/ 126 w 167"/>
                <a:gd name="T23" fmla="*/ 638 h 649"/>
                <a:gd name="T24" fmla="*/ 105 w 167"/>
                <a:gd name="T25" fmla="*/ 646 h 649"/>
                <a:gd name="T26" fmla="*/ 84 w 167"/>
                <a:gd name="T27" fmla="*/ 649 h 649"/>
                <a:gd name="T28" fmla="*/ 62 w 167"/>
                <a:gd name="T29" fmla="*/ 646 h 649"/>
                <a:gd name="T30" fmla="*/ 42 w 167"/>
                <a:gd name="T31" fmla="*/ 638 h 649"/>
                <a:gd name="T32" fmla="*/ 25 w 167"/>
                <a:gd name="T33" fmla="*/ 625 h 649"/>
                <a:gd name="T34" fmla="*/ 12 w 167"/>
                <a:gd name="T35" fmla="*/ 608 h 649"/>
                <a:gd name="T36" fmla="*/ 3 w 167"/>
                <a:gd name="T37" fmla="*/ 588 h 649"/>
                <a:gd name="T38" fmla="*/ 0 w 167"/>
                <a:gd name="T39" fmla="*/ 567 h 649"/>
                <a:gd name="T40" fmla="*/ 0 w 167"/>
                <a:gd name="T41" fmla="*/ 83 h 649"/>
                <a:gd name="T42" fmla="*/ 3 w 167"/>
                <a:gd name="T43" fmla="*/ 61 h 649"/>
                <a:gd name="T44" fmla="*/ 12 w 167"/>
                <a:gd name="T45" fmla="*/ 41 h 649"/>
                <a:gd name="T46" fmla="*/ 25 w 167"/>
                <a:gd name="T47" fmla="*/ 25 h 649"/>
                <a:gd name="T48" fmla="*/ 42 w 167"/>
                <a:gd name="T49" fmla="*/ 12 h 649"/>
                <a:gd name="T50" fmla="*/ 62 w 167"/>
                <a:gd name="T51" fmla="*/ 4 h 649"/>
                <a:gd name="T52" fmla="*/ 84 w 167"/>
                <a:gd name="T5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7" h="649">
                  <a:moveTo>
                    <a:pt x="84" y="0"/>
                  </a:moveTo>
                  <a:lnTo>
                    <a:pt x="105" y="4"/>
                  </a:lnTo>
                  <a:lnTo>
                    <a:pt x="126" y="12"/>
                  </a:lnTo>
                  <a:lnTo>
                    <a:pt x="142" y="25"/>
                  </a:lnTo>
                  <a:lnTo>
                    <a:pt x="155" y="41"/>
                  </a:lnTo>
                  <a:lnTo>
                    <a:pt x="164" y="61"/>
                  </a:lnTo>
                  <a:lnTo>
                    <a:pt x="167" y="83"/>
                  </a:lnTo>
                  <a:lnTo>
                    <a:pt x="167" y="567"/>
                  </a:lnTo>
                  <a:lnTo>
                    <a:pt x="164" y="588"/>
                  </a:lnTo>
                  <a:lnTo>
                    <a:pt x="155" y="608"/>
                  </a:lnTo>
                  <a:lnTo>
                    <a:pt x="142" y="625"/>
                  </a:lnTo>
                  <a:lnTo>
                    <a:pt x="126" y="638"/>
                  </a:lnTo>
                  <a:lnTo>
                    <a:pt x="105" y="646"/>
                  </a:lnTo>
                  <a:lnTo>
                    <a:pt x="84" y="649"/>
                  </a:lnTo>
                  <a:lnTo>
                    <a:pt x="62" y="646"/>
                  </a:lnTo>
                  <a:lnTo>
                    <a:pt x="42" y="638"/>
                  </a:lnTo>
                  <a:lnTo>
                    <a:pt x="25" y="625"/>
                  </a:lnTo>
                  <a:lnTo>
                    <a:pt x="12" y="608"/>
                  </a:lnTo>
                  <a:lnTo>
                    <a:pt x="3" y="588"/>
                  </a:lnTo>
                  <a:lnTo>
                    <a:pt x="0" y="567"/>
                  </a:lnTo>
                  <a:lnTo>
                    <a:pt x="0" y="83"/>
                  </a:lnTo>
                  <a:lnTo>
                    <a:pt x="3" y="61"/>
                  </a:lnTo>
                  <a:lnTo>
                    <a:pt x="12" y="41"/>
                  </a:lnTo>
                  <a:lnTo>
                    <a:pt x="25" y="25"/>
                  </a:lnTo>
                  <a:lnTo>
                    <a:pt x="42" y="12"/>
                  </a:lnTo>
                  <a:lnTo>
                    <a:pt x="62" y="4"/>
                  </a:lnTo>
                  <a:lnTo>
                    <a:pt x="8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75" name="Freeform 870">
              <a:extLst>
                <a:ext uri="{FF2B5EF4-FFF2-40B4-BE49-F238E27FC236}">
                  <a16:creationId xmlns:a16="http://schemas.microsoft.com/office/drawing/2014/main" id="{61F00B90-6DA6-4E3B-901B-125778AED94A}"/>
                </a:ext>
              </a:extLst>
            </p:cNvPr>
            <p:cNvSpPr>
              <a:spLocks/>
            </p:cNvSpPr>
            <p:nvPr/>
          </p:nvSpPr>
          <p:spPr bwMode="auto">
            <a:xfrm>
              <a:off x="9488" y="4660"/>
              <a:ext cx="270" cy="15"/>
            </a:xfrm>
            <a:custGeom>
              <a:avLst/>
              <a:gdLst>
                <a:gd name="T0" fmla="*/ 84 w 2974"/>
                <a:gd name="T1" fmla="*/ 0 h 166"/>
                <a:gd name="T2" fmla="*/ 2890 w 2974"/>
                <a:gd name="T3" fmla="*/ 0 h 166"/>
                <a:gd name="T4" fmla="*/ 2912 w 2974"/>
                <a:gd name="T5" fmla="*/ 3 h 166"/>
                <a:gd name="T6" fmla="*/ 2933 w 2974"/>
                <a:gd name="T7" fmla="*/ 11 h 166"/>
                <a:gd name="T8" fmla="*/ 2949 w 2974"/>
                <a:gd name="T9" fmla="*/ 24 h 166"/>
                <a:gd name="T10" fmla="*/ 2962 w 2974"/>
                <a:gd name="T11" fmla="*/ 42 h 166"/>
                <a:gd name="T12" fmla="*/ 2971 w 2974"/>
                <a:gd name="T13" fmla="*/ 61 h 166"/>
                <a:gd name="T14" fmla="*/ 2974 w 2974"/>
                <a:gd name="T15" fmla="*/ 84 h 166"/>
                <a:gd name="T16" fmla="*/ 2971 w 2974"/>
                <a:gd name="T17" fmla="*/ 105 h 166"/>
                <a:gd name="T18" fmla="*/ 2962 w 2974"/>
                <a:gd name="T19" fmla="*/ 125 h 166"/>
                <a:gd name="T20" fmla="*/ 2949 w 2974"/>
                <a:gd name="T21" fmla="*/ 142 h 166"/>
                <a:gd name="T22" fmla="*/ 2933 w 2974"/>
                <a:gd name="T23" fmla="*/ 155 h 166"/>
                <a:gd name="T24" fmla="*/ 2912 w 2974"/>
                <a:gd name="T25" fmla="*/ 163 h 166"/>
                <a:gd name="T26" fmla="*/ 2890 w 2974"/>
                <a:gd name="T27" fmla="*/ 166 h 166"/>
                <a:gd name="T28" fmla="*/ 84 w 2974"/>
                <a:gd name="T29" fmla="*/ 166 h 166"/>
                <a:gd name="T30" fmla="*/ 61 w 2974"/>
                <a:gd name="T31" fmla="*/ 163 h 166"/>
                <a:gd name="T32" fmla="*/ 42 w 2974"/>
                <a:gd name="T33" fmla="*/ 155 h 166"/>
                <a:gd name="T34" fmla="*/ 24 w 2974"/>
                <a:gd name="T35" fmla="*/ 142 h 166"/>
                <a:gd name="T36" fmla="*/ 11 w 2974"/>
                <a:gd name="T37" fmla="*/ 125 h 166"/>
                <a:gd name="T38" fmla="*/ 3 w 2974"/>
                <a:gd name="T39" fmla="*/ 105 h 166"/>
                <a:gd name="T40" fmla="*/ 0 w 2974"/>
                <a:gd name="T41" fmla="*/ 84 h 166"/>
                <a:gd name="T42" fmla="*/ 3 w 2974"/>
                <a:gd name="T43" fmla="*/ 61 h 166"/>
                <a:gd name="T44" fmla="*/ 11 w 2974"/>
                <a:gd name="T45" fmla="*/ 42 h 166"/>
                <a:gd name="T46" fmla="*/ 24 w 2974"/>
                <a:gd name="T47" fmla="*/ 24 h 166"/>
                <a:gd name="T48" fmla="*/ 42 w 2974"/>
                <a:gd name="T49" fmla="*/ 11 h 166"/>
                <a:gd name="T50" fmla="*/ 61 w 2974"/>
                <a:gd name="T51" fmla="*/ 3 h 166"/>
                <a:gd name="T52" fmla="*/ 84 w 2974"/>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74" h="166">
                  <a:moveTo>
                    <a:pt x="84" y="0"/>
                  </a:moveTo>
                  <a:lnTo>
                    <a:pt x="2890" y="0"/>
                  </a:lnTo>
                  <a:lnTo>
                    <a:pt x="2912" y="3"/>
                  </a:lnTo>
                  <a:lnTo>
                    <a:pt x="2933" y="11"/>
                  </a:lnTo>
                  <a:lnTo>
                    <a:pt x="2949" y="24"/>
                  </a:lnTo>
                  <a:lnTo>
                    <a:pt x="2962" y="42"/>
                  </a:lnTo>
                  <a:lnTo>
                    <a:pt x="2971" y="61"/>
                  </a:lnTo>
                  <a:lnTo>
                    <a:pt x="2974" y="84"/>
                  </a:lnTo>
                  <a:lnTo>
                    <a:pt x="2971" y="105"/>
                  </a:lnTo>
                  <a:lnTo>
                    <a:pt x="2962" y="125"/>
                  </a:lnTo>
                  <a:lnTo>
                    <a:pt x="2949" y="142"/>
                  </a:lnTo>
                  <a:lnTo>
                    <a:pt x="2933" y="155"/>
                  </a:lnTo>
                  <a:lnTo>
                    <a:pt x="2912" y="163"/>
                  </a:lnTo>
                  <a:lnTo>
                    <a:pt x="2890" y="166"/>
                  </a:lnTo>
                  <a:lnTo>
                    <a:pt x="84" y="166"/>
                  </a:lnTo>
                  <a:lnTo>
                    <a:pt x="61" y="163"/>
                  </a:lnTo>
                  <a:lnTo>
                    <a:pt x="42" y="155"/>
                  </a:lnTo>
                  <a:lnTo>
                    <a:pt x="24" y="142"/>
                  </a:lnTo>
                  <a:lnTo>
                    <a:pt x="11" y="125"/>
                  </a:lnTo>
                  <a:lnTo>
                    <a:pt x="3" y="105"/>
                  </a:lnTo>
                  <a:lnTo>
                    <a:pt x="0" y="84"/>
                  </a:lnTo>
                  <a:lnTo>
                    <a:pt x="3" y="61"/>
                  </a:lnTo>
                  <a:lnTo>
                    <a:pt x="11" y="42"/>
                  </a:lnTo>
                  <a:lnTo>
                    <a:pt x="24" y="24"/>
                  </a:lnTo>
                  <a:lnTo>
                    <a:pt x="42" y="11"/>
                  </a:lnTo>
                  <a:lnTo>
                    <a:pt x="61" y="3"/>
                  </a:lnTo>
                  <a:lnTo>
                    <a:pt x="8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76" name="Group 873">
            <a:extLst>
              <a:ext uri="{FF2B5EF4-FFF2-40B4-BE49-F238E27FC236}">
                <a16:creationId xmlns:a16="http://schemas.microsoft.com/office/drawing/2014/main" id="{B6521CE5-DD77-4F3D-9955-7DC0F63E9DDB}"/>
              </a:ext>
            </a:extLst>
          </p:cNvPr>
          <p:cNvGrpSpPr>
            <a:grpSpLocks noChangeAspect="1"/>
          </p:cNvGrpSpPr>
          <p:nvPr/>
        </p:nvGrpSpPr>
        <p:grpSpPr bwMode="auto">
          <a:xfrm>
            <a:off x="7482909" y="4836157"/>
            <a:ext cx="217462" cy="234923"/>
            <a:chOff x="9428" y="5213"/>
            <a:chExt cx="274" cy="296"/>
          </a:xfrm>
          <a:solidFill>
            <a:srgbClr val="000000"/>
          </a:solidFill>
        </p:grpSpPr>
        <p:sp>
          <p:nvSpPr>
            <p:cNvPr id="1077" name="Freeform 875">
              <a:extLst>
                <a:ext uri="{FF2B5EF4-FFF2-40B4-BE49-F238E27FC236}">
                  <a16:creationId xmlns:a16="http://schemas.microsoft.com/office/drawing/2014/main" id="{A635BABE-6B36-4F16-8F4F-FBB1430BD843}"/>
                </a:ext>
              </a:extLst>
            </p:cNvPr>
            <p:cNvSpPr>
              <a:spLocks noEditPoints="1"/>
            </p:cNvSpPr>
            <p:nvPr/>
          </p:nvSpPr>
          <p:spPr bwMode="auto">
            <a:xfrm>
              <a:off x="9428" y="5333"/>
              <a:ext cx="215" cy="51"/>
            </a:xfrm>
            <a:custGeom>
              <a:avLst/>
              <a:gdLst>
                <a:gd name="T0" fmla="*/ 83 w 2367"/>
                <a:gd name="T1" fmla="*/ 403 h 569"/>
                <a:gd name="T2" fmla="*/ 2052 w 2367"/>
                <a:gd name="T3" fmla="*/ 403 h 569"/>
                <a:gd name="T4" fmla="*/ 2075 w 2367"/>
                <a:gd name="T5" fmla="*/ 406 h 569"/>
                <a:gd name="T6" fmla="*/ 2095 w 2367"/>
                <a:gd name="T7" fmla="*/ 414 h 569"/>
                <a:gd name="T8" fmla="*/ 2111 w 2367"/>
                <a:gd name="T9" fmla="*/ 427 h 569"/>
                <a:gd name="T10" fmla="*/ 2124 w 2367"/>
                <a:gd name="T11" fmla="*/ 444 h 569"/>
                <a:gd name="T12" fmla="*/ 2132 w 2367"/>
                <a:gd name="T13" fmla="*/ 463 h 569"/>
                <a:gd name="T14" fmla="*/ 2135 w 2367"/>
                <a:gd name="T15" fmla="*/ 485 h 569"/>
                <a:gd name="T16" fmla="*/ 2132 w 2367"/>
                <a:gd name="T17" fmla="*/ 507 h 569"/>
                <a:gd name="T18" fmla="*/ 2124 w 2367"/>
                <a:gd name="T19" fmla="*/ 527 h 569"/>
                <a:gd name="T20" fmla="*/ 2111 w 2367"/>
                <a:gd name="T21" fmla="*/ 544 h 569"/>
                <a:gd name="T22" fmla="*/ 2095 w 2367"/>
                <a:gd name="T23" fmla="*/ 558 h 569"/>
                <a:gd name="T24" fmla="*/ 2075 w 2367"/>
                <a:gd name="T25" fmla="*/ 566 h 569"/>
                <a:gd name="T26" fmla="*/ 2052 w 2367"/>
                <a:gd name="T27" fmla="*/ 569 h 569"/>
                <a:gd name="T28" fmla="*/ 83 w 2367"/>
                <a:gd name="T29" fmla="*/ 569 h 569"/>
                <a:gd name="T30" fmla="*/ 61 w 2367"/>
                <a:gd name="T31" fmla="*/ 566 h 569"/>
                <a:gd name="T32" fmla="*/ 41 w 2367"/>
                <a:gd name="T33" fmla="*/ 558 h 569"/>
                <a:gd name="T34" fmla="*/ 25 w 2367"/>
                <a:gd name="T35" fmla="*/ 544 h 569"/>
                <a:gd name="T36" fmla="*/ 12 w 2367"/>
                <a:gd name="T37" fmla="*/ 527 h 569"/>
                <a:gd name="T38" fmla="*/ 3 w 2367"/>
                <a:gd name="T39" fmla="*/ 507 h 569"/>
                <a:gd name="T40" fmla="*/ 0 w 2367"/>
                <a:gd name="T41" fmla="*/ 485 h 569"/>
                <a:gd name="T42" fmla="*/ 3 w 2367"/>
                <a:gd name="T43" fmla="*/ 463 h 569"/>
                <a:gd name="T44" fmla="*/ 12 w 2367"/>
                <a:gd name="T45" fmla="*/ 444 h 569"/>
                <a:gd name="T46" fmla="*/ 25 w 2367"/>
                <a:gd name="T47" fmla="*/ 427 h 569"/>
                <a:gd name="T48" fmla="*/ 41 w 2367"/>
                <a:gd name="T49" fmla="*/ 414 h 569"/>
                <a:gd name="T50" fmla="*/ 61 w 2367"/>
                <a:gd name="T51" fmla="*/ 406 h 569"/>
                <a:gd name="T52" fmla="*/ 83 w 2367"/>
                <a:gd name="T53" fmla="*/ 403 h 569"/>
                <a:gd name="T54" fmla="*/ 83 w 2367"/>
                <a:gd name="T55" fmla="*/ 0 h 569"/>
                <a:gd name="T56" fmla="*/ 2284 w 2367"/>
                <a:gd name="T57" fmla="*/ 0 h 569"/>
                <a:gd name="T58" fmla="*/ 2306 w 2367"/>
                <a:gd name="T59" fmla="*/ 3 h 569"/>
                <a:gd name="T60" fmla="*/ 2326 w 2367"/>
                <a:gd name="T61" fmla="*/ 11 h 569"/>
                <a:gd name="T62" fmla="*/ 2343 w 2367"/>
                <a:gd name="T63" fmla="*/ 24 h 569"/>
                <a:gd name="T64" fmla="*/ 2356 w 2367"/>
                <a:gd name="T65" fmla="*/ 41 h 569"/>
                <a:gd name="T66" fmla="*/ 2364 w 2367"/>
                <a:gd name="T67" fmla="*/ 61 h 569"/>
                <a:gd name="T68" fmla="*/ 2367 w 2367"/>
                <a:gd name="T69" fmla="*/ 83 h 569"/>
                <a:gd name="T70" fmla="*/ 2364 w 2367"/>
                <a:gd name="T71" fmla="*/ 106 h 569"/>
                <a:gd name="T72" fmla="*/ 2356 w 2367"/>
                <a:gd name="T73" fmla="*/ 125 h 569"/>
                <a:gd name="T74" fmla="*/ 2343 w 2367"/>
                <a:gd name="T75" fmla="*/ 142 h 569"/>
                <a:gd name="T76" fmla="*/ 2326 w 2367"/>
                <a:gd name="T77" fmla="*/ 155 h 569"/>
                <a:gd name="T78" fmla="*/ 2306 w 2367"/>
                <a:gd name="T79" fmla="*/ 163 h 569"/>
                <a:gd name="T80" fmla="*/ 2284 w 2367"/>
                <a:gd name="T81" fmla="*/ 166 h 569"/>
                <a:gd name="T82" fmla="*/ 83 w 2367"/>
                <a:gd name="T83" fmla="*/ 166 h 569"/>
                <a:gd name="T84" fmla="*/ 61 w 2367"/>
                <a:gd name="T85" fmla="*/ 163 h 569"/>
                <a:gd name="T86" fmla="*/ 41 w 2367"/>
                <a:gd name="T87" fmla="*/ 155 h 569"/>
                <a:gd name="T88" fmla="*/ 25 w 2367"/>
                <a:gd name="T89" fmla="*/ 142 h 569"/>
                <a:gd name="T90" fmla="*/ 12 w 2367"/>
                <a:gd name="T91" fmla="*/ 125 h 569"/>
                <a:gd name="T92" fmla="*/ 3 w 2367"/>
                <a:gd name="T93" fmla="*/ 106 h 569"/>
                <a:gd name="T94" fmla="*/ 0 w 2367"/>
                <a:gd name="T95" fmla="*/ 83 h 569"/>
                <a:gd name="T96" fmla="*/ 3 w 2367"/>
                <a:gd name="T97" fmla="*/ 61 h 569"/>
                <a:gd name="T98" fmla="*/ 12 w 2367"/>
                <a:gd name="T99" fmla="*/ 41 h 569"/>
                <a:gd name="T100" fmla="*/ 25 w 2367"/>
                <a:gd name="T101" fmla="*/ 24 h 569"/>
                <a:gd name="T102" fmla="*/ 41 w 2367"/>
                <a:gd name="T103" fmla="*/ 11 h 569"/>
                <a:gd name="T104" fmla="*/ 61 w 2367"/>
                <a:gd name="T105" fmla="*/ 3 h 569"/>
                <a:gd name="T106" fmla="*/ 83 w 2367"/>
                <a:gd name="T107"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67" h="569">
                  <a:moveTo>
                    <a:pt x="83" y="403"/>
                  </a:moveTo>
                  <a:lnTo>
                    <a:pt x="2052" y="403"/>
                  </a:lnTo>
                  <a:lnTo>
                    <a:pt x="2075" y="406"/>
                  </a:lnTo>
                  <a:lnTo>
                    <a:pt x="2095" y="414"/>
                  </a:lnTo>
                  <a:lnTo>
                    <a:pt x="2111" y="427"/>
                  </a:lnTo>
                  <a:lnTo>
                    <a:pt x="2124" y="444"/>
                  </a:lnTo>
                  <a:lnTo>
                    <a:pt x="2132" y="463"/>
                  </a:lnTo>
                  <a:lnTo>
                    <a:pt x="2135" y="485"/>
                  </a:lnTo>
                  <a:lnTo>
                    <a:pt x="2132" y="507"/>
                  </a:lnTo>
                  <a:lnTo>
                    <a:pt x="2124" y="527"/>
                  </a:lnTo>
                  <a:lnTo>
                    <a:pt x="2111" y="544"/>
                  </a:lnTo>
                  <a:lnTo>
                    <a:pt x="2095" y="558"/>
                  </a:lnTo>
                  <a:lnTo>
                    <a:pt x="2075" y="566"/>
                  </a:lnTo>
                  <a:lnTo>
                    <a:pt x="2052" y="569"/>
                  </a:lnTo>
                  <a:lnTo>
                    <a:pt x="83" y="569"/>
                  </a:lnTo>
                  <a:lnTo>
                    <a:pt x="61" y="566"/>
                  </a:lnTo>
                  <a:lnTo>
                    <a:pt x="41" y="558"/>
                  </a:lnTo>
                  <a:lnTo>
                    <a:pt x="25" y="544"/>
                  </a:lnTo>
                  <a:lnTo>
                    <a:pt x="12" y="527"/>
                  </a:lnTo>
                  <a:lnTo>
                    <a:pt x="3" y="507"/>
                  </a:lnTo>
                  <a:lnTo>
                    <a:pt x="0" y="485"/>
                  </a:lnTo>
                  <a:lnTo>
                    <a:pt x="3" y="463"/>
                  </a:lnTo>
                  <a:lnTo>
                    <a:pt x="12" y="444"/>
                  </a:lnTo>
                  <a:lnTo>
                    <a:pt x="25" y="427"/>
                  </a:lnTo>
                  <a:lnTo>
                    <a:pt x="41" y="414"/>
                  </a:lnTo>
                  <a:lnTo>
                    <a:pt x="61" y="406"/>
                  </a:lnTo>
                  <a:lnTo>
                    <a:pt x="83" y="403"/>
                  </a:lnTo>
                  <a:close/>
                  <a:moveTo>
                    <a:pt x="83" y="0"/>
                  </a:moveTo>
                  <a:lnTo>
                    <a:pt x="2284" y="0"/>
                  </a:lnTo>
                  <a:lnTo>
                    <a:pt x="2306" y="3"/>
                  </a:lnTo>
                  <a:lnTo>
                    <a:pt x="2326" y="11"/>
                  </a:lnTo>
                  <a:lnTo>
                    <a:pt x="2343" y="24"/>
                  </a:lnTo>
                  <a:lnTo>
                    <a:pt x="2356" y="41"/>
                  </a:lnTo>
                  <a:lnTo>
                    <a:pt x="2364" y="61"/>
                  </a:lnTo>
                  <a:lnTo>
                    <a:pt x="2367" y="83"/>
                  </a:lnTo>
                  <a:lnTo>
                    <a:pt x="2364" y="106"/>
                  </a:lnTo>
                  <a:lnTo>
                    <a:pt x="2356" y="125"/>
                  </a:lnTo>
                  <a:lnTo>
                    <a:pt x="2343" y="142"/>
                  </a:lnTo>
                  <a:lnTo>
                    <a:pt x="2326" y="155"/>
                  </a:lnTo>
                  <a:lnTo>
                    <a:pt x="2306" y="163"/>
                  </a:lnTo>
                  <a:lnTo>
                    <a:pt x="2284" y="166"/>
                  </a:lnTo>
                  <a:lnTo>
                    <a:pt x="83" y="166"/>
                  </a:lnTo>
                  <a:lnTo>
                    <a:pt x="61" y="163"/>
                  </a:lnTo>
                  <a:lnTo>
                    <a:pt x="41" y="155"/>
                  </a:lnTo>
                  <a:lnTo>
                    <a:pt x="25" y="142"/>
                  </a:lnTo>
                  <a:lnTo>
                    <a:pt x="12" y="125"/>
                  </a:lnTo>
                  <a:lnTo>
                    <a:pt x="3" y="106"/>
                  </a:lnTo>
                  <a:lnTo>
                    <a:pt x="0" y="83"/>
                  </a:lnTo>
                  <a:lnTo>
                    <a:pt x="3" y="61"/>
                  </a:lnTo>
                  <a:lnTo>
                    <a:pt x="12" y="41"/>
                  </a:lnTo>
                  <a:lnTo>
                    <a:pt x="25" y="24"/>
                  </a:lnTo>
                  <a:lnTo>
                    <a:pt x="41" y="11"/>
                  </a:lnTo>
                  <a:lnTo>
                    <a:pt x="61" y="3"/>
                  </a:lnTo>
                  <a:lnTo>
                    <a:pt x="8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78" name="Freeform 876">
              <a:extLst>
                <a:ext uri="{FF2B5EF4-FFF2-40B4-BE49-F238E27FC236}">
                  <a16:creationId xmlns:a16="http://schemas.microsoft.com/office/drawing/2014/main" id="{381FBBD8-57EF-4FCE-A330-D46BD840A627}"/>
                </a:ext>
              </a:extLst>
            </p:cNvPr>
            <p:cNvSpPr>
              <a:spLocks/>
            </p:cNvSpPr>
            <p:nvPr/>
          </p:nvSpPr>
          <p:spPr bwMode="auto">
            <a:xfrm>
              <a:off x="9452" y="5213"/>
              <a:ext cx="250" cy="296"/>
            </a:xfrm>
            <a:custGeom>
              <a:avLst/>
              <a:gdLst>
                <a:gd name="T0" fmla="*/ 1854 w 2750"/>
                <a:gd name="T1" fmla="*/ 10 h 3257"/>
                <a:gd name="T2" fmla="*/ 2133 w 2750"/>
                <a:gd name="T3" fmla="*/ 67 h 3257"/>
                <a:gd name="T4" fmla="*/ 2398 w 2750"/>
                <a:gd name="T5" fmla="*/ 167 h 3257"/>
                <a:gd name="T6" fmla="*/ 2642 w 2750"/>
                <a:gd name="T7" fmla="*/ 312 h 3257"/>
                <a:gd name="T8" fmla="*/ 2742 w 2750"/>
                <a:gd name="T9" fmla="*/ 399 h 3257"/>
                <a:gd name="T10" fmla="*/ 2748 w 2750"/>
                <a:gd name="T11" fmla="*/ 452 h 3257"/>
                <a:gd name="T12" fmla="*/ 2718 w 2750"/>
                <a:gd name="T13" fmla="*/ 499 h 3257"/>
                <a:gd name="T14" fmla="*/ 2667 w 2750"/>
                <a:gd name="T15" fmla="*/ 517 h 3257"/>
                <a:gd name="T16" fmla="*/ 2615 w 2750"/>
                <a:gd name="T17" fmla="*/ 498 h 3257"/>
                <a:gd name="T18" fmla="*/ 2402 w 2750"/>
                <a:gd name="T19" fmla="*/ 357 h 3257"/>
                <a:gd name="T20" fmla="*/ 2168 w 2750"/>
                <a:gd name="T21" fmla="*/ 252 h 3257"/>
                <a:gd name="T22" fmla="*/ 1920 w 2750"/>
                <a:gd name="T23" fmla="*/ 187 h 3257"/>
                <a:gd name="T24" fmla="*/ 1663 w 2750"/>
                <a:gd name="T25" fmla="*/ 166 h 3257"/>
                <a:gd name="T26" fmla="*/ 1374 w 2750"/>
                <a:gd name="T27" fmla="*/ 193 h 3257"/>
                <a:gd name="T28" fmla="*/ 1102 w 2750"/>
                <a:gd name="T29" fmla="*/ 272 h 3257"/>
                <a:gd name="T30" fmla="*/ 855 w 2750"/>
                <a:gd name="T31" fmla="*/ 398 h 3257"/>
                <a:gd name="T32" fmla="*/ 638 w 2750"/>
                <a:gd name="T33" fmla="*/ 564 h 3257"/>
                <a:gd name="T34" fmla="*/ 455 w 2750"/>
                <a:gd name="T35" fmla="*/ 765 h 3257"/>
                <a:gd name="T36" fmla="*/ 313 w 2750"/>
                <a:gd name="T37" fmla="*/ 998 h 3257"/>
                <a:gd name="T38" fmla="*/ 215 w 2750"/>
                <a:gd name="T39" fmla="*/ 1254 h 3257"/>
                <a:gd name="T40" fmla="*/ 169 w 2750"/>
                <a:gd name="T41" fmla="*/ 1532 h 3257"/>
                <a:gd name="T42" fmla="*/ 178 w 2750"/>
                <a:gd name="T43" fmla="*/ 1818 h 3257"/>
                <a:gd name="T44" fmla="*/ 242 w 2750"/>
                <a:gd name="T45" fmla="*/ 2090 h 3257"/>
                <a:gd name="T46" fmla="*/ 355 w 2750"/>
                <a:gd name="T47" fmla="*/ 2340 h 3257"/>
                <a:gd name="T48" fmla="*/ 512 w 2750"/>
                <a:gd name="T49" fmla="*/ 2562 h 3257"/>
                <a:gd name="T50" fmla="*/ 706 w 2750"/>
                <a:gd name="T51" fmla="*/ 2752 h 3257"/>
                <a:gd name="T52" fmla="*/ 935 w 2750"/>
                <a:gd name="T53" fmla="*/ 2905 h 3257"/>
                <a:gd name="T54" fmla="*/ 1191 w 2750"/>
                <a:gd name="T55" fmla="*/ 3016 h 3257"/>
                <a:gd name="T56" fmla="*/ 1468 w 2750"/>
                <a:gd name="T57" fmla="*/ 3079 h 3257"/>
                <a:gd name="T58" fmla="*/ 1749 w 2750"/>
                <a:gd name="T59" fmla="*/ 3088 h 3257"/>
                <a:gd name="T60" fmla="*/ 2004 w 2750"/>
                <a:gd name="T61" fmla="*/ 3051 h 3257"/>
                <a:gd name="T62" fmla="*/ 2249 w 2750"/>
                <a:gd name="T63" fmla="*/ 2974 h 3257"/>
                <a:gd name="T64" fmla="*/ 2476 w 2750"/>
                <a:gd name="T65" fmla="*/ 2857 h 3257"/>
                <a:gd name="T66" fmla="*/ 2631 w 2750"/>
                <a:gd name="T67" fmla="*/ 2747 h 3257"/>
                <a:gd name="T68" fmla="*/ 2685 w 2750"/>
                <a:gd name="T69" fmla="*/ 2741 h 3257"/>
                <a:gd name="T70" fmla="*/ 2731 w 2750"/>
                <a:gd name="T71" fmla="*/ 2771 h 3257"/>
                <a:gd name="T72" fmla="*/ 2750 w 2750"/>
                <a:gd name="T73" fmla="*/ 2823 h 3257"/>
                <a:gd name="T74" fmla="*/ 2732 w 2750"/>
                <a:gd name="T75" fmla="*/ 2873 h 3257"/>
                <a:gd name="T76" fmla="*/ 2564 w 2750"/>
                <a:gd name="T77" fmla="*/ 2997 h 3257"/>
                <a:gd name="T78" fmla="*/ 2312 w 2750"/>
                <a:gd name="T79" fmla="*/ 3128 h 3257"/>
                <a:gd name="T80" fmla="*/ 2042 w 2750"/>
                <a:gd name="T81" fmla="*/ 3213 h 3257"/>
                <a:gd name="T82" fmla="*/ 1759 w 2750"/>
                <a:gd name="T83" fmla="*/ 3254 h 3257"/>
                <a:gd name="T84" fmla="*/ 1463 w 2750"/>
                <a:gd name="T85" fmla="*/ 3245 h 3257"/>
                <a:gd name="T86" fmla="*/ 1175 w 2750"/>
                <a:gd name="T87" fmla="*/ 3185 h 3257"/>
                <a:gd name="T88" fmla="*/ 908 w 2750"/>
                <a:gd name="T89" fmla="*/ 3079 h 3257"/>
                <a:gd name="T90" fmla="*/ 666 w 2750"/>
                <a:gd name="T91" fmla="*/ 2931 h 3257"/>
                <a:gd name="T92" fmla="*/ 454 w 2750"/>
                <a:gd name="T93" fmla="*/ 2745 h 3257"/>
                <a:gd name="T94" fmla="*/ 277 w 2750"/>
                <a:gd name="T95" fmla="*/ 2528 h 3257"/>
                <a:gd name="T96" fmla="*/ 140 w 2750"/>
                <a:gd name="T97" fmla="*/ 2283 h 3257"/>
                <a:gd name="T98" fmla="*/ 47 w 2750"/>
                <a:gd name="T99" fmla="*/ 2015 h 3257"/>
                <a:gd name="T100" fmla="*/ 3 w 2750"/>
                <a:gd name="T101" fmla="*/ 1728 h 3257"/>
                <a:gd name="T102" fmla="*/ 12 w 2750"/>
                <a:gd name="T103" fmla="*/ 1432 h 3257"/>
                <a:gd name="T104" fmla="*/ 73 w 2750"/>
                <a:gd name="T105" fmla="*/ 1150 h 3257"/>
                <a:gd name="T106" fmla="*/ 181 w 2750"/>
                <a:gd name="T107" fmla="*/ 889 h 3257"/>
                <a:gd name="T108" fmla="*/ 333 w 2750"/>
                <a:gd name="T109" fmla="*/ 652 h 3257"/>
                <a:gd name="T110" fmla="*/ 522 w 2750"/>
                <a:gd name="T111" fmla="*/ 445 h 3257"/>
                <a:gd name="T112" fmla="*/ 744 w 2750"/>
                <a:gd name="T113" fmla="*/ 272 h 3257"/>
                <a:gd name="T114" fmla="*/ 995 w 2750"/>
                <a:gd name="T115" fmla="*/ 137 h 3257"/>
                <a:gd name="T116" fmla="*/ 1269 w 2750"/>
                <a:gd name="T117" fmla="*/ 46 h 3257"/>
                <a:gd name="T118" fmla="*/ 1562 w 2750"/>
                <a:gd name="T119" fmla="*/ 3 h 3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0" h="3257">
                  <a:moveTo>
                    <a:pt x="1663" y="0"/>
                  </a:moveTo>
                  <a:lnTo>
                    <a:pt x="1759" y="2"/>
                  </a:lnTo>
                  <a:lnTo>
                    <a:pt x="1854" y="10"/>
                  </a:lnTo>
                  <a:lnTo>
                    <a:pt x="1948" y="24"/>
                  </a:lnTo>
                  <a:lnTo>
                    <a:pt x="2042" y="42"/>
                  </a:lnTo>
                  <a:lnTo>
                    <a:pt x="2133" y="67"/>
                  </a:lnTo>
                  <a:lnTo>
                    <a:pt x="2224" y="95"/>
                  </a:lnTo>
                  <a:lnTo>
                    <a:pt x="2312" y="129"/>
                  </a:lnTo>
                  <a:lnTo>
                    <a:pt x="2398" y="167"/>
                  </a:lnTo>
                  <a:lnTo>
                    <a:pt x="2483" y="211"/>
                  </a:lnTo>
                  <a:lnTo>
                    <a:pt x="2564" y="259"/>
                  </a:lnTo>
                  <a:lnTo>
                    <a:pt x="2642" y="312"/>
                  </a:lnTo>
                  <a:lnTo>
                    <a:pt x="2719" y="369"/>
                  </a:lnTo>
                  <a:lnTo>
                    <a:pt x="2732" y="383"/>
                  </a:lnTo>
                  <a:lnTo>
                    <a:pt x="2742" y="399"/>
                  </a:lnTo>
                  <a:lnTo>
                    <a:pt x="2748" y="416"/>
                  </a:lnTo>
                  <a:lnTo>
                    <a:pt x="2749" y="434"/>
                  </a:lnTo>
                  <a:lnTo>
                    <a:pt x="2748" y="452"/>
                  </a:lnTo>
                  <a:lnTo>
                    <a:pt x="2742" y="469"/>
                  </a:lnTo>
                  <a:lnTo>
                    <a:pt x="2731" y="485"/>
                  </a:lnTo>
                  <a:lnTo>
                    <a:pt x="2718" y="499"/>
                  </a:lnTo>
                  <a:lnTo>
                    <a:pt x="2702" y="509"/>
                  </a:lnTo>
                  <a:lnTo>
                    <a:pt x="2685" y="515"/>
                  </a:lnTo>
                  <a:lnTo>
                    <a:pt x="2667" y="517"/>
                  </a:lnTo>
                  <a:lnTo>
                    <a:pt x="2648" y="515"/>
                  </a:lnTo>
                  <a:lnTo>
                    <a:pt x="2631" y="509"/>
                  </a:lnTo>
                  <a:lnTo>
                    <a:pt x="2615" y="498"/>
                  </a:lnTo>
                  <a:lnTo>
                    <a:pt x="2547" y="447"/>
                  </a:lnTo>
                  <a:lnTo>
                    <a:pt x="2476" y="400"/>
                  </a:lnTo>
                  <a:lnTo>
                    <a:pt x="2402" y="357"/>
                  </a:lnTo>
                  <a:lnTo>
                    <a:pt x="2326" y="317"/>
                  </a:lnTo>
                  <a:lnTo>
                    <a:pt x="2249" y="282"/>
                  </a:lnTo>
                  <a:lnTo>
                    <a:pt x="2168" y="252"/>
                  </a:lnTo>
                  <a:lnTo>
                    <a:pt x="2087" y="226"/>
                  </a:lnTo>
                  <a:lnTo>
                    <a:pt x="2004" y="205"/>
                  </a:lnTo>
                  <a:lnTo>
                    <a:pt x="1920" y="187"/>
                  </a:lnTo>
                  <a:lnTo>
                    <a:pt x="1836" y="175"/>
                  </a:lnTo>
                  <a:lnTo>
                    <a:pt x="1749" y="168"/>
                  </a:lnTo>
                  <a:lnTo>
                    <a:pt x="1663" y="166"/>
                  </a:lnTo>
                  <a:lnTo>
                    <a:pt x="1565" y="169"/>
                  </a:lnTo>
                  <a:lnTo>
                    <a:pt x="1468" y="178"/>
                  </a:lnTo>
                  <a:lnTo>
                    <a:pt x="1374" y="193"/>
                  </a:lnTo>
                  <a:lnTo>
                    <a:pt x="1281" y="215"/>
                  </a:lnTo>
                  <a:lnTo>
                    <a:pt x="1191" y="241"/>
                  </a:lnTo>
                  <a:lnTo>
                    <a:pt x="1102" y="272"/>
                  </a:lnTo>
                  <a:lnTo>
                    <a:pt x="1017" y="309"/>
                  </a:lnTo>
                  <a:lnTo>
                    <a:pt x="935" y="350"/>
                  </a:lnTo>
                  <a:lnTo>
                    <a:pt x="855" y="398"/>
                  </a:lnTo>
                  <a:lnTo>
                    <a:pt x="779" y="448"/>
                  </a:lnTo>
                  <a:lnTo>
                    <a:pt x="706" y="503"/>
                  </a:lnTo>
                  <a:lnTo>
                    <a:pt x="638" y="564"/>
                  </a:lnTo>
                  <a:lnTo>
                    <a:pt x="573" y="627"/>
                  </a:lnTo>
                  <a:lnTo>
                    <a:pt x="512" y="695"/>
                  </a:lnTo>
                  <a:lnTo>
                    <a:pt x="455" y="765"/>
                  </a:lnTo>
                  <a:lnTo>
                    <a:pt x="403" y="840"/>
                  </a:lnTo>
                  <a:lnTo>
                    <a:pt x="355" y="917"/>
                  </a:lnTo>
                  <a:lnTo>
                    <a:pt x="313" y="998"/>
                  </a:lnTo>
                  <a:lnTo>
                    <a:pt x="274" y="1080"/>
                  </a:lnTo>
                  <a:lnTo>
                    <a:pt x="242" y="1167"/>
                  </a:lnTo>
                  <a:lnTo>
                    <a:pt x="215" y="1254"/>
                  </a:lnTo>
                  <a:lnTo>
                    <a:pt x="194" y="1345"/>
                  </a:lnTo>
                  <a:lnTo>
                    <a:pt x="178" y="1438"/>
                  </a:lnTo>
                  <a:lnTo>
                    <a:pt x="169" y="1532"/>
                  </a:lnTo>
                  <a:lnTo>
                    <a:pt x="166" y="1628"/>
                  </a:lnTo>
                  <a:lnTo>
                    <a:pt x="169" y="1725"/>
                  </a:lnTo>
                  <a:lnTo>
                    <a:pt x="178" y="1818"/>
                  </a:lnTo>
                  <a:lnTo>
                    <a:pt x="194" y="1911"/>
                  </a:lnTo>
                  <a:lnTo>
                    <a:pt x="215" y="2001"/>
                  </a:lnTo>
                  <a:lnTo>
                    <a:pt x="242" y="2090"/>
                  </a:lnTo>
                  <a:lnTo>
                    <a:pt x="274" y="2176"/>
                  </a:lnTo>
                  <a:lnTo>
                    <a:pt x="313" y="2259"/>
                  </a:lnTo>
                  <a:lnTo>
                    <a:pt x="355" y="2340"/>
                  </a:lnTo>
                  <a:lnTo>
                    <a:pt x="403" y="2417"/>
                  </a:lnTo>
                  <a:lnTo>
                    <a:pt x="455" y="2492"/>
                  </a:lnTo>
                  <a:lnTo>
                    <a:pt x="512" y="2562"/>
                  </a:lnTo>
                  <a:lnTo>
                    <a:pt x="573" y="2630"/>
                  </a:lnTo>
                  <a:lnTo>
                    <a:pt x="638" y="2693"/>
                  </a:lnTo>
                  <a:lnTo>
                    <a:pt x="706" y="2752"/>
                  </a:lnTo>
                  <a:lnTo>
                    <a:pt x="779" y="2808"/>
                  </a:lnTo>
                  <a:lnTo>
                    <a:pt x="855" y="2859"/>
                  </a:lnTo>
                  <a:lnTo>
                    <a:pt x="935" y="2905"/>
                  </a:lnTo>
                  <a:lnTo>
                    <a:pt x="1017" y="2948"/>
                  </a:lnTo>
                  <a:lnTo>
                    <a:pt x="1102" y="2984"/>
                  </a:lnTo>
                  <a:lnTo>
                    <a:pt x="1191" y="3016"/>
                  </a:lnTo>
                  <a:lnTo>
                    <a:pt x="1281" y="3042"/>
                  </a:lnTo>
                  <a:lnTo>
                    <a:pt x="1374" y="3063"/>
                  </a:lnTo>
                  <a:lnTo>
                    <a:pt x="1468" y="3079"/>
                  </a:lnTo>
                  <a:lnTo>
                    <a:pt x="1565" y="3088"/>
                  </a:lnTo>
                  <a:lnTo>
                    <a:pt x="1663" y="3091"/>
                  </a:lnTo>
                  <a:lnTo>
                    <a:pt x="1749" y="3088"/>
                  </a:lnTo>
                  <a:lnTo>
                    <a:pt x="1836" y="3081"/>
                  </a:lnTo>
                  <a:lnTo>
                    <a:pt x="1920" y="3068"/>
                  </a:lnTo>
                  <a:lnTo>
                    <a:pt x="2004" y="3051"/>
                  </a:lnTo>
                  <a:lnTo>
                    <a:pt x="2087" y="3030"/>
                  </a:lnTo>
                  <a:lnTo>
                    <a:pt x="2168" y="3004"/>
                  </a:lnTo>
                  <a:lnTo>
                    <a:pt x="2249" y="2974"/>
                  </a:lnTo>
                  <a:lnTo>
                    <a:pt x="2326" y="2940"/>
                  </a:lnTo>
                  <a:lnTo>
                    <a:pt x="2402" y="2900"/>
                  </a:lnTo>
                  <a:lnTo>
                    <a:pt x="2476" y="2857"/>
                  </a:lnTo>
                  <a:lnTo>
                    <a:pt x="2546" y="2809"/>
                  </a:lnTo>
                  <a:lnTo>
                    <a:pt x="2614" y="2757"/>
                  </a:lnTo>
                  <a:lnTo>
                    <a:pt x="2631" y="2747"/>
                  </a:lnTo>
                  <a:lnTo>
                    <a:pt x="2648" y="2741"/>
                  </a:lnTo>
                  <a:lnTo>
                    <a:pt x="2667" y="2739"/>
                  </a:lnTo>
                  <a:lnTo>
                    <a:pt x="2685" y="2741"/>
                  </a:lnTo>
                  <a:lnTo>
                    <a:pt x="2702" y="2747"/>
                  </a:lnTo>
                  <a:lnTo>
                    <a:pt x="2718" y="2757"/>
                  </a:lnTo>
                  <a:lnTo>
                    <a:pt x="2731" y="2771"/>
                  </a:lnTo>
                  <a:lnTo>
                    <a:pt x="2742" y="2787"/>
                  </a:lnTo>
                  <a:lnTo>
                    <a:pt x="2748" y="2804"/>
                  </a:lnTo>
                  <a:lnTo>
                    <a:pt x="2750" y="2823"/>
                  </a:lnTo>
                  <a:lnTo>
                    <a:pt x="2748" y="2840"/>
                  </a:lnTo>
                  <a:lnTo>
                    <a:pt x="2742" y="2858"/>
                  </a:lnTo>
                  <a:lnTo>
                    <a:pt x="2732" y="2873"/>
                  </a:lnTo>
                  <a:lnTo>
                    <a:pt x="2719" y="2887"/>
                  </a:lnTo>
                  <a:lnTo>
                    <a:pt x="2642" y="2945"/>
                  </a:lnTo>
                  <a:lnTo>
                    <a:pt x="2564" y="2997"/>
                  </a:lnTo>
                  <a:lnTo>
                    <a:pt x="2483" y="3045"/>
                  </a:lnTo>
                  <a:lnTo>
                    <a:pt x="2398" y="3089"/>
                  </a:lnTo>
                  <a:lnTo>
                    <a:pt x="2312" y="3128"/>
                  </a:lnTo>
                  <a:lnTo>
                    <a:pt x="2224" y="3161"/>
                  </a:lnTo>
                  <a:lnTo>
                    <a:pt x="2133" y="3190"/>
                  </a:lnTo>
                  <a:lnTo>
                    <a:pt x="2042" y="3213"/>
                  </a:lnTo>
                  <a:lnTo>
                    <a:pt x="1948" y="3233"/>
                  </a:lnTo>
                  <a:lnTo>
                    <a:pt x="1854" y="3246"/>
                  </a:lnTo>
                  <a:lnTo>
                    <a:pt x="1759" y="3254"/>
                  </a:lnTo>
                  <a:lnTo>
                    <a:pt x="1663" y="3257"/>
                  </a:lnTo>
                  <a:lnTo>
                    <a:pt x="1562" y="3254"/>
                  </a:lnTo>
                  <a:lnTo>
                    <a:pt x="1463" y="3245"/>
                  </a:lnTo>
                  <a:lnTo>
                    <a:pt x="1365" y="3231"/>
                  </a:lnTo>
                  <a:lnTo>
                    <a:pt x="1269" y="3210"/>
                  </a:lnTo>
                  <a:lnTo>
                    <a:pt x="1175" y="3185"/>
                  </a:lnTo>
                  <a:lnTo>
                    <a:pt x="1083" y="3154"/>
                  </a:lnTo>
                  <a:lnTo>
                    <a:pt x="995" y="3119"/>
                  </a:lnTo>
                  <a:lnTo>
                    <a:pt x="908" y="3079"/>
                  </a:lnTo>
                  <a:lnTo>
                    <a:pt x="824" y="3034"/>
                  </a:lnTo>
                  <a:lnTo>
                    <a:pt x="744" y="2985"/>
                  </a:lnTo>
                  <a:lnTo>
                    <a:pt x="666" y="2931"/>
                  </a:lnTo>
                  <a:lnTo>
                    <a:pt x="592" y="2873"/>
                  </a:lnTo>
                  <a:lnTo>
                    <a:pt x="522" y="2812"/>
                  </a:lnTo>
                  <a:lnTo>
                    <a:pt x="454" y="2745"/>
                  </a:lnTo>
                  <a:lnTo>
                    <a:pt x="391" y="2677"/>
                  </a:lnTo>
                  <a:lnTo>
                    <a:pt x="333" y="2604"/>
                  </a:lnTo>
                  <a:lnTo>
                    <a:pt x="277" y="2528"/>
                  </a:lnTo>
                  <a:lnTo>
                    <a:pt x="227" y="2449"/>
                  </a:lnTo>
                  <a:lnTo>
                    <a:pt x="181" y="2368"/>
                  </a:lnTo>
                  <a:lnTo>
                    <a:pt x="140" y="2283"/>
                  </a:lnTo>
                  <a:lnTo>
                    <a:pt x="104" y="2196"/>
                  </a:lnTo>
                  <a:lnTo>
                    <a:pt x="73" y="2106"/>
                  </a:lnTo>
                  <a:lnTo>
                    <a:pt x="47" y="2015"/>
                  </a:lnTo>
                  <a:lnTo>
                    <a:pt x="26" y="1921"/>
                  </a:lnTo>
                  <a:lnTo>
                    <a:pt x="12" y="1824"/>
                  </a:lnTo>
                  <a:lnTo>
                    <a:pt x="3" y="1728"/>
                  </a:lnTo>
                  <a:lnTo>
                    <a:pt x="0" y="1628"/>
                  </a:lnTo>
                  <a:lnTo>
                    <a:pt x="3" y="1529"/>
                  </a:lnTo>
                  <a:lnTo>
                    <a:pt x="12" y="1432"/>
                  </a:lnTo>
                  <a:lnTo>
                    <a:pt x="26" y="1336"/>
                  </a:lnTo>
                  <a:lnTo>
                    <a:pt x="47" y="1242"/>
                  </a:lnTo>
                  <a:lnTo>
                    <a:pt x="73" y="1150"/>
                  </a:lnTo>
                  <a:lnTo>
                    <a:pt x="104" y="1060"/>
                  </a:lnTo>
                  <a:lnTo>
                    <a:pt x="140" y="974"/>
                  </a:lnTo>
                  <a:lnTo>
                    <a:pt x="181" y="889"/>
                  </a:lnTo>
                  <a:lnTo>
                    <a:pt x="227" y="807"/>
                  </a:lnTo>
                  <a:lnTo>
                    <a:pt x="277" y="728"/>
                  </a:lnTo>
                  <a:lnTo>
                    <a:pt x="333" y="652"/>
                  </a:lnTo>
                  <a:lnTo>
                    <a:pt x="391" y="580"/>
                  </a:lnTo>
                  <a:lnTo>
                    <a:pt x="454" y="511"/>
                  </a:lnTo>
                  <a:lnTo>
                    <a:pt x="522" y="445"/>
                  </a:lnTo>
                  <a:lnTo>
                    <a:pt x="592" y="384"/>
                  </a:lnTo>
                  <a:lnTo>
                    <a:pt x="666" y="325"/>
                  </a:lnTo>
                  <a:lnTo>
                    <a:pt x="744" y="272"/>
                  </a:lnTo>
                  <a:lnTo>
                    <a:pt x="824" y="223"/>
                  </a:lnTo>
                  <a:lnTo>
                    <a:pt x="908" y="177"/>
                  </a:lnTo>
                  <a:lnTo>
                    <a:pt x="995" y="137"/>
                  </a:lnTo>
                  <a:lnTo>
                    <a:pt x="1083" y="102"/>
                  </a:lnTo>
                  <a:lnTo>
                    <a:pt x="1175" y="72"/>
                  </a:lnTo>
                  <a:lnTo>
                    <a:pt x="1269" y="46"/>
                  </a:lnTo>
                  <a:lnTo>
                    <a:pt x="1365" y="26"/>
                  </a:lnTo>
                  <a:lnTo>
                    <a:pt x="1463" y="11"/>
                  </a:lnTo>
                  <a:lnTo>
                    <a:pt x="1562" y="3"/>
                  </a:lnTo>
                  <a:lnTo>
                    <a:pt x="166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79" name="Group 879">
            <a:extLst>
              <a:ext uri="{FF2B5EF4-FFF2-40B4-BE49-F238E27FC236}">
                <a16:creationId xmlns:a16="http://schemas.microsoft.com/office/drawing/2014/main" id="{AFD37FDE-3A97-4B74-A06F-4670F81EC864}"/>
              </a:ext>
            </a:extLst>
          </p:cNvPr>
          <p:cNvGrpSpPr>
            <a:grpSpLocks noChangeAspect="1"/>
          </p:cNvGrpSpPr>
          <p:nvPr/>
        </p:nvGrpSpPr>
        <p:grpSpPr bwMode="auto">
          <a:xfrm>
            <a:off x="8261497" y="4159167"/>
            <a:ext cx="261907" cy="261907"/>
            <a:chOff x="10409" y="4360"/>
            <a:chExt cx="330" cy="330"/>
          </a:xfrm>
          <a:solidFill>
            <a:srgbClr val="000000"/>
          </a:solidFill>
        </p:grpSpPr>
        <p:sp>
          <p:nvSpPr>
            <p:cNvPr id="1080" name="Freeform 881">
              <a:extLst>
                <a:ext uri="{FF2B5EF4-FFF2-40B4-BE49-F238E27FC236}">
                  <a16:creationId xmlns:a16="http://schemas.microsoft.com/office/drawing/2014/main" id="{F8E515EF-3212-4383-90A8-D1511F37D2CE}"/>
                </a:ext>
              </a:extLst>
            </p:cNvPr>
            <p:cNvSpPr>
              <a:spLocks noEditPoints="1"/>
            </p:cNvSpPr>
            <p:nvPr/>
          </p:nvSpPr>
          <p:spPr bwMode="auto">
            <a:xfrm>
              <a:off x="10409" y="4360"/>
              <a:ext cx="330" cy="330"/>
            </a:xfrm>
            <a:custGeom>
              <a:avLst/>
              <a:gdLst>
                <a:gd name="T0" fmla="*/ 1361 w 3303"/>
                <a:gd name="T1" fmla="*/ 180 h 3304"/>
                <a:gd name="T2" fmla="*/ 1004 w 3303"/>
                <a:gd name="T3" fmla="*/ 298 h 3304"/>
                <a:gd name="T4" fmla="*/ 693 w 3303"/>
                <a:gd name="T5" fmla="*/ 498 h 3304"/>
                <a:gd name="T6" fmla="*/ 441 w 3303"/>
                <a:gd name="T7" fmla="*/ 766 h 3304"/>
                <a:gd name="T8" fmla="*/ 260 w 3303"/>
                <a:gd name="T9" fmla="*/ 1090 h 3304"/>
                <a:gd name="T10" fmla="*/ 163 w 3303"/>
                <a:gd name="T11" fmla="*/ 1456 h 3304"/>
                <a:gd name="T12" fmla="*/ 163 w 3303"/>
                <a:gd name="T13" fmla="*/ 1847 h 3304"/>
                <a:gd name="T14" fmla="*/ 260 w 3303"/>
                <a:gd name="T15" fmla="*/ 2214 h 3304"/>
                <a:gd name="T16" fmla="*/ 441 w 3303"/>
                <a:gd name="T17" fmla="*/ 2538 h 3304"/>
                <a:gd name="T18" fmla="*/ 693 w 3303"/>
                <a:gd name="T19" fmla="*/ 2806 h 3304"/>
                <a:gd name="T20" fmla="*/ 1004 w 3303"/>
                <a:gd name="T21" fmla="*/ 3006 h 3304"/>
                <a:gd name="T22" fmla="*/ 1361 w 3303"/>
                <a:gd name="T23" fmla="*/ 3125 h 3304"/>
                <a:gd name="T24" fmla="*/ 1651 w 3303"/>
                <a:gd name="T25" fmla="*/ 3154 h 3304"/>
                <a:gd name="T26" fmla="*/ 2035 w 3303"/>
                <a:gd name="T27" fmla="*/ 3104 h 3304"/>
                <a:gd name="T28" fmla="*/ 2381 w 3303"/>
                <a:gd name="T29" fmla="*/ 2963 h 3304"/>
                <a:gd name="T30" fmla="*/ 2679 w 3303"/>
                <a:gd name="T31" fmla="*/ 2745 h 3304"/>
                <a:gd name="T32" fmla="*/ 2914 w 3303"/>
                <a:gd name="T33" fmla="*/ 2462 h 3304"/>
                <a:gd name="T34" fmla="*/ 3075 w 3303"/>
                <a:gd name="T35" fmla="*/ 2126 h 3304"/>
                <a:gd name="T36" fmla="*/ 3148 w 3303"/>
                <a:gd name="T37" fmla="*/ 1751 h 3304"/>
                <a:gd name="T38" fmla="*/ 3124 w 3303"/>
                <a:gd name="T39" fmla="*/ 1362 h 3304"/>
                <a:gd name="T40" fmla="*/ 3004 w 3303"/>
                <a:gd name="T41" fmla="*/ 1004 h 3304"/>
                <a:gd name="T42" fmla="*/ 2805 w 3303"/>
                <a:gd name="T43" fmla="*/ 694 h 3304"/>
                <a:gd name="T44" fmla="*/ 2536 w 3303"/>
                <a:gd name="T45" fmla="*/ 441 h 3304"/>
                <a:gd name="T46" fmla="*/ 2213 w 3303"/>
                <a:gd name="T47" fmla="*/ 260 h 3304"/>
                <a:gd name="T48" fmla="*/ 1846 w 3303"/>
                <a:gd name="T49" fmla="*/ 163 h 3304"/>
                <a:gd name="T50" fmla="*/ 1651 w 3303"/>
                <a:gd name="T51" fmla="*/ 0 h 3304"/>
                <a:gd name="T52" fmla="*/ 2057 w 3303"/>
                <a:gd name="T53" fmla="*/ 50 h 3304"/>
                <a:gd name="T54" fmla="*/ 2426 w 3303"/>
                <a:gd name="T55" fmla="*/ 194 h 3304"/>
                <a:gd name="T56" fmla="*/ 2747 w 3303"/>
                <a:gd name="T57" fmla="*/ 418 h 3304"/>
                <a:gd name="T58" fmla="*/ 3007 w 3303"/>
                <a:gd name="T59" fmla="*/ 709 h 3304"/>
                <a:gd name="T60" fmla="*/ 3191 w 3303"/>
                <a:gd name="T61" fmla="*/ 1055 h 3304"/>
                <a:gd name="T62" fmla="*/ 3289 w 3303"/>
                <a:gd name="T63" fmla="*/ 1445 h 3304"/>
                <a:gd name="T64" fmla="*/ 3289 w 3303"/>
                <a:gd name="T65" fmla="*/ 1860 h 3304"/>
                <a:gd name="T66" fmla="*/ 3191 w 3303"/>
                <a:gd name="T67" fmla="*/ 2248 h 3304"/>
                <a:gd name="T68" fmla="*/ 3007 w 3303"/>
                <a:gd name="T69" fmla="*/ 2596 h 3304"/>
                <a:gd name="T70" fmla="*/ 2747 w 3303"/>
                <a:gd name="T71" fmla="*/ 2887 h 3304"/>
                <a:gd name="T72" fmla="*/ 2426 w 3303"/>
                <a:gd name="T73" fmla="*/ 3111 h 3304"/>
                <a:gd name="T74" fmla="*/ 2057 w 3303"/>
                <a:gd name="T75" fmla="*/ 3253 h 3304"/>
                <a:gd name="T76" fmla="*/ 1651 w 3303"/>
                <a:gd name="T77" fmla="*/ 3304 h 3304"/>
                <a:gd name="T78" fmla="*/ 1444 w 3303"/>
                <a:gd name="T79" fmla="*/ 3291 h 3304"/>
                <a:gd name="T80" fmla="*/ 1054 w 3303"/>
                <a:gd name="T81" fmla="*/ 3193 h 3304"/>
                <a:gd name="T82" fmla="*/ 708 w 3303"/>
                <a:gd name="T83" fmla="*/ 3008 h 3304"/>
                <a:gd name="T84" fmla="*/ 417 w 3303"/>
                <a:gd name="T85" fmla="*/ 2748 h 3304"/>
                <a:gd name="T86" fmla="*/ 193 w 3303"/>
                <a:gd name="T87" fmla="*/ 2428 h 3304"/>
                <a:gd name="T88" fmla="*/ 50 w 3303"/>
                <a:gd name="T89" fmla="*/ 2058 h 3304"/>
                <a:gd name="T90" fmla="*/ 0 w 3303"/>
                <a:gd name="T91" fmla="*/ 1652 h 3304"/>
                <a:gd name="T92" fmla="*/ 50 w 3303"/>
                <a:gd name="T93" fmla="*/ 1246 h 3304"/>
                <a:gd name="T94" fmla="*/ 193 w 3303"/>
                <a:gd name="T95" fmla="*/ 876 h 3304"/>
                <a:gd name="T96" fmla="*/ 417 w 3303"/>
                <a:gd name="T97" fmla="*/ 555 h 3304"/>
                <a:gd name="T98" fmla="*/ 708 w 3303"/>
                <a:gd name="T99" fmla="*/ 297 h 3304"/>
                <a:gd name="T100" fmla="*/ 1054 w 3303"/>
                <a:gd name="T101" fmla="*/ 111 h 3304"/>
                <a:gd name="T102" fmla="*/ 1444 w 3303"/>
                <a:gd name="T103" fmla="*/ 13 h 3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03" h="3304">
                  <a:moveTo>
                    <a:pt x="1651" y="151"/>
                  </a:moveTo>
                  <a:lnTo>
                    <a:pt x="1552" y="154"/>
                  </a:lnTo>
                  <a:lnTo>
                    <a:pt x="1455" y="163"/>
                  </a:lnTo>
                  <a:lnTo>
                    <a:pt x="1361" y="180"/>
                  </a:lnTo>
                  <a:lnTo>
                    <a:pt x="1268" y="201"/>
                  </a:lnTo>
                  <a:lnTo>
                    <a:pt x="1178" y="227"/>
                  </a:lnTo>
                  <a:lnTo>
                    <a:pt x="1089" y="260"/>
                  </a:lnTo>
                  <a:lnTo>
                    <a:pt x="1004" y="298"/>
                  </a:lnTo>
                  <a:lnTo>
                    <a:pt x="921" y="340"/>
                  </a:lnTo>
                  <a:lnTo>
                    <a:pt x="842" y="388"/>
                  </a:lnTo>
                  <a:lnTo>
                    <a:pt x="765" y="441"/>
                  </a:lnTo>
                  <a:lnTo>
                    <a:pt x="693" y="498"/>
                  </a:lnTo>
                  <a:lnTo>
                    <a:pt x="624" y="559"/>
                  </a:lnTo>
                  <a:lnTo>
                    <a:pt x="559" y="624"/>
                  </a:lnTo>
                  <a:lnTo>
                    <a:pt x="498" y="694"/>
                  </a:lnTo>
                  <a:lnTo>
                    <a:pt x="441" y="766"/>
                  </a:lnTo>
                  <a:lnTo>
                    <a:pt x="388" y="842"/>
                  </a:lnTo>
                  <a:lnTo>
                    <a:pt x="340" y="922"/>
                  </a:lnTo>
                  <a:lnTo>
                    <a:pt x="297" y="1004"/>
                  </a:lnTo>
                  <a:lnTo>
                    <a:pt x="260" y="1090"/>
                  </a:lnTo>
                  <a:lnTo>
                    <a:pt x="227" y="1178"/>
                  </a:lnTo>
                  <a:lnTo>
                    <a:pt x="201" y="1269"/>
                  </a:lnTo>
                  <a:lnTo>
                    <a:pt x="179" y="1362"/>
                  </a:lnTo>
                  <a:lnTo>
                    <a:pt x="163" y="1456"/>
                  </a:lnTo>
                  <a:lnTo>
                    <a:pt x="154" y="1554"/>
                  </a:lnTo>
                  <a:lnTo>
                    <a:pt x="151" y="1652"/>
                  </a:lnTo>
                  <a:lnTo>
                    <a:pt x="154" y="1751"/>
                  </a:lnTo>
                  <a:lnTo>
                    <a:pt x="163" y="1847"/>
                  </a:lnTo>
                  <a:lnTo>
                    <a:pt x="179" y="1943"/>
                  </a:lnTo>
                  <a:lnTo>
                    <a:pt x="201" y="2036"/>
                  </a:lnTo>
                  <a:lnTo>
                    <a:pt x="227" y="2126"/>
                  </a:lnTo>
                  <a:lnTo>
                    <a:pt x="260" y="2214"/>
                  </a:lnTo>
                  <a:lnTo>
                    <a:pt x="297" y="2299"/>
                  </a:lnTo>
                  <a:lnTo>
                    <a:pt x="340" y="2382"/>
                  </a:lnTo>
                  <a:lnTo>
                    <a:pt x="388" y="2462"/>
                  </a:lnTo>
                  <a:lnTo>
                    <a:pt x="441" y="2538"/>
                  </a:lnTo>
                  <a:lnTo>
                    <a:pt x="498" y="2611"/>
                  </a:lnTo>
                  <a:lnTo>
                    <a:pt x="559" y="2680"/>
                  </a:lnTo>
                  <a:lnTo>
                    <a:pt x="624" y="2745"/>
                  </a:lnTo>
                  <a:lnTo>
                    <a:pt x="693" y="2806"/>
                  </a:lnTo>
                  <a:lnTo>
                    <a:pt x="765" y="2863"/>
                  </a:lnTo>
                  <a:lnTo>
                    <a:pt x="842" y="2915"/>
                  </a:lnTo>
                  <a:lnTo>
                    <a:pt x="921" y="2963"/>
                  </a:lnTo>
                  <a:lnTo>
                    <a:pt x="1004" y="3006"/>
                  </a:lnTo>
                  <a:lnTo>
                    <a:pt x="1089" y="3044"/>
                  </a:lnTo>
                  <a:lnTo>
                    <a:pt x="1178" y="3076"/>
                  </a:lnTo>
                  <a:lnTo>
                    <a:pt x="1268" y="3104"/>
                  </a:lnTo>
                  <a:lnTo>
                    <a:pt x="1361" y="3125"/>
                  </a:lnTo>
                  <a:lnTo>
                    <a:pt x="1455" y="3140"/>
                  </a:lnTo>
                  <a:lnTo>
                    <a:pt x="1552" y="3150"/>
                  </a:lnTo>
                  <a:lnTo>
                    <a:pt x="1651" y="3154"/>
                  </a:lnTo>
                  <a:lnTo>
                    <a:pt x="1651" y="3154"/>
                  </a:lnTo>
                  <a:lnTo>
                    <a:pt x="1750" y="3150"/>
                  </a:lnTo>
                  <a:lnTo>
                    <a:pt x="1846" y="3140"/>
                  </a:lnTo>
                  <a:lnTo>
                    <a:pt x="1942" y="3125"/>
                  </a:lnTo>
                  <a:lnTo>
                    <a:pt x="2035" y="3104"/>
                  </a:lnTo>
                  <a:lnTo>
                    <a:pt x="2125" y="3076"/>
                  </a:lnTo>
                  <a:lnTo>
                    <a:pt x="2213" y="3044"/>
                  </a:lnTo>
                  <a:lnTo>
                    <a:pt x="2298" y="3006"/>
                  </a:lnTo>
                  <a:lnTo>
                    <a:pt x="2381" y="2963"/>
                  </a:lnTo>
                  <a:lnTo>
                    <a:pt x="2460" y="2915"/>
                  </a:lnTo>
                  <a:lnTo>
                    <a:pt x="2536" y="2863"/>
                  </a:lnTo>
                  <a:lnTo>
                    <a:pt x="2610" y="2806"/>
                  </a:lnTo>
                  <a:lnTo>
                    <a:pt x="2679" y="2745"/>
                  </a:lnTo>
                  <a:lnTo>
                    <a:pt x="2744" y="2680"/>
                  </a:lnTo>
                  <a:lnTo>
                    <a:pt x="2805" y="2611"/>
                  </a:lnTo>
                  <a:lnTo>
                    <a:pt x="2862" y="2538"/>
                  </a:lnTo>
                  <a:lnTo>
                    <a:pt x="2914" y="2462"/>
                  </a:lnTo>
                  <a:lnTo>
                    <a:pt x="2962" y="2382"/>
                  </a:lnTo>
                  <a:lnTo>
                    <a:pt x="3004" y="2299"/>
                  </a:lnTo>
                  <a:lnTo>
                    <a:pt x="3042" y="2214"/>
                  </a:lnTo>
                  <a:lnTo>
                    <a:pt x="3075" y="2126"/>
                  </a:lnTo>
                  <a:lnTo>
                    <a:pt x="3102" y="2036"/>
                  </a:lnTo>
                  <a:lnTo>
                    <a:pt x="3124" y="1943"/>
                  </a:lnTo>
                  <a:lnTo>
                    <a:pt x="3139" y="1847"/>
                  </a:lnTo>
                  <a:lnTo>
                    <a:pt x="3148" y="1751"/>
                  </a:lnTo>
                  <a:lnTo>
                    <a:pt x="3151" y="1652"/>
                  </a:lnTo>
                  <a:lnTo>
                    <a:pt x="3148" y="1554"/>
                  </a:lnTo>
                  <a:lnTo>
                    <a:pt x="3139" y="1456"/>
                  </a:lnTo>
                  <a:lnTo>
                    <a:pt x="3124" y="1362"/>
                  </a:lnTo>
                  <a:lnTo>
                    <a:pt x="3102" y="1269"/>
                  </a:lnTo>
                  <a:lnTo>
                    <a:pt x="3075" y="1178"/>
                  </a:lnTo>
                  <a:lnTo>
                    <a:pt x="3042" y="1090"/>
                  </a:lnTo>
                  <a:lnTo>
                    <a:pt x="3004" y="1004"/>
                  </a:lnTo>
                  <a:lnTo>
                    <a:pt x="2962" y="922"/>
                  </a:lnTo>
                  <a:lnTo>
                    <a:pt x="2914" y="842"/>
                  </a:lnTo>
                  <a:lnTo>
                    <a:pt x="2862" y="766"/>
                  </a:lnTo>
                  <a:lnTo>
                    <a:pt x="2805" y="694"/>
                  </a:lnTo>
                  <a:lnTo>
                    <a:pt x="2744" y="624"/>
                  </a:lnTo>
                  <a:lnTo>
                    <a:pt x="2679" y="559"/>
                  </a:lnTo>
                  <a:lnTo>
                    <a:pt x="2610" y="498"/>
                  </a:lnTo>
                  <a:lnTo>
                    <a:pt x="2536" y="441"/>
                  </a:lnTo>
                  <a:lnTo>
                    <a:pt x="2460" y="388"/>
                  </a:lnTo>
                  <a:lnTo>
                    <a:pt x="2381" y="340"/>
                  </a:lnTo>
                  <a:lnTo>
                    <a:pt x="2298" y="298"/>
                  </a:lnTo>
                  <a:lnTo>
                    <a:pt x="2213" y="260"/>
                  </a:lnTo>
                  <a:lnTo>
                    <a:pt x="2125" y="227"/>
                  </a:lnTo>
                  <a:lnTo>
                    <a:pt x="2035" y="201"/>
                  </a:lnTo>
                  <a:lnTo>
                    <a:pt x="1941" y="180"/>
                  </a:lnTo>
                  <a:lnTo>
                    <a:pt x="1846" y="163"/>
                  </a:lnTo>
                  <a:lnTo>
                    <a:pt x="1750" y="154"/>
                  </a:lnTo>
                  <a:lnTo>
                    <a:pt x="1651" y="151"/>
                  </a:lnTo>
                  <a:close/>
                  <a:moveTo>
                    <a:pt x="1651" y="0"/>
                  </a:moveTo>
                  <a:lnTo>
                    <a:pt x="1651" y="0"/>
                  </a:lnTo>
                  <a:lnTo>
                    <a:pt x="1756" y="3"/>
                  </a:lnTo>
                  <a:lnTo>
                    <a:pt x="1857" y="13"/>
                  </a:lnTo>
                  <a:lnTo>
                    <a:pt x="1958" y="29"/>
                  </a:lnTo>
                  <a:lnTo>
                    <a:pt x="2057" y="50"/>
                  </a:lnTo>
                  <a:lnTo>
                    <a:pt x="2154" y="78"/>
                  </a:lnTo>
                  <a:lnTo>
                    <a:pt x="2247" y="111"/>
                  </a:lnTo>
                  <a:lnTo>
                    <a:pt x="2339" y="150"/>
                  </a:lnTo>
                  <a:lnTo>
                    <a:pt x="2426" y="194"/>
                  </a:lnTo>
                  <a:lnTo>
                    <a:pt x="2512" y="243"/>
                  </a:lnTo>
                  <a:lnTo>
                    <a:pt x="2594" y="297"/>
                  </a:lnTo>
                  <a:lnTo>
                    <a:pt x="2673" y="355"/>
                  </a:lnTo>
                  <a:lnTo>
                    <a:pt x="2747" y="418"/>
                  </a:lnTo>
                  <a:lnTo>
                    <a:pt x="2818" y="485"/>
                  </a:lnTo>
                  <a:lnTo>
                    <a:pt x="2885" y="555"/>
                  </a:lnTo>
                  <a:lnTo>
                    <a:pt x="2947" y="631"/>
                  </a:lnTo>
                  <a:lnTo>
                    <a:pt x="3007" y="709"/>
                  </a:lnTo>
                  <a:lnTo>
                    <a:pt x="3059" y="790"/>
                  </a:lnTo>
                  <a:lnTo>
                    <a:pt x="3108" y="876"/>
                  </a:lnTo>
                  <a:lnTo>
                    <a:pt x="3152" y="965"/>
                  </a:lnTo>
                  <a:lnTo>
                    <a:pt x="3191" y="1055"/>
                  </a:lnTo>
                  <a:lnTo>
                    <a:pt x="3224" y="1150"/>
                  </a:lnTo>
                  <a:lnTo>
                    <a:pt x="3252" y="1246"/>
                  </a:lnTo>
                  <a:lnTo>
                    <a:pt x="3274" y="1344"/>
                  </a:lnTo>
                  <a:lnTo>
                    <a:pt x="3289" y="1445"/>
                  </a:lnTo>
                  <a:lnTo>
                    <a:pt x="3300" y="1548"/>
                  </a:lnTo>
                  <a:lnTo>
                    <a:pt x="3303" y="1652"/>
                  </a:lnTo>
                  <a:lnTo>
                    <a:pt x="3300" y="1757"/>
                  </a:lnTo>
                  <a:lnTo>
                    <a:pt x="3289" y="1860"/>
                  </a:lnTo>
                  <a:lnTo>
                    <a:pt x="3274" y="1959"/>
                  </a:lnTo>
                  <a:lnTo>
                    <a:pt x="3252" y="2058"/>
                  </a:lnTo>
                  <a:lnTo>
                    <a:pt x="3224" y="2155"/>
                  </a:lnTo>
                  <a:lnTo>
                    <a:pt x="3191" y="2248"/>
                  </a:lnTo>
                  <a:lnTo>
                    <a:pt x="3152" y="2340"/>
                  </a:lnTo>
                  <a:lnTo>
                    <a:pt x="3108" y="2428"/>
                  </a:lnTo>
                  <a:lnTo>
                    <a:pt x="3059" y="2513"/>
                  </a:lnTo>
                  <a:lnTo>
                    <a:pt x="3007" y="2596"/>
                  </a:lnTo>
                  <a:lnTo>
                    <a:pt x="2947" y="2674"/>
                  </a:lnTo>
                  <a:lnTo>
                    <a:pt x="2885" y="2748"/>
                  </a:lnTo>
                  <a:lnTo>
                    <a:pt x="2818" y="2820"/>
                  </a:lnTo>
                  <a:lnTo>
                    <a:pt x="2747" y="2887"/>
                  </a:lnTo>
                  <a:lnTo>
                    <a:pt x="2673" y="2950"/>
                  </a:lnTo>
                  <a:lnTo>
                    <a:pt x="2594" y="3008"/>
                  </a:lnTo>
                  <a:lnTo>
                    <a:pt x="2512" y="3062"/>
                  </a:lnTo>
                  <a:lnTo>
                    <a:pt x="2426" y="3111"/>
                  </a:lnTo>
                  <a:lnTo>
                    <a:pt x="2339" y="3155"/>
                  </a:lnTo>
                  <a:lnTo>
                    <a:pt x="2247" y="3193"/>
                  </a:lnTo>
                  <a:lnTo>
                    <a:pt x="2154" y="3226"/>
                  </a:lnTo>
                  <a:lnTo>
                    <a:pt x="2057" y="3253"/>
                  </a:lnTo>
                  <a:lnTo>
                    <a:pt x="1958" y="3276"/>
                  </a:lnTo>
                  <a:lnTo>
                    <a:pt x="1858" y="3291"/>
                  </a:lnTo>
                  <a:lnTo>
                    <a:pt x="1756" y="3301"/>
                  </a:lnTo>
                  <a:lnTo>
                    <a:pt x="1651" y="3304"/>
                  </a:lnTo>
                  <a:lnTo>
                    <a:pt x="1651" y="3229"/>
                  </a:lnTo>
                  <a:lnTo>
                    <a:pt x="1651" y="3304"/>
                  </a:lnTo>
                  <a:lnTo>
                    <a:pt x="1547" y="3301"/>
                  </a:lnTo>
                  <a:lnTo>
                    <a:pt x="1444" y="3291"/>
                  </a:lnTo>
                  <a:lnTo>
                    <a:pt x="1343" y="3276"/>
                  </a:lnTo>
                  <a:lnTo>
                    <a:pt x="1245" y="3253"/>
                  </a:lnTo>
                  <a:lnTo>
                    <a:pt x="1149" y="3226"/>
                  </a:lnTo>
                  <a:lnTo>
                    <a:pt x="1054" y="3193"/>
                  </a:lnTo>
                  <a:lnTo>
                    <a:pt x="964" y="3155"/>
                  </a:lnTo>
                  <a:lnTo>
                    <a:pt x="875" y="3111"/>
                  </a:lnTo>
                  <a:lnTo>
                    <a:pt x="790" y="3062"/>
                  </a:lnTo>
                  <a:lnTo>
                    <a:pt x="708" y="3008"/>
                  </a:lnTo>
                  <a:lnTo>
                    <a:pt x="630" y="2950"/>
                  </a:lnTo>
                  <a:lnTo>
                    <a:pt x="555" y="2887"/>
                  </a:lnTo>
                  <a:lnTo>
                    <a:pt x="483" y="2820"/>
                  </a:lnTo>
                  <a:lnTo>
                    <a:pt x="417" y="2748"/>
                  </a:lnTo>
                  <a:lnTo>
                    <a:pt x="354" y="2674"/>
                  </a:lnTo>
                  <a:lnTo>
                    <a:pt x="296" y="2596"/>
                  </a:lnTo>
                  <a:lnTo>
                    <a:pt x="242" y="2513"/>
                  </a:lnTo>
                  <a:lnTo>
                    <a:pt x="193" y="2428"/>
                  </a:lnTo>
                  <a:lnTo>
                    <a:pt x="150" y="2340"/>
                  </a:lnTo>
                  <a:lnTo>
                    <a:pt x="111" y="2248"/>
                  </a:lnTo>
                  <a:lnTo>
                    <a:pt x="77" y="2155"/>
                  </a:lnTo>
                  <a:lnTo>
                    <a:pt x="50" y="2058"/>
                  </a:lnTo>
                  <a:lnTo>
                    <a:pt x="28" y="1959"/>
                  </a:lnTo>
                  <a:lnTo>
                    <a:pt x="12" y="1860"/>
                  </a:lnTo>
                  <a:lnTo>
                    <a:pt x="3" y="1757"/>
                  </a:lnTo>
                  <a:lnTo>
                    <a:pt x="0" y="1652"/>
                  </a:lnTo>
                  <a:lnTo>
                    <a:pt x="3" y="1548"/>
                  </a:lnTo>
                  <a:lnTo>
                    <a:pt x="12" y="1445"/>
                  </a:lnTo>
                  <a:lnTo>
                    <a:pt x="28" y="1344"/>
                  </a:lnTo>
                  <a:lnTo>
                    <a:pt x="50" y="1246"/>
                  </a:lnTo>
                  <a:lnTo>
                    <a:pt x="77" y="1150"/>
                  </a:lnTo>
                  <a:lnTo>
                    <a:pt x="111" y="1055"/>
                  </a:lnTo>
                  <a:lnTo>
                    <a:pt x="150" y="965"/>
                  </a:lnTo>
                  <a:lnTo>
                    <a:pt x="193" y="876"/>
                  </a:lnTo>
                  <a:lnTo>
                    <a:pt x="242" y="790"/>
                  </a:lnTo>
                  <a:lnTo>
                    <a:pt x="296" y="709"/>
                  </a:lnTo>
                  <a:lnTo>
                    <a:pt x="354" y="631"/>
                  </a:lnTo>
                  <a:lnTo>
                    <a:pt x="417" y="555"/>
                  </a:lnTo>
                  <a:lnTo>
                    <a:pt x="483" y="485"/>
                  </a:lnTo>
                  <a:lnTo>
                    <a:pt x="555" y="418"/>
                  </a:lnTo>
                  <a:lnTo>
                    <a:pt x="630" y="355"/>
                  </a:lnTo>
                  <a:lnTo>
                    <a:pt x="708" y="297"/>
                  </a:lnTo>
                  <a:lnTo>
                    <a:pt x="790" y="243"/>
                  </a:lnTo>
                  <a:lnTo>
                    <a:pt x="875" y="194"/>
                  </a:lnTo>
                  <a:lnTo>
                    <a:pt x="964" y="150"/>
                  </a:lnTo>
                  <a:lnTo>
                    <a:pt x="1054" y="111"/>
                  </a:lnTo>
                  <a:lnTo>
                    <a:pt x="1149" y="78"/>
                  </a:lnTo>
                  <a:lnTo>
                    <a:pt x="1245" y="50"/>
                  </a:lnTo>
                  <a:lnTo>
                    <a:pt x="1343" y="29"/>
                  </a:lnTo>
                  <a:lnTo>
                    <a:pt x="1444" y="13"/>
                  </a:lnTo>
                  <a:lnTo>
                    <a:pt x="1547" y="3"/>
                  </a:lnTo>
                  <a:lnTo>
                    <a:pt x="165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81" name="Freeform 882">
              <a:extLst>
                <a:ext uri="{FF2B5EF4-FFF2-40B4-BE49-F238E27FC236}">
                  <a16:creationId xmlns:a16="http://schemas.microsoft.com/office/drawing/2014/main" id="{BFA3959C-C5DB-4B1A-B6A1-0D7858D5642B}"/>
                </a:ext>
              </a:extLst>
            </p:cNvPr>
            <p:cNvSpPr>
              <a:spLocks/>
            </p:cNvSpPr>
            <p:nvPr/>
          </p:nvSpPr>
          <p:spPr bwMode="auto">
            <a:xfrm>
              <a:off x="10529" y="4437"/>
              <a:ext cx="90" cy="123"/>
            </a:xfrm>
            <a:custGeom>
              <a:avLst/>
              <a:gdLst>
                <a:gd name="T0" fmla="*/ 507 w 908"/>
                <a:gd name="T1" fmla="*/ 3 h 1228"/>
                <a:gd name="T2" fmla="*/ 607 w 908"/>
                <a:gd name="T3" fmla="*/ 27 h 1228"/>
                <a:gd name="T4" fmla="*/ 697 w 908"/>
                <a:gd name="T5" fmla="*/ 70 h 1228"/>
                <a:gd name="T6" fmla="*/ 774 w 908"/>
                <a:gd name="T7" fmla="*/ 133 h 1228"/>
                <a:gd name="T8" fmla="*/ 838 w 908"/>
                <a:gd name="T9" fmla="*/ 211 h 1228"/>
                <a:gd name="T10" fmla="*/ 881 w 908"/>
                <a:gd name="T11" fmla="*/ 301 h 1228"/>
                <a:gd name="T12" fmla="*/ 905 w 908"/>
                <a:gd name="T13" fmla="*/ 401 h 1228"/>
                <a:gd name="T14" fmla="*/ 905 w 908"/>
                <a:gd name="T15" fmla="*/ 505 h 1228"/>
                <a:gd name="T16" fmla="*/ 883 w 908"/>
                <a:gd name="T17" fmla="*/ 602 h 1228"/>
                <a:gd name="T18" fmla="*/ 842 w 908"/>
                <a:gd name="T19" fmla="*/ 690 h 1228"/>
                <a:gd name="T20" fmla="*/ 783 w 908"/>
                <a:gd name="T21" fmla="*/ 767 h 1228"/>
                <a:gd name="T22" fmla="*/ 709 w 908"/>
                <a:gd name="T23" fmla="*/ 829 h 1228"/>
                <a:gd name="T24" fmla="*/ 625 w 908"/>
                <a:gd name="T25" fmla="*/ 875 h 1228"/>
                <a:gd name="T26" fmla="*/ 529 w 908"/>
                <a:gd name="T27" fmla="*/ 902 h 1228"/>
                <a:gd name="T28" fmla="*/ 527 w 908"/>
                <a:gd name="T29" fmla="*/ 1172 h 1228"/>
                <a:gd name="T30" fmla="*/ 508 w 908"/>
                <a:gd name="T31" fmla="*/ 1206 h 1228"/>
                <a:gd name="T32" fmla="*/ 474 w 908"/>
                <a:gd name="T33" fmla="*/ 1225 h 1228"/>
                <a:gd name="T34" fmla="*/ 433 w 908"/>
                <a:gd name="T35" fmla="*/ 1225 h 1228"/>
                <a:gd name="T36" fmla="*/ 401 w 908"/>
                <a:gd name="T37" fmla="*/ 1206 h 1228"/>
                <a:gd name="T38" fmla="*/ 382 w 908"/>
                <a:gd name="T39" fmla="*/ 1172 h 1228"/>
                <a:gd name="T40" fmla="*/ 379 w 908"/>
                <a:gd name="T41" fmla="*/ 833 h 1228"/>
                <a:gd name="T42" fmla="*/ 389 w 908"/>
                <a:gd name="T43" fmla="*/ 794 h 1228"/>
                <a:gd name="T44" fmla="*/ 416 w 908"/>
                <a:gd name="T45" fmla="*/ 768 h 1228"/>
                <a:gd name="T46" fmla="*/ 454 w 908"/>
                <a:gd name="T47" fmla="*/ 758 h 1228"/>
                <a:gd name="T48" fmla="*/ 534 w 908"/>
                <a:gd name="T49" fmla="*/ 746 h 1228"/>
                <a:gd name="T50" fmla="*/ 607 w 908"/>
                <a:gd name="T51" fmla="*/ 716 h 1228"/>
                <a:gd name="T52" fmla="*/ 669 w 908"/>
                <a:gd name="T53" fmla="*/ 668 h 1228"/>
                <a:gd name="T54" fmla="*/ 715 w 908"/>
                <a:gd name="T55" fmla="*/ 607 h 1228"/>
                <a:gd name="T56" fmla="*/ 746 w 908"/>
                <a:gd name="T57" fmla="*/ 535 h 1228"/>
                <a:gd name="T58" fmla="*/ 757 w 908"/>
                <a:gd name="T59" fmla="*/ 454 h 1228"/>
                <a:gd name="T60" fmla="*/ 746 w 908"/>
                <a:gd name="T61" fmla="*/ 374 h 1228"/>
                <a:gd name="T62" fmla="*/ 715 w 908"/>
                <a:gd name="T63" fmla="*/ 301 h 1228"/>
                <a:gd name="T64" fmla="*/ 669 w 908"/>
                <a:gd name="T65" fmla="*/ 240 h 1228"/>
                <a:gd name="T66" fmla="*/ 607 w 908"/>
                <a:gd name="T67" fmla="*/ 193 h 1228"/>
                <a:gd name="T68" fmla="*/ 534 w 908"/>
                <a:gd name="T69" fmla="*/ 162 h 1228"/>
                <a:gd name="T70" fmla="*/ 454 w 908"/>
                <a:gd name="T71" fmla="*/ 151 h 1228"/>
                <a:gd name="T72" fmla="*/ 373 w 908"/>
                <a:gd name="T73" fmla="*/ 162 h 1228"/>
                <a:gd name="T74" fmla="*/ 301 w 908"/>
                <a:gd name="T75" fmla="*/ 193 h 1228"/>
                <a:gd name="T76" fmla="*/ 240 w 908"/>
                <a:gd name="T77" fmla="*/ 240 h 1228"/>
                <a:gd name="T78" fmla="*/ 192 w 908"/>
                <a:gd name="T79" fmla="*/ 301 h 1228"/>
                <a:gd name="T80" fmla="*/ 162 w 908"/>
                <a:gd name="T81" fmla="*/ 374 h 1228"/>
                <a:gd name="T82" fmla="*/ 152 w 908"/>
                <a:gd name="T83" fmla="*/ 454 h 1228"/>
                <a:gd name="T84" fmla="*/ 140 w 908"/>
                <a:gd name="T85" fmla="*/ 492 h 1228"/>
                <a:gd name="T86" fmla="*/ 114 w 908"/>
                <a:gd name="T87" fmla="*/ 519 h 1228"/>
                <a:gd name="T88" fmla="*/ 75 w 908"/>
                <a:gd name="T89" fmla="*/ 530 h 1228"/>
                <a:gd name="T90" fmla="*/ 38 w 908"/>
                <a:gd name="T91" fmla="*/ 519 h 1228"/>
                <a:gd name="T92" fmla="*/ 10 w 908"/>
                <a:gd name="T93" fmla="*/ 492 h 1228"/>
                <a:gd name="T94" fmla="*/ 0 w 908"/>
                <a:gd name="T95" fmla="*/ 454 h 1228"/>
                <a:gd name="T96" fmla="*/ 12 w 908"/>
                <a:gd name="T97" fmla="*/ 350 h 1228"/>
                <a:gd name="T98" fmla="*/ 47 w 908"/>
                <a:gd name="T99" fmla="*/ 255 h 1228"/>
                <a:gd name="T100" fmla="*/ 100 w 908"/>
                <a:gd name="T101" fmla="*/ 170 h 1228"/>
                <a:gd name="T102" fmla="*/ 170 w 908"/>
                <a:gd name="T103" fmla="*/ 100 h 1228"/>
                <a:gd name="T104" fmla="*/ 254 w 908"/>
                <a:gd name="T105" fmla="*/ 46 h 1228"/>
                <a:gd name="T106" fmla="*/ 350 w 908"/>
                <a:gd name="T107" fmla="*/ 12 h 1228"/>
                <a:gd name="T108" fmla="*/ 454 w 908"/>
                <a:gd name="T109" fmla="*/ 0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8" h="1228">
                  <a:moveTo>
                    <a:pt x="454" y="0"/>
                  </a:moveTo>
                  <a:lnTo>
                    <a:pt x="507" y="3"/>
                  </a:lnTo>
                  <a:lnTo>
                    <a:pt x="558" y="12"/>
                  </a:lnTo>
                  <a:lnTo>
                    <a:pt x="607" y="27"/>
                  </a:lnTo>
                  <a:lnTo>
                    <a:pt x="653" y="46"/>
                  </a:lnTo>
                  <a:lnTo>
                    <a:pt x="697" y="70"/>
                  </a:lnTo>
                  <a:lnTo>
                    <a:pt x="738" y="100"/>
                  </a:lnTo>
                  <a:lnTo>
                    <a:pt x="774" y="133"/>
                  </a:lnTo>
                  <a:lnTo>
                    <a:pt x="808" y="170"/>
                  </a:lnTo>
                  <a:lnTo>
                    <a:pt x="838" y="211"/>
                  </a:lnTo>
                  <a:lnTo>
                    <a:pt x="862" y="255"/>
                  </a:lnTo>
                  <a:lnTo>
                    <a:pt x="881" y="301"/>
                  </a:lnTo>
                  <a:lnTo>
                    <a:pt x="896" y="350"/>
                  </a:lnTo>
                  <a:lnTo>
                    <a:pt x="905" y="401"/>
                  </a:lnTo>
                  <a:lnTo>
                    <a:pt x="908" y="454"/>
                  </a:lnTo>
                  <a:lnTo>
                    <a:pt x="905" y="505"/>
                  </a:lnTo>
                  <a:lnTo>
                    <a:pt x="897" y="555"/>
                  </a:lnTo>
                  <a:lnTo>
                    <a:pt x="883" y="602"/>
                  </a:lnTo>
                  <a:lnTo>
                    <a:pt x="865" y="648"/>
                  </a:lnTo>
                  <a:lnTo>
                    <a:pt x="842" y="690"/>
                  </a:lnTo>
                  <a:lnTo>
                    <a:pt x="814" y="730"/>
                  </a:lnTo>
                  <a:lnTo>
                    <a:pt x="783" y="767"/>
                  </a:lnTo>
                  <a:lnTo>
                    <a:pt x="748" y="799"/>
                  </a:lnTo>
                  <a:lnTo>
                    <a:pt x="709" y="829"/>
                  </a:lnTo>
                  <a:lnTo>
                    <a:pt x="669" y="854"/>
                  </a:lnTo>
                  <a:lnTo>
                    <a:pt x="625" y="875"/>
                  </a:lnTo>
                  <a:lnTo>
                    <a:pt x="578" y="891"/>
                  </a:lnTo>
                  <a:lnTo>
                    <a:pt x="529" y="902"/>
                  </a:lnTo>
                  <a:lnTo>
                    <a:pt x="529" y="1153"/>
                  </a:lnTo>
                  <a:lnTo>
                    <a:pt x="527" y="1172"/>
                  </a:lnTo>
                  <a:lnTo>
                    <a:pt x="519" y="1190"/>
                  </a:lnTo>
                  <a:lnTo>
                    <a:pt x="508" y="1206"/>
                  </a:lnTo>
                  <a:lnTo>
                    <a:pt x="493" y="1218"/>
                  </a:lnTo>
                  <a:lnTo>
                    <a:pt x="474" y="1225"/>
                  </a:lnTo>
                  <a:lnTo>
                    <a:pt x="454" y="1228"/>
                  </a:lnTo>
                  <a:lnTo>
                    <a:pt x="433" y="1225"/>
                  </a:lnTo>
                  <a:lnTo>
                    <a:pt x="416" y="1218"/>
                  </a:lnTo>
                  <a:lnTo>
                    <a:pt x="401" y="1206"/>
                  </a:lnTo>
                  <a:lnTo>
                    <a:pt x="389" y="1190"/>
                  </a:lnTo>
                  <a:lnTo>
                    <a:pt x="382" y="1172"/>
                  </a:lnTo>
                  <a:lnTo>
                    <a:pt x="379" y="1153"/>
                  </a:lnTo>
                  <a:lnTo>
                    <a:pt x="379" y="833"/>
                  </a:lnTo>
                  <a:lnTo>
                    <a:pt x="382" y="813"/>
                  </a:lnTo>
                  <a:lnTo>
                    <a:pt x="389" y="794"/>
                  </a:lnTo>
                  <a:lnTo>
                    <a:pt x="401" y="779"/>
                  </a:lnTo>
                  <a:lnTo>
                    <a:pt x="416" y="768"/>
                  </a:lnTo>
                  <a:lnTo>
                    <a:pt x="433" y="760"/>
                  </a:lnTo>
                  <a:lnTo>
                    <a:pt x="454" y="758"/>
                  </a:lnTo>
                  <a:lnTo>
                    <a:pt x="496" y="755"/>
                  </a:lnTo>
                  <a:lnTo>
                    <a:pt x="534" y="746"/>
                  </a:lnTo>
                  <a:lnTo>
                    <a:pt x="572" y="733"/>
                  </a:lnTo>
                  <a:lnTo>
                    <a:pt x="607" y="716"/>
                  </a:lnTo>
                  <a:lnTo>
                    <a:pt x="639" y="695"/>
                  </a:lnTo>
                  <a:lnTo>
                    <a:pt x="669" y="668"/>
                  </a:lnTo>
                  <a:lnTo>
                    <a:pt x="694" y="640"/>
                  </a:lnTo>
                  <a:lnTo>
                    <a:pt x="715" y="607"/>
                  </a:lnTo>
                  <a:lnTo>
                    <a:pt x="733" y="572"/>
                  </a:lnTo>
                  <a:lnTo>
                    <a:pt x="746" y="535"/>
                  </a:lnTo>
                  <a:lnTo>
                    <a:pt x="754" y="495"/>
                  </a:lnTo>
                  <a:lnTo>
                    <a:pt x="757" y="454"/>
                  </a:lnTo>
                  <a:lnTo>
                    <a:pt x="754" y="413"/>
                  </a:lnTo>
                  <a:lnTo>
                    <a:pt x="746" y="374"/>
                  </a:lnTo>
                  <a:lnTo>
                    <a:pt x="733" y="336"/>
                  </a:lnTo>
                  <a:lnTo>
                    <a:pt x="715" y="301"/>
                  </a:lnTo>
                  <a:lnTo>
                    <a:pt x="694" y="269"/>
                  </a:lnTo>
                  <a:lnTo>
                    <a:pt x="669" y="240"/>
                  </a:lnTo>
                  <a:lnTo>
                    <a:pt x="639" y="214"/>
                  </a:lnTo>
                  <a:lnTo>
                    <a:pt x="607" y="193"/>
                  </a:lnTo>
                  <a:lnTo>
                    <a:pt x="572" y="175"/>
                  </a:lnTo>
                  <a:lnTo>
                    <a:pt x="534" y="162"/>
                  </a:lnTo>
                  <a:lnTo>
                    <a:pt x="496" y="154"/>
                  </a:lnTo>
                  <a:lnTo>
                    <a:pt x="454" y="151"/>
                  </a:lnTo>
                  <a:lnTo>
                    <a:pt x="413" y="154"/>
                  </a:lnTo>
                  <a:lnTo>
                    <a:pt x="373" y="162"/>
                  </a:lnTo>
                  <a:lnTo>
                    <a:pt x="336" y="175"/>
                  </a:lnTo>
                  <a:lnTo>
                    <a:pt x="301" y="193"/>
                  </a:lnTo>
                  <a:lnTo>
                    <a:pt x="269" y="214"/>
                  </a:lnTo>
                  <a:lnTo>
                    <a:pt x="240" y="240"/>
                  </a:lnTo>
                  <a:lnTo>
                    <a:pt x="215" y="269"/>
                  </a:lnTo>
                  <a:lnTo>
                    <a:pt x="192" y="301"/>
                  </a:lnTo>
                  <a:lnTo>
                    <a:pt x="175" y="336"/>
                  </a:lnTo>
                  <a:lnTo>
                    <a:pt x="162" y="374"/>
                  </a:lnTo>
                  <a:lnTo>
                    <a:pt x="154" y="413"/>
                  </a:lnTo>
                  <a:lnTo>
                    <a:pt x="152" y="454"/>
                  </a:lnTo>
                  <a:lnTo>
                    <a:pt x="149" y="475"/>
                  </a:lnTo>
                  <a:lnTo>
                    <a:pt x="140" y="492"/>
                  </a:lnTo>
                  <a:lnTo>
                    <a:pt x="129" y="507"/>
                  </a:lnTo>
                  <a:lnTo>
                    <a:pt x="114" y="519"/>
                  </a:lnTo>
                  <a:lnTo>
                    <a:pt x="96" y="528"/>
                  </a:lnTo>
                  <a:lnTo>
                    <a:pt x="75" y="530"/>
                  </a:lnTo>
                  <a:lnTo>
                    <a:pt x="56" y="528"/>
                  </a:lnTo>
                  <a:lnTo>
                    <a:pt x="38" y="519"/>
                  </a:lnTo>
                  <a:lnTo>
                    <a:pt x="22" y="507"/>
                  </a:lnTo>
                  <a:lnTo>
                    <a:pt x="10" y="492"/>
                  </a:lnTo>
                  <a:lnTo>
                    <a:pt x="3" y="475"/>
                  </a:lnTo>
                  <a:lnTo>
                    <a:pt x="0" y="454"/>
                  </a:lnTo>
                  <a:lnTo>
                    <a:pt x="3" y="401"/>
                  </a:lnTo>
                  <a:lnTo>
                    <a:pt x="12" y="350"/>
                  </a:lnTo>
                  <a:lnTo>
                    <a:pt x="26" y="301"/>
                  </a:lnTo>
                  <a:lnTo>
                    <a:pt x="47" y="255"/>
                  </a:lnTo>
                  <a:lnTo>
                    <a:pt x="71" y="211"/>
                  </a:lnTo>
                  <a:lnTo>
                    <a:pt x="100" y="170"/>
                  </a:lnTo>
                  <a:lnTo>
                    <a:pt x="133" y="133"/>
                  </a:lnTo>
                  <a:lnTo>
                    <a:pt x="170" y="100"/>
                  </a:lnTo>
                  <a:lnTo>
                    <a:pt x="211" y="70"/>
                  </a:lnTo>
                  <a:lnTo>
                    <a:pt x="254" y="46"/>
                  </a:lnTo>
                  <a:lnTo>
                    <a:pt x="301" y="27"/>
                  </a:lnTo>
                  <a:lnTo>
                    <a:pt x="350" y="12"/>
                  </a:lnTo>
                  <a:lnTo>
                    <a:pt x="401" y="3"/>
                  </a:lnTo>
                  <a:lnTo>
                    <a:pt x="45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82" name="Freeform 883">
              <a:extLst>
                <a:ext uri="{FF2B5EF4-FFF2-40B4-BE49-F238E27FC236}">
                  <a16:creationId xmlns:a16="http://schemas.microsoft.com/office/drawing/2014/main" id="{5637783B-4DAA-4D18-9C99-E146EF5AB0D2}"/>
                </a:ext>
              </a:extLst>
            </p:cNvPr>
            <p:cNvSpPr>
              <a:spLocks/>
            </p:cNvSpPr>
            <p:nvPr/>
          </p:nvSpPr>
          <p:spPr bwMode="auto">
            <a:xfrm>
              <a:off x="10562" y="4582"/>
              <a:ext cx="25" cy="24"/>
            </a:xfrm>
            <a:custGeom>
              <a:avLst/>
              <a:gdLst>
                <a:gd name="T0" fmla="*/ 124 w 248"/>
                <a:gd name="T1" fmla="*/ 0 h 248"/>
                <a:gd name="T2" fmla="*/ 149 w 248"/>
                <a:gd name="T3" fmla="*/ 2 h 248"/>
                <a:gd name="T4" fmla="*/ 173 w 248"/>
                <a:gd name="T5" fmla="*/ 9 h 248"/>
                <a:gd name="T6" fmla="*/ 193 w 248"/>
                <a:gd name="T7" fmla="*/ 20 h 248"/>
                <a:gd name="T8" fmla="*/ 211 w 248"/>
                <a:gd name="T9" fmla="*/ 36 h 248"/>
                <a:gd name="T10" fmla="*/ 227 w 248"/>
                <a:gd name="T11" fmla="*/ 54 h 248"/>
                <a:gd name="T12" fmla="*/ 239 w 248"/>
                <a:gd name="T13" fmla="*/ 75 h 248"/>
                <a:gd name="T14" fmla="*/ 246 w 248"/>
                <a:gd name="T15" fmla="*/ 99 h 248"/>
                <a:gd name="T16" fmla="*/ 248 w 248"/>
                <a:gd name="T17" fmla="*/ 124 h 248"/>
                <a:gd name="T18" fmla="*/ 246 w 248"/>
                <a:gd name="T19" fmla="*/ 149 h 248"/>
                <a:gd name="T20" fmla="*/ 239 w 248"/>
                <a:gd name="T21" fmla="*/ 172 h 248"/>
                <a:gd name="T22" fmla="*/ 227 w 248"/>
                <a:gd name="T23" fmla="*/ 193 h 248"/>
                <a:gd name="T24" fmla="*/ 211 w 248"/>
                <a:gd name="T25" fmla="*/ 212 h 248"/>
                <a:gd name="T26" fmla="*/ 193 w 248"/>
                <a:gd name="T27" fmla="*/ 227 h 248"/>
                <a:gd name="T28" fmla="*/ 173 w 248"/>
                <a:gd name="T29" fmla="*/ 238 h 248"/>
                <a:gd name="T30" fmla="*/ 149 w 248"/>
                <a:gd name="T31" fmla="*/ 245 h 248"/>
                <a:gd name="T32" fmla="*/ 124 w 248"/>
                <a:gd name="T33" fmla="*/ 248 h 248"/>
                <a:gd name="T34" fmla="*/ 99 w 248"/>
                <a:gd name="T35" fmla="*/ 245 h 248"/>
                <a:gd name="T36" fmla="*/ 76 w 248"/>
                <a:gd name="T37" fmla="*/ 238 h 248"/>
                <a:gd name="T38" fmla="*/ 55 w 248"/>
                <a:gd name="T39" fmla="*/ 227 h 248"/>
                <a:gd name="T40" fmla="*/ 36 w 248"/>
                <a:gd name="T41" fmla="*/ 212 h 248"/>
                <a:gd name="T42" fmla="*/ 21 w 248"/>
                <a:gd name="T43" fmla="*/ 193 h 248"/>
                <a:gd name="T44" fmla="*/ 10 w 248"/>
                <a:gd name="T45" fmla="*/ 172 h 248"/>
                <a:gd name="T46" fmla="*/ 3 w 248"/>
                <a:gd name="T47" fmla="*/ 149 h 248"/>
                <a:gd name="T48" fmla="*/ 0 w 248"/>
                <a:gd name="T49" fmla="*/ 124 h 248"/>
                <a:gd name="T50" fmla="*/ 3 w 248"/>
                <a:gd name="T51" fmla="*/ 99 h 248"/>
                <a:gd name="T52" fmla="*/ 10 w 248"/>
                <a:gd name="T53" fmla="*/ 75 h 248"/>
                <a:gd name="T54" fmla="*/ 21 w 248"/>
                <a:gd name="T55" fmla="*/ 54 h 248"/>
                <a:gd name="T56" fmla="*/ 36 w 248"/>
                <a:gd name="T57" fmla="*/ 36 h 248"/>
                <a:gd name="T58" fmla="*/ 55 w 248"/>
                <a:gd name="T59" fmla="*/ 20 h 248"/>
                <a:gd name="T60" fmla="*/ 76 w 248"/>
                <a:gd name="T61" fmla="*/ 9 h 248"/>
                <a:gd name="T62" fmla="*/ 99 w 248"/>
                <a:gd name="T63" fmla="*/ 2 h 248"/>
                <a:gd name="T64" fmla="*/ 124 w 248"/>
                <a:gd name="T6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8" h="248">
                  <a:moveTo>
                    <a:pt x="124" y="0"/>
                  </a:moveTo>
                  <a:lnTo>
                    <a:pt x="149" y="2"/>
                  </a:lnTo>
                  <a:lnTo>
                    <a:pt x="173" y="9"/>
                  </a:lnTo>
                  <a:lnTo>
                    <a:pt x="193" y="20"/>
                  </a:lnTo>
                  <a:lnTo>
                    <a:pt x="211" y="36"/>
                  </a:lnTo>
                  <a:lnTo>
                    <a:pt x="227" y="54"/>
                  </a:lnTo>
                  <a:lnTo>
                    <a:pt x="239" y="75"/>
                  </a:lnTo>
                  <a:lnTo>
                    <a:pt x="246" y="99"/>
                  </a:lnTo>
                  <a:lnTo>
                    <a:pt x="248" y="124"/>
                  </a:lnTo>
                  <a:lnTo>
                    <a:pt x="246" y="149"/>
                  </a:lnTo>
                  <a:lnTo>
                    <a:pt x="239" y="172"/>
                  </a:lnTo>
                  <a:lnTo>
                    <a:pt x="227" y="193"/>
                  </a:lnTo>
                  <a:lnTo>
                    <a:pt x="211" y="212"/>
                  </a:lnTo>
                  <a:lnTo>
                    <a:pt x="193" y="227"/>
                  </a:lnTo>
                  <a:lnTo>
                    <a:pt x="173" y="238"/>
                  </a:lnTo>
                  <a:lnTo>
                    <a:pt x="149" y="245"/>
                  </a:lnTo>
                  <a:lnTo>
                    <a:pt x="124" y="248"/>
                  </a:lnTo>
                  <a:lnTo>
                    <a:pt x="99" y="245"/>
                  </a:lnTo>
                  <a:lnTo>
                    <a:pt x="76" y="238"/>
                  </a:lnTo>
                  <a:lnTo>
                    <a:pt x="55" y="227"/>
                  </a:lnTo>
                  <a:lnTo>
                    <a:pt x="36" y="212"/>
                  </a:lnTo>
                  <a:lnTo>
                    <a:pt x="21" y="193"/>
                  </a:lnTo>
                  <a:lnTo>
                    <a:pt x="10" y="172"/>
                  </a:lnTo>
                  <a:lnTo>
                    <a:pt x="3" y="149"/>
                  </a:lnTo>
                  <a:lnTo>
                    <a:pt x="0" y="124"/>
                  </a:lnTo>
                  <a:lnTo>
                    <a:pt x="3" y="99"/>
                  </a:lnTo>
                  <a:lnTo>
                    <a:pt x="10" y="75"/>
                  </a:lnTo>
                  <a:lnTo>
                    <a:pt x="21" y="54"/>
                  </a:lnTo>
                  <a:lnTo>
                    <a:pt x="36" y="36"/>
                  </a:lnTo>
                  <a:lnTo>
                    <a:pt x="55" y="20"/>
                  </a:lnTo>
                  <a:lnTo>
                    <a:pt x="76" y="9"/>
                  </a:lnTo>
                  <a:lnTo>
                    <a:pt x="99" y="2"/>
                  </a:lnTo>
                  <a:lnTo>
                    <a:pt x="12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83" name="Group 886">
            <a:extLst>
              <a:ext uri="{FF2B5EF4-FFF2-40B4-BE49-F238E27FC236}">
                <a16:creationId xmlns:a16="http://schemas.microsoft.com/office/drawing/2014/main" id="{33795338-7057-4A9C-9A30-11E40F18BB05}"/>
              </a:ext>
            </a:extLst>
          </p:cNvPr>
          <p:cNvGrpSpPr>
            <a:grpSpLocks noChangeAspect="1"/>
          </p:cNvGrpSpPr>
          <p:nvPr/>
        </p:nvGrpSpPr>
        <p:grpSpPr bwMode="auto">
          <a:xfrm>
            <a:off x="8213877" y="4853623"/>
            <a:ext cx="247621" cy="199208"/>
            <a:chOff x="10349" y="5235"/>
            <a:chExt cx="312" cy="251"/>
          </a:xfrm>
          <a:solidFill>
            <a:srgbClr val="000000"/>
          </a:solidFill>
        </p:grpSpPr>
        <p:sp>
          <p:nvSpPr>
            <p:cNvPr id="1084" name="Freeform 888">
              <a:extLst>
                <a:ext uri="{FF2B5EF4-FFF2-40B4-BE49-F238E27FC236}">
                  <a16:creationId xmlns:a16="http://schemas.microsoft.com/office/drawing/2014/main" id="{2B060C08-9FFE-4DAF-B3B6-38C7551863B1}"/>
                </a:ext>
              </a:extLst>
            </p:cNvPr>
            <p:cNvSpPr>
              <a:spLocks/>
            </p:cNvSpPr>
            <p:nvPr/>
          </p:nvSpPr>
          <p:spPr bwMode="auto">
            <a:xfrm>
              <a:off x="10349" y="5352"/>
              <a:ext cx="157" cy="15"/>
            </a:xfrm>
            <a:custGeom>
              <a:avLst/>
              <a:gdLst>
                <a:gd name="T0" fmla="*/ 84 w 1726"/>
                <a:gd name="T1" fmla="*/ 0 h 166"/>
                <a:gd name="T2" fmla="*/ 1643 w 1726"/>
                <a:gd name="T3" fmla="*/ 0 h 166"/>
                <a:gd name="T4" fmla="*/ 1665 w 1726"/>
                <a:gd name="T5" fmla="*/ 3 h 166"/>
                <a:gd name="T6" fmla="*/ 1685 w 1726"/>
                <a:gd name="T7" fmla="*/ 12 h 166"/>
                <a:gd name="T8" fmla="*/ 1703 w 1726"/>
                <a:gd name="T9" fmla="*/ 24 h 166"/>
                <a:gd name="T10" fmla="*/ 1715 w 1726"/>
                <a:gd name="T11" fmla="*/ 41 h 166"/>
                <a:gd name="T12" fmla="*/ 1724 w 1726"/>
                <a:gd name="T13" fmla="*/ 61 h 166"/>
                <a:gd name="T14" fmla="*/ 1726 w 1726"/>
                <a:gd name="T15" fmla="*/ 83 h 166"/>
                <a:gd name="T16" fmla="*/ 1724 w 1726"/>
                <a:gd name="T17" fmla="*/ 105 h 166"/>
                <a:gd name="T18" fmla="*/ 1715 w 1726"/>
                <a:gd name="T19" fmla="*/ 125 h 166"/>
                <a:gd name="T20" fmla="*/ 1703 w 1726"/>
                <a:gd name="T21" fmla="*/ 142 h 166"/>
                <a:gd name="T22" fmla="*/ 1685 w 1726"/>
                <a:gd name="T23" fmla="*/ 154 h 166"/>
                <a:gd name="T24" fmla="*/ 1665 w 1726"/>
                <a:gd name="T25" fmla="*/ 163 h 166"/>
                <a:gd name="T26" fmla="*/ 1643 w 1726"/>
                <a:gd name="T27" fmla="*/ 166 h 166"/>
                <a:gd name="T28" fmla="*/ 84 w 1726"/>
                <a:gd name="T29" fmla="*/ 166 h 166"/>
                <a:gd name="T30" fmla="*/ 61 w 1726"/>
                <a:gd name="T31" fmla="*/ 163 h 166"/>
                <a:gd name="T32" fmla="*/ 41 w 1726"/>
                <a:gd name="T33" fmla="*/ 154 h 166"/>
                <a:gd name="T34" fmla="*/ 24 w 1726"/>
                <a:gd name="T35" fmla="*/ 142 h 166"/>
                <a:gd name="T36" fmla="*/ 12 w 1726"/>
                <a:gd name="T37" fmla="*/ 125 h 166"/>
                <a:gd name="T38" fmla="*/ 3 w 1726"/>
                <a:gd name="T39" fmla="*/ 105 h 166"/>
                <a:gd name="T40" fmla="*/ 0 w 1726"/>
                <a:gd name="T41" fmla="*/ 83 h 166"/>
                <a:gd name="T42" fmla="*/ 3 w 1726"/>
                <a:gd name="T43" fmla="*/ 61 h 166"/>
                <a:gd name="T44" fmla="*/ 12 w 1726"/>
                <a:gd name="T45" fmla="*/ 41 h 166"/>
                <a:gd name="T46" fmla="*/ 24 w 1726"/>
                <a:gd name="T47" fmla="*/ 24 h 166"/>
                <a:gd name="T48" fmla="*/ 41 w 1726"/>
                <a:gd name="T49" fmla="*/ 12 h 166"/>
                <a:gd name="T50" fmla="*/ 61 w 1726"/>
                <a:gd name="T51" fmla="*/ 3 h 166"/>
                <a:gd name="T52" fmla="*/ 84 w 1726"/>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26" h="166">
                  <a:moveTo>
                    <a:pt x="84" y="0"/>
                  </a:moveTo>
                  <a:lnTo>
                    <a:pt x="1643" y="0"/>
                  </a:lnTo>
                  <a:lnTo>
                    <a:pt x="1665" y="3"/>
                  </a:lnTo>
                  <a:lnTo>
                    <a:pt x="1685" y="12"/>
                  </a:lnTo>
                  <a:lnTo>
                    <a:pt x="1703" y="24"/>
                  </a:lnTo>
                  <a:lnTo>
                    <a:pt x="1715" y="41"/>
                  </a:lnTo>
                  <a:lnTo>
                    <a:pt x="1724" y="61"/>
                  </a:lnTo>
                  <a:lnTo>
                    <a:pt x="1726" y="83"/>
                  </a:lnTo>
                  <a:lnTo>
                    <a:pt x="1724" y="105"/>
                  </a:lnTo>
                  <a:lnTo>
                    <a:pt x="1715" y="125"/>
                  </a:lnTo>
                  <a:lnTo>
                    <a:pt x="1703" y="142"/>
                  </a:lnTo>
                  <a:lnTo>
                    <a:pt x="1685" y="154"/>
                  </a:lnTo>
                  <a:lnTo>
                    <a:pt x="1665" y="163"/>
                  </a:lnTo>
                  <a:lnTo>
                    <a:pt x="1643" y="166"/>
                  </a:lnTo>
                  <a:lnTo>
                    <a:pt x="84" y="166"/>
                  </a:lnTo>
                  <a:lnTo>
                    <a:pt x="61" y="163"/>
                  </a:lnTo>
                  <a:lnTo>
                    <a:pt x="41" y="154"/>
                  </a:lnTo>
                  <a:lnTo>
                    <a:pt x="24" y="142"/>
                  </a:lnTo>
                  <a:lnTo>
                    <a:pt x="12" y="125"/>
                  </a:lnTo>
                  <a:lnTo>
                    <a:pt x="3" y="105"/>
                  </a:lnTo>
                  <a:lnTo>
                    <a:pt x="0" y="83"/>
                  </a:lnTo>
                  <a:lnTo>
                    <a:pt x="3" y="61"/>
                  </a:lnTo>
                  <a:lnTo>
                    <a:pt x="12" y="41"/>
                  </a:lnTo>
                  <a:lnTo>
                    <a:pt x="24" y="24"/>
                  </a:lnTo>
                  <a:lnTo>
                    <a:pt x="41" y="12"/>
                  </a:lnTo>
                  <a:lnTo>
                    <a:pt x="61" y="3"/>
                  </a:lnTo>
                  <a:lnTo>
                    <a:pt x="8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85" name="Freeform 889">
              <a:extLst>
                <a:ext uri="{FF2B5EF4-FFF2-40B4-BE49-F238E27FC236}">
                  <a16:creationId xmlns:a16="http://schemas.microsoft.com/office/drawing/2014/main" id="{8C11FE86-49A3-4521-B51D-446213CA7094}"/>
                </a:ext>
              </a:extLst>
            </p:cNvPr>
            <p:cNvSpPr>
              <a:spLocks/>
            </p:cNvSpPr>
            <p:nvPr/>
          </p:nvSpPr>
          <p:spPr bwMode="auto">
            <a:xfrm>
              <a:off x="10571" y="5352"/>
              <a:ext cx="90" cy="15"/>
            </a:xfrm>
            <a:custGeom>
              <a:avLst/>
              <a:gdLst>
                <a:gd name="T0" fmla="*/ 82 w 994"/>
                <a:gd name="T1" fmla="*/ 0 h 166"/>
                <a:gd name="T2" fmla="*/ 910 w 994"/>
                <a:gd name="T3" fmla="*/ 0 h 166"/>
                <a:gd name="T4" fmla="*/ 933 w 994"/>
                <a:gd name="T5" fmla="*/ 3 h 166"/>
                <a:gd name="T6" fmla="*/ 953 w 994"/>
                <a:gd name="T7" fmla="*/ 12 h 166"/>
                <a:gd name="T8" fmla="*/ 970 w 994"/>
                <a:gd name="T9" fmla="*/ 24 h 166"/>
                <a:gd name="T10" fmla="*/ 983 w 994"/>
                <a:gd name="T11" fmla="*/ 41 h 166"/>
                <a:gd name="T12" fmla="*/ 991 w 994"/>
                <a:gd name="T13" fmla="*/ 61 h 166"/>
                <a:gd name="T14" fmla="*/ 994 w 994"/>
                <a:gd name="T15" fmla="*/ 83 h 166"/>
                <a:gd name="T16" fmla="*/ 991 w 994"/>
                <a:gd name="T17" fmla="*/ 105 h 166"/>
                <a:gd name="T18" fmla="*/ 983 w 994"/>
                <a:gd name="T19" fmla="*/ 125 h 166"/>
                <a:gd name="T20" fmla="*/ 970 w 994"/>
                <a:gd name="T21" fmla="*/ 142 h 166"/>
                <a:gd name="T22" fmla="*/ 953 w 994"/>
                <a:gd name="T23" fmla="*/ 154 h 166"/>
                <a:gd name="T24" fmla="*/ 933 w 994"/>
                <a:gd name="T25" fmla="*/ 163 h 166"/>
                <a:gd name="T26" fmla="*/ 910 w 994"/>
                <a:gd name="T27" fmla="*/ 166 h 166"/>
                <a:gd name="T28" fmla="*/ 82 w 994"/>
                <a:gd name="T29" fmla="*/ 166 h 166"/>
                <a:gd name="T30" fmla="*/ 60 w 994"/>
                <a:gd name="T31" fmla="*/ 163 h 166"/>
                <a:gd name="T32" fmla="*/ 41 w 994"/>
                <a:gd name="T33" fmla="*/ 154 h 166"/>
                <a:gd name="T34" fmla="*/ 24 w 994"/>
                <a:gd name="T35" fmla="*/ 142 h 166"/>
                <a:gd name="T36" fmla="*/ 11 w 994"/>
                <a:gd name="T37" fmla="*/ 125 h 166"/>
                <a:gd name="T38" fmla="*/ 3 w 994"/>
                <a:gd name="T39" fmla="*/ 105 h 166"/>
                <a:gd name="T40" fmla="*/ 0 w 994"/>
                <a:gd name="T41" fmla="*/ 83 h 166"/>
                <a:gd name="T42" fmla="*/ 3 w 994"/>
                <a:gd name="T43" fmla="*/ 61 h 166"/>
                <a:gd name="T44" fmla="*/ 11 w 994"/>
                <a:gd name="T45" fmla="*/ 41 h 166"/>
                <a:gd name="T46" fmla="*/ 24 w 994"/>
                <a:gd name="T47" fmla="*/ 24 h 166"/>
                <a:gd name="T48" fmla="*/ 41 w 994"/>
                <a:gd name="T49" fmla="*/ 12 h 166"/>
                <a:gd name="T50" fmla="*/ 60 w 994"/>
                <a:gd name="T51" fmla="*/ 3 h 166"/>
                <a:gd name="T52" fmla="*/ 82 w 994"/>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4" h="166">
                  <a:moveTo>
                    <a:pt x="82" y="0"/>
                  </a:moveTo>
                  <a:lnTo>
                    <a:pt x="910" y="0"/>
                  </a:lnTo>
                  <a:lnTo>
                    <a:pt x="933" y="3"/>
                  </a:lnTo>
                  <a:lnTo>
                    <a:pt x="953" y="12"/>
                  </a:lnTo>
                  <a:lnTo>
                    <a:pt x="970" y="24"/>
                  </a:lnTo>
                  <a:lnTo>
                    <a:pt x="983" y="41"/>
                  </a:lnTo>
                  <a:lnTo>
                    <a:pt x="991" y="61"/>
                  </a:lnTo>
                  <a:lnTo>
                    <a:pt x="994" y="83"/>
                  </a:lnTo>
                  <a:lnTo>
                    <a:pt x="991" y="105"/>
                  </a:lnTo>
                  <a:lnTo>
                    <a:pt x="983" y="125"/>
                  </a:lnTo>
                  <a:lnTo>
                    <a:pt x="970" y="142"/>
                  </a:lnTo>
                  <a:lnTo>
                    <a:pt x="953" y="154"/>
                  </a:lnTo>
                  <a:lnTo>
                    <a:pt x="933" y="163"/>
                  </a:lnTo>
                  <a:lnTo>
                    <a:pt x="910" y="166"/>
                  </a:lnTo>
                  <a:lnTo>
                    <a:pt x="82" y="166"/>
                  </a:lnTo>
                  <a:lnTo>
                    <a:pt x="60" y="163"/>
                  </a:lnTo>
                  <a:lnTo>
                    <a:pt x="41" y="154"/>
                  </a:lnTo>
                  <a:lnTo>
                    <a:pt x="24" y="142"/>
                  </a:lnTo>
                  <a:lnTo>
                    <a:pt x="11" y="125"/>
                  </a:lnTo>
                  <a:lnTo>
                    <a:pt x="3" y="105"/>
                  </a:lnTo>
                  <a:lnTo>
                    <a:pt x="0" y="83"/>
                  </a:lnTo>
                  <a:lnTo>
                    <a:pt x="3" y="61"/>
                  </a:lnTo>
                  <a:lnTo>
                    <a:pt x="11" y="41"/>
                  </a:lnTo>
                  <a:lnTo>
                    <a:pt x="24" y="24"/>
                  </a:lnTo>
                  <a:lnTo>
                    <a:pt x="41" y="12"/>
                  </a:lnTo>
                  <a:lnTo>
                    <a:pt x="60" y="3"/>
                  </a:lnTo>
                  <a:lnTo>
                    <a:pt x="8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86" name="Freeform 890">
              <a:extLst>
                <a:ext uri="{FF2B5EF4-FFF2-40B4-BE49-F238E27FC236}">
                  <a16:creationId xmlns:a16="http://schemas.microsoft.com/office/drawing/2014/main" id="{991CC641-4CC4-4C78-A4F4-A484AA20F1E3}"/>
                </a:ext>
              </a:extLst>
            </p:cNvPr>
            <p:cNvSpPr>
              <a:spLocks/>
            </p:cNvSpPr>
            <p:nvPr/>
          </p:nvSpPr>
          <p:spPr bwMode="auto">
            <a:xfrm>
              <a:off x="10349" y="5448"/>
              <a:ext cx="117" cy="15"/>
            </a:xfrm>
            <a:custGeom>
              <a:avLst/>
              <a:gdLst>
                <a:gd name="T0" fmla="*/ 84 w 1287"/>
                <a:gd name="T1" fmla="*/ 0 h 166"/>
                <a:gd name="T2" fmla="*/ 1204 w 1287"/>
                <a:gd name="T3" fmla="*/ 0 h 166"/>
                <a:gd name="T4" fmla="*/ 1226 w 1287"/>
                <a:gd name="T5" fmla="*/ 3 h 166"/>
                <a:gd name="T6" fmla="*/ 1246 w 1287"/>
                <a:gd name="T7" fmla="*/ 12 h 166"/>
                <a:gd name="T8" fmla="*/ 1262 w 1287"/>
                <a:gd name="T9" fmla="*/ 24 h 166"/>
                <a:gd name="T10" fmla="*/ 1276 w 1287"/>
                <a:gd name="T11" fmla="*/ 41 h 166"/>
                <a:gd name="T12" fmla="*/ 1284 w 1287"/>
                <a:gd name="T13" fmla="*/ 61 h 166"/>
                <a:gd name="T14" fmla="*/ 1287 w 1287"/>
                <a:gd name="T15" fmla="*/ 84 h 166"/>
                <a:gd name="T16" fmla="*/ 1284 w 1287"/>
                <a:gd name="T17" fmla="*/ 106 h 166"/>
                <a:gd name="T18" fmla="*/ 1276 w 1287"/>
                <a:gd name="T19" fmla="*/ 125 h 166"/>
                <a:gd name="T20" fmla="*/ 1262 w 1287"/>
                <a:gd name="T21" fmla="*/ 142 h 166"/>
                <a:gd name="T22" fmla="*/ 1246 w 1287"/>
                <a:gd name="T23" fmla="*/ 155 h 166"/>
                <a:gd name="T24" fmla="*/ 1226 w 1287"/>
                <a:gd name="T25" fmla="*/ 163 h 166"/>
                <a:gd name="T26" fmla="*/ 1204 w 1287"/>
                <a:gd name="T27" fmla="*/ 166 h 166"/>
                <a:gd name="T28" fmla="*/ 84 w 1287"/>
                <a:gd name="T29" fmla="*/ 166 h 166"/>
                <a:gd name="T30" fmla="*/ 61 w 1287"/>
                <a:gd name="T31" fmla="*/ 163 h 166"/>
                <a:gd name="T32" fmla="*/ 41 w 1287"/>
                <a:gd name="T33" fmla="*/ 155 h 166"/>
                <a:gd name="T34" fmla="*/ 24 w 1287"/>
                <a:gd name="T35" fmla="*/ 142 h 166"/>
                <a:gd name="T36" fmla="*/ 12 w 1287"/>
                <a:gd name="T37" fmla="*/ 125 h 166"/>
                <a:gd name="T38" fmla="*/ 3 w 1287"/>
                <a:gd name="T39" fmla="*/ 106 h 166"/>
                <a:gd name="T40" fmla="*/ 0 w 1287"/>
                <a:gd name="T41" fmla="*/ 84 h 166"/>
                <a:gd name="T42" fmla="*/ 3 w 1287"/>
                <a:gd name="T43" fmla="*/ 61 h 166"/>
                <a:gd name="T44" fmla="*/ 12 w 1287"/>
                <a:gd name="T45" fmla="*/ 41 h 166"/>
                <a:gd name="T46" fmla="*/ 24 w 1287"/>
                <a:gd name="T47" fmla="*/ 24 h 166"/>
                <a:gd name="T48" fmla="*/ 41 w 1287"/>
                <a:gd name="T49" fmla="*/ 12 h 166"/>
                <a:gd name="T50" fmla="*/ 61 w 1287"/>
                <a:gd name="T51" fmla="*/ 3 h 166"/>
                <a:gd name="T52" fmla="*/ 84 w 1287"/>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7" h="166">
                  <a:moveTo>
                    <a:pt x="84" y="0"/>
                  </a:moveTo>
                  <a:lnTo>
                    <a:pt x="1204" y="0"/>
                  </a:lnTo>
                  <a:lnTo>
                    <a:pt x="1226" y="3"/>
                  </a:lnTo>
                  <a:lnTo>
                    <a:pt x="1246" y="12"/>
                  </a:lnTo>
                  <a:lnTo>
                    <a:pt x="1262" y="24"/>
                  </a:lnTo>
                  <a:lnTo>
                    <a:pt x="1276" y="41"/>
                  </a:lnTo>
                  <a:lnTo>
                    <a:pt x="1284" y="61"/>
                  </a:lnTo>
                  <a:lnTo>
                    <a:pt x="1287" y="84"/>
                  </a:lnTo>
                  <a:lnTo>
                    <a:pt x="1284" y="106"/>
                  </a:lnTo>
                  <a:lnTo>
                    <a:pt x="1276" y="125"/>
                  </a:lnTo>
                  <a:lnTo>
                    <a:pt x="1262" y="142"/>
                  </a:lnTo>
                  <a:lnTo>
                    <a:pt x="1246" y="155"/>
                  </a:lnTo>
                  <a:lnTo>
                    <a:pt x="1226" y="163"/>
                  </a:lnTo>
                  <a:lnTo>
                    <a:pt x="1204" y="166"/>
                  </a:lnTo>
                  <a:lnTo>
                    <a:pt x="84" y="166"/>
                  </a:lnTo>
                  <a:lnTo>
                    <a:pt x="61" y="163"/>
                  </a:lnTo>
                  <a:lnTo>
                    <a:pt x="41" y="155"/>
                  </a:lnTo>
                  <a:lnTo>
                    <a:pt x="24" y="142"/>
                  </a:lnTo>
                  <a:lnTo>
                    <a:pt x="12" y="125"/>
                  </a:lnTo>
                  <a:lnTo>
                    <a:pt x="3" y="106"/>
                  </a:lnTo>
                  <a:lnTo>
                    <a:pt x="0" y="84"/>
                  </a:lnTo>
                  <a:lnTo>
                    <a:pt x="3" y="61"/>
                  </a:lnTo>
                  <a:lnTo>
                    <a:pt x="12" y="41"/>
                  </a:lnTo>
                  <a:lnTo>
                    <a:pt x="24" y="24"/>
                  </a:lnTo>
                  <a:lnTo>
                    <a:pt x="41" y="12"/>
                  </a:lnTo>
                  <a:lnTo>
                    <a:pt x="61" y="3"/>
                  </a:lnTo>
                  <a:lnTo>
                    <a:pt x="8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87" name="Freeform 891">
              <a:extLst>
                <a:ext uri="{FF2B5EF4-FFF2-40B4-BE49-F238E27FC236}">
                  <a16:creationId xmlns:a16="http://schemas.microsoft.com/office/drawing/2014/main" id="{187F3EB1-A2CD-43C0-A67A-EDF3D152D96C}"/>
                </a:ext>
              </a:extLst>
            </p:cNvPr>
            <p:cNvSpPr>
              <a:spLocks/>
            </p:cNvSpPr>
            <p:nvPr/>
          </p:nvSpPr>
          <p:spPr bwMode="auto">
            <a:xfrm>
              <a:off x="10531" y="5448"/>
              <a:ext cx="130" cy="15"/>
            </a:xfrm>
            <a:custGeom>
              <a:avLst/>
              <a:gdLst>
                <a:gd name="T0" fmla="*/ 83 w 1434"/>
                <a:gd name="T1" fmla="*/ 0 h 166"/>
                <a:gd name="T2" fmla="*/ 1350 w 1434"/>
                <a:gd name="T3" fmla="*/ 0 h 166"/>
                <a:gd name="T4" fmla="*/ 1373 w 1434"/>
                <a:gd name="T5" fmla="*/ 3 h 166"/>
                <a:gd name="T6" fmla="*/ 1393 w 1434"/>
                <a:gd name="T7" fmla="*/ 12 h 166"/>
                <a:gd name="T8" fmla="*/ 1410 w 1434"/>
                <a:gd name="T9" fmla="*/ 24 h 166"/>
                <a:gd name="T10" fmla="*/ 1423 w 1434"/>
                <a:gd name="T11" fmla="*/ 41 h 166"/>
                <a:gd name="T12" fmla="*/ 1431 w 1434"/>
                <a:gd name="T13" fmla="*/ 61 h 166"/>
                <a:gd name="T14" fmla="*/ 1434 w 1434"/>
                <a:gd name="T15" fmla="*/ 84 h 166"/>
                <a:gd name="T16" fmla="*/ 1431 w 1434"/>
                <a:gd name="T17" fmla="*/ 106 h 166"/>
                <a:gd name="T18" fmla="*/ 1423 w 1434"/>
                <a:gd name="T19" fmla="*/ 125 h 166"/>
                <a:gd name="T20" fmla="*/ 1410 w 1434"/>
                <a:gd name="T21" fmla="*/ 142 h 166"/>
                <a:gd name="T22" fmla="*/ 1393 w 1434"/>
                <a:gd name="T23" fmla="*/ 155 h 166"/>
                <a:gd name="T24" fmla="*/ 1373 w 1434"/>
                <a:gd name="T25" fmla="*/ 163 h 166"/>
                <a:gd name="T26" fmla="*/ 1350 w 1434"/>
                <a:gd name="T27" fmla="*/ 166 h 166"/>
                <a:gd name="T28" fmla="*/ 83 w 1434"/>
                <a:gd name="T29" fmla="*/ 166 h 166"/>
                <a:gd name="T30" fmla="*/ 61 w 1434"/>
                <a:gd name="T31" fmla="*/ 163 h 166"/>
                <a:gd name="T32" fmla="*/ 41 w 1434"/>
                <a:gd name="T33" fmla="*/ 155 h 166"/>
                <a:gd name="T34" fmla="*/ 24 w 1434"/>
                <a:gd name="T35" fmla="*/ 142 h 166"/>
                <a:gd name="T36" fmla="*/ 12 w 1434"/>
                <a:gd name="T37" fmla="*/ 125 h 166"/>
                <a:gd name="T38" fmla="*/ 3 w 1434"/>
                <a:gd name="T39" fmla="*/ 106 h 166"/>
                <a:gd name="T40" fmla="*/ 0 w 1434"/>
                <a:gd name="T41" fmla="*/ 84 h 166"/>
                <a:gd name="T42" fmla="*/ 3 w 1434"/>
                <a:gd name="T43" fmla="*/ 61 h 166"/>
                <a:gd name="T44" fmla="*/ 12 w 1434"/>
                <a:gd name="T45" fmla="*/ 41 h 166"/>
                <a:gd name="T46" fmla="*/ 24 w 1434"/>
                <a:gd name="T47" fmla="*/ 24 h 166"/>
                <a:gd name="T48" fmla="*/ 41 w 1434"/>
                <a:gd name="T49" fmla="*/ 12 h 166"/>
                <a:gd name="T50" fmla="*/ 61 w 1434"/>
                <a:gd name="T51" fmla="*/ 3 h 166"/>
                <a:gd name="T52" fmla="*/ 83 w 1434"/>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4" h="166">
                  <a:moveTo>
                    <a:pt x="83" y="0"/>
                  </a:moveTo>
                  <a:lnTo>
                    <a:pt x="1350" y="0"/>
                  </a:lnTo>
                  <a:lnTo>
                    <a:pt x="1373" y="3"/>
                  </a:lnTo>
                  <a:lnTo>
                    <a:pt x="1393" y="12"/>
                  </a:lnTo>
                  <a:lnTo>
                    <a:pt x="1410" y="24"/>
                  </a:lnTo>
                  <a:lnTo>
                    <a:pt x="1423" y="41"/>
                  </a:lnTo>
                  <a:lnTo>
                    <a:pt x="1431" y="61"/>
                  </a:lnTo>
                  <a:lnTo>
                    <a:pt x="1434" y="84"/>
                  </a:lnTo>
                  <a:lnTo>
                    <a:pt x="1431" y="106"/>
                  </a:lnTo>
                  <a:lnTo>
                    <a:pt x="1423" y="125"/>
                  </a:lnTo>
                  <a:lnTo>
                    <a:pt x="1410" y="142"/>
                  </a:lnTo>
                  <a:lnTo>
                    <a:pt x="1393" y="155"/>
                  </a:lnTo>
                  <a:lnTo>
                    <a:pt x="1373" y="163"/>
                  </a:lnTo>
                  <a:lnTo>
                    <a:pt x="1350" y="166"/>
                  </a:lnTo>
                  <a:lnTo>
                    <a:pt x="83" y="166"/>
                  </a:lnTo>
                  <a:lnTo>
                    <a:pt x="61" y="163"/>
                  </a:lnTo>
                  <a:lnTo>
                    <a:pt x="41" y="155"/>
                  </a:lnTo>
                  <a:lnTo>
                    <a:pt x="24" y="142"/>
                  </a:lnTo>
                  <a:lnTo>
                    <a:pt x="12" y="125"/>
                  </a:lnTo>
                  <a:lnTo>
                    <a:pt x="3" y="106"/>
                  </a:lnTo>
                  <a:lnTo>
                    <a:pt x="0" y="84"/>
                  </a:lnTo>
                  <a:lnTo>
                    <a:pt x="3" y="61"/>
                  </a:lnTo>
                  <a:lnTo>
                    <a:pt x="12" y="41"/>
                  </a:lnTo>
                  <a:lnTo>
                    <a:pt x="24" y="24"/>
                  </a:lnTo>
                  <a:lnTo>
                    <a:pt x="41" y="12"/>
                  </a:lnTo>
                  <a:lnTo>
                    <a:pt x="61" y="3"/>
                  </a:lnTo>
                  <a:lnTo>
                    <a:pt x="8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88" name="Freeform 892">
              <a:extLst>
                <a:ext uri="{FF2B5EF4-FFF2-40B4-BE49-F238E27FC236}">
                  <a16:creationId xmlns:a16="http://schemas.microsoft.com/office/drawing/2014/main" id="{74891C20-5B5B-4B65-9BD7-5E08CEED1B2A}"/>
                </a:ext>
              </a:extLst>
            </p:cNvPr>
            <p:cNvSpPr>
              <a:spLocks/>
            </p:cNvSpPr>
            <p:nvPr/>
          </p:nvSpPr>
          <p:spPr bwMode="auto">
            <a:xfrm>
              <a:off x="10349" y="5259"/>
              <a:ext cx="74" cy="15"/>
            </a:xfrm>
            <a:custGeom>
              <a:avLst/>
              <a:gdLst>
                <a:gd name="T0" fmla="*/ 84 w 809"/>
                <a:gd name="T1" fmla="*/ 0 h 166"/>
                <a:gd name="T2" fmla="*/ 725 w 809"/>
                <a:gd name="T3" fmla="*/ 0 h 166"/>
                <a:gd name="T4" fmla="*/ 748 w 809"/>
                <a:gd name="T5" fmla="*/ 3 h 166"/>
                <a:gd name="T6" fmla="*/ 768 w 809"/>
                <a:gd name="T7" fmla="*/ 11 h 166"/>
                <a:gd name="T8" fmla="*/ 785 w 809"/>
                <a:gd name="T9" fmla="*/ 24 h 166"/>
                <a:gd name="T10" fmla="*/ 798 w 809"/>
                <a:gd name="T11" fmla="*/ 41 h 166"/>
                <a:gd name="T12" fmla="*/ 806 w 809"/>
                <a:gd name="T13" fmla="*/ 60 h 166"/>
                <a:gd name="T14" fmla="*/ 809 w 809"/>
                <a:gd name="T15" fmla="*/ 83 h 166"/>
                <a:gd name="T16" fmla="*/ 806 w 809"/>
                <a:gd name="T17" fmla="*/ 105 h 166"/>
                <a:gd name="T18" fmla="*/ 798 w 809"/>
                <a:gd name="T19" fmla="*/ 125 h 166"/>
                <a:gd name="T20" fmla="*/ 785 w 809"/>
                <a:gd name="T21" fmla="*/ 142 h 166"/>
                <a:gd name="T22" fmla="*/ 768 w 809"/>
                <a:gd name="T23" fmla="*/ 154 h 166"/>
                <a:gd name="T24" fmla="*/ 748 w 809"/>
                <a:gd name="T25" fmla="*/ 163 h 166"/>
                <a:gd name="T26" fmla="*/ 725 w 809"/>
                <a:gd name="T27" fmla="*/ 166 h 166"/>
                <a:gd name="T28" fmla="*/ 84 w 809"/>
                <a:gd name="T29" fmla="*/ 166 h 166"/>
                <a:gd name="T30" fmla="*/ 61 w 809"/>
                <a:gd name="T31" fmla="*/ 163 h 166"/>
                <a:gd name="T32" fmla="*/ 41 w 809"/>
                <a:gd name="T33" fmla="*/ 154 h 166"/>
                <a:gd name="T34" fmla="*/ 24 w 809"/>
                <a:gd name="T35" fmla="*/ 142 h 166"/>
                <a:gd name="T36" fmla="*/ 12 w 809"/>
                <a:gd name="T37" fmla="*/ 125 h 166"/>
                <a:gd name="T38" fmla="*/ 3 w 809"/>
                <a:gd name="T39" fmla="*/ 105 h 166"/>
                <a:gd name="T40" fmla="*/ 0 w 809"/>
                <a:gd name="T41" fmla="*/ 83 h 166"/>
                <a:gd name="T42" fmla="*/ 3 w 809"/>
                <a:gd name="T43" fmla="*/ 60 h 166"/>
                <a:gd name="T44" fmla="*/ 12 w 809"/>
                <a:gd name="T45" fmla="*/ 41 h 166"/>
                <a:gd name="T46" fmla="*/ 24 w 809"/>
                <a:gd name="T47" fmla="*/ 24 h 166"/>
                <a:gd name="T48" fmla="*/ 41 w 809"/>
                <a:gd name="T49" fmla="*/ 11 h 166"/>
                <a:gd name="T50" fmla="*/ 61 w 809"/>
                <a:gd name="T51" fmla="*/ 3 h 166"/>
                <a:gd name="T52" fmla="*/ 84 w 809"/>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9" h="166">
                  <a:moveTo>
                    <a:pt x="84" y="0"/>
                  </a:moveTo>
                  <a:lnTo>
                    <a:pt x="725" y="0"/>
                  </a:lnTo>
                  <a:lnTo>
                    <a:pt x="748" y="3"/>
                  </a:lnTo>
                  <a:lnTo>
                    <a:pt x="768" y="11"/>
                  </a:lnTo>
                  <a:lnTo>
                    <a:pt x="785" y="24"/>
                  </a:lnTo>
                  <a:lnTo>
                    <a:pt x="798" y="41"/>
                  </a:lnTo>
                  <a:lnTo>
                    <a:pt x="806" y="60"/>
                  </a:lnTo>
                  <a:lnTo>
                    <a:pt x="809" y="83"/>
                  </a:lnTo>
                  <a:lnTo>
                    <a:pt x="806" y="105"/>
                  </a:lnTo>
                  <a:lnTo>
                    <a:pt x="798" y="125"/>
                  </a:lnTo>
                  <a:lnTo>
                    <a:pt x="785" y="142"/>
                  </a:lnTo>
                  <a:lnTo>
                    <a:pt x="768" y="154"/>
                  </a:lnTo>
                  <a:lnTo>
                    <a:pt x="748" y="163"/>
                  </a:lnTo>
                  <a:lnTo>
                    <a:pt x="725" y="166"/>
                  </a:lnTo>
                  <a:lnTo>
                    <a:pt x="84" y="166"/>
                  </a:lnTo>
                  <a:lnTo>
                    <a:pt x="61" y="163"/>
                  </a:lnTo>
                  <a:lnTo>
                    <a:pt x="41" y="154"/>
                  </a:lnTo>
                  <a:lnTo>
                    <a:pt x="24" y="142"/>
                  </a:lnTo>
                  <a:lnTo>
                    <a:pt x="12" y="125"/>
                  </a:lnTo>
                  <a:lnTo>
                    <a:pt x="3" y="105"/>
                  </a:lnTo>
                  <a:lnTo>
                    <a:pt x="0" y="83"/>
                  </a:lnTo>
                  <a:lnTo>
                    <a:pt x="3" y="60"/>
                  </a:lnTo>
                  <a:lnTo>
                    <a:pt x="12" y="41"/>
                  </a:lnTo>
                  <a:lnTo>
                    <a:pt x="24" y="24"/>
                  </a:lnTo>
                  <a:lnTo>
                    <a:pt x="41" y="11"/>
                  </a:lnTo>
                  <a:lnTo>
                    <a:pt x="61" y="3"/>
                  </a:lnTo>
                  <a:lnTo>
                    <a:pt x="8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89" name="Freeform 893">
              <a:extLst>
                <a:ext uri="{FF2B5EF4-FFF2-40B4-BE49-F238E27FC236}">
                  <a16:creationId xmlns:a16="http://schemas.microsoft.com/office/drawing/2014/main" id="{8CBB5899-2CD3-4BA9-938F-7F6B456D3C02}"/>
                </a:ext>
              </a:extLst>
            </p:cNvPr>
            <p:cNvSpPr>
              <a:spLocks/>
            </p:cNvSpPr>
            <p:nvPr/>
          </p:nvSpPr>
          <p:spPr bwMode="auto">
            <a:xfrm>
              <a:off x="10487" y="5259"/>
              <a:ext cx="174" cy="15"/>
            </a:xfrm>
            <a:custGeom>
              <a:avLst/>
              <a:gdLst>
                <a:gd name="T0" fmla="*/ 84 w 1912"/>
                <a:gd name="T1" fmla="*/ 0 h 166"/>
                <a:gd name="T2" fmla="*/ 1828 w 1912"/>
                <a:gd name="T3" fmla="*/ 0 h 166"/>
                <a:gd name="T4" fmla="*/ 1851 w 1912"/>
                <a:gd name="T5" fmla="*/ 3 h 166"/>
                <a:gd name="T6" fmla="*/ 1871 w 1912"/>
                <a:gd name="T7" fmla="*/ 11 h 166"/>
                <a:gd name="T8" fmla="*/ 1888 w 1912"/>
                <a:gd name="T9" fmla="*/ 24 h 166"/>
                <a:gd name="T10" fmla="*/ 1901 w 1912"/>
                <a:gd name="T11" fmla="*/ 41 h 166"/>
                <a:gd name="T12" fmla="*/ 1909 w 1912"/>
                <a:gd name="T13" fmla="*/ 60 h 166"/>
                <a:gd name="T14" fmla="*/ 1912 w 1912"/>
                <a:gd name="T15" fmla="*/ 83 h 166"/>
                <a:gd name="T16" fmla="*/ 1909 w 1912"/>
                <a:gd name="T17" fmla="*/ 105 h 166"/>
                <a:gd name="T18" fmla="*/ 1901 w 1912"/>
                <a:gd name="T19" fmla="*/ 125 h 166"/>
                <a:gd name="T20" fmla="*/ 1888 w 1912"/>
                <a:gd name="T21" fmla="*/ 142 h 166"/>
                <a:gd name="T22" fmla="*/ 1871 w 1912"/>
                <a:gd name="T23" fmla="*/ 154 h 166"/>
                <a:gd name="T24" fmla="*/ 1851 w 1912"/>
                <a:gd name="T25" fmla="*/ 163 h 166"/>
                <a:gd name="T26" fmla="*/ 1828 w 1912"/>
                <a:gd name="T27" fmla="*/ 166 h 166"/>
                <a:gd name="T28" fmla="*/ 84 w 1912"/>
                <a:gd name="T29" fmla="*/ 166 h 166"/>
                <a:gd name="T30" fmla="*/ 62 w 1912"/>
                <a:gd name="T31" fmla="*/ 163 h 166"/>
                <a:gd name="T32" fmla="*/ 42 w 1912"/>
                <a:gd name="T33" fmla="*/ 154 h 166"/>
                <a:gd name="T34" fmla="*/ 24 w 1912"/>
                <a:gd name="T35" fmla="*/ 142 h 166"/>
                <a:gd name="T36" fmla="*/ 11 w 1912"/>
                <a:gd name="T37" fmla="*/ 125 h 166"/>
                <a:gd name="T38" fmla="*/ 3 w 1912"/>
                <a:gd name="T39" fmla="*/ 105 h 166"/>
                <a:gd name="T40" fmla="*/ 0 w 1912"/>
                <a:gd name="T41" fmla="*/ 83 h 166"/>
                <a:gd name="T42" fmla="*/ 3 w 1912"/>
                <a:gd name="T43" fmla="*/ 60 h 166"/>
                <a:gd name="T44" fmla="*/ 11 w 1912"/>
                <a:gd name="T45" fmla="*/ 41 h 166"/>
                <a:gd name="T46" fmla="*/ 24 w 1912"/>
                <a:gd name="T47" fmla="*/ 24 h 166"/>
                <a:gd name="T48" fmla="*/ 42 w 1912"/>
                <a:gd name="T49" fmla="*/ 11 h 166"/>
                <a:gd name="T50" fmla="*/ 62 w 1912"/>
                <a:gd name="T51" fmla="*/ 3 h 166"/>
                <a:gd name="T52" fmla="*/ 84 w 1912"/>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12" h="166">
                  <a:moveTo>
                    <a:pt x="84" y="0"/>
                  </a:moveTo>
                  <a:lnTo>
                    <a:pt x="1828" y="0"/>
                  </a:lnTo>
                  <a:lnTo>
                    <a:pt x="1851" y="3"/>
                  </a:lnTo>
                  <a:lnTo>
                    <a:pt x="1871" y="11"/>
                  </a:lnTo>
                  <a:lnTo>
                    <a:pt x="1888" y="24"/>
                  </a:lnTo>
                  <a:lnTo>
                    <a:pt x="1901" y="41"/>
                  </a:lnTo>
                  <a:lnTo>
                    <a:pt x="1909" y="60"/>
                  </a:lnTo>
                  <a:lnTo>
                    <a:pt x="1912" y="83"/>
                  </a:lnTo>
                  <a:lnTo>
                    <a:pt x="1909" y="105"/>
                  </a:lnTo>
                  <a:lnTo>
                    <a:pt x="1901" y="125"/>
                  </a:lnTo>
                  <a:lnTo>
                    <a:pt x="1888" y="142"/>
                  </a:lnTo>
                  <a:lnTo>
                    <a:pt x="1871" y="154"/>
                  </a:lnTo>
                  <a:lnTo>
                    <a:pt x="1851" y="163"/>
                  </a:lnTo>
                  <a:lnTo>
                    <a:pt x="1828" y="166"/>
                  </a:lnTo>
                  <a:lnTo>
                    <a:pt x="84" y="166"/>
                  </a:lnTo>
                  <a:lnTo>
                    <a:pt x="62" y="163"/>
                  </a:lnTo>
                  <a:lnTo>
                    <a:pt x="42" y="154"/>
                  </a:lnTo>
                  <a:lnTo>
                    <a:pt x="24" y="142"/>
                  </a:lnTo>
                  <a:lnTo>
                    <a:pt x="11" y="125"/>
                  </a:lnTo>
                  <a:lnTo>
                    <a:pt x="3" y="105"/>
                  </a:lnTo>
                  <a:lnTo>
                    <a:pt x="0" y="83"/>
                  </a:lnTo>
                  <a:lnTo>
                    <a:pt x="3" y="60"/>
                  </a:lnTo>
                  <a:lnTo>
                    <a:pt x="11" y="41"/>
                  </a:lnTo>
                  <a:lnTo>
                    <a:pt x="24" y="24"/>
                  </a:lnTo>
                  <a:lnTo>
                    <a:pt x="42" y="11"/>
                  </a:lnTo>
                  <a:lnTo>
                    <a:pt x="62" y="3"/>
                  </a:lnTo>
                  <a:lnTo>
                    <a:pt x="8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90" name="Freeform 894">
              <a:extLst>
                <a:ext uri="{FF2B5EF4-FFF2-40B4-BE49-F238E27FC236}">
                  <a16:creationId xmlns:a16="http://schemas.microsoft.com/office/drawing/2014/main" id="{FF28C251-340D-468F-80BF-47B4A5A1ABB8}"/>
                </a:ext>
              </a:extLst>
            </p:cNvPr>
            <p:cNvSpPr>
              <a:spLocks noEditPoints="1"/>
            </p:cNvSpPr>
            <p:nvPr/>
          </p:nvSpPr>
          <p:spPr bwMode="auto">
            <a:xfrm>
              <a:off x="10407" y="5235"/>
              <a:ext cx="63" cy="62"/>
            </a:xfrm>
            <a:custGeom>
              <a:avLst/>
              <a:gdLst>
                <a:gd name="T0" fmla="*/ 311 w 685"/>
                <a:gd name="T1" fmla="*/ 168 h 682"/>
                <a:gd name="T2" fmla="*/ 254 w 685"/>
                <a:gd name="T3" fmla="*/ 189 h 682"/>
                <a:gd name="T4" fmla="*/ 208 w 685"/>
                <a:gd name="T5" fmla="*/ 228 h 682"/>
                <a:gd name="T6" fmla="*/ 178 w 685"/>
                <a:gd name="T7" fmla="*/ 280 h 682"/>
                <a:gd name="T8" fmla="*/ 166 w 685"/>
                <a:gd name="T9" fmla="*/ 341 h 682"/>
                <a:gd name="T10" fmla="*/ 178 w 685"/>
                <a:gd name="T11" fmla="*/ 402 h 682"/>
                <a:gd name="T12" fmla="*/ 208 w 685"/>
                <a:gd name="T13" fmla="*/ 454 h 682"/>
                <a:gd name="T14" fmla="*/ 254 w 685"/>
                <a:gd name="T15" fmla="*/ 492 h 682"/>
                <a:gd name="T16" fmla="*/ 311 w 685"/>
                <a:gd name="T17" fmla="*/ 513 h 682"/>
                <a:gd name="T18" fmla="*/ 374 w 685"/>
                <a:gd name="T19" fmla="*/ 513 h 682"/>
                <a:gd name="T20" fmla="*/ 432 w 685"/>
                <a:gd name="T21" fmla="*/ 492 h 682"/>
                <a:gd name="T22" fmla="*/ 477 w 685"/>
                <a:gd name="T23" fmla="*/ 454 h 682"/>
                <a:gd name="T24" fmla="*/ 507 w 685"/>
                <a:gd name="T25" fmla="*/ 402 h 682"/>
                <a:gd name="T26" fmla="*/ 519 w 685"/>
                <a:gd name="T27" fmla="*/ 341 h 682"/>
                <a:gd name="T28" fmla="*/ 507 w 685"/>
                <a:gd name="T29" fmla="*/ 280 h 682"/>
                <a:gd name="T30" fmla="*/ 477 w 685"/>
                <a:gd name="T31" fmla="*/ 228 h 682"/>
                <a:gd name="T32" fmla="*/ 431 w 685"/>
                <a:gd name="T33" fmla="*/ 189 h 682"/>
                <a:gd name="T34" fmla="*/ 374 w 685"/>
                <a:gd name="T35" fmla="*/ 168 h 682"/>
                <a:gd name="T36" fmla="*/ 342 w 685"/>
                <a:gd name="T37" fmla="*/ 0 h 682"/>
                <a:gd name="T38" fmla="*/ 433 w 685"/>
                <a:gd name="T39" fmla="*/ 12 h 682"/>
                <a:gd name="T40" fmla="*/ 516 w 685"/>
                <a:gd name="T41" fmla="*/ 47 h 682"/>
                <a:gd name="T42" fmla="*/ 585 w 685"/>
                <a:gd name="T43" fmla="*/ 100 h 682"/>
                <a:gd name="T44" fmla="*/ 638 w 685"/>
                <a:gd name="T45" fmla="*/ 168 h 682"/>
                <a:gd name="T46" fmla="*/ 673 w 685"/>
                <a:gd name="T47" fmla="*/ 251 h 682"/>
                <a:gd name="T48" fmla="*/ 685 w 685"/>
                <a:gd name="T49" fmla="*/ 341 h 682"/>
                <a:gd name="T50" fmla="*/ 673 w 685"/>
                <a:gd name="T51" fmla="*/ 432 h 682"/>
                <a:gd name="T52" fmla="*/ 638 w 685"/>
                <a:gd name="T53" fmla="*/ 513 h 682"/>
                <a:gd name="T54" fmla="*/ 585 w 685"/>
                <a:gd name="T55" fmla="*/ 582 h 682"/>
                <a:gd name="T56" fmla="*/ 516 w 685"/>
                <a:gd name="T57" fmla="*/ 635 h 682"/>
                <a:gd name="T58" fmla="*/ 433 w 685"/>
                <a:gd name="T59" fmla="*/ 670 h 682"/>
                <a:gd name="T60" fmla="*/ 342 w 685"/>
                <a:gd name="T61" fmla="*/ 682 h 682"/>
                <a:gd name="T62" fmla="*/ 252 w 685"/>
                <a:gd name="T63" fmla="*/ 670 h 682"/>
                <a:gd name="T64" fmla="*/ 169 w 685"/>
                <a:gd name="T65" fmla="*/ 635 h 682"/>
                <a:gd name="T66" fmla="*/ 100 w 685"/>
                <a:gd name="T67" fmla="*/ 582 h 682"/>
                <a:gd name="T68" fmla="*/ 47 w 685"/>
                <a:gd name="T69" fmla="*/ 513 h 682"/>
                <a:gd name="T70" fmla="*/ 12 w 685"/>
                <a:gd name="T71" fmla="*/ 432 h 682"/>
                <a:gd name="T72" fmla="*/ 0 w 685"/>
                <a:gd name="T73" fmla="*/ 341 h 682"/>
                <a:gd name="T74" fmla="*/ 12 w 685"/>
                <a:gd name="T75" fmla="*/ 251 h 682"/>
                <a:gd name="T76" fmla="*/ 47 w 685"/>
                <a:gd name="T77" fmla="*/ 168 h 682"/>
                <a:gd name="T78" fmla="*/ 100 w 685"/>
                <a:gd name="T79" fmla="*/ 100 h 682"/>
                <a:gd name="T80" fmla="*/ 169 w 685"/>
                <a:gd name="T81" fmla="*/ 47 h 682"/>
                <a:gd name="T82" fmla="*/ 252 w 685"/>
                <a:gd name="T83" fmla="*/ 12 h 682"/>
                <a:gd name="T84" fmla="*/ 342 w 685"/>
                <a:gd name="T85" fmla="*/ 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5" h="682">
                  <a:moveTo>
                    <a:pt x="342" y="165"/>
                  </a:moveTo>
                  <a:lnTo>
                    <a:pt x="311" y="168"/>
                  </a:lnTo>
                  <a:lnTo>
                    <a:pt x="281" y="177"/>
                  </a:lnTo>
                  <a:lnTo>
                    <a:pt x="254" y="189"/>
                  </a:lnTo>
                  <a:lnTo>
                    <a:pt x="229" y="207"/>
                  </a:lnTo>
                  <a:lnTo>
                    <a:pt x="208" y="228"/>
                  </a:lnTo>
                  <a:lnTo>
                    <a:pt x="190" y="253"/>
                  </a:lnTo>
                  <a:lnTo>
                    <a:pt x="178" y="280"/>
                  </a:lnTo>
                  <a:lnTo>
                    <a:pt x="169" y="309"/>
                  </a:lnTo>
                  <a:lnTo>
                    <a:pt x="166" y="341"/>
                  </a:lnTo>
                  <a:lnTo>
                    <a:pt x="169" y="373"/>
                  </a:lnTo>
                  <a:lnTo>
                    <a:pt x="178" y="402"/>
                  </a:lnTo>
                  <a:lnTo>
                    <a:pt x="190" y="430"/>
                  </a:lnTo>
                  <a:lnTo>
                    <a:pt x="208" y="454"/>
                  </a:lnTo>
                  <a:lnTo>
                    <a:pt x="229" y="475"/>
                  </a:lnTo>
                  <a:lnTo>
                    <a:pt x="254" y="492"/>
                  </a:lnTo>
                  <a:lnTo>
                    <a:pt x="281" y="506"/>
                  </a:lnTo>
                  <a:lnTo>
                    <a:pt x="311" y="513"/>
                  </a:lnTo>
                  <a:lnTo>
                    <a:pt x="342" y="516"/>
                  </a:lnTo>
                  <a:lnTo>
                    <a:pt x="374" y="513"/>
                  </a:lnTo>
                  <a:lnTo>
                    <a:pt x="404" y="506"/>
                  </a:lnTo>
                  <a:lnTo>
                    <a:pt x="432" y="492"/>
                  </a:lnTo>
                  <a:lnTo>
                    <a:pt x="456" y="475"/>
                  </a:lnTo>
                  <a:lnTo>
                    <a:pt x="477" y="454"/>
                  </a:lnTo>
                  <a:lnTo>
                    <a:pt x="495" y="430"/>
                  </a:lnTo>
                  <a:lnTo>
                    <a:pt x="507" y="402"/>
                  </a:lnTo>
                  <a:lnTo>
                    <a:pt x="516" y="373"/>
                  </a:lnTo>
                  <a:lnTo>
                    <a:pt x="519" y="341"/>
                  </a:lnTo>
                  <a:lnTo>
                    <a:pt x="516" y="309"/>
                  </a:lnTo>
                  <a:lnTo>
                    <a:pt x="507" y="280"/>
                  </a:lnTo>
                  <a:lnTo>
                    <a:pt x="495" y="253"/>
                  </a:lnTo>
                  <a:lnTo>
                    <a:pt x="477" y="228"/>
                  </a:lnTo>
                  <a:lnTo>
                    <a:pt x="456" y="207"/>
                  </a:lnTo>
                  <a:lnTo>
                    <a:pt x="431" y="189"/>
                  </a:lnTo>
                  <a:lnTo>
                    <a:pt x="404" y="177"/>
                  </a:lnTo>
                  <a:lnTo>
                    <a:pt x="374" y="168"/>
                  </a:lnTo>
                  <a:lnTo>
                    <a:pt x="342" y="165"/>
                  </a:lnTo>
                  <a:close/>
                  <a:moveTo>
                    <a:pt x="342" y="0"/>
                  </a:moveTo>
                  <a:lnTo>
                    <a:pt x="389" y="3"/>
                  </a:lnTo>
                  <a:lnTo>
                    <a:pt x="433" y="12"/>
                  </a:lnTo>
                  <a:lnTo>
                    <a:pt x="476" y="27"/>
                  </a:lnTo>
                  <a:lnTo>
                    <a:pt x="516" y="47"/>
                  </a:lnTo>
                  <a:lnTo>
                    <a:pt x="552" y="70"/>
                  </a:lnTo>
                  <a:lnTo>
                    <a:pt x="585" y="100"/>
                  </a:lnTo>
                  <a:lnTo>
                    <a:pt x="614" y="133"/>
                  </a:lnTo>
                  <a:lnTo>
                    <a:pt x="638" y="168"/>
                  </a:lnTo>
                  <a:lnTo>
                    <a:pt x="658" y="208"/>
                  </a:lnTo>
                  <a:lnTo>
                    <a:pt x="673" y="251"/>
                  </a:lnTo>
                  <a:lnTo>
                    <a:pt x="682" y="294"/>
                  </a:lnTo>
                  <a:lnTo>
                    <a:pt x="685" y="341"/>
                  </a:lnTo>
                  <a:lnTo>
                    <a:pt x="682" y="387"/>
                  </a:lnTo>
                  <a:lnTo>
                    <a:pt x="673" y="432"/>
                  </a:lnTo>
                  <a:lnTo>
                    <a:pt x="658" y="474"/>
                  </a:lnTo>
                  <a:lnTo>
                    <a:pt x="638" y="513"/>
                  </a:lnTo>
                  <a:lnTo>
                    <a:pt x="614" y="550"/>
                  </a:lnTo>
                  <a:lnTo>
                    <a:pt x="585" y="582"/>
                  </a:lnTo>
                  <a:lnTo>
                    <a:pt x="552" y="611"/>
                  </a:lnTo>
                  <a:lnTo>
                    <a:pt x="516" y="635"/>
                  </a:lnTo>
                  <a:lnTo>
                    <a:pt x="476" y="655"/>
                  </a:lnTo>
                  <a:lnTo>
                    <a:pt x="433" y="670"/>
                  </a:lnTo>
                  <a:lnTo>
                    <a:pt x="389" y="679"/>
                  </a:lnTo>
                  <a:lnTo>
                    <a:pt x="342" y="682"/>
                  </a:lnTo>
                  <a:lnTo>
                    <a:pt x="296" y="679"/>
                  </a:lnTo>
                  <a:lnTo>
                    <a:pt x="252" y="670"/>
                  </a:lnTo>
                  <a:lnTo>
                    <a:pt x="209" y="655"/>
                  </a:lnTo>
                  <a:lnTo>
                    <a:pt x="169" y="635"/>
                  </a:lnTo>
                  <a:lnTo>
                    <a:pt x="133" y="611"/>
                  </a:lnTo>
                  <a:lnTo>
                    <a:pt x="100" y="582"/>
                  </a:lnTo>
                  <a:lnTo>
                    <a:pt x="71" y="550"/>
                  </a:lnTo>
                  <a:lnTo>
                    <a:pt x="47" y="513"/>
                  </a:lnTo>
                  <a:lnTo>
                    <a:pt x="27" y="474"/>
                  </a:lnTo>
                  <a:lnTo>
                    <a:pt x="12" y="432"/>
                  </a:lnTo>
                  <a:lnTo>
                    <a:pt x="3" y="387"/>
                  </a:lnTo>
                  <a:lnTo>
                    <a:pt x="0" y="341"/>
                  </a:lnTo>
                  <a:lnTo>
                    <a:pt x="3" y="294"/>
                  </a:lnTo>
                  <a:lnTo>
                    <a:pt x="12" y="251"/>
                  </a:lnTo>
                  <a:lnTo>
                    <a:pt x="27" y="208"/>
                  </a:lnTo>
                  <a:lnTo>
                    <a:pt x="47" y="168"/>
                  </a:lnTo>
                  <a:lnTo>
                    <a:pt x="71" y="133"/>
                  </a:lnTo>
                  <a:lnTo>
                    <a:pt x="100" y="100"/>
                  </a:lnTo>
                  <a:lnTo>
                    <a:pt x="133" y="70"/>
                  </a:lnTo>
                  <a:lnTo>
                    <a:pt x="169" y="47"/>
                  </a:lnTo>
                  <a:lnTo>
                    <a:pt x="209" y="27"/>
                  </a:lnTo>
                  <a:lnTo>
                    <a:pt x="252" y="12"/>
                  </a:lnTo>
                  <a:lnTo>
                    <a:pt x="296" y="3"/>
                  </a:lnTo>
                  <a:lnTo>
                    <a:pt x="34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91" name="Freeform 895">
              <a:extLst>
                <a:ext uri="{FF2B5EF4-FFF2-40B4-BE49-F238E27FC236}">
                  <a16:creationId xmlns:a16="http://schemas.microsoft.com/office/drawing/2014/main" id="{70065F65-864C-4191-8525-7B9268F5DD52}"/>
                </a:ext>
              </a:extLst>
            </p:cNvPr>
            <p:cNvSpPr>
              <a:spLocks noEditPoints="1"/>
            </p:cNvSpPr>
            <p:nvPr/>
          </p:nvSpPr>
          <p:spPr bwMode="auto">
            <a:xfrm>
              <a:off x="10449" y="5424"/>
              <a:ext cx="63" cy="62"/>
            </a:xfrm>
            <a:custGeom>
              <a:avLst/>
              <a:gdLst>
                <a:gd name="T0" fmla="*/ 311 w 686"/>
                <a:gd name="T1" fmla="*/ 169 h 682"/>
                <a:gd name="T2" fmla="*/ 255 w 686"/>
                <a:gd name="T3" fmla="*/ 190 h 682"/>
                <a:gd name="T4" fmla="*/ 208 w 686"/>
                <a:gd name="T5" fmla="*/ 228 h 682"/>
                <a:gd name="T6" fmla="*/ 178 w 686"/>
                <a:gd name="T7" fmla="*/ 280 h 682"/>
                <a:gd name="T8" fmla="*/ 167 w 686"/>
                <a:gd name="T9" fmla="*/ 342 h 682"/>
                <a:gd name="T10" fmla="*/ 178 w 686"/>
                <a:gd name="T11" fmla="*/ 402 h 682"/>
                <a:gd name="T12" fmla="*/ 208 w 686"/>
                <a:gd name="T13" fmla="*/ 454 h 682"/>
                <a:gd name="T14" fmla="*/ 255 w 686"/>
                <a:gd name="T15" fmla="*/ 493 h 682"/>
                <a:gd name="T16" fmla="*/ 311 w 686"/>
                <a:gd name="T17" fmla="*/ 514 h 682"/>
                <a:gd name="T18" fmla="*/ 375 w 686"/>
                <a:gd name="T19" fmla="*/ 514 h 682"/>
                <a:gd name="T20" fmla="*/ 432 w 686"/>
                <a:gd name="T21" fmla="*/ 493 h 682"/>
                <a:gd name="T22" fmla="*/ 477 w 686"/>
                <a:gd name="T23" fmla="*/ 454 h 682"/>
                <a:gd name="T24" fmla="*/ 508 w 686"/>
                <a:gd name="T25" fmla="*/ 402 h 682"/>
                <a:gd name="T26" fmla="*/ 519 w 686"/>
                <a:gd name="T27" fmla="*/ 342 h 682"/>
                <a:gd name="T28" fmla="*/ 508 w 686"/>
                <a:gd name="T29" fmla="*/ 280 h 682"/>
                <a:gd name="T30" fmla="*/ 477 w 686"/>
                <a:gd name="T31" fmla="*/ 228 h 682"/>
                <a:gd name="T32" fmla="*/ 432 w 686"/>
                <a:gd name="T33" fmla="*/ 190 h 682"/>
                <a:gd name="T34" fmla="*/ 375 w 686"/>
                <a:gd name="T35" fmla="*/ 169 h 682"/>
                <a:gd name="T36" fmla="*/ 342 w 686"/>
                <a:gd name="T37" fmla="*/ 0 h 682"/>
                <a:gd name="T38" fmla="*/ 434 w 686"/>
                <a:gd name="T39" fmla="*/ 12 h 682"/>
                <a:gd name="T40" fmla="*/ 516 w 686"/>
                <a:gd name="T41" fmla="*/ 47 h 682"/>
                <a:gd name="T42" fmla="*/ 585 w 686"/>
                <a:gd name="T43" fmla="*/ 100 h 682"/>
                <a:gd name="T44" fmla="*/ 639 w 686"/>
                <a:gd name="T45" fmla="*/ 169 h 682"/>
                <a:gd name="T46" fmla="*/ 673 w 686"/>
                <a:gd name="T47" fmla="*/ 251 h 682"/>
                <a:gd name="T48" fmla="*/ 686 w 686"/>
                <a:gd name="T49" fmla="*/ 342 h 682"/>
                <a:gd name="T50" fmla="*/ 673 w 686"/>
                <a:gd name="T51" fmla="*/ 431 h 682"/>
                <a:gd name="T52" fmla="*/ 639 w 686"/>
                <a:gd name="T53" fmla="*/ 514 h 682"/>
                <a:gd name="T54" fmla="*/ 585 w 686"/>
                <a:gd name="T55" fmla="*/ 582 h 682"/>
                <a:gd name="T56" fmla="*/ 516 w 686"/>
                <a:gd name="T57" fmla="*/ 635 h 682"/>
                <a:gd name="T58" fmla="*/ 434 w 686"/>
                <a:gd name="T59" fmla="*/ 670 h 682"/>
                <a:gd name="T60" fmla="*/ 342 w 686"/>
                <a:gd name="T61" fmla="*/ 682 h 682"/>
                <a:gd name="T62" fmla="*/ 251 w 686"/>
                <a:gd name="T63" fmla="*/ 670 h 682"/>
                <a:gd name="T64" fmla="*/ 170 w 686"/>
                <a:gd name="T65" fmla="*/ 635 h 682"/>
                <a:gd name="T66" fmla="*/ 101 w 686"/>
                <a:gd name="T67" fmla="*/ 582 h 682"/>
                <a:gd name="T68" fmla="*/ 47 w 686"/>
                <a:gd name="T69" fmla="*/ 514 h 682"/>
                <a:gd name="T70" fmla="*/ 13 w 686"/>
                <a:gd name="T71" fmla="*/ 431 h 682"/>
                <a:gd name="T72" fmla="*/ 0 w 686"/>
                <a:gd name="T73" fmla="*/ 342 h 682"/>
                <a:gd name="T74" fmla="*/ 13 w 686"/>
                <a:gd name="T75" fmla="*/ 251 h 682"/>
                <a:gd name="T76" fmla="*/ 47 w 686"/>
                <a:gd name="T77" fmla="*/ 169 h 682"/>
                <a:gd name="T78" fmla="*/ 101 w 686"/>
                <a:gd name="T79" fmla="*/ 100 h 682"/>
                <a:gd name="T80" fmla="*/ 170 w 686"/>
                <a:gd name="T81" fmla="*/ 47 h 682"/>
                <a:gd name="T82" fmla="*/ 251 w 686"/>
                <a:gd name="T83" fmla="*/ 12 h 682"/>
                <a:gd name="T84" fmla="*/ 342 w 686"/>
                <a:gd name="T85" fmla="*/ 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6" h="682">
                  <a:moveTo>
                    <a:pt x="342" y="166"/>
                  </a:moveTo>
                  <a:lnTo>
                    <a:pt x="311" y="169"/>
                  </a:lnTo>
                  <a:lnTo>
                    <a:pt x="282" y="177"/>
                  </a:lnTo>
                  <a:lnTo>
                    <a:pt x="255" y="190"/>
                  </a:lnTo>
                  <a:lnTo>
                    <a:pt x="229" y="207"/>
                  </a:lnTo>
                  <a:lnTo>
                    <a:pt x="208" y="228"/>
                  </a:lnTo>
                  <a:lnTo>
                    <a:pt x="191" y="253"/>
                  </a:lnTo>
                  <a:lnTo>
                    <a:pt x="178" y="280"/>
                  </a:lnTo>
                  <a:lnTo>
                    <a:pt x="170" y="309"/>
                  </a:lnTo>
                  <a:lnTo>
                    <a:pt x="167" y="342"/>
                  </a:lnTo>
                  <a:lnTo>
                    <a:pt x="170" y="373"/>
                  </a:lnTo>
                  <a:lnTo>
                    <a:pt x="178" y="402"/>
                  </a:lnTo>
                  <a:lnTo>
                    <a:pt x="191" y="429"/>
                  </a:lnTo>
                  <a:lnTo>
                    <a:pt x="208" y="454"/>
                  </a:lnTo>
                  <a:lnTo>
                    <a:pt x="229" y="475"/>
                  </a:lnTo>
                  <a:lnTo>
                    <a:pt x="255" y="493"/>
                  </a:lnTo>
                  <a:lnTo>
                    <a:pt x="282" y="505"/>
                  </a:lnTo>
                  <a:lnTo>
                    <a:pt x="311" y="514"/>
                  </a:lnTo>
                  <a:lnTo>
                    <a:pt x="342" y="517"/>
                  </a:lnTo>
                  <a:lnTo>
                    <a:pt x="375" y="514"/>
                  </a:lnTo>
                  <a:lnTo>
                    <a:pt x="404" y="505"/>
                  </a:lnTo>
                  <a:lnTo>
                    <a:pt x="432" y="493"/>
                  </a:lnTo>
                  <a:lnTo>
                    <a:pt x="457" y="475"/>
                  </a:lnTo>
                  <a:lnTo>
                    <a:pt x="477" y="454"/>
                  </a:lnTo>
                  <a:lnTo>
                    <a:pt x="495" y="429"/>
                  </a:lnTo>
                  <a:lnTo>
                    <a:pt x="508" y="402"/>
                  </a:lnTo>
                  <a:lnTo>
                    <a:pt x="516" y="373"/>
                  </a:lnTo>
                  <a:lnTo>
                    <a:pt x="519" y="342"/>
                  </a:lnTo>
                  <a:lnTo>
                    <a:pt x="516" y="309"/>
                  </a:lnTo>
                  <a:lnTo>
                    <a:pt x="508" y="280"/>
                  </a:lnTo>
                  <a:lnTo>
                    <a:pt x="495" y="253"/>
                  </a:lnTo>
                  <a:lnTo>
                    <a:pt x="477" y="228"/>
                  </a:lnTo>
                  <a:lnTo>
                    <a:pt x="457" y="207"/>
                  </a:lnTo>
                  <a:lnTo>
                    <a:pt x="432" y="190"/>
                  </a:lnTo>
                  <a:lnTo>
                    <a:pt x="404" y="177"/>
                  </a:lnTo>
                  <a:lnTo>
                    <a:pt x="375" y="169"/>
                  </a:lnTo>
                  <a:lnTo>
                    <a:pt x="342" y="166"/>
                  </a:lnTo>
                  <a:close/>
                  <a:moveTo>
                    <a:pt x="342" y="0"/>
                  </a:moveTo>
                  <a:lnTo>
                    <a:pt x="390" y="3"/>
                  </a:lnTo>
                  <a:lnTo>
                    <a:pt x="434" y="12"/>
                  </a:lnTo>
                  <a:lnTo>
                    <a:pt x="476" y="27"/>
                  </a:lnTo>
                  <a:lnTo>
                    <a:pt x="516" y="47"/>
                  </a:lnTo>
                  <a:lnTo>
                    <a:pt x="553" y="71"/>
                  </a:lnTo>
                  <a:lnTo>
                    <a:pt x="585" y="100"/>
                  </a:lnTo>
                  <a:lnTo>
                    <a:pt x="615" y="132"/>
                  </a:lnTo>
                  <a:lnTo>
                    <a:pt x="639" y="169"/>
                  </a:lnTo>
                  <a:lnTo>
                    <a:pt x="659" y="208"/>
                  </a:lnTo>
                  <a:lnTo>
                    <a:pt x="673" y="251"/>
                  </a:lnTo>
                  <a:lnTo>
                    <a:pt x="683" y="295"/>
                  </a:lnTo>
                  <a:lnTo>
                    <a:pt x="686" y="342"/>
                  </a:lnTo>
                  <a:lnTo>
                    <a:pt x="683" y="387"/>
                  </a:lnTo>
                  <a:lnTo>
                    <a:pt x="673" y="431"/>
                  </a:lnTo>
                  <a:lnTo>
                    <a:pt x="659" y="474"/>
                  </a:lnTo>
                  <a:lnTo>
                    <a:pt x="639" y="514"/>
                  </a:lnTo>
                  <a:lnTo>
                    <a:pt x="615" y="550"/>
                  </a:lnTo>
                  <a:lnTo>
                    <a:pt x="585" y="582"/>
                  </a:lnTo>
                  <a:lnTo>
                    <a:pt x="553" y="611"/>
                  </a:lnTo>
                  <a:lnTo>
                    <a:pt x="516" y="635"/>
                  </a:lnTo>
                  <a:lnTo>
                    <a:pt x="476" y="655"/>
                  </a:lnTo>
                  <a:lnTo>
                    <a:pt x="434" y="670"/>
                  </a:lnTo>
                  <a:lnTo>
                    <a:pt x="390" y="679"/>
                  </a:lnTo>
                  <a:lnTo>
                    <a:pt x="342" y="682"/>
                  </a:lnTo>
                  <a:lnTo>
                    <a:pt x="296" y="679"/>
                  </a:lnTo>
                  <a:lnTo>
                    <a:pt x="251" y="670"/>
                  </a:lnTo>
                  <a:lnTo>
                    <a:pt x="210" y="655"/>
                  </a:lnTo>
                  <a:lnTo>
                    <a:pt x="170" y="635"/>
                  </a:lnTo>
                  <a:lnTo>
                    <a:pt x="133" y="611"/>
                  </a:lnTo>
                  <a:lnTo>
                    <a:pt x="101" y="582"/>
                  </a:lnTo>
                  <a:lnTo>
                    <a:pt x="71" y="550"/>
                  </a:lnTo>
                  <a:lnTo>
                    <a:pt x="47" y="514"/>
                  </a:lnTo>
                  <a:lnTo>
                    <a:pt x="27" y="474"/>
                  </a:lnTo>
                  <a:lnTo>
                    <a:pt x="13" y="431"/>
                  </a:lnTo>
                  <a:lnTo>
                    <a:pt x="3" y="387"/>
                  </a:lnTo>
                  <a:lnTo>
                    <a:pt x="0" y="342"/>
                  </a:lnTo>
                  <a:lnTo>
                    <a:pt x="3" y="295"/>
                  </a:lnTo>
                  <a:lnTo>
                    <a:pt x="13" y="251"/>
                  </a:lnTo>
                  <a:lnTo>
                    <a:pt x="27" y="208"/>
                  </a:lnTo>
                  <a:lnTo>
                    <a:pt x="47" y="169"/>
                  </a:lnTo>
                  <a:lnTo>
                    <a:pt x="71" y="132"/>
                  </a:lnTo>
                  <a:lnTo>
                    <a:pt x="101" y="100"/>
                  </a:lnTo>
                  <a:lnTo>
                    <a:pt x="133" y="71"/>
                  </a:lnTo>
                  <a:lnTo>
                    <a:pt x="170" y="47"/>
                  </a:lnTo>
                  <a:lnTo>
                    <a:pt x="210" y="27"/>
                  </a:lnTo>
                  <a:lnTo>
                    <a:pt x="251" y="12"/>
                  </a:lnTo>
                  <a:lnTo>
                    <a:pt x="296" y="3"/>
                  </a:lnTo>
                  <a:lnTo>
                    <a:pt x="34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92" name="Freeform 896">
              <a:extLst>
                <a:ext uri="{FF2B5EF4-FFF2-40B4-BE49-F238E27FC236}">
                  <a16:creationId xmlns:a16="http://schemas.microsoft.com/office/drawing/2014/main" id="{47FB57E9-DBC8-4791-8425-EE6314036CED}"/>
                </a:ext>
              </a:extLst>
            </p:cNvPr>
            <p:cNvSpPr>
              <a:spLocks noEditPoints="1"/>
            </p:cNvSpPr>
            <p:nvPr/>
          </p:nvSpPr>
          <p:spPr bwMode="auto">
            <a:xfrm>
              <a:off x="10491" y="5329"/>
              <a:ext cx="62" cy="62"/>
            </a:xfrm>
            <a:custGeom>
              <a:avLst/>
              <a:gdLst>
                <a:gd name="T0" fmla="*/ 310 w 685"/>
                <a:gd name="T1" fmla="*/ 169 h 682"/>
                <a:gd name="T2" fmla="*/ 253 w 685"/>
                <a:gd name="T3" fmla="*/ 189 h 682"/>
                <a:gd name="T4" fmla="*/ 207 w 685"/>
                <a:gd name="T5" fmla="*/ 228 h 682"/>
                <a:gd name="T6" fmla="*/ 176 w 685"/>
                <a:gd name="T7" fmla="*/ 280 h 682"/>
                <a:gd name="T8" fmla="*/ 165 w 685"/>
                <a:gd name="T9" fmla="*/ 341 h 682"/>
                <a:gd name="T10" fmla="*/ 176 w 685"/>
                <a:gd name="T11" fmla="*/ 402 h 682"/>
                <a:gd name="T12" fmla="*/ 207 w 685"/>
                <a:gd name="T13" fmla="*/ 454 h 682"/>
                <a:gd name="T14" fmla="*/ 253 w 685"/>
                <a:gd name="T15" fmla="*/ 493 h 682"/>
                <a:gd name="T16" fmla="*/ 310 w 685"/>
                <a:gd name="T17" fmla="*/ 513 h 682"/>
                <a:gd name="T18" fmla="*/ 373 w 685"/>
                <a:gd name="T19" fmla="*/ 513 h 682"/>
                <a:gd name="T20" fmla="*/ 431 w 685"/>
                <a:gd name="T21" fmla="*/ 493 h 682"/>
                <a:gd name="T22" fmla="*/ 477 w 685"/>
                <a:gd name="T23" fmla="*/ 454 h 682"/>
                <a:gd name="T24" fmla="*/ 507 w 685"/>
                <a:gd name="T25" fmla="*/ 402 h 682"/>
                <a:gd name="T26" fmla="*/ 519 w 685"/>
                <a:gd name="T27" fmla="*/ 341 h 682"/>
                <a:gd name="T28" fmla="*/ 507 w 685"/>
                <a:gd name="T29" fmla="*/ 280 h 682"/>
                <a:gd name="T30" fmla="*/ 477 w 685"/>
                <a:gd name="T31" fmla="*/ 228 h 682"/>
                <a:gd name="T32" fmla="*/ 431 w 685"/>
                <a:gd name="T33" fmla="*/ 189 h 682"/>
                <a:gd name="T34" fmla="*/ 373 w 685"/>
                <a:gd name="T35" fmla="*/ 169 h 682"/>
                <a:gd name="T36" fmla="*/ 342 w 685"/>
                <a:gd name="T37" fmla="*/ 0 h 682"/>
                <a:gd name="T38" fmla="*/ 433 w 685"/>
                <a:gd name="T39" fmla="*/ 12 h 682"/>
                <a:gd name="T40" fmla="*/ 515 w 685"/>
                <a:gd name="T41" fmla="*/ 47 h 682"/>
                <a:gd name="T42" fmla="*/ 585 w 685"/>
                <a:gd name="T43" fmla="*/ 100 h 682"/>
                <a:gd name="T44" fmla="*/ 638 w 685"/>
                <a:gd name="T45" fmla="*/ 169 h 682"/>
                <a:gd name="T46" fmla="*/ 673 w 685"/>
                <a:gd name="T47" fmla="*/ 251 h 682"/>
                <a:gd name="T48" fmla="*/ 685 w 685"/>
                <a:gd name="T49" fmla="*/ 341 h 682"/>
                <a:gd name="T50" fmla="*/ 673 w 685"/>
                <a:gd name="T51" fmla="*/ 431 h 682"/>
                <a:gd name="T52" fmla="*/ 638 w 685"/>
                <a:gd name="T53" fmla="*/ 513 h 682"/>
                <a:gd name="T54" fmla="*/ 585 w 685"/>
                <a:gd name="T55" fmla="*/ 582 h 682"/>
                <a:gd name="T56" fmla="*/ 515 w 685"/>
                <a:gd name="T57" fmla="*/ 635 h 682"/>
                <a:gd name="T58" fmla="*/ 433 w 685"/>
                <a:gd name="T59" fmla="*/ 670 h 682"/>
                <a:gd name="T60" fmla="*/ 342 w 685"/>
                <a:gd name="T61" fmla="*/ 682 h 682"/>
                <a:gd name="T62" fmla="*/ 251 w 685"/>
                <a:gd name="T63" fmla="*/ 670 h 682"/>
                <a:gd name="T64" fmla="*/ 169 w 685"/>
                <a:gd name="T65" fmla="*/ 635 h 682"/>
                <a:gd name="T66" fmla="*/ 100 w 685"/>
                <a:gd name="T67" fmla="*/ 582 h 682"/>
                <a:gd name="T68" fmla="*/ 47 w 685"/>
                <a:gd name="T69" fmla="*/ 513 h 682"/>
                <a:gd name="T70" fmla="*/ 12 w 685"/>
                <a:gd name="T71" fmla="*/ 431 h 682"/>
                <a:gd name="T72" fmla="*/ 0 w 685"/>
                <a:gd name="T73" fmla="*/ 341 h 682"/>
                <a:gd name="T74" fmla="*/ 12 w 685"/>
                <a:gd name="T75" fmla="*/ 251 h 682"/>
                <a:gd name="T76" fmla="*/ 47 w 685"/>
                <a:gd name="T77" fmla="*/ 169 h 682"/>
                <a:gd name="T78" fmla="*/ 100 w 685"/>
                <a:gd name="T79" fmla="*/ 100 h 682"/>
                <a:gd name="T80" fmla="*/ 169 w 685"/>
                <a:gd name="T81" fmla="*/ 47 h 682"/>
                <a:gd name="T82" fmla="*/ 251 w 685"/>
                <a:gd name="T83" fmla="*/ 12 h 682"/>
                <a:gd name="T84" fmla="*/ 342 w 685"/>
                <a:gd name="T85" fmla="*/ 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5" h="682">
                  <a:moveTo>
                    <a:pt x="342" y="165"/>
                  </a:moveTo>
                  <a:lnTo>
                    <a:pt x="310" y="169"/>
                  </a:lnTo>
                  <a:lnTo>
                    <a:pt x="280" y="177"/>
                  </a:lnTo>
                  <a:lnTo>
                    <a:pt x="253" y="189"/>
                  </a:lnTo>
                  <a:lnTo>
                    <a:pt x="229" y="207"/>
                  </a:lnTo>
                  <a:lnTo>
                    <a:pt x="207" y="228"/>
                  </a:lnTo>
                  <a:lnTo>
                    <a:pt x="190" y="253"/>
                  </a:lnTo>
                  <a:lnTo>
                    <a:pt x="176" y="280"/>
                  </a:lnTo>
                  <a:lnTo>
                    <a:pt x="169" y="309"/>
                  </a:lnTo>
                  <a:lnTo>
                    <a:pt x="165" y="341"/>
                  </a:lnTo>
                  <a:lnTo>
                    <a:pt x="169" y="373"/>
                  </a:lnTo>
                  <a:lnTo>
                    <a:pt x="176" y="402"/>
                  </a:lnTo>
                  <a:lnTo>
                    <a:pt x="190" y="429"/>
                  </a:lnTo>
                  <a:lnTo>
                    <a:pt x="207" y="454"/>
                  </a:lnTo>
                  <a:lnTo>
                    <a:pt x="229" y="475"/>
                  </a:lnTo>
                  <a:lnTo>
                    <a:pt x="253" y="493"/>
                  </a:lnTo>
                  <a:lnTo>
                    <a:pt x="280" y="505"/>
                  </a:lnTo>
                  <a:lnTo>
                    <a:pt x="310" y="513"/>
                  </a:lnTo>
                  <a:lnTo>
                    <a:pt x="342" y="517"/>
                  </a:lnTo>
                  <a:lnTo>
                    <a:pt x="373" y="513"/>
                  </a:lnTo>
                  <a:lnTo>
                    <a:pt x="404" y="505"/>
                  </a:lnTo>
                  <a:lnTo>
                    <a:pt x="431" y="493"/>
                  </a:lnTo>
                  <a:lnTo>
                    <a:pt x="456" y="475"/>
                  </a:lnTo>
                  <a:lnTo>
                    <a:pt x="477" y="454"/>
                  </a:lnTo>
                  <a:lnTo>
                    <a:pt x="495" y="429"/>
                  </a:lnTo>
                  <a:lnTo>
                    <a:pt x="507" y="402"/>
                  </a:lnTo>
                  <a:lnTo>
                    <a:pt x="516" y="373"/>
                  </a:lnTo>
                  <a:lnTo>
                    <a:pt x="519" y="341"/>
                  </a:lnTo>
                  <a:lnTo>
                    <a:pt x="516" y="309"/>
                  </a:lnTo>
                  <a:lnTo>
                    <a:pt x="507" y="280"/>
                  </a:lnTo>
                  <a:lnTo>
                    <a:pt x="495" y="253"/>
                  </a:lnTo>
                  <a:lnTo>
                    <a:pt x="477" y="228"/>
                  </a:lnTo>
                  <a:lnTo>
                    <a:pt x="456" y="207"/>
                  </a:lnTo>
                  <a:lnTo>
                    <a:pt x="431" y="189"/>
                  </a:lnTo>
                  <a:lnTo>
                    <a:pt x="404" y="177"/>
                  </a:lnTo>
                  <a:lnTo>
                    <a:pt x="373" y="169"/>
                  </a:lnTo>
                  <a:lnTo>
                    <a:pt x="342" y="165"/>
                  </a:lnTo>
                  <a:close/>
                  <a:moveTo>
                    <a:pt x="342" y="0"/>
                  </a:moveTo>
                  <a:lnTo>
                    <a:pt x="389" y="3"/>
                  </a:lnTo>
                  <a:lnTo>
                    <a:pt x="433" y="12"/>
                  </a:lnTo>
                  <a:lnTo>
                    <a:pt x="476" y="27"/>
                  </a:lnTo>
                  <a:lnTo>
                    <a:pt x="515" y="47"/>
                  </a:lnTo>
                  <a:lnTo>
                    <a:pt x="551" y="71"/>
                  </a:lnTo>
                  <a:lnTo>
                    <a:pt x="585" y="100"/>
                  </a:lnTo>
                  <a:lnTo>
                    <a:pt x="613" y="132"/>
                  </a:lnTo>
                  <a:lnTo>
                    <a:pt x="638" y="169"/>
                  </a:lnTo>
                  <a:lnTo>
                    <a:pt x="658" y="208"/>
                  </a:lnTo>
                  <a:lnTo>
                    <a:pt x="673" y="251"/>
                  </a:lnTo>
                  <a:lnTo>
                    <a:pt x="682" y="295"/>
                  </a:lnTo>
                  <a:lnTo>
                    <a:pt x="685" y="341"/>
                  </a:lnTo>
                  <a:lnTo>
                    <a:pt x="682" y="387"/>
                  </a:lnTo>
                  <a:lnTo>
                    <a:pt x="673" y="431"/>
                  </a:lnTo>
                  <a:lnTo>
                    <a:pt x="658" y="474"/>
                  </a:lnTo>
                  <a:lnTo>
                    <a:pt x="638" y="513"/>
                  </a:lnTo>
                  <a:lnTo>
                    <a:pt x="613" y="550"/>
                  </a:lnTo>
                  <a:lnTo>
                    <a:pt x="585" y="582"/>
                  </a:lnTo>
                  <a:lnTo>
                    <a:pt x="551" y="611"/>
                  </a:lnTo>
                  <a:lnTo>
                    <a:pt x="515" y="635"/>
                  </a:lnTo>
                  <a:lnTo>
                    <a:pt x="476" y="655"/>
                  </a:lnTo>
                  <a:lnTo>
                    <a:pt x="433" y="670"/>
                  </a:lnTo>
                  <a:lnTo>
                    <a:pt x="389" y="679"/>
                  </a:lnTo>
                  <a:lnTo>
                    <a:pt x="342" y="682"/>
                  </a:lnTo>
                  <a:lnTo>
                    <a:pt x="296" y="679"/>
                  </a:lnTo>
                  <a:lnTo>
                    <a:pt x="251" y="670"/>
                  </a:lnTo>
                  <a:lnTo>
                    <a:pt x="209" y="655"/>
                  </a:lnTo>
                  <a:lnTo>
                    <a:pt x="169" y="635"/>
                  </a:lnTo>
                  <a:lnTo>
                    <a:pt x="133" y="611"/>
                  </a:lnTo>
                  <a:lnTo>
                    <a:pt x="100" y="582"/>
                  </a:lnTo>
                  <a:lnTo>
                    <a:pt x="71" y="550"/>
                  </a:lnTo>
                  <a:lnTo>
                    <a:pt x="47" y="513"/>
                  </a:lnTo>
                  <a:lnTo>
                    <a:pt x="27" y="474"/>
                  </a:lnTo>
                  <a:lnTo>
                    <a:pt x="12" y="431"/>
                  </a:lnTo>
                  <a:lnTo>
                    <a:pt x="3" y="387"/>
                  </a:lnTo>
                  <a:lnTo>
                    <a:pt x="0" y="341"/>
                  </a:lnTo>
                  <a:lnTo>
                    <a:pt x="3" y="295"/>
                  </a:lnTo>
                  <a:lnTo>
                    <a:pt x="12" y="251"/>
                  </a:lnTo>
                  <a:lnTo>
                    <a:pt x="27" y="208"/>
                  </a:lnTo>
                  <a:lnTo>
                    <a:pt x="47" y="169"/>
                  </a:lnTo>
                  <a:lnTo>
                    <a:pt x="71" y="132"/>
                  </a:lnTo>
                  <a:lnTo>
                    <a:pt x="100" y="100"/>
                  </a:lnTo>
                  <a:lnTo>
                    <a:pt x="133" y="71"/>
                  </a:lnTo>
                  <a:lnTo>
                    <a:pt x="169" y="47"/>
                  </a:lnTo>
                  <a:lnTo>
                    <a:pt x="209" y="27"/>
                  </a:lnTo>
                  <a:lnTo>
                    <a:pt x="251" y="12"/>
                  </a:lnTo>
                  <a:lnTo>
                    <a:pt x="296" y="3"/>
                  </a:lnTo>
                  <a:lnTo>
                    <a:pt x="34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093" name="Group 899">
            <a:extLst>
              <a:ext uri="{FF2B5EF4-FFF2-40B4-BE49-F238E27FC236}">
                <a16:creationId xmlns:a16="http://schemas.microsoft.com/office/drawing/2014/main" id="{DFB85E5B-2E65-4862-8E36-8AF4841C2C0C}"/>
              </a:ext>
            </a:extLst>
          </p:cNvPr>
          <p:cNvGrpSpPr>
            <a:grpSpLocks noChangeAspect="1"/>
          </p:cNvGrpSpPr>
          <p:nvPr/>
        </p:nvGrpSpPr>
        <p:grpSpPr bwMode="auto">
          <a:xfrm>
            <a:off x="9040075" y="4158376"/>
            <a:ext cx="263495" cy="264288"/>
            <a:chOff x="11390" y="4359"/>
            <a:chExt cx="332" cy="333"/>
          </a:xfrm>
          <a:solidFill>
            <a:srgbClr val="000000"/>
          </a:solidFill>
        </p:grpSpPr>
        <p:sp>
          <p:nvSpPr>
            <p:cNvPr id="1094" name="Freeform 901">
              <a:extLst>
                <a:ext uri="{FF2B5EF4-FFF2-40B4-BE49-F238E27FC236}">
                  <a16:creationId xmlns:a16="http://schemas.microsoft.com/office/drawing/2014/main" id="{E2B79D97-2D64-4728-BF77-B1EDC3A7F163}"/>
                </a:ext>
              </a:extLst>
            </p:cNvPr>
            <p:cNvSpPr>
              <a:spLocks noEditPoints="1"/>
            </p:cNvSpPr>
            <p:nvPr/>
          </p:nvSpPr>
          <p:spPr bwMode="auto">
            <a:xfrm>
              <a:off x="11459" y="4359"/>
              <a:ext cx="194" cy="68"/>
            </a:xfrm>
            <a:custGeom>
              <a:avLst/>
              <a:gdLst>
                <a:gd name="T0" fmla="*/ 152 w 1939"/>
                <a:gd name="T1" fmla="*/ 150 h 675"/>
                <a:gd name="T2" fmla="*/ 152 w 1939"/>
                <a:gd name="T3" fmla="*/ 523 h 675"/>
                <a:gd name="T4" fmla="*/ 1788 w 1939"/>
                <a:gd name="T5" fmla="*/ 523 h 675"/>
                <a:gd name="T6" fmla="*/ 1788 w 1939"/>
                <a:gd name="T7" fmla="*/ 150 h 675"/>
                <a:gd name="T8" fmla="*/ 152 w 1939"/>
                <a:gd name="T9" fmla="*/ 150 h 675"/>
                <a:gd name="T10" fmla="*/ 128 w 1939"/>
                <a:gd name="T11" fmla="*/ 0 h 675"/>
                <a:gd name="T12" fmla="*/ 1812 w 1939"/>
                <a:gd name="T13" fmla="*/ 0 h 675"/>
                <a:gd name="T14" fmla="*/ 1838 w 1939"/>
                <a:gd name="T15" fmla="*/ 2 h 675"/>
                <a:gd name="T16" fmla="*/ 1861 w 1939"/>
                <a:gd name="T17" fmla="*/ 9 h 675"/>
                <a:gd name="T18" fmla="*/ 1883 w 1939"/>
                <a:gd name="T19" fmla="*/ 22 h 675"/>
                <a:gd name="T20" fmla="*/ 1902 w 1939"/>
                <a:gd name="T21" fmla="*/ 37 h 675"/>
                <a:gd name="T22" fmla="*/ 1918 w 1939"/>
                <a:gd name="T23" fmla="*/ 56 h 675"/>
                <a:gd name="T24" fmla="*/ 1929 w 1939"/>
                <a:gd name="T25" fmla="*/ 77 h 675"/>
                <a:gd name="T26" fmla="*/ 1937 w 1939"/>
                <a:gd name="T27" fmla="*/ 101 h 675"/>
                <a:gd name="T28" fmla="*/ 1939 w 1939"/>
                <a:gd name="T29" fmla="*/ 127 h 675"/>
                <a:gd name="T30" fmla="*/ 1939 w 1939"/>
                <a:gd name="T31" fmla="*/ 547 h 675"/>
                <a:gd name="T32" fmla="*/ 1937 w 1939"/>
                <a:gd name="T33" fmla="*/ 573 h 675"/>
                <a:gd name="T34" fmla="*/ 1929 w 1939"/>
                <a:gd name="T35" fmla="*/ 596 h 675"/>
                <a:gd name="T36" fmla="*/ 1918 w 1939"/>
                <a:gd name="T37" fmla="*/ 618 h 675"/>
                <a:gd name="T38" fmla="*/ 1902 w 1939"/>
                <a:gd name="T39" fmla="*/ 637 h 675"/>
                <a:gd name="T40" fmla="*/ 1883 w 1939"/>
                <a:gd name="T41" fmla="*/ 653 h 675"/>
                <a:gd name="T42" fmla="*/ 1861 w 1939"/>
                <a:gd name="T43" fmla="*/ 664 h 675"/>
                <a:gd name="T44" fmla="*/ 1838 w 1939"/>
                <a:gd name="T45" fmla="*/ 672 h 675"/>
                <a:gd name="T46" fmla="*/ 1812 w 1939"/>
                <a:gd name="T47" fmla="*/ 675 h 675"/>
                <a:gd name="T48" fmla="*/ 128 w 1939"/>
                <a:gd name="T49" fmla="*/ 675 h 675"/>
                <a:gd name="T50" fmla="*/ 102 w 1939"/>
                <a:gd name="T51" fmla="*/ 672 h 675"/>
                <a:gd name="T52" fmla="*/ 78 w 1939"/>
                <a:gd name="T53" fmla="*/ 664 h 675"/>
                <a:gd name="T54" fmla="*/ 56 w 1939"/>
                <a:gd name="T55" fmla="*/ 653 h 675"/>
                <a:gd name="T56" fmla="*/ 38 w 1939"/>
                <a:gd name="T57" fmla="*/ 637 h 675"/>
                <a:gd name="T58" fmla="*/ 22 w 1939"/>
                <a:gd name="T59" fmla="*/ 618 h 675"/>
                <a:gd name="T60" fmla="*/ 11 w 1939"/>
                <a:gd name="T61" fmla="*/ 596 h 675"/>
                <a:gd name="T62" fmla="*/ 3 w 1939"/>
                <a:gd name="T63" fmla="*/ 573 h 675"/>
                <a:gd name="T64" fmla="*/ 0 w 1939"/>
                <a:gd name="T65" fmla="*/ 547 h 675"/>
                <a:gd name="T66" fmla="*/ 0 w 1939"/>
                <a:gd name="T67" fmla="*/ 127 h 675"/>
                <a:gd name="T68" fmla="*/ 3 w 1939"/>
                <a:gd name="T69" fmla="*/ 101 h 675"/>
                <a:gd name="T70" fmla="*/ 11 w 1939"/>
                <a:gd name="T71" fmla="*/ 77 h 675"/>
                <a:gd name="T72" fmla="*/ 22 w 1939"/>
                <a:gd name="T73" fmla="*/ 56 h 675"/>
                <a:gd name="T74" fmla="*/ 38 w 1939"/>
                <a:gd name="T75" fmla="*/ 37 h 675"/>
                <a:gd name="T76" fmla="*/ 56 w 1939"/>
                <a:gd name="T77" fmla="*/ 22 h 675"/>
                <a:gd name="T78" fmla="*/ 78 w 1939"/>
                <a:gd name="T79" fmla="*/ 9 h 675"/>
                <a:gd name="T80" fmla="*/ 102 w 1939"/>
                <a:gd name="T81" fmla="*/ 2 h 675"/>
                <a:gd name="T82" fmla="*/ 128 w 1939"/>
                <a:gd name="T83" fmla="*/ 0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9" h="675">
                  <a:moveTo>
                    <a:pt x="152" y="150"/>
                  </a:moveTo>
                  <a:lnTo>
                    <a:pt x="152" y="523"/>
                  </a:lnTo>
                  <a:lnTo>
                    <a:pt x="1788" y="523"/>
                  </a:lnTo>
                  <a:lnTo>
                    <a:pt x="1788" y="150"/>
                  </a:lnTo>
                  <a:lnTo>
                    <a:pt x="152" y="150"/>
                  </a:lnTo>
                  <a:close/>
                  <a:moveTo>
                    <a:pt x="128" y="0"/>
                  </a:moveTo>
                  <a:lnTo>
                    <a:pt x="1812" y="0"/>
                  </a:lnTo>
                  <a:lnTo>
                    <a:pt x="1838" y="2"/>
                  </a:lnTo>
                  <a:lnTo>
                    <a:pt x="1861" y="9"/>
                  </a:lnTo>
                  <a:lnTo>
                    <a:pt x="1883" y="22"/>
                  </a:lnTo>
                  <a:lnTo>
                    <a:pt x="1902" y="37"/>
                  </a:lnTo>
                  <a:lnTo>
                    <a:pt x="1918" y="56"/>
                  </a:lnTo>
                  <a:lnTo>
                    <a:pt x="1929" y="77"/>
                  </a:lnTo>
                  <a:lnTo>
                    <a:pt x="1937" y="101"/>
                  </a:lnTo>
                  <a:lnTo>
                    <a:pt x="1939" y="127"/>
                  </a:lnTo>
                  <a:lnTo>
                    <a:pt x="1939" y="547"/>
                  </a:lnTo>
                  <a:lnTo>
                    <a:pt x="1937" y="573"/>
                  </a:lnTo>
                  <a:lnTo>
                    <a:pt x="1929" y="596"/>
                  </a:lnTo>
                  <a:lnTo>
                    <a:pt x="1918" y="618"/>
                  </a:lnTo>
                  <a:lnTo>
                    <a:pt x="1902" y="637"/>
                  </a:lnTo>
                  <a:lnTo>
                    <a:pt x="1883" y="653"/>
                  </a:lnTo>
                  <a:lnTo>
                    <a:pt x="1861" y="664"/>
                  </a:lnTo>
                  <a:lnTo>
                    <a:pt x="1838" y="672"/>
                  </a:lnTo>
                  <a:lnTo>
                    <a:pt x="1812" y="675"/>
                  </a:lnTo>
                  <a:lnTo>
                    <a:pt x="128" y="675"/>
                  </a:lnTo>
                  <a:lnTo>
                    <a:pt x="102" y="672"/>
                  </a:lnTo>
                  <a:lnTo>
                    <a:pt x="78" y="664"/>
                  </a:lnTo>
                  <a:lnTo>
                    <a:pt x="56" y="653"/>
                  </a:lnTo>
                  <a:lnTo>
                    <a:pt x="38" y="637"/>
                  </a:lnTo>
                  <a:lnTo>
                    <a:pt x="22" y="618"/>
                  </a:lnTo>
                  <a:lnTo>
                    <a:pt x="11" y="596"/>
                  </a:lnTo>
                  <a:lnTo>
                    <a:pt x="3" y="573"/>
                  </a:lnTo>
                  <a:lnTo>
                    <a:pt x="0" y="547"/>
                  </a:lnTo>
                  <a:lnTo>
                    <a:pt x="0" y="127"/>
                  </a:lnTo>
                  <a:lnTo>
                    <a:pt x="3" y="101"/>
                  </a:lnTo>
                  <a:lnTo>
                    <a:pt x="11" y="77"/>
                  </a:lnTo>
                  <a:lnTo>
                    <a:pt x="22" y="56"/>
                  </a:lnTo>
                  <a:lnTo>
                    <a:pt x="38" y="37"/>
                  </a:lnTo>
                  <a:lnTo>
                    <a:pt x="56" y="22"/>
                  </a:lnTo>
                  <a:lnTo>
                    <a:pt x="78" y="9"/>
                  </a:lnTo>
                  <a:lnTo>
                    <a:pt x="102" y="2"/>
                  </a:lnTo>
                  <a:lnTo>
                    <a:pt x="12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95" name="Freeform 902">
              <a:extLst>
                <a:ext uri="{FF2B5EF4-FFF2-40B4-BE49-F238E27FC236}">
                  <a16:creationId xmlns:a16="http://schemas.microsoft.com/office/drawing/2014/main" id="{0B7653E7-5A4A-4552-9933-9F55C516BE78}"/>
                </a:ext>
              </a:extLst>
            </p:cNvPr>
            <p:cNvSpPr>
              <a:spLocks/>
            </p:cNvSpPr>
            <p:nvPr/>
          </p:nvSpPr>
          <p:spPr bwMode="auto">
            <a:xfrm>
              <a:off x="11464" y="4419"/>
              <a:ext cx="183" cy="227"/>
            </a:xfrm>
            <a:custGeom>
              <a:avLst/>
              <a:gdLst>
                <a:gd name="T0" fmla="*/ 1426 w 1832"/>
                <a:gd name="T1" fmla="*/ 16 h 2269"/>
                <a:gd name="T2" fmla="*/ 1437 w 1832"/>
                <a:gd name="T3" fmla="*/ 91 h 2269"/>
                <a:gd name="T4" fmla="*/ 1466 w 1832"/>
                <a:gd name="T5" fmla="*/ 219 h 2269"/>
                <a:gd name="T6" fmla="*/ 1521 w 1832"/>
                <a:gd name="T7" fmla="*/ 392 h 2269"/>
                <a:gd name="T8" fmla="*/ 1610 w 1832"/>
                <a:gd name="T9" fmla="*/ 599 h 2269"/>
                <a:gd name="T10" fmla="*/ 1741 w 1832"/>
                <a:gd name="T11" fmla="*/ 834 h 2269"/>
                <a:gd name="T12" fmla="*/ 1788 w 1832"/>
                <a:gd name="T13" fmla="*/ 1012 h 2269"/>
                <a:gd name="T14" fmla="*/ 1571 w 1832"/>
                <a:gd name="T15" fmla="*/ 1243 h 2269"/>
                <a:gd name="T16" fmla="*/ 1393 w 1832"/>
                <a:gd name="T17" fmla="*/ 1456 h 2269"/>
                <a:gd name="T18" fmla="*/ 1251 w 1832"/>
                <a:gd name="T19" fmla="*/ 1647 h 2269"/>
                <a:gd name="T20" fmla="*/ 1143 w 1832"/>
                <a:gd name="T21" fmla="*/ 1810 h 2269"/>
                <a:gd name="T22" fmla="*/ 1066 w 1832"/>
                <a:gd name="T23" fmla="*/ 1942 h 2269"/>
                <a:gd name="T24" fmla="*/ 1016 w 1832"/>
                <a:gd name="T25" fmla="*/ 2037 h 2269"/>
                <a:gd name="T26" fmla="*/ 990 w 1832"/>
                <a:gd name="T27" fmla="*/ 2093 h 2269"/>
                <a:gd name="T28" fmla="*/ 920 w 1832"/>
                <a:gd name="T29" fmla="*/ 2269 h 2269"/>
                <a:gd name="T30" fmla="*/ 841 w 1832"/>
                <a:gd name="T31" fmla="*/ 2096 h 2269"/>
                <a:gd name="T32" fmla="*/ 812 w 1832"/>
                <a:gd name="T33" fmla="*/ 2040 h 2269"/>
                <a:gd name="T34" fmla="*/ 759 w 1832"/>
                <a:gd name="T35" fmla="*/ 1945 h 2269"/>
                <a:gd name="T36" fmla="*/ 681 w 1832"/>
                <a:gd name="T37" fmla="*/ 1815 h 2269"/>
                <a:gd name="T38" fmla="*/ 577 w 1832"/>
                <a:gd name="T39" fmla="*/ 1657 h 2269"/>
                <a:gd name="T40" fmla="*/ 448 w 1832"/>
                <a:gd name="T41" fmla="*/ 1478 h 2269"/>
                <a:gd name="T42" fmla="*/ 292 w 1832"/>
                <a:gd name="T43" fmla="*/ 1284 h 2269"/>
                <a:gd name="T44" fmla="*/ 109 w 1832"/>
                <a:gd name="T45" fmla="*/ 1081 h 2269"/>
                <a:gd name="T46" fmla="*/ 31 w 1832"/>
                <a:gd name="T47" fmla="*/ 919 h 2269"/>
                <a:gd name="T48" fmla="*/ 161 w 1832"/>
                <a:gd name="T49" fmla="*/ 693 h 2269"/>
                <a:gd name="T50" fmla="*/ 253 w 1832"/>
                <a:gd name="T51" fmla="*/ 496 h 2269"/>
                <a:gd name="T52" fmla="*/ 316 w 1832"/>
                <a:gd name="T53" fmla="*/ 331 h 2269"/>
                <a:gd name="T54" fmla="*/ 353 w 1832"/>
                <a:gd name="T55" fmla="*/ 199 h 2269"/>
                <a:gd name="T56" fmla="*/ 373 w 1832"/>
                <a:gd name="T57" fmla="*/ 102 h 2269"/>
                <a:gd name="T58" fmla="*/ 380 w 1832"/>
                <a:gd name="T59" fmla="*/ 42 h 2269"/>
                <a:gd name="T60" fmla="*/ 381 w 1832"/>
                <a:gd name="T61" fmla="*/ 20 h 2269"/>
                <a:gd name="T62" fmla="*/ 532 w 1832"/>
                <a:gd name="T63" fmla="*/ 30 h 2269"/>
                <a:gd name="T64" fmla="*/ 528 w 1832"/>
                <a:gd name="T65" fmla="*/ 83 h 2269"/>
                <a:gd name="T66" fmla="*/ 515 w 1832"/>
                <a:gd name="T67" fmla="*/ 171 h 2269"/>
                <a:gd name="T68" fmla="*/ 485 w 1832"/>
                <a:gd name="T69" fmla="*/ 296 h 2269"/>
                <a:gd name="T70" fmla="*/ 432 w 1832"/>
                <a:gd name="T71" fmla="*/ 456 h 2269"/>
                <a:gd name="T72" fmla="*/ 352 w 1832"/>
                <a:gd name="T73" fmla="*/ 646 h 2269"/>
                <a:gd name="T74" fmla="*/ 238 w 1832"/>
                <a:gd name="T75" fmla="*/ 868 h 2269"/>
                <a:gd name="T76" fmla="*/ 336 w 1832"/>
                <a:gd name="T77" fmla="*/ 1103 h 2269"/>
                <a:gd name="T78" fmla="*/ 523 w 1832"/>
                <a:gd name="T79" fmla="*/ 1327 h 2269"/>
                <a:gd name="T80" fmla="*/ 677 w 1832"/>
                <a:gd name="T81" fmla="*/ 1535 h 2269"/>
                <a:gd name="T82" fmla="*/ 799 w 1832"/>
                <a:gd name="T83" fmla="*/ 1717 h 2269"/>
                <a:gd name="T84" fmla="*/ 889 w 1832"/>
                <a:gd name="T85" fmla="*/ 1866 h 2269"/>
                <a:gd name="T86" fmla="*/ 958 w 1832"/>
                <a:gd name="T87" fmla="*/ 1825 h 2269"/>
                <a:gd name="T88" fmla="*/ 1053 w 1832"/>
                <a:gd name="T89" fmla="*/ 1670 h 2269"/>
                <a:gd name="T90" fmla="*/ 1183 w 1832"/>
                <a:gd name="T91" fmla="*/ 1483 h 2269"/>
                <a:gd name="T92" fmla="*/ 1349 w 1832"/>
                <a:gd name="T93" fmla="*/ 1270 h 2269"/>
                <a:gd name="T94" fmla="*/ 1558 w 1832"/>
                <a:gd name="T95" fmla="*/ 1033 h 2269"/>
                <a:gd name="T96" fmla="*/ 1536 w 1832"/>
                <a:gd name="T97" fmla="*/ 782 h 2269"/>
                <a:gd name="T98" fmla="*/ 1421 w 1832"/>
                <a:gd name="T99" fmla="*/ 552 h 2269"/>
                <a:gd name="T100" fmla="*/ 1346 w 1832"/>
                <a:gd name="T101" fmla="*/ 351 h 2269"/>
                <a:gd name="T102" fmla="*/ 1302 w 1832"/>
                <a:gd name="T103" fmla="*/ 189 h 2269"/>
                <a:gd name="T104" fmla="*/ 1281 w 1832"/>
                <a:gd name="T105" fmla="*/ 75 h 2269"/>
                <a:gd name="T106" fmla="*/ 1274 w 1832"/>
                <a:gd name="T107" fmla="*/ 14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2" h="2269">
                  <a:moveTo>
                    <a:pt x="1424" y="0"/>
                  </a:moveTo>
                  <a:lnTo>
                    <a:pt x="1425" y="5"/>
                  </a:lnTo>
                  <a:lnTo>
                    <a:pt x="1426" y="16"/>
                  </a:lnTo>
                  <a:lnTo>
                    <a:pt x="1428" y="34"/>
                  </a:lnTo>
                  <a:lnTo>
                    <a:pt x="1432" y="59"/>
                  </a:lnTo>
                  <a:lnTo>
                    <a:pt x="1437" y="91"/>
                  </a:lnTo>
                  <a:lnTo>
                    <a:pt x="1444" y="128"/>
                  </a:lnTo>
                  <a:lnTo>
                    <a:pt x="1454" y="171"/>
                  </a:lnTo>
                  <a:lnTo>
                    <a:pt x="1466" y="219"/>
                  </a:lnTo>
                  <a:lnTo>
                    <a:pt x="1481" y="272"/>
                  </a:lnTo>
                  <a:lnTo>
                    <a:pt x="1498" y="329"/>
                  </a:lnTo>
                  <a:lnTo>
                    <a:pt x="1521" y="392"/>
                  </a:lnTo>
                  <a:lnTo>
                    <a:pt x="1546" y="457"/>
                  </a:lnTo>
                  <a:lnTo>
                    <a:pt x="1576" y="527"/>
                  </a:lnTo>
                  <a:lnTo>
                    <a:pt x="1610" y="599"/>
                  </a:lnTo>
                  <a:lnTo>
                    <a:pt x="1649" y="675"/>
                  </a:lnTo>
                  <a:lnTo>
                    <a:pt x="1693" y="754"/>
                  </a:lnTo>
                  <a:lnTo>
                    <a:pt x="1741" y="834"/>
                  </a:lnTo>
                  <a:lnTo>
                    <a:pt x="1797" y="916"/>
                  </a:lnTo>
                  <a:lnTo>
                    <a:pt x="1832" y="968"/>
                  </a:lnTo>
                  <a:lnTo>
                    <a:pt x="1788" y="1012"/>
                  </a:lnTo>
                  <a:lnTo>
                    <a:pt x="1711" y="1092"/>
                  </a:lnTo>
                  <a:lnTo>
                    <a:pt x="1638" y="1168"/>
                  </a:lnTo>
                  <a:lnTo>
                    <a:pt x="1571" y="1243"/>
                  </a:lnTo>
                  <a:lnTo>
                    <a:pt x="1508" y="1316"/>
                  </a:lnTo>
                  <a:lnTo>
                    <a:pt x="1448" y="1387"/>
                  </a:lnTo>
                  <a:lnTo>
                    <a:pt x="1393" y="1456"/>
                  </a:lnTo>
                  <a:lnTo>
                    <a:pt x="1342" y="1522"/>
                  </a:lnTo>
                  <a:lnTo>
                    <a:pt x="1295" y="1586"/>
                  </a:lnTo>
                  <a:lnTo>
                    <a:pt x="1251" y="1647"/>
                  </a:lnTo>
                  <a:lnTo>
                    <a:pt x="1212" y="1705"/>
                  </a:lnTo>
                  <a:lnTo>
                    <a:pt x="1176" y="1759"/>
                  </a:lnTo>
                  <a:lnTo>
                    <a:pt x="1143" y="1810"/>
                  </a:lnTo>
                  <a:lnTo>
                    <a:pt x="1115" y="1858"/>
                  </a:lnTo>
                  <a:lnTo>
                    <a:pt x="1089" y="1901"/>
                  </a:lnTo>
                  <a:lnTo>
                    <a:pt x="1066" y="1942"/>
                  </a:lnTo>
                  <a:lnTo>
                    <a:pt x="1047" y="1978"/>
                  </a:lnTo>
                  <a:lnTo>
                    <a:pt x="1030" y="2011"/>
                  </a:lnTo>
                  <a:lnTo>
                    <a:pt x="1016" y="2037"/>
                  </a:lnTo>
                  <a:lnTo>
                    <a:pt x="1004" y="2061"/>
                  </a:lnTo>
                  <a:lnTo>
                    <a:pt x="996" y="2080"/>
                  </a:lnTo>
                  <a:lnTo>
                    <a:pt x="990" y="2093"/>
                  </a:lnTo>
                  <a:lnTo>
                    <a:pt x="986" y="2101"/>
                  </a:lnTo>
                  <a:lnTo>
                    <a:pt x="985" y="2104"/>
                  </a:lnTo>
                  <a:lnTo>
                    <a:pt x="920" y="2269"/>
                  </a:lnTo>
                  <a:lnTo>
                    <a:pt x="846" y="2108"/>
                  </a:lnTo>
                  <a:lnTo>
                    <a:pt x="845" y="2105"/>
                  </a:lnTo>
                  <a:lnTo>
                    <a:pt x="841" y="2096"/>
                  </a:lnTo>
                  <a:lnTo>
                    <a:pt x="834" y="2083"/>
                  </a:lnTo>
                  <a:lnTo>
                    <a:pt x="824" y="2064"/>
                  </a:lnTo>
                  <a:lnTo>
                    <a:pt x="812" y="2040"/>
                  </a:lnTo>
                  <a:lnTo>
                    <a:pt x="797" y="2013"/>
                  </a:lnTo>
                  <a:lnTo>
                    <a:pt x="779" y="1981"/>
                  </a:lnTo>
                  <a:lnTo>
                    <a:pt x="759" y="1945"/>
                  </a:lnTo>
                  <a:lnTo>
                    <a:pt x="736" y="1904"/>
                  </a:lnTo>
                  <a:lnTo>
                    <a:pt x="709" y="1861"/>
                  </a:lnTo>
                  <a:lnTo>
                    <a:pt x="681" y="1815"/>
                  </a:lnTo>
                  <a:lnTo>
                    <a:pt x="649" y="1764"/>
                  </a:lnTo>
                  <a:lnTo>
                    <a:pt x="614" y="1712"/>
                  </a:lnTo>
                  <a:lnTo>
                    <a:pt x="577" y="1657"/>
                  </a:lnTo>
                  <a:lnTo>
                    <a:pt x="537" y="1599"/>
                  </a:lnTo>
                  <a:lnTo>
                    <a:pt x="494" y="1540"/>
                  </a:lnTo>
                  <a:lnTo>
                    <a:pt x="448" y="1478"/>
                  </a:lnTo>
                  <a:lnTo>
                    <a:pt x="399" y="1415"/>
                  </a:lnTo>
                  <a:lnTo>
                    <a:pt x="347" y="1350"/>
                  </a:lnTo>
                  <a:lnTo>
                    <a:pt x="292" y="1284"/>
                  </a:lnTo>
                  <a:lnTo>
                    <a:pt x="234" y="1217"/>
                  </a:lnTo>
                  <a:lnTo>
                    <a:pt x="173" y="1149"/>
                  </a:lnTo>
                  <a:lnTo>
                    <a:pt x="109" y="1081"/>
                  </a:lnTo>
                  <a:lnTo>
                    <a:pt x="42" y="1012"/>
                  </a:lnTo>
                  <a:lnTo>
                    <a:pt x="0" y="970"/>
                  </a:lnTo>
                  <a:lnTo>
                    <a:pt x="31" y="919"/>
                  </a:lnTo>
                  <a:lnTo>
                    <a:pt x="79" y="841"/>
                  </a:lnTo>
                  <a:lnTo>
                    <a:pt x="121" y="765"/>
                  </a:lnTo>
                  <a:lnTo>
                    <a:pt x="161" y="693"/>
                  </a:lnTo>
                  <a:lnTo>
                    <a:pt x="196" y="624"/>
                  </a:lnTo>
                  <a:lnTo>
                    <a:pt x="226" y="559"/>
                  </a:lnTo>
                  <a:lnTo>
                    <a:pt x="253" y="496"/>
                  </a:lnTo>
                  <a:lnTo>
                    <a:pt x="277" y="437"/>
                  </a:lnTo>
                  <a:lnTo>
                    <a:pt x="297" y="383"/>
                  </a:lnTo>
                  <a:lnTo>
                    <a:pt x="316" y="331"/>
                  </a:lnTo>
                  <a:lnTo>
                    <a:pt x="330" y="284"/>
                  </a:lnTo>
                  <a:lnTo>
                    <a:pt x="343" y="239"/>
                  </a:lnTo>
                  <a:lnTo>
                    <a:pt x="353" y="199"/>
                  </a:lnTo>
                  <a:lnTo>
                    <a:pt x="361" y="162"/>
                  </a:lnTo>
                  <a:lnTo>
                    <a:pt x="368" y="130"/>
                  </a:lnTo>
                  <a:lnTo>
                    <a:pt x="373" y="102"/>
                  </a:lnTo>
                  <a:lnTo>
                    <a:pt x="377" y="78"/>
                  </a:lnTo>
                  <a:lnTo>
                    <a:pt x="379" y="57"/>
                  </a:lnTo>
                  <a:lnTo>
                    <a:pt x="380" y="42"/>
                  </a:lnTo>
                  <a:lnTo>
                    <a:pt x="381" y="30"/>
                  </a:lnTo>
                  <a:lnTo>
                    <a:pt x="381" y="23"/>
                  </a:lnTo>
                  <a:lnTo>
                    <a:pt x="381" y="20"/>
                  </a:lnTo>
                  <a:lnTo>
                    <a:pt x="532" y="18"/>
                  </a:lnTo>
                  <a:lnTo>
                    <a:pt x="532" y="22"/>
                  </a:lnTo>
                  <a:lnTo>
                    <a:pt x="532" y="30"/>
                  </a:lnTo>
                  <a:lnTo>
                    <a:pt x="531" y="44"/>
                  </a:lnTo>
                  <a:lnTo>
                    <a:pt x="530" y="61"/>
                  </a:lnTo>
                  <a:lnTo>
                    <a:pt x="528" y="83"/>
                  </a:lnTo>
                  <a:lnTo>
                    <a:pt x="525" y="109"/>
                  </a:lnTo>
                  <a:lnTo>
                    <a:pt x="521" y="139"/>
                  </a:lnTo>
                  <a:lnTo>
                    <a:pt x="515" y="171"/>
                  </a:lnTo>
                  <a:lnTo>
                    <a:pt x="506" y="210"/>
                  </a:lnTo>
                  <a:lnTo>
                    <a:pt x="496" y="251"/>
                  </a:lnTo>
                  <a:lnTo>
                    <a:pt x="485" y="296"/>
                  </a:lnTo>
                  <a:lnTo>
                    <a:pt x="470" y="346"/>
                  </a:lnTo>
                  <a:lnTo>
                    <a:pt x="453" y="399"/>
                  </a:lnTo>
                  <a:lnTo>
                    <a:pt x="432" y="456"/>
                  </a:lnTo>
                  <a:lnTo>
                    <a:pt x="410" y="516"/>
                  </a:lnTo>
                  <a:lnTo>
                    <a:pt x="383" y="579"/>
                  </a:lnTo>
                  <a:lnTo>
                    <a:pt x="352" y="646"/>
                  </a:lnTo>
                  <a:lnTo>
                    <a:pt x="318" y="717"/>
                  </a:lnTo>
                  <a:lnTo>
                    <a:pt x="280" y="791"/>
                  </a:lnTo>
                  <a:lnTo>
                    <a:pt x="238" y="868"/>
                  </a:lnTo>
                  <a:lnTo>
                    <a:pt x="190" y="948"/>
                  </a:lnTo>
                  <a:lnTo>
                    <a:pt x="265" y="1027"/>
                  </a:lnTo>
                  <a:lnTo>
                    <a:pt x="336" y="1103"/>
                  </a:lnTo>
                  <a:lnTo>
                    <a:pt x="401" y="1179"/>
                  </a:lnTo>
                  <a:lnTo>
                    <a:pt x="464" y="1254"/>
                  </a:lnTo>
                  <a:lnTo>
                    <a:pt x="523" y="1327"/>
                  </a:lnTo>
                  <a:lnTo>
                    <a:pt x="578" y="1399"/>
                  </a:lnTo>
                  <a:lnTo>
                    <a:pt x="630" y="1468"/>
                  </a:lnTo>
                  <a:lnTo>
                    <a:pt x="677" y="1535"/>
                  </a:lnTo>
                  <a:lnTo>
                    <a:pt x="721" y="1598"/>
                  </a:lnTo>
                  <a:lnTo>
                    <a:pt x="762" y="1659"/>
                  </a:lnTo>
                  <a:lnTo>
                    <a:pt x="799" y="1717"/>
                  </a:lnTo>
                  <a:lnTo>
                    <a:pt x="833" y="1771"/>
                  </a:lnTo>
                  <a:lnTo>
                    <a:pt x="862" y="1821"/>
                  </a:lnTo>
                  <a:lnTo>
                    <a:pt x="889" y="1866"/>
                  </a:lnTo>
                  <a:lnTo>
                    <a:pt x="912" y="1908"/>
                  </a:lnTo>
                  <a:lnTo>
                    <a:pt x="933" y="1868"/>
                  </a:lnTo>
                  <a:lnTo>
                    <a:pt x="958" y="1825"/>
                  </a:lnTo>
                  <a:lnTo>
                    <a:pt x="986" y="1777"/>
                  </a:lnTo>
                  <a:lnTo>
                    <a:pt x="1018" y="1725"/>
                  </a:lnTo>
                  <a:lnTo>
                    <a:pt x="1053" y="1670"/>
                  </a:lnTo>
                  <a:lnTo>
                    <a:pt x="1092" y="1611"/>
                  </a:lnTo>
                  <a:lnTo>
                    <a:pt x="1135" y="1549"/>
                  </a:lnTo>
                  <a:lnTo>
                    <a:pt x="1183" y="1483"/>
                  </a:lnTo>
                  <a:lnTo>
                    <a:pt x="1233" y="1415"/>
                  </a:lnTo>
                  <a:lnTo>
                    <a:pt x="1290" y="1343"/>
                  </a:lnTo>
                  <a:lnTo>
                    <a:pt x="1349" y="1270"/>
                  </a:lnTo>
                  <a:lnTo>
                    <a:pt x="1414" y="1193"/>
                  </a:lnTo>
                  <a:lnTo>
                    <a:pt x="1483" y="1114"/>
                  </a:lnTo>
                  <a:lnTo>
                    <a:pt x="1558" y="1033"/>
                  </a:lnTo>
                  <a:lnTo>
                    <a:pt x="1637" y="950"/>
                  </a:lnTo>
                  <a:lnTo>
                    <a:pt x="1584" y="865"/>
                  </a:lnTo>
                  <a:lnTo>
                    <a:pt x="1536" y="782"/>
                  </a:lnTo>
                  <a:lnTo>
                    <a:pt x="1492" y="703"/>
                  </a:lnTo>
                  <a:lnTo>
                    <a:pt x="1454" y="626"/>
                  </a:lnTo>
                  <a:lnTo>
                    <a:pt x="1421" y="552"/>
                  </a:lnTo>
                  <a:lnTo>
                    <a:pt x="1392" y="481"/>
                  </a:lnTo>
                  <a:lnTo>
                    <a:pt x="1368" y="414"/>
                  </a:lnTo>
                  <a:lnTo>
                    <a:pt x="1346" y="351"/>
                  </a:lnTo>
                  <a:lnTo>
                    <a:pt x="1329" y="292"/>
                  </a:lnTo>
                  <a:lnTo>
                    <a:pt x="1314" y="238"/>
                  </a:lnTo>
                  <a:lnTo>
                    <a:pt x="1302" y="189"/>
                  </a:lnTo>
                  <a:lnTo>
                    <a:pt x="1294" y="146"/>
                  </a:lnTo>
                  <a:lnTo>
                    <a:pt x="1286" y="107"/>
                  </a:lnTo>
                  <a:lnTo>
                    <a:pt x="1281" y="75"/>
                  </a:lnTo>
                  <a:lnTo>
                    <a:pt x="1277" y="48"/>
                  </a:lnTo>
                  <a:lnTo>
                    <a:pt x="1275" y="27"/>
                  </a:lnTo>
                  <a:lnTo>
                    <a:pt x="1274" y="14"/>
                  </a:lnTo>
                  <a:lnTo>
                    <a:pt x="1274" y="8"/>
                  </a:lnTo>
                  <a:lnTo>
                    <a:pt x="142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96" name="Rectangle 903">
              <a:extLst>
                <a:ext uri="{FF2B5EF4-FFF2-40B4-BE49-F238E27FC236}">
                  <a16:creationId xmlns:a16="http://schemas.microsoft.com/office/drawing/2014/main" id="{8DDF9A43-29CC-440B-ABCA-67549C0C7FBF}"/>
                </a:ext>
              </a:extLst>
            </p:cNvPr>
            <p:cNvSpPr>
              <a:spLocks noChangeArrowheads="1"/>
            </p:cNvSpPr>
            <p:nvPr/>
          </p:nvSpPr>
          <p:spPr bwMode="auto">
            <a:xfrm>
              <a:off x="11548" y="4521"/>
              <a:ext cx="15" cy="108"/>
            </a:xfrm>
            <a:prstGeom prst="rect">
              <a:avLst/>
            </a:prstGeom>
            <a:grpFill/>
            <a:ln w="0">
              <a:noFill/>
              <a:prstDash val="solid"/>
              <a:miter lim="800000"/>
              <a:headEnd/>
              <a:tailEnd/>
            </a:ln>
          </p:spPr>
          <p:txBody>
            <a:bodyPr vert="horz" wrap="square" lIns="45715" tIns="22857" rIns="45715" bIns="22857" numCol="1" anchor="t" anchorCtr="0" compatLnSpc="1">
              <a:prstTxWarp prst="textNoShape">
                <a:avLst/>
              </a:prstTxWarp>
            </a:bodyPr>
            <a:lstStyle/>
            <a:p>
              <a:endParaRPr lang="es-SV" sz="900"/>
            </a:p>
          </p:txBody>
        </p:sp>
        <p:sp>
          <p:nvSpPr>
            <p:cNvPr id="1097" name="Freeform 904">
              <a:extLst>
                <a:ext uri="{FF2B5EF4-FFF2-40B4-BE49-F238E27FC236}">
                  <a16:creationId xmlns:a16="http://schemas.microsoft.com/office/drawing/2014/main" id="{171F9047-6D85-4DBC-932A-106F097ABDC2}"/>
                </a:ext>
              </a:extLst>
            </p:cNvPr>
            <p:cNvSpPr>
              <a:spLocks noEditPoints="1"/>
            </p:cNvSpPr>
            <p:nvPr/>
          </p:nvSpPr>
          <p:spPr bwMode="auto">
            <a:xfrm>
              <a:off x="11523" y="4465"/>
              <a:ext cx="65" cy="65"/>
            </a:xfrm>
            <a:custGeom>
              <a:avLst/>
              <a:gdLst>
                <a:gd name="T0" fmla="*/ 293 w 650"/>
                <a:gd name="T1" fmla="*/ 154 h 652"/>
                <a:gd name="T2" fmla="*/ 236 w 650"/>
                <a:gd name="T3" fmla="*/ 175 h 652"/>
                <a:gd name="T4" fmla="*/ 191 w 650"/>
                <a:gd name="T5" fmla="*/ 213 h 652"/>
                <a:gd name="T6" fmla="*/ 161 w 650"/>
                <a:gd name="T7" fmla="*/ 265 h 652"/>
                <a:gd name="T8" fmla="*/ 150 w 650"/>
                <a:gd name="T9" fmla="*/ 326 h 652"/>
                <a:gd name="T10" fmla="*/ 161 w 650"/>
                <a:gd name="T11" fmla="*/ 386 h 652"/>
                <a:gd name="T12" fmla="*/ 191 w 650"/>
                <a:gd name="T13" fmla="*/ 439 h 652"/>
                <a:gd name="T14" fmla="*/ 236 w 650"/>
                <a:gd name="T15" fmla="*/ 477 h 652"/>
                <a:gd name="T16" fmla="*/ 293 w 650"/>
                <a:gd name="T17" fmla="*/ 498 h 652"/>
                <a:gd name="T18" fmla="*/ 356 w 650"/>
                <a:gd name="T19" fmla="*/ 498 h 652"/>
                <a:gd name="T20" fmla="*/ 413 w 650"/>
                <a:gd name="T21" fmla="*/ 477 h 652"/>
                <a:gd name="T22" fmla="*/ 459 w 650"/>
                <a:gd name="T23" fmla="*/ 439 h 652"/>
                <a:gd name="T24" fmla="*/ 489 w 650"/>
                <a:gd name="T25" fmla="*/ 386 h 652"/>
                <a:gd name="T26" fmla="*/ 500 w 650"/>
                <a:gd name="T27" fmla="*/ 326 h 652"/>
                <a:gd name="T28" fmla="*/ 489 w 650"/>
                <a:gd name="T29" fmla="*/ 265 h 652"/>
                <a:gd name="T30" fmla="*/ 459 w 650"/>
                <a:gd name="T31" fmla="*/ 213 h 652"/>
                <a:gd name="T32" fmla="*/ 413 w 650"/>
                <a:gd name="T33" fmla="*/ 175 h 652"/>
                <a:gd name="T34" fmla="*/ 356 w 650"/>
                <a:gd name="T35" fmla="*/ 154 h 652"/>
                <a:gd name="T36" fmla="*/ 325 w 650"/>
                <a:gd name="T37" fmla="*/ 0 h 652"/>
                <a:gd name="T38" fmla="*/ 411 w 650"/>
                <a:gd name="T39" fmla="*/ 11 h 652"/>
                <a:gd name="T40" fmla="*/ 490 w 650"/>
                <a:gd name="T41" fmla="*/ 44 h 652"/>
                <a:gd name="T42" fmla="*/ 555 w 650"/>
                <a:gd name="T43" fmla="*/ 96 h 652"/>
                <a:gd name="T44" fmla="*/ 606 w 650"/>
                <a:gd name="T45" fmla="*/ 162 h 652"/>
                <a:gd name="T46" fmla="*/ 639 w 650"/>
                <a:gd name="T47" fmla="*/ 239 h 652"/>
                <a:gd name="T48" fmla="*/ 650 w 650"/>
                <a:gd name="T49" fmla="*/ 326 h 652"/>
                <a:gd name="T50" fmla="*/ 639 w 650"/>
                <a:gd name="T51" fmla="*/ 412 h 652"/>
                <a:gd name="T52" fmla="*/ 606 w 650"/>
                <a:gd name="T53" fmla="*/ 491 h 652"/>
                <a:gd name="T54" fmla="*/ 555 w 650"/>
                <a:gd name="T55" fmla="*/ 556 h 652"/>
                <a:gd name="T56" fmla="*/ 490 w 650"/>
                <a:gd name="T57" fmla="*/ 607 h 652"/>
                <a:gd name="T58" fmla="*/ 411 w 650"/>
                <a:gd name="T59" fmla="*/ 640 h 652"/>
                <a:gd name="T60" fmla="*/ 325 w 650"/>
                <a:gd name="T61" fmla="*/ 652 h 652"/>
                <a:gd name="T62" fmla="*/ 238 w 650"/>
                <a:gd name="T63" fmla="*/ 640 h 652"/>
                <a:gd name="T64" fmla="*/ 160 w 650"/>
                <a:gd name="T65" fmla="*/ 607 h 652"/>
                <a:gd name="T66" fmla="*/ 94 w 650"/>
                <a:gd name="T67" fmla="*/ 556 h 652"/>
                <a:gd name="T68" fmla="*/ 44 w 650"/>
                <a:gd name="T69" fmla="*/ 491 h 652"/>
                <a:gd name="T70" fmla="*/ 11 w 650"/>
                <a:gd name="T71" fmla="*/ 412 h 652"/>
                <a:gd name="T72" fmla="*/ 0 w 650"/>
                <a:gd name="T73" fmla="*/ 326 h 652"/>
                <a:gd name="T74" fmla="*/ 11 w 650"/>
                <a:gd name="T75" fmla="*/ 239 h 652"/>
                <a:gd name="T76" fmla="*/ 44 w 650"/>
                <a:gd name="T77" fmla="*/ 162 h 652"/>
                <a:gd name="T78" fmla="*/ 94 w 650"/>
                <a:gd name="T79" fmla="*/ 96 h 652"/>
                <a:gd name="T80" fmla="*/ 160 w 650"/>
                <a:gd name="T81" fmla="*/ 44 h 652"/>
                <a:gd name="T82" fmla="*/ 238 w 650"/>
                <a:gd name="T83" fmla="*/ 11 h 652"/>
                <a:gd name="T84" fmla="*/ 325 w 650"/>
                <a:gd name="T85" fmla="*/ 0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0" h="652">
                  <a:moveTo>
                    <a:pt x="325" y="152"/>
                  </a:moveTo>
                  <a:lnTo>
                    <a:pt x="293" y="154"/>
                  </a:lnTo>
                  <a:lnTo>
                    <a:pt x="264" y="162"/>
                  </a:lnTo>
                  <a:lnTo>
                    <a:pt x="236" y="175"/>
                  </a:lnTo>
                  <a:lnTo>
                    <a:pt x="213" y="193"/>
                  </a:lnTo>
                  <a:lnTo>
                    <a:pt x="191" y="213"/>
                  </a:lnTo>
                  <a:lnTo>
                    <a:pt x="174" y="238"/>
                  </a:lnTo>
                  <a:lnTo>
                    <a:pt x="161" y="265"/>
                  </a:lnTo>
                  <a:lnTo>
                    <a:pt x="153" y="295"/>
                  </a:lnTo>
                  <a:lnTo>
                    <a:pt x="150" y="326"/>
                  </a:lnTo>
                  <a:lnTo>
                    <a:pt x="153" y="358"/>
                  </a:lnTo>
                  <a:lnTo>
                    <a:pt x="161" y="386"/>
                  </a:lnTo>
                  <a:lnTo>
                    <a:pt x="174" y="414"/>
                  </a:lnTo>
                  <a:lnTo>
                    <a:pt x="191" y="439"/>
                  </a:lnTo>
                  <a:lnTo>
                    <a:pt x="213" y="460"/>
                  </a:lnTo>
                  <a:lnTo>
                    <a:pt x="236" y="477"/>
                  </a:lnTo>
                  <a:lnTo>
                    <a:pt x="264" y="489"/>
                  </a:lnTo>
                  <a:lnTo>
                    <a:pt x="293" y="498"/>
                  </a:lnTo>
                  <a:lnTo>
                    <a:pt x="325" y="501"/>
                  </a:lnTo>
                  <a:lnTo>
                    <a:pt x="356" y="498"/>
                  </a:lnTo>
                  <a:lnTo>
                    <a:pt x="386" y="489"/>
                  </a:lnTo>
                  <a:lnTo>
                    <a:pt x="413" y="477"/>
                  </a:lnTo>
                  <a:lnTo>
                    <a:pt x="437" y="460"/>
                  </a:lnTo>
                  <a:lnTo>
                    <a:pt x="459" y="439"/>
                  </a:lnTo>
                  <a:lnTo>
                    <a:pt x="475" y="414"/>
                  </a:lnTo>
                  <a:lnTo>
                    <a:pt x="489" y="386"/>
                  </a:lnTo>
                  <a:lnTo>
                    <a:pt x="497" y="358"/>
                  </a:lnTo>
                  <a:lnTo>
                    <a:pt x="500" y="326"/>
                  </a:lnTo>
                  <a:lnTo>
                    <a:pt x="497" y="295"/>
                  </a:lnTo>
                  <a:lnTo>
                    <a:pt x="489" y="265"/>
                  </a:lnTo>
                  <a:lnTo>
                    <a:pt x="475" y="238"/>
                  </a:lnTo>
                  <a:lnTo>
                    <a:pt x="459" y="213"/>
                  </a:lnTo>
                  <a:lnTo>
                    <a:pt x="437" y="193"/>
                  </a:lnTo>
                  <a:lnTo>
                    <a:pt x="413" y="175"/>
                  </a:lnTo>
                  <a:lnTo>
                    <a:pt x="386" y="162"/>
                  </a:lnTo>
                  <a:lnTo>
                    <a:pt x="356" y="154"/>
                  </a:lnTo>
                  <a:lnTo>
                    <a:pt x="325" y="152"/>
                  </a:lnTo>
                  <a:close/>
                  <a:moveTo>
                    <a:pt x="325" y="0"/>
                  </a:moveTo>
                  <a:lnTo>
                    <a:pt x="369" y="3"/>
                  </a:lnTo>
                  <a:lnTo>
                    <a:pt x="411" y="11"/>
                  </a:lnTo>
                  <a:lnTo>
                    <a:pt x="452" y="26"/>
                  </a:lnTo>
                  <a:lnTo>
                    <a:pt x="490" y="44"/>
                  </a:lnTo>
                  <a:lnTo>
                    <a:pt x="524" y="68"/>
                  </a:lnTo>
                  <a:lnTo>
                    <a:pt x="555" y="96"/>
                  </a:lnTo>
                  <a:lnTo>
                    <a:pt x="582" y="127"/>
                  </a:lnTo>
                  <a:lnTo>
                    <a:pt x="606" y="162"/>
                  </a:lnTo>
                  <a:lnTo>
                    <a:pt x="624" y="199"/>
                  </a:lnTo>
                  <a:lnTo>
                    <a:pt x="639" y="239"/>
                  </a:lnTo>
                  <a:lnTo>
                    <a:pt x="647" y="281"/>
                  </a:lnTo>
                  <a:lnTo>
                    <a:pt x="650" y="326"/>
                  </a:lnTo>
                  <a:lnTo>
                    <a:pt x="647" y="370"/>
                  </a:lnTo>
                  <a:lnTo>
                    <a:pt x="639" y="412"/>
                  </a:lnTo>
                  <a:lnTo>
                    <a:pt x="624" y="452"/>
                  </a:lnTo>
                  <a:lnTo>
                    <a:pt x="606" y="491"/>
                  </a:lnTo>
                  <a:lnTo>
                    <a:pt x="582" y="526"/>
                  </a:lnTo>
                  <a:lnTo>
                    <a:pt x="555" y="556"/>
                  </a:lnTo>
                  <a:lnTo>
                    <a:pt x="524" y="584"/>
                  </a:lnTo>
                  <a:lnTo>
                    <a:pt x="490" y="607"/>
                  </a:lnTo>
                  <a:lnTo>
                    <a:pt x="452" y="627"/>
                  </a:lnTo>
                  <a:lnTo>
                    <a:pt x="411" y="640"/>
                  </a:lnTo>
                  <a:lnTo>
                    <a:pt x="369" y="649"/>
                  </a:lnTo>
                  <a:lnTo>
                    <a:pt x="325" y="652"/>
                  </a:lnTo>
                  <a:lnTo>
                    <a:pt x="281" y="649"/>
                  </a:lnTo>
                  <a:lnTo>
                    <a:pt x="238" y="640"/>
                  </a:lnTo>
                  <a:lnTo>
                    <a:pt x="198" y="627"/>
                  </a:lnTo>
                  <a:lnTo>
                    <a:pt x="160" y="607"/>
                  </a:lnTo>
                  <a:lnTo>
                    <a:pt x="126" y="584"/>
                  </a:lnTo>
                  <a:lnTo>
                    <a:pt x="94" y="556"/>
                  </a:lnTo>
                  <a:lnTo>
                    <a:pt x="68" y="526"/>
                  </a:lnTo>
                  <a:lnTo>
                    <a:pt x="44" y="491"/>
                  </a:lnTo>
                  <a:lnTo>
                    <a:pt x="24" y="452"/>
                  </a:lnTo>
                  <a:lnTo>
                    <a:pt x="11" y="412"/>
                  </a:lnTo>
                  <a:lnTo>
                    <a:pt x="2" y="370"/>
                  </a:lnTo>
                  <a:lnTo>
                    <a:pt x="0" y="326"/>
                  </a:lnTo>
                  <a:lnTo>
                    <a:pt x="2" y="281"/>
                  </a:lnTo>
                  <a:lnTo>
                    <a:pt x="11" y="239"/>
                  </a:lnTo>
                  <a:lnTo>
                    <a:pt x="24" y="199"/>
                  </a:lnTo>
                  <a:lnTo>
                    <a:pt x="44" y="162"/>
                  </a:lnTo>
                  <a:lnTo>
                    <a:pt x="68" y="127"/>
                  </a:lnTo>
                  <a:lnTo>
                    <a:pt x="94" y="96"/>
                  </a:lnTo>
                  <a:lnTo>
                    <a:pt x="126" y="68"/>
                  </a:lnTo>
                  <a:lnTo>
                    <a:pt x="160" y="44"/>
                  </a:lnTo>
                  <a:lnTo>
                    <a:pt x="198" y="26"/>
                  </a:lnTo>
                  <a:lnTo>
                    <a:pt x="238" y="11"/>
                  </a:lnTo>
                  <a:lnTo>
                    <a:pt x="281" y="3"/>
                  </a:lnTo>
                  <a:lnTo>
                    <a:pt x="32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98" name="Freeform 905">
              <a:extLst>
                <a:ext uri="{FF2B5EF4-FFF2-40B4-BE49-F238E27FC236}">
                  <a16:creationId xmlns:a16="http://schemas.microsoft.com/office/drawing/2014/main" id="{89B0AB88-2E93-46F8-99C3-C6AC7CDE8E8F}"/>
                </a:ext>
              </a:extLst>
            </p:cNvPr>
            <p:cNvSpPr>
              <a:spLocks/>
            </p:cNvSpPr>
            <p:nvPr/>
          </p:nvSpPr>
          <p:spPr bwMode="auto">
            <a:xfrm>
              <a:off x="11446" y="4649"/>
              <a:ext cx="219" cy="15"/>
            </a:xfrm>
            <a:custGeom>
              <a:avLst/>
              <a:gdLst>
                <a:gd name="T0" fmla="*/ 75 w 2187"/>
                <a:gd name="T1" fmla="*/ 0 h 152"/>
                <a:gd name="T2" fmla="*/ 2112 w 2187"/>
                <a:gd name="T3" fmla="*/ 0 h 152"/>
                <a:gd name="T4" fmla="*/ 2131 w 2187"/>
                <a:gd name="T5" fmla="*/ 3 h 152"/>
                <a:gd name="T6" fmla="*/ 2150 w 2187"/>
                <a:gd name="T7" fmla="*/ 10 h 152"/>
                <a:gd name="T8" fmla="*/ 2165 w 2187"/>
                <a:gd name="T9" fmla="*/ 23 h 152"/>
                <a:gd name="T10" fmla="*/ 2177 w 2187"/>
                <a:gd name="T11" fmla="*/ 38 h 152"/>
                <a:gd name="T12" fmla="*/ 2185 w 2187"/>
                <a:gd name="T13" fmla="*/ 56 h 152"/>
                <a:gd name="T14" fmla="*/ 2187 w 2187"/>
                <a:gd name="T15" fmla="*/ 76 h 152"/>
                <a:gd name="T16" fmla="*/ 2185 w 2187"/>
                <a:gd name="T17" fmla="*/ 96 h 152"/>
                <a:gd name="T18" fmla="*/ 2177 w 2187"/>
                <a:gd name="T19" fmla="*/ 115 h 152"/>
                <a:gd name="T20" fmla="*/ 2165 w 2187"/>
                <a:gd name="T21" fmla="*/ 130 h 152"/>
                <a:gd name="T22" fmla="*/ 2150 w 2187"/>
                <a:gd name="T23" fmla="*/ 141 h 152"/>
                <a:gd name="T24" fmla="*/ 2131 w 2187"/>
                <a:gd name="T25" fmla="*/ 149 h 152"/>
                <a:gd name="T26" fmla="*/ 2112 w 2187"/>
                <a:gd name="T27" fmla="*/ 152 h 152"/>
                <a:gd name="T28" fmla="*/ 75 w 2187"/>
                <a:gd name="T29" fmla="*/ 152 h 152"/>
                <a:gd name="T30" fmla="*/ 55 w 2187"/>
                <a:gd name="T31" fmla="*/ 149 h 152"/>
                <a:gd name="T32" fmla="*/ 37 w 2187"/>
                <a:gd name="T33" fmla="*/ 141 h 152"/>
                <a:gd name="T34" fmla="*/ 21 w 2187"/>
                <a:gd name="T35" fmla="*/ 130 h 152"/>
                <a:gd name="T36" fmla="*/ 10 w 2187"/>
                <a:gd name="T37" fmla="*/ 115 h 152"/>
                <a:gd name="T38" fmla="*/ 3 w 2187"/>
                <a:gd name="T39" fmla="*/ 96 h 152"/>
                <a:gd name="T40" fmla="*/ 0 w 2187"/>
                <a:gd name="T41" fmla="*/ 76 h 152"/>
                <a:gd name="T42" fmla="*/ 3 w 2187"/>
                <a:gd name="T43" fmla="*/ 56 h 152"/>
                <a:gd name="T44" fmla="*/ 10 w 2187"/>
                <a:gd name="T45" fmla="*/ 38 h 152"/>
                <a:gd name="T46" fmla="*/ 21 w 2187"/>
                <a:gd name="T47" fmla="*/ 23 h 152"/>
                <a:gd name="T48" fmla="*/ 37 w 2187"/>
                <a:gd name="T49" fmla="*/ 10 h 152"/>
                <a:gd name="T50" fmla="*/ 55 w 2187"/>
                <a:gd name="T51" fmla="*/ 3 h 152"/>
                <a:gd name="T52" fmla="*/ 75 w 2187"/>
                <a:gd name="T5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87" h="152">
                  <a:moveTo>
                    <a:pt x="75" y="0"/>
                  </a:moveTo>
                  <a:lnTo>
                    <a:pt x="2112" y="0"/>
                  </a:lnTo>
                  <a:lnTo>
                    <a:pt x="2131" y="3"/>
                  </a:lnTo>
                  <a:lnTo>
                    <a:pt x="2150" y="10"/>
                  </a:lnTo>
                  <a:lnTo>
                    <a:pt x="2165" y="23"/>
                  </a:lnTo>
                  <a:lnTo>
                    <a:pt x="2177" y="38"/>
                  </a:lnTo>
                  <a:lnTo>
                    <a:pt x="2185" y="56"/>
                  </a:lnTo>
                  <a:lnTo>
                    <a:pt x="2187" y="76"/>
                  </a:lnTo>
                  <a:lnTo>
                    <a:pt x="2185" y="96"/>
                  </a:lnTo>
                  <a:lnTo>
                    <a:pt x="2177" y="115"/>
                  </a:lnTo>
                  <a:lnTo>
                    <a:pt x="2165" y="130"/>
                  </a:lnTo>
                  <a:lnTo>
                    <a:pt x="2150" y="141"/>
                  </a:lnTo>
                  <a:lnTo>
                    <a:pt x="2131" y="149"/>
                  </a:lnTo>
                  <a:lnTo>
                    <a:pt x="2112" y="152"/>
                  </a:lnTo>
                  <a:lnTo>
                    <a:pt x="75" y="152"/>
                  </a:lnTo>
                  <a:lnTo>
                    <a:pt x="55" y="149"/>
                  </a:lnTo>
                  <a:lnTo>
                    <a:pt x="37" y="141"/>
                  </a:lnTo>
                  <a:lnTo>
                    <a:pt x="21" y="130"/>
                  </a:lnTo>
                  <a:lnTo>
                    <a:pt x="10" y="115"/>
                  </a:lnTo>
                  <a:lnTo>
                    <a:pt x="3" y="96"/>
                  </a:lnTo>
                  <a:lnTo>
                    <a:pt x="0" y="76"/>
                  </a:lnTo>
                  <a:lnTo>
                    <a:pt x="3" y="56"/>
                  </a:lnTo>
                  <a:lnTo>
                    <a:pt x="10" y="38"/>
                  </a:lnTo>
                  <a:lnTo>
                    <a:pt x="21" y="23"/>
                  </a:lnTo>
                  <a:lnTo>
                    <a:pt x="37" y="10"/>
                  </a:lnTo>
                  <a:lnTo>
                    <a:pt x="55" y="3"/>
                  </a:lnTo>
                  <a:lnTo>
                    <a:pt x="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099" name="Freeform 906">
              <a:extLst>
                <a:ext uri="{FF2B5EF4-FFF2-40B4-BE49-F238E27FC236}">
                  <a16:creationId xmlns:a16="http://schemas.microsoft.com/office/drawing/2014/main" id="{36864CB3-853B-4CDB-A9D0-585AAB9E8E58}"/>
                </a:ext>
              </a:extLst>
            </p:cNvPr>
            <p:cNvSpPr>
              <a:spLocks noEditPoints="1"/>
            </p:cNvSpPr>
            <p:nvPr/>
          </p:nvSpPr>
          <p:spPr bwMode="auto">
            <a:xfrm>
              <a:off x="11390" y="4619"/>
              <a:ext cx="72" cy="73"/>
            </a:xfrm>
            <a:custGeom>
              <a:avLst/>
              <a:gdLst>
                <a:gd name="T0" fmla="*/ 153 w 722"/>
                <a:gd name="T1" fmla="*/ 152 h 734"/>
                <a:gd name="T2" fmla="*/ 151 w 722"/>
                <a:gd name="T3" fmla="*/ 152 h 734"/>
                <a:gd name="T4" fmla="*/ 150 w 722"/>
                <a:gd name="T5" fmla="*/ 154 h 734"/>
                <a:gd name="T6" fmla="*/ 150 w 722"/>
                <a:gd name="T7" fmla="*/ 580 h 734"/>
                <a:gd name="T8" fmla="*/ 151 w 722"/>
                <a:gd name="T9" fmla="*/ 581 h 734"/>
                <a:gd name="T10" fmla="*/ 152 w 722"/>
                <a:gd name="T11" fmla="*/ 582 h 734"/>
                <a:gd name="T12" fmla="*/ 153 w 722"/>
                <a:gd name="T13" fmla="*/ 583 h 734"/>
                <a:gd name="T14" fmla="*/ 569 w 722"/>
                <a:gd name="T15" fmla="*/ 583 h 734"/>
                <a:gd name="T16" fmla="*/ 571 w 722"/>
                <a:gd name="T17" fmla="*/ 582 h 734"/>
                <a:gd name="T18" fmla="*/ 571 w 722"/>
                <a:gd name="T19" fmla="*/ 580 h 734"/>
                <a:gd name="T20" fmla="*/ 571 w 722"/>
                <a:gd name="T21" fmla="*/ 154 h 734"/>
                <a:gd name="T22" fmla="*/ 571 w 722"/>
                <a:gd name="T23" fmla="*/ 152 h 734"/>
                <a:gd name="T24" fmla="*/ 569 w 722"/>
                <a:gd name="T25" fmla="*/ 152 h 734"/>
                <a:gd name="T26" fmla="*/ 153 w 722"/>
                <a:gd name="T27" fmla="*/ 152 h 734"/>
                <a:gd name="T28" fmla="*/ 153 w 722"/>
                <a:gd name="T29" fmla="*/ 0 h 734"/>
                <a:gd name="T30" fmla="*/ 569 w 722"/>
                <a:gd name="T31" fmla="*/ 0 h 734"/>
                <a:gd name="T32" fmla="*/ 600 w 722"/>
                <a:gd name="T33" fmla="*/ 3 h 734"/>
                <a:gd name="T34" fmla="*/ 629 w 722"/>
                <a:gd name="T35" fmla="*/ 13 h 734"/>
                <a:gd name="T36" fmla="*/ 655 w 722"/>
                <a:gd name="T37" fmla="*/ 27 h 734"/>
                <a:gd name="T38" fmla="*/ 677 w 722"/>
                <a:gd name="T39" fmla="*/ 46 h 734"/>
                <a:gd name="T40" fmla="*/ 696 w 722"/>
                <a:gd name="T41" fmla="*/ 68 h 734"/>
                <a:gd name="T42" fmla="*/ 710 w 722"/>
                <a:gd name="T43" fmla="*/ 94 h 734"/>
                <a:gd name="T44" fmla="*/ 719 w 722"/>
                <a:gd name="T45" fmla="*/ 123 h 734"/>
                <a:gd name="T46" fmla="*/ 722 w 722"/>
                <a:gd name="T47" fmla="*/ 154 h 734"/>
                <a:gd name="T48" fmla="*/ 722 w 722"/>
                <a:gd name="T49" fmla="*/ 580 h 734"/>
                <a:gd name="T50" fmla="*/ 719 w 722"/>
                <a:gd name="T51" fmla="*/ 611 h 734"/>
                <a:gd name="T52" fmla="*/ 710 w 722"/>
                <a:gd name="T53" fmla="*/ 640 h 734"/>
                <a:gd name="T54" fmla="*/ 696 w 722"/>
                <a:gd name="T55" fmla="*/ 667 h 734"/>
                <a:gd name="T56" fmla="*/ 677 w 722"/>
                <a:gd name="T57" fmla="*/ 690 h 734"/>
                <a:gd name="T58" fmla="*/ 655 w 722"/>
                <a:gd name="T59" fmla="*/ 708 h 734"/>
                <a:gd name="T60" fmla="*/ 629 w 722"/>
                <a:gd name="T61" fmla="*/ 723 h 734"/>
                <a:gd name="T62" fmla="*/ 600 w 722"/>
                <a:gd name="T63" fmla="*/ 731 h 734"/>
                <a:gd name="T64" fmla="*/ 569 w 722"/>
                <a:gd name="T65" fmla="*/ 734 h 734"/>
                <a:gd name="T66" fmla="*/ 153 w 722"/>
                <a:gd name="T67" fmla="*/ 734 h 734"/>
                <a:gd name="T68" fmla="*/ 122 w 722"/>
                <a:gd name="T69" fmla="*/ 731 h 734"/>
                <a:gd name="T70" fmla="*/ 94 w 722"/>
                <a:gd name="T71" fmla="*/ 723 h 734"/>
                <a:gd name="T72" fmla="*/ 67 w 722"/>
                <a:gd name="T73" fmla="*/ 708 h 734"/>
                <a:gd name="T74" fmla="*/ 44 w 722"/>
                <a:gd name="T75" fmla="*/ 690 h 734"/>
                <a:gd name="T76" fmla="*/ 26 w 722"/>
                <a:gd name="T77" fmla="*/ 667 h 734"/>
                <a:gd name="T78" fmla="*/ 11 w 722"/>
                <a:gd name="T79" fmla="*/ 640 h 734"/>
                <a:gd name="T80" fmla="*/ 3 w 722"/>
                <a:gd name="T81" fmla="*/ 611 h 734"/>
                <a:gd name="T82" fmla="*/ 0 w 722"/>
                <a:gd name="T83" fmla="*/ 580 h 734"/>
                <a:gd name="T84" fmla="*/ 0 w 722"/>
                <a:gd name="T85" fmla="*/ 154 h 734"/>
                <a:gd name="T86" fmla="*/ 3 w 722"/>
                <a:gd name="T87" fmla="*/ 123 h 734"/>
                <a:gd name="T88" fmla="*/ 11 w 722"/>
                <a:gd name="T89" fmla="*/ 94 h 734"/>
                <a:gd name="T90" fmla="*/ 26 w 722"/>
                <a:gd name="T91" fmla="*/ 68 h 734"/>
                <a:gd name="T92" fmla="*/ 44 w 722"/>
                <a:gd name="T93" fmla="*/ 46 h 734"/>
                <a:gd name="T94" fmla="*/ 67 w 722"/>
                <a:gd name="T95" fmla="*/ 27 h 734"/>
                <a:gd name="T96" fmla="*/ 94 w 722"/>
                <a:gd name="T97" fmla="*/ 13 h 734"/>
                <a:gd name="T98" fmla="*/ 122 w 722"/>
                <a:gd name="T99" fmla="*/ 3 h 734"/>
                <a:gd name="T100" fmla="*/ 153 w 722"/>
                <a:gd name="T10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2" h="734">
                  <a:moveTo>
                    <a:pt x="153" y="152"/>
                  </a:moveTo>
                  <a:lnTo>
                    <a:pt x="151" y="152"/>
                  </a:lnTo>
                  <a:lnTo>
                    <a:pt x="150" y="154"/>
                  </a:lnTo>
                  <a:lnTo>
                    <a:pt x="150" y="580"/>
                  </a:lnTo>
                  <a:lnTo>
                    <a:pt x="151" y="581"/>
                  </a:lnTo>
                  <a:lnTo>
                    <a:pt x="152" y="582"/>
                  </a:lnTo>
                  <a:lnTo>
                    <a:pt x="153" y="583"/>
                  </a:lnTo>
                  <a:lnTo>
                    <a:pt x="569" y="583"/>
                  </a:lnTo>
                  <a:lnTo>
                    <a:pt x="571" y="582"/>
                  </a:lnTo>
                  <a:lnTo>
                    <a:pt x="571" y="580"/>
                  </a:lnTo>
                  <a:lnTo>
                    <a:pt x="571" y="154"/>
                  </a:lnTo>
                  <a:lnTo>
                    <a:pt x="571" y="152"/>
                  </a:lnTo>
                  <a:lnTo>
                    <a:pt x="569" y="152"/>
                  </a:lnTo>
                  <a:lnTo>
                    <a:pt x="153" y="152"/>
                  </a:lnTo>
                  <a:close/>
                  <a:moveTo>
                    <a:pt x="153" y="0"/>
                  </a:moveTo>
                  <a:lnTo>
                    <a:pt x="569" y="0"/>
                  </a:lnTo>
                  <a:lnTo>
                    <a:pt x="600" y="3"/>
                  </a:lnTo>
                  <a:lnTo>
                    <a:pt x="629" y="13"/>
                  </a:lnTo>
                  <a:lnTo>
                    <a:pt x="655" y="27"/>
                  </a:lnTo>
                  <a:lnTo>
                    <a:pt x="677" y="46"/>
                  </a:lnTo>
                  <a:lnTo>
                    <a:pt x="696" y="68"/>
                  </a:lnTo>
                  <a:lnTo>
                    <a:pt x="710" y="94"/>
                  </a:lnTo>
                  <a:lnTo>
                    <a:pt x="719" y="123"/>
                  </a:lnTo>
                  <a:lnTo>
                    <a:pt x="722" y="154"/>
                  </a:lnTo>
                  <a:lnTo>
                    <a:pt x="722" y="580"/>
                  </a:lnTo>
                  <a:lnTo>
                    <a:pt x="719" y="611"/>
                  </a:lnTo>
                  <a:lnTo>
                    <a:pt x="710" y="640"/>
                  </a:lnTo>
                  <a:lnTo>
                    <a:pt x="696" y="667"/>
                  </a:lnTo>
                  <a:lnTo>
                    <a:pt x="677" y="690"/>
                  </a:lnTo>
                  <a:lnTo>
                    <a:pt x="655" y="708"/>
                  </a:lnTo>
                  <a:lnTo>
                    <a:pt x="629" y="723"/>
                  </a:lnTo>
                  <a:lnTo>
                    <a:pt x="600" y="731"/>
                  </a:lnTo>
                  <a:lnTo>
                    <a:pt x="569" y="734"/>
                  </a:lnTo>
                  <a:lnTo>
                    <a:pt x="153" y="734"/>
                  </a:lnTo>
                  <a:lnTo>
                    <a:pt x="122" y="731"/>
                  </a:lnTo>
                  <a:lnTo>
                    <a:pt x="94" y="723"/>
                  </a:lnTo>
                  <a:lnTo>
                    <a:pt x="67" y="708"/>
                  </a:lnTo>
                  <a:lnTo>
                    <a:pt x="44" y="690"/>
                  </a:lnTo>
                  <a:lnTo>
                    <a:pt x="26" y="667"/>
                  </a:lnTo>
                  <a:lnTo>
                    <a:pt x="11" y="640"/>
                  </a:lnTo>
                  <a:lnTo>
                    <a:pt x="3" y="611"/>
                  </a:lnTo>
                  <a:lnTo>
                    <a:pt x="0" y="580"/>
                  </a:lnTo>
                  <a:lnTo>
                    <a:pt x="0" y="154"/>
                  </a:lnTo>
                  <a:lnTo>
                    <a:pt x="3" y="123"/>
                  </a:lnTo>
                  <a:lnTo>
                    <a:pt x="11" y="94"/>
                  </a:lnTo>
                  <a:lnTo>
                    <a:pt x="26" y="68"/>
                  </a:lnTo>
                  <a:lnTo>
                    <a:pt x="44" y="46"/>
                  </a:lnTo>
                  <a:lnTo>
                    <a:pt x="67" y="27"/>
                  </a:lnTo>
                  <a:lnTo>
                    <a:pt x="94" y="13"/>
                  </a:lnTo>
                  <a:lnTo>
                    <a:pt x="122" y="3"/>
                  </a:lnTo>
                  <a:lnTo>
                    <a:pt x="15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00" name="Freeform 907">
              <a:extLst>
                <a:ext uri="{FF2B5EF4-FFF2-40B4-BE49-F238E27FC236}">
                  <a16:creationId xmlns:a16="http://schemas.microsoft.com/office/drawing/2014/main" id="{D23A29C6-E823-46C9-BA8D-1FEB89172DFC}"/>
                </a:ext>
              </a:extLst>
            </p:cNvPr>
            <p:cNvSpPr>
              <a:spLocks noEditPoints="1"/>
            </p:cNvSpPr>
            <p:nvPr/>
          </p:nvSpPr>
          <p:spPr bwMode="auto">
            <a:xfrm>
              <a:off x="11649" y="4618"/>
              <a:ext cx="73" cy="73"/>
            </a:xfrm>
            <a:custGeom>
              <a:avLst/>
              <a:gdLst>
                <a:gd name="T0" fmla="*/ 154 w 723"/>
                <a:gd name="T1" fmla="*/ 151 h 734"/>
                <a:gd name="T2" fmla="*/ 153 w 723"/>
                <a:gd name="T3" fmla="*/ 151 h 734"/>
                <a:gd name="T4" fmla="*/ 152 w 723"/>
                <a:gd name="T5" fmla="*/ 152 h 734"/>
                <a:gd name="T6" fmla="*/ 152 w 723"/>
                <a:gd name="T7" fmla="*/ 154 h 734"/>
                <a:gd name="T8" fmla="*/ 152 w 723"/>
                <a:gd name="T9" fmla="*/ 581 h 734"/>
                <a:gd name="T10" fmla="*/ 152 w 723"/>
                <a:gd name="T11" fmla="*/ 582 h 734"/>
                <a:gd name="T12" fmla="*/ 153 w 723"/>
                <a:gd name="T13" fmla="*/ 582 h 734"/>
                <a:gd name="T14" fmla="*/ 154 w 723"/>
                <a:gd name="T15" fmla="*/ 583 h 734"/>
                <a:gd name="T16" fmla="*/ 570 w 723"/>
                <a:gd name="T17" fmla="*/ 583 h 734"/>
                <a:gd name="T18" fmla="*/ 571 w 723"/>
                <a:gd name="T19" fmla="*/ 582 h 734"/>
                <a:gd name="T20" fmla="*/ 572 w 723"/>
                <a:gd name="T21" fmla="*/ 582 h 734"/>
                <a:gd name="T22" fmla="*/ 573 w 723"/>
                <a:gd name="T23" fmla="*/ 581 h 734"/>
                <a:gd name="T24" fmla="*/ 573 w 723"/>
                <a:gd name="T25" fmla="*/ 154 h 734"/>
                <a:gd name="T26" fmla="*/ 572 w 723"/>
                <a:gd name="T27" fmla="*/ 152 h 734"/>
                <a:gd name="T28" fmla="*/ 571 w 723"/>
                <a:gd name="T29" fmla="*/ 151 h 734"/>
                <a:gd name="T30" fmla="*/ 570 w 723"/>
                <a:gd name="T31" fmla="*/ 151 h 734"/>
                <a:gd name="T32" fmla="*/ 154 w 723"/>
                <a:gd name="T33" fmla="*/ 151 h 734"/>
                <a:gd name="T34" fmla="*/ 154 w 723"/>
                <a:gd name="T35" fmla="*/ 0 h 734"/>
                <a:gd name="T36" fmla="*/ 570 w 723"/>
                <a:gd name="T37" fmla="*/ 0 h 734"/>
                <a:gd name="T38" fmla="*/ 600 w 723"/>
                <a:gd name="T39" fmla="*/ 3 h 734"/>
                <a:gd name="T40" fmla="*/ 629 w 723"/>
                <a:gd name="T41" fmla="*/ 12 h 734"/>
                <a:gd name="T42" fmla="*/ 656 w 723"/>
                <a:gd name="T43" fmla="*/ 27 h 734"/>
                <a:gd name="T44" fmla="*/ 679 w 723"/>
                <a:gd name="T45" fmla="*/ 45 h 734"/>
                <a:gd name="T46" fmla="*/ 697 w 723"/>
                <a:gd name="T47" fmla="*/ 68 h 734"/>
                <a:gd name="T48" fmla="*/ 712 w 723"/>
                <a:gd name="T49" fmla="*/ 94 h 734"/>
                <a:gd name="T50" fmla="*/ 720 w 723"/>
                <a:gd name="T51" fmla="*/ 123 h 734"/>
                <a:gd name="T52" fmla="*/ 723 w 723"/>
                <a:gd name="T53" fmla="*/ 154 h 734"/>
                <a:gd name="T54" fmla="*/ 723 w 723"/>
                <a:gd name="T55" fmla="*/ 581 h 734"/>
                <a:gd name="T56" fmla="*/ 720 w 723"/>
                <a:gd name="T57" fmla="*/ 611 h 734"/>
                <a:gd name="T58" fmla="*/ 712 w 723"/>
                <a:gd name="T59" fmla="*/ 640 h 734"/>
                <a:gd name="T60" fmla="*/ 697 w 723"/>
                <a:gd name="T61" fmla="*/ 667 h 734"/>
                <a:gd name="T62" fmla="*/ 679 w 723"/>
                <a:gd name="T63" fmla="*/ 689 h 734"/>
                <a:gd name="T64" fmla="*/ 656 w 723"/>
                <a:gd name="T65" fmla="*/ 708 h 734"/>
                <a:gd name="T66" fmla="*/ 629 w 723"/>
                <a:gd name="T67" fmla="*/ 722 h 734"/>
                <a:gd name="T68" fmla="*/ 600 w 723"/>
                <a:gd name="T69" fmla="*/ 730 h 734"/>
                <a:gd name="T70" fmla="*/ 570 w 723"/>
                <a:gd name="T71" fmla="*/ 734 h 734"/>
                <a:gd name="T72" fmla="*/ 154 w 723"/>
                <a:gd name="T73" fmla="*/ 734 h 734"/>
                <a:gd name="T74" fmla="*/ 123 w 723"/>
                <a:gd name="T75" fmla="*/ 730 h 734"/>
                <a:gd name="T76" fmla="*/ 94 w 723"/>
                <a:gd name="T77" fmla="*/ 722 h 734"/>
                <a:gd name="T78" fmla="*/ 68 w 723"/>
                <a:gd name="T79" fmla="*/ 708 h 734"/>
                <a:gd name="T80" fmla="*/ 46 w 723"/>
                <a:gd name="T81" fmla="*/ 689 h 734"/>
                <a:gd name="T82" fmla="*/ 26 w 723"/>
                <a:gd name="T83" fmla="*/ 667 h 734"/>
                <a:gd name="T84" fmla="*/ 13 w 723"/>
                <a:gd name="T85" fmla="*/ 640 h 734"/>
                <a:gd name="T86" fmla="*/ 4 w 723"/>
                <a:gd name="T87" fmla="*/ 611 h 734"/>
                <a:gd name="T88" fmla="*/ 0 w 723"/>
                <a:gd name="T89" fmla="*/ 581 h 734"/>
                <a:gd name="T90" fmla="*/ 0 w 723"/>
                <a:gd name="T91" fmla="*/ 154 h 734"/>
                <a:gd name="T92" fmla="*/ 4 w 723"/>
                <a:gd name="T93" fmla="*/ 123 h 734"/>
                <a:gd name="T94" fmla="*/ 13 w 723"/>
                <a:gd name="T95" fmla="*/ 94 h 734"/>
                <a:gd name="T96" fmla="*/ 26 w 723"/>
                <a:gd name="T97" fmla="*/ 68 h 734"/>
                <a:gd name="T98" fmla="*/ 46 w 723"/>
                <a:gd name="T99" fmla="*/ 45 h 734"/>
                <a:gd name="T100" fmla="*/ 68 w 723"/>
                <a:gd name="T101" fmla="*/ 27 h 734"/>
                <a:gd name="T102" fmla="*/ 94 w 723"/>
                <a:gd name="T103" fmla="*/ 12 h 734"/>
                <a:gd name="T104" fmla="*/ 123 w 723"/>
                <a:gd name="T105" fmla="*/ 3 h 734"/>
                <a:gd name="T106" fmla="*/ 154 w 723"/>
                <a:gd name="T10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3" h="734">
                  <a:moveTo>
                    <a:pt x="154" y="151"/>
                  </a:moveTo>
                  <a:lnTo>
                    <a:pt x="153" y="151"/>
                  </a:lnTo>
                  <a:lnTo>
                    <a:pt x="152" y="152"/>
                  </a:lnTo>
                  <a:lnTo>
                    <a:pt x="152" y="154"/>
                  </a:lnTo>
                  <a:lnTo>
                    <a:pt x="152" y="581"/>
                  </a:lnTo>
                  <a:lnTo>
                    <a:pt x="152" y="582"/>
                  </a:lnTo>
                  <a:lnTo>
                    <a:pt x="153" y="582"/>
                  </a:lnTo>
                  <a:lnTo>
                    <a:pt x="154" y="583"/>
                  </a:lnTo>
                  <a:lnTo>
                    <a:pt x="570" y="583"/>
                  </a:lnTo>
                  <a:lnTo>
                    <a:pt x="571" y="582"/>
                  </a:lnTo>
                  <a:lnTo>
                    <a:pt x="572" y="582"/>
                  </a:lnTo>
                  <a:lnTo>
                    <a:pt x="573" y="581"/>
                  </a:lnTo>
                  <a:lnTo>
                    <a:pt x="573" y="154"/>
                  </a:lnTo>
                  <a:lnTo>
                    <a:pt x="572" y="152"/>
                  </a:lnTo>
                  <a:lnTo>
                    <a:pt x="571" y="151"/>
                  </a:lnTo>
                  <a:lnTo>
                    <a:pt x="570" y="151"/>
                  </a:lnTo>
                  <a:lnTo>
                    <a:pt x="154" y="151"/>
                  </a:lnTo>
                  <a:close/>
                  <a:moveTo>
                    <a:pt x="154" y="0"/>
                  </a:moveTo>
                  <a:lnTo>
                    <a:pt x="570" y="0"/>
                  </a:lnTo>
                  <a:lnTo>
                    <a:pt x="600" y="3"/>
                  </a:lnTo>
                  <a:lnTo>
                    <a:pt x="629" y="12"/>
                  </a:lnTo>
                  <a:lnTo>
                    <a:pt x="656" y="27"/>
                  </a:lnTo>
                  <a:lnTo>
                    <a:pt x="679" y="45"/>
                  </a:lnTo>
                  <a:lnTo>
                    <a:pt x="697" y="68"/>
                  </a:lnTo>
                  <a:lnTo>
                    <a:pt x="712" y="94"/>
                  </a:lnTo>
                  <a:lnTo>
                    <a:pt x="720" y="123"/>
                  </a:lnTo>
                  <a:lnTo>
                    <a:pt x="723" y="154"/>
                  </a:lnTo>
                  <a:lnTo>
                    <a:pt x="723" y="581"/>
                  </a:lnTo>
                  <a:lnTo>
                    <a:pt x="720" y="611"/>
                  </a:lnTo>
                  <a:lnTo>
                    <a:pt x="712" y="640"/>
                  </a:lnTo>
                  <a:lnTo>
                    <a:pt x="697" y="667"/>
                  </a:lnTo>
                  <a:lnTo>
                    <a:pt x="679" y="689"/>
                  </a:lnTo>
                  <a:lnTo>
                    <a:pt x="656" y="708"/>
                  </a:lnTo>
                  <a:lnTo>
                    <a:pt x="629" y="722"/>
                  </a:lnTo>
                  <a:lnTo>
                    <a:pt x="600" y="730"/>
                  </a:lnTo>
                  <a:lnTo>
                    <a:pt x="570" y="734"/>
                  </a:lnTo>
                  <a:lnTo>
                    <a:pt x="154" y="734"/>
                  </a:lnTo>
                  <a:lnTo>
                    <a:pt x="123" y="730"/>
                  </a:lnTo>
                  <a:lnTo>
                    <a:pt x="94" y="722"/>
                  </a:lnTo>
                  <a:lnTo>
                    <a:pt x="68" y="708"/>
                  </a:lnTo>
                  <a:lnTo>
                    <a:pt x="46" y="689"/>
                  </a:lnTo>
                  <a:lnTo>
                    <a:pt x="26" y="667"/>
                  </a:lnTo>
                  <a:lnTo>
                    <a:pt x="13" y="640"/>
                  </a:lnTo>
                  <a:lnTo>
                    <a:pt x="4" y="611"/>
                  </a:lnTo>
                  <a:lnTo>
                    <a:pt x="0" y="581"/>
                  </a:lnTo>
                  <a:lnTo>
                    <a:pt x="0" y="154"/>
                  </a:lnTo>
                  <a:lnTo>
                    <a:pt x="4" y="123"/>
                  </a:lnTo>
                  <a:lnTo>
                    <a:pt x="13" y="94"/>
                  </a:lnTo>
                  <a:lnTo>
                    <a:pt x="26" y="68"/>
                  </a:lnTo>
                  <a:lnTo>
                    <a:pt x="46" y="45"/>
                  </a:lnTo>
                  <a:lnTo>
                    <a:pt x="68" y="27"/>
                  </a:lnTo>
                  <a:lnTo>
                    <a:pt x="94" y="12"/>
                  </a:lnTo>
                  <a:lnTo>
                    <a:pt x="123" y="3"/>
                  </a:lnTo>
                  <a:lnTo>
                    <a:pt x="15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01" name="Group 910">
            <a:extLst>
              <a:ext uri="{FF2B5EF4-FFF2-40B4-BE49-F238E27FC236}">
                <a16:creationId xmlns:a16="http://schemas.microsoft.com/office/drawing/2014/main" id="{7FABDF4D-FF89-4823-AC89-9F9EE55CF2C3}"/>
              </a:ext>
            </a:extLst>
          </p:cNvPr>
          <p:cNvGrpSpPr>
            <a:grpSpLocks noChangeAspect="1"/>
          </p:cNvGrpSpPr>
          <p:nvPr/>
        </p:nvGrpSpPr>
        <p:grpSpPr bwMode="auto">
          <a:xfrm>
            <a:off x="8974986" y="4825049"/>
            <a:ext cx="258733" cy="257939"/>
            <a:chOff x="11308" y="5199"/>
            <a:chExt cx="326" cy="325"/>
          </a:xfrm>
          <a:solidFill>
            <a:srgbClr val="000000"/>
          </a:solidFill>
        </p:grpSpPr>
        <p:sp>
          <p:nvSpPr>
            <p:cNvPr id="1102" name="Freeform 912">
              <a:extLst>
                <a:ext uri="{FF2B5EF4-FFF2-40B4-BE49-F238E27FC236}">
                  <a16:creationId xmlns:a16="http://schemas.microsoft.com/office/drawing/2014/main" id="{A4601B28-36EF-454B-994B-A8CA9776E471}"/>
                </a:ext>
              </a:extLst>
            </p:cNvPr>
            <p:cNvSpPr>
              <a:spLocks noEditPoints="1"/>
            </p:cNvSpPr>
            <p:nvPr/>
          </p:nvSpPr>
          <p:spPr bwMode="auto">
            <a:xfrm>
              <a:off x="11308" y="5199"/>
              <a:ext cx="326" cy="325"/>
            </a:xfrm>
            <a:custGeom>
              <a:avLst/>
              <a:gdLst>
                <a:gd name="T0" fmla="*/ 1344 w 3262"/>
                <a:gd name="T1" fmla="*/ 179 h 3254"/>
                <a:gd name="T2" fmla="*/ 992 w 3262"/>
                <a:gd name="T3" fmla="*/ 296 h 3254"/>
                <a:gd name="T4" fmla="*/ 686 w 3262"/>
                <a:gd name="T5" fmla="*/ 493 h 3254"/>
                <a:gd name="T6" fmla="*/ 437 w 3262"/>
                <a:gd name="T7" fmla="*/ 757 h 3254"/>
                <a:gd name="T8" fmla="*/ 258 w 3262"/>
                <a:gd name="T9" fmla="*/ 1075 h 3254"/>
                <a:gd name="T10" fmla="*/ 163 w 3262"/>
                <a:gd name="T11" fmla="*/ 1436 h 3254"/>
                <a:gd name="T12" fmla="*/ 163 w 3262"/>
                <a:gd name="T13" fmla="*/ 1820 h 3254"/>
                <a:gd name="T14" fmla="*/ 258 w 3262"/>
                <a:gd name="T15" fmla="*/ 2180 h 3254"/>
                <a:gd name="T16" fmla="*/ 437 w 3262"/>
                <a:gd name="T17" fmla="*/ 2498 h 3254"/>
                <a:gd name="T18" fmla="*/ 686 w 3262"/>
                <a:gd name="T19" fmla="*/ 2762 h 3254"/>
                <a:gd name="T20" fmla="*/ 992 w 3262"/>
                <a:gd name="T21" fmla="*/ 2959 h 3254"/>
                <a:gd name="T22" fmla="*/ 1344 w 3262"/>
                <a:gd name="T23" fmla="*/ 3076 h 3254"/>
                <a:gd name="T24" fmla="*/ 1728 w 3262"/>
                <a:gd name="T25" fmla="*/ 3100 h 3254"/>
                <a:gd name="T26" fmla="*/ 2098 w 3262"/>
                <a:gd name="T27" fmla="*/ 3028 h 3254"/>
                <a:gd name="T28" fmla="*/ 2429 w 3262"/>
                <a:gd name="T29" fmla="*/ 2869 h 3254"/>
                <a:gd name="T30" fmla="*/ 2708 w 3262"/>
                <a:gd name="T31" fmla="*/ 2638 h 3254"/>
                <a:gd name="T32" fmla="*/ 2923 w 3262"/>
                <a:gd name="T33" fmla="*/ 2345 h 3254"/>
                <a:gd name="T34" fmla="*/ 3061 w 3262"/>
                <a:gd name="T35" fmla="*/ 2004 h 3254"/>
                <a:gd name="T36" fmla="*/ 3110 w 3262"/>
                <a:gd name="T37" fmla="*/ 1628 h 3254"/>
                <a:gd name="T38" fmla="*/ 3061 w 3262"/>
                <a:gd name="T39" fmla="*/ 1251 h 3254"/>
                <a:gd name="T40" fmla="*/ 2923 w 3262"/>
                <a:gd name="T41" fmla="*/ 910 h 3254"/>
                <a:gd name="T42" fmla="*/ 2708 w 3262"/>
                <a:gd name="T43" fmla="*/ 617 h 3254"/>
                <a:gd name="T44" fmla="*/ 2429 w 3262"/>
                <a:gd name="T45" fmla="*/ 385 h 3254"/>
                <a:gd name="T46" fmla="*/ 2098 w 3262"/>
                <a:gd name="T47" fmla="*/ 227 h 3254"/>
                <a:gd name="T48" fmla="*/ 1728 w 3262"/>
                <a:gd name="T49" fmla="*/ 155 h 3254"/>
                <a:gd name="T50" fmla="*/ 1835 w 3262"/>
                <a:gd name="T51" fmla="*/ 13 h 3254"/>
                <a:gd name="T52" fmla="*/ 2220 w 3262"/>
                <a:gd name="T53" fmla="*/ 111 h 3254"/>
                <a:gd name="T54" fmla="*/ 2562 w 3262"/>
                <a:gd name="T55" fmla="*/ 293 h 3254"/>
                <a:gd name="T56" fmla="*/ 2849 w 3262"/>
                <a:gd name="T57" fmla="*/ 547 h 3254"/>
                <a:gd name="T58" fmla="*/ 3070 w 3262"/>
                <a:gd name="T59" fmla="*/ 863 h 3254"/>
                <a:gd name="T60" fmla="*/ 3211 w 3262"/>
                <a:gd name="T61" fmla="*/ 1228 h 3254"/>
                <a:gd name="T62" fmla="*/ 3262 w 3262"/>
                <a:gd name="T63" fmla="*/ 1628 h 3254"/>
                <a:gd name="T64" fmla="*/ 3211 w 3262"/>
                <a:gd name="T65" fmla="*/ 2027 h 3254"/>
                <a:gd name="T66" fmla="*/ 3070 w 3262"/>
                <a:gd name="T67" fmla="*/ 2392 h 3254"/>
                <a:gd name="T68" fmla="*/ 2849 w 3262"/>
                <a:gd name="T69" fmla="*/ 2707 h 3254"/>
                <a:gd name="T70" fmla="*/ 2562 w 3262"/>
                <a:gd name="T71" fmla="*/ 2962 h 3254"/>
                <a:gd name="T72" fmla="*/ 2220 w 3262"/>
                <a:gd name="T73" fmla="*/ 3144 h 3254"/>
                <a:gd name="T74" fmla="*/ 1835 w 3262"/>
                <a:gd name="T75" fmla="*/ 3242 h 3254"/>
                <a:gd name="T76" fmla="*/ 1426 w 3262"/>
                <a:gd name="T77" fmla="*/ 3242 h 3254"/>
                <a:gd name="T78" fmla="*/ 1042 w 3262"/>
                <a:gd name="T79" fmla="*/ 3144 h 3254"/>
                <a:gd name="T80" fmla="*/ 700 w 3262"/>
                <a:gd name="T81" fmla="*/ 2962 h 3254"/>
                <a:gd name="T82" fmla="*/ 412 w 3262"/>
                <a:gd name="T83" fmla="*/ 2707 h 3254"/>
                <a:gd name="T84" fmla="*/ 192 w 3262"/>
                <a:gd name="T85" fmla="*/ 2392 h 3254"/>
                <a:gd name="T86" fmla="*/ 49 w 3262"/>
                <a:gd name="T87" fmla="*/ 2027 h 3254"/>
                <a:gd name="T88" fmla="*/ 0 w 3262"/>
                <a:gd name="T89" fmla="*/ 1628 h 3254"/>
                <a:gd name="T90" fmla="*/ 49 w 3262"/>
                <a:gd name="T91" fmla="*/ 1228 h 3254"/>
                <a:gd name="T92" fmla="*/ 191 w 3262"/>
                <a:gd name="T93" fmla="*/ 863 h 3254"/>
                <a:gd name="T94" fmla="*/ 412 w 3262"/>
                <a:gd name="T95" fmla="*/ 547 h 3254"/>
                <a:gd name="T96" fmla="*/ 700 w 3262"/>
                <a:gd name="T97" fmla="*/ 293 h 3254"/>
                <a:gd name="T98" fmla="*/ 1042 w 3262"/>
                <a:gd name="T99" fmla="*/ 111 h 3254"/>
                <a:gd name="T100" fmla="*/ 1426 w 3262"/>
                <a:gd name="T101" fmla="*/ 13 h 3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62" h="3254">
                  <a:moveTo>
                    <a:pt x="1631" y="151"/>
                  </a:moveTo>
                  <a:lnTo>
                    <a:pt x="1533" y="155"/>
                  </a:lnTo>
                  <a:lnTo>
                    <a:pt x="1438" y="164"/>
                  </a:lnTo>
                  <a:lnTo>
                    <a:pt x="1344" y="179"/>
                  </a:lnTo>
                  <a:lnTo>
                    <a:pt x="1253" y="200"/>
                  </a:lnTo>
                  <a:lnTo>
                    <a:pt x="1164" y="227"/>
                  </a:lnTo>
                  <a:lnTo>
                    <a:pt x="1076" y="259"/>
                  </a:lnTo>
                  <a:lnTo>
                    <a:pt x="992" y="296"/>
                  </a:lnTo>
                  <a:lnTo>
                    <a:pt x="911" y="338"/>
                  </a:lnTo>
                  <a:lnTo>
                    <a:pt x="832" y="385"/>
                  </a:lnTo>
                  <a:lnTo>
                    <a:pt x="757" y="437"/>
                  </a:lnTo>
                  <a:lnTo>
                    <a:pt x="686" y="493"/>
                  </a:lnTo>
                  <a:lnTo>
                    <a:pt x="617" y="552"/>
                  </a:lnTo>
                  <a:lnTo>
                    <a:pt x="554" y="617"/>
                  </a:lnTo>
                  <a:lnTo>
                    <a:pt x="493" y="685"/>
                  </a:lnTo>
                  <a:lnTo>
                    <a:pt x="437" y="757"/>
                  </a:lnTo>
                  <a:lnTo>
                    <a:pt x="385" y="831"/>
                  </a:lnTo>
                  <a:lnTo>
                    <a:pt x="338" y="910"/>
                  </a:lnTo>
                  <a:lnTo>
                    <a:pt x="296" y="991"/>
                  </a:lnTo>
                  <a:lnTo>
                    <a:pt x="258" y="1075"/>
                  </a:lnTo>
                  <a:lnTo>
                    <a:pt x="227" y="1161"/>
                  </a:lnTo>
                  <a:lnTo>
                    <a:pt x="200" y="1251"/>
                  </a:lnTo>
                  <a:lnTo>
                    <a:pt x="179" y="1342"/>
                  </a:lnTo>
                  <a:lnTo>
                    <a:pt x="163" y="1436"/>
                  </a:lnTo>
                  <a:lnTo>
                    <a:pt x="154" y="1530"/>
                  </a:lnTo>
                  <a:lnTo>
                    <a:pt x="151" y="1628"/>
                  </a:lnTo>
                  <a:lnTo>
                    <a:pt x="154" y="1725"/>
                  </a:lnTo>
                  <a:lnTo>
                    <a:pt x="163" y="1820"/>
                  </a:lnTo>
                  <a:lnTo>
                    <a:pt x="179" y="1913"/>
                  </a:lnTo>
                  <a:lnTo>
                    <a:pt x="200" y="2004"/>
                  </a:lnTo>
                  <a:lnTo>
                    <a:pt x="227" y="2094"/>
                  </a:lnTo>
                  <a:lnTo>
                    <a:pt x="258" y="2180"/>
                  </a:lnTo>
                  <a:lnTo>
                    <a:pt x="296" y="2264"/>
                  </a:lnTo>
                  <a:lnTo>
                    <a:pt x="338" y="2345"/>
                  </a:lnTo>
                  <a:lnTo>
                    <a:pt x="385" y="2424"/>
                  </a:lnTo>
                  <a:lnTo>
                    <a:pt x="437" y="2498"/>
                  </a:lnTo>
                  <a:lnTo>
                    <a:pt x="493" y="2570"/>
                  </a:lnTo>
                  <a:lnTo>
                    <a:pt x="554" y="2638"/>
                  </a:lnTo>
                  <a:lnTo>
                    <a:pt x="617" y="2702"/>
                  </a:lnTo>
                  <a:lnTo>
                    <a:pt x="686" y="2762"/>
                  </a:lnTo>
                  <a:lnTo>
                    <a:pt x="757" y="2818"/>
                  </a:lnTo>
                  <a:lnTo>
                    <a:pt x="832" y="2869"/>
                  </a:lnTo>
                  <a:lnTo>
                    <a:pt x="911" y="2917"/>
                  </a:lnTo>
                  <a:lnTo>
                    <a:pt x="992" y="2959"/>
                  </a:lnTo>
                  <a:lnTo>
                    <a:pt x="1076" y="2996"/>
                  </a:lnTo>
                  <a:lnTo>
                    <a:pt x="1164" y="3028"/>
                  </a:lnTo>
                  <a:lnTo>
                    <a:pt x="1253" y="3055"/>
                  </a:lnTo>
                  <a:lnTo>
                    <a:pt x="1344" y="3076"/>
                  </a:lnTo>
                  <a:lnTo>
                    <a:pt x="1438" y="3091"/>
                  </a:lnTo>
                  <a:lnTo>
                    <a:pt x="1533" y="3100"/>
                  </a:lnTo>
                  <a:lnTo>
                    <a:pt x="1631" y="3103"/>
                  </a:lnTo>
                  <a:lnTo>
                    <a:pt x="1728" y="3100"/>
                  </a:lnTo>
                  <a:lnTo>
                    <a:pt x="1824" y="3091"/>
                  </a:lnTo>
                  <a:lnTo>
                    <a:pt x="1917" y="3076"/>
                  </a:lnTo>
                  <a:lnTo>
                    <a:pt x="2008" y="3055"/>
                  </a:lnTo>
                  <a:lnTo>
                    <a:pt x="2098" y="3028"/>
                  </a:lnTo>
                  <a:lnTo>
                    <a:pt x="2185" y="2996"/>
                  </a:lnTo>
                  <a:lnTo>
                    <a:pt x="2269" y="2959"/>
                  </a:lnTo>
                  <a:lnTo>
                    <a:pt x="2350" y="2917"/>
                  </a:lnTo>
                  <a:lnTo>
                    <a:pt x="2429" y="2869"/>
                  </a:lnTo>
                  <a:lnTo>
                    <a:pt x="2504" y="2818"/>
                  </a:lnTo>
                  <a:lnTo>
                    <a:pt x="2576" y="2762"/>
                  </a:lnTo>
                  <a:lnTo>
                    <a:pt x="2643" y="2702"/>
                  </a:lnTo>
                  <a:lnTo>
                    <a:pt x="2708" y="2638"/>
                  </a:lnTo>
                  <a:lnTo>
                    <a:pt x="2769" y="2570"/>
                  </a:lnTo>
                  <a:lnTo>
                    <a:pt x="2824" y="2498"/>
                  </a:lnTo>
                  <a:lnTo>
                    <a:pt x="2876" y="2424"/>
                  </a:lnTo>
                  <a:lnTo>
                    <a:pt x="2923" y="2345"/>
                  </a:lnTo>
                  <a:lnTo>
                    <a:pt x="2965" y="2264"/>
                  </a:lnTo>
                  <a:lnTo>
                    <a:pt x="3003" y="2180"/>
                  </a:lnTo>
                  <a:lnTo>
                    <a:pt x="3035" y="2094"/>
                  </a:lnTo>
                  <a:lnTo>
                    <a:pt x="3061" y="2004"/>
                  </a:lnTo>
                  <a:lnTo>
                    <a:pt x="3082" y="1913"/>
                  </a:lnTo>
                  <a:lnTo>
                    <a:pt x="3097" y="1820"/>
                  </a:lnTo>
                  <a:lnTo>
                    <a:pt x="3107" y="1725"/>
                  </a:lnTo>
                  <a:lnTo>
                    <a:pt x="3110" y="1628"/>
                  </a:lnTo>
                  <a:lnTo>
                    <a:pt x="3107" y="1530"/>
                  </a:lnTo>
                  <a:lnTo>
                    <a:pt x="3097" y="1436"/>
                  </a:lnTo>
                  <a:lnTo>
                    <a:pt x="3082" y="1342"/>
                  </a:lnTo>
                  <a:lnTo>
                    <a:pt x="3061" y="1251"/>
                  </a:lnTo>
                  <a:lnTo>
                    <a:pt x="3035" y="1161"/>
                  </a:lnTo>
                  <a:lnTo>
                    <a:pt x="3003" y="1075"/>
                  </a:lnTo>
                  <a:lnTo>
                    <a:pt x="2965" y="991"/>
                  </a:lnTo>
                  <a:lnTo>
                    <a:pt x="2923" y="910"/>
                  </a:lnTo>
                  <a:lnTo>
                    <a:pt x="2876" y="831"/>
                  </a:lnTo>
                  <a:lnTo>
                    <a:pt x="2824" y="757"/>
                  </a:lnTo>
                  <a:lnTo>
                    <a:pt x="2769" y="685"/>
                  </a:lnTo>
                  <a:lnTo>
                    <a:pt x="2708" y="617"/>
                  </a:lnTo>
                  <a:lnTo>
                    <a:pt x="2643" y="552"/>
                  </a:lnTo>
                  <a:lnTo>
                    <a:pt x="2576" y="493"/>
                  </a:lnTo>
                  <a:lnTo>
                    <a:pt x="2504" y="437"/>
                  </a:lnTo>
                  <a:lnTo>
                    <a:pt x="2429" y="385"/>
                  </a:lnTo>
                  <a:lnTo>
                    <a:pt x="2350" y="338"/>
                  </a:lnTo>
                  <a:lnTo>
                    <a:pt x="2269" y="296"/>
                  </a:lnTo>
                  <a:lnTo>
                    <a:pt x="2185" y="259"/>
                  </a:lnTo>
                  <a:lnTo>
                    <a:pt x="2098" y="227"/>
                  </a:lnTo>
                  <a:lnTo>
                    <a:pt x="2008" y="200"/>
                  </a:lnTo>
                  <a:lnTo>
                    <a:pt x="1917" y="179"/>
                  </a:lnTo>
                  <a:lnTo>
                    <a:pt x="1824" y="164"/>
                  </a:lnTo>
                  <a:lnTo>
                    <a:pt x="1728" y="155"/>
                  </a:lnTo>
                  <a:lnTo>
                    <a:pt x="1631" y="151"/>
                  </a:lnTo>
                  <a:close/>
                  <a:moveTo>
                    <a:pt x="1631" y="0"/>
                  </a:moveTo>
                  <a:lnTo>
                    <a:pt x="1734" y="4"/>
                  </a:lnTo>
                  <a:lnTo>
                    <a:pt x="1835" y="13"/>
                  </a:lnTo>
                  <a:lnTo>
                    <a:pt x="1934" y="29"/>
                  </a:lnTo>
                  <a:lnTo>
                    <a:pt x="2031" y="50"/>
                  </a:lnTo>
                  <a:lnTo>
                    <a:pt x="2127" y="78"/>
                  </a:lnTo>
                  <a:lnTo>
                    <a:pt x="2220" y="111"/>
                  </a:lnTo>
                  <a:lnTo>
                    <a:pt x="2310" y="148"/>
                  </a:lnTo>
                  <a:lnTo>
                    <a:pt x="2396" y="191"/>
                  </a:lnTo>
                  <a:lnTo>
                    <a:pt x="2481" y="240"/>
                  </a:lnTo>
                  <a:lnTo>
                    <a:pt x="2562" y="293"/>
                  </a:lnTo>
                  <a:lnTo>
                    <a:pt x="2639" y="350"/>
                  </a:lnTo>
                  <a:lnTo>
                    <a:pt x="2713" y="412"/>
                  </a:lnTo>
                  <a:lnTo>
                    <a:pt x="2784" y="478"/>
                  </a:lnTo>
                  <a:lnTo>
                    <a:pt x="2849" y="547"/>
                  </a:lnTo>
                  <a:lnTo>
                    <a:pt x="2912" y="621"/>
                  </a:lnTo>
                  <a:lnTo>
                    <a:pt x="2969" y="698"/>
                  </a:lnTo>
                  <a:lnTo>
                    <a:pt x="3022" y="780"/>
                  </a:lnTo>
                  <a:lnTo>
                    <a:pt x="3070" y="863"/>
                  </a:lnTo>
                  <a:lnTo>
                    <a:pt x="3113" y="950"/>
                  </a:lnTo>
                  <a:lnTo>
                    <a:pt x="3152" y="1040"/>
                  </a:lnTo>
                  <a:lnTo>
                    <a:pt x="3184" y="1133"/>
                  </a:lnTo>
                  <a:lnTo>
                    <a:pt x="3211" y="1228"/>
                  </a:lnTo>
                  <a:lnTo>
                    <a:pt x="3234" y="1324"/>
                  </a:lnTo>
                  <a:lnTo>
                    <a:pt x="3249" y="1424"/>
                  </a:lnTo>
                  <a:lnTo>
                    <a:pt x="3258" y="1524"/>
                  </a:lnTo>
                  <a:lnTo>
                    <a:pt x="3262" y="1628"/>
                  </a:lnTo>
                  <a:lnTo>
                    <a:pt x="3258" y="1731"/>
                  </a:lnTo>
                  <a:lnTo>
                    <a:pt x="3249" y="1831"/>
                  </a:lnTo>
                  <a:lnTo>
                    <a:pt x="3234" y="1931"/>
                  </a:lnTo>
                  <a:lnTo>
                    <a:pt x="3211" y="2027"/>
                  </a:lnTo>
                  <a:lnTo>
                    <a:pt x="3184" y="2122"/>
                  </a:lnTo>
                  <a:lnTo>
                    <a:pt x="3152" y="2215"/>
                  </a:lnTo>
                  <a:lnTo>
                    <a:pt x="3113" y="2305"/>
                  </a:lnTo>
                  <a:lnTo>
                    <a:pt x="3070" y="2392"/>
                  </a:lnTo>
                  <a:lnTo>
                    <a:pt x="3022" y="2475"/>
                  </a:lnTo>
                  <a:lnTo>
                    <a:pt x="2969" y="2557"/>
                  </a:lnTo>
                  <a:lnTo>
                    <a:pt x="2912" y="2634"/>
                  </a:lnTo>
                  <a:lnTo>
                    <a:pt x="2849" y="2707"/>
                  </a:lnTo>
                  <a:lnTo>
                    <a:pt x="2784" y="2777"/>
                  </a:lnTo>
                  <a:lnTo>
                    <a:pt x="2713" y="2843"/>
                  </a:lnTo>
                  <a:lnTo>
                    <a:pt x="2639" y="2905"/>
                  </a:lnTo>
                  <a:lnTo>
                    <a:pt x="2562" y="2962"/>
                  </a:lnTo>
                  <a:lnTo>
                    <a:pt x="2481" y="3015"/>
                  </a:lnTo>
                  <a:lnTo>
                    <a:pt x="2396" y="3064"/>
                  </a:lnTo>
                  <a:lnTo>
                    <a:pt x="2310" y="3107"/>
                  </a:lnTo>
                  <a:lnTo>
                    <a:pt x="2220" y="3144"/>
                  </a:lnTo>
                  <a:lnTo>
                    <a:pt x="2127" y="3177"/>
                  </a:lnTo>
                  <a:lnTo>
                    <a:pt x="2031" y="3204"/>
                  </a:lnTo>
                  <a:lnTo>
                    <a:pt x="1934" y="3226"/>
                  </a:lnTo>
                  <a:lnTo>
                    <a:pt x="1835" y="3242"/>
                  </a:lnTo>
                  <a:lnTo>
                    <a:pt x="1734" y="3251"/>
                  </a:lnTo>
                  <a:lnTo>
                    <a:pt x="1631" y="3254"/>
                  </a:lnTo>
                  <a:lnTo>
                    <a:pt x="1528" y="3251"/>
                  </a:lnTo>
                  <a:lnTo>
                    <a:pt x="1426" y="3242"/>
                  </a:lnTo>
                  <a:lnTo>
                    <a:pt x="1327" y="3226"/>
                  </a:lnTo>
                  <a:lnTo>
                    <a:pt x="1229" y="3204"/>
                  </a:lnTo>
                  <a:lnTo>
                    <a:pt x="1135" y="3177"/>
                  </a:lnTo>
                  <a:lnTo>
                    <a:pt x="1042" y="3144"/>
                  </a:lnTo>
                  <a:lnTo>
                    <a:pt x="952" y="3107"/>
                  </a:lnTo>
                  <a:lnTo>
                    <a:pt x="864" y="3064"/>
                  </a:lnTo>
                  <a:lnTo>
                    <a:pt x="781" y="3015"/>
                  </a:lnTo>
                  <a:lnTo>
                    <a:pt x="700" y="2962"/>
                  </a:lnTo>
                  <a:lnTo>
                    <a:pt x="622" y="2905"/>
                  </a:lnTo>
                  <a:lnTo>
                    <a:pt x="548" y="2843"/>
                  </a:lnTo>
                  <a:lnTo>
                    <a:pt x="478" y="2777"/>
                  </a:lnTo>
                  <a:lnTo>
                    <a:pt x="412" y="2707"/>
                  </a:lnTo>
                  <a:lnTo>
                    <a:pt x="350" y="2634"/>
                  </a:lnTo>
                  <a:lnTo>
                    <a:pt x="292" y="2557"/>
                  </a:lnTo>
                  <a:lnTo>
                    <a:pt x="239" y="2475"/>
                  </a:lnTo>
                  <a:lnTo>
                    <a:pt x="192" y="2392"/>
                  </a:lnTo>
                  <a:lnTo>
                    <a:pt x="148" y="2305"/>
                  </a:lnTo>
                  <a:lnTo>
                    <a:pt x="110" y="2215"/>
                  </a:lnTo>
                  <a:lnTo>
                    <a:pt x="77" y="2122"/>
                  </a:lnTo>
                  <a:lnTo>
                    <a:pt x="49" y="2027"/>
                  </a:lnTo>
                  <a:lnTo>
                    <a:pt x="28" y="1931"/>
                  </a:lnTo>
                  <a:lnTo>
                    <a:pt x="12" y="1831"/>
                  </a:lnTo>
                  <a:lnTo>
                    <a:pt x="3" y="1731"/>
                  </a:lnTo>
                  <a:lnTo>
                    <a:pt x="0" y="1628"/>
                  </a:lnTo>
                  <a:lnTo>
                    <a:pt x="3" y="1524"/>
                  </a:lnTo>
                  <a:lnTo>
                    <a:pt x="12" y="1424"/>
                  </a:lnTo>
                  <a:lnTo>
                    <a:pt x="28" y="1324"/>
                  </a:lnTo>
                  <a:lnTo>
                    <a:pt x="49" y="1228"/>
                  </a:lnTo>
                  <a:lnTo>
                    <a:pt x="77" y="1133"/>
                  </a:lnTo>
                  <a:lnTo>
                    <a:pt x="110" y="1040"/>
                  </a:lnTo>
                  <a:lnTo>
                    <a:pt x="148" y="950"/>
                  </a:lnTo>
                  <a:lnTo>
                    <a:pt x="191" y="863"/>
                  </a:lnTo>
                  <a:lnTo>
                    <a:pt x="239" y="780"/>
                  </a:lnTo>
                  <a:lnTo>
                    <a:pt x="292" y="698"/>
                  </a:lnTo>
                  <a:lnTo>
                    <a:pt x="350" y="621"/>
                  </a:lnTo>
                  <a:lnTo>
                    <a:pt x="412" y="547"/>
                  </a:lnTo>
                  <a:lnTo>
                    <a:pt x="478" y="478"/>
                  </a:lnTo>
                  <a:lnTo>
                    <a:pt x="548" y="412"/>
                  </a:lnTo>
                  <a:lnTo>
                    <a:pt x="622" y="350"/>
                  </a:lnTo>
                  <a:lnTo>
                    <a:pt x="700" y="293"/>
                  </a:lnTo>
                  <a:lnTo>
                    <a:pt x="781" y="240"/>
                  </a:lnTo>
                  <a:lnTo>
                    <a:pt x="864" y="191"/>
                  </a:lnTo>
                  <a:lnTo>
                    <a:pt x="952" y="148"/>
                  </a:lnTo>
                  <a:lnTo>
                    <a:pt x="1042" y="111"/>
                  </a:lnTo>
                  <a:lnTo>
                    <a:pt x="1135" y="78"/>
                  </a:lnTo>
                  <a:lnTo>
                    <a:pt x="1229" y="50"/>
                  </a:lnTo>
                  <a:lnTo>
                    <a:pt x="1327" y="29"/>
                  </a:lnTo>
                  <a:lnTo>
                    <a:pt x="1426" y="13"/>
                  </a:lnTo>
                  <a:lnTo>
                    <a:pt x="1528" y="4"/>
                  </a:lnTo>
                  <a:lnTo>
                    <a:pt x="163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03" name="Freeform 913">
              <a:extLst>
                <a:ext uri="{FF2B5EF4-FFF2-40B4-BE49-F238E27FC236}">
                  <a16:creationId xmlns:a16="http://schemas.microsoft.com/office/drawing/2014/main" id="{EE0EB113-38C3-404F-8241-DA31F9579E93}"/>
                </a:ext>
              </a:extLst>
            </p:cNvPr>
            <p:cNvSpPr>
              <a:spLocks/>
            </p:cNvSpPr>
            <p:nvPr/>
          </p:nvSpPr>
          <p:spPr bwMode="auto">
            <a:xfrm>
              <a:off x="11412" y="5375"/>
              <a:ext cx="118" cy="61"/>
            </a:xfrm>
            <a:custGeom>
              <a:avLst/>
              <a:gdLst>
                <a:gd name="T0" fmla="*/ 79 w 1173"/>
                <a:gd name="T1" fmla="*/ 0 h 613"/>
                <a:gd name="T2" fmla="*/ 95 w 1173"/>
                <a:gd name="T3" fmla="*/ 2 h 613"/>
                <a:gd name="T4" fmla="*/ 111 w 1173"/>
                <a:gd name="T5" fmla="*/ 8 h 613"/>
                <a:gd name="T6" fmla="*/ 125 w 1173"/>
                <a:gd name="T7" fmla="*/ 18 h 613"/>
                <a:gd name="T8" fmla="*/ 587 w 1173"/>
                <a:gd name="T9" fmla="*/ 414 h 613"/>
                <a:gd name="T10" fmla="*/ 1048 w 1173"/>
                <a:gd name="T11" fmla="*/ 18 h 613"/>
                <a:gd name="T12" fmla="*/ 1063 w 1173"/>
                <a:gd name="T13" fmla="*/ 8 h 613"/>
                <a:gd name="T14" fmla="*/ 1078 w 1173"/>
                <a:gd name="T15" fmla="*/ 2 h 613"/>
                <a:gd name="T16" fmla="*/ 1095 w 1173"/>
                <a:gd name="T17" fmla="*/ 0 h 613"/>
                <a:gd name="T18" fmla="*/ 1111 w 1173"/>
                <a:gd name="T19" fmla="*/ 1 h 613"/>
                <a:gd name="T20" fmla="*/ 1127 w 1173"/>
                <a:gd name="T21" fmla="*/ 6 h 613"/>
                <a:gd name="T22" fmla="*/ 1142 w 1173"/>
                <a:gd name="T23" fmla="*/ 14 h 613"/>
                <a:gd name="T24" fmla="*/ 1155 w 1173"/>
                <a:gd name="T25" fmla="*/ 26 h 613"/>
                <a:gd name="T26" fmla="*/ 1165 w 1173"/>
                <a:gd name="T27" fmla="*/ 40 h 613"/>
                <a:gd name="T28" fmla="*/ 1171 w 1173"/>
                <a:gd name="T29" fmla="*/ 56 h 613"/>
                <a:gd name="T30" fmla="*/ 1173 w 1173"/>
                <a:gd name="T31" fmla="*/ 72 h 613"/>
                <a:gd name="T32" fmla="*/ 1172 w 1173"/>
                <a:gd name="T33" fmla="*/ 88 h 613"/>
                <a:gd name="T34" fmla="*/ 1167 w 1173"/>
                <a:gd name="T35" fmla="*/ 104 h 613"/>
                <a:gd name="T36" fmla="*/ 1159 w 1173"/>
                <a:gd name="T37" fmla="*/ 119 h 613"/>
                <a:gd name="T38" fmla="*/ 1147 w 1173"/>
                <a:gd name="T39" fmla="*/ 132 h 613"/>
                <a:gd name="T40" fmla="*/ 587 w 1173"/>
                <a:gd name="T41" fmla="*/ 613 h 613"/>
                <a:gd name="T42" fmla="*/ 26 w 1173"/>
                <a:gd name="T43" fmla="*/ 132 h 613"/>
                <a:gd name="T44" fmla="*/ 14 w 1173"/>
                <a:gd name="T45" fmla="*/ 119 h 613"/>
                <a:gd name="T46" fmla="*/ 6 w 1173"/>
                <a:gd name="T47" fmla="*/ 104 h 613"/>
                <a:gd name="T48" fmla="*/ 1 w 1173"/>
                <a:gd name="T49" fmla="*/ 88 h 613"/>
                <a:gd name="T50" fmla="*/ 0 w 1173"/>
                <a:gd name="T51" fmla="*/ 72 h 613"/>
                <a:gd name="T52" fmla="*/ 3 w 1173"/>
                <a:gd name="T53" fmla="*/ 56 h 613"/>
                <a:gd name="T54" fmla="*/ 9 w 1173"/>
                <a:gd name="T55" fmla="*/ 40 h 613"/>
                <a:gd name="T56" fmla="*/ 18 w 1173"/>
                <a:gd name="T57" fmla="*/ 26 h 613"/>
                <a:gd name="T58" fmla="*/ 31 w 1173"/>
                <a:gd name="T59" fmla="*/ 14 h 613"/>
                <a:gd name="T60" fmla="*/ 46 w 1173"/>
                <a:gd name="T61" fmla="*/ 6 h 613"/>
                <a:gd name="T62" fmla="*/ 62 w 1173"/>
                <a:gd name="T63" fmla="*/ 1 h 613"/>
                <a:gd name="T64" fmla="*/ 79 w 1173"/>
                <a:gd name="T65" fmla="*/ 0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3" h="613">
                  <a:moveTo>
                    <a:pt x="79" y="0"/>
                  </a:moveTo>
                  <a:lnTo>
                    <a:pt x="95" y="2"/>
                  </a:lnTo>
                  <a:lnTo>
                    <a:pt x="111" y="8"/>
                  </a:lnTo>
                  <a:lnTo>
                    <a:pt x="125" y="18"/>
                  </a:lnTo>
                  <a:lnTo>
                    <a:pt x="587" y="414"/>
                  </a:lnTo>
                  <a:lnTo>
                    <a:pt x="1048" y="18"/>
                  </a:lnTo>
                  <a:lnTo>
                    <a:pt x="1063" y="8"/>
                  </a:lnTo>
                  <a:lnTo>
                    <a:pt x="1078" y="2"/>
                  </a:lnTo>
                  <a:lnTo>
                    <a:pt x="1095" y="0"/>
                  </a:lnTo>
                  <a:lnTo>
                    <a:pt x="1111" y="1"/>
                  </a:lnTo>
                  <a:lnTo>
                    <a:pt x="1127" y="6"/>
                  </a:lnTo>
                  <a:lnTo>
                    <a:pt x="1142" y="14"/>
                  </a:lnTo>
                  <a:lnTo>
                    <a:pt x="1155" y="26"/>
                  </a:lnTo>
                  <a:lnTo>
                    <a:pt x="1165" y="40"/>
                  </a:lnTo>
                  <a:lnTo>
                    <a:pt x="1171" y="56"/>
                  </a:lnTo>
                  <a:lnTo>
                    <a:pt x="1173" y="72"/>
                  </a:lnTo>
                  <a:lnTo>
                    <a:pt x="1172" y="88"/>
                  </a:lnTo>
                  <a:lnTo>
                    <a:pt x="1167" y="104"/>
                  </a:lnTo>
                  <a:lnTo>
                    <a:pt x="1159" y="119"/>
                  </a:lnTo>
                  <a:lnTo>
                    <a:pt x="1147" y="132"/>
                  </a:lnTo>
                  <a:lnTo>
                    <a:pt x="587" y="613"/>
                  </a:lnTo>
                  <a:lnTo>
                    <a:pt x="26" y="132"/>
                  </a:lnTo>
                  <a:lnTo>
                    <a:pt x="14" y="119"/>
                  </a:lnTo>
                  <a:lnTo>
                    <a:pt x="6" y="104"/>
                  </a:lnTo>
                  <a:lnTo>
                    <a:pt x="1" y="88"/>
                  </a:lnTo>
                  <a:lnTo>
                    <a:pt x="0" y="72"/>
                  </a:lnTo>
                  <a:lnTo>
                    <a:pt x="3" y="56"/>
                  </a:lnTo>
                  <a:lnTo>
                    <a:pt x="9" y="40"/>
                  </a:lnTo>
                  <a:lnTo>
                    <a:pt x="18" y="26"/>
                  </a:lnTo>
                  <a:lnTo>
                    <a:pt x="31" y="14"/>
                  </a:lnTo>
                  <a:lnTo>
                    <a:pt x="46" y="6"/>
                  </a:lnTo>
                  <a:lnTo>
                    <a:pt x="62" y="1"/>
                  </a:lnTo>
                  <a:lnTo>
                    <a:pt x="7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04" name="Freeform 914">
              <a:extLst>
                <a:ext uri="{FF2B5EF4-FFF2-40B4-BE49-F238E27FC236}">
                  <a16:creationId xmlns:a16="http://schemas.microsoft.com/office/drawing/2014/main" id="{4E0476F4-EB45-48DE-B75A-D1575AF9421E}"/>
                </a:ext>
              </a:extLst>
            </p:cNvPr>
            <p:cNvSpPr>
              <a:spLocks/>
            </p:cNvSpPr>
            <p:nvPr/>
          </p:nvSpPr>
          <p:spPr bwMode="auto">
            <a:xfrm>
              <a:off x="11464" y="5289"/>
              <a:ext cx="15" cy="145"/>
            </a:xfrm>
            <a:custGeom>
              <a:avLst/>
              <a:gdLst>
                <a:gd name="T0" fmla="*/ 76 w 152"/>
                <a:gd name="T1" fmla="*/ 0 h 1443"/>
                <a:gd name="T2" fmla="*/ 96 w 152"/>
                <a:gd name="T3" fmla="*/ 3 h 1443"/>
                <a:gd name="T4" fmla="*/ 114 w 152"/>
                <a:gd name="T5" fmla="*/ 10 h 1443"/>
                <a:gd name="T6" fmla="*/ 129 w 152"/>
                <a:gd name="T7" fmla="*/ 22 h 1443"/>
                <a:gd name="T8" fmla="*/ 141 w 152"/>
                <a:gd name="T9" fmla="*/ 37 h 1443"/>
                <a:gd name="T10" fmla="*/ 148 w 152"/>
                <a:gd name="T11" fmla="*/ 55 h 1443"/>
                <a:gd name="T12" fmla="*/ 152 w 152"/>
                <a:gd name="T13" fmla="*/ 75 h 1443"/>
                <a:gd name="T14" fmla="*/ 152 w 152"/>
                <a:gd name="T15" fmla="*/ 1368 h 1443"/>
                <a:gd name="T16" fmla="*/ 148 w 152"/>
                <a:gd name="T17" fmla="*/ 1388 h 1443"/>
                <a:gd name="T18" fmla="*/ 141 w 152"/>
                <a:gd name="T19" fmla="*/ 1406 h 1443"/>
                <a:gd name="T20" fmla="*/ 129 w 152"/>
                <a:gd name="T21" fmla="*/ 1421 h 1443"/>
                <a:gd name="T22" fmla="*/ 114 w 152"/>
                <a:gd name="T23" fmla="*/ 1433 h 1443"/>
                <a:gd name="T24" fmla="*/ 96 w 152"/>
                <a:gd name="T25" fmla="*/ 1440 h 1443"/>
                <a:gd name="T26" fmla="*/ 76 w 152"/>
                <a:gd name="T27" fmla="*/ 1443 h 1443"/>
                <a:gd name="T28" fmla="*/ 56 w 152"/>
                <a:gd name="T29" fmla="*/ 1440 h 1443"/>
                <a:gd name="T30" fmla="*/ 38 w 152"/>
                <a:gd name="T31" fmla="*/ 1433 h 1443"/>
                <a:gd name="T32" fmla="*/ 22 w 152"/>
                <a:gd name="T33" fmla="*/ 1421 h 1443"/>
                <a:gd name="T34" fmla="*/ 10 w 152"/>
                <a:gd name="T35" fmla="*/ 1406 h 1443"/>
                <a:gd name="T36" fmla="*/ 2 w 152"/>
                <a:gd name="T37" fmla="*/ 1388 h 1443"/>
                <a:gd name="T38" fmla="*/ 0 w 152"/>
                <a:gd name="T39" fmla="*/ 1368 h 1443"/>
                <a:gd name="T40" fmla="*/ 0 w 152"/>
                <a:gd name="T41" fmla="*/ 75 h 1443"/>
                <a:gd name="T42" fmla="*/ 2 w 152"/>
                <a:gd name="T43" fmla="*/ 55 h 1443"/>
                <a:gd name="T44" fmla="*/ 10 w 152"/>
                <a:gd name="T45" fmla="*/ 37 h 1443"/>
                <a:gd name="T46" fmla="*/ 22 w 152"/>
                <a:gd name="T47" fmla="*/ 22 h 1443"/>
                <a:gd name="T48" fmla="*/ 38 w 152"/>
                <a:gd name="T49" fmla="*/ 10 h 1443"/>
                <a:gd name="T50" fmla="*/ 56 w 152"/>
                <a:gd name="T51" fmla="*/ 3 h 1443"/>
                <a:gd name="T52" fmla="*/ 76 w 152"/>
                <a:gd name="T53" fmla="*/ 0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 h="1443">
                  <a:moveTo>
                    <a:pt x="76" y="0"/>
                  </a:moveTo>
                  <a:lnTo>
                    <a:pt x="96" y="3"/>
                  </a:lnTo>
                  <a:lnTo>
                    <a:pt x="114" y="10"/>
                  </a:lnTo>
                  <a:lnTo>
                    <a:pt x="129" y="22"/>
                  </a:lnTo>
                  <a:lnTo>
                    <a:pt x="141" y="37"/>
                  </a:lnTo>
                  <a:lnTo>
                    <a:pt x="148" y="55"/>
                  </a:lnTo>
                  <a:lnTo>
                    <a:pt x="152" y="75"/>
                  </a:lnTo>
                  <a:lnTo>
                    <a:pt x="152" y="1368"/>
                  </a:lnTo>
                  <a:lnTo>
                    <a:pt x="148" y="1388"/>
                  </a:lnTo>
                  <a:lnTo>
                    <a:pt x="141" y="1406"/>
                  </a:lnTo>
                  <a:lnTo>
                    <a:pt x="129" y="1421"/>
                  </a:lnTo>
                  <a:lnTo>
                    <a:pt x="114" y="1433"/>
                  </a:lnTo>
                  <a:lnTo>
                    <a:pt x="96" y="1440"/>
                  </a:lnTo>
                  <a:lnTo>
                    <a:pt x="76" y="1443"/>
                  </a:lnTo>
                  <a:lnTo>
                    <a:pt x="56" y="1440"/>
                  </a:lnTo>
                  <a:lnTo>
                    <a:pt x="38" y="1433"/>
                  </a:lnTo>
                  <a:lnTo>
                    <a:pt x="22" y="1421"/>
                  </a:lnTo>
                  <a:lnTo>
                    <a:pt x="10" y="1406"/>
                  </a:lnTo>
                  <a:lnTo>
                    <a:pt x="2" y="1388"/>
                  </a:lnTo>
                  <a:lnTo>
                    <a:pt x="0" y="1368"/>
                  </a:lnTo>
                  <a:lnTo>
                    <a:pt x="0" y="75"/>
                  </a:lnTo>
                  <a:lnTo>
                    <a:pt x="2" y="55"/>
                  </a:lnTo>
                  <a:lnTo>
                    <a:pt x="10" y="37"/>
                  </a:lnTo>
                  <a:lnTo>
                    <a:pt x="22" y="22"/>
                  </a:lnTo>
                  <a:lnTo>
                    <a:pt x="38" y="10"/>
                  </a:lnTo>
                  <a:lnTo>
                    <a:pt x="56" y="3"/>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05" name="Group 917">
            <a:extLst>
              <a:ext uri="{FF2B5EF4-FFF2-40B4-BE49-F238E27FC236}">
                <a16:creationId xmlns:a16="http://schemas.microsoft.com/office/drawing/2014/main" id="{D054FFE5-1AB3-4D4E-925E-5B29363C05B2}"/>
              </a:ext>
            </a:extLst>
          </p:cNvPr>
          <p:cNvGrpSpPr>
            <a:grpSpLocks noChangeAspect="1"/>
          </p:cNvGrpSpPr>
          <p:nvPr/>
        </p:nvGrpSpPr>
        <p:grpSpPr bwMode="auto">
          <a:xfrm>
            <a:off x="9818665" y="4173457"/>
            <a:ext cx="233335" cy="234129"/>
            <a:chOff x="12371" y="4378"/>
            <a:chExt cx="294" cy="295"/>
          </a:xfrm>
          <a:solidFill>
            <a:srgbClr val="000000"/>
          </a:solidFill>
        </p:grpSpPr>
        <p:sp>
          <p:nvSpPr>
            <p:cNvPr id="1106" name="Freeform 919">
              <a:extLst>
                <a:ext uri="{FF2B5EF4-FFF2-40B4-BE49-F238E27FC236}">
                  <a16:creationId xmlns:a16="http://schemas.microsoft.com/office/drawing/2014/main" id="{49F33C62-4814-4508-AC11-4BEA65279824}"/>
                </a:ext>
              </a:extLst>
            </p:cNvPr>
            <p:cNvSpPr>
              <a:spLocks noEditPoints="1"/>
            </p:cNvSpPr>
            <p:nvPr/>
          </p:nvSpPr>
          <p:spPr bwMode="auto">
            <a:xfrm>
              <a:off x="12371" y="4378"/>
              <a:ext cx="294" cy="295"/>
            </a:xfrm>
            <a:custGeom>
              <a:avLst/>
              <a:gdLst>
                <a:gd name="T0" fmla="*/ 3009 w 3231"/>
                <a:gd name="T1" fmla="*/ 224 h 3252"/>
                <a:gd name="T2" fmla="*/ 301 w 3231"/>
                <a:gd name="T3" fmla="*/ 1232 h 3252"/>
                <a:gd name="T4" fmla="*/ 1434 w 3231"/>
                <a:gd name="T5" fmla="*/ 1753 h 3252"/>
                <a:gd name="T6" fmla="*/ 1451 w 3231"/>
                <a:gd name="T7" fmla="*/ 1763 h 3252"/>
                <a:gd name="T8" fmla="*/ 1465 w 3231"/>
                <a:gd name="T9" fmla="*/ 1776 h 3252"/>
                <a:gd name="T10" fmla="*/ 1475 w 3231"/>
                <a:gd name="T11" fmla="*/ 1793 h 3252"/>
                <a:gd name="T12" fmla="*/ 2021 w 3231"/>
                <a:gd name="T13" fmla="*/ 2952 h 3252"/>
                <a:gd name="T14" fmla="*/ 3009 w 3231"/>
                <a:gd name="T15" fmla="*/ 224 h 3252"/>
                <a:gd name="T16" fmla="*/ 3156 w 3231"/>
                <a:gd name="T17" fmla="*/ 0 h 3252"/>
                <a:gd name="T18" fmla="*/ 3175 w 3231"/>
                <a:gd name="T19" fmla="*/ 4 h 3252"/>
                <a:gd name="T20" fmla="*/ 3192 w 3231"/>
                <a:gd name="T21" fmla="*/ 12 h 3252"/>
                <a:gd name="T22" fmla="*/ 3207 w 3231"/>
                <a:gd name="T23" fmla="*/ 23 h 3252"/>
                <a:gd name="T24" fmla="*/ 3219 w 3231"/>
                <a:gd name="T25" fmla="*/ 38 h 3252"/>
                <a:gd name="T26" fmla="*/ 3227 w 3231"/>
                <a:gd name="T27" fmla="*/ 56 h 3252"/>
                <a:gd name="T28" fmla="*/ 3231 w 3231"/>
                <a:gd name="T29" fmla="*/ 74 h 3252"/>
                <a:gd name="T30" fmla="*/ 3231 w 3231"/>
                <a:gd name="T31" fmla="*/ 92 h 3252"/>
                <a:gd name="T32" fmla="*/ 3227 w 3231"/>
                <a:gd name="T33" fmla="*/ 111 h 3252"/>
                <a:gd name="T34" fmla="*/ 2109 w 3231"/>
                <a:gd name="T35" fmla="*/ 3196 h 3252"/>
                <a:gd name="T36" fmla="*/ 2100 w 3231"/>
                <a:gd name="T37" fmla="*/ 3214 h 3252"/>
                <a:gd name="T38" fmla="*/ 2088 w 3231"/>
                <a:gd name="T39" fmla="*/ 3230 h 3252"/>
                <a:gd name="T40" fmla="*/ 2073 w 3231"/>
                <a:gd name="T41" fmla="*/ 3241 h 3252"/>
                <a:gd name="T42" fmla="*/ 2055 w 3231"/>
                <a:gd name="T43" fmla="*/ 3248 h 3252"/>
                <a:gd name="T44" fmla="*/ 2035 w 3231"/>
                <a:gd name="T45" fmla="*/ 3252 h 3252"/>
                <a:gd name="T46" fmla="*/ 2032 w 3231"/>
                <a:gd name="T47" fmla="*/ 3252 h 3252"/>
                <a:gd name="T48" fmla="*/ 2012 w 3231"/>
                <a:gd name="T49" fmla="*/ 3250 h 3252"/>
                <a:gd name="T50" fmla="*/ 1994 w 3231"/>
                <a:gd name="T51" fmla="*/ 3243 h 3252"/>
                <a:gd name="T52" fmla="*/ 1979 w 3231"/>
                <a:gd name="T53" fmla="*/ 3234 h 3252"/>
                <a:gd name="T54" fmla="*/ 1966 w 3231"/>
                <a:gd name="T55" fmla="*/ 3220 h 3252"/>
                <a:gd name="T56" fmla="*/ 1956 w 3231"/>
                <a:gd name="T57" fmla="*/ 3203 h 3252"/>
                <a:gd name="T58" fmla="*/ 1337 w 3231"/>
                <a:gd name="T59" fmla="*/ 1891 h 3252"/>
                <a:gd name="T60" fmla="*/ 48 w 3231"/>
                <a:gd name="T61" fmla="*/ 1300 h 3252"/>
                <a:gd name="T62" fmla="*/ 32 w 3231"/>
                <a:gd name="T63" fmla="*/ 1290 h 3252"/>
                <a:gd name="T64" fmla="*/ 18 w 3231"/>
                <a:gd name="T65" fmla="*/ 1277 h 3252"/>
                <a:gd name="T66" fmla="*/ 8 w 3231"/>
                <a:gd name="T67" fmla="*/ 1260 h 3252"/>
                <a:gd name="T68" fmla="*/ 2 w 3231"/>
                <a:gd name="T69" fmla="*/ 1241 h 3252"/>
                <a:gd name="T70" fmla="*/ 0 w 3231"/>
                <a:gd name="T71" fmla="*/ 1221 h 3252"/>
                <a:gd name="T72" fmla="*/ 3 w 3231"/>
                <a:gd name="T73" fmla="*/ 1202 h 3252"/>
                <a:gd name="T74" fmla="*/ 11 w 3231"/>
                <a:gd name="T75" fmla="*/ 1184 h 3252"/>
                <a:gd name="T76" fmla="*/ 22 w 3231"/>
                <a:gd name="T77" fmla="*/ 1169 h 3252"/>
                <a:gd name="T78" fmla="*/ 36 w 3231"/>
                <a:gd name="T79" fmla="*/ 1156 h 3252"/>
                <a:gd name="T80" fmla="*/ 54 w 3231"/>
                <a:gd name="T81" fmla="*/ 1147 h 3252"/>
                <a:gd name="T82" fmla="*/ 3120 w 3231"/>
                <a:gd name="T83" fmla="*/ 5 h 3252"/>
                <a:gd name="T84" fmla="*/ 3138 w 3231"/>
                <a:gd name="T85" fmla="*/ 0 h 3252"/>
                <a:gd name="T86" fmla="*/ 3156 w 3231"/>
                <a:gd name="T87" fmla="*/ 0 h 3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1" h="3252">
                  <a:moveTo>
                    <a:pt x="3009" y="224"/>
                  </a:moveTo>
                  <a:lnTo>
                    <a:pt x="301" y="1232"/>
                  </a:lnTo>
                  <a:lnTo>
                    <a:pt x="1434" y="1753"/>
                  </a:lnTo>
                  <a:lnTo>
                    <a:pt x="1451" y="1763"/>
                  </a:lnTo>
                  <a:lnTo>
                    <a:pt x="1465" y="1776"/>
                  </a:lnTo>
                  <a:lnTo>
                    <a:pt x="1475" y="1793"/>
                  </a:lnTo>
                  <a:lnTo>
                    <a:pt x="2021" y="2952"/>
                  </a:lnTo>
                  <a:lnTo>
                    <a:pt x="3009" y="224"/>
                  </a:lnTo>
                  <a:close/>
                  <a:moveTo>
                    <a:pt x="3156" y="0"/>
                  </a:moveTo>
                  <a:lnTo>
                    <a:pt x="3175" y="4"/>
                  </a:lnTo>
                  <a:lnTo>
                    <a:pt x="3192" y="12"/>
                  </a:lnTo>
                  <a:lnTo>
                    <a:pt x="3207" y="23"/>
                  </a:lnTo>
                  <a:lnTo>
                    <a:pt x="3219" y="38"/>
                  </a:lnTo>
                  <a:lnTo>
                    <a:pt x="3227" y="56"/>
                  </a:lnTo>
                  <a:lnTo>
                    <a:pt x="3231" y="74"/>
                  </a:lnTo>
                  <a:lnTo>
                    <a:pt x="3231" y="92"/>
                  </a:lnTo>
                  <a:lnTo>
                    <a:pt x="3227" y="111"/>
                  </a:lnTo>
                  <a:lnTo>
                    <a:pt x="2109" y="3196"/>
                  </a:lnTo>
                  <a:lnTo>
                    <a:pt x="2100" y="3214"/>
                  </a:lnTo>
                  <a:lnTo>
                    <a:pt x="2088" y="3230"/>
                  </a:lnTo>
                  <a:lnTo>
                    <a:pt x="2073" y="3241"/>
                  </a:lnTo>
                  <a:lnTo>
                    <a:pt x="2055" y="3248"/>
                  </a:lnTo>
                  <a:lnTo>
                    <a:pt x="2035" y="3252"/>
                  </a:lnTo>
                  <a:lnTo>
                    <a:pt x="2032" y="3252"/>
                  </a:lnTo>
                  <a:lnTo>
                    <a:pt x="2012" y="3250"/>
                  </a:lnTo>
                  <a:lnTo>
                    <a:pt x="1994" y="3243"/>
                  </a:lnTo>
                  <a:lnTo>
                    <a:pt x="1979" y="3234"/>
                  </a:lnTo>
                  <a:lnTo>
                    <a:pt x="1966" y="3220"/>
                  </a:lnTo>
                  <a:lnTo>
                    <a:pt x="1956" y="3203"/>
                  </a:lnTo>
                  <a:lnTo>
                    <a:pt x="1337" y="1891"/>
                  </a:lnTo>
                  <a:lnTo>
                    <a:pt x="48" y="1300"/>
                  </a:lnTo>
                  <a:lnTo>
                    <a:pt x="32" y="1290"/>
                  </a:lnTo>
                  <a:lnTo>
                    <a:pt x="18" y="1277"/>
                  </a:lnTo>
                  <a:lnTo>
                    <a:pt x="8" y="1260"/>
                  </a:lnTo>
                  <a:lnTo>
                    <a:pt x="2" y="1241"/>
                  </a:lnTo>
                  <a:lnTo>
                    <a:pt x="0" y="1221"/>
                  </a:lnTo>
                  <a:lnTo>
                    <a:pt x="3" y="1202"/>
                  </a:lnTo>
                  <a:lnTo>
                    <a:pt x="11" y="1184"/>
                  </a:lnTo>
                  <a:lnTo>
                    <a:pt x="22" y="1169"/>
                  </a:lnTo>
                  <a:lnTo>
                    <a:pt x="36" y="1156"/>
                  </a:lnTo>
                  <a:lnTo>
                    <a:pt x="54" y="1147"/>
                  </a:lnTo>
                  <a:lnTo>
                    <a:pt x="3120" y="5"/>
                  </a:lnTo>
                  <a:lnTo>
                    <a:pt x="3138" y="0"/>
                  </a:lnTo>
                  <a:lnTo>
                    <a:pt x="315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07" name="Freeform 920">
              <a:extLst>
                <a:ext uri="{FF2B5EF4-FFF2-40B4-BE49-F238E27FC236}">
                  <a16:creationId xmlns:a16="http://schemas.microsoft.com/office/drawing/2014/main" id="{F180B35B-6A68-45FC-96BD-AB6AB5C5CAF3}"/>
                </a:ext>
              </a:extLst>
            </p:cNvPr>
            <p:cNvSpPr>
              <a:spLocks/>
            </p:cNvSpPr>
            <p:nvPr/>
          </p:nvSpPr>
          <p:spPr bwMode="auto">
            <a:xfrm>
              <a:off x="12491" y="4378"/>
              <a:ext cx="174" cy="173"/>
            </a:xfrm>
            <a:custGeom>
              <a:avLst/>
              <a:gdLst>
                <a:gd name="T0" fmla="*/ 1823 w 1915"/>
                <a:gd name="T1" fmla="*/ 0 h 1911"/>
                <a:gd name="T2" fmla="*/ 1841 w 1915"/>
                <a:gd name="T3" fmla="*/ 0 h 1911"/>
                <a:gd name="T4" fmla="*/ 1859 w 1915"/>
                <a:gd name="T5" fmla="*/ 4 h 1911"/>
                <a:gd name="T6" fmla="*/ 1877 w 1915"/>
                <a:gd name="T7" fmla="*/ 12 h 1911"/>
                <a:gd name="T8" fmla="*/ 1892 w 1915"/>
                <a:gd name="T9" fmla="*/ 24 h 1911"/>
                <a:gd name="T10" fmla="*/ 1903 w 1915"/>
                <a:gd name="T11" fmla="*/ 38 h 1911"/>
                <a:gd name="T12" fmla="*/ 1911 w 1915"/>
                <a:gd name="T13" fmla="*/ 56 h 1911"/>
                <a:gd name="T14" fmla="*/ 1915 w 1915"/>
                <a:gd name="T15" fmla="*/ 74 h 1911"/>
                <a:gd name="T16" fmla="*/ 1915 w 1915"/>
                <a:gd name="T17" fmla="*/ 92 h 1911"/>
                <a:gd name="T18" fmla="*/ 1911 w 1915"/>
                <a:gd name="T19" fmla="*/ 110 h 1911"/>
                <a:gd name="T20" fmla="*/ 1903 w 1915"/>
                <a:gd name="T21" fmla="*/ 126 h 1911"/>
                <a:gd name="T22" fmla="*/ 1892 w 1915"/>
                <a:gd name="T23" fmla="*/ 141 h 1911"/>
                <a:gd name="T24" fmla="*/ 143 w 1915"/>
                <a:gd name="T25" fmla="*/ 1887 h 1911"/>
                <a:gd name="T26" fmla="*/ 129 w 1915"/>
                <a:gd name="T27" fmla="*/ 1898 h 1911"/>
                <a:gd name="T28" fmla="*/ 114 w 1915"/>
                <a:gd name="T29" fmla="*/ 1905 h 1911"/>
                <a:gd name="T30" fmla="*/ 99 w 1915"/>
                <a:gd name="T31" fmla="*/ 1910 h 1911"/>
                <a:gd name="T32" fmla="*/ 83 w 1915"/>
                <a:gd name="T33" fmla="*/ 1911 h 1911"/>
                <a:gd name="T34" fmla="*/ 67 w 1915"/>
                <a:gd name="T35" fmla="*/ 1910 h 1911"/>
                <a:gd name="T36" fmla="*/ 52 w 1915"/>
                <a:gd name="T37" fmla="*/ 1905 h 1911"/>
                <a:gd name="T38" fmla="*/ 38 w 1915"/>
                <a:gd name="T39" fmla="*/ 1898 h 1911"/>
                <a:gd name="T40" fmla="*/ 25 w 1915"/>
                <a:gd name="T41" fmla="*/ 1887 h 1911"/>
                <a:gd name="T42" fmla="*/ 12 w 1915"/>
                <a:gd name="T43" fmla="*/ 1872 h 1911"/>
                <a:gd name="T44" fmla="*/ 4 w 1915"/>
                <a:gd name="T45" fmla="*/ 1855 h 1911"/>
                <a:gd name="T46" fmla="*/ 0 w 1915"/>
                <a:gd name="T47" fmla="*/ 1837 h 1911"/>
                <a:gd name="T48" fmla="*/ 0 w 1915"/>
                <a:gd name="T49" fmla="*/ 1819 h 1911"/>
                <a:gd name="T50" fmla="*/ 4 w 1915"/>
                <a:gd name="T51" fmla="*/ 1801 h 1911"/>
                <a:gd name="T52" fmla="*/ 12 w 1915"/>
                <a:gd name="T53" fmla="*/ 1785 h 1911"/>
                <a:gd name="T54" fmla="*/ 25 w 1915"/>
                <a:gd name="T55" fmla="*/ 1770 h 1911"/>
                <a:gd name="T56" fmla="*/ 1774 w 1915"/>
                <a:gd name="T57" fmla="*/ 24 h 1911"/>
                <a:gd name="T58" fmla="*/ 1789 w 1915"/>
                <a:gd name="T59" fmla="*/ 12 h 1911"/>
                <a:gd name="T60" fmla="*/ 1806 w 1915"/>
                <a:gd name="T61" fmla="*/ 4 h 1911"/>
                <a:gd name="T62" fmla="*/ 1823 w 1915"/>
                <a:gd name="T63"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5" h="1911">
                  <a:moveTo>
                    <a:pt x="1823" y="0"/>
                  </a:moveTo>
                  <a:lnTo>
                    <a:pt x="1841" y="0"/>
                  </a:lnTo>
                  <a:lnTo>
                    <a:pt x="1859" y="4"/>
                  </a:lnTo>
                  <a:lnTo>
                    <a:pt x="1877" y="12"/>
                  </a:lnTo>
                  <a:lnTo>
                    <a:pt x="1892" y="24"/>
                  </a:lnTo>
                  <a:lnTo>
                    <a:pt x="1903" y="38"/>
                  </a:lnTo>
                  <a:lnTo>
                    <a:pt x="1911" y="56"/>
                  </a:lnTo>
                  <a:lnTo>
                    <a:pt x="1915" y="74"/>
                  </a:lnTo>
                  <a:lnTo>
                    <a:pt x="1915" y="92"/>
                  </a:lnTo>
                  <a:lnTo>
                    <a:pt x="1911" y="110"/>
                  </a:lnTo>
                  <a:lnTo>
                    <a:pt x="1903" y="126"/>
                  </a:lnTo>
                  <a:lnTo>
                    <a:pt x="1892" y="141"/>
                  </a:lnTo>
                  <a:lnTo>
                    <a:pt x="143" y="1887"/>
                  </a:lnTo>
                  <a:lnTo>
                    <a:pt x="129" y="1898"/>
                  </a:lnTo>
                  <a:lnTo>
                    <a:pt x="114" y="1905"/>
                  </a:lnTo>
                  <a:lnTo>
                    <a:pt x="99" y="1910"/>
                  </a:lnTo>
                  <a:lnTo>
                    <a:pt x="83" y="1911"/>
                  </a:lnTo>
                  <a:lnTo>
                    <a:pt x="67" y="1910"/>
                  </a:lnTo>
                  <a:lnTo>
                    <a:pt x="52" y="1905"/>
                  </a:lnTo>
                  <a:lnTo>
                    <a:pt x="38" y="1898"/>
                  </a:lnTo>
                  <a:lnTo>
                    <a:pt x="25" y="1887"/>
                  </a:lnTo>
                  <a:lnTo>
                    <a:pt x="12" y="1872"/>
                  </a:lnTo>
                  <a:lnTo>
                    <a:pt x="4" y="1855"/>
                  </a:lnTo>
                  <a:lnTo>
                    <a:pt x="0" y="1837"/>
                  </a:lnTo>
                  <a:lnTo>
                    <a:pt x="0" y="1819"/>
                  </a:lnTo>
                  <a:lnTo>
                    <a:pt x="4" y="1801"/>
                  </a:lnTo>
                  <a:lnTo>
                    <a:pt x="12" y="1785"/>
                  </a:lnTo>
                  <a:lnTo>
                    <a:pt x="25" y="1770"/>
                  </a:lnTo>
                  <a:lnTo>
                    <a:pt x="1774" y="24"/>
                  </a:lnTo>
                  <a:lnTo>
                    <a:pt x="1789" y="12"/>
                  </a:lnTo>
                  <a:lnTo>
                    <a:pt x="1806" y="4"/>
                  </a:lnTo>
                  <a:lnTo>
                    <a:pt x="182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08" name="Group 923">
            <a:extLst>
              <a:ext uri="{FF2B5EF4-FFF2-40B4-BE49-F238E27FC236}">
                <a16:creationId xmlns:a16="http://schemas.microsoft.com/office/drawing/2014/main" id="{F26574BF-E120-4480-B7CE-F50C277EB8D7}"/>
              </a:ext>
            </a:extLst>
          </p:cNvPr>
          <p:cNvGrpSpPr>
            <a:grpSpLocks noChangeAspect="1"/>
          </p:cNvGrpSpPr>
          <p:nvPr/>
        </p:nvGrpSpPr>
        <p:grpSpPr bwMode="auto">
          <a:xfrm>
            <a:off x="9748821" y="4830601"/>
            <a:ext cx="277780" cy="248415"/>
            <a:chOff x="12283" y="5206"/>
            <a:chExt cx="350" cy="313"/>
          </a:xfrm>
          <a:solidFill>
            <a:srgbClr val="000000"/>
          </a:solidFill>
        </p:grpSpPr>
        <p:sp>
          <p:nvSpPr>
            <p:cNvPr id="1109" name="Freeform 925">
              <a:extLst>
                <a:ext uri="{FF2B5EF4-FFF2-40B4-BE49-F238E27FC236}">
                  <a16:creationId xmlns:a16="http://schemas.microsoft.com/office/drawing/2014/main" id="{21E0837A-9FBB-4FEA-8506-AE31EC5EF609}"/>
                </a:ext>
              </a:extLst>
            </p:cNvPr>
            <p:cNvSpPr>
              <a:spLocks noEditPoints="1"/>
            </p:cNvSpPr>
            <p:nvPr/>
          </p:nvSpPr>
          <p:spPr bwMode="auto">
            <a:xfrm>
              <a:off x="12283" y="5206"/>
              <a:ext cx="350" cy="110"/>
            </a:xfrm>
            <a:custGeom>
              <a:avLst/>
              <a:gdLst>
                <a:gd name="T0" fmla="*/ 914 w 3499"/>
                <a:gd name="T1" fmla="*/ 151 h 1105"/>
                <a:gd name="T2" fmla="*/ 238 w 3499"/>
                <a:gd name="T3" fmla="*/ 954 h 1105"/>
                <a:gd name="T4" fmla="*/ 3262 w 3499"/>
                <a:gd name="T5" fmla="*/ 954 h 1105"/>
                <a:gd name="T6" fmla="*/ 2586 w 3499"/>
                <a:gd name="T7" fmla="*/ 151 h 1105"/>
                <a:gd name="T8" fmla="*/ 914 w 3499"/>
                <a:gd name="T9" fmla="*/ 151 h 1105"/>
                <a:gd name="T10" fmla="*/ 879 w 3499"/>
                <a:gd name="T11" fmla="*/ 0 h 1105"/>
                <a:gd name="T12" fmla="*/ 2621 w 3499"/>
                <a:gd name="T13" fmla="*/ 0 h 1105"/>
                <a:gd name="T14" fmla="*/ 2638 w 3499"/>
                <a:gd name="T15" fmla="*/ 2 h 1105"/>
                <a:gd name="T16" fmla="*/ 2653 w 3499"/>
                <a:gd name="T17" fmla="*/ 8 h 1105"/>
                <a:gd name="T18" fmla="*/ 2667 w 3499"/>
                <a:gd name="T19" fmla="*/ 16 h 1105"/>
                <a:gd name="T20" fmla="*/ 2679 w 3499"/>
                <a:gd name="T21" fmla="*/ 28 h 1105"/>
                <a:gd name="T22" fmla="*/ 3482 w 3499"/>
                <a:gd name="T23" fmla="*/ 980 h 1105"/>
                <a:gd name="T24" fmla="*/ 3492 w 3499"/>
                <a:gd name="T25" fmla="*/ 995 h 1105"/>
                <a:gd name="T26" fmla="*/ 3497 w 3499"/>
                <a:gd name="T27" fmla="*/ 1011 h 1105"/>
                <a:gd name="T28" fmla="*/ 3499 w 3499"/>
                <a:gd name="T29" fmla="*/ 1027 h 1105"/>
                <a:gd name="T30" fmla="*/ 3498 w 3499"/>
                <a:gd name="T31" fmla="*/ 1044 h 1105"/>
                <a:gd name="T32" fmla="*/ 3493 w 3499"/>
                <a:gd name="T33" fmla="*/ 1061 h 1105"/>
                <a:gd name="T34" fmla="*/ 3483 w 3499"/>
                <a:gd name="T35" fmla="*/ 1076 h 1105"/>
                <a:gd name="T36" fmla="*/ 3472 w 3499"/>
                <a:gd name="T37" fmla="*/ 1088 h 1105"/>
                <a:gd name="T38" fmla="*/ 3458 w 3499"/>
                <a:gd name="T39" fmla="*/ 1098 h 1105"/>
                <a:gd name="T40" fmla="*/ 3442 w 3499"/>
                <a:gd name="T41" fmla="*/ 1103 h 1105"/>
                <a:gd name="T42" fmla="*/ 3424 w 3499"/>
                <a:gd name="T43" fmla="*/ 1105 h 1105"/>
                <a:gd name="T44" fmla="*/ 76 w 3499"/>
                <a:gd name="T45" fmla="*/ 1105 h 1105"/>
                <a:gd name="T46" fmla="*/ 59 w 3499"/>
                <a:gd name="T47" fmla="*/ 1103 h 1105"/>
                <a:gd name="T48" fmla="*/ 43 w 3499"/>
                <a:gd name="T49" fmla="*/ 1098 h 1105"/>
                <a:gd name="T50" fmla="*/ 28 w 3499"/>
                <a:gd name="T51" fmla="*/ 1088 h 1105"/>
                <a:gd name="T52" fmla="*/ 16 w 3499"/>
                <a:gd name="T53" fmla="*/ 1076 h 1105"/>
                <a:gd name="T54" fmla="*/ 7 w 3499"/>
                <a:gd name="T55" fmla="*/ 1061 h 1105"/>
                <a:gd name="T56" fmla="*/ 2 w 3499"/>
                <a:gd name="T57" fmla="*/ 1044 h 1105"/>
                <a:gd name="T58" fmla="*/ 0 w 3499"/>
                <a:gd name="T59" fmla="*/ 1027 h 1105"/>
                <a:gd name="T60" fmla="*/ 2 w 3499"/>
                <a:gd name="T61" fmla="*/ 1011 h 1105"/>
                <a:gd name="T62" fmla="*/ 9 w 3499"/>
                <a:gd name="T63" fmla="*/ 995 h 1105"/>
                <a:gd name="T64" fmla="*/ 18 w 3499"/>
                <a:gd name="T65" fmla="*/ 980 h 1105"/>
                <a:gd name="T66" fmla="*/ 821 w 3499"/>
                <a:gd name="T67" fmla="*/ 28 h 1105"/>
                <a:gd name="T68" fmla="*/ 833 w 3499"/>
                <a:gd name="T69" fmla="*/ 16 h 1105"/>
                <a:gd name="T70" fmla="*/ 847 w 3499"/>
                <a:gd name="T71" fmla="*/ 8 h 1105"/>
                <a:gd name="T72" fmla="*/ 863 w 3499"/>
                <a:gd name="T73" fmla="*/ 2 h 1105"/>
                <a:gd name="T74" fmla="*/ 879 w 3499"/>
                <a:gd name="T75" fmla="*/ 0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99" h="1105">
                  <a:moveTo>
                    <a:pt x="914" y="151"/>
                  </a:moveTo>
                  <a:lnTo>
                    <a:pt x="238" y="954"/>
                  </a:lnTo>
                  <a:lnTo>
                    <a:pt x="3262" y="954"/>
                  </a:lnTo>
                  <a:lnTo>
                    <a:pt x="2586" y="151"/>
                  </a:lnTo>
                  <a:lnTo>
                    <a:pt x="914" y="151"/>
                  </a:lnTo>
                  <a:close/>
                  <a:moveTo>
                    <a:pt x="879" y="0"/>
                  </a:moveTo>
                  <a:lnTo>
                    <a:pt x="2621" y="0"/>
                  </a:lnTo>
                  <a:lnTo>
                    <a:pt x="2638" y="2"/>
                  </a:lnTo>
                  <a:lnTo>
                    <a:pt x="2653" y="8"/>
                  </a:lnTo>
                  <a:lnTo>
                    <a:pt x="2667" y="16"/>
                  </a:lnTo>
                  <a:lnTo>
                    <a:pt x="2679" y="28"/>
                  </a:lnTo>
                  <a:lnTo>
                    <a:pt x="3482" y="980"/>
                  </a:lnTo>
                  <a:lnTo>
                    <a:pt x="3492" y="995"/>
                  </a:lnTo>
                  <a:lnTo>
                    <a:pt x="3497" y="1011"/>
                  </a:lnTo>
                  <a:lnTo>
                    <a:pt x="3499" y="1027"/>
                  </a:lnTo>
                  <a:lnTo>
                    <a:pt x="3498" y="1044"/>
                  </a:lnTo>
                  <a:lnTo>
                    <a:pt x="3493" y="1061"/>
                  </a:lnTo>
                  <a:lnTo>
                    <a:pt x="3483" y="1076"/>
                  </a:lnTo>
                  <a:lnTo>
                    <a:pt x="3472" y="1088"/>
                  </a:lnTo>
                  <a:lnTo>
                    <a:pt x="3458" y="1098"/>
                  </a:lnTo>
                  <a:lnTo>
                    <a:pt x="3442" y="1103"/>
                  </a:lnTo>
                  <a:lnTo>
                    <a:pt x="3424" y="1105"/>
                  </a:lnTo>
                  <a:lnTo>
                    <a:pt x="76" y="1105"/>
                  </a:lnTo>
                  <a:lnTo>
                    <a:pt x="59" y="1103"/>
                  </a:lnTo>
                  <a:lnTo>
                    <a:pt x="43" y="1098"/>
                  </a:lnTo>
                  <a:lnTo>
                    <a:pt x="28" y="1088"/>
                  </a:lnTo>
                  <a:lnTo>
                    <a:pt x="16" y="1076"/>
                  </a:lnTo>
                  <a:lnTo>
                    <a:pt x="7" y="1061"/>
                  </a:lnTo>
                  <a:lnTo>
                    <a:pt x="2" y="1044"/>
                  </a:lnTo>
                  <a:lnTo>
                    <a:pt x="0" y="1027"/>
                  </a:lnTo>
                  <a:lnTo>
                    <a:pt x="2" y="1011"/>
                  </a:lnTo>
                  <a:lnTo>
                    <a:pt x="9" y="995"/>
                  </a:lnTo>
                  <a:lnTo>
                    <a:pt x="18" y="980"/>
                  </a:lnTo>
                  <a:lnTo>
                    <a:pt x="821" y="28"/>
                  </a:lnTo>
                  <a:lnTo>
                    <a:pt x="833" y="16"/>
                  </a:lnTo>
                  <a:lnTo>
                    <a:pt x="847" y="8"/>
                  </a:lnTo>
                  <a:lnTo>
                    <a:pt x="863" y="2"/>
                  </a:lnTo>
                  <a:lnTo>
                    <a:pt x="87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10" name="Freeform 926">
              <a:extLst>
                <a:ext uri="{FF2B5EF4-FFF2-40B4-BE49-F238E27FC236}">
                  <a16:creationId xmlns:a16="http://schemas.microsoft.com/office/drawing/2014/main" id="{E064166A-4503-4809-B998-801409018BF2}"/>
                </a:ext>
              </a:extLst>
            </p:cNvPr>
            <p:cNvSpPr>
              <a:spLocks/>
            </p:cNvSpPr>
            <p:nvPr/>
          </p:nvSpPr>
          <p:spPr bwMode="auto">
            <a:xfrm>
              <a:off x="12285" y="5304"/>
              <a:ext cx="346" cy="215"/>
            </a:xfrm>
            <a:custGeom>
              <a:avLst/>
              <a:gdLst>
                <a:gd name="T0" fmla="*/ 115 w 3464"/>
                <a:gd name="T1" fmla="*/ 0 h 2157"/>
                <a:gd name="T2" fmla="*/ 1732 w 3464"/>
                <a:gd name="T3" fmla="*/ 1922 h 2157"/>
                <a:gd name="T4" fmla="*/ 3348 w 3464"/>
                <a:gd name="T5" fmla="*/ 0 h 2157"/>
                <a:gd name="T6" fmla="*/ 3464 w 3464"/>
                <a:gd name="T7" fmla="*/ 98 h 2157"/>
                <a:gd name="T8" fmla="*/ 1732 w 3464"/>
                <a:gd name="T9" fmla="*/ 2157 h 2157"/>
                <a:gd name="T10" fmla="*/ 0 w 3464"/>
                <a:gd name="T11" fmla="*/ 98 h 2157"/>
                <a:gd name="T12" fmla="*/ 115 w 3464"/>
                <a:gd name="T13" fmla="*/ 0 h 2157"/>
              </a:gdLst>
              <a:ahLst/>
              <a:cxnLst>
                <a:cxn ang="0">
                  <a:pos x="T0" y="T1"/>
                </a:cxn>
                <a:cxn ang="0">
                  <a:pos x="T2" y="T3"/>
                </a:cxn>
                <a:cxn ang="0">
                  <a:pos x="T4" y="T5"/>
                </a:cxn>
                <a:cxn ang="0">
                  <a:pos x="T6" y="T7"/>
                </a:cxn>
                <a:cxn ang="0">
                  <a:pos x="T8" y="T9"/>
                </a:cxn>
                <a:cxn ang="0">
                  <a:pos x="T10" y="T11"/>
                </a:cxn>
                <a:cxn ang="0">
                  <a:pos x="T12" y="T13"/>
                </a:cxn>
              </a:cxnLst>
              <a:rect l="0" t="0" r="r" b="b"/>
              <a:pathLst>
                <a:path w="3464" h="2157">
                  <a:moveTo>
                    <a:pt x="115" y="0"/>
                  </a:moveTo>
                  <a:lnTo>
                    <a:pt x="1732" y="1922"/>
                  </a:lnTo>
                  <a:lnTo>
                    <a:pt x="3348" y="0"/>
                  </a:lnTo>
                  <a:lnTo>
                    <a:pt x="3464" y="98"/>
                  </a:lnTo>
                  <a:lnTo>
                    <a:pt x="1732" y="2157"/>
                  </a:lnTo>
                  <a:lnTo>
                    <a:pt x="0" y="98"/>
                  </a:lnTo>
                  <a:lnTo>
                    <a:pt x="11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11" name="Freeform 927">
              <a:extLst>
                <a:ext uri="{FF2B5EF4-FFF2-40B4-BE49-F238E27FC236}">
                  <a16:creationId xmlns:a16="http://schemas.microsoft.com/office/drawing/2014/main" id="{63205134-368B-4B2C-8DD9-0359FED5F1B3}"/>
                </a:ext>
              </a:extLst>
            </p:cNvPr>
            <p:cNvSpPr>
              <a:spLocks noEditPoints="1"/>
            </p:cNvSpPr>
            <p:nvPr/>
          </p:nvSpPr>
          <p:spPr bwMode="auto">
            <a:xfrm>
              <a:off x="12380" y="5206"/>
              <a:ext cx="156" cy="309"/>
            </a:xfrm>
            <a:custGeom>
              <a:avLst/>
              <a:gdLst>
                <a:gd name="T0" fmla="*/ 777 w 1553"/>
                <a:gd name="T1" fmla="*/ 203 h 3094"/>
                <a:gd name="T2" fmla="*/ 160 w 1553"/>
                <a:gd name="T3" fmla="*/ 1042 h 3094"/>
                <a:gd name="T4" fmla="*/ 777 w 1553"/>
                <a:gd name="T5" fmla="*/ 2792 h 3094"/>
                <a:gd name="T6" fmla="*/ 1394 w 1553"/>
                <a:gd name="T7" fmla="*/ 1042 h 3094"/>
                <a:gd name="T8" fmla="*/ 777 w 1553"/>
                <a:gd name="T9" fmla="*/ 203 h 3094"/>
                <a:gd name="T10" fmla="*/ 777 w 1553"/>
                <a:gd name="T11" fmla="*/ 0 h 3094"/>
                <a:gd name="T12" fmla="*/ 795 w 1553"/>
                <a:gd name="T13" fmla="*/ 2 h 3094"/>
                <a:gd name="T14" fmla="*/ 811 w 1553"/>
                <a:gd name="T15" fmla="*/ 9 h 3094"/>
                <a:gd name="T16" fmla="*/ 826 w 1553"/>
                <a:gd name="T17" fmla="*/ 18 h 3094"/>
                <a:gd name="T18" fmla="*/ 837 w 1553"/>
                <a:gd name="T19" fmla="*/ 31 h 3094"/>
                <a:gd name="T20" fmla="*/ 1539 w 1553"/>
                <a:gd name="T21" fmla="*/ 985 h 3094"/>
                <a:gd name="T22" fmla="*/ 1548 w 1553"/>
                <a:gd name="T23" fmla="*/ 1001 h 3094"/>
                <a:gd name="T24" fmla="*/ 1553 w 1553"/>
                <a:gd name="T25" fmla="*/ 1018 h 3094"/>
                <a:gd name="T26" fmla="*/ 1553 w 1553"/>
                <a:gd name="T27" fmla="*/ 1037 h 3094"/>
                <a:gd name="T28" fmla="*/ 1549 w 1553"/>
                <a:gd name="T29" fmla="*/ 1054 h 3094"/>
                <a:gd name="T30" fmla="*/ 848 w 1553"/>
                <a:gd name="T31" fmla="*/ 3044 h 3094"/>
                <a:gd name="T32" fmla="*/ 839 w 1553"/>
                <a:gd name="T33" fmla="*/ 3061 h 3094"/>
                <a:gd name="T34" fmla="*/ 828 w 1553"/>
                <a:gd name="T35" fmla="*/ 3075 h 3094"/>
                <a:gd name="T36" fmla="*/ 813 w 1553"/>
                <a:gd name="T37" fmla="*/ 3086 h 3094"/>
                <a:gd name="T38" fmla="*/ 796 w 1553"/>
                <a:gd name="T39" fmla="*/ 3092 h 3094"/>
                <a:gd name="T40" fmla="*/ 777 w 1553"/>
                <a:gd name="T41" fmla="*/ 3094 h 3094"/>
                <a:gd name="T42" fmla="*/ 759 w 1553"/>
                <a:gd name="T43" fmla="*/ 3092 h 3094"/>
                <a:gd name="T44" fmla="*/ 742 w 1553"/>
                <a:gd name="T45" fmla="*/ 3086 h 3094"/>
                <a:gd name="T46" fmla="*/ 727 w 1553"/>
                <a:gd name="T47" fmla="*/ 3075 h 3094"/>
                <a:gd name="T48" fmla="*/ 714 w 1553"/>
                <a:gd name="T49" fmla="*/ 3061 h 3094"/>
                <a:gd name="T50" fmla="*/ 705 w 1553"/>
                <a:gd name="T51" fmla="*/ 3044 h 3094"/>
                <a:gd name="T52" fmla="*/ 4 w 1553"/>
                <a:gd name="T53" fmla="*/ 1054 h 3094"/>
                <a:gd name="T54" fmla="*/ 0 w 1553"/>
                <a:gd name="T55" fmla="*/ 1037 h 3094"/>
                <a:gd name="T56" fmla="*/ 1 w 1553"/>
                <a:gd name="T57" fmla="*/ 1018 h 3094"/>
                <a:gd name="T58" fmla="*/ 6 w 1553"/>
                <a:gd name="T59" fmla="*/ 1001 h 3094"/>
                <a:gd name="T60" fmla="*/ 15 w 1553"/>
                <a:gd name="T61" fmla="*/ 985 h 3094"/>
                <a:gd name="T62" fmla="*/ 716 w 1553"/>
                <a:gd name="T63" fmla="*/ 31 h 3094"/>
                <a:gd name="T64" fmla="*/ 728 w 1553"/>
                <a:gd name="T65" fmla="*/ 18 h 3094"/>
                <a:gd name="T66" fmla="*/ 743 w 1553"/>
                <a:gd name="T67" fmla="*/ 9 h 3094"/>
                <a:gd name="T68" fmla="*/ 760 w 1553"/>
                <a:gd name="T69" fmla="*/ 2 h 3094"/>
                <a:gd name="T70" fmla="*/ 777 w 1553"/>
                <a:gd name="T71" fmla="*/ 0 h 3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53" h="3094">
                  <a:moveTo>
                    <a:pt x="777" y="203"/>
                  </a:moveTo>
                  <a:lnTo>
                    <a:pt x="160" y="1042"/>
                  </a:lnTo>
                  <a:lnTo>
                    <a:pt x="777" y="2792"/>
                  </a:lnTo>
                  <a:lnTo>
                    <a:pt x="1394" y="1042"/>
                  </a:lnTo>
                  <a:lnTo>
                    <a:pt x="777" y="203"/>
                  </a:lnTo>
                  <a:close/>
                  <a:moveTo>
                    <a:pt x="777" y="0"/>
                  </a:moveTo>
                  <a:lnTo>
                    <a:pt x="795" y="2"/>
                  </a:lnTo>
                  <a:lnTo>
                    <a:pt x="811" y="9"/>
                  </a:lnTo>
                  <a:lnTo>
                    <a:pt x="826" y="18"/>
                  </a:lnTo>
                  <a:lnTo>
                    <a:pt x="837" y="31"/>
                  </a:lnTo>
                  <a:lnTo>
                    <a:pt x="1539" y="985"/>
                  </a:lnTo>
                  <a:lnTo>
                    <a:pt x="1548" y="1001"/>
                  </a:lnTo>
                  <a:lnTo>
                    <a:pt x="1553" y="1018"/>
                  </a:lnTo>
                  <a:lnTo>
                    <a:pt x="1553" y="1037"/>
                  </a:lnTo>
                  <a:lnTo>
                    <a:pt x="1549" y="1054"/>
                  </a:lnTo>
                  <a:lnTo>
                    <a:pt x="848" y="3044"/>
                  </a:lnTo>
                  <a:lnTo>
                    <a:pt x="839" y="3061"/>
                  </a:lnTo>
                  <a:lnTo>
                    <a:pt x="828" y="3075"/>
                  </a:lnTo>
                  <a:lnTo>
                    <a:pt x="813" y="3086"/>
                  </a:lnTo>
                  <a:lnTo>
                    <a:pt x="796" y="3092"/>
                  </a:lnTo>
                  <a:lnTo>
                    <a:pt x="777" y="3094"/>
                  </a:lnTo>
                  <a:lnTo>
                    <a:pt x="759" y="3092"/>
                  </a:lnTo>
                  <a:lnTo>
                    <a:pt x="742" y="3086"/>
                  </a:lnTo>
                  <a:lnTo>
                    <a:pt x="727" y="3075"/>
                  </a:lnTo>
                  <a:lnTo>
                    <a:pt x="714" y="3061"/>
                  </a:lnTo>
                  <a:lnTo>
                    <a:pt x="705" y="3044"/>
                  </a:lnTo>
                  <a:lnTo>
                    <a:pt x="4" y="1054"/>
                  </a:lnTo>
                  <a:lnTo>
                    <a:pt x="0" y="1037"/>
                  </a:lnTo>
                  <a:lnTo>
                    <a:pt x="1" y="1018"/>
                  </a:lnTo>
                  <a:lnTo>
                    <a:pt x="6" y="1001"/>
                  </a:lnTo>
                  <a:lnTo>
                    <a:pt x="15" y="985"/>
                  </a:lnTo>
                  <a:lnTo>
                    <a:pt x="716" y="31"/>
                  </a:lnTo>
                  <a:lnTo>
                    <a:pt x="728" y="18"/>
                  </a:lnTo>
                  <a:lnTo>
                    <a:pt x="743" y="9"/>
                  </a:lnTo>
                  <a:lnTo>
                    <a:pt x="760" y="2"/>
                  </a:lnTo>
                  <a:lnTo>
                    <a:pt x="77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12" name="Group 930">
            <a:extLst>
              <a:ext uri="{FF2B5EF4-FFF2-40B4-BE49-F238E27FC236}">
                <a16:creationId xmlns:a16="http://schemas.microsoft.com/office/drawing/2014/main" id="{055D1A4D-50D2-4A25-9D20-7BE3BBF196BD}"/>
              </a:ext>
            </a:extLst>
          </p:cNvPr>
          <p:cNvGrpSpPr>
            <a:grpSpLocks noChangeAspect="1"/>
          </p:cNvGrpSpPr>
          <p:nvPr/>
        </p:nvGrpSpPr>
        <p:grpSpPr bwMode="auto">
          <a:xfrm>
            <a:off x="10567879" y="4168694"/>
            <a:ext cx="216669" cy="243653"/>
            <a:chOff x="13315" y="4372"/>
            <a:chExt cx="273" cy="307"/>
          </a:xfrm>
          <a:solidFill>
            <a:srgbClr val="000000"/>
          </a:solidFill>
        </p:grpSpPr>
        <p:sp>
          <p:nvSpPr>
            <p:cNvPr id="1113" name="Freeform 932">
              <a:extLst>
                <a:ext uri="{FF2B5EF4-FFF2-40B4-BE49-F238E27FC236}">
                  <a16:creationId xmlns:a16="http://schemas.microsoft.com/office/drawing/2014/main" id="{FAC9D9FB-D768-46DD-B776-2410088405A6}"/>
                </a:ext>
              </a:extLst>
            </p:cNvPr>
            <p:cNvSpPr>
              <a:spLocks/>
            </p:cNvSpPr>
            <p:nvPr/>
          </p:nvSpPr>
          <p:spPr bwMode="auto">
            <a:xfrm>
              <a:off x="13369" y="4396"/>
              <a:ext cx="219" cy="142"/>
            </a:xfrm>
            <a:custGeom>
              <a:avLst/>
              <a:gdLst>
                <a:gd name="T0" fmla="*/ 1018 w 2413"/>
                <a:gd name="T1" fmla="*/ 3 h 1566"/>
                <a:gd name="T2" fmla="*/ 1209 w 2413"/>
                <a:gd name="T3" fmla="*/ 28 h 1566"/>
                <a:gd name="T4" fmla="*/ 1391 w 2413"/>
                <a:gd name="T5" fmla="*/ 76 h 1566"/>
                <a:gd name="T6" fmla="*/ 1564 w 2413"/>
                <a:gd name="T7" fmla="*/ 146 h 1566"/>
                <a:gd name="T8" fmla="*/ 1725 w 2413"/>
                <a:gd name="T9" fmla="*/ 236 h 1566"/>
                <a:gd name="T10" fmla="*/ 1873 w 2413"/>
                <a:gd name="T11" fmla="*/ 344 h 1566"/>
                <a:gd name="T12" fmla="*/ 2006 w 2413"/>
                <a:gd name="T13" fmla="*/ 469 h 1566"/>
                <a:gd name="T14" fmla="*/ 2124 w 2413"/>
                <a:gd name="T15" fmla="*/ 611 h 1566"/>
                <a:gd name="T16" fmla="*/ 2223 w 2413"/>
                <a:gd name="T17" fmla="*/ 764 h 1566"/>
                <a:gd name="T18" fmla="*/ 2303 w 2413"/>
                <a:gd name="T19" fmla="*/ 932 h 1566"/>
                <a:gd name="T20" fmla="*/ 2363 w 2413"/>
                <a:gd name="T21" fmla="*/ 1109 h 1566"/>
                <a:gd name="T22" fmla="*/ 2399 w 2413"/>
                <a:gd name="T23" fmla="*/ 1295 h 1566"/>
                <a:gd name="T24" fmla="*/ 2413 w 2413"/>
                <a:gd name="T25" fmla="*/ 1489 h 1566"/>
                <a:gd name="T26" fmla="*/ 2401 w 2413"/>
                <a:gd name="T27" fmla="*/ 1528 h 1566"/>
                <a:gd name="T28" fmla="*/ 2374 w 2413"/>
                <a:gd name="T29" fmla="*/ 1556 h 1566"/>
                <a:gd name="T30" fmla="*/ 2335 w 2413"/>
                <a:gd name="T31" fmla="*/ 1566 h 1566"/>
                <a:gd name="T32" fmla="*/ 2296 w 2413"/>
                <a:gd name="T33" fmla="*/ 1556 h 1566"/>
                <a:gd name="T34" fmla="*/ 2268 w 2413"/>
                <a:gd name="T35" fmla="*/ 1528 h 1566"/>
                <a:gd name="T36" fmla="*/ 2257 w 2413"/>
                <a:gd name="T37" fmla="*/ 1489 h 1566"/>
                <a:gd name="T38" fmla="*/ 2245 w 2413"/>
                <a:gd name="T39" fmla="*/ 1308 h 1566"/>
                <a:gd name="T40" fmla="*/ 2209 w 2413"/>
                <a:gd name="T41" fmla="*/ 1135 h 1566"/>
                <a:gd name="T42" fmla="*/ 2152 w 2413"/>
                <a:gd name="T43" fmla="*/ 970 h 1566"/>
                <a:gd name="T44" fmla="*/ 2075 w 2413"/>
                <a:gd name="T45" fmla="*/ 815 h 1566"/>
                <a:gd name="T46" fmla="*/ 1978 w 2413"/>
                <a:gd name="T47" fmla="*/ 674 h 1566"/>
                <a:gd name="T48" fmla="*/ 1866 w 2413"/>
                <a:gd name="T49" fmla="*/ 546 h 1566"/>
                <a:gd name="T50" fmla="*/ 1737 w 2413"/>
                <a:gd name="T51" fmla="*/ 433 h 1566"/>
                <a:gd name="T52" fmla="*/ 1595 w 2413"/>
                <a:gd name="T53" fmla="*/ 337 h 1566"/>
                <a:gd name="T54" fmla="*/ 1440 w 2413"/>
                <a:gd name="T55" fmla="*/ 259 h 1566"/>
                <a:gd name="T56" fmla="*/ 1276 w 2413"/>
                <a:gd name="T57" fmla="*/ 202 h 1566"/>
                <a:gd name="T58" fmla="*/ 1102 w 2413"/>
                <a:gd name="T59" fmla="*/ 166 h 1566"/>
                <a:gd name="T60" fmla="*/ 920 w 2413"/>
                <a:gd name="T61" fmla="*/ 154 h 1566"/>
                <a:gd name="T62" fmla="*/ 748 w 2413"/>
                <a:gd name="T63" fmla="*/ 165 h 1566"/>
                <a:gd name="T64" fmla="*/ 582 w 2413"/>
                <a:gd name="T65" fmla="*/ 198 h 1566"/>
                <a:gd name="T66" fmla="*/ 420 w 2413"/>
                <a:gd name="T67" fmla="*/ 251 h 1566"/>
                <a:gd name="T68" fmla="*/ 267 w 2413"/>
                <a:gd name="T69" fmla="*/ 323 h 1566"/>
                <a:gd name="T70" fmla="*/ 123 w 2413"/>
                <a:gd name="T71" fmla="*/ 417 h 1566"/>
                <a:gd name="T72" fmla="*/ 91 w 2413"/>
                <a:gd name="T73" fmla="*/ 431 h 1566"/>
                <a:gd name="T74" fmla="*/ 57 w 2413"/>
                <a:gd name="T75" fmla="*/ 430 h 1566"/>
                <a:gd name="T76" fmla="*/ 27 w 2413"/>
                <a:gd name="T77" fmla="*/ 414 h 1566"/>
                <a:gd name="T78" fmla="*/ 5 w 2413"/>
                <a:gd name="T79" fmla="*/ 383 h 1566"/>
                <a:gd name="T80" fmla="*/ 1 w 2413"/>
                <a:gd name="T81" fmla="*/ 343 h 1566"/>
                <a:gd name="T82" fmla="*/ 16 w 2413"/>
                <a:gd name="T83" fmla="*/ 308 h 1566"/>
                <a:gd name="T84" fmla="*/ 103 w 2413"/>
                <a:gd name="T85" fmla="*/ 243 h 1566"/>
                <a:gd name="T86" fmla="*/ 253 w 2413"/>
                <a:gd name="T87" fmla="*/ 156 h 1566"/>
                <a:gd name="T88" fmla="*/ 411 w 2413"/>
                <a:gd name="T89" fmla="*/ 88 h 1566"/>
                <a:gd name="T90" fmla="*/ 575 w 2413"/>
                <a:gd name="T91" fmla="*/ 40 h 1566"/>
                <a:gd name="T92" fmla="*/ 745 w 2413"/>
                <a:gd name="T93" fmla="*/ 10 h 1566"/>
                <a:gd name="T94" fmla="*/ 920 w 2413"/>
                <a:gd name="T95" fmla="*/ 0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13" h="1566">
                  <a:moveTo>
                    <a:pt x="920" y="0"/>
                  </a:moveTo>
                  <a:lnTo>
                    <a:pt x="1018" y="3"/>
                  </a:lnTo>
                  <a:lnTo>
                    <a:pt x="1114" y="13"/>
                  </a:lnTo>
                  <a:lnTo>
                    <a:pt x="1209" y="28"/>
                  </a:lnTo>
                  <a:lnTo>
                    <a:pt x="1301" y="49"/>
                  </a:lnTo>
                  <a:lnTo>
                    <a:pt x="1391" y="76"/>
                  </a:lnTo>
                  <a:lnTo>
                    <a:pt x="1479" y="108"/>
                  </a:lnTo>
                  <a:lnTo>
                    <a:pt x="1564" y="146"/>
                  </a:lnTo>
                  <a:lnTo>
                    <a:pt x="1646" y="188"/>
                  </a:lnTo>
                  <a:lnTo>
                    <a:pt x="1725" y="236"/>
                  </a:lnTo>
                  <a:lnTo>
                    <a:pt x="1801" y="288"/>
                  </a:lnTo>
                  <a:lnTo>
                    <a:pt x="1873" y="344"/>
                  </a:lnTo>
                  <a:lnTo>
                    <a:pt x="1942" y="405"/>
                  </a:lnTo>
                  <a:lnTo>
                    <a:pt x="2006" y="469"/>
                  </a:lnTo>
                  <a:lnTo>
                    <a:pt x="2068" y="538"/>
                  </a:lnTo>
                  <a:lnTo>
                    <a:pt x="2124" y="611"/>
                  </a:lnTo>
                  <a:lnTo>
                    <a:pt x="2176" y="685"/>
                  </a:lnTo>
                  <a:lnTo>
                    <a:pt x="2223" y="764"/>
                  </a:lnTo>
                  <a:lnTo>
                    <a:pt x="2266" y="847"/>
                  </a:lnTo>
                  <a:lnTo>
                    <a:pt x="2303" y="932"/>
                  </a:lnTo>
                  <a:lnTo>
                    <a:pt x="2336" y="1019"/>
                  </a:lnTo>
                  <a:lnTo>
                    <a:pt x="2363" y="1109"/>
                  </a:lnTo>
                  <a:lnTo>
                    <a:pt x="2385" y="1201"/>
                  </a:lnTo>
                  <a:lnTo>
                    <a:pt x="2399" y="1295"/>
                  </a:lnTo>
                  <a:lnTo>
                    <a:pt x="2409" y="1392"/>
                  </a:lnTo>
                  <a:lnTo>
                    <a:pt x="2413" y="1489"/>
                  </a:lnTo>
                  <a:lnTo>
                    <a:pt x="2410" y="1509"/>
                  </a:lnTo>
                  <a:lnTo>
                    <a:pt x="2401" y="1528"/>
                  </a:lnTo>
                  <a:lnTo>
                    <a:pt x="2390" y="1543"/>
                  </a:lnTo>
                  <a:lnTo>
                    <a:pt x="2374" y="1556"/>
                  </a:lnTo>
                  <a:lnTo>
                    <a:pt x="2355" y="1563"/>
                  </a:lnTo>
                  <a:lnTo>
                    <a:pt x="2335" y="1566"/>
                  </a:lnTo>
                  <a:lnTo>
                    <a:pt x="2315" y="1563"/>
                  </a:lnTo>
                  <a:lnTo>
                    <a:pt x="2296" y="1556"/>
                  </a:lnTo>
                  <a:lnTo>
                    <a:pt x="2280" y="1543"/>
                  </a:lnTo>
                  <a:lnTo>
                    <a:pt x="2268" y="1528"/>
                  </a:lnTo>
                  <a:lnTo>
                    <a:pt x="2261" y="1509"/>
                  </a:lnTo>
                  <a:lnTo>
                    <a:pt x="2257" y="1489"/>
                  </a:lnTo>
                  <a:lnTo>
                    <a:pt x="2254" y="1398"/>
                  </a:lnTo>
                  <a:lnTo>
                    <a:pt x="2245" y="1308"/>
                  </a:lnTo>
                  <a:lnTo>
                    <a:pt x="2230" y="1220"/>
                  </a:lnTo>
                  <a:lnTo>
                    <a:pt x="2209" y="1135"/>
                  </a:lnTo>
                  <a:lnTo>
                    <a:pt x="2183" y="1051"/>
                  </a:lnTo>
                  <a:lnTo>
                    <a:pt x="2152" y="970"/>
                  </a:lnTo>
                  <a:lnTo>
                    <a:pt x="2116" y="891"/>
                  </a:lnTo>
                  <a:lnTo>
                    <a:pt x="2075" y="815"/>
                  </a:lnTo>
                  <a:lnTo>
                    <a:pt x="2029" y="744"/>
                  </a:lnTo>
                  <a:lnTo>
                    <a:pt x="1978" y="674"/>
                  </a:lnTo>
                  <a:lnTo>
                    <a:pt x="1924" y="608"/>
                  </a:lnTo>
                  <a:lnTo>
                    <a:pt x="1866" y="546"/>
                  </a:lnTo>
                  <a:lnTo>
                    <a:pt x="1803" y="487"/>
                  </a:lnTo>
                  <a:lnTo>
                    <a:pt x="1737" y="433"/>
                  </a:lnTo>
                  <a:lnTo>
                    <a:pt x="1668" y="383"/>
                  </a:lnTo>
                  <a:lnTo>
                    <a:pt x="1595" y="337"/>
                  </a:lnTo>
                  <a:lnTo>
                    <a:pt x="1519" y="295"/>
                  </a:lnTo>
                  <a:lnTo>
                    <a:pt x="1440" y="259"/>
                  </a:lnTo>
                  <a:lnTo>
                    <a:pt x="1359" y="228"/>
                  </a:lnTo>
                  <a:lnTo>
                    <a:pt x="1276" y="202"/>
                  </a:lnTo>
                  <a:lnTo>
                    <a:pt x="1189" y="181"/>
                  </a:lnTo>
                  <a:lnTo>
                    <a:pt x="1102" y="166"/>
                  </a:lnTo>
                  <a:lnTo>
                    <a:pt x="1012" y="157"/>
                  </a:lnTo>
                  <a:lnTo>
                    <a:pt x="920" y="154"/>
                  </a:lnTo>
                  <a:lnTo>
                    <a:pt x="834" y="157"/>
                  </a:lnTo>
                  <a:lnTo>
                    <a:pt x="748" y="165"/>
                  </a:lnTo>
                  <a:lnTo>
                    <a:pt x="664" y="179"/>
                  </a:lnTo>
                  <a:lnTo>
                    <a:pt x="582" y="198"/>
                  </a:lnTo>
                  <a:lnTo>
                    <a:pt x="500" y="222"/>
                  </a:lnTo>
                  <a:lnTo>
                    <a:pt x="420" y="251"/>
                  </a:lnTo>
                  <a:lnTo>
                    <a:pt x="343" y="284"/>
                  </a:lnTo>
                  <a:lnTo>
                    <a:pt x="267" y="323"/>
                  </a:lnTo>
                  <a:lnTo>
                    <a:pt x="194" y="368"/>
                  </a:lnTo>
                  <a:lnTo>
                    <a:pt x="123" y="417"/>
                  </a:lnTo>
                  <a:lnTo>
                    <a:pt x="107" y="425"/>
                  </a:lnTo>
                  <a:lnTo>
                    <a:pt x="91" y="431"/>
                  </a:lnTo>
                  <a:lnTo>
                    <a:pt x="74" y="432"/>
                  </a:lnTo>
                  <a:lnTo>
                    <a:pt x="57" y="430"/>
                  </a:lnTo>
                  <a:lnTo>
                    <a:pt x="42" y="423"/>
                  </a:lnTo>
                  <a:lnTo>
                    <a:pt x="27" y="414"/>
                  </a:lnTo>
                  <a:lnTo>
                    <a:pt x="15" y="400"/>
                  </a:lnTo>
                  <a:lnTo>
                    <a:pt x="5" y="383"/>
                  </a:lnTo>
                  <a:lnTo>
                    <a:pt x="0" y="363"/>
                  </a:lnTo>
                  <a:lnTo>
                    <a:pt x="1" y="343"/>
                  </a:lnTo>
                  <a:lnTo>
                    <a:pt x="6" y="325"/>
                  </a:lnTo>
                  <a:lnTo>
                    <a:pt x="16" y="308"/>
                  </a:lnTo>
                  <a:lnTo>
                    <a:pt x="31" y="293"/>
                  </a:lnTo>
                  <a:lnTo>
                    <a:pt x="103" y="243"/>
                  </a:lnTo>
                  <a:lnTo>
                    <a:pt x="177" y="198"/>
                  </a:lnTo>
                  <a:lnTo>
                    <a:pt x="253" y="156"/>
                  </a:lnTo>
                  <a:lnTo>
                    <a:pt x="330" y="121"/>
                  </a:lnTo>
                  <a:lnTo>
                    <a:pt x="411" y="88"/>
                  </a:lnTo>
                  <a:lnTo>
                    <a:pt x="492" y="61"/>
                  </a:lnTo>
                  <a:lnTo>
                    <a:pt x="575" y="40"/>
                  </a:lnTo>
                  <a:lnTo>
                    <a:pt x="660" y="23"/>
                  </a:lnTo>
                  <a:lnTo>
                    <a:pt x="745" y="10"/>
                  </a:lnTo>
                  <a:lnTo>
                    <a:pt x="833" y="2"/>
                  </a:lnTo>
                  <a:lnTo>
                    <a:pt x="92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14" name="Freeform 933">
              <a:extLst>
                <a:ext uri="{FF2B5EF4-FFF2-40B4-BE49-F238E27FC236}">
                  <a16:creationId xmlns:a16="http://schemas.microsoft.com/office/drawing/2014/main" id="{ED31862D-EADC-4428-A93F-BC370957717E}"/>
                </a:ext>
              </a:extLst>
            </p:cNvPr>
            <p:cNvSpPr>
              <a:spLocks/>
            </p:cNvSpPr>
            <p:nvPr/>
          </p:nvSpPr>
          <p:spPr bwMode="auto">
            <a:xfrm>
              <a:off x="13364" y="4372"/>
              <a:ext cx="67" cy="88"/>
            </a:xfrm>
            <a:custGeom>
              <a:avLst/>
              <a:gdLst>
                <a:gd name="T0" fmla="*/ 211 w 741"/>
                <a:gd name="T1" fmla="*/ 0 h 967"/>
                <a:gd name="T2" fmla="*/ 232 w 741"/>
                <a:gd name="T3" fmla="*/ 2 h 967"/>
                <a:gd name="T4" fmla="*/ 252 w 741"/>
                <a:gd name="T5" fmla="*/ 8 h 967"/>
                <a:gd name="T6" fmla="*/ 268 w 741"/>
                <a:gd name="T7" fmla="*/ 20 h 967"/>
                <a:gd name="T8" fmla="*/ 281 w 741"/>
                <a:gd name="T9" fmla="*/ 35 h 967"/>
                <a:gd name="T10" fmla="*/ 289 w 741"/>
                <a:gd name="T11" fmla="*/ 53 h 967"/>
                <a:gd name="T12" fmla="*/ 293 w 741"/>
                <a:gd name="T13" fmla="*/ 73 h 967"/>
                <a:gd name="T14" fmla="*/ 291 w 741"/>
                <a:gd name="T15" fmla="*/ 93 h 967"/>
                <a:gd name="T16" fmla="*/ 179 w 741"/>
                <a:gd name="T17" fmla="*/ 627 h 967"/>
                <a:gd name="T18" fmla="*/ 691 w 741"/>
                <a:gd name="T19" fmla="*/ 818 h 967"/>
                <a:gd name="T20" fmla="*/ 709 w 741"/>
                <a:gd name="T21" fmla="*/ 828 h 967"/>
                <a:gd name="T22" fmla="*/ 724 w 741"/>
                <a:gd name="T23" fmla="*/ 841 h 967"/>
                <a:gd name="T24" fmla="*/ 734 w 741"/>
                <a:gd name="T25" fmla="*/ 858 h 967"/>
                <a:gd name="T26" fmla="*/ 740 w 741"/>
                <a:gd name="T27" fmla="*/ 877 h 967"/>
                <a:gd name="T28" fmla="*/ 741 w 741"/>
                <a:gd name="T29" fmla="*/ 897 h 967"/>
                <a:gd name="T30" fmla="*/ 736 w 741"/>
                <a:gd name="T31" fmla="*/ 917 h 967"/>
                <a:gd name="T32" fmla="*/ 727 w 741"/>
                <a:gd name="T33" fmla="*/ 934 h 967"/>
                <a:gd name="T34" fmla="*/ 715 w 741"/>
                <a:gd name="T35" fmla="*/ 948 h 967"/>
                <a:gd name="T36" fmla="*/ 700 w 741"/>
                <a:gd name="T37" fmla="*/ 959 h 967"/>
                <a:gd name="T38" fmla="*/ 682 w 741"/>
                <a:gd name="T39" fmla="*/ 965 h 967"/>
                <a:gd name="T40" fmla="*/ 663 w 741"/>
                <a:gd name="T41" fmla="*/ 967 h 967"/>
                <a:gd name="T42" fmla="*/ 650 w 741"/>
                <a:gd name="T43" fmla="*/ 966 h 967"/>
                <a:gd name="T44" fmla="*/ 636 w 741"/>
                <a:gd name="T45" fmla="*/ 963 h 967"/>
                <a:gd name="T46" fmla="*/ 0 w 741"/>
                <a:gd name="T47" fmla="*/ 725 h 967"/>
                <a:gd name="T48" fmla="*/ 140 w 741"/>
                <a:gd name="T49" fmla="*/ 61 h 967"/>
                <a:gd name="T50" fmla="*/ 148 w 741"/>
                <a:gd name="T51" fmla="*/ 41 h 967"/>
                <a:gd name="T52" fmla="*/ 159 w 741"/>
                <a:gd name="T53" fmla="*/ 25 h 967"/>
                <a:gd name="T54" fmla="*/ 175 w 741"/>
                <a:gd name="T55" fmla="*/ 12 h 967"/>
                <a:gd name="T56" fmla="*/ 192 w 741"/>
                <a:gd name="T57" fmla="*/ 4 h 967"/>
                <a:gd name="T58" fmla="*/ 211 w 741"/>
                <a:gd name="T5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1" h="967">
                  <a:moveTo>
                    <a:pt x="211" y="0"/>
                  </a:moveTo>
                  <a:lnTo>
                    <a:pt x="232" y="2"/>
                  </a:lnTo>
                  <a:lnTo>
                    <a:pt x="252" y="8"/>
                  </a:lnTo>
                  <a:lnTo>
                    <a:pt x="268" y="20"/>
                  </a:lnTo>
                  <a:lnTo>
                    <a:pt x="281" y="35"/>
                  </a:lnTo>
                  <a:lnTo>
                    <a:pt x="289" y="53"/>
                  </a:lnTo>
                  <a:lnTo>
                    <a:pt x="293" y="73"/>
                  </a:lnTo>
                  <a:lnTo>
                    <a:pt x="291" y="93"/>
                  </a:lnTo>
                  <a:lnTo>
                    <a:pt x="179" y="627"/>
                  </a:lnTo>
                  <a:lnTo>
                    <a:pt x="691" y="818"/>
                  </a:lnTo>
                  <a:lnTo>
                    <a:pt x="709" y="828"/>
                  </a:lnTo>
                  <a:lnTo>
                    <a:pt x="724" y="841"/>
                  </a:lnTo>
                  <a:lnTo>
                    <a:pt x="734" y="858"/>
                  </a:lnTo>
                  <a:lnTo>
                    <a:pt x="740" y="877"/>
                  </a:lnTo>
                  <a:lnTo>
                    <a:pt x="741" y="897"/>
                  </a:lnTo>
                  <a:lnTo>
                    <a:pt x="736" y="917"/>
                  </a:lnTo>
                  <a:lnTo>
                    <a:pt x="727" y="934"/>
                  </a:lnTo>
                  <a:lnTo>
                    <a:pt x="715" y="948"/>
                  </a:lnTo>
                  <a:lnTo>
                    <a:pt x="700" y="959"/>
                  </a:lnTo>
                  <a:lnTo>
                    <a:pt x="682" y="965"/>
                  </a:lnTo>
                  <a:lnTo>
                    <a:pt x="663" y="967"/>
                  </a:lnTo>
                  <a:lnTo>
                    <a:pt x="650" y="966"/>
                  </a:lnTo>
                  <a:lnTo>
                    <a:pt x="636" y="963"/>
                  </a:lnTo>
                  <a:lnTo>
                    <a:pt x="0" y="725"/>
                  </a:lnTo>
                  <a:lnTo>
                    <a:pt x="140" y="61"/>
                  </a:lnTo>
                  <a:lnTo>
                    <a:pt x="148" y="41"/>
                  </a:lnTo>
                  <a:lnTo>
                    <a:pt x="159" y="25"/>
                  </a:lnTo>
                  <a:lnTo>
                    <a:pt x="175" y="12"/>
                  </a:lnTo>
                  <a:lnTo>
                    <a:pt x="192" y="4"/>
                  </a:lnTo>
                  <a:lnTo>
                    <a:pt x="21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15" name="Freeform 934">
              <a:extLst>
                <a:ext uri="{FF2B5EF4-FFF2-40B4-BE49-F238E27FC236}">
                  <a16:creationId xmlns:a16="http://schemas.microsoft.com/office/drawing/2014/main" id="{22BA57DA-6797-48B5-A564-9A89B51927AD}"/>
                </a:ext>
              </a:extLst>
            </p:cNvPr>
            <p:cNvSpPr>
              <a:spLocks/>
            </p:cNvSpPr>
            <p:nvPr/>
          </p:nvSpPr>
          <p:spPr bwMode="auto">
            <a:xfrm>
              <a:off x="13315" y="4512"/>
              <a:ext cx="219" cy="142"/>
            </a:xfrm>
            <a:custGeom>
              <a:avLst/>
              <a:gdLst>
                <a:gd name="T0" fmla="*/ 98 w 2413"/>
                <a:gd name="T1" fmla="*/ 3 h 1566"/>
                <a:gd name="T2" fmla="*/ 132 w 2413"/>
                <a:gd name="T3" fmla="*/ 23 h 1566"/>
                <a:gd name="T4" fmla="*/ 152 w 2413"/>
                <a:gd name="T5" fmla="*/ 56 h 1566"/>
                <a:gd name="T6" fmla="*/ 157 w 2413"/>
                <a:gd name="T7" fmla="*/ 169 h 1566"/>
                <a:gd name="T8" fmla="*/ 181 w 2413"/>
                <a:gd name="T9" fmla="*/ 346 h 1566"/>
                <a:gd name="T10" fmla="*/ 228 w 2413"/>
                <a:gd name="T11" fmla="*/ 515 h 1566"/>
                <a:gd name="T12" fmla="*/ 296 w 2413"/>
                <a:gd name="T13" fmla="*/ 675 h 1566"/>
                <a:gd name="T14" fmla="*/ 384 w 2413"/>
                <a:gd name="T15" fmla="*/ 823 h 1566"/>
                <a:gd name="T16" fmla="*/ 488 w 2413"/>
                <a:gd name="T17" fmla="*/ 958 h 1566"/>
                <a:gd name="T18" fmla="*/ 609 w 2413"/>
                <a:gd name="T19" fmla="*/ 1080 h 1566"/>
                <a:gd name="T20" fmla="*/ 745 w 2413"/>
                <a:gd name="T21" fmla="*/ 1184 h 1566"/>
                <a:gd name="T22" fmla="*/ 893 w 2413"/>
                <a:gd name="T23" fmla="*/ 1271 h 1566"/>
                <a:gd name="T24" fmla="*/ 1054 w 2413"/>
                <a:gd name="T25" fmla="*/ 1339 h 1566"/>
                <a:gd name="T26" fmla="*/ 1222 w 2413"/>
                <a:gd name="T27" fmla="*/ 1385 h 1566"/>
                <a:gd name="T28" fmla="*/ 1401 w 2413"/>
                <a:gd name="T29" fmla="*/ 1409 h 1566"/>
                <a:gd name="T30" fmla="*/ 1579 w 2413"/>
                <a:gd name="T31" fmla="*/ 1409 h 1566"/>
                <a:gd name="T32" fmla="*/ 1748 w 2413"/>
                <a:gd name="T33" fmla="*/ 1387 h 1566"/>
                <a:gd name="T34" fmla="*/ 1912 w 2413"/>
                <a:gd name="T35" fmla="*/ 1345 h 1566"/>
                <a:gd name="T36" fmla="*/ 2070 w 2413"/>
                <a:gd name="T37" fmla="*/ 1282 h 1566"/>
                <a:gd name="T38" fmla="*/ 2218 w 2413"/>
                <a:gd name="T39" fmla="*/ 1198 h 1566"/>
                <a:gd name="T40" fmla="*/ 2304 w 2413"/>
                <a:gd name="T41" fmla="*/ 1141 h 1566"/>
                <a:gd name="T42" fmla="*/ 2338 w 2413"/>
                <a:gd name="T43" fmla="*/ 1135 h 1566"/>
                <a:gd name="T44" fmla="*/ 2371 w 2413"/>
                <a:gd name="T45" fmla="*/ 1143 h 1566"/>
                <a:gd name="T46" fmla="*/ 2397 w 2413"/>
                <a:gd name="T47" fmla="*/ 1166 h 1566"/>
                <a:gd name="T48" fmla="*/ 2412 w 2413"/>
                <a:gd name="T49" fmla="*/ 1197 h 1566"/>
                <a:gd name="T50" fmla="*/ 2410 w 2413"/>
                <a:gd name="T51" fmla="*/ 1231 h 1566"/>
                <a:gd name="T52" fmla="*/ 2394 w 2413"/>
                <a:gd name="T53" fmla="*/ 1262 h 1566"/>
                <a:gd name="T54" fmla="*/ 2309 w 2413"/>
                <a:gd name="T55" fmla="*/ 1323 h 1566"/>
                <a:gd name="T56" fmla="*/ 2159 w 2413"/>
                <a:gd name="T57" fmla="*/ 1410 h 1566"/>
                <a:gd name="T58" fmla="*/ 2002 w 2413"/>
                <a:gd name="T59" fmla="*/ 1478 h 1566"/>
                <a:gd name="T60" fmla="*/ 1836 w 2413"/>
                <a:gd name="T61" fmla="*/ 1527 h 1566"/>
                <a:gd name="T62" fmla="*/ 1666 w 2413"/>
                <a:gd name="T63" fmla="*/ 1557 h 1566"/>
                <a:gd name="T64" fmla="*/ 1492 w 2413"/>
                <a:gd name="T65" fmla="*/ 1566 h 1566"/>
                <a:gd name="T66" fmla="*/ 1298 w 2413"/>
                <a:gd name="T67" fmla="*/ 1554 h 1566"/>
                <a:gd name="T68" fmla="*/ 1111 w 2413"/>
                <a:gd name="T69" fmla="*/ 1517 h 1566"/>
                <a:gd name="T70" fmla="*/ 934 w 2413"/>
                <a:gd name="T71" fmla="*/ 1458 h 1566"/>
                <a:gd name="T72" fmla="*/ 766 w 2413"/>
                <a:gd name="T73" fmla="*/ 1378 h 1566"/>
                <a:gd name="T74" fmla="*/ 612 w 2413"/>
                <a:gd name="T75" fmla="*/ 1278 h 1566"/>
                <a:gd name="T76" fmla="*/ 470 w 2413"/>
                <a:gd name="T77" fmla="*/ 1162 h 1566"/>
                <a:gd name="T78" fmla="*/ 345 w 2413"/>
                <a:gd name="T79" fmla="*/ 1029 h 1566"/>
                <a:gd name="T80" fmla="*/ 237 w 2413"/>
                <a:gd name="T81" fmla="*/ 881 h 1566"/>
                <a:gd name="T82" fmla="*/ 146 w 2413"/>
                <a:gd name="T83" fmla="*/ 720 h 1566"/>
                <a:gd name="T84" fmla="*/ 76 w 2413"/>
                <a:gd name="T85" fmla="*/ 547 h 1566"/>
                <a:gd name="T86" fmla="*/ 28 w 2413"/>
                <a:gd name="T87" fmla="*/ 365 h 1566"/>
                <a:gd name="T88" fmla="*/ 3 w 2413"/>
                <a:gd name="T89" fmla="*/ 175 h 1566"/>
                <a:gd name="T90" fmla="*/ 3 w 2413"/>
                <a:gd name="T91" fmla="*/ 56 h 1566"/>
                <a:gd name="T92" fmla="*/ 23 w 2413"/>
                <a:gd name="T93" fmla="*/ 23 h 1566"/>
                <a:gd name="T94" fmla="*/ 56 w 2413"/>
                <a:gd name="T95" fmla="*/ 3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13" h="1566">
                  <a:moveTo>
                    <a:pt x="77" y="0"/>
                  </a:moveTo>
                  <a:lnTo>
                    <a:pt x="98" y="3"/>
                  </a:lnTo>
                  <a:lnTo>
                    <a:pt x="117" y="11"/>
                  </a:lnTo>
                  <a:lnTo>
                    <a:pt x="132" y="23"/>
                  </a:lnTo>
                  <a:lnTo>
                    <a:pt x="144" y="39"/>
                  </a:lnTo>
                  <a:lnTo>
                    <a:pt x="152" y="56"/>
                  </a:lnTo>
                  <a:lnTo>
                    <a:pt x="154" y="77"/>
                  </a:lnTo>
                  <a:lnTo>
                    <a:pt x="157" y="169"/>
                  </a:lnTo>
                  <a:lnTo>
                    <a:pt x="167" y="258"/>
                  </a:lnTo>
                  <a:lnTo>
                    <a:pt x="181" y="346"/>
                  </a:lnTo>
                  <a:lnTo>
                    <a:pt x="202" y="432"/>
                  </a:lnTo>
                  <a:lnTo>
                    <a:pt x="228" y="515"/>
                  </a:lnTo>
                  <a:lnTo>
                    <a:pt x="260" y="596"/>
                  </a:lnTo>
                  <a:lnTo>
                    <a:pt x="296" y="675"/>
                  </a:lnTo>
                  <a:lnTo>
                    <a:pt x="338" y="751"/>
                  </a:lnTo>
                  <a:lnTo>
                    <a:pt x="384" y="823"/>
                  </a:lnTo>
                  <a:lnTo>
                    <a:pt x="434" y="892"/>
                  </a:lnTo>
                  <a:lnTo>
                    <a:pt x="488" y="958"/>
                  </a:lnTo>
                  <a:lnTo>
                    <a:pt x="547" y="1020"/>
                  </a:lnTo>
                  <a:lnTo>
                    <a:pt x="609" y="1080"/>
                  </a:lnTo>
                  <a:lnTo>
                    <a:pt x="675" y="1134"/>
                  </a:lnTo>
                  <a:lnTo>
                    <a:pt x="745" y="1184"/>
                  </a:lnTo>
                  <a:lnTo>
                    <a:pt x="817" y="1229"/>
                  </a:lnTo>
                  <a:lnTo>
                    <a:pt x="893" y="1271"/>
                  </a:lnTo>
                  <a:lnTo>
                    <a:pt x="972" y="1307"/>
                  </a:lnTo>
                  <a:lnTo>
                    <a:pt x="1054" y="1339"/>
                  </a:lnTo>
                  <a:lnTo>
                    <a:pt x="1137" y="1365"/>
                  </a:lnTo>
                  <a:lnTo>
                    <a:pt x="1222" y="1385"/>
                  </a:lnTo>
                  <a:lnTo>
                    <a:pt x="1311" y="1400"/>
                  </a:lnTo>
                  <a:lnTo>
                    <a:pt x="1401" y="1409"/>
                  </a:lnTo>
                  <a:lnTo>
                    <a:pt x="1492" y="1412"/>
                  </a:lnTo>
                  <a:lnTo>
                    <a:pt x="1579" y="1409"/>
                  </a:lnTo>
                  <a:lnTo>
                    <a:pt x="1664" y="1401"/>
                  </a:lnTo>
                  <a:lnTo>
                    <a:pt x="1748" y="1387"/>
                  </a:lnTo>
                  <a:lnTo>
                    <a:pt x="1831" y="1369"/>
                  </a:lnTo>
                  <a:lnTo>
                    <a:pt x="1912" y="1345"/>
                  </a:lnTo>
                  <a:lnTo>
                    <a:pt x="1992" y="1316"/>
                  </a:lnTo>
                  <a:lnTo>
                    <a:pt x="2070" y="1282"/>
                  </a:lnTo>
                  <a:lnTo>
                    <a:pt x="2145" y="1243"/>
                  </a:lnTo>
                  <a:lnTo>
                    <a:pt x="2218" y="1198"/>
                  </a:lnTo>
                  <a:lnTo>
                    <a:pt x="2289" y="1149"/>
                  </a:lnTo>
                  <a:lnTo>
                    <a:pt x="2304" y="1141"/>
                  </a:lnTo>
                  <a:lnTo>
                    <a:pt x="2321" y="1136"/>
                  </a:lnTo>
                  <a:lnTo>
                    <a:pt x="2338" y="1135"/>
                  </a:lnTo>
                  <a:lnTo>
                    <a:pt x="2354" y="1137"/>
                  </a:lnTo>
                  <a:lnTo>
                    <a:pt x="2371" y="1143"/>
                  </a:lnTo>
                  <a:lnTo>
                    <a:pt x="2385" y="1152"/>
                  </a:lnTo>
                  <a:lnTo>
                    <a:pt x="2397" y="1166"/>
                  </a:lnTo>
                  <a:lnTo>
                    <a:pt x="2406" y="1181"/>
                  </a:lnTo>
                  <a:lnTo>
                    <a:pt x="2412" y="1197"/>
                  </a:lnTo>
                  <a:lnTo>
                    <a:pt x="2413" y="1215"/>
                  </a:lnTo>
                  <a:lnTo>
                    <a:pt x="2410" y="1231"/>
                  </a:lnTo>
                  <a:lnTo>
                    <a:pt x="2404" y="1247"/>
                  </a:lnTo>
                  <a:lnTo>
                    <a:pt x="2394" y="1262"/>
                  </a:lnTo>
                  <a:lnTo>
                    <a:pt x="2381" y="1273"/>
                  </a:lnTo>
                  <a:lnTo>
                    <a:pt x="2309" y="1323"/>
                  </a:lnTo>
                  <a:lnTo>
                    <a:pt x="2235" y="1369"/>
                  </a:lnTo>
                  <a:lnTo>
                    <a:pt x="2159" y="1410"/>
                  </a:lnTo>
                  <a:lnTo>
                    <a:pt x="2081" y="1446"/>
                  </a:lnTo>
                  <a:lnTo>
                    <a:pt x="2002" y="1478"/>
                  </a:lnTo>
                  <a:lnTo>
                    <a:pt x="1920" y="1505"/>
                  </a:lnTo>
                  <a:lnTo>
                    <a:pt x="1836" y="1527"/>
                  </a:lnTo>
                  <a:lnTo>
                    <a:pt x="1752" y="1545"/>
                  </a:lnTo>
                  <a:lnTo>
                    <a:pt x="1666" y="1557"/>
                  </a:lnTo>
                  <a:lnTo>
                    <a:pt x="1580" y="1564"/>
                  </a:lnTo>
                  <a:lnTo>
                    <a:pt x="1492" y="1566"/>
                  </a:lnTo>
                  <a:lnTo>
                    <a:pt x="1394" y="1563"/>
                  </a:lnTo>
                  <a:lnTo>
                    <a:pt x="1298" y="1554"/>
                  </a:lnTo>
                  <a:lnTo>
                    <a:pt x="1204" y="1538"/>
                  </a:lnTo>
                  <a:lnTo>
                    <a:pt x="1111" y="1517"/>
                  </a:lnTo>
                  <a:lnTo>
                    <a:pt x="1021" y="1490"/>
                  </a:lnTo>
                  <a:lnTo>
                    <a:pt x="934" y="1458"/>
                  </a:lnTo>
                  <a:lnTo>
                    <a:pt x="848" y="1421"/>
                  </a:lnTo>
                  <a:lnTo>
                    <a:pt x="766" y="1378"/>
                  </a:lnTo>
                  <a:lnTo>
                    <a:pt x="687" y="1330"/>
                  </a:lnTo>
                  <a:lnTo>
                    <a:pt x="612" y="1278"/>
                  </a:lnTo>
                  <a:lnTo>
                    <a:pt x="539" y="1222"/>
                  </a:lnTo>
                  <a:lnTo>
                    <a:pt x="470" y="1162"/>
                  </a:lnTo>
                  <a:lnTo>
                    <a:pt x="405" y="1097"/>
                  </a:lnTo>
                  <a:lnTo>
                    <a:pt x="345" y="1029"/>
                  </a:lnTo>
                  <a:lnTo>
                    <a:pt x="289" y="956"/>
                  </a:lnTo>
                  <a:lnTo>
                    <a:pt x="237" y="881"/>
                  </a:lnTo>
                  <a:lnTo>
                    <a:pt x="189" y="802"/>
                  </a:lnTo>
                  <a:lnTo>
                    <a:pt x="146" y="720"/>
                  </a:lnTo>
                  <a:lnTo>
                    <a:pt x="108" y="635"/>
                  </a:lnTo>
                  <a:lnTo>
                    <a:pt x="76" y="547"/>
                  </a:lnTo>
                  <a:lnTo>
                    <a:pt x="49" y="458"/>
                  </a:lnTo>
                  <a:lnTo>
                    <a:pt x="28" y="365"/>
                  </a:lnTo>
                  <a:lnTo>
                    <a:pt x="13" y="272"/>
                  </a:lnTo>
                  <a:lnTo>
                    <a:pt x="3" y="175"/>
                  </a:lnTo>
                  <a:lnTo>
                    <a:pt x="0" y="77"/>
                  </a:lnTo>
                  <a:lnTo>
                    <a:pt x="3" y="56"/>
                  </a:lnTo>
                  <a:lnTo>
                    <a:pt x="10" y="39"/>
                  </a:lnTo>
                  <a:lnTo>
                    <a:pt x="23" y="23"/>
                  </a:lnTo>
                  <a:lnTo>
                    <a:pt x="39" y="11"/>
                  </a:lnTo>
                  <a:lnTo>
                    <a:pt x="56" y="3"/>
                  </a:lnTo>
                  <a:lnTo>
                    <a:pt x="7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16" name="Freeform 935">
              <a:extLst>
                <a:ext uri="{FF2B5EF4-FFF2-40B4-BE49-F238E27FC236}">
                  <a16:creationId xmlns:a16="http://schemas.microsoft.com/office/drawing/2014/main" id="{0E93E5AD-41AF-40CB-BBB8-911F4836092B}"/>
                </a:ext>
              </a:extLst>
            </p:cNvPr>
            <p:cNvSpPr>
              <a:spLocks/>
            </p:cNvSpPr>
            <p:nvPr/>
          </p:nvSpPr>
          <p:spPr bwMode="auto">
            <a:xfrm>
              <a:off x="13472" y="4591"/>
              <a:ext cx="68" cy="88"/>
            </a:xfrm>
            <a:custGeom>
              <a:avLst/>
              <a:gdLst>
                <a:gd name="T0" fmla="*/ 84 w 742"/>
                <a:gd name="T1" fmla="*/ 0 h 968"/>
                <a:gd name="T2" fmla="*/ 104 w 742"/>
                <a:gd name="T3" fmla="*/ 4 h 968"/>
                <a:gd name="T4" fmla="*/ 742 w 742"/>
                <a:gd name="T5" fmla="*/ 243 h 968"/>
                <a:gd name="T6" fmla="*/ 600 w 742"/>
                <a:gd name="T7" fmla="*/ 906 h 968"/>
                <a:gd name="T8" fmla="*/ 595 w 742"/>
                <a:gd name="T9" fmla="*/ 924 h 968"/>
                <a:gd name="T10" fmla="*/ 586 w 742"/>
                <a:gd name="T11" fmla="*/ 938 h 968"/>
                <a:gd name="T12" fmla="*/ 573 w 742"/>
                <a:gd name="T13" fmla="*/ 951 h 968"/>
                <a:gd name="T14" fmla="*/ 559 w 742"/>
                <a:gd name="T15" fmla="*/ 959 h 968"/>
                <a:gd name="T16" fmla="*/ 542 w 742"/>
                <a:gd name="T17" fmla="*/ 965 h 968"/>
                <a:gd name="T18" fmla="*/ 525 w 742"/>
                <a:gd name="T19" fmla="*/ 968 h 968"/>
                <a:gd name="T20" fmla="*/ 517 w 742"/>
                <a:gd name="T21" fmla="*/ 966 h 968"/>
                <a:gd name="T22" fmla="*/ 509 w 742"/>
                <a:gd name="T23" fmla="*/ 965 h 968"/>
                <a:gd name="T24" fmla="*/ 489 w 742"/>
                <a:gd name="T25" fmla="*/ 959 h 968"/>
                <a:gd name="T26" fmla="*/ 473 w 742"/>
                <a:gd name="T27" fmla="*/ 948 h 968"/>
                <a:gd name="T28" fmla="*/ 460 w 742"/>
                <a:gd name="T29" fmla="*/ 932 h 968"/>
                <a:gd name="T30" fmla="*/ 451 w 742"/>
                <a:gd name="T31" fmla="*/ 914 h 968"/>
                <a:gd name="T32" fmla="*/ 448 w 742"/>
                <a:gd name="T33" fmla="*/ 895 h 968"/>
                <a:gd name="T34" fmla="*/ 449 w 742"/>
                <a:gd name="T35" fmla="*/ 874 h 968"/>
                <a:gd name="T36" fmla="*/ 563 w 742"/>
                <a:gd name="T37" fmla="*/ 340 h 968"/>
                <a:gd name="T38" fmla="*/ 50 w 742"/>
                <a:gd name="T39" fmla="*/ 149 h 968"/>
                <a:gd name="T40" fmla="*/ 32 w 742"/>
                <a:gd name="T41" fmla="*/ 140 h 968"/>
                <a:gd name="T42" fmla="*/ 18 w 742"/>
                <a:gd name="T43" fmla="*/ 126 h 968"/>
                <a:gd name="T44" fmla="*/ 7 w 742"/>
                <a:gd name="T45" fmla="*/ 110 h 968"/>
                <a:gd name="T46" fmla="*/ 1 w 742"/>
                <a:gd name="T47" fmla="*/ 91 h 968"/>
                <a:gd name="T48" fmla="*/ 0 w 742"/>
                <a:gd name="T49" fmla="*/ 70 h 968"/>
                <a:gd name="T50" fmla="*/ 5 w 742"/>
                <a:gd name="T51" fmla="*/ 50 h 968"/>
                <a:gd name="T52" fmla="*/ 15 w 742"/>
                <a:gd name="T53" fmla="*/ 32 h 968"/>
                <a:gd name="T54" fmla="*/ 28 w 742"/>
                <a:gd name="T55" fmla="*/ 17 h 968"/>
                <a:gd name="T56" fmla="*/ 45 w 742"/>
                <a:gd name="T57" fmla="*/ 7 h 968"/>
                <a:gd name="T58" fmla="*/ 64 w 742"/>
                <a:gd name="T59" fmla="*/ 1 h 968"/>
                <a:gd name="T60" fmla="*/ 84 w 742"/>
                <a:gd name="T61"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2" h="968">
                  <a:moveTo>
                    <a:pt x="84" y="0"/>
                  </a:moveTo>
                  <a:lnTo>
                    <a:pt x="104" y="4"/>
                  </a:lnTo>
                  <a:lnTo>
                    <a:pt x="742" y="243"/>
                  </a:lnTo>
                  <a:lnTo>
                    <a:pt x="600" y="906"/>
                  </a:lnTo>
                  <a:lnTo>
                    <a:pt x="595" y="924"/>
                  </a:lnTo>
                  <a:lnTo>
                    <a:pt x="586" y="938"/>
                  </a:lnTo>
                  <a:lnTo>
                    <a:pt x="573" y="951"/>
                  </a:lnTo>
                  <a:lnTo>
                    <a:pt x="559" y="959"/>
                  </a:lnTo>
                  <a:lnTo>
                    <a:pt x="542" y="965"/>
                  </a:lnTo>
                  <a:lnTo>
                    <a:pt x="525" y="968"/>
                  </a:lnTo>
                  <a:lnTo>
                    <a:pt x="517" y="966"/>
                  </a:lnTo>
                  <a:lnTo>
                    <a:pt x="509" y="965"/>
                  </a:lnTo>
                  <a:lnTo>
                    <a:pt x="489" y="959"/>
                  </a:lnTo>
                  <a:lnTo>
                    <a:pt x="473" y="948"/>
                  </a:lnTo>
                  <a:lnTo>
                    <a:pt x="460" y="932"/>
                  </a:lnTo>
                  <a:lnTo>
                    <a:pt x="451" y="914"/>
                  </a:lnTo>
                  <a:lnTo>
                    <a:pt x="448" y="895"/>
                  </a:lnTo>
                  <a:lnTo>
                    <a:pt x="449" y="874"/>
                  </a:lnTo>
                  <a:lnTo>
                    <a:pt x="563" y="340"/>
                  </a:lnTo>
                  <a:lnTo>
                    <a:pt x="50" y="149"/>
                  </a:lnTo>
                  <a:lnTo>
                    <a:pt x="32" y="140"/>
                  </a:lnTo>
                  <a:lnTo>
                    <a:pt x="18" y="126"/>
                  </a:lnTo>
                  <a:lnTo>
                    <a:pt x="7" y="110"/>
                  </a:lnTo>
                  <a:lnTo>
                    <a:pt x="1" y="91"/>
                  </a:lnTo>
                  <a:lnTo>
                    <a:pt x="0" y="70"/>
                  </a:lnTo>
                  <a:lnTo>
                    <a:pt x="5" y="50"/>
                  </a:lnTo>
                  <a:lnTo>
                    <a:pt x="15" y="32"/>
                  </a:lnTo>
                  <a:lnTo>
                    <a:pt x="28" y="17"/>
                  </a:lnTo>
                  <a:lnTo>
                    <a:pt x="45" y="7"/>
                  </a:lnTo>
                  <a:lnTo>
                    <a:pt x="64" y="1"/>
                  </a:lnTo>
                  <a:lnTo>
                    <a:pt x="8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17" name="Group 938">
            <a:extLst>
              <a:ext uri="{FF2B5EF4-FFF2-40B4-BE49-F238E27FC236}">
                <a16:creationId xmlns:a16="http://schemas.microsoft.com/office/drawing/2014/main" id="{4251B35F-A0A5-4AEF-A43B-756C0CB3C221}"/>
              </a:ext>
            </a:extLst>
          </p:cNvPr>
          <p:cNvGrpSpPr>
            <a:grpSpLocks noChangeAspect="1"/>
          </p:cNvGrpSpPr>
          <p:nvPr/>
        </p:nvGrpSpPr>
        <p:grpSpPr bwMode="auto">
          <a:xfrm>
            <a:off x="10540078" y="4829803"/>
            <a:ext cx="249209" cy="249209"/>
            <a:chOff x="13280" y="5205"/>
            <a:chExt cx="314" cy="314"/>
          </a:xfrm>
          <a:solidFill>
            <a:srgbClr val="000000"/>
          </a:solidFill>
        </p:grpSpPr>
        <p:sp>
          <p:nvSpPr>
            <p:cNvPr id="1118" name="Freeform 940">
              <a:extLst>
                <a:ext uri="{FF2B5EF4-FFF2-40B4-BE49-F238E27FC236}">
                  <a16:creationId xmlns:a16="http://schemas.microsoft.com/office/drawing/2014/main" id="{4CD03978-2246-4779-A011-5840A8EAF1E1}"/>
                </a:ext>
              </a:extLst>
            </p:cNvPr>
            <p:cNvSpPr>
              <a:spLocks noEditPoints="1"/>
            </p:cNvSpPr>
            <p:nvPr/>
          </p:nvSpPr>
          <p:spPr bwMode="auto">
            <a:xfrm>
              <a:off x="13280" y="5205"/>
              <a:ext cx="314" cy="314"/>
            </a:xfrm>
            <a:custGeom>
              <a:avLst/>
              <a:gdLst>
                <a:gd name="T0" fmla="*/ 1426 w 3456"/>
                <a:gd name="T1" fmla="*/ 196 h 3458"/>
                <a:gd name="T2" fmla="*/ 1054 w 3456"/>
                <a:gd name="T3" fmla="*/ 320 h 3458"/>
                <a:gd name="T4" fmla="*/ 730 w 3456"/>
                <a:gd name="T5" fmla="*/ 527 h 3458"/>
                <a:gd name="T6" fmla="*/ 468 w 3456"/>
                <a:gd name="T7" fmla="*/ 807 h 3458"/>
                <a:gd name="T8" fmla="*/ 280 w 3456"/>
                <a:gd name="T9" fmla="*/ 1144 h 3458"/>
                <a:gd name="T10" fmla="*/ 180 w 3456"/>
                <a:gd name="T11" fmla="*/ 1526 h 3458"/>
                <a:gd name="T12" fmla="*/ 180 w 3456"/>
                <a:gd name="T13" fmla="*/ 1932 h 3458"/>
                <a:gd name="T14" fmla="*/ 280 w 3456"/>
                <a:gd name="T15" fmla="*/ 2314 h 3458"/>
                <a:gd name="T16" fmla="*/ 468 w 3456"/>
                <a:gd name="T17" fmla="*/ 2651 h 3458"/>
                <a:gd name="T18" fmla="*/ 730 w 3456"/>
                <a:gd name="T19" fmla="*/ 2931 h 3458"/>
                <a:gd name="T20" fmla="*/ 1054 w 3456"/>
                <a:gd name="T21" fmla="*/ 3139 h 3458"/>
                <a:gd name="T22" fmla="*/ 1426 w 3456"/>
                <a:gd name="T23" fmla="*/ 3262 h 3458"/>
                <a:gd name="T24" fmla="*/ 1729 w 3456"/>
                <a:gd name="T25" fmla="*/ 3292 h 3458"/>
                <a:gd name="T26" fmla="*/ 2128 w 3456"/>
                <a:gd name="T27" fmla="*/ 3241 h 3458"/>
                <a:gd name="T28" fmla="*/ 2488 w 3456"/>
                <a:gd name="T29" fmla="*/ 3094 h 3458"/>
                <a:gd name="T30" fmla="*/ 2798 w 3456"/>
                <a:gd name="T31" fmla="*/ 2868 h 3458"/>
                <a:gd name="T32" fmla="*/ 3043 w 3456"/>
                <a:gd name="T33" fmla="*/ 2572 h 3458"/>
                <a:gd name="T34" fmla="*/ 3210 w 3456"/>
                <a:gd name="T35" fmla="*/ 2222 h 3458"/>
                <a:gd name="T36" fmla="*/ 3287 w 3456"/>
                <a:gd name="T37" fmla="*/ 1832 h 3458"/>
                <a:gd name="T38" fmla="*/ 3261 w 3456"/>
                <a:gd name="T39" fmla="*/ 1427 h 3458"/>
                <a:gd name="T40" fmla="*/ 3137 w 3456"/>
                <a:gd name="T41" fmla="*/ 1055 h 3458"/>
                <a:gd name="T42" fmla="*/ 2930 w 3456"/>
                <a:gd name="T43" fmla="*/ 731 h 3458"/>
                <a:gd name="T44" fmla="*/ 2651 w 3456"/>
                <a:gd name="T45" fmla="*/ 469 h 3458"/>
                <a:gd name="T46" fmla="*/ 2313 w 3456"/>
                <a:gd name="T47" fmla="*/ 280 h 3458"/>
                <a:gd name="T48" fmla="*/ 1932 w 3456"/>
                <a:gd name="T49" fmla="*/ 180 h 3458"/>
                <a:gd name="T50" fmla="*/ 1728 w 3456"/>
                <a:gd name="T51" fmla="*/ 0 h 3458"/>
                <a:gd name="T52" fmla="*/ 2154 w 3456"/>
                <a:gd name="T53" fmla="*/ 53 h 3458"/>
                <a:gd name="T54" fmla="*/ 2540 w 3456"/>
                <a:gd name="T55" fmla="*/ 203 h 3458"/>
                <a:gd name="T56" fmla="*/ 2875 w 3456"/>
                <a:gd name="T57" fmla="*/ 438 h 3458"/>
                <a:gd name="T58" fmla="*/ 3146 w 3456"/>
                <a:gd name="T59" fmla="*/ 743 h 3458"/>
                <a:gd name="T60" fmla="*/ 3339 w 3456"/>
                <a:gd name="T61" fmla="*/ 1105 h 3458"/>
                <a:gd name="T62" fmla="*/ 3443 w 3456"/>
                <a:gd name="T63" fmla="*/ 1513 h 3458"/>
                <a:gd name="T64" fmla="*/ 3443 w 3456"/>
                <a:gd name="T65" fmla="*/ 1946 h 3458"/>
                <a:gd name="T66" fmla="*/ 3339 w 3456"/>
                <a:gd name="T67" fmla="*/ 2354 h 3458"/>
                <a:gd name="T68" fmla="*/ 3147 w 3456"/>
                <a:gd name="T69" fmla="*/ 2717 h 3458"/>
                <a:gd name="T70" fmla="*/ 2875 w 3456"/>
                <a:gd name="T71" fmla="*/ 3022 h 3458"/>
                <a:gd name="T72" fmla="*/ 2541 w 3456"/>
                <a:gd name="T73" fmla="*/ 3255 h 3458"/>
                <a:gd name="T74" fmla="*/ 2154 w 3456"/>
                <a:gd name="T75" fmla="*/ 3406 h 3458"/>
                <a:gd name="T76" fmla="*/ 1729 w 3456"/>
                <a:gd name="T77" fmla="*/ 3458 h 3458"/>
                <a:gd name="T78" fmla="*/ 1512 w 3456"/>
                <a:gd name="T79" fmla="*/ 3444 h 3458"/>
                <a:gd name="T80" fmla="*/ 1105 w 3456"/>
                <a:gd name="T81" fmla="*/ 3342 h 3458"/>
                <a:gd name="T82" fmla="*/ 742 w 3456"/>
                <a:gd name="T83" fmla="*/ 3148 h 3458"/>
                <a:gd name="T84" fmla="*/ 437 w 3456"/>
                <a:gd name="T85" fmla="*/ 2877 h 3458"/>
                <a:gd name="T86" fmla="*/ 203 w 3456"/>
                <a:gd name="T87" fmla="*/ 2541 h 3458"/>
                <a:gd name="T88" fmla="*/ 53 w 3456"/>
                <a:gd name="T89" fmla="*/ 2155 h 3458"/>
                <a:gd name="T90" fmla="*/ 0 w 3456"/>
                <a:gd name="T91" fmla="*/ 1729 h 3458"/>
                <a:gd name="T92" fmla="*/ 53 w 3456"/>
                <a:gd name="T93" fmla="*/ 1304 h 3458"/>
                <a:gd name="T94" fmla="*/ 203 w 3456"/>
                <a:gd name="T95" fmla="*/ 917 h 3458"/>
                <a:gd name="T96" fmla="*/ 437 w 3456"/>
                <a:gd name="T97" fmla="*/ 582 h 3458"/>
                <a:gd name="T98" fmla="*/ 742 w 3456"/>
                <a:gd name="T99" fmla="*/ 310 h 3458"/>
                <a:gd name="T100" fmla="*/ 1105 w 3456"/>
                <a:gd name="T101" fmla="*/ 117 h 3458"/>
                <a:gd name="T102" fmla="*/ 1512 w 3456"/>
                <a:gd name="T103" fmla="*/ 14 h 3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56" h="3458">
                  <a:moveTo>
                    <a:pt x="1728" y="166"/>
                  </a:moveTo>
                  <a:lnTo>
                    <a:pt x="1626" y="170"/>
                  </a:lnTo>
                  <a:lnTo>
                    <a:pt x="1525" y="180"/>
                  </a:lnTo>
                  <a:lnTo>
                    <a:pt x="1426" y="196"/>
                  </a:lnTo>
                  <a:lnTo>
                    <a:pt x="1329" y="218"/>
                  </a:lnTo>
                  <a:lnTo>
                    <a:pt x="1235" y="246"/>
                  </a:lnTo>
                  <a:lnTo>
                    <a:pt x="1143" y="280"/>
                  </a:lnTo>
                  <a:lnTo>
                    <a:pt x="1054" y="320"/>
                  </a:lnTo>
                  <a:lnTo>
                    <a:pt x="969" y="364"/>
                  </a:lnTo>
                  <a:lnTo>
                    <a:pt x="886" y="414"/>
                  </a:lnTo>
                  <a:lnTo>
                    <a:pt x="806" y="469"/>
                  </a:lnTo>
                  <a:lnTo>
                    <a:pt x="730" y="527"/>
                  </a:lnTo>
                  <a:lnTo>
                    <a:pt x="659" y="592"/>
                  </a:lnTo>
                  <a:lnTo>
                    <a:pt x="591" y="659"/>
                  </a:lnTo>
                  <a:lnTo>
                    <a:pt x="527" y="731"/>
                  </a:lnTo>
                  <a:lnTo>
                    <a:pt x="468" y="807"/>
                  </a:lnTo>
                  <a:lnTo>
                    <a:pt x="414" y="886"/>
                  </a:lnTo>
                  <a:lnTo>
                    <a:pt x="363" y="969"/>
                  </a:lnTo>
                  <a:lnTo>
                    <a:pt x="320" y="1055"/>
                  </a:lnTo>
                  <a:lnTo>
                    <a:pt x="280" y="1144"/>
                  </a:lnTo>
                  <a:lnTo>
                    <a:pt x="246" y="1236"/>
                  </a:lnTo>
                  <a:lnTo>
                    <a:pt x="218" y="1330"/>
                  </a:lnTo>
                  <a:lnTo>
                    <a:pt x="196" y="1427"/>
                  </a:lnTo>
                  <a:lnTo>
                    <a:pt x="180" y="1526"/>
                  </a:lnTo>
                  <a:lnTo>
                    <a:pt x="170" y="1626"/>
                  </a:lnTo>
                  <a:lnTo>
                    <a:pt x="167" y="1729"/>
                  </a:lnTo>
                  <a:lnTo>
                    <a:pt x="170" y="1832"/>
                  </a:lnTo>
                  <a:lnTo>
                    <a:pt x="180" y="1932"/>
                  </a:lnTo>
                  <a:lnTo>
                    <a:pt x="196" y="2032"/>
                  </a:lnTo>
                  <a:lnTo>
                    <a:pt x="218" y="2128"/>
                  </a:lnTo>
                  <a:lnTo>
                    <a:pt x="246" y="2222"/>
                  </a:lnTo>
                  <a:lnTo>
                    <a:pt x="280" y="2314"/>
                  </a:lnTo>
                  <a:lnTo>
                    <a:pt x="320" y="2403"/>
                  </a:lnTo>
                  <a:lnTo>
                    <a:pt x="363" y="2490"/>
                  </a:lnTo>
                  <a:lnTo>
                    <a:pt x="414" y="2572"/>
                  </a:lnTo>
                  <a:lnTo>
                    <a:pt x="468" y="2651"/>
                  </a:lnTo>
                  <a:lnTo>
                    <a:pt x="527" y="2727"/>
                  </a:lnTo>
                  <a:lnTo>
                    <a:pt x="591" y="2799"/>
                  </a:lnTo>
                  <a:lnTo>
                    <a:pt x="659" y="2868"/>
                  </a:lnTo>
                  <a:lnTo>
                    <a:pt x="730" y="2931"/>
                  </a:lnTo>
                  <a:lnTo>
                    <a:pt x="806" y="2991"/>
                  </a:lnTo>
                  <a:lnTo>
                    <a:pt x="886" y="3045"/>
                  </a:lnTo>
                  <a:lnTo>
                    <a:pt x="969" y="3094"/>
                  </a:lnTo>
                  <a:lnTo>
                    <a:pt x="1054" y="3139"/>
                  </a:lnTo>
                  <a:lnTo>
                    <a:pt x="1143" y="3179"/>
                  </a:lnTo>
                  <a:lnTo>
                    <a:pt x="1235" y="3212"/>
                  </a:lnTo>
                  <a:lnTo>
                    <a:pt x="1329" y="3241"/>
                  </a:lnTo>
                  <a:lnTo>
                    <a:pt x="1426" y="3262"/>
                  </a:lnTo>
                  <a:lnTo>
                    <a:pt x="1525" y="3278"/>
                  </a:lnTo>
                  <a:lnTo>
                    <a:pt x="1626" y="3289"/>
                  </a:lnTo>
                  <a:lnTo>
                    <a:pt x="1728" y="3292"/>
                  </a:lnTo>
                  <a:lnTo>
                    <a:pt x="1729" y="3292"/>
                  </a:lnTo>
                  <a:lnTo>
                    <a:pt x="1831" y="3289"/>
                  </a:lnTo>
                  <a:lnTo>
                    <a:pt x="1932" y="3278"/>
                  </a:lnTo>
                  <a:lnTo>
                    <a:pt x="2031" y="3262"/>
                  </a:lnTo>
                  <a:lnTo>
                    <a:pt x="2128" y="3241"/>
                  </a:lnTo>
                  <a:lnTo>
                    <a:pt x="2222" y="3212"/>
                  </a:lnTo>
                  <a:lnTo>
                    <a:pt x="2313" y="3179"/>
                  </a:lnTo>
                  <a:lnTo>
                    <a:pt x="2403" y="3139"/>
                  </a:lnTo>
                  <a:lnTo>
                    <a:pt x="2488" y="3094"/>
                  </a:lnTo>
                  <a:lnTo>
                    <a:pt x="2571" y="3045"/>
                  </a:lnTo>
                  <a:lnTo>
                    <a:pt x="2651" y="2991"/>
                  </a:lnTo>
                  <a:lnTo>
                    <a:pt x="2726" y="2931"/>
                  </a:lnTo>
                  <a:lnTo>
                    <a:pt x="2798" y="2868"/>
                  </a:lnTo>
                  <a:lnTo>
                    <a:pt x="2866" y="2799"/>
                  </a:lnTo>
                  <a:lnTo>
                    <a:pt x="2930" y="2727"/>
                  </a:lnTo>
                  <a:lnTo>
                    <a:pt x="2989" y="2651"/>
                  </a:lnTo>
                  <a:lnTo>
                    <a:pt x="3043" y="2572"/>
                  </a:lnTo>
                  <a:lnTo>
                    <a:pt x="3092" y="2490"/>
                  </a:lnTo>
                  <a:lnTo>
                    <a:pt x="3137" y="2403"/>
                  </a:lnTo>
                  <a:lnTo>
                    <a:pt x="3177" y="2314"/>
                  </a:lnTo>
                  <a:lnTo>
                    <a:pt x="3210" y="2222"/>
                  </a:lnTo>
                  <a:lnTo>
                    <a:pt x="3239" y="2128"/>
                  </a:lnTo>
                  <a:lnTo>
                    <a:pt x="3261" y="2032"/>
                  </a:lnTo>
                  <a:lnTo>
                    <a:pt x="3277" y="1932"/>
                  </a:lnTo>
                  <a:lnTo>
                    <a:pt x="3287" y="1832"/>
                  </a:lnTo>
                  <a:lnTo>
                    <a:pt x="3290" y="1729"/>
                  </a:lnTo>
                  <a:lnTo>
                    <a:pt x="3287" y="1626"/>
                  </a:lnTo>
                  <a:lnTo>
                    <a:pt x="3277" y="1526"/>
                  </a:lnTo>
                  <a:lnTo>
                    <a:pt x="3261" y="1427"/>
                  </a:lnTo>
                  <a:lnTo>
                    <a:pt x="3239" y="1330"/>
                  </a:lnTo>
                  <a:lnTo>
                    <a:pt x="3211" y="1236"/>
                  </a:lnTo>
                  <a:lnTo>
                    <a:pt x="3177" y="1144"/>
                  </a:lnTo>
                  <a:lnTo>
                    <a:pt x="3137" y="1055"/>
                  </a:lnTo>
                  <a:lnTo>
                    <a:pt x="3092" y="969"/>
                  </a:lnTo>
                  <a:lnTo>
                    <a:pt x="3043" y="886"/>
                  </a:lnTo>
                  <a:lnTo>
                    <a:pt x="2989" y="807"/>
                  </a:lnTo>
                  <a:lnTo>
                    <a:pt x="2930" y="731"/>
                  </a:lnTo>
                  <a:lnTo>
                    <a:pt x="2866" y="659"/>
                  </a:lnTo>
                  <a:lnTo>
                    <a:pt x="2798" y="592"/>
                  </a:lnTo>
                  <a:lnTo>
                    <a:pt x="2726" y="527"/>
                  </a:lnTo>
                  <a:lnTo>
                    <a:pt x="2651" y="469"/>
                  </a:lnTo>
                  <a:lnTo>
                    <a:pt x="2571" y="414"/>
                  </a:lnTo>
                  <a:lnTo>
                    <a:pt x="2488" y="364"/>
                  </a:lnTo>
                  <a:lnTo>
                    <a:pt x="2403" y="320"/>
                  </a:lnTo>
                  <a:lnTo>
                    <a:pt x="2313" y="280"/>
                  </a:lnTo>
                  <a:lnTo>
                    <a:pt x="2222" y="246"/>
                  </a:lnTo>
                  <a:lnTo>
                    <a:pt x="2127" y="218"/>
                  </a:lnTo>
                  <a:lnTo>
                    <a:pt x="2031" y="196"/>
                  </a:lnTo>
                  <a:lnTo>
                    <a:pt x="1932" y="180"/>
                  </a:lnTo>
                  <a:lnTo>
                    <a:pt x="1831" y="170"/>
                  </a:lnTo>
                  <a:lnTo>
                    <a:pt x="1728" y="166"/>
                  </a:lnTo>
                  <a:close/>
                  <a:moveTo>
                    <a:pt x="1728" y="0"/>
                  </a:moveTo>
                  <a:lnTo>
                    <a:pt x="1728" y="0"/>
                  </a:lnTo>
                  <a:lnTo>
                    <a:pt x="1837" y="3"/>
                  </a:lnTo>
                  <a:lnTo>
                    <a:pt x="1945" y="14"/>
                  </a:lnTo>
                  <a:lnTo>
                    <a:pt x="2050" y="30"/>
                  </a:lnTo>
                  <a:lnTo>
                    <a:pt x="2154" y="53"/>
                  </a:lnTo>
                  <a:lnTo>
                    <a:pt x="2254" y="82"/>
                  </a:lnTo>
                  <a:lnTo>
                    <a:pt x="2352" y="117"/>
                  </a:lnTo>
                  <a:lnTo>
                    <a:pt x="2448" y="157"/>
                  </a:lnTo>
                  <a:lnTo>
                    <a:pt x="2540" y="203"/>
                  </a:lnTo>
                  <a:lnTo>
                    <a:pt x="2629" y="255"/>
                  </a:lnTo>
                  <a:lnTo>
                    <a:pt x="2715" y="310"/>
                  </a:lnTo>
                  <a:lnTo>
                    <a:pt x="2797" y="371"/>
                  </a:lnTo>
                  <a:lnTo>
                    <a:pt x="2875" y="438"/>
                  </a:lnTo>
                  <a:lnTo>
                    <a:pt x="2949" y="507"/>
                  </a:lnTo>
                  <a:lnTo>
                    <a:pt x="3020" y="582"/>
                  </a:lnTo>
                  <a:lnTo>
                    <a:pt x="3085" y="660"/>
                  </a:lnTo>
                  <a:lnTo>
                    <a:pt x="3146" y="743"/>
                  </a:lnTo>
                  <a:lnTo>
                    <a:pt x="3202" y="828"/>
                  </a:lnTo>
                  <a:lnTo>
                    <a:pt x="3254" y="917"/>
                  </a:lnTo>
                  <a:lnTo>
                    <a:pt x="3300" y="1010"/>
                  </a:lnTo>
                  <a:lnTo>
                    <a:pt x="3339" y="1105"/>
                  </a:lnTo>
                  <a:lnTo>
                    <a:pt x="3375" y="1204"/>
                  </a:lnTo>
                  <a:lnTo>
                    <a:pt x="3404" y="1304"/>
                  </a:lnTo>
                  <a:lnTo>
                    <a:pt x="3426" y="1407"/>
                  </a:lnTo>
                  <a:lnTo>
                    <a:pt x="3443" y="1513"/>
                  </a:lnTo>
                  <a:lnTo>
                    <a:pt x="3453" y="1620"/>
                  </a:lnTo>
                  <a:lnTo>
                    <a:pt x="3456" y="1729"/>
                  </a:lnTo>
                  <a:lnTo>
                    <a:pt x="3453" y="1838"/>
                  </a:lnTo>
                  <a:lnTo>
                    <a:pt x="3443" y="1946"/>
                  </a:lnTo>
                  <a:lnTo>
                    <a:pt x="3426" y="2051"/>
                  </a:lnTo>
                  <a:lnTo>
                    <a:pt x="3404" y="2155"/>
                  </a:lnTo>
                  <a:lnTo>
                    <a:pt x="3375" y="2256"/>
                  </a:lnTo>
                  <a:lnTo>
                    <a:pt x="3339" y="2354"/>
                  </a:lnTo>
                  <a:lnTo>
                    <a:pt x="3300" y="2449"/>
                  </a:lnTo>
                  <a:lnTo>
                    <a:pt x="3254" y="2541"/>
                  </a:lnTo>
                  <a:lnTo>
                    <a:pt x="3202" y="2631"/>
                  </a:lnTo>
                  <a:lnTo>
                    <a:pt x="3147" y="2717"/>
                  </a:lnTo>
                  <a:lnTo>
                    <a:pt x="3085" y="2799"/>
                  </a:lnTo>
                  <a:lnTo>
                    <a:pt x="3020" y="2877"/>
                  </a:lnTo>
                  <a:lnTo>
                    <a:pt x="2950" y="2951"/>
                  </a:lnTo>
                  <a:lnTo>
                    <a:pt x="2875" y="3022"/>
                  </a:lnTo>
                  <a:lnTo>
                    <a:pt x="2797" y="3087"/>
                  </a:lnTo>
                  <a:lnTo>
                    <a:pt x="2715" y="3148"/>
                  </a:lnTo>
                  <a:lnTo>
                    <a:pt x="2629" y="3205"/>
                  </a:lnTo>
                  <a:lnTo>
                    <a:pt x="2541" y="3255"/>
                  </a:lnTo>
                  <a:lnTo>
                    <a:pt x="2448" y="3301"/>
                  </a:lnTo>
                  <a:lnTo>
                    <a:pt x="2352" y="3342"/>
                  </a:lnTo>
                  <a:lnTo>
                    <a:pt x="2254" y="3377"/>
                  </a:lnTo>
                  <a:lnTo>
                    <a:pt x="2154" y="3406"/>
                  </a:lnTo>
                  <a:lnTo>
                    <a:pt x="2051" y="3428"/>
                  </a:lnTo>
                  <a:lnTo>
                    <a:pt x="1945" y="3444"/>
                  </a:lnTo>
                  <a:lnTo>
                    <a:pt x="1838" y="3455"/>
                  </a:lnTo>
                  <a:lnTo>
                    <a:pt x="1729" y="3458"/>
                  </a:lnTo>
                  <a:lnTo>
                    <a:pt x="1729" y="3375"/>
                  </a:lnTo>
                  <a:lnTo>
                    <a:pt x="1728" y="3458"/>
                  </a:lnTo>
                  <a:lnTo>
                    <a:pt x="1619" y="3455"/>
                  </a:lnTo>
                  <a:lnTo>
                    <a:pt x="1512" y="3444"/>
                  </a:lnTo>
                  <a:lnTo>
                    <a:pt x="1407" y="3428"/>
                  </a:lnTo>
                  <a:lnTo>
                    <a:pt x="1303" y="3406"/>
                  </a:lnTo>
                  <a:lnTo>
                    <a:pt x="1203" y="3377"/>
                  </a:lnTo>
                  <a:lnTo>
                    <a:pt x="1105" y="3342"/>
                  </a:lnTo>
                  <a:lnTo>
                    <a:pt x="1009" y="3301"/>
                  </a:lnTo>
                  <a:lnTo>
                    <a:pt x="916" y="3255"/>
                  </a:lnTo>
                  <a:lnTo>
                    <a:pt x="828" y="3205"/>
                  </a:lnTo>
                  <a:lnTo>
                    <a:pt x="742" y="3148"/>
                  </a:lnTo>
                  <a:lnTo>
                    <a:pt x="660" y="3087"/>
                  </a:lnTo>
                  <a:lnTo>
                    <a:pt x="582" y="3022"/>
                  </a:lnTo>
                  <a:lnTo>
                    <a:pt x="507" y="2951"/>
                  </a:lnTo>
                  <a:lnTo>
                    <a:pt x="437" y="2877"/>
                  </a:lnTo>
                  <a:lnTo>
                    <a:pt x="371" y="2799"/>
                  </a:lnTo>
                  <a:lnTo>
                    <a:pt x="310" y="2717"/>
                  </a:lnTo>
                  <a:lnTo>
                    <a:pt x="254" y="2631"/>
                  </a:lnTo>
                  <a:lnTo>
                    <a:pt x="203" y="2541"/>
                  </a:lnTo>
                  <a:lnTo>
                    <a:pt x="157" y="2449"/>
                  </a:lnTo>
                  <a:lnTo>
                    <a:pt x="116" y="2354"/>
                  </a:lnTo>
                  <a:lnTo>
                    <a:pt x="82" y="2256"/>
                  </a:lnTo>
                  <a:lnTo>
                    <a:pt x="53" y="2155"/>
                  </a:lnTo>
                  <a:lnTo>
                    <a:pt x="31" y="2051"/>
                  </a:lnTo>
                  <a:lnTo>
                    <a:pt x="14" y="1946"/>
                  </a:lnTo>
                  <a:lnTo>
                    <a:pt x="4" y="1838"/>
                  </a:lnTo>
                  <a:lnTo>
                    <a:pt x="0" y="1729"/>
                  </a:lnTo>
                  <a:lnTo>
                    <a:pt x="4" y="1620"/>
                  </a:lnTo>
                  <a:lnTo>
                    <a:pt x="14" y="1513"/>
                  </a:lnTo>
                  <a:lnTo>
                    <a:pt x="31" y="1407"/>
                  </a:lnTo>
                  <a:lnTo>
                    <a:pt x="53" y="1304"/>
                  </a:lnTo>
                  <a:lnTo>
                    <a:pt x="82" y="1204"/>
                  </a:lnTo>
                  <a:lnTo>
                    <a:pt x="116" y="1105"/>
                  </a:lnTo>
                  <a:lnTo>
                    <a:pt x="157" y="1010"/>
                  </a:lnTo>
                  <a:lnTo>
                    <a:pt x="203" y="917"/>
                  </a:lnTo>
                  <a:lnTo>
                    <a:pt x="254" y="828"/>
                  </a:lnTo>
                  <a:lnTo>
                    <a:pt x="310" y="743"/>
                  </a:lnTo>
                  <a:lnTo>
                    <a:pt x="371" y="660"/>
                  </a:lnTo>
                  <a:lnTo>
                    <a:pt x="437" y="582"/>
                  </a:lnTo>
                  <a:lnTo>
                    <a:pt x="507" y="507"/>
                  </a:lnTo>
                  <a:lnTo>
                    <a:pt x="582" y="438"/>
                  </a:lnTo>
                  <a:lnTo>
                    <a:pt x="660" y="371"/>
                  </a:lnTo>
                  <a:lnTo>
                    <a:pt x="742" y="310"/>
                  </a:lnTo>
                  <a:lnTo>
                    <a:pt x="828" y="255"/>
                  </a:lnTo>
                  <a:lnTo>
                    <a:pt x="916" y="203"/>
                  </a:lnTo>
                  <a:lnTo>
                    <a:pt x="1009" y="157"/>
                  </a:lnTo>
                  <a:lnTo>
                    <a:pt x="1105" y="117"/>
                  </a:lnTo>
                  <a:lnTo>
                    <a:pt x="1203" y="82"/>
                  </a:lnTo>
                  <a:lnTo>
                    <a:pt x="1303" y="53"/>
                  </a:lnTo>
                  <a:lnTo>
                    <a:pt x="1406" y="30"/>
                  </a:lnTo>
                  <a:lnTo>
                    <a:pt x="1512" y="14"/>
                  </a:lnTo>
                  <a:lnTo>
                    <a:pt x="1619" y="3"/>
                  </a:lnTo>
                  <a:lnTo>
                    <a:pt x="172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19" name="Freeform 941">
              <a:extLst>
                <a:ext uri="{FF2B5EF4-FFF2-40B4-BE49-F238E27FC236}">
                  <a16:creationId xmlns:a16="http://schemas.microsoft.com/office/drawing/2014/main" id="{CC8F808C-CD9F-44E5-9F59-59C9C6E5BBA0}"/>
                </a:ext>
              </a:extLst>
            </p:cNvPr>
            <p:cNvSpPr>
              <a:spLocks/>
            </p:cNvSpPr>
            <p:nvPr/>
          </p:nvSpPr>
          <p:spPr bwMode="auto">
            <a:xfrm>
              <a:off x="13385" y="5272"/>
              <a:ext cx="104" cy="180"/>
            </a:xfrm>
            <a:custGeom>
              <a:avLst/>
              <a:gdLst>
                <a:gd name="T0" fmla="*/ 680 w 1139"/>
                <a:gd name="T1" fmla="*/ 11 h 1982"/>
                <a:gd name="T2" fmla="*/ 834 w 1139"/>
                <a:gd name="T3" fmla="*/ 62 h 1982"/>
                <a:gd name="T4" fmla="*/ 968 w 1139"/>
                <a:gd name="T5" fmla="*/ 153 h 1982"/>
                <a:gd name="T6" fmla="*/ 1023 w 1139"/>
                <a:gd name="T7" fmla="*/ 225 h 1982"/>
                <a:gd name="T8" fmla="*/ 1020 w 1139"/>
                <a:gd name="T9" fmla="*/ 278 h 1982"/>
                <a:gd name="T10" fmla="*/ 983 w 1139"/>
                <a:gd name="T11" fmla="*/ 320 h 1982"/>
                <a:gd name="T12" fmla="*/ 929 w 1139"/>
                <a:gd name="T13" fmla="*/ 330 h 1982"/>
                <a:gd name="T14" fmla="*/ 881 w 1139"/>
                <a:gd name="T15" fmla="*/ 303 h 1982"/>
                <a:gd name="T16" fmla="*/ 781 w 1139"/>
                <a:gd name="T17" fmla="*/ 222 h 1982"/>
                <a:gd name="T18" fmla="*/ 659 w 1139"/>
                <a:gd name="T19" fmla="*/ 176 h 1982"/>
                <a:gd name="T20" fmla="*/ 519 w 1139"/>
                <a:gd name="T21" fmla="*/ 169 h 1982"/>
                <a:gd name="T22" fmla="*/ 380 w 1139"/>
                <a:gd name="T23" fmla="*/ 210 h 1982"/>
                <a:gd name="T24" fmla="*/ 268 w 1139"/>
                <a:gd name="T25" fmla="*/ 291 h 1982"/>
                <a:gd name="T26" fmla="*/ 194 w 1139"/>
                <a:gd name="T27" fmla="*/ 404 h 1982"/>
                <a:gd name="T28" fmla="*/ 166 w 1139"/>
                <a:gd name="T29" fmla="*/ 537 h 1982"/>
                <a:gd name="T30" fmla="*/ 194 w 1139"/>
                <a:gd name="T31" fmla="*/ 671 h 1982"/>
                <a:gd name="T32" fmla="*/ 268 w 1139"/>
                <a:gd name="T33" fmla="*/ 784 h 1982"/>
                <a:gd name="T34" fmla="*/ 380 w 1139"/>
                <a:gd name="T35" fmla="*/ 865 h 1982"/>
                <a:gd name="T36" fmla="*/ 519 w 1139"/>
                <a:gd name="T37" fmla="*/ 905 h 1982"/>
                <a:gd name="T38" fmla="*/ 692 w 1139"/>
                <a:gd name="T39" fmla="*/ 920 h 1982"/>
                <a:gd name="T40" fmla="*/ 857 w 1139"/>
                <a:gd name="T41" fmla="*/ 981 h 1982"/>
                <a:gd name="T42" fmla="*/ 992 w 1139"/>
                <a:gd name="T43" fmla="*/ 1085 h 1982"/>
                <a:gd name="T44" fmla="*/ 1088 w 1139"/>
                <a:gd name="T45" fmla="*/ 1223 h 1982"/>
                <a:gd name="T46" fmla="*/ 1136 w 1139"/>
                <a:gd name="T47" fmla="*/ 1387 h 1982"/>
                <a:gd name="T48" fmla="*/ 1126 w 1139"/>
                <a:gd name="T49" fmla="*/ 1560 h 1982"/>
                <a:gd name="T50" fmla="*/ 1061 w 1139"/>
                <a:gd name="T51" fmla="*/ 1715 h 1982"/>
                <a:gd name="T52" fmla="*/ 951 w 1139"/>
                <a:gd name="T53" fmla="*/ 1844 h 1982"/>
                <a:gd name="T54" fmla="*/ 804 w 1139"/>
                <a:gd name="T55" fmla="*/ 1934 h 1982"/>
                <a:gd name="T56" fmla="*/ 631 w 1139"/>
                <a:gd name="T57" fmla="*/ 1979 h 1982"/>
                <a:gd name="T58" fmla="*/ 447 w 1139"/>
                <a:gd name="T59" fmla="*/ 1969 h 1982"/>
                <a:gd name="T60" fmla="*/ 282 w 1139"/>
                <a:gd name="T61" fmla="*/ 1908 h 1982"/>
                <a:gd name="T62" fmla="*/ 147 w 1139"/>
                <a:gd name="T63" fmla="*/ 1804 h 1982"/>
                <a:gd name="T64" fmla="*/ 50 w 1139"/>
                <a:gd name="T65" fmla="*/ 1666 h 1982"/>
                <a:gd name="T66" fmla="*/ 3 w 1139"/>
                <a:gd name="T67" fmla="*/ 1504 h 1982"/>
                <a:gd name="T68" fmla="*/ 12 w 1139"/>
                <a:gd name="T69" fmla="*/ 1403 h 1982"/>
                <a:gd name="T70" fmla="*/ 61 w 1139"/>
                <a:gd name="T71" fmla="*/ 1365 h 1982"/>
                <a:gd name="T72" fmla="*/ 125 w 1139"/>
                <a:gd name="T73" fmla="*/ 1373 h 1982"/>
                <a:gd name="T74" fmla="*/ 164 w 1139"/>
                <a:gd name="T75" fmla="*/ 1423 h 1982"/>
                <a:gd name="T76" fmla="*/ 179 w 1139"/>
                <a:gd name="T77" fmla="*/ 1536 h 1982"/>
                <a:gd name="T78" fmla="*/ 239 w 1139"/>
                <a:gd name="T79" fmla="*/ 1657 h 1982"/>
                <a:gd name="T80" fmla="*/ 339 w 1139"/>
                <a:gd name="T81" fmla="*/ 1750 h 1982"/>
                <a:gd name="T82" fmla="*/ 471 w 1139"/>
                <a:gd name="T83" fmla="*/ 1804 h 1982"/>
                <a:gd name="T84" fmla="*/ 620 w 1139"/>
                <a:gd name="T85" fmla="*/ 1813 h 1982"/>
                <a:gd name="T86" fmla="*/ 759 w 1139"/>
                <a:gd name="T87" fmla="*/ 1772 h 1982"/>
                <a:gd name="T88" fmla="*/ 870 w 1139"/>
                <a:gd name="T89" fmla="*/ 1691 h 1982"/>
                <a:gd name="T90" fmla="*/ 945 w 1139"/>
                <a:gd name="T91" fmla="*/ 1579 h 1982"/>
                <a:gd name="T92" fmla="*/ 973 w 1139"/>
                <a:gd name="T93" fmla="*/ 1445 h 1982"/>
                <a:gd name="T94" fmla="*/ 945 w 1139"/>
                <a:gd name="T95" fmla="*/ 1311 h 1982"/>
                <a:gd name="T96" fmla="*/ 870 w 1139"/>
                <a:gd name="T97" fmla="*/ 1199 h 1982"/>
                <a:gd name="T98" fmla="*/ 759 w 1139"/>
                <a:gd name="T99" fmla="*/ 1118 h 1982"/>
                <a:gd name="T100" fmla="*/ 620 w 1139"/>
                <a:gd name="T101" fmla="*/ 1078 h 1982"/>
                <a:gd name="T102" fmla="*/ 447 w 1139"/>
                <a:gd name="T103" fmla="*/ 1062 h 1982"/>
                <a:gd name="T104" fmla="*/ 282 w 1139"/>
                <a:gd name="T105" fmla="*/ 1001 h 1982"/>
                <a:gd name="T106" fmla="*/ 147 w 1139"/>
                <a:gd name="T107" fmla="*/ 897 h 1982"/>
                <a:gd name="T108" fmla="*/ 50 w 1139"/>
                <a:gd name="T109" fmla="*/ 759 h 1982"/>
                <a:gd name="T110" fmla="*/ 3 w 1139"/>
                <a:gd name="T111" fmla="*/ 596 h 1982"/>
                <a:gd name="T112" fmla="*/ 13 w 1139"/>
                <a:gd name="T113" fmla="*/ 423 h 1982"/>
                <a:gd name="T114" fmla="*/ 78 w 1139"/>
                <a:gd name="T115" fmla="*/ 267 h 1982"/>
                <a:gd name="T116" fmla="*/ 188 w 1139"/>
                <a:gd name="T117" fmla="*/ 139 h 1982"/>
                <a:gd name="T118" fmla="*/ 335 w 1139"/>
                <a:gd name="T119" fmla="*/ 48 h 1982"/>
                <a:gd name="T120" fmla="*/ 508 w 1139"/>
                <a:gd name="T121" fmla="*/ 3 h 1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9" h="1982">
                  <a:moveTo>
                    <a:pt x="569" y="0"/>
                  </a:moveTo>
                  <a:lnTo>
                    <a:pt x="626" y="3"/>
                  </a:lnTo>
                  <a:lnTo>
                    <a:pt x="680" y="11"/>
                  </a:lnTo>
                  <a:lnTo>
                    <a:pt x="734" y="23"/>
                  </a:lnTo>
                  <a:lnTo>
                    <a:pt x="785" y="41"/>
                  </a:lnTo>
                  <a:lnTo>
                    <a:pt x="834" y="62"/>
                  </a:lnTo>
                  <a:lnTo>
                    <a:pt x="881" y="88"/>
                  </a:lnTo>
                  <a:lnTo>
                    <a:pt x="926" y="119"/>
                  </a:lnTo>
                  <a:lnTo>
                    <a:pt x="968" y="153"/>
                  </a:lnTo>
                  <a:lnTo>
                    <a:pt x="1005" y="192"/>
                  </a:lnTo>
                  <a:lnTo>
                    <a:pt x="1016" y="208"/>
                  </a:lnTo>
                  <a:lnTo>
                    <a:pt x="1023" y="225"/>
                  </a:lnTo>
                  <a:lnTo>
                    <a:pt x="1027" y="243"/>
                  </a:lnTo>
                  <a:lnTo>
                    <a:pt x="1026" y="261"/>
                  </a:lnTo>
                  <a:lnTo>
                    <a:pt x="1020" y="278"/>
                  </a:lnTo>
                  <a:lnTo>
                    <a:pt x="1012" y="296"/>
                  </a:lnTo>
                  <a:lnTo>
                    <a:pt x="999" y="309"/>
                  </a:lnTo>
                  <a:lnTo>
                    <a:pt x="983" y="320"/>
                  </a:lnTo>
                  <a:lnTo>
                    <a:pt x="966" y="328"/>
                  </a:lnTo>
                  <a:lnTo>
                    <a:pt x="947" y="331"/>
                  </a:lnTo>
                  <a:lnTo>
                    <a:pt x="929" y="330"/>
                  </a:lnTo>
                  <a:lnTo>
                    <a:pt x="912" y="324"/>
                  </a:lnTo>
                  <a:lnTo>
                    <a:pt x="896" y="316"/>
                  </a:lnTo>
                  <a:lnTo>
                    <a:pt x="881" y="303"/>
                  </a:lnTo>
                  <a:lnTo>
                    <a:pt x="851" y="272"/>
                  </a:lnTo>
                  <a:lnTo>
                    <a:pt x="817" y="245"/>
                  </a:lnTo>
                  <a:lnTo>
                    <a:pt x="781" y="222"/>
                  </a:lnTo>
                  <a:lnTo>
                    <a:pt x="742" y="202"/>
                  </a:lnTo>
                  <a:lnTo>
                    <a:pt x="702" y="188"/>
                  </a:lnTo>
                  <a:lnTo>
                    <a:pt x="659" y="176"/>
                  </a:lnTo>
                  <a:lnTo>
                    <a:pt x="615" y="169"/>
                  </a:lnTo>
                  <a:lnTo>
                    <a:pt x="569" y="167"/>
                  </a:lnTo>
                  <a:lnTo>
                    <a:pt x="519" y="169"/>
                  </a:lnTo>
                  <a:lnTo>
                    <a:pt x="471" y="178"/>
                  </a:lnTo>
                  <a:lnTo>
                    <a:pt x="424" y="192"/>
                  </a:lnTo>
                  <a:lnTo>
                    <a:pt x="380" y="210"/>
                  </a:lnTo>
                  <a:lnTo>
                    <a:pt x="339" y="234"/>
                  </a:lnTo>
                  <a:lnTo>
                    <a:pt x="302" y="260"/>
                  </a:lnTo>
                  <a:lnTo>
                    <a:pt x="268" y="291"/>
                  </a:lnTo>
                  <a:lnTo>
                    <a:pt x="239" y="326"/>
                  </a:lnTo>
                  <a:lnTo>
                    <a:pt x="214" y="363"/>
                  </a:lnTo>
                  <a:lnTo>
                    <a:pt x="194" y="404"/>
                  </a:lnTo>
                  <a:lnTo>
                    <a:pt x="179" y="446"/>
                  </a:lnTo>
                  <a:lnTo>
                    <a:pt x="169" y="491"/>
                  </a:lnTo>
                  <a:lnTo>
                    <a:pt x="166" y="537"/>
                  </a:lnTo>
                  <a:lnTo>
                    <a:pt x="169" y="583"/>
                  </a:lnTo>
                  <a:lnTo>
                    <a:pt x="179" y="628"/>
                  </a:lnTo>
                  <a:lnTo>
                    <a:pt x="194" y="671"/>
                  </a:lnTo>
                  <a:lnTo>
                    <a:pt x="214" y="712"/>
                  </a:lnTo>
                  <a:lnTo>
                    <a:pt x="239" y="749"/>
                  </a:lnTo>
                  <a:lnTo>
                    <a:pt x="268" y="784"/>
                  </a:lnTo>
                  <a:lnTo>
                    <a:pt x="302" y="815"/>
                  </a:lnTo>
                  <a:lnTo>
                    <a:pt x="339" y="841"/>
                  </a:lnTo>
                  <a:lnTo>
                    <a:pt x="380" y="865"/>
                  </a:lnTo>
                  <a:lnTo>
                    <a:pt x="424" y="883"/>
                  </a:lnTo>
                  <a:lnTo>
                    <a:pt x="471" y="897"/>
                  </a:lnTo>
                  <a:lnTo>
                    <a:pt x="519" y="905"/>
                  </a:lnTo>
                  <a:lnTo>
                    <a:pt x="569" y="909"/>
                  </a:lnTo>
                  <a:lnTo>
                    <a:pt x="631" y="912"/>
                  </a:lnTo>
                  <a:lnTo>
                    <a:pt x="692" y="920"/>
                  </a:lnTo>
                  <a:lnTo>
                    <a:pt x="750" y="935"/>
                  </a:lnTo>
                  <a:lnTo>
                    <a:pt x="804" y="956"/>
                  </a:lnTo>
                  <a:lnTo>
                    <a:pt x="857" y="981"/>
                  </a:lnTo>
                  <a:lnTo>
                    <a:pt x="906" y="1012"/>
                  </a:lnTo>
                  <a:lnTo>
                    <a:pt x="951" y="1047"/>
                  </a:lnTo>
                  <a:lnTo>
                    <a:pt x="992" y="1085"/>
                  </a:lnTo>
                  <a:lnTo>
                    <a:pt x="1029" y="1128"/>
                  </a:lnTo>
                  <a:lnTo>
                    <a:pt x="1061" y="1174"/>
                  </a:lnTo>
                  <a:lnTo>
                    <a:pt x="1088" y="1223"/>
                  </a:lnTo>
                  <a:lnTo>
                    <a:pt x="1110" y="1276"/>
                  </a:lnTo>
                  <a:lnTo>
                    <a:pt x="1126" y="1330"/>
                  </a:lnTo>
                  <a:lnTo>
                    <a:pt x="1136" y="1387"/>
                  </a:lnTo>
                  <a:lnTo>
                    <a:pt x="1139" y="1445"/>
                  </a:lnTo>
                  <a:lnTo>
                    <a:pt x="1136" y="1504"/>
                  </a:lnTo>
                  <a:lnTo>
                    <a:pt x="1126" y="1560"/>
                  </a:lnTo>
                  <a:lnTo>
                    <a:pt x="1110" y="1615"/>
                  </a:lnTo>
                  <a:lnTo>
                    <a:pt x="1088" y="1666"/>
                  </a:lnTo>
                  <a:lnTo>
                    <a:pt x="1061" y="1715"/>
                  </a:lnTo>
                  <a:lnTo>
                    <a:pt x="1029" y="1761"/>
                  </a:lnTo>
                  <a:lnTo>
                    <a:pt x="992" y="1804"/>
                  </a:lnTo>
                  <a:lnTo>
                    <a:pt x="951" y="1844"/>
                  </a:lnTo>
                  <a:lnTo>
                    <a:pt x="906" y="1878"/>
                  </a:lnTo>
                  <a:lnTo>
                    <a:pt x="857" y="1908"/>
                  </a:lnTo>
                  <a:lnTo>
                    <a:pt x="804" y="1934"/>
                  </a:lnTo>
                  <a:lnTo>
                    <a:pt x="750" y="1954"/>
                  </a:lnTo>
                  <a:lnTo>
                    <a:pt x="692" y="1969"/>
                  </a:lnTo>
                  <a:lnTo>
                    <a:pt x="631" y="1979"/>
                  </a:lnTo>
                  <a:lnTo>
                    <a:pt x="569" y="1982"/>
                  </a:lnTo>
                  <a:lnTo>
                    <a:pt x="508" y="1979"/>
                  </a:lnTo>
                  <a:lnTo>
                    <a:pt x="447" y="1969"/>
                  </a:lnTo>
                  <a:lnTo>
                    <a:pt x="389" y="1954"/>
                  </a:lnTo>
                  <a:lnTo>
                    <a:pt x="335" y="1934"/>
                  </a:lnTo>
                  <a:lnTo>
                    <a:pt x="282" y="1908"/>
                  </a:lnTo>
                  <a:lnTo>
                    <a:pt x="233" y="1878"/>
                  </a:lnTo>
                  <a:lnTo>
                    <a:pt x="188" y="1844"/>
                  </a:lnTo>
                  <a:lnTo>
                    <a:pt x="147" y="1804"/>
                  </a:lnTo>
                  <a:lnTo>
                    <a:pt x="110" y="1761"/>
                  </a:lnTo>
                  <a:lnTo>
                    <a:pt x="78" y="1715"/>
                  </a:lnTo>
                  <a:lnTo>
                    <a:pt x="50" y="1666"/>
                  </a:lnTo>
                  <a:lnTo>
                    <a:pt x="29" y="1615"/>
                  </a:lnTo>
                  <a:lnTo>
                    <a:pt x="13" y="1560"/>
                  </a:lnTo>
                  <a:lnTo>
                    <a:pt x="3" y="1504"/>
                  </a:lnTo>
                  <a:lnTo>
                    <a:pt x="0" y="1445"/>
                  </a:lnTo>
                  <a:lnTo>
                    <a:pt x="3" y="1423"/>
                  </a:lnTo>
                  <a:lnTo>
                    <a:pt x="12" y="1403"/>
                  </a:lnTo>
                  <a:lnTo>
                    <a:pt x="25" y="1386"/>
                  </a:lnTo>
                  <a:lnTo>
                    <a:pt x="41" y="1373"/>
                  </a:lnTo>
                  <a:lnTo>
                    <a:pt x="61" y="1365"/>
                  </a:lnTo>
                  <a:lnTo>
                    <a:pt x="83" y="1362"/>
                  </a:lnTo>
                  <a:lnTo>
                    <a:pt x="105" y="1365"/>
                  </a:lnTo>
                  <a:lnTo>
                    <a:pt x="125" y="1373"/>
                  </a:lnTo>
                  <a:lnTo>
                    <a:pt x="142" y="1386"/>
                  </a:lnTo>
                  <a:lnTo>
                    <a:pt x="155" y="1403"/>
                  </a:lnTo>
                  <a:lnTo>
                    <a:pt x="164" y="1423"/>
                  </a:lnTo>
                  <a:lnTo>
                    <a:pt x="166" y="1445"/>
                  </a:lnTo>
                  <a:lnTo>
                    <a:pt x="169" y="1492"/>
                  </a:lnTo>
                  <a:lnTo>
                    <a:pt x="179" y="1536"/>
                  </a:lnTo>
                  <a:lnTo>
                    <a:pt x="194" y="1579"/>
                  </a:lnTo>
                  <a:lnTo>
                    <a:pt x="214" y="1619"/>
                  </a:lnTo>
                  <a:lnTo>
                    <a:pt x="239" y="1657"/>
                  </a:lnTo>
                  <a:lnTo>
                    <a:pt x="268" y="1691"/>
                  </a:lnTo>
                  <a:lnTo>
                    <a:pt x="302" y="1722"/>
                  </a:lnTo>
                  <a:lnTo>
                    <a:pt x="339" y="1750"/>
                  </a:lnTo>
                  <a:lnTo>
                    <a:pt x="380" y="1772"/>
                  </a:lnTo>
                  <a:lnTo>
                    <a:pt x="424" y="1790"/>
                  </a:lnTo>
                  <a:lnTo>
                    <a:pt x="471" y="1804"/>
                  </a:lnTo>
                  <a:lnTo>
                    <a:pt x="519" y="1813"/>
                  </a:lnTo>
                  <a:lnTo>
                    <a:pt x="569" y="1816"/>
                  </a:lnTo>
                  <a:lnTo>
                    <a:pt x="620" y="1813"/>
                  </a:lnTo>
                  <a:lnTo>
                    <a:pt x="668" y="1804"/>
                  </a:lnTo>
                  <a:lnTo>
                    <a:pt x="715" y="1790"/>
                  </a:lnTo>
                  <a:lnTo>
                    <a:pt x="759" y="1772"/>
                  </a:lnTo>
                  <a:lnTo>
                    <a:pt x="800" y="1750"/>
                  </a:lnTo>
                  <a:lnTo>
                    <a:pt x="837" y="1722"/>
                  </a:lnTo>
                  <a:lnTo>
                    <a:pt x="870" y="1691"/>
                  </a:lnTo>
                  <a:lnTo>
                    <a:pt x="900" y="1657"/>
                  </a:lnTo>
                  <a:lnTo>
                    <a:pt x="925" y="1619"/>
                  </a:lnTo>
                  <a:lnTo>
                    <a:pt x="945" y="1579"/>
                  </a:lnTo>
                  <a:lnTo>
                    <a:pt x="960" y="1536"/>
                  </a:lnTo>
                  <a:lnTo>
                    <a:pt x="970" y="1492"/>
                  </a:lnTo>
                  <a:lnTo>
                    <a:pt x="973" y="1445"/>
                  </a:lnTo>
                  <a:lnTo>
                    <a:pt x="970" y="1399"/>
                  </a:lnTo>
                  <a:lnTo>
                    <a:pt x="960" y="1354"/>
                  </a:lnTo>
                  <a:lnTo>
                    <a:pt x="945" y="1311"/>
                  </a:lnTo>
                  <a:lnTo>
                    <a:pt x="925" y="1271"/>
                  </a:lnTo>
                  <a:lnTo>
                    <a:pt x="900" y="1234"/>
                  </a:lnTo>
                  <a:lnTo>
                    <a:pt x="870" y="1199"/>
                  </a:lnTo>
                  <a:lnTo>
                    <a:pt x="837" y="1168"/>
                  </a:lnTo>
                  <a:lnTo>
                    <a:pt x="800" y="1141"/>
                  </a:lnTo>
                  <a:lnTo>
                    <a:pt x="759" y="1118"/>
                  </a:lnTo>
                  <a:lnTo>
                    <a:pt x="715" y="1099"/>
                  </a:lnTo>
                  <a:lnTo>
                    <a:pt x="668" y="1085"/>
                  </a:lnTo>
                  <a:lnTo>
                    <a:pt x="620" y="1078"/>
                  </a:lnTo>
                  <a:lnTo>
                    <a:pt x="569" y="1075"/>
                  </a:lnTo>
                  <a:lnTo>
                    <a:pt x="508" y="1071"/>
                  </a:lnTo>
                  <a:lnTo>
                    <a:pt x="447" y="1062"/>
                  </a:lnTo>
                  <a:lnTo>
                    <a:pt x="389" y="1047"/>
                  </a:lnTo>
                  <a:lnTo>
                    <a:pt x="335" y="1026"/>
                  </a:lnTo>
                  <a:lnTo>
                    <a:pt x="282" y="1001"/>
                  </a:lnTo>
                  <a:lnTo>
                    <a:pt x="233" y="971"/>
                  </a:lnTo>
                  <a:lnTo>
                    <a:pt x="188" y="935"/>
                  </a:lnTo>
                  <a:lnTo>
                    <a:pt x="147" y="897"/>
                  </a:lnTo>
                  <a:lnTo>
                    <a:pt x="110" y="854"/>
                  </a:lnTo>
                  <a:lnTo>
                    <a:pt x="78" y="808"/>
                  </a:lnTo>
                  <a:lnTo>
                    <a:pt x="50" y="759"/>
                  </a:lnTo>
                  <a:lnTo>
                    <a:pt x="29" y="708"/>
                  </a:lnTo>
                  <a:lnTo>
                    <a:pt x="13" y="653"/>
                  </a:lnTo>
                  <a:lnTo>
                    <a:pt x="3" y="596"/>
                  </a:lnTo>
                  <a:lnTo>
                    <a:pt x="0" y="537"/>
                  </a:lnTo>
                  <a:lnTo>
                    <a:pt x="3" y="479"/>
                  </a:lnTo>
                  <a:lnTo>
                    <a:pt x="13" y="423"/>
                  </a:lnTo>
                  <a:lnTo>
                    <a:pt x="29" y="368"/>
                  </a:lnTo>
                  <a:lnTo>
                    <a:pt x="50" y="316"/>
                  </a:lnTo>
                  <a:lnTo>
                    <a:pt x="78" y="267"/>
                  </a:lnTo>
                  <a:lnTo>
                    <a:pt x="110" y="221"/>
                  </a:lnTo>
                  <a:lnTo>
                    <a:pt x="147" y="178"/>
                  </a:lnTo>
                  <a:lnTo>
                    <a:pt x="188" y="139"/>
                  </a:lnTo>
                  <a:lnTo>
                    <a:pt x="233" y="104"/>
                  </a:lnTo>
                  <a:lnTo>
                    <a:pt x="282" y="74"/>
                  </a:lnTo>
                  <a:lnTo>
                    <a:pt x="335" y="48"/>
                  </a:lnTo>
                  <a:lnTo>
                    <a:pt x="389" y="28"/>
                  </a:lnTo>
                  <a:lnTo>
                    <a:pt x="447" y="13"/>
                  </a:lnTo>
                  <a:lnTo>
                    <a:pt x="508" y="3"/>
                  </a:lnTo>
                  <a:lnTo>
                    <a:pt x="56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20" name="Freeform 942">
              <a:extLst>
                <a:ext uri="{FF2B5EF4-FFF2-40B4-BE49-F238E27FC236}">
                  <a16:creationId xmlns:a16="http://schemas.microsoft.com/office/drawing/2014/main" id="{0B27EBBE-EB77-4A12-9507-2412822EA771}"/>
                </a:ext>
              </a:extLst>
            </p:cNvPr>
            <p:cNvSpPr>
              <a:spLocks/>
            </p:cNvSpPr>
            <p:nvPr/>
          </p:nvSpPr>
          <p:spPr bwMode="auto">
            <a:xfrm>
              <a:off x="13428" y="5249"/>
              <a:ext cx="15" cy="226"/>
            </a:xfrm>
            <a:custGeom>
              <a:avLst/>
              <a:gdLst>
                <a:gd name="T0" fmla="*/ 82 w 165"/>
                <a:gd name="T1" fmla="*/ 0 h 2478"/>
                <a:gd name="T2" fmla="*/ 104 w 165"/>
                <a:gd name="T3" fmla="*/ 3 h 2478"/>
                <a:gd name="T4" fmla="*/ 124 w 165"/>
                <a:gd name="T5" fmla="*/ 12 h 2478"/>
                <a:gd name="T6" fmla="*/ 141 w 165"/>
                <a:gd name="T7" fmla="*/ 25 h 2478"/>
                <a:gd name="T8" fmla="*/ 154 w 165"/>
                <a:gd name="T9" fmla="*/ 42 h 2478"/>
                <a:gd name="T10" fmla="*/ 162 w 165"/>
                <a:gd name="T11" fmla="*/ 61 h 2478"/>
                <a:gd name="T12" fmla="*/ 165 w 165"/>
                <a:gd name="T13" fmla="*/ 83 h 2478"/>
                <a:gd name="T14" fmla="*/ 165 w 165"/>
                <a:gd name="T15" fmla="*/ 2395 h 2478"/>
                <a:gd name="T16" fmla="*/ 162 w 165"/>
                <a:gd name="T17" fmla="*/ 2417 h 2478"/>
                <a:gd name="T18" fmla="*/ 154 w 165"/>
                <a:gd name="T19" fmla="*/ 2437 h 2478"/>
                <a:gd name="T20" fmla="*/ 141 w 165"/>
                <a:gd name="T21" fmla="*/ 2454 h 2478"/>
                <a:gd name="T22" fmla="*/ 124 w 165"/>
                <a:gd name="T23" fmla="*/ 2466 h 2478"/>
                <a:gd name="T24" fmla="*/ 104 w 165"/>
                <a:gd name="T25" fmla="*/ 2475 h 2478"/>
                <a:gd name="T26" fmla="*/ 82 w 165"/>
                <a:gd name="T27" fmla="*/ 2478 h 2478"/>
                <a:gd name="T28" fmla="*/ 61 w 165"/>
                <a:gd name="T29" fmla="*/ 2475 h 2478"/>
                <a:gd name="T30" fmla="*/ 40 w 165"/>
                <a:gd name="T31" fmla="*/ 2466 h 2478"/>
                <a:gd name="T32" fmla="*/ 23 w 165"/>
                <a:gd name="T33" fmla="*/ 2454 h 2478"/>
                <a:gd name="T34" fmla="*/ 10 w 165"/>
                <a:gd name="T35" fmla="*/ 2437 h 2478"/>
                <a:gd name="T36" fmla="*/ 2 w 165"/>
                <a:gd name="T37" fmla="*/ 2417 h 2478"/>
                <a:gd name="T38" fmla="*/ 0 w 165"/>
                <a:gd name="T39" fmla="*/ 2395 h 2478"/>
                <a:gd name="T40" fmla="*/ 0 w 165"/>
                <a:gd name="T41" fmla="*/ 83 h 2478"/>
                <a:gd name="T42" fmla="*/ 2 w 165"/>
                <a:gd name="T43" fmla="*/ 61 h 2478"/>
                <a:gd name="T44" fmla="*/ 10 w 165"/>
                <a:gd name="T45" fmla="*/ 42 h 2478"/>
                <a:gd name="T46" fmla="*/ 23 w 165"/>
                <a:gd name="T47" fmla="*/ 25 h 2478"/>
                <a:gd name="T48" fmla="*/ 40 w 165"/>
                <a:gd name="T49" fmla="*/ 12 h 2478"/>
                <a:gd name="T50" fmla="*/ 61 w 165"/>
                <a:gd name="T51" fmla="*/ 3 h 2478"/>
                <a:gd name="T52" fmla="*/ 82 w 165"/>
                <a:gd name="T53" fmla="*/ 0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2478">
                  <a:moveTo>
                    <a:pt x="82" y="0"/>
                  </a:moveTo>
                  <a:lnTo>
                    <a:pt x="104" y="3"/>
                  </a:lnTo>
                  <a:lnTo>
                    <a:pt x="124" y="12"/>
                  </a:lnTo>
                  <a:lnTo>
                    <a:pt x="141" y="25"/>
                  </a:lnTo>
                  <a:lnTo>
                    <a:pt x="154" y="42"/>
                  </a:lnTo>
                  <a:lnTo>
                    <a:pt x="162" y="61"/>
                  </a:lnTo>
                  <a:lnTo>
                    <a:pt x="165" y="83"/>
                  </a:lnTo>
                  <a:lnTo>
                    <a:pt x="165" y="2395"/>
                  </a:lnTo>
                  <a:lnTo>
                    <a:pt x="162" y="2417"/>
                  </a:lnTo>
                  <a:lnTo>
                    <a:pt x="154" y="2437"/>
                  </a:lnTo>
                  <a:lnTo>
                    <a:pt x="141" y="2454"/>
                  </a:lnTo>
                  <a:lnTo>
                    <a:pt x="124" y="2466"/>
                  </a:lnTo>
                  <a:lnTo>
                    <a:pt x="104" y="2475"/>
                  </a:lnTo>
                  <a:lnTo>
                    <a:pt x="82" y="2478"/>
                  </a:lnTo>
                  <a:lnTo>
                    <a:pt x="61" y="2475"/>
                  </a:lnTo>
                  <a:lnTo>
                    <a:pt x="40" y="2466"/>
                  </a:lnTo>
                  <a:lnTo>
                    <a:pt x="23" y="2454"/>
                  </a:lnTo>
                  <a:lnTo>
                    <a:pt x="10" y="2437"/>
                  </a:lnTo>
                  <a:lnTo>
                    <a:pt x="2" y="2417"/>
                  </a:lnTo>
                  <a:lnTo>
                    <a:pt x="0" y="2395"/>
                  </a:lnTo>
                  <a:lnTo>
                    <a:pt x="0" y="83"/>
                  </a:lnTo>
                  <a:lnTo>
                    <a:pt x="2" y="61"/>
                  </a:lnTo>
                  <a:lnTo>
                    <a:pt x="10" y="42"/>
                  </a:lnTo>
                  <a:lnTo>
                    <a:pt x="23" y="25"/>
                  </a:lnTo>
                  <a:lnTo>
                    <a:pt x="40" y="12"/>
                  </a:lnTo>
                  <a:lnTo>
                    <a:pt x="61" y="3"/>
                  </a:lnTo>
                  <a:lnTo>
                    <a:pt x="8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21" name="Group 945">
            <a:extLst>
              <a:ext uri="{FF2B5EF4-FFF2-40B4-BE49-F238E27FC236}">
                <a16:creationId xmlns:a16="http://schemas.microsoft.com/office/drawing/2014/main" id="{3B171305-BFBD-4F17-AC08-EF5C22B517C3}"/>
              </a:ext>
            </a:extLst>
          </p:cNvPr>
          <p:cNvGrpSpPr>
            <a:grpSpLocks noChangeAspect="1"/>
          </p:cNvGrpSpPr>
          <p:nvPr/>
        </p:nvGrpSpPr>
        <p:grpSpPr bwMode="auto">
          <a:xfrm>
            <a:off x="11297227" y="4157580"/>
            <a:ext cx="244447" cy="265082"/>
            <a:chOff x="14234" y="4358"/>
            <a:chExt cx="308" cy="334"/>
          </a:xfrm>
          <a:solidFill>
            <a:srgbClr val="000000"/>
          </a:solidFill>
        </p:grpSpPr>
        <p:sp>
          <p:nvSpPr>
            <p:cNvPr id="1122" name="Freeform 947">
              <a:extLst>
                <a:ext uri="{FF2B5EF4-FFF2-40B4-BE49-F238E27FC236}">
                  <a16:creationId xmlns:a16="http://schemas.microsoft.com/office/drawing/2014/main" id="{FEF8E42F-7581-4AEF-A1BA-6FBE1364FCE3}"/>
                </a:ext>
              </a:extLst>
            </p:cNvPr>
            <p:cNvSpPr>
              <a:spLocks noEditPoints="1"/>
            </p:cNvSpPr>
            <p:nvPr/>
          </p:nvSpPr>
          <p:spPr bwMode="auto">
            <a:xfrm>
              <a:off x="14234" y="4426"/>
              <a:ext cx="308" cy="87"/>
            </a:xfrm>
            <a:custGeom>
              <a:avLst/>
              <a:gdLst>
                <a:gd name="T0" fmla="*/ 178 w 3077"/>
                <a:gd name="T1" fmla="*/ 141 h 875"/>
                <a:gd name="T2" fmla="*/ 163 w 3077"/>
                <a:gd name="T3" fmla="*/ 144 h 875"/>
                <a:gd name="T4" fmla="*/ 152 w 3077"/>
                <a:gd name="T5" fmla="*/ 152 h 875"/>
                <a:gd name="T6" fmla="*/ 144 w 3077"/>
                <a:gd name="T7" fmla="*/ 163 h 875"/>
                <a:gd name="T8" fmla="*/ 141 w 3077"/>
                <a:gd name="T9" fmla="*/ 177 h 875"/>
                <a:gd name="T10" fmla="*/ 141 w 3077"/>
                <a:gd name="T11" fmla="*/ 698 h 875"/>
                <a:gd name="T12" fmla="*/ 144 w 3077"/>
                <a:gd name="T13" fmla="*/ 712 h 875"/>
                <a:gd name="T14" fmla="*/ 152 w 3077"/>
                <a:gd name="T15" fmla="*/ 723 h 875"/>
                <a:gd name="T16" fmla="*/ 163 w 3077"/>
                <a:gd name="T17" fmla="*/ 732 h 875"/>
                <a:gd name="T18" fmla="*/ 178 w 3077"/>
                <a:gd name="T19" fmla="*/ 735 h 875"/>
                <a:gd name="T20" fmla="*/ 2900 w 3077"/>
                <a:gd name="T21" fmla="*/ 735 h 875"/>
                <a:gd name="T22" fmla="*/ 2914 w 3077"/>
                <a:gd name="T23" fmla="*/ 732 h 875"/>
                <a:gd name="T24" fmla="*/ 2926 w 3077"/>
                <a:gd name="T25" fmla="*/ 723 h 875"/>
                <a:gd name="T26" fmla="*/ 2934 w 3077"/>
                <a:gd name="T27" fmla="*/ 712 h 875"/>
                <a:gd name="T28" fmla="*/ 2937 w 3077"/>
                <a:gd name="T29" fmla="*/ 698 h 875"/>
                <a:gd name="T30" fmla="*/ 2937 w 3077"/>
                <a:gd name="T31" fmla="*/ 177 h 875"/>
                <a:gd name="T32" fmla="*/ 2934 w 3077"/>
                <a:gd name="T33" fmla="*/ 163 h 875"/>
                <a:gd name="T34" fmla="*/ 2926 w 3077"/>
                <a:gd name="T35" fmla="*/ 152 h 875"/>
                <a:gd name="T36" fmla="*/ 2914 w 3077"/>
                <a:gd name="T37" fmla="*/ 144 h 875"/>
                <a:gd name="T38" fmla="*/ 2900 w 3077"/>
                <a:gd name="T39" fmla="*/ 141 h 875"/>
                <a:gd name="T40" fmla="*/ 178 w 3077"/>
                <a:gd name="T41" fmla="*/ 141 h 875"/>
                <a:gd name="T42" fmla="*/ 178 w 3077"/>
                <a:gd name="T43" fmla="*/ 0 h 875"/>
                <a:gd name="T44" fmla="*/ 2900 w 3077"/>
                <a:gd name="T45" fmla="*/ 0 h 875"/>
                <a:gd name="T46" fmla="*/ 2932 w 3077"/>
                <a:gd name="T47" fmla="*/ 2 h 875"/>
                <a:gd name="T48" fmla="*/ 2961 w 3077"/>
                <a:gd name="T49" fmla="*/ 11 h 875"/>
                <a:gd name="T50" fmla="*/ 2989 w 3077"/>
                <a:gd name="T51" fmla="*/ 24 h 875"/>
                <a:gd name="T52" fmla="*/ 3013 w 3077"/>
                <a:gd name="T53" fmla="*/ 41 h 875"/>
                <a:gd name="T54" fmla="*/ 3035 w 3077"/>
                <a:gd name="T55" fmla="*/ 63 h 875"/>
                <a:gd name="T56" fmla="*/ 3053 w 3077"/>
                <a:gd name="T57" fmla="*/ 87 h 875"/>
                <a:gd name="T58" fmla="*/ 3065 w 3077"/>
                <a:gd name="T59" fmla="*/ 115 h 875"/>
                <a:gd name="T60" fmla="*/ 3074 w 3077"/>
                <a:gd name="T61" fmla="*/ 146 h 875"/>
                <a:gd name="T62" fmla="*/ 3077 w 3077"/>
                <a:gd name="T63" fmla="*/ 177 h 875"/>
                <a:gd name="T64" fmla="*/ 3077 w 3077"/>
                <a:gd name="T65" fmla="*/ 698 h 875"/>
                <a:gd name="T66" fmla="*/ 3074 w 3077"/>
                <a:gd name="T67" fmla="*/ 730 h 875"/>
                <a:gd name="T68" fmla="*/ 3065 w 3077"/>
                <a:gd name="T69" fmla="*/ 759 h 875"/>
                <a:gd name="T70" fmla="*/ 3053 w 3077"/>
                <a:gd name="T71" fmla="*/ 787 h 875"/>
                <a:gd name="T72" fmla="*/ 3035 w 3077"/>
                <a:gd name="T73" fmla="*/ 812 h 875"/>
                <a:gd name="T74" fmla="*/ 3013 w 3077"/>
                <a:gd name="T75" fmla="*/ 833 h 875"/>
                <a:gd name="T76" fmla="*/ 2989 w 3077"/>
                <a:gd name="T77" fmla="*/ 851 h 875"/>
                <a:gd name="T78" fmla="*/ 2961 w 3077"/>
                <a:gd name="T79" fmla="*/ 864 h 875"/>
                <a:gd name="T80" fmla="*/ 2932 w 3077"/>
                <a:gd name="T81" fmla="*/ 872 h 875"/>
                <a:gd name="T82" fmla="*/ 2900 w 3077"/>
                <a:gd name="T83" fmla="*/ 875 h 875"/>
                <a:gd name="T84" fmla="*/ 178 w 3077"/>
                <a:gd name="T85" fmla="*/ 875 h 875"/>
                <a:gd name="T86" fmla="*/ 146 w 3077"/>
                <a:gd name="T87" fmla="*/ 872 h 875"/>
                <a:gd name="T88" fmla="*/ 115 w 3077"/>
                <a:gd name="T89" fmla="*/ 864 h 875"/>
                <a:gd name="T90" fmla="*/ 88 w 3077"/>
                <a:gd name="T91" fmla="*/ 851 h 875"/>
                <a:gd name="T92" fmla="*/ 63 w 3077"/>
                <a:gd name="T93" fmla="*/ 833 h 875"/>
                <a:gd name="T94" fmla="*/ 42 w 3077"/>
                <a:gd name="T95" fmla="*/ 812 h 875"/>
                <a:gd name="T96" fmla="*/ 24 w 3077"/>
                <a:gd name="T97" fmla="*/ 787 h 875"/>
                <a:gd name="T98" fmla="*/ 11 w 3077"/>
                <a:gd name="T99" fmla="*/ 759 h 875"/>
                <a:gd name="T100" fmla="*/ 3 w 3077"/>
                <a:gd name="T101" fmla="*/ 730 h 875"/>
                <a:gd name="T102" fmla="*/ 0 w 3077"/>
                <a:gd name="T103" fmla="*/ 698 h 875"/>
                <a:gd name="T104" fmla="*/ 0 w 3077"/>
                <a:gd name="T105" fmla="*/ 177 h 875"/>
                <a:gd name="T106" fmla="*/ 3 w 3077"/>
                <a:gd name="T107" fmla="*/ 146 h 875"/>
                <a:gd name="T108" fmla="*/ 11 w 3077"/>
                <a:gd name="T109" fmla="*/ 115 h 875"/>
                <a:gd name="T110" fmla="*/ 24 w 3077"/>
                <a:gd name="T111" fmla="*/ 87 h 875"/>
                <a:gd name="T112" fmla="*/ 42 w 3077"/>
                <a:gd name="T113" fmla="*/ 63 h 875"/>
                <a:gd name="T114" fmla="*/ 63 w 3077"/>
                <a:gd name="T115" fmla="*/ 41 h 875"/>
                <a:gd name="T116" fmla="*/ 88 w 3077"/>
                <a:gd name="T117" fmla="*/ 24 h 875"/>
                <a:gd name="T118" fmla="*/ 115 w 3077"/>
                <a:gd name="T119" fmla="*/ 11 h 875"/>
                <a:gd name="T120" fmla="*/ 146 w 3077"/>
                <a:gd name="T121" fmla="*/ 2 h 875"/>
                <a:gd name="T122" fmla="*/ 178 w 3077"/>
                <a:gd name="T123" fmla="*/ 0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77" h="875">
                  <a:moveTo>
                    <a:pt x="178" y="141"/>
                  </a:moveTo>
                  <a:lnTo>
                    <a:pt x="163" y="144"/>
                  </a:lnTo>
                  <a:lnTo>
                    <a:pt x="152" y="152"/>
                  </a:lnTo>
                  <a:lnTo>
                    <a:pt x="144" y="163"/>
                  </a:lnTo>
                  <a:lnTo>
                    <a:pt x="141" y="177"/>
                  </a:lnTo>
                  <a:lnTo>
                    <a:pt x="141" y="698"/>
                  </a:lnTo>
                  <a:lnTo>
                    <a:pt x="144" y="712"/>
                  </a:lnTo>
                  <a:lnTo>
                    <a:pt x="152" y="723"/>
                  </a:lnTo>
                  <a:lnTo>
                    <a:pt x="163" y="732"/>
                  </a:lnTo>
                  <a:lnTo>
                    <a:pt x="178" y="735"/>
                  </a:lnTo>
                  <a:lnTo>
                    <a:pt x="2900" y="735"/>
                  </a:lnTo>
                  <a:lnTo>
                    <a:pt x="2914" y="732"/>
                  </a:lnTo>
                  <a:lnTo>
                    <a:pt x="2926" y="723"/>
                  </a:lnTo>
                  <a:lnTo>
                    <a:pt x="2934" y="712"/>
                  </a:lnTo>
                  <a:lnTo>
                    <a:pt x="2937" y="698"/>
                  </a:lnTo>
                  <a:lnTo>
                    <a:pt x="2937" y="177"/>
                  </a:lnTo>
                  <a:lnTo>
                    <a:pt x="2934" y="163"/>
                  </a:lnTo>
                  <a:lnTo>
                    <a:pt x="2926" y="152"/>
                  </a:lnTo>
                  <a:lnTo>
                    <a:pt x="2914" y="144"/>
                  </a:lnTo>
                  <a:lnTo>
                    <a:pt x="2900" y="141"/>
                  </a:lnTo>
                  <a:lnTo>
                    <a:pt x="178" y="141"/>
                  </a:lnTo>
                  <a:close/>
                  <a:moveTo>
                    <a:pt x="178" y="0"/>
                  </a:moveTo>
                  <a:lnTo>
                    <a:pt x="2900" y="0"/>
                  </a:lnTo>
                  <a:lnTo>
                    <a:pt x="2932" y="2"/>
                  </a:lnTo>
                  <a:lnTo>
                    <a:pt x="2961" y="11"/>
                  </a:lnTo>
                  <a:lnTo>
                    <a:pt x="2989" y="24"/>
                  </a:lnTo>
                  <a:lnTo>
                    <a:pt x="3013" y="41"/>
                  </a:lnTo>
                  <a:lnTo>
                    <a:pt x="3035" y="63"/>
                  </a:lnTo>
                  <a:lnTo>
                    <a:pt x="3053" y="87"/>
                  </a:lnTo>
                  <a:lnTo>
                    <a:pt x="3065" y="115"/>
                  </a:lnTo>
                  <a:lnTo>
                    <a:pt x="3074" y="146"/>
                  </a:lnTo>
                  <a:lnTo>
                    <a:pt x="3077" y="177"/>
                  </a:lnTo>
                  <a:lnTo>
                    <a:pt x="3077" y="698"/>
                  </a:lnTo>
                  <a:lnTo>
                    <a:pt x="3074" y="730"/>
                  </a:lnTo>
                  <a:lnTo>
                    <a:pt x="3065" y="759"/>
                  </a:lnTo>
                  <a:lnTo>
                    <a:pt x="3053" y="787"/>
                  </a:lnTo>
                  <a:lnTo>
                    <a:pt x="3035" y="812"/>
                  </a:lnTo>
                  <a:lnTo>
                    <a:pt x="3013" y="833"/>
                  </a:lnTo>
                  <a:lnTo>
                    <a:pt x="2989" y="851"/>
                  </a:lnTo>
                  <a:lnTo>
                    <a:pt x="2961" y="864"/>
                  </a:lnTo>
                  <a:lnTo>
                    <a:pt x="2932" y="872"/>
                  </a:lnTo>
                  <a:lnTo>
                    <a:pt x="2900" y="875"/>
                  </a:lnTo>
                  <a:lnTo>
                    <a:pt x="178" y="875"/>
                  </a:lnTo>
                  <a:lnTo>
                    <a:pt x="146" y="872"/>
                  </a:lnTo>
                  <a:lnTo>
                    <a:pt x="115" y="864"/>
                  </a:lnTo>
                  <a:lnTo>
                    <a:pt x="88" y="851"/>
                  </a:lnTo>
                  <a:lnTo>
                    <a:pt x="63" y="833"/>
                  </a:lnTo>
                  <a:lnTo>
                    <a:pt x="42" y="812"/>
                  </a:lnTo>
                  <a:lnTo>
                    <a:pt x="24" y="787"/>
                  </a:lnTo>
                  <a:lnTo>
                    <a:pt x="11" y="759"/>
                  </a:lnTo>
                  <a:lnTo>
                    <a:pt x="3" y="730"/>
                  </a:lnTo>
                  <a:lnTo>
                    <a:pt x="0" y="698"/>
                  </a:lnTo>
                  <a:lnTo>
                    <a:pt x="0" y="177"/>
                  </a:lnTo>
                  <a:lnTo>
                    <a:pt x="3" y="146"/>
                  </a:lnTo>
                  <a:lnTo>
                    <a:pt x="11" y="115"/>
                  </a:lnTo>
                  <a:lnTo>
                    <a:pt x="24" y="87"/>
                  </a:lnTo>
                  <a:lnTo>
                    <a:pt x="42" y="63"/>
                  </a:lnTo>
                  <a:lnTo>
                    <a:pt x="63" y="41"/>
                  </a:lnTo>
                  <a:lnTo>
                    <a:pt x="88" y="24"/>
                  </a:lnTo>
                  <a:lnTo>
                    <a:pt x="115" y="11"/>
                  </a:lnTo>
                  <a:lnTo>
                    <a:pt x="146" y="2"/>
                  </a:lnTo>
                  <a:lnTo>
                    <a:pt x="17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23" name="Freeform 948">
              <a:extLst>
                <a:ext uri="{FF2B5EF4-FFF2-40B4-BE49-F238E27FC236}">
                  <a16:creationId xmlns:a16="http://schemas.microsoft.com/office/drawing/2014/main" id="{28EDEC32-EE9A-4611-85B9-5BC0F7A8A450}"/>
                </a:ext>
              </a:extLst>
            </p:cNvPr>
            <p:cNvSpPr>
              <a:spLocks/>
            </p:cNvSpPr>
            <p:nvPr/>
          </p:nvSpPr>
          <p:spPr bwMode="auto">
            <a:xfrm>
              <a:off x="14256" y="4499"/>
              <a:ext cx="264" cy="193"/>
            </a:xfrm>
            <a:custGeom>
              <a:avLst/>
              <a:gdLst>
                <a:gd name="T0" fmla="*/ 88 w 2637"/>
                <a:gd name="T1" fmla="*/ 2 h 1923"/>
                <a:gd name="T2" fmla="*/ 119 w 2637"/>
                <a:gd name="T3" fmla="*/ 20 h 1923"/>
                <a:gd name="T4" fmla="*/ 137 w 2637"/>
                <a:gd name="T5" fmla="*/ 51 h 1923"/>
                <a:gd name="T6" fmla="*/ 141 w 2637"/>
                <a:gd name="T7" fmla="*/ 1584 h 1923"/>
                <a:gd name="T8" fmla="*/ 153 w 2637"/>
                <a:gd name="T9" fmla="*/ 1654 h 1923"/>
                <a:gd name="T10" fmla="*/ 187 w 2637"/>
                <a:gd name="T11" fmla="*/ 1711 h 1923"/>
                <a:gd name="T12" fmla="*/ 238 w 2637"/>
                <a:gd name="T13" fmla="*/ 1755 h 1923"/>
                <a:gd name="T14" fmla="*/ 302 w 2637"/>
                <a:gd name="T15" fmla="*/ 1779 h 1923"/>
                <a:gd name="T16" fmla="*/ 2300 w 2637"/>
                <a:gd name="T17" fmla="*/ 1782 h 1923"/>
                <a:gd name="T18" fmla="*/ 2368 w 2637"/>
                <a:gd name="T19" fmla="*/ 1770 h 1923"/>
                <a:gd name="T20" fmla="*/ 2427 w 2637"/>
                <a:gd name="T21" fmla="*/ 1736 h 1923"/>
                <a:gd name="T22" fmla="*/ 2471 w 2637"/>
                <a:gd name="T23" fmla="*/ 1685 h 1923"/>
                <a:gd name="T24" fmla="*/ 2494 w 2637"/>
                <a:gd name="T25" fmla="*/ 1620 h 1923"/>
                <a:gd name="T26" fmla="*/ 2497 w 2637"/>
                <a:gd name="T27" fmla="*/ 69 h 1923"/>
                <a:gd name="T28" fmla="*/ 2506 w 2637"/>
                <a:gd name="T29" fmla="*/ 34 h 1923"/>
                <a:gd name="T30" fmla="*/ 2532 w 2637"/>
                <a:gd name="T31" fmla="*/ 9 h 1923"/>
                <a:gd name="T32" fmla="*/ 2568 w 2637"/>
                <a:gd name="T33" fmla="*/ 0 h 1923"/>
                <a:gd name="T34" fmla="*/ 2602 w 2637"/>
                <a:gd name="T35" fmla="*/ 9 h 1923"/>
                <a:gd name="T36" fmla="*/ 2628 w 2637"/>
                <a:gd name="T37" fmla="*/ 34 h 1923"/>
                <a:gd name="T38" fmla="*/ 2637 w 2637"/>
                <a:gd name="T39" fmla="*/ 69 h 1923"/>
                <a:gd name="T40" fmla="*/ 2634 w 2637"/>
                <a:gd name="T41" fmla="*/ 1630 h 1923"/>
                <a:gd name="T42" fmla="*/ 2612 w 2637"/>
                <a:gd name="T43" fmla="*/ 1716 h 1923"/>
                <a:gd name="T44" fmla="*/ 2568 w 2637"/>
                <a:gd name="T45" fmla="*/ 1791 h 1923"/>
                <a:gd name="T46" fmla="*/ 2506 w 2637"/>
                <a:gd name="T47" fmla="*/ 1853 h 1923"/>
                <a:gd name="T48" fmla="*/ 2432 w 2637"/>
                <a:gd name="T49" fmla="*/ 1897 h 1923"/>
                <a:gd name="T50" fmla="*/ 2346 w 2637"/>
                <a:gd name="T51" fmla="*/ 1920 h 1923"/>
                <a:gd name="T52" fmla="*/ 337 w 2637"/>
                <a:gd name="T53" fmla="*/ 1923 h 1923"/>
                <a:gd name="T54" fmla="*/ 248 w 2637"/>
                <a:gd name="T55" fmla="*/ 1911 h 1923"/>
                <a:gd name="T56" fmla="*/ 167 w 2637"/>
                <a:gd name="T57" fmla="*/ 1876 h 1923"/>
                <a:gd name="T58" fmla="*/ 99 w 2637"/>
                <a:gd name="T59" fmla="*/ 1824 h 1923"/>
                <a:gd name="T60" fmla="*/ 46 w 2637"/>
                <a:gd name="T61" fmla="*/ 1755 h 1923"/>
                <a:gd name="T62" fmla="*/ 12 w 2637"/>
                <a:gd name="T63" fmla="*/ 1674 h 1923"/>
                <a:gd name="T64" fmla="*/ 0 w 2637"/>
                <a:gd name="T65" fmla="*/ 1584 h 1923"/>
                <a:gd name="T66" fmla="*/ 3 w 2637"/>
                <a:gd name="T67" fmla="*/ 51 h 1923"/>
                <a:gd name="T68" fmla="*/ 20 w 2637"/>
                <a:gd name="T69" fmla="*/ 20 h 1923"/>
                <a:gd name="T70" fmla="*/ 52 w 2637"/>
                <a:gd name="T71" fmla="*/ 2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7" h="1923">
                  <a:moveTo>
                    <a:pt x="70" y="0"/>
                  </a:moveTo>
                  <a:lnTo>
                    <a:pt x="88" y="2"/>
                  </a:lnTo>
                  <a:lnTo>
                    <a:pt x="106" y="9"/>
                  </a:lnTo>
                  <a:lnTo>
                    <a:pt x="119" y="20"/>
                  </a:lnTo>
                  <a:lnTo>
                    <a:pt x="130" y="34"/>
                  </a:lnTo>
                  <a:lnTo>
                    <a:pt x="137" y="51"/>
                  </a:lnTo>
                  <a:lnTo>
                    <a:pt x="141" y="69"/>
                  </a:lnTo>
                  <a:lnTo>
                    <a:pt x="141" y="1584"/>
                  </a:lnTo>
                  <a:lnTo>
                    <a:pt x="144" y="1620"/>
                  </a:lnTo>
                  <a:lnTo>
                    <a:pt x="153" y="1654"/>
                  </a:lnTo>
                  <a:lnTo>
                    <a:pt x="167" y="1685"/>
                  </a:lnTo>
                  <a:lnTo>
                    <a:pt x="187" y="1711"/>
                  </a:lnTo>
                  <a:lnTo>
                    <a:pt x="210" y="1736"/>
                  </a:lnTo>
                  <a:lnTo>
                    <a:pt x="238" y="1755"/>
                  </a:lnTo>
                  <a:lnTo>
                    <a:pt x="268" y="1770"/>
                  </a:lnTo>
                  <a:lnTo>
                    <a:pt x="302" y="1779"/>
                  </a:lnTo>
                  <a:lnTo>
                    <a:pt x="337" y="1782"/>
                  </a:lnTo>
                  <a:lnTo>
                    <a:pt x="2300" y="1782"/>
                  </a:lnTo>
                  <a:lnTo>
                    <a:pt x="2336" y="1779"/>
                  </a:lnTo>
                  <a:lnTo>
                    <a:pt x="2368" y="1770"/>
                  </a:lnTo>
                  <a:lnTo>
                    <a:pt x="2399" y="1755"/>
                  </a:lnTo>
                  <a:lnTo>
                    <a:pt x="2427" y="1736"/>
                  </a:lnTo>
                  <a:lnTo>
                    <a:pt x="2451" y="1711"/>
                  </a:lnTo>
                  <a:lnTo>
                    <a:pt x="2471" y="1685"/>
                  </a:lnTo>
                  <a:lnTo>
                    <a:pt x="2485" y="1654"/>
                  </a:lnTo>
                  <a:lnTo>
                    <a:pt x="2494" y="1620"/>
                  </a:lnTo>
                  <a:lnTo>
                    <a:pt x="2497" y="1584"/>
                  </a:lnTo>
                  <a:lnTo>
                    <a:pt x="2497" y="69"/>
                  </a:lnTo>
                  <a:lnTo>
                    <a:pt x="2499" y="51"/>
                  </a:lnTo>
                  <a:lnTo>
                    <a:pt x="2506" y="34"/>
                  </a:lnTo>
                  <a:lnTo>
                    <a:pt x="2518" y="20"/>
                  </a:lnTo>
                  <a:lnTo>
                    <a:pt x="2532" y="9"/>
                  </a:lnTo>
                  <a:lnTo>
                    <a:pt x="2549" y="2"/>
                  </a:lnTo>
                  <a:lnTo>
                    <a:pt x="2568" y="0"/>
                  </a:lnTo>
                  <a:lnTo>
                    <a:pt x="2586" y="2"/>
                  </a:lnTo>
                  <a:lnTo>
                    <a:pt x="2602" y="9"/>
                  </a:lnTo>
                  <a:lnTo>
                    <a:pt x="2617" y="20"/>
                  </a:lnTo>
                  <a:lnTo>
                    <a:pt x="2628" y="34"/>
                  </a:lnTo>
                  <a:lnTo>
                    <a:pt x="2635" y="51"/>
                  </a:lnTo>
                  <a:lnTo>
                    <a:pt x="2637" y="69"/>
                  </a:lnTo>
                  <a:lnTo>
                    <a:pt x="2637" y="1584"/>
                  </a:lnTo>
                  <a:lnTo>
                    <a:pt x="2634" y="1630"/>
                  </a:lnTo>
                  <a:lnTo>
                    <a:pt x="2626" y="1674"/>
                  </a:lnTo>
                  <a:lnTo>
                    <a:pt x="2612" y="1716"/>
                  </a:lnTo>
                  <a:lnTo>
                    <a:pt x="2591" y="1755"/>
                  </a:lnTo>
                  <a:lnTo>
                    <a:pt x="2568" y="1791"/>
                  </a:lnTo>
                  <a:lnTo>
                    <a:pt x="2539" y="1824"/>
                  </a:lnTo>
                  <a:lnTo>
                    <a:pt x="2506" y="1853"/>
                  </a:lnTo>
                  <a:lnTo>
                    <a:pt x="2471" y="1876"/>
                  </a:lnTo>
                  <a:lnTo>
                    <a:pt x="2432" y="1897"/>
                  </a:lnTo>
                  <a:lnTo>
                    <a:pt x="2390" y="1911"/>
                  </a:lnTo>
                  <a:lnTo>
                    <a:pt x="2346" y="1920"/>
                  </a:lnTo>
                  <a:lnTo>
                    <a:pt x="2300" y="1923"/>
                  </a:lnTo>
                  <a:lnTo>
                    <a:pt x="337" y="1923"/>
                  </a:lnTo>
                  <a:lnTo>
                    <a:pt x="292" y="1920"/>
                  </a:lnTo>
                  <a:lnTo>
                    <a:pt x="248" y="1911"/>
                  </a:lnTo>
                  <a:lnTo>
                    <a:pt x="206" y="1897"/>
                  </a:lnTo>
                  <a:lnTo>
                    <a:pt x="167" y="1876"/>
                  </a:lnTo>
                  <a:lnTo>
                    <a:pt x="131" y="1853"/>
                  </a:lnTo>
                  <a:lnTo>
                    <a:pt x="99" y="1824"/>
                  </a:lnTo>
                  <a:lnTo>
                    <a:pt x="70" y="1791"/>
                  </a:lnTo>
                  <a:lnTo>
                    <a:pt x="46" y="1755"/>
                  </a:lnTo>
                  <a:lnTo>
                    <a:pt x="26" y="1716"/>
                  </a:lnTo>
                  <a:lnTo>
                    <a:pt x="12" y="1674"/>
                  </a:lnTo>
                  <a:lnTo>
                    <a:pt x="3" y="1630"/>
                  </a:lnTo>
                  <a:lnTo>
                    <a:pt x="0" y="1584"/>
                  </a:lnTo>
                  <a:lnTo>
                    <a:pt x="0" y="69"/>
                  </a:lnTo>
                  <a:lnTo>
                    <a:pt x="3" y="51"/>
                  </a:lnTo>
                  <a:lnTo>
                    <a:pt x="9" y="34"/>
                  </a:lnTo>
                  <a:lnTo>
                    <a:pt x="20" y="20"/>
                  </a:lnTo>
                  <a:lnTo>
                    <a:pt x="34" y="9"/>
                  </a:lnTo>
                  <a:lnTo>
                    <a:pt x="52" y="2"/>
                  </a:lnTo>
                  <a:lnTo>
                    <a:pt x="7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24" name="Freeform 949">
              <a:extLst>
                <a:ext uri="{FF2B5EF4-FFF2-40B4-BE49-F238E27FC236}">
                  <a16:creationId xmlns:a16="http://schemas.microsoft.com/office/drawing/2014/main" id="{564BBE77-4B00-4B87-AED3-1709AE72168D}"/>
                </a:ext>
              </a:extLst>
            </p:cNvPr>
            <p:cNvSpPr>
              <a:spLocks/>
            </p:cNvSpPr>
            <p:nvPr/>
          </p:nvSpPr>
          <p:spPr bwMode="auto">
            <a:xfrm>
              <a:off x="14381" y="4499"/>
              <a:ext cx="14" cy="193"/>
            </a:xfrm>
            <a:custGeom>
              <a:avLst/>
              <a:gdLst>
                <a:gd name="T0" fmla="*/ 69 w 140"/>
                <a:gd name="T1" fmla="*/ 0 h 1923"/>
                <a:gd name="T2" fmla="*/ 89 w 140"/>
                <a:gd name="T3" fmla="*/ 2 h 1923"/>
                <a:gd name="T4" fmla="*/ 105 w 140"/>
                <a:gd name="T5" fmla="*/ 9 h 1923"/>
                <a:gd name="T6" fmla="*/ 119 w 140"/>
                <a:gd name="T7" fmla="*/ 20 h 1923"/>
                <a:gd name="T8" fmla="*/ 131 w 140"/>
                <a:gd name="T9" fmla="*/ 34 h 1923"/>
                <a:gd name="T10" fmla="*/ 138 w 140"/>
                <a:gd name="T11" fmla="*/ 51 h 1923"/>
                <a:gd name="T12" fmla="*/ 140 w 140"/>
                <a:gd name="T13" fmla="*/ 69 h 1923"/>
                <a:gd name="T14" fmla="*/ 140 w 140"/>
                <a:gd name="T15" fmla="*/ 1853 h 1923"/>
                <a:gd name="T16" fmla="*/ 138 w 140"/>
                <a:gd name="T17" fmla="*/ 1871 h 1923"/>
                <a:gd name="T18" fmla="*/ 131 w 140"/>
                <a:gd name="T19" fmla="*/ 1888 h 1923"/>
                <a:gd name="T20" fmla="*/ 119 w 140"/>
                <a:gd name="T21" fmla="*/ 1902 h 1923"/>
                <a:gd name="T22" fmla="*/ 105 w 140"/>
                <a:gd name="T23" fmla="*/ 1913 h 1923"/>
                <a:gd name="T24" fmla="*/ 89 w 140"/>
                <a:gd name="T25" fmla="*/ 1920 h 1923"/>
                <a:gd name="T26" fmla="*/ 69 w 140"/>
                <a:gd name="T27" fmla="*/ 1923 h 1923"/>
                <a:gd name="T28" fmla="*/ 51 w 140"/>
                <a:gd name="T29" fmla="*/ 1920 h 1923"/>
                <a:gd name="T30" fmla="*/ 35 w 140"/>
                <a:gd name="T31" fmla="*/ 1913 h 1923"/>
                <a:gd name="T32" fmla="*/ 20 w 140"/>
                <a:gd name="T33" fmla="*/ 1902 h 1923"/>
                <a:gd name="T34" fmla="*/ 9 w 140"/>
                <a:gd name="T35" fmla="*/ 1888 h 1923"/>
                <a:gd name="T36" fmla="*/ 2 w 140"/>
                <a:gd name="T37" fmla="*/ 1871 h 1923"/>
                <a:gd name="T38" fmla="*/ 0 w 140"/>
                <a:gd name="T39" fmla="*/ 1853 h 1923"/>
                <a:gd name="T40" fmla="*/ 0 w 140"/>
                <a:gd name="T41" fmla="*/ 69 h 1923"/>
                <a:gd name="T42" fmla="*/ 2 w 140"/>
                <a:gd name="T43" fmla="*/ 51 h 1923"/>
                <a:gd name="T44" fmla="*/ 9 w 140"/>
                <a:gd name="T45" fmla="*/ 34 h 1923"/>
                <a:gd name="T46" fmla="*/ 20 w 140"/>
                <a:gd name="T47" fmla="*/ 20 h 1923"/>
                <a:gd name="T48" fmla="*/ 35 w 140"/>
                <a:gd name="T49" fmla="*/ 9 h 1923"/>
                <a:gd name="T50" fmla="*/ 51 w 140"/>
                <a:gd name="T51" fmla="*/ 2 h 1923"/>
                <a:gd name="T52" fmla="*/ 69 w 140"/>
                <a:gd name="T53" fmla="*/ 0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923">
                  <a:moveTo>
                    <a:pt x="69" y="0"/>
                  </a:moveTo>
                  <a:lnTo>
                    <a:pt x="89" y="2"/>
                  </a:lnTo>
                  <a:lnTo>
                    <a:pt x="105" y="9"/>
                  </a:lnTo>
                  <a:lnTo>
                    <a:pt x="119" y="20"/>
                  </a:lnTo>
                  <a:lnTo>
                    <a:pt x="131" y="34"/>
                  </a:lnTo>
                  <a:lnTo>
                    <a:pt x="138" y="51"/>
                  </a:lnTo>
                  <a:lnTo>
                    <a:pt x="140" y="69"/>
                  </a:lnTo>
                  <a:lnTo>
                    <a:pt x="140" y="1853"/>
                  </a:lnTo>
                  <a:lnTo>
                    <a:pt x="138" y="1871"/>
                  </a:lnTo>
                  <a:lnTo>
                    <a:pt x="131" y="1888"/>
                  </a:lnTo>
                  <a:lnTo>
                    <a:pt x="119" y="1902"/>
                  </a:lnTo>
                  <a:lnTo>
                    <a:pt x="105" y="1913"/>
                  </a:lnTo>
                  <a:lnTo>
                    <a:pt x="89" y="1920"/>
                  </a:lnTo>
                  <a:lnTo>
                    <a:pt x="69" y="1923"/>
                  </a:lnTo>
                  <a:lnTo>
                    <a:pt x="51" y="1920"/>
                  </a:lnTo>
                  <a:lnTo>
                    <a:pt x="35" y="1913"/>
                  </a:lnTo>
                  <a:lnTo>
                    <a:pt x="20" y="1902"/>
                  </a:lnTo>
                  <a:lnTo>
                    <a:pt x="9" y="1888"/>
                  </a:lnTo>
                  <a:lnTo>
                    <a:pt x="2" y="1871"/>
                  </a:lnTo>
                  <a:lnTo>
                    <a:pt x="0" y="1853"/>
                  </a:lnTo>
                  <a:lnTo>
                    <a:pt x="0" y="69"/>
                  </a:lnTo>
                  <a:lnTo>
                    <a:pt x="2" y="51"/>
                  </a:lnTo>
                  <a:lnTo>
                    <a:pt x="9" y="34"/>
                  </a:lnTo>
                  <a:lnTo>
                    <a:pt x="20" y="20"/>
                  </a:lnTo>
                  <a:lnTo>
                    <a:pt x="35" y="9"/>
                  </a:lnTo>
                  <a:lnTo>
                    <a:pt x="51" y="2"/>
                  </a:lnTo>
                  <a:lnTo>
                    <a:pt x="6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25" name="Freeform 950">
              <a:extLst>
                <a:ext uri="{FF2B5EF4-FFF2-40B4-BE49-F238E27FC236}">
                  <a16:creationId xmlns:a16="http://schemas.microsoft.com/office/drawing/2014/main" id="{1C0D7C94-B439-4E84-999A-0BA225DAC7B7}"/>
                </a:ext>
              </a:extLst>
            </p:cNvPr>
            <p:cNvSpPr>
              <a:spLocks/>
            </p:cNvSpPr>
            <p:nvPr/>
          </p:nvSpPr>
          <p:spPr bwMode="auto">
            <a:xfrm>
              <a:off x="14282" y="4358"/>
              <a:ext cx="114" cy="82"/>
            </a:xfrm>
            <a:custGeom>
              <a:avLst/>
              <a:gdLst>
                <a:gd name="T0" fmla="*/ 463 w 1135"/>
                <a:gd name="T1" fmla="*/ 1 h 815"/>
                <a:gd name="T2" fmla="*/ 552 w 1135"/>
                <a:gd name="T3" fmla="*/ 17 h 815"/>
                <a:gd name="T4" fmla="*/ 638 w 1135"/>
                <a:gd name="T5" fmla="*/ 53 h 815"/>
                <a:gd name="T6" fmla="*/ 721 w 1135"/>
                <a:gd name="T7" fmla="*/ 107 h 815"/>
                <a:gd name="T8" fmla="*/ 797 w 1135"/>
                <a:gd name="T9" fmla="*/ 172 h 815"/>
                <a:gd name="T10" fmla="*/ 865 w 1135"/>
                <a:gd name="T11" fmla="*/ 247 h 815"/>
                <a:gd name="T12" fmla="*/ 926 w 1135"/>
                <a:gd name="T13" fmla="*/ 326 h 815"/>
                <a:gd name="T14" fmla="*/ 979 w 1135"/>
                <a:gd name="T15" fmla="*/ 407 h 815"/>
                <a:gd name="T16" fmla="*/ 1025 w 1135"/>
                <a:gd name="T17" fmla="*/ 486 h 815"/>
                <a:gd name="T18" fmla="*/ 1062 w 1135"/>
                <a:gd name="T19" fmla="*/ 559 h 815"/>
                <a:gd name="T20" fmla="*/ 1092 w 1135"/>
                <a:gd name="T21" fmla="*/ 623 h 815"/>
                <a:gd name="T22" fmla="*/ 1115 w 1135"/>
                <a:gd name="T23" fmla="*/ 674 h 815"/>
                <a:gd name="T24" fmla="*/ 1129 w 1135"/>
                <a:gd name="T25" fmla="*/ 710 h 815"/>
                <a:gd name="T26" fmla="*/ 1135 w 1135"/>
                <a:gd name="T27" fmla="*/ 726 h 815"/>
                <a:gd name="T28" fmla="*/ 1001 w 1135"/>
                <a:gd name="T29" fmla="*/ 769 h 815"/>
                <a:gd name="T30" fmla="*/ 992 w 1135"/>
                <a:gd name="T31" fmla="*/ 746 h 815"/>
                <a:gd name="T32" fmla="*/ 975 w 1135"/>
                <a:gd name="T33" fmla="*/ 705 h 815"/>
                <a:gd name="T34" fmla="*/ 950 w 1135"/>
                <a:gd name="T35" fmla="*/ 649 h 815"/>
                <a:gd name="T36" fmla="*/ 916 w 1135"/>
                <a:gd name="T37" fmla="*/ 582 h 815"/>
                <a:gd name="T38" fmla="*/ 877 w 1135"/>
                <a:gd name="T39" fmla="*/ 509 h 815"/>
                <a:gd name="T40" fmla="*/ 829 w 1135"/>
                <a:gd name="T41" fmla="*/ 433 h 815"/>
                <a:gd name="T42" fmla="*/ 774 w 1135"/>
                <a:gd name="T43" fmla="*/ 358 h 815"/>
                <a:gd name="T44" fmla="*/ 713 w 1135"/>
                <a:gd name="T45" fmla="*/ 287 h 815"/>
                <a:gd name="T46" fmla="*/ 646 w 1135"/>
                <a:gd name="T47" fmla="*/ 226 h 815"/>
                <a:gd name="T48" fmla="*/ 571 w 1135"/>
                <a:gd name="T49" fmla="*/ 176 h 815"/>
                <a:gd name="T50" fmla="*/ 498 w 1135"/>
                <a:gd name="T51" fmla="*/ 149 h 815"/>
                <a:gd name="T52" fmla="*/ 423 w 1135"/>
                <a:gd name="T53" fmla="*/ 141 h 815"/>
                <a:gd name="T54" fmla="*/ 349 w 1135"/>
                <a:gd name="T55" fmla="*/ 153 h 815"/>
                <a:gd name="T56" fmla="*/ 281 w 1135"/>
                <a:gd name="T57" fmla="*/ 184 h 815"/>
                <a:gd name="T58" fmla="*/ 222 w 1135"/>
                <a:gd name="T59" fmla="*/ 231 h 815"/>
                <a:gd name="T60" fmla="*/ 176 w 1135"/>
                <a:gd name="T61" fmla="*/ 294 h 815"/>
                <a:gd name="T62" fmla="*/ 148 w 1135"/>
                <a:gd name="T63" fmla="*/ 368 h 815"/>
                <a:gd name="T64" fmla="*/ 140 w 1135"/>
                <a:gd name="T65" fmla="*/ 443 h 815"/>
                <a:gd name="T66" fmla="*/ 152 w 1135"/>
                <a:gd name="T67" fmla="*/ 518 h 815"/>
                <a:gd name="T68" fmla="*/ 183 w 1135"/>
                <a:gd name="T69" fmla="*/ 585 h 815"/>
                <a:gd name="T70" fmla="*/ 230 w 1135"/>
                <a:gd name="T71" fmla="*/ 645 h 815"/>
                <a:gd name="T72" fmla="*/ 293 w 1135"/>
                <a:gd name="T73" fmla="*/ 691 h 815"/>
                <a:gd name="T74" fmla="*/ 186 w 1135"/>
                <a:gd name="T75" fmla="*/ 790 h 815"/>
                <a:gd name="T76" fmla="*/ 117 w 1135"/>
                <a:gd name="T77" fmla="*/ 731 h 815"/>
                <a:gd name="T78" fmla="*/ 62 w 1135"/>
                <a:gd name="T79" fmla="*/ 659 h 815"/>
                <a:gd name="T80" fmla="*/ 25 w 1135"/>
                <a:gd name="T81" fmla="*/ 578 h 815"/>
                <a:gd name="T82" fmla="*/ 4 w 1135"/>
                <a:gd name="T83" fmla="*/ 492 h 815"/>
                <a:gd name="T84" fmla="*/ 1 w 1135"/>
                <a:gd name="T85" fmla="*/ 403 h 815"/>
                <a:gd name="T86" fmla="*/ 16 w 1135"/>
                <a:gd name="T87" fmla="*/ 314 h 815"/>
                <a:gd name="T88" fmla="*/ 52 w 1135"/>
                <a:gd name="T89" fmla="*/ 227 h 815"/>
                <a:gd name="T90" fmla="*/ 105 w 1135"/>
                <a:gd name="T91" fmla="*/ 150 h 815"/>
                <a:gd name="T92" fmla="*/ 171 w 1135"/>
                <a:gd name="T93" fmla="*/ 88 h 815"/>
                <a:gd name="T94" fmla="*/ 247 w 1135"/>
                <a:gd name="T95" fmla="*/ 42 h 815"/>
                <a:gd name="T96" fmla="*/ 330 w 1135"/>
                <a:gd name="T97" fmla="*/ 13 h 815"/>
                <a:gd name="T98" fmla="*/ 418 w 1135"/>
                <a:gd name="T99" fmla="*/ 0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35" h="815">
                  <a:moveTo>
                    <a:pt x="418" y="0"/>
                  </a:moveTo>
                  <a:lnTo>
                    <a:pt x="463" y="1"/>
                  </a:lnTo>
                  <a:lnTo>
                    <a:pt x="508" y="6"/>
                  </a:lnTo>
                  <a:lnTo>
                    <a:pt x="552" y="17"/>
                  </a:lnTo>
                  <a:lnTo>
                    <a:pt x="596" y="32"/>
                  </a:lnTo>
                  <a:lnTo>
                    <a:pt x="638" y="53"/>
                  </a:lnTo>
                  <a:lnTo>
                    <a:pt x="680" y="78"/>
                  </a:lnTo>
                  <a:lnTo>
                    <a:pt x="721" y="107"/>
                  </a:lnTo>
                  <a:lnTo>
                    <a:pt x="760" y="139"/>
                  </a:lnTo>
                  <a:lnTo>
                    <a:pt x="797" y="172"/>
                  </a:lnTo>
                  <a:lnTo>
                    <a:pt x="832" y="209"/>
                  </a:lnTo>
                  <a:lnTo>
                    <a:pt x="865" y="247"/>
                  </a:lnTo>
                  <a:lnTo>
                    <a:pt x="897" y="286"/>
                  </a:lnTo>
                  <a:lnTo>
                    <a:pt x="926" y="326"/>
                  </a:lnTo>
                  <a:lnTo>
                    <a:pt x="953" y="366"/>
                  </a:lnTo>
                  <a:lnTo>
                    <a:pt x="979" y="407"/>
                  </a:lnTo>
                  <a:lnTo>
                    <a:pt x="1003" y="447"/>
                  </a:lnTo>
                  <a:lnTo>
                    <a:pt x="1025" y="486"/>
                  </a:lnTo>
                  <a:lnTo>
                    <a:pt x="1045" y="523"/>
                  </a:lnTo>
                  <a:lnTo>
                    <a:pt x="1062" y="559"/>
                  </a:lnTo>
                  <a:lnTo>
                    <a:pt x="1079" y="592"/>
                  </a:lnTo>
                  <a:lnTo>
                    <a:pt x="1092" y="623"/>
                  </a:lnTo>
                  <a:lnTo>
                    <a:pt x="1104" y="650"/>
                  </a:lnTo>
                  <a:lnTo>
                    <a:pt x="1115" y="674"/>
                  </a:lnTo>
                  <a:lnTo>
                    <a:pt x="1123" y="695"/>
                  </a:lnTo>
                  <a:lnTo>
                    <a:pt x="1129" y="710"/>
                  </a:lnTo>
                  <a:lnTo>
                    <a:pt x="1133" y="720"/>
                  </a:lnTo>
                  <a:lnTo>
                    <a:pt x="1135" y="726"/>
                  </a:lnTo>
                  <a:lnTo>
                    <a:pt x="1002" y="774"/>
                  </a:lnTo>
                  <a:lnTo>
                    <a:pt x="1001" y="769"/>
                  </a:lnTo>
                  <a:lnTo>
                    <a:pt x="997" y="760"/>
                  </a:lnTo>
                  <a:lnTo>
                    <a:pt x="992" y="746"/>
                  </a:lnTo>
                  <a:lnTo>
                    <a:pt x="985" y="728"/>
                  </a:lnTo>
                  <a:lnTo>
                    <a:pt x="975" y="705"/>
                  </a:lnTo>
                  <a:lnTo>
                    <a:pt x="963" y="678"/>
                  </a:lnTo>
                  <a:lnTo>
                    <a:pt x="950" y="649"/>
                  </a:lnTo>
                  <a:lnTo>
                    <a:pt x="934" y="617"/>
                  </a:lnTo>
                  <a:lnTo>
                    <a:pt x="916" y="582"/>
                  </a:lnTo>
                  <a:lnTo>
                    <a:pt x="898" y="546"/>
                  </a:lnTo>
                  <a:lnTo>
                    <a:pt x="877" y="509"/>
                  </a:lnTo>
                  <a:lnTo>
                    <a:pt x="854" y="471"/>
                  </a:lnTo>
                  <a:lnTo>
                    <a:pt x="829" y="433"/>
                  </a:lnTo>
                  <a:lnTo>
                    <a:pt x="803" y="395"/>
                  </a:lnTo>
                  <a:lnTo>
                    <a:pt x="774" y="358"/>
                  </a:lnTo>
                  <a:lnTo>
                    <a:pt x="745" y="322"/>
                  </a:lnTo>
                  <a:lnTo>
                    <a:pt x="713" y="287"/>
                  </a:lnTo>
                  <a:lnTo>
                    <a:pt x="680" y="255"/>
                  </a:lnTo>
                  <a:lnTo>
                    <a:pt x="646" y="226"/>
                  </a:lnTo>
                  <a:lnTo>
                    <a:pt x="609" y="199"/>
                  </a:lnTo>
                  <a:lnTo>
                    <a:pt x="571" y="176"/>
                  </a:lnTo>
                  <a:lnTo>
                    <a:pt x="535" y="160"/>
                  </a:lnTo>
                  <a:lnTo>
                    <a:pt x="498" y="149"/>
                  </a:lnTo>
                  <a:lnTo>
                    <a:pt x="461" y="143"/>
                  </a:lnTo>
                  <a:lnTo>
                    <a:pt x="423" y="141"/>
                  </a:lnTo>
                  <a:lnTo>
                    <a:pt x="385" y="145"/>
                  </a:lnTo>
                  <a:lnTo>
                    <a:pt x="349" y="153"/>
                  </a:lnTo>
                  <a:lnTo>
                    <a:pt x="314" y="166"/>
                  </a:lnTo>
                  <a:lnTo>
                    <a:pt x="281" y="184"/>
                  </a:lnTo>
                  <a:lnTo>
                    <a:pt x="249" y="205"/>
                  </a:lnTo>
                  <a:lnTo>
                    <a:pt x="222" y="231"/>
                  </a:lnTo>
                  <a:lnTo>
                    <a:pt x="196" y="260"/>
                  </a:lnTo>
                  <a:lnTo>
                    <a:pt x="176" y="294"/>
                  </a:lnTo>
                  <a:lnTo>
                    <a:pt x="159" y="330"/>
                  </a:lnTo>
                  <a:lnTo>
                    <a:pt x="148" y="368"/>
                  </a:lnTo>
                  <a:lnTo>
                    <a:pt x="142" y="405"/>
                  </a:lnTo>
                  <a:lnTo>
                    <a:pt x="140" y="443"/>
                  </a:lnTo>
                  <a:lnTo>
                    <a:pt x="144" y="481"/>
                  </a:lnTo>
                  <a:lnTo>
                    <a:pt x="152" y="518"/>
                  </a:lnTo>
                  <a:lnTo>
                    <a:pt x="166" y="552"/>
                  </a:lnTo>
                  <a:lnTo>
                    <a:pt x="183" y="585"/>
                  </a:lnTo>
                  <a:lnTo>
                    <a:pt x="204" y="617"/>
                  </a:lnTo>
                  <a:lnTo>
                    <a:pt x="230" y="645"/>
                  </a:lnTo>
                  <a:lnTo>
                    <a:pt x="260" y="670"/>
                  </a:lnTo>
                  <a:lnTo>
                    <a:pt x="293" y="691"/>
                  </a:lnTo>
                  <a:lnTo>
                    <a:pt x="227" y="815"/>
                  </a:lnTo>
                  <a:lnTo>
                    <a:pt x="186" y="790"/>
                  </a:lnTo>
                  <a:lnTo>
                    <a:pt x="149" y="761"/>
                  </a:lnTo>
                  <a:lnTo>
                    <a:pt x="117" y="731"/>
                  </a:lnTo>
                  <a:lnTo>
                    <a:pt x="88" y="696"/>
                  </a:lnTo>
                  <a:lnTo>
                    <a:pt x="62" y="659"/>
                  </a:lnTo>
                  <a:lnTo>
                    <a:pt x="42" y="619"/>
                  </a:lnTo>
                  <a:lnTo>
                    <a:pt x="25" y="578"/>
                  </a:lnTo>
                  <a:lnTo>
                    <a:pt x="12" y="536"/>
                  </a:lnTo>
                  <a:lnTo>
                    <a:pt x="4" y="492"/>
                  </a:lnTo>
                  <a:lnTo>
                    <a:pt x="0" y="448"/>
                  </a:lnTo>
                  <a:lnTo>
                    <a:pt x="1" y="403"/>
                  </a:lnTo>
                  <a:lnTo>
                    <a:pt x="6" y="358"/>
                  </a:lnTo>
                  <a:lnTo>
                    <a:pt x="16" y="314"/>
                  </a:lnTo>
                  <a:lnTo>
                    <a:pt x="32" y="270"/>
                  </a:lnTo>
                  <a:lnTo>
                    <a:pt x="52" y="227"/>
                  </a:lnTo>
                  <a:lnTo>
                    <a:pt x="77" y="187"/>
                  </a:lnTo>
                  <a:lnTo>
                    <a:pt x="105" y="150"/>
                  </a:lnTo>
                  <a:lnTo>
                    <a:pt x="136" y="117"/>
                  </a:lnTo>
                  <a:lnTo>
                    <a:pt x="171" y="88"/>
                  </a:lnTo>
                  <a:lnTo>
                    <a:pt x="207" y="63"/>
                  </a:lnTo>
                  <a:lnTo>
                    <a:pt x="247" y="42"/>
                  </a:lnTo>
                  <a:lnTo>
                    <a:pt x="288" y="25"/>
                  </a:lnTo>
                  <a:lnTo>
                    <a:pt x="330" y="13"/>
                  </a:lnTo>
                  <a:lnTo>
                    <a:pt x="374" y="4"/>
                  </a:lnTo>
                  <a:lnTo>
                    <a:pt x="41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26" name="Freeform 951">
              <a:extLst>
                <a:ext uri="{FF2B5EF4-FFF2-40B4-BE49-F238E27FC236}">
                  <a16:creationId xmlns:a16="http://schemas.microsoft.com/office/drawing/2014/main" id="{A54065E5-88D5-45AB-BF7C-00F95B1531BB}"/>
                </a:ext>
              </a:extLst>
            </p:cNvPr>
            <p:cNvSpPr>
              <a:spLocks/>
            </p:cNvSpPr>
            <p:nvPr/>
          </p:nvSpPr>
          <p:spPr bwMode="auto">
            <a:xfrm>
              <a:off x="14380" y="4358"/>
              <a:ext cx="113" cy="82"/>
            </a:xfrm>
            <a:custGeom>
              <a:avLst/>
              <a:gdLst>
                <a:gd name="T0" fmla="*/ 761 w 1135"/>
                <a:gd name="T1" fmla="*/ 4 h 815"/>
                <a:gd name="T2" fmla="*/ 847 w 1135"/>
                <a:gd name="T3" fmla="*/ 25 h 815"/>
                <a:gd name="T4" fmla="*/ 926 w 1135"/>
                <a:gd name="T5" fmla="*/ 63 h 815"/>
                <a:gd name="T6" fmla="*/ 998 w 1135"/>
                <a:gd name="T7" fmla="*/ 117 h 815"/>
                <a:gd name="T8" fmla="*/ 1058 w 1135"/>
                <a:gd name="T9" fmla="*/ 187 h 815"/>
                <a:gd name="T10" fmla="*/ 1103 w 1135"/>
                <a:gd name="T11" fmla="*/ 272 h 815"/>
                <a:gd name="T12" fmla="*/ 1129 w 1135"/>
                <a:gd name="T13" fmla="*/ 365 h 815"/>
                <a:gd name="T14" fmla="*/ 1134 w 1135"/>
                <a:gd name="T15" fmla="*/ 461 h 815"/>
                <a:gd name="T16" fmla="*/ 1116 w 1135"/>
                <a:gd name="T17" fmla="*/ 557 h 815"/>
                <a:gd name="T18" fmla="*/ 1078 w 1135"/>
                <a:gd name="T19" fmla="*/ 648 h 815"/>
                <a:gd name="T20" fmla="*/ 1022 w 1135"/>
                <a:gd name="T21" fmla="*/ 725 h 815"/>
                <a:gd name="T22" fmla="*/ 950 w 1135"/>
                <a:gd name="T23" fmla="*/ 789 h 815"/>
                <a:gd name="T24" fmla="*/ 841 w 1135"/>
                <a:gd name="T25" fmla="*/ 691 h 815"/>
                <a:gd name="T26" fmla="*/ 903 w 1135"/>
                <a:gd name="T27" fmla="*/ 646 h 815"/>
                <a:gd name="T28" fmla="*/ 951 w 1135"/>
                <a:gd name="T29" fmla="*/ 587 h 815"/>
                <a:gd name="T30" fmla="*/ 982 w 1135"/>
                <a:gd name="T31" fmla="*/ 518 h 815"/>
                <a:gd name="T32" fmla="*/ 994 w 1135"/>
                <a:gd name="T33" fmla="*/ 442 h 815"/>
                <a:gd name="T34" fmla="*/ 986 w 1135"/>
                <a:gd name="T35" fmla="*/ 366 h 815"/>
                <a:gd name="T36" fmla="*/ 959 w 1135"/>
                <a:gd name="T37" fmla="*/ 294 h 815"/>
                <a:gd name="T38" fmla="*/ 913 w 1135"/>
                <a:gd name="T39" fmla="*/ 231 h 815"/>
                <a:gd name="T40" fmla="*/ 854 w 1135"/>
                <a:gd name="T41" fmla="*/ 184 h 815"/>
                <a:gd name="T42" fmla="*/ 785 w 1135"/>
                <a:gd name="T43" fmla="*/ 153 h 815"/>
                <a:gd name="T44" fmla="*/ 712 w 1135"/>
                <a:gd name="T45" fmla="*/ 141 h 815"/>
                <a:gd name="T46" fmla="*/ 636 w 1135"/>
                <a:gd name="T47" fmla="*/ 149 h 815"/>
                <a:gd name="T48" fmla="*/ 564 w 1135"/>
                <a:gd name="T49" fmla="*/ 176 h 815"/>
                <a:gd name="T50" fmla="*/ 489 w 1135"/>
                <a:gd name="T51" fmla="*/ 226 h 815"/>
                <a:gd name="T52" fmla="*/ 422 w 1135"/>
                <a:gd name="T53" fmla="*/ 287 h 815"/>
                <a:gd name="T54" fmla="*/ 360 w 1135"/>
                <a:gd name="T55" fmla="*/ 358 h 815"/>
                <a:gd name="T56" fmla="*/ 305 w 1135"/>
                <a:gd name="T57" fmla="*/ 433 h 815"/>
                <a:gd name="T58" fmla="*/ 258 w 1135"/>
                <a:gd name="T59" fmla="*/ 509 h 815"/>
                <a:gd name="T60" fmla="*/ 217 w 1135"/>
                <a:gd name="T61" fmla="*/ 582 h 815"/>
                <a:gd name="T62" fmla="*/ 185 w 1135"/>
                <a:gd name="T63" fmla="*/ 649 h 815"/>
                <a:gd name="T64" fmla="*/ 159 w 1135"/>
                <a:gd name="T65" fmla="*/ 705 h 815"/>
                <a:gd name="T66" fmla="*/ 143 w 1135"/>
                <a:gd name="T67" fmla="*/ 746 h 815"/>
                <a:gd name="T68" fmla="*/ 134 w 1135"/>
                <a:gd name="T69" fmla="*/ 769 h 815"/>
                <a:gd name="T70" fmla="*/ 0 w 1135"/>
                <a:gd name="T71" fmla="*/ 726 h 815"/>
                <a:gd name="T72" fmla="*/ 6 w 1135"/>
                <a:gd name="T73" fmla="*/ 710 h 815"/>
                <a:gd name="T74" fmla="*/ 20 w 1135"/>
                <a:gd name="T75" fmla="*/ 674 h 815"/>
                <a:gd name="T76" fmla="*/ 42 w 1135"/>
                <a:gd name="T77" fmla="*/ 623 h 815"/>
                <a:gd name="T78" fmla="*/ 72 w 1135"/>
                <a:gd name="T79" fmla="*/ 559 h 815"/>
                <a:gd name="T80" fmla="*/ 110 w 1135"/>
                <a:gd name="T81" fmla="*/ 486 h 815"/>
                <a:gd name="T82" fmla="*/ 155 w 1135"/>
                <a:gd name="T83" fmla="*/ 407 h 815"/>
                <a:gd name="T84" fmla="*/ 208 w 1135"/>
                <a:gd name="T85" fmla="*/ 326 h 815"/>
                <a:gd name="T86" fmla="*/ 269 w 1135"/>
                <a:gd name="T87" fmla="*/ 247 h 815"/>
                <a:gd name="T88" fmla="*/ 338 w 1135"/>
                <a:gd name="T89" fmla="*/ 172 h 815"/>
                <a:gd name="T90" fmla="*/ 413 w 1135"/>
                <a:gd name="T91" fmla="*/ 107 h 815"/>
                <a:gd name="T92" fmla="*/ 496 w 1135"/>
                <a:gd name="T93" fmla="*/ 53 h 815"/>
                <a:gd name="T94" fmla="*/ 583 w 1135"/>
                <a:gd name="T95" fmla="*/ 17 h 815"/>
                <a:gd name="T96" fmla="*/ 672 w 1135"/>
                <a:gd name="T97" fmla="*/ 1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5" h="815">
                  <a:moveTo>
                    <a:pt x="716" y="0"/>
                  </a:moveTo>
                  <a:lnTo>
                    <a:pt x="761" y="4"/>
                  </a:lnTo>
                  <a:lnTo>
                    <a:pt x="804" y="13"/>
                  </a:lnTo>
                  <a:lnTo>
                    <a:pt x="847" y="25"/>
                  </a:lnTo>
                  <a:lnTo>
                    <a:pt x="887" y="42"/>
                  </a:lnTo>
                  <a:lnTo>
                    <a:pt x="926" y="63"/>
                  </a:lnTo>
                  <a:lnTo>
                    <a:pt x="964" y="88"/>
                  </a:lnTo>
                  <a:lnTo>
                    <a:pt x="998" y="117"/>
                  </a:lnTo>
                  <a:lnTo>
                    <a:pt x="1029" y="150"/>
                  </a:lnTo>
                  <a:lnTo>
                    <a:pt x="1058" y="187"/>
                  </a:lnTo>
                  <a:lnTo>
                    <a:pt x="1082" y="227"/>
                  </a:lnTo>
                  <a:lnTo>
                    <a:pt x="1103" y="272"/>
                  </a:lnTo>
                  <a:lnTo>
                    <a:pt x="1119" y="318"/>
                  </a:lnTo>
                  <a:lnTo>
                    <a:pt x="1129" y="365"/>
                  </a:lnTo>
                  <a:lnTo>
                    <a:pt x="1135" y="413"/>
                  </a:lnTo>
                  <a:lnTo>
                    <a:pt x="1134" y="461"/>
                  </a:lnTo>
                  <a:lnTo>
                    <a:pt x="1127" y="509"/>
                  </a:lnTo>
                  <a:lnTo>
                    <a:pt x="1116" y="557"/>
                  </a:lnTo>
                  <a:lnTo>
                    <a:pt x="1100" y="604"/>
                  </a:lnTo>
                  <a:lnTo>
                    <a:pt x="1078" y="648"/>
                  </a:lnTo>
                  <a:lnTo>
                    <a:pt x="1053" y="688"/>
                  </a:lnTo>
                  <a:lnTo>
                    <a:pt x="1022" y="725"/>
                  </a:lnTo>
                  <a:lnTo>
                    <a:pt x="987" y="759"/>
                  </a:lnTo>
                  <a:lnTo>
                    <a:pt x="950" y="789"/>
                  </a:lnTo>
                  <a:lnTo>
                    <a:pt x="908" y="815"/>
                  </a:lnTo>
                  <a:lnTo>
                    <a:pt x="841" y="691"/>
                  </a:lnTo>
                  <a:lnTo>
                    <a:pt x="874" y="670"/>
                  </a:lnTo>
                  <a:lnTo>
                    <a:pt x="903" y="646"/>
                  </a:lnTo>
                  <a:lnTo>
                    <a:pt x="929" y="618"/>
                  </a:lnTo>
                  <a:lnTo>
                    <a:pt x="951" y="587"/>
                  </a:lnTo>
                  <a:lnTo>
                    <a:pt x="968" y="553"/>
                  </a:lnTo>
                  <a:lnTo>
                    <a:pt x="982" y="518"/>
                  </a:lnTo>
                  <a:lnTo>
                    <a:pt x="991" y="480"/>
                  </a:lnTo>
                  <a:lnTo>
                    <a:pt x="994" y="442"/>
                  </a:lnTo>
                  <a:lnTo>
                    <a:pt x="993" y="403"/>
                  </a:lnTo>
                  <a:lnTo>
                    <a:pt x="986" y="366"/>
                  </a:lnTo>
                  <a:lnTo>
                    <a:pt x="975" y="329"/>
                  </a:lnTo>
                  <a:lnTo>
                    <a:pt x="959" y="294"/>
                  </a:lnTo>
                  <a:lnTo>
                    <a:pt x="937" y="260"/>
                  </a:lnTo>
                  <a:lnTo>
                    <a:pt x="913" y="231"/>
                  </a:lnTo>
                  <a:lnTo>
                    <a:pt x="884" y="205"/>
                  </a:lnTo>
                  <a:lnTo>
                    <a:pt x="854" y="184"/>
                  </a:lnTo>
                  <a:lnTo>
                    <a:pt x="820" y="166"/>
                  </a:lnTo>
                  <a:lnTo>
                    <a:pt x="785" y="153"/>
                  </a:lnTo>
                  <a:lnTo>
                    <a:pt x="748" y="145"/>
                  </a:lnTo>
                  <a:lnTo>
                    <a:pt x="712" y="141"/>
                  </a:lnTo>
                  <a:lnTo>
                    <a:pt x="674" y="143"/>
                  </a:lnTo>
                  <a:lnTo>
                    <a:pt x="636" y="149"/>
                  </a:lnTo>
                  <a:lnTo>
                    <a:pt x="599" y="160"/>
                  </a:lnTo>
                  <a:lnTo>
                    <a:pt x="564" y="176"/>
                  </a:lnTo>
                  <a:lnTo>
                    <a:pt x="526" y="199"/>
                  </a:lnTo>
                  <a:lnTo>
                    <a:pt x="489" y="226"/>
                  </a:lnTo>
                  <a:lnTo>
                    <a:pt x="454" y="255"/>
                  </a:lnTo>
                  <a:lnTo>
                    <a:pt x="422" y="287"/>
                  </a:lnTo>
                  <a:lnTo>
                    <a:pt x="390" y="322"/>
                  </a:lnTo>
                  <a:lnTo>
                    <a:pt x="360" y="358"/>
                  </a:lnTo>
                  <a:lnTo>
                    <a:pt x="332" y="395"/>
                  </a:lnTo>
                  <a:lnTo>
                    <a:pt x="305" y="433"/>
                  </a:lnTo>
                  <a:lnTo>
                    <a:pt x="281" y="471"/>
                  </a:lnTo>
                  <a:lnTo>
                    <a:pt x="258" y="509"/>
                  </a:lnTo>
                  <a:lnTo>
                    <a:pt x="237" y="546"/>
                  </a:lnTo>
                  <a:lnTo>
                    <a:pt x="217" y="582"/>
                  </a:lnTo>
                  <a:lnTo>
                    <a:pt x="200" y="617"/>
                  </a:lnTo>
                  <a:lnTo>
                    <a:pt x="185" y="649"/>
                  </a:lnTo>
                  <a:lnTo>
                    <a:pt x="171" y="678"/>
                  </a:lnTo>
                  <a:lnTo>
                    <a:pt x="159" y="705"/>
                  </a:lnTo>
                  <a:lnTo>
                    <a:pt x="150" y="728"/>
                  </a:lnTo>
                  <a:lnTo>
                    <a:pt x="143" y="746"/>
                  </a:lnTo>
                  <a:lnTo>
                    <a:pt x="137" y="760"/>
                  </a:lnTo>
                  <a:lnTo>
                    <a:pt x="134" y="769"/>
                  </a:lnTo>
                  <a:lnTo>
                    <a:pt x="132" y="774"/>
                  </a:lnTo>
                  <a:lnTo>
                    <a:pt x="0" y="726"/>
                  </a:lnTo>
                  <a:lnTo>
                    <a:pt x="2" y="720"/>
                  </a:lnTo>
                  <a:lnTo>
                    <a:pt x="6" y="710"/>
                  </a:lnTo>
                  <a:lnTo>
                    <a:pt x="12" y="695"/>
                  </a:lnTo>
                  <a:lnTo>
                    <a:pt x="20" y="674"/>
                  </a:lnTo>
                  <a:lnTo>
                    <a:pt x="30" y="650"/>
                  </a:lnTo>
                  <a:lnTo>
                    <a:pt x="42" y="623"/>
                  </a:lnTo>
                  <a:lnTo>
                    <a:pt x="56" y="592"/>
                  </a:lnTo>
                  <a:lnTo>
                    <a:pt x="72" y="559"/>
                  </a:lnTo>
                  <a:lnTo>
                    <a:pt x="90" y="523"/>
                  </a:lnTo>
                  <a:lnTo>
                    <a:pt x="110" y="486"/>
                  </a:lnTo>
                  <a:lnTo>
                    <a:pt x="131" y="447"/>
                  </a:lnTo>
                  <a:lnTo>
                    <a:pt x="155" y="407"/>
                  </a:lnTo>
                  <a:lnTo>
                    <a:pt x="181" y="366"/>
                  </a:lnTo>
                  <a:lnTo>
                    <a:pt x="208" y="326"/>
                  </a:lnTo>
                  <a:lnTo>
                    <a:pt x="238" y="286"/>
                  </a:lnTo>
                  <a:lnTo>
                    <a:pt x="269" y="247"/>
                  </a:lnTo>
                  <a:lnTo>
                    <a:pt x="302" y="209"/>
                  </a:lnTo>
                  <a:lnTo>
                    <a:pt x="338" y="172"/>
                  </a:lnTo>
                  <a:lnTo>
                    <a:pt x="375" y="139"/>
                  </a:lnTo>
                  <a:lnTo>
                    <a:pt x="413" y="107"/>
                  </a:lnTo>
                  <a:lnTo>
                    <a:pt x="454" y="78"/>
                  </a:lnTo>
                  <a:lnTo>
                    <a:pt x="496" y="53"/>
                  </a:lnTo>
                  <a:lnTo>
                    <a:pt x="539" y="32"/>
                  </a:lnTo>
                  <a:lnTo>
                    <a:pt x="583" y="17"/>
                  </a:lnTo>
                  <a:lnTo>
                    <a:pt x="627" y="6"/>
                  </a:lnTo>
                  <a:lnTo>
                    <a:pt x="672" y="1"/>
                  </a:lnTo>
                  <a:lnTo>
                    <a:pt x="71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27" name="Freeform 952">
              <a:extLst>
                <a:ext uri="{FF2B5EF4-FFF2-40B4-BE49-F238E27FC236}">
                  <a16:creationId xmlns:a16="http://schemas.microsoft.com/office/drawing/2014/main" id="{76660E01-08ED-4BA5-9058-82FB0FF81A5C}"/>
                </a:ext>
              </a:extLst>
            </p:cNvPr>
            <p:cNvSpPr>
              <a:spLocks/>
            </p:cNvSpPr>
            <p:nvPr/>
          </p:nvSpPr>
          <p:spPr bwMode="auto">
            <a:xfrm>
              <a:off x="14256" y="4588"/>
              <a:ext cx="264" cy="14"/>
            </a:xfrm>
            <a:custGeom>
              <a:avLst/>
              <a:gdLst>
                <a:gd name="T0" fmla="*/ 70 w 2637"/>
                <a:gd name="T1" fmla="*/ 0 h 140"/>
                <a:gd name="T2" fmla="*/ 2568 w 2637"/>
                <a:gd name="T3" fmla="*/ 0 h 140"/>
                <a:gd name="T4" fmla="*/ 2586 w 2637"/>
                <a:gd name="T5" fmla="*/ 2 h 140"/>
                <a:gd name="T6" fmla="*/ 2602 w 2637"/>
                <a:gd name="T7" fmla="*/ 9 h 140"/>
                <a:gd name="T8" fmla="*/ 2617 w 2637"/>
                <a:gd name="T9" fmla="*/ 20 h 140"/>
                <a:gd name="T10" fmla="*/ 2628 w 2637"/>
                <a:gd name="T11" fmla="*/ 35 h 140"/>
                <a:gd name="T12" fmla="*/ 2635 w 2637"/>
                <a:gd name="T13" fmla="*/ 51 h 140"/>
                <a:gd name="T14" fmla="*/ 2637 w 2637"/>
                <a:gd name="T15" fmla="*/ 70 h 140"/>
                <a:gd name="T16" fmla="*/ 2635 w 2637"/>
                <a:gd name="T17" fmla="*/ 89 h 140"/>
                <a:gd name="T18" fmla="*/ 2628 w 2637"/>
                <a:gd name="T19" fmla="*/ 105 h 140"/>
                <a:gd name="T20" fmla="*/ 2617 w 2637"/>
                <a:gd name="T21" fmla="*/ 120 h 140"/>
                <a:gd name="T22" fmla="*/ 2602 w 2637"/>
                <a:gd name="T23" fmla="*/ 131 h 140"/>
                <a:gd name="T24" fmla="*/ 2586 w 2637"/>
                <a:gd name="T25" fmla="*/ 138 h 140"/>
                <a:gd name="T26" fmla="*/ 2568 w 2637"/>
                <a:gd name="T27" fmla="*/ 140 h 140"/>
                <a:gd name="T28" fmla="*/ 70 w 2637"/>
                <a:gd name="T29" fmla="*/ 140 h 140"/>
                <a:gd name="T30" fmla="*/ 52 w 2637"/>
                <a:gd name="T31" fmla="*/ 138 h 140"/>
                <a:gd name="T32" fmla="*/ 34 w 2637"/>
                <a:gd name="T33" fmla="*/ 131 h 140"/>
                <a:gd name="T34" fmla="*/ 20 w 2637"/>
                <a:gd name="T35" fmla="*/ 120 h 140"/>
                <a:gd name="T36" fmla="*/ 9 w 2637"/>
                <a:gd name="T37" fmla="*/ 105 h 140"/>
                <a:gd name="T38" fmla="*/ 3 w 2637"/>
                <a:gd name="T39" fmla="*/ 89 h 140"/>
                <a:gd name="T40" fmla="*/ 0 w 2637"/>
                <a:gd name="T41" fmla="*/ 70 h 140"/>
                <a:gd name="T42" fmla="*/ 3 w 2637"/>
                <a:gd name="T43" fmla="*/ 51 h 140"/>
                <a:gd name="T44" fmla="*/ 9 w 2637"/>
                <a:gd name="T45" fmla="*/ 35 h 140"/>
                <a:gd name="T46" fmla="*/ 20 w 2637"/>
                <a:gd name="T47" fmla="*/ 20 h 140"/>
                <a:gd name="T48" fmla="*/ 34 w 2637"/>
                <a:gd name="T49" fmla="*/ 9 h 140"/>
                <a:gd name="T50" fmla="*/ 52 w 2637"/>
                <a:gd name="T51" fmla="*/ 2 h 140"/>
                <a:gd name="T52" fmla="*/ 70 w 2637"/>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37" h="140">
                  <a:moveTo>
                    <a:pt x="70" y="0"/>
                  </a:moveTo>
                  <a:lnTo>
                    <a:pt x="2568" y="0"/>
                  </a:lnTo>
                  <a:lnTo>
                    <a:pt x="2586" y="2"/>
                  </a:lnTo>
                  <a:lnTo>
                    <a:pt x="2602" y="9"/>
                  </a:lnTo>
                  <a:lnTo>
                    <a:pt x="2617" y="20"/>
                  </a:lnTo>
                  <a:lnTo>
                    <a:pt x="2628" y="35"/>
                  </a:lnTo>
                  <a:lnTo>
                    <a:pt x="2635" y="51"/>
                  </a:lnTo>
                  <a:lnTo>
                    <a:pt x="2637" y="70"/>
                  </a:lnTo>
                  <a:lnTo>
                    <a:pt x="2635" y="89"/>
                  </a:lnTo>
                  <a:lnTo>
                    <a:pt x="2628" y="105"/>
                  </a:lnTo>
                  <a:lnTo>
                    <a:pt x="2617" y="120"/>
                  </a:lnTo>
                  <a:lnTo>
                    <a:pt x="2602" y="131"/>
                  </a:lnTo>
                  <a:lnTo>
                    <a:pt x="2586" y="138"/>
                  </a:lnTo>
                  <a:lnTo>
                    <a:pt x="2568" y="140"/>
                  </a:lnTo>
                  <a:lnTo>
                    <a:pt x="70" y="140"/>
                  </a:lnTo>
                  <a:lnTo>
                    <a:pt x="52" y="138"/>
                  </a:lnTo>
                  <a:lnTo>
                    <a:pt x="34" y="131"/>
                  </a:lnTo>
                  <a:lnTo>
                    <a:pt x="20" y="120"/>
                  </a:lnTo>
                  <a:lnTo>
                    <a:pt x="9" y="105"/>
                  </a:lnTo>
                  <a:lnTo>
                    <a:pt x="3" y="89"/>
                  </a:lnTo>
                  <a:lnTo>
                    <a:pt x="0" y="70"/>
                  </a:lnTo>
                  <a:lnTo>
                    <a:pt x="3" y="51"/>
                  </a:lnTo>
                  <a:lnTo>
                    <a:pt x="9" y="35"/>
                  </a:lnTo>
                  <a:lnTo>
                    <a:pt x="20" y="20"/>
                  </a:lnTo>
                  <a:lnTo>
                    <a:pt x="34" y="9"/>
                  </a:lnTo>
                  <a:lnTo>
                    <a:pt x="52" y="2"/>
                  </a:lnTo>
                  <a:lnTo>
                    <a:pt x="7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28" name="Group 955">
            <a:extLst>
              <a:ext uri="{FF2B5EF4-FFF2-40B4-BE49-F238E27FC236}">
                <a16:creationId xmlns:a16="http://schemas.microsoft.com/office/drawing/2014/main" id="{4156AC12-D041-46F4-B4D4-B260E4F25591}"/>
              </a:ext>
            </a:extLst>
          </p:cNvPr>
          <p:cNvGrpSpPr>
            <a:grpSpLocks noChangeAspect="1"/>
          </p:cNvGrpSpPr>
          <p:nvPr/>
        </p:nvGrpSpPr>
        <p:grpSpPr bwMode="auto">
          <a:xfrm>
            <a:off x="11304382" y="4817113"/>
            <a:ext cx="229367" cy="272225"/>
            <a:chOff x="14243" y="5189"/>
            <a:chExt cx="289" cy="343"/>
          </a:xfrm>
          <a:solidFill>
            <a:srgbClr val="000000"/>
          </a:solidFill>
        </p:grpSpPr>
        <p:sp>
          <p:nvSpPr>
            <p:cNvPr id="1129" name="Freeform 957">
              <a:extLst>
                <a:ext uri="{FF2B5EF4-FFF2-40B4-BE49-F238E27FC236}">
                  <a16:creationId xmlns:a16="http://schemas.microsoft.com/office/drawing/2014/main" id="{D5ED6D79-C2D2-4788-A6C8-A9578157582B}"/>
                </a:ext>
              </a:extLst>
            </p:cNvPr>
            <p:cNvSpPr>
              <a:spLocks/>
            </p:cNvSpPr>
            <p:nvPr/>
          </p:nvSpPr>
          <p:spPr bwMode="auto">
            <a:xfrm>
              <a:off x="14301" y="5189"/>
              <a:ext cx="15" cy="68"/>
            </a:xfrm>
            <a:custGeom>
              <a:avLst/>
              <a:gdLst>
                <a:gd name="T0" fmla="*/ 76 w 151"/>
                <a:gd name="T1" fmla="*/ 0 h 678"/>
                <a:gd name="T2" fmla="*/ 76 w 151"/>
                <a:gd name="T3" fmla="*/ 0 h 678"/>
                <a:gd name="T4" fmla="*/ 96 w 151"/>
                <a:gd name="T5" fmla="*/ 2 h 678"/>
                <a:gd name="T6" fmla="*/ 114 w 151"/>
                <a:gd name="T7" fmla="*/ 9 h 678"/>
                <a:gd name="T8" fmla="*/ 129 w 151"/>
                <a:gd name="T9" fmla="*/ 22 h 678"/>
                <a:gd name="T10" fmla="*/ 142 w 151"/>
                <a:gd name="T11" fmla="*/ 36 h 678"/>
                <a:gd name="T12" fmla="*/ 149 w 151"/>
                <a:gd name="T13" fmla="*/ 54 h 678"/>
                <a:gd name="T14" fmla="*/ 151 w 151"/>
                <a:gd name="T15" fmla="*/ 74 h 678"/>
                <a:gd name="T16" fmla="*/ 151 w 151"/>
                <a:gd name="T17" fmla="*/ 602 h 678"/>
                <a:gd name="T18" fmla="*/ 149 w 151"/>
                <a:gd name="T19" fmla="*/ 622 h 678"/>
                <a:gd name="T20" fmla="*/ 142 w 151"/>
                <a:gd name="T21" fmla="*/ 640 h 678"/>
                <a:gd name="T22" fmla="*/ 129 w 151"/>
                <a:gd name="T23" fmla="*/ 655 h 678"/>
                <a:gd name="T24" fmla="*/ 114 w 151"/>
                <a:gd name="T25" fmla="*/ 667 h 678"/>
                <a:gd name="T26" fmla="*/ 96 w 151"/>
                <a:gd name="T27" fmla="*/ 674 h 678"/>
                <a:gd name="T28" fmla="*/ 76 w 151"/>
                <a:gd name="T29" fmla="*/ 678 h 678"/>
                <a:gd name="T30" fmla="*/ 56 w 151"/>
                <a:gd name="T31" fmla="*/ 674 h 678"/>
                <a:gd name="T32" fmla="*/ 37 w 151"/>
                <a:gd name="T33" fmla="*/ 667 h 678"/>
                <a:gd name="T34" fmla="*/ 23 w 151"/>
                <a:gd name="T35" fmla="*/ 655 h 678"/>
                <a:gd name="T36" fmla="*/ 11 w 151"/>
                <a:gd name="T37" fmla="*/ 640 h 678"/>
                <a:gd name="T38" fmla="*/ 3 w 151"/>
                <a:gd name="T39" fmla="*/ 622 h 678"/>
                <a:gd name="T40" fmla="*/ 0 w 151"/>
                <a:gd name="T41" fmla="*/ 602 h 678"/>
                <a:gd name="T42" fmla="*/ 0 w 151"/>
                <a:gd name="T43" fmla="*/ 74 h 678"/>
                <a:gd name="T44" fmla="*/ 3 w 151"/>
                <a:gd name="T45" fmla="*/ 54 h 678"/>
                <a:gd name="T46" fmla="*/ 11 w 151"/>
                <a:gd name="T47" fmla="*/ 36 h 678"/>
                <a:gd name="T48" fmla="*/ 23 w 151"/>
                <a:gd name="T49" fmla="*/ 22 h 678"/>
                <a:gd name="T50" fmla="*/ 37 w 151"/>
                <a:gd name="T51" fmla="*/ 9 h 678"/>
                <a:gd name="T52" fmla="*/ 56 w 151"/>
                <a:gd name="T53" fmla="*/ 2 h 678"/>
                <a:gd name="T54" fmla="*/ 76 w 151"/>
                <a:gd name="T5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1" h="678">
                  <a:moveTo>
                    <a:pt x="76" y="0"/>
                  </a:moveTo>
                  <a:lnTo>
                    <a:pt x="76" y="0"/>
                  </a:lnTo>
                  <a:lnTo>
                    <a:pt x="96" y="2"/>
                  </a:lnTo>
                  <a:lnTo>
                    <a:pt x="114" y="9"/>
                  </a:lnTo>
                  <a:lnTo>
                    <a:pt x="129" y="22"/>
                  </a:lnTo>
                  <a:lnTo>
                    <a:pt x="142" y="36"/>
                  </a:lnTo>
                  <a:lnTo>
                    <a:pt x="149" y="54"/>
                  </a:lnTo>
                  <a:lnTo>
                    <a:pt x="151" y="74"/>
                  </a:lnTo>
                  <a:lnTo>
                    <a:pt x="151" y="602"/>
                  </a:lnTo>
                  <a:lnTo>
                    <a:pt x="149" y="622"/>
                  </a:lnTo>
                  <a:lnTo>
                    <a:pt x="142" y="640"/>
                  </a:lnTo>
                  <a:lnTo>
                    <a:pt x="129" y="655"/>
                  </a:lnTo>
                  <a:lnTo>
                    <a:pt x="114" y="667"/>
                  </a:lnTo>
                  <a:lnTo>
                    <a:pt x="96" y="674"/>
                  </a:lnTo>
                  <a:lnTo>
                    <a:pt x="76" y="678"/>
                  </a:lnTo>
                  <a:lnTo>
                    <a:pt x="56" y="674"/>
                  </a:lnTo>
                  <a:lnTo>
                    <a:pt x="37" y="667"/>
                  </a:lnTo>
                  <a:lnTo>
                    <a:pt x="23" y="655"/>
                  </a:lnTo>
                  <a:lnTo>
                    <a:pt x="11" y="640"/>
                  </a:lnTo>
                  <a:lnTo>
                    <a:pt x="3" y="622"/>
                  </a:lnTo>
                  <a:lnTo>
                    <a:pt x="0" y="602"/>
                  </a:lnTo>
                  <a:lnTo>
                    <a:pt x="0" y="74"/>
                  </a:lnTo>
                  <a:lnTo>
                    <a:pt x="3" y="54"/>
                  </a:lnTo>
                  <a:lnTo>
                    <a:pt x="11" y="36"/>
                  </a:lnTo>
                  <a:lnTo>
                    <a:pt x="23" y="22"/>
                  </a:lnTo>
                  <a:lnTo>
                    <a:pt x="37" y="9"/>
                  </a:lnTo>
                  <a:lnTo>
                    <a:pt x="56" y="2"/>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30" name="Freeform 958">
              <a:extLst>
                <a:ext uri="{FF2B5EF4-FFF2-40B4-BE49-F238E27FC236}">
                  <a16:creationId xmlns:a16="http://schemas.microsoft.com/office/drawing/2014/main" id="{1FB470F7-D165-4435-B974-0EDD5B41779A}"/>
                </a:ext>
              </a:extLst>
            </p:cNvPr>
            <p:cNvSpPr>
              <a:spLocks/>
            </p:cNvSpPr>
            <p:nvPr/>
          </p:nvSpPr>
          <p:spPr bwMode="auto">
            <a:xfrm>
              <a:off x="14341" y="5189"/>
              <a:ext cx="15" cy="68"/>
            </a:xfrm>
            <a:custGeom>
              <a:avLst/>
              <a:gdLst>
                <a:gd name="T0" fmla="*/ 76 w 151"/>
                <a:gd name="T1" fmla="*/ 0 h 678"/>
                <a:gd name="T2" fmla="*/ 76 w 151"/>
                <a:gd name="T3" fmla="*/ 0 h 678"/>
                <a:gd name="T4" fmla="*/ 96 w 151"/>
                <a:gd name="T5" fmla="*/ 2 h 678"/>
                <a:gd name="T6" fmla="*/ 114 w 151"/>
                <a:gd name="T7" fmla="*/ 9 h 678"/>
                <a:gd name="T8" fmla="*/ 129 w 151"/>
                <a:gd name="T9" fmla="*/ 22 h 678"/>
                <a:gd name="T10" fmla="*/ 141 w 151"/>
                <a:gd name="T11" fmla="*/ 36 h 678"/>
                <a:gd name="T12" fmla="*/ 149 w 151"/>
                <a:gd name="T13" fmla="*/ 54 h 678"/>
                <a:gd name="T14" fmla="*/ 151 w 151"/>
                <a:gd name="T15" fmla="*/ 74 h 678"/>
                <a:gd name="T16" fmla="*/ 151 w 151"/>
                <a:gd name="T17" fmla="*/ 602 h 678"/>
                <a:gd name="T18" fmla="*/ 149 w 151"/>
                <a:gd name="T19" fmla="*/ 622 h 678"/>
                <a:gd name="T20" fmla="*/ 141 w 151"/>
                <a:gd name="T21" fmla="*/ 640 h 678"/>
                <a:gd name="T22" fmla="*/ 129 w 151"/>
                <a:gd name="T23" fmla="*/ 655 h 678"/>
                <a:gd name="T24" fmla="*/ 114 w 151"/>
                <a:gd name="T25" fmla="*/ 667 h 678"/>
                <a:gd name="T26" fmla="*/ 96 w 151"/>
                <a:gd name="T27" fmla="*/ 674 h 678"/>
                <a:gd name="T28" fmla="*/ 76 w 151"/>
                <a:gd name="T29" fmla="*/ 678 h 678"/>
                <a:gd name="T30" fmla="*/ 56 w 151"/>
                <a:gd name="T31" fmla="*/ 674 h 678"/>
                <a:gd name="T32" fmla="*/ 37 w 151"/>
                <a:gd name="T33" fmla="*/ 667 h 678"/>
                <a:gd name="T34" fmla="*/ 22 w 151"/>
                <a:gd name="T35" fmla="*/ 655 h 678"/>
                <a:gd name="T36" fmla="*/ 11 w 151"/>
                <a:gd name="T37" fmla="*/ 640 h 678"/>
                <a:gd name="T38" fmla="*/ 3 w 151"/>
                <a:gd name="T39" fmla="*/ 622 h 678"/>
                <a:gd name="T40" fmla="*/ 0 w 151"/>
                <a:gd name="T41" fmla="*/ 602 h 678"/>
                <a:gd name="T42" fmla="*/ 0 w 151"/>
                <a:gd name="T43" fmla="*/ 74 h 678"/>
                <a:gd name="T44" fmla="*/ 3 w 151"/>
                <a:gd name="T45" fmla="*/ 54 h 678"/>
                <a:gd name="T46" fmla="*/ 11 w 151"/>
                <a:gd name="T47" fmla="*/ 36 h 678"/>
                <a:gd name="T48" fmla="*/ 22 w 151"/>
                <a:gd name="T49" fmla="*/ 22 h 678"/>
                <a:gd name="T50" fmla="*/ 37 w 151"/>
                <a:gd name="T51" fmla="*/ 9 h 678"/>
                <a:gd name="T52" fmla="*/ 56 w 151"/>
                <a:gd name="T53" fmla="*/ 2 h 678"/>
                <a:gd name="T54" fmla="*/ 76 w 151"/>
                <a:gd name="T5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1" h="678">
                  <a:moveTo>
                    <a:pt x="76" y="0"/>
                  </a:moveTo>
                  <a:lnTo>
                    <a:pt x="76" y="0"/>
                  </a:lnTo>
                  <a:lnTo>
                    <a:pt x="96" y="2"/>
                  </a:lnTo>
                  <a:lnTo>
                    <a:pt x="114" y="9"/>
                  </a:lnTo>
                  <a:lnTo>
                    <a:pt x="129" y="22"/>
                  </a:lnTo>
                  <a:lnTo>
                    <a:pt x="141" y="36"/>
                  </a:lnTo>
                  <a:lnTo>
                    <a:pt x="149" y="54"/>
                  </a:lnTo>
                  <a:lnTo>
                    <a:pt x="151" y="74"/>
                  </a:lnTo>
                  <a:lnTo>
                    <a:pt x="151" y="602"/>
                  </a:lnTo>
                  <a:lnTo>
                    <a:pt x="149" y="622"/>
                  </a:lnTo>
                  <a:lnTo>
                    <a:pt x="141" y="640"/>
                  </a:lnTo>
                  <a:lnTo>
                    <a:pt x="129" y="655"/>
                  </a:lnTo>
                  <a:lnTo>
                    <a:pt x="114" y="667"/>
                  </a:lnTo>
                  <a:lnTo>
                    <a:pt x="96" y="674"/>
                  </a:lnTo>
                  <a:lnTo>
                    <a:pt x="76" y="678"/>
                  </a:lnTo>
                  <a:lnTo>
                    <a:pt x="56" y="674"/>
                  </a:lnTo>
                  <a:lnTo>
                    <a:pt x="37" y="667"/>
                  </a:lnTo>
                  <a:lnTo>
                    <a:pt x="22" y="655"/>
                  </a:lnTo>
                  <a:lnTo>
                    <a:pt x="11" y="640"/>
                  </a:lnTo>
                  <a:lnTo>
                    <a:pt x="3" y="622"/>
                  </a:lnTo>
                  <a:lnTo>
                    <a:pt x="0" y="602"/>
                  </a:lnTo>
                  <a:lnTo>
                    <a:pt x="0" y="74"/>
                  </a:lnTo>
                  <a:lnTo>
                    <a:pt x="3" y="54"/>
                  </a:lnTo>
                  <a:lnTo>
                    <a:pt x="11" y="36"/>
                  </a:lnTo>
                  <a:lnTo>
                    <a:pt x="22" y="22"/>
                  </a:lnTo>
                  <a:lnTo>
                    <a:pt x="37" y="9"/>
                  </a:lnTo>
                  <a:lnTo>
                    <a:pt x="56" y="2"/>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31" name="Freeform 959">
              <a:extLst>
                <a:ext uri="{FF2B5EF4-FFF2-40B4-BE49-F238E27FC236}">
                  <a16:creationId xmlns:a16="http://schemas.microsoft.com/office/drawing/2014/main" id="{AD2AE245-EF67-43ED-9E79-99B5552B9FD5}"/>
                </a:ext>
              </a:extLst>
            </p:cNvPr>
            <p:cNvSpPr>
              <a:spLocks/>
            </p:cNvSpPr>
            <p:nvPr/>
          </p:nvSpPr>
          <p:spPr bwMode="auto">
            <a:xfrm>
              <a:off x="14382" y="5189"/>
              <a:ext cx="15" cy="68"/>
            </a:xfrm>
            <a:custGeom>
              <a:avLst/>
              <a:gdLst>
                <a:gd name="T0" fmla="*/ 76 w 152"/>
                <a:gd name="T1" fmla="*/ 0 h 678"/>
                <a:gd name="T2" fmla="*/ 76 w 152"/>
                <a:gd name="T3" fmla="*/ 0 h 678"/>
                <a:gd name="T4" fmla="*/ 96 w 152"/>
                <a:gd name="T5" fmla="*/ 2 h 678"/>
                <a:gd name="T6" fmla="*/ 114 w 152"/>
                <a:gd name="T7" fmla="*/ 9 h 678"/>
                <a:gd name="T8" fmla="*/ 130 w 152"/>
                <a:gd name="T9" fmla="*/ 22 h 678"/>
                <a:gd name="T10" fmla="*/ 141 w 152"/>
                <a:gd name="T11" fmla="*/ 36 h 678"/>
                <a:gd name="T12" fmla="*/ 149 w 152"/>
                <a:gd name="T13" fmla="*/ 54 h 678"/>
                <a:gd name="T14" fmla="*/ 152 w 152"/>
                <a:gd name="T15" fmla="*/ 74 h 678"/>
                <a:gd name="T16" fmla="*/ 152 w 152"/>
                <a:gd name="T17" fmla="*/ 602 h 678"/>
                <a:gd name="T18" fmla="*/ 149 w 152"/>
                <a:gd name="T19" fmla="*/ 622 h 678"/>
                <a:gd name="T20" fmla="*/ 141 w 152"/>
                <a:gd name="T21" fmla="*/ 640 h 678"/>
                <a:gd name="T22" fmla="*/ 130 w 152"/>
                <a:gd name="T23" fmla="*/ 655 h 678"/>
                <a:gd name="T24" fmla="*/ 114 w 152"/>
                <a:gd name="T25" fmla="*/ 667 h 678"/>
                <a:gd name="T26" fmla="*/ 96 w 152"/>
                <a:gd name="T27" fmla="*/ 674 h 678"/>
                <a:gd name="T28" fmla="*/ 76 w 152"/>
                <a:gd name="T29" fmla="*/ 678 h 678"/>
                <a:gd name="T30" fmla="*/ 56 w 152"/>
                <a:gd name="T31" fmla="*/ 674 h 678"/>
                <a:gd name="T32" fmla="*/ 38 w 152"/>
                <a:gd name="T33" fmla="*/ 667 h 678"/>
                <a:gd name="T34" fmla="*/ 22 w 152"/>
                <a:gd name="T35" fmla="*/ 655 h 678"/>
                <a:gd name="T36" fmla="*/ 11 w 152"/>
                <a:gd name="T37" fmla="*/ 640 h 678"/>
                <a:gd name="T38" fmla="*/ 3 w 152"/>
                <a:gd name="T39" fmla="*/ 622 h 678"/>
                <a:gd name="T40" fmla="*/ 0 w 152"/>
                <a:gd name="T41" fmla="*/ 602 h 678"/>
                <a:gd name="T42" fmla="*/ 0 w 152"/>
                <a:gd name="T43" fmla="*/ 74 h 678"/>
                <a:gd name="T44" fmla="*/ 3 w 152"/>
                <a:gd name="T45" fmla="*/ 54 h 678"/>
                <a:gd name="T46" fmla="*/ 11 w 152"/>
                <a:gd name="T47" fmla="*/ 36 h 678"/>
                <a:gd name="T48" fmla="*/ 22 w 152"/>
                <a:gd name="T49" fmla="*/ 22 h 678"/>
                <a:gd name="T50" fmla="*/ 38 w 152"/>
                <a:gd name="T51" fmla="*/ 9 h 678"/>
                <a:gd name="T52" fmla="*/ 56 w 152"/>
                <a:gd name="T53" fmla="*/ 2 h 678"/>
                <a:gd name="T54" fmla="*/ 76 w 152"/>
                <a:gd name="T5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 h="678">
                  <a:moveTo>
                    <a:pt x="76" y="0"/>
                  </a:moveTo>
                  <a:lnTo>
                    <a:pt x="76" y="0"/>
                  </a:lnTo>
                  <a:lnTo>
                    <a:pt x="96" y="2"/>
                  </a:lnTo>
                  <a:lnTo>
                    <a:pt x="114" y="9"/>
                  </a:lnTo>
                  <a:lnTo>
                    <a:pt x="130" y="22"/>
                  </a:lnTo>
                  <a:lnTo>
                    <a:pt x="141" y="36"/>
                  </a:lnTo>
                  <a:lnTo>
                    <a:pt x="149" y="54"/>
                  </a:lnTo>
                  <a:lnTo>
                    <a:pt x="152" y="74"/>
                  </a:lnTo>
                  <a:lnTo>
                    <a:pt x="152" y="602"/>
                  </a:lnTo>
                  <a:lnTo>
                    <a:pt x="149" y="622"/>
                  </a:lnTo>
                  <a:lnTo>
                    <a:pt x="141" y="640"/>
                  </a:lnTo>
                  <a:lnTo>
                    <a:pt x="130" y="655"/>
                  </a:lnTo>
                  <a:lnTo>
                    <a:pt x="114" y="667"/>
                  </a:lnTo>
                  <a:lnTo>
                    <a:pt x="96" y="674"/>
                  </a:lnTo>
                  <a:lnTo>
                    <a:pt x="76" y="678"/>
                  </a:lnTo>
                  <a:lnTo>
                    <a:pt x="56" y="674"/>
                  </a:lnTo>
                  <a:lnTo>
                    <a:pt x="38" y="667"/>
                  </a:lnTo>
                  <a:lnTo>
                    <a:pt x="22" y="655"/>
                  </a:lnTo>
                  <a:lnTo>
                    <a:pt x="11" y="640"/>
                  </a:lnTo>
                  <a:lnTo>
                    <a:pt x="3" y="622"/>
                  </a:lnTo>
                  <a:lnTo>
                    <a:pt x="0" y="602"/>
                  </a:lnTo>
                  <a:lnTo>
                    <a:pt x="0" y="74"/>
                  </a:lnTo>
                  <a:lnTo>
                    <a:pt x="3" y="54"/>
                  </a:lnTo>
                  <a:lnTo>
                    <a:pt x="11" y="36"/>
                  </a:lnTo>
                  <a:lnTo>
                    <a:pt x="22" y="22"/>
                  </a:lnTo>
                  <a:lnTo>
                    <a:pt x="38" y="9"/>
                  </a:lnTo>
                  <a:lnTo>
                    <a:pt x="56" y="2"/>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32" name="Freeform 960">
              <a:extLst>
                <a:ext uri="{FF2B5EF4-FFF2-40B4-BE49-F238E27FC236}">
                  <a16:creationId xmlns:a16="http://schemas.microsoft.com/office/drawing/2014/main" id="{B637779A-E35E-4CE8-B484-83D3BE1E18AB}"/>
                </a:ext>
              </a:extLst>
            </p:cNvPr>
            <p:cNvSpPr>
              <a:spLocks/>
            </p:cNvSpPr>
            <p:nvPr/>
          </p:nvSpPr>
          <p:spPr bwMode="auto">
            <a:xfrm>
              <a:off x="14243" y="5517"/>
              <a:ext cx="212" cy="15"/>
            </a:xfrm>
            <a:custGeom>
              <a:avLst/>
              <a:gdLst>
                <a:gd name="T0" fmla="*/ 76 w 2119"/>
                <a:gd name="T1" fmla="*/ 0 h 151"/>
                <a:gd name="T2" fmla="*/ 2044 w 2119"/>
                <a:gd name="T3" fmla="*/ 0 h 151"/>
                <a:gd name="T4" fmla="*/ 2064 w 2119"/>
                <a:gd name="T5" fmla="*/ 2 h 151"/>
                <a:gd name="T6" fmla="*/ 2082 w 2119"/>
                <a:gd name="T7" fmla="*/ 10 h 151"/>
                <a:gd name="T8" fmla="*/ 2097 w 2119"/>
                <a:gd name="T9" fmla="*/ 22 h 151"/>
                <a:gd name="T10" fmla="*/ 2109 w 2119"/>
                <a:gd name="T11" fmla="*/ 37 h 151"/>
                <a:gd name="T12" fmla="*/ 2116 w 2119"/>
                <a:gd name="T13" fmla="*/ 55 h 151"/>
                <a:gd name="T14" fmla="*/ 2119 w 2119"/>
                <a:gd name="T15" fmla="*/ 75 h 151"/>
                <a:gd name="T16" fmla="*/ 2116 w 2119"/>
                <a:gd name="T17" fmla="*/ 95 h 151"/>
                <a:gd name="T18" fmla="*/ 2109 w 2119"/>
                <a:gd name="T19" fmla="*/ 114 h 151"/>
                <a:gd name="T20" fmla="*/ 2096 w 2119"/>
                <a:gd name="T21" fmla="*/ 129 h 151"/>
                <a:gd name="T22" fmla="*/ 2082 w 2119"/>
                <a:gd name="T23" fmla="*/ 140 h 151"/>
                <a:gd name="T24" fmla="*/ 2064 w 2119"/>
                <a:gd name="T25" fmla="*/ 149 h 151"/>
                <a:gd name="T26" fmla="*/ 2044 w 2119"/>
                <a:gd name="T27" fmla="*/ 151 h 151"/>
                <a:gd name="T28" fmla="*/ 76 w 2119"/>
                <a:gd name="T29" fmla="*/ 151 h 151"/>
                <a:gd name="T30" fmla="*/ 56 w 2119"/>
                <a:gd name="T31" fmla="*/ 149 h 151"/>
                <a:gd name="T32" fmla="*/ 38 w 2119"/>
                <a:gd name="T33" fmla="*/ 140 h 151"/>
                <a:gd name="T34" fmla="*/ 22 w 2119"/>
                <a:gd name="T35" fmla="*/ 129 h 151"/>
                <a:gd name="T36" fmla="*/ 10 w 2119"/>
                <a:gd name="T37" fmla="*/ 114 h 151"/>
                <a:gd name="T38" fmla="*/ 3 w 2119"/>
                <a:gd name="T39" fmla="*/ 95 h 151"/>
                <a:gd name="T40" fmla="*/ 0 w 2119"/>
                <a:gd name="T41" fmla="*/ 75 h 151"/>
                <a:gd name="T42" fmla="*/ 0 w 2119"/>
                <a:gd name="T43" fmla="*/ 75 h 151"/>
                <a:gd name="T44" fmla="*/ 3 w 2119"/>
                <a:gd name="T45" fmla="*/ 55 h 151"/>
                <a:gd name="T46" fmla="*/ 10 w 2119"/>
                <a:gd name="T47" fmla="*/ 37 h 151"/>
                <a:gd name="T48" fmla="*/ 22 w 2119"/>
                <a:gd name="T49" fmla="*/ 22 h 151"/>
                <a:gd name="T50" fmla="*/ 38 w 2119"/>
                <a:gd name="T51" fmla="*/ 10 h 151"/>
                <a:gd name="T52" fmla="*/ 56 w 2119"/>
                <a:gd name="T53" fmla="*/ 2 h 151"/>
                <a:gd name="T54" fmla="*/ 76 w 2119"/>
                <a:gd name="T5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9" h="151">
                  <a:moveTo>
                    <a:pt x="76" y="0"/>
                  </a:moveTo>
                  <a:lnTo>
                    <a:pt x="2044" y="0"/>
                  </a:lnTo>
                  <a:lnTo>
                    <a:pt x="2064" y="2"/>
                  </a:lnTo>
                  <a:lnTo>
                    <a:pt x="2082" y="10"/>
                  </a:lnTo>
                  <a:lnTo>
                    <a:pt x="2097" y="22"/>
                  </a:lnTo>
                  <a:lnTo>
                    <a:pt x="2109" y="37"/>
                  </a:lnTo>
                  <a:lnTo>
                    <a:pt x="2116" y="55"/>
                  </a:lnTo>
                  <a:lnTo>
                    <a:pt x="2119" y="75"/>
                  </a:lnTo>
                  <a:lnTo>
                    <a:pt x="2116" y="95"/>
                  </a:lnTo>
                  <a:lnTo>
                    <a:pt x="2109" y="114"/>
                  </a:lnTo>
                  <a:lnTo>
                    <a:pt x="2096" y="129"/>
                  </a:lnTo>
                  <a:lnTo>
                    <a:pt x="2082" y="140"/>
                  </a:lnTo>
                  <a:lnTo>
                    <a:pt x="2064" y="149"/>
                  </a:lnTo>
                  <a:lnTo>
                    <a:pt x="2044" y="151"/>
                  </a:lnTo>
                  <a:lnTo>
                    <a:pt x="76" y="151"/>
                  </a:lnTo>
                  <a:lnTo>
                    <a:pt x="56" y="149"/>
                  </a:lnTo>
                  <a:lnTo>
                    <a:pt x="38" y="140"/>
                  </a:lnTo>
                  <a:lnTo>
                    <a:pt x="22" y="129"/>
                  </a:lnTo>
                  <a:lnTo>
                    <a:pt x="10" y="114"/>
                  </a:lnTo>
                  <a:lnTo>
                    <a:pt x="3" y="95"/>
                  </a:lnTo>
                  <a:lnTo>
                    <a:pt x="0" y="75"/>
                  </a:lnTo>
                  <a:lnTo>
                    <a:pt x="0" y="75"/>
                  </a:lnTo>
                  <a:lnTo>
                    <a:pt x="3" y="55"/>
                  </a:lnTo>
                  <a:lnTo>
                    <a:pt x="10" y="37"/>
                  </a:lnTo>
                  <a:lnTo>
                    <a:pt x="22" y="22"/>
                  </a:lnTo>
                  <a:lnTo>
                    <a:pt x="38" y="10"/>
                  </a:lnTo>
                  <a:lnTo>
                    <a:pt x="56" y="2"/>
                  </a:lnTo>
                  <a:lnTo>
                    <a:pt x="7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33" name="Freeform 961">
              <a:extLst>
                <a:ext uri="{FF2B5EF4-FFF2-40B4-BE49-F238E27FC236}">
                  <a16:creationId xmlns:a16="http://schemas.microsoft.com/office/drawing/2014/main" id="{9D156A98-2E21-44C0-B3A7-22FF60F86261}"/>
                </a:ext>
              </a:extLst>
            </p:cNvPr>
            <p:cNvSpPr>
              <a:spLocks/>
            </p:cNvSpPr>
            <p:nvPr/>
          </p:nvSpPr>
          <p:spPr bwMode="auto">
            <a:xfrm>
              <a:off x="14450" y="5308"/>
              <a:ext cx="82" cy="122"/>
            </a:xfrm>
            <a:custGeom>
              <a:avLst/>
              <a:gdLst>
                <a:gd name="T0" fmla="*/ 213 w 823"/>
                <a:gd name="T1" fmla="*/ 0 h 1220"/>
                <a:gd name="T2" fmla="*/ 336 w 823"/>
                <a:gd name="T3" fmla="*/ 13 h 1220"/>
                <a:gd name="T4" fmla="*/ 450 w 823"/>
                <a:gd name="T5" fmla="*/ 49 h 1220"/>
                <a:gd name="T6" fmla="*/ 553 w 823"/>
                <a:gd name="T7" fmla="*/ 104 h 1220"/>
                <a:gd name="T8" fmla="*/ 644 w 823"/>
                <a:gd name="T9" fmla="*/ 179 h 1220"/>
                <a:gd name="T10" fmla="*/ 719 w 823"/>
                <a:gd name="T11" fmla="*/ 270 h 1220"/>
                <a:gd name="T12" fmla="*/ 774 w 823"/>
                <a:gd name="T13" fmla="*/ 373 h 1220"/>
                <a:gd name="T14" fmla="*/ 810 w 823"/>
                <a:gd name="T15" fmla="*/ 487 h 1220"/>
                <a:gd name="T16" fmla="*/ 823 w 823"/>
                <a:gd name="T17" fmla="*/ 611 h 1220"/>
                <a:gd name="T18" fmla="*/ 810 w 823"/>
                <a:gd name="T19" fmla="*/ 733 h 1220"/>
                <a:gd name="T20" fmla="*/ 774 w 823"/>
                <a:gd name="T21" fmla="*/ 848 h 1220"/>
                <a:gd name="T22" fmla="*/ 719 w 823"/>
                <a:gd name="T23" fmla="*/ 951 h 1220"/>
                <a:gd name="T24" fmla="*/ 644 w 823"/>
                <a:gd name="T25" fmla="*/ 1042 h 1220"/>
                <a:gd name="T26" fmla="*/ 553 w 823"/>
                <a:gd name="T27" fmla="*/ 1116 h 1220"/>
                <a:gd name="T28" fmla="*/ 450 w 823"/>
                <a:gd name="T29" fmla="*/ 1173 h 1220"/>
                <a:gd name="T30" fmla="*/ 336 w 823"/>
                <a:gd name="T31" fmla="*/ 1207 h 1220"/>
                <a:gd name="T32" fmla="*/ 213 w 823"/>
                <a:gd name="T33" fmla="*/ 1220 h 1220"/>
                <a:gd name="T34" fmla="*/ 0 w 823"/>
                <a:gd name="T35" fmla="*/ 1069 h 1220"/>
                <a:gd name="T36" fmla="*/ 266 w 823"/>
                <a:gd name="T37" fmla="*/ 1066 h 1220"/>
                <a:gd name="T38" fmla="*/ 368 w 823"/>
                <a:gd name="T39" fmla="*/ 1042 h 1220"/>
                <a:gd name="T40" fmla="*/ 458 w 823"/>
                <a:gd name="T41" fmla="*/ 998 h 1220"/>
                <a:gd name="T42" fmla="*/ 537 w 823"/>
                <a:gd name="T43" fmla="*/ 934 h 1220"/>
                <a:gd name="T44" fmla="*/ 599 w 823"/>
                <a:gd name="T45" fmla="*/ 856 h 1220"/>
                <a:gd name="T46" fmla="*/ 645 w 823"/>
                <a:gd name="T47" fmla="*/ 765 h 1220"/>
                <a:gd name="T48" fmla="*/ 668 w 823"/>
                <a:gd name="T49" fmla="*/ 663 h 1220"/>
                <a:gd name="T50" fmla="*/ 668 w 823"/>
                <a:gd name="T51" fmla="*/ 557 h 1220"/>
                <a:gd name="T52" fmla="*/ 645 w 823"/>
                <a:gd name="T53" fmla="*/ 456 h 1220"/>
                <a:gd name="T54" fmla="*/ 599 w 823"/>
                <a:gd name="T55" fmla="*/ 365 h 1220"/>
                <a:gd name="T56" fmla="*/ 537 w 823"/>
                <a:gd name="T57" fmla="*/ 286 h 1220"/>
                <a:gd name="T58" fmla="*/ 458 w 823"/>
                <a:gd name="T59" fmla="*/ 224 h 1220"/>
                <a:gd name="T60" fmla="*/ 368 w 823"/>
                <a:gd name="T61" fmla="*/ 178 h 1220"/>
                <a:gd name="T62" fmla="*/ 266 w 823"/>
                <a:gd name="T63" fmla="*/ 155 h 1220"/>
                <a:gd name="T64" fmla="*/ 0 w 823"/>
                <a:gd name="T65" fmla="*/ 15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3" h="1220">
                  <a:moveTo>
                    <a:pt x="0" y="0"/>
                  </a:moveTo>
                  <a:lnTo>
                    <a:pt x="213" y="0"/>
                  </a:lnTo>
                  <a:lnTo>
                    <a:pt x="275" y="3"/>
                  </a:lnTo>
                  <a:lnTo>
                    <a:pt x="336" y="13"/>
                  </a:lnTo>
                  <a:lnTo>
                    <a:pt x="394" y="27"/>
                  </a:lnTo>
                  <a:lnTo>
                    <a:pt x="450" y="49"/>
                  </a:lnTo>
                  <a:lnTo>
                    <a:pt x="504" y="74"/>
                  </a:lnTo>
                  <a:lnTo>
                    <a:pt x="553" y="104"/>
                  </a:lnTo>
                  <a:lnTo>
                    <a:pt x="601" y="140"/>
                  </a:lnTo>
                  <a:lnTo>
                    <a:pt x="644" y="179"/>
                  </a:lnTo>
                  <a:lnTo>
                    <a:pt x="683" y="223"/>
                  </a:lnTo>
                  <a:lnTo>
                    <a:pt x="719" y="270"/>
                  </a:lnTo>
                  <a:lnTo>
                    <a:pt x="749" y="320"/>
                  </a:lnTo>
                  <a:lnTo>
                    <a:pt x="774" y="373"/>
                  </a:lnTo>
                  <a:lnTo>
                    <a:pt x="796" y="429"/>
                  </a:lnTo>
                  <a:lnTo>
                    <a:pt x="810" y="487"/>
                  </a:lnTo>
                  <a:lnTo>
                    <a:pt x="820" y="548"/>
                  </a:lnTo>
                  <a:lnTo>
                    <a:pt x="823" y="611"/>
                  </a:lnTo>
                  <a:lnTo>
                    <a:pt x="820" y="673"/>
                  </a:lnTo>
                  <a:lnTo>
                    <a:pt x="810" y="733"/>
                  </a:lnTo>
                  <a:lnTo>
                    <a:pt x="796" y="792"/>
                  </a:lnTo>
                  <a:lnTo>
                    <a:pt x="774" y="848"/>
                  </a:lnTo>
                  <a:lnTo>
                    <a:pt x="749" y="901"/>
                  </a:lnTo>
                  <a:lnTo>
                    <a:pt x="719" y="951"/>
                  </a:lnTo>
                  <a:lnTo>
                    <a:pt x="683" y="999"/>
                  </a:lnTo>
                  <a:lnTo>
                    <a:pt x="644" y="1042"/>
                  </a:lnTo>
                  <a:lnTo>
                    <a:pt x="601" y="1081"/>
                  </a:lnTo>
                  <a:lnTo>
                    <a:pt x="553" y="1116"/>
                  </a:lnTo>
                  <a:lnTo>
                    <a:pt x="504" y="1146"/>
                  </a:lnTo>
                  <a:lnTo>
                    <a:pt x="450" y="1173"/>
                  </a:lnTo>
                  <a:lnTo>
                    <a:pt x="394" y="1193"/>
                  </a:lnTo>
                  <a:lnTo>
                    <a:pt x="336" y="1207"/>
                  </a:lnTo>
                  <a:lnTo>
                    <a:pt x="275" y="1217"/>
                  </a:lnTo>
                  <a:lnTo>
                    <a:pt x="213" y="1220"/>
                  </a:lnTo>
                  <a:lnTo>
                    <a:pt x="0" y="1220"/>
                  </a:lnTo>
                  <a:lnTo>
                    <a:pt x="0" y="1069"/>
                  </a:lnTo>
                  <a:lnTo>
                    <a:pt x="213" y="1069"/>
                  </a:lnTo>
                  <a:lnTo>
                    <a:pt x="266" y="1066"/>
                  </a:lnTo>
                  <a:lnTo>
                    <a:pt x="318" y="1057"/>
                  </a:lnTo>
                  <a:lnTo>
                    <a:pt x="368" y="1042"/>
                  </a:lnTo>
                  <a:lnTo>
                    <a:pt x="414" y="1022"/>
                  </a:lnTo>
                  <a:lnTo>
                    <a:pt x="458" y="998"/>
                  </a:lnTo>
                  <a:lnTo>
                    <a:pt x="499" y="968"/>
                  </a:lnTo>
                  <a:lnTo>
                    <a:pt x="537" y="934"/>
                  </a:lnTo>
                  <a:lnTo>
                    <a:pt x="571" y="897"/>
                  </a:lnTo>
                  <a:lnTo>
                    <a:pt x="599" y="856"/>
                  </a:lnTo>
                  <a:lnTo>
                    <a:pt x="625" y="812"/>
                  </a:lnTo>
                  <a:lnTo>
                    <a:pt x="645" y="765"/>
                  </a:lnTo>
                  <a:lnTo>
                    <a:pt x="660" y="715"/>
                  </a:lnTo>
                  <a:lnTo>
                    <a:pt x="668" y="663"/>
                  </a:lnTo>
                  <a:lnTo>
                    <a:pt x="671" y="611"/>
                  </a:lnTo>
                  <a:lnTo>
                    <a:pt x="668" y="557"/>
                  </a:lnTo>
                  <a:lnTo>
                    <a:pt x="660" y="505"/>
                  </a:lnTo>
                  <a:lnTo>
                    <a:pt x="645" y="456"/>
                  </a:lnTo>
                  <a:lnTo>
                    <a:pt x="625" y="409"/>
                  </a:lnTo>
                  <a:lnTo>
                    <a:pt x="599" y="365"/>
                  </a:lnTo>
                  <a:lnTo>
                    <a:pt x="571" y="324"/>
                  </a:lnTo>
                  <a:lnTo>
                    <a:pt x="537" y="286"/>
                  </a:lnTo>
                  <a:lnTo>
                    <a:pt x="499" y="253"/>
                  </a:lnTo>
                  <a:lnTo>
                    <a:pt x="458" y="224"/>
                  </a:lnTo>
                  <a:lnTo>
                    <a:pt x="414" y="198"/>
                  </a:lnTo>
                  <a:lnTo>
                    <a:pt x="368" y="178"/>
                  </a:lnTo>
                  <a:lnTo>
                    <a:pt x="318" y="163"/>
                  </a:lnTo>
                  <a:lnTo>
                    <a:pt x="266" y="155"/>
                  </a:lnTo>
                  <a:lnTo>
                    <a:pt x="213" y="152"/>
                  </a:lnTo>
                  <a:lnTo>
                    <a:pt x="0" y="152"/>
                  </a:lnTo>
                  <a:lnTo>
                    <a:pt x="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34" name="Freeform 962">
              <a:extLst>
                <a:ext uri="{FF2B5EF4-FFF2-40B4-BE49-F238E27FC236}">
                  <a16:creationId xmlns:a16="http://schemas.microsoft.com/office/drawing/2014/main" id="{E46DB390-9AFA-4672-AA2F-06DA7401B789}"/>
                </a:ext>
              </a:extLst>
            </p:cNvPr>
            <p:cNvSpPr>
              <a:spLocks noEditPoints="1"/>
            </p:cNvSpPr>
            <p:nvPr/>
          </p:nvSpPr>
          <p:spPr bwMode="auto">
            <a:xfrm>
              <a:off x="14243" y="5273"/>
              <a:ext cx="212" cy="235"/>
            </a:xfrm>
            <a:custGeom>
              <a:avLst/>
              <a:gdLst>
                <a:gd name="T0" fmla="*/ 151 w 2119"/>
                <a:gd name="T1" fmla="*/ 1287 h 2347"/>
                <a:gd name="T2" fmla="*/ 164 w 2119"/>
                <a:gd name="T3" fmla="*/ 1442 h 2347"/>
                <a:gd name="T4" fmla="*/ 202 w 2119"/>
                <a:gd name="T5" fmla="*/ 1587 h 2347"/>
                <a:gd name="T6" fmla="*/ 263 w 2119"/>
                <a:gd name="T7" fmla="*/ 1723 h 2347"/>
                <a:gd name="T8" fmla="*/ 345 w 2119"/>
                <a:gd name="T9" fmla="*/ 1847 h 2347"/>
                <a:gd name="T10" fmla="*/ 444 w 2119"/>
                <a:gd name="T11" fmla="*/ 1954 h 2347"/>
                <a:gd name="T12" fmla="*/ 560 w 2119"/>
                <a:gd name="T13" fmla="*/ 2045 h 2347"/>
                <a:gd name="T14" fmla="*/ 689 w 2119"/>
                <a:gd name="T15" fmla="*/ 2117 h 2347"/>
                <a:gd name="T16" fmla="*/ 830 w 2119"/>
                <a:gd name="T17" fmla="*/ 2166 h 2347"/>
                <a:gd name="T18" fmla="*/ 981 w 2119"/>
                <a:gd name="T19" fmla="*/ 2192 h 2347"/>
                <a:gd name="T20" fmla="*/ 1137 w 2119"/>
                <a:gd name="T21" fmla="*/ 2192 h 2347"/>
                <a:gd name="T22" fmla="*/ 1289 w 2119"/>
                <a:gd name="T23" fmla="*/ 2166 h 2347"/>
                <a:gd name="T24" fmla="*/ 1430 w 2119"/>
                <a:gd name="T25" fmla="*/ 2117 h 2347"/>
                <a:gd name="T26" fmla="*/ 1559 w 2119"/>
                <a:gd name="T27" fmla="*/ 2045 h 2347"/>
                <a:gd name="T28" fmla="*/ 1675 w 2119"/>
                <a:gd name="T29" fmla="*/ 1954 h 2347"/>
                <a:gd name="T30" fmla="*/ 1775 w 2119"/>
                <a:gd name="T31" fmla="*/ 1847 h 2347"/>
                <a:gd name="T32" fmla="*/ 1856 w 2119"/>
                <a:gd name="T33" fmla="*/ 1723 h 2347"/>
                <a:gd name="T34" fmla="*/ 1916 w 2119"/>
                <a:gd name="T35" fmla="*/ 1587 h 2347"/>
                <a:gd name="T36" fmla="*/ 1954 w 2119"/>
                <a:gd name="T37" fmla="*/ 1442 h 2347"/>
                <a:gd name="T38" fmla="*/ 1968 w 2119"/>
                <a:gd name="T39" fmla="*/ 1287 h 2347"/>
                <a:gd name="T40" fmla="*/ 151 w 2119"/>
                <a:gd name="T41" fmla="*/ 152 h 2347"/>
                <a:gd name="T42" fmla="*/ 2119 w 2119"/>
                <a:gd name="T43" fmla="*/ 0 h 2347"/>
                <a:gd name="T44" fmla="*/ 2116 w 2119"/>
                <a:gd name="T45" fmla="*/ 1369 h 2347"/>
                <a:gd name="T46" fmla="*/ 2091 w 2119"/>
                <a:gd name="T47" fmla="*/ 1529 h 2347"/>
                <a:gd name="T48" fmla="*/ 2044 w 2119"/>
                <a:gd name="T49" fmla="*/ 1681 h 2347"/>
                <a:gd name="T50" fmla="*/ 1974 w 2119"/>
                <a:gd name="T51" fmla="*/ 1821 h 2347"/>
                <a:gd name="T52" fmla="*/ 1885 w 2119"/>
                <a:gd name="T53" fmla="*/ 1949 h 2347"/>
                <a:gd name="T54" fmla="*/ 1780 w 2119"/>
                <a:gd name="T55" fmla="*/ 2063 h 2347"/>
                <a:gd name="T56" fmla="*/ 1660 w 2119"/>
                <a:gd name="T57" fmla="*/ 2160 h 2347"/>
                <a:gd name="T58" fmla="*/ 1525 w 2119"/>
                <a:gd name="T59" fmla="*/ 2239 h 2347"/>
                <a:gd name="T60" fmla="*/ 1379 w 2119"/>
                <a:gd name="T61" fmla="*/ 2297 h 2347"/>
                <a:gd name="T62" fmla="*/ 1223 w 2119"/>
                <a:gd name="T63" fmla="*/ 2334 h 2347"/>
                <a:gd name="T64" fmla="*/ 1059 w 2119"/>
                <a:gd name="T65" fmla="*/ 2347 h 2347"/>
                <a:gd name="T66" fmla="*/ 896 w 2119"/>
                <a:gd name="T67" fmla="*/ 2334 h 2347"/>
                <a:gd name="T68" fmla="*/ 740 w 2119"/>
                <a:gd name="T69" fmla="*/ 2297 h 2347"/>
                <a:gd name="T70" fmla="*/ 594 w 2119"/>
                <a:gd name="T71" fmla="*/ 2239 h 2347"/>
                <a:gd name="T72" fmla="*/ 459 w 2119"/>
                <a:gd name="T73" fmla="*/ 2160 h 2347"/>
                <a:gd name="T74" fmla="*/ 338 w 2119"/>
                <a:gd name="T75" fmla="*/ 2063 h 2347"/>
                <a:gd name="T76" fmla="*/ 233 w 2119"/>
                <a:gd name="T77" fmla="*/ 1949 h 2347"/>
                <a:gd name="T78" fmla="*/ 144 w 2119"/>
                <a:gd name="T79" fmla="*/ 1821 h 2347"/>
                <a:gd name="T80" fmla="*/ 76 w 2119"/>
                <a:gd name="T81" fmla="*/ 1681 h 2347"/>
                <a:gd name="T82" fmla="*/ 28 w 2119"/>
                <a:gd name="T83" fmla="*/ 1529 h 2347"/>
                <a:gd name="T84" fmla="*/ 3 w 2119"/>
                <a:gd name="T85" fmla="*/ 1369 h 2347"/>
                <a:gd name="T86" fmla="*/ 0 w 2119"/>
                <a:gd name="T87" fmla="*/ 882 h 2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19" h="2347">
                  <a:moveTo>
                    <a:pt x="151" y="152"/>
                  </a:moveTo>
                  <a:lnTo>
                    <a:pt x="151" y="1287"/>
                  </a:lnTo>
                  <a:lnTo>
                    <a:pt x="155" y="1365"/>
                  </a:lnTo>
                  <a:lnTo>
                    <a:pt x="164" y="1442"/>
                  </a:lnTo>
                  <a:lnTo>
                    <a:pt x="180" y="1516"/>
                  </a:lnTo>
                  <a:lnTo>
                    <a:pt x="202" y="1587"/>
                  </a:lnTo>
                  <a:lnTo>
                    <a:pt x="230" y="1657"/>
                  </a:lnTo>
                  <a:lnTo>
                    <a:pt x="263" y="1723"/>
                  </a:lnTo>
                  <a:lnTo>
                    <a:pt x="301" y="1787"/>
                  </a:lnTo>
                  <a:lnTo>
                    <a:pt x="345" y="1847"/>
                  </a:lnTo>
                  <a:lnTo>
                    <a:pt x="392" y="1903"/>
                  </a:lnTo>
                  <a:lnTo>
                    <a:pt x="444" y="1954"/>
                  </a:lnTo>
                  <a:lnTo>
                    <a:pt x="500" y="2002"/>
                  </a:lnTo>
                  <a:lnTo>
                    <a:pt x="560" y="2045"/>
                  </a:lnTo>
                  <a:lnTo>
                    <a:pt x="623" y="2083"/>
                  </a:lnTo>
                  <a:lnTo>
                    <a:pt x="689" y="2117"/>
                  </a:lnTo>
                  <a:lnTo>
                    <a:pt x="759" y="2144"/>
                  </a:lnTo>
                  <a:lnTo>
                    <a:pt x="830" y="2166"/>
                  </a:lnTo>
                  <a:lnTo>
                    <a:pt x="904" y="2182"/>
                  </a:lnTo>
                  <a:lnTo>
                    <a:pt x="981" y="2192"/>
                  </a:lnTo>
                  <a:lnTo>
                    <a:pt x="1059" y="2196"/>
                  </a:lnTo>
                  <a:lnTo>
                    <a:pt x="1137" y="2192"/>
                  </a:lnTo>
                  <a:lnTo>
                    <a:pt x="1214" y="2182"/>
                  </a:lnTo>
                  <a:lnTo>
                    <a:pt x="1289" y="2166"/>
                  </a:lnTo>
                  <a:lnTo>
                    <a:pt x="1361" y="2144"/>
                  </a:lnTo>
                  <a:lnTo>
                    <a:pt x="1430" y="2117"/>
                  </a:lnTo>
                  <a:lnTo>
                    <a:pt x="1497" y="2083"/>
                  </a:lnTo>
                  <a:lnTo>
                    <a:pt x="1559" y="2045"/>
                  </a:lnTo>
                  <a:lnTo>
                    <a:pt x="1619" y="2002"/>
                  </a:lnTo>
                  <a:lnTo>
                    <a:pt x="1675" y="1954"/>
                  </a:lnTo>
                  <a:lnTo>
                    <a:pt x="1726" y="1903"/>
                  </a:lnTo>
                  <a:lnTo>
                    <a:pt x="1775" y="1847"/>
                  </a:lnTo>
                  <a:lnTo>
                    <a:pt x="1817" y="1787"/>
                  </a:lnTo>
                  <a:lnTo>
                    <a:pt x="1856" y="1723"/>
                  </a:lnTo>
                  <a:lnTo>
                    <a:pt x="1889" y="1657"/>
                  </a:lnTo>
                  <a:lnTo>
                    <a:pt x="1916" y="1587"/>
                  </a:lnTo>
                  <a:lnTo>
                    <a:pt x="1938" y="1516"/>
                  </a:lnTo>
                  <a:lnTo>
                    <a:pt x="1954" y="1442"/>
                  </a:lnTo>
                  <a:lnTo>
                    <a:pt x="1965" y="1365"/>
                  </a:lnTo>
                  <a:lnTo>
                    <a:pt x="1968" y="1287"/>
                  </a:lnTo>
                  <a:lnTo>
                    <a:pt x="1968" y="152"/>
                  </a:lnTo>
                  <a:lnTo>
                    <a:pt x="151" y="152"/>
                  </a:lnTo>
                  <a:close/>
                  <a:moveTo>
                    <a:pt x="0" y="0"/>
                  </a:moveTo>
                  <a:lnTo>
                    <a:pt x="2119" y="0"/>
                  </a:lnTo>
                  <a:lnTo>
                    <a:pt x="2119" y="1287"/>
                  </a:lnTo>
                  <a:lnTo>
                    <a:pt x="2116" y="1369"/>
                  </a:lnTo>
                  <a:lnTo>
                    <a:pt x="2107" y="1450"/>
                  </a:lnTo>
                  <a:lnTo>
                    <a:pt x="2091" y="1529"/>
                  </a:lnTo>
                  <a:lnTo>
                    <a:pt x="2070" y="1606"/>
                  </a:lnTo>
                  <a:lnTo>
                    <a:pt x="2044" y="1681"/>
                  </a:lnTo>
                  <a:lnTo>
                    <a:pt x="2011" y="1753"/>
                  </a:lnTo>
                  <a:lnTo>
                    <a:pt x="1974" y="1821"/>
                  </a:lnTo>
                  <a:lnTo>
                    <a:pt x="1932" y="1887"/>
                  </a:lnTo>
                  <a:lnTo>
                    <a:pt x="1885" y="1949"/>
                  </a:lnTo>
                  <a:lnTo>
                    <a:pt x="1835" y="2008"/>
                  </a:lnTo>
                  <a:lnTo>
                    <a:pt x="1780" y="2063"/>
                  </a:lnTo>
                  <a:lnTo>
                    <a:pt x="1722" y="2113"/>
                  </a:lnTo>
                  <a:lnTo>
                    <a:pt x="1660" y="2160"/>
                  </a:lnTo>
                  <a:lnTo>
                    <a:pt x="1594" y="2202"/>
                  </a:lnTo>
                  <a:lnTo>
                    <a:pt x="1525" y="2239"/>
                  </a:lnTo>
                  <a:lnTo>
                    <a:pt x="1453" y="2271"/>
                  </a:lnTo>
                  <a:lnTo>
                    <a:pt x="1379" y="2297"/>
                  </a:lnTo>
                  <a:lnTo>
                    <a:pt x="1302" y="2319"/>
                  </a:lnTo>
                  <a:lnTo>
                    <a:pt x="1223" y="2334"/>
                  </a:lnTo>
                  <a:lnTo>
                    <a:pt x="1142" y="2343"/>
                  </a:lnTo>
                  <a:lnTo>
                    <a:pt x="1059" y="2347"/>
                  </a:lnTo>
                  <a:lnTo>
                    <a:pt x="977" y="2343"/>
                  </a:lnTo>
                  <a:lnTo>
                    <a:pt x="896" y="2334"/>
                  </a:lnTo>
                  <a:lnTo>
                    <a:pt x="817" y="2319"/>
                  </a:lnTo>
                  <a:lnTo>
                    <a:pt x="740" y="2297"/>
                  </a:lnTo>
                  <a:lnTo>
                    <a:pt x="666" y="2271"/>
                  </a:lnTo>
                  <a:lnTo>
                    <a:pt x="594" y="2239"/>
                  </a:lnTo>
                  <a:lnTo>
                    <a:pt x="525" y="2202"/>
                  </a:lnTo>
                  <a:lnTo>
                    <a:pt x="459" y="2160"/>
                  </a:lnTo>
                  <a:lnTo>
                    <a:pt x="397" y="2113"/>
                  </a:lnTo>
                  <a:lnTo>
                    <a:pt x="338" y="2063"/>
                  </a:lnTo>
                  <a:lnTo>
                    <a:pt x="283" y="2008"/>
                  </a:lnTo>
                  <a:lnTo>
                    <a:pt x="233" y="1949"/>
                  </a:lnTo>
                  <a:lnTo>
                    <a:pt x="186" y="1887"/>
                  </a:lnTo>
                  <a:lnTo>
                    <a:pt x="144" y="1821"/>
                  </a:lnTo>
                  <a:lnTo>
                    <a:pt x="107" y="1753"/>
                  </a:lnTo>
                  <a:lnTo>
                    <a:pt x="76" y="1681"/>
                  </a:lnTo>
                  <a:lnTo>
                    <a:pt x="49" y="1606"/>
                  </a:lnTo>
                  <a:lnTo>
                    <a:pt x="28" y="1529"/>
                  </a:lnTo>
                  <a:lnTo>
                    <a:pt x="13" y="1450"/>
                  </a:lnTo>
                  <a:lnTo>
                    <a:pt x="3" y="1369"/>
                  </a:lnTo>
                  <a:lnTo>
                    <a:pt x="0" y="1287"/>
                  </a:lnTo>
                  <a:lnTo>
                    <a:pt x="0" y="882"/>
                  </a:lnTo>
                  <a:lnTo>
                    <a:pt x="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Tree>
    <p:extLst>
      <p:ext uri="{BB962C8B-B14F-4D97-AF65-F5344CB8AC3E}">
        <p14:creationId xmlns:p14="http://schemas.microsoft.com/office/powerpoint/2010/main" val="1621178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FB70E4-D598-472A-9E79-7EAF11ACEB22}"/>
              </a:ext>
            </a:extLst>
          </p:cNvPr>
          <p:cNvSpPr>
            <a:spLocks noGrp="1"/>
          </p:cNvSpPr>
          <p:nvPr>
            <p:ph type="title"/>
          </p:nvPr>
        </p:nvSpPr>
        <p:spPr/>
        <p:txBody>
          <a:bodyPr/>
          <a:lstStyle/>
          <a:p>
            <a:r>
              <a:rPr lang="es-ES" dirty="0" err="1"/>
              <a:t>Icons</a:t>
            </a:r>
            <a:endParaRPr lang="es-SV" dirty="0"/>
          </a:p>
        </p:txBody>
      </p:sp>
      <p:grpSp>
        <p:nvGrpSpPr>
          <p:cNvPr id="564" name="Group 4">
            <a:extLst>
              <a:ext uri="{FF2B5EF4-FFF2-40B4-BE49-F238E27FC236}">
                <a16:creationId xmlns:a16="http://schemas.microsoft.com/office/drawing/2014/main" id="{276A03BF-47E9-4B43-9427-13EB9BFCFD4A}"/>
              </a:ext>
            </a:extLst>
          </p:cNvPr>
          <p:cNvGrpSpPr>
            <a:grpSpLocks noChangeAspect="1"/>
          </p:cNvGrpSpPr>
          <p:nvPr/>
        </p:nvGrpSpPr>
        <p:grpSpPr bwMode="auto">
          <a:xfrm>
            <a:off x="534748" y="1760178"/>
            <a:ext cx="289333" cy="327187"/>
            <a:chOff x="-3264" y="1043"/>
            <a:chExt cx="1414" cy="1599"/>
          </a:xfrm>
          <a:solidFill>
            <a:srgbClr val="000000"/>
          </a:solidFill>
        </p:grpSpPr>
        <p:sp>
          <p:nvSpPr>
            <p:cNvPr id="565" name="Freeform 6">
              <a:extLst>
                <a:ext uri="{FF2B5EF4-FFF2-40B4-BE49-F238E27FC236}">
                  <a16:creationId xmlns:a16="http://schemas.microsoft.com/office/drawing/2014/main" id="{486BBFB0-394C-4176-B2C0-2039A5453641}"/>
                </a:ext>
              </a:extLst>
            </p:cNvPr>
            <p:cNvSpPr>
              <a:spLocks noEditPoints="1"/>
            </p:cNvSpPr>
            <p:nvPr/>
          </p:nvSpPr>
          <p:spPr bwMode="auto">
            <a:xfrm>
              <a:off x="-3264" y="1043"/>
              <a:ext cx="1414" cy="1599"/>
            </a:xfrm>
            <a:custGeom>
              <a:avLst/>
              <a:gdLst>
                <a:gd name="T0" fmla="*/ 408 w 2827"/>
                <a:gd name="T1" fmla="*/ 2834 h 3197"/>
                <a:gd name="T2" fmla="*/ 452 w 2827"/>
                <a:gd name="T3" fmla="*/ 2927 h 3197"/>
                <a:gd name="T4" fmla="*/ 536 w 2827"/>
                <a:gd name="T5" fmla="*/ 2985 h 3197"/>
                <a:gd name="T6" fmla="*/ 2222 w 2827"/>
                <a:gd name="T7" fmla="*/ 2997 h 3197"/>
                <a:gd name="T8" fmla="*/ 2323 w 2827"/>
                <a:gd name="T9" fmla="*/ 2969 h 3197"/>
                <a:gd name="T10" fmla="*/ 2395 w 2827"/>
                <a:gd name="T11" fmla="*/ 2898 h 3197"/>
                <a:gd name="T12" fmla="*/ 2423 w 2827"/>
                <a:gd name="T13" fmla="*/ 2798 h 3197"/>
                <a:gd name="T14" fmla="*/ 303 w 2827"/>
                <a:gd name="T15" fmla="*/ 600 h 3197"/>
                <a:gd name="T16" fmla="*/ 241 w 2827"/>
                <a:gd name="T17" fmla="*/ 621 h 3197"/>
                <a:gd name="T18" fmla="*/ 205 w 2827"/>
                <a:gd name="T19" fmla="*/ 677 h 3197"/>
                <a:gd name="T20" fmla="*/ 2625 w 2827"/>
                <a:gd name="T21" fmla="*/ 899 h 3197"/>
                <a:gd name="T22" fmla="*/ 2615 w 2827"/>
                <a:gd name="T23" fmla="*/ 656 h 3197"/>
                <a:gd name="T24" fmla="*/ 2569 w 2827"/>
                <a:gd name="T25" fmla="*/ 610 h 3197"/>
                <a:gd name="T26" fmla="*/ 303 w 2827"/>
                <a:gd name="T27" fmla="*/ 600 h 3197"/>
                <a:gd name="T28" fmla="*/ 864 w 2827"/>
                <a:gd name="T29" fmla="*/ 211 h 3197"/>
                <a:gd name="T30" fmla="*/ 818 w 2827"/>
                <a:gd name="T31" fmla="*/ 256 h 3197"/>
                <a:gd name="T32" fmla="*/ 807 w 2827"/>
                <a:gd name="T33" fmla="*/ 400 h 3197"/>
                <a:gd name="T34" fmla="*/ 2016 w 2827"/>
                <a:gd name="T35" fmla="*/ 277 h 3197"/>
                <a:gd name="T36" fmla="*/ 1981 w 2827"/>
                <a:gd name="T37" fmla="*/ 222 h 3197"/>
                <a:gd name="T38" fmla="*/ 1918 w 2827"/>
                <a:gd name="T39" fmla="*/ 200 h 3197"/>
                <a:gd name="T40" fmla="*/ 1918 w 2827"/>
                <a:gd name="T41" fmla="*/ 0 h 3197"/>
                <a:gd name="T42" fmla="*/ 2036 w 2827"/>
                <a:gd name="T43" fmla="*/ 24 h 3197"/>
                <a:gd name="T44" fmla="*/ 2133 w 2827"/>
                <a:gd name="T45" fmla="*/ 88 h 3197"/>
                <a:gd name="T46" fmla="*/ 2198 w 2827"/>
                <a:gd name="T47" fmla="*/ 183 h 3197"/>
                <a:gd name="T48" fmla="*/ 2222 w 2827"/>
                <a:gd name="T49" fmla="*/ 299 h 3197"/>
                <a:gd name="T50" fmla="*/ 2567 w 2827"/>
                <a:gd name="T51" fmla="*/ 403 h 3197"/>
                <a:gd name="T52" fmla="*/ 2683 w 2827"/>
                <a:gd name="T53" fmla="*/ 445 h 3197"/>
                <a:gd name="T54" fmla="*/ 2771 w 2827"/>
                <a:gd name="T55" fmla="*/ 527 h 3197"/>
                <a:gd name="T56" fmla="*/ 2819 w 2827"/>
                <a:gd name="T57" fmla="*/ 639 h 3197"/>
                <a:gd name="T58" fmla="*/ 2827 w 2827"/>
                <a:gd name="T59" fmla="*/ 899 h 3197"/>
                <a:gd name="T60" fmla="*/ 2804 w 2827"/>
                <a:gd name="T61" fmla="*/ 991 h 3197"/>
                <a:gd name="T62" fmla="*/ 2744 w 2827"/>
                <a:gd name="T63" fmla="*/ 1061 h 3197"/>
                <a:gd name="T64" fmla="*/ 2657 w 2827"/>
                <a:gd name="T65" fmla="*/ 1096 h 3197"/>
                <a:gd name="T66" fmla="*/ 2622 w 2827"/>
                <a:gd name="T67" fmla="*/ 2848 h 3197"/>
                <a:gd name="T68" fmla="*/ 2578 w 2827"/>
                <a:gd name="T69" fmla="*/ 2986 h 3197"/>
                <a:gd name="T70" fmla="*/ 2489 w 2827"/>
                <a:gd name="T71" fmla="*/ 3096 h 3197"/>
                <a:gd name="T72" fmla="*/ 2367 w 2827"/>
                <a:gd name="T73" fmla="*/ 3171 h 3197"/>
                <a:gd name="T74" fmla="*/ 2222 w 2827"/>
                <a:gd name="T75" fmla="*/ 3197 h 3197"/>
                <a:gd name="T76" fmla="*/ 507 w 2827"/>
                <a:gd name="T77" fmla="*/ 3185 h 3197"/>
                <a:gd name="T78" fmla="*/ 376 w 2827"/>
                <a:gd name="T79" fmla="*/ 3126 h 3197"/>
                <a:gd name="T80" fmla="*/ 275 w 2827"/>
                <a:gd name="T81" fmla="*/ 3026 h 3197"/>
                <a:gd name="T82" fmla="*/ 215 w 2827"/>
                <a:gd name="T83" fmla="*/ 2896 h 3197"/>
                <a:gd name="T84" fmla="*/ 202 w 2827"/>
                <a:gd name="T85" fmla="*/ 1100 h 3197"/>
                <a:gd name="T86" fmla="*/ 101 w 2827"/>
                <a:gd name="T87" fmla="*/ 1072 h 3197"/>
                <a:gd name="T88" fmla="*/ 28 w 2827"/>
                <a:gd name="T89" fmla="*/ 999 h 3197"/>
                <a:gd name="T90" fmla="*/ 0 w 2827"/>
                <a:gd name="T91" fmla="*/ 899 h 3197"/>
                <a:gd name="T92" fmla="*/ 8 w 2827"/>
                <a:gd name="T93" fmla="*/ 639 h 3197"/>
                <a:gd name="T94" fmla="*/ 57 w 2827"/>
                <a:gd name="T95" fmla="*/ 527 h 3197"/>
                <a:gd name="T96" fmla="*/ 144 w 2827"/>
                <a:gd name="T97" fmla="*/ 445 h 3197"/>
                <a:gd name="T98" fmla="*/ 260 w 2827"/>
                <a:gd name="T99" fmla="*/ 403 h 3197"/>
                <a:gd name="T100" fmla="*/ 606 w 2827"/>
                <a:gd name="T101" fmla="*/ 299 h 3197"/>
                <a:gd name="T102" fmla="*/ 630 w 2827"/>
                <a:gd name="T103" fmla="*/ 183 h 3197"/>
                <a:gd name="T104" fmla="*/ 695 w 2827"/>
                <a:gd name="T105" fmla="*/ 88 h 3197"/>
                <a:gd name="T106" fmla="*/ 791 w 2827"/>
                <a:gd name="T107" fmla="*/ 24 h 3197"/>
                <a:gd name="T108" fmla="*/ 908 w 2827"/>
                <a:gd name="T109" fmla="*/ 0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27" h="3197">
                  <a:moveTo>
                    <a:pt x="404" y="1100"/>
                  </a:moveTo>
                  <a:lnTo>
                    <a:pt x="404" y="2798"/>
                  </a:lnTo>
                  <a:lnTo>
                    <a:pt x="408" y="2834"/>
                  </a:lnTo>
                  <a:lnTo>
                    <a:pt x="417" y="2867"/>
                  </a:lnTo>
                  <a:lnTo>
                    <a:pt x="431" y="2898"/>
                  </a:lnTo>
                  <a:lnTo>
                    <a:pt x="452" y="2927"/>
                  </a:lnTo>
                  <a:lnTo>
                    <a:pt x="476" y="2950"/>
                  </a:lnTo>
                  <a:lnTo>
                    <a:pt x="505" y="2969"/>
                  </a:lnTo>
                  <a:lnTo>
                    <a:pt x="536" y="2985"/>
                  </a:lnTo>
                  <a:lnTo>
                    <a:pt x="570" y="2994"/>
                  </a:lnTo>
                  <a:lnTo>
                    <a:pt x="606" y="2997"/>
                  </a:lnTo>
                  <a:lnTo>
                    <a:pt x="2222" y="2997"/>
                  </a:lnTo>
                  <a:lnTo>
                    <a:pt x="2258" y="2994"/>
                  </a:lnTo>
                  <a:lnTo>
                    <a:pt x="2292" y="2985"/>
                  </a:lnTo>
                  <a:lnTo>
                    <a:pt x="2323" y="2969"/>
                  </a:lnTo>
                  <a:lnTo>
                    <a:pt x="2351" y="2950"/>
                  </a:lnTo>
                  <a:lnTo>
                    <a:pt x="2375" y="2927"/>
                  </a:lnTo>
                  <a:lnTo>
                    <a:pt x="2395" y="2898"/>
                  </a:lnTo>
                  <a:lnTo>
                    <a:pt x="2411" y="2867"/>
                  </a:lnTo>
                  <a:lnTo>
                    <a:pt x="2420" y="2834"/>
                  </a:lnTo>
                  <a:lnTo>
                    <a:pt x="2423" y="2798"/>
                  </a:lnTo>
                  <a:lnTo>
                    <a:pt x="2423" y="1100"/>
                  </a:lnTo>
                  <a:lnTo>
                    <a:pt x="404" y="1100"/>
                  </a:lnTo>
                  <a:close/>
                  <a:moveTo>
                    <a:pt x="303" y="600"/>
                  </a:moveTo>
                  <a:lnTo>
                    <a:pt x="280" y="602"/>
                  </a:lnTo>
                  <a:lnTo>
                    <a:pt x="259" y="610"/>
                  </a:lnTo>
                  <a:lnTo>
                    <a:pt x="241" y="621"/>
                  </a:lnTo>
                  <a:lnTo>
                    <a:pt x="225" y="637"/>
                  </a:lnTo>
                  <a:lnTo>
                    <a:pt x="213" y="656"/>
                  </a:lnTo>
                  <a:lnTo>
                    <a:pt x="205" y="677"/>
                  </a:lnTo>
                  <a:lnTo>
                    <a:pt x="202" y="700"/>
                  </a:lnTo>
                  <a:lnTo>
                    <a:pt x="202" y="899"/>
                  </a:lnTo>
                  <a:lnTo>
                    <a:pt x="2625" y="899"/>
                  </a:lnTo>
                  <a:lnTo>
                    <a:pt x="2625" y="700"/>
                  </a:lnTo>
                  <a:lnTo>
                    <a:pt x="2622" y="677"/>
                  </a:lnTo>
                  <a:lnTo>
                    <a:pt x="2615" y="656"/>
                  </a:lnTo>
                  <a:lnTo>
                    <a:pt x="2603" y="637"/>
                  </a:lnTo>
                  <a:lnTo>
                    <a:pt x="2587" y="621"/>
                  </a:lnTo>
                  <a:lnTo>
                    <a:pt x="2569" y="610"/>
                  </a:lnTo>
                  <a:lnTo>
                    <a:pt x="2547" y="602"/>
                  </a:lnTo>
                  <a:lnTo>
                    <a:pt x="2524" y="600"/>
                  </a:lnTo>
                  <a:lnTo>
                    <a:pt x="303" y="600"/>
                  </a:lnTo>
                  <a:close/>
                  <a:moveTo>
                    <a:pt x="908" y="200"/>
                  </a:moveTo>
                  <a:lnTo>
                    <a:pt x="886" y="202"/>
                  </a:lnTo>
                  <a:lnTo>
                    <a:pt x="864" y="211"/>
                  </a:lnTo>
                  <a:lnTo>
                    <a:pt x="845" y="222"/>
                  </a:lnTo>
                  <a:lnTo>
                    <a:pt x="830" y="237"/>
                  </a:lnTo>
                  <a:lnTo>
                    <a:pt x="818" y="256"/>
                  </a:lnTo>
                  <a:lnTo>
                    <a:pt x="810" y="277"/>
                  </a:lnTo>
                  <a:lnTo>
                    <a:pt x="807" y="299"/>
                  </a:lnTo>
                  <a:lnTo>
                    <a:pt x="807" y="400"/>
                  </a:lnTo>
                  <a:lnTo>
                    <a:pt x="2019" y="400"/>
                  </a:lnTo>
                  <a:lnTo>
                    <a:pt x="2019" y="299"/>
                  </a:lnTo>
                  <a:lnTo>
                    <a:pt x="2016" y="277"/>
                  </a:lnTo>
                  <a:lnTo>
                    <a:pt x="2009" y="256"/>
                  </a:lnTo>
                  <a:lnTo>
                    <a:pt x="1997" y="237"/>
                  </a:lnTo>
                  <a:lnTo>
                    <a:pt x="1981" y="222"/>
                  </a:lnTo>
                  <a:lnTo>
                    <a:pt x="1963" y="211"/>
                  </a:lnTo>
                  <a:lnTo>
                    <a:pt x="1942" y="202"/>
                  </a:lnTo>
                  <a:lnTo>
                    <a:pt x="1918" y="200"/>
                  </a:lnTo>
                  <a:lnTo>
                    <a:pt x="908" y="200"/>
                  </a:lnTo>
                  <a:close/>
                  <a:moveTo>
                    <a:pt x="908" y="0"/>
                  </a:moveTo>
                  <a:lnTo>
                    <a:pt x="1918" y="0"/>
                  </a:lnTo>
                  <a:lnTo>
                    <a:pt x="1959" y="3"/>
                  </a:lnTo>
                  <a:lnTo>
                    <a:pt x="1999" y="10"/>
                  </a:lnTo>
                  <a:lnTo>
                    <a:pt x="2036" y="24"/>
                  </a:lnTo>
                  <a:lnTo>
                    <a:pt x="2071" y="41"/>
                  </a:lnTo>
                  <a:lnTo>
                    <a:pt x="2103" y="62"/>
                  </a:lnTo>
                  <a:lnTo>
                    <a:pt x="2133" y="88"/>
                  </a:lnTo>
                  <a:lnTo>
                    <a:pt x="2158" y="117"/>
                  </a:lnTo>
                  <a:lnTo>
                    <a:pt x="2180" y="148"/>
                  </a:lnTo>
                  <a:lnTo>
                    <a:pt x="2198" y="183"/>
                  </a:lnTo>
                  <a:lnTo>
                    <a:pt x="2210" y="220"/>
                  </a:lnTo>
                  <a:lnTo>
                    <a:pt x="2219" y="259"/>
                  </a:lnTo>
                  <a:lnTo>
                    <a:pt x="2222" y="299"/>
                  </a:lnTo>
                  <a:lnTo>
                    <a:pt x="2222" y="400"/>
                  </a:lnTo>
                  <a:lnTo>
                    <a:pt x="2524" y="400"/>
                  </a:lnTo>
                  <a:lnTo>
                    <a:pt x="2567" y="403"/>
                  </a:lnTo>
                  <a:lnTo>
                    <a:pt x="2608" y="412"/>
                  </a:lnTo>
                  <a:lnTo>
                    <a:pt x="2647" y="426"/>
                  </a:lnTo>
                  <a:lnTo>
                    <a:pt x="2683" y="445"/>
                  </a:lnTo>
                  <a:lnTo>
                    <a:pt x="2716" y="468"/>
                  </a:lnTo>
                  <a:lnTo>
                    <a:pt x="2745" y="496"/>
                  </a:lnTo>
                  <a:lnTo>
                    <a:pt x="2771" y="527"/>
                  </a:lnTo>
                  <a:lnTo>
                    <a:pt x="2792" y="562"/>
                  </a:lnTo>
                  <a:lnTo>
                    <a:pt x="2808" y="599"/>
                  </a:lnTo>
                  <a:lnTo>
                    <a:pt x="2819" y="639"/>
                  </a:lnTo>
                  <a:lnTo>
                    <a:pt x="2825" y="681"/>
                  </a:lnTo>
                  <a:lnTo>
                    <a:pt x="2827" y="681"/>
                  </a:lnTo>
                  <a:lnTo>
                    <a:pt x="2827" y="899"/>
                  </a:lnTo>
                  <a:lnTo>
                    <a:pt x="2824" y="931"/>
                  </a:lnTo>
                  <a:lnTo>
                    <a:pt x="2816" y="963"/>
                  </a:lnTo>
                  <a:lnTo>
                    <a:pt x="2804" y="991"/>
                  </a:lnTo>
                  <a:lnTo>
                    <a:pt x="2787" y="1017"/>
                  </a:lnTo>
                  <a:lnTo>
                    <a:pt x="2768" y="1040"/>
                  </a:lnTo>
                  <a:lnTo>
                    <a:pt x="2744" y="1061"/>
                  </a:lnTo>
                  <a:lnTo>
                    <a:pt x="2718" y="1077"/>
                  </a:lnTo>
                  <a:lnTo>
                    <a:pt x="2689" y="1089"/>
                  </a:lnTo>
                  <a:lnTo>
                    <a:pt x="2657" y="1096"/>
                  </a:lnTo>
                  <a:lnTo>
                    <a:pt x="2625" y="1100"/>
                  </a:lnTo>
                  <a:lnTo>
                    <a:pt x="2625" y="2797"/>
                  </a:lnTo>
                  <a:lnTo>
                    <a:pt x="2622" y="2848"/>
                  </a:lnTo>
                  <a:lnTo>
                    <a:pt x="2613" y="2896"/>
                  </a:lnTo>
                  <a:lnTo>
                    <a:pt x="2597" y="2942"/>
                  </a:lnTo>
                  <a:lnTo>
                    <a:pt x="2578" y="2986"/>
                  </a:lnTo>
                  <a:lnTo>
                    <a:pt x="2553" y="3026"/>
                  </a:lnTo>
                  <a:lnTo>
                    <a:pt x="2523" y="3063"/>
                  </a:lnTo>
                  <a:lnTo>
                    <a:pt x="2489" y="3096"/>
                  </a:lnTo>
                  <a:lnTo>
                    <a:pt x="2452" y="3126"/>
                  </a:lnTo>
                  <a:lnTo>
                    <a:pt x="2412" y="3150"/>
                  </a:lnTo>
                  <a:lnTo>
                    <a:pt x="2367" y="3171"/>
                  </a:lnTo>
                  <a:lnTo>
                    <a:pt x="2321" y="3185"/>
                  </a:lnTo>
                  <a:lnTo>
                    <a:pt x="2272" y="3194"/>
                  </a:lnTo>
                  <a:lnTo>
                    <a:pt x="2222" y="3197"/>
                  </a:lnTo>
                  <a:lnTo>
                    <a:pt x="606" y="3197"/>
                  </a:lnTo>
                  <a:lnTo>
                    <a:pt x="555" y="3194"/>
                  </a:lnTo>
                  <a:lnTo>
                    <a:pt x="507" y="3185"/>
                  </a:lnTo>
                  <a:lnTo>
                    <a:pt x="460" y="3171"/>
                  </a:lnTo>
                  <a:lnTo>
                    <a:pt x="416" y="3150"/>
                  </a:lnTo>
                  <a:lnTo>
                    <a:pt x="376" y="3126"/>
                  </a:lnTo>
                  <a:lnTo>
                    <a:pt x="338" y="3096"/>
                  </a:lnTo>
                  <a:lnTo>
                    <a:pt x="305" y="3063"/>
                  </a:lnTo>
                  <a:lnTo>
                    <a:pt x="275" y="3026"/>
                  </a:lnTo>
                  <a:lnTo>
                    <a:pt x="250" y="2986"/>
                  </a:lnTo>
                  <a:lnTo>
                    <a:pt x="230" y="2942"/>
                  </a:lnTo>
                  <a:lnTo>
                    <a:pt x="215" y="2896"/>
                  </a:lnTo>
                  <a:lnTo>
                    <a:pt x="205" y="2848"/>
                  </a:lnTo>
                  <a:lnTo>
                    <a:pt x="202" y="2797"/>
                  </a:lnTo>
                  <a:lnTo>
                    <a:pt x="202" y="1100"/>
                  </a:lnTo>
                  <a:lnTo>
                    <a:pt x="166" y="1095"/>
                  </a:lnTo>
                  <a:lnTo>
                    <a:pt x="132" y="1086"/>
                  </a:lnTo>
                  <a:lnTo>
                    <a:pt x="101" y="1072"/>
                  </a:lnTo>
                  <a:lnTo>
                    <a:pt x="72" y="1052"/>
                  </a:lnTo>
                  <a:lnTo>
                    <a:pt x="48" y="1028"/>
                  </a:lnTo>
                  <a:lnTo>
                    <a:pt x="28" y="999"/>
                  </a:lnTo>
                  <a:lnTo>
                    <a:pt x="13" y="969"/>
                  </a:lnTo>
                  <a:lnTo>
                    <a:pt x="4" y="935"/>
                  </a:lnTo>
                  <a:lnTo>
                    <a:pt x="0" y="899"/>
                  </a:lnTo>
                  <a:lnTo>
                    <a:pt x="0" y="681"/>
                  </a:lnTo>
                  <a:lnTo>
                    <a:pt x="2" y="681"/>
                  </a:lnTo>
                  <a:lnTo>
                    <a:pt x="8" y="639"/>
                  </a:lnTo>
                  <a:lnTo>
                    <a:pt x="20" y="599"/>
                  </a:lnTo>
                  <a:lnTo>
                    <a:pt x="35" y="562"/>
                  </a:lnTo>
                  <a:lnTo>
                    <a:pt x="57" y="527"/>
                  </a:lnTo>
                  <a:lnTo>
                    <a:pt x="82" y="496"/>
                  </a:lnTo>
                  <a:lnTo>
                    <a:pt x="111" y="468"/>
                  </a:lnTo>
                  <a:lnTo>
                    <a:pt x="144" y="445"/>
                  </a:lnTo>
                  <a:lnTo>
                    <a:pt x="181" y="425"/>
                  </a:lnTo>
                  <a:lnTo>
                    <a:pt x="219" y="411"/>
                  </a:lnTo>
                  <a:lnTo>
                    <a:pt x="260" y="403"/>
                  </a:lnTo>
                  <a:lnTo>
                    <a:pt x="303" y="400"/>
                  </a:lnTo>
                  <a:lnTo>
                    <a:pt x="606" y="400"/>
                  </a:lnTo>
                  <a:lnTo>
                    <a:pt x="606" y="299"/>
                  </a:lnTo>
                  <a:lnTo>
                    <a:pt x="609" y="259"/>
                  </a:lnTo>
                  <a:lnTo>
                    <a:pt x="617" y="220"/>
                  </a:lnTo>
                  <a:lnTo>
                    <a:pt x="630" y="183"/>
                  </a:lnTo>
                  <a:lnTo>
                    <a:pt x="647" y="148"/>
                  </a:lnTo>
                  <a:lnTo>
                    <a:pt x="669" y="117"/>
                  </a:lnTo>
                  <a:lnTo>
                    <a:pt x="695" y="88"/>
                  </a:lnTo>
                  <a:lnTo>
                    <a:pt x="724" y="62"/>
                  </a:lnTo>
                  <a:lnTo>
                    <a:pt x="756" y="41"/>
                  </a:lnTo>
                  <a:lnTo>
                    <a:pt x="791" y="24"/>
                  </a:lnTo>
                  <a:lnTo>
                    <a:pt x="828" y="10"/>
                  </a:lnTo>
                  <a:lnTo>
                    <a:pt x="868" y="3"/>
                  </a:lnTo>
                  <a:lnTo>
                    <a:pt x="90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566" name="Freeform 7">
              <a:extLst>
                <a:ext uri="{FF2B5EF4-FFF2-40B4-BE49-F238E27FC236}">
                  <a16:creationId xmlns:a16="http://schemas.microsoft.com/office/drawing/2014/main" id="{BFB41ADF-C9C9-4846-BF94-97E504655AF6}"/>
                </a:ext>
              </a:extLst>
            </p:cNvPr>
            <p:cNvSpPr>
              <a:spLocks noEditPoints="1"/>
            </p:cNvSpPr>
            <p:nvPr/>
          </p:nvSpPr>
          <p:spPr bwMode="auto">
            <a:xfrm>
              <a:off x="-2961" y="1692"/>
              <a:ext cx="202" cy="750"/>
            </a:xfrm>
            <a:custGeom>
              <a:avLst/>
              <a:gdLst>
                <a:gd name="T0" fmla="*/ 101 w 404"/>
                <a:gd name="T1" fmla="*/ 100 h 1499"/>
                <a:gd name="T2" fmla="*/ 101 w 404"/>
                <a:gd name="T3" fmla="*/ 1399 h 1499"/>
                <a:gd name="T4" fmla="*/ 302 w 404"/>
                <a:gd name="T5" fmla="*/ 1399 h 1499"/>
                <a:gd name="T6" fmla="*/ 302 w 404"/>
                <a:gd name="T7" fmla="*/ 100 h 1499"/>
                <a:gd name="T8" fmla="*/ 101 w 404"/>
                <a:gd name="T9" fmla="*/ 100 h 1499"/>
                <a:gd name="T10" fmla="*/ 101 w 404"/>
                <a:gd name="T11" fmla="*/ 0 h 1499"/>
                <a:gd name="T12" fmla="*/ 302 w 404"/>
                <a:gd name="T13" fmla="*/ 0 h 1499"/>
                <a:gd name="T14" fmla="*/ 326 w 404"/>
                <a:gd name="T15" fmla="*/ 3 h 1499"/>
                <a:gd name="T16" fmla="*/ 347 w 404"/>
                <a:gd name="T17" fmla="*/ 10 h 1499"/>
                <a:gd name="T18" fmla="*/ 366 w 404"/>
                <a:gd name="T19" fmla="*/ 22 h 1499"/>
                <a:gd name="T20" fmla="*/ 382 w 404"/>
                <a:gd name="T21" fmla="*/ 38 h 1499"/>
                <a:gd name="T22" fmla="*/ 393 w 404"/>
                <a:gd name="T23" fmla="*/ 56 h 1499"/>
                <a:gd name="T24" fmla="*/ 402 w 404"/>
                <a:gd name="T25" fmla="*/ 77 h 1499"/>
                <a:gd name="T26" fmla="*/ 404 w 404"/>
                <a:gd name="T27" fmla="*/ 100 h 1499"/>
                <a:gd name="T28" fmla="*/ 404 w 404"/>
                <a:gd name="T29" fmla="*/ 1400 h 1499"/>
                <a:gd name="T30" fmla="*/ 402 w 404"/>
                <a:gd name="T31" fmla="*/ 1422 h 1499"/>
                <a:gd name="T32" fmla="*/ 393 w 404"/>
                <a:gd name="T33" fmla="*/ 1443 h 1499"/>
                <a:gd name="T34" fmla="*/ 382 w 404"/>
                <a:gd name="T35" fmla="*/ 1462 h 1499"/>
                <a:gd name="T36" fmla="*/ 366 w 404"/>
                <a:gd name="T37" fmla="*/ 1477 h 1499"/>
                <a:gd name="T38" fmla="*/ 347 w 404"/>
                <a:gd name="T39" fmla="*/ 1489 h 1499"/>
                <a:gd name="T40" fmla="*/ 326 w 404"/>
                <a:gd name="T41" fmla="*/ 1496 h 1499"/>
                <a:gd name="T42" fmla="*/ 302 w 404"/>
                <a:gd name="T43" fmla="*/ 1499 h 1499"/>
                <a:gd name="T44" fmla="*/ 101 w 404"/>
                <a:gd name="T45" fmla="*/ 1499 h 1499"/>
                <a:gd name="T46" fmla="*/ 78 w 404"/>
                <a:gd name="T47" fmla="*/ 1496 h 1499"/>
                <a:gd name="T48" fmla="*/ 57 w 404"/>
                <a:gd name="T49" fmla="*/ 1489 h 1499"/>
                <a:gd name="T50" fmla="*/ 38 w 404"/>
                <a:gd name="T51" fmla="*/ 1477 h 1499"/>
                <a:gd name="T52" fmla="*/ 23 w 404"/>
                <a:gd name="T53" fmla="*/ 1462 h 1499"/>
                <a:gd name="T54" fmla="*/ 10 w 404"/>
                <a:gd name="T55" fmla="*/ 1443 h 1499"/>
                <a:gd name="T56" fmla="*/ 3 w 404"/>
                <a:gd name="T57" fmla="*/ 1422 h 1499"/>
                <a:gd name="T58" fmla="*/ 0 w 404"/>
                <a:gd name="T59" fmla="*/ 1400 h 1499"/>
                <a:gd name="T60" fmla="*/ 0 w 404"/>
                <a:gd name="T61" fmla="*/ 100 h 1499"/>
                <a:gd name="T62" fmla="*/ 3 w 404"/>
                <a:gd name="T63" fmla="*/ 77 h 1499"/>
                <a:gd name="T64" fmla="*/ 10 w 404"/>
                <a:gd name="T65" fmla="*/ 56 h 1499"/>
                <a:gd name="T66" fmla="*/ 23 w 404"/>
                <a:gd name="T67" fmla="*/ 38 h 1499"/>
                <a:gd name="T68" fmla="*/ 38 w 404"/>
                <a:gd name="T69" fmla="*/ 22 h 1499"/>
                <a:gd name="T70" fmla="*/ 57 w 404"/>
                <a:gd name="T71" fmla="*/ 10 h 1499"/>
                <a:gd name="T72" fmla="*/ 78 w 404"/>
                <a:gd name="T73" fmla="*/ 3 h 1499"/>
                <a:gd name="T74" fmla="*/ 101 w 404"/>
                <a:gd name="T75" fmla="*/ 0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4" h="1499">
                  <a:moveTo>
                    <a:pt x="101" y="100"/>
                  </a:moveTo>
                  <a:lnTo>
                    <a:pt x="101" y="1399"/>
                  </a:lnTo>
                  <a:lnTo>
                    <a:pt x="302" y="1399"/>
                  </a:lnTo>
                  <a:lnTo>
                    <a:pt x="302" y="100"/>
                  </a:lnTo>
                  <a:lnTo>
                    <a:pt x="101" y="100"/>
                  </a:lnTo>
                  <a:close/>
                  <a:moveTo>
                    <a:pt x="101" y="0"/>
                  </a:moveTo>
                  <a:lnTo>
                    <a:pt x="302" y="0"/>
                  </a:lnTo>
                  <a:lnTo>
                    <a:pt x="326" y="3"/>
                  </a:lnTo>
                  <a:lnTo>
                    <a:pt x="347" y="10"/>
                  </a:lnTo>
                  <a:lnTo>
                    <a:pt x="366" y="22"/>
                  </a:lnTo>
                  <a:lnTo>
                    <a:pt x="382" y="38"/>
                  </a:lnTo>
                  <a:lnTo>
                    <a:pt x="393" y="56"/>
                  </a:lnTo>
                  <a:lnTo>
                    <a:pt x="402" y="77"/>
                  </a:lnTo>
                  <a:lnTo>
                    <a:pt x="404" y="100"/>
                  </a:lnTo>
                  <a:lnTo>
                    <a:pt x="404" y="1400"/>
                  </a:lnTo>
                  <a:lnTo>
                    <a:pt x="402" y="1422"/>
                  </a:lnTo>
                  <a:lnTo>
                    <a:pt x="393" y="1443"/>
                  </a:lnTo>
                  <a:lnTo>
                    <a:pt x="382" y="1462"/>
                  </a:lnTo>
                  <a:lnTo>
                    <a:pt x="366" y="1477"/>
                  </a:lnTo>
                  <a:lnTo>
                    <a:pt x="347" y="1489"/>
                  </a:lnTo>
                  <a:lnTo>
                    <a:pt x="326" y="1496"/>
                  </a:lnTo>
                  <a:lnTo>
                    <a:pt x="302" y="1499"/>
                  </a:lnTo>
                  <a:lnTo>
                    <a:pt x="101" y="1499"/>
                  </a:lnTo>
                  <a:lnTo>
                    <a:pt x="78" y="1496"/>
                  </a:lnTo>
                  <a:lnTo>
                    <a:pt x="57" y="1489"/>
                  </a:lnTo>
                  <a:lnTo>
                    <a:pt x="38" y="1477"/>
                  </a:lnTo>
                  <a:lnTo>
                    <a:pt x="23" y="1462"/>
                  </a:lnTo>
                  <a:lnTo>
                    <a:pt x="10" y="1443"/>
                  </a:lnTo>
                  <a:lnTo>
                    <a:pt x="3" y="1422"/>
                  </a:lnTo>
                  <a:lnTo>
                    <a:pt x="0" y="1400"/>
                  </a:lnTo>
                  <a:lnTo>
                    <a:pt x="0" y="100"/>
                  </a:lnTo>
                  <a:lnTo>
                    <a:pt x="3" y="77"/>
                  </a:lnTo>
                  <a:lnTo>
                    <a:pt x="10" y="56"/>
                  </a:lnTo>
                  <a:lnTo>
                    <a:pt x="23" y="38"/>
                  </a:lnTo>
                  <a:lnTo>
                    <a:pt x="38" y="22"/>
                  </a:lnTo>
                  <a:lnTo>
                    <a:pt x="57" y="10"/>
                  </a:lnTo>
                  <a:lnTo>
                    <a:pt x="78" y="3"/>
                  </a:lnTo>
                  <a:lnTo>
                    <a:pt x="10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567" name="Freeform 8">
              <a:extLst>
                <a:ext uri="{FF2B5EF4-FFF2-40B4-BE49-F238E27FC236}">
                  <a16:creationId xmlns:a16="http://schemas.microsoft.com/office/drawing/2014/main" id="{D3EE0813-95A5-4E65-991B-48399975025B}"/>
                </a:ext>
              </a:extLst>
            </p:cNvPr>
            <p:cNvSpPr>
              <a:spLocks noEditPoints="1"/>
            </p:cNvSpPr>
            <p:nvPr/>
          </p:nvSpPr>
          <p:spPr bwMode="auto">
            <a:xfrm>
              <a:off x="-2658" y="1692"/>
              <a:ext cx="202" cy="750"/>
            </a:xfrm>
            <a:custGeom>
              <a:avLst/>
              <a:gdLst>
                <a:gd name="T0" fmla="*/ 100 w 404"/>
                <a:gd name="T1" fmla="*/ 100 h 1499"/>
                <a:gd name="T2" fmla="*/ 100 w 404"/>
                <a:gd name="T3" fmla="*/ 1399 h 1499"/>
                <a:gd name="T4" fmla="*/ 302 w 404"/>
                <a:gd name="T5" fmla="*/ 1399 h 1499"/>
                <a:gd name="T6" fmla="*/ 302 w 404"/>
                <a:gd name="T7" fmla="*/ 100 h 1499"/>
                <a:gd name="T8" fmla="*/ 100 w 404"/>
                <a:gd name="T9" fmla="*/ 100 h 1499"/>
                <a:gd name="T10" fmla="*/ 100 w 404"/>
                <a:gd name="T11" fmla="*/ 0 h 1499"/>
                <a:gd name="T12" fmla="*/ 302 w 404"/>
                <a:gd name="T13" fmla="*/ 0 h 1499"/>
                <a:gd name="T14" fmla="*/ 326 w 404"/>
                <a:gd name="T15" fmla="*/ 3 h 1499"/>
                <a:gd name="T16" fmla="*/ 347 w 404"/>
                <a:gd name="T17" fmla="*/ 10 h 1499"/>
                <a:gd name="T18" fmla="*/ 365 w 404"/>
                <a:gd name="T19" fmla="*/ 22 h 1499"/>
                <a:gd name="T20" fmla="*/ 381 w 404"/>
                <a:gd name="T21" fmla="*/ 38 h 1499"/>
                <a:gd name="T22" fmla="*/ 393 w 404"/>
                <a:gd name="T23" fmla="*/ 56 h 1499"/>
                <a:gd name="T24" fmla="*/ 401 w 404"/>
                <a:gd name="T25" fmla="*/ 77 h 1499"/>
                <a:gd name="T26" fmla="*/ 404 w 404"/>
                <a:gd name="T27" fmla="*/ 100 h 1499"/>
                <a:gd name="T28" fmla="*/ 404 w 404"/>
                <a:gd name="T29" fmla="*/ 1400 h 1499"/>
                <a:gd name="T30" fmla="*/ 401 w 404"/>
                <a:gd name="T31" fmla="*/ 1422 h 1499"/>
                <a:gd name="T32" fmla="*/ 393 w 404"/>
                <a:gd name="T33" fmla="*/ 1443 h 1499"/>
                <a:gd name="T34" fmla="*/ 381 w 404"/>
                <a:gd name="T35" fmla="*/ 1462 h 1499"/>
                <a:gd name="T36" fmla="*/ 365 w 404"/>
                <a:gd name="T37" fmla="*/ 1477 h 1499"/>
                <a:gd name="T38" fmla="*/ 347 w 404"/>
                <a:gd name="T39" fmla="*/ 1489 h 1499"/>
                <a:gd name="T40" fmla="*/ 326 w 404"/>
                <a:gd name="T41" fmla="*/ 1496 h 1499"/>
                <a:gd name="T42" fmla="*/ 302 w 404"/>
                <a:gd name="T43" fmla="*/ 1499 h 1499"/>
                <a:gd name="T44" fmla="*/ 100 w 404"/>
                <a:gd name="T45" fmla="*/ 1499 h 1499"/>
                <a:gd name="T46" fmla="*/ 77 w 404"/>
                <a:gd name="T47" fmla="*/ 1496 h 1499"/>
                <a:gd name="T48" fmla="*/ 56 w 404"/>
                <a:gd name="T49" fmla="*/ 1489 h 1499"/>
                <a:gd name="T50" fmla="*/ 37 w 404"/>
                <a:gd name="T51" fmla="*/ 1477 h 1499"/>
                <a:gd name="T52" fmla="*/ 22 w 404"/>
                <a:gd name="T53" fmla="*/ 1462 h 1499"/>
                <a:gd name="T54" fmla="*/ 10 w 404"/>
                <a:gd name="T55" fmla="*/ 1443 h 1499"/>
                <a:gd name="T56" fmla="*/ 3 w 404"/>
                <a:gd name="T57" fmla="*/ 1422 h 1499"/>
                <a:gd name="T58" fmla="*/ 0 w 404"/>
                <a:gd name="T59" fmla="*/ 1400 h 1499"/>
                <a:gd name="T60" fmla="*/ 0 w 404"/>
                <a:gd name="T61" fmla="*/ 100 h 1499"/>
                <a:gd name="T62" fmla="*/ 3 w 404"/>
                <a:gd name="T63" fmla="*/ 77 h 1499"/>
                <a:gd name="T64" fmla="*/ 10 w 404"/>
                <a:gd name="T65" fmla="*/ 56 h 1499"/>
                <a:gd name="T66" fmla="*/ 22 w 404"/>
                <a:gd name="T67" fmla="*/ 38 h 1499"/>
                <a:gd name="T68" fmla="*/ 37 w 404"/>
                <a:gd name="T69" fmla="*/ 22 h 1499"/>
                <a:gd name="T70" fmla="*/ 56 w 404"/>
                <a:gd name="T71" fmla="*/ 10 h 1499"/>
                <a:gd name="T72" fmla="*/ 77 w 404"/>
                <a:gd name="T73" fmla="*/ 3 h 1499"/>
                <a:gd name="T74" fmla="*/ 100 w 404"/>
                <a:gd name="T75" fmla="*/ 0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4" h="1499">
                  <a:moveTo>
                    <a:pt x="100" y="100"/>
                  </a:moveTo>
                  <a:lnTo>
                    <a:pt x="100" y="1399"/>
                  </a:lnTo>
                  <a:lnTo>
                    <a:pt x="302" y="1399"/>
                  </a:lnTo>
                  <a:lnTo>
                    <a:pt x="302" y="100"/>
                  </a:lnTo>
                  <a:lnTo>
                    <a:pt x="100" y="100"/>
                  </a:lnTo>
                  <a:close/>
                  <a:moveTo>
                    <a:pt x="100" y="0"/>
                  </a:moveTo>
                  <a:lnTo>
                    <a:pt x="302" y="0"/>
                  </a:lnTo>
                  <a:lnTo>
                    <a:pt x="326" y="3"/>
                  </a:lnTo>
                  <a:lnTo>
                    <a:pt x="347" y="10"/>
                  </a:lnTo>
                  <a:lnTo>
                    <a:pt x="365" y="22"/>
                  </a:lnTo>
                  <a:lnTo>
                    <a:pt x="381" y="38"/>
                  </a:lnTo>
                  <a:lnTo>
                    <a:pt x="393" y="56"/>
                  </a:lnTo>
                  <a:lnTo>
                    <a:pt x="401" y="77"/>
                  </a:lnTo>
                  <a:lnTo>
                    <a:pt x="404" y="100"/>
                  </a:lnTo>
                  <a:lnTo>
                    <a:pt x="404" y="1400"/>
                  </a:lnTo>
                  <a:lnTo>
                    <a:pt x="401" y="1422"/>
                  </a:lnTo>
                  <a:lnTo>
                    <a:pt x="393" y="1443"/>
                  </a:lnTo>
                  <a:lnTo>
                    <a:pt x="381" y="1462"/>
                  </a:lnTo>
                  <a:lnTo>
                    <a:pt x="365" y="1477"/>
                  </a:lnTo>
                  <a:lnTo>
                    <a:pt x="347" y="1489"/>
                  </a:lnTo>
                  <a:lnTo>
                    <a:pt x="326" y="1496"/>
                  </a:lnTo>
                  <a:lnTo>
                    <a:pt x="302" y="1499"/>
                  </a:lnTo>
                  <a:lnTo>
                    <a:pt x="100" y="1499"/>
                  </a:lnTo>
                  <a:lnTo>
                    <a:pt x="77" y="1496"/>
                  </a:lnTo>
                  <a:lnTo>
                    <a:pt x="56" y="1489"/>
                  </a:lnTo>
                  <a:lnTo>
                    <a:pt x="37" y="1477"/>
                  </a:lnTo>
                  <a:lnTo>
                    <a:pt x="22" y="1462"/>
                  </a:lnTo>
                  <a:lnTo>
                    <a:pt x="10" y="1443"/>
                  </a:lnTo>
                  <a:lnTo>
                    <a:pt x="3" y="1422"/>
                  </a:lnTo>
                  <a:lnTo>
                    <a:pt x="0" y="1400"/>
                  </a:lnTo>
                  <a:lnTo>
                    <a:pt x="0" y="100"/>
                  </a:lnTo>
                  <a:lnTo>
                    <a:pt x="3" y="77"/>
                  </a:lnTo>
                  <a:lnTo>
                    <a:pt x="10" y="56"/>
                  </a:lnTo>
                  <a:lnTo>
                    <a:pt x="22" y="38"/>
                  </a:lnTo>
                  <a:lnTo>
                    <a:pt x="37" y="22"/>
                  </a:lnTo>
                  <a:lnTo>
                    <a:pt x="56" y="10"/>
                  </a:lnTo>
                  <a:lnTo>
                    <a:pt x="77" y="3"/>
                  </a:lnTo>
                  <a:lnTo>
                    <a:pt x="10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568" name="Freeform 9">
              <a:extLst>
                <a:ext uri="{FF2B5EF4-FFF2-40B4-BE49-F238E27FC236}">
                  <a16:creationId xmlns:a16="http://schemas.microsoft.com/office/drawing/2014/main" id="{C140887A-589C-4096-A657-62D2A2C70B82}"/>
                </a:ext>
              </a:extLst>
            </p:cNvPr>
            <p:cNvSpPr>
              <a:spLocks noEditPoints="1"/>
            </p:cNvSpPr>
            <p:nvPr/>
          </p:nvSpPr>
          <p:spPr bwMode="auto">
            <a:xfrm>
              <a:off x="-2355" y="1692"/>
              <a:ext cx="202" cy="750"/>
            </a:xfrm>
            <a:custGeom>
              <a:avLst/>
              <a:gdLst>
                <a:gd name="T0" fmla="*/ 101 w 405"/>
                <a:gd name="T1" fmla="*/ 100 h 1499"/>
                <a:gd name="T2" fmla="*/ 101 w 405"/>
                <a:gd name="T3" fmla="*/ 1399 h 1499"/>
                <a:gd name="T4" fmla="*/ 303 w 405"/>
                <a:gd name="T5" fmla="*/ 1399 h 1499"/>
                <a:gd name="T6" fmla="*/ 303 w 405"/>
                <a:gd name="T7" fmla="*/ 100 h 1499"/>
                <a:gd name="T8" fmla="*/ 101 w 405"/>
                <a:gd name="T9" fmla="*/ 100 h 1499"/>
                <a:gd name="T10" fmla="*/ 101 w 405"/>
                <a:gd name="T11" fmla="*/ 0 h 1499"/>
                <a:gd name="T12" fmla="*/ 303 w 405"/>
                <a:gd name="T13" fmla="*/ 0 h 1499"/>
                <a:gd name="T14" fmla="*/ 326 w 405"/>
                <a:gd name="T15" fmla="*/ 3 h 1499"/>
                <a:gd name="T16" fmla="*/ 348 w 405"/>
                <a:gd name="T17" fmla="*/ 10 h 1499"/>
                <a:gd name="T18" fmla="*/ 366 w 405"/>
                <a:gd name="T19" fmla="*/ 22 h 1499"/>
                <a:gd name="T20" fmla="*/ 382 w 405"/>
                <a:gd name="T21" fmla="*/ 38 h 1499"/>
                <a:gd name="T22" fmla="*/ 394 w 405"/>
                <a:gd name="T23" fmla="*/ 56 h 1499"/>
                <a:gd name="T24" fmla="*/ 402 w 405"/>
                <a:gd name="T25" fmla="*/ 77 h 1499"/>
                <a:gd name="T26" fmla="*/ 405 w 405"/>
                <a:gd name="T27" fmla="*/ 100 h 1499"/>
                <a:gd name="T28" fmla="*/ 405 w 405"/>
                <a:gd name="T29" fmla="*/ 1400 h 1499"/>
                <a:gd name="T30" fmla="*/ 402 w 405"/>
                <a:gd name="T31" fmla="*/ 1422 h 1499"/>
                <a:gd name="T32" fmla="*/ 394 w 405"/>
                <a:gd name="T33" fmla="*/ 1443 h 1499"/>
                <a:gd name="T34" fmla="*/ 382 w 405"/>
                <a:gd name="T35" fmla="*/ 1462 h 1499"/>
                <a:gd name="T36" fmla="*/ 366 w 405"/>
                <a:gd name="T37" fmla="*/ 1477 h 1499"/>
                <a:gd name="T38" fmla="*/ 348 w 405"/>
                <a:gd name="T39" fmla="*/ 1489 h 1499"/>
                <a:gd name="T40" fmla="*/ 326 w 405"/>
                <a:gd name="T41" fmla="*/ 1496 h 1499"/>
                <a:gd name="T42" fmla="*/ 303 w 405"/>
                <a:gd name="T43" fmla="*/ 1499 h 1499"/>
                <a:gd name="T44" fmla="*/ 101 w 405"/>
                <a:gd name="T45" fmla="*/ 1499 h 1499"/>
                <a:gd name="T46" fmla="*/ 78 w 405"/>
                <a:gd name="T47" fmla="*/ 1496 h 1499"/>
                <a:gd name="T48" fmla="*/ 57 w 405"/>
                <a:gd name="T49" fmla="*/ 1489 h 1499"/>
                <a:gd name="T50" fmla="*/ 38 w 405"/>
                <a:gd name="T51" fmla="*/ 1477 h 1499"/>
                <a:gd name="T52" fmla="*/ 23 w 405"/>
                <a:gd name="T53" fmla="*/ 1462 h 1499"/>
                <a:gd name="T54" fmla="*/ 10 w 405"/>
                <a:gd name="T55" fmla="*/ 1443 h 1499"/>
                <a:gd name="T56" fmla="*/ 3 w 405"/>
                <a:gd name="T57" fmla="*/ 1422 h 1499"/>
                <a:gd name="T58" fmla="*/ 0 w 405"/>
                <a:gd name="T59" fmla="*/ 1400 h 1499"/>
                <a:gd name="T60" fmla="*/ 0 w 405"/>
                <a:gd name="T61" fmla="*/ 100 h 1499"/>
                <a:gd name="T62" fmla="*/ 3 w 405"/>
                <a:gd name="T63" fmla="*/ 77 h 1499"/>
                <a:gd name="T64" fmla="*/ 10 w 405"/>
                <a:gd name="T65" fmla="*/ 56 h 1499"/>
                <a:gd name="T66" fmla="*/ 23 w 405"/>
                <a:gd name="T67" fmla="*/ 38 h 1499"/>
                <a:gd name="T68" fmla="*/ 38 w 405"/>
                <a:gd name="T69" fmla="*/ 22 h 1499"/>
                <a:gd name="T70" fmla="*/ 57 w 405"/>
                <a:gd name="T71" fmla="*/ 10 h 1499"/>
                <a:gd name="T72" fmla="*/ 78 w 405"/>
                <a:gd name="T73" fmla="*/ 3 h 1499"/>
                <a:gd name="T74" fmla="*/ 101 w 405"/>
                <a:gd name="T75" fmla="*/ 0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5" h="1499">
                  <a:moveTo>
                    <a:pt x="101" y="100"/>
                  </a:moveTo>
                  <a:lnTo>
                    <a:pt x="101" y="1399"/>
                  </a:lnTo>
                  <a:lnTo>
                    <a:pt x="303" y="1399"/>
                  </a:lnTo>
                  <a:lnTo>
                    <a:pt x="303" y="100"/>
                  </a:lnTo>
                  <a:lnTo>
                    <a:pt x="101" y="100"/>
                  </a:lnTo>
                  <a:close/>
                  <a:moveTo>
                    <a:pt x="101" y="0"/>
                  </a:moveTo>
                  <a:lnTo>
                    <a:pt x="303" y="0"/>
                  </a:lnTo>
                  <a:lnTo>
                    <a:pt x="326" y="3"/>
                  </a:lnTo>
                  <a:lnTo>
                    <a:pt x="348" y="10"/>
                  </a:lnTo>
                  <a:lnTo>
                    <a:pt x="366" y="22"/>
                  </a:lnTo>
                  <a:lnTo>
                    <a:pt x="382" y="38"/>
                  </a:lnTo>
                  <a:lnTo>
                    <a:pt x="394" y="56"/>
                  </a:lnTo>
                  <a:lnTo>
                    <a:pt x="402" y="77"/>
                  </a:lnTo>
                  <a:lnTo>
                    <a:pt x="405" y="100"/>
                  </a:lnTo>
                  <a:lnTo>
                    <a:pt x="405" y="1400"/>
                  </a:lnTo>
                  <a:lnTo>
                    <a:pt x="402" y="1422"/>
                  </a:lnTo>
                  <a:lnTo>
                    <a:pt x="394" y="1443"/>
                  </a:lnTo>
                  <a:lnTo>
                    <a:pt x="382" y="1462"/>
                  </a:lnTo>
                  <a:lnTo>
                    <a:pt x="366" y="1477"/>
                  </a:lnTo>
                  <a:lnTo>
                    <a:pt x="348" y="1489"/>
                  </a:lnTo>
                  <a:lnTo>
                    <a:pt x="326" y="1496"/>
                  </a:lnTo>
                  <a:lnTo>
                    <a:pt x="303" y="1499"/>
                  </a:lnTo>
                  <a:lnTo>
                    <a:pt x="101" y="1499"/>
                  </a:lnTo>
                  <a:lnTo>
                    <a:pt x="78" y="1496"/>
                  </a:lnTo>
                  <a:lnTo>
                    <a:pt x="57" y="1489"/>
                  </a:lnTo>
                  <a:lnTo>
                    <a:pt x="38" y="1477"/>
                  </a:lnTo>
                  <a:lnTo>
                    <a:pt x="23" y="1462"/>
                  </a:lnTo>
                  <a:lnTo>
                    <a:pt x="10" y="1443"/>
                  </a:lnTo>
                  <a:lnTo>
                    <a:pt x="3" y="1422"/>
                  </a:lnTo>
                  <a:lnTo>
                    <a:pt x="0" y="1400"/>
                  </a:lnTo>
                  <a:lnTo>
                    <a:pt x="0" y="100"/>
                  </a:lnTo>
                  <a:lnTo>
                    <a:pt x="3" y="77"/>
                  </a:lnTo>
                  <a:lnTo>
                    <a:pt x="10" y="56"/>
                  </a:lnTo>
                  <a:lnTo>
                    <a:pt x="23" y="38"/>
                  </a:lnTo>
                  <a:lnTo>
                    <a:pt x="38" y="22"/>
                  </a:lnTo>
                  <a:lnTo>
                    <a:pt x="57" y="10"/>
                  </a:lnTo>
                  <a:lnTo>
                    <a:pt x="78" y="3"/>
                  </a:lnTo>
                  <a:lnTo>
                    <a:pt x="10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569" name="Group 4">
            <a:extLst>
              <a:ext uri="{FF2B5EF4-FFF2-40B4-BE49-F238E27FC236}">
                <a16:creationId xmlns:a16="http://schemas.microsoft.com/office/drawing/2014/main" id="{75A1BA4C-8CD1-422D-B770-1C9710A0B9F9}"/>
              </a:ext>
            </a:extLst>
          </p:cNvPr>
          <p:cNvGrpSpPr>
            <a:grpSpLocks noChangeAspect="1"/>
          </p:cNvGrpSpPr>
          <p:nvPr/>
        </p:nvGrpSpPr>
        <p:grpSpPr bwMode="auto">
          <a:xfrm>
            <a:off x="1281274" y="1773921"/>
            <a:ext cx="329368" cy="307146"/>
            <a:chOff x="1614" y="1566"/>
            <a:chExt cx="415" cy="387"/>
          </a:xfrm>
          <a:solidFill>
            <a:srgbClr val="000000"/>
          </a:solidFill>
        </p:grpSpPr>
        <p:sp>
          <p:nvSpPr>
            <p:cNvPr id="570" name="Freeform 6">
              <a:extLst>
                <a:ext uri="{FF2B5EF4-FFF2-40B4-BE49-F238E27FC236}">
                  <a16:creationId xmlns:a16="http://schemas.microsoft.com/office/drawing/2014/main" id="{97EAB1F8-8C2C-49DA-8F21-02C5C9F76490}"/>
                </a:ext>
              </a:extLst>
            </p:cNvPr>
            <p:cNvSpPr>
              <a:spLocks noEditPoints="1"/>
            </p:cNvSpPr>
            <p:nvPr/>
          </p:nvSpPr>
          <p:spPr bwMode="auto">
            <a:xfrm>
              <a:off x="1614" y="1566"/>
              <a:ext cx="415" cy="387"/>
            </a:xfrm>
            <a:custGeom>
              <a:avLst/>
              <a:gdLst>
                <a:gd name="T0" fmla="*/ 2493 w 3324"/>
                <a:gd name="T1" fmla="*/ 619 h 3096"/>
                <a:gd name="T2" fmla="*/ 2503 w 3324"/>
                <a:gd name="T3" fmla="*/ 684 h 3096"/>
                <a:gd name="T4" fmla="*/ 2533 w 3324"/>
                <a:gd name="T5" fmla="*/ 741 h 3096"/>
                <a:gd name="T6" fmla="*/ 2578 w 3324"/>
                <a:gd name="T7" fmla="*/ 786 h 3096"/>
                <a:gd name="T8" fmla="*/ 2635 w 3324"/>
                <a:gd name="T9" fmla="*/ 815 h 3096"/>
                <a:gd name="T10" fmla="*/ 2701 w 3324"/>
                <a:gd name="T11" fmla="*/ 825 h 3096"/>
                <a:gd name="T12" fmla="*/ 2493 w 3324"/>
                <a:gd name="T13" fmla="*/ 206 h 3096"/>
                <a:gd name="T14" fmla="*/ 287 w 3324"/>
                <a:gd name="T15" fmla="*/ 209 h 3096"/>
                <a:gd name="T16" fmla="*/ 247 w 3324"/>
                <a:gd name="T17" fmla="*/ 229 h 3096"/>
                <a:gd name="T18" fmla="*/ 219 w 3324"/>
                <a:gd name="T19" fmla="*/ 264 h 3096"/>
                <a:gd name="T20" fmla="*/ 208 w 3324"/>
                <a:gd name="T21" fmla="*/ 309 h 3096"/>
                <a:gd name="T22" fmla="*/ 211 w 3324"/>
                <a:gd name="T23" fmla="*/ 2810 h 3096"/>
                <a:gd name="T24" fmla="*/ 230 w 3324"/>
                <a:gd name="T25" fmla="*/ 2851 h 3096"/>
                <a:gd name="T26" fmla="*/ 266 w 3324"/>
                <a:gd name="T27" fmla="*/ 2880 h 3096"/>
                <a:gd name="T28" fmla="*/ 311 w 3324"/>
                <a:gd name="T29" fmla="*/ 2890 h 3096"/>
                <a:gd name="T30" fmla="*/ 3036 w 3324"/>
                <a:gd name="T31" fmla="*/ 2887 h 3096"/>
                <a:gd name="T32" fmla="*/ 3077 w 3324"/>
                <a:gd name="T33" fmla="*/ 2867 h 3096"/>
                <a:gd name="T34" fmla="*/ 3106 w 3324"/>
                <a:gd name="T35" fmla="*/ 2832 h 3096"/>
                <a:gd name="T36" fmla="*/ 3116 w 3324"/>
                <a:gd name="T37" fmla="*/ 2787 h 3096"/>
                <a:gd name="T38" fmla="*/ 2701 w 3324"/>
                <a:gd name="T39" fmla="*/ 929 h 3096"/>
                <a:gd name="T40" fmla="*/ 2618 w 3324"/>
                <a:gd name="T41" fmla="*/ 918 h 3096"/>
                <a:gd name="T42" fmla="*/ 2543 w 3324"/>
                <a:gd name="T43" fmla="*/ 886 h 3096"/>
                <a:gd name="T44" fmla="*/ 2480 w 3324"/>
                <a:gd name="T45" fmla="*/ 838 h 3096"/>
                <a:gd name="T46" fmla="*/ 2432 w 3324"/>
                <a:gd name="T47" fmla="*/ 776 h 3096"/>
                <a:gd name="T48" fmla="*/ 2400 w 3324"/>
                <a:gd name="T49" fmla="*/ 701 h 3096"/>
                <a:gd name="T50" fmla="*/ 2389 w 3324"/>
                <a:gd name="T51" fmla="*/ 619 h 3096"/>
                <a:gd name="T52" fmla="*/ 311 w 3324"/>
                <a:gd name="T53" fmla="*/ 206 h 3096"/>
                <a:gd name="T54" fmla="*/ 2493 w 3324"/>
                <a:gd name="T55" fmla="*/ 0 h 3096"/>
                <a:gd name="T56" fmla="*/ 2558 w 3324"/>
                <a:gd name="T57" fmla="*/ 10 h 3096"/>
                <a:gd name="T58" fmla="*/ 2615 w 3324"/>
                <a:gd name="T59" fmla="*/ 40 h 3096"/>
                <a:gd name="T60" fmla="*/ 3263 w 3324"/>
                <a:gd name="T61" fmla="*/ 680 h 3096"/>
                <a:gd name="T62" fmla="*/ 3301 w 3324"/>
                <a:gd name="T63" fmla="*/ 732 h 3096"/>
                <a:gd name="T64" fmla="*/ 3322 w 3324"/>
                <a:gd name="T65" fmla="*/ 793 h 3096"/>
                <a:gd name="T66" fmla="*/ 3324 w 3324"/>
                <a:gd name="T67" fmla="*/ 2787 h 3096"/>
                <a:gd name="T68" fmla="*/ 3314 w 3324"/>
                <a:gd name="T69" fmla="*/ 2868 h 3096"/>
                <a:gd name="T70" fmla="*/ 3282 w 3324"/>
                <a:gd name="T71" fmla="*/ 2943 h 3096"/>
                <a:gd name="T72" fmla="*/ 3233 w 3324"/>
                <a:gd name="T73" fmla="*/ 3006 h 3096"/>
                <a:gd name="T74" fmla="*/ 3169 w 3324"/>
                <a:gd name="T75" fmla="*/ 3053 h 3096"/>
                <a:gd name="T76" fmla="*/ 3095 w 3324"/>
                <a:gd name="T77" fmla="*/ 3085 h 3096"/>
                <a:gd name="T78" fmla="*/ 3012 w 3324"/>
                <a:gd name="T79" fmla="*/ 3096 h 3096"/>
                <a:gd name="T80" fmla="*/ 269 w 3324"/>
                <a:gd name="T81" fmla="*/ 3093 h 3096"/>
                <a:gd name="T82" fmla="*/ 190 w 3324"/>
                <a:gd name="T83" fmla="*/ 3072 h 3096"/>
                <a:gd name="T84" fmla="*/ 122 w 3324"/>
                <a:gd name="T85" fmla="*/ 3031 h 3096"/>
                <a:gd name="T86" fmla="*/ 65 w 3324"/>
                <a:gd name="T87" fmla="*/ 2975 h 3096"/>
                <a:gd name="T88" fmla="*/ 25 w 3324"/>
                <a:gd name="T89" fmla="*/ 2907 h 3096"/>
                <a:gd name="T90" fmla="*/ 3 w 3324"/>
                <a:gd name="T91" fmla="*/ 2829 h 3096"/>
                <a:gd name="T92" fmla="*/ 0 w 3324"/>
                <a:gd name="T93" fmla="*/ 309 h 3096"/>
                <a:gd name="T94" fmla="*/ 11 w 3324"/>
                <a:gd name="T95" fmla="*/ 227 h 3096"/>
                <a:gd name="T96" fmla="*/ 43 w 3324"/>
                <a:gd name="T97" fmla="*/ 153 h 3096"/>
                <a:gd name="T98" fmla="*/ 91 w 3324"/>
                <a:gd name="T99" fmla="*/ 90 h 3096"/>
                <a:gd name="T100" fmla="*/ 154 w 3324"/>
                <a:gd name="T101" fmla="*/ 42 h 3096"/>
                <a:gd name="T102" fmla="*/ 229 w 3324"/>
                <a:gd name="T103" fmla="*/ 11 h 3096"/>
                <a:gd name="T104" fmla="*/ 311 w 3324"/>
                <a:gd name="T105" fmla="*/ 0 h 3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24" h="3096">
                  <a:moveTo>
                    <a:pt x="2493" y="206"/>
                  </a:moveTo>
                  <a:lnTo>
                    <a:pt x="2493" y="619"/>
                  </a:lnTo>
                  <a:lnTo>
                    <a:pt x="2495" y="653"/>
                  </a:lnTo>
                  <a:lnTo>
                    <a:pt x="2503" y="684"/>
                  </a:lnTo>
                  <a:lnTo>
                    <a:pt x="2517" y="714"/>
                  </a:lnTo>
                  <a:lnTo>
                    <a:pt x="2533" y="741"/>
                  </a:lnTo>
                  <a:lnTo>
                    <a:pt x="2553" y="765"/>
                  </a:lnTo>
                  <a:lnTo>
                    <a:pt x="2578" y="786"/>
                  </a:lnTo>
                  <a:lnTo>
                    <a:pt x="2606" y="802"/>
                  </a:lnTo>
                  <a:lnTo>
                    <a:pt x="2635" y="815"/>
                  </a:lnTo>
                  <a:lnTo>
                    <a:pt x="2667" y="822"/>
                  </a:lnTo>
                  <a:lnTo>
                    <a:pt x="2701" y="825"/>
                  </a:lnTo>
                  <a:lnTo>
                    <a:pt x="3116" y="825"/>
                  </a:lnTo>
                  <a:lnTo>
                    <a:pt x="2493" y="206"/>
                  </a:lnTo>
                  <a:close/>
                  <a:moveTo>
                    <a:pt x="311" y="206"/>
                  </a:moveTo>
                  <a:lnTo>
                    <a:pt x="287" y="209"/>
                  </a:lnTo>
                  <a:lnTo>
                    <a:pt x="266" y="216"/>
                  </a:lnTo>
                  <a:lnTo>
                    <a:pt x="247" y="229"/>
                  </a:lnTo>
                  <a:lnTo>
                    <a:pt x="230" y="245"/>
                  </a:lnTo>
                  <a:lnTo>
                    <a:pt x="219" y="264"/>
                  </a:lnTo>
                  <a:lnTo>
                    <a:pt x="211" y="286"/>
                  </a:lnTo>
                  <a:lnTo>
                    <a:pt x="208" y="309"/>
                  </a:lnTo>
                  <a:lnTo>
                    <a:pt x="208" y="2787"/>
                  </a:lnTo>
                  <a:lnTo>
                    <a:pt x="211" y="2810"/>
                  </a:lnTo>
                  <a:lnTo>
                    <a:pt x="219" y="2832"/>
                  </a:lnTo>
                  <a:lnTo>
                    <a:pt x="230" y="2851"/>
                  </a:lnTo>
                  <a:lnTo>
                    <a:pt x="247" y="2867"/>
                  </a:lnTo>
                  <a:lnTo>
                    <a:pt x="266" y="2880"/>
                  </a:lnTo>
                  <a:lnTo>
                    <a:pt x="287" y="2887"/>
                  </a:lnTo>
                  <a:lnTo>
                    <a:pt x="311" y="2890"/>
                  </a:lnTo>
                  <a:lnTo>
                    <a:pt x="3012" y="2890"/>
                  </a:lnTo>
                  <a:lnTo>
                    <a:pt x="3036" y="2887"/>
                  </a:lnTo>
                  <a:lnTo>
                    <a:pt x="3058" y="2880"/>
                  </a:lnTo>
                  <a:lnTo>
                    <a:pt x="3077" y="2867"/>
                  </a:lnTo>
                  <a:lnTo>
                    <a:pt x="3094" y="2851"/>
                  </a:lnTo>
                  <a:lnTo>
                    <a:pt x="3106" y="2832"/>
                  </a:lnTo>
                  <a:lnTo>
                    <a:pt x="3113" y="2810"/>
                  </a:lnTo>
                  <a:lnTo>
                    <a:pt x="3116" y="2787"/>
                  </a:lnTo>
                  <a:lnTo>
                    <a:pt x="3116" y="929"/>
                  </a:lnTo>
                  <a:lnTo>
                    <a:pt x="2701" y="929"/>
                  </a:lnTo>
                  <a:lnTo>
                    <a:pt x="2658" y="926"/>
                  </a:lnTo>
                  <a:lnTo>
                    <a:pt x="2618" y="918"/>
                  </a:lnTo>
                  <a:lnTo>
                    <a:pt x="2579" y="905"/>
                  </a:lnTo>
                  <a:lnTo>
                    <a:pt x="2543" y="886"/>
                  </a:lnTo>
                  <a:lnTo>
                    <a:pt x="2511" y="864"/>
                  </a:lnTo>
                  <a:lnTo>
                    <a:pt x="2480" y="838"/>
                  </a:lnTo>
                  <a:lnTo>
                    <a:pt x="2454" y="808"/>
                  </a:lnTo>
                  <a:lnTo>
                    <a:pt x="2432" y="776"/>
                  </a:lnTo>
                  <a:lnTo>
                    <a:pt x="2413" y="740"/>
                  </a:lnTo>
                  <a:lnTo>
                    <a:pt x="2400" y="701"/>
                  </a:lnTo>
                  <a:lnTo>
                    <a:pt x="2392" y="662"/>
                  </a:lnTo>
                  <a:lnTo>
                    <a:pt x="2389" y="619"/>
                  </a:lnTo>
                  <a:lnTo>
                    <a:pt x="2389" y="206"/>
                  </a:lnTo>
                  <a:lnTo>
                    <a:pt x="311" y="206"/>
                  </a:lnTo>
                  <a:close/>
                  <a:moveTo>
                    <a:pt x="311" y="0"/>
                  </a:moveTo>
                  <a:lnTo>
                    <a:pt x="2493" y="0"/>
                  </a:lnTo>
                  <a:lnTo>
                    <a:pt x="2526" y="2"/>
                  </a:lnTo>
                  <a:lnTo>
                    <a:pt x="2558" y="10"/>
                  </a:lnTo>
                  <a:lnTo>
                    <a:pt x="2587" y="22"/>
                  </a:lnTo>
                  <a:lnTo>
                    <a:pt x="2615" y="40"/>
                  </a:lnTo>
                  <a:lnTo>
                    <a:pt x="2640" y="60"/>
                  </a:lnTo>
                  <a:lnTo>
                    <a:pt x="3263" y="680"/>
                  </a:lnTo>
                  <a:lnTo>
                    <a:pt x="3285" y="704"/>
                  </a:lnTo>
                  <a:lnTo>
                    <a:pt x="3301" y="732"/>
                  </a:lnTo>
                  <a:lnTo>
                    <a:pt x="3314" y="761"/>
                  </a:lnTo>
                  <a:lnTo>
                    <a:pt x="3322" y="793"/>
                  </a:lnTo>
                  <a:lnTo>
                    <a:pt x="3324" y="825"/>
                  </a:lnTo>
                  <a:lnTo>
                    <a:pt x="3324" y="2787"/>
                  </a:lnTo>
                  <a:lnTo>
                    <a:pt x="3322" y="2829"/>
                  </a:lnTo>
                  <a:lnTo>
                    <a:pt x="3314" y="2868"/>
                  </a:lnTo>
                  <a:lnTo>
                    <a:pt x="3299" y="2907"/>
                  </a:lnTo>
                  <a:lnTo>
                    <a:pt x="3282" y="2943"/>
                  </a:lnTo>
                  <a:lnTo>
                    <a:pt x="3259" y="2975"/>
                  </a:lnTo>
                  <a:lnTo>
                    <a:pt x="3233" y="3006"/>
                  </a:lnTo>
                  <a:lnTo>
                    <a:pt x="3203" y="3031"/>
                  </a:lnTo>
                  <a:lnTo>
                    <a:pt x="3169" y="3053"/>
                  </a:lnTo>
                  <a:lnTo>
                    <a:pt x="3134" y="3072"/>
                  </a:lnTo>
                  <a:lnTo>
                    <a:pt x="3095" y="3085"/>
                  </a:lnTo>
                  <a:lnTo>
                    <a:pt x="3055" y="3093"/>
                  </a:lnTo>
                  <a:lnTo>
                    <a:pt x="3012" y="3096"/>
                  </a:lnTo>
                  <a:lnTo>
                    <a:pt x="311" y="3096"/>
                  </a:lnTo>
                  <a:lnTo>
                    <a:pt x="269" y="3093"/>
                  </a:lnTo>
                  <a:lnTo>
                    <a:pt x="229" y="3085"/>
                  </a:lnTo>
                  <a:lnTo>
                    <a:pt x="190" y="3072"/>
                  </a:lnTo>
                  <a:lnTo>
                    <a:pt x="154" y="3053"/>
                  </a:lnTo>
                  <a:lnTo>
                    <a:pt x="122" y="3031"/>
                  </a:lnTo>
                  <a:lnTo>
                    <a:pt x="91" y="3006"/>
                  </a:lnTo>
                  <a:lnTo>
                    <a:pt x="65" y="2975"/>
                  </a:lnTo>
                  <a:lnTo>
                    <a:pt x="43" y="2943"/>
                  </a:lnTo>
                  <a:lnTo>
                    <a:pt x="25" y="2907"/>
                  </a:lnTo>
                  <a:lnTo>
                    <a:pt x="11" y="2868"/>
                  </a:lnTo>
                  <a:lnTo>
                    <a:pt x="3" y="2829"/>
                  </a:lnTo>
                  <a:lnTo>
                    <a:pt x="0" y="2787"/>
                  </a:lnTo>
                  <a:lnTo>
                    <a:pt x="0" y="309"/>
                  </a:lnTo>
                  <a:lnTo>
                    <a:pt x="3" y="267"/>
                  </a:lnTo>
                  <a:lnTo>
                    <a:pt x="11" y="227"/>
                  </a:lnTo>
                  <a:lnTo>
                    <a:pt x="25" y="189"/>
                  </a:lnTo>
                  <a:lnTo>
                    <a:pt x="43" y="153"/>
                  </a:lnTo>
                  <a:lnTo>
                    <a:pt x="65" y="120"/>
                  </a:lnTo>
                  <a:lnTo>
                    <a:pt x="91" y="90"/>
                  </a:lnTo>
                  <a:lnTo>
                    <a:pt x="122" y="64"/>
                  </a:lnTo>
                  <a:lnTo>
                    <a:pt x="154" y="42"/>
                  </a:lnTo>
                  <a:lnTo>
                    <a:pt x="190" y="24"/>
                  </a:lnTo>
                  <a:lnTo>
                    <a:pt x="229" y="11"/>
                  </a:lnTo>
                  <a:lnTo>
                    <a:pt x="269" y="3"/>
                  </a:lnTo>
                  <a:lnTo>
                    <a:pt x="31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571" name="Freeform 7">
              <a:extLst>
                <a:ext uri="{FF2B5EF4-FFF2-40B4-BE49-F238E27FC236}">
                  <a16:creationId xmlns:a16="http://schemas.microsoft.com/office/drawing/2014/main" id="{72B8F465-0AD9-473B-9CB3-AA1F725B234D}"/>
                </a:ext>
              </a:extLst>
            </p:cNvPr>
            <p:cNvSpPr>
              <a:spLocks/>
            </p:cNvSpPr>
            <p:nvPr/>
          </p:nvSpPr>
          <p:spPr bwMode="auto">
            <a:xfrm>
              <a:off x="1809" y="1643"/>
              <a:ext cx="78" cy="13"/>
            </a:xfrm>
            <a:custGeom>
              <a:avLst/>
              <a:gdLst>
                <a:gd name="T0" fmla="*/ 52 w 623"/>
                <a:gd name="T1" fmla="*/ 0 h 104"/>
                <a:gd name="T2" fmla="*/ 571 w 623"/>
                <a:gd name="T3" fmla="*/ 0 h 104"/>
                <a:gd name="T4" fmla="*/ 587 w 623"/>
                <a:gd name="T5" fmla="*/ 3 h 104"/>
                <a:gd name="T6" fmla="*/ 603 w 623"/>
                <a:gd name="T7" fmla="*/ 10 h 104"/>
                <a:gd name="T8" fmla="*/ 614 w 623"/>
                <a:gd name="T9" fmla="*/ 21 h 104"/>
                <a:gd name="T10" fmla="*/ 621 w 623"/>
                <a:gd name="T11" fmla="*/ 36 h 104"/>
                <a:gd name="T12" fmla="*/ 623 w 623"/>
                <a:gd name="T13" fmla="*/ 52 h 104"/>
                <a:gd name="T14" fmla="*/ 621 w 623"/>
                <a:gd name="T15" fmla="*/ 68 h 104"/>
                <a:gd name="T16" fmla="*/ 614 w 623"/>
                <a:gd name="T17" fmla="*/ 82 h 104"/>
                <a:gd name="T18" fmla="*/ 603 w 623"/>
                <a:gd name="T19" fmla="*/ 94 h 104"/>
                <a:gd name="T20" fmla="*/ 587 w 623"/>
                <a:gd name="T21" fmla="*/ 101 h 104"/>
                <a:gd name="T22" fmla="*/ 571 w 623"/>
                <a:gd name="T23" fmla="*/ 104 h 104"/>
                <a:gd name="T24" fmla="*/ 52 w 623"/>
                <a:gd name="T25" fmla="*/ 104 h 104"/>
                <a:gd name="T26" fmla="*/ 36 w 623"/>
                <a:gd name="T27" fmla="*/ 101 h 104"/>
                <a:gd name="T28" fmla="*/ 22 w 623"/>
                <a:gd name="T29" fmla="*/ 94 h 104"/>
                <a:gd name="T30" fmla="*/ 10 w 623"/>
                <a:gd name="T31" fmla="*/ 82 h 104"/>
                <a:gd name="T32" fmla="*/ 3 w 623"/>
                <a:gd name="T33" fmla="*/ 68 h 104"/>
                <a:gd name="T34" fmla="*/ 0 w 623"/>
                <a:gd name="T35" fmla="*/ 52 h 104"/>
                <a:gd name="T36" fmla="*/ 3 w 623"/>
                <a:gd name="T37" fmla="*/ 36 h 104"/>
                <a:gd name="T38" fmla="*/ 10 w 623"/>
                <a:gd name="T39" fmla="*/ 21 h 104"/>
                <a:gd name="T40" fmla="*/ 22 w 623"/>
                <a:gd name="T41" fmla="*/ 10 h 104"/>
                <a:gd name="T42" fmla="*/ 36 w 623"/>
                <a:gd name="T43" fmla="*/ 3 h 104"/>
                <a:gd name="T44" fmla="*/ 52 w 623"/>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3" h="104">
                  <a:moveTo>
                    <a:pt x="52" y="0"/>
                  </a:moveTo>
                  <a:lnTo>
                    <a:pt x="571" y="0"/>
                  </a:lnTo>
                  <a:lnTo>
                    <a:pt x="587" y="3"/>
                  </a:lnTo>
                  <a:lnTo>
                    <a:pt x="603" y="10"/>
                  </a:lnTo>
                  <a:lnTo>
                    <a:pt x="614" y="21"/>
                  </a:lnTo>
                  <a:lnTo>
                    <a:pt x="621" y="36"/>
                  </a:lnTo>
                  <a:lnTo>
                    <a:pt x="623" y="52"/>
                  </a:lnTo>
                  <a:lnTo>
                    <a:pt x="621" y="68"/>
                  </a:lnTo>
                  <a:lnTo>
                    <a:pt x="614" y="82"/>
                  </a:lnTo>
                  <a:lnTo>
                    <a:pt x="603" y="94"/>
                  </a:lnTo>
                  <a:lnTo>
                    <a:pt x="587" y="101"/>
                  </a:lnTo>
                  <a:lnTo>
                    <a:pt x="571" y="104"/>
                  </a:lnTo>
                  <a:lnTo>
                    <a:pt x="52" y="104"/>
                  </a:lnTo>
                  <a:lnTo>
                    <a:pt x="36" y="101"/>
                  </a:lnTo>
                  <a:lnTo>
                    <a:pt x="22" y="94"/>
                  </a:lnTo>
                  <a:lnTo>
                    <a:pt x="10" y="82"/>
                  </a:lnTo>
                  <a:lnTo>
                    <a:pt x="3" y="68"/>
                  </a:lnTo>
                  <a:lnTo>
                    <a:pt x="0" y="52"/>
                  </a:lnTo>
                  <a:lnTo>
                    <a:pt x="3" y="36"/>
                  </a:lnTo>
                  <a:lnTo>
                    <a:pt x="10" y="21"/>
                  </a:lnTo>
                  <a:lnTo>
                    <a:pt x="22" y="10"/>
                  </a:lnTo>
                  <a:lnTo>
                    <a:pt x="36" y="3"/>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572" name="Freeform 8">
              <a:extLst>
                <a:ext uri="{FF2B5EF4-FFF2-40B4-BE49-F238E27FC236}">
                  <a16:creationId xmlns:a16="http://schemas.microsoft.com/office/drawing/2014/main" id="{D172AC4A-5EC8-49B2-B2BB-47E953DD7738}"/>
                </a:ext>
              </a:extLst>
            </p:cNvPr>
            <p:cNvSpPr>
              <a:spLocks/>
            </p:cNvSpPr>
            <p:nvPr/>
          </p:nvSpPr>
          <p:spPr bwMode="auto">
            <a:xfrm>
              <a:off x="1809" y="1682"/>
              <a:ext cx="78" cy="13"/>
            </a:xfrm>
            <a:custGeom>
              <a:avLst/>
              <a:gdLst>
                <a:gd name="T0" fmla="*/ 52 w 623"/>
                <a:gd name="T1" fmla="*/ 0 h 103"/>
                <a:gd name="T2" fmla="*/ 571 w 623"/>
                <a:gd name="T3" fmla="*/ 0 h 103"/>
                <a:gd name="T4" fmla="*/ 587 w 623"/>
                <a:gd name="T5" fmla="*/ 2 h 103"/>
                <a:gd name="T6" fmla="*/ 603 w 623"/>
                <a:gd name="T7" fmla="*/ 9 h 103"/>
                <a:gd name="T8" fmla="*/ 614 w 623"/>
                <a:gd name="T9" fmla="*/ 21 h 103"/>
                <a:gd name="T10" fmla="*/ 621 w 623"/>
                <a:gd name="T11" fmla="*/ 36 h 103"/>
                <a:gd name="T12" fmla="*/ 623 w 623"/>
                <a:gd name="T13" fmla="*/ 52 h 103"/>
                <a:gd name="T14" fmla="*/ 621 w 623"/>
                <a:gd name="T15" fmla="*/ 68 h 103"/>
                <a:gd name="T16" fmla="*/ 614 w 623"/>
                <a:gd name="T17" fmla="*/ 82 h 103"/>
                <a:gd name="T18" fmla="*/ 603 w 623"/>
                <a:gd name="T19" fmla="*/ 92 h 103"/>
                <a:gd name="T20" fmla="*/ 587 w 623"/>
                <a:gd name="T21" fmla="*/ 101 h 103"/>
                <a:gd name="T22" fmla="*/ 571 w 623"/>
                <a:gd name="T23" fmla="*/ 103 h 103"/>
                <a:gd name="T24" fmla="*/ 52 w 623"/>
                <a:gd name="T25" fmla="*/ 103 h 103"/>
                <a:gd name="T26" fmla="*/ 36 w 623"/>
                <a:gd name="T27" fmla="*/ 101 h 103"/>
                <a:gd name="T28" fmla="*/ 22 w 623"/>
                <a:gd name="T29" fmla="*/ 92 h 103"/>
                <a:gd name="T30" fmla="*/ 10 w 623"/>
                <a:gd name="T31" fmla="*/ 82 h 103"/>
                <a:gd name="T32" fmla="*/ 3 w 623"/>
                <a:gd name="T33" fmla="*/ 68 h 103"/>
                <a:gd name="T34" fmla="*/ 0 w 623"/>
                <a:gd name="T35" fmla="*/ 52 h 103"/>
                <a:gd name="T36" fmla="*/ 3 w 623"/>
                <a:gd name="T37" fmla="*/ 36 h 103"/>
                <a:gd name="T38" fmla="*/ 10 w 623"/>
                <a:gd name="T39" fmla="*/ 21 h 103"/>
                <a:gd name="T40" fmla="*/ 22 w 623"/>
                <a:gd name="T41" fmla="*/ 9 h 103"/>
                <a:gd name="T42" fmla="*/ 36 w 623"/>
                <a:gd name="T43" fmla="*/ 2 h 103"/>
                <a:gd name="T44" fmla="*/ 52 w 62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3" h="103">
                  <a:moveTo>
                    <a:pt x="52" y="0"/>
                  </a:moveTo>
                  <a:lnTo>
                    <a:pt x="571" y="0"/>
                  </a:lnTo>
                  <a:lnTo>
                    <a:pt x="587" y="2"/>
                  </a:lnTo>
                  <a:lnTo>
                    <a:pt x="603" y="9"/>
                  </a:lnTo>
                  <a:lnTo>
                    <a:pt x="614" y="21"/>
                  </a:lnTo>
                  <a:lnTo>
                    <a:pt x="621" y="36"/>
                  </a:lnTo>
                  <a:lnTo>
                    <a:pt x="623" y="52"/>
                  </a:lnTo>
                  <a:lnTo>
                    <a:pt x="621" y="68"/>
                  </a:lnTo>
                  <a:lnTo>
                    <a:pt x="614" y="82"/>
                  </a:lnTo>
                  <a:lnTo>
                    <a:pt x="603" y="92"/>
                  </a:lnTo>
                  <a:lnTo>
                    <a:pt x="587" y="101"/>
                  </a:lnTo>
                  <a:lnTo>
                    <a:pt x="571" y="103"/>
                  </a:lnTo>
                  <a:lnTo>
                    <a:pt x="52" y="103"/>
                  </a:lnTo>
                  <a:lnTo>
                    <a:pt x="36" y="101"/>
                  </a:lnTo>
                  <a:lnTo>
                    <a:pt x="22" y="92"/>
                  </a:lnTo>
                  <a:lnTo>
                    <a:pt x="10" y="82"/>
                  </a:lnTo>
                  <a:lnTo>
                    <a:pt x="3" y="68"/>
                  </a:lnTo>
                  <a:lnTo>
                    <a:pt x="0" y="52"/>
                  </a:lnTo>
                  <a:lnTo>
                    <a:pt x="3" y="36"/>
                  </a:lnTo>
                  <a:lnTo>
                    <a:pt x="10" y="21"/>
                  </a:lnTo>
                  <a:lnTo>
                    <a:pt x="22" y="9"/>
                  </a:lnTo>
                  <a:lnTo>
                    <a:pt x="36" y="2"/>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573" name="Freeform 9">
              <a:extLst>
                <a:ext uri="{FF2B5EF4-FFF2-40B4-BE49-F238E27FC236}">
                  <a16:creationId xmlns:a16="http://schemas.microsoft.com/office/drawing/2014/main" id="{BBF2C191-4FB3-43B6-8012-109CED1CC31E}"/>
                </a:ext>
              </a:extLst>
            </p:cNvPr>
            <p:cNvSpPr>
              <a:spLocks/>
            </p:cNvSpPr>
            <p:nvPr/>
          </p:nvSpPr>
          <p:spPr bwMode="auto">
            <a:xfrm>
              <a:off x="1809" y="1721"/>
              <a:ext cx="169" cy="13"/>
            </a:xfrm>
            <a:custGeom>
              <a:avLst/>
              <a:gdLst>
                <a:gd name="T0" fmla="*/ 52 w 1350"/>
                <a:gd name="T1" fmla="*/ 0 h 103"/>
                <a:gd name="T2" fmla="*/ 1298 w 1350"/>
                <a:gd name="T3" fmla="*/ 0 h 103"/>
                <a:gd name="T4" fmla="*/ 1315 w 1350"/>
                <a:gd name="T5" fmla="*/ 2 h 103"/>
                <a:gd name="T6" fmla="*/ 1329 w 1350"/>
                <a:gd name="T7" fmla="*/ 9 h 103"/>
                <a:gd name="T8" fmla="*/ 1340 w 1350"/>
                <a:gd name="T9" fmla="*/ 20 h 103"/>
                <a:gd name="T10" fmla="*/ 1347 w 1350"/>
                <a:gd name="T11" fmla="*/ 35 h 103"/>
                <a:gd name="T12" fmla="*/ 1350 w 1350"/>
                <a:gd name="T13" fmla="*/ 51 h 103"/>
                <a:gd name="T14" fmla="*/ 1347 w 1350"/>
                <a:gd name="T15" fmla="*/ 67 h 103"/>
                <a:gd name="T16" fmla="*/ 1340 w 1350"/>
                <a:gd name="T17" fmla="*/ 81 h 103"/>
                <a:gd name="T18" fmla="*/ 1329 w 1350"/>
                <a:gd name="T19" fmla="*/ 93 h 103"/>
                <a:gd name="T20" fmla="*/ 1315 w 1350"/>
                <a:gd name="T21" fmla="*/ 100 h 103"/>
                <a:gd name="T22" fmla="*/ 1298 w 1350"/>
                <a:gd name="T23" fmla="*/ 103 h 103"/>
                <a:gd name="T24" fmla="*/ 52 w 1350"/>
                <a:gd name="T25" fmla="*/ 103 h 103"/>
                <a:gd name="T26" fmla="*/ 36 w 1350"/>
                <a:gd name="T27" fmla="*/ 100 h 103"/>
                <a:gd name="T28" fmla="*/ 22 w 1350"/>
                <a:gd name="T29" fmla="*/ 93 h 103"/>
                <a:gd name="T30" fmla="*/ 10 w 1350"/>
                <a:gd name="T31" fmla="*/ 81 h 103"/>
                <a:gd name="T32" fmla="*/ 3 w 1350"/>
                <a:gd name="T33" fmla="*/ 67 h 103"/>
                <a:gd name="T34" fmla="*/ 0 w 1350"/>
                <a:gd name="T35" fmla="*/ 51 h 103"/>
                <a:gd name="T36" fmla="*/ 3 w 1350"/>
                <a:gd name="T37" fmla="*/ 35 h 103"/>
                <a:gd name="T38" fmla="*/ 10 w 1350"/>
                <a:gd name="T39" fmla="*/ 20 h 103"/>
                <a:gd name="T40" fmla="*/ 22 w 1350"/>
                <a:gd name="T41" fmla="*/ 9 h 103"/>
                <a:gd name="T42" fmla="*/ 36 w 1350"/>
                <a:gd name="T43" fmla="*/ 2 h 103"/>
                <a:gd name="T44" fmla="*/ 52 w 1350"/>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0" h="103">
                  <a:moveTo>
                    <a:pt x="52" y="0"/>
                  </a:moveTo>
                  <a:lnTo>
                    <a:pt x="1298" y="0"/>
                  </a:lnTo>
                  <a:lnTo>
                    <a:pt x="1315" y="2"/>
                  </a:lnTo>
                  <a:lnTo>
                    <a:pt x="1329" y="9"/>
                  </a:lnTo>
                  <a:lnTo>
                    <a:pt x="1340" y="20"/>
                  </a:lnTo>
                  <a:lnTo>
                    <a:pt x="1347" y="35"/>
                  </a:lnTo>
                  <a:lnTo>
                    <a:pt x="1350" y="51"/>
                  </a:lnTo>
                  <a:lnTo>
                    <a:pt x="1347" y="67"/>
                  </a:lnTo>
                  <a:lnTo>
                    <a:pt x="1340" y="81"/>
                  </a:lnTo>
                  <a:lnTo>
                    <a:pt x="1329" y="93"/>
                  </a:lnTo>
                  <a:lnTo>
                    <a:pt x="1315" y="100"/>
                  </a:lnTo>
                  <a:lnTo>
                    <a:pt x="1298" y="103"/>
                  </a:lnTo>
                  <a:lnTo>
                    <a:pt x="52" y="103"/>
                  </a:lnTo>
                  <a:lnTo>
                    <a:pt x="36" y="100"/>
                  </a:lnTo>
                  <a:lnTo>
                    <a:pt x="22" y="93"/>
                  </a:lnTo>
                  <a:lnTo>
                    <a:pt x="10" y="81"/>
                  </a:lnTo>
                  <a:lnTo>
                    <a:pt x="3" y="67"/>
                  </a:lnTo>
                  <a:lnTo>
                    <a:pt x="0" y="51"/>
                  </a:lnTo>
                  <a:lnTo>
                    <a:pt x="3" y="35"/>
                  </a:lnTo>
                  <a:lnTo>
                    <a:pt x="10" y="20"/>
                  </a:lnTo>
                  <a:lnTo>
                    <a:pt x="22" y="9"/>
                  </a:lnTo>
                  <a:lnTo>
                    <a:pt x="36" y="2"/>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35" name="Freeform 10">
              <a:extLst>
                <a:ext uri="{FF2B5EF4-FFF2-40B4-BE49-F238E27FC236}">
                  <a16:creationId xmlns:a16="http://schemas.microsoft.com/office/drawing/2014/main" id="{3C841A51-718E-4CFC-B81E-60007C002898}"/>
                </a:ext>
              </a:extLst>
            </p:cNvPr>
            <p:cNvSpPr>
              <a:spLocks/>
            </p:cNvSpPr>
            <p:nvPr/>
          </p:nvSpPr>
          <p:spPr bwMode="auto">
            <a:xfrm>
              <a:off x="1666" y="1798"/>
              <a:ext cx="312" cy="13"/>
            </a:xfrm>
            <a:custGeom>
              <a:avLst/>
              <a:gdLst>
                <a:gd name="T0" fmla="*/ 53 w 2493"/>
                <a:gd name="T1" fmla="*/ 0 h 104"/>
                <a:gd name="T2" fmla="*/ 2441 w 2493"/>
                <a:gd name="T3" fmla="*/ 0 h 104"/>
                <a:gd name="T4" fmla="*/ 2458 w 2493"/>
                <a:gd name="T5" fmla="*/ 3 h 104"/>
                <a:gd name="T6" fmla="*/ 2472 w 2493"/>
                <a:gd name="T7" fmla="*/ 10 h 104"/>
                <a:gd name="T8" fmla="*/ 2483 w 2493"/>
                <a:gd name="T9" fmla="*/ 21 h 104"/>
                <a:gd name="T10" fmla="*/ 2490 w 2493"/>
                <a:gd name="T11" fmla="*/ 36 h 104"/>
                <a:gd name="T12" fmla="*/ 2493 w 2493"/>
                <a:gd name="T13" fmla="*/ 53 h 104"/>
                <a:gd name="T14" fmla="*/ 2490 w 2493"/>
                <a:gd name="T15" fmla="*/ 68 h 104"/>
                <a:gd name="T16" fmla="*/ 2483 w 2493"/>
                <a:gd name="T17" fmla="*/ 82 h 104"/>
                <a:gd name="T18" fmla="*/ 2472 w 2493"/>
                <a:gd name="T19" fmla="*/ 94 h 104"/>
                <a:gd name="T20" fmla="*/ 2458 w 2493"/>
                <a:gd name="T21" fmla="*/ 101 h 104"/>
                <a:gd name="T22" fmla="*/ 2441 w 2493"/>
                <a:gd name="T23" fmla="*/ 104 h 104"/>
                <a:gd name="T24" fmla="*/ 53 w 2493"/>
                <a:gd name="T25" fmla="*/ 104 h 104"/>
                <a:gd name="T26" fmla="*/ 36 w 2493"/>
                <a:gd name="T27" fmla="*/ 101 h 104"/>
                <a:gd name="T28" fmla="*/ 22 w 2493"/>
                <a:gd name="T29" fmla="*/ 94 h 104"/>
                <a:gd name="T30" fmla="*/ 11 w 2493"/>
                <a:gd name="T31" fmla="*/ 82 h 104"/>
                <a:gd name="T32" fmla="*/ 3 w 2493"/>
                <a:gd name="T33" fmla="*/ 68 h 104"/>
                <a:gd name="T34" fmla="*/ 0 w 2493"/>
                <a:gd name="T35" fmla="*/ 53 h 104"/>
                <a:gd name="T36" fmla="*/ 3 w 2493"/>
                <a:gd name="T37" fmla="*/ 36 h 104"/>
                <a:gd name="T38" fmla="*/ 11 w 2493"/>
                <a:gd name="T39" fmla="*/ 21 h 104"/>
                <a:gd name="T40" fmla="*/ 22 w 2493"/>
                <a:gd name="T41" fmla="*/ 10 h 104"/>
                <a:gd name="T42" fmla="*/ 36 w 2493"/>
                <a:gd name="T43" fmla="*/ 3 h 104"/>
                <a:gd name="T44" fmla="*/ 53 w 2493"/>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93" h="104">
                  <a:moveTo>
                    <a:pt x="53" y="0"/>
                  </a:moveTo>
                  <a:lnTo>
                    <a:pt x="2441" y="0"/>
                  </a:lnTo>
                  <a:lnTo>
                    <a:pt x="2458" y="3"/>
                  </a:lnTo>
                  <a:lnTo>
                    <a:pt x="2472" y="10"/>
                  </a:lnTo>
                  <a:lnTo>
                    <a:pt x="2483" y="21"/>
                  </a:lnTo>
                  <a:lnTo>
                    <a:pt x="2490" y="36"/>
                  </a:lnTo>
                  <a:lnTo>
                    <a:pt x="2493" y="53"/>
                  </a:lnTo>
                  <a:lnTo>
                    <a:pt x="2490" y="68"/>
                  </a:lnTo>
                  <a:lnTo>
                    <a:pt x="2483" y="82"/>
                  </a:lnTo>
                  <a:lnTo>
                    <a:pt x="2472" y="94"/>
                  </a:lnTo>
                  <a:lnTo>
                    <a:pt x="2458" y="101"/>
                  </a:lnTo>
                  <a:lnTo>
                    <a:pt x="2441" y="104"/>
                  </a:lnTo>
                  <a:lnTo>
                    <a:pt x="53" y="104"/>
                  </a:lnTo>
                  <a:lnTo>
                    <a:pt x="36" y="101"/>
                  </a:lnTo>
                  <a:lnTo>
                    <a:pt x="22" y="94"/>
                  </a:lnTo>
                  <a:lnTo>
                    <a:pt x="11" y="82"/>
                  </a:lnTo>
                  <a:lnTo>
                    <a:pt x="3" y="68"/>
                  </a:lnTo>
                  <a:lnTo>
                    <a:pt x="0" y="53"/>
                  </a:lnTo>
                  <a:lnTo>
                    <a:pt x="3" y="36"/>
                  </a:lnTo>
                  <a:lnTo>
                    <a:pt x="11" y="21"/>
                  </a:lnTo>
                  <a:lnTo>
                    <a:pt x="22" y="10"/>
                  </a:lnTo>
                  <a:lnTo>
                    <a:pt x="36" y="3"/>
                  </a:lnTo>
                  <a:lnTo>
                    <a:pt x="5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36" name="Freeform 11">
              <a:extLst>
                <a:ext uri="{FF2B5EF4-FFF2-40B4-BE49-F238E27FC236}">
                  <a16:creationId xmlns:a16="http://schemas.microsoft.com/office/drawing/2014/main" id="{9A08507E-E239-45BA-8C91-6495A3DEEC38}"/>
                </a:ext>
              </a:extLst>
            </p:cNvPr>
            <p:cNvSpPr>
              <a:spLocks/>
            </p:cNvSpPr>
            <p:nvPr/>
          </p:nvSpPr>
          <p:spPr bwMode="auto">
            <a:xfrm>
              <a:off x="1666" y="1837"/>
              <a:ext cx="312" cy="13"/>
            </a:xfrm>
            <a:custGeom>
              <a:avLst/>
              <a:gdLst>
                <a:gd name="T0" fmla="*/ 53 w 2493"/>
                <a:gd name="T1" fmla="*/ 0 h 104"/>
                <a:gd name="T2" fmla="*/ 2441 w 2493"/>
                <a:gd name="T3" fmla="*/ 0 h 104"/>
                <a:gd name="T4" fmla="*/ 2458 w 2493"/>
                <a:gd name="T5" fmla="*/ 3 h 104"/>
                <a:gd name="T6" fmla="*/ 2472 w 2493"/>
                <a:gd name="T7" fmla="*/ 10 h 104"/>
                <a:gd name="T8" fmla="*/ 2483 w 2493"/>
                <a:gd name="T9" fmla="*/ 21 h 104"/>
                <a:gd name="T10" fmla="*/ 2490 w 2493"/>
                <a:gd name="T11" fmla="*/ 36 h 104"/>
                <a:gd name="T12" fmla="*/ 2493 w 2493"/>
                <a:gd name="T13" fmla="*/ 52 h 104"/>
                <a:gd name="T14" fmla="*/ 2490 w 2493"/>
                <a:gd name="T15" fmla="*/ 68 h 104"/>
                <a:gd name="T16" fmla="*/ 2483 w 2493"/>
                <a:gd name="T17" fmla="*/ 82 h 104"/>
                <a:gd name="T18" fmla="*/ 2472 w 2493"/>
                <a:gd name="T19" fmla="*/ 94 h 104"/>
                <a:gd name="T20" fmla="*/ 2458 w 2493"/>
                <a:gd name="T21" fmla="*/ 101 h 104"/>
                <a:gd name="T22" fmla="*/ 2441 w 2493"/>
                <a:gd name="T23" fmla="*/ 104 h 104"/>
                <a:gd name="T24" fmla="*/ 53 w 2493"/>
                <a:gd name="T25" fmla="*/ 104 h 104"/>
                <a:gd name="T26" fmla="*/ 36 w 2493"/>
                <a:gd name="T27" fmla="*/ 101 h 104"/>
                <a:gd name="T28" fmla="*/ 22 w 2493"/>
                <a:gd name="T29" fmla="*/ 94 h 104"/>
                <a:gd name="T30" fmla="*/ 11 w 2493"/>
                <a:gd name="T31" fmla="*/ 82 h 104"/>
                <a:gd name="T32" fmla="*/ 3 w 2493"/>
                <a:gd name="T33" fmla="*/ 68 h 104"/>
                <a:gd name="T34" fmla="*/ 0 w 2493"/>
                <a:gd name="T35" fmla="*/ 52 h 104"/>
                <a:gd name="T36" fmla="*/ 3 w 2493"/>
                <a:gd name="T37" fmla="*/ 36 h 104"/>
                <a:gd name="T38" fmla="*/ 11 w 2493"/>
                <a:gd name="T39" fmla="*/ 21 h 104"/>
                <a:gd name="T40" fmla="*/ 22 w 2493"/>
                <a:gd name="T41" fmla="*/ 10 h 104"/>
                <a:gd name="T42" fmla="*/ 36 w 2493"/>
                <a:gd name="T43" fmla="*/ 3 h 104"/>
                <a:gd name="T44" fmla="*/ 53 w 2493"/>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93" h="104">
                  <a:moveTo>
                    <a:pt x="53" y="0"/>
                  </a:moveTo>
                  <a:lnTo>
                    <a:pt x="2441" y="0"/>
                  </a:lnTo>
                  <a:lnTo>
                    <a:pt x="2458" y="3"/>
                  </a:lnTo>
                  <a:lnTo>
                    <a:pt x="2472" y="10"/>
                  </a:lnTo>
                  <a:lnTo>
                    <a:pt x="2483" y="21"/>
                  </a:lnTo>
                  <a:lnTo>
                    <a:pt x="2490" y="36"/>
                  </a:lnTo>
                  <a:lnTo>
                    <a:pt x="2493" y="52"/>
                  </a:lnTo>
                  <a:lnTo>
                    <a:pt x="2490" y="68"/>
                  </a:lnTo>
                  <a:lnTo>
                    <a:pt x="2483" y="82"/>
                  </a:lnTo>
                  <a:lnTo>
                    <a:pt x="2472" y="94"/>
                  </a:lnTo>
                  <a:lnTo>
                    <a:pt x="2458" y="101"/>
                  </a:lnTo>
                  <a:lnTo>
                    <a:pt x="2441" y="104"/>
                  </a:lnTo>
                  <a:lnTo>
                    <a:pt x="53" y="104"/>
                  </a:lnTo>
                  <a:lnTo>
                    <a:pt x="36" y="101"/>
                  </a:lnTo>
                  <a:lnTo>
                    <a:pt x="22" y="94"/>
                  </a:lnTo>
                  <a:lnTo>
                    <a:pt x="11" y="82"/>
                  </a:lnTo>
                  <a:lnTo>
                    <a:pt x="3" y="68"/>
                  </a:lnTo>
                  <a:lnTo>
                    <a:pt x="0" y="52"/>
                  </a:lnTo>
                  <a:lnTo>
                    <a:pt x="3" y="36"/>
                  </a:lnTo>
                  <a:lnTo>
                    <a:pt x="11" y="21"/>
                  </a:lnTo>
                  <a:lnTo>
                    <a:pt x="22" y="10"/>
                  </a:lnTo>
                  <a:lnTo>
                    <a:pt x="36" y="3"/>
                  </a:lnTo>
                  <a:lnTo>
                    <a:pt x="5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37" name="Freeform 12">
              <a:extLst>
                <a:ext uri="{FF2B5EF4-FFF2-40B4-BE49-F238E27FC236}">
                  <a16:creationId xmlns:a16="http://schemas.microsoft.com/office/drawing/2014/main" id="{13B07C59-EC83-4D33-8FCD-76F6CCB312E6}"/>
                </a:ext>
              </a:extLst>
            </p:cNvPr>
            <p:cNvSpPr>
              <a:spLocks/>
            </p:cNvSpPr>
            <p:nvPr/>
          </p:nvSpPr>
          <p:spPr bwMode="auto">
            <a:xfrm>
              <a:off x="1666" y="1876"/>
              <a:ext cx="312" cy="12"/>
            </a:xfrm>
            <a:custGeom>
              <a:avLst/>
              <a:gdLst>
                <a:gd name="T0" fmla="*/ 53 w 2493"/>
                <a:gd name="T1" fmla="*/ 0 h 103"/>
                <a:gd name="T2" fmla="*/ 2441 w 2493"/>
                <a:gd name="T3" fmla="*/ 0 h 103"/>
                <a:gd name="T4" fmla="*/ 2458 w 2493"/>
                <a:gd name="T5" fmla="*/ 2 h 103"/>
                <a:gd name="T6" fmla="*/ 2472 w 2493"/>
                <a:gd name="T7" fmla="*/ 10 h 103"/>
                <a:gd name="T8" fmla="*/ 2483 w 2493"/>
                <a:gd name="T9" fmla="*/ 21 h 103"/>
                <a:gd name="T10" fmla="*/ 2490 w 2493"/>
                <a:gd name="T11" fmla="*/ 36 h 103"/>
                <a:gd name="T12" fmla="*/ 2493 w 2493"/>
                <a:gd name="T13" fmla="*/ 52 h 103"/>
                <a:gd name="T14" fmla="*/ 2490 w 2493"/>
                <a:gd name="T15" fmla="*/ 68 h 103"/>
                <a:gd name="T16" fmla="*/ 2483 w 2493"/>
                <a:gd name="T17" fmla="*/ 82 h 103"/>
                <a:gd name="T18" fmla="*/ 2472 w 2493"/>
                <a:gd name="T19" fmla="*/ 94 h 103"/>
                <a:gd name="T20" fmla="*/ 2458 w 2493"/>
                <a:gd name="T21" fmla="*/ 101 h 103"/>
                <a:gd name="T22" fmla="*/ 2441 w 2493"/>
                <a:gd name="T23" fmla="*/ 103 h 103"/>
                <a:gd name="T24" fmla="*/ 53 w 2493"/>
                <a:gd name="T25" fmla="*/ 103 h 103"/>
                <a:gd name="T26" fmla="*/ 36 w 2493"/>
                <a:gd name="T27" fmla="*/ 101 h 103"/>
                <a:gd name="T28" fmla="*/ 22 w 2493"/>
                <a:gd name="T29" fmla="*/ 94 h 103"/>
                <a:gd name="T30" fmla="*/ 11 w 2493"/>
                <a:gd name="T31" fmla="*/ 82 h 103"/>
                <a:gd name="T32" fmla="*/ 3 w 2493"/>
                <a:gd name="T33" fmla="*/ 68 h 103"/>
                <a:gd name="T34" fmla="*/ 0 w 2493"/>
                <a:gd name="T35" fmla="*/ 52 h 103"/>
                <a:gd name="T36" fmla="*/ 3 w 2493"/>
                <a:gd name="T37" fmla="*/ 36 h 103"/>
                <a:gd name="T38" fmla="*/ 11 w 2493"/>
                <a:gd name="T39" fmla="*/ 21 h 103"/>
                <a:gd name="T40" fmla="*/ 22 w 2493"/>
                <a:gd name="T41" fmla="*/ 10 h 103"/>
                <a:gd name="T42" fmla="*/ 36 w 2493"/>
                <a:gd name="T43" fmla="*/ 2 h 103"/>
                <a:gd name="T44" fmla="*/ 53 w 249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93" h="103">
                  <a:moveTo>
                    <a:pt x="53" y="0"/>
                  </a:moveTo>
                  <a:lnTo>
                    <a:pt x="2441" y="0"/>
                  </a:lnTo>
                  <a:lnTo>
                    <a:pt x="2458" y="2"/>
                  </a:lnTo>
                  <a:lnTo>
                    <a:pt x="2472" y="10"/>
                  </a:lnTo>
                  <a:lnTo>
                    <a:pt x="2483" y="21"/>
                  </a:lnTo>
                  <a:lnTo>
                    <a:pt x="2490" y="36"/>
                  </a:lnTo>
                  <a:lnTo>
                    <a:pt x="2493" y="52"/>
                  </a:lnTo>
                  <a:lnTo>
                    <a:pt x="2490" y="68"/>
                  </a:lnTo>
                  <a:lnTo>
                    <a:pt x="2483" y="82"/>
                  </a:lnTo>
                  <a:lnTo>
                    <a:pt x="2472" y="94"/>
                  </a:lnTo>
                  <a:lnTo>
                    <a:pt x="2458" y="101"/>
                  </a:lnTo>
                  <a:lnTo>
                    <a:pt x="2441" y="103"/>
                  </a:lnTo>
                  <a:lnTo>
                    <a:pt x="53" y="103"/>
                  </a:lnTo>
                  <a:lnTo>
                    <a:pt x="36" y="101"/>
                  </a:lnTo>
                  <a:lnTo>
                    <a:pt x="22" y="94"/>
                  </a:lnTo>
                  <a:lnTo>
                    <a:pt x="11" y="82"/>
                  </a:lnTo>
                  <a:lnTo>
                    <a:pt x="3" y="68"/>
                  </a:lnTo>
                  <a:lnTo>
                    <a:pt x="0" y="52"/>
                  </a:lnTo>
                  <a:lnTo>
                    <a:pt x="3" y="36"/>
                  </a:lnTo>
                  <a:lnTo>
                    <a:pt x="11" y="21"/>
                  </a:lnTo>
                  <a:lnTo>
                    <a:pt x="22" y="10"/>
                  </a:lnTo>
                  <a:lnTo>
                    <a:pt x="36" y="2"/>
                  </a:lnTo>
                  <a:lnTo>
                    <a:pt x="5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38" name="Freeform 13">
              <a:extLst>
                <a:ext uri="{FF2B5EF4-FFF2-40B4-BE49-F238E27FC236}">
                  <a16:creationId xmlns:a16="http://schemas.microsoft.com/office/drawing/2014/main" id="{04EA2BFB-A06D-4F12-8364-662BFCCA218F}"/>
                </a:ext>
              </a:extLst>
            </p:cNvPr>
            <p:cNvSpPr>
              <a:spLocks/>
            </p:cNvSpPr>
            <p:nvPr/>
          </p:nvSpPr>
          <p:spPr bwMode="auto">
            <a:xfrm>
              <a:off x="1666" y="1760"/>
              <a:ext cx="312" cy="12"/>
            </a:xfrm>
            <a:custGeom>
              <a:avLst/>
              <a:gdLst>
                <a:gd name="T0" fmla="*/ 53 w 2493"/>
                <a:gd name="T1" fmla="*/ 0 h 104"/>
                <a:gd name="T2" fmla="*/ 2441 w 2493"/>
                <a:gd name="T3" fmla="*/ 0 h 104"/>
                <a:gd name="T4" fmla="*/ 2458 w 2493"/>
                <a:gd name="T5" fmla="*/ 3 h 104"/>
                <a:gd name="T6" fmla="*/ 2472 w 2493"/>
                <a:gd name="T7" fmla="*/ 10 h 104"/>
                <a:gd name="T8" fmla="*/ 2483 w 2493"/>
                <a:gd name="T9" fmla="*/ 21 h 104"/>
                <a:gd name="T10" fmla="*/ 2490 w 2493"/>
                <a:gd name="T11" fmla="*/ 36 h 104"/>
                <a:gd name="T12" fmla="*/ 2493 w 2493"/>
                <a:gd name="T13" fmla="*/ 52 h 104"/>
                <a:gd name="T14" fmla="*/ 2490 w 2493"/>
                <a:gd name="T15" fmla="*/ 68 h 104"/>
                <a:gd name="T16" fmla="*/ 2483 w 2493"/>
                <a:gd name="T17" fmla="*/ 82 h 104"/>
                <a:gd name="T18" fmla="*/ 2472 w 2493"/>
                <a:gd name="T19" fmla="*/ 94 h 104"/>
                <a:gd name="T20" fmla="*/ 2458 w 2493"/>
                <a:gd name="T21" fmla="*/ 101 h 104"/>
                <a:gd name="T22" fmla="*/ 2441 w 2493"/>
                <a:gd name="T23" fmla="*/ 104 h 104"/>
                <a:gd name="T24" fmla="*/ 53 w 2493"/>
                <a:gd name="T25" fmla="*/ 104 h 104"/>
                <a:gd name="T26" fmla="*/ 36 w 2493"/>
                <a:gd name="T27" fmla="*/ 101 h 104"/>
                <a:gd name="T28" fmla="*/ 22 w 2493"/>
                <a:gd name="T29" fmla="*/ 94 h 104"/>
                <a:gd name="T30" fmla="*/ 11 w 2493"/>
                <a:gd name="T31" fmla="*/ 82 h 104"/>
                <a:gd name="T32" fmla="*/ 3 w 2493"/>
                <a:gd name="T33" fmla="*/ 68 h 104"/>
                <a:gd name="T34" fmla="*/ 0 w 2493"/>
                <a:gd name="T35" fmla="*/ 52 h 104"/>
                <a:gd name="T36" fmla="*/ 3 w 2493"/>
                <a:gd name="T37" fmla="*/ 36 h 104"/>
                <a:gd name="T38" fmla="*/ 11 w 2493"/>
                <a:gd name="T39" fmla="*/ 21 h 104"/>
                <a:gd name="T40" fmla="*/ 22 w 2493"/>
                <a:gd name="T41" fmla="*/ 10 h 104"/>
                <a:gd name="T42" fmla="*/ 36 w 2493"/>
                <a:gd name="T43" fmla="*/ 3 h 104"/>
                <a:gd name="T44" fmla="*/ 53 w 2493"/>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93" h="104">
                  <a:moveTo>
                    <a:pt x="53" y="0"/>
                  </a:moveTo>
                  <a:lnTo>
                    <a:pt x="2441" y="0"/>
                  </a:lnTo>
                  <a:lnTo>
                    <a:pt x="2458" y="3"/>
                  </a:lnTo>
                  <a:lnTo>
                    <a:pt x="2472" y="10"/>
                  </a:lnTo>
                  <a:lnTo>
                    <a:pt x="2483" y="21"/>
                  </a:lnTo>
                  <a:lnTo>
                    <a:pt x="2490" y="36"/>
                  </a:lnTo>
                  <a:lnTo>
                    <a:pt x="2493" y="52"/>
                  </a:lnTo>
                  <a:lnTo>
                    <a:pt x="2490" y="68"/>
                  </a:lnTo>
                  <a:lnTo>
                    <a:pt x="2483" y="82"/>
                  </a:lnTo>
                  <a:lnTo>
                    <a:pt x="2472" y="94"/>
                  </a:lnTo>
                  <a:lnTo>
                    <a:pt x="2458" y="101"/>
                  </a:lnTo>
                  <a:lnTo>
                    <a:pt x="2441" y="104"/>
                  </a:lnTo>
                  <a:lnTo>
                    <a:pt x="53" y="104"/>
                  </a:lnTo>
                  <a:lnTo>
                    <a:pt x="36" y="101"/>
                  </a:lnTo>
                  <a:lnTo>
                    <a:pt x="22" y="94"/>
                  </a:lnTo>
                  <a:lnTo>
                    <a:pt x="11" y="82"/>
                  </a:lnTo>
                  <a:lnTo>
                    <a:pt x="3" y="68"/>
                  </a:lnTo>
                  <a:lnTo>
                    <a:pt x="0" y="52"/>
                  </a:lnTo>
                  <a:lnTo>
                    <a:pt x="3" y="36"/>
                  </a:lnTo>
                  <a:lnTo>
                    <a:pt x="11" y="21"/>
                  </a:lnTo>
                  <a:lnTo>
                    <a:pt x="22" y="10"/>
                  </a:lnTo>
                  <a:lnTo>
                    <a:pt x="36" y="3"/>
                  </a:lnTo>
                  <a:lnTo>
                    <a:pt x="5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39" name="Freeform 14">
              <a:extLst>
                <a:ext uri="{FF2B5EF4-FFF2-40B4-BE49-F238E27FC236}">
                  <a16:creationId xmlns:a16="http://schemas.microsoft.com/office/drawing/2014/main" id="{789A3AC6-7145-44D2-9AED-FACB2214C5CB}"/>
                </a:ext>
              </a:extLst>
            </p:cNvPr>
            <p:cNvSpPr>
              <a:spLocks noEditPoints="1"/>
            </p:cNvSpPr>
            <p:nvPr/>
          </p:nvSpPr>
          <p:spPr bwMode="auto">
            <a:xfrm>
              <a:off x="1666" y="1631"/>
              <a:ext cx="117" cy="103"/>
            </a:xfrm>
            <a:custGeom>
              <a:avLst/>
              <a:gdLst>
                <a:gd name="T0" fmla="*/ 208 w 935"/>
                <a:gd name="T1" fmla="*/ 207 h 826"/>
                <a:gd name="T2" fmla="*/ 208 w 935"/>
                <a:gd name="T3" fmla="*/ 619 h 826"/>
                <a:gd name="T4" fmla="*/ 728 w 935"/>
                <a:gd name="T5" fmla="*/ 619 h 826"/>
                <a:gd name="T6" fmla="*/ 728 w 935"/>
                <a:gd name="T7" fmla="*/ 207 h 826"/>
                <a:gd name="T8" fmla="*/ 208 w 935"/>
                <a:gd name="T9" fmla="*/ 207 h 826"/>
                <a:gd name="T10" fmla="*/ 105 w 935"/>
                <a:gd name="T11" fmla="*/ 0 h 826"/>
                <a:gd name="T12" fmla="*/ 832 w 935"/>
                <a:gd name="T13" fmla="*/ 0 h 826"/>
                <a:gd name="T14" fmla="*/ 856 w 935"/>
                <a:gd name="T15" fmla="*/ 2 h 826"/>
                <a:gd name="T16" fmla="*/ 877 w 935"/>
                <a:gd name="T17" fmla="*/ 11 h 826"/>
                <a:gd name="T18" fmla="*/ 897 w 935"/>
                <a:gd name="T19" fmla="*/ 23 h 826"/>
                <a:gd name="T20" fmla="*/ 913 w 935"/>
                <a:gd name="T21" fmla="*/ 39 h 826"/>
                <a:gd name="T22" fmla="*/ 925 w 935"/>
                <a:gd name="T23" fmla="*/ 58 h 826"/>
                <a:gd name="T24" fmla="*/ 932 w 935"/>
                <a:gd name="T25" fmla="*/ 80 h 826"/>
                <a:gd name="T26" fmla="*/ 935 w 935"/>
                <a:gd name="T27" fmla="*/ 103 h 826"/>
                <a:gd name="T28" fmla="*/ 935 w 935"/>
                <a:gd name="T29" fmla="*/ 723 h 826"/>
                <a:gd name="T30" fmla="*/ 932 w 935"/>
                <a:gd name="T31" fmla="*/ 746 h 826"/>
                <a:gd name="T32" fmla="*/ 925 w 935"/>
                <a:gd name="T33" fmla="*/ 768 h 826"/>
                <a:gd name="T34" fmla="*/ 913 w 935"/>
                <a:gd name="T35" fmla="*/ 787 h 826"/>
                <a:gd name="T36" fmla="*/ 897 w 935"/>
                <a:gd name="T37" fmla="*/ 803 h 826"/>
                <a:gd name="T38" fmla="*/ 877 w 935"/>
                <a:gd name="T39" fmla="*/ 814 h 826"/>
                <a:gd name="T40" fmla="*/ 856 w 935"/>
                <a:gd name="T41" fmla="*/ 823 h 826"/>
                <a:gd name="T42" fmla="*/ 832 w 935"/>
                <a:gd name="T43" fmla="*/ 826 h 826"/>
                <a:gd name="T44" fmla="*/ 105 w 935"/>
                <a:gd name="T45" fmla="*/ 826 h 826"/>
                <a:gd name="T46" fmla="*/ 80 w 935"/>
                <a:gd name="T47" fmla="*/ 823 h 826"/>
                <a:gd name="T48" fmla="*/ 59 w 935"/>
                <a:gd name="T49" fmla="*/ 814 h 826"/>
                <a:gd name="T50" fmla="*/ 39 w 935"/>
                <a:gd name="T51" fmla="*/ 803 h 826"/>
                <a:gd name="T52" fmla="*/ 23 w 935"/>
                <a:gd name="T53" fmla="*/ 787 h 826"/>
                <a:gd name="T54" fmla="*/ 11 w 935"/>
                <a:gd name="T55" fmla="*/ 768 h 826"/>
                <a:gd name="T56" fmla="*/ 3 w 935"/>
                <a:gd name="T57" fmla="*/ 746 h 826"/>
                <a:gd name="T58" fmla="*/ 0 w 935"/>
                <a:gd name="T59" fmla="*/ 723 h 826"/>
                <a:gd name="T60" fmla="*/ 0 w 935"/>
                <a:gd name="T61" fmla="*/ 103 h 826"/>
                <a:gd name="T62" fmla="*/ 3 w 935"/>
                <a:gd name="T63" fmla="*/ 80 h 826"/>
                <a:gd name="T64" fmla="*/ 11 w 935"/>
                <a:gd name="T65" fmla="*/ 58 h 826"/>
                <a:gd name="T66" fmla="*/ 23 w 935"/>
                <a:gd name="T67" fmla="*/ 39 h 826"/>
                <a:gd name="T68" fmla="*/ 39 w 935"/>
                <a:gd name="T69" fmla="*/ 23 h 826"/>
                <a:gd name="T70" fmla="*/ 59 w 935"/>
                <a:gd name="T71" fmla="*/ 11 h 826"/>
                <a:gd name="T72" fmla="*/ 80 w 935"/>
                <a:gd name="T73" fmla="*/ 2 h 826"/>
                <a:gd name="T74" fmla="*/ 105 w 935"/>
                <a:gd name="T75"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5" h="826">
                  <a:moveTo>
                    <a:pt x="208" y="207"/>
                  </a:moveTo>
                  <a:lnTo>
                    <a:pt x="208" y="619"/>
                  </a:lnTo>
                  <a:lnTo>
                    <a:pt x="728" y="619"/>
                  </a:lnTo>
                  <a:lnTo>
                    <a:pt x="728" y="207"/>
                  </a:lnTo>
                  <a:lnTo>
                    <a:pt x="208" y="207"/>
                  </a:lnTo>
                  <a:close/>
                  <a:moveTo>
                    <a:pt x="105" y="0"/>
                  </a:moveTo>
                  <a:lnTo>
                    <a:pt x="832" y="0"/>
                  </a:lnTo>
                  <a:lnTo>
                    <a:pt x="856" y="2"/>
                  </a:lnTo>
                  <a:lnTo>
                    <a:pt x="877" y="11"/>
                  </a:lnTo>
                  <a:lnTo>
                    <a:pt x="897" y="23"/>
                  </a:lnTo>
                  <a:lnTo>
                    <a:pt x="913" y="39"/>
                  </a:lnTo>
                  <a:lnTo>
                    <a:pt x="925" y="58"/>
                  </a:lnTo>
                  <a:lnTo>
                    <a:pt x="932" y="80"/>
                  </a:lnTo>
                  <a:lnTo>
                    <a:pt x="935" y="103"/>
                  </a:lnTo>
                  <a:lnTo>
                    <a:pt x="935" y="723"/>
                  </a:lnTo>
                  <a:lnTo>
                    <a:pt x="932" y="746"/>
                  </a:lnTo>
                  <a:lnTo>
                    <a:pt x="925" y="768"/>
                  </a:lnTo>
                  <a:lnTo>
                    <a:pt x="913" y="787"/>
                  </a:lnTo>
                  <a:lnTo>
                    <a:pt x="897" y="803"/>
                  </a:lnTo>
                  <a:lnTo>
                    <a:pt x="877" y="814"/>
                  </a:lnTo>
                  <a:lnTo>
                    <a:pt x="856" y="823"/>
                  </a:lnTo>
                  <a:lnTo>
                    <a:pt x="832" y="826"/>
                  </a:lnTo>
                  <a:lnTo>
                    <a:pt x="105" y="826"/>
                  </a:lnTo>
                  <a:lnTo>
                    <a:pt x="80" y="823"/>
                  </a:lnTo>
                  <a:lnTo>
                    <a:pt x="59" y="814"/>
                  </a:lnTo>
                  <a:lnTo>
                    <a:pt x="39" y="803"/>
                  </a:lnTo>
                  <a:lnTo>
                    <a:pt x="23" y="787"/>
                  </a:lnTo>
                  <a:lnTo>
                    <a:pt x="11" y="768"/>
                  </a:lnTo>
                  <a:lnTo>
                    <a:pt x="3" y="746"/>
                  </a:lnTo>
                  <a:lnTo>
                    <a:pt x="0" y="723"/>
                  </a:lnTo>
                  <a:lnTo>
                    <a:pt x="0" y="103"/>
                  </a:lnTo>
                  <a:lnTo>
                    <a:pt x="3" y="80"/>
                  </a:lnTo>
                  <a:lnTo>
                    <a:pt x="11" y="58"/>
                  </a:lnTo>
                  <a:lnTo>
                    <a:pt x="23" y="39"/>
                  </a:lnTo>
                  <a:lnTo>
                    <a:pt x="39" y="23"/>
                  </a:lnTo>
                  <a:lnTo>
                    <a:pt x="59" y="11"/>
                  </a:lnTo>
                  <a:lnTo>
                    <a:pt x="80" y="2"/>
                  </a:lnTo>
                  <a:lnTo>
                    <a:pt x="10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140" name="Freeform 19">
            <a:extLst>
              <a:ext uri="{FF2B5EF4-FFF2-40B4-BE49-F238E27FC236}">
                <a16:creationId xmlns:a16="http://schemas.microsoft.com/office/drawing/2014/main" id="{508C479C-7E7D-492C-9163-0BD6B733642E}"/>
              </a:ext>
            </a:extLst>
          </p:cNvPr>
          <p:cNvSpPr>
            <a:spLocks noEditPoints="1"/>
          </p:cNvSpPr>
          <p:nvPr/>
        </p:nvSpPr>
        <p:spPr bwMode="auto">
          <a:xfrm>
            <a:off x="2065409" y="1762016"/>
            <a:ext cx="313495" cy="320638"/>
          </a:xfrm>
          <a:custGeom>
            <a:avLst/>
            <a:gdLst>
              <a:gd name="T0" fmla="*/ 1863 w 3159"/>
              <a:gd name="T1" fmla="*/ 2938 h 3228"/>
              <a:gd name="T2" fmla="*/ 2273 w 3159"/>
              <a:gd name="T3" fmla="*/ 2827 h 3228"/>
              <a:gd name="T4" fmla="*/ 2217 w 3159"/>
              <a:gd name="T5" fmla="*/ 2534 h 3228"/>
              <a:gd name="T6" fmla="*/ 687 w 3159"/>
              <a:gd name="T7" fmla="*/ 2681 h 3228"/>
              <a:gd name="T8" fmla="*/ 1189 w 3159"/>
              <a:gd name="T9" fmla="*/ 2960 h 3228"/>
              <a:gd name="T10" fmla="*/ 1095 w 3159"/>
              <a:gd name="T11" fmla="*/ 2661 h 3228"/>
              <a:gd name="T12" fmla="*/ 1758 w 3159"/>
              <a:gd name="T13" fmla="*/ 2901 h 3228"/>
              <a:gd name="T14" fmla="*/ 1971 w 3159"/>
              <a:gd name="T15" fmla="*/ 2445 h 3228"/>
              <a:gd name="T16" fmla="*/ 1356 w 3159"/>
              <a:gd name="T17" fmla="*/ 2413 h 3228"/>
              <a:gd name="T18" fmla="*/ 1291 w 3159"/>
              <a:gd name="T19" fmla="*/ 2769 h 3228"/>
              <a:gd name="T20" fmla="*/ 1529 w 3159"/>
              <a:gd name="T21" fmla="*/ 2398 h 3228"/>
              <a:gd name="T22" fmla="*/ 2226 w 3159"/>
              <a:gd name="T23" fmla="*/ 2311 h 3228"/>
              <a:gd name="T24" fmla="*/ 2607 w 3159"/>
              <a:gd name="T25" fmla="*/ 2548 h 3228"/>
              <a:gd name="T26" fmla="*/ 2895 w 3159"/>
              <a:gd name="T27" fmla="*/ 2021 h 3228"/>
              <a:gd name="T28" fmla="*/ 1631 w 3159"/>
              <a:gd name="T29" fmla="*/ 2294 h 3228"/>
              <a:gd name="T30" fmla="*/ 2159 w 3159"/>
              <a:gd name="T31" fmla="*/ 2184 h 3228"/>
              <a:gd name="T32" fmla="*/ 920 w 3159"/>
              <a:gd name="T33" fmla="*/ 1666 h 3228"/>
              <a:gd name="T34" fmla="*/ 1066 w 3159"/>
              <a:gd name="T35" fmla="*/ 2374 h 3228"/>
              <a:gd name="T36" fmla="*/ 920 w 3159"/>
              <a:gd name="T37" fmla="*/ 1666 h 3228"/>
              <a:gd name="T38" fmla="*/ 324 w 3159"/>
              <a:gd name="T39" fmla="*/ 2185 h 3228"/>
              <a:gd name="T40" fmla="*/ 678 w 3159"/>
              <a:gd name="T41" fmla="*/ 2563 h 3228"/>
              <a:gd name="T42" fmla="*/ 874 w 3159"/>
              <a:gd name="T43" fmla="*/ 2106 h 3228"/>
              <a:gd name="T44" fmla="*/ 2034 w 3159"/>
              <a:gd name="T45" fmla="*/ 976 h 3228"/>
              <a:gd name="T46" fmla="*/ 2235 w 3159"/>
              <a:gd name="T47" fmla="*/ 1454 h 3228"/>
              <a:gd name="T48" fmla="*/ 999 w 3159"/>
              <a:gd name="T49" fmla="*/ 1041 h 3228"/>
              <a:gd name="T50" fmla="*/ 1529 w 3159"/>
              <a:gd name="T51" fmla="*/ 1038 h 3228"/>
              <a:gd name="T52" fmla="*/ 2605 w 3159"/>
              <a:gd name="T53" fmla="*/ 681 h 3228"/>
              <a:gd name="T54" fmla="*/ 2278 w 3159"/>
              <a:gd name="T55" fmla="*/ 1087 h 3228"/>
              <a:gd name="T56" fmla="*/ 2946 w 3159"/>
              <a:gd name="T57" fmla="*/ 1470 h 3228"/>
              <a:gd name="T58" fmla="*/ 2756 w 3159"/>
              <a:gd name="T59" fmla="*/ 889 h 3228"/>
              <a:gd name="T60" fmla="*/ 403 w 3159"/>
              <a:gd name="T61" fmla="*/ 889 h 3228"/>
              <a:gd name="T62" fmla="*/ 213 w 3159"/>
              <a:gd name="T63" fmla="*/ 1470 h 3228"/>
              <a:gd name="T64" fmla="*/ 881 w 3159"/>
              <a:gd name="T65" fmla="*/ 1087 h 3228"/>
              <a:gd name="T66" fmla="*/ 554 w 3159"/>
              <a:gd name="T67" fmla="*/ 681 h 3228"/>
              <a:gd name="T68" fmla="*/ 2144 w 3159"/>
              <a:gd name="T69" fmla="*/ 718 h 3228"/>
              <a:gd name="T70" fmla="*/ 2476 w 3159"/>
              <a:gd name="T71" fmla="*/ 548 h 3228"/>
              <a:gd name="T72" fmla="*/ 1971 w 3159"/>
              <a:gd name="T73" fmla="*/ 267 h 3228"/>
              <a:gd name="T74" fmla="*/ 1032 w 3159"/>
              <a:gd name="T75" fmla="*/ 326 h 3228"/>
              <a:gd name="T76" fmla="*/ 689 w 3159"/>
              <a:gd name="T77" fmla="*/ 654 h 3228"/>
              <a:gd name="T78" fmla="*/ 1112 w 3159"/>
              <a:gd name="T79" fmla="*/ 540 h 3228"/>
              <a:gd name="T80" fmla="*/ 1726 w 3159"/>
              <a:gd name="T81" fmla="*/ 929 h 3228"/>
              <a:gd name="T82" fmla="*/ 1969 w 3159"/>
              <a:gd name="T83" fmla="*/ 607 h 3228"/>
              <a:gd name="T84" fmla="*/ 1631 w 3159"/>
              <a:gd name="T85" fmla="*/ 211 h 3228"/>
              <a:gd name="T86" fmla="*/ 1191 w 3159"/>
              <a:gd name="T87" fmla="*/ 607 h 3228"/>
              <a:gd name="T88" fmla="*/ 1433 w 3159"/>
              <a:gd name="T89" fmla="*/ 929 h 3228"/>
              <a:gd name="T90" fmla="*/ 1874 w 3159"/>
              <a:gd name="T91" fmla="*/ 28 h 3228"/>
              <a:gd name="T92" fmla="*/ 2483 w 3159"/>
              <a:gd name="T93" fmla="*/ 289 h 3228"/>
              <a:gd name="T94" fmla="*/ 2927 w 3159"/>
              <a:gd name="T95" fmla="*/ 772 h 3228"/>
              <a:gd name="T96" fmla="*/ 3147 w 3159"/>
              <a:gd name="T97" fmla="*/ 1412 h 3228"/>
              <a:gd name="T98" fmla="*/ 3085 w 3159"/>
              <a:gd name="T99" fmla="*/ 2106 h 3228"/>
              <a:gd name="T100" fmla="*/ 2761 w 3159"/>
              <a:gd name="T101" fmla="*/ 2686 h 3228"/>
              <a:gd name="T102" fmla="*/ 2238 w 3159"/>
              <a:gd name="T103" fmla="*/ 3082 h 3228"/>
              <a:gd name="T104" fmla="*/ 1579 w 3159"/>
              <a:gd name="T105" fmla="*/ 3228 h 3228"/>
              <a:gd name="T106" fmla="*/ 921 w 3159"/>
              <a:gd name="T107" fmla="*/ 3082 h 3228"/>
              <a:gd name="T108" fmla="*/ 399 w 3159"/>
              <a:gd name="T109" fmla="*/ 2686 h 3228"/>
              <a:gd name="T110" fmla="*/ 75 w 3159"/>
              <a:gd name="T111" fmla="*/ 2106 h 3228"/>
              <a:gd name="T112" fmla="*/ 13 w 3159"/>
              <a:gd name="T113" fmla="*/ 1412 h 3228"/>
              <a:gd name="T114" fmla="*/ 232 w 3159"/>
              <a:gd name="T115" fmla="*/ 772 h 3228"/>
              <a:gd name="T116" fmla="*/ 677 w 3159"/>
              <a:gd name="T117" fmla="*/ 289 h 3228"/>
              <a:gd name="T118" fmla="*/ 1285 w 3159"/>
              <a:gd name="T119" fmla="*/ 28 h 3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9" h="3228">
                <a:moveTo>
                  <a:pt x="2147" y="2504"/>
                </a:moveTo>
                <a:lnTo>
                  <a:pt x="2108" y="2584"/>
                </a:lnTo>
                <a:lnTo>
                  <a:pt x="2065" y="2661"/>
                </a:lnTo>
                <a:lnTo>
                  <a:pt x="2019" y="2735"/>
                </a:lnTo>
                <a:lnTo>
                  <a:pt x="1970" y="2805"/>
                </a:lnTo>
                <a:lnTo>
                  <a:pt x="1918" y="2873"/>
                </a:lnTo>
                <a:lnTo>
                  <a:pt x="1863" y="2938"/>
                </a:lnTo>
                <a:lnTo>
                  <a:pt x="1805" y="2999"/>
                </a:lnTo>
                <a:lnTo>
                  <a:pt x="1889" y="2983"/>
                </a:lnTo>
                <a:lnTo>
                  <a:pt x="1970" y="2960"/>
                </a:lnTo>
                <a:lnTo>
                  <a:pt x="2049" y="2933"/>
                </a:lnTo>
                <a:lnTo>
                  <a:pt x="2126" y="2903"/>
                </a:lnTo>
                <a:lnTo>
                  <a:pt x="2201" y="2867"/>
                </a:lnTo>
                <a:lnTo>
                  <a:pt x="2273" y="2827"/>
                </a:lnTo>
                <a:lnTo>
                  <a:pt x="2342" y="2782"/>
                </a:lnTo>
                <a:lnTo>
                  <a:pt x="2409" y="2733"/>
                </a:lnTo>
                <a:lnTo>
                  <a:pt x="2473" y="2681"/>
                </a:lnTo>
                <a:lnTo>
                  <a:pt x="2411" y="2640"/>
                </a:lnTo>
                <a:lnTo>
                  <a:pt x="2348" y="2601"/>
                </a:lnTo>
                <a:lnTo>
                  <a:pt x="2283" y="2565"/>
                </a:lnTo>
                <a:lnTo>
                  <a:pt x="2217" y="2534"/>
                </a:lnTo>
                <a:lnTo>
                  <a:pt x="2147" y="2504"/>
                </a:lnTo>
                <a:close/>
                <a:moveTo>
                  <a:pt x="1011" y="2504"/>
                </a:moveTo>
                <a:lnTo>
                  <a:pt x="943" y="2534"/>
                </a:lnTo>
                <a:lnTo>
                  <a:pt x="876" y="2565"/>
                </a:lnTo>
                <a:lnTo>
                  <a:pt x="812" y="2601"/>
                </a:lnTo>
                <a:lnTo>
                  <a:pt x="749" y="2640"/>
                </a:lnTo>
                <a:lnTo>
                  <a:pt x="687" y="2681"/>
                </a:lnTo>
                <a:lnTo>
                  <a:pt x="751" y="2733"/>
                </a:lnTo>
                <a:lnTo>
                  <a:pt x="817" y="2782"/>
                </a:lnTo>
                <a:lnTo>
                  <a:pt x="887" y="2827"/>
                </a:lnTo>
                <a:lnTo>
                  <a:pt x="958" y="2867"/>
                </a:lnTo>
                <a:lnTo>
                  <a:pt x="1034" y="2903"/>
                </a:lnTo>
                <a:lnTo>
                  <a:pt x="1110" y="2933"/>
                </a:lnTo>
                <a:lnTo>
                  <a:pt x="1189" y="2960"/>
                </a:lnTo>
                <a:lnTo>
                  <a:pt x="1270" y="2983"/>
                </a:lnTo>
                <a:lnTo>
                  <a:pt x="1354" y="2999"/>
                </a:lnTo>
                <a:lnTo>
                  <a:pt x="1296" y="2938"/>
                </a:lnTo>
                <a:lnTo>
                  <a:pt x="1241" y="2873"/>
                </a:lnTo>
                <a:lnTo>
                  <a:pt x="1190" y="2805"/>
                </a:lnTo>
                <a:lnTo>
                  <a:pt x="1141" y="2735"/>
                </a:lnTo>
                <a:lnTo>
                  <a:pt x="1095" y="2661"/>
                </a:lnTo>
                <a:lnTo>
                  <a:pt x="1052" y="2584"/>
                </a:lnTo>
                <a:lnTo>
                  <a:pt x="1011" y="2504"/>
                </a:lnTo>
                <a:close/>
                <a:moveTo>
                  <a:pt x="1631" y="2398"/>
                </a:moveTo>
                <a:lnTo>
                  <a:pt x="1631" y="3017"/>
                </a:lnTo>
                <a:lnTo>
                  <a:pt x="1637" y="3017"/>
                </a:lnTo>
                <a:lnTo>
                  <a:pt x="1699" y="2961"/>
                </a:lnTo>
                <a:lnTo>
                  <a:pt x="1758" y="2901"/>
                </a:lnTo>
                <a:lnTo>
                  <a:pt x="1814" y="2837"/>
                </a:lnTo>
                <a:lnTo>
                  <a:pt x="1868" y="2770"/>
                </a:lnTo>
                <a:lnTo>
                  <a:pt x="1919" y="2700"/>
                </a:lnTo>
                <a:lnTo>
                  <a:pt x="1967" y="2626"/>
                </a:lnTo>
                <a:lnTo>
                  <a:pt x="2011" y="2548"/>
                </a:lnTo>
                <a:lnTo>
                  <a:pt x="2051" y="2468"/>
                </a:lnTo>
                <a:lnTo>
                  <a:pt x="1971" y="2445"/>
                </a:lnTo>
                <a:lnTo>
                  <a:pt x="1888" y="2427"/>
                </a:lnTo>
                <a:lnTo>
                  <a:pt x="1803" y="2413"/>
                </a:lnTo>
                <a:lnTo>
                  <a:pt x="1718" y="2402"/>
                </a:lnTo>
                <a:lnTo>
                  <a:pt x="1631" y="2398"/>
                </a:lnTo>
                <a:close/>
                <a:moveTo>
                  <a:pt x="1529" y="2398"/>
                </a:moveTo>
                <a:lnTo>
                  <a:pt x="1442" y="2402"/>
                </a:lnTo>
                <a:lnTo>
                  <a:pt x="1356" y="2413"/>
                </a:lnTo>
                <a:lnTo>
                  <a:pt x="1271" y="2427"/>
                </a:lnTo>
                <a:lnTo>
                  <a:pt x="1189" y="2445"/>
                </a:lnTo>
                <a:lnTo>
                  <a:pt x="1108" y="2468"/>
                </a:lnTo>
                <a:lnTo>
                  <a:pt x="1149" y="2548"/>
                </a:lnTo>
                <a:lnTo>
                  <a:pt x="1193" y="2626"/>
                </a:lnTo>
                <a:lnTo>
                  <a:pt x="1240" y="2700"/>
                </a:lnTo>
                <a:lnTo>
                  <a:pt x="1291" y="2769"/>
                </a:lnTo>
                <a:lnTo>
                  <a:pt x="1345" y="2837"/>
                </a:lnTo>
                <a:lnTo>
                  <a:pt x="1402" y="2901"/>
                </a:lnTo>
                <a:lnTo>
                  <a:pt x="1461" y="2960"/>
                </a:lnTo>
                <a:lnTo>
                  <a:pt x="1523" y="3017"/>
                </a:lnTo>
                <a:lnTo>
                  <a:pt x="1526" y="3017"/>
                </a:lnTo>
                <a:lnTo>
                  <a:pt x="1529" y="3017"/>
                </a:lnTo>
                <a:lnTo>
                  <a:pt x="1529" y="2398"/>
                </a:lnTo>
                <a:close/>
                <a:moveTo>
                  <a:pt x="2342" y="1666"/>
                </a:moveTo>
                <a:lnTo>
                  <a:pt x="2336" y="1779"/>
                </a:lnTo>
                <a:lnTo>
                  <a:pt x="2325" y="1891"/>
                </a:lnTo>
                <a:lnTo>
                  <a:pt x="2308" y="1999"/>
                </a:lnTo>
                <a:lnTo>
                  <a:pt x="2286" y="2106"/>
                </a:lnTo>
                <a:lnTo>
                  <a:pt x="2258" y="2209"/>
                </a:lnTo>
                <a:lnTo>
                  <a:pt x="2226" y="2311"/>
                </a:lnTo>
                <a:lnTo>
                  <a:pt x="2189" y="2408"/>
                </a:lnTo>
                <a:lnTo>
                  <a:pt x="2265" y="2441"/>
                </a:lnTo>
                <a:lnTo>
                  <a:pt x="2339" y="2478"/>
                </a:lnTo>
                <a:lnTo>
                  <a:pt x="2411" y="2519"/>
                </a:lnTo>
                <a:lnTo>
                  <a:pt x="2482" y="2563"/>
                </a:lnTo>
                <a:lnTo>
                  <a:pt x="2549" y="2610"/>
                </a:lnTo>
                <a:lnTo>
                  <a:pt x="2607" y="2548"/>
                </a:lnTo>
                <a:lnTo>
                  <a:pt x="2661" y="2481"/>
                </a:lnTo>
                <a:lnTo>
                  <a:pt x="2711" y="2412"/>
                </a:lnTo>
                <a:lnTo>
                  <a:pt x="2758" y="2339"/>
                </a:lnTo>
                <a:lnTo>
                  <a:pt x="2799" y="2264"/>
                </a:lnTo>
                <a:lnTo>
                  <a:pt x="2836" y="2185"/>
                </a:lnTo>
                <a:lnTo>
                  <a:pt x="2868" y="2104"/>
                </a:lnTo>
                <a:lnTo>
                  <a:pt x="2895" y="2021"/>
                </a:lnTo>
                <a:lnTo>
                  <a:pt x="2918" y="1935"/>
                </a:lnTo>
                <a:lnTo>
                  <a:pt x="2935" y="1846"/>
                </a:lnTo>
                <a:lnTo>
                  <a:pt x="2946" y="1757"/>
                </a:lnTo>
                <a:lnTo>
                  <a:pt x="2953" y="1666"/>
                </a:lnTo>
                <a:lnTo>
                  <a:pt x="2342" y="1666"/>
                </a:lnTo>
                <a:close/>
                <a:moveTo>
                  <a:pt x="1631" y="1666"/>
                </a:moveTo>
                <a:lnTo>
                  <a:pt x="1631" y="2294"/>
                </a:lnTo>
                <a:lnTo>
                  <a:pt x="1727" y="2299"/>
                </a:lnTo>
                <a:lnTo>
                  <a:pt x="1820" y="2310"/>
                </a:lnTo>
                <a:lnTo>
                  <a:pt x="1914" y="2325"/>
                </a:lnTo>
                <a:lnTo>
                  <a:pt x="2004" y="2347"/>
                </a:lnTo>
                <a:lnTo>
                  <a:pt x="2093" y="2374"/>
                </a:lnTo>
                <a:lnTo>
                  <a:pt x="2128" y="2280"/>
                </a:lnTo>
                <a:lnTo>
                  <a:pt x="2159" y="2184"/>
                </a:lnTo>
                <a:lnTo>
                  <a:pt x="2186" y="2084"/>
                </a:lnTo>
                <a:lnTo>
                  <a:pt x="2208" y="1983"/>
                </a:lnTo>
                <a:lnTo>
                  <a:pt x="2224" y="1879"/>
                </a:lnTo>
                <a:lnTo>
                  <a:pt x="2235" y="1774"/>
                </a:lnTo>
                <a:lnTo>
                  <a:pt x="2240" y="1666"/>
                </a:lnTo>
                <a:lnTo>
                  <a:pt x="1631" y="1666"/>
                </a:lnTo>
                <a:close/>
                <a:moveTo>
                  <a:pt x="920" y="1666"/>
                </a:moveTo>
                <a:lnTo>
                  <a:pt x="925" y="1774"/>
                </a:lnTo>
                <a:lnTo>
                  <a:pt x="936" y="1879"/>
                </a:lnTo>
                <a:lnTo>
                  <a:pt x="952" y="1983"/>
                </a:lnTo>
                <a:lnTo>
                  <a:pt x="973" y="2084"/>
                </a:lnTo>
                <a:lnTo>
                  <a:pt x="999" y="2184"/>
                </a:lnTo>
                <a:lnTo>
                  <a:pt x="1031" y="2280"/>
                </a:lnTo>
                <a:lnTo>
                  <a:pt x="1066" y="2374"/>
                </a:lnTo>
                <a:lnTo>
                  <a:pt x="1155" y="2347"/>
                </a:lnTo>
                <a:lnTo>
                  <a:pt x="1246" y="2325"/>
                </a:lnTo>
                <a:lnTo>
                  <a:pt x="1339" y="2310"/>
                </a:lnTo>
                <a:lnTo>
                  <a:pt x="1433" y="2299"/>
                </a:lnTo>
                <a:lnTo>
                  <a:pt x="1529" y="2294"/>
                </a:lnTo>
                <a:lnTo>
                  <a:pt x="1529" y="1666"/>
                </a:lnTo>
                <a:lnTo>
                  <a:pt x="920" y="1666"/>
                </a:lnTo>
                <a:close/>
                <a:moveTo>
                  <a:pt x="207" y="1666"/>
                </a:moveTo>
                <a:lnTo>
                  <a:pt x="213" y="1757"/>
                </a:lnTo>
                <a:lnTo>
                  <a:pt x="225" y="1846"/>
                </a:lnTo>
                <a:lnTo>
                  <a:pt x="242" y="1935"/>
                </a:lnTo>
                <a:lnTo>
                  <a:pt x="264" y="2021"/>
                </a:lnTo>
                <a:lnTo>
                  <a:pt x="292" y="2104"/>
                </a:lnTo>
                <a:lnTo>
                  <a:pt x="324" y="2185"/>
                </a:lnTo>
                <a:lnTo>
                  <a:pt x="361" y="2264"/>
                </a:lnTo>
                <a:lnTo>
                  <a:pt x="402" y="2339"/>
                </a:lnTo>
                <a:lnTo>
                  <a:pt x="449" y="2412"/>
                </a:lnTo>
                <a:lnTo>
                  <a:pt x="499" y="2481"/>
                </a:lnTo>
                <a:lnTo>
                  <a:pt x="553" y="2548"/>
                </a:lnTo>
                <a:lnTo>
                  <a:pt x="610" y="2610"/>
                </a:lnTo>
                <a:lnTo>
                  <a:pt x="678" y="2563"/>
                </a:lnTo>
                <a:lnTo>
                  <a:pt x="748" y="2519"/>
                </a:lnTo>
                <a:lnTo>
                  <a:pt x="820" y="2479"/>
                </a:lnTo>
                <a:lnTo>
                  <a:pt x="894" y="2442"/>
                </a:lnTo>
                <a:lnTo>
                  <a:pt x="971" y="2408"/>
                </a:lnTo>
                <a:lnTo>
                  <a:pt x="934" y="2311"/>
                </a:lnTo>
                <a:lnTo>
                  <a:pt x="901" y="2209"/>
                </a:lnTo>
                <a:lnTo>
                  <a:pt x="874" y="2106"/>
                </a:lnTo>
                <a:lnTo>
                  <a:pt x="852" y="1999"/>
                </a:lnTo>
                <a:lnTo>
                  <a:pt x="835" y="1891"/>
                </a:lnTo>
                <a:lnTo>
                  <a:pt x="824" y="1779"/>
                </a:lnTo>
                <a:lnTo>
                  <a:pt x="818" y="1666"/>
                </a:lnTo>
                <a:lnTo>
                  <a:pt x="207" y="1666"/>
                </a:lnTo>
                <a:close/>
                <a:moveTo>
                  <a:pt x="2129" y="945"/>
                </a:moveTo>
                <a:lnTo>
                  <a:pt x="2034" y="976"/>
                </a:lnTo>
                <a:lnTo>
                  <a:pt x="1936" y="1000"/>
                </a:lnTo>
                <a:lnTo>
                  <a:pt x="1836" y="1020"/>
                </a:lnTo>
                <a:lnTo>
                  <a:pt x="1734" y="1032"/>
                </a:lnTo>
                <a:lnTo>
                  <a:pt x="1631" y="1038"/>
                </a:lnTo>
                <a:lnTo>
                  <a:pt x="1631" y="1561"/>
                </a:lnTo>
                <a:lnTo>
                  <a:pt x="2240" y="1561"/>
                </a:lnTo>
                <a:lnTo>
                  <a:pt x="2235" y="1454"/>
                </a:lnTo>
                <a:lnTo>
                  <a:pt x="2224" y="1347"/>
                </a:lnTo>
                <a:lnTo>
                  <a:pt x="2208" y="1244"/>
                </a:lnTo>
                <a:lnTo>
                  <a:pt x="2187" y="1141"/>
                </a:lnTo>
                <a:lnTo>
                  <a:pt x="2160" y="1041"/>
                </a:lnTo>
                <a:lnTo>
                  <a:pt x="2129" y="945"/>
                </a:lnTo>
                <a:close/>
                <a:moveTo>
                  <a:pt x="1031" y="945"/>
                </a:moveTo>
                <a:lnTo>
                  <a:pt x="999" y="1041"/>
                </a:lnTo>
                <a:lnTo>
                  <a:pt x="973" y="1141"/>
                </a:lnTo>
                <a:lnTo>
                  <a:pt x="952" y="1244"/>
                </a:lnTo>
                <a:lnTo>
                  <a:pt x="936" y="1347"/>
                </a:lnTo>
                <a:lnTo>
                  <a:pt x="925" y="1454"/>
                </a:lnTo>
                <a:lnTo>
                  <a:pt x="920" y="1561"/>
                </a:lnTo>
                <a:lnTo>
                  <a:pt x="1529" y="1561"/>
                </a:lnTo>
                <a:lnTo>
                  <a:pt x="1529" y="1038"/>
                </a:lnTo>
                <a:lnTo>
                  <a:pt x="1442" y="1033"/>
                </a:lnTo>
                <a:lnTo>
                  <a:pt x="1357" y="1024"/>
                </a:lnTo>
                <a:lnTo>
                  <a:pt x="1273" y="1011"/>
                </a:lnTo>
                <a:lnTo>
                  <a:pt x="1190" y="993"/>
                </a:lnTo>
                <a:lnTo>
                  <a:pt x="1110" y="971"/>
                </a:lnTo>
                <a:lnTo>
                  <a:pt x="1031" y="945"/>
                </a:lnTo>
                <a:close/>
                <a:moveTo>
                  <a:pt x="2605" y="681"/>
                </a:moveTo>
                <a:lnTo>
                  <a:pt x="2535" y="734"/>
                </a:lnTo>
                <a:lnTo>
                  <a:pt x="2460" y="784"/>
                </a:lnTo>
                <a:lnTo>
                  <a:pt x="2385" y="830"/>
                </a:lnTo>
                <a:lnTo>
                  <a:pt x="2306" y="871"/>
                </a:lnTo>
                <a:lnTo>
                  <a:pt x="2225" y="909"/>
                </a:lnTo>
                <a:lnTo>
                  <a:pt x="2254" y="996"/>
                </a:lnTo>
                <a:lnTo>
                  <a:pt x="2278" y="1087"/>
                </a:lnTo>
                <a:lnTo>
                  <a:pt x="2299" y="1178"/>
                </a:lnTo>
                <a:lnTo>
                  <a:pt x="2316" y="1271"/>
                </a:lnTo>
                <a:lnTo>
                  <a:pt x="2329" y="1367"/>
                </a:lnTo>
                <a:lnTo>
                  <a:pt x="2337" y="1464"/>
                </a:lnTo>
                <a:lnTo>
                  <a:pt x="2342" y="1561"/>
                </a:lnTo>
                <a:lnTo>
                  <a:pt x="2953" y="1561"/>
                </a:lnTo>
                <a:lnTo>
                  <a:pt x="2946" y="1470"/>
                </a:lnTo>
                <a:lnTo>
                  <a:pt x="2935" y="1381"/>
                </a:lnTo>
                <a:lnTo>
                  <a:pt x="2917" y="1293"/>
                </a:lnTo>
                <a:lnTo>
                  <a:pt x="2895" y="1208"/>
                </a:lnTo>
                <a:lnTo>
                  <a:pt x="2868" y="1124"/>
                </a:lnTo>
                <a:lnTo>
                  <a:pt x="2835" y="1043"/>
                </a:lnTo>
                <a:lnTo>
                  <a:pt x="2798" y="965"/>
                </a:lnTo>
                <a:lnTo>
                  <a:pt x="2756" y="889"/>
                </a:lnTo>
                <a:lnTo>
                  <a:pt x="2710" y="816"/>
                </a:lnTo>
                <a:lnTo>
                  <a:pt x="2659" y="746"/>
                </a:lnTo>
                <a:lnTo>
                  <a:pt x="2605" y="681"/>
                </a:lnTo>
                <a:close/>
                <a:moveTo>
                  <a:pt x="554" y="681"/>
                </a:moveTo>
                <a:lnTo>
                  <a:pt x="500" y="746"/>
                </a:lnTo>
                <a:lnTo>
                  <a:pt x="450" y="816"/>
                </a:lnTo>
                <a:lnTo>
                  <a:pt x="403" y="889"/>
                </a:lnTo>
                <a:lnTo>
                  <a:pt x="361" y="965"/>
                </a:lnTo>
                <a:lnTo>
                  <a:pt x="324" y="1043"/>
                </a:lnTo>
                <a:lnTo>
                  <a:pt x="292" y="1124"/>
                </a:lnTo>
                <a:lnTo>
                  <a:pt x="265" y="1208"/>
                </a:lnTo>
                <a:lnTo>
                  <a:pt x="242" y="1293"/>
                </a:lnTo>
                <a:lnTo>
                  <a:pt x="225" y="1381"/>
                </a:lnTo>
                <a:lnTo>
                  <a:pt x="213" y="1470"/>
                </a:lnTo>
                <a:lnTo>
                  <a:pt x="207" y="1561"/>
                </a:lnTo>
                <a:lnTo>
                  <a:pt x="818" y="1561"/>
                </a:lnTo>
                <a:lnTo>
                  <a:pt x="823" y="1464"/>
                </a:lnTo>
                <a:lnTo>
                  <a:pt x="831" y="1367"/>
                </a:lnTo>
                <a:lnTo>
                  <a:pt x="844" y="1271"/>
                </a:lnTo>
                <a:lnTo>
                  <a:pt x="861" y="1178"/>
                </a:lnTo>
                <a:lnTo>
                  <a:pt x="881" y="1087"/>
                </a:lnTo>
                <a:lnTo>
                  <a:pt x="906" y="996"/>
                </a:lnTo>
                <a:lnTo>
                  <a:pt x="935" y="909"/>
                </a:lnTo>
                <a:lnTo>
                  <a:pt x="854" y="871"/>
                </a:lnTo>
                <a:lnTo>
                  <a:pt x="775" y="830"/>
                </a:lnTo>
                <a:lnTo>
                  <a:pt x="698" y="784"/>
                </a:lnTo>
                <a:lnTo>
                  <a:pt x="625" y="734"/>
                </a:lnTo>
                <a:lnTo>
                  <a:pt x="554" y="681"/>
                </a:lnTo>
                <a:close/>
                <a:moveTo>
                  <a:pt x="1805" y="229"/>
                </a:moveTo>
                <a:lnTo>
                  <a:pt x="1871" y="300"/>
                </a:lnTo>
                <a:lnTo>
                  <a:pt x="1934" y="376"/>
                </a:lnTo>
                <a:lnTo>
                  <a:pt x="1993" y="456"/>
                </a:lnTo>
                <a:lnTo>
                  <a:pt x="2047" y="540"/>
                </a:lnTo>
                <a:lnTo>
                  <a:pt x="2098" y="627"/>
                </a:lnTo>
                <a:lnTo>
                  <a:pt x="2144" y="718"/>
                </a:lnTo>
                <a:lnTo>
                  <a:pt x="2187" y="813"/>
                </a:lnTo>
                <a:lnTo>
                  <a:pt x="2261" y="779"/>
                </a:lnTo>
                <a:lnTo>
                  <a:pt x="2333" y="741"/>
                </a:lnTo>
                <a:lnTo>
                  <a:pt x="2403" y="699"/>
                </a:lnTo>
                <a:lnTo>
                  <a:pt x="2471" y="654"/>
                </a:lnTo>
                <a:lnTo>
                  <a:pt x="2536" y="605"/>
                </a:lnTo>
                <a:lnTo>
                  <a:pt x="2476" y="548"/>
                </a:lnTo>
                <a:lnTo>
                  <a:pt x="2411" y="496"/>
                </a:lnTo>
                <a:lnTo>
                  <a:pt x="2344" y="447"/>
                </a:lnTo>
                <a:lnTo>
                  <a:pt x="2275" y="403"/>
                </a:lnTo>
                <a:lnTo>
                  <a:pt x="2203" y="362"/>
                </a:lnTo>
                <a:lnTo>
                  <a:pt x="2127" y="326"/>
                </a:lnTo>
                <a:lnTo>
                  <a:pt x="2050" y="294"/>
                </a:lnTo>
                <a:lnTo>
                  <a:pt x="1971" y="267"/>
                </a:lnTo>
                <a:lnTo>
                  <a:pt x="1889" y="246"/>
                </a:lnTo>
                <a:lnTo>
                  <a:pt x="1805" y="229"/>
                </a:lnTo>
                <a:close/>
                <a:moveTo>
                  <a:pt x="1354" y="229"/>
                </a:moveTo>
                <a:lnTo>
                  <a:pt x="1270" y="246"/>
                </a:lnTo>
                <a:lnTo>
                  <a:pt x="1189" y="267"/>
                </a:lnTo>
                <a:lnTo>
                  <a:pt x="1109" y="295"/>
                </a:lnTo>
                <a:lnTo>
                  <a:pt x="1032" y="326"/>
                </a:lnTo>
                <a:lnTo>
                  <a:pt x="957" y="362"/>
                </a:lnTo>
                <a:lnTo>
                  <a:pt x="885" y="403"/>
                </a:lnTo>
                <a:lnTo>
                  <a:pt x="815" y="448"/>
                </a:lnTo>
                <a:lnTo>
                  <a:pt x="749" y="496"/>
                </a:lnTo>
                <a:lnTo>
                  <a:pt x="684" y="549"/>
                </a:lnTo>
                <a:lnTo>
                  <a:pt x="624" y="606"/>
                </a:lnTo>
                <a:lnTo>
                  <a:pt x="689" y="654"/>
                </a:lnTo>
                <a:lnTo>
                  <a:pt x="757" y="699"/>
                </a:lnTo>
                <a:lnTo>
                  <a:pt x="827" y="741"/>
                </a:lnTo>
                <a:lnTo>
                  <a:pt x="899" y="779"/>
                </a:lnTo>
                <a:lnTo>
                  <a:pt x="973" y="814"/>
                </a:lnTo>
                <a:lnTo>
                  <a:pt x="1016" y="718"/>
                </a:lnTo>
                <a:lnTo>
                  <a:pt x="1062" y="627"/>
                </a:lnTo>
                <a:lnTo>
                  <a:pt x="1112" y="540"/>
                </a:lnTo>
                <a:lnTo>
                  <a:pt x="1167" y="456"/>
                </a:lnTo>
                <a:lnTo>
                  <a:pt x="1225" y="376"/>
                </a:lnTo>
                <a:lnTo>
                  <a:pt x="1287" y="300"/>
                </a:lnTo>
                <a:lnTo>
                  <a:pt x="1354" y="229"/>
                </a:lnTo>
                <a:close/>
                <a:moveTo>
                  <a:pt x="1631" y="211"/>
                </a:moveTo>
                <a:lnTo>
                  <a:pt x="1631" y="935"/>
                </a:lnTo>
                <a:lnTo>
                  <a:pt x="1726" y="929"/>
                </a:lnTo>
                <a:lnTo>
                  <a:pt x="1820" y="916"/>
                </a:lnTo>
                <a:lnTo>
                  <a:pt x="1913" y="900"/>
                </a:lnTo>
                <a:lnTo>
                  <a:pt x="2003" y="877"/>
                </a:lnTo>
                <a:lnTo>
                  <a:pt x="2091" y="849"/>
                </a:lnTo>
                <a:lnTo>
                  <a:pt x="2054" y="766"/>
                </a:lnTo>
                <a:lnTo>
                  <a:pt x="2013" y="685"/>
                </a:lnTo>
                <a:lnTo>
                  <a:pt x="1969" y="607"/>
                </a:lnTo>
                <a:lnTo>
                  <a:pt x="1921" y="532"/>
                </a:lnTo>
                <a:lnTo>
                  <a:pt x="1869" y="460"/>
                </a:lnTo>
                <a:lnTo>
                  <a:pt x="1815" y="392"/>
                </a:lnTo>
                <a:lnTo>
                  <a:pt x="1758" y="328"/>
                </a:lnTo>
                <a:lnTo>
                  <a:pt x="1699" y="267"/>
                </a:lnTo>
                <a:lnTo>
                  <a:pt x="1636" y="211"/>
                </a:lnTo>
                <a:lnTo>
                  <a:pt x="1631" y="211"/>
                </a:lnTo>
                <a:close/>
                <a:moveTo>
                  <a:pt x="1523" y="211"/>
                </a:moveTo>
                <a:lnTo>
                  <a:pt x="1461" y="267"/>
                </a:lnTo>
                <a:lnTo>
                  <a:pt x="1401" y="328"/>
                </a:lnTo>
                <a:lnTo>
                  <a:pt x="1344" y="392"/>
                </a:lnTo>
                <a:lnTo>
                  <a:pt x="1289" y="460"/>
                </a:lnTo>
                <a:lnTo>
                  <a:pt x="1238" y="532"/>
                </a:lnTo>
                <a:lnTo>
                  <a:pt x="1191" y="607"/>
                </a:lnTo>
                <a:lnTo>
                  <a:pt x="1147" y="685"/>
                </a:lnTo>
                <a:lnTo>
                  <a:pt x="1106" y="766"/>
                </a:lnTo>
                <a:lnTo>
                  <a:pt x="1069" y="849"/>
                </a:lnTo>
                <a:lnTo>
                  <a:pt x="1157" y="877"/>
                </a:lnTo>
                <a:lnTo>
                  <a:pt x="1247" y="900"/>
                </a:lnTo>
                <a:lnTo>
                  <a:pt x="1340" y="916"/>
                </a:lnTo>
                <a:lnTo>
                  <a:pt x="1433" y="929"/>
                </a:lnTo>
                <a:lnTo>
                  <a:pt x="1529" y="935"/>
                </a:lnTo>
                <a:lnTo>
                  <a:pt x="1529" y="211"/>
                </a:lnTo>
                <a:lnTo>
                  <a:pt x="1523" y="211"/>
                </a:lnTo>
                <a:close/>
                <a:moveTo>
                  <a:pt x="1579" y="0"/>
                </a:moveTo>
                <a:lnTo>
                  <a:pt x="1680" y="3"/>
                </a:lnTo>
                <a:lnTo>
                  <a:pt x="1778" y="13"/>
                </a:lnTo>
                <a:lnTo>
                  <a:pt x="1874" y="28"/>
                </a:lnTo>
                <a:lnTo>
                  <a:pt x="1969" y="49"/>
                </a:lnTo>
                <a:lnTo>
                  <a:pt x="2061" y="77"/>
                </a:lnTo>
                <a:lnTo>
                  <a:pt x="2150" y="108"/>
                </a:lnTo>
                <a:lnTo>
                  <a:pt x="2238" y="146"/>
                </a:lnTo>
                <a:lnTo>
                  <a:pt x="2322" y="189"/>
                </a:lnTo>
                <a:lnTo>
                  <a:pt x="2403" y="237"/>
                </a:lnTo>
                <a:lnTo>
                  <a:pt x="2483" y="289"/>
                </a:lnTo>
                <a:lnTo>
                  <a:pt x="2557" y="346"/>
                </a:lnTo>
                <a:lnTo>
                  <a:pt x="2629" y="408"/>
                </a:lnTo>
                <a:lnTo>
                  <a:pt x="2696" y="472"/>
                </a:lnTo>
                <a:lnTo>
                  <a:pt x="2761" y="542"/>
                </a:lnTo>
                <a:lnTo>
                  <a:pt x="2821" y="615"/>
                </a:lnTo>
                <a:lnTo>
                  <a:pt x="2876" y="692"/>
                </a:lnTo>
                <a:lnTo>
                  <a:pt x="2927" y="772"/>
                </a:lnTo>
                <a:lnTo>
                  <a:pt x="2974" y="855"/>
                </a:lnTo>
                <a:lnTo>
                  <a:pt x="3016" y="941"/>
                </a:lnTo>
                <a:lnTo>
                  <a:pt x="3053" y="1030"/>
                </a:lnTo>
                <a:lnTo>
                  <a:pt x="3085" y="1123"/>
                </a:lnTo>
                <a:lnTo>
                  <a:pt x="3111" y="1217"/>
                </a:lnTo>
                <a:lnTo>
                  <a:pt x="3132" y="1313"/>
                </a:lnTo>
                <a:lnTo>
                  <a:pt x="3147" y="1412"/>
                </a:lnTo>
                <a:lnTo>
                  <a:pt x="3156" y="1511"/>
                </a:lnTo>
                <a:lnTo>
                  <a:pt x="3159" y="1614"/>
                </a:lnTo>
                <a:lnTo>
                  <a:pt x="3156" y="1716"/>
                </a:lnTo>
                <a:lnTo>
                  <a:pt x="3147" y="1816"/>
                </a:lnTo>
                <a:lnTo>
                  <a:pt x="3132" y="1915"/>
                </a:lnTo>
                <a:lnTo>
                  <a:pt x="3111" y="2012"/>
                </a:lnTo>
                <a:lnTo>
                  <a:pt x="3085" y="2106"/>
                </a:lnTo>
                <a:lnTo>
                  <a:pt x="3053" y="2197"/>
                </a:lnTo>
                <a:lnTo>
                  <a:pt x="3016" y="2286"/>
                </a:lnTo>
                <a:lnTo>
                  <a:pt x="2974" y="2373"/>
                </a:lnTo>
                <a:lnTo>
                  <a:pt x="2927" y="2456"/>
                </a:lnTo>
                <a:lnTo>
                  <a:pt x="2876" y="2536"/>
                </a:lnTo>
                <a:lnTo>
                  <a:pt x="2821" y="2612"/>
                </a:lnTo>
                <a:lnTo>
                  <a:pt x="2761" y="2686"/>
                </a:lnTo>
                <a:lnTo>
                  <a:pt x="2696" y="2755"/>
                </a:lnTo>
                <a:lnTo>
                  <a:pt x="2629" y="2821"/>
                </a:lnTo>
                <a:lnTo>
                  <a:pt x="2557" y="2882"/>
                </a:lnTo>
                <a:lnTo>
                  <a:pt x="2483" y="2939"/>
                </a:lnTo>
                <a:lnTo>
                  <a:pt x="2403" y="2991"/>
                </a:lnTo>
                <a:lnTo>
                  <a:pt x="2322" y="3039"/>
                </a:lnTo>
                <a:lnTo>
                  <a:pt x="2238" y="3082"/>
                </a:lnTo>
                <a:lnTo>
                  <a:pt x="2150" y="3119"/>
                </a:lnTo>
                <a:lnTo>
                  <a:pt x="2061" y="3152"/>
                </a:lnTo>
                <a:lnTo>
                  <a:pt x="1969" y="3179"/>
                </a:lnTo>
                <a:lnTo>
                  <a:pt x="1874" y="3200"/>
                </a:lnTo>
                <a:lnTo>
                  <a:pt x="1778" y="3215"/>
                </a:lnTo>
                <a:lnTo>
                  <a:pt x="1680" y="3225"/>
                </a:lnTo>
                <a:lnTo>
                  <a:pt x="1579" y="3228"/>
                </a:lnTo>
                <a:lnTo>
                  <a:pt x="1480" y="3225"/>
                </a:lnTo>
                <a:lnTo>
                  <a:pt x="1382" y="3215"/>
                </a:lnTo>
                <a:lnTo>
                  <a:pt x="1285" y="3200"/>
                </a:lnTo>
                <a:lnTo>
                  <a:pt x="1191" y="3179"/>
                </a:lnTo>
                <a:lnTo>
                  <a:pt x="1099" y="3152"/>
                </a:lnTo>
                <a:lnTo>
                  <a:pt x="1008" y="3119"/>
                </a:lnTo>
                <a:lnTo>
                  <a:pt x="921" y="3082"/>
                </a:lnTo>
                <a:lnTo>
                  <a:pt x="837" y="3039"/>
                </a:lnTo>
                <a:lnTo>
                  <a:pt x="756" y="2991"/>
                </a:lnTo>
                <a:lnTo>
                  <a:pt x="677" y="2939"/>
                </a:lnTo>
                <a:lnTo>
                  <a:pt x="602" y="2882"/>
                </a:lnTo>
                <a:lnTo>
                  <a:pt x="531" y="2821"/>
                </a:lnTo>
                <a:lnTo>
                  <a:pt x="463" y="2755"/>
                </a:lnTo>
                <a:lnTo>
                  <a:pt x="399" y="2686"/>
                </a:lnTo>
                <a:lnTo>
                  <a:pt x="339" y="2612"/>
                </a:lnTo>
                <a:lnTo>
                  <a:pt x="283" y="2536"/>
                </a:lnTo>
                <a:lnTo>
                  <a:pt x="232" y="2456"/>
                </a:lnTo>
                <a:lnTo>
                  <a:pt x="186" y="2373"/>
                </a:lnTo>
                <a:lnTo>
                  <a:pt x="143" y="2286"/>
                </a:lnTo>
                <a:lnTo>
                  <a:pt x="106" y="2197"/>
                </a:lnTo>
                <a:lnTo>
                  <a:pt x="75" y="2106"/>
                </a:lnTo>
                <a:lnTo>
                  <a:pt x="49" y="2012"/>
                </a:lnTo>
                <a:lnTo>
                  <a:pt x="28" y="1915"/>
                </a:lnTo>
                <a:lnTo>
                  <a:pt x="13" y="1816"/>
                </a:lnTo>
                <a:lnTo>
                  <a:pt x="4" y="1716"/>
                </a:lnTo>
                <a:lnTo>
                  <a:pt x="0" y="1614"/>
                </a:lnTo>
                <a:lnTo>
                  <a:pt x="4" y="1511"/>
                </a:lnTo>
                <a:lnTo>
                  <a:pt x="13" y="1412"/>
                </a:lnTo>
                <a:lnTo>
                  <a:pt x="28" y="1313"/>
                </a:lnTo>
                <a:lnTo>
                  <a:pt x="49" y="1217"/>
                </a:lnTo>
                <a:lnTo>
                  <a:pt x="75" y="1123"/>
                </a:lnTo>
                <a:lnTo>
                  <a:pt x="106" y="1030"/>
                </a:lnTo>
                <a:lnTo>
                  <a:pt x="143" y="941"/>
                </a:lnTo>
                <a:lnTo>
                  <a:pt x="186" y="855"/>
                </a:lnTo>
                <a:lnTo>
                  <a:pt x="232" y="772"/>
                </a:lnTo>
                <a:lnTo>
                  <a:pt x="283" y="692"/>
                </a:lnTo>
                <a:lnTo>
                  <a:pt x="339" y="615"/>
                </a:lnTo>
                <a:lnTo>
                  <a:pt x="399" y="542"/>
                </a:lnTo>
                <a:lnTo>
                  <a:pt x="463" y="472"/>
                </a:lnTo>
                <a:lnTo>
                  <a:pt x="531" y="408"/>
                </a:lnTo>
                <a:lnTo>
                  <a:pt x="602" y="346"/>
                </a:lnTo>
                <a:lnTo>
                  <a:pt x="677" y="289"/>
                </a:lnTo>
                <a:lnTo>
                  <a:pt x="756" y="237"/>
                </a:lnTo>
                <a:lnTo>
                  <a:pt x="837" y="189"/>
                </a:lnTo>
                <a:lnTo>
                  <a:pt x="921" y="146"/>
                </a:lnTo>
                <a:lnTo>
                  <a:pt x="1008" y="108"/>
                </a:lnTo>
                <a:lnTo>
                  <a:pt x="1099" y="77"/>
                </a:lnTo>
                <a:lnTo>
                  <a:pt x="1191" y="49"/>
                </a:lnTo>
                <a:lnTo>
                  <a:pt x="1285" y="28"/>
                </a:lnTo>
                <a:lnTo>
                  <a:pt x="1382" y="13"/>
                </a:lnTo>
                <a:lnTo>
                  <a:pt x="1480" y="3"/>
                </a:lnTo>
                <a:lnTo>
                  <a:pt x="1579"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41" name="Freeform 24">
            <a:extLst>
              <a:ext uri="{FF2B5EF4-FFF2-40B4-BE49-F238E27FC236}">
                <a16:creationId xmlns:a16="http://schemas.microsoft.com/office/drawing/2014/main" id="{DC34F013-21EF-453D-BAB8-79AE074C20AA}"/>
              </a:ext>
            </a:extLst>
          </p:cNvPr>
          <p:cNvSpPr>
            <a:spLocks noEditPoints="1"/>
          </p:cNvSpPr>
          <p:nvPr/>
        </p:nvSpPr>
        <p:spPr bwMode="auto">
          <a:xfrm>
            <a:off x="2830496" y="1771540"/>
            <a:ext cx="303971" cy="301590"/>
          </a:xfrm>
          <a:custGeom>
            <a:avLst/>
            <a:gdLst>
              <a:gd name="T0" fmla="*/ 907 w 3444"/>
              <a:gd name="T1" fmla="*/ 2901 h 3419"/>
              <a:gd name="T2" fmla="*/ 583 w 3444"/>
              <a:gd name="T3" fmla="*/ 3018 h 3419"/>
              <a:gd name="T4" fmla="*/ 352 w 3444"/>
              <a:gd name="T5" fmla="*/ 3127 h 3419"/>
              <a:gd name="T6" fmla="*/ 229 w 3444"/>
              <a:gd name="T7" fmla="*/ 3196 h 3419"/>
              <a:gd name="T8" fmla="*/ 3213 w 3444"/>
              <a:gd name="T9" fmla="*/ 3195 h 3419"/>
              <a:gd name="T10" fmla="*/ 3089 w 3444"/>
              <a:gd name="T11" fmla="*/ 3124 h 3419"/>
              <a:gd name="T12" fmla="*/ 2858 w 3444"/>
              <a:gd name="T13" fmla="*/ 3016 h 3419"/>
              <a:gd name="T14" fmla="*/ 2535 w 3444"/>
              <a:gd name="T15" fmla="*/ 2900 h 3419"/>
              <a:gd name="T16" fmla="*/ 1989 w 3444"/>
              <a:gd name="T17" fmla="*/ 2813 h 3419"/>
              <a:gd name="T18" fmla="*/ 1723 w 3444"/>
              <a:gd name="T19" fmla="*/ 2885 h 3419"/>
              <a:gd name="T20" fmla="*/ 1455 w 3444"/>
              <a:gd name="T21" fmla="*/ 2813 h 3419"/>
              <a:gd name="T22" fmla="*/ 1531 w 3444"/>
              <a:gd name="T23" fmla="*/ 238 h 3419"/>
              <a:gd name="T24" fmla="*/ 1270 w 3444"/>
              <a:gd name="T25" fmla="*/ 367 h 3419"/>
              <a:gd name="T26" fmla="*/ 1076 w 3444"/>
              <a:gd name="T27" fmla="*/ 582 h 3419"/>
              <a:gd name="T28" fmla="*/ 946 w 3444"/>
              <a:gd name="T29" fmla="*/ 853 h 3419"/>
              <a:gd name="T30" fmla="*/ 878 w 3444"/>
              <a:gd name="T31" fmla="*/ 1148 h 3419"/>
              <a:gd name="T32" fmla="*/ 888 w 3444"/>
              <a:gd name="T33" fmla="*/ 1661 h 3419"/>
              <a:gd name="T34" fmla="*/ 1045 w 3444"/>
              <a:gd name="T35" fmla="*/ 2151 h 3419"/>
              <a:gd name="T36" fmla="*/ 1298 w 3444"/>
              <a:gd name="T37" fmla="*/ 2544 h 3419"/>
              <a:gd name="T38" fmla="*/ 1557 w 3444"/>
              <a:gd name="T39" fmla="*/ 2733 h 3419"/>
              <a:gd name="T40" fmla="*/ 1832 w 3444"/>
              <a:gd name="T41" fmla="*/ 2750 h 3419"/>
              <a:gd name="T42" fmla="*/ 2098 w 3444"/>
              <a:gd name="T43" fmla="*/ 2596 h 3419"/>
              <a:gd name="T44" fmla="*/ 2353 w 3444"/>
              <a:gd name="T45" fmla="*/ 2243 h 3419"/>
              <a:gd name="T46" fmla="*/ 2536 w 3444"/>
              <a:gd name="T47" fmla="*/ 1762 h 3419"/>
              <a:gd name="T48" fmla="*/ 2576 w 3444"/>
              <a:gd name="T49" fmla="*/ 1252 h 3419"/>
              <a:gd name="T50" fmla="*/ 2517 w 3444"/>
              <a:gd name="T51" fmla="*/ 911 h 3419"/>
              <a:gd name="T52" fmla="*/ 2400 w 3444"/>
              <a:gd name="T53" fmla="*/ 633 h 3419"/>
              <a:gd name="T54" fmla="*/ 2220 w 3444"/>
              <a:gd name="T55" fmla="*/ 404 h 3419"/>
              <a:gd name="T56" fmla="*/ 1972 w 3444"/>
              <a:gd name="T57" fmla="*/ 255 h 3419"/>
              <a:gd name="T58" fmla="*/ 1723 w 3444"/>
              <a:gd name="T59" fmla="*/ 0 h 3419"/>
              <a:gd name="T60" fmla="*/ 2085 w 3444"/>
              <a:gd name="T61" fmla="*/ 66 h 3419"/>
              <a:gd name="T62" fmla="*/ 2386 w 3444"/>
              <a:gd name="T63" fmla="*/ 255 h 3419"/>
              <a:gd name="T64" fmla="*/ 2614 w 3444"/>
              <a:gd name="T65" fmla="*/ 563 h 3419"/>
              <a:gd name="T66" fmla="*/ 2747 w 3444"/>
              <a:gd name="T67" fmla="*/ 935 h 3419"/>
              <a:gd name="T68" fmla="*/ 2797 w 3444"/>
              <a:gd name="T69" fmla="*/ 1316 h 3419"/>
              <a:gd name="T70" fmla="*/ 2782 w 3444"/>
              <a:gd name="T71" fmla="*/ 1650 h 3419"/>
              <a:gd name="T72" fmla="*/ 2702 w 3444"/>
              <a:gd name="T73" fmla="*/ 1960 h 3419"/>
              <a:gd name="T74" fmla="*/ 2540 w 3444"/>
              <a:gd name="T75" fmla="*/ 2340 h 3419"/>
              <a:gd name="T76" fmla="*/ 2432 w 3444"/>
              <a:gd name="T77" fmla="*/ 2651 h 3419"/>
              <a:gd name="T78" fmla="*/ 2800 w 3444"/>
              <a:gd name="T79" fmla="*/ 2763 h 3419"/>
              <a:gd name="T80" fmla="*/ 3085 w 3444"/>
              <a:gd name="T81" fmla="*/ 2884 h 3419"/>
              <a:gd name="T82" fmla="*/ 3273 w 3444"/>
              <a:gd name="T83" fmla="*/ 2982 h 3419"/>
              <a:gd name="T84" fmla="*/ 3349 w 3444"/>
              <a:gd name="T85" fmla="*/ 3028 h 3419"/>
              <a:gd name="T86" fmla="*/ 3441 w 3444"/>
              <a:gd name="T87" fmla="*/ 3166 h 3419"/>
              <a:gd name="T88" fmla="*/ 3405 w 3444"/>
              <a:gd name="T89" fmla="*/ 3329 h 3419"/>
              <a:gd name="T90" fmla="*/ 3265 w 3444"/>
              <a:gd name="T91" fmla="*/ 3416 h 3419"/>
              <a:gd name="T92" fmla="*/ 115 w 3444"/>
              <a:gd name="T93" fmla="*/ 3395 h 3419"/>
              <a:gd name="T94" fmla="*/ 9 w 3444"/>
              <a:gd name="T95" fmla="*/ 3267 h 3419"/>
              <a:gd name="T96" fmla="*/ 26 w 3444"/>
              <a:gd name="T97" fmla="*/ 3103 h 3419"/>
              <a:gd name="T98" fmla="*/ 112 w 3444"/>
              <a:gd name="T99" fmla="*/ 3018 h 3419"/>
              <a:gd name="T100" fmla="*/ 235 w 3444"/>
              <a:gd name="T101" fmla="*/ 2947 h 3419"/>
              <a:gd name="T102" fmla="*/ 463 w 3444"/>
              <a:gd name="T103" fmla="*/ 2836 h 3419"/>
              <a:gd name="T104" fmla="*/ 783 w 3444"/>
              <a:gd name="T105" fmla="*/ 2716 h 3419"/>
              <a:gd name="T106" fmla="*/ 1042 w 3444"/>
              <a:gd name="T107" fmla="*/ 2563 h 3419"/>
              <a:gd name="T108" fmla="*/ 830 w 3444"/>
              <a:gd name="T109" fmla="*/ 2185 h 3419"/>
              <a:gd name="T110" fmla="*/ 700 w 3444"/>
              <a:gd name="T111" fmla="*/ 1822 h 3419"/>
              <a:gd name="T112" fmla="*/ 650 w 3444"/>
              <a:gd name="T113" fmla="*/ 1526 h 3419"/>
              <a:gd name="T114" fmla="*/ 659 w 3444"/>
              <a:gd name="T115" fmla="*/ 1166 h 3419"/>
              <a:gd name="T116" fmla="*/ 740 w 3444"/>
              <a:gd name="T117" fmla="*/ 783 h 3419"/>
              <a:gd name="T118" fmla="*/ 911 w 3444"/>
              <a:gd name="T119" fmla="*/ 428 h 3419"/>
              <a:gd name="T120" fmla="*/ 1171 w 3444"/>
              <a:gd name="T121" fmla="*/ 165 h 3419"/>
              <a:gd name="T122" fmla="*/ 1498 w 3444"/>
              <a:gd name="T123" fmla="*/ 24 h 3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4" h="3419">
                <a:moveTo>
                  <a:pt x="1407" y="2784"/>
                </a:moveTo>
                <a:lnTo>
                  <a:pt x="1139" y="2842"/>
                </a:lnTo>
                <a:lnTo>
                  <a:pt x="1059" y="2860"/>
                </a:lnTo>
                <a:lnTo>
                  <a:pt x="981" y="2880"/>
                </a:lnTo>
                <a:lnTo>
                  <a:pt x="907" y="2901"/>
                </a:lnTo>
                <a:lnTo>
                  <a:pt x="836" y="2923"/>
                </a:lnTo>
                <a:lnTo>
                  <a:pt x="768" y="2946"/>
                </a:lnTo>
                <a:lnTo>
                  <a:pt x="703" y="2970"/>
                </a:lnTo>
                <a:lnTo>
                  <a:pt x="640" y="2994"/>
                </a:lnTo>
                <a:lnTo>
                  <a:pt x="583" y="3018"/>
                </a:lnTo>
                <a:lnTo>
                  <a:pt x="529" y="3041"/>
                </a:lnTo>
                <a:lnTo>
                  <a:pt x="478" y="3064"/>
                </a:lnTo>
                <a:lnTo>
                  <a:pt x="432" y="3085"/>
                </a:lnTo>
                <a:lnTo>
                  <a:pt x="390" y="3107"/>
                </a:lnTo>
                <a:lnTo>
                  <a:pt x="352" y="3127"/>
                </a:lnTo>
                <a:lnTo>
                  <a:pt x="318" y="3145"/>
                </a:lnTo>
                <a:lnTo>
                  <a:pt x="290" y="3160"/>
                </a:lnTo>
                <a:lnTo>
                  <a:pt x="264" y="3176"/>
                </a:lnTo>
                <a:lnTo>
                  <a:pt x="245" y="3186"/>
                </a:lnTo>
                <a:lnTo>
                  <a:pt x="229" y="3196"/>
                </a:lnTo>
                <a:lnTo>
                  <a:pt x="219" y="3203"/>
                </a:lnTo>
                <a:lnTo>
                  <a:pt x="215" y="3206"/>
                </a:lnTo>
                <a:lnTo>
                  <a:pt x="3229" y="3206"/>
                </a:lnTo>
                <a:lnTo>
                  <a:pt x="3224" y="3202"/>
                </a:lnTo>
                <a:lnTo>
                  <a:pt x="3213" y="3195"/>
                </a:lnTo>
                <a:lnTo>
                  <a:pt x="3198" y="3185"/>
                </a:lnTo>
                <a:lnTo>
                  <a:pt x="3177" y="3173"/>
                </a:lnTo>
                <a:lnTo>
                  <a:pt x="3153" y="3159"/>
                </a:lnTo>
                <a:lnTo>
                  <a:pt x="3123" y="3143"/>
                </a:lnTo>
                <a:lnTo>
                  <a:pt x="3089" y="3124"/>
                </a:lnTo>
                <a:lnTo>
                  <a:pt x="3051" y="3105"/>
                </a:lnTo>
                <a:lnTo>
                  <a:pt x="3008" y="3084"/>
                </a:lnTo>
                <a:lnTo>
                  <a:pt x="2962" y="3062"/>
                </a:lnTo>
                <a:lnTo>
                  <a:pt x="2911" y="3040"/>
                </a:lnTo>
                <a:lnTo>
                  <a:pt x="2858" y="3016"/>
                </a:lnTo>
                <a:lnTo>
                  <a:pt x="2801" y="2993"/>
                </a:lnTo>
                <a:lnTo>
                  <a:pt x="2739" y="2969"/>
                </a:lnTo>
                <a:lnTo>
                  <a:pt x="2675" y="2945"/>
                </a:lnTo>
                <a:lnTo>
                  <a:pt x="2607" y="2923"/>
                </a:lnTo>
                <a:lnTo>
                  <a:pt x="2535" y="2900"/>
                </a:lnTo>
                <a:lnTo>
                  <a:pt x="2462" y="2880"/>
                </a:lnTo>
                <a:lnTo>
                  <a:pt x="2385" y="2860"/>
                </a:lnTo>
                <a:lnTo>
                  <a:pt x="2305" y="2842"/>
                </a:lnTo>
                <a:lnTo>
                  <a:pt x="2037" y="2784"/>
                </a:lnTo>
                <a:lnTo>
                  <a:pt x="1989" y="2813"/>
                </a:lnTo>
                <a:lnTo>
                  <a:pt x="1939" y="2838"/>
                </a:lnTo>
                <a:lnTo>
                  <a:pt x="1887" y="2858"/>
                </a:lnTo>
                <a:lnTo>
                  <a:pt x="1835" y="2873"/>
                </a:lnTo>
                <a:lnTo>
                  <a:pt x="1779" y="2882"/>
                </a:lnTo>
                <a:lnTo>
                  <a:pt x="1723" y="2885"/>
                </a:lnTo>
                <a:lnTo>
                  <a:pt x="1666" y="2882"/>
                </a:lnTo>
                <a:lnTo>
                  <a:pt x="1611" y="2873"/>
                </a:lnTo>
                <a:lnTo>
                  <a:pt x="1557" y="2858"/>
                </a:lnTo>
                <a:lnTo>
                  <a:pt x="1506" y="2838"/>
                </a:lnTo>
                <a:lnTo>
                  <a:pt x="1455" y="2813"/>
                </a:lnTo>
                <a:lnTo>
                  <a:pt x="1407" y="2784"/>
                </a:lnTo>
                <a:close/>
                <a:moveTo>
                  <a:pt x="1723" y="215"/>
                </a:moveTo>
                <a:lnTo>
                  <a:pt x="1656" y="217"/>
                </a:lnTo>
                <a:lnTo>
                  <a:pt x="1592" y="224"/>
                </a:lnTo>
                <a:lnTo>
                  <a:pt x="1531" y="238"/>
                </a:lnTo>
                <a:lnTo>
                  <a:pt x="1474" y="255"/>
                </a:lnTo>
                <a:lnTo>
                  <a:pt x="1418" y="277"/>
                </a:lnTo>
                <a:lnTo>
                  <a:pt x="1366" y="303"/>
                </a:lnTo>
                <a:lnTo>
                  <a:pt x="1316" y="333"/>
                </a:lnTo>
                <a:lnTo>
                  <a:pt x="1270" y="367"/>
                </a:lnTo>
                <a:lnTo>
                  <a:pt x="1226" y="404"/>
                </a:lnTo>
                <a:lnTo>
                  <a:pt x="1184" y="444"/>
                </a:lnTo>
                <a:lnTo>
                  <a:pt x="1146" y="488"/>
                </a:lnTo>
                <a:lnTo>
                  <a:pt x="1110" y="534"/>
                </a:lnTo>
                <a:lnTo>
                  <a:pt x="1076" y="582"/>
                </a:lnTo>
                <a:lnTo>
                  <a:pt x="1045" y="633"/>
                </a:lnTo>
                <a:lnTo>
                  <a:pt x="1017" y="686"/>
                </a:lnTo>
                <a:lnTo>
                  <a:pt x="990" y="740"/>
                </a:lnTo>
                <a:lnTo>
                  <a:pt x="967" y="796"/>
                </a:lnTo>
                <a:lnTo>
                  <a:pt x="946" y="853"/>
                </a:lnTo>
                <a:lnTo>
                  <a:pt x="928" y="911"/>
                </a:lnTo>
                <a:lnTo>
                  <a:pt x="912" y="970"/>
                </a:lnTo>
                <a:lnTo>
                  <a:pt x="899" y="1030"/>
                </a:lnTo>
                <a:lnTo>
                  <a:pt x="887" y="1088"/>
                </a:lnTo>
                <a:lnTo>
                  <a:pt x="878" y="1148"/>
                </a:lnTo>
                <a:lnTo>
                  <a:pt x="869" y="1251"/>
                </a:lnTo>
                <a:lnTo>
                  <a:pt x="864" y="1354"/>
                </a:lnTo>
                <a:lnTo>
                  <a:pt x="866" y="1456"/>
                </a:lnTo>
                <a:lnTo>
                  <a:pt x="874" y="1559"/>
                </a:lnTo>
                <a:lnTo>
                  <a:pt x="888" y="1661"/>
                </a:lnTo>
                <a:lnTo>
                  <a:pt x="909" y="1762"/>
                </a:lnTo>
                <a:lnTo>
                  <a:pt x="934" y="1861"/>
                </a:lnTo>
                <a:lnTo>
                  <a:pt x="966" y="1960"/>
                </a:lnTo>
                <a:lnTo>
                  <a:pt x="1002" y="2056"/>
                </a:lnTo>
                <a:lnTo>
                  <a:pt x="1045" y="2151"/>
                </a:lnTo>
                <a:lnTo>
                  <a:pt x="1092" y="2243"/>
                </a:lnTo>
                <a:lnTo>
                  <a:pt x="1144" y="2331"/>
                </a:lnTo>
                <a:lnTo>
                  <a:pt x="1202" y="2418"/>
                </a:lnTo>
                <a:lnTo>
                  <a:pt x="1263" y="2500"/>
                </a:lnTo>
                <a:lnTo>
                  <a:pt x="1298" y="2544"/>
                </a:lnTo>
                <a:lnTo>
                  <a:pt x="1348" y="2596"/>
                </a:lnTo>
                <a:lnTo>
                  <a:pt x="1398" y="2640"/>
                </a:lnTo>
                <a:lnTo>
                  <a:pt x="1450" y="2678"/>
                </a:lnTo>
                <a:lnTo>
                  <a:pt x="1503" y="2709"/>
                </a:lnTo>
                <a:lnTo>
                  <a:pt x="1557" y="2733"/>
                </a:lnTo>
                <a:lnTo>
                  <a:pt x="1612" y="2750"/>
                </a:lnTo>
                <a:lnTo>
                  <a:pt x="1667" y="2760"/>
                </a:lnTo>
                <a:lnTo>
                  <a:pt x="1723" y="2764"/>
                </a:lnTo>
                <a:lnTo>
                  <a:pt x="1778" y="2760"/>
                </a:lnTo>
                <a:lnTo>
                  <a:pt x="1832" y="2750"/>
                </a:lnTo>
                <a:lnTo>
                  <a:pt x="1887" y="2733"/>
                </a:lnTo>
                <a:lnTo>
                  <a:pt x="1942" y="2709"/>
                </a:lnTo>
                <a:lnTo>
                  <a:pt x="1995" y="2678"/>
                </a:lnTo>
                <a:lnTo>
                  <a:pt x="2046" y="2640"/>
                </a:lnTo>
                <a:lnTo>
                  <a:pt x="2098" y="2596"/>
                </a:lnTo>
                <a:lnTo>
                  <a:pt x="2146" y="2544"/>
                </a:lnTo>
                <a:lnTo>
                  <a:pt x="2181" y="2500"/>
                </a:lnTo>
                <a:lnTo>
                  <a:pt x="2244" y="2418"/>
                </a:lnTo>
                <a:lnTo>
                  <a:pt x="2301" y="2332"/>
                </a:lnTo>
                <a:lnTo>
                  <a:pt x="2353" y="2243"/>
                </a:lnTo>
                <a:lnTo>
                  <a:pt x="2400" y="2151"/>
                </a:lnTo>
                <a:lnTo>
                  <a:pt x="2442" y="2057"/>
                </a:lnTo>
                <a:lnTo>
                  <a:pt x="2479" y="1960"/>
                </a:lnTo>
                <a:lnTo>
                  <a:pt x="2510" y="1862"/>
                </a:lnTo>
                <a:lnTo>
                  <a:pt x="2536" y="1762"/>
                </a:lnTo>
                <a:lnTo>
                  <a:pt x="2556" y="1661"/>
                </a:lnTo>
                <a:lnTo>
                  <a:pt x="2570" y="1560"/>
                </a:lnTo>
                <a:lnTo>
                  <a:pt x="2578" y="1456"/>
                </a:lnTo>
                <a:lnTo>
                  <a:pt x="2580" y="1354"/>
                </a:lnTo>
                <a:lnTo>
                  <a:pt x="2576" y="1252"/>
                </a:lnTo>
                <a:lnTo>
                  <a:pt x="2566" y="1149"/>
                </a:lnTo>
                <a:lnTo>
                  <a:pt x="2557" y="1090"/>
                </a:lnTo>
                <a:lnTo>
                  <a:pt x="2546" y="1030"/>
                </a:lnTo>
                <a:lnTo>
                  <a:pt x="2532" y="970"/>
                </a:lnTo>
                <a:lnTo>
                  <a:pt x="2517" y="911"/>
                </a:lnTo>
                <a:lnTo>
                  <a:pt x="2498" y="853"/>
                </a:lnTo>
                <a:lnTo>
                  <a:pt x="2477" y="796"/>
                </a:lnTo>
                <a:lnTo>
                  <a:pt x="2454" y="740"/>
                </a:lnTo>
                <a:lnTo>
                  <a:pt x="2428" y="686"/>
                </a:lnTo>
                <a:lnTo>
                  <a:pt x="2400" y="633"/>
                </a:lnTo>
                <a:lnTo>
                  <a:pt x="2369" y="582"/>
                </a:lnTo>
                <a:lnTo>
                  <a:pt x="2336" y="534"/>
                </a:lnTo>
                <a:lnTo>
                  <a:pt x="2300" y="488"/>
                </a:lnTo>
                <a:lnTo>
                  <a:pt x="2260" y="444"/>
                </a:lnTo>
                <a:lnTo>
                  <a:pt x="2220" y="404"/>
                </a:lnTo>
                <a:lnTo>
                  <a:pt x="2175" y="367"/>
                </a:lnTo>
                <a:lnTo>
                  <a:pt x="2128" y="333"/>
                </a:lnTo>
                <a:lnTo>
                  <a:pt x="2079" y="303"/>
                </a:lnTo>
                <a:lnTo>
                  <a:pt x="2027" y="277"/>
                </a:lnTo>
                <a:lnTo>
                  <a:pt x="1972" y="255"/>
                </a:lnTo>
                <a:lnTo>
                  <a:pt x="1914" y="238"/>
                </a:lnTo>
                <a:lnTo>
                  <a:pt x="1852" y="224"/>
                </a:lnTo>
                <a:lnTo>
                  <a:pt x="1789" y="217"/>
                </a:lnTo>
                <a:lnTo>
                  <a:pt x="1723" y="215"/>
                </a:lnTo>
                <a:close/>
                <a:moveTo>
                  <a:pt x="1723" y="0"/>
                </a:moveTo>
                <a:lnTo>
                  <a:pt x="1800" y="4"/>
                </a:lnTo>
                <a:lnTo>
                  <a:pt x="1874" y="11"/>
                </a:lnTo>
                <a:lnTo>
                  <a:pt x="1946" y="24"/>
                </a:lnTo>
                <a:lnTo>
                  <a:pt x="2017" y="42"/>
                </a:lnTo>
                <a:lnTo>
                  <a:pt x="2085" y="66"/>
                </a:lnTo>
                <a:lnTo>
                  <a:pt x="2150" y="93"/>
                </a:lnTo>
                <a:lnTo>
                  <a:pt x="2214" y="127"/>
                </a:lnTo>
                <a:lnTo>
                  <a:pt x="2274" y="165"/>
                </a:lnTo>
                <a:lnTo>
                  <a:pt x="2331" y="207"/>
                </a:lnTo>
                <a:lnTo>
                  <a:pt x="2386" y="255"/>
                </a:lnTo>
                <a:lnTo>
                  <a:pt x="2439" y="307"/>
                </a:lnTo>
                <a:lnTo>
                  <a:pt x="2487" y="364"/>
                </a:lnTo>
                <a:lnTo>
                  <a:pt x="2534" y="427"/>
                </a:lnTo>
                <a:lnTo>
                  <a:pt x="2576" y="493"/>
                </a:lnTo>
                <a:lnTo>
                  <a:pt x="2614" y="563"/>
                </a:lnTo>
                <a:lnTo>
                  <a:pt x="2648" y="634"/>
                </a:lnTo>
                <a:lnTo>
                  <a:pt x="2678" y="708"/>
                </a:lnTo>
                <a:lnTo>
                  <a:pt x="2704" y="783"/>
                </a:lnTo>
                <a:lnTo>
                  <a:pt x="2727" y="859"/>
                </a:lnTo>
                <a:lnTo>
                  <a:pt x="2747" y="935"/>
                </a:lnTo>
                <a:lnTo>
                  <a:pt x="2763" y="1012"/>
                </a:lnTo>
                <a:lnTo>
                  <a:pt x="2775" y="1090"/>
                </a:lnTo>
                <a:lnTo>
                  <a:pt x="2786" y="1166"/>
                </a:lnTo>
                <a:lnTo>
                  <a:pt x="2793" y="1242"/>
                </a:lnTo>
                <a:lnTo>
                  <a:pt x="2797" y="1316"/>
                </a:lnTo>
                <a:lnTo>
                  <a:pt x="2799" y="1388"/>
                </a:lnTo>
                <a:lnTo>
                  <a:pt x="2799" y="1458"/>
                </a:lnTo>
                <a:lnTo>
                  <a:pt x="2795" y="1526"/>
                </a:lnTo>
                <a:lnTo>
                  <a:pt x="2790" y="1590"/>
                </a:lnTo>
                <a:lnTo>
                  <a:pt x="2782" y="1650"/>
                </a:lnTo>
                <a:lnTo>
                  <a:pt x="2772" y="1708"/>
                </a:lnTo>
                <a:lnTo>
                  <a:pt x="2761" y="1760"/>
                </a:lnTo>
                <a:lnTo>
                  <a:pt x="2745" y="1822"/>
                </a:lnTo>
                <a:lnTo>
                  <a:pt x="2725" y="1889"/>
                </a:lnTo>
                <a:lnTo>
                  <a:pt x="2702" y="1960"/>
                </a:lnTo>
                <a:lnTo>
                  <a:pt x="2677" y="2033"/>
                </a:lnTo>
                <a:lnTo>
                  <a:pt x="2647" y="2109"/>
                </a:lnTo>
                <a:lnTo>
                  <a:pt x="2614" y="2185"/>
                </a:lnTo>
                <a:lnTo>
                  <a:pt x="2578" y="2263"/>
                </a:lnTo>
                <a:lnTo>
                  <a:pt x="2540" y="2340"/>
                </a:lnTo>
                <a:lnTo>
                  <a:pt x="2497" y="2416"/>
                </a:lnTo>
                <a:lnTo>
                  <a:pt x="2451" y="2491"/>
                </a:lnTo>
                <a:lnTo>
                  <a:pt x="2403" y="2563"/>
                </a:lnTo>
                <a:lnTo>
                  <a:pt x="2350" y="2633"/>
                </a:lnTo>
                <a:lnTo>
                  <a:pt x="2432" y="2651"/>
                </a:lnTo>
                <a:lnTo>
                  <a:pt x="2512" y="2672"/>
                </a:lnTo>
                <a:lnTo>
                  <a:pt x="2589" y="2694"/>
                </a:lnTo>
                <a:lnTo>
                  <a:pt x="2663" y="2716"/>
                </a:lnTo>
                <a:lnTo>
                  <a:pt x="2733" y="2739"/>
                </a:lnTo>
                <a:lnTo>
                  <a:pt x="2800" y="2763"/>
                </a:lnTo>
                <a:lnTo>
                  <a:pt x="2864" y="2788"/>
                </a:lnTo>
                <a:lnTo>
                  <a:pt x="2925" y="2812"/>
                </a:lnTo>
                <a:lnTo>
                  <a:pt x="2982" y="2836"/>
                </a:lnTo>
                <a:lnTo>
                  <a:pt x="3035" y="2860"/>
                </a:lnTo>
                <a:lnTo>
                  <a:pt x="3085" y="2884"/>
                </a:lnTo>
                <a:lnTo>
                  <a:pt x="3131" y="2906"/>
                </a:lnTo>
                <a:lnTo>
                  <a:pt x="3172" y="2928"/>
                </a:lnTo>
                <a:lnTo>
                  <a:pt x="3211" y="2947"/>
                </a:lnTo>
                <a:lnTo>
                  <a:pt x="3244" y="2966"/>
                </a:lnTo>
                <a:lnTo>
                  <a:pt x="3273" y="2982"/>
                </a:lnTo>
                <a:lnTo>
                  <a:pt x="3297" y="2996"/>
                </a:lnTo>
                <a:lnTo>
                  <a:pt x="3317" y="3008"/>
                </a:lnTo>
                <a:lnTo>
                  <a:pt x="3333" y="3018"/>
                </a:lnTo>
                <a:lnTo>
                  <a:pt x="3344" y="3024"/>
                </a:lnTo>
                <a:lnTo>
                  <a:pt x="3349" y="3028"/>
                </a:lnTo>
                <a:lnTo>
                  <a:pt x="3376" y="3049"/>
                </a:lnTo>
                <a:lnTo>
                  <a:pt x="3399" y="3074"/>
                </a:lnTo>
                <a:lnTo>
                  <a:pt x="3418" y="3103"/>
                </a:lnTo>
                <a:lnTo>
                  <a:pt x="3432" y="3133"/>
                </a:lnTo>
                <a:lnTo>
                  <a:pt x="3441" y="3166"/>
                </a:lnTo>
                <a:lnTo>
                  <a:pt x="3444" y="3200"/>
                </a:lnTo>
                <a:lnTo>
                  <a:pt x="3443" y="3233"/>
                </a:lnTo>
                <a:lnTo>
                  <a:pt x="3436" y="3267"/>
                </a:lnTo>
                <a:lnTo>
                  <a:pt x="3422" y="3300"/>
                </a:lnTo>
                <a:lnTo>
                  <a:pt x="3405" y="3329"/>
                </a:lnTo>
                <a:lnTo>
                  <a:pt x="3383" y="3355"/>
                </a:lnTo>
                <a:lnTo>
                  <a:pt x="3358" y="3377"/>
                </a:lnTo>
                <a:lnTo>
                  <a:pt x="3329" y="3395"/>
                </a:lnTo>
                <a:lnTo>
                  <a:pt x="3299" y="3408"/>
                </a:lnTo>
                <a:lnTo>
                  <a:pt x="3265" y="3416"/>
                </a:lnTo>
                <a:lnTo>
                  <a:pt x="3229" y="3419"/>
                </a:lnTo>
                <a:lnTo>
                  <a:pt x="215" y="3419"/>
                </a:lnTo>
                <a:lnTo>
                  <a:pt x="181" y="3416"/>
                </a:lnTo>
                <a:lnTo>
                  <a:pt x="147" y="3408"/>
                </a:lnTo>
                <a:lnTo>
                  <a:pt x="115" y="3395"/>
                </a:lnTo>
                <a:lnTo>
                  <a:pt x="87" y="3377"/>
                </a:lnTo>
                <a:lnTo>
                  <a:pt x="61" y="3355"/>
                </a:lnTo>
                <a:lnTo>
                  <a:pt x="39" y="3329"/>
                </a:lnTo>
                <a:lnTo>
                  <a:pt x="22" y="3300"/>
                </a:lnTo>
                <a:lnTo>
                  <a:pt x="9" y="3267"/>
                </a:lnTo>
                <a:lnTo>
                  <a:pt x="2" y="3233"/>
                </a:lnTo>
                <a:lnTo>
                  <a:pt x="0" y="3200"/>
                </a:lnTo>
                <a:lnTo>
                  <a:pt x="3" y="3166"/>
                </a:lnTo>
                <a:lnTo>
                  <a:pt x="13" y="3133"/>
                </a:lnTo>
                <a:lnTo>
                  <a:pt x="26" y="3103"/>
                </a:lnTo>
                <a:lnTo>
                  <a:pt x="45" y="3074"/>
                </a:lnTo>
                <a:lnTo>
                  <a:pt x="68" y="3049"/>
                </a:lnTo>
                <a:lnTo>
                  <a:pt x="97" y="3028"/>
                </a:lnTo>
                <a:lnTo>
                  <a:pt x="102" y="3024"/>
                </a:lnTo>
                <a:lnTo>
                  <a:pt x="112" y="3018"/>
                </a:lnTo>
                <a:lnTo>
                  <a:pt x="127" y="3008"/>
                </a:lnTo>
                <a:lnTo>
                  <a:pt x="148" y="2996"/>
                </a:lnTo>
                <a:lnTo>
                  <a:pt x="172" y="2982"/>
                </a:lnTo>
                <a:lnTo>
                  <a:pt x="201" y="2966"/>
                </a:lnTo>
                <a:lnTo>
                  <a:pt x="235" y="2947"/>
                </a:lnTo>
                <a:lnTo>
                  <a:pt x="272" y="2928"/>
                </a:lnTo>
                <a:lnTo>
                  <a:pt x="314" y="2906"/>
                </a:lnTo>
                <a:lnTo>
                  <a:pt x="360" y="2883"/>
                </a:lnTo>
                <a:lnTo>
                  <a:pt x="409" y="2860"/>
                </a:lnTo>
                <a:lnTo>
                  <a:pt x="463" y="2836"/>
                </a:lnTo>
                <a:lnTo>
                  <a:pt x="520" y="2812"/>
                </a:lnTo>
                <a:lnTo>
                  <a:pt x="580" y="2787"/>
                </a:lnTo>
                <a:lnTo>
                  <a:pt x="645" y="2763"/>
                </a:lnTo>
                <a:lnTo>
                  <a:pt x="712" y="2739"/>
                </a:lnTo>
                <a:lnTo>
                  <a:pt x="783" y="2716"/>
                </a:lnTo>
                <a:lnTo>
                  <a:pt x="856" y="2694"/>
                </a:lnTo>
                <a:lnTo>
                  <a:pt x="932" y="2672"/>
                </a:lnTo>
                <a:lnTo>
                  <a:pt x="1012" y="2651"/>
                </a:lnTo>
                <a:lnTo>
                  <a:pt x="1094" y="2633"/>
                </a:lnTo>
                <a:lnTo>
                  <a:pt x="1042" y="2563"/>
                </a:lnTo>
                <a:lnTo>
                  <a:pt x="994" y="2491"/>
                </a:lnTo>
                <a:lnTo>
                  <a:pt x="947" y="2416"/>
                </a:lnTo>
                <a:lnTo>
                  <a:pt x="906" y="2340"/>
                </a:lnTo>
                <a:lnTo>
                  <a:pt x="866" y="2263"/>
                </a:lnTo>
                <a:lnTo>
                  <a:pt x="830" y="2185"/>
                </a:lnTo>
                <a:lnTo>
                  <a:pt x="798" y="2109"/>
                </a:lnTo>
                <a:lnTo>
                  <a:pt x="769" y="2033"/>
                </a:lnTo>
                <a:lnTo>
                  <a:pt x="742" y="1960"/>
                </a:lnTo>
                <a:lnTo>
                  <a:pt x="719" y="1889"/>
                </a:lnTo>
                <a:lnTo>
                  <a:pt x="700" y="1822"/>
                </a:lnTo>
                <a:lnTo>
                  <a:pt x="683" y="1760"/>
                </a:lnTo>
                <a:lnTo>
                  <a:pt x="672" y="1708"/>
                </a:lnTo>
                <a:lnTo>
                  <a:pt x="663" y="1650"/>
                </a:lnTo>
                <a:lnTo>
                  <a:pt x="656" y="1590"/>
                </a:lnTo>
                <a:lnTo>
                  <a:pt x="650" y="1526"/>
                </a:lnTo>
                <a:lnTo>
                  <a:pt x="647" y="1458"/>
                </a:lnTo>
                <a:lnTo>
                  <a:pt x="646" y="1388"/>
                </a:lnTo>
                <a:lnTo>
                  <a:pt x="648" y="1316"/>
                </a:lnTo>
                <a:lnTo>
                  <a:pt x="652" y="1242"/>
                </a:lnTo>
                <a:lnTo>
                  <a:pt x="659" y="1166"/>
                </a:lnTo>
                <a:lnTo>
                  <a:pt x="669" y="1090"/>
                </a:lnTo>
                <a:lnTo>
                  <a:pt x="682" y="1012"/>
                </a:lnTo>
                <a:lnTo>
                  <a:pt x="699" y="935"/>
                </a:lnTo>
                <a:lnTo>
                  <a:pt x="718" y="859"/>
                </a:lnTo>
                <a:lnTo>
                  <a:pt x="740" y="783"/>
                </a:lnTo>
                <a:lnTo>
                  <a:pt x="768" y="708"/>
                </a:lnTo>
                <a:lnTo>
                  <a:pt x="797" y="635"/>
                </a:lnTo>
                <a:lnTo>
                  <a:pt x="831" y="563"/>
                </a:lnTo>
                <a:lnTo>
                  <a:pt x="870" y="493"/>
                </a:lnTo>
                <a:lnTo>
                  <a:pt x="911" y="428"/>
                </a:lnTo>
                <a:lnTo>
                  <a:pt x="957" y="365"/>
                </a:lnTo>
                <a:lnTo>
                  <a:pt x="1007" y="307"/>
                </a:lnTo>
                <a:lnTo>
                  <a:pt x="1058" y="255"/>
                </a:lnTo>
                <a:lnTo>
                  <a:pt x="1113" y="207"/>
                </a:lnTo>
                <a:lnTo>
                  <a:pt x="1171" y="165"/>
                </a:lnTo>
                <a:lnTo>
                  <a:pt x="1231" y="127"/>
                </a:lnTo>
                <a:lnTo>
                  <a:pt x="1294" y="93"/>
                </a:lnTo>
                <a:lnTo>
                  <a:pt x="1360" y="66"/>
                </a:lnTo>
                <a:lnTo>
                  <a:pt x="1428" y="42"/>
                </a:lnTo>
                <a:lnTo>
                  <a:pt x="1498" y="24"/>
                </a:lnTo>
                <a:lnTo>
                  <a:pt x="1570" y="11"/>
                </a:lnTo>
                <a:lnTo>
                  <a:pt x="1645" y="4"/>
                </a:lnTo>
                <a:lnTo>
                  <a:pt x="1723"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142" name="Group 27">
            <a:extLst>
              <a:ext uri="{FF2B5EF4-FFF2-40B4-BE49-F238E27FC236}">
                <a16:creationId xmlns:a16="http://schemas.microsoft.com/office/drawing/2014/main" id="{0F5E8E11-A6DD-4627-BC98-2551F39B49A0}"/>
              </a:ext>
            </a:extLst>
          </p:cNvPr>
          <p:cNvGrpSpPr>
            <a:grpSpLocks noChangeAspect="1"/>
          </p:cNvGrpSpPr>
          <p:nvPr/>
        </p:nvGrpSpPr>
        <p:grpSpPr bwMode="auto">
          <a:xfrm>
            <a:off x="3586059" y="1781858"/>
            <a:ext cx="329368" cy="286511"/>
            <a:chOff x="4518" y="1576"/>
            <a:chExt cx="415" cy="361"/>
          </a:xfrm>
          <a:solidFill>
            <a:srgbClr val="000000"/>
          </a:solidFill>
        </p:grpSpPr>
        <p:sp>
          <p:nvSpPr>
            <p:cNvPr id="1143" name="Freeform 29">
              <a:extLst>
                <a:ext uri="{FF2B5EF4-FFF2-40B4-BE49-F238E27FC236}">
                  <a16:creationId xmlns:a16="http://schemas.microsoft.com/office/drawing/2014/main" id="{1F83DAC1-EE61-4859-8986-148B253D2DBF}"/>
                </a:ext>
              </a:extLst>
            </p:cNvPr>
            <p:cNvSpPr>
              <a:spLocks noEditPoints="1"/>
            </p:cNvSpPr>
            <p:nvPr/>
          </p:nvSpPr>
          <p:spPr bwMode="auto">
            <a:xfrm>
              <a:off x="4518" y="1576"/>
              <a:ext cx="415" cy="361"/>
            </a:xfrm>
            <a:custGeom>
              <a:avLst/>
              <a:gdLst>
                <a:gd name="T0" fmla="*/ 208 w 3324"/>
                <a:gd name="T1" fmla="*/ 1755 h 2890"/>
                <a:gd name="T2" fmla="*/ 211 w 3324"/>
                <a:gd name="T3" fmla="*/ 2511 h 2890"/>
                <a:gd name="T4" fmla="*/ 231 w 3324"/>
                <a:gd name="T5" fmla="*/ 2572 h 2890"/>
                <a:gd name="T6" fmla="*/ 269 w 3324"/>
                <a:gd name="T7" fmla="*/ 2624 h 2890"/>
                <a:gd name="T8" fmla="*/ 320 w 3324"/>
                <a:gd name="T9" fmla="*/ 2660 h 2890"/>
                <a:gd name="T10" fmla="*/ 382 w 3324"/>
                <a:gd name="T11" fmla="*/ 2682 h 2890"/>
                <a:gd name="T12" fmla="*/ 2908 w 3324"/>
                <a:gd name="T13" fmla="*/ 2684 h 2890"/>
                <a:gd name="T14" fmla="*/ 2974 w 3324"/>
                <a:gd name="T15" fmla="*/ 2673 h 2890"/>
                <a:gd name="T16" fmla="*/ 3031 w 3324"/>
                <a:gd name="T17" fmla="*/ 2644 h 2890"/>
                <a:gd name="T18" fmla="*/ 3076 w 3324"/>
                <a:gd name="T19" fmla="*/ 2599 h 2890"/>
                <a:gd name="T20" fmla="*/ 3106 w 3324"/>
                <a:gd name="T21" fmla="*/ 2542 h 2890"/>
                <a:gd name="T22" fmla="*/ 3116 w 3324"/>
                <a:gd name="T23" fmla="*/ 2477 h 2890"/>
                <a:gd name="T24" fmla="*/ 2701 w 3324"/>
                <a:gd name="T25" fmla="*/ 207 h 2890"/>
                <a:gd name="T26" fmla="*/ 623 w 3324"/>
                <a:gd name="T27" fmla="*/ 0 h 2890"/>
                <a:gd name="T28" fmla="*/ 2735 w 3324"/>
                <a:gd name="T29" fmla="*/ 3 h 2890"/>
                <a:gd name="T30" fmla="*/ 2798 w 3324"/>
                <a:gd name="T31" fmla="*/ 25 h 2890"/>
                <a:gd name="T32" fmla="*/ 2850 w 3324"/>
                <a:gd name="T33" fmla="*/ 64 h 2890"/>
                <a:gd name="T34" fmla="*/ 2888 w 3324"/>
                <a:gd name="T35" fmla="*/ 118 h 2890"/>
                <a:gd name="T36" fmla="*/ 3316 w 3324"/>
                <a:gd name="T37" fmla="*/ 1699 h 2890"/>
                <a:gd name="T38" fmla="*/ 3324 w 3324"/>
                <a:gd name="T39" fmla="*/ 1755 h 2890"/>
                <a:gd name="T40" fmla="*/ 3321 w 3324"/>
                <a:gd name="T41" fmla="*/ 2529 h 2890"/>
                <a:gd name="T42" fmla="*/ 3296 w 3324"/>
                <a:gd name="T43" fmla="*/ 2627 h 2890"/>
                <a:gd name="T44" fmla="*/ 3250 w 3324"/>
                <a:gd name="T45" fmla="*/ 2713 h 2890"/>
                <a:gd name="T46" fmla="*/ 3185 w 3324"/>
                <a:gd name="T47" fmla="*/ 2786 h 2890"/>
                <a:gd name="T48" fmla="*/ 3104 w 3324"/>
                <a:gd name="T49" fmla="*/ 2841 h 2890"/>
                <a:gd name="T50" fmla="*/ 3011 w 3324"/>
                <a:gd name="T51" fmla="*/ 2878 h 2890"/>
                <a:gd name="T52" fmla="*/ 2908 w 3324"/>
                <a:gd name="T53" fmla="*/ 2890 h 2890"/>
                <a:gd name="T54" fmla="*/ 363 w 3324"/>
                <a:gd name="T55" fmla="*/ 2887 h 2890"/>
                <a:gd name="T56" fmla="*/ 265 w 3324"/>
                <a:gd name="T57" fmla="*/ 2862 h 2890"/>
                <a:gd name="T58" fmla="*/ 178 w 3324"/>
                <a:gd name="T59" fmla="*/ 2816 h 2890"/>
                <a:gd name="T60" fmla="*/ 105 w 3324"/>
                <a:gd name="T61" fmla="*/ 2752 h 2890"/>
                <a:gd name="T62" fmla="*/ 49 w 3324"/>
                <a:gd name="T63" fmla="*/ 2671 h 2890"/>
                <a:gd name="T64" fmla="*/ 12 w 3324"/>
                <a:gd name="T65" fmla="*/ 2579 h 2890"/>
                <a:gd name="T66" fmla="*/ 0 w 3324"/>
                <a:gd name="T67" fmla="*/ 2477 h 2890"/>
                <a:gd name="T68" fmla="*/ 2 w 3324"/>
                <a:gd name="T69" fmla="*/ 1727 h 2890"/>
                <a:gd name="T70" fmla="*/ 424 w 3324"/>
                <a:gd name="T71" fmla="*/ 150 h 2890"/>
                <a:gd name="T72" fmla="*/ 452 w 3324"/>
                <a:gd name="T73" fmla="*/ 90 h 2890"/>
                <a:gd name="T74" fmla="*/ 498 w 3324"/>
                <a:gd name="T75" fmla="*/ 42 h 2890"/>
                <a:gd name="T76" fmla="*/ 557 w 3324"/>
                <a:gd name="T77" fmla="*/ 11 h 2890"/>
                <a:gd name="T78" fmla="*/ 623 w 3324"/>
                <a:gd name="T79" fmla="*/ 0 h 2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24" h="2890">
                  <a:moveTo>
                    <a:pt x="623" y="207"/>
                  </a:moveTo>
                  <a:lnTo>
                    <a:pt x="208" y="1755"/>
                  </a:lnTo>
                  <a:lnTo>
                    <a:pt x="208" y="2477"/>
                  </a:lnTo>
                  <a:lnTo>
                    <a:pt x="211" y="2511"/>
                  </a:lnTo>
                  <a:lnTo>
                    <a:pt x="219" y="2542"/>
                  </a:lnTo>
                  <a:lnTo>
                    <a:pt x="231" y="2572"/>
                  </a:lnTo>
                  <a:lnTo>
                    <a:pt x="248" y="2599"/>
                  </a:lnTo>
                  <a:lnTo>
                    <a:pt x="269" y="2624"/>
                  </a:lnTo>
                  <a:lnTo>
                    <a:pt x="293" y="2644"/>
                  </a:lnTo>
                  <a:lnTo>
                    <a:pt x="320" y="2660"/>
                  </a:lnTo>
                  <a:lnTo>
                    <a:pt x="350" y="2673"/>
                  </a:lnTo>
                  <a:lnTo>
                    <a:pt x="382" y="2682"/>
                  </a:lnTo>
                  <a:lnTo>
                    <a:pt x="415" y="2684"/>
                  </a:lnTo>
                  <a:lnTo>
                    <a:pt x="2908" y="2684"/>
                  </a:lnTo>
                  <a:lnTo>
                    <a:pt x="2942" y="2682"/>
                  </a:lnTo>
                  <a:lnTo>
                    <a:pt x="2974" y="2673"/>
                  </a:lnTo>
                  <a:lnTo>
                    <a:pt x="3004" y="2660"/>
                  </a:lnTo>
                  <a:lnTo>
                    <a:pt x="3031" y="2644"/>
                  </a:lnTo>
                  <a:lnTo>
                    <a:pt x="3056" y="2624"/>
                  </a:lnTo>
                  <a:lnTo>
                    <a:pt x="3076" y="2599"/>
                  </a:lnTo>
                  <a:lnTo>
                    <a:pt x="3093" y="2572"/>
                  </a:lnTo>
                  <a:lnTo>
                    <a:pt x="3106" y="2542"/>
                  </a:lnTo>
                  <a:lnTo>
                    <a:pt x="3113" y="2511"/>
                  </a:lnTo>
                  <a:lnTo>
                    <a:pt x="3116" y="2477"/>
                  </a:lnTo>
                  <a:lnTo>
                    <a:pt x="3116" y="1755"/>
                  </a:lnTo>
                  <a:lnTo>
                    <a:pt x="2701" y="207"/>
                  </a:lnTo>
                  <a:lnTo>
                    <a:pt x="623" y="207"/>
                  </a:lnTo>
                  <a:close/>
                  <a:moveTo>
                    <a:pt x="623" y="0"/>
                  </a:moveTo>
                  <a:lnTo>
                    <a:pt x="2701" y="0"/>
                  </a:lnTo>
                  <a:lnTo>
                    <a:pt x="2735" y="3"/>
                  </a:lnTo>
                  <a:lnTo>
                    <a:pt x="2767" y="11"/>
                  </a:lnTo>
                  <a:lnTo>
                    <a:pt x="2798" y="25"/>
                  </a:lnTo>
                  <a:lnTo>
                    <a:pt x="2826" y="42"/>
                  </a:lnTo>
                  <a:lnTo>
                    <a:pt x="2850" y="64"/>
                  </a:lnTo>
                  <a:lnTo>
                    <a:pt x="2872" y="90"/>
                  </a:lnTo>
                  <a:lnTo>
                    <a:pt x="2888" y="118"/>
                  </a:lnTo>
                  <a:lnTo>
                    <a:pt x="2900" y="150"/>
                  </a:lnTo>
                  <a:lnTo>
                    <a:pt x="3316" y="1699"/>
                  </a:lnTo>
                  <a:lnTo>
                    <a:pt x="3322" y="1727"/>
                  </a:lnTo>
                  <a:lnTo>
                    <a:pt x="3324" y="1755"/>
                  </a:lnTo>
                  <a:lnTo>
                    <a:pt x="3324" y="2477"/>
                  </a:lnTo>
                  <a:lnTo>
                    <a:pt x="3321" y="2529"/>
                  </a:lnTo>
                  <a:lnTo>
                    <a:pt x="3312" y="2579"/>
                  </a:lnTo>
                  <a:lnTo>
                    <a:pt x="3296" y="2627"/>
                  </a:lnTo>
                  <a:lnTo>
                    <a:pt x="3276" y="2671"/>
                  </a:lnTo>
                  <a:lnTo>
                    <a:pt x="3250" y="2713"/>
                  </a:lnTo>
                  <a:lnTo>
                    <a:pt x="3219" y="2752"/>
                  </a:lnTo>
                  <a:lnTo>
                    <a:pt x="3185" y="2786"/>
                  </a:lnTo>
                  <a:lnTo>
                    <a:pt x="3146" y="2816"/>
                  </a:lnTo>
                  <a:lnTo>
                    <a:pt x="3104" y="2841"/>
                  </a:lnTo>
                  <a:lnTo>
                    <a:pt x="3059" y="2862"/>
                  </a:lnTo>
                  <a:lnTo>
                    <a:pt x="3011" y="2878"/>
                  </a:lnTo>
                  <a:lnTo>
                    <a:pt x="2961" y="2887"/>
                  </a:lnTo>
                  <a:lnTo>
                    <a:pt x="2908" y="2890"/>
                  </a:lnTo>
                  <a:lnTo>
                    <a:pt x="415" y="2890"/>
                  </a:lnTo>
                  <a:lnTo>
                    <a:pt x="363" y="2887"/>
                  </a:lnTo>
                  <a:lnTo>
                    <a:pt x="313" y="2878"/>
                  </a:lnTo>
                  <a:lnTo>
                    <a:pt x="265" y="2862"/>
                  </a:lnTo>
                  <a:lnTo>
                    <a:pt x="220" y="2841"/>
                  </a:lnTo>
                  <a:lnTo>
                    <a:pt x="178" y="2816"/>
                  </a:lnTo>
                  <a:lnTo>
                    <a:pt x="139" y="2786"/>
                  </a:lnTo>
                  <a:lnTo>
                    <a:pt x="105" y="2752"/>
                  </a:lnTo>
                  <a:lnTo>
                    <a:pt x="75" y="2713"/>
                  </a:lnTo>
                  <a:lnTo>
                    <a:pt x="49" y="2671"/>
                  </a:lnTo>
                  <a:lnTo>
                    <a:pt x="28" y="2627"/>
                  </a:lnTo>
                  <a:lnTo>
                    <a:pt x="12" y="2579"/>
                  </a:lnTo>
                  <a:lnTo>
                    <a:pt x="3" y="2529"/>
                  </a:lnTo>
                  <a:lnTo>
                    <a:pt x="0" y="2477"/>
                  </a:lnTo>
                  <a:lnTo>
                    <a:pt x="0" y="1755"/>
                  </a:lnTo>
                  <a:lnTo>
                    <a:pt x="2" y="1727"/>
                  </a:lnTo>
                  <a:lnTo>
                    <a:pt x="8" y="1699"/>
                  </a:lnTo>
                  <a:lnTo>
                    <a:pt x="424" y="150"/>
                  </a:lnTo>
                  <a:lnTo>
                    <a:pt x="436" y="118"/>
                  </a:lnTo>
                  <a:lnTo>
                    <a:pt x="452" y="90"/>
                  </a:lnTo>
                  <a:lnTo>
                    <a:pt x="474" y="64"/>
                  </a:lnTo>
                  <a:lnTo>
                    <a:pt x="498" y="42"/>
                  </a:lnTo>
                  <a:lnTo>
                    <a:pt x="526" y="25"/>
                  </a:lnTo>
                  <a:lnTo>
                    <a:pt x="557" y="11"/>
                  </a:lnTo>
                  <a:lnTo>
                    <a:pt x="589" y="3"/>
                  </a:lnTo>
                  <a:lnTo>
                    <a:pt x="62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44" name="Freeform 30">
              <a:extLst>
                <a:ext uri="{FF2B5EF4-FFF2-40B4-BE49-F238E27FC236}">
                  <a16:creationId xmlns:a16="http://schemas.microsoft.com/office/drawing/2014/main" id="{54267654-C369-4C78-A602-A31CDD0A5BEE}"/>
                </a:ext>
              </a:extLst>
            </p:cNvPr>
            <p:cNvSpPr>
              <a:spLocks noEditPoints="1"/>
            </p:cNvSpPr>
            <p:nvPr/>
          </p:nvSpPr>
          <p:spPr bwMode="auto">
            <a:xfrm>
              <a:off x="4567" y="1627"/>
              <a:ext cx="317" cy="232"/>
            </a:xfrm>
            <a:custGeom>
              <a:avLst/>
              <a:gdLst>
                <a:gd name="T0" fmla="*/ 157 w 2532"/>
                <a:gd name="T1" fmla="*/ 1239 h 1858"/>
                <a:gd name="T2" fmla="*/ 612 w 2532"/>
                <a:gd name="T3" fmla="*/ 1241 h 1858"/>
                <a:gd name="T4" fmla="*/ 674 w 2532"/>
                <a:gd name="T5" fmla="*/ 1261 h 1858"/>
                <a:gd name="T6" fmla="*/ 726 w 2532"/>
                <a:gd name="T7" fmla="*/ 1299 h 1858"/>
                <a:gd name="T8" fmla="*/ 764 w 2532"/>
                <a:gd name="T9" fmla="*/ 1353 h 1858"/>
                <a:gd name="T10" fmla="*/ 1617 w 2532"/>
                <a:gd name="T11" fmla="*/ 1652 h 1858"/>
                <a:gd name="T12" fmla="*/ 1785 w 2532"/>
                <a:gd name="T13" fmla="*/ 1324 h 1858"/>
                <a:gd name="T14" fmla="*/ 1831 w 2532"/>
                <a:gd name="T15" fmla="*/ 1279 h 1858"/>
                <a:gd name="T16" fmla="*/ 1888 w 2532"/>
                <a:gd name="T17" fmla="*/ 1249 h 1858"/>
                <a:gd name="T18" fmla="*/ 1954 w 2532"/>
                <a:gd name="T19" fmla="*/ 1239 h 1858"/>
                <a:gd name="T20" fmla="*/ 2071 w 2532"/>
                <a:gd name="T21" fmla="*/ 104 h 1858"/>
                <a:gd name="T22" fmla="*/ 461 w 2532"/>
                <a:gd name="T23" fmla="*/ 0 h 1858"/>
                <a:gd name="T24" fmla="*/ 2093 w 2532"/>
                <a:gd name="T25" fmla="*/ 3 h 1858"/>
                <a:gd name="T26" fmla="*/ 2133 w 2532"/>
                <a:gd name="T27" fmla="*/ 21 h 1858"/>
                <a:gd name="T28" fmla="*/ 2163 w 2532"/>
                <a:gd name="T29" fmla="*/ 55 h 1858"/>
                <a:gd name="T30" fmla="*/ 2529 w 2532"/>
                <a:gd name="T31" fmla="*/ 1315 h 1858"/>
                <a:gd name="T32" fmla="*/ 2530 w 2532"/>
                <a:gd name="T33" fmla="*/ 1362 h 1858"/>
                <a:gd name="T34" fmla="*/ 2510 w 2532"/>
                <a:gd name="T35" fmla="*/ 1405 h 1858"/>
                <a:gd name="T36" fmla="*/ 2483 w 2532"/>
                <a:gd name="T37" fmla="*/ 1430 h 1858"/>
                <a:gd name="T38" fmla="*/ 2447 w 2532"/>
                <a:gd name="T39" fmla="*/ 1443 h 1858"/>
                <a:gd name="T40" fmla="*/ 1954 w 2532"/>
                <a:gd name="T41" fmla="*/ 1445 h 1858"/>
                <a:gd name="T42" fmla="*/ 1786 w 2532"/>
                <a:gd name="T43" fmla="*/ 1773 h 1858"/>
                <a:gd name="T44" fmla="*/ 1740 w 2532"/>
                <a:gd name="T45" fmla="*/ 1818 h 1858"/>
                <a:gd name="T46" fmla="*/ 1683 w 2532"/>
                <a:gd name="T47" fmla="*/ 1848 h 1858"/>
                <a:gd name="T48" fmla="*/ 1617 w 2532"/>
                <a:gd name="T49" fmla="*/ 1858 h 1858"/>
                <a:gd name="T50" fmla="*/ 882 w 2532"/>
                <a:gd name="T51" fmla="*/ 1856 h 1858"/>
                <a:gd name="T52" fmla="*/ 819 w 2532"/>
                <a:gd name="T53" fmla="*/ 1836 h 1858"/>
                <a:gd name="T54" fmla="*/ 767 w 2532"/>
                <a:gd name="T55" fmla="*/ 1797 h 1858"/>
                <a:gd name="T56" fmla="*/ 728 w 2532"/>
                <a:gd name="T57" fmla="*/ 1744 h 1858"/>
                <a:gd name="T58" fmla="*/ 103 w 2532"/>
                <a:gd name="T59" fmla="*/ 1445 h 1858"/>
                <a:gd name="T60" fmla="*/ 58 w 2532"/>
                <a:gd name="T61" fmla="*/ 1434 h 1858"/>
                <a:gd name="T62" fmla="*/ 21 w 2532"/>
                <a:gd name="T63" fmla="*/ 1405 h 1858"/>
                <a:gd name="T64" fmla="*/ 2 w 2532"/>
                <a:gd name="T65" fmla="*/ 1362 h 1858"/>
                <a:gd name="T66" fmla="*/ 4 w 2532"/>
                <a:gd name="T67" fmla="*/ 1315 h 1858"/>
                <a:gd name="T68" fmla="*/ 369 w 2532"/>
                <a:gd name="T69" fmla="*/ 56 h 1858"/>
                <a:gd name="T70" fmla="*/ 398 w 2532"/>
                <a:gd name="T71" fmla="*/ 21 h 1858"/>
                <a:gd name="T72" fmla="*/ 439 w 2532"/>
                <a:gd name="T73" fmla="*/ 3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32" h="1858">
                  <a:moveTo>
                    <a:pt x="461" y="104"/>
                  </a:moveTo>
                  <a:lnTo>
                    <a:pt x="157" y="1239"/>
                  </a:lnTo>
                  <a:lnTo>
                    <a:pt x="578" y="1239"/>
                  </a:lnTo>
                  <a:lnTo>
                    <a:pt x="612" y="1241"/>
                  </a:lnTo>
                  <a:lnTo>
                    <a:pt x="643" y="1249"/>
                  </a:lnTo>
                  <a:lnTo>
                    <a:pt x="674" y="1261"/>
                  </a:lnTo>
                  <a:lnTo>
                    <a:pt x="702" y="1279"/>
                  </a:lnTo>
                  <a:lnTo>
                    <a:pt x="726" y="1299"/>
                  </a:lnTo>
                  <a:lnTo>
                    <a:pt x="747" y="1324"/>
                  </a:lnTo>
                  <a:lnTo>
                    <a:pt x="764" y="1353"/>
                  </a:lnTo>
                  <a:lnTo>
                    <a:pt x="915" y="1652"/>
                  </a:lnTo>
                  <a:lnTo>
                    <a:pt x="1617" y="1652"/>
                  </a:lnTo>
                  <a:lnTo>
                    <a:pt x="1768" y="1353"/>
                  </a:lnTo>
                  <a:lnTo>
                    <a:pt x="1785" y="1324"/>
                  </a:lnTo>
                  <a:lnTo>
                    <a:pt x="1807" y="1299"/>
                  </a:lnTo>
                  <a:lnTo>
                    <a:pt x="1831" y="1279"/>
                  </a:lnTo>
                  <a:lnTo>
                    <a:pt x="1859" y="1261"/>
                  </a:lnTo>
                  <a:lnTo>
                    <a:pt x="1888" y="1249"/>
                  </a:lnTo>
                  <a:lnTo>
                    <a:pt x="1920" y="1241"/>
                  </a:lnTo>
                  <a:lnTo>
                    <a:pt x="1954" y="1239"/>
                  </a:lnTo>
                  <a:lnTo>
                    <a:pt x="2374" y="1239"/>
                  </a:lnTo>
                  <a:lnTo>
                    <a:pt x="2071" y="104"/>
                  </a:lnTo>
                  <a:lnTo>
                    <a:pt x="461" y="104"/>
                  </a:lnTo>
                  <a:close/>
                  <a:moveTo>
                    <a:pt x="461" y="0"/>
                  </a:moveTo>
                  <a:lnTo>
                    <a:pt x="2071" y="0"/>
                  </a:lnTo>
                  <a:lnTo>
                    <a:pt x="2093" y="3"/>
                  </a:lnTo>
                  <a:lnTo>
                    <a:pt x="2115" y="10"/>
                  </a:lnTo>
                  <a:lnTo>
                    <a:pt x="2133" y="21"/>
                  </a:lnTo>
                  <a:lnTo>
                    <a:pt x="2149" y="37"/>
                  </a:lnTo>
                  <a:lnTo>
                    <a:pt x="2163" y="55"/>
                  </a:lnTo>
                  <a:lnTo>
                    <a:pt x="2171" y="76"/>
                  </a:lnTo>
                  <a:lnTo>
                    <a:pt x="2529" y="1315"/>
                  </a:lnTo>
                  <a:lnTo>
                    <a:pt x="2532" y="1339"/>
                  </a:lnTo>
                  <a:lnTo>
                    <a:pt x="2530" y="1362"/>
                  </a:lnTo>
                  <a:lnTo>
                    <a:pt x="2523" y="1384"/>
                  </a:lnTo>
                  <a:lnTo>
                    <a:pt x="2510" y="1405"/>
                  </a:lnTo>
                  <a:lnTo>
                    <a:pt x="2497" y="1419"/>
                  </a:lnTo>
                  <a:lnTo>
                    <a:pt x="2483" y="1430"/>
                  </a:lnTo>
                  <a:lnTo>
                    <a:pt x="2465" y="1438"/>
                  </a:lnTo>
                  <a:lnTo>
                    <a:pt x="2447" y="1443"/>
                  </a:lnTo>
                  <a:lnTo>
                    <a:pt x="2429" y="1445"/>
                  </a:lnTo>
                  <a:lnTo>
                    <a:pt x="1954" y="1445"/>
                  </a:lnTo>
                  <a:lnTo>
                    <a:pt x="1804" y="1744"/>
                  </a:lnTo>
                  <a:lnTo>
                    <a:pt x="1786" y="1773"/>
                  </a:lnTo>
                  <a:lnTo>
                    <a:pt x="1765" y="1797"/>
                  </a:lnTo>
                  <a:lnTo>
                    <a:pt x="1740" y="1818"/>
                  </a:lnTo>
                  <a:lnTo>
                    <a:pt x="1712" y="1836"/>
                  </a:lnTo>
                  <a:lnTo>
                    <a:pt x="1683" y="1848"/>
                  </a:lnTo>
                  <a:lnTo>
                    <a:pt x="1651" y="1856"/>
                  </a:lnTo>
                  <a:lnTo>
                    <a:pt x="1617" y="1858"/>
                  </a:lnTo>
                  <a:lnTo>
                    <a:pt x="915" y="1858"/>
                  </a:lnTo>
                  <a:lnTo>
                    <a:pt x="882" y="1856"/>
                  </a:lnTo>
                  <a:lnTo>
                    <a:pt x="850" y="1848"/>
                  </a:lnTo>
                  <a:lnTo>
                    <a:pt x="819" y="1836"/>
                  </a:lnTo>
                  <a:lnTo>
                    <a:pt x="792" y="1818"/>
                  </a:lnTo>
                  <a:lnTo>
                    <a:pt x="767" y="1797"/>
                  </a:lnTo>
                  <a:lnTo>
                    <a:pt x="746" y="1773"/>
                  </a:lnTo>
                  <a:lnTo>
                    <a:pt x="728" y="1744"/>
                  </a:lnTo>
                  <a:lnTo>
                    <a:pt x="578" y="1445"/>
                  </a:lnTo>
                  <a:lnTo>
                    <a:pt x="103" y="1445"/>
                  </a:lnTo>
                  <a:lnTo>
                    <a:pt x="80" y="1442"/>
                  </a:lnTo>
                  <a:lnTo>
                    <a:pt x="58" y="1434"/>
                  </a:lnTo>
                  <a:lnTo>
                    <a:pt x="38" y="1422"/>
                  </a:lnTo>
                  <a:lnTo>
                    <a:pt x="21" y="1405"/>
                  </a:lnTo>
                  <a:lnTo>
                    <a:pt x="9" y="1384"/>
                  </a:lnTo>
                  <a:lnTo>
                    <a:pt x="2" y="1362"/>
                  </a:lnTo>
                  <a:lnTo>
                    <a:pt x="0" y="1339"/>
                  </a:lnTo>
                  <a:lnTo>
                    <a:pt x="4" y="1315"/>
                  </a:lnTo>
                  <a:lnTo>
                    <a:pt x="361" y="76"/>
                  </a:lnTo>
                  <a:lnTo>
                    <a:pt x="369" y="56"/>
                  </a:lnTo>
                  <a:lnTo>
                    <a:pt x="383" y="37"/>
                  </a:lnTo>
                  <a:lnTo>
                    <a:pt x="398" y="21"/>
                  </a:lnTo>
                  <a:lnTo>
                    <a:pt x="417" y="10"/>
                  </a:lnTo>
                  <a:lnTo>
                    <a:pt x="439" y="3"/>
                  </a:lnTo>
                  <a:lnTo>
                    <a:pt x="4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45" name="Group 33">
            <a:extLst>
              <a:ext uri="{FF2B5EF4-FFF2-40B4-BE49-F238E27FC236}">
                <a16:creationId xmlns:a16="http://schemas.microsoft.com/office/drawing/2014/main" id="{37049142-3B70-4CCD-B188-F4C275E86C67}"/>
              </a:ext>
            </a:extLst>
          </p:cNvPr>
          <p:cNvGrpSpPr>
            <a:grpSpLocks noChangeAspect="1"/>
          </p:cNvGrpSpPr>
          <p:nvPr/>
        </p:nvGrpSpPr>
        <p:grpSpPr bwMode="auto">
          <a:xfrm>
            <a:off x="4370194" y="1791384"/>
            <a:ext cx="329368" cy="262701"/>
            <a:chOff x="5506" y="1588"/>
            <a:chExt cx="415" cy="331"/>
          </a:xfrm>
          <a:solidFill>
            <a:srgbClr val="000000"/>
          </a:solidFill>
        </p:grpSpPr>
        <p:sp>
          <p:nvSpPr>
            <p:cNvPr id="1146" name="Freeform 35">
              <a:extLst>
                <a:ext uri="{FF2B5EF4-FFF2-40B4-BE49-F238E27FC236}">
                  <a16:creationId xmlns:a16="http://schemas.microsoft.com/office/drawing/2014/main" id="{E6467F74-5C5C-4A69-937E-EC50479C2AB7}"/>
                </a:ext>
              </a:extLst>
            </p:cNvPr>
            <p:cNvSpPr>
              <a:spLocks noEditPoints="1"/>
            </p:cNvSpPr>
            <p:nvPr/>
          </p:nvSpPr>
          <p:spPr bwMode="auto">
            <a:xfrm>
              <a:off x="5792" y="1690"/>
              <a:ext cx="78" cy="102"/>
            </a:xfrm>
            <a:custGeom>
              <a:avLst/>
              <a:gdLst>
                <a:gd name="T0" fmla="*/ 104 w 623"/>
                <a:gd name="T1" fmla="*/ 103 h 816"/>
                <a:gd name="T2" fmla="*/ 104 w 623"/>
                <a:gd name="T3" fmla="*/ 713 h 816"/>
                <a:gd name="T4" fmla="*/ 520 w 623"/>
                <a:gd name="T5" fmla="*/ 713 h 816"/>
                <a:gd name="T6" fmla="*/ 520 w 623"/>
                <a:gd name="T7" fmla="*/ 561 h 816"/>
                <a:gd name="T8" fmla="*/ 208 w 623"/>
                <a:gd name="T9" fmla="*/ 103 h 816"/>
                <a:gd name="T10" fmla="*/ 104 w 623"/>
                <a:gd name="T11" fmla="*/ 103 h 816"/>
                <a:gd name="T12" fmla="*/ 104 w 623"/>
                <a:gd name="T13" fmla="*/ 0 h 816"/>
                <a:gd name="T14" fmla="*/ 208 w 623"/>
                <a:gd name="T15" fmla="*/ 0 h 816"/>
                <a:gd name="T16" fmla="*/ 229 w 623"/>
                <a:gd name="T17" fmla="*/ 2 h 816"/>
                <a:gd name="T18" fmla="*/ 248 w 623"/>
                <a:gd name="T19" fmla="*/ 8 h 816"/>
                <a:gd name="T20" fmla="*/ 265 w 623"/>
                <a:gd name="T21" fmla="*/ 18 h 816"/>
                <a:gd name="T22" fmla="*/ 282 w 623"/>
                <a:gd name="T23" fmla="*/ 30 h 816"/>
                <a:gd name="T24" fmla="*/ 295 w 623"/>
                <a:gd name="T25" fmla="*/ 47 h 816"/>
                <a:gd name="T26" fmla="*/ 606 w 623"/>
                <a:gd name="T27" fmla="*/ 505 h 816"/>
                <a:gd name="T28" fmla="*/ 615 w 623"/>
                <a:gd name="T29" fmla="*/ 522 h 816"/>
                <a:gd name="T30" fmla="*/ 621 w 623"/>
                <a:gd name="T31" fmla="*/ 541 h 816"/>
                <a:gd name="T32" fmla="*/ 623 w 623"/>
                <a:gd name="T33" fmla="*/ 561 h 816"/>
                <a:gd name="T34" fmla="*/ 623 w 623"/>
                <a:gd name="T35" fmla="*/ 713 h 816"/>
                <a:gd name="T36" fmla="*/ 620 w 623"/>
                <a:gd name="T37" fmla="*/ 738 h 816"/>
                <a:gd name="T38" fmla="*/ 613 w 623"/>
                <a:gd name="T39" fmla="*/ 759 h 816"/>
                <a:gd name="T40" fmla="*/ 601 w 623"/>
                <a:gd name="T41" fmla="*/ 778 h 816"/>
                <a:gd name="T42" fmla="*/ 585 w 623"/>
                <a:gd name="T43" fmla="*/ 794 h 816"/>
                <a:gd name="T44" fmla="*/ 565 w 623"/>
                <a:gd name="T45" fmla="*/ 806 h 816"/>
                <a:gd name="T46" fmla="*/ 544 w 623"/>
                <a:gd name="T47" fmla="*/ 813 h 816"/>
                <a:gd name="T48" fmla="*/ 520 w 623"/>
                <a:gd name="T49" fmla="*/ 816 h 816"/>
                <a:gd name="T50" fmla="*/ 104 w 623"/>
                <a:gd name="T51" fmla="*/ 816 h 816"/>
                <a:gd name="T52" fmla="*/ 80 w 623"/>
                <a:gd name="T53" fmla="*/ 813 h 816"/>
                <a:gd name="T54" fmla="*/ 59 w 623"/>
                <a:gd name="T55" fmla="*/ 806 h 816"/>
                <a:gd name="T56" fmla="*/ 39 w 623"/>
                <a:gd name="T57" fmla="*/ 794 h 816"/>
                <a:gd name="T58" fmla="*/ 23 w 623"/>
                <a:gd name="T59" fmla="*/ 778 h 816"/>
                <a:gd name="T60" fmla="*/ 11 w 623"/>
                <a:gd name="T61" fmla="*/ 759 h 816"/>
                <a:gd name="T62" fmla="*/ 4 w 623"/>
                <a:gd name="T63" fmla="*/ 738 h 816"/>
                <a:gd name="T64" fmla="*/ 0 w 623"/>
                <a:gd name="T65" fmla="*/ 713 h 816"/>
                <a:gd name="T66" fmla="*/ 0 w 623"/>
                <a:gd name="T67" fmla="*/ 103 h 816"/>
                <a:gd name="T68" fmla="*/ 4 w 623"/>
                <a:gd name="T69" fmla="*/ 80 h 816"/>
                <a:gd name="T70" fmla="*/ 11 w 623"/>
                <a:gd name="T71" fmla="*/ 58 h 816"/>
                <a:gd name="T72" fmla="*/ 23 w 623"/>
                <a:gd name="T73" fmla="*/ 39 h 816"/>
                <a:gd name="T74" fmla="*/ 39 w 623"/>
                <a:gd name="T75" fmla="*/ 23 h 816"/>
                <a:gd name="T76" fmla="*/ 59 w 623"/>
                <a:gd name="T77" fmla="*/ 11 h 816"/>
                <a:gd name="T78" fmla="*/ 80 w 623"/>
                <a:gd name="T79" fmla="*/ 3 h 816"/>
                <a:gd name="T80" fmla="*/ 104 w 623"/>
                <a:gd name="T81"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3" h="816">
                  <a:moveTo>
                    <a:pt x="104" y="103"/>
                  </a:moveTo>
                  <a:lnTo>
                    <a:pt x="104" y="713"/>
                  </a:lnTo>
                  <a:lnTo>
                    <a:pt x="520" y="713"/>
                  </a:lnTo>
                  <a:lnTo>
                    <a:pt x="520" y="561"/>
                  </a:lnTo>
                  <a:lnTo>
                    <a:pt x="208" y="103"/>
                  </a:lnTo>
                  <a:lnTo>
                    <a:pt x="104" y="103"/>
                  </a:lnTo>
                  <a:close/>
                  <a:moveTo>
                    <a:pt x="104" y="0"/>
                  </a:moveTo>
                  <a:lnTo>
                    <a:pt x="208" y="0"/>
                  </a:lnTo>
                  <a:lnTo>
                    <a:pt x="229" y="2"/>
                  </a:lnTo>
                  <a:lnTo>
                    <a:pt x="248" y="8"/>
                  </a:lnTo>
                  <a:lnTo>
                    <a:pt x="265" y="18"/>
                  </a:lnTo>
                  <a:lnTo>
                    <a:pt x="282" y="30"/>
                  </a:lnTo>
                  <a:lnTo>
                    <a:pt x="295" y="47"/>
                  </a:lnTo>
                  <a:lnTo>
                    <a:pt x="606" y="505"/>
                  </a:lnTo>
                  <a:lnTo>
                    <a:pt x="615" y="522"/>
                  </a:lnTo>
                  <a:lnTo>
                    <a:pt x="621" y="541"/>
                  </a:lnTo>
                  <a:lnTo>
                    <a:pt x="623" y="561"/>
                  </a:lnTo>
                  <a:lnTo>
                    <a:pt x="623" y="713"/>
                  </a:lnTo>
                  <a:lnTo>
                    <a:pt x="620" y="738"/>
                  </a:lnTo>
                  <a:lnTo>
                    <a:pt x="613" y="759"/>
                  </a:lnTo>
                  <a:lnTo>
                    <a:pt x="601" y="778"/>
                  </a:lnTo>
                  <a:lnTo>
                    <a:pt x="585" y="794"/>
                  </a:lnTo>
                  <a:lnTo>
                    <a:pt x="565" y="806"/>
                  </a:lnTo>
                  <a:lnTo>
                    <a:pt x="544" y="813"/>
                  </a:lnTo>
                  <a:lnTo>
                    <a:pt x="520" y="816"/>
                  </a:lnTo>
                  <a:lnTo>
                    <a:pt x="104" y="816"/>
                  </a:lnTo>
                  <a:lnTo>
                    <a:pt x="80" y="813"/>
                  </a:lnTo>
                  <a:lnTo>
                    <a:pt x="59" y="806"/>
                  </a:lnTo>
                  <a:lnTo>
                    <a:pt x="39" y="794"/>
                  </a:lnTo>
                  <a:lnTo>
                    <a:pt x="23" y="778"/>
                  </a:lnTo>
                  <a:lnTo>
                    <a:pt x="11" y="759"/>
                  </a:lnTo>
                  <a:lnTo>
                    <a:pt x="4" y="738"/>
                  </a:lnTo>
                  <a:lnTo>
                    <a:pt x="0" y="713"/>
                  </a:lnTo>
                  <a:lnTo>
                    <a:pt x="0" y="103"/>
                  </a:lnTo>
                  <a:lnTo>
                    <a:pt x="4" y="80"/>
                  </a:lnTo>
                  <a:lnTo>
                    <a:pt x="11" y="58"/>
                  </a:lnTo>
                  <a:lnTo>
                    <a:pt x="23" y="39"/>
                  </a:lnTo>
                  <a:lnTo>
                    <a:pt x="39" y="23"/>
                  </a:lnTo>
                  <a:lnTo>
                    <a:pt x="59" y="11"/>
                  </a:lnTo>
                  <a:lnTo>
                    <a:pt x="80" y="3"/>
                  </a:lnTo>
                  <a:lnTo>
                    <a:pt x="10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47" name="Freeform 36">
              <a:extLst>
                <a:ext uri="{FF2B5EF4-FFF2-40B4-BE49-F238E27FC236}">
                  <a16:creationId xmlns:a16="http://schemas.microsoft.com/office/drawing/2014/main" id="{B90F5841-C001-48F6-8E26-497EC2A776A5}"/>
                </a:ext>
              </a:extLst>
            </p:cNvPr>
            <p:cNvSpPr>
              <a:spLocks noEditPoints="1"/>
            </p:cNvSpPr>
            <p:nvPr/>
          </p:nvSpPr>
          <p:spPr bwMode="auto">
            <a:xfrm>
              <a:off x="5506" y="1588"/>
              <a:ext cx="415" cy="331"/>
            </a:xfrm>
            <a:custGeom>
              <a:avLst/>
              <a:gdLst>
                <a:gd name="T0" fmla="*/ 2346 w 3324"/>
                <a:gd name="T1" fmla="*/ 2097 h 2648"/>
                <a:gd name="T2" fmla="*/ 2289 w 3324"/>
                <a:gd name="T3" fmla="*/ 2274 h 2648"/>
                <a:gd name="T4" fmla="*/ 2398 w 3324"/>
                <a:gd name="T5" fmla="*/ 2421 h 2648"/>
                <a:gd name="T6" fmla="*/ 2588 w 3324"/>
                <a:gd name="T7" fmla="*/ 2421 h 2648"/>
                <a:gd name="T8" fmla="*/ 2698 w 3324"/>
                <a:gd name="T9" fmla="*/ 2274 h 2648"/>
                <a:gd name="T10" fmla="*/ 2639 w 3324"/>
                <a:gd name="T11" fmla="*/ 2097 h 2648"/>
                <a:gd name="T12" fmla="*/ 1143 w 3324"/>
                <a:gd name="T13" fmla="*/ 2037 h 2648"/>
                <a:gd name="T14" fmla="*/ 975 w 3324"/>
                <a:gd name="T15" fmla="*/ 2120 h 2648"/>
                <a:gd name="T16" fmla="*/ 945 w 3324"/>
                <a:gd name="T17" fmla="*/ 2305 h 2648"/>
                <a:gd name="T18" fmla="*/ 1077 w 3324"/>
                <a:gd name="T19" fmla="*/ 2434 h 2648"/>
                <a:gd name="T20" fmla="*/ 1265 w 3324"/>
                <a:gd name="T21" fmla="*/ 2405 h 2648"/>
                <a:gd name="T22" fmla="*/ 1350 w 3324"/>
                <a:gd name="T23" fmla="*/ 2240 h 2648"/>
                <a:gd name="T24" fmla="*/ 1265 w 3324"/>
                <a:gd name="T25" fmla="*/ 2076 h 2648"/>
                <a:gd name="T26" fmla="*/ 2181 w 3324"/>
                <a:gd name="T27" fmla="*/ 1426 h 2648"/>
                <a:gd name="T28" fmla="*/ 2090 w 3324"/>
                <a:gd name="T29" fmla="*/ 1642 h 2648"/>
                <a:gd name="T30" fmla="*/ 1869 w 3324"/>
                <a:gd name="T31" fmla="*/ 1732 h 2648"/>
                <a:gd name="T32" fmla="*/ 559 w 3324"/>
                <a:gd name="T33" fmla="*/ 2116 h 2648"/>
                <a:gd name="T34" fmla="*/ 779 w 3324"/>
                <a:gd name="T35" fmla="*/ 2048 h 2648"/>
                <a:gd name="T36" fmla="*/ 993 w 3324"/>
                <a:gd name="T37" fmla="*/ 1860 h 2648"/>
                <a:gd name="T38" fmla="*/ 1292 w 3324"/>
                <a:gd name="T39" fmla="*/ 1860 h 2648"/>
                <a:gd name="T40" fmla="*/ 1507 w 3324"/>
                <a:gd name="T41" fmla="*/ 2048 h 2648"/>
                <a:gd name="T42" fmla="*/ 2155 w 3324"/>
                <a:gd name="T43" fmla="*/ 2007 h 2648"/>
                <a:gd name="T44" fmla="*/ 2391 w 3324"/>
                <a:gd name="T45" fmla="*/ 1845 h 2648"/>
                <a:gd name="T46" fmla="*/ 2688 w 3324"/>
                <a:gd name="T47" fmla="*/ 1880 h 2648"/>
                <a:gd name="T48" fmla="*/ 2878 w 3324"/>
                <a:gd name="T49" fmla="*/ 2092 h 2648"/>
                <a:gd name="T50" fmla="*/ 3094 w 3324"/>
                <a:gd name="T51" fmla="*/ 2101 h 2648"/>
                <a:gd name="T52" fmla="*/ 3109 w 3324"/>
                <a:gd name="T53" fmla="*/ 1387 h 2648"/>
                <a:gd name="T54" fmla="*/ 2617 w 3324"/>
                <a:gd name="T55" fmla="*/ 715 h 2648"/>
                <a:gd name="T56" fmla="*/ 247 w 3324"/>
                <a:gd name="T57" fmla="*/ 227 h 2648"/>
                <a:gd name="T58" fmla="*/ 211 w 3324"/>
                <a:gd name="T59" fmla="*/ 1449 h 2648"/>
                <a:gd name="T60" fmla="*/ 311 w 3324"/>
                <a:gd name="T61" fmla="*/ 1527 h 2648"/>
                <a:gd name="T62" fmla="*/ 1963 w 3324"/>
                <a:gd name="T63" fmla="*/ 1470 h 2648"/>
                <a:gd name="T64" fmla="*/ 1951 w 3324"/>
                <a:gd name="T65" fmla="*/ 242 h 2648"/>
                <a:gd name="T66" fmla="*/ 311 w 3324"/>
                <a:gd name="T67" fmla="*/ 0 h 2648"/>
                <a:gd name="T68" fmla="*/ 2060 w 3324"/>
                <a:gd name="T69" fmla="*/ 64 h 2648"/>
                <a:gd name="T70" fmla="*/ 2179 w 3324"/>
                <a:gd name="T71" fmla="*/ 264 h 2648"/>
                <a:gd name="T72" fmla="*/ 2710 w 3324"/>
                <a:gd name="T73" fmla="*/ 530 h 2648"/>
                <a:gd name="T74" fmla="*/ 3272 w 3324"/>
                <a:gd name="T75" fmla="*/ 1257 h 2648"/>
                <a:gd name="T76" fmla="*/ 3324 w 3324"/>
                <a:gd name="T77" fmla="*/ 2037 h 2648"/>
                <a:gd name="T78" fmla="*/ 3233 w 3324"/>
                <a:gd name="T79" fmla="*/ 2253 h 2648"/>
                <a:gd name="T80" fmla="*/ 3012 w 3324"/>
                <a:gd name="T81" fmla="*/ 2342 h 2648"/>
                <a:gd name="T82" fmla="*/ 2767 w 3324"/>
                <a:gd name="T83" fmla="*/ 2545 h 2648"/>
                <a:gd name="T84" fmla="*/ 2493 w 3324"/>
                <a:gd name="T85" fmla="*/ 2648 h 2648"/>
                <a:gd name="T86" fmla="*/ 2219 w 3324"/>
                <a:gd name="T87" fmla="*/ 2545 h 2648"/>
                <a:gd name="T88" fmla="*/ 1544 w 3324"/>
                <a:gd name="T89" fmla="*/ 2342 h 2648"/>
                <a:gd name="T90" fmla="*/ 1378 w 3324"/>
                <a:gd name="T91" fmla="*/ 2575 h 2648"/>
                <a:gd name="T92" fmla="*/ 1091 w 3324"/>
                <a:gd name="T93" fmla="*/ 2645 h 2648"/>
                <a:gd name="T94" fmla="*/ 834 w 3324"/>
                <a:gd name="T95" fmla="*/ 2511 h 2648"/>
                <a:gd name="T96" fmla="*/ 581 w 3324"/>
                <a:gd name="T97" fmla="*/ 2340 h 2648"/>
                <a:gd name="T98" fmla="*/ 376 w 3324"/>
                <a:gd name="T99" fmla="*/ 2223 h 2648"/>
                <a:gd name="T100" fmla="*/ 311 w 3324"/>
                <a:gd name="T101" fmla="*/ 1732 h 2648"/>
                <a:gd name="T102" fmla="*/ 91 w 3324"/>
                <a:gd name="T103" fmla="*/ 1642 h 2648"/>
                <a:gd name="T104" fmla="*/ 0 w 3324"/>
                <a:gd name="T105" fmla="*/ 1426 h 2648"/>
                <a:gd name="T106" fmla="*/ 65 w 3324"/>
                <a:gd name="T107" fmla="*/ 119 h 2648"/>
                <a:gd name="T108" fmla="*/ 269 w 3324"/>
                <a:gd name="T109" fmla="*/ 3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24" h="2648">
                  <a:moveTo>
                    <a:pt x="2493" y="2037"/>
                  </a:moveTo>
                  <a:lnTo>
                    <a:pt x="2459" y="2040"/>
                  </a:lnTo>
                  <a:lnTo>
                    <a:pt x="2428" y="2047"/>
                  </a:lnTo>
                  <a:lnTo>
                    <a:pt x="2398" y="2060"/>
                  </a:lnTo>
                  <a:lnTo>
                    <a:pt x="2370" y="2076"/>
                  </a:lnTo>
                  <a:lnTo>
                    <a:pt x="2346" y="2097"/>
                  </a:lnTo>
                  <a:lnTo>
                    <a:pt x="2325" y="2120"/>
                  </a:lnTo>
                  <a:lnTo>
                    <a:pt x="2309" y="2147"/>
                  </a:lnTo>
                  <a:lnTo>
                    <a:pt x="2296" y="2176"/>
                  </a:lnTo>
                  <a:lnTo>
                    <a:pt x="2289" y="2207"/>
                  </a:lnTo>
                  <a:lnTo>
                    <a:pt x="2285" y="2240"/>
                  </a:lnTo>
                  <a:lnTo>
                    <a:pt x="2289" y="2274"/>
                  </a:lnTo>
                  <a:lnTo>
                    <a:pt x="2296" y="2305"/>
                  </a:lnTo>
                  <a:lnTo>
                    <a:pt x="2309" y="2334"/>
                  </a:lnTo>
                  <a:lnTo>
                    <a:pt x="2325" y="2361"/>
                  </a:lnTo>
                  <a:lnTo>
                    <a:pt x="2346" y="2385"/>
                  </a:lnTo>
                  <a:lnTo>
                    <a:pt x="2370" y="2405"/>
                  </a:lnTo>
                  <a:lnTo>
                    <a:pt x="2398" y="2421"/>
                  </a:lnTo>
                  <a:lnTo>
                    <a:pt x="2428" y="2434"/>
                  </a:lnTo>
                  <a:lnTo>
                    <a:pt x="2459" y="2441"/>
                  </a:lnTo>
                  <a:lnTo>
                    <a:pt x="2493" y="2444"/>
                  </a:lnTo>
                  <a:lnTo>
                    <a:pt x="2527" y="2441"/>
                  </a:lnTo>
                  <a:lnTo>
                    <a:pt x="2559" y="2434"/>
                  </a:lnTo>
                  <a:lnTo>
                    <a:pt x="2588" y="2421"/>
                  </a:lnTo>
                  <a:lnTo>
                    <a:pt x="2616" y="2405"/>
                  </a:lnTo>
                  <a:lnTo>
                    <a:pt x="2639" y="2385"/>
                  </a:lnTo>
                  <a:lnTo>
                    <a:pt x="2661" y="2361"/>
                  </a:lnTo>
                  <a:lnTo>
                    <a:pt x="2677" y="2334"/>
                  </a:lnTo>
                  <a:lnTo>
                    <a:pt x="2691" y="2305"/>
                  </a:lnTo>
                  <a:lnTo>
                    <a:pt x="2698" y="2274"/>
                  </a:lnTo>
                  <a:lnTo>
                    <a:pt x="2701" y="2240"/>
                  </a:lnTo>
                  <a:lnTo>
                    <a:pt x="2698" y="2207"/>
                  </a:lnTo>
                  <a:lnTo>
                    <a:pt x="2691" y="2176"/>
                  </a:lnTo>
                  <a:lnTo>
                    <a:pt x="2677" y="2147"/>
                  </a:lnTo>
                  <a:lnTo>
                    <a:pt x="2661" y="2120"/>
                  </a:lnTo>
                  <a:lnTo>
                    <a:pt x="2639" y="2097"/>
                  </a:lnTo>
                  <a:lnTo>
                    <a:pt x="2616" y="2076"/>
                  </a:lnTo>
                  <a:lnTo>
                    <a:pt x="2588" y="2060"/>
                  </a:lnTo>
                  <a:lnTo>
                    <a:pt x="2559" y="2047"/>
                  </a:lnTo>
                  <a:lnTo>
                    <a:pt x="2527" y="2040"/>
                  </a:lnTo>
                  <a:lnTo>
                    <a:pt x="2493" y="2037"/>
                  </a:lnTo>
                  <a:close/>
                  <a:moveTo>
                    <a:pt x="1143" y="2037"/>
                  </a:moveTo>
                  <a:lnTo>
                    <a:pt x="1109" y="2040"/>
                  </a:lnTo>
                  <a:lnTo>
                    <a:pt x="1077" y="2047"/>
                  </a:lnTo>
                  <a:lnTo>
                    <a:pt x="1048" y="2060"/>
                  </a:lnTo>
                  <a:lnTo>
                    <a:pt x="1020" y="2076"/>
                  </a:lnTo>
                  <a:lnTo>
                    <a:pt x="995" y="2097"/>
                  </a:lnTo>
                  <a:lnTo>
                    <a:pt x="975" y="2120"/>
                  </a:lnTo>
                  <a:lnTo>
                    <a:pt x="958" y="2147"/>
                  </a:lnTo>
                  <a:lnTo>
                    <a:pt x="945" y="2176"/>
                  </a:lnTo>
                  <a:lnTo>
                    <a:pt x="937" y="2207"/>
                  </a:lnTo>
                  <a:lnTo>
                    <a:pt x="935" y="2240"/>
                  </a:lnTo>
                  <a:lnTo>
                    <a:pt x="937" y="2274"/>
                  </a:lnTo>
                  <a:lnTo>
                    <a:pt x="945" y="2305"/>
                  </a:lnTo>
                  <a:lnTo>
                    <a:pt x="958" y="2334"/>
                  </a:lnTo>
                  <a:lnTo>
                    <a:pt x="975" y="2361"/>
                  </a:lnTo>
                  <a:lnTo>
                    <a:pt x="995" y="2385"/>
                  </a:lnTo>
                  <a:lnTo>
                    <a:pt x="1020" y="2405"/>
                  </a:lnTo>
                  <a:lnTo>
                    <a:pt x="1048" y="2421"/>
                  </a:lnTo>
                  <a:lnTo>
                    <a:pt x="1077" y="2434"/>
                  </a:lnTo>
                  <a:lnTo>
                    <a:pt x="1109" y="2441"/>
                  </a:lnTo>
                  <a:lnTo>
                    <a:pt x="1143" y="2444"/>
                  </a:lnTo>
                  <a:lnTo>
                    <a:pt x="1176" y="2441"/>
                  </a:lnTo>
                  <a:lnTo>
                    <a:pt x="1208" y="2434"/>
                  </a:lnTo>
                  <a:lnTo>
                    <a:pt x="1238" y="2421"/>
                  </a:lnTo>
                  <a:lnTo>
                    <a:pt x="1265" y="2405"/>
                  </a:lnTo>
                  <a:lnTo>
                    <a:pt x="1290" y="2385"/>
                  </a:lnTo>
                  <a:lnTo>
                    <a:pt x="1311" y="2361"/>
                  </a:lnTo>
                  <a:lnTo>
                    <a:pt x="1328" y="2334"/>
                  </a:lnTo>
                  <a:lnTo>
                    <a:pt x="1340" y="2305"/>
                  </a:lnTo>
                  <a:lnTo>
                    <a:pt x="1348" y="2274"/>
                  </a:lnTo>
                  <a:lnTo>
                    <a:pt x="1350" y="2240"/>
                  </a:lnTo>
                  <a:lnTo>
                    <a:pt x="1348" y="2207"/>
                  </a:lnTo>
                  <a:lnTo>
                    <a:pt x="1340" y="2176"/>
                  </a:lnTo>
                  <a:lnTo>
                    <a:pt x="1328" y="2147"/>
                  </a:lnTo>
                  <a:lnTo>
                    <a:pt x="1311" y="2120"/>
                  </a:lnTo>
                  <a:lnTo>
                    <a:pt x="1290" y="2097"/>
                  </a:lnTo>
                  <a:lnTo>
                    <a:pt x="1265" y="2076"/>
                  </a:lnTo>
                  <a:lnTo>
                    <a:pt x="1238" y="2060"/>
                  </a:lnTo>
                  <a:lnTo>
                    <a:pt x="1208" y="2047"/>
                  </a:lnTo>
                  <a:lnTo>
                    <a:pt x="1176" y="2040"/>
                  </a:lnTo>
                  <a:lnTo>
                    <a:pt x="1143" y="2037"/>
                  </a:lnTo>
                  <a:close/>
                  <a:moveTo>
                    <a:pt x="2181" y="713"/>
                  </a:moveTo>
                  <a:lnTo>
                    <a:pt x="2181" y="1426"/>
                  </a:lnTo>
                  <a:lnTo>
                    <a:pt x="2179" y="1467"/>
                  </a:lnTo>
                  <a:lnTo>
                    <a:pt x="2171" y="1507"/>
                  </a:lnTo>
                  <a:lnTo>
                    <a:pt x="2157" y="1544"/>
                  </a:lnTo>
                  <a:lnTo>
                    <a:pt x="2139" y="1580"/>
                  </a:lnTo>
                  <a:lnTo>
                    <a:pt x="2117" y="1613"/>
                  </a:lnTo>
                  <a:lnTo>
                    <a:pt x="2090" y="1642"/>
                  </a:lnTo>
                  <a:lnTo>
                    <a:pt x="2060" y="1668"/>
                  </a:lnTo>
                  <a:lnTo>
                    <a:pt x="2027" y="1690"/>
                  </a:lnTo>
                  <a:lnTo>
                    <a:pt x="1991" y="1708"/>
                  </a:lnTo>
                  <a:lnTo>
                    <a:pt x="1952" y="1721"/>
                  </a:lnTo>
                  <a:lnTo>
                    <a:pt x="1912" y="1729"/>
                  </a:lnTo>
                  <a:lnTo>
                    <a:pt x="1869" y="1732"/>
                  </a:lnTo>
                  <a:lnTo>
                    <a:pt x="520" y="1732"/>
                  </a:lnTo>
                  <a:lnTo>
                    <a:pt x="520" y="2037"/>
                  </a:lnTo>
                  <a:lnTo>
                    <a:pt x="522" y="2060"/>
                  </a:lnTo>
                  <a:lnTo>
                    <a:pt x="530" y="2082"/>
                  </a:lnTo>
                  <a:lnTo>
                    <a:pt x="542" y="2101"/>
                  </a:lnTo>
                  <a:lnTo>
                    <a:pt x="559" y="2116"/>
                  </a:lnTo>
                  <a:lnTo>
                    <a:pt x="578" y="2128"/>
                  </a:lnTo>
                  <a:lnTo>
                    <a:pt x="599" y="2136"/>
                  </a:lnTo>
                  <a:lnTo>
                    <a:pt x="623" y="2139"/>
                  </a:lnTo>
                  <a:lnTo>
                    <a:pt x="742" y="2139"/>
                  </a:lnTo>
                  <a:lnTo>
                    <a:pt x="757" y="2092"/>
                  </a:lnTo>
                  <a:lnTo>
                    <a:pt x="779" y="2048"/>
                  </a:lnTo>
                  <a:lnTo>
                    <a:pt x="804" y="2007"/>
                  </a:lnTo>
                  <a:lnTo>
                    <a:pt x="834" y="1970"/>
                  </a:lnTo>
                  <a:lnTo>
                    <a:pt x="869" y="1936"/>
                  </a:lnTo>
                  <a:lnTo>
                    <a:pt x="906" y="1906"/>
                  </a:lnTo>
                  <a:lnTo>
                    <a:pt x="948" y="1880"/>
                  </a:lnTo>
                  <a:lnTo>
                    <a:pt x="993" y="1860"/>
                  </a:lnTo>
                  <a:lnTo>
                    <a:pt x="1041" y="1845"/>
                  </a:lnTo>
                  <a:lnTo>
                    <a:pt x="1091" y="1836"/>
                  </a:lnTo>
                  <a:lnTo>
                    <a:pt x="1143" y="1833"/>
                  </a:lnTo>
                  <a:lnTo>
                    <a:pt x="1195" y="1836"/>
                  </a:lnTo>
                  <a:lnTo>
                    <a:pt x="1244" y="1845"/>
                  </a:lnTo>
                  <a:lnTo>
                    <a:pt x="1292" y="1860"/>
                  </a:lnTo>
                  <a:lnTo>
                    <a:pt x="1337" y="1880"/>
                  </a:lnTo>
                  <a:lnTo>
                    <a:pt x="1379" y="1906"/>
                  </a:lnTo>
                  <a:lnTo>
                    <a:pt x="1417" y="1936"/>
                  </a:lnTo>
                  <a:lnTo>
                    <a:pt x="1452" y="1970"/>
                  </a:lnTo>
                  <a:lnTo>
                    <a:pt x="1481" y="2007"/>
                  </a:lnTo>
                  <a:lnTo>
                    <a:pt x="1507" y="2048"/>
                  </a:lnTo>
                  <a:lnTo>
                    <a:pt x="1528" y="2092"/>
                  </a:lnTo>
                  <a:lnTo>
                    <a:pt x="1544" y="2139"/>
                  </a:lnTo>
                  <a:lnTo>
                    <a:pt x="2092" y="2139"/>
                  </a:lnTo>
                  <a:lnTo>
                    <a:pt x="2107" y="2092"/>
                  </a:lnTo>
                  <a:lnTo>
                    <a:pt x="2128" y="2048"/>
                  </a:lnTo>
                  <a:lnTo>
                    <a:pt x="2155" y="2007"/>
                  </a:lnTo>
                  <a:lnTo>
                    <a:pt x="2184" y="1970"/>
                  </a:lnTo>
                  <a:lnTo>
                    <a:pt x="2219" y="1936"/>
                  </a:lnTo>
                  <a:lnTo>
                    <a:pt x="2257" y="1906"/>
                  </a:lnTo>
                  <a:lnTo>
                    <a:pt x="2299" y="1880"/>
                  </a:lnTo>
                  <a:lnTo>
                    <a:pt x="2344" y="1860"/>
                  </a:lnTo>
                  <a:lnTo>
                    <a:pt x="2391" y="1845"/>
                  </a:lnTo>
                  <a:lnTo>
                    <a:pt x="2441" y="1836"/>
                  </a:lnTo>
                  <a:lnTo>
                    <a:pt x="2493" y="1833"/>
                  </a:lnTo>
                  <a:lnTo>
                    <a:pt x="2545" y="1836"/>
                  </a:lnTo>
                  <a:lnTo>
                    <a:pt x="2594" y="1845"/>
                  </a:lnTo>
                  <a:lnTo>
                    <a:pt x="2642" y="1860"/>
                  </a:lnTo>
                  <a:lnTo>
                    <a:pt x="2688" y="1880"/>
                  </a:lnTo>
                  <a:lnTo>
                    <a:pt x="2728" y="1906"/>
                  </a:lnTo>
                  <a:lnTo>
                    <a:pt x="2767" y="1936"/>
                  </a:lnTo>
                  <a:lnTo>
                    <a:pt x="2802" y="1970"/>
                  </a:lnTo>
                  <a:lnTo>
                    <a:pt x="2832" y="2007"/>
                  </a:lnTo>
                  <a:lnTo>
                    <a:pt x="2857" y="2048"/>
                  </a:lnTo>
                  <a:lnTo>
                    <a:pt x="2878" y="2092"/>
                  </a:lnTo>
                  <a:lnTo>
                    <a:pt x="2893" y="2139"/>
                  </a:lnTo>
                  <a:lnTo>
                    <a:pt x="3012" y="2139"/>
                  </a:lnTo>
                  <a:lnTo>
                    <a:pt x="3036" y="2136"/>
                  </a:lnTo>
                  <a:lnTo>
                    <a:pt x="3058" y="2128"/>
                  </a:lnTo>
                  <a:lnTo>
                    <a:pt x="3077" y="2116"/>
                  </a:lnTo>
                  <a:lnTo>
                    <a:pt x="3094" y="2101"/>
                  </a:lnTo>
                  <a:lnTo>
                    <a:pt x="3106" y="2082"/>
                  </a:lnTo>
                  <a:lnTo>
                    <a:pt x="3113" y="2060"/>
                  </a:lnTo>
                  <a:lnTo>
                    <a:pt x="3116" y="2037"/>
                  </a:lnTo>
                  <a:lnTo>
                    <a:pt x="3116" y="1426"/>
                  </a:lnTo>
                  <a:lnTo>
                    <a:pt x="3114" y="1406"/>
                  </a:lnTo>
                  <a:lnTo>
                    <a:pt x="3109" y="1387"/>
                  </a:lnTo>
                  <a:lnTo>
                    <a:pt x="3099" y="1370"/>
                  </a:lnTo>
                  <a:lnTo>
                    <a:pt x="2683" y="758"/>
                  </a:lnTo>
                  <a:lnTo>
                    <a:pt x="2670" y="743"/>
                  </a:lnTo>
                  <a:lnTo>
                    <a:pt x="2655" y="730"/>
                  </a:lnTo>
                  <a:lnTo>
                    <a:pt x="2636" y="721"/>
                  </a:lnTo>
                  <a:lnTo>
                    <a:pt x="2617" y="715"/>
                  </a:lnTo>
                  <a:lnTo>
                    <a:pt x="2596" y="713"/>
                  </a:lnTo>
                  <a:lnTo>
                    <a:pt x="2181" y="713"/>
                  </a:lnTo>
                  <a:close/>
                  <a:moveTo>
                    <a:pt x="311" y="205"/>
                  </a:moveTo>
                  <a:lnTo>
                    <a:pt x="287" y="207"/>
                  </a:lnTo>
                  <a:lnTo>
                    <a:pt x="266" y="215"/>
                  </a:lnTo>
                  <a:lnTo>
                    <a:pt x="247" y="227"/>
                  </a:lnTo>
                  <a:lnTo>
                    <a:pt x="230" y="242"/>
                  </a:lnTo>
                  <a:lnTo>
                    <a:pt x="219" y="261"/>
                  </a:lnTo>
                  <a:lnTo>
                    <a:pt x="211" y="282"/>
                  </a:lnTo>
                  <a:lnTo>
                    <a:pt x="208" y="306"/>
                  </a:lnTo>
                  <a:lnTo>
                    <a:pt x="208" y="1426"/>
                  </a:lnTo>
                  <a:lnTo>
                    <a:pt x="211" y="1449"/>
                  </a:lnTo>
                  <a:lnTo>
                    <a:pt x="219" y="1470"/>
                  </a:lnTo>
                  <a:lnTo>
                    <a:pt x="230" y="1489"/>
                  </a:lnTo>
                  <a:lnTo>
                    <a:pt x="247" y="1505"/>
                  </a:lnTo>
                  <a:lnTo>
                    <a:pt x="266" y="1517"/>
                  </a:lnTo>
                  <a:lnTo>
                    <a:pt x="287" y="1525"/>
                  </a:lnTo>
                  <a:lnTo>
                    <a:pt x="311" y="1527"/>
                  </a:lnTo>
                  <a:lnTo>
                    <a:pt x="1869" y="1527"/>
                  </a:lnTo>
                  <a:lnTo>
                    <a:pt x="1894" y="1525"/>
                  </a:lnTo>
                  <a:lnTo>
                    <a:pt x="1915" y="1517"/>
                  </a:lnTo>
                  <a:lnTo>
                    <a:pt x="1935" y="1505"/>
                  </a:lnTo>
                  <a:lnTo>
                    <a:pt x="1951" y="1489"/>
                  </a:lnTo>
                  <a:lnTo>
                    <a:pt x="1963" y="1470"/>
                  </a:lnTo>
                  <a:lnTo>
                    <a:pt x="1970" y="1449"/>
                  </a:lnTo>
                  <a:lnTo>
                    <a:pt x="1973" y="1426"/>
                  </a:lnTo>
                  <a:lnTo>
                    <a:pt x="1973" y="306"/>
                  </a:lnTo>
                  <a:lnTo>
                    <a:pt x="1970" y="282"/>
                  </a:lnTo>
                  <a:lnTo>
                    <a:pt x="1963" y="261"/>
                  </a:lnTo>
                  <a:lnTo>
                    <a:pt x="1951" y="242"/>
                  </a:lnTo>
                  <a:lnTo>
                    <a:pt x="1935" y="227"/>
                  </a:lnTo>
                  <a:lnTo>
                    <a:pt x="1915" y="215"/>
                  </a:lnTo>
                  <a:lnTo>
                    <a:pt x="1894" y="207"/>
                  </a:lnTo>
                  <a:lnTo>
                    <a:pt x="1869" y="205"/>
                  </a:lnTo>
                  <a:lnTo>
                    <a:pt x="311" y="205"/>
                  </a:lnTo>
                  <a:close/>
                  <a:moveTo>
                    <a:pt x="311" y="0"/>
                  </a:moveTo>
                  <a:lnTo>
                    <a:pt x="1869" y="0"/>
                  </a:lnTo>
                  <a:lnTo>
                    <a:pt x="1912" y="3"/>
                  </a:lnTo>
                  <a:lnTo>
                    <a:pt x="1952" y="11"/>
                  </a:lnTo>
                  <a:lnTo>
                    <a:pt x="1991" y="24"/>
                  </a:lnTo>
                  <a:lnTo>
                    <a:pt x="2027" y="42"/>
                  </a:lnTo>
                  <a:lnTo>
                    <a:pt x="2060" y="64"/>
                  </a:lnTo>
                  <a:lnTo>
                    <a:pt x="2090" y="90"/>
                  </a:lnTo>
                  <a:lnTo>
                    <a:pt x="2117" y="119"/>
                  </a:lnTo>
                  <a:lnTo>
                    <a:pt x="2139" y="152"/>
                  </a:lnTo>
                  <a:lnTo>
                    <a:pt x="2157" y="187"/>
                  </a:lnTo>
                  <a:lnTo>
                    <a:pt x="2171" y="225"/>
                  </a:lnTo>
                  <a:lnTo>
                    <a:pt x="2179" y="264"/>
                  </a:lnTo>
                  <a:lnTo>
                    <a:pt x="2181" y="306"/>
                  </a:lnTo>
                  <a:lnTo>
                    <a:pt x="2181" y="510"/>
                  </a:lnTo>
                  <a:lnTo>
                    <a:pt x="2596" y="510"/>
                  </a:lnTo>
                  <a:lnTo>
                    <a:pt x="2635" y="512"/>
                  </a:lnTo>
                  <a:lnTo>
                    <a:pt x="2673" y="519"/>
                  </a:lnTo>
                  <a:lnTo>
                    <a:pt x="2710" y="530"/>
                  </a:lnTo>
                  <a:lnTo>
                    <a:pt x="2744" y="546"/>
                  </a:lnTo>
                  <a:lnTo>
                    <a:pt x="2777" y="565"/>
                  </a:lnTo>
                  <a:lnTo>
                    <a:pt x="2806" y="589"/>
                  </a:lnTo>
                  <a:lnTo>
                    <a:pt x="2833" y="615"/>
                  </a:lnTo>
                  <a:lnTo>
                    <a:pt x="2856" y="646"/>
                  </a:lnTo>
                  <a:lnTo>
                    <a:pt x="3272" y="1257"/>
                  </a:lnTo>
                  <a:lnTo>
                    <a:pt x="3290" y="1288"/>
                  </a:lnTo>
                  <a:lnTo>
                    <a:pt x="3305" y="1321"/>
                  </a:lnTo>
                  <a:lnTo>
                    <a:pt x="3316" y="1355"/>
                  </a:lnTo>
                  <a:lnTo>
                    <a:pt x="3322" y="1390"/>
                  </a:lnTo>
                  <a:lnTo>
                    <a:pt x="3324" y="1426"/>
                  </a:lnTo>
                  <a:lnTo>
                    <a:pt x="3324" y="2037"/>
                  </a:lnTo>
                  <a:lnTo>
                    <a:pt x="3322" y="2078"/>
                  </a:lnTo>
                  <a:lnTo>
                    <a:pt x="3314" y="2118"/>
                  </a:lnTo>
                  <a:lnTo>
                    <a:pt x="3299" y="2155"/>
                  </a:lnTo>
                  <a:lnTo>
                    <a:pt x="3282" y="2191"/>
                  </a:lnTo>
                  <a:lnTo>
                    <a:pt x="3259" y="2223"/>
                  </a:lnTo>
                  <a:lnTo>
                    <a:pt x="3233" y="2253"/>
                  </a:lnTo>
                  <a:lnTo>
                    <a:pt x="3203" y="2279"/>
                  </a:lnTo>
                  <a:lnTo>
                    <a:pt x="3169" y="2301"/>
                  </a:lnTo>
                  <a:lnTo>
                    <a:pt x="3134" y="2318"/>
                  </a:lnTo>
                  <a:lnTo>
                    <a:pt x="3095" y="2331"/>
                  </a:lnTo>
                  <a:lnTo>
                    <a:pt x="3055" y="2340"/>
                  </a:lnTo>
                  <a:lnTo>
                    <a:pt x="3012" y="2342"/>
                  </a:lnTo>
                  <a:lnTo>
                    <a:pt x="2893" y="2342"/>
                  </a:lnTo>
                  <a:lnTo>
                    <a:pt x="2878" y="2389"/>
                  </a:lnTo>
                  <a:lnTo>
                    <a:pt x="2857" y="2433"/>
                  </a:lnTo>
                  <a:lnTo>
                    <a:pt x="2832" y="2474"/>
                  </a:lnTo>
                  <a:lnTo>
                    <a:pt x="2801" y="2511"/>
                  </a:lnTo>
                  <a:lnTo>
                    <a:pt x="2767" y="2545"/>
                  </a:lnTo>
                  <a:lnTo>
                    <a:pt x="2728" y="2575"/>
                  </a:lnTo>
                  <a:lnTo>
                    <a:pt x="2686" y="2601"/>
                  </a:lnTo>
                  <a:lnTo>
                    <a:pt x="2641" y="2621"/>
                  </a:lnTo>
                  <a:lnTo>
                    <a:pt x="2594" y="2636"/>
                  </a:lnTo>
                  <a:lnTo>
                    <a:pt x="2544" y="2645"/>
                  </a:lnTo>
                  <a:lnTo>
                    <a:pt x="2493" y="2648"/>
                  </a:lnTo>
                  <a:lnTo>
                    <a:pt x="2441" y="2645"/>
                  </a:lnTo>
                  <a:lnTo>
                    <a:pt x="2391" y="2636"/>
                  </a:lnTo>
                  <a:lnTo>
                    <a:pt x="2344" y="2621"/>
                  </a:lnTo>
                  <a:lnTo>
                    <a:pt x="2299" y="2601"/>
                  </a:lnTo>
                  <a:lnTo>
                    <a:pt x="2257" y="2575"/>
                  </a:lnTo>
                  <a:lnTo>
                    <a:pt x="2219" y="2545"/>
                  </a:lnTo>
                  <a:lnTo>
                    <a:pt x="2184" y="2511"/>
                  </a:lnTo>
                  <a:lnTo>
                    <a:pt x="2155" y="2474"/>
                  </a:lnTo>
                  <a:lnTo>
                    <a:pt x="2128" y="2433"/>
                  </a:lnTo>
                  <a:lnTo>
                    <a:pt x="2107" y="2389"/>
                  </a:lnTo>
                  <a:lnTo>
                    <a:pt x="2092" y="2342"/>
                  </a:lnTo>
                  <a:lnTo>
                    <a:pt x="1544" y="2342"/>
                  </a:lnTo>
                  <a:lnTo>
                    <a:pt x="1528" y="2389"/>
                  </a:lnTo>
                  <a:lnTo>
                    <a:pt x="1507" y="2433"/>
                  </a:lnTo>
                  <a:lnTo>
                    <a:pt x="1481" y="2474"/>
                  </a:lnTo>
                  <a:lnTo>
                    <a:pt x="1451" y="2511"/>
                  </a:lnTo>
                  <a:lnTo>
                    <a:pt x="1417" y="2545"/>
                  </a:lnTo>
                  <a:lnTo>
                    <a:pt x="1378" y="2575"/>
                  </a:lnTo>
                  <a:lnTo>
                    <a:pt x="1336" y="2601"/>
                  </a:lnTo>
                  <a:lnTo>
                    <a:pt x="1292" y="2621"/>
                  </a:lnTo>
                  <a:lnTo>
                    <a:pt x="1244" y="2636"/>
                  </a:lnTo>
                  <a:lnTo>
                    <a:pt x="1195" y="2645"/>
                  </a:lnTo>
                  <a:lnTo>
                    <a:pt x="1143" y="2648"/>
                  </a:lnTo>
                  <a:lnTo>
                    <a:pt x="1091" y="2645"/>
                  </a:lnTo>
                  <a:lnTo>
                    <a:pt x="1041" y="2636"/>
                  </a:lnTo>
                  <a:lnTo>
                    <a:pt x="993" y="2621"/>
                  </a:lnTo>
                  <a:lnTo>
                    <a:pt x="948" y="2601"/>
                  </a:lnTo>
                  <a:lnTo>
                    <a:pt x="906" y="2575"/>
                  </a:lnTo>
                  <a:lnTo>
                    <a:pt x="869" y="2545"/>
                  </a:lnTo>
                  <a:lnTo>
                    <a:pt x="834" y="2511"/>
                  </a:lnTo>
                  <a:lnTo>
                    <a:pt x="804" y="2474"/>
                  </a:lnTo>
                  <a:lnTo>
                    <a:pt x="779" y="2433"/>
                  </a:lnTo>
                  <a:lnTo>
                    <a:pt x="757" y="2389"/>
                  </a:lnTo>
                  <a:lnTo>
                    <a:pt x="742" y="2342"/>
                  </a:lnTo>
                  <a:lnTo>
                    <a:pt x="623" y="2342"/>
                  </a:lnTo>
                  <a:lnTo>
                    <a:pt x="581" y="2340"/>
                  </a:lnTo>
                  <a:lnTo>
                    <a:pt x="540" y="2331"/>
                  </a:lnTo>
                  <a:lnTo>
                    <a:pt x="502" y="2318"/>
                  </a:lnTo>
                  <a:lnTo>
                    <a:pt x="467" y="2301"/>
                  </a:lnTo>
                  <a:lnTo>
                    <a:pt x="433" y="2279"/>
                  </a:lnTo>
                  <a:lnTo>
                    <a:pt x="403" y="2253"/>
                  </a:lnTo>
                  <a:lnTo>
                    <a:pt x="376" y="2223"/>
                  </a:lnTo>
                  <a:lnTo>
                    <a:pt x="354" y="2191"/>
                  </a:lnTo>
                  <a:lnTo>
                    <a:pt x="336" y="2155"/>
                  </a:lnTo>
                  <a:lnTo>
                    <a:pt x="322" y="2118"/>
                  </a:lnTo>
                  <a:lnTo>
                    <a:pt x="314" y="2078"/>
                  </a:lnTo>
                  <a:lnTo>
                    <a:pt x="311" y="2037"/>
                  </a:lnTo>
                  <a:lnTo>
                    <a:pt x="311" y="1732"/>
                  </a:lnTo>
                  <a:lnTo>
                    <a:pt x="269" y="1729"/>
                  </a:lnTo>
                  <a:lnTo>
                    <a:pt x="229" y="1721"/>
                  </a:lnTo>
                  <a:lnTo>
                    <a:pt x="190" y="1708"/>
                  </a:lnTo>
                  <a:lnTo>
                    <a:pt x="154" y="1690"/>
                  </a:lnTo>
                  <a:lnTo>
                    <a:pt x="122" y="1668"/>
                  </a:lnTo>
                  <a:lnTo>
                    <a:pt x="91" y="1642"/>
                  </a:lnTo>
                  <a:lnTo>
                    <a:pt x="65" y="1613"/>
                  </a:lnTo>
                  <a:lnTo>
                    <a:pt x="43" y="1580"/>
                  </a:lnTo>
                  <a:lnTo>
                    <a:pt x="25" y="1544"/>
                  </a:lnTo>
                  <a:lnTo>
                    <a:pt x="11" y="1507"/>
                  </a:lnTo>
                  <a:lnTo>
                    <a:pt x="3" y="1467"/>
                  </a:lnTo>
                  <a:lnTo>
                    <a:pt x="0" y="1426"/>
                  </a:lnTo>
                  <a:lnTo>
                    <a:pt x="0" y="306"/>
                  </a:lnTo>
                  <a:lnTo>
                    <a:pt x="3" y="264"/>
                  </a:lnTo>
                  <a:lnTo>
                    <a:pt x="11" y="225"/>
                  </a:lnTo>
                  <a:lnTo>
                    <a:pt x="25" y="187"/>
                  </a:lnTo>
                  <a:lnTo>
                    <a:pt x="43" y="152"/>
                  </a:lnTo>
                  <a:lnTo>
                    <a:pt x="65" y="119"/>
                  </a:lnTo>
                  <a:lnTo>
                    <a:pt x="91" y="90"/>
                  </a:lnTo>
                  <a:lnTo>
                    <a:pt x="122" y="64"/>
                  </a:lnTo>
                  <a:lnTo>
                    <a:pt x="154" y="42"/>
                  </a:lnTo>
                  <a:lnTo>
                    <a:pt x="190" y="24"/>
                  </a:lnTo>
                  <a:lnTo>
                    <a:pt x="229" y="11"/>
                  </a:lnTo>
                  <a:lnTo>
                    <a:pt x="269" y="3"/>
                  </a:lnTo>
                  <a:lnTo>
                    <a:pt x="31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148" name="Freeform 41">
            <a:extLst>
              <a:ext uri="{FF2B5EF4-FFF2-40B4-BE49-F238E27FC236}">
                <a16:creationId xmlns:a16="http://schemas.microsoft.com/office/drawing/2014/main" id="{57BF2842-FF40-4B6D-B6E6-0A91FCE6B857}"/>
              </a:ext>
            </a:extLst>
          </p:cNvPr>
          <p:cNvSpPr>
            <a:spLocks noEditPoints="1"/>
          </p:cNvSpPr>
          <p:nvPr/>
        </p:nvSpPr>
        <p:spPr bwMode="auto">
          <a:xfrm>
            <a:off x="5154320" y="1759635"/>
            <a:ext cx="330162" cy="327781"/>
          </a:xfrm>
          <a:custGeom>
            <a:avLst/>
            <a:gdLst>
              <a:gd name="T0" fmla="*/ 1671 w 3332"/>
              <a:gd name="T1" fmla="*/ 2688 h 3299"/>
              <a:gd name="T2" fmla="*/ 1715 w 3332"/>
              <a:gd name="T3" fmla="*/ 2694 h 3299"/>
              <a:gd name="T4" fmla="*/ 2626 w 3332"/>
              <a:gd name="T5" fmla="*/ 3053 h 3299"/>
              <a:gd name="T6" fmla="*/ 2740 w 3332"/>
              <a:gd name="T7" fmla="*/ 549 h 3299"/>
              <a:gd name="T8" fmla="*/ 957 w 3332"/>
              <a:gd name="T9" fmla="*/ 2392 h 3299"/>
              <a:gd name="T10" fmla="*/ 984 w 3332"/>
              <a:gd name="T11" fmla="*/ 2408 h 3299"/>
              <a:gd name="T12" fmla="*/ 3032 w 3332"/>
              <a:gd name="T13" fmla="*/ 389 h 3299"/>
              <a:gd name="T14" fmla="*/ 1060 w 3332"/>
              <a:gd name="T15" fmla="*/ 2480 h 3299"/>
              <a:gd name="T16" fmla="*/ 1351 w 3332"/>
              <a:gd name="T17" fmla="*/ 2984 h 3299"/>
              <a:gd name="T18" fmla="*/ 3227 w 3332"/>
              <a:gd name="T19" fmla="*/ 0 h 3299"/>
              <a:gd name="T20" fmla="*/ 3248 w 3332"/>
              <a:gd name="T21" fmla="*/ 2 h 3299"/>
              <a:gd name="T22" fmla="*/ 3284 w 3332"/>
              <a:gd name="T23" fmla="*/ 17 h 3299"/>
              <a:gd name="T24" fmla="*/ 3317 w 3332"/>
              <a:gd name="T25" fmla="*/ 50 h 3299"/>
              <a:gd name="T26" fmla="*/ 3332 w 3332"/>
              <a:gd name="T27" fmla="*/ 96 h 3299"/>
              <a:gd name="T28" fmla="*/ 2810 w 3332"/>
              <a:gd name="T29" fmla="*/ 3213 h 3299"/>
              <a:gd name="T30" fmla="*/ 2792 w 3332"/>
              <a:gd name="T31" fmla="*/ 3255 h 3299"/>
              <a:gd name="T32" fmla="*/ 2758 w 3332"/>
              <a:gd name="T33" fmla="*/ 3286 h 3299"/>
              <a:gd name="T34" fmla="*/ 2725 w 3332"/>
              <a:gd name="T35" fmla="*/ 3297 h 3299"/>
              <a:gd name="T36" fmla="*/ 2687 w 3332"/>
              <a:gd name="T37" fmla="*/ 3297 h 3299"/>
              <a:gd name="T38" fmla="*/ 1658 w 3332"/>
              <a:gd name="T39" fmla="*/ 2892 h 3299"/>
              <a:gd name="T40" fmla="*/ 1429 w 3332"/>
              <a:gd name="T41" fmla="*/ 3266 h 3299"/>
              <a:gd name="T42" fmla="*/ 1394 w 3332"/>
              <a:gd name="T43" fmla="*/ 3291 h 3299"/>
              <a:gd name="T44" fmla="*/ 1353 w 3332"/>
              <a:gd name="T45" fmla="*/ 3299 h 3299"/>
              <a:gd name="T46" fmla="*/ 1330 w 3332"/>
              <a:gd name="T47" fmla="*/ 3296 h 3299"/>
              <a:gd name="T48" fmla="*/ 1291 w 3332"/>
              <a:gd name="T49" fmla="*/ 3279 h 3299"/>
              <a:gd name="T50" fmla="*/ 1263 w 3332"/>
              <a:gd name="T51" fmla="*/ 3248 h 3299"/>
              <a:gd name="T52" fmla="*/ 65 w 3332"/>
              <a:gd name="T53" fmla="*/ 2261 h 3299"/>
              <a:gd name="T54" fmla="*/ 28 w 3332"/>
              <a:gd name="T55" fmla="*/ 2235 h 3299"/>
              <a:gd name="T56" fmla="*/ 4 w 3332"/>
              <a:gd name="T57" fmla="*/ 2197 h 3299"/>
              <a:gd name="T58" fmla="*/ 0 w 3332"/>
              <a:gd name="T59" fmla="*/ 2153 h 3299"/>
              <a:gd name="T60" fmla="*/ 14 w 3332"/>
              <a:gd name="T61" fmla="*/ 2111 h 3299"/>
              <a:gd name="T62" fmla="*/ 46 w 3332"/>
              <a:gd name="T63" fmla="*/ 2079 h 3299"/>
              <a:gd name="T64" fmla="*/ 3188 w 3332"/>
              <a:gd name="T65" fmla="*/ 7 h 3299"/>
              <a:gd name="T66" fmla="*/ 3227 w 3332"/>
              <a:gd name="T67" fmla="*/ 0 h 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2" h="3299">
                <a:moveTo>
                  <a:pt x="3041" y="586"/>
                </a:moveTo>
                <a:lnTo>
                  <a:pt x="1671" y="2688"/>
                </a:lnTo>
                <a:lnTo>
                  <a:pt x="1693" y="2690"/>
                </a:lnTo>
                <a:lnTo>
                  <a:pt x="1715" y="2694"/>
                </a:lnTo>
                <a:lnTo>
                  <a:pt x="1736" y="2700"/>
                </a:lnTo>
                <a:lnTo>
                  <a:pt x="2626" y="3053"/>
                </a:lnTo>
                <a:lnTo>
                  <a:pt x="3041" y="586"/>
                </a:lnTo>
                <a:close/>
                <a:moveTo>
                  <a:pt x="2740" y="549"/>
                </a:moveTo>
                <a:lnTo>
                  <a:pt x="326" y="2141"/>
                </a:lnTo>
                <a:lnTo>
                  <a:pt x="957" y="2392"/>
                </a:lnTo>
                <a:lnTo>
                  <a:pt x="970" y="2400"/>
                </a:lnTo>
                <a:lnTo>
                  <a:pt x="984" y="2408"/>
                </a:lnTo>
                <a:lnTo>
                  <a:pt x="2740" y="549"/>
                </a:lnTo>
                <a:close/>
                <a:moveTo>
                  <a:pt x="3032" y="389"/>
                </a:moveTo>
                <a:lnTo>
                  <a:pt x="1060" y="2480"/>
                </a:lnTo>
                <a:lnTo>
                  <a:pt x="1060" y="2480"/>
                </a:lnTo>
                <a:lnTo>
                  <a:pt x="1060" y="2481"/>
                </a:lnTo>
                <a:lnTo>
                  <a:pt x="1351" y="2984"/>
                </a:lnTo>
                <a:lnTo>
                  <a:pt x="3032" y="389"/>
                </a:lnTo>
                <a:close/>
                <a:moveTo>
                  <a:pt x="3227" y="0"/>
                </a:moveTo>
                <a:lnTo>
                  <a:pt x="3227" y="0"/>
                </a:lnTo>
                <a:lnTo>
                  <a:pt x="3248" y="2"/>
                </a:lnTo>
                <a:lnTo>
                  <a:pt x="3266" y="7"/>
                </a:lnTo>
                <a:lnTo>
                  <a:pt x="3284" y="17"/>
                </a:lnTo>
                <a:lnTo>
                  <a:pt x="3303" y="31"/>
                </a:lnTo>
                <a:lnTo>
                  <a:pt x="3317" y="50"/>
                </a:lnTo>
                <a:lnTo>
                  <a:pt x="3328" y="72"/>
                </a:lnTo>
                <a:lnTo>
                  <a:pt x="3332" y="96"/>
                </a:lnTo>
                <a:lnTo>
                  <a:pt x="3331" y="119"/>
                </a:lnTo>
                <a:lnTo>
                  <a:pt x="2810" y="3213"/>
                </a:lnTo>
                <a:lnTo>
                  <a:pt x="2803" y="3235"/>
                </a:lnTo>
                <a:lnTo>
                  <a:pt x="2792" y="3255"/>
                </a:lnTo>
                <a:lnTo>
                  <a:pt x="2777" y="3272"/>
                </a:lnTo>
                <a:lnTo>
                  <a:pt x="2758" y="3286"/>
                </a:lnTo>
                <a:lnTo>
                  <a:pt x="2742" y="3293"/>
                </a:lnTo>
                <a:lnTo>
                  <a:pt x="2725" y="3297"/>
                </a:lnTo>
                <a:lnTo>
                  <a:pt x="2707" y="3299"/>
                </a:lnTo>
                <a:lnTo>
                  <a:pt x="2687" y="3297"/>
                </a:lnTo>
                <a:lnTo>
                  <a:pt x="2668" y="3292"/>
                </a:lnTo>
                <a:lnTo>
                  <a:pt x="1658" y="2892"/>
                </a:lnTo>
                <a:lnTo>
                  <a:pt x="1442" y="3249"/>
                </a:lnTo>
                <a:lnTo>
                  <a:pt x="1429" y="3266"/>
                </a:lnTo>
                <a:lnTo>
                  <a:pt x="1413" y="3280"/>
                </a:lnTo>
                <a:lnTo>
                  <a:pt x="1394" y="3291"/>
                </a:lnTo>
                <a:lnTo>
                  <a:pt x="1374" y="3297"/>
                </a:lnTo>
                <a:lnTo>
                  <a:pt x="1353" y="3299"/>
                </a:lnTo>
                <a:lnTo>
                  <a:pt x="1352" y="3299"/>
                </a:lnTo>
                <a:lnTo>
                  <a:pt x="1330" y="3296"/>
                </a:lnTo>
                <a:lnTo>
                  <a:pt x="1310" y="3290"/>
                </a:lnTo>
                <a:lnTo>
                  <a:pt x="1291" y="3279"/>
                </a:lnTo>
                <a:lnTo>
                  <a:pt x="1276" y="3265"/>
                </a:lnTo>
                <a:lnTo>
                  <a:pt x="1263" y="3248"/>
                </a:lnTo>
                <a:lnTo>
                  <a:pt x="880" y="2583"/>
                </a:lnTo>
                <a:lnTo>
                  <a:pt x="65" y="2261"/>
                </a:lnTo>
                <a:lnTo>
                  <a:pt x="45" y="2250"/>
                </a:lnTo>
                <a:lnTo>
                  <a:pt x="28" y="2235"/>
                </a:lnTo>
                <a:lnTo>
                  <a:pt x="14" y="2217"/>
                </a:lnTo>
                <a:lnTo>
                  <a:pt x="4" y="2197"/>
                </a:lnTo>
                <a:lnTo>
                  <a:pt x="0" y="2175"/>
                </a:lnTo>
                <a:lnTo>
                  <a:pt x="0" y="2153"/>
                </a:lnTo>
                <a:lnTo>
                  <a:pt x="4" y="2131"/>
                </a:lnTo>
                <a:lnTo>
                  <a:pt x="14" y="2111"/>
                </a:lnTo>
                <a:lnTo>
                  <a:pt x="28" y="2093"/>
                </a:lnTo>
                <a:lnTo>
                  <a:pt x="46" y="2079"/>
                </a:lnTo>
                <a:lnTo>
                  <a:pt x="3170" y="17"/>
                </a:lnTo>
                <a:lnTo>
                  <a:pt x="3188" y="7"/>
                </a:lnTo>
                <a:lnTo>
                  <a:pt x="3207" y="2"/>
                </a:lnTo>
                <a:lnTo>
                  <a:pt x="3227"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149" name="Group 44">
            <a:extLst>
              <a:ext uri="{FF2B5EF4-FFF2-40B4-BE49-F238E27FC236}">
                <a16:creationId xmlns:a16="http://schemas.microsoft.com/office/drawing/2014/main" id="{1610535F-27DC-4065-9E51-7596C9136816}"/>
              </a:ext>
            </a:extLst>
          </p:cNvPr>
          <p:cNvGrpSpPr>
            <a:grpSpLocks noChangeAspect="1"/>
          </p:cNvGrpSpPr>
          <p:nvPr/>
        </p:nvGrpSpPr>
        <p:grpSpPr bwMode="auto">
          <a:xfrm>
            <a:off x="5938454" y="1759635"/>
            <a:ext cx="330162" cy="327781"/>
            <a:chOff x="7482" y="1548"/>
            <a:chExt cx="416" cy="413"/>
          </a:xfrm>
          <a:solidFill>
            <a:srgbClr val="000000"/>
          </a:solidFill>
        </p:grpSpPr>
        <p:sp>
          <p:nvSpPr>
            <p:cNvPr id="1150" name="Freeform 46">
              <a:extLst>
                <a:ext uri="{FF2B5EF4-FFF2-40B4-BE49-F238E27FC236}">
                  <a16:creationId xmlns:a16="http://schemas.microsoft.com/office/drawing/2014/main" id="{340ADE4B-AD13-4A0C-9043-ACCAE8B05B78}"/>
                </a:ext>
              </a:extLst>
            </p:cNvPr>
            <p:cNvSpPr>
              <a:spLocks noEditPoints="1"/>
            </p:cNvSpPr>
            <p:nvPr/>
          </p:nvSpPr>
          <p:spPr bwMode="auto">
            <a:xfrm>
              <a:off x="7482" y="1548"/>
              <a:ext cx="416" cy="413"/>
            </a:xfrm>
            <a:custGeom>
              <a:avLst/>
              <a:gdLst>
                <a:gd name="T0" fmla="*/ 220 w 3333"/>
                <a:gd name="T1" fmla="*/ 2826 h 3299"/>
                <a:gd name="T2" fmla="*/ 183 w 3333"/>
                <a:gd name="T3" fmla="*/ 2936 h 3299"/>
                <a:gd name="T4" fmla="*/ 227 w 3333"/>
                <a:gd name="T5" fmla="*/ 3053 h 3299"/>
                <a:gd name="T6" fmla="*/ 334 w 3333"/>
                <a:gd name="T7" fmla="*/ 3114 h 3299"/>
                <a:gd name="T8" fmla="*/ 454 w 3333"/>
                <a:gd name="T9" fmla="*/ 3096 h 3299"/>
                <a:gd name="T10" fmla="*/ 1281 w 3333"/>
                <a:gd name="T11" fmla="*/ 2185 h 3299"/>
                <a:gd name="T12" fmla="*/ 1080 w 3333"/>
                <a:gd name="T13" fmla="*/ 1972 h 3299"/>
                <a:gd name="T14" fmla="*/ 1844 w 3333"/>
                <a:gd name="T15" fmla="*/ 233 h 3299"/>
                <a:gd name="T16" fmla="*/ 1557 w 3333"/>
                <a:gd name="T17" fmla="*/ 347 h 3299"/>
                <a:gd name="T18" fmla="*/ 1320 w 3333"/>
                <a:gd name="T19" fmla="*/ 535 h 3299"/>
                <a:gd name="T20" fmla="*/ 1147 w 3333"/>
                <a:gd name="T21" fmla="*/ 783 h 3299"/>
                <a:gd name="T22" fmla="*/ 1054 w 3333"/>
                <a:gd name="T23" fmla="*/ 1077 h 3299"/>
                <a:gd name="T24" fmla="*/ 1054 w 3333"/>
                <a:gd name="T25" fmla="*/ 1397 h 3299"/>
                <a:gd name="T26" fmla="*/ 1147 w 3333"/>
                <a:gd name="T27" fmla="*/ 1690 h 3299"/>
                <a:gd name="T28" fmla="*/ 1320 w 3333"/>
                <a:gd name="T29" fmla="*/ 1939 h 3299"/>
                <a:gd name="T30" fmla="*/ 1557 w 3333"/>
                <a:gd name="T31" fmla="*/ 2128 h 3299"/>
                <a:gd name="T32" fmla="*/ 1844 w 3333"/>
                <a:gd name="T33" fmla="*/ 2241 h 3299"/>
                <a:gd name="T34" fmla="*/ 2164 w 3333"/>
                <a:gd name="T35" fmla="*/ 2265 h 3299"/>
                <a:gd name="T36" fmla="*/ 2470 w 3333"/>
                <a:gd name="T37" fmla="*/ 2194 h 3299"/>
                <a:gd name="T38" fmla="*/ 2734 w 3333"/>
                <a:gd name="T39" fmla="*/ 2041 h 3299"/>
                <a:gd name="T40" fmla="*/ 2941 w 3333"/>
                <a:gd name="T41" fmla="*/ 1821 h 3299"/>
                <a:gd name="T42" fmla="*/ 3076 w 3333"/>
                <a:gd name="T43" fmla="*/ 1548 h 3299"/>
                <a:gd name="T44" fmla="*/ 3124 w 3333"/>
                <a:gd name="T45" fmla="*/ 1237 h 3299"/>
                <a:gd name="T46" fmla="*/ 3076 w 3333"/>
                <a:gd name="T47" fmla="*/ 926 h 3299"/>
                <a:gd name="T48" fmla="*/ 2941 w 3333"/>
                <a:gd name="T49" fmla="*/ 652 h 3299"/>
                <a:gd name="T50" fmla="*/ 2734 w 3333"/>
                <a:gd name="T51" fmla="*/ 432 h 3299"/>
                <a:gd name="T52" fmla="*/ 2470 w 3333"/>
                <a:gd name="T53" fmla="*/ 279 h 3299"/>
                <a:gd name="T54" fmla="*/ 2164 w 3333"/>
                <a:gd name="T55" fmla="*/ 210 h 3299"/>
                <a:gd name="T56" fmla="*/ 2172 w 3333"/>
                <a:gd name="T57" fmla="*/ 3 h 3299"/>
                <a:gd name="T58" fmla="*/ 2511 w 3333"/>
                <a:gd name="T59" fmla="*/ 73 h 3299"/>
                <a:gd name="T60" fmla="*/ 2808 w 3333"/>
                <a:gd name="T61" fmla="*/ 229 h 3299"/>
                <a:gd name="T62" fmla="*/ 3051 w 3333"/>
                <a:gd name="T63" fmla="*/ 454 h 3299"/>
                <a:gd name="T64" fmla="*/ 3226 w 3333"/>
                <a:gd name="T65" fmla="*/ 736 h 3299"/>
                <a:gd name="T66" fmla="*/ 3321 w 3333"/>
                <a:gd name="T67" fmla="*/ 1062 h 3299"/>
                <a:gd name="T68" fmla="*/ 3321 w 3333"/>
                <a:gd name="T69" fmla="*/ 1412 h 3299"/>
                <a:gd name="T70" fmla="*/ 3226 w 3333"/>
                <a:gd name="T71" fmla="*/ 1738 h 3299"/>
                <a:gd name="T72" fmla="*/ 3051 w 3333"/>
                <a:gd name="T73" fmla="*/ 2020 h 3299"/>
                <a:gd name="T74" fmla="*/ 2808 w 3333"/>
                <a:gd name="T75" fmla="*/ 2245 h 3299"/>
                <a:gd name="T76" fmla="*/ 2511 w 3333"/>
                <a:gd name="T77" fmla="*/ 2400 h 3299"/>
                <a:gd name="T78" fmla="*/ 2172 w 3333"/>
                <a:gd name="T79" fmla="*/ 2470 h 3299"/>
                <a:gd name="T80" fmla="*/ 1819 w 3333"/>
                <a:gd name="T81" fmla="*/ 2446 h 3299"/>
                <a:gd name="T82" fmla="*/ 1499 w 3333"/>
                <a:gd name="T83" fmla="*/ 2329 h 3299"/>
                <a:gd name="T84" fmla="*/ 567 w 3333"/>
                <a:gd name="T85" fmla="*/ 3241 h 3299"/>
                <a:gd name="T86" fmla="*/ 411 w 3333"/>
                <a:gd name="T87" fmla="*/ 3297 h 3299"/>
                <a:gd name="T88" fmla="*/ 225 w 3333"/>
                <a:gd name="T89" fmla="*/ 3271 h 3299"/>
                <a:gd name="T90" fmla="*/ 77 w 3333"/>
                <a:gd name="T91" fmla="*/ 3158 h 3299"/>
                <a:gd name="T92" fmla="*/ 3 w 3333"/>
                <a:gd name="T93" fmla="*/ 2985 h 3299"/>
                <a:gd name="T94" fmla="*/ 22 w 3333"/>
                <a:gd name="T95" fmla="*/ 2811 h 3299"/>
                <a:gd name="T96" fmla="*/ 111 w 3333"/>
                <a:gd name="T97" fmla="*/ 2676 h 3299"/>
                <a:gd name="T98" fmla="*/ 910 w 3333"/>
                <a:gd name="T99" fmla="*/ 1662 h 3299"/>
                <a:gd name="T100" fmla="*/ 836 w 3333"/>
                <a:gd name="T101" fmla="*/ 1325 h 3299"/>
                <a:gd name="T102" fmla="*/ 861 w 3333"/>
                <a:gd name="T103" fmla="*/ 977 h 3299"/>
                <a:gd name="T104" fmla="*/ 977 w 3333"/>
                <a:gd name="T105" fmla="*/ 661 h 3299"/>
                <a:gd name="T106" fmla="*/ 1171 w 3333"/>
                <a:gd name="T107" fmla="*/ 392 h 3299"/>
                <a:gd name="T108" fmla="*/ 1428 w 3333"/>
                <a:gd name="T109" fmla="*/ 182 h 3299"/>
                <a:gd name="T110" fmla="*/ 1737 w 3333"/>
                <a:gd name="T111" fmla="*/ 47 h 3299"/>
                <a:gd name="T112" fmla="*/ 2083 w 3333"/>
                <a:gd name="T113" fmla="*/ 0 h 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33" h="3299">
                  <a:moveTo>
                    <a:pt x="1080" y="1972"/>
                  </a:moveTo>
                  <a:lnTo>
                    <a:pt x="240" y="2804"/>
                  </a:lnTo>
                  <a:lnTo>
                    <a:pt x="240" y="2805"/>
                  </a:lnTo>
                  <a:lnTo>
                    <a:pt x="220" y="2826"/>
                  </a:lnTo>
                  <a:lnTo>
                    <a:pt x="206" y="2850"/>
                  </a:lnTo>
                  <a:lnTo>
                    <a:pt x="194" y="2876"/>
                  </a:lnTo>
                  <a:lnTo>
                    <a:pt x="186" y="2905"/>
                  </a:lnTo>
                  <a:lnTo>
                    <a:pt x="183" y="2936"/>
                  </a:lnTo>
                  <a:lnTo>
                    <a:pt x="186" y="2968"/>
                  </a:lnTo>
                  <a:lnTo>
                    <a:pt x="195" y="2999"/>
                  </a:lnTo>
                  <a:lnTo>
                    <a:pt x="209" y="3027"/>
                  </a:lnTo>
                  <a:lnTo>
                    <a:pt x="227" y="3053"/>
                  </a:lnTo>
                  <a:lnTo>
                    <a:pt x="249" y="3075"/>
                  </a:lnTo>
                  <a:lnTo>
                    <a:pt x="275" y="3093"/>
                  </a:lnTo>
                  <a:lnTo>
                    <a:pt x="304" y="3105"/>
                  </a:lnTo>
                  <a:lnTo>
                    <a:pt x="334" y="3114"/>
                  </a:lnTo>
                  <a:lnTo>
                    <a:pt x="367" y="3117"/>
                  </a:lnTo>
                  <a:lnTo>
                    <a:pt x="398" y="3115"/>
                  </a:lnTo>
                  <a:lnTo>
                    <a:pt x="427" y="3107"/>
                  </a:lnTo>
                  <a:lnTo>
                    <a:pt x="454" y="3096"/>
                  </a:lnTo>
                  <a:lnTo>
                    <a:pt x="478" y="3080"/>
                  </a:lnTo>
                  <a:lnTo>
                    <a:pt x="499" y="3061"/>
                  </a:lnTo>
                  <a:lnTo>
                    <a:pt x="1339" y="2230"/>
                  </a:lnTo>
                  <a:lnTo>
                    <a:pt x="1281" y="2185"/>
                  </a:lnTo>
                  <a:lnTo>
                    <a:pt x="1226" y="2136"/>
                  </a:lnTo>
                  <a:lnTo>
                    <a:pt x="1174" y="2085"/>
                  </a:lnTo>
                  <a:lnTo>
                    <a:pt x="1126" y="2030"/>
                  </a:lnTo>
                  <a:lnTo>
                    <a:pt x="1080" y="1972"/>
                  </a:lnTo>
                  <a:close/>
                  <a:moveTo>
                    <a:pt x="2083" y="206"/>
                  </a:moveTo>
                  <a:lnTo>
                    <a:pt x="2001" y="210"/>
                  </a:lnTo>
                  <a:lnTo>
                    <a:pt x="1921" y="218"/>
                  </a:lnTo>
                  <a:lnTo>
                    <a:pt x="1844" y="233"/>
                  </a:lnTo>
                  <a:lnTo>
                    <a:pt x="1769" y="254"/>
                  </a:lnTo>
                  <a:lnTo>
                    <a:pt x="1696" y="279"/>
                  </a:lnTo>
                  <a:lnTo>
                    <a:pt x="1625" y="311"/>
                  </a:lnTo>
                  <a:lnTo>
                    <a:pt x="1557" y="347"/>
                  </a:lnTo>
                  <a:lnTo>
                    <a:pt x="1493" y="388"/>
                  </a:lnTo>
                  <a:lnTo>
                    <a:pt x="1432" y="432"/>
                  </a:lnTo>
                  <a:lnTo>
                    <a:pt x="1374" y="482"/>
                  </a:lnTo>
                  <a:lnTo>
                    <a:pt x="1320" y="535"/>
                  </a:lnTo>
                  <a:lnTo>
                    <a:pt x="1271" y="592"/>
                  </a:lnTo>
                  <a:lnTo>
                    <a:pt x="1225" y="652"/>
                  </a:lnTo>
                  <a:lnTo>
                    <a:pt x="1183" y="717"/>
                  </a:lnTo>
                  <a:lnTo>
                    <a:pt x="1147" y="783"/>
                  </a:lnTo>
                  <a:lnTo>
                    <a:pt x="1116" y="854"/>
                  </a:lnTo>
                  <a:lnTo>
                    <a:pt x="1090" y="926"/>
                  </a:lnTo>
                  <a:lnTo>
                    <a:pt x="1069" y="1000"/>
                  </a:lnTo>
                  <a:lnTo>
                    <a:pt x="1054" y="1077"/>
                  </a:lnTo>
                  <a:lnTo>
                    <a:pt x="1045" y="1157"/>
                  </a:lnTo>
                  <a:lnTo>
                    <a:pt x="1042" y="1237"/>
                  </a:lnTo>
                  <a:lnTo>
                    <a:pt x="1045" y="1318"/>
                  </a:lnTo>
                  <a:lnTo>
                    <a:pt x="1054" y="1397"/>
                  </a:lnTo>
                  <a:lnTo>
                    <a:pt x="1069" y="1474"/>
                  </a:lnTo>
                  <a:lnTo>
                    <a:pt x="1090" y="1548"/>
                  </a:lnTo>
                  <a:lnTo>
                    <a:pt x="1116" y="1621"/>
                  </a:lnTo>
                  <a:lnTo>
                    <a:pt x="1147" y="1690"/>
                  </a:lnTo>
                  <a:lnTo>
                    <a:pt x="1183" y="1758"/>
                  </a:lnTo>
                  <a:lnTo>
                    <a:pt x="1225" y="1821"/>
                  </a:lnTo>
                  <a:lnTo>
                    <a:pt x="1271" y="1882"/>
                  </a:lnTo>
                  <a:lnTo>
                    <a:pt x="1320" y="1939"/>
                  </a:lnTo>
                  <a:lnTo>
                    <a:pt x="1374" y="1993"/>
                  </a:lnTo>
                  <a:lnTo>
                    <a:pt x="1432" y="2041"/>
                  </a:lnTo>
                  <a:lnTo>
                    <a:pt x="1493" y="2087"/>
                  </a:lnTo>
                  <a:lnTo>
                    <a:pt x="1557" y="2128"/>
                  </a:lnTo>
                  <a:lnTo>
                    <a:pt x="1625" y="2164"/>
                  </a:lnTo>
                  <a:lnTo>
                    <a:pt x="1696" y="2194"/>
                  </a:lnTo>
                  <a:lnTo>
                    <a:pt x="1769" y="2221"/>
                  </a:lnTo>
                  <a:lnTo>
                    <a:pt x="1844" y="2241"/>
                  </a:lnTo>
                  <a:lnTo>
                    <a:pt x="1921" y="2255"/>
                  </a:lnTo>
                  <a:lnTo>
                    <a:pt x="2001" y="2265"/>
                  </a:lnTo>
                  <a:lnTo>
                    <a:pt x="2083" y="2268"/>
                  </a:lnTo>
                  <a:lnTo>
                    <a:pt x="2164" y="2265"/>
                  </a:lnTo>
                  <a:lnTo>
                    <a:pt x="2244" y="2255"/>
                  </a:lnTo>
                  <a:lnTo>
                    <a:pt x="2322" y="2241"/>
                  </a:lnTo>
                  <a:lnTo>
                    <a:pt x="2398" y="2221"/>
                  </a:lnTo>
                  <a:lnTo>
                    <a:pt x="2470" y="2194"/>
                  </a:lnTo>
                  <a:lnTo>
                    <a:pt x="2541" y="2164"/>
                  </a:lnTo>
                  <a:lnTo>
                    <a:pt x="2609" y="2128"/>
                  </a:lnTo>
                  <a:lnTo>
                    <a:pt x="2673" y="2087"/>
                  </a:lnTo>
                  <a:lnTo>
                    <a:pt x="2734" y="2041"/>
                  </a:lnTo>
                  <a:lnTo>
                    <a:pt x="2792" y="1993"/>
                  </a:lnTo>
                  <a:lnTo>
                    <a:pt x="2846" y="1939"/>
                  </a:lnTo>
                  <a:lnTo>
                    <a:pt x="2896" y="1882"/>
                  </a:lnTo>
                  <a:lnTo>
                    <a:pt x="2941" y="1821"/>
                  </a:lnTo>
                  <a:lnTo>
                    <a:pt x="2982" y="1758"/>
                  </a:lnTo>
                  <a:lnTo>
                    <a:pt x="3019" y="1690"/>
                  </a:lnTo>
                  <a:lnTo>
                    <a:pt x="3051" y="1621"/>
                  </a:lnTo>
                  <a:lnTo>
                    <a:pt x="3076" y="1548"/>
                  </a:lnTo>
                  <a:lnTo>
                    <a:pt x="3097" y="1474"/>
                  </a:lnTo>
                  <a:lnTo>
                    <a:pt x="3112" y="1397"/>
                  </a:lnTo>
                  <a:lnTo>
                    <a:pt x="3122" y="1318"/>
                  </a:lnTo>
                  <a:lnTo>
                    <a:pt x="3124" y="1237"/>
                  </a:lnTo>
                  <a:lnTo>
                    <a:pt x="3122" y="1157"/>
                  </a:lnTo>
                  <a:lnTo>
                    <a:pt x="3112" y="1077"/>
                  </a:lnTo>
                  <a:lnTo>
                    <a:pt x="3097" y="1000"/>
                  </a:lnTo>
                  <a:lnTo>
                    <a:pt x="3076" y="926"/>
                  </a:lnTo>
                  <a:lnTo>
                    <a:pt x="3051" y="854"/>
                  </a:lnTo>
                  <a:lnTo>
                    <a:pt x="3019" y="783"/>
                  </a:lnTo>
                  <a:lnTo>
                    <a:pt x="2982" y="717"/>
                  </a:lnTo>
                  <a:lnTo>
                    <a:pt x="2941" y="652"/>
                  </a:lnTo>
                  <a:lnTo>
                    <a:pt x="2896" y="592"/>
                  </a:lnTo>
                  <a:lnTo>
                    <a:pt x="2846" y="535"/>
                  </a:lnTo>
                  <a:lnTo>
                    <a:pt x="2792" y="482"/>
                  </a:lnTo>
                  <a:lnTo>
                    <a:pt x="2734" y="432"/>
                  </a:lnTo>
                  <a:lnTo>
                    <a:pt x="2673" y="388"/>
                  </a:lnTo>
                  <a:lnTo>
                    <a:pt x="2609" y="347"/>
                  </a:lnTo>
                  <a:lnTo>
                    <a:pt x="2541" y="311"/>
                  </a:lnTo>
                  <a:lnTo>
                    <a:pt x="2470" y="279"/>
                  </a:lnTo>
                  <a:lnTo>
                    <a:pt x="2398" y="254"/>
                  </a:lnTo>
                  <a:lnTo>
                    <a:pt x="2322" y="233"/>
                  </a:lnTo>
                  <a:lnTo>
                    <a:pt x="2244" y="218"/>
                  </a:lnTo>
                  <a:lnTo>
                    <a:pt x="2164" y="210"/>
                  </a:lnTo>
                  <a:lnTo>
                    <a:pt x="2083" y="206"/>
                  </a:lnTo>
                  <a:close/>
                  <a:moveTo>
                    <a:pt x="2083" y="0"/>
                  </a:moveTo>
                  <a:lnTo>
                    <a:pt x="2083" y="0"/>
                  </a:lnTo>
                  <a:lnTo>
                    <a:pt x="2172" y="3"/>
                  </a:lnTo>
                  <a:lnTo>
                    <a:pt x="2260" y="11"/>
                  </a:lnTo>
                  <a:lnTo>
                    <a:pt x="2345" y="27"/>
                  </a:lnTo>
                  <a:lnTo>
                    <a:pt x="2428" y="47"/>
                  </a:lnTo>
                  <a:lnTo>
                    <a:pt x="2511" y="73"/>
                  </a:lnTo>
                  <a:lnTo>
                    <a:pt x="2589" y="105"/>
                  </a:lnTo>
                  <a:lnTo>
                    <a:pt x="2665" y="141"/>
                  </a:lnTo>
                  <a:lnTo>
                    <a:pt x="2737" y="182"/>
                  </a:lnTo>
                  <a:lnTo>
                    <a:pt x="2808" y="229"/>
                  </a:lnTo>
                  <a:lnTo>
                    <a:pt x="2874" y="279"/>
                  </a:lnTo>
                  <a:lnTo>
                    <a:pt x="2937" y="333"/>
                  </a:lnTo>
                  <a:lnTo>
                    <a:pt x="2996" y="392"/>
                  </a:lnTo>
                  <a:lnTo>
                    <a:pt x="3051" y="454"/>
                  </a:lnTo>
                  <a:lnTo>
                    <a:pt x="3102" y="520"/>
                  </a:lnTo>
                  <a:lnTo>
                    <a:pt x="3147" y="588"/>
                  </a:lnTo>
                  <a:lnTo>
                    <a:pt x="3190" y="661"/>
                  </a:lnTo>
                  <a:lnTo>
                    <a:pt x="3226" y="736"/>
                  </a:lnTo>
                  <a:lnTo>
                    <a:pt x="3258" y="814"/>
                  </a:lnTo>
                  <a:lnTo>
                    <a:pt x="3285" y="894"/>
                  </a:lnTo>
                  <a:lnTo>
                    <a:pt x="3305" y="977"/>
                  </a:lnTo>
                  <a:lnTo>
                    <a:pt x="3321" y="1062"/>
                  </a:lnTo>
                  <a:lnTo>
                    <a:pt x="3330" y="1149"/>
                  </a:lnTo>
                  <a:lnTo>
                    <a:pt x="3333" y="1237"/>
                  </a:lnTo>
                  <a:lnTo>
                    <a:pt x="3330" y="1325"/>
                  </a:lnTo>
                  <a:lnTo>
                    <a:pt x="3321" y="1412"/>
                  </a:lnTo>
                  <a:lnTo>
                    <a:pt x="3305" y="1497"/>
                  </a:lnTo>
                  <a:lnTo>
                    <a:pt x="3285" y="1579"/>
                  </a:lnTo>
                  <a:lnTo>
                    <a:pt x="3258" y="1660"/>
                  </a:lnTo>
                  <a:lnTo>
                    <a:pt x="3226" y="1738"/>
                  </a:lnTo>
                  <a:lnTo>
                    <a:pt x="3190" y="1812"/>
                  </a:lnTo>
                  <a:lnTo>
                    <a:pt x="3147" y="1885"/>
                  </a:lnTo>
                  <a:lnTo>
                    <a:pt x="3102" y="1954"/>
                  </a:lnTo>
                  <a:lnTo>
                    <a:pt x="3051" y="2020"/>
                  </a:lnTo>
                  <a:lnTo>
                    <a:pt x="2996" y="2082"/>
                  </a:lnTo>
                  <a:lnTo>
                    <a:pt x="2937" y="2140"/>
                  </a:lnTo>
                  <a:lnTo>
                    <a:pt x="2874" y="2195"/>
                  </a:lnTo>
                  <a:lnTo>
                    <a:pt x="2808" y="2245"/>
                  </a:lnTo>
                  <a:lnTo>
                    <a:pt x="2737" y="2291"/>
                  </a:lnTo>
                  <a:lnTo>
                    <a:pt x="2665" y="2332"/>
                  </a:lnTo>
                  <a:lnTo>
                    <a:pt x="2589" y="2368"/>
                  </a:lnTo>
                  <a:lnTo>
                    <a:pt x="2511" y="2400"/>
                  </a:lnTo>
                  <a:lnTo>
                    <a:pt x="2428" y="2426"/>
                  </a:lnTo>
                  <a:lnTo>
                    <a:pt x="2345" y="2446"/>
                  </a:lnTo>
                  <a:lnTo>
                    <a:pt x="2260" y="2462"/>
                  </a:lnTo>
                  <a:lnTo>
                    <a:pt x="2172" y="2470"/>
                  </a:lnTo>
                  <a:lnTo>
                    <a:pt x="2083" y="2474"/>
                  </a:lnTo>
                  <a:lnTo>
                    <a:pt x="1993" y="2470"/>
                  </a:lnTo>
                  <a:lnTo>
                    <a:pt x="1905" y="2461"/>
                  </a:lnTo>
                  <a:lnTo>
                    <a:pt x="1819" y="2446"/>
                  </a:lnTo>
                  <a:lnTo>
                    <a:pt x="1735" y="2425"/>
                  </a:lnTo>
                  <a:lnTo>
                    <a:pt x="1653" y="2399"/>
                  </a:lnTo>
                  <a:lnTo>
                    <a:pt x="1574" y="2366"/>
                  </a:lnTo>
                  <a:lnTo>
                    <a:pt x="1499" y="2329"/>
                  </a:lnTo>
                  <a:lnTo>
                    <a:pt x="629" y="3190"/>
                  </a:lnTo>
                  <a:lnTo>
                    <a:pt x="629" y="3190"/>
                  </a:lnTo>
                  <a:lnTo>
                    <a:pt x="600" y="3217"/>
                  </a:lnTo>
                  <a:lnTo>
                    <a:pt x="567" y="3241"/>
                  </a:lnTo>
                  <a:lnTo>
                    <a:pt x="530" y="3261"/>
                  </a:lnTo>
                  <a:lnTo>
                    <a:pt x="493" y="3277"/>
                  </a:lnTo>
                  <a:lnTo>
                    <a:pt x="453" y="3290"/>
                  </a:lnTo>
                  <a:lnTo>
                    <a:pt x="411" y="3297"/>
                  </a:lnTo>
                  <a:lnTo>
                    <a:pt x="367" y="3299"/>
                  </a:lnTo>
                  <a:lnTo>
                    <a:pt x="317" y="3296"/>
                  </a:lnTo>
                  <a:lnTo>
                    <a:pt x="270" y="3287"/>
                  </a:lnTo>
                  <a:lnTo>
                    <a:pt x="225" y="3271"/>
                  </a:lnTo>
                  <a:lnTo>
                    <a:pt x="182" y="3250"/>
                  </a:lnTo>
                  <a:lnTo>
                    <a:pt x="143" y="3223"/>
                  </a:lnTo>
                  <a:lnTo>
                    <a:pt x="108" y="3193"/>
                  </a:lnTo>
                  <a:lnTo>
                    <a:pt x="77" y="3158"/>
                  </a:lnTo>
                  <a:lnTo>
                    <a:pt x="50" y="3119"/>
                  </a:lnTo>
                  <a:lnTo>
                    <a:pt x="29" y="3077"/>
                  </a:lnTo>
                  <a:lnTo>
                    <a:pt x="13" y="3031"/>
                  </a:lnTo>
                  <a:lnTo>
                    <a:pt x="3" y="2985"/>
                  </a:lnTo>
                  <a:lnTo>
                    <a:pt x="0" y="2936"/>
                  </a:lnTo>
                  <a:lnTo>
                    <a:pt x="2" y="2892"/>
                  </a:lnTo>
                  <a:lnTo>
                    <a:pt x="10" y="2851"/>
                  </a:lnTo>
                  <a:lnTo>
                    <a:pt x="22" y="2811"/>
                  </a:lnTo>
                  <a:lnTo>
                    <a:pt x="38" y="2773"/>
                  </a:lnTo>
                  <a:lnTo>
                    <a:pt x="59" y="2738"/>
                  </a:lnTo>
                  <a:lnTo>
                    <a:pt x="83" y="2706"/>
                  </a:lnTo>
                  <a:lnTo>
                    <a:pt x="111" y="2676"/>
                  </a:lnTo>
                  <a:lnTo>
                    <a:pt x="110" y="2675"/>
                  </a:lnTo>
                  <a:lnTo>
                    <a:pt x="979" y="1815"/>
                  </a:lnTo>
                  <a:lnTo>
                    <a:pt x="942" y="1740"/>
                  </a:lnTo>
                  <a:lnTo>
                    <a:pt x="910" y="1662"/>
                  </a:lnTo>
                  <a:lnTo>
                    <a:pt x="882" y="1580"/>
                  </a:lnTo>
                  <a:lnTo>
                    <a:pt x="862" y="1498"/>
                  </a:lnTo>
                  <a:lnTo>
                    <a:pt x="846" y="1413"/>
                  </a:lnTo>
                  <a:lnTo>
                    <a:pt x="836" y="1325"/>
                  </a:lnTo>
                  <a:lnTo>
                    <a:pt x="833" y="1237"/>
                  </a:lnTo>
                  <a:lnTo>
                    <a:pt x="836" y="1149"/>
                  </a:lnTo>
                  <a:lnTo>
                    <a:pt x="846" y="1062"/>
                  </a:lnTo>
                  <a:lnTo>
                    <a:pt x="861" y="977"/>
                  </a:lnTo>
                  <a:lnTo>
                    <a:pt x="882" y="894"/>
                  </a:lnTo>
                  <a:lnTo>
                    <a:pt x="907" y="814"/>
                  </a:lnTo>
                  <a:lnTo>
                    <a:pt x="939" y="736"/>
                  </a:lnTo>
                  <a:lnTo>
                    <a:pt x="977" y="661"/>
                  </a:lnTo>
                  <a:lnTo>
                    <a:pt x="1018" y="588"/>
                  </a:lnTo>
                  <a:lnTo>
                    <a:pt x="1064" y="520"/>
                  </a:lnTo>
                  <a:lnTo>
                    <a:pt x="1115" y="454"/>
                  </a:lnTo>
                  <a:lnTo>
                    <a:pt x="1171" y="392"/>
                  </a:lnTo>
                  <a:lnTo>
                    <a:pt x="1229" y="333"/>
                  </a:lnTo>
                  <a:lnTo>
                    <a:pt x="1292" y="279"/>
                  </a:lnTo>
                  <a:lnTo>
                    <a:pt x="1358" y="229"/>
                  </a:lnTo>
                  <a:lnTo>
                    <a:pt x="1428" y="182"/>
                  </a:lnTo>
                  <a:lnTo>
                    <a:pt x="1501" y="141"/>
                  </a:lnTo>
                  <a:lnTo>
                    <a:pt x="1577" y="105"/>
                  </a:lnTo>
                  <a:lnTo>
                    <a:pt x="1656" y="73"/>
                  </a:lnTo>
                  <a:lnTo>
                    <a:pt x="1737" y="47"/>
                  </a:lnTo>
                  <a:lnTo>
                    <a:pt x="1820" y="27"/>
                  </a:lnTo>
                  <a:lnTo>
                    <a:pt x="1907" y="11"/>
                  </a:lnTo>
                  <a:lnTo>
                    <a:pt x="1994" y="3"/>
                  </a:lnTo>
                  <a:lnTo>
                    <a:pt x="208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51" name="Freeform 47">
              <a:extLst>
                <a:ext uri="{FF2B5EF4-FFF2-40B4-BE49-F238E27FC236}">
                  <a16:creationId xmlns:a16="http://schemas.microsoft.com/office/drawing/2014/main" id="{7A3B28A3-07C9-4846-A357-F63DB5BD6DA0}"/>
                </a:ext>
              </a:extLst>
            </p:cNvPr>
            <p:cNvSpPr>
              <a:spLocks/>
            </p:cNvSpPr>
            <p:nvPr/>
          </p:nvSpPr>
          <p:spPr bwMode="auto">
            <a:xfrm>
              <a:off x="7651" y="1613"/>
              <a:ext cx="98" cy="97"/>
            </a:xfrm>
            <a:custGeom>
              <a:avLst/>
              <a:gdLst>
                <a:gd name="T0" fmla="*/ 729 w 781"/>
                <a:gd name="T1" fmla="*/ 0 h 773"/>
                <a:gd name="T2" fmla="*/ 745 w 781"/>
                <a:gd name="T3" fmla="*/ 2 h 773"/>
                <a:gd name="T4" fmla="*/ 759 w 781"/>
                <a:gd name="T5" fmla="*/ 10 h 773"/>
                <a:gd name="T6" fmla="*/ 771 w 781"/>
                <a:gd name="T7" fmla="*/ 21 h 773"/>
                <a:gd name="T8" fmla="*/ 778 w 781"/>
                <a:gd name="T9" fmla="*/ 35 h 773"/>
                <a:gd name="T10" fmla="*/ 781 w 781"/>
                <a:gd name="T11" fmla="*/ 51 h 773"/>
                <a:gd name="T12" fmla="*/ 778 w 781"/>
                <a:gd name="T13" fmla="*/ 68 h 773"/>
                <a:gd name="T14" fmla="*/ 771 w 781"/>
                <a:gd name="T15" fmla="*/ 82 h 773"/>
                <a:gd name="T16" fmla="*/ 759 w 781"/>
                <a:gd name="T17" fmla="*/ 93 h 773"/>
                <a:gd name="T18" fmla="*/ 745 w 781"/>
                <a:gd name="T19" fmla="*/ 101 h 773"/>
                <a:gd name="T20" fmla="*/ 729 w 781"/>
                <a:gd name="T21" fmla="*/ 104 h 773"/>
                <a:gd name="T22" fmla="*/ 665 w 781"/>
                <a:gd name="T23" fmla="*/ 107 h 773"/>
                <a:gd name="T24" fmla="*/ 603 w 781"/>
                <a:gd name="T25" fmla="*/ 115 h 773"/>
                <a:gd name="T26" fmla="*/ 543 w 781"/>
                <a:gd name="T27" fmla="*/ 131 h 773"/>
                <a:gd name="T28" fmla="*/ 485 w 781"/>
                <a:gd name="T29" fmla="*/ 152 h 773"/>
                <a:gd name="T30" fmla="*/ 431 w 781"/>
                <a:gd name="T31" fmla="*/ 178 h 773"/>
                <a:gd name="T32" fmla="*/ 380 w 781"/>
                <a:gd name="T33" fmla="*/ 209 h 773"/>
                <a:gd name="T34" fmla="*/ 331 w 781"/>
                <a:gd name="T35" fmla="*/ 244 h 773"/>
                <a:gd name="T36" fmla="*/ 287 w 781"/>
                <a:gd name="T37" fmla="*/ 284 h 773"/>
                <a:gd name="T38" fmla="*/ 247 w 781"/>
                <a:gd name="T39" fmla="*/ 328 h 773"/>
                <a:gd name="T40" fmla="*/ 211 w 781"/>
                <a:gd name="T41" fmla="*/ 376 h 773"/>
                <a:gd name="T42" fmla="*/ 180 w 781"/>
                <a:gd name="T43" fmla="*/ 427 h 773"/>
                <a:gd name="T44" fmla="*/ 153 w 781"/>
                <a:gd name="T45" fmla="*/ 481 h 773"/>
                <a:gd name="T46" fmla="*/ 132 w 781"/>
                <a:gd name="T47" fmla="*/ 538 h 773"/>
                <a:gd name="T48" fmla="*/ 117 w 781"/>
                <a:gd name="T49" fmla="*/ 597 h 773"/>
                <a:gd name="T50" fmla="*/ 107 w 781"/>
                <a:gd name="T51" fmla="*/ 658 h 773"/>
                <a:gd name="T52" fmla="*/ 104 w 781"/>
                <a:gd name="T53" fmla="*/ 722 h 773"/>
                <a:gd name="T54" fmla="*/ 101 w 781"/>
                <a:gd name="T55" fmla="*/ 739 h 773"/>
                <a:gd name="T56" fmla="*/ 93 w 781"/>
                <a:gd name="T57" fmla="*/ 752 h 773"/>
                <a:gd name="T58" fmla="*/ 83 w 781"/>
                <a:gd name="T59" fmla="*/ 764 h 773"/>
                <a:gd name="T60" fmla="*/ 69 w 781"/>
                <a:gd name="T61" fmla="*/ 770 h 773"/>
                <a:gd name="T62" fmla="*/ 52 w 781"/>
                <a:gd name="T63" fmla="*/ 773 h 773"/>
                <a:gd name="T64" fmla="*/ 36 w 781"/>
                <a:gd name="T65" fmla="*/ 770 h 773"/>
                <a:gd name="T66" fmla="*/ 21 w 781"/>
                <a:gd name="T67" fmla="*/ 764 h 773"/>
                <a:gd name="T68" fmla="*/ 9 w 781"/>
                <a:gd name="T69" fmla="*/ 752 h 773"/>
                <a:gd name="T70" fmla="*/ 2 w 781"/>
                <a:gd name="T71" fmla="*/ 739 h 773"/>
                <a:gd name="T72" fmla="*/ 0 w 781"/>
                <a:gd name="T73" fmla="*/ 722 h 773"/>
                <a:gd name="T74" fmla="*/ 3 w 781"/>
                <a:gd name="T75" fmla="*/ 652 h 773"/>
                <a:gd name="T76" fmla="*/ 13 w 781"/>
                <a:gd name="T77" fmla="*/ 585 h 773"/>
                <a:gd name="T78" fmla="*/ 29 w 781"/>
                <a:gd name="T79" fmla="*/ 519 h 773"/>
                <a:gd name="T80" fmla="*/ 51 w 781"/>
                <a:gd name="T81" fmla="*/ 456 h 773"/>
                <a:gd name="T82" fmla="*/ 79 w 781"/>
                <a:gd name="T83" fmla="*/ 396 h 773"/>
                <a:gd name="T84" fmla="*/ 111 w 781"/>
                <a:gd name="T85" fmla="*/ 339 h 773"/>
                <a:gd name="T86" fmla="*/ 148 w 781"/>
                <a:gd name="T87" fmla="*/ 285 h 773"/>
                <a:gd name="T88" fmla="*/ 190 w 781"/>
                <a:gd name="T89" fmla="*/ 236 h 773"/>
                <a:gd name="T90" fmla="*/ 237 w 781"/>
                <a:gd name="T91" fmla="*/ 189 h 773"/>
                <a:gd name="T92" fmla="*/ 287 w 781"/>
                <a:gd name="T93" fmla="*/ 147 h 773"/>
                <a:gd name="T94" fmla="*/ 342 w 781"/>
                <a:gd name="T95" fmla="*/ 110 h 773"/>
                <a:gd name="T96" fmla="*/ 400 w 781"/>
                <a:gd name="T97" fmla="*/ 77 h 773"/>
                <a:gd name="T98" fmla="*/ 461 w 781"/>
                <a:gd name="T99" fmla="*/ 51 h 773"/>
                <a:gd name="T100" fmla="*/ 524 w 781"/>
                <a:gd name="T101" fmla="*/ 29 h 773"/>
                <a:gd name="T102" fmla="*/ 591 w 781"/>
                <a:gd name="T103" fmla="*/ 13 h 773"/>
                <a:gd name="T104" fmla="*/ 659 w 781"/>
                <a:gd name="T105" fmla="*/ 4 h 773"/>
                <a:gd name="T106" fmla="*/ 729 w 781"/>
                <a:gd name="T107"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1" h="773">
                  <a:moveTo>
                    <a:pt x="729" y="0"/>
                  </a:moveTo>
                  <a:lnTo>
                    <a:pt x="745" y="2"/>
                  </a:lnTo>
                  <a:lnTo>
                    <a:pt x="759" y="10"/>
                  </a:lnTo>
                  <a:lnTo>
                    <a:pt x="771" y="21"/>
                  </a:lnTo>
                  <a:lnTo>
                    <a:pt x="778" y="35"/>
                  </a:lnTo>
                  <a:lnTo>
                    <a:pt x="781" y="51"/>
                  </a:lnTo>
                  <a:lnTo>
                    <a:pt x="778" y="68"/>
                  </a:lnTo>
                  <a:lnTo>
                    <a:pt x="771" y="82"/>
                  </a:lnTo>
                  <a:lnTo>
                    <a:pt x="759" y="93"/>
                  </a:lnTo>
                  <a:lnTo>
                    <a:pt x="745" y="101"/>
                  </a:lnTo>
                  <a:lnTo>
                    <a:pt x="729" y="104"/>
                  </a:lnTo>
                  <a:lnTo>
                    <a:pt x="665" y="107"/>
                  </a:lnTo>
                  <a:lnTo>
                    <a:pt x="603" y="115"/>
                  </a:lnTo>
                  <a:lnTo>
                    <a:pt x="543" y="131"/>
                  </a:lnTo>
                  <a:lnTo>
                    <a:pt x="485" y="152"/>
                  </a:lnTo>
                  <a:lnTo>
                    <a:pt x="431" y="178"/>
                  </a:lnTo>
                  <a:lnTo>
                    <a:pt x="380" y="209"/>
                  </a:lnTo>
                  <a:lnTo>
                    <a:pt x="331" y="244"/>
                  </a:lnTo>
                  <a:lnTo>
                    <a:pt x="287" y="284"/>
                  </a:lnTo>
                  <a:lnTo>
                    <a:pt x="247" y="328"/>
                  </a:lnTo>
                  <a:lnTo>
                    <a:pt x="211" y="376"/>
                  </a:lnTo>
                  <a:lnTo>
                    <a:pt x="180" y="427"/>
                  </a:lnTo>
                  <a:lnTo>
                    <a:pt x="153" y="481"/>
                  </a:lnTo>
                  <a:lnTo>
                    <a:pt x="132" y="538"/>
                  </a:lnTo>
                  <a:lnTo>
                    <a:pt x="117" y="597"/>
                  </a:lnTo>
                  <a:lnTo>
                    <a:pt x="107" y="658"/>
                  </a:lnTo>
                  <a:lnTo>
                    <a:pt x="104" y="722"/>
                  </a:lnTo>
                  <a:lnTo>
                    <a:pt x="101" y="739"/>
                  </a:lnTo>
                  <a:lnTo>
                    <a:pt x="93" y="752"/>
                  </a:lnTo>
                  <a:lnTo>
                    <a:pt x="83" y="764"/>
                  </a:lnTo>
                  <a:lnTo>
                    <a:pt x="69" y="770"/>
                  </a:lnTo>
                  <a:lnTo>
                    <a:pt x="52" y="773"/>
                  </a:lnTo>
                  <a:lnTo>
                    <a:pt x="36" y="770"/>
                  </a:lnTo>
                  <a:lnTo>
                    <a:pt x="21" y="764"/>
                  </a:lnTo>
                  <a:lnTo>
                    <a:pt x="9" y="752"/>
                  </a:lnTo>
                  <a:lnTo>
                    <a:pt x="2" y="739"/>
                  </a:lnTo>
                  <a:lnTo>
                    <a:pt x="0" y="722"/>
                  </a:lnTo>
                  <a:lnTo>
                    <a:pt x="3" y="652"/>
                  </a:lnTo>
                  <a:lnTo>
                    <a:pt x="13" y="585"/>
                  </a:lnTo>
                  <a:lnTo>
                    <a:pt x="29" y="519"/>
                  </a:lnTo>
                  <a:lnTo>
                    <a:pt x="51" y="456"/>
                  </a:lnTo>
                  <a:lnTo>
                    <a:pt x="79" y="396"/>
                  </a:lnTo>
                  <a:lnTo>
                    <a:pt x="111" y="339"/>
                  </a:lnTo>
                  <a:lnTo>
                    <a:pt x="148" y="285"/>
                  </a:lnTo>
                  <a:lnTo>
                    <a:pt x="190" y="236"/>
                  </a:lnTo>
                  <a:lnTo>
                    <a:pt x="237" y="189"/>
                  </a:lnTo>
                  <a:lnTo>
                    <a:pt x="287" y="147"/>
                  </a:lnTo>
                  <a:lnTo>
                    <a:pt x="342" y="110"/>
                  </a:lnTo>
                  <a:lnTo>
                    <a:pt x="400" y="77"/>
                  </a:lnTo>
                  <a:lnTo>
                    <a:pt x="461" y="51"/>
                  </a:lnTo>
                  <a:lnTo>
                    <a:pt x="524" y="29"/>
                  </a:lnTo>
                  <a:lnTo>
                    <a:pt x="591" y="13"/>
                  </a:lnTo>
                  <a:lnTo>
                    <a:pt x="659" y="4"/>
                  </a:lnTo>
                  <a:lnTo>
                    <a:pt x="72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52" name="Group 50">
            <a:extLst>
              <a:ext uri="{FF2B5EF4-FFF2-40B4-BE49-F238E27FC236}">
                <a16:creationId xmlns:a16="http://schemas.microsoft.com/office/drawing/2014/main" id="{3B7CCCB6-492E-4EF8-A4E5-C0E91EB54182}"/>
              </a:ext>
            </a:extLst>
          </p:cNvPr>
          <p:cNvGrpSpPr>
            <a:grpSpLocks noChangeAspect="1"/>
          </p:cNvGrpSpPr>
          <p:nvPr/>
        </p:nvGrpSpPr>
        <p:grpSpPr bwMode="auto">
          <a:xfrm>
            <a:off x="6723387" y="1759635"/>
            <a:ext cx="306352" cy="327781"/>
            <a:chOff x="8471" y="1548"/>
            <a:chExt cx="386" cy="413"/>
          </a:xfrm>
          <a:solidFill>
            <a:srgbClr val="000000"/>
          </a:solidFill>
        </p:grpSpPr>
        <p:sp>
          <p:nvSpPr>
            <p:cNvPr id="1153" name="Freeform 52">
              <a:extLst>
                <a:ext uri="{FF2B5EF4-FFF2-40B4-BE49-F238E27FC236}">
                  <a16:creationId xmlns:a16="http://schemas.microsoft.com/office/drawing/2014/main" id="{6166F5DD-6810-428A-AE70-E4A44D1576A3}"/>
                </a:ext>
              </a:extLst>
            </p:cNvPr>
            <p:cNvSpPr>
              <a:spLocks noEditPoints="1"/>
            </p:cNvSpPr>
            <p:nvPr/>
          </p:nvSpPr>
          <p:spPr bwMode="auto">
            <a:xfrm>
              <a:off x="8471" y="1548"/>
              <a:ext cx="386" cy="413"/>
            </a:xfrm>
            <a:custGeom>
              <a:avLst/>
              <a:gdLst>
                <a:gd name="T0" fmla="*/ 375 w 3089"/>
                <a:gd name="T1" fmla="*/ 210 h 3299"/>
                <a:gd name="T2" fmla="*/ 308 w 3089"/>
                <a:gd name="T3" fmla="*/ 234 h 3299"/>
                <a:gd name="T4" fmla="*/ 255 w 3089"/>
                <a:gd name="T5" fmla="*/ 279 h 3299"/>
                <a:gd name="T6" fmla="*/ 219 w 3089"/>
                <a:gd name="T7" fmla="*/ 340 h 3299"/>
                <a:gd name="T8" fmla="*/ 206 w 3089"/>
                <a:gd name="T9" fmla="*/ 412 h 3299"/>
                <a:gd name="T10" fmla="*/ 209 w 3089"/>
                <a:gd name="T11" fmla="*/ 2920 h 3299"/>
                <a:gd name="T12" fmla="*/ 229 w 3089"/>
                <a:gd name="T13" fmla="*/ 2981 h 3299"/>
                <a:gd name="T14" fmla="*/ 266 w 3089"/>
                <a:gd name="T15" fmla="*/ 3033 h 3299"/>
                <a:gd name="T16" fmla="*/ 318 w 3089"/>
                <a:gd name="T17" fmla="*/ 3069 h 3299"/>
                <a:gd name="T18" fmla="*/ 379 w 3089"/>
                <a:gd name="T19" fmla="*/ 3091 h 3299"/>
                <a:gd name="T20" fmla="*/ 2677 w 3089"/>
                <a:gd name="T21" fmla="*/ 3093 h 3299"/>
                <a:gd name="T22" fmla="*/ 2749 w 3089"/>
                <a:gd name="T23" fmla="*/ 3080 h 3299"/>
                <a:gd name="T24" fmla="*/ 2809 w 3089"/>
                <a:gd name="T25" fmla="*/ 3044 h 3299"/>
                <a:gd name="T26" fmla="*/ 2854 w 3089"/>
                <a:gd name="T27" fmla="*/ 2990 h 3299"/>
                <a:gd name="T28" fmla="*/ 2879 w 3089"/>
                <a:gd name="T29" fmla="*/ 2924 h 3299"/>
                <a:gd name="T30" fmla="*/ 2883 w 3089"/>
                <a:gd name="T31" fmla="*/ 412 h 3299"/>
                <a:gd name="T32" fmla="*/ 2872 w 3089"/>
                <a:gd name="T33" fmla="*/ 347 h 3299"/>
                <a:gd name="T34" fmla="*/ 2843 w 3089"/>
                <a:gd name="T35" fmla="*/ 291 h 3299"/>
                <a:gd name="T36" fmla="*/ 2798 w 3089"/>
                <a:gd name="T37" fmla="*/ 245 h 3299"/>
                <a:gd name="T38" fmla="*/ 2742 w 3089"/>
                <a:gd name="T39" fmla="*/ 217 h 3299"/>
                <a:gd name="T40" fmla="*/ 2677 w 3089"/>
                <a:gd name="T41" fmla="*/ 206 h 3299"/>
                <a:gd name="T42" fmla="*/ 412 w 3089"/>
                <a:gd name="T43" fmla="*/ 0 h 3299"/>
                <a:gd name="T44" fmla="*/ 2729 w 3089"/>
                <a:gd name="T45" fmla="*/ 3 h 3299"/>
                <a:gd name="T46" fmla="*/ 2826 w 3089"/>
                <a:gd name="T47" fmla="*/ 27 h 3299"/>
                <a:gd name="T48" fmla="*/ 2912 w 3089"/>
                <a:gd name="T49" fmla="*/ 73 h 3299"/>
                <a:gd name="T50" fmla="*/ 2985 w 3089"/>
                <a:gd name="T51" fmla="*/ 138 h 3299"/>
                <a:gd name="T52" fmla="*/ 3041 w 3089"/>
                <a:gd name="T53" fmla="*/ 218 h 3299"/>
                <a:gd name="T54" fmla="*/ 3076 w 3089"/>
                <a:gd name="T55" fmla="*/ 311 h 3299"/>
                <a:gd name="T56" fmla="*/ 3089 w 3089"/>
                <a:gd name="T57" fmla="*/ 412 h 3299"/>
                <a:gd name="T58" fmla="*/ 3089 w 3089"/>
                <a:gd name="T59" fmla="*/ 2886 h 3299"/>
                <a:gd name="T60" fmla="*/ 3076 w 3089"/>
                <a:gd name="T61" fmla="*/ 2988 h 3299"/>
                <a:gd name="T62" fmla="*/ 3041 w 3089"/>
                <a:gd name="T63" fmla="*/ 3081 h 3299"/>
                <a:gd name="T64" fmla="*/ 2985 w 3089"/>
                <a:gd name="T65" fmla="*/ 3161 h 3299"/>
                <a:gd name="T66" fmla="*/ 2912 w 3089"/>
                <a:gd name="T67" fmla="*/ 3226 h 3299"/>
                <a:gd name="T68" fmla="*/ 2826 w 3089"/>
                <a:gd name="T69" fmla="*/ 3272 h 3299"/>
                <a:gd name="T70" fmla="*/ 2729 w 3089"/>
                <a:gd name="T71" fmla="*/ 3296 h 3299"/>
                <a:gd name="T72" fmla="*/ 412 w 3089"/>
                <a:gd name="T73" fmla="*/ 3299 h 3299"/>
                <a:gd name="T74" fmla="*/ 311 w 3089"/>
                <a:gd name="T75" fmla="*/ 3287 h 3299"/>
                <a:gd name="T76" fmla="*/ 219 w 3089"/>
                <a:gd name="T77" fmla="*/ 3251 h 3299"/>
                <a:gd name="T78" fmla="*/ 139 w 3089"/>
                <a:gd name="T79" fmla="*/ 3195 h 3299"/>
                <a:gd name="T80" fmla="*/ 74 w 3089"/>
                <a:gd name="T81" fmla="*/ 3122 h 3299"/>
                <a:gd name="T82" fmla="*/ 28 w 3089"/>
                <a:gd name="T83" fmla="*/ 3036 h 3299"/>
                <a:gd name="T84" fmla="*/ 3 w 3089"/>
                <a:gd name="T85" fmla="*/ 2939 h 3299"/>
                <a:gd name="T86" fmla="*/ 0 w 3089"/>
                <a:gd name="T87" fmla="*/ 561 h 3299"/>
                <a:gd name="T88" fmla="*/ 3 w 3089"/>
                <a:gd name="T89" fmla="*/ 360 h 3299"/>
                <a:gd name="T90" fmla="*/ 28 w 3089"/>
                <a:gd name="T91" fmla="*/ 263 h 3299"/>
                <a:gd name="T92" fmla="*/ 74 w 3089"/>
                <a:gd name="T93" fmla="*/ 177 h 3299"/>
                <a:gd name="T94" fmla="*/ 139 w 3089"/>
                <a:gd name="T95" fmla="*/ 104 h 3299"/>
                <a:gd name="T96" fmla="*/ 219 w 3089"/>
                <a:gd name="T97" fmla="*/ 48 h 3299"/>
                <a:gd name="T98" fmla="*/ 311 w 3089"/>
                <a:gd name="T99" fmla="*/ 12 h 3299"/>
                <a:gd name="T100" fmla="*/ 412 w 3089"/>
                <a:gd name="T101" fmla="*/ 0 h 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89" h="3299">
                  <a:moveTo>
                    <a:pt x="412" y="206"/>
                  </a:moveTo>
                  <a:lnTo>
                    <a:pt x="375" y="210"/>
                  </a:lnTo>
                  <a:lnTo>
                    <a:pt x="340" y="219"/>
                  </a:lnTo>
                  <a:lnTo>
                    <a:pt x="308" y="234"/>
                  </a:lnTo>
                  <a:lnTo>
                    <a:pt x="280" y="255"/>
                  </a:lnTo>
                  <a:lnTo>
                    <a:pt x="255" y="279"/>
                  </a:lnTo>
                  <a:lnTo>
                    <a:pt x="235" y="308"/>
                  </a:lnTo>
                  <a:lnTo>
                    <a:pt x="219" y="340"/>
                  </a:lnTo>
                  <a:lnTo>
                    <a:pt x="209" y="375"/>
                  </a:lnTo>
                  <a:lnTo>
                    <a:pt x="206" y="412"/>
                  </a:lnTo>
                  <a:lnTo>
                    <a:pt x="206" y="2886"/>
                  </a:lnTo>
                  <a:lnTo>
                    <a:pt x="209" y="2920"/>
                  </a:lnTo>
                  <a:lnTo>
                    <a:pt x="217" y="2951"/>
                  </a:lnTo>
                  <a:lnTo>
                    <a:pt x="229" y="2981"/>
                  </a:lnTo>
                  <a:lnTo>
                    <a:pt x="246" y="3008"/>
                  </a:lnTo>
                  <a:lnTo>
                    <a:pt x="266" y="3033"/>
                  </a:lnTo>
                  <a:lnTo>
                    <a:pt x="291" y="3053"/>
                  </a:lnTo>
                  <a:lnTo>
                    <a:pt x="318" y="3069"/>
                  </a:lnTo>
                  <a:lnTo>
                    <a:pt x="347" y="3082"/>
                  </a:lnTo>
                  <a:lnTo>
                    <a:pt x="379" y="3091"/>
                  </a:lnTo>
                  <a:lnTo>
                    <a:pt x="412" y="3093"/>
                  </a:lnTo>
                  <a:lnTo>
                    <a:pt x="2677" y="3093"/>
                  </a:lnTo>
                  <a:lnTo>
                    <a:pt x="2714" y="3089"/>
                  </a:lnTo>
                  <a:lnTo>
                    <a:pt x="2749" y="3080"/>
                  </a:lnTo>
                  <a:lnTo>
                    <a:pt x="2781" y="3064"/>
                  </a:lnTo>
                  <a:lnTo>
                    <a:pt x="2809" y="3044"/>
                  </a:lnTo>
                  <a:lnTo>
                    <a:pt x="2834" y="3019"/>
                  </a:lnTo>
                  <a:lnTo>
                    <a:pt x="2854" y="2990"/>
                  </a:lnTo>
                  <a:lnTo>
                    <a:pt x="2870" y="2959"/>
                  </a:lnTo>
                  <a:lnTo>
                    <a:pt x="2879" y="2924"/>
                  </a:lnTo>
                  <a:lnTo>
                    <a:pt x="2883" y="2886"/>
                  </a:lnTo>
                  <a:lnTo>
                    <a:pt x="2883" y="412"/>
                  </a:lnTo>
                  <a:lnTo>
                    <a:pt x="2879" y="378"/>
                  </a:lnTo>
                  <a:lnTo>
                    <a:pt x="2872" y="347"/>
                  </a:lnTo>
                  <a:lnTo>
                    <a:pt x="2859" y="317"/>
                  </a:lnTo>
                  <a:lnTo>
                    <a:pt x="2843" y="291"/>
                  </a:lnTo>
                  <a:lnTo>
                    <a:pt x="2823" y="266"/>
                  </a:lnTo>
                  <a:lnTo>
                    <a:pt x="2798" y="245"/>
                  </a:lnTo>
                  <a:lnTo>
                    <a:pt x="2771" y="229"/>
                  </a:lnTo>
                  <a:lnTo>
                    <a:pt x="2742" y="217"/>
                  </a:lnTo>
                  <a:lnTo>
                    <a:pt x="2710" y="208"/>
                  </a:lnTo>
                  <a:lnTo>
                    <a:pt x="2677" y="206"/>
                  </a:lnTo>
                  <a:lnTo>
                    <a:pt x="412" y="206"/>
                  </a:lnTo>
                  <a:close/>
                  <a:moveTo>
                    <a:pt x="412" y="0"/>
                  </a:moveTo>
                  <a:lnTo>
                    <a:pt x="2677" y="0"/>
                  </a:lnTo>
                  <a:lnTo>
                    <a:pt x="2729" y="3"/>
                  </a:lnTo>
                  <a:lnTo>
                    <a:pt x="2778" y="12"/>
                  </a:lnTo>
                  <a:lnTo>
                    <a:pt x="2826" y="27"/>
                  </a:lnTo>
                  <a:lnTo>
                    <a:pt x="2870" y="48"/>
                  </a:lnTo>
                  <a:lnTo>
                    <a:pt x="2912" y="73"/>
                  </a:lnTo>
                  <a:lnTo>
                    <a:pt x="2950" y="104"/>
                  </a:lnTo>
                  <a:lnTo>
                    <a:pt x="2985" y="138"/>
                  </a:lnTo>
                  <a:lnTo>
                    <a:pt x="3015" y="177"/>
                  </a:lnTo>
                  <a:lnTo>
                    <a:pt x="3041" y="218"/>
                  </a:lnTo>
                  <a:lnTo>
                    <a:pt x="3061" y="263"/>
                  </a:lnTo>
                  <a:lnTo>
                    <a:pt x="3076" y="311"/>
                  </a:lnTo>
                  <a:lnTo>
                    <a:pt x="3086" y="360"/>
                  </a:lnTo>
                  <a:lnTo>
                    <a:pt x="3089" y="412"/>
                  </a:lnTo>
                  <a:lnTo>
                    <a:pt x="3089" y="1682"/>
                  </a:lnTo>
                  <a:lnTo>
                    <a:pt x="3089" y="2886"/>
                  </a:lnTo>
                  <a:lnTo>
                    <a:pt x="3086" y="2939"/>
                  </a:lnTo>
                  <a:lnTo>
                    <a:pt x="3076" y="2988"/>
                  </a:lnTo>
                  <a:lnTo>
                    <a:pt x="3061" y="3036"/>
                  </a:lnTo>
                  <a:lnTo>
                    <a:pt x="3041" y="3081"/>
                  </a:lnTo>
                  <a:lnTo>
                    <a:pt x="3015" y="3122"/>
                  </a:lnTo>
                  <a:lnTo>
                    <a:pt x="2985" y="3161"/>
                  </a:lnTo>
                  <a:lnTo>
                    <a:pt x="2950" y="3195"/>
                  </a:lnTo>
                  <a:lnTo>
                    <a:pt x="2912" y="3226"/>
                  </a:lnTo>
                  <a:lnTo>
                    <a:pt x="2870" y="3251"/>
                  </a:lnTo>
                  <a:lnTo>
                    <a:pt x="2826" y="3272"/>
                  </a:lnTo>
                  <a:lnTo>
                    <a:pt x="2778" y="3287"/>
                  </a:lnTo>
                  <a:lnTo>
                    <a:pt x="2729" y="3296"/>
                  </a:lnTo>
                  <a:lnTo>
                    <a:pt x="2677" y="3299"/>
                  </a:lnTo>
                  <a:lnTo>
                    <a:pt x="412" y="3299"/>
                  </a:lnTo>
                  <a:lnTo>
                    <a:pt x="360" y="3296"/>
                  </a:lnTo>
                  <a:lnTo>
                    <a:pt x="311" y="3287"/>
                  </a:lnTo>
                  <a:lnTo>
                    <a:pt x="263" y="3272"/>
                  </a:lnTo>
                  <a:lnTo>
                    <a:pt x="219" y="3251"/>
                  </a:lnTo>
                  <a:lnTo>
                    <a:pt x="177" y="3226"/>
                  </a:lnTo>
                  <a:lnTo>
                    <a:pt x="139" y="3195"/>
                  </a:lnTo>
                  <a:lnTo>
                    <a:pt x="104" y="3161"/>
                  </a:lnTo>
                  <a:lnTo>
                    <a:pt x="74" y="3122"/>
                  </a:lnTo>
                  <a:lnTo>
                    <a:pt x="48" y="3081"/>
                  </a:lnTo>
                  <a:lnTo>
                    <a:pt x="28" y="3036"/>
                  </a:lnTo>
                  <a:lnTo>
                    <a:pt x="13" y="2988"/>
                  </a:lnTo>
                  <a:lnTo>
                    <a:pt x="3" y="2939"/>
                  </a:lnTo>
                  <a:lnTo>
                    <a:pt x="0" y="2886"/>
                  </a:lnTo>
                  <a:lnTo>
                    <a:pt x="0" y="561"/>
                  </a:lnTo>
                  <a:lnTo>
                    <a:pt x="0" y="412"/>
                  </a:lnTo>
                  <a:lnTo>
                    <a:pt x="3" y="360"/>
                  </a:lnTo>
                  <a:lnTo>
                    <a:pt x="13" y="311"/>
                  </a:lnTo>
                  <a:lnTo>
                    <a:pt x="28" y="263"/>
                  </a:lnTo>
                  <a:lnTo>
                    <a:pt x="48" y="218"/>
                  </a:lnTo>
                  <a:lnTo>
                    <a:pt x="74" y="177"/>
                  </a:lnTo>
                  <a:lnTo>
                    <a:pt x="104" y="138"/>
                  </a:lnTo>
                  <a:lnTo>
                    <a:pt x="139" y="104"/>
                  </a:lnTo>
                  <a:lnTo>
                    <a:pt x="177" y="73"/>
                  </a:lnTo>
                  <a:lnTo>
                    <a:pt x="219" y="48"/>
                  </a:lnTo>
                  <a:lnTo>
                    <a:pt x="263" y="27"/>
                  </a:lnTo>
                  <a:lnTo>
                    <a:pt x="311" y="12"/>
                  </a:lnTo>
                  <a:lnTo>
                    <a:pt x="360" y="3"/>
                  </a:lnTo>
                  <a:lnTo>
                    <a:pt x="41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54" name="Freeform 53">
              <a:extLst>
                <a:ext uri="{FF2B5EF4-FFF2-40B4-BE49-F238E27FC236}">
                  <a16:creationId xmlns:a16="http://schemas.microsoft.com/office/drawing/2014/main" id="{5DA01D25-2B9C-49DE-A2ED-2A28F3750E42}"/>
                </a:ext>
              </a:extLst>
            </p:cNvPr>
            <p:cNvSpPr>
              <a:spLocks noEditPoints="1"/>
            </p:cNvSpPr>
            <p:nvPr/>
          </p:nvSpPr>
          <p:spPr bwMode="auto">
            <a:xfrm>
              <a:off x="8522" y="1600"/>
              <a:ext cx="284" cy="258"/>
            </a:xfrm>
            <a:custGeom>
              <a:avLst/>
              <a:gdLst>
                <a:gd name="T0" fmla="*/ 1474 w 2265"/>
                <a:gd name="T1" fmla="*/ 1551 h 2062"/>
                <a:gd name="T2" fmla="*/ 2162 w 2265"/>
                <a:gd name="T3" fmla="*/ 1959 h 2062"/>
                <a:gd name="T4" fmla="*/ 1750 w 2265"/>
                <a:gd name="T5" fmla="*/ 1237 h 2062"/>
                <a:gd name="T6" fmla="*/ 103 w 2265"/>
                <a:gd name="T7" fmla="*/ 1093 h 2062"/>
                <a:gd name="T8" fmla="*/ 1689 w 2265"/>
                <a:gd name="T9" fmla="*/ 1959 h 2062"/>
                <a:gd name="T10" fmla="*/ 1345 w 2265"/>
                <a:gd name="T11" fmla="*/ 1561 h 2062"/>
                <a:gd name="T12" fmla="*/ 103 w 2265"/>
                <a:gd name="T13" fmla="*/ 103 h 2062"/>
                <a:gd name="T14" fmla="*/ 438 w 2265"/>
                <a:gd name="T15" fmla="*/ 550 h 2062"/>
                <a:gd name="T16" fmla="*/ 472 w 2265"/>
                <a:gd name="T17" fmla="*/ 524 h 2062"/>
                <a:gd name="T18" fmla="*/ 514 w 2265"/>
                <a:gd name="T19" fmla="*/ 516 h 2062"/>
                <a:gd name="T20" fmla="*/ 558 w 2265"/>
                <a:gd name="T21" fmla="*/ 524 h 2062"/>
                <a:gd name="T22" fmla="*/ 592 w 2265"/>
                <a:gd name="T23" fmla="*/ 550 h 2062"/>
                <a:gd name="T24" fmla="*/ 1673 w 2265"/>
                <a:gd name="T25" fmla="*/ 1169 h 2062"/>
                <a:gd name="T26" fmla="*/ 1707 w 2265"/>
                <a:gd name="T27" fmla="*/ 1143 h 2062"/>
                <a:gd name="T28" fmla="*/ 1750 w 2265"/>
                <a:gd name="T29" fmla="*/ 1135 h 2062"/>
                <a:gd name="T30" fmla="*/ 1793 w 2265"/>
                <a:gd name="T31" fmla="*/ 1143 h 2062"/>
                <a:gd name="T32" fmla="*/ 1827 w 2265"/>
                <a:gd name="T33" fmla="*/ 1169 h 2062"/>
                <a:gd name="T34" fmla="*/ 2162 w 2265"/>
                <a:gd name="T35" fmla="*/ 103 h 2062"/>
                <a:gd name="T36" fmla="*/ 103 w 2265"/>
                <a:gd name="T37" fmla="*/ 0 h 2062"/>
                <a:gd name="T38" fmla="*/ 2185 w 2265"/>
                <a:gd name="T39" fmla="*/ 2 h 2062"/>
                <a:gd name="T40" fmla="*/ 2226 w 2265"/>
                <a:gd name="T41" fmla="*/ 22 h 2062"/>
                <a:gd name="T42" fmla="*/ 2255 w 2265"/>
                <a:gd name="T43" fmla="*/ 58 h 2062"/>
                <a:gd name="T44" fmla="*/ 2265 w 2265"/>
                <a:gd name="T45" fmla="*/ 103 h 2062"/>
                <a:gd name="T46" fmla="*/ 2262 w 2265"/>
                <a:gd name="T47" fmla="*/ 1983 h 2062"/>
                <a:gd name="T48" fmla="*/ 2242 w 2265"/>
                <a:gd name="T49" fmla="*/ 2024 h 2062"/>
                <a:gd name="T50" fmla="*/ 2207 w 2265"/>
                <a:gd name="T51" fmla="*/ 2052 h 2062"/>
                <a:gd name="T52" fmla="*/ 2162 w 2265"/>
                <a:gd name="T53" fmla="*/ 2062 h 2062"/>
                <a:gd name="T54" fmla="*/ 80 w 2265"/>
                <a:gd name="T55" fmla="*/ 2060 h 2062"/>
                <a:gd name="T56" fmla="*/ 39 w 2265"/>
                <a:gd name="T57" fmla="*/ 2039 h 2062"/>
                <a:gd name="T58" fmla="*/ 10 w 2265"/>
                <a:gd name="T59" fmla="*/ 2005 h 2062"/>
                <a:gd name="T60" fmla="*/ 0 w 2265"/>
                <a:gd name="T61" fmla="*/ 1959 h 2062"/>
                <a:gd name="T62" fmla="*/ 3 w 2265"/>
                <a:gd name="T63" fmla="*/ 79 h 2062"/>
                <a:gd name="T64" fmla="*/ 23 w 2265"/>
                <a:gd name="T65" fmla="*/ 39 h 2062"/>
                <a:gd name="T66" fmla="*/ 58 w 2265"/>
                <a:gd name="T67" fmla="*/ 11 h 2062"/>
                <a:gd name="T68" fmla="*/ 103 w 2265"/>
                <a:gd name="T69" fmla="*/ 0 h 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5" h="2062">
                  <a:moveTo>
                    <a:pt x="1750" y="1237"/>
                  </a:moveTo>
                  <a:lnTo>
                    <a:pt x="1474" y="1551"/>
                  </a:lnTo>
                  <a:lnTo>
                    <a:pt x="1826" y="1959"/>
                  </a:lnTo>
                  <a:lnTo>
                    <a:pt x="2162" y="1959"/>
                  </a:lnTo>
                  <a:lnTo>
                    <a:pt x="2162" y="1689"/>
                  </a:lnTo>
                  <a:lnTo>
                    <a:pt x="1750" y="1237"/>
                  </a:lnTo>
                  <a:close/>
                  <a:moveTo>
                    <a:pt x="514" y="619"/>
                  </a:moveTo>
                  <a:lnTo>
                    <a:pt x="103" y="1093"/>
                  </a:lnTo>
                  <a:lnTo>
                    <a:pt x="103" y="1959"/>
                  </a:lnTo>
                  <a:lnTo>
                    <a:pt x="1689" y="1959"/>
                  </a:lnTo>
                  <a:lnTo>
                    <a:pt x="1405" y="1629"/>
                  </a:lnTo>
                  <a:lnTo>
                    <a:pt x="1345" y="1561"/>
                  </a:lnTo>
                  <a:lnTo>
                    <a:pt x="514" y="619"/>
                  </a:lnTo>
                  <a:close/>
                  <a:moveTo>
                    <a:pt x="103" y="103"/>
                  </a:moveTo>
                  <a:lnTo>
                    <a:pt x="103" y="936"/>
                  </a:lnTo>
                  <a:lnTo>
                    <a:pt x="438" y="550"/>
                  </a:lnTo>
                  <a:lnTo>
                    <a:pt x="454" y="536"/>
                  </a:lnTo>
                  <a:lnTo>
                    <a:pt x="472" y="524"/>
                  </a:lnTo>
                  <a:lnTo>
                    <a:pt x="493" y="518"/>
                  </a:lnTo>
                  <a:lnTo>
                    <a:pt x="514" y="516"/>
                  </a:lnTo>
                  <a:lnTo>
                    <a:pt x="537" y="518"/>
                  </a:lnTo>
                  <a:lnTo>
                    <a:pt x="558" y="524"/>
                  </a:lnTo>
                  <a:lnTo>
                    <a:pt x="576" y="536"/>
                  </a:lnTo>
                  <a:lnTo>
                    <a:pt x="592" y="550"/>
                  </a:lnTo>
                  <a:lnTo>
                    <a:pt x="1405" y="1473"/>
                  </a:lnTo>
                  <a:lnTo>
                    <a:pt x="1673" y="1169"/>
                  </a:lnTo>
                  <a:lnTo>
                    <a:pt x="1689" y="1155"/>
                  </a:lnTo>
                  <a:lnTo>
                    <a:pt x="1707" y="1143"/>
                  </a:lnTo>
                  <a:lnTo>
                    <a:pt x="1728" y="1137"/>
                  </a:lnTo>
                  <a:lnTo>
                    <a:pt x="1750" y="1135"/>
                  </a:lnTo>
                  <a:lnTo>
                    <a:pt x="1772" y="1137"/>
                  </a:lnTo>
                  <a:lnTo>
                    <a:pt x="1793" y="1143"/>
                  </a:lnTo>
                  <a:lnTo>
                    <a:pt x="1811" y="1155"/>
                  </a:lnTo>
                  <a:lnTo>
                    <a:pt x="1827" y="1169"/>
                  </a:lnTo>
                  <a:lnTo>
                    <a:pt x="2162" y="1533"/>
                  </a:lnTo>
                  <a:lnTo>
                    <a:pt x="2162" y="103"/>
                  </a:lnTo>
                  <a:lnTo>
                    <a:pt x="103" y="103"/>
                  </a:lnTo>
                  <a:close/>
                  <a:moveTo>
                    <a:pt x="103" y="0"/>
                  </a:moveTo>
                  <a:lnTo>
                    <a:pt x="2162" y="0"/>
                  </a:lnTo>
                  <a:lnTo>
                    <a:pt x="2185" y="2"/>
                  </a:lnTo>
                  <a:lnTo>
                    <a:pt x="2207" y="11"/>
                  </a:lnTo>
                  <a:lnTo>
                    <a:pt x="2226" y="22"/>
                  </a:lnTo>
                  <a:lnTo>
                    <a:pt x="2242" y="39"/>
                  </a:lnTo>
                  <a:lnTo>
                    <a:pt x="2255" y="58"/>
                  </a:lnTo>
                  <a:lnTo>
                    <a:pt x="2262" y="79"/>
                  </a:lnTo>
                  <a:lnTo>
                    <a:pt x="2265" y="103"/>
                  </a:lnTo>
                  <a:lnTo>
                    <a:pt x="2265" y="1959"/>
                  </a:lnTo>
                  <a:lnTo>
                    <a:pt x="2262" y="1983"/>
                  </a:lnTo>
                  <a:lnTo>
                    <a:pt x="2255" y="2005"/>
                  </a:lnTo>
                  <a:lnTo>
                    <a:pt x="2242" y="2024"/>
                  </a:lnTo>
                  <a:lnTo>
                    <a:pt x="2226" y="2039"/>
                  </a:lnTo>
                  <a:lnTo>
                    <a:pt x="2207" y="2052"/>
                  </a:lnTo>
                  <a:lnTo>
                    <a:pt x="2185" y="2060"/>
                  </a:lnTo>
                  <a:lnTo>
                    <a:pt x="2162" y="2062"/>
                  </a:lnTo>
                  <a:lnTo>
                    <a:pt x="103" y="2062"/>
                  </a:lnTo>
                  <a:lnTo>
                    <a:pt x="80" y="2060"/>
                  </a:lnTo>
                  <a:lnTo>
                    <a:pt x="58" y="2052"/>
                  </a:lnTo>
                  <a:lnTo>
                    <a:pt x="39" y="2039"/>
                  </a:lnTo>
                  <a:lnTo>
                    <a:pt x="23" y="2024"/>
                  </a:lnTo>
                  <a:lnTo>
                    <a:pt x="10" y="2005"/>
                  </a:lnTo>
                  <a:lnTo>
                    <a:pt x="3" y="1983"/>
                  </a:lnTo>
                  <a:lnTo>
                    <a:pt x="0" y="1959"/>
                  </a:lnTo>
                  <a:lnTo>
                    <a:pt x="0" y="103"/>
                  </a:lnTo>
                  <a:lnTo>
                    <a:pt x="3" y="79"/>
                  </a:lnTo>
                  <a:lnTo>
                    <a:pt x="10" y="58"/>
                  </a:lnTo>
                  <a:lnTo>
                    <a:pt x="23" y="39"/>
                  </a:lnTo>
                  <a:lnTo>
                    <a:pt x="39" y="22"/>
                  </a:lnTo>
                  <a:lnTo>
                    <a:pt x="58" y="11"/>
                  </a:lnTo>
                  <a:lnTo>
                    <a:pt x="80" y="2"/>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55" name="Freeform 54">
              <a:extLst>
                <a:ext uri="{FF2B5EF4-FFF2-40B4-BE49-F238E27FC236}">
                  <a16:creationId xmlns:a16="http://schemas.microsoft.com/office/drawing/2014/main" id="{32A54B4B-717E-4499-BB27-E325BC914583}"/>
                </a:ext>
              </a:extLst>
            </p:cNvPr>
            <p:cNvSpPr>
              <a:spLocks noEditPoints="1"/>
            </p:cNvSpPr>
            <p:nvPr/>
          </p:nvSpPr>
          <p:spPr bwMode="auto">
            <a:xfrm>
              <a:off x="8677" y="1639"/>
              <a:ext cx="77" cy="77"/>
            </a:xfrm>
            <a:custGeom>
              <a:avLst/>
              <a:gdLst>
                <a:gd name="T0" fmla="*/ 274 w 618"/>
                <a:gd name="T1" fmla="*/ 104 h 618"/>
                <a:gd name="T2" fmla="*/ 213 w 618"/>
                <a:gd name="T3" fmla="*/ 126 h 618"/>
                <a:gd name="T4" fmla="*/ 163 w 618"/>
                <a:gd name="T5" fmla="*/ 162 h 618"/>
                <a:gd name="T6" fmla="*/ 126 w 618"/>
                <a:gd name="T7" fmla="*/ 214 h 618"/>
                <a:gd name="T8" fmla="*/ 105 w 618"/>
                <a:gd name="T9" fmla="*/ 275 h 618"/>
                <a:gd name="T10" fmla="*/ 105 w 618"/>
                <a:gd name="T11" fmla="*/ 342 h 618"/>
                <a:gd name="T12" fmla="*/ 126 w 618"/>
                <a:gd name="T13" fmla="*/ 404 h 618"/>
                <a:gd name="T14" fmla="*/ 163 w 618"/>
                <a:gd name="T15" fmla="*/ 455 h 618"/>
                <a:gd name="T16" fmla="*/ 213 w 618"/>
                <a:gd name="T17" fmla="*/ 493 h 618"/>
                <a:gd name="T18" fmla="*/ 274 w 618"/>
                <a:gd name="T19" fmla="*/ 513 h 618"/>
                <a:gd name="T20" fmla="*/ 345 w 618"/>
                <a:gd name="T21" fmla="*/ 511 h 618"/>
                <a:gd name="T22" fmla="*/ 412 w 618"/>
                <a:gd name="T23" fmla="*/ 487 h 618"/>
                <a:gd name="T24" fmla="*/ 466 w 618"/>
                <a:gd name="T25" fmla="*/ 442 h 618"/>
                <a:gd name="T26" fmla="*/ 502 w 618"/>
                <a:gd name="T27" fmla="*/ 381 h 618"/>
                <a:gd name="T28" fmla="*/ 514 w 618"/>
                <a:gd name="T29" fmla="*/ 309 h 618"/>
                <a:gd name="T30" fmla="*/ 502 w 618"/>
                <a:gd name="T31" fmla="*/ 236 h 618"/>
                <a:gd name="T32" fmla="*/ 466 w 618"/>
                <a:gd name="T33" fmla="*/ 176 h 618"/>
                <a:gd name="T34" fmla="*/ 412 w 618"/>
                <a:gd name="T35" fmla="*/ 131 h 618"/>
                <a:gd name="T36" fmla="*/ 345 w 618"/>
                <a:gd name="T37" fmla="*/ 105 h 618"/>
                <a:gd name="T38" fmla="*/ 308 w 618"/>
                <a:gd name="T39" fmla="*/ 0 h 618"/>
                <a:gd name="T40" fmla="*/ 390 w 618"/>
                <a:gd name="T41" fmla="*/ 11 h 618"/>
                <a:gd name="T42" fmla="*/ 464 w 618"/>
                <a:gd name="T43" fmla="*/ 42 h 618"/>
                <a:gd name="T44" fmla="*/ 527 w 618"/>
                <a:gd name="T45" fmla="*/ 90 h 618"/>
                <a:gd name="T46" fmla="*/ 576 w 618"/>
                <a:gd name="T47" fmla="*/ 153 h 618"/>
                <a:gd name="T48" fmla="*/ 606 w 618"/>
                <a:gd name="T49" fmla="*/ 227 h 618"/>
                <a:gd name="T50" fmla="*/ 618 w 618"/>
                <a:gd name="T51" fmla="*/ 309 h 618"/>
                <a:gd name="T52" fmla="*/ 606 w 618"/>
                <a:gd name="T53" fmla="*/ 391 h 618"/>
                <a:gd name="T54" fmla="*/ 576 w 618"/>
                <a:gd name="T55" fmla="*/ 465 h 618"/>
                <a:gd name="T56" fmla="*/ 527 w 618"/>
                <a:gd name="T57" fmla="*/ 527 h 618"/>
                <a:gd name="T58" fmla="*/ 464 w 618"/>
                <a:gd name="T59" fmla="*/ 576 h 618"/>
                <a:gd name="T60" fmla="*/ 390 w 618"/>
                <a:gd name="T61" fmla="*/ 606 h 618"/>
                <a:gd name="T62" fmla="*/ 308 w 618"/>
                <a:gd name="T63" fmla="*/ 618 h 618"/>
                <a:gd name="T64" fmla="*/ 226 w 618"/>
                <a:gd name="T65" fmla="*/ 606 h 618"/>
                <a:gd name="T66" fmla="*/ 152 w 618"/>
                <a:gd name="T67" fmla="*/ 576 h 618"/>
                <a:gd name="T68" fmla="*/ 90 w 618"/>
                <a:gd name="T69" fmla="*/ 527 h 618"/>
                <a:gd name="T70" fmla="*/ 42 w 618"/>
                <a:gd name="T71" fmla="*/ 465 h 618"/>
                <a:gd name="T72" fmla="*/ 10 w 618"/>
                <a:gd name="T73" fmla="*/ 391 h 618"/>
                <a:gd name="T74" fmla="*/ 0 w 618"/>
                <a:gd name="T75" fmla="*/ 309 h 618"/>
                <a:gd name="T76" fmla="*/ 10 w 618"/>
                <a:gd name="T77" fmla="*/ 227 h 618"/>
                <a:gd name="T78" fmla="*/ 42 w 618"/>
                <a:gd name="T79" fmla="*/ 153 h 618"/>
                <a:gd name="T80" fmla="*/ 90 w 618"/>
                <a:gd name="T81" fmla="*/ 90 h 618"/>
                <a:gd name="T82" fmla="*/ 152 w 618"/>
                <a:gd name="T83" fmla="*/ 42 h 618"/>
                <a:gd name="T84" fmla="*/ 226 w 618"/>
                <a:gd name="T85" fmla="*/ 11 h 618"/>
                <a:gd name="T86" fmla="*/ 308 w 618"/>
                <a:gd name="T87"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8" h="618">
                  <a:moveTo>
                    <a:pt x="308" y="102"/>
                  </a:moveTo>
                  <a:lnTo>
                    <a:pt x="274" y="104"/>
                  </a:lnTo>
                  <a:lnTo>
                    <a:pt x="243" y="113"/>
                  </a:lnTo>
                  <a:lnTo>
                    <a:pt x="213" y="126"/>
                  </a:lnTo>
                  <a:lnTo>
                    <a:pt x="187" y="142"/>
                  </a:lnTo>
                  <a:lnTo>
                    <a:pt x="163" y="162"/>
                  </a:lnTo>
                  <a:lnTo>
                    <a:pt x="142" y="187"/>
                  </a:lnTo>
                  <a:lnTo>
                    <a:pt x="126" y="214"/>
                  </a:lnTo>
                  <a:lnTo>
                    <a:pt x="113" y="244"/>
                  </a:lnTo>
                  <a:lnTo>
                    <a:pt x="105" y="275"/>
                  </a:lnTo>
                  <a:lnTo>
                    <a:pt x="103" y="309"/>
                  </a:lnTo>
                  <a:lnTo>
                    <a:pt x="105" y="342"/>
                  </a:lnTo>
                  <a:lnTo>
                    <a:pt x="113" y="373"/>
                  </a:lnTo>
                  <a:lnTo>
                    <a:pt x="126" y="404"/>
                  </a:lnTo>
                  <a:lnTo>
                    <a:pt x="142" y="430"/>
                  </a:lnTo>
                  <a:lnTo>
                    <a:pt x="163" y="455"/>
                  </a:lnTo>
                  <a:lnTo>
                    <a:pt x="187" y="476"/>
                  </a:lnTo>
                  <a:lnTo>
                    <a:pt x="213" y="493"/>
                  </a:lnTo>
                  <a:lnTo>
                    <a:pt x="243" y="504"/>
                  </a:lnTo>
                  <a:lnTo>
                    <a:pt x="274" y="513"/>
                  </a:lnTo>
                  <a:lnTo>
                    <a:pt x="308" y="515"/>
                  </a:lnTo>
                  <a:lnTo>
                    <a:pt x="345" y="511"/>
                  </a:lnTo>
                  <a:lnTo>
                    <a:pt x="380" y="502"/>
                  </a:lnTo>
                  <a:lnTo>
                    <a:pt x="412" y="487"/>
                  </a:lnTo>
                  <a:lnTo>
                    <a:pt x="441" y="466"/>
                  </a:lnTo>
                  <a:lnTo>
                    <a:pt x="466" y="442"/>
                  </a:lnTo>
                  <a:lnTo>
                    <a:pt x="486" y="412"/>
                  </a:lnTo>
                  <a:lnTo>
                    <a:pt x="502" y="381"/>
                  </a:lnTo>
                  <a:lnTo>
                    <a:pt x="511" y="346"/>
                  </a:lnTo>
                  <a:lnTo>
                    <a:pt x="514" y="309"/>
                  </a:lnTo>
                  <a:lnTo>
                    <a:pt x="511" y="272"/>
                  </a:lnTo>
                  <a:lnTo>
                    <a:pt x="502" y="236"/>
                  </a:lnTo>
                  <a:lnTo>
                    <a:pt x="486" y="205"/>
                  </a:lnTo>
                  <a:lnTo>
                    <a:pt x="466" y="176"/>
                  </a:lnTo>
                  <a:lnTo>
                    <a:pt x="441" y="151"/>
                  </a:lnTo>
                  <a:lnTo>
                    <a:pt x="412" y="131"/>
                  </a:lnTo>
                  <a:lnTo>
                    <a:pt x="380" y="115"/>
                  </a:lnTo>
                  <a:lnTo>
                    <a:pt x="345" y="105"/>
                  </a:lnTo>
                  <a:lnTo>
                    <a:pt x="308" y="102"/>
                  </a:lnTo>
                  <a:close/>
                  <a:moveTo>
                    <a:pt x="308" y="0"/>
                  </a:moveTo>
                  <a:lnTo>
                    <a:pt x="350" y="2"/>
                  </a:lnTo>
                  <a:lnTo>
                    <a:pt x="390" y="11"/>
                  </a:lnTo>
                  <a:lnTo>
                    <a:pt x="428" y="24"/>
                  </a:lnTo>
                  <a:lnTo>
                    <a:pt x="464" y="42"/>
                  </a:lnTo>
                  <a:lnTo>
                    <a:pt x="497" y="64"/>
                  </a:lnTo>
                  <a:lnTo>
                    <a:pt x="527" y="90"/>
                  </a:lnTo>
                  <a:lnTo>
                    <a:pt x="552" y="120"/>
                  </a:lnTo>
                  <a:lnTo>
                    <a:pt x="576" y="153"/>
                  </a:lnTo>
                  <a:lnTo>
                    <a:pt x="593" y="189"/>
                  </a:lnTo>
                  <a:lnTo>
                    <a:pt x="606" y="227"/>
                  </a:lnTo>
                  <a:lnTo>
                    <a:pt x="615" y="267"/>
                  </a:lnTo>
                  <a:lnTo>
                    <a:pt x="618" y="309"/>
                  </a:lnTo>
                  <a:lnTo>
                    <a:pt x="615" y="350"/>
                  </a:lnTo>
                  <a:lnTo>
                    <a:pt x="606" y="391"/>
                  </a:lnTo>
                  <a:lnTo>
                    <a:pt x="593" y="429"/>
                  </a:lnTo>
                  <a:lnTo>
                    <a:pt x="576" y="465"/>
                  </a:lnTo>
                  <a:lnTo>
                    <a:pt x="552" y="498"/>
                  </a:lnTo>
                  <a:lnTo>
                    <a:pt x="527" y="527"/>
                  </a:lnTo>
                  <a:lnTo>
                    <a:pt x="497" y="554"/>
                  </a:lnTo>
                  <a:lnTo>
                    <a:pt x="464" y="576"/>
                  </a:lnTo>
                  <a:lnTo>
                    <a:pt x="428" y="594"/>
                  </a:lnTo>
                  <a:lnTo>
                    <a:pt x="390" y="606"/>
                  </a:lnTo>
                  <a:lnTo>
                    <a:pt x="350" y="615"/>
                  </a:lnTo>
                  <a:lnTo>
                    <a:pt x="308" y="618"/>
                  </a:lnTo>
                  <a:lnTo>
                    <a:pt x="266" y="615"/>
                  </a:lnTo>
                  <a:lnTo>
                    <a:pt x="226" y="606"/>
                  </a:lnTo>
                  <a:lnTo>
                    <a:pt x="188" y="594"/>
                  </a:lnTo>
                  <a:lnTo>
                    <a:pt x="152" y="576"/>
                  </a:lnTo>
                  <a:lnTo>
                    <a:pt x="120" y="554"/>
                  </a:lnTo>
                  <a:lnTo>
                    <a:pt x="90" y="527"/>
                  </a:lnTo>
                  <a:lnTo>
                    <a:pt x="64" y="498"/>
                  </a:lnTo>
                  <a:lnTo>
                    <a:pt x="42" y="465"/>
                  </a:lnTo>
                  <a:lnTo>
                    <a:pt x="24" y="429"/>
                  </a:lnTo>
                  <a:lnTo>
                    <a:pt x="10" y="391"/>
                  </a:lnTo>
                  <a:lnTo>
                    <a:pt x="3" y="350"/>
                  </a:lnTo>
                  <a:lnTo>
                    <a:pt x="0" y="309"/>
                  </a:lnTo>
                  <a:lnTo>
                    <a:pt x="3" y="267"/>
                  </a:lnTo>
                  <a:lnTo>
                    <a:pt x="10" y="227"/>
                  </a:lnTo>
                  <a:lnTo>
                    <a:pt x="24" y="189"/>
                  </a:lnTo>
                  <a:lnTo>
                    <a:pt x="42" y="153"/>
                  </a:lnTo>
                  <a:lnTo>
                    <a:pt x="64" y="120"/>
                  </a:lnTo>
                  <a:lnTo>
                    <a:pt x="90" y="90"/>
                  </a:lnTo>
                  <a:lnTo>
                    <a:pt x="120" y="64"/>
                  </a:lnTo>
                  <a:lnTo>
                    <a:pt x="152" y="42"/>
                  </a:lnTo>
                  <a:lnTo>
                    <a:pt x="188" y="24"/>
                  </a:lnTo>
                  <a:lnTo>
                    <a:pt x="226" y="11"/>
                  </a:lnTo>
                  <a:lnTo>
                    <a:pt x="266" y="2"/>
                  </a:lnTo>
                  <a:lnTo>
                    <a:pt x="30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56" name="Group 57">
            <a:extLst>
              <a:ext uri="{FF2B5EF4-FFF2-40B4-BE49-F238E27FC236}">
                <a16:creationId xmlns:a16="http://schemas.microsoft.com/office/drawing/2014/main" id="{1B25FA2A-515B-402D-8DF5-9836C97AC0F6}"/>
              </a:ext>
            </a:extLst>
          </p:cNvPr>
          <p:cNvGrpSpPr>
            <a:grpSpLocks noChangeAspect="1"/>
          </p:cNvGrpSpPr>
          <p:nvPr/>
        </p:nvGrpSpPr>
        <p:grpSpPr bwMode="auto">
          <a:xfrm>
            <a:off x="7478955" y="1759635"/>
            <a:ext cx="329368" cy="327781"/>
            <a:chOff x="9423" y="1548"/>
            <a:chExt cx="415" cy="413"/>
          </a:xfrm>
          <a:solidFill>
            <a:srgbClr val="000000"/>
          </a:solidFill>
        </p:grpSpPr>
        <p:sp>
          <p:nvSpPr>
            <p:cNvPr id="1157" name="Freeform 59">
              <a:extLst>
                <a:ext uri="{FF2B5EF4-FFF2-40B4-BE49-F238E27FC236}">
                  <a16:creationId xmlns:a16="http://schemas.microsoft.com/office/drawing/2014/main" id="{F198537C-B123-4494-9AC6-9BA68A8EB975}"/>
                </a:ext>
              </a:extLst>
            </p:cNvPr>
            <p:cNvSpPr>
              <a:spLocks noEditPoints="1"/>
            </p:cNvSpPr>
            <p:nvPr/>
          </p:nvSpPr>
          <p:spPr bwMode="auto">
            <a:xfrm>
              <a:off x="9423" y="1703"/>
              <a:ext cx="415" cy="258"/>
            </a:xfrm>
            <a:custGeom>
              <a:avLst/>
              <a:gdLst>
                <a:gd name="T0" fmla="*/ 208 w 3325"/>
                <a:gd name="T1" fmla="*/ 1186 h 2062"/>
                <a:gd name="T2" fmla="*/ 659 w 3325"/>
                <a:gd name="T3" fmla="*/ 1854 h 2062"/>
                <a:gd name="T4" fmla="*/ 2699 w 3325"/>
                <a:gd name="T5" fmla="*/ 1821 h 2062"/>
                <a:gd name="T6" fmla="*/ 3095 w 3325"/>
                <a:gd name="T7" fmla="*/ 1144 h 2062"/>
                <a:gd name="T8" fmla="*/ 2681 w 3325"/>
                <a:gd name="T9" fmla="*/ 928 h 2062"/>
                <a:gd name="T10" fmla="*/ 1517 w 3325"/>
                <a:gd name="T11" fmla="*/ 747 h 2062"/>
                <a:gd name="T12" fmla="*/ 1305 w 3325"/>
                <a:gd name="T13" fmla="*/ 928 h 2062"/>
                <a:gd name="T14" fmla="*/ 1617 w 3325"/>
                <a:gd name="T15" fmla="*/ 829 h 2062"/>
                <a:gd name="T16" fmla="*/ 1863 w 3325"/>
                <a:gd name="T17" fmla="*/ 898 h 2062"/>
                <a:gd name="T18" fmla="*/ 1891 w 3325"/>
                <a:gd name="T19" fmla="*/ 792 h 2062"/>
                <a:gd name="T20" fmla="*/ 1663 w 3325"/>
                <a:gd name="T21" fmla="*/ 515 h 2062"/>
                <a:gd name="T22" fmla="*/ 1324 w 3325"/>
                <a:gd name="T23" fmla="*/ 616 h 2062"/>
                <a:gd name="T24" fmla="*/ 1098 w 3325"/>
                <a:gd name="T25" fmla="*/ 874 h 2062"/>
                <a:gd name="T26" fmla="*/ 1312 w 3325"/>
                <a:gd name="T27" fmla="*/ 755 h 2062"/>
                <a:gd name="T28" fmla="*/ 1606 w 3325"/>
                <a:gd name="T29" fmla="*/ 622 h 2062"/>
                <a:gd name="T30" fmla="*/ 1928 w 3325"/>
                <a:gd name="T31" fmla="*/ 690 h 2062"/>
                <a:gd name="T32" fmla="*/ 2138 w 3325"/>
                <a:gd name="T33" fmla="*/ 928 h 2062"/>
                <a:gd name="T34" fmla="*/ 2101 w 3325"/>
                <a:gd name="T35" fmla="*/ 695 h 2062"/>
                <a:gd name="T36" fmla="*/ 1787 w 3325"/>
                <a:gd name="T37" fmla="*/ 528 h 2062"/>
                <a:gd name="T38" fmla="*/ 1453 w 3325"/>
                <a:gd name="T39" fmla="*/ 336 h 2062"/>
                <a:gd name="T40" fmla="*/ 1099 w 3325"/>
                <a:gd name="T41" fmla="*/ 529 h 2062"/>
                <a:gd name="T42" fmla="*/ 879 w 3325"/>
                <a:gd name="T43" fmla="*/ 862 h 2062"/>
                <a:gd name="T44" fmla="*/ 1086 w 3325"/>
                <a:gd name="T45" fmla="*/ 696 h 2062"/>
                <a:gd name="T46" fmla="*/ 1396 w 3325"/>
                <a:gd name="T47" fmla="*/ 463 h 2062"/>
                <a:gd name="T48" fmla="*/ 1796 w 3325"/>
                <a:gd name="T49" fmla="*/ 425 h 2062"/>
                <a:gd name="T50" fmla="*/ 2140 w 3325"/>
                <a:gd name="T51" fmla="*/ 590 h 2062"/>
                <a:gd name="T52" fmla="*/ 2421 w 3325"/>
                <a:gd name="T53" fmla="*/ 798 h 2062"/>
                <a:gd name="T54" fmla="*/ 2174 w 3325"/>
                <a:gd name="T55" fmla="*/ 485 h 2062"/>
                <a:gd name="T56" fmla="*/ 1804 w 3325"/>
                <a:gd name="T57" fmla="*/ 321 h 2062"/>
                <a:gd name="T58" fmla="*/ 1420 w 3325"/>
                <a:gd name="T59" fmla="*/ 131 h 2062"/>
                <a:gd name="T60" fmla="*/ 1002 w 3325"/>
                <a:gd name="T61" fmla="*/ 339 h 2062"/>
                <a:gd name="T62" fmla="*/ 718 w 3325"/>
                <a:gd name="T63" fmla="*/ 704 h 2062"/>
                <a:gd name="T64" fmla="*/ 796 w 3325"/>
                <a:gd name="T65" fmla="*/ 786 h 2062"/>
                <a:gd name="T66" fmla="*/ 1048 w 3325"/>
                <a:gd name="T67" fmla="*/ 435 h 2062"/>
                <a:gd name="T68" fmla="*/ 1434 w 3325"/>
                <a:gd name="T69" fmla="*/ 234 h 2062"/>
                <a:gd name="T70" fmla="*/ 1882 w 3325"/>
                <a:gd name="T71" fmla="*/ 232 h 2062"/>
                <a:gd name="T72" fmla="*/ 2259 w 3325"/>
                <a:gd name="T73" fmla="*/ 420 h 2062"/>
                <a:gd name="T74" fmla="*/ 2513 w 3325"/>
                <a:gd name="T75" fmla="*/ 752 h 2062"/>
                <a:gd name="T76" fmla="*/ 2381 w 3325"/>
                <a:gd name="T77" fmla="*/ 391 h 2062"/>
                <a:gd name="T78" fmla="*/ 1983 w 3325"/>
                <a:gd name="T79" fmla="*/ 153 h 2062"/>
                <a:gd name="T80" fmla="*/ 1748 w 3325"/>
                <a:gd name="T81" fmla="*/ 3 h 2062"/>
                <a:gd name="T82" fmla="*/ 2217 w 3325"/>
                <a:gd name="T83" fmla="*/ 143 h 2062"/>
                <a:gd name="T84" fmla="*/ 2576 w 3325"/>
                <a:gd name="T85" fmla="*/ 454 h 2062"/>
                <a:gd name="T86" fmla="*/ 3220 w 3325"/>
                <a:gd name="T87" fmla="*/ 412 h 2062"/>
                <a:gd name="T88" fmla="*/ 3322 w 3325"/>
                <a:gd name="T89" fmla="*/ 492 h 2062"/>
                <a:gd name="T90" fmla="*/ 3268 w 3325"/>
                <a:gd name="T91" fmla="*/ 608 h 2062"/>
                <a:gd name="T92" fmla="*/ 3140 w 3325"/>
                <a:gd name="T93" fmla="*/ 939 h 2062"/>
                <a:gd name="T94" fmla="*/ 3300 w 3325"/>
                <a:gd name="T95" fmla="*/ 1077 h 2062"/>
                <a:gd name="T96" fmla="*/ 3306 w 3325"/>
                <a:gd name="T97" fmla="*/ 1272 h 2062"/>
                <a:gd name="T98" fmla="*/ 2898 w 3325"/>
                <a:gd name="T99" fmla="*/ 1879 h 2062"/>
                <a:gd name="T100" fmla="*/ 2759 w 3325"/>
                <a:gd name="T101" fmla="*/ 2038 h 2062"/>
                <a:gd name="T102" fmla="*/ 600 w 3325"/>
                <a:gd name="T103" fmla="*/ 2052 h 2062"/>
                <a:gd name="T104" fmla="*/ 440 w 3325"/>
                <a:gd name="T105" fmla="*/ 1913 h 2062"/>
                <a:gd name="T106" fmla="*/ 34 w 3325"/>
                <a:gd name="T107" fmla="*/ 1299 h 2062"/>
                <a:gd name="T108" fmla="*/ 11 w 3325"/>
                <a:gd name="T109" fmla="*/ 1111 h 2062"/>
                <a:gd name="T110" fmla="*/ 151 w 3325"/>
                <a:gd name="T111" fmla="*/ 952 h 2062"/>
                <a:gd name="T112" fmla="*/ 582 w 3325"/>
                <a:gd name="T113" fmla="*/ 766 h 2062"/>
                <a:gd name="T114" fmla="*/ 838 w 3325"/>
                <a:gd name="T115" fmla="*/ 350 h 2062"/>
                <a:gd name="T116" fmla="*/ 1245 w 3325"/>
                <a:gd name="T117" fmla="*/ 79 h 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25" h="2062">
                  <a:moveTo>
                    <a:pt x="260" y="1134"/>
                  </a:moveTo>
                  <a:lnTo>
                    <a:pt x="243" y="1136"/>
                  </a:lnTo>
                  <a:lnTo>
                    <a:pt x="229" y="1144"/>
                  </a:lnTo>
                  <a:lnTo>
                    <a:pt x="218" y="1155"/>
                  </a:lnTo>
                  <a:lnTo>
                    <a:pt x="210" y="1169"/>
                  </a:lnTo>
                  <a:lnTo>
                    <a:pt x="208" y="1186"/>
                  </a:lnTo>
                  <a:lnTo>
                    <a:pt x="624" y="1649"/>
                  </a:lnTo>
                  <a:lnTo>
                    <a:pt x="624" y="1805"/>
                  </a:lnTo>
                  <a:lnTo>
                    <a:pt x="626" y="1821"/>
                  </a:lnTo>
                  <a:lnTo>
                    <a:pt x="633" y="1835"/>
                  </a:lnTo>
                  <a:lnTo>
                    <a:pt x="645" y="1846"/>
                  </a:lnTo>
                  <a:lnTo>
                    <a:pt x="659" y="1854"/>
                  </a:lnTo>
                  <a:lnTo>
                    <a:pt x="676" y="1856"/>
                  </a:lnTo>
                  <a:lnTo>
                    <a:pt x="2649" y="1856"/>
                  </a:lnTo>
                  <a:lnTo>
                    <a:pt x="2666" y="1854"/>
                  </a:lnTo>
                  <a:lnTo>
                    <a:pt x="2680" y="1846"/>
                  </a:lnTo>
                  <a:lnTo>
                    <a:pt x="2692" y="1835"/>
                  </a:lnTo>
                  <a:lnTo>
                    <a:pt x="2699" y="1821"/>
                  </a:lnTo>
                  <a:lnTo>
                    <a:pt x="2701" y="1805"/>
                  </a:lnTo>
                  <a:lnTo>
                    <a:pt x="2701" y="1649"/>
                  </a:lnTo>
                  <a:lnTo>
                    <a:pt x="3117" y="1186"/>
                  </a:lnTo>
                  <a:lnTo>
                    <a:pt x="3115" y="1169"/>
                  </a:lnTo>
                  <a:lnTo>
                    <a:pt x="3107" y="1155"/>
                  </a:lnTo>
                  <a:lnTo>
                    <a:pt x="3095" y="1144"/>
                  </a:lnTo>
                  <a:lnTo>
                    <a:pt x="3082" y="1136"/>
                  </a:lnTo>
                  <a:lnTo>
                    <a:pt x="3066" y="1134"/>
                  </a:lnTo>
                  <a:lnTo>
                    <a:pt x="260" y="1134"/>
                  </a:lnTo>
                  <a:close/>
                  <a:moveTo>
                    <a:pt x="2675" y="902"/>
                  </a:moveTo>
                  <a:lnTo>
                    <a:pt x="2623" y="928"/>
                  </a:lnTo>
                  <a:lnTo>
                    <a:pt x="2681" y="928"/>
                  </a:lnTo>
                  <a:lnTo>
                    <a:pt x="2678" y="915"/>
                  </a:lnTo>
                  <a:lnTo>
                    <a:pt x="2675" y="902"/>
                  </a:lnTo>
                  <a:close/>
                  <a:moveTo>
                    <a:pt x="1663" y="722"/>
                  </a:moveTo>
                  <a:lnTo>
                    <a:pt x="1612" y="724"/>
                  </a:lnTo>
                  <a:lnTo>
                    <a:pt x="1564" y="734"/>
                  </a:lnTo>
                  <a:lnTo>
                    <a:pt x="1517" y="747"/>
                  </a:lnTo>
                  <a:lnTo>
                    <a:pt x="1474" y="767"/>
                  </a:lnTo>
                  <a:lnTo>
                    <a:pt x="1433" y="792"/>
                  </a:lnTo>
                  <a:lnTo>
                    <a:pt x="1395" y="820"/>
                  </a:lnTo>
                  <a:lnTo>
                    <a:pt x="1361" y="853"/>
                  </a:lnTo>
                  <a:lnTo>
                    <a:pt x="1330" y="889"/>
                  </a:lnTo>
                  <a:lnTo>
                    <a:pt x="1305" y="928"/>
                  </a:lnTo>
                  <a:lnTo>
                    <a:pt x="1431" y="928"/>
                  </a:lnTo>
                  <a:lnTo>
                    <a:pt x="1462" y="898"/>
                  </a:lnTo>
                  <a:lnTo>
                    <a:pt x="1497" y="873"/>
                  </a:lnTo>
                  <a:lnTo>
                    <a:pt x="1534" y="853"/>
                  </a:lnTo>
                  <a:lnTo>
                    <a:pt x="1575" y="838"/>
                  </a:lnTo>
                  <a:lnTo>
                    <a:pt x="1617" y="829"/>
                  </a:lnTo>
                  <a:lnTo>
                    <a:pt x="1663" y="824"/>
                  </a:lnTo>
                  <a:lnTo>
                    <a:pt x="1708" y="829"/>
                  </a:lnTo>
                  <a:lnTo>
                    <a:pt x="1750" y="838"/>
                  </a:lnTo>
                  <a:lnTo>
                    <a:pt x="1790" y="853"/>
                  </a:lnTo>
                  <a:lnTo>
                    <a:pt x="1829" y="873"/>
                  </a:lnTo>
                  <a:lnTo>
                    <a:pt x="1863" y="898"/>
                  </a:lnTo>
                  <a:lnTo>
                    <a:pt x="1892" y="928"/>
                  </a:lnTo>
                  <a:lnTo>
                    <a:pt x="2020" y="928"/>
                  </a:lnTo>
                  <a:lnTo>
                    <a:pt x="1995" y="889"/>
                  </a:lnTo>
                  <a:lnTo>
                    <a:pt x="1964" y="853"/>
                  </a:lnTo>
                  <a:lnTo>
                    <a:pt x="1930" y="820"/>
                  </a:lnTo>
                  <a:lnTo>
                    <a:pt x="1891" y="792"/>
                  </a:lnTo>
                  <a:lnTo>
                    <a:pt x="1851" y="767"/>
                  </a:lnTo>
                  <a:lnTo>
                    <a:pt x="1807" y="747"/>
                  </a:lnTo>
                  <a:lnTo>
                    <a:pt x="1761" y="734"/>
                  </a:lnTo>
                  <a:lnTo>
                    <a:pt x="1713" y="724"/>
                  </a:lnTo>
                  <a:lnTo>
                    <a:pt x="1663" y="722"/>
                  </a:lnTo>
                  <a:close/>
                  <a:moveTo>
                    <a:pt x="1663" y="515"/>
                  </a:moveTo>
                  <a:lnTo>
                    <a:pt x="1601" y="518"/>
                  </a:lnTo>
                  <a:lnTo>
                    <a:pt x="1541" y="528"/>
                  </a:lnTo>
                  <a:lnTo>
                    <a:pt x="1482" y="542"/>
                  </a:lnTo>
                  <a:lnTo>
                    <a:pt x="1427" y="562"/>
                  </a:lnTo>
                  <a:lnTo>
                    <a:pt x="1374" y="586"/>
                  </a:lnTo>
                  <a:lnTo>
                    <a:pt x="1324" y="616"/>
                  </a:lnTo>
                  <a:lnTo>
                    <a:pt x="1276" y="649"/>
                  </a:lnTo>
                  <a:lnTo>
                    <a:pt x="1233" y="687"/>
                  </a:lnTo>
                  <a:lnTo>
                    <a:pt x="1193" y="728"/>
                  </a:lnTo>
                  <a:lnTo>
                    <a:pt x="1157" y="774"/>
                  </a:lnTo>
                  <a:lnTo>
                    <a:pt x="1125" y="822"/>
                  </a:lnTo>
                  <a:lnTo>
                    <a:pt x="1098" y="874"/>
                  </a:lnTo>
                  <a:lnTo>
                    <a:pt x="1075" y="928"/>
                  </a:lnTo>
                  <a:lnTo>
                    <a:pt x="1187" y="928"/>
                  </a:lnTo>
                  <a:lnTo>
                    <a:pt x="1211" y="880"/>
                  </a:lnTo>
                  <a:lnTo>
                    <a:pt x="1241" y="835"/>
                  </a:lnTo>
                  <a:lnTo>
                    <a:pt x="1274" y="793"/>
                  </a:lnTo>
                  <a:lnTo>
                    <a:pt x="1312" y="755"/>
                  </a:lnTo>
                  <a:lnTo>
                    <a:pt x="1354" y="721"/>
                  </a:lnTo>
                  <a:lnTo>
                    <a:pt x="1398" y="690"/>
                  </a:lnTo>
                  <a:lnTo>
                    <a:pt x="1446" y="665"/>
                  </a:lnTo>
                  <a:lnTo>
                    <a:pt x="1497" y="645"/>
                  </a:lnTo>
                  <a:lnTo>
                    <a:pt x="1550" y="630"/>
                  </a:lnTo>
                  <a:lnTo>
                    <a:pt x="1606" y="622"/>
                  </a:lnTo>
                  <a:lnTo>
                    <a:pt x="1663" y="619"/>
                  </a:lnTo>
                  <a:lnTo>
                    <a:pt x="1719" y="622"/>
                  </a:lnTo>
                  <a:lnTo>
                    <a:pt x="1776" y="630"/>
                  </a:lnTo>
                  <a:lnTo>
                    <a:pt x="1829" y="645"/>
                  </a:lnTo>
                  <a:lnTo>
                    <a:pt x="1879" y="665"/>
                  </a:lnTo>
                  <a:lnTo>
                    <a:pt x="1928" y="690"/>
                  </a:lnTo>
                  <a:lnTo>
                    <a:pt x="1972" y="721"/>
                  </a:lnTo>
                  <a:lnTo>
                    <a:pt x="2014" y="755"/>
                  </a:lnTo>
                  <a:lnTo>
                    <a:pt x="2051" y="793"/>
                  </a:lnTo>
                  <a:lnTo>
                    <a:pt x="2085" y="835"/>
                  </a:lnTo>
                  <a:lnTo>
                    <a:pt x="2114" y="880"/>
                  </a:lnTo>
                  <a:lnTo>
                    <a:pt x="2138" y="928"/>
                  </a:lnTo>
                  <a:lnTo>
                    <a:pt x="2157" y="928"/>
                  </a:lnTo>
                  <a:lnTo>
                    <a:pt x="2235" y="890"/>
                  </a:lnTo>
                  <a:lnTo>
                    <a:pt x="2208" y="836"/>
                  </a:lnTo>
                  <a:lnTo>
                    <a:pt x="2177" y="785"/>
                  </a:lnTo>
                  <a:lnTo>
                    <a:pt x="2141" y="738"/>
                  </a:lnTo>
                  <a:lnTo>
                    <a:pt x="2101" y="695"/>
                  </a:lnTo>
                  <a:lnTo>
                    <a:pt x="2056" y="656"/>
                  </a:lnTo>
                  <a:lnTo>
                    <a:pt x="2008" y="620"/>
                  </a:lnTo>
                  <a:lnTo>
                    <a:pt x="1957" y="589"/>
                  </a:lnTo>
                  <a:lnTo>
                    <a:pt x="1903" y="564"/>
                  </a:lnTo>
                  <a:lnTo>
                    <a:pt x="1847" y="543"/>
                  </a:lnTo>
                  <a:lnTo>
                    <a:pt x="1787" y="528"/>
                  </a:lnTo>
                  <a:lnTo>
                    <a:pt x="1726" y="518"/>
                  </a:lnTo>
                  <a:lnTo>
                    <a:pt x="1663" y="515"/>
                  </a:lnTo>
                  <a:close/>
                  <a:moveTo>
                    <a:pt x="1663" y="310"/>
                  </a:moveTo>
                  <a:lnTo>
                    <a:pt x="1591" y="312"/>
                  </a:lnTo>
                  <a:lnTo>
                    <a:pt x="1521" y="321"/>
                  </a:lnTo>
                  <a:lnTo>
                    <a:pt x="1453" y="336"/>
                  </a:lnTo>
                  <a:lnTo>
                    <a:pt x="1387" y="356"/>
                  </a:lnTo>
                  <a:lnTo>
                    <a:pt x="1324" y="381"/>
                  </a:lnTo>
                  <a:lnTo>
                    <a:pt x="1262" y="411"/>
                  </a:lnTo>
                  <a:lnTo>
                    <a:pt x="1205" y="446"/>
                  </a:lnTo>
                  <a:lnTo>
                    <a:pt x="1151" y="486"/>
                  </a:lnTo>
                  <a:lnTo>
                    <a:pt x="1099" y="529"/>
                  </a:lnTo>
                  <a:lnTo>
                    <a:pt x="1052" y="576"/>
                  </a:lnTo>
                  <a:lnTo>
                    <a:pt x="1008" y="627"/>
                  </a:lnTo>
                  <a:lnTo>
                    <a:pt x="969" y="681"/>
                  </a:lnTo>
                  <a:lnTo>
                    <a:pt x="934" y="739"/>
                  </a:lnTo>
                  <a:lnTo>
                    <a:pt x="904" y="799"/>
                  </a:lnTo>
                  <a:lnTo>
                    <a:pt x="879" y="862"/>
                  </a:lnTo>
                  <a:lnTo>
                    <a:pt x="859" y="928"/>
                  </a:lnTo>
                  <a:lnTo>
                    <a:pt x="966" y="928"/>
                  </a:lnTo>
                  <a:lnTo>
                    <a:pt x="988" y="865"/>
                  </a:lnTo>
                  <a:lnTo>
                    <a:pt x="1016" y="805"/>
                  </a:lnTo>
                  <a:lnTo>
                    <a:pt x="1048" y="748"/>
                  </a:lnTo>
                  <a:lnTo>
                    <a:pt x="1086" y="696"/>
                  </a:lnTo>
                  <a:lnTo>
                    <a:pt x="1127" y="646"/>
                  </a:lnTo>
                  <a:lnTo>
                    <a:pt x="1174" y="600"/>
                  </a:lnTo>
                  <a:lnTo>
                    <a:pt x="1224" y="559"/>
                  </a:lnTo>
                  <a:lnTo>
                    <a:pt x="1278" y="522"/>
                  </a:lnTo>
                  <a:lnTo>
                    <a:pt x="1336" y="489"/>
                  </a:lnTo>
                  <a:lnTo>
                    <a:pt x="1396" y="463"/>
                  </a:lnTo>
                  <a:lnTo>
                    <a:pt x="1460" y="442"/>
                  </a:lnTo>
                  <a:lnTo>
                    <a:pt x="1525" y="426"/>
                  </a:lnTo>
                  <a:lnTo>
                    <a:pt x="1593" y="416"/>
                  </a:lnTo>
                  <a:lnTo>
                    <a:pt x="1663" y="412"/>
                  </a:lnTo>
                  <a:lnTo>
                    <a:pt x="1730" y="415"/>
                  </a:lnTo>
                  <a:lnTo>
                    <a:pt x="1796" y="425"/>
                  </a:lnTo>
                  <a:lnTo>
                    <a:pt x="1861" y="439"/>
                  </a:lnTo>
                  <a:lnTo>
                    <a:pt x="1922" y="460"/>
                  </a:lnTo>
                  <a:lnTo>
                    <a:pt x="1981" y="486"/>
                  </a:lnTo>
                  <a:lnTo>
                    <a:pt x="2037" y="516"/>
                  </a:lnTo>
                  <a:lnTo>
                    <a:pt x="2090" y="551"/>
                  </a:lnTo>
                  <a:lnTo>
                    <a:pt x="2140" y="590"/>
                  </a:lnTo>
                  <a:lnTo>
                    <a:pt x="2186" y="634"/>
                  </a:lnTo>
                  <a:lnTo>
                    <a:pt x="2228" y="682"/>
                  </a:lnTo>
                  <a:lnTo>
                    <a:pt x="2265" y="733"/>
                  </a:lnTo>
                  <a:lnTo>
                    <a:pt x="2299" y="786"/>
                  </a:lnTo>
                  <a:lnTo>
                    <a:pt x="2328" y="843"/>
                  </a:lnTo>
                  <a:lnTo>
                    <a:pt x="2421" y="798"/>
                  </a:lnTo>
                  <a:lnTo>
                    <a:pt x="2390" y="738"/>
                  </a:lnTo>
                  <a:lnTo>
                    <a:pt x="2355" y="680"/>
                  </a:lnTo>
                  <a:lnTo>
                    <a:pt x="2315" y="626"/>
                  </a:lnTo>
                  <a:lnTo>
                    <a:pt x="2272" y="575"/>
                  </a:lnTo>
                  <a:lnTo>
                    <a:pt x="2225" y="528"/>
                  </a:lnTo>
                  <a:lnTo>
                    <a:pt x="2174" y="485"/>
                  </a:lnTo>
                  <a:lnTo>
                    <a:pt x="2119" y="446"/>
                  </a:lnTo>
                  <a:lnTo>
                    <a:pt x="2061" y="411"/>
                  </a:lnTo>
                  <a:lnTo>
                    <a:pt x="2001" y="381"/>
                  </a:lnTo>
                  <a:lnTo>
                    <a:pt x="1937" y="356"/>
                  </a:lnTo>
                  <a:lnTo>
                    <a:pt x="1872" y="336"/>
                  </a:lnTo>
                  <a:lnTo>
                    <a:pt x="1804" y="321"/>
                  </a:lnTo>
                  <a:lnTo>
                    <a:pt x="1734" y="312"/>
                  </a:lnTo>
                  <a:lnTo>
                    <a:pt x="1663" y="310"/>
                  </a:lnTo>
                  <a:close/>
                  <a:moveTo>
                    <a:pt x="1663" y="103"/>
                  </a:moveTo>
                  <a:lnTo>
                    <a:pt x="1580" y="106"/>
                  </a:lnTo>
                  <a:lnTo>
                    <a:pt x="1498" y="116"/>
                  </a:lnTo>
                  <a:lnTo>
                    <a:pt x="1420" y="131"/>
                  </a:lnTo>
                  <a:lnTo>
                    <a:pt x="1343" y="153"/>
                  </a:lnTo>
                  <a:lnTo>
                    <a:pt x="1269" y="180"/>
                  </a:lnTo>
                  <a:lnTo>
                    <a:pt x="1198" y="213"/>
                  </a:lnTo>
                  <a:lnTo>
                    <a:pt x="1128" y="250"/>
                  </a:lnTo>
                  <a:lnTo>
                    <a:pt x="1064" y="292"/>
                  </a:lnTo>
                  <a:lnTo>
                    <a:pt x="1002" y="339"/>
                  </a:lnTo>
                  <a:lnTo>
                    <a:pt x="944" y="390"/>
                  </a:lnTo>
                  <a:lnTo>
                    <a:pt x="889" y="446"/>
                  </a:lnTo>
                  <a:lnTo>
                    <a:pt x="839" y="505"/>
                  </a:lnTo>
                  <a:lnTo>
                    <a:pt x="795" y="568"/>
                  </a:lnTo>
                  <a:lnTo>
                    <a:pt x="754" y="634"/>
                  </a:lnTo>
                  <a:lnTo>
                    <a:pt x="718" y="704"/>
                  </a:lnTo>
                  <a:lnTo>
                    <a:pt x="689" y="776"/>
                  </a:lnTo>
                  <a:lnTo>
                    <a:pt x="663" y="851"/>
                  </a:lnTo>
                  <a:lnTo>
                    <a:pt x="644" y="928"/>
                  </a:lnTo>
                  <a:lnTo>
                    <a:pt x="751" y="928"/>
                  </a:lnTo>
                  <a:lnTo>
                    <a:pt x="771" y="856"/>
                  </a:lnTo>
                  <a:lnTo>
                    <a:pt x="796" y="786"/>
                  </a:lnTo>
                  <a:lnTo>
                    <a:pt x="827" y="720"/>
                  </a:lnTo>
                  <a:lnTo>
                    <a:pt x="862" y="657"/>
                  </a:lnTo>
                  <a:lnTo>
                    <a:pt x="901" y="595"/>
                  </a:lnTo>
                  <a:lnTo>
                    <a:pt x="946" y="539"/>
                  </a:lnTo>
                  <a:lnTo>
                    <a:pt x="995" y="485"/>
                  </a:lnTo>
                  <a:lnTo>
                    <a:pt x="1048" y="435"/>
                  </a:lnTo>
                  <a:lnTo>
                    <a:pt x="1104" y="390"/>
                  </a:lnTo>
                  <a:lnTo>
                    <a:pt x="1165" y="349"/>
                  </a:lnTo>
                  <a:lnTo>
                    <a:pt x="1227" y="313"/>
                  </a:lnTo>
                  <a:lnTo>
                    <a:pt x="1294" y="281"/>
                  </a:lnTo>
                  <a:lnTo>
                    <a:pt x="1363" y="255"/>
                  </a:lnTo>
                  <a:lnTo>
                    <a:pt x="1434" y="234"/>
                  </a:lnTo>
                  <a:lnTo>
                    <a:pt x="1509" y="218"/>
                  </a:lnTo>
                  <a:lnTo>
                    <a:pt x="1585" y="210"/>
                  </a:lnTo>
                  <a:lnTo>
                    <a:pt x="1663" y="206"/>
                  </a:lnTo>
                  <a:lnTo>
                    <a:pt x="1737" y="208"/>
                  </a:lnTo>
                  <a:lnTo>
                    <a:pt x="1811" y="218"/>
                  </a:lnTo>
                  <a:lnTo>
                    <a:pt x="1882" y="232"/>
                  </a:lnTo>
                  <a:lnTo>
                    <a:pt x="1952" y="252"/>
                  </a:lnTo>
                  <a:lnTo>
                    <a:pt x="2019" y="276"/>
                  </a:lnTo>
                  <a:lnTo>
                    <a:pt x="2083" y="305"/>
                  </a:lnTo>
                  <a:lnTo>
                    <a:pt x="2145" y="339"/>
                  </a:lnTo>
                  <a:lnTo>
                    <a:pt x="2204" y="378"/>
                  </a:lnTo>
                  <a:lnTo>
                    <a:pt x="2259" y="420"/>
                  </a:lnTo>
                  <a:lnTo>
                    <a:pt x="2311" y="467"/>
                  </a:lnTo>
                  <a:lnTo>
                    <a:pt x="2360" y="517"/>
                  </a:lnTo>
                  <a:lnTo>
                    <a:pt x="2405" y="571"/>
                  </a:lnTo>
                  <a:lnTo>
                    <a:pt x="2445" y="628"/>
                  </a:lnTo>
                  <a:lnTo>
                    <a:pt x="2481" y="688"/>
                  </a:lnTo>
                  <a:lnTo>
                    <a:pt x="2513" y="752"/>
                  </a:lnTo>
                  <a:lnTo>
                    <a:pt x="2607" y="705"/>
                  </a:lnTo>
                  <a:lnTo>
                    <a:pt x="2570" y="636"/>
                  </a:lnTo>
                  <a:lnTo>
                    <a:pt x="2530" y="569"/>
                  </a:lnTo>
                  <a:lnTo>
                    <a:pt x="2485" y="507"/>
                  </a:lnTo>
                  <a:lnTo>
                    <a:pt x="2436" y="447"/>
                  </a:lnTo>
                  <a:lnTo>
                    <a:pt x="2381" y="391"/>
                  </a:lnTo>
                  <a:lnTo>
                    <a:pt x="2324" y="340"/>
                  </a:lnTo>
                  <a:lnTo>
                    <a:pt x="2262" y="293"/>
                  </a:lnTo>
                  <a:lnTo>
                    <a:pt x="2196" y="251"/>
                  </a:lnTo>
                  <a:lnTo>
                    <a:pt x="2128" y="213"/>
                  </a:lnTo>
                  <a:lnTo>
                    <a:pt x="2057" y="180"/>
                  </a:lnTo>
                  <a:lnTo>
                    <a:pt x="1983" y="153"/>
                  </a:lnTo>
                  <a:lnTo>
                    <a:pt x="1905" y="131"/>
                  </a:lnTo>
                  <a:lnTo>
                    <a:pt x="1827" y="116"/>
                  </a:lnTo>
                  <a:lnTo>
                    <a:pt x="1746" y="106"/>
                  </a:lnTo>
                  <a:lnTo>
                    <a:pt x="1663" y="103"/>
                  </a:lnTo>
                  <a:close/>
                  <a:moveTo>
                    <a:pt x="1663" y="0"/>
                  </a:moveTo>
                  <a:lnTo>
                    <a:pt x="1748" y="3"/>
                  </a:lnTo>
                  <a:lnTo>
                    <a:pt x="1832" y="12"/>
                  </a:lnTo>
                  <a:lnTo>
                    <a:pt x="1913" y="28"/>
                  </a:lnTo>
                  <a:lnTo>
                    <a:pt x="1992" y="48"/>
                  </a:lnTo>
                  <a:lnTo>
                    <a:pt x="2070" y="75"/>
                  </a:lnTo>
                  <a:lnTo>
                    <a:pt x="2144" y="106"/>
                  </a:lnTo>
                  <a:lnTo>
                    <a:pt x="2217" y="143"/>
                  </a:lnTo>
                  <a:lnTo>
                    <a:pt x="2285" y="184"/>
                  </a:lnTo>
                  <a:lnTo>
                    <a:pt x="2350" y="230"/>
                  </a:lnTo>
                  <a:lnTo>
                    <a:pt x="2412" y="280"/>
                  </a:lnTo>
                  <a:lnTo>
                    <a:pt x="2471" y="334"/>
                  </a:lnTo>
                  <a:lnTo>
                    <a:pt x="2525" y="392"/>
                  </a:lnTo>
                  <a:lnTo>
                    <a:pt x="2576" y="454"/>
                  </a:lnTo>
                  <a:lnTo>
                    <a:pt x="2621" y="520"/>
                  </a:lnTo>
                  <a:lnTo>
                    <a:pt x="2663" y="588"/>
                  </a:lnTo>
                  <a:lnTo>
                    <a:pt x="2699" y="659"/>
                  </a:lnTo>
                  <a:lnTo>
                    <a:pt x="3174" y="424"/>
                  </a:lnTo>
                  <a:lnTo>
                    <a:pt x="3197" y="415"/>
                  </a:lnTo>
                  <a:lnTo>
                    <a:pt x="3220" y="412"/>
                  </a:lnTo>
                  <a:lnTo>
                    <a:pt x="3243" y="415"/>
                  </a:lnTo>
                  <a:lnTo>
                    <a:pt x="3264" y="421"/>
                  </a:lnTo>
                  <a:lnTo>
                    <a:pt x="3285" y="433"/>
                  </a:lnTo>
                  <a:lnTo>
                    <a:pt x="3300" y="450"/>
                  </a:lnTo>
                  <a:lnTo>
                    <a:pt x="3314" y="469"/>
                  </a:lnTo>
                  <a:lnTo>
                    <a:pt x="3322" y="492"/>
                  </a:lnTo>
                  <a:lnTo>
                    <a:pt x="3325" y="514"/>
                  </a:lnTo>
                  <a:lnTo>
                    <a:pt x="3323" y="537"/>
                  </a:lnTo>
                  <a:lnTo>
                    <a:pt x="3315" y="559"/>
                  </a:lnTo>
                  <a:lnTo>
                    <a:pt x="3304" y="578"/>
                  </a:lnTo>
                  <a:lnTo>
                    <a:pt x="3288" y="594"/>
                  </a:lnTo>
                  <a:lnTo>
                    <a:pt x="3268" y="608"/>
                  </a:lnTo>
                  <a:lnTo>
                    <a:pt x="2769" y="855"/>
                  </a:lnTo>
                  <a:lnTo>
                    <a:pt x="2778" y="892"/>
                  </a:lnTo>
                  <a:lnTo>
                    <a:pt x="2785" y="928"/>
                  </a:lnTo>
                  <a:lnTo>
                    <a:pt x="3066" y="928"/>
                  </a:lnTo>
                  <a:lnTo>
                    <a:pt x="3104" y="931"/>
                  </a:lnTo>
                  <a:lnTo>
                    <a:pt x="3140" y="939"/>
                  </a:lnTo>
                  <a:lnTo>
                    <a:pt x="3175" y="952"/>
                  </a:lnTo>
                  <a:lnTo>
                    <a:pt x="3207" y="970"/>
                  </a:lnTo>
                  <a:lnTo>
                    <a:pt x="3236" y="991"/>
                  </a:lnTo>
                  <a:lnTo>
                    <a:pt x="3261" y="1016"/>
                  </a:lnTo>
                  <a:lnTo>
                    <a:pt x="3283" y="1046"/>
                  </a:lnTo>
                  <a:lnTo>
                    <a:pt x="3300" y="1077"/>
                  </a:lnTo>
                  <a:lnTo>
                    <a:pt x="3314" y="1111"/>
                  </a:lnTo>
                  <a:lnTo>
                    <a:pt x="3323" y="1148"/>
                  </a:lnTo>
                  <a:lnTo>
                    <a:pt x="3325" y="1186"/>
                  </a:lnTo>
                  <a:lnTo>
                    <a:pt x="3323" y="1216"/>
                  </a:lnTo>
                  <a:lnTo>
                    <a:pt x="3316" y="1245"/>
                  </a:lnTo>
                  <a:lnTo>
                    <a:pt x="3306" y="1272"/>
                  </a:lnTo>
                  <a:lnTo>
                    <a:pt x="3291" y="1299"/>
                  </a:lnTo>
                  <a:lnTo>
                    <a:pt x="3273" y="1323"/>
                  </a:lnTo>
                  <a:lnTo>
                    <a:pt x="2909" y="1728"/>
                  </a:lnTo>
                  <a:lnTo>
                    <a:pt x="2909" y="1805"/>
                  </a:lnTo>
                  <a:lnTo>
                    <a:pt x="2906" y="1843"/>
                  </a:lnTo>
                  <a:lnTo>
                    <a:pt x="2898" y="1879"/>
                  </a:lnTo>
                  <a:lnTo>
                    <a:pt x="2885" y="1913"/>
                  </a:lnTo>
                  <a:lnTo>
                    <a:pt x="2867" y="1944"/>
                  </a:lnTo>
                  <a:lnTo>
                    <a:pt x="2846" y="1974"/>
                  </a:lnTo>
                  <a:lnTo>
                    <a:pt x="2820" y="1999"/>
                  </a:lnTo>
                  <a:lnTo>
                    <a:pt x="2790" y="2021"/>
                  </a:lnTo>
                  <a:lnTo>
                    <a:pt x="2759" y="2038"/>
                  </a:lnTo>
                  <a:lnTo>
                    <a:pt x="2725" y="2052"/>
                  </a:lnTo>
                  <a:lnTo>
                    <a:pt x="2687" y="2059"/>
                  </a:lnTo>
                  <a:lnTo>
                    <a:pt x="2649" y="2062"/>
                  </a:lnTo>
                  <a:lnTo>
                    <a:pt x="676" y="2062"/>
                  </a:lnTo>
                  <a:lnTo>
                    <a:pt x="638" y="2059"/>
                  </a:lnTo>
                  <a:lnTo>
                    <a:pt x="600" y="2052"/>
                  </a:lnTo>
                  <a:lnTo>
                    <a:pt x="566" y="2038"/>
                  </a:lnTo>
                  <a:lnTo>
                    <a:pt x="534" y="2021"/>
                  </a:lnTo>
                  <a:lnTo>
                    <a:pt x="505" y="1999"/>
                  </a:lnTo>
                  <a:lnTo>
                    <a:pt x="479" y="1974"/>
                  </a:lnTo>
                  <a:lnTo>
                    <a:pt x="458" y="1944"/>
                  </a:lnTo>
                  <a:lnTo>
                    <a:pt x="440" y="1913"/>
                  </a:lnTo>
                  <a:lnTo>
                    <a:pt x="426" y="1879"/>
                  </a:lnTo>
                  <a:lnTo>
                    <a:pt x="419" y="1843"/>
                  </a:lnTo>
                  <a:lnTo>
                    <a:pt x="415" y="1805"/>
                  </a:lnTo>
                  <a:lnTo>
                    <a:pt x="415" y="1728"/>
                  </a:lnTo>
                  <a:lnTo>
                    <a:pt x="52" y="1323"/>
                  </a:lnTo>
                  <a:lnTo>
                    <a:pt x="34" y="1299"/>
                  </a:lnTo>
                  <a:lnTo>
                    <a:pt x="19" y="1272"/>
                  </a:lnTo>
                  <a:lnTo>
                    <a:pt x="8" y="1245"/>
                  </a:lnTo>
                  <a:lnTo>
                    <a:pt x="2" y="1216"/>
                  </a:lnTo>
                  <a:lnTo>
                    <a:pt x="0" y="1186"/>
                  </a:lnTo>
                  <a:lnTo>
                    <a:pt x="3" y="1148"/>
                  </a:lnTo>
                  <a:lnTo>
                    <a:pt x="11" y="1111"/>
                  </a:lnTo>
                  <a:lnTo>
                    <a:pt x="24" y="1077"/>
                  </a:lnTo>
                  <a:lnTo>
                    <a:pt x="42" y="1046"/>
                  </a:lnTo>
                  <a:lnTo>
                    <a:pt x="64" y="1016"/>
                  </a:lnTo>
                  <a:lnTo>
                    <a:pt x="89" y="991"/>
                  </a:lnTo>
                  <a:lnTo>
                    <a:pt x="119" y="970"/>
                  </a:lnTo>
                  <a:lnTo>
                    <a:pt x="151" y="952"/>
                  </a:lnTo>
                  <a:lnTo>
                    <a:pt x="185" y="939"/>
                  </a:lnTo>
                  <a:lnTo>
                    <a:pt x="222" y="931"/>
                  </a:lnTo>
                  <a:lnTo>
                    <a:pt x="260" y="928"/>
                  </a:lnTo>
                  <a:lnTo>
                    <a:pt x="540" y="928"/>
                  </a:lnTo>
                  <a:lnTo>
                    <a:pt x="558" y="845"/>
                  </a:lnTo>
                  <a:lnTo>
                    <a:pt x="582" y="766"/>
                  </a:lnTo>
                  <a:lnTo>
                    <a:pt x="612" y="689"/>
                  </a:lnTo>
                  <a:lnTo>
                    <a:pt x="647" y="614"/>
                  </a:lnTo>
                  <a:lnTo>
                    <a:pt x="689" y="543"/>
                  </a:lnTo>
                  <a:lnTo>
                    <a:pt x="733" y="475"/>
                  </a:lnTo>
                  <a:lnTo>
                    <a:pt x="784" y="411"/>
                  </a:lnTo>
                  <a:lnTo>
                    <a:pt x="838" y="350"/>
                  </a:lnTo>
                  <a:lnTo>
                    <a:pt x="897" y="293"/>
                  </a:lnTo>
                  <a:lnTo>
                    <a:pt x="959" y="241"/>
                  </a:lnTo>
                  <a:lnTo>
                    <a:pt x="1026" y="193"/>
                  </a:lnTo>
                  <a:lnTo>
                    <a:pt x="1097" y="149"/>
                  </a:lnTo>
                  <a:lnTo>
                    <a:pt x="1170" y="111"/>
                  </a:lnTo>
                  <a:lnTo>
                    <a:pt x="1245" y="79"/>
                  </a:lnTo>
                  <a:lnTo>
                    <a:pt x="1324" y="51"/>
                  </a:lnTo>
                  <a:lnTo>
                    <a:pt x="1406" y="29"/>
                  </a:lnTo>
                  <a:lnTo>
                    <a:pt x="1490" y="13"/>
                  </a:lnTo>
                  <a:lnTo>
                    <a:pt x="1575" y="4"/>
                  </a:lnTo>
                  <a:lnTo>
                    <a:pt x="166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58" name="Freeform 60">
              <a:extLst>
                <a:ext uri="{FF2B5EF4-FFF2-40B4-BE49-F238E27FC236}">
                  <a16:creationId xmlns:a16="http://schemas.microsoft.com/office/drawing/2014/main" id="{C332FCD9-54F2-4768-869A-628C0A2E7CFF}"/>
                </a:ext>
              </a:extLst>
            </p:cNvPr>
            <p:cNvSpPr>
              <a:spLocks/>
            </p:cNvSpPr>
            <p:nvPr/>
          </p:nvSpPr>
          <p:spPr bwMode="auto">
            <a:xfrm>
              <a:off x="9523" y="1606"/>
              <a:ext cx="30" cy="97"/>
            </a:xfrm>
            <a:custGeom>
              <a:avLst/>
              <a:gdLst>
                <a:gd name="T0" fmla="*/ 178 w 235"/>
                <a:gd name="T1" fmla="*/ 2 h 773"/>
                <a:gd name="T2" fmla="*/ 202 w 235"/>
                <a:gd name="T3" fmla="*/ 19 h 773"/>
                <a:gd name="T4" fmla="*/ 225 w 235"/>
                <a:gd name="T5" fmla="*/ 76 h 773"/>
                <a:gd name="T6" fmla="*/ 235 w 235"/>
                <a:gd name="T7" fmla="*/ 162 h 773"/>
                <a:gd name="T8" fmla="*/ 224 w 235"/>
                <a:gd name="T9" fmla="*/ 246 h 773"/>
                <a:gd name="T10" fmla="*/ 198 w 235"/>
                <a:gd name="T11" fmla="*/ 329 h 773"/>
                <a:gd name="T12" fmla="*/ 166 w 235"/>
                <a:gd name="T13" fmla="*/ 408 h 773"/>
                <a:gd name="T14" fmla="*/ 134 w 235"/>
                <a:gd name="T15" fmla="*/ 487 h 773"/>
                <a:gd name="T16" fmla="*/ 112 w 235"/>
                <a:gd name="T17" fmla="*/ 563 h 773"/>
                <a:gd name="T18" fmla="*/ 107 w 235"/>
                <a:gd name="T19" fmla="*/ 637 h 773"/>
                <a:gd name="T20" fmla="*/ 123 w 235"/>
                <a:gd name="T21" fmla="*/ 706 h 773"/>
                <a:gd name="T22" fmla="*/ 124 w 235"/>
                <a:gd name="T23" fmla="*/ 715 h 773"/>
                <a:gd name="T24" fmla="*/ 121 w 235"/>
                <a:gd name="T25" fmla="*/ 738 h 773"/>
                <a:gd name="T26" fmla="*/ 102 w 235"/>
                <a:gd name="T27" fmla="*/ 763 h 773"/>
                <a:gd name="T28" fmla="*/ 72 w 235"/>
                <a:gd name="T29" fmla="*/ 773 h 773"/>
                <a:gd name="T30" fmla="*/ 45 w 235"/>
                <a:gd name="T31" fmla="*/ 765 h 773"/>
                <a:gd name="T32" fmla="*/ 26 w 235"/>
                <a:gd name="T33" fmla="*/ 745 h 773"/>
                <a:gd name="T34" fmla="*/ 26 w 235"/>
                <a:gd name="T35" fmla="*/ 744 h 773"/>
                <a:gd name="T36" fmla="*/ 24 w 235"/>
                <a:gd name="T37" fmla="*/ 741 h 773"/>
                <a:gd name="T38" fmla="*/ 9 w 235"/>
                <a:gd name="T39" fmla="*/ 696 h 773"/>
                <a:gd name="T40" fmla="*/ 0 w 235"/>
                <a:gd name="T41" fmla="*/ 611 h 773"/>
                <a:gd name="T42" fmla="*/ 13 w 235"/>
                <a:gd name="T43" fmla="*/ 528 h 773"/>
                <a:gd name="T44" fmla="*/ 40 w 235"/>
                <a:gd name="T45" fmla="*/ 447 h 773"/>
                <a:gd name="T46" fmla="*/ 72 w 235"/>
                <a:gd name="T47" fmla="*/ 369 h 773"/>
                <a:gd name="T48" fmla="*/ 103 w 235"/>
                <a:gd name="T49" fmla="*/ 290 h 773"/>
                <a:gd name="T50" fmla="*/ 126 w 235"/>
                <a:gd name="T51" fmla="*/ 214 h 773"/>
                <a:gd name="T52" fmla="*/ 132 w 235"/>
                <a:gd name="T53" fmla="*/ 141 h 773"/>
                <a:gd name="T54" fmla="*/ 115 w 235"/>
                <a:gd name="T55" fmla="*/ 70 h 773"/>
                <a:gd name="T56" fmla="*/ 115 w 235"/>
                <a:gd name="T57" fmla="*/ 69 h 773"/>
                <a:gd name="T58" fmla="*/ 112 w 235"/>
                <a:gd name="T59" fmla="*/ 59 h 773"/>
                <a:gd name="T60" fmla="*/ 114 w 235"/>
                <a:gd name="T61" fmla="*/ 34 h 773"/>
                <a:gd name="T62" fmla="*/ 132 w 235"/>
                <a:gd name="T63" fmla="*/ 9 h 773"/>
                <a:gd name="T64" fmla="*/ 162 w 235"/>
                <a:gd name="T65"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5" h="773">
                  <a:moveTo>
                    <a:pt x="162" y="0"/>
                  </a:moveTo>
                  <a:lnTo>
                    <a:pt x="178" y="2"/>
                  </a:lnTo>
                  <a:lnTo>
                    <a:pt x="192" y="9"/>
                  </a:lnTo>
                  <a:lnTo>
                    <a:pt x="202" y="19"/>
                  </a:lnTo>
                  <a:lnTo>
                    <a:pt x="210" y="32"/>
                  </a:lnTo>
                  <a:lnTo>
                    <a:pt x="225" y="76"/>
                  </a:lnTo>
                  <a:lnTo>
                    <a:pt x="233" y="119"/>
                  </a:lnTo>
                  <a:lnTo>
                    <a:pt x="235" y="162"/>
                  </a:lnTo>
                  <a:lnTo>
                    <a:pt x="231" y="204"/>
                  </a:lnTo>
                  <a:lnTo>
                    <a:pt x="224" y="246"/>
                  </a:lnTo>
                  <a:lnTo>
                    <a:pt x="212" y="288"/>
                  </a:lnTo>
                  <a:lnTo>
                    <a:pt x="198" y="329"/>
                  </a:lnTo>
                  <a:lnTo>
                    <a:pt x="182" y="369"/>
                  </a:lnTo>
                  <a:lnTo>
                    <a:pt x="166" y="408"/>
                  </a:lnTo>
                  <a:lnTo>
                    <a:pt x="149" y="448"/>
                  </a:lnTo>
                  <a:lnTo>
                    <a:pt x="134" y="487"/>
                  </a:lnTo>
                  <a:lnTo>
                    <a:pt x="121" y="526"/>
                  </a:lnTo>
                  <a:lnTo>
                    <a:pt x="112" y="563"/>
                  </a:lnTo>
                  <a:lnTo>
                    <a:pt x="107" y="600"/>
                  </a:lnTo>
                  <a:lnTo>
                    <a:pt x="107" y="637"/>
                  </a:lnTo>
                  <a:lnTo>
                    <a:pt x="111" y="671"/>
                  </a:lnTo>
                  <a:lnTo>
                    <a:pt x="123" y="706"/>
                  </a:lnTo>
                  <a:lnTo>
                    <a:pt x="123" y="708"/>
                  </a:lnTo>
                  <a:lnTo>
                    <a:pt x="124" y="715"/>
                  </a:lnTo>
                  <a:lnTo>
                    <a:pt x="124" y="721"/>
                  </a:lnTo>
                  <a:lnTo>
                    <a:pt x="121" y="738"/>
                  </a:lnTo>
                  <a:lnTo>
                    <a:pt x="114" y="752"/>
                  </a:lnTo>
                  <a:lnTo>
                    <a:pt x="102" y="763"/>
                  </a:lnTo>
                  <a:lnTo>
                    <a:pt x="89" y="771"/>
                  </a:lnTo>
                  <a:lnTo>
                    <a:pt x="72" y="773"/>
                  </a:lnTo>
                  <a:lnTo>
                    <a:pt x="58" y="772"/>
                  </a:lnTo>
                  <a:lnTo>
                    <a:pt x="45" y="765"/>
                  </a:lnTo>
                  <a:lnTo>
                    <a:pt x="34" y="757"/>
                  </a:lnTo>
                  <a:lnTo>
                    <a:pt x="26" y="745"/>
                  </a:lnTo>
                  <a:lnTo>
                    <a:pt x="26" y="745"/>
                  </a:lnTo>
                  <a:lnTo>
                    <a:pt x="26" y="744"/>
                  </a:lnTo>
                  <a:lnTo>
                    <a:pt x="25" y="743"/>
                  </a:lnTo>
                  <a:lnTo>
                    <a:pt x="24" y="741"/>
                  </a:lnTo>
                  <a:lnTo>
                    <a:pt x="23" y="739"/>
                  </a:lnTo>
                  <a:lnTo>
                    <a:pt x="9" y="696"/>
                  </a:lnTo>
                  <a:lnTo>
                    <a:pt x="1" y="653"/>
                  </a:lnTo>
                  <a:lnTo>
                    <a:pt x="0" y="611"/>
                  </a:lnTo>
                  <a:lnTo>
                    <a:pt x="5" y="569"/>
                  </a:lnTo>
                  <a:lnTo>
                    <a:pt x="13" y="528"/>
                  </a:lnTo>
                  <a:lnTo>
                    <a:pt x="25" y="487"/>
                  </a:lnTo>
                  <a:lnTo>
                    <a:pt x="40" y="447"/>
                  </a:lnTo>
                  <a:lnTo>
                    <a:pt x="55" y="408"/>
                  </a:lnTo>
                  <a:lnTo>
                    <a:pt x="72" y="369"/>
                  </a:lnTo>
                  <a:lnTo>
                    <a:pt x="87" y="329"/>
                  </a:lnTo>
                  <a:lnTo>
                    <a:pt x="103" y="290"/>
                  </a:lnTo>
                  <a:lnTo>
                    <a:pt x="116" y="252"/>
                  </a:lnTo>
                  <a:lnTo>
                    <a:pt x="126" y="214"/>
                  </a:lnTo>
                  <a:lnTo>
                    <a:pt x="132" y="177"/>
                  </a:lnTo>
                  <a:lnTo>
                    <a:pt x="132" y="141"/>
                  </a:lnTo>
                  <a:lnTo>
                    <a:pt x="128" y="105"/>
                  </a:lnTo>
                  <a:lnTo>
                    <a:pt x="115" y="70"/>
                  </a:lnTo>
                  <a:lnTo>
                    <a:pt x="115" y="69"/>
                  </a:lnTo>
                  <a:lnTo>
                    <a:pt x="115" y="69"/>
                  </a:lnTo>
                  <a:lnTo>
                    <a:pt x="115" y="68"/>
                  </a:lnTo>
                  <a:lnTo>
                    <a:pt x="112" y="59"/>
                  </a:lnTo>
                  <a:lnTo>
                    <a:pt x="111" y="50"/>
                  </a:lnTo>
                  <a:lnTo>
                    <a:pt x="114" y="34"/>
                  </a:lnTo>
                  <a:lnTo>
                    <a:pt x="121" y="21"/>
                  </a:lnTo>
                  <a:lnTo>
                    <a:pt x="132" y="9"/>
                  </a:lnTo>
                  <a:lnTo>
                    <a:pt x="146" y="3"/>
                  </a:lnTo>
                  <a:lnTo>
                    <a:pt x="16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59" name="Freeform 61">
              <a:extLst>
                <a:ext uri="{FF2B5EF4-FFF2-40B4-BE49-F238E27FC236}">
                  <a16:creationId xmlns:a16="http://schemas.microsoft.com/office/drawing/2014/main" id="{3C9A3DFE-C387-4F22-9F86-F4CDBF7AC196}"/>
                </a:ext>
              </a:extLst>
            </p:cNvPr>
            <p:cNvSpPr>
              <a:spLocks/>
            </p:cNvSpPr>
            <p:nvPr/>
          </p:nvSpPr>
          <p:spPr bwMode="auto">
            <a:xfrm>
              <a:off x="9682" y="1605"/>
              <a:ext cx="29" cy="96"/>
            </a:xfrm>
            <a:custGeom>
              <a:avLst/>
              <a:gdLst>
                <a:gd name="T0" fmla="*/ 177 w 234"/>
                <a:gd name="T1" fmla="*/ 2 h 773"/>
                <a:gd name="T2" fmla="*/ 202 w 234"/>
                <a:gd name="T3" fmla="*/ 19 h 773"/>
                <a:gd name="T4" fmla="*/ 224 w 234"/>
                <a:gd name="T5" fmla="*/ 76 h 773"/>
                <a:gd name="T6" fmla="*/ 234 w 234"/>
                <a:gd name="T7" fmla="*/ 161 h 773"/>
                <a:gd name="T8" fmla="*/ 222 w 234"/>
                <a:gd name="T9" fmla="*/ 247 h 773"/>
                <a:gd name="T10" fmla="*/ 197 w 234"/>
                <a:gd name="T11" fmla="*/ 329 h 773"/>
                <a:gd name="T12" fmla="*/ 165 w 234"/>
                <a:gd name="T13" fmla="*/ 408 h 773"/>
                <a:gd name="T14" fmla="*/ 134 w 234"/>
                <a:gd name="T15" fmla="*/ 487 h 773"/>
                <a:gd name="T16" fmla="*/ 112 w 234"/>
                <a:gd name="T17" fmla="*/ 563 h 773"/>
                <a:gd name="T18" fmla="*/ 105 w 234"/>
                <a:gd name="T19" fmla="*/ 636 h 773"/>
                <a:gd name="T20" fmla="*/ 121 w 234"/>
                <a:gd name="T21" fmla="*/ 706 h 773"/>
                <a:gd name="T22" fmla="*/ 122 w 234"/>
                <a:gd name="T23" fmla="*/ 708 h 773"/>
                <a:gd name="T24" fmla="*/ 124 w 234"/>
                <a:gd name="T25" fmla="*/ 721 h 773"/>
                <a:gd name="T26" fmla="*/ 114 w 234"/>
                <a:gd name="T27" fmla="*/ 752 h 773"/>
                <a:gd name="T28" fmla="*/ 87 w 234"/>
                <a:gd name="T29" fmla="*/ 771 h 773"/>
                <a:gd name="T30" fmla="*/ 56 w 234"/>
                <a:gd name="T31" fmla="*/ 771 h 773"/>
                <a:gd name="T32" fmla="*/ 33 w 234"/>
                <a:gd name="T33" fmla="*/ 756 h 773"/>
                <a:gd name="T34" fmla="*/ 24 w 234"/>
                <a:gd name="T35" fmla="*/ 744 h 773"/>
                <a:gd name="T36" fmla="*/ 24 w 234"/>
                <a:gd name="T37" fmla="*/ 743 h 773"/>
                <a:gd name="T38" fmla="*/ 22 w 234"/>
                <a:gd name="T39" fmla="*/ 739 h 773"/>
                <a:gd name="T40" fmla="*/ 1 w 234"/>
                <a:gd name="T41" fmla="*/ 654 h 773"/>
                <a:gd name="T42" fmla="*/ 4 w 234"/>
                <a:gd name="T43" fmla="*/ 569 h 773"/>
                <a:gd name="T44" fmla="*/ 24 w 234"/>
                <a:gd name="T45" fmla="*/ 487 h 773"/>
                <a:gd name="T46" fmla="*/ 54 w 234"/>
                <a:gd name="T47" fmla="*/ 407 h 773"/>
                <a:gd name="T48" fmla="*/ 87 w 234"/>
                <a:gd name="T49" fmla="*/ 329 h 773"/>
                <a:gd name="T50" fmla="*/ 116 w 234"/>
                <a:gd name="T51" fmla="*/ 251 h 773"/>
                <a:gd name="T52" fmla="*/ 132 w 234"/>
                <a:gd name="T53" fmla="*/ 177 h 773"/>
                <a:gd name="T54" fmla="*/ 126 w 234"/>
                <a:gd name="T55" fmla="*/ 105 h 773"/>
                <a:gd name="T56" fmla="*/ 115 w 234"/>
                <a:gd name="T57" fmla="*/ 70 h 773"/>
                <a:gd name="T58" fmla="*/ 114 w 234"/>
                <a:gd name="T59" fmla="*/ 68 h 773"/>
                <a:gd name="T60" fmla="*/ 112 w 234"/>
                <a:gd name="T61" fmla="*/ 59 h 773"/>
                <a:gd name="T62" fmla="*/ 114 w 234"/>
                <a:gd name="T63" fmla="*/ 34 h 773"/>
                <a:gd name="T64" fmla="*/ 132 w 234"/>
                <a:gd name="T65" fmla="*/ 9 h 773"/>
                <a:gd name="T66" fmla="*/ 161 w 234"/>
                <a:gd name="T67"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773">
                  <a:moveTo>
                    <a:pt x="161" y="0"/>
                  </a:moveTo>
                  <a:lnTo>
                    <a:pt x="177" y="2"/>
                  </a:lnTo>
                  <a:lnTo>
                    <a:pt x="190" y="8"/>
                  </a:lnTo>
                  <a:lnTo>
                    <a:pt x="202" y="19"/>
                  </a:lnTo>
                  <a:lnTo>
                    <a:pt x="209" y="32"/>
                  </a:lnTo>
                  <a:lnTo>
                    <a:pt x="224" y="76"/>
                  </a:lnTo>
                  <a:lnTo>
                    <a:pt x="233" y="119"/>
                  </a:lnTo>
                  <a:lnTo>
                    <a:pt x="234" y="161"/>
                  </a:lnTo>
                  <a:lnTo>
                    <a:pt x="231" y="204"/>
                  </a:lnTo>
                  <a:lnTo>
                    <a:pt x="222" y="247"/>
                  </a:lnTo>
                  <a:lnTo>
                    <a:pt x="211" y="288"/>
                  </a:lnTo>
                  <a:lnTo>
                    <a:pt x="197" y="329"/>
                  </a:lnTo>
                  <a:lnTo>
                    <a:pt x="182" y="369"/>
                  </a:lnTo>
                  <a:lnTo>
                    <a:pt x="165" y="408"/>
                  </a:lnTo>
                  <a:lnTo>
                    <a:pt x="149" y="448"/>
                  </a:lnTo>
                  <a:lnTo>
                    <a:pt x="134" y="487"/>
                  </a:lnTo>
                  <a:lnTo>
                    <a:pt x="121" y="525"/>
                  </a:lnTo>
                  <a:lnTo>
                    <a:pt x="112" y="563"/>
                  </a:lnTo>
                  <a:lnTo>
                    <a:pt x="106" y="600"/>
                  </a:lnTo>
                  <a:lnTo>
                    <a:pt x="105" y="636"/>
                  </a:lnTo>
                  <a:lnTo>
                    <a:pt x="110" y="672"/>
                  </a:lnTo>
                  <a:lnTo>
                    <a:pt x="121" y="706"/>
                  </a:lnTo>
                  <a:lnTo>
                    <a:pt x="122" y="708"/>
                  </a:lnTo>
                  <a:lnTo>
                    <a:pt x="122" y="708"/>
                  </a:lnTo>
                  <a:lnTo>
                    <a:pt x="123" y="715"/>
                  </a:lnTo>
                  <a:lnTo>
                    <a:pt x="124" y="721"/>
                  </a:lnTo>
                  <a:lnTo>
                    <a:pt x="121" y="737"/>
                  </a:lnTo>
                  <a:lnTo>
                    <a:pt x="114" y="752"/>
                  </a:lnTo>
                  <a:lnTo>
                    <a:pt x="102" y="763"/>
                  </a:lnTo>
                  <a:lnTo>
                    <a:pt x="87" y="771"/>
                  </a:lnTo>
                  <a:lnTo>
                    <a:pt x="71" y="773"/>
                  </a:lnTo>
                  <a:lnTo>
                    <a:pt x="56" y="771"/>
                  </a:lnTo>
                  <a:lnTo>
                    <a:pt x="44" y="766"/>
                  </a:lnTo>
                  <a:lnTo>
                    <a:pt x="33" y="756"/>
                  </a:lnTo>
                  <a:lnTo>
                    <a:pt x="25" y="744"/>
                  </a:lnTo>
                  <a:lnTo>
                    <a:pt x="24" y="744"/>
                  </a:lnTo>
                  <a:lnTo>
                    <a:pt x="24" y="744"/>
                  </a:lnTo>
                  <a:lnTo>
                    <a:pt x="24" y="743"/>
                  </a:lnTo>
                  <a:lnTo>
                    <a:pt x="23" y="741"/>
                  </a:lnTo>
                  <a:lnTo>
                    <a:pt x="22" y="739"/>
                  </a:lnTo>
                  <a:lnTo>
                    <a:pt x="8" y="696"/>
                  </a:lnTo>
                  <a:lnTo>
                    <a:pt x="1" y="654"/>
                  </a:lnTo>
                  <a:lnTo>
                    <a:pt x="0" y="612"/>
                  </a:lnTo>
                  <a:lnTo>
                    <a:pt x="4" y="569"/>
                  </a:lnTo>
                  <a:lnTo>
                    <a:pt x="13" y="527"/>
                  </a:lnTo>
                  <a:lnTo>
                    <a:pt x="24" y="487"/>
                  </a:lnTo>
                  <a:lnTo>
                    <a:pt x="38" y="447"/>
                  </a:lnTo>
                  <a:lnTo>
                    <a:pt x="54" y="407"/>
                  </a:lnTo>
                  <a:lnTo>
                    <a:pt x="70" y="369"/>
                  </a:lnTo>
                  <a:lnTo>
                    <a:pt x="87" y="329"/>
                  </a:lnTo>
                  <a:lnTo>
                    <a:pt x="103" y="290"/>
                  </a:lnTo>
                  <a:lnTo>
                    <a:pt x="116" y="251"/>
                  </a:lnTo>
                  <a:lnTo>
                    <a:pt x="125" y="214"/>
                  </a:lnTo>
                  <a:lnTo>
                    <a:pt x="132" y="177"/>
                  </a:lnTo>
                  <a:lnTo>
                    <a:pt x="132" y="141"/>
                  </a:lnTo>
                  <a:lnTo>
                    <a:pt x="126" y="105"/>
                  </a:lnTo>
                  <a:lnTo>
                    <a:pt x="115" y="71"/>
                  </a:lnTo>
                  <a:lnTo>
                    <a:pt x="115" y="70"/>
                  </a:lnTo>
                  <a:lnTo>
                    <a:pt x="114" y="68"/>
                  </a:lnTo>
                  <a:lnTo>
                    <a:pt x="114" y="68"/>
                  </a:lnTo>
                  <a:lnTo>
                    <a:pt x="114" y="67"/>
                  </a:lnTo>
                  <a:lnTo>
                    <a:pt x="112" y="59"/>
                  </a:lnTo>
                  <a:lnTo>
                    <a:pt x="110" y="49"/>
                  </a:lnTo>
                  <a:lnTo>
                    <a:pt x="114" y="34"/>
                  </a:lnTo>
                  <a:lnTo>
                    <a:pt x="120" y="20"/>
                  </a:lnTo>
                  <a:lnTo>
                    <a:pt x="132" y="9"/>
                  </a:lnTo>
                  <a:lnTo>
                    <a:pt x="146" y="2"/>
                  </a:lnTo>
                  <a:lnTo>
                    <a:pt x="1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60" name="Freeform 62">
              <a:extLst>
                <a:ext uri="{FF2B5EF4-FFF2-40B4-BE49-F238E27FC236}">
                  <a16:creationId xmlns:a16="http://schemas.microsoft.com/office/drawing/2014/main" id="{6F4AEA93-92E3-48BD-BD72-BFB33BC83A03}"/>
                </a:ext>
              </a:extLst>
            </p:cNvPr>
            <p:cNvSpPr>
              <a:spLocks/>
            </p:cNvSpPr>
            <p:nvPr/>
          </p:nvSpPr>
          <p:spPr bwMode="auto">
            <a:xfrm>
              <a:off x="9615" y="1548"/>
              <a:ext cx="29" cy="97"/>
            </a:xfrm>
            <a:custGeom>
              <a:avLst/>
              <a:gdLst>
                <a:gd name="T0" fmla="*/ 176 w 233"/>
                <a:gd name="T1" fmla="*/ 2 h 773"/>
                <a:gd name="T2" fmla="*/ 200 w 233"/>
                <a:gd name="T3" fmla="*/ 19 h 773"/>
                <a:gd name="T4" fmla="*/ 224 w 233"/>
                <a:gd name="T5" fmla="*/ 76 h 773"/>
                <a:gd name="T6" fmla="*/ 233 w 233"/>
                <a:gd name="T7" fmla="*/ 162 h 773"/>
                <a:gd name="T8" fmla="*/ 222 w 233"/>
                <a:gd name="T9" fmla="*/ 246 h 773"/>
                <a:gd name="T10" fmla="*/ 196 w 233"/>
                <a:gd name="T11" fmla="*/ 329 h 773"/>
                <a:gd name="T12" fmla="*/ 164 w 233"/>
                <a:gd name="T13" fmla="*/ 408 h 773"/>
                <a:gd name="T14" fmla="*/ 133 w 233"/>
                <a:gd name="T15" fmla="*/ 487 h 773"/>
                <a:gd name="T16" fmla="*/ 111 w 233"/>
                <a:gd name="T17" fmla="*/ 563 h 773"/>
                <a:gd name="T18" fmla="*/ 105 w 233"/>
                <a:gd name="T19" fmla="*/ 637 h 773"/>
                <a:gd name="T20" fmla="*/ 121 w 233"/>
                <a:gd name="T21" fmla="*/ 706 h 773"/>
                <a:gd name="T22" fmla="*/ 122 w 233"/>
                <a:gd name="T23" fmla="*/ 715 h 773"/>
                <a:gd name="T24" fmla="*/ 120 w 233"/>
                <a:gd name="T25" fmla="*/ 738 h 773"/>
                <a:gd name="T26" fmla="*/ 102 w 233"/>
                <a:gd name="T27" fmla="*/ 763 h 773"/>
                <a:gd name="T28" fmla="*/ 71 w 233"/>
                <a:gd name="T29" fmla="*/ 773 h 773"/>
                <a:gd name="T30" fmla="*/ 43 w 233"/>
                <a:gd name="T31" fmla="*/ 765 h 773"/>
                <a:gd name="T32" fmla="*/ 25 w 233"/>
                <a:gd name="T33" fmla="*/ 745 h 773"/>
                <a:gd name="T34" fmla="*/ 24 w 233"/>
                <a:gd name="T35" fmla="*/ 743 h 773"/>
                <a:gd name="T36" fmla="*/ 22 w 233"/>
                <a:gd name="T37" fmla="*/ 739 h 773"/>
                <a:gd name="T38" fmla="*/ 1 w 233"/>
                <a:gd name="T39" fmla="*/ 653 h 773"/>
                <a:gd name="T40" fmla="*/ 4 w 233"/>
                <a:gd name="T41" fmla="*/ 569 h 773"/>
                <a:gd name="T42" fmla="*/ 24 w 233"/>
                <a:gd name="T43" fmla="*/ 487 h 773"/>
                <a:gd name="T44" fmla="*/ 54 w 233"/>
                <a:gd name="T45" fmla="*/ 407 h 773"/>
                <a:gd name="T46" fmla="*/ 87 w 233"/>
                <a:gd name="T47" fmla="*/ 329 h 773"/>
                <a:gd name="T48" fmla="*/ 115 w 233"/>
                <a:gd name="T49" fmla="*/ 252 h 773"/>
                <a:gd name="T50" fmla="*/ 130 w 233"/>
                <a:gd name="T51" fmla="*/ 177 h 773"/>
                <a:gd name="T52" fmla="*/ 126 w 233"/>
                <a:gd name="T53" fmla="*/ 105 h 773"/>
                <a:gd name="T54" fmla="*/ 114 w 233"/>
                <a:gd name="T55" fmla="*/ 69 h 773"/>
                <a:gd name="T56" fmla="*/ 113 w 233"/>
                <a:gd name="T57" fmla="*/ 67 h 773"/>
                <a:gd name="T58" fmla="*/ 110 w 233"/>
                <a:gd name="T59" fmla="*/ 50 h 773"/>
                <a:gd name="T60" fmla="*/ 120 w 233"/>
                <a:gd name="T61" fmla="*/ 21 h 773"/>
                <a:gd name="T62" fmla="*/ 145 w 233"/>
                <a:gd name="T63"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 h="773">
                  <a:moveTo>
                    <a:pt x="161" y="0"/>
                  </a:moveTo>
                  <a:lnTo>
                    <a:pt x="176" y="2"/>
                  </a:lnTo>
                  <a:lnTo>
                    <a:pt x="190" y="9"/>
                  </a:lnTo>
                  <a:lnTo>
                    <a:pt x="200" y="19"/>
                  </a:lnTo>
                  <a:lnTo>
                    <a:pt x="209" y="31"/>
                  </a:lnTo>
                  <a:lnTo>
                    <a:pt x="224" y="76"/>
                  </a:lnTo>
                  <a:lnTo>
                    <a:pt x="232" y="119"/>
                  </a:lnTo>
                  <a:lnTo>
                    <a:pt x="233" y="162"/>
                  </a:lnTo>
                  <a:lnTo>
                    <a:pt x="230" y="204"/>
                  </a:lnTo>
                  <a:lnTo>
                    <a:pt x="222" y="246"/>
                  </a:lnTo>
                  <a:lnTo>
                    <a:pt x="211" y="289"/>
                  </a:lnTo>
                  <a:lnTo>
                    <a:pt x="196" y="329"/>
                  </a:lnTo>
                  <a:lnTo>
                    <a:pt x="181" y="369"/>
                  </a:lnTo>
                  <a:lnTo>
                    <a:pt x="164" y="408"/>
                  </a:lnTo>
                  <a:lnTo>
                    <a:pt x="148" y="448"/>
                  </a:lnTo>
                  <a:lnTo>
                    <a:pt x="133" y="487"/>
                  </a:lnTo>
                  <a:lnTo>
                    <a:pt x="121" y="526"/>
                  </a:lnTo>
                  <a:lnTo>
                    <a:pt x="111" y="563"/>
                  </a:lnTo>
                  <a:lnTo>
                    <a:pt x="106" y="600"/>
                  </a:lnTo>
                  <a:lnTo>
                    <a:pt x="105" y="637"/>
                  </a:lnTo>
                  <a:lnTo>
                    <a:pt x="110" y="671"/>
                  </a:lnTo>
                  <a:lnTo>
                    <a:pt x="121" y="706"/>
                  </a:lnTo>
                  <a:lnTo>
                    <a:pt x="121" y="708"/>
                  </a:lnTo>
                  <a:lnTo>
                    <a:pt x="122" y="715"/>
                  </a:lnTo>
                  <a:lnTo>
                    <a:pt x="123" y="721"/>
                  </a:lnTo>
                  <a:lnTo>
                    <a:pt x="120" y="738"/>
                  </a:lnTo>
                  <a:lnTo>
                    <a:pt x="112" y="752"/>
                  </a:lnTo>
                  <a:lnTo>
                    <a:pt x="102" y="763"/>
                  </a:lnTo>
                  <a:lnTo>
                    <a:pt x="87" y="771"/>
                  </a:lnTo>
                  <a:lnTo>
                    <a:pt x="71" y="773"/>
                  </a:lnTo>
                  <a:lnTo>
                    <a:pt x="56" y="771"/>
                  </a:lnTo>
                  <a:lnTo>
                    <a:pt x="43" y="765"/>
                  </a:lnTo>
                  <a:lnTo>
                    <a:pt x="32" y="756"/>
                  </a:lnTo>
                  <a:lnTo>
                    <a:pt x="25" y="745"/>
                  </a:lnTo>
                  <a:lnTo>
                    <a:pt x="24" y="744"/>
                  </a:lnTo>
                  <a:lnTo>
                    <a:pt x="24" y="743"/>
                  </a:lnTo>
                  <a:lnTo>
                    <a:pt x="23" y="741"/>
                  </a:lnTo>
                  <a:lnTo>
                    <a:pt x="22" y="739"/>
                  </a:lnTo>
                  <a:lnTo>
                    <a:pt x="7" y="696"/>
                  </a:lnTo>
                  <a:lnTo>
                    <a:pt x="1" y="653"/>
                  </a:lnTo>
                  <a:lnTo>
                    <a:pt x="0" y="611"/>
                  </a:lnTo>
                  <a:lnTo>
                    <a:pt x="4" y="569"/>
                  </a:lnTo>
                  <a:lnTo>
                    <a:pt x="12" y="528"/>
                  </a:lnTo>
                  <a:lnTo>
                    <a:pt x="24" y="487"/>
                  </a:lnTo>
                  <a:lnTo>
                    <a:pt x="38" y="447"/>
                  </a:lnTo>
                  <a:lnTo>
                    <a:pt x="54" y="407"/>
                  </a:lnTo>
                  <a:lnTo>
                    <a:pt x="70" y="369"/>
                  </a:lnTo>
                  <a:lnTo>
                    <a:pt x="87" y="329"/>
                  </a:lnTo>
                  <a:lnTo>
                    <a:pt x="102" y="290"/>
                  </a:lnTo>
                  <a:lnTo>
                    <a:pt x="115" y="252"/>
                  </a:lnTo>
                  <a:lnTo>
                    <a:pt x="125" y="214"/>
                  </a:lnTo>
                  <a:lnTo>
                    <a:pt x="130" y="177"/>
                  </a:lnTo>
                  <a:lnTo>
                    <a:pt x="131" y="141"/>
                  </a:lnTo>
                  <a:lnTo>
                    <a:pt x="126" y="105"/>
                  </a:lnTo>
                  <a:lnTo>
                    <a:pt x="114" y="70"/>
                  </a:lnTo>
                  <a:lnTo>
                    <a:pt x="114" y="69"/>
                  </a:lnTo>
                  <a:lnTo>
                    <a:pt x="113" y="69"/>
                  </a:lnTo>
                  <a:lnTo>
                    <a:pt x="113" y="67"/>
                  </a:lnTo>
                  <a:lnTo>
                    <a:pt x="111" y="59"/>
                  </a:lnTo>
                  <a:lnTo>
                    <a:pt x="110" y="50"/>
                  </a:lnTo>
                  <a:lnTo>
                    <a:pt x="112" y="34"/>
                  </a:lnTo>
                  <a:lnTo>
                    <a:pt x="120" y="21"/>
                  </a:lnTo>
                  <a:lnTo>
                    <a:pt x="130" y="9"/>
                  </a:lnTo>
                  <a:lnTo>
                    <a:pt x="145" y="2"/>
                  </a:lnTo>
                  <a:lnTo>
                    <a:pt x="1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61" name="Group 65">
            <a:extLst>
              <a:ext uri="{FF2B5EF4-FFF2-40B4-BE49-F238E27FC236}">
                <a16:creationId xmlns:a16="http://schemas.microsoft.com/office/drawing/2014/main" id="{A9F0EADD-5452-4C1F-BA2E-91E3067A74B5}"/>
              </a:ext>
            </a:extLst>
          </p:cNvPr>
          <p:cNvGrpSpPr>
            <a:grpSpLocks noChangeAspect="1"/>
          </p:cNvGrpSpPr>
          <p:nvPr/>
        </p:nvGrpSpPr>
        <p:grpSpPr bwMode="auto">
          <a:xfrm>
            <a:off x="8263092" y="1759635"/>
            <a:ext cx="248415" cy="327781"/>
            <a:chOff x="10411" y="1548"/>
            <a:chExt cx="313" cy="413"/>
          </a:xfrm>
          <a:solidFill>
            <a:srgbClr val="000000"/>
          </a:solidFill>
        </p:grpSpPr>
        <p:sp>
          <p:nvSpPr>
            <p:cNvPr id="1162" name="Freeform 67">
              <a:extLst>
                <a:ext uri="{FF2B5EF4-FFF2-40B4-BE49-F238E27FC236}">
                  <a16:creationId xmlns:a16="http://schemas.microsoft.com/office/drawing/2014/main" id="{F04C441B-39CA-4540-A05A-54386F2F9711}"/>
                </a:ext>
              </a:extLst>
            </p:cNvPr>
            <p:cNvSpPr>
              <a:spLocks noEditPoints="1"/>
            </p:cNvSpPr>
            <p:nvPr/>
          </p:nvSpPr>
          <p:spPr bwMode="auto">
            <a:xfrm>
              <a:off x="10411" y="1548"/>
              <a:ext cx="313" cy="413"/>
            </a:xfrm>
            <a:custGeom>
              <a:avLst/>
              <a:gdLst>
                <a:gd name="T0" fmla="*/ 232 w 2503"/>
                <a:gd name="T1" fmla="*/ 1585 h 3299"/>
                <a:gd name="T2" fmla="*/ 212 w 2503"/>
                <a:gd name="T3" fmla="*/ 2440 h 3299"/>
                <a:gd name="T4" fmla="*/ 320 w 2503"/>
                <a:gd name="T5" fmla="*/ 2754 h 3299"/>
                <a:gd name="T6" fmla="*/ 552 w 2503"/>
                <a:gd name="T7" fmla="*/ 2983 h 3299"/>
                <a:gd name="T8" fmla="*/ 869 w 2503"/>
                <a:gd name="T9" fmla="*/ 3089 h 3299"/>
                <a:gd name="T10" fmla="*/ 1769 w 2503"/>
                <a:gd name="T11" fmla="*/ 3064 h 3299"/>
                <a:gd name="T12" fmla="*/ 2057 w 2503"/>
                <a:gd name="T13" fmla="*/ 2904 h 3299"/>
                <a:gd name="T14" fmla="*/ 2244 w 2503"/>
                <a:gd name="T15" fmla="*/ 2636 h 3299"/>
                <a:gd name="T16" fmla="*/ 2295 w 2503"/>
                <a:gd name="T17" fmla="*/ 1649 h 3299"/>
                <a:gd name="T18" fmla="*/ 2237 w 2503"/>
                <a:gd name="T19" fmla="*/ 1557 h 3299"/>
                <a:gd name="T20" fmla="*/ 1199 w 2503"/>
                <a:gd name="T21" fmla="*/ 519 h 3299"/>
                <a:gd name="T22" fmla="*/ 974 w 2503"/>
                <a:gd name="T23" fmla="*/ 620 h 3299"/>
                <a:gd name="T24" fmla="*/ 847 w 2503"/>
                <a:gd name="T25" fmla="*/ 826 h 3299"/>
                <a:gd name="T26" fmla="*/ 1669 w 2503"/>
                <a:gd name="T27" fmla="*/ 928 h 3299"/>
                <a:gd name="T28" fmla="*/ 1594 w 2503"/>
                <a:gd name="T29" fmla="*/ 691 h 3299"/>
                <a:gd name="T30" fmla="*/ 1403 w 2503"/>
                <a:gd name="T31" fmla="*/ 543 h 3299"/>
                <a:gd name="T32" fmla="*/ 1181 w 2503"/>
                <a:gd name="T33" fmla="*/ 210 h 3299"/>
                <a:gd name="T34" fmla="*/ 864 w 2503"/>
                <a:gd name="T35" fmla="*/ 316 h 3299"/>
                <a:gd name="T36" fmla="*/ 633 w 2503"/>
                <a:gd name="T37" fmla="*/ 545 h 3299"/>
                <a:gd name="T38" fmla="*/ 525 w 2503"/>
                <a:gd name="T39" fmla="*/ 858 h 3299"/>
                <a:gd name="T40" fmla="*/ 733 w 2503"/>
                <a:gd name="T41" fmla="*/ 872 h 3299"/>
                <a:gd name="T42" fmla="*/ 831 w 2503"/>
                <a:gd name="T43" fmla="*/ 623 h 3299"/>
                <a:gd name="T44" fmla="*/ 1036 w 2503"/>
                <a:gd name="T45" fmla="*/ 458 h 3299"/>
                <a:gd name="T46" fmla="*/ 1309 w 2503"/>
                <a:gd name="T47" fmla="*/ 415 h 3299"/>
                <a:gd name="T48" fmla="*/ 1560 w 2503"/>
                <a:gd name="T49" fmla="*/ 512 h 3299"/>
                <a:gd name="T50" fmla="*/ 1728 w 2503"/>
                <a:gd name="T51" fmla="*/ 715 h 3299"/>
                <a:gd name="T52" fmla="*/ 1774 w 2503"/>
                <a:gd name="T53" fmla="*/ 1340 h 3299"/>
                <a:gd name="T54" fmla="*/ 1953 w 2503"/>
                <a:gd name="T55" fmla="*/ 725 h 3299"/>
                <a:gd name="T56" fmla="*/ 1791 w 2503"/>
                <a:gd name="T57" fmla="*/ 440 h 3299"/>
                <a:gd name="T58" fmla="*/ 1521 w 2503"/>
                <a:gd name="T59" fmla="*/ 256 h 3299"/>
                <a:gd name="T60" fmla="*/ 1252 w 2503"/>
                <a:gd name="T61" fmla="*/ 0 h 3299"/>
                <a:gd name="T62" fmla="*/ 1618 w 2503"/>
                <a:gd name="T63" fmla="*/ 72 h 3299"/>
                <a:gd name="T64" fmla="*/ 1917 w 2503"/>
                <a:gd name="T65" fmla="*/ 272 h 3299"/>
                <a:gd name="T66" fmla="*/ 2117 w 2503"/>
                <a:gd name="T67" fmla="*/ 566 h 3299"/>
                <a:gd name="T68" fmla="*/ 2191 w 2503"/>
                <a:gd name="T69" fmla="*/ 928 h 3299"/>
                <a:gd name="T70" fmla="*/ 2349 w 2503"/>
                <a:gd name="T71" fmla="*/ 1382 h 3299"/>
                <a:gd name="T72" fmla="*/ 2479 w 2503"/>
                <a:gd name="T73" fmla="*/ 1529 h 3299"/>
                <a:gd name="T74" fmla="*/ 2500 w 2503"/>
                <a:gd name="T75" fmla="*/ 2447 h 3299"/>
                <a:gd name="T76" fmla="*/ 2399 w 2503"/>
                <a:gd name="T77" fmla="*/ 2797 h 3299"/>
                <a:gd name="T78" fmla="*/ 2176 w 2503"/>
                <a:gd name="T79" fmla="*/ 3076 h 3299"/>
                <a:gd name="T80" fmla="*/ 1862 w 2503"/>
                <a:gd name="T81" fmla="*/ 3252 h 3299"/>
                <a:gd name="T82" fmla="*/ 939 w 2503"/>
                <a:gd name="T83" fmla="*/ 3299 h 3299"/>
                <a:gd name="T84" fmla="*/ 573 w 2503"/>
                <a:gd name="T85" fmla="*/ 3227 h 3299"/>
                <a:gd name="T86" fmla="*/ 274 w 2503"/>
                <a:gd name="T87" fmla="*/ 3027 h 3299"/>
                <a:gd name="T88" fmla="*/ 74 w 2503"/>
                <a:gd name="T89" fmla="*/ 2732 h 3299"/>
                <a:gd name="T90" fmla="*/ 0 w 2503"/>
                <a:gd name="T91" fmla="*/ 2371 h 3299"/>
                <a:gd name="T92" fmla="*/ 43 w 2503"/>
                <a:gd name="T93" fmla="*/ 1493 h 3299"/>
                <a:gd name="T94" fmla="*/ 191 w 2503"/>
                <a:gd name="T95" fmla="*/ 1364 h 3299"/>
                <a:gd name="T96" fmla="*/ 316 w 2503"/>
                <a:gd name="T97" fmla="*/ 852 h 3299"/>
                <a:gd name="T98" fmla="*/ 417 w 2503"/>
                <a:gd name="T99" fmla="*/ 501 h 3299"/>
                <a:gd name="T100" fmla="*/ 640 w 2503"/>
                <a:gd name="T101" fmla="*/ 223 h 3299"/>
                <a:gd name="T102" fmla="*/ 955 w 2503"/>
                <a:gd name="T103" fmla="*/ 47 h 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03" h="3299">
                  <a:moveTo>
                    <a:pt x="313" y="1547"/>
                  </a:moveTo>
                  <a:lnTo>
                    <a:pt x="289" y="1549"/>
                  </a:lnTo>
                  <a:lnTo>
                    <a:pt x="267" y="1557"/>
                  </a:lnTo>
                  <a:lnTo>
                    <a:pt x="248" y="1569"/>
                  </a:lnTo>
                  <a:lnTo>
                    <a:pt x="232" y="1585"/>
                  </a:lnTo>
                  <a:lnTo>
                    <a:pt x="219" y="1604"/>
                  </a:lnTo>
                  <a:lnTo>
                    <a:pt x="211" y="1626"/>
                  </a:lnTo>
                  <a:lnTo>
                    <a:pt x="209" y="1649"/>
                  </a:lnTo>
                  <a:lnTo>
                    <a:pt x="209" y="2371"/>
                  </a:lnTo>
                  <a:lnTo>
                    <a:pt x="212" y="2440"/>
                  </a:lnTo>
                  <a:lnTo>
                    <a:pt x="222" y="2508"/>
                  </a:lnTo>
                  <a:lnTo>
                    <a:pt x="238" y="2574"/>
                  </a:lnTo>
                  <a:lnTo>
                    <a:pt x="259" y="2636"/>
                  </a:lnTo>
                  <a:lnTo>
                    <a:pt x="287" y="2696"/>
                  </a:lnTo>
                  <a:lnTo>
                    <a:pt x="320" y="2754"/>
                  </a:lnTo>
                  <a:lnTo>
                    <a:pt x="357" y="2808"/>
                  </a:lnTo>
                  <a:lnTo>
                    <a:pt x="400" y="2857"/>
                  </a:lnTo>
                  <a:lnTo>
                    <a:pt x="447" y="2904"/>
                  </a:lnTo>
                  <a:lnTo>
                    <a:pt x="497" y="2946"/>
                  </a:lnTo>
                  <a:lnTo>
                    <a:pt x="552" y="2983"/>
                  </a:lnTo>
                  <a:lnTo>
                    <a:pt x="609" y="3016"/>
                  </a:lnTo>
                  <a:lnTo>
                    <a:pt x="670" y="3042"/>
                  </a:lnTo>
                  <a:lnTo>
                    <a:pt x="734" y="3064"/>
                  </a:lnTo>
                  <a:lnTo>
                    <a:pt x="800" y="3080"/>
                  </a:lnTo>
                  <a:lnTo>
                    <a:pt x="869" y="3089"/>
                  </a:lnTo>
                  <a:lnTo>
                    <a:pt x="939" y="3093"/>
                  </a:lnTo>
                  <a:lnTo>
                    <a:pt x="1564" y="3093"/>
                  </a:lnTo>
                  <a:lnTo>
                    <a:pt x="1635" y="3089"/>
                  </a:lnTo>
                  <a:lnTo>
                    <a:pt x="1703" y="3080"/>
                  </a:lnTo>
                  <a:lnTo>
                    <a:pt x="1769" y="3064"/>
                  </a:lnTo>
                  <a:lnTo>
                    <a:pt x="1833" y="3042"/>
                  </a:lnTo>
                  <a:lnTo>
                    <a:pt x="1894" y="3016"/>
                  </a:lnTo>
                  <a:lnTo>
                    <a:pt x="1952" y="2983"/>
                  </a:lnTo>
                  <a:lnTo>
                    <a:pt x="2006" y="2946"/>
                  </a:lnTo>
                  <a:lnTo>
                    <a:pt x="2057" y="2904"/>
                  </a:lnTo>
                  <a:lnTo>
                    <a:pt x="2104" y="2857"/>
                  </a:lnTo>
                  <a:lnTo>
                    <a:pt x="2146" y="2808"/>
                  </a:lnTo>
                  <a:lnTo>
                    <a:pt x="2184" y="2754"/>
                  </a:lnTo>
                  <a:lnTo>
                    <a:pt x="2216" y="2696"/>
                  </a:lnTo>
                  <a:lnTo>
                    <a:pt x="2244" y="2636"/>
                  </a:lnTo>
                  <a:lnTo>
                    <a:pt x="2267" y="2574"/>
                  </a:lnTo>
                  <a:lnTo>
                    <a:pt x="2283" y="2508"/>
                  </a:lnTo>
                  <a:lnTo>
                    <a:pt x="2292" y="2440"/>
                  </a:lnTo>
                  <a:lnTo>
                    <a:pt x="2295" y="2371"/>
                  </a:lnTo>
                  <a:lnTo>
                    <a:pt x="2295" y="1649"/>
                  </a:lnTo>
                  <a:lnTo>
                    <a:pt x="2293" y="1626"/>
                  </a:lnTo>
                  <a:lnTo>
                    <a:pt x="2285" y="1604"/>
                  </a:lnTo>
                  <a:lnTo>
                    <a:pt x="2273" y="1585"/>
                  </a:lnTo>
                  <a:lnTo>
                    <a:pt x="2256" y="1569"/>
                  </a:lnTo>
                  <a:lnTo>
                    <a:pt x="2237" y="1557"/>
                  </a:lnTo>
                  <a:lnTo>
                    <a:pt x="2215" y="1549"/>
                  </a:lnTo>
                  <a:lnTo>
                    <a:pt x="2191" y="1547"/>
                  </a:lnTo>
                  <a:lnTo>
                    <a:pt x="313" y="1547"/>
                  </a:lnTo>
                  <a:close/>
                  <a:moveTo>
                    <a:pt x="1252" y="515"/>
                  </a:moveTo>
                  <a:lnTo>
                    <a:pt x="1199" y="519"/>
                  </a:lnTo>
                  <a:lnTo>
                    <a:pt x="1149" y="528"/>
                  </a:lnTo>
                  <a:lnTo>
                    <a:pt x="1101" y="543"/>
                  </a:lnTo>
                  <a:lnTo>
                    <a:pt x="1055" y="564"/>
                  </a:lnTo>
                  <a:lnTo>
                    <a:pt x="1014" y="589"/>
                  </a:lnTo>
                  <a:lnTo>
                    <a:pt x="974" y="620"/>
                  </a:lnTo>
                  <a:lnTo>
                    <a:pt x="940" y="653"/>
                  </a:lnTo>
                  <a:lnTo>
                    <a:pt x="909" y="691"/>
                  </a:lnTo>
                  <a:lnTo>
                    <a:pt x="884" y="734"/>
                  </a:lnTo>
                  <a:lnTo>
                    <a:pt x="862" y="779"/>
                  </a:lnTo>
                  <a:lnTo>
                    <a:pt x="847" y="826"/>
                  </a:lnTo>
                  <a:lnTo>
                    <a:pt x="838" y="876"/>
                  </a:lnTo>
                  <a:lnTo>
                    <a:pt x="834" y="928"/>
                  </a:lnTo>
                  <a:lnTo>
                    <a:pt x="834" y="1340"/>
                  </a:lnTo>
                  <a:lnTo>
                    <a:pt x="1669" y="1340"/>
                  </a:lnTo>
                  <a:lnTo>
                    <a:pt x="1669" y="928"/>
                  </a:lnTo>
                  <a:lnTo>
                    <a:pt x="1666" y="876"/>
                  </a:lnTo>
                  <a:lnTo>
                    <a:pt x="1656" y="826"/>
                  </a:lnTo>
                  <a:lnTo>
                    <a:pt x="1641" y="779"/>
                  </a:lnTo>
                  <a:lnTo>
                    <a:pt x="1620" y="734"/>
                  </a:lnTo>
                  <a:lnTo>
                    <a:pt x="1594" y="691"/>
                  </a:lnTo>
                  <a:lnTo>
                    <a:pt x="1564" y="653"/>
                  </a:lnTo>
                  <a:lnTo>
                    <a:pt x="1529" y="620"/>
                  </a:lnTo>
                  <a:lnTo>
                    <a:pt x="1491" y="589"/>
                  </a:lnTo>
                  <a:lnTo>
                    <a:pt x="1448" y="564"/>
                  </a:lnTo>
                  <a:lnTo>
                    <a:pt x="1403" y="543"/>
                  </a:lnTo>
                  <a:lnTo>
                    <a:pt x="1355" y="528"/>
                  </a:lnTo>
                  <a:lnTo>
                    <a:pt x="1304" y="519"/>
                  </a:lnTo>
                  <a:lnTo>
                    <a:pt x="1252" y="515"/>
                  </a:lnTo>
                  <a:close/>
                  <a:moveTo>
                    <a:pt x="1252" y="206"/>
                  </a:moveTo>
                  <a:lnTo>
                    <a:pt x="1181" y="210"/>
                  </a:lnTo>
                  <a:lnTo>
                    <a:pt x="1113" y="219"/>
                  </a:lnTo>
                  <a:lnTo>
                    <a:pt x="1047" y="235"/>
                  </a:lnTo>
                  <a:lnTo>
                    <a:pt x="983" y="256"/>
                  </a:lnTo>
                  <a:lnTo>
                    <a:pt x="922" y="283"/>
                  </a:lnTo>
                  <a:lnTo>
                    <a:pt x="864" y="316"/>
                  </a:lnTo>
                  <a:lnTo>
                    <a:pt x="810" y="353"/>
                  </a:lnTo>
                  <a:lnTo>
                    <a:pt x="760" y="395"/>
                  </a:lnTo>
                  <a:lnTo>
                    <a:pt x="713" y="440"/>
                  </a:lnTo>
                  <a:lnTo>
                    <a:pt x="670" y="491"/>
                  </a:lnTo>
                  <a:lnTo>
                    <a:pt x="633" y="545"/>
                  </a:lnTo>
                  <a:lnTo>
                    <a:pt x="600" y="602"/>
                  </a:lnTo>
                  <a:lnTo>
                    <a:pt x="573" y="662"/>
                  </a:lnTo>
                  <a:lnTo>
                    <a:pt x="551" y="725"/>
                  </a:lnTo>
                  <a:lnTo>
                    <a:pt x="535" y="791"/>
                  </a:lnTo>
                  <a:lnTo>
                    <a:pt x="525" y="858"/>
                  </a:lnTo>
                  <a:lnTo>
                    <a:pt x="522" y="928"/>
                  </a:lnTo>
                  <a:lnTo>
                    <a:pt x="522" y="1340"/>
                  </a:lnTo>
                  <a:lnTo>
                    <a:pt x="730" y="1340"/>
                  </a:lnTo>
                  <a:lnTo>
                    <a:pt x="730" y="928"/>
                  </a:lnTo>
                  <a:lnTo>
                    <a:pt x="733" y="872"/>
                  </a:lnTo>
                  <a:lnTo>
                    <a:pt x="743" y="817"/>
                  </a:lnTo>
                  <a:lnTo>
                    <a:pt x="757" y="765"/>
                  </a:lnTo>
                  <a:lnTo>
                    <a:pt x="777" y="715"/>
                  </a:lnTo>
                  <a:lnTo>
                    <a:pt x="801" y="667"/>
                  </a:lnTo>
                  <a:lnTo>
                    <a:pt x="831" y="623"/>
                  </a:lnTo>
                  <a:lnTo>
                    <a:pt x="864" y="583"/>
                  </a:lnTo>
                  <a:lnTo>
                    <a:pt x="903" y="545"/>
                  </a:lnTo>
                  <a:lnTo>
                    <a:pt x="944" y="512"/>
                  </a:lnTo>
                  <a:lnTo>
                    <a:pt x="989" y="483"/>
                  </a:lnTo>
                  <a:lnTo>
                    <a:pt x="1036" y="458"/>
                  </a:lnTo>
                  <a:lnTo>
                    <a:pt x="1087" y="438"/>
                  </a:lnTo>
                  <a:lnTo>
                    <a:pt x="1140" y="425"/>
                  </a:lnTo>
                  <a:lnTo>
                    <a:pt x="1195" y="415"/>
                  </a:lnTo>
                  <a:lnTo>
                    <a:pt x="1252" y="412"/>
                  </a:lnTo>
                  <a:lnTo>
                    <a:pt x="1309" y="415"/>
                  </a:lnTo>
                  <a:lnTo>
                    <a:pt x="1364" y="425"/>
                  </a:lnTo>
                  <a:lnTo>
                    <a:pt x="1417" y="438"/>
                  </a:lnTo>
                  <a:lnTo>
                    <a:pt x="1467" y="458"/>
                  </a:lnTo>
                  <a:lnTo>
                    <a:pt x="1515" y="483"/>
                  </a:lnTo>
                  <a:lnTo>
                    <a:pt x="1560" y="512"/>
                  </a:lnTo>
                  <a:lnTo>
                    <a:pt x="1602" y="545"/>
                  </a:lnTo>
                  <a:lnTo>
                    <a:pt x="1639" y="583"/>
                  </a:lnTo>
                  <a:lnTo>
                    <a:pt x="1673" y="623"/>
                  </a:lnTo>
                  <a:lnTo>
                    <a:pt x="1702" y="667"/>
                  </a:lnTo>
                  <a:lnTo>
                    <a:pt x="1728" y="715"/>
                  </a:lnTo>
                  <a:lnTo>
                    <a:pt x="1747" y="765"/>
                  </a:lnTo>
                  <a:lnTo>
                    <a:pt x="1762" y="817"/>
                  </a:lnTo>
                  <a:lnTo>
                    <a:pt x="1770" y="872"/>
                  </a:lnTo>
                  <a:lnTo>
                    <a:pt x="1774" y="928"/>
                  </a:lnTo>
                  <a:lnTo>
                    <a:pt x="1774" y="1340"/>
                  </a:lnTo>
                  <a:lnTo>
                    <a:pt x="1982" y="1340"/>
                  </a:lnTo>
                  <a:lnTo>
                    <a:pt x="1982" y="928"/>
                  </a:lnTo>
                  <a:lnTo>
                    <a:pt x="1978" y="858"/>
                  </a:lnTo>
                  <a:lnTo>
                    <a:pt x="1969" y="791"/>
                  </a:lnTo>
                  <a:lnTo>
                    <a:pt x="1953" y="725"/>
                  </a:lnTo>
                  <a:lnTo>
                    <a:pt x="1931" y="662"/>
                  </a:lnTo>
                  <a:lnTo>
                    <a:pt x="1904" y="602"/>
                  </a:lnTo>
                  <a:lnTo>
                    <a:pt x="1871" y="545"/>
                  </a:lnTo>
                  <a:lnTo>
                    <a:pt x="1833" y="491"/>
                  </a:lnTo>
                  <a:lnTo>
                    <a:pt x="1791" y="440"/>
                  </a:lnTo>
                  <a:lnTo>
                    <a:pt x="1745" y="395"/>
                  </a:lnTo>
                  <a:lnTo>
                    <a:pt x="1693" y="353"/>
                  </a:lnTo>
                  <a:lnTo>
                    <a:pt x="1639" y="316"/>
                  </a:lnTo>
                  <a:lnTo>
                    <a:pt x="1581" y="283"/>
                  </a:lnTo>
                  <a:lnTo>
                    <a:pt x="1521" y="256"/>
                  </a:lnTo>
                  <a:lnTo>
                    <a:pt x="1457" y="235"/>
                  </a:lnTo>
                  <a:lnTo>
                    <a:pt x="1390" y="219"/>
                  </a:lnTo>
                  <a:lnTo>
                    <a:pt x="1322" y="210"/>
                  </a:lnTo>
                  <a:lnTo>
                    <a:pt x="1252" y="206"/>
                  </a:lnTo>
                  <a:close/>
                  <a:moveTo>
                    <a:pt x="1252" y="0"/>
                  </a:moveTo>
                  <a:lnTo>
                    <a:pt x="1330" y="3"/>
                  </a:lnTo>
                  <a:lnTo>
                    <a:pt x="1404" y="11"/>
                  </a:lnTo>
                  <a:lnTo>
                    <a:pt x="1478" y="26"/>
                  </a:lnTo>
                  <a:lnTo>
                    <a:pt x="1548" y="47"/>
                  </a:lnTo>
                  <a:lnTo>
                    <a:pt x="1618" y="72"/>
                  </a:lnTo>
                  <a:lnTo>
                    <a:pt x="1684" y="103"/>
                  </a:lnTo>
                  <a:lnTo>
                    <a:pt x="1747" y="139"/>
                  </a:lnTo>
                  <a:lnTo>
                    <a:pt x="1807" y="179"/>
                  </a:lnTo>
                  <a:lnTo>
                    <a:pt x="1863" y="223"/>
                  </a:lnTo>
                  <a:lnTo>
                    <a:pt x="1917" y="272"/>
                  </a:lnTo>
                  <a:lnTo>
                    <a:pt x="1965" y="323"/>
                  </a:lnTo>
                  <a:lnTo>
                    <a:pt x="2009" y="379"/>
                  </a:lnTo>
                  <a:lnTo>
                    <a:pt x="2050" y="438"/>
                  </a:lnTo>
                  <a:lnTo>
                    <a:pt x="2086" y="501"/>
                  </a:lnTo>
                  <a:lnTo>
                    <a:pt x="2117" y="566"/>
                  </a:lnTo>
                  <a:lnTo>
                    <a:pt x="2143" y="635"/>
                  </a:lnTo>
                  <a:lnTo>
                    <a:pt x="2164" y="704"/>
                  </a:lnTo>
                  <a:lnTo>
                    <a:pt x="2179" y="777"/>
                  </a:lnTo>
                  <a:lnTo>
                    <a:pt x="2188" y="852"/>
                  </a:lnTo>
                  <a:lnTo>
                    <a:pt x="2191" y="928"/>
                  </a:lnTo>
                  <a:lnTo>
                    <a:pt x="2191" y="1340"/>
                  </a:lnTo>
                  <a:lnTo>
                    <a:pt x="2233" y="1342"/>
                  </a:lnTo>
                  <a:lnTo>
                    <a:pt x="2274" y="1351"/>
                  </a:lnTo>
                  <a:lnTo>
                    <a:pt x="2312" y="1364"/>
                  </a:lnTo>
                  <a:lnTo>
                    <a:pt x="2349" y="1382"/>
                  </a:lnTo>
                  <a:lnTo>
                    <a:pt x="2382" y="1404"/>
                  </a:lnTo>
                  <a:lnTo>
                    <a:pt x="2412" y="1431"/>
                  </a:lnTo>
                  <a:lnTo>
                    <a:pt x="2438" y="1460"/>
                  </a:lnTo>
                  <a:lnTo>
                    <a:pt x="2461" y="1493"/>
                  </a:lnTo>
                  <a:lnTo>
                    <a:pt x="2479" y="1529"/>
                  </a:lnTo>
                  <a:lnTo>
                    <a:pt x="2493" y="1567"/>
                  </a:lnTo>
                  <a:lnTo>
                    <a:pt x="2501" y="1608"/>
                  </a:lnTo>
                  <a:lnTo>
                    <a:pt x="2503" y="1649"/>
                  </a:lnTo>
                  <a:lnTo>
                    <a:pt x="2503" y="2371"/>
                  </a:lnTo>
                  <a:lnTo>
                    <a:pt x="2500" y="2447"/>
                  </a:lnTo>
                  <a:lnTo>
                    <a:pt x="2492" y="2521"/>
                  </a:lnTo>
                  <a:lnTo>
                    <a:pt x="2477" y="2594"/>
                  </a:lnTo>
                  <a:lnTo>
                    <a:pt x="2455" y="2665"/>
                  </a:lnTo>
                  <a:lnTo>
                    <a:pt x="2430" y="2732"/>
                  </a:lnTo>
                  <a:lnTo>
                    <a:pt x="2399" y="2797"/>
                  </a:lnTo>
                  <a:lnTo>
                    <a:pt x="2364" y="2860"/>
                  </a:lnTo>
                  <a:lnTo>
                    <a:pt x="2323" y="2919"/>
                  </a:lnTo>
                  <a:lnTo>
                    <a:pt x="2278" y="2975"/>
                  </a:lnTo>
                  <a:lnTo>
                    <a:pt x="2229" y="3027"/>
                  </a:lnTo>
                  <a:lnTo>
                    <a:pt x="2176" y="3076"/>
                  </a:lnTo>
                  <a:lnTo>
                    <a:pt x="2119" y="3120"/>
                  </a:lnTo>
                  <a:lnTo>
                    <a:pt x="2060" y="3160"/>
                  </a:lnTo>
                  <a:lnTo>
                    <a:pt x="1997" y="3196"/>
                  </a:lnTo>
                  <a:lnTo>
                    <a:pt x="1930" y="3227"/>
                  </a:lnTo>
                  <a:lnTo>
                    <a:pt x="1862" y="3252"/>
                  </a:lnTo>
                  <a:lnTo>
                    <a:pt x="1791" y="3272"/>
                  </a:lnTo>
                  <a:lnTo>
                    <a:pt x="1717" y="3287"/>
                  </a:lnTo>
                  <a:lnTo>
                    <a:pt x="1642" y="3296"/>
                  </a:lnTo>
                  <a:lnTo>
                    <a:pt x="1564" y="3299"/>
                  </a:lnTo>
                  <a:lnTo>
                    <a:pt x="939" y="3299"/>
                  </a:lnTo>
                  <a:lnTo>
                    <a:pt x="861" y="3296"/>
                  </a:lnTo>
                  <a:lnTo>
                    <a:pt x="786" y="3287"/>
                  </a:lnTo>
                  <a:lnTo>
                    <a:pt x="713" y="3272"/>
                  </a:lnTo>
                  <a:lnTo>
                    <a:pt x="642" y="3252"/>
                  </a:lnTo>
                  <a:lnTo>
                    <a:pt x="573" y="3227"/>
                  </a:lnTo>
                  <a:lnTo>
                    <a:pt x="507" y="3196"/>
                  </a:lnTo>
                  <a:lnTo>
                    <a:pt x="444" y="3160"/>
                  </a:lnTo>
                  <a:lnTo>
                    <a:pt x="384" y="3120"/>
                  </a:lnTo>
                  <a:lnTo>
                    <a:pt x="328" y="3076"/>
                  </a:lnTo>
                  <a:lnTo>
                    <a:pt x="274" y="3027"/>
                  </a:lnTo>
                  <a:lnTo>
                    <a:pt x="226" y="2975"/>
                  </a:lnTo>
                  <a:lnTo>
                    <a:pt x="181" y="2919"/>
                  </a:lnTo>
                  <a:lnTo>
                    <a:pt x="141" y="2860"/>
                  </a:lnTo>
                  <a:lnTo>
                    <a:pt x="105" y="2797"/>
                  </a:lnTo>
                  <a:lnTo>
                    <a:pt x="74" y="2732"/>
                  </a:lnTo>
                  <a:lnTo>
                    <a:pt x="48" y="2665"/>
                  </a:lnTo>
                  <a:lnTo>
                    <a:pt x="27" y="2594"/>
                  </a:lnTo>
                  <a:lnTo>
                    <a:pt x="12" y="2521"/>
                  </a:lnTo>
                  <a:lnTo>
                    <a:pt x="3" y="2447"/>
                  </a:lnTo>
                  <a:lnTo>
                    <a:pt x="0" y="2371"/>
                  </a:lnTo>
                  <a:lnTo>
                    <a:pt x="0" y="1649"/>
                  </a:lnTo>
                  <a:lnTo>
                    <a:pt x="2" y="1608"/>
                  </a:lnTo>
                  <a:lnTo>
                    <a:pt x="11" y="1567"/>
                  </a:lnTo>
                  <a:lnTo>
                    <a:pt x="25" y="1529"/>
                  </a:lnTo>
                  <a:lnTo>
                    <a:pt x="43" y="1493"/>
                  </a:lnTo>
                  <a:lnTo>
                    <a:pt x="65" y="1460"/>
                  </a:lnTo>
                  <a:lnTo>
                    <a:pt x="92" y="1431"/>
                  </a:lnTo>
                  <a:lnTo>
                    <a:pt x="122" y="1404"/>
                  </a:lnTo>
                  <a:lnTo>
                    <a:pt x="155" y="1382"/>
                  </a:lnTo>
                  <a:lnTo>
                    <a:pt x="191" y="1364"/>
                  </a:lnTo>
                  <a:lnTo>
                    <a:pt x="229" y="1351"/>
                  </a:lnTo>
                  <a:lnTo>
                    <a:pt x="270" y="1342"/>
                  </a:lnTo>
                  <a:lnTo>
                    <a:pt x="313" y="1340"/>
                  </a:lnTo>
                  <a:lnTo>
                    <a:pt x="313" y="928"/>
                  </a:lnTo>
                  <a:lnTo>
                    <a:pt x="316" y="852"/>
                  </a:lnTo>
                  <a:lnTo>
                    <a:pt x="324" y="777"/>
                  </a:lnTo>
                  <a:lnTo>
                    <a:pt x="339" y="704"/>
                  </a:lnTo>
                  <a:lnTo>
                    <a:pt x="361" y="635"/>
                  </a:lnTo>
                  <a:lnTo>
                    <a:pt x="386" y="566"/>
                  </a:lnTo>
                  <a:lnTo>
                    <a:pt x="417" y="501"/>
                  </a:lnTo>
                  <a:lnTo>
                    <a:pt x="454" y="438"/>
                  </a:lnTo>
                  <a:lnTo>
                    <a:pt x="494" y="379"/>
                  </a:lnTo>
                  <a:lnTo>
                    <a:pt x="539" y="323"/>
                  </a:lnTo>
                  <a:lnTo>
                    <a:pt x="588" y="272"/>
                  </a:lnTo>
                  <a:lnTo>
                    <a:pt x="640" y="223"/>
                  </a:lnTo>
                  <a:lnTo>
                    <a:pt x="697" y="179"/>
                  </a:lnTo>
                  <a:lnTo>
                    <a:pt x="758" y="139"/>
                  </a:lnTo>
                  <a:lnTo>
                    <a:pt x="821" y="103"/>
                  </a:lnTo>
                  <a:lnTo>
                    <a:pt x="887" y="72"/>
                  </a:lnTo>
                  <a:lnTo>
                    <a:pt x="955" y="47"/>
                  </a:lnTo>
                  <a:lnTo>
                    <a:pt x="1027" y="26"/>
                  </a:lnTo>
                  <a:lnTo>
                    <a:pt x="1100" y="11"/>
                  </a:lnTo>
                  <a:lnTo>
                    <a:pt x="1175" y="3"/>
                  </a:lnTo>
                  <a:lnTo>
                    <a:pt x="12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63" name="Freeform 68">
              <a:extLst>
                <a:ext uri="{FF2B5EF4-FFF2-40B4-BE49-F238E27FC236}">
                  <a16:creationId xmlns:a16="http://schemas.microsoft.com/office/drawing/2014/main" id="{18754787-80DF-4151-9BC9-07D39BBC80D5}"/>
                </a:ext>
              </a:extLst>
            </p:cNvPr>
            <p:cNvSpPr>
              <a:spLocks/>
            </p:cNvSpPr>
            <p:nvPr/>
          </p:nvSpPr>
          <p:spPr bwMode="auto">
            <a:xfrm>
              <a:off x="10541" y="1793"/>
              <a:ext cx="53" cy="78"/>
            </a:xfrm>
            <a:custGeom>
              <a:avLst/>
              <a:gdLst>
                <a:gd name="T0" fmla="*/ 208 w 417"/>
                <a:gd name="T1" fmla="*/ 0 h 618"/>
                <a:gd name="T2" fmla="*/ 242 w 417"/>
                <a:gd name="T3" fmla="*/ 2 h 618"/>
                <a:gd name="T4" fmla="*/ 274 w 417"/>
                <a:gd name="T5" fmla="*/ 11 h 618"/>
                <a:gd name="T6" fmla="*/ 304 w 417"/>
                <a:gd name="T7" fmla="*/ 22 h 618"/>
                <a:gd name="T8" fmla="*/ 331 w 417"/>
                <a:gd name="T9" fmla="*/ 39 h 618"/>
                <a:gd name="T10" fmla="*/ 355 w 417"/>
                <a:gd name="T11" fmla="*/ 60 h 618"/>
                <a:gd name="T12" fmla="*/ 376 w 417"/>
                <a:gd name="T13" fmla="*/ 84 h 618"/>
                <a:gd name="T14" fmla="*/ 393 w 417"/>
                <a:gd name="T15" fmla="*/ 111 h 618"/>
                <a:gd name="T16" fmla="*/ 406 w 417"/>
                <a:gd name="T17" fmla="*/ 140 h 618"/>
                <a:gd name="T18" fmla="*/ 414 w 417"/>
                <a:gd name="T19" fmla="*/ 173 h 618"/>
                <a:gd name="T20" fmla="*/ 417 w 417"/>
                <a:gd name="T21" fmla="*/ 206 h 618"/>
                <a:gd name="T22" fmla="*/ 415 w 417"/>
                <a:gd name="T23" fmla="*/ 229 h 618"/>
                <a:gd name="T24" fmla="*/ 412 w 417"/>
                <a:gd name="T25" fmla="*/ 255 h 618"/>
                <a:gd name="T26" fmla="*/ 406 w 417"/>
                <a:gd name="T27" fmla="*/ 285 h 618"/>
                <a:gd name="T28" fmla="*/ 399 w 417"/>
                <a:gd name="T29" fmla="*/ 316 h 618"/>
                <a:gd name="T30" fmla="*/ 390 w 417"/>
                <a:gd name="T31" fmla="*/ 349 h 618"/>
                <a:gd name="T32" fmla="*/ 381 w 417"/>
                <a:gd name="T33" fmla="*/ 383 h 618"/>
                <a:gd name="T34" fmla="*/ 370 w 417"/>
                <a:gd name="T35" fmla="*/ 417 h 618"/>
                <a:gd name="T36" fmla="*/ 359 w 417"/>
                <a:gd name="T37" fmla="*/ 450 h 618"/>
                <a:gd name="T38" fmla="*/ 348 w 417"/>
                <a:gd name="T39" fmla="*/ 482 h 618"/>
                <a:gd name="T40" fmla="*/ 338 w 417"/>
                <a:gd name="T41" fmla="*/ 507 h 618"/>
                <a:gd name="T42" fmla="*/ 327 w 417"/>
                <a:gd name="T43" fmla="*/ 530 h 618"/>
                <a:gd name="T44" fmla="*/ 317 w 417"/>
                <a:gd name="T45" fmla="*/ 552 h 618"/>
                <a:gd name="T46" fmla="*/ 304 w 417"/>
                <a:gd name="T47" fmla="*/ 571 h 618"/>
                <a:gd name="T48" fmla="*/ 290 w 417"/>
                <a:gd name="T49" fmla="*/ 586 h 618"/>
                <a:gd name="T50" fmla="*/ 274 w 417"/>
                <a:gd name="T51" fmla="*/ 600 h 618"/>
                <a:gd name="T52" fmla="*/ 256 w 417"/>
                <a:gd name="T53" fmla="*/ 610 h 618"/>
                <a:gd name="T54" fmla="*/ 233 w 417"/>
                <a:gd name="T55" fmla="*/ 616 h 618"/>
                <a:gd name="T56" fmla="*/ 208 w 417"/>
                <a:gd name="T57" fmla="*/ 618 h 618"/>
                <a:gd name="T58" fmla="*/ 184 w 417"/>
                <a:gd name="T59" fmla="*/ 616 h 618"/>
                <a:gd name="T60" fmla="*/ 163 w 417"/>
                <a:gd name="T61" fmla="*/ 610 h 618"/>
                <a:gd name="T62" fmla="*/ 145 w 417"/>
                <a:gd name="T63" fmla="*/ 600 h 618"/>
                <a:gd name="T64" fmla="*/ 129 w 417"/>
                <a:gd name="T65" fmla="*/ 586 h 618"/>
                <a:gd name="T66" fmla="*/ 114 w 417"/>
                <a:gd name="T67" fmla="*/ 569 h 618"/>
                <a:gd name="T68" fmla="*/ 101 w 417"/>
                <a:gd name="T69" fmla="*/ 550 h 618"/>
                <a:gd name="T70" fmla="*/ 89 w 417"/>
                <a:gd name="T71" fmla="*/ 529 h 618"/>
                <a:gd name="T72" fmla="*/ 79 w 417"/>
                <a:gd name="T73" fmla="*/ 506 h 618"/>
                <a:gd name="T74" fmla="*/ 69 w 417"/>
                <a:gd name="T75" fmla="*/ 481 h 618"/>
                <a:gd name="T76" fmla="*/ 57 w 417"/>
                <a:gd name="T77" fmla="*/ 449 h 618"/>
                <a:gd name="T78" fmla="*/ 46 w 417"/>
                <a:gd name="T79" fmla="*/ 416 h 618"/>
                <a:gd name="T80" fmla="*/ 35 w 417"/>
                <a:gd name="T81" fmla="*/ 382 h 618"/>
                <a:gd name="T82" fmla="*/ 25 w 417"/>
                <a:gd name="T83" fmla="*/ 348 h 618"/>
                <a:gd name="T84" fmla="*/ 17 w 417"/>
                <a:gd name="T85" fmla="*/ 315 h 618"/>
                <a:gd name="T86" fmla="*/ 9 w 417"/>
                <a:gd name="T87" fmla="*/ 284 h 618"/>
                <a:gd name="T88" fmla="*/ 4 w 417"/>
                <a:gd name="T89" fmla="*/ 255 h 618"/>
                <a:gd name="T90" fmla="*/ 1 w 417"/>
                <a:gd name="T91" fmla="*/ 229 h 618"/>
                <a:gd name="T92" fmla="*/ 0 w 417"/>
                <a:gd name="T93" fmla="*/ 206 h 618"/>
                <a:gd name="T94" fmla="*/ 2 w 417"/>
                <a:gd name="T95" fmla="*/ 173 h 618"/>
                <a:gd name="T96" fmla="*/ 10 w 417"/>
                <a:gd name="T97" fmla="*/ 140 h 618"/>
                <a:gd name="T98" fmla="*/ 22 w 417"/>
                <a:gd name="T99" fmla="*/ 111 h 618"/>
                <a:gd name="T100" fmla="*/ 39 w 417"/>
                <a:gd name="T101" fmla="*/ 84 h 618"/>
                <a:gd name="T102" fmla="*/ 60 w 417"/>
                <a:gd name="T103" fmla="*/ 60 h 618"/>
                <a:gd name="T104" fmla="*/ 85 w 417"/>
                <a:gd name="T105" fmla="*/ 39 h 618"/>
                <a:gd name="T106" fmla="*/ 112 w 417"/>
                <a:gd name="T107" fmla="*/ 22 h 618"/>
                <a:gd name="T108" fmla="*/ 143 w 417"/>
                <a:gd name="T109" fmla="*/ 11 h 618"/>
                <a:gd name="T110" fmla="*/ 175 w 417"/>
                <a:gd name="T111" fmla="*/ 2 h 618"/>
                <a:gd name="T112" fmla="*/ 208 w 417"/>
                <a:gd name="T11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 h="618">
                  <a:moveTo>
                    <a:pt x="208" y="0"/>
                  </a:moveTo>
                  <a:lnTo>
                    <a:pt x="242" y="2"/>
                  </a:lnTo>
                  <a:lnTo>
                    <a:pt x="274" y="11"/>
                  </a:lnTo>
                  <a:lnTo>
                    <a:pt x="304" y="22"/>
                  </a:lnTo>
                  <a:lnTo>
                    <a:pt x="331" y="39"/>
                  </a:lnTo>
                  <a:lnTo>
                    <a:pt x="355" y="60"/>
                  </a:lnTo>
                  <a:lnTo>
                    <a:pt x="376" y="84"/>
                  </a:lnTo>
                  <a:lnTo>
                    <a:pt x="393" y="111"/>
                  </a:lnTo>
                  <a:lnTo>
                    <a:pt x="406" y="140"/>
                  </a:lnTo>
                  <a:lnTo>
                    <a:pt x="414" y="173"/>
                  </a:lnTo>
                  <a:lnTo>
                    <a:pt x="417" y="206"/>
                  </a:lnTo>
                  <a:lnTo>
                    <a:pt x="415" y="229"/>
                  </a:lnTo>
                  <a:lnTo>
                    <a:pt x="412" y="255"/>
                  </a:lnTo>
                  <a:lnTo>
                    <a:pt x="406" y="285"/>
                  </a:lnTo>
                  <a:lnTo>
                    <a:pt x="399" y="316"/>
                  </a:lnTo>
                  <a:lnTo>
                    <a:pt x="390" y="349"/>
                  </a:lnTo>
                  <a:lnTo>
                    <a:pt x="381" y="383"/>
                  </a:lnTo>
                  <a:lnTo>
                    <a:pt x="370" y="417"/>
                  </a:lnTo>
                  <a:lnTo>
                    <a:pt x="359" y="450"/>
                  </a:lnTo>
                  <a:lnTo>
                    <a:pt x="348" y="482"/>
                  </a:lnTo>
                  <a:lnTo>
                    <a:pt x="338" y="507"/>
                  </a:lnTo>
                  <a:lnTo>
                    <a:pt x="327" y="530"/>
                  </a:lnTo>
                  <a:lnTo>
                    <a:pt x="317" y="552"/>
                  </a:lnTo>
                  <a:lnTo>
                    <a:pt x="304" y="571"/>
                  </a:lnTo>
                  <a:lnTo>
                    <a:pt x="290" y="586"/>
                  </a:lnTo>
                  <a:lnTo>
                    <a:pt x="274" y="600"/>
                  </a:lnTo>
                  <a:lnTo>
                    <a:pt x="256" y="610"/>
                  </a:lnTo>
                  <a:lnTo>
                    <a:pt x="233" y="616"/>
                  </a:lnTo>
                  <a:lnTo>
                    <a:pt x="208" y="618"/>
                  </a:lnTo>
                  <a:lnTo>
                    <a:pt x="184" y="616"/>
                  </a:lnTo>
                  <a:lnTo>
                    <a:pt x="163" y="610"/>
                  </a:lnTo>
                  <a:lnTo>
                    <a:pt x="145" y="600"/>
                  </a:lnTo>
                  <a:lnTo>
                    <a:pt x="129" y="586"/>
                  </a:lnTo>
                  <a:lnTo>
                    <a:pt x="114" y="569"/>
                  </a:lnTo>
                  <a:lnTo>
                    <a:pt x="101" y="550"/>
                  </a:lnTo>
                  <a:lnTo>
                    <a:pt x="89" y="529"/>
                  </a:lnTo>
                  <a:lnTo>
                    <a:pt x="79" y="506"/>
                  </a:lnTo>
                  <a:lnTo>
                    <a:pt x="69" y="481"/>
                  </a:lnTo>
                  <a:lnTo>
                    <a:pt x="57" y="449"/>
                  </a:lnTo>
                  <a:lnTo>
                    <a:pt x="46" y="416"/>
                  </a:lnTo>
                  <a:lnTo>
                    <a:pt x="35" y="382"/>
                  </a:lnTo>
                  <a:lnTo>
                    <a:pt x="25" y="348"/>
                  </a:lnTo>
                  <a:lnTo>
                    <a:pt x="17" y="315"/>
                  </a:lnTo>
                  <a:lnTo>
                    <a:pt x="9" y="284"/>
                  </a:lnTo>
                  <a:lnTo>
                    <a:pt x="4" y="255"/>
                  </a:lnTo>
                  <a:lnTo>
                    <a:pt x="1" y="229"/>
                  </a:lnTo>
                  <a:lnTo>
                    <a:pt x="0" y="206"/>
                  </a:lnTo>
                  <a:lnTo>
                    <a:pt x="2" y="173"/>
                  </a:lnTo>
                  <a:lnTo>
                    <a:pt x="10" y="140"/>
                  </a:lnTo>
                  <a:lnTo>
                    <a:pt x="22" y="111"/>
                  </a:lnTo>
                  <a:lnTo>
                    <a:pt x="39" y="84"/>
                  </a:lnTo>
                  <a:lnTo>
                    <a:pt x="60" y="60"/>
                  </a:lnTo>
                  <a:lnTo>
                    <a:pt x="85" y="39"/>
                  </a:lnTo>
                  <a:lnTo>
                    <a:pt x="112" y="22"/>
                  </a:lnTo>
                  <a:lnTo>
                    <a:pt x="143" y="11"/>
                  </a:lnTo>
                  <a:lnTo>
                    <a:pt x="175" y="2"/>
                  </a:lnTo>
                  <a:lnTo>
                    <a:pt x="20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64" name="Group 71">
            <a:extLst>
              <a:ext uri="{FF2B5EF4-FFF2-40B4-BE49-F238E27FC236}">
                <a16:creationId xmlns:a16="http://schemas.microsoft.com/office/drawing/2014/main" id="{A6E46ADC-3A99-4AAE-A5E5-D82333143DC0}"/>
              </a:ext>
            </a:extLst>
          </p:cNvPr>
          <p:cNvGrpSpPr>
            <a:grpSpLocks noChangeAspect="1"/>
          </p:cNvGrpSpPr>
          <p:nvPr/>
        </p:nvGrpSpPr>
        <p:grpSpPr bwMode="auto">
          <a:xfrm>
            <a:off x="8970226" y="1781858"/>
            <a:ext cx="330162" cy="286511"/>
            <a:chOff x="11302" y="1576"/>
            <a:chExt cx="416" cy="361"/>
          </a:xfrm>
          <a:solidFill>
            <a:srgbClr val="000000"/>
          </a:solidFill>
        </p:grpSpPr>
        <p:sp>
          <p:nvSpPr>
            <p:cNvPr id="1165" name="Freeform 73">
              <a:extLst>
                <a:ext uri="{FF2B5EF4-FFF2-40B4-BE49-F238E27FC236}">
                  <a16:creationId xmlns:a16="http://schemas.microsoft.com/office/drawing/2014/main" id="{5472F93E-16F0-40D4-A342-D968CE114273}"/>
                </a:ext>
              </a:extLst>
            </p:cNvPr>
            <p:cNvSpPr>
              <a:spLocks/>
            </p:cNvSpPr>
            <p:nvPr/>
          </p:nvSpPr>
          <p:spPr bwMode="auto">
            <a:xfrm>
              <a:off x="11367" y="1640"/>
              <a:ext cx="150" cy="97"/>
            </a:xfrm>
            <a:custGeom>
              <a:avLst/>
              <a:gdLst>
                <a:gd name="T0" fmla="*/ 1145 w 1197"/>
                <a:gd name="T1" fmla="*/ 0 h 773"/>
                <a:gd name="T2" fmla="*/ 1162 w 1197"/>
                <a:gd name="T3" fmla="*/ 2 h 773"/>
                <a:gd name="T4" fmla="*/ 1176 w 1197"/>
                <a:gd name="T5" fmla="*/ 10 h 773"/>
                <a:gd name="T6" fmla="*/ 1186 w 1197"/>
                <a:gd name="T7" fmla="*/ 21 h 773"/>
                <a:gd name="T8" fmla="*/ 1195 w 1197"/>
                <a:gd name="T9" fmla="*/ 34 h 773"/>
                <a:gd name="T10" fmla="*/ 1197 w 1197"/>
                <a:gd name="T11" fmla="*/ 50 h 773"/>
                <a:gd name="T12" fmla="*/ 1195 w 1197"/>
                <a:gd name="T13" fmla="*/ 67 h 773"/>
                <a:gd name="T14" fmla="*/ 1186 w 1197"/>
                <a:gd name="T15" fmla="*/ 82 h 773"/>
                <a:gd name="T16" fmla="*/ 1176 w 1197"/>
                <a:gd name="T17" fmla="*/ 93 h 773"/>
                <a:gd name="T18" fmla="*/ 1162 w 1197"/>
                <a:gd name="T19" fmla="*/ 100 h 773"/>
                <a:gd name="T20" fmla="*/ 1145 w 1197"/>
                <a:gd name="T21" fmla="*/ 102 h 773"/>
                <a:gd name="T22" fmla="*/ 1062 w 1197"/>
                <a:gd name="T23" fmla="*/ 105 h 773"/>
                <a:gd name="T24" fmla="*/ 981 w 1197"/>
                <a:gd name="T25" fmla="*/ 111 h 773"/>
                <a:gd name="T26" fmla="*/ 901 w 1197"/>
                <a:gd name="T27" fmla="*/ 122 h 773"/>
                <a:gd name="T28" fmla="*/ 823 w 1197"/>
                <a:gd name="T29" fmla="*/ 136 h 773"/>
                <a:gd name="T30" fmla="*/ 749 w 1197"/>
                <a:gd name="T31" fmla="*/ 153 h 773"/>
                <a:gd name="T32" fmla="*/ 676 w 1197"/>
                <a:gd name="T33" fmla="*/ 174 h 773"/>
                <a:gd name="T34" fmla="*/ 606 w 1197"/>
                <a:gd name="T35" fmla="*/ 199 h 773"/>
                <a:gd name="T36" fmla="*/ 539 w 1197"/>
                <a:gd name="T37" fmla="*/ 225 h 773"/>
                <a:gd name="T38" fmla="*/ 476 w 1197"/>
                <a:gd name="T39" fmla="*/ 256 h 773"/>
                <a:gd name="T40" fmla="*/ 416 w 1197"/>
                <a:gd name="T41" fmla="*/ 288 h 773"/>
                <a:gd name="T42" fmla="*/ 361 w 1197"/>
                <a:gd name="T43" fmla="*/ 324 h 773"/>
                <a:gd name="T44" fmla="*/ 311 w 1197"/>
                <a:gd name="T45" fmla="*/ 361 h 773"/>
                <a:gd name="T46" fmla="*/ 264 w 1197"/>
                <a:gd name="T47" fmla="*/ 401 h 773"/>
                <a:gd name="T48" fmla="*/ 223 w 1197"/>
                <a:gd name="T49" fmla="*/ 443 h 773"/>
                <a:gd name="T50" fmla="*/ 189 w 1197"/>
                <a:gd name="T51" fmla="*/ 486 h 773"/>
                <a:gd name="T52" fmla="*/ 159 w 1197"/>
                <a:gd name="T53" fmla="*/ 531 h 773"/>
                <a:gd name="T54" fmla="*/ 135 w 1197"/>
                <a:gd name="T55" fmla="*/ 577 h 773"/>
                <a:gd name="T56" fmla="*/ 118 w 1197"/>
                <a:gd name="T57" fmla="*/ 625 h 773"/>
                <a:gd name="T58" fmla="*/ 108 w 1197"/>
                <a:gd name="T59" fmla="*/ 672 h 773"/>
                <a:gd name="T60" fmla="*/ 104 w 1197"/>
                <a:gd name="T61" fmla="*/ 722 h 773"/>
                <a:gd name="T62" fmla="*/ 101 w 1197"/>
                <a:gd name="T63" fmla="*/ 739 h 773"/>
                <a:gd name="T64" fmla="*/ 94 w 1197"/>
                <a:gd name="T65" fmla="*/ 753 h 773"/>
                <a:gd name="T66" fmla="*/ 82 w 1197"/>
                <a:gd name="T67" fmla="*/ 763 h 773"/>
                <a:gd name="T68" fmla="*/ 68 w 1197"/>
                <a:gd name="T69" fmla="*/ 771 h 773"/>
                <a:gd name="T70" fmla="*/ 51 w 1197"/>
                <a:gd name="T71" fmla="*/ 773 h 773"/>
                <a:gd name="T72" fmla="*/ 35 w 1197"/>
                <a:gd name="T73" fmla="*/ 771 h 773"/>
                <a:gd name="T74" fmla="*/ 20 w 1197"/>
                <a:gd name="T75" fmla="*/ 763 h 773"/>
                <a:gd name="T76" fmla="*/ 10 w 1197"/>
                <a:gd name="T77" fmla="*/ 753 h 773"/>
                <a:gd name="T78" fmla="*/ 2 w 1197"/>
                <a:gd name="T79" fmla="*/ 739 h 773"/>
                <a:gd name="T80" fmla="*/ 0 w 1197"/>
                <a:gd name="T81" fmla="*/ 722 h 773"/>
                <a:gd name="T82" fmla="*/ 3 w 1197"/>
                <a:gd name="T83" fmla="*/ 666 h 773"/>
                <a:gd name="T84" fmla="*/ 13 w 1197"/>
                <a:gd name="T85" fmla="*/ 612 h 773"/>
                <a:gd name="T86" fmla="*/ 31 w 1197"/>
                <a:gd name="T87" fmla="*/ 559 h 773"/>
                <a:gd name="T88" fmla="*/ 53 w 1197"/>
                <a:gd name="T89" fmla="*/ 507 h 773"/>
                <a:gd name="T90" fmla="*/ 83 w 1197"/>
                <a:gd name="T91" fmla="*/ 456 h 773"/>
                <a:gd name="T92" fmla="*/ 118 w 1197"/>
                <a:gd name="T93" fmla="*/ 407 h 773"/>
                <a:gd name="T94" fmla="*/ 159 w 1197"/>
                <a:gd name="T95" fmla="*/ 360 h 773"/>
                <a:gd name="T96" fmla="*/ 204 w 1197"/>
                <a:gd name="T97" fmla="*/ 316 h 773"/>
                <a:gd name="T98" fmla="*/ 255 w 1197"/>
                <a:gd name="T99" fmla="*/ 273 h 773"/>
                <a:gd name="T100" fmla="*/ 311 w 1197"/>
                <a:gd name="T101" fmla="*/ 233 h 773"/>
                <a:gd name="T102" fmla="*/ 370 w 1197"/>
                <a:gd name="T103" fmla="*/ 196 h 773"/>
                <a:gd name="T104" fmla="*/ 434 w 1197"/>
                <a:gd name="T105" fmla="*/ 160 h 773"/>
                <a:gd name="T106" fmla="*/ 501 w 1197"/>
                <a:gd name="T107" fmla="*/ 129 h 773"/>
                <a:gd name="T108" fmla="*/ 572 w 1197"/>
                <a:gd name="T109" fmla="*/ 99 h 773"/>
                <a:gd name="T110" fmla="*/ 647 w 1197"/>
                <a:gd name="T111" fmla="*/ 74 h 773"/>
                <a:gd name="T112" fmla="*/ 724 w 1197"/>
                <a:gd name="T113" fmla="*/ 52 h 773"/>
                <a:gd name="T114" fmla="*/ 804 w 1197"/>
                <a:gd name="T115" fmla="*/ 33 h 773"/>
                <a:gd name="T116" fmla="*/ 886 w 1197"/>
                <a:gd name="T117" fmla="*/ 19 h 773"/>
                <a:gd name="T118" fmla="*/ 971 w 1197"/>
                <a:gd name="T119" fmla="*/ 8 h 773"/>
                <a:gd name="T120" fmla="*/ 1057 w 1197"/>
                <a:gd name="T121" fmla="*/ 2 h 773"/>
                <a:gd name="T122" fmla="*/ 1145 w 1197"/>
                <a:gd name="T123"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7" h="773">
                  <a:moveTo>
                    <a:pt x="1145" y="0"/>
                  </a:moveTo>
                  <a:lnTo>
                    <a:pt x="1162" y="2"/>
                  </a:lnTo>
                  <a:lnTo>
                    <a:pt x="1176" y="10"/>
                  </a:lnTo>
                  <a:lnTo>
                    <a:pt x="1186" y="21"/>
                  </a:lnTo>
                  <a:lnTo>
                    <a:pt x="1195" y="34"/>
                  </a:lnTo>
                  <a:lnTo>
                    <a:pt x="1197" y="50"/>
                  </a:lnTo>
                  <a:lnTo>
                    <a:pt x="1195" y="67"/>
                  </a:lnTo>
                  <a:lnTo>
                    <a:pt x="1186" y="82"/>
                  </a:lnTo>
                  <a:lnTo>
                    <a:pt x="1176" y="93"/>
                  </a:lnTo>
                  <a:lnTo>
                    <a:pt x="1162" y="100"/>
                  </a:lnTo>
                  <a:lnTo>
                    <a:pt x="1145" y="102"/>
                  </a:lnTo>
                  <a:lnTo>
                    <a:pt x="1062" y="105"/>
                  </a:lnTo>
                  <a:lnTo>
                    <a:pt x="981" y="111"/>
                  </a:lnTo>
                  <a:lnTo>
                    <a:pt x="901" y="122"/>
                  </a:lnTo>
                  <a:lnTo>
                    <a:pt x="823" y="136"/>
                  </a:lnTo>
                  <a:lnTo>
                    <a:pt x="749" y="153"/>
                  </a:lnTo>
                  <a:lnTo>
                    <a:pt x="676" y="174"/>
                  </a:lnTo>
                  <a:lnTo>
                    <a:pt x="606" y="199"/>
                  </a:lnTo>
                  <a:lnTo>
                    <a:pt x="539" y="225"/>
                  </a:lnTo>
                  <a:lnTo>
                    <a:pt x="476" y="256"/>
                  </a:lnTo>
                  <a:lnTo>
                    <a:pt x="416" y="288"/>
                  </a:lnTo>
                  <a:lnTo>
                    <a:pt x="361" y="324"/>
                  </a:lnTo>
                  <a:lnTo>
                    <a:pt x="311" y="361"/>
                  </a:lnTo>
                  <a:lnTo>
                    <a:pt x="264" y="401"/>
                  </a:lnTo>
                  <a:lnTo>
                    <a:pt x="223" y="443"/>
                  </a:lnTo>
                  <a:lnTo>
                    <a:pt x="189" y="486"/>
                  </a:lnTo>
                  <a:lnTo>
                    <a:pt x="159" y="531"/>
                  </a:lnTo>
                  <a:lnTo>
                    <a:pt x="135" y="577"/>
                  </a:lnTo>
                  <a:lnTo>
                    <a:pt x="118" y="625"/>
                  </a:lnTo>
                  <a:lnTo>
                    <a:pt x="108" y="672"/>
                  </a:lnTo>
                  <a:lnTo>
                    <a:pt x="104" y="722"/>
                  </a:lnTo>
                  <a:lnTo>
                    <a:pt x="101" y="739"/>
                  </a:lnTo>
                  <a:lnTo>
                    <a:pt x="94" y="753"/>
                  </a:lnTo>
                  <a:lnTo>
                    <a:pt x="82" y="763"/>
                  </a:lnTo>
                  <a:lnTo>
                    <a:pt x="68" y="771"/>
                  </a:lnTo>
                  <a:lnTo>
                    <a:pt x="51" y="773"/>
                  </a:lnTo>
                  <a:lnTo>
                    <a:pt x="35" y="771"/>
                  </a:lnTo>
                  <a:lnTo>
                    <a:pt x="20" y="763"/>
                  </a:lnTo>
                  <a:lnTo>
                    <a:pt x="10" y="753"/>
                  </a:lnTo>
                  <a:lnTo>
                    <a:pt x="2" y="739"/>
                  </a:lnTo>
                  <a:lnTo>
                    <a:pt x="0" y="722"/>
                  </a:lnTo>
                  <a:lnTo>
                    <a:pt x="3" y="666"/>
                  </a:lnTo>
                  <a:lnTo>
                    <a:pt x="13" y="612"/>
                  </a:lnTo>
                  <a:lnTo>
                    <a:pt x="31" y="559"/>
                  </a:lnTo>
                  <a:lnTo>
                    <a:pt x="53" y="507"/>
                  </a:lnTo>
                  <a:lnTo>
                    <a:pt x="83" y="456"/>
                  </a:lnTo>
                  <a:lnTo>
                    <a:pt x="118" y="407"/>
                  </a:lnTo>
                  <a:lnTo>
                    <a:pt x="159" y="360"/>
                  </a:lnTo>
                  <a:lnTo>
                    <a:pt x="204" y="316"/>
                  </a:lnTo>
                  <a:lnTo>
                    <a:pt x="255" y="273"/>
                  </a:lnTo>
                  <a:lnTo>
                    <a:pt x="311" y="233"/>
                  </a:lnTo>
                  <a:lnTo>
                    <a:pt x="370" y="196"/>
                  </a:lnTo>
                  <a:lnTo>
                    <a:pt x="434" y="160"/>
                  </a:lnTo>
                  <a:lnTo>
                    <a:pt x="501" y="129"/>
                  </a:lnTo>
                  <a:lnTo>
                    <a:pt x="572" y="99"/>
                  </a:lnTo>
                  <a:lnTo>
                    <a:pt x="647" y="74"/>
                  </a:lnTo>
                  <a:lnTo>
                    <a:pt x="724" y="52"/>
                  </a:lnTo>
                  <a:lnTo>
                    <a:pt x="804" y="33"/>
                  </a:lnTo>
                  <a:lnTo>
                    <a:pt x="886" y="19"/>
                  </a:lnTo>
                  <a:lnTo>
                    <a:pt x="971" y="8"/>
                  </a:lnTo>
                  <a:lnTo>
                    <a:pt x="1057" y="2"/>
                  </a:lnTo>
                  <a:lnTo>
                    <a:pt x="114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66" name="Freeform 74">
              <a:extLst>
                <a:ext uri="{FF2B5EF4-FFF2-40B4-BE49-F238E27FC236}">
                  <a16:creationId xmlns:a16="http://schemas.microsoft.com/office/drawing/2014/main" id="{B38A66BB-A8A9-4930-B6DB-C5E58839301F}"/>
                </a:ext>
              </a:extLst>
            </p:cNvPr>
            <p:cNvSpPr>
              <a:spLocks noEditPoints="1"/>
            </p:cNvSpPr>
            <p:nvPr/>
          </p:nvSpPr>
          <p:spPr bwMode="auto">
            <a:xfrm>
              <a:off x="11302" y="1576"/>
              <a:ext cx="416" cy="361"/>
            </a:xfrm>
            <a:custGeom>
              <a:avLst/>
              <a:gdLst>
                <a:gd name="T0" fmla="*/ 1279 w 3332"/>
                <a:gd name="T1" fmla="*/ 244 h 2890"/>
                <a:gd name="T2" fmla="*/ 852 w 3332"/>
                <a:gd name="T3" fmla="*/ 383 h 2890"/>
                <a:gd name="T4" fmla="*/ 513 w 3332"/>
                <a:gd name="T5" fmla="*/ 609 h 2890"/>
                <a:gd name="T6" fmla="*/ 289 w 3332"/>
                <a:gd name="T7" fmla="*/ 900 h 2890"/>
                <a:gd name="T8" fmla="*/ 208 w 3332"/>
                <a:gd name="T9" fmla="*/ 1239 h 2890"/>
                <a:gd name="T10" fmla="*/ 282 w 3332"/>
                <a:gd name="T11" fmla="*/ 1560 h 2890"/>
                <a:gd name="T12" fmla="*/ 493 w 3332"/>
                <a:gd name="T13" fmla="*/ 1848 h 2890"/>
                <a:gd name="T14" fmla="*/ 824 w 3332"/>
                <a:gd name="T15" fmla="*/ 2079 h 2890"/>
                <a:gd name="T16" fmla="*/ 928 w 3332"/>
                <a:gd name="T17" fmla="*/ 2199 h 2890"/>
                <a:gd name="T18" fmla="*/ 922 w 3332"/>
                <a:gd name="T19" fmla="*/ 2408 h 2890"/>
                <a:gd name="T20" fmla="*/ 941 w 3332"/>
                <a:gd name="T21" fmla="*/ 2534 h 2890"/>
                <a:gd name="T22" fmla="*/ 1105 w 3332"/>
                <a:gd name="T23" fmla="*/ 2403 h 2890"/>
                <a:gd name="T24" fmla="*/ 1205 w 3332"/>
                <a:gd name="T25" fmla="*/ 2300 h 2890"/>
                <a:gd name="T26" fmla="*/ 1344 w 3332"/>
                <a:gd name="T27" fmla="*/ 2248 h 2890"/>
                <a:gd name="T28" fmla="*/ 1766 w 3332"/>
                <a:gd name="T29" fmla="*/ 2269 h 2890"/>
                <a:gd name="T30" fmla="*/ 2233 w 3332"/>
                <a:gd name="T31" fmla="*/ 2190 h 2890"/>
                <a:gd name="T32" fmla="*/ 2628 w 3332"/>
                <a:gd name="T33" fmla="*/ 2014 h 2890"/>
                <a:gd name="T34" fmla="*/ 2925 w 3332"/>
                <a:gd name="T35" fmla="*/ 1760 h 2890"/>
                <a:gd name="T36" fmla="*/ 3094 w 3332"/>
                <a:gd name="T37" fmla="*/ 1447 h 2890"/>
                <a:gd name="T38" fmla="*/ 3110 w 3332"/>
                <a:gd name="T39" fmla="*/ 1099 h 2890"/>
                <a:gd name="T40" fmla="*/ 2970 w 3332"/>
                <a:gd name="T41" fmla="*/ 777 h 2890"/>
                <a:gd name="T42" fmla="*/ 2696 w 3332"/>
                <a:gd name="T43" fmla="*/ 509 h 2890"/>
                <a:gd name="T44" fmla="*/ 2319 w 3332"/>
                <a:gd name="T45" fmla="*/ 316 h 2890"/>
                <a:gd name="T46" fmla="*/ 1863 w 3332"/>
                <a:gd name="T47" fmla="*/ 217 h 2890"/>
                <a:gd name="T48" fmla="*/ 1771 w 3332"/>
                <a:gd name="T49" fmla="*/ 2 h 2890"/>
                <a:gd name="T50" fmla="*/ 2268 w 3332"/>
                <a:gd name="T51" fmla="*/ 84 h 2890"/>
                <a:gd name="T52" fmla="*/ 2697 w 3332"/>
                <a:gd name="T53" fmla="*/ 266 h 2890"/>
                <a:gd name="T54" fmla="*/ 3033 w 3332"/>
                <a:gd name="T55" fmla="*/ 531 h 2890"/>
                <a:gd name="T56" fmla="*/ 3254 w 3332"/>
                <a:gd name="T57" fmla="*/ 861 h 2890"/>
                <a:gd name="T58" fmla="*/ 3332 w 3332"/>
                <a:gd name="T59" fmla="*/ 1239 h 2890"/>
                <a:gd name="T60" fmla="*/ 3254 w 3332"/>
                <a:gd name="T61" fmla="*/ 1616 h 2890"/>
                <a:gd name="T62" fmla="*/ 3033 w 3332"/>
                <a:gd name="T63" fmla="*/ 1947 h 2890"/>
                <a:gd name="T64" fmla="*/ 2697 w 3332"/>
                <a:gd name="T65" fmla="*/ 2212 h 2890"/>
                <a:gd name="T66" fmla="*/ 2268 w 3332"/>
                <a:gd name="T67" fmla="*/ 2394 h 2890"/>
                <a:gd name="T68" fmla="*/ 1771 w 3332"/>
                <a:gd name="T69" fmla="*/ 2474 h 2890"/>
                <a:gd name="T70" fmla="*/ 1332 w 3332"/>
                <a:gd name="T71" fmla="*/ 2469 h 2890"/>
                <a:gd name="T72" fmla="*/ 1214 w 3332"/>
                <a:gd name="T73" fmla="*/ 2584 h 2890"/>
                <a:gd name="T74" fmla="*/ 1026 w 3332"/>
                <a:gd name="T75" fmla="*/ 2726 h 2890"/>
                <a:gd name="T76" fmla="*/ 794 w 3332"/>
                <a:gd name="T77" fmla="*/ 2847 h 2890"/>
                <a:gd name="T78" fmla="*/ 633 w 3332"/>
                <a:gd name="T79" fmla="*/ 2889 h 2890"/>
                <a:gd name="T80" fmla="*/ 556 w 3332"/>
                <a:gd name="T81" fmla="*/ 2870 h 2890"/>
                <a:gd name="T82" fmla="*/ 523 w 3332"/>
                <a:gd name="T83" fmla="*/ 2777 h 2890"/>
                <a:gd name="T84" fmla="*/ 607 w 3332"/>
                <a:gd name="T85" fmla="*/ 2628 h 2890"/>
                <a:gd name="T86" fmla="*/ 707 w 3332"/>
                <a:gd name="T87" fmla="*/ 2411 h 2890"/>
                <a:gd name="T88" fmla="*/ 729 w 3332"/>
                <a:gd name="T89" fmla="*/ 2266 h 2890"/>
                <a:gd name="T90" fmla="*/ 430 w 3332"/>
                <a:gd name="T91" fmla="*/ 2069 h 2890"/>
                <a:gd name="T92" fmla="*/ 155 w 3332"/>
                <a:gd name="T93" fmla="*/ 1761 h 2890"/>
                <a:gd name="T94" fmla="*/ 13 w 3332"/>
                <a:gd name="T95" fmla="*/ 1396 h 2890"/>
                <a:gd name="T96" fmla="*/ 29 w 3332"/>
                <a:gd name="T97" fmla="*/ 1008 h 2890"/>
                <a:gd name="T98" fmla="*/ 195 w 3332"/>
                <a:gd name="T99" fmla="*/ 657 h 2890"/>
                <a:gd name="T100" fmla="*/ 488 w 3332"/>
                <a:gd name="T101" fmla="*/ 363 h 2890"/>
                <a:gd name="T102" fmla="*/ 883 w 3332"/>
                <a:gd name="T103" fmla="*/ 146 h 2890"/>
                <a:gd name="T104" fmla="*/ 1356 w 3332"/>
                <a:gd name="T105" fmla="*/ 22 h 2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2" h="2890">
                  <a:moveTo>
                    <a:pt x="1666" y="207"/>
                  </a:moveTo>
                  <a:lnTo>
                    <a:pt x="1567" y="210"/>
                  </a:lnTo>
                  <a:lnTo>
                    <a:pt x="1468" y="217"/>
                  </a:lnTo>
                  <a:lnTo>
                    <a:pt x="1373" y="228"/>
                  </a:lnTo>
                  <a:lnTo>
                    <a:pt x="1279" y="244"/>
                  </a:lnTo>
                  <a:lnTo>
                    <a:pt x="1187" y="265"/>
                  </a:lnTo>
                  <a:lnTo>
                    <a:pt x="1099" y="288"/>
                  </a:lnTo>
                  <a:lnTo>
                    <a:pt x="1013" y="316"/>
                  </a:lnTo>
                  <a:lnTo>
                    <a:pt x="931" y="348"/>
                  </a:lnTo>
                  <a:lnTo>
                    <a:pt x="852" y="383"/>
                  </a:lnTo>
                  <a:lnTo>
                    <a:pt x="776" y="422"/>
                  </a:lnTo>
                  <a:lnTo>
                    <a:pt x="703" y="465"/>
                  </a:lnTo>
                  <a:lnTo>
                    <a:pt x="636" y="509"/>
                  </a:lnTo>
                  <a:lnTo>
                    <a:pt x="572" y="557"/>
                  </a:lnTo>
                  <a:lnTo>
                    <a:pt x="513" y="609"/>
                  </a:lnTo>
                  <a:lnTo>
                    <a:pt x="457" y="662"/>
                  </a:lnTo>
                  <a:lnTo>
                    <a:pt x="408" y="719"/>
                  </a:lnTo>
                  <a:lnTo>
                    <a:pt x="363" y="777"/>
                  </a:lnTo>
                  <a:lnTo>
                    <a:pt x="323" y="838"/>
                  </a:lnTo>
                  <a:lnTo>
                    <a:pt x="289" y="900"/>
                  </a:lnTo>
                  <a:lnTo>
                    <a:pt x="260" y="965"/>
                  </a:lnTo>
                  <a:lnTo>
                    <a:pt x="238" y="1031"/>
                  </a:lnTo>
                  <a:lnTo>
                    <a:pt x="221" y="1099"/>
                  </a:lnTo>
                  <a:lnTo>
                    <a:pt x="212" y="1168"/>
                  </a:lnTo>
                  <a:lnTo>
                    <a:pt x="208" y="1239"/>
                  </a:lnTo>
                  <a:lnTo>
                    <a:pt x="211" y="1305"/>
                  </a:lnTo>
                  <a:lnTo>
                    <a:pt x="220" y="1370"/>
                  </a:lnTo>
                  <a:lnTo>
                    <a:pt x="236" y="1434"/>
                  </a:lnTo>
                  <a:lnTo>
                    <a:pt x="256" y="1498"/>
                  </a:lnTo>
                  <a:lnTo>
                    <a:pt x="282" y="1560"/>
                  </a:lnTo>
                  <a:lnTo>
                    <a:pt x="314" y="1621"/>
                  </a:lnTo>
                  <a:lnTo>
                    <a:pt x="352" y="1680"/>
                  </a:lnTo>
                  <a:lnTo>
                    <a:pt x="394" y="1738"/>
                  </a:lnTo>
                  <a:lnTo>
                    <a:pt x="441" y="1794"/>
                  </a:lnTo>
                  <a:lnTo>
                    <a:pt x="493" y="1848"/>
                  </a:lnTo>
                  <a:lnTo>
                    <a:pt x="551" y="1900"/>
                  </a:lnTo>
                  <a:lnTo>
                    <a:pt x="612" y="1949"/>
                  </a:lnTo>
                  <a:lnTo>
                    <a:pt x="679" y="1994"/>
                  </a:lnTo>
                  <a:lnTo>
                    <a:pt x="750" y="2038"/>
                  </a:lnTo>
                  <a:lnTo>
                    <a:pt x="824" y="2079"/>
                  </a:lnTo>
                  <a:lnTo>
                    <a:pt x="853" y="2096"/>
                  </a:lnTo>
                  <a:lnTo>
                    <a:pt x="878" y="2117"/>
                  </a:lnTo>
                  <a:lnTo>
                    <a:pt x="898" y="2142"/>
                  </a:lnTo>
                  <a:lnTo>
                    <a:pt x="916" y="2169"/>
                  </a:lnTo>
                  <a:lnTo>
                    <a:pt x="928" y="2199"/>
                  </a:lnTo>
                  <a:lnTo>
                    <a:pt x="935" y="2230"/>
                  </a:lnTo>
                  <a:lnTo>
                    <a:pt x="938" y="2263"/>
                  </a:lnTo>
                  <a:lnTo>
                    <a:pt x="937" y="2282"/>
                  </a:lnTo>
                  <a:lnTo>
                    <a:pt x="932" y="2346"/>
                  </a:lnTo>
                  <a:lnTo>
                    <a:pt x="922" y="2408"/>
                  </a:lnTo>
                  <a:lnTo>
                    <a:pt x="905" y="2469"/>
                  </a:lnTo>
                  <a:lnTo>
                    <a:pt x="886" y="2528"/>
                  </a:lnTo>
                  <a:lnTo>
                    <a:pt x="862" y="2584"/>
                  </a:lnTo>
                  <a:lnTo>
                    <a:pt x="902" y="2560"/>
                  </a:lnTo>
                  <a:lnTo>
                    <a:pt x="941" y="2534"/>
                  </a:lnTo>
                  <a:lnTo>
                    <a:pt x="978" y="2508"/>
                  </a:lnTo>
                  <a:lnTo>
                    <a:pt x="1014" y="2480"/>
                  </a:lnTo>
                  <a:lnTo>
                    <a:pt x="1047" y="2454"/>
                  </a:lnTo>
                  <a:lnTo>
                    <a:pt x="1078" y="2427"/>
                  </a:lnTo>
                  <a:lnTo>
                    <a:pt x="1105" y="2403"/>
                  </a:lnTo>
                  <a:lnTo>
                    <a:pt x="1130" y="2380"/>
                  </a:lnTo>
                  <a:lnTo>
                    <a:pt x="1152" y="2357"/>
                  </a:lnTo>
                  <a:lnTo>
                    <a:pt x="1170" y="2339"/>
                  </a:lnTo>
                  <a:lnTo>
                    <a:pt x="1183" y="2323"/>
                  </a:lnTo>
                  <a:lnTo>
                    <a:pt x="1205" y="2300"/>
                  </a:lnTo>
                  <a:lnTo>
                    <a:pt x="1230" y="2282"/>
                  </a:lnTo>
                  <a:lnTo>
                    <a:pt x="1256" y="2267"/>
                  </a:lnTo>
                  <a:lnTo>
                    <a:pt x="1284" y="2257"/>
                  </a:lnTo>
                  <a:lnTo>
                    <a:pt x="1314" y="2250"/>
                  </a:lnTo>
                  <a:lnTo>
                    <a:pt x="1344" y="2248"/>
                  </a:lnTo>
                  <a:lnTo>
                    <a:pt x="1375" y="2250"/>
                  </a:lnTo>
                  <a:lnTo>
                    <a:pt x="1473" y="2262"/>
                  </a:lnTo>
                  <a:lnTo>
                    <a:pt x="1570" y="2269"/>
                  </a:lnTo>
                  <a:lnTo>
                    <a:pt x="1666" y="2271"/>
                  </a:lnTo>
                  <a:lnTo>
                    <a:pt x="1766" y="2269"/>
                  </a:lnTo>
                  <a:lnTo>
                    <a:pt x="1863" y="2262"/>
                  </a:lnTo>
                  <a:lnTo>
                    <a:pt x="1960" y="2251"/>
                  </a:lnTo>
                  <a:lnTo>
                    <a:pt x="2053" y="2234"/>
                  </a:lnTo>
                  <a:lnTo>
                    <a:pt x="2144" y="2214"/>
                  </a:lnTo>
                  <a:lnTo>
                    <a:pt x="2233" y="2190"/>
                  </a:lnTo>
                  <a:lnTo>
                    <a:pt x="2319" y="2162"/>
                  </a:lnTo>
                  <a:lnTo>
                    <a:pt x="2402" y="2130"/>
                  </a:lnTo>
                  <a:lnTo>
                    <a:pt x="2481" y="2094"/>
                  </a:lnTo>
                  <a:lnTo>
                    <a:pt x="2556" y="2055"/>
                  </a:lnTo>
                  <a:lnTo>
                    <a:pt x="2628" y="2014"/>
                  </a:lnTo>
                  <a:lnTo>
                    <a:pt x="2696" y="1968"/>
                  </a:lnTo>
                  <a:lnTo>
                    <a:pt x="2761" y="1920"/>
                  </a:lnTo>
                  <a:lnTo>
                    <a:pt x="2820" y="1869"/>
                  </a:lnTo>
                  <a:lnTo>
                    <a:pt x="2874" y="1816"/>
                  </a:lnTo>
                  <a:lnTo>
                    <a:pt x="2925" y="1760"/>
                  </a:lnTo>
                  <a:lnTo>
                    <a:pt x="2970" y="1701"/>
                  </a:lnTo>
                  <a:lnTo>
                    <a:pt x="3009" y="1641"/>
                  </a:lnTo>
                  <a:lnTo>
                    <a:pt x="3044" y="1578"/>
                  </a:lnTo>
                  <a:lnTo>
                    <a:pt x="3071" y="1513"/>
                  </a:lnTo>
                  <a:lnTo>
                    <a:pt x="3094" y="1447"/>
                  </a:lnTo>
                  <a:lnTo>
                    <a:pt x="3110" y="1379"/>
                  </a:lnTo>
                  <a:lnTo>
                    <a:pt x="3120" y="1309"/>
                  </a:lnTo>
                  <a:lnTo>
                    <a:pt x="3124" y="1239"/>
                  </a:lnTo>
                  <a:lnTo>
                    <a:pt x="3120" y="1168"/>
                  </a:lnTo>
                  <a:lnTo>
                    <a:pt x="3110" y="1099"/>
                  </a:lnTo>
                  <a:lnTo>
                    <a:pt x="3094" y="1031"/>
                  </a:lnTo>
                  <a:lnTo>
                    <a:pt x="3071" y="965"/>
                  </a:lnTo>
                  <a:lnTo>
                    <a:pt x="3044" y="900"/>
                  </a:lnTo>
                  <a:lnTo>
                    <a:pt x="3009" y="838"/>
                  </a:lnTo>
                  <a:lnTo>
                    <a:pt x="2970" y="777"/>
                  </a:lnTo>
                  <a:lnTo>
                    <a:pt x="2925" y="719"/>
                  </a:lnTo>
                  <a:lnTo>
                    <a:pt x="2874" y="662"/>
                  </a:lnTo>
                  <a:lnTo>
                    <a:pt x="2819" y="609"/>
                  </a:lnTo>
                  <a:lnTo>
                    <a:pt x="2759" y="557"/>
                  </a:lnTo>
                  <a:lnTo>
                    <a:pt x="2696" y="509"/>
                  </a:lnTo>
                  <a:lnTo>
                    <a:pt x="2628" y="465"/>
                  </a:lnTo>
                  <a:lnTo>
                    <a:pt x="2556" y="422"/>
                  </a:lnTo>
                  <a:lnTo>
                    <a:pt x="2481" y="383"/>
                  </a:lnTo>
                  <a:lnTo>
                    <a:pt x="2401" y="348"/>
                  </a:lnTo>
                  <a:lnTo>
                    <a:pt x="2319" y="316"/>
                  </a:lnTo>
                  <a:lnTo>
                    <a:pt x="2232" y="288"/>
                  </a:lnTo>
                  <a:lnTo>
                    <a:pt x="2144" y="265"/>
                  </a:lnTo>
                  <a:lnTo>
                    <a:pt x="2053" y="244"/>
                  </a:lnTo>
                  <a:lnTo>
                    <a:pt x="1960" y="228"/>
                  </a:lnTo>
                  <a:lnTo>
                    <a:pt x="1863" y="217"/>
                  </a:lnTo>
                  <a:lnTo>
                    <a:pt x="1766" y="210"/>
                  </a:lnTo>
                  <a:lnTo>
                    <a:pt x="1666" y="207"/>
                  </a:lnTo>
                  <a:close/>
                  <a:moveTo>
                    <a:pt x="1666" y="0"/>
                  </a:moveTo>
                  <a:lnTo>
                    <a:pt x="1666" y="0"/>
                  </a:lnTo>
                  <a:lnTo>
                    <a:pt x="1771" y="2"/>
                  </a:lnTo>
                  <a:lnTo>
                    <a:pt x="1875" y="10"/>
                  </a:lnTo>
                  <a:lnTo>
                    <a:pt x="1977" y="22"/>
                  </a:lnTo>
                  <a:lnTo>
                    <a:pt x="2077" y="38"/>
                  </a:lnTo>
                  <a:lnTo>
                    <a:pt x="2173" y="59"/>
                  </a:lnTo>
                  <a:lnTo>
                    <a:pt x="2268" y="84"/>
                  </a:lnTo>
                  <a:lnTo>
                    <a:pt x="2360" y="113"/>
                  </a:lnTo>
                  <a:lnTo>
                    <a:pt x="2449" y="146"/>
                  </a:lnTo>
                  <a:lnTo>
                    <a:pt x="2535" y="182"/>
                  </a:lnTo>
                  <a:lnTo>
                    <a:pt x="2618" y="222"/>
                  </a:lnTo>
                  <a:lnTo>
                    <a:pt x="2697" y="266"/>
                  </a:lnTo>
                  <a:lnTo>
                    <a:pt x="2773" y="313"/>
                  </a:lnTo>
                  <a:lnTo>
                    <a:pt x="2844" y="363"/>
                  </a:lnTo>
                  <a:lnTo>
                    <a:pt x="2911" y="416"/>
                  </a:lnTo>
                  <a:lnTo>
                    <a:pt x="2975" y="472"/>
                  </a:lnTo>
                  <a:lnTo>
                    <a:pt x="3033" y="531"/>
                  </a:lnTo>
                  <a:lnTo>
                    <a:pt x="3088" y="593"/>
                  </a:lnTo>
                  <a:lnTo>
                    <a:pt x="3137" y="657"/>
                  </a:lnTo>
                  <a:lnTo>
                    <a:pt x="3181" y="723"/>
                  </a:lnTo>
                  <a:lnTo>
                    <a:pt x="3220" y="791"/>
                  </a:lnTo>
                  <a:lnTo>
                    <a:pt x="3254" y="861"/>
                  </a:lnTo>
                  <a:lnTo>
                    <a:pt x="3281" y="934"/>
                  </a:lnTo>
                  <a:lnTo>
                    <a:pt x="3303" y="1008"/>
                  </a:lnTo>
                  <a:lnTo>
                    <a:pt x="3319" y="1084"/>
                  </a:lnTo>
                  <a:lnTo>
                    <a:pt x="3329" y="1161"/>
                  </a:lnTo>
                  <a:lnTo>
                    <a:pt x="3332" y="1239"/>
                  </a:lnTo>
                  <a:lnTo>
                    <a:pt x="3329" y="1318"/>
                  </a:lnTo>
                  <a:lnTo>
                    <a:pt x="3319" y="1395"/>
                  </a:lnTo>
                  <a:lnTo>
                    <a:pt x="3303" y="1470"/>
                  </a:lnTo>
                  <a:lnTo>
                    <a:pt x="3281" y="1544"/>
                  </a:lnTo>
                  <a:lnTo>
                    <a:pt x="3254" y="1616"/>
                  </a:lnTo>
                  <a:lnTo>
                    <a:pt x="3220" y="1686"/>
                  </a:lnTo>
                  <a:lnTo>
                    <a:pt x="3181" y="1755"/>
                  </a:lnTo>
                  <a:lnTo>
                    <a:pt x="3137" y="1821"/>
                  </a:lnTo>
                  <a:lnTo>
                    <a:pt x="3088" y="1885"/>
                  </a:lnTo>
                  <a:lnTo>
                    <a:pt x="3033" y="1947"/>
                  </a:lnTo>
                  <a:lnTo>
                    <a:pt x="2975" y="2006"/>
                  </a:lnTo>
                  <a:lnTo>
                    <a:pt x="2911" y="2062"/>
                  </a:lnTo>
                  <a:lnTo>
                    <a:pt x="2844" y="2114"/>
                  </a:lnTo>
                  <a:lnTo>
                    <a:pt x="2773" y="2164"/>
                  </a:lnTo>
                  <a:lnTo>
                    <a:pt x="2697" y="2212"/>
                  </a:lnTo>
                  <a:lnTo>
                    <a:pt x="2618" y="2256"/>
                  </a:lnTo>
                  <a:lnTo>
                    <a:pt x="2535" y="2295"/>
                  </a:lnTo>
                  <a:lnTo>
                    <a:pt x="2449" y="2332"/>
                  </a:lnTo>
                  <a:lnTo>
                    <a:pt x="2360" y="2364"/>
                  </a:lnTo>
                  <a:lnTo>
                    <a:pt x="2268" y="2394"/>
                  </a:lnTo>
                  <a:lnTo>
                    <a:pt x="2173" y="2418"/>
                  </a:lnTo>
                  <a:lnTo>
                    <a:pt x="2077" y="2440"/>
                  </a:lnTo>
                  <a:lnTo>
                    <a:pt x="1977" y="2456"/>
                  </a:lnTo>
                  <a:lnTo>
                    <a:pt x="1875" y="2467"/>
                  </a:lnTo>
                  <a:lnTo>
                    <a:pt x="1771" y="2474"/>
                  </a:lnTo>
                  <a:lnTo>
                    <a:pt x="1666" y="2477"/>
                  </a:lnTo>
                  <a:lnTo>
                    <a:pt x="1557" y="2474"/>
                  </a:lnTo>
                  <a:lnTo>
                    <a:pt x="1450" y="2466"/>
                  </a:lnTo>
                  <a:lnTo>
                    <a:pt x="1344" y="2454"/>
                  </a:lnTo>
                  <a:lnTo>
                    <a:pt x="1332" y="2469"/>
                  </a:lnTo>
                  <a:lnTo>
                    <a:pt x="1315" y="2487"/>
                  </a:lnTo>
                  <a:lnTo>
                    <a:pt x="1294" y="2509"/>
                  </a:lnTo>
                  <a:lnTo>
                    <a:pt x="1271" y="2532"/>
                  </a:lnTo>
                  <a:lnTo>
                    <a:pt x="1244" y="2557"/>
                  </a:lnTo>
                  <a:lnTo>
                    <a:pt x="1214" y="2584"/>
                  </a:lnTo>
                  <a:lnTo>
                    <a:pt x="1181" y="2611"/>
                  </a:lnTo>
                  <a:lnTo>
                    <a:pt x="1145" y="2640"/>
                  </a:lnTo>
                  <a:lnTo>
                    <a:pt x="1109" y="2669"/>
                  </a:lnTo>
                  <a:lnTo>
                    <a:pt x="1069" y="2698"/>
                  </a:lnTo>
                  <a:lnTo>
                    <a:pt x="1026" y="2726"/>
                  </a:lnTo>
                  <a:lnTo>
                    <a:pt x="982" y="2754"/>
                  </a:lnTo>
                  <a:lnTo>
                    <a:pt x="937" y="2780"/>
                  </a:lnTo>
                  <a:lnTo>
                    <a:pt x="891" y="2805"/>
                  </a:lnTo>
                  <a:lnTo>
                    <a:pt x="843" y="2827"/>
                  </a:lnTo>
                  <a:lnTo>
                    <a:pt x="794" y="2847"/>
                  </a:lnTo>
                  <a:lnTo>
                    <a:pt x="743" y="2865"/>
                  </a:lnTo>
                  <a:lnTo>
                    <a:pt x="693" y="2879"/>
                  </a:lnTo>
                  <a:lnTo>
                    <a:pt x="642" y="2889"/>
                  </a:lnTo>
                  <a:lnTo>
                    <a:pt x="639" y="2889"/>
                  </a:lnTo>
                  <a:lnTo>
                    <a:pt x="633" y="2889"/>
                  </a:lnTo>
                  <a:lnTo>
                    <a:pt x="623" y="2890"/>
                  </a:lnTo>
                  <a:lnTo>
                    <a:pt x="615" y="2890"/>
                  </a:lnTo>
                  <a:lnTo>
                    <a:pt x="594" y="2887"/>
                  </a:lnTo>
                  <a:lnTo>
                    <a:pt x="573" y="2881"/>
                  </a:lnTo>
                  <a:lnTo>
                    <a:pt x="556" y="2870"/>
                  </a:lnTo>
                  <a:lnTo>
                    <a:pt x="541" y="2855"/>
                  </a:lnTo>
                  <a:lnTo>
                    <a:pt x="530" y="2838"/>
                  </a:lnTo>
                  <a:lnTo>
                    <a:pt x="523" y="2818"/>
                  </a:lnTo>
                  <a:lnTo>
                    <a:pt x="521" y="2796"/>
                  </a:lnTo>
                  <a:lnTo>
                    <a:pt x="523" y="2777"/>
                  </a:lnTo>
                  <a:lnTo>
                    <a:pt x="528" y="2760"/>
                  </a:lnTo>
                  <a:lnTo>
                    <a:pt x="546" y="2731"/>
                  </a:lnTo>
                  <a:lnTo>
                    <a:pt x="564" y="2700"/>
                  </a:lnTo>
                  <a:lnTo>
                    <a:pt x="586" y="2665"/>
                  </a:lnTo>
                  <a:lnTo>
                    <a:pt x="607" y="2628"/>
                  </a:lnTo>
                  <a:lnTo>
                    <a:pt x="630" y="2588"/>
                  </a:lnTo>
                  <a:lnTo>
                    <a:pt x="651" y="2545"/>
                  </a:lnTo>
                  <a:lnTo>
                    <a:pt x="672" y="2502"/>
                  </a:lnTo>
                  <a:lnTo>
                    <a:pt x="690" y="2457"/>
                  </a:lnTo>
                  <a:lnTo>
                    <a:pt x="707" y="2411"/>
                  </a:lnTo>
                  <a:lnTo>
                    <a:pt x="719" y="2364"/>
                  </a:lnTo>
                  <a:lnTo>
                    <a:pt x="726" y="2318"/>
                  </a:lnTo>
                  <a:lnTo>
                    <a:pt x="729" y="2271"/>
                  </a:lnTo>
                  <a:lnTo>
                    <a:pt x="729" y="2268"/>
                  </a:lnTo>
                  <a:lnTo>
                    <a:pt x="729" y="2266"/>
                  </a:lnTo>
                  <a:lnTo>
                    <a:pt x="729" y="2263"/>
                  </a:lnTo>
                  <a:lnTo>
                    <a:pt x="649" y="2219"/>
                  </a:lnTo>
                  <a:lnTo>
                    <a:pt x="572" y="2172"/>
                  </a:lnTo>
                  <a:lnTo>
                    <a:pt x="498" y="2123"/>
                  </a:lnTo>
                  <a:lnTo>
                    <a:pt x="430" y="2069"/>
                  </a:lnTo>
                  <a:lnTo>
                    <a:pt x="365" y="2013"/>
                  </a:lnTo>
                  <a:lnTo>
                    <a:pt x="306" y="1954"/>
                  </a:lnTo>
                  <a:lnTo>
                    <a:pt x="250" y="1892"/>
                  </a:lnTo>
                  <a:lnTo>
                    <a:pt x="200" y="1827"/>
                  </a:lnTo>
                  <a:lnTo>
                    <a:pt x="155" y="1761"/>
                  </a:lnTo>
                  <a:lnTo>
                    <a:pt x="115" y="1692"/>
                  </a:lnTo>
                  <a:lnTo>
                    <a:pt x="81" y="1620"/>
                  </a:lnTo>
                  <a:lnTo>
                    <a:pt x="52" y="1547"/>
                  </a:lnTo>
                  <a:lnTo>
                    <a:pt x="30" y="1473"/>
                  </a:lnTo>
                  <a:lnTo>
                    <a:pt x="13" y="1396"/>
                  </a:lnTo>
                  <a:lnTo>
                    <a:pt x="3" y="1319"/>
                  </a:lnTo>
                  <a:lnTo>
                    <a:pt x="0" y="1239"/>
                  </a:lnTo>
                  <a:lnTo>
                    <a:pt x="3" y="1161"/>
                  </a:lnTo>
                  <a:lnTo>
                    <a:pt x="13" y="1084"/>
                  </a:lnTo>
                  <a:lnTo>
                    <a:pt x="29" y="1008"/>
                  </a:lnTo>
                  <a:lnTo>
                    <a:pt x="51" y="934"/>
                  </a:lnTo>
                  <a:lnTo>
                    <a:pt x="79" y="861"/>
                  </a:lnTo>
                  <a:lnTo>
                    <a:pt x="112" y="791"/>
                  </a:lnTo>
                  <a:lnTo>
                    <a:pt x="151" y="723"/>
                  </a:lnTo>
                  <a:lnTo>
                    <a:pt x="195" y="657"/>
                  </a:lnTo>
                  <a:lnTo>
                    <a:pt x="244" y="593"/>
                  </a:lnTo>
                  <a:lnTo>
                    <a:pt x="298" y="531"/>
                  </a:lnTo>
                  <a:lnTo>
                    <a:pt x="357" y="472"/>
                  </a:lnTo>
                  <a:lnTo>
                    <a:pt x="420" y="416"/>
                  </a:lnTo>
                  <a:lnTo>
                    <a:pt x="488" y="363"/>
                  </a:lnTo>
                  <a:lnTo>
                    <a:pt x="560" y="313"/>
                  </a:lnTo>
                  <a:lnTo>
                    <a:pt x="635" y="266"/>
                  </a:lnTo>
                  <a:lnTo>
                    <a:pt x="714" y="222"/>
                  </a:lnTo>
                  <a:lnTo>
                    <a:pt x="797" y="182"/>
                  </a:lnTo>
                  <a:lnTo>
                    <a:pt x="883" y="146"/>
                  </a:lnTo>
                  <a:lnTo>
                    <a:pt x="972" y="113"/>
                  </a:lnTo>
                  <a:lnTo>
                    <a:pt x="1063" y="84"/>
                  </a:lnTo>
                  <a:lnTo>
                    <a:pt x="1159" y="59"/>
                  </a:lnTo>
                  <a:lnTo>
                    <a:pt x="1256" y="38"/>
                  </a:lnTo>
                  <a:lnTo>
                    <a:pt x="1356" y="22"/>
                  </a:lnTo>
                  <a:lnTo>
                    <a:pt x="1457" y="10"/>
                  </a:lnTo>
                  <a:lnTo>
                    <a:pt x="1561" y="2"/>
                  </a:lnTo>
                  <a:lnTo>
                    <a:pt x="166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167" name="Freeform 79">
            <a:extLst>
              <a:ext uri="{FF2B5EF4-FFF2-40B4-BE49-F238E27FC236}">
                <a16:creationId xmlns:a16="http://schemas.microsoft.com/office/drawing/2014/main" id="{C35730A5-00CA-4E5C-A5FE-28E5D1F8AF07}"/>
              </a:ext>
            </a:extLst>
          </p:cNvPr>
          <p:cNvSpPr>
            <a:spLocks noEditPoints="1"/>
          </p:cNvSpPr>
          <p:nvPr/>
        </p:nvSpPr>
        <p:spPr bwMode="auto">
          <a:xfrm>
            <a:off x="9755169" y="1769160"/>
            <a:ext cx="329368" cy="303971"/>
          </a:xfrm>
          <a:custGeom>
            <a:avLst/>
            <a:gdLst>
              <a:gd name="T0" fmla="*/ 2805 w 3324"/>
              <a:gd name="T1" fmla="*/ 1941 h 3063"/>
              <a:gd name="T2" fmla="*/ 2805 w 3324"/>
              <a:gd name="T3" fmla="*/ 407 h 3063"/>
              <a:gd name="T4" fmla="*/ 2870 w 3324"/>
              <a:gd name="T5" fmla="*/ 431 h 3063"/>
              <a:gd name="T6" fmla="*/ 2905 w 3324"/>
              <a:gd name="T7" fmla="*/ 487 h 3063"/>
              <a:gd name="T8" fmla="*/ 2905 w 3324"/>
              <a:gd name="T9" fmla="*/ 1964 h 3063"/>
              <a:gd name="T10" fmla="*/ 2870 w 3324"/>
              <a:gd name="T11" fmla="*/ 2020 h 3063"/>
              <a:gd name="T12" fmla="*/ 2805 w 3324"/>
              <a:gd name="T13" fmla="*/ 2042 h 3063"/>
              <a:gd name="T14" fmla="*/ 474 w 3324"/>
              <a:gd name="T15" fmla="*/ 2032 h 3063"/>
              <a:gd name="T16" fmla="*/ 426 w 3324"/>
              <a:gd name="T17" fmla="*/ 1985 h 3063"/>
              <a:gd name="T18" fmla="*/ 415 w 3324"/>
              <a:gd name="T19" fmla="*/ 510 h 3063"/>
              <a:gd name="T20" fmla="*/ 438 w 3324"/>
              <a:gd name="T21" fmla="*/ 447 h 3063"/>
              <a:gd name="T22" fmla="*/ 495 w 3324"/>
              <a:gd name="T23" fmla="*/ 411 h 3063"/>
              <a:gd name="T24" fmla="*/ 311 w 3324"/>
              <a:gd name="T25" fmla="*/ 204 h 3063"/>
              <a:gd name="T26" fmla="*/ 247 w 3324"/>
              <a:gd name="T27" fmla="*/ 226 h 3063"/>
              <a:gd name="T28" fmla="*/ 211 w 3324"/>
              <a:gd name="T29" fmla="*/ 283 h 3063"/>
              <a:gd name="T30" fmla="*/ 211 w 3324"/>
              <a:gd name="T31" fmla="*/ 2372 h 3063"/>
              <a:gd name="T32" fmla="*/ 247 w 3324"/>
              <a:gd name="T33" fmla="*/ 2428 h 3063"/>
              <a:gd name="T34" fmla="*/ 311 w 3324"/>
              <a:gd name="T35" fmla="*/ 2452 h 3063"/>
              <a:gd name="T36" fmla="*/ 3058 w 3324"/>
              <a:gd name="T37" fmla="*/ 2441 h 3063"/>
              <a:gd name="T38" fmla="*/ 3106 w 3324"/>
              <a:gd name="T39" fmla="*/ 2394 h 3063"/>
              <a:gd name="T40" fmla="*/ 3116 w 3324"/>
              <a:gd name="T41" fmla="*/ 306 h 3063"/>
              <a:gd name="T42" fmla="*/ 3094 w 3324"/>
              <a:gd name="T43" fmla="*/ 242 h 3063"/>
              <a:gd name="T44" fmla="*/ 3036 w 3324"/>
              <a:gd name="T45" fmla="*/ 207 h 3063"/>
              <a:gd name="T46" fmla="*/ 311 w 3324"/>
              <a:gd name="T47" fmla="*/ 0 h 3063"/>
              <a:gd name="T48" fmla="*/ 3095 w 3324"/>
              <a:gd name="T49" fmla="*/ 11 h 3063"/>
              <a:gd name="T50" fmla="*/ 3203 w 3324"/>
              <a:gd name="T51" fmla="*/ 63 h 3063"/>
              <a:gd name="T52" fmla="*/ 3282 w 3324"/>
              <a:gd name="T53" fmla="*/ 152 h 3063"/>
              <a:gd name="T54" fmla="*/ 3322 w 3324"/>
              <a:gd name="T55" fmla="*/ 265 h 3063"/>
              <a:gd name="T56" fmla="*/ 3322 w 3324"/>
              <a:gd name="T57" fmla="*/ 2390 h 3063"/>
              <a:gd name="T58" fmla="*/ 3282 w 3324"/>
              <a:gd name="T59" fmla="*/ 2504 h 3063"/>
              <a:gd name="T60" fmla="*/ 3203 w 3324"/>
              <a:gd name="T61" fmla="*/ 2591 h 3063"/>
              <a:gd name="T62" fmla="*/ 3096 w 3324"/>
              <a:gd name="T63" fmla="*/ 2645 h 3063"/>
              <a:gd name="T64" fmla="*/ 1973 w 3324"/>
              <a:gd name="T65" fmla="*/ 2655 h 3063"/>
              <a:gd name="T66" fmla="*/ 2645 w 3324"/>
              <a:gd name="T67" fmla="*/ 2871 h 3063"/>
              <a:gd name="T68" fmla="*/ 2691 w 3324"/>
              <a:gd name="T69" fmla="*/ 2917 h 3063"/>
              <a:gd name="T70" fmla="*/ 2698 w 3324"/>
              <a:gd name="T71" fmla="*/ 2985 h 3063"/>
              <a:gd name="T72" fmla="*/ 2662 w 3324"/>
              <a:gd name="T73" fmla="*/ 3041 h 3063"/>
              <a:gd name="T74" fmla="*/ 2596 w 3324"/>
              <a:gd name="T75" fmla="*/ 3063 h 3063"/>
              <a:gd name="T76" fmla="*/ 681 w 3324"/>
              <a:gd name="T77" fmla="*/ 3053 h 3063"/>
              <a:gd name="T78" fmla="*/ 634 w 3324"/>
              <a:gd name="T79" fmla="*/ 3007 h 3063"/>
              <a:gd name="T80" fmla="*/ 626 w 3324"/>
              <a:gd name="T81" fmla="*/ 2938 h 3063"/>
              <a:gd name="T82" fmla="*/ 661 w 3324"/>
              <a:gd name="T83" fmla="*/ 2883 h 3063"/>
              <a:gd name="T84" fmla="*/ 1350 w 3324"/>
              <a:gd name="T85" fmla="*/ 2780 h 3063"/>
              <a:gd name="T86" fmla="*/ 268 w 3324"/>
              <a:gd name="T87" fmla="*/ 2653 h 3063"/>
              <a:gd name="T88" fmla="*/ 153 w 3324"/>
              <a:gd name="T89" fmla="*/ 2614 h 3063"/>
              <a:gd name="T90" fmla="*/ 64 w 3324"/>
              <a:gd name="T91" fmla="*/ 2536 h 3063"/>
              <a:gd name="T92" fmla="*/ 11 w 3324"/>
              <a:gd name="T93" fmla="*/ 2430 h 3063"/>
              <a:gd name="T94" fmla="*/ 0 w 3324"/>
              <a:gd name="T95" fmla="*/ 306 h 3063"/>
              <a:gd name="T96" fmla="*/ 25 w 3324"/>
              <a:gd name="T97" fmla="*/ 187 h 3063"/>
              <a:gd name="T98" fmla="*/ 91 w 3324"/>
              <a:gd name="T99" fmla="*/ 90 h 3063"/>
              <a:gd name="T100" fmla="*/ 190 w 3324"/>
              <a:gd name="T101" fmla="*/ 24 h 3063"/>
              <a:gd name="T102" fmla="*/ 311 w 3324"/>
              <a:gd name="T103" fmla="*/ 0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24" h="3063">
                <a:moveTo>
                  <a:pt x="520" y="510"/>
                </a:moveTo>
                <a:lnTo>
                  <a:pt x="520" y="1941"/>
                </a:lnTo>
                <a:lnTo>
                  <a:pt x="2805" y="1941"/>
                </a:lnTo>
                <a:lnTo>
                  <a:pt x="2805" y="510"/>
                </a:lnTo>
                <a:lnTo>
                  <a:pt x="520" y="510"/>
                </a:lnTo>
                <a:close/>
                <a:moveTo>
                  <a:pt x="2805" y="407"/>
                </a:moveTo>
                <a:lnTo>
                  <a:pt x="2829" y="410"/>
                </a:lnTo>
                <a:lnTo>
                  <a:pt x="2850" y="418"/>
                </a:lnTo>
                <a:lnTo>
                  <a:pt x="2870" y="431"/>
                </a:lnTo>
                <a:lnTo>
                  <a:pt x="2886" y="447"/>
                </a:lnTo>
                <a:lnTo>
                  <a:pt x="2898" y="465"/>
                </a:lnTo>
                <a:lnTo>
                  <a:pt x="2905" y="487"/>
                </a:lnTo>
                <a:lnTo>
                  <a:pt x="2908" y="510"/>
                </a:lnTo>
                <a:lnTo>
                  <a:pt x="2908" y="1941"/>
                </a:lnTo>
                <a:lnTo>
                  <a:pt x="2905" y="1964"/>
                </a:lnTo>
                <a:lnTo>
                  <a:pt x="2898" y="1985"/>
                </a:lnTo>
                <a:lnTo>
                  <a:pt x="2886" y="2004"/>
                </a:lnTo>
                <a:lnTo>
                  <a:pt x="2870" y="2020"/>
                </a:lnTo>
                <a:lnTo>
                  <a:pt x="2850" y="2032"/>
                </a:lnTo>
                <a:lnTo>
                  <a:pt x="2829" y="2039"/>
                </a:lnTo>
                <a:lnTo>
                  <a:pt x="2805" y="2042"/>
                </a:lnTo>
                <a:lnTo>
                  <a:pt x="520" y="2042"/>
                </a:lnTo>
                <a:lnTo>
                  <a:pt x="495" y="2039"/>
                </a:lnTo>
                <a:lnTo>
                  <a:pt x="474" y="2032"/>
                </a:lnTo>
                <a:lnTo>
                  <a:pt x="454" y="2020"/>
                </a:lnTo>
                <a:lnTo>
                  <a:pt x="438" y="2004"/>
                </a:lnTo>
                <a:lnTo>
                  <a:pt x="426" y="1985"/>
                </a:lnTo>
                <a:lnTo>
                  <a:pt x="418" y="1964"/>
                </a:lnTo>
                <a:lnTo>
                  <a:pt x="415" y="1941"/>
                </a:lnTo>
                <a:lnTo>
                  <a:pt x="415" y="510"/>
                </a:lnTo>
                <a:lnTo>
                  <a:pt x="418" y="487"/>
                </a:lnTo>
                <a:lnTo>
                  <a:pt x="426" y="465"/>
                </a:lnTo>
                <a:lnTo>
                  <a:pt x="438" y="447"/>
                </a:lnTo>
                <a:lnTo>
                  <a:pt x="454" y="431"/>
                </a:lnTo>
                <a:lnTo>
                  <a:pt x="474" y="418"/>
                </a:lnTo>
                <a:lnTo>
                  <a:pt x="495" y="411"/>
                </a:lnTo>
                <a:lnTo>
                  <a:pt x="520" y="408"/>
                </a:lnTo>
                <a:lnTo>
                  <a:pt x="2805" y="407"/>
                </a:lnTo>
                <a:close/>
                <a:moveTo>
                  <a:pt x="311" y="204"/>
                </a:moveTo>
                <a:lnTo>
                  <a:pt x="287" y="207"/>
                </a:lnTo>
                <a:lnTo>
                  <a:pt x="266" y="214"/>
                </a:lnTo>
                <a:lnTo>
                  <a:pt x="247" y="226"/>
                </a:lnTo>
                <a:lnTo>
                  <a:pt x="230" y="242"/>
                </a:lnTo>
                <a:lnTo>
                  <a:pt x="219" y="262"/>
                </a:lnTo>
                <a:lnTo>
                  <a:pt x="211" y="283"/>
                </a:lnTo>
                <a:lnTo>
                  <a:pt x="208" y="306"/>
                </a:lnTo>
                <a:lnTo>
                  <a:pt x="208" y="2349"/>
                </a:lnTo>
                <a:lnTo>
                  <a:pt x="211" y="2372"/>
                </a:lnTo>
                <a:lnTo>
                  <a:pt x="219" y="2394"/>
                </a:lnTo>
                <a:lnTo>
                  <a:pt x="230" y="2413"/>
                </a:lnTo>
                <a:lnTo>
                  <a:pt x="247" y="2428"/>
                </a:lnTo>
                <a:lnTo>
                  <a:pt x="266" y="2441"/>
                </a:lnTo>
                <a:lnTo>
                  <a:pt x="287" y="2449"/>
                </a:lnTo>
                <a:lnTo>
                  <a:pt x="311" y="2452"/>
                </a:lnTo>
                <a:lnTo>
                  <a:pt x="3012" y="2452"/>
                </a:lnTo>
                <a:lnTo>
                  <a:pt x="3036" y="2449"/>
                </a:lnTo>
                <a:lnTo>
                  <a:pt x="3058" y="2441"/>
                </a:lnTo>
                <a:lnTo>
                  <a:pt x="3077" y="2428"/>
                </a:lnTo>
                <a:lnTo>
                  <a:pt x="3094" y="2413"/>
                </a:lnTo>
                <a:lnTo>
                  <a:pt x="3106" y="2394"/>
                </a:lnTo>
                <a:lnTo>
                  <a:pt x="3113" y="2372"/>
                </a:lnTo>
                <a:lnTo>
                  <a:pt x="3116" y="2349"/>
                </a:lnTo>
                <a:lnTo>
                  <a:pt x="3116" y="306"/>
                </a:lnTo>
                <a:lnTo>
                  <a:pt x="3113" y="283"/>
                </a:lnTo>
                <a:lnTo>
                  <a:pt x="3106" y="262"/>
                </a:lnTo>
                <a:lnTo>
                  <a:pt x="3094" y="242"/>
                </a:lnTo>
                <a:lnTo>
                  <a:pt x="3077" y="226"/>
                </a:lnTo>
                <a:lnTo>
                  <a:pt x="3058" y="214"/>
                </a:lnTo>
                <a:lnTo>
                  <a:pt x="3036" y="207"/>
                </a:lnTo>
                <a:lnTo>
                  <a:pt x="3012" y="204"/>
                </a:lnTo>
                <a:lnTo>
                  <a:pt x="311" y="204"/>
                </a:lnTo>
                <a:close/>
                <a:moveTo>
                  <a:pt x="311" y="0"/>
                </a:moveTo>
                <a:lnTo>
                  <a:pt x="3012" y="0"/>
                </a:lnTo>
                <a:lnTo>
                  <a:pt x="3055" y="3"/>
                </a:lnTo>
                <a:lnTo>
                  <a:pt x="3095" y="11"/>
                </a:lnTo>
                <a:lnTo>
                  <a:pt x="3134" y="24"/>
                </a:lnTo>
                <a:lnTo>
                  <a:pt x="3169" y="41"/>
                </a:lnTo>
                <a:lnTo>
                  <a:pt x="3203" y="63"/>
                </a:lnTo>
                <a:lnTo>
                  <a:pt x="3233" y="90"/>
                </a:lnTo>
                <a:lnTo>
                  <a:pt x="3259" y="119"/>
                </a:lnTo>
                <a:lnTo>
                  <a:pt x="3282" y="152"/>
                </a:lnTo>
                <a:lnTo>
                  <a:pt x="3299" y="187"/>
                </a:lnTo>
                <a:lnTo>
                  <a:pt x="3314" y="224"/>
                </a:lnTo>
                <a:lnTo>
                  <a:pt x="3322" y="265"/>
                </a:lnTo>
                <a:lnTo>
                  <a:pt x="3324" y="306"/>
                </a:lnTo>
                <a:lnTo>
                  <a:pt x="3324" y="2349"/>
                </a:lnTo>
                <a:lnTo>
                  <a:pt x="3322" y="2390"/>
                </a:lnTo>
                <a:lnTo>
                  <a:pt x="3314" y="2430"/>
                </a:lnTo>
                <a:lnTo>
                  <a:pt x="3300" y="2469"/>
                </a:lnTo>
                <a:lnTo>
                  <a:pt x="3282" y="2504"/>
                </a:lnTo>
                <a:lnTo>
                  <a:pt x="3259" y="2536"/>
                </a:lnTo>
                <a:lnTo>
                  <a:pt x="3234" y="2565"/>
                </a:lnTo>
                <a:lnTo>
                  <a:pt x="3203" y="2591"/>
                </a:lnTo>
                <a:lnTo>
                  <a:pt x="3170" y="2614"/>
                </a:lnTo>
                <a:lnTo>
                  <a:pt x="3135" y="2632"/>
                </a:lnTo>
                <a:lnTo>
                  <a:pt x="3096" y="2645"/>
                </a:lnTo>
                <a:lnTo>
                  <a:pt x="3056" y="2653"/>
                </a:lnTo>
                <a:lnTo>
                  <a:pt x="3014" y="2655"/>
                </a:lnTo>
                <a:lnTo>
                  <a:pt x="1973" y="2655"/>
                </a:lnTo>
                <a:lnTo>
                  <a:pt x="1973" y="2780"/>
                </a:lnTo>
                <a:lnTo>
                  <a:pt x="2622" y="2863"/>
                </a:lnTo>
                <a:lnTo>
                  <a:pt x="2645" y="2871"/>
                </a:lnTo>
                <a:lnTo>
                  <a:pt x="2663" y="2883"/>
                </a:lnTo>
                <a:lnTo>
                  <a:pt x="2679" y="2898"/>
                </a:lnTo>
                <a:lnTo>
                  <a:pt x="2691" y="2917"/>
                </a:lnTo>
                <a:lnTo>
                  <a:pt x="2699" y="2938"/>
                </a:lnTo>
                <a:lnTo>
                  <a:pt x="2701" y="2962"/>
                </a:lnTo>
                <a:lnTo>
                  <a:pt x="2698" y="2985"/>
                </a:lnTo>
                <a:lnTo>
                  <a:pt x="2691" y="3007"/>
                </a:lnTo>
                <a:lnTo>
                  <a:pt x="2678" y="3026"/>
                </a:lnTo>
                <a:lnTo>
                  <a:pt x="2662" y="3041"/>
                </a:lnTo>
                <a:lnTo>
                  <a:pt x="2642" y="3053"/>
                </a:lnTo>
                <a:lnTo>
                  <a:pt x="2621" y="3061"/>
                </a:lnTo>
                <a:lnTo>
                  <a:pt x="2596" y="3063"/>
                </a:lnTo>
                <a:lnTo>
                  <a:pt x="727" y="3063"/>
                </a:lnTo>
                <a:lnTo>
                  <a:pt x="704" y="3061"/>
                </a:lnTo>
                <a:lnTo>
                  <a:pt x="681" y="3053"/>
                </a:lnTo>
                <a:lnTo>
                  <a:pt x="662" y="3041"/>
                </a:lnTo>
                <a:lnTo>
                  <a:pt x="647" y="3026"/>
                </a:lnTo>
                <a:lnTo>
                  <a:pt x="634" y="3007"/>
                </a:lnTo>
                <a:lnTo>
                  <a:pt x="626" y="2985"/>
                </a:lnTo>
                <a:lnTo>
                  <a:pt x="623" y="2962"/>
                </a:lnTo>
                <a:lnTo>
                  <a:pt x="626" y="2938"/>
                </a:lnTo>
                <a:lnTo>
                  <a:pt x="633" y="2917"/>
                </a:lnTo>
                <a:lnTo>
                  <a:pt x="646" y="2898"/>
                </a:lnTo>
                <a:lnTo>
                  <a:pt x="661" y="2883"/>
                </a:lnTo>
                <a:lnTo>
                  <a:pt x="680" y="2871"/>
                </a:lnTo>
                <a:lnTo>
                  <a:pt x="702" y="2863"/>
                </a:lnTo>
                <a:lnTo>
                  <a:pt x="1350" y="2780"/>
                </a:lnTo>
                <a:lnTo>
                  <a:pt x="1350" y="2655"/>
                </a:lnTo>
                <a:lnTo>
                  <a:pt x="310" y="2655"/>
                </a:lnTo>
                <a:lnTo>
                  <a:pt x="268" y="2653"/>
                </a:lnTo>
                <a:lnTo>
                  <a:pt x="228" y="2645"/>
                </a:lnTo>
                <a:lnTo>
                  <a:pt x="189" y="2632"/>
                </a:lnTo>
                <a:lnTo>
                  <a:pt x="153" y="2614"/>
                </a:lnTo>
                <a:lnTo>
                  <a:pt x="121" y="2591"/>
                </a:lnTo>
                <a:lnTo>
                  <a:pt x="91" y="2565"/>
                </a:lnTo>
                <a:lnTo>
                  <a:pt x="64" y="2536"/>
                </a:lnTo>
                <a:lnTo>
                  <a:pt x="42" y="2504"/>
                </a:lnTo>
                <a:lnTo>
                  <a:pt x="25" y="2469"/>
                </a:lnTo>
                <a:lnTo>
                  <a:pt x="11" y="2430"/>
                </a:lnTo>
                <a:lnTo>
                  <a:pt x="3" y="2390"/>
                </a:lnTo>
                <a:lnTo>
                  <a:pt x="0" y="2349"/>
                </a:lnTo>
                <a:lnTo>
                  <a:pt x="0" y="306"/>
                </a:lnTo>
                <a:lnTo>
                  <a:pt x="3" y="265"/>
                </a:lnTo>
                <a:lnTo>
                  <a:pt x="11" y="224"/>
                </a:lnTo>
                <a:lnTo>
                  <a:pt x="25" y="187"/>
                </a:lnTo>
                <a:lnTo>
                  <a:pt x="43" y="152"/>
                </a:lnTo>
                <a:lnTo>
                  <a:pt x="64" y="119"/>
                </a:lnTo>
                <a:lnTo>
                  <a:pt x="91" y="90"/>
                </a:lnTo>
                <a:lnTo>
                  <a:pt x="121" y="63"/>
                </a:lnTo>
                <a:lnTo>
                  <a:pt x="154" y="41"/>
                </a:lnTo>
                <a:lnTo>
                  <a:pt x="190" y="24"/>
                </a:lnTo>
                <a:lnTo>
                  <a:pt x="228" y="11"/>
                </a:lnTo>
                <a:lnTo>
                  <a:pt x="269" y="3"/>
                </a:lnTo>
                <a:lnTo>
                  <a:pt x="311"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68" name="Freeform 84">
            <a:extLst>
              <a:ext uri="{FF2B5EF4-FFF2-40B4-BE49-F238E27FC236}">
                <a16:creationId xmlns:a16="http://schemas.microsoft.com/office/drawing/2014/main" id="{ED724A48-4152-4AEC-8782-A373336CEB71}"/>
              </a:ext>
            </a:extLst>
          </p:cNvPr>
          <p:cNvSpPr>
            <a:spLocks noEditPoints="1"/>
          </p:cNvSpPr>
          <p:nvPr/>
        </p:nvSpPr>
        <p:spPr bwMode="auto">
          <a:xfrm>
            <a:off x="10539304" y="1812811"/>
            <a:ext cx="329368" cy="221430"/>
          </a:xfrm>
          <a:custGeom>
            <a:avLst/>
            <a:gdLst>
              <a:gd name="T0" fmla="*/ 2493 w 3324"/>
              <a:gd name="T1" fmla="*/ 1597 h 2510"/>
              <a:gd name="T2" fmla="*/ 3012 w 3324"/>
              <a:gd name="T3" fmla="*/ 2171 h 2510"/>
              <a:gd name="T4" fmla="*/ 3012 w 3324"/>
              <a:gd name="T5" fmla="*/ 342 h 2510"/>
              <a:gd name="T6" fmla="*/ 266 w 3324"/>
              <a:gd name="T7" fmla="*/ 241 h 2510"/>
              <a:gd name="T8" fmla="*/ 219 w 3324"/>
              <a:gd name="T9" fmla="*/ 292 h 2510"/>
              <a:gd name="T10" fmla="*/ 208 w 3324"/>
              <a:gd name="T11" fmla="*/ 2168 h 2510"/>
              <a:gd name="T12" fmla="*/ 230 w 3324"/>
              <a:gd name="T13" fmla="*/ 2240 h 2510"/>
              <a:gd name="T14" fmla="*/ 287 w 3324"/>
              <a:gd name="T15" fmla="*/ 2279 h 2510"/>
              <a:gd name="T16" fmla="*/ 2309 w 3324"/>
              <a:gd name="T17" fmla="*/ 2279 h 2510"/>
              <a:gd name="T18" fmla="*/ 2366 w 3324"/>
              <a:gd name="T19" fmla="*/ 2240 h 2510"/>
              <a:gd name="T20" fmla="*/ 2389 w 3324"/>
              <a:gd name="T21" fmla="*/ 2168 h 2510"/>
              <a:gd name="T22" fmla="*/ 2379 w 3324"/>
              <a:gd name="T23" fmla="*/ 292 h 2510"/>
              <a:gd name="T24" fmla="*/ 2330 w 3324"/>
              <a:gd name="T25" fmla="*/ 241 h 2510"/>
              <a:gd name="T26" fmla="*/ 311 w 3324"/>
              <a:gd name="T27" fmla="*/ 228 h 2510"/>
              <a:gd name="T28" fmla="*/ 2327 w 3324"/>
              <a:gd name="T29" fmla="*/ 4 h 2510"/>
              <a:gd name="T30" fmla="*/ 2443 w 3324"/>
              <a:gd name="T31" fmla="*/ 47 h 2510"/>
              <a:gd name="T32" fmla="*/ 2532 w 3324"/>
              <a:gd name="T33" fmla="*/ 133 h 2510"/>
              <a:gd name="T34" fmla="*/ 2586 w 3324"/>
              <a:gd name="T35" fmla="*/ 251 h 2510"/>
              <a:gd name="T36" fmla="*/ 2596 w 3324"/>
              <a:gd name="T37" fmla="*/ 484 h 2510"/>
              <a:gd name="T38" fmla="*/ 2931 w 3324"/>
              <a:gd name="T39" fmla="*/ 138 h 2510"/>
              <a:gd name="T40" fmla="*/ 3024 w 3324"/>
              <a:gd name="T41" fmla="*/ 115 h 2510"/>
              <a:gd name="T42" fmla="*/ 3182 w 3324"/>
              <a:gd name="T43" fmla="*/ 126 h 2510"/>
              <a:gd name="T44" fmla="*/ 3263 w 3324"/>
              <a:gd name="T45" fmla="*/ 181 h 2510"/>
              <a:gd name="T46" fmla="*/ 3314 w 3324"/>
              <a:gd name="T47" fmla="*/ 270 h 2510"/>
              <a:gd name="T48" fmla="*/ 3324 w 3324"/>
              <a:gd name="T49" fmla="*/ 2171 h 2510"/>
              <a:gd name="T50" fmla="*/ 3301 w 3324"/>
              <a:gd name="T51" fmla="*/ 2275 h 2510"/>
              <a:gd name="T52" fmla="*/ 3239 w 3324"/>
              <a:gd name="T53" fmla="*/ 2355 h 2510"/>
              <a:gd name="T54" fmla="*/ 3150 w 3324"/>
              <a:gd name="T55" fmla="*/ 2396 h 2510"/>
              <a:gd name="T56" fmla="*/ 2991 w 3324"/>
              <a:gd name="T57" fmla="*/ 2396 h 2510"/>
              <a:gd name="T58" fmla="*/ 2903 w 3324"/>
              <a:gd name="T59" fmla="*/ 2356 h 2510"/>
              <a:gd name="T60" fmla="*/ 2596 w 3324"/>
              <a:gd name="T61" fmla="*/ 2168 h 2510"/>
              <a:gd name="T62" fmla="*/ 2573 w 3324"/>
              <a:gd name="T63" fmla="*/ 2301 h 2510"/>
              <a:gd name="T64" fmla="*/ 2505 w 3324"/>
              <a:gd name="T65" fmla="*/ 2410 h 2510"/>
              <a:gd name="T66" fmla="*/ 2407 w 3324"/>
              <a:gd name="T67" fmla="*/ 2483 h 2510"/>
              <a:gd name="T68" fmla="*/ 2285 w 3324"/>
              <a:gd name="T69" fmla="*/ 2510 h 2510"/>
              <a:gd name="T70" fmla="*/ 228 w 3324"/>
              <a:gd name="T71" fmla="*/ 2498 h 2510"/>
              <a:gd name="T72" fmla="*/ 121 w 3324"/>
              <a:gd name="T73" fmla="*/ 2438 h 2510"/>
              <a:gd name="T74" fmla="*/ 43 w 3324"/>
              <a:gd name="T75" fmla="*/ 2341 h 2510"/>
              <a:gd name="T76" fmla="*/ 3 w 3324"/>
              <a:gd name="T77" fmla="*/ 2214 h 2510"/>
              <a:gd name="T78" fmla="*/ 3 w 3324"/>
              <a:gd name="T79" fmla="*/ 296 h 2510"/>
              <a:gd name="T80" fmla="*/ 43 w 3324"/>
              <a:gd name="T81" fmla="*/ 170 h 2510"/>
              <a:gd name="T82" fmla="*/ 122 w 3324"/>
              <a:gd name="T83" fmla="*/ 71 h 2510"/>
              <a:gd name="T84" fmla="*/ 229 w 3324"/>
              <a:gd name="T85" fmla="*/ 13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24" h="2510">
                <a:moveTo>
                  <a:pt x="3012" y="342"/>
                </a:moveTo>
                <a:lnTo>
                  <a:pt x="2493" y="913"/>
                </a:lnTo>
                <a:lnTo>
                  <a:pt x="2493" y="1597"/>
                </a:lnTo>
                <a:lnTo>
                  <a:pt x="2596" y="1711"/>
                </a:lnTo>
                <a:lnTo>
                  <a:pt x="2596" y="1715"/>
                </a:lnTo>
                <a:lnTo>
                  <a:pt x="3012" y="2171"/>
                </a:lnTo>
                <a:lnTo>
                  <a:pt x="3116" y="2171"/>
                </a:lnTo>
                <a:lnTo>
                  <a:pt x="3116" y="342"/>
                </a:lnTo>
                <a:lnTo>
                  <a:pt x="3012" y="342"/>
                </a:lnTo>
                <a:close/>
                <a:moveTo>
                  <a:pt x="311" y="228"/>
                </a:moveTo>
                <a:lnTo>
                  <a:pt x="287" y="232"/>
                </a:lnTo>
                <a:lnTo>
                  <a:pt x="266" y="241"/>
                </a:lnTo>
                <a:lnTo>
                  <a:pt x="247" y="253"/>
                </a:lnTo>
                <a:lnTo>
                  <a:pt x="230" y="271"/>
                </a:lnTo>
                <a:lnTo>
                  <a:pt x="219" y="292"/>
                </a:lnTo>
                <a:lnTo>
                  <a:pt x="211" y="316"/>
                </a:lnTo>
                <a:lnTo>
                  <a:pt x="208" y="342"/>
                </a:lnTo>
                <a:lnTo>
                  <a:pt x="208" y="2168"/>
                </a:lnTo>
                <a:lnTo>
                  <a:pt x="211" y="2193"/>
                </a:lnTo>
                <a:lnTo>
                  <a:pt x="219" y="2218"/>
                </a:lnTo>
                <a:lnTo>
                  <a:pt x="230" y="2240"/>
                </a:lnTo>
                <a:lnTo>
                  <a:pt x="247" y="2256"/>
                </a:lnTo>
                <a:lnTo>
                  <a:pt x="266" y="2270"/>
                </a:lnTo>
                <a:lnTo>
                  <a:pt x="287" y="2279"/>
                </a:lnTo>
                <a:lnTo>
                  <a:pt x="311" y="2282"/>
                </a:lnTo>
                <a:lnTo>
                  <a:pt x="2285" y="2282"/>
                </a:lnTo>
                <a:lnTo>
                  <a:pt x="2309" y="2279"/>
                </a:lnTo>
                <a:lnTo>
                  <a:pt x="2330" y="2270"/>
                </a:lnTo>
                <a:lnTo>
                  <a:pt x="2350" y="2256"/>
                </a:lnTo>
                <a:lnTo>
                  <a:pt x="2366" y="2240"/>
                </a:lnTo>
                <a:lnTo>
                  <a:pt x="2379" y="2218"/>
                </a:lnTo>
                <a:lnTo>
                  <a:pt x="2386" y="2193"/>
                </a:lnTo>
                <a:lnTo>
                  <a:pt x="2389" y="2168"/>
                </a:lnTo>
                <a:lnTo>
                  <a:pt x="2389" y="342"/>
                </a:lnTo>
                <a:lnTo>
                  <a:pt x="2386" y="316"/>
                </a:lnTo>
                <a:lnTo>
                  <a:pt x="2379" y="292"/>
                </a:lnTo>
                <a:lnTo>
                  <a:pt x="2366" y="271"/>
                </a:lnTo>
                <a:lnTo>
                  <a:pt x="2350" y="253"/>
                </a:lnTo>
                <a:lnTo>
                  <a:pt x="2330" y="241"/>
                </a:lnTo>
                <a:lnTo>
                  <a:pt x="2309" y="232"/>
                </a:lnTo>
                <a:lnTo>
                  <a:pt x="2285" y="228"/>
                </a:lnTo>
                <a:lnTo>
                  <a:pt x="311" y="228"/>
                </a:lnTo>
                <a:close/>
                <a:moveTo>
                  <a:pt x="311" y="0"/>
                </a:moveTo>
                <a:lnTo>
                  <a:pt x="2285" y="0"/>
                </a:lnTo>
                <a:lnTo>
                  <a:pt x="2327" y="4"/>
                </a:lnTo>
                <a:lnTo>
                  <a:pt x="2368" y="13"/>
                </a:lnTo>
                <a:lnTo>
                  <a:pt x="2407" y="27"/>
                </a:lnTo>
                <a:lnTo>
                  <a:pt x="2443" y="47"/>
                </a:lnTo>
                <a:lnTo>
                  <a:pt x="2476" y="71"/>
                </a:lnTo>
                <a:lnTo>
                  <a:pt x="2505" y="100"/>
                </a:lnTo>
                <a:lnTo>
                  <a:pt x="2532" y="133"/>
                </a:lnTo>
                <a:lnTo>
                  <a:pt x="2555" y="170"/>
                </a:lnTo>
                <a:lnTo>
                  <a:pt x="2573" y="209"/>
                </a:lnTo>
                <a:lnTo>
                  <a:pt x="2586" y="251"/>
                </a:lnTo>
                <a:lnTo>
                  <a:pt x="2594" y="296"/>
                </a:lnTo>
                <a:lnTo>
                  <a:pt x="2596" y="342"/>
                </a:lnTo>
                <a:lnTo>
                  <a:pt x="2596" y="484"/>
                </a:lnTo>
                <a:lnTo>
                  <a:pt x="2879" y="180"/>
                </a:lnTo>
                <a:lnTo>
                  <a:pt x="2903" y="157"/>
                </a:lnTo>
                <a:lnTo>
                  <a:pt x="2931" y="138"/>
                </a:lnTo>
                <a:lnTo>
                  <a:pt x="2961" y="125"/>
                </a:lnTo>
                <a:lnTo>
                  <a:pt x="2991" y="117"/>
                </a:lnTo>
                <a:lnTo>
                  <a:pt x="3024" y="115"/>
                </a:lnTo>
                <a:lnTo>
                  <a:pt x="3116" y="115"/>
                </a:lnTo>
                <a:lnTo>
                  <a:pt x="3150" y="117"/>
                </a:lnTo>
                <a:lnTo>
                  <a:pt x="3182" y="126"/>
                </a:lnTo>
                <a:lnTo>
                  <a:pt x="3211" y="140"/>
                </a:lnTo>
                <a:lnTo>
                  <a:pt x="3239" y="159"/>
                </a:lnTo>
                <a:lnTo>
                  <a:pt x="3263" y="181"/>
                </a:lnTo>
                <a:lnTo>
                  <a:pt x="3284" y="208"/>
                </a:lnTo>
                <a:lnTo>
                  <a:pt x="3301" y="237"/>
                </a:lnTo>
                <a:lnTo>
                  <a:pt x="3314" y="270"/>
                </a:lnTo>
                <a:lnTo>
                  <a:pt x="3322" y="305"/>
                </a:lnTo>
                <a:lnTo>
                  <a:pt x="3324" y="342"/>
                </a:lnTo>
                <a:lnTo>
                  <a:pt x="3324" y="2171"/>
                </a:lnTo>
                <a:lnTo>
                  <a:pt x="3322" y="2208"/>
                </a:lnTo>
                <a:lnTo>
                  <a:pt x="3314" y="2243"/>
                </a:lnTo>
                <a:lnTo>
                  <a:pt x="3301" y="2275"/>
                </a:lnTo>
                <a:lnTo>
                  <a:pt x="3284" y="2306"/>
                </a:lnTo>
                <a:lnTo>
                  <a:pt x="3263" y="2332"/>
                </a:lnTo>
                <a:lnTo>
                  <a:pt x="3239" y="2355"/>
                </a:lnTo>
                <a:lnTo>
                  <a:pt x="3211" y="2373"/>
                </a:lnTo>
                <a:lnTo>
                  <a:pt x="3182" y="2388"/>
                </a:lnTo>
                <a:lnTo>
                  <a:pt x="3150" y="2396"/>
                </a:lnTo>
                <a:lnTo>
                  <a:pt x="3116" y="2399"/>
                </a:lnTo>
                <a:lnTo>
                  <a:pt x="3024" y="2399"/>
                </a:lnTo>
                <a:lnTo>
                  <a:pt x="2991" y="2396"/>
                </a:lnTo>
                <a:lnTo>
                  <a:pt x="2961" y="2388"/>
                </a:lnTo>
                <a:lnTo>
                  <a:pt x="2931" y="2374"/>
                </a:lnTo>
                <a:lnTo>
                  <a:pt x="2903" y="2356"/>
                </a:lnTo>
                <a:lnTo>
                  <a:pt x="2879" y="2333"/>
                </a:lnTo>
                <a:lnTo>
                  <a:pt x="2596" y="2028"/>
                </a:lnTo>
                <a:lnTo>
                  <a:pt x="2596" y="2168"/>
                </a:lnTo>
                <a:lnTo>
                  <a:pt x="2594" y="2214"/>
                </a:lnTo>
                <a:lnTo>
                  <a:pt x="2586" y="2259"/>
                </a:lnTo>
                <a:lnTo>
                  <a:pt x="2573" y="2301"/>
                </a:lnTo>
                <a:lnTo>
                  <a:pt x="2555" y="2341"/>
                </a:lnTo>
                <a:lnTo>
                  <a:pt x="2532" y="2377"/>
                </a:lnTo>
                <a:lnTo>
                  <a:pt x="2505" y="2410"/>
                </a:lnTo>
                <a:lnTo>
                  <a:pt x="2476" y="2438"/>
                </a:lnTo>
                <a:lnTo>
                  <a:pt x="2443" y="2463"/>
                </a:lnTo>
                <a:lnTo>
                  <a:pt x="2407" y="2483"/>
                </a:lnTo>
                <a:lnTo>
                  <a:pt x="2368" y="2498"/>
                </a:lnTo>
                <a:lnTo>
                  <a:pt x="2327" y="2507"/>
                </a:lnTo>
                <a:lnTo>
                  <a:pt x="2285" y="2510"/>
                </a:lnTo>
                <a:lnTo>
                  <a:pt x="311" y="2510"/>
                </a:lnTo>
                <a:lnTo>
                  <a:pt x="269" y="2507"/>
                </a:lnTo>
                <a:lnTo>
                  <a:pt x="228" y="2498"/>
                </a:lnTo>
                <a:lnTo>
                  <a:pt x="190" y="2483"/>
                </a:lnTo>
                <a:lnTo>
                  <a:pt x="154" y="2463"/>
                </a:lnTo>
                <a:lnTo>
                  <a:pt x="121" y="2438"/>
                </a:lnTo>
                <a:lnTo>
                  <a:pt x="91" y="2410"/>
                </a:lnTo>
                <a:lnTo>
                  <a:pt x="64" y="2377"/>
                </a:lnTo>
                <a:lnTo>
                  <a:pt x="43" y="2341"/>
                </a:lnTo>
                <a:lnTo>
                  <a:pt x="25" y="2301"/>
                </a:lnTo>
                <a:lnTo>
                  <a:pt x="11" y="2259"/>
                </a:lnTo>
                <a:lnTo>
                  <a:pt x="3" y="2214"/>
                </a:lnTo>
                <a:lnTo>
                  <a:pt x="0" y="2168"/>
                </a:lnTo>
                <a:lnTo>
                  <a:pt x="0" y="342"/>
                </a:lnTo>
                <a:lnTo>
                  <a:pt x="3" y="296"/>
                </a:lnTo>
                <a:lnTo>
                  <a:pt x="11" y="251"/>
                </a:lnTo>
                <a:lnTo>
                  <a:pt x="25" y="209"/>
                </a:lnTo>
                <a:lnTo>
                  <a:pt x="43" y="170"/>
                </a:lnTo>
                <a:lnTo>
                  <a:pt x="65" y="133"/>
                </a:lnTo>
                <a:lnTo>
                  <a:pt x="91" y="100"/>
                </a:lnTo>
                <a:lnTo>
                  <a:pt x="122" y="71"/>
                </a:lnTo>
                <a:lnTo>
                  <a:pt x="154" y="47"/>
                </a:lnTo>
                <a:lnTo>
                  <a:pt x="190" y="27"/>
                </a:lnTo>
                <a:lnTo>
                  <a:pt x="229" y="13"/>
                </a:lnTo>
                <a:lnTo>
                  <a:pt x="269" y="4"/>
                </a:lnTo>
                <a:lnTo>
                  <a:pt x="311"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169" name="Group 87">
            <a:extLst>
              <a:ext uri="{FF2B5EF4-FFF2-40B4-BE49-F238E27FC236}">
                <a16:creationId xmlns:a16="http://schemas.microsoft.com/office/drawing/2014/main" id="{D943C64A-CAC2-48F5-9C58-863FA0AB1C97}"/>
              </a:ext>
            </a:extLst>
          </p:cNvPr>
          <p:cNvGrpSpPr>
            <a:grpSpLocks noChangeAspect="1"/>
          </p:cNvGrpSpPr>
          <p:nvPr/>
        </p:nvGrpSpPr>
        <p:grpSpPr bwMode="auto">
          <a:xfrm>
            <a:off x="11323438" y="1784239"/>
            <a:ext cx="329368" cy="279368"/>
            <a:chOff x="14267" y="1579"/>
            <a:chExt cx="415" cy="352"/>
          </a:xfrm>
          <a:solidFill>
            <a:srgbClr val="000000"/>
          </a:solidFill>
        </p:grpSpPr>
        <p:sp>
          <p:nvSpPr>
            <p:cNvPr id="1170" name="Freeform 89">
              <a:extLst>
                <a:ext uri="{FF2B5EF4-FFF2-40B4-BE49-F238E27FC236}">
                  <a16:creationId xmlns:a16="http://schemas.microsoft.com/office/drawing/2014/main" id="{4AC8FA4C-EA6C-4482-9FF1-582BF692AB3E}"/>
                </a:ext>
              </a:extLst>
            </p:cNvPr>
            <p:cNvSpPr>
              <a:spLocks noEditPoints="1"/>
            </p:cNvSpPr>
            <p:nvPr/>
          </p:nvSpPr>
          <p:spPr bwMode="auto">
            <a:xfrm>
              <a:off x="14371" y="1671"/>
              <a:ext cx="208" cy="208"/>
            </a:xfrm>
            <a:custGeom>
              <a:avLst/>
              <a:gdLst>
                <a:gd name="T0" fmla="*/ 730 w 1662"/>
                <a:gd name="T1" fmla="*/ 216 h 1666"/>
                <a:gd name="T2" fmla="*/ 577 w 1662"/>
                <a:gd name="T3" fmla="*/ 262 h 1666"/>
                <a:gd name="T4" fmla="*/ 439 w 1662"/>
                <a:gd name="T5" fmla="*/ 348 h 1666"/>
                <a:gd name="T6" fmla="*/ 323 w 1662"/>
                <a:gd name="T7" fmla="*/ 472 h 1666"/>
                <a:gd name="T8" fmla="*/ 246 w 1662"/>
                <a:gd name="T9" fmla="*/ 617 h 1666"/>
                <a:gd name="T10" fmla="*/ 210 w 1662"/>
                <a:gd name="T11" fmla="*/ 774 h 1666"/>
                <a:gd name="T12" fmla="*/ 216 w 1662"/>
                <a:gd name="T13" fmla="*/ 934 h 1666"/>
                <a:gd name="T14" fmla="*/ 262 w 1662"/>
                <a:gd name="T15" fmla="*/ 1088 h 1666"/>
                <a:gd name="T16" fmla="*/ 347 w 1662"/>
                <a:gd name="T17" fmla="*/ 1226 h 1666"/>
                <a:gd name="T18" fmla="*/ 470 w 1662"/>
                <a:gd name="T19" fmla="*/ 1342 h 1666"/>
                <a:gd name="T20" fmla="*/ 616 w 1662"/>
                <a:gd name="T21" fmla="*/ 1419 h 1666"/>
                <a:gd name="T22" fmla="*/ 773 w 1662"/>
                <a:gd name="T23" fmla="*/ 1455 h 1666"/>
                <a:gd name="T24" fmla="*/ 932 w 1662"/>
                <a:gd name="T25" fmla="*/ 1449 h 1666"/>
                <a:gd name="T26" fmla="*/ 1085 w 1662"/>
                <a:gd name="T27" fmla="*/ 1403 h 1666"/>
                <a:gd name="T28" fmla="*/ 1224 w 1662"/>
                <a:gd name="T29" fmla="*/ 1318 h 1666"/>
                <a:gd name="T30" fmla="*/ 1339 w 1662"/>
                <a:gd name="T31" fmla="*/ 1194 h 1666"/>
                <a:gd name="T32" fmla="*/ 1417 w 1662"/>
                <a:gd name="T33" fmla="*/ 1049 h 1666"/>
                <a:gd name="T34" fmla="*/ 1451 w 1662"/>
                <a:gd name="T35" fmla="*/ 892 h 1666"/>
                <a:gd name="T36" fmla="*/ 1446 w 1662"/>
                <a:gd name="T37" fmla="*/ 732 h 1666"/>
                <a:gd name="T38" fmla="*/ 1400 w 1662"/>
                <a:gd name="T39" fmla="*/ 578 h 1666"/>
                <a:gd name="T40" fmla="*/ 1315 w 1662"/>
                <a:gd name="T41" fmla="*/ 440 h 1666"/>
                <a:gd name="T42" fmla="*/ 1193 w 1662"/>
                <a:gd name="T43" fmla="*/ 324 h 1666"/>
                <a:gd name="T44" fmla="*/ 1046 w 1662"/>
                <a:gd name="T45" fmla="*/ 247 h 1666"/>
                <a:gd name="T46" fmla="*/ 890 w 1662"/>
                <a:gd name="T47" fmla="*/ 211 h 1666"/>
                <a:gd name="T48" fmla="*/ 903 w 1662"/>
                <a:gd name="T49" fmla="*/ 3 h 1666"/>
                <a:gd name="T50" fmla="*/ 1107 w 1662"/>
                <a:gd name="T51" fmla="*/ 47 h 1666"/>
                <a:gd name="T52" fmla="*/ 1289 w 1662"/>
                <a:gd name="T53" fmla="*/ 137 h 1666"/>
                <a:gd name="T54" fmla="*/ 1442 w 1662"/>
                <a:gd name="T55" fmla="*/ 269 h 1666"/>
                <a:gd name="T56" fmla="*/ 1560 w 1662"/>
                <a:gd name="T57" fmla="*/ 432 h 1666"/>
                <a:gd name="T58" fmla="*/ 1636 w 1662"/>
                <a:gd name="T59" fmla="*/ 622 h 1666"/>
                <a:gd name="T60" fmla="*/ 1662 w 1662"/>
                <a:gd name="T61" fmla="*/ 832 h 1666"/>
                <a:gd name="T62" fmla="*/ 1636 w 1662"/>
                <a:gd name="T63" fmla="*/ 1042 h 1666"/>
                <a:gd name="T64" fmla="*/ 1560 w 1662"/>
                <a:gd name="T65" fmla="*/ 1233 h 1666"/>
                <a:gd name="T66" fmla="*/ 1442 w 1662"/>
                <a:gd name="T67" fmla="*/ 1397 h 1666"/>
                <a:gd name="T68" fmla="*/ 1289 w 1662"/>
                <a:gd name="T69" fmla="*/ 1528 h 1666"/>
                <a:gd name="T70" fmla="*/ 1107 w 1662"/>
                <a:gd name="T71" fmla="*/ 1619 h 1666"/>
                <a:gd name="T72" fmla="*/ 903 w 1662"/>
                <a:gd name="T73" fmla="*/ 1663 h 1666"/>
                <a:gd name="T74" fmla="*/ 689 w 1662"/>
                <a:gd name="T75" fmla="*/ 1653 h 1666"/>
                <a:gd name="T76" fmla="*/ 492 w 1662"/>
                <a:gd name="T77" fmla="*/ 1593 h 1666"/>
                <a:gd name="T78" fmla="*/ 319 w 1662"/>
                <a:gd name="T79" fmla="*/ 1488 h 1666"/>
                <a:gd name="T80" fmla="*/ 177 w 1662"/>
                <a:gd name="T81" fmla="*/ 1346 h 1666"/>
                <a:gd name="T82" fmla="*/ 72 w 1662"/>
                <a:gd name="T83" fmla="*/ 1173 h 1666"/>
                <a:gd name="T84" fmla="*/ 12 w 1662"/>
                <a:gd name="T85" fmla="*/ 975 h 1666"/>
                <a:gd name="T86" fmla="*/ 3 w 1662"/>
                <a:gd name="T87" fmla="*/ 761 h 1666"/>
                <a:gd name="T88" fmla="*/ 47 w 1662"/>
                <a:gd name="T89" fmla="*/ 557 h 1666"/>
                <a:gd name="T90" fmla="*/ 137 w 1662"/>
                <a:gd name="T91" fmla="*/ 374 h 1666"/>
                <a:gd name="T92" fmla="*/ 268 w 1662"/>
                <a:gd name="T93" fmla="*/ 220 h 1666"/>
                <a:gd name="T94" fmla="*/ 431 w 1662"/>
                <a:gd name="T95" fmla="*/ 103 h 1666"/>
                <a:gd name="T96" fmla="*/ 622 w 1662"/>
                <a:gd name="T97" fmla="*/ 27 h 1666"/>
                <a:gd name="T98" fmla="*/ 831 w 1662"/>
                <a:gd name="T99" fmla="*/ 0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2" h="1666">
                  <a:moveTo>
                    <a:pt x="837" y="208"/>
                  </a:moveTo>
                  <a:lnTo>
                    <a:pt x="783" y="210"/>
                  </a:lnTo>
                  <a:lnTo>
                    <a:pt x="730" y="216"/>
                  </a:lnTo>
                  <a:lnTo>
                    <a:pt x="678" y="228"/>
                  </a:lnTo>
                  <a:lnTo>
                    <a:pt x="627" y="243"/>
                  </a:lnTo>
                  <a:lnTo>
                    <a:pt x="577" y="262"/>
                  </a:lnTo>
                  <a:lnTo>
                    <a:pt x="529" y="286"/>
                  </a:lnTo>
                  <a:lnTo>
                    <a:pt x="483" y="315"/>
                  </a:lnTo>
                  <a:lnTo>
                    <a:pt x="439" y="348"/>
                  </a:lnTo>
                  <a:lnTo>
                    <a:pt x="397" y="385"/>
                  </a:lnTo>
                  <a:lnTo>
                    <a:pt x="358" y="426"/>
                  </a:lnTo>
                  <a:lnTo>
                    <a:pt x="323" y="472"/>
                  </a:lnTo>
                  <a:lnTo>
                    <a:pt x="292" y="519"/>
                  </a:lnTo>
                  <a:lnTo>
                    <a:pt x="267" y="567"/>
                  </a:lnTo>
                  <a:lnTo>
                    <a:pt x="246" y="617"/>
                  </a:lnTo>
                  <a:lnTo>
                    <a:pt x="230" y="669"/>
                  </a:lnTo>
                  <a:lnTo>
                    <a:pt x="218" y="722"/>
                  </a:lnTo>
                  <a:lnTo>
                    <a:pt x="210" y="774"/>
                  </a:lnTo>
                  <a:lnTo>
                    <a:pt x="207" y="827"/>
                  </a:lnTo>
                  <a:lnTo>
                    <a:pt x="209" y="881"/>
                  </a:lnTo>
                  <a:lnTo>
                    <a:pt x="216" y="934"/>
                  </a:lnTo>
                  <a:lnTo>
                    <a:pt x="227" y="986"/>
                  </a:lnTo>
                  <a:lnTo>
                    <a:pt x="242" y="1037"/>
                  </a:lnTo>
                  <a:lnTo>
                    <a:pt x="262" y="1088"/>
                  </a:lnTo>
                  <a:lnTo>
                    <a:pt x="286" y="1136"/>
                  </a:lnTo>
                  <a:lnTo>
                    <a:pt x="314" y="1182"/>
                  </a:lnTo>
                  <a:lnTo>
                    <a:pt x="347" y="1226"/>
                  </a:lnTo>
                  <a:lnTo>
                    <a:pt x="384" y="1268"/>
                  </a:lnTo>
                  <a:lnTo>
                    <a:pt x="425" y="1307"/>
                  </a:lnTo>
                  <a:lnTo>
                    <a:pt x="470" y="1342"/>
                  </a:lnTo>
                  <a:lnTo>
                    <a:pt x="517" y="1373"/>
                  </a:lnTo>
                  <a:lnTo>
                    <a:pt x="565" y="1398"/>
                  </a:lnTo>
                  <a:lnTo>
                    <a:pt x="616" y="1419"/>
                  </a:lnTo>
                  <a:lnTo>
                    <a:pt x="668" y="1435"/>
                  </a:lnTo>
                  <a:lnTo>
                    <a:pt x="720" y="1447"/>
                  </a:lnTo>
                  <a:lnTo>
                    <a:pt x="773" y="1455"/>
                  </a:lnTo>
                  <a:lnTo>
                    <a:pt x="826" y="1458"/>
                  </a:lnTo>
                  <a:lnTo>
                    <a:pt x="878" y="1456"/>
                  </a:lnTo>
                  <a:lnTo>
                    <a:pt x="932" y="1449"/>
                  </a:lnTo>
                  <a:lnTo>
                    <a:pt x="984" y="1438"/>
                  </a:lnTo>
                  <a:lnTo>
                    <a:pt x="1035" y="1423"/>
                  </a:lnTo>
                  <a:lnTo>
                    <a:pt x="1085" y="1403"/>
                  </a:lnTo>
                  <a:lnTo>
                    <a:pt x="1133" y="1379"/>
                  </a:lnTo>
                  <a:lnTo>
                    <a:pt x="1179" y="1351"/>
                  </a:lnTo>
                  <a:lnTo>
                    <a:pt x="1224" y="1318"/>
                  </a:lnTo>
                  <a:lnTo>
                    <a:pt x="1265" y="1280"/>
                  </a:lnTo>
                  <a:lnTo>
                    <a:pt x="1304" y="1239"/>
                  </a:lnTo>
                  <a:lnTo>
                    <a:pt x="1339" y="1194"/>
                  </a:lnTo>
                  <a:lnTo>
                    <a:pt x="1370" y="1147"/>
                  </a:lnTo>
                  <a:lnTo>
                    <a:pt x="1395" y="1099"/>
                  </a:lnTo>
                  <a:lnTo>
                    <a:pt x="1417" y="1049"/>
                  </a:lnTo>
                  <a:lnTo>
                    <a:pt x="1433" y="996"/>
                  </a:lnTo>
                  <a:lnTo>
                    <a:pt x="1444" y="944"/>
                  </a:lnTo>
                  <a:lnTo>
                    <a:pt x="1451" y="892"/>
                  </a:lnTo>
                  <a:lnTo>
                    <a:pt x="1454" y="838"/>
                  </a:lnTo>
                  <a:lnTo>
                    <a:pt x="1452" y="785"/>
                  </a:lnTo>
                  <a:lnTo>
                    <a:pt x="1446" y="732"/>
                  </a:lnTo>
                  <a:lnTo>
                    <a:pt x="1435" y="680"/>
                  </a:lnTo>
                  <a:lnTo>
                    <a:pt x="1421" y="628"/>
                  </a:lnTo>
                  <a:lnTo>
                    <a:pt x="1400" y="578"/>
                  </a:lnTo>
                  <a:lnTo>
                    <a:pt x="1377" y="530"/>
                  </a:lnTo>
                  <a:lnTo>
                    <a:pt x="1348" y="484"/>
                  </a:lnTo>
                  <a:lnTo>
                    <a:pt x="1315" y="440"/>
                  </a:lnTo>
                  <a:lnTo>
                    <a:pt x="1278" y="398"/>
                  </a:lnTo>
                  <a:lnTo>
                    <a:pt x="1237" y="359"/>
                  </a:lnTo>
                  <a:lnTo>
                    <a:pt x="1193" y="324"/>
                  </a:lnTo>
                  <a:lnTo>
                    <a:pt x="1145" y="293"/>
                  </a:lnTo>
                  <a:lnTo>
                    <a:pt x="1096" y="268"/>
                  </a:lnTo>
                  <a:lnTo>
                    <a:pt x="1046" y="247"/>
                  </a:lnTo>
                  <a:lnTo>
                    <a:pt x="995" y="231"/>
                  </a:lnTo>
                  <a:lnTo>
                    <a:pt x="942" y="218"/>
                  </a:lnTo>
                  <a:lnTo>
                    <a:pt x="890" y="211"/>
                  </a:lnTo>
                  <a:lnTo>
                    <a:pt x="837" y="208"/>
                  </a:lnTo>
                  <a:close/>
                  <a:moveTo>
                    <a:pt x="831" y="0"/>
                  </a:moveTo>
                  <a:lnTo>
                    <a:pt x="903" y="3"/>
                  </a:lnTo>
                  <a:lnTo>
                    <a:pt x="973" y="12"/>
                  </a:lnTo>
                  <a:lnTo>
                    <a:pt x="1041" y="27"/>
                  </a:lnTo>
                  <a:lnTo>
                    <a:pt x="1107" y="47"/>
                  </a:lnTo>
                  <a:lnTo>
                    <a:pt x="1170" y="73"/>
                  </a:lnTo>
                  <a:lnTo>
                    <a:pt x="1231" y="103"/>
                  </a:lnTo>
                  <a:lnTo>
                    <a:pt x="1289" y="137"/>
                  </a:lnTo>
                  <a:lnTo>
                    <a:pt x="1343" y="177"/>
                  </a:lnTo>
                  <a:lnTo>
                    <a:pt x="1394" y="220"/>
                  </a:lnTo>
                  <a:lnTo>
                    <a:pt x="1442" y="269"/>
                  </a:lnTo>
                  <a:lnTo>
                    <a:pt x="1485" y="320"/>
                  </a:lnTo>
                  <a:lnTo>
                    <a:pt x="1525" y="374"/>
                  </a:lnTo>
                  <a:lnTo>
                    <a:pt x="1560" y="432"/>
                  </a:lnTo>
                  <a:lnTo>
                    <a:pt x="1589" y="493"/>
                  </a:lnTo>
                  <a:lnTo>
                    <a:pt x="1615" y="557"/>
                  </a:lnTo>
                  <a:lnTo>
                    <a:pt x="1636" y="622"/>
                  </a:lnTo>
                  <a:lnTo>
                    <a:pt x="1650" y="691"/>
                  </a:lnTo>
                  <a:lnTo>
                    <a:pt x="1659" y="761"/>
                  </a:lnTo>
                  <a:lnTo>
                    <a:pt x="1662" y="832"/>
                  </a:lnTo>
                  <a:lnTo>
                    <a:pt x="1659" y="904"/>
                  </a:lnTo>
                  <a:lnTo>
                    <a:pt x="1650" y="975"/>
                  </a:lnTo>
                  <a:lnTo>
                    <a:pt x="1636" y="1042"/>
                  </a:lnTo>
                  <a:lnTo>
                    <a:pt x="1615" y="1109"/>
                  </a:lnTo>
                  <a:lnTo>
                    <a:pt x="1589" y="1173"/>
                  </a:lnTo>
                  <a:lnTo>
                    <a:pt x="1560" y="1233"/>
                  </a:lnTo>
                  <a:lnTo>
                    <a:pt x="1525" y="1292"/>
                  </a:lnTo>
                  <a:lnTo>
                    <a:pt x="1485" y="1346"/>
                  </a:lnTo>
                  <a:lnTo>
                    <a:pt x="1442" y="1397"/>
                  </a:lnTo>
                  <a:lnTo>
                    <a:pt x="1394" y="1445"/>
                  </a:lnTo>
                  <a:lnTo>
                    <a:pt x="1343" y="1488"/>
                  </a:lnTo>
                  <a:lnTo>
                    <a:pt x="1289" y="1528"/>
                  </a:lnTo>
                  <a:lnTo>
                    <a:pt x="1231" y="1563"/>
                  </a:lnTo>
                  <a:lnTo>
                    <a:pt x="1170" y="1593"/>
                  </a:lnTo>
                  <a:lnTo>
                    <a:pt x="1107" y="1619"/>
                  </a:lnTo>
                  <a:lnTo>
                    <a:pt x="1041" y="1639"/>
                  </a:lnTo>
                  <a:lnTo>
                    <a:pt x="973" y="1653"/>
                  </a:lnTo>
                  <a:lnTo>
                    <a:pt x="903" y="1663"/>
                  </a:lnTo>
                  <a:lnTo>
                    <a:pt x="831" y="1666"/>
                  </a:lnTo>
                  <a:lnTo>
                    <a:pt x="760" y="1663"/>
                  </a:lnTo>
                  <a:lnTo>
                    <a:pt x="689" y="1653"/>
                  </a:lnTo>
                  <a:lnTo>
                    <a:pt x="622" y="1639"/>
                  </a:lnTo>
                  <a:lnTo>
                    <a:pt x="555" y="1619"/>
                  </a:lnTo>
                  <a:lnTo>
                    <a:pt x="492" y="1593"/>
                  </a:lnTo>
                  <a:lnTo>
                    <a:pt x="431" y="1563"/>
                  </a:lnTo>
                  <a:lnTo>
                    <a:pt x="373" y="1528"/>
                  </a:lnTo>
                  <a:lnTo>
                    <a:pt x="319" y="1488"/>
                  </a:lnTo>
                  <a:lnTo>
                    <a:pt x="268" y="1445"/>
                  </a:lnTo>
                  <a:lnTo>
                    <a:pt x="220" y="1397"/>
                  </a:lnTo>
                  <a:lnTo>
                    <a:pt x="177" y="1346"/>
                  </a:lnTo>
                  <a:lnTo>
                    <a:pt x="137" y="1292"/>
                  </a:lnTo>
                  <a:lnTo>
                    <a:pt x="102" y="1233"/>
                  </a:lnTo>
                  <a:lnTo>
                    <a:pt x="72" y="1173"/>
                  </a:lnTo>
                  <a:lnTo>
                    <a:pt x="47" y="1109"/>
                  </a:lnTo>
                  <a:lnTo>
                    <a:pt x="26" y="1042"/>
                  </a:lnTo>
                  <a:lnTo>
                    <a:pt x="12" y="975"/>
                  </a:lnTo>
                  <a:lnTo>
                    <a:pt x="3" y="904"/>
                  </a:lnTo>
                  <a:lnTo>
                    <a:pt x="0" y="832"/>
                  </a:lnTo>
                  <a:lnTo>
                    <a:pt x="3" y="761"/>
                  </a:lnTo>
                  <a:lnTo>
                    <a:pt x="12" y="691"/>
                  </a:lnTo>
                  <a:lnTo>
                    <a:pt x="26" y="622"/>
                  </a:lnTo>
                  <a:lnTo>
                    <a:pt x="47" y="557"/>
                  </a:lnTo>
                  <a:lnTo>
                    <a:pt x="72" y="493"/>
                  </a:lnTo>
                  <a:lnTo>
                    <a:pt x="102" y="432"/>
                  </a:lnTo>
                  <a:lnTo>
                    <a:pt x="137" y="374"/>
                  </a:lnTo>
                  <a:lnTo>
                    <a:pt x="177" y="320"/>
                  </a:lnTo>
                  <a:lnTo>
                    <a:pt x="220" y="269"/>
                  </a:lnTo>
                  <a:lnTo>
                    <a:pt x="268" y="220"/>
                  </a:lnTo>
                  <a:lnTo>
                    <a:pt x="319" y="177"/>
                  </a:lnTo>
                  <a:lnTo>
                    <a:pt x="373" y="137"/>
                  </a:lnTo>
                  <a:lnTo>
                    <a:pt x="431" y="103"/>
                  </a:lnTo>
                  <a:lnTo>
                    <a:pt x="492" y="73"/>
                  </a:lnTo>
                  <a:lnTo>
                    <a:pt x="555" y="47"/>
                  </a:lnTo>
                  <a:lnTo>
                    <a:pt x="622" y="27"/>
                  </a:lnTo>
                  <a:lnTo>
                    <a:pt x="689" y="12"/>
                  </a:lnTo>
                  <a:lnTo>
                    <a:pt x="760" y="3"/>
                  </a:lnTo>
                  <a:lnTo>
                    <a:pt x="83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71" name="Freeform 90">
              <a:extLst>
                <a:ext uri="{FF2B5EF4-FFF2-40B4-BE49-F238E27FC236}">
                  <a16:creationId xmlns:a16="http://schemas.microsoft.com/office/drawing/2014/main" id="{5E464527-6EB9-4CB8-804A-A3C65733A1F4}"/>
                </a:ext>
              </a:extLst>
            </p:cNvPr>
            <p:cNvSpPr>
              <a:spLocks/>
            </p:cNvSpPr>
            <p:nvPr/>
          </p:nvSpPr>
          <p:spPr bwMode="auto">
            <a:xfrm>
              <a:off x="14423" y="1723"/>
              <a:ext cx="58" cy="58"/>
            </a:xfrm>
            <a:custGeom>
              <a:avLst/>
              <a:gdLst>
                <a:gd name="T0" fmla="*/ 415 w 467"/>
                <a:gd name="T1" fmla="*/ 0 h 469"/>
                <a:gd name="T2" fmla="*/ 432 w 467"/>
                <a:gd name="T3" fmla="*/ 3 h 469"/>
                <a:gd name="T4" fmla="*/ 446 w 467"/>
                <a:gd name="T5" fmla="*/ 10 h 469"/>
                <a:gd name="T6" fmla="*/ 456 w 467"/>
                <a:gd name="T7" fmla="*/ 22 h 469"/>
                <a:gd name="T8" fmla="*/ 465 w 467"/>
                <a:gd name="T9" fmla="*/ 36 h 469"/>
                <a:gd name="T10" fmla="*/ 467 w 467"/>
                <a:gd name="T11" fmla="*/ 52 h 469"/>
                <a:gd name="T12" fmla="*/ 465 w 467"/>
                <a:gd name="T13" fmla="*/ 69 h 469"/>
                <a:gd name="T14" fmla="*/ 456 w 467"/>
                <a:gd name="T15" fmla="*/ 83 h 469"/>
                <a:gd name="T16" fmla="*/ 446 w 467"/>
                <a:gd name="T17" fmla="*/ 94 h 469"/>
                <a:gd name="T18" fmla="*/ 432 w 467"/>
                <a:gd name="T19" fmla="*/ 102 h 469"/>
                <a:gd name="T20" fmla="*/ 415 w 467"/>
                <a:gd name="T21" fmla="*/ 105 h 469"/>
                <a:gd name="T22" fmla="*/ 372 w 467"/>
                <a:gd name="T23" fmla="*/ 108 h 469"/>
                <a:gd name="T24" fmla="*/ 333 w 467"/>
                <a:gd name="T25" fmla="*/ 116 h 469"/>
                <a:gd name="T26" fmla="*/ 294 w 467"/>
                <a:gd name="T27" fmla="*/ 129 h 469"/>
                <a:gd name="T28" fmla="*/ 258 w 467"/>
                <a:gd name="T29" fmla="*/ 147 h 469"/>
                <a:gd name="T30" fmla="*/ 224 w 467"/>
                <a:gd name="T31" fmla="*/ 169 h 469"/>
                <a:gd name="T32" fmla="*/ 194 w 467"/>
                <a:gd name="T33" fmla="*/ 196 h 469"/>
                <a:gd name="T34" fmla="*/ 168 w 467"/>
                <a:gd name="T35" fmla="*/ 226 h 469"/>
                <a:gd name="T36" fmla="*/ 146 w 467"/>
                <a:gd name="T37" fmla="*/ 260 h 469"/>
                <a:gd name="T38" fmla="*/ 128 w 467"/>
                <a:gd name="T39" fmla="*/ 295 h 469"/>
                <a:gd name="T40" fmla="*/ 115 w 467"/>
                <a:gd name="T41" fmla="*/ 333 h 469"/>
                <a:gd name="T42" fmla="*/ 106 w 467"/>
                <a:gd name="T43" fmla="*/ 374 h 469"/>
                <a:gd name="T44" fmla="*/ 103 w 467"/>
                <a:gd name="T45" fmla="*/ 416 h 469"/>
                <a:gd name="T46" fmla="*/ 100 w 467"/>
                <a:gd name="T47" fmla="*/ 433 h 469"/>
                <a:gd name="T48" fmla="*/ 93 w 467"/>
                <a:gd name="T49" fmla="*/ 447 h 469"/>
                <a:gd name="T50" fmla="*/ 82 w 467"/>
                <a:gd name="T51" fmla="*/ 458 h 469"/>
                <a:gd name="T52" fmla="*/ 68 w 467"/>
                <a:gd name="T53" fmla="*/ 467 h 469"/>
                <a:gd name="T54" fmla="*/ 51 w 467"/>
                <a:gd name="T55" fmla="*/ 469 h 469"/>
                <a:gd name="T56" fmla="*/ 35 w 467"/>
                <a:gd name="T57" fmla="*/ 467 h 469"/>
                <a:gd name="T58" fmla="*/ 21 w 467"/>
                <a:gd name="T59" fmla="*/ 458 h 469"/>
                <a:gd name="T60" fmla="*/ 9 w 467"/>
                <a:gd name="T61" fmla="*/ 447 h 469"/>
                <a:gd name="T62" fmla="*/ 2 w 467"/>
                <a:gd name="T63" fmla="*/ 433 h 469"/>
                <a:gd name="T64" fmla="*/ 0 w 467"/>
                <a:gd name="T65" fmla="*/ 416 h 469"/>
                <a:gd name="T66" fmla="*/ 3 w 467"/>
                <a:gd name="T67" fmla="*/ 364 h 469"/>
                <a:gd name="T68" fmla="*/ 12 w 467"/>
                <a:gd name="T69" fmla="*/ 314 h 469"/>
                <a:gd name="T70" fmla="*/ 28 w 467"/>
                <a:gd name="T71" fmla="*/ 267 h 469"/>
                <a:gd name="T72" fmla="*/ 48 w 467"/>
                <a:gd name="T73" fmla="*/ 221 h 469"/>
                <a:gd name="T74" fmla="*/ 74 w 467"/>
                <a:gd name="T75" fmla="*/ 179 h 469"/>
                <a:gd name="T76" fmla="*/ 104 w 467"/>
                <a:gd name="T77" fmla="*/ 141 h 469"/>
                <a:gd name="T78" fmla="*/ 139 w 467"/>
                <a:gd name="T79" fmla="*/ 106 h 469"/>
                <a:gd name="T80" fmla="*/ 178 w 467"/>
                <a:gd name="T81" fmla="*/ 75 h 469"/>
                <a:gd name="T82" fmla="*/ 220 w 467"/>
                <a:gd name="T83" fmla="*/ 49 h 469"/>
                <a:gd name="T84" fmla="*/ 265 w 467"/>
                <a:gd name="T85" fmla="*/ 29 h 469"/>
                <a:gd name="T86" fmla="*/ 313 w 467"/>
                <a:gd name="T87" fmla="*/ 14 h 469"/>
                <a:gd name="T88" fmla="*/ 363 w 467"/>
                <a:gd name="T89" fmla="*/ 3 h 469"/>
                <a:gd name="T90" fmla="*/ 415 w 467"/>
                <a:gd name="T91" fmla="*/ 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7" h="469">
                  <a:moveTo>
                    <a:pt x="415" y="0"/>
                  </a:moveTo>
                  <a:lnTo>
                    <a:pt x="432" y="3"/>
                  </a:lnTo>
                  <a:lnTo>
                    <a:pt x="446" y="10"/>
                  </a:lnTo>
                  <a:lnTo>
                    <a:pt x="456" y="22"/>
                  </a:lnTo>
                  <a:lnTo>
                    <a:pt x="465" y="36"/>
                  </a:lnTo>
                  <a:lnTo>
                    <a:pt x="467" y="52"/>
                  </a:lnTo>
                  <a:lnTo>
                    <a:pt x="465" y="69"/>
                  </a:lnTo>
                  <a:lnTo>
                    <a:pt x="456" y="83"/>
                  </a:lnTo>
                  <a:lnTo>
                    <a:pt x="446" y="94"/>
                  </a:lnTo>
                  <a:lnTo>
                    <a:pt x="432" y="102"/>
                  </a:lnTo>
                  <a:lnTo>
                    <a:pt x="415" y="105"/>
                  </a:lnTo>
                  <a:lnTo>
                    <a:pt x="372" y="108"/>
                  </a:lnTo>
                  <a:lnTo>
                    <a:pt x="333" y="116"/>
                  </a:lnTo>
                  <a:lnTo>
                    <a:pt x="294" y="129"/>
                  </a:lnTo>
                  <a:lnTo>
                    <a:pt x="258" y="147"/>
                  </a:lnTo>
                  <a:lnTo>
                    <a:pt x="224" y="169"/>
                  </a:lnTo>
                  <a:lnTo>
                    <a:pt x="194" y="196"/>
                  </a:lnTo>
                  <a:lnTo>
                    <a:pt x="168" y="226"/>
                  </a:lnTo>
                  <a:lnTo>
                    <a:pt x="146" y="260"/>
                  </a:lnTo>
                  <a:lnTo>
                    <a:pt x="128" y="295"/>
                  </a:lnTo>
                  <a:lnTo>
                    <a:pt x="115" y="333"/>
                  </a:lnTo>
                  <a:lnTo>
                    <a:pt x="106" y="374"/>
                  </a:lnTo>
                  <a:lnTo>
                    <a:pt x="103" y="416"/>
                  </a:lnTo>
                  <a:lnTo>
                    <a:pt x="100" y="433"/>
                  </a:lnTo>
                  <a:lnTo>
                    <a:pt x="93" y="447"/>
                  </a:lnTo>
                  <a:lnTo>
                    <a:pt x="82" y="458"/>
                  </a:lnTo>
                  <a:lnTo>
                    <a:pt x="68" y="467"/>
                  </a:lnTo>
                  <a:lnTo>
                    <a:pt x="51" y="469"/>
                  </a:lnTo>
                  <a:lnTo>
                    <a:pt x="35" y="467"/>
                  </a:lnTo>
                  <a:lnTo>
                    <a:pt x="21" y="458"/>
                  </a:lnTo>
                  <a:lnTo>
                    <a:pt x="9" y="447"/>
                  </a:lnTo>
                  <a:lnTo>
                    <a:pt x="2" y="433"/>
                  </a:lnTo>
                  <a:lnTo>
                    <a:pt x="0" y="416"/>
                  </a:lnTo>
                  <a:lnTo>
                    <a:pt x="3" y="364"/>
                  </a:lnTo>
                  <a:lnTo>
                    <a:pt x="12" y="314"/>
                  </a:lnTo>
                  <a:lnTo>
                    <a:pt x="28" y="267"/>
                  </a:lnTo>
                  <a:lnTo>
                    <a:pt x="48" y="221"/>
                  </a:lnTo>
                  <a:lnTo>
                    <a:pt x="74" y="179"/>
                  </a:lnTo>
                  <a:lnTo>
                    <a:pt x="104" y="141"/>
                  </a:lnTo>
                  <a:lnTo>
                    <a:pt x="139" y="106"/>
                  </a:lnTo>
                  <a:lnTo>
                    <a:pt x="178" y="75"/>
                  </a:lnTo>
                  <a:lnTo>
                    <a:pt x="220" y="49"/>
                  </a:lnTo>
                  <a:lnTo>
                    <a:pt x="265" y="29"/>
                  </a:lnTo>
                  <a:lnTo>
                    <a:pt x="313" y="14"/>
                  </a:lnTo>
                  <a:lnTo>
                    <a:pt x="363" y="3"/>
                  </a:lnTo>
                  <a:lnTo>
                    <a:pt x="41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72" name="Freeform 91">
              <a:extLst>
                <a:ext uri="{FF2B5EF4-FFF2-40B4-BE49-F238E27FC236}">
                  <a16:creationId xmlns:a16="http://schemas.microsoft.com/office/drawing/2014/main" id="{0007C0FD-14AA-4EEE-90B6-EAFCD59C7230}"/>
                </a:ext>
              </a:extLst>
            </p:cNvPr>
            <p:cNvSpPr>
              <a:spLocks noEditPoints="1"/>
            </p:cNvSpPr>
            <p:nvPr/>
          </p:nvSpPr>
          <p:spPr bwMode="auto">
            <a:xfrm>
              <a:off x="14267" y="1579"/>
              <a:ext cx="415" cy="352"/>
            </a:xfrm>
            <a:custGeom>
              <a:avLst/>
              <a:gdLst>
                <a:gd name="T0" fmla="*/ 1122 w 3324"/>
                <a:gd name="T1" fmla="*/ 211 h 2811"/>
                <a:gd name="T2" fmla="*/ 1084 w 3324"/>
                <a:gd name="T3" fmla="*/ 227 h 2811"/>
                <a:gd name="T4" fmla="*/ 1056 w 3324"/>
                <a:gd name="T5" fmla="*/ 255 h 2811"/>
                <a:gd name="T6" fmla="*/ 860 w 3324"/>
                <a:gd name="T7" fmla="*/ 740 h 2811"/>
                <a:gd name="T8" fmla="*/ 271 w 3324"/>
                <a:gd name="T9" fmla="*/ 842 h 2811"/>
                <a:gd name="T10" fmla="*/ 232 w 3324"/>
                <a:gd name="T11" fmla="*/ 869 h 2811"/>
                <a:gd name="T12" fmla="*/ 211 w 3324"/>
                <a:gd name="T13" fmla="*/ 913 h 2811"/>
                <a:gd name="T14" fmla="*/ 208 w 3324"/>
                <a:gd name="T15" fmla="*/ 2498 h 2811"/>
                <a:gd name="T16" fmla="*/ 219 w 3324"/>
                <a:gd name="T17" fmla="*/ 2544 h 2811"/>
                <a:gd name="T18" fmla="*/ 247 w 3324"/>
                <a:gd name="T19" fmla="*/ 2579 h 2811"/>
                <a:gd name="T20" fmla="*/ 287 w 3324"/>
                <a:gd name="T21" fmla="*/ 2600 h 2811"/>
                <a:gd name="T22" fmla="*/ 3012 w 3324"/>
                <a:gd name="T23" fmla="*/ 2603 h 2811"/>
                <a:gd name="T24" fmla="*/ 3058 w 3324"/>
                <a:gd name="T25" fmla="*/ 2591 h 2811"/>
                <a:gd name="T26" fmla="*/ 3094 w 3324"/>
                <a:gd name="T27" fmla="*/ 2564 h 2811"/>
                <a:gd name="T28" fmla="*/ 3113 w 3324"/>
                <a:gd name="T29" fmla="*/ 2522 h 2811"/>
                <a:gd name="T30" fmla="*/ 3116 w 3324"/>
                <a:gd name="T31" fmla="*/ 937 h 2811"/>
                <a:gd name="T32" fmla="*/ 3105 w 3324"/>
                <a:gd name="T33" fmla="*/ 890 h 2811"/>
                <a:gd name="T34" fmla="*/ 3074 w 3324"/>
                <a:gd name="T35" fmla="*/ 853 h 2811"/>
                <a:gd name="T36" fmla="*/ 3029 w 3324"/>
                <a:gd name="T37" fmla="*/ 835 h 2811"/>
                <a:gd name="T38" fmla="*/ 2278 w 3324"/>
                <a:gd name="T39" fmla="*/ 274 h 2811"/>
                <a:gd name="T40" fmla="*/ 2256 w 3324"/>
                <a:gd name="T41" fmla="*/ 240 h 2811"/>
                <a:gd name="T42" fmla="*/ 2222 w 3324"/>
                <a:gd name="T43" fmla="*/ 217 h 2811"/>
                <a:gd name="T44" fmla="*/ 2181 w 3324"/>
                <a:gd name="T45" fmla="*/ 208 h 2811"/>
                <a:gd name="T46" fmla="*/ 1143 w 3324"/>
                <a:gd name="T47" fmla="*/ 0 h 2811"/>
                <a:gd name="T48" fmla="*/ 2223 w 3324"/>
                <a:gd name="T49" fmla="*/ 3 h 2811"/>
                <a:gd name="T50" fmla="*/ 2303 w 3324"/>
                <a:gd name="T51" fmla="*/ 25 h 2811"/>
                <a:gd name="T52" fmla="*/ 2372 w 3324"/>
                <a:gd name="T53" fmla="*/ 66 h 2811"/>
                <a:gd name="T54" fmla="*/ 2430 w 3324"/>
                <a:gd name="T55" fmla="*/ 124 h 2811"/>
                <a:gd name="T56" fmla="*/ 2471 w 3324"/>
                <a:gd name="T57" fmla="*/ 197 h 2811"/>
                <a:gd name="T58" fmla="*/ 3064 w 3324"/>
                <a:gd name="T59" fmla="*/ 629 h 2811"/>
                <a:gd name="T60" fmla="*/ 3142 w 3324"/>
                <a:gd name="T61" fmla="*/ 653 h 2811"/>
                <a:gd name="T62" fmla="*/ 3208 w 3324"/>
                <a:gd name="T63" fmla="*/ 694 h 2811"/>
                <a:gd name="T64" fmla="*/ 3262 w 3324"/>
                <a:gd name="T65" fmla="*/ 751 h 2811"/>
                <a:gd name="T66" fmla="*/ 3301 w 3324"/>
                <a:gd name="T67" fmla="*/ 818 h 2811"/>
                <a:gd name="T68" fmla="*/ 3322 w 3324"/>
                <a:gd name="T69" fmla="*/ 896 h 2811"/>
                <a:gd name="T70" fmla="*/ 3324 w 3324"/>
                <a:gd name="T71" fmla="*/ 2498 h 2811"/>
                <a:gd name="T72" fmla="*/ 3314 w 3324"/>
                <a:gd name="T73" fmla="*/ 2581 h 2811"/>
                <a:gd name="T74" fmla="*/ 3282 w 3324"/>
                <a:gd name="T75" fmla="*/ 2656 h 2811"/>
                <a:gd name="T76" fmla="*/ 3233 w 3324"/>
                <a:gd name="T77" fmla="*/ 2719 h 2811"/>
                <a:gd name="T78" fmla="*/ 3169 w 3324"/>
                <a:gd name="T79" fmla="*/ 2768 h 2811"/>
                <a:gd name="T80" fmla="*/ 3095 w 3324"/>
                <a:gd name="T81" fmla="*/ 2800 h 2811"/>
                <a:gd name="T82" fmla="*/ 3012 w 3324"/>
                <a:gd name="T83" fmla="*/ 2811 h 2811"/>
                <a:gd name="T84" fmla="*/ 269 w 3324"/>
                <a:gd name="T85" fmla="*/ 2808 h 2811"/>
                <a:gd name="T86" fmla="*/ 190 w 3324"/>
                <a:gd name="T87" fmla="*/ 2786 h 2811"/>
                <a:gd name="T88" fmla="*/ 122 w 3324"/>
                <a:gd name="T89" fmla="*/ 2745 h 2811"/>
                <a:gd name="T90" fmla="*/ 65 w 3324"/>
                <a:gd name="T91" fmla="*/ 2689 h 2811"/>
                <a:gd name="T92" fmla="*/ 25 w 3324"/>
                <a:gd name="T93" fmla="*/ 2620 h 2811"/>
                <a:gd name="T94" fmla="*/ 3 w 3324"/>
                <a:gd name="T95" fmla="*/ 2540 h 2811"/>
                <a:gd name="T96" fmla="*/ 0 w 3324"/>
                <a:gd name="T97" fmla="*/ 937 h 2811"/>
                <a:gd name="T98" fmla="*/ 10 w 3324"/>
                <a:gd name="T99" fmla="*/ 856 h 2811"/>
                <a:gd name="T100" fmla="*/ 40 w 3324"/>
                <a:gd name="T101" fmla="*/ 783 h 2811"/>
                <a:gd name="T102" fmla="*/ 87 w 3324"/>
                <a:gd name="T103" fmla="*/ 721 h 2811"/>
                <a:gd name="T104" fmla="*/ 147 w 3324"/>
                <a:gd name="T105" fmla="*/ 672 h 2811"/>
                <a:gd name="T106" fmla="*/ 221 w 3324"/>
                <a:gd name="T107" fmla="*/ 639 h 2811"/>
                <a:gd name="T108" fmla="*/ 711 w 3324"/>
                <a:gd name="T109" fmla="*/ 554 h 2811"/>
                <a:gd name="T110" fmla="*/ 872 w 3324"/>
                <a:gd name="T111" fmla="*/ 158 h 2811"/>
                <a:gd name="T112" fmla="*/ 921 w 3324"/>
                <a:gd name="T113" fmla="*/ 93 h 2811"/>
                <a:gd name="T114" fmla="*/ 985 w 3324"/>
                <a:gd name="T115" fmla="*/ 43 h 2811"/>
                <a:gd name="T116" fmla="*/ 1060 w 3324"/>
                <a:gd name="T117" fmla="*/ 12 h 2811"/>
                <a:gd name="T118" fmla="*/ 1143 w 3324"/>
                <a:gd name="T119" fmla="*/ 0 h 2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4" h="2811">
                  <a:moveTo>
                    <a:pt x="1143" y="208"/>
                  </a:moveTo>
                  <a:lnTo>
                    <a:pt x="1122" y="211"/>
                  </a:lnTo>
                  <a:lnTo>
                    <a:pt x="1103" y="217"/>
                  </a:lnTo>
                  <a:lnTo>
                    <a:pt x="1084" y="227"/>
                  </a:lnTo>
                  <a:lnTo>
                    <a:pt x="1069" y="240"/>
                  </a:lnTo>
                  <a:lnTo>
                    <a:pt x="1056" y="255"/>
                  </a:lnTo>
                  <a:lnTo>
                    <a:pt x="1047" y="274"/>
                  </a:lnTo>
                  <a:lnTo>
                    <a:pt x="860" y="740"/>
                  </a:lnTo>
                  <a:lnTo>
                    <a:pt x="295" y="835"/>
                  </a:lnTo>
                  <a:lnTo>
                    <a:pt x="271" y="842"/>
                  </a:lnTo>
                  <a:lnTo>
                    <a:pt x="250" y="853"/>
                  </a:lnTo>
                  <a:lnTo>
                    <a:pt x="232" y="869"/>
                  </a:lnTo>
                  <a:lnTo>
                    <a:pt x="219" y="890"/>
                  </a:lnTo>
                  <a:lnTo>
                    <a:pt x="211" y="913"/>
                  </a:lnTo>
                  <a:lnTo>
                    <a:pt x="208" y="937"/>
                  </a:lnTo>
                  <a:lnTo>
                    <a:pt x="208" y="2498"/>
                  </a:lnTo>
                  <a:lnTo>
                    <a:pt x="211" y="2522"/>
                  </a:lnTo>
                  <a:lnTo>
                    <a:pt x="219" y="2544"/>
                  </a:lnTo>
                  <a:lnTo>
                    <a:pt x="230" y="2564"/>
                  </a:lnTo>
                  <a:lnTo>
                    <a:pt x="247" y="2579"/>
                  </a:lnTo>
                  <a:lnTo>
                    <a:pt x="266" y="2591"/>
                  </a:lnTo>
                  <a:lnTo>
                    <a:pt x="287" y="2600"/>
                  </a:lnTo>
                  <a:lnTo>
                    <a:pt x="311" y="2603"/>
                  </a:lnTo>
                  <a:lnTo>
                    <a:pt x="3012" y="2603"/>
                  </a:lnTo>
                  <a:lnTo>
                    <a:pt x="3036" y="2600"/>
                  </a:lnTo>
                  <a:lnTo>
                    <a:pt x="3058" y="2591"/>
                  </a:lnTo>
                  <a:lnTo>
                    <a:pt x="3077" y="2579"/>
                  </a:lnTo>
                  <a:lnTo>
                    <a:pt x="3094" y="2564"/>
                  </a:lnTo>
                  <a:lnTo>
                    <a:pt x="3106" y="2544"/>
                  </a:lnTo>
                  <a:lnTo>
                    <a:pt x="3113" y="2522"/>
                  </a:lnTo>
                  <a:lnTo>
                    <a:pt x="3116" y="2498"/>
                  </a:lnTo>
                  <a:lnTo>
                    <a:pt x="3116" y="937"/>
                  </a:lnTo>
                  <a:lnTo>
                    <a:pt x="3113" y="913"/>
                  </a:lnTo>
                  <a:lnTo>
                    <a:pt x="3105" y="890"/>
                  </a:lnTo>
                  <a:lnTo>
                    <a:pt x="3092" y="869"/>
                  </a:lnTo>
                  <a:lnTo>
                    <a:pt x="3074" y="853"/>
                  </a:lnTo>
                  <a:lnTo>
                    <a:pt x="3054" y="842"/>
                  </a:lnTo>
                  <a:lnTo>
                    <a:pt x="3029" y="835"/>
                  </a:lnTo>
                  <a:lnTo>
                    <a:pt x="2464" y="740"/>
                  </a:lnTo>
                  <a:lnTo>
                    <a:pt x="2278" y="274"/>
                  </a:lnTo>
                  <a:lnTo>
                    <a:pt x="2268" y="255"/>
                  </a:lnTo>
                  <a:lnTo>
                    <a:pt x="2256" y="240"/>
                  </a:lnTo>
                  <a:lnTo>
                    <a:pt x="2239" y="227"/>
                  </a:lnTo>
                  <a:lnTo>
                    <a:pt x="2222" y="217"/>
                  </a:lnTo>
                  <a:lnTo>
                    <a:pt x="2203" y="211"/>
                  </a:lnTo>
                  <a:lnTo>
                    <a:pt x="2181" y="208"/>
                  </a:lnTo>
                  <a:lnTo>
                    <a:pt x="1143" y="208"/>
                  </a:lnTo>
                  <a:close/>
                  <a:moveTo>
                    <a:pt x="1143" y="0"/>
                  </a:moveTo>
                  <a:lnTo>
                    <a:pt x="2181" y="0"/>
                  </a:lnTo>
                  <a:lnTo>
                    <a:pt x="2223" y="3"/>
                  </a:lnTo>
                  <a:lnTo>
                    <a:pt x="2264" y="12"/>
                  </a:lnTo>
                  <a:lnTo>
                    <a:pt x="2303" y="25"/>
                  </a:lnTo>
                  <a:lnTo>
                    <a:pt x="2339" y="43"/>
                  </a:lnTo>
                  <a:lnTo>
                    <a:pt x="2372" y="66"/>
                  </a:lnTo>
                  <a:lnTo>
                    <a:pt x="2403" y="93"/>
                  </a:lnTo>
                  <a:lnTo>
                    <a:pt x="2430" y="124"/>
                  </a:lnTo>
                  <a:lnTo>
                    <a:pt x="2452" y="158"/>
                  </a:lnTo>
                  <a:lnTo>
                    <a:pt x="2471" y="197"/>
                  </a:lnTo>
                  <a:lnTo>
                    <a:pt x="2613" y="554"/>
                  </a:lnTo>
                  <a:lnTo>
                    <a:pt x="3064" y="629"/>
                  </a:lnTo>
                  <a:lnTo>
                    <a:pt x="3104" y="639"/>
                  </a:lnTo>
                  <a:lnTo>
                    <a:pt x="3142" y="653"/>
                  </a:lnTo>
                  <a:lnTo>
                    <a:pt x="3177" y="672"/>
                  </a:lnTo>
                  <a:lnTo>
                    <a:pt x="3208" y="694"/>
                  </a:lnTo>
                  <a:lnTo>
                    <a:pt x="3238" y="721"/>
                  </a:lnTo>
                  <a:lnTo>
                    <a:pt x="3262" y="751"/>
                  </a:lnTo>
                  <a:lnTo>
                    <a:pt x="3284" y="783"/>
                  </a:lnTo>
                  <a:lnTo>
                    <a:pt x="3301" y="818"/>
                  </a:lnTo>
                  <a:lnTo>
                    <a:pt x="3314" y="856"/>
                  </a:lnTo>
                  <a:lnTo>
                    <a:pt x="3322" y="896"/>
                  </a:lnTo>
                  <a:lnTo>
                    <a:pt x="3324" y="937"/>
                  </a:lnTo>
                  <a:lnTo>
                    <a:pt x="3324" y="2498"/>
                  </a:lnTo>
                  <a:lnTo>
                    <a:pt x="3322" y="2540"/>
                  </a:lnTo>
                  <a:lnTo>
                    <a:pt x="3314" y="2581"/>
                  </a:lnTo>
                  <a:lnTo>
                    <a:pt x="3299" y="2620"/>
                  </a:lnTo>
                  <a:lnTo>
                    <a:pt x="3282" y="2656"/>
                  </a:lnTo>
                  <a:lnTo>
                    <a:pt x="3259" y="2689"/>
                  </a:lnTo>
                  <a:lnTo>
                    <a:pt x="3233" y="2719"/>
                  </a:lnTo>
                  <a:lnTo>
                    <a:pt x="3203" y="2745"/>
                  </a:lnTo>
                  <a:lnTo>
                    <a:pt x="3169" y="2768"/>
                  </a:lnTo>
                  <a:lnTo>
                    <a:pt x="3134" y="2786"/>
                  </a:lnTo>
                  <a:lnTo>
                    <a:pt x="3095" y="2800"/>
                  </a:lnTo>
                  <a:lnTo>
                    <a:pt x="3055" y="2808"/>
                  </a:lnTo>
                  <a:lnTo>
                    <a:pt x="3012" y="2811"/>
                  </a:lnTo>
                  <a:lnTo>
                    <a:pt x="311" y="2811"/>
                  </a:lnTo>
                  <a:lnTo>
                    <a:pt x="269" y="2808"/>
                  </a:lnTo>
                  <a:lnTo>
                    <a:pt x="229" y="2800"/>
                  </a:lnTo>
                  <a:lnTo>
                    <a:pt x="190" y="2786"/>
                  </a:lnTo>
                  <a:lnTo>
                    <a:pt x="154" y="2768"/>
                  </a:lnTo>
                  <a:lnTo>
                    <a:pt x="122" y="2745"/>
                  </a:lnTo>
                  <a:lnTo>
                    <a:pt x="91" y="2719"/>
                  </a:lnTo>
                  <a:lnTo>
                    <a:pt x="65" y="2689"/>
                  </a:lnTo>
                  <a:lnTo>
                    <a:pt x="43" y="2656"/>
                  </a:lnTo>
                  <a:lnTo>
                    <a:pt x="25" y="2620"/>
                  </a:lnTo>
                  <a:lnTo>
                    <a:pt x="11" y="2581"/>
                  </a:lnTo>
                  <a:lnTo>
                    <a:pt x="3" y="2540"/>
                  </a:lnTo>
                  <a:lnTo>
                    <a:pt x="0" y="2498"/>
                  </a:lnTo>
                  <a:lnTo>
                    <a:pt x="0" y="937"/>
                  </a:lnTo>
                  <a:lnTo>
                    <a:pt x="3" y="896"/>
                  </a:lnTo>
                  <a:lnTo>
                    <a:pt x="10" y="856"/>
                  </a:lnTo>
                  <a:lnTo>
                    <a:pt x="24" y="818"/>
                  </a:lnTo>
                  <a:lnTo>
                    <a:pt x="40" y="783"/>
                  </a:lnTo>
                  <a:lnTo>
                    <a:pt x="61" y="751"/>
                  </a:lnTo>
                  <a:lnTo>
                    <a:pt x="87" y="721"/>
                  </a:lnTo>
                  <a:lnTo>
                    <a:pt x="116" y="694"/>
                  </a:lnTo>
                  <a:lnTo>
                    <a:pt x="147" y="672"/>
                  </a:lnTo>
                  <a:lnTo>
                    <a:pt x="183" y="653"/>
                  </a:lnTo>
                  <a:lnTo>
                    <a:pt x="221" y="639"/>
                  </a:lnTo>
                  <a:lnTo>
                    <a:pt x="261" y="629"/>
                  </a:lnTo>
                  <a:lnTo>
                    <a:pt x="711" y="554"/>
                  </a:lnTo>
                  <a:lnTo>
                    <a:pt x="853" y="197"/>
                  </a:lnTo>
                  <a:lnTo>
                    <a:pt x="872" y="158"/>
                  </a:lnTo>
                  <a:lnTo>
                    <a:pt x="894" y="124"/>
                  </a:lnTo>
                  <a:lnTo>
                    <a:pt x="921" y="93"/>
                  </a:lnTo>
                  <a:lnTo>
                    <a:pt x="951" y="66"/>
                  </a:lnTo>
                  <a:lnTo>
                    <a:pt x="985" y="43"/>
                  </a:lnTo>
                  <a:lnTo>
                    <a:pt x="1021" y="25"/>
                  </a:lnTo>
                  <a:lnTo>
                    <a:pt x="1060" y="12"/>
                  </a:lnTo>
                  <a:lnTo>
                    <a:pt x="1101" y="3"/>
                  </a:lnTo>
                  <a:lnTo>
                    <a:pt x="114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73" name="Group 94">
            <a:extLst>
              <a:ext uri="{FF2B5EF4-FFF2-40B4-BE49-F238E27FC236}">
                <a16:creationId xmlns:a16="http://schemas.microsoft.com/office/drawing/2014/main" id="{185E5E7C-1E21-4193-8443-1628C4294A83}"/>
              </a:ext>
            </a:extLst>
          </p:cNvPr>
          <p:cNvGrpSpPr>
            <a:grpSpLocks noChangeAspect="1"/>
          </p:cNvGrpSpPr>
          <p:nvPr/>
        </p:nvGrpSpPr>
        <p:grpSpPr bwMode="auto">
          <a:xfrm>
            <a:off x="11361537" y="2519870"/>
            <a:ext cx="248415" cy="326987"/>
            <a:chOff x="14315" y="2604"/>
            <a:chExt cx="313" cy="412"/>
          </a:xfrm>
          <a:solidFill>
            <a:srgbClr val="000000"/>
          </a:solidFill>
        </p:grpSpPr>
        <p:sp>
          <p:nvSpPr>
            <p:cNvPr id="1174" name="Freeform 96">
              <a:extLst>
                <a:ext uri="{FF2B5EF4-FFF2-40B4-BE49-F238E27FC236}">
                  <a16:creationId xmlns:a16="http://schemas.microsoft.com/office/drawing/2014/main" id="{379C9645-A13E-420E-9B70-30865DF95B67}"/>
                </a:ext>
              </a:extLst>
            </p:cNvPr>
            <p:cNvSpPr>
              <a:spLocks noEditPoints="1"/>
            </p:cNvSpPr>
            <p:nvPr/>
          </p:nvSpPr>
          <p:spPr bwMode="auto">
            <a:xfrm>
              <a:off x="14393" y="2678"/>
              <a:ext cx="157" cy="155"/>
            </a:xfrm>
            <a:custGeom>
              <a:avLst/>
              <a:gdLst>
                <a:gd name="T0" fmla="*/ 569 w 1252"/>
                <a:gd name="T1" fmla="*/ 106 h 1234"/>
                <a:gd name="T2" fmla="*/ 461 w 1252"/>
                <a:gd name="T3" fmla="*/ 129 h 1234"/>
                <a:gd name="T4" fmla="*/ 363 w 1252"/>
                <a:gd name="T5" fmla="*/ 172 h 1234"/>
                <a:gd name="T6" fmla="*/ 277 w 1252"/>
                <a:gd name="T7" fmla="*/ 236 h 1234"/>
                <a:gd name="T8" fmla="*/ 205 w 1252"/>
                <a:gd name="T9" fmla="*/ 313 h 1234"/>
                <a:gd name="T10" fmla="*/ 151 w 1252"/>
                <a:gd name="T11" fmla="*/ 405 h 1234"/>
                <a:gd name="T12" fmla="*/ 117 w 1252"/>
                <a:gd name="T13" fmla="*/ 507 h 1234"/>
                <a:gd name="T14" fmla="*/ 104 w 1252"/>
                <a:gd name="T15" fmla="*/ 617 h 1234"/>
                <a:gd name="T16" fmla="*/ 117 w 1252"/>
                <a:gd name="T17" fmla="*/ 727 h 1234"/>
                <a:gd name="T18" fmla="*/ 151 w 1252"/>
                <a:gd name="T19" fmla="*/ 829 h 1234"/>
                <a:gd name="T20" fmla="*/ 205 w 1252"/>
                <a:gd name="T21" fmla="*/ 920 h 1234"/>
                <a:gd name="T22" fmla="*/ 277 w 1252"/>
                <a:gd name="T23" fmla="*/ 998 h 1234"/>
                <a:gd name="T24" fmla="*/ 363 w 1252"/>
                <a:gd name="T25" fmla="*/ 1061 h 1234"/>
                <a:gd name="T26" fmla="*/ 461 w 1252"/>
                <a:gd name="T27" fmla="*/ 1105 h 1234"/>
                <a:gd name="T28" fmla="*/ 569 w 1252"/>
                <a:gd name="T29" fmla="*/ 1129 h 1234"/>
                <a:gd name="T30" fmla="*/ 683 w 1252"/>
                <a:gd name="T31" fmla="*/ 1129 h 1234"/>
                <a:gd name="T32" fmla="*/ 791 w 1252"/>
                <a:gd name="T33" fmla="*/ 1105 h 1234"/>
                <a:gd name="T34" fmla="*/ 889 w 1252"/>
                <a:gd name="T35" fmla="*/ 1061 h 1234"/>
                <a:gd name="T36" fmla="*/ 976 w 1252"/>
                <a:gd name="T37" fmla="*/ 998 h 1234"/>
                <a:gd name="T38" fmla="*/ 1047 w 1252"/>
                <a:gd name="T39" fmla="*/ 920 h 1234"/>
                <a:gd name="T40" fmla="*/ 1102 w 1252"/>
                <a:gd name="T41" fmla="*/ 829 h 1234"/>
                <a:gd name="T42" fmla="*/ 1136 w 1252"/>
                <a:gd name="T43" fmla="*/ 727 h 1234"/>
                <a:gd name="T44" fmla="*/ 1148 w 1252"/>
                <a:gd name="T45" fmla="*/ 617 h 1234"/>
                <a:gd name="T46" fmla="*/ 1136 w 1252"/>
                <a:gd name="T47" fmla="*/ 507 h 1234"/>
                <a:gd name="T48" fmla="*/ 1102 w 1252"/>
                <a:gd name="T49" fmla="*/ 405 h 1234"/>
                <a:gd name="T50" fmla="*/ 1047 w 1252"/>
                <a:gd name="T51" fmla="*/ 313 h 1234"/>
                <a:gd name="T52" fmla="*/ 976 w 1252"/>
                <a:gd name="T53" fmla="*/ 236 h 1234"/>
                <a:gd name="T54" fmla="*/ 889 w 1252"/>
                <a:gd name="T55" fmla="*/ 172 h 1234"/>
                <a:gd name="T56" fmla="*/ 791 w 1252"/>
                <a:gd name="T57" fmla="*/ 129 h 1234"/>
                <a:gd name="T58" fmla="*/ 683 w 1252"/>
                <a:gd name="T59" fmla="*/ 106 h 1234"/>
                <a:gd name="T60" fmla="*/ 626 w 1252"/>
                <a:gd name="T61" fmla="*/ 0 h 1234"/>
                <a:gd name="T62" fmla="*/ 752 w 1252"/>
                <a:gd name="T63" fmla="*/ 12 h 1234"/>
                <a:gd name="T64" fmla="*/ 870 w 1252"/>
                <a:gd name="T65" fmla="*/ 48 h 1234"/>
                <a:gd name="T66" fmla="*/ 976 w 1252"/>
                <a:gd name="T67" fmla="*/ 105 h 1234"/>
                <a:gd name="T68" fmla="*/ 1069 w 1252"/>
                <a:gd name="T69" fmla="*/ 181 h 1234"/>
                <a:gd name="T70" fmla="*/ 1145 w 1252"/>
                <a:gd name="T71" fmla="*/ 272 h 1234"/>
                <a:gd name="T72" fmla="*/ 1203 w 1252"/>
                <a:gd name="T73" fmla="*/ 377 h 1234"/>
                <a:gd name="T74" fmla="*/ 1239 w 1252"/>
                <a:gd name="T75" fmla="*/ 492 h 1234"/>
                <a:gd name="T76" fmla="*/ 1252 w 1252"/>
                <a:gd name="T77" fmla="*/ 617 h 1234"/>
                <a:gd name="T78" fmla="*/ 1239 w 1252"/>
                <a:gd name="T79" fmla="*/ 742 h 1234"/>
                <a:gd name="T80" fmla="*/ 1203 w 1252"/>
                <a:gd name="T81" fmla="*/ 857 h 1234"/>
                <a:gd name="T82" fmla="*/ 1145 w 1252"/>
                <a:gd name="T83" fmla="*/ 961 h 1234"/>
                <a:gd name="T84" fmla="*/ 1069 w 1252"/>
                <a:gd name="T85" fmla="*/ 1053 h 1234"/>
                <a:gd name="T86" fmla="*/ 976 w 1252"/>
                <a:gd name="T87" fmla="*/ 1129 h 1234"/>
                <a:gd name="T88" fmla="*/ 870 w 1252"/>
                <a:gd name="T89" fmla="*/ 1186 h 1234"/>
                <a:gd name="T90" fmla="*/ 752 w 1252"/>
                <a:gd name="T91" fmla="*/ 1221 h 1234"/>
                <a:gd name="T92" fmla="*/ 626 w 1252"/>
                <a:gd name="T93" fmla="*/ 1234 h 1234"/>
                <a:gd name="T94" fmla="*/ 500 w 1252"/>
                <a:gd name="T95" fmla="*/ 1221 h 1234"/>
                <a:gd name="T96" fmla="*/ 382 w 1252"/>
                <a:gd name="T97" fmla="*/ 1186 h 1234"/>
                <a:gd name="T98" fmla="*/ 276 w 1252"/>
                <a:gd name="T99" fmla="*/ 1129 h 1234"/>
                <a:gd name="T100" fmla="*/ 184 w 1252"/>
                <a:gd name="T101" fmla="*/ 1053 h 1234"/>
                <a:gd name="T102" fmla="*/ 107 w 1252"/>
                <a:gd name="T103" fmla="*/ 961 h 1234"/>
                <a:gd name="T104" fmla="*/ 49 w 1252"/>
                <a:gd name="T105" fmla="*/ 857 h 1234"/>
                <a:gd name="T106" fmla="*/ 13 w 1252"/>
                <a:gd name="T107" fmla="*/ 742 h 1234"/>
                <a:gd name="T108" fmla="*/ 0 w 1252"/>
                <a:gd name="T109" fmla="*/ 617 h 1234"/>
                <a:gd name="T110" fmla="*/ 13 w 1252"/>
                <a:gd name="T111" fmla="*/ 492 h 1234"/>
                <a:gd name="T112" fmla="*/ 49 w 1252"/>
                <a:gd name="T113" fmla="*/ 377 h 1234"/>
                <a:gd name="T114" fmla="*/ 107 w 1252"/>
                <a:gd name="T115" fmla="*/ 272 h 1234"/>
                <a:gd name="T116" fmla="*/ 184 w 1252"/>
                <a:gd name="T117" fmla="*/ 181 h 1234"/>
                <a:gd name="T118" fmla="*/ 276 w 1252"/>
                <a:gd name="T119" fmla="*/ 105 h 1234"/>
                <a:gd name="T120" fmla="*/ 382 w 1252"/>
                <a:gd name="T121" fmla="*/ 48 h 1234"/>
                <a:gd name="T122" fmla="*/ 500 w 1252"/>
                <a:gd name="T123" fmla="*/ 12 h 1234"/>
                <a:gd name="T124" fmla="*/ 626 w 1252"/>
                <a:gd name="T125" fmla="*/ 0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2" h="1234">
                  <a:moveTo>
                    <a:pt x="626" y="103"/>
                  </a:moveTo>
                  <a:lnTo>
                    <a:pt x="569" y="106"/>
                  </a:lnTo>
                  <a:lnTo>
                    <a:pt x="515" y="115"/>
                  </a:lnTo>
                  <a:lnTo>
                    <a:pt x="461" y="129"/>
                  </a:lnTo>
                  <a:lnTo>
                    <a:pt x="411" y="148"/>
                  </a:lnTo>
                  <a:lnTo>
                    <a:pt x="363" y="172"/>
                  </a:lnTo>
                  <a:lnTo>
                    <a:pt x="318" y="202"/>
                  </a:lnTo>
                  <a:lnTo>
                    <a:pt x="277" y="236"/>
                  </a:lnTo>
                  <a:lnTo>
                    <a:pt x="239" y="272"/>
                  </a:lnTo>
                  <a:lnTo>
                    <a:pt x="205" y="313"/>
                  </a:lnTo>
                  <a:lnTo>
                    <a:pt x="175" y="358"/>
                  </a:lnTo>
                  <a:lnTo>
                    <a:pt x="151" y="405"/>
                  </a:lnTo>
                  <a:lnTo>
                    <a:pt x="131" y="454"/>
                  </a:lnTo>
                  <a:lnTo>
                    <a:pt x="117" y="507"/>
                  </a:lnTo>
                  <a:lnTo>
                    <a:pt x="107" y="561"/>
                  </a:lnTo>
                  <a:lnTo>
                    <a:pt x="104" y="617"/>
                  </a:lnTo>
                  <a:lnTo>
                    <a:pt x="107" y="673"/>
                  </a:lnTo>
                  <a:lnTo>
                    <a:pt x="117" y="727"/>
                  </a:lnTo>
                  <a:lnTo>
                    <a:pt x="131" y="779"/>
                  </a:lnTo>
                  <a:lnTo>
                    <a:pt x="151" y="829"/>
                  </a:lnTo>
                  <a:lnTo>
                    <a:pt x="175" y="876"/>
                  </a:lnTo>
                  <a:lnTo>
                    <a:pt x="205" y="920"/>
                  </a:lnTo>
                  <a:lnTo>
                    <a:pt x="239" y="961"/>
                  </a:lnTo>
                  <a:lnTo>
                    <a:pt x="277" y="998"/>
                  </a:lnTo>
                  <a:lnTo>
                    <a:pt x="318" y="1032"/>
                  </a:lnTo>
                  <a:lnTo>
                    <a:pt x="363" y="1061"/>
                  </a:lnTo>
                  <a:lnTo>
                    <a:pt x="411" y="1086"/>
                  </a:lnTo>
                  <a:lnTo>
                    <a:pt x="461" y="1105"/>
                  </a:lnTo>
                  <a:lnTo>
                    <a:pt x="515" y="1119"/>
                  </a:lnTo>
                  <a:lnTo>
                    <a:pt x="569" y="1129"/>
                  </a:lnTo>
                  <a:lnTo>
                    <a:pt x="626" y="1131"/>
                  </a:lnTo>
                  <a:lnTo>
                    <a:pt x="683" y="1129"/>
                  </a:lnTo>
                  <a:lnTo>
                    <a:pt x="738" y="1119"/>
                  </a:lnTo>
                  <a:lnTo>
                    <a:pt x="791" y="1105"/>
                  </a:lnTo>
                  <a:lnTo>
                    <a:pt x="841" y="1086"/>
                  </a:lnTo>
                  <a:lnTo>
                    <a:pt x="889" y="1061"/>
                  </a:lnTo>
                  <a:lnTo>
                    <a:pt x="934" y="1032"/>
                  </a:lnTo>
                  <a:lnTo>
                    <a:pt x="976" y="998"/>
                  </a:lnTo>
                  <a:lnTo>
                    <a:pt x="1013" y="961"/>
                  </a:lnTo>
                  <a:lnTo>
                    <a:pt x="1047" y="920"/>
                  </a:lnTo>
                  <a:lnTo>
                    <a:pt x="1076" y="876"/>
                  </a:lnTo>
                  <a:lnTo>
                    <a:pt x="1102" y="829"/>
                  </a:lnTo>
                  <a:lnTo>
                    <a:pt x="1121" y="779"/>
                  </a:lnTo>
                  <a:lnTo>
                    <a:pt x="1136" y="727"/>
                  </a:lnTo>
                  <a:lnTo>
                    <a:pt x="1144" y="673"/>
                  </a:lnTo>
                  <a:lnTo>
                    <a:pt x="1148" y="617"/>
                  </a:lnTo>
                  <a:lnTo>
                    <a:pt x="1144" y="561"/>
                  </a:lnTo>
                  <a:lnTo>
                    <a:pt x="1136" y="507"/>
                  </a:lnTo>
                  <a:lnTo>
                    <a:pt x="1121" y="454"/>
                  </a:lnTo>
                  <a:lnTo>
                    <a:pt x="1102" y="405"/>
                  </a:lnTo>
                  <a:lnTo>
                    <a:pt x="1076" y="358"/>
                  </a:lnTo>
                  <a:lnTo>
                    <a:pt x="1047" y="313"/>
                  </a:lnTo>
                  <a:lnTo>
                    <a:pt x="1013" y="272"/>
                  </a:lnTo>
                  <a:lnTo>
                    <a:pt x="976" y="236"/>
                  </a:lnTo>
                  <a:lnTo>
                    <a:pt x="934" y="202"/>
                  </a:lnTo>
                  <a:lnTo>
                    <a:pt x="889" y="172"/>
                  </a:lnTo>
                  <a:lnTo>
                    <a:pt x="841" y="148"/>
                  </a:lnTo>
                  <a:lnTo>
                    <a:pt x="791" y="129"/>
                  </a:lnTo>
                  <a:lnTo>
                    <a:pt x="738" y="115"/>
                  </a:lnTo>
                  <a:lnTo>
                    <a:pt x="683" y="106"/>
                  </a:lnTo>
                  <a:lnTo>
                    <a:pt x="626" y="103"/>
                  </a:lnTo>
                  <a:close/>
                  <a:moveTo>
                    <a:pt x="626" y="0"/>
                  </a:moveTo>
                  <a:lnTo>
                    <a:pt x="690" y="3"/>
                  </a:lnTo>
                  <a:lnTo>
                    <a:pt x="752" y="12"/>
                  </a:lnTo>
                  <a:lnTo>
                    <a:pt x="812" y="27"/>
                  </a:lnTo>
                  <a:lnTo>
                    <a:pt x="870" y="48"/>
                  </a:lnTo>
                  <a:lnTo>
                    <a:pt x="925" y="75"/>
                  </a:lnTo>
                  <a:lnTo>
                    <a:pt x="976" y="105"/>
                  </a:lnTo>
                  <a:lnTo>
                    <a:pt x="1024" y="141"/>
                  </a:lnTo>
                  <a:lnTo>
                    <a:pt x="1069" y="181"/>
                  </a:lnTo>
                  <a:lnTo>
                    <a:pt x="1109" y="225"/>
                  </a:lnTo>
                  <a:lnTo>
                    <a:pt x="1145" y="272"/>
                  </a:lnTo>
                  <a:lnTo>
                    <a:pt x="1176" y="323"/>
                  </a:lnTo>
                  <a:lnTo>
                    <a:pt x="1203" y="377"/>
                  </a:lnTo>
                  <a:lnTo>
                    <a:pt x="1224" y="433"/>
                  </a:lnTo>
                  <a:lnTo>
                    <a:pt x="1239" y="492"/>
                  </a:lnTo>
                  <a:lnTo>
                    <a:pt x="1249" y="554"/>
                  </a:lnTo>
                  <a:lnTo>
                    <a:pt x="1252" y="617"/>
                  </a:lnTo>
                  <a:lnTo>
                    <a:pt x="1249" y="680"/>
                  </a:lnTo>
                  <a:lnTo>
                    <a:pt x="1239" y="742"/>
                  </a:lnTo>
                  <a:lnTo>
                    <a:pt x="1224" y="801"/>
                  </a:lnTo>
                  <a:lnTo>
                    <a:pt x="1203" y="857"/>
                  </a:lnTo>
                  <a:lnTo>
                    <a:pt x="1176" y="911"/>
                  </a:lnTo>
                  <a:lnTo>
                    <a:pt x="1145" y="961"/>
                  </a:lnTo>
                  <a:lnTo>
                    <a:pt x="1109" y="1009"/>
                  </a:lnTo>
                  <a:lnTo>
                    <a:pt x="1069" y="1053"/>
                  </a:lnTo>
                  <a:lnTo>
                    <a:pt x="1024" y="1092"/>
                  </a:lnTo>
                  <a:lnTo>
                    <a:pt x="976" y="1129"/>
                  </a:lnTo>
                  <a:lnTo>
                    <a:pt x="925" y="1159"/>
                  </a:lnTo>
                  <a:lnTo>
                    <a:pt x="870" y="1186"/>
                  </a:lnTo>
                  <a:lnTo>
                    <a:pt x="812" y="1206"/>
                  </a:lnTo>
                  <a:lnTo>
                    <a:pt x="752" y="1221"/>
                  </a:lnTo>
                  <a:lnTo>
                    <a:pt x="690" y="1231"/>
                  </a:lnTo>
                  <a:lnTo>
                    <a:pt x="626" y="1234"/>
                  </a:lnTo>
                  <a:lnTo>
                    <a:pt x="562" y="1231"/>
                  </a:lnTo>
                  <a:lnTo>
                    <a:pt x="500" y="1221"/>
                  </a:lnTo>
                  <a:lnTo>
                    <a:pt x="440" y="1206"/>
                  </a:lnTo>
                  <a:lnTo>
                    <a:pt x="382" y="1186"/>
                  </a:lnTo>
                  <a:lnTo>
                    <a:pt x="328" y="1159"/>
                  </a:lnTo>
                  <a:lnTo>
                    <a:pt x="276" y="1129"/>
                  </a:lnTo>
                  <a:lnTo>
                    <a:pt x="228" y="1092"/>
                  </a:lnTo>
                  <a:lnTo>
                    <a:pt x="184" y="1053"/>
                  </a:lnTo>
                  <a:lnTo>
                    <a:pt x="143" y="1009"/>
                  </a:lnTo>
                  <a:lnTo>
                    <a:pt x="107" y="961"/>
                  </a:lnTo>
                  <a:lnTo>
                    <a:pt x="75" y="911"/>
                  </a:lnTo>
                  <a:lnTo>
                    <a:pt x="49" y="857"/>
                  </a:lnTo>
                  <a:lnTo>
                    <a:pt x="28" y="801"/>
                  </a:lnTo>
                  <a:lnTo>
                    <a:pt x="13" y="742"/>
                  </a:lnTo>
                  <a:lnTo>
                    <a:pt x="4" y="680"/>
                  </a:lnTo>
                  <a:lnTo>
                    <a:pt x="0" y="617"/>
                  </a:lnTo>
                  <a:lnTo>
                    <a:pt x="4" y="554"/>
                  </a:lnTo>
                  <a:lnTo>
                    <a:pt x="13" y="492"/>
                  </a:lnTo>
                  <a:lnTo>
                    <a:pt x="28" y="433"/>
                  </a:lnTo>
                  <a:lnTo>
                    <a:pt x="49" y="377"/>
                  </a:lnTo>
                  <a:lnTo>
                    <a:pt x="75" y="323"/>
                  </a:lnTo>
                  <a:lnTo>
                    <a:pt x="107" y="272"/>
                  </a:lnTo>
                  <a:lnTo>
                    <a:pt x="143" y="225"/>
                  </a:lnTo>
                  <a:lnTo>
                    <a:pt x="184" y="181"/>
                  </a:lnTo>
                  <a:lnTo>
                    <a:pt x="228" y="141"/>
                  </a:lnTo>
                  <a:lnTo>
                    <a:pt x="276" y="105"/>
                  </a:lnTo>
                  <a:lnTo>
                    <a:pt x="328" y="75"/>
                  </a:lnTo>
                  <a:lnTo>
                    <a:pt x="382" y="48"/>
                  </a:lnTo>
                  <a:lnTo>
                    <a:pt x="440" y="27"/>
                  </a:lnTo>
                  <a:lnTo>
                    <a:pt x="500" y="12"/>
                  </a:lnTo>
                  <a:lnTo>
                    <a:pt x="562" y="3"/>
                  </a:lnTo>
                  <a:lnTo>
                    <a:pt x="62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75" name="Freeform 97">
              <a:extLst>
                <a:ext uri="{FF2B5EF4-FFF2-40B4-BE49-F238E27FC236}">
                  <a16:creationId xmlns:a16="http://schemas.microsoft.com/office/drawing/2014/main" id="{7D2438DA-1E25-4178-8BB8-091B32DC8B06}"/>
                </a:ext>
              </a:extLst>
            </p:cNvPr>
            <p:cNvSpPr>
              <a:spLocks noEditPoints="1"/>
            </p:cNvSpPr>
            <p:nvPr/>
          </p:nvSpPr>
          <p:spPr bwMode="auto">
            <a:xfrm>
              <a:off x="14315" y="2604"/>
              <a:ext cx="313" cy="412"/>
            </a:xfrm>
            <a:custGeom>
              <a:avLst/>
              <a:gdLst>
                <a:gd name="T0" fmla="*/ 1013 w 2504"/>
                <a:gd name="T1" fmla="*/ 233 h 3292"/>
                <a:gd name="T2" fmla="*/ 726 w 2504"/>
                <a:gd name="T3" fmla="*/ 346 h 3292"/>
                <a:gd name="T4" fmla="*/ 488 w 2504"/>
                <a:gd name="T5" fmla="*/ 534 h 3292"/>
                <a:gd name="T6" fmla="*/ 315 w 2504"/>
                <a:gd name="T7" fmla="*/ 782 h 3292"/>
                <a:gd name="T8" fmla="*/ 221 w 2504"/>
                <a:gd name="T9" fmla="*/ 1075 h 3292"/>
                <a:gd name="T10" fmla="*/ 223 w 2504"/>
                <a:gd name="T11" fmla="*/ 1410 h 3292"/>
                <a:gd name="T12" fmla="*/ 324 w 2504"/>
                <a:gd name="T13" fmla="*/ 1765 h 3292"/>
                <a:gd name="T14" fmla="*/ 500 w 2504"/>
                <a:gd name="T15" fmla="*/ 2113 h 3292"/>
                <a:gd name="T16" fmla="*/ 721 w 2504"/>
                <a:gd name="T17" fmla="*/ 2446 h 3292"/>
                <a:gd name="T18" fmla="*/ 959 w 2504"/>
                <a:gd name="T19" fmla="*/ 2749 h 3292"/>
                <a:gd name="T20" fmla="*/ 1184 w 2504"/>
                <a:gd name="T21" fmla="*/ 3012 h 3292"/>
                <a:gd name="T22" fmla="*/ 1244 w 2504"/>
                <a:gd name="T23" fmla="*/ 3078 h 3292"/>
                <a:gd name="T24" fmla="*/ 1254 w 2504"/>
                <a:gd name="T25" fmla="*/ 3081 h 3292"/>
                <a:gd name="T26" fmla="*/ 1265 w 2504"/>
                <a:gd name="T27" fmla="*/ 3074 h 3292"/>
                <a:gd name="T28" fmla="*/ 1484 w 2504"/>
                <a:gd name="T29" fmla="*/ 2820 h 3292"/>
                <a:gd name="T30" fmla="*/ 1723 w 2504"/>
                <a:gd name="T31" fmla="*/ 2526 h 3292"/>
                <a:gd name="T32" fmla="*/ 1952 w 2504"/>
                <a:gd name="T33" fmla="*/ 2198 h 3292"/>
                <a:gd name="T34" fmla="*/ 2142 w 2504"/>
                <a:gd name="T35" fmla="*/ 1853 h 3292"/>
                <a:gd name="T36" fmla="*/ 2264 w 2504"/>
                <a:gd name="T37" fmla="*/ 1499 h 3292"/>
                <a:gd name="T38" fmla="*/ 2292 w 2504"/>
                <a:gd name="T39" fmla="*/ 1154 h 3292"/>
                <a:gd name="T40" fmla="*/ 2221 w 2504"/>
                <a:gd name="T41" fmla="*/ 852 h 3292"/>
                <a:gd name="T42" fmla="*/ 2066 w 2504"/>
                <a:gd name="T43" fmla="*/ 591 h 3292"/>
                <a:gd name="T44" fmla="*/ 1843 w 2504"/>
                <a:gd name="T45" fmla="*/ 387 h 3292"/>
                <a:gd name="T46" fmla="*/ 1567 w 2504"/>
                <a:gd name="T47" fmla="*/ 253 h 3292"/>
                <a:gd name="T48" fmla="*/ 1252 w 2504"/>
                <a:gd name="T49" fmla="*/ 206 h 3292"/>
                <a:gd name="T50" fmla="*/ 1514 w 2504"/>
                <a:gd name="T51" fmla="*/ 27 h 3292"/>
                <a:gd name="T52" fmla="*/ 1834 w 2504"/>
                <a:gd name="T53" fmla="*/ 139 h 3292"/>
                <a:gd name="T54" fmla="*/ 2108 w 2504"/>
                <a:gd name="T55" fmla="*/ 330 h 3292"/>
                <a:gd name="T56" fmla="*/ 2319 w 2504"/>
                <a:gd name="T57" fmla="*/ 585 h 3292"/>
                <a:gd name="T58" fmla="*/ 2455 w 2504"/>
                <a:gd name="T59" fmla="*/ 891 h 3292"/>
                <a:gd name="T60" fmla="*/ 2504 w 2504"/>
                <a:gd name="T61" fmla="*/ 1234 h 3292"/>
                <a:gd name="T62" fmla="*/ 2447 w 2504"/>
                <a:gd name="T63" fmla="*/ 1627 h 3292"/>
                <a:gd name="T64" fmla="*/ 2294 w 2504"/>
                <a:gd name="T65" fmla="*/ 2015 h 3292"/>
                <a:gd name="T66" fmla="*/ 2074 w 2504"/>
                <a:gd name="T67" fmla="*/ 2389 h 3292"/>
                <a:gd name="T68" fmla="*/ 1816 w 2504"/>
                <a:gd name="T69" fmla="*/ 2741 h 3292"/>
                <a:gd name="T70" fmla="*/ 1549 w 2504"/>
                <a:gd name="T71" fmla="*/ 3062 h 3292"/>
                <a:gd name="T72" fmla="*/ 1414 w 2504"/>
                <a:gd name="T73" fmla="*/ 3217 h 3292"/>
                <a:gd name="T74" fmla="*/ 1364 w 2504"/>
                <a:gd name="T75" fmla="*/ 3257 h 3292"/>
                <a:gd name="T76" fmla="*/ 1281 w 2504"/>
                <a:gd name="T77" fmla="*/ 3290 h 3292"/>
                <a:gd name="T78" fmla="*/ 1200 w 2504"/>
                <a:gd name="T79" fmla="*/ 3284 h 3292"/>
                <a:gd name="T80" fmla="*/ 1124 w 2504"/>
                <a:gd name="T81" fmla="*/ 3245 h 3292"/>
                <a:gd name="T82" fmla="*/ 1084 w 2504"/>
                <a:gd name="T83" fmla="*/ 3211 h 3292"/>
                <a:gd name="T84" fmla="*/ 888 w 2504"/>
                <a:gd name="T85" fmla="*/ 2985 h 3292"/>
                <a:gd name="T86" fmla="*/ 621 w 2504"/>
                <a:gd name="T87" fmla="*/ 2655 h 3292"/>
                <a:gd name="T88" fmla="*/ 370 w 2504"/>
                <a:gd name="T89" fmla="*/ 2297 h 3292"/>
                <a:gd name="T90" fmla="*/ 164 w 2504"/>
                <a:gd name="T91" fmla="*/ 1919 h 3292"/>
                <a:gd name="T92" fmla="*/ 33 w 2504"/>
                <a:gd name="T93" fmla="*/ 1529 h 3292"/>
                <a:gd name="T94" fmla="*/ 3 w 2504"/>
                <a:gd name="T95" fmla="*/ 1145 h 3292"/>
                <a:gd name="T96" fmla="*/ 75 w 2504"/>
                <a:gd name="T97" fmla="*/ 810 h 3292"/>
                <a:gd name="T98" fmla="*/ 232 w 2504"/>
                <a:gd name="T99" fmla="*/ 516 h 3292"/>
                <a:gd name="T100" fmla="*/ 460 w 2504"/>
                <a:gd name="T101" fmla="*/ 276 h 3292"/>
                <a:gd name="T102" fmla="*/ 746 w 2504"/>
                <a:gd name="T103" fmla="*/ 104 h 3292"/>
                <a:gd name="T104" fmla="*/ 1075 w 2504"/>
                <a:gd name="T105" fmla="*/ 1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4" h="3292">
                  <a:moveTo>
                    <a:pt x="1252" y="206"/>
                  </a:moveTo>
                  <a:lnTo>
                    <a:pt x="1171" y="209"/>
                  </a:lnTo>
                  <a:lnTo>
                    <a:pt x="1091" y="217"/>
                  </a:lnTo>
                  <a:lnTo>
                    <a:pt x="1013" y="233"/>
                  </a:lnTo>
                  <a:lnTo>
                    <a:pt x="938" y="253"/>
                  </a:lnTo>
                  <a:lnTo>
                    <a:pt x="864" y="279"/>
                  </a:lnTo>
                  <a:lnTo>
                    <a:pt x="794" y="310"/>
                  </a:lnTo>
                  <a:lnTo>
                    <a:pt x="726" y="346"/>
                  </a:lnTo>
                  <a:lnTo>
                    <a:pt x="662" y="387"/>
                  </a:lnTo>
                  <a:lnTo>
                    <a:pt x="600" y="432"/>
                  </a:lnTo>
                  <a:lnTo>
                    <a:pt x="542" y="481"/>
                  </a:lnTo>
                  <a:lnTo>
                    <a:pt x="488" y="534"/>
                  </a:lnTo>
                  <a:lnTo>
                    <a:pt x="439" y="591"/>
                  </a:lnTo>
                  <a:lnTo>
                    <a:pt x="393" y="652"/>
                  </a:lnTo>
                  <a:lnTo>
                    <a:pt x="351" y="715"/>
                  </a:lnTo>
                  <a:lnTo>
                    <a:pt x="315" y="782"/>
                  </a:lnTo>
                  <a:lnTo>
                    <a:pt x="284" y="852"/>
                  </a:lnTo>
                  <a:lnTo>
                    <a:pt x="257" y="924"/>
                  </a:lnTo>
                  <a:lnTo>
                    <a:pt x="236" y="999"/>
                  </a:lnTo>
                  <a:lnTo>
                    <a:pt x="221" y="1075"/>
                  </a:lnTo>
                  <a:lnTo>
                    <a:pt x="212" y="1154"/>
                  </a:lnTo>
                  <a:lnTo>
                    <a:pt x="209" y="1234"/>
                  </a:lnTo>
                  <a:lnTo>
                    <a:pt x="212" y="1322"/>
                  </a:lnTo>
                  <a:lnTo>
                    <a:pt x="223" y="1410"/>
                  </a:lnTo>
                  <a:lnTo>
                    <a:pt x="240" y="1499"/>
                  </a:lnTo>
                  <a:lnTo>
                    <a:pt x="263" y="1587"/>
                  </a:lnTo>
                  <a:lnTo>
                    <a:pt x="291" y="1677"/>
                  </a:lnTo>
                  <a:lnTo>
                    <a:pt x="324" y="1765"/>
                  </a:lnTo>
                  <a:lnTo>
                    <a:pt x="363" y="1853"/>
                  </a:lnTo>
                  <a:lnTo>
                    <a:pt x="404" y="1941"/>
                  </a:lnTo>
                  <a:lnTo>
                    <a:pt x="450" y="2028"/>
                  </a:lnTo>
                  <a:lnTo>
                    <a:pt x="500" y="2113"/>
                  </a:lnTo>
                  <a:lnTo>
                    <a:pt x="552" y="2198"/>
                  </a:lnTo>
                  <a:lnTo>
                    <a:pt x="607" y="2283"/>
                  </a:lnTo>
                  <a:lnTo>
                    <a:pt x="663" y="2365"/>
                  </a:lnTo>
                  <a:lnTo>
                    <a:pt x="721" y="2446"/>
                  </a:lnTo>
                  <a:lnTo>
                    <a:pt x="780" y="2525"/>
                  </a:lnTo>
                  <a:lnTo>
                    <a:pt x="840" y="2601"/>
                  </a:lnTo>
                  <a:lnTo>
                    <a:pt x="900" y="2676"/>
                  </a:lnTo>
                  <a:lnTo>
                    <a:pt x="959" y="2749"/>
                  </a:lnTo>
                  <a:lnTo>
                    <a:pt x="1018" y="2818"/>
                  </a:lnTo>
                  <a:lnTo>
                    <a:pt x="1076" y="2886"/>
                  </a:lnTo>
                  <a:lnTo>
                    <a:pt x="1131" y="2951"/>
                  </a:lnTo>
                  <a:lnTo>
                    <a:pt x="1184" y="3012"/>
                  </a:lnTo>
                  <a:lnTo>
                    <a:pt x="1236" y="3070"/>
                  </a:lnTo>
                  <a:lnTo>
                    <a:pt x="1239" y="3073"/>
                  </a:lnTo>
                  <a:lnTo>
                    <a:pt x="1242" y="3075"/>
                  </a:lnTo>
                  <a:lnTo>
                    <a:pt x="1244" y="3078"/>
                  </a:lnTo>
                  <a:lnTo>
                    <a:pt x="1247" y="3080"/>
                  </a:lnTo>
                  <a:lnTo>
                    <a:pt x="1249" y="3082"/>
                  </a:lnTo>
                  <a:lnTo>
                    <a:pt x="1250" y="3083"/>
                  </a:lnTo>
                  <a:lnTo>
                    <a:pt x="1254" y="3081"/>
                  </a:lnTo>
                  <a:lnTo>
                    <a:pt x="1257" y="3079"/>
                  </a:lnTo>
                  <a:lnTo>
                    <a:pt x="1260" y="3077"/>
                  </a:lnTo>
                  <a:lnTo>
                    <a:pt x="1262" y="3075"/>
                  </a:lnTo>
                  <a:lnTo>
                    <a:pt x="1265" y="3074"/>
                  </a:lnTo>
                  <a:lnTo>
                    <a:pt x="1316" y="3015"/>
                  </a:lnTo>
                  <a:lnTo>
                    <a:pt x="1370" y="2953"/>
                  </a:lnTo>
                  <a:lnTo>
                    <a:pt x="1427" y="2888"/>
                  </a:lnTo>
                  <a:lnTo>
                    <a:pt x="1484" y="2820"/>
                  </a:lnTo>
                  <a:lnTo>
                    <a:pt x="1543" y="2750"/>
                  </a:lnTo>
                  <a:lnTo>
                    <a:pt x="1603" y="2677"/>
                  </a:lnTo>
                  <a:lnTo>
                    <a:pt x="1663" y="2603"/>
                  </a:lnTo>
                  <a:lnTo>
                    <a:pt x="1723" y="2526"/>
                  </a:lnTo>
                  <a:lnTo>
                    <a:pt x="1782" y="2446"/>
                  </a:lnTo>
                  <a:lnTo>
                    <a:pt x="1841" y="2366"/>
                  </a:lnTo>
                  <a:lnTo>
                    <a:pt x="1897" y="2283"/>
                  </a:lnTo>
                  <a:lnTo>
                    <a:pt x="1952" y="2198"/>
                  </a:lnTo>
                  <a:lnTo>
                    <a:pt x="2004" y="2114"/>
                  </a:lnTo>
                  <a:lnTo>
                    <a:pt x="2053" y="2028"/>
                  </a:lnTo>
                  <a:lnTo>
                    <a:pt x="2099" y="1941"/>
                  </a:lnTo>
                  <a:lnTo>
                    <a:pt x="2142" y="1853"/>
                  </a:lnTo>
                  <a:lnTo>
                    <a:pt x="2180" y="1765"/>
                  </a:lnTo>
                  <a:lnTo>
                    <a:pt x="2213" y="1677"/>
                  </a:lnTo>
                  <a:lnTo>
                    <a:pt x="2242" y="1587"/>
                  </a:lnTo>
                  <a:lnTo>
                    <a:pt x="2264" y="1499"/>
                  </a:lnTo>
                  <a:lnTo>
                    <a:pt x="2281" y="1410"/>
                  </a:lnTo>
                  <a:lnTo>
                    <a:pt x="2292" y="1322"/>
                  </a:lnTo>
                  <a:lnTo>
                    <a:pt x="2295" y="1234"/>
                  </a:lnTo>
                  <a:lnTo>
                    <a:pt x="2292" y="1154"/>
                  </a:lnTo>
                  <a:lnTo>
                    <a:pt x="2283" y="1075"/>
                  </a:lnTo>
                  <a:lnTo>
                    <a:pt x="2268" y="999"/>
                  </a:lnTo>
                  <a:lnTo>
                    <a:pt x="2247" y="924"/>
                  </a:lnTo>
                  <a:lnTo>
                    <a:pt x="2221" y="852"/>
                  </a:lnTo>
                  <a:lnTo>
                    <a:pt x="2190" y="782"/>
                  </a:lnTo>
                  <a:lnTo>
                    <a:pt x="2152" y="715"/>
                  </a:lnTo>
                  <a:lnTo>
                    <a:pt x="2112" y="652"/>
                  </a:lnTo>
                  <a:lnTo>
                    <a:pt x="2066" y="591"/>
                  </a:lnTo>
                  <a:lnTo>
                    <a:pt x="2016" y="534"/>
                  </a:lnTo>
                  <a:lnTo>
                    <a:pt x="1962" y="481"/>
                  </a:lnTo>
                  <a:lnTo>
                    <a:pt x="1904" y="432"/>
                  </a:lnTo>
                  <a:lnTo>
                    <a:pt x="1843" y="387"/>
                  </a:lnTo>
                  <a:lnTo>
                    <a:pt x="1778" y="346"/>
                  </a:lnTo>
                  <a:lnTo>
                    <a:pt x="1711" y="310"/>
                  </a:lnTo>
                  <a:lnTo>
                    <a:pt x="1640" y="279"/>
                  </a:lnTo>
                  <a:lnTo>
                    <a:pt x="1567" y="253"/>
                  </a:lnTo>
                  <a:lnTo>
                    <a:pt x="1491" y="233"/>
                  </a:lnTo>
                  <a:lnTo>
                    <a:pt x="1413" y="217"/>
                  </a:lnTo>
                  <a:lnTo>
                    <a:pt x="1334" y="209"/>
                  </a:lnTo>
                  <a:lnTo>
                    <a:pt x="1252" y="206"/>
                  </a:lnTo>
                  <a:close/>
                  <a:moveTo>
                    <a:pt x="1252" y="0"/>
                  </a:moveTo>
                  <a:lnTo>
                    <a:pt x="1341" y="3"/>
                  </a:lnTo>
                  <a:lnTo>
                    <a:pt x="1429" y="11"/>
                  </a:lnTo>
                  <a:lnTo>
                    <a:pt x="1514" y="27"/>
                  </a:lnTo>
                  <a:lnTo>
                    <a:pt x="1599" y="47"/>
                  </a:lnTo>
                  <a:lnTo>
                    <a:pt x="1680" y="73"/>
                  </a:lnTo>
                  <a:lnTo>
                    <a:pt x="1759" y="104"/>
                  </a:lnTo>
                  <a:lnTo>
                    <a:pt x="1834" y="139"/>
                  </a:lnTo>
                  <a:lnTo>
                    <a:pt x="1908" y="181"/>
                  </a:lnTo>
                  <a:lnTo>
                    <a:pt x="1977" y="227"/>
                  </a:lnTo>
                  <a:lnTo>
                    <a:pt x="2045" y="276"/>
                  </a:lnTo>
                  <a:lnTo>
                    <a:pt x="2108" y="330"/>
                  </a:lnTo>
                  <a:lnTo>
                    <a:pt x="2166" y="389"/>
                  </a:lnTo>
                  <a:lnTo>
                    <a:pt x="2222" y="450"/>
                  </a:lnTo>
                  <a:lnTo>
                    <a:pt x="2272" y="516"/>
                  </a:lnTo>
                  <a:lnTo>
                    <a:pt x="2319" y="585"/>
                  </a:lnTo>
                  <a:lnTo>
                    <a:pt x="2360" y="657"/>
                  </a:lnTo>
                  <a:lnTo>
                    <a:pt x="2398" y="732"/>
                  </a:lnTo>
                  <a:lnTo>
                    <a:pt x="2429" y="810"/>
                  </a:lnTo>
                  <a:lnTo>
                    <a:pt x="2455" y="891"/>
                  </a:lnTo>
                  <a:lnTo>
                    <a:pt x="2477" y="973"/>
                  </a:lnTo>
                  <a:lnTo>
                    <a:pt x="2492" y="1058"/>
                  </a:lnTo>
                  <a:lnTo>
                    <a:pt x="2501" y="1145"/>
                  </a:lnTo>
                  <a:lnTo>
                    <a:pt x="2504" y="1234"/>
                  </a:lnTo>
                  <a:lnTo>
                    <a:pt x="2500" y="1333"/>
                  </a:lnTo>
                  <a:lnTo>
                    <a:pt x="2490" y="1430"/>
                  </a:lnTo>
                  <a:lnTo>
                    <a:pt x="2471" y="1529"/>
                  </a:lnTo>
                  <a:lnTo>
                    <a:pt x="2447" y="1627"/>
                  </a:lnTo>
                  <a:lnTo>
                    <a:pt x="2417" y="1725"/>
                  </a:lnTo>
                  <a:lnTo>
                    <a:pt x="2381" y="1822"/>
                  </a:lnTo>
                  <a:lnTo>
                    <a:pt x="2340" y="1919"/>
                  </a:lnTo>
                  <a:lnTo>
                    <a:pt x="2294" y="2015"/>
                  </a:lnTo>
                  <a:lnTo>
                    <a:pt x="2244" y="2110"/>
                  </a:lnTo>
                  <a:lnTo>
                    <a:pt x="2191" y="2205"/>
                  </a:lnTo>
                  <a:lnTo>
                    <a:pt x="2134" y="2297"/>
                  </a:lnTo>
                  <a:lnTo>
                    <a:pt x="2074" y="2389"/>
                  </a:lnTo>
                  <a:lnTo>
                    <a:pt x="2013" y="2479"/>
                  </a:lnTo>
                  <a:lnTo>
                    <a:pt x="1949" y="2569"/>
                  </a:lnTo>
                  <a:lnTo>
                    <a:pt x="1883" y="2655"/>
                  </a:lnTo>
                  <a:lnTo>
                    <a:pt x="1816" y="2741"/>
                  </a:lnTo>
                  <a:lnTo>
                    <a:pt x="1750" y="2824"/>
                  </a:lnTo>
                  <a:lnTo>
                    <a:pt x="1683" y="2906"/>
                  </a:lnTo>
                  <a:lnTo>
                    <a:pt x="1616" y="2985"/>
                  </a:lnTo>
                  <a:lnTo>
                    <a:pt x="1549" y="3062"/>
                  </a:lnTo>
                  <a:lnTo>
                    <a:pt x="1484" y="3137"/>
                  </a:lnTo>
                  <a:lnTo>
                    <a:pt x="1421" y="3209"/>
                  </a:lnTo>
                  <a:lnTo>
                    <a:pt x="1419" y="3211"/>
                  </a:lnTo>
                  <a:lnTo>
                    <a:pt x="1414" y="3217"/>
                  </a:lnTo>
                  <a:lnTo>
                    <a:pt x="1405" y="3224"/>
                  </a:lnTo>
                  <a:lnTo>
                    <a:pt x="1394" y="3235"/>
                  </a:lnTo>
                  <a:lnTo>
                    <a:pt x="1380" y="3245"/>
                  </a:lnTo>
                  <a:lnTo>
                    <a:pt x="1364" y="3257"/>
                  </a:lnTo>
                  <a:lnTo>
                    <a:pt x="1346" y="3267"/>
                  </a:lnTo>
                  <a:lnTo>
                    <a:pt x="1325" y="3277"/>
                  </a:lnTo>
                  <a:lnTo>
                    <a:pt x="1303" y="3284"/>
                  </a:lnTo>
                  <a:lnTo>
                    <a:pt x="1281" y="3290"/>
                  </a:lnTo>
                  <a:lnTo>
                    <a:pt x="1256" y="3292"/>
                  </a:lnTo>
                  <a:lnTo>
                    <a:pt x="1247" y="3292"/>
                  </a:lnTo>
                  <a:lnTo>
                    <a:pt x="1224" y="3290"/>
                  </a:lnTo>
                  <a:lnTo>
                    <a:pt x="1200" y="3284"/>
                  </a:lnTo>
                  <a:lnTo>
                    <a:pt x="1179" y="3277"/>
                  </a:lnTo>
                  <a:lnTo>
                    <a:pt x="1159" y="3267"/>
                  </a:lnTo>
                  <a:lnTo>
                    <a:pt x="1140" y="3257"/>
                  </a:lnTo>
                  <a:lnTo>
                    <a:pt x="1124" y="3245"/>
                  </a:lnTo>
                  <a:lnTo>
                    <a:pt x="1110" y="3235"/>
                  </a:lnTo>
                  <a:lnTo>
                    <a:pt x="1098" y="3224"/>
                  </a:lnTo>
                  <a:lnTo>
                    <a:pt x="1090" y="3217"/>
                  </a:lnTo>
                  <a:lnTo>
                    <a:pt x="1084" y="3211"/>
                  </a:lnTo>
                  <a:lnTo>
                    <a:pt x="1082" y="3209"/>
                  </a:lnTo>
                  <a:lnTo>
                    <a:pt x="1019" y="3137"/>
                  </a:lnTo>
                  <a:lnTo>
                    <a:pt x="954" y="3062"/>
                  </a:lnTo>
                  <a:lnTo>
                    <a:pt x="888" y="2985"/>
                  </a:lnTo>
                  <a:lnTo>
                    <a:pt x="822" y="2906"/>
                  </a:lnTo>
                  <a:lnTo>
                    <a:pt x="754" y="2824"/>
                  </a:lnTo>
                  <a:lnTo>
                    <a:pt x="687" y="2741"/>
                  </a:lnTo>
                  <a:lnTo>
                    <a:pt x="621" y="2655"/>
                  </a:lnTo>
                  <a:lnTo>
                    <a:pt x="555" y="2568"/>
                  </a:lnTo>
                  <a:lnTo>
                    <a:pt x="492" y="2479"/>
                  </a:lnTo>
                  <a:lnTo>
                    <a:pt x="429" y="2389"/>
                  </a:lnTo>
                  <a:lnTo>
                    <a:pt x="370" y="2297"/>
                  </a:lnTo>
                  <a:lnTo>
                    <a:pt x="313" y="2204"/>
                  </a:lnTo>
                  <a:lnTo>
                    <a:pt x="259" y="2110"/>
                  </a:lnTo>
                  <a:lnTo>
                    <a:pt x="210" y="2014"/>
                  </a:lnTo>
                  <a:lnTo>
                    <a:pt x="164" y="1919"/>
                  </a:lnTo>
                  <a:lnTo>
                    <a:pt x="124" y="1822"/>
                  </a:lnTo>
                  <a:lnTo>
                    <a:pt x="88" y="1725"/>
                  </a:lnTo>
                  <a:lnTo>
                    <a:pt x="57" y="1627"/>
                  </a:lnTo>
                  <a:lnTo>
                    <a:pt x="33" y="1529"/>
                  </a:lnTo>
                  <a:lnTo>
                    <a:pt x="15" y="1430"/>
                  </a:lnTo>
                  <a:lnTo>
                    <a:pt x="3" y="1333"/>
                  </a:lnTo>
                  <a:lnTo>
                    <a:pt x="0" y="1234"/>
                  </a:lnTo>
                  <a:lnTo>
                    <a:pt x="3" y="1145"/>
                  </a:lnTo>
                  <a:lnTo>
                    <a:pt x="12" y="1058"/>
                  </a:lnTo>
                  <a:lnTo>
                    <a:pt x="28" y="973"/>
                  </a:lnTo>
                  <a:lnTo>
                    <a:pt x="48" y="891"/>
                  </a:lnTo>
                  <a:lnTo>
                    <a:pt x="75" y="810"/>
                  </a:lnTo>
                  <a:lnTo>
                    <a:pt x="107" y="732"/>
                  </a:lnTo>
                  <a:lnTo>
                    <a:pt x="144" y="657"/>
                  </a:lnTo>
                  <a:lnTo>
                    <a:pt x="186" y="585"/>
                  </a:lnTo>
                  <a:lnTo>
                    <a:pt x="232" y="516"/>
                  </a:lnTo>
                  <a:lnTo>
                    <a:pt x="283" y="450"/>
                  </a:lnTo>
                  <a:lnTo>
                    <a:pt x="338" y="389"/>
                  </a:lnTo>
                  <a:lnTo>
                    <a:pt x="397" y="330"/>
                  </a:lnTo>
                  <a:lnTo>
                    <a:pt x="460" y="276"/>
                  </a:lnTo>
                  <a:lnTo>
                    <a:pt x="526" y="227"/>
                  </a:lnTo>
                  <a:lnTo>
                    <a:pt x="597" y="181"/>
                  </a:lnTo>
                  <a:lnTo>
                    <a:pt x="669" y="139"/>
                  </a:lnTo>
                  <a:lnTo>
                    <a:pt x="746" y="104"/>
                  </a:lnTo>
                  <a:lnTo>
                    <a:pt x="824" y="73"/>
                  </a:lnTo>
                  <a:lnTo>
                    <a:pt x="906" y="47"/>
                  </a:lnTo>
                  <a:lnTo>
                    <a:pt x="989" y="27"/>
                  </a:lnTo>
                  <a:lnTo>
                    <a:pt x="1075" y="11"/>
                  </a:lnTo>
                  <a:lnTo>
                    <a:pt x="1163" y="3"/>
                  </a:lnTo>
                  <a:lnTo>
                    <a:pt x="12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176" name="Freeform 102">
            <a:extLst>
              <a:ext uri="{FF2B5EF4-FFF2-40B4-BE49-F238E27FC236}">
                <a16:creationId xmlns:a16="http://schemas.microsoft.com/office/drawing/2014/main" id="{02DD7242-313A-4109-9394-843FE135191D}"/>
              </a:ext>
            </a:extLst>
          </p:cNvPr>
          <p:cNvSpPr>
            <a:spLocks noEditPoints="1"/>
          </p:cNvSpPr>
          <p:nvPr/>
        </p:nvSpPr>
        <p:spPr bwMode="auto">
          <a:xfrm>
            <a:off x="10607550" y="2519870"/>
            <a:ext cx="288892" cy="326987"/>
          </a:xfrm>
          <a:custGeom>
            <a:avLst/>
            <a:gdLst>
              <a:gd name="T0" fmla="*/ 729 w 2914"/>
              <a:gd name="T1" fmla="*/ 3085 h 3292"/>
              <a:gd name="T2" fmla="*/ 2220 w 2914"/>
              <a:gd name="T3" fmla="*/ 2777 h 3292"/>
              <a:gd name="T4" fmla="*/ 567 w 2914"/>
              <a:gd name="T5" fmla="*/ 1645 h 3292"/>
              <a:gd name="T6" fmla="*/ 2232 w 2914"/>
              <a:gd name="T7" fmla="*/ 2674 h 3292"/>
              <a:gd name="T8" fmla="*/ 567 w 2914"/>
              <a:gd name="T9" fmla="*/ 1645 h 3292"/>
              <a:gd name="T10" fmla="*/ 556 w 2914"/>
              <a:gd name="T11" fmla="*/ 1543 h 3292"/>
              <a:gd name="T12" fmla="*/ 2394 w 2914"/>
              <a:gd name="T13" fmla="*/ 1234 h 3292"/>
              <a:gd name="T14" fmla="*/ 209 w 2914"/>
              <a:gd name="T15" fmla="*/ 720 h 3292"/>
              <a:gd name="T16" fmla="*/ 2707 w 2914"/>
              <a:gd name="T17" fmla="*/ 1029 h 3292"/>
              <a:gd name="T18" fmla="*/ 209 w 2914"/>
              <a:gd name="T19" fmla="*/ 720 h 3292"/>
              <a:gd name="T20" fmla="*/ 416 w 2914"/>
              <a:gd name="T21" fmla="*/ 514 h 3292"/>
              <a:gd name="T22" fmla="*/ 2394 w 2914"/>
              <a:gd name="T23" fmla="*/ 206 h 3292"/>
              <a:gd name="T24" fmla="*/ 520 w 2914"/>
              <a:gd name="T25" fmla="*/ 0 h 3292"/>
              <a:gd name="T26" fmla="*/ 2427 w 2914"/>
              <a:gd name="T27" fmla="*/ 2 h 3292"/>
              <a:gd name="T28" fmla="*/ 2488 w 2914"/>
              <a:gd name="T29" fmla="*/ 22 h 3292"/>
              <a:gd name="T30" fmla="*/ 2541 w 2914"/>
              <a:gd name="T31" fmla="*/ 58 h 3292"/>
              <a:gd name="T32" fmla="*/ 2579 w 2914"/>
              <a:gd name="T33" fmla="*/ 110 h 3292"/>
              <a:gd name="T34" fmla="*/ 2718 w 2914"/>
              <a:gd name="T35" fmla="*/ 516 h 3292"/>
              <a:gd name="T36" fmla="*/ 2787 w 2914"/>
              <a:gd name="T37" fmla="*/ 532 h 3292"/>
              <a:gd name="T38" fmla="*/ 2845 w 2914"/>
              <a:gd name="T39" fmla="*/ 568 h 3292"/>
              <a:gd name="T40" fmla="*/ 2888 w 2914"/>
              <a:gd name="T41" fmla="*/ 619 h 3292"/>
              <a:gd name="T42" fmla="*/ 2911 w 2914"/>
              <a:gd name="T43" fmla="*/ 684 h 3292"/>
              <a:gd name="T44" fmla="*/ 2914 w 2914"/>
              <a:gd name="T45" fmla="*/ 1029 h 3292"/>
              <a:gd name="T46" fmla="*/ 2904 w 2914"/>
              <a:gd name="T47" fmla="*/ 1093 h 3292"/>
              <a:gd name="T48" fmla="*/ 2874 w 2914"/>
              <a:gd name="T49" fmla="*/ 1150 h 3292"/>
              <a:gd name="T50" fmla="*/ 2829 w 2914"/>
              <a:gd name="T51" fmla="*/ 1195 h 3292"/>
              <a:gd name="T52" fmla="*/ 2773 w 2914"/>
              <a:gd name="T53" fmla="*/ 1223 h 3292"/>
              <a:gd name="T54" fmla="*/ 2707 w 2914"/>
              <a:gd name="T55" fmla="*/ 1234 h 3292"/>
              <a:gd name="T56" fmla="*/ 2600 w 2914"/>
              <a:gd name="T57" fmla="*/ 1257 h 3292"/>
              <a:gd name="T58" fmla="*/ 2386 w 2914"/>
              <a:gd name="T59" fmla="*/ 3142 h 3292"/>
              <a:gd name="T60" fmla="*/ 2358 w 2914"/>
              <a:gd name="T61" fmla="*/ 3202 h 3292"/>
              <a:gd name="T62" fmla="*/ 2312 w 2914"/>
              <a:gd name="T63" fmla="*/ 3250 h 3292"/>
              <a:gd name="T64" fmla="*/ 2253 w 2914"/>
              <a:gd name="T65" fmla="*/ 3280 h 3292"/>
              <a:gd name="T66" fmla="*/ 2186 w 2914"/>
              <a:gd name="T67" fmla="*/ 3292 h 3292"/>
              <a:gd name="T68" fmla="*/ 695 w 2914"/>
              <a:gd name="T69" fmla="*/ 3288 h 3292"/>
              <a:gd name="T70" fmla="*/ 631 w 2914"/>
              <a:gd name="T71" fmla="*/ 3267 h 3292"/>
              <a:gd name="T72" fmla="*/ 578 w 2914"/>
              <a:gd name="T73" fmla="*/ 3227 h 3292"/>
              <a:gd name="T74" fmla="*/ 541 w 2914"/>
              <a:gd name="T75" fmla="*/ 3174 h 3292"/>
              <a:gd name="T76" fmla="*/ 523 w 2914"/>
              <a:gd name="T77" fmla="*/ 3109 h 3292"/>
              <a:gd name="T78" fmla="*/ 316 w 2914"/>
              <a:gd name="T79" fmla="*/ 1234 h 3292"/>
              <a:gd name="T80" fmla="*/ 171 w 2914"/>
              <a:gd name="T81" fmla="*/ 1231 h 3292"/>
              <a:gd name="T82" fmla="*/ 104 w 2914"/>
              <a:gd name="T83" fmla="*/ 1206 h 3292"/>
              <a:gd name="T84" fmla="*/ 50 w 2914"/>
              <a:gd name="T85" fmla="*/ 1161 h 3292"/>
              <a:gd name="T86" fmla="*/ 14 w 2914"/>
              <a:gd name="T87" fmla="*/ 1100 h 3292"/>
              <a:gd name="T88" fmla="*/ 0 w 2914"/>
              <a:gd name="T89" fmla="*/ 1029 h 3292"/>
              <a:gd name="T90" fmla="*/ 3 w 2914"/>
              <a:gd name="T91" fmla="*/ 684 h 3292"/>
              <a:gd name="T92" fmla="*/ 27 w 2914"/>
              <a:gd name="T93" fmla="*/ 620 h 3292"/>
              <a:gd name="T94" fmla="*/ 69 w 2914"/>
              <a:gd name="T95" fmla="*/ 568 h 3292"/>
              <a:gd name="T96" fmla="*/ 128 w 2914"/>
              <a:gd name="T97" fmla="*/ 532 h 3292"/>
              <a:gd name="T98" fmla="*/ 196 w 2914"/>
              <a:gd name="T99" fmla="*/ 516 h 3292"/>
              <a:gd name="T100" fmla="*/ 336 w 2914"/>
              <a:gd name="T101" fmla="*/ 110 h 3292"/>
              <a:gd name="T102" fmla="*/ 375 w 2914"/>
              <a:gd name="T103" fmla="*/ 58 h 3292"/>
              <a:gd name="T104" fmla="*/ 426 w 2914"/>
              <a:gd name="T105" fmla="*/ 22 h 3292"/>
              <a:gd name="T106" fmla="*/ 487 w 2914"/>
              <a:gd name="T107" fmla="*/ 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14" h="3292">
                <a:moveTo>
                  <a:pt x="694" y="2777"/>
                </a:moveTo>
                <a:lnTo>
                  <a:pt x="729" y="3085"/>
                </a:lnTo>
                <a:lnTo>
                  <a:pt x="2186" y="3085"/>
                </a:lnTo>
                <a:lnTo>
                  <a:pt x="2220" y="2777"/>
                </a:lnTo>
                <a:lnTo>
                  <a:pt x="694" y="2777"/>
                </a:lnTo>
                <a:close/>
                <a:moveTo>
                  <a:pt x="567" y="1645"/>
                </a:moveTo>
                <a:lnTo>
                  <a:pt x="682" y="2674"/>
                </a:lnTo>
                <a:lnTo>
                  <a:pt x="2232" y="2674"/>
                </a:lnTo>
                <a:lnTo>
                  <a:pt x="2348" y="1645"/>
                </a:lnTo>
                <a:lnTo>
                  <a:pt x="567" y="1645"/>
                </a:lnTo>
                <a:close/>
                <a:moveTo>
                  <a:pt x="520" y="1234"/>
                </a:moveTo>
                <a:lnTo>
                  <a:pt x="556" y="1543"/>
                </a:lnTo>
                <a:lnTo>
                  <a:pt x="2360" y="1543"/>
                </a:lnTo>
                <a:lnTo>
                  <a:pt x="2394" y="1234"/>
                </a:lnTo>
                <a:lnTo>
                  <a:pt x="520" y="1234"/>
                </a:lnTo>
                <a:close/>
                <a:moveTo>
                  <a:pt x="209" y="720"/>
                </a:moveTo>
                <a:lnTo>
                  <a:pt x="209" y="1029"/>
                </a:lnTo>
                <a:lnTo>
                  <a:pt x="2707" y="1029"/>
                </a:lnTo>
                <a:lnTo>
                  <a:pt x="2707" y="720"/>
                </a:lnTo>
                <a:lnTo>
                  <a:pt x="209" y="720"/>
                </a:lnTo>
                <a:close/>
                <a:moveTo>
                  <a:pt x="520" y="206"/>
                </a:moveTo>
                <a:lnTo>
                  <a:pt x="416" y="514"/>
                </a:lnTo>
                <a:lnTo>
                  <a:pt x="2498" y="514"/>
                </a:lnTo>
                <a:lnTo>
                  <a:pt x="2394" y="206"/>
                </a:lnTo>
                <a:lnTo>
                  <a:pt x="520" y="206"/>
                </a:lnTo>
                <a:close/>
                <a:moveTo>
                  <a:pt x="520" y="0"/>
                </a:moveTo>
                <a:lnTo>
                  <a:pt x="2394" y="0"/>
                </a:lnTo>
                <a:lnTo>
                  <a:pt x="2427" y="2"/>
                </a:lnTo>
                <a:lnTo>
                  <a:pt x="2459" y="10"/>
                </a:lnTo>
                <a:lnTo>
                  <a:pt x="2488" y="22"/>
                </a:lnTo>
                <a:lnTo>
                  <a:pt x="2516" y="38"/>
                </a:lnTo>
                <a:lnTo>
                  <a:pt x="2541" y="58"/>
                </a:lnTo>
                <a:lnTo>
                  <a:pt x="2561" y="83"/>
                </a:lnTo>
                <a:lnTo>
                  <a:pt x="2579" y="110"/>
                </a:lnTo>
                <a:lnTo>
                  <a:pt x="2592" y="141"/>
                </a:lnTo>
                <a:lnTo>
                  <a:pt x="2718" y="516"/>
                </a:lnTo>
                <a:lnTo>
                  <a:pt x="2754" y="521"/>
                </a:lnTo>
                <a:lnTo>
                  <a:pt x="2787" y="532"/>
                </a:lnTo>
                <a:lnTo>
                  <a:pt x="2817" y="548"/>
                </a:lnTo>
                <a:lnTo>
                  <a:pt x="2845" y="568"/>
                </a:lnTo>
                <a:lnTo>
                  <a:pt x="2868" y="592"/>
                </a:lnTo>
                <a:lnTo>
                  <a:pt x="2888" y="619"/>
                </a:lnTo>
                <a:lnTo>
                  <a:pt x="2903" y="651"/>
                </a:lnTo>
                <a:lnTo>
                  <a:pt x="2911" y="684"/>
                </a:lnTo>
                <a:lnTo>
                  <a:pt x="2914" y="720"/>
                </a:lnTo>
                <a:lnTo>
                  <a:pt x="2914" y="1029"/>
                </a:lnTo>
                <a:lnTo>
                  <a:pt x="2911" y="1061"/>
                </a:lnTo>
                <a:lnTo>
                  <a:pt x="2904" y="1093"/>
                </a:lnTo>
                <a:lnTo>
                  <a:pt x="2891" y="1123"/>
                </a:lnTo>
                <a:lnTo>
                  <a:pt x="2874" y="1150"/>
                </a:lnTo>
                <a:lnTo>
                  <a:pt x="2854" y="1174"/>
                </a:lnTo>
                <a:lnTo>
                  <a:pt x="2829" y="1195"/>
                </a:lnTo>
                <a:lnTo>
                  <a:pt x="2802" y="1212"/>
                </a:lnTo>
                <a:lnTo>
                  <a:pt x="2773" y="1223"/>
                </a:lnTo>
                <a:lnTo>
                  <a:pt x="2740" y="1232"/>
                </a:lnTo>
                <a:lnTo>
                  <a:pt x="2707" y="1234"/>
                </a:lnTo>
                <a:lnTo>
                  <a:pt x="2599" y="1234"/>
                </a:lnTo>
                <a:lnTo>
                  <a:pt x="2600" y="1257"/>
                </a:lnTo>
                <a:lnTo>
                  <a:pt x="2393" y="3109"/>
                </a:lnTo>
                <a:lnTo>
                  <a:pt x="2386" y="3142"/>
                </a:lnTo>
                <a:lnTo>
                  <a:pt x="2375" y="3174"/>
                </a:lnTo>
                <a:lnTo>
                  <a:pt x="2358" y="3202"/>
                </a:lnTo>
                <a:lnTo>
                  <a:pt x="2337" y="3227"/>
                </a:lnTo>
                <a:lnTo>
                  <a:pt x="2312" y="3250"/>
                </a:lnTo>
                <a:lnTo>
                  <a:pt x="2284" y="3267"/>
                </a:lnTo>
                <a:lnTo>
                  <a:pt x="2253" y="3280"/>
                </a:lnTo>
                <a:lnTo>
                  <a:pt x="2220" y="3288"/>
                </a:lnTo>
                <a:lnTo>
                  <a:pt x="2186" y="3292"/>
                </a:lnTo>
                <a:lnTo>
                  <a:pt x="729" y="3292"/>
                </a:lnTo>
                <a:lnTo>
                  <a:pt x="695" y="3288"/>
                </a:lnTo>
                <a:lnTo>
                  <a:pt x="662" y="3280"/>
                </a:lnTo>
                <a:lnTo>
                  <a:pt x="631" y="3267"/>
                </a:lnTo>
                <a:lnTo>
                  <a:pt x="603" y="3250"/>
                </a:lnTo>
                <a:lnTo>
                  <a:pt x="578" y="3227"/>
                </a:lnTo>
                <a:lnTo>
                  <a:pt x="558" y="3202"/>
                </a:lnTo>
                <a:lnTo>
                  <a:pt x="541" y="3174"/>
                </a:lnTo>
                <a:lnTo>
                  <a:pt x="529" y="3142"/>
                </a:lnTo>
                <a:lnTo>
                  <a:pt x="523" y="3109"/>
                </a:lnTo>
                <a:lnTo>
                  <a:pt x="314" y="1257"/>
                </a:lnTo>
                <a:lnTo>
                  <a:pt x="316" y="1234"/>
                </a:lnTo>
                <a:lnTo>
                  <a:pt x="209" y="1234"/>
                </a:lnTo>
                <a:lnTo>
                  <a:pt x="171" y="1231"/>
                </a:lnTo>
                <a:lnTo>
                  <a:pt x="136" y="1221"/>
                </a:lnTo>
                <a:lnTo>
                  <a:pt x="104" y="1206"/>
                </a:lnTo>
                <a:lnTo>
                  <a:pt x="74" y="1185"/>
                </a:lnTo>
                <a:lnTo>
                  <a:pt x="50" y="1161"/>
                </a:lnTo>
                <a:lnTo>
                  <a:pt x="29" y="1132"/>
                </a:lnTo>
                <a:lnTo>
                  <a:pt x="14" y="1100"/>
                </a:lnTo>
                <a:lnTo>
                  <a:pt x="4" y="1065"/>
                </a:lnTo>
                <a:lnTo>
                  <a:pt x="0" y="1029"/>
                </a:lnTo>
                <a:lnTo>
                  <a:pt x="0" y="720"/>
                </a:lnTo>
                <a:lnTo>
                  <a:pt x="3" y="684"/>
                </a:lnTo>
                <a:lnTo>
                  <a:pt x="13" y="651"/>
                </a:lnTo>
                <a:lnTo>
                  <a:pt x="27" y="620"/>
                </a:lnTo>
                <a:lnTo>
                  <a:pt x="46" y="592"/>
                </a:lnTo>
                <a:lnTo>
                  <a:pt x="69" y="568"/>
                </a:lnTo>
                <a:lnTo>
                  <a:pt x="97" y="548"/>
                </a:lnTo>
                <a:lnTo>
                  <a:pt x="128" y="532"/>
                </a:lnTo>
                <a:lnTo>
                  <a:pt x="161" y="521"/>
                </a:lnTo>
                <a:lnTo>
                  <a:pt x="196" y="516"/>
                </a:lnTo>
                <a:lnTo>
                  <a:pt x="324" y="141"/>
                </a:lnTo>
                <a:lnTo>
                  <a:pt x="336" y="110"/>
                </a:lnTo>
                <a:lnTo>
                  <a:pt x="353" y="83"/>
                </a:lnTo>
                <a:lnTo>
                  <a:pt x="375" y="58"/>
                </a:lnTo>
                <a:lnTo>
                  <a:pt x="399" y="38"/>
                </a:lnTo>
                <a:lnTo>
                  <a:pt x="426" y="22"/>
                </a:lnTo>
                <a:lnTo>
                  <a:pt x="455" y="10"/>
                </a:lnTo>
                <a:lnTo>
                  <a:pt x="487" y="2"/>
                </a:lnTo>
                <a:lnTo>
                  <a:pt x="520"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77" name="Freeform 107">
            <a:extLst>
              <a:ext uri="{FF2B5EF4-FFF2-40B4-BE49-F238E27FC236}">
                <a16:creationId xmlns:a16="http://schemas.microsoft.com/office/drawing/2014/main" id="{5D9D9F49-D324-4568-9026-EEF06A20E7E6}"/>
              </a:ext>
            </a:extLst>
          </p:cNvPr>
          <p:cNvSpPr>
            <a:spLocks noEditPoints="1"/>
          </p:cNvSpPr>
          <p:nvPr/>
        </p:nvSpPr>
        <p:spPr bwMode="auto">
          <a:xfrm>
            <a:off x="9815487" y="2519870"/>
            <a:ext cx="329368" cy="326987"/>
          </a:xfrm>
          <a:custGeom>
            <a:avLst/>
            <a:gdLst>
              <a:gd name="T0" fmla="*/ 2078 w 3325"/>
              <a:gd name="T1" fmla="*/ 3085 h 3292"/>
              <a:gd name="T2" fmla="*/ 520 w 3325"/>
              <a:gd name="T3" fmla="*/ 1748 h 3292"/>
              <a:gd name="T4" fmla="*/ 1194 w 3325"/>
              <a:gd name="T5" fmla="*/ 2056 h 3292"/>
              <a:gd name="T6" fmla="*/ 1218 w 3325"/>
              <a:gd name="T7" fmla="*/ 1992 h 3292"/>
              <a:gd name="T8" fmla="*/ 1275 w 3325"/>
              <a:gd name="T9" fmla="*/ 1956 h 3292"/>
              <a:gd name="T10" fmla="*/ 2102 w 3325"/>
              <a:gd name="T11" fmla="*/ 1956 h 3292"/>
              <a:gd name="T12" fmla="*/ 2159 w 3325"/>
              <a:gd name="T13" fmla="*/ 1992 h 3292"/>
              <a:gd name="T14" fmla="*/ 2183 w 3325"/>
              <a:gd name="T15" fmla="*/ 2056 h 3292"/>
              <a:gd name="T16" fmla="*/ 2805 w 3325"/>
              <a:gd name="T17" fmla="*/ 1748 h 3292"/>
              <a:gd name="T18" fmla="*/ 2821 w 3325"/>
              <a:gd name="T19" fmla="*/ 1543 h 3292"/>
              <a:gd name="T20" fmla="*/ 3059 w 3325"/>
              <a:gd name="T21" fmla="*/ 1532 h 3292"/>
              <a:gd name="T22" fmla="*/ 3106 w 3325"/>
              <a:gd name="T23" fmla="*/ 1485 h 3292"/>
              <a:gd name="T24" fmla="*/ 3117 w 3325"/>
              <a:gd name="T25" fmla="*/ 1337 h 3292"/>
              <a:gd name="T26" fmla="*/ 3096 w 3325"/>
              <a:gd name="T27" fmla="*/ 1276 h 3292"/>
              <a:gd name="T28" fmla="*/ 2748 w 3325"/>
              <a:gd name="T29" fmla="*/ 833 h 3292"/>
              <a:gd name="T30" fmla="*/ 2405 w 3325"/>
              <a:gd name="T31" fmla="*/ 822 h 3292"/>
              <a:gd name="T32" fmla="*/ 2701 w 3325"/>
              <a:gd name="T33" fmla="*/ 1543 h 3292"/>
              <a:gd name="T34" fmla="*/ 1714 w 3325"/>
              <a:gd name="T35" fmla="*/ 822 h 3292"/>
              <a:gd name="T36" fmla="*/ 1950 w 3325"/>
              <a:gd name="T37" fmla="*/ 822 h 3292"/>
              <a:gd name="T38" fmla="*/ 1168 w 3325"/>
              <a:gd name="T39" fmla="*/ 1543 h 3292"/>
              <a:gd name="T40" fmla="*/ 1375 w 3325"/>
              <a:gd name="T41" fmla="*/ 822 h 3292"/>
              <a:gd name="T42" fmla="*/ 1059 w 3325"/>
              <a:gd name="T43" fmla="*/ 1543 h 3292"/>
              <a:gd name="T44" fmla="*/ 624 w 3325"/>
              <a:gd name="T45" fmla="*/ 822 h 3292"/>
              <a:gd name="T46" fmla="*/ 557 w 3325"/>
              <a:gd name="T47" fmla="*/ 847 h 3292"/>
              <a:gd name="T48" fmla="*/ 218 w 3325"/>
              <a:gd name="T49" fmla="*/ 1294 h 3292"/>
              <a:gd name="T50" fmla="*/ 208 w 3325"/>
              <a:gd name="T51" fmla="*/ 1440 h 3292"/>
              <a:gd name="T52" fmla="*/ 231 w 3325"/>
              <a:gd name="T53" fmla="*/ 1504 h 3292"/>
              <a:gd name="T54" fmla="*/ 288 w 3325"/>
              <a:gd name="T55" fmla="*/ 1540 h 3292"/>
              <a:gd name="T56" fmla="*/ 920 w 3325"/>
              <a:gd name="T57" fmla="*/ 822 h 3292"/>
              <a:gd name="T58" fmla="*/ 624 w 3325"/>
              <a:gd name="T59" fmla="*/ 617 h 3292"/>
              <a:gd name="T60" fmla="*/ 624 w 3325"/>
              <a:gd name="T61" fmla="*/ 206 h 3292"/>
              <a:gd name="T62" fmla="*/ 2735 w 3325"/>
              <a:gd name="T63" fmla="*/ 2 h 3292"/>
              <a:gd name="T64" fmla="*/ 2824 w 3325"/>
              <a:gd name="T65" fmla="*/ 40 h 3292"/>
              <a:gd name="T66" fmla="*/ 2886 w 3325"/>
              <a:gd name="T67" fmla="*/ 111 h 3292"/>
              <a:gd name="T68" fmla="*/ 2909 w 3325"/>
              <a:gd name="T69" fmla="*/ 206 h 3292"/>
              <a:gd name="T70" fmla="*/ 2951 w 3325"/>
              <a:gd name="T71" fmla="*/ 740 h 3292"/>
              <a:gd name="T72" fmla="*/ 3302 w 3325"/>
              <a:gd name="T73" fmla="*/ 1220 h 3292"/>
              <a:gd name="T74" fmla="*/ 3325 w 3325"/>
              <a:gd name="T75" fmla="*/ 1337 h 3292"/>
              <a:gd name="T76" fmla="*/ 3314 w 3325"/>
              <a:gd name="T77" fmla="*/ 1522 h 3292"/>
              <a:gd name="T78" fmla="*/ 3260 w 3325"/>
              <a:gd name="T79" fmla="*/ 1628 h 3292"/>
              <a:gd name="T80" fmla="*/ 3171 w 3325"/>
              <a:gd name="T81" fmla="*/ 1706 h 3292"/>
              <a:gd name="T82" fmla="*/ 3055 w 3325"/>
              <a:gd name="T83" fmla="*/ 1746 h 3292"/>
              <a:gd name="T84" fmla="*/ 3010 w 3325"/>
              <a:gd name="T85" fmla="*/ 3119 h 3292"/>
              <a:gd name="T86" fmla="*/ 2973 w 3325"/>
              <a:gd name="T87" fmla="*/ 3207 h 3292"/>
              <a:gd name="T88" fmla="*/ 2901 w 3325"/>
              <a:gd name="T89" fmla="*/ 3268 h 3292"/>
              <a:gd name="T90" fmla="*/ 2805 w 3325"/>
              <a:gd name="T91" fmla="*/ 3292 h 3292"/>
              <a:gd name="T92" fmla="*/ 447 w 3325"/>
              <a:gd name="T93" fmla="*/ 3279 h 3292"/>
              <a:gd name="T94" fmla="*/ 360 w 3325"/>
              <a:gd name="T95" fmla="*/ 3218 h 3292"/>
              <a:gd name="T96" fmla="*/ 314 w 3325"/>
              <a:gd name="T97" fmla="*/ 3122 h 3292"/>
              <a:gd name="T98" fmla="*/ 270 w 3325"/>
              <a:gd name="T99" fmla="*/ 1746 h 3292"/>
              <a:gd name="T100" fmla="*/ 155 w 3325"/>
              <a:gd name="T101" fmla="*/ 1706 h 3292"/>
              <a:gd name="T102" fmla="*/ 65 w 3325"/>
              <a:gd name="T103" fmla="*/ 1628 h 3292"/>
              <a:gd name="T104" fmla="*/ 12 w 3325"/>
              <a:gd name="T105" fmla="*/ 1522 h 3292"/>
              <a:gd name="T106" fmla="*/ 0 w 3325"/>
              <a:gd name="T107" fmla="*/ 1337 h 3292"/>
              <a:gd name="T108" fmla="*/ 23 w 3325"/>
              <a:gd name="T109" fmla="*/ 1220 h 3292"/>
              <a:gd name="T110" fmla="*/ 374 w 3325"/>
              <a:gd name="T111" fmla="*/ 740 h 3292"/>
              <a:gd name="T112" fmla="*/ 415 w 3325"/>
              <a:gd name="T113" fmla="*/ 206 h 3292"/>
              <a:gd name="T114" fmla="*/ 439 w 3325"/>
              <a:gd name="T115" fmla="*/ 111 h 3292"/>
              <a:gd name="T116" fmla="*/ 500 w 3325"/>
              <a:gd name="T117" fmla="*/ 40 h 3292"/>
              <a:gd name="T118" fmla="*/ 590 w 3325"/>
              <a:gd name="T119" fmla="*/ 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5" h="3292">
                <a:moveTo>
                  <a:pt x="1298" y="2056"/>
                </a:moveTo>
                <a:lnTo>
                  <a:pt x="1298" y="3085"/>
                </a:lnTo>
                <a:lnTo>
                  <a:pt x="2078" y="3085"/>
                </a:lnTo>
                <a:lnTo>
                  <a:pt x="2078" y="2056"/>
                </a:lnTo>
                <a:lnTo>
                  <a:pt x="1298" y="2056"/>
                </a:lnTo>
                <a:close/>
                <a:moveTo>
                  <a:pt x="520" y="1748"/>
                </a:moveTo>
                <a:lnTo>
                  <a:pt x="520" y="3085"/>
                </a:lnTo>
                <a:lnTo>
                  <a:pt x="1194" y="3085"/>
                </a:lnTo>
                <a:lnTo>
                  <a:pt x="1194" y="2056"/>
                </a:lnTo>
                <a:lnTo>
                  <a:pt x="1198" y="2033"/>
                </a:lnTo>
                <a:lnTo>
                  <a:pt x="1205" y="2011"/>
                </a:lnTo>
                <a:lnTo>
                  <a:pt x="1218" y="1992"/>
                </a:lnTo>
                <a:lnTo>
                  <a:pt x="1234" y="1976"/>
                </a:lnTo>
                <a:lnTo>
                  <a:pt x="1253" y="1965"/>
                </a:lnTo>
                <a:lnTo>
                  <a:pt x="1275" y="1956"/>
                </a:lnTo>
                <a:lnTo>
                  <a:pt x="1298" y="1954"/>
                </a:lnTo>
                <a:lnTo>
                  <a:pt x="2078" y="1954"/>
                </a:lnTo>
                <a:lnTo>
                  <a:pt x="2102" y="1956"/>
                </a:lnTo>
                <a:lnTo>
                  <a:pt x="2124" y="1965"/>
                </a:lnTo>
                <a:lnTo>
                  <a:pt x="2143" y="1976"/>
                </a:lnTo>
                <a:lnTo>
                  <a:pt x="2159" y="1992"/>
                </a:lnTo>
                <a:lnTo>
                  <a:pt x="2172" y="2011"/>
                </a:lnTo>
                <a:lnTo>
                  <a:pt x="2179" y="2033"/>
                </a:lnTo>
                <a:lnTo>
                  <a:pt x="2183" y="2056"/>
                </a:lnTo>
                <a:lnTo>
                  <a:pt x="2183" y="3085"/>
                </a:lnTo>
                <a:lnTo>
                  <a:pt x="2805" y="3085"/>
                </a:lnTo>
                <a:lnTo>
                  <a:pt x="2805" y="1748"/>
                </a:lnTo>
                <a:lnTo>
                  <a:pt x="520" y="1748"/>
                </a:lnTo>
                <a:close/>
                <a:moveTo>
                  <a:pt x="2405" y="822"/>
                </a:moveTo>
                <a:lnTo>
                  <a:pt x="2821" y="1543"/>
                </a:lnTo>
                <a:lnTo>
                  <a:pt x="3014" y="1543"/>
                </a:lnTo>
                <a:lnTo>
                  <a:pt x="3037" y="1540"/>
                </a:lnTo>
                <a:lnTo>
                  <a:pt x="3059" y="1532"/>
                </a:lnTo>
                <a:lnTo>
                  <a:pt x="3078" y="1520"/>
                </a:lnTo>
                <a:lnTo>
                  <a:pt x="3094" y="1504"/>
                </a:lnTo>
                <a:lnTo>
                  <a:pt x="3106" y="1485"/>
                </a:lnTo>
                <a:lnTo>
                  <a:pt x="3115" y="1463"/>
                </a:lnTo>
                <a:lnTo>
                  <a:pt x="3117" y="1440"/>
                </a:lnTo>
                <a:lnTo>
                  <a:pt x="3117" y="1337"/>
                </a:lnTo>
                <a:lnTo>
                  <a:pt x="3115" y="1315"/>
                </a:lnTo>
                <a:lnTo>
                  <a:pt x="3108" y="1294"/>
                </a:lnTo>
                <a:lnTo>
                  <a:pt x="3096" y="1276"/>
                </a:lnTo>
                <a:lnTo>
                  <a:pt x="2784" y="863"/>
                </a:lnTo>
                <a:lnTo>
                  <a:pt x="2768" y="847"/>
                </a:lnTo>
                <a:lnTo>
                  <a:pt x="2748" y="833"/>
                </a:lnTo>
                <a:lnTo>
                  <a:pt x="2726" y="825"/>
                </a:lnTo>
                <a:lnTo>
                  <a:pt x="2701" y="822"/>
                </a:lnTo>
                <a:lnTo>
                  <a:pt x="2405" y="822"/>
                </a:lnTo>
                <a:close/>
                <a:moveTo>
                  <a:pt x="2058" y="822"/>
                </a:moveTo>
                <a:lnTo>
                  <a:pt x="2265" y="1543"/>
                </a:lnTo>
                <a:lnTo>
                  <a:pt x="2701" y="1543"/>
                </a:lnTo>
                <a:lnTo>
                  <a:pt x="2285" y="822"/>
                </a:lnTo>
                <a:lnTo>
                  <a:pt x="2058" y="822"/>
                </a:lnTo>
                <a:close/>
                <a:moveTo>
                  <a:pt x="1714" y="822"/>
                </a:moveTo>
                <a:lnTo>
                  <a:pt x="1714" y="1543"/>
                </a:lnTo>
                <a:lnTo>
                  <a:pt x="2158" y="1543"/>
                </a:lnTo>
                <a:lnTo>
                  <a:pt x="1950" y="822"/>
                </a:lnTo>
                <a:lnTo>
                  <a:pt x="1714" y="822"/>
                </a:lnTo>
                <a:close/>
                <a:moveTo>
                  <a:pt x="1375" y="822"/>
                </a:moveTo>
                <a:lnTo>
                  <a:pt x="1168" y="1543"/>
                </a:lnTo>
                <a:lnTo>
                  <a:pt x="1610" y="1543"/>
                </a:lnTo>
                <a:lnTo>
                  <a:pt x="1610" y="822"/>
                </a:lnTo>
                <a:lnTo>
                  <a:pt x="1375" y="822"/>
                </a:lnTo>
                <a:close/>
                <a:moveTo>
                  <a:pt x="1039" y="822"/>
                </a:moveTo>
                <a:lnTo>
                  <a:pt x="624" y="1543"/>
                </a:lnTo>
                <a:lnTo>
                  <a:pt x="1059" y="1543"/>
                </a:lnTo>
                <a:lnTo>
                  <a:pt x="1267" y="822"/>
                </a:lnTo>
                <a:lnTo>
                  <a:pt x="1039" y="822"/>
                </a:lnTo>
                <a:close/>
                <a:moveTo>
                  <a:pt x="624" y="822"/>
                </a:moveTo>
                <a:lnTo>
                  <a:pt x="599" y="825"/>
                </a:lnTo>
                <a:lnTo>
                  <a:pt x="577" y="833"/>
                </a:lnTo>
                <a:lnTo>
                  <a:pt x="557" y="847"/>
                </a:lnTo>
                <a:lnTo>
                  <a:pt x="541" y="863"/>
                </a:lnTo>
                <a:lnTo>
                  <a:pt x="228" y="1276"/>
                </a:lnTo>
                <a:lnTo>
                  <a:pt x="218" y="1294"/>
                </a:lnTo>
                <a:lnTo>
                  <a:pt x="210" y="1315"/>
                </a:lnTo>
                <a:lnTo>
                  <a:pt x="208" y="1337"/>
                </a:lnTo>
                <a:lnTo>
                  <a:pt x="208" y="1440"/>
                </a:lnTo>
                <a:lnTo>
                  <a:pt x="210" y="1463"/>
                </a:lnTo>
                <a:lnTo>
                  <a:pt x="219" y="1485"/>
                </a:lnTo>
                <a:lnTo>
                  <a:pt x="231" y="1504"/>
                </a:lnTo>
                <a:lnTo>
                  <a:pt x="246" y="1520"/>
                </a:lnTo>
                <a:lnTo>
                  <a:pt x="266" y="1532"/>
                </a:lnTo>
                <a:lnTo>
                  <a:pt x="288" y="1540"/>
                </a:lnTo>
                <a:lnTo>
                  <a:pt x="311" y="1543"/>
                </a:lnTo>
                <a:lnTo>
                  <a:pt x="505" y="1543"/>
                </a:lnTo>
                <a:lnTo>
                  <a:pt x="920" y="822"/>
                </a:lnTo>
                <a:lnTo>
                  <a:pt x="624" y="822"/>
                </a:lnTo>
                <a:close/>
                <a:moveTo>
                  <a:pt x="624" y="206"/>
                </a:moveTo>
                <a:lnTo>
                  <a:pt x="624" y="617"/>
                </a:lnTo>
                <a:lnTo>
                  <a:pt x="2701" y="617"/>
                </a:lnTo>
                <a:lnTo>
                  <a:pt x="2701" y="206"/>
                </a:lnTo>
                <a:lnTo>
                  <a:pt x="624" y="206"/>
                </a:lnTo>
                <a:close/>
                <a:moveTo>
                  <a:pt x="624" y="0"/>
                </a:moveTo>
                <a:lnTo>
                  <a:pt x="2701" y="0"/>
                </a:lnTo>
                <a:lnTo>
                  <a:pt x="2735" y="2"/>
                </a:lnTo>
                <a:lnTo>
                  <a:pt x="2767" y="10"/>
                </a:lnTo>
                <a:lnTo>
                  <a:pt x="2797" y="23"/>
                </a:lnTo>
                <a:lnTo>
                  <a:pt x="2824" y="40"/>
                </a:lnTo>
                <a:lnTo>
                  <a:pt x="2849" y="60"/>
                </a:lnTo>
                <a:lnTo>
                  <a:pt x="2869" y="84"/>
                </a:lnTo>
                <a:lnTo>
                  <a:pt x="2886" y="111"/>
                </a:lnTo>
                <a:lnTo>
                  <a:pt x="2899" y="141"/>
                </a:lnTo>
                <a:lnTo>
                  <a:pt x="2906" y="172"/>
                </a:lnTo>
                <a:lnTo>
                  <a:pt x="2909" y="206"/>
                </a:lnTo>
                <a:lnTo>
                  <a:pt x="2909" y="697"/>
                </a:lnTo>
                <a:lnTo>
                  <a:pt x="2931" y="717"/>
                </a:lnTo>
                <a:lnTo>
                  <a:pt x="2951" y="740"/>
                </a:lnTo>
                <a:lnTo>
                  <a:pt x="3262" y="1152"/>
                </a:lnTo>
                <a:lnTo>
                  <a:pt x="3285" y="1185"/>
                </a:lnTo>
                <a:lnTo>
                  <a:pt x="3302" y="1220"/>
                </a:lnTo>
                <a:lnTo>
                  <a:pt x="3314" y="1258"/>
                </a:lnTo>
                <a:lnTo>
                  <a:pt x="3323" y="1297"/>
                </a:lnTo>
                <a:lnTo>
                  <a:pt x="3325" y="1337"/>
                </a:lnTo>
                <a:lnTo>
                  <a:pt x="3325" y="1440"/>
                </a:lnTo>
                <a:lnTo>
                  <a:pt x="3323" y="1481"/>
                </a:lnTo>
                <a:lnTo>
                  <a:pt x="3314" y="1522"/>
                </a:lnTo>
                <a:lnTo>
                  <a:pt x="3300" y="1560"/>
                </a:lnTo>
                <a:lnTo>
                  <a:pt x="3282" y="1596"/>
                </a:lnTo>
                <a:lnTo>
                  <a:pt x="3260" y="1628"/>
                </a:lnTo>
                <a:lnTo>
                  <a:pt x="3234" y="1658"/>
                </a:lnTo>
                <a:lnTo>
                  <a:pt x="3204" y="1684"/>
                </a:lnTo>
                <a:lnTo>
                  <a:pt x="3171" y="1706"/>
                </a:lnTo>
                <a:lnTo>
                  <a:pt x="3135" y="1724"/>
                </a:lnTo>
                <a:lnTo>
                  <a:pt x="3095" y="1738"/>
                </a:lnTo>
                <a:lnTo>
                  <a:pt x="3055" y="1746"/>
                </a:lnTo>
                <a:lnTo>
                  <a:pt x="3014" y="1748"/>
                </a:lnTo>
                <a:lnTo>
                  <a:pt x="3014" y="3085"/>
                </a:lnTo>
                <a:lnTo>
                  <a:pt x="3010" y="3119"/>
                </a:lnTo>
                <a:lnTo>
                  <a:pt x="3003" y="3151"/>
                </a:lnTo>
                <a:lnTo>
                  <a:pt x="2990" y="3180"/>
                </a:lnTo>
                <a:lnTo>
                  <a:pt x="2973" y="3207"/>
                </a:lnTo>
                <a:lnTo>
                  <a:pt x="2952" y="3232"/>
                </a:lnTo>
                <a:lnTo>
                  <a:pt x="2929" y="3252"/>
                </a:lnTo>
                <a:lnTo>
                  <a:pt x="2901" y="3268"/>
                </a:lnTo>
                <a:lnTo>
                  <a:pt x="2871" y="3281"/>
                </a:lnTo>
                <a:lnTo>
                  <a:pt x="2839" y="3288"/>
                </a:lnTo>
                <a:lnTo>
                  <a:pt x="2805" y="3292"/>
                </a:lnTo>
                <a:lnTo>
                  <a:pt x="520" y="3292"/>
                </a:lnTo>
                <a:lnTo>
                  <a:pt x="482" y="3288"/>
                </a:lnTo>
                <a:lnTo>
                  <a:pt x="447" y="3279"/>
                </a:lnTo>
                <a:lnTo>
                  <a:pt x="414" y="3263"/>
                </a:lnTo>
                <a:lnTo>
                  <a:pt x="386" y="3243"/>
                </a:lnTo>
                <a:lnTo>
                  <a:pt x="360" y="3218"/>
                </a:lnTo>
                <a:lnTo>
                  <a:pt x="340" y="3190"/>
                </a:lnTo>
                <a:lnTo>
                  <a:pt x="324" y="3157"/>
                </a:lnTo>
                <a:lnTo>
                  <a:pt x="314" y="3122"/>
                </a:lnTo>
                <a:lnTo>
                  <a:pt x="311" y="3085"/>
                </a:lnTo>
                <a:lnTo>
                  <a:pt x="311" y="1748"/>
                </a:lnTo>
                <a:lnTo>
                  <a:pt x="270" y="1746"/>
                </a:lnTo>
                <a:lnTo>
                  <a:pt x="228" y="1738"/>
                </a:lnTo>
                <a:lnTo>
                  <a:pt x="190" y="1724"/>
                </a:lnTo>
                <a:lnTo>
                  <a:pt x="155" y="1706"/>
                </a:lnTo>
                <a:lnTo>
                  <a:pt x="121" y="1684"/>
                </a:lnTo>
                <a:lnTo>
                  <a:pt x="91" y="1658"/>
                </a:lnTo>
                <a:lnTo>
                  <a:pt x="65" y="1628"/>
                </a:lnTo>
                <a:lnTo>
                  <a:pt x="42" y="1596"/>
                </a:lnTo>
                <a:lnTo>
                  <a:pt x="24" y="1560"/>
                </a:lnTo>
                <a:lnTo>
                  <a:pt x="12" y="1522"/>
                </a:lnTo>
                <a:lnTo>
                  <a:pt x="3" y="1481"/>
                </a:lnTo>
                <a:lnTo>
                  <a:pt x="0" y="1440"/>
                </a:lnTo>
                <a:lnTo>
                  <a:pt x="0" y="1337"/>
                </a:lnTo>
                <a:lnTo>
                  <a:pt x="3" y="1297"/>
                </a:lnTo>
                <a:lnTo>
                  <a:pt x="11" y="1258"/>
                </a:lnTo>
                <a:lnTo>
                  <a:pt x="23" y="1220"/>
                </a:lnTo>
                <a:lnTo>
                  <a:pt x="40" y="1185"/>
                </a:lnTo>
                <a:lnTo>
                  <a:pt x="63" y="1152"/>
                </a:lnTo>
                <a:lnTo>
                  <a:pt x="374" y="740"/>
                </a:lnTo>
                <a:lnTo>
                  <a:pt x="394" y="717"/>
                </a:lnTo>
                <a:lnTo>
                  <a:pt x="415" y="697"/>
                </a:lnTo>
                <a:lnTo>
                  <a:pt x="415" y="206"/>
                </a:lnTo>
                <a:lnTo>
                  <a:pt x="419" y="172"/>
                </a:lnTo>
                <a:lnTo>
                  <a:pt x="426" y="141"/>
                </a:lnTo>
                <a:lnTo>
                  <a:pt x="439" y="111"/>
                </a:lnTo>
                <a:lnTo>
                  <a:pt x="456" y="84"/>
                </a:lnTo>
                <a:lnTo>
                  <a:pt x="476" y="60"/>
                </a:lnTo>
                <a:lnTo>
                  <a:pt x="500" y="40"/>
                </a:lnTo>
                <a:lnTo>
                  <a:pt x="528" y="23"/>
                </a:lnTo>
                <a:lnTo>
                  <a:pt x="558" y="10"/>
                </a:lnTo>
                <a:lnTo>
                  <a:pt x="590" y="2"/>
                </a:lnTo>
                <a:lnTo>
                  <a:pt x="624"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78" name="Freeform 112">
            <a:extLst>
              <a:ext uri="{FF2B5EF4-FFF2-40B4-BE49-F238E27FC236}">
                <a16:creationId xmlns:a16="http://schemas.microsoft.com/office/drawing/2014/main" id="{250A3723-34AC-4C95-B357-4FC6D8594D93}"/>
              </a:ext>
            </a:extLst>
          </p:cNvPr>
          <p:cNvSpPr>
            <a:spLocks noEditPoints="1"/>
          </p:cNvSpPr>
          <p:nvPr/>
        </p:nvSpPr>
        <p:spPr bwMode="auto">
          <a:xfrm>
            <a:off x="9022608" y="2563523"/>
            <a:ext cx="330162" cy="245241"/>
          </a:xfrm>
          <a:custGeom>
            <a:avLst/>
            <a:gdLst>
              <a:gd name="T0" fmla="*/ 2009 w 3332"/>
              <a:gd name="T1" fmla="*/ 1904 h 2472"/>
              <a:gd name="T2" fmla="*/ 2663 w 3332"/>
              <a:gd name="T3" fmla="*/ 824 h 2472"/>
              <a:gd name="T4" fmla="*/ 1776 w 3332"/>
              <a:gd name="T5" fmla="*/ 2089 h 2472"/>
              <a:gd name="T6" fmla="*/ 2031 w 3332"/>
              <a:gd name="T7" fmla="*/ 824 h 2472"/>
              <a:gd name="T8" fmla="*/ 1666 w 3332"/>
              <a:gd name="T9" fmla="*/ 2108 h 2472"/>
              <a:gd name="T10" fmla="*/ 1407 w 3332"/>
              <a:gd name="T11" fmla="*/ 824 h 2472"/>
              <a:gd name="T12" fmla="*/ 1556 w 3332"/>
              <a:gd name="T13" fmla="*/ 2089 h 2472"/>
              <a:gd name="T14" fmla="*/ 790 w 3332"/>
              <a:gd name="T15" fmla="*/ 824 h 2472"/>
              <a:gd name="T16" fmla="*/ 1323 w 3332"/>
              <a:gd name="T17" fmla="*/ 1904 h 2472"/>
              <a:gd name="T18" fmla="*/ 298 w 3332"/>
              <a:gd name="T19" fmla="*/ 824 h 2472"/>
              <a:gd name="T20" fmla="*/ 1435 w 3332"/>
              <a:gd name="T21" fmla="*/ 722 h 2472"/>
              <a:gd name="T22" fmla="*/ 1666 w 3332"/>
              <a:gd name="T23" fmla="*/ 531 h 2472"/>
              <a:gd name="T24" fmla="*/ 2059 w 3332"/>
              <a:gd name="T25" fmla="*/ 722 h 2472"/>
              <a:gd name="T26" fmla="*/ 2315 w 3332"/>
              <a:gd name="T27" fmla="*/ 511 h 2472"/>
              <a:gd name="T28" fmla="*/ 802 w 3332"/>
              <a:gd name="T29" fmla="*/ 722 h 2472"/>
              <a:gd name="T30" fmla="*/ 1016 w 3332"/>
              <a:gd name="T31" fmla="*/ 511 h 2472"/>
              <a:gd name="T32" fmla="*/ 2396 w 3332"/>
              <a:gd name="T33" fmla="*/ 444 h 2472"/>
              <a:gd name="T34" fmla="*/ 3115 w 3332"/>
              <a:gd name="T35" fmla="*/ 722 h 2472"/>
              <a:gd name="T36" fmla="*/ 696 w 3332"/>
              <a:gd name="T37" fmla="*/ 246 h 2472"/>
              <a:gd name="T38" fmla="*/ 655 w 3332"/>
              <a:gd name="T39" fmla="*/ 722 h 2472"/>
              <a:gd name="T40" fmla="*/ 696 w 3332"/>
              <a:gd name="T41" fmla="*/ 246 h 2472"/>
              <a:gd name="T42" fmla="*/ 1747 w 3332"/>
              <a:gd name="T43" fmla="*/ 464 h 2472"/>
              <a:gd name="T44" fmla="*/ 2243 w 3332"/>
              <a:gd name="T45" fmla="*/ 437 h 2472"/>
              <a:gd name="T46" fmla="*/ 1300 w 3332"/>
              <a:gd name="T47" fmla="*/ 229 h 2472"/>
              <a:gd name="T48" fmla="*/ 1354 w 3332"/>
              <a:gd name="T49" fmla="*/ 654 h 2472"/>
              <a:gd name="T50" fmla="*/ 1300 w 3332"/>
              <a:gd name="T51" fmla="*/ 229 h 2472"/>
              <a:gd name="T52" fmla="*/ 2323 w 3332"/>
              <a:gd name="T53" fmla="*/ 371 h 2472"/>
              <a:gd name="T54" fmla="*/ 2157 w 3332"/>
              <a:gd name="T55" fmla="*/ 206 h 2472"/>
              <a:gd name="T56" fmla="*/ 1666 w 3332"/>
              <a:gd name="T57" fmla="*/ 397 h 2472"/>
              <a:gd name="T58" fmla="*/ 1435 w 3332"/>
              <a:gd name="T59" fmla="*/ 206 h 2472"/>
              <a:gd name="T60" fmla="*/ 1010 w 3332"/>
              <a:gd name="T61" fmla="*/ 371 h 2472"/>
              <a:gd name="T62" fmla="*/ 810 w 3332"/>
              <a:gd name="T63" fmla="*/ 206 h 2472"/>
              <a:gd name="T64" fmla="*/ 2595 w 3332"/>
              <a:gd name="T65" fmla="*/ 0 h 2472"/>
              <a:gd name="T66" fmla="*/ 2659 w 3332"/>
              <a:gd name="T67" fmla="*/ 11 h 2472"/>
              <a:gd name="T68" fmla="*/ 2716 w 3332"/>
              <a:gd name="T69" fmla="*/ 40 h 2472"/>
              <a:gd name="T70" fmla="*/ 3271 w 3332"/>
              <a:gd name="T71" fmla="*/ 584 h 2472"/>
              <a:gd name="T72" fmla="*/ 3309 w 3332"/>
              <a:gd name="T73" fmla="*/ 637 h 2472"/>
              <a:gd name="T74" fmla="*/ 3330 w 3332"/>
              <a:gd name="T75" fmla="*/ 697 h 2472"/>
              <a:gd name="T76" fmla="*/ 3330 w 3332"/>
              <a:gd name="T77" fmla="*/ 757 h 2472"/>
              <a:gd name="T78" fmla="*/ 3313 w 3332"/>
              <a:gd name="T79" fmla="*/ 815 h 2472"/>
              <a:gd name="T80" fmla="*/ 3279 w 3332"/>
              <a:gd name="T81" fmla="*/ 867 h 2472"/>
              <a:gd name="T82" fmla="*/ 1801 w 3332"/>
              <a:gd name="T83" fmla="*/ 2423 h 2472"/>
              <a:gd name="T84" fmla="*/ 1751 w 3332"/>
              <a:gd name="T85" fmla="*/ 2454 h 2472"/>
              <a:gd name="T86" fmla="*/ 1695 w 3332"/>
              <a:gd name="T87" fmla="*/ 2470 h 2472"/>
              <a:gd name="T88" fmla="*/ 1637 w 3332"/>
              <a:gd name="T89" fmla="*/ 2470 h 2472"/>
              <a:gd name="T90" fmla="*/ 1580 w 3332"/>
              <a:gd name="T91" fmla="*/ 2454 h 2472"/>
              <a:gd name="T92" fmla="*/ 1531 w 3332"/>
              <a:gd name="T93" fmla="*/ 2423 h 2472"/>
              <a:gd name="T94" fmla="*/ 53 w 3332"/>
              <a:gd name="T95" fmla="*/ 867 h 2472"/>
              <a:gd name="T96" fmla="*/ 19 w 3332"/>
              <a:gd name="T97" fmla="*/ 816 h 2472"/>
              <a:gd name="T98" fmla="*/ 2 w 3332"/>
              <a:gd name="T99" fmla="*/ 760 h 2472"/>
              <a:gd name="T100" fmla="*/ 2 w 3332"/>
              <a:gd name="T101" fmla="*/ 700 h 2472"/>
              <a:gd name="T102" fmla="*/ 22 w 3332"/>
              <a:gd name="T103" fmla="*/ 638 h 2472"/>
              <a:gd name="T104" fmla="*/ 62 w 3332"/>
              <a:gd name="T105" fmla="*/ 584 h 2472"/>
              <a:gd name="T106" fmla="*/ 615 w 3332"/>
              <a:gd name="T107" fmla="*/ 40 h 2472"/>
              <a:gd name="T108" fmla="*/ 673 w 3332"/>
              <a:gd name="T109" fmla="*/ 11 h 2472"/>
              <a:gd name="T110" fmla="*/ 737 w 3332"/>
              <a:gd name="T111" fmla="*/ 0 h 2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32" h="2472">
                <a:moveTo>
                  <a:pt x="2663" y="824"/>
                </a:moveTo>
                <a:lnTo>
                  <a:pt x="2009" y="1904"/>
                </a:lnTo>
                <a:lnTo>
                  <a:pt x="3033" y="824"/>
                </a:lnTo>
                <a:lnTo>
                  <a:pt x="2663" y="824"/>
                </a:lnTo>
                <a:close/>
                <a:moveTo>
                  <a:pt x="2031" y="824"/>
                </a:moveTo>
                <a:lnTo>
                  <a:pt x="1776" y="2089"/>
                </a:lnTo>
                <a:lnTo>
                  <a:pt x="2542" y="824"/>
                </a:lnTo>
                <a:lnTo>
                  <a:pt x="2031" y="824"/>
                </a:lnTo>
                <a:close/>
                <a:moveTo>
                  <a:pt x="1407" y="824"/>
                </a:moveTo>
                <a:lnTo>
                  <a:pt x="1666" y="2108"/>
                </a:lnTo>
                <a:lnTo>
                  <a:pt x="1926" y="824"/>
                </a:lnTo>
                <a:lnTo>
                  <a:pt x="1407" y="824"/>
                </a:lnTo>
                <a:close/>
                <a:moveTo>
                  <a:pt x="790" y="824"/>
                </a:moveTo>
                <a:lnTo>
                  <a:pt x="1556" y="2089"/>
                </a:lnTo>
                <a:lnTo>
                  <a:pt x="1300" y="824"/>
                </a:lnTo>
                <a:lnTo>
                  <a:pt x="790" y="824"/>
                </a:lnTo>
                <a:close/>
                <a:moveTo>
                  <a:pt x="298" y="824"/>
                </a:moveTo>
                <a:lnTo>
                  <a:pt x="1323" y="1904"/>
                </a:lnTo>
                <a:lnTo>
                  <a:pt x="668" y="824"/>
                </a:lnTo>
                <a:lnTo>
                  <a:pt x="298" y="824"/>
                </a:lnTo>
                <a:close/>
                <a:moveTo>
                  <a:pt x="1666" y="531"/>
                </a:moveTo>
                <a:lnTo>
                  <a:pt x="1435" y="722"/>
                </a:lnTo>
                <a:lnTo>
                  <a:pt x="1897" y="722"/>
                </a:lnTo>
                <a:lnTo>
                  <a:pt x="1666" y="531"/>
                </a:lnTo>
                <a:close/>
                <a:moveTo>
                  <a:pt x="2315" y="511"/>
                </a:moveTo>
                <a:lnTo>
                  <a:pt x="2059" y="722"/>
                </a:lnTo>
                <a:lnTo>
                  <a:pt x="2530" y="722"/>
                </a:lnTo>
                <a:lnTo>
                  <a:pt x="2315" y="511"/>
                </a:lnTo>
                <a:close/>
                <a:moveTo>
                  <a:pt x="1016" y="511"/>
                </a:moveTo>
                <a:lnTo>
                  <a:pt x="802" y="722"/>
                </a:lnTo>
                <a:lnTo>
                  <a:pt x="1273" y="722"/>
                </a:lnTo>
                <a:lnTo>
                  <a:pt x="1016" y="511"/>
                </a:lnTo>
                <a:close/>
                <a:moveTo>
                  <a:pt x="2635" y="247"/>
                </a:moveTo>
                <a:lnTo>
                  <a:pt x="2396" y="444"/>
                </a:lnTo>
                <a:lnTo>
                  <a:pt x="2676" y="722"/>
                </a:lnTo>
                <a:lnTo>
                  <a:pt x="3115" y="722"/>
                </a:lnTo>
                <a:lnTo>
                  <a:pt x="2635" y="247"/>
                </a:lnTo>
                <a:close/>
                <a:moveTo>
                  <a:pt x="696" y="246"/>
                </a:moveTo>
                <a:lnTo>
                  <a:pt x="209" y="722"/>
                </a:lnTo>
                <a:lnTo>
                  <a:pt x="655" y="722"/>
                </a:lnTo>
                <a:lnTo>
                  <a:pt x="936" y="444"/>
                </a:lnTo>
                <a:lnTo>
                  <a:pt x="696" y="246"/>
                </a:lnTo>
                <a:close/>
                <a:moveTo>
                  <a:pt x="2031" y="229"/>
                </a:moveTo>
                <a:lnTo>
                  <a:pt x="1747" y="464"/>
                </a:lnTo>
                <a:lnTo>
                  <a:pt x="1978" y="654"/>
                </a:lnTo>
                <a:lnTo>
                  <a:pt x="2243" y="437"/>
                </a:lnTo>
                <a:lnTo>
                  <a:pt x="2031" y="229"/>
                </a:lnTo>
                <a:close/>
                <a:moveTo>
                  <a:pt x="1300" y="229"/>
                </a:moveTo>
                <a:lnTo>
                  <a:pt x="1090" y="437"/>
                </a:lnTo>
                <a:lnTo>
                  <a:pt x="1354" y="654"/>
                </a:lnTo>
                <a:lnTo>
                  <a:pt x="1584" y="464"/>
                </a:lnTo>
                <a:lnTo>
                  <a:pt x="1300" y="229"/>
                </a:lnTo>
                <a:close/>
                <a:moveTo>
                  <a:pt x="2157" y="206"/>
                </a:moveTo>
                <a:lnTo>
                  <a:pt x="2323" y="371"/>
                </a:lnTo>
                <a:lnTo>
                  <a:pt x="2522" y="206"/>
                </a:lnTo>
                <a:lnTo>
                  <a:pt x="2157" y="206"/>
                </a:lnTo>
                <a:close/>
                <a:moveTo>
                  <a:pt x="1435" y="206"/>
                </a:moveTo>
                <a:lnTo>
                  <a:pt x="1666" y="397"/>
                </a:lnTo>
                <a:lnTo>
                  <a:pt x="1897" y="206"/>
                </a:lnTo>
                <a:lnTo>
                  <a:pt x="1435" y="206"/>
                </a:lnTo>
                <a:close/>
                <a:moveTo>
                  <a:pt x="810" y="206"/>
                </a:moveTo>
                <a:lnTo>
                  <a:pt x="1010" y="371"/>
                </a:lnTo>
                <a:lnTo>
                  <a:pt x="1176" y="206"/>
                </a:lnTo>
                <a:lnTo>
                  <a:pt x="810" y="206"/>
                </a:lnTo>
                <a:close/>
                <a:moveTo>
                  <a:pt x="737" y="0"/>
                </a:moveTo>
                <a:lnTo>
                  <a:pt x="2595" y="0"/>
                </a:lnTo>
                <a:lnTo>
                  <a:pt x="2627" y="3"/>
                </a:lnTo>
                <a:lnTo>
                  <a:pt x="2659" y="11"/>
                </a:lnTo>
                <a:lnTo>
                  <a:pt x="2689" y="23"/>
                </a:lnTo>
                <a:lnTo>
                  <a:pt x="2716" y="40"/>
                </a:lnTo>
                <a:lnTo>
                  <a:pt x="2742" y="60"/>
                </a:lnTo>
                <a:lnTo>
                  <a:pt x="3271" y="584"/>
                </a:lnTo>
                <a:lnTo>
                  <a:pt x="3293" y="609"/>
                </a:lnTo>
                <a:lnTo>
                  <a:pt x="3309" y="637"/>
                </a:lnTo>
                <a:lnTo>
                  <a:pt x="3321" y="666"/>
                </a:lnTo>
                <a:lnTo>
                  <a:pt x="3330" y="697"/>
                </a:lnTo>
                <a:lnTo>
                  <a:pt x="3332" y="728"/>
                </a:lnTo>
                <a:lnTo>
                  <a:pt x="3330" y="757"/>
                </a:lnTo>
                <a:lnTo>
                  <a:pt x="3323" y="787"/>
                </a:lnTo>
                <a:lnTo>
                  <a:pt x="3313" y="815"/>
                </a:lnTo>
                <a:lnTo>
                  <a:pt x="3299" y="842"/>
                </a:lnTo>
                <a:lnTo>
                  <a:pt x="3279" y="867"/>
                </a:lnTo>
                <a:lnTo>
                  <a:pt x="1821" y="2403"/>
                </a:lnTo>
                <a:lnTo>
                  <a:pt x="1801" y="2423"/>
                </a:lnTo>
                <a:lnTo>
                  <a:pt x="1777" y="2441"/>
                </a:lnTo>
                <a:lnTo>
                  <a:pt x="1751" y="2454"/>
                </a:lnTo>
                <a:lnTo>
                  <a:pt x="1724" y="2464"/>
                </a:lnTo>
                <a:lnTo>
                  <a:pt x="1695" y="2470"/>
                </a:lnTo>
                <a:lnTo>
                  <a:pt x="1666" y="2472"/>
                </a:lnTo>
                <a:lnTo>
                  <a:pt x="1637" y="2470"/>
                </a:lnTo>
                <a:lnTo>
                  <a:pt x="1608" y="2464"/>
                </a:lnTo>
                <a:lnTo>
                  <a:pt x="1580" y="2454"/>
                </a:lnTo>
                <a:lnTo>
                  <a:pt x="1555" y="2441"/>
                </a:lnTo>
                <a:lnTo>
                  <a:pt x="1531" y="2423"/>
                </a:lnTo>
                <a:lnTo>
                  <a:pt x="1510" y="2403"/>
                </a:lnTo>
                <a:lnTo>
                  <a:pt x="53" y="867"/>
                </a:lnTo>
                <a:lnTo>
                  <a:pt x="34" y="843"/>
                </a:lnTo>
                <a:lnTo>
                  <a:pt x="19" y="816"/>
                </a:lnTo>
                <a:lnTo>
                  <a:pt x="9" y="789"/>
                </a:lnTo>
                <a:lnTo>
                  <a:pt x="2" y="760"/>
                </a:lnTo>
                <a:lnTo>
                  <a:pt x="0" y="731"/>
                </a:lnTo>
                <a:lnTo>
                  <a:pt x="2" y="700"/>
                </a:lnTo>
                <a:lnTo>
                  <a:pt x="10" y="668"/>
                </a:lnTo>
                <a:lnTo>
                  <a:pt x="22" y="638"/>
                </a:lnTo>
                <a:lnTo>
                  <a:pt x="39" y="610"/>
                </a:lnTo>
                <a:lnTo>
                  <a:pt x="62" y="584"/>
                </a:lnTo>
                <a:lnTo>
                  <a:pt x="591" y="60"/>
                </a:lnTo>
                <a:lnTo>
                  <a:pt x="615" y="40"/>
                </a:lnTo>
                <a:lnTo>
                  <a:pt x="643" y="23"/>
                </a:lnTo>
                <a:lnTo>
                  <a:pt x="673" y="11"/>
                </a:lnTo>
                <a:lnTo>
                  <a:pt x="704" y="3"/>
                </a:lnTo>
                <a:lnTo>
                  <a:pt x="737"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179" name="Group 115">
            <a:extLst>
              <a:ext uri="{FF2B5EF4-FFF2-40B4-BE49-F238E27FC236}">
                <a16:creationId xmlns:a16="http://schemas.microsoft.com/office/drawing/2014/main" id="{239D62D9-FED5-4FE2-83A1-2B212D3F39AF}"/>
              </a:ext>
            </a:extLst>
          </p:cNvPr>
          <p:cNvGrpSpPr>
            <a:grpSpLocks noChangeAspect="1"/>
          </p:cNvGrpSpPr>
          <p:nvPr/>
        </p:nvGrpSpPr>
        <p:grpSpPr bwMode="auto">
          <a:xfrm>
            <a:off x="8268639" y="2519870"/>
            <a:ext cx="289685" cy="326987"/>
            <a:chOff x="10418" y="2604"/>
            <a:chExt cx="365" cy="412"/>
          </a:xfrm>
          <a:solidFill>
            <a:srgbClr val="000000"/>
          </a:solidFill>
        </p:grpSpPr>
        <p:sp>
          <p:nvSpPr>
            <p:cNvPr id="1180" name="Freeform 117">
              <a:extLst>
                <a:ext uri="{FF2B5EF4-FFF2-40B4-BE49-F238E27FC236}">
                  <a16:creationId xmlns:a16="http://schemas.microsoft.com/office/drawing/2014/main" id="{24D47769-8032-413B-98A6-DAFAF4E95A07}"/>
                </a:ext>
              </a:extLst>
            </p:cNvPr>
            <p:cNvSpPr>
              <a:spLocks noEditPoints="1"/>
            </p:cNvSpPr>
            <p:nvPr/>
          </p:nvSpPr>
          <p:spPr bwMode="auto">
            <a:xfrm>
              <a:off x="10418" y="2604"/>
              <a:ext cx="365" cy="412"/>
            </a:xfrm>
            <a:custGeom>
              <a:avLst/>
              <a:gdLst>
                <a:gd name="T0" fmla="*/ 299 w 2922"/>
                <a:gd name="T1" fmla="*/ 2795 h 3292"/>
                <a:gd name="T2" fmla="*/ 679 w 2922"/>
                <a:gd name="T3" fmla="*/ 2983 h 3292"/>
                <a:gd name="T4" fmla="*/ 1268 w 2922"/>
                <a:gd name="T5" fmla="*/ 3080 h 3292"/>
                <a:gd name="T6" fmla="*/ 1927 w 2922"/>
                <a:gd name="T7" fmla="*/ 3053 h 3292"/>
                <a:gd name="T8" fmla="*/ 2439 w 2922"/>
                <a:gd name="T9" fmla="*/ 2912 h 3292"/>
                <a:gd name="T10" fmla="*/ 2699 w 2922"/>
                <a:gd name="T11" fmla="*/ 2694 h 3292"/>
                <a:gd name="T12" fmla="*/ 2515 w 2922"/>
                <a:gd name="T13" fmla="*/ 2375 h 3292"/>
                <a:gd name="T14" fmla="*/ 1996 w 2922"/>
                <a:gd name="T15" fmla="*/ 2529 h 3292"/>
                <a:gd name="T16" fmla="*/ 1370 w 2922"/>
                <a:gd name="T17" fmla="*/ 2570 h 3292"/>
                <a:gd name="T18" fmla="*/ 762 w 2922"/>
                <a:gd name="T19" fmla="*/ 2496 h 3292"/>
                <a:gd name="T20" fmla="*/ 298 w 2922"/>
                <a:gd name="T21" fmla="*/ 2311 h 3292"/>
                <a:gd name="T22" fmla="*/ 242 w 2922"/>
                <a:gd name="T23" fmla="*/ 2114 h 3292"/>
                <a:gd name="T24" fmla="*/ 544 w 2922"/>
                <a:gd name="T25" fmla="*/ 2322 h 3292"/>
                <a:gd name="T26" fmla="*/ 1083 w 2922"/>
                <a:gd name="T27" fmla="*/ 2447 h 3292"/>
                <a:gd name="T28" fmla="*/ 1748 w 2922"/>
                <a:gd name="T29" fmla="*/ 2456 h 3292"/>
                <a:gd name="T30" fmla="*/ 2314 w 2922"/>
                <a:gd name="T31" fmla="*/ 2346 h 3292"/>
                <a:gd name="T32" fmla="*/ 2655 w 2922"/>
                <a:gd name="T33" fmla="*/ 2148 h 3292"/>
                <a:gd name="T34" fmla="*/ 2714 w 2922"/>
                <a:gd name="T35" fmla="*/ 2006 h 3292"/>
                <a:gd name="T36" fmla="*/ 2385 w 2922"/>
                <a:gd name="T37" fmla="*/ 1813 h 3292"/>
                <a:gd name="T38" fmla="*/ 1823 w 2922"/>
                <a:gd name="T39" fmla="*/ 1935 h 3292"/>
                <a:gd name="T40" fmla="*/ 1189 w 2922"/>
                <a:gd name="T41" fmla="*/ 1943 h 3292"/>
                <a:gd name="T42" fmla="*/ 609 w 2922"/>
                <a:gd name="T43" fmla="*/ 1838 h 3292"/>
                <a:gd name="T44" fmla="*/ 209 w 2922"/>
                <a:gd name="T45" fmla="*/ 1621 h 3292"/>
                <a:gd name="T46" fmla="*/ 299 w 2922"/>
                <a:gd name="T47" fmla="*/ 1563 h 3292"/>
                <a:gd name="T48" fmla="*/ 679 w 2922"/>
                <a:gd name="T49" fmla="*/ 1750 h 3292"/>
                <a:gd name="T50" fmla="*/ 1268 w 2922"/>
                <a:gd name="T51" fmla="*/ 1845 h 3292"/>
                <a:gd name="T52" fmla="*/ 1927 w 2922"/>
                <a:gd name="T53" fmla="*/ 1818 h 3292"/>
                <a:gd name="T54" fmla="*/ 2439 w 2922"/>
                <a:gd name="T55" fmla="*/ 1679 h 3292"/>
                <a:gd name="T56" fmla="*/ 2699 w 2922"/>
                <a:gd name="T57" fmla="*/ 1462 h 3292"/>
                <a:gd name="T58" fmla="*/ 2659 w 2922"/>
                <a:gd name="T59" fmla="*/ 1072 h 3292"/>
                <a:gd name="T60" fmla="*/ 2164 w 2922"/>
                <a:gd name="T61" fmla="*/ 1263 h 3292"/>
                <a:gd name="T62" fmla="*/ 1551 w 2922"/>
                <a:gd name="T63" fmla="*/ 1336 h 3292"/>
                <a:gd name="T64" fmla="*/ 927 w 2922"/>
                <a:gd name="T65" fmla="*/ 1295 h 3292"/>
                <a:gd name="T66" fmla="*/ 385 w 2922"/>
                <a:gd name="T67" fmla="*/ 1139 h 3292"/>
                <a:gd name="T68" fmla="*/ 1174 w 2922"/>
                <a:gd name="T69" fmla="*/ 217 h 3292"/>
                <a:gd name="T70" fmla="*/ 609 w 2922"/>
                <a:gd name="T71" fmla="*/ 329 h 3292"/>
                <a:gd name="T72" fmla="*/ 268 w 2922"/>
                <a:gd name="T73" fmla="*/ 529 h 3292"/>
                <a:gd name="T74" fmla="*/ 242 w 2922"/>
                <a:gd name="T75" fmla="*/ 774 h 3292"/>
                <a:gd name="T76" fmla="*/ 544 w 2922"/>
                <a:gd name="T77" fmla="*/ 983 h 3292"/>
                <a:gd name="T78" fmla="*/ 1083 w 2922"/>
                <a:gd name="T79" fmla="*/ 1110 h 3292"/>
                <a:gd name="T80" fmla="*/ 1748 w 2922"/>
                <a:gd name="T81" fmla="*/ 1119 h 3292"/>
                <a:gd name="T82" fmla="*/ 2314 w 2922"/>
                <a:gd name="T83" fmla="*/ 1007 h 3292"/>
                <a:gd name="T84" fmla="*/ 2655 w 2922"/>
                <a:gd name="T85" fmla="*/ 808 h 3292"/>
                <a:gd name="T86" fmla="*/ 2681 w 2922"/>
                <a:gd name="T87" fmla="*/ 561 h 3292"/>
                <a:gd name="T88" fmla="*/ 2379 w 2922"/>
                <a:gd name="T89" fmla="*/ 353 h 3292"/>
                <a:gd name="T90" fmla="*/ 1839 w 2922"/>
                <a:gd name="T91" fmla="*/ 227 h 3292"/>
                <a:gd name="T92" fmla="*/ 1618 w 2922"/>
                <a:gd name="T93" fmla="*/ 3 h 3292"/>
                <a:gd name="T94" fmla="*/ 2153 w 2922"/>
                <a:gd name="T95" fmla="*/ 71 h 3292"/>
                <a:gd name="T96" fmla="*/ 2600 w 2922"/>
                <a:gd name="T97" fmla="*/ 228 h 3292"/>
                <a:gd name="T98" fmla="*/ 2875 w 2922"/>
                <a:gd name="T99" fmla="*/ 480 h 3292"/>
                <a:gd name="T100" fmla="*/ 2910 w 2922"/>
                <a:gd name="T101" fmla="*/ 2720 h 3292"/>
                <a:gd name="T102" fmla="*/ 2700 w 2922"/>
                <a:gd name="T103" fmla="*/ 3000 h 3292"/>
                <a:gd name="T104" fmla="*/ 2293 w 2922"/>
                <a:gd name="T105" fmla="*/ 3184 h 3292"/>
                <a:gd name="T106" fmla="*/ 1775 w 2922"/>
                <a:gd name="T107" fmla="*/ 3278 h 3292"/>
                <a:gd name="T108" fmla="*/ 1226 w 2922"/>
                <a:gd name="T109" fmla="*/ 3284 h 3292"/>
                <a:gd name="T110" fmla="*/ 699 w 2922"/>
                <a:gd name="T111" fmla="*/ 3203 h 3292"/>
                <a:gd name="T112" fmla="*/ 271 w 2922"/>
                <a:gd name="T113" fmla="*/ 3033 h 3292"/>
                <a:gd name="T114" fmla="*/ 28 w 2922"/>
                <a:gd name="T115" fmla="*/ 2767 h 3292"/>
                <a:gd name="T116" fmla="*/ 28 w 2922"/>
                <a:gd name="T117" fmla="*/ 524 h 3292"/>
                <a:gd name="T118" fmla="*/ 271 w 2922"/>
                <a:gd name="T119" fmla="*/ 258 h 3292"/>
                <a:gd name="T120" fmla="*/ 699 w 2922"/>
                <a:gd name="T121" fmla="*/ 88 h 3292"/>
                <a:gd name="T122" fmla="*/ 1226 w 2922"/>
                <a:gd name="T123" fmla="*/ 7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2" h="3292">
                  <a:moveTo>
                    <a:pt x="209" y="2238"/>
                  </a:moveTo>
                  <a:lnTo>
                    <a:pt x="209" y="2622"/>
                  </a:lnTo>
                  <a:lnTo>
                    <a:pt x="213" y="2658"/>
                  </a:lnTo>
                  <a:lnTo>
                    <a:pt x="224" y="2694"/>
                  </a:lnTo>
                  <a:lnTo>
                    <a:pt x="242" y="2729"/>
                  </a:lnTo>
                  <a:lnTo>
                    <a:pt x="268" y="2762"/>
                  </a:lnTo>
                  <a:lnTo>
                    <a:pt x="299" y="2795"/>
                  </a:lnTo>
                  <a:lnTo>
                    <a:pt x="336" y="2827"/>
                  </a:lnTo>
                  <a:lnTo>
                    <a:pt x="380" y="2856"/>
                  </a:lnTo>
                  <a:lnTo>
                    <a:pt x="430" y="2884"/>
                  </a:lnTo>
                  <a:lnTo>
                    <a:pt x="484" y="2912"/>
                  </a:lnTo>
                  <a:lnTo>
                    <a:pt x="544" y="2938"/>
                  </a:lnTo>
                  <a:lnTo>
                    <a:pt x="609" y="2961"/>
                  </a:lnTo>
                  <a:lnTo>
                    <a:pt x="679" y="2983"/>
                  </a:lnTo>
                  <a:lnTo>
                    <a:pt x="751" y="3004"/>
                  </a:lnTo>
                  <a:lnTo>
                    <a:pt x="829" y="3022"/>
                  </a:lnTo>
                  <a:lnTo>
                    <a:pt x="910" y="3038"/>
                  </a:lnTo>
                  <a:lnTo>
                    <a:pt x="996" y="3053"/>
                  </a:lnTo>
                  <a:lnTo>
                    <a:pt x="1083" y="3064"/>
                  </a:lnTo>
                  <a:lnTo>
                    <a:pt x="1174" y="3074"/>
                  </a:lnTo>
                  <a:lnTo>
                    <a:pt x="1268" y="3080"/>
                  </a:lnTo>
                  <a:lnTo>
                    <a:pt x="1364" y="3084"/>
                  </a:lnTo>
                  <a:lnTo>
                    <a:pt x="1461" y="3085"/>
                  </a:lnTo>
                  <a:lnTo>
                    <a:pt x="1559" y="3084"/>
                  </a:lnTo>
                  <a:lnTo>
                    <a:pt x="1655" y="3080"/>
                  </a:lnTo>
                  <a:lnTo>
                    <a:pt x="1748" y="3074"/>
                  </a:lnTo>
                  <a:lnTo>
                    <a:pt x="1839" y="3064"/>
                  </a:lnTo>
                  <a:lnTo>
                    <a:pt x="1927" y="3053"/>
                  </a:lnTo>
                  <a:lnTo>
                    <a:pt x="2012" y="3038"/>
                  </a:lnTo>
                  <a:lnTo>
                    <a:pt x="2093" y="3022"/>
                  </a:lnTo>
                  <a:lnTo>
                    <a:pt x="2171" y="3004"/>
                  </a:lnTo>
                  <a:lnTo>
                    <a:pt x="2244" y="2983"/>
                  </a:lnTo>
                  <a:lnTo>
                    <a:pt x="2314" y="2961"/>
                  </a:lnTo>
                  <a:lnTo>
                    <a:pt x="2379" y="2938"/>
                  </a:lnTo>
                  <a:lnTo>
                    <a:pt x="2439" y="2912"/>
                  </a:lnTo>
                  <a:lnTo>
                    <a:pt x="2493" y="2884"/>
                  </a:lnTo>
                  <a:lnTo>
                    <a:pt x="2543" y="2856"/>
                  </a:lnTo>
                  <a:lnTo>
                    <a:pt x="2586" y="2827"/>
                  </a:lnTo>
                  <a:lnTo>
                    <a:pt x="2624" y="2795"/>
                  </a:lnTo>
                  <a:lnTo>
                    <a:pt x="2655" y="2762"/>
                  </a:lnTo>
                  <a:lnTo>
                    <a:pt x="2681" y="2729"/>
                  </a:lnTo>
                  <a:lnTo>
                    <a:pt x="2699" y="2694"/>
                  </a:lnTo>
                  <a:lnTo>
                    <a:pt x="2710" y="2658"/>
                  </a:lnTo>
                  <a:lnTo>
                    <a:pt x="2714" y="2622"/>
                  </a:lnTo>
                  <a:lnTo>
                    <a:pt x="2714" y="2238"/>
                  </a:lnTo>
                  <a:lnTo>
                    <a:pt x="2672" y="2275"/>
                  </a:lnTo>
                  <a:lnTo>
                    <a:pt x="2625" y="2311"/>
                  </a:lnTo>
                  <a:lnTo>
                    <a:pt x="2573" y="2345"/>
                  </a:lnTo>
                  <a:lnTo>
                    <a:pt x="2515" y="2375"/>
                  </a:lnTo>
                  <a:lnTo>
                    <a:pt x="2452" y="2404"/>
                  </a:lnTo>
                  <a:lnTo>
                    <a:pt x="2385" y="2431"/>
                  </a:lnTo>
                  <a:lnTo>
                    <a:pt x="2314" y="2455"/>
                  </a:lnTo>
                  <a:lnTo>
                    <a:pt x="2239" y="2476"/>
                  </a:lnTo>
                  <a:lnTo>
                    <a:pt x="2161" y="2496"/>
                  </a:lnTo>
                  <a:lnTo>
                    <a:pt x="2080" y="2514"/>
                  </a:lnTo>
                  <a:lnTo>
                    <a:pt x="1996" y="2529"/>
                  </a:lnTo>
                  <a:lnTo>
                    <a:pt x="1910" y="2541"/>
                  </a:lnTo>
                  <a:lnTo>
                    <a:pt x="1823" y="2552"/>
                  </a:lnTo>
                  <a:lnTo>
                    <a:pt x="1733" y="2560"/>
                  </a:lnTo>
                  <a:lnTo>
                    <a:pt x="1643" y="2567"/>
                  </a:lnTo>
                  <a:lnTo>
                    <a:pt x="1553" y="2570"/>
                  </a:lnTo>
                  <a:lnTo>
                    <a:pt x="1461" y="2571"/>
                  </a:lnTo>
                  <a:lnTo>
                    <a:pt x="1370" y="2570"/>
                  </a:lnTo>
                  <a:lnTo>
                    <a:pt x="1280" y="2567"/>
                  </a:lnTo>
                  <a:lnTo>
                    <a:pt x="1189" y="2560"/>
                  </a:lnTo>
                  <a:lnTo>
                    <a:pt x="1100" y="2552"/>
                  </a:lnTo>
                  <a:lnTo>
                    <a:pt x="1013" y="2541"/>
                  </a:lnTo>
                  <a:lnTo>
                    <a:pt x="926" y="2529"/>
                  </a:lnTo>
                  <a:lnTo>
                    <a:pt x="843" y="2514"/>
                  </a:lnTo>
                  <a:lnTo>
                    <a:pt x="762" y="2496"/>
                  </a:lnTo>
                  <a:lnTo>
                    <a:pt x="684" y="2476"/>
                  </a:lnTo>
                  <a:lnTo>
                    <a:pt x="609" y="2455"/>
                  </a:lnTo>
                  <a:lnTo>
                    <a:pt x="538" y="2431"/>
                  </a:lnTo>
                  <a:lnTo>
                    <a:pt x="471" y="2404"/>
                  </a:lnTo>
                  <a:lnTo>
                    <a:pt x="408" y="2375"/>
                  </a:lnTo>
                  <a:lnTo>
                    <a:pt x="350" y="2345"/>
                  </a:lnTo>
                  <a:lnTo>
                    <a:pt x="298" y="2311"/>
                  </a:lnTo>
                  <a:lnTo>
                    <a:pt x="251" y="2275"/>
                  </a:lnTo>
                  <a:lnTo>
                    <a:pt x="209" y="2238"/>
                  </a:lnTo>
                  <a:close/>
                  <a:moveTo>
                    <a:pt x="209" y="1621"/>
                  </a:moveTo>
                  <a:lnTo>
                    <a:pt x="209" y="2009"/>
                  </a:lnTo>
                  <a:lnTo>
                    <a:pt x="213" y="2045"/>
                  </a:lnTo>
                  <a:lnTo>
                    <a:pt x="224" y="2080"/>
                  </a:lnTo>
                  <a:lnTo>
                    <a:pt x="242" y="2114"/>
                  </a:lnTo>
                  <a:lnTo>
                    <a:pt x="268" y="2148"/>
                  </a:lnTo>
                  <a:lnTo>
                    <a:pt x="299" y="2180"/>
                  </a:lnTo>
                  <a:lnTo>
                    <a:pt x="336" y="2211"/>
                  </a:lnTo>
                  <a:lnTo>
                    <a:pt x="380" y="2241"/>
                  </a:lnTo>
                  <a:lnTo>
                    <a:pt x="430" y="2269"/>
                  </a:lnTo>
                  <a:lnTo>
                    <a:pt x="484" y="2296"/>
                  </a:lnTo>
                  <a:lnTo>
                    <a:pt x="544" y="2322"/>
                  </a:lnTo>
                  <a:lnTo>
                    <a:pt x="609" y="2346"/>
                  </a:lnTo>
                  <a:lnTo>
                    <a:pt x="679" y="2368"/>
                  </a:lnTo>
                  <a:lnTo>
                    <a:pt x="751" y="2388"/>
                  </a:lnTo>
                  <a:lnTo>
                    <a:pt x="829" y="2406"/>
                  </a:lnTo>
                  <a:lnTo>
                    <a:pt x="910" y="2422"/>
                  </a:lnTo>
                  <a:lnTo>
                    <a:pt x="996" y="2435"/>
                  </a:lnTo>
                  <a:lnTo>
                    <a:pt x="1083" y="2447"/>
                  </a:lnTo>
                  <a:lnTo>
                    <a:pt x="1174" y="2456"/>
                  </a:lnTo>
                  <a:lnTo>
                    <a:pt x="1268" y="2463"/>
                  </a:lnTo>
                  <a:lnTo>
                    <a:pt x="1364" y="2467"/>
                  </a:lnTo>
                  <a:lnTo>
                    <a:pt x="1461" y="2468"/>
                  </a:lnTo>
                  <a:lnTo>
                    <a:pt x="1559" y="2467"/>
                  </a:lnTo>
                  <a:lnTo>
                    <a:pt x="1655" y="2463"/>
                  </a:lnTo>
                  <a:lnTo>
                    <a:pt x="1748" y="2456"/>
                  </a:lnTo>
                  <a:lnTo>
                    <a:pt x="1839" y="2447"/>
                  </a:lnTo>
                  <a:lnTo>
                    <a:pt x="1927" y="2435"/>
                  </a:lnTo>
                  <a:lnTo>
                    <a:pt x="2012" y="2422"/>
                  </a:lnTo>
                  <a:lnTo>
                    <a:pt x="2093" y="2406"/>
                  </a:lnTo>
                  <a:lnTo>
                    <a:pt x="2171" y="2388"/>
                  </a:lnTo>
                  <a:lnTo>
                    <a:pt x="2244" y="2368"/>
                  </a:lnTo>
                  <a:lnTo>
                    <a:pt x="2314" y="2346"/>
                  </a:lnTo>
                  <a:lnTo>
                    <a:pt x="2379" y="2322"/>
                  </a:lnTo>
                  <a:lnTo>
                    <a:pt x="2439" y="2296"/>
                  </a:lnTo>
                  <a:lnTo>
                    <a:pt x="2493" y="2269"/>
                  </a:lnTo>
                  <a:lnTo>
                    <a:pt x="2543" y="2241"/>
                  </a:lnTo>
                  <a:lnTo>
                    <a:pt x="2586" y="2211"/>
                  </a:lnTo>
                  <a:lnTo>
                    <a:pt x="2624" y="2180"/>
                  </a:lnTo>
                  <a:lnTo>
                    <a:pt x="2655" y="2148"/>
                  </a:lnTo>
                  <a:lnTo>
                    <a:pt x="2681" y="2114"/>
                  </a:lnTo>
                  <a:lnTo>
                    <a:pt x="2699" y="2080"/>
                  </a:lnTo>
                  <a:lnTo>
                    <a:pt x="2710" y="2045"/>
                  </a:lnTo>
                  <a:lnTo>
                    <a:pt x="2714" y="2009"/>
                  </a:lnTo>
                  <a:lnTo>
                    <a:pt x="2714" y="2007"/>
                  </a:lnTo>
                  <a:lnTo>
                    <a:pt x="2713" y="2006"/>
                  </a:lnTo>
                  <a:lnTo>
                    <a:pt x="2714" y="2006"/>
                  </a:lnTo>
                  <a:lnTo>
                    <a:pt x="2714" y="1621"/>
                  </a:lnTo>
                  <a:lnTo>
                    <a:pt x="2672" y="1659"/>
                  </a:lnTo>
                  <a:lnTo>
                    <a:pt x="2625" y="1693"/>
                  </a:lnTo>
                  <a:lnTo>
                    <a:pt x="2573" y="1727"/>
                  </a:lnTo>
                  <a:lnTo>
                    <a:pt x="2515" y="1758"/>
                  </a:lnTo>
                  <a:lnTo>
                    <a:pt x="2452" y="1787"/>
                  </a:lnTo>
                  <a:lnTo>
                    <a:pt x="2385" y="1813"/>
                  </a:lnTo>
                  <a:lnTo>
                    <a:pt x="2314" y="1838"/>
                  </a:lnTo>
                  <a:lnTo>
                    <a:pt x="2239" y="1860"/>
                  </a:lnTo>
                  <a:lnTo>
                    <a:pt x="2161" y="1879"/>
                  </a:lnTo>
                  <a:lnTo>
                    <a:pt x="2080" y="1897"/>
                  </a:lnTo>
                  <a:lnTo>
                    <a:pt x="1996" y="1911"/>
                  </a:lnTo>
                  <a:lnTo>
                    <a:pt x="1910" y="1925"/>
                  </a:lnTo>
                  <a:lnTo>
                    <a:pt x="1823" y="1935"/>
                  </a:lnTo>
                  <a:lnTo>
                    <a:pt x="1733" y="1943"/>
                  </a:lnTo>
                  <a:lnTo>
                    <a:pt x="1643" y="1949"/>
                  </a:lnTo>
                  <a:lnTo>
                    <a:pt x="1553" y="1952"/>
                  </a:lnTo>
                  <a:lnTo>
                    <a:pt x="1461" y="1954"/>
                  </a:lnTo>
                  <a:lnTo>
                    <a:pt x="1370" y="1952"/>
                  </a:lnTo>
                  <a:lnTo>
                    <a:pt x="1280" y="1949"/>
                  </a:lnTo>
                  <a:lnTo>
                    <a:pt x="1189" y="1943"/>
                  </a:lnTo>
                  <a:lnTo>
                    <a:pt x="1100" y="1935"/>
                  </a:lnTo>
                  <a:lnTo>
                    <a:pt x="1013" y="1925"/>
                  </a:lnTo>
                  <a:lnTo>
                    <a:pt x="926" y="1911"/>
                  </a:lnTo>
                  <a:lnTo>
                    <a:pt x="843" y="1897"/>
                  </a:lnTo>
                  <a:lnTo>
                    <a:pt x="762" y="1879"/>
                  </a:lnTo>
                  <a:lnTo>
                    <a:pt x="684" y="1860"/>
                  </a:lnTo>
                  <a:lnTo>
                    <a:pt x="609" y="1838"/>
                  </a:lnTo>
                  <a:lnTo>
                    <a:pt x="538" y="1813"/>
                  </a:lnTo>
                  <a:lnTo>
                    <a:pt x="471" y="1787"/>
                  </a:lnTo>
                  <a:lnTo>
                    <a:pt x="408" y="1758"/>
                  </a:lnTo>
                  <a:lnTo>
                    <a:pt x="350" y="1727"/>
                  </a:lnTo>
                  <a:lnTo>
                    <a:pt x="298" y="1693"/>
                  </a:lnTo>
                  <a:lnTo>
                    <a:pt x="251" y="1659"/>
                  </a:lnTo>
                  <a:lnTo>
                    <a:pt x="209" y="1621"/>
                  </a:lnTo>
                  <a:close/>
                  <a:moveTo>
                    <a:pt x="209" y="1035"/>
                  </a:moveTo>
                  <a:lnTo>
                    <a:pt x="209" y="1392"/>
                  </a:lnTo>
                  <a:lnTo>
                    <a:pt x="213" y="1427"/>
                  </a:lnTo>
                  <a:lnTo>
                    <a:pt x="224" y="1462"/>
                  </a:lnTo>
                  <a:lnTo>
                    <a:pt x="242" y="1497"/>
                  </a:lnTo>
                  <a:lnTo>
                    <a:pt x="268" y="1530"/>
                  </a:lnTo>
                  <a:lnTo>
                    <a:pt x="299" y="1563"/>
                  </a:lnTo>
                  <a:lnTo>
                    <a:pt x="336" y="1594"/>
                  </a:lnTo>
                  <a:lnTo>
                    <a:pt x="380" y="1623"/>
                  </a:lnTo>
                  <a:lnTo>
                    <a:pt x="430" y="1652"/>
                  </a:lnTo>
                  <a:lnTo>
                    <a:pt x="484" y="1679"/>
                  </a:lnTo>
                  <a:lnTo>
                    <a:pt x="544" y="1704"/>
                  </a:lnTo>
                  <a:lnTo>
                    <a:pt x="609" y="1728"/>
                  </a:lnTo>
                  <a:lnTo>
                    <a:pt x="679" y="1750"/>
                  </a:lnTo>
                  <a:lnTo>
                    <a:pt x="751" y="1770"/>
                  </a:lnTo>
                  <a:lnTo>
                    <a:pt x="829" y="1788"/>
                  </a:lnTo>
                  <a:lnTo>
                    <a:pt x="910" y="1804"/>
                  </a:lnTo>
                  <a:lnTo>
                    <a:pt x="996" y="1818"/>
                  </a:lnTo>
                  <a:lnTo>
                    <a:pt x="1083" y="1829"/>
                  </a:lnTo>
                  <a:lnTo>
                    <a:pt x="1174" y="1839"/>
                  </a:lnTo>
                  <a:lnTo>
                    <a:pt x="1268" y="1845"/>
                  </a:lnTo>
                  <a:lnTo>
                    <a:pt x="1364" y="1849"/>
                  </a:lnTo>
                  <a:lnTo>
                    <a:pt x="1461" y="1851"/>
                  </a:lnTo>
                  <a:lnTo>
                    <a:pt x="1559" y="1849"/>
                  </a:lnTo>
                  <a:lnTo>
                    <a:pt x="1655" y="1845"/>
                  </a:lnTo>
                  <a:lnTo>
                    <a:pt x="1748" y="1839"/>
                  </a:lnTo>
                  <a:lnTo>
                    <a:pt x="1839" y="1829"/>
                  </a:lnTo>
                  <a:lnTo>
                    <a:pt x="1927" y="1818"/>
                  </a:lnTo>
                  <a:lnTo>
                    <a:pt x="2012" y="1804"/>
                  </a:lnTo>
                  <a:lnTo>
                    <a:pt x="2093" y="1788"/>
                  </a:lnTo>
                  <a:lnTo>
                    <a:pt x="2171" y="1770"/>
                  </a:lnTo>
                  <a:lnTo>
                    <a:pt x="2244" y="1750"/>
                  </a:lnTo>
                  <a:lnTo>
                    <a:pt x="2314" y="1728"/>
                  </a:lnTo>
                  <a:lnTo>
                    <a:pt x="2379" y="1704"/>
                  </a:lnTo>
                  <a:lnTo>
                    <a:pt x="2439" y="1679"/>
                  </a:lnTo>
                  <a:lnTo>
                    <a:pt x="2493" y="1652"/>
                  </a:lnTo>
                  <a:lnTo>
                    <a:pt x="2543" y="1623"/>
                  </a:lnTo>
                  <a:lnTo>
                    <a:pt x="2586" y="1594"/>
                  </a:lnTo>
                  <a:lnTo>
                    <a:pt x="2624" y="1563"/>
                  </a:lnTo>
                  <a:lnTo>
                    <a:pt x="2655" y="1530"/>
                  </a:lnTo>
                  <a:lnTo>
                    <a:pt x="2681" y="1497"/>
                  </a:lnTo>
                  <a:lnTo>
                    <a:pt x="2699" y="1462"/>
                  </a:lnTo>
                  <a:lnTo>
                    <a:pt x="2710" y="1427"/>
                  </a:lnTo>
                  <a:lnTo>
                    <a:pt x="2714" y="1392"/>
                  </a:lnTo>
                  <a:lnTo>
                    <a:pt x="2714" y="1389"/>
                  </a:lnTo>
                  <a:lnTo>
                    <a:pt x="2713" y="1388"/>
                  </a:lnTo>
                  <a:lnTo>
                    <a:pt x="2714" y="1388"/>
                  </a:lnTo>
                  <a:lnTo>
                    <a:pt x="2714" y="1035"/>
                  </a:lnTo>
                  <a:lnTo>
                    <a:pt x="2659" y="1072"/>
                  </a:lnTo>
                  <a:lnTo>
                    <a:pt x="2601" y="1106"/>
                  </a:lnTo>
                  <a:lnTo>
                    <a:pt x="2538" y="1139"/>
                  </a:lnTo>
                  <a:lnTo>
                    <a:pt x="2470" y="1168"/>
                  </a:lnTo>
                  <a:lnTo>
                    <a:pt x="2398" y="1196"/>
                  </a:lnTo>
                  <a:lnTo>
                    <a:pt x="2323" y="1220"/>
                  </a:lnTo>
                  <a:lnTo>
                    <a:pt x="2244" y="1243"/>
                  </a:lnTo>
                  <a:lnTo>
                    <a:pt x="2164" y="1263"/>
                  </a:lnTo>
                  <a:lnTo>
                    <a:pt x="2080" y="1280"/>
                  </a:lnTo>
                  <a:lnTo>
                    <a:pt x="1996" y="1295"/>
                  </a:lnTo>
                  <a:lnTo>
                    <a:pt x="1908" y="1308"/>
                  </a:lnTo>
                  <a:lnTo>
                    <a:pt x="1820" y="1318"/>
                  </a:lnTo>
                  <a:lnTo>
                    <a:pt x="1731" y="1326"/>
                  </a:lnTo>
                  <a:lnTo>
                    <a:pt x="1641" y="1332"/>
                  </a:lnTo>
                  <a:lnTo>
                    <a:pt x="1551" y="1336"/>
                  </a:lnTo>
                  <a:lnTo>
                    <a:pt x="1461" y="1337"/>
                  </a:lnTo>
                  <a:lnTo>
                    <a:pt x="1371" y="1336"/>
                  </a:lnTo>
                  <a:lnTo>
                    <a:pt x="1282" y="1332"/>
                  </a:lnTo>
                  <a:lnTo>
                    <a:pt x="1192" y="1326"/>
                  </a:lnTo>
                  <a:lnTo>
                    <a:pt x="1102" y="1318"/>
                  </a:lnTo>
                  <a:lnTo>
                    <a:pt x="1014" y="1308"/>
                  </a:lnTo>
                  <a:lnTo>
                    <a:pt x="927" y="1295"/>
                  </a:lnTo>
                  <a:lnTo>
                    <a:pt x="842" y="1280"/>
                  </a:lnTo>
                  <a:lnTo>
                    <a:pt x="759" y="1263"/>
                  </a:lnTo>
                  <a:lnTo>
                    <a:pt x="678" y="1243"/>
                  </a:lnTo>
                  <a:lnTo>
                    <a:pt x="600" y="1220"/>
                  </a:lnTo>
                  <a:lnTo>
                    <a:pt x="525" y="1196"/>
                  </a:lnTo>
                  <a:lnTo>
                    <a:pt x="454" y="1168"/>
                  </a:lnTo>
                  <a:lnTo>
                    <a:pt x="385" y="1139"/>
                  </a:lnTo>
                  <a:lnTo>
                    <a:pt x="322" y="1106"/>
                  </a:lnTo>
                  <a:lnTo>
                    <a:pt x="264" y="1072"/>
                  </a:lnTo>
                  <a:lnTo>
                    <a:pt x="209" y="1035"/>
                  </a:lnTo>
                  <a:close/>
                  <a:moveTo>
                    <a:pt x="1461" y="206"/>
                  </a:moveTo>
                  <a:lnTo>
                    <a:pt x="1364" y="207"/>
                  </a:lnTo>
                  <a:lnTo>
                    <a:pt x="1268" y="211"/>
                  </a:lnTo>
                  <a:lnTo>
                    <a:pt x="1174" y="217"/>
                  </a:lnTo>
                  <a:lnTo>
                    <a:pt x="1083" y="227"/>
                  </a:lnTo>
                  <a:lnTo>
                    <a:pt x="996" y="238"/>
                  </a:lnTo>
                  <a:lnTo>
                    <a:pt x="910" y="252"/>
                  </a:lnTo>
                  <a:lnTo>
                    <a:pt x="829" y="269"/>
                  </a:lnTo>
                  <a:lnTo>
                    <a:pt x="751" y="287"/>
                  </a:lnTo>
                  <a:lnTo>
                    <a:pt x="679" y="307"/>
                  </a:lnTo>
                  <a:lnTo>
                    <a:pt x="609" y="329"/>
                  </a:lnTo>
                  <a:lnTo>
                    <a:pt x="544" y="353"/>
                  </a:lnTo>
                  <a:lnTo>
                    <a:pt x="484" y="378"/>
                  </a:lnTo>
                  <a:lnTo>
                    <a:pt x="430" y="406"/>
                  </a:lnTo>
                  <a:lnTo>
                    <a:pt x="380" y="434"/>
                  </a:lnTo>
                  <a:lnTo>
                    <a:pt x="336" y="465"/>
                  </a:lnTo>
                  <a:lnTo>
                    <a:pt x="299" y="496"/>
                  </a:lnTo>
                  <a:lnTo>
                    <a:pt x="268" y="529"/>
                  </a:lnTo>
                  <a:lnTo>
                    <a:pt x="242" y="561"/>
                  </a:lnTo>
                  <a:lnTo>
                    <a:pt x="224" y="596"/>
                  </a:lnTo>
                  <a:lnTo>
                    <a:pt x="213" y="632"/>
                  </a:lnTo>
                  <a:lnTo>
                    <a:pt x="209" y="668"/>
                  </a:lnTo>
                  <a:lnTo>
                    <a:pt x="213" y="704"/>
                  </a:lnTo>
                  <a:lnTo>
                    <a:pt x="224" y="739"/>
                  </a:lnTo>
                  <a:lnTo>
                    <a:pt x="242" y="774"/>
                  </a:lnTo>
                  <a:lnTo>
                    <a:pt x="268" y="808"/>
                  </a:lnTo>
                  <a:lnTo>
                    <a:pt x="299" y="840"/>
                  </a:lnTo>
                  <a:lnTo>
                    <a:pt x="336" y="872"/>
                  </a:lnTo>
                  <a:lnTo>
                    <a:pt x="380" y="901"/>
                  </a:lnTo>
                  <a:lnTo>
                    <a:pt x="430" y="931"/>
                  </a:lnTo>
                  <a:lnTo>
                    <a:pt x="484" y="958"/>
                  </a:lnTo>
                  <a:lnTo>
                    <a:pt x="544" y="983"/>
                  </a:lnTo>
                  <a:lnTo>
                    <a:pt x="609" y="1007"/>
                  </a:lnTo>
                  <a:lnTo>
                    <a:pt x="679" y="1030"/>
                  </a:lnTo>
                  <a:lnTo>
                    <a:pt x="751" y="1050"/>
                  </a:lnTo>
                  <a:lnTo>
                    <a:pt x="829" y="1067"/>
                  </a:lnTo>
                  <a:lnTo>
                    <a:pt x="910" y="1084"/>
                  </a:lnTo>
                  <a:lnTo>
                    <a:pt x="996" y="1098"/>
                  </a:lnTo>
                  <a:lnTo>
                    <a:pt x="1083" y="1110"/>
                  </a:lnTo>
                  <a:lnTo>
                    <a:pt x="1174" y="1119"/>
                  </a:lnTo>
                  <a:lnTo>
                    <a:pt x="1268" y="1125"/>
                  </a:lnTo>
                  <a:lnTo>
                    <a:pt x="1364" y="1130"/>
                  </a:lnTo>
                  <a:lnTo>
                    <a:pt x="1461" y="1132"/>
                  </a:lnTo>
                  <a:lnTo>
                    <a:pt x="1559" y="1130"/>
                  </a:lnTo>
                  <a:lnTo>
                    <a:pt x="1655" y="1125"/>
                  </a:lnTo>
                  <a:lnTo>
                    <a:pt x="1748" y="1119"/>
                  </a:lnTo>
                  <a:lnTo>
                    <a:pt x="1839" y="1110"/>
                  </a:lnTo>
                  <a:lnTo>
                    <a:pt x="1927" y="1098"/>
                  </a:lnTo>
                  <a:lnTo>
                    <a:pt x="2012" y="1084"/>
                  </a:lnTo>
                  <a:lnTo>
                    <a:pt x="2093" y="1067"/>
                  </a:lnTo>
                  <a:lnTo>
                    <a:pt x="2171" y="1050"/>
                  </a:lnTo>
                  <a:lnTo>
                    <a:pt x="2244" y="1030"/>
                  </a:lnTo>
                  <a:lnTo>
                    <a:pt x="2314" y="1007"/>
                  </a:lnTo>
                  <a:lnTo>
                    <a:pt x="2379" y="983"/>
                  </a:lnTo>
                  <a:lnTo>
                    <a:pt x="2439" y="958"/>
                  </a:lnTo>
                  <a:lnTo>
                    <a:pt x="2493" y="931"/>
                  </a:lnTo>
                  <a:lnTo>
                    <a:pt x="2543" y="901"/>
                  </a:lnTo>
                  <a:lnTo>
                    <a:pt x="2586" y="872"/>
                  </a:lnTo>
                  <a:lnTo>
                    <a:pt x="2624" y="840"/>
                  </a:lnTo>
                  <a:lnTo>
                    <a:pt x="2655" y="808"/>
                  </a:lnTo>
                  <a:lnTo>
                    <a:pt x="2681" y="774"/>
                  </a:lnTo>
                  <a:lnTo>
                    <a:pt x="2699" y="739"/>
                  </a:lnTo>
                  <a:lnTo>
                    <a:pt x="2710" y="704"/>
                  </a:lnTo>
                  <a:lnTo>
                    <a:pt x="2714" y="668"/>
                  </a:lnTo>
                  <a:lnTo>
                    <a:pt x="2710" y="632"/>
                  </a:lnTo>
                  <a:lnTo>
                    <a:pt x="2699" y="596"/>
                  </a:lnTo>
                  <a:lnTo>
                    <a:pt x="2681" y="561"/>
                  </a:lnTo>
                  <a:lnTo>
                    <a:pt x="2655" y="529"/>
                  </a:lnTo>
                  <a:lnTo>
                    <a:pt x="2624" y="496"/>
                  </a:lnTo>
                  <a:lnTo>
                    <a:pt x="2586" y="465"/>
                  </a:lnTo>
                  <a:lnTo>
                    <a:pt x="2543" y="434"/>
                  </a:lnTo>
                  <a:lnTo>
                    <a:pt x="2493" y="406"/>
                  </a:lnTo>
                  <a:lnTo>
                    <a:pt x="2439" y="378"/>
                  </a:lnTo>
                  <a:lnTo>
                    <a:pt x="2379" y="353"/>
                  </a:lnTo>
                  <a:lnTo>
                    <a:pt x="2314" y="329"/>
                  </a:lnTo>
                  <a:lnTo>
                    <a:pt x="2244" y="307"/>
                  </a:lnTo>
                  <a:lnTo>
                    <a:pt x="2171" y="287"/>
                  </a:lnTo>
                  <a:lnTo>
                    <a:pt x="2093" y="269"/>
                  </a:lnTo>
                  <a:lnTo>
                    <a:pt x="2012" y="252"/>
                  </a:lnTo>
                  <a:lnTo>
                    <a:pt x="1927" y="238"/>
                  </a:lnTo>
                  <a:lnTo>
                    <a:pt x="1839" y="227"/>
                  </a:lnTo>
                  <a:lnTo>
                    <a:pt x="1748" y="217"/>
                  </a:lnTo>
                  <a:lnTo>
                    <a:pt x="1655" y="211"/>
                  </a:lnTo>
                  <a:lnTo>
                    <a:pt x="1559" y="207"/>
                  </a:lnTo>
                  <a:lnTo>
                    <a:pt x="1461" y="206"/>
                  </a:lnTo>
                  <a:close/>
                  <a:moveTo>
                    <a:pt x="1461" y="0"/>
                  </a:moveTo>
                  <a:lnTo>
                    <a:pt x="1540" y="1"/>
                  </a:lnTo>
                  <a:lnTo>
                    <a:pt x="1618" y="3"/>
                  </a:lnTo>
                  <a:lnTo>
                    <a:pt x="1697" y="7"/>
                  </a:lnTo>
                  <a:lnTo>
                    <a:pt x="1775" y="13"/>
                  </a:lnTo>
                  <a:lnTo>
                    <a:pt x="1853" y="22"/>
                  </a:lnTo>
                  <a:lnTo>
                    <a:pt x="1929" y="31"/>
                  </a:lnTo>
                  <a:lnTo>
                    <a:pt x="2005" y="43"/>
                  </a:lnTo>
                  <a:lnTo>
                    <a:pt x="2080" y="55"/>
                  </a:lnTo>
                  <a:lnTo>
                    <a:pt x="2153" y="71"/>
                  </a:lnTo>
                  <a:lnTo>
                    <a:pt x="2224" y="88"/>
                  </a:lnTo>
                  <a:lnTo>
                    <a:pt x="2293" y="106"/>
                  </a:lnTo>
                  <a:lnTo>
                    <a:pt x="2360" y="127"/>
                  </a:lnTo>
                  <a:lnTo>
                    <a:pt x="2425" y="149"/>
                  </a:lnTo>
                  <a:lnTo>
                    <a:pt x="2486" y="174"/>
                  </a:lnTo>
                  <a:lnTo>
                    <a:pt x="2544" y="201"/>
                  </a:lnTo>
                  <a:lnTo>
                    <a:pt x="2600" y="228"/>
                  </a:lnTo>
                  <a:lnTo>
                    <a:pt x="2652" y="258"/>
                  </a:lnTo>
                  <a:lnTo>
                    <a:pt x="2700" y="290"/>
                  </a:lnTo>
                  <a:lnTo>
                    <a:pt x="2744" y="325"/>
                  </a:lnTo>
                  <a:lnTo>
                    <a:pt x="2783" y="360"/>
                  </a:lnTo>
                  <a:lnTo>
                    <a:pt x="2819" y="398"/>
                  </a:lnTo>
                  <a:lnTo>
                    <a:pt x="2849" y="438"/>
                  </a:lnTo>
                  <a:lnTo>
                    <a:pt x="2875" y="480"/>
                  </a:lnTo>
                  <a:lnTo>
                    <a:pt x="2895" y="524"/>
                  </a:lnTo>
                  <a:lnTo>
                    <a:pt x="2910" y="570"/>
                  </a:lnTo>
                  <a:lnTo>
                    <a:pt x="2919" y="618"/>
                  </a:lnTo>
                  <a:lnTo>
                    <a:pt x="2922" y="668"/>
                  </a:lnTo>
                  <a:lnTo>
                    <a:pt x="2922" y="2622"/>
                  </a:lnTo>
                  <a:lnTo>
                    <a:pt x="2919" y="2673"/>
                  </a:lnTo>
                  <a:lnTo>
                    <a:pt x="2910" y="2720"/>
                  </a:lnTo>
                  <a:lnTo>
                    <a:pt x="2895" y="2767"/>
                  </a:lnTo>
                  <a:lnTo>
                    <a:pt x="2875" y="2811"/>
                  </a:lnTo>
                  <a:lnTo>
                    <a:pt x="2849" y="2853"/>
                  </a:lnTo>
                  <a:lnTo>
                    <a:pt x="2819" y="2892"/>
                  </a:lnTo>
                  <a:lnTo>
                    <a:pt x="2783" y="2931"/>
                  </a:lnTo>
                  <a:lnTo>
                    <a:pt x="2744" y="2967"/>
                  </a:lnTo>
                  <a:lnTo>
                    <a:pt x="2700" y="3000"/>
                  </a:lnTo>
                  <a:lnTo>
                    <a:pt x="2652" y="3033"/>
                  </a:lnTo>
                  <a:lnTo>
                    <a:pt x="2600" y="3062"/>
                  </a:lnTo>
                  <a:lnTo>
                    <a:pt x="2544" y="3091"/>
                  </a:lnTo>
                  <a:lnTo>
                    <a:pt x="2486" y="3117"/>
                  </a:lnTo>
                  <a:lnTo>
                    <a:pt x="2425" y="3141"/>
                  </a:lnTo>
                  <a:lnTo>
                    <a:pt x="2360" y="3164"/>
                  </a:lnTo>
                  <a:lnTo>
                    <a:pt x="2293" y="3184"/>
                  </a:lnTo>
                  <a:lnTo>
                    <a:pt x="2224" y="3203"/>
                  </a:lnTo>
                  <a:lnTo>
                    <a:pt x="2153" y="3220"/>
                  </a:lnTo>
                  <a:lnTo>
                    <a:pt x="2080" y="3236"/>
                  </a:lnTo>
                  <a:lnTo>
                    <a:pt x="2005" y="3249"/>
                  </a:lnTo>
                  <a:lnTo>
                    <a:pt x="1929" y="3260"/>
                  </a:lnTo>
                  <a:lnTo>
                    <a:pt x="1853" y="3270"/>
                  </a:lnTo>
                  <a:lnTo>
                    <a:pt x="1775" y="3278"/>
                  </a:lnTo>
                  <a:lnTo>
                    <a:pt x="1697" y="3284"/>
                  </a:lnTo>
                  <a:lnTo>
                    <a:pt x="1618" y="3288"/>
                  </a:lnTo>
                  <a:lnTo>
                    <a:pt x="1540" y="3291"/>
                  </a:lnTo>
                  <a:lnTo>
                    <a:pt x="1461" y="3292"/>
                  </a:lnTo>
                  <a:lnTo>
                    <a:pt x="1383" y="3291"/>
                  </a:lnTo>
                  <a:lnTo>
                    <a:pt x="1304" y="3288"/>
                  </a:lnTo>
                  <a:lnTo>
                    <a:pt x="1226" y="3284"/>
                  </a:lnTo>
                  <a:lnTo>
                    <a:pt x="1147" y="3278"/>
                  </a:lnTo>
                  <a:lnTo>
                    <a:pt x="1070" y="3270"/>
                  </a:lnTo>
                  <a:lnTo>
                    <a:pt x="994" y="3260"/>
                  </a:lnTo>
                  <a:lnTo>
                    <a:pt x="918" y="3249"/>
                  </a:lnTo>
                  <a:lnTo>
                    <a:pt x="843" y="3236"/>
                  </a:lnTo>
                  <a:lnTo>
                    <a:pt x="769" y="3220"/>
                  </a:lnTo>
                  <a:lnTo>
                    <a:pt x="699" y="3203"/>
                  </a:lnTo>
                  <a:lnTo>
                    <a:pt x="630" y="3184"/>
                  </a:lnTo>
                  <a:lnTo>
                    <a:pt x="562" y="3164"/>
                  </a:lnTo>
                  <a:lnTo>
                    <a:pt x="498" y="3141"/>
                  </a:lnTo>
                  <a:lnTo>
                    <a:pt x="436" y="3117"/>
                  </a:lnTo>
                  <a:lnTo>
                    <a:pt x="378" y="3091"/>
                  </a:lnTo>
                  <a:lnTo>
                    <a:pt x="322" y="3062"/>
                  </a:lnTo>
                  <a:lnTo>
                    <a:pt x="271" y="3033"/>
                  </a:lnTo>
                  <a:lnTo>
                    <a:pt x="223" y="3000"/>
                  </a:lnTo>
                  <a:lnTo>
                    <a:pt x="179" y="2967"/>
                  </a:lnTo>
                  <a:lnTo>
                    <a:pt x="139" y="2931"/>
                  </a:lnTo>
                  <a:lnTo>
                    <a:pt x="103" y="2892"/>
                  </a:lnTo>
                  <a:lnTo>
                    <a:pt x="74" y="2853"/>
                  </a:lnTo>
                  <a:lnTo>
                    <a:pt x="48" y="2811"/>
                  </a:lnTo>
                  <a:lnTo>
                    <a:pt x="28" y="2767"/>
                  </a:lnTo>
                  <a:lnTo>
                    <a:pt x="13" y="2720"/>
                  </a:lnTo>
                  <a:lnTo>
                    <a:pt x="3" y="2673"/>
                  </a:lnTo>
                  <a:lnTo>
                    <a:pt x="0" y="2622"/>
                  </a:lnTo>
                  <a:lnTo>
                    <a:pt x="0" y="668"/>
                  </a:lnTo>
                  <a:lnTo>
                    <a:pt x="3" y="618"/>
                  </a:lnTo>
                  <a:lnTo>
                    <a:pt x="13" y="570"/>
                  </a:lnTo>
                  <a:lnTo>
                    <a:pt x="28" y="524"/>
                  </a:lnTo>
                  <a:lnTo>
                    <a:pt x="48" y="480"/>
                  </a:lnTo>
                  <a:lnTo>
                    <a:pt x="74" y="438"/>
                  </a:lnTo>
                  <a:lnTo>
                    <a:pt x="103" y="398"/>
                  </a:lnTo>
                  <a:lnTo>
                    <a:pt x="139" y="360"/>
                  </a:lnTo>
                  <a:lnTo>
                    <a:pt x="179" y="325"/>
                  </a:lnTo>
                  <a:lnTo>
                    <a:pt x="223" y="290"/>
                  </a:lnTo>
                  <a:lnTo>
                    <a:pt x="271" y="258"/>
                  </a:lnTo>
                  <a:lnTo>
                    <a:pt x="322" y="228"/>
                  </a:lnTo>
                  <a:lnTo>
                    <a:pt x="378" y="201"/>
                  </a:lnTo>
                  <a:lnTo>
                    <a:pt x="436" y="174"/>
                  </a:lnTo>
                  <a:lnTo>
                    <a:pt x="498" y="149"/>
                  </a:lnTo>
                  <a:lnTo>
                    <a:pt x="562" y="127"/>
                  </a:lnTo>
                  <a:lnTo>
                    <a:pt x="630" y="106"/>
                  </a:lnTo>
                  <a:lnTo>
                    <a:pt x="699" y="88"/>
                  </a:lnTo>
                  <a:lnTo>
                    <a:pt x="769" y="71"/>
                  </a:lnTo>
                  <a:lnTo>
                    <a:pt x="843" y="55"/>
                  </a:lnTo>
                  <a:lnTo>
                    <a:pt x="918" y="43"/>
                  </a:lnTo>
                  <a:lnTo>
                    <a:pt x="994" y="31"/>
                  </a:lnTo>
                  <a:lnTo>
                    <a:pt x="1070" y="22"/>
                  </a:lnTo>
                  <a:lnTo>
                    <a:pt x="1147" y="13"/>
                  </a:lnTo>
                  <a:lnTo>
                    <a:pt x="1226" y="7"/>
                  </a:lnTo>
                  <a:lnTo>
                    <a:pt x="1304" y="3"/>
                  </a:lnTo>
                  <a:lnTo>
                    <a:pt x="1383" y="1"/>
                  </a:lnTo>
                  <a:lnTo>
                    <a:pt x="14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81" name="Freeform 118">
              <a:extLst>
                <a:ext uri="{FF2B5EF4-FFF2-40B4-BE49-F238E27FC236}">
                  <a16:creationId xmlns:a16="http://schemas.microsoft.com/office/drawing/2014/main" id="{0620CD8C-3374-4DBF-B0C6-F420BEDDC9D6}"/>
                </a:ext>
              </a:extLst>
            </p:cNvPr>
            <p:cNvSpPr>
              <a:spLocks/>
            </p:cNvSpPr>
            <p:nvPr/>
          </p:nvSpPr>
          <p:spPr bwMode="auto">
            <a:xfrm>
              <a:off x="10705" y="2926"/>
              <a:ext cx="26" cy="26"/>
            </a:xfrm>
            <a:custGeom>
              <a:avLst/>
              <a:gdLst>
                <a:gd name="T0" fmla="*/ 103 w 208"/>
                <a:gd name="T1" fmla="*/ 0 h 206"/>
                <a:gd name="T2" fmla="*/ 128 w 208"/>
                <a:gd name="T3" fmla="*/ 3 h 206"/>
                <a:gd name="T4" fmla="*/ 149 w 208"/>
                <a:gd name="T5" fmla="*/ 10 h 206"/>
                <a:gd name="T6" fmla="*/ 169 w 208"/>
                <a:gd name="T7" fmla="*/ 23 h 206"/>
                <a:gd name="T8" fmla="*/ 185 w 208"/>
                <a:gd name="T9" fmla="*/ 39 h 206"/>
                <a:gd name="T10" fmla="*/ 197 w 208"/>
                <a:gd name="T11" fmla="*/ 58 h 206"/>
                <a:gd name="T12" fmla="*/ 205 w 208"/>
                <a:gd name="T13" fmla="*/ 80 h 206"/>
                <a:gd name="T14" fmla="*/ 208 w 208"/>
                <a:gd name="T15" fmla="*/ 103 h 206"/>
                <a:gd name="T16" fmla="*/ 205 w 208"/>
                <a:gd name="T17" fmla="*/ 127 h 206"/>
                <a:gd name="T18" fmla="*/ 197 w 208"/>
                <a:gd name="T19" fmla="*/ 148 h 206"/>
                <a:gd name="T20" fmla="*/ 185 w 208"/>
                <a:gd name="T21" fmla="*/ 167 h 206"/>
                <a:gd name="T22" fmla="*/ 169 w 208"/>
                <a:gd name="T23" fmla="*/ 184 h 206"/>
                <a:gd name="T24" fmla="*/ 149 w 208"/>
                <a:gd name="T25" fmla="*/ 196 h 206"/>
                <a:gd name="T26" fmla="*/ 128 w 208"/>
                <a:gd name="T27" fmla="*/ 204 h 206"/>
                <a:gd name="T28" fmla="*/ 103 w 208"/>
                <a:gd name="T29" fmla="*/ 206 h 206"/>
                <a:gd name="T30" fmla="*/ 80 w 208"/>
                <a:gd name="T31" fmla="*/ 204 h 206"/>
                <a:gd name="T32" fmla="*/ 57 w 208"/>
                <a:gd name="T33" fmla="*/ 196 h 206"/>
                <a:gd name="T34" fmla="*/ 38 w 208"/>
                <a:gd name="T35" fmla="*/ 184 h 206"/>
                <a:gd name="T36" fmla="*/ 22 w 208"/>
                <a:gd name="T37" fmla="*/ 167 h 206"/>
                <a:gd name="T38" fmla="*/ 10 w 208"/>
                <a:gd name="T39" fmla="*/ 148 h 206"/>
                <a:gd name="T40" fmla="*/ 2 w 208"/>
                <a:gd name="T41" fmla="*/ 127 h 206"/>
                <a:gd name="T42" fmla="*/ 0 w 208"/>
                <a:gd name="T43" fmla="*/ 103 h 206"/>
                <a:gd name="T44" fmla="*/ 2 w 208"/>
                <a:gd name="T45" fmla="*/ 80 h 206"/>
                <a:gd name="T46" fmla="*/ 10 w 208"/>
                <a:gd name="T47" fmla="*/ 58 h 206"/>
                <a:gd name="T48" fmla="*/ 22 w 208"/>
                <a:gd name="T49" fmla="*/ 39 h 206"/>
                <a:gd name="T50" fmla="*/ 38 w 208"/>
                <a:gd name="T51" fmla="*/ 23 h 206"/>
                <a:gd name="T52" fmla="*/ 57 w 208"/>
                <a:gd name="T53" fmla="*/ 10 h 206"/>
                <a:gd name="T54" fmla="*/ 80 w 208"/>
                <a:gd name="T55" fmla="*/ 3 h 206"/>
                <a:gd name="T56" fmla="*/ 103 w 208"/>
                <a:gd name="T5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206">
                  <a:moveTo>
                    <a:pt x="103" y="0"/>
                  </a:moveTo>
                  <a:lnTo>
                    <a:pt x="128" y="3"/>
                  </a:lnTo>
                  <a:lnTo>
                    <a:pt x="149" y="10"/>
                  </a:lnTo>
                  <a:lnTo>
                    <a:pt x="169" y="23"/>
                  </a:lnTo>
                  <a:lnTo>
                    <a:pt x="185" y="39"/>
                  </a:lnTo>
                  <a:lnTo>
                    <a:pt x="197" y="58"/>
                  </a:lnTo>
                  <a:lnTo>
                    <a:pt x="205" y="80"/>
                  </a:lnTo>
                  <a:lnTo>
                    <a:pt x="208" y="103"/>
                  </a:lnTo>
                  <a:lnTo>
                    <a:pt x="205" y="127"/>
                  </a:lnTo>
                  <a:lnTo>
                    <a:pt x="197" y="148"/>
                  </a:lnTo>
                  <a:lnTo>
                    <a:pt x="185" y="167"/>
                  </a:lnTo>
                  <a:lnTo>
                    <a:pt x="169" y="184"/>
                  </a:lnTo>
                  <a:lnTo>
                    <a:pt x="149" y="196"/>
                  </a:lnTo>
                  <a:lnTo>
                    <a:pt x="128" y="204"/>
                  </a:lnTo>
                  <a:lnTo>
                    <a:pt x="103" y="206"/>
                  </a:lnTo>
                  <a:lnTo>
                    <a:pt x="80" y="204"/>
                  </a:lnTo>
                  <a:lnTo>
                    <a:pt x="57" y="196"/>
                  </a:lnTo>
                  <a:lnTo>
                    <a:pt x="38" y="184"/>
                  </a:lnTo>
                  <a:lnTo>
                    <a:pt x="22" y="167"/>
                  </a:lnTo>
                  <a:lnTo>
                    <a:pt x="10" y="148"/>
                  </a:lnTo>
                  <a:lnTo>
                    <a:pt x="2" y="127"/>
                  </a:lnTo>
                  <a:lnTo>
                    <a:pt x="0" y="103"/>
                  </a:lnTo>
                  <a:lnTo>
                    <a:pt x="2" y="80"/>
                  </a:lnTo>
                  <a:lnTo>
                    <a:pt x="10" y="58"/>
                  </a:lnTo>
                  <a:lnTo>
                    <a:pt x="22" y="39"/>
                  </a:lnTo>
                  <a:lnTo>
                    <a:pt x="38" y="23"/>
                  </a:lnTo>
                  <a:lnTo>
                    <a:pt x="57" y="10"/>
                  </a:lnTo>
                  <a:lnTo>
                    <a:pt x="80" y="3"/>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82" name="Freeform 119">
              <a:extLst>
                <a:ext uri="{FF2B5EF4-FFF2-40B4-BE49-F238E27FC236}">
                  <a16:creationId xmlns:a16="http://schemas.microsoft.com/office/drawing/2014/main" id="{22334AE2-1F6E-4C8C-8843-2A83899AC896}"/>
                </a:ext>
              </a:extLst>
            </p:cNvPr>
            <p:cNvSpPr>
              <a:spLocks/>
            </p:cNvSpPr>
            <p:nvPr/>
          </p:nvSpPr>
          <p:spPr bwMode="auto">
            <a:xfrm>
              <a:off x="10705" y="2849"/>
              <a:ext cx="26" cy="25"/>
            </a:xfrm>
            <a:custGeom>
              <a:avLst/>
              <a:gdLst>
                <a:gd name="T0" fmla="*/ 103 w 208"/>
                <a:gd name="T1" fmla="*/ 0 h 206"/>
                <a:gd name="T2" fmla="*/ 128 w 208"/>
                <a:gd name="T3" fmla="*/ 2 h 206"/>
                <a:gd name="T4" fmla="*/ 149 w 208"/>
                <a:gd name="T5" fmla="*/ 11 h 206"/>
                <a:gd name="T6" fmla="*/ 169 w 208"/>
                <a:gd name="T7" fmla="*/ 22 h 206"/>
                <a:gd name="T8" fmla="*/ 185 w 208"/>
                <a:gd name="T9" fmla="*/ 38 h 206"/>
                <a:gd name="T10" fmla="*/ 197 w 208"/>
                <a:gd name="T11" fmla="*/ 57 h 206"/>
                <a:gd name="T12" fmla="*/ 205 w 208"/>
                <a:gd name="T13" fmla="*/ 79 h 206"/>
                <a:gd name="T14" fmla="*/ 208 w 208"/>
                <a:gd name="T15" fmla="*/ 102 h 206"/>
                <a:gd name="T16" fmla="*/ 205 w 208"/>
                <a:gd name="T17" fmla="*/ 127 h 206"/>
                <a:gd name="T18" fmla="*/ 197 w 208"/>
                <a:gd name="T19" fmla="*/ 148 h 206"/>
                <a:gd name="T20" fmla="*/ 185 w 208"/>
                <a:gd name="T21" fmla="*/ 168 h 206"/>
                <a:gd name="T22" fmla="*/ 169 w 208"/>
                <a:gd name="T23" fmla="*/ 183 h 206"/>
                <a:gd name="T24" fmla="*/ 149 w 208"/>
                <a:gd name="T25" fmla="*/ 195 h 206"/>
                <a:gd name="T26" fmla="*/ 128 w 208"/>
                <a:gd name="T27" fmla="*/ 203 h 206"/>
                <a:gd name="T28" fmla="*/ 103 w 208"/>
                <a:gd name="T29" fmla="*/ 206 h 206"/>
                <a:gd name="T30" fmla="*/ 80 w 208"/>
                <a:gd name="T31" fmla="*/ 203 h 206"/>
                <a:gd name="T32" fmla="*/ 57 w 208"/>
                <a:gd name="T33" fmla="*/ 195 h 206"/>
                <a:gd name="T34" fmla="*/ 38 w 208"/>
                <a:gd name="T35" fmla="*/ 183 h 206"/>
                <a:gd name="T36" fmla="*/ 22 w 208"/>
                <a:gd name="T37" fmla="*/ 168 h 206"/>
                <a:gd name="T38" fmla="*/ 10 w 208"/>
                <a:gd name="T39" fmla="*/ 148 h 206"/>
                <a:gd name="T40" fmla="*/ 2 w 208"/>
                <a:gd name="T41" fmla="*/ 127 h 206"/>
                <a:gd name="T42" fmla="*/ 0 w 208"/>
                <a:gd name="T43" fmla="*/ 102 h 206"/>
                <a:gd name="T44" fmla="*/ 2 w 208"/>
                <a:gd name="T45" fmla="*/ 79 h 206"/>
                <a:gd name="T46" fmla="*/ 10 w 208"/>
                <a:gd name="T47" fmla="*/ 57 h 206"/>
                <a:gd name="T48" fmla="*/ 22 w 208"/>
                <a:gd name="T49" fmla="*/ 38 h 206"/>
                <a:gd name="T50" fmla="*/ 38 w 208"/>
                <a:gd name="T51" fmla="*/ 22 h 206"/>
                <a:gd name="T52" fmla="*/ 57 w 208"/>
                <a:gd name="T53" fmla="*/ 11 h 206"/>
                <a:gd name="T54" fmla="*/ 80 w 208"/>
                <a:gd name="T55" fmla="*/ 2 h 206"/>
                <a:gd name="T56" fmla="*/ 103 w 208"/>
                <a:gd name="T5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206">
                  <a:moveTo>
                    <a:pt x="103" y="0"/>
                  </a:moveTo>
                  <a:lnTo>
                    <a:pt x="128" y="2"/>
                  </a:lnTo>
                  <a:lnTo>
                    <a:pt x="149" y="11"/>
                  </a:lnTo>
                  <a:lnTo>
                    <a:pt x="169" y="22"/>
                  </a:lnTo>
                  <a:lnTo>
                    <a:pt x="185" y="38"/>
                  </a:lnTo>
                  <a:lnTo>
                    <a:pt x="197" y="57"/>
                  </a:lnTo>
                  <a:lnTo>
                    <a:pt x="205" y="79"/>
                  </a:lnTo>
                  <a:lnTo>
                    <a:pt x="208" y="102"/>
                  </a:lnTo>
                  <a:lnTo>
                    <a:pt x="205" y="127"/>
                  </a:lnTo>
                  <a:lnTo>
                    <a:pt x="197" y="148"/>
                  </a:lnTo>
                  <a:lnTo>
                    <a:pt x="185" y="168"/>
                  </a:lnTo>
                  <a:lnTo>
                    <a:pt x="169" y="183"/>
                  </a:lnTo>
                  <a:lnTo>
                    <a:pt x="149" y="195"/>
                  </a:lnTo>
                  <a:lnTo>
                    <a:pt x="128" y="203"/>
                  </a:lnTo>
                  <a:lnTo>
                    <a:pt x="103" y="206"/>
                  </a:lnTo>
                  <a:lnTo>
                    <a:pt x="80" y="203"/>
                  </a:lnTo>
                  <a:lnTo>
                    <a:pt x="57" y="195"/>
                  </a:lnTo>
                  <a:lnTo>
                    <a:pt x="38" y="183"/>
                  </a:lnTo>
                  <a:lnTo>
                    <a:pt x="22" y="168"/>
                  </a:lnTo>
                  <a:lnTo>
                    <a:pt x="10" y="148"/>
                  </a:lnTo>
                  <a:lnTo>
                    <a:pt x="2" y="127"/>
                  </a:lnTo>
                  <a:lnTo>
                    <a:pt x="0" y="102"/>
                  </a:lnTo>
                  <a:lnTo>
                    <a:pt x="2" y="79"/>
                  </a:lnTo>
                  <a:lnTo>
                    <a:pt x="10" y="57"/>
                  </a:lnTo>
                  <a:lnTo>
                    <a:pt x="22" y="38"/>
                  </a:lnTo>
                  <a:lnTo>
                    <a:pt x="38" y="22"/>
                  </a:lnTo>
                  <a:lnTo>
                    <a:pt x="57" y="11"/>
                  </a:lnTo>
                  <a:lnTo>
                    <a:pt x="80" y="2"/>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83" name="Freeform 120">
              <a:extLst>
                <a:ext uri="{FF2B5EF4-FFF2-40B4-BE49-F238E27FC236}">
                  <a16:creationId xmlns:a16="http://schemas.microsoft.com/office/drawing/2014/main" id="{E732D11B-5953-409F-A5C8-56B0C0141EAB}"/>
                </a:ext>
              </a:extLst>
            </p:cNvPr>
            <p:cNvSpPr>
              <a:spLocks/>
            </p:cNvSpPr>
            <p:nvPr/>
          </p:nvSpPr>
          <p:spPr bwMode="auto">
            <a:xfrm>
              <a:off x="10705" y="2772"/>
              <a:ext cx="26" cy="25"/>
            </a:xfrm>
            <a:custGeom>
              <a:avLst/>
              <a:gdLst>
                <a:gd name="T0" fmla="*/ 103 w 208"/>
                <a:gd name="T1" fmla="*/ 0 h 206"/>
                <a:gd name="T2" fmla="*/ 128 w 208"/>
                <a:gd name="T3" fmla="*/ 2 h 206"/>
                <a:gd name="T4" fmla="*/ 149 w 208"/>
                <a:gd name="T5" fmla="*/ 10 h 206"/>
                <a:gd name="T6" fmla="*/ 169 w 208"/>
                <a:gd name="T7" fmla="*/ 22 h 206"/>
                <a:gd name="T8" fmla="*/ 185 w 208"/>
                <a:gd name="T9" fmla="*/ 38 h 206"/>
                <a:gd name="T10" fmla="*/ 197 w 208"/>
                <a:gd name="T11" fmla="*/ 58 h 206"/>
                <a:gd name="T12" fmla="*/ 205 w 208"/>
                <a:gd name="T13" fmla="*/ 79 h 206"/>
                <a:gd name="T14" fmla="*/ 208 w 208"/>
                <a:gd name="T15" fmla="*/ 103 h 206"/>
                <a:gd name="T16" fmla="*/ 205 w 208"/>
                <a:gd name="T17" fmla="*/ 126 h 206"/>
                <a:gd name="T18" fmla="*/ 197 w 208"/>
                <a:gd name="T19" fmla="*/ 148 h 206"/>
                <a:gd name="T20" fmla="*/ 185 w 208"/>
                <a:gd name="T21" fmla="*/ 167 h 206"/>
                <a:gd name="T22" fmla="*/ 169 w 208"/>
                <a:gd name="T23" fmla="*/ 183 h 206"/>
                <a:gd name="T24" fmla="*/ 149 w 208"/>
                <a:gd name="T25" fmla="*/ 195 h 206"/>
                <a:gd name="T26" fmla="*/ 128 w 208"/>
                <a:gd name="T27" fmla="*/ 203 h 206"/>
                <a:gd name="T28" fmla="*/ 103 w 208"/>
                <a:gd name="T29" fmla="*/ 206 h 206"/>
                <a:gd name="T30" fmla="*/ 80 w 208"/>
                <a:gd name="T31" fmla="*/ 203 h 206"/>
                <a:gd name="T32" fmla="*/ 57 w 208"/>
                <a:gd name="T33" fmla="*/ 195 h 206"/>
                <a:gd name="T34" fmla="*/ 38 w 208"/>
                <a:gd name="T35" fmla="*/ 183 h 206"/>
                <a:gd name="T36" fmla="*/ 22 w 208"/>
                <a:gd name="T37" fmla="*/ 167 h 206"/>
                <a:gd name="T38" fmla="*/ 10 w 208"/>
                <a:gd name="T39" fmla="*/ 148 h 206"/>
                <a:gd name="T40" fmla="*/ 2 w 208"/>
                <a:gd name="T41" fmla="*/ 126 h 206"/>
                <a:gd name="T42" fmla="*/ 0 w 208"/>
                <a:gd name="T43" fmla="*/ 103 h 206"/>
                <a:gd name="T44" fmla="*/ 2 w 208"/>
                <a:gd name="T45" fmla="*/ 79 h 206"/>
                <a:gd name="T46" fmla="*/ 10 w 208"/>
                <a:gd name="T47" fmla="*/ 58 h 206"/>
                <a:gd name="T48" fmla="*/ 22 w 208"/>
                <a:gd name="T49" fmla="*/ 38 h 206"/>
                <a:gd name="T50" fmla="*/ 38 w 208"/>
                <a:gd name="T51" fmla="*/ 22 h 206"/>
                <a:gd name="T52" fmla="*/ 57 w 208"/>
                <a:gd name="T53" fmla="*/ 10 h 206"/>
                <a:gd name="T54" fmla="*/ 80 w 208"/>
                <a:gd name="T55" fmla="*/ 2 h 206"/>
                <a:gd name="T56" fmla="*/ 103 w 208"/>
                <a:gd name="T5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206">
                  <a:moveTo>
                    <a:pt x="103" y="0"/>
                  </a:moveTo>
                  <a:lnTo>
                    <a:pt x="128" y="2"/>
                  </a:lnTo>
                  <a:lnTo>
                    <a:pt x="149" y="10"/>
                  </a:lnTo>
                  <a:lnTo>
                    <a:pt x="169" y="22"/>
                  </a:lnTo>
                  <a:lnTo>
                    <a:pt x="185" y="38"/>
                  </a:lnTo>
                  <a:lnTo>
                    <a:pt x="197" y="58"/>
                  </a:lnTo>
                  <a:lnTo>
                    <a:pt x="205" y="79"/>
                  </a:lnTo>
                  <a:lnTo>
                    <a:pt x="208" y="103"/>
                  </a:lnTo>
                  <a:lnTo>
                    <a:pt x="205" y="126"/>
                  </a:lnTo>
                  <a:lnTo>
                    <a:pt x="197" y="148"/>
                  </a:lnTo>
                  <a:lnTo>
                    <a:pt x="185" y="167"/>
                  </a:lnTo>
                  <a:lnTo>
                    <a:pt x="169" y="183"/>
                  </a:lnTo>
                  <a:lnTo>
                    <a:pt x="149" y="195"/>
                  </a:lnTo>
                  <a:lnTo>
                    <a:pt x="128" y="203"/>
                  </a:lnTo>
                  <a:lnTo>
                    <a:pt x="103" y="206"/>
                  </a:lnTo>
                  <a:lnTo>
                    <a:pt x="80" y="203"/>
                  </a:lnTo>
                  <a:lnTo>
                    <a:pt x="57" y="195"/>
                  </a:lnTo>
                  <a:lnTo>
                    <a:pt x="38" y="183"/>
                  </a:lnTo>
                  <a:lnTo>
                    <a:pt x="22" y="167"/>
                  </a:lnTo>
                  <a:lnTo>
                    <a:pt x="10" y="148"/>
                  </a:lnTo>
                  <a:lnTo>
                    <a:pt x="2" y="126"/>
                  </a:lnTo>
                  <a:lnTo>
                    <a:pt x="0" y="103"/>
                  </a:lnTo>
                  <a:lnTo>
                    <a:pt x="2" y="79"/>
                  </a:lnTo>
                  <a:lnTo>
                    <a:pt x="10" y="58"/>
                  </a:lnTo>
                  <a:lnTo>
                    <a:pt x="22" y="38"/>
                  </a:lnTo>
                  <a:lnTo>
                    <a:pt x="38" y="22"/>
                  </a:lnTo>
                  <a:lnTo>
                    <a:pt x="57" y="10"/>
                  </a:lnTo>
                  <a:lnTo>
                    <a:pt x="80" y="2"/>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184" name="Group 123">
            <a:extLst>
              <a:ext uri="{FF2B5EF4-FFF2-40B4-BE49-F238E27FC236}">
                <a16:creationId xmlns:a16="http://schemas.microsoft.com/office/drawing/2014/main" id="{50509589-ACC3-4205-A072-FC41DAA2D74A}"/>
              </a:ext>
            </a:extLst>
          </p:cNvPr>
          <p:cNvGrpSpPr>
            <a:grpSpLocks noChangeAspect="1"/>
          </p:cNvGrpSpPr>
          <p:nvPr/>
        </p:nvGrpSpPr>
        <p:grpSpPr bwMode="auto">
          <a:xfrm>
            <a:off x="7476574" y="2519870"/>
            <a:ext cx="329368" cy="326987"/>
            <a:chOff x="9420" y="2604"/>
            <a:chExt cx="415" cy="412"/>
          </a:xfrm>
          <a:solidFill>
            <a:srgbClr val="000000"/>
          </a:solidFill>
        </p:grpSpPr>
        <p:sp>
          <p:nvSpPr>
            <p:cNvPr id="1185" name="Freeform 125">
              <a:extLst>
                <a:ext uri="{FF2B5EF4-FFF2-40B4-BE49-F238E27FC236}">
                  <a16:creationId xmlns:a16="http://schemas.microsoft.com/office/drawing/2014/main" id="{518F7735-75C0-42FF-932D-8F1D6C2EDA57}"/>
                </a:ext>
              </a:extLst>
            </p:cNvPr>
            <p:cNvSpPr>
              <a:spLocks noEditPoints="1"/>
            </p:cNvSpPr>
            <p:nvPr/>
          </p:nvSpPr>
          <p:spPr bwMode="auto">
            <a:xfrm>
              <a:off x="9420" y="2604"/>
              <a:ext cx="415" cy="412"/>
            </a:xfrm>
            <a:custGeom>
              <a:avLst/>
              <a:gdLst>
                <a:gd name="T0" fmla="*/ 682 w 3325"/>
                <a:gd name="T1" fmla="*/ 216 h 3292"/>
                <a:gd name="T2" fmla="*/ 634 w 3325"/>
                <a:gd name="T3" fmla="*/ 263 h 3292"/>
                <a:gd name="T4" fmla="*/ 624 w 3325"/>
                <a:gd name="T5" fmla="*/ 2777 h 3292"/>
                <a:gd name="T6" fmla="*/ 600 w 3325"/>
                <a:gd name="T7" fmla="*/ 2841 h 3292"/>
                <a:gd name="T8" fmla="*/ 543 w 3325"/>
                <a:gd name="T9" fmla="*/ 2877 h 3292"/>
                <a:gd name="T10" fmla="*/ 474 w 3325"/>
                <a:gd name="T11" fmla="*/ 2870 h 3292"/>
                <a:gd name="T12" fmla="*/ 426 w 3325"/>
                <a:gd name="T13" fmla="*/ 2822 h 3292"/>
                <a:gd name="T14" fmla="*/ 415 w 3325"/>
                <a:gd name="T15" fmla="*/ 720 h 3292"/>
                <a:gd name="T16" fmla="*/ 266 w 3325"/>
                <a:gd name="T17" fmla="*/ 730 h 3292"/>
                <a:gd name="T18" fmla="*/ 219 w 3325"/>
                <a:gd name="T19" fmla="*/ 777 h 3292"/>
                <a:gd name="T20" fmla="*/ 208 w 3325"/>
                <a:gd name="T21" fmla="*/ 2879 h 3292"/>
                <a:gd name="T22" fmla="*/ 232 w 3325"/>
                <a:gd name="T23" fmla="*/ 2974 h 3292"/>
                <a:gd name="T24" fmla="*/ 293 w 3325"/>
                <a:gd name="T25" fmla="*/ 3045 h 3292"/>
                <a:gd name="T26" fmla="*/ 381 w 3325"/>
                <a:gd name="T27" fmla="*/ 3083 h 3292"/>
                <a:gd name="T28" fmla="*/ 2947 w 3325"/>
                <a:gd name="T29" fmla="*/ 3082 h 3292"/>
                <a:gd name="T30" fmla="*/ 3043 w 3325"/>
                <a:gd name="T31" fmla="*/ 3037 h 3292"/>
                <a:gd name="T32" fmla="*/ 3104 w 3325"/>
                <a:gd name="T33" fmla="*/ 2952 h 3292"/>
                <a:gd name="T34" fmla="*/ 3117 w 3325"/>
                <a:gd name="T35" fmla="*/ 308 h 3292"/>
                <a:gd name="T36" fmla="*/ 3094 w 3325"/>
                <a:gd name="T37" fmla="*/ 244 h 3292"/>
                <a:gd name="T38" fmla="*/ 3037 w 3325"/>
                <a:gd name="T39" fmla="*/ 208 h 3292"/>
                <a:gd name="T40" fmla="*/ 728 w 3325"/>
                <a:gd name="T41" fmla="*/ 0 h 3292"/>
                <a:gd name="T42" fmla="*/ 3095 w 3325"/>
                <a:gd name="T43" fmla="*/ 10 h 3292"/>
                <a:gd name="T44" fmla="*/ 3204 w 3325"/>
                <a:gd name="T45" fmla="*/ 64 h 3292"/>
                <a:gd name="T46" fmla="*/ 3282 w 3325"/>
                <a:gd name="T47" fmla="*/ 152 h 3292"/>
                <a:gd name="T48" fmla="*/ 3323 w 3325"/>
                <a:gd name="T49" fmla="*/ 266 h 3292"/>
                <a:gd name="T50" fmla="*/ 3322 w 3325"/>
                <a:gd name="T51" fmla="*/ 2932 h 3292"/>
                <a:gd name="T52" fmla="*/ 3276 w 3325"/>
                <a:gd name="T53" fmla="*/ 3074 h 3292"/>
                <a:gd name="T54" fmla="*/ 3186 w 3325"/>
                <a:gd name="T55" fmla="*/ 3187 h 3292"/>
                <a:gd name="T56" fmla="*/ 3059 w 3325"/>
                <a:gd name="T57" fmla="*/ 3264 h 3292"/>
                <a:gd name="T58" fmla="*/ 2909 w 3325"/>
                <a:gd name="T59" fmla="*/ 3292 h 3292"/>
                <a:gd name="T60" fmla="*/ 313 w 3325"/>
                <a:gd name="T61" fmla="*/ 3279 h 3292"/>
                <a:gd name="T62" fmla="*/ 178 w 3325"/>
                <a:gd name="T63" fmla="*/ 3218 h 3292"/>
                <a:gd name="T64" fmla="*/ 74 w 3325"/>
                <a:gd name="T65" fmla="*/ 3115 h 3292"/>
                <a:gd name="T66" fmla="*/ 13 w 3325"/>
                <a:gd name="T67" fmla="*/ 2981 h 3292"/>
                <a:gd name="T68" fmla="*/ 0 w 3325"/>
                <a:gd name="T69" fmla="*/ 822 h 3292"/>
                <a:gd name="T70" fmla="*/ 24 w 3325"/>
                <a:gd name="T71" fmla="*/ 702 h 3292"/>
                <a:gd name="T72" fmla="*/ 91 w 3325"/>
                <a:gd name="T73" fmla="*/ 605 h 3292"/>
                <a:gd name="T74" fmla="*/ 190 w 3325"/>
                <a:gd name="T75" fmla="*/ 538 h 3292"/>
                <a:gd name="T76" fmla="*/ 311 w 3325"/>
                <a:gd name="T77" fmla="*/ 514 h 3292"/>
                <a:gd name="T78" fmla="*/ 419 w 3325"/>
                <a:gd name="T79" fmla="*/ 266 h 3292"/>
                <a:gd name="T80" fmla="*/ 458 w 3325"/>
                <a:gd name="T81" fmla="*/ 152 h 3292"/>
                <a:gd name="T82" fmla="*/ 537 w 3325"/>
                <a:gd name="T83" fmla="*/ 64 h 3292"/>
                <a:gd name="T84" fmla="*/ 645 w 3325"/>
                <a:gd name="T85" fmla="*/ 1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25" h="3292">
                  <a:moveTo>
                    <a:pt x="728" y="206"/>
                  </a:moveTo>
                  <a:lnTo>
                    <a:pt x="703" y="208"/>
                  </a:lnTo>
                  <a:lnTo>
                    <a:pt x="682" y="216"/>
                  </a:lnTo>
                  <a:lnTo>
                    <a:pt x="663" y="228"/>
                  </a:lnTo>
                  <a:lnTo>
                    <a:pt x="646" y="244"/>
                  </a:lnTo>
                  <a:lnTo>
                    <a:pt x="634" y="263"/>
                  </a:lnTo>
                  <a:lnTo>
                    <a:pt x="626" y="285"/>
                  </a:lnTo>
                  <a:lnTo>
                    <a:pt x="624" y="308"/>
                  </a:lnTo>
                  <a:lnTo>
                    <a:pt x="624" y="2777"/>
                  </a:lnTo>
                  <a:lnTo>
                    <a:pt x="621" y="2800"/>
                  </a:lnTo>
                  <a:lnTo>
                    <a:pt x="613" y="2822"/>
                  </a:lnTo>
                  <a:lnTo>
                    <a:pt x="600" y="2841"/>
                  </a:lnTo>
                  <a:lnTo>
                    <a:pt x="584" y="2857"/>
                  </a:lnTo>
                  <a:lnTo>
                    <a:pt x="565" y="2870"/>
                  </a:lnTo>
                  <a:lnTo>
                    <a:pt x="543" y="2877"/>
                  </a:lnTo>
                  <a:lnTo>
                    <a:pt x="520" y="2879"/>
                  </a:lnTo>
                  <a:lnTo>
                    <a:pt x="496" y="2877"/>
                  </a:lnTo>
                  <a:lnTo>
                    <a:pt x="474" y="2870"/>
                  </a:lnTo>
                  <a:lnTo>
                    <a:pt x="455" y="2857"/>
                  </a:lnTo>
                  <a:lnTo>
                    <a:pt x="439" y="2841"/>
                  </a:lnTo>
                  <a:lnTo>
                    <a:pt x="426" y="2822"/>
                  </a:lnTo>
                  <a:lnTo>
                    <a:pt x="419" y="2800"/>
                  </a:lnTo>
                  <a:lnTo>
                    <a:pt x="415" y="2777"/>
                  </a:lnTo>
                  <a:lnTo>
                    <a:pt x="415" y="720"/>
                  </a:lnTo>
                  <a:lnTo>
                    <a:pt x="311" y="720"/>
                  </a:lnTo>
                  <a:lnTo>
                    <a:pt x="288" y="722"/>
                  </a:lnTo>
                  <a:lnTo>
                    <a:pt x="266" y="730"/>
                  </a:lnTo>
                  <a:lnTo>
                    <a:pt x="246" y="742"/>
                  </a:lnTo>
                  <a:lnTo>
                    <a:pt x="231" y="758"/>
                  </a:lnTo>
                  <a:lnTo>
                    <a:pt x="219" y="777"/>
                  </a:lnTo>
                  <a:lnTo>
                    <a:pt x="210" y="799"/>
                  </a:lnTo>
                  <a:lnTo>
                    <a:pt x="208" y="822"/>
                  </a:lnTo>
                  <a:lnTo>
                    <a:pt x="208" y="2879"/>
                  </a:lnTo>
                  <a:lnTo>
                    <a:pt x="210" y="2913"/>
                  </a:lnTo>
                  <a:lnTo>
                    <a:pt x="219" y="2944"/>
                  </a:lnTo>
                  <a:lnTo>
                    <a:pt x="232" y="2974"/>
                  </a:lnTo>
                  <a:lnTo>
                    <a:pt x="249" y="3001"/>
                  </a:lnTo>
                  <a:lnTo>
                    <a:pt x="269" y="3025"/>
                  </a:lnTo>
                  <a:lnTo>
                    <a:pt x="293" y="3045"/>
                  </a:lnTo>
                  <a:lnTo>
                    <a:pt x="320" y="3062"/>
                  </a:lnTo>
                  <a:lnTo>
                    <a:pt x="350" y="3075"/>
                  </a:lnTo>
                  <a:lnTo>
                    <a:pt x="381" y="3083"/>
                  </a:lnTo>
                  <a:lnTo>
                    <a:pt x="415" y="3085"/>
                  </a:lnTo>
                  <a:lnTo>
                    <a:pt x="2909" y="3085"/>
                  </a:lnTo>
                  <a:lnTo>
                    <a:pt x="2947" y="3082"/>
                  </a:lnTo>
                  <a:lnTo>
                    <a:pt x="2982" y="3073"/>
                  </a:lnTo>
                  <a:lnTo>
                    <a:pt x="3014" y="3057"/>
                  </a:lnTo>
                  <a:lnTo>
                    <a:pt x="3043" y="3037"/>
                  </a:lnTo>
                  <a:lnTo>
                    <a:pt x="3068" y="3012"/>
                  </a:lnTo>
                  <a:lnTo>
                    <a:pt x="3089" y="2983"/>
                  </a:lnTo>
                  <a:lnTo>
                    <a:pt x="3104" y="2952"/>
                  </a:lnTo>
                  <a:lnTo>
                    <a:pt x="3113" y="2917"/>
                  </a:lnTo>
                  <a:lnTo>
                    <a:pt x="3117" y="2879"/>
                  </a:lnTo>
                  <a:lnTo>
                    <a:pt x="3117" y="308"/>
                  </a:lnTo>
                  <a:lnTo>
                    <a:pt x="3115" y="285"/>
                  </a:lnTo>
                  <a:lnTo>
                    <a:pt x="3106" y="263"/>
                  </a:lnTo>
                  <a:lnTo>
                    <a:pt x="3094" y="244"/>
                  </a:lnTo>
                  <a:lnTo>
                    <a:pt x="3078" y="228"/>
                  </a:lnTo>
                  <a:lnTo>
                    <a:pt x="3059" y="216"/>
                  </a:lnTo>
                  <a:lnTo>
                    <a:pt x="3037" y="208"/>
                  </a:lnTo>
                  <a:lnTo>
                    <a:pt x="3014" y="206"/>
                  </a:lnTo>
                  <a:lnTo>
                    <a:pt x="728" y="206"/>
                  </a:lnTo>
                  <a:close/>
                  <a:moveTo>
                    <a:pt x="728" y="0"/>
                  </a:moveTo>
                  <a:lnTo>
                    <a:pt x="3014" y="0"/>
                  </a:lnTo>
                  <a:lnTo>
                    <a:pt x="3055" y="3"/>
                  </a:lnTo>
                  <a:lnTo>
                    <a:pt x="3095" y="10"/>
                  </a:lnTo>
                  <a:lnTo>
                    <a:pt x="3135" y="24"/>
                  </a:lnTo>
                  <a:lnTo>
                    <a:pt x="3171" y="42"/>
                  </a:lnTo>
                  <a:lnTo>
                    <a:pt x="3204" y="64"/>
                  </a:lnTo>
                  <a:lnTo>
                    <a:pt x="3234" y="90"/>
                  </a:lnTo>
                  <a:lnTo>
                    <a:pt x="3260" y="119"/>
                  </a:lnTo>
                  <a:lnTo>
                    <a:pt x="3282" y="152"/>
                  </a:lnTo>
                  <a:lnTo>
                    <a:pt x="3300" y="188"/>
                  </a:lnTo>
                  <a:lnTo>
                    <a:pt x="3314" y="226"/>
                  </a:lnTo>
                  <a:lnTo>
                    <a:pt x="3323" y="266"/>
                  </a:lnTo>
                  <a:lnTo>
                    <a:pt x="3325" y="308"/>
                  </a:lnTo>
                  <a:lnTo>
                    <a:pt x="3325" y="2879"/>
                  </a:lnTo>
                  <a:lnTo>
                    <a:pt x="3322" y="2932"/>
                  </a:lnTo>
                  <a:lnTo>
                    <a:pt x="3312" y="2981"/>
                  </a:lnTo>
                  <a:lnTo>
                    <a:pt x="3297" y="3029"/>
                  </a:lnTo>
                  <a:lnTo>
                    <a:pt x="3276" y="3074"/>
                  </a:lnTo>
                  <a:lnTo>
                    <a:pt x="3251" y="3115"/>
                  </a:lnTo>
                  <a:lnTo>
                    <a:pt x="3220" y="3154"/>
                  </a:lnTo>
                  <a:lnTo>
                    <a:pt x="3186" y="3187"/>
                  </a:lnTo>
                  <a:lnTo>
                    <a:pt x="3146" y="3218"/>
                  </a:lnTo>
                  <a:lnTo>
                    <a:pt x="3105" y="3243"/>
                  </a:lnTo>
                  <a:lnTo>
                    <a:pt x="3059" y="3264"/>
                  </a:lnTo>
                  <a:lnTo>
                    <a:pt x="3011" y="3279"/>
                  </a:lnTo>
                  <a:lnTo>
                    <a:pt x="2962" y="3288"/>
                  </a:lnTo>
                  <a:lnTo>
                    <a:pt x="2909" y="3292"/>
                  </a:lnTo>
                  <a:lnTo>
                    <a:pt x="415" y="3292"/>
                  </a:lnTo>
                  <a:lnTo>
                    <a:pt x="363" y="3288"/>
                  </a:lnTo>
                  <a:lnTo>
                    <a:pt x="313" y="3279"/>
                  </a:lnTo>
                  <a:lnTo>
                    <a:pt x="266" y="3264"/>
                  </a:lnTo>
                  <a:lnTo>
                    <a:pt x="220" y="3243"/>
                  </a:lnTo>
                  <a:lnTo>
                    <a:pt x="178" y="3218"/>
                  </a:lnTo>
                  <a:lnTo>
                    <a:pt x="140" y="3187"/>
                  </a:lnTo>
                  <a:lnTo>
                    <a:pt x="105" y="3154"/>
                  </a:lnTo>
                  <a:lnTo>
                    <a:pt x="74" y="3115"/>
                  </a:lnTo>
                  <a:lnTo>
                    <a:pt x="49" y="3074"/>
                  </a:lnTo>
                  <a:lnTo>
                    <a:pt x="28" y="3029"/>
                  </a:lnTo>
                  <a:lnTo>
                    <a:pt x="13" y="2981"/>
                  </a:lnTo>
                  <a:lnTo>
                    <a:pt x="3" y="2932"/>
                  </a:lnTo>
                  <a:lnTo>
                    <a:pt x="0" y="2879"/>
                  </a:lnTo>
                  <a:lnTo>
                    <a:pt x="0" y="822"/>
                  </a:lnTo>
                  <a:lnTo>
                    <a:pt x="3" y="780"/>
                  </a:lnTo>
                  <a:lnTo>
                    <a:pt x="12" y="740"/>
                  </a:lnTo>
                  <a:lnTo>
                    <a:pt x="24" y="702"/>
                  </a:lnTo>
                  <a:lnTo>
                    <a:pt x="42" y="667"/>
                  </a:lnTo>
                  <a:lnTo>
                    <a:pt x="65" y="634"/>
                  </a:lnTo>
                  <a:lnTo>
                    <a:pt x="91" y="605"/>
                  </a:lnTo>
                  <a:lnTo>
                    <a:pt x="121" y="578"/>
                  </a:lnTo>
                  <a:lnTo>
                    <a:pt x="154" y="556"/>
                  </a:lnTo>
                  <a:lnTo>
                    <a:pt x="190" y="538"/>
                  </a:lnTo>
                  <a:lnTo>
                    <a:pt x="228" y="525"/>
                  </a:lnTo>
                  <a:lnTo>
                    <a:pt x="269" y="516"/>
                  </a:lnTo>
                  <a:lnTo>
                    <a:pt x="311" y="514"/>
                  </a:lnTo>
                  <a:lnTo>
                    <a:pt x="415" y="514"/>
                  </a:lnTo>
                  <a:lnTo>
                    <a:pt x="415" y="308"/>
                  </a:lnTo>
                  <a:lnTo>
                    <a:pt x="419" y="266"/>
                  </a:lnTo>
                  <a:lnTo>
                    <a:pt x="427" y="226"/>
                  </a:lnTo>
                  <a:lnTo>
                    <a:pt x="440" y="188"/>
                  </a:lnTo>
                  <a:lnTo>
                    <a:pt x="458" y="152"/>
                  </a:lnTo>
                  <a:lnTo>
                    <a:pt x="480" y="119"/>
                  </a:lnTo>
                  <a:lnTo>
                    <a:pt x="507" y="90"/>
                  </a:lnTo>
                  <a:lnTo>
                    <a:pt x="537" y="64"/>
                  </a:lnTo>
                  <a:lnTo>
                    <a:pt x="570" y="42"/>
                  </a:lnTo>
                  <a:lnTo>
                    <a:pt x="606" y="24"/>
                  </a:lnTo>
                  <a:lnTo>
                    <a:pt x="645" y="10"/>
                  </a:lnTo>
                  <a:lnTo>
                    <a:pt x="685" y="3"/>
                  </a:lnTo>
                  <a:lnTo>
                    <a:pt x="72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86" name="Freeform 126">
              <a:extLst>
                <a:ext uri="{FF2B5EF4-FFF2-40B4-BE49-F238E27FC236}">
                  <a16:creationId xmlns:a16="http://schemas.microsoft.com/office/drawing/2014/main" id="{A6A9283B-D686-4050-B0C7-DDAC64AD40F3}"/>
                </a:ext>
              </a:extLst>
            </p:cNvPr>
            <p:cNvSpPr>
              <a:spLocks/>
            </p:cNvSpPr>
            <p:nvPr/>
          </p:nvSpPr>
          <p:spPr bwMode="auto">
            <a:xfrm>
              <a:off x="9667" y="2759"/>
              <a:ext cx="117" cy="13"/>
            </a:xfrm>
            <a:custGeom>
              <a:avLst/>
              <a:gdLst>
                <a:gd name="T0" fmla="*/ 52 w 935"/>
                <a:gd name="T1" fmla="*/ 0 h 102"/>
                <a:gd name="T2" fmla="*/ 883 w 935"/>
                <a:gd name="T3" fmla="*/ 0 h 102"/>
                <a:gd name="T4" fmla="*/ 899 w 935"/>
                <a:gd name="T5" fmla="*/ 2 h 102"/>
                <a:gd name="T6" fmla="*/ 914 w 935"/>
                <a:gd name="T7" fmla="*/ 9 h 102"/>
                <a:gd name="T8" fmla="*/ 925 w 935"/>
                <a:gd name="T9" fmla="*/ 21 h 102"/>
                <a:gd name="T10" fmla="*/ 932 w 935"/>
                <a:gd name="T11" fmla="*/ 34 h 102"/>
                <a:gd name="T12" fmla="*/ 935 w 935"/>
                <a:gd name="T13" fmla="*/ 51 h 102"/>
                <a:gd name="T14" fmla="*/ 932 w 935"/>
                <a:gd name="T15" fmla="*/ 67 h 102"/>
                <a:gd name="T16" fmla="*/ 925 w 935"/>
                <a:gd name="T17" fmla="*/ 81 h 102"/>
                <a:gd name="T18" fmla="*/ 914 w 935"/>
                <a:gd name="T19" fmla="*/ 92 h 102"/>
                <a:gd name="T20" fmla="*/ 899 w 935"/>
                <a:gd name="T21" fmla="*/ 100 h 102"/>
                <a:gd name="T22" fmla="*/ 883 w 935"/>
                <a:gd name="T23" fmla="*/ 102 h 102"/>
                <a:gd name="T24" fmla="*/ 52 w 935"/>
                <a:gd name="T25" fmla="*/ 102 h 102"/>
                <a:gd name="T26" fmla="*/ 35 w 935"/>
                <a:gd name="T27" fmla="*/ 100 h 102"/>
                <a:gd name="T28" fmla="*/ 22 w 935"/>
                <a:gd name="T29" fmla="*/ 92 h 102"/>
                <a:gd name="T30" fmla="*/ 10 w 935"/>
                <a:gd name="T31" fmla="*/ 81 h 102"/>
                <a:gd name="T32" fmla="*/ 2 w 935"/>
                <a:gd name="T33" fmla="*/ 67 h 102"/>
                <a:gd name="T34" fmla="*/ 0 w 935"/>
                <a:gd name="T35" fmla="*/ 51 h 102"/>
                <a:gd name="T36" fmla="*/ 2 w 935"/>
                <a:gd name="T37" fmla="*/ 34 h 102"/>
                <a:gd name="T38" fmla="*/ 10 w 935"/>
                <a:gd name="T39" fmla="*/ 21 h 102"/>
                <a:gd name="T40" fmla="*/ 22 w 935"/>
                <a:gd name="T41" fmla="*/ 9 h 102"/>
                <a:gd name="T42" fmla="*/ 35 w 935"/>
                <a:gd name="T43" fmla="*/ 2 h 102"/>
                <a:gd name="T44" fmla="*/ 52 w 935"/>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5" h="102">
                  <a:moveTo>
                    <a:pt x="52" y="0"/>
                  </a:moveTo>
                  <a:lnTo>
                    <a:pt x="883" y="0"/>
                  </a:lnTo>
                  <a:lnTo>
                    <a:pt x="899" y="2"/>
                  </a:lnTo>
                  <a:lnTo>
                    <a:pt x="914" y="9"/>
                  </a:lnTo>
                  <a:lnTo>
                    <a:pt x="925" y="21"/>
                  </a:lnTo>
                  <a:lnTo>
                    <a:pt x="932" y="34"/>
                  </a:lnTo>
                  <a:lnTo>
                    <a:pt x="935" y="51"/>
                  </a:lnTo>
                  <a:lnTo>
                    <a:pt x="932" y="67"/>
                  </a:lnTo>
                  <a:lnTo>
                    <a:pt x="925" y="81"/>
                  </a:lnTo>
                  <a:lnTo>
                    <a:pt x="914" y="92"/>
                  </a:lnTo>
                  <a:lnTo>
                    <a:pt x="899" y="100"/>
                  </a:lnTo>
                  <a:lnTo>
                    <a:pt x="883" y="102"/>
                  </a:lnTo>
                  <a:lnTo>
                    <a:pt x="52" y="102"/>
                  </a:lnTo>
                  <a:lnTo>
                    <a:pt x="35" y="100"/>
                  </a:lnTo>
                  <a:lnTo>
                    <a:pt x="22" y="92"/>
                  </a:lnTo>
                  <a:lnTo>
                    <a:pt x="10" y="81"/>
                  </a:lnTo>
                  <a:lnTo>
                    <a:pt x="2" y="67"/>
                  </a:lnTo>
                  <a:lnTo>
                    <a:pt x="0" y="51"/>
                  </a:lnTo>
                  <a:lnTo>
                    <a:pt x="2" y="34"/>
                  </a:lnTo>
                  <a:lnTo>
                    <a:pt x="10" y="21"/>
                  </a:lnTo>
                  <a:lnTo>
                    <a:pt x="22" y="9"/>
                  </a:lnTo>
                  <a:lnTo>
                    <a:pt x="35" y="2"/>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87" name="Freeform 127">
              <a:extLst>
                <a:ext uri="{FF2B5EF4-FFF2-40B4-BE49-F238E27FC236}">
                  <a16:creationId xmlns:a16="http://schemas.microsoft.com/office/drawing/2014/main" id="{4315106A-C064-433E-8506-984A21A7245F}"/>
                </a:ext>
              </a:extLst>
            </p:cNvPr>
            <p:cNvSpPr>
              <a:spLocks/>
            </p:cNvSpPr>
            <p:nvPr/>
          </p:nvSpPr>
          <p:spPr bwMode="auto">
            <a:xfrm>
              <a:off x="9667" y="2720"/>
              <a:ext cx="117" cy="13"/>
            </a:xfrm>
            <a:custGeom>
              <a:avLst/>
              <a:gdLst>
                <a:gd name="T0" fmla="*/ 52 w 935"/>
                <a:gd name="T1" fmla="*/ 0 h 104"/>
                <a:gd name="T2" fmla="*/ 883 w 935"/>
                <a:gd name="T3" fmla="*/ 0 h 104"/>
                <a:gd name="T4" fmla="*/ 899 w 935"/>
                <a:gd name="T5" fmla="*/ 4 h 104"/>
                <a:gd name="T6" fmla="*/ 914 w 935"/>
                <a:gd name="T7" fmla="*/ 11 h 104"/>
                <a:gd name="T8" fmla="*/ 925 w 935"/>
                <a:gd name="T9" fmla="*/ 21 h 104"/>
                <a:gd name="T10" fmla="*/ 932 w 935"/>
                <a:gd name="T11" fmla="*/ 36 h 104"/>
                <a:gd name="T12" fmla="*/ 935 w 935"/>
                <a:gd name="T13" fmla="*/ 52 h 104"/>
                <a:gd name="T14" fmla="*/ 932 w 935"/>
                <a:gd name="T15" fmla="*/ 69 h 104"/>
                <a:gd name="T16" fmla="*/ 925 w 935"/>
                <a:gd name="T17" fmla="*/ 82 h 104"/>
                <a:gd name="T18" fmla="*/ 914 w 935"/>
                <a:gd name="T19" fmla="*/ 94 h 104"/>
                <a:gd name="T20" fmla="*/ 899 w 935"/>
                <a:gd name="T21" fmla="*/ 101 h 104"/>
                <a:gd name="T22" fmla="*/ 883 w 935"/>
                <a:gd name="T23" fmla="*/ 104 h 104"/>
                <a:gd name="T24" fmla="*/ 52 w 935"/>
                <a:gd name="T25" fmla="*/ 104 h 104"/>
                <a:gd name="T26" fmla="*/ 35 w 935"/>
                <a:gd name="T27" fmla="*/ 101 h 104"/>
                <a:gd name="T28" fmla="*/ 22 w 935"/>
                <a:gd name="T29" fmla="*/ 94 h 104"/>
                <a:gd name="T30" fmla="*/ 10 w 935"/>
                <a:gd name="T31" fmla="*/ 82 h 104"/>
                <a:gd name="T32" fmla="*/ 2 w 935"/>
                <a:gd name="T33" fmla="*/ 69 h 104"/>
                <a:gd name="T34" fmla="*/ 0 w 935"/>
                <a:gd name="T35" fmla="*/ 52 h 104"/>
                <a:gd name="T36" fmla="*/ 2 w 935"/>
                <a:gd name="T37" fmla="*/ 36 h 104"/>
                <a:gd name="T38" fmla="*/ 10 w 935"/>
                <a:gd name="T39" fmla="*/ 21 h 104"/>
                <a:gd name="T40" fmla="*/ 22 w 935"/>
                <a:gd name="T41" fmla="*/ 11 h 104"/>
                <a:gd name="T42" fmla="*/ 35 w 935"/>
                <a:gd name="T43" fmla="*/ 4 h 104"/>
                <a:gd name="T44" fmla="*/ 52 w 935"/>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5" h="104">
                  <a:moveTo>
                    <a:pt x="52" y="0"/>
                  </a:moveTo>
                  <a:lnTo>
                    <a:pt x="883" y="0"/>
                  </a:lnTo>
                  <a:lnTo>
                    <a:pt x="899" y="4"/>
                  </a:lnTo>
                  <a:lnTo>
                    <a:pt x="914" y="11"/>
                  </a:lnTo>
                  <a:lnTo>
                    <a:pt x="925" y="21"/>
                  </a:lnTo>
                  <a:lnTo>
                    <a:pt x="932" y="36"/>
                  </a:lnTo>
                  <a:lnTo>
                    <a:pt x="935" y="52"/>
                  </a:lnTo>
                  <a:lnTo>
                    <a:pt x="932" y="69"/>
                  </a:lnTo>
                  <a:lnTo>
                    <a:pt x="925" y="82"/>
                  </a:lnTo>
                  <a:lnTo>
                    <a:pt x="914" y="94"/>
                  </a:lnTo>
                  <a:lnTo>
                    <a:pt x="899" y="101"/>
                  </a:lnTo>
                  <a:lnTo>
                    <a:pt x="883" y="104"/>
                  </a:lnTo>
                  <a:lnTo>
                    <a:pt x="52" y="104"/>
                  </a:lnTo>
                  <a:lnTo>
                    <a:pt x="35" y="101"/>
                  </a:lnTo>
                  <a:lnTo>
                    <a:pt x="22" y="94"/>
                  </a:lnTo>
                  <a:lnTo>
                    <a:pt x="10" y="82"/>
                  </a:lnTo>
                  <a:lnTo>
                    <a:pt x="2" y="69"/>
                  </a:lnTo>
                  <a:lnTo>
                    <a:pt x="0" y="52"/>
                  </a:lnTo>
                  <a:lnTo>
                    <a:pt x="2" y="36"/>
                  </a:lnTo>
                  <a:lnTo>
                    <a:pt x="10" y="21"/>
                  </a:lnTo>
                  <a:lnTo>
                    <a:pt x="22" y="11"/>
                  </a:lnTo>
                  <a:lnTo>
                    <a:pt x="35" y="4"/>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88" name="Freeform 128">
              <a:extLst>
                <a:ext uri="{FF2B5EF4-FFF2-40B4-BE49-F238E27FC236}">
                  <a16:creationId xmlns:a16="http://schemas.microsoft.com/office/drawing/2014/main" id="{587FC242-E905-4EF0-BA5B-E18CE07CF132}"/>
                </a:ext>
              </a:extLst>
            </p:cNvPr>
            <p:cNvSpPr>
              <a:spLocks/>
            </p:cNvSpPr>
            <p:nvPr/>
          </p:nvSpPr>
          <p:spPr bwMode="auto">
            <a:xfrm>
              <a:off x="9667" y="2682"/>
              <a:ext cx="117" cy="13"/>
            </a:xfrm>
            <a:custGeom>
              <a:avLst/>
              <a:gdLst>
                <a:gd name="T0" fmla="*/ 52 w 935"/>
                <a:gd name="T1" fmla="*/ 0 h 103"/>
                <a:gd name="T2" fmla="*/ 883 w 935"/>
                <a:gd name="T3" fmla="*/ 0 h 103"/>
                <a:gd name="T4" fmla="*/ 899 w 935"/>
                <a:gd name="T5" fmla="*/ 3 h 103"/>
                <a:gd name="T6" fmla="*/ 914 w 935"/>
                <a:gd name="T7" fmla="*/ 11 h 103"/>
                <a:gd name="T8" fmla="*/ 925 w 935"/>
                <a:gd name="T9" fmla="*/ 21 h 103"/>
                <a:gd name="T10" fmla="*/ 932 w 935"/>
                <a:gd name="T11" fmla="*/ 35 h 103"/>
                <a:gd name="T12" fmla="*/ 935 w 935"/>
                <a:gd name="T13" fmla="*/ 52 h 103"/>
                <a:gd name="T14" fmla="*/ 932 w 935"/>
                <a:gd name="T15" fmla="*/ 67 h 103"/>
                <a:gd name="T16" fmla="*/ 925 w 935"/>
                <a:gd name="T17" fmla="*/ 82 h 103"/>
                <a:gd name="T18" fmla="*/ 914 w 935"/>
                <a:gd name="T19" fmla="*/ 93 h 103"/>
                <a:gd name="T20" fmla="*/ 899 w 935"/>
                <a:gd name="T21" fmla="*/ 100 h 103"/>
                <a:gd name="T22" fmla="*/ 883 w 935"/>
                <a:gd name="T23" fmla="*/ 103 h 103"/>
                <a:gd name="T24" fmla="*/ 52 w 935"/>
                <a:gd name="T25" fmla="*/ 103 h 103"/>
                <a:gd name="T26" fmla="*/ 35 w 935"/>
                <a:gd name="T27" fmla="*/ 100 h 103"/>
                <a:gd name="T28" fmla="*/ 22 w 935"/>
                <a:gd name="T29" fmla="*/ 93 h 103"/>
                <a:gd name="T30" fmla="*/ 10 w 935"/>
                <a:gd name="T31" fmla="*/ 82 h 103"/>
                <a:gd name="T32" fmla="*/ 2 w 935"/>
                <a:gd name="T33" fmla="*/ 67 h 103"/>
                <a:gd name="T34" fmla="*/ 0 w 935"/>
                <a:gd name="T35" fmla="*/ 52 h 103"/>
                <a:gd name="T36" fmla="*/ 2 w 935"/>
                <a:gd name="T37" fmla="*/ 35 h 103"/>
                <a:gd name="T38" fmla="*/ 10 w 935"/>
                <a:gd name="T39" fmla="*/ 21 h 103"/>
                <a:gd name="T40" fmla="*/ 22 w 935"/>
                <a:gd name="T41" fmla="*/ 11 h 103"/>
                <a:gd name="T42" fmla="*/ 35 w 935"/>
                <a:gd name="T43" fmla="*/ 3 h 103"/>
                <a:gd name="T44" fmla="*/ 52 w 93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5" h="103">
                  <a:moveTo>
                    <a:pt x="52" y="0"/>
                  </a:moveTo>
                  <a:lnTo>
                    <a:pt x="883" y="0"/>
                  </a:lnTo>
                  <a:lnTo>
                    <a:pt x="899" y="3"/>
                  </a:lnTo>
                  <a:lnTo>
                    <a:pt x="914" y="11"/>
                  </a:lnTo>
                  <a:lnTo>
                    <a:pt x="925" y="21"/>
                  </a:lnTo>
                  <a:lnTo>
                    <a:pt x="932" y="35"/>
                  </a:lnTo>
                  <a:lnTo>
                    <a:pt x="935" y="52"/>
                  </a:lnTo>
                  <a:lnTo>
                    <a:pt x="932" y="67"/>
                  </a:lnTo>
                  <a:lnTo>
                    <a:pt x="925" y="82"/>
                  </a:lnTo>
                  <a:lnTo>
                    <a:pt x="914" y="93"/>
                  </a:lnTo>
                  <a:lnTo>
                    <a:pt x="899" y="100"/>
                  </a:lnTo>
                  <a:lnTo>
                    <a:pt x="883" y="103"/>
                  </a:lnTo>
                  <a:lnTo>
                    <a:pt x="52" y="103"/>
                  </a:lnTo>
                  <a:lnTo>
                    <a:pt x="35" y="100"/>
                  </a:lnTo>
                  <a:lnTo>
                    <a:pt x="22" y="93"/>
                  </a:lnTo>
                  <a:lnTo>
                    <a:pt x="10" y="82"/>
                  </a:lnTo>
                  <a:lnTo>
                    <a:pt x="2" y="67"/>
                  </a:lnTo>
                  <a:lnTo>
                    <a:pt x="0" y="52"/>
                  </a:lnTo>
                  <a:lnTo>
                    <a:pt x="2" y="35"/>
                  </a:lnTo>
                  <a:lnTo>
                    <a:pt x="10" y="21"/>
                  </a:lnTo>
                  <a:lnTo>
                    <a:pt x="22" y="11"/>
                  </a:lnTo>
                  <a:lnTo>
                    <a:pt x="35" y="3"/>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89" name="Freeform 129">
              <a:extLst>
                <a:ext uri="{FF2B5EF4-FFF2-40B4-BE49-F238E27FC236}">
                  <a16:creationId xmlns:a16="http://schemas.microsoft.com/office/drawing/2014/main" id="{F974EDDA-8B00-4A7F-93F9-B32C4E919A07}"/>
                </a:ext>
              </a:extLst>
            </p:cNvPr>
            <p:cNvSpPr>
              <a:spLocks/>
            </p:cNvSpPr>
            <p:nvPr/>
          </p:nvSpPr>
          <p:spPr bwMode="auto">
            <a:xfrm>
              <a:off x="9524" y="2952"/>
              <a:ext cx="117" cy="13"/>
            </a:xfrm>
            <a:custGeom>
              <a:avLst/>
              <a:gdLst>
                <a:gd name="T0" fmla="*/ 52 w 936"/>
                <a:gd name="T1" fmla="*/ 0 h 103"/>
                <a:gd name="T2" fmla="*/ 883 w 936"/>
                <a:gd name="T3" fmla="*/ 0 h 103"/>
                <a:gd name="T4" fmla="*/ 900 w 936"/>
                <a:gd name="T5" fmla="*/ 3 h 103"/>
                <a:gd name="T6" fmla="*/ 914 w 936"/>
                <a:gd name="T7" fmla="*/ 11 h 103"/>
                <a:gd name="T8" fmla="*/ 925 w 936"/>
                <a:gd name="T9" fmla="*/ 21 h 103"/>
                <a:gd name="T10" fmla="*/ 933 w 936"/>
                <a:gd name="T11" fmla="*/ 36 h 103"/>
                <a:gd name="T12" fmla="*/ 936 w 936"/>
                <a:gd name="T13" fmla="*/ 52 h 103"/>
                <a:gd name="T14" fmla="*/ 933 w 936"/>
                <a:gd name="T15" fmla="*/ 69 h 103"/>
                <a:gd name="T16" fmla="*/ 925 w 936"/>
                <a:gd name="T17" fmla="*/ 82 h 103"/>
                <a:gd name="T18" fmla="*/ 914 w 936"/>
                <a:gd name="T19" fmla="*/ 94 h 103"/>
                <a:gd name="T20" fmla="*/ 900 w 936"/>
                <a:gd name="T21" fmla="*/ 100 h 103"/>
                <a:gd name="T22" fmla="*/ 883 w 936"/>
                <a:gd name="T23" fmla="*/ 103 h 103"/>
                <a:gd name="T24" fmla="*/ 52 w 936"/>
                <a:gd name="T25" fmla="*/ 103 h 103"/>
                <a:gd name="T26" fmla="*/ 36 w 936"/>
                <a:gd name="T27" fmla="*/ 100 h 103"/>
                <a:gd name="T28" fmla="*/ 21 w 936"/>
                <a:gd name="T29" fmla="*/ 94 h 103"/>
                <a:gd name="T30" fmla="*/ 11 w 936"/>
                <a:gd name="T31" fmla="*/ 82 h 103"/>
                <a:gd name="T32" fmla="*/ 3 w 936"/>
                <a:gd name="T33" fmla="*/ 69 h 103"/>
                <a:gd name="T34" fmla="*/ 0 w 936"/>
                <a:gd name="T35" fmla="*/ 52 h 103"/>
                <a:gd name="T36" fmla="*/ 3 w 936"/>
                <a:gd name="T37" fmla="*/ 36 h 103"/>
                <a:gd name="T38" fmla="*/ 11 w 936"/>
                <a:gd name="T39" fmla="*/ 21 h 103"/>
                <a:gd name="T40" fmla="*/ 21 w 936"/>
                <a:gd name="T41" fmla="*/ 11 h 103"/>
                <a:gd name="T42" fmla="*/ 36 w 936"/>
                <a:gd name="T43" fmla="*/ 3 h 103"/>
                <a:gd name="T44" fmla="*/ 52 w 936"/>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6" h="103">
                  <a:moveTo>
                    <a:pt x="52" y="0"/>
                  </a:moveTo>
                  <a:lnTo>
                    <a:pt x="883" y="0"/>
                  </a:lnTo>
                  <a:lnTo>
                    <a:pt x="900" y="3"/>
                  </a:lnTo>
                  <a:lnTo>
                    <a:pt x="914" y="11"/>
                  </a:lnTo>
                  <a:lnTo>
                    <a:pt x="925" y="21"/>
                  </a:lnTo>
                  <a:lnTo>
                    <a:pt x="933" y="36"/>
                  </a:lnTo>
                  <a:lnTo>
                    <a:pt x="936" y="52"/>
                  </a:lnTo>
                  <a:lnTo>
                    <a:pt x="933" y="69"/>
                  </a:lnTo>
                  <a:lnTo>
                    <a:pt x="925" y="82"/>
                  </a:lnTo>
                  <a:lnTo>
                    <a:pt x="914" y="94"/>
                  </a:lnTo>
                  <a:lnTo>
                    <a:pt x="900" y="100"/>
                  </a:lnTo>
                  <a:lnTo>
                    <a:pt x="883" y="103"/>
                  </a:lnTo>
                  <a:lnTo>
                    <a:pt x="52" y="103"/>
                  </a:lnTo>
                  <a:lnTo>
                    <a:pt x="36" y="100"/>
                  </a:lnTo>
                  <a:lnTo>
                    <a:pt x="21" y="94"/>
                  </a:lnTo>
                  <a:lnTo>
                    <a:pt x="11" y="82"/>
                  </a:lnTo>
                  <a:lnTo>
                    <a:pt x="3" y="69"/>
                  </a:lnTo>
                  <a:lnTo>
                    <a:pt x="0" y="52"/>
                  </a:lnTo>
                  <a:lnTo>
                    <a:pt x="3" y="36"/>
                  </a:lnTo>
                  <a:lnTo>
                    <a:pt x="11" y="21"/>
                  </a:lnTo>
                  <a:lnTo>
                    <a:pt x="21" y="11"/>
                  </a:lnTo>
                  <a:lnTo>
                    <a:pt x="36" y="3"/>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90" name="Freeform 130">
              <a:extLst>
                <a:ext uri="{FF2B5EF4-FFF2-40B4-BE49-F238E27FC236}">
                  <a16:creationId xmlns:a16="http://schemas.microsoft.com/office/drawing/2014/main" id="{87680694-04BB-4815-9CC0-12618EA8AF60}"/>
                </a:ext>
              </a:extLst>
            </p:cNvPr>
            <p:cNvSpPr>
              <a:spLocks/>
            </p:cNvSpPr>
            <p:nvPr/>
          </p:nvSpPr>
          <p:spPr bwMode="auto">
            <a:xfrm>
              <a:off x="9524" y="2913"/>
              <a:ext cx="117" cy="13"/>
            </a:xfrm>
            <a:custGeom>
              <a:avLst/>
              <a:gdLst>
                <a:gd name="T0" fmla="*/ 52 w 936"/>
                <a:gd name="T1" fmla="*/ 0 h 103"/>
                <a:gd name="T2" fmla="*/ 883 w 936"/>
                <a:gd name="T3" fmla="*/ 0 h 103"/>
                <a:gd name="T4" fmla="*/ 900 w 936"/>
                <a:gd name="T5" fmla="*/ 2 h 103"/>
                <a:gd name="T6" fmla="*/ 914 w 936"/>
                <a:gd name="T7" fmla="*/ 9 h 103"/>
                <a:gd name="T8" fmla="*/ 925 w 936"/>
                <a:gd name="T9" fmla="*/ 21 h 103"/>
                <a:gd name="T10" fmla="*/ 933 w 936"/>
                <a:gd name="T11" fmla="*/ 35 h 103"/>
                <a:gd name="T12" fmla="*/ 936 w 936"/>
                <a:gd name="T13" fmla="*/ 51 h 103"/>
                <a:gd name="T14" fmla="*/ 933 w 936"/>
                <a:gd name="T15" fmla="*/ 67 h 103"/>
                <a:gd name="T16" fmla="*/ 925 w 936"/>
                <a:gd name="T17" fmla="*/ 82 h 103"/>
                <a:gd name="T18" fmla="*/ 914 w 936"/>
                <a:gd name="T19" fmla="*/ 92 h 103"/>
                <a:gd name="T20" fmla="*/ 900 w 936"/>
                <a:gd name="T21" fmla="*/ 100 h 103"/>
                <a:gd name="T22" fmla="*/ 883 w 936"/>
                <a:gd name="T23" fmla="*/ 103 h 103"/>
                <a:gd name="T24" fmla="*/ 52 w 936"/>
                <a:gd name="T25" fmla="*/ 103 h 103"/>
                <a:gd name="T26" fmla="*/ 36 w 936"/>
                <a:gd name="T27" fmla="*/ 100 h 103"/>
                <a:gd name="T28" fmla="*/ 21 w 936"/>
                <a:gd name="T29" fmla="*/ 92 h 103"/>
                <a:gd name="T30" fmla="*/ 11 w 936"/>
                <a:gd name="T31" fmla="*/ 82 h 103"/>
                <a:gd name="T32" fmla="*/ 3 w 936"/>
                <a:gd name="T33" fmla="*/ 67 h 103"/>
                <a:gd name="T34" fmla="*/ 0 w 936"/>
                <a:gd name="T35" fmla="*/ 51 h 103"/>
                <a:gd name="T36" fmla="*/ 3 w 936"/>
                <a:gd name="T37" fmla="*/ 35 h 103"/>
                <a:gd name="T38" fmla="*/ 11 w 936"/>
                <a:gd name="T39" fmla="*/ 21 h 103"/>
                <a:gd name="T40" fmla="*/ 21 w 936"/>
                <a:gd name="T41" fmla="*/ 9 h 103"/>
                <a:gd name="T42" fmla="*/ 36 w 936"/>
                <a:gd name="T43" fmla="*/ 2 h 103"/>
                <a:gd name="T44" fmla="*/ 52 w 936"/>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6" h="103">
                  <a:moveTo>
                    <a:pt x="52" y="0"/>
                  </a:moveTo>
                  <a:lnTo>
                    <a:pt x="883" y="0"/>
                  </a:lnTo>
                  <a:lnTo>
                    <a:pt x="900" y="2"/>
                  </a:lnTo>
                  <a:lnTo>
                    <a:pt x="914" y="9"/>
                  </a:lnTo>
                  <a:lnTo>
                    <a:pt x="925" y="21"/>
                  </a:lnTo>
                  <a:lnTo>
                    <a:pt x="933" y="35"/>
                  </a:lnTo>
                  <a:lnTo>
                    <a:pt x="936" y="51"/>
                  </a:lnTo>
                  <a:lnTo>
                    <a:pt x="933" y="67"/>
                  </a:lnTo>
                  <a:lnTo>
                    <a:pt x="925" y="82"/>
                  </a:lnTo>
                  <a:lnTo>
                    <a:pt x="914" y="92"/>
                  </a:lnTo>
                  <a:lnTo>
                    <a:pt x="900" y="100"/>
                  </a:lnTo>
                  <a:lnTo>
                    <a:pt x="883" y="103"/>
                  </a:lnTo>
                  <a:lnTo>
                    <a:pt x="52" y="103"/>
                  </a:lnTo>
                  <a:lnTo>
                    <a:pt x="36" y="100"/>
                  </a:lnTo>
                  <a:lnTo>
                    <a:pt x="21" y="92"/>
                  </a:lnTo>
                  <a:lnTo>
                    <a:pt x="11" y="82"/>
                  </a:lnTo>
                  <a:lnTo>
                    <a:pt x="3" y="67"/>
                  </a:lnTo>
                  <a:lnTo>
                    <a:pt x="0" y="51"/>
                  </a:lnTo>
                  <a:lnTo>
                    <a:pt x="3" y="35"/>
                  </a:lnTo>
                  <a:lnTo>
                    <a:pt x="11" y="21"/>
                  </a:lnTo>
                  <a:lnTo>
                    <a:pt x="21" y="9"/>
                  </a:lnTo>
                  <a:lnTo>
                    <a:pt x="36" y="2"/>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91" name="Freeform 131">
              <a:extLst>
                <a:ext uri="{FF2B5EF4-FFF2-40B4-BE49-F238E27FC236}">
                  <a16:creationId xmlns:a16="http://schemas.microsoft.com/office/drawing/2014/main" id="{C51E313F-2BD2-4F11-B710-50DBB8EB09A6}"/>
                </a:ext>
              </a:extLst>
            </p:cNvPr>
            <p:cNvSpPr>
              <a:spLocks/>
            </p:cNvSpPr>
            <p:nvPr/>
          </p:nvSpPr>
          <p:spPr bwMode="auto">
            <a:xfrm>
              <a:off x="9524" y="2875"/>
              <a:ext cx="117" cy="12"/>
            </a:xfrm>
            <a:custGeom>
              <a:avLst/>
              <a:gdLst>
                <a:gd name="T0" fmla="*/ 52 w 936"/>
                <a:gd name="T1" fmla="*/ 0 h 102"/>
                <a:gd name="T2" fmla="*/ 883 w 936"/>
                <a:gd name="T3" fmla="*/ 0 h 102"/>
                <a:gd name="T4" fmla="*/ 900 w 936"/>
                <a:gd name="T5" fmla="*/ 2 h 102"/>
                <a:gd name="T6" fmla="*/ 914 w 936"/>
                <a:gd name="T7" fmla="*/ 9 h 102"/>
                <a:gd name="T8" fmla="*/ 925 w 936"/>
                <a:gd name="T9" fmla="*/ 21 h 102"/>
                <a:gd name="T10" fmla="*/ 933 w 936"/>
                <a:gd name="T11" fmla="*/ 34 h 102"/>
                <a:gd name="T12" fmla="*/ 936 w 936"/>
                <a:gd name="T13" fmla="*/ 50 h 102"/>
                <a:gd name="T14" fmla="*/ 933 w 936"/>
                <a:gd name="T15" fmla="*/ 67 h 102"/>
                <a:gd name="T16" fmla="*/ 925 w 936"/>
                <a:gd name="T17" fmla="*/ 81 h 102"/>
                <a:gd name="T18" fmla="*/ 914 w 936"/>
                <a:gd name="T19" fmla="*/ 92 h 102"/>
                <a:gd name="T20" fmla="*/ 900 w 936"/>
                <a:gd name="T21" fmla="*/ 100 h 102"/>
                <a:gd name="T22" fmla="*/ 883 w 936"/>
                <a:gd name="T23" fmla="*/ 102 h 102"/>
                <a:gd name="T24" fmla="*/ 52 w 936"/>
                <a:gd name="T25" fmla="*/ 102 h 102"/>
                <a:gd name="T26" fmla="*/ 36 w 936"/>
                <a:gd name="T27" fmla="*/ 100 h 102"/>
                <a:gd name="T28" fmla="*/ 21 w 936"/>
                <a:gd name="T29" fmla="*/ 92 h 102"/>
                <a:gd name="T30" fmla="*/ 11 w 936"/>
                <a:gd name="T31" fmla="*/ 81 h 102"/>
                <a:gd name="T32" fmla="*/ 3 w 936"/>
                <a:gd name="T33" fmla="*/ 67 h 102"/>
                <a:gd name="T34" fmla="*/ 0 w 936"/>
                <a:gd name="T35" fmla="*/ 50 h 102"/>
                <a:gd name="T36" fmla="*/ 3 w 936"/>
                <a:gd name="T37" fmla="*/ 34 h 102"/>
                <a:gd name="T38" fmla="*/ 11 w 936"/>
                <a:gd name="T39" fmla="*/ 21 h 102"/>
                <a:gd name="T40" fmla="*/ 21 w 936"/>
                <a:gd name="T41" fmla="*/ 9 h 102"/>
                <a:gd name="T42" fmla="*/ 36 w 936"/>
                <a:gd name="T43" fmla="*/ 2 h 102"/>
                <a:gd name="T44" fmla="*/ 52 w 936"/>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6" h="102">
                  <a:moveTo>
                    <a:pt x="52" y="0"/>
                  </a:moveTo>
                  <a:lnTo>
                    <a:pt x="883" y="0"/>
                  </a:lnTo>
                  <a:lnTo>
                    <a:pt x="900" y="2"/>
                  </a:lnTo>
                  <a:lnTo>
                    <a:pt x="914" y="9"/>
                  </a:lnTo>
                  <a:lnTo>
                    <a:pt x="925" y="21"/>
                  </a:lnTo>
                  <a:lnTo>
                    <a:pt x="933" y="34"/>
                  </a:lnTo>
                  <a:lnTo>
                    <a:pt x="936" y="50"/>
                  </a:lnTo>
                  <a:lnTo>
                    <a:pt x="933" y="67"/>
                  </a:lnTo>
                  <a:lnTo>
                    <a:pt x="925" y="81"/>
                  </a:lnTo>
                  <a:lnTo>
                    <a:pt x="914" y="92"/>
                  </a:lnTo>
                  <a:lnTo>
                    <a:pt x="900" y="100"/>
                  </a:lnTo>
                  <a:lnTo>
                    <a:pt x="883" y="102"/>
                  </a:lnTo>
                  <a:lnTo>
                    <a:pt x="52" y="102"/>
                  </a:lnTo>
                  <a:lnTo>
                    <a:pt x="36" y="100"/>
                  </a:lnTo>
                  <a:lnTo>
                    <a:pt x="21" y="92"/>
                  </a:lnTo>
                  <a:lnTo>
                    <a:pt x="11" y="81"/>
                  </a:lnTo>
                  <a:lnTo>
                    <a:pt x="3" y="67"/>
                  </a:lnTo>
                  <a:lnTo>
                    <a:pt x="0" y="50"/>
                  </a:lnTo>
                  <a:lnTo>
                    <a:pt x="3" y="34"/>
                  </a:lnTo>
                  <a:lnTo>
                    <a:pt x="11" y="21"/>
                  </a:lnTo>
                  <a:lnTo>
                    <a:pt x="21" y="9"/>
                  </a:lnTo>
                  <a:lnTo>
                    <a:pt x="36" y="2"/>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92" name="Freeform 132">
              <a:extLst>
                <a:ext uri="{FF2B5EF4-FFF2-40B4-BE49-F238E27FC236}">
                  <a16:creationId xmlns:a16="http://schemas.microsoft.com/office/drawing/2014/main" id="{21E3F607-7350-4C78-947F-D8309ED7F76E}"/>
                </a:ext>
              </a:extLst>
            </p:cNvPr>
            <p:cNvSpPr>
              <a:spLocks/>
            </p:cNvSpPr>
            <p:nvPr/>
          </p:nvSpPr>
          <p:spPr bwMode="auto">
            <a:xfrm>
              <a:off x="9667" y="2952"/>
              <a:ext cx="117" cy="13"/>
            </a:xfrm>
            <a:custGeom>
              <a:avLst/>
              <a:gdLst>
                <a:gd name="T0" fmla="*/ 52 w 935"/>
                <a:gd name="T1" fmla="*/ 0 h 103"/>
                <a:gd name="T2" fmla="*/ 883 w 935"/>
                <a:gd name="T3" fmla="*/ 0 h 103"/>
                <a:gd name="T4" fmla="*/ 899 w 935"/>
                <a:gd name="T5" fmla="*/ 3 h 103"/>
                <a:gd name="T6" fmla="*/ 914 w 935"/>
                <a:gd name="T7" fmla="*/ 11 h 103"/>
                <a:gd name="T8" fmla="*/ 925 w 935"/>
                <a:gd name="T9" fmla="*/ 21 h 103"/>
                <a:gd name="T10" fmla="*/ 932 w 935"/>
                <a:gd name="T11" fmla="*/ 36 h 103"/>
                <a:gd name="T12" fmla="*/ 935 w 935"/>
                <a:gd name="T13" fmla="*/ 52 h 103"/>
                <a:gd name="T14" fmla="*/ 932 w 935"/>
                <a:gd name="T15" fmla="*/ 69 h 103"/>
                <a:gd name="T16" fmla="*/ 925 w 935"/>
                <a:gd name="T17" fmla="*/ 82 h 103"/>
                <a:gd name="T18" fmla="*/ 914 w 935"/>
                <a:gd name="T19" fmla="*/ 94 h 103"/>
                <a:gd name="T20" fmla="*/ 899 w 935"/>
                <a:gd name="T21" fmla="*/ 100 h 103"/>
                <a:gd name="T22" fmla="*/ 883 w 935"/>
                <a:gd name="T23" fmla="*/ 103 h 103"/>
                <a:gd name="T24" fmla="*/ 52 w 935"/>
                <a:gd name="T25" fmla="*/ 103 h 103"/>
                <a:gd name="T26" fmla="*/ 35 w 935"/>
                <a:gd name="T27" fmla="*/ 100 h 103"/>
                <a:gd name="T28" fmla="*/ 22 w 935"/>
                <a:gd name="T29" fmla="*/ 94 h 103"/>
                <a:gd name="T30" fmla="*/ 10 w 935"/>
                <a:gd name="T31" fmla="*/ 82 h 103"/>
                <a:gd name="T32" fmla="*/ 2 w 935"/>
                <a:gd name="T33" fmla="*/ 69 h 103"/>
                <a:gd name="T34" fmla="*/ 0 w 935"/>
                <a:gd name="T35" fmla="*/ 52 h 103"/>
                <a:gd name="T36" fmla="*/ 2 w 935"/>
                <a:gd name="T37" fmla="*/ 36 h 103"/>
                <a:gd name="T38" fmla="*/ 10 w 935"/>
                <a:gd name="T39" fmla="*/ 21 h 103"/>
                <a:gd name="T40" fmla="*/ 22 w 935"/>
                <a:gd name="T41" fmla="*/ 11 h 103"/>
                <a:gd name="T42" fmla="*/ 35 w 935"/>
                <a:gd name="T43" fmla="*/ 3 h 103"/>
                <a:gd name="T44" fmla="*/ 52 w 93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5" h="103">
                  <a:moveTo>
                    <a:pt x="52" y="0"/>
                  </a:moveTo>
                  <a:lnTo>
                    <a:pt x="883" y="0"/>
                  </a:lnTo>
                  <a:lnTo>
                    <a:pt x="899" y="3"/>
                  </a:lnTo>
                  <a:lnTo>
                    <a:pt x="914" y="11"/>
                  </a:lnTo>
                  <a:lnTo>
                    <a:pt x="925" y="21"/>
                  </a:lnTo>
                  <a:lnTo>
                    <a:pt x="932" y="36"/>
                  </a:lnTo>
                  <a:lnTo>
                    <a:pt x="935" y="52"/>
                  </a:lnTo>
                  <a:lnTo>
                    <a:pt x="932" y="69"/>
                  </a:lnTo>
                  <a:lnTo>
                    <a:pt x="925" y="82"/>
                  </a:lnTo>
                  <a:lnTo>
                    <a:pt x="914" y="94"/>
                  </a:lnTo>
                  <a:lnTo>
                    <a:pt x="899" y="100"/>
                  </a:lnTo>
                  <a:lnTo>
                    <a:pt x="883" y="103"/>
                  </a:lnTo>
                  <a:lnTo>
                    <a:pt x="52" y="103"/>
                  </a:lnTo>
                  <a:lnTo>
                    <a:pt x="35" y="100"/>
                  </a:lnTo>
                  <a:lnTo>
                    <a:pt x="22" y="94"/>
                  </a:lnTo>
                  <a:lnTo>
                    <a:pt x="10" y="82"/>
                  </a:lnTo>
                  <a:lnTo>
                    <a:pt x="2" y="69"/>
                  </a:lnTo>
                  <a:lnTo>
                    <a:pt x="0" y="52"/>
                  </a:lnTo>
                  <a:lnTo>
                    <a:pt x="2" y="36"/>
                  </a:lnTo>
                  <a:lnTo>
                    <a:pt x="10" y="21"/>
                  </a:lnTo>
                  <a:lnTo>
                    <a:pt x="22" y="11"/>
                  </a:lnTo>
                  <a:lnTo>
                    <a:pt x="35" y="3"/>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93" name="Freeform 133">
              <a:extLst>
                <a:ext uri="{FF2B5EF4-FFF2-40B4-BE49-F238E27FC236}">
                  <a16:creationId xmlns:a16="http://schemas.microsoft.com/office/drawing/2014/main" id="{E15D1953-FEE8-4D0A-8380-F8741AB1A912}"/>
                </a:ext>
              </a:extLst>
            </p:cNvPr>
            <p:cNvSpPr>
              <a:spLocks/>
            </p:cNvSpPr>
            <p:nvPr/>
          </p:nvSpPr>
          <p:spPr bwMode="auto">
            <a:xfrm>
              <a:off x="9667" y="2913"/>
              <a:ext cx="117" cy="13"/>
            </a:xfrm>
            <a:custGeom>
              <a:avLst/>
              <a:gdLst>
                <a:gd name="T0" fmla="*/ 52 w 935"/>
                <a:gd name="T1" fmla="*/ 0 h 103"/>
                <a:gd name="T2" fmla="*/ 883 w 935"/>
                <a:gd name="T3" fmla="*/ 0 h 103"/>
                <a:gd name="T4" fmla="*/ 899 w 935"/>
                <a:gd name="T5" fmla="*/ 2 h 103"/>
                <a:gd name="T6" fmla="*/ 914 w 935"/>
                <a:gd name="T7" fmla="*/ 9 h 103"/>
                <a:gd name="T8" fmla="*/ 925 w 935"/>
                <a:gd name="T9" fmla="*/ 21 h 103"/>
                <a:gd name="T10" fmla="*/ 932 w 935"/>
                <a:gd name="T11" fmla="*/ 35 h 103"/>
                <a:gd name="T12" fmla="*/ 935 w 935"/>
                <a:gd name="T13" fmla="*/ 51 h 103"/>
                <a:gd name="T14" fmla="*/ 932 w 935"/>
                <a:gd name="T15" fmla="*/ 67 h 103"/>
                <a:gd name="T16" fmla="*/ 925 w 935"/>
                <a:gd name="T17" fmla="*/ 82 h 103"/>
                <a:gd name="T18" fmla="*/ 914 w 935"/>
                <a:gd name="T19" fmla="*/ 92 h 103"/>
                <a:gd name="T20" fmla="*/ 899 w 935"/>
                <a:gd name="T21" fmla="*/ 100 h 103"/>
                <a:gd name="T22" fmla="*/ 883 w 935"/>
                <a:gd name="T23" fmla="*/ 103 h 103"/>
                <a:gd name="T24" fmla="*/ 52 w 935"/>
                <a:gd name="T25" fmla="*/ 103 h 103"/>
                <a:gd name="T26" fmla="*/ 35 w 935"/>
                <a:gd name="T27" fmla="*/ 100 h 103"/>
                <a:gd name="T28" fmla="*/ 22 w 935"/>
                <a:gd name="T29" fmla="*/ 92 h 103"/>
                <a:gd name="T30" fmla="*/ 10 w 935"/>
                <a:gd name="T31" fmla="*/ 82 h 103"/>
                <a:gd name="T32" fmla="*/ 2 w 935"/>
                <a:gd name="T33" fmla="*/ 67 h 103"/>
                <a:gd name="T34" fmla="*/ 0 w 935"/>
                <a:gd name="T35" fmla="*/ 51 h 103"/>
                <a:gd name="T36" fmla="*/ 2 w 935"/>
                <a:gd name="T37" fmla="*/ 35 h 103"/>
                <a:gd name="T38" fmla="*/ 10 w 935"/>
                <a:gd name="T39" fmla="*/ 21 h 103"/>
                <a:gd name="T40" fmla="*/ 22 w 935"/>
                <a:gd name="T41" fmla="*/ 9 h 103"/>
                <a:gd name="T42" fmla="*/ 35 w 935"/>
                <a:gd name="T43" fmla="*/ 2 h 103"/>
                <a:gd name="T44" fmla="*/ 52 w 93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5" h="103">
                  <a:moveTo>
                    <a:pt x="52" y="0"/>
                  </a:moveTo>
                  <a:lnTo>
                    <a:pt x="883" y="0"/>
                  </a:lnTo>
                  <a:lnTo>
                    <a:pt x="899" y="2"/>
                  </a:lnTo>
                  <a:lnTo>
                    <a:pt x="914" y="9"/>
                  </a:lnTo>
                  <a:lnTo>
                    <a:pt x="925" y="21"/>
                  </a:lnTo>
                  <a:lnTo>
                    <a:pt x="932" y="35"/>
                  </a:lnTo>
                  <a:lnTo>
                    <a:pt x="935" y="51"/>
                  </a:lnTo>
                  <a:lnTo>
                    <a:pt x="932" y="67"/>
                  </a:lnTo>
                  <a:lnTo>
                    <a:pt x="925" y="82"/>
                  </a:lnTo>
                  <a:lnTo>
                    <a:pt x="914" y="92"/>
                  </a:lnTo>
                  <a:lnTo>
                    <a:pt x="899" y="100"/>
                  </a:lnTo>
                  <a:lnTo>
                    <a:pt x="883" y="103"/>
                  </a:lnTo>
                  <a:lnTo>
                    <a:pt x="52" y="103"/>
                  </a:lnTo>
                  <a:lnTo>
                    <a:pt x="35" y="100"/>
                  </a:lnTo>
                  <a:lnTo>
                    <a:pt x="22" y="92"/>
                  </a:lnTo>
                  <a:lnTo>
                    <a:pt x="10" y="82"/>
                  </a:lnTo>
                  <a:lnTo>
                    <a:pt x="2" y="67"/>
                  </a:lnTo>
                  <a:lnTo>
                    <a:pt x="0" y="51"/>
                  </a:lnTo>
                  <a:lnTo>
                    <a:pt x="2" y="35"/>
                  </a:lnTo>
                  <a:lnTo>
                    <a:pt x="10" y="21"/>
                  </a:lnTo>
                  <a:lnTo>
                    <a:pt x="22" y="9"/>
                  </a:lnTo>
                  <a:lnTo>
                    <a:pt x="35" y="2"/>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94" name="Freeform 134">
              <a:extLst>
                <a:ext uri="{FF2B5EF4-FFF2-40B4-BE49-F238E27FC236}">
                  <a16:creationId xmlns:a16="http://schemas.microsoft.com/office/drawing/2014/main" id="{AD7334A6-8F09-4682-9342-09FCC0B6C82F}"/>
                </a:ext>
              </a:extLst>
            </p:cNvPr>
            <p:cNvSpPr>
              <a:spLocks/>
            </p:cNvSpPr>
            <p:nvPr/>
          </p:nvSpPr>
          <p:spPr bwMode="auto">
            <a:xfrm>
              <a:off x="9667" y="2875"/>
              <a:ext cx="117" cy="12"/>
            </a:xfrm>
            <a:custGeom>
              <a:avLst/>
              <a:gdLst>
                <a:gd name="T0" fmla="*/ 52 w 935"/>
                <a:gd name="T1" fmla="*/ 0 h 102"/>
                <a:gd name="T2" fmla="*/ 883 w 935"/>
                <a:gd name="T3" fmla="*/ 0 h 102"/>
                <a:gd name="T4" fmla="*/ 899 w 935"/>
                <a:gd name="T5" fmla="*/ 2 h 102"/>
                <a:gd name="T6" fmla="*/ 914 w 935"/>
                <a:gd name="T7" fmla="*/ 9 h 102"/>
                <a:gd name="T8" fmla="*/ 925 w 935"/>
                <a:gd name="T9" fmla="*/ 21 h 102"/>
                <a:gd name="T10" fmla="*/ 932 w 935"/>
                <a:gd name="T11" fmla="*/ 34 h 102"/>
                <a:gd name="T12" fmla="*/ 935 w 935"/>
                <a:gd name="T13" fmla="*/ 50 h 102"/>
                <a:gd name="T14" fmla="*/ 932 w 935"/>
                <a:gd name="T15" fmla="*/ 67 h 102"/>
                <a:gd name="T16" fmla="*/ 925 w 935"/>
                <a:gd name="T17" fmla="*/ 81 h 102"/>
                <a:gd name="T18" fmla="*/ 914 w 935"/>
                <a:gd name="T19" fmla="*/ 92 h 102"/>
                <a:gd name="T20" fmla="*/ 899 w 935"/>
                <a:gd name="T21" fmla="*/ 100 h 102"/>
                <a:gd name="T22" fmla="*/ 883 w 935"/>
                <a:gd name="T23" fmla="*/ 102 h 102"/>
                <a:gd name="T24" fmla="*/ 52 w 935"/>
                <a:gd name="T25" fmla="*/ 102 h 102"/>
                <a:gd name="T26" fmla="*/ 35 w 935"/>
                <a:gd name="T27" fmla="*/ 100 h 102"/>
                <a:gd name="T28" fmla="*/ 22 w 935"/>
                <a:gd name="T29" fmla="*/ 92 h 102"/>
                <a:gd name="T30" fmla="*/ 10 w 935"/>
                <a:gd name="T31" fmla="*/ 81 h 102"/>
                <a:gd name="T32" fmla="*/ 2 w 935"/>
                <a:gd name="T33" fmla="*/ 67 h 102"/>
                <a:gd name="T34" fmla="*/ 0 w 935"/>
                <a:gd name="T35" fmla="*/ 50 h 102"/>
                <a:gd name="T36" fmla="*/ 2 w 935"/>
                <a:gd name="T37" fmla="*/ 34 h 102"/>
                <a:gd name="T38" fmla="*/ 10 w 935"/>
                <a:gd name="T39" fmla="*/ 21 h 102"/>
                <a:gd name="T40" fmla="*/ 22 w 935"/>
                <a:gd name="T41" fmla="*/ 9 h 102"/>
                <a:gd name="T42" fmla="*/ 35 w 935"/>
                <a:gd name="T43" fmla="*/ 2 h 102"/>
                <a:gd name="T44" fmla="*/ 52 w 935"/>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5" h="102">
                  <a:moveTo>
                    <a:pt x="52" y="0"/>
                  </a:moveTo>
                  <a:lnTo>
                    <a:pt x="883" y="0"/>
                  </a:lnTo>
                  <a:lnTo>
                    <a:pt x="899" y="2"/>
                  </a:lnTo>
                  <a:lnTo>
                    <a:pt x="914" y="9"/>
                  </a:lnTo>
                  <a:lnTo>
                    <a:pt x="925" y="21"/>
                  </a:lnTo>
                  <a:lnTo>
                    <a:pt x="932" y="34"/>
                  </a:lnTo>
                  <a:lnTo>
                    <a:pt x="935" y="50"/>
                  </a:lnTo>
                  <a:lnTo>
                    <a:pt x="932" y="67"/>
                  </a:lnTo>
                  <a:lnTo>
                    <a:pt x="925" y="81"/>
                  </a:lnTo>
                  <a:lnTo>
                    <a:pt x="914" y="92"/>
                  </a:lnTo>
                  <a:lnTo>
                    <a:pt x="899" y="100"/>
                  </a:lnTo>
                  <a:lnTo>
                    <a:pt x="883" y="102"/>
                  </a:lnTo>
                  <a:lnTo>
                    <a:pt x="52" y="102"/>
                  </a:lnTo>
                  <a:lnTo>
                    <a:pt x="35" y="100"/>
                  </a:lnTo>
                  <a:lnTo>
                    <a:pt x="22" y="92"/>
                  </a:lnTo>
                  <a:lnTo>
                    <a:pt x="10" y="81"/>
                  </a:lnTo>
                  <a:lnTo>
                    <a:pt x="2" y="67"/>
                  </a:lnTo>
                  <a:lnTo>
                    <a:pt x="0" y="50"/>
                  </a:lnTo>
                  <a:lnTo>
                    <a:pt x="2" y="34"/>
                  </a:lnTo>
                  <a:lnTo>
                    <a:pt x="10" y="21"/>
                  </a:lnTo>
                  <a:lnTo>
                    <a:pt x="22" y="9"/>
                  </a:lnTo>
                  <a:lnTo>
                    <a:pt x="35" y="2"/>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95" name="Freeform 135">
              <a:extLst>
                <a:ext uri="{FF2B5EF4-FFF2-40B4-BE49-F238E27FC236}">
                  <a16:creationId xmlns:a16="http://schemas.microsoft.com/office/drawing/2014/main" id="{40006684-AEFB-4CF1-A77A-4009A56EFCF0}"/>
                </a:ext>
              </a:extLst>
            </p:cNvPr>
            <p:cNvSpPr>
              <a:spLocks/>
            </p:cNvSpPr>
            <p:nvPr/>
          </p:nvSpPr>
          <p:spPr bwMode="auto">
            <a:xfrm>
              <a:off x="9524" y="2797"/>
              <a:ext cx="260" cy="13"/>
            </a:xfrm>
            <a:custGeom>
              <a:avLst/>
              <a:gdLst>
                <a:gd name="T0" fmla="*/ 52 w 2078"/>
                <a:gd name="T1" fmla="*/ 0 h 103"/>
                <a:gd name="T2" fmla="*/ 2026 w 2078"/>
                <a:gd name="T3" fmla="*/ 0 h 103"/>
                <a:gd name="T4" fmla="*/ 2042 w 2078"/>
                <a:gd name="T5" fmla="*/ 3 h 103"/>
                <a:gd name="T6" fmla="*/ 2057 w 2078"/>
                <a:gd name="T7" fmla="*/ 9 h 103"/>
                <a:gd name="T8" fmla="*/ 2068 w 2078"/>
                <a:gd name="T9" fmla="*/ 21 h 103"/>
                <a:gd name="T10" fmla="*/ 2075 w 2078"/>
                <a:gd name="T11" fmla="*/ 35 h 103"/>
                <a:gd name="T12" fmla="*/ 2078 w 2078"/>
                <a:gd name="T13" fmla="*/ 52 h 103"/>
                <a:gd name="T14" fmla="*/ 2075 w 2078"/>
                <a:gd name="T15" fmla="*/ 67 h 103"/>
                <a:gd name="T16" fmla="*/ 2068 w 2078"/>
                <a:gd name="T17" fmla="*/ 82 h 103"/>
                <a:gd name="T18" fmla="*/ 2057 w 2078"/>
                <a:gd name="T19" fmla="*/ 93 h 103"/>
                <a:gd name="T20" fmla="*/ 2042 w 2078"/>
                <a:gd name="T21" fmla="*/ 100 h 103"/>
                <a:gd name="T22" fmla="*/ 2026 w 2078"/>
                <a:gd name="T23" fmla="*/ 103 h 103"/>
                <a:gd name="T24" fmla="*/ 52 w 2078"/>
                <a:gd name="T25" fmla="*/ 103 h 103"/>
                <a:gd name="T26" fmla="*/ 36 w 2078"/>
                <a:gd name="T27" fmla="*/ 100 h 103"/>
                <a:gd name="T28" fmla="*/ 21 w 2078"/>
                <a:gd name="T29" fmla="*/ 93 h 103"/>
                <a:gd name="T30" fmla="*/ 11 w 2078"/>
                <a:gd name="T31" fmla="*/ 82 h 103"/>
                <a:gd name="T32" fmla="*/ 3 w 2078"/>
                <a:gd name="T33" fmla="*/ 67 h 103"/>
                <a:gd name="T34" fmla="*/ 0 w 2078"/>
                <a:gd name="T35" fmla="*/ 52 h 103"/>
                <a:gd name="T36" fmla="*/ 3 w 2078"/>
                <a:gd name="T37" fmla="*/ 35 h 103"/>
                <a:gd name="T38" fmla="*/ 11 w 2078"/>
                <a:gd name="T39" fmla="*/ 21 h 103"/>
                <a:gd name="T40" fmla="*/ 21 w 2078"/>
                <a:gd name="T41" fmla="*/ 9 h 103"/>
                <a:gd name="T42" fmla="*/ 36 w 2078"/>
                <a:gd name="T43" fmla="*/ 3 h 103"/>
                <a:gd name="T44" fmla="*/ 52 w 2078"/>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8" h="103">
                  <a:moveTo>
                    <a:pt x="52" y="0"/>
                  </a:moveTo>
                  <a:lnTo>
                    <a:pt x="2026" y="0"/>
                  </a:lnTo>
                  <a:lnTo>
                    <a:pt x="2042" y="3"/>
                  </a:lnTo>
                  <a:lnTo>
                    <a:pt x="2057" y="9"/>
                  </a:lnTo>
                  <a:lnTo>
                    <a:pt x="2068" y="21"/>
                  </a:lnTo>
                  <a:lnTo>
                    <a:pt x="2075" y="35"/>
                  </a:lnTo>
                  <a:lnTo>
                    <a:pt x="2078" y="52"/>
                  </a:lnTo>
                  <a:lnTo>
                    <a:pt x="2075" y="67"/>
                  </a:lnTo>
                  <a:lnTo>
                    <a:pt x="2068" y="82"/>
                  </a:lnTo>
                  <a:lnTo>
                    <a:pt x="2057" y="93"/>
                  </a:lnTo>
                  <a:lnTo>
                    <a:pt x="2042" y="100"/>
                  </a:lnTo>
                  <a:lnTo>
                    <a:pt x="2026" y="103"/>
                  </a:lnTo>
                  <a:lnTo>
                    <a:pt x="52" y="103"/>
                  </a:lnTo>
                  <a:lnTo>
                    <a:pt x="36" y="100"/>
                  </a:lnTo>
                  <a:lnTo>
                    <a:pt x="21" y="93"/>
                  </a:lnTo>
                  <a:lnTo>
                    <a:pt x="11" y="82"/>
                  </a:lnTo>
                  <a:lnTo>
                    <a:pt x="3" y="67"/>
                  </a:lnTo>
                  <a:lnTo>
                    <a:pt x="0" y="52"/>
                  </a:lnTo>
                  <a:lnTo>
                    <a:pt x="3" y="35"/>
                  </a:lnTo>
                  <a:lnTo>
                    <a:pt x="11" y="21"/>
                  </a:lnTo>
                  <a:lnTo>
                    <a:pt x="21" y="9"/>
                  </a:lnTo>
                  <a:lnTo>
                    <a:pt x="36" y="3"/>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96" name="Freeform 136">
              <a:extLst>
                <a:ext uri="{FF2B5EF4-FFF2-40B4-BE49-F238E27FC236}">
                  <a16:creationId xmlns:a16="http://schemas.microsoft.com/office/drawing/2014/main" id="{224CBDFA-DE1B-48AD-9EE7-01BC6BD85D49}"/>
                </a:ext>
              </a:extLst>
            </p:cNvPr>
            <p:cNvSpPr>
              <a:spLocks/>
            </p:cNvSpPr>
            <p:nvPr/>
          </p:nvSpPr>
          <p:spPr bwMode="auto">
            <a:xfrm>
              <a:off x="9524" y="2836"/>
              <a:ext cx="260" cy="13"/>
            </a:xfrm>
            <a:custGeom>
              <a:avLst/>
              <a:gdLst>
                <a:gd name="T0" fmla="*/ 52 w 2078"/>
                <a:gd name="T1" fmla="*/ 0 h 103"/>
                <a:gd name="T2" fmla="*/ 2026 w 2078"/>
                <a:gd name="T3" fmla="*/ 0 h 103"/>
                <a:gd name="T4" fmla="*/ 2042 w 2078"/>
                <a:gd name="T5" fmla="*/ 3 h 103"/>
                <a:gd name="T6" fmla="*/ 2057 w 2078"/>
                <a:gd name="T7" fmla="*/ 11 h 103"/>
                <a:gd name="T8" fmla="*/ 2068 w 2078"/>
                <a:gd name="T9" fmla="*/ 21 h 103"/>
                <a:gd name="T10" fmla="*/ 2075 w 2078"/>
                <a:gd name="T11" fmla="*/ 36 h 103"/>
                <a:gd name="T12" fmla="*/ 2078 w 2078"/>
                <a:gd name="T13" fmla="*/ 52 h 103"/>
                <a:gd name="T14" fmla="*/ 2075 w 2078"/>
                <a:gd name="T15" fmla="*/ 69 h 103"/>
                <a:gd name="T16" fmla="*/ 2068 w 2078"/>
                <a:gd name="T17" fmla="*/ 82 h 103"/>
                <a:gd name="T18" fmla="*/ 2057 w 2078"/>
                <a:gd name="T19" fmla="*/ 94 h 103"/>
                <a:gd name="T20" fmla="*/ 2042 w 2078"/>
                <a:gd name="T21" fmla="*/ 101 h 103"/>
                <a:gd name="T22" fmla="*/ 2026 w 2078"/>
                <a:gd name="T23" fmla="*/ 103 h 103"/>
                <a:gd name="T24" fmla="*/ 52 w 2078"/>
                <a:gd name="T25" fmla="*/ 103 h 103"/>
                <a:gd name="T26" fmla="*/ 36 w 2078"/>
                <a:gd name="T27" fmla="*/ 101 h 103"/>
                <a:gd name="T28" fmla="*/ 21 w 2078"/>
                <a:gd name="T29" fmla="*/ 94 h 103"/>
                <a:gd name="T30" fmla="*/ 11 w 2078"/>
                <a:gd name="T31" fmla="*/ 82 h 103"/>
                <a:gd name="T32" fmla="*/ 3 w 2078"/>
                <a:gd name="T33" fmla="*/ 69 h 103"/>
                <a:gd name="T34" fmla="*/ 0 w 2078"/>
                <a:gd name="T35" fmla="*/ 52 h 103"/>
                <a:gd name="T36" fmla="*/ 3 w 2078"/>
                <a:gd name="T37" fmla="*/ 36 h 103"/>
                <a:gd name="T38" fmla="*/ 11 w 2078"/>
                <a:gd name="T39" fmla="*/ 21 h 103"/>
                <a:gd name="T40" fmla="*/ 21 w 2078"/>
                <a:gd name="T41" fmla="*/ 11 h 103"/>
                <a:gd name="T42" fmla="*/ 36 w 2078"/>
                <a:gd name="T43" fmla="*/ 3 h 103"/>
                <a:gd name="T44" fmla="*/ 52 w 2078"/>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8" h="103">
                  <a:moveTo>
                    <a:pt x="52" y="0"/>
                  </a:moveTo>
                  <a:lnTo>
                    <a:pt x="2026" y="0"/>
                  </a:lnTo>
                  <a:lnTo>
                    <a:pt x="2042" y="3"/>
                  </a:lnTo>
                  <a:lnTo>
                    <a:pt x="2057" y="11"/>
                  </a:lnTo>
                  <a:lnTo>
                    <a:pt x="2068" y="21"/>
                  </a:lnTo>
                  <a:lnTo>
                    <a:pt x="2075" y="36"/>
                  </a:lnTo>
                  <a:lnTo>
                    <a:pt x="2078" y="52"/>
                  </a:lnTo>
                  <a:lnTo>
                    <a:pt x="2075" y="69"/>
                  </a:lnTo>
                  <a:lnTo>
                    <a:pt x="2068" y="82"/>
                  </a:lnTo>
                  <a:lnTo>
                    <a:pt x="2057" y="94"/>
                  </a:lnTo>
                  <a:lnTo>
                    <a:pt x="2042" y="101"/>
                  </a:lnTo>
                  <a:lnTo>
                    <a:pt x="2026" y="103"/>
                  </a:lnTo>
                  <a:lnTo>
                    <a:pt x="52" y="103"/>
                  </a:lnTo>
                  <a:lnTo>
                    <a:pt x="36" y="101"/>
                  </a:lnTo>
                  <a:lnTo>
                    <a:pt x="21" y="94"/>
                  </a:lnTo>
                  <a:lnTo>
                    <a:pt x="11" y="82"/>
                  </a:lnTo>
                  <a:lnTo>
                    <a:pt x="3" y="69"/>
                  </a:lnTo>
                  <a:lnTo>
                    <a:pt x="0" y="52"/>
                  </a:lnTo>
                  <a:lnTo>
                    <a:pt x="3" y="36"/>
                  </a:lnTo>
                  <a:lnTo>
                    <a:pt x="11" y="21"/>
                  </a:lnTo>
                  <a:lnTo>
                    <a:pt x="21" y="11"/>
                  </a:lnTo>
                  <a:lnTo>
                    <a:pt x="36" y="3"/>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97" name="Freeform 137">
              <a:extLst>
                <a:ext uri="{FF2B5EF4-FFF2-40B4-BE49-F238E27FC236}">
                  <a16:creationId xmlns:a16="http://schemas.microsoft.com/office/drawing/2014/main" id="{81DF870B-3E47-49D3-A002-BD9B750C97A7}"/>
                </a:ext>
              </a:extLst>
            </p:cNvPr>
            <p:cNvSpPr>
              <a:spLocks noEditPoints="1"/>
            </p:cNvSpPr>
            <p:nvPr/>
          </p:nvSpPr>
          <p:spPr bwMode="auto">
            <a:xfrm>
              <a:off x="9524" y="2656"/>
              <a:ext cx="117" cy="116"/>
            </a:xfrm>
            <a:custGeom>
              <a:avLst/>
              <a:gdLst>
                <a:gd name="T0" fmla="*/ 208 w 936"/>
                <a:gd name="T1" fmla="*/ 206 h 926"/>
                <a:gd name="T2" fmla="*/ 208 w 936"/>
                <a:gd name="T3" fmla="*/ 721 h 926"/>
                <a:gd name="T4" fmla="*/ 728 w 936"/>
                <a:gd name="T5" fmla="*/ 721 h 926"/>
                <a:gd name="T6" fmla="*/ 728 w 936"/>
                <a:gd name="T7" fmla="*/ 206 h 926"/>
                <a:gd name="T8" fmla="*/ 208 w 936"/>
                <a:gd name="T9" fmla="*/ 206 h 926"/>
                <a:gd name="T10" fmla="*/ 104 w 936"/>
                <a:gd name="T11" fmla="*/ 0 h 926"/>
                <a:gd name="T12" fmla="*/ 832 w 936"/>
                <a:gd name="T13" fmla="*/ 0 h 926"/>
                <a:gd name="T14" fmla="*/ 855 w 936"/>
                <a:gd name="T15" fmla="*/ 3 h 926"/>
                <a:gd name="T16" fmla="*/ 878 w 936"/>
                <a:gd name="T17" fmla="*/ 10 h 926"/>
                <a:gd name="T18" fmla="*/ 897 w 936"/>
                <a:gd name="T19" fmla="*/ 23 h 926"/>
                <a:gd name="T20" fmla="*/ 913 w 936"/>
                <a:gd name="T21" fmla="*/ 39 h 926"/>
                <a:gd name="T22" fmla="*/ 925 w 936"/>
                <a:gd name="T23" fmla="*/ 58 h 926"/>
                <a:gd name="T24" fmla="*/ 933 w 936"/>
                <a:gd name="T25" fmla="*/ 80 h 926"/>
                <a:gd name="T26" fmla="*/ 936 w 936"/>
                <a:gd name="T27" fmla="*/ 103 h 926"/>
                <a:gd name="T28" fmla="*/ 936 w 936"/>
                <a:gd name="T29" fmla="*/ 823 h 926"/>
                <a:gd name="T30" fmla="*/ 933 w 936"/>
                <a:gd name="T31" fmla="*/ 847 h 926"/>
                <a:gd name="T32" fmla="*/ 925 w 936"/>
                <a:gd name="T33" fmla="*/ 868 h 926"/>
                <a:gd name="T34" fmla="*/ 913 w 936"/>
                <a:gd name="T35" fmla="*/ 887 h 926"/>
                <a:gd name="T36" fmla="*/ 897 w 936"/>
                <a:gd name="T37" fmla="*/ 903 h 926"/>
                <a:gd name="T38" fmla="*/ 878 w 936"/>
                <a:gd name="T39" fmla="*/ 915 h 926"/>
                <a:gd name="T40" fmla="*/ 855 w 936"/>
                <a:gd name="T41" fmla="*/ 923 h 926"/>
                <a:gd name="T42" fmla="*/ 832 w 936"/>
                <a:gd name="T43" fmla="*/ 926 h 926"/>
                <a:gd name="T44" fmla="*/ 104 w 936"/>
                <a:gd name="T45" fmla="*/ 926 h 926"/>
                <a:gd name="T46" fmla="*/ 81 w 936"/>
                <a:gd name="T47" fmla="*/ 923 h 926"/>
                <a:gd name="T48" fmla="*/ 58 w 936"/>
                <a:gd name="T49" fmla="*/ 915 h 926"/>
                <a:gd name="T50" fmla="*/ 39 w 936"/>
                <a:gd name="T51" fmla="*/ 903 h 926"/>
                <a:gd name="T52" fmla="*/ 23 w 936"/>
                <a:gd name="T53" fmla="*/ 887 h 926"/>
                <a:gd name="T54" fmla="*/ 11 w 936"/>
                <a:gd name="T55" fmla="*/ 868 h 926"/>
                <a:gd name="T56" fmla="*/ 3 w 936"/>
                <a:gd name="T57" fmla="*/ 847 h 926"/>
                <a:gd name="T58" fmla="*/ 0 w 936"/>
                <a:gd name="T59" fmla="*/ 823 h 926"/>
                <a:gd name="T60" fmla="*/ 0 w 936"/>
                <a:gd name="T61" fmla="*/ 103 h 926"/>
                <a:gd name="T62" fmla="*/ 3 w 936"/>
                <a:gd name="T63" fmla="*/ 80 h 926"/>
                <a:gd name="T64" fmla="*/ 11 w 936"/>
                <a:gd name="T65" fmla="*/ 58 h 926"/>
                <a:gd name="T66" fmla="*/ 23 w 936"/>
                <a:gd name="T67" fmla="*/ 39 h 926"/>
                <a:gd name="T68" fmla="*/ 39 w 936"/>
                <a:gd name="T69" fmla="*/ 23 h 926"/>
                <a:gd name="T70" fmla="*/ 58 w 936"/>
                <a:gd name="T71" fmla="*/ 10 h 926"/>
                <a:gd name="T72" fmla="*/ 81 w 936"/>
                <a:gd name="T73" fmla="*/ 3 h 926"/>
                <a:gd name="T74" fmla="*/ 104 w 936"/>
                <a:gd name="T75"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6" h="926">
                  <a:moveTo>
                    <a:pt x="208" y="206"/>
                  </a:moveTo>
                  <a:lnTo>
                    <a:pt x="208" y="721"/>
                  </a:lnTo>
                  <a:lnTo>
                    <a:pt x="728" y="721"/>
                  </a:lnTo>
                  <a:lnTo>
                    <a:pt x="728" y="206"/>
                  </a:lnTo>
                  <a:lnTo>
                    <a:pt x="208" y="206"/>
                  </a:lnTo>
                  <a:close/>
                  <a:moveTo>
                    <a:pt x="104" y="0"/>
                  </a:moveTo>
                  <a:lnTo>
                    <a:pt x="832" y="0"/>
                  </a:lnTo>
                  <a:lnTo>
                    <a:pt x="855" y="3"/>
                  </a:lnTo>
                  <a:lnTo>
                    <a:pt x="878" y="10"/>
                  </a:lnTo>
                  <a:lnTo>
                    <a:pt x="897" y="23"/>
                  </a:lnTo>
                  <a:lnTo>
                    <a:pt x="913" y="39"/>
                  </a:lnTo>
                  <a:lnTo>
                    <a:pt x="925" y="58"/>
                  </a:lnTo>
                  <a:lnTo>
                    <a:pt x="933" y="80"/>
                  </a:lnTo>
                  <a:lnTo>
                    <a:pt x="936" y="103"/>
                  </a:lnTo>
                  <a:lnTo>
                    <a:pt x="936" y="823"/>
                  </a:lnTo>
                  <a:lnTo>
                    <a:pt x="933" y="847"/>
                  </a:lnTo>
                  <a:lnTo>
                    <a:pt x="925" y="868"/>
                  </a:lnTo>
                  <a:lnTo>
                    <a:pt x="913" y="887"/>
                  </a:lnTo>
                  <a:lnTo>
                    <a:pt x="897" y="903"/>
                  </a:lnTo>
                  <a:lnTo>
                    <a:pt x="878" y="915"/>
                  </a:lnTo>
                  <a:lnTo>
                    <a:pt x="855" y="923"/>
                  </a:lnTo>
                  <a:lnTo>
                    <a:pt x="832" y="926"/>
                  </a:lnTo>
                  <a:lnTo>
                    <a:pt x="104" y="926"/>
                  </a:lnTo>
                  <a:lnTo>
                    <a:pt x="81" y="923"/>
                  </a:lnTo>
                  <a:lnTo>
                    <a:pt x="58" y="915"/>
                  </a:lnTo>
                  <a:lnTo>
                    <a:pt x="39" y="903"/>
                  </a:lnTo>
                  <a:lnTo>
                    <a:pt x="23" y="887"/>
                  </a:lnTo>
                  <a:lnTo>
                    <a:pt x="11" y="868"/>
                  </a:lnTo>
                  <a:lnTo>
                    <a:pt x="3" y="847"/>
                  </a:lnTo>
                  <a:lnTo>
                    <a:pt x="0" y="823"/>
                  </a:lnTo>
                  <a:lnTo>
                    <a:pt x="0" y="103"/>
                  </a:lnTo>
                  <a:lnTo>
                    <a:pt x="3" y="80"/>
                  </a:lnTo>
                  <a:lnTo>
                    <a:pt x="11" y="58"/>
                  </a:lnTo>
                  <a:lnTo>
                    <a:pt x="23" y="39"/>
                  </a:lnTo>
                  <a:lnTo>
                    <a:pt x="39" y="23"/>
                  </a:lnTo>
                  <a:lnTo>
                    <a:pt x="58" y="10"/>
                  </a:lnTo>
                  <a:lnTo>
                    <a:pt x="81" y="3"/>
                  </a:lnTo>
                  <a:lnTo>
                    <a:pt x="10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198" name="Freeform 142">
            <a:extLst>
              <a:ext uri="{FF2B5EF4-FFF2-40B4-BE49-F238E27FC236}">
                <a16:creationId xmlns:a16="http://schemas.microsoft.com/office/drawing/2014/main" id="{CD17ECCB-0B79-4A50-8059-4E4241DDE42D}"/>
              </a:ext>
            </a:extLst>
          </p:cNvPr>
          <p:cNvSpPr>
            <a:spLocks noEditPoints="1"/>
          </p:cNvSpPr>
          <p:nvPr/>
        </p:nvSpPr>
        <p:spPr bwMode="auto">
          <a:xfrm>
            <a:off x="6789260" y="2519870"/>
            <a:ext cx="225399" cy="326987"/>
          </a:xfrm>
          <a:custGeom>
            <a:avLst/>
            <a:gdLst>
              <a:gd name="T0" fmla="*/ 1202 w 2268"/>
              <a:gd name="T1" fmla="*/ 2882 h 3292"/>
              <a:gd name="T2" fmla="*/ 1235 w 2268"/>
              <a:gd name="T3" fmla="*/ 2915 h 3292"/>
              <a:gd name="T4" fmla="*/ 1227 w 2268"/>
              <a:gd name="T5" fmla="*/ 2961 h 3292"/>
              <a:gd name="T6" fmla="*/ 1185 w 2268"/>
              <a:gd name="T7" fmla="*/ 2982 h 3292"/>
              <a:gd name="T8" fmla="*/ 1052 w 2268"/>
              <a:gd name="T9" fmla="*/ 2972 h 3292"/>
              <a:gd name="T10" fmla="*/ 1031 w 2268"/>
              <a:gd name="T11" fmla="*/ 2931 h 3292"/>
              <a:gd name="T12" fmla="*/ 1052 w 2268"/>
              <a:gd name="T13" fmla="*/ 2890 h 3292"/>
              <a:gd name="T14" fmla="*/ 207 w 2268"/>
              <a:gd name="T15" fmla="*/ 2777 h 3292"/>
              <a:gd name="T16" fmla="*/ 217 w 2268"/>
              <a:gd name="T17" fmla="*/ 3028 h 3292"/>
              <a:gd name="T18" fmla="*/ 264 w 2268"/>
              <a:gd name="T19" fmla="*/ 3075 h 3292"/>
              <a:gd name="T20" fmla="*/ 1959 w 2268"/>
              <a:gd name="T21" fmla="*/ 3085 h 3292"/>
              <a:gd name="T22" fmla="*/ 2024 w 2268"/>
              <a:gd name="T23" fmla="*/ 3063 h 3292"/>
              <a:gd name="T24" fmla="*/ 2060 w 2268"/>
              <a:gd name="T25" fmla="*/ 3007 h 3292"/>
              <a:gd name="T26" fmla="*/ 207 w 2268"/>
              <a:gd name="T27" fmla="*/ 2777 h 3292"/>
              <a:gd name="T28" fmla="*/ 2063 w 2268"/>
              <a:gd name="T29" fmla="*/ 2674 h 3292"/>
              <a:gd name="T30" fmla="*/ 980 w 2268"/>
              <a:gd name="T31" fmla="*/ 308 h 3292"/>
              <a:gd name="T32" fmla="*/ 1319 w 2268"/>
              <a:gd name="T33" fmla="*/ 317 h 3292"/>
              <a:gd name="T34" fmla="*/ 1340 w 2268"/>
              <a:gd name="T35" fmla="*/ 359 h 3292"/>
              <a:gd name="T36" fmla="*/ 1319 w 2268"/>
              <a:gd name="T37" fmla="*/ 400 h 3292"/>
              <a:gd name="T38" fmla="*/ 980 w 2268"/>
              <a:gd name="T39" fmla="*/ 411 h 3292"/>
              <a:gd name="T40" fmla="*/ 937 w 2268"/>
              <a:gd name="T41" fmla="*/ 390 h 3292"/>
              <a:gd name="T42" fmla="*/ 930 w 2268"/>
              <a:gd name="T43" fmla="*/ 344 h 3292"/>
              <a:gd name="T44" fmla="*/ 964 w 2268"/>
              <a:gd name="T45" fmla="*/ 310 h 3292"/>
              <a:gd name="T46" fmla="*/ 286 w 2268"/>
              <a:gd name="T47" fmla="*/ 208 h 3292"/>
              <a:gd name="T48" fmla="*/ 229 w 2268"/>
              <a:gd name="T49" fmla="*/ 244 h 3292"/>
              <a:gd name="T50" fmla="*/ 207 w 2268"/>
              <a:gd name="T51" fmla="*/ 308 h 3292"/>
              <a:gd name="T52" fmla="*/ 2063 w 2268"/>
              <a:gd name="T53" fmla="*/ 308 h 3292"/>
              <a:gd name="T54" fmla="*/ 2039 w 2268"/>
              <a:gd name="T55" fmla="*/ 244 h 3292"/>
              <a:gd name="T56" fmla="*/ 1983 w 2268"/>
              <a:gd name="T57" fmla="*/ 208 h 3292"/>
              <a:gd name="T58" fmla="*/ 309 w 2268"/>
              <a:gd name="T59" fmla="*/ 0 h 3292"/>
              <a:gd name="T60" fmla="*/ 2042 w 2268"/>
              <a:gd name="T61" fmla="*/ 10 h 3292"/>
              <a:gd name="T62" fmla="*/ 2148 w 2268"/>
              <a:gd name="T63" fmla="*/ 64 h 3292"/>
              <a:gd name="T64" fmla="*/ 2226 w 2268"/>
              <a:gd name="T65" fmla="*/ 152 h 3292"/>
              <a:gd name="T66" fmla="*/ 2266 w 2268"/>
              <a:gd name="T67" fmla="*/ 266 h 3292"/>
              <a:gd name="T68" fmla="*/ 2266 w 2268"/>
              <a:gd name="T69" fmla="*/ 3024 h 3292"/>
              <a:gd name="T70" fmla="*/ 2226 w 2268"/>
              <a:gd name="T71" fmla="*/ 3138 h 3292"/>
              <a:gd name="T72" fmla="*/ 2148 w 2268"/>
              <a:gd name="T73" fmla="*/ 3227 h 3292"/>
              <a:gd name="T74" fmla="*/ 2042 w 2268"/>
              <a:gd name="T75" fmla="*/ 3281 h 3292"/>
              <a:gd name="T76" fmla="*/ 309 w 2268"/>
              <a:gd name="T77" fmla="*/ 3292 h 3292"/>
              <a:gd name="T78" fmla="*/ 189 w 2268"/>
              <a:gd name="T79" fmla="*/ 3267 h 3292"/>
              <a:gd name="T80" fmla="*/ 91 w 2268"/>
              <a:gd name="T81" fmla="*/ 3201 h 3292"/>
              <a:gd name="T82" fmla="*/ 24 w 2268"/>
              <a:gd name="T83" fmla="*/ 3103 h 3292"/>
              <a:gd name="T84" fmla="*/ 0 w 2268"/>
              <a:gd name="T85" fmla="*/ 2982 h 3292"/>
              <a:gd name="T86" fmla="*/ 11 w 2268"/>
              <a:gd name="T87" fmla="*/ 226 h 3292"/>
              <a:gd name="T88" fmla="*/ 64 w 2268"/>
              <a:gd name="T89" fmla="*/ 119 h 3292"/>
              <a:gd name="T90" fmla="*/ 153 w 2268"/>
              <a:gd name="T91" fmla="*/ 42 h 3292"/>
              <a:gd name="T92" fmla="*/ 267 w 2268"/>
              <a:gd name="T93"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8" h="3292">
                <a:moveTo>
                  <a:pt x="1082" y="2879"/>
                </a:moveTo>
                <a:lnTo>
                  <a:pt x="1185" y="2879"/>
                </a:lnTo>
                <a:lnTo>
                  <a:pt x="1202" y="2882"/>
                </a:lnTo>
                <a:lnTo>
                  <a:pt x="1216" y="2890"/>
                </a:lnTo>
                <a:lnTo>
                  <a:pt x="1227" y="2900"/>
                </a:lnTo>
                <a:lnTo>
                  <a:pt x="1235" y="2915"/>
                </a:lnTo>
                <a:lnTo>
                  <a:pt x="1238" y="2931"/>
                </a:lnTo>
                <a:lnTo>
                  <a:pt x="1235" y="2948"/>
                </a:lnTo>
                <a:lnTo>
                  <a:pt x="1227" y="2961"/>
                </a:lnTo>
                <a:lnTo>
                  <a:pt x="1216" y="2972"/>
                </a:lnTo>
                <a:lnTo>
                  <a:pt x="1202" y="2979"/>
                </a:lnTo>
                <a:lnTo>
                  <a:pt x="1185" y="2982"/>
                </a:lnTo>
                <a:lnTo>
                  <a:pt x="1082" y="2982"/>
                </a:lnTo>
                <a:lnTo>
                  <a:pt x="1066" y="2979"/>
                </a:lnTo>
                <a:lnTo>
                  <a:pt x="1052" y="2972"/>
                </a:lnTo>
                <a:lnTo>
                  <a:pt x="1041" y="2961"/>
                </a:lnTo>
                <a:lnTo>
                  <a:pt x="1033" y="2948"/>
                </a:lnTo>
                <a:lnTo>
                  <a:pt x="1031" y="2931"/>
                </a:lnTo>
                <a:lnTo>
                  <a:pt x="1033" y="2915"/>
                </a:lnTo>
                <a:lnTo>
                  <a:pt x="1041" y="2900"/>
                </a:lnTo>
                <a:lnTo>
                  <a:pt x="1052" y="2890"/>
                </a:lnTo>
                <a:lnTo>
                  <a:pt x="1066" y="2882"/>
                </a:lnTo>
                <a:lnTo>
                  <a:pt x="1082" y="2879"/>
                </a:lnTo>
                <a:close/>
                <a:moveTo>
                  <a:pt x="207" y="2777"/>
                </a:moveTo>
                <a:lnTo>
                  <a:pt x="207" y="2982"/>
                </a:lnTo>
                <a:lnTo>
                  <a:pt x="209" y="3007"/>
                </a:lnTo>
                <a:lnTo>
                  <a:pt x="217" y="3028"/>
                </a:lnTo>
                <a:lnTo>
                  <a:pt x="229" y="3048"/>
                </a:lnTo>
                <a:lnTo>
                  <a:pt x="245" y="3063"/>
                </a:lnTo>
                <a:lnTo>
                  <a:pt x="264" y="3075"/>
                </a:lnTo>
                <a:lnTo>
                  <a:pt x="286" y="3083"/>
                </a:lnTo>
                <a:lnTo>
                  <a:pt x="309" y="3085"/>
                </a:lnTo>
                <a:lnTo>
                  <a:pt x="1959" y="3085"/>
                </a:lnTo>
                <a:lnTo>
                  <a:pt x="1983" y="3083"/>
                </a:lnTo>
                <a:lnTo>
                  <a:pt x="2005" y="3075"/>
                </a:lnTo>
                <a:lnTo>
                  <a:pt x="2024" y="3063"/>
                </a:lnTo>
                <a:lnTo>
                  <a:pt x="2039" y="3048"/>
                </a:lnTo>
                <a:lnTo>
                  <a:pt x="2052" y="3028"/>
                </a:lnTo>
                <a:lnTo>
                  <a:pt x="2060" y="3007"/>
                </a:lnTo>
                <a:lnTo>
                  <a:pt x="2063" y="2982"/>
                </a:lnTo>
                <a:lnTo>
                  <a:pt x="2063" y="2777"/>
                </a:lnTo>
                <a:lnTo>
                  <a:pt x="207" y="2777"/>
                </a:lnTo>
                <a:close/>
                <a:moveTo>
                  <a:pt x="207" y="617"/>
                </a:moveTo>
                <a:lnTo>
                  <a:pt x="207" y="2674"/>
                </a:lnTo>
                <a:lnTo>
                  <a:pt x="2063" y="2674"/>
                </a:lnTo>
                <a:lnTo>
                  <a:pt x="2063" y="617"/>
                </a:lnTo>
                <a:lnTo>
                  <a:pt x="207" y="617"/>
                </a:lnTo>
                <a:close/>
                <a:moveTo>
                  <a:pt x="980" y="308"/>
                </a:moveTo>
                <a:lnTo>
                  <a:pt x="1289" y="308"/>
                </a:lnTo>
                <a:lnTo>
                  <a:pt x="1306" y="310"/>
                </a:lnTo>
                <a:lnTo>
                  <a:pt x="1319" y="317"/>
                </a:lnTo>
                <a:lnTo>
                  <a:pt x="1330" y="329"/>
                </a:lnTo>
                <a:lnTo>
                  <a:pt x="1337" y="344"/>
                </a:lnTo>
                <a:lnTo>
                  <a:pt x="1340" y="359"/>
                </a:lnTo>
                <a:lnTo>
                  <a:pt x="1337" y="376"/>
                </a:lnTo>
                <a:lnTo>
                  <a:pt x="1330" y="390"/>
                </a:lnTo>
                <a:lnTo>
                  <a:pt x="1319" y="400"/>
                </a:lnTo>
                <a:lnTo>
                  <a:pt x="1306" y="408"/>
                </a:lnTo>
                <a:lnTo>
                  <a:pt x="1289" y="411"/>
                </a:lnTo>
                <a:lnTo>
                  <a:pt x="980" y="411"/>
                </a:lnTo>
                <a:lnTo>
                  <a:pt x="964" y="408"/>
                </a:lnTo>
                <a:lnTo>
                  <a:pt x="949" y="400"/>
                </a:lnTo>
                <a:lnTo>
                  <a:pt x="937" y="390"/>
                </a:lnTo>
                <a:lnTo>
                  <a:pt x="930" y="376"/>
                </a:lnTo>
                <a:lnTo>
                  <a:pt x="928" y="359"/>
                </a:lnTo>
                <a:lnTo>
                  <a:pt x="930" y="344"/>
                </a:lnTo>
                <a:lnTo>
                  <a:pt x="937" y="329"/>
                </a:lnTo>
                <a:lnTo>
                  <a:pt x="949" y="317"/>
                </a:lnTo>
                <a:lnTo>
                  <a:pt x="964" y="310"/>
                </a:lnTo>
                <a:lnTo>
                  <a:pt x="980" y="308"/>
                </a:lnTo>
                <a:close/>
                <a:moveTo>
                  <a:pt x="309" y="206"/>
                </a:moveTo>
                <a:lnTo>
                  <a:pt x="286" y="208"/>
                </a:lnTo>
                <a:lnTo>
                  <a:pt x="264" y="216"/>
                </a:lnTo>
                <a:lnTo>
                  <a:pt x="245" y="228"/>
                </a:lnTo>
                <a:lnTo>
                  <a:pt x="229" y="244"/>
                </a:lnTo>
                <a:lnTo>
                  <a:pt x="217" y="263"/>
                </a:lnTo>
                <a:lnTo>
                  <a:pt x="209" y="285"/>
                </a:lnTo>
                <a:lnTo>
                  <a:pt x="207" y="308"/>
                </a:lnTo>
                <a:lnTo>
                  <a:pt x="207" y="514"/>
                </a:lnTo>
                <a:lnTo>
                  <a:pt x="2063" y="514"/>
                </a:lnTo>
                <a:lnTo>
                  <a:pt x="2063" y="308"/>
                </a:lnTo>
                <a:lnTo>
                  <a:pt x="2060" y="285"/>
                </a:lnTo>
                <a:lnTo>
                  <a:pt x="2052" y="263"/>
                </a:lnTo>
                <a:lnTo>
                  <a:pt x="2039" y="244"/>
                </a:lnTo>
                <a:lnTo>
                  <a:pt x="2024" y="228"/>
                </a:lnTo>
                <a:lnTo>
                  <a:pt x="2005" y="216"/>
                </a:lnTo>
                <a:lnTo>
                  <a:pt x="1983" y="208"/>
                </a:lnTo>
                <a:lnTo>
                  <a:pt x="1959" y="206"/>
                </a:lnTo>
                <a:lnTo>
                  <a:pt x="309" y="206"/>
                </a:lnTo>
                <a:close/>
                <a:moveTo>
                  <a:pt x="309" y="0"/>
                </a:moveTo>
                <a:lnTo>
                  <a:pt x="1959" y="0"/>
                </a:lnTo>
                <a:lnTo>
                  <a:pt x="2000" y="3"/>
                </a:lnTo>
                <a:lnTo>
                  <a:pt x="2042" y="10"/>
                </a:lnTo>
                <a:lnTo>
                  <a:pt x="2080" y="24"/>
                </a:lnTo>
                <a:lnTo>
                  <a:pt x="2115" y="42"/>
                </a:lnTo>
                <a:lnTo>
                  <a:pt x="2148" y="64"/>
                </a:lnTo>
                <a:lnTo>
                  <a:pt x="2178" y="90"/>
                </a:lnTo>
                <a:lnTo>
                  <a:pt x="2204" y="119"/>
                </a:lnTo>
                <a:lnTo>
                  <a:pt x="2226" y="152"/>
                </a:lnTo>
                <a:lnTo>
                  <a:pt x="2244" y="188"/>
                </a:lnTo>
                <a:lnTo>
                  <a:pt x="2258" y="226"/>
                </a:lnTo>
                <a:lnTo>
                  <a:pt x="2266" y="266"/>
                </a:lnTo>
                <a:lnTo>
                  <a:pt x="2268" y="308"/>
                </a:lnTo>
                <a:lnTo>
                  <a:pt x="2268" y="2982"/>
                </a:lnTo>
                <a:lnTo>
                  <a:pt x="2266" y="3024"/>
                </a:lnTo>
                <a:lnTo>
                  <a:pt x="2258" y="3064"/>
                </a:lnTo>
                <a:lnTo>
                  <a:pt x="2244" y="3102"/>
                </a:lnTo>
                <a:lnTo>
                  <a:pt x="2226" y="3138"/>
                </a:lnTo>
                <a:lnTo>
                  <a:pt x="2204" y="3172"/>
                </a:lnTo>
                <a:lnTo>
                  <a:pt x="2178" y="3201"/>
                </a:lnTo>
                <a:lnTo>
                  <a:pt x="2148" y="3227"/>
                </a:lnTo>
                <a:lnTo>
                  <a:pt x="2115" y="3250"/>
                </a:lnTo>
                <a:lnTo>
                  <a:pt x="2080" y="3267"/>
                </a:lnTo>
                <a:lnTo>
                  <a:pt x="2042" y="3281"/>
                </a:lnTo>
                <a:lnTo>
                  <a:pt x="2000" y="3288"/>
                </a:lnTo>
                <a:lnTo>
                  <a:pt x="1959" y="3292"/>
                </a:lnTo>
                <a:lnTo>
                  <a:pt x="309" y="3292"/>
                </a:lnTo>
                <a:lnTo>
                  <a:pt x="267" y="3288"/>
                </a:lnTo>
                <a:lnTo>
                  <a:pt x="227" y="3281"/>
                </a:lnTo>
                <a:lnTo>
                  <a:pt x="189" y="3267"/>
                </a:lnTo>
                <a:lnTo>
                  <a:pt x="153" y="3250"/>
                </a:lnTo>
                <a:lnTo>
                  <a:pt x="120" y="3227"/>
                </a:lnTo>
                <a:lnTo>
                  <a:pt x="91" y="3201"/>
                </a:lnTo>
                <a:lnTo>
                  <a:pt x="64" y="3172"/>
                </a:lnTo>
                <a:lnTo>
                  <a:pt x="42" y="3139"/>
                </a:lnTo>
                <a:lnTo>
                  <a:pt x="24" y="3103"/>
                </a:lnTo>
                <a:lnTo>
                  <a:pt x="11" y="3064"/>
                </a:lnTo>
                <a:lnTo>
                  <a:pt x="3" y="3024"/>
                </a:lnTo>
                <a:lnTo>
                  <a:pt x="0" y="2982"/>
                </a:lnTo>
                <a:lnTo>
                  <a:pt x="0" y="308"/>
                </a:lnTo>
                <a:lnTo>
                  <a:pt x="3" y="266"/>
                </a:lnTo>
                <a:lnTo>
                  <a:pt x="11" y="226"/>
                </a:lnTo>
                <a:lnTo>
                  <a:pt x="24" y="188"/>
                </a:lnTo>
                <a:lnTo>
                  <a:pt x="42" y="152"/>
                </a:lnTo>
                <a:lnTo>
                  <a:pt x="64" y="119"/>
                </a:lnTo>
                <a:lnTo>
                  <a:pt x="91" y="90"/>
                </a:lnTo>
                <a:lnTo>
                  <a:pt x="120" y="64"/>
                </a:lnTo>
                <a:lnTo>
                  <a:pt x="153" y="42"/>
                </a:lnTo>
                <a:lnTo>
                  <a:pt x="189" y="24"/>
                </a:lnTo>
                <a:lnTo>
                  <a:pt x="227" y="10"/>
                </a:lnTo>
                <a:lnTo>
                  <a:pt x="267" y="3"/>
                </a:lnTo>
                <a:lnTo>
                  <a:pt x="309"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199" name="Freeform 147">
            <a:extLst>
              <a:ext uri="{FF2B5EF4-FFF2-40B4-BE49-F238E27FC236}">
                <a16:creationId xmlns:a16="http://schemas.microsoft.com/office/drawing/2014/main" id="{332BD3BF-8074-4FEC-8544-8052E2AD0E44}"/>
              </a:ext>
            </a:extLst>
          </p:cNvPr>
          <p:cNvSpPr>
            <a:spLocks/>
          </p:cNvSpPr>
          <p:nvPr/>
        </p:nvSpPr>
        <p:spPr bwMode="auto">
          <a:xfrm>
            <a:off x="5997194" y="2539713"/>
            <a:ext cx="329368" cy="292860"/>
          </a:xfrm>
          <a:custGeom>
            <a:avLst/>
            <a:gdLst>
              <a:gd name="T0" fmla="*/ 2560 w 3324"/>
              <a:gd name="T1" fmla="*/ 14 h 2954"/>
              <a:gd name="T2" fmla="*/ 2820 w 3324"/>
              <a:gd name="T3" fmla="*/ 103 h 2954"/>
              <a:gd name="T4" fmla="*/ 3051 w 3324"/>
              <a:gd name="T5" fmla="*/ 268 h 2954"/>
              <a:gd name="T6" fmla="*/ 3219 w 3324"/>
              <a:gd name="T7" fmla="*/ 494 h 2954"/>
              <a:gd name="T8" fmla="*/ 3308 w 3324"/>
              <a:gd name="T9" fmla="*/ 750 h 2954"/>
              <a:gd name="T10" fmla="*/ 3319 w 3324"/>
              <a:gd name="T11" fmla="*/ 1017 h 2954"/>
              <a:gd name="T12" fmla="*/ 3249 w 3324"/>
              <a:gd name="T13" fmla="*/ 1277 h 2954"/>
              <a:gd name="T14" fmla="*/ 3100 w 3324"/>
              <a:gd name="T15" fmla="*/ 1513 h 2954"/>
              <a:gd name="T16" fmla="*/ 1871 w 3324"/>
              <a:gd name="T17" fmla="*/ 2707 h 2954"/>
              <a:gd name="T18" fmla="*/ 1783 w 3324"/>
              <a:gd name="T19" fmla="*/ 2697 h 2954"/>
              <a:gd name="T20" fmla="*/ 1734 w 3324"/>
              <a:gd name="T21" fmla="*/ 2621 h 2954"/>
              <a:gd name="T22" fmla="*/ 1764 w 3324"/>
              <a:gd name="T23" fmla="*/ 2538 h 2954"/>
              <a:gd name="T24" fmla="*/ 3002 w 3324"/>
              <a:gd name="T25" fmla="*/ 1292 h 2954"/>
              <a:gd name="T26" fmla="*/ 3086 w 3324"/>
              <a:gd name="T27" fmla="*/ 1074 h 2954"/>
              <a:gd name="T28" fmla="*/ 3097 w 3324"/>
              <a:gd name="T29" fmla="*/ 844 h 2954"/>
              <a:gd name="T30" fmla="*/ 3030 w 3324"/>
              <a:gd name="T31" fmla="*/ 623 h 2954"/>
              <a:gd name="T32" fmla="*/ 2889 w 3324"/>
              <a:gd name="T33" fmla="*/ 427 h 2954"/>
              <a:gd name="T34" fmla="*/ 2690 w 3324"/>
              <a:gd name="T35" fmla="*/ 287 h 2954"/>
              <a:gd name="T36" fmla="*/ 2462 w 3324"/>
              <a:gd name="T37" fmla="*/ 223 h 2954"/>
              <a:gd name="T38" fmla="*/ 2228 w 3324"/>
              <a:gd name="T39" fmla="*/ 232 h 2954"/>
              <a:gd name="T40" fmla="*/ 2007 w 3324"/>
              <a:gd name="T41" fmla="*/ 315 h 2954"/>
              <a:gd name="T42" fmla="*/ 360 w 3324"/>
              <a:gd name="T43" fmla="*/ 1881 h 2954"/>
              <a:gd name="T44" fmla="*/ 246 w 3324"/>
              <a:gd name="T45" fmla="*/ 2049 h 2954"/>
              <a:gd name="T46" fmla="*/ 208 w 3324"/>
              <a:gd name="T47" fmla="*/ 2241 h 2954"/>
              <a:gd name="T48" fmla="*/ 246 w 3324"/>
              <a:gd name="T49" fmla="*/ 2433 h 2954"/>
              <a:gd name="T50" fmla="*/ 360 w 3324"/>
              <a:gd name="T51" fmla="*/ 2601 h 2954"/>
              <a:gd name="T52" fmla="*/ 531 w 3324"/>
              <a:gd name="T53" fmla="*/ 2714 h 2954"/>
              <a:gd name="T54" fmla="*/ 726 w 3324"/>
              <a:gd name="T55" fmla="*/ 2751 h 2954"/>
              <a:gd name="T56" fmla="*/ 922 w 3324"/>
              <a:gd name="T57" fmla="*/ 2714 h 2954"/>
              <a:gd name="T58" fmla="*/ 1094 w 3324"/>
              <a:gd name="T59" fmla="*/ 2601 h 2954"/>
              <a:gd name="T60" fmla="*/ 2674 w 3324"/>
              <a:gd name="T61" fmla="*/ 1040 h 2954"/>
              <a:gd name="T62" fmla="*/ 2701 w 3324"/>
              <a:gd name="T63" fmla="*/ 898 h 2954"/>
              <a:gd name="T64" fmla="*/ 2657 w 3324"/>
              <a:gd name="T65" fmla="*/ 760 h 2954"/>
              <a:gd name="T66" fmla="*/ 2548 w 3324"/>
              <a:gd name="T67" fmla="*/ 654 h 2954"/>
              <a:gd name="T68" fmla="*/ 2407 w 3324"/>
              <a:gd name="T69" fmla="*/ 611 h 2954"/>
              <a:gd name="T70" fmla="*/ 2263 w 3324"/>
              <a:gd name="T71" fmla="*/ 637 h 2954"/>
              <a:gd name="T72" fmla="*/ 1030 w 3324"/>
              <a:gd name="T73" fmla="*/ 1818 h 2954"/>
              <a:gd name="T74" fmla="*/ 944 w 3324"/>
              <a:gd name="T75" fmla="*/ 1847 h 2954"/>
              <a:gd name="T76" fmla="*/ 868 w 3324"/>
              <a:gd name="T77" fmla="*/ 1800 h 2954"/>
              <a:gd name="T78" fmla="*/ 857 w 3324"/>
              <a:gd name="T79" fmla="*/ 1712 h 2954"/>
              <a:gd name="T80" fmla="*/ 2061 w 3324"/>
              <a:gd name="T81" fmla="*/ 521 h 2954"/>
              <a:gd name="T82" fmla="*/ 2241 w 3324"/>
              <a:gd name="T83" fmla="*/ 428 h 2954"/>
              <a:gd name="T84" fmla="*/ 2439 w 3324"/>
              <a:gd name="T85" fmla="*/ 409 h 2954"/>
              <a:gd name="T86" fmla="*/ 2630 w 3324"/>
              <a:gd name="T87" fmla="*/ 465 h 2954"/>
              <a:gd name="T88" fmla="*/ 2792 w 3324"/>
              <a:gd name="T89" fmla="*/ 594 h 2954"/>
              <a:gd name="T90" fmla="*/ 2887 w 3324"/>
              <a:gd name="T91" fmla="*/ 771 h 2954"/>
              <a:gd name="T92" fmla="*/ 2906 w 3324"/>
              <a:gd name="T93" fmla="*/ 965 h 2954"/>
              <a:gd name="T94" fmla="*/ 2849 w 3324"/>
              <a:gd name="T95" fmla="*/ 1153 h 2954"/>
              <a:gd name="T96" fmla="*/ 1241 w 3324"/>
              <a:gd name="T97" fmla="*/ 2746 h 2954"/>
              <a:gd name="T98" fmla="*/ 1041 w 3324"/>
              <a:gd name="T99" fmla="*/ 2884 h 2954"/>
              <a:gd name="T100" fmla="*/ 814 w 3324"/>
              <a:gd name="T101" fmla="*/ 2949 h 2954"/>
              <a:gd name="T102" fmla="*/ 580 w 3324"/>
              <a:gd name="T103" fmla="*/ 2940 h 2954"/>
              <a:gd name="T104" fmla="*/ 359 w 3324"/>
              <a:gd name="T105" fmla="*/ 2856 h 2954"/>
              <a:gd name="T106" fmla="*/ 170 w 3324"/>
              <a:gd name="T107" fmla="*/ 2701 h 2954"/>
              <a:gd name="T108" fmla="*/ 48 w 3324"/>
              <a:gd name="T109" fmla="*/ 2496 h 2954"/>
              <a:gd name="T110" fmla="*/ 0 w 3324"/>
              <a:gd name="T111" fmla="*/ 2270 h 2954"/>
              <a:gd name="T112" fmla="*/ 29 w 3324"/>
              <a:gd name="T113" fmla="*/ 2041 h 2954"/>
              <a:gd name="T114" fmla="*/ 132 w 3324"/>
              <a:gd name="T115" fmla="*/ 1831 h 2954"/>
              <a:gd name="T116" fmla="*/ 1782 w 3324"/>
              <a:gd name="T117" fmla="*/ 219 h 2954"/>
              <a:gd name="T118" fmla="*/ 2022 w 3324"/>
              <a:gd name="T119" fmla="*/ 73 h 2954"/>
              <a:gd name="T120" fmla="*/ 2286 w 3324"/>
              <a:gd name="T121" fmla="*/ 4 h 2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4" h="2954">
                <a:moveTo>
                  <a:pt x="2355" y="0"/>
                </a:moveTo>
                <a:lnTo>
                  <a:pt x="2424" y="0"/>
                </a:lnTo>
                <a:lnTo>
                  <a:pt x="2492" y="4"/>
                </a:lnTo>
                <a:lnTo>
                  <a:pt x="2560" y="14"/>
                </a:lnTo>
                <a:lnTo>
                  <a:pt x="2626" y="29"/>
                </a:lnTo>
                <a:lnTo>
                  <a:pt x="2693" y="49"/>
                </a:lnTo>
                <a:lnTo>
                  <a:pt x="2757" y="73"/>
                </a:lnTo>
                <a:lnTo>
                  <a:pt x="2820" y="103"/>
                </a:lnTo>
                <a:lnTo>
                  <a:pt x="2881" y="137"/>
                </a:lnTo>
                <a:lnTo>
                  <a:pt x="2940" y="175"/>
                </a:lnTo>
                <a:lnTo>
                  <a:pt x="2996" y="219"/>
                </a:lnTo>
                <a:lnTo>
                  <a:pt x="3051" y="268"/>
                </a:lnTo>
                <a:lnTo>
                  <a:pt x="3100" y="320"/>
                </a:lnTo>
                <a:lnTo>
                  <a:pt x="3145" y="376"/>
                </a:lnTo>
                <a:lnTo>
                  <a:pt x="3185" y="434"/>
                </a:lnTo>
                <a:lnTo>
                  <a:pt x="3219" y="494"/>
                </a:lnTo>
                <a:lnTo>
                  <a:pt x="3249" y="555"/>
                </a:lnTo>
                <a:lnTo>
                  <a:pt x="3274" y="619"/>
                </a:lnTo>
                <a:lnTo>
                  <a:pt x="3294" y="684"/>
                </a:lnTo>
                <a:lnTo>
                  <a:pt x="3308" y="750"/>
                </a:lnTo>
                <a:lnTo>
                  <a:pt x="3319" y="816"/>
                </a:lnTo>
                <a:lnTo>
                  <a:pt x="3324" y="883"/>
                </a:lnTo>
                <a:lnTo>
                  <a:pt x="3324" y="950"/>
                </a:lnTo>
                <a:lnTo>
                  <a:pt x="3319" y="1017"/>
                </a:lnTo>
                <a:lnTo>
                  <a:pt x="3308" y="1083"/>
                </a:lnTo>
                <a:lnTo>
                  <a:pt x="3294" y="1149"/>
                </a:lnTo>
                <a:lnTo>
                  <a:pt x="3274" y="1214"/>
                </a:lnTo>
                <a:lnTo>
                  <a:pt x="3249" y="1277"/>
                </a:lnTo>
                <a:lnTo>
                  <a:pt x="3219" y="1339"/>
                </a:lnTo>
                <a:lnTo>
                  <a:pt x="3185" y="1399"/>
                </a:lnTo>
                <a:lnTo>
                  <a:pt x="3145" y="1457"/>
                </a:lnTo>
                <a:lnTo>
                  <a:pt x="3100" y="1513"/>
                </a:lnTo>
                <a:lnTo>
                  <a:pt x="3051" y="1565"/>
                </a:lnTo>
                <a:lnTo>
                  <a:pt x="1911" y="2683"/>
                </a:lnTo>
                <a:lnTo>
                  <a:pt x="1893" y="2697"/>
                </a:lnTo>
                <a:lnTo>
                  <a:pt x="1871" y="2707"/>
                </a:lnTo>
                <a:lnTo>
                  <a:pt x="1849" y="2712"/>
                </a:lnTo>
                <a:lnTo>
                  <a:pt x="1826" y="2712"/>
                </a:lnTo>
                <a:lnTo>
                  <a:pt x="1804" y="2707"/>
                </a:lnTo>
                <a:lnTo>
                  <a:pt x="1783" y="2697"/>
                </a:lnTo>
                <a:lnTo>
                  <a:pt x="1764" y="2683"/>
                </a:lnTo>
                <a:lnTo>
                  <a:pt x="1749" y="2664"/>
                </a:lnTo>
                <a:lnTo>
                  <a:pt x="1739" y="2643"/>
                </a:lnTo>
                <a:lnTo>
                  <a:pt x="1734" y="2621"/>
                </a:lnTo>
                <a:lnTo>
                  <a:pt x="1734" y="2599"/>
                </a:lnTo>
                <a:lnTo>
                  <a:pt x="1739" y="2577"/>
                </a:lnTo>
                <a:lnTo>
                  <a:pt x="1749" y="2556"/>
                </a:lnTo>
                <a:lnTo>
                  <a:pt x="1764" y="2538"/>
                </a:lnTo>
                <a:lnTo>
                  <a:pt x="2889" y="1435"/>
                </a:lnTo>
                <a:lnTo>
                  <a:pt x="2931" y="1390"/>
                </a:lnTo>
                <a:lnTo>
                  <a:pt x="2969" y="1342"/>
                </a:lnTo>
                <a:lnTo>
                  <a:pt x="3002" y="1292"/>
                </a:lnTo>
                <a:lnTo>
                  <a:pt x="3030" y="1240"/>
                </a:lnTo>
                <a:lnTo>
                  <a:pt x="3054" y="1185"/>
                </a:lnTo>
                <a:lnTo>
                  <a:pt x="3073" y="1130"/>
                </a:lnTo>
                <a:lnTo>
                  <a:pt x="3086" y="1074"/>
                </a:lnTo>
                <a:lnTo>
                  <a:pt x="3097" y="1017"/>
                </a:lnTo>
                <a:lnTo>
                  <a:pt x="3101" y="960"/>
                </a:lnTo>
                <a:lnTo>
                  <a:pt x="3101" y="902"/>
                </a:lnTo>
                <a:lnTo>
                  <a:pt x="3097" y="844"/>
                </a:lnTo>
                <a:lnTo>
                  <a:pt x="3086" y="788"/>
                </a:lnTo>
                <a:lnTo>
                  <a:pt x="3073" y="731"/>
                </a:lnTo>
                <a:lnTo>
                  <a:pt x="3054" y="676"/>
                </a:lnTo>
                <a:lnTo>
                  <a:pt x="3030" y="623"/>
                </a:lnTo>
                <a:lnTo>
                  <a:pt x="3002" y="570"/>
                </a:lnTo>
                <a:lnTo>
                  <a:pt x="2969" y="520"/>
                </a:lnTo>
                <a:lnTo>
                  <a:pt x="2931" y="472"/>
                </a:lnTo>
                <a:lnTo>
                  <a:pt x="2889" y="427"/>
                </a:lnTo>
                <a:lnTo>
                  <a:pt x="2842" y="385"/>
                </a:lnTo>
                <a:lnTo>
                  <a:pt x="2794" y="348"/>
                </a:lnTo>
                <a:lnTo>
                  <a:pt x="2743" y="315"/>
                </a:lnTo>
                <a:lnTo>
                  <a:pt x="2690" y="287"/>
                </a:lnTo>
                <a:lnTo>
                  <a:pt x="2634" y="264"/>
                </a:lnTo>
                <a:lnTo>
                  <a:pt x="2578" y="246"/>
                </a:lnTo>
                <a:lnTo>
                  <a:pt x="2521" y="232"/>
                </a:lnTo>
                <a:lnTo>
                  <a:pt x="2462" y="223"/>
                </a:lnTo>
                <a:lnTo>
                  <a:pt x="2404" y="218"/>
                </a:lnTo>
                <a:lnTo>
                  <a:pt x="2346" y="218"/>
                </a:lnTo>
                <a:lnTo>
                  <a:pt x="2286" y="223"/>
                </a:lnTo>
                <a:lnTo>
                  <a:pt x="2228" y="232"/>
                </a:lnTo>
                <a:lnTo>
                  <a:pt x="2171" y="246"/>
                </a:lnTo>
                <a:lnTo>
                  <a:pt x="2115" y="264"/>
                </a:lnTo>
                <a:lnTo>
                  <a:pt x="2060" y="287"/>
                </a:lnTo>
                <a:lnTo>
                  <a:pt x="2007" y="315"/>
                </a:lnTo>
                <a:lnTo>
                  <a:pt x="1956" y="348"/>
                </a:lnTo>
                <a:lnTo>
                  <a:pt x="1907" y="385"/>
                </a:lnTo>
                <a:lnTo>
                  <a:pt x="1861" y="427"/>
                </a:lnTo>
                <a:lnTo>
                  <a:pt x="360" y="1881"/>
                </a:lnTo>
                <a:lnTo>
                  <a:pt x="324" y="1920"/>
                </a:lnTo>
                <a:lnTo>
                  <a:pt x="293" y="1961"/>
                </a:lnTo>
                <a:lnTo>
                  <a:pt x="267" y="2004"/>
                </a:lnTo>
                <a:lnTo>
                  <a:pt x="246" y="2049"/>
                </a:lnTo>
                <a:lnTo>
                  <a:pt x="229" y="2097"/>
                </a:lnTo>
                <a:lnTo>
                  <a:pt x="217" y="2144"/>
                </a:lnTo>
                <a:lnTo>
                  <a:pt x="210" y="2192"/>
                </a:lnTo>
                <a:lnTo>
                  <a:pt x="208" y="2241"/>
                </a:lnTo>
                <a:lnTo>
                  <a:pt x="210" y="2290"/>
                </a:lnTo>
                <a:lnTo>
                  <a:pt x="217" y="2338"/>
                </a:lnTo>
                <a:lnTo>
                  <a:pt x="229" y="2387"/>
                </a:lnTo>
                <a:lnTo>
                  <a:pt x="246" y="2433"/>
                </a:lnTo>
                <a:lnTo>
                  <a:pt x="267" y="2478"/>
                </a:lnTo>
                <a:lnTo>
                  <a:pt x="293" y="2521"/>
                </a:lnTo>
                <a:lnTo>
                  <a:pt x="324" y="2562"/>
                </a:lnTo>
                <a:lnTo>
                  <a:pt x="360" y="2601"/>
                </a:lnTo>
                <a:lnTo>
                  <a:pt x="399" y="2636"/>
                </a:lnTo>
                <a:lnTo>
                  <a:pt x="441" y="2667"/>
                </a:lnTo>
                <a:lnTo>
                  <a:pt x="485" y="2693"/>
                </a:lnTo>
                <a:lnTo>
                  <a:pt x="531" y="2714"/>
                </a:lnTo>
                <a:lnTo>
                  <a:pt x="579" y="2730"/>
                </a:lnTo>
                <a:lnTo>
                  <a:pt x="628" y="2741"/>
                </a:lnTo>
                <a:lnTo>
                  <a:pt x="677" y="2748"/>
                </a:lnTo>
                <a:lnTo>
                  <a:pt x="726" y="2751"/>
                </a:lnTo>
                <a:lnTo>
                  <a:pt x="776" y="2748"/>
                </a:lnTo>
                <a:lnTo>
                  <a:pt x="826" y="2741"/>
                </a:lnTo>
                <a:lnTo>
                  <a:pt x="875" y="2730"/>
                </a:lnTo>
                <a:lnTo>
                  <a:pt x="922" y="2714"/>
                </a:lnTo>
                <a:lnTo>
                  <a:pt x="969" y="2693"/>
                </a:lnTo>
                <a:lnTo>
                  <a:pt x="1013" y="2667"/>
                </a:lnTo>
                <a:lnTo>
                  <a:pt x="1055" y="2636"/>
                </a:lnTo>
                <a:lnTo>
                  <a:pt x="1094" y="2601"/>
                </a:lnTo>
                <a:lnTo>
                  <a:pt x="2610" y="1132"/>
                </a:lnTo>
                <a:lnTo>
                  <a:pt x="2635" y="1104"/>
                </a:lnTo>
                <a:lnTo>
                  <a:pt x="2657" y="1073"/>
                </a:lnTo>
                <a:lnTo>
                  <a:pt x="2674" y="1040"/>
                </a:lnTo>
                <a:lnTo>
                  <a:pt x="2688" y="1006"/>
                </a:lnTo>
                <a:lnTo>
                  <a:pt x="2696" y="971"/>
                </a:lnTo>
                <a:lnTo>
                  <a:pt x="2701" y="935"/>
                </a:lnTo>
                <a:lnTo>
                  <a:pt x="2701" y="898"/>
                </a:lnTo>
                <a:lnTo>
                  <a:pt x="2696" y="862"/>
                </a:lnTo>
                <a:lnTo>
                  <a:pt x="2688" y="827"/>
                </a:lnTo>
                <a:lnTo>
                  <a:pt x="2674" y="793"/>
                </a:lnTo>
                <a:lnTo>
                  <a:pt x="2657" y="760"/>
                </a:lnTo>
                <a:lnTo>
                  <a:pt x="2635" y="729"/>
                </a:lnTo>
                <a:lnTo>
                  <a:pt x="2610" y="700"/>
                </a:lnTo>
                <a:lnTo>
                  <a:pt x="2580" y="675"/>
                </a:lnTo>
                <a:lnTo>
                  <a:pt x="2548" y="654"/>
                </a:lnTo>
                <a:lnTo>
                  <a:pt x="2516" y="637"/>
                </a:lnTo>
                <a:lnTo>
                  <a:pt x="2480" y="624"/>
                </a:lnTo>
                <a:lnTo>
                  <a:pt x="2444" y="615"/>
                </a:lnTo>
                <a:lnTo>
                  <a:pt x="2407" y="611"/>
                </a:lnTo>
                <a:lnTo>
                  <a:pt x="2370" y="611"/>
                </a:lnTo>
                <a:lnTo>
                  <a:pt x="2335" y="615"/>
                </a:lnTo>
                <a:lnTo>
                  <a:pt x="2299" y="624"/>
                </a:lnTo>
                <a:lnTo>
                  <a:pt x="2263" y="637"/>
                </a:lnTo>
                <a:lnTo>
                  <a:pt x="2230" y="654"/>
                </a:lnTo>
                <a:lnTo>
                  <a:pt x="2198" y="675"/>
                </a:lnTo>
                <a:lnTo>
                  <a:pt x="2169" y="700"/>
                </a:lnTo>
                <a:lnTo>
                  <a:pt x="1030" y="1818"/>
                </a:lnTo>
                <a:lnTo>
                  <a:pt x="1011" y="1833"/>
                </a:lnTo>
                <a:lnTo>
                  <a:pt x="990" y="1842"/>
                </a:lnTo>
                <a:lnTo>
                  <a:pt x="968" y="1847"/>
                </a:lnTo>
                <a:lnTo>
                  <a:pt x="944" y="1847"/>
                </a:lnTo>
                <a:lnTo>
                  <a:pt x="923" y="1842"/>
                </a:lnTo>
                <a:lnTo>
                  <a:pt x="901" y="1833"/>
                </a:lnTo>
                <a:lnTo>
                  <a:pt x="883" y="1818"/>
                </a:lnTo>
                <a:lnTo>
                  <a:pt x="868" y="1800"/>
                </a:lnTo>
                <a:lnTo>
                  <a:pt x="857" y="1778"/>
                </a:lnTo>
                <a:lnTo>
                  <a:pt x="853" y="1756"/>
                </a:lnTo>
                <a:lnTo>
                  <a:pt x="853" y="1734"/>
                </a:lnTo>
                <a:lnTo>
                  <a:pt x="857" y="1712"/>
                </a:lnTo>
                <a:lnTo>
                  <a:pt x="868" y="1692"/>
                </a:lnTo>
                <a:lnTo>
                  <a:pt x="883" y="1673"/>
                </a:lnTo>
                <a:lnTo>
                  <a:pt x="2022" y="556"/>
                </a:lnTo>
                <a:lnTo>
                  <a:pt x="2061" y="521"/>
                </a:lnTo>
                <a:lnTo>
                  <a:pt x="2103" y="491"/>
                </a:lnTo>
                <a:lnTo>
                  <a:pt x="2147" y="465"/>
                </a:lnTo>
                <a:lnTo>
                  <a:pt x="2193" y="444"/>
                </a:lnTo>
                <a:lnTo>
                  <a:pt x="2241" y="428"/>
                </a:lnTo>
                <a:lnTo>
                  <a:pt x="2290" y="416"/>
                </a:lnTo>
                <a:lnTo>
                  <a:pt x="2340" y="409"/>
                </a:lnTo>
                <a:lnTo>
                  <a:pt x="2389" y="407"/>
                </a:lnTo>
                <a:lnTo>
                  <a:pt x="2439" y="409"/>
                </a:lnTo>
                <a:lnTo>
                  <a:pt x="2488" y="416"/>
                </a:lnTo>
                <a:lnTo>
                  <a:pt x="2537" y="428"/>
                </a:lnTo>
                <a:lnTo>
                  <a:pt x="2584" y="444"/>
                </a:lnTo>
                <a:lnTo>
                  <a:pt x="2630" y="465"/>
                </a:lnTo>
                <a:lnTo>
                  <a:pt x="2675" y="491"/>
                </a:lnTo>
                <a:lnTo>
                  <a:pt x="2717" y="521"/>
                </a:lnTo>
                <a:lnTo>
                  <a:pt x="2756" y="556"/>
                </a:lnTo>
                <a:lnTo>
                  <a:pt x="2792" y="594"/>
                </a:lnTo>
                <a:lnTo>
                  <a:pt x="2823" y="636"/>
                </a:lnTo>
                <a:lnTo>
                  <a:pt x="2849" y="680"/>
                </a:lnTo>
                <a:lnTo>
                  <a:pt x="2871" y="725"/>
                </a:lnTo>
                <a:lnTo>
                  <a:pt x="2887" y="771"/>
                </a:lnTo>
                <a:lnTo>
                  <a:pt x="2899" y="819"/>
                </a:lnTo>
                <a:lnTo>
                  <a:pt x="2906" y="867"/>
                </a:lnTo>
                <a:lnTo>
                  <a:pt x="2908" y="917"/>
                </a:lnTo>
                <a:lnTo>
                  <a:pt x="2906" y="965"/>
                </a:lnTo>
                <a:lnTo>
                  <a:pt x="2899" y="1014"/>
                </a:lnTo>
                <a:lnTo>
                  <a:pt x="2887" y="1061"/>
                </a:lnTo>
                <a:lnTo>
                  <a:pt x="2871" y="1108"/>
                </a:lnTo>
                <a:lnTo>
                  <a:pt x="2849" y="1153"/>
                </a:lnTo>
                <a:lnTo>
                  <a:pt x="2823" y="1196"/>
                </a:lnTo>
                <a:lnTo>
                  <a:pt x="2792" y="1238"/>
                </a:lnTo>
                <a:lnTo>
                  <a:pt x="2756" y="1277"/>
                </a:lnTo>
                <a:lnTo>
                  <a:pt x="1241" y="2746"/>
                </a:lnTo>
                <a:lnTo>
                  <a:pt x="1195" y="2787"/>
                </a:lnTo>
                <a:lnTo>
                  <a:pt x="1146" y="2824"/>
                </a:lnTo>
                <a:lnTo>
                  <a:pt x="1095" y="2856"/>
                </a:lnTo>
                <a:lnTo>
                  <a:pt x="1041" y="2884"/>
                </a:lnTo>
                <a:lnTo>
                  <a:pt x="986" y="2907"/>
                </a:lnTo>
                <a:lnTo>
                  <a:pt x="930" y="2925"/>
                </a:lnTo>
                <a:lnTo>
                  <a:pt x="873" y="2940"/>
                </a:lnTo>
                <a:lnTo>
                  <a:pt x="814" y="2949"/>
                </a:lnTo>
                <a:lnTo>
                  <a:pt x="756" y="2954"/>
                </a:lnTo>
                <a:lnTo>
                  <a:pt x="698" y="2954"/>
                </a:lnTo>
                <a:lnTo>
                  <a:pt x="638" y="2949"/>
                </a:lnTo>
                <a:lnTo>
                  <a:pt x="580" y="2940"/>
                </a:lnTo>
                <a:lnTo>
                  <a:pt x="523" y="2925"/>
                </a:lnTo>
                <a:lnTo>
                  <a:pt x="467" y="2907"/>
                </a:lnTo>
                <a:lnTo>
                  <a:pt x="412" y="2884"/>
                </a:lnTo>
                <a:lnTo>
                  <a:pt x="359" y="2856"/>
                </a:lnTo>
                <a:lnTo>
                  <a:pt x="308" y="2824"/>
                </a:lnTo>
                <a:lnTo>
                  <a:pt x="259" y="2787"/>
                </a:lnTo>
                <a:lnTo>
                  <a:pt x="213" y="2746"/>
                </a:lnTo>
                <a:lnTo>
                  <a:pt x="170" y="2701"/>
                </a:lnTo>
                <a:lnTo>
                  <a:pt x="132" y="2653"/>
                </a:lnTo>
                <a:lnTo>
                  <a:pt x="99" y="2602"/>
                </a:lnTo>
                <a:lnTo>
                  <a:pt x="72" y="2550"/>
                </a:lnTo>
                <a:lnTo>
                  <a:pt x="48" y="2496"/>
                </a:lnTo>
                <a:lnTo>
                  <a:pt x="29" y="2441"/>
                </a:lnTo>
                <a:lnTo>
                  <a:pt x="14" y="2385"/>
                </a:lnTo>
                <a:lnTo>
                  <a:pt x="5" y="2327"/>
                </a:lnTo>
                <a:lnTo>
                  <a:pt x="0" y="2270"/>
                </a:lnTo>
                <a:lnTo>
                  <a:pt x="0" y="2213"/>
                </a:lnTo>
                <a:lnTo>
                  <a:pt x="5" y="2155"/>
                </a:lnTo>
                <a:lnTo>
                  <a:pt x="14" y="2098"/>
                </a:lnTo>
                <a:lnTo>
                  <a:pt x="29" y="2041"/>
                </a:lnTo>
                <a:lnTo>
                  <a:pt x="48" y="1986"/>
                </a:lnTo>
                <a:lnTo>
                  <a:pt x="72" y="1933"/>
                </a:lnTo>
                <a:lnTo>
                  <a:pt x="99" y="1881"/>
                </a:lnTo>
                <a:lnTo>
                  <a:pt x="132" y="1831"/>
                </a:lnTo>
                <a:lnTo>
                  <a:pt x="170" y="1783"/>
                </a:lnTo>
                <a:lnTo>
                  <a:pt x="213" y="1737"/>
                </a:lnTo>
                <a:lnTo>
                  <a:pt x="1728" y="268"/>
                </a:lnTo>
                <a:lnTo>
                  <a:pt x="1782" y="219"/>
                </a:lnTo>
                <a:lnTo>
                  <a:pt x="1838" y="175"/>
                </a:lnTo>
                <a:lnTo>
                  <a:pt x="1897" y="137"/>
                </a:lnTo>
                <a:lnTo>
                  <a:pt x="1958" y="103"/>
                </a:lnTo>
                <a:lnTo>
                  <a:pt x="2022" y="73"/>
                </a:lnTo>
                <a:lnTo>
                  <a:pt x="2086" y="49"/>
                </a:lnTo>
                <a:lnTo>
                  <a:pt x="2152" y="29"/>
                </a:lnTo>
                <a:lnTo>
                  <a:pt x="2219" y="14"/>
                </a:lnTo>
                <a:lnTo>
                  <a:pt x="2286" y="4"/>
                </a:lnTo>
                <a:lnTo>
                  <a:pt x="2355"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200" name="Group 150">
            <a:extLst>
              <a:ext uri="{FF2B5EF4-FFF2-40B4-BE49-F238E27FC236}">
                <a16:creationId xmlns:a16="http://schemas.microsoft.com/office/drawing/2014/main" id="{CAC5034C-0ED9-46B7-8218-963896F455E6}"/>
              </a:ext>
            </a:extLst>
          </p:cNvPr>
          <p:cNvGrpSpPr>
            <a:grpSpLocks noChangeAspect="1"/>
          </p:cNvGrpSpPr>
          <p:nvPr/>
        </p:nvGrpSpPr>
        <p:grpSpPr bwMode="auto">
          <a:xfrm>
            <a:off x="5205123" y="2577014"/>
            <a:ext cx="329368" cy="207938"/>
            <a:chOff x="6558" y="2676"/>
            <a:chExt cx="415" cy="262"/>
          </a:xfrm>
          <a:solidFill>
            <a:srgbClr val="000000"/>
          </a:solidFill>
        </p:grpSpPr>
        <p:sp>
          <p:nvSpPr>
            <p:cNvPr id="1201" name="Freeform 152">
              <a:extLst>
                <a:ext uri="{FF2B5EF4-FFF2-40B4-BE49-F238E27FC236}">
                  <a16:creationId xmlns:a16="http://schemas.microsoft.com/office/drawing/2014/main" id="{A780556F-10B4-4147-A8BE-7F9716D33952}"/>
                </a:ext>
              </a:extLst>
            </p:cNvPr>
            <p:cNvSpPr>
              <a:spLocks noEditPoints="1"/>
            </p:cNvSpPr>
            <p:nvPr/>
          </p:nvSpPr>
          <p:spPr bwMode="auto">
            <a:xfrm>
              <a:off x="6558" y="2676"/>
              <a:ext cx="415" cy="262"/>
            </a:xfrm>
            <a:custGeom>
              <a:avLst/>
              <a:gdLst>
                <a:gd name="T0" fmla="*/ 1386 w 3319"/>
                <a:gd name="T1" fmla="*/ 233 h 2092"/>
                <a:gd name="T2" fmla="*/ 1034 w 3319"/>
                <a:gd name="T3" fmla="*/ 336 h 2092"/>
                <a:gd name="T4" fmla="*/ 713 w 3319"/>
                <a:gd name="T5" fmla="*/ 512 h 2092"/>
                <a:gd name="T6" fmla="*/ 437 w 3319"/>
                <a:gd name="T7" fmla="*/ 752 h 2092"/>
                <a:gd name="T8" fmla="*/ 221 w 3319"/>
                <a:gd name="T9" fmla="*/ 1046 h 2092"/>
                <a:gd name="T10" fmla="*/ 436 w 3319"/>
                <a:gd name="T11" fmla="*/ 1339 h 2092"/>
                <a:gd name="T12" fmla="*/ 712 w 3319"/>
                <a:gd name="T13" fmla="*/ 1579 h 2092"/>
                <a:gd name="T14" fmla="*/ 1033 w 3319"/>
                <a:gd name="T15" fmla="*/ 1755 h 2092"/>
                <a:gd name="T16" fmla="*/ 1385 w 3319"/>
                <a:gd name="T17" fmla="*/ 1858 h 2092"/>
                <a:gd name="T18" fmla="*/ 1751 w 3319"/>
                <a:gd name="T19" fmla="*/ 1880 h 2092"/>
                <a:gd name="T20" fmla="*/ 2113 w 3319"/>
                <a:gd name="T21" fmla="*/ 1817 h 2092"/>
                <a:gd name="T22" fmla="*/ 2450 w 3319"/>
                <a:gd name="T23" fmla="*/ 1676 h 2092"/>
                <a:gd name="T24" fmla="*/ 2751 w 3319"/>
                <a:gd name="T25" fmla="*/ 1467 h 2092"/>
                <a:gd name="T26" fmla="*/ 3000 w 3319"/>
                <a:gd name="T27" fmla="*/ 1199 h 2092"/>
                <a:gd name="T28" fmla="*/ 3000 w 3319"/>
                <a:gd name="T29" fmla="*/ 893 h 2092"/>
                <a:gd name="T30" fmla="*/ 2752 w 3319"/>
                <a:gd name="T31" fmla="*/ 625 h 2092"/>
                <a:gd name="T32" fmla="*/ 2451 w 3319"/>
                <a:gd name="T33" fmla="*/ 417 h 2092"/>
                <a:gd name="T34" fmla="*/ 2113 w 3319"/>
                <a:gd name="T35" fmla="*/ 275 h 2092"/>
                <a:gd name="T36" fmla="*/ 1751 w 3319"/>
                <a:gd name="T37" fmla="*/ 211 h 2092"/>
                <a:gd name="T38" fmla="*/ 1763 w 3319"/>
                <a:gd name="T39" fmla="*/ 3 h 2092"/>
                <a:gd name="T40" fmla="*/ 2167 w 3319"/>
                <a:gd name="T41" fmla="*/ 74 h 2092"/>
                <a:gd name="T42" fmla="*/ 2542 w 3319"/>
                <a:gd name="T43" fmla="*/ 230 h 2092"/>
                <a:gd name="T44" fmla="*/ 2876 w 3319"/>
                <a:gd name="T45" fmla="*/ 458 h 2092"/>
                <a:gd name="T46" fmla="*/ 3150 w 3319"/>
                <a:gd name="T47" fmla="*/ 748 h 2092"/>
                <a:gd name="T48" fmla="*/ 3310 w 3319"/>
                <a:gd name="T49" fmla="*/ 1000 h 2092"/>
                <a:gd name="T50" fmla="*/ 3313 w 3319"/>
                <a:gd name="T51" fmla="*/ 1007 h 2092"/>
                <a:gd name="T52" fmla="*/ 3316 w 3319"/>
                <a:gd name="T53" fmla="*/ 1023 h 2092"/>
                <a:gd name="T54" fmla="*/ 3316 w 3319"/>
                <a:gd name="T55" fmla="*/ 1069 h 2092"/>
                <a:gd name="T56" fmla="*/ 3313 w 3319"/>
                <a:gd name="T57" fmla="*/ 1085 h 2092"/>
                <a:gd name="T58" fmla="*/ 3310 w 3319"/>
                <a:gd name="T59" fmla="*/ 1093 h 2092"/>
                <a:gd name="T60" fmla="*/ 3150 w 3319"/>
                <a:gd name="T61" fmla="*/ 1345 h 2092"/>
                <a:gd name="T62" fmla="*/ 2876 w 3319"/>
                <a:gd name="T63" fmla="*/ 1634 h 2092"/>
                <a:gd name="T64" fmla="*/ 2542 w 3319"/>
                <a:gd name="T65" fmla="*/ 1862 h 2092"/>
                <a:gd name="T66" fmla="*/ 2167 w 3319"/>
                <a:gd name="T67" fmla="*/ 2018 h 2092"/>
                <a:gd name="T68" fmla="*/ 1763 w 3319"/>
                <a:gd name="T69" fmla="*/ 2089 h 2092"/>
                <a:gd name="T70" fmla="*/ 1351 w 3319"/>
                <a:gd name="T71" fmla="*/ 2064 h 2092"/>
                <a:gd name="T72" fmla="*/ 960 w 3319"/>
                <a:gd name="T73" fmla="*/ 1950 h 2092"/>
                <a:gd name="T74" fmla="*/ 604 w 3319"/>
                <a:gd name="T75" fmla="*/ 1756 h 2092"/>
                <a:gd name="T76" fmla="*/ 298 w 3319"/>
                <a:gd name="T77" fmla="*/ 1495 h 2092"/>
                <a:gd name="T78" fmla="*/ 58 w 3319"/>
                <a:gd name="T79" fmla="*/ 1181 h 2092"/>
                <a:gd name="T80" fmla="*/ 8 w 3319"/>
                <a:gd name="T81" fmla="*/ 1087 h 2092"/>
                <a:gd name="T82" fmla="*/ 4 w 3319"/>
                <a:gd name="T83" fmla="*/ 1077 h 2092"/>
                <a:gd name="T84" fmla="*/ 0 w 3319"/>
                <a:gd name="T85" fmla="*/ 1046 h 2092"/>
                <a:gd name="T86" fmla="*/ 4 w 3319"/>
                <a:gd name="T87" fmla="*/ 1013 h 2092"/>
                <a:gd name="T88" fmla="*/ 8 w 3319"/>
                <a:gd name="T89" fmla="*/ 1004 h 2092"/>
                <a:gd name="T90" fmla="*/ 58 w 3319"/>
                <a:gd name="T91" fmla="*/ 910 h 2092"/>
                <a:gd name="T92" fmla="*/ 298 w 3319"/>
                <a:gd name="T93" fmla="*/ 596 h 2092"/>
                <a:gd name="T94" fmla="*/ 604 w 3319"/>
                <a:gd name="T95" fmla="*/ 335 h 2092"/>
                <a:gd name="T96" fmla="*/ 960 w 3319"/>
                <a:gd name="T97" fmla="*/ 141 h 2092"/>
                <a:gd name="T98" fmla="*/ 1351 w 3319"/>
                <a:gd name="T99" fmla="*/ 27 h 2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19" h="2092">
                  <a:moveTo>
                    <a:pt x="1659" y="208"/>
                  </a:moveTo>
                  <a:lnTo>
                    <a:pt x="1567" y="211"/>
                  </a:lnTo>
                  <a:lnTo>
                    <a:pt x="1476" y="220"/>
                  </a:lnTo>
                  <a:lnTo>
                    <a:pt x="1386" y="233"/>
                  </a:lnTo>
                  <a:lnTo>
                    <a:pt x="1296" y="252"/>
                  </a:lnTo>
                  <a:lnTo>
                    <a:pt x="1207" y="275"/>
                  </a:lnTo>
                  <a:lnTo>
                    <a:pt x="1120" y="303"/>
                  </a:lnTo>
                  <a:lnTo>
                    <a:pt x="1034" y="336"/>
                  </a:lnTo>
                  <a:lnTo>
                    <a:pt x="950" y="374"/>
                  </a:lnTo>
                  <a:lnTo>
                    <a:pt x="869" y="416"/>
                  </a:lnTo>
                  <a:lnTo>
                    <a:pt x="790" y="462"/>
                  </a:lnTo>
                  <a:lnTo>
                    <a:pt x="713" y="512"/>
                  </a:lnTo>
                  <a:lnTo>
                    <a:pt x="639" y="566"/>
                  </a:lnTo>
                  <a:lnTo>
                    <a:pt x="568" y="625"/>
                  </a:lnTo>
                  <a:lnTo>
                    <a:pt x="500" y="687"/>
                  </a:lnTo>
                  <a:lnTo>
                    <a:pt x="437" y="752"/>
                  </a:lnTo>
                  <a:lnTo>
                    <a:pt x="376" y="821"/>
                  </a:lnTo>
                  <a:lnTo>
                    <a:pt x="320" y="893"/>
                  </a:lnTo>
                  <a:lnTo>
                    <a:pt x="268" y="967"/>
                  </a:lnTo>
                  <a:lnTo>
                    <a:pt x="221" y="1046"/>
                  </a:lnTo>
                  <a:lnTo>
                    <a:pt x="268" y="1124"/>
                  </a:lnTo>
                  <a:lnTo>
                    <a:pt x="319" y="1198"/>
                  </a:lnTo>
                  <a:lnTo>
                    <a:pt x="375" y="1270"/>
                  </a:lnTo>
                  <a:lnTo>
                    <a:pt x="436" y="1339"/>
                  </a:lnTo>
                  <a:lnTo>
                    <a:pt x="500" y="1404"/>
                  </a:lnTo>
                  <a:lnTo>
                    <a:pt x="568" y="1466"/>
                  </a:lnTo>
                  <a:lnTo>
                    <a:pt x="638" y="1524"/>
                  </a:lnTo>
                  <a:lnTo>
                    <a:pt x="712" y="1579"/>
                  </a:lnTo>
                  <a:lnTo>
                    <a:pt x="789" y="1629"/>
                  </a:lnTo>
                  <a:lnTo>
                    <a:pt x="869" y="1676"/>
                  </a:lnTo>
                  <a:lnTo>
                    <a:pt x="949" y="1717"/>
                  </a:lnTo>
                  <a:lnTo>
                    <a:pt x="1033" y="1755"/>
                  </a:lnTo>
                  <a:lnTo>
                    <a:pt x="1119" y="1788"/>
                  </a:lnTo>
                  <a:lnTo>
                    <a:pt x="1206" y="1816"/>
                  </a:lnTo>
                  <a:lnTo>
                    <a:pt x="1295" y="1839"/>
                  </a:lnTo>
                  <a:lnTo>
                    <a:pt x="1385" y="1858"/>
                  </a:lnTo>
                  <a:lnTo>
                    <a:pt x="1476" y="1871"/>
                  </a:lnTo>
                  <a:lnTo>
                    <a:pt x="1567" y="1880"/>
                  </a:lnTo>
                  <a:lnTo>
                    <a:pt x="1659" y="1883"/>
                  </a:lnTo>
                  <a:lnTo>
                    <a:pt x="1751" y="1880"/>
                  </a:lnTo>
                  <a:lnTo>
                    <a:pt x="1842" y="1871"/>
                  </a:lnTo>
                  <a:lnTo>
                    <a:pt x="1934" y="1858"/>
                  </a:lnTo>
                  <a:lnTo>
                    <a:pt x="2024" y="1839"/>
                  </a:lnTo>
                  <a:lnTo>
                    <a:pt x="2113" y="1817"/>
                  </a:lnTo>
                  <a:lnTo>
                    <a:pt x="2200" y="1788"/>
                  </a:lnTo>
                  <a:lnTo>
                    <a:pt x="2285" y="1755"/>
                  </a:lnTo>
                  <a:lnTo>
                    <a:pt x="2368" y="1718"/>
                  </a:lnTo>
                  <a:lnTo>
                    <a:pt x="2450" y="1676"/>
                  </a:lnTo>
                  <a:lnTo>
                    <a:pt x="2530" y="1629"/>
                  </a:lnTo>
                  <a:lnTo>
                    <a:pt x="2607" y="1580"/>
                  </a:lnTo>
                  <a:lnTo>
                    <a:pt x="2680" y="1525"/>
                  </a:lnTo>
                  <a:lnTo>
                    <a:pt x="2751" y="1467"/>
                  </a:lnTo>
                  <a:lnTo>
                    <a:pt x="2818" y="1405"/>
                  </a:lnTo>
                  <a:lnTo>
                    <a:pt x="2883" y="1340"/>
                  </a:lnTo>
                  <a:lnTo>
                    <a:pt x="2943" y="1271"/>
                  </a:lnTo>
                  <a:lnTo>
                    <a:pt x="3000" y="1199"/>
                  </a:lnTo>
                  <a:lnTo>
                    <a:pt x="3051" y="1124"/>
                  </a:lnTo>
                  <a:lnTo>
                    <a:pt x="3099" y="1047"/>
                  </a:lnTo>
                  <a:lnTo>
                    <a:pt x="3052" y="968"/>
                  </a:lnTo>
                  <a:lnTo>
                    <a:pt x="3000" y="893"/>
                  </a:lnTo>
                  <a:lnTo>
                    <a:pt x="2943" y="821"/>
                  </a:lnTo>
                  <a:lnTo>
                    <a:pt x="2883" y="753"/>
                  </a:lnTo>
                  <a:lnTo>
                    <a:pt x="2819" y="687"/>
                  </a:lnTo>
                  <a:lnTo>
                    <a:pt x="2752" y="625"/>
                  </a:lnTo>
                  <a:lnTo>
                    <a:pt x="2681" y="567"/>
                  </a:lnTo>
                  <a:lnTo>
                    <a:pt x="2607" y="512"/>
                  </a:lnTo>
                  <a:lnTo>
                    <a:pt x="2530" y="462"/>
                  </a:lnTo>
                  <a:lnTo>
                    <a:pt x="2451" y="417"/>
                  </a:lnTo>
                  <a:lnTo>
                    <a:pt x="2369" y="374"/>
                  </a:lnTo>
                  <a:lnTo>
                    <a:pt x="2285" y="336"/>
                  </a:lnTo>
                  <a:lnTo>
                    <a:pt x="2200" y="303"/>
                  </a:lnTo>
                  <a:lnTo>
                    <a:pt x="2113" y="275"/>
                  </a:lnTo>
                  <a:lnTo>
                    <a:pt x="2024" y="252"/>
                  </a:lnTo>
                  <a:lnTo>
                    <a:pt x="1934" y="233"/>
                  </a:lnTo>
                  <a:lnTo>
                    <a:pt x="1844" y="220"/>
                  </a:lnTo>
                  <a:lnTo>
                    <a:pt x="1751" y="211"/>
                  </a:lnTo>
                  <a:lnTo>
                    <a:pt x="1659" y="208"/>
                  </a:lnTo>
                  <a:close/>
                  <a:moveTo>
                    <a:pt x="1659" y="0"/>
                  </a:moveTo>
                  <a:lnTo>
                    <a:pt x="1659" y="0"/>
                  </a:lnTo>
                  <a:lnTo>
                    <a:pt x="1763" y="3"/>
                  </a:lnTo>
                  <a:lnTo>
                    <a:pt x="1866" y="12"/>
                  </a:lnTo>
                  <a:lnTo>
                    <a:pt x="1967" y="27"/>
                  </a:lnTo>
                  <a:lnTo>
                    <a:pt x="2068" y="47"/>
                  </a:lnTo>
                  <a:lnTo>
                    <a:pt x="2167" y="74"/>
                  </a:lnTo>
                  <a:lnTo>
                    <a:pt x="2264" y="105"/>
                  </a:lnTo>
                  <a:lnTo>
                    <a:pt x="2359" y="142"/>
                  </a:lnTo>
                  <a:lnTo>
                    <a:pt x="2452" y="184"/>
                  </a:lnTo>
                  <a:lnTo>
                    <a:pt x="2542" y="230"/>
                  </a:lnTo>
                  <a:lnTo>
                    <a:pt x="2630" y="280"/>
                  </a:lnTo>
                  <a:lnTo>
                    <a:pt x="2715" y="335"/>
                  </a:lnTo>
                  <a:lnTo>
                    <a:pt x="2797" y="395"/>
                  </a:lnTo>
                  <a:lnTo>
                    <a:pt x="2876" y="458"/>
                  </a:lnTo>
                  <a:lnTo>
                    <a:pt x="2950" y="525"/>
                  </a:lnTo>
                  <a:lnTo>
                    <a:pt x="3021" y="596"/>
                  </a:lnTo>
                  <a:lnTo>
                    <a:pt x="3088" y="670"/>
                  </a:lnTo>
                  <a:lnTo>
                    <a:pt x="3150" y="748"/>
                  </a:lnTo>
                  <a:lnTo>
                    <a:pt x="3208" y="828"/>
                  </a:lnTo>
                  <a:lnTo>
                    <a:pt x="3260" y="911"/>
                  </a:lnTo>
                  <a:lnTo>
                    <a:pt x="3308" y="997"/>
                  </a:lnTo>
                  <a:lnTo>
                    <a:pt x="3310" y="1000"/>
                  </a:lnTo>
                  <a:lnTo>
                    <a:pt x="3310" y="1002"/>
                  </a:lnTo>
                  <a:lnTo>
                    <a:pt x="3311" y="1004"/>
                  </a:lnTo>
                  <a:lnTo>
                    <a:pt x="3312" y="1006"/>
                  </a:lnTo>
                  <a:lnTo>
                    <a:pt x="3313" y="1007"/>
                  </a:lnTo>
                  <a:lnTo>
                    <a:pt x="3314" y="1009"/>
                  </a:lnTo>
                  <a:lnTo>
                    <a:pt x="3315" y="1014"/>
                  </a:lnTo>
                  <a:lnTo>
                    <a:pt x="3315" y="1019"/>
                  </a:lnTo>
                  <a:lnTo>
                    <a:pt x="3316" y="1023"/>
                  </a:lnTo>
                  <a:lnTo>
                    <a:pt x="3318" y="1034"/>
                  </a:lnTo>
                  <a:lnTo>
                    <a:pt x="3319" y="1047"/>
                  </a:lnTo>
                  <a:lnTo>
                    <a:pt x="3318" y="1058"/>
                  </a:lnTo>
                  <a:lnTo>
                    <a:pt x="3316" y="1069"/>
                  </a:lnTo>
                  <a:lnTo>
                    <a:pt x="3315" y="1074"/>
                  </a:lnTo>
                  <a:lnTo>
                    <a:pt x="3315" y="1079"/>
                  </a:lnTo>
                  <a:lnTo>
                    <a:pt x="3314" y="1083"/>
                  </a:lnTo>
                  <a:lnTo>
                    <a:pt x="3313" y="1085"/>
                  </a:lnTo>
                  <a:lnTo>
                    <a:pt x="3312" y="1086"/>
                  </a:lnTo>
                  <a:lnTo>
                    <a:pt x="3311" y="1088"/>
                  </a:lnTo>
                  <a:lnTo>
                    <a:pt x="3311" y="1090"/>
                  </a:lnTo>
                  <a:lnTo>
                    <a:pt x="3310" y="1093"/>
                  </a:lnTo>
                  <a:lnTo>
                    <a:pt x="3308" y="1095"/>
                  </a:lnTo>
                  <a:lnTo>
                    <a:pt x="3260" y="1181"/>
                  </a:lnTo>
                  <a:lnTo>
                    <a:pt x="3208" y="1264"/>
                  </a:lnTo>
                  <a:lnTo>
                    <a:pt x="3150" y="1345"/>
                  </a:lnTo>
                  <a:lnTo>
                    <a:pt x="3088" y="1422"/>
                  </a:lnTo>
                  <a:lnTo>
                    <a:pt x="3021" y="1496"/>
                  </a:lnTo>
                  <a:lnTo>
                    <a:pt x="2950" y="1567"/>
                  </a:lnTo>
                  <a:lnTo>
                    <a:pt x="2876" y="1634"/>
                  </a:lnTo>
                  <a:lnTo>
                    <a:pt x="2797" y="1697"/>
                  </a:lnTo>
                  <a:lnTo>
                    <a:pt x="2715" y="1757"/>
                  </a:lnTo>
                  <a:lnTo>
                    <a:pt x="2630" y="1812"/>
                  </a:lnTo>
                  <a:lnTo>
                    <a:pt x="2542" y="1862"/>
                  </a:lnTo>
                  <a:lnTo>
                    <a:pt x="2452" y="1909"/>
                  </a:lnTo>
                  <a:lnTo>
                    <a:pt x="2359" y="1950"/>
                  </a:lnTo>
                  <a:lnTo>
                    <a:pt x="2264" y="1987"/>
                  </a:lnTo>
                  <a:lnTo>
                    <a:pt x="2167" y="2018"/>
                  </a:lnTo>
                  <a:lnTo>
                    <a:pt x="2068" y="2045"/>
                  </a:lnTo>
                  <a:lnTo>
                    <a:pt x="1967" y="2065"/>
                  </a:lnTo>
                  <a:lnTo>
                    <a:pt x="1866" y="2080"/>
                  </a:lnTo>
                  <a:lnTo>
                    <a:pt x="1763" y="2089"/>
                  </a:lnTo>
                  <a:lnTo>
                    <a:pt x="1659" y="2092"/>
                  </a:lnTo>
                  <a:lnTo>
                    <a:pt x="1556" y="2089"/>
                  </a:lnTo>
                  <a:lnTo>
                    <a:pt x="1454" y="2080"/>
                  </a:lnTo>
                  <a:lnTo>
                    <a:pt x="1351" y="2064"/>
                  </a:lnTo>
                  <a:lnTo>
                    <a:pt x="1251" y="2044"/>
                  </a:lnTo>
                  <a:lnTo>
                    <a:pt x="1152" y="2018"/>
                  </a:lnTo>
                  <a:lnTo>
                    <a:pt x="1055" y="1986"/>
                  </a:lnTo>
                  <a:lnTo>
                    <a:pt x="960" y="1950"/>
                  </a:lnTo>
                  <a:lnTo>
                    <a:pt x="868" y="1909"/>
                  </a:lnTo>
                  <a:lnTo>
                    <a:pt x="776" y="1862"/>
                  </a:lnTo>
                  <a:lnTo>
                    <a:pt x="688" y="1812"/>
                  </a:lnTo>
                  <a:lnTo>
                    <a:pt x="604" y="1756"/>
                  </a:lnTo>
                  <a:lnTo>
                    <a:pt x="522" y="1696"/>
                  </a:lnTo>
                  <a:lnTo>
                    <a:pt x="444" y="1633"/>
                  </a:lnTo>
                  <a:lnTo>
                    <a:pt x="369" y="1566"/>
                  </a:lnTo>
                  <a:lnTo>
                    <a:pt x="298" y="1495"/>
                  </a:lnTo>
                  <a:lnTo>
                    <a:pt x="231" y="1422"/>
                  </a:lnTo>
                  <a:lnTo>
                    <a:pt x="169" y="1345"/>
                  </a:lnTo>
                  <a:lnTo>
                    <a:pt x="112" y="1264"/>
                  </a:lnTo>
                  <a:lnTo>
                    <a:pt x="58" y="1181"/>
                  </a:lnTo>
                  <a:lnTo>
                    <a:pt x="10" y="1095"/>
                  </a:lnTo>
                  <a:lnTo>
                    <a:pt x="9" y="1092"/>
                  </a:lnTo>
                  <a:lnTo>
                    <a:pt x="9" y="1089"/>
                  </a:lnTo>
                  <a:lnTo>
                    <a:pt x="8" y="1087"/>
                  </a:lnTo>
                  <a:lnTo>
                    <a:pt x="8" y="1085"/>
                  </a:lnTo>
                  <a:lnTo>
                    <a:pt x="6" y="1084"/>
                  </a:lnTo>
                  <a:lnTo>
                    <a:pt x="5" y="1083"/>
                  </a:lnTo>
                  <a:lnTo>
                    <a:pt x="4" y="1077"/>
                  </a:lnTo>
                  <a:lnTo>
                    <a:pt x="4" y="1073"/>
                  </a:lnTo>
                  <a:lnTo>
                    <a:pt x="3" y="1069"/>
                  </a:lnTo>
                  <a:lnTo>
                    <a:pt x="1" y="1057"/>
                  </a:lnTo>
                  <a:lnTo>
                    <a:pt x="0" y="1046"/>
                  </a:lnTo>
                  <a:lnTo>
                    <a:pt x="1" y="1033"/>
                  </a:lnTo>
                  <a:lnTo>
                    <a:pt x="3" y="1022"/>
                  </a:lnTo>
                  <a:lnTo>
                    <a:pt x="4" y="1018"/>
                  </a:lnTo>
                  <a:lnTo>
                    <a:pt x="4" y="1013"/>
                  </a:lnTo>
                  <a:lnTo>
                    <a:pt x="5" y="1008"/>
                  </a:lnTo>
                  <a:lnTo>
                    <a:pt x="6" y="1007"/>
                  </a:lnTo>
                  <a:lnTo>
                    <a:pt x="7" y="1005"/>
                  </a:lnTo>
                  <a:lnTo>
                    <a:pt x="8" y="1004"/>
                  </a:lnTo>
                  <a:lnTo>
                    <a:pt x="9" y="1001"/>
                  </a:lnTo>
                  <a:lnTo>
                    <a:pt x="9" y="999"/>
                  </a:lnTo>
                  <a:lnTo>
                    <a:pt x="10" y="996"/>
                  </a:lnTo>
                  <a:lnTo>
                    <a:pt x="58" y="910"/>
                  </a:lnTo>
                  <a:lnTo>
                    <a:pt x="112" y="827"/>
                  </a:lnTo>
                  <a:lnTo>
                    <a:pt x="169" y="747"/>
                  </a:lnTo>
                  <a:lnTo>
                    <a:pt x="231" y="669"/>
                  </a:lnTo>
                  <a:lnTo>
                    <a:pt x="298" y="596"/>
                  </a:lnTo>
                  <a:lnTo>
                    <a:pt x="369" y="525"/>
                  </a:lnTo>
                  <a:lnTo>
                    <a:pt x="444" y="458"/>
                  </a:lnTo>
                  <a:lnTo>
                    <a:pt x="522" y="395"/>
                  </a:lnTo>
                  <a:lnTo>
                    <a:pt x="604" y="335"/>
                  </a:lnTo>
                  <a:lnTo>
                    <a:pt x="688" y="280"/>
                  </a:lnTo>
                  <a:lnTo>
                    <a:pt x="776" y="229"/>
                  </a:lnTo>
                  <a:lnTo>
                    <a:pt x="868" y="184"/>
                  </a:lnTo>
                  <a:lnTo>
                    <a:pt x="960" y="141"/>
                  </a:lnTo>
                  <a:lnTo>
                    <a:pt x="1055" y="105"/>
                  </a:lnTo>
                  <a:lnTo>
                    <a:pt x="1152" y="73"/>
                  </a:lnTo>
                  <a:lnTo>
                    <a:pt x="1251" y="47"/>
                  </a:lnTo>
                  <a:lnTo>
                    <a:pt x="1351" y="27"/>
                  </a:lnTo>
                  <a:lnTo>
                    <a:pt x="1454" y="12"/>
                  </a:lnTo>
                  <a:lnTo>
                    <a:pt x="1556" y="3"/>
                  </a:lnTo>
                  <a:lnTo>
                    <a:pt x="165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02" name="Freeform 153">
              <a:extLst>
                <a:ext uri="{FF2B5EF4-FFF2-40B4-BE49-F238E27FC236}">
                  <a16:creationId xmlns:a16="http://schemas.microsoft.com/office/drawing/2014/main" id="{1B96B533-8551-4644-AB6F-DB20770CB118}"/>
                </a:ext>
              </a:extLst>
            </p:cNvPr>
            <p:cNvSpPr>
              <a:spLocks/>
            </p:cNvSpPr>
            <p:nvPr/>
          </p:nvSpPr>
          <p:spPr bwMode="auto">
            <a:xfrm>
              <a:off x="6714" y="2755"/>
              <a:ext cx="58" cy="58"/>
            </a:xfrm>
            <a:custGeom>
              <a:avLst/>
              <a:gdLst>
                <a:gd name="T0" fmla="*/ 415 w 468"/>
                <a:gd name="T1" fmla="*/ 0 h 470"/>
                <a:gd name="T2" fmla="*/ 415 w 468"/>
                <a:gd name="T3" fmla="*/ 0 h 470"/>
                <a:gd name="T4" fmla="*/ 432 w 468"/>
                <a:gd name="T5" fmla="*/ 2 h 470"/>
                <a:gd name="T6" fmla="*/ 446 w 468"/>
                <a:gd name="T7" fmla="*/ 9 h 470"/>
                <a:gd name="T8" fmla="*/ 457 w 468"/>
                <a:gd name="T9" fmla="*/ 21 h 470"/>
                <a:gd name="T10" fmla="*/ 464 w 468"/>
                <a:gd name="T11" fmla="*/ 35 h 470"/>
                <a:gd name="T12" fmla="*/ 468 w 468"/>
                <a:gd name="T13" fmla="*/ 52 h 470"/>
                <a:gd name="T14" fmla="*/ 464 w 468"/>
                <a:gd name="T15" fmla="*/ 68 h 470"/>
                <a:gd name="T16" fmla="*/ 457 w 468"/>
                <a:gd name="T17" fmla="*/ 82 h 470"/>
                <a:gd name="T18" fmla="*/ 446 w 468"/>
                <a:gd name="T19" fmla="*/ 94 h 470"/>
                <a:gd name="T20" fmla="*/ 432 w 468"/>
                <a:gd name="T21" fmla="*/ 101 h 470"/>
                <a:gd name="T22" fmla="*/ 415 w 468"/>
                <a:gd name="T23" fmla="*/ 104 h 470"/>
                <a:gd name="T24" fmla="*/ 415 w 468"/>
                <a:gd name="T25" fmla="*/ 104 h 470"/>
                <a:gd name="T26" fmla="*/ 373 w 468"/>
                <a:gd name="T27" fmla="*/ 107 h 470"/>
                <a:gd name="T28" fmla="*/ 332 w 468"/>
                <a:gd name="T29" fmla="*/ 115 h 470"/>
                <a:gd name="T30" fmla="*/ 295 w 468"/>
                <a:gd name="T31" fmla="*/ 129 h 470"/>
                <a:gd name="T32" fmla="*/ 259 w 468"/>
                <a:gd name="T33" fmla="*/ 147 h 470"/>
                <a:gd name="T34" fmla="*/ 225 w 468"/>
                <a:gd name="T35" fmla="*/ 170 h 470"/>
                <a:gd name="T36" fmla="*/ 195 w 468"/>
                <a:gd name="T37" fmla="*/ 196 h 470"/>
                <a:gd name="T38" fmla="*/ 169 w 468"/>
                <a:gd name="T39" fmla="*/ 226 h 470"/>
                <a:gd name="T40" fmla="*/ 146 w 468"/>
                <a:gd name="T41" fmla="*/ 260 h 470"/>
                <a:gd name="T42" fmla="*/ 129 w 468"/>
                <a:gd name="T43" fmla="*/ 296 h 470"/>
                <a:gd name="T44" fmla="*/ 116 w 468"/>
                <a:gd name="T45" fmla="*/ 334 h 470"/>
                <a:gd name="T46" fmla="*/ 107 w 468"/>
                <a:gd name="T47" fmla="*/ 375 h 470"/>
                <a:gd name="T48" fmla="*/ 104 w 468"/>
                <a:gd name="T49" fmla="*/ 418 h 470"/>
                <a:gd name="T50" fmla="*/ 101 w 468"/>
                <a:gd name="T51" fmla="*/ 434 h 470"/>
                <a:gd name="T52" fmla="*/ 94 w 468"/>
                <a:gd name="T53" fmla="*/ 448 h 470"/>
                <a:gd name="T54" fmla="*/ 83 w 468"/>
                <a:gd name="T55" fmla="*/ 460 h 470"/>
                <a:gd name="T56" fmla="*/ 69 w 468"/>
                <a:gd name="T57" fmla="*/ 468 h 470"/>
                <a:gd name="T58" fmla="*/ 52 w 468"/>
                <a:gd name="T59" fmla="*/ 470 h 470"/>
                <a:gd name="T60" fmla="*/ 36 w 468"/>
                <a:gd name="T61" fmla="*/ 468 h 470"/>
                <a:gd name="T62" fmla="*/ 21 w 468"/>
                <a:gd name="T63" fmla="*/ 460 h 470"/>
                <a:gd name="T64" fmla="*/ 10 w 468"/>
                <a:gd name="T65" fmla="*/ 448 h 470"/>
                <a:gd name="T66" fmla="*/ 3 w 468"/>
                <a:gd name="T67" fmla="*/ 434 h 470"/>
                <a:gd name="T68" fmla="*/ 0 w 468"/>
                <a:gd name="T69" fmla="*/ 418 h 470"/>
                <a:gd name="T70" fmla="*/ 3 w 468"/>
                <a:gd name="T71" fmla="*/ 365 h 470"/>
                <a:gd name="T72" fmla="*/ 13 w 468"/>
                <a:gd name="T73" fmla="*/ 314 h 470"/>
                <a:gd name="T74" fmla="*/ 28 w 468"/>
                <a:gd name="T75" fmla="*/ 267 h 470"/>
                <a:gd name="T76" fmla="*/ 49 w 468"/>
                <a:gd name="T77" fmla="*/ 222 h 470"/>
                <a:gd name="T78" fmla="*/ 75 w 468"/>
                <a:gd name="T79" fmla="*/ 179 h 470"/>
                <a:gd name="T80" fmla="*/ 105 w 468"/>
                <a:gd name="T81" fmla="*/ 140 h 470"/>
                <a:gd name="T82" fmla="*/ 139 w 468"/>
                <a:gd name="T83" fmla="*/ 105 h 470"/>
                <a:gd name="T84" fmla="*/ 178 w 468"/>
                <a:gd name="T85" fmla="*/ 74 h 470"/>
                <a:gd name="T86" fmla="*/ 220 w 468"/>
                <a:gd name="T87" fmla="*/ 48 h 470"/>
                <a:gd name="T88" fmla="*/ 265 w 468"/>
                <a:gd name="T89" fmla="*/ 28 h 470"/>
                <a:gd name="T90" fmla="*/ 313 w 468"/>
                <a:gd name="T91" fmla="*/ 12 h 470"/>
                <a:gd name="T92" fmla="*/ 363 w 468"/>
                <a:gd name="T93" fmla="*/ 3 h 470"/>
                <a:gd name="T94" fmla="*/ 415 w 468"/>
                <a:gd name="T95"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8" h="470">
                  <a:moveTo>
                    <a:pt x="415" y="0"/>
                  </a:moveTo>
                  <a:lnTo>
                    <a:pt x="415" y="0"/>
                  </a:lnTo>
                  <a:lnTo>
                    <a:pt x="432" y="2"/>
                  </a:lnTo>
                  <a:lnTo>
                    <a:pt x="446" y="9"/>
                  </a:lnTo>
                  <a:lnTo>
                    <a:pt x="457" y="21"/>
                  </a:lnTo>
                  <a:lnTo>
                    <a:pt x="464" y="35"/>
                  </a:lnTo>
                  <a:lnTo>
                    <a:pt x="468" y="52"/>
                  </a:lnTo>
                  <a:lnTo>
                    <a:pt x="464" y="68"/>
                  </a:lnTo>
                  <a:lnTo>
                    <a:pt x="457" y="82"/>
                  </a:lnTo>
                  <a:lnTo>
                    <a:pt x="446" y="94"/>
                  </a:lnTo>
                  <a:lnTo>
                    <a:pt x="432" y="101"/>
                  </a:lnTo>
                  <a:lnTo>
                    <a:pt x="415" y="104"/>
                  </a:lnTo>
                  <a:lnTo>
                    <a:pt x="415" y="104"/>
                  </a:lnTo>
                  <a:lnTo>
                    <a:pt x="373" y="107"/>
                  </a:lnTo>
                  <a:lnTo>
                    <a:pt x="332" y="115"/>
                  </a:lnTo>
                  <a:lnTo>
                    <a:pt x="295" y="129"/>
                  </a:lnTo>
                  <a:lnTo>
                    <a:pt x="259" y="147"/>
                  </a:lnTo>
                  <a:lnTo>
                    <a:pt x="225" y="170"/>
                  </a:lnTo>
                  <a:lnTo>
                    <a:pt x="195" y="196"/>
                  </a:lnTo>
                  <a:lnTo>
                    <a:pt x="169" y="226"/>
                  </a:lnTo>
                  <a:lnTo>
                    <a:pt x="146" y="260"/>
                  </a:lnTo>
                  <a:lnTo>
                    <a:pt x="129" y="296"/>
                  </a:lnTo>
                  <a:lnTo>
                    <a:pt x="116" y="334"/>
                  </a:lnTo>
                  <a:lnTo>
                    <a:pt x="107" y="375"/>
                  </a:lnTo>
                  <a:lnTo>
                    <a:pt x="104" y="418"/>
                  </a:lnTo>
                  <a:lnTo>
                    <a:pt x="101" y="434"/>
                  </a:lnTo>
                  <a:lnTo>
                    <a:pt x="94" y="448"/>
                  </a:lnTo>
                  <a:lnTo>
                    <a:pt x="83" y="460"/>
                  </a:lnTo>
                  <a:lnTo>
                    <a:pt x="69" y="468"/>
                  </a:lnTo>
                  <a:lnTo>
                    <a:pt x="52" y="470"/>
                  </a:lnTo>
                  <a:lnTo>
                    <a:pt x="36" y="468"/>
                  </a:lnTo>
                  <a:lnTo>
                    <a:pt x="21" y="460"/>
                  </a:lnTo>
                  <a:lnTo>
                    <a:pt x="10" y="448"/>
                  </a:lnTo>
                  <a:lnTo>
                    <a:pt x="3" y="434"/>
                  </a:lnTo>
                  <a:lnTo>
                    <a:pt x="0" y="418"/>
                  </a:lnTo>
                  <a:lnTo>
                    <a:pt x="3" y="365"/>
                  </a:lnTo>
                  <a:lnTo>
                    <a:pt x="13" y="314"/>
                  </a:lnTo>
                  <a:lnTo>
                    <a:pt x="28" y="267"/>
                  </a:lnTo>
                  <a:lnTo>
                    <a:pt x="49" y="222"/>
                  </a:lnTo>
                  <a:lnTo>
                    <a:pt x="75" y="179"/>
                  </a:lnTo>
                  <a:lnTo>
                    <a:pt x="105" y="140"/>
                  </a:lnTo>
                  <a:lnTo>
                    <a:pt x="139" y="105"/>
                  </a:lnTo>
                  <a:lnTo>
                    <a:pt x="178" y="74"/>
                  </a:lnTo>
                  <a:lnTo>
                    <a:pt x="220" y="48"/>
                  </a:lnTo>
                  <a:lnTo>
                    <a:pt x="265" y="28"/>
                  </a:lnTo>
                  <a:lnTo>
                    <a:pt x="313" y="12"/>
                  </a:lnTo>
                  <a:lnTo>
                    <a:pt x="363" y="3"/>
                  </a:lnTo>
                  <a:lnTo>
                    <a:pt x="41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03" name="Freeform 154">
              <a:extLst>
                <a:ext uri="{FF2B5EF4-FFF2-40B4-BE49-F238E27FC236}">
                  <a16:creationId xmlns:a16="http://schemas.microsoft.com/office/drawing/2014/main" id="{FF4DF101-99EA-4ACA-8A29-9B218EB10C5D}"/>
                </a:ext>
              </a:extLst>
            </p:cNvPr>
            <p:cNvSpPr>
              <a:spLocks noEditPoints="1"/>
            </p:cNvSpPr>
            <p:nvPr/>
          </p:nvSpPr>
          <p:spPr bwMode="auto">
            <a:xfrm>
              <a:off x="6674" y="2715"/>
              <a:ext cx="182" cy="184"/>
            </a:xfrm>
            <a:custGeom>
              <a:avLst/>
              <a:gdLst>
                <a:gd name="T0" fmla="*/ 601 w 1455"/>
                <a:gd name="T1" fmla="*/ 118 h 1467"/>
                <a:gd name="T2" fmla="*/ 431 w 1455"/>
                <a:gd name="T3" fmla="*/ 181 h 1467"/>
                <a:gd name="T4" fmla="*/ 286 w 1455"/>
                <a:gd name="T5" fmla="*/ 289 h 1467"/>
                <a:gd name="T6" fmla="*/ 180 w 1455"/>
                <a:gd name="T7" fmla="*/ 434 h 1467"/>
                <a:gd name="T8" fmla="*/ 117 w 1455"/>
                <a:gd name="T9" fmla="*/ 607 h 1467"/>
                <a:gd name="T10" fmla="*/ 107 w 1455"/>
                <a:gd name="T11" fmla="*/ 796 h 1467"/>
                <a:gd name="T12" fmla="*/ 153 w 1455"/>
                <a:gd name="T13" fmla="*/ 978 h 1467"/>
                <a:gd name="T14" fmla="*/ 246 w 1455"/>
                <a:gd name="T15" fmla="*/ 1133 h 1467"/>
                <a:gd name="T16" fmla="*/ 379 w 1455"/>
                <a:gd name="T17" fmla="*/ 1254 h 1467"/>
                <a:gd name="T18" fmla="*/ 542 w 1455"/>
                <a:gd name="T19" fmla="*/ 1333 h 1467"/>
                <a:gd name="T20" fmla="*/ 727 w 1455"/>
                <a:gd name="T21" fmla="*/ 1361 h 1467"/>
                <a:gd name="T22" fmla="*/ 912 w 1455"/>
                <a:gd name="T23" fmla="*/ 1333 h 1467"/>
                <a:gd name="T24" fmla="*/ 1075 w 1455"/>
                <a:gd name="T25" fmla="*/ 1254 h 1467"/>
                <a:gd name="T26" fmla="*/ 1208 w 1455"/>
                <a:gd name="T27" fmla="*/ 1133 h 1467"/>
                <a:gd name="T28" fmla="*/ 1301 w 1455"/>
                <a:gd name="T29" fmla="*/ 978 h 1467"/>
                <a:gd name="T30" fmla="*/ 1347 w 1455"/>
                <a:gd name="T31" fmla="*/ 796 h 1467"/>
                <a:gd name="T32" fmla="*/ 1338 w 1455"/>
                <a:gd name="T33" fmla="*/ 607 h 1467"/>
                <a:gd name="T34" fmla="*/ 1275 w 1455"/>
                <a:gd name="T35" fmla="*/ 434 h 1467"/>
                <a:gd name="T36" fmla="*/ 1167 w 1455"/>
                <a:gd name="T37" fmla="*/ 289 h 1467"/>
                <a:gd name="T38" fmla="*/ 1024 w 1455"/>
                <a:gd name="T39" fmla="*/ 181 h 1467"/>
                <a:gd name="T40" fmla="*/ 852 w 1455"/>
                <a:gd name="T41" fmla="*/ 118 h 1467"/>
                <a:gd name="T42" fmla="*/ 727 w 1455"/>
                <a:gd name="T43" fmla="*/ 0 h 1467"/>
                <a:gd name="T44" fmla="*/ 921 w 1455"/>
                <a:gd name="T45" fmla="*/ 26 h 1467"/>
                <a:gd name="T46" fmla="*/ 1095 w 1455"/>
                <a:gd name="T47" fmla="*/ 100 h 1467"/>
                <a:gd name="T48" fmla="*/ 1241 w 1455"/>
                <a:gd name="T49" fmla="*/ 215 h 1467"/>
                <a:gd name="T50" fmla="*/ 1355 w 1455"/>
                <a:gd name="T51" fmla="*/ 363 h 1467"/>
                <a:gd name="T52" fmla="*/ 1428 w 1455"/>
                <a:gd name="T53" fmla="*/ 539 h 1467"/>
                <a:gd name="T54" fmla="*/ 1455 w 1455"/>
                <a:gd name="T55" fmla="*/ 734 h 1467"/>
                <a:gd name="T56" fmla="*/ 1428 w 1455"/>
                <a:gd name="T57" fmla="*/ 928 h 1467"/>
                <a:gd name="T58" fmla="*/ 1355 w 1455"/>
                <a:gd name="T59" fmla="*/ 1103 h 1467"/>
                <a:gd name="T60" fmla="*/ 1241 w 1455"/>
                <a:gd name="T61" fmla="*/ 1251 h 1467"/>
                <a:gd name="T62" fmla="*/ 1095 w 1455"/>
                <a:gd name="T63" fmla="*/ 1367 h 1467"/>
                <a:gd name="T64" fmla="*/ 921 w 1455"/>
                <a:gd name="T65" fmla="*/ 1440 h 1467"/>
                <a:gd name="T66" fmla="*/ 727 w 1455"/>
                <a:gd name="T67" fmla="*/ 1467 h 1467"/>
                <a:gd name="T68" fmla="*/ 534 w 1455"/>
                <a:gd name="T69" fmla="*/ 1440 h 1467"/>
                <a:gd name="T70" fmla="*/ 360 w 1455"/>
                <a:gd name="T71" fmla="*/ 1367 h 1467"/>
                <a:gd name="T72" fmla="*/ 213 w 1455"/>
                <a:gd name="T73" fmla="*/ 1251 h 1467"/>
                <a:gd name="T74" fmla="*/ 99 w 1455"/>
                <a:gd name="T75" fmla="*/ 1103 h 1467"/>
                <a:gd name="T76" fmla="*/ 27 w 1455"/>
                <a:gd name="T77" fmla="*/ 928 h 1467"/>
                <a:gd name="T78" fmla="*/ 0 w 1455"/>
                <a:gd name="T79" fmla="*/ 734 h 1467"/>
                <a:gd name="T80" fmla="*/ 27 w 1455"/>
                <a:gd name="T81" fmla="*/ 539 h 1467"/>
                <a:gd name="T82" fmla="*/ 99 w 1455"/>
                <a:gd name="T83" fmla="*/ 363 h 1467"/>
                <a:gd name="T84" fmla="*/ 213 w 1455"/>
                <a:gd name="T85" fmla="*/ 215 h 1467"/>
                <a:gd name="T86" fmla="*/ 360 w 1455"/>
                <a:gd name="T87" fmla="*/ 100 h 1467"/>
                <a:gd name="T88" fmla="*/ 534 w 1455"/>
                <a:gd name="T89" fmla="*/ 26 h 1467"/>
                <a:gd name="T90" fmla="*/ 727 w 1455"/>
                <a:gd name="T91" fmla="*/ 0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5" h="1467">
                  <a:moveTo>
                    <a:pt x="727" y="105"/>
                  </a:moveTo>
                  <a:lnTo>
                    <a:pt x="664" y="108"/>
                  </a:lnTo>
                  <a:lnTo>
                    <a:pt x="601" y="118"/>
                  </a:lnTo>
                  <a:lnTo>
                    <a:pt x="542" y="133"/>
                  </a:lnTo>
                  <a:lnTo>
                    <a:pt x="485" y="154"/>
                  </a:lnTo>
                  <a:lnTo>
                    <a:pt x="431" y="181"/>
                  </a:lnTo>
                  <a:lnTo>
                    <a:pt x="379" y="212"/>
                  </a:lnTo>
                  <a:lnTo>
                    <a:pt x="331" y="248"/>
                  </a:lnTo>
                  <a:lnTo>
                    <a:pt x="286" y="289"/>
                  </a:lnTo>
                  <a:lnTo>
                    <a:pt x="246" y="334"/>
                  </a:lnTo>
                  <a:lnTo>
                    <a:pt x="211" y="382"/>
                  </a:lnTo>
                  <a:lnTo>
                    <a:pt x="180" y="434"/>
                  </a:lnTo>
                  <a:lnTo>
                    <a:pt x="153" y="489"/>
                  </a:lnTo>
                  <a:lnTo>
                    <a:pt x="132" y="547"/>
                  </a:lnTo>
                  <a:lnTo>
                    <a:pt x="117" y="607"/>
                  </a:lnTo>
                  <a:lnTo>
                    <a:pt x="107" y="669"/>
                  </a:lnTo>
                  <a:lnTo>
                    <a:pt x="104" y="734"/>
                  </a:lnTo>
                  <a:lnTo>
                    <a:pt x="107" y="796"/>
                  </a:lnTo>
                  <a:lnTo>
                    <a:pt x="117" y="859"/>
                  </a:lnTo>
                  <a:lnTo>
                    <a:pt x="132" y="920"/>
                  </a:lnTo>
                  <a:lnTo>
                    <a:pt x="153" y="978"/>
                  </a:lnTo>
                  <a:lnTo>
                    <a:pt x="180" y="1033"/>
                  </a:lnTo>
                  <a:lnTo>
                    <a:pt x="211" y="1084"/>
                  </a:lnTo>
                  <a:lnTo>
                    <a:pt x="246" y="1133"/>
                  </a:lnTo>
                  <a:lnTo>
                    <a:pt x="286" y="1177"/>
                  </a:lnTo>
                  <a:lnTo>
                    <a:pt x="331" y="1218"/>
                  </a:lnTo>
                  <a:lnTo>
                    <a:pt x="379" y="1254"/>
                  </a:lnTo>
                  <a:lnTo>
                    <a:pt x="431" y="1285"/>
                  </a:lnTo>
                  <a:lnTo>
                    <a:pt x="485" y="1312"/>
                  </a:lnTo>
                  <a:lnTo>
                    <a:pt x="542" y="1333"/>
                  </a:lnTo>
                  <a:lnTo>
                    <a:pt x="601" y="1349"/>
                  </a:lnTo>
                  <a:lnTo>
                    <a:pt x="664" y="1358"/>
                  </a:lnTo>
                  <a:lnTo>
                    <a:pt x="727" y="1361"/>
                  </a:lnTo>
                  <a:lnTo>
                    <a:pt x="791" y="1358"/>
                  </a:lnTo>
                  <a:lnTo>
                    <a:pt x="852" y="1349"/>
                  </a:lnTo>
                  <a:lnTo>
                    <a:pt x="912" y="1333"/>
                  </a:lnTo>
                  <a:lnTo>
                    <a:pt x="970" y="1312"/>
                  </a:lnTo>
                  <a:lnTo>
                    <a:pt x="1024" y="1285"/>
                  </a:lnTo>
                  <a:lnTo>
                    <a:pt x="1075" y="1254"/>
                  </a:lnTo>
                  <a:lnTo>
                    <a:pt x="1123" y="1218"/>
                  </a:lnTo>
                  <a:lnTo>
                    <a:pt x="1167" y="1177"/>
                  </a:lnTo>
                  <a:lnTo>
                    <a:pt x="1208" y="1133"/>
                  </a:lnTo>
                  <a:lnTo>
                    <a:pt x="1244" y="1084"/>
                  </a:lnTo>
                  <a:lnTo>
                    <a:pt x="1275" y="1033"/>
                  </a:lnTo>
                  <a:lnTo>
                    <a:pt x="1301" y="978"/>
                  </a:lnTo>
                  <a:lnTo>
                    <a:pt x="1323" y="920"/>
                  </a:lnTo>
                  <a:lnTo>
                    <a:pt x="1338" y="859"/>
                  </a:lnTo>
                  <a:lnTo>
                    <a:pt x="1347" y="796"/>
                  </a:lnTo>
                  <a:lnTo>
                    <a:pt x="1350" y="734"/>
                  </a:lnTo>
                  <a:lnTo>
                    <a:pt x="1347" y="669"/>
                  </a:lnTo>
                  <a:lnTo>
                    <a:pt x="1338" y="607"/>
                  </a:lnTo>
                  <a:lnTo>
                    <a:pt x="1323" y="547"/>
                  </a:lnTo>
                  <a:lnTo>
                    <a:pt x="1301" y="489"/>
                  </a:lnTo>
                  <a:lnTo>
                    <a:pt x="1275" y="434"/>
                  </a:lnTo>
                  <a:lnTo>
                    <a:pt x="1244" y="382"/>
                  </a:lnTo>
                  <a:lnTo>
                    <a:pt x="1208" y="334"/>
                  </a:lnTo>
                  <a:lnTo>
                    <a:pt x="1167" y="289"/>
                  </a:lnTo>
                  <a:lnTo>
                    <a:pt x="1123" y="248"/>
                  </a:lnTo>
                  <a:lnTo>
                    <a:pt x="1075" y="212"/>
                  </a:lnTo>
                  <a:lnTo>
                    <a:pt x="1024" y="181"/>
                  </a:lnTo>
                  <a:lnTo>
                    <a:pt x="970" y="154"/>
                  </a:lnTo>
                  <a:lnTo>
                    <a:pt x="912" y="133"/>
                  </a:lnTo>
                  <a:lnTo>
                    <a:pt x="852" y="118"/>
                  </a:lnTo>
                  <a:lnTo>
                    <a:pt x="791" y="108"/>
                  </a:lnTo>
                  <a:lnTo>
                    <a:pt x="727" y="105"/>
                  </a:lnTo>
                  <a:close/>
                  <a:moveTo>
                    <a:pt x="727" y="0"/>
                  </a:moveTo>
                  <a:lnTo>
                    <a:pt x="793" y="4"/>
                  </a:lnTo>
                  <a:lnTo>
                    <a:pt x="858" y="12"/>
                  </a:lnTo>
                  <a:lnTo>
                    <a:pt x="921" y="26"/>
                  </a:lnTo>
                  <a:lnTo>
                    <a:pt x="981" y="46"/>
                  </a:lnTo>
                  <a:lnTo>
                    <a:pt x="1039" y="71"/>
                  </a:lnTo>
                  <a:lnTo>
                    <a:pt x="1095" y="100"/>
                  </a:lnTo>
                  <a:lnTo>
                    <a:pt x="1147" y="135"/>
                  </a:lnTo>
                  <a:lnTo>
                    <a:pt x="1196" y="173"/>
                  </a:lnTo>
                  <a:lnTo>
                    <a:pt x="1241" y="215"/>
                  </a:lnTo>
                  <a:lnTo>
                    <a:pt x="1283" y="261"/>
                  </a:lnTo>
                  <a:lnTo>
                    <a:pt x="1322" y="311"/>
                  </a:lnTo>
                  <a:lnTo>
                    <a:pt x="1355" y="363"/>
                  </a:lnTo>
                  <a:lnTo>
                    <a:pt x="1384" y="419"/>
                  </a:lnTo>
                  <a:lnTo>
                    <a:pt x="1409" y="478"/>
                  </a:lnTo>
                  <a:lnTo>
                    <a:pt x="1428" y="539"/>
                  </a:lnTo>
                  <a:lnTo>
                    <a:pt x="1442" y="602"/>
                  </a:lnTo>
                  <a:lnTo>
                    <a:pt x="1452" y="667"/>
                  </a:lnTo>
                  <a:lnTo>
                    <a:pt x="1455" y="734"/>
                  </a:lnTo>
                  <a:lnTo>
                    <a:pt x="1452" y="800"/>
                  </a:lnTo>
                  <a:lnTo>
                    <a:pt x="1442" y="865"/>
                  </a:lnTo>
                  <a:lnTo>
                    <a:pt x="1428" y="928"/>
                  </a:lnTo>
                  <a:lnTo>
                    <a:pt x="1409" y="989"/>
                  </a:lnTo>
                  <a:lnTo>
                    <a:pt x="1384" y="1047"/>
                  </a:lnTo>
                  <a:lnTo>
                    <a:pt x="1355" y="1103"/>
                  </a:lnTo>
                  <a:lnTo>
                    <a:pt x="1322" y="1156"/>
                  </a:lnTo>
                  <a:lnTo>
                    <a:pt x="1283" y="1206"/>
                  </a:lnTo>
                  <a:lnTo>
                    <a:pt x="1241" y="1251"/>
                  </a:lnTo>
                  <a:lnTo>
                    <a:pt x="1196" y="1293"/>
                  </a:lnTo>
                  <a:lnTo>
                    <a:pt x="1147" y="1332"/>
                  </a:lnTo>
                  <a:lnTo>
                    <a:pt x="1095" y="1367"/>
                  </a:lnTo>
                  <a:lnTo>
                    <a:pt x="1039" y="1396"/>
                  </a:lnTo>
                  <a:lnTo>
                    <a:pt x="981" y="1420"/>
                  </a:lnTo>
                  <a:lnTo>
                    <a:pt x="921" y="1440"/>
                  </a:lnTo>
                  <a:lnTo>
                    <a:pt x="858" y="1454"/>
                  </a:lnTo>
                  <a:lnTo>
                    <a:pt x="793" y="1464"/>
                  </a:lnTo>
                  <a:lnTo>
                    <a:pt x="727" y="1467"/>
                  </a:lnTo>
                  <a:lnTo>
                    <a:pt x="661" y="1464"/>
                  </a:lnTo>
                  <a:lnTo>
                    <a:pt x="596" y="1454"/>
                  </a:lnTo>
                  <a:lnTo>
                    <a:pt x="534" y="1440"/>
                  </a:lnTo>
                  <a:lnTo>
                    <a:pt x="474" y="1420"/>
                  </a:lnTo>
                  <a:lnTo>
                    <a:pt x="415" y="1396"/>
                  </a:lnTo>
                  <a:lnTo>
                    <a:pt x="360" y="1367"/>
                  </a:lnTo>
                  <a:lnTo>
                    <a:pt x="308" y="1332"/>
                  </a:lnTo>
                  <a:lnTo>
                    <a:pt x="259" y="1293"/>
                  </a:lnTo>
                  <a:lnTo>
                    <a:pt x="213" y="1251"/>
                  </a:lnTo>
                  <a:lnTo>
                    <a:pt x="171" y="1206"/>
                  </a:lnTo>
                  <a:lnTo>
                    <a:pt x="133" y="1156"/>
                  </a:lnTo>
                  <a:lnTo>
                    <a:pt x="99" y="1103"/>
                  </a:lnTo>
                  <a:lnTo>
                    <a:pt x="71" y="1047"/>
                  </a:lnTo>
                  <a:lnTo>
                    <a:pt x="46" y="989"/>
                  </a:lnTo>
                  <a:lnTo>
                    <a:pt x="27" y="928"/>
                  </a:lnTo>
                  <a:lnTo>
                    <a:pt x="12" y="865"/>
                  </a:lnTo>
                  <a:lnTo>
                    <a:pt x="3" y="800"/>
                  </a:lnTo>
                  <a:lnTo>
                    <a:pt x="0" y="734"/>
                  </a:lnTo>
                  <a:lnTo>
                    <a:pt x="3" y="667"/>
                  </a:lnTo>
                  <a:lnTo>
                    <a:pt x="12" y="602"/>
                  </a:lnTo>
                  <a:lnTo>
                    <a:pt x="27" y="539"/>
                  </a:lnTo>
                  <a:lnTo>
                    <a:pt x="46" y="478"/>
                  </a:lnTo>
                  <a:lnTo>
                    <a:pt x="71" y="419"/>
                  </a:lnTo>
                  <a:lnTo>
                    <a:pt x="99" y="363"/>
                  </a:lnTo>
                  <a:lnTo>
                    <a:pt x="133" y="311"/>
                  </a:lnTo>
                  <a:lnTo>
                    <a:pt x="171" y="261"/>
                  </a:lnTo>
                  <a:lnTo>
                    <a:pt x="213" y="215"/>
                  </a:lnTo>
                  <a:lnTo>
                    <a:pt x="259" y="173"/>
                  </a:lnTo>
                  <a:lnTo>
                    <a:pt x="308" y="135"/>
                  </a:lnTo>
                  <a:lnTo>
                    <a:pt x="360" y="100"/>
                  </a:lnTo>
                  <a:lnTo>
                    <a:pt x="415" y="71"/>
                  </a:lnTo>
                  <a:lnTo>
                    <a:pt x="474" y="46"/>
                  </a:lnTo>
                  <a:lnTo>
                    <a:pt x="534" y="26"/>
                  </a:lnTo>
                  <a:lnTo>
                    <a:pt x="596" y="12"/>
                  </a:lnTo>
                  <a:lnTo>
                    <a:pt x="661" y="4"/>
                  </a:lnTo>
                  <a:lnTo>
                    <a:pt x="72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204" name="Group 157">
            <a:extLst>
              <a:ext uri="{FF2B5EF4-FFF2-40B4-BE49-F238E27FC236}">
                <a16:creationId xmlns:a16="http://schemas.microsoft.com/office/drawing/2014/main" id="{822217E8-3CA3-497B-B82A-59D8759A8ACA}"/>
              </a:ext>
            </a:extLst>
          </p:cNvPr>
          <p:cNvGrpSpPr>
            <a:grpSpLocks noChangeAspect="1"/>
          </p:cNvGrpSpPr>
          <p:nvPr/>
        </p:nvGrpSpPr>
        <p:grpSpPr bwMode="auto">
          <a:xfrm>
            <a:off x="4412258" y="2519870"/>
            <a:ext cx="330162" cy="326987"/>
            <a:chOff x="5559" y="2604"/>
            <a:chExt cx="416" cy="412"/>
          </a:xfrm>
          <a:solidFill>
            <a:srgbClr val="000000"/>
          </a:solidFill>
        </p:grpSpPr>
        <p:sp>
          <p:nvSpPr>
            <p:cNvPr id="1205" name="Freeform 159">
              <a:extLst>
                <a:ext uri="{FF2B5EF4-FFF2-40B4-BE49-F238E27FC236}">
                  <a16:creationId xmlns:a16="http://schemas.microsoft.com/office/drawing/2014/main" id="{F332DA45-B6DE-4CDC-86DD-78E65431E430}"/>
                </a:ext>
              </a:extLst>
            </p:cNvPr>
            <p:cNvSpPr>
              <a:spLocks noEditPoints="1"/>
            </p:cNvSpPr>
            <p:nvPr/>
          </p:nvSpPr>
          <p:spPr bwMode="auto">
            <a:xfrm>
              <a:off x="5559" y="2604"/>
              <a:ext cx="416" cy="412"/>
            </a:xfrm>
            <a:custGeom>
              <a:avLst/>
              <a:gdLst>
                <a:gd name="T0" fmla="*/ 243 w 3333"/>
                <a:gd name="T1" fmla="*/ 524 h 3292"/>
                <a:gd name="T2" fmla="*/ 211 w 3333"/>
                <a:gd name="T3" fmla="*/ 563 h 3292"/>
                <a:gd name="T4" fmla="*/ 211 w 3333"/>
                <a:gd name="T5" fmla="*/ 3035 h 3292"/>
                <a:gd name="T6" fmla="*/ 243 w 3333"/>
                <a:gd name="T7" fmla="*/ 3076 h 3292"/>
                <a:gd name="T8" fmla="*/ 3056 w 3333"/>
                <a:gd name="T9" fmla="*/ 3085 h 3292"/>
                <a:gd name="T10" fmla="*/ 3104 w 3333"/>
                <a:gd name="T11" fmla="*/ 3065 h 3292"/>
                <a:gd name="T12" fmla="*/ 3124 w 3333"/>
                <a:gd name="T13" fmla="*/ 3017 h 3292"/>
                <a:gd name="T14" fmla="*/ 3116 w 3333"/>
                <a:gd name="T15" fmla="*/ 548 h 3292"/>
                <a:gd name="T16" fmla="*/ 3074 w 3333"/>
                <a:gd name="T17" fmla="*/ 516 h 3292"/>
                <a:gd name="T18" fmla="*/ 2604 w 3333"/>
                <a:gd name="T19" fmla="*/ 720 h 3292"/>
                <a:gd name="T20" fmla="*/ 2581 w 3333"/>
                <a:gd name="T21" fmla="*/ 783 h 3292"/>
                <a:gd name="T22" fmla="*/ 2523 w 3333"/>
                <a:gd name="T23" fmla="*/ 819 h 3292"/>
                <a:gd name="T24" fmla="*/ 2454 w 3333"/>
                <a:gd name="T25" fmla="*/ 812 h 3292"/>
                <a:gd name="T26" fmla="*/ 2406 w 3333"/>
                <a:gd name="T27" fmla="*/ 764 h 3292"/>
                <a:gd name="T28" fmla="*/ 2395 w 3333"/>
                <a:gd name="T29" fmla="*/ 514 h 3292"/>
                <a:gd name="T30" fmla="*/ 1768 w 3333"/>
                <a:gd name="T31" fmla="*/ 743 h 3292"/>
                <a:gd name="T32" fmla="*/ 1732 w 3333"/>
                <a:gd name="T33" fmla="*/ 800 h 3292"/>
                <a:gd name="T34" fmla="*/ 1667 w 3333"/>
                <a:gd name="T35" fmla="*/ 822 h 3292"/>
                <a:gd name="T36" fmla="*/ 1601 w 3333"/>
                <a:gd name="T37" fmla="*/ 800 h 3292"/>
                <a:gd name="T38" fmla="*/ 1565 w 3333"/>
                <a:gd name="T39" fmla="*/ 743 h 3292"/>
                <a:gd name="T40" fmla="*/ 937 w 3333"/>
                <a:gd name="T41" fmla="*/ 514 h 3292"/>
                <a:gd name="T42" fmla="*/ 927 w 3333"/>
                <a:gd name="T43" fmla="*/ 764 h 3292"/>
                <a:gd name="T44" fmla="*/ 879 w 3333"/>
                <a:gd name="T45" fmla="*/ 812 h 3292"/>
                <a:gd name="T46" fmla="*/ 809 w 3333"/>
                <a:gd name="T47" fmla="*/ 819 h 3292"/>
                <a:gd name="T48" fmla="*/ 752 w 3333"/>
                <a:gd name="T49" fmla="*/ 783 h 3292"/>
                <a:gd name="T50" fmla="*/ 730 w 3333"/>
                <a:gd name="T51" fmla="*/ 720 h 3292"/>
                <a:gd name="T52" fmla="*/ 833 w 3333"/>
                <a:gd name="T53" fmla="*/ 0 h 3292"/>
                <a:gd name="T54" fmla="*/ 898 w 3333"/>
                <a:gd name="T55" fmla="*/ 22 h 3292"/>
                <a:gd name="T56" fmla="*/ 934 w 3333"/>
                <a:gd name="T57" fmla="*/ 78 h 3292"/>
                <a:gd name="T58" fmla="*/ 1563 w 3333"/>
                <a:gd name="T59" fmla="*/ 308 h 3292"/>
                <a:gd name="T60" fmla="*/ 1573 w 3333"/>
                <a:gd name="T61" fmla="*/ 57 h 3292"/>
                <a:gd name="T62" fmla="*/ 1621 w 3333"/>
                <a:gd name="T63" fmla="*/ 10 h 3292"/>
                <a:gd name="T64" fmla="*/ 1690 w 3333"/>
                <a:gd name="T65" fmla="*/ 2 h 3292"/>
                <a:gd name="T66" fmla="*/ 1748 w 3333"/>
                <a:gd name="T67" fmla="*/ 38 h 3292"/>
                <a:gd name="T68" fmla="*/ 1771 w 3333"/>
                <a:gd name="T69" fmla="*/ 103 h 3292"/>
                <a:gd name="T70" fmla="*/ 2395 w 3333"/>
                <a:gd name="T71" fmla="*/ 103 h 3292"/>
                <a:gd name="T72" fmla="*/ 2418 w 3333"/>
                <a:gd name="T73" fmla="*/ 38 h 3292"/>
                <a:gd name="T74" fmla="*/ 2475 w 3333"/>
                <a:gd name="T75" fmla="*/ 2 h 3292"/>
                <a:gd name="T76" fmla="*/ 2546 w 3333"/>
                <a:gd name="T77" fmla="*/ 10 h 3292"/>
                <a:gd name="T78" fmla="*/ 2594 w 3333"/>
                <a:gd name="T79" fmla="*/ 57 h 3292"/>
                <a:gd name="T80" fmla="*/ 2604 w 3333"/>
                <a:gd name="T81" fmla="*/ 308 h 3292"/>
                <a:gd name="T82" fmla="*/ 3136 w 3333"/>
                <a:gd name="T83" fmla="*/ 319 h 3292"/>
                <a:gd name="T84" fmla="*/ 3237 w 3333"/>
                <a:gd name="T85" fmla="*/ 375 h 3292"/>
                <a:gd name="T86" fmla="*/ 3307 w 3333"/>
                <a:gd name="T87" fmla="*/ 467 h 3292"/>
                <a:gd name="T88" fmla="*/ 3333 w 3333"/>
                <a:gd name="T89" fmla="*/ 582 h 3292"/>
                <a:gd name="T90" fmla="*/ 3321 w 3333"/>
                <a:gd name="T91" fmla="*/ 3096 h 3292"/>
                <a:gd name="T92" fmla="*/ 3265 w 3333"/>
                <a:gd name="T93" fmla="*/ 3197 h 3292"/>
                <a:gd name="T94" fmla="*/ 3172 w 3333"/>
                <a:gd name="T95" fmla="*/ 3266 h 3292"/>
                <a:gd name="T96" fmla="*/ 3056 w 3333"/>
                <a:gd name="T97" fmla="*/ 3292 h 3292"/>
                <a:gd name="T98" fmla="*/ 198 w 3333"/>
                <a:gd name="T99" fmla="*/ 3280 h 3292"/>
                <a:gd name="T100" fmla="*/ 96 w 3333"/>
                <a:gd name="T101" fmla="*/ 3224 h 3292"/>
                <a:gd name="T102" fmla="*/ 25 w 3333"/>
                <a:gd name="T103" fmla="*/ 3133 h 3292"/>
                <a:gd name="T104" fmla="*/ 0 w 3333"/>
                <a:gd name="T105" fmla="*/ 3017 h 3292"/>
                <a:gd name="T106" fmla="*/ 12 w 3333"/>
                <a:gd name="T107" fmla="*/ 502 h 3292"/>
                <a:gd name="T108" fmla="*/ 68 w 3333"/>
                <a:gd name="T109" fmla="*/ 403 h 3292"/>
                <a:gd name="T110" fmla="*/ 161 w 3333"/>
                <a:gd name="T111" fmla="*/ 333 h 3292"/>
                <a:gd name="T112" fmla="*/ 278 w 3333"/>
                <a:gd name="T113" fmla="*/ 308 h 3292"/>
                <a:gd name="T114" fmla="*/ 732 w 3333"/>
                <a:gd name="T115" fmla="*/ 78 h 3292"/>
                <a:gd name="T116" fmla="*/ 768 w 3333"/>
                <a:gd name="T117" fmla="*/ 22 h 3292"/>
                <a:gd name="T118" fmla="*/ 833 w 3333"/>
                <a:gd name="T119"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3" h="3292">
                  <a:moveTo>
                    <a:pt x="278" y="514"/>
                  </a:moveTo>
                  <a:lnTo>
                    <a:pt x="260" y="516"/>
                  </a:lnTo>
                  <a:lnTo>
                    <a:pt x="243" y="524"/>
                  </a:lnTo>
                  <a:lnTo>
                    <a:pt x="229" y="534"/>
                  </a:lnTo>
                  <a:lnTo>
                    <a:pt x="218" y="548"/>
                  </a:lnTo>
                  <a:lnTo>
                    <a:pt x="211" y="563"/>
                  </a:lnTo>
                  <a:lnTo>
                    <a:pt x="209" y="582"/>
                  </a:lnTo>
                  <a:lnTo>
                    <a:pt x="209" y="3017"/>
                  </a:lnTo>
                  <a:lnTo>
                    <a:pt x="211" y="3035"/>
                  </a:lnTo>
                  <a:lnTo>
                    <a:pt x="218" y="3052"/>
                  </a:lnTo>
                  <a:lnTo>
                    <a:pt x="229" y="3065"/>
                  </a:lnTo>
                  <a:lnTo>
                    <a:pt x="243" y="3076"/>
                  </a:lnTo>
                  <a:lnTo>
                    <a:pt x="260" y="3083"/>
                  </a:lnTo>
                  <a:lnTo>
                    <a:pt x="278" y="3085"/>
                  </a:lnTo>
                  <a:lnTo>
                    <a:pt x="3056" y="3085"/>
                  </a:lnTo>
                  <a:lnTo>
                    <a:pt x="3074" y="3083"/>
                  </a:lnTo>
                  <a:lnTo>
                    <a:pt x="3090" y="3076"/>
                  </a:lnTo>
                  <a:lnTo>
                    <a:pt x="3104" y="3065"/>
                  </a:lnTo>
                  <a:lnTo>
                    <a:pt x="3116" y="3052"/>
                  </a:lnTo>
                  <a:lnTo>
                    <a:pt x="3122" y="3035"/>
                  </a:lnTo>
                  <a:lnTo>
                    <a:pt x="3124" y="3017"/>
                  </a:lnTo>
                  <a:lnTo>
                    <a:pt x="3124" y="582"/>
                  </a:lnTo>
                  <a:lnTo>
                    <a:pt x="3122" y="563"/>
                  </a:lnTo>
                  <a:lnTo>
                    <a:pt x="3116" y="548"/>
                  </a:lnTo>
                  <a:lnTo>
                    <a:pt x="3104" y="534"/>
                  </a:lnTo>
                  <a:lnTo>
                    <a:pt x="3090" y="524"/>
                  </a:lnTo>
                  <a:lnTo>
                    <a:pt x="3074" y="516"/>
                  </a:lnTo>
                  <a:lnTo>
                    <a:pt x="3056" y="514"/>
                  </a:lnTo>
                  <a:lnTo>
                    <a:pt x="2604" y="514"/>
                  </a:lnTo>
                  <a:lnTo>
                    <a:pt x="2604" y="720"/>
                  </a:lnTo>
                  <a:lnTo>
                    <a:pt x="2601" y="743"/>
                  </a:lnTo>
                  <a:lnTo>
                    <a:pt x="2594" y="764"/>
                  </a:lnTo>
                  <a:lnTo>
                    <a:pt x="2581" y="783"/>
                  </a:lnTo>
                  <a:lnTo>
                    <a:pt x="2565" y="800"/>
                  </a:lnTo>
                  <a:lnTo>
                    <a:pt x="2546" y="812"/>
                  </a:lnTo>
                  <a:lnTo>
                    <a:pt x="2523" y="819"/>
                  </a:lnTo>
                  <a:lnTo>
                    <a:pt x="2500" y="822"/>
                  </a:lnTo>
                  <a:lnTo>
                    <a:pt x="2475" y="819"/>
                  </a:lnTo>
                  <a:lnTo>
                    <a:pt x="2454" y="812"/>
                  </a:lnTo>
                  <a:lnTo>
                    <a:pt x="2434" y="800"/>
                  </a:lnTo>
                  <a:lnTo>
                    <a:pt x="2418" y="783"/>
                  </a:lnTo>
                  <a:lnTo>
                    <a:pt x="2406" y="764"/>
                  </a:lnTo>
                  <a:lnTo>
                    <a:pt x="2398" y="743"/>
                  </a:lnTo>
                  <a:lnTo>
                    <a:pt x="2395" y="720"/>
                  </a:lnTo>
                  <a:lnTo>
                    <a:pt x="2395" y="514"/>
                  </a:lnTo>
                  <a:lnTo>
                    <a:pt x="1771" y="514"/>
                  </a:lnTo>
                  <a:lnTo>
                    <a:pt x="1771" y="720"/>
                  </a:lnTo>
                  <a:lnTo>
                    <a:pt x="1768" y="743"/>
                  </a:lnTo>
                  <a:lnTo>
                    <a:pt x="1761" y="764"/>
                  </a:lnTo>
                  <a:lnTo>
                    <a:pt x="1748" y="783"/>
                  </a:lnTo>
                  <a:lnTo>
                    <a:pt x="1732" y="800"/>
                  </a:lnTo>
                  <a:lnTo>
                    <a:pt x="1713" y="812"/>
                  </a:lnTo>
                  <a:lnTo>
                    <a:pt x="1690" y="819"/>
                  </a:lnTo>
                  <a:lnTo>
                    <a:pt x="1667" y="822"/>
                  </a:lnTo>
                  <a:lnTo>
                    <a:pt x="1642" y="819"/>
                  </a:lnTo>
                  <a:lnTo>
                    <a:pt x="1621" y="812"/>
                  </a:lnTo>
                  <a:lnTo>
                    <a:pt x="1601" y="800"/>
                  </a:lnTo>
                  <a:lnTo>
                    <a:pt x="1585" y="783"/>
                  </a:lnTo>
                  <a:lnTo>
                    <a:pt x="1573" y="764"/>
                  </a:lnTo>
                  <a:lnTo>
                    <a:pt x="1565" y="743"/>
                  </a:lnTo>
                  <a:lnTo>
                    <a:pt x="1563" y="720"/>
                  </a:lnTo>
                  <a:lnTo>
                    <a:pt x="1563" y="514"/>
                  </a:lnTo>
                  <a:lnTo>
                    <a:pt x="937" y="514"/>
                  </a:lnTo>
                  <a:lnTo>
                    <a:pt x="937" y="720"/>
                  </a:lnTo>
                  <a:lnTo>
                    <a:pt x="934" y="743"/>
                  </a:lnTo>
                  <a:lnTo>
                    <a:pt x="927" y="764"/>
                  </a:lnTo>
                  <a:lnTo>
                    <a:pt x="914" y="783"/>
                  </a:lnTo>
                  <a:lnTo>
                    <a:pt x="898" y="800"/>
                  </a:lnTo>
                  <a:lnTo>
                    <a:pt x="879" y="812"/>
                  </a:lnTo>
                  <a:lnTo>
                    <a:pt x="857" y="819"/>
                  </a:lnTo>
                  <a:lnTo>
                    <a:pt x="833" y="822"/>
                  </a:lnTo>
                  <a:lnTo>
                    <a:pt x="809" y="819"/>
                  </a:lnTo>
                  <a:lnTo>
                    <a:pt x="787" y="812"/>
                  </a:lnTo>
                  <a:lnTo>
                    <a:pt x="768" y="800"/>
                  </a:lnTo>
                  <a:lnTo>
                    <a:pt x="752" y="783"/>
                  </a:lnTo>
                  <a:lnTo>
                    <a:pt x="740" y="764"/>
                  </a:lnTo>
                  <a:lnTo>
                    <a:pt x="732" y="743"/>
                  </a:lnTo>
                  <a:lnTo>
                    <a:pt x="730" y="720"/>
                  </a:lnTo>
                  <a:lnTo>
                    <a:pt x="730" y="514"/>
                  </a:lnTo>
                  <a:lnTo>
                    <a:pt x="278" y="514"/>
                  </a:lnTo>
                  <a:close/>
                  <a:moveTo>
                    <a:pt x="833" y="0"/>
                  </a:moveTo>
                  <a:lnTo>
                    <a:pt x="857" y="2"/>
                  </a:lnTo>
                  <a:lnTo>
                    <a:pt x="879" y="10"/>
                  </a:lnTo>
                  <a:lnTo>
                    <a:pt x="898" y="22"/>
                  </a:lnTo>
                  <a:lnTo>
                    <a:pt x="914" y="38"/>
                  </a:lnTo>
                  <a:lnTo>
                    <a:pt x="927" y="57"/>
                  </a:lnTo>
                  <a:lnTo>
                    <a:pt x="934" y="78"/>
                  </a:lnTo>
                  <a:lnTo>
                    <a:pt x="937" y="103"/>
                  </a:lnTo>
                  <a:lnTo>
                    <a:pt x="937" y="308"/>
                  </a:lnTo>
                  <a:lnTo>
                    <a:pt x="1563" y="308"/>
                  </a:lnTo>
                  <a:lnTo>
                    <a:pt x="1563" y="103"/>
                  </a:lnTo>
                  <a:lnTo>
                    <a:pt x="1565" y="78"/>
                  </a:lnTo>
                  <a:lnTo>
                    <a:pt x="1573" y="57"/>
                  </a:lnTo>
                  <a:lnTo>
                    <a:pt x="1585" y="38"/>
                  </a:lnTo>
                  <a:lnTo>
                    <a:pt x="1601" y="22"/>
                  </a:lnTo>
                  <a:lnTo>
                    <a:pt x="1621" y="10"/>
                  </a:lnTo>
                  <a:lnTo>
                    <a:pt x="1642" y="2"/>
                  </a:lnTo>
                  <a:lnTo>
                    <a:pt x="1667" y="0"/>
                  </a:lnTo>
                  <a:lnTo>
                    <a:pt x="1690" y="2"/>
                  </a:lnTo>
                  <a:lnTo>
                    <a:pt x="1713" y="10"/>
                  </a:lnTo>
                  <a:lnTo>
                    <a:pt x="1732" y="22"/>
                  </a:lnTo>
                  <a:lnTo>
                    <a:pt x="1748" y="38"/>
                  </a:lnTo>
                  <a:lnTo>
                    <a:pt x="1761" y="57"/>
                  </a:lnTo>
                  <a:lnTo>
                    <a:pt x="1768" y="78"/>
                  </a:lnTo>
                  <a:lnTo>
                    <a:pt x="1771" y="103"/>
                  </a:lnTo>
                  <a:lnTo>
                    <a:pt x="1771" y="308"/>
                  </a:lnTo>
                  <a:lnTo>
                    <a:pt x="2395" y="308"/>
                  </a:lnTo>
                  <a:lnTo>
                    <a:pt x="2395" y="103"/>
                  </a:lnTo>
                  <a:lnTo>
                    <a:pt x="2398" y="78"/>
                  </a:lnTo>
                  <a:lnTo>
                    <a:pt x="2406" y="57"/>
                  </a:lnTo>
                  <a:lnTo>
                    <a:pt x="2418" y="38"/>
                  </a:lnTo>
                  <a:lnTo>
                    <a:pt x="2434" y="22"/>
                  </a:lnTo>
                  <a:lnTo>
                    <a:pt x="2454" y="10"/>
                  </a:lnTo>
                  <a:lnTo>
                    <a:pt x="2475" y="2"/>
                  </a:lnTo>
                  <a:lnTo>
                    <a:pt x="2500" y="0"/>
                  </a:lnTo>
                  <a:lnTo>
                    <a:pt x="2523" y="2"/>
                  </a:lnTo>
                  <a:lnTo>
                    <a:pt x="2546" y="10"/>
                  </a:lnTo>
                  <a:lnTo>
                    <a:pt x="2565" y="22"/>
                  </a:lnTo>
                  <a:lnTo>
                    <a:pt x="2581" y="38"/>
                  </a:lnTo>
                  <a:lnTo>
                    <a:pt x="2594" y="57"/>
                  </a:lnTo>
                  <a:lnTo>
                    <a:pt x="2601" y="78"/>
                  </a:lnTo>
                  <a:lnTo>
                    <a:pt x="2604" y="103"/>
                  </a:lnTo>
                  <a:lnTo>
                    <a:pt x="2604" y="308"/>
                  </a:lnTo>
                  <a:lnTo>
                    <a:pt x="3056" y="308"/>
                  </a:lnTo>
                  <a:lnTo>
                    <a:pt x="3096" y="311"/>
                  </a:lnTo>
                  <a:lnTo>
                    <a:pt x="3136" y="319"/>
                  </a:lnTo>
                  <a:lnTo>
                    <a:pt x="3172" y="333"/>
                  </a:lnTo>
                  <a:lnTo>
                    <a:pt x="3206" y="352"/>
                  </a:lnTo>
                  <a:lnTo>
                    <a:pt x="3237" y="375"/>
                  </a:lnTo>
                  <a:lnTo>
                    <a:pt x="3265" y="403"/>
                  </a:lnTo>
                  <a:lnTo>
                    <a:pt x="3288" y="433"/>
                  </a:lnTo>
                  <a:lnTo>
                    <a:pt x="3307" y="467"/>
                  </a:lnTo>
                  <a:lnTo>
                    <a:pt x="3321" y="502"/>
                  </a:lnTo>
                  <a:lnTo>
                    <a:pt x="3330" y="541"/>
                  </a:lnTo>
                  <a:lnTo>
                    <a:pt x="3333" y="582"/>
                  </a:lnTo>
                  <a:lnTo>
                    <a:pt x="3333" y="3017"/>
                  </a:lnTo>
                  <a:lnTo>
                    <a:pt x="3330" y="3057"/>
                  </a:lnTo>
                  <a:lnTo>
                    <a:pt x="3321" y="3096"/>
                  </a:lnTo>
                  <a:lnTo>
                    <a:pt x="3307" y="3133"/>
                  </a:lnTo>
                  <a:lnTo>
                    <a:pt x="3288" y="3166"/>
                  </a:lnTo>
                  <a:lnTo>
                    <a:pt x="3265" y="3197"/>
                  </a:lnTo>
                  <a:lnTo>
                    <a:pt x="3237" y="3224"/>
                  </a:lnTo>
                  <a:lnTo>
                    <a:pt x="3206" y="3247"/>
                  </a:lnTo>
                  <a:lnTo>
                    <a:pt x="3172" y="3266"/>
                  </a:lnTo>
                  <a:lnTo>
                    <a:pt x="3136" y="3280"/>
                  </a:lnTo>
                  <a:lnTo>
                    <a:pt x="3096" y="3288"/>
                  </a:lnTo>
                  <a:lnTo>
                    <a:pt x="3056" y="3292"/>
                  </a:lnTo>
                  <a:lnTo>
                    <a:pt x="278" y="3292"/>
                  </a:lnTo>
                  <a:lnTo>
                    <a:pt x="236" y="3288"/>
                  </a:lnTo>
                  <a:lnTo>
                    <a:pt x="198" y="3280"/>
                  </a:lnTo>
                  <a:lnTo>
                    <a:pt x="161" y="3266"/>
                  </a:lnTo>
                  <a:lnTo>
                    <a:pt x="127" y="3247"/>
                  </a:lnTo>
                  <a:lnTo>
                    <a:pt x="96" y="3224"/>
                  </a:lnTo>
                  <a:lnTo>
                    <a:pt x="68" y="3197"/>
                  </a:lnTo>
                  <a:lnTo>
                    <a:pt x="45" y="3166"/>
                  </a:lnTo>
                  <a:lnTo>
                    <a:pt x="25" y="3133"/>
                  </a:lnTo>
                  <a:lnTo>
                    <a:pt x="12" y="3096"/>
                  </a:lnTo>
                  <a:lnTo>
                    <a:pt x="3" y="3057"/>
                  </a:lnTo>
                  <a:lnTo>
                    <a:pt x="0" y="3017"/>
                  </a:lnTo>
                  <a:lnTo>
                    <a:pt x="0" y="582"/>
                  </a:lnTo>
                  <a:lnTo>
                    <a:pt x="3" y="541"/>
                  </a:lnTo>
                  <a:lnTo>
                    <a:pt x="12" y="502"/>
                  </a:lnTo>
                  <a:lnTo>
                    <a:pt x="25" y="467"/>
                  </a:lnTo>
                  <a:lnTo>
                    <a:pt x="45" y="433"/>
                  </a:lnTo>
                  <a:lnTo>
                    <a:pt x="68" y="403"/>
                  </a:lnTo>
                  <a:lnTo>
                    <a:pt x="96" y="375"/>
                  </a:lnTo>
                  <a:lnTo>
                    <a:pt x="127" y="352"/>
                  </a:lnTo>
                  <a:lnTo>
                    <a:pt x="161" y="333"/>
                  </a:lnTo>
                  <a:lnTo>
                    <a:pt x="198" y="319"/>
                  </a:lnTo>
                  <a:lnTo>
                    <a:pt x="236" y="311"/>
                  </a:lnTo>
                  <a:lnTo>
                    <a:pt x="278" y="308"/>
                  </a:lnTo>
                  <a:lnTo>
                    <a:pt x="730" y="308"/>
                  </a:lnTo>
                  <a:lnTo>
                    <a:pt x="730" y="103"/>
                  </a:lnTo>
                  <a:lnTo>
                    <a:pt x="732" y="78"/>
                  </a:lnTo>
                  <a:lnTo>
                    <a:pt x="740" y="57"/>
                  </a:lnTo>
                  <a:lnTo>
                    <a:pt x="752" y="38"/>
                  </a:lnTo>
                  <a:lnTo>
                    <a:pt x="768" y="22"/>
                  </a:lnTo>
                  <a:lnTo>
                    <a:pt x="787" y="10"/>
                  </a:lnTo>
                  <a:lnTo>
                    <a:pt x="809" y="2"/>
                  </a:lnTo>
                  <a:lnTo>
                    <a:pt x="83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06" name="Rectangle 160">
              <a:extLst>
                <a:ext uri="{FF2B5EF4-FFF2-40B4-BE49-F238E27FC236}">
                  <a16:creationId xmlns:a16="http://schemas.microsoft.com/office/drawing/2014/main" id="{9AAE0728-F796-4E64-A405-4C2912C50A7C}"/>
                </a:ext>
              </a:extLst>
            </p:cNvPr>
            <p:cNvSpPr>
              <a:spLocks noChangeArrowheads="1"/>
            </p:cNvSpPr>
            <p:nvPr/>
          </p:nvSpPr>
          <p:spPr bwMode="auto">
            <a:xfrm>
              <a:off x="5650" y="2759"/>
              <a:ext cx="52" cy="38"/>
            </a:xfrm>
            <a:prstGeom prst="rect">
              <a:avLst/>
            </a:prstGeom>
            <a:grpFill/>
            <a:ln w="0">
              <a:noFill/>
              <a:prstDash val="solid"/>
              <a:miter lim="800000"/>
              <a:headEnd/>
              <a:tailEnd/>
            </a:ln>
          </p:spPr>
          <p:txBody>
            <a:bodyPr vert="horz" wrap="square" lIns="45715" tIns="22857" rIns="45715" bIns="22857" numCol="1" anchor="t" anchorCtr="0" compatLnSpc="1">
              <a:prstTxWarp prst="textNoShape">
                <a:avLst/>
              </a:prstTxWarp>
            </a:bodyPr>
            <a:lstStyle/>
            <a:p>
              <a:endParaRPr lang="es-SV" sz="900"/>
            </a:p>
          </p:txBody>
        </p:sp>
        <p:sp>
          <p:nvSpPr>
            <p:cNvPr id="1207" name="Rectangle 161">
              <a:extLst>
                <a:ext uri="{FF2B5EF4-FFF2-40B4-BE49-F238E27FC236}">
                  <a16:creationId xmlns:a16="http://schemas.microsoft.com/office/drawing/2014/main" id="{86250F80-3E23-4440-A5C9-A7F577A7B3C3}"/>
                </a:ext>
              </a:extLst>
            </p:cNvPr>
            <p:cNvSpPr>
              <a:spLocks noChangeArrowheads="1"/>
            </p:cNvSpPr>
            <p:nvPr/>
          </p:nvSpPr>
          <p:spPr bwMode="auto">
            <a:xfrm>
              <a:off x="5650" y="2823"/>
              <a:ext cx="52" cy="39"/>
            </a:xfrm>
            <a:prstGeom prst="rect">
              <a:avLst/>
            </a:prstGeom>
            <a:grpFill/>
            <a:ln w="0">
              <a:noFill/>
              <a:prstDash val="solid"/>
              <a:miter lim="800000"/>
              <a:headEnd/>
              <a:tailEnd/>
            </a:ln>
          </p:spPr>
          <p:txBody>
            <a:bodyPr vert="horz" wrap="square" lIns="45715" tIns="22857" rIns="45715" bIns="22857" numCol="1" anchor="t" anchorCtr="0" compatLnSpc="1">
              <a:prstTxWarp prst="textNoShape">
                <a:avLst/>
              </a:prstTxWarp>
            </a:bodyPr>
            <a:lstStyle/>
            <a:p>
              <a:endParaRPr lang="es-SV" sz="900"/>
            </a:p>
          </p:txBody>
        </p:sp>
        <p:sp>
          <p:nvSpPr>
            <p:cNvPr id="1208" name="Rectangle 162">
              <a:extLst>
                <a:ext uri="{FF2B5EF4-FFF2-40B4-BE49-F238E27FC236}">
                  <a16:creationId xmlns:a16="http://schemas.microsoft.com/office/drawing/2014/main" id="{0D61BA62-E42A-4FE6-A70C-C9AA443E6260}"/>
                </a:ext>
              </a:extLst>
            </p:cNvPr>
            <p:cNvSpPr>
              <a:spLocks noChangeArrowheads="1"/>
            </p:cNvSpPr>
            <p:nvPr/>
          </p:nvSpPr>
          <p:spPr bwMode="auto">
            <a:xfrm>
              <a:off x="5650" y="2887"/>
              <a:ext cx="52" cy="39"/>
            </a:xfrm>
            <a:prstGeom prst="rect">
              <a:avLst/>
            </a:prstGeom>
            <a:grpFill/>
            <a:ln w="0">
              <a:noFill/>
              <a:prstDash val="solid"/>
              <a:miter lim="800000"/>
              <a:headEnd/>
              <a:tailEnd/>
            </a:ln>
          </p:spPr>
          <p:txBody>
            <a:bodyPr vert="horz" wrap="square" lIns="45715" tIns="22857" rIns="45715" bIns="22857" numCol="1" anchor="t" anchorCtr="0" compatLnSpc="1">
              <a:prstTxWarp prst="textNoShape">
                <a:avLst/>
              </a:prstTxWarp>
            </a:bodyPr>
            <a:lstStyle/>
            <a:p>
              <a:endParaRPr lang="es-SV" sz="900"/>
            </a:p>
          </p:txBody>
        </p:sp>
        <p:sp>
          <p:nvSpPr>
            <p:cNvPr id="1209" name="Rectangle 163">
              <a:extLst>
                <a:ext uri="{FF2B5EF4-FFF2-40B4-BE49-F238E27FC236}">
                  <a16:creationId xmlns:a16="http://schemas.microsoft.com/office/drawing/2014/main" id="{4A1D595C-4D1E-4071-9F68-97CC567067AD}"/>
                </a:ext>
              </a:extLst>
            </p:cNvPr>
            <p:cNvSpPr>
              <a:spLocks noChangeArrowheads="1"/>
            </p:cNvSpPr>
            <p:nvPr/>
          </p:nvSpPr>
          <p:spPr bwMode="auto">
            <a:xfrm>
              <a:off x="5741" y="2887"/>
              <a:ext cx="52" cy="39"/>
            </a:xfrm>
            <a:prstGeom prst="rect">
              <a:avLst/>
            </a:prstGeom>
            <a:grpFill/>
            <a:ln w="0">
              <a:noFill/>
              <a:prstDash val="solid"/>
              <a:miter lim="800000"/>
              <a:headEnd/>
              <a:tailEnd/>
            </a:ln>
          </p:spPr>
          <p:txBody>
            <a:bodyPr vert="horz" wrap="square" lIns="45715" tIns="22857" rIns="45715" bIns="22857" numCol="1" anchor="t" anchorCtr="0" compatLnSpc="1">
              <a:prstTxWarp prst="textNoShape">
                <a:avLst/>
              </a:prstTxWarp>
            </a:bodyPr>
            <a:lstStyle/>
            <a:p>
              <a:endParaRPr lang="es-SV" sz="900"/>
            </a:p>
          </p:txBody>
        </p:sp>
        <p:sp>
          <p:nvSpPr>
            <p:cNvPr id="1210" name="Rectangle 164">
              <a:extLst>
                <a:ext uri="{FF2B5EF4-FFF2-40B4-BE49-F238E27FC236}">
                  <a16:creationId xmlns:a16="http://schemas.microsoft.com/office/drawing/2014/main" id="{53F94A64-616B-4943-B0BF-C159D9D707B6}"/>
                </a:ext>
              </a:extLst>
            </p:cNvPr>
            <p:cNvSpPr>
              <a:spLocks noChangeArrowheads="1"/>
            </p:cNvSpPr>
            <p:nvPr/>
          </p:nvSpPr>
          <p:spPr bwMode="auto">
            <a:xfrm>
              <a:off x="5741" y="2823"/>
              <a:ext cx="52" cy="39"/>
            </a:xfrm>
            <a:prstGeom prst="rect">
              <a:avLst/>
            </a:prstGeom>
            <a:grpFill/>
            <a:ln w="0">
              <a:noFill/>
              <a:prstDash val="solid"/>
              <a:miter lim="800000"/>
              <a:headEnd/>
              <a:tailEnd/>
            </a:ln>
          </p:spPr>
          <p:txBody>
            <a:bodyPr vert="horz" wrap="square" lIns="45715" tIns="22857" rIns="45715" bIns="22857" numCol="1" anchor="t" anchorCtr="0" compatLnSpc="1">
              <a:prstTxWarp prst="textNoShape">
                <a:avLst/>
              </a:prstTxWarp>
            </a:bodyPr>
            <a:lstStyle/>
            <a:p>
              <a:endParaRPr lang="es-SV" sz="900"/>
            </a:p>
          </p:txBody>
        </p:sp>
        <p:sp>
          <p:nvSpPr>
            <p:cNvPr id="1211" name="Rectangle 165">
              <a:extLst>
                <a:ext uri="{FF2B5EF4-FFF2-40B4-BE49-F238E27FC236}">
                  <a16:creationId xmlns:a16="http://schemas.microsoft.com/office/drawing/2014/main" id="{72FC141F-F03C-454E-8E00-91F9DAC59020}"/>
                </a:ext>
              </a:extLst>
            </p:cNvPr>
            <p:cNvSpPr>
              <a:spLocks noChangeArrowheads="1"/>
            </p:cNvSpPr>
            <p:nvPr/>
          </p:nvSpPr>
          <p:spPr bwMode="auto">
            <a:xfrm>
              <a:off x="5741" y="2759"/>
              <a:ext cx="52" cy="38"/>
            </a:xfrm>
            <a:prstGeom prst="rect">
              <a:avLst/>
            </a:prstGeom>
            <a:grpFill/>
            <a:ln w="0">
              <a:noFill/>
              <a:prstDash val="solid"/>
              <a:miter lim="800000"/>
              <a:headEnd/>
              <a:tailEnd/>
            </a:ln>
          </p:spPr>
          <p:txBody>
            <a:bodyPr vert="horz" wrap="square" lIns="45715" tIns="22857" rIns="45715" bIns="22857" numCol="1" anchor="t" anchorCtr="0" compatLnSpc="1">
              <a:prstTxWarp prst="textNoShape">
                <a:avLst/>
              </a:prstTxWarp>
            </a:bodyPr>
            <a:lstStyle/>
            <a:p>
              <a:endParaRPr lang="es-SV" sz="900"/>
            </a:p>
          </p:txBody>
        </p:sp>
        <p:sp>
          <p:nvSpPr>
            <p:cNvPr id="1212" name="Rectangle 166">
              <a:extLst>
                <a:ext uri="{FF2B5EF4-FFF2-40B4-BE49-F238E27FC236}">
                  <a16:creationId xmlns:a16="http://schemas.microsoft.com/office/drawing/2014/main" id="{B1A32527-6C08-4B12-ABF4-C0EA5043F325}"/>
                </a:ext>
              </a:extLst>
            </p:cNvPr>
            <p:cNvSpPr>
              <a:spLocks noChangeArrowheads="1"/>
            </p:cNvSpPr>
            <p:nvPr/>
          </p:nvSpPr>
          <p:spPr bwMode="auto">
            <a:xfrm>
              <a:off x="5832" y="2887"/>
              <a:ext cx="52" cy="39"/>
            </a:xfrm>
            <a:prstGeom prst="rect">
              <a:avLst/>
            </a:prstGeom>
            <a:grpFill/>
            <a:ln w="0">
              <a:noFill/>
              <a:prstDash val="solid"/>
              <a:miter lim="800000"/>
              <a:headEnd/>
              <a:tailEnd/>
            </a:ln>
          </p:spPr>
          <p:txBody>
            <a:bodyPr vert="horz" wrap="square" lIns="45715" tIns="22857" rIns="45715" bIns="22857" numCol="1" anchor="t" anchorCtr="0" compatLnSpc="1">
              <a:prstTxWarp prst="textNoShape">
                <a:avLst/>
              </a:prstTxWarp>
            </a:bodyPr>
            <a:lstStyle/>
            <a:p>
              <a:endParaRPr lang="es-SV" sz="900"/>
            </a:p>
          </p:txBody>
        </p:sp>
        <p:sp>
          <p:nvSpPr>
            <p:cNvPr id="1213" name="Rectangle 167">
              <a:extLst>
                <a:ext uri="{FF2B5EF4-FFF2-40B4-BE49-F238E27FC236}">
                  <a16:creationId xmlns:a16="http://schemas.microsoft.com/office/drawing/2014/main" id="{10AEDCD0-93A1-42FC-82A6-B5D6DE5E4406}"/>
                </a:ext>
              </a:extLst>
            </p:cNvPr>
            <p:cNvSpPr>
              <a:spLocks noChangeArrowheads="1"/>
            </p:cNvSpPr>
            <p:nvPr/>
          </p:nvSpPr>
          <p:spPr bwMode="auto">
            <a:xfrm>
              <a:off x="5832" y="2823"/>
              <a:ext cx="52" cy="39"/>
            </a:xfrm>
            <a:prstGeom prst="rect">
              <a:avLst/>
            </a:prstGeom>
            <a:grpFill/>
            <a:ln w="0">
              <a:noFill/>
              <a:prstDash val="solid"/>
              <a:miter lim="800000"/>
              <a:headEnd/>
              <a:tailEnd/>
            </a:ln>
          </p:spPr>
          <p:txBody>
            <a:bodyPr vert="horz" wrap="square" lIns="45715" tIns="22857" rIns="45715" bIns="22857" numCol="1" anchor="t" anchorCtr="0" compatLnSpc="1">
              <a:prstTxWarp prst="textNoShape">
                <a:avLst/>
              </a:prstTxWarp>
            </a:bodyPr>
            <a:lstStyle/>
            <a:p>
              <a:endParaRPr lang="es-SV" sz="900"/>
            </a:p>
          </p:txBody>
        </p:sp>
        <p:sp>
          <p:nvSpPr>
            <p:cNvPr id="1214" name="Rectangle 168">
              <a:extLst>
                <a:ext uri="{FF2B5EF4-FFF2-40B4-BE49-F238E27FC236}">
                  <a16:creationId xmlns:a16="http://schemas.microsoft.com/office/drawing/2014/main" id="{ADEAEBD7-D580-46D0-8F6D-A6642749807D}"/>
                </a:ext>
              </a:extLst>
            </p:cNvPr>
            <p:cNvSpPr>
              <a:spLocks noChangeArrowheads="1"/>
            </p:cNvSpPr>
            <p:nvPr/>
          </p:nvSpPr>
          <p:spPr bwMode="auto">
            <a:xfrm>
              <a:off x="5832" y="2759"/>
              <a:ext cx="52" cy="38"/>
            </a:xfrm>
            <a:prstGeom prst="rect">
              <a:avLst/>
            </a:prstGeom>
            <a:grpFill/>
            <a:ln w="0">
              <a:noFill/>
              <a:prstDash val="solid"/>
              <a:miter lim="800000"/>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215" name="Group 171">
            <a:extLst>
              <a:ext uri="{FF2B5EF4-FFF2-40B4-BE49-F238E27FC236}">
                <a16:creationId xmlns:a16="http://schemas.microsoft.com/office/drawing/2014/main" id="{D1FC49EF-504E-4001-A3AA-23FDF9585E60}"/>
              </a:ext>
            </a:extLst>
          </p:cNvPr>
          <p:cNvGrpSpPr>
            <a:grpSpLocks noChangeAspect="1"/>
          </p:cNvGrpSpPr>
          <p:nvPr/>
        </p:nvGrpSpPr>
        <p:grpSpPr bwMode="auto">
          <a:xfrm>
            <a:off x="3620186" y="2519870"/>
            <a:ext cx="329368" cy="326987"/>
            <a:chOff x="4561" y="2604"/>
            <a:chExt cx="415" cy="412"/>
          </a:xfrm>
          <a:solidFill>
            <a:srgbClr val="000000"/>
          </a:solidFill>
        </p:grpSpPr>
        <p:sp>
          <p:nvSpPr>
            <p:cNvPr id="1216" name="Freeform 173">
              <a:extLst>
                <a:ext uri="{FF2B5EF4-FFF2-40B4-BE49-F238E27FC236}">
                  <a16:creationId xmlns:a16="http://schemas.microsoft.com/office/drawing/2014/main" id="{5E99D390-DC0F-4193-A0B7-32BDDC130C12}"/>
                </a:ext>
              </a:extLst>
            </p:cNvPr>
            <p:cNvSpPr>
              <a:spLocks/>
            </p:cNvSpPr>
            <p:nvPr/>
          </p:nvSpPr>
          <p:spPr bwMode="auto">
            <a:xfrm>
              <a:off x="4788" y="2656"/>
              <a:ext cx="137" cy="135"/>
            </a:xfrm>
            <a:custGeom>
              <a:avLst/>
              <a:gdLst>
                <a:gd name="T0" fmla="*/ 53 w 1091"/>
                <a:gd name="T1" fmla="*/ 0 h 1079"/>
                <a:gd name="T2" fmla="*/ 136 w 1091"/>
                <a:gd name="T3" fmla="*/ 3 h 1079"/>
                <a:gd name="T4" fmla="*/ 292 w 1091"/>
                <a:gd name="T5" fmla="*/ 28 h 1079"/>
                <a:gd name="T6" fmla="*/ 441 w 1091"/>
                <a:gd name="T7" fmla="*/ 75 h 1079"/>
                <a:gd name="T8" fmla="*/ 578 w 1091"/>
                <a:gd name="T9" fmla="*/ 141 h 1079"/>
                <a:gd name="T10" fmla="*/ 703 w 1091"/>
                <a:gd name="T11" fmla="*/ 227 h 1079"/>
                <a:gd name="T12" fmla="*/ 814 w 1091"/>
                <a:gd name="T13" fmla="*/ 329 h 1079"/>
                <a:gd name="T14" fmla="*/ 909 w 1091"/>
                <a:gd name="T15" fmla="*/ 446 h 1079"/>
                <a:gd name="T16" fmla="*/ 985 w 1091"/>
                <a:gd name="T17" fmla="*/ 576 h 1079"/>
                <a:gd name="T18" fmla="*/ 1043 w 1091"/>
                <a:gd name="T19" fmla="*/ 719 h 1079"/>
                <a:gd name="T20" fmla="*/ 1079 w 1091"/>
                <a:gd name="T21" fmla="*/ 869 h 1079"/>
                <a:gd name="T22" fmla="*/ 1091 w 1091"/>
                <a:gd name="T23" fmla="*/ 1028 h 1079"/>
                <a:gd name="T24" fmla="*/ 1088 w 1091"/>
                <a:gd name="T25" fmla="*/ 1045 h 1079"/>
                <a:gd name="T26" fmla="*/ 1070 w 1091"/>
                <a:gd name="T27" fmla="*/ 1070 h 1079"/>
                <a:gd name="T28" fmla="*/ 1039 w 1091"/>
                <a:gd name="T29" fmla="*/ 1079 h 1079"/>
                <a:gd name="T30" fmla="*/ 1009 w 1091"/>
                <a:gd name="T31" fmla="*/ 1070 h 1079"/>
                <a:gd name="T32" fmla="*/ 990 w 1091"/>
                <a:gd name="T33" fmla="*/ 1045 h 1079"/>
                <a:gd name="T34" fmla="*/ 987 w 1091"/>
                <a:gd name="T35" fmla="*/ 1029 h 1079"/>
                <a:gd name="T36" fmla="*/ 975 w 1091"/>
                <a:gd name="T37" fmla="*/ 880 h 1079"/>
                <a:gd name="T38" fmla="*/ 939 w 1091"/>
                <a:gd name="T39" fmla="*/ 736 h 1079"/>
                <a:gd name="T40" fmla="*/ 882 w 1091"/>
                <a:gd name="T41" fmla="*/ 604 h 1079"/>
                <a:gd name="T42" fmla="*/ 807 w 1091"/>
                <a:gd name="T43" fmla="*/ 483 h 1079"/>
                <a:gd name="T44" fmla="*/ 713 w 1091"/>
                <a:gd name="T45" fmla="*/ 374 h 1079"/>
                <a:gd name="T46" fmla="*/ 604 w 1091"/>
                <a:gd name="T47" fmla="*/ 282 h 1079"/>
                <a:gd name="T48" fmla="*/ 481 w 1091"/>
                <a:gd name="T49" fmla="*/ 207 h 1079"/>
                <a:gd name="T50" fmla="*/ 348 w 1091"/>
                <a:gd name="T51" fmla="*/ 150 h 1079"/>
                <a:gd name="T52" fmla="*/ 203 w 1091"/>
                <a:gd name="T53" fmla="*/ 116 h 1079"/>
                <a:gd name="T54" fmla="*/ 52 w 1091"/>
                <a:gd name="T55" fmla="*/ 103 h 1079"/>
                <a:gd name="T56" fmla="*/ 36 w 1091"/>
                <a:gd name="T57" fmla="*/ 100 h 1079"/>
                <a:gd name="T58" fmla="*/ 11 w 1091"/>
                <a:gd name="T59" fmla="*/ 82 h 1079"/>
                <a:gd name="T60" fmla="*/ 0 w 1091"/>
                <a:gd name="T61" fmla="*/ 51 h 1079"/>
                <a:gd name="T62" fmla="*/ 11 w 1091"/>
                <a:gd name="T63" fmla="*/ 21 h 1079"/>
                <a:gd name="T64" fmla="*/ 36 w 1091"/>
                <a:gd name="T65" fmla="*/ 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1" h="1079">
                  <a:moveTo>
                    <a:pt x="52" y="0"/>
                  </a:moveTo>
                  <a:lnTo>
                    <a:pt x="53" y="0"/>
                  </a:lnTo>
                  <a:lnTo>
                    <a:pt x="55" y="0"/>
                  </a:lnTo>
                  <a:lnTo>
                    <a:pt x="136" y="3"/>
                  </a:lnTo>
                  <a:lnTo>
                    <a:pt x="216" y="13"/>
                  </a:lnTo>
                  <a:lnTo>
                    <a:pt x="292" y="28"/>
                  </a:lnTo>
                  <a:lnTo>
                    <a:pt x="368" y="48"/>
                  </a:lnTo>
                  <a:lnTo>
                    <a:pt x="441" y="75"/>
                  </a:lnTo>
                  <a:lnTo>
                    <a:pt x="510" y="105"/>
                  </a:lnTo>
                  <a:lnTo>
                    <a:pt x="578" y="141"/>
                  </a:lnTo>
                  <a:lnTo>
                    <a:pt x="642" y="182"/>
                  </a:lnTo>
                  <a:lnTo>
                    <a:pt x="703" y="227"/>
                  </a:lnTo>
                  <a:lnTo>
                    <a:pt x="760" y="276"/>
                  </a:lnTo>
                  <a:lnTo>
                    <a:pt x="814" y="329"/>
                  </a:lnTo>
                  <a:lnTo>
                    <a:pt x="863" y="386"/>
                  </a:lnTo>
                  <a:lnTo>
                    <a:pt x="909" y="446"/>
                  </a:lnTo>
                  <a:lnTo>
                    <a:pt x="949" y="510"/>
                  </a:lnTo>
                  <a:lnTo>
                    <a:pt x="985" y="576"/>
                  </a:lnTo>
                  <a:lnTo>
                    <a:pt x="1017" y="646"/>
                  </a:lnTo>
                  <a:lnTo>
                    <a:pt x="1043" y="719"/>
                  </a:lnTo>
                  <a:lnTo>
                    <a:pt x="1064" y="792"/>
                  </a:lnTo>
                  <a:lnTo>
                    <a:pt x="1079" y="869"/>
                  </a:lnTo>
                  <a:lnTo>
                    <a:pt x="1088" y="948"/>
                  </a:lnTo>
                  <a:lnTo>
                    <a:pt x="1091" y="1028"/>
                  </a:lnTo>
                  <a:lnTo>
                    <a:pt x="1091" y="1029"/>
                  </a:lnTo>
                  <a:lnTo>
                    <a:pt x="1088" y="1045"/>
                  </a:lnTo>
                  <a:lnTo>
                    <a:pt x="1081" y="1059"/>
                  </a:lnTo>
                  <a:lnTo>
                    <a:pt x="1070" y="1070"/>
                  </a:lnTo>
                  <a:lnTo>
                    <a:pt x="1055" y="1077"/>
                  </a:lnTo>
                  <a:lnTo>
                    <a:pt x="1039" y="1079"/>
                  </a:lnTo>
                  <a:lnTo>
                    <a:pt x="1023" y="1077"/>
                  </a:lnTo>
                  <a:lnTo>
                    <a:pt x="1009" y="1070"/>
                  </a:lnTo>
                  <a:lnTo>
                    <a:pt x="998" y="1059"/>
                  </a:lnTo>
                  <a:lnTo>
                    <a:pt x="990" y="1045"/>
                  </a:lnTo>
                  <a:lnTo>
                    <a:pt x="987" y="1029"/>
                  </a:lnTo>
                  <a:lnTo>
                    <a:pt x="987" y="1029"/>
                  </a:lnTo>
                  <a:lnTo>
                    <a:pt x="984" y="953"/>
                  </a:lnTo>
                  <a:lnTo>
                    <a:pt x="975" y="880"/>
                  </a:lnTo>
                  <a:lnTo>
                    <a:pt x="960" y="807"/>
                  </a:lnTo>
                  <a:lnTo>
                    <a:pt x="939" y="736"/>
                  </a:lnTo>
                  <a:lnTo>
                    <a:pt x="914" y="669"/>
                  </a:lnTo>
                  <a:lnTo>
                    <a:pt x="882" y="604"/>
                  </a:lnTo>
                  <a:lnTo>
                    <a:pt x="847" y="542"/>
                  </a:lnTo>
                  <a:lnTo>
                    <a:pt x="807" y="483"/>
                  </a:lnTo>
                  <a:lnTo>
                    <a:pt x="762" y="427"/>
                  </a:lnTo>
                  <a:lnTo>
                    <a:pt x="713" y="374"/>
                  </a:lnTo>
                  <a:lnTo>
                    <a:pt x="660" y="326"/>
                  </a:lnTo>
                  <a:lnTo>
                    <a:pt x="604" y="282"/>
                  </a:lnTo>
                  <a:lnTo>
                    <a:pt x="544" y="242"/>
                  </a:lnTo>
                  <a:lnTo>
                    <a:pt x="481" y="207"/>
                  </a:lnTo>
                  <a:lnTo>
                    <a:pt x="416" y="177"/>
                  </a:lnTo>
                  <a:lnTo>
                    <a:pt x="348" y="150"/>
                  </a:lnTo>
                  <a:lnTo>
                    <a:pt x="276" y="130"/>
                  </a:lnTo>
                  <a:lnTo>
                    <a:pt x="203" y="116"/>
                  </a:lnTo>
                  <a:lnTo>
                    <a:pt x="129" y="106"/>
                  </a:lnTo>
                  <a:lnTo>
                    <a:pt x="52" y="103"/>
                  </a:lnTo>
                  <a:lnTo>
                    <a:pt x="52" y="103"/>
                  </a:lnTo>
                  <a:lnTo>
                    <a:pt x="36" y="100"/>
                  </a:lnTo>
                  <a:lnTo>
                    <a:pt x="21" y="93"/>
                  </a:lnTo>
                  <a:lnTo>
                    <a:pt x="11" y="82"/>
                  </a:lnTo>
                  <a:lnTo>
                    <a:pt x="3" y="67"/>
                  </a:lnTo>
                  <a:lnTo>
                    <a:pt x="0" y="51"/>
                  </a:lnTo>
                  <a:lnTo>
                    <a:pt x="3" y="36"/>
                  </a:lnTo>
                  <a:lnTo>
                    <a:pt x="11" y="21"/>
                  </a:lnTo>
                  <a:lnTo>
                    <a:pt x="21" y="9"/>
                  </a:lnTo>
                  <a:lnTo>
                    <a:pt x="36" y="2"/>
                  </a:lnTo>
                  <a:lnTo>
                    <a:pt x="5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17" name="Freeform 174">
              <a:extLst>
                <a:ext uri="{FF2B5EF4-FFF2-40B4-BE49-F238E27FC236}">
                  <a16:creationId xmlns:a16="http://schemas.microsoft.com/office/drawing/2014/main" id="{8E874BB6-B507-4C4C-8824-821CB851D3BE}"/>
                </a:ext>
              </a:extLst>
            </p:cNvPr>
            <p:cNvSpPr>
              <a:spLocks noEditPoints="1"/>
            </p:cNvSpPr>
            <p:nvPr/>
          </p:nvSpPr>
          <p:spPr bwMode="auto">
            <a:xfrm>
              <a:off x="4561" y="2604"/>
              <a:ext cx="415" cy="412"/>
            </a:xfrm>
            <a:custGeom>
              <a:avLst/>
              <a:gdLst>
                <a:gd name="T0" fmla="*/ 563 w 3325"/>
                <a:gd name="T1" fmla="*/ 1869 h 3292"/>
                <a:gd name="T2" fmla="*/ 217 w 3325"/>
                <a:gd name="T3" fmla="*/ 2223 h 3292"/>
                <a:gd name="T4" fmla="*/ 208 w 3325"/>
                <a:gd name="T5" fmla="*/ 2263 h 3292"/>
                <a:gd name="T6" fmla="*/ 217 w 3325"/>
                <a:gd name="T7" fmla="*/ 2303 h 3292"/>
                <a:gd name="T8" fmla="*/ 966 w 3325"/>
                <a:gd name="T9" fmla="*/ 3056 h 3292"/>
                <a:gd name="T10" fmla="*/ 1014 w 3325"/>
                <a:gd name="T11" fmla="*/ 3082 h 3292"/>
                <a:gd name="T12" fmla="*/ 1051 w 3325"/>
                <a:gd name="T13" fmla="*/ 3085 h 3292"/>
                <a:gd name="T14" fmla="*/ 1097 w 3325"/>
                <a:gd name="T15" fmla="*/ 3069 h 3292"/>
                <a:gd name="T16" fmla="*/ 1439 w 3325"/>
                <a:gd name="T17" fmla="*/ 2733 h 3292"/>
                <a:gd name="T18" fmla="*/ 624 w 3325"/>
                <a:gd name="T19" fmla="*/ 485 h 3292"/>
                <a:gd name="T20" fmla="*/ 618 w 3325"/>
                <a:gd name="T21" fmla="*/ 1754 h 3292"/>
                <a:gd name="T22" fmla="*/ 1552 w 3325"/>
                <a:gd name="T23" fmla="*/ 2679 h 3292"/>
                <a:gd name="T24" fmla="*/ 2835 w 3325"/>
                <a:gd name="T25" fmla="*/ 2674 h 3292"/>
                <a:gd name="T26" fmla="*/ 707 w 3325"/>
                <a:gd name="T27" fmla="*/ 207 h 3292"/>
                <a:gd name="T28" fmla="*/ 653 w 3325"/>
                <a:gd name="T29" fmla="*/ 235 h 3292"/>
                <a:gd name="T30" fmla="*/ 626 w 3325"/>
                <a:gd name="T31" fmla="*/ 288 h 3292"/>
                <a:gd name="T32" fmla="*/ 2982 w 3325"/>
                <a:gd name="T33" fmla="*/ 2674 h 3292"/>
                <a:gd name="T34" fmla="*/ 3060 w 3325"/>
                <a:gd name="T35" fmla="*/ 2662 h 3292"/>
                <a:gd name="T36" fmla="*/ 3109 w 3325"/>
                <a:gd name="T37" fmla="*/ 2611 h 3292"/>
                <a:gd name="T38" fmla="*/ 3112 w 3325"/>
                <a:gd name="T39" fmla="*/ 2539 h 3292"/>
                <a:gd name="T40" fmla="*/ 800 w 3325"/>
                <a:gd name="T41" fmla="*/ 235 h 3292"/>
                <a:gd name="T42" fmla="*/ 748 w 3325"/>
                <a:gd name="T43" fmla="*/ 208 h 3292"/>
                <a:gd name="T44" fmla="*/ 767 w 3325"/>
                <a:gd name="T45" fmla="*/ 2 h 3292"/>
                <a:gd name="T46" fmla="*/ 882 w 3325"/>
                <a:gd name="T47" fmla="*/ 40 h 3292"/>
                <a:gd name="T48" fmla="*/ 3234 w 3325"/>
                <a:gd name="T49" fmla="*/ 2353 h 3292"/>
                <a:gd name="T50" fmla="*/ 3302 w 3325"/>
                <a:gd name="T51" fmla="*/ 2454 h 3292"/>
                <a:gd name="T52" fmla="*/ 3325 w 3325"/>
                <a:gd name="T53" fmla="*/ 2571 h 3292"/>
                <a:gd name="T54" fmla="*/ 3300 w 3325"/>
                <a:gd name="T55" fmla="*/ 2690 h 3292"/>
                <a:gd name="T56" fmla="*/ 3234 w 3325"/>
                <a:gd name="T57" fmla="*/ 2790 h 3292"/>
                <a:gd name="T58" fmla="*/ 3134 w 3325"/>
                <a:gd name="T59" fmla="*/ 2856 h 3292"/>
                <a:gd name="T60" fmla="*/ 3014 w 3325"/>
                <a:gd name="T61" fmla="*/ 2879 h 3292"/>
                <a:gd name="T62" fmla="*/ 1227 w 3325"/>
                <a:gd name="T63" fmla="*/ 3229 h 3292"/>
                <a:gd name="T64" fmla="*/ 1118 w 3325"/>
                <a:gd name="T65" fmla="*/ 3281 h 3292"/>
                <a:gd name="T66" fmla="*/ 1000 w 3325"/>
                <a:gd name="T67" fmla="*/ 3290 h 3292"/>
                <a:gd name="T68" fmla="*/ 885 w 3325"/>
                <a:gd name="T69" fmla="*/ 3252 h 3292"/>
                <a:gd name="T70" fmla="*/ 91 w 3325"/>
                <a:gd name="T71" fmla="*/ 2480 h 3292"/>
                <a:gd name="T72" fmla="*/ 23 w 3325"/>
                <a:gd name="T73" fmla="*/ 2378 h 3292"/>
                <a:gd name="T74" fmla="*/ 0 w 3325"/>
                <a:gd name="T75" fmla="*/ 2263 h 3292"/>
                <a:gd name="T76" fmla="*/ 23 w 3325"/>
                <a:gd name="T77" fmla="*/ 2147 h 3292"/>
                <a:gd name="T78" fmla="*/ 91 w 3325"/>
                <a:gd name="T79" fmla="*/ 2044 h 3292"/>
                <a:gd name="T80" fmla="*/ 419 w 3325"/>
                <a:gd name="T81" fmla="*/ 267 h 3292"/>
                <a:gd name="T82" fmla="*/ 458 w 3325"/>
                <a:gd name="T83" fmla="*/ 153 h 3292"/>
                <a:gd name="T84" fmla="*/ 537 w 3325"/>
                <a:gd name="T85" fmla="*/ 64 h 3292"/>
                <a:gd name="T86" fmla="*/ 647 w 3325"/>
                <a:gd name="T87" fmla="*/ 1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25" h="3292">
                  <a:moveTo>
                    <a:pt x="565" y="1866"/>
                  </a:moveTo>
                  <a:lnTo>
                    <a:pt x="563" y="1867"/>
                  </a:lnTo>
                  <a:lnTo>
                    <a:pt x="563" y="1869"/>
                  </a:lnTo>
                  <a:lnTo>
                    <a:pt x="239" y="2190"/>
                  </a:lnTo>
                  <a:lnTo>
                    <a:pt x="225" y="2206"/>
                  </a:lnTo>
                  <a:lnTo>
                    <a:pt x="217" y="2223"/>
                  </a:lnTo>
                  <a:lnTo>
                    <a:pt x="211" y="2237"/>
                  </a:lnTo>
                  <a:lnTo>
                    <a:pt x="208" y="2252"/>
                  </a:lnTo>
                  <a:lnTo>
                    <a:pt x="208" y="2263"/>
                  </a:lnTo>
                  <a:lnTo>
                    <a:pt x="208" y="2274"/>
                  </a:lnTo>
                  <a:lnTo>
                    <a:pt x="211" y="2288"/>
                  </a:lnTo>
                  <a:lnTo>
                    <a:pt x="217" y="2303"/>
                  </a:lnTo>
                  <a:lnTo>
                    <a:pt x="225" y="2319"/>
                  </a:lnTo>
                  <a:lnTo>
                    <a:pt x="239" y="2335"/>
                  </a:lnTo>
                  <a:lnTo>
                    <a:pt x="966" y="3056"/>
                  </a:lnTo>
                  <a:lnTo>
                    <a:pt x="982" y="3069"/>
                  </a:lnTo>
                  <a:lnTo>
                    <a:pt x="998" y="3077"/>
                  </a:lnTo>
                  <a:lnTo>
                    <a:pt x="1014" y="3082"/>
                  </a:lnTo>
                  <a:lnTo>
                    <a:pt x="1028" y="3085"/>
                  </a:lnTo>
                  <a:lnTo>
                    <a:pt x="1039" y="3085"/>
                  </a:lnTo>
                  <a:lnTo>
                    <a:pt x="1051" y="3085"/>
                  </a:lnTo>
                  <a:lnTo>
                    <a:pt x="1065" y="3082"/>
                  </a:lnTo>
                  <a:lnTo>
                    <a:pt x="1080" y="3077"/>
                  </a:lnTo>
                  <a:lnTo>
                    <a:pt x="1097" y="3069"/>
                  </a:lnTo>
                  <a:lnTo>
                    <a:pt x="1113" y="3056"/>
                  </a:lnTo>
                  <a:lnTo>
                    <a:pt x="1437" y="2735"/>
                  </a:lnTo>
                  <a:lnTo>
                    <a:pt x="1439" y="2733"/>
                  </a:lnTo>
                  <a:lnTo>
                    <a:pt x="1440" y="2733"/>
                  </a:lnTo>
                  <a:lnTo>
                    <a:pt x="565" y="1866"/>
                  </a:lnTo>
                  <a:close/>
                  <a:moveTo>
                    <a:pt x="624" y="485"/>
                  </a:moveTo>
                  <a:lnTo>
                    <a:pt x="624" y="1723"/>
                  </a:lnTo>
                  <a:lnTo>
                    <a:pt x="622" y="1739"/>
                  </a:lnTo>
                  <a:lnTo>
                    <a:pt x="618" y="1754"/>
                  </a:lnTo>
                  <a:lnTo>
                    <a:pt x="614" y="1769"/>
                  </a:lnTo>
                  <a:lnTo>
                    <a:pt x="1538" y="2684"/>
                  </a:lnTo>
                  <a:lnTo>
                    <a:pt x="1552" y="2679"/>
                  </a:lnTo>
                  <a:lnTo>
                    <a:pt x="1568" y="2676"/>
                  </a:lnTo>
                  <a:lnTo>
                    <a:pt x="1584" y="2674"/>
                  </a:lnTo>
                  <a:lnTo>
                    <a:pt x="2835" y="2674"/>
                  </a:lnTo>
                  <a:lnTo>
                    <a:pt x="624" y="485"/>
                  </a:lnTo>
                  <a:close/>
                  <a:moveTo>
                    <a:pt x="727" y="206"/>
                  </a:moveTo>
                  <a:lnTo>
                    <a:pt x="707" y="207"/>
                  </a:lnTo>
                  <a:lnTo>
                    <a:pt x="687" y="213"/>
                  </a:lnTo>
                  <a:lnTo>
                    <a:pt x="669" y="223"/>
                  </a:lnTo>
                  <a:lnTo>
                    <a:pt x="653" y="235"/>
                  </a:lnTo>
                  <a:lnTo>
                    <a:pt x="641" y="251"/>
                  </a:lnTo>
                  <a:lnTo>
                    <a:pt x="631" y="268"/>
                  </a:lnTo>
                  <a:lnTo>
                    <a:pt x="626" y="288"/>
                  </a:lnTo>
                  <a:lnTo>
                    <a:pt x="624" y="308"/>
                  </a:lnTo>
                  <a:lnTo>
                    <a:pt x="624" y="338"/>
                  </a:lnTo>
                  <a:lnTo>
                    <a:pt x="2982" y="2674"/>
                  </a:lnTo>
                  <a:lnTo>
                    <a:pt x="3014" y="2674"/>
                  </a:lnTo>
                  <a:lnTo>
                    <a:pt x="3038" y="2671"/>
                  </a:lnTo>
                  <a:lnTo>
                    <a:pt x="3060" y="2662"/>
                  </a:lnTo>
                  <a:lnTo>
                    <a:pt x="3081" y="2650"/>
                  </a:lnTo>
                  <a:lnTo>
                    <a:pt x="3096" y="2632"/>
                  </a:lnTo>
                  <a:lnTo>
                    <a:pt x="3109" y="2611"/>
                  </a:lnTo>
                  <a:lnTo>
                    <a:pt x="3116" y="2587"/>
                  </a:lnTo>
                  <a:lnTo>
                    <a:pt x="3117" y="2564"/>
                  </a:lnTo>
                  <a:lnTo>
                    <a:pt x="3112" y="2539"/>
                  </a:lnTo>
                  <a:lnTo>
                    <a:pt x="3102" y="2518"/>
                  </a:lnTo>
                  <a:lnTo>
                    <a:pt x="3087" y="2498"/>
                  </a:lnTo>
                  <a:lnTo>
                    <a:pt x="800" y="235"/>
                  </a:lnTo>
                  <a:lnTo>
                    <a:pt x="785" y="223"/>
                  </a:lnTo>
                  <a:lnTo>
                    <a:pt x="767" y="213"/>
                  </a:lnTo>
                  <a:lnTo>
                    <a:pt x="748" y="208"/>
                  </a:lnTo>
                  <a:lnTo>
                    <a:pt x="727" y="206"/>
                  </a:lnTo>
                  <a:close/>
                  <a:moveTo>
                    <a:pt x="727" y="0"/>
                  </a:moveTo>
                  <a:lnTo>
                    <a:pt x="767" y="2"/>
                  </a:lnTo>
                  <a:lnTo>
                    <a:pt x="808" y="10"/>
                  </a:lnTo>
                  <a:lnTo>
                    <a:pt x="846" y="23"/>
                  </a:lnTo>
                  <a:lnTo>
                    <a:pt x="882" y="40"/>
                  </a:lnTo>
                  <a:lnTo>
                    <a:pt x="916" y="63"/>
                  </a:lnTo>
                  <a:lnTo>
                    <a:pt x="948" y="90"/>
                  </a:lnTo>
                  <a:lnTo>
                    <a:pt x="3234" y="2353"/>
                  </a:lnTo>
                  <a:lnTo>
                    <a:pt x="3261" y="2384"/>
                  </a:lnTo>
                  <a:lnTo>
                    <a:pt x="3283" y="2417"/>
                  </a:lnTo>
                  <a:lnTo>
                    <a:pt x="3302" y="2454"/>
                  </a:lnTo>
                  <a:lnTo>
                    <a:pt x="3314" y="2492"/>
                  </a:lnTo>
                  <a:lnTo>
                    <a:pt x="3322" y="2531"/>
                  </a:lnTo>
                  <a:lnTo>
                    <a:pt x="3325" y="2571"/>
                  </a:lnTo>
                  <a:lnTo>
                    <a:pt x="3322" y="2611"/>
                  </a:lnTo>
                  <a:lnTo>
                    <a:pt x="3314" y="2651"/>
                  </a:lnTo>
                  <a:lnTo>
                    <a:pt x="3300" y="2690"/>
                  </a:lnTo>
                  <a:lnTo>
                    <a:pt x="3282" y="2727"/>
                  </a:lnTo>
                  <a:lnTo>
                    <a:pt x="3260" y="2760"/>
                  </a:lnTo>
                  <a:lnTo>
                    <a:pt x="3234" y="2790"/>
                  </a:lnTo>
                  <a:lnTo>
                    <a:pt x="3203" y="2816"/>
                  </a:lnTo>
                  <a:lnTo>
                    <a:pt x="3170" y="2838"/>
                  </a:lnTo>
                  <a:lnTo>
                    <a:pt x="3134" y="2856"/>
                  </a:lnTo>
                  <a:lnTo>
                    <a:pt x="3095" y="2869"/>
                  </a:lnTo>
                  <a:lnTo>
                    <a:pt x="3055" y="2877"/>
                  </a:lnTo>
                  <a:lnTo>
                    <a:pt x="3014" y="2879"/>
                  </a:lnTo>
                  <a:lnTo>
                    <a:pt x="1584" y="2879"/>
                  </a:lnTo>
                  <a:lnTo>
                    <a:pt x="1259" y="3201"/>
                  </a:lnTo>
                  <a:lnTo>
                    <a:pt x="1227" y="3229"/>
                  </a:lnTo>
                  <a:lnTo>
                    <a:pt x="1193" y="3252"/>
                  </a:lnTo>
                  <a:lnTo>
                    <a:pt x="1156" y="3268"/>
                  </a:lnTo>
                  <a:lnTo>
                    <a:pt x="1118" y="3281"/>
                  </a:lnTo>
                  <a:lnTo>
                    <a:pt x="1079" y="3290"/>
                  </a:lnTo>
                  <a:lnTo>
                    <a:pt x="1039" y="3292"/>
                  </a:lnTo>
                  <a:lnTo>
                    <a:pt x="1000" y="3290"/>
                  </a:lnTo>
                  <a:lnTo>
                    <a:pt x="961" y="3281"/>
                  </a:lnTo>
                  <a:lnTo>
                    <a:pt x="922" y="3268"/>
                  </a:lnTo>
                  <a:lnTo>
                    <a:pt x="885" y="3252"/>
                  </a:lnTo>
                  <a:lnTo>
                    <a:pt x="851" y="3229"/>
                  </a:lnTo>
                  <a:lnTo>
                    <a:pt x="819" y="3201"/>
                  </a:lnTo>
                  <a:lnTo>
                    <a:pt x="91" y="2480"/>
                  </a:lnTo>
                  <a:lnTo>
                    <a:pt x="64" y="2449"/>
                  </a:lnTo>
                  <a:lnTo>
                    <a:pt x="40" y="2415"/>
                  </a:lnTo>
                  <a:lnTo>
                    <a:pt x="23" y="2378"/>
                  </a:lnTo>
                  <a:lnTo>
                    <a:pt x="11" y="2341"/>
                  </a:lnTo>
                  <a:lnTo>
                    <a:pt x="3" y="2302"/>
                  </a:lnTo>
                  <a:lnTo>
                    <a:pt x="0" y="2263"/>
                  </a:lnTo>
                  <a:lnTo>
                    <a:pt x="3" y="2223"/>
                  </a:lnTo>
                  <a:lnTo>
                    <a:pt x="11" y="2185"/>
                  </a:lnTo>
                  <a:lnTo>
                    <a:pt x="23" y="2147"/>
                  </a:lnTo>
                  <a:lnTo>
                    <a:pt x="40" y="2110"/>
                  </a:lnTo>
                  <a:lnTo>
                    <a:pt x="64" y="2076"/>
                  </a:lnTo>
                  <a:lnTo>
                    <a:pt x="91" y="2044"/>
                  </a:lnTo>
                  <a:lnTo>
                    <a:pt x="415" y="1723"/>
                  </a:lnTo>
                  <a:lnTo>
                    <a:pt x="415" y="308"/>
                  </a:lnTo>
                  <a:lnTo>
                    <a:pt x="419" y="267"/>
                  </a:lnTo>
                  <a:lnTo>
                    <a:pt x="426" y="227"/>
                  </a:lnTo>
                  <a:lnTo>
                    <a:pt x="440" y="189"/>
                  </a:lnTo>
                  <a:lnTo>
                    <a:pt x="458" y="153"/>
                  </a:lnTo>
                  <a:lnTo>
                    <a:pt x="480" y="121"/>
                  </a:lnTo>
                  <a:lnTo>
                    <a:pt x="507" y="90"/>
                  </a:lnTo>
                  <a:lnTo>
                    <a:pt x="537" y="64"/>
                  </a:lnTo>
                  <a:lnTo>
                    <a:pt x="571" y="42"/>
                  </a:lnTo>
                  <a:lnTo>
                    <a:pt x="609" y="23"/>
                  </a:lnTo>
                  <a:lnTo>
                    <a:pt x="647" y="10"/>
                  </a:lnTo>
                  <a:lnTo>
                    <a:pt x="687" y="2"/>
                  </a:lnTo>
                  <a:lnTo>
                    <a:pt x="72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18" name="Freeform 175">
              <a:extLst>
                <a:ext uri="{FF2B5EF4-FFF2-40B4-BE49-F238E27FC236}">
                  <a16:creationId xmlns:a16="http://schemas.microsoft.com/office/drawing/2014/main" id="{8E17BC5B-AD6D-424A-9220-B73728F99E90}"/>
                </a:ext>
              </a:extLst>
            </p:cNvPr>
            <p:cNvSpPr>
              <a:spLocks/>
            </p:cNvSpPr>
            <p:nvPr/>
          </p:nvSpPr>
          <p:spPr bwMode="auto">
            <a:xfrm>
              <a:off x="4782" y="2604"/>
              <a:ext cx="194" cy="193"/>
            </a:xfrm>
            <a:custGeom>
              <a:avLst/>
              <a:gdLst>
                <a:gd name="T0" fmla="*/ 104 w 1558"/>
                <a:gd name="T1" fmla="*/ 0 h 1543"/>
                <a:gd name="T2" fmla="*/ 205 w 1558"/>
                <a:gd name="T3" fmla="*/ 4 h 1543"/>
                <a:gd name="T4" fmla="*/ 399 w 1558"/>
                <a:gd name="T5" fmla="*/ 30 h 1543"/>
                <a:gd name="T6" fmla="*/ 582 w 1558"/>
                <a:gd name="T7" fmla="*/ 81 h 1543"/>
                <a:gd name="T8" fmla="*/ 757 w 1558"/>
                <a:gd name="T9" fmla="*/ 153 h 1543"/>
                <a:gd name="T10" fmla="*/ 917 w 1558"/>
                <a:gd name="T11" fmla="*/ 247 h 1543"/>
                <a:gd name="T12" fmla="*/ 1065 w 1558"/>
                <a:gd name="T13" fmla="*/ 359 h 1543"/>
                <a:gd name="T14" fmla="*/ 1196 w 1558"/>
                <a:gd name="T15" fmla="*/ 490 h 1543"/>
                <a:gd name="T16" fmla="*/ 1309 w 1558"/>
                <a:gd name="T17" fmla="*/ 635 h 1543"/>
                <a:gd name="T18" fmla="*/ 1404 w 1558"/>
                <a:gd name="T19" fmla="*/ 795 h 1543"/>
                <a:gd name="T20" fmla="*/ 1477 w 1558"/>
                <a:gd name="T21" fmla="*/ 966 h 1543"/>
                <a:gd name="T22" fmla="*/ 1528 w 1558"/>
                <a:gd name="T23" fmla="*/ 1150 h 1543"/>
                <a:gd name="T24" fmla="*/ 1555 w 1558"/>
                <a:gd name="T25" fmla="*/ 1341 h 1543"/>
                <a:gd name="T26" fmla="*/ 1558 w 1558"/>
                <a:gd name="T27" fmla="*/ 1439 h 1543"/>
                <a:gd name="T28" fmla="*/ 1556 w 1558"/>
                <a:gd name="T29" fmla="*/ 1463 h 1543"/>
                <a:gd name="T30" fmla="*/ 1536 w 1558"/>
                <a:gd name="T31" fmla="*/ 1504 h 1543"/>
                <a:gd name="T32" fmla="*/ 1499 w 1558"/>
                <a:gd name="T33" fmla="*/ 1532 h 1543"/>
                <a:gd name="T34" fmla="*/ 1454 w 1558"/>
                <a:gd name="T35" fmla="*/ 1543 h 1543"/>
                <a:gd name="T36" fmla="*/ 1408 w 1558"/>
                <a:gd name="T37" fmla="*/ 1532 h 1543"/>
                <a:gd name="T38" fmla="*/ 1373 w 1558"/>
                <a:gd name="T39" fmla="*/ 1504 h 1543"/>
                <a:gd name="T40" fmla="*/ 1353 w 1558"/>
                <a:gd name="T41" fmla="*/ 1464 h 1543"/>
                <a:gd name="T42" fmla="*/ 1346 w 1558"/>
                <a:gd name="T43" fmla="*/ 1352 h 1543"/>
                <a:gd name="T44" fmla="*/ 1322 w 1558"/>
                <a:gd name="T45" fmla="*/ 1181 h 1543"/>
                <a:gd name="T46" fmla="*/ 1275 w 1558"/>
                <a:gd name="T47" fmla="*/ 1018 h 1543"/>
                <a:gd name="T48" fmla="*/ 1207 w 1558"/>
                <a:gd name="T49" fmla="*/ 865 h 1543"/>
                <a:gd name="T50" fmla="*/ 1119 w 1558"/>
                <a:gd name="T51" fmla="*/ 724 h 1543"/>
                <a:gd name="T52" fmla="*/ 1014 w 1558"/>
                <a:gd name="T53" fmla="*/ 597 h 1543"/>
                <a:gd name="T54" fmla="*/ 892 w 1558"/>
                <a:gd name="T55" fmla="*/ 485 h 1543"/>
                <a:gd name="T56" fmla="*/ 756 w 1558"/>
                <a:gd name="T57" fmla="*/ 389 h 1543"/>
                <a:gd name="T58" fmla="*/ 607 w 1558"/>
                <a:gd name="T59" fmla="*/ 311 h 1543"/>
                <a:gd name="T60" fmla="*/ 447 w 1558"/>
                <a:gd name="T61" fmla="*/ 253 h 1543"/>
                <a:gd name="T62" fmla="*/ 280 w 1558"/>
                <a:gd name="T63" fmla="*/ 217 h 1543"/>
                <a:gd name="T64" fmla="*/ 103 w 1558"/>
                <a:gd name="T65" fmla="*/ 206 h 1543"/>
                <a:gd name="T66" fmla="*/ 57 w 1558"/>
                <a:gd name="T67" fmla="*/ 194 h 1543"/>
                <a:gd name="T68" fmla="*/ 22 w 1558"/>
                <a:gd name="T69" fmla="*/ 167 h 1543"/>
                <a:gd name="T70" fmla="*/ 2 w 1558"/>
                <a:gd name="T71" fmla="*/ 126 h 1543"/>
                <a:gd name="T72" fmla="*/ 2 w 1558"/>
                <a:gd name="T73" fmla="*/ 78 h 1543"/>
                <a:gd name="T74" fmla="*/ 22 w 1558"/>
                <a:gd name="T75" fmla="*/ 38 h 1543"/>
                <a:gd name="T76" fmla="*/ 57 w 1558"/>
                <a:gd name="T77" fmla="*/ 10 h 1543"/>
                <a:gd name="T78" fmla="*/ 103 w 1558"/>
                <a:gd name="T79" fmla="*/ 0 h 1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8" h="1543">
                  <a:moveTo>
                    <a:pt x="103" y="0"/>
                  </a:moveTo>
                  <a:lnTo>
                    <a:pt x="104" y="0"/>
                  </a:lnTo>
                  <a:lnTo>
                    <a:pt x="106" y="0"/>
                  </a:lnTo>
                  <a:lnTo>
                    <a:pt x="205" y="4"/>
                  </a:lnTo>
                  <a:lnTo>
                    <a:pt x="303" y="13"/>
                  </a:lnTo>
                  <a:lnTo>
                    <a:pt x="399" y="30"/>
                  </a:lnTo>
                  <a:lnTo>
                    <a:pt x="492" y="52"/>
                  </a:lnTo>
                  <a:lnTo>
                    <a:pt x="582" y="81"/>
                  </a:lnTo>
                  <a:lnTo>
                    <a:pt x="671" y="114"/>
                  </a:lnTo>
                  <a:lnTo>
                    <a:pt x="757" y="153"/>
                  </a:lnTo>
                  <a:lnTo>
                    <a:pt x="839" y="197"/>
                  </a:lnTo>
                  <a:lnTo>
                    <a:pt x="917" y="247"/>
                  </a:lnTo>
                  <a:lnTo>
                    <a:pt x="993" y="300"/>
                  </a:lnTo>
                  <a:lnTo>
                    <a:pt x="1065" y="359"/>
                  </a:lnTo>
                  <a:lnTo>
                    <a:pt x="1132" y="423"/>
                  </a:lnTo>
                  <a:lnTo>
                    <a:pt x="1196" y="490"/>
                  </a:lnTo>
                  <a:lnTo>
                    <a:pt x="1255" y="560"/>
                  </a:lnTo>
                  <a:lnTo>
                    <a:pt x="1309" y="635"/>
                  </a:lnTo>
                  <a:lnTo>
                    <a:pt x="1359" y="713"/>
                  </a:lnTo>
                  <a:lnTo>
                    <a:pt x="1404" y="795"/>
                  </a:lnTo>
                  <a:lnTo>
                    <a:pt x="1443" y="879"/>
                  </a:lnTo>
                  <a:lnTo>
                    <a:pt x="1477" y="966"/>
                  </a:lnTo>
                  <a:lnTo>
                    <a:pt x="1506" y="1057"/>
                  </a:lnTo>
                  <a:lnTo>
                    <a:pt x="1528" y="1150"/>
                  </a:lnTo>
                  <a:lnTo>
                    <a:pt x="1544" y="1244"/>
                  </a:lnTo>
                  <a:lnTo>
                    <a:pt x="1555" y="1341"/>
                  </a:lnTo>
                  <a:lnTo>
                    <a:pt x="1558" y="1439"/>
                  </a:lnTo>
                  <a:lnTo>
                    <a:pt x="1558" y="1439"/>
                  </a:lnTo>
                  <a:lnTo>
                    <a:pt x="1558" y="1440"/>
                  </a:lnTo>
                  <a:lnTo>
                    <a:pt x="1556" y="1463"/>
                  </a:lnTo>
                  <a:lnTo>
                    <a:pt x="1547" y="1485"/>
                  </a:lnTo>
                  <a:lnTo>
                    <a:pt x="1536" y="1504"/>
                  </a:lnTo>
                  <a:lnTo>
                    <a:pt x="1520" y="1520"/>
                  </a:lnTo>
                  <a:lnTo>
                    <a:pt x="1499" y="1532"/>
                  </a:lnTo>
                  <a:lnTo>
                    <a:pt x="1478" y="1540"/>
                  </a:lnTo>
                  <a:lnTo>
                    <a:pt x="1454" y="1543"/>
                  </a:lnTo>
                  <a:lnTo>
                    <a:pt x="1430" y="1540"/>
                  </a:lnTo>
                  <a:lnTo>
                    <a:pt x="1408" y="1532"/>
                  </a:lnTo>
                  <a:lnTo>
                    <a:pt x="1389" y="1520"/>
                  </a:lnTo>
                  <a:lnTo>
                    <a:pt x="1373" y="1504"/>
                  </a:lnTo>
                  <a:lnTo>
                    <a:pt x="1360" y="1485"/>
                  </a:lnTo>
                  <a:lnTo>
                    <a:pt x="1353" y="1464"/>
                  </a:lnTo>
                  <a:lnTo>
                    <a:pt x="1350" y="1440"/>
                  </a:lnTo>
                  <a:lnTo>
                    <a:pt x="1346" y="1352"/>
                  </a:lnTo>
                  <a:lnTo>
                    <a:pt x="1338" y="1265"/>
                  </a:lnTo>
                  <a:lnTo>
                    <a:pt x="1322" y="1181"/>
                  </a:lnTo>
                  <a:lnTo>
                    <a:pt x="1302" y="1099"/>
                  </a:lnTo>
                  <a:lnTo>
                    <a:pt x="1275" y="1018"/>
                  </a:lnTo>
                  <a:lnTo>
                    <a:pt x="1243" y="941"/>
                  </a:lnTo>
                  <a:lnTo>
                    <a:pt x="1207" y="865"/>
                  </a:lnTo>
                  <a:lnTo>
                    <a:pt x="1165" y="794"/>
                  </a:lnTo>
                  <a:lnTo>
                    <a:pt x="1119" y="724"/>
                  </a:lnTo>
                  <a:lnTo>
                    <a:pt x="1068" y="659"/>
                  </a:lnTo>
                  <a:lnTo>
                    <a:pt x="1014" y="597"/>
                  </a:lnTo>
                  <a:lnTo>
                    <a:pt x="954" y="539"/>
                  </a:lnTo>
                  <a:lnTo>
                    <a:pt x="892" y="485"/>
                  </a:lnTo>
                  <a:lnTo>
                    <a:pt x="826" y="434"/>
                  </a:lnTo>
                  <a:lnTo>
                    <a:pt x="756" y="389"/>
                  </a:lnTo>
                  <a:lnTo>
                    <a:pt x="683" y="348"/>
                  </a:lnTo>
                  <a:lnTo>
                    <a:pt x="607" y="311"/>
                  </a:lnTo>
                  <a:lnTo>
                    <a:pt x="529" y="279"/>
                  </a:lnTo>
                  <a:lnTo>
                    <a:pt x="447" y="253"/>
                  </a:lnTo>
                  <a:lnTo>
                    <a:pt x="365" y="233"/>
                  </a:lnTo>
                  <a:lnTo>
                    <a:pt x="280" y="217"/>
                  </a:lnTo>
                  <a:lnTo>
                    <a:pt x="192" y="209"/>
                  </a:lnTo>
                  <a:lnTo>
                    <a:pt x="103" y="206"/>
                  </a:lnTo>
                  <a:lnTo>
                    <a:pt x="80" y="203"/>
                  </a:lnTo>
                  <a:lnTo>
                    <a:pt x="57" y="194"/>
                  </a:lnTo>
                  <a:lnTo>
                    <a:pt x="38" y="183"/>
                  </a:lnTo>
                  <a:lnTo>
                    <a:pt x="22" y="167"/>
                  </a:lnTo>
                  <a:lnTo>
                    <a:pt x="10" y="148"/>
                  </a:lnTo>
                  <a:lnTo>
                    <a:pt x="2" y="126"/>
                  </a:lnTo>
                  <a:lnTo>
                    <a:pt x="0" y="103"/>
                  </a:lnTo>
                  <a:lnTo>
                    <a:pt x="2" y="78"/>
                  </a:lnTo>
                  <a:lnTo>
                    <a:pt x="10" y="57"/>
                  </a:lnTo>
                  <a:lnTo>
                    <a:pt x="22" y="38"/>
                  </a:lnTo>
                  <a:lnTo>
                    <a:pt x="38" y="22"/>
                  </a:lnTo>
                  <a:lnTo>
                    <a:pt x="57" y="10"/>
                  </a:lnTo>
                  <a:lnTo>
                    <a:pt x="80" y="2"/>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219" name="Freeform 180">
            <a:extLst>
              <a:ext uri="{FF2B5EF4-FFF2-40B4-BE49-F238E27FC236}">
                <a16:creationId xmlns:a16="http://schemas.microsoft.com/office/drawing/2014/main" id="{DD3ABD36-86E3-4CB3-80D7-97A1CDC0428D}"/>
              </a:ext>
            </a:extLst>
          </p:cNvPr>
          <p:cNvSpPr>
            <a:spLocks noEditPoints="1"/>
          </p:cNvSpPr>
          <p:nvPr/>
        </p:nvSpPr>
        <p:spPr bwMode="auto">
          <a:xfrm>
            <a:off x="2828115" y="2557966"/>
            <a:ext cx="329368" cy="258733"/>
          </a:xfrm>
          <a:custGeom>
            <a:avLst/>
            <a:gdLst>
              <a:gd name="T0" fmla="*/ 2907 w 3323"/>
              <a:gd name="T1" fmla="*/ 1930 h 2608"/>
              <a:gd name="T2" fmla="*/ 2528 w 3323"/>
              <a:gd name="T3" fmla="*/ 1979 h 2608"/>
              <a:gd name="T4" fmla="*/ 2514 w 3323"/>
              <a:gd name="T5" fmla="*/ 1888 h 2608"/>
              <a:gd name="T6" fmla="*/ 3002 w 3323"/>
              <a:gd name="T7" fmla="*/ 1587 h 2608"/>
              <a:gd name="T8" fmla="*/ 2960 w 3323"/>
              <a:gd name="T9" fmla="*/ 1670 h 2608"/>
              <a:gd name="T10" fmla="*/ 2600 w 3323"/>
              <a:gd name="T11" fmla="*/ 1600 h 2608"/>
              <a:gd name="T12" fmla="*/ 2976 w 3323"/>
              <a:gd name="T13" fmla="*/ 1255 h 2608"/>
              <a:gd name="T14" fmla="*/ 2990 w 3323"/>
              <a:gd name="T15" fmla="*/ 1346 h 2608"/>
              <a:gd name="T16" fmla="*/ 2600 w 3323"/>
              <a:gd name="T17" fmla="*/ 1320 h 2608"/>
              <a:gd name="T18" fmla="*/ 1402 w 3323"/>
              <a:gd name="T19" fmla="*/ 814 h 2608"/>
              <a:gd name="T20" fmla="*/ 1443 w 3323"/>
              <a:gd name="T21" fmla="*/ 895 h 2608"/>
              <a:gd name="T22" fmla="*/ 968 w 3323"/>
              <a:gd name="T23" fmla="*/ 970 h 2608"/>
              <a:gd name="T24" fmla="*/ 899 w 3323"/>
              <a:gd name="T25" fmla="*/ 1250 h 2608"/>
              <a:gd name="T26" fmla="*/ 865 w 3323"/>
              <a:gd name="T27" fmla="*/ 909 h 2608"/>
              <a:gd name="T28" fmla="*/ 2752 w 3323"/>
              <a:gd name="T29" fmla="*/ 626 h 2608"/>
              <a:gd name="T30" fmla="*/ 2710 w 3323"/>
              <a:gd name="T31" fmla="*/ 709 h 2608"/>
              <a:gd name="T32" fmla="*/ 2802 w 3323"/>
              <a:gd name="T33" fmla="*/ 695 h 2608"/>
              <a:gd name="T34" fmla="*/ 2752 w 3323"/>
              <a:gd name="T35" fmla="*/ 521 h 2608"/>
              <a:gd name="T36" fmla="*/ 2904 w 3323"/>
              <a:gd name="T37" fmla="*/ 646 h 2608"/>
              <a:gd name="T38" fmla="*/ 2812 w 3323"/>
              <a:gd name="T39" fmla="*/ 822 h 2608"/>
              <a:gd name="T40" fmla="*/ 2623 w 3323"/>
              <a:gd name="T41" fmla="*/ 766 h 2608"/>
              <a:gd name="T42" fmla="*/ 2642 w 3323"/>
              <a:gd name="T43" fmla="*/ 567 h 2608"/>
              <a:gd name="T44" fmla="*/ 1122 w 3323"/>
              <a:gd name="T45" fmla="*/ 513 h 2608"/>
              <a:gd name="T46" fmla="*/ 527 w 3323"/>
              <a:gd name="T47" fmla="*/ 1061 h 2608"/>
              <a:gd name="T48" fmla="*/ 626 w 3323"/>
              <a:gd name="T49" fmla="*/ 1897 h 2608"/>
              <a:gd name="T50" fmla="*/ 1784 w 3323"/>
              <a:gd name="T51" fmla="*/ 1969 h 2608"/>
              <a:gd name="T52" fmla="*/ 2381 w 3323"/>
              <a:gd name="T53" fmla="*/ 1419 h 2608"/>
              <a:gd name="T54" fmla="*/ 2281 w 3323"/>
              <a:gd name="T55" fmla="*/ 584 h 2608"/>
              <a:gd name="T56" fmla="*/ 1623 w 3323"/>
              <a:gd name="T57" fmla="*/ 398 h 2608"/>
              <a:gd name="T58" fmla="*/ 2358 w 3323"/>
              <a:gd name="T59" fmla="*/ 514 h 2608"/>
              <a:gd name="T60" fmla="*/ 2491 w 3323"/>
              <a:gd name="T61" fmla="*/ 1178 h 2608"/>
              <a:gd name="T62" fmla="*/ 2370 w 3323"/>
              <a:gd name="T63" fmla="*/ 1949 h 2608"/>
              <a:gd name="T64" fmla="*/ 1792 w 3323"/>
              <a:gd name="T65" fmla="*/ 2073 h 2608"/>
              <a:gd name="T66" fmla="*/ 606 w 3323"/>
              <a:gd name="T67" fmla="*/ 1999 h 2608"/>
              <a:gd name="T68" fmla="*/ 460 w 3323"/>
              <a:gd name="T69" fmla="*/ 1680 h 2608"/>
              <a:gd name="T70" fmla="*/ 460 w 3323"/>
              <a:gd name="T71" fmla="*/ 802 h 2608"/>
              <a:gd name="T72" fmla="*/ 606 w 3323"/>
              <a:gd name="T73" fmla="*/ 482 h 2608"/>
              <a:gd name="T74" fmla="*/ 1214 w 3323"/>
              <a:gd name="T75" fmla="*/ 218 h 2608"/>
              <a:gd name="T76" fmla="*/ 216 w 3323"/>
              <a:gd name="T77" fmla="*/ 990 h 2608"/>
              <a:gd name="T78" fmla="*/ 321 w 3323"/>
              <a:gd name="T79" fmla="*/ 2213 h 2608"/>
              <a:gd name="T80" fmla="*/ 2406 w 3323"/>
              <a:gd name="T81" fmla="*/ 2270 h 2608"/>
              <a:gd name="T82" fmla="*/ 3115 w 3323"/>
              <a:gd name="T83" fmla="*/ 1339 h 2608"/>
              <a:gd name="T84" fmla="*/ 2704 w 3323"/>
              <a:gd name="T85" fmla="*/ 258 h 2608"/>
              <a:gd name="T86" fmla="*/ 2208 w 3323"/>
              <a:gd name="T87" fmla="*/ 13 h 2608"/>
              <a:gd name="T88" fmla="*/ 3140 w 3323"/>
              <a:gd name="T89" fmla="*/ 135 h 2608"/>
              <a:gd name="T90" fmla="*/ 3293 w 3323"/>
              <a:gd name="T91" fmla="*/ 746 h 2608"/>
              <a:gd name="T92" fmla="*/ 3270 w 3323"/>
              <a:gd name="T93" fmla="*/ 1926 h 2608"/>
              <a:gd name="T94" fmla="*/ 3115 w 3323"/>
              <a:gd name="T95" fmla="*/ 2388 h 2608"/>
              <a:gd name="T96" fmla="*/ 2380 w 3323"/>
              <a:gd name="T97" fmla="*/ 2488 h 2608"/>
              <a:gd name="T98" fmla="*/ 2301 w 3323"/>
              <a:gd name="T99" fmla="*/ 2554 h 2608"/>
              <a:gd name="T100" fmla="*/ 1945 w 3323"/>
              <a:gd name="T101" fmla="*/ 2600 h 2608"/>
              <a:gd name="T102" fmla="*/ 1446 w 3323"/>
              <a:gd name="T103" fmla="*/ 2604 h 2608"/>
              <a:gd name="T104" fmla="*/ 1059 w 3323"/>
              <a:gd name="T105" fmla="*/ 2562 h 2608"/>
              <a:gd name="T106" fmla="*/ 937 w 3323"/>
              <a:gd name="T107" fmla="*/ 2496 h 2608"/>
              <a:gd name="T108" fmla="*/ 235 w 3323"/>
              <a:gd name="T109" fmla="*/ 2404 h 2608"/>
              <a:gd name="T110" fmla="*/ 83 w 3323"/>
              <a:gd name="T111" fmla="*/ 2094 h 2608"/>
              <a:gd name="T112" fmla="*/ 13 w 3323"/>
              <a:gd name="T113" fmla="*/ 915 h 2608"/>
              <a:gd name="T114" fmla="*/ 162 w 3323"/>
              <a:gd name="T115" fmla="*/ 157 h 2608"/>
              <a:gd name="T116" fmla="*/ 842 w 3323"/>
              <a:gd name="T117" fmla="*/ 30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23" h="2608">
                <a:moveTo>
                  <a:pt x="2544" y="1877"/>
                </a:moveTo>
                <a:lnTo>
                  <a:pt x="2856" y="1877"/>
                </a:lnTo>
                <a:lnTo>
                  <a:pt x="2873" y="1880"/>
                </a:lnTo>
                <a:lnTo>
                  <a:pt x="2887" y="1888"/>
                </a:lnTo>
                <a:lnTo>
                  <a:pt x="2898" y="1899"/>
                </a:lnTo>
                <a:lnTo>
                  <a:pt x="2905" y="1913"/>
                </a:lnTo>
                <a:lnTo>
                  <a:pt x="2907" y="1930"/>
                </a:lnTo>
                <a:lnTo>
                  <a:pt x="2905" y="1946"/>
                </a:lnTo>
                <a:lnTo>
                  <a:pt x="2898" y="1961"/>
                </a:lnTo>
                <a:lnTo>
                  <a:pt x="2887" y="1972"/>
                </a:lnTo>
                <a:lnTo>
                  <a:pt x="2873" y="1979"/>
                </a:lnTo>
                <a:lnTo>
                  <a:pt x="2856" y="1982"/>
                </a:lnTo>
                <a:lnTo>
                  <a:pt x="2544" y="1982"/>
                </a:lnTo>
                <a:lnTo>
                  <a:pt x="2528" y="1979"/>
                </a:lnTo>
                <a:lnTo>
                  <a:pt x="2514" y="1972"/>
                </a:lnTo>
                <a:lnTo>
                  <a:pt x="2502" y="1961"/>
                </a:lnTo>
                <a:lnTo>
                  <a:pt x="2495" y="1946"/>
                </a:lnTo>
                <a:lnTo>
                  <a:pt x="2492" y="1930"/>
                </a:lnTo>
                <a:lnTo>
                  <a:pt x="2495" y="1913"/>
                </a:lnTo>
                <a:lnTo>
                  <a:pt x="2502" y="1899"/>
                </a:lnTo>
                <a:lnTo>
                  <a:pt x="2514" y="1888"/>
                </a:lnTo>
                <a:lnTo>
                  <a:pt x="2528" y="1880"/>
                </a:lnTo>
                <a:lnTo>
                  <a:pt x="2544" y="1877"/>
                </a:lnTo>
                <a:close/>
                <a:moveTo>
                  <a:pt x="2649" y="1565"/>
                </a:moveTo>
                <a:lnTo>
                  <a:pt x="2960" y="1565"/>
                </a:lnTo>
                <a:lnTo>
                  <a:pt x="2976" y="1567"/>
                </a:lnTo>
                <a:lnTo>
                  <a:pt x="2990" y="1575"/>
                </a:lnTo>
                <a:lnTo>
                  <a:pt x="3002" y="1587"/>
                </a:lnTo>
                <a:lnTo>
                  <a:pt x="3009" y="1600"/>
                </a:lnTo>
                <a:lnTo>
                  <a:pt x="3012" y="1616"/>
                </a:lnTo>
                <a:lnTo>
                  <a:pt x="3009" y="1634"/>
                </a:lnTo>
                <a:lnTo>
                  <a:pt x="3002" y="1648"/>
                </a:lnTo>
                <a:lnTo>
                  <a:pt x="2990" y="1660"/>
                </a:lnTo>
                <a:lnTo>
                  <a:pt x="2976" y="1667"/>
                </a:lnTo>
                <a:lnTo>
                  <a:pt x="2960" y="1670"/>
                </a:lnTo>
                <a:lnTo>
                  <a:pt x="2649" y="1670"/>
                </a:lnTo>
                <a:lnTo>
                  <a:pt x="2632" y="1667"/>
                </a:lnTo>
                <a:lnTo>
                  <a:pt x="2618" y="1660"/>
                </a:lnTo>
                <a:lnTo>
                  <a:pt x="2607" y="1648"/>
                </a:lnTo>
                <a:lnTo>
                  <a:pt x="2600" y="1634"/>
                </a:lnTo>
                <a:lnTo>
                  <a:pt x="2596" y="1616"/>
                </a:lnTo>
                <a:lnTo>
                  <a:pt x="2600" y="1600"/>
                </a:lnTo>
                <a:lnTo>
                  <a:pt x="2607" y="1587"/>
                </a:lnTo>
                <a:lnTo>
                  <a:pt x="2618" y="1575"/>
                </a:lnTo>
                <a:lnTo>
                  <a:pt x="2632" y="1567"/>
                </a:lnTo>
                <a:lnTo>
                  <a:pt x="2649" y="1565"/>
                </a:lnTo>
                <a:close/>
                <a:moveTo>
                  <a:pt x="2649" y="1252"/>
                </a:moveTo>
                <a:lnTo>
                  <a:pt x="2960" y="1252"/>
                </a:lnTo>
                <a:lnTo>
                  <a:pt x="2976" y="1255"/>
                </a:lnTo>
                <a:lnTo>
                  <a:pt x="2990" y="1262"/>
                </a:lnTo>
                <a:lnTo>
                  <a:pt x="3002" y="1273"/>
                </a:lnTo>
                <a:lnTo>
                  <a:pt x="3009" y="1288"/>
                </a:lnTo>
                <a:lnTo>
                  <a:pt x="3012" y="1304"/>
                </a:lnTo>
                <a:lnTo>
                  <a:pt x="3009" y="1320"/>
                </a:lnTo>
                <a:lnTo>
                  <a:pt x="3002" y="1335"/>
                </a:lnTo>
                <a:lnTo>
                  <a:pt x="2990" y="1346"/>
                </a:lnTo>
                <a:lnTo>
                  <a:pt x="2976" y="1353"/>
                </a:lnTo>
                <a:lnTo>
                  <a:pt x="2960" y="1356"/>
                </a:lnTo>
                <a:lnTo>
                  <a:pt x="2649" y="1356"/>
                </a:lnTo>
                <a:lnTo>
                  <a:pt x="2632" y="1353"/>
                </a:lnTo>
                <a:lnTo>
                  <a:pt x="2618" y="1346"/>
                </a:lnTo>
                <a:lnTo>
                  <a:pt x="2607" y="1335"/>
                </a:lnTo>
                <a:lnTo>
                  <a:pt x="2600" y="1320"/>
                </a:lnTo>
                <a:lnTo>
                  <a:pt x="2596" y="1304"/>
                </a:lnTo>
                <a:lnTo>
                  <a:pt x="2600" y="1288"/>
                </a:lnTo>
                <a:lnTo>
                  <a:pt x="2607" y="1273"/>
                </a:lnTo>
                <a:lnTo>
                  <a:pt x="2618" y="1262"/>
                </a:lnTo>
                <a:lnTo>
                  <a:pt x="2632" y="1255"/>
                </a:lnTo>
                <a:lnTo>
                  <a:pt x="2649" y="1252"/>
                </a:lnTo>
                <a:close/>
                <a:moveTo>
                  <a:pt x="1402" y="814"/>
                </a:moveTo>
                <a:lnTo>
                  <a:pt x="1418" y="816"/>
                </a:lnTo>
                <a:lnTo>
                  <a:pt x="1432" y="823"/>
                </a:lnTo>
                <a:lnTo>
                  <a:pt x="1443" y="833"/>
                </a:lnTo>
                <a:lnTo>
                  <a:pt x="1451" y="848"/>
                </a:lnTo>
                <a:lnTo>
                  <a:pt x="1454" y="864"/>
                </a:lnTo>
                <a:lnTo>
                  <a:pt x="1451" y="881"/>
                </a:lnTo>
                <a:lnTo>
                  <a:pt x="1443" y="895"/>
                </a:lnTo>
                <a:lnTo>
                  <a:pt x="1432" y="907"/>
                </a:lnTo>
                <a:lnTo>
                  <a:pt x="1418" y="916"/>
                </a:lnTo>
                <a:lnTo>
                  <a:pt x="1402" y="919"/>
                </a:lnTo>
                <a:lnTo>
                  <a:pt x="1013" y="944"/>
                </a:lnTo>
                <a:lnTo>
                  <a:pt x="995" y="949"/>
                </a:lnTo>
                <a:lnTo>
                  <a:pt x="981" y="958"/>
                </a:lnTo>
                <a:lnTo>
                  <a:pt x="968" y="970"/>
                </a:lnTo>
                <a:lnTo>
                  <a:pt x="959" y="985"/>
                </a:lnTo>
                <a:lnTo>
                  <a:pt x="953" y="1002"/>
                </a:lnTo>
                <a:lnTo>
                  <a:pt x="936" y="1199"/>
                </a:lnTo>
                <a:lnTo>
                  <a:pt x="933" y="1217"/>
                </a:lnTo>
                <a:lnTo>
                  <a:pt x="925" y="1231"/>
                </a:lnTo>
                <a:lnTo>
                  <a:pt x="914" y="1242"/>
                </a:lnTo>
                <a:lnTo>
                  <a:pt x="899" y="1250"/>
                </a:lnTo>
                <a:lnTo>
                  <a:pt x="883" y="1252"/>
                </a:lnTo>
                <a:lnTo>
                  <a:pt x="867" y="1250"/>
                </a:lnTo>
                <a:lnTo>
                  <a:pt x="852" y="1242"/>
                </a:lnTo>
                <a:lnTo>
                  <a:pt x="842" y="1231"/>
                </a:lnTo>
                <a:lnTo>
                  <a:pt x="835" y="1217"/>
                </a:lnTo>
                <a:lnTo>
                  <a:pt x="834" y="1199"/>
                </a:lnTo>
                <a:lnTo>
                  <a:pt x="865" y="909"/>
                </a:lnTo>
                <a:lnTo>
                  <a:pt x="871" y="893"/>
                </a:lnTo>
                <a:lnTo>
                  <a:pt x="880" y="878"/>
                </a:lnTo>
                <a:lnTo>
                  <a:pt x="893" y="865"/>
                </a:lnTo>
                <a:lnTo>
                  <a:pt x="908" y="856"/>
                </a:lnTo>
                <a:lnTo>
                  <a:pt x="925" y="852"/>
                </a:lnTo>
                <a:lnTo>
                  <a:pt x="1402" y="814"/>
                </a:lnTo>
                <a:close/>
                <a:moveTo>
                  <a:pt x="2752" y="626"/>
                </a:moveTo>
                <a:lnTo>
                  <a:pt x="2736" y="629"/>
                </a:lnTo>
                <a:lnTo>
                  <a:pt x="2721" y="636"/>
                </a:lnTo>
                <a:lnTo>
                  <a:pt x="2710" y="647"/>
                </a:lnTo>
                <a:lnTo>
                  <a:pt x="2703" y="662"/>
                </a:lnTo>
                <a:lnTo>
                  <a:pt x="2701" y="678"/>
                </a:lnTo>
                <a:lnTo>
                  <a:pt x="2703" y="695"/>
                </a:lnTo>
                <a:lnTo>
                  <a:pt x="2710" y="709"/>
                </a:lnTo>
                <a:lnTo>
                  <a:pt x="2721" y="720"/>
                </a:lnTo>
                <a:lnTo>
                  <a:pt x="2736" y="728"/>
                </a:lnTo>
                <a:lnTo>
                  <a:pt x="2752" y="731"/>
                </a:lnTo>
                <a:lnTo>
                  <a:pt x="2768" y="728"/>
                </a:lnTo>
                <a:lnTo>
                  <a:pt x="2783" y="720"/>
                </a:lnTo>
                <a:lnTo>
                  <a:pt x="2794" y="709"/>
                </a:lnTo>
                <a:lnTo>
                  <a:pt x="2802" y="695"/>
                </a:lnTo>
                <a:lnTo>
                  <a:pt x="2804" y="678"/>
                </a:lnTo>
                <a:lnTo>
                  <a:pt x="2802" y="662"/>
                </a:lnTo>
                <a:lnTo>
                  <a:pt x="2794" y="647"/>
                </a:lnTo>
                <a:lnTo>
                  <a:pt x="2783" y="636"/>
                </a:lnTo>
                <a:lnTo>
                  <a:pt x="2768" y="629"/>
                </a:lnTo>
                <a:lnTo>
                  <a:pt x="2752" y="626"/>
                </a:lnTo>
                <a:close/>
                <a:moveTo>
                  <a:pt x="2752" y="521"/>
                </a:moveTo>
                <a:lnTo>
                  <a:pt x="2784" y="525"/>
                </a:lnTo>
                <a:lnTo>
                  <a:pt x="2812" y="533"/>
                </a:lnTo>
                <a:lnTo>
                  <a:pt x="2839" y="549"/>
                </a:lnTo>
                <a:lnTo>
                  <a:pt x="2862" y="567"/>
                </a:lnTo>
                <a:lnTo>
                  <a:pt x="2881" y="591"/>
                </a:lnTo>
                <a:lnTo>
                  <a:pt x="2895" y="618"/>
                </a:lnTo>
                <a:lnTo>
                  <a:pt x="2904" y="646"/>
                </a:lnTo>
                <a:lnTo>
                  <a:pt x="2907" y="678"/>
                </a:lnTo>
                <a:lnTo>
                  <a:pt x="2904" y="709"/>
                </a:lnTo>
                <a:lnTo>
                  <a:pt x="2895" y="739"/>
                </a:lnTo>
                <a:lnTo>
                  <a:pt x="2881" y="766"/>
                </a:lnTo>
                <a:lnTo>
                  <a:pt x="2862" y="788"/>
                </a:lnTo>
                <a:lnTo>
                  <a:pt x="2839" y="808"/>
                </a:lnTo>
                <a:lnTo>
                  <a:pt x="2812" y="822"/>
                </a:lnTo>
                <a:lnTo>
                  <a:pt x="2784" y="831"/>
                </a:lnTo>
                <a:lnTo>
                  <a:pt x="2752" y="834"/>
                </a:lnTo>
                <a:lnTo>
                  <a:pt x="2721" y="831"/>
                </a:lnTo>
                <a:lnTo>
                  <a:pt x="2692" y="822"/>
                </a:lnTo>
                <a:lnTo>
                  <a:pt x="2665" y="808"/>
                </a:lnTo>
                <a:lnTo>
                  <a:pt x="2642" y="788"/>
                </a:lnTo>
                <a:lnTo>
                  <a:pt x="2623" y="766"/>
                </a:lnTo>
                <a:lnTo>
                  <a:pt x="2609" y="739"/>
                </a:lnTo>
                <a:lnTo>
                  <a:pt x="2600" y="709"/>
                </a:lnTo>
                <a:lnTo>
                  <a:pt x="2596" y="678"/>
                </a:lnTo>
                <a:lnTo>
                  <a:pt x="2600" y="646"/>
                </a:lnTo>
                <a:lnTo>
                  <a:pt x="2609" y="618"/>
                </a:lnTo>
                <a:lnTo>
                  <a:pt x="2623" y="591"/>
                </a:lnTo>
                <a:lnTo>
                  <a:pt x="2642" y="567"/>
                </a:lnTo>
                <a:lnTo>
                  <a:pt x="2665" y="549"/>
                </a:lnTo>
                <a:lnTo>
                  <a:pt x="2692" y="533"/>
                </a:lnTo>
                <a:lnTo>
                  <a:pt x="2721" y="525"/>
                </a:lnTo>
                <a:lnTo>
                  <a:pt x="2752" y="521"/>
                </a:lnTo>
                <a:close/>
                <a:moveTo>
                  <a:pt x="1454" y="498"/>
                </a:moveTo>
                <a:lnTo>
                  <a:pt x="1288" y="502"/>
                </a:lnTo>
                <a:lnTo>
                  <a:pt x="1122" y="513"/>
                </a:lnTo>
                <a:lnTo>
                  <a:pt x="958" y="529"/>
                </a:lnTo>
                <a:lnTo>
                  <a:pt x="792" y="554"/>
                </a:lnTo>
                <a:lnTo>
                  <a:pt x="626" y="584"/>
                </a:lnTo>
                <a:lnTo>
                  <a:pt x="591" y="704"/>
                </a:lnTo>
                <a:lnTo>
                  <a:pt x="563" y="823"/>
                </a:lnTo>
                <a:lnTo>
                  <a:pt x="541" y="942"/>
                </a:lnTo>
                <a:lnTo>
                  <a:pt x="527" y="1061"/>
                </a:lnTo>
                <a:lnTo>
                  <a:pt x="520" y="1181"/>
                </a:lnTo>
                <a:lnTo>
                  <a:pt x="520" y="1300"/>
                </a:lnTo>
                <a:lnTo>
                  <a:pt x="527" y="1419"/>
                </a:lnTo>
                <a:lnTo>
                  <a:pt x="541" y="1539"/>
                </a:lnTo>
                <a:lnTo>
                  <a:pt x="563" y="1659"/>
                </a:lnTo>
                <a:lnTo>
                  <a:pt x="591" y="1778"/>
                </a:lnTo>
                <a:lnTo>
                  <a:pt x="626" y="1897"/>
                </a:lnTo>
                <a:lnTo>
                  <a:pt x="792" y="1928"/>
                </a:lnTo>
                <a:lnTo>
                  <a:pt x="958" y="1951"/>
                </a:lnTo>
                <a:lnTo>
                  <a:pt x="1122" y="1969"/>
                </a:lnTo>
                <a:lnTo>
                  <a:pt x="1288" y="1979"/>
                </a:lnTo>
                <a:lnTo>
                  <a:pt x="1454" y="1982"/>
                </a:lnTo>
                <a:lnTo>
                  <a:pt x="1619" y="1979"/>
                </a:lnTo>
                <a:lnTo>
                  <a:pt x="1784" y="1969"/>
                </a:lnTo>
                <a:lnTo>
                  <a:pt x="1950" y="1951"/>
                </a:lnTo>
                <a:lnTo>
                  <a:pt x="2116" y="1928"/>
                </a:lnTo>
                <a:lnTo>
                  <a:pt x="2281" y="1897"/>
                </a:lnTo>
                <a:lnTo>
                  <a:pt x="2316" y="1778"/>
                </a:lnTo>
                <a:lnTo>
                  <a:pt x="2345" y="1659"/>
                </a:lnTo>
                <a:lnTo>
                  <a:pt x="2366" y="1539"/>
                </a:lnTo>
                <a:lnTo>
                  <a:pt x="2381" y="1419"/>
                </a:lnTo>
                <a:lnTo>
                  <a:pt x="2388" y="1300"/>
                </a:lnTo>
                <a:lnTo>
                  <a:pt x="2388" y="1181"/>
                </a:lnTo>
                <a:lnTo>
                  <a:pt x="2381" y="1061"/>
                </a:lnTo>
                <a:lnTo>
                  <a:pt x="2366" y="942"/>
                </a:lnTo>
                <a:lnTo>
                  <a:pt x="2345" y="823"/>
                </a:lnTo>
                <a:lnTo>
                  <a:pt x="2316" y="704"/>
                </a:lnTo>
                <a:lnTo>
                  <a:pt x="2281" y="584"/>
                </a:lnTo>
                <a:lnTo>
                  <a:pt x="2116" y="554"/>
                </a:lnTo>
                <a:lnTo>
                  <a:pt x="1950" y="529"/>
                </a:lnTo>
                <a:lnTo>
                  <a:pt x="1784" y="513"/>
                </a:lnTo>
                <a:lnTo>
                  <a:pt x="1619" y="502"/>
                </a:lnTo>
                <a:lnTo>
                  <a:pt x="1454" y="498"/>
                </a:lnTo>
                <a:close/>
                <a:moveTo>
                  <a:pt x="1454" y="395"/>
                </a:moveTo>
                <a:lnTo>
                  <a:pt x="1623" y="398"/>
                </a:lnTo>
                <a:lnTo>
                  <a:pt x="1792" y="409"/>
                </a:lnTo>
                <a:lnTo>
                  <a:pt x="1963" y="426"/>
                </a:lnTo>
                <a:lnTo>
                  <a:pt x="2133" y="451"/>
                </a:lnTo>
                <a:lnTo>
                  <a:pt x="2302" y="482"/>
                </a:lnTo>
                <a:lnTo>
                  <a:pt x="2322" y="489"/>
                </a:lnTo>
                <a:lnTo>
                  <a:pt x="2342" y="499"/>
                </a:lnTo>
                <a:lnTo>
                  <a:pt x="2358" y="514"/>
                </a:lnTo>
                <a:lnTo>
                  <a:pt x="2370" y="531"/>
                </a:lnTo>
                <a:lnTo>
                  <a:pt x="2380" y="552"/>
                </a:lnTo>
                <a:lnTo>
                  <a:pt x="2416" y="676"/>
                </a:lnTo>
                <a:lnTo>
                  <a:pt x="2446" y="802"/>
                </a:lnTo>
                <a:lnTo>
                  <a:pt x="2469" y="927"/>
                </a:lnTo>
                <a:lnTo>
                  <a:pt x="2484" y="1052"/>
                </a:lnTo>
                <a:lnTo>
                  <a:pt x="2491" y="1178"/>
                </a:lnTo>
                <a:lnTo>
                  <a:pt x="2491" y="1303"/>
                </a:lnTo>
                <a:lnTo>
                  <a:pt x="2484" y="1428"/>
                </a:lnTo>
                <a:lnTo>
                  <a:pt x="2469" y="1555"/>
                </a:lnTo>
                <a:lnTo>
                  <a:pt x="2446" y="1680"/>
                </a:lnTo>
                <a:lnTo>
                  <a:pt x="2416" y="1804"/>
                </a:lnTo>
                <a:lnTo>
                  <a:pt x="2380" y="1930"/>
                </a:lnTo>
                <a:lnTo>
                  <a:pt x="2370" y="1949"/>
                </a:lnTo>
                <a:lnTo>
                  <a:pt x="2358" y="1967"/>
                </a:lnTo>
                <a:lnTo>
                  <a:pt x="2342" y="1981"/>
                </a:lnTo>
                <a:lnTo>
                  <a:pt x="2322" y="1992"/>
                </a:lnTo>
                <a:lnTo>
                  <a:pt x="2302" y="1999"/>
                </a:lnTo>
                <a:lnTo>
                  <a:pt x="2133" y="2030"/>
                </a:lnTo>
                <a:lnTo>
                  <a:pt x="1963" y="2055"/>
                </a:lnTo>
                <a:lnTo>
                  <a:pt x="1792" y="2073"/>
                </a:lnTo>
                <a:lnTo>
                  <a:pt x="1623" y="2083"/>
                </a:lnTo>
                <a:lnTo>
                  <a:pt x="1454" y="2087"/>
                </a:lnTo>
                <a:lnTo>
                  <a:pt x="1284" y="2083"/>
                </a:lnTo>
                <a:lnTo>
                  <a:pt x="1114" y="2073"/>
                </a:lnTo>
                <a:lnTo>
                  <a:pt x="944" y="2055"/>
                </a:lnTo>
                <a:lnTo>
                  <a:pt x="774" y="2030"/>
                </a:lnTo>
                <a:lnTo>
                  <a:pt x="606" y="1999"/>
                </a:lnTo>
                <a:lnTo>
                  <a:pt x="584" y="1992"/>
                </a:lnTo>
                <a:lnTo>
                  <a:pt x="566" y="1981"/>
                </a:lnTo>
                <a:lnTo>
                  <a:pt x="549" y="1967"/>
                </a:lnTo>
                <a:lnTo>
                  <a:pt x="536" y="1949"/>
                </a:lnTo>
                <a:lnTo>
                  <a:pt x="528" y="1930"/>
                </a:lnTo>
                <a:lnTo>
                  <a:pt x="490" y="1804"/>
                </a:lnTo>
                <a:lnTo>
                  <a:pt x="460" y="1680"/>
                </a:lnTo>
                <a:lnTo>
                  <a:pt x="439" y="1555"/>
                </a:lnTo>
                <a:lnTo>
                  <a:pt x="424" y="1429"/>
                </a:lnTo>
                <a:lnTo>
                  <a:pt x="416" y="1303"/>
                </a:lnTo>
                <a:lnTo>
                  <a:pt x="416" y="1178"/>
                </a:lnTo>
                <a:lnTo>
                  <a:pt x="424" y="1052"/>
                </a:lnTo>
                <a:lnTo>
                  <a:pt x="439" y="927"/>
                </a:lnTo>
                <a:lnTo>
                  <a:pt x="460" y="802"/>
                </a:lnTo>
                <a:lnTo>
                  <a:pt x="490" y="677"/>
                </a:lnTo>
                <a:lnTo>
                  <a:pt x="528" y="552"/>
                </a:lnTo>
                <a:lnTo>
                  <a:pt x="536" y="532"/>
                </a:lnTo>
                <a:lnTo>
                  <a:pt x="549" y="514"/>
                </a:lnTo>
                <a:lnTo>
                  <a:pt x="566" y="499"/>
                </a:lnTo>
                <a:lnTo>
                  <a:pt x="584" y="489"/>
                </a:lnTo>
                <a:lnTo>
                  <a:pt x="606" y="482"/>
                </a:lnTo>
                <a:lnTo>
                  <a:pt x="774" y="451"/>
                </a:lnTo>
                <a:lnTo>
                  <a:pt x="944" y="426"/>
                </a:lnTo>
                <a:lnTo>
                  <a:pt x="1114" y="409"/>
                </a:lnTo>
                <a:lnTo>
                  <a:pt x="1284" y="398"/>
                </a:lnTo>
                <a:lnTo>
                  <a:pt x="1454" y="395"/>
                </a:lnTo>
                <a:close/>
                <a:moveTo>
                  <a:pt x="1513" y="210"/>
                </a:moveTo>
                <a:lnTo>
                  <a:pt x="1214" y="218"/>
                </a:lnTo>
                <a:lnTo>
                  <a:pt x="917" y="233"/>
                </a:lnTo>
                <a:lnTo>
                  <a:pt x="619" y="258"/>
                </a:lnTo>
                <a:lnTo>
                  <a:pt x="321" y="290"/>
                </a:lnTo>
                <a:lnTo>
                  <a:pt x="283" y="465"/>
                </a:lnTo>
                <a:lnTo>
                  <a:pt x="254" y="640"/>
                </a:lnTo>
                <a:lnTo>
                  <a:pt x="231" y="815"/>
                </a:lnTo>
                <a:lnTo>
                  <a:pt x="216" y="990"/>
                </a:lnTo>
                <a:lnTo>
                  <a:pt x="209" y="1164"/>
                </a:lnTo>
                <a:lnTo>
                  <a:pt x="209" y="1339"/>
                </a:lnTo>
                <a:lnTo>
                  <a:pt x="216" y="1514"/>
                </a:lnTo>
                <a:lnTo>
                  <a:pt x="231" y="1689"/>
                </a:lnTo>
                <a:lnTo>
                  <a:pt x="254" y="1864"/>
                </a:lnTo>
                <a:lnTo>
                  <a:pt x="283" y="2039"/>
                </a:lnTo>
                <a:lnTo>
                  <a:pt x="321" y="2213"/>
                </a:lnTo>
                <a:lnTo>
                  <a:pt x="619" y="2245"/>
                </a:lnTo>
                <a:lnTo>
                  <a:pt x="917" y="2270"/>
                </a:lnTo>
                <a:lnTo>
                  <a:pt x="1214" y="2286"/>
                </a:lnTo>
                <a:lnTo>
                  <a:pt x="1512" y="2295"/>
                </a:lnTo>
                <a:lnTo>
                  <a:pt x="1810" y="2295"/>
                </a:lnTo>
                <a:lnTo>
                  <a:pt x="2108" y="2286"/>
                </a:lnTo>
                <a:lnTo>
                  <a:pt x="2406" y="2270"/>
                </a:lnTo>
                <a:lnTo>
                  <a:pt x="2704" y="2245"/>
                </a:lnTo>
                <a:lnTo>
                  <a:pt x="3002" y="2213"/>
                </a:lnTo>
                <a:lnTo>
                  <a:pt x="3039" y="2039"/>
                </a:lnTo>
                <a:lnTo>
                  <a:pt x="3069" y="1864"/>
                </a:lnTo>
                <a:lnTo>
                  <a:pt x="3093" y="1689"/>
                </a:lnTo>
                <a:lnTo>
                  <a:pt x="3107" y="1514"/>
                </a:lnTo>
                <a:lnTo>
                  <a:pt x="3115" y="1339"/>
                </a:lnTo>
                <a:lnTo>
                  <a:pt x="3115" y="1164"/>
                </a:lnTo>
                <a:lnTo>
                  <a:pt x="3107" y="990"/>
                </a:lnTo>
                <a:lnTo>
                  <a:pt x="3093" y="815"/>
                </a:lnTo>
                <a:lnTo>
                  <a:pt x="3069" y="640"/>
                </a:lnTo>
                <a:lnTo>
                  <a:pt x="3039" y="465"/>
                </a:lnTo>
                <a:lnTo>
                  <a:pt x="3002" y="290"/>
                </a:lnTo>
                <a:lnTo>
                  <a:pt x="2704" y="258"/>
                </a:lnTo>
                <a:lnTo>
                  <a:pt x="2406" y="233"/>
                </a:lnTo>
                <a:lnTo>
                  <a:pt x="2108" y="218"/>
                </a:lnTo>
                <a:lnTo>
                  <a:pt x="1811" y="210"/>
                </a:lnTo>
                <a:lnTo>
                  <a:pt x="1513" y="210"/>
                </a:lnTo>
                <a:close/>
                <a:moveTo>
                  <a:pt x="1661" y="0"/>
                </a:moveTo>
                <a:lnTo>
                  <a:pt x="1934" y="3"/>
                </a:lnTo>
                <a:lnTo>
                  <a:pt x="2208" y="13"/>
                </a:lnTo>
                <a:lnTo>
                  <a:pt x="2481" y="30"/>
                </a:lnTo>
                <a:lnTo>
                  <a:pt x="2754" y="53"/>
                </a:lnTo>
                <a:lnTo>
                  <a:pt x="3026" y="83"/>
                </a:lnTo>
                <a:lnTo>
                  <a:pt x="3058" y="89"/>
                </a:lnTo>
                <a:lnTo>
                  <a:pt x="3088" y="101"/>
                </a:lnTo>
                <a:lnTo>
                  <a:pt x="3115" y="115"/>
                </a:lnTo>
                <a:lnTo>
                  <a:pt x="3140" y="135"/>
                </a:lnTo>
                <a:lnTo>
                  <a:pt x="3162" y="157"/>
                </a:lnTo>
                <a:lnTo>
                  <a:pt x="3180" y="183"/>
                </a:lnTo>
                <a:lnTo>
                  <a:pt x="3194" y="211"/>
                </a:lnTo>
                <a:lnTo>
                  <a:pt x="3204" y="241"/>
                </a:lnTo>
                <a:lnTo>
                  <a:pt x="3240" y="410"/>
                </a:lnTo>
                <a:lnTo>
                  <a:pt x="3271" y="578"/>
                </a:lnTo>
                <a:lnTo>
                  <a:pt x="3293" y="746"/>
                </a:lnTo>
                <a:lnTo>
                  <a:pt x="3310" y="915"/>
                </a:lnTo>
                <a:lnTo>
                  <a:pt x="3320" y="1083"/>
                </a:lnTo>
                <a:lnTo>
                  <a:pt x="3323" y="1252"/>
                </a:lnTo>
                <a:lnTo>
                  <a:pt x="3320" y="1420"/>
                </a:lnTo>
                <a:lnTo>
                  <a:pt x="3310" y="1589"/>
                </a:lnTo>
                <a:lnTo>
                  <a:pt x="3293" y="1757"/>
                </a:lnTo>
                <a:lnTo>
                  <a:pt x="3270" y="1926"/>
                </a:lnTo>
                <a:lnTo>
                  <a:pt x="3240" y="2094"/>
                </a:lnTo>
                <a:lnTo>
                  <a:pt x="3203" y="2262"/>
                </a:lnTo>
                <a:lnTo>
                  <a:pt x="3194" y="2293"/>
                </a:lnTo>
                <a:lnTo>
                  <a:pt x="3180" y="2321"/>
                </a:lnTo>
                <a:lnTo>
                  <a:pt x="3161" y="2347"/>
                </a:lnTo>
                <a:lnTo>
                  <a:pt x="3140" y="2370"/>
                </a:lnTo>
                <a:lnTo>
                  <a:pt x="3115" y="2388"/>
                </a:lnTo>
                <a:lnTo>
                  <a:pt x="3088" y="2404"/>
                </a:lnTo>
                <a:lnTo>
                  <a:pt x="3058" y="2414"/>
                </a:lnTo>
                <a:lnTo>
                  <a:pt x="3026" y="2421"/>
                </a:lnTo>
                <a:lnTo>
                  <a:pt x="2808" y="2445"/>
                </a:lnTo>
                <a:lnTo>
                  <a:pt x="2589" y="2465"/>
                </a:lnTo>
                <a:lnTo>
                  <a:pt x="2369" y="2481"/>
                </a:lnTo>
                <a:lnTo>
                  <a:pt x="2380" y="2488"/>
                </a:lnTo>
                <a:lnTo>
                  <a:pt x="2386" y="2496"/>
                </a:lnTo>
                <a:lnTo>
                  <a:pt x="2389" y="2504"/>
                </a:lnTo>
                <a:lnTo>
                  <a:pt x="2385" y="2514"/>
                </a:lnTo>
                <a:lnTo>
                  <a:pt x="2373" y="2525"/>
                </a:lnTo>
                <a:lnTo>
                  <a:pt x="2356" y="2535"/>
                </a:lnTo>
                <a:lnTo>
                  <a:pt x="2331" y="2544"/>
                </a:lnTo>
                <a:lnTo>
                  <a:pt x="2301" y="2554"/>
                </a:lnTo>
                <a:lnTo>
                  <a:pt x="2264" y="2562"/>
                </a:lnTo>
                <a:lnTo>
                  <a:pt x="2222" y="2570"/>
                </a:lnTo>
                <a:lnTo>
                  <a:pt x="2176" y="2577"/>
                </a:lnTo>
                <a:lnTo>
                  <a:pt x="2124" y="2584"/>
                </a:lnTo>
                <a:lnTo>
                  <a:pt x="2068" y="2591"/>
                </a:lnTo>
                <a:lnTo>
                  <a:pt x="2008" y="2596"/>
                </a:lnTo>
                <a:lnTo>
                  <a:pt x="1945" y="2600"/>
                </a:lnTo>
                <a:lnTo>
                  <a:pt x="1877" y="2604"/>
                </a:lnTo>
                <a:lnTo>
                  <a:pt x="1808" y="2606"/>
                </a:lnTo>
                <a:lnTo>
                  <a:pt x="1736" y="2608"/>
                </a:lnTo>
                <a:lnTo>
                  <a:pt x="1661" y="2608"/>
                </a:lnTo>
                <a:lnTo>
                  <a:pt x="1588" y="2608"/>
                </a:lnTo>
                <a:lnTo>
                  <a:pt x="1515" y="2606"/>
                </a:lnTo>
                <a:lnTo>
                  <a:pt x="1446" y="2604"/>
                </a:lnTo>
                <a:lnTo>
                  <a:pt x="1378" y="2600"/>
                </a:lnTo>
                <a:lnTo>
                  <a:pt x="1315" y="2596"/>
                </a:lnTo>
                <a:lnTo>
                  <a:pt x="1255" y="2591"/>
                </a:lnTo>
                <a:lnTo>
                  <a:pt x="1199" y="2584"/>
                </a:lnTo>
                <a:lnTo>
                  <a:pt x="1147" y="2577"/>
                </a:lnTo>
                <a:lnTo>
                  <a:pt x="1101" y="2570"/>
                </a:lnTo>
                <a:lnTo>
                  <a:pt x="1059" y="2562"/>
                </a:lnTo>
                <a:lnTo>
                  <a:pt x="1022" y="2554"/>
                </a:lnTo>
                <a:lnTo>
                  <a:pt x="991" y="2544"/>
                </a:lnTo>
                <a:lnTo>
                  <a:pt x="967" y="2535"/>
                </a:lnTo>
                <a:lnTo>
                  <a:pt x="949" y="2525"/>
                </a:lnTo>
                <a:lnTo>
                  <a:pt x="938" y="2514"/>
                </a:lnTo>
                <a:lnTo>
                  <a:pt x="934" y="2504"/>
                </a:lnTo>
                <a:lnTo>
                  <a:pt x="937" y="2496"/>
                </a:lnTo>
                <a:lnTo>
                  <a:pt x="943" y="2488"/>
                </a:lnTo>
                <a:lnTo>
                  <a:pt x="953" y="2481"/>
                </a:lnTo>
                <a:lnTo>
                  <a:pt x="734" y="2465"/>
                </a:lnTo>
                <a:lnTo>
                  <a:pt x="515" y="2445"/>
                </a:lnTo>
                <a:lnTo>
                  <a:pt x="297" y="2421"/>
                </a:lnTo>
                <a:lnTo>
                  <a:pt x="265" y="2414"/>
                </a:lnTo>
                <a:lnTo>
                  <a:pt x="235" y="2404"/>
                </a:lnTo>
                <a:lnTo>
                  <a:pt x="208" y="2388"/>
                </a:lnTo>
                <a:lnTo>
                  <a:pt x="183" y="2370"/>
                </a:lnTo>
                <a:lnTo>
                  <a:pt x="162" y="2347"/>
                </a:lnTo>
                <a:lnTo>
                  <a:pt x="143" y="2321"/>
                </a:lnTo>
                <a:lnTo>
                  <a:pt x="129" y="2293"/>
                </a:lnTo>
                <a:lnTo>
                  <a:pt x="120" y="2262"/>
                </a:lnTo>
                <a:lnTo>
                  <a:pt x="83" y="2094"/>
                </a:lnTo>
                <a:lnTo>
                  <a:pt x="53" y="1926"/>
                </a:lnTo>
                <a:lnTo>
                  <a:pt x="30" y="1757"/>
                </a:lnTo>
                <a:lnTo>
                  <a:pt x="13" y="1589"/>
                </a:lnTo>
                <a:lnTo>
                  <a:pt x="3" y="1420"/>
                </a:lnTo>
                <a:lnTo>
                  <a:pt x="0" y="1252"/>
                </a:lnTo>
                <a:lnTo>
                  <a:pt x="3" y="1083"/>
                </a:lnTo>
                <a:lnTo>
                  <a:pt x="13" y="915"/>
                </a:lnTo>
                <a:lnTo>
                  <a:pt x="30" y="746"/>
                </a:lnTo>
                <a:lnTo>
                  <a:pt x="53" y="578"/>
                </a:lnTo>
                <a:lnTo>
                  <a:pt x="83" y="410"/>
                </a:lnTo>
                <a:lnTo>
                  <a:pt x="120" y="241"/>
                </a:lnTo>
                <a:lnTo>
                  <a:pt x="129" y="211"/>
                </a:lnTo>
                <a:lnTo>
                  <a:pt x="143" y="183"/>
                </a:lnTo>
                <a:lnTo>
                  <a:pt x="162" y="157"/>
                </a:lnTo>
                <a:lnTo>
                  <a:pt x="183" y="135"/>
                </a:lnTo>
                <a:lnTo>
                  <a:pt x="208" y="115"/>
                </a:lnTo>
                <a:lnTo>
                  <a:pt x="235" y="101"/>
                </a:lnTo>
                <a:lnTo>
                  <a:pt x="265" y="89"/>
                </a:lnTo>
                <a:lnTo>
                  <a:pt x="297" y="83"/>
                </a:lnTo>
                <a:lnTo>
                  <a:pt x="569" y="53"/>
                </a:lnTo>
                <a:lnTo>
                  <a:pt x="842" y="30"/>
                </a:lnTo>
                <a:lnTo>
                  <a:pt x="1115" y="13"/>
                </a:lnTo>
                <a:lnTo>
                  <a:pt x="1389" y="3"/>
                </a:lnTo>
                <a:lnTo>
                  <a:pt x="1661"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220" name="Group 183">
            <a:extLst>
              <a:ext uri="{FF2B5EF4-FFF2-40B4-BE49-F238E27FC236}">
                <a16:creationId xmlns:a16="http://schemas.microsoft.com/office/drawing/2014/main" id="{BEB50CD6-9297-4E86-9398-138A48572671}"/>
              </a:ext>
            </a:extLst>
          </p:cNvPr>
          <p:cNvGrpSpPr>
            <a:grpSpLocks noChangeAspect="1"/>
          </p:cNvGrpSpPr>
          <p:nvPr/>
        </p:nvGrpSpPr>
        <p:grpSpPr bwMode="auto">
          <a:xfrm>
            <a:off x="2035246" y="2522253"/>
            <a:ext cx="330162" cy="319844"/>
            <a:chOff x="2564" y="2607"/>
            <a:chExt cx="416" cy="403"/>
          </a:xfrm>
          <a:solidFill>
            <a:srgbClr val="000000"/>
          </a:solidFill>
        </p:grpSpPr>
        <p:sp>
          <p:nvSpPr>
            <p:cNvPr id="1221" name="Freeform 185">
              <a:extLst>
                <a:ext uri="{FF2B5EF4-FFF2-40B4-BE49-F238E27FC236}">
                  <a16:creationId xmlns:a16="http://schemas.microsoft.com/office/drawing/2014/main" id="{CCF49BF6-7AA7-4D64-A9FD-C9B60A0733CA}"/>
                </a:ext>
              </a:extLst>
            </p:cNvPr>
            <p:cNvSpPr>
              <a:spLocks/>
            </p:cNvSpPr>
            <p:nvPr/>
          </p:nvSpPr>
          <p:spPr bwMode="auto">
            <a:xfrm>
              <a:off x="2772" y="2828"/>
              <a:ext cx="52" cy="52"/>
            </a:xfrm>
            <a:custGeom>
              <a:avLst/>
              <a:gdLst>
                <a:gd name="T0" fmla="*/ 208 w 417"/>
                <a:gd name="T1" fmla="*/ 0 h 416"/>
                <a:gd name="T2" fmla="*/ 241 w 417"/>
                <a:gd name="T3" fmla="*/ 2 h 416"/>
                <a:gd name="T4" fmla="*/ 274 w 417"/>
                <a:gd name="T5" fmla="*/ 11 h 416"/>
                <a:gd name="T6" fmla="*/ 304 w 417"/>
                <a:gd name="T7" fmla="*/ 23 h 416"/>
                <a:gd name="T8" fmla="*/ 332 w 417"/>
                <a:gd name="T9" fmla="*/ 40 h 416"/>
                <a:gd name="T10" fmla="*/ 355 w 417"/>
                <a:gd name="T11" fmla="*/ 61 h 416"/>
                <a:gd name="T12" fmla="*/ 377 w 417"/>
                <a:gd name="T13" fmla="*/ 85 h 416"/>
                <a:gd name="T14" fmla="*/ 393 w 417"/>
                <a:gd name="T15" fmla="*/ 112 h 416"/>
                <a:gd name="T16" fmla="*/ 405 w 417"/>
                <a:gd name="T17" fmla="*/ 142 h 416"/>
                <a:gd name="T18" fmla="*/ 414 w 417"/>
                <a:gd name="T19" fmla="*/ 174 h 416"/>
                <a:gd name="T20" fmla="*/ 417 w 417"/>
                <a:gd name="T21" fmla="*/ 207 h 416"/>
                <a:gd name="T22" fmla="*/ 414 w 417"/>
                <a:gd name="T23" fmla="*/ 241 h 416"/>
                <a:gd name="T24" fmla="*/ 405 w 417"/>
                <a:gd name="T25" fmla="*/ 273 h 416"/>
                <a:gd name="T26" fmla="*/ 393 w 417"/>
                <a:gd name="T27" fmla="*/ 303 h 416"/>
                <a:gd name="T28" fmla="*/ 377 w 417"/>
                <a:gd name="T29" fmla="*/ 330 h 416"/>
                <a:gd name="T30" fmla="*/ 355 w 417"/>
                <a:gd name="T31" fmla="*/ 354 h 416"/>
                <a:gd name="T32" fmla="*/ 332 w 417"/>
                <a:gd name="T33" fmla="*/ 376 h 416"/>
                <a:gd name="T34" fmla="*/ 304 w 417"/>
                <a:gd name="T35" fmla="*/ 392 h 416"/>
                <a:gd name="T36" fmla="*/ 274 w 417"/>
                <a:gd name="T37" fmla="*/ 404 h 416"/>
                <a:gd name="T38" fmla="*/ 241 w 417"/>
                <a:gd name="T39" fmla="*/ 413 h 416"/>
                <a:gd name="T40" fmla="*/ 208 w 417"/>
                <a:gd name="T41" fmla="*/ 416 h 416"/>
                <a:gd name="T42" fmla="*/ 175 w 417"/>
                <a:gd name="T43" fmla="*/ 413 h 416"/>
                <a:gd name="T44" fmla="*/ 142 w 417"/>
                <a:gd name="T45" fmla="*/ 404 h 416"/>
                <a:gd name="T46" fmla="*/ 112 w 417"/>
                <a:gd name="T47" fmla="*/ 392 h 416"/>
                <a:gd name="T48" fmla="*/ 85 w 417"/>
                <a:gd name="T49" fmla="*/ 376 h 416"/>
                <a:gd name="T50" fmla="*/ 61 w 417"/>
                <a:gd name="T51" fmla="*/ 354 h 416"/>
                <a:gd name="T52" fmla="*/ 40 w 417"/>
                <a:gd name="T53" fmla="*/ 330 h 416"/>
                <a:gd name="T54" fmla="*/ 23 w 417"/>
                <a:gd name="T55" fmla="*/ 303 h 416"/>
                <a:gd name="T56" fmla="*/ 11 w 417"/>
                <a:gd name="T57" fmla="*/ 273 h 416"/>
                <a:gd name="T58" fmla="*/ 2 w 417"/>
                <a:gd name="T59" fmla="*/ 241 h 416"/>
                <a:gd name="T60" fmla="*/ 0 w 417"/>
                <a:gd name="T61" fmla="*/ 207 h 416"/>
                <a:gd name="T62" fmla="*/ 2 w 417"/>
                <a:gd name="T63" fmla="*/ 174 h 416"/>
                <a:gd name="T64" fmla="*/ 11 w 417"/>
                <a:gd name="T65" fmla="*/ 142 h 416"/>
                <a:gd name="T66" fmla="*/ 23 w 417"/>
                <a:gd name="T67" fmla="*/ 112 h 416"/>
                <a:gd name="T68" fmla="*/ 40 w 417"/>
                <a:gd name="T69" fmla="*/ 85 h 416"/>
                <a:gd name="T70" fmla="*/ 61 w 417"/>
                <a:gd name="T71" fmla="*/ 61 h 416"/>
                <a:gd name="T72" fmla="*/ 85 w 417"/>
                <a:gd name="T73" fmla="*/ 40 h 416"/>
                <a:gd name="T74" fmla="*/ 112 w 417"/>
                <a:gd name="T75" fmla="*/ 23 h 416"/>
                <a:gd name="T76" fmla="*/ 142 w 417"/>
                <a:gd name="T77" fmla="*/ 11 h 416"/>
                <a:gd name="T78" fmla="*/ 175 w 417"/>
                <a:gd name="T79" fmla="*/ 2 h 416"/>
                <a:gd name="T80" fmla="*/ 208 w 417"/>
                <a:gd name="T81" fmla="*/ 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7" h="416">
                  <a:moveTo>
                    <a:pt x="208" y="0"/>
                  </a:moveTo>
                  <a:lnTo>
                    <a:pt x="241" y="2"/>
                  </a:lnTo>
                  <a:lnTo>
                    <a:pt x="274" y="11"/>
                  </a:lnTo>
                  <a:lnTo>
                    <a:pt x="304" y="23"/>
                  </a:lnTo>
                  <a:lnTo>
                    <a:pt x="332" y="40"/>
                  </a:lnTo>
                  <a:lnTo>
                    <a:pt x="355" y="61"/>
                  </a:lnTo>
                  <a:lnTo>
                    <a:pt x="377" y="85"/>
                  </a:lnTo>
                  <a:lnTo>
                    <a:pt x="393" y="112"/>
                  </a:lnTo>
                  <a:lnTo>
                    <a:pt x="405" y="142"/>
                  </a:lnTo>
                  <a:lnTo>
                    <a:pt x="414" y="174"/>
                  </a:lnTo>
                  <a:lnTo>
                    <a:pt x="417" y="207"/>
                  </a:lnTo>
                  <a:lnTo>
                    <a:pt x="414" y="241"/>
                  </a:lnTo>
                  <a:lnTo>
                    <a:pt x="405" y="273"/>
                  </a:lnTo>
                  <a:lnTo>
                    <a:pt x="393" y="303"/>
                  </a:lnTo>
                  <a:lnTo>
                    <a:pt x="377" y="330"/>
                  </a:lnTo>
                  <a:lnTo>
                    <a:pt x="355" y="354"/>
                  </a:lnTo>
                  <a:lnTo>
                    <a:pt x="332" y="376"/>
                  </a:lnTo>
                  <a:lnTo>
                    <a:pt x="304" y="392"/>
                  </a:lnTo>
                  <a:lnTo>
                    <a:pt x="274" y="404"/>
                  </a:lnTo>
                  <a:lnTo>
                    <a:pt x="241" y="413"/>
                  </a:lnTo>
                  <a:lnTo>
                    <a:pt x="208" y="416"/>
                  </a:lnTo>
                  <a:lnTo>
                    <a:pt x="175" y="413"/>
                  </a:lnTo>
                  <a:lnTo>
                    <a:pt x="142" y="404"/>
                  </a:lnTo>
                  <a:lnTo>
                    <a:pt x="112" y="392"/>
                  </a:lnTo>
                  <a:lnTo>
                    <a:pt x="85" y="376"/>
                  </a:lnTo>
                  <a:lnTo>
                    <a:pt x="61" y="354"/>
                  </a:lnTo>
                  <a:lnTo>
                    <a:pt x="40" y="330"/>
                  </a:lnTo>
                  <a:lnTo>
                    <a:pt x="23" y="303"/>
                  </a:lnTo>
                  <a:lnTo>
                    <a:pt x="11" y="273"/>
                  </a:lnTo>
                  <a:lnTo>
                    <a:pt x="2" y="241"/>
                  </a:lnTo>
                  <a:lnTo>
                    <a:pt x="0" y="207"/>
                  </a:lnTo>
                  <a:lnTo>
                    <a:pt x="2" y="174"/>
                  </a:lnTo>
                  <a:lnTo>
                    <a:pt x="11" y="142"/>
                  </a:lnTo>
                  <a:lnTo>
                    <a:pt x="23" y="112"/>
                  </a:lnTo>
                  <a:lnTo>
                    <a:pt x="40" y="85"/>
                  </a:lnTo>
                  <a:lnTo>
                    <a:pt x="61" y="61"/>
                  </a:lnTo>
                  <a:lnTo>
                    <a:pt x="85" y="40"/>
                  </a:lnTo>
                  <a:lnTo>
                    <a:pt x="112" y="23"/>
                  </a:lnTo>
                  <a:lnTo>
                    <a:pt x="142" y="11"/>
                  </a:lnTo>
                  <a:lnTo>
                    <a:pt x="175" y="2"/>
                  </a:lnTo>
                  <a:lnTo>
                    <a:pt x="20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22" name="Freeform 186">
              <a:extLst>
                <a:ext uri="{FF2B5EF4-FFF2-40B4-BE49-F238E27FC236}">
                  <a16:creationId xmlns:a16="http://schemas.microsoft.com/office/drawing/2014/main" id="{0D5EEEB4-95D4-49EC-A0CE-3A55D9E9EEB2}"/>
                </a:ext>
              </a:extLst>
            </p:cNvPr>
            <p:cNvSpPr>
              <a:spLocks noEditPoints="1"/>
            </p:cNvSpPr>
            <p:nvPr/>
          </p:nvSpPr>
          <p:spPr bwMode="auto">
            <a:xfrm>
              <a:off x="2564" y="2607"/>
              <a:ext cx="416" cy="403"/>
            </a:xfrm>
            <a:custGeom>
              <a:avLst/>
              <a:gdLst>
                <a:gd name="T0" fmla="*/ 2992 w 3332"/>
                <a:gd name="T1" fmla="*/ 1556 h 3220"/>
                <a:gd name="T2" fmla="*/ 2874 w 3332"/>
                <a:gd name="T3" fmla="*/ 1652 h 3220"/>
                <a:gd name="T4" fmla="*/ 1791 w 3332"/>
                <a:gd name="T5" fmla="*/ 1673 h 3220"/>
                <a:gd name="T6" fmla="*/ 1627 w 3332"/>
                <a:gd name="T7" fmla="*/ 1784 h 3220"/>
                <a:gd name="T8" fmla="*/ 1562 w 3332"/>
                <a:gd name="T9" fmla="*/ 1973 h 3220"/>
                <a:gd name="T10" fmla="*/ 1627 w 3332"/>
                <a:gd name="T11" fmla="*/ 2164 h 3220"/>
                <a:gd name="T12" fmla="*/ 1791 w 3332"/>
                <a:gd name="T13" fmla="*/ 2275 h 3220"/>
                <a:gd name="T14" fmla="*/ 3013 w 3332"/>
                <a:gd name="T15" fmla="*/ 2208 h 3220"/>
                <a:gd name="T16" fmla="*/ 3114 w 3332"/>
                <a:gd name="T17" fmla="*/ 1974 h 3220"/>
                <a:gd name="T18" fmla="*/ 3102 w 3332"/>
                <a:gd name="T19" fmla="*/ 1711 h 3220"/>
                <a:gd name="T20" fmla="*/ 208 w 3332"/>
                <a:gd name="T21" fmla="*/ 1011 h 3220"/>
                <a:gd name="T22" fmla="*/ 251 w 3332"/>
                <a:gd name="T23" fmla="*/ 2819 h 3220"/>
                <a:gd name="T24" fmla="*/ 401 w 3332"/>
                <a:gd name="T25" fmla="*/ 2969 h 3220"/>
                <a:gd name="T26" fmla="*/ 2447 w 3332"/>
                <a:gd name="T27" fmla="*/ 3012 h 3220"/>
                <a:gd name="T28" fmla="*/ 2655 w 3332"/>
                <a:gd name="T29" fmla="*/ 2947 h 3220"/>
                <a:gd name="T30" fmla="*/ 2787 w 3332"/>
                <a:gd name="T31" fmla="*/ 2780 h 3220"/>
                <a:gd name="T32" fmla="*/ 1874 w 3332"/>
                <a:gd name="T33" fmla="*/ 2493 h 3220"/>
                <a:gd name="T34" fmla="*/ 1611 w 3332"/>
                <a:gd name="T35" fmla="*/ 2422 h 3220"/>
                <a:gd name="T36" fmla="*/ 1424 w 3332"/>
                <a:gd name="T37" fmla="*/ 2236 h 3220"/>
                <a:gd name="T38" fmla="*/ 1354 w 3332"/>
                <a:gd name="T39" fmla="*/ 1973 h 3220"/>
                <a:gd name="T40" fmla="*/ 1424 w 3332"/>
                <a:gd name="T41" fmla="*/ 1711 h 3220"/>
                <a:gd name="T42" fmla="*/ 1611 w 3332"/>
                <a:gd name="T43" fmla="*/ 1525 h 3220"/>
                <a:gd name="T44" fmla="*/ 1874 w 3332"/>
                <a:gd name="T45" fmla="*/ 1454 h 3220"/>
                <a:gd name="T46" fmla="*/ 2788 w 3332"/>
                <a:gd name="T47" fmla="*/ 1182 h 3220"/>
                <a:gd name="T48" fmla="*/ 572 w 3332"/>
                <a:gd name="T49" fmla="*/ 1142 h 3220"/>
                <a:gd name="T50" fmla="*/ 299 w 3332"/>
                <a:gd name="T51" fmla="*/ 1074 h 3220"/>
                <a:gd name="T52" fmla="*/ 453 w 3332"/>
                <a:gd name="T53" fmla="*/ 914 h 3220"/>
                <a:gd name="T54" fmla="*/ 2603 w 3332"/>
                <a:gd name="T55" fmla="*/ 830 h 3220"/>
                <a:gd name="T56" fmla="*/ 2603 w 3332"/>
                <a:gd name="T57" fmla="*/ 624 h 3220"/>
                <a:gd name="T58" fmla="*/ 2603 w 3332"/>
                <a:gd name="T59" fmla="*/ 415 h 3220"/>
                <a:gd name="T60" fmla="*/ 441 w 3332"/>
                <a:gd name="T61" fmla="*/ 233 h 3220"/>
                <a:gd name="T62" fmla="*/ 274 w 3332"/>
                <a:gd name="T63" fmla="*/ 364 h 3220"/>
                <a:gd name="T64" fmla="*/ 208 w 3332"/>
                <a:gd name="T65" fmla="*/ 571 h 3220"/>
                <a:gd name="T66" fmla="*/ 282 w 3332"/>
                <a:gd name="T67" fmla="*/ 790 h 3220"/>
                <a:gd name="T68" fmla="*/ 335 w 3332"/>
                <a:gd name="T69" fmla="*/ 350 h 3220"/>
                <a:gd name="T70" fmla="*/ 2603 w 3332"/>
                <a:gd name="T71" fmla="*/ 312 h 3220"/>
                <a:gd name="T72" fmla="*/ 2697 w 3332"/>
                <a:gd name="T73" fmla="*/ 370 h 3220"/>
                <a:gd name="T74" fmla="*/ 2778 w 3332"/>
                <a:gd name="T75" fmla="*/ 944 h 3220"/>
                <a:gd name="T76" fmla="*/ 2788 w 3332"/>
                <a:gd name="T77" fmla="*/ 246 h 3220"/>
                <a:gd name="T78" fmla="*/ 572 w 3332"/>
                <a:gd name="T79" fmla="*/ 208 h 3220"/>
                <a:gd name="T80" fmla="*/ 2829 w 3332"/>
                <a:gd name="T81" fmla="*/ 24 h 3220"/>
                <a:gd name="T82" fmla="*/ 2977 w 3332"/>
                <a:gd name="T83" fmla="*/ 154 h 3220"/>
                <a:gd name="T84" fmla="*/ 3019 w 3332"/>
                <a:gd name="T85" fmla="*/ 1247 h 3220"/>
                <a:gd name="T86" fmla="*/ 3225 w 3332"/>
                <a:gd name="T87" fmla="*/ 1477 h 3220"/>
                <a:gd name="T88" fmla="*/ 3323 w 3332"/>
                <a:gd name="T89" fmla="*/ 1753 h 3220"/>
                <a:gd name="T90" fmla="*/ 3312 w 3332"/>
                <a:gd name="T91" fmla="*/ 2044 h 3220"/>
                <a:gd name="T92" fmla="*/ 3193 w 3332"/>
                <a:gd name="T93" fmla="*/ 2314 h 3220"/>
                <a:gd name="T94" fmla="*/ 3019 w 3332"/>
                <a:gd name="T95" fmla="*/ 2648 h 3220"/>
                <a:gd name="T96" fmla="*/ 2950 w 3332"/>
                <a:gd name="T97" fmla="*/ 2920 h 3220"/>
                <a:gd name="T98" fmla="*/ 2767 w 3332"/>
                <a:gd name="T99" fmla="*/ 3123 h 3220"/>
                <a:gd name="T100" fmla="*/ 2505 w 3332"/>
                <a:gd name="T101" fmla="*/ 3217 h 3220"/>
                <a:gd name="T102" fmla="*/ 402 w 3332"/>
                <a:gd name="T103" fmla="*/ 3194 h 3220"/>
                <a:gd name="T104" fmla="*/ 168 w 3332"/>
                <a:gd name="T105" fmla="*/ 3052 h 3220"/>
                <a:gd name="T106" fmla="*/ 26 w 3332"/>
                <a:gd name="T107" fmla="*/ 2818 h 3220"/>
                <a:gd name="T108" fmla="*/ 3 w 3332"/>
                <a:gd name="T109" fmla="*/ 513 h 3220"/>
                <a:gd name="T110" fmla="*/ 97 w 3332"/>
                <a:gd name="T111" fmla="*/ 252 h 3220"/>
                <a:gd name="T112" fmla="*/ 299 w 3332"/>
                <a:gd name="T113" fmla="*/ 69 h 3220"/>
                <a:gd name="T114" fmla="*/ 572 w 3332"/>
                <a:gd name="T115" fmla="*/ 0 h 3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2" h="3220">
                  <a:moveTo>
                    <a:pt x="3008" y="1524"/>
                  </a:moveTo>
                  <a:lnTo>
                    <a:pt x="3007" y="1526"/>
                  </a:lnTo>
                  <a:lnTo>
                    <a:pt x="3006" y="1528"/>
                  </a:lnTo>
                  <a:lnTo>
                    <a:pt x="3005" y="1531"/>
                  </a:lnTo>
                  <a:lnTo>
                    <a:pt x="2992" y="1556"/>
                  </a:lnTo>
                  <a:lnTo>
                    <a:pt x="2978" y="1578"/>
                  </a:lnTo>
                  <a:lnTo>
                    <a:pt x="2956" y="1603"/>
                  </a:lnTo>
                  <a:lnTo>
                    <a:pt x="2932" y="1623"/>
                  </a:lnTo>
                  <a:lnTo>
                    <a:pt x="2904" y="1639"/>
                  </a:lnTo>
                  <a:lnTo>
                    <a:pt x="2874" y="1652"/>
                  </a:lnTo>
                  <a:lnTo>
                    <a:pt x="2844" y="1659"/>
                  </a:lnTo>
                  <a:lnTo>
                    <a:pt x="2812" y="1662"/>
                  </a:lnTo>
                  <a:lnTo>
                    <a:pt x="1874" y="1662"/>
                  </a:lnTo>
                  <a:lnTo>
                    <a:pt x="1831" y="1665"/>
                  </a:lnTo>
                  <a:lnTo>
                    <a:pt x="1791" y="1673"/>
                  </a:lnTo>
                  <a:lnTo>
                    <a:pt x="1753" y="1687"/>
                  </a:lnTo>
                  <a:lnTo>
                    <a:pt x="1717" y="1705"/>
                  </a:lnTo>
                  <a:lnTo>
                    <a:pt x="1684" y="1727"/>
                  </a:lnTo>
                  <a:lnTo>
                    <a:pt x="1653" y="1753"/>
                  </a:lnTo>
                  <a:lnTo>
                    <a:pt x="1627" y="1784"/>
                  </a:lnTo>
                  <a:lnTo>
                    <a:pt x="1605" y="1816"/>
                  </a:lnTo>
                  <a:lnTo>
                    <a:pt x="1586" y="1852"/>
                  </a:lnTo>
                  <a:lnTo>
                    <a:pt x="1573" y="1891"/>
                  </a:lnTo>
                  <a:lnTo>
                    <a:pt x="1565" y="1931"/>
                  </a:lnTo>
                  <a:lnTo>
                    <a:pt x="1562" y="1973"/>
                  </a:lnTo>
                  <a:lnTo>
                    <a:pt x="1565" y="2016"/>
                  </a:lnTo>
                  <a:lnTo>
                    <a:pt x="1573" y="2056"/>
                  </a:lnTo>
                  <a:lnTo>
                    <a:pt x="1586" y="2095"/>
                  </a:lnTo>
                  <a:lnTo>
                    <a:pt x="1605" y="2131"/>
                  </a:lnTo>
                  <a:lnTo>
                    <a:pt x="1627" y="2164"/>
                  </a:lnTo>
                  <a:lnTo>
                    <a:pt x="1653" y="2194"/>
                  </a:lnTo>
                  <a:lnTo>
                    <a:pt x="1684" y="2221"/>
                  </a:lnTo>
                  <a:lnTo>
                    <a:pt x="1717" y="2243"/>
                  </a:lnTo>
                  <a:lnTo>
                    <a:pt x="1753" y="2260"/>
                  </a:lnTo>
                  <a:lnTo>
                    <a:pt x="1791" y="2275"/>
                  </a:lnTo>
                  <a:lnTo>
                    <a:pt x="1831" y="2283"/>
                  </a:lnTo>
                  <a:lnTo>
                    <a:pt x="1874" y="2285"/>
                  </a:lnTo>
                  <a:lnTo>
                    <a:pt x="2944" y="2285"/>
                  </a:lnTo>
                  <a:lnTo>
                    <a:pt x="2981" y="2248"/>
                  </a:lnTo>
                  <a:lnTo>
                    <a:pt x="3013" y="2208"/>
                  </a:lnTo>
                  <a:lnTo>
                    <a:pt x="3041" y="2165"/>
                  </a:lnTo>
                  <a:lnTo>
                    <a:pt x="3066" y="2120"/>
                  </a:lnTo>
                  <a:lnTo>
                    <a:pt x="3087" y="2073"/>
                  </a:lnTo>
                  <a:lnTo>
                    <a:pt x="3103" y="2024"/>
                  </a:lnTo>
                  <a:lnTo>
                    <a:pt x="3114" y="1974"/>
                  </a:lnTo>
                  <a:lnTo>
                    <a:pt x="3121" y="1922"/>
                  </a:lnTo>
                  <a:lnTo>
                    <a:pt x="3124" y="1870"/>
                  </a:lnTo>
                  <a:lnTo>
                    <a:pt x="3121" y="1815"/>
                  </a:lnTo>
                  <a:lnTo>
                    <a:pt x="3114" y="1762"/>
                  </a:lnTo>
                  <a:lnTo>
                    <a:pt x="3102" y="1711"/>
                  </a:lnTo>
                  <a:lnTo>
                    <a:pt x="3085" y="1661"/>
                  </a:lnTo>
                  <a:lnTo>
                    <a:pt x="3063" y="1613"/>
                  </a:lnTo>
                  <a:lnTo>
                    <a:pt x="3037" y="1568"/>
                  </a:lnTo>
                  <a:lnTo>
                    <a:pt x="3008" y="1524"/>
                  </a:lnTo>
                  <a:close/>
                  <a:moveTo>
                    <a:pt x="208" y="1011"/>
                  </a:moveTo>
                  <a:lnTo>
                    <a:pt x="208" y="2648"/>
                  </a:lnTo>
                  <a:lnTo>
                    <a:pt x="211" y="2694"/>
                  </a:lnTo>
                  <a:lnTo>
                    <a:pt x="219" y="2738"/>
                  </a:lnTo>
                  <a:lnTo>
                    <a:pt x="233" y="2780"/>
                  </a:lnTo>
                  <a:lnTo>
                    <a:pt x="251" y="2819"/>
                  </a:lnTo>
                  <a:lnTo>
                    <a:pt x="274" y="2856"/>
                  </a:lnTo>
                  <a:lnTo>
                    <a:pt x="300" y="2890"/>
                  </a:lnTo>
                  <a:lnTo>
                    <a:pt x="330" y="2920"/>
                  </a:lnTo>
                  <a:lnTo>
                    <a:pt x="364" y="2947"/>
                  </a:lnTo>
                  <a:lnTo>
                    <a:pt x="401" y="2969"/>
                  </a:lnTo>
                  <a:lnTo>
                    <a:pt x="441" y="2988"/>
                  </a:lnTo>
                  <a:lnTo>
                    <a:pt x="483" y="3001"/>
                  </a:lnTo>
                  <a:lnTo>
                    <a:pt x="527" y="3009"/>
                  </a:lnTo>
                  <a:lnTo>
                    <a:pt x="572" y="3012"/>
                  </a:lnTo>
                  <a:lnTo>
                    <a:pt x="2447" y="3012"/>
                  </a:lnTo>
                  <a:lnTo>
                    <a:pt x="2493" y="3009"/>
                  </a:lnTo>
                  <a:lnTo>
                    <a:pt x="2537" y="3001"/>
                  </a:lnTo>
                  <a:lnTo>
                    <a:pt x="2579" y="2988"/>
                  </a:lnTo>
                  <a:lnTo>
                    <a:pt x="2618" y="2969"/>
                  </a:lnTo>
                  <a:lnTo>
                    <a:pt x="2655" y="2947"/>
                  </a:lnTo>
                  <a:lnTo>
                    <a:pt x="2689" y="2920"/>
                  </a:lnTo>
                  <a:lnTo>
                    <a:pt x="2720" y="2890"/>
                  </a:lnTo>
                  <a:lnTo>
                    <a:pt x="2746" y="2856"/>
                  </a:lnTo>
                  <a:lnTo>
                    <a:pt x="2769" y="2819"/>
                  </a:lnTo>
                  <a:lnTo>
                    <a:pt x="2787" y="2780"/>
                  </a:lnTo>
                  <a:lnTo>
                    <a:pt x="2801" y="2738"/>
                  </a:lnTo>
                  <a:lnTo>
                    <a:pt x="2809" y="2694"/>
                  </a:lnTo>
                  <a:lnTo>
                    <a:pt x="2812" y="2648"/>
                  </a:lnTo>
                  <a:lnTo>
                    <a:pt x="2812" y="2493"/>
                  </a:lnTo>
                  <a:lnTo>
                    <a:pt x="1874" y="2493"/>
                  </a:lnTo>
                  <a:lnTo>
                    <a:pt x="1817" y="2490"/>
                  </a:lnTo>
                  <a:lnTo>
                    <a:pt x="1763" y="2480"/>
                  </a:lnTo>
                  <a:lnTo>
                    <a:pt x="1709" y="2466"/>
                  </a:lnTo>
                  <a:lnTo>
                    <a:pt x="1659" y="2447"/>
                  </a:lnTo>
                  <a:lnTo>
                    <a:pt x="1611" y="2422"/>
                  </a:lnTo>
                  <a:lnTo>
                    <a:pt x="1567" y="2392"/>
                  </a:lnTo>
                  <a:lnTo>
                    <a:pt x="1525" y="2359"/>
                  </a:lnTo>
                  <a:lnTo>
                    <a:pt x="1488" y="2322"/>
                  </a:lnTo>
                  <a:lnTo>
                    <a:pt x="1454" y="2280"/>
                  </a:lnTo>
                  <a:lnTo>
                    <a:pt x="1424" y="2236"/>
                  </a:lnTo>
                  <a:lnTo>
                    <a:pt x="1400" y="2188"/>
                  </a:lnTo>
                  <a:lnTo>
                    <a:pt x="1380" y="2138"/>
                  </a:lnTo>
                  <a:lnTo>
                    <a:pt x="1365" y="2085"/>
                  </a:lnTo>
                  <a:lnTo>
                    <a:pt x="1357" y="2030"/>
                  </a:lnTo>
                  <a:lnTo>
                    <a:pt x="1354" y="1973"/>
                  </a:lnTo>
                  <a:lnTo>
                    <a:pt x="1357" y="1917"/>
                  </a:lnTo>
                  <a:lnTo>
                    <a:pt x="1365" y="1863"/>
                  </a:lnTo>
                  <a:lnTo>
                    <a:pt x="1380" y="1809"/>
                  </a:lnTo>
                  <a:lnTo>
                    <a:pt x="1400" y="1759"/>
                  </a:lnTo>
                  <a:lnTo>
                    <a:pt x="1424" y="1711"/>
                  </a:lnTo>
                  <a:lnTo>
                    <a:pt x="1454" y="1667"/>
                  </a:lnTo>
                  <a:lnTo>
                    <a:pt x="1488" y="1625"/>
                  </a:lnTo>
                  <a:lnTo>
                    <a:pt x="1525" y="1588"/>
                  </a:lnTo>
                  <a:lnTo>
                    <a:pt x="1567" y="1555"/>
                  </a:lnTo>
                  <a:lnTo>
                    <a:pt x="1611" y="1525"/>
                  </a:lnTo>
                  <a:lnTo>
                    <a:pt x="1659" y="1500"/>
                  </a:lnTo>
                  <a:lnTo>
                    <a:pt x="1709" y="1481"/>
                  </a:lnTo>
                  <a:lnTo>
                    <a:pt x="1763" y="1467"/>
                  </a:lnTo>
                  <a:lnTo>
                    <a:pt x="1817" y="1457"/>
                  </a:lnTo>
                  <a:lnTo>
                    <a:pt x="1874" y="1454"/>
                  </a:lnTo>
                  <a:lnTo>
                    <a:pt x="2812" y="1454"/>
                  </a:lnTo>
                  <a:lnTo>
                    <a:pt x="2812" y="1247"/>
                  </a:lnTo>
                  <a:lnTo>
                    <a:pt x="2809" y="1223"/>
                  </a:lnTo>
                  <a:lnTo>
                    <a:pt x="2801" y="1201"/>
                  </a:lnTo>
                  <a:lnTo>
                    <a:pt x="2788" y="1182"/>
                  </a:lnTo>
                  <a:lnTo>
                    <a:pt x="2773" y="1166"/>
                  </a:lnTo>
                  <a:lnTo>
                    <a:pt x="2753" y="1154"/>
                  </a:lnTo>
                  <a:lnTo>
                    <a:pt x="2731" y="1145"/>
                  </a:lnTo>
                  <a:lnTo>
                    <a:pt x="2707" y="1142"/>
                  </a:lnTo>
                  <a:lnTo>
                    <a:pt x="572" y="1142"/>
                  </a:lnTo>
                  <a:lnTo>
                    <a:pt x="514" y="1140"/>
                  </a:lnTo>
                  <a:lnTo>
                    <a:pt x="457" y="1131"/>
                  </a:lnTo>
                  <a:lnTo>
                    <a:pt x="402" y="1117"/>
                  </a:lnTo>
                  <a:lnTo>
                    <a:pt x="350" y="1097"/>
                  </a:lnTo>
                  <a:lnTo>
                    <a:pt x="299" y="1074"/>
                  </a:lnTo>
                  <a:lnTo>
                    <a:pt x="252" y="1045"/>
                  </a:lnTo>
                  <a:lnTo>
                    <a:pt x="208" y="1011"/>
                  </a:lnTo>
                  <a:close/>
                  <a:moveTo>
                    <a:pt x="416" y="830"/>
                  </a:moveTo>
                  <a:lnTo>
                    <a:pt x="416" y="899"/>
                  </a:lnTo>
                  <a:lnTo>
                    <a:pt x="453" y="914"/>
                  </a:lnTo>
                  <a:lnTo>
                    <a:pt x="491" y="925"/>
                  </a:lnTo>
                  <a:lnTo>
                    <a:pt x="531" y="933"/>
                  </a:lnTo>
                  <a:lnTo>
                    <a:pt x="572" y="935"/>
                  </a:lnTo>
                  <a:lnTo>
                    <a:pt x="2603" y="935"/>
                  </a:lnTo>
                  <a:lnTo>
                    <a:pt x="2603" y="830"/>
                  </a:lnTo>
                  <a:lnTo>
                    <a:pt x="416" y="830"/>
                  </a:lnTo>
                  <a:close/>
                  <a:moveTo>
                    <a:pt x="416" y="624"/>
                  </a:moveTo>
                  <a:lnTo>
                    <a:pt x="416" y="727"/>
                  </a:lnTo>
                  <a:lnTo>
                    <a:pt x="2603" y="727"/>
                  </a:lnTo>
                  <a:lnTo>
                    <a:pt x="2603" y="624"/>
                  </a:lnTo>
                  <a:lnTo>
                    <a:pt x="416" y="624"/>
                  </a:lnTo>
                  <a:close/>
                  <a:moveTo>
                    <a:pt x="416" y="415"/>
                  </a:moveTo>
                  <a:lnTo>
                    <a:pt x="416" y="519"/>
                  </a:lnTo>
                  <a:lnTo>
                    <a:pt x="2603" y="519"/>
                  </a:lnTo>
                  <a:lnTo>
                    <a:pt x="2603" y="415"/>
                  </a:lnTo>
                  <a:lnTo>
                    <a:pt x="416" y="415"/>
                  </a:lnTo>
                  <a:close/>
                  <a:moveTo>
                    <a:pt x="572" y="208"/>
                  </a:moveTo>
                  <a:lnTo>
                    <a:pt x="527" y="210"/>
                  </a:lnTo>
                  <a:lnTo>
                    <a:pt x="483" y="220"/>
                  </a:lnTo>
                  <a:lnTo>
                    <a:pt x="441" y="233"/>
                  </a:lnTo>
                  <a:lnTo>
                    <a:pt x="401" y="250"/>
                  </a:lnTo>
                  <a:lnTo>
                    <a:pt x="364" y="273"/>
                  </a:lnTo>
                  <a:lnTo>
                    <a:pt x="330" y="299"/>
                  </a:lnTo>
                  <a:lnTo>
                    <a:pt x="300" y="330"/>
                  </a:lnTo>
                  <a:lnTo>
                    <a:pt x="274" y="364"/>
                  </a:lnTo>
                  <a:lnTo>
                    <a:pt x="251" y="401"/>
                  </a:lnTo>
                  <a:lnTo>
                    <a:pt x="233" y="439"/>
                  </a:lnTo>
                  <a:lnTo>
                    <a:pt x="219" y="481"/>
                  </a:lnTo>
                  <a:lnTo>
                    <a:pt x="211" y="525"/>
                  </a:lnTo>
                  <a:lnTo>
                    <a:pt x="208" y="571"/>
                  </a:lnTo>
                  <a:lnTo>
                    <a:pt x="211" y="620"/>
                  </a:lnTo>
                  <a:lnTo>
                    <a:pt x="221" y="667"/>
                  </a:lnTo>
                  <a:lnTo>
                    <a:pt x="236" y="711"/>
                  </a:lnTo>
                  <a:lnTo>
                    <a:pt x="256" y="752"/>
                  </a:lnTo>
                  <a:lnTo>
                    <a:pt x="282" y="790"/>
                  </a:lnTo>
                  <a:lnTo>
                    <a:pt x="312" y="825"/>
                  </a:lnTo>
                  <a:lnTo>
                    <a:pt x="312" y="415"/>
                  </a:lnTo>
                  <a:lnTo>
                    <a:pt x="315" y="391"/>
                  </a:lnTo>
                  <a:lnTo>
                    <a:pt x="323" y="370"/>
                  </a:lnTo>
                  <a:lnTo>
                    <a:pt x="335" y="350"/>
                  </a:lnTo>
                  <a:lnTo>
                    <a:pt x="352" y="334"/>
                  </a:lnTo>
                  <a:lnTo>
                    <a:pt x="370" y="322"/>
                  </a:lnTo>
                  <a:lnTo>
                    <a:pt x="393" y="314"/>
                  </a:lnTo>
                  <a:lnTo>
                    <a:pt x="416" y="312"/>
                  </a:lnTo>
                  <a:lnTo>
                    <a:pt x="2603" y="312"/>
                  </a:lnTo>
                  <a:lnTo>
                    <a:pt x="2627" y="314"/>
                  </a:lnTo>
                  <a:lnTo>
                    <a:pt x="2649" y="322"/>
                  </a:lnTo>
                  <a:lnTo>
                    <a:pt x="2668" y="334"/>
                  </a:lnTo>
                  <a:lnTo>
                    <a:pt x="2685" y="350"/>
                  </a:lnTo>
                  <a:lnTo>
                    <a:pt x="2697" y="370"/>
                  </a:lnTo>
                  <a:lnTo>
                    <a:pt x="2704" y="391"/>
                  </a:lnTo>
                  <a:lnTo>
                    <a:pt x="2707" y="415"/>
                  </a:lnTo>
                  <a:lnTo>
                    <a:pt x="2707" y="935"/>
                  </a:lnTo>
                  <a:lnTo>
                    <a:pt x="2743" y="937"/>
                  </a:lnTo>
                  <a:lnTo>
                    <a:pt x="2778" y="944"/>
                  </a:lnTo>
                  <a:lnTo>
                    <a:pt x="2812" y="954"/>
                  </a:lnTo>
                  <a:lnTo>
                    <a:pt x="2812" y="312"/>
                  </a:lnTo>
                  <a:lnTo>
                    <a:pt x="2809" y="288"/>
                  </a:lnTo>
                  <a:lnTo>
                    <a:pt x="2801" y="266"/>
                  </a:lnTo>
                  <a:lnTo>
                    <a:pt x="2788" y="246"/>
                  </a:lnTo>
                  <a:lnTo>
                    <a:pt x="2773" y="231"/>
                  </a:lnTo>
                  <a:lnTo>
                    <a:pt x="2753" y="219"/>
                  </a:lnTo>
                  <a:lnTo>
                    <a:pt x="2731" y="210"/>
                  </a:lnTo>
                  <a:lnTo>
                    <a:pt x="2707" y="208"/>
                  </a:lnTo>
                  <a:lnTo>
                    <a:pt x="572" y="208"/>
                  </a:lnTo>
                  <a:close/>
                  <a:moveTo>
                    <a:pt x="572" y="0"/>
                  </a:moveTo>
                  <a:lnTo>
                    <a:pt x="2707" y="0"/>
                  </a:lnTo>
                  <a:lnTo>
                    <a:pt x="2749" y="3"/>
                  </a:lnTo>
                  <a:lnTo>
                    <a:pt x="2790" y="11"/>
                  </a:lnTo>
                  <a:lnTo>
                    <a:pt x="2829" y="24"/>
                  </a:lnTo>
                  <a:lnTo>
                    <a:pt x="2865" y="43"/>
                  </a:lnTo>
                  <a:lnTo>
                    <a:pt x="2898" y="65"/>
                  </a:lnTo>
                  <a:lnTo>
                    <a:pt x="2928" y="92"/>
                  </a:lnTo>
                  <a:lnTo>
                    <a:pt x="2954" y="121"/>
                  </a:lnTo>
                  <a:lnTo>
                    <a:pt x="2977" y="154"/>
                  </a:lnTo>
                  <a:lnTo>
                    <a:pt x="2995" y="190"/>
                  </a:lnTo>
                  <a:lnTo>
                    <a:pt x="3009" y="229"/>
                  </a:lnTo>
                  <a:lnTo>
                    <a:pt x="3017" y="269"/>
                  </a:lnTo>
                  <a:lnTo>
                    <a:pt x="3019" y="312"/>
                  </a:lnTo>
                  <a:lnTo>
                    <a:pt x="3019" y="1247"/>
                  </a:lnTo>
                  <a:lnTo>
                    <a:pt x="3069" y="1288"/>
                  </a:lnTo>
                  <a:lnTo>
                    <a:pt x="3115" y="1331"/>
                  </a:lnTo>
                  <a:lnTo>
                    <a:pt x="3156" y="1377"/>
                  </a:lnTo>
                  <a:lnTo>
                    <a:pt x="3193" y="1426"/>
                  </a:lnTo>
                  <a:lnTo>
                    <a:pt x="3225" y="1477"/>
                  </a:lnTo>
                  <a:lnTo>
                    <a:pt x="3254" y="1529"/>
                  </a:lnTo>
                  <a:lnTo>
                    <a:pt x="3277" y="1583"/>
                  </a:lnTo>
                  <a:lnTo>
                    <a:pt x="3297" y="1639"/>
                  </a:lnTo>
                  <a:lnTo>
                    <a:pt x="3312" y="1696"/>
                  </a:lnTo>
                  <a:lnTo>
                    <a:pt x="3323" y="1753"/>
                  </a:lnTo>
                  <a:lnTo>
                    <a:pt x="3330" y="1811"/>
                  </a:lnTo>
                  <a:lnTo>
                    <a:pt x="3332" y="1870"/>
                  </a:lnTo>
                  <a:lnTo>
                    <a:pt x="3330" y="1928"/>
                  </a:lnTo>
                  <a:lnTo>
                    <a:pt x="3323" y="1986"/>
                  </a:lnTo>
                  <a:lnTo>
                    <a:pt x="3312" y="2044"/>
                  </a:lnTo>
                  <a:lnTo>
                    <a:pt x="3297" y="2101"/>
                  </a:lnTo>
                  <a:lnTo>
                    <a:pt x="3277" y="2156"/>
                  </a:lnTo>
                  <a:lnTo>
                    <a:pt x="3254" y="2210"/>
                  </a:lnTo>
                  <a:lnTo>
                    <a:pt x="3225" y="2264"/>
                  </a:lnTo>
                  <a:lnTo>
                    <a:pt x="3193" y="2314"/>
                  </a:lnTo>
                  <a:lnTo>
                    <a:pt x="3156" y="2363"/>
                  </a:lnTo>
                  <a:lnTo>
                    <a:pt x="3115" y="2409"/>
                  </a:lnTo>
                  <a:lnTo>
                    <a:pt x="3069" y="2453"/>
                  </a:lnTo>
                  <a:lnTo>
                    <a:pt x="3019" y="2493"/>
                  </a:lnTo>
                  <a:lnTo>
                    <a:pt x="3019" y="2648"/>
                  </a:lnTo>
                  <a:lnTo>
                    <a:pt x="3017" y="2707"/>
                  </a:lnTo>
                  <a:lnTo>
                    <a:pt x="3008" y="2764"/>
                  </a:lnTo>
                  <a:lnTo>
                    <a:pt x="2993" y="2818"/>
                  </a:lnTo>
                  <a:lnTo>
                    <a:pt x="2975" y="2871"/>
                  </a:lnTo>
                  <a:lnTo>
                    <a:pt x="2950" y="2920"/>
                  </a:lnTo>
                  <a:lnTo>
                    <a:pt x="2922" y="2967"/>
                  </a:lnTo>
                  <a:lnTo>
                    <a:pt x="2889" y="3012"/>
                  </a:lnTo>
                  <a:lnTo>
                    <a:pt x="2852" y="3052"/>
                  </a:lnTo>
                  <a:lnTo>
                    <a:pt x="2811" y="3089"/>
                  </a:lnTo>
                  <a:lnTo>
                    <a:pt x="2767" y="3123"/>
                  </a:lnTo>
                  <a:lnTo>
                    <a:pt x="2720" y="3152"/>
                  </a:lnTo>
                  <a:lnTo>
                    <a:pt x="2669" y="3175"/>
                  </a:lnTo>
                  <a:lnTo>
                    <a:pt x="2617" y="3194"/>
                  </a:lnTo>
                  <a:lnTo>
                    <a:pt x="2563" y="3209"/>
                  </a:lnTo>
                  <a:lnTo>
                    <a:pt x="2505" y="3217"/>
                  </a:lnTo>
                  <a:lnTo>
                    <a:pt x="2447" y="3220"/>
                  </a:lnTo>
                  <a:lnTo>
                    <a:pt x="572" y="3220"/>
                  </a:lnTo>
                  <a:lnTo>
                    <a:pt x="514" y="3217"/>
                  </a:lnTo>
                  <a:lnTo>
                    <a:pt x="457" y="3209"/>
                  </a:lnTo>
                  <a:lnTo>
                    <a:pt x="402" y="3194"/>
                  </a:lnTo>
                  <a:lnTo>
                    <a:pt x="350" y="3175"/>
                  </a:lnTo>
                  <a:lnTo>
                    <a:pt x="299" y="3152"/>
                  </a:lnTo>
                  <a:lnTo>
                    <a:pt x="252" y="3123"/>
                  </a:lnTo>
                  <a:lnTo>
                    <a:pt x="208" y="3089"/>
                  </a:lnTo>
                  <a:lnTo>
                    <a:pt x="168" y="3052"/>
                  </a:lnTo>
                  <a:lnTo>
                    <a:pt x="131" y="3012"/>
                  </a:lnTo>
                  <a:lnTo>
                    <a:pt x="97" y="2967"/>
                  </a:lnTo>
                  <a:lnTo>
                    <a:pt x="69" y="2920"/>
                  </a:lnTo>
                  <a:lnTo>
                    <a:pt x="45" y="2871"/>
                  </a:lnTo>
                  <a:lnTo>
                    <a:pt x="26" y="2818"/>
                  </a:lnTo>
                  <a:lnTo>
                    <a:pt x="11" y="2764"/>
                  </a:lnTo>
                  <a:lnTo>
                    <a:pt x="3" y="2707"/>
                  </a:lnTo>
                  <a:lnTo>
                    <a:pt x="0" y="2648"/>
                  </a:lnTo>
                  <a:lnTo>
                    <a:pt x="0" y="571"/>
                  </a:lnTo>
                  <a:lnTo>
                    <a:pt x="3" y="513"/>
                  </a:lnTo>
                  <a:lnTo>
                    <a:pt x="11" y="456"/>
                  </a:lnTo>
                  <a:lnTo>
                    <a:pt x="26" y="402"/>
                  </a:lnTo>
                  <a:lnTo>
                    <a:pt x="45" y="349"/>
                  </a:lnTo>
                  <a:lnTo>
                    <a:pt x="69" y="299"/>
                  </a:lnTo>
                  <a:lnTo>
                    <a:pt x="97" y="252"/>
                  </a:lnTo>
                  <a:lnTo>
                    <a:pt x="131" y="208"/>
                  </a:lnTo>
                  <a:lnTo>
                    <a:pt x="168" y="167"/>
                  </a:lnTo>
                  <a:lnTo>
                    <a:pt x="208" y="131"/>
                  </a:lnTo>
                  <a:lnTo>
                    <a:pt x="252" y="98"/>
                  </a:lnTo>
                  <a:lnTo>
                    <a:pt x="299" y="69"/>
                  </a:lnTo>
                  <a:lnTo>
                    <a:pt x="350" y="45"/>
                  </a:lnTo>
                  <a:lnTo>
                    <a:pt x="402" y="26"/>
                  </a:lnTo>
                  <a:lnTo>
                    <a:pt x="457" y="12"/>
                  </a:lnTo>
                  <a:lnTo>
                    <a:pt x="514" y="3"/>
                  </a:lnTo>
                  <a:lnTo>
                    <a:pt x="57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223" name="Group 189">
            <a:extLst>
              <a:ext uri="{FF2B5EF4-FFF2-40B4-BE49-F238E27FC236}">
                <a16:creationId xmlns:a16="http://schemas.microsoft.com/office/drawing/2014/main" id="{303442DA-D41A-42D6-A54E-4744EBA9C628}"/>
              </a:ext>
            </a:extLst>
          </p:cNvPr>
          <p:cNvGrpSpPr>
            <a:grpSpLocks noChangeAspect="1"/>
          </p:cNvGrpSpPr>
          <p:nvPr/>
        </p:nvGrpSpPr>
        <p:grpSpPr bwMode="auto">
          <a:xfrm>
            <a:off x="1243179" y="2519870"/>
            <a:ext cx="329368" cy="326987"/>
            <a:chOff x="1566" y="2604"/>
            <a:chExt cx="415" cy="412"/>
          </a:xfrm>
          <a:solidFill>
            <a:srgbClr val="000000"/>
          </a:solidFill>
        </p:grpSpPr>
        <p:sp>
          <p:nvSpPr>
            <p:cNvPr id="1224" name="Freeform 191">
              <a:extLst>
                <a:ext uri="{FF2B5EF4-FFF2-40B4-BE49-F238E27FC236}">
                  <a16:creationId xmlns:a16="http://schemas.microsoft.com/office/drawing/2014/main" id="{AE4C7BD2-EDFB-4867-B135-58861D783D0E}"/>
                </a:ext>
              </a:extLst>
            </p:cNvPr>
            <p:cNvSpPr>
              <a:spLocks noEditPoints="1"/>
            </p:cNvSpPr>
            <p:nvPr/>
          </p:nvSpPr>
          <p:spPr bwMode="auto">
            <a:xfrm>
              <a:off x="1566" y="2643"/>
              <a:ext cx="378" cy="373"/>
            </a:xfrm>
            <a:custGeom>
              <a:avLst/>
              <a:gdLst>
                <a:gd name="T0" fmla="*/ 252 w 3026"/>
                <a:gd name="T1" fmla="*/ 1296 h 2984"/>
                <a:gd name="T2" fmla="*/ 215 w 3026"/>
                <a:gd name="T3" fmla="*/ 1341 h 2984"/>
                <a:gd name="T4" fmla="*/ 209 w 3026"/>
                <a:gd name="T5" fmla="*/ 1400 h 2984"/>
                <a:gd name="T6" fmla="*/ 238 w 3026"/>
                <a:gd name="T7" fmla="*/ 1453 h 2984"/>
                <a:gd name="T8" fmla="*/ 1593 w 3026"/>
                <a:gd name="T9" fmla="*/ 2770 h 2984"/>
                <a:gd name="T10" fmla="*/ 1643 w 3026"/>
                <a:gd name="T11" fmla="*/ 2777 h 2984"/>
                <a:gd name="T12" fmla="*/ 1692 w 3026"/>
                <a:gd name="T13" fmla="*/ 2760 h 2984"/>
                <a:gd name="T14" fmla="*/ 1730 w 3026"/>
                <a:gd name="T15" fmla="*/ 2712 h 2984"/>
                <a:gd name="T16" fmla="*/ 2097 w 3026"/>
                <a:gd name="T17" fmla="*/ 1379 h 2984"/>
                <a:gd name="T18" fmla="*/ 1911 w 3026"/>
                <a:gd name="T19" fmla="*/ 1256 h 2984"/>
                <a:gd name="T20" fmla="*/ 1724 w 3026"/>
                <a:gd name="T21" fmla="*/ 1180 h 2984"/>
                <a:gd name="T22" fmla="*/ 1538 w 3026"/>
                <a:gd name="T23" fmla="*/ 1138 h 2984"/>
                <a:gd name="T24" fmla="*/ 1351 w 3026"/>
                <a:gd name="T25" fmla="*/ 1112 h 2984"/>
                <a:gd name="T26" fmla="*/ 1164 w 3026"/>
                <a:gd name="T27" fmla="*/ 1087 h 2984"/>
                <a:gd name="T28" fmla="*/ 978 w 3026"/>
                <a:gd name="T29" fmla="*/ 1048 h 2984"/>
                <a:gd name="T30" fmla="*/ 1941 w 3026"/>
                <a:gd name="T31" fmla="*/ 211 h 2984"/>
                <a:gd name="T32" fmla="*/ 1770 w 3026"/>
                <a:gd name="T33" fmla="*/ 380 h 2984"/>
                <a:gd name="T34" fmla="*/ 1770 w 3026"/>
                <a:gd name="T35" fmla="*/ 426 h 2984"/>
                <a:gd name="T36" fmla="*/ 1076 w 3026"/>
                <a:gd name="T37" fmla="*/ 966 h 2984"/>
                <a:gd name="T38" fmla="*/ 1346 w 3026"/>
                <a:gd name="T39" fmla="*/ 1007 h 2984"/>
                <a:gd name="T40" fmla="*/ 1522 w 3026"/>
                <a:gd name="T41" fmla="*/ 1031 h 2984"/>
                <a:gd name="T42" fmla="*/ 1702 w 3026"/>
                <a:gd name="T43" fmla="*/ 1068 h 2984"/>
                <a:gd name="T44" fmla="*/ 1887 w 3026"/>
                <a:gd name="T45" fmla="*/ 1132 h 2984"/>
                <a:gd name="T46" fmla="*/ 2075 w 3026"/>
                <a:gd name="T47" fmla="*/ 1235 h 2984"/>
                <a:gd name="T48" fmla="*/ 2263 w 3026"/>
                <a:gd name="T49" fmla="*/ 1390 h 2984"/>
                <a:gd name="T50" fmla="*/ 2597 w 3026"/>
                <a:gd name="T51" fmla="*/ 1243 h 2984"/>
                <a:gd name="T52" fmla="*/ 2643 w 3026"/>
                <a:gd name="T53" fmla="*/ 1243 h 2984"/>
                <a:gd name="T54" fmla="*/ 2814 w 3026"/>
                <a:gd name="T55" fmla="*/ 1075 h 2984"/>
                <a:gd name="T56" fmla="*/ 2814 w 3026"/>
                <a:gd name="T57" fmla="*/ 1029 h 2984"/>
                <a:gd name="T58" fmla="*/ 1987 w 3026"/>
                <a:gd name="T59" fmla="*/ 211 h 2984"/>
                <a:gd name="T60" fmla="*/ 1965 w 3026"/>
                <a:gd name="T61" fmla="*/ 0 h 2984"/>
                <a:gd name="T62" fmla="*/ 2064 w 3026"/>
                <a:gd name="T63" fmla="*/ 20 h 2984"/>
                <a:gd name="T64" fmla="*/ 2149 w 3026"/>
                <a:gd name="T65" fmla="*/ 76 h 2984"/>
                <a:gd name="T66" fmla="*/ 2992 w 3026"/>
                <a:gd name="T67" fmla="*/ 924 h 2984"/>
                <a:gd name="T68" fmla="*/ 3024 w 3026"/>
                <a:gd name="T69" fmla="*/ 1018 h 2984"/>
                <a:gd name="T70" fmla="*/ 3018 w 3026"/>
                <a:gd name="T71" fmla="*/ 1119 h 2984"/>
                <a:gd name="T72" fmla="*/ 2973 w 3026"/>
                <a:gd name="T73" fmla="*/ 1209 h 2984"/>
                <a:gd name="T74" fmla="*/ 2778 w 3026"/>
                <a:gd name="T75" fmla="*/ 1401 h 2984"/>
                <a:gd name="T76" fmla="*/ 2687 w 3026"/>
                <a:gd name="T77" fmla="*/ 1445 h 2984"/>
                <a:gd name="T78" fmla="*/ 2582 w 3026"/>
                <a:gd name="T79" fmla="*/ 1452 h 2984"/>
                <a:gd name="T80" fmla="*/ 2478 w 3026"/>
                <a:gd name="T81" fmla="*/ 1413 h 2984"/>
                <a:gd name="T82" fmla="*/ 1886 w 3026"/>
                <a:gd name="T83" fmla="*/ 2856 h 2984"/>
                <a:gd name="T84" fmla="*/ 1803 w 3026"/>
                <a:gd name="T85" fmla="*/ 2934 h 2984"/>
                <a:gd name="T86" fmla="*/ 1697 w 3026"/>
                <a:gd name="T87" fmla="*/ 2977 h 2984"/>
                <a:gd name="T88" fmla="*/ 1631 w 3026"/>
                <a:gd name="T89" fmla="*/ 2984 h 2984"/>
                <a:gd name="T90" fmla="*/ 1585 w 3026"/>
                <a:gd name="T91" fmla="*/ 2979 h 2984"/>
                <a:gd name="T92" fmla="*/ 1476 w 3026"/>
                <a:gd name="T93" fmla="*/ 2942 h 2984"/>
                <a:gd name="T94" fmla="*/ 91 w 3026"/>
                <a:gd name="T95" fmla="*/ 1599 h 2984"/>
                <a:gd name="T96" fmla="*/ 27 w 3026"/>
                <a:gd name="T97" fmla="*/ 1505 h 2984"/>
                <a:gd name="T98" fmla="*/ 0 w 3026"/>
                <a:gd name="T99" fmla="*/ 1398 h 2984"/>
                <a:gd name="T100" fmla="*/ 14 w 3026"/>
                <a:gd name="T101" fmla="*/ 1286 h 2984"/>
                <a:gd name="T102" fmla="*/ 67 w 3026"/>
                <a:gd name="T103" fmla="*/ 1188 h 2984"/>
                <a:gd name="T104" fmla="*/ 152 w 3026"/>
                <a:gd name="T105" fmla="*/ 1115 h 2984"/>
                <a:gd name="T106" fmla="*/ 1580 w 3026"/>
                <a:gd name="T107" fmla="*/ 507 h 2984"/>
                <a:gd name="T108" fmla="*/ 1558 w 3026"/>
                <a:gd name="T109" fmla="*/ 403 h 2984"/>
                <a:gd name="T110" fmla="*/ 1577 w 3026"/>
                <a:gd name="T111" fmla="*/ 304 h 2984"/>
                <a:gd name="T112" fmla="*/ 1633 w 3026"/>
                <a:gd name="T113" fmla="*/ 221 h 2984"/>
                <a:gd name="T114" fmla="*/ 1834 w 3026"/>
                <a:gd name="T115" fmla="*/ 35 h 2984"/>
                <a:gd name="T116" fmla="*/ 1930 w 3026"/>
                <a:gd name="T117" fmla="*/ 2 h 2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26" h="2984">
                  <a:moveTo>
                    <a:pt x="915" y="1030"/>
                  </a:moveTo>
                  <a:lnTo>
                    <a:pt x="270" y="1286"/>
                  </a:lnTo>
                  <a:lnTo>
                    <a:pt x="252" y="1296"/>
                  </a:lnTo>
                  <a:lnTo>
                    <a:pt x="236" y="1309"/>
                  </a:lnTo>
                  <a:lnTo>
                    <a:pt x="224" y="1323"/>
                  </a:lnTo>
                  <a:lnTo>
                    <a:pt x="215" y="1341"/>
                  </a:lnTo>
                  <a:lnTo>
                    <a:pt x="208" y="1360"/>
                  </a:lnTo>
                  <a:lnTo>
                    <a:pt x="207" y="1381"/>
                  </a:lnTo>
                  <a:lnTo>
                    <a:pt x="209" y="1400"/>
                  </a:lnTo>
                  <a:lnTo>
                    <a:pt x="215" y="1419"/>
                  </a:lnTo>
                  <a:lnTo>
                    <a:pt x="224" y="1437"/>
                  </a:lnTo>
                  <a:lnTo>
                    <a:pt x="238" y="1453"/>
                  </a:lnTo>
                  <a:lnTo>
                    <a:pt x="1560" y="2748"/>
                  </a:lnTo>
                  <a:lnTo>
                    <a:pt x="1575" y="2761"/>
                  </a:lnTo>
                  <a:lnTo>
                    <a:pt x="1593" y="2770"/>
                  </a:lnTo>
                  <a:lnTo>
                    <a:pt x="1611" y="2775"/>
                  </a:lnTo>
                  <a:lnTo>
                    <a:pt x="1630" y="2777"/>
                  </a:lnTo>
                  <a:lnTo>
                    <a:pt x="1643" y="2777"/>
                  </a:lnTo>
                  <a:lnTo>
                    <a:pt x="1655" y="2775"/>
                  </a:lnTo>
                  <a:lnTo>
                    <a:pt x="1675" y="2769"/>
                  </a:lnTo>
                  <a:lnTo>
                    <a:pt x="1692" y="2760"/>
                  </a:lnTo>
                  <a:lnTo>
                    <a:pt x="1708" y="2747"/>
                  </a:lnTo>
                  <a:lnTo>
                    <a:pt x="1720" y="2730"/>
                  </a:lnTo>
                  <a:lnTo>
                    <a:pt x="1730" y="2712"/>
                  </a:lnTo>
                  <a:lnTo>
                    <a:pt x="2221" y="1495"/>
                  </a:lnTo>
                  <a:lnTo>
                    <a:pt x="2159" y="1433"/>
                  </a:lnTo>
                  <a:lnTo>
                    <a:pt x="2097" y="1379"/>
                  </a:lnTo>
                  <a:lnTo>
                    <a:pt x="2035" y="1332"/>
                  </a:lnTo>
                  <a:lnTo>
                    <a:pt x="1972" y="1291"/>
                  </a:lnTo>
                  <a:lnTo>
                    <a:pt x="1911" y="1256"/>
                  </a:lnTo>
                  <a:lnTo>
                    <a:pt x="1848" y="1227"/>
                  </a:lnTo>
                  <a:lnTo>
                    <a:pt x="1786" y="1201"/>
                  </a:lnTo>
                  <a:lnTo>
                    <a:pt x="1724" y="1180"/>
                  </a:lnTo>
                  <a:lnTo>
                    <a:pt x="1662" y="1163"/>
                  </a:lnTo>
                  <a:lnTo>
                    <a:pt x="1599" y="1150"/>
                  </a:lnTo>
                  <a:lnTo>
                    <a:pt x="1538" y="1138"/>
                  </a:lnTo>
                  <a:lnTo>
                    <a:pt x="1475" y="1128"/>
                  </a:lnTo>
                  <a:lnTo>
                    <a:pt x="1413" y="1119"/>
                  </a:lnTo>
                  <a:lnTo>
                    <a:pt x="1351" y="1112"/>
                  </a:lnTo>
                  <a:lnTo>
                    <a:pt x="1288" y="1104"/>
                  </a:lnTo>
                  <a:lnTo>
                    <a:pt x="1226" y="1096"/>
                  </a:lnTo>
                  <a:lnTo>
                    <a:pt x="1164" y="1087"/>
                  </a:lnTo>
                  <a:lnTo>
                    <a:pt x="1102" y="1076"/>
                  </a:lnTo>
                  <a:lnTo>
                    <a:pt x="1039" y="1064"/>
                  </a:lnTo>
                  <a:lnTo>
                    <a:pt x="978" y="1048"/>
                  </a:lnTo>
                  <a:lnTo>
                    <a:pt x="915" y="1030"/>
                  </a:lnTo>
                  <a:close/>
                  <a:moveTo>
                    <a:pt x="1956" y="206"/>
                  </a:moveTo>
                  <a:lnTo>
                    <a:pt x="1941" y="211"/>
                  </a:lnTo>
                  <a:lnTo>
                    <a:pt x="1928" y="221"/>
                  </a:lnTo>
                  <a:lnTo>
                    <a:pt x="1780" y="367"/>
                  </a:lnTo>
                  <a:lnTo>
                    <a:pt x="1770" y="380"/>
                  </a:lnTo>
                  <a:lnTo>
                    <a:pt x="1766" y="395"/>
                  </a:lnTo>
                  <a:lnTo>
                    <a:pt x="1766" y="411"/>
                  </a:lnTo>
                  <a:lnTo>
                    <a:pt x="1770" y="426"/>
                  </a:lnTo>
                  <a:lnTo>
                    <a:pt x="1780" y="439"/>
                  </a:lnTo>
                  <a:lnTo>
                    <a:pt x="1958" y="615"/>
                  </a:lnTo>
                  <a:lnTo>
                    <a:pt x="1076" y="966"/>
                  </a:lnTo>
                  <a:lnTo>
                    <a:pt x="1165" y="983"/>
                  </a:lnTo>
                  <a:lnTo>
                    <a:pt x="1255" y="995"/>
                  </a:lnTo>
                  <a:lnTo>
                    <a:pt x="1346" y="1007"/>
                  </a:lnTo>
                  <a:lnTo>
                    <a:pt x="1404" y="1014"/>
                  </a:lnTo>
                  <a:lnTo>
                    <a:pt x="1462" y="1021"/>
                  </a:lnTo>
                  <a:lnTo>
                    <a:pt x="1522" y="1031"/>
                  </a:lnTo>
                  <a:lnTo>
                    <a:pt x="1581" y="1041"/>
                  </a:lnTo>
                  <a:lnTo>
                    <a:pt x="1642" y="1053"/>
                  </a:lnTo>
                  <a:lnTo>
                    <a:pt x="1702" y="1068"/>
                  </a:lnTo>
                  <a:lnTo>
                    <a:pt x="1764" y="1086"/>
                  </a:lnTo>
                  <a:lnTo>
                    <a:pt x="1826" y="1107"/>
                  </a:lnTo>
                  <a:lnTo>
                    <a:pt x="1887" y="1132"/>
                  </a:lnTo>
                  <a:lnTo>
                    <a:pt x="1950" y="1161"/>
                  </a:lnTo>
                  <a:lnTo>
                    <a:pt x="2013" y="1195"/>
                  </a:lnTo>
                  <a:lnTo>
                    <a:pt x="2075" y="1235"/>
                  </a:lnTo>
                  <a:lnTo>
                    <a:pt x="2138" y="1280"/>
                  </a:lnTo>
                  <a:lnTo>
                    <a:pt x="2201" y="1332"/>
                  </a:lnTo>
                  <a:lnTo>
                    <a:pt x="2263" y="1390"/>
                  </a:lnTo>
                  <a:lnTo>
                    <a:pt x="2399" y="1052"/>
                  </a:lnTo>
                  <a:lnTo>
                    <a:pt x="2583" y="1234"/>
                  </a:lnTo>
                  <a:lnTo>
                    <a:pt x="2597" y="1243"/>
                  </a:lnTo>
                  <a:lnTo>
                    <a:pt x="2612" y="1249"/>
                  </a:lnTo>
                  <a:lnTo>
                    <a:pt x="2628" y="1249"/>
                  </a:lnTo>
                  <a:lnTo>
                    <a:pt x="2643" y="1243"/>
                  </a:lnTo>
                  <a:lnTo>
                    <a:pt x="2657" y="1234"/>
                  </a:lnTo>
                  <a:lnTo>
                    <a:pt x="2803" y="1089"/>
                  </a:lnTo>
                  <a:lnTo>
                    <a:pt x="2814" y="1075"/>
                  </a:lnTo>
                  <a:lnTo>
                    <a:pt x="2818" y="1059"/>
                  </a:lnTo>
                  <a:lnTo>
                    <a:pt x="2818" y="1045"/>
                  </a:lnTo>
                  <a:lnTo>
                    <a:pt x="2814" y="1029"/>
                  </a:lnTo>
                  <a:lnTo>
                    <a:pt x="2803" y="1015"/>
                  </a:lnTo>
                  <a:lnTo>
                    <a:pt x="2001" y="221"/>
                  </a:lnTo>
                  <a:lnTo>
                    <a:pt x="1987" y="211"/>
                  </a:lnTo>
                  <a:lnTo>
                    <a:pt x="1972" y="206"/>
                  </a:lnTo>
                  <a:lnTo>
                    <a:pt x="1956" y="206"/>
                  </a:lnTo>
                  <a:close/>
                  <a:moveTo>
                    <a:pt x="1965" y="0"/>
                  </a:moveTo>
                  <a:lnTo>
                    <a:pt x="1999" y="2"/>
                  </a:lnTo>
                  <a:lnTo>
                    <a:pt x="2032" y="8"/>
                  </a:lnTo>
                  <a:lnTo>
                    <a:pt x="2064" y="20"/>
                  </a:lnTo>
                  <a:lnTo>
                    <a:pt x="2094" y="35"/>
                  </a:lnTo>
                  <a:lnTo>
                    <a:pt x="2122" y="52"/>
                  </a:lnTo>
                  <a:lnTo>
                    <a:pt x="2149" y="76"/>
                  </a:lnTo>
                  <a:lnTo>
                    <a:pt x="2951" y="870"/>
                  </a:lnTo>
                  <a:lnTo>
                    <a:pt x="2973" y="896"/>
                  </a:lnTo>
                  <a:lnTo>
                    <a:pt x="2992" y="924"/>
                  </a:lnTo>
                  <a:lnTo>
                    <a:pt x="3007" y="954"/>
                  </a:lnTo>
                  <a:lnTo>
                    <a:pt x="3018" y="986"/>
                  </a:lnTo>
                  <a:lnTo>
                    <a:pt x="3024" y="1018"/>
                  </a:lnTo>
                  <a:lnTo>
                    <a:pt x="3026" y="1052"/>
                  </a:lnTo>
                  <a:lnTo>
                    <a:pt x="3024" y="1087"/>
                  </a:lnTo>
                  <a:lnTo>
                    <a:pt x="3018" y="1119"/>
                  </a:lnTo>
                  <a:lnTo>
                    <a:pt x="3007" y="1151"/>
                  </a:lnTo>
                  <a:lnTo>
                    <a:pt x="2991" y="1181"/>
                  </a:lnTo>
                  <a:lnTo>
                    <a:pt x="2973" y="1209"/>
                  </a:lnTo>
                  <a:lnTo>
                    <a:pt x="2950" y="1235"/>
                  </a:lnTo>
                  <a:lnTo>
                    <a:pt x="2803" y="1379"/>
                  </a:lnTo>
                  <a:lnTo>
                    <a:pt x="2778" y="1401"/>
                  </a:lnTo>
                  <a:lnTo>
                    <a:pt x="2750" y="1420"/>
                  </a:lnTo>
                  <a:lnTo>
                    <a:pt x="2719" y="1435"/>
                  </a:lnTo>
                  <a:lnTo>
                    <a:pt x="2687" y="1445"/>
                  </a:lnTo>
                  <a:lnTo>
                    <a:pt x="2654" y="1453"/>
                  </a:lnTo>
                  <a:lnTo>
                    <a:pt x="2620" y="1455"/>
                  </a:lnTo>
                  <a:lnTo>
                    <a:pt x="2582" y="1452"/>
                  </a:lnTo>
                  <a:lnTo>
                    <a:pt x="2545" y="1444"/>
                  </a:lnTo>
                  <a:lnTo>
                    <a:pt x="2511" y="1431"/>
                  </a:lnTo>
                  <a:lnTo>
                    <a:pt x="2478" y="1413"/>
                  </a:lnTo>
                  <a:lnTo>
                    <a:pt x="1922" y="2789"/>
                  </a:lnTo>
                  <a:lnTo>
                    <a:pt x="1906" y="2824"/>
                  </a:lnTo>
                  <a:lnTo>
                    <a:pt x="1886" y="2856"/>
                  </a:lnTo>
                  <a:lnTo>
                    <a:pt x="1862" y="2886"/>
                  </a:lnTo>
                  <a:lnTo>
                    <a:pt x="1834" y="2911"/>
                  </a:lnTo>
                  <a:lnTo>
                    <a:pt x="1803" y="2934"/>
                  </a:lnTo>
                  <a:lnTo>
                    <a:pt x="1770" y="2952"/>
                  </a:lnTo>
                  <a:lnTo>
                    <a:pt x="1734" y="2967"/>
                  </a:lnTo>
                  <a:lnTo>
                    <a:pt x="1697" y="2977"/>
                  </a:lnTo>
                  <a:lnTo>
                    <a:pt x="1665" y="2982"/>
                  </a:lnTo>
                  <a:lnTo>
                    <a:pt x="1633" y="2984"/>
                  </a:lnTo>
                  <a:lnTo>
                    <a:pt x="1631" y="2984"/>
                  </a:lnTo>
                  <a:lnTo>
                    <a:pt x="1628" y="2984"/>
                  </a:lnTo>
                  <a:lnTo>
                    <a:pt x="1625" y="2984"/>
                  </a:lnTo>
                  <a:lnTo>
                    <a:pt x="1585" y="2979"/>
                  </a:lnTo>
                  <a:lnTo>
                    <a:pt x="1547" y="2972"/>
                  </a:lnTo>
                  <a:lnTo>
                    <a:pt x="1510" y="2958"/>
                  </a:lnTo>
                  <a:lnTo>
                    <a:pt x="1476" y="2942"/>
                  </a:lnTo>
                  <a:lnTo>
                    <a:pt x="1443" y="2919"/>
                  </a:lnTo>
                  <a:lnTo>
                    <a:pt x="1413" y="2893"/>
                  </a:lnTo>
                  <a:lnTo>
                    <a:pt x="91" y="1599"/>
                  </a:lnTo>
                  <a:lnTo>
                    <a:pt x="66" y="1570"/>
                  </a:lnTo>
                  <a:lnTo>
                    <a:pt x="44" y="1539"/>
                  </a:lnTo>
                  <a:lnTo>
                    <a:pt x="27" y="1505"/>
                  </a:lnTo>
                  <a:lnTo>
                    <a:pt x="13" y="1471"/>
                  </a:lnTo>
                  <a:lnTo>
                    <a:pt x="4" y="1435"/>
                  </a:lnTo>
                  <a:lnTo>
                    <a:pt x="0" y="1398"/>
                  </a:lnTo>
                  <a:lnTo>
                    <a:pt x="0" y="1360"/>
                  </a:lnTo>
                  <a:lnTo>
                    <a:pt x="4" y="1322"/>
                  </a:lnTo>
                  <a:lnTo>
                    <a:pt x="14" y="1286"/>
                  </a:lnTo>
                  <a:lnTo>
                    <a:pt x="28" y="1251"/>
                  </a:lnTo>
                  <a:lnTo>
                    <a:pt x="46" y="1218"/>
                  </a:lnTo>
                  <a:lnTo>
                    <a:pt x="67" y="1188"/>
                  </a:lnTo>
                  <a:lnTo>
                    <a:pt x="92" y="1160"/>
                  </a:lnTo>
                  <a:lnTo>
                    <a:pt x="120" y="1136"/>
                  </a:lnTo>
                  <a:lnTo>
                    <a:pt x="152" y="1115"/>
                  </a:lnTo>
                  <a:lnTo>
                    <a:pt x="186" y="1097"/>
                  </a:lnTo>
                  <a:lnTo>
                    <a:pt x="1596" y="537"/>
                  </a:lnTo>
                  <a:lnTo>
                    <a:pt x="1580" y="507"/>
                  </a:lnTo>
                  <a:lnTo>
                    <a:pt x="1567" y="473"/>
                  </a:lnTo>
                  <a:lnTo>
                    <a:pt x="1560" y="439"/>
                  </a:lnTo>
                  <a:lnTo>
                    <a:pt x="1558" y="403"/>
                  </a:lnTo>
                  <a:lnTo>
                    <a:pt x="1560" y="369"/>
                  </a:lnTo>
                  <a:lnTo>
                    <a:pt x="1566" y="335"/>
                  </a:lnTo>
                  <a:lnTo>
                    <a:pt x="1577" y="304"/>
                  </a:lnTo>
                  <a:lnTo>
                    <a:pt x="1592" y="274"/>
                  </a:lnTo>
                  <a:lnTo>
                    <a:pt x="1611" y="246"/>
                  </a:lnTo>
                  <a:lnTo>
                    <a:pt x="1633" y="221"/>
                  </a:lnTo>
                  <a:lnTo>
                    <a:pt x="1780" y="76"/>
                  </a:lnTo>
                  <a:lnTo>
                    <a:pt x="1806" y="53"/>
                  </a:lnTo>
                  <a:lnTo>
                    <a:pt x="1834" y="35"/>
                  </a:lnTo>
                  <a:lnTo>
                    <a:pt x="1865" y="20"/>
                  </a:lnTo>
                  <a:lnTo>
                    <a:pt x="1897" y="8"/>
                  </a:lnTo>
                  <a:lnTo>
                    <a:pt x="1930" y="2"/>
                  </a:lnTo>
                  <a:lnTo>
                    <a:pt x="196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25" name="Freeform 192">
              <a:extLst>
                <a:ext uri="{FF2B5EF4-FFF2-40B4-BE49-F238E27FC236}">
                  <a16:creationId xmlns:a16="http://schemas.microsoft.com/office/drawing/2014/main" id="{643B8100-F6B9-49CD-B435-01D878CE89B2}"/>
                </a:ext>
              </a:extLst>
            </p:cNvPr>
            <p:cNvSpPr>
              <a:spLocks noEditPoints="1"/>
            </p:cNvSpPr>
            <p:nvPr/>
          </p:nvSpPr>
          <p:spPr bwMode="auto">
            <a:xfrm>
              <a:off x="1748" y="2810"/>
              <a:ext cx="65" cy="64"/>
            </a:xfrm>
            <a:custGeom>
              <a:avLst/>
              <a:gdLst>
                <a:gd name="T0" fmla="*/ 228 w 519"/>
                <a:gd name="T1" fmla="*/ 106 h 515"/>
                <a:gd name="T2" fmla="*/ 173 w 519"/>
                <a:gd name="T3" fmla="*/ 129 h 515"/>
                <a:gd name="T4" fmla="*/ 130 w 519"/>
                <a:gd name="T5" fmla="*/ 172 h 515"/>
                <a:gd name="T6" fmla="*/ 107 w 519"/>
                <a:gd name="T7" fmla="*/ 226 h 515"/>
                <a:gd name="T8" fmla="*/ 107 w 519"/>
                <a:gd name="T9" fmla="*/ 288 h 515"/>
                <a:gd name="T10" fmla="*/ 130 w 519"/>
                <a:gd name="T11" fmla="*/ 344 h 515"/>
                <a:gd name="T12" fmla="*/ 173 w 519"/>
                <a:gd name="T13" fmla="*/ 385 h 515"/>
                <a:gd name="T14" fmla="*/ 228 w 519"/>
                <a:gd name="T15" fmla="*/ 408 h 515"/>
                <a:gd name="T16" fmla="*/ 291 w 519"/>
                <a:gd name="T17" fmla="*/ 408 h 515"/>
                <a:gd name="T18" fmla="*/ 347 w 519"/>
                <a:gd name="T19" fmla="*/ 385 h 515"/>
                <a:gd name="T20" fmla="*/ 389 w 519"/>
                <a:gd name="T21" fmla="*/ 344 h 515"/>
                <a:gd name="T22" fmla="*/ 412 w 519"/>
                <a:gd name="T23" fmla="*/ 288 h 515"/>
                <a:gd name="T24" fmla="*/ 412 w 519"/>
                <a:gd name="T25" fmla="*/ 226 h 515"/>
                <a:gd name="T26" fmla="*/ 389 w 519"/>
                <a:gd name="T27" fmla="*/ 172 h 515"/>
                <a:gd name="T28" fmla="*/ 347 w 519"/>
                <a:gd name="T29" fmla="*/ 129 h 515"/>
                <a:gd name="T30" fmla="*/ 291 w 519"/>
                <a:gd name="T31" fmla="*/ 106 h 515"/>
                <a:gd name="T32" fmla="*/ 259 w 519"/>
                <a:gd name="T33" fmla="*/ 0 h 515"/>
                <a:gd name="T34" fmla="*/ 334 w 519"/>
                <a:gd name="T35" fmla="*/ 12 h 515"/>
                <a:gd name="T36" fmla="*/ 401 w 519"/>
                <a:gd name="T37" fmla="*/ 42 h 515"/>
                <a:gd name="T38" fmla="*/ 456 w 519"/>
                <a:gd name="T39" fmla="*/ 88 h 515"/>
                <a:gd name="T40" fmla="*/ 495 w 519"/>
                <a:gd name="T41" fmla="*/ 149 h 515"/>
                <a:gd name="T42" fmla="*/ 516 w 519"/>
                <a:gd name="T43" fmla="*/ 220 h 515"/>
                <a:gd name="T44" fmla="*/ 516 w 519"/>
                <a:gd name="T45" fmla="*/ 296 h 515"/>
                <a:gd name="T46" fmla="*/ 495 w 519"/>
                <a:gd name="T47" fmla="*/ 366 h 515"/>
                <a:gd name="T48" fmla="*/ 456 w 519"/>
                <a:gd name="T49" fmla="*/ 426 h 515"/>
                <a:gd name="T50" fmla="*/ 401 w 519"/>
                <a:gd name="T51" fmla="*/ 474 h 515"/>
                <a:gd name="T52" fmla="*/ 334 w 519"/>
                <a:gd name="T53" fmla="*/ 504 h 515"/>
                <a:gd name="T54" fmla="*/ 259 w 519"/>
                <a:gd name="T55" fmla="*/ 515 h 515"/>
                <a:gd name="T56" fmla="*/ 185 w 519"/>
                <a:gd name="T57" fmla="*/ 504 h 515"/>
                <a:gd name="T58" fmla="*/ 118 w 519"/>
                <a:gd name="T59" fmla="*/ 474 h 515"/>
                <a:gd name="T60" fmla="*/ 63 w 519"/>
                <a:gd name="T61" fmla="*/ 426 h 515"/>
                <a:gd name="T62" fmla="*/ 24 w 519"/>
                <a:gd name="T63" fmla="*/ 366 h 515"/>
                <a:gd name="T64" fmla="*/ 3 w 519"/>
                <a:gd name="T65" fmla="*/ 296 h 515"/>
                <a:gd name="T66" fmla="*/ 3 w 519"/>
                <a:gd name="T67" fmla="*/ 220 h 515"/>
                <a:gd name="T68" fmla="*/ 24 w 519"/>
                <a:gd name="T69" fmla="*/ 149 h 515"/>
                <a:gd name="T70" fmla="*/ 63 w 519"/>
                <a:gd name="T71" fmla="*/ 88 h 515"/>
                <a:gd name="T72" fmla="*/ 118 w 519"/>
                <a:gd name="T73" fmla="*/ 42 h 515"/>
                <a:gd name="T74" fmla="*/ 185 w 519"/>
                <a:gd name="T75" fmla="*/ 12 h 515"/>
                <a:gd name="T76" fmla="*/ 259 w 519"/>
                <a:gd name="T77" fmla="*/ 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9" h="515">
                  <a:moveTo>
                    <a:pt x="259" y="103"/>
                  </a:moveTo>
                  <a:lnTo>
                    <a:pt x="228" y="106"/>
                  </a:lnTo>
                  <a:lnTo>
                    <a:pt x="198" y="116"/>
                  </a:lnTo>
                  <a:lnTo>
                    <a:pt x="173" y="129"/>
                  </a:lnTo>
                  <a:lnTo>
                    <a:pt x="150" y="148"/>
                  </a:lnTo>
                  <a:lnTo>
                    <a:pt x="130" y="172"/>
                  </a:lnTo>
                  <a:lnTo>
                    <a:pt x="116" y="198"/>
                  </a:lnTo>
                  <a:lnTo>
                    <a:pt x="107" y="226"/>
                  </a:lnTo>
                  <a:lnTo>
                    <a:pt x="104" y="258"/>
                  </a:lnTo>
                  <a:lnTo>
                    <a:pt x="107" y="288"/>
                  </a:lnTo>
                  <a:lnTo>
                    <a:pt x="116" y="318"/>
                  </a:lnTo>
                  <a:lnTo>
                    <a:pt x="130" y="344"/>
                  </a:lnTo>
                  <a:lnTo>
                    <a:pt x="150" y="366"/>
                  </a:lnTo>
                  <a:lnTo>
                    <a:pt x="173" y="385"/>
                  </a:lnTo>
                  <a:lnTo>
                    <a:pt x="198" y="400"/>
                  </a:lnTo>
                  <a:lnTo>
                    <a:pt x="228" y="408"/>
                  </a:lnTo>
                  <a:lnTo>
                    <a:pt x="259" y="411"/>
                  </a:lnTo>
                  <a:lnTo>
                    <a:pt x="291" y="408"/>
                  </a:lnTo>
                  <a:lnTo>
                    <a:pt x="321" y="400"/>
                  </a:lnTo>
                  <a:lnTo>
                    <a:pt x="347" y="385"/>
                  </a:lnTo>
                  <a:lnTo>
                    <a:pt x="369" y="366"/>
                  </a:lnTo>
                  <a:lnTo>
                    <a:pt x="389" y="344"/>
                  </a:lnTo>
                  <a:lnTo>
                    <a:pt x="403" y="318"/>
                  </a:lnTo>
                  <a:lnTo>
                    <a:pt x="412" y="288"/>
                  </a:lnTo>
                  <a:lnTo>
                    <a:pt x="415" y="258"/>
                  </a:lnTo>
                  <a:lnTo>
                    <a:pt x="412" y="226"/>
                  </a:lnTo>
                  <a:lnTo>
                    <a:pt x="403" y="198"/>
                  </a:lnTo>
                  <a:lnTo>
                    <a:pt x="389" y="172"/>
                  </a:lnTo>
                  <a:lnTo>
                    <a:pt x="369" y="148"/>
                  </a:lnTo>
                  <a:lnTo>
                    <a:pt x="347" y="129"/>
                  </a:lnTo>
                  <a:lnTo>
                    <a:pt x="321" y="116"/>
                  </a:lnTo>
                  <a:lnTo>
                    <a:pt x="291" y="106"/>
                  </a:lnTo>
                  <a:lnTo>
                    <a:pt x="259" y="103"/>
                  </a:lnTo>
                  <a:close/>
                  <a:moveTo>
                    <a:pt x="259" y="0"/>
                  </a:moveTo>
                  <a:lnTo>
                    <a:pt x="297" y="3"/>
                  </a:lnTo>
                  <a:lnTo>
                    <a:pt x="334" y="12"/>
                  </a:lnTo>
                  <a:lnTo>
                    <a:pt x="368" y="24"/>
                  </a:lnTo>
                  <a:lnTo>
                    <a:pt x="401" y="42"/>
                  </a:lnTo>
                  <a:lnTo>
                    <a:pt x="430" y="63"/>
                  </a:lnTo>
                  <a:lnTo>
                    <a:pt x="456" y="88"/>
                  </a:lnTo>
                  <a:lnTo>
                    <a:pt x="477" y="118"/>
                  </a:lnTo>
                  <a:lnTo>
                    <a:pt x="495" y="149"/>
                  </a:lnTo>
                  <a:lnTo>
                    <a:pt x="508" y="183"/>
                  </a:lnTo>
                  <a:lnTo>
                    <a:pt x="516" y="220"/>
                  </a:lnTo>
                  <a:lnTo>
                    <a:pt x="519" y="258"/>
                  </a:lnTo>
                  <a:lnTo>
                    <a:pt x="516" y="296"/>
                  </a:lnTo>
                  <a:lnTo>
                    <a:pt x="508" y="331"/>
                  </a:lnTo>
                  <a:lnTo>
                    <a:pt x="495" y="366"/>
                  </a:lnTo>
                  <a:lnTo>
                    <a:pt x="477" y="398"/>
                  </a:lnTo>
                  <a:lnTo>
                    <a:pt x="456" y="426"/>
                  </a:lnTo>
                  <a:lnTo>
                    <a:pt x="430" y="451"/>
                  </a:lnTo>
                  <a:lnTo>
                    <a:pt x="401" y="474"/>
                  </a:lnTo>
                  <a:lnTo>
                    <a:pt x="368" y="491"/>
                  </a:lnTo>
                  <a:lnTo>
                    <a:pt x="334" y="504"/>
                  </a:lnTo>
                  <a:lnTo>
                    <a:pt x="297" y="512"/>
                  </a:lnTo>
                  <a:lnTo>
                    <a:pt x="259" y="515"/>
                  </a:lnTo>
                  <a:lnTo>
                    <a:pt x="221" y="512"/>
                  </a:lnTo>
                  <a:lnTo>
                    <a:pt x="185" y="504"/>
                  </a:lnTo>
                  <a:lnTo>
                    <a:pt x="150" y="491"/>
                  </a:lnTo>
                  <a:lnTo>
                    <a:pt x="118" y="474"/>
                  </a:lnTo>
                  <a:lnTo>
                    <a:pt x="89" y="451"/>
                  </a:lnTo>
                  <a:lnTo>
                    <a:pt x="63" y="426"/>
                  </a:lnTo>
                  <a:lnTo>
                    <a:pt x="41" y="398"/>
                  </a:lnTo>
                  <a:lnTo>
                    <a:pt x="24" y="366"/>
                  </a:lnTo>
                  <a:lnTo>
                    <a:pt x="10" y="331"/>
                  </a:lnTo>
                  <a:lnTo>
                    <a:pt x="3" y="296"/>
                  </a:lnTo>
                  <a:lnTo>
                    <a:pt x="0" y="258"/>
                  </a:lnTo>
                  <a:lnTo>
                    <a:pt x="3" y="220"/>
                  </a:lnTo>
                  <a:lnTo>
                    <a:pt x="10" y="183"/>
                  </a:lnTo>
                  <a:lnTo>
                    <a:pt x="24" y="149"/>
                  </a:lnTo>
                  <a:lnTo>
                    <a:pt x="41" y="118"/>
                  </a:lnTo>
                  <a:lnTo>
                    <a:pt x="63" y="88"/>
                  </a:lnTo>
                  <a:lnTo>
                    <a:pt x="89" y="63"/>
                  </a:lnTo>
                  <a:lnTo>
                    <a:pt x="118" y="42"/>
                  </a:lnTo>
                  <a:lnTo>
                    <a:pt x="150" y="24"/>
                  </a:lnTo>
                  <a:lnTo>
                    <a:pt x="185" y="12"/>
                  </a:lnTo>
                  <a:lnTo>
                    <a:pt x="221" y="3"/>
                  </a:lnTo>
                  <a:lnTo>
                    <a:pt x="25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26" name="Freeform 193">
              <a:extLst>
                <a:ext uri="{FF2B5EF4-FFF2-40B4-BE49-F238E27FC236}">
                  <a16:creationId xmlns:a16="http://schemas.microsoft.com/office/drawing/2014/main" id="{EBFEFA47-8B6F-42EF-824F-5B1A5A87FD96}"/>
                </a:ext>
              </a:extLst>
            </p:cNvPr>
            <p:cNvSpPr>
              <a:spLocks noEditPoints="1"/>
            </p:cNvSpPr>
            <p:nvPr/>
          </p:nvSpPr>
          <p:spPr bwMode="auto">
            <a:xfrm>
              <a:off x="1917" y="2604"/>
              <a:ext cx="64" cy="65"/>
            </a:xfrm>
            <a:custGeom>
              <a:avLst/>
              <a:gdLst>
                <a:gd name="T0" fmla="*/ 229 w 520"/>
                <a:gd name="T1" fmla="*/ 106 h 514"/>
                <a:gd name="T2" fmla="*/ 174 w 520"/>
                <a:gd name="T3" fmla="*/ 129 h 514"/>
                <a:gd name="T4" fmla="*/ 131 w 520"/>
                <a:gd name="T5" fmla="*/ 170 h 514"/>
                <a:gd name="T6" fmla="*/ 108 w 520"/>
                <a:gd name="T7" fmla="*/ 226 h 514"/>
                <a:gd name="T8" fmla="*/ 108 w 520"/>
                <a:gd name="T9" fmla="*/ 288 h 514"/>
                <a:gd name="T10" fmla="*/ 131 w 520"/>
                <a:gd name="T11" fmla="*/ 343 h 514"/>
                <a:gd name="T12" fmla="*/ 174 w 520"/>
                <a:gd name="T13" fmla="*/ 385 h 514"/>
                <a:gd name="T14" fmla="*/ 229 w 520"/>
                <a:gd name="T15" fmla="*/ 408 h 514"/>
                <a:gd name="T16" fmla="*/ 291 w 520"/>
                <a:gd name="T17" fmla="*/ 408 h 514"/>
                <a:gd name="T18" fmla="*/ 348 w 520"/>
                <a:gd name="T19" fmla="*/ 385 h 514"/>
                <a:gd name="T20" fmla="*/ 389 w 520"/>
                <a:gd name="T21" fmla="*/ 343 h 514"/>
                <a:gd name="T22" fmla="*/ 413 w 520"/>
                <a:gd name="T23" fmla="*/ 288 h 514"/>
                <a:gd name="T24" fmla="*/ 413 w 520"/>
                <a:gd name="T25" fmla="*/ 226 h 514"/>
                <a:gd name="T26" fmla="*/ 389 w 520"/>
                <a:gd name="T27" fmla="*/ 170 h 514"/>
                <a:gd name="T28" fmla="*/ 348 w 520"/>
                <a:gd name="T29" fmla="*/ 129 h 514"/>
                <a:gd name="T30" fmla="*/ 291 w 520"/>
                <a:gd name="T31" fmla="*/ 106 h 514"/>
                <a:gd name="T32" fmla="*/ 261 w 520"/>
                <a:gd name="T33" fmla="*/ 0 h 514"/>
                <a:gd name="T34" fmla="*/ 335 w 520"/>
                <a:gd name="T35" fmla="*/ 10 h 514"/>
                <a:gd name="T36" fmla="*/ 402 w 520"/>
                <a:gd name="T37" fmla="*/ 41 h 514"/>
                <a:gd name="T38" fmla="*/ 456 w 520"/>
                <a:gd name="T39" fmla="*/ 88 h 514"/>
                <a:gd name="T40" fmla="*/ 495 w 520"/>
                <a:gd name="T41" fmla="*/ 148 h 514"/>
                <a:gd name="T42" fmla="*/ 518 w 520"/>
                <a:gd name="T43" fmla="*/ 218 h 514"/>
                <a:gd name="T44" fmla="*/ 518 w 520"/>
                <a:gd name="T45" fmla="*/ 294 h 514"/>
                <a:gd name="T46" fmla="*/ 495 w 520"/>
                <a:gd name="T47" fmla="*/ 365 h 514"/>
                <a:gd name="T48" fmla="*/ 456 w 520"/>
                <a:gd name="T49" fmla="*/ 426 h 514"/>
                <a:gd name="T50" fmla="*/ 402 w 520"/>
                <a:gd name="T51" fmla="*/ 472 h 514"/>
                <a:gd name="T52" fmla="*/ 335 w 520"/>
                <a:gd name="T53" fmla="*/ 502 h 514"/>
                <a:gd name="T54" fmla="*/ 261 w 520"/>
                <a:gd name="T55" fmla="*/ 514 h 514"/>
                <a:gd name="T56" fmla="*/ 185 w 520"/>
                <a:gd name="T57" fmla="*/ 502 h 514"/>
                <a:gd name="T58" fmla="*/ 119 w 520"/>
                <a:gd name="T59" fmla="*/ 472 h 514"/>
                <a:gd name="T60" fmla="*/ 64 w 520"/>
                <a:gd name="T61" fmla="*/ 426 h 514"/>
                <a:gd name="T62" fmla="*/ 25 w 520"/>
                <a:gd name="T63" fmla="*/ 365 h 514"/>
                <a:gd name="T64" fmla="*/ 3 w 520"/>
                <a:gd name="T65" fmla="*/ 294 h 514"/>
                <a:gd name="T66" fmla="*/ 3 w 520"/>
                <a:gd name="T67" fmla="*/ 218 h 514"/>
                <a:gd name="T68" fmla="*/ 25 w 520"/>
                <a:gd name="T69" fmla="*/ 148 h 514"/>
                <a:gd name="T70" fmla="*/ 64 w 520"/>
                <a:gd name="T71" fmla="*/ 88 h 514"/>
                <a:gd name="T72" fmla="*/ 119 w 520"/>
                <a:gd name="T73" fmla="*/ 41 h 514"/>
                <a:gd name="T74" fmla="*/ 185 w 520"/>
                <a:gd name="T75" fmla="*/ 10 h 514"/>
                <a:gd name="T76" fmla="*/ 261 w 520"/>
                <a:gd name="T77"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0" h="514">
                  <a:moveTo>
                    <a:pt x="261" y="103"/>
                  </a:moveTo>
                  <a:lnTo>
                    <a:pt x="229" y="106"/>
                  </a:lnTo>
                  <a:lnTo>
                    <a:pt x="200" y="114"/>
                  </a:lnTo>
                  <a:lnTo>
                    <a:pt x="174" y="129"/>
                  </a:lnTo>
                  <a:lnTo>
                    <a:pt x="150" y="148"/>
                  </a:lnTo>
                  <a:lnTo>
                    <a:pt x="131" y="170"/>
                  </a:lnTo>
                  <a:lnTo>
                    <a:pt x="117" y="196"/>
                  </a:lnTo>
                  <a:lnTo>
                    <a:pt x="108" y="226"/>
                  </a:lnTo>
                  <a:lnTo>
                    <a:pt x="104" y="256"/>
                  </a:lnTo>
                  <a:lnTo>
                    <a:pt x="108" y="288"/>
                  </a:lnTo>
                  <a:lnTo>
                    <a:pt x="117" y="316"/>
                  </a:lnTo>
                  <a:lnTo>
                    <a:pt x="131" y="343"/>
                  </a:lnTo>
                  <a:lnTo>
                    <a:pt x="150" y="366"/>
                  </a:lnTo>
                  <a:lnTo>
                    <a:pt x="174" y="385"/>
                  </a:lnTo>
                  <a:lnTo>
                    <a:pt x="200" y="398"/>
                  </a:lnTo>
                  <a:lnTo>
                    <a:pt x="229" y="408"/>
                  </a:lnTo>
                  <a:lnTo>
                    <a:pt x="261" y="411"/>
                  </a:lnTo>
                  <a:lnTo>
                    <a:pt x="291" y="408"/>
                  </a:lnTo>
                  <a:lnTo>
                    <a:pt x="321" y="398"/>
                  </a:lnTo>
                  <a:lnTo>
                    <a:pt x="348" y="385"/>
                  </a:lnTo>
                  <a:lnTo>
                    <a:pt x="370" y="366"/>
                  </a:lnTo>
                  <a:lnTo>
                    <a:pt x="389" y="343"/>
                  </a:lnTo>
                  <a:lnTo>
                    <a:pt x="404" y="316"/>
                  </a:lnTo>
                  <a:lnTo>
                    <a:pt x="413" y="288"/>
                  </a:lnTo>
                  <a:lnTo>
                    <a:pt x="416" y="256"/>
                  </a:lnTo>
                  <a:lnTo>
                    <a:pt x="413" y="226"/>
                  </a:lnTo>
                  <a:lnTo>
                    <a:pt x="404" y="196"/>
                  </a:lnTo>
                  <a:lnTo>
                    <a:pt x="389" y="170"/>
                  </a:lnTo>
                  <a:lnTo>
                    <a:pt x="370" y="148"/>
                  </a:lnTo>
                  <a:lnTo>
                    <a:pt x="348" y="129"/>
                  </a:lnTo>
                  <a:lnTo>
                    <a:pt x="321" y="114"/>
                  </a:lnTo>
                  <a:lnTo>
                    <a:pt x="291" y="106"/>
                  </a:lnTo>
                  <a:lnTo>
                    <a:pt x="261" y="103"/>
                  </a:lnTo>
                  <a:close/>
                  <a:moveTo>
                    <a:pt x="261" y="0"/>
                  </a:moveTo>
                  <a:lnTo>
                    <a:pt x="299" y="3"/>
                  </a:lnTo>
                  <a:lnTo>
                    <a:pt x="335" y="10"/>
                  </a:lnTo>
                  <a:lnTo>
                    <a:pt x="370" y="24"/>
                  </a:lnTo>
                  <a:lnTo>
                    <a:pt x="402" y="41"/>
                  </a:lnTo>
                  <a:lnTo>
                    <a:pt x="431" y="63"/>
                  </a:lnTo>
                  <a:lnTo>
                    <a:pt x="456" y="88"/>
                  </a:lnTo>
                  <a:lnTo>
                    <a:pt x="478" y="116"/>
                  </a:lnTo>
                  <a:lnTo>
                    <a:pt x="495" y="148"/>
                  </a:lnTo>
                  <a:lnTo>
                    <a:pt x="509" y="183"/>
                  </a:lnTo>
                  <a:lnTo>
                    <a:pt x="518" y="218"/>
                  </a:lnTo>
                  <a:lnTo>
                    <a:pt x="520" y="256"/>
                  </a:lnTo>
                  <a:lnTo>
                    <a:pt x="518" y="294"/>
                  </a:lnTo>
                  <a:lnTo>
                    <a:pt x="509" y="331"/>
                  </a:lnTo>
                  <a:lnTo>
                    <a:pt x="495" y="365"/>
                  </a:lnTo>
                  <a:lnTo>
                    <a:pt x="478" y="396"/>
                  </a:lnTo>
                  <a:lnTo>
                    <a:pt x="456" y="426"/>
                  </a:lnTo>
                  <a:lnTo>
                    <a:pt x="431" y="451"/>
                  </a:lnTo>
                  <a:lnTo>
                    <a:pt x="402" y="472"/>
                  </a:lnTo>
                  <a:lnTo>
                    <a:pt x="370" y="490"/>
                  </a:lnTo>
                  <a:lnTo>
                    <a:pt x="335" y="502"/>
                  </a:lnTo>
                  <a:lnTo>
                    <a:pt x="299" y="511"/>
                  </a:lnTo>
                  <a:lnTo>
                    <a:pt x="261" y="514"/>
                  </a:lnTo>
                  <a:lnTo>
                    <a:pt x="222" y="511"/>
                  </a:lnTo>
                  <a:lnTo>
                    <a:pt x="185" y="502"/>
                  </a:lnTo>
                  <a:lnTo>
                    <a:pt x="151" y="490"/>
                  </a:lnTo>
                  <a:lnTo>
                    <a:pt x="119" y="472"/>
                  </a:lnTo>
                  <a:lnTo>
                    <a:pt x="90" y="451"/>
                  </a:lnTo>
                  <a:lnTo>
                    <a:pt x="64" y="426"/>
                  </a:lnTo>
                  <a:lnTo>
                    <a:pt x="43" y="396"/>
                  </a:lnTo>
                  <a:lnTo>
                    <a:pt x="25" y="365"/>
                  </a:lnTo>
                  <a:lnTo>
                    <a:pt x="12" y="331"/>
                  </a:lnTo>
                  <a:lnTo>
                    <a:pt x="3" y="294"/>
                  </a:lnTo>
                  <a:lnTo>
                    <a:pt x="0" y="256"/>
                  </a:lnTo>
                  <a:lnTo>
                    <a:pt x="3" y="218"/>
                  </a:lnTo>
                  <a:lnTo>
                    <a:pt x="12" y="183"/>
                  </a:lnTo>
                  <a:lnTo>
                    <a:pt x="25" y="148"/>
                  </a:lnTo>
                  <a:lnTo>
                    <a:pt x="43" y="116"/>
                  </a:lnTo>
                  <a:lnTo>
                    <a:pt x="64" y="88"/>
                  </a:lnTo>
                  <a:lnTo>
                    <a:pt x="90" y="63"/>
                  </a:lnTo>
                  <a:lnTo>
                    <a:pt x="119" y="41"/>
                  </a:lnTo>
                  <a:lnTo>
                    <a:pt x="151" y="24"/>
                  </a:lnTo>
                  <a:lnTo>
                    <a:pt x="185" y="10"/>
                  </a:lnTo>
                  <a:lnTo>
                    <a:pt x="222" y="3"/>
                  </a:lnTo>
                  <a:lnTo>
                    <a:pt x="26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27" name="Freeform 194">
              <a:extLst>
                <a:ext uri="{FF2B5EF4-FFF2-40B4-BE49-F238E27FC236}">
                  <a16:creationId xmlns:a16="http://schemas.microsoft.com/office/drawing/2014/main" id="{D086C80F-C903-4FEC-BC9B-63B5ED2B310C}"/>
                </a:ext>
              </a:extLst>
            </p:cNvPr>
            <p:cNvSpPr>
              <a:spLocks noEditPoints="1"/>
            </p:cNvSpPr>
            <p:nvPr/>
          </p:nvSpPr>
          <p:spPr bwMode="auto">
            <a:xfrm>
              <a:off x="1670" y="2797"/>
              <a:ext cx="52" cy="52"/>
            </a:xfrm>
            <a:custGeom>
              <a:avLst/>
              <a:gdLst>
                <a:gd name="T0" fmla="*/ 183 w 415"/>
                <a:gd name="T1" fmla="*/ 105 h 411"/>
                <a:gd name="T2" fmla="*/ 142 w 415"/>
                <a:gd name="T3" fmla="*/ 125 h 411"/>
                <a:gd name="T4" fmla="*/ 114 w 415"/>
                <a:gd name="T5" fmla="*/ 160 h 411"/>
                <a:gd name="T6" fmla="*/ 103 w 415"/>
                <a:gd name="T7" fmla="*/ 205 h 411"/>
                <a:gd name="T8" fmla="*/ 114 w 415"/>
                <a:gd name="T9" fmla="*/ 250 h 411"/>
                <a:gd name="T10" fmla="*/ 142 w 415"/>
                <a:gd name="T11" fmla="*/ 285 h 411"/>
                <a:gd name="T12" fmla="*/ 183 w 415"/>
                <a:gd name="T13" fmla="*/ 305 h 411"/>
                <a:gd name="T14" fmla="*/ 231 w 415"/>
                <a:gd name="T15" fmla="*/ 305 h 411"/>
                <a:gd name="T16" fmla="*/ 272 w 415"/>
                <a:gd name="T17" fmla="*/ 285 h 411"/>
                <a:gd name="T18" fmla="*/ 301 w 415"/>
                <a:gd name="T19" fmla="*/ 250 h 411"/>
                <a:gd name="T20" fmla="*/ 311 w 415"/>
                <a:gd name="T21" fmla="*/ 205 h 411"/>
                <a:gd name="T22" fmla="*/ 301 w 415"/>
                <a:gd name="T23" fmla="*/ 160 h 411"/>
                <a:gd name="T24" fmla="*/ 272 w 415"/>
                <a:gd name="T25" fmla="*/ 125 h 411"/>
                <a:gd name="T26" fmla="*/ 231 w 415"/>
                <a:gd name="T27" fmla="*/ 105 h 411"/>
                <a:gd name="T28" fmla="*/ 207 w 415"/>
                <a:gd name="T29" fmla="*/ 0 h 411"/>
                <a:gd name="T30" fmla="*/ 279 w 415"/>
                <a:gd name="T31" fmla="*/ 13 h 411"/>
                <a:gd name="T32" fmla="*/ 341 w 415"/>
                <a:gd name="T33" fmla="*/ 48 h 411"/>
                <a:gd name="T34" fmla="*/ 387 w 415"/>
                <a:gd name="T35" fmla="*/ 102 h 411"/>
                <a:gd name="T36" fmla="*/ 412 w 415"/>
                <a:gd name="T37" fmla="*/ 168 h 411"/>
                <a:gd name="T38" fmla="*/ 412 w 415"/>
                <a:gd name="T39" fmla="*/ 242 h 411"/>
                <a:gd name="T40" fmla="*/ 387 w 415"/>
                <a:gd name="T41" fmla="*/ 309 h 411"/>
                <a:gd name="T42" fmla="*/ 341 w 415"/>
                <a:gd name="T43" fmla="*/ 362 h 411"/>
                <a:gd name="T44" fmla="*/ 279 w 415"/>
                <a:gd name="T45" fmla="*/ 398 h 411"/>
                <a:gd name="T46" fmla="*/ 207 w 415"/>
                <a:gd name="T47" fmla="*/ 411 h 411"/>
                <a:gd name="T48" fmla="*/ 141 w 415"/>
                <a:gd name="T49" fmla="*/ 401 h 411"/>
                <a:gd name="T50" fmla="*/ 85 w 415"/>
                <a:gd name="T51" fmla="*/ 371 h 411"/>
                <a:gd name="T52" fmla="*/ 39 w 415"/>
                <a:gd name="T53" fmla="*/ 326 h 411"/>
                <a:gd name="T54" fmla="*/ 11 w 415"/>
                <a:gd name="T55" fmla="*/ 270 h 411"/>
                <a:gd name="T56" fmla="*/ 0 w 415"/>
                <a:gd name="T57" fmla="*/ 205 h 411"/>
                <a:gd name="T58" fmla="*/ 11 w 415"/>
                <a:gd name="T59" fmla="*/ 140 h 411"/>
                <a:gd name="T60" fmla="*/ 39 w 415"/>
                <a:gd name="T61" fmla="*/ 84 h 411"/>
                <a:gd name="T62" fmla="*/ 85 w 415"/>
                <a:gd name="T63" fmla="*/ 39 h 411"/>
                <a:gd name="T64" fmla="*/ 141 w 415"/>
                <a:gd name="T65" fmla="*/ 11 h 411"/>
                <a:gd name="T66" fmla="*/ 207 w 415"/>
                <a:gd name="T67"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5" h="411">
                  <a:moveTo>
                    <a:pt x="207" y="102"/>
                  </a:moveTo>
                  <a:lnTo>
                    <a:pt x="183" y="105"/>
                  </a:lnTo>
                  <a:lnTo>
                    <a:pt x="162" y="113"/>
                  </a:lnTo>
                  <a:lnTo>
                    <a:pt x="142" y="125"/>
                  </a:lnTo>
                  <a:lnTo>
                    <a:pt x="126" y="140"/>
                  </a:lnTo>
                  <a:lnTo>
                    <a:pt x="114" y="160"/>
                  </a:lnTo>
                  <a:lnTo>
                    <a:pt x="106" y="182"/>
                  </a:lnTo>
                  <a:lnTo>
                    <a:pt x="103" y="205"/>
                  </a:lnTo>
                  <a:lnTo>
                    <a:pt x="106" y="229"/>
                  </a:lnTo>
                  <a:lnTo>
                    <a:pt x="114" y="250"/>
                  </a:lnTo>
                  <a:lnTo>
                    <a:pt x="126" y="269"/>
                  </a:lnTo>
                  <a:lnTo>
                    <a:pt x="142" y="285"/>
                  </a:lnTo>
                  <a:lnTo>
                    <a:pt x="162" y="298"/>
                  </a:lnTo>
                  <a:lnTo>
                    <a:pt x="183" y="305"/>
                  </a:lnTo>
                  <a:lnTo>
                    <a:pt x="207" y="308"/>
                  </a:lnTo>
                  <a:lnTo>
                    <a:pt x="231" y="305"/>
                  </a:lnTo>
                  <a:lnTo>
                    <a:pt x="253" y="298"/>
                  </a:lnTo>
                  <a:lnTo>
                    <a:pt x="272" y="285"/>
                  </a:lnTo>
                  <a:lnTo>
                    <a:pt x="288" y="269"/>
                  </a:lnTo>
                  <a:lnTo>
                    <a:pt x="301" y="250"/>
                  </a:lnTo>
                  <a:lnTo>
                    <a:pt x="308" y="229"/>
                  </a:lnTo>
                  <a:lnTo>
                    <a:pt x="311" y="205"/>
                  </a:lnTo>
                  <a:lnTo>
                    <a:pt x="308" y="182"/>
                  </a:lnTo>
                  <a:lnTo>
                    <a:pt x="301" y="160"/>
                  </a:lnTo>
                  <a:lnTo>
                    <a:pt x="288" y="140"/>
                  </a:lnTo>
                  <a:lnTo>
                    <a:pt x="272" y="125"/>
                  </a:lnTo>
                  <a:lnTo>
                    <a:pt x="253" y="113"/>
                  </a:lnTo>
                  <a:lnTo>
                    <a:pt x="231" y="105"/>
                  </a:lnTo>
                  <a:lnTo>
                    <a:pt x="207" y="102"/>
                  </a:lnTo>
                  <a:close/>
                  <a:moveTo>
                    <a:pt x="207" y="0"/>
                  </a:moveTo>
                  <a:lnTo>
                    <a:pt x="244" y="3"/>
                  </a:lnTo>
                  <a:lnTo>
                    <a:pt x="279" y="13"/>
                  </a:lnTo>
                  <a:lnTo>
                    <a:pt x="312" y="27"/>
                  </a:lnTo>
                  <a:lnTo>
                    <a:pt x="341" y="48"/>
                  </a:lnTo>
                  <a:lnTo>
                    <a:pt x="367" y="73"/>
                  </a:lnTo>
                  <a:lnTo>
                    <a:pt x="387" y="102"/>
                  </a:lnTo>
                  <a:lnTo>
                    <a:pt x="402" y="134"/>
                  </a:lnTo>
                  <a:lnTo>
                    <a:pt x="412" y="168"/>
                  </a:lnTo>
                  <a:lnTo>
                    <a:pt x="415" y="205"/>
                  </a:lnTo>
                  <a:lnTo>
                    <a:pt x="412" y="242"/>
                  </a:lnTo>
                  <a:lnTo>
                    <a:pt x="402" y="277"/>
                  </a:lnTo>
                  <a:lnTo>
                    <a:pt x="387" y="309"/>
                  </a:lnTo>
                  <a:lnTo>
                    <a:pt x="367" y="338"/>
                  </a:lnTo>
                  <a:lnTo>
                    <a:pt x="341" y="362"/>
                  </a:lnTo>
                  <a:lnTo>
                    <a:pt x="312" y="383"/>
                  </a:lnTo>
                  <a:lnTo>
                    <a:pt x="279" y="398"/>
                  </a:lnTo>
                  <a:lnTo>
                    <a:pt x="244" y="407"/>
                  </a:lnTo>
                  <a:lnTo>
                    <a:pt x="207" y="411"/>
                  </a:lnTo>
                  <a:lnTo>
                    <a:pt x="173" y="408"/>
                  </a:lnTo>
                  <a:lnTo>
                    <a:pt x="141" y="401"/>
                  </a:lnTo>
                  <a:lnTo>
                    <a:pt x="112" y="388"/>
                  </a:lnTo>
                  <a:lnTo>
                    <a:pt x="85" y="371"/>
                  </a:lnTo>
                  <a:lnTo>
                    <a:pt x="61" y="350"/>
                  </a:lnTo>
                  <a:lnTo>
                    <a:pt x="39" y="326"/>
                  </a:lnTo>
                  <a:lnTo>
                    <a:pt x="22" y="300"/>
                  </a:lnTo>
                  <a:lnTo>
                    <a:pt x="11" y="270"/>
                  </a:lnTo>
                  <a:lnTo>
                    <a:pt x="2" y="239"/>
                  </a:lnTo>
                  <a:lnTo>
                    <a:pt x="0" y="205"/>
                  </a:lnTo>
                  <a:lnTo>
                    <a:pt x="2" y="173"/>
                  </a:lnTo>
                  <a:lnTo>
                    <a:pt x="11" y="140"/>
                  </a:lnTo>
                  <a:lnTo>
                    <a:pt x="22" y="110"/>
                  </a:lnTo>
                  <a:lnTo>
                    <a:pt x="39" y="84"/>
                  </a:lnTo>
                  <a:lnTo>
                    <a:pt x="61" y="60"/>
                  </a:lnTo>
                  <a:lnTo>
                    <a:pt x="85" y="39"/>
                  </a:lnTo>
                  <a:lnTo>
                    <a:pt x="112" y="22"/>
                  </a:lnTo>
                  <a:lnTo>
                    <a:pt x="141" y="11"/>
                  </a:lnTo>
                  <a:lnTo>
                    <a:pt x="173" y="2"/>
                  </a:lnTo>
                  <a:lnTo>
                    <a:pt x="20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28" name="Freeform 195">
              <a:extLst>
                <a:ext uri="{FF2B5EF4-FFF2-40B4-BE49-F238E27FC236}">
                  <a16:creationId xmlns:a16="http://schemas.microsoft.com/office/drawing/2014/main" id="{BA8E5CDE-BBAC-4220-A513-6849A6054652}"/>
                </a:ext>
              </a:extLst>
            </p:cNvPr>
            <p:cNvSpPr>
              <a:spLocks/>
            </p:cNvSpPr>
            <p:nvPr/>
          </p:nvSpPr>
          <p:spPr bwMode="auto">
            <a:xfrm>
              <a:off x="1722" y="2887"/>
              <a:ext cx="26" cy="26"/>
            </a:xfrm>
            <a:custGeom>
              <a:avLst/>
              <a:gdLst>
                <a:gd name="T0" fmla="*/ 104 w 208"/>
                <a:gd name="T1" fmla="*/ 0 h 205"/>
                <a:gd name="T2" fmla="*/ 128 w 208"/>
                <a:gd name="T3" fmla="*/ 3 h 205"/>
                <a:gd name="T4" fmla="*/ 149 w 208"/>
                <a:gd name="T5" fmla="*/ 10 h 205"/>
                <a:gd name="T6" fmla="*/ 168 w 208"/>
                <a:gd name="T7" fmla="*/ 23 h 205"/>
                <a:gd name="T8" fmla="*/ 185 w 208"/>
                <a:gd name="T9" fmla="*/ 39 h 205"/>
                <a:gd name="T10" fmla="*/ 197 w 208"/>
                <a:gd name="T11" fmla="*/ 58 h 205"/>
                <a:gd name="T12" fmla="*/ 205 w 208"/>
                <a:gd name="T13" fmla="*/ 79 h 205"/>
                <a:gd name="T14" fmla="*/ 208 w 208"/>
                <a:gd name="T15" fmla="*/ 103 h 205"/>
                <a:gd name="T16" fmla="*/ 205 w 208"/>
                <a:gd name="T17" fmla="*/ 126 h 205"/>
                <a:gd name="T18" fmla="*/ 197 w 208"/>
                <a:gd name="T19" fmla="*/ 148 h 205"/>
                <a:gd name="T20" fmla="*/ 185 w 208"/>
                <a:gd name="T21" fmla="*/ 167 h 205"/>
                <a:gd name="T22" fmla="*/ 168 w 208"/>
                <a:gd name="T23" fmla="*/ 183 h 205"/>
                <a:gd name="T24" fmla="*/ 149 w 208"/>
                <a:gd name="T25" fmla="*/ 195 h 205"/>
                <a:gd name="T26" fmla="*/ 128 w 208"/>
                <a:gd name="T27" fmla="*/ 203 h 205"/>
                <a:gd name="T28" fmla="*/ 104 w 208"/>
                <a:gd name="T29" fmla="*/ 205 h 205"/>
                <a:gd name="T30" fmla="*/ 80 w 208"/>
                <a:gd name="T31" fmla="*/ 203 h 205"/>
                <a:gd name="T32" fmla="*/ 58 w 208"/>
                <a:gd name="T33" fmla="*/ 195 h 205"/>
                <a:gd name="T34" fmla="*/ 39 w 208"/>
                <a:gd name="T35" fmla="*/ 183 h 205"/>
                <a:gd name="T36" fmla="*/ 23 w 208"/>
                <a:gd name="T37" fmla="*/ 167 h 205"/>
                <a:gd name="T38" fmla="*/ 11 w 208"/>
                <a:gd name="T39" fmla="*/ 148 h 205"/>
                <a:gd name="T40" fmla="*/ 3 w 208"/>
                <a:gd name="T41" fmla="*/ 126 h 205"/>
                <a:gd name="T42" fmla="*/ 0 w 208"/>
                <a:gd name="T43" fmla="*/ 103 h 205"/>
                <a:gd name="T44" fmla="*/ 3 w 208"/>
                <a:gd name="T45" fmla="*/ 79 h 205"/>
                <a:gd name="T46" fmla="*/ 11 w 208"/>
                <a:gd name="T47" fmla="*/ 58 h 205"/>
                <a:gd name="T48" fmla="*/ 23 w 208"/>
                <a:gd name="T49" fmla="*/ 39 h 205"/>
                <a:gd name="T50" fmla="*/ 39 w 208"/>
                <a:gd name="T51" fmla="*/ 23 h 205"/>
                <a:gd name="T52" fmla="*/ 58 w 208"/>
                <a:gd name="T53" fmla="*/ 10 h 205"/>
                <a:gd name="T54" fmla="*/ 80 w 208"/>
                <a:gd name="T55" fmla="*/ 3 h 205"/>
                <a:gd name="T56" fmla="*/ 104 w 208"/>
                <a:gd name="T5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205">
                  <a:moveTo>
                    <a:pt x="104" y="0"/>
                  </a:moveTo>
                  <a:lnTo>
                    <a:pt x="128" y="3"/>
                  </a:lnTo>
                  <a:lnTo>
                    <a:pt x="149" y="10"/>
                  </a:lnTo>
                  <a:lnTo>
                    <a:pt x="168" y="23"/>
                  </a:lnTo>
                  <a:lnTo>
                    <a:pt x="185" y="39"/>
                  </a:lnTo>
                  <a:lnTo>
                    <a:pt x="197" y="58"/>
                  </a:lnTo>
                  <a:lnTo>
                    <a:pt x="205" y="79"/>
                  </a:lnTo>
                  <a:lnTo>
                    <a:pt x="208" y="103"/>
                  </a:lnTo>
                  <a:lnTo>
                    <a:pt x="205" y="126"/>
                  </a:lnTo>
                  <a:lnTo>
                    <a:pt x="197" y="148"/>
                  </a:lnTo>
                  <a:lnTo>
                    <a:pt x="185" y="167"/>
                  </a:lnTo>
                  <a:lnTo>
                    <a:pt x="168" y="183"/>
                  </a:lnTo>
                  <a:lnTo>
                    <a:pt x="149" y="195"/>
                  </a:lnTo>
                  <a:lnTo>
                    <a:pt x="128" y="203"/>
                  </a:lnTo>
                  <a:lnTo>
                    <a:pt x="104" y="205"/>
                  </a:lnTo>
                  <a:lnTo>
                    <a:pt x="80" y="203"/>
                  </a:lnTo>
                  <a:lnTo>
                    <a:pt x="58" y="195"/>
                  </a:lnTo>
                  <a:lnTo>
                    <a:pt x="39" y="183"/>
                  </a:lnTo>
                  <a:lnTo>
                    <a:pt x="23" y="167"/>
                  </a:lnTo>
                  <a:lnTo>
                    <a:pt x="11" y="148"/>
                  </a:lnTo>
                  <a:lnTo>
                    <a:pt x="3" y="126"/>
                  </a:lnTo>
                  <a:lnTo>
                    <a:pt x="0" y="103"/>
                  </a:lnTo>
                  <a:lnTo>
                    <a:pt x="3" y="79"/>
                  </a:lnTo>
                  <a:lnTo>
                    <a:pt x="11" y="58"/>
                  </a:lnTo>
                  <a:lnTo>
                    <a:pt x="23" y="39"/>
                  </a:lnTo>
                  <a:lnTo>
                    <a:pt x="39" y="23"/>
                  </a:lnTo>
                  <a:lnTo>
                    <a:pt x="58" y="10"/>
                  </a:lnTo>
                  <a:lnTo>
                    <a:pt x="80" y="3"/>
                  </a:lnTo>
                  <a:lnTo>
                    <a:pt x="10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29" name="Freeform 196">
              <a:extLst>
                <a:ext uri="{FF2B5EF4-FFF2-40B4-BE49-F238E27FC236}">
                  <a16:creationId xmlns:a16="http://schemas.microsoft.com/office/drawing/2014/main" id="{9B5AA1DC-DDD1-4E63-8107-1EAD8EC881BF}"/>
                </a:ext>
              </a:extLst>
            </p:cNvPr>
            <p:cNvSpPr>
              <a:spLocks/>
            </p:cNvSpPr>
            <p:nvPr/>
          </p:nvSpPr>
          <p:spPr bwMode="auto">
            <a:xfrm>
              <a:off x="1930" y="2695"/>
              <a:ext cx="25" cy="25"/>
            </a:xfrm>
            <a:custGeom>
              <a:avLst/>
              <a:gdLst>
                <a:gd name="T0" fmla="*/ 105 w 208"/>
                <a:gd name="T1" fmla="*/ 0 h 205"/>
                <a:gd name="T2" fmla="*/ 128 w 208"/>
                <a:gd name="T3" fmla="*/ 2 h 205"/>
                <a:gd name="T4" fmla="*/ 150 w 208"/>
                <a:gd name="T5" fmla="*/ 10 h 205"/>
                <a:gd name="T6" fmla="*/ 169 w 208"/>
                <a:gd name="T7" fmla="*/ 22 h 205"/>
                <a:gd name="T8" fmla="*/ 185 w 208"/>
                <a:gd name="T9" fmla="*/ 38 h 205"/>
                <a:gd name="T10" fmla="*/ 197 w 208"/>
                <a:gd name="T11" fmla="*/ 57 h 205"/>
                <a:gd name="T12" fmla="*/ 206 w 208"/>
                <a:gd name="T13" fmla="*/ 79 h 205"/>
                <a:gd name="T14" fmla="*/ 208 w 208"/>
                <a:gd name="T15" fmla="*/ 102 h 205"/>
                <a:gd name="T16" fmla="*/ 206 w 208"/>
                <a:gd name="T17" fmla="*/ 125 h 205"/>
                <a:gd name="T18" fmla="*/ 197 w 208"/>
                <a:gd name="T19" fmla="*/ 148 h 205"/>
                <a:gd name="T20" fmla="*/ 185 w 208"/>
                <a:gd name="T21" fmla="*/ 166 h 205"/>
                <a:gd name="T22" fmla="*/ 169 w 208"/>
                <a:gd name="T23" fmla="*/ 182 h 205"/>
                <a:gd name="T24" fmla="*/ 150 w 208"/>
                <a:gd name="T25" fmla="*/ 195 h 205"/>
                <a:gd name="T26" fmla="*/ 128 w 208"/>
                <a:gd name="T27" fmla="*/ 202 h 205"/>
                <a:gd name="T28" fmla="*/ 105 w 208"/>
                <a:gd name="T29" fmla="*/ 205 h 205"/>
                <a:gd name="T30" fmla="*/ 80 w 208"/>
                <a:gd name="T31" fmla="*/ 202 h 205"/>
                <a:gd name="T32" fmla="*/ 59 w 208"/>
                <a:gd name="T33" fmla="*/ 195 h 205"/>
                <a:gd name="T34" fmla="*/ 40 w 208"/>
                <a:gd name="T35" fmla="*/ 182 h 205"/>
                <a:gd name="T36" fmla="*/ 24 w 208"/>
                <a:gd name="T37" fmla="*/ 166 h 205"/>
                <a:gd name="T38" fmla="*/ 11 w 208"/>
                <a:gd name="T39" fmla="*/ 148 h 205"/>
                <a:gd name="T40" fmla="*/ 4 w 208"/>
                <a:gd name="T41" fmla="*/ 125 h 205"/>
                <a:gd name="T42" fmla="*/ 0 w 208"/>
                <a:gd name="T43" fmla="*/ 102 h 205"/>
                <a:gd name="T44" fmla="*/ 4 w 208"/>
                <a:gd name="T45" fmla="*/ 79 h 205"/>
                <a:gd name="T46" fmla="*/ 11 w 208"/>
                <a:gd name="T47" fmla="*/ 57 h 205"/>
                <a:gd name="T48" fmla="*/ 24 w 208"/>
                <a:gd name="T49" fmla="*/ 38 h 205"/>
                <a:gd name="T50" fmla="*/ 40 w 208"/>
                <a:gd name="T51" fmla="*/ 22 h 205"/>
                <a:gd name="T52" fmla="*/ 59 w 208"/>
                <a:gd name="T53" fmla="*/ 10 h 205"/>
                <a:gd name="T54" fmla="*/ 80 w 208"/>
                <a:gd name="T55" fmla="*/ 2 h 205"/>
                <a:gd name="T56" fmla="*/ 105 w 208"/>
                <a:gd name="T5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205">
                  <a:moveTo>
                    <a:pt x="105" y="0"/>
                  </a:moveTo>
                  <a:lnTo>
                    <a:pt x="128" y="2"/>
                  </a:lnTo>
                  <a:lnTo>
                    <a:pt x="150" y="10"/>
                  </a:lnTo>
                  <a:lnTo>
                    <a:pt x="169" y="22"/>
                  </a:lnTo>
                  <a:lnTo>
                    <a:pt x="185" y="38"/>
                  </a:lnTo>
                  <a:lnTo>
                    <a:pt x="197" y="57"/>
                  </a:lnTo>
                  <a:lnTo>
                    <a:pt x="206" y="79"/>
                  </a:lnTo>
                  <a:lnTo>
                    <a:pt x="208" y="102"/>
                  </a:lnTo>
                  <a:lnTo>
                    <a:pt x="206" y="125"/>
                  </a:lnTo>
                  <a:lnTo>
                    <a:pt x="197" y="148"/>
                  </a:lnTo>
                  <a:lnTo>
                    <a:pt x="185" y="166"/>
                  </a:lnTo>
                  <a:lnTo>
                    <a:pt x="169" y="182"/>
                  </a:lnTo>
                  <a:lnTo>
                    <a:pt x="150" y="195"/>
                  </a:lnTo>
                  <a:lnTo>
                    <a:pt x="128" y="202"/>
                  </a:lnTo>
                  <a:lnTo>
                    <a:pt x="105" y="205"/>
                  </a:lnTo>
                  <a:lnTo>
                    <a:pt x="80" y="202"/>
                  </a:lnTo>
                  <a:lnTo>
                    <a:pt x="59" y="195"/>
                  </a:lnTo>
                  <a:lnTo>
                    <a:pt x="40" y="182"/>
                  </a:lnTo>
                  <a:lnTo>
                    <a:pt x="24" y="166"/>
                  </a:lnTo>
                  <a:lnTo>
                    <a:pt x="11" y="148"/>
                  </a:lnTo>
                  <a:lnTo>
                    <a:pt x="4" y="125"/>
                  </a:lnTo>
                  <a:lnTo>
                    <a:pt x="0" y="102"/>
                  </a:lnTo>
                  <a:lnTo>
                    <a:pt x="4" y="79"/>
                  </a:lnTo>
                  <a:lnTo>
                    <a:pt x="11" y="57"/>
                  </a:lnTo>
                  <a:lnTo>
                    <a:pt x="24" y="38"/>
                  </a:lnTo>
                  <a:lnTo>
                    <a:pt x="40" y="22"/>
                  </a:lnTo>
                  <a:lnTo>
                    <a:pt x="59" y="10"/>
                  </a:lnTo>
                  <a:lnTo>
                    <a:pt x="80" y="2"/>
                  </a:lnTo>
                  <a:lnTo>
                    <a:pt x="10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230" name="Freeform 201">
            <a:extLst>
              <a:ext uri="{FF2B5EF4-FFF2-40B4-BE49-F238E27FC236}">
                <a16:creationId xmlns:a16="http://schemas.microsoft.com/office/drawing/2014/main" id="{FF0B3D63-4318-4AAA-BC0D-42FC877959B7}"/>
              </a:ext>
            </a:extLst>
          </p:cNvPr>
          <p:cNvSpPr>
            <a:spLocks noEditPoints="1"/>
          </p:cNvSpPr>
          <p:nvPr/>
        </p:nvSpPr>
        <p:spPr bwMode="auto">
          <a:xfrm>
            <a:off x="451107" y="2519870"/>
            <a:ext cx="329368" cy="326987"/>
          </a:xfrm>
          <a:custGeom>
            <a:avLst/>
            <a:gdLst>
              <a:gd name="T0" fmla="*/ 1246 w 3325"/>
              <a:gd name="T1" fmla="*/ 3085 h 3292"/>
              <a:gd name="T2" fmla="*/ 1152 w 3325"/>
              <a:gd name="T3" fmla="*/ 2846 h 3292"/>
              <a:gd name="T4" fmla="*/ 847 w 3325"/>
              <a:gd name="T5" fmla="*/ 1954 h 3292"/>
              <a:gd name="T6" fmla="*/ 2095 w 3325"/>
              <a:gd name="T7" fmla="*/ 1748 h 3292"/>
              <a:gd name="T8" fmla="*/ 2564 w 3325"/>
              <a:gd name="T9" fmla="*/ 1608 h 3292"/>
              <a:gd name="T10" fmla="*/ 2564 w 3325"/>
              <a:gd name="T11" fmla="*/ 1272 h 3292"/>
              <a:gd name="T12" fmla="*/ 2095 w 3325"/>
              <a:gd name="T13" fmla="*/ 1132 h 3292"/>
              <a:gd name="T14" fmla="*/ 241 w 3325"/>
              <a:gd name="T15" fmla="*/ 1272 h 3292"/>
              <a:gd name="T16" fmla="*/ 241 w 3325"/>
              <a:gd name="T17" fmla="*/ 1608 h 3292"/>
              <a:gd name="T18" fmla="*/ 1144 w 3325"/>
              <a:gd name="T19" fmla="*/ 1748 h 3292"/>
              <a:gd name="T20" fmla="*/ 1041 w 3325"/>
              <a:gd name="T21" fmla="*/ 1387 h 3292"/>
              <a:gd name="T22" fmla="*/ 1915 w 3325"/>
              <a:gd name="T23" fmla="*/ 923 h 3292"/>
              <a:gd name="T24" fmla="*/ 1374 w 3325"/>
              <a:gd name="T25" fmla="*/ 1132 h 3292"/>
              <a:gd name="T26" fmla="*/ 1176 w 3325"/>
              <a:gd name="T27" fmla="*/ 1272 h 3292"/>
              <a:gd name="T28" fmla="*/ 1176 w 3325"/>
              <a:gd name="T29" fmla="*/ 1608 h 3292"/>
              <a:gd name="T30" fmla="*/ 1351 w 3325"/>
              <a:gd name="T31" fmla="*/ 1749 h 3292"/>
              <a:gd name="T32" fmla="*/ 1854 w 3325"/>
              <a:gd name="T33" fmla="*/ 1911 h 3292"/>
              <a:gd name="T34" fmla="*/ 1878 w 3325"/>
              <a:gd name="T35" fmla="*/ 1229 h 3292"/>
              <a:gd name="T36" fmla="*/ 2447 w 3325"/>
              <a:gd name="T37" fmla="*/ 258 h 3292"/>
              <a:gd name="T38" fmla="*/ 2205 w 3325"/>
              <a:gd name="T39" fmla="*/ 634 h 3292"/>
              <a:gd name="T40" fmla="*/ 2523 w 3325"/>
              <a:gd name="T41" fmla="*/ 951 h 3292"/>
              <a:gd name="T42" fmla="*/ 2769 w 3325"/>
              <a:gd name="T43" fmla="*/ 1225 h 3292"/>
              <a:gd name="T44" fmla="*/ 2769 w 3325"/>
              <a:gd name="T45" fmla="*/ 1655 h 3292"/>
              <a:gd name="T46" fmla="*/ 2523 w 3325"/>
              <a:gd name="T47" fmla="*/ 1928 h 3292"/>
              <a:gd name="T48" fmla="*/ 2205 w 3325"/>
              <a:gd name="T49" fmla="*/ 2246 h 3292"/>
              <a:gd name="T50" fmla="*/ 2447 w 3325"/>
              <a:gd name="T51" fmla="*/ 2621 h 3292"/>
              <a:gd name="T52" fmla="*/ 2754 w 3325"/>
              <a:gd name="T53" fmla="*/ 2617 h 3292"/>
              <a:gd name="T54" fmla="*/ 3003 w 3325"/>
              <a:gd name="T55" fmla="*/ 2212 h 3292"/>
              <a:gd name="T56" fmla="*/ 3116 w 3325"/>
              <a:gd name="T57" fmla="*/ 1536 h 3292"/>
              <a:gd name="T58" fmla="*/ 3047 w 3325"/>
              <a:gd name="T59" fmla="*/ 817 h 3292"/>
              <a:gd name="T60" fmla="*/ 2827 w 3325"/>
              <a:gd name="T61" fmla="*/ 331 h 3292"/>
              <a:gd name="T62" fmla="*/ 2650 w 3325"/>
              <a:gd name="T63" fmla="*/ 3 h 3292"/>
              <a:gd name="T64" fmla="*/ 2999 w 3325"/>
              <a:gd name="T65" fmla="*/ 214 h 3292"/>
              <a:gd name="T66" fmla="*/ 3223 w 3325"/>
              <a:gd name="T67" fmla="*/ 678 h 3292"/>
              <a:gd name="T68" fmla="*/ 3321 w 3325"/>
              <a:gd name="T69" fmla="*/ 1281 h 3292"/>
              <a:gd name="T70" fmla="*/ 3289 w 3325"/>
              <a:gd name="T71" fmla="*/ 1910 h 3292"/>
              <a:gd name="T72" fmla="*/ 3126 w 3325"/>
              <a:gd name="T73" fmla="*/ 2457 h 3292"/>
              <a:gd name="T74" fmla="*/ 2839 w 3325"/>
              <a:gd name="T75" fmla="*/ 2810 h 3292"/>
              <a:gd name="T76" fmla="*/ 2446 w 3325"/>
              <a:gd name="T77" fmla="*/ 2854 h 3292"/>
              <a:gd name="T78" fmla="*/ 2128 w 3325"/>
              <a:gd name="T79" fmla="*/ 2566 h 3292"/>
              <a:gd name="T80" fmla="*/ 1826 w 3325"/>
              <a:gd name="T81" fmla="*/ 2151 h 3292"/>
              <a:gd name="T82" fmla="*/ 1423 w 3325"/>
              <a:gd name="T83" fmla="*/ 1963 h 3292"/>
              <a:gd name="T84" fmla="*/ 1383 w 3325"/>
              <a:gd name="T85" fmla="*/ 1984 h 3292"/>
              <a:gd name="T86" fmla="*/ 1351 w 3325"/>
              <a:gd name="T87" fmla="*/ 2777 h 3292"/>
              <a:gd name="T88" fmla="*/ 1436 w 3325"/>
              <a:gd name="T89" fmla="*/ 2910 h 3292"/>
              <a:gd name="T90" fmla="*/ 1414 w 3325"/>
              <a:gd name="T91" fmla="*/ 3207 h 3292"/>
              <a:gd name="T92" fmla="*/ 797 w 3325"/>
              <a:gd name="T93" fmla="*/ 3288 h 3292"/>
              <a:gd name="T94" fmla="*/ 626 w 3325"/>
              <a:gd name="T95" fmla="*/ 3119 h 3292"/>
              <a:gd name="T96" fmla="*/ 521 w 3325"/>
              <a:gd name="T97" fmla="*/ 1983 h 3292"/>
              <a:gd name="T98" fmla="*/ 204 w 3325"/>
              <a:gd name="T99" fmla="*/ 1885 h 3292"/>
              <a:gd name="T100" fmla="*/ 10 w 3325"/>
              <a:gd name="T101" fmla="*/ 1551 h 3292"/>
              <a:gd name="T102" fmla="*/ 80 w 3325"/>
              <a:gd name="T103" fmla="*/ 1134 h 3292"/>
              <a:gd name="T104" fmla="*/ 370 w 3325"/>
              <a:gd name="T105" fmla="*/ 929 h 3292"/>
              <a:gd name="T106" fmla="*/ 1722 w 3325"/>
              <a:gd name="T107" fmla="*/ 812 h 3292"/>
              <a:gd name="T108" fmla="*/ 2094 w 3325"/>
              <a:gd name="T109" fmla="*/ 367 h 3292"/>
              <a:gd name="T110" fmla="*/ 2355 w 3325"/>
              <a:gd name="T111" fmla="*/ 7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5" h="3292">
                <a:moveTo>
                  <a:pt x="775" y="1954"/>
                </a:moveTo>
                <a:lnTo>
                  <a:pt x="794" y="1991"/>
                </a:lnTo>
                <a:lnTo>
                  <a:pt x="810" y="2031"/>
                </a:lnTo>
                <a:lnTo>
                  <a:pt x="821" y="2072"/>
                </a:lnTo>
                <a:lnTo>
                  <a:pt x="828" y="2115"/>
                </a:lnTo>
                <a:lnTo>
                  <a:pt x="831" y="2160"/>
                </a:lnTo>
                <a:lnTo>
                  <a:pt x="831" y="3085"/>
                </a:lnTo>
                <a:lnTo>
                  <a:pt x="1246" y="3085"/>
                </a:lnTo>
                <a:lnTo>
                  <a:pt x="1246" y="2998"/>
                </a:lnTo>
                <a:lnTo>
                  <a:pt x="1232" y="2981"/>
                </a:lnTo>
                <a:lnTo>
                  <a:pt x="1219" y="2965"/>
                </a:lnTo>
                <a:lnTo>
                  <a:pt x="1204" y="2947"/>
                </a:lnTo>
                <a:lnTo>
                  <a:pt x="1189" y="2926"/>
                </a:lnTo>
                <a:lnTo>
                  <a:pt x="1175" y="2901"/>
                </a:lnTo>
                <a:lnTo>
                  <a:pt x="1162" y="2875"/>
                </a:lnTo>
                <a:lnTo>
                  <a:pt x="1152" y="2846"/>
                </a:lnTo>
                <a:lnTo>
                  <a:pt x="1145" y="2813"/>
                </a:lnTo>
                <a:lnTo>
                  <a:pt x="1142" y="2777"/>
                </a:lnTo>
                <a:lnTo>
                  <a:pt x="1142" y="2056"/>
                </a:lnTo>
                <a:lnTo>
                  <a:pt x="1144" y="2022"/>
                </a:lnTo>
                <a:lnTo>
                  <a:pt x="1151" y="1988"/>
                </a:lnTo>
                <a:lnTo>
                  <a:pt x="1160" y="1955"/>
                </a:lnTo>
                <a:lnTo>
                  <a:pt x="847" y="1955"/>
                </a:lnTo>
                <a:lnTo>
                  <a:pt x="847" y="1954"/>
                </a:lnTo>
                <a:lnTo>
                  <a:pt x="775" y="1954"/>
                </a:lnTo>
                <a:close/>
                <a:moveTo>
                  <a:pt x="2095" y="1132"/>
                </a:moveTo>
                <a:lnTo>
                  <a:pt x="2086" y="1232"/>
                </a:lnTo>
                <a:lnTo>
                  <a:pt x="2081" y="1335"/>
                </a:lnTo>
                <a:lnTo>
                  <a:pt x="2078" y="1440"/>
                </a:lnTo>
                <a:lnTo>
                  <a:pt x="2081" y="1545"/>
                </a:lnTo>
                <a:lnTo>
                  <a:pt x="2086" y="1648"/>
                </a:lnTo>
                <a:lnTo>
                  <a:pt x="2095" y="1748"/>
                </a:lnTo>
                <a:lnTo>
                  <a:pt x="2390" y="1748"/>
                </a:lnTo>
                <a:lnTo>
                  <a:pt x="2421" y="1745"/>
                </a:lnTo>
                <a:lnTo>
                  <a:pt x="2449" y="1736"/>
                </a:lnTo>
                <a:lnTo>
                  <a:pt x="2477" y="1720"/>
                </a:lnTo>
                <a:lnTo>
                  <a:pt x="2502" y="1699"/>
                </a:lnTo>
                <a:lnTo>
                  <a:pt x="2526" y="1672"/>
                </a:lnTo>
                <a:lnTo>
                  <a:pt x="2546" y="1642"/>
                </a:lnTo>
                <a:lnTo>
                  <a:pt x="2564" y="1608"/>
                </a:lnTo>
                <a:lnTo>
                  <a:pt x="2578" y="1570"/>
                </a:lnTo>
                <a:lnTo>
                  <a:pt x="2589" y="1529"/>
                </a:lnTo>
                <a:lnTo>
                  <a:pt x="2595" y="1485"/>
                </a:lnTo>
                <a:lnTo>
                  <a:pt x="2598" y="1440"/>
                </a:lnTo>
                <a:lnTo>
                  <a:pt x="2595" y="1394"/>
                </a:lnTo>
                <a:lnTo>
                  <a:pt x="2589" y="1350"/>
                </a:lnTo>
                <a:lnTo>
                  <a:pt x="2578" y="1309"/>
                </a:lnTo>
                <a:lnTo>
                  <a:pt x="2564" y="1272"/>
                </a:lnTo>
                <a:lnTo>
                  <a:pt x="2546" y="1237"/>
                </a:lnTo>
                <a:lnTo>
                  <a:pt x="2526" y="1206"/>
                </a:lnTo>
                <a:lnTo>
                  <a:pt x="2502" y="1181"/>
                </a:lnTo>
                <a:lnTo>
                  <a:pt x="2477" y="1160"/>
                </a:lnTo>
                <a:lnTo>
                  <a:pt x="2449" y="1144"/>
                </a:lnTo>
                <a:lnTo>
                  <a:pt x="2421" y="1135"/>
                </a:lnTo>
                <a:lnTo>
                  <a:pt x="2390" y="1132"/>
                </a:lnTo>
                <a:lnTo>
                  <a:pt x="2095" y="1132"/>
                </a:lnTo>
                <a:close/>
                <a:moveTo>
                  <a:pt x="415" y="1132"/>
                </a:moveTo>
                <a:lnTo>
                  <a:pt x="385" y="1135"/>
                </a:lnTo>
                <a:lnTo>
                  <a:pt x="356" y="1144"/>
                </a:lnTo>
                <a:lnTo>
                  <a:pt x="328" y="1160"/>
                </a:lnTo>
                <a:lnTo>
                  <a:pt x="303" y="1181"/>
                </a:lnTo>
                <a:lnTo>
                  <a:pt x="279" y="1206"/>
                </a:lnTo>
                <a:lnTo>
                  <a:pt x="259" y="1237"/>
                </a:lnTo>
                <a:lnTo>
                  <a:pt x="241" y="1272"/>
                </a:lnTo>
                <a:lnTo>
                  <a:pt x="227" y="1309"/>
                </a:lnTo>
                <a:lnTo>
                  <a:pt x="217" y="1350"/>
                </a:lnTo>
                <a:lnTo>
                  <a:pt x="210" y="1394"/>
                </a:lnTo>
                <a:lnTo>
                  <a:pt x="208" y="1440"/>
                </a:lnTo>
                <a:lnTo>
                  <a:pt x="210" y="1485"/>
                </a:lnTo>
                <a:lnTo>
                  <a:pt x="217" y="1529"/>
                </a:lnTo>
                <a:lnTo>
                  <a:pt x="227" y="1570"/>
                </a:lnTo>
                <a:lnTo>
                  <a:pt x="241" y="1608"/>
                </a:lnTo>
                <a:lnTo>
                  <a:pt x="259" y="1642"/>
                </a:lnTo>
                <a:lnTo>
                  <a:pt x="279" y="1672"/>
                </a:lnTo>
                <a:lnTo>
                  <a:pt x="303" y="1699"/>
                </a:lnTo>
                <a:lnTo>
                  <a:pt x="328" y="1720"/>
                </a:lnTo>
                <a:lnTo>
                  <a:pt x="356" y="1736"/>
                </a:lnTo>
                <a:lnTo>
                  <a:pt x="385" y="1745"/>
                </a:lnTo>
                <a:lnTo>
                  <a:pt x="415" y="1748"/>
                </a:lnTo>
                <a:lnTo>
                  <a:pt x="1144" y="1748"/>
                </a:lnTo>
                <a:lnTo>
                  <a:pt x="1119" y="1715"/>
                </a:lnTo>
                <a:lnTo>
                  <a:pt x="1096" y="1677"/>
                </a:lnTo>
                <a:lnTo>
                  <a:pt x="1076" y="1635"/>
                </a:lnTo>
                <a:lnTo>
                  <a:pt x="1060" y="1590"/>
                </a:lnTo>
                <a:lnTo>
                  <a:pt x="1049" y="1542"/>
                </a:lnTo>
                <a:lnTo>
                  <a:pt x="1041" y="1493"/>
                </a:lnTo>
                <a:lnTo>
                  <a:pt x="1039" y="1440"/>
                </a:lnTo>
                <a:lnTo>
                  <a:pt x="1041" y="1387"/>
                </a:lnTo>
                <a:lnTo>
                  <a:pt x="1049" y="1337"/>
                </a:lnTo>
                <a:lnTo>
                  <a:pt x="1060" y="1289"/>
                </a:lnTo>
                <a:lnTo>
                  <a:pt x="1076" y="1244"/>
                </a:lnTo>
                <a:lnTo>
                  <a:pt x="1096" y="1203"/>
                </a:lnTo>
                <a:lnTo>
                  <a:pt x="1119" y="1165"/>
                </a:lnTo>
                <a:lnTo>
                  <a:pt x="1144" y="1132"/>
                </a:lnTo>
                <a:lnTo>
                  <a:pt x="415" y="1132"/>
                </a:lnTo>
                <a:close/>
                <a:moveTo>
                  <a:pt x="1915" y="923"/>
                </a:moveTo>
                <a:lnTo>
                  <a:pt x="1854" y="971"/>
                </a:lnTo>
                <a:lnTo>
                  <a:pt x="1790" y="1012"/>
                </a:lnTo>
                <a:lnTo>
                  <a:pt x="1725" y="1047"/>
                </a:lnTo>
                <a:lnTo>
                  <a:pt x="1658" y="1077"/>
                </a:lnTo>
                <a:lnTo>
                  <a:pt x="1589" y="1100"/>
                </a:lnTo>
                <a:lnTo>
                  <a:pt x="1518" y="1117"/>
                </a:lnTo>
                <a:lnTo>
                  <a:pt x="1447" y="1127"/>
                </a:lnTo>
                <a:lnTo>
                  <a:pt x="1374" y="1132"/>
                </a:lnTo>
                <a:lnTo>
                  <a:pt x="1351" y="1132"/>
                </a:lnTo>
                <a:lnTo>
                  <a:pt x="1320" y="1135"/>
                </a:lnTo>
                <a:lnTo>
                  <a:pt x="1291" y="1144"/>
                </a:lnTo>
                <a:lnTo>
                  <a:pt x="1263" y="1160"/>
                </a:lnTo>
                <a:lnTo>
                  <a:pt x="1238" y="1181"/>
                </a:lnTo>
                <a:lnTo>
                  <a:pt x="1215" y="1206"/>
                </a:lnTo>
                <a:lnTo>
                  <a:pt x="1194" y="1237"/>
                </a:lnTo>
                <a:lnTo>
                  <a:pt x="1176" y="1272"/>
                </a:lnTo>
                <a:lnTo>
                  <a:pt x="1162" y="1309"/>
                </a:lnTo>
                <a:lnTo>
                  <a:pt x="1152" y="1350"/>
                </a:lnTo>
                <a:lnTo>
                  <a:pt x="1145" y="1394"/>
                </a:lnTo>
                <a:lnTo>
                  <a:pt x="1143" y="1440"/>
                </a:lnTo>
                <a:lnTo>
                  <a:pt x="1145" y="1485"/>
                </a:lnTo>
                <a:lnTo>
                  <a:pt x="1152" y="1529"/>
                </a:lnTo>
                <a:lnTo>
                  <a:pt x="1162" y="1570"/>
                </a:lnTo>
                <a:lnTo>
                  <a:pt x="1176" y="1608"/>
                </a:lnTo>
                <a:lnTo>
                  <a:pt x="1194" y="1642"/>
                </a:lnTo>
                <a:lnTo>
                  <a:pt x="1215" y="1672"/>
                </a:lnTo>
                <a:lnTo>
                  <a:pt x="1238" y="1699"/>
                </a:lnTo>
                <a:lnTo>
                  <a:pt x="1263" y="1720"/>
                </a:lnTo>
                <a:lnTo>
                  <a:pt x="1291" y="1736"/>
                </a:lnTo>
                <a:lnTo>
                  <a:pt x="1320" y="1745"/>
                </a:lnTo>
                <a:lnTo>
                  <a:pt x="1351" y="1748"/>
                </a:lnTo>
                <a:lnTo>
                  <a:pt x="1351" y="1749"/>
                </a:lnTo>
                <a:lnTo>
                  <a:pt x="1374" y="1749"/>
                </a:lnTo>
                <a:lnTo>
                  <a:pt x="1447" y="1753"/>
                </a:lnTo>
                <a:lnTo>
                  <a:pt x="1518" y="1764"/>
                </a:lnTo>
                <a:lnTo>
                  <a:pt x="1589" y="1781"/>
                </a:lnTo>
                <a:lnTo>
                  <a:pt x="1658" y="1804"/>
                </a:lnTo>
                <a:lnTo>
                  <a:pt x="1725" y="1833"/>
                </a:lnTo>
                <a:lnTo>
                  <a:pt x="1790" y="1869"/>
                </a:lnTo>
                <a:lnTo>
                  <a:pt x="1854" y="1911"/>
                </a:lnTo>
                <a:lnTo>
                  <a:pt x="1915" y="1958"/>
                </a:lnTo>
                <a:lnTo>
                  <a:pt x="1899" y="1857"/>
                </a:lnTo>
                <a:lnTo>
                  <a:pt x="1886" y="1754"/>
                </a:lnTo>
                <a:lnTo>
                  <a:pt x="1878" y="1650"/>
                </a:lnTo>
                <a:lnTo>
                  <a:pt x="1872" y="1545"/>
                </a:lnTo>
                <a:lnTo>
                  <a:pt x="1870" y="1440"/>
                </a:lnTo>
                <a:lnTo>
                  <a:pt x="1872" y="1335"/>
                </a:lnTo>
                <a:lnTo>
                  <a:pt x="1878" y="1229"/>
                </a:lnTo>
                <a:lnTo>
                  <a:pt x="1886" y="1126"/>
                </a:lnTo>
                <a:lnTo>
                  <a:pt x="1899" y="1024"/>
                </a:lnTo>
                <a:lnTo>
                  <a:pt x="1915" y="923"/>
                </a:lnTo>
                <a:close/>
                <a:moveTo>
                  <a:pt x="2598" y="206"/>
                </a:moveTo>
                <a:lnTo>
                  <a:pt x="2559" y="209"/>
                </a:lnTo>
                <a:lnTo>
                  <a:pt x="2521" y="219"/>
                </a:lnTo>
                <a:lnTo>
                  <a:pt x="2483" y="235"/>
                </a:lnTo>
                <a:lnTo>
                  <a:pt x="2447" y="258"/>
                </a:lnTo>
                <a:lnTo>
                  <a:pt x="2412" y="287"/>
                </a:lnTo>
                <a:lnTo>
                  <a:pt x="2378" y="322"/>
                </a:lnTo>
                <a:lnTo>
                  <a:pt x="2345" y="361"/>
                </a:lnTo>
                <a:lnTo>
                  <a:pt x="2314" y="406"/>
                </a:lnTo>
                <a:lnTo>
                  <a:pt x="2285" y="456"/>
                </a:lnTo>
                <a:lnTo>
                  <a:pt x="2256" y="511"/>
                </a:lnTo>
                <a:lnTo>
                  <a:pt x="2229" y="570"/>
                </a:lnTo>
                <a:lnTo>
                  <a:pt x="2205" y="634"/>
                </a:lnTo>
                <a:lnTo>
                  <a:pt x="2182" y="701"/>
                </a:lnTo>
                <a:lnTo>
                  <a:pt x="2161" y="773"/>
                </a:lnTo>
                <a:lnTo>
                  <a:pt x="2142" y="848"/>
                </a:lnTo>
                <a:lnTo>
                  <a:pt x="2126" y="925"/>
                </a:lnTo>
                <a:lnTo>
                  <a:pt x="2390" y="925"/>
                </a:lnTo>
                <a:lnTo>
                  <a:pt x="2436" y="929"/>
                </a:lnTo>
                <a:lnTo>
                  <a:pt x="2480" y="937"/>
                </a:lnTo>
                <a:lnTo>
                  <a:pt x="2523" y="951"/>
                </a:lnTo>
                <a:lnTo>
                  <a:pt x="2563" y="971"/>
                </a:lnTo>
                <a:lnTo>
                  <a:pt x="2601" y="995"/>
                </a:lnTo>
                <a:lnTo>
                  <a:pt x="2636" y="1023"/>
                </a:lnTo>
                <a:lnTo>
                  <a:pt x="2669" y="1056"/>
                </a:lnTo>
                <a:lnTo>
                  <a:pt x="2700" y="1093"/>
                </a:lnTo>
                <a:lnTo>
                  <a:pt x="2727" y="1134"/>
                </a:lnTo>
                <a:lnTo>
                  <a:pt x="2750" y="1178"/>
                </a:lnTo>
                <a:lnTo>
                  <a:pt x="2769" y="1225"/>
                </a:lnTo>
                <a:lnTo>
                  <a:pt x="2785" y="1276"/>
                </a:lnTo>
                <a:lnTo>
                  <a:pt x="2796" y="1328"/>
                </a:lnTo>
                <a:lnTo>
                  <a:pt x="2803" y="1383"/>
                </a:lnTo>
                <a:lnTo>
                  <a:pt x="2805" y="1440"/>
                </a:lnTo>
                <a:lnTo>
                  <a:pt x="2803" y="1497"/>
                </a:lnTo>
                <a:lnTo>
                  <a:pt x="2796" y="1551"/>
                </a:lnTo>
                <a:lnTo>
                  <a:pt x="2785" y="1604"/>
                </a:lnTo>
                <a:lnTo>
                  <a:pt x="2769" y="1655"/>
                </a:lnTo>
                <a:lnTo>
                  <a:pt x="2750" y="1701"/>
                </a:lnTo>
                <a:lnTo>
                  <a:pt x="2727" y="1745"/>
                </a:lnTo>
                <a:lnTo>
                  <a:pt x="2700" y="1786"/>
                </a:lnTo>
                <a:lnTo>
                  <a:pt x="2669" y="1823"/>
                </a:lnTo>
                <a:lnTo>
                  <a:pt x="2636" y="1857"/>
                </a:lnTo>
                <a:lnTo>
                  <a:pt x="2601" y="1885"/>
                </a:lnTo>
                <a:lnTo>
                  <a:pt x="2563" y="1909"/>
                </a:lnTo>
                <a:lnTo>
                  <a:pt x="2523" y="1928"/>
                </a:lnTo>
                <a:lnTo>
                  <a:pt x="2480" y="1942"/>
                </a:lnTo>
                <a:lnTo>
                  <a:pt x="2436" y="1951"/>
                </a:lnTo>
                <a:lnTo>
                  <a:pt x="2390" y="1954"/>
                </a:lnTo>
                <a:lnTo>
                  <a:pt x="2126" y="1954"/>
                </a:lnTo>
                <a:lnTo>
                  <a:pt x="2142" y="2032"/>
                </a:lnTo>
                <a:lnTo>
                  <a:pt x="2161" y="2107"/>
                </a:lnTo>
                <a:lnTo>
                  <a:pt x="2182" y="2178"/>
                </a:lnTo>
                <a:lnTo>
                  <a:pt x="2205" y="2246"/>
                </a:lnTo>
                <a:lnTo>
                  <a:pt x="2229" y="2309"/>
                </a:lnTo>
                <a:lnTo>
                  <a:pt x="2256" y="2369"/>
                </a:lnTo>
                <a:lnTo>
                  <a:pt x="2285" y="2424"/>
                </a:lnTo>
                <a:lnTo>
                  <a:pt x="2314" y="2473"/>
                </a:lnTo>
                <a:lnTo>
                  <a:pt x="2345" y="2518"/>
                </a:lnTo>
                <a:lnTo>
                  <a:pt x="2378" y="2558"/>
                </a:lnTo>
                <a:lnTo>
                  <a:pt x="2412" y="2593"/>
                </a:lnTo>
                <a:lnTo>
                  <a:pt x="2447" y="2621"/>
                </a:lnTo>
                <a:lnTo>
                  <a:pt x="2483" y="2645"/>
                </a:lnTo>
                <a:lnTo>
                  <a:pt x="2521" y="2660"/>
                </a:lnTo>
                <a:lnTo>
                  <a:pt x="2559" y="2671"/>
                </a:lnTo>
                <a:lnTo>
                  <a:pt x="2598" y="2674"/>
                </a:lnTo>
                <a:lnTo>
                  <a:pt x="2638" y="2671"/>
                </a:lnTo>
                <a:lnTo>
                  <a:pt x="2678" y="2659"/>
                </a:lnTo>
                <a:lnTo>
                  <a:pt x="2717" y="2641"/>
                </a:lnTo>
                <a:lnTo>
                  <a:pt x="2754" y="2617"/>
                </a:lnTo>
                <a:lnTo>
                  <a:pt x="2791" y="2586"/>
                </a:lnTo>
                <a:lnTo>
                  <a:pt x="2827" y="2549"/>
                </a:lnTo>
                <a:lnTo>
                  <a:pt x="2859" y="2506"/>
                </a:lnTo>
                <a:lnTo>
                  <a:pt x="2892" y="2457"/>
                </a:lnTo>
                <a:lnTo>
                  <a:pt x="2922" y="2403"/>
                </a:lnTo>
                <a:lnTo>
                  <a:pt x="2951" y="2344"/>
                </a:lnTo>
                <a:lnTo>
                  <a:pt x="2979" y="2281"/>
                </a:lnTo>
                <a:lnTo>
                  <a:pt x="3003" y="2212"/>
                </a:lnTo>
                <a:lnTo>
                  <a:pt x="3025" y="2140"/>
                </a:lnTo>
                <a:lnTo>
                  <a:pt x="3047" y="2063"/>
                </a:lnTo>
                <a:lnTo>
                  <a:pt x="3065" y="1983"/>
                </a:lnTo>
                <a:lnTo>
                  <a:pt x="3081" y="1899"/>
                </a:lnTo>
                <a:lnTo>
                  <a:pt x="3093" y="1812"/>
                </a:lnTo>
                <a:lnTo>
                  <a:pt x="3104" y="1723"/>
                </a:lnTo>
                <a:lnTo>
                  <a:pt x="3111" y="1630"/>
                </a:lnTo>
                <a:lnTo>
                  <a:pt x="3116" y="1536"/>
                </a:lnTo>
                <a:lnTo>
                  <a:pt x="3117" y="1440"/>
                </a:lnTo>
                <a:lnTo>
                  <a:pt x="3116" y="1343"/>
                </a:lnTo>
                <a:lnTo>
                  <a:pt x="3111" y="1248"/>
                </a:lnTo>
                <a:lnTo>
                  <a:pt x="3104" y="1157"/>
                </a:lnTo>
                <a:lnTo>
                  <a:pt x="3093" y="1067"/>
                </a:lnTo>
                <a:lnTo>
                  <a:pt x="3081" y="980"/>
                </a:lnTo>
                <a:lnTo>
                  <a:pt x="3065" y="897"/>
                </a:lnTo>
                <a:lnTo>
                  <a:pt x="3047" y="817"/>
                </a:lnTo>
                <a:lnTo>
                  <a:pt x="3025" y="740"/>
                </a:lnTo>
                <a:lnTo>
                  <a:pt x="3003" y="668"/>
                </a:lnTo>
                <a:lnTo>
                  <a:pt x="2979" y="599"/>
                </a:lnTo>
                <a:lnTo>
                  <a:pt x="2951" y="535"/>
                </a:lnTo>
                <a:lnTo>
                  <a:pt x="2922" y="476"/>
                </a:lnTo>
                <a:lnTo>
                  <a:pt x="2892" y="423"/>
                </a:lnTo>
                <a:lnTo>
                  <a:pt x="2859" y="374"/>
                </a:lnTo>
                <a:lnTo>
                  <a:pt x="2827" y="331"/>
                </a:lnTo>
                <a:lnTo>
                  <a:pt x="2791" y="294"/>
                </a:lnTo>
                <a:lnTo>
                  <a:pt x="2754" y="263"/>
                </a:lnTo>
                <a:lnTo>
                  <a:pt x="2717" y="238"/>
                </a:lnTo>
                <a:lnTo>
                  <a:pt x="2678" y="220"/>
                </a:lnTo>
                <a:lnTo>
                  <a:pt x="2638" y="209"/>
                </a:lnTo>
                <a:lnTo>
                  <a:pt x="2598" y="206"/>
                </a:lnTo>
                <a:close/>
                <a:moveTo>
                  <a:pt x="2598" y="0"/>
                </a:moveTo>
                <a:lnTo>
                  <a:pt x="2650" y="3"/>
                </a:lnTo>
                <a:lnTo>
                  <a:pt x="2700" y="11"/>
                </a:lnTo>
                <a:lnTo>
                  <a:pt x="2748" y="25"/>
                </a:lnTo>
                <a:lnTo>
                  <a:pt x="2795" y="45"/>
                </a:lnTo>
                <a:lnTo>
                  <a:pt x="2839" y="69"/>
                </a:lnTo>
                <a:lnTo>
                  <a:pt x="2882" y="98"/>
                </a:lnTo>
                <a:lnTo>
                  <a:pt x="2922" y="133"/>
                </a:lnTo>
                <a:lnTo>
                  <a:pt x="2962" y="171"/>
                </a:lnTo>
                <a:lnTo>
                  <a:pt x="2999" y="214"/>
                </a:lnTo>
                <a:lnTo>
                  <a:pt x="3034" y="260"/>
                </a:lnTo>
                <a:lnTo>
                  <a:pt x="3067" y="311"/>
                </a:lnTo>
                <a:lnTo>
                  <a:pt x="3098" y="365"/>
                </a:lnTo>
                <a:lnTo>
                  <a:pt x="3126" y="421"/>
                </a:lnTo>
                <a:lnTo>
                  <a:pt x="3154" y="481"/>
                </a:lnTo>
                <a:lnTo>
                  <a:pt x="3179" y="545"/>
                </a:lnTo>
                <a:lnTo>
                  <a:pt x="3202" y="610"/>
                </a:lnTo>
                <a:lnTo>
                  <a:pt x="3223" y="678"/>
                </a:lnTo>
                <a:lnTo>
                  <a:pt x="3243" y="748"/>
                </a:lnTo>
                <a:lnTo>
                  <a:pt x="3260" y="820"/>
                </a:lnTo>
                <a:lnTo>
                  <a:pt x="3275" y="894"/>
                </a:lnTo>
                <a:lnTo>
                  <a:pt x="3289" y="970"/>
                </a:lnTo>
                <a:lnTo>
                  <a:pt x="3299" y="1045"/>
                </a:lnTo>
                <a:lnTo>
                  <a:pt x="3309" y="1123"/>
                </a:lnTo>
                <a:lnTo>
                  <a:pt x="3316" y="1202"/>
                </a:lnTo>
                <a:lnTo>
                  <a:pt x="3321" y="1281"/>
                </a:lnTo>
                <a:lnTo>
                  <a:pt x="3324" y="1360"/>
                </a:lnTo>
                <a:lnTo>
                  <a:pt x="3325" y="1440"/>
                </a:lnTo>
                <a:lnTo>
                  <a:pt x="3324" y="1519"/>
                </a:lnTo>
                <a:lnTo>
                  <a:pt x="3321" y="1599"/>
                </a:lnTo>
                <a:lnTo>
                  <a:pt x="3316" y="1678"/>
                </a:lnTo>
                <a:lnTo>
                  <a:pt x="3309" y="1756"/>
                </a:lnTo>
                <a:lnTo>
                  <a:pt x="3299" y="1833"/>
                </a:lnTo>
                <a:lnTo>
                  <a:pt x="3289" y="1910"/>
                </a:lnTo>
                <a:lnTo>
                  <a:pt x="3275" y="1985"/>
                </a:lnTo>
                <a:lnTo>
                  <a:pt x="3260" y="2059"/>
                </a:lnTo>
                <a:lnTo>
                  <a:pt x="3243" y="2131"/>
                </a:lnTo>
                <a:lnTo>
                  <a:pt x="3223" y="2202"/>
                </a:lnTo>
                <a:lnTo>
                  <a:pt x="3202" y="2269"/>
                </a:lnTo>
                <a:lnTo>
                  <a:pt x="3179" y="2334"/>
                </a:lnTo>
                <a:lnTo>
                  <a:pt x="3154" y="2397"/>
                </a:lnTo>
                <a:lnTo>
                  <a:pt x="3126" y="2457"/>
                </a:lnTo>
                <a:lnTo>
                  <a:pt x="3098" y="2515"/>
                </a:lnTo>
                <a:lnTo>
                  <a:pt x="3067" y="2569"/>
                </a:lnTo>
                <a:lnTo>
                  <a:pt x="3034" y="2619"/>
                </a:lnTo>
                <a:lnTo>
                  <a:pt x="2999" y="2666"/>
                </a:lnTo>
                <a:lnTo>
                  <a:pt x="2962" y="2708"/>
                </a:lnTo>
                <a:lnTo>
                  <a:pt x="2922" y="2747"/>
                </a:lnTo>
                <a:lnTo>
                  <a:pt x="2882" y="2780"/>
                </a:lnTo>
                <a:lnTo>
                  <a:pt x="2839" y="2810"/>
                </a:lnTo>
                <a:lnTo>
                  <a:pt x="2795" y="2834"/>
                </a:lnTo>
                <a:lnTo>
                  <a:pt x="2748" y="2854"/>
                </a:lnTo>
                <a:lnTo>
                  <a:pt x="2700" y="2868"/>
                </a:lnTo>
                <a:lnTo>
                  <a:pt x="2650" y="2877"/>
                </a:lnTo>
                <a:lnTo>
                  <a:pt x="2598" y="2879"/>
                </a:lnTo>
                <a:lnTo>
                  <a:pt x="2545" y="2877"/>
                </a:lnTo>
                <a:lnTo>
                  <a:pt x="2495" y="2868"/>
                </a:lnTo>
                <a:lnTo>
                  <a:pt x="2446" y="2854"/>
                </a:lnTo>
                <a:lnTo>
                  <a:pt x="2399" y="2834"/>
                </a:lnTo>
                <a:lnTo>
                  <a:pt x="2355" y="2809"/>
                </a:lnTo>
                <a:lnTo>
                  <a:pt x="2312" y="2779"/>
                </a:lnTo>
                <a:lnTo>
                  <a:pt x="2272" y="2746"/>
                </a:lnTo>
                <a:lnTo>
                  <a:pt x="2233" y="2707"/>
                </a:lnTo>
                <a:lnTo>
                  <a:pt x="2195" y="2664"/>
                </a:lnTo>
                <a:lnTo>
                  <a:pt x="2161" y="2616"/>
                </a:lnTo>
                <a:lnTo>
                  <a:pt x="2128" y="2566"/>
                </a:lnTo>
                <a:lnTo>
                  <a:pt x="2097" y="2512"/>
                </a:lnTo>
                <a:lnTo>
                  <a:pt x="2094" y="2513"/>
                </a:lnTo>
                <a:lnTo>
                  <a:pt x="2055" y="2443"/>
                </a:lnTo>
                <a:lnTo>
                  <a:pt x="2014" y="2375"/>
                </a:lnTo>
                <a:lnTo>
                  <a:pt x="1970" y="2313"/>
                </a:lnTo>
                <a:lnTo>
                  <a:pt x="1924" y="2254"/>
                </a:lnTo>
                <a:lnTo>
                  <a:pt x="1877" y="2201"/>
                </a:lnTo>
                <a:lnTo>
                  <a:pt x="1826" y="2151"/>
                </a:lnTo>
                <a:lnTo>
                  <a:pt x="1775" y="2108"/>
                </a:lnTo>
                <a:lnTo>
                  <a:pt x="1720" y="2069"/>
                </a:lnTo>
                <a:lnTo>
                  <a:pt x="1665" y="2035"/>
                </a:lnTo>
                <a:lnTo>
                  <a:pt x="1609" y="2008"/>
                </a:lnTo>
                <a:lnTo>
                  <a:pt x="1550" y="1986"/>
                </a:lnTo>
                <a:lnTo>
                  <a:pt x="1492" y="1970"/>
                </a:lnTo>
                <a:lnTo>
                  <a:pt x="1431" y="1961"/>
                </a:lnTo>
                <a:lnTo>
                  <a:pt x="1423" y="1963"/>
                </a:lnTo>
                <a:lnTo>
                  <a:pt x="1413" y="1965"/>
                </a:lnTo>
                <a:lnTo>
                  <a:pt x="1404" y="1969"/>
                </a:lnTo>
                <a:lnTo>
                  <a:pt x="1404" y="1969"/>
                </a:lnTo>
                <a:lnTo>
                  <a:pt x="1403" y="1969"/>
                </a:lnTo>
                <a:lnTo>
                  <a:pt x="1403" y="1970"/>
                </a:lnTo>
                <a:lnTo>
                  <a:pt x="1402" y="1970"/>
                </a:lnTo>
                <a:lnTo>
                  <a:pt x="1402" y="1970"/>
                </a:lnTo>
                <a:lnTo>
                  <a:pt x="1383" y="1984"/>
                </a:lnTo>
                <a:lnTo>
                  <a:pt x="1370" y="2001"/>
                </a:lnTo>
                <a:lnTo>
                  <a:pt x="1363" y="2010"/>
                </a:lnTo>
                <a:lnTo>
                  <a:pt x="1356" y="2029"/>
                </a:lnTo>
                <a:lnTo>
                  <a:pt x="1352" y="2050"/>
                </a:lnTo>
                <a:lnTo>
                  <a:pt x="1352" y="2052"/>
                </a:lnTo>
                <a:lnTo>
                  <a:pt x="1351" y="2054"/>
                </a:lnTo>
                <a:lnTo>
                  <a:pt x="1351" y="2056"/>
                </a:lnTo>
                <a:lnTo>
                  <a:pt x="1351" y="2777"/>
                </a:lnTo>
                <a:lnTo>
                  <a:pt x="1353" y="2793"/>
                </a:lnTo>
                <a:lnTo>
                  <a:pt x="1359" y="2808"/>
                </a:lnTo>
                <a:lnTo>
                  <a:pt x="1369" y="2822"/>
                </a:lnTo>
                <a:lnTo>
                  <a:pt x="1381" y="2838"/>
                </a:lnTo>
                <a:lnTo>
                  <a:pt x="1395" y="2854"/>
                </a:lnTo>
                <a:lnTo>
                  <a:pt x="1409" y="2872"/>
                </a:lnTo>
                <a:lnTo>
                  <a:pt x="1423" y="2890"/>
                </a:lnTo>
                <a:lnTo>
                  <a:pt x="1436" y="2910"/>
                </a:lnTo>
                <a:lnTo>
                  <a:pt x="1445" y="2932"/>
                </a:lnTo>
                <a:lnTo>
                  <a:pt x="1452" y="2956"/>
                </a:lnTo>
                <a:lnTo>
                  <a:pt x="1454" y="2982"/>
                </a:lnTo>
                <a:lnTo>
                  <a:pt x="1454" y="3085"/>
                </a:lnTo>
                <a:lnTo>
                  <a:pt x="1452" y="3119"/>
                </a:lnTo>
                <a:lnTo>
                  <a:pt x="1443" y="3151"/>
                </a:lnTo>
                <a:lnTo>
                  <a:pt x="1431" y="3180"/>
                </a:lnTo>
                <a:lnTo>
                  <a:pt x="1414" y="3207"/>
                </a:lnTo>
                <a:lnTo>
                  <a:pt x="1393" y="3232"/>
                </a:lnTo>
                <a:lnTo>
                  <a:pt x="1369" y="3252"/>
                </a:lnTo>
                <a:lnTo>
                  <a:pt x="1342" y="3268"/>
                </a:lnTo>
                <a:lnTo>
                  <a:pt x="1312" y="3281"/>
                </a:lnTo>
                <a:lnTo>
                  <a:pt x="1280" y="3288"/>
                </a:lnTo>
                <a:lnTo>
                  <a:pt x="1246" y="3292"/>
                </a:lnTo>
                <a:lnTo>
                  <a:pt x="831" y="3292"/>
                </a:lnTo>
                <a:lnTo>
                  <a:pt x="797" y="3288"/>
                </a:lnTo>
                <a:lnTo>
                  <a:pt x="765" y="3281"/>
                </a:lnTo>
                <a:lnTo>
                  <a:pt x="735" y="3268"/>
                </a:lnTo>
                <a:lnTo>
                  <a:pt x="708" y="3252"/>
                </a:lnTo>
                <a:lnTo>
                  <a:pt x="684" y="3232"/>
                </a:lnTo>
                <a:lnTo>
                  <a:pt x="663" y="3207"/>
                </a:lnTo>
                <a:lnTo>
                  <a:pt x="646" y="3180"/>
                </a:lnTo>
                <a:lnTo>
                  <a:pt x="633" y="3151"/>
                </a:lnTo>
                <a:lnTo>
                  <a:pt x="626" y="3119"/>
                </a:lnTo>
                <a:lnTo>
                  <a:pt x="623" y="3085"/>
                </a:lnTo>
                <a:lnTo>
                  <a:pt x="623" y="2160"/>
                </a:lnTo>
                <a:lnTo>
                  <a:pt x="619" y="2123"/>
                </a:lnTo>
                <a:lnTo>
                  <a:pt x="610" y="2088"/>
                </a:lnTo>
                <a:lnTo>
                  <a:pt x="595" y="2056"/>
                </a:lnTo>
                <a:lnTo>
                  <a:pt x="574" y="2027"/>
                </a:lnTo>
                <a:lnTo>
                  <a:pt x="549" y="2003"/>
                </a:lnTo>
                <a:lnTo>
                  <a:pt x="521" y="1983"/>
                </a:lnTo>
                <a:lnTo>
                  <a:pt x="488" y="1967"/>
                </a:lnTo>
                <a:lnTo>
                  <a:pt x="453" y="1958"/>
                </a:lnTo>
                <a:lnTo>
                  <a:pt x="415" y="1954"/>
                </a:lnTo>
                <a:lnTo>
                  <a:pt x="370" y="1951"/>
                </a:lnTo>
                <a:lnTo>
                  <a:pt x="325" y="1942"/>
                </a:lnTo>
                <a:lnTo>
                  <a:pt x="283" y="1928"/>
                </a:lnTo>
                <a:lnTo>
                  <a:pt x="242" y="1909"/>
                </a:lnTo>
                <a:lnTo>
                  <a:pt x="204" y="1885"/>
                </a:lnTo>
                <a:lnTo>
                  <a:pt x="169" y="1857"/>
                </a:lnTo>
                <a:lnTo>
                  <a:pt x="136" y="1823"/>
                </a:lnTo>
                <a:lnTo>
                  <a:pt x="106" y="1786"/>
                </a:lnTo>
                <a:lnTo>
                  <a:pt x="80" y="1745"/>
                </a:lnTo>
                <a:lnTo>
                  <a:pt x="56" y="1701"/>
                </a:lnTo>
                <a:lnTo>
                  <a:pt x="36" y="1655"/>
                </a:lnTo>
                <a:lnTo>
                  <a:pt x="21" y="1604"/>
                </a:lnTo>
                <a:lnTo>
                  <a:pt x="10" y="1551"/>
                </a:lnTo>
                <a:lnTo>
                  <a:pt x="2" y="1497"/>
                </a:lnTo>
                <a:lnTo>
                  <a:pt x="0" y="1440"/>
                </a:lnTo>
                <a:lnTo>
                  <a:pt x="2" y="1383"/>
                </a:lnTo>
                <a:lnTo>
                  <a:pt x="10" y="1328"/>
                </a:lnTo>
                <a:lnTo>
                  <a:pt x="21" y="1276"/>
                </a:lnTo>
                <a:lnTo>
                  <a:pt x="36" y="1225"/>
                </a:lnTo>
                <a:lnTo>
                  <a:pt x="56" y="1178"/>
                </a:lnTo>
                <a:lnTo>
                  <a:pt x="80" y="1134"/>
                </a:lnTo>
                <a:lnTo>
                  <a:pt x="106" y="1093"/>
                </a:lnTo>
                <a:lnTo>
                  <a:pt x="136" y="1056"/>
                </a:lnTo>
                <a:lnTo>
                  <a:pt x="169" y="1023"/>
                </a:lnTo>
                <a:lnTo>
                  <a:pt x="204" y="995"/>
                </a:lnTo>
                <a:lnTo>
                  <a:pt x="242" y="971"/>
                </a:lnTo>
                <a:lnTo>
                  <a:pt x="283" y="951"/>
                </a:lnTo>
                <a:lnTo>
                  <a:pt x="325" y="937"/>
                </a:lnTo>
                <a:lnTo>
                  <a:pt x="370" y="929"/>
                </a:lnTo>
                <a:lnTo>
                  <a:pt x="415" y="925"/>
                </a:lnTo>
                <a:lnTo>
                  <a:pt x="1374" y="925"/>
                </a:lnTo>
                <a:lnTo>
                  <a:pt x="1434" y="922"/>
                </a:lnTo>
                <a:lnTo>
                  <a:pt x="1495" y="912"/>
                </a:lnTo>
                <a:lnTo>
                  <a:pt x="1554" y="896"/>
                </a:lnTo>
                <a:lnTo>
                  <a:pt x="1611" y="874"/>
                </a:lnTo>
                <a:lnTo>
                  <a:pt x="1667" y="845"/>
                </a:lnTo>
                <a:lnTo>
                  <a:pt x="1722" y="812"/>
                </a:lnTo>
                <a:lnTo>
                  <a:pt x="1776" y="773"/>
                </a:lnTo>
                <a:lnTo>
                  <a:pt x="1827" y="729"/>
                </a:lnTo>
                <a:lnTo>
                  <a:pt x="1877" y="679"/>
                </a:lnTo>
                <a:lnTo>
                  <a:pt x="1924" y="626"/>
                </a:lnTo>
                <a:lnTo>
                  <a:pt x="1971" y="568"/>
                </a:lnTo>
                <a:lnTo>
                  <a:pt x="2015" y="505"/>
                </a:lnTo>
                <a:lnTo>
                  <a:pt x="2055" y="438"/>
                </a:lnTo>
                <a:lnTo>
                  <a:pt x="2094" y="367"/>
                </a:lnTo>
                <a:lnTo>
                  <a:pt x="2097" y="368"/>
                </a:lnTo>
                <a:lnTo>
                  <a:pt x="2127" y="314"/>
                </a:lnTo>
                <a:lnTo>
                  <a:pt x="2160" y="264"/>
                </a:lnTo>
                <a:lnTo>
                  <a:pt x="2195" y="216"/>
                </a:lnTo>
                <a:lnTo>
                  <a:pt x="2233" y="173"/>
                </a:lnTo>
                <a:lnTo>
                  <a:pt x="2271" y="134"/>
                </a:lnTo>
                <a:lnTo>
                  <a:pt x="2312" y="100"/>
                </a:lnTo>
                <a:lnTo>
                  <a:pt x="2355" y="70"/>
                </a:lnTo>
                <a:lnTo>
                  <a:pt x="2399" y="46"/>
                </a:lnTo>
                <a:lnTo>
                  <a:pt x="2446" y="26"/>
                </a:lnTo>
                <a:lnTo>
                  <a:pt x="2495" y="11"/>
                </a:lnTo>
                <a:lnTo>
                  <a:pt x="2545" y="3"/>
                </a:lnTo>
                <a:lnTo>
                  <a:pt x="2598"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31" name="Freeform 206">
            <a:extLst>
              <a:ext uri="{FF2B5EF4-FFF2-40B4-BE49-F238E27FC236}">
                <a16:creationId xmlns:a16="http://schemas.microsoft.com/office/drawing/2014/main" id="{D262822F-7EAA-4F79-A65A-212BFC9AA6F0}"/>
              </a:ext>
            </a:extLst>
          </p:cNvPr>
          <p:cNvSpPr>
            <a:spLocks noEditPoints="1"/>
          </p:cNvSpPr>
          <p:nvPr/>
        </p:nvSpPr>
        <p:spPr bwMode="auto">
          <a:xfrm>
            <a:off x="532059" y="3287250"/>
            <a:ext cx="330162" cy="319844"/>
          </a:xfrm>
          <a:custGeom>
            <a:avLst/>
            <a:gdLst>
              <a:gd name="T0" fmla="*/ 1273 w 3332"/>
              <a:gd name="T1" fmla="*/ 1043 h 3220"/>
              <a:gd name="T2" fmla="*/ 1202 w 3332"/>
              <a:gd name="T3" fmla="*/ 1112 h 3220"/>
              <a:gd name="T4" fmla="*/ 1107 w 3332"/>
              <a:gd name="T5" fmla="*/ 1145 h 3220"/>
              <a:gd name="T6" fmla="*/ 897 w 3332"/>
              <a:gd name="T7" fmla="*/ 1931 h 3220"/>
              <a:gd name="T8" fmla="*/ 937 w 3332"/>
              <a:gd name="T9" fmla="*/ 2015 h 3220"/>
              <a:gd name="T10" fmla="*/ 941 w 3332"/>
              <a:gd name="T11" fmla="*/ 2108 h 3220"/>
              <a:gd name="T12" fmla="*/ 1577 w 3332"/>
              <a:gd name="T13" fmla="*/ 2567 h 3220"/>
              <a:gd name="T14" fmla="*/ 1665 w 3332"/>
              <a:gd name="T15" fmla="*/ 2551 h 3220"/>
              <a:gd name="T16" fmla="*/ 1755 w 3332"/>
              <a:gd name="T17" fmla="*/ 2567 h 3220"/>
              <a:gd name="T18" fmla="*/ 2390 w 3332"/>
              <a:gd name="T19" fmla="*/ 2108 h 3220"/>
              <a:gd name="T20" fmla="*/ 2394 w 3332"/>
              <a:gd name="T21" fmla="*/ 2015 h 3220"/>
              <a:gd name="T22" fmla="*/ 2435 w 3332"/>
              <a:gd name="T23" fmla="*/ 1931 h 3220"/>
              <a:gd name="T24" fmla="*/ 2224 w 3332"/>
              <a:gd name="T25" fmla="*/ 1145 h 3220"/>
              <a:gd name="T26" fmla="*/ 2130 w 3332"/>
              <a:gd name="T27" fmla="*/ 1112 h 3220"/>
              <a:gd name="T28" fmla="*/ 2059 w 3332"/>
              <a:gd name="T29" fmla="*/ 1043 h 3220"/>
              <a:gd name="T30" fmla="*/ 1666 w 3332"/>
              <a:gd name="T31" fmla="*/ 0 h 3220"/>
              <a:gd name="T32" fmla="*/ 1766 w 3332"/>
              <a:gd name="T33" fmla="*/ 21 h 3220"/>
              <a:gd name="T34" fmla="*/ 1846 w 3332"/>
              <a:gd name="T35" fmla="*/ 78 h 3220"/>
              <a:gd name="T36" fmla="*/ 2260 w 3332"/>
              <a:gd name="T37" fmla="*/ 915 h 3220"/>
              <a:gd name="T38" fmla="*/ 3191 w 3332"/>
              <a:gd name="T39" fmla="*/ 1061 h 3220"/>
              <a:gd name="T40" fmla="*/ 3269 w 3332"/>
              <a:gd name="T41" fmla="*/ 1118 h 3220"/>
              <a:gd name="T42" fmla="*/ 3319 w 3332"/>
              <a:gd name="T43" fmla="*/ 1201 h 3220"/>
              <a:gd name="T44" fmla="*/ 3331 w 3332"/>
              <a:gd name="T45" fmla="*/ 1296 h 3220"/>
              <a:gd name="T46" fmla="*/ 3303 w 3332"/>
              <a:gd name="T47" fmla="*/ 1386 h 3220"/>
              <a:gd name="T48" fmla="*/ 2628 w 3332"/>
              <a:gd name="T49" fmla="*/ 2070 h 3220"/>
              <a:gd name="T50" fmla="*/ 2777 w 3332"/>
              <a:gd name="T51" fmla="*/ 3014 h 3220"/>
              <a:gd name="T52" fmla="*/ 2745 w 3332"/>
              <a:gd name="T53" fmla="*/ 3105 h 3220"/>
              <a:gd name="T54" fmla="*/ 2676 w 3332"/>
              <a:gd name="T55" fmla="*/ 3177 h 3220"/>
              <a:gd name="T56" fmla="*/ 2575 w 3332"/>
              <a:gd name="T57" fmla="*/ 3218 h 3220"/>
              <a:gd name="T58" fmla="*/ 2479 w 3332"/>
              <a:gd name="T59" fmla="*/ 3213 h 3220"/>
              <a:gd name="T60" fmla="*/ 1666 w 3332"/>
              <a:gd name="T61" fmla="*/ 2785 h 3220"/>
              <a:gd name="T62" fmla="*/ 853 w 3332"/>
              <a:gd name="T63" fmla="*/ 3213 h 3220"/>
              <a:gd name="T64" fmla="*/ 757 w 3332"/>
              <a:gd name="T65" fmla="*/ 3218 h 3220"/>
              <a:gd name="T66" fmla="*/ 655 w 3332"/>
              <a:gd name="T67" fmla="*/ 3177 h 3220"/>
              <a:gd name="T68" fmla="*/ 587 w 3332"/>
              <a:gd name="T69" fmla="*/ 3105 h 3220"/>
              <a:gd name="T70" fmla="*/ 555 w 3332"/>
              <a:gd name="T71" fmla="*/ 3014 h 3220"/>
              <a:gd name="T72" fmla="*/ 703 w 3332"/>
              <a:gd name="T73" fmla="*/ 2070 h 3220"/>
              <a:gd name="T74" fmla="*/ 29 w 3332"/>
              <a:gd name="T75" fmla="*/ 1386 h 3220"/>
              <a:gd name="T76" fmla="*/ 1 w 3332"/>
              <a:gd name="T77" fmla="*/ 1296 h 3220"/>
              <a:gd name="T78" fmla="*/ 12 w 3332"/>
              <a:gd name="T79" fmla="*/ 1201 h 3220"/>
              <a:gd name="T80" fmla="*/ 63 w 3332"/>
              <a:gd name="T81" fmla="*/ 1118 h 3220"/>
              <a:gd name="T82" fmla="*/ 140 w 3332"/>
              <a:gd name="T83" fmla="*/ 1061 h 3220"/>
              <a:gd name="T84" fmla="*/ 1072 w 3332"/>
              <a:gd name="T85" fmla="*/ 915 h 3220"/>
              <a:gd name="T86" fmla="*/ 1486 w 3332"/>
              <a:gd name="T87" fmla="*/ 78 h 3220"/>
              <a:gd name="T88" fmla="*/ 1567 w 3332"/>
              <a:gd name="T89" fmla="*/ 21 h 3220"/>
              <a:gd name="T90" fmla="*/ 1666 w 3332"/>
              <a:gd name="T91" fmla="*/ 0 h 3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2" h="3220">
                <a:moveTo>
                  <a:pt x="1666" y="234"/>
                </a:moveTo>
                <a:lnTo>
                  <a:pt x="1289" y="1014"/>
                </a:lnTo>
                <a:lnTo>
                  <a:pt x="1273" y="1043"/>
                </a:lnTo>
                <a:lnTo>
                  <a:pt x="1252" y="1069"/>
                </a:lnTo>
                <a:lnTo>
                  <a:pt x="1228" y="1092"/>
                </a:lnTo>
                <a:lnTo>
                  <a:pt x="1202" y="1112"/>
                </a:lnTo>
                <a:lnTo>
                  <a:pt x="1172" y="1127"/>
                </a:lnTo>
                <a:lnTo>
                  <a:pt x="1140" y="1138"/>
                </a:lnTo>
                <a:lnTo>
                  <a:pt x="1107" y="1145"/>
                </a:lnTo>
                <a:lnTo>
                  <a:pt x="241" y="1274"/>
                </a:lnTo>
                <a:lnTo>
                  <a:pt x="876" y="1908"/>
                </a:lnTo>
                <a:lnTo>
                  <a:pt x="897" y="1931"/>
                </a:lnTo>
                <a:lnTo>
                  <a:pt x="915" y="1958"/>
                </a:lnTo>
                <a:lnTo>
                  <a:pt x="928" y="1985"/>
                </a:lnTo>
                <a:lnTo>
                  <a:pt x="937" y="2015"/>
                </a:lnTo>
                <a:lnTo>
                  <a:pt x="942" y="2046"/>
                </a:lnTo>
                <a:lnTo>
                  <a:pt x="944" y="2077"/>
                </a:lnTo>
                <a:lnTo>
                  <a:pt x="941" y="2108"/>
                </a:lnTo>
                <a:lnTo>
                  <a:pt x="794" y="2987"/>
                </a:lnTo>
                <a:lnTo>
                  <a:pt x="1549" y="2581"/>
                </a:lnTo>
                <a:lnTo>
                  <a:pt x="1577" y="2567"/>
                </a:lnTo>
                <a:lnTo>
                  <a:pt x="1606" y="2558"/>
                </a:lnTo>
                <a:lnTo>
                  <a:pt x="1636" y="2553"/>
                </a:lnTo>
                <a:lnTo>
                  <a:pt x="1665" y="2551"/>
                </a:lnTo>
                <a:lnTo>
                  <a:pt x="1696" y="2553"/>
                </a:lnTo>
                <a:lnTo>
                  <a:pt x="1726" y="2558"/>
                </a:lnTo>
                <a:lnTo>
                  <a:pt x="1755" y="2567"/>
                </a:lnTo>
                <a:lnTo>
                  <a:pt x="1782" y="2581"/>
                </a:lnTo>
                <a:lnTo>
                  <a:pt x="2538" y="2987"/>
                </a:lnTo>
                <a:lnTo>
                  <a:pt x="2390" y="2108"/>
                </a:lnTo>
                <a:lnTo>
                  <a:pt x="2387" y="2077"/>
                </a:lnTo>
                <a:lnTo>
                  <a:pt x="2389" y="2046"/>
                </a:lnTo>
                <a:lnTo>
                  <a:pt x="2394" y="2015"/>
                </a:lnTo>
                <a:lnTo>
                  <a:pt x="2404" y="1985"/>
                </a:lnTo>
                <a:lnTo>
                  <a:pt x="2418" y="1958"/>
                </a:lnTo>
                <a:lnTo>
                  <a:pt x="2435" y="1931"/>
                </a:lnTo>
                <a:lnTo>
                  <a:pt x="2456" y="1908"/>
                </a:lnTo>
                <a:lnTo>
                  <a:pt x="3091" y="1274"/>
                </a:lnTo>
                <a:lnTo>
                  <a:pt x="2224" y="1145"/>
                </a:lnTo>
                <a:lnTo>
                  <a:pt x="2191" y="1138"/>
                </a:lnTo>
                <a:lnTo>
                  <a:pt x="2160" y="1127"/>
                </a:lnTo>
                <a:lnTo>
                  <a:pt x="2130" y="1112"/>
                </a:lnTo>
                <a:lnTo>
                  <a:pt x="2103" y="1092"/>
                </a:lnTo>
                <a:lnTo>
                  <a:pt x="2080" y="1070"/>
                </a:lnTo>
                <a:lnTo>
                  <a:pt x="2059" y="1043"/>
                </a:lnTo>
                <a:lnTo>
                  <a:pt x="2043" y="1014"/>
                </a:lnTo>
                <a:lnTo>
                  <a:pt x="1666" y="234"/>
                </a:lnTo>
                <a:close/>
                <a:moveTo>
                  <a:pt x="1666" y="0"/>
                </a:moveTo>
                <a:lnTo>
                  <a:pt x="1700" y="3"/>
                </a:lnTo>
                <a:lnTo>
                  <a:pt x="1734" y="10"/>
                </a:lnTo>
                <a:lnTo>
                  <a:pt x="1766" y="21"/>
                </a:lnTo>
                <a:lnTo>
                  <a:pt x="1795" y="36"/>
                </a:lnTo>
                <a:lnTo>
                  <a:pt x="1822" y="56"/>
                </a:lnTo>
                <a:lnTo>
                  <a:pt x="1846" y="78"/>
                </a:lnTo>
                <a:lnTo>
                  <a:pt x="1866" y="105"/>
                </a:lnTo>
                <a:lnTo>
                  <a:pt x="1884" y="135"/>
                </a:lnTo>
                <a:lnTo>
                  <a:pt x="2260" y="915"/>
                </a:lnTo>
                <a:lnTo>
                  <a:pt x="3128" y="1043"/>
                </a:lnTo>
                <a:lnTo>
                  <a:pt x="3160" y="1050"/>
                </a:lnTo>
                <a:lnTo>
                  <a:pt x="3191" y="1061"/>
                </a:lnTo>
                <a:lnTo>
                  <a:pt x="3220" y="1077"/>
                </a:lnTo>
                <a:lnTo>
                  <a:pt x="3246" y="1095"/>
                </a:lnTo>
                <a:lnTo>
                  <a:pt x="3269" y="1118"/>
                </a:lnTo>
                <a:lnTo>
                  <a:pt x="3290" y="1142"/>
                </a:lnTo>
                <a:lnTo>
                  <a:pt x="3306" y="1170"/>
                </a:lnTo>
                <a:lnTo>
                  <a:pt x="3319" y="1201"/>
                </a:lnTo>
                <a:lnTo>
                  <a:pt x="3328" y="1232"/>
                </a:lnTo>
                <a:lnTo>
                  <a:pt x="3332" y="1264"/>
                </a:lnTo>
                <a:lnTo>
                  <a:pt x="3331" y="1296"/>
                </a:lnTo>
                <a:lnTo>
                  <a:pt x="3326" y="1326"/>
                </a:lnTo>
                <a:lnTo>
                  <a:pt x="3316" y="1357"/>
                </a:lnTo>
                <a:lnTo>
                  <a:pt x="3303" y="1386"/>
                </a:lnTo>
                <a:lnTo>
                  <a:pt x="3286" y="1413"/>
                </a:lnTo>
                <a:lnTo>
                  <a:pt x="3263" y="1438"/>
                </a:lnTo>
                <a:lnTo>
                  <a:pt x="2628" y="2070"/>
                </a:lnTo>
                <a:lnTo>
                  <a:pt x="2776" y="2948"/>
                </a:lnTo>
                <a:lnTo>
                  <a:pt x="2779" y="2982"/>
                </a:lnTo>
                <a:lnTo>
                  <a:pt x="2777" y="3014"/>
                </a:lnTo>
                <a:lnTo>
                  <a:pt x="2771" y="3046"/>
                </a:lnTo>
                <a:lnTo>
                  <a:pt x="2759" y="3077"/>
                </a:lnTo>
                <a:lnTo>
                  <a:pt x="2745" y="3105"/>
                </a:lnTo>
                <a:lnTo>
                  <a:pt x="2726" y="3132"/>
                </a:lnTo>
                <a:lnTo>
                  <a:pt x="2703" y="3156"/>
                </a:lnTo>
                <a:lnTo>
                  <a:pt x="2676" y="3177"/>
                </a:lnTo>
                <a:lnTo>
                  <a:pt x="2645" y="3196"/>
                </a:lnTo>
                <a:lnTo>
                  <a:pt x="2610" y="3210"/>
                </a:lnTo>
                <a:lnTo>
                  <a:pt x="2575" y="3218"/>
                </a:lnTo>
                <a:lnTo>
                  <a:pt x="2538" y="3220"/>
                </a:lnTo>
                <a:lnTo>
                  <a:pt x="2508" y="3218"/>
                </a:lnTo>
                <a:lnTo>
                  <a:pt x="2479" y="3213"/>
                </a:lnTo>
                <a:lnTo>
                  <a:pt x="2450" y="3204"/>
                </a:lnTo>
                <a:lnTo>
                  <a:pt x="2422" y="3190"/>
                </a:lnTo>
                <a:lnTo>
                  <a:pt x="1666" y="2785"/>
                </a:lnTo>
                <a:lnTo>
                  <a:pt x="910" y="3190"/>
                </a:lnTo>
                <a:lnTo>
                  <a:pt x="882" y="3204"/>
                </a:lnTo>
                <a:lnTo>
                  <a:pt x="853" y="3213"/>
                </a:lnTo>
                <a:lnTo>
                  <a:pt x="823" y="3218"/>
                </a:lnTo>
                <a:lnTo>
                  <a:pt x="794" y="3220"/>
                </a:lnTo>
                <a:lnTo>
                  <a:pt x="757" y="3218"/>
                </a:lnTo>
                <a:lnTo>
                  <a:pt x="722" y="3210"/>
                </a:lnTo>
                <a:lnTo>
                  <a:pt x="687" y="3196"/>
                </a:lnTo>
                <a:lnTo>
                  <a:pt x="655" y="3177"/>
                </a:lnTo>
                <a:lnTo>
                  <a:pt x="629" y="3156"/>
                </a:lnTo>
                <a:lnTo>
                  <a:pt x="606" y="3132"/>
                </a:lnTo>
                <a:lnTo>
                  <a:pt x="587" y="3105"/>
                </a:lnTo>
                <a:lnTo>
                  <a:pt x="572" y="3077"/>
                </a:lnTo>
                <a:lnTo>
                  <a:pt x="561" y="3046"/>
                </a:lnTo>
                <a:lnTo>
                  <a:pt x="555" y="3014"/>
                </a:lnTo>
                <a:lnTo>
                  <a:pt x="553" y="2982"/>
                </a:lnTo>
                <a:lnTo>
                  <a:pt x="556" y="2948"/>
                </a:lnTo>
                <a:lnTo>
                  <a:pt x="703" y="2070"/>
                </a:lnTo>
                <a:lnTo>
                  <a:pt x="68" y="1438"/>
                </a:lnTo>
                <a:lnTo>
                  <a:pt x="46" y="1413"/>
                </a:lnTo>
                <a:lnTo>
                  <a:pt x="29" y="1386"/>
                </a:lnTo>
                <a:lnTo>
                  <a:pt x="15" y="1357"/>
                </a:lnTo>
                <a:lnTo>
                  <a:pt x="6" y="1327"/>
                </a:lnTo>
                <a:lnTo>
                  <a:pt x="1" y="1296"/>
                </a:lnTo>
                <a:lnTo>
                  <a:pt x="0" y="1264"/>
                </a:lnTo>
                <a:lnTo>
                  <a:pt x="4" y="1232"/>
                </a:lnTo>
                <a:lnTo>
                  <a:pt x="12" y="1201"/>
                </a:lnTo>
                <a:lnTo>
                  <a:pt x="26" y="1170"/>
                </a:lnTo>
                <a:lnTo>
                  <a:pt x="42" y="1142"/>
                </a:lnTo>
                <a:lnTo>
                  <a:pt x="63" y="1118"/>
                </a:lnTo>
                <a:lnTo>
                  <a:pt x="86" y="1095"/>
                </a:lnTo>
                <a:lnTo>
                  <a:pt x="112" y="1077"/>
                </a:lnTo>
                <a:lnTo>
                  <a:pt x="140" y="1061"/>
                </a:lnTo>
                <a:lnTo>
                  <a:pt x="171" y="1050"/>
                </a:lnTo>
                <a:lnTo>
                  <a:pt x="204" y="1043"/>
                </a:lnTo>
                <a:lnTo>
                  <a:pt x="1072" y="915"/>
                </a:lnTo>
                <a:lnTo>
                  <a:pt x="1448" y="135"/>
                </a:lnTo>
                <a:lnTo>
                  <a:pt x="1465" y="105"/>
                </a:lnTo>
                <a:lnTo>
                  <a:pt x="1486" y="78"/>
                </a:lnTo>
                <a:lnTo>
                  <a:pt x="1509" y="56"/>
                </a:lnTo>
                <a:lnTo>
                  <a:pt x="1537" y="36"/>
                </a:lnTo>
                <a:lnTo>
                  <a:pt x="1567" y="21"/>
                </a:lnTo>
                <a:lnTo>
                  <a:pt x="1598" y="10"/>
                </a:lnTo>
                <a:lnTo>
                  <a:pt x="1631" y="3"/>
                </a:lnTo>
                <a:lnTo>
                  <a:pt x="1666"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232" name="Group 209">
            <a:extLst>
              <a:ext uri="{FF2B5EF4-FFF2-40B4-BE49-F238E27FC236}">
                <a16:creationId xmlns:a16="http://schemas.microsoft.com/office/drawing/2014/main" id="{7528803F-CCBF-4426-9B11-ADCD6987D996}"/>
              </a:ext>
            </a:extLst>
          </p:cNvPr>
          <p:cNvGrpSpPr>
            <a:grpSpLocks noChangeAspect="1"/>
          </p:cNvGrpSpPr>
          <p:nvPr/>
        </p:nvGrpSpPr>
        <p:grpSpPr bwMode="auto">
          <a:xfrm>
            <a:off x="1315401" y="3307089"/>
            <a:ext cx="330162" cy="285717"/>
            <a:chOff x="1657" y="3684"/>
            <a:chExt cx="416" cy="360"/>
          </a:xfrm>
          <a:solidFill>
            <a:srgbClr val="000000"/>
          </a:solidFill>
        </p:grpSpPr>
        <p:sp>
          <p:nvSpPr>
            <p:cNvPr id="1233" name="Freeform 211">
              <a:extLst>
                <a:ext uri="{FF2B5EF4-FFF2-40B4-BE49-F238E27FC236}">
                  <a16:creationId xmlns:a16="http://schemas.microsoft.com/office/drawing/2014/main" id="{1B80924C-4A46-4ACF-BEB6-2EC75E0F2AA5}"/>
                </a:ext>
              </a:extLst>
            </p:cNvPr>
            <p:cNvSpPr>
              <a:spLocks noEditPoints="1"/>
            </p:cNvSpPr>
            <p:nvPr/>
          </p:nvSpPr>
          <p:spPr bwMode="auto">
            <a:xfrm>
              <a:off x="1657" y="3684"/>
              <a:ext cx="416" cy="360"/>
            </a:xfrm>
            <a:custGeom>
              <a:avLst/>
              <a:gdLst>
                <a:gd name="T0" fmla="*/ 2081 w 3332"/>
                <a:gd name="T1" fmla="*/ 248 h 2882"/>
                <a:gd name="T2" fmla="*/ 1807 w 3332"/>
                <a:gd name="T3" fmla="*/ 408 h 2882"/>
                <a:gd name="T4" fmla="*/ 1366 w 3332"/>
                <a:gd name="T5" fmla="*/ 297 h 2882"/>
                <a:gd name="T6" fmla="*/ 1070 w 3332"/>
                <a:gd name="T7" fmla="*/ 210 h 2882"/>
                <a:gd name="T8" fmla="*/ 764 w 3332"/>
                <a:gd name="T9" fmla="*/ 239 h 2882"/>
                <a:gd name="T10" fmla="*/ 489 w 3332"/>
                <a:gd name="T11" fmla="*/ 386 h 2882"/>
                <a:gd name="T12" fmla="*/ 293 w 3332"/>
                <a:gd name="T13" fmla="*/ 630 h 2882"/>
                <a:gd name="T14" fmla="*/ 212 w 3332"/>
                <a:gd name="T15" fmla="*/ 915 h 2882"/>
                <a:gd name="T16" fmla="*/ 247 w 3332"/>
                <a:gd name="T17" fmla="*/ 1209 h 2882"/>
                <a:gd name="T18" fmla="*/ 397 w 3332"/>
                <a:gd name="T19" fmla="*/ 1474 h 2882"/>
                <a:gd name="T20" fmla="*/ 1654 w 3332"/>
                <a:gd name="T21" fmla="*/ 2676 h 2882"/>
                <a:gd name="T22" fmla="*/ 2891 w 3332"/>
                <a:gd name="T23" fmla="*/ 1521 h 2882"/>
                <a:gd name="T24" fmla="*/ 3064 w 3332"/>
                <a:gd name="T25" fmla="*/ 1265 h 2882"/>
                <a:gd name="T26" fmla="*/ 3121 w 3332"/>
                <a:gd name="T27" fmla="*/ 975 h 2882"/>
                <a:gd name="T28" fmla="*/ 3064 w 3332"/>
                <a:gd name="T29" fmla="*/ 685 h 2882"/>
                <a:gd name="T30" fmla="*/ 2891 w 3332"/>
                <a:gd name="T31" fmla="*/ 430 h 2882"/>
                <a:gd name="T32" fmla="*/ 2626 w 3332"/>
                <a:gd name="T33" fmla="*/ 260 h 2882"/>
                <a:gd name="T34" fmla="*/ 2324 w 3332"/>
                <a:gd name="T35" fmla="*/ 206 h 2882"/>
                <a:gd name="T36" fmla="*/ 1288 w 3332"/>
                <a:gd name="T37" fmla="*/ 44 h 2882"/>
                <a:gd name="T38" fmla="*/ 1608 w 3332"/>
                <a:gd name="T39" fmla="*/ 208 h 2882"/>
                <a:gd name="T40" fmla="*/ 1909 w 3332"/>
                <a:gd name="T41" fmla="*/ 95 h 2882"/>
                <a:gd name="T42" fmla="*/ 2252 w 3332"/>
                <a:gd name="T43" fmla="*/ 4 h 2882"/>
                <a:gd name="T44" fmla="*/ 2603 w 3332"/>
                <a:gd name="T45" fmla="*/ 36 h 2882"/>
                <a:gd name="T46" fmla="*/ 2926 w 3332"/>
                <a:gd name="T47" fmla="*/ 189 h 2882"/>
                <a:gd name="T48" fmla="*/ 3177 w 3332"/>
                <a:gd name="T49" fmla="*/ 453 h 2882"/>
                <a:gd name="T50" fmla="*/ 3310 w 3332"/>
                <a:gd name="T51" fmla="*/ 772 h 2882"/>
                <a:gd name="T52" fmla="*/ 3321 w 3332"/>
                <a:gd name="T53" fmla="*/ 1111 h 2882"/>
                <a:gd name="T54" fmla="*/ 3213 w 3332"/>
                <a:gd name="T55" fmla="*/ 1437 h 2882"/>
                <a:gd name="T56" fmla="*/ 3036 w 3332"/>
                <a:gd name="T57" fmla="*/ 1669 h 2882"/>
                <a:gd name="T58" fmla="*/ 2969 w 3332"/>
                <a:gd name="T59" fmla="*/ 1735 h 2882"/>
                <a:gd name="T60" fmla="*/ 2830 w 3332"/>
                <a:gd name="T61" fmla="*/ 1870 h 2882"/>
                <a:gd name="T62" fmla="*/ 2645 w 3332"/>
                <a:gd name="T63" fmla="*/ 2052 h 2882"/>
                <a:gd name="T64" fmla="*/ 2439 w 3332"/>
                <a:gd name="T65" fmla="*/ 2254 h 2882"/>
                <a:gd name="T66" fmla="*/ 2234 w 3332"/>
                <a:gd name="T67" fmla="*/ 2453 h 2882"/>
                <a:gd name="T68" fmla="*/ 2058 w 3332"/>
                <a:gd name="T69" fmla="*/ 2626 h 2882"/>
                <a:gd name="T70" fmla="*/ 1935 w 3332"/>
                <a:gd name="T71" fmla="*/ 2746 h 2882"/>
                <a:gd name="T72" fmla="*/ 1888 w 3332"/>
                <a:gd name="T73" fmla="*/ 2792 h 2882"/>
                <a:gd name="T74" fmla="*/ 1722 w 3332"/>
                <a:gd name="T75" fmla="*/ 2877 h 2882"/>
                <a:gd name="T76" fmla="*/ 1538 w 3332"/>
                <a:gd name="T77" fmla="*/ 2856 h 2882"/>
                <a:gd name="T78" fmla="*/ 1435 w 3332"/>
                <a:gd name="T79" fmla="*/ 2784 h 2882"/>
                <a:gd name="T80" fmla="*/ 1354 w 3332"/>
                <a:gd name="T81" fmla="*/ 2705 h 2882"/>
                <a:gd name="T82" fmla="*/ 1205 w 3332"/>
                <a:gd name="T83" fmla="*/ 2559 h 2882"/>
                <a:gd name="T84" fmla="*/ 1013 w 3332"/>
                <a:gd name="T85" fmla="*/ 2371 h 2882"/>
                <a:gd name="T86" fmla="*/ 804 w 3332"/>
                <a:gd name="T87" fmla="*/ 2167 h 2882"/>
                <a:gd name="T88" fmla="*/ 601 w 3332"/>
                <a:gd name="T89" fmla="*/ 1968 h 2882"/>
                <a:gd name="T90" fmla="*/ 431 w 3332"/>
                <a:gd name="T91" fmla="*/ 1801 h 2882"/>
                <a:gd name="T92" fmla="*/ 317 w 3332"/>
                <a:gd name="T93" fmla="*/ 1689 h 2882"/>
                <a:gd name="T94" fmla="*/ 155 w 3332"/>
                <a:gd name="T95" fmla="*/ 1497 h 2882"/>
                <a:gd name="T96" fmla="*/ 22 w 3332"/>
                <a:gd name="T97" fmla="*/ 1178 h 2882"/>
                <a:gd name="T98" fmla="*/ 2 w 3332"/>
                <a:gd name="T99" fmla="*/ 907 h 2882"/>
                <a:gd name="T100" fmla="*/ 87 w 3332"/>
                <a:gd name="T101" fmla="*/ 576 h 2882"/>
                <a:gd name="T102" fmla="*/ 292 w 3332"/>
                <a:gd name="T103" fmla="*/ 285 h 2882"/>
                <a:gd name="T104" fmla="*/ 595 w 3332"/>
                <a:gd name="T105" fmla="*/ 82 h 2882"/>
                <a:gd name="T106" fmla="*/ 938 w 3332"/>
                <a:gd name="T107" fmla="*/ 2 h 2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2" h="2882">
                  <a:moveTo>
                    <a:pt x="2324" y="206"/>
                  </a:moveTo>
                  <a:lnTo>
                    <a:pt x="2262" y="209"/>
                  </a:lnTo>
                  <a:lnTo>
                    <a:pt x="2201" y="218"/>
                  </a:lnTo>
                  <a:lnTo>
                    <a:pt x="2140" y="230"/>
                  </a:lnTo>
                  <a:lnTo>
                    <a:pt x="2081" y="248"/>
                  </a:lnTo>
                  <a:lnTo>
                    <a:pt x="2022" y="271"/>
                  </a:lnTo>
                  <a:lnTo>
                    <a:pt x="1966" y="297"/>
                  </a:lnTo>
                  <a:lnTo>
                    <a:pt x="1910" y="330"/>
                  </a:lnTo>
                  <a:lnTo>
                    <a:pt x="1857" y="366"/>
                  </a:lnTo>
                  <a:lnTo>
                    <a:pt x="1807" y="408"/>
                  </a:lnTo>
                  <a:lnTo>
                    <a:pt x="1665" y="532"/>
                  </a:lnTo>
                  <a:lnTo>
                    <a:pt x="1525" y="408"/>
                  </a:lnTo>
                  <a:lnTo>
                    <a:pt x="1475" y="366"/>
                  </a:lnTo>
                  <a:lnTo>
                    <a:pt x="1421" y="330"/>
                  </a:lnTo>
                  <a:lnTo>
                    <a:pt x="1366" y="297"/>
                  </a:lnTo>
                  <a:lnTo>
                    <a:pt x="1310" y="271"/>
                  </a:lnTo>
                  <a:lnTo>
                    <a:pt x="1251" y="248"/>
                  </a:lnTo>
                  <a:lnTo>
                    <a:pt x="1191" y="230"/>
                  </a:lnTo>
                  <a:lnTo>
                    <a:pt x="1130" y="218"/>
                  </a:lnTo>
                  <a:lnTo>
                    <a:pt x="1070" y="210"/>
                  </a:lnTo>
                  <a:lnTo>
                    <a:pt x="1008" y="206"/>
                  </a:lnTo>
                  <a:lnTo>
                    <a:pt x="946" y="208"/>
                  </a:lnTo>
                  <a:lnTo>
                    <a:pt x="885" y="213"/>
                  </a:lnTo>
                  <a:lnTo>
                    <a:pt x="824" y="224"/>
                  </a:lnTo>
                  <a:lnTo>
                    <a:pt x="764" y="239"/>
                  </a:lnTo>
                  <a:lnTo>
                    <a:pt x="706" y="260"/>
                  </a:lnTo>
                  <a:lnTo>
                    <a:pt x="648" y="285"/>
                  </a:lnTo>
                  <a:lnTo>
                    <a:pt x="593" y="314"/>
                  </a:lnTo>
                  <a:lnTo>
                    <a:pt x="539" y="348"/>
                  </a:lnTo>
                  <a:lnTo>
                    <a:pt x="489" y="386"/>
                  </a:lnTo>
                  <a:lnTo>
                    <a:pt x="441" y="430"/>
                  </a:lnTo>
                  <a:lnTo>
                    <a:pt x="397" y="477"/>
                  </a:lnTo>
                  <a:lnTo>
                    <a:pt x="358" y="525"/>
                  </a:lnTo>
                  <a:lnTo>
                    <a:pt x="323" y="577"/>
                  </a:lnTo>
                  <a:lnTo>
                    <a:pt x="293" y="630"/>
                  </a:lnTo>
                  <a:lnTo>
                    <a:pt x="268" y="685"/>
                  </a:lnTo>
                  <a:lnTo>
                    <a:pt x="247" y="741"/>
                  </a:lnTo>
                  <a:lnTo>
                    <a:pt x="231" y="799"/>
                  </a:lnTo>
                  <a:lnTo>
                    <a:pt x="219" y="857"/>
                  </a:lnTo>
                  <a:lnTo>
                    <a:pt x="212" y="915"/>
                  </a:lnTo>
                  <a:lnTo>
                    <a:pt x="210" y="975"/>
                  </a:lnTo>
                  <a:lnTo>
                    <a:pt x="212" y="1034"/>
                  </a:lnTo>
                  <a:lnTo>
                    <a:pt x="219" y="1093"/>
                  </a:lnTo>
                  <a:lnTo>
                    <a:pt x="231" y="1152"/>
                  </a:lnTo>
                  <a:lnTo>
                    <a:pt x="247" y="1209"/>
                  </a:lnTo>
                  <a:lnTo>
                    <a:pt x="268" y="1265"/>
                  </a:lnTo>
                  <a:lnTo>
                    <a:pt x="293" y="1320"/>
                  </a:lnTo>
                  <a:lnTo>
                    <a:pt x="323" y="1374"/>
                  </a:lnTo>
                  <a:lnTo>
                    <a:pt x="358" y="1424"/>
                  </a:lnTo>
                  <a:lnTo>
                    <a:pt x="397" y="1474"/>
                  </a:lnTo>
                  <a:lnTo>
                    <a:pt x="441" y="1521"/>
                  </a:lnTo>
                  <a:lnTo>
                    <a:pt x="1592" y="2647"/>
                  </a:lnTo>
                  <a:lnTo>
                    <a:pt x="1611" y="2661"/>
                  </a:lnTo>
                  <a:lnTo>
                    <a:pt x="1631" y="2671"/>
                  </a:lnTo>
                  <a:lnTo>
                    <a:pt x="1654" y="2676"/>
                  </a:lnTo>
                  <a:lnTo>
                    <a:pt x="1678" y="2676"/>
                  </a:lnTo>
                  <a:lnTo>
                    <a:pt x="1700" y="2671"/>
                  </a:lnTo>
                  <a:lnTo>
                    <a:pt x="1721" y="2661"/>
                  </a:lnTo>
                  <a:lnTo>
                    <a:pt x="1740" y="2647"/>
                  </a:lnTo>
                  <a:lnTo>
                    <a:pt x="2891" y="1521"/>
                  </a:lnTo>
                  <a:lnTo>
                    <a:pt x="2935" y="1474"/>
                  </a:lnTo>
                  <a:lnTo>
                    <a:pt x="2974" y="1424"/>
                  </a:lnTo>
                  <a:lnTo>
                    <a:pt x="3009" y="1374"/>
                  </a:lnTo>
                  <a:lnTo>
                    <a:pt x="3038" y="1320"/>
                  </a:lnTo>
                  <a:lnTo>
                    <a:pt x="3064" y="1265"/>
                  </a:lnTo>
                  <a:lnTo>
                    <a:pt x="3085" y="1209"/>
                  </a:lnTo>
                  <a:lnTo>
                    <a:pt x="3100" y="1152"/>
                  </a:lnTo>
                  <a:lnTo>
                    <a:pt x="3112" y="1093"/>
                  </a:lnTo>
                  <a:lnTo>
                    <a:pt x="3118" y="1034"/>
                  </a:lnTo>
                  <a:lnTo>
                    <a:pt x="3121" y="975"/>
                  </a:lnTo>
                  <a:lnTo>
                    <a:pt x="3118" y="915"/>
                  </a:lnTo>
                  <a:lnTo>
                    <a:pt x="3112" y="857"/>
                  </a:lnTo>
                  <a:lnTo>
                    <a:pt x="3100" y="799"/>
                  </a:lnTo>
                  <a:lnTo>
                    <a:pt x="3085" y="741"/>
                  </a:lnTo>
                  <a:lnTo>
                    <a:pt x="3064" y="685"/>
                  </a:lnTo>
                  <a:lnTo>
                    <a:pt x="3038" y="630"/>
                  </a:lnTo>
                  <a:lnTo>
                    <a:pt x="3009" y="577"/>
                  </a:lnTo>
                  <a:lnTo>
                    <a:pt x="2974" y="525"/>
                  </a:lnTo>
                  <a:lnTo>
                    <a:pt x="2935" y="477"/>
                  </a:lnTo>
                  <a:lnTo>
                    <a:pt x="2891" y="430"/>
                  </a:lnTo>
                  <a:lnTo>
                    <a:pt x="2843" y="386"/>
                  </a:lnTo>
                  <a:lnTo>
                    <a:pt x="2791" y="348"/>
                  </a:lnTo>
                  <a:lnTo>
                    <a:pt x="2738" y="313"/>
                  </a:lnTo>
                  <a:lnTo>
                    <a:pt x="2683" y="284"/>
                  </a:lnTo>
                  <a:lnTo>
                    <a:pt x="2626" y="260"/>
                  </a:lnTo>
                  <a:lnTo>
                    <a:pt x="2567" y="239"/>
                  </a:lnTo>
                  <a:lnTo>
                    <a:pt x="2507" y="224"/>
                  </a:lnTo>
                  <a:lnTo>
                    <a:pt x="2447" y="213"/>
                  </a:lnTo>
                  <a:lnTo>
                    <a:pt x="2385" y="207"/>
                  </a:lnTo>
                  <a:lnTo>
                    <a:pt x="2324" y="206"/>
                  </a:lnTo>
                  <a:close/>
                  <a:moveTo>
                    <a:pt x="1009" y="0"/>
                  </a:moveTo>
                  <a:lnTo>
                    <a:pt x="1080" y="4"/>
                  </a:lnTo>
                  <a:lnTo>
                    <a:pt x="1150" y="12"/>
                  </a:lnTo>
                  <a:lnTo>
                    <a:pt x="1219" y="25"/>
                  </a:lnTo>
                  <a:lnTo>
                    <a:pt x="1288" y="44"/>
                  </a:lnTo>
                  <a:lnTo>
                    <a:pt x="1356" y="67"/>
                  </a:lnTo>
                  <a:lnTo>
                    <a:pt x="1421" y="95"/>
                  </a:lnTo>
                  <a:lnTo>
                    <a:pt x="1486" y="128"/>
                  </a:lnTo>
                  <a:lnTo>
                    <a:pt x="1548" y="165"/>
                  </a:lnTo>
                  <a:lnTo>
                    <a:pt x="1608" y="208"/>
                  </a:lnTo>
                  <a:lnTo>
                    <a:pt x="1665" y="256"/>
                  </a:lnTo>
                  <a:lnTo>
                    <a:pt x="1723" y="208"/>
                  </a:lnTo>
                  <a:lnTo>
                    <a:pt x="1783" y="165"/>
                  </a:lnTo>
                  <a:lnTo>
                    <a:pt x="1845" y="128"/>
                  </a:lnTo>
                  <a:lnTo>
                    <a:pt x="1909" y="95"/>
                  </a:lnTo>
                  <a:lnTo>
                    <a:pt x="1975" y="67"/>
                  </a:lnTo>
                  <a:lnTo>
                    <a:pt x="2043" y="44"/>
                  </a:lnTo>
                  <a:lnTo>
                    <a:pt x="2111" y="25"/>
                  </a:lnTo>
                  <a:lnTo>
                    <a:pt x="2181" y="12"/>
                  </a:lnTo>
                  <a:lnTo>
                    <a:pt x="2252" y="4"/>
                  </a:lnTo>
                  <a:lnTo>
                    <a:pt x="2323" y="0"/>
                  </a:lnTo>
                  <a:lnTo>
                    <a:pt x="2393" y="2"/>
                  </a:lnTo>
                  <a:lnTo>
                    <a:pt x="2463" y="8"/>
                  </a:lnTo>
                  <a:lnTo>
                    <a:pt x="2533" y="19"/>
                  </a:lnTo>
                  <a:lnTo>
                    <a:pt x="2603" y="36"/>
                  </a:lnTo>
                  <a:lnTo>
                    <a:pt x="2670" y="56"/>
                  </a:lnTo>
                  <a:lnTo>
                    <a:pt x="2737" y="82"/>
                  </a:lnTo>
                  <a:lnTo>
                    <a:pt x="2802" y="113"/>
                  </a:lnTo>
                  <a:lnTo>
                    <a:pt x="2865" y="148"/>
                  </a:lnTo>
                  <a:lnTo>
                    <a:pt x="2926" y="189"/>
                  </a:lnTo>
                  <a:lnTo>
                    <a:pt x="2984" y="234"/>
                  </a:lnTo>
                  <a:lnTo>
                    <a:pt x="3039" y="285"/>
                  </a:lnTo>
                  <a:lnTo>
                    <a:pt x="3090" y="339"/>
                  </a:lnTo>
                  <a:lnTo>
                    <a:pt x="3136" y="394"/>
                  </a:lnTo>
                  <a:lnTo>
                    <a:pt x="3177" y="453"/>
                  </a:lnTo>
                  <a:lnTo>
                    <a:pt x="3213" y="513"/>
                  </a:lnTo>
                  <a:lnTo>
                    <a:pt x="3245" y="576"/>
                  </a:lnTo>
                  <a:lnTo>
                    <a:pt x="3271" y="640"/>
                  </a:lnTo>
                  <a:lnTo>
                    <a:pt x="3293" y="706"/>
                  </a:lnTo>
                  <a:lnTo>
                    <a:pt x="3310" y="772"/>
                  </a:lnTo>
                  <a:lnTo>
                    <a:pt x="3321" y="839"/>
                  </a:lnTo>
                  <a:lnTo>
                    <a:pt x="3329" y="907"/>
                  </a:lnTo>
                  <a:lnTo>
                    <a:pt x="3332" y="975"/>
                  </a:lnTo>
                  <a:lnTo>
                    <a:pt x="3329" y="1043"/>
                  </a:lnTo>
                  <a:lnTo>
                    <a:pt x="3321" y="1111"/>
                  </a:lnTo>
                  <a:lnTo>
                    <a:pt x="3310" y="1178"/>
                  </a:lnTo>
                  <a:lnTo>
                    <a:pt x="3293" y="1245"/>
                  </a:lnTo>
                  <a:lnTo>
                    <a:pt x="3271" y="1310"/>
                  </a:lnTo>
                  <a:lnTo>
                    <a:pt x="3245" y="1375"/>
                  </a:lnTo>
                  <a:lnTo>
                    <a:pt x="3213" y="1437"/>
                  </a:lnTo>
                  <a:lnTo>
                    <a:pt x="3177" y="1497"/>
                  </a:lnTo>
                  <a:lnTo>
                    <a:pt x="3136" y="1556"/>
                  </a:lnTo>
                  <a:lnTo>
                    <a:pt x="3090" y="1612"/>
                  </a:lnTo>
                  <a:lnTo>
                    <a:pt x="3039" y="1666"/>
                  </a:lnTo>
                  <a:lnTo>
                    <a:pt x="3036" y="1669"/>
                  </a:lnTo>
                  <a:lnTo>
                    <a:pt x="3030" y="1675"/>
                  </a:lnTo>
                  <a:lnTo>
                    <a:pt x="3019" y="1685"/>
                  </a:lnTo>
                  <a:lnTo>
                    <a:pt x="3006" y="1698"/>
                  </a:lnTo>
                  <a:lnTo>
                    <a:pt x="2988" y="1715"/>
                  </a:lnTo>
                  <a:lnTo>
                    <a:pt x="2969" y="1735"/>
                  </a:lnTo>
                  <a:lnTo>
                    <a:pt x="2946" y="1757"/>
                  </a:lnTo>
                  <a:lnTo>
                    <a:pt x="2920" y="1782"/>
                  </a:lnTo>
                  <a:lnTo>
                    <a:pt x="2892" y="1810"/>
                  </a:lnTo>
                  <a:lnTo>
                    <a:pt x="2862" y="1839"/>
                  </a:lnTo>
                  <a:lnTo>
                    <a:pt x="2830" y="1870"/>
                  </a:lnTo>
                  <a:lnTo>
                    <a:pt x="2795" y="1904"/>
                  </a:lnTo>
                  <a:lnTo>
                    <a:pt x="2759" y="1939"/>
                  </a:lnTo>
                  <a:lnTo>
                    <a:pt x="2723" y="1976"/>
                  </a:lnTo>
                  <a:lnTo>
                    <a:pt x="2685" y="2013"/>
                  </a:lnTo>
                  <a:lnTo>
                    <a:pt x="2645" y="2052"/>
                  </a:lnTo>
                  <a:lnTo>
                    <a:pt x="2605" y="2091"/>
                  </a:lnTo>
                  <a:lnTo>
                    <a:pt x="2564" y="2131"/>
                  </a:lnTo>
                  <a:lnTo>
                    <a:pt x="2522" y="2172"/>
                  </a:lnTo>
                  <a:lnTo>
                    <a:pt x="2480" y="2213"/>
                  </a:lnTo>
                  <a:lnTo>
                    <a:pt x="2439" y="2254"/>
                  </a:lnTo>
                  <a:lnTo>
                    <a:pt x="2396" y="2295"/>
                  </a:lnTo>
                  <a:lnTo>
                    <a:pt x="2354" y="2336"/>
                  </a:lnTo>
                  <a:lnTo>
                    <a:pt x="2314" y="2375"/>
                  </a:lnTo>
                  <a:lnTo>
                    <a:pt x="2273" y="2415"/>
                  </a:lnTo>
                  <a:lnTo>
                    <a:pt x="2234" y="2453"/>
                  </a:lnTo>
                  <a:lnTo>
                    <a:pt x="2197" y="2491"/>
                  </a:lnTo>
                  <a:lnTo>
                    <a:pt x="2160" y="2526"/>
                  </a:lnTo>
                  <a:lnTo>
                    <a:pt x="2124" y="2561"/>
                  </a:lnTo>
                  <a:lnTo>
                    <a:pt x="2090" y="2594"/>
                  </a:lnTo>
                  <a:lnTo>
                    <a:pt x="2058" y="2626"/>
                  </a:lnTo>
                  <a:lnTo>
                    <a:pt x="2029" y="2654"/>
                  </a:lnTo>
                  <a:lnTo>
                    <a:pt x="2002" y="2682"/>
                  </a:lnTo>
                  <a:lnTo>
                    <a:pt x="1976" y="2706"/>
                  </a:lnTo>
                  <a:lnTo>
                    <a:pt x="1955" y="2727"/>
                  </a:lnTo>
                  <a:lnTo>
                    <a:pt x="1935" y="2746"/>
                  </a:lnTo>
                  <a:lnTo>
                    <a:pt x="1919" y="2763"/>
                  </a:lnTo>
                  <a:lnTo>
                    <a:pt x="1905" y="2775"/>
                  </a:lnTo>
                  <a:lnTo>
                    <a:pt x="1896" y="2784"/>
                  </a:lnTo>
                  <a:lnTo>
                    <a:pt x="1890" y="2790"/>
                  </a:lnTo>
                  <a:lnTo>
                    <a:pt x="1888" y="2792"/>
                  </a:lnTo>
                  <a:lnTo>
                    <a:pt x="1858" y="2817"/>
                  </a:lnTo>
                  <a:lnTo>
                    <a:pt x="1826" y="2839"/>
                  </a:lnTo>
                  <a:lnTo>
                    <a:pt x="1792" y="2856"/>
                  </a:lnTo>
                  <a:lnTo>
                    <a:pt x="1758" y="2869"/>
                  </a:lnTo>
                  <a:lnTo>
                    <a:pt x="1722" y="2877"/>
                  </a:lnTo>
                  <a:lnTo>
                    <a:pt x="1684" y="2882"/>
                  </a:lnTo>
                  <a:lnTo>
                    <a:pt x="1647" y="2882"/>
                  </a:lnTo>
                  <a:lnTo>
                    <a:pt x="1610" y="2877"/>
                  </a:lnTo>
                  <a:lnTo>
                    <a:pt x="1574" y="2869"/>
                  </a:lnTo>
                  <a:lnTo>
                    <a:pt x="1538" y="2856"/>
                  </a:lnTo>
                  <a:lnTo>
                    <a:pt x="1504" y="2839"/>
                  </a:lnTo>
                  <a:lnTo>
                    <a:pt x="1473" y="2817"/>
                  </a:lnTo>
                  <a:lnTo>
                    <a:pt x="1443" y="2792"/>
                  </a:lnTo>
                  <a:lnTo>
                    <a:pt x="1441" y="2790"/>
                  </a:lnTo>
                  <a:lnTo>
                    <a:pt x="1435" y="2784"/>
                  </a:lnTo>
                  <a:lnTo>
                    <a:pt x="1425" y="2775"/>
                  </a:lnTo>
                  <a:lnTo>
                    <a:pt x="1412" y="2762"/>
                  </a:lnTo>
                  <a:lnTo>
                    <a:pt x="1396" y="2745"/>
                  </a:lnTo>
                  <a:lnTo>
                    <a:pt x="1376" y="2727"/>
                  </a:lnTo>
                  <a:lnTo>
                    <a:pt x="1354" y="2705"/>
                  </a:lnTo>
                  <a:lnTo>
                    <a:pt x="1329" y="2681"/>
                  </a:lnTo>
                  <a:lnTo>
                    <a:pt x="1301" y="2653"/>
                  </a:lnTo>
                  <a:lnTo>
                    <a:pt x="1272" y="2624"/>
                  </a:lnTo>
                  <a:lnTo>
                    <a:pt x="1239" y="2592"/>
                  </a:lnTo>
                  <a:lnTo>
                    <a:pt x="1205" y="2559"/>
                  </a:lnTo>
                  <a:lnTo>
                    <a:pt x="1169" y="2524"/>
                  </a:lnTo>
                  <a:lnTo>
                    <a:pt x="1132" y="2488"/>
                  </a:lnTo>
                  <a:lnTo>
                    <a:pt x="1093" y="2450"/>
                  </a:lnTo>
                  <a:lnTo>
                    <a:pt x="1054" y="2411"/>
                  </a:lnTo>
                  <a:lnTo>
                    <a:pt x="1013" y="2371"/>
                  </a:lnTo>
                  <a:lnTo>
                    <a:pt x="972" y="2331"/>
                  </a:lnTo>
                  <a:lnTo>
                    <a:pt x="930" y="2290"/>
                  </a:lnTo>
                  <a:lnTo>
                    <a:pt x="888" y="2249"/>
                  </a:lnTo>
                  <a:lnTo>
                    <a:pt x="846" y="2208"/>
                  </a:lnTo>
                  <a:lnTo>
                    <a:pt x="804" y="2167"/>
                  </a:lnTo>
                  <a:lnTo>
                    <a:pt x="762" y="2125"/>
                  </a:lnTo>
                  <a:lnTo>
                    <a:pt x="721" y="2085"/>
                  </a:lnTo>
                  <a:lnTo>
                    <a:pt x="680" y="2045"/>
                  </a:lnTo>
                  <a:lnTo>
                    <a:pt x="640" y="2006"/>
                  </a:lnTo>
                  <a:lnTo>
                    <a:pt x="601" y="1968"/>
                  </a:lnTo>
                  <a:lnTo>
                    <a:pt x="564" y="1931"/>
                  </a:lnTo>
                  <a:lnTo>
                    <a:pt x="528" y="1896"/>
                  </a:lnTo>
                  <a:lnTo>
                    <a:pt x="493" y="1862"/>
                  </a:lnTo>
                  <a:lnTo>
                    <a:pt x="461" y="1831"/>
                  </a:lnTo>
                  <a:lnTo>
                    <a:pt x="431" y="1801"/>
                  </a:lnTo>
                  <a:lnTo>
                    <a:pt x="402" y="1773"/>
                  </a:lnTo>
                  <a:lnTo>
                    <a:pt x="376" y="1748"/>
                  </a:lnTo>
                  <a:lnTo>
                    <a:pt x="354" y="1726"/>
                  </a:lnTo>
                  <a:lnTo>
                    <a:pt x="333" y="1706"/>
                  </a:lnTo>
                  <a:lnTo>
                    <a:pt x="317" y="1689"/>
                  </a:lnTo>
                  <a:lnTo>
                    <a:pt x="303" y="1676"/>
                  </a:lnTo>
                  <a:lnTo>
                    <a:pt x="292" y="1666"/>
                  </a:lnTo>
                  <a:lnTo>
                    <a:pt x="242" y="1612"/>
                  </a:lnTo>
                  <a:lnTo>
                    <a:pt x="196" y="1556"/>
                  </a:lnTo>
                  <a:lnTo>
                    <a:pt x="155" y="1497"/>
                  </a:lnTo>
                  <a:lnTo>
                    <a:pt x="118" y="1437"/>
                  </a:lnTo>
                  <a:lnTo>
                    <a:pt x="87" y="1375"/>
                  </a:lnTo>
                  <a:lnTo>
                    <a:pt x="61" y="1310"/>
                  </a:lnTo>
                  <a:lnTo>
                    <a:pt x="39" y="1245"/>
                  </a:lnTo>
                  <a:lnTo>
                    <a:pt x="22" y="1178"/>
                  </a:lnTo>
                  <a:lnTo>
                    <a:pt x="9" y="1111"/>
                  </a:lnTo>
                  <a:lnTo>
                    <a:pt x="2" y="1043"/>
                  </a:lnTo>
                  <a:lnTo>
                    <a:pt x="0" y="978"/>
                  </a:lnTo>
                  <a:lnTo>
                    <a:pt x="0" y="971"/>
                  </a:lnTo>
                  <a:lnTo>
                    <a:pt x="2" y="907"/>
                  </a:lnTo>
                  <a:lnTo>
                    <a:pt x="9" y="839"/>
                  </a:lnTo>
                  <a:lnTo>
                    <a:pt x="22" y="772"/>
                  </a:lnTo>
                  <a:lnTo>
                    <a:pt x="39" y="706"/>
                  </a:lnTo>
                  <a:lnTo>
                    <a:pt x="61" y="640"/>
                  </a:lnTo>
                  <a:lnTo>
                    <a:pt x="87" y="576"/>
                  </a:lnTo>
                  <a:lnTo>
                    <a:pt x="118" y="513"/>
                  </a:lnTo>
                  <a:lnTo>
                    <a:pt x="155" y="453"/>
                  </a:lnTo>
                  <a:lnTo>
                    <a:pt x="196" y="394"/>
                  </a:lnTo>
                  <a:lnTo>
                    <a:pt x="242" y="339"/>
                  </a:lnTo>
                  <a:lnTo>
                    <a:pt x="292" y="285"/>
                  </a:lnTo>
                  <a:lnTo>
                    <a:pt x="348" y="234"/>
                  </a:lnTo>
                  <a:lnTo>
                    <a:pt x="406" y="189"/>
                  </a:lnTo>
                  <a:lnTo>
                    <a:pt x="467" y="148"/>
                  </a:lnTo>
                  <a:lnTo>
                    <a:pt x="530" y="113"/>
                  </a:lnTo>
                  <a:lnTo>
                    <a:pt x="595" y="82"/>
                  </a:lnTo>
                  <a:lnTo>
                    <a:pt x="661" y="56"/>
                  </a:lnTo>
                  <a:lnTo>
                    <a:pt x="729" y="36"/>
                  </a:lnTo>
                  <a:lnTo>
                    <a:pt x="798" y="19"/>
                  </a:lnTo>
                  <a:lnTo>
                    <a:pt x="869" y="8"/>
                  </a:lnTo>
                  <a:lnTo>
                    <a:pt x="938" y="2"/>
                  </a:lnTo>
                  <a:lnTo>
                    <a:pt x="100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34" name="Freeform 212">
              <a:extLst>
                <a:ext uri="{FF2B5EF4-FFF2-40B4-BE49-F238E27FC236}">
                  <a16:creationId xmlns:a16="http://schemas.microsoft.com/office/drawing/2014/main" id="{1672328B-7D5B-4124-8513-AA413BB45468}"/>
                </a:ext>
              </a:extLst>
            </p:cNvPr>
            <p:cNvSpPr>
              <a:spLocks/>
            </p:cNvSpPr>
            <p:nvPr/>
          </p:nvSpPr>
          <p:spPr bwMode="auto">
            <a:xfrm>
              <a:off x="1722" y="3748"/>
              <a:ext cx="62" cy="61"/>
            </a:xfrm>
            <a:custGeom>
              <a:avLst/>
              <a:gdLst>
                <a:gd name="T0" fmla="*/ 442 w 494"/>
                <a:gd name="T1" fmla="*/ 0 h 489"/>
                <a:gd name="T2" fmla="*/ 442 w 494"/>
                <a:gd name="T3" fmla="*/ 0 h 489"/>
                <a:gd name="T4" fmla="*/ 458 w 494"/>
                <a:gd name="T5" fmla="*/ 3 h 489"/>
                <a:gd name="T6" fmla="*/ 473 w 494"/>
                <a:gd name="T7" fmla="*/ 10 h 489"/>
                <a:gd name="T8" fmla="*/ 484 w 494"/>
                <a:gd name="T9" fmla="*/ 21 h 489"/>
                <a:gd name="T10" fmla="*/ 492 w 494"/>
                <a:gd name="T11" fmla="*/ 36 h 489"/>
                <a:gd name="T12" fmla="*/ 494 w 494"/>
                <a:gd name="T13" fmla="*/ 52 h 489"/>
                <a:gd name="T14" fmla="*/ 492 w 494"/>
                <a:gd name="T15" fmla="*/ 68 h 489"/>
                <a:gd name="T16" fmla="*/ 484 w 494"/>
                <a:gd name="T17" fmla="*/ 82 h 489"/>
                <a:gd name="T18" fmla="*/ 473 w 494"/>
                <a:gd name="T19" fmla="*/ 93 h 489"/>
                <a:gd name="T20" fmla="*/ 458 w 494"/>
                <a:gd name="T21" fmla="*/ 100 h 489"/>
                <a:gd name="T22" fmla="*/ 442 w 494"/>
                <a:gd name="T23" fmla="*/ 103 h 489"/>
                <a:gd name="T24" fmla="*/ 396 w 494"/>
                <a:gd name="T25" fmla="*/ 107 h 489"/>
                <a:gd name="T26" fmla="*/ 352 w 494"/>
                <a:gd name="T27" fmla="*/ 115 h 489"/>
                <a:gd name="T28" fmla="*/ 311 w 494"/>
                <a:gd name="T29" fmla="*/ 130 h 489"/>
                <a:gd name="T30" fmla="*/ 272 w 494"/>
                <a:gd name="T31" fmla="*/ 149 h 489"/>
                <a:gd name="T32" fmla="*/ 236 w 494"/>
                <a:gd name="T33" fmla="*/ 172 h 489"/>
                <a:gd name="T34" fmla="*/ 203 w 494"/>
                <a:gd name="T35" fmla="*/ 201 h 489"/>
                <a:gd name="T36" fmla="*/ 174 w 494"/>
                <a:gd name="T37" fmla="*/ 233 h 489"/>
                <a:gd name="T38" fmla="*/ 150 w 494"/>
                <a:gd name="T39" fmla="*/ 269 h 489"/>
                <a:gd name="T40" fmla="*/ 130 w 494"/>
                <a:gd name="T41" fmla="*/ 307 h 489"/>
                <a:gd name="T42" fmla="*/ 116 w 494"/>
                <a:gd name="T43" fmla="*/ 349 h 489"/>
                <a:gd name="T44" fmla="*/ 107 w 494"/>
                <a:gd name="T45" fmla="*/ 392 h 489"/>
                <a:gd name="T46" fmla="*/ 104 w 494"/>
                <a:gd name="T47" fmla="*/ 437 h 489"/>
                <a:gd name="T48" fmla="*/ 101 w 494"/>
                <a:gd name="T49" fmla="*/ 453 h 489"/>
                <a:gd name="T50" fmla="*/ 94 w 494"/>
                <a:gd name="T51" fmla="*/ 467 h 489"/>
                <a:gd name="T52" fmla="*/ 82 w 494"/>
                <a:gd name="T53" fmla="*/ 480 h 489"/>
                <a:gd name="T54" fmla="*/ 68 w 494"/>
                <a:gd name="T55" fmla="*/ 487 h 489"/>
                <a:gd name="T56" fmla="*/ 51 w 494"/>
                <a:gd name="T57" fmla="*/ 489 h 489"/>
                <a:gd name="T58" fmla="*/ 35 w 494"/>
                <a:gd name="T59" fmla="*/ 487 h 489"/>
                <a:gd name="T60" fmla="*/ 20 w 494"/>
                <a:gd name="T61" fmla="*/ 480 h 489"/>
                <a:gd name="T62" fmla="*/ 10 w 494"/>
                <a:gd name="T63" fmla="*/ 467 h 489"/>
                <a:gd name="T64" fmla="*/ 2 w 494"/>
                <a:gd name="T65" fmla="*/ 453 h 489"/>
                <a:gd name="T66" fmla="*/ 0 w 494"/>
                <a:gd name="T67" fmla="*/ 437 h 489"/>
                <a:gd name="T68" fmla="*/ 3 w 494"/>
                <a:gd name="T69" fmla="*/ 386 h 489"/>
                <a:gd name="T70" fmla="*/ 11 w 494"/>
                <a:gd name="T71" fmla="*/ 337 h 489"/>
                <a:gd name="T72" fmla="*/ 26 w 494"/>
                <a:gd name="T73" fmla="*/ 290 h 489"/>
                <a:gd name="T74" fmla="*/ 44 w 494"/>
                <a:gd name="T75" fmla="*/ 245 h 489"/>
                <a:gd name="T76" fmla="*/ 69 w 494"/>
                <a:gd name="T77" fmla="*/ 203 h 489"/>
                <a:gd name="T78" fmla="*/ 96 w 494"/>
                <a:gd name="T79" fmla="*/ 164 h 489"/>
                <a:gd name="T80" fmla="*/ 129 w 494"/>
                <a:gd name="T81" fmla="*/ 128 h 489"/>
                <a:gd name="T82" fmla="*/ 165 w 494"/>
                <a:gd name="T83" fmla="*/ 96 h 489"/>
                <a:gd name="T84" fmla="*/ 205 w 494"/>
                <a:gd name="T85" fmla="*/ 68 h 489"/>
                <a:gd name="T86" fmla="*/ 247 w 494"/>
                <a:gd name="T87" fmla="*/ 45 h 489"/>
                <a:gd name="T88" fmla="*/ 292 w 494"/>
                <a:gd name="T89" fmla="*/ 25 h 489"/>
                <a:gd name="T90" fmla="*/ 340 w 494"/>
                <a:gd name="T91" fmla="*/ 11 h 489"/>
                <a:gd name="T92" fmla="*/ 390 w 494"/>
                <a:gd name="T93" fmla="*/ 3 h 489"/>
                <a:gd name="T94" fmla="*/ 442 w 494"/>
                <a:gd name="T95"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4" h="489">
                  <a:moveTo>
                    <a:pt x="442" y="0"/>
                  </a:moveTo>
                  <a:lnTo>
                    <a:pt x="442" y="0"/>
                  </a:lnTo>
                  <a:lnTo>
                    <a:pt x="458" y="3"/>
                  </a:lnTo>
                  <a:lnTo>
                    <a:pt x="473" y="10"/>
                  </a:lnTo>
                  <a:lnTo>
                    <a:pt x="484" y="21"/>
                  </a:lnTo>
                  <a:lnTo>
                    <a:pt x="492" y="36"/>
                  </a:lnTo>
                  <a:lnTo>
                    <a:pt x="494" y="52"/>
                  </a:lnTo>
                  <a:lnTo>
                    <a:pt x="492" y="68"/>
                  </a:lnTo>
                  <a:lnTo>
                    <a:pt x="484" y="82"/>
                  </a:lnTo>
                  <a:lnTo>
                    <a:pt x="473" y="93"/>
                  </a:lnTo>
                  <a:lnTo>
                    <a:pt x="458" y="100"/>
                  </a:lnTo>
                  <a:lnTo>
                    <a:pt x="442" y="103"/>
                  </a:lnTo>
                  <a:lnTo>
                    <a:pt x="396" y="107"/>
                  </a:lnTo>
                  <a:lnTo>
                    <a:pt x="352" y="115"/>
                  </a:lnTo>
                  <a:lnTo>
                    <a:pt x="311" y="130"/>
                  </a:lnTo>
                  <a:lnTo>
                    <a:pt x="272" y="149"/>
                  </a:lnTo>
                  <a:lnTo>
                    <a:pt x="236" y="172"/>
                  </a:lnTo>
                  <a:lnTo>
                    <a:pt x="203" y="201"/>
                  </a:lnTo>
                  <a:lnTo>
                    <a:pt x="174" y="233"/>
                  </a:lnTo>
                  <a:lnTo>
                    <a:pt x="150" y="269"/>
                  </a:lnTo>
                  <a:lnTo>
                    <a:pt x="130" y="307"/>
                  </a:lnTo>
                  <a:lnTo>
                    <a:pt x="116" y="349"/>
                  </a:lnTo>
                  <a:lnTo>
                    <a:pt x="107" y="392"/>
                  </a:lnTo>
                  <a:lnTo>
                    <a:pt x="104" y="437"/>
                  </a:lnTo>
                  <a:lnTo>
                    <a:pt x="101" y="453"/>
                  </a:lnTo>
                  <a:lnTo>
                    <a:pt x="94" y="467"/>
                  </a:lnTo>
                  <a:lnTo>
                    <a:pt x="82" y="480"/>
                  </a:lnTo>
                  <a:lnTo>
                    <a:pt x="68" y="487"/>
                  </a:lnTo>
                  <a:lnTo>
                    <a:pt x="51" y="489"/>
                  </a:lnTo>
                  <a:lnTo>
                    <a:pt x="35" y="487"/>
                  </a:lnTo>
                  <a:lnTo>
                    <a:pt x="20" y="480"/>
                  </a:lnTo>
                  <a:lnTo>
                    <a:pt x="10" y="467"/>
                  </a:lnTo>
                  <a:lnTo>
                    <a:pt x="2" y="453"/>
                  </a:lnTo>
                  <a:lnTo>
                    <a:pt x="0" y="437"/>
                  </a:lnTo>
                  <a:lnTo>
                    <a:pt x="3" y="386"/>
                  </a:lnTo>
                  <a:lnTo>
                    <a:pt x="11" y="337"/>
                  </a:lnTo>
                  <a:lnTo>
                    <a:pt x="26" y="290"/>
                  </a:lnTo>
                  <a:lnTo>
                    <a:pt x="44" y="245"/>
                  </a:lnTo>
                  <a:lnTo>
                    <a:pt x="69" y="203"/>
                  </a:lnTo>
                  <a:lnTo>
                    <a:pt x="96" y="164"/>
                  </a:lnTo>
                  <a:lnTo>
                    <a:pt x="129" y="128"/>
                  </a:lnTo>
                  <a:lnTo>
                    <a:pt x="165" y="96"/>
                  </a:lnTo>
                  <a:lnTo>
                    <a:pt x="205" y="68"/>
                  </a:lnTo>
                  <a:lnTo>
                    <a:pt x="247" y="45"/>
                  </a:lnTo>
                  <a:lnTo>
                    <a:pt x="292" y="25"/>
                  </a:lnTo>
                  <a:lnTo>
                    <a:pt x="340" y="11"/>
                  </a:lnTo>
                  <a:lnTo>
                    <a:pt x="390" y="3"/>
                  </a:lnTo>
                  <a:lnTo>
                    <a:pt x="44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235" name="Group 215">
            <a:extLst>
              <a:ext uri="{FF2B5EF4-FFF2-40B4-BE49-F238E27FC236}">
                <a16:creationId xmlns:a16="http://schemas.microsoft.com/office/drawing/2014/main" id="{1350CB03-B42A-4E91-852D-B47B1DDC3F6A}"/>
              </a:ext>
            </a:extLst>
          </p:cNvPr>
          <p:cNvGrpSpPr>
            <a:grpSpLocks noChangeAspect="1"/>
          </p:cNvGrpSpPr>
          <p:nvPr/>
        </p:nvGrpSpPr>
        <p:grpSpPr bwMode="auto">
          <a:xfrm>
            <a:off x="2098741" y="3284866"/>
            <a:ext cx="330162" cy="326987"/>
            <a:chOff x="2644" y="3656"/>
            <a:chExt cx="416" cy="412"/>
          </a:xfrm>
          <a:solidFill>
            <a:srgbClr val="000000"/>
          </a:solidFill>
        </p:grpSpPr>
        <p:sp>
          <p:nvSpPr>
            <p:cNvPr id="1236" name="Freeform 217">
              <a:extLst>
                <a:ext uri="{FF2B5EF4-FFF2-40B4-BE49-F238E27FC236}">
                  <a16:creationId xmlns:a16="http://schemas.microsoft.com/office/drawing/2014/main" id="{280DACA9-7EB7-43EE-B867-F366DD5997CE}"/>
                </a:ext>
              </a:extLst>
            </p:cNvPr>
            <p:cNvSpPr>
              <a:spLocks noEditPoints="1"/>
            </p:cNvSpPr>
            <p:nvPr/>
          </p:nvSpPr>
          <p:spPr bwMode="auto">
            <a:xfrm>
              <a:off x="2644" y="3656"/>
              <a:ext cx="416" cy="412"/>
            </a:xfrm>
            <a:custGeom>
              <a:avLst/>
              <a:gdLst>
                <a:gd name="T0" fmla="*/ 1420 w 3325"/>
                <a:gd name="T1" fmla="*/ 226 h 3293"/>
                <a:gd name="T2" fmla="*/ 1090 w 3325"/>
                <a:gd name="T3" fmla="*/ 323 h 3293"/>
                <a:gd name="T4" fmla="*/ 792 w 3325"/>
                <a:gd name="T5" fmla="*/ 492 h 3293"/>
                <a:gd name="T6" fmla="*/ 540 w 3325"/>
                <a:gd name="T7" fmla="*/ 729 h 3293"/>
                <a:gd name="T8" fmla="*/ 349 w 3325"/>
                <a:gd name="T9" fmla="*/ 1027 h 3293"/>
                <a:gd name="T10" fmla="*/ 234 w 3325"/>
                <a:gd name="T11" fmla="*/ 1369 h 3293"/>
                <a:gd name="T12" fmla="*/ 209 w 3325"/>
                <a:gd name="T13" fmla="*/ 1716 h 3293"/>
                <a:gd name="T14" fmla="*/ 267 w 3325"/>
                <a:gd name="T15" fmla="*/ 2052 h 3293"/>
                <a:gd name="T16" fmla="*/ 402 w 3325"/>
                <a:gd name="T17" fmla="*/ 2365 h 3293"/>
                <a:gd name="T18" fmla="*/ 608 w 3325"/>
                <a:gd name="T19" fmla="*/ 2639 h 3293"/>
                <a:gd name="T20" fmla="*/ 879 w 3325"/>
                <a:gd name="T21" fmla="*/ 2860 h 3293"/>
                <a:gd name="T22" fmla="*/ 1207 w 3325"/>
                <a:gd name="T23" fmla="*/ 3015 h 3293"/>
                <a:gd name="T24" fmla="*/ 1558 w 3325"/>
                <a:gd name="T25" fmla="*/ 3082 h 3293"/>
                <a:gd name="T26" fmla="*/ 1905 w 3325"/>
                <a:gd name="T27" fmla="*/ 3065 h 3293"/>
                <a:gd name="T28" fmla="*/ 2235 w 3325"/>
                <a:gd name="T29" fmla="*/ 2970 h 3293"/>
                <a:gd name="T30" fmla="*/ 2532 w 3325"/>
                <a:gd name="T31" fmla="*/ 2799 h 3293"/>
                <a:gd name="T32" fmla="*/ 2784 w 3325"/>
                <a:gd name="T33" fmla="*/ 2562 h 3293"/>
                <a:gd name="T34" fmla="*/ 2975 w 3325"/>
                <a:gd name="T35" fmla="*/ 2265 h 3293"/>
                <a:gd name="T36" fmla="*/ 3090 w 3325"/>
                <a:gd name="T37" fmla="*/ 1923 h 3293"/>
                <a:gd name="T38" fmla="*/ 3115 w 3325"/>
                <a:gd name="T39" fmla="*/ 1577 h 3293"/>
                <a:gd name="T40" fmla="*/ 3057 w 3325"/>
                <a:gd name="T41" fmla="*/ 1240 h 3293"/>
                <a:gd name="T42" fmla="*/ 2922 w 3325"/>
                <a:gd name="T43" fmla="*/ 927 h 3293"/>
                <a:gd name="T44" fmla="*/ 2716 w 3325"/>
                <a:gd name="T45" fmla="*/ 653 h 3293"/>
                <a:gd name="T46" fmla="*/ 2445 w 3325"/>
                <a:gd name="T47" fmla="*/ 432 h 3293"/>
                <a:gd name="T48" fmla="*/ 2117 w 3325"/>
                <a:gd name="T49" fmla="*/ 277 h 3293"/>
                <a:gd name="T50" fmla="*/ 1766 w 3325"/>
                <a:gd name="T51" fmla="*/ 209 h 3293"/>
                <a:gd name="T52" fmla="*/ 1817 w 3325"/>
                <a:gd name="T53" fmla="*/ 7 h 3293"/>
                <a:gd name="T54" fmla="*/ 2188 w 3325"/>
                <a:gd name="T55" fmla="*/ 85 h 3293"/>
                <a:gd name="T56" fmla="*/ 2539 w 3325"/>
                <a:gd name="T57" fmla="*/ 247 h 3293"/>
                <a:gd name="T58" fmla="*/ 2832 w 3325"/>
                <a:gd name="T59" fmla="*/ 476 h 3293"/>
                <a:gd name="T60" fmla="*/ 3063 w 3325"/>
                <a:gd name="T61" fmla="*/ 759 h 3293"/>
                <a:gd name="T62" fmla="*/ 3224 w 3325"/>
                <a:gd name="T63" fmla="*/ 1082 h 3293"/>
                <a:gd name="T64" fmla="*/ 3311 w 3325"/>
                <a:gd name="T65" fmla="*/ 1434 h 3293"/>
                <a:gd name="T66" fmla="*/ 3318 w 3325"/>
                <a:gd name="T67" fmla="*/ 1800 h 3293"/>
                <a:gd name="T68" fmla="*/ 3239 w 3325"/>
                <a:gd name="T69" fmla="*/ 2167 h 3293"/>
                <a:gd name="T70" fmla="*/ 3075 w 3325"/>
                <a:gd name="T71" fmla="*/ 2514 h 3293"/>
                <a:gd name="T72" fmla="*/ 2844 w 3325"/>
                <a:gd name="T73" fmla="*/ 2804 h 3293"/>
                <a:gd name="T74" fmla="*/ 2558 w 3325"/>
                <a:gd name="T75" fmla="*/ 3033 h 3293"/>
                <a:gd name="T76" fmla="*/ 2232 w 3325"/>
                <a:gd name="T77" fmla="*/ 3193 h 3293"/>
                <a:gd name="T78" fmla="*/ 1877 w 3325"/>
                <a:gd name="T79" fmla="*/ 3279 h 3293"/>
                <a:gd name="T80" fmla="*/ 1508 w 3325"/>
                <a:gd name="T81" fmla="*/ 3285 h 3293"/>
                <a:gd name="T82" fmla="*/ 1136 w 3325"/>
                <a:gd name="T83" fmla="*/ 3207 h 3293"/>
                <a:gd name="T84" fmla="*/ 785 w 3325"/>
                <a:gd name="T85" fmla="*/ 3045 h 3293"/>
                <a:gd name="T86" fmla="*/ 492 w 3325"/>
                <a:gd name="T87" fmla="*/ 2816 h 3293"/>
                <a:gd name="T88" fmla="*/ 261 w 3325"/>
                <a:gd name="T89" fmla="*/ 2533 h 3293"/>
                <a:gd name="T90" fmla="*/ 100 w 3325"/>
                <a:gd name="T91" fmla="*/ 2210 h 3293"/>
                <a:gd name="T92" fmla="*/ 13 w 3325"/>
                <a:gd name="T93" fmla="*/ 1859 h 3293"/>
                <a:gd name="T94" fmla="*/ 6 w 3325"/>
                <a:gd name="T95" fmla="*/ 1492 h 3293"/>
                <a:gd name="T96" fmla="*/ 85 w 3325"/>
                <a:gd name="T97" fmla="*/ 1124 h 3293"/>
                <a:gd name="T98" fmla="*/ 250 w 3325"/>
                <a:gd name="T99" fmla="*/ 778 h 3293"/>
                <a:gd name="T100" fmla="*/ 480 w 3325"/>
                <a:gd name="T101" fmla="*/ 488 h 3293"/>
                <a:gd name="T102" fmla="*/ 766 w 3325"/>
                <a:gd name="T103" fmla="*/ 259 h 3293"/>
                <a:gd name="T104" fmla="*/ 1092 w 3325"/>
                <a:gd name="T105" fmla="*/ 99 h 3293"/>
                <a:gd name="T106" fmla="*/ 1447 w 3325"/>
                <a:gd name="T107" fmla="*/ 13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25" h="3293">
                  <a:moveTo>
                    <a:pt x="1679" y="206"/>
                  </a:moveTo>
                  <a:lnTo>
                    <a:pt x="1592" y="208"/>
                  </a:lnTo>
                  <a:lnTo>
                    <a:pt x="1505" y="214"/>
                  </a:lnTo>
                  <a:lnTo>
                    <a:pt x="1420" y="226"/>
                  </a:lnTo>
                  <a:lnTo>
                    <a:pt x="1335" y="244"/>
                  </a:lnTo>
                  <a:lnTo>
                    <a:pt x="1252" y="265"/>
                  </a:lnTo>
                  <a:lnTo>
                    <a:pt x="1170" y="291"/>
                  </a:lnTo>
                  <a:lnTo>
                    <a:pt x="1090" y="323"/>
                  </a:lnTo>
                  <a:lnTo>
                    <a:pt x="1012" y="358"/>
                  </a:lnTo>
                  <a:lnTo>
                    <a:pt x="936" y="398"/>
                  </a:lnTo>
                  <a:lnTo>
                    <a:pt x="863" y="443"/>
                  </a:lnTo>
                  <a:lnTo>
                    <a:pt x="792" y="492"/>
                  </a:lnTo>
                  <a:lnTo>
                    <a:pt x="724" y="546"/>
                  </a:lnTo>
                  <a:lnTo>
                    <a:pt x="659" y="602"/>
                  </a:lnTo>
                  <a:lnTo>
                    <a:pt x="598" y="664"/>
                  </a:lnTo>
                  <a:lnTo>
                    <a:pt x="540" y="729"/>
                  </a:lnTo>
                  <a:lnTo>
                    <a:pt x="486" y="798"/>
                  </a:lnTo>
                  <a:lnTo>
                    <a:pt x="436" y="871"/>
                  </a:lnTo>
                  <a:lnTo>
                    <a:pt x="390" y="947"/>
                  </a:lnTo>
                  <a:lnTo>
                    <a:pt x="349" y="1027"/>
                  </a:lnTo>
                  <a:lnTo>
                    <a:pt x="311" y="1111"/>
                  </a:lnTo>
                  <a:lnTo>
                    <a:pt x="281" y="1196"/>
                  </a:lnTo>
                  <a:lnTo>
                    <a:pt x="254" y="1282"/>
                  </a:lnTo>
                  <a:lnTo>
                    <a:pt x="234" y="1369"/>
                  </a:lnTo>
                  <a:lnTo>
                    <a:pt x="220" y="1456"/>
                  </a:lnTo>
                  <a:lnTo>
                    <a:pt x="210" y="1543"/>
                  </a:lnTo>
                  <a:lnTo>
                    <a:pt x="207" y="1629"/>
                  </a:lnTo>
                  <a:lnTo>
                    <a:pt x="209" y="1716"/>
                  </a:lnTo>
                  <a:lnTo>
                    <a:pt x="216" y="1802"/>
                  </a:lnTo>
                  <a:lnTo>
                    <a:pt x="228" y="1886"/>
                  </a:lnTo>
                  <a:lnTo>
                    <a:pt x="245" y="1970"/>
                  </a:lnTo>
                  <a:lnTo>
                    <a:pt x="267" y="2052"/>
                  </a:lnTo>
                  <a:lnTo>
                    <a:pt x="293" y="2133"/>
                  </a:lnTo>
                  <a:lnTo>
                    <a:pt x="325" y="2213"/>
                  </a:lnTo>
                  <a:lnTo>
                    <a:pt x="361" y="2290"/>
                  </a:lnTo>
                  <a:lnTo>
                    <a:pt x="402" y="2365"/>
                  </a:lnTo>
                  <a:lnTo>
                    <a:pt x="447" y="2437"/>
                  </a:lnTo>
                  <a:lnTo>
                    <a:pt x="496" y="2508"/>
                  </a:lnTo>
                  <a:lnTo>
                    <a:pt x="550" y="2575"/>
                  </a:lnTo>
                  <a:lnTo>
                    <a:pt x="608" y="2639"/>
                  </a:lnTo>
                  <a:lnTo>
                    <a:pt x="671" y="2699"/>
                  </a:lnTo>
                  <a:lnTo>
                    <a:pt x="736" y="2757"/>
                  </a:lnTo>
                  <a:lnTo>
                    <a:pt x="805" y="2811"/>
                  </a:lnTo>
                  <a:lnTo>
                    <a:pt x="879" y="2860"/>
                  </a:lnTo>
                  <a:lnTo>
                    <a:pt x="956" y="2905"/>
                  </a:lnTo>
                  <a:lnTo>
                    <a:pt x="1037" y="2946"/>
                  </a:lnTo>
                  <a:lnTo>
                    <a:pt x="1121" y="2983"/>
                  </a:lnTo>
                  <a:lnTo>
                    <a:pt x="1207" y="3015"/>
                  </a:lnTo>
                  <a:lnTo>
                    <a:pt x="1294" y="3040"/>
                  </a:lnTo>
                  <a:lnTo>
                    <a:pt x="1382" y="3060"/>
                  </a:lnTo>
                  <a:lnTo>
                    <a:pt x="1470" y="3074"/>
                  </a:lnTo>
                  <a:lnTo>
                    <a:pt x="1558" y="3082"/>
                  </a:lnTo>
                  <a:lnTo>
                    <a:pt x="1645" y="3086"/>
                  </a:lnTo>
                  <a:lnTo>
                    <a:pt x="1732" y="3084"/>
                  </a:lnTo>
                  <a:lnTo>
                    <a:pt x="1819" y="3078"/>
                  </a:lnTo>
                  <a:lnTo>
                    <a:pt x="1905" y="3065"/>
                  </a:lnTo>
                  <a:lnTo>
                    <a:pt x="1989" y="3049"/>
                  </a:lnTo>
                  <a:lnTo>
                    <a:pt x="2072" y="3028"/>
                  </a:lnTo>
                  <a:lnTo>
                    <a:pt x="2154" y="3000"/>
                  </a:lnTo>
                  <a:lnTo>
                    <a:pt x="2235" y="2970"/>
                  </a:lnTo>
                  <a:lnTo>
                    <a:pt x="2312" y="2934"/>
                  </a:lnTo>
                  <a:lnTo>
                    <a:pt x="2388" y="2893"/>
                  </a:lnTo>
                  <a:lnTo>
                    <a:pt x="2461" y="2849"/>
                  </a:lnTo>
                  <a:lnTo>
                    <a:pt x="2532" y="2799"/>
                  </a:lnTo>
                  <a:lnTo>
                    <a:pt x="2600" y="2747"/>
                  </a:lnTo>
                  <a:lnTo>
                    <a:pt x="2665" y="2690"/>
                  </a:lnTo>
                  <a:lnTo>
                    <a:pt x="2727" y="2628"/>
                  </a:lnTo>
                  <a:lnTo>
                    <a:pt x="2784" y="2562"/>
                  </a:lnTo>
                  <a:lnTo>
                    <a:pt x="2838" y="2494"/>
                  </a:lnTo>
                  <a:lnTo>
                    <a:pt x="2888" y="2421"/>
                  </a:lnTo>
                  <a:lnTo>
                    <a:pt x="2934" y="2345"/>
                  </a:lnTo>
                  <a:lnTo>
                    <a:pt x="2975" y="2265"/>
                  </a:lnTo>
                  <a:lnTo>
                    <a:pt x="3013" y="2182"/>
                  </a:lnTo>
                  <a:lnTo>
                    <a:pt x="3044" y="2096"/>
                  </a:lnTo>
                  <a:lnTo>
                    <a:pt x="3070" y="2010"/>
                  </a:lnTo>
                  <a:lnTo>
                    <a:pt x="3090" y="1923"/>
                  </a:lnTo>
                  <a:lnTo>
                    <a:pt x="3104" y="1837"/>
                  </a:lnTo>
                  <a:lnTo>
                    <a:pt x="3114" y="1749"/>
                  </a:lnTo>
                  <a:lnTo>
                    <a:pt x="3117" y="1663"/>
                  </a:lnTo>
                  <a:lnTo>
                    <a:pt x="3115" y="1577"/>
                  </a:lnTo>
                  <a:lnTo>
                    <a:pt x="3108" y="1490"/>
                  </a:lnTo>
                  <a:lnTo>
                    <a:pt x="3095" y="1406"/>
                  </a:lnTo>
                  <a:lnTo>
                    <a:pt x="3078" y="1322"/>
                  </a:lnTo>
                  <a:lnTo>
                    <a:pt x="3057" y="1240"/>
                  </a:lnTo>
                  <a:lnTo>
                    <a:pt x="3030" y="1159"/>
                  </a:lnTo>
                  <a:lnTo>
                    <a:pt x="2999" y="1080"/>
                  </a:lnTo>
                  <a:lnTo>
                    <a:pt x="2963" y="1002"/>
                  </a:lnTo>
                  <a:lnTo>
                    <a:pt x="2922" y="927"/>
                  </a:lnTo>
                  <a:lnTo>
                    <a:pt x="2877" y="855"/>
                  </a:lnTo>
                  <a:lnTo>
                    <a:pt x="2828" y="784"/>
                  </a:lnTo>
                  <a:lnTo>
                    <a:pt x="2773" y="717"/>
                  </a:lnTo>
                  <a:lnTo>
                    <a:pt x="2716" y="653"/>
                  </a:lnTo>
                  <a:lnTo>
                    <a:pt x="2653" y="593"/>
                  </a:lnTo>
                  <a:lnTo>
                    <a:pt x="2588" y="535"/>
                  </a:lnTo>
                  <a:lnTo>
                    <a:pt x="2518" y="481"/>
                  </a:lnTo>
                  <a:lnTo>
                    <a:pt x="2445" y="432"/>
                  </a:lnTo>
                  <a:lnTo>
                    <a:pt x="2368" y="387"/>
                  </a:lnTo>
                  <a:lnTo>
                    <a:pt x="2287" y="346"/>
                  </a:lnTo>
                  <a:lnTo>
                    <a:pt x="2203" y="309"/>
                  </a:lnTo>
                  <a:lnTo>
                    <a:pt x="2117" y="277"/>
                  </a:lnTo>
                  <a:lnTo>
                    <a:pt x="2030" y="252"/>
                  </a:lnTo>
                  <a:lnTo>
                    <a:pt x="1943" y="232"/>
                  </a:lnTo>
                  <a:lnTo>
                    <a:pt x="1854" y="218"/>
                  </a:lnTo>
                  <a:lnTo>
                    <a:pt x="1766" y="209"/>
                  </a:lnTo>
                  <a:lnTo>
                    <a:pt x="1679" y="206"/>
                  </a:lnTo>
                  <a:close/>
                  <a:moveTo>
                    <a:pt x="1631" y="0"/>
                  </a:moveTo>
                  <a:lnTo>
                    <a:pt x="1724" y="1"/>
                  </a:lnTo>
                  <a:lnTo>
                    <a:pt x="1817" y="7"/>
                  </a:lnTo>
                  <a:lnTo>
                    <a:pt x="1910" y="18"/>
                  </a:lnTo>
                  <a:lnTo>
                    <a:pt x="2003" y="35"/>
                  </a:lnTo>
                  <a:lnTo>
                    <a:pt x="2096" y="57"/>
                  </a:lnTo>
                  <a:lnTo>
                    <a:pt x="2188" y="85"/>
                  </a:lnTo>
                  <a:lnTo>
                    <a:pt x="2280" y="118"/>
                  </a:lnTo>
                  <a:lnTo>
                    <a:pt x="2370" y="156"/>
                  </a:lnTo>
                  <a:lnTo>
                    <a:pt x="2456" y="199"/>
                  </a:lnTo>
                  <a:lnTo>
                    <a:pt x="2539" y="247"/>
                  </a:lnTo>
                  <a:lnTo>
                    <a:pt x="2617" y="298"/>
                  </a:lnTo>
                  <a:lnTo>
                    <a:pt x="2693" y="354"/>
                  </a:lnTo>
                  <a:lnTo>
                    <a:pt x="2765" y="414"/>
                  </a:lnTo>
                  <a:lnTo>
                    <a:pt x="2832" y="476"/>
                  </a:lnTo>
                  <a:lnTo>
                    <a:pt x="2896" y="542"/>
                  </a:lnTo>
                  <a:lnTo>
                    <a:pt x="2955" y="612"/>
                  </a:lnTo>
                  <a:lnTo>
                    <a:pt x="3012" y="684"/>
                  </a:lnTo>
                  <a:lnTo>
                    <a:pt x="3063" y="759"/>
                  </a:lnTo>
                  <a:lnTo>
                    <a:pt x="3109" y="837"/>
                  </a:lnTo>
                  <a:lnTo>
                    <a:pt x="3152" y="916"/>
                  </a:lnTo>
                  <a:lnTo>
                    <a:pt x="3190" y="998"/>
                  </a:lnTo>
                  <a:lnTo>
                    <a:pt x="3224" y="1082"/>
                  </a:lnTo>
                  <a:lnTo>
                    <a:pt x="3253" y="1168"/>
                  </a:lnTo>
                  <a:lnTo>
                    <a:pt x="3277" y="1255"/>
                  </a:lnTo>
                  <a:lnTo>
                    <a:pt x="3296" y="1344"/>
                  </a:lnTo>
                  <a:lnTo>
                    <a:pt x="3311" y="1434"/>
                  </a:lnTo>
                  <a:lnTo>
                    <a:pt x="3321" y="1524"/>
                  </a:lnTo>
                  <a:lnTo>
                    <a:pt x="3325" y="1616"/>
                  </a:lnTo>
                  <a:lnTo>
                    <a:pt x="3324" y="1707"/>
                  </a:lnTo>
                  <a:lnTo>
                    <a:pt x="3318" y="1800"/>
                  </a:lnTo>
                  <a:lnTo>
                    <a:pt x="3307" y="1891"/>
                  </a:lnTo>
                  <a:lnTo>
                    <a:pt x="3290" y="1984"/>
                  </a:lnTo>
                  <a:lnTo>
                    <a:pt x="3268" y="2075"/>
                  </a:lnTo>
                  <a:lnTo>
                    <a:pt x="3239" y="2167"/>
                  </a:lnTo>
                  <a:lnTo>
                    <a:pt x="3206" y="2258"/>
                  </a:lnTo>
                  <a:lnTo>
                    <a:pt x="3167" y="2347"/>
                  </a:lnTo>
                  <a:lnTo>
                    <a:pt x="3123" y="2432"/>
                  </a:lnTo>
                  <a:lnTo>
                    <a:pt x="3075" y="2514"/>
                  </a:lnTo>
                  <a:lnTo>
                    <a:pt x="3023" y="2592"/>
                  </a:lnTo>
                  <a:lnTo>
                    <a:pt x="2967" y="2667"/>
                  </a:lnTo>
                  <a:lnTo>
                    <a:pt x="2907" y="2737"/>
                  </a:lnTo>
                  <a:lnTo>
                    <a:pt x="2844" y="2804"/>
                  </a:lnTo>
                  <a:lnTo>
                    <a:pt x="2777" y="2868"/>
                  </a:lnTo>
                  <a:lnTo>
                    <a:pt x="2707" y="2927"/>
                  </a:lnTo>
                  <a:lnTo>
                    <a:pt x="2634" y="2982"/>
                  </a:lnTo>
                  <a:lnTo>
                    <a:pt x="2558" y="3033"/>
                  </a:lnTo>
                  <a:lnTo>
                    <a:pt x="2480" y="3079"/>
                  </a:lnTo>
                  <a:lnTo>
                    <a:pt x="2399" y="3121"/>
                  </a:lnTo>
                  <a:lnTo>
                    <a:pt x="2317" y="3159"/>
                  </a:lnTo>
                  <a:lnTo>
                    <a:pt x="2232" y="3193"/>
                  </a:lnTo>
                  <a:lnTo>
                    <a:pt x="2145" y="3221"/>
                  </a:lnTo>
                  <a:lnTo>
                    <a:pt x="2057" y="3245"/>
                  </a:lnTo>
                  <a:lnTo>
                    <a:pt x="1968" y="3264"/>
                  </a:lnTo>
                  <a:lnTo>
                    <a:pt x="1877" y="3279"/>
                  </a:lnTo>
                  <a:lnTo>
                    <a:pt x="1785" y="3287"/>
                  </a:lnTo>
                  <a:lnTo>
                    <a:pt x="1694" y="3293"/>
                  </a:lnTo>
                  <a:lnTo>
                    <a:pt x="1600" y="3292"/>
                  </a:lnTo>
                  <a:lnTo>
                    <a:pt x="1508" y="3285"/>
                  </a:lnTo>
                  <a:lnTo>
                    <a:pt x="1414" y="3274"/>
                  </a:lnTo>
                  <a:lnTo>
                    <a:pt x="1321" y="3257"/>
                  </a:lnTo>
                  <a:lnTo>
                    <a:pt x="1228" y="3235"/>
                  </a:lnTo>
                  <a:lnTo>
                    <a:pt x="1136" y="3207"/>
                  </a:lnTo>
                  <a:lnTo>
                    <a:pt x="1045" y="3174"/>
                  </a:lnTo>
                  <a:lnTo>
                    <a:pt x="954" y="3136"/>
                  </a:lnTo>
                  <a:lnTo>
                    <a:pt x="868" y="3093"/>
                  </a:lnTo>
                  <a:lnTo>
                    <a:pt x="785" y="3045"/>
                  </a:lnTo>
                  <a:lnTo>
                    <a:pt x="707" y="2994"/>
                  </a:lnTo>
                  <a:lnTo>
                    <a:pt x="631" y="2938"/>
                  </a:lnTo>
                  <a:lnTo>
                    <a:pt x="560" y="2879"/>
                  </a:lnTo>
                  <a:lnTo>
                    <a:pt x="492" y="2816"/>
                  </a:lnTo>
                  <a:lnTo>
                    <a:pt x="428" y="2750"/>
                  </a:lnTo>
                  <a:lnTo>
                    <a:pt x="369" y="2680"/>
                  </a:lnTo>
                  <a:lnTo>
                    <a:pt x="313" y="2609"/>
                  </a:lnTo>
                  <a:lnTo>
                    <a:pt x="261" y="2533"/>
                  </a:lnTo>
                  <a:lnTo>
                    <a:pt x="215" y="2456"/>
                  </a:lnTo>
                  <a:lnTo>
                    <a:pt x="172" y="2376"/>
                  </a:lnTo>
                  <a:lnTo>
                    <a:pt x="134" y="2294"/>
                  </a:lnTo>
                  <a:lnTo>
                    <a:pt x="100" y="2210"/>
                  </a:lnTo>
                  <a:lnTo>
                    <a:pt x="71" y="2125"/>
                  </a:lnTo>
                  <a:lnTo>
                    <a:pt x="47" y="2037"/>
                  </a:lnTo>
                  <a:lnTo>
                    <a:pt x="28" y="1949"/>
                  </a:lnTo>
                  <a:lnTo>
                    <a:pt x="13" y="1859"/>
                  </a:lnTo>
                  <a:lnTo>
                    <a:pt x="4" y="1768"/>
                  </a:lnTo>
                  <a:lnTo>
                    <a:pt x="0" y="1677"/>
                  </a:lnTo>
                  <a:lnTo>
                    <a:pt x="0" y="1585"/>
                  </a:lnTo>
                  <a:lnTo>
                    <a:pt x="6" y="1492"/>
                  </a:lnTo>
                  <a:lnTo>
                    <a:pt x="18" y="1401"/>
                  </a:lnTo>
                  <a:lnTo>
                    <a:pt x="35" y="1308"/>
                  </a:lnTo>
                  <a:lnTo>
                    <a:pt x="57" y="1216"/>
                  </a:lnTo>
                  <a:lnTo>
                    <a:pt x="85" y="1124"/>
                  </a:lnTo>
                  <a:lnTo>
                    <a:pt x="119" y="1034"/>
                  </a:lnTo>
                  <a:lnTo>
                    <a:pt x="157" y="945"/>
                  </a:lnTo>
                  <a:lnTo>
                    <a:pt x="201" y="860"/>
                  </a:lnTo>
                  <a:lnTo>
                    <a:pt x="250" y="778"/>
                  </a:lnTo>
                  <a:lnTo>
                    <a:pt x="302" y="699"/>
                  </a:lnTo>
                  <a:lnTo>
                    <a:pt x="357" y="626"/>
                  </a:lnTo>
                  <a:lnTo>
                    <a:pt x="418" y="554"/>
                  </a:lnTo>
                  <a:lnTo>
                    <a:pt x="480" y="488"/>
                  </a:lnTo>
                  <a:lnTo>
                    <a:pt x="547" y="425"/>
                  </a:lnTo>
                  <a:lnTo>
                    <a:pt x="617" y="365"/>
                  </a:lnTo>
                  <a:lnTo>
                    <a:pt x="691" y="310"/>
                  </a:lnTo>
                  <a:lnTo>
                    <a:pt x="766" y="259"/>
                  </a:lnTo>
                  <a:lnTo>
                    <a:pt x="845" y="213"/>
                  </a:lnTo>
                  <a:lnTo>
                    <a:pt x="926" y="171"/>
                  </a:lnTo>
                  <a:lnTo>
                    <a:pt x="1007" y="133"/>
                  </a:lnTo>
                  <a:lnTo>
                    <a:pt x="1092" y="99"/>
                  </a:lnTo>
                  <a:lnTo>
                    <a:pt x="1180" y="71"/>
                  </a:lnTo>
                  <a:lnTo>
                    <a:pt x="1267" y="47"/>
                  </a:lnTo>
                  <a:lnTo>
                    <a:pt x="1357" y="28"/>
                  </a:lnTo>
                  <a:lnTo>
                    <a:pt x="1447" y="13"/>
                  </a:lnTo>
                  <a:lnTo>
                    <a:pt x="1539" y="4"/>
                  </a:lnTo>
                  <a:lnTo>
                    <a:pt x="163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37" name="Freeform 218">
              <a:extLst>
                <a:ext uri="{FF2B5EF4-FFF2-40B4-BE49-F238E27FC236}">
                  <a16:creationId xmlns:a16="http://schemas.microsoft.com/office/drawing/2014/main" id="{D3033CEC-35D8-48AD-9F5E-9218E4F788A3}"/>
                </a:ext>
              </a:extLst>
            </p:cNvPr>
            <p:cNvSpPr>
              <a:spLocks noEditPoints="1"/>
            </p:cNvSpPr>
            <p:nvPr/>
          </p:nvSpPr>
          <p:spPr bwMode="auto">
            <a:xfrm>
              <a:off x="2826" y="3836"/>
              <a:ext cx="52" cy="52"/>
            </a:xfrm>
            <a:custGeom>
              <a:avLst/>
              <a:gdLst>
                <a:gd name="T0" fmla="*/ 177 w 414"/>
                <a:gd name="T1" fmla="*/ 107 h 410"/>
                <a:gd name="T2" fmla="*/ 137 w 414"/>
                <a:gd name="T3" fmla="*/ 129 h 410"/>
                <a:gd name="T4" fmla="*/ 110 w 414"/>
                <a:gd name="T5" fmla="*/ 167 h 410"/>
                <a:gd name="T6" fmla="*/ 103 w 414"/>
                <a:gd name="T7" fmla="*/ 212 h 410"/>
                <a:gd name="T8" fmla="*/ 117 w 414"/>
                <a:gd name="T9" fmla="*/ 256 h 410"/>
                <a:gd name="T10" fmla="*/ 147 w 414"/>
                <a:gd name="T11" fmla="*/ 289 h 410"/>
                <a:gd name="T12" fmla="*/ 191 w 414"/>
                <a:gd name="T13" fmla="*/ 307 h 410"/>
                <a:gd name="T14" fmla="*/ 237 w 414"/>
                <a:gd name="T15" fmla="*/ 304 h 410"/>
                <a:gd name="T16" fmla="*/ 277 w 414"/>
                <a:gd name="T17" fmla="*/ 282 h 410"/>
                <a:gd name="T18" fmla="*/ 304 w 414"/>
                <a:gd name="T19" fmla="*/ 243 h 410"/>
                <a:gd name="T20" fmla="*/ 311 w 414"/>
                <a:gd name="T21" fmla="*/ 198 h 410"/>
                <a:gd name="T22" fmla="*/ 297 w 414"/>
                <a:gd name="T23" fmla="*/ 155 h 410"/>
                <a:gd name="T24" fmla="*/ 266 w 414"/>
                <a:gd name="T25" fmla="*/ 121 h 410"/>
                <a:gd name="T26" fmla="*/ 223 w 414"/>
                <a:gd name="T27" fmla="*/ 103 h 410"/>
                <a:gd name="T28" fmla="*/ 220 w 414"/>
                <a:gd name="T29" fmla="*/ 0 h 410"/>
                <a:gd name="T30" fmla="*/ 285 w 414"/>
                <a:gd name="T31" fmla="*/ 14 h 410"/>
                <a:gd name="T32" fmla="*/ 341 w 414"/>
                <a:gd name="T33" fmla="*/ 48 h 410"/>
                <a:gd name="T34" fmla="*/ 383 w 414"/>
                <a:gd name="T35" fmla="*/ 96 h 410"/>
                <a:gd name="T36" fmla="*/ 408 w 414"/>
                <a:gd name="T37" fmla="*/ 154 h 410"/>
                <a:gd name="T38" fmla="*/ 414 w 414"/>
                <a:gd name="T39" fmla="*/ 218 h 410"/>
                <a:gd name="T40" fmla="*/ 400 w 414"/>
                <a:gd name="T41" fmla="*/ 282 h 410"/>
                <a:gd name="T42" fmla="*/ 365 w 414"/>
                <a:gd name="T43" fmla="*/ 338 h 410"/>
                <a:gd name="T44" fmla="*/ 317 w 414"/>
                <a:gd name="T45" fmla="*/ 380 h 410"/>
                <a:gd name="T46" fmla="*/ 258 w 414"/>
                <a:gd name="T47" fmla="*/ 404 h 410"/>
                <a:gd name="T48" fmla="*/ 194 w 414"/>
                <a:gd name="T49" fmla="*/ 410 h 410"/>
                <a:gd name="T50" fmla="*/ 129 w 414"/>
                <a:gd name="T51" fmla="*/ 396 h 410"/>
                <a:gd name="T52" fmla="*/ 73 w 414"/>
                <a:gd name="T53" fmla="*/ 362 h 410"/>
                <a:gd name="T54" fmla="*/ 31 w 414"/>
                <a:gd name="T55" fmla="*/ 313 h 410"/>
                <a:gd name="T56" fmla="*/ 6 w 414"/>
                <a:gd name="T57" fmla="*/ 256 h 410"/>
                <a:gd name="T58" fmla="*/ 0 w 414"/>
                <a:gd name="T59" fmla="*/ 192 h 410"/>
                <a:gd name="T60" fmla="*/ 15 w 414"/>
                <a:gd name="T61" fmla="*/ 128 h 410"/>
                <a:gd name="T62" fmla="*/ 49 w 414"/>
                <a:gd name="T63" fmla="*/ 71 h 410"/>
                <a:gd name="T64" fmla="*/ 98 w 414"/>
                <a:gd name="T65" fmla="*/ 30 h 410"/>
                <a:gd name="T66" fmla="*/ 155 w 414"/>
                <a:gd name="T67" fmla="*/ 5 h 410"/>
                <a:gd name="T68" fmla="*/ 220 w 414"/>
                <a:gd name="T69"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4" h="410">
                  <a:moveTo>
                    <a:pt x="200" y="102"/>
                  </a:moveTo>
                  <a:lnTo>
                    <a:pt x="177" y="107"/>
                  </a:lnTo>
                  <a:lnTo>
                    <a:pt x="156" y="116"/>
                  </a:lnTo>
                  <a:lnTo>
                    <a:pt x="137" y="129"/>
                  </a:lnTo>
                  <a:lnTo>
                    <a:pt x="122" y="146"/>
                  </a:lnTo>
                  <a:lnTo>
                    <a:pt x="110" y="167"/>
                  </a:lnTo>
                  <a:lnTo>
                    <a:pt x="104" y="190"/>
                  </a:lnTo>
                  <a:lnTo>
                    <a:pt x="103" y="212"/>
                  </a:lnTo>
                  <a:lnTo>
                    <a:pt x="108" y="235"/>
                  </a:lnTo>
                  <a:lnTo>
                    <a:pt x="117" y="256"/>
                  </a:lnTo>
                  <a:lnTo>
                    <a:pt x="130" y="275"/>
                  </a:lnTo>
                  <a:lnTo>
                    <a:pt x="147" y="289"/>
                  </a:lnTo>
                  <a:lnTo>
                    <a:pt x="169" y="301"/>
                  </a:lnTo>
                  <a:lnTo>
                    <a:pt x="191" y="307"/>
                  </a:lnTo>
                  <a:lnTo>
                    <a:pt x="214" y="308"/>
                  </a:lnTo>
                  <a:lnTo>
                    <a:pt x="237" y="304"/>
                  </a:lnTo>
                  <a:lnTo>
                    <a:pt x="258" y="295"/>
                  </a:lnTo>
                  <a:lnTo>
                    <a:pt x="277" y="282"/>
                  </a:lnTo>
                  <a:lnTo>
                    <a:pt x="292" y="264"/>
                  </a:lnTo>
                  <a:lnTo>
                    <a:pt x="304" y="243"/>
                  </a:lnTo>
                  <a:lnTo>
                    <a:pt x="310" y="221"/>
                  </a:lnTo>
                  <a:lnTo>
                    <a:pt x="311" y="198"/>
                  </a:lnTo>
                  <a:lnTo>
                    <a:pt x="307" y="175"/>
                  </a:lnTo>
                  <a:lnTo>
                    <a:pt x="297" y="155"/>
                  </a:lnTo>
                  <a:lnTo>
                    <a:pt x="285" y="136"/>
                  </a:lnTo>
                  <a:lnTo>
                    <a:pt x="266" y="121"/>
                  </a:lnTo>
                  <a:lnTo>
                    <a:pt x="245" y="109"/>
                  </a:lnTo>
                  <a:lnTo>
                    <a:pt x="223" y="103"/>
                  </a:lnTo>
                  <a:lnTo>
                    <a:pt x="200" y="102"/>
                  </a:lnTo>
                  <a:close/>
                  <a:moveTo>
                    <a:pt x="220" y="0"/>
                  </a:moveTo>
                  <a:lnTo>
                    <a:pt x="252" y="4"/>
                  </a:lnTo>
                  <a:lnTo>
                    <a:pt x="285" y="14"/>
                  </a:lnTo>
                  <a:lnTo>
                    <a:pt x="314" y="28"/>
                  </a:lnTo>
                  <a:lnTo>
                    <a:pt x="341" y="48"/>
                  </a:lnTo>
                  <a:lnTo>
                    <a:pt x="364" y="70"/>
                  </a:lnTo>
                  <a:lnTo>
                    <a:pt x="383" y="96"/>
                  </a:lnTo>
                  <a:lnTo>
                    <a:pt x="398" y="124"/>
                  </a:lnTo>
                  <a:lnTo>
                    <a:pt x="408" y="154"/>
                  </a:lnTo>
                  <a:lnTo>
                    <a:pt x="414" y="185"/>
                  </a:lnTo>
                  <a:lnTo>
                    <a:pt x="414" y="218"/>
                  </a:lnTo>
                  <a:lnTo>
                    <a:pt x="410" y="249"/>
                  </a:lnTo>
                  <a:lnTo>
                    <a:pt x="400" y="282"/>
                  </a:lnTo>
                  <a:lnTo>
                    <a:pt x="384" y="311"/>
                  </a:lnTo>
                  <a:lnTo>
                    <a:pt x="365" y="338"/>
                  </a:lnTo>
                  <a:lnTo>
                    <a:pt x="343" y="361"/>
                  </a:lnTo>
                  <a:lnTo>
                    <a:pt x="317" y="380"/>
                  </a:lnTo>
                  <a:lnTo>
                    <a:pt x="289" y="394"/>
                  </a:lnTo>
                  <a:lnTo>
                    <a:pt x="258" y="404"/>
                  </a:lnTo>
                  <a:lnTo>
                    <a:pt x="227" y="410"/>
                  </a:lnTo>
                  <a:lnTo>
                    <a:pt x="194" y="410"/>
                  </a:lnTo>
                  <a:lnTo>
                    <a:pt x="161" y="406"/>
                  </a:lnTo>
                  <a:lnTo>
                    <a:pt x="129" y="396"/>
                  </a:lnTo>
                  <a:lnTo>
                    <a:pt x="100" y="381"/>
                  </a:lnTo>
                  <a:lnTo>
                    <a:pt x="73" y="362"/>
                  </a:lnTo>
                  <a:lnTo>
                    <a:pt x="50" y="340"/>
                  </a:lnTo>
                  <a:lnTo>
                    <a:pt x="31" y="313"/>
                  </a:lnTo>
                  <a:lnTo>
                    <a:pt x="16" y="286"/>
                  </a:lnTo>
                  <a:lnTo>
                    <a:pt x="6" y="256"/>
                  </a:lnTo>
                  <a:lnTo>
                    <a:pt x="0" y="225"/>
                  </a:lnTo>
                  <a:lnTo>
                    <a:pt x="0" y="192"/>
                  </a:lnTo>
                  <a:lnTo>
                    <a:pt x="4" y="160"/>
                  </a:lnTo>
                  <a:lnTo>
                    <a:pt x="15" y="128"/>
                  </a:lnTo>
                  <a:lnTo>
                    <a:pt x="30" y="99"/>
                  </a:lnTo>
                  <a:lnTo>
                    <a:pt x="49" y="71"/>
                  </a:lnTo>
                  <a:lnTo>
                    <a:pt x="71" y="49"/>
                  </a:lnTo>
                  <a:lnTo>
                    <a:pt x="98" y="30"/>
                  </a:lnTo>
                  <a:lnTo>
                    <a:pt x="125" y="16"/>
                  </a:lnTo>
                  <a:lnTo>
                    <a:pt x="155" y="5"/>
                  </a:lnTo>
                  <a:lnTo>
                    <a:pt x="187" y="0"/>
                  </a:lnTo>
                  <a:lnTo>
                    <a:pt x="22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38" name="Freeform 219">
              <a:extLst>
                <a:ext uri="{FF2B5EF4-FFF2-40B4-BE49-F238E27FC236}">
                  <a16:creationId xmlns:a16="http://schemas.microsoft.com/office/drawing/2014/main" id="{E46DF56D-1E08-4030-8A9C-D82FE5F31AFD}"/>
                </a:ext>
              </a:extLst>
            </p:cNvPr>
            <p:cNvSpPr>
              <a:spLocks noEditPoints="1"/>
            </p:cNvSpPr>
            <p:nvPr/>
          </p:nvSpPr>
          <p:spPr bwMode="auto">
            <a:xfrm>
              <a:off x="2774" y="3785"/>
              <a:ext cx="156" cy="154"/>
            </a:xfrm>
            <a:custGeom>
              <a:avLst/>
              <a:gdLst>
                <a:gd name="T0" fmla="*/ 593 w 1248"/>
                <a:gd name="T1" fmla="*/ 208 h 1236"/>
                <a:gd name="T2" fmla="*/ 503 w 1248"/>
                <a:gd name="T3" fmla="*/ 225 h 1236"/>
                <a:gd name="T4" fmla="*/ 420 w 1248"/>
                <a:gd name="T5" fmla="*/ 260 h 1236"/>
                <a:gd name="T6" fmla="*/ 346 w 1248"/>
                <a:gd name="T7" fmla="*/ 313 h 1236"/>
                <a:gd name="T8" fmla="*/ 284 w 1248"/>
                <a:gd name="T9" fmla="*/ 381 h 1236"/>
                <a:gd name="T10" fmla="*/ 238 w 1248"/>
                <a:gd name="T11" fmla="*/ 466 h 1236"/>
                <a:gd name="T12" fmla="*/ 213 w 1248"/>
                <a:gd name="T13" fmla="*/ 556 h 1236"/>
                <a:gd name="T14" fmla="*/ 210 w 1248"/>
                <a:gd name="T15" fmla="*/ 649 h 1236"/>
                <a:gd name="T16" fmla="*/ 227 w 1248"/>
                <a:gd name="T17" fmla="*/ 737 h 1236"/>
                <a:gd name="T18" fmla="*/ 263 w 1248"/>
                <a:gd name="T19" fmla="*/ 820 h 1236"/>
                <a:gd name="T20" fmla="*/ 316 w 1248"/>
                <a:gd name="T21" fmla="*/ 894 h 1236"/>
                <a:gd name="T22" fmla="*/ 385 w 1248"/>
                <a:gd name="T23" fmla="*/ 955 h 1236"/>
                <a:gd name="T24" fmla="*/ 469 w 1248"/>
                <a:gd name="T25" fmla="*/ 1000 h 1236"/>
                <a:gd name="T26" fmla="*/ 562 w 1248"/>
                <a:gd name="T27" fmla="*/ 1025 h 1236"/>
                <a:gd name="T28" fmla="*/ 655 w 1248"/>
                <a:gd name="T29" fmla="*/ 1028 h 1236"/>
                <a:gd name="T30" fmla="*/ 745 w 1248"/>
                <a:gd name="T31" fmla="*/ 1012 h 1236"/>
                <a:gd name="T32" fmla="*/ 828 w 1248"/>
                <a:gd name="T33" fmla="*/ 976 h 1236"/>
                <a:gd name="T34" fmla="*/ 902 w 1248"/>
                <a:gd name="T35" fmla="*/ 923 h 1236"/>
                <a:gd name="T36" fmla="*/ 964 w 1248"/>
                <a:gd name="T37" fmla="*/ 854 h 1236"/>
                <a:gd name="T38" fmla="*/ 1010 w 1248"/>
                <a:gd name="T39" fmla="*/ 771 h 1236"/>
                <a:gd name="T40" fmla="*/ 1035 w 1248"/>
                <a:gd name="T41" fmla="*/ 679 h 1236"/>
                <a:gd name="T42" fmla="*/ 1038 w 1248"/>
                <a:gd name="T43" fmla="*/ 588 h 1236"/>
                <a:gd name="T44" fmla="*/ 1021 w 1248"/>
                <a:gd name="T45" fmla="*/ 498 h 1236"/>
                <a:gd name="T46" fmla="*/ 985 w 1248"/>
                <a:gd name="T47" fmla="*/ 416 h 1236"/>
                <a:gd name="T48" fmla="*/ 932 w 1248"/>
                <a:gd name="T49" fmla="*/ 342 h 1236"/>
                <a:gd name="T50" fmla="*/ 863 w 1248"/>
                <a:gd name="T51" fmla="*/ 281 h 1236"/>
                <a:gd name="T52" fmla="*/ 778 w 1248"/>
                <a:gd name="T53" fmla="*/ 236 h 1236"/>
                <a:gd name="T54" fmla="*/ 686 w 1248"/>
                <a:gd name="T55" fmla="*/ 211 h 1236"/>
                <a:gd name="T56" fmla="*/ 626 w 1248"/>
                <a:gd name="T57" fmla="*/ 0 h 1236"/>
                <a:gd name="T58" fmla="*/ 741 w 1248"/>
                <a:gd name="T59" fmla="*/ 12 h 1236"/>
                <a:gd name="T60" fmla="*/ 856 w 1248"/>
                <a:gd name="T61" fmla="*/ 45 h 1236"/>
                <a:gd name="T62" fmla="*/ 962 w 1248"/>
                <a:gd name="T63" fmla="*/ 99 h 1236"/>
                <a:gd name="T64" fmla="*/ 1052 w 1248"/>
                <a:gd name="T65" fmla="*/ 170 h 1236"/>
                <a:gd name="T66" fmla="*/ 1128 w 1248"/>
                <a:gd name="T67" fmla="*/ 254 h 1236"/>
                <a:gd name="T68" fmla="*/ 1185 w 1248"/>
                <a:gd name="T69" fmla="*/ 350 h 1236"/>
                <a:gd name="T70" fmla="*/ 1225 w 1248"/>
                <a:gd name="T71" fmla="*/ 454 h 1236"/>
                <a:gd name="T72" fmla="*/ 1246 w 1248"/>
                <a:gd name="T73" fmla="*/ 564 h 1236"/>
                <a:gd name="T74" fmla="*/ 1245 w 1248"/>
                <a:gd name="T75" fmla="*/ 678 h 1236"/>
                <a:gd name="T76" fmla="*/ 1222 w 1248"/>
                <a:gd name="T77" fmla="*/ 792 h 1236"/>
                <a:gd name="T78" fmla="*/ 1178 w 1248"/>
                <a:gd name="T79" fmla="*/ 902 h 1236"/>
                <a:gd name="T80" fmla="*/ 1114 w 1248"/>
                <a:gd name="T81" fmla="*/ 999 h 1236"/>
                <a:gd name="T82" fmla="*/ 1036 w 1248"/>
                <a:gd name="T83" fmla="*/ 1082 h 1236"/>
                <a:gd name="T84" fmla="*/ 945 w 1248"/>
                <a:gd name="T85" fmla="*/ 1147 h 1236"/>
                <a:gd name="T86" fmla="*/ 843 w 1248"/>
                <a:gd name="T87" fmla="*/ 1196 h 1236"/>
                <a:gd name="T88" fmla="*/ 734 w 1248"/>
                <a:gd name="T89" fmla="*/ 1225 h 1236"/>
                <a:gd name="T90" fmla="*/ 622 w 1248"/>
                <a:gd name="T91" fmla="*/ 1236 h 1236"/>
                <a:gd name="T92" fmla="*/ 506 w 1248"/>
                <a:gd name="T93" fmla="*/ 1224 h 1236"/>
                <a:gd name="T94" fmla="*/ 392 w 1248"/>
                <a:gd name="T95" fmla="*/ 1190 h 1236"/>
                <a:gd name="T96" fmla="*/ 286 w 1248"/>
                <a:gd name="T97" fmla="*/ 1137 h 1236"/>
                <a:gd name="T98" fmla="*/ 196 w 1248"/>
                <a:gd name="T99" fmla="*/ 1066 h 1236"/>
                <a:gd name="T100" fmla="*/ 120 w 1248"/>
                <a:gd name="T101" fmla="*/ 982 h 1236"/>
                <a:gd name="T102" fmla="*/ 63 w 1248"/>
                <a:gd name="T103" fmla="*/ 886 h 1236"/>
                <a:gd name="T104" fmla="*/ 23 w 1248"/>
                <a:gd name="T105" fmla="*/ 782 h 1236"/>
                <a:gd name="T106" fmla="*/ 3 w 1248"/>
                <a:gd name="T107" fmla="*/ 672 h 1236"/>
                <a:gd name="T108" fmla="*/ 3 w 1248"/>
                <a:gd name="T109" fmla="*/ 559 h 1236"/>
                <a:gd name="T110" fmla="*/ 26 w 1248"/>
                <a:gd name="T111" fmla="*/ 444 h 1236"/>
                <a:gd name="T112" fmla="*/ 70 w 1248"/>
                <a:gd name="T113" fmla="*/ 334 h 1236"/>
                <a:gd name="T114" fmla="*/ 133 w 1248"/>
                <a:gd name="T115" fmla="*/ 237 h 1236"/>
                <a:gd name="T116" fmla="*/ 212 w 1248"/>
                <a:gd name="T117" fmla="*/ 155 h 1236"/>
                <a:gd name="T118" fmla="*/ 303 w 1248"/>
                <a:gd name="T119" fmla="*/ 89 h 1236"/>
                <a:gd name="T120" fmla="*/ 405 w 1248"/>
                <a:gd name="T121" fmla="*/ 40 h 1236"/>
                <a:gd name="T122" fmla="*/ 513 w 1248"/>
                <a:gd name="T123" fmla="*/ 11 h 1236"/>
                <a:gd name="T124" fmla="*/ 626 w 1248"/>
                <a:gd name="T125"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8" h="1236">
                  <a:moveTo>
                    <a:pt x="639" y="207"/>
                  </a:moveTo>
                  <a:lnTo>
                    <a:pt x="593" y="208"/>
                  </a:lnTo>
                  <a:lnTo>
                    <a:pt x="547" y="214"/>
                  </a:lnTo>
                  <a:lnTo>
                    <a:pt x="503" y="225"/>
                  </a:lnTo>
                  <a:lnTo>
                    <a:pt x="460" y="240"/>
                  </a:lnTo>
                  <a:lnTo>
                    <a:pt x="420" y="260"/>
                  </a:lnTo>
                  <a:lnTo>
                    <a:pt x="381" y="285"/>
                  </a:lnTo>
                  <a:lnTo>
                    <a:pt x="346" y="313"/>
                  </a:lnTo>
                  <a:lnTo>
                    <a:pt x="313" y="346"/>
                  </a:lnTo>
                  <a:lnTo>
                    <a:pt x="284" y="381"/>
                  </a:lnTo>
                  <a:lnTo>
                    <a:pt x="258" y="421"/>
                  </a:lnTo>
                  <a:lnTo>
                    <a:pt x="238" y="466"/>
                  </a:lnTo>
                  <a:lnTo>
                    <a:pt x="222" y="511"/>
                  </a:lnTo>
                  <a:lnTo>
                    <a:pt x="213" y="556"/>
                  </a:lnTo>
                  <a:lnTo>
                    <a:pt x="208" y="602"/>
                  </a:lnTo>
                  <a:lnTo>
                    <a:pt x="210" y="649"/>
                  </a:lnTo>
                  <a:lnTo>
                    <a:pt x="216" y="694"/>
                  </a:lnTo>
                  <a:lnTo>
                    <a:pt x="227" y="737"/>
                  </a:lnTo>
                  <a:lnTo>
                    <a:pt x="242" y="780"/>
                  </a:lnTo>
                  <a:lnTo>
                    <a:pt x="263" y="820"/>
                  </a:lnTo>
                  <a:lnTo>
                    <a:pt x="287" y="858"/>
                  </a:lnTo>
                  <a:lnTo>
                    <a:pt x="316" y="894"/>
                  </a:lnTo>
                  <a:lnTo>
                    <a:pt x="349" y="926"/>
                  </a:lnTo>
                  <a:lnTo>
                    <a:pt x="385" y="955"/>
                  </a:lnTo>
                  <a:lnTo>
                    <a:pt x="425" y="980"/>
                  </a:lnTo>
                  <a:lnTo>
                    <a:pt x="469" y="1000"/>
                  </a:lnTo>
                  <a:lnTo>
                    <a:pt x="516" y="1015"/>
                  </a:lnTo>
                  <a:lnTo>
                    <a:pt x="562" y="1025"/>
                  </a:lnTo>
                  <a:lnTo>
                    <a:pt x="608" y="1029"/>
                  </a:lnTo>
                  <a:lnTo>
                    <a:pt x="655" y="1028"/>
                  </a:lnTo>
                  <a:lnTo>
                    <a:pt x="700" y="1022"/>
                  </a:lnTo>
                  <a:lnTo>
                    <a:pt x="745" y="1012"/>
                  </a:lnTo>
                  <a:lnTo>
                    <a:pt x="788" y="996"/>
                  </a:lnTo>
                  <a:lnTo>
                    <a:pt x="828" y="976"/>
                  </a:lnTo>
                  <a:lnTo>
                    <a:pt x="867" y="952"/>
                  </a:lnTo>
                  <a:lnTo>
                    <a:pt x="902" y="923"/>
                  </a:lnTo>
                  <a:lnTo>
                    <a:pt x="935" y="891"/>
                  </a:lnTo>
                  <a:lnTo>
                    <a:pt x="964" y="854"/>
                  </a:lnTo>
                  <a:lnTo>
                    <a:pt x="990" y="814"/>
                  </a:lnTo>
                  <a:lnTo>
                    <a:pt x="1010" y="771"/>
                  </a:lnTo>
                  <a:lnTo>
                    <a:pt x="1026" y="725"/>
                  </a:lnTo>
                  <a:lnTo>
                    <a:pt x="1035" y="679"/>
                  </a:lnTo>
                  <a:lnTo>
                    <a:pt x="1039" y="633"/>
                  </a:lnTo>
                  <a:lnTo>
                    <a:pt x="1038" y="588"/>
                  </a:lnTo>
                  <a:lnTo>
                    <a:pt x="1032" y="542"/>
                  </a:lnTo>
                  <a:lnTo>
                    <a:pt x="1021" y="498"/>
                  </a:lnTo>
                  <a:lnTo>
                    <a:pt x="1005" y="456"/>
                  </a:lnTo>
                  <a:lnTo>
                    <a:pt x="985" y="416"/>
                  </a:lnTo>
                  <a:lnTo>
                    <a:pt x="961" y="377"/>
                  </a:lnTo>
                  <a:lnTo>
                    <a:pt x="932" y="342"/>
                  </a:lnTo>
                  <a:lnTo>
                    <a:pt x="899" y="310"/>
                  </a:lnTo>
                  <a:lnTo>
                    <a:pt x="863" y="281"/>
                  </a:lnTo>
                  <a:lnTo>
                    <a:pt x="823" y="256"/>
                  </a:lnTo>
                  <a:lnTo>
                    <a:pt x="778" y="236"/>
                  </a:lnTo>
                  <a:lnTo>
                    <a:pt x="732" y="220"/>
                  </a:lnTo>
                  <a:lnTo>
                    <a:pt x="686" y="211"/>
                  </a:lnTo>
                  <a:lnTo>
                    <a:pt x="639" y="207"/>
                  </a:lnTo>
                  <a:close/>
                  <a:moveTo>
                    <a:pt x="626" y="0"/>
                  </a:moveTo>
                  <a:lnTo>
                    <a:pt x="683" y="4"/>
                  </a:lnTo>
                  <a:lnTo>
                    <a:pt x="741" y="12"/>
                  </a:lnTo>
                  <a:lnTo>
                    <a:pt x="798" y="26"/>
                  </a:lnTo>
                  <a:lnTo>
                    <a:pt x="856" y="45"/>
                  </a:lnTo>
                  <a:lnTo>
                    <a:pt x="910" y="70"/>
                  </a:lnTo>
                  <a:lnTo>
                    <a:pt x="962" y="99"/>
                  </a:lnTo>
                  <a:lnTo>
                    <a:pt x="1009" y="132"/>
                  </a:lnTo>
                  <a:lnTo>
                    <a:pt x="1052" y="170"/>
                  </a:lnTo>
                  <a:lnTo>
                    <a:pt x="1093" y="210"/>
                  </a:lnTo>
                  <a:lnTo>
                    <a:pt x="1128" y="254"/>
                  </a:lnTo>
                  <a:lnTo>
                    <a:pt x="1158" y="300"/>
                  </a:lnTo>
                  <a:lnTo>
                    <a:pt x="1185" y="350"/>
                  </a:lnTo>
                  <a:lnTo>
                    <a:pt x="1207" y="401"/>
                  </a:lnTo>
                  <a:lnTo>
                    <a:pt x="1225" y="454"/>
                  </a:lnTo>
                  <a:lnTo>
                    <a:pt x="1237" y="509"/>
                  </a:lnTo>
                  <a:lnTo>
                    <a:pt x="1246" y="564"/>
                  </a:lnTo>
                  <a:lnTo>
                    <a:pt x="1248" y="621"/>
                  </a:lnTo>
                  <a:lnTo>
                    <a:pt x="1245" y="678"/>
                  </a:lnTo>
                  <a:lnTo>
                    <a:pt x="1236" y="735"/>
                  </a:lnTo>
                  <a:lnTo>
                    <a:pt x="1222" y="792"/>
                  </a:lnTo>
                  <a:lnTo>
                    <a:pt x="1202" y="847"/>
                  </a:lnTo>
                  <a:lnTo>
                    <a:pt x="1178" y="902"/>
                  </a:lnTo>
                  <a:lnTo>
                    <a:pt x="1148" y="953"/>
                  </a:lnTo>
                  <a:lnTo>
                    <a:pt x="1114" y="999"/>
                  </a:lnTo>
                  <a:lnTo>
                    <a:pt x="1077" y="1042"/>
                  </a:lnTo>
                  <a:lnTo>
                    <a:pt x="1036" y="1082"/>
                  </a:lnTo>
                  <a:lnTo>
                    <a:pt x="992" y="1117"/>
                  </a:lnTo>
                  <a:lnTo>
                    <a:pt x="945" y="1147"/>
                  </a:lnTo>
                  <a:lnTo>
                    <a:pt x="895" y="1174"/>
                  </a:lnTo>
                  <a:lnTo>
                    <a:pt x="843" y="1196"/>
                  </a:lnTo>
                  <a:lnTo>
                    <a:pt x="790" y="1214"/>
                  </a:lnTo>
                  <a:lnTo>
                    <a:pt x="734" y="1225"/>
                  </a:lnTo>
                  <a:lnTo>
                    <a:pt x="678" y="1234"/>
                  </a:lnTo>
                  <a:lnTo>
                    <a:pt x="622" y="1236"/>
                  </a:lnTo>
                  <a:lnTo>
                    <a:pt x="564" y="1233"/>
                  </a:lnTo>
                  <a:lnTo>
                    <a:pt x="506" y="1224"/>
                  </a:lnTo>
                  <a:lnTo>
                    <a:pt x="449" y="1210"/>
                  </a:lnTo>
                  <a:lnTo>
                    <a:pt x="392" y="1190"/>
                  </a:lnTo>
                  <a:lnTo>
                    <a:pt x="338" y="1166"/>
                  </a:lnTo>
                  <a:lnTo>
                    <a:pt x="286" y="1137"/>
                  </a:lnTo>
                  <a:lnTo>
                    <a:pt x="239" y="1103"/>
                  </a:lnTo>
                  <a:lnTo>
                    <a:pt x="196" y="1066"/>
                  </a:lnTo>
                  <a:lnTo>
                    <a:pt x="156" y="1026"/>
                  </a:lnTo>
                  <a:lnTo>
                    <a:pt x="120" y="982"/>
                  </a:lnTo>
                  <a:lnTo>
                    <a:pt x="89" y="936"/>
                  </a:lnTo>
                  <a:lnTo>
                    <a:pt x="63" y="886"/>
                  </a:lnTo>
                  <a:lnTo>
                    <a:pt x="41" y="835"/>
                  </a:lnTo>
                  <a:lnTo>
                    <a:pt x="23" y="782"/>
                  </a:lnTo>
                  <a:lnTo>
                    <a:pt x="11" y="727"/>
                  </a:lnTo>
                  <a:lnTo>
                    <a:pt x="3" y="672"/>
                  </a:lnTo>
                  <a:lnTo>
                    <a:pt x="0" y="616"/>
                  </a:lnTo>
                  <a:lnTo>
                    <a:pt x="3" y="559"/>
                  </a:lnTo>
                  <a:lnTo>
                    <a:pt x="12" y="501"/>
                  </a:lnTo>
                  <a:lnTo>
                    <a:pt x="26" y="444"/>
                  </a:lnTo>
                  <a:lnTo>
                    <a:pt x="45" y="389"/>
                  </a:lnTo>
                  <a:lnTo>
                    <a:pt x="70" y="334"/>
                  </a:lnTo>
                  <a:lnTo>
                    <a:pt x="100" y="283"/>
                  </a:lnTo>
                  <a:lnTo>
                    <a:pt x="133" y="237"/>
                  </a:lnTo>
                  <a:lnTo>
                    <a:pt x="171" y="194"/>
                  </a:lnTo>
                  <a:lnTo>
                    <a:pt x="212" y="155"/>
                  </a:lnTo>
                  <a:lnTo>
                    <a:pt x="256" y="119"/>
                  </a:lnTo>
                  <a:lnTo>
                    <a:pt x="303" y="89"/>
                  </a:lnTo>
                  <a:lnTo>
                    <a:pt x="353" y="63"/>
                  </a:lnTo>
                  <a:lnTo>
                    <a:pt x="405" y="40"/>
                  </a:lnTo>
                  <a:lnTo>
                    <a:pt x="458" y="23"/>
                  </a:lnTo>
                  <a:lnTo>
                    <a:pt x="513" y="11"/>
                  </a:lnTo>
                  <a:lnTo>
                    <a:pt x="570" y="4"/>
                  </a:lnTo>
                  <a:lnTo>
                    <a:pt x="62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39" name="Freeform 220">
              <a:extLst>
                <a:ext uri="{FF2B5EF4-FFF2-40B4-BE49-F238E27FC236}">
                  <a16:creationId xmlns:a16="http://schemas.microsoft.com/office/drawing/2014/main" id="{8ACE1B12-D53C-4606-9B3D-6C430C2D5B0A}"/>
                </a:ext>
              </a:extLst>
            </p:cNvPr>
            <p:cNvSpPr>
              <a:spLocks/>
            </p:cNvSpPr>
            <p:nvPr/>
          </p:nvSpPr>
          <p:spPr bwMode="auto">
            <a:xfrm>
              <a:off x="2884" y="3892"/>
              <a:ext cx="65" cy="65"/>
            </a:xfrm>
            <a:custGeom>
              <a:avLst/>
              <a:gdLst>
                <a:gd name="T0" fmla="*/ 472 w 521"/>
                <a:gd name="T1" fmla="*/ 0 h 525"/>
                <a:gd name="T2" fmla="*/ 488 w 521"/>
                <a:gd name="T3" fmla="*/ 3 h 525"/>
                <a:gd name="T4" fmla="*/ 502 w 521"/>
                <a:gd name="T5" fmla="*/ 11 h 525"/>
                <a:gd name="T6" fmla="*/ 512 w 521"/>
                <a:gd name="T7" fmla="*/ 24 h 525"/>
                <a:gd name="T8" fmla="*/ 519 w 521"/>
                <a:gd name="T9" fmla="*/ 38 h 525"/>
                <a:gd name="T10" fmla="*/ 521 w 521"/>
                <a:gd name="T11" fmla="*/ 53 h 525"/>
                <a:gd name="T12" fmla="*/ 516 w 521"/>
                <a:gd name="T13" fmla="*/ 70 h 525"/>
                <a:gd name="T14" fmla="*/ 489 w 521"/>
                <a:gd name="T15" fmla="*/ 131 h 525"/>
                <a:gd name="T16" fmla="*/ 457 w 521"/>
                <a:gd name="T17" fmla="*/ 189 h 525"/>
                <a:gd name="T18" fmla="*/ 421 w 521"/>
                <a:gd name="T19" fmla="*/ 244 h 525"/>
                <a:gd name="T20" fmla="*/ 380 w 521"/>
                <a:gd name="T21" fmla="*/ 294 h 525"/>
                <a:gd name="T22" fmla="*/ 337 w 521"/>
                <a:gd name="T23" fmla="*/ 342 h 525"/>
                <a:gd name="T24" fmla="*/ 289 w 521"/>
                <a:gd name="T25" fmla="*/ 386 h 525"/>
                <a:gd name="T26" fmla="*/ 239 w 521"/>
                <a:gd name="T27" fmla="*/ 425 h 525"/>
                <a:gd name="T28" fmla="*/ 187 w 521"/>
                <a:gd name="T29" fmla="*/ 461 h 525"/>
                <a:gd name="T30" fmla="*/ 132 w 521"/>
                <a:gd name="T31" fmla="*/ 492 h 525"/>
                <a:gd name="T32" fmla="*/ 74 w 521"/>
                <a:gd name="T33" fmla="*/ 519 h 525"/>
                <a:gd name="T34" fmla="*/ 73 w 521"/>
                <a:gd name="T35" fmla="*/ 519 h 525"/>
                <a:gd name="T36" fmla="*/ 72 w 521"/>
                <a:gd name="T37" fmla="*/ 521 h 525"/>
                <a:gd name="T38" fmla="*/ 56 w 521"/>
                <a:gd name="T39" fmla="*/ 525 h 525"/>
                <a:gd name="T40" fmla="*/ 40 w 521"/>
                <a:gd name="T41" fmla="*/ 524 h 525"/>
                <a:gd name="T42" fmla="*/ 26 w 521"/>
                <a:gd name="T43" fmla="*/ 517 h 525"/>
                <a:gd name="T44" fmla="*/ 13 w 521"/>
                <a:gd name="T45" fmla="*/ 508 h 525"/>
                <a:gd name="T46" fmla="*/ 4 w 521"/>
                <a:gd name="T47" fmla="*/ 493 h 525"/>
                <a:gd name="T48" fmla="*/ 0 w 521"/>
                <a:gd name="T49" fmla="*/ 477 h 525"/>
                <a:gd name="T50" fmla="*/ 1 w 521"/>
                <a:gd name="T51" fmla="*/ 462 h 525"/>
                <a:gd name="T52" fmla="*/ 7 w 521"/>
                <a:gd name="T53" fmla="*/ 447 h 525"/>
                <a:gd name="T54" fmla="*/ 17 w 521"/>
                <a:gd name="T55" fmla="*/ 435 h 525"/>
                <a:gd name="T56" fmla="*/ 31 w 521"/>
                <a:gd name="T57" fmla="*/ 426 h 525"/>
                <a:gd name="T58" fmla="*/ 82 w 521"/>
                <a:gd name="T59" fmla="*/ 403 h 525"/>
                <a:gd name="T60" fmla="*/ 130 w 521"/>
                <a:gd name="T61" fmla="*/ 375 h 525"/>
                <a:gd name="T62" fmla="*/ 176 w 521"/>
                <a:gd name="T63" fmla="*/ 344 h 525"/>
                <a:gd name="T64" fmla="*/ 220 w 521"/>
                <a:gd name="T65" fmla="*/ 309 h 525"/>
                <a:gd name="T66" fmla="*/ 261 w 521"/>
                <a:gd name="T67" fmla="*/ 271 h 525"/>
                <a:gd name="T68" fmla="*/ 301 w 521"/>
                <a:gd name="T69" fmla="*/ 229 h 525"/>
                <a:gd name="T70" fmla="*/ 336 w 521"/>
                <a:gd name="T71" fmla="*/ 185 h 525"/>
                <a:gd name="T72" fmla="*/ 368 w 521"/>
                <a:gd name="T73" fmla="*/ 137 h 525"/>
                <a:gd name="T74" fmla="*/ 396 w 521"/>
                <a:gd name="T75" fmla="*/ 86 h 525"/>
                <a:gd name="T76" fmla="*/ 421 w 521"/>
                <a:gd name="T77" fmla="*/ 32 h 525"/>
                <a:gd name="T78" fmla="*/ 429 w 521"/>
                <a:gd name="T79" fmla="*/ 18 h 525"/>
                <a:gd name="T80" fmla="*/ 441 w 521"/>
                <a:gd name="T81" fmla="*/ 7 h 525"/>
                <a:gd name="T82" fmla="*/ 456 w 521"/>
                <a:gd name="T83" fmla="*/ 1 h 525"/>
                <a:gd name="T84" fmla="*/ 472 w 521"/>
                <a:gd name="T85"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1" h="525">
                  <a:moveTo>
                    <a:pt x="472" y="0"/>
                  </a:moveTo>
                  <a:lnTo>
                    <a:pt x="488" y="3"/>
                  </a:lnTo>
                  <a:lnTo>
                    <a:pt x="502" y="11"/>
                  </a:lnTo>
                  <a:lnTo>
                    <a:pt x="512" y="24"/>
                  </a:lnTo>
                  <a:lnTo>
                    <a:pt x="519" y="38"/>
                  </a:lnTo>
                  <a:lnTo>
                    <a:pt x="521" y="53"/>
                  </a:lnTo>
                  <a:lnTo>
                    <a:pt x="516" y="70"/>
                  </a:lnTo>
                  <a:lnTo>
                    <a:pt x="489" y="131"/>
                  </a:lnTo>
                  <a:lnTo>
                    <a:pt x="457" y="189"/>
                  </a:lnTo>
                  <a:lnTo>
                    <a:pt x="421" y="244"/>
                  </a:lnTo>
                  <a:lnTo>
                    <a:pt x="380" y="294"/>
                  </a:lnTo>
                  <a:lnTo>
                    <a:pt x="337" y="342"/>
                  </a:lnTo>
                  <a:lnTo>
                    <a:pt x="289" y="386"/>
                  </a:lnTo>
                  <a:lnTo>
                    <a:pt x="239" y="425"/>
                  </a:lnTo>
                  <a:lnTo>
                    <a:pt x="187" y="461"/>
                  </a:lnTo>
                  <a:lnTo>
                    <a:pt x="132" y="492"/>
                  </a:lnTo>
                  <a:lnTo>
                    <a:pt x="74" y="519"/>
                  </a:lnTo>
                  <a:lnTo>
                    <a:pt x="73" y="519"/>
                  </a:lnTo>
                  <a:lnTo>
                    <a:pt x="72" y="521"/>
                  </a:lnTo>
                  <a:lnTo>
                    <a:pt x="56" y="525"/>
                  </a:lnTo>
                  <a:lnTo>
                    <a:pt x="40" y="524"/>
                  </a:lnTo>
                  <a:lnTo>
                    <a:pt x="26" y="517"/>
                  </a:lnTo>
                  <a:lnTo>
                    <a:pt x="13" y="508"/>
                  </a:lnTo>
                  <a:lnTo>
                    <a:pt x="4" y="493"/>
                  </a:lnTo>
                  <a:lnTo>
                    <a:pt x="0" y="477"/>
                  </a:lnTo>
                  <a:lnTo>
                    <a:pt x="1" y="462"/>
                  </a:lnTo>
                  <a:lnTo>
                    <a:pt x="7" y="447"/>
                  </a:lnTo>
                  <a:lnTo>
                    <a:pt x="17" y="435"/>
                  </a:lnTo>
                  <a:lnTo>
                    <a:pt x="31" y="426"/>
                  </a:lnTo>
                  <a:lnTo>
                    <a:pt x="82" y="403"/>
                  </a:lnTo>
                  <a:lnTo>
                    <a:pt x="130" y="375"/>
                  </a:lnTo>
                  <a:lnTo>
                    <a:pt x="176" y="344"/>
                  </a:lnTo>
                  <a:lnTo>
                    <a:pt x="220" y="309"/>
                  </a:lnTo>
                  <a:lnTo>
                    <a:pt x="261" y="271"/>
                  </a:lnTo>
                  <a:lnTo>
                    <a:pt x="301" y="229"/>
                  </a:lnTo>
                  <a:lnTo>
                    <a:pt x="336" y="185"/>
                  </a:lnTo>
                  <a:lnTo>
                    <a:pt x="368" y="137"/>
                  </a:lnTo>
                  <a:lnTo>
                    <a:pt x="396" y="86"/>
                  </a:lnTo>
                  <a:lnTo>
                    <a:pt x="421" y="32"/>
                  </a:lnTo>
                  <a:lnTo>
                    <a:pt x="429" y="18"/>
                  </a:lnTo>
                  <a:lnTo>
                    <a:pt x="441" y="7"/>
                  </a:lnTo>
                  <a:lnTo>
                    <a:pt x="456" y="1"/>
                  </a:lnTo>
                  <a:lnTo>
                    <a:pt x="47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40" name="Freeform 221">
              <a:extLst>
                <a:ext uri="{FF2B5EF4-FFF2-40B4-BE49-F238E27FC236}">
                  <a16:creationId xmlns:a16="http://schemas.microsoft.com/office/drawing/2014/main" id="{33D07674-EB2A-4089-AB12-6F97FE8D5EC8}"/>
                </a:ext>
              </a:extLst>
            </p:cNvPr>
            <p:cNvSpPr>
              <a:spLocks/>
            </p:cNvSpPr>
            <p:nvPr/>
          </p:nvSpPr>
          <p:spPr bwMode="auto">
            <a:xfrm>
              <a:off x="2904" y="3911"/>
              <a:ext cx="93" cy="93"/>
            </a:xfrm>
            <a:custGeom>
              <a:avLst/>
              <a:gdLst>
                <a:gd name="T0" fmla="*/ 694 w 742"/>
                <a:gd name="T1" fmla="*/ 0 h 750"/>
                <a:gd name="T2" fmla="*/ 709 w 742"/>
                <a:gd name="T3" fmla="*/ 3 h 750"/>
                <a:gd name="T4" fmla="*/ 723 w 742"/>
                <a:gd name="T5" fmla="*/ 13 h 750"/>
                <a:gd name="T6" fmla="*/ 734 w 742"/>
                <a:gd name="T7" fmla="*/ 25 h 750"/>
                <a:gd name="T8" fmla="*/ 740 w 742"/>
                <a:gd name="T9" fmla="*/ 39 h 750"/>
                <a:gd name="T10" fmla="*/ 742 w 742"/>
                <a:gd name="T11" fmla="*/ 55 h 750"/>
                <a:gd name="T12" fmla="*/ 738 w 742"/>
                <a:gd name="T13" fmla="*/ 71 h 750"/>
                <a:gd name="T14" fmla="*/ 704 w 742"/>
                <a:gd name="T15" fmla="*/ 148 h 750"/>
                <a:gd name="T16" fmla="*/ 665 w 742"/>
                <a:gd name="T17" fmla="*/ 221 h 750"/>
                <a:gd name="T18" fmla="*/ 622 w 742"/>
                <a:gd name="T19" fmla="*/ 291 h 750"/>
                <a:gd name="T20" fmla="*/ 575 w 742"/>
                <a:gd name="T21" fmla="*/ 357 h 750"/>
                <a:gd name="T22" fmla="*/ 524 w 742"/>
                <a:gd name="T23" fmla="*/ 420 h 750"/>
                <a:gd name="T24" fmla="*/ 468 w 742"/>
                <a:gd name="T25" fmla="*/ 479 h 750"/>
                <a:gd name="T26" fmla="*/ 410 w 742"/>
                <a:gd name="T27" fmla="*/ 534 h 750"/>
                <a:gd name="T28" fmla="*/ 348 w 742"/>
                <a:gd name="T29" fmla="*/ 584 h 750"/>
                <a:gd name="T30" fmla="*/ 284 w 742"/>
                <a:gd name="T31" fmla="*/ 631 h 750"/>
                <a:gd name="T32" fmla="*/ 216 w 742"/>
                <a:gd name="T33" fmla="*/ 673 h 750"/>
                <a:gd name="T34" fmla="*/ 147 w 742"/>
                <a:gd name="T35" fmla="*/ 710 h 750"/>
                <a:gd name="T36" fmla="*/ 75 w 742"/>
                <a:gd name="T37" fmla="*/ 744 h 750"/>
                <a:gd name="T38" fmla="*/ 73 w 742"/>
                <a:gd name="T39" fmla="*/ 745 h 750"/>
                <a:gd name="T40" fmla="*/ 72 w 742"/>
                <a:gd name="T41" fmla="*/ 747 h 750"/>
                <a:gd name="T42" fmla="*/ 56 w 742"/>
                <a:gd name="T43" fmla="*/ 750 h 750"/>
                <a:gd name="T44" fmla="*/ 40 w 742"/>
                <a:gd name="T45" fmla="*/ 749 h 750"/>
                <a:gd name="T46" fmla="*/ 25 w 742"/>
                <a:gd name="T47" fmla="*/ 744 h 750"/>
                <a:gd name="T48" fmla="*/ 12 w 742"/>
                <a:gd name="T49" fmla="*/ 734 h 750"/>
                <a:gd name="T50" fmla="*/ 3 w 742"/>
                <a:gd name="T51" fmla="*/ 720 h 750"/>
                <a:gd name="T52" fmla="*/ 0 w 742"/>
                <a:gd name="T53" fmla="*/ 704 h 750"/>
                <a:gd name="T54" fmla="*/ 1 w 742"/>
                <a:gd name="T55" fmla="*/ 688 h 750"/>
                <a:gd name="T56" fmla="*/ 6 w 742"/>
                <a:gd name="T57" fmla="*/ 674 h 750"/>
                <a:gd name="T58" fmla="*/ 17 w 742"/>
                <a:gd name="T59" fmla="*/ 661 h 750"/>
                <a:gd name="T60" fmla="*/ 30 w 742"/>
                <a:gd name="T61" fmla="*/ 652 h 750"/>
                <a:gd name="T62" fmla="*/ 97 w 742"/>
                <a:gd name="T63" fmla="*/ 621 h 750"/>
                <a:gd name="T64" fmla="*/ 161 w 742"/>
                <a:gd name="T65" fmla="*/ 586 h 750"/>
                <a:gd name="T66" fmla="*/ 223 w 742"/>
                <a:gd name="T67" fmla="*/ 548 h 750"/>
                <a:gd name="T68" fmla="*/ 282 w 742"/>
                <a:gd name="T69" fmla="*/ 505 h 750"/>
                <a:gd name="T70" fmla="*/ 340 w 742"/>
                <a:gd name="T71" fmla="*/ 459 h 750"/>
                <a:gd name="T72" fmla="*/ 393 w 742"/>
                <a:gd name="T73" fmla="*/ 409 h 750"/>
                <a:gd name="T74" fmla="*/ 444 w 742"/>
                <a:gd name="T75" fmla="*/ 354 h 750"/>
                <a:gd name="T76" fmla="*/ 491 w 742"/>
                <a:gd name="T77" fmla="*/ 297 h 750"/>
                <a:gd name="T78" fmla="*/ 535 w 742"/>
                <a:gd name="T79" fmla="*/ 236 h 750"/>
                <a:gd name="T80" fmla="*/ 575 w 742"/>
                <a:gd name="T81" fmla="*/ 171 h 750"/>
                <a:gd name="T82" fmla="*/ 611 w 742"/>
                <a:gd name="T83" fmla="*/ 103 h 750"/>
                <a:gd name="T84" fmla="*/ 641 w 742"/>
                <a:gd name="T85" fmla="*/ 33 h 750"/>
                <a:gd name="T86" fmla="*/ 651 w 742"/>
                <a:gd name="T87" fmla="*/ 18 h 750"/>
                <a:gd name="T88" fmla="*/ 663 w 742"/>
                <a:gd name="T89" fmla="*/ 8 h 750"/>
                <a:gd name="T90" fmla="*/ 678 w 742"/>
                <a:gd name="T91" fmla="*/ 2 h 750"/>
                <a:gd name="T92" fmla="*/ 694 w 742"/>
                <a:gd name="T9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2" h="750">
                  <a:moveTo>
                    <a:pt x="694" y="0"/>
                  </a:moveTo>
                  <a:lnTo>
                    <a:pt x="709" y="3"/>
                  </a:lnTo>
                  <a:lnTo>
                    <a:pt x="723" y="13"/>
                  </a:lnTo>
                  <a:lnTo>
                    <a:pt x="734" y="25"/>
                  </a:lnTo>
                  <a:lnTo>
                    <a:pt x="740" y="39"/>
                  </a:lnTo>
                  <a:lnTo>
                    <a:pt x="742" y="55"/>
                  </a:lnTo>
                  <a:lnTo>
                    <a:pt x="738" y="71"/>
                  </a:lnTo>
                  <a:lnTo>
                    <a:pt x="704" y="148"/>
                  </a:lnTo>
                  <a:lnTo>
                    <a:pt x="665" y="221"/>
                  </a:lnTo>
                  <a:lnTo>
                    <a:pt x="622" y="291"/>
                  </a:lnTo>
                  <a:lnTo>
                    <a:pt x="575" y="357"/>
                  </a:lnTo>
                  <a:lnTo>
                    <a:pt x="524" y="420"/>
                  </a:lnTo>
                  <a:lnTo>
                    <a:pt x="468" y="479"/>
                  </a:lnTo>
                  <a:lnTo>
                    <a:pt x="410" y="534"/>
                  </a:lnTo>
                  <a:lnTo>
                    <a:pt x="348" y="584"/>
                  </a:lnTo>
                  <a:lnTo>
                    <a:pt x="284" y="631"/>
                  </a:lnTo>
                  <a:lnTo>
                    <a:pt x="216" y="673"/>
                  </a:lnTo>
                  <a:lnTo>
                    <a:pt x="147" y="710"/>
                  </a:lnTo>
                  <a:lnTo>
                    <a:pt x="75" y="744"/>
                  </a:lnTo>
                  <a:lnTo>
                    <a:pt x="73" y="745"/>
                  </a:lnTo>
                  <a:lnTo>
                    <a:pt x="72" y="747"/>
                  </a:lnTo>
                  <a:lnTo>
                    <a:pt x="56" y="750"/>
                  </a:lnTo>
                  <a:lnTo>
                    <a:pt x="40" y="749"/>
                  </a:lnTo>
                  <a:lnTo>
                    <a:pt x="25" y="744"/>
                  </a:lnTo>
                  <a:lnTo>
                    <a:pt x="12" y="734"/>
                  </a:lnTo>
                  <a:lnTo>
                    <a:pt x="3" y="720"/>
                  </a:lnTo>
                  <a:lnTo>
                    <a:pt x="0" y="704"/>
                  </a:lnTo>
                  <a:lnTo>
                    <a:pt x="1" y="688"/>
                  </a:lnTo>
                  <a:lnTo>
                    <a:pt x="6" y="674"/>
                  </a:lnTo>
                  <a:lnTo>
                    <a:pt x="17" y="661"/>
                  </a:lnTo>
                  <a:lnTo>
                    <a:pt x="30" y="652"/>
                  </a:lnTo>
                  <a:lnTo>
                    <a:pt x="97" y="621"/>
                  </a:lnTo>
                  <a:lnTo>
                    <a:pt x="161" y="586"/>
                  </a:lnTo>
                  <a:lnTo>
                    <a:pt x="223" y="548"/>
                  </a:lnTo>
                  <a:lnTo>
                    <a:pt x="282" y="505"/>
                  </a:lnTo>
                  <a:lnTo>
                    <a:pt x="340" y="459"/>
                  </a:lnTo>
                  <a:lnTo>
                    <a:pt x="393" y="409"/>
                  </a:lnTo>
                  <a:lnTo>
                    <a:pt x="444" y="354"/>
                  </a:lnTo>
                  <a:lnTo>
                    <a:pt x="491" y="297"/>
                  </a:lnTo>
                  <a:lnTo>
                    <a:pt x="535" y="236"/>
                  </a:lnTo>
                  <a:lnTo>
                    <a:pt x="575" y="171"/>
                  </a:lnTo>
                  <a:lnTo>
                    <a:pt x="611" y="103"/>
                  </a:lnTo>
                  <a:lnTo>
                    <a:pt x="641" y="33"/>
                  </a:lnTo>
                  <a:lnTo>
                    <a:pt x="651" y="18"/>
                  </a:lnTo>
                  <a:lnTo>
                    <a:pt x="663" y="8"/>
                  </a:lnTo>
                  <a:lnTo>
                    <a:pt x="678" y="2"/>
                  </a:lnTo>
                  <a:lnTo>
                    <a:pt x="694"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41" name="Freeform 222">
              <a:extLst>
                <a:ext uri="{FF2B5EF4-FFF2-40B4-BE49-F238E27FC236}">
                  <a16:creationId xmlns:a16="http://schemas.microsoft.com/office/drawing/2014/main" id="{7202A92D-1CAE-487C-904E-6B3AD81AD0FF}"/>
                </a:ext>
              </a:extLst>
            </p:cNvPr>
            <p:cNvSpPr>
              <a:spLocks/>
            </p:cNvSpPr>
            <p:nvPr/>
          </p:nvSpPr>
          <p:spPr bwMode="auto">
            <a:xfrm>
              <a:off x="2894" y="3901"/>
              <a:ext cx="79" cy="80"/>
            </a:xfrm>
            <a:custGeom>
              <a:avLst/>
              <a:gdLst>
                <a:gd name="T0" fmla="*/ 582 w 631"/>
                <a:gd name="T1" fmla="*/ 0 h 639"/>
                <a:gd name="T2" fmla="*/ 599 w 631"/>
                <a:gd name="T3" fmla="*/ 5 h 639"/>
                <a:gd name="T4" fmla="*/ 613 w 631"/>
                <a:gd name="T5" fmla="*/ 13 h 639"/>
                <a:gd name="T6" fmla="*/ 624 w 631"/>
                <a:gd name="T7" fmla="*/ 25 h 639"/>
                <a:gd name="T8" fmla="*/ 630 w 631"/>
                <a:gd name="T9" fmla="*/ 39 h 639"/>
                <a:gd name="T10" fmla="*/ 631 w 631"/>
                <a:gd name="T11" fmla="*/ 55 h 639"/>
                <a:gd name="T12" fmla="*/ 628 w 631"/>
                <a:gd name="T13" fmla="*/ 71 h 639"/>
                <a:gd name="T14" fmla="*/ 596 w 631"/>
                <a:gd name="T15" fmla="*/ 141 h 639"/>
                <a:gd name="T16" fmla="*/ 560 w 631"/>
                <a:gd name="T17" fmla="*/ 208 h 639"/>
                <a:gd name="T18" fmla="*/ 521 w 631"/>
                <a:gd name="T19" fmla="*/ 271 h 639"/>
                <a:gd name="T20" fmla="*/ 476 w 631"/>
                <a:gd name="T21" fmla="*/ 330 h 639"/>
                <a:gd name="T22" fmla="*/ 428 w 631"/>
                <a:gd name="T23" fmla="*/ 386 h 639"/>
                <a:gd name="T24" fmla="*/ 376 w 631"/>
                <a:gd name="T25" fmla="*/ 436 h 639"/>
                <a:gd name="T26" fmla="*/ 322 w 631"/>
                <a:gd name="T27" fmla="*/ 484 h 639"/>
                <a:gd name="T28" fmla="*/ 263 w 631"/>
                <a:gd name="T29" fmla="*/ 528 h 639"/>
                <a:gd name="T30" fmla="*/ 203 w 631"/>
                <a:gd name="T31" fmla="*/ 567 h 639"/>
                <a:gd name="T32" fmla="*/ 140 w 631"/>
                <a:gd name="T33" fmla="*/ 602 h 639"/>
                <a:gd name="T34" fmla="*/ 74 w 631"/>
                <a:gd name="T35" fmla="*/ 633 h 639"/>
                <a:gd name="T36" fmla="*/ 73 w 631"/>
                <a:gd name="T37" fmla="*/ 634 h 639"/>
                <a:gd name="T38" fmla="*/ 72 w 631"/>
                <a:gd name="T39" fmla="*/ 635 h 639"/>
                <a:gd name="T40" fmla="*/ 56 w 631"/>
                <a:gd name="T41" fmla="*/ 639 h 639"/>
                <a:gd name="T42" fmla="*/ 40 w 631"/>
                <a:gd name="T43" fmla="*/ 638 h 639"/>
                <a:gd name="T44" fmla="*/ 25 w 631"/>
                <a:gd name="T45" fmla="*/ 632 h 639"/>
                <a:gd name="T46" fmla="*/ 13 w 631"/>
                <a:gd name="T47" fmla="*/ 622 h 639"/>
                <a:gd name="T48" fmla="*/ 4 w 631"/>
                <a:gd name="T49" fmla="*/ 608 h 639"/>
                <a:gd name="T50" fmla="*/ 0 w 631"/>
                <a:gd name="T51" fmla="*/ 592 h 639"/>
                <a:gd name="T52" fmla="*/ 1 w 631"/>
                <a:gd name="T53" fmla="*/ 576 h 639"/>
                <a:gd name="T54" fmla="*/ 7 w 631"/>
                <a:gd name="T55" fmla="*/ 561 h 639"/>
                <a:gd name="T56" fmla="*/ 17 w 631"/>
                <a:gd name="T57" fmla="*/ 549 h 639"/>
                <a:gd name="T58" fmla="*/ 32 w 631"/>
                <a:gd name="T59" fmla="*/ 540 h 639"/>
                <a:gd name="T60" fmla="*/ 31 w 631"/>
                <a:gd name="T61" fmla="*/ 540 h 639"/>
                <a:gd name="T62" fmla="*/ 90 w 631"/>
                <a:gd name="T63" fmla="*/ 513 h 639"/>
                <a:gd name="T64" fmla="*/ 148 w 631"/>
                <a:gd name="T65" fmla="*/ 481 h 639"/>
                <a:gd name="T66" fmla="*/ 202 w 631"/>
                <a:gd name="T67" fmla="*/ 446 h 639"/>
                <a:gd name="T68" fmla="*/ 255 w 631"/>
                <a:gd name="T69" fmla="*/ 407 h 639"/>
                <a:gd name="T70" fmla="*/ 304 w 631"/>
                <a:gd name="T71" fmla="*/ 363 h 639"/>
                <a:gd name="T72" fmla="*/ 350 w 631"/>
                <a:gd name="T73" fmla="*/ 317 h 639"/>
                <a:gd name="T74" fmla="*/ 394 w 631"/>
                <a:gd name="T75" fmla="*/ 267 h 639"/>
                <a:gd name="T76" fmla="*/ 434 w 631"/>
                <a:gd name="T77" fmla="*/ 213 h 639"/>
                <a:gd name="T78" fmla="*/ 471 w 631"/>
                <a:gd name="T79" fmla="*/ 156 h 639"/>
                <a:gd name="T80" fmla="*/ 502 w 631"/>
                <a:gd name="T81" fmla="*/ 96 h 639"/>
                <a:gd name="T82" fmla="*/ 531 w 631"/>
                <a:gd name="T83" fmla="*/ 33 h 639"/>
                <a:gd name="T84" fmla="*/ 540 w 631"/>
                <a:gd name="T85" fmla="*/ 19 h 639"/>
                <a:gd name="T86" fmla="*/ 551 w 631"/>
                <a:gd name="T87" fmla="*/ 9 h 639"/>
                <a:gd name="T88" fmla="*/ 566 w 631"/>
                <a:gd name="T89" fmla="*/ 3 h 639"/>
                <a:gd name="T90" fmla="*/ 582 w 631"/>
                <a:gd name="T91"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1" h="639">
                  <a:moveTo>
                    <a:pt x="582" y="0"/>
                  </a:moveTo>
                  <a:lnTo>
                    <a:pt x="599" y="5"/>
                  </a:lnTo>
                  <a:lnTo>
                    <a:pt x="613" y="13"/>
                  </a:lnTo>
                  <a:lnTo>
                    <a:pt x="624" y="25"/>
                  </a:lnTo>
                  <a:lnTo>
                    <a:pt x="630" y="39"/>
                  </a:lnTo>
                  <a:lnTo>
                    <a:pt x="631" y="55"/>
                  </a:lnTo>
                  <a:lnTo>
                    <a:pt x="628" y="71"/>
                  </a:lnTo>
                  <a:lnTo>
                    <a:pt x="596" y="141"/>
                  </a:lnTo>
                  <a:lnTo>
                    <a:pt x="560" y="208"/>
                  </a:lnTo>
                  <a:lnTo>
                    <a:pt x="521" y="271"/>
                  </a:lnTo>
                  <a:lnTo>
                    <a:pt x="476" y="330"/>
                  </a:lnTo>
                  <a:lnTo>
                    <a:pt x="428" y="386"/>
                  </a:lnTo>
                  <a:lnTo>
                    <a:pt x="376" y="436"/>
                  </a:lnTo>
                  <a:lnTo>
                    <a:pt x="322" y="484"/>
                  </a:lnTo>
                  <a:lnTo>
                    <a:pt x="263" y="528"/>
                  </a:lnTo>
                  <a:lnTo>
                    <a:pt x="203" y="567"/>
                  </a:lnTo>
                  <a:lnTo>
                    <a:pt x="140" y="602"/>
                  </a:lnTo>
                  <a:lnTo>
                    <a:pt x="74" y="633"/>
                  </a:lnTo>
                  <a:lnTo>
                    <a:pt x="73" y="634"/>
                  </a:lnTo>
                  <a:lnTo>
                    <a:pt x="72" y="635"/>
                  </a:lnTo>
                  <a:lnTo>
                    <a:pt x="56" y="639"/>
                  </a:lnTo>
                  <a:lnTo>
                    <a:pt x="40" y="638"/>
                  </a:lnTo>
                  <a:lnTo>
                    <a:pt x="25" y="632"/>
                  </a:lnTo>
                  <a:lnTo>
                    <a:pt x="13" y="622"/>
                  </a:lnTo>
                  <a:lnTo>
                    <a:pt x="4" y="608"/>
                  </a:lnTo>
                  <a:lnTo>
                    <a:pt x="0" y="592"/>
                  </a:lnTo>
                  <a:lnTo>
                    <a:pt x="1" y="576"/>
                  </a:lnTo>
                  <a:lnTo>
                    <a:pt x="7" y="561"/>
                  </a:lnTo>
                  <a:lnTo>
                    <a:pt x="17" y="549"/>
                  </a:lnTo>
                  <a:lnTo>
                    <a:pt x="32" y="540"/>
                  </a:lnTo>
                  <a:lnTo>
                    <a:pt x="31" y="540"/>
                  </a:lnTo>
                  <a:lnTo>
                    <a:pt x="90" y="513"/>
                  </a:lnTo>
                  <a:lnTo>
                    <a:pt x="148" y="481"/>
                  </a:lnTo>
                  <a:lnTo>
                    <a:pt x="202" y="446"/>
                  </a:lnTo>
                  <a:lnTo>
                    <a:pt x="255" y="407"/>
                  </a:lnTo>
                  <a:lnTo>
                    <a:pt x="304" y="363"/>
                  </a:lnTo>
                  <a:lnTo>
                    <a:pt x="350" y="317"/>
                  </a:lnTo>
                  <a:lnTo>
                    <a:pt x="394" y="267"/>
                  </a:lnTo>
                  <a:lnTo>
                    <a:pt x="434" y="213"/>
                  </a:lnTo>
                  <a:lnTo>
                    <a:pt x="471" y="156"/>
                  </a:lnTo>
                  <a:lnTo>
                    <a:pt x="502" y="96"/>
                  </a:lnTo>
                  <a:lnTo>
                    <a:pt x="531" y="33"/>
                  </a:lnTo>
                  <a:lnTo>
                    <a:pt x="540" y="19"/>
                  </a:lnTo>
                  <a:lnTo>
                    <a:pt x="551" y="9"/>
                  </a:lnTo>
                  <a:lnTo>
                    <a:pt x="566" y="3"/>
                  </a:lnTo>
                  <a:lnTo>
                    <a:pt x="58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42" name="Freeform 223">
              <a:extLst>
                <a:ext uri="{FF2B5EF4-FFF2-40B4-BE49-F238E27FC236}">
                  <a16:creationId xmlns:a16="http://schemas.microsoft.com/office/drawing/2014/main" id="{440F09F6-D998-4719-8977-C71C7218AE41}"/>
                </a:ext>
              </a:extLst>
            </p:cNvPr>
            <p:cNvSpPr>
              <a:spLocks/>
            </p:cNvSpPr>
            <p:nvPr/>
          </p:nvSpPr>
          <p:spPr bwMode="auto">
            <a:xfrm>
              <a:off x="2755" y="3767"/>
              <a:ext cx="65" cy="66"/>
            </a:xfrm>
            <a:custGeom>
              <a:avLst/>
              <a:gdLst>
                <a:gd name="T0" fmla="*/ 465 w 521"/>
                <a:gd name="T1" fmla="*/ 0 h 525"/>
                <a:gd name="T2" fmla="*/ 481 w 521"/>
                <a:gd name="T3" fmla="*/ 1 h 525"/>
                <a:gd name="T4" fmla="*/ 495 w 521"/>
                <a:gd name="T5" fmla="*/ 8 h 525"/>
                <a:gd name="T6" fmla="*/ 508 w 521"/>
                <a:gd name="T7" fmla="*/ 17 h 525"/>
                <a:gd name="T8" fmla="*/ 518 w 521"/>
                <a:gd name="T9" fmla="*/ 31 h 525"/>
                <a:gd name="T10" fmla="*/ 521 w 521"/>
                <a:gd name="T11" fmla="*/ 48 h 525"/>
                <a:gd name="T12" fmla="*/ 520 w 521"/>
                <a:gd name="T13" fmla="*/ 64 h 525"/>
                <a:gd name="T14" fmla="*/ 515 w 521"/>
                <a:gd name="T15" fmla="*/ 78 h 525"/>
                <a:gd name="T16" fmla="*/ 504 w 521"/>
                <a:gd name="T17" fmla="*/ 91 h 525"/>
                <a:gd name="T18" fmla="*/ 490 w 521"/>
                <a:gd name="T19" fmla="*/ 99 h 525"/>
                <a:gd name="T20" fmla="*/ 439 w 521"/>
                <a:gd name="T21" fmla="*/ 122 h 525"/>
                <a:gd name="T22" fmla="*/ 391 w 521"/>
                <a:gd name="T23" fmla="*/ 150 h 525"/>
                <a:gd name="T24" fmla="*/ 345 w 521"/>
                <a:gd name="T25" fmla="*/ 181 h 525"/>
                <a:gd name="T26" fmla="*/ 301 w 521"/>
                <a:gd name="T27" fmla="*/ 216 h 525"/>
                <a:gd name="T28" fmla="*/ 260 w 521"/>
                <a:gd name="T29" fmla="*/ 254 h 525"/>
                <a:gd name="T30" fmla="*/ 221 w 521"/>
                <a:gd name="T31" fmla="*/ 296 h 525"/>
                <a:gd name="T32" fmla="*/ 185 w 521"/>
                <a:gd name="T33" fmla="*/ 340 h 525"/>
                <a:gd name="T34" fmla="*/ 153 w 521"/>
                <a:gd name="T35" fmla="*/ 389 h 525"/>
                <a:gd name="T36" fmla="*/ 126 w 521"/>
                <a:gd name="T37" fmla="*/ 439 h 525"/>
                <a:gd name="T38" fmla="*/ 101 w 521"/>
                <a:gd name="T39" fmla="*/ 494 h 525"/>
                <a:gd name="T40" fmla="*/ 93 w 521"/>
                <a:gd name="T41" fmla="*/ 508 h 525"/>
                <a:gd name="T42" fmla="*/ 80 w 521"/>
                <a:gd name="T43" fmla="*/ 518 h 525"/>
                <a:gd name="T44" fmla="*/ 65 w 521"/>
                <a:gd name="T45" fmla="*/ 524 h 525"/>
                <a:gd name="T46" fmla="*/ 49 w 521"/>
                <a:gd name="T47" fmla="*/ 525 h 525"/>
                <a:gd name="T48" fmla="*/ 33 w 521"/>
                <a:gd name="T49" fmla="*/ 522 h 525"/>
                <a:gd name="T50" fmla="*/ 19 w 521"/>
                <a:gd name="T51" fmla="*/ 514 h 525"/>
                <a:gd name="T52" fmla="*/ 9 w 521"/>
                <a:gd name="T53" fmla="*/ 501 h 525"/>
                <a:gd name="T54" fmla="*/ 2 w 521"/>
                <a:gd name="T55" fmla="*/ 488 h 525"/>
                <a:gd name="T56" fmla="*/ 0 w 521"/>
                <a:gd name="T57" fmla="*/ 471 h 525"/>
                <a:gd name="T58" fmla="*/ 4 w 521"/>
                <a:gd name="T59" fmla="*/ 455 h 525"/>
                <a:gd name="T60" fmla="*/ 32 w 521"/>
                <a:gd name="T61" fmla="*/ 394 h 525"/>
                <a:gd name="T62" fmla="*/ 64 w 521"/>
                <a:gd name="T63" fmla="*/ 336 h 525"/>
                <a:gd name="T64" fmla="*/ 100 w 521"/>
                <a:gd name="T65" fmla="*/ 281 h 525"/>
                <a:gd name="T66" fmla="*/ 141 w 521"/>
                <a:gd name="T67" fmla="*/ 231 h 525"/>
                <a:gd name="T68" fmla="*/ 184 w 521"/>
                <a:gd name="T69" fmla="*/ 183 h 525"/>
                <a:gd name="T70" fmla="*/ 232 w 521"/>
                <a:gd name="T71" fmla="*/ 139 h 525"/>
                <a:gd name="T72" fmla="*/ 282 w 521"/>
                <a:gd name="T73" fmla="*/ 100 h 525"/>
                <a:gd name="T74" fmla="*/ 334 w 521"/>
                <a:gd name="T75" fmla="*/ 65 h 525"/>
                <a:gd name="T76" fmla="*/ 389 w 521"/>
                <a:gd name="T77" fmla="*/ 33 h 525"/>
                <a:gd name="T78" fmla="*/ 447 w 521"/>
                <a:gd name="T79" fmla="*/ 6 h 525"/>
                <a:gd name="T80" fmla="*/ 448 w 521"/>
                <a:gd name="T81" fmla="*/ 6 h 525"/>
                <a:gd name="T82" fmla="*/ 448 w 521"/>
                <a:gd name="T83" fmla="*/ 5 h 525"/>
                <a:gd name="T84" fmla="*/ 449 w 521"/>
                <a:gd name="T85" fmla="*/ 5 h 525"/>
                <a:gd name="T86" fmla="*/ 465 w 521"/>
                <a:gd name="T87"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1" h="525">
                  <a:moveTo>
                    <a:pt x="465" y="0"/>
                  </a:moveTo>
                  <a:lnTo>
                    <a:pt x="481" y="1"/>
                  </a:lnTo>
                  <a:lnTo>
                    <a:pt x="495" y="8"/>
                  </a:lnTo>
                  <a:lnTo>
                    <a:pt x="508" y="17"/>
                  </a:lnTo>
                  <a:lnTo>
                    <a:pt x="518" y="31"/>
                  </a:lnTo>
                  <a:lnTo>
                    <a:pt x="521" y="48"/>
                  </a:lnTo>
                  <a:lnTo>
                    <a:pt x="520" y="64"/>
                  </a:lnTo>
                  <a:lnTo>
                    <a:pt x="515" y="78"/>
                  </a:lnTo>
                  <a:lnTo>
                    <a:pt x="504" y="91"/>
                  </a:lnTo>
                  <a:lnTo>
                    <a:pt x="490" y="99"/>
                  </a:lnTo>
                  <a:lnTo>
                    <a:pt x="439" y="122"/>
                  </a:lnTo>
                  <a:lnTo>
                    <a:pt x="391" y="150"/>
                  </a:lnTo>
                  <a:lnTo>
                    <a:pt x="345" y="181"/>
                  </a:lnTo>
                  <a:lnTo>
                    <a:pt x="301" y="216"/>
                  </a:lnTo>
                  <a:lnTo>
                    <a:pt x="260" y="254"/>
                  </a:lnTo>
                  <a:lnTo>
                    <a:pt x="221" y="296"/>
                  </a:lnTo>
                  <a:lnTo>
                    <a:pt x="185" y="340"/>
                  </a:lnTo>
                  <a:lnTo>
                    <a:pt x="153" y="389"/>
                  </a:lnTo>
                  <a:lnTo>
                    <a:pt x="126" y="439"/>
                  </a:lnTo>
                  <a:lnTo>
                    <a:pt x="101" y="494"/>
                  </a:lnTo>
                  <a:lnTo>
                    <a:pt x="93" y="508"/>
                  </a:lnTo>
                  <a:lnTo>
                    <a:pt x="80" y="518"/>
                  </a:lnTo>
                  <a:lnTo>
                    <a:pt x="65" y="524"/>
                  </a:lnTo>
                  <a:lnTo>
                    <a:pt x="49" y="525"/>
                  </a:lnTo>
                  <a:lnTo>
                    <a:pt x="33" y="522"/>
                  </a:lnTo>
                  <a:lnTo>
                    <a:pt x="19" y="514"/>
                  </a:lnTo>
                  <a:lnTo>
                    <a:pt x="9" y="501"/>
                  </a:lnTo>
                  <a:lnTo>
                    <a:pt x="2" y="488"/>
                  </a:lnTo>
                  <a:lnTo>
                    <a:pt x="0" y="471"/>
                  </a:lnTo>
                  <a:lnTo>
                    <a:pt x="4" y="455"/>
                  </a:lnTo>
                  <a:lnTo>
                    <a:pt x="32" y="394"/>
                  </a:lnTo>
                  <a:lnTo>
                    <a:pt x="64" y="336"/>
                  </a:lnTo>
                  <a:lnTo>
                    <a:pt x="100" y="281"/>
                  </a:lnTo>
                  <a:lnTo>
                    <a:pt x="141" y="231"/>
                  </a:lnTo>
                  <a:lnTo>
                    <a:pt x="184" y="183"/>
                  </a:lnTo>
                  <a:lnTo>
                    <a:pt x="232" y="139"/>
                  </a:lnTo>
                  <a:lnTo>
                    <a:pt x="282" y="100"/>
                  </a:lnTo>
                  <a:lnTo>
                    <a:pt x="334" y="65"/>
                  </a:lnTo>
                  <a:lnTo>
                    <a:pt x="389" y="33"/>
                  </a:lnTo>
                  <a:lnTo>
                    <a:pt x="447" y="6"/>
                  </a:lnTo>
                  <a:lnTo>
                    <a:pt x="448" y="6"/>
                  </a:lnTo>
                  <a:lnTo>
                    <a:pt x="448" y="5"/>
                  </a:lnTo>
                  <a:lnTo>
                    <a:pt x="449" y="5"/>
                  </a:lnTo>
                  <a:lnTo>
                    <a:pt x="46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43" name="Freeform 224">
              <a:extLst>
                <a:ext uri="{FF2B5EF4-FFF2-40B4-BE49-F238E27FC236}">
                  <a16:creationId xmlns:a16="http://schemas.microsoft.com/office/drawing/2014/main" id="{6E482DE4-8B74-45EB-91C7-423BB10B2E1B}"/>
                </a:ext>
              </a:extLst>
            </p:cNvPr>
            <p:cNvSpPr>
              <a:spLocks/>
            </p:cNvSpPr>
            <p:nvPr/>
          </p:nvSpPr>
          <p:spPr bwMode="auto">
            <a:xfrm>
              <a:off x="2707" y="3720"/>
              <a:ext cx="92" cy="94"/>
            </a:xfrm>
            <a:custGeom>
              <a:avLst/>
              <a:gdLst>
                <a:gd name="T0" fmla="*/ 686 w 742"/>
                <a:gd name="T1" fmla="*/ 0 h 751"/>
                <a:gd name="T2" fmla="*/ 702 w 742"/>
                <a:gd name="T3" fmla="*/ 2 h 751"/>
                <a:gd name="T4" fmla="*/ 717 w 742"/>
                <a:gd name="T5" fmla="*/ 7 h 751"/>
                <a:gd name="T6" fmla="*/ 730 w 742"/>
                <a:gd name="T7" fmla="*/ 18 h 751"/>
                <a:gd name="T8" fmla="*/ 738 w 742"/>
                <a:gd name="T9" fmla="*/ 31 h 751"/>
                <a:gd name="T10" fmla="*/ 742 w 742"/>
                <a:gd name="T11" fmla="*/ 47 h 751"/>
                <a:gd name="T12" fmla="*/ 741 w 742"/>
                <a:gd name="T13" fmla="*/ 63 h 751"/>
                <a:gd name="T14" fmla="*/ 735 w 742"/>
                <a:gd name="T15" fmla="*/ 77 h 751"/>
                <a:gd name="T16" fmla="*/ 725 w 742"/>
                <a:gd name="T17" fmla="*/ 90 h 751"/>
                <a:gd name="T18" fmla="*/ 711 w 742"/>
                <a:gd name="T19" fmla="*/ 99 h 751"/>
                <a:gd name="T20" fmla="*/ 645 w 742"/>
                <a:gd name="T21" fmla="*/ 129 h 751"/>
                <a:gd name="T22" fmla="*/ 581 w 742"/>
                <a:gd name="T23" fmla="*/ 164 h 751"/>
                <a:gd name="T24" fmla="*/ 519 w 742"/>
                <a:gd name="T25" fmla="*/ 203 h 751"/>
                <a:gd name="T26" fmla="*/ 460 w 742"/>
                <a:gd name="T27" fmla="*/ 246 h 751"/>
                <a:gd name="T28" fmla="*/ 402 w 742"/>
                <a:gd name="T29" fmla="*/ 292 h 751"/>
                <a:gd name="T30" fmla="*/ 349 w 742"/>
                <a:gd name="T31" fmla="*/ 343 h 751"/>
                <a:gd name="T32" fmla="*/ 298 w 742"/>
                <a:gd name="T33" fmla="*/ 396 h 751"/>
                <a:gd name="T34" fmla="*/ 251 w 742"/>
                <a:gd name="T35" fmla="*/ 454 h 751"/>
                <a:gd name="T36" fmla="*/ 207 w 742"/>
                <a:gd name="T37" fmla="*/ 515 h 751"/>
                <a:gd name="T38" fmla="*/ 167 w 742"/>
                <a:gd name="T39" fmla="*/ 579 h 751"/>
                <a:gd name="T40" fmla="*/ 131 w 742"/>
                <a:gd name="T41" fmla="*/ 648 h 751"/>
                <a:gd name="T42" fmla="*/ 99 w 742"/>
                <a:gd name="T43" fmla="*/ 718 h 751"/>
                <a:gd name="T44" fmla="*/ 91 w 742"/>
                <a:gd name="T45" fmla="*/ 732 h 751"/>
                <a:gd name="T46" fmla="*/ 79 w 742"/>
                <a:gd name="T47" fmla="*/ 742 h 751"/>
                <a:gd name="T48" fmla="*/ 64 w 742"/>
                <a:gd name="T49" fmla="*/ 749 h 751"/>
                <a:gd name="T50" fmla="*/ 48 w 742"/>
                <a:gd name="T51" fmla="*/ 751 h 751"/>
                <a:gd name="T52" fmla="*/ 32 w 742"/>
                <a:gd name="T53" fmla="*/ 747 h 751"/>
                <a:gd name="T54" fmla="*/ 18 w 742"/>
                <a:gd name="T55" fmla="*/ 738 h 751"/>
                <a:gd name="T56" fmla="*/ 8 w 742"/>
                <a:gd name="T57" fmla="*/ 727 h 751"/>
                <a:gd name="T58" fmla="*/ 2 w 742"/>
                <a:gd name="T59" fmla="*/ 712 h 751"/>
                <a:gd name="T60" fmla="*/ 0 w 742"/>
                <a:gd name="T61" fmla="*/ 696 h 751"/>
                <a:gd name="T62" fmla="*/ 4 w 742"/>
                <a:gd name="T63" fmla="*/ 680 h 751"/>
                <a:gd name="T64" fmla="*/ 38 w 742"/>
                <a:gd name="T65" fmla="*/ 604 h 751"/>
                <a:gd name="T66" fmla="*/ 76 w 742"/>
                <a:gd name="T67" fmla="*/ 530 h 751"/>
                <a:gd name="T68" fmla="*/ 120 w 742"/>
                <a:gd name="T69" fmla="*/ 459 h 751"/>
                <a:gd name="T70" fmla="*/ 167 w 742"/>
                <a:gd name="T71" fmla="*/ 393 h 751"/>
                <a:gd name="T72" fmla="*/ 218 w 742"/>
                <a:gd name="T73" fmla="*/ 331 h 751"/>
                <a:gd name="T74" fmla="*/ 274 w 742"/>
                <a:gd name="T75" fmla="*/ 272 h 751"/>
                <a:gd name="T76" fmla="*/ 332 w 742"/>
                <a:gd name="T77" fmla="*/ 217 h 751"/>
                <a:gd name="T78" fmla="*/ 394 w 742"/>
                <a:gd name="T79" fmla="*/ 167 h 751"/>
                <a:gd name="T80" fmla="*/ 459 w 742"/>
                <a:gd name="T81" fmla="*/ 120 h 751"/>
                <a:gd name="T82" fmla="*/ 526 w 742"/>
                <a:gd name="T83" fmla="*/ 77 h 751"/>
                <a:gd name="T84" fmla="*/ 595 w 742"/>
                <a:gd name="T85" fmla="*/ 40 h 751"/>
                <a:gd name="T86" fmla="*/ 667 w 742"/>
                <a:gd name="T87" fmla="*/ 6 h 751"/>
                <a:gd name="T88" fmla="*/ 669 w 742"/>
                <a:gd name="T89" fmla="*/ 5 h 751"/>
                <a:gd name="T90" fmla="*/ 670 w 742"/>
                <a:gd name="T91" fmla="*/ 4 h 751"/>
                <a:gd name="T92" fmla="*/ 686 w 742"/>
                <a:gd name="T9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2" h="751">
                  <a:moveTo>
                    <a:pt x="686" y="0"/>
                  </a:moveTo>
                  <a:lnTo>
                    <a:pt x="702" y="2"/>
                  </a:lnTo>
                  <a:lnTo>
                    <a:pt x="717" y="7"/>
                  </a:lnTo>
                  <a:lnTo>
                    <a:pt x="730" y="18"/>
                  </a:lnTo>
                  <a:lnTo>
                    <a:pt x="738" y="31"/>
                  </a:lnTo>
                  <a:lnTo>
                    <a:pt x="742" y="47"/>
                  </a:lnTo>
                  <a:lnTo>
                    <a:pt x="741" y="63"/>
                  </a:lnTo>
                  <a:lnTo>
                    <a:pt x="735" y="77"/>
                  </a:lnTo>
                  <a:lnTo>
                    <a:pt x="725" y="90"/>
                  </a:lnTo>
                  <a:lnTo>
                    <a:pt x="711" y="99"/>
                  </a:lnTo>
                  <a:lnTo>
                    <a:pt x="645" y="129"/>
                  </a:lnTo>
                  <a:lnTo>
                    <a:pt x="581" y="164"/>
                  </a:lnTo>
                  <a:lnTo>
                    <a:pt x="519" y="203"/>
                  </a:lnTo>
                  <a:lnTo>
                    <a:pt x="460" y="246"/>
                  </a:lnTo>
                  <a:lnTo>
                    <a:pt x="402" y="292"/>
                  </a:lnTo>
                  <a:lnTo>
                    <a:pt x="349" y="343"/>
                  </a:lnTo>
                  <a:lnTo>
                    <a:pt x="298" y="396"/>
                  </a:lnTo>
                  <a:lnTo>
                    <a:pt x="251" y="454"/>
                  </a:lnTo>
                  <a:lnTo>
                    <a:pt x="207" y="515"/>
                  </a:lnTo>
                  <a:lnTo>
                    <a:pt x="167" y="579"/>
                  </a:lnTo>
                  <a:lnTo>
                    <a:pt x="131" y="648"/>
                  </a:lnTo>
                  <a:lnTo>
                    <a:pt x="99" y="718"/>
                  </a:lnTo>
                  <a:lnTo>
                    <a:pt x="91" y="732"/>
                  </a:lnTo>
                  <a:lnTo>
                    <a:pt x="79" y="742"/>
                  </a:lnTo>
                  <a:lnTo>
                    <a:pt x="64" y="749"/>
                  </a:lnTo>
                  <a:lnTo>
                    <a:pt x="48" y="751"/>
                  </a:lnTo>
                  <a:lnTo>
                    <a:pt x="32" y="747"/>
                  </a:lnTo>
                  <a:lnTo>
                    <a:pt x="18" y="738"/>
                  </a:lnTo>
                  <a:lnTo>
                    <a:pt x="8" y="727"/>
                  </a:lnTo>
                  <a:lnTo>
                    <a:pt x="2" y="712"/>
                  </a:lnTo>
                  <a:lnTo>
                    <a:pt x="0" y="696"/>
                  </a:lnTo>
                  <a:lnTo>
                    <a:pt x="4" y="680"/>
                  </a:lnTo>
                  <a:lnTo>
                    <a:pt x="38" y="604"/>
                  </a:lnTo>
                  <a:lnTo>
                    <a:pt x="76" y="530"/>
                  </a:lnTo>
                  <a:lnTo>
                    <a:pt x="120" y="459"/>
                  </a:lnTo>
                  <a:lnTo>
                    <a:pt x="167" y="393"/>
                  </a:lnTo>
                  <a:lnTo>
                    <a:pt x="218" y="331"/>
                  </a:lnTo>
                  <a:lnTo>
                    <a:pt x="274" y="272"/>
                  </a:lnTo>
                  <a:lnTo>
                    <a:pt x="332" y="217"/>
                  </a:lnTo>
                  <a:lnTo>
                    <a:pt x="394" y="167"/>
                  </a:lnTo>
                  <a:lnTo>
                    <a:pt x="459" y="120"/>
                  </a:lnTo>
                  <a:lnTo>
                    <a:pt x="526" y="77"/>
                  </a:lnTo>
                  <a:lnTo>
                    <a:pt x="595" y="40"/>
                  </a:lnTo>
                  <a:lnTo>
                    <a:pt x="667" y="6"/>
                  </a:lnTo>
                  <a:lnTo>
                    <a:pt x="669" y="5"/>
                  </a:lnTo>
                  <a:lnTo>
                    <a:pt x="670" y="4"/>
                  </a:lnTo>
                  <a:lnTo>
                    <a:pt x="68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44" name="Freeform 225">
              <a:extLst>
                <a:ext uri="{FF2B5EF4-FFF2-40B4-BE49-F238E27FC236}">
                  <a16:creationId xmlns:a16="http://schemas.microsoft.com/office/drawing/2014/main" id="{6E716327-665D-4854-9F68-A3EDD1836095}"/>
                </a:ext>
              </a:extLst>
            </p:cNvPr>
            <p:cNvSpPr>
              <a:spLocks/>
            </p:cNvSpPr>
            <p:nvPr/>
          </p:nvSpPr>
          <p:spPr bwMode="auto">
            <a:xfrm>
              <a:off x="2731" y="3743"/>
              <a:ext cx="79" cy="80"/>
            </a:xfrm>
            <a:custGeom>
              <a:avLst/>
              <a:gdLst>
                <a:gd name="T0" fmla="*/ 575 w 631"/>
                <a:gd name="T1" fmla="*/ 0 h 639"/>
                <a:gd name="T2" fmla="*/ 592 w 631"/>
                <a:gd name="T3" fmla="*/ 1 h 639"/>
                <a:gd name="T4" fmla="*/ 606 w 631"/>
                <a:gd name="T5" fmla="*/ 7 h 639"/>
                <a:gd name="T6" fmla="*/ 618 w 631"/>
                <a:gd name="T7" fmla="*/ 18 h 639"/>
                <a:gd name="T8" fmla="*/ 627 w 631"/>
                <a:gd name="T9" fmla="*/ 32 h 639"/>
                <a:gd name="T10" fmla="*/ 631 w 631"/>
                <a:gd name="T11" fmla="*/ 47 h 639"/>
                <a:gd name="T12" fmla="*/ 630 w 631"/>
                <a:gd name="T13" fmla="*/ 63 h 639"/>
                <a:gd name="T14" fmla="*/ 625 w 631"/>
                <a:gd name="T15" fmla="*/ 78 h 639"/>
                <a:gd name="T16" fmla="*/ 614 w 631"/>
                <a:gd name="T17" fmla="*/ 90 h 639"/>
                <a:gd name="T18" fmla="*/ 600 w 631"/>
                <a:gd name="T19" fmla="*/ 99 h 639"/>
                <a:gd name="T20" fmla="*/ 600 w 631"/>
                <a:gd name="T21" fmla="*/ 99 h 639"/>
                <a:gd name="T22" fmla="*/ 541 w 631"/>
                <a:gd name="T23" fmla="*/ 126 h 639"/>
                <a:gd name="T24" fmla="*/ 483 w 631"/>
                <a:gd name="T25" fmla="*/ 158 h 639"/>
                <a:gd name="T26" fmla="*/ 429 w 631"/>
                <a:gd name="T27" fmla="*/ 194 h 639"/>
                <a:gd name="T28" fmla="*/ 377 w 631"/>
                <a:gd name="T29" fmla="*/ 233 h 639"/>
                <a:gd name="T30" fmla="*/ 327 w 631"/>
                <a:gd name="T31" fmla="*/ 276 h 639"/>
                <a:gd name="T32" fmla="*/ 280 w 631"/>
                <a:gd name="T33" fmla="*/ 322 h 639"/>
                <a:gd name="T34" fmla="*/ 237 w 631"/>
                <a:gd name="T35" fmla="*/ 372 h 639"/>
                <a:gd name="T36" fmla="*/ 198 w 631"/>
                <a:gd name="T37" fmla="*/ 426 h 639"/>
                <a:gd name="T38" fmla="*/ 160 w 631"/>
                <a:gd name="T39" fmla="*/ 483 h 639"/>
                <a:gd name="T40" fmla="*/ 128 w 631"/>
                <a:gd name="T41" fmla="*/ 543 h 639"/>
                <a:gd name="T42" fmla="*/ 100 w 631"/>
                <a:gd name="T43" fmla="*/ 606 h 639"/>
                <a:gd name="T44" fmla="*/ 91 w 631"/>
                <a:gd name="T45" fmla="*/ 621 h 639"/>
                <a:gd name="T46" fmla="*/ 80 w 631"/>
                <a:gd name="T47" fmla="*/ 630 h 639"/>
                <a:gd name="T48" fmla="*/ 65 w 631"/>
                <a:gd name="T49" fmla="*/ 637 h 639"/>
                <a:gd name="T50" fmla="*/ 49 w 631"/>
                <a:gd name="T51" fmla="*/ 639 h 639"/>
                <a:gd name="T52" fmla="*/ 33 w 631"/>
                <a:gd name="T53" fmla="*/ 634 h 639"/>
                <a:gd name="T54" fmla="*/ 18 w 631"/>
                <a:gd name="T55" fmla="*/ 626 h 639"/>
                <a:gd name="T56" fmla="*/ 7 w 631"/>
                <a:gd name="T57" fmla="*/ 614 h 639"/>
                <a:gd name="T58" fmla="*/ 2 w 631"/>
                <a:gd name="T59" fmla="*/ 600 h 639"/>
                <a:gd name="T60" fmla="*/ 0 w 631"/>
                <a:gd name="T61" fmla="*/ 584 h 639"/>
                <a:gd name="T62" fmla="*/ 4 w 631"/>
                <a:gd name="T63" fmla="*/ 567 h 639"/>
                <a:gd name="T64" fmla="*/ 35 w 631"/>
                <a:gd name="T65" fmla="*/ 498 h 639"/>
                <a:gd name="T66" fmla="*/ 71 w 631"/>
                <a:gd name="T67" fmla="*/ 431 h 639"/>
                <a:gd name="T68" fmla="*/ 111 w 631"/>
                <a:gd name="T69" fmla="*/ 368 h 639"/>
                <a:gd name="T70" fmla="*/ 155 w 631"/>
                <a:gd name="T71" fmla="*/ 309 h 639"/>
                <a:gd name="T72" fmla="*/ 203 w 631"/>
                <a:gd name="T73" fmla="*/ 254 h 639"/>
                <a:gd name="T74" fmla="*/ 255 w 631"/>
                <a:gd name="T75" fmla="*/ 202 h 639"/>
                <a:gd name="T76" fmla="*/ 309 w 631"/>
                <a:gd name="T77" fmla="*/ 155 h 639"/>
                <a:gd name="T78" fmla="*/ 368 w 631"/>
                <a:gd name="T79" fmla="*/ 112 h 639"/>
                <a:gd name="T80" fmla="*/ 428 w 631"/>
                <a:gd name="T81" fmla="*/ 72 h 639"/>
                <a:gd name="T82" fmla="*/ 491 w 631"/>
                <a:gd name="T83" fmla="*/ 37 h 639"/>
                <a:gd name="T84" fmla="*/ 556 w 631"/>
                <a:gd name="T85" fmla="*/ 6 h 639"/>
                <a:gd name="T86" fmla="*/ 558 w 631"/>
                <a:gd name="T87" fmla="*/ 5 h 639"/>
                <a:gd name="T88" fmla="*/ 558 w 631"/>
                <a:gd name="T89" fmla="*/ 5 h 639"/>
                <a:gd name="T90" fmla="*/ 559 w 631"/>
                <a:gd name="T91" fmla="*/ 4 h 639"/>
                <a:gd name="T92" fmla="*/ 575 w 631"/>
                <a:gd name="T9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1" h="639">
                  <a:moveTo>
                    <a:pt x="575" y="0"/>
                  </a:moveTo>
                  <a:lnTo>
                    <a:pt x="592" y="1"/>
                  </a:lnTo>
                  <a:lnTo>
                    <a:pt x="606" y="7"/>
                  </a:lnTo>
                  <a:lnTo>
                    <a:pt x="618" y="18"/>
                  </a:lnTo>
                  <a:lnTo>
                    <a:pt x="627" y="32"/>
                  </a:lnTo>
                  <a:lnTo>
                    <a:pt x="631" y="47"/>
                  </a:lnTo>
                  <a:lnTo>
                    <a:pt x="630" y="63"/>
                  </a:lnTo>
                  <a:lnTo>
                    <a:pt x="625" y="78"/>
                  </a:lnTo>
                  <a:lnTo>
                    <a:pt x="614" y="90"/>
                  </a:lnTo>
                  <a:lnTo>
                    <a:pt x="600" y="99"/>
                  </a:lnTo>
                  <a:lnTo>
                    <a:pt x="600" y="99"/>
                  </a:lnTo>
                  <a:lnTo>
                    <a:pt x="541" y="126"/>
                  </a:lnTo>
                  <a:lnTo>
                    <a:pt x="483" y="158"/>
                  </a:lnTo>
                  <a:lnTo>
                    <a:pt x="429" y="194"/>
                  </a:lnTo>
                  <a:lnTo>
                    <a:pt x="377" y="233"/>
                  </a:lnTo>
                  <a:lnTo>
                    <a:pt x="327" y="276"/>
                  </a:lnTo>
                  <a:lnTo>
                    <a:pt x="280" y="322"/>
                  </a:lnTo>
                  <a:lnTo>
                    <a:pt x="237" y="372"/>
                  </a:lnTo>
                  <a:lnTo>
                    <a:pt x="198" y="426"/>
                  </a:lnTo>
                  <a:lnTo>
                    <a:pt x="160" y="483"/>
                  </a:lnTo>
                  <a:lnTo>
                    <a:pt x="128" y="543"/>
                  </a:lnTo>
                  <a:lnTo>
                    <a:pt x="100" y="606"/>
                  </a:lnTo>
                  <a:lnTo>
                    <a:pt x="91" y="621"/>
                  </a:lnTo>
                  <a:lnTo>
                    <a:pt x="80" y="630"/>
                  </a:lnTo>
                  <a:lnTo>
                    <a:pt x="65" y="637"/>
                  </a:lnTo>
                  <a:lnTo>
                    <a:pt x="49" y="639"/>
                  </a:lnTo>
                  <a:lnTo>
                    <a:pt x="33" y="634"/>
                  </a:lnTo>
                  <a:lnTo>
                    <a:pt x="18" y="626"/>
                  </a:lnTo>
                  <a:lnTo>
                    <a:pt x="7" y="614"/>
                  </a:lnTo>
                  <a:lnTo>
                    <a:pt x="2" y="600"/>
                  </a:lnTo>
                  <a:lnTo>
                    <a:pt x="0" y="584"/>
                  </a:lnTo>
                  <a:lnTo>
                    <a:pt x="4" y="567"/>
                  </a:lnTo>
                  <a:lnTo>
                    <a:pt x="35" y="498"/>
                  </a:lnTo>
                  <a:lnTo>
                    <a:pt x="71" y="431"/>
                  </a:lnTo>
                  <a:lnTo>
                    <a:pt x="111" y="368"/>
                  </a:lnTo>
                  <a:lnTo>
                    <a:pt x="155" y="309"/>
                  </a:lnTo>
                  <a:lnTo>
                    <a:pt x="203" y="254"/>
                  </a:lnTo>
                  <a:lnTo>
                    <a:pt x="255" y="202"/>
                  </a:lnTo>
                  <a:lnTo>
                    <a:pt x="309" y="155"/>
                  </a:lnTo>
                  <a:lnTo>
                    <a:pt x="368" y="112"/>
                  </a:lnTo>
                  <a:lnTo>
                    <a:pt x="428" y="72"/>
                  </a:lnTo>
                  <a:lnTo>
                    <a:pt x="491" y="37"/>
                  </a:lnTo>
                  <a:lnTo>
                    <a:pt x="556" y="6"/>
                  </a:lnTo>
                  <a:lnTo>
                    <a:pt x="558" y="5"/>
                  </a:lnTo>
                  <a:lnTo>
                    <a:pt x="558" y="5"/>
                  </a:lnTo>
                  <a:lnTo>
                    <a:pt x="559" y="4"/>
                  </a:lnTo>
                  <a:lnTo>
                    <a:pt x="57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245" name="Group 228">
            <a:extLst>
              <a:ext uri="{FF2B5EF4-FFF2-40B4-BE49-F238E27FC236}">
                <a16:creationId xmlns:a16="http://schemas.microsoft.com/office/drawing/2014/main" id="{89D0BE16-0371-4DC3-91BD-AD3CE641386A}"/>
              </a:ext>
            </a:extLst>
          </p:cNvPr>
          <p:cNvGrpSpPr>
            <a:grpSpLocks noChangeAspect="1"/>
          </p:cNvGrpSpPr>
          <p:nvPr/>
        </p:nvGrpSpPr>
        <p:grpSpPr bwMode="auto">
          <a:xfrm>
            <a:off x="2881285" y="3328521"/>
            <a:ext cx="330162" cy="245241"/>
            <a:chOff x="3630" y="3711"/>
            <a:chExt cx="416" cy="309"/>
          </a:xfrm>
          <a:solidFill>
            <a:srgbClr val="000000"/>
          </a:solidFill>
        </p:grpSpPr>
        <p:sp>
          <p:nvSpPr>
            <p:cNvPr id="1246" name="Freeform 230">
              <a:extLst>
                <a:ext uri="{FF2B5EF4-FFF2-40B4-BE49-F238E27FC236}">
                  <a16:creationId xmlns:a16="http://schemas.microsoft.com/office/drawing/2014/main" id="{C2C694ED-35EC-401C-A0FC-F501694D355F}"/>
                </a:ext>
              </a:extLst>
            </p:cNvPr>
            <p:cNvSpPr>
              <a:spLocks noEditPoints="1"/>
            </p:cNvSpPr>
            <p:nvPr/>
          </p:nvSpPr>
          <p:spPr bwMode="auto">
            <a:xfrm>
              <a:off x="3630" y="3711"/>
              <a:ext cx="416" cy="309"/>
            </a:xfrm>
            <a:custGeom>
              <a:avLst/>
              <a:gdLst>
                <a:gd name="T0" fmla="*/ 382 w 3332"/>
                <a:gd name="T1" fmla="*/ 209 h 2473"/>
                <a:gd name="T2" fmla="*/ 321 w 3332"/>
                <a:gd name="T3" fmla="*/ 230 h 2473"/>
                <a:gd name="T4" fmla="*/ 270 w 3332"/>
                <a:gd name="T5" fmla="*/ 266 h 2473"/>
                <a:gd name="T6" fmla="*/ 232 w 3332"/>
                <a:gd name="T7" fmla="*/ 318 h 2473"/>
                <a:gd name="T8" fmla="*/ 211 w 3332"/>
                <a:gd name="T9" fmla="*/ 379 h 2473"/>
                <a:gd name="T10" fmla="*/ 208 w 3332"/>
                <a:gd name="T11" fmla="*/ 2061 h 2473"/>
                <a:gd name="T12" fmla="*/ 219 w 3332"/>
                <a:gd name="T13" fmla="*/ 2126 h 2473"/>
                <a:gd name="T14" fmla="*/ 248 w 3332"/>
                <a:gd name="T15" fmla="*/ 2183 h 2473"/>
                <a:gd name="T16" fmla="*/ 293 w 3332"/>
                <a:gd name="T17" fmla="*/ 2228 h 2473"/>
                <a:gd name="T18" fmla="*/ 351 w 3332"/>
                <a:gd name="T19" fmla="*/ 2257 h 2473"/>
                <a:gd name="T20" fmla="*/ 416 w 3332"/>
                <a:gd name="T21" fmla="*/ 2267 h 2473"/>
                <a:gd name="T22" fmla="*/ 2425 w 3332"/>
                <a:gd name="T23" fmla="*/ 2265 h 2473"/>
                <a:gd name="T24" fmla="*/ 2483 w 3332"/>
                <a:gd name="T25" fmla="*/ 2248 h 2473"/>
                <a:gd name="T26" fmla="*/ 2532 w 3332"/>
                <a:gd name="T27" fmla="*/ 2215 h 2473"/>
                <a:gd name="T28" fmla="*/ 2572 w 3332"/>
                <a:gd name="T29" fmla="*/ 2170 h 2473"/>
                <a:gd name="T30" fmla="*/ 3107 w 3332"/>
                <a:gd name="T31" fmla="*/ 1316 h 2473"/>
                <a:gd name="T32" fmla="*/ 3123 w 3332"/>
                <a:gd name="T33" fmla="*/ 1253 h 2473"/>
                <a:gd name="T34" fmla="*/ 3117 w 3332"/>
                <a:gd name="T35" fmla="*/ 1188 h 2473"/>
                <a:gd name="T36" fmla="*/ 3092 w 3332"/>
                <a:gd name="T37" fmla="*/ 1127 h 2473"/>
                <a:gd name="T38" fmla="*/ 2553 w 3332"/>
                <a:gd name="T39" fmla="*/ 278 h 2473"/>
                <a:gd name="T40" fmla="*/ 2508 w 3332"/>
                <a:gd name="T41" fmla="*/ 240 h 2473"/>
                <a:gd name="T42" fmla="*/ 2455 w 3332"/>
                <a:gd name="T43" fmla="*/ 216 h 2473"/>
                <a:gd name="T44" fmla="*/ 2394 w 3332"/>
                <a:gd name="T45" fmla="*/ 206 h 2473"/>
                <a:gd name="T46" fmla="*/ 416 w 3332"/>
                <a:gd name="T47" fmla="*/ 0 h 2473"/>
                <a:gd name="T48" fmla="*/ 2442 w 3332"/>
                <a:gd name="T49" fmla="*/ 3 h 2473"/>
                <a:gd name="T50" fmla="*/ 2533 w 3332"/>
                <a:gd name="T51" fmla="*/ 24 h 2473"/>
                <a:gd name="T52" fmla="*/ 2617 w 3332"/>
                <a:gd name="T53" fmla="*/ 63 h 2473"/>
                <a:gd name="T54" fmla="*/ 2689 w 3332"/>
                <a:gd name="T55" fmla="*/ 121 h 2473"/>
                <a:gd name="T56" fmla="*/ 2748 w 3332"/>
                <a:gd name="T57" fmla="*/ 194 h 2473"/>
                <a:gd name="T58" fmla="*/ 3292 w 3332"/>
                <a:gd name="T59" fmla="*/ 1059 h 2473"/>
                <a:gd name="T60" fmla="*/ 3321 w 3332"/>
                <a:gd name="T61" fmla="*/ 1146 h 2473"/>
                <a:gd name="T62" fmla="*/ 3332 w 3332"/>
                <a:gd name="T63" fmla="*/ 1236 h 2473"/>
                <a:gd name="T64" fmla="*/ 3321 w 3332"/>
                <a:gd name="T65" fmla="*/ 1327 h 2473"/>
                <a:gd name="T66" fmla="*/ 3292 w 3332"/>
                <a:gd name="T67" fmla="*/ 1414 h 2473"/>
                <a:gd name="T68" fmla="*/ 2748 w 3332"/>
                <a:gd name="T69" fmla="*/ 2279 h 2473"/>
                <a:gd name="T70" fmla="*/ 2689 w 3332"/>
                <a:gd name="T71" fmla="*/ 2352 h 2473"/>
                <a:gd name="T72" fmla="*/ 2617 w 3332"/>
                <a:gd name="T73" fmla="*/ 2409 h 2473"/>
                <a:gd name="T74" fmla="*/ 2533 w 3332"/>
                <a:gd name="T75" fmla="*/ 2450 h 2473"/>
                <a:gd name="T76" fmla="*/ 2442 w 3332"/>
                <a:gd name="T77" fmla="*/ 2470 h 2473"/>
                <a:gd name="T78" fmla="*/ 416 w 3332"/>
                <a:gd name="T79" fmla="*/ 2473 h 2473"/>
                <a:gd name="T80" fmla="*/ 314 w 3332"/>
                <a:gd name="T81" fmla="*/ 2460 h 2473"/>
                <a:gd name="T82" fmla="*/ 220 w 3332"/>
                <a:gd name="T83" fmla="*/ 2424 h 2473"/>
                <a:gd name="T84" fmla="*/ 139 w 3332"/>
                <a:gd name="T85" fmla="*/ 2369 h 2473"/>
                <a:gd name="T86" fmla="*/ 75 w 3332"/>
                <a:gd name="T87" fmla="*/ 2297 h 2473"/>
                <a:gd name="T88" fmla="*/ 28 w 3332"/>
                <a:gd name="T89" fmla="*/ 2209 h 2473"/>
                <a:gd name="T90" fmla="*/ 3 w 3332"/>
                <a:gd name="T91" fmla="*/ 2113 h 2473"/>
                <a:gd name="T92" fmla="*/ 0 w 3332"/>
                <a:gd name="T93" fmla="*/ 412 h 2473"/>
                <a:gd name="T94" fmla="*/ 12 w 3332"/>
                <a:gd name="T95" fmla="*/ 311 h 2473"/>
                <a:gd name="T96" fmla="*/ 49 w 3332"/>
                <a:gd name="T97" fmla="*/ 219 h 2473"/>
                <a:gd name="T98" fmla="*/ 106 w 3332"/>
                <a:gd name="T99" fmla="*/ 138 h 2473"/>
                <a:gd name="T100" fmla="*/ 178 w 3332"/>
                <a:gd name="T101" fmla="*/ 75 h 2473"/>
                <a:gd name="T102" fmla="*/ 266 w 3332"/>
                <a:gd name="T103" fmla="*/ 28 h 2473"/>
                <a:gd name="T104" fmla="*/ 364 w 3332"/>
                <a:gd name="T105" fmla="*/ 4 h 2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2" h="2473">
                  <a:moveTo>
                    <a:pt x="416" y="206"/>
                  </a:moveTo>
                  <a:lnTo>
                    <a:pt x="382" y="209"/>
                  </a:lnTo>
                  <a:lnTo>
                    <a:pt x="351" y="217"/>
                  </a:lnTo>
                  <a:lnTo>
                    <a:pt x="321" y="230"/>
                  </a:lnTo>
                  <a:lnTo>
                    <a:pt x="293" y="246"/>
                  </a:lnTo>
                  <a:lnTo>
                    <a:pt x="270" y="266"/>
                  </a:lnTo>
                  <a:lnTo>
                    <a:pt x="248" y="291"/>
                  </a:lnTo>
                  <a:lnTo>
                    <a:pt x="232" y="318"/>
                  </a:lnTo>
                  <a:lnTo>
                    <a:pt x="219" y="347"/>
                  </a:lnTo>
                  <a:lnTo>
                    <a:pt x="211" y="379"/>
                  </a:lnTo>
                  <a:lnTo>
                    <a:pt x="208" y="412"/>
                  </a:lnTo>
                  <a:lnTo>
                    <a:pt x="208" y="2061"/>
                  </a:lnTo>
                  <a:lnTo>
                    <a:pt x="211" y="2095"/>
                  </a:lnTo>
                  <a:lnTo>
                    <a:pt x="219" y="2126"/>
                  </a:lnTo>
                  <a:lnTo>
                    <a:pt x="232" y="2156"/>
                  </a:lnTo>
                  <a:lnTo>
                    <a:pt x="248" y="2183"/>
                  </a:lnTo>
                  <a:lnTo>
                    <a:pt x="270" y="2206"/>
                  </a:lnTo>
                  <a:lnTo>
                    <a:pt x="293" y="2228"/>
                  </a:lnTo>
                  <a:lnTo>
                    <a:pt x="321" y="2244"/>
                  </a:lnTo>
                  <a:lnTo>
                    <a:pt x="351" y="2257"/>
                  </a:lnTo>
                  <a:lnTo>
                    <a:pt x="382" y="2264"/>
                  </a:lnTo>
                  <a:lnTo>
                    <a:pt x="416" y="2267"/>
                  </a:lnTo>
                  <a:lnTo>
                    <a:pt x="2394" y="2267"/>
                  </a:lnTo>
                  <a:lnTo>
                    <a:pt x="2425" y="2265"/>
                  </a:lnTo>
                  <a:lnTo>
                    <a:pt x="2455" y="2258"/>
                  </a:lnTo>
                  <a:lnTo>
                    <a:pt x="2483" y="2248"/>
                  </a:lnTo>
                  <a:lnTo>
                    <a:pt x="2508" y="2234"/>
                  </a:lnTo>
                  <a:lnTo>
                    <a:pt x="2532" y="2215"/>
                  </a:lnTo>
                  <a:lnTo>
                    <a:pt x="2553" y="2194"/>
                  </a:lnTo>
                  <a:lnTo>
                    <a:pt x="2572" y="2170"/>
                  </a:lnTo>
                  <a:lnTo>
                    <a:pt x="3092" y="1346"/>
                  </a:lnTo>
                  <a:lnTo>
                    <a:pt x="3107" y="1316"/>
                  </a:lnTo>
                  <a:lnTo>
                    <a:pt x="3117" y="1285"/>
                  </a:lnTo>
                  <a:lnTo>
                    <a:pt x="3123" y="1253"/>
                  </a:lnTo>
                  <a:lnTo>
                    <a:pt x="3123" y="1220"/>
                  </a:lnTo>
                  <a:lnTo>
                    <a:pt x="3117" y="1188"/>
                  </a:lnTo>
                  <a:lnTo>
                    <a:pt x="3107" y="1157"/>
                  </a:lnTo>
                  <a:lnTo>
                    <a:pt x="3092" y="1127"/>
                  </a:lnTo>
                  <a:lnTo>
                    <a:pt x="2572" y="303"/>
                  </a:lnTo>
                  <a:lnTo>
                    <a:pt x="2553" y="278"/>
                  </a:lnTo>
                  <a:lnTo>
                    <a:pt x="2532" y="257"/>
                  </a:lnTo>
                  <a:lnTo>
                    <a:pt x="2508" y="240"/>
                  </a:lnTo>
                  <a:lnTo>
                    <a:pt x="2483" y="226"/>
                  </a:lnTo>
                  <a:lnTo>
                    <a:pt x="2455" y="216"/>
                  </a:lnTo>
                  <a:lnTo>
                    <a:pt x="2425" y="208"/>
                  </a:lnTo>
                  <a:lnTo>
                    <a:pt x="2394" y="206"/>
                  </a:lnTo>
                  <a:lnTo>
                    <a:pt x="416" y="206"/>
                  </a:lnTo>
                  <a:close/>
                  <a:moveTo>
                    <a:pt x="416" y="0"/>
                  </a:moveTo>
                  <a:lnTo>
                    <a:pt x="2394" y="0"/>
                  </a:lnTo>
                  <a:lnTo>
                    <a:pt x="2442" y="3"/>
                  </a:lnTo>
                  <a:lnTo>
                    <a:pt x="2489" y="11"/>
                  </a:lnTo>
                  <a:lnTo>
                    <a:pt x="2533" y="24"/>
                  </a:lnTo>
                  <a:lnTo>
                    <a:pt x="2576" y="41"/>
                  </a:lnTo>
                  <a:lnTo>
                    <a:pt x="2617" y="63"/>
                  </a:lnTo>
                  <a:lnTo>
                    <a:pt x="2655" y="91"/>
                  </a:lnTo>
                  <a:lnTo>
                    <a:pt x="2689" y="121"/>
                  </a:lnTo>
                  <a:lnTo>
                    <a:pt x="2721" y="156"/>
                  </a:lnTo>
                  <a:lnTo>
                    <a:pt x="2748" y="194"/>
                  </a:lnTo>
                  <a:lnTo>
                    <a:pt x="3268" y="1018"/>
                  </a:lnTo>
                  <a:lnTo>
                    <a:pt x="3292" y="1059"/>
                  </a:lnTo>
                  <a:lnTo>
                    <a:pt x="3309" y="1102"/>
                  </a:lnTo>
                  <a:lnTo>
                    <a:pt x="3321" y="1146"/>
                  </a:lnTo>
                  <a:lnTo>
                    <a:pt x="3330" y="1191"/>
                  </a:lnTo>
                  <a:lnTo>
                    <a:pt x="3332" y="1236"/>
                  </a:lnTo>
                  <a:lnTo>
                    <a:pt x="3330" y="1282"/>
                  </a:lnTo>
                  <a:lnTo>
                    <a:pt x="3321" y="1327"/>
                  </a:lnTo>
                  <a:lnTo>
                    <a:pt x="3309" y="1371"/>
                  </a:lnTo>
                  <a:lnTo>
                    <a:pt x="3292" y="1414"/>
                  </a:lnTo>
                  <a:lnTo>
                    <a:pt x="3268" y="1455"/>
                  </a:lnTo>
                  <a:lnTo>
                    <a:pt x="2748" y="2279"/>
                  </a:lnTo>
                  <a:lnTo>
                    <a:pt x="2721" y="2318"/>
                  </a:lnTo>
                  <a:lnTo>
                    <a:pt x="2689" y="2352"/>
                  </a:lnTo>
                  <a:lnTo>
                    <a:pt x="2655" y="2383"/>
                  </a:lnTo>
                  <a:lnTo>
                    <a:pt x="2617" y="2409"/>
                  </a:lnTo>
                  <a:lnTo>
                    <a:pt x="2576" y="2432"/>
                  </a:lnTo>
                  <a:lnTo>
                    <a:pt x="2533" y="2450"/>
                  </a:lnTo>
                  <a:lnTo>
                    <a:pt x="2489" y="2462"/>
                  </a:lnTo>
                  <a:lnTo>
                    <a:pt x="2442" y="2470"/>
                  </a:lnTo>
                  <a:lnTo>
                    <a:pt x="2394" y="2473"/>
                  </a:lnTo>
                  <a:lnTo>
                    <a:pt x="416" y="2473"/>
                  </a:lnTo>
                  <a:lnTo>
                    <a:pt x="364" y="2469"/>
                  </a:lnTo>
                  <a:lnTo>
                    <a:pt x="314" y="2460"/>
                  </a:lnTo>
                  <a:lnTo>
                    <a:pt x="266" y="2445"/>
                  </a:lnTo>
                  <a:lnTo>
                    <a:pt x="220" y="2424"/>
                  </a:lnTo>
                  <a:lnTo>
                    <a:pt x="178" y="2399"/>
                  </a:lnTo>
                  <a:lnTo>
                    <a:pt x="139" y="2369"/>
                  </a:lnTo>
                  <a:lnTo>
                    <a:pt x="106" y="2334"/>
                  </a:lnTo>
                  <a:lnTo>
                    <a:pt x="75" y="2297"/>
                  </a:lnTo>
                  <a:lnTo>
                    <a:pt x="49" y="2254"/>
                  </a:lnTo>
                  <a:lnTo>
                    <a:pt x="28" y="2209"/>
                  </a:lnTo>
                  <a:lnTo>
                    <a:pt x="12" y="2163"/>
                  </a:lnTo>
                  <a:lnTo>
                    <a:pt x="3" y="2113"/>
                  </a:lnTo>
                  <a:lnTo>
                    <a:pt x="0" y="2061"/>
                  </a:lnTo>
                  <a:lnTo>
                    <a:pt x="0" y="412"/>
                  </a:lnTo>
                  <a:lnTo>
                    <a:pt x="3" y="361"/>
                  </a:lnTo>
                  <a:lnTo>
                    <a:pt x="12" y="311"/>
                  </a:lnTo>
                  <a:lnTo>
                    <a:pt x="28" y="263"/>
                  </a:lnTo>
                  <a:lnTo>
                    <a:pt x="49" y="219"/>
                  </a:lnTo>
                  <a:lnTo>
                    <a:pt x="75" y="177"/>
                  </a:lnTo>
                  <a:lnTo>
                    <a:pt x="106" y="138"/>
                  </a:lnTo>
                  <a:lnTo>
                    <a:pt x="139" y="104"/>
                  </a:lnTo>
                  <a:lnTo>
                    <a:pt x="178" y="75"/>
                  </a:lnTo>
                  <a:lnTo>
                    <a:pt x="220" y="48"/>
                  </a:lnTo>
                  <a:lnTo>
                    <a:pt x="266" y="28"/>
                  </a:lnTo>
                  <a:lnTo>
                    <a:pt x="314" y="13"/>
                  </a:lnTo>
                  <a:lnTo>
                    <a:pt x="364" y="4"/>
                  </a:lnTo>
                  <a:lnTo>
                    <a:pt x="41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47" name="Freeform 231">
              <a:extLst>
                <a:ext uri="{FF2B5EF4-FFF2-40B4-BE49-F238E27FC236}">
                  <a16:creationId xmlns:a16="http://schemas.microsoft.com/office/drawing/2014/main" id="{E8E3E5CC-803B-4911-B02F-F47C871E8F79}"/>
                </a:ext>
              </a:extLst>
            </p:cNvPr>
            <p:cNvSpPr>
              <a:spLocks noEditPoints="1"/>
            </p:cNvSpPr>
            <p:nvPr/>
          </p:nvSpPr>
          <p:spPr bwMode="auto">
            <a:xfrm>
              <a:off x="3890" y="3827"/>
              <a:ext cx="78" cy="77"/>
            </a:xfrm>
            <a:custGeom>
              <a:avLst/>
              <a:gdLst>
                <a:gd name="T0" fmla="*/ 278 w 624"/>
                <a:gd name="T1" fmla="*/ 105 h 618"/>
                <a:gd name="T2" fmla="*/ 216 w 624"/>
                <a:gd name="T3" fmla="*/ 126 h 618"/>
                <a:gd name="T4" fmla="*/ 165 w 624"/>
                <a:gd name="T5" fmla="*/ 163 h 618"/>
                <a:gd name="T6" fmla="*/ 127 w 624"/>
                <a:gd name="T7" fmla="*/ 214 h 618"/>
                <a:gd name="T8" fmla="*/ 106 w 624"/>
                <a:gd name="T9" fmla="*/ 276 h 618"/>
                <a:gd name="T10" fmla="*/ 106 w 624"/>
                <a:gd name="T11" fmla="*/ 342 h 618"/>
                <a:gd name="T12" fmla="*/ 127 w 624"/>
                <a:gd name="T13" fmla="*/ 404 h 618"/>
                <a:gd name="T14" fmla="*/ 165 w 624"/>
                <a:gd name="T15" fmla="*/ 454 h 618"/>
                <a:gd name="T16" fmla="*/ 216 w 624"/>
                <a:gd name="T17" fmla="*/ 492 h 618"/>
                <a:gd name="T18" fmla="*/ 278 w 624"/>
                <a:gd name="T19" fmla="*/ 512 h 618"/>
                <a:gd name="T20" fmla="*/ 345 w 624"/>
                <a:gd name="T21" fmla="*/ 512 h 618"/>
                <a:gd name="T22" fmla="*/ 407 w 624"/>
                <a:gd name="T23" fmla="*/ 492 h 618"/>
                <a:gd name="T24" fmla="*/ 459 w 624"/>
                <a:gd name="T25" fmla="*/ 454 h 618"/>
                <a:gd name="T26" fmla="*/ 497 w 624"/>
                <a:gd name="T27" fmla="*/ 404 h 618"/>
                <a:gd name="T28" fmla="*/ 518 w 624"/>
                <a:gd name="T29" fmla="*/ 342 h 618"/>
                <a:gd name="T30" fmla="*/ 518 w 624"/>
                <a:gd name="T31" fmla="*/ 276 h 618"/>
                <a:gd name="T32" fmla="*/ 497 w 624"/>
                <a:gd name="T33" fmla="*/ 214 h 618"/>
                <a:gd name="T34" fmla="*/ 459 w 624"/>
                <a:gd name="T35" fmla="*/ 163 h 618"/>
                <a:gd name="T36" fmla="*/ 407 w 624"/>
                <a:gd name="T37" fmla="*/ 126 h 618"/>
                <a:gd name="T38" fmla="*/ 345 w 624"/>
                <a:gd name="T39" fmla="*/ 105 h 618"/>
                <a:gd name="T40" fmla="*/ 311 w 624"/>
                <a:gd name="T41" fmla="*/ 0 h 618"/>
                <a:gd name="T42" fmla="*/ 394 w 624"/>
                <a:gd name="T43" fmla="*/ 10 h 618"/>
                <a:gd name="T44" fmla="*/ 469 w 624"/>
                <a:gd name="T45" fmla="*/ 41 h 618"/>
                <a:gd name="T46" fmla="*/ 533 w 624"/>
                <a:gd name="T47" fmla="*/ 90 h 618"/>
                <a:gd name="T48" fmla="*/ 582 w 624"/>
                <a:gd name="T49" fmla="*/ 153 h 618"/>
                <a:gd name="T50" fmla="*/ 613 w 624"/>
                <a:gd name="T51" fmla="*/ 226 h 618"/>
                <a:gd name="T52" fmla="*/ 624 w 624"/>
                <a:gd name="T53" fmla="*/ 309 h 618"/>
                <a:gd name="T54" fmla="*/ 613 w 624"/>
                <a:gd name="T55" fmla="*/ 390 h 618"/>
                <a:gd name="T56" fmla="*/ 582 w 624"/>
                <a:gd name="T57" fmla="*/ 465 h 618"/>
                <a:gd name="T58" fmla="*/ 533 w 624"/>
                <a:gd name="T59" fmla="*/ 527 h 618"/>
                <a:gd name="T60" fmla="*/ 469 w 624"/>
                <a:gd name="T61" fmla="*/ 575 h 618"/>
                <a:gd name="T62" fmla="*/ 394 w 624"/>
                <a:gd name="T63" fmla="*/ 607 h 618"/>
                <a:gd name="T64" fmla="*/ 311 w 624"/>
                <a:gd name="T65" fmla="*/ 618 h 618"/>
                <a:gd name="T66" fmla="*/ 228 w 624"/>
                <a:gd name="T67" fmla="*/ 607 h 618"/>
                <a:gd name="T68" fmla="*/ 155 w 624"/>
                <a:gd name="T69" fmla="*/ 575 h 618"/>
                <a:gd name="T70" fmla="*/ 91 w 624"/>
                <a:gd name="T71" fmla="*/ 527 h 618"/>
                <a:gd name="T72" fmla="*/ 42 w 624"/>
                <a:gd name="T73" fmla="*/ 465 h 618"/>
                <a:gd name="T74" fmla="*/ 11 w 624"/>
                <a:gd name="T75" fmla="*/ 390 h 618"/>
                <a:gd name="T76" fmla="*/ 0 w 624"/>
                <a:gd name="T77" fmla="*/ 309 h 618"/>
                <a:gd name="T78" fmla="*/ 11 w 624"/>
                <a:gd name="T79" fmla="*/ 226 h 618"/>
                <a:gd name="T80" fmla="*/ 42 w 624"/>
                <a:gd name="T81" fmla="*/ 153 h 618"/>
                <a:gd name="T82" fmla="*/ 91 w 624"/>
                <a:gd name="T83" fmla="*/ 90 h 618"/>
                <a:gd name="T84" fmla="*/ 155 w 624"/>
                <a:gd name="T85" fmla="*/ 41 h 618"/>
                <a:gd name="T86" fmla="*/ 228 w 624"/>
                <a:gd name="T87" fmla="*/ 10 h 618"/>
                <a:gd name="T88" fmla="*/ 311 w 624"/>
                <a:gd name="T89"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4" h="618">
                  <a:moveTo>
                    <a:pt x="311" y="102"/>
                  </a:moveTo>
                  <a:lnTo>
                    <a:pt x="278" y="105"/>
                  </a:lnTo>
                  <a:lnTo>
                    <a:pt x="246" y="113"/>
                  </a:lnTo>
                  <a:lnTo>
                    <a:pt x="216" y="126"/>
                  </a:lnTo>
                  <a:lnTo>
                    <a:pt x="188" y="143"/>
                  </a:lnTo>
                  <a:lnTo>
                    <a:pt x="165" y="163"/>
                  </a:lnTo>
                  <a:lnTo>
                    <a:pt x="144" y="188"/>
                  </a:lnTo>
                  <a:lnTo>
                    <a:pt x="127" y="214"/>
                  </a:lnTo>
                  <a:lnTo>
                    <a:pt x="115" y="243"/>
                  </a:lnTo>
                  <a:lnTo>
                    <a:pt x="106" y="276"/>
                  </a:lnTo>
                  <a:lnTo>
                    <a:pt x="103" y="309"/>
                  </a:lnTo>
                  <a:lnTo>
                    <a:pt x="106" y="342"/>
                  </a:lnTo>
                  <a:lnTo>
                    <a:pt x="115" y="374"/>
                  </a:lnTo>
                  <a:lnTo>
                    <a:pt x="127" y="404"/>
                  </a:lnTo>
                  <a:lnTo>
                    <a:pt x="144" y="430"/>
                  </a:lnTo>
                  <a:lnTo>
                    <a:pt x="165" y="454"/>
                  </a:lnTo>
                  <a:lnTo>
                    <a:pt x="188" y="475"/>
                  </a:lnTo>
                  <a:lnTo>
                    <a:pt x="216" y="492"/>
                  </a:lnTo>
                  <a:lnTo>
                    <a:pt x="246" y="504"/>
                  </a:lnTo>
                  <a:lnTo>
                    <a:pt x="278" y="512"/>
                  </a:lnTo>
                  <a:lnTo>
                    <a:pt x="311" y="514"/>
                  </a:lnTo>
                  <a:lnTo>
                    <a:pt x="345" y="512"/>
                  </a:lnTo>
                  <a:lnTo>
                    <a:pt x="377" y="504"/>
                  </a:lnTo>
                  <a:lnTo>
                    <a:pt x="407" y="492"/>
                  </a:lnTo>
                  <a:lnTo>
                    <a:pt x="434" y="475"/>
                  </a:lnTo>
                  <a:lnTo>
                    <a:pt x="459" y="454"/>
                  </a:lnTo>
                  <a:lnTo>
                    <a:pt x="480" y="430"/>
                  </a:lnTo>
                  <a:lnTo>
                    <a:pt x="497" y="404"/>
                  </a:lnTo>
                  <a:lnTo>
                    <a:pt x="509" y="374"/>
                  </a:lnTo>
                  <a:lnTo>
                    <a:pt x="518" y="342"/>
                  </a:lnTo>
                  <a:lnTo>
                    <a:pt x="520" y="309"/>
                  </a:lnTo>
                  <a:lnTo>
                    <a:pt x="518" y="276"/>
                  </a:lnTo>
                  <a:lnTo>
                    <a:pt x="509" y="243"/>
                  </a:lnTo>
                  <a:lnTo>
                    <a:pt x="497" y="214"/>
                  </a:lnTo>
                  <a:lnTo>
                    <a:pt x="480" y="188"/>
                  </a:lnTo>
                  <a:lnTo>
                    <a:pt x="459" y="163"/>
                  </a:lnTo>
                  <a:lnTo>
                    <a:pt x="434" y="143"/>
                  </a:lnTo>
                  <a:lnTo>
                    <a:pt x="407" y="126"/>
                  </a:lnTo>
                  <a:lnTo>
                    <a:pt x="377" y="113"/>
                  </a:lnTo>
                  <a:lnTo>
                    <a:pt x="345" y="105"/>
                  </a:lnTo>
                  <a:lnTo>
                    <a:pt x="311" y="102"/>
                  </a:lnTo>
                  <a:close/>
                  <a:moveTo>
                    <a:pt x="311" y="0"/>
                  </a:moveTo>
                  <a:lnTo>
                    <a:pt x="355" y="2"/>
                  </a:lnTo>
                  <a:lnTo>
                    <a:pt x="394" y="10"/>
                  </a:lnTo>
                  <a:lnTo>
                    <a:pt x="433" y="24"/>
                  </a:lnTo>
                  <a:lnTo>
                    <a:pt x="469" y="41"/>
                  </a:lnTo>
                  <a:lnTo>
                    <a:pt x="503" y="64"/>
                  </a:lnTo>
                  <a:lnTo>
                    <a:pt x="533" y="90"/>
                  </a:lnTo>
                  <a:lnTo>
                    <a:pt x="560" y="120"/>
                  </a:lnTo>
                  <a:lnTo>
                    <a:pt x="582" y="153"/>
                  </a:lnTo>
                  <a:lnTo>
                    <a:pt x="600" y="189"/>
                  </a:lnTo>
                  <a:lnTo>
                    <a:pt x="613" y="226"/>
                  </a:lnTo>
                  <a:lnTo>
                    <a:pt x="621" y="267"/>
                  </a:lnTo>
                  <a:lnTo>
                    <a:pt x="624" y="309"/>
                  </a:lnTo>
                  <a:lnTo>
                    <a:pt x="621" y="351"/>
                  </a:lnTo>
                  <a:lnTo>
                    <a:pt x="613" y="390"/>
                  </a:lnTo>
                  <a:lnTo>
                    <a:pt x="600" y="429"/>
                  </a:lnTo>
                  <a:lnTo>
                    <a:pt x="582" y="465"/>
                  </a:lnTo>
                  <a:lnTo>
                    <a:pt x="560" y="498"/>
                  </a:lnTo>
                  <a:lnTo>
                    <a:pt x="533" y="527"/>
                  </a:lnTo>
                  <a:lnTo>
                    <a:pt x="503" y="553"/>
                  </a:lnTo>
                  <a:lnTo>
                    <a:pt x="469" y="575"/>
                  </a:lnTo>
                  <a:lnTo>
                    <a:pt x="433" y="593"/>
                  </a:lnTo>
                  <a:lnTo>
                    <a:pt x="394" y="607"/>
                  </a:lnTo>
                  <a:lnTo>
                    <a:pt x="355" y="615"/>
                  </a:lnTo>
                  <a:lnTo>
                    <a:pt x="311" y="618"/>
                  </a:lnTo>
                  <a:lnTo>
                    <a:pt x="269" y="615"/>
                  </a:lnTo>
                  <a:lnTo>
                    <a:pt x="228" y="607"/>
                  </a:lnTo>
                  <a:lnTo>
                    <a:pt x="190" y="593"/>
                  </a:lnTo>
                  <a:lnTo>
                    <a:pt x="155" y="575"/>
                  </a:lnTo>
                  <a:lnTo>
                    <a:pt x="121" y="553"/>
                  </a:lnTo>
                  <a:lnTo>
                    <a:pt x="91" y="527"/>
                  </a:lnTo>
                  <a:lnTo>
                    <a:pt x="64" y="498"/>
                  </a:lnTo>
                  <a:lnTo>
                    <a:pt x="42" y="465"/>
                  </a:lnTo>
                  <a:lnTo>
                    <a:pt x="24" y="429"/>
                  </a:lnTo>
                  <a:lnTo>
                    <a:pt x="11" y="390"/>
                  </a:lnTo>
                  <a:lnTo>
                    <a:pt x="3" y="351"/>
                  </a:lnTo>
                  <a:lnTo>
                    <a:pt x="0" y="309"/>
                  </a:lnTo>
                  <a:lnTo>
                    <a:pt x="3" y="267"/>
                  </a:lnTo>
                  <a:lnTo>
                    <a:pt x="11" y="226"/>
                  </a:lnTo>
                  <a:lnTo>
                    <a:pt x="24" y="189"/>
                  </a:lnTo>
                  <a:lnTo>
                    <a:pt x="42" y="153"/>
                  </a:lnTo>
                  <a:lnTo>
                    <a:pt x="64" y="120"/>
                  </a:lnTo>
                  <a:lnTo>
                    <a:pt x="91" y="90"/>
                  </a:lnTo>
                  <a:lnTo>
                    <a:pt x="121" y="64"/>
                  </a:lnTo>
                  <a:lnTo>
                    <a:pt x="155" y="41"/>
                  </a:lnTo>
                  <a:lnTo>
                    <a:pt x="190" y="24"/>
                  </a:lnTo>
                  <a:lnTo>
                    <a:pt x="228" y="10"/>
                  </a:lnTo>
                  <a:lnTo>
                    <a:pt x="269" y="2"/>
                  </a:lnTo>
                  <a:lnTo>
                    <a:pt x="31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248" name="Group 234">
            <a:extLst>
              <a:ext uri="{FF2B5EF4-FFF2-40B4-BE49-F238E27FC236}">
                <a16:creationId xmlns:a16="http://schemas.microsoft.com/office/drawing/2014/main" id="{6A7D4B55-95B0-4875-9CA3-9E708F86B0EA}"/>
              </a:ext>
            </a:extLst>
          </p:cNvPr>
          <p:cNvGrpSpPr>
            <a:grpSpLocks noChangeAspect="1"/>
          </p:cNvGrpSpPr>
          <p:nvPr/>
        </p:nvGrpSpPr>
        <p:grpSpPr bwMode="auto">
          <a:xfrm>
            <a:off x="3664628" y="3284866"/>
            <a:ext cx="225399" cy="326987"/>
            <a:chOff x="4617" y="3656"/>
            <a:chExt cx="284" cy="412"/>
          </a:xfrm>
          <a:solidFill>
            <a:srgbClr val="000000"/>
          </a:solidFill>
        </p:grpSpPr>
        <p:sp>
          <p:nvSpPr>
            <p:cNvPr id="1249" name="Freeform 236">
              <a:extLst>
                <a:ext uri="{FF2B5EF4-FFF2-40B4-BE49-F238E27FC236}">
                  <a16:creationId xmlns:a16="http://schemas.microsoft.com/office/drawing/2014/main" id="{47F6B929-D179-4B3E-AE52-64DBCCE266DE}"/>
                </a:ext>
              </a:extLst>
            </p:cNvPr>
            <p:cNvSpPr>
              <a:spLocks noEditPoints="1"/>
            </p:cNvSpPr>
            <p:nvPr/>
          </p:nvSpPr>
          <p:spPr bwMode="auto">
            <a:xfrm>
              <a:off x="4617" y="3656"/>
              <a:ext cx="284" cy="412"/>
            </a:xfrm>
            <a:custGeom>
              <a:avLst/>
              <a:gdLst>
                <a:gd name="T0" fmla="*/ 964 w 2268"/>
                <a:gd name="T1" fmla="*/ 3020 h 3292"/>
                <a:gd name="T2" fmla="*/ 1046 w 2268"/>
                <a:gd name="T3" fmla="*/ 3078 h 3292"/>
                <a:gd name="T4" fmla="*/ 1163 w 2268"/>
                <a:gd name="T5" fmla="*/ 3085 h 3292"/>
                <a:gd name="T6" fmla="*/ 1254 w 2268"/>
                <a:gd name="T7" fmla="*/ 3069 h 3292"/>
                <a:gd name="T8" fmla="*/ 1319 w 2268"/>
                <a:gd name="T9" fmla="*/ 3002 h 3292"/>
                <a:gd name="T10" fmla="*/ 1466 w 2268"/>
                <a:gd name="T11" fmla="*/ 2581 h 3292"/>
                <a:gd name="T12" fmla="*/ 843 w 2268"/>
                <a:gd name="T13" fmla="*/ 2710 h 3292"/>
                <a:gd name="T14" fmla="*/ 890 w 2268"/>
                <a:gd name="T15" fmla="*/ 2858 h 3292"/>
                <a:gd name="T16" fmla="*/ 1438 w 2268"/>
                <a:gd name="T17" fmla="*/ 2672 h 3292"/>
                <a:gd name="T18" fmla="*/ 757 w 2268"/>
                <a:gd name="T19" fmla="*/ 2433 h 3292"/>
                <a:gd name="T20" fmla="*/ 1516 w 2268"/>
                <a:gd name="T21" fmla="*/ 2420 h 3292"/>
                <a:gd name="T22" fmla="*/ 1059 w 2268"/>
                <a:gd name="T23" fmla="*/ 209 h 3292"/>
                <a:gd name="T24" fmla="*/ 773 w 2268"/>
                <a:gd name="T25" fmla="*/ 278 h 3292"/>
                <a:gd name="T26" fmla="*/ 530 w 2268"/>
                <a:gd name="T27" fmla="*/ 429 h 3292"/>
                <a:gd name="T28" fmla="*/ 346 w 2268"/>
                <a:gd name="T29" fmla="*/ 643 h 3292"/>
                <a:gd name="T30" fmla="*/ 233 w 2268"/>
                <a:gd name="T31" fmla="*/ 909 h 3292"/>
                <a:gd name="T32" fmla="*/ 209 w 2268"/>
                <a:gd name="T33" fmla="*/ 1184 h 3292"/>
                <a:gd name="T34" fmla="*/ 269 w 2268"/>
                <a:gd name="T35" fmla="*/ 1409 h 3292"/>
                <a:gd name="T36" fmla="*/ 381 w 2268"/>
                <a:gd name="T37" fmla="*/ 1648 h 3292"/>
                <a:gd name="T38" fmla="*/ 541 w 2268"/>
                <a:gd name="T39" fmla="*/ 1939 h 3292"/>
                <a:gd name="T40" fmla="*/ 1670 w 2268"/>
                <a:gd name="T41" fmla="*/ 2049 h 3292"/>
                <a:gd name="T42" fmla="*/ 1856 w 2268"/>
                <a:gd name="T43" fmla="*/ 1708 h 3292"/>
                <a:gd name="T44" fmla="*/ 1976 w 2268"/>
                <a:gd name="T45" fmla="*/ 1467 h 3292"/>
                <a:gd name="T46" fmla="*/ 2051 w 2268"/>
                <a:gd name="T47" fmla="*/ 1238 h 3292"/>
                <a:gd name="T48" fmla="*/ 2050 w 2268"/>
                <a:gd name="T49" fmla="*/ 981 h 3292"/>
                <a:gd name="T50" fmla="*/ 1958 w 2268"/>
                <a:gd name="T51" fmla="*/ 706 h 3292"/>
                <a:gd name="T52" fmla="*/ 1791 w 2268"/>
                <a:gd name="T53" fmla="*/ 477 h 3292"/>
                <a:gd name="T54" fmla="*/ 1561 w 2268"/>
                <a:gd name="T55" fmla="*/ 309 h 3292"/>
                <a:gd name="T56" fmla="*/ 1284 w 2268"/>
                <a:gd name="T57" fmla="*/ 217 h 3292"/>
                <a:gd name="T58" fmla="*/ 1219 w 2268"/>
                <a:gd name="T59" fmla="*/ 3 h 3292"/>
                <a:gd name="T60" fmla="*/ 1539 w 2268"/>
                <a:gd name="T61" fmla="*/ 73 h 3292"/>
                <a:gd name="T62" fmla="*/ 1817 w 2268"/>
                <a:gd name="T63" fmla="*/ 227 h 3292"/>
                <a:gd name="T64" fmla="*/ 2041 w 2268"/>
                <a:gd name="T65" fmla="*/ 450 h 3292"/>
                <a:gd name="T66" fmla="*/ 2195 w 2268"/>
                <a:gd name="T67" fmla="*/ 728 h 3292"/>
                <a:gd name="T68" fmla="*/ 2265 w 2268"/>
                <a:gd name="T69" fmla="*/ 1046 h 3292"/>
                <a:gd name="T70" fmla="*/ 2240 w 2268"/>
                <a:gd name="T71" fmla="*/ 1339 h 3292"/>
                <a:gd name="T72" fmla="*/ 2132 w 2268"/>
                <a:gd name="T73" fmla="*/ 1621 h 3292"/>
                <a:gd name="T74" fmla="*/ 1985 w 2268"/>
                <a:gd name="T75" fmla="*/ 1902 h 3292"/>
                <a:gd name="T76" fmla="*/ 1836 w 2268"/>
                <a:gd name="T77" fmla="*/ 2175 h 3292"/>
                <a:gd name="T78" fmla="*/ 1726 w 2268"/>
                <a:gd name="T79" fmla="*/ 2442 h 3292"/>
                <a:gd name="T80" fmla="*/ 1648 w 2268"/>
                <a:gd name="T81" fmla="*/ 2690 h 3292"/>
                <a:gd name="T82" fmla="*/ 1585 w 2268"/>
                <a:gd name="T83" fmla="*/ 2899 h 3292"/>
                <a:gd name="T84" fmla="*/ 1520 w 2268"/>
                <a:gd name="T85" fmla="*/ 3066 h 3292"/>
                <a:gd name="T86" fmla="*/ 1434 w 2268"/>
                <a:gd name="T87" fmla="*/ 3190 h 3292"/>
                <a:gd name="T88" fmla="*/ 1312 w 2268"/>
                <a:gd name="T89" fmla="*/ 3265 h 3292"/>
                <a:gd name="T90" fmla="*/ 1135 w 2268"/>
                <a:gd name="T91" fmla="*/ 3292 h 3292"/>
                <a:gd name="T92" fmla="*/ 953 w 2268"/>
                <a:gd name="T93" fmla="*/ 3263 h 3292"/>
                <a:gd name="T94" fmla="*/ 829 w 2268"/>
                <a:gd name="T95" fmla="*/ 3181 h 3292"/>
                <a:gd name="T96" fmla="*/ 742 w 2268"/>
                <a:gd name="T97" fmla="*/ 3048 h 3292"/>
                <a:gd name="T98" fmla="*/ 674 w 2268"/>
                <a:gd name="T99" fmla="*/ 2866 h 3292"/>
                <a:gd name="T100" fmla="*/ 606 w 2268"/>
                <a:gd name="T101" fmla="*/ 2639 h 3292"/>
                <a:gd name="T102" fmla="*/ 519 w 2268"/>
                <a:gd name="T103" fmla="*/ 2371 h 3292"/>
                <a:gd name="T104" fmla="*/ 389 w 2268"/>
                <a:gd name="T105" fmla="*/ 2091 h 3292"/>
                <a:gd name="T106" fmla="*/ 228 w 2268"/>
                <a:gd name="T107" fmla="*/ 1799 h 3292"/>
                <a:gd name="T108" fmla="*/ 83 w 2268"/>
                <a:gd name="T109" fmla="*/ 1501 h 3292"/>
                <a:gd name="T110" fmla="*/ 4 w 2268"/>
                <a:gd name="T111" fmla="*/ 1204 h 3292"/>
                <a:gd name="T112" fmla="*/ 27 w 2268"/>
                <a:gd name="T113" fmla="*/ 883 h 3292"/>
                <a:gd name="T114" fmla="*/ 141 w 2268"/>
                <a:gd name="T115" fmla="*/ 582 h 3292"/>
                <a:gd name="T116" fmla="*/ 332 w 2268"/>
                <a:gd name="T117" fmla="*/ 331 h 3292"/>
                <a:gd name="T118" fmla="*/ 585 w 2268"/>
                <a:gd name="T119" fmla="*/ 141 h 3292"/>
                <a:gd name="T120" fmla="*/ 886 w 2268"/>
                <a:gd name="T121" fmla="*/ 27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8" h="3292">
                  <a:moveTo>
                    <a:pt x="1366" y="2902"/>
                  </a:moveTo>
                  <a:lnTo>
                    <a:pt x="928" y="2957"/>
                  </a:lnTo>
                  <a:lnTo>
                    <a:pt x="946" y="2992"/>
                  </a:lnTo>
                  <a:lnTo>
                    <a:pt x="964" y="3020"/>
                  </a:lnTo>
                  <a:lnTo>
                    <a:pt x="982" y="3042"/>
                  </a:lnTo>
                  <a:lnTo>
                    <a:pt x="1002" y="3059"/>
                  </a:lnTo>
                  <a:lnTo>
                    <a:pt x="1023" y="3071"/>
                  </a:lnTo>
                  <a:lnTo>
                    <a:pt x="1046" y="3078"/>
                  </a:lnTo>
                  <a:lnTo>
                    <a:pt x="1072" y="3083"/>
                  </a:lnTo>
                  <a:lnTo>
                    <a:pt x="1101" y="3085"/>
                  </a:lnTo>
                  <a:lnTo>
                    <a:pt x="1135" y="3085"/>
                  </a:lnTo>
                  <a:lnTo>
                    <a:pt x="1163" y="3085"/>
                  </a:lnTo>
                  <a:lnTo>
                    <a:pt x="1190" y="3084"/>
                  </a:lnTo>
                  <a:lnTo>
                    <a:pt x="1213" y="3081"/>
                  </a:lnTo>
                  <a:lnTo>
                    <a:pt x="1234" y="3076"/>
                  </a:lnTo>
                  <a:lnTo>
                    <a:pt x="1254" y="3069"/>
                  </a:lnTo>
                  <a:lnTo>
                    <a:pt x="1272" y="3058"/>
                  </a:lnTo>
                  <a:lnTo>
                    <a:pt x="1289" y="3043"/>
                  </a:lnTo>
                  <a:lnTo>
                    <a:pt x="1304" y="3025"/>
                  </a:lnTo>
                  <a:lnTo>
                    <a:pt x="1319" y="3002"/>
                  </a:lnTo>
                  <a:lnTo>
                    <a:pt x="1335" y="2975"/>
                  </a:lnTo>
                  <a:lnTo>
                    <a:pt x="1350" y="2941"/>
                  </a:lnTo>
                  <a:lnTo>
                    <a:pt x="1366" y="2902"/>
                  </a:lnTo>
                  <a:close/>
                  <a:moveTo>
                    <a:pt x="1466" y="2581"/>
                  </a:moveTo>
                  <a:lnTo>
                    <a:pt x="828" y="2660"/>
                  </a:lnTo>
                  <a:lnTo>
                    <a:pt x="828" y="2662"/>
                  </a:lnTo>
                  <a:lnTo>
                    <a:pt x="829" y="2665"/>
                  </a:lnTo>
                  <a:lnTo>
                    <a:pt x="843" y="2710"/>
                  </a:lnTo>
                  <a:lnTo>
                    <a:pt x="855" y="2752"/>
                  </a:lnTo>
                  <a:lnTo>
                    <a:pt x="868" y="2791"/>
                  </a:lnTo>
                  <a:lnTo>
                    <a:pt x="879" y="2826"/>
                  </a:lnTo>
                  <a:lnTo>
                    <a:pt x="890" y="2858"/>
                  </a:lnTo>
                  <a:lnTo>
                    <a:pt x="1401" y="2795"/>
                  </a:lnTo>
                  <a:lnTo>
                    <a:pt x="1413" y="2757"/>
                  </a:lnTo>
                  <a:lnTo>
                    <a:pt x="1426" y="2716"/>
                  </a:lnTo>
                  <a:lnTo>
                    <a:pt x="1438" y="2672"/>
                  </a:lnTo>
                  <a:lnTo>
                    <a:pt x="1452" y="2628"/>
                  </a:lnTo>
                  <a:lnTo>
                    <a:pt x="1466" y="2581"/>
                  </a:lnTo>
                  <a:close/>
                  <a:moveTo>
                    <a:pt x="734" y="2366"/>
                  </a:moveTo>
                  <a:lnTo>
                    <a:pt x="757" y="2433"/>
                  </a:lnTo>
                  <a:lnTo>
                    <a:pt x="778" y="2498"/>
                  </a:lnTo>
                  <a:lnTo>
                    <a:pt x="797" y="2561"/>
                  </a:lnTo>
                  <a:lnTo>
                    <a:pt x="1499" y="2474"/>
                  </a:lnTo>
                  <a:lnTo>
                    <a:pt x="1516" y="2420"/>
                  </a:lnTo>
                  <a:lnTo>
                    <a:pt x="1535" y="2366"/>
                  </a:lnTo>
                  <a:lnTo>
                    <a:pt x="734" y="2366"/>
                  </a:lnTo>
                  <a:close/>
                  <a:moveTo>
                    <a:pt x="1135" y="206"/>
                  </a:moveTo>
                  <a:lnTo>
                    <a:pt x="1059" y="209"/>
                  </a:lnTo>
                  <a:lnTo>
                    <a:pt x="984" y="217"/>
                  </a:lnTo>
                  <a:lnTo>
                    <a:pt x="911" y="232"/>
                  </a:lnTo>
                  <a:lnTo>
                    <a:pt x="842" y="253"/>
                  </a:lnTo>
                  <a:lnTo>
                    <a:pt x="773" y="278"/>
                  </a:lnTo>
                  <a:lnTo>
                    <a:pt x="708" y="309"/>
                  </a:lnTo>
                  <a:lnTo>
                    <a:pt x="645" y="345"/>
                  </a:lnTo>
                  <a:lnTo>
                    <a:pt x="586" y="385"/>
                  </a:lnTo>
                  <a:lnTo>
                    <a:pt x="530" y="429"/>
                  </a:lnTo>
                  <a:lnTo>
                    <a:pt x="479" y="477"/>
                  </a:lnTo>
                  <a:lnTo>
                    <a:pt x="430" y="529"/>
                  </a:lnTo>
                  <a:lnTo>
                    <a:pt x="386" y="585"/>
                  </a:lnTo>
                  <a:lnTo>
                    <a:pt x="346" y="643"/>
                  </a:lnTo>
                  <a:lnTo>
                    <a:pt x="310" y="706"/>
                  </a:lnTo>
                  <a:lnTo>
                    <a:pt x="279" y="771"/>
                  </a:lnTo>
                  <a:lnTo>
                    <a:pt x="254" y="839"/>
                  </a:lnTo>
                  <a:lnTo>
                    <a:pt x="233" y="909"/>
                  </a:lnTo>
                  <a:lnTo>
                    <a:pt x="218" y="981"/>
                  </a:lnTo>
                  <a:lnTo>
                    <a:pt x="210" y="1055"/>
                  </a:lnTo>
                  <a:lnTo>
                    <a:pt x="207" y="1132"/>
                  </a:lnTo>
                  <a:lnTo>
                    <a:pt x="209" y="1184"/>
                  </a:lnTo>
                  <a:lnTo>
                    <a:pt x="217" y="1239"/>
                  </a:lnTo>
                  <a:lnTo>
                    <a:pt x="230" y="1295"/>
                  </a:lnTo>
                  <a:lnTo>
                    <a:pt x="248" y="1352"/>
                  </a:lnTo>
                  <a:lnTo>
                    <a:pt x="269" y="1409"/>
                  </a:lnTo>
                  <a:lnTo>
                    <a:pt x="293" y="1468"/>
                  </a:lnTo>
                  <a:lnTo>
                    <a:pt x="320" y="1528"/>
                  </a:lnTo>
                  <a:lnTo>
                    <a:pt x="349" y="1587"/>
                  </a:lnTo>
                  <a:lnTo>
                    <a:pt x="381" y="1648"/>
                  </a:lnTo>
                  <a:lnTo>
                    <a:pt x="413" y="1708"/>
                  </a:lnTo>
                  <a:lnTo>
                    <a:pt x="446" y="1769"/>
                  </a:lnTo>
                  <a:lnTo>
                    <a:pt x="480" y="1829"/>
                  </a:lnTo>
                  <a:lnTo>
                    <a:pt x="541" y="1939"/>
                  </a:lnTo>
                  <a:lnTo>
                    <a:pt x="599" y="2049"/>
                  </a:lnTo>
                  <a:lnTo>
                    <a:pt x="654" y="2160"/>
                  </a:lnTo>
                  <a:lnTo>
                    <a:pt x="1617" y="2160"/>
                  </a:lnTo>
                  <a:lnTo>
                    <a:pt x="1670" y="2049"/>
                  </a:lnTo>
                  <a:lnTo>
                    <a:pt x="1728" y="1939"/>
                  </a:lnTo>
                  <a:lnTo>
                    <a:pt x="1789" y="1830"/>
                  </a:lnTo>
                  <a:lnTo>
                    <a:pt x="1822" y="1769"/>
                  </a:lnTo>
                  <a:lnTo>
                    <a:pt x="1856" y="1708"/>
                  </a:lnTo>
                  <a:lnTo>
                    <a:pt x="1888" y="1648"/>
                  </a:lnTo>
                  <a:lnTo>
                    <a:pt x="1919" y="1587"/>
                  </a:lnTo>
                  <a:lnTo>
                    <a:pt x="1949" y="1527"/>
                  </a:lnTo>
                  <a:lnTo>
                    <a:pt x="1976" y="1467"/>
                  </a:lnTo>
                  <a:lnTo>
                    <a:pt x="2000" y="1408"/>
                  </a:lnTo>
                  <a:lnTo>
                    <a:pt x="2022" y="1350"/>
                  </a:lnTo>
                  <a:lnTo>
                    <a:pt x="2038" y="1294"/>
                  </a:lnTo>
                  <a:lnTo>
                    <a:pt x="2051" y="1238"/>
                  </a:lnTo>
                  <a:lnTo>
                    <a:pt x="2060" y="1184"/>
                  </a:lnTo>
                  <a:lnTo>
                    <a:pt x="2063" y="1132"/>
                  </a:lnTo>
                  <a:lnTo>
                    <a:pt x="2060" y="1055"/>
                  </a:lnTo>
                  <a:lnTo>
                    <a:pt x="2050" y="981"/>
                  </a:lnTo>
                  <a:lnTo>
                    <a:pt x="2035" y="909"/>
                  </a:lnTo>
                  <a:lnTo>
                    <a:pt x="2015" y="839"/>
                  </a:lnTo>
                  <a:lnTo>
                    <a:pt x="1989" y="771"/>
                  </a:lnTo>
                  <a:lnTo>
                    <a:pt x="1958" y="706"/>
                  </a:lnTo>
                  <a:lnTo>
                    <a:pt x="1923" y="643"/>
                  </a:lnTo>
                  <a:lnTo>
                    <a:pt x="1883" y="585"/>
                  </a:lnTo>
                  <a:lnTo>
                    <a:pt x="1838" y="529"/>
                  </a:lnTo>
                  <a:lnTo>
                    <a:pt x="1791" y="477"/>
                  </a:lnTo>
                  <a:lnTo>
                    <a:pt x="1738" y="429"/>
                  </a:lnTo>
                  <a:lnTo>
                    <a:pt x="1682" y="385"/>
                  </a:lnTo>
                  <a:lnTo>
                    <a:pt x="1623" y="345"/>
                  </a:lnTo>
                  <a:lnTo>
                    <a:pt x="1561" y="309"/>
                  </a:lnTo>
                  <a:lnTo>
                    <a:pt x="1495" y="278"/>
                  </a:lnTo>
                  <a:lnTo>
                    <a:pt x="1427" y="253"/>
                  </a:lnTo>
                  <a:lnTo>
                    <a:pt x="1357" y="232"/>
                  </a:lnTo>
                  <a:lnTo>
                    <a:pt x="1284" y="217"/>
                  </a:lnTo>
                  <a:lnTo>
                    <a:pt x="1211" y="209"/>
                  </a:lnTo>
                  <a:lnTo>
                    <a:pt x="1135" y="206"/>
                  </a:lnTo>
                  <a:close/>
                  <a:moveTo>
                    <a:pt x="1135" y="0"/>
                  </a:moveTo>
                  <a:lnTo>
                    <a:pt x="1219" y="3"/>
                  </a:lnTo>
                  <a:lnTo>
                    <a:pt x="1302" y="12"/>
                  </a:lnTo>
                  <a:lnTo>
                    <a:pt x="1383" y="27"/>
                  </a:lnTo>
                  <a:lnTo>
                    <a:pt x="1462" y="47"/>
                  </a:lnTo>
                  <a:lnTo>
                    <a:pt x="1539" y="73"/>
                  </a:lnTo>
                  <a:lnTo>
                    <a:pt x="1612" y="105"/>
                  </a:lnTo>
                  <a:lnTo>
                    <a:pt x="1684" y="141"/>
                  </a:lnTo>
                  <a:lnTo>
                    <a:pt x="1752" y="182"/>
                  </a:lnTo>
                  <a:lnTo>
                    <a:pt x="1817" y="227"/>
                  </a:lnTo>
                  <a:lnTo>
                    <a:pt x="1878" y="277"/>
                  </a:lnTo>
                  <a:lnTo>
                    <a:pt x="1936" y="331"/>
                  </a:lnTo>
                  <a:lnTo>
                    <a:pt x="1990" y="389"/>
                  </a:lnTo>
                  <a:lnTo>
                    <a:pt x="2041" y="450"/>
                  </a:lnTo>
                  <a:lnTo>
                    <a:pt x="2086" y="515"/>
                  </a:lnTo>
                  <a:lnTo>
                    <a:pt x="2127" y="582"/>
                  </a:lnTo>
                  <a:lnTo>
                    <a:pt x="2163" y="654"/>
                  </a:lnTo>
                  <a:lnTo>
                    <a:pt x="2195" y="728"/>
                  </a:lnTo>
                  <a:lnTo>
                    <a:pt x="2221" y="804"/>
                  </a:lnTo>
                  <a:lnTo>
                    <a:pt x="2241" y="883"/>
                  </a:lnTo>
                  <a:lnTo>
                    <a:pt x="2257" y="964"/>
                  </a:lnTo>
                  <a:lnTo>
                    <a:pt x="2265" y="1046"/>
                  </a:lnTo>
                  <a:lnTo>
                    <a:pt x="2268" y="1132"/>
                  </a:lnTo>
                  <a:lnTo>
                    <a:pt x="2265" y="1200"/>
                  </a:lnTo>
                  <a:lnTo>
                    <a:pt x="2256" y="1269"/>
                  </a:lnTo>
                  <a:lnTo>
                    <a:pt x="2240" y="1339"/>
                  </a:lnTo>
                  <a:lnTo>
                    <a:pt x="2219" y="1409"/>
                  </a:lnTo>
                  <a:lnTo>
                    <a:pt x="2195" y="1480"/>
                  </a:lnTo>
                  <a:lnTo>
                    <a:pt x="2165" y="1550"/>
                  </a:lnTo>
                  <a:lnTo>
                    <a:pt x="2132" y="1621"/>
                  </a:lnTo>
                  <a:lnTo>
                    <a:pt x="2097" y="1691"/>
                  </a:lnTo>
                  <a:lnTo>
                    <a:pt x="2062" y="1762"/>
                  </a:lnTo>
                  <a:lnTo>
                    <a:pt x="2024" y="1831"/>
                  </a:lnTo>
                  <a:lnTo>
                    <a:pt x="1985" y="1902"/>
                  </a:lnTo>
                  <a:lnTo>
                    <a:pt x="1946" y="1971"/>
                  </a:lnTo>
                  <a:lnTo>
                    <a:pt x="1908" y="2040"/>
                  </a:lnTo>
                  <a:lnTo>
                    <a:pt x="1871" y="2108"/>
                  </a:lnTo>
                  <a:lnTo>
                    <a:pt x="1836" y="2175"/>
                  </a:lnTo>
                  <a:lnTo>
                    <a:pt x="1804" y="2243"/>
                  </a:lnTo>
                  <a:lnTo>
                    <a:pt x="1775" y="2308"/>
                  </a:lnTo>
                  <a:lnTo>
                    <a:pt x="1749" y="2373"/>
                  </a:lnTo>
                  <a:lnTo>
                    <a:pt x="1726" y="2442"/>
                  </a:lnTo>
                  <a:lnTo>
                    <a:pt x="1704" y="2507"/>
                  </a:lnTo>
                  <a:lnTo>
                    <a:pt x="1684" y="2570"/>
                  </a:lnTo>
                  <a:lnTo>
                    <a:pt x="1666" y="2631"/>
                  </a:lnTo>
                  <a:lnTo>
                    <a:pt x="1648" y="2690"/>
                  </a:lnTo>
                  <a:lnTo>
                    <a:pt x="1632" y="2746"/>
                  </a:lnTo>
                  <a:lnTo>
                    <a:pt x="1617" y="2799"/>
                  </a:lnTo>
                  <a:lnTo>
                    <a:pt x="1601" y="2851"/>
                  </a:lnTo>
                  <a:lnTo>
                    <a:pt x="1585" y="2899"/>
                  </a:lnTo>
                  <a:lnTo>
                    <a:pt x="1570" y="2945"/>
                  </a:lnTo>
                  <a:lnTo>
                    <a:pt x="1554" y="2989"/>
                  </a:lnTo>
                  <a:lnTo>
                    <a:pt x="1538" y="3029"/>
                  </a:lnTo>
                  <a:lnTo>
                    <a:pt x="1520" y="3066"/>
                  </a:lnTo>
                  <a:lnTo>
                    <a:pt x="1501" y="3102"/>
                  </a:lnTo>
                  <a:lnTo>
                    <a:pt x="1481" y="3134"/>
                  </a:lnTo>
                  <a:lnTo>
                    <a:pt x="1458" y="3163"/>
                  </a:lnTo>
                  <a:lnTo>
                    <a:pt x="1434" y="3190"/>
                  </a:lnTo>
                  <a:lnTo>
                    <a:pt x="1408" y="3214"/>
                  </a:lnTo>
                  <a:lnTo>
                    <a:pt x="1378" y="3234"/>
                  </a:lnTo>
                  <a:lnTo>
                    <a:pt x="1347" y="3252"/>
                  </a:lnTo>
                  <a:lnTo>
                    <a:pt x="1312" y="3265"/>
                  </a:lnTo>
                  <a:lnTo>
                    <a:pt x="1273" y="3277"/>
                  </a:lnTo>
                  <a:lnTo>
                    <a:pt x="1231" y="3285"/>
                  </a:lnTo>
                  <a:lnTo>
                    <a:pt x="1184" y="3290"/>
                  </a:lnTo>
                  <a:lnTo>
                    <a:pt x="1135" y="3292"/>
                  </a:lnTo>
                  <a:lnTo>
                    <a:pt x="1083" y="3290"/>
                  </a:lnTo>
                  <a:lnTo>
                    <a:pt x="1036" y="3284"/>
                  </a:lnTo>
                  <a:lnTo>
                    <a:pt x="992" y="3276"/>
                  </a:lnTo>
                  <a:lnTo>
                    <a:pt x="953" y="3263"/>
                  </a:lnTo>
                  <a:lnTo>
                    <a:pt x="917" y="3247"/>
                  </a:lnTo>
                  <a:lnTo>
                    <a:pt x="885" y="3229"/>
                  </a:lnTo>
                  <a:lnTo>
                    <a:pt x="855" y="3206"/>
                  </a:lnTo>
                  <a:lnTo>
                    <a:pt x="829" y="3181"/>
                  </a:lnTo>
                  <a:lnTo>
                    <a:pt x="805" y="3153"/>
                  </a:lnTo>
                  <a:lnTo>
                    <a:pt x="781" y="3120"/>
                  </a:lnTo>
                  <a:lnTo>
                    <a:pt x="761" y="3085"/>
                  </a:lnTo>
                  <a:lnTo>
                    <a:pt x="742" y="3048"/>
                  </a:lnTo>
                  <a:lnTo>
                    <a:pt x="724" y="3007"/>
                  </a:lnTo>
                  <a:lnTo>
                    <a:pt x="707" y="2962"/>
                  </a:lnTo>
                  <a:lnTo>
                    <a:pt x="691" y="2916"/>
                  </a:lnTo>
                  <a:lnTo>
                    <a:pt x="674" y="2866"/>
                  </a:lnTo>
                  <a:lnTo>
                    <a:pt x="658" y="2813"/>
                  </a:lnTo>
                  <a:lnTo>
                    <a:pt x="641" y="2758"/>
                  </a:lnTo>
                  <a:lnTo>
                    <a:pt x="624" y="2700"/>
                  </a:lnTo>
                  <a:lnTo>
                    <a:pt x="606" y="2639"/>
                  </a:lnTo>
                  <a:lnTo>
                    <a:pt x="586" y="2576"/>
                  </a:lnTo>
                  <a:lnTo>
                    <a:pt x="566" y="2510"/>
                  </a:lnTo>
                  <a:lnTo>
                    <a:pt x="543" y="2443"/>
                  </a:lnTo>
                  <a:lnTo>
                    <a:pt x="519" y="2371"/>
                  </a:lnTo>
                  <a:lnTo>
                    <a:pt x="491" y="2303"/>
                  </a:lnTo>
                  <a:lnTo>
                    <a:pt x="461" y="2233"/>
                  </a:lnTo>
                  <a:lnTo>
                    <a:pt x="426" y="2163"/>
                  </a:lnTo>
                  <a:lnTo>
                    <a:pt x="389" y="2091"/>
                  </a:lnTo>
                  <a:lnTo>
                    <a:pt x="349" y="2019"/>
                  </a:lnTo>
                  <a:lnTo>
                    <a:pt x="309" y="1946"/>
                  </a:lnTo>
                  <a:lnTo>
                    <a:pt x="268" y="1872"/>
                  </a:lnTo>
                  <a:lnTo>
                    <a:pt x="228" y="1799"/>
                  </a:lnTo>
                  <a:lnTo>
                    <a:pt x="188" y="1725"/>
                  </a:lnTo>
                  <a:lnTo>
                    <a:pt x="150" y="1650"/>
                  </a:lnTo>
                  <a:lnTo>
                    <a:pt x="115" y="1576"/>
                  </a:lnTo>
                  <a:lnTo>
                    <a:pt x="83" y="1501"/>
                  </a:lnTo>
                  <a:lnTo>
                    <a:pt x="55" y="1427"/>
                  </a:lnTo>
                  <a:lnTo>
                    <a:pt x="32" y="1353"/>
                  </a:lnTo>
                  <a:lnTo>
                    <a:pt x="15" y="1278"/>
                  </a:lnTo>
                  <a:lnTo>
                    <a:pt x="4" y="1204"/>
                  </a:lnTo>
                  <a:lnTo>
                    <a:pt x="0" y="1132"/>
                  </a:lnTo>
                  <a:lnTo>
                    <a:pt x="3" y="1046"/>
                  </a:lnTo>
                  <a:lnTo>
                    <a:pt x="13" y="964"/>
                  </a:lnTo>
                  <a:lnTo>
                    <a:pt x="27" y="883"/>
                  </a:lnTo>
                  <a:lnTo>
                    <a:pt x="49" y="804"/>
                  </a:lnTo>
                  <a:lnTo>
                    <a:pt x="74" y="728"/>
                  </a:lnTo>
                  <a:lnTo>
                    <a:pt x="105" y="654"/>
                  </a:lnTo>
                  <a:lnTo>
                    <a:pt x="141" y="582"/>
                  </a:lnTo>
                  <a:lnTo>
                    <a:pt x="182" y="515"/>
                  </a:lnTo>
                  <a:lnTo>
                    <a:pt x="228" y="450"/>
                  </a:lnTo>
                  <a:lnTo>
                    <a:pt x="278" y="389"/>
                  </a:lnTo>
                  <a:lnTo>
                    <a:pt x="332" y="331"/>
                  </a:lnTo>
                  <a:lnTo>
                    <a:pt x="390" y="277"/>
                  </a:lnTo>
                  <a:lnTo>
                    <a:pt x="451" y="227"/>
                  </a:lnTo>
                  <a:lnTo>
                    <a:pt x="517" y="182"/>
                  </a:lnTo>
                  <a:lnTo>
                    <a:pt x="585" y="141"/>
                  </a:lnTo>
                  <a:lnTo>
                    <a:pt x="656" y="105"/>
                  </a:lnTo>
                  <a:lnTo>
                    <a:pt x="730" y="73"/>
                  </a:lnTo>
                  <a:lnTo>
                    <a:pt x="807" y="47"/>
                  </a:lnTo>
                  <a:lnTo>
                    <a:pt x="886" y="27"/>
                  </a:lnTo>
                  <a:lnTo>
                    <a:pt x="967" y="12"/>
                  </a:lnTo>
                  <a:lnTo>
                    <a:pt x="1049" y="3"/>
                  </a:lnTo>
                  <a:lnTo>
                    <a:pt x="113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50" name="Freeform 237">
              <a:extLst>
                <a:ext uri="{FF2B5EF4-FFF2-40B4-BE49-F238E27FC236}">
                  <a16:creationId xmlns:a16="http://schemas.microsoft.com/office/drawing/2014/main" id="{687C48C9-BF46-4B7C-B3EE-8665C82FB56F}"/>
                </a:ext>
              </a:extLst>
            </p:cNvPr>
            <p:cNvSpPr>
              <a:spLocks/>
            </p:cNvSpPr>
            <p:nvPr/>
          </p:nvSpPr>
          <p:spPr bwMode="auto">
            <a:xfrm>
              <a:off x="4681" y="3721"/>
              <a:ext cx="84" cy="83"/>
            </a:xfrm>
            <a:custGeom>
              <a:avLst/>
              <a:gdLst>
                <a:gd name="T0" fmla="*/ 619 w 669"/>
                <a:gd name="T1" fmla="*/ 0 h 668"/>
                <a:gd name="T2" fmla="*/ 635 w 669"/>
                <a:gd name="T3" fmla="*/ 2 h 668"/>
                <a:gd name="T4" fmla="*/ 648 w 669"/>
                <a:gd name="T5" fmla="*/ 10 h 668"/>
                <a:gd name="T6" fmla="*/ 660 w 669"/>
                <a:gd name="T7" fmla="*/ 21 h 668"/>
                <a:gd name="T8" fmla="*/ 667 w 669"/>
                <a:gd name="T9" fmla="*/ 35 h 668"/>
                <a:gd name="T10" fmla="*/ 669 w 669"/>
                <a:gd name="T11" fmla="*/ 51 h 668"/>
                <a:gd name="T12" fmla="*/ 667 w 669"/>
                <a:gd name="T13" fmla="*/ 67 h 668"/>
                <a:gd name="T14" fmla="*/ 660 w 669"/>
                <a:gd name="T15" fmla="*/ 82 h 668"/>
                <a:gd name="T16" fmla="*/ 648 w 669"/>
                <a:gd name="T17" fmla="*/ 93 h 668"/>
                <a:gd name="T18" fmla="*/ 635 w 669"/>
                <a:gd name="T19" fmla="*/ 100 h 668"/>
                <a:gd name="T20" fmla="*/ 619 w 669"/>
                <a:gd name="T21" fmla="*/ 103 h 668"/>
                <a:gd name="T22" fmla="*/ 562 w 669"/>
                <a:gd name="T23" fmla="*/ 106 h 668"/>
                <a:gd name="T24" fmla="*/ 508 w 669"/>
                <a:gd name="T25" fmla="*/ 115 h 668"/>
                <a:gd name="T26" fmla="*/ 455 w 669"/>
                <a:gd name="T27" fmla="*/ 129 h 668"/>
                <a:gd name="T28" fmla="*/ 406 w 669"/>
                <a:gd name="T29" fmla="*/ 148 h 668"/>
                <a:gd name="T30" fmla="*/ 358 w 669"/>
                <a:gd name="T31" fmla="*/ 173 h 668"/>
                <a:gd name="T32" fmla="*/ 314 w 669"/>
                <a:gd name="T33" fmla="*/ 202 h 668"/>
                <a:gd name="T34" fmla="*/ 273 w 669"/>
                <a:gd name="T35" fmla="*/ 236 h 668"/>
                <a:gd name="T36" fmla="*/ 236 w 669"/>
                <a:gd name="T37" fmla="*/ 273 h 668"/>
                <a:gd name="T38" fmla="*/ 202 w 669"/>
                <a:gd name="T39" fmla="*/ 314 h 668"/>
                <a:gd name="T40" fmla="*/ 174 w 669"/>
                <a:gd name="T41" fmla="*/ 358 h 668"/>
                <a:gd name="T42" fmla="*/ 148 w 669"/>
                <a:gd name="T43" fmla="*/ 405 h 668"/>
                <a:gd name="T44" fmla="*/ 129 w 669"/>
                <a:gd name="T45" fmla="*/ 455 h 668"/>
                <a:gd name="T46" fmla="*/ 115 w 669"/>
                <a:gd name="T47" fmla="*/ 507 h 668"/>
                <a:gd name="T48" fmla="*/ 106 w 669"/>
                <a:gd name="T49" fmla="*/ 561 h 668"/>
                <a:gd name="T50" fmla="*/ 103 w 669"/>
                <a:gd name="T51" fmla="*/ 618 h 668"/>
                <a:gd name="T52" fmla="*/ 100 w 669"/>
                <a:gd name="T53" fmla="*/ 633 h 668"/>
                <a:gd name="T54" fmla="*/ 92 w 669"/>
                <a:gd name="T55" fmla="*/ 647 h 668"/>
                <a:gd name="T56" fmla="*/ 82 w 669"/>
                <a:gd name="T57" fmla="*/ 659 h 668"/>
                <a:gd name="T58" fmla="*/ 67 w 669"/>
                <a:gd name="T59" fmla="*/ 666 h 668"/>
                <a:gd name="T60" fmla="*/ 51 w 669"/>
                <a:gd name="T61" fmla="*/ 668 h 668"/>
                <a:gd name="T62" fmla="*/ 34 w 669"/>
                <a:gd name="T63" fmla="*/ 666 h 668"/>
                <a:gd name="T64" fmla="*/ 21 w 669"/>
                <a:gd name="T65" fmla="*/ 659 h 668"/>
                <a:gd name="T66" fmla="*/ 9 w 669"/>
                <a:gd name="T67" fmla="*/ 647 h 668"/>
                <a:gd name="T68" fmla="*/ 2 w 669"/>
                <a:gd name="T69" fmla="*/ 633 h 668"/>
                <a:gd name="T70" fmla="*/ 0 w 669"/>
                <a:gd name="T71" fmla="*/ 618 h 668"/>
                <a:gd name="T72" fmla="*/ 3 w 669"/>
                <a:gd name="T73" fmla="*/ 555 h 668"/>
                <a:gd name="T74" fmla="*/ 12 w 669"/>
                <a:gd name="T75" fmla="*/ 492 h 668"/>
                <a:gd name="T76" fmla="*/ 27 w 669"/>
                <a:gd name="T77" fmla="*/ 434 h 668"/>
                <a:gd name="T78" fmla="*/ 48 w 669"/>
                <a:gd name="T79" fmla="*/ 377 h 668"/>
                <a:gd name="T80" fmla="*/ 75 w 669"/>
                <a:gd name="T81" fmla="*/ 323 h 668"/>
                <a:gd name="T82" fmla="*/ 105 w 669"/>
                <a:gd name="T83" fmla="*/ 273 h 668"/>
                <a:gd name="T84" fmla="*/ 141 w 669"/>
                <a:gd name="T85" fmla="*/ 224 h 668"/>
                <a:gd name="T86" fmla="*/ 181 w 669"/>
                <a:gd name="T87" fmla="*/ 181 h 668"/>
                <a:gd name="T88" fmla="*/ 225 w 669"/>
                <a:gd name="T89" fmla="*/ 141 h 668"/>
                <a:gd name="T90" fmla="*/ 273 w 669"/>
                <a:gd name="T91" fmla="*/ 105 h 668"/>
                <a:gd name="T92" fmla="*/ 323 w 669"/>
                <a:gd name="T93" fmla="*/ 75 h 668"/>
                <a:gd name="T94" fmla="*/ 377 w 669"/>
                <a:gd name="T95" fmla="*/ 48 h 668"/>
                <a:gd name="T96" fmla="*/ 434 w 669"/>
                <a:gd name="T97" fmla="*/ 27 h 668"/>
                <a:gd name="T98" fmla="*/ 494 w 669"/>
                <a:gd name="T99" fmla="*/ 13 h 668"/>
                <a:gd name="T100" fmla="*/ 555 w 669"/>
                <a:gd name="T101" fmla="*/ 3 h 668"/>
                <a:gd name="T102" fmla="*/ 619 w 669"/>
                <a:gd name="T103"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9" h="668">
                  <a:moveTo>
                    <a:pt x="619" y="0"/>
                  </a:moveTo>
                  <a:lnTo>
                    <a:pt x="635" y="2"/>
                  </a:lnTo>
                  <a:lnTo>
                    <a:pt x="648" y="10"/>
                  </a:lnTo>
                  <a:lnTo>
                    <a:pt x="660" y="21"/>
                  </a:lnTo>
                  <a:lnTo>
                    <a:pt x="667" y="35"/>
                  </a:lnTo>
                  <a:lnTo>
                    <a:pt x="669" y="51"/>
                  </a:lnTo>
                  <a:lnTo>
                    <a:pt x="667" y="67"/>
                  </a:lnTo>
                  <a:lnTo>
                    <a:pt x="660" y="82"/>
                  </a:lnTo>
                  <a:lnTo>
                    <a:pt x="648" y="93"/>
                  </a:lnTo>
                  <a:lnTo>
                    <a:pt x="635" y="100"/>
                  </a:lnTo>
                  <a:lnTo>
                    <a:pt x="619" y="103"/>
                  </a:lnTo>
                  <a:lnTo>
                    <a:pt x="562" y="106"/>
                  </a:lnTo>
                  <a:lnTo>
                    <a:pt x="508" y="115"/>
                  </a:lnTo>
                  <a:lnTo>
                    <a:pt x="455" y="129"/>
                  </a:lnTo>
                  <a:lnTo>
                    <a:pt x="406" y="148"/>
                  </a:lnTo>
                  <a:lnTo>
                    <a:pt x="358" y="173"/>
                  </a:lnTo>
                  <a:lnTo>
                    <a:pt x="314" y="202"/>
                  </a:lnTo>
                  <a:lnTo>
                    <a:pt x="273" y="236"/>
                  </a:lnTo>
                  <a:lnTo>
                    <a:pt x="236" y="273"/>
                  </a:lnTo>
                  <a:lnTo>
                    <a:pt x="202" y="314"/>
                  </a:lnTo>
                  <a:lnTo>
                    <a:pt x="174" y="358"/>
                  </a:lnTo>
                  <a:lnTo>
                    <a:pt x="148" y="405"/>
                  </a:lnTo>
                  <a:lnTo>
                    <a:pt x="129" y="455"/>
                  </a:lnTo>
                  <a:lnTo>
                    <a:pt x="115" y="507"/>
                  </a:lnTo>
                  <a:lnTo>
                    <a:pt x="106" y="561"/>
                  </a:lnTo>
                  <a:lnTo>
                    <a:pt x="103" y="618"/>
                  </a:lnTo>
                  <a:lnTo>
                    <a:pt x="100" y="633"/>
                  </a:lnTo>
                  <a:lnTo>
                    <a:pt x="92" y="647"/>
                  </a:lnTo>
                  <a:lnTo>
                    <a:pt x="82" y="659"/>
                  </a:lnTo>
                  <a:lnTo>
                    <a:pt x="67" y="666"/>
                  </a:lnTo>
                  <a:lnTo>
                    <a:pt x="51" y="668"/>
                  </a:lnTo>
                  <a:lnTo>
                    <a:pt x="34" y="666"/>
                  </a:lnTo>
                  <a:lnTo>
                    <a:pt x="21" y="659"/>
                  </a:lnTo>
                  <a:lnTo>
                    <a:pt x="9" y="647"/>
                  </a:lnTo>
                  <a:lnTo>
                    <a:pt x="2" y="633"/>
                  </a:lnTo>
                  <a:lnTo>
                    <a:pt x="0" y="618"/>
                  </a:lnTo>
                  <a:lnTo>
                    <a:pt x="3" y="555"/>
                  </a:lnTo>
                  <a:lnTo>
                    <a:pt x="12" y="492"/>
                  </a:lnTo>
                  <a:lnTo>
                    <a:pt x="27" y="434"/>
                  </a:lnTo>
                  <a:lnTo>
                    <a:pt x="48" y="377"/>
                  </a:lnTo>
                  <a:lnTo>
                    <a:pt x="75" y="323"/>
                  </a:lnTo>
                  <a:lnTo>
                    <a:pt x="105" y="273"/>
                  </a:lnTo>
                  <a:lnTo>
                    <a:pt x="141" y="224"/>
                  </a:lnTo>
                  <a:lnTo>
                    <a:pt x="181" y="181"/>
                  </a:lnTo>
                  <a:lnTo>
                    <a:pt x="225" y="141"/>
                  </a:lnTo>
                  <a:lnTo>
                    <a:pt x="273" y="105"/>
                  </a:lnTo>
                  <a:lnTo>
                    <a:pt x="323" y="75"/>
                  </a:lnTo>
                  <a:lnTo>
                    <a:pt x="377" y="48"/>
                  </a:lnTo>
                  <a:lnTo>
                    <a:pt x="434" y="27"/>
                  </a:lnTo>
                  <a:lnTo>
                    <a:pt x="494" y="13"/>
                  </a:lnTo>
                  <a:lnTo>
                    <a:pt x="555" y="3"/>
                  </a:lnTo>
                  <a:lnTo>
                    <a:pt x="61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251" name="Freeform 242">
            <a:extLst>
              <a:ext uri="{FF2B5EF4-FFF2-40B4-BE49-F238E27FC236}">
                <a16:creationId xmlns:a16="http://schemas.microsoft.com/office/drawing/2014/main" id="{55831690-9C59-40BF-8059-D3AA97BA3410}"/>
              </a:ext>
            </a:extLst>
          </p:cNvPr>
          <p:cNvSpPr>
            <a:spLocks noEditPoints="1"/>
          </p:cNvSpPr>
          <p:nvPr/>
        </p:nvSpPr>
        <p:spPr bwMode="auto">
          <a:xfrm>
            <a:off x="4342416" y="3307089"/>
            <a:ext cx="329368" cy="285717"/>
          </a:xfrm>
          <a:custGeom>
            <a:avLst/>
            <a:gdLst>
              <a:gd name="T0" fmla="*/ 3197 w 3324"/>
              <a:gd name="T1" fmla="*/ 2314 h 2882"/>
              <a:gd name="T2" fmla="*/ 3277 w 3324"/>
              <a:gd name="T3" fmla="*/ 2463 h 2882"/>
              <a:gd name="T4" fmla="*/ 3320 w 3324"/>
              <a:gd name="T5" fmla="*/ 2627 h 2882"/>
              <a:gd name="T6" fmla="*/ 3301 w 3324"/>
              <a:gd name="T7" fmla="*/ 2771 h 2882"/>
              <a:gd name="T8" fmla="*/ 3182 w 3324"/>
              <a:gd name="T9" fmla="*/ 2872 h 2882"/>
              <a:gd name="T10" fmla="*/ 3021 w 3324"/>
              <a:gd name="T11" fmla="*/ 2859 h 2882"/>
              <a:gd name="T12" fmla="*/ 2919 w 3324"/>
              <a:gd name="T13" fmla="*/ 2741 h 2882"/>
              <a:gd name="T14" fmla="*/ 2918 w 3324"/>
              <a:gd name="T15" fmla="*/ 2596 h 2882"/>
              <a:gd name="T16" fmla="*/ 2969 w 3324"/>
              <a:gd name="T17" fmla="*/ 2428 h 2882"/>
              <a:gd name="T18" fmla="*/ 3055 w 3324"/>
              <a:gd name="T19" fmla="*/ 2293 h 2882"/>
              <a:gd name="T20" fmla="*/ 727 w 3324"/>
              <a:gd name="T21" fmla="*/ 1853 h 2882"/>
              <a:gd name="T22" fmla="*/ 786 w 3324"/>
              <a:gd name="T23" fmla="*/ 1950 h 2882"/>
              <a:gd name="T24" fmla="*/ 961 w 3324"/>
              <a:gd name="T25" fmla="*/ 2050 h 2882"/>
              <a:gd name="T26" fmla="*/ 1253 w 3324"/>
              <a:gd name="T27" fmla="*/ 2130 h 2882"/>
              <a:gd name="T28" fmla="*/ 1662 w 3324"/>
              <a:gd name="T29" fmla="*/ 2162 h 2882"/>
              <a:gd name="T30" fmla="*/ 2072 w 3324"/>
              <a:gd name="T31" fmla="*/ 2130 h 2882"/>
              <a:gd name="T32" fmla="*/ 2363 w 3324"/>
              <a:gd name="T33" fmla="*/ 2050 h 2882"/>
              <a:gd name="T34" fmla="*/ 2538 w 3324"/>
              <a:gd name="T35" fmla="*/ 1950 h 2882"/>
              <a:gd name="T36" fmla="*/ 2596 w 3324"/>
              <a:gd name="T37" fmla="*/ 1853 h 2882"/>
              <a:gd name="T38" fmla="*/ 1628 w 3324"/>
              <a:gd name="T39" fmla="*/ 1234 h 2882"/>
              <a:gd name="T40" fmla="*/ 3162 w 3324"/>
              <a:gd name="T41" fmla="*/ 1040 h 2882"/>
              <a:gd name="T42" fmla="*/ 3220 w 3324"/>
              <a:gd name="T43" fmla="*/ 1132 h 2882"/>
              <a:gd name="T44" fmla="*/ 3182 w 3324"/>
              <a:gd name="T45" fmla="*/ 2139 h 2882"/>
              <a:gd name="T46" fmla="*/ 3071 w 3324"/>
              <a:gd name="T47" fmla="*/ 2151 h 2882"/>
              <a:gd name="T48" fmla="*/ 3012 w 3324"/>
              <a:gd name="T49" fmla="*/ 2059 h 2882"/>
              <a:gd name="T50" fmla="*/ 3052 w 3324"/>
              <a:gd name="T51" fmla="*/ 1052 h 2882"/>
              <a:gd name="T52" fmla="*/ 1639 w 3324"/>
              <a:gd name="T53" fmla="*/ 209 h 2882"/>
              <a:gd name="T54" fmla="*/ 218 w 3324"/>
              <a:gd name="T55" fmla="*/ 573 h 2882"/>
              <a:gd name="T56" fmla="*/ 230 w 3324"/>
              <a:gd name="T57" fmla="*/ 681 h 2882"/>
              <a:gd name="T58" fmla="*/ 1662 w 3324"/>
              <a:gd name="T59" fmla="*/ 1029 h 2882"/>
              <a:gd name="T60" fmla="*/ 3094 w 3324"/>
              <a:gd name="T61" fmla="*/ 681 h 2882"/>
              <a:gd name="T62" fmla="*/ 3106 w 3324"/>
              <a:gd name="T63" fmla="*/ 573 h 2882"/>
              <a:gd name="T64" fmla="*/ 1685 w 3324"/>
              <a:gd name="T65" fmla="*/ 209 h 2882"/>
              <a:gd name="T66" fmla="*/ 1731 w 3324"/>
              <a:gd name="T67" fmla="*/ 8 h 2882"/>
              <a:gd name="T68" fmla="*/ 3229 w 3324"/>
              <a:gd name="T69" fmla="*/ 395 h 2882"/>
              <a:gd name="T70" fmla="*/ 3322 w 3324"/>
              <a:gd name="T71" fmla="*/ 575 h 2882"/>
              <a:gd name="T72" fmla="*/ 3280 w 3324"/>
              <a:gd name="T73" fmla="*/ 777 h 2882"/>
              <a:gd name="T74" fmla="*/ 3123 w 3324"/>
              <a:gd name="T75" fmla="*/ 906 h 2882"/>
              <a:gd name="T76" fmla="*/ 2798 w 3324"/>
              <a:gd name="T77" fmla="*/ 1920 h 2882"/>
              <a:gd name="T78" fmla="*/ 2719 w 3324"/>
              <a:gd name="T79" fmla="*/ 2078 h 2882"/>
              <a:gd name="T80" fmla="*/ 2543 w 3324"/>
              <a:gd name="T81" fmla="*/ 2213 h 2882"/>
              <a:gd name="T82" fmla="*/ 2260 w 3324"/>
              <a:gd name="T83" fmla="*/ 2311 h 2882"/>
              <a:gd name="T84" fmla="*/ 1858 w 3324"/>
              <a:gd name="T85" fmla="*/ 2362 h 2882"/>
              <a:gd name="T86" fmla="*/ 1376 w 3324"/>
              <a:gd name="T87" fmla="*/ 2356 h 2882"/>
              <a:gd name="T88" fmla="*/ 998 w 3324"/>
              <a:gd name="T89" fmla="*/ 2295 h 2882"/>
              <a:gd name="T90" fmla="*/ 738 w 3324"/>
              <a:gd name="T91" fmla="*/ 2189 h 2882"/>
              <a:gd name="T92" fmla="*/ 582 w 3324"/>
              <a:gd name="T93" fmla="*/ 2049 h 2882"/>
              <a:gd name="T94" fmla="*/ 521 w 3324"/>
              <a:gd name="T95" fmla="*/ 1887 h 2882"/>
              <a:gd name="T96" fmla="*/ 162 w 3324"/>
              <a:gd name="T97" fmla="*/ 889 h 2882"/>
              <a:gd name="T98" fmla="*/ 26 w 3324"/>
              <a:gd name="T99" fmla="*/ 740 h 2882"/>
              <a:gd name="T100" fmla="*/ 11 w 3324"/>
              <a:gd name="T101" fmla="*/ 534 h 2882"/>
              <a:gd name="T102" fmla="*/ 127 w 3324"/>
              <a:gd name="T103" fmla="*/ 369 h 2882"/>
              <a:gd name="T104" fmla="*/ 1628 w 3324"/>
              <a:gd name="T105" fmla="*/ 2 h 2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24" h="2882">
                <a:moveTo>
                  <a:pt x="3116" y="2265"/>
                </a:moveTo>
                <a:lnTo>
                  <a:pt x="3138" y="2269"/>
                </a:lnTo>
                <a:lnTo>
                  <a:pt x="3158" y="2278"/>
                </a:lnTo>
                <a:lnTo>
                  <a:pt x="3179" y="2293"/>
                </a:lnTo>
                <a:lnTo>
                  <a:pt x="3197" y="2314"/>
                </a:lnTo>
                <a:lnTo>
                  <a:pt x="3215" y="2338"/>
                </a:lnTo>
                <a:lnTo>
                  <a:pt x="3233" y="2365"/>
                </a:lnTo>
                <a:lnTo>
                  <a:pt x="3248" y="2396"/>
                </a:lnTo>
                <a:lnTo>
                  <a:pt x="3263" y="2428"/>
                </a:lnTo>
                <a:lnTo>
                  <a:pt x="3277" y="2463"/>
                </a:lnTo>
                <a:lnTo>
                  <a:pt x="3289" y="2496"/>
                </a:lnTo>
                <a:lnTo>
                  <a:pt x="3299" y="2530"/>
                </a:lnTo>
                <a:lnTo>
                  <a:pt x="3307" y="2564"/>
                </a:lnTo>
                <a:lnTo>
                  <a:pt x="3315" y="2596"/>
                </a:lnTo>
                <a:lnTo>
                  <a:pt x="3320" y="2627"/>
                </a:lnTo>
                <a:lnTo>
                  <a:pt x="3323" y="2653"/>
                </a:lnTo>
                <a:lnTo>
                  <a:pt x="3324" y="2676"/>
                </a:lnTo>
                <a:lnTo>
                  <a:pt x="3322" y="2710"/>
                </a:lnTo>
                <a:lnTo>
                  <a:pt x="3314" y="2741"/>
                </a:lnTo>
                <a:lnTo>
                  <a:pt x="3301" y="2771"/>
                </a:lnTo>
                <a:lnTo>
                  <a:pt x="3284" y="2798"/>
                </a:lnTo>
                <a:lnTo>
                  <a:pt x="3263" y="2822"/>
                </a:lnTo>
                <a:lnTo>
                  <a:pt x="3239" y="2843"/>
                </a:lnTo>
                <a:lnTo>
                  <a:pt x="3211" y="2859"/>
                </a:lnTo>
                <a:lnTo>
                  <a:pt x="3182" y="2872"/>
                </a:lnTo>
                <a:lnTo>
                  <a:pt x="3150" y="2879"/>
                </a:lnTo>
                <a:lnTo>
                  <a:pt x="3116" y="2882"/>
                </a:lnTo>
                <a:lnTo>
                  <a:pt x="3082" y="2879"/>
                </a:lnTo>
                <a:lnTo>
                  <a:pt x="3051" y="2872"/>
                </a:lnTo>
                <a:lnTo>
                  <a:pt x="3021" y="2859"/>
                </a:lnTo>
                <a:lnTo>
                  <a:pt x="2993" y="2843"/>
                </a:lnTo>
                <a:lnTo>
                  <a:pt x="2969" y="2822"/>
                </a:lnTo>
                <a:lnTo>
                  <a:pt x="2948" y="2798"/>
                </a:lnTo>
                <a:lnTo>
                  <a:pt x="2932" y="2771"/>
                </a:lnTo>
                <a:lnTo>
                  <a:pt x="2919" y="2741"/>
                </a:lnTo>
                <a:lnTo>
                  <a:pt x="2911" y="2710"/>
                </a:lnTo>
                <a:lnTo>
                  <a:pt x="2908" y="2676"/>
                </a:lnTo>
                <a:lnTo>
                  <a:pt x="2909" y="2653"/>
                </a:lnTo>
                <a:lnTo>
                  <a:pt x="2913" y="2627"/>
                </a:lnTo>
                <a:lnTo>
                  <a:pt x="2918" y="2596"/>
                </a:lnTo>
                <a:lnTo>
                  <a:pt x="2925" y="2564"/>
                </a:lnTo>
                <a:lnTo>
                  <a:pt x="2933" y="2530"/>
                </a:lnTo>
                <a:lnTo>
                  <a:pt x="2944" y="2496"/>
                </a:lnTo>
                <a:lnTo>
                  <a:pt x="2956" y="2463"/>
                </a:lnTo>
                <a:lnTo>
                  <a:pt x="2969" y="2428"/>
                </a:lnTo>
                <a:lnTo>
                  <a:pt x="2984" y="2396"/>
                </a:lnTo>
                <a:lnTo>
                  <a:pt x="3001" y="2365"/>
                </a:lnTo>
                <a:lnTo>
                  <a:pt x="3017" y="2338"/>
                </a:lnTo>
                <a:lnTo>
                  <a:pt x="3035" y="2314"/>
                </a:lnTo>
                <a:lnTo>
                  <a:pt x="3055" y="2293"/>
                </a:lnTo>
                <a:lnTo>
                  <a:pt x="3074" y="2278"/>
                </a:lnTo>
                <a:lnTo>
                  <a:pt x="3095" y="2269"/>
                </a:lnTo>
                <a:lnTo>
                  <a:pt x="3116" y="2265"/>
                </a:lnTo>
                <a:close/>
                <a:moveTo>
                  <a:pt x="727" y="1030"/>
                </a:moveTo>
                <a:lnTo>
                  <a:pt x="727" y="1853"/>
                </a:lnTo>
                <a:lnTo>
                  <a:pt x="729" y="1870"/>
                </a:lnTo>
                <a:lnTo>
                  <a:pt x="737" y="1889"/>
                </a:lnTo>
                <a:lnTo>
                  <a:pt x="749" y="1909"/>
                </a:lnTo>
                <a:lnTo>
                  <a:pt x="765" y="1928"/>
                </a:lnTo>
                <a:lnTo>
                  <a:pt x="786" y="1950"/>
                </a:lnTo>
                <a:lnTo>
                  <a:pt x="811" y="1970"/>
                </a:lnTo>
                <a:lnTo>
                  <a:pt x="842" y="1990"/>
                </a:lnTo>
                <a:lnTo>
                  <a:pt x="877" y="2011"/>
                </a:lnTo>
                <a:lnTo>
                  <a:pt x="917" y="2031"/>
                </a:lnTo>
                <a:lnTo>
                  <a:pt x="961" y="2050"/>
                </a:lnTo>
                <a:lnTo>
                  <a:pt x="1010" y="2068"/>
                </a:lnTo>
                <a:lnTo>
                  <a:pt x="1064" y="2086"/>
                </a:lnTo>
                <a:lnTo>
                  <a:pt x="1122" y="2102"/>
                </a:lnTo>
                <a:lnTo>
                  <a:pt x="1186" y="2117"/>
                </a:lnTo>
                <a:lnTo>
                  <a:pt x="1253" y="2130"/>
                </a:lnTo>
                <a:lnTo>
                  <a:pt x="1326" y="2141"/>
                </a:lnTo>
                <a:lnTo>
                  <a:pt x="1403" y="2149"/>
                </a:lnTo>
                <a:lnTo>
                  <a:pt x="1484" y="2156"/>
                </a:lnTo>
                <a:lnTo>
                  <a:pt x="1571" y="2160"/>
                </a:lnTo>
                <a:lnTo>
                  <a:pt x="1662" y="2162"/>
                </a:lnTo>
                <a:lnTo>
                  <a:pt x="1753" y="2160"/>
                </a:lnTo>
                <a:lnTo>
                  <a:pt x="1839" y="2156"/>
                </a:lnTo>
                <a:lnTo>
                  <a:pt x="1921" y="2149"/>
                </a:lnTo>
                <a:lnTo>
                  <a:pt x="1999" y="2141"/>
                </a:lnTo>
                <a:lnTo>
                  <a:pt x="2072" y="2130"/>
                </a:lnTo>
                <a:lnTo>
                  <a:pt x="2139" y="2117"/>
                </a:lnTo>
                <a:lnTo>
                  <a:pt x="2203" y="2102"/>
                </a:lnTo>
                <a:lnTo>
                  <a:pt x="2261" y="2086"/>
                </a:lnTo>
                <a:lnTo>
                  <a:pt x="2314" y="2068"/>
                </a:lnTo>
                <a:lnTo>
                  <a:pt x="2363" y="2050"/>
                </a:lnTo>
                <a:lnTo>
                  <a:pt x="2408" y="2031"/>
                </a:lnTo>
                <a:lnTo>
                  <a:pt x="2447" y="2011"/>
                </a:lnTo>
                <a:lnTo>
                  <a:pt x="2483" y="1990"/>
                </a:lnTo>
                <a:lnTo>
                  <a:pt x="2513" y="1970"/>
                </a:lnTo>
                <a:lnTo>
                  <a:pt x="2538" y="1950"/>
                </a:lnTo>
                <a:lnTo>
                  <a:pt x="2560" y="1928"/>
                </a:lnTo>
                <a:lnTo>
                  <a:pt x="2576" y="1909"/>
                </a:lnTo>
                <a:lnTo>
                  <a:pt x="2587" y="1889"/>
                </a:lnTo>
                <a:lnTo>
                  <a:pt x="2594" y="1870"/>
                </a:lnTo>
                <a:lnTo>
                  <a:pt x="2596" y="1853"/>
                </a:lnTo>
                <a:lnTo>
                  <a:pt x="2596" y="1030"/>
                </a:lnTo>
                <a:lnTo>
                  <a:pt x="1732" y="1228"/>
                </a:lnTo>
                <a:lnTo>
                  <a:pt x="1697" y="1234"/>
                </a:lnTo>
                <a:lnTo>
                  <a:pt x="1662" y="1236"/>
                </a:lnTo>
                <a:lnTo>
                  <a:pt x="1628" y="1234"/>
                </a:lnTo>
                <a:lnTo>
                  <a:pt x="1593" y="1228"/>
                </a:lnTo>
                <a:lnTo>
                  <a:pt x="727" y="1030"/>
                </a:lnTo>
                <a:close/>
                <a:moveTo>
                  <a:pt x="3116" y="1029"/>
                </a:moveTo>
                <a:lnTo>
                  <a:pt x="3140" y="1032"/>
                </a:lnTo>
                <a:lnTo>
                  <a:pt x="3162" y="1040"/>
                </a:lnTo>
                <a:lnTo>
                  <a:pt x="3182" y="1052"/>
                </a:lnTo>
                <a:lnTo>
                  <a:pt x="3197" y="1069"/>
                </a:lnTo>
                <a:lnTo>
                  <a:pt x="3209" y="1087"/>
                </a:lnTo>
                <a:lnTo>
                  <a:pt x="3217" y="1109"/>
                </a:lnTo>
                <a:lnTo>
                  <a:pt x="3220" y="1132"/>
                </a:lnTo>
                <a:lnTo>
                  <a:pt x="3220" y="2059"/>
                </a:lnTo>
                <a:lnTo>
                  <a:pt x="3217" y="2082"/>
                </a:lnTo>
                <a:lnTo>
                  <a:pt x="3209" y="2104"/>
                </a:lnTo>
                <a:lnTo>
                  <a:pt x="3197" y="2123"/>
                </a:lnTo>
                <a:lnTo>
                  <a:pt x="3182" y="2139"/>
                </a:lnTo>
                <a:lnTo>
                  <a:pt x="3162" y="2151"/>
                </a:lnTo>
                <a:lnTo>
                  <a:pt x="3140" y="2159"/>
                </a:lnTo>
                <a:lnTo>
                  <a:pt x="3116" y="2162"/>
                </a:lnTo>
                <a:lnTo>
                  <a:pt x="3093" y="2159"/>
                </a:lnTo>
                <a:lnTo>
                  <a:pt x="3071" y="2151"/>
                </a:lnTo>
                <a:lnTo>
                  <a:pt x="3052" y="2139"/>
                </a:lnTo>
                <a:lnTo>
                  <a:pt x="3035" y="2123"/>
                </a:lnTo>
                <a:lnTo>
                  <a:pt x="3023" y="2104"/>
                </a:lnTo>
                <a:lnTo>
                  <a:pt x="3015" y="2082"/>
                </a:lnTo>
                <a:lnTo>
                  <a:pt x="3012" y="2059"/>
                </a:lnTo>
                <a:lnTo>
                  <a:pt x="3012" y="1132"/>
                </a:lnTo>
                <a:lnTo>
                  <a:pt x="3015" y="1109"/>
                </a:lnTo>
                <a:lnTo>
                  <a:pt x="3023" y="1087"/>
                </a:lnTo>
                <a:lnTo>
                  <a:pt x="3035" y="1069"/>
                </a:lnTo>
                <a:lnTo>
                  <a:pt x="3052" y="1052"/>
                </a:lnTo>
                <a:lnTo>
                  <a:pt x="3071" y="1040"/>
                </a:lnTo>
                <a:lnTo>
                  <a:pt x="3093" y="1032"/>
                </a:lnTo>
                <a:lnTo>
                  <a:pt x="3116" y="1029"/>
                </a:lnTo>
                <a:close/>
                <a:moveTo>
                  <a:pt x="1662" y="206"/>
                </a:moveTo>
                <a:lnTo>
                  <a:pt x="1639" y="209"/>
                </a:lnTo>
                <a:lnTo>
                  <a:pt x="288" y="517"/>
                </a:lnTo>
                <a:lnTo>
                  <a:pt x="266" y="525"/>
                </a:lnTo>
                <a:lnTo>
                  <a:pt x="247" y="537"/>
                </a:lnTo>
                <a:lnTo>
                  <a:pt x="230" y="554"/>
                </a:lnTo>
                <a:lnTo>
                  <a:pt x="218" y="573"/>
                </a:lnTo>
                <a:lnTo>
                  <a:pt x="211" y="594"/>
                </a:lnTo>
                <a:lnTo>
                  <a:pt x="208" y="617"/>
                </a:lnTo>
                <a:lnTo>
                  <a:pt x="211" y="641"/>
                </a:lnTo>
                <a:lnTo>
                  <a:pt x="218" y="663"/>
                </a:lnTo>
                <a:lnTo>
                  <a:pt x="230" y="681"/>
                </a:lnTo>
                <a:lnTo>
                  <a:pt x="247" y="698"/>
                </a:lnTo>
                <a:lnTo>
                  <a:pt x="266" y="710"/>
                </a:lnTo>
                <a:lnTo>
                  <a:pt x="288" y="718"/>
                </a:lnTo>
                <a:lnTo>
                  <a:pt x="1639" y="1027"/>
                </a:lnTo>
                <a:lnTo>
                  <a:pt x="1662" y="1029"/>
                </a:lnTo>
                <a:lnTo>
                  <a:pt x="1685" y="1027"/>
                </a:lnTo>
                <a:lnTo>
                  <a:pt x="3035" y="718"/>
                </a:lnTo>
                <a:lnTo>
                  <a:pt x="3058" y="710"/>
                </a:lnTo>
                <a:lnTo>
                  <a:pt x="3077" y="698"/>
                </a:lnTo>
                <a:lnTo>
                  <a:pt x="3094" y="681"/>
                </a:lnTo>
                <a:lnTo>
                  <a:pt x="3106" y="663"/>
                </a:lnTo>
                <a:lnTo>
                  <a:pt x="3114" y="641"/>
                </a:lnTo>
                <a:lnTo>
                  <a:pt x="3116" y="617"/>
                </a:lnTo>
                <a:lnTo>
                  <a:pt x="3114" y="594"/>
                </a:lnTo>
                <a:lnTo>
                  <a:pt x="3106" y="573"/>
                </a:lnTo>
                <a:lnTo>
                  <a:pt x="3094" y="554"/>
                </a:lnTo>
                <a:lnTo>
                  <a:pt x="3077" y="537"/>
                </a:lnTo>
                <a:lnTo>
                  <a:pt x="3058" y="525"/>
                </a:lnTo>
                <a:lnTo>
                  <a:pt x="3035" y="517"/>
                </a:lnTo>
                <a:lnTo>
                  <a:pt x="1685" y="209"/>
                </a:lnTo>
                <a:lnTo>
                  <a:pt x="1662" y="206"/>
                </a:lnTo>
                <a:close/>
                <a:moveTo>
                  <a:pt x="1662" y="0"/>
                </a:moveTo>
                <a:lnTo>
                  <a:pt x="1662" y="0"/>
                </a:lnTo>
                <a:lnTo>
                  <a:pt x="1696" y="2"/>
                </a:lnTo>
                <a:lnTo>
                  <a:pt x="1731" y="8"/>
                </a:lnTo>
                <a:lnTo>
                  <a:pt x="3082" y="316"/>
                </a:lnTo>
                <a:lnTo>
                  <a:pt x="3123" y="330"/>
                </a:lnTo>
                <a:lnTo>
                  <a:pt x="3162" y="347"/>
                </a:lnTo>
                <a:lnTo>
                  <a:pt x="3197" y="369"/>
                </a:lnTo>
                <a:lnTo>
                  <a:pt x="3229" y="395"/>
                </a:lnTo>
                <a:lnTo>
                  <a:pt x="3256" y="425"/>
                </a:lnTo>
                <a:lnTo>
                  <a:pt x="3280" y="458"/>
                </a:lnTo>
                <a:lnTo>
                  <a:pt x="3299" y="495"/>
                </a:lnTo>
                <a:lnTo>
                  <a:pt x="3313" y="534"/>
                </a:lnTo>
                <a:lnTo>
                  <a:pt x="3322" y="575"/>
                </a:lnTo>
                <a:lnTo>
                  <a:pt x="3324" y="617"/>
                </a:lnTo>
                <a:lnTo>
                  <a:pt x="3322" y="661"/>
                </a:lnTo>
                <a:lnTo>
                  <a:pt x="3313" y="702"/>
                </a:lnTo>
                <a:lnTo>
                  <a:pt x="3299" y="740"/>
                </a:lnTo>
                <a:lnTo>
                  <a:pt x="3280" y="777"/>
                </a:lnTo>
                <a:lnTo>
                  <a:pt x="3256" y="810"/>
                </a:lnTo>
                <a:lnTo>
                  <a:pt x="3229" y="840"/>
                </a:lnTo>
                <a:lnTo>
                  <a:pt x="3197" y="867"/>
                </a:lnTo>
                <a:lnTo>
                  <a:pt x="3162" y="889"/>
                </a:lnTo>
                <a:lnTo>
                  <a:pt x="3123" y="906"/>
                </a:lnTo>
                <a:lnTo>
                  <a:pt x="3082" y="919"/>
                </a:lnTo>
                <a:lnTo>
                  <a:pt x="2805" y="982"/>
                </a:lnTo>
                <a:lnTo>
                  <a:pt x="2805" y="1853"/>
                </a:lnTo>
                <a:lnTo>
                  <a:pt x="2803" y="1887"/>
                </a:lnTo>
                <a:lnTo>
                  <a:pt x="2798" y="1920"/>
                </a:lnTo>
                <a:lnTo>
                  <a:pt x="2790" y="1954"/>
                </a:lnTo>
                <a:lnTo>
                  <a:pt x="2778" y="1986"/>
                </a:lnTo>
                <a:lnTo>
                  <a:pt x="2762" y="2017"/>
                </a:lnTo>
                <a:lnTo>
                  <a:pt x="2743" y="2049"/>
                </a:lnTo>
                <a:lnTo>
                  <a:pt x="2719" y="2078"/>
                </a:lnTo>
                <a:lnTo>
                  <a:pt x="2693" y="2108"/>
                </a:lnTo>
                <a:lnTo>
                  <a:pt x="2661" y="2136"/>
                </a:lnTo>
                <a:lnTo>
                  <a:pt x="2626" y="2162"/>
                </a:lnTo>
                <a:lnTo>
                  <a:pt x="2587" y="2189"/>
                </a:lnTo>
                <a:lnTo>
                  <a:pt x="2543" y="2213"/>
                </a:lnTo>
                <a:lnTo>
                  <a:pt x="2496" y="2235"/>
                </a:lnTo>
                <a:lnTo>
                  <a:pt x="2444" y="2257"/>
                </a:lnTo>
                <a:lnTo>
                  <a:pt x="2387" y="2277"/>
                </a:lnTo>
                <a:lnTo>
                  <a:pt x="2326" y="2295"/>
                </a:lnTo>
                <a:lnTo>
                  <a:pt x="2260" y="2311"/>
                </a:lnTo>
                <a:lnTo>
                  <a:pt x="2189" y="2326"/>
                </a:lnTo>
                <a:lnTo>
                  <a:pt x="2115" y="2338"/>
                </a:lnTo>
                <a:lnTo>
                  <a:pt x="2034" y="2348"/>
                </a:lnTo>
                <a:lnTo>
                  <a:pt x="1949" y="2356"/>
                </a:lnTo>
                <a:lnTo>
                  <a:pt x="1858" y="2362"/>
                </a:lnTo>
                <a:lnTo>
                  <a:pt x="1763" y="2366"/>
                </a:lnTo>
                <a:lnTo>
                  <a:pt x="1662" y="2367"/>
                </a:lnTo>
                <a:lnTo>
                  <a:pt x="1561" y="2366"/>
                </a:lnTo>
                <a:lnTo>
                  <a:pt x="1466" y="2362"/>
                </a:lnTo>
                <a:lnTo>
                  <a:pt x="1376" y="2356"/>
                </a:lnTo>
                <a:lnTo>
                  <a:pt x="1290" y="2348"/>
                </a:lnTo>
                <a:lnTo>
                  <a:pt x="1210" y="2338"/>
                </a:lnTo>
                <a:lnTo>
                  <a:pt x="1135" y="2326"/>
                </a:lnTo>
                <a:lnTo>
                  <a:pt x="1064" y="2311"/>
                </a:lnTo>
                <a:lnTo>
                  <a:pt x="998" y="2295"/>
                </a:lnTo>
                <a:lnTo>
                  <a:pt x="937" y="2277"/>
                </a:lnTo>
                <a:lnTo>
                  <a:pt x="881" y="2257"/>
                </a:lnTo>
                <a:lnTo>
                  <a:pt x="829" y="2235"/>
                </a:lnTo>
                <a:lnTo>
                  <a:pt x="781" y="2213"/>
                </a:lnTo>
                <a:lnTo>
                  <a:pt x="738" y="2189"/>
                </a:lnTo>
                <a:lnTo>
                  <a:pt x="698" y="2162"/>
                </a:lnTo>
                <a:lnTo>
                  <a:pt x="663" y="2136"/>
                </a:lnTo>
                <a:lnTo>
                  <a:pt x="632" y="2108"/>
                </a:lnTo>
                <a:lnTo>
                  <a:pt x="605" y="2078"/>
                </a:lnTo>
                <a:lnTo>
                  <a:pt x="582" y="2049"/>
                </a:lnTo>
                <a:lnTo>
                  <a:pt x="563" y="2017"/>
                </a:lnTo>
                <a:lnTo>
                  <a:pt x="546" y="1986"/>
                </a:lnTo>
                <a:lnTo>
                  <a:pt x="535" y="1954"/>
                </a:lnTo>
                <a:lnTo>
                  <a:pt x="526" y="1920"/>
                </a:lnTo>
                <a:lnTo>
                  <a:pt x="521" y="1887"/>
                </a:lnTo>
                <a:lnTo>
                  <a:pt x="520" y="1853"/>
                </a:lnTo>
                <a:lnTo>
                  <a:pt x="520" y="982"/>
                </a:lnTo>
                <a:lnTo>
                  <a:pt x="241" y="919"/>
                </a:lnTo>
                <a:lnTo>
                  <a:pt x="201" y="906"/>
                </a:lnTo>
                <a:lnTo>
                  <a:pt x="162" y="889"/>
                </a:lnTo>
                <a:lnTo>
                  <a:pt x="127" y="867"/>
                </a:lnTo>
                <a:lnTo>
                  <a:pt x="95" y="840"/>
                </a:lnTo>
                <a:lnTo>
                  <a:pt x="68" y="810"/>
                </a:lnTo>
                <a:lnTo>
                  <a:pt x="44" y="777"/>
                </a:lnTo>
                <a:lnTo>
                  <a:pt x="26" y="740"/>
                </a:lnTo>
                <a:lnTo>
                  <a:pt x="11" y="702"/>
                </a:lnTo>
                <a:lnTo>
                  <a:pt x="3" y="661"/>
                </a:lnTo>
                <a:lnTo>
                  <a:pt x="0" y="617"/>
                </a:lnTo>
                <a:lnTo>
                  <a:pt x="3" y="575"/>
                </a:lnTo>
                <a:lnTo>
                  <a:pt x="11" y="534"/>
                </a:lnTo>
                <a:lnTo>
                  <a:pt x="26" y="495"/>
                </a:lnTo>
                <a:lnTo>
                  <a:pt x="44" y="458"/>
                </a:lnTo>
                <a:lnTo>
                  <a:pt x="68" y="425"/>
                </a:lnTo>
                <a:lnTo>
                  <a:pt x="95" y="395"/>
                </a:lnTo>
                <a:lnTo>
                  <a:pt x="127" y="369"/>
                </a:lnTo>
                <a:lnTo>
                  <a:pt x="162" y="347"/>
                </a:lnTo>
                <a:lnTo>
                  <a:pt x="201" y="330"/>
                </a:lnTo>
                <a:lnTo>
                  <a:pt x="241" y="316"/>
                </a:lnTo>
                <a:lnTo>
                  <a:pt x="1592" y="8"/>
                </a:lnTo>
                <a:lnTo>
                  <a:pt x="1628" y="2"/>
                </a:lnTo>
                <a:lnTo>
                  <a:pt x="1662"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252" name="Group 245">
            <a:extLst>
              <a:ext uri="{FF2B5EF4-FFF2-40B4-BE49-F238E27FC236}">
                <a16:creationId xmlns:a16="http://schemas.microsoft.com/office/drawing/2014/main" id="{C609EAFC-33C4-420B-AE62-4D127221D3DA}"/>
              </a:ext>
            </a:extLst>
          </p:cNvPr>
          <p:cNvGrpSpPr>
            <a:grpSpLocks noChangeAspect="1"/>
          </p:cNvGrpSpPr>
          <p:nvPr/>
        </p:nvGrpSpPr>
        <p:grpSpPr bwMode="auto">
          <a:xfrm>
            <a:off x="5124963" y="3284866"/>
            <a:ext cx="330162" cy="326987"/>
            <a:chOff x="6457" y="3656"/>
            <a:chExt cx="416" cy="412"/>
          </a:xfrm>
          <a:solidFill>
            <a:srgbClr val="000000"/>
          </a:solidFill>
        </p:grpSpPr>
        <p:sp>
          <p:nvSpPr>
            <p:cNvPr id="1253" name="Freeform 247">
              <a:extLst>
                <a:ext uri="{FF2B5EF4-FFF2-40B4-BE49-F238E27FC236}">
                  <a16:creationId xmlns:a16="http://schemas.microsoft.com/office/drawing/2014/main" id="{32DB8452-C280-4F34-86B6-4302245AD871}"/>
                </a:ext>
              </a:extLst>
            </p:cNvPr>
            <p:cNvSpPr>
              <a:spLocks noEditPoints="1"/>
            </p:cNvSpPr>
            <p:nvPr/>
          </p:nvSpPr>
          <p:spPr bwMode="auto">
            <a:xfrm>
              <a:off x="6457" y="3656"/>
              <a:ext cx="416" cy="412"/>
            </a:xfrm>
            <a:custGeom>
              <a:avLst/>
              <a:gdLst>
                <a:gd name="T0" fmla="*/ 2081 w 3333"/>
                <a:gd name="T1" fmla="*/ 231 h 3292"/>
                <a:gd name="T2" fmla="*/ 1833 w 3333"/>
                <a:gd name="T3" fmla="*/ 340 h 3292"/>
                <a:gd name="T4" fmla="*/ 1636 w 3333"/>
                <a:gd name="T5" fmla="*/ 520 h 3292"/>
                <a:gd name="T6" fmla="*/ 1505 w 3333"/>
                <a:gd name="T7" fmla="*/ 755 h 3292"/>
                <a:gd name="T8" fmla="*/ 1458 w 3333"/>
                <a:gd name="T9" fmla="*/ 1029 h 3292"/>
                <a:gd name="T10" fmla="*/ 1500 w 3333"/>
                <a:gd name="T11" fmla="*/ 1277 h 3292"/>
                <a:gd name="T12" fmla="*/ 1423 w 3333"/>
                <a:gd name="T13" fmla="*/ 1595 h 3292"/>
                <a:gd name="T14" fmla="*/ 503 w 3333"/>
                <a:gd name="T15" fmla="*/ 3086 h 3292"/>
                <a:gd name="T16" fmla="*/ 734 w 3333"/>
                <a:gd name="T17" fmla="*/ 2890 h 3292"/>
                <a:gd name="T18" fmla="*/ 1042 w 3333"/>
                <a:gd name="T19" fmla="*/ 2674 h 3292"/>
                <a:gd name="T20" fmla="*/ 1082 w 3333"/>
                <a:gd name="T21" fmla="*/ 2552 h 3292"/>
                <a:gd name="T22" fmla="*/ 1184 w 3333"/>
                <a:gd name="T23" fmla="*/ 2478 h 3292"/>
                <a:gd name="T24" fmla="*/ 1458 w 3333"/>
                <a:gd name="T25" fmla="*/ 2227 h 3292"/>
                <a:gd name="T26" fmla="*/ 1499 w 3333"/>
                <a:gd name="T27" fmla="*/ 2107 h 3292"/>
                <a:gd name="T28" fmla="*/ 1871 w 3333"/>
                <a:gd name="T29" fmla="*/ 1735 h 3292"/>
                <a:gd name="T30" fmla="*/ 2100 w 3333"/>
                <a:gd name="T31" fmla="*/ 1828 h 3292"/>
                <a:gd name="T32" fmla="*/ 2364 w 3333"/>
                <a:gd name="T33" fmla="*/ 1848 h 3292"/>
                <a:gd name="T34" fmla="*/ 2632 w 3333"/>
                <a:gd name="T35" fmla="*/ 1780 h 3292"/>
                <a:gd name="T36" fmla="*/ 2857 w 3333"/>
                <a:gd name="T37" fmla="*/ 1632 h 3292"/>
                <a:gd name="T38" fmla="*/ 3023 w 3333"/>
                <a:gd name="T39" fmla="*/ 1424 h 3292"/>
                <a:gd name="T40" fmla="*/ 3113 w 3333"/>
                <a:gd name="T41" fmla="*/ 1168 h 3292"/>
                <a:gd name="T42" fmla="*/ 3113 w 3333"/>
                <a:gd name="T43" fmla="*/ 888 h 3292"/>
                <a:gd name="T44" fmla="*/ 3023 w 3333"/>
                <a:gd name="T45" fmla="*/ 632 h 3292"/>
                <a:gd name="T46" fmla="*/ 2857 w 3333"/>
                <a:gd name="T47" fmla="*/ 424 h 3292"/>
                <a:gd name="T48" fmla="*/ 2632 w 3333"/>
                <a:gd name="T49" fmla="*/ 276 h 3292"/>
                <a:gd name="T50" fmla="*/ 2364 w 3333"/>
                <a:gd name="T51" fmla="*/ 208 h 3292"/>
                <a:gd name="T52" fmla="*/ 2453 w 3333"/>
                <a:gd name="T53" fmla="*/ 12 h 3292"/>
                <a:gd name="T54" fmla="*/ 2749 w 3333"/>
                <a:gd name="T55" fmla="*/ 104 h 3292"/>
                <a:gd name="T56" fmla="*/ 3000 w 3333"/>
                <a:gd name="T57" fmla="*/ 274 h 3292"/>
                <a:gd name="T58" fmla="*/ 3191 w 3333"/>
                <a:gd name="T59" fmla="*/ 509 h 3292"/>
                <a:gd name="T60" fmla="*/ 3305 w 3333"/>
                <a:gd name="T61" fmla="*/ 792 h 3292"/>
                <a:gd name="T62" fmla="*/ 3330 w 3333"/>
                <a:gd name="T63" fmla="*/ 1108 h 3292"/>
                <a:gd name="T64" fmla="*/ 3258 w 3333"/>
                <a:gd name="T65" fmla="*/ 1410 h 3292"/>
                <a:gd name="T66" fmla="*/ 3104 w 3333"/>
                <a:gd name="T67" fmla="*/ 1671 h 3292"/>
                <a:gd name="T68" fmla="*/ 2882 w 3333"/>
                <a:gd name="T69" fmla="*/ 1875 h 3292"/>
                <a:gd name="T70" fmla="*/ 2606 w 3333"/>
                <a:gd name="T71" fmla="*/ 2009 h 3292"/>
                <a:gd name="T72" fmla="*/ 2291 w 3333"/>
                <a:gd name="T73" fmla="*/ 2056 h 3292"/>
                <a:gd name="T74" fmla="*/ 1985 w 3333"/>
                <a:gd name="T75" fmla="*/ 2009 h 3292"/>
                <a:gd name="T76" fmla="*/ 1664 w 3333"/>
                <a:gd name="T77" fmla="*/ 2506 h 3292"/>
                <a:gd name="T78" fmla="*/ 1592 w 3333"/>
                <a:gd name="T79" fmla="*/ 2626 h 3292"/>
                <a:gd name="T80" fmla="*/ 1458 w 3333"/>
                <a:gd name="T81" fmla="*/ 2674 h 3292"/>
                <a:gd name="T82" fmla="*/ 1240 w 3333"/>
                <a:gd name="T83" fmla="*/ 2944 h 3292"/>
                <a:gd name="T84" fmla="*/ 1165 w 3333"/>
                <a:gd name="T85" fmla="*/ 3045 h 3292"/>
                <a:gd name="T86" fmla="*/ 1042 w 3333"/>
                <a:gd name="T87" fmla="*/ 3085 h 3292"/>
                <a:gd name="T88" fmla="*/ 611 w 3333"/>
                <a:gd name="T89" fmla="*/ 3264 h 3292"/>
                <a:gd name="T90" fmla="*/ 521 w 3333"/>
                <a:gd name="T91" fmla="*/ 3292 h 3292"/>
                <a:gd name="T92" fmla="*/ 104 w 3333"/>
                <a:gd name="T93" fmla="*/ 3262 h 3292"/>
                <a:gd name="T94" fmla="*/ 14 w 3333"/>
                <a:gd name="T95" fmla="*/ 3156 h 3292"/>
                <a:gd name="T96" fmla="*/ 2 w 3333"/>
                <a:gd name="T97" fmla="*/ 2751 h 3292"/>
                <a:gd name="T98" fmla="*/ 41 w 3333"/>
                <a:gd name="T99" fmla="*/ 2669 h 3292"/>
                <a:gd name="T100" fmla="*/ 1278 w 3333"/>
                <a:gd name="T101" fmla="*/ 1258 h 3292"/>
                <a:gd name="T102" fmla="*/ 1254 w 3333"/>
                <a:gd name="T103" fmla="*/ 948 h 3292"/>
                <a:gd name="T104" fmla="*/ 1325 w 3333"/>
                <a:gd name="T105" fmla="*/ 646 h 3292"/>
                <a:gd name="T106" fmla="*/ 1479 w 3333"/>
                <a:gd name="T107" fmla="*/ 385 h 3292"/>
                <a:gd name="T108" fmla="*/ 1701 w 3333"/>
                <a:gd name="T109" fmla="*/ 181 h 3292"/>
                <a:gd name="T110" fmla="*/ 1977 w 3333"/>
                <a:gd name="T111" fmla="*/ 47 h 3292"/>
                <a:gd name="T112" fmla="*/ 2291 w 3333"/>
                <a:gd name="T113"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33" h="3292">
                  <a:moveTo>
                    <a:pt x="2291" y="205"/>
                  </a:moveTo>
                  <a:lnTo>
                    <a:pt x="2220" y="208"/>
                  </a:lnTo>
                  <a:lnTo>
                    <a:pt x="2149" y="217"/>
                  </a:lnTo>
                  <a:lnTo>
                    <a:pt x="2081" y="231"/>
                  </a:lnTo>
                  <a:lnTo>
                    <a:pt x="2015" y="251"/>
                  </a:lnTo>
                  <a:lnTo>
                    <a:pt x="1951" y="276"/>
                  </a:lnTo>
                  <a:lnTo>
                    <a:pt x="1891" y="307"/>
                  </a:lnTo>
                  <a:lnTo>
                    <a:pt x="1833" y="340"/>
                  </a:lnTo>
                  <a:lnTo>
                    <a:pt x="1778" y="380"/>
                  </a:lnTo>
                  <a:lnTo>
                    <a:pt x="1727" y="424"/>
                  </a:lnTo>
                  <a:lnTo>
                    <a:pt x="1680" y="470"/>
                  </a:lnTo>
                  <a:lnTo>
                    <a:pt x="1636" y="520"/>
                  </a:lnTo>
                  <a:lnTo>
                    <a:pt x="1597" y="575"/>
                  </a:lnTo>
                  <a:lnTo>
                    <a:pt x="1561" y="632"/>
                  </a:lnTo>
                  <a:lnTo>
                    <a:pt x="1531" y="692"/>
                  </a:lnTo>
                  <a:lnTo>
                    <a:pt x="1505" y="755"/>
                  </a:lnTo>
                  <a:lnTo>
                    <a:pt x="1486" y="820"/>
                  </a:lnTo>
                  <a:lnTo>
                    <a:pt x="1471" y="888"/>
                  </a:lnTo>
                  <a:lnTo>
                    <a:pt x="1461" y="957"/>
                  </a:lnTo>
                  <a:lnTo>
                    <a:pt x="1458" y="1029"/>
                  </a:lnTo>
                  <a:lnTo>
                    <a:pt x="1461" y="1093"/>
                  </a:lnTo>
                  <a:lnTo>
                    <a:pt x="1469" y="1156"/>
                  </a:lnTo>
                  <a:lnTo>
                    <a:pt x="1482" y="1217"/>
                  </a:lnTo>
                  <a:lnTo>
                    <a:pt x="1500" y="1277"/>
                  </a:lnTo>
                  <a:lnTo>
                    <a:pt x="1521" y="1335"/>
                  </a:lnTo>
                  <a:lnTo>
                    <a:pt x="1547" y="1389"/>
                  </a:lnTo>
                  <a:lnTo>
                    <a:pt x="1576" y="1443"/>
                  </a:lnTo>
                  <a:lnTo>
                    <a:pt x="1423" y="1595"/>
                  </a:lnTo>
                  <a:lnTo>
                    <a:pt x="1423" y="1595"/>
                  </a:lnTo>
                  <a:lnTo>
                    <a:pt x="209" y="2792"/>
                  </a:lnTo>
                  <a:lnTo>
                    <a:pt x="209" y="3085"/>
                  </a:lnTo>
                  <a:lnTo>
                    <a:pt x="503" y="3086"/>
                  </a:lnTo>
                  <a:lnTo>
                    <a:pt x="651" y="2940"/>
                  </a:lnTo>
                  <a:lnTo>
                    <a:pt x="675" y="2919"/>
                  </a:lnTo>
                  <a:lnTo>
                    <a:pt x="703" y="2902"/>
                  </a:lnTo>
                  <a:lnTo>
                    <a:pt x="734" y="2890"/>
                  </a:lnTo>
                  <a:lnTo>
                    <a:pt x="765" y="2882"/>
                  </a:lnTo>
                  <a:lnTo>
                    <a:pt x="798" y="2879"/>
                  </a:lnTo>
                  <a:lnTo>
                    <a:pt x="1042" y="2879"/>
                  </a:lnTo>
                  <a:lnTo>
                    <a:pt x="1042" y="2674"/>
                  </a:lnTo>
                  <a:lnTo>
                    <a:pt x="1045" y="2640"/>
                  </a:lnTo>
                  <a:lnTo>
                    <a:pt x="1052" y="2609"/>
                  </a:lnTo>
                  <a:lnTo>
                    <a:pt x="1065" y="2579"/>
                  </a:lnTo>
                  <a:lnTo>
                    <a:pt x="1082" y="2552"/>
                  </a:lnTo>
                  <a:lnTo>
                    <a:pt x="1103" y="2529"/>
                  </a:lnTo>
                  <a:lnTo>
                    <a:pt x="1127" y="2508"/>
                  </a:lnTo>
                  <a:lnTo>
                    <a:pt x="1155" y="2491"/>
                  </a:lnTo>
                  <a:lnTo>
                    <a:pt x="1184" y="2478"/>
                  </a:lnTo>
                  <a:lnTo>
                    <a:pt x="1216" y="2471"/>
                  </a:lnTo>
                  <a:lnTo>
                    <a:pt x="1250" y="2468"/>
                  </a:lnTo>
                  <a:lnTo>
                    <a:pt x="1458" y="2468"/>
                  </a:lnTo>
                  <a:lnTo>
                    <a:pt x="1458" y="2227"/>
                  </a:lnTo>
                  <a:lnTo>
                    <a:pt x="1461" y="2194"/>
                  </a:lnTo>
                  <a:lnTo>
                    <a:pt x="1469" y="2164"/>
                  </a:lnTo>
                  <a:lnTo>
                    <a:pt x="1482" y="2134"/>
                  </a:lnTo>
                  <a:lnTo>
                    <a:pt x="1499" y="2107"/>
                  </a:lnTo>
                  <a:lnTo>
                    <a:pt x="1520" y="2082"/>
                  </a:lnTo>
                  <a:lnTo>
                    <a:pt x="1718" y="1886"/>
                  </a:lnTo>
                  <a:lnTo>
                    <a:pt x="1835" y="1770"/>
                  </a:lnTo>
                  <a:lnTo>
                    <a:pt x="1871" y="1735"/>
                  </a:lnTo>
                  <a:lnTo>
                    <a:pt x="1925" y="1764"/>
                  </a:lnTo>
                  <a:lnTo>
                    <a:pt x="1981" y="1789"/>
                  </a:lnTo>
                  <a:lnTo>
                    <a:pt x="2040" y="1810"/>
                  </a:lnTo>
                  <a:lnTo>
                    <a:pt x="2100" y="1828"/>
                  </a:lnTo>
                  <a:lnTo>
                    <a:pt x="2162" y="1841"/>
                  </a:lnTo>
                  <a:lnTo>
                    <a:pt x="2226" y="1848"/>
                  </a:lnTo>
                  <a:lnTo>
                    <a:pt x="2291" y="1851"/>
                  </a:lnTo>
                  <a:lnTo>
                    <a:pt x="2364" y="1848"/>
                  </a:lnTo>
                  <a:lnTo>
                    <a:pt x="2434" y="1839"/>
                  </a:lnTo>
                  <a:lnTo>
                    <a:pt x="2502" y="1824"/>
                  </a:lnTo>
                  <a:lnTo>
                    <a:pt x="2568" y="1805"/>
                  </a:lnTo>
                  <a:lnTo>
                    <a:pt x="2632" y="1780"/>
                  </a:lnTo>
                  <a:lnTo>
                    <a:pt x="2693" y="1749"/>
                  </a:lnTo>
                  <a:lnTo>
                    <a:pt x="2750" y="1715"/>
                  </a:lnTo>
                  <a:lnTo>
                    <a:pt x="2806" y="1676"/>
                  </a:lnTo>
                  <a:lnTo>
                    <a:pt x="2857" y="1632"/>
                  </a:lnTo>
                  <a:lnTo>
                    <a:pt x="2905" y="1586"/>
                  </a:lnTo>
                  <a:lnTo>
                    <a:pt x="2948" y="1536"/>
                  </a:lnTo>
                  <a:lnTo>
                    <a:pt x="2988" y="1481"/>
                  </a:lnTo>
                  <a:lnTo>
                    <a:pt x="3023" y="1424"/>
                  </a:lnTo>
                  <a:lnTo>
                    <a:pt x="3053" y="1364"/>
                  </a:lnTo>
                  <a:lnTo>
                    <a:pt x="3078" y="1301"/>
                  </a:lnTo>
                  <a:lnTo>
                    <a:pt x="3098" y="1236"/>
                  </a:lnTo>
                  <a:lnTo>
                    <a:pt x="3113" y="1168"/>
                  </a:lnTo>
                  <a:lnTo>
                    <a:pt x="3122" y="1099"/>
                  </a:lnTo>
                  <a:lnTo>
                    <a:pt x="3125" y="1029"/>
                  </a:lnTo>
                  <a:lnTo>
                    <a:pt x="3122" y="957"/>
                  </a:lnTo>
                  <a:lnTo>
                    <a:pt x="3113" y="888"/>
                  </a:lnTo>
                  <a:lnTo>
                    <a:pt x="3098" y="820"/>
                  </a:lnTo>
                  <a:lnTo>
                    <a:pt x="3078" y="755"/>
                  </a:lnTo>
                  <a:lnTo>
                    <a:pt x="3053" y="692"/>
                  </a:lnTo>
                  <a:lnTo>
                    <a:pt x="3023" y="632"/>
                  </a:lnTo>
                  <a:lnTo>
                    <a:pt x="2988" y="575"/>
                  </a:lnTo>
                  <a:lnTo>
                    <a:pt x="2948" y="520"/>
                  </a:lnTo>
                  <a:lnTo>
                    <a:pt x="2905" y="470"/>
                  </a:lnTo>
                  <a:lnTo>
                    <a:pt x="2857" y="424"/>
                  </a:lnTo>
                  <a:lnTo>
                    <a:pt x="2806" y="380"/>
                  </a:lnTo>
                  <a:lnTo>
                    <a:pt x="2750" y="340"/>
                  </a:lnTo>
                  <a:lnTo>
                    <a:pt x="2693" y="307"/>
                  </a:lnTo>
                  <a:lnTo>
                    <a:pt x="2632" y="276"/>
                  </a:lnTo>
                  <a:lnTo>
                    <a:pt x="2568" y="251"/>
                  </a:lnTo>
                  <a:lnTo>
                    <a:pt x="2502" y="231"/>
                  </a:lnTo>
                  <a:lnTo>
                    <a:pt x="2434" y="217"/>
                  </a:lnTo>
                  <a:lnTo>
                    <a:pt x="2364" y="208"/>
                  </a:lnTo>
                  <a:lnTo>
                    <a:pt x="2291" y="205"/>
                  </a:lnTo>
                  <a:close/>
                  <a:moveTo>
                    <a:pt x="2291" y="0"/>
                  </a:moveTo>
                  <a:lnTo>
                    <a:pt x="2373" y="3"/>
                  </a:lnTo>
                  <a:lnTo>
                    <a:pt x="2453" y="12"/>
                  </a:lnTo>
                  <a:lnTo>
                    <a:pt x="2531" y="27"/>
                  </a:lnTo>
                  <a:lnTo>
                    <a:pt x="2606" y="47"/>
                  </a:lnTo>
                  <a:lnTo>
                    <a:pt x="2679" y="73"/>
                  </a:lnTo>
                  <a:lnTo>
                    <a:pt x="2749" y="104"/>
                  </a:lnTo>
                  <a:lnTo>
                    <a:pt x="2817" y="139"/>
                  </a:lnTo>
                  <a:lnTo>
                    <a:pt x="2882" y="181"/>
                  </a:lnTo>
                  <a:lnTo>
                    <a:pt x="2943" y="226"/>
                  </a:lnTo>
                  <a:lnTo>
                    <a:pt x="3000" y="274"/>
                  </a:lnTo>
                  <a:lnTo>
                    <a:pt x="3055" y="328"/>
                  </a:lnTo>
                  <a:lnTo>
                    <a:pt x="3104" y="385"/>
                  </a:lnTo>
                  <a:lnTo>
                    <a:pt x="3150" y="446"/>
                  </a:lnTo>
                  <a:lnTo>
                    <a:pt x="3191" y="509"/>
                  </a:lnTo>
                  <a:lnTo>
                    <a:pt x="3227" y="576"/>
                  </a:lnTo>
                  <a:lnTo>
                    <a:pt x="3258" y="646"/>
                  </a:lnTo>
                  <a:lnTo>
                    <a:pt x="3285" y="718"/>
                  </a:lnTo>
                  <a:lnTo>
                    <a:pt x="3305" y="792"/>
                  </a:lnTo>
                  <a:lnTo>
                    <a:pt x="3321" y="869"/>
                  </a:lnTo>
                  <a:lnTo>
                    <a:pt x="3330" y="948"/>
                  </a:lnTo>
                  <a:lnTo>
                    <a:pt x="3333" y="1029"/>
                  </a:lnTo>
                  <a:lnTo>
                    <a:pt x="3330" y="1108"/>
                  </a:lnTo>
                  <a:lnTo>
                    <a:pt x="3321" y="1187"/>
                  </a:lnTo>
                  <a:lnTo>
                    <a:pt x="3305" y="1264"/>
                  </a:lnTo>
                  <a:lnTo>
                    <a:pt x="3285" y="1339"/>
                  </a:lnTo>
                  <a:lnTo>
                    <a:pt x="3258" y="1410"/>
                  </a:lnTo>
                  <a:lnTo>
                    <a:pt x="3227" y="1481"/>
                  </a:lnTo>
                  <a:lnTo>
                    <a:pt x="3191" y="1547"/>
                  </a:lnTo>
                  <a:lnTo>
                    <a:pt x="3150" y="1611"/>
                  </a:lnTo>
                  <a:lnTo>
                    <a:pt x="3104" y="1671"/>
                  </a:lnTo>
                  <a:lnTo>
                    <a:pt x="3055" y="1728"/>
                  </a:lnTo>
                  <a:lnTo>
                    <a:pt x="3000" y="1782"/>
                  </a:lnTo>
                  <a:lnTo>
                    <a:pt x="2943" y="1831"/>
                  </a:lnTo>
                  <a:lnTo>
                    <a:pt x="2882" y="1875"/>
                  </a:lnTo>
                  <a:lnTo>
                    <a:pt x="2817" y="1917"/>
                  </a:lnTo>
                  <a:lnTo>
                    <a:pt x="2749" y="1952"/>
                  </a:lnTo>
                  <a:lnTo>
                    <a:pt x="2679" y="1984"/>
                  </a:lnTo>
                  <a:lnTo>
                    <a:pt x="2606" y="2009"/>
                  </a:lnTo>
                  <a:lnTo>
                    <a:pt x="2531" y="2030"/>
                  </a:lnTo>
                  <a:lnTo>
                    <a:pt x="2453" y="2045"/>
                  </a:lnTo>
                  <a:lnTo>
                    <a:pt x="2373" y="2054"/>
                  </a:lnTo>
                  <a:lnTo>
                    <a:pt x="2291" y="2056"/>
                  </a:lnTo>
                  <a:lnTo>
                    <a:pt x="2212" y="2053"/>
                  </a:lnTo>
                  <a:lnTo>
                    <a:pt x="2135" y="2044"/>
                  </a:lnTo>
                  <a:lnTo>
                    <a:pt x="2059" y="2029"/>
                  </a:lnTo>
                  <a:lnTo>
                    <a:pt x="1985" y="2009"/>
                  </a:lnTo>
                  <a:lnTo>
                    <a:pt x="1914" y="1984"/>
                  </a:lnTo>
                  <a:lnTo>
                    <a:pt x="1667" y="2227"/>
                  </a:lnTo>
                  <a:lnTo>
                    <a:pt x="1667" y="2468"/>
                  </a:lnTo>
                  <a:lnTo>
                    <a:pt x="1664" y="2506"/>
                  </a:lnTo>
                  <a:lnTo>
                    <a:pt x="1654" y="2540"/>
                  </a:lnTo>
                  <a:lnTo>
                    <a:pt x="1638" y="2572"/>
                  </a:lnTo>
                  <a:lnTo>
                    <a:pt x="1618" y="2600"/>
                  </a:lnTo>
                  <a:lnTo>
                    <a:pt x="1592" y="2626"/>
                  </a:lnTo>
                  <a:lnTo>
                    <a:pt x="1564" y="2646"/>
                  </a:lnTo>
                  <a:lnTo>
                    <a:pt x="1532" y="2661"/>
                  </a:lnTo>
                  <a:lnTo>
                    <a:pt x="1496" y="2671"/>
                  </a:lnTo>
                  <a:lnTo>
                    <a:pt x="1458" y="2674"/>
                  </a:lnTo>
                  <a:lnTo>
                    <a:pt x="1250" y="2674"/>
                  </a:lnTo>
                  <a:lnTo>
                    <a:pt x="1250" y="2879"/>
                  </a:lnTo>
                  <a:lnTo>
                    <a:pt x="1247" y="2913"/>
                  </a:lnTo>
                  <a:lnTo>
                    <a:pt x="1240" y="2944"/>
                  </a:lnTo>
                  <a:lnTo>
                    <a:pt x="1227" y="2974"/>
                  </a:lnTo>
                  <a:lnTo>
                    <a:pt x="1210" y="3001"/>
                  </a:lnTo>
                  <a:lnTo>
                    <a:pt x="1190" y="3025"/>
                  </a:lnTo>
                  <a:lnTo>
                    <a:pt x="1165" y="3045"/>
                  </a:lnTo>
                  <a:lnTo>
                    <a:pt x="1138" y="3062"/>
                  </a:lnTo>
                  <a:lnTo>
                    <a:pt x="1108" y="3075"/>
                  </a:lnTo>
                  <a:lnTo>
                    <a:pt x="1076" y="3083"/>
                  </a:lnTo>
                  <a:lnTo>
                    <a:pt x="1042" y="3085"/>
                  </a:lnTo>
                  <a:lnTo>
                    <a:pt x="798" y="3085"/>
                  </a:lnTo>
                  <a:lnTo>
                    <a:pt x="649" y="3234"/>
                  </a:lnTo>
                  <a:lnTo>
                    <a:pt x="631" y="3251"/>
                  </a:lnTo>
                  <a:lnTo>
                    <a:pt x="611" y="3264"/>
                  </a:lnTo>
                  <a:lnTo>
                    <a:pt x="592" y="3276"/>
                  </a:lnTo>
                  <a:lnTo>
                    <a:pt x="571" y="3284"/>
                  </a:lnTo>
                  <a:lnTo>
                    <a:pt x="547" y="3290"/>
                  </a:lnTo>
                  <a:lnTo>
                    <a:pt x="521" y="3292"/>
                  </a:lnTo>
                  <a:lnTo>
                    <a:pt x="209" y="3292"/>
                  </a:lnTo>
                  <a:lnTo>
                    <a:pt x="172" y="3288"/>
                  </a:lnTo>
                  <a:lnTo>
                    <a:pt x="137" y="3278"/>
                  </a:lnTo>
                  <a:lnTo>
                    <a:pt x="104" y="3262"/>
                  </a:lnTo>
                  <a:lnTo>
                    <a:pt x="76" y="3242"/>
                  </a:lnTo>
                  <a:lnTo>
                    <a:pt x="50" y="3217"/>
                  </a:lnTo>
                  <a:lnTo>
                    <a:pt x="30" y="3187"/>
                  </a:lnTo>
                  <a:lnTo>
                    <a:pt x="14" y="3156"/>
                  </a:lnTo>
                  <a:lnTo>
                    <a:pt x="3" y="3121"/>
                  </a:lnTo>
                  <a:lnTo>
                    <a:pt x="0" y="3085"/>
                  </a:lnTo>
                  <a:lnTo>
                    <a:pt x="0" y="2777"/>
                  </a:lnTo>
                  <a:lnTo>
                    <a:pt x="2" y="2751"/>
                  </a:lnTo>
                  <a:lnTo>
                    <a:pt x="7" y="2728"/>
                  </a:lnTo>
                  <a:lnTo>
                    <a:pt x="16" y="2707"/>
                  </a:lnTo>
                  <a:lnTo>
                    <a:pt x="28" y="2688"/>
                  </a:lnTo>
                  <a:lnTo>
                    <a:pt x="41" y="2669"/>
                  </a:lnTo>
                  <a:lnTo>
                    <a:pt x="59" y="2651"/>
                  </a:lnTo>
                  <a:lnTo>
                    <a:pt x="1324" y="1401"/>
                  </a:lnTo>
                  <a:lnTo>
                    <a:pt x="1299" y="1330"/>
                  </a:lnTo>
                  <a:lnTo>
                    <a:pt x="1278" y="1258"/>
                  </a:lnTo>
                  <a:lnTo>
                    <a:pt x="1263" y="1183"/>
                  </a:lnTo>
                  <a:lnTo>
                    <a:pt x="1254" y="1106"/>
                  </a:lnTo>
                  <a:lnTo>
                    <a:pt x="1250" y="1029"/>
                  </a:lnTo>
                  <a:lnTo>
                    <a:pt x="1254" y="948"/>
                  </a:lnTo>
                  <a:lnTo>
                    <a:pt x="1262" y="869"/>
                  </a:lnTo>
                  <a:lnTo>
                    <a:pt x="1278" y="792"/>
                  </a:lnTo>
                  <a:lnTo>
                    <a:pt x="1298" y="718"/>
                  </a:lnTo>
                  <a:lnTo>
                    <a:pt x="1325" y="646"/>
                  </a:lnTo>
                  <a:lnTo>
                    <a:pt x="1356" y="576"/>
                  </a:lnTo>
                  <a:lnTo>
                    <a:pt x="1392" y="509"/>
                  </a:lnTo>
                  <a:lnTo>
                    <a:pt x="1434" y="446"/>
                  </a:lnTo>
                  <a:lnTo>
                    <a:pt x="1479" y="385"/>
                  </a:lnTo>
                  <a:lnTo>
                    <a:pt x="1528" y="328"/>
                  </a:lnTo>
                  <a:lnTo>
                    <a:pt x="1583" y="274"/>
                  </a:lnTo>
                  <a:lnTo>
                    <a:pt x="1640" y="226"/>
                  </a:lnTo>
                  <a:lnTo>
                    <a:pt x="1701" y="181"/>
                  </a:lnTo>
                  <a:lnTo>
                    <a:pt x="1766" y="139"/>
                  </a:lnTo>
                  <a:lnTo>
                    <a:pt x="1833" y="104"/>
                  </a:lnTo>
                  <a:lnTo>
                    <a:pt x="1904" y="73"/>
                  </a:lnTo>
                  <a:lnTo>
                    <a:pt x="1977" y="47"/>
                  </a:lnTo>
                  <a:lnTo>
                    <a:pt x="2052" y="27"/>
                  </a:lnTo>
                  <a:lnTo>
                    <a:pt x="2130" y="12"/>
                  </a:lnTo>
                  <a:lnTo>
                    <a:pt x="2210" y="3"/>
                  </a:lnTo>
                  <a:lnTo>
                    <a:pt x="2291"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54" name="Freeform 248">
              <a:extLst>
                <a:ext uri="{FF2B5EF4-FFF2-40B4-BE49-F238E27FC236}">
                  <a16:creationId xmlns:a16="http://schemas.microsoft.com/office/drawing/2014/main" id="{E67CA4B3-484A-48FD-83AE-73048C971E20}"/>
                </a:ext>
              </a:extLst>
            </p:cNvPr>
            <p:cNvSpPr>
              <a:spLocks noEditPoints="1"/>
            </p:cNvSpPr>
            <p:nvPr/>
          </p:nvSpPr>
          <p:spPr bwMode="auto">
            <a:xfrm>
              <a:off x="6717" y="3708"/>
              <a:ext cx="104" cy="103"/>
            </a:xfrm>
            <a:custGeom>
              <a:avLst/>
              <a:gdLst>
                <a:gd name="T0" fmla="*/ 291 w 833"/>
                <a:gd name="T1" fmla="*/ 119 h 823"/>
                <a:gd name="T2" fmla="*/ 221 w 833"/>
                <a:gd name="T3" fmla="*/ 163 h 823"/>
                <a:gd name="T4" fmla="*/ 164 w 833"/>
                <a:gd name="T5" fmla="*/ 220 h 823"/>
                <a:gd name="T6" fmla="*/ 121 w 833"/>
                <a:gd name="T7" fmla="*/ 290 h 823"/>
                <a:gd name="T8" fmla="*/ 161 w 833"/>
                <a:gd name="T9" fmla="*/ 404 h 823"/>
                <a:gd name="T10" fmla="*/ 287 w 833"/>
                <a:gd name="T11" fmla="*/ 541 h 823"/>
                <a:gd name="T12" fmla="*/ 426 w 833"/>
                <a:gd name="T13" fmla="*/ 665 h 823"/>
                <a:gd name="T14" fmla="*/ 541 w 833"/>
                <a:gd name="T15" fmla="*/ 705 h 823"/>
                <a:gd name="T16" fmla="*/ 612 w 833"/>
                <a:gd name="T17" fmla="*/ 662 h 823"/>
                <a:gd name="T18" fmla="*/ 668 w 833"/>
                <a:gd name="T19" fmla="*/ 605 h 823"/>
                <a:gd name="T20" fmla="*/ 712 w 833"/>
                <a:gd name="T21" fmla="*/ 535 h 823"/>
                <a:gd name="T22" fmla="*/ 672 w 833"/>
                <a:gd name="T23" fmla="*/ 421 h 823"/>
                <a:gd name="T24" fmla="*/ 547 w 833"/>
                <a:gd name="T25" fmla="*/ 283 h 823"/>
                <a:gd name="T26" fmla="*/ 407 w 833"/>
                <a:gd name="T27" fmla="*/ 159 h 823"/>
                <a:gd name="T28" fmla="*/ 338 w 833"/>
                <a:gd name="T29" fmla="*/ 0 h 823"/>
                <a:gd name="T30" fmla="*/ 375 w 833"/>
                <a:gd name="T31" fmla="*/ 9 h 823"/>
                <a:gd name="T32" fmla="*/ 472 w 833"/>
                <a:gd name="T33" fmla="*/ 79 h 823"/>
                <a:gd name="T34" fmla="*/ 620 w 833"/>
                <a:gd name="T35" fmla="*/ 210 h 823"/>
                <a:gd name="T36" fmla="*/ 755 w 833"/>
                <a:gd name="T37" fmla="*/ 358 h 823"/>
                <a:gd name="T38" fmla="*/ 825 w 833"/>
                <a:gd name="T39" fmla="*/ 454 h 823"/>
                <a:gd name="T40" fmla="*/ 833 w 833"/>
                <a:gd name="T41" fmla="*/ 494 h 823"/>
                <a:gd name="T42" fmla="*/ 828 w 833"/>
                <a:gd name="T43" fmla="*/ 527 h 823"/>
                <a:gd name="T44" fmla="*/ 786 w 833"/>
                <a:gd name="T45" fmla="*/ 615 h 823"/>
                <a:gd name="T46" fmla="*/ 732 w 833"/>
                <a:gd name="T47" fmla="*/ 690 h 823"/>
                <a:gd name="T48" fmla="*/ 663 w 833"/>
                <a:gd name="T49" fmla="*/ 752 h 823"/>
                <a:gd name="T50" fmla="*/ 580 w 833"/>
                <a:gd name="T51" fmla="*/ 800 h 823"/>
                <a:gd name="T52" fmla="*/ 510 w 833"/>
                <a:gd name="T53" fmla="*/ 823 h 823"/>
                <a:gd name="T54" fmla="*/ 463 w 833"/>
                <a:gd name="T55" fmla="*/ 816 h 823"/>
                <a:gd name="T56" fmla="*/ 361 w 833"/>
                <a:gd name="T57" fmla="*/ 745 h 823"/>
                <a:gd name="T58" fmla="*/ 213 w 833"/>
                <a:gd name="T59" fmla="*/ 613 h 823"/>
                <a:gd name="T60" fmla="*/ 80 w 833"/>
                <a:gd name="T61" fmla="*/ 466 h 823"/>
                <a:gd name="T62" fmla="*/ 9 w 833"/>
                <a:gd name="T63" fmla="*/ 369 h 823"/>
                <a:gd name="T64" fmla="*/ 0 w 833"/>
                <a:gd name="T65" fmla="*/ 330 h 823"/>
                <a:gd name="T66" fmla="*/ 6 w 833"/>
                <a:gd name="T67" fmla="*/ 297 h 823"/>
                <a:gd name="T68" fmla="*/ 47 w 833"/>
                <a:gd name="T69" fmla="*/ 208 h 823"/>
                <a:gd name="T70" fmla="*/ 102 w 833"/>
                <a:gd name="T71" fmla="*/ 134 h 823"/>
                <a:gd name="T72" fmla="*/ 171 w 833"/>
                <a:gd name="T73" fmla="*/ 71 h 823"/>
                <a:gd name="T74" fmla="*/ 254 w 833"/>
                <a:gd name="T75" fmla="*/ 24 h 823"/>
                <a:gd name="T76" fmla="*/ 319 w 833"/>
                <a:gd name="T77" fmla="*/ 1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3" h="823">
                  <a:moveTo>
                    <a:pt x="332" y="102"/>
                  </a:moveTo>
                  <a:lnTo>
                    <a:pt x="291" y="119"/>
                  </a:lnTo>
                  <a:lnTo>
                    <a:pt x="255" y="139"/>
                  </a:lnTo>
                  <a:lnTo>
                    <a:pt x="221" y="163"/>
                  </a:lnTo>
                  <a:lnTo>
                    <a:pt x="191" y="189"/>
                  </a:lnTo>
                  <a:lnTo>
                    <a:pt x="164" y="220"/>
                  </a:lnTo>
                  <a:lnTo>
                    <a:pt x="141" y="252"/>
                  </a:lnTo>
                  <a:lnTo>
                    <a:pt x="121" y="290"/>
                  </a:lnTo>
                  <a:lnTo>
                    <a:pt x="105" y="330"/>
                  </a:lnTo>
                  <a:lnTo>
                    <a:pt x="161" y="404"/>
                  </a:lnTo>
                  <a:lnTo>
                    <a:pt x="222" y="473"/>
                  </a:lnTo>
                  <a:lnTo>
                    <a:pt x="287" y="541"/>
                  </a:lnTo>
                  <a:lnTo>
                    <a:pt x="355" y="604"/>
                  </a:lnTo>
                  <a:lnTo>
                    <a:pt x="426" y="665"/>
                  </a:lnTo>
                  <a:lnTo>
                    <a:pt x="502" y="722"/>
                  </a:lnTo>
                  <a:lnTo>
                    <a:pt x="541" y="705"/>
                  </a:lnTo>
                  <a:lnTo>
                    <a:pt x="579" y="685"/>
                  </a:lnTo>
                  <a:lnTo>
                    <a:pt x="612" y="662"/>
                  </a:lnTo>
                  <a:lnTo>
                    <a:pt x="642" y="635"/>
                  </a:lnTo>
                  <a:lnTo>
                    <a:pt x="668" y="605"/>
                  </a:lnTo>
                  <a:lnTo>
                    <a:pt x="692" y="572"/>
                  </a:lnTo>
                  <a:lnTo>
                    <a:pt x="712" y="535"/>
                  </a:lnTo>
                  <a:lnTo>
                    <a:pt x="729" y="494"/>
                  </a:lnTo>
                  <a:lnTo>
                    <a:pt x="672" y="421"/>
                  </a:lnTo>
                  <a:lnTo>
                    <a:pt x="612" y="350"/>
                  </a:lnTo>
                  <a:lnTo>
                    <a:pt x="547" y="283"/>
                  </a:lnTo>
                  <a:lnTo>
                    <a:pt x="479" y="219"/>
                  </a:lnTo>
                  <a:lnTo>
                    <a:pt x="407" y="159"/>
                  </a:lnTo>
                  <a:lnTo>
                    <a:pt x="332" y="102"/>
                  </a:lnTo>
                  <a:close/>
                  <a:moveTo>
                    <a:pt x="338" y="0"/>
                  </a:moveTo>
                  <a:lnTo>
                    <a:pt x="357" y="3"/>
                  </a:lnTo>
                  <a:lnTo>
                    <a:pt x="375" y="9"/>
                  </a:lnTo>
                  <a:lnTo>
                    <a:pt x="392" y="19"/>
                  </a:lnTo>
                  <a:lnTo>
                    <a:pt x="472" y="79"/>
                  </a:lnTo>
                  <a:lnTo>
                    <a:pt x="548" y="143"/>
                  </a:lnTo>
                  <a:lnTo>
                    <a:pt x="620" y="210"/>
                  </a:lnTo>
                  <a:lnTo>
                    <a:pt x="690" y="282"/>
                  </a:lnTo>
                  <a:lnTo>
                    <a:pt x="755" y="358"/>
                  </a:lnTo>
                  <a:lnTo>
                    <a:pt x="815" y="436"/>
                  </a:lnTo>
                  <a:lnTo>
                    <a:pt x="825" y="454"/>
                  </a:lnTo>
                  <a:lnTo>
                    <a:pt x="831" y="473"/>
                  </a:lnTo>
                  <a:lnTo>
                    <a:pt x="833" y="494"/>
                  </a:lnTo>
                  <a:lnTo>
                    <a:pt x="832" y="510"/>
                  </a:lnTo>
                  <a:lnTo>
                    <a:pt x="828" y="527"/>
                  </a:lnTo>
                  <a:lnTo>
                    <a:pt x="809" y="572"/>
                  </a:lnTo>
                  <a:lnTo>
                    <a:pt x="786" y="615"/>
                  </a:lnTo>
                  <a:lnTo>
                    <a:pt x="761" y="654"/>
                  </a:lnTo>
                  <a:lnTo>
                    <a:pt x="732" y="690"/>
                  </a:lnTo>
                  <a:lnTo>
                    <a:pt x="699" y="723"/>
                  </a:lnTo>
                  <a:lnTo>
                    <a:pt x="663" y="752"/>
                  </a:lnTo>
                  <a:lnTo>
                    <a:pt x="622" y="777"/>
                  </a:lnTo>
                  <a:lnTo>
                    <a:pt x="580" y="800"/>
                  </a:lnTo>
                  <a:lnTo>
                    <a:pt x="533" y="817"/>
                  </a:lnTo>
                  <a:lnTo>
                    <a:pt x="510" y="823"/>
                  </a:lnTo>
                  <a:lnTo>
                    <a:pt x="485" y="823"/>
                  </a:lnTo>
                  <a:lnTo>
                    <a:pt x="463" y="816"/>
                  </a:lnTo>
                  <a:lnTo>
                    <a:pt x="441" y="805"/>
                  </a:lnTo>
                  <a:lnTo>
                    <a:pt x="361" y="745"/>
                  </a:lnTo>
                  <a:lnTo>
                    <a:pt x="286" y="681"/>
                  </a:lnTo>
                  <a:lnTo>
                    <a:pt x="213" y="613"/>
                  </a:lnTo>
                  <a:lnTo>
                    <a:pt x="144" y="542"/>
                  </a:lnTo>
                  <a:lnTo>
                    <a:pt x="80" y="466"/>
                  </a:lnTo>
                  <a:lnTo>
                    <a:pt x="20" y="387"/>
                  </a:lnTo>
                  <a:lnTo>
                    <a:pt x="9" y="369"/>
                  </a:lnTo>
                  <a:lnTo>
                    <a:pt x="3" y="350"/>
                  </a:lnTo>
                  <a:lnTo>
                    <a:pt x="0" y="330"/>
                  </a:lnTo>
                  <a:lnTo>
                    <a:pt x="1" y="313"/>
                  </a:lnTo>
                  <a:lnTo>
                    <a:pt x="6" y="297"/>
                  </a:lnTo>
                  <a:lnTo>
                    <a:pt x="25" y="250"/>
                  </a:lnTo>
                  <a:lnTo>
                    <a:pt x="47" y="208"/>
                  </a:lnTo>
                  <a:lnTo>
                    <a:pt x="73" y="169"/>
                  </a:lnTo>
                  <a:lnTo>
                    <a:pt x="102" y="134"/>
                  </a:lnTo>
                  <a:lnTo>
                    <a:pt x="135" y="101"/>
                  </a:lnTo>
                  <a:lnTo>
                    <a:pt x="171" y="71"/>
                  </a:lnTo>
                  <a:lnTo>
                    <a:pt x="210" y="46"/>
                  </a:lnTo>
                  <a:lnTo>
                    <a:pt x="254" y="24"/>
                  </a:lnTo>
                  <a:lnTo>
                    <a:pt x="300" y="6"/>
                  </a:lnTo>
                  <a:lnTo>
                    <a:pt x="319" y="1"/>
                  </a:lnTo>
                  <a:lnTo>
                    <a:pt x="33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255" name="Freeform 253">
            <a:extLst>
              <a:ext uri="{FF2B5EF4-FFF2-40B4-BE49-F238E27FC236}">
                <a16:creationId xmlns:a16="http://schemas.microsoft.com/office/drawing/2014/main" id="{F9AEC348-9C1E-4AE8-AF31-F96FBCC3A7D3}"/>
              </a:ext>
            </a:extLst>
          </p:cNvPr>
          <p:cNvSpPr>
            <a:spLocks noEditPoints="1"/>
          </p:cNvSpPr>
          <p:nvPr/>
        </p:nvSpPr>
        <p:spPr bwMode="auto">
          <a:xfrm>
            <a:off x="5908305" y="3330899"/>
            <a:ext cx="329368" cy="238097"/>
          </a:xfrm>
          <a:custGeom>
            <a:avLst/>
            <a:gdLst>
              <a:gd name="T0" fmla="*/ 1516 w 3324"/>
              <a:gd name="T1" fmla="*/ 254 h 2399"/>
              <a:gd name="T2" fmla="*/ 1254 w 3324"/>
              <a:gd name="T3" fmla="*/ 423 h 2399"/>
              <a:gd name="T4" fmla="*/ 1096 w 3324"/>
              <a:gd name="T5" fmla="*/ 661 h 2399"/>
              <a:gd name="T6" fmla="*/ 1043 w 3324"/>
              <a:gd name="T7" fmla="*/ 753 h 2399"/>
              <a:gd name="T8" fmla="*/ 968 w 3324"/>
              <a:gd name="T9" fmla="*/ 770 h 2399"/>
              <a:gd name="T10" fmla="*/ 843 w 3324"/>
              <a:gd name="T11" fmla="*/ 734 h 2399"/>
              <a:gd name="T12" fmla="*/ 780 w 3324"/>
              <a:gd name="T13" fmla="*/ 731 h 2399"/>
              <a:gd name="T14" fmla="*/ 609 w 3324"/>
              <a:gd name="T15" fmla="*/ 794 h 2399"/>
              <a:gd name="T16" fmla="*/ 522 w 3324"/>
              <a:gd name="T17" fmla="*/ 953 h 2399"/>
              <a:gd name="T18" fmla="*/ 546 w 3324"/>
              <a:gd name="T19" fmla="*/ 1104 h 2399"/>
              <a:gd name="T20" fmla="*/ 567 w 3324"/>
              <a:gd name="T21" fmla="*/ 1212 h 2399"/>
              <a:gd name="T22" fmla="*/ 498 w 3324"/>
              <a:gd name="T23" fmla="*/ 1285 h 2399"/>
              <a:gd name="T24" fmla="*/ 326 w 3324"/>
              <a:gd name="T25" fmla="*/ 1411 h 2399"/>
              <a:gd name="T26" fmla="*/ 218 w 3324"/>
              <a:gd name="T27" fmla="*/ 1624 h 2399"/>
              <a:gd name="T28" fmla="*/ 235 w 3324"/>
              <a:gd name="T29" fmla="*/ 1880 h 2399"/>
              <a:gd name="T30" fmla="*/ 383 w 3324"/>
              <a:gd name="T31" fmla="*/ 2088 h 2399"/>
              <a:gd name="T32" fmla="*/ 621 w 3324"/>
              <a:gd name="T33" fmla="*/ 2188 h 2399"/>
              <a:gd name="T34" fmla="*/ 2660 w 3324"/>
              <a:gd name="T35" fmla="*/ 2179 h 2399"/>
              <a:gd name="T36" fmla="*/ 2908 w 3324"/>
              <a:gd name="T37" fmla="*/ 2059 h 2399"/>
              <a:gd name="T38" fmla="*/ 3071 w 3324"/>
              <a:gd name="T39" fmla="*/ 1840 h 2399"/>
              <a:gd name="T40" fmla="*/ 3113 w 3324"/>
              <a:gd name="T41" fmla="*/ 1559 h 2399"/>
              <a:gd name="T42" fmla="*/ 3019 w 3324"/>
              <a:gd name="T43" fmla="*/ 1297 h 2399"/>
              <a:gd name="T44" fmla="*/ 2814 w 3324"/>
              <a:gd name="T45" fmla="*/ 1112 h 2399"/>
              <a:gd name="T46" fmla="*/ 2587 w 3324"/>
              <a:gd name="T47" fmla="*/ 1039 h 2399"/>
              <a:gd name="T48" fmla="*/ 2506 w 3324"/>
              <a:gd name="T49" fmla="*/ 992 h 2399"/>
              <a:gd name="T50" fmla="*/ 2485 w 3324"/>
              <a:gd name="T51" fmla="*/ 869 h 2399"/>
              <a:gd name="T52" fmla="*/ 2388 w 3324"/>
              <a:gd name="T53" fmla="*/ 566 h 2399"/>
              <a:gd name="T54" fmla="*/ 2180 w 3324"/>
              <a:gd name="T55" fmla="*/ 340 h 2399"/>
              <a:gd name="T56" fmla="*/ 1895 w 3324"/>
              <a:gd name="T57" fmla="*/ 220 h 2399"/>
              <a:gd name="T58" fmla="*/ 1841 w 3324"/>
              <a:gd name="T59" fmla="*/ 3 h 2399"/>
              <a:gd name="T60" fmla="*/ 2190 w 3324"/>
              <a:gd name="T61" fmla="*/ 103 h 2399"/>
              <a:gd name="T62" fmla="*/ 2468 w 3324"/>
              <a:gd name="T63" fmla="*/ 323 h 2399"/>
              <a:gd name="T64" fmla="*/ 2645 w 3324"/>
              <a:gd name="T65" fmla="*/ 633 h 2399"/>
              <a:gd name="T66" fmla="*/ 2823 w 3324"/>
              <a:gd name="T67" fmla="*/ 887 h 2399"/>
              <a:gd name="T68" fmla="*/ 3099 w 3324"/>
              <a:gd name="T69" fmla="*/ 1067 h 2399"/>
              <a:gd name="T70" fmla="*/ 3276 w 3324"/>
              <a:gd name="T71" fmla="*/ 1346 h 2399"/>
              <a:gd name="T72" fmla="*/ 3321 w 3324"/>
              <a:gd name="T73" fmla="*/ 1688 h 2399"/>
              <a:gd name="T74" fmla="*/ 3217 w 3324"/>
              <a:gd name="T75" fmla="*/ 2012 h 2399"/>
              <a:gd name="T76" fmla="*/ 2994 w 3324"/>
              <a:gd name="T77" fmla="*/ 2257 h 2399"/>
              <a:gd name="T78" fmla="*/ 2684 w 3324"/>
              <a:gd name="T79" fmla="*/ 2387 h 2399"/>
              <a:gd name="T80" fmla="*/ 546 w 3324"/>
              <a:gd name="T81" fmla="*/ 2387 h 2399"/>
              <a:gd name="T82" fmla="*/ 267 w 3324"/>
              <a:gd name="T83" fmla="*/ 2262 h 2399"/>
              <a:gd name="T84" fmla="*/ 73 w 3324"/>
              <a:gd name="T85" fmla="*/ 2028 h 2399"/>
              <a:gd name="T86" fmla="*/ 0 w 3324"/>
              <a:gd name="T87" fmla="*/ 1721 h 2399"/>
              <a:gd name="T88" fmla="*/ 65 w 3324"/>
              <a:gd name="T89" fmla="*/ 1432 h 2399"/>
              <a:gd name="T90" fmla="*/ 242 w 3324"/>
              <a:gd name="T91" fmla="*/ 1204 h 2399"/>
              <a:gd name="T92" fmla="*/ 313 w 3324"/>
              <a:gd name="T93" fmla="*/ 1030 h 2399"/>
              <a:gd name="T94" fmla="*/ 359 w 3324"/>
              <a:gd name="T95" fmla="*/ 785 h 2399"/>
              <a:gd name="T96" fmla="*/ 529 w 3324"/>
              <a:gd name="T97" fmla="*/ 595 h 2399"/>
              <a:gd name="T98" fmla="*/ 780 w 3324"/>
              <a:gd name="T99" fmla="*/ 522 h 2399"/>
              <a:gd name="T100" fmla="*/ 988 w 3324"/>
              <a:gd name="T101" fmla="*/ 422 h 2399"/>
              <a:gd name="T102" fmla="*/ 1229 w 3324"/>
              <a:gd name="T103" fmla="*/ 172 h 2399"/>
              <a:gd name="T104" fmla="*/ 1548 w 3324"/>
              <a:gd name="T105" fmla="*/ 26 h 2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24" h="2399">
                <a:moveTo>
                  <a:pt x="1766" y="209"/>
                </a:moveTo>
                <a:lnTo>
                  <a:pt x="1701" y="212"/>
                </a:lnTo>
                <a:lnTo>
                  <a:pt x="1638" y="220"/>
                </a:lnTo>
                <a:lnTo>
                  <a:pt x="1576" y="234"/>
                </a:lnTo>
                <a:lnTo>
                  <a:pt x="1516" y="254"/>
                </a:lnTo>
                <a:lnTo>
                  <a:pt x="1459" y="279"/>
                </a:lnTo>
                <a:lnTo>
                  <a:pt x="1404" y="308"/>
                </a:lnTo>
                <a:lnTo>
                  <a:pt x="1350" y="342"/>
                </a:lnTo>
                <a:lnTo>
                  <a:pt x="1300" y="380"/>
                </a:lnTo>
                <a:lnTo>
                  <a:pt x="1254" y="423"/>
                </a:lnTo>
                <a:lnTo>
                  <a:pt x="1211" y="471"/>
                </a:lnTo>
                <a:lnTo>
                  <a:pt x="1172" y="521"/>
                </a:lnTo>
                <a:lnTo>
                  <a:pt x="1139" y="576"/>
                </a:lnTo>
                <a:lnTo>
                  <a:pt x="1108" y="634"/>
                </a:lnTo>
                <a:lnTo>
                  <a:pt x="1096" y="661"/>
                </a:lnTo>
                <a:lnTo>
                  <a:pt x="1084" y="684"/>
                </a:lnTo>
                <a:lnTo>
                  <a:pt x="1074" y="706"/>
                </a:lnTo>
                <a:lnTo>
                  <a:pt x="1064" y="725"/>
                </a:lnTo>
                <a:lnTo>
                  <a:pt x="1054" y="740"/>
                </a:lnTo>
                <a:lnTo>
                  <a:pt x="1043" y="753"/>
                </a:lnTo>
                <a:lnTo>
                  <a:pt x="1031" y="763"/>
                </a:lnTo>
                <a:lnTo>
                  <a:pt x="1019" y="769"/>
                </a:lnTo>
                <a:lnTo>
                  <a:pt x="1004" y="773"/>
                </a:lnTo>
                <a:lnTo>
                  <a:pt x="987" y="773"/>
                </a:lnTo>
                <a:lnTo>
                  <a:pt x="968" y="770"/>
                </a:lnTo>
                <a:lnTo>
                  <a:pt x="945" y="764"/>
                </a:lnTo>
                <a:lnTo>
                  <a:pt x="920" y="754"/>
                </a:lnTo>
                <a:lnTo>
                  <a:pt x="893" y="745"/>
                </a:lnTo>
                <a:lnTo>
                  <a:pt x="867" y="739"/>
                </a:lnTo>
                <a:lnTo>
                  <a:pt x="843" y="734"/>
                </a:lnTo>
                <a:lnTo>
                  <a:pt x="823" y="732"/>
                </a:lnTo>
                <a:lnTo>
                  <a:pt x="804" y="731"/>
                </a:lnTo>
                <a:lnTo>
                  <a:pt x="791" y="731"/>
                </a:lnTo>
                <a:lnTo>
                  <a:pt x="783" y="731"/>
                </a:lnTo>
                <a:lnTo>
                  <a:pt x="780" y="731"/>
                </a:lnTo>
                <a:lnTo>
                  <a:pt x="741" y="734"/>
                </a:lnTo>
                <a:lnTo>
                  <a:pt x="704" y="742"/>
                </a:lnTo>
                <a:lnTo>
                  <a:pt x="670" y="755"/>
                </a:lnTo>
                <a:lnTo>
                  <a:pt x="637" y="773"/>
                </a:lnTo>
                <a:lnTo>
                  <a:pt x="609" y="794"/>
                </a:lnTo>
                <a:lnTo>
                  <a:pt x="583" y="820"/>
                </a:lnTo>
                <a:lnTo>
                  <a:pt x="562" y="849"/>
                </a:lnTo>
                <a:lnTo>
                  <a:pt x="543" y="882"/>
                </a:lnTo>
                <a:lnTo>
                  <a:pt x="530" y="916"/>
                </a:lnTo>
                <a:lnTo>
                  <a:pt x="522" y="953"/>
                </a:lnTo>
                <a:lnTo>
                  <a:pt x="520" y="992"/>
                </a:lnTo>
                <a:lnTo>
                  <a:pt x="521" y="1016"/>
                </a:lnTo>
                <a:lnTo>
                  <a:pt x="526" y="1043"/>
                </a:lnTo>
                <a:lnTo>
                  <a:pt x="534" y="1072"/>
                </a:lnTo>
                <a:lnTo>
                  <a:pt x="546" y="1104"/>
                </a:lnTo>
                <a:lnTo>
                  <a:pt x="557" y="1131"/>
                </a:lnTo>
                <a:lnTo>
                  <a:pt x="564" y="1156"/>
                </a:lnTo>
                <a:lnTo>
                  <a:pt x="568" y="1177"/>
                </a:lnTo>
                <a:lnTo>
                  <a:pt x="569" y="1195"/>
                </a:lnTo>
                <a:lnTo>
                  <a:pt x="567" y="1212"/>
                </a:lnTo>
                <a:lnTo>
                  <a:pt x="561" y="1227"/>
                </a:lnTo>
                <a:lnTo>
                  <a:pt x="550" y="1241"/>
                </a:lnTo>
                <a:lnTo>
                  <a:pt x="537" y="1255"/>
                </a:lnTo>
                <a:lnTo>
                  <a:pt x="520" y="1269"/>
                </a:lnTo>
                <a:lnTo>
                  <a:pt x="498" y="1285"/>
                </a:lnTo>
                <a:lnTo>
                  <a:pt x="473" y="1300"/>
                </a:lnTo>
                <a:lnTo>
                  <a:pt x="442" y="1317"/>
                </a:lnTo>
                <a:lnTo>
                  <a:pt x="400" y="1345"/>
                </a:lnTo>
                <a:lnTo>
                  <a:pt x="361" y="1377"/>
                </a:lnTo>
                <a:lnTo>
                  <a:pt x="326" y="1411"/>
                </a:lnTo>
                <a:lnTo>
                  <a:pt x="296" y="1449"/>
                </a:lnTo>
                <a:lnTo>
                  <a:pt x="270" y="1489"/>
                </a:lnTo>
                <a:lnTo>
                  <a:pt x="248" y="1532"/>
                </a:lnTo>
                <a:lnTo>
                  <a:pt x="231" y="1576"/>
                </a:lnTo>
                <a:lnTo>
                  <a:pt x="218" y="1624"/>
                </a:lnTo>
                <a:lnTo>
                  <a:pt x="211" y="1672"/>
                </a:lnTo>
                <a:lnTo>
                  <a:pt x="208" y="1721"/>
                </a:lnTo>
                <a:lnTo>
                  <a:pt x="211" y="1776"/>
                </a:lnTo>
                <a:lnTo>
                  <a:pt x="220" y="1829"/>
                </a:lnTo>
                <a:lnTo>
                  <a:pt x="235" y="1880"/>
                </a:lnTo>
                <a:lnTo>
                  <a:pt x="256" y="1928"/>
                </a:lnTo>
                <a:lnTo>
                  <a:pt x="280" y="1973"/>
                </a:lnTo>
                <a:lnTo>
                  <a:pt x="311" y="2015"/>
                </a:lnTo>
                <a:lnTo>
                  <a:pt x="345" y="2053"/>
                </a:lnTo>
                <a:lnTo>
                  <a:pt x="383" y="2088"/>
                </a:lnTo>
                <a:lnTo>
                  <a:pt x="425" y="2118"/>
                </a:lnTo>
                <a:lnTo>
                  <a:pt x="470" y="2144"/>
                </a:lnTo>
                <a:lnTo>
                  <a:pt x="518" y="2163"/>
                </a:lnTo>
                <a:lnTo>
                  <a:pt x="568" y="2179"/>
                </a:lnTo>
                <a:lnTo>
                  <a:pt x="621" y="2188"/>
                </a:lnTo>
                <a:lnTo>
                  <a:pt x="675" y="2191"/>
                </a:lnTo>
                <a:lnTo>
                  <a:pt x="2544" y="2191"/>
                </a:lnTo>
                <a:lnTo>
                  <a:pt x="2544" y="2191"/>
                </a:lnTo>
                <a:lnTo>
                  <a:pt x="2604" y="2188"/>
                </a:lnTo>
                <a:lnTo>
                  <a:pt x="2660" y="2179"/>
                </a:lnTo>
                <a:lnTo>
                  <a:pt x="2714" y="2165"/>
                </a:lnTo>
                <a:lnTo>
                  <a:pt x="2767" y="2146"/>
                </a:lnTo>
                <a:lnTo>
                  <a:pt x="2817" y="2121"/>
                </a:lnTo>
                <a:lnTo>
                  <a:pt x="2864" y="2092"/>
                </a:lnTo>
                <a:lnTo>
                  <a:pt x="2908" y="2059"/>
                </a:lnTo>
                <a:lnTo>
                  <a:pt x="2948" y="2022"/>
                </a:lnTo>
                <a:lnTo>
                  <a:pt x="2985" y="1981"/>
                </a:lnTo>
                <a:lnTo>
                  <a:pt x="3019" y="1937"/>
                </a:lnTo>
                <a:lnTo>
                  <a:pt x="3048" y="1890"/>
                </a:lnTo>
                <a:lnTo>
                  <a:pt x="3071" y="1840"/>
                </a:lnTo>
                <a:lnTo>
                  <a:pt x="3091" y="1787"/>
                </a:lnTo>
                <a:lnTo>
                  <a:pt x="3105" y="1733"/>
                </a:lnTo>
                <a:lnTo>
                  <a:pt x="3113" y="1676"/>
                </a:lnTo>
                <a:lnTo>
                  <a:pt x="3116" y="1618"/>
                </a:lnTo>
                <a:lnTo>
                  <a:pt x="3113" y="1559"/>
                </a:lnTo>
                <a:lnTo>
                  <a:pt x="3105" y="1502"/>
                </a:lnTo>
                <a:lnTo>
                  <a:pt x="3091" y="1447"/>
                </a:lnTo>
                <a:lnTo>
                  <a:pt x="3071" y="1395"/>
                </a:lnTo>
                <a:lnTo>
                  <a:pt x="3048" y="1344"/>
                </a:lnTo>
                <a:lnTo>
                  <a:pt x="3019" y="1297"/>
                </a:lnTo>
                <a:lnTo>
                  <a:pt x="2985" y="1253"/>
                </a:lnTo>
                <a:lnTo>
                  <a:pt x="2948" y="1212"/>
                </a:lnTo>
                <a:lnTo>
                  <a:pt x="2906" y="1174"/>
                </a:lnTo>
                <a:lnTo>
                  <a:pt x="2862" y="1141"/>
                </a:lnTo>
                <a:lnTo>
                  <a:pt x="2814" y="1112"/>
                </a:lnTo>
                <a:lnTo>
                  <a:pt x="2763" y="1087"/>
                </a:lnTo>
                <a:lnTo>
                  <a:pt x="2709" y="1069"/>
                </a:lnTo>
                <a:lnTo>
                  <a:pt x="2653" y="1054"/>
                </a:lnTo>
                <a:lnTo>
                  <a:pt x="2617" y="1046"/>
                </a:lnTo>
                <a:lnTo>
                  <a:pt x="2587" y="1039"/>
                </a:lnTo>
                <a:lnTo>
                  <a:pt x="2563" y="1032"/>
                </a:lnTo>
                <a:lnTo>
                  <a:pt x="2543" y="1024"/>
                </a:lnTo>
                <a:lnTo>
                  <a:pt x="2528" y="1015"/>
                </a:lnTo>
                <a:lnTo>
                  <a:pt x="2516" y="1005"/>
                </a:lnTo>
                <a:lnTo>
                  <a:pt x="2506" y="992"/>
                </a:lnTo>
                <a:lnTo>
                  <a:pt x="2500" y="976"/>
                </a:lnTo>
                <a:lnTo>
                  <a:pt x="2495" y="957"/>
                </a:lnTo>
                <a:lnTo>
                  <a:pt x="2491" y="933"/>
                </a:lnTo>
                <a:lnTo>
                  <a:pt x="2488" y="904"/>
                </a:lnTo>
                <a:lnTo>
                  <a:pt x="2485" y="869"/>
                </a:lnTo>
                <a:lnTo>
                  <a:pt x="2476" y="804"/>
                </a:lnTo>
                <a:lnTo>
                  <a:pt x="2461" y="741"/>
                </a:lnTo>
                <a:lnTo>
                  <a:pt x="2441" y="679"/>
                </a:lnTo>
                <a:lnTo>
                  <a:pt x="2416" y="622"/>
                </a:lnTo>
                <a:lnTo>
                  <a:pt x="2388" y="566"/>
                </a:lnTo>
                <a:lnTo>
                  <a:pt x="2354" y="514"/>
                </a:lnTo>
                <a:lnTo>
                  <a:pt x="2316" y="465"/>
                </a:lnTo>
                <a:lnTo>
                  <a:pt x="2274" y="419"/>
                </a:lnTo>
                <a:lnTo>
                  <a:pt x="2229" y="377"/>
                </a:lnTo>
                <a:lnTo>
                  <a:pt x="2180" y="340"/>
                </a:lnTo>
                <a:lnTo>
                  <a:pt x="2128" y="306"/>
                </a:lnTo>
                <a:lnTo>
                  <a:pt x="2074" y="278"/>
                </a:lnTo>
                <a:lnTo>
                  <a:pt x="2016" y="254"/>
                </a:lnTo>
                <a:lnTo>
                  <a:pt x="1956" y="234"/>
                </a:lnTo>
                <a:lnTo>
                  <a:pt x="1895" y="220"/>
                </a:lnTo>
                <a:lnTo>
                  <a:pt x="1831" y="212"/>
                </a:lnTo>
                <a:lnTo>
                  <a:pt x="1766" y="209"/>
                </a:lnTo>
                <a:close/>
                <a:moveTo>
                  <a:pt x="1766" y="0"/>
                </a:moveTo>
                <a:lnTo>
                  <a:pt x="1766" y="0"/>
                </a:lnTo>
                <a:lnTo>
                  <a:pt x="1841" y="3"/>
                </a:lnTo>
                <a:lnTo>
                  <a:pt x="1916" y="12"/>
                </a:lnTo>
                <a:lnTo>
                  <a:pt x="1988" y="27"/>
                </a:lnTo>
                <a:lnTo>
                  <a:pt x="2058" y="47"/>
                </a:lnTo>
                <a:lnTo>
                  <a:pt x="2126" y="73"/>
                </a:lnTo>
                <a:lnTo>
                  <a:pt x="2190" y="103"/>
                </a:lnTo>
                <a:lnTo>
                  <a:pt x="2253" y="139"/>
                </a:lnTo>
                <a:lnTo>
                  <a:pt x="2312" y="179"/>
                </a:lnTo>
                <a:lnTo>
                  <a:pt x="2367" y="223"/>
                </a:lnTo>
                <a:lnTo>
                  <a:pt x="2419" y="271"/>
                </a:lnTo>
                <a:lnTo>
                  <a:pt x="2468" y="323"/>
                </a:lnTo>
                <a:lnTo>
                  <a:pt x="2513" y="378"/>
                </a:lnTo>
                <a:lnTo>
                  <a:pt x="2552" y="438"/>
                </a:lnTo>
                <a:lnTo>
                  <a:pt x="2588" y="501"/>
                </a:lnTo>
                <a:lnTo>
                  <a:pt x="2619" y="565"/>
                </a:lnTo>
                <a:lnTo>
                  <a:pt x="2645" y="633"/>
                </a:lnTo>
                <a:lnTo>
                  <a:pt x="2666" y="703"/>
                </a:lnTo>
                <a:lnTo>
                  <a:pt x="2681" y="776"/>
                </a:lnTo>
                <a:lnTo>
                  <a:pt x="2692" y="850"/>
                </a:lnTo>
                <a:lnTo>
                  <a:pt x="2758" y="865"/>
                </a:lnTo>
                <a:lnTo>
                  <a:pt x="2823" y="887"/>
                </a:lnTo>
                <a:lnTo>
                  <a:pt x="2884" y="914"/>
                </a:lnTo>
                <a:lnTo>
                  <a:pt x="2942" y="945"/>
                </a:lnTo>
                <a:lnTo>
                  <a:pt x="2997" y="981"/>
                </a:lnTo>
                <a:lnTo>
                  <a:pt x="3050" y="1023"/>
                </a:lnTo>
                <a:lnTo>
                  <a:pt x="3099" y="1067"/>
                </a:lnTo>
                <a:lnTo>
                  <a:pt x="3143" y="1116"/>
                </a:lnTo>
                <a:lnTo>
                  <a:pt x="3183" y="1168"/>
                </a:lnTo>
                <a:lnTo>
                  <a:pt x="3218" y="1225"/>
                </a:lnTo>
                <a:lnTo>
                  <a:pt x="3250" y="1284"/>
                </a:lnTo>
                <a:lnTo>
                  <a:pt x="3276" y="1346"/>
                </a:lnTo>
                <a:lnTo>
                  <a:pt x="3296" y="1410"/>
                </a:lnTo>
                <a:lnTo>
                  <a:pt x="3312" y="1478"/>
                </a:lnTo>
                <a:lnTo>
                  <a:pt x="3321" y="1547"/>
                </a:lnTo>
                <a:lnTo>
                  <a:pt x="3324" y="1618"/>
                </a:lnTo>
                <a:lnTo>
                  <a:pt x="3321" y="1688"/>
                </a:lnTo>
                <a:lnTo>
                  <a:pt x="3312" y="1757"/>
                </a:lnTo>
                <a:lnTo>
                  <a:pt x="3296" y="1825"/>
                </a:lnTo>
                <a:lnTo>
                  <a:pt x="3275" y="1890"/>
                </a:lnTo>
                <a:lnTo>
                  <a:pt x="3249" y="1952"/>
                </a:lnTo>
                <a:lnTo>
                  <a:pt x="3217" y="2012"/>
                </a:lnTo>
                <a:lnTo>
                  <a:pt x="3182" y="2069"/>
                </a:lnTo>
                <a:lnTo>
                  <a:pt x="3141" y="2121"/>
                </a:lnTo>
                <a:lnTo>
                  <a:pt x="3096" y="2170"/>
                </a:lnTo>
                <a:lnTo>
                  <a:pt x="3047" y="2216"/>
                </a:lnTo>
                <a:lnTo>
                  <a:pt x="2994" y="2257"/>
                </a:lnTo>
                <a:lnTo>
                  <a:pt x="2938" y="2293"/>
                </a:lnTo>
                <a:lnTo>
                  <a:pt x="2879" y="2324"/>
                </a:lnTo>
                <a:lnTo>
                  <a:pt x="2816" y="2350"/>
                </a:lnTo>
                <a:lnTo>
                  <a:pt x="2752" y="2372"/>
                </a:lnTo>
                <a:lnTo>
                  <a:pt x="2684" y="2387"/>
                </a:lnTo>
                <a:lnTo>
                  <a:pt x="2616" y="2396"/>
                </a:lnTo>
                <a:lnTo>
                  <a:pt x="2544" y="2399"/>
                </a:lnTo>
                <a:lnTo>
                  <a:pt x="675" y="2399"/>
                </a:lnTo>
                <a:lnTo>
                  <a:pt x="610" y="2396"/>
                </a:lnTo>
                <a:lnTo>
                  <a:pt x="546" y="2387"/>
                </a:lnTo>
                <a:lnTo>
                  <a:pt x="486" y="2373"/>
                </a:lnTo>
                <a:lnTo>
                  <a:pt x="427" y="2352"/>
                </a:lnTo>
                <a:lnTo>
                  <a:pt x="370" y="2327"/>
                </a:lnTo>
                <a:lnTo>
                  <a:pt x="317" y="2297"/>
                </a:lnTo>
                <a:lnTo>
                  <a:pt x="267" y="2262"/>
                </a:lnTo>
                <a:lnTo>
                  <a:pt x="220" y="2222"/>
                </a:lnTo>
                <a:lnTo>
                  <a:pt x="177" y="2179"/>
                </a:lnTo>
                <a:lnTo>
                  <a:pt x="137" y="2131"/>
                </a:lnTo>
                <a:lnTo>
                  <a:pt x="102" y="2081"/>
                </a:lnTo>
                <a:lnTo>
                  <a:pt x="73" y="2028"/>
                </a:lnTo>
                <a:lnTo>
                  <a:pt x="47" y="1971"/>
                </a:lnTo>
                <a:lnTo>
                  <a:pt x="27" y="1911"/>
                </a:lnTo>
                <a:lnTo>
                  <a:pt x="12" y="1851"/>
                </a:lnTo>
                <a:lnTo>
                  <a:pt x="3" y="1787"/>
                </a:lnTo>
                <a:lnTo>
                  <a:pt x="0" y="1721"/>
                </a:lnTo>
                <a:lnTo>
                  <a:pt x="3" y="1660"/>
                </a:lnTo>
                <a:lnTo>
                  <a:pt x="11" y="1599"/>
                </a:lnTo>
                <a:lnTo>
                  <a:pt x="25" y="1541"/>
                </a:lnTo>
                <a:lnTo>
                  <a:pt x="43" y="1485"/>
                </a:lnTo>
                <a:lnTo>
                  <a:pt x="65" y="1432"/>
                </a:lnTo>
                <a:lnTo>
                  <a:pt x="93" y="1380"/>
                </a:lnTo>
                <a:lnTo>
                  <a:pt x="125" y="1331"/>
                </a:lnTo>
                <a:lnTo>
                  <a:pt x="161" y="1286"/>
                </a:lnTo>
                <a:lnTo>
                  <a:pt x="199" y="1243"/>
                </a:lnTo>
                <a:lnTo>
                  <a:pt x="242" y="1204"/>
                </a:lnTo>
                <a:lnTo>
                  <a:pt x="288" y="1169"/>
                </a:lnTo>
                <a:lnTo>
                  <a:pt x="338" y="1138"/>
                </a:lnTo>
                <a:lnTo>
                  <a:pt x="326" y="1103"/>
                </a:lnTo>
                <a:lnTo>
                  <a:pt x="318" y="1067"/>
                </a:lnTo>
                <a:lnTo>
                  <a:pt x="313" y="1030"/>
                </a:lnTo>
                <a:lnTo>
                  <a:pt x="311" y="992"/>
                </a:lnTo>
                <a:lnTo>
                  <a:pt x="314" y="936"/>
                </a:lnTo>
                <a:lnTo>
                  <a:pt x="323" y="884"/>
                </a:lnTo>
                <a:lnTo>
                  <a:pt x="339" y="833"/>
                </a:lnTo>
                <a:lnTo>
                  <a:pt x="359" y="785"/>
                </a:lnTo>
                <a:lnTo>
                  <a:pt x="385" y="740"/>
                </a:lnTo>
                <a:lnTo>
                  <a:pt x="414" y="698"/>
                </a:lnTo>
                <a:lnTo>
                  <a:pt x="448" y="660"/>
                </a:lnTo>
                <a:lnTo>
                  <a:pt x="487" y="625"/>
                </a:lnTo>
                <a:lnTo>
                  <a:pt x="529" y="595"/>
                </a:lnTo>
                <a:lnTo>
                  <a:pt x="574" y="569"/>
                </a:lnTo>
                <a:lnTo>
                  <a:pt x="621" y="549"/>
                </a:lnTo>
                <a:lnTo>
                  <a:pt x="672" y="534"/>
                </a:lnTo>
                <a:lnTo>
                  <a:pt x="724" y="525"/>
                </a:lnTo>
                <a:lnTo>
                  <a:pt x="780" y="522"/>
                </a:lnTo>
                <a:lnTo>
                  <a:pt x="828" y="525"/>
                </a:lnTo>
                <a:lnTo>
                  <a:pt x="875" y="533"/>
                </a:lnTo>
                <a:lnTo>
                  <a:pt x="920" y="546"/>
                </a:lnTo>
                <a:lnTo>
                  <a:pt x="951" y="483"/>
                </a:lnTo>
                <a:lnTo>
                  <a:pt x="988" y="422"/>
                </a:lnTo>
                <a:lnTo>
                  <a:pt x="1028" y="366"/>
                </a:lnTo>
                <a:lnTo>
                  <a:pt x="1073" y="311"/>
                </a:lnTo>
                <a:lnTo>
                  <a:pt x="1121" y="261"/>
                </a:lnTo>
                <a:lnTo>
                  <a:pt x="1173" y="215"/>
                </a:lnTo>
                <a:lnTo>
                  <a:pt x="1229" y="172"/>
                </a:lnTo>
                <a:lnTo>
                  <a:pt x="1287" y="134"/>
                </a:lnTo>
                <a:lnTo>
                  <a:pt x="1348" y="100"/>
                </a:lnTo>
                <a:lnTo>
                  <a:pt x="1412" y="70"/>
                </a:lnTo>
                <a:lnTo>
                  <a:pt x="1478" y="45"/>
                </a:lnTo>
                <a:lnTo>
                  <a:pt x="1548" y="26"/>
                </a:lnTo>
                <a:lnTo>
                  <a:pt x="1618" y="11"/>
                </a:lnTo>
                <a:lnTo>
                  <a:pt x="1691" y="3"/>
                </a:lnTo>
                <a:lnTo>
                  <a:pt x="1766"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256" name="Group 256">
            <a:extLst>
              <a:ext uri="{FF2B5EF4-FFF2-40B4-BE49-F238E27FC236}">
                <a16:creationId xmlns:a16="http://schemas.microsoft.com/office/drawing/2014/main" id="{E08A2E12-403B-4A79-B8D7-5D74A31C1045}"/>
              </a:ext>
            </a:extLst>
          </p:cNvPr>
          <p:cNvGrpSpPr>
            <a:grpSpLocks noChangeAspect="1"/>
          </p:cNvGrpSpPr>
          <p:nvPr/>
        </p:nvGrpSpPr>
        <p:grpSpPr bwMode="auto">
          <a:xfrm>
            <a:off x="6690842" y="3284866"/>
            <a:ext cx="330162" cy="326987"/>
            <a:chOff x="8430" y="3656"/>
            <a:chExt cx="416" cy="412"/>
          </a:xfrm>
          <a:solidFill>
            <a:srgbClr val="000000"/>
          </a:solidFill>
        </p:grpSpPr>
        <p:sp>
          <p:nvSpPr>
            <p:cNvPr id="1257" name="Freeform 258">
              <a:extLst>
                <a:ext uri="{FF2B5EF4-FFF2-40B4-BE49-F238E27FC236}">
                  <a16:creationId xmlns:a16="http://schemas.microsoft.com/office/drawing/2014/main" id="{D331E1F9-DDBB-43FF-A5F3-19C8EA42D5C2}"/>
                </a:ext>
              </a:extLst>
            </p:cNvPr>
            <p:cNvSpPr>
              <a:spLocks noEditPoints="1"/>
            </p:cNvSpPr>
            <p:nvPr/>
          </p:nvSpPr>
          <p:spPr bwMode="auto">
            <a:xfrm>
              <a:off x="8430" y="3656"/>
              <a:ext cx="416" cy="412"/>
            </a:xfrm>
            <a:custGeom>
              <a:avLst/>
              <a:gdLst>
                <a:gd name="T0" fmla="*/ 1403 w 3333"/>
                <a:gd name="T1" fmla="*/ 627 h 3292"/>
                <a:gd name="T2" fmla="*/ 1183 w 3333"/>
                <a:gd name="T3" fmla="*/ 732 h 3292"/>
                <a:gd name="T4" fmla="*/ 1007 w 3333"/>
                <a:gd name="T5" fmla="*/ 707 h 3292"/>
                <a:gd name="T6" fmla="*/ 749 w 3333"/>
                <a:gd name="T7" fmla="*/ 1079 h 3292"/>
                <a:gd name="T8" fmla="*/ 684 w 3333"/>
                <a:gd name="T9" fmla="*/ 1308 h 3292"/>
                <a:gd name="T10" fmla="*/ 558 w 3333"/>
                <a:gd name="T11" fmla="*/ 1435 h 3292"/>
                <a:gd name="T12" fmla="*/ 586 w 3333"/>
                <a:gd name="T13" fmla="*/ 1869 h 3292"/>
                <a:gd name="T14" fmla="*/ 705 w 3333"/>
                <a:gd name="T15" fmla="*/ 2039 h 3292"/>
                <a:gd name="T16" fmla="*/ 742 w 3333"/>
                <a:gd name="T17" fmla="*/ 2242 h 3292"/>
                <a:gd name="T18" fmla="*/ 1034 w 3333"/>
                <a:gd name="T19" fmla="*/ 2569 h 3292"/>
                <a:gd name="T20" fmla="*/ 1213 w 3333"/>
                <a:gd name="T21" fmla="*/ 2570 h 3292"/>
                <a:gd name="T22" fmla="*/ 1423 w 3333"/>
                <a:gd name="T23" fmla="*/ 2688 h 3292"/>
                <a:gd name="T24" fmla="*/ 1872 w 3333"/>
                <a:gd name="T25" fmla="*/ 2771 h 3292"/>
                <a:gd name="T26" fmla="*/ 1979 w 3333"/>
                <a:gd name="T27" fmla="*/ 2629 h 3292"/>
                <a:gd name="T28" fmla="*/ 2210 w 3333"/>
                <a:gd name="T29" fmla="*/ 2550 h 3292"/>
                <a:gd name="T30" fmla="*/ 2797 w 3333"/>
                <a:gd name="T31" fmla="*/ 2565 h 3292"/>
                <a:gd name="T32" fmla="*/ 2584 w 3333"/>
                <a:gd name="T33" fmla="*/ 2152 h 3292"/>
                <a:gd name="T34" fmla="*/ 2678 w 3333"/>
                <a:gd name="T35" fmla="*/ 1928 h 3292"/>
                <a:gd name="T36" fmla="*/ 3124 w 3333"/>
                <a:gd name="T37" fmla="*/ 1785 h 3292"/>
                <a:gd name="T38" fmla="*/ 2698 w 3333"/>
                <a:gd name="T39" fmla="*/ 1385 h 3292"/>
                <a:gd name="T40" fmla="*/ 2591 w 3333"/>
                <a:gd name="T41" fmla="*/ 1168 h 3292"/>
                <a:gd name="T42" fmla="*/ 2617 w 3333"/>
                <a:gd name="T43" fmla="*/ 994 h 3292"/>
                <a:gd name="T44" fmla="*/ 2241 w 3333"/>
                <a:gd name="T45" fmla="*/ 739 h 3292"/>
                <a:gd name="T46" fmla="*/ 2008 w 3333"/>
                <a:gd name="T47" fmla="*/ 675 h 3292"/>
                <a:gd name="T48" fmla="*/ 1880 w 3333"/>
                <a:gd name="T49" fmla="*/ 551 h 3292"/>
                <a:gd name="T50" fmla="*/ 1871 w 3333"/>
                <a:gd name="T51" fmla="*/ 9 h 3292"/>
                <a:gd name="T52" fmla="*/ 2003 w 3333"/>
                <a:gd name="T53" fmla="*/ 134 h 3292"/>
                <a:gd name="T54" fmla="*/ 2508 w 3333"/>
                <a:gd name="T55" fmla="*/ 341 h 3292"/>
                <a:gd name="T56" fmla="*/ 2691 w 3333"/>
                <a:gd name="T57" fmla="*/ 345 h 3292"/>
                <a:gd name="T58" fmla="*/ 2995 w 3333"/>
                <a:gd name="T59" fmla="*/ 660 h 3292"/>
                <a:gd name="T60" fmla="*/ 2971 w 3333"/>
                <a:gd name="T61" fmla="*/ 840 h 3292"/>
                <a:gd name="T62" fmla="*/ 3225 w 3333"/>
                <a:gd name="T63" fmla="*/ 1325 h 3292"/>
                <a:gd name="T64" fmla="*/ 3331 w 3333"/>
                <a:gd name="T65" fmla="*/ 1474 h 3292"/>
                <a:gd name="T66" fmla="*/ 3296 w 3333"/>
                <a:gd name="T67" fmla="*/ 1904 h 3292"/>
                <a:gd name="T68" fmla="*/ 2846 w 3333"/>
                <a:gd name="T69" fmla="*/ 2050 h 3292"/>
                <a:gd name="T70" fmla="*/ 3004 w 3333"/>
                <a:gd name="T71" fmla="*/ 2539 h 3292"/>
                <a:gd name="T72" fmla="*/ 2945 w 3333"/>
                <a:gd name="T73" fmla="*/ 2711 h 3292"/>
                <a:gd name="T74" fmla="*/ 2597 w 3333"/>
                <a:gd name="T75" fmla="*/ 2969 h 3292"/>
                <a:gd name="T76" fmla="*/ 2145 w 3333"/>
                <a:gd name="T77" fmla="*/ 2785 h 3292"/>
                <a:gd name="T78" fmla="*/ 1952 w 3333"/>
                <a:gd name="T79" fmla="*/ 3234 h 3292"/>
                <a:gd name="T80" fmla="*/ 1524 w 3333"/>
                <a:gd name="T81" fmla="*/ 3292 h 3292"/>
                <a:gd name="T82" fmla="*/ 1360 w 3333"/>
                <a:gd name="T83" fmla="*/ 3212 h 3292"/>
                <a:gd name="T84" fmla="*/ 1123 w 3333"/>
                <a:gd name="T85" fmla="*/ 2755 h 3292"/>
                <a:gd name="T86" fmla="*/ 704 w 3333"/>
                <a:gd name="T87" fmla="*/ 2967 h 3292"/>
                <a:gd name="T88" fmla="*/ 366 w 3333"/>
                <a:gd name="T89" fmla="*/ 2686 h 3292"/>
                <a:gd name="T90" fmla="*/ 334 w 3333"/>
                <a:gd name="T91" fmla="*/ 2509 h 3292"/>
                <a:gd name="T92" fmla="*/ 167 w 3333"/>
                <a:gd name="T93" fmla="*/ 1987 h 3292"/>
                <a:gd name="T94" fmla="*/ 22 w 3333"/>
                <a:gd name="T95" fmla="*/ 1877 h 3292"/>
                <a:gd name="T96" fmla="*/ 10 w 3333"/>
                <a:gd name="T97" fmla="*/ 1443 h 3292"/>
                <a:gd name="T98" fmla="*/ 136 w 3333"/>
                <a:gd name="T99" fmla="*/ 1313 h 3292"/>
                <a:gd name="T100" fmla="*/ 346 w 3333"/>
                <a:gd name="T101" fmla="*/ 812 h 3292"/>
                <a:gd name="T102" fmla="*/ 350 w 3333"/>
                <a:gd name="T103" fmla="*/ 632 h 3292"/>
                <a:gd name="T104" fmla="*/ 672 w 3333"/>
                <a:gd name="T105" fmla="*/ 332 h 3292"/>
                <a:gd name="T106" fmla="*/ 851 w 3333"/>
                <a:gd name="T107" fmla="*/ 356 h 3292"/>
                <a:gd name="T108" fmla="*/ 1343 w 3333"/>
                <a:gd name="T109" fmla="*/ 105 h 3292"/>
                <a:gd name="T110" fmla="*/ 1492 w 3333"/>
                <a:gd name="T111" fmla="*/ 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33" h="3292">
                  <a:moveTo>
                    <a:pt x="1524" y="206"/>
                  </a:moveTo>
                  <a:lnTo>
                    <a:pt x="1460" y="520"/>
                  </a:lnTo>
                  <a:lnTo>
                    <a:pt x="1452" y="551"/>
                  </a:lnTo>
                  <a:lnTo>
                    <a:pt x="1440" y="578"/>
                  </a:lnTo>
                  <a:lnTo>
                    <a:pt x="1423" y="603"/>
                  </a:lnTo>
                  <a:lnTo>
                    <a:pt x="1403" y="627"/>
                  </a:lnTo>
                  <a:lnTo>
                    <a:pt x="1379" y="647"/>
                  </a:lnTo>
                  <a:lnTo>
                    <a:pt x="1354" y="662"/>
                  </a:lnTo>
                  <a:lnTo>
                    <a:pt x="1325" y="675"/>
                  </a:lnTo>
                  <a:lnTo>
                    <a:pt x="1267" y="696"/>
                  </a:lnTo>
                  <a:lnTo>
                    <a:pt x="1213" y="721"/>
                  </a:lnTo>
                  <a:lnTo>
                    <a:pt x="1183" y="732"/>
                  </a:lnTo>
                  <a:lnTo>
                    <a:pt x="1153" y="739"/>
                  </a:lnTo>
                  <a:lnTo>
                    <a:pt x="1123" y="741"/>
                  </a:lnTo>
                  <a:lnTo>
                    <a:pt x="1092" y="739"/>
                  </a:lnTo>
                  <a:lnTo>
                    <a:pt x="1062" y="732"/>
                  </a:lnTo>
                  <a:lnTo>
                    <a:pt x="1034" y="721"/>
                  </a:lnTo>
                  <a:lnTo>
                    <a:pt x="1007" y="707"/>
                  </a:lnTo>
                  <a:lnTo>
                    <a:pt x="735" y="528"/>
                  </a:lnTo>
                  <a:lnTo>
                    <a:pt x="535" y="726"/>
                  </a:lnTo>
                  <a:lnTo>
                    <a:pt x="716" y="994"/>
                  </a:lnTo>
                  <a:lnTo>
                    <a:pt x="732" y="1021"/>
                  </a:lnTo>
                  <a:lnTo>
                    <a:pt x="742" y="1050"/>
                  </a:lnTo>
                  <a:lnTo>
                    <a:pt x="749" y="1079"/>
                  </a:lnTo>
                  <a:lnTo>
                    <a:pt x="751" y="1110"/>
                  </a:lnTo>
                  <a:lnTo>
                    <a:pt x="749" y="1139"/>
                  </a:lnTo>
                  <a:lnTo>
                    <a:pt x="741" y="1168"/>
                  </a:lnTo>
                  <a:lnTo>
                    <a:pt x="730" y="1198"/>
                  </a:lnTo>
                  <a:lnTo>
                    <a:pt x="705" y="1253"/>
                  </a:lnTo>
                  <a:lnTo>
                    <a:pt x="684" y="1308"/>
                  </a:lnTo>
                  <a:lnTo>
                    <a:pt x="671" y="1337"/>
                  </a:lnTo>
                  <a:lnTo>
                    <a:pt x="655" y="1362"/>
                  </a:lnTo>
                  <a:lnTo>
                    <a:pt x="635" y="1385"/>
                  </a:lnTo>
                  <a:lnTo>
                    <a:pt x="611" y="1405"/>
                  </a:lnTo>
                  <a:lnTo>
                    <a:pt x="586" y="1422"/>
                  </a:lnTo>
                  <a:lnTo>
                    <a:pt x="558" y="1435"/>
                  </a:lnTo>
                  <a:lnTo>
                    <a:pt x="528" y="1443"/>
                  </a:lnTo>
                  <a:lnTo>
                    <a:pt x="209" y="1505"/>
                  </a:lnTo>
                  <a:lnTo>
                    <a:pt x="209" y="1785"/>
                  </a:lnTo>
                  <a:lnTo>
                    <a:pt x="528" y="1848"/>
                  </a:lnTo>
                  <a:lnTo>
                    <a:pt x="558" y="1857"/>
                  </a:lnTo>
                  <a:lnTo>
                    <a:pt x="586" y="1869"/>
                  </a:lnTo>
                  <a:lnTo>
                    <a:pt x="612" y="1886"/>
                  </a:lnTo>
                  <a:lnTo>
                    <a:pt x="635" y="1906"/>
                  </a:lnTo>
                  <a:lnTo>
                    <a:pt x="655" y="1928"/>
                  </a:lnTo>
                  <a:lnTo>
                    <a:pt x="671" y="1954"/>
                  </a:lnTo>
                  <a:lnTo>
                    <a:pt x="684" y="1983"/>
                  </a:lnTo>
                  <a:lnTo>
                    <a:pt x="705" y="2039"/>
                  </a:lnTo>
                  <a:lnTo>
                    <a:pt x="731" y="2093"/>
                  </a:lnTo>
                  <a:lnTo>
                    <a:pt x="741" y="2122"/>
                  </a:lnTo>
                  <a:lnTo>
                    <a:pt x="749" y="2152"/>
                  </a:lnTo>
                  <a:lnTo>
                    <a:pt x="751" y="2182"/>
                  </a:lnTo>
                  <a:lnTo>
                    <a:pt x="749" y="2212"/>
                  </a:lnTo>
                  <a:lnTo>
                    <a:pt x="742" y="2242"/>
                  </a:lnTo>
                  <a:lnTo>
                    <a:pt x="732" y="2270"/>
                  </a:lnTo>
                  <a:lnTo>
                    <a:pt x="716" y="2297"/>
                  </a:lnTo>
                  <a:lnTo>
                    <a:pt x="535" y="2565"/>
                  </a:lnTo>
                  <a:lnTo>
                    <a:pt x="736" y="2762"/>
                  </a:lnTo>
                  <a:lnTo>
                    <a:pt x="1007" y="2585"/>
                  </a:lnTo>
                  <a:lnTo>
                    <a:pt x="1034" y="2569"/>
                  </a:lnTo>
                  <a:lnTo>
                    <a:pt x="1062" y="2558"/>
                  </a:lnTo>
                  <a:lnTo>
                    <a:pt x="1092" y="2552"/>
                  </a:lnTo>
                  <a:lnTo>
                    <a:pt x="1123" y="2550"/>
                  </a:lnTo>
                  <a:lnTo>
                    <a:pt x="1153" y="2552"/>
                  </a:lnTo>
                  <a:lnTo>
                    <a:pt x="1183" y="2559"/>
                  </a:lnTo>
                  <a:lnTo>
                    <a:pt x="1213" y="2570"/>
                  </a:lnTo>
                  <a:lnTo>
                    <a:pt x="1269" y="2595"/>
                  </a:lnTo>
                  <a:lnTo>
                    <a:pt x="1325" y="2616"/>
                  </a:lnTo>
                  <a:lnTo>
                    <a:pt x="1354" y="2629"/>
                  </a:lnTo>
                  <a:lnTo>
                    <a:pt x="1380" y="2645"/>
                  </a:lnTo>
                  <a:lnTo>
                    <a:pt x="1404" y="2665"/>
                  </a:lnTo>
                  <a:lnTo>
                    <a:pt x="1423" y="2688"/>
                  </a:lnTo>
                  <a:lnTo>
                    <a:pt x="1440" y="2713"/>
                  </a:lnTo>
                  <a:lnTo>
                    <a:pt x="1453" y="2740"/>
                  </a:lnTo>
                  <a:lnTo>
                    <a:pt x="1461" y="2771"/>
                  </a:lnTo>
                  <a:lnTo>
                    <a:pt x="1524" y="3085"/>
                  </a:lnTo>
                  <a:lnTo>
                    <a:pt x="1808" y="3085"/>
                  </a:lnTo>
                  <a:lnTo>
                    <a:pt x="1872" y="2771"/>
                  </a:lnTo>
                  <a:lnTo>
                    <a:pt x="1881" y="2740"/>
                  </a:lnTo>
                  <a:lnTo>
                    <a:pt x="1893" y="2713"/>
                  </a:lnTo>
                  <a:lnTo>
                    <a:pt x="1910" y="2688"/>
                  </a:lnTo>
                  <a:lnTo>
                    <a:pt x="1930" y="2665"/>
                  </a:lnTo>
                  <a:lnTo>
                    <a:pt x="1953" y="2645"/>
                  </a:lnTo>
                  <a:lnTo>
                    <a:pt x="1979" y="2629"/>
                  </a:lnTo>
                  <a:lnTo>
                    <a:pt x="2008" y="2616"/>
                  </a:lnTo>
                  <a:lnTo>
                    <a:pt x="2064" y="2595"/>
                  </a:lnTo>
                  <a:lnTo>
                    <a:pt x="2120" y="2570"/>
                  </a:lnTo>
                  <a:lnTo>
                    <a:pt x="2149" y="2559"/>
                  </a:lnTo>
                  <a:lnTo>
                    <a:pt x="2179" y="2552"/>
                  </a:lnTo>
                  <a:lnTo>
                    <a:pt x="2210" y="2550"/>
                  </a:lnTo>
                  <a:lnTo>
                    <a:pt x="2241" y="2552"/>
                  </a:lnTo>
                  <a:lnTo>
                    <a:pt x="2271" y="2558"/>
                  </a:lnTo>
                  <a:lnTo>
                    <a:pt x="2300" y="2569"/>
                  </a:lnTo>
                  <a:lnTo>
                    <a:pt x="2326" y="2585"/>
                  </a:lnTo>
                  <a:lnTo>
                    <a:pt x="2597" y="2762"/>
                  </a:lnTo>
                  <a:lnTo>
                    <a:pt x="2797" y="2565"/>
                  </a:lnTo>
                  <a:lnTo>
                    <a:pt x="2617" y="2297"/>
                  </a:lnTo>
                  <a:lnTo>
                    <a:pt x="2601" y="2270"/>
                  </a:lnTo>
                  <a:lnTo>
                    <a:pt x="2590" y="2242"/>
                  </a:lnTo>
                  <a:lnTo>
                    <a:pt x="2584" y="2212"/>
                  </a:lnTo>
                  <a:lnTo>
                    <a:pt x="2582" y="2182"/>
                  </a:lnTo>
                  <a:lnTo>
                    <a:pt x="2584" y="2152"/>
                  </a:lnTo>
                  <a:lnTo>
                    <a:pt x="2591" y="2122"/>
                  </a:lnTo>
                  <a:lnTo>
                    <a:pt x="2603" y="2093"/>
                  </a:lnTo>
                  <a:lnTo>
                    <a:pt x="2628" y="2039"/>
                  </a:lnTo>
                  <a:lnTo>
                    <a:pt x="2650" y="1983"/>
                  </a:lnTo>
                  <a:lnTo>
                    <a:pt x="2662" y="1954"/>
                  </a:lnTo>
                  <a:lnTo>
                    <a:pt x="2678" y="1928"/>
                  </a:lnTo>
                  <a:lnTo>
                    <a:pt x="2698" y="1905"/>
                  </a:lnTo>
                  <a:lnTo>
                    <a:pt x="2721" y="1886"/>
                  </a:lnTo>
                  <a:lnTo>
                    <a:pt x="2747" y="1869"/>
                  </a:lnTo>
                  <a:lnTo>
                    <a:pt x="2775" y="1857"/>
                  </a:lnTo>
                  <a:lnTo>
                    <a:pt x="2806" y="1848"/>
                  </a:lnTo>
                  <a:lnTo>
                    <a:pt x="3124" y="1785"/>
                  </a:lnTo>
                  <a:lnTo>
                    <a:pt x="3124" y="1505"/>
                  </a:lnTo>
                  <a:lnTo>
                    <a:pt x="2806" y="1442"/>
                  </a:lnTo>
                  <a:lnTo>
                    <a:pt x="2775" y="1434"/>
                  </a:lnTo>
                  <a:lnTo>
                    <a:pt x="2747" y="1422"/>
                  </a:lnTo>
                  <a:lnTo>
                    <a:pt x="2721" y="1405"/>
                  </a:lnTo>
                  <a:lnTo>
                    <a:pt x="2698" y="1385"/>
                  </a:lnTo>
                  <a:lnTo>
                    <a:pt x="2678" y="1362"/>
                  </a:lnTo>
                  <a:lnTo>
                    <a:pt x="2662" y="1337"/>
                  </a:lnTo>
                  <a:lnTo>
                    <a:pt x="2649" y="1308"/>
                  </a:lnTo>
                  <a:lnTo>
                    <a:pt x="2628" y="1252"/>
                  </a:lnTo>
                  <a:lnTo>
                    <a:pt x="2603" y="1198"/>
                  </a:lnTo>
                  <a:lnTo>
                    <a:pt x="2591" y="1168"/>
                  </a:lnTo>
                  <a:lnTo>
                    <a:pt x="2584" y="1139"/>
                  </a:lnTo>
                  <a:lnTo>
                    <a:pt x="2582" y="1110"/>
                  </a:lnTo>
                  <a:lnTo>
                    <a:pt x="2584" y="1079"/>
                  </a:lnTo>
                  <a:lnTo>
                    <a:pt x="2590" y="1050"/>
                  </a:lnTo>
                  <a:lnTo>
                    <a:pt x="2602" y="1021"/>
                  </a:lnTo>
                  <a:lnTo>
                    <a:pt x="2617" y="994"/>
                  </a:lnTo>
                  <a:lnTo>
                    <a:pt x="2797" y="726"/>
                  </a:lnTo>
                  <a:lnTo>
                    <a:pt x="2597" y="528"/>
                  </a:lnTo>
                  <a:lnTo>
                    <a:pt x="2326" y="707"/>
                  </a:lnTo>
                  <a:lnTo>
                    <a:pt x="2299" y="721"/>
                  </a:lnTo>
                  <a:lnTo>
                    <a:pt x="2270" y="732"/>
                  </a:lnTo>
                  <a:lnTo>
                    <a:pt x="2241" y="739"/>
                  </a:lnTo>
                  <a:lnTo>
                    <a:pt x="2210" y="741"/>
                  </a:lnTo>
                  <a:lnTo>
                    <a:pt x="2179" y="739"/>
                  </a:lnTo>
                  <a:lnTo>
                    <a:pt x="2149" y="732"/>
                  </a:lnTo>
                  <a:lnTo>
                    <a:pt x="2120" y="720"/>
                  </a:lnTo>
                  <a:lnTo>
                    <a:pt x="2064" y="696"/>
                  </a:lnTo>
                  <a:lnTo>
                    <a:pt x="2008" y="675"/>
                  </a:lnTo>
                  <a:lnTo>
                    <a:pt x="1979" y="662"/>
                  </a:lnTo>
                  <a:lnTo>
                    <a:pt x="1952" y="647"/>
                  </a:lnTo>
                  <a:lnTo>
                    <a:pt x="1930" y="627"/>
                  </a:lnTo>
                  <a:lnTo>
                    <a:pt x="1910" y="603"/>
                  </a:lnTo>
                  <a:lnTo>
                    <a:pt x="1893" y="578"/>
                  </a:lnTo>
                  <a:lnTo>
                    <a:pt x="1880" y="551"/>
                  </a:lnTo>
                  <a:lnTo>
                    <a:pt x="1872" y="520"/>
                  </a:lnTo>
                  <a:lnTo>
                    <a:pt x="1808" y="206"/>
                  </a:lnTo>
                  <a:lnTo>
                    <a:pt x="1524" y="206"/>
                  </a:lnTo>
                  <a:close/>
                  <a:moveTo>
                    <a:pt x="1808" y="0"/>
                  </a:moveTo>
                  <a:lnTo>
                    <a:pt x="1841" y="2"/>
                  </a:lnTo>
                  <a:lnTo>
                    <a:pt x="1871" y="9"/>
                  </a:lnTo>
                  <a:lnTo>
                    <a:pt x="1900" y="21"/>
                  </a:lnTo>
                  <a:lnTo>
                    <a:pt x="1928" y="36"/>
                  </a:lnTo>
                  <a:lnTo>
                    <a:pt x="1951" y="56"/>
                  </a:lnTo>
                  <a:lnTo>
                    <a:pt x="1973" y="80"/>
                  </a:lnTo>
                  <a:lnTo>
                    <a:pt x="1991" y="105"/>
                  </a:lnTo>
                  <a:lnTo>
                    <a:pt x="2003" y="134"/>
                  </a:lnTo>
                  <a:lnTo>
                    <a:pt x="2012" y="165"/>
                  </a:lnTo>
                  <a:lnTo>
                    <a:pt x="2076" y="480"/>
                  </a:lnTo>
                  <a:lnTo>
                    <a:pt x="2144" y="506"/>
                  </a:lnTo>
                  <a:lnTo>
                    <a:pt x="2210" y="535"/>
                  </a:lnTo>
                  <a:lnTo>
                    <a:pt x="2482" y="356"/>
                  </a:lnTo>
                  <a:lnTo>
                    <a:pt x="2508" y="341"/>
                  </a:lnTo>
                  <a:lnTo>
                    <a:pt x="2537" y="331"/>
                  </a:lnTo>
                  <a:lnTo>
                    <a:pt x="2567" y="325"/>
                  </a:lnTo>
                  <a:lnTo>
                    <a:pt x="2597" y="323"/>
                  </a:lnTo>
                  <a:lnTo>
                    <a:pt x="2630" y="325"/>
                  </a:lnTo>
                  <a:lnTo>
                    <a:pt x="2661" y="332"/>
                  </a:lnTo>
                  <a:lnTo>
                    <a:pt x="2691" y="345"/>
                  </a:lnTo>
                  <a:lnTo>
                    <a:pt x="2719" y="361"/>
                  </a:lnTo>
                  <a:lnTo>
                    <a:pt x="2745" y="383"/>
                  </a:lnTo>
                  <a:lnTo>
                    <a:pt x="2945" y="580"/>
                  </a:lnTo>
                  <a:lnTo>
                    <a:pt x="2966" y="606"/>
                  </a:lnTo>
                  <a:lnTo>
                    <a:pt x="2982" y="632"/>
                  </a:lnTo>
                  <a:lnTo>
                    <a:pt x="2995" y="660"/>
                  </a:lnTo>
                  <a:lnTo>
                    <a:pt x="3003" y="691"/>
                  </a:lnTo>
                  <a:lnTo>
                    <a:pt x="3006" y="721"/>
                  </a:lnTo>
                  <a:lnTo>
                    <a:pt x="3004" y="752"/>
                  </a:lnTo>
                  <a:lnTo>
                    <a:pt x="2998" y="782"/>
                  </a:lnTo>
                  <a:lnTo>
                    <a:pt x="2987" y="812"/>
                  </a:lnTo>
                  <a:lnTo>
                    <a:pt x="2971" y="840"/>
                  </a:lnTo>
                  <a:lnTo>
                    <a:pt x="2791" y="1108"/>
                  </a:lnTo>
                  <a:lnTo>
                    <a:pt x="2820" y="1174"/>
                  </a:lnTo>
                  <a:lnTo>
                    <a:pt x="2846" y="1241"/>
                  </a:lnTo>
                  <a:lnTo>
                    <a:pt x="3166" y="1303"/>
                  </a:lnTo>
                  <a:lnTo>
                    <a:pt x="3196" y="1313"/>
                  </a:lnTo>
                  <a:lnTo>
                    <a:pt x="3225" y="1325"/>
                  </a:lnTo>
                  <a:lnTo>
                    <a:pt x="3252" y="1343"/>
                  </a:lnTo>
                  <a:lnTo>
                    <a:pt x="3275" y="1363"/>
                  </a:lnTo>
                  <a:lnTo>
                    <a:pt x="3296" y="1387"/>
                  </a:lnTo>
                  <a:lnTo>
                    <a:pt x="3312" y="1414"/>
                  </a:lnTo>
                  <a:lnTo>
                    <a:pt x="3323" y="1443"/>
                  </a:lnTo>
                  <a:lnTo>
                    <a:pt x="3331" y="1474"/>
                  </a:lnTo>
                  <a:lnTo>
                    <a:pt x="3333" y="1505"/>
                  </a:lnTo>
                  <a:lnTo>
                    <a:pt x="3333" y="1785"/>
                  </a:lnTo>
                  <a:lnTo>
                    <a:pt x="3331" y="1818"/>
                  </a:lnTo>
                  <a:lnTo>
                    <a:pt x="3323" y="1848"/>
                  </a:lnTo>
                  <a:lnTo>
                    <a:pt x="3312" y="1877"/>
                  </a:lnTo>
                  <a:lnTo>
                    <a:pt x="3296" y="1904"/>
                  </a:lnTo>
                  <a:lnTo>
                    <a:pt x="3275" y="1927"/>
                  </a:lnTo>
                  <a:lnTo>
                    <a:pt x="3252" y="1948"/>
                  </a:lnTo>
                  <a:lnTo>
                    <a:pt x="3225" y="1965"/>
                  </a:lnTo>
                  <a:lnTo>
                    <a:pt x="3196" y="1979"/>
                  </a:lnTo>
                  <a:lnTo>
                    <a:pt x="3166" y="1987"/>
                  </a:lnTo>
                  <a:lnTo>
                    <a:pt x="2846" y="2050"/>
                  </a:lnTo>
                  <a:lnTo>
                    <a:pt x="2820" y="2117"/>
                  </a:lnTo>
                  <a:lnTo>
                    <a:pt x="2791" y="2183"/>
                  </a:lnTo>
                  <a:lnTo>
                    <a:pt x="2971" y="2451"/>
                  </a:lnTo>
                  <a:lnTo>
                    <a:pt x="2987" y="2478"/>
                  </a:lnTo>
                  <a:lnTo>
                    <a:pt x="2998" y="2509"/>
                  </a:lnTo>
                  <a:lnTo>
                    <a:pt x="3004" y="2539"/>
                  </a:lnTo>
                  <a:lnTo>
                    <a:pt x="3006" y="2570"/>
                  </a:lnTo>
                  <a:lnTo>
                    <a:pt x="3003" y="2600"/>
                  </a:lnTo>
                  <a:lnTo>
                    <a:pt x="2995" y="2631"/>
                  </a:lnTo>
                  <a:lnTo>
                    <a:pt x="2982" y="2659"/>
                  </a:lnTo>
                  <a:lnTo>
                    <a:pt x="2966" y="2686"/>
                  </a:lnTo>
                  <a:lnTo>
                    <a:pt x="2945" y="2711"/>
                  </a:lnTo>
                  <a:lnTo>
                    <a:pt x="2745" y="2909"/>
                  </a:lnTo>
                  <a:lnTo>
                    <a:pt x="2719" y="2930"/>
                  </a:lnTo>
                  <a:lnTo>
                    <a:pt x="2691" y="2947"/>
                  </a:lnTo>
                  <a:lnTo>
                    <a:pt x="2661" y="2959"/>
                  </a:lnTo>
                  <a:lnTo>
                    <a:pt x="2630" y="2967"/>
                  </a:lnTo>
                  <a:lnTo>
                    <a:pt x="2597" y="2969"/>
                  </a:lnTo>
                  <a:lnTo>
                    <a:pt x="2567" y="2967"/>
                  </a:lnTo>
                  <a:lnTo>
                    <a:pt x="2538" y="2960"/>
                  </a:lnTo>
                  <a:lnTo>
                    <a:pt x="2509" y="2950"/>
                  </a:lnTo>
                  <a:lnTo>
                    <a:pt x="2482" y="2934"/>
                  </a:lnTo>
                  <a:lnTo>
                    <a:pt x="2210" y="2755"/>
                  </a:lnTo>
                  <a:lnTo>
                    <a:pt x="2145" y="2785"/>
                  </a:lnTo>
                  <a:lnTo>
                    <a:pt x="2076" y="2811"/>
                  </a:lnTo>
                  <a:lnTo>
                    <a:pt x="2012" y="3125"/>
                  </a:lnTo>
                  <a:lnTo>
                    <a:pt x="2003" y="3157"/>
                  </a:lnTo>
                  <a:lnTo>
                    <a:pt x="1991" y="3185"/>
                  </a:lnTo>
                  <a:lnTo>
                    <a:pt x="1973" y="3212"/>
                  </a:lnTo>
                  <a:lnTo>
                    <a:pt x="1952" y="3234"/>
                  </a:lnTo>
                  <a:lnTo>
                    <a:pt x="1928" y="3254"/>
                  </a:lnTo>
                  <a:lnTo>
                    <a:pt x="1901" y="3270"/>
                  </a:lnTo>
                  <a:lnTo>
                    <a:pt x="1871" y="3281"/>
                  </a:lnTo>
                  <a:lnTo>
                    <a:pt x="1841" y="3288"/>
                  </a:lnTo>
                  <a:lnTo>
                    <a:pt x="1808" y="3292"/>
                  </a:lnTo>
                  <a:lnTo>
                    <a:pt x="1524" y="3292"/>
                  </a:lnTo>
                  <a:lnTo>
                    <a:pt x="1492" y="3288"/>
                  </a:lnTo>
                  <a:lnTo>
                    <a:pt x="1461" y="3281"/>
                  </a:lnTo>
                  <a:lnTo>
                    <a:pt x="1432" y="3270"/>
                  </a:lnTo>
                  <a:lnTo>
                    <a:pt x="1405" y="3254"/>
                  </a:lnTo>
                  <a:lnTo>
                    <a:pt x="1381" y="3235"/>
                  </a:lnTo>
                  <a:lnTo>
                    <a:pt x="1360" y="3212"/>
                  </a:lnTo>
                  <a:lnTo>
                    <a:pt x="1343" y="3185"/>
                  </a:lnTo>
                  <a:lnTo>
                    <a:pt x="1329" y="3157"/>
                  </a:lnTo>
                  <a:lnTo>
                    <a:pt x="1321" y="3125"/>
                  </a:lnTo>
                  <a:lnTo>
                    <a:pt x="1257" y="2811"/>
                  </a:lnTo>
                  <a:lnTo>
                    <a:pt x="1189" y="2785"/>
                  </a:lnTo>
                  <a:lnTo>
                    <a:pt x="1123" y="2755"/>
                  </a:lnTo>
                  <a:lnTo>
                    <a:pt x="851" y="2934"/>
                  </a:lnTo>
                  <a:lnTo>
                    <a:pt x="824" y="2950"/>
                  </a:lnTo>
                  <a:lnTo>
                    <a:pt x="796" y="2960"/>
                  </a:lnTo>
                  <a:lnTo>
                    <a:pt x="766" y="2967"/>
                  </a:lnTo>
                  <a:lnTo>
                    <a:pt x="736" y="2969"/>
                  </a:lnTo>
                  <a:lnTo>
                    <a:pt x="704" y="2967"/>
                  </a:lnTo>
                  <a:lnTo>
                    <a:pt x="672" y="2959"/>
                  </a:lnTo>
                  <a:lnTo>
                    <a:pt x="642" y="2947"/>
                  </a:lnTo>
                  <a:lnTo>
                    <a:pt x="615" y="2930"/>
                  </a:lnTo>
                  <a:lnTo>
                    <a:pt x="589" y="2909"/>
                  </a:lnTo>
                  <a:lnTo>
                    <a:pt x="388" y="2711"/>
                  </a:lnTo>
                  <a:lnTo>
                    <a:pt x="366" y="2686"/>
                  </a:lnTo>
                  <a:lnTo>
                    <a:pt x="350" y="2659"/>
                  </a:lnTo>
                  <a:lnTo>
                    <a:pt x="338" y="2631"/>
                  </a:lnTo>
                  <a:lnTo>
                    <a:pt x="330" y="2600"/>
                  </a:lnTo>
                  <a:lnTo>
                    <a:pt x="327" y="2570"/>
                  </a:lnTo>
                  <a:lnTo>
                    <a:pt x="329" y="2539"/>
                  </a:lnTo>
                  <a:lnTo>
                    <a:pt x="334" y="2509"/>
                  </a:lnTo>
                  <a:lnTo>
                    <a:pt x="346" y="2478"/>
                  </a:lnTo>
                  <a:lnTo>
                    <a:pt x="362" y="2451"/>
                  </a:lnTo>
                  <a:lnTo>
                    <a:pt x="543" y="2183"/>
                  </a:lnTo>
                  <a:lnTo>
                    <a:pt x="513" y="2117"/>
                  </a:lnTo>
                  <a:lnTo>
                    <a:pt x="487" y="2050"/>
                  </a:lnTo>
                  <a:lnTo>
                    <a:pt x="167" y="1987"/>
                  </a:lnTo>
                  <a:lnTo>
                    <a:pt x="136" y="1979"/>
                  </a:lnTo>
                  <a:lnTo>
                    <a:pt x="108" y="1965"/>
                  </a:lnTo>
                  <a:lnTo>
                    <a:pt x="81" y="1948"/>
                  </a:lnTo>
                  <a:lnTo>
                    <a:pt x="57" y="1927"/>
                  </a:lnTo>
                  <a:lnTo>
                    <a:pt x="38" y="1904"/>
                  </a:lnTo>
                  <a:lnTo>
                    <a:pt x="22" y="1877"/>
                  </a:lnTo>
                  <a:lnTo>
                    <a:pt x="10" y="1848"/>
                  </a:lnTo>
                  <a:lnTo>
                    <a:pt x="2" y="1818"/>
                  </a:lnTo>
                  <a:lnTo>
                    <a:pt x="0" y="1785"/>
                  </a:lnTo>
                  <a:lnTo>
                    <a:pt x="0" y="1505"/>
                  </a:lnTo>
                  <a:lnTo>
                    <a:pt x="2" y="1474"/>
                  </a:lnTo>
                  <a:lnTo>
                    <a:pt x="10" y="1443"/>
                  </a:lnTo>
                  <a:lnTo>
                    <a:pt x="22" y="1414"/>
                  </a:lnTo>
                  <a:lnTo>
                    <a:pt x="38" y="1387"/>
                  </a:lnTo>
                  <a:lnTo>
                    <a:pt x="57" y="1363"/>
                  </a:lnTo>
                  <a:lnTo>
                    <a:pt x="81" y="1343"/>
                  </a:lnTo>
                  <a:lnTo>
                    <a:pt x="108" y="1325"/>
                  </a:lnTo>
                  <a:lnTo>
                    <a:pt x="136" y="1313"/>
                  </a:lnTo>
                  <a:lnTo>
                    <a:pt x="167" y="1303"/>
                  </a:lnTo>
                  <a:lnTo>
                    <a:pt x="487" y="1241"/>
                  </a:lnTo>
                  <a:lnTo>
                    <a:pt x="513" y="1174"/>
                  </a:lnTo>
                  <a:lnTo>
                    <a:pt x="543" y="1108"/>
                  </a:lnTo>
                  <a:lnTo>
                    <a:pt x="362" y="840"/>
                  </a:lnTo>
                  <a:lnTo>
                    <a:pt x="346" y="812"/>
                  </a:lnTo>
                  <a:lnTo>
                    <a:pt x="334" y="782"/>
                  </a:lnTo>
                  <a:lnTo>
                    <a:pt x="329" y="752"/>
                  </a:lnTo>
                  <a:lnTo>
                    <a:pt x="327" y="721"/>
                  </a:lnTo>
                  <a:lnTo>
                    <a:pt x="330" y="691"/>
                  </a:lnTo>
                  <a:lnTo>
                    <a:pt x="338" y="660"/>
                  </a:lnTo>
                  <a:lnTo>
                    <a:pt x="350" y="632"/>
                  </a:lnTo>
                  <a:lnTo>
                    <a:pt x="366" y="606"/>
                  </a:lnTo>
                  <a:lnTo>
                    <a:pt x="388" y="580"/>
                  </a:lnTo>
                  <a:lnTo>
                    <a:pt x="589" y="383"/>
                  </a:lnTo>
                  <a:lnTo>
                    <a:pt x="615" y="361"/>
                  </a:lnTo>
                  <a:lnTo>
                    <a:pt x="642" y="345"/>
                  </a:lnTo>
                  <a:lnTo>
                    <a:pt x="672" y="332"/>
                  </a:lnTo>
                  <a:lnTo>
                    <a:pt x="704" y="325"/>
                  </a:lnTo>
                  <a:lnTo>
                    <a:pt x="736" y="323"/>
                  </a:lnTo>
                  <a:lnTo>
                    <a:pt x="766" y="325"/>
                  </a:lnTo>
                  <a:lnTo>
                    <a:pt x="796" y="331"/>
                  </a:lnTo>
                  <a:lnTo>
                    <a:pt x="824" y="341"/>
                  </a:lnTo>
                  <a:lnTo>
                    <a:pt x="851" y="356"/>
                  </a:lnTo>
                  <a:lnTo>
                    <a:pt x="1123" y="535"/>
                  </a:lnTo>
                  <a:lnTo>
                    <a:pt x="1189" y="507"/>
                  </a:lnTo>
                  <a:lnTo>
                    <a:pt x="1257" y="480"/>
                  </a:lnTo>
                  <a:lnTo>
                    <a:pt x="1321" y="165"/>
                  </a:lnTo>
                  <a:lnTo>
                    <a:pt x="1329" y="134"/>
                  </a:lnTo>
                  <a:lnTo>
                    <a:pt x="1343" y="105"/>
                  </a:lnTo>
                  <a:lnTo>
                    <a:pt x="1360" y="80"/>
                  </a:lnTo>
                  <a:lnTo>
                    <a:pt x="1381" y="56"/>
                  </a:lnTo>
                  <a:lnTo>
                    <a:pt x="1405" y="36"/>
                  </a:lnTo>
                  <a:lnTo>
                    <a:pt x="1432" y="21"/>
                  </a:lnTo>
                  <a:lnTo>
                    <a:pt x="1461" y="9"/>
                  </a:lnTo>
                  <a:lnTo>
                    <a:pt x="1492" y="2"/>
                  </a:lnTo>
                  <a:lnTo>
                    <a:pt x="1524" y="0"/>
                  </a:lnTo>
                  <a:lnTo>
                    <a:pt x="1808"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58" name="Freeform 259">
              <a:extLst>
                <a:ext uri="{FF2B5EF4-FFF2-40B4-BE49-F238E27FC236}">
                  <a16:creationId xmlns:a16="http://schemas.microsoft.com/office/drawing/2014/main" id="{EDC22EFA-8791-474E-8F00-895FB30A818B}"/>
                </a:ext>
              </a:extLst>
            </p:cNvPr>
            <p:cNvSpPr>
              <a:spLocks noEditPoints="1"/>
            </p:cNvSpPr>
            <p:nvPr/>
          </p:nvSpPr>
          <p:spPr bwMode="auto">
            <a:xfrm>
              <a:off x="8547" y="3772"/>
              <a:ext cx="182" cy="180"/>
            </a:xfrm>
            <a:custGeom>
              <a:avLst/>
              <a:gdLst>
                <a:gd name="T0" fmla="*/ 601 w 1458"/>
                <a:gd name="T1" fmla="*/ 104 h 1441"/>
                <a:gd name="T2" fmla="*/ 425 w 1458"/>
                <a:gd name="T3" fmla="*/ 167 h 1441"/>
                <a:gd name="T4" fmla="*/ 278 w 1458"/>
                <a:gd name="T5" fmla="*/ 275 h 1441"/>
                <a:gd name="T6" fmla="*/ 169 w 1458"/>
                <a:gd name="T7" fmla="*/ 420 h 1441"/>
                <a:gd name="T8" fmla="*/ 105 w 1458"/>
                <a:gd name="T9" fmla="*/ 594 h 1441"/>
                <a:gd name="T10" fmla="*/ 95 w 1458"/>
                <a:gd name="T11" fmla="*/ 785 h 1441"/>
                <a:gd name="T12" fmla="*/ 142 w 1458"/>
                <a:gd name="T13" fmla="*/ 965 h 1441"/>
                <a:gd name="T14" fmla="*/ 237 w 1458"/>
                <a:gd name="T15" fmla="*/ 1121 h 1441"/>
                <a:gd name="T16" fmla="*/ 373 w 1458"/>
                <a:gd name="T17" fmla="*/ 1243 h 1441"/>
                <a:gd name="T18" fmla="*/ 540 w 1458"/>
                <a:gd name="T19" fmla="*/ 1322 h 1441"/>
                <a:gd name="T20" fmla="*/ 730 w 1458"/>
                <a:gd name="T21" fmla="*/ 1350 h 1441"/>
                <a:gd name="T22" fmla="*/ 920 w 1458"/>
                <a:gd name="T23" fmla="*/ 1322 h 1441"/>
                <a:gd name="T24" fmla="*/ 1086 w 1458"/>
                <a:gd name="T25" fmla="*/ 1243 h 1441"/>
                <a:gd name="T26" fmla="*/ 1222 w 1458"/>
                <a:gd name="T27" fmla="*/ 1121 h 1441"/>
                <a:gd name="T28" fmla="*/ 1317 w 1458"/>
                <a:gd name="T29" fmla="*/ 965 h 1441"/>
                <a:gd name="T30" fmla="*/ 1364 w 1458"/>
                <a:gd name="T31" fmla="*/ 785 h 1441"/>
                <a:gd name="T32" fmla="*/ 1354 w 1458"/>
                <a:gd name="T33" fmla="*/ 594 h 1441"/>
                <a:gd name="T34" fmla="*/ 1290 w 1458"/>
                <a:gd name="T35" fmla="*/ 420 h 1441"/>
                <a:gd name="T36" fmla="*/ 1180 w 1458"/>
                <a:gd name="T37" fmla="*/ 275 h 1441"/>
                <a:gd name="T38" fmla="*/ 1033 w 1458"/>
                <a:gd name="T39" fmla="*/ 167 h 1441"/>
                <a:gd name="T40" fmla="*/ 858 w 1458"/>
                <a:gd name="T41" fmla="*/ 104 h 1441"/>
                <a:gd name="T42" fmla="*/ 730 w 1458"/>
                <a:gd name="T43" fmla="*/ 0 h 1441"/>
                <a:gd name="T44" fmla="*/ 934 w 1458"/>
                <a:gd name="T45" fmla="*/ 29 h 1441"/>
                <a:gd name="T46" fmla="*/ 1117 w 1458"/>
                <a:gd name="T47" fmla="*/ 110 h 1441"/>
                <a:gd name="T48" fmla="*/ 1268 w 1458"/>
                <a:gd name="T49" fmla="*/ 235 h 1441"/>
                <a:gd name="T50" fmla="*/ 1380 w 1458"/>
                <a:gd name="T51" fmla="*/ 395 h 1441"/>
                <a:gd name="T52" fmla="*/ 1445 w 1458"/>
                <a:gd name="T53" fmla="*/ 583 h 1441"/>
                <a:gd name="T54" fmla="*/ 1455 w 1458"/>
                <a:gd name="T55" fmla="*/ 790 h 1441"/>
                <a:gd name="T56" fmla="*/ 1407 w 1458"/>
                <a:gd name="T57" fmla="*/ 985 h 1441"/>
                <a:gd name="T58" fmla="*/ 1309 w 1458"/>
                <a:gd name="T59" fmla="*/ 1156 h 1441"/>
                <a:gd name="T60" fmla="*/ 1171 w 1458"/>
                <a:gd name="T61" fmla="*/ 1293 h 1441"/>
                <a:gd name="T62" fmla="*/ 997 w 1458"/>
                <a:gd name="T63" fmla="*/ 1390 h 1441"/>
                <a:gd name="T64" fmla="*/ 800 w 1458"/>
                <a:gd name="T65" fmla="*/ 1438 h 1441"/>
                <a:gd name="T66" fmla="*/ 591 w 1458"/>
                <a:gd name="T67" fmla="*/ 1427 h 1441"/>
                <a:gd name="T68" fmla="*/ 401 w 1458"/>
                <a:gd name="T69" fmla="*/ 1363 h 1441"/>
                <a:gd name="T70" fmla="*/ 238 w 1458"/>
                <a:gd name="T71" fmla="*/ 1252 h 1441"/>
                <a:gd name="T72" fmla="*/ 111 w 1458"/>
                <a:gd name="T73" fmla="*/ 1102 h 1441"/>
                <a:gd name="T74" fmla="*/ 29 w 1458"/>
                <a:gd name="T75" fmla="*/ 923 h 1441"/>
                <a:gd name="T76" fmla="*/ 0 w 1458"/>
                <a:gd name="T77" fmla="*/ 721 h 1441"/>
                <a:gd name="T78" fmla="*/ 29 w 1458"/>
                <a:gd name="T79" fmla="*/ 518 h 1441"/>
                <a:gd name="T80" fmla="*/ 111 w 1458"/>
                <a:gd name="T81" fmla="*/ 338 h 1441"/>
                <a:gd name="T82" fmla="*/ 238 w 1458"/>
                <a:gd name="T83" fmla="*/ 189 h 1441"/>
                <a:gd name="T84" fmla="*/ 401 w 1458"/>
                <a:gd name="T85" fmla="*/ 77 h 1441"/>
                <a:gd name="T86" fmla="*/ 591 w 1458"/>
                <a:gd name="T87" fmla="*/ 13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58" h="1441">
                  <a:moveTo>
                    <a:pt x="730" y="90"/>
                  </a:moveTo>
                  <a:lnTo>
                    <a:pt x="664" y="93"/>
                  </a:lnTo>
                  <a:lnTo>
                    <a:pt x="601" y="104"/>
                  </a:lnTo>
                  <a:lnTo>
                    <a:pt x="540" y="118"/>
                  </a:lnTo>
                  <a:lnTo>
                    <a:pt x="481" y="139"/>
                  </a:lnTo>
                  <a:lnTo>
                    <a:pt x="425" y="167"/>
                  </a:lnTo>
                  <a:lnTo>
                    <a:pt x="373" y="198"/>
                  </a:lnTo>
                  <a:lnTo>
                    <a:pt x="324" y="234"/>
                  </a:lnTo>
                  <a:lnTo>
                    <a:pt x="278" y="275"/>
                  </a:lnTo>
                  <a:lnTo>
                    <a:pt x="237" y="319"/>
                  </a:lnTo>
                  <a:lnTo>
                    <a:pt x="201" y="369"/>
                  </a:lnTo>
                  <a:lnTo>
                    <a:pt x="169" y="420"/>
                  </a:lnTo>
                  <a:lnTo>
                    <a:pt x="142" y="475"/>
                  </a:lnTo>
                  <a:lnTo>
                    <a:pt x="120" y="533"/>
                  </a:lnTo>
                  <a:lnTo>
                    <a:pt x="105" y="594"/>
                  </a:lnTo>
                  <a:lnTo>
                    <a:pt x="95" y="656"/>
                  </a:lnTo>
                  <a:lnTo>
                    <a:pt x="91" y="721"/>
                  </a:lnTo>
                  <a:lnTo>
                    <a:pt x="95" y="785"/>
                  </a:lnTo>
                  <a:lnTo>
                    <a:pt x="105" y="847"/>
                  </a:lnTo>
                  <a:lnTo>
                    <a:pt x="120" y="908"/>
                  </a:lnTo>
                  <a:lnTo>
                    <a:pt x="142" y="965"/>
                  </a:lnTo>
                  <a:lnTo>
                    <a:pt x="169" y="1021"/>
                  </a:lnTo>
                  <a:lnTo>
                    <a:pt x="201" y="1073"/>
                  </a:lnTo>
                  <a:lnTo>
                    <a:pt x="237" y="1121"/>
                  </a:lnTo>
                  <a:lnTo>
                    <a:pt x="278" y="1166"/>
                  </a:lnTo>
                  <a:lnTo>
                    <a:pt x="324" y="1206"/>
                  </a:lnTo>
                  <a:lnTo>
                    <a:pt x="373" y="1243"/>
                  </a:lnTo>
                  <a:lnTo>
                    <a:pt x="425" y="1275"/>
                  </a:lnTo>
                  <a:lnTo>
                    <a:pt x="481" y="1301"/>
                  </a:lnTo>
                  <a:lnTo>
                    <a:pt x="540" y="1322"/>
                  </a:lnTo>
                  <a:lnTo>
                    <a:pt x="601" y="1338"/>
                  </a:lnTo>
                  <a:lnTo>
                    <a:pt x="664" y="1347"/>
                  </a:lnTo>
                  <a:lnTo>
                    <a:pt x="730" y="1350"/>
                  </a:lnTo>
                  <a:lnTo>
                    <a:pt x="795" y="1347"/>
                  </a:lnTo>
                  <a:lnTo>
                    <a:pt x="858" y="1338"/>
                  </a:lnTo>
                  <a:lnTo>
                    <a:pt x="920" y="1322"/>
                  </a:lnTo>
                  <a:lnTo>
                    <a:pt x="978" y="1301"/>
                  </a:lnTo>
                  <a:lnTo>
                    <a:pt x="1033" y="1275"/>
                  </a:lnTo>
                  <a:lnTo>
                    <a:pt x="1086" y="1243"/>
                  </a:lnTo>
                  <a:lnTo>
                    <a:pt x="1135" y="1206"/>
                  </a:lnTo>
                  <a:lnTo>
                    <a:pt x="1180" y="1166"/>
                  </a:lnTo>
                  <a:lnTo>
                    <a:pt x="1222" y="1121"/>
                  </a:lnTo>
                  <a:lnTo>
                    <a:pt x="1258" y="1073"/>
                  </a:lnTo>
                  <a:lnTo>
                    <a:pt x="1290" y="1021"/>
                  </a:lnTo>
                  <a:lnTo>
                    <a:pt x="1317" y="965"/>
                  </a:lnTo>
                  <a:lnTo>
                    <a:pt x="1338" y="908"/>
                  </a:lnTo>
                  <a:lnTo>
                    <a:pt x="1354" y="847"/>
                  </a:lnTo>
                  <a:lnTo>
                    <a:pt x="1364" y="785"/>
                  </a:lnTo>
                  <a:lnTo>
                    <a:pt x="1367" y="721"/>
                  </a:lnTo>
                  <a:lnTo>
                    <a:pt x="1364" y="656"/>
                  </a:lnTo>
                  <a:lnTo>
                    <a:pt x="1354" y="594"/>
                  </a:lnTo>
                  <a:lnTo>
                    <a:pt x="1338" y="533"/>
                  </a:lnTo>
                  <a:lnTo>
                    <a:pt x="1317" y="475"/>
                  </a:lnTo>
                  <a:lnTo>
                    <a:pt x="1290" y="420"/>
                  </a:lnTo>
                  <a:lnTo>
                    <a:pt x="1258" y="369"/>
                  </a:lnTo>
                  <a:lnTo>
                    <a:pt x="1222" y="319"/>
                  </a:lnTo>
                  <a:lnTo>
                    <a:pt x="1180" y="275"/>
                  </a:lnTo>
                  <a:lnTo>
                    <a:pt x="1135" y="234"/>
                  </a:lnTo>
                  <a:lnTo>
                    <a:pt x="1086" y="198"/>
                  </a:lnTo>
                  <a:lnTo>
                    <a:pt x="1033" y="167"/>
                  </a:lnTo>
                  <a:lnTo>
                    <a:pt x="978" y="139"/>
                  </a:lnTo>
                  <a:lnTo>
                    <a:pt x="920" y="118"/>
                  </a:lnTo>
                  <a:lnTo>
                    <a:pt x="858" y="104"/>
                  </a:lnTo>
                  <a:lnTo>
                    <a:pt x="795" y="93"/>
                  </a:lnTo>
                  <a:lnTo>
                    <a:pt x="730" y="90"/>
                  </a:lnTo>
                  <a:close/>
                  <a:moveTo>
                    <a:pt x="730" y="0"/>
                  </a:moveTo>
                  <a:lnTo>
                    <a:pt x="800" y="4"/>
                  </a:lnTo>
                  <a:lnTo>
                    <a:pt x="868" y="13"/>
                  </a:lnTo>
                  <a:lnTo>
                    <a:pt x="934" y="29"/>
                  </a:lnTo>
                  <a:lnTo>
                    <a:pt x="997" y="51"/>
                  </a:lnTo>
                  <a:lnTo>
                    <a:pt x="1058" y="77"/>
                  </a:lnTo>
                  <a:lnTo>
                    <a:pt x="1117" y="110"/>
                  </a:lnTo>
                  <a:lnTo>
                    <a:pt x="1171" y="147"/>
                  </a:lnTo>
                  <a:lnTo>
                    <a:pt x="1221" y="189"/>
                  </a:lnTo>
                  <a:lnTo>
                    <a:pt x="1268" y="235"/>
                  </a:lnTo>
                  <a:lnTo>
                    <a:pt x="1309" y="284"/>
                  </a:lnTo>
                  <a:lnTo>
                    <a:pt x="1348" y="338"/>
                  </a:lnTo>
                  <a:lnTo>
                    <a:pt x="1380" y="395"/>
                  </a:lnTo>
                  <a:lnTo>
                    <a:pt x="1407" y="456"/>
                  </a:lnTo>
                  <a:lnTo>
                    <a:pt x="1429" y="518"/>
                  </a:lnTo>
                  <a:lnTo>
                    <a:pt x="1445" y="583"/>
                  </a:lnTo>
                  <a:lnTo>
                    <a:pt x="1455" y="652"/>
                  </a:lnTo>
                  <a:lnTo>
                    <a:pt x="1458" y="721"/>
                  </a:lnTo>
                  <a:lnTo>
                    <a:pt x="1455" y="790"/>
                  </a:lnTo>
                  <a:lnTo>
                    <a:pt x="1445" y="857"/>
                  </a:lnTo>
                  <a:lnTo>
                    <a:pt x="1429" y="923"/>
                  </a:lnTo>
                  <a:lnTo>
                    <a:pt x="1407" y="985"/>
                  </a:lnTo>
                  <a:lnTo>
                    <a:pt x="1380" y="1045"/>
                  </a:lnTo>
                  <a:lnTo>
                    <a:pt x="1348" y="1102"/>
                  </a:lnTo>
                  <a:lnTo>
                    <a:pt x="1309" y="1156"/>
                  </a:lnTo>
                  <a:lnTo>
                    <a:pt x="1268" y="1206"/>
                  </a:lnTo>
                  <a:lnTo>
                    <a:pt x="1221" y="1252"/>
                  </a:lnTo>
                  <a:lnTo>
                    <a:pt x="1171" y="1293"/>
                  </a:lnTo>
                  <a:lnTo>
                    <a:pt x="1117" y="1330"/>
                  </a:lnTo>
                  <a:lnTo>
                    <a:pt x="1058" y="1363"/>
                  </a:lnTo>
                  <a:lnTo>
                    <a:pt x="997" y="1390"/>
                  </a:lnTo>
                  <a:lnTo>
                    <a:pt x="934" y="1411"/>
                  </a:lnTo>
                  <a:lnTo>
                    <a:pt x="868" y="1427"/>
                  </a:lnTo>
                  <a:lnTo>
                    <a:pt x="800" y="1438"/>
                  </a:lnTo>
                  <a:lnTo>
                    <a:pt x="730" y="1441"/>
                  </a:lnTo>
                  <a:lnTo>
                    <a:pt x="660" y="1438"/>
                  </a:lnTo>
                  <a:lnTo>
                    <a:pt x="591" y="1427"/>
                  </a:lnTo>
                  <a:lnTo>
                    <a:pt x="524" y="1411"/>
                  </a:lnTo>
                  <a:lnTo>
                    <a:pt x="461" y="1390"/>
                  </a:lnTo>
                  <a:lnTo>
                    <a:pt x="401" y="1363"/>
                  </a:lnTo>
                  <a:lnTo>
                    <a:pt x="342" y="1330"/>
                  </a:lnTo>
                  <a:lnTo>
                    <a:pt x="288" y="1293"/>
                  </a:lnTo>
                  <a:lnTo>
                    <a:pt x="238" y="1252"/>
                  </a:lnTo>
                  <a:lnTo>
                    <a:pt x="191" y="1206"/>
                  </a:lnTo>
                  <a:lnTo>
                    <a:pt x="149" y="1156"/>
                  </a:lnTo>
                  <a:lnTo>
                    <a:pt x="111" y="1102"/>
                  </a:lnTo>
                  <a:lnTo>
                    <a:pt x="79" y="1045"/>
                  </a:lnTo>
                  <a:lnTo>
                    <a:pt x="51" y="985"/>
                  </a:lnTo>
                  <a:lnTo>
                    <a:pt x="29" y="923"/>
                  </a:lnTo>
                  <a:lnTo>
                    <a:pt x="13" y="857"/>
                  </a:lnTo>
                  <a:lnTo>
                    <a:pt x="3" y="790"/>
                  </a:lnTo>
                  <a:lnTo>
                    <a:pt x="0" y="721"/>
                  </a:lnTo>
                  <a:lnTo>
                    <a:pt x="3" y="652"/>
                  </a:lnTo>
                  <a:lnTo>
                    <a:pt x="13" y="583"/>
                  </a:lnTo>
                  <a:lnTo>
                    <a:pt x="29" y="518"/>
                  </a:lnTo>
                  <a:lnTo>
                    <a:pt x="51" y="456"/>
                  </a:lnTo>
                  <a:lnTo>
                    <a:pt x="79" y="395"/>
                  </a:lnTo>
                  <a:lnTo>
                    <a:pt x="111" y="338"/>
                  </a:lnTo>
                  <a:lnTo>
                    <a:pt x="149" y="284"/>
                  </a:lnTo>
                  <a:lnTo>
                    <a:pt x="191" y="235"/>
                  </a:lnTo>
                  <a:lnTo>
                    <a:pt x="238" y="189"/>
                  </a:lnTo>
                  <a:lnTo>
                    <a:pt x="288" y="147"/>
                  </a:lnTo>
                  <a:lnTo>
                    <a:pt x="342" y="110"/>
                  </a:lnTo>
                  <a:lnTo>
                    <a:pt x="401" y="77"/>
                  </a:lnTo>
                  <a:lnTo>
                    <a:pt x="461" y="51"/>
                  </a:lnTo>
                  <a:lnTo>
                    <a:pt x="524" y="29"/>
                  </a:lnTo>
                  <a:lnTo>
                    <a:pt x="591" y="13"/>
                  </a:lnTo>
                  <a:lnTo>
                    <a:pt x="660" y="4"/>
                  </a:lnTo>
                  <a:lnTo>
                    <a:pt x="73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59" name="Freeform 260">
              <a:extLst>
                <a:ext uri="{FF2B5EF4-FFF2-40B4-BE49-F238E27FC236}">
                  <a16:creationId xmlns:a16="http://schemas.microsoft.com/office/drawing/2014/main" id="{60150534-A230-43D2-8CB9-228267ED69E9}"/>
                </a:ext>
              </a:extLst>
            </p:cNvPr>
            <p:cNvSpPr>
              <a:spLocks noEditPoints="1"/>
            </p:cNvSpPr>
            <p:nvPr/>
          </p:nvSpPr>
          <p:spPr bwMode="auto">
            <a:xfrm>
              <a:off x="8586" y="3811"/>
              <a:ext cx="104" cy="103"/>
            </a:xfrm>
            <a:custGeom>
              <a:avLst/>
              <a:gdLst>
                <a:gd name="T0" fmla="*/ 374 w 833"/>
                <a:gd name="T1" fmla="*/ 106 h 824"/>
                <a:gd name="T2" fmla="*/ 295 w 833"/>
                <a:gd name="T3" fmla="*/ 127 h 824"/>
                <a:gd name="T4" fmla="*/ 225 w 833"/>
                <a:gd name="T5" fmla="*/ 167 h 824"/>
                <a:gd name="T6" fmla="*/ 169 w 833"/>
                <a:gd name="T7" fmla="*/ 223 h 824"/>
                <a:gd name="T8" fmla="*/ 128 w 833"/>
                <a:gd name="T9" fmla="*/ 291 h 824"/>
                <a:gd name="T10" fmla="*/ 107 w 833"/>
                <a:gd name="T11" fmla="*/ 370 h 824"/>
                <a:gd name="T12" fmla="*/ 107 w 833"/>
                <a:gd name="T13" fmla="*/ 453 h 824"/>
                <a:gd name="T14" fmla="*/ 128 w 833"/>
                <a:gd name="T15" fmla="*/ 532 h 824"/>
                <a:gd name="T16" fmla="*/ 169 w 833"/>
                <a:gd name="T17" fmla="*/ 600 h 824"/>
                <a:gd name="T18" fmla="*/ 225 w 833"/>
                <a:gd name="T19" fmla="*/ 656 h 824"/>
                <a:gd name="T20" fmla="*/ 295 w 833"/>
                <a:gd name="T21" fmla="*/ 696 h 824"/>
                <a:gd name="T22" fmla="*/ 374 w 833"/>
                <a:gd name="T23" fmla="*/ 717 h 824"/>
                <a:gd name="T24" fmla="*/ 458 w 833"/>
                <a:gd name="T25" fmla="*/ 717 h 824"/>
                <a:gd name="T26" fmla="*/ 538 w 833"/>
                <a:gd name="T27" fmla="*/ 696 h 824"/>
                <a:gd name="T28" fmla="*/ 608 w 833"/>
                <a:gd name="T29" fmla="*/ 656 h 824"/>
                <a:gd name="T30" fmla="*/ 664 w 833"/>
                <a:gd name="T31" fmla="*/ 600 h 824"/>
                <a:gd name="T32" fmla="*/ 704 w 833"/>
                <a:gd name="T33" fmla="*/ 532 h 824"/>
                <a:gd name="T34" fmla="*/ 726 w 833"/>
                <a:gd name="T35" fmla="*/ 453 h 824"/>
                <a:gd name="T36" fmla="*/ 726 w 833"/>
                <a:gd name="T37" fmla="*/ 370 h 824"/>
                <a:gd name="T38" fmla="*/ 704 w 833"/>
                <a:gd name="T39" fmla="*/ 291 h 824"/>
                <a:gd name="T40" fmla="*/ 664 w 833"/>
                <a:gd name="T41" fmla="*/ 223 h 824"/>
                <a:gd name="T42" fmla="*/ 608 w 833"/>
                <a:gd name="T43" fmla="*/ 167 h 824"/>
                <a:gd name="T44" fmla="*/ 538 w 833"/>
                <a:gd name="T45" fmla="*/ 127 h 824"/>
                <a:gd name="T46" fmla="*/ 458 w 833"/>
                <a:gd name="T47" fmla="*/ 106 h 824"/>
                <a:gd name="T48" fmla="*/ 417 w 833"/>
                <a:gd name="T49" fmla="*/ 0 h 824"/>
                <a:gd name="T50" fmla="*/ 519 w 833"/>
                <a:gd name="T51" fmla="*/ 12 h 824"/>
                <a:gd name="T52" fmla="*/ 612 w 833"/>
                <a:gd name="T53" fmla="*/ 48 h 824"/>
                <a:gd name="T54" fmla="*/ 693 w 833"/>
                <a:gd name="T55" fmla="*/ 104 h 824"/>
                <a:gd name="T56" fmla="*/ 759 w 833"/>
                <a:gd name="T57" fmla="*/ 176 h 824"/>
                <a:gd name="T58" fmla="*/ 805 w 833"/>
                <a:gd name="T59" fmla="*/ 263 h 824"/>
                <a:gd name="T60" fmla="*/ 830 w 833"/>
                <a:gd name="T61" fmla="*/ 360 h 824"/>
                <a:gd name="T62" fmla="*/ 830 w 833"/>
                <a:gd name="T63" fmla="*/ 464 h 824"/>
                <a:gd name="T64" fmla="*/ 805 w 833"/>
                <a:gd name="T65" fmla="*/ 560 h 824"/>
                <a:gd name="T66" fmla="*/ 759 w 833"/>
                <a:gd name="T67" fmla="*/ 647 h 824"/>
                <a:gd name="T68" fmla="*/ 693 w 833"/>
                <a:gd name="T69" fmla="*/ 719 h 824"/>
                <a:gd name="T70" fmla="*/ 612 w 833"/>
                <a:gd name="T71" fmla="*/ 775 h 824"/>
                <a:gd name="T72" fmla="*/ 519 w 833"/>
                <a:gd name="T73" fmla="*/ 811 h 824"/>
                <a:gd name="T74" fmla="*/ 417 w 833"/>
                <a:gd name="T75" fmla="*/ 824 h 824"/>
                <a:gd name="T76" fmla="*/ 314 w 833"/>
                <a:gd name="T77" fmla="*/ 811 h 824"/>
                <a:gd name="T78" fmla="*/ 221 w 833"/>
                <a:gd name="T79" fmla="*/ 775 h 824"/>
                <a:gd name="T80" fmla="*/ 140 w 833"/>
                <a:gd name="T81" fmla="*/ 719 h 824"/>
                <a:gd name="T82" fmla="*/ 75 w 833"/>
                <a:gd name="T83" fmla="*/ 647 h 824"/>
                <a:gd name="T84" fmla="*/ 28 w 833"/>
                <a:gd name="T85" fmla="*/ 560 h 824"/>
                <a:gd name="T86" fmla="*/ 4 w 833"/>
                <a:gd name="T87" fmla="*/ 464 h 824"/>
                <a:gd name="T88" fmla="*/ 4 w 833"/>
                <a:gd name="T89" fmla="*/ 360 h 824"/>
                <a:gd name="T90" fmla="*/ 28 w 833"/>
                <a:gd name="T91" fmla="*/ 263 h 824"/>
                <a:gd name="T92" fmla="*/ 75 w 833"/>
                <a:gd name="T93" fmla="*/ 176 h 824"/>
                <a:gd name="T94" fmla="*/ 140 w 833"/>
                <a:gd name="T95" fmla="*/ 104 h 824"/>
                <a:gd name="T96" fmla="*/ 221 w 833"/>
                <a:gd name="T97" fmla="*/ 48 h 824"/>
                <a:gd name="T98" fmla="*/ 314 w 833"/>
                <a:gd name="T99" fmla="*/ 12 h 824"/>
                <a:gd name="T100" fmla="*/ 417 w 833"/>
                <a:gd name="T101"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3" h="824">
                  <a:moveTo>
                    <a:pt x="417" y="103"/>
                  </a:moveTo>
                  <a:lnTo>
                    <a:pt x="374" y="106"/>
                  </a:lnTo>
                  <a:lnTo>
                    <a:pt x="334" y="113"/>
                  </a:lnTo>
                  <a:lnTo>
                    <a:pt x="295" y="127"/>
                  </a:lnTo>
                  <a:lnTo>
                    <a:pt x="259" y="145"/>
                  </a:lnTo>
                  <a:lnTo>
                    <a:pt x="225" y="167"/>
                  </a:lnTo>
                  <a:lnTo>
                    <a:pt x="195" y="193"/>
                  </a:lnTo>
                  <a:lnTo>
                    <a:pt x="169" y="223"/>
                  </a:lnTo>
                  <a:lnTo>
                    <a:pt x="146" y="255"/>
                  </a:lnTo>
                  <a:lnTo>
                    <a:pt x="128" y="291"/>
                  </a:lnTo>
                  <a:lnTo>
                    <a:pt x="114" y="330"/>
                  </a:lnTo>
                  <a:lnTo>
                    <a:pt x="107" y="370"/>
                  </a:lnTo>
                  <a:lnTo>
                    <a:pt x="104" y="412"/>
                  </a:lnTo>
                  <a:lnTo>
                    <a:pt x="107" y="453"/>
                  </a:lnTo>
                  <a:lnTo>
                    <a:pt x="114" y="493"/>
                  </a:lnTo>
                  <a:lnTo>
                    <a:pt x="128" y="532"/>
                  </a:lnTo>
                  <a:lnTo>
                    <a:pt x="146" y="567"/>
                  </a:lnTo>
                  <a:lnTo>
                    <a:pt x="169" y="600"/>
                  </a:lnTo>
                  <a:lnTo>
                    <a:pt x="195" y="630"/>
                  </a:lnTo>
                  <a:lnTo>
                    <a:pt x="225" y="656"/>
                  </a:lnTo>
                  <a:lnTo>
                    <a:pt x="259" y="678"/>
                  </a:lnTo>
                  <a:lnTo>
                    <a:pt x="295" y="696"/>
                  </a:lnTo>
                  <a:lnTo>
                    <a:pt x="334" y="709"/>
                  </a:lnTo>
                  <a:lnTo>
                    <a:pt x="374" y="717"/>
                  </a:lnTo>
                  <a:lnTo>
                    <a:pt x="417" y="720"/>
                  </a:lnTo>
                  <a:lnTo>
                    <a:pt x="458" y="717"/>
                  </a:lnTo>
                  <a:lnTo>
                    <a:pt x="500" y="709"/>
                  </a:lnTo>
                  <a:lnTo>
                    <a:pt x="538" y="696"/>
                  </a:lnTo>
                  <a:lnTo>
                    <a:pt x="575" y="678"/>
                  </a:lnTo>
                  <a:lnTo>
                    <a:pt x="608" y="656"/>
                  </a:lnTo>
                  <a:lnTo>
                    <a:pt x="637" y="630"/>
                  </a:lnTo>
                  <a:lnTo>
                    <a:pt x="664" y="600"/>
                  </a:lnTo>
                  <a:lnTo>
                    <a:pt x="686" y="567"/>
                  </a:lnTo>
                  <a:lnTo>
                    <a:pt x="704" y="532"/>
                  </a:lnTo>
                  <a:lnTo>
                    <a:pt x="717" y="493"/>
                  </a:lnTo>
                  <a:lnTo>
                    <a:pt x="726" y="453"/>
                  </a:lnTo>
                  <a:lnTo>
                    <a:pt x="729" y="412"/>
                  </a:lnTo>
                  <a:lnTo>
                    <a:pt x="726" y="370"/>
                  </a:lnTo>
                  <a:lnTo>
                    <a:pt x="717" y="330"/>
                  </a:lnTo>
                  <a:lnTo>
                    <a:pt x="704" y="291"/>
                  </a:lnTo>
                  <a:lnTo>
                    <a:pt x="686" y="255"/>
                  </a:lnTo>
                  <a:lnTo>
                    <a:pt x="664" y="223"/>
                  </a:lnTo>
                  <a:lnTo>
                    <a:pt x="637" y="193"/>
                  </a:lnTo>
                  <a:lnTo>
                    <a:pt x="608" y="167"/>
                  </a:lnTo>
                  <a:lnTo>
                    <a:pt x="575" y="145"/>
                  </a:lnTo>
                  <a:lnTo>
                    <a:pt x="538" y="127"/>
                  </a:lnTo>
                  <a:lnTo>
                    <a:pt x="500" y="113"/>
                  </a:lnTo>
                  <a:lnTo>
                    <a:pt x="458" y="106"/>
                  </a:lnTo>
                  <a:lnTo>
                    <a:pt x="417" y="103"/>
                  </a:lnTo>
                  <a:close/>
                  <a:moveTo>
                    <a:pt x="417" y="0"/>
                  </a:moveTo>
                  <a:lnTo>
                    <a:pt x="469" y="3"/>
                  </a:lnTo>
                  <a:lnTo>
                    <a:pt x="519" y="12"/>
                  </a:lnTo>
                  <a:lnTo>
                    <a:pt x="567" y="27"/>
                  </a:lnTo>
                  <a:lnTo>
                    <a:pt x="612" y="48"/>
                  </a:lnTo>
                  <a:lnTo>
                    <a:pt x="654" y="73"/>
                  </a:lnTo>
                  <a:lnTo>
                    <a:pt x="693" y="104"/>
                  </a:lnTo>
                  <a:lnTo>
                    <a:pt x="728" y="138"/>
                  </a:lnTo>
                  <a:lnTo>
                    <a:pt x="759" y="176"/>
                  </a:lnTo>
                  <a:lnTo>
                    <a:pt x="784" y="217"/>
                  </a:lnTo>
                  <a:lnTo>
                    <a:pt x="805" y="263"/>
                  </a:lnTo>
                  <a:lnTo>
                    <a:pt x="821" y="310"/>
                  </a:lnTo>
                  <a:lnTo>
                    <a:pt x="830" y="360"/>
                  </a:lnTo>
                  <a:lnTo>
                    <a:pt x="833" y="412"/>
                  </a:lnTo>
                  <a:lnTo>
                    <a:pt x="830" y="464"/>
                  </a:lnTo>
                  <a:lnTo>
                    <a:pt x="821" y="513"/>
                  </a:lnTo>
                  <a:lnTo>
                    <a:pt x="805" y="560"/>
                  </a:lnTo>
                  <a:lnTo>
                    <a:pt x="784" y="605"/>
                  </a:lnTo>
                  <a:lnTo>
                    <a:pt x="759" y="647"/>
                  </a:lnTo>
                  <a:lnTo>
                    <a:pt x="728" y="685"/>
                  </a:lnTo>
                  <a:lnTo>
                    <a:pt x="693" y="719"/>
                  </a:lnTo>
                  <a:lnTo>
                    <a:pt x="654" y="749"/>
                  </a:lnTo>
                  <a:lnTo>
                    <a:pt x="612" y="775"/>
                  </a:lnTo>
                  <a:lnTo>
                    <a:pt x="567" y="795"/>
                  </a:lnTo>
                  <a:lnTo>
                    <a:pt x="519" y="811"/>
                  </a:lnTo>
                  <a:lnTo>
                    <a:pt x="469" y="820"/>
                  </a:lnTo>
                  <a:lnTo>
                    <a:pt x="417" y="824"/>
                  </a:lnTo>
                  <a:lnTo>
                    <a:pt x="365" y="820"/>
                  </a:lnTo>
                  <a:lnTo>
                    <a:pt x="314" y="811"/>
                  </a:lnTo>
                  <a:lnTo>
                    <a:pt x="266" y="795"/>
                  </a:lnTo>
                  <a:lnTo>
                    <a:pt x="221" y="775"/>
                  </a:lnTo>
                  <a:lnTo>
                    <a:pt x="178" y="749"/>
                  </a:lnTo>
                  <a:lnTo>
                    <a:pt x="140" y="719"/>
                  </a:lnTo>
                  <a:lnTo>
                    <a:pt x="105" y="685"/>
                  </a:lnTo>
                  <a:lnTo>
                    <a:pt x="75" y="647"/>
                  </a:lnTo>
                  <a:lnTo>
                    <a:pt x="48" y="605"/>
                  </a:lnTo>
                  <a:lnTo>
                    <a:pt x="28" y="560"/>
                  </a:lnTo>
                  <a:lnTo>
                    <a:pt x="13" y="513"/>
                  </a:lnTo>
                  <a:lnTo>
                    <a:pt x="4" y="464"/>
                  </a:lnTo>
                  <a:lnTo>
                    <a:pt x="0" y="412"/>
                  </a:lnTo>
                  <a:lnTo>
                    <a:pt x="4" y="360"/>
                  </a:lnTo>
                  <a:lnTo>
                    <a:pt x="13" y="310"/>
                  </a:lnTo>
                  <a:lnTo>
                    <a:pt x="28" y="263"/>
                  </a:lnTo>
                  <a:lnTo>
                    <a:pt x="48" y="217"/>
                  </a:lnTo>
                  <a:lnTo>
                    <a:pt x="75" y="176"/>
                  </a:lnTo>
                  <a:lnTo>
                    <a:pt x="105" y="138"/>
                  </a:lnTo>
                  <a:lnTo>
                    <a:pt x="140" y="104"/>
                  </a:lnTo>
                  <a:lnTo>
                    <a:pt x="178" y="73"/>
                  </a:lnTo>
                  <a:lnTo>
                    <a:pt x="221" y="48"/>
                  </a:lnTo>
                  <a:lnTo>
                    <a:pt x="266" y="27"/>
                  </a:lnTo>
                  <a:lnTo>
                    <a:pt x="314" y="12"/>
                  </a:lnTo>
                  <a:lnTo>
                    <a:pt x="365" y="3"/>
                  </a:lnTo>
                  <a:lnTo>
                    <a:pt x="41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260" name="Freeform 265">
            <a:extLst>
              <a:ext uri="{FF2B5EF4-FFF2-40B4-BE49-F238E27FC236}">
                <a16:creationId xmlns:a16="http://schemas.microsoft.com/office/drawing/2014/main" id="{72078AD8-A2EA-4EAC-B2F2-041059522D98}"/>
              </a:ext>
            </a:extLst>
          </p:cNvPr>
          <p:cNvSpPr>
            <a:spLocks noEditPoints="1"/>
          </p:cNvSpPr>
          <p:nvPr/>
        </p:nvSpPr>
        <p:spPr bwMode="auto">
          <a:xfrm>
            <a:off x="7474193" y="3339632"/>
            <a:ext cx="329368" cy="215082"/>
          </a:xfrm>
          <a:custGeom>
            <a:avLst/>
            <a:gdLst>
              <a:gd name="T0" fmla="*/ 211 w 3324"/>
              <a:gd name="T1" fmla="*/ 1787 h 2167"/>
              <a:gd name="T2" fmla="*/ 248 w 3324"/>
              <a:gd name="T3" fmla="*/ 1875 h 2167"/>
              <a:gd name="T4" fmla="*/ 320 w 3324"/>
              <a:gd name="T5" fmla="*/ 1937 h 2167"/>
              <a:gd name="T6" fmla="*/ 415 w 3324"/>
              <a:gd name="T7" fmla="*/ 1960 h 2167"/>
              <a:gd name="T8" fmla="*/ 2974 w 3324"/>
              <a:gd name="T9" fmla="*/ 1950 h 2167"/>
              <a:gd name="T10" fmla="*/ 3056 w 3324"/>
              <a:gd name="T11" fmla="*/ 1900 h 2167"/>
              <a:gd name="T12" fmla="*/ 3106 w 3324"/>
              <a:gd name="T13" fmla="*/ 1820 h 2167"/>
              <a:gd name="T14" fmla="*/ 2303 w 3324"/>
              <a:gd name="T15" fmla="*/ 1147 h 2167"/>
              <a:gd name="T16" fmla="*/ 1778 w 3324"/>
              <a:gd name="T17" fmla="*/ 1525 h 2167"/>
              <a:gd name="T18" fmla="*/ 1662 w 3324"/>
              <a:gd name="T19" fmla="*/ 1547 h 2167"/>
              <a:gd name="T20" fmla="*/ 1546 w 3324"/>
              <a:gd name="T21" fmla="*/ 1525 h 2167"/>
              <a:gd name="T22" fmla="*/ 1022 w 3324"/>
              <a:gd name="T23" fmla="*/ 1147 h 2167"/>
              <a:gd name="T24" fmla="*/ 3116 w 3324"/>
              <a:gd name="T25" fmla="*/ 1626 h 2167"/>
              <a:gd name="T26" fmla="*/ 208 w 3324"/>
              <a:gd name="T27" fmla="*/ 1626 h 2167"/>
              <a:gd name="T28" fmla="*/ 415 w 3324"/>
              <a:gd name="T29" fmla="*/ 207 h 2167"/>
              <a:gd name="T30" fmla="*/ 320 w 3324"/>
              <a:gd name="T31" fmla="*/ 230 h 2167"/>
              <a:gd name="T32" fmla="*/ 248 w 3324"/>
              <a:gd name="T33" fmla="*/ 291 h 2167"/>
              <a:gd name="T34" fmla="*/ 211 w 3324"/>
              <a:gd name="T35" fmla="*/ 379 h 2167"/>
              <a:gd name="T36" fmla="*/ 1108 w 3324"/>
              <a:gd name="T37" fmla="*/ 1083 h 2167"/>
              <a:gd name="T38" fmla="*/ 1597 w 3324"/>
              <a:gd name="T39" fmla="*/ 1435 h 2167"/>
              <a:gd name="T40" fmla="*/ 1695 w 3324"/>
              <a:gd name="T41" fmla="*/ 1442 h 2167"/>
              <a:gd name="T42" fmla="*/ 1786 w 3324"/>
              <a:gd name="T43" fmla="*/ 1403 h 2167"/>
              <a:gd name="T44" fmla="*/ 3106 w 3324"/>
              <a:gd name="T45" fmla="*/ 348 h 2167"/>
              <a:gd name="T46" fmla="*/ 3056 w 3324"/>
              <a:gd name="T47" fmla="*/ 268 h 2167"/>
              <a:gd name="T48" fmla="*/ 2974 w 3324"/>
              <a:gd name="T49" fmla="*/ 218 h 2167"/>
              <a:gd name="T50" fmla="*/ 415 w 3324"/>
              <a:gd name="T51" fmla="*/ 207 h 2167"/>
              <a:gd name="T52" fmla="*/ 2961 w 3324"/>
              <a:gd name="T53" fmla="*/ 3 h 2167"/>
              <a:gd name="T54" fmla="*/ 3104 w 3324"/>
              <a:gd name="T55" fmla="*/ 49 h 2167"/>
              <a:gd name="T56" fmla="*/ 3219 w 3324"/>
              <a:gd name="T57" fmla="*/ 140 h 2167"/>
              <a:gd name="T58" fmla="*/ 3296 w 3324"/>
              <a:gd name="T59" fmla="*/ 263 h 2167"/>
              <a:gd name="T60" fmla="*/ 3324 w 3324"/>
              <a:gd name="T61" fmla="*/ 413 h 2167"/>
              <a:gd name="T62" fmla="*/ 3312 w 3324"/>
              <a:gd name="T63" fmla="*/ 1855 h 2167"/>
              <a:gd name="T64" fmla="*/ 3250 w 3324"/>
              <a:gd name="T65" fmla="*/ 1989 h 2167"/>
              <a:gd name="T66" fmla="*/ 3146 w 3324"/>
              <a:gd name="T67" fmla="*/ 2093 h 2167"/>
              <a:gd name="T68" fmla="*/ 3011 w 3324"/>
              <a:gd name="T69" fmla="*/ 2154 h 2167"/>
              <a:gd name="T70" fmla="*/ 415 w 3324"/>
              <a:gd name="T71" fmla="*/ 2167 h 2167"/>
              <a:gd name="T72" fmla="*/ 265 w 3324"/>
              <a:gd name="T73" fmla="*/ 2139 h 2167"/>
              <a:gd name="T74" fmla="*/ 139 w 3324"/>
              <a:gd name="T75" fmla="*/ 2062 h 2167"/>
              <a:gd name="T76" fmla="*/ 49 w 3324"/>
              <a:gd name="T77" fmla="*/ 1948 h 2167"/>
              <a:gd name="T78" fmla="*/ 3 w 3324"/>
              <a:gd name="T79" fmla="*/ 1805 h 2167"/>
              <a:gd name="T80" fmla="*/ 3 w 3324"/>
              <a:gd name="T81" fmla="*/ 361 h 2167"/>
              <a:gd name="T82" fmla="*/ 49 w 3324"/>
              <a:gd name="T83" fmla="*/ 219 h 2167"/>
              <a:gd name="T84" fmla="*/ 139 w 3324"/>
              <a:gd name="T85" fmla="*/ 105 h 2167"/>
              <a:gd name="T86" fmla="*/ 265 w 3324"/>
              <a:gd name="T87" fmla="*/ 28 h 2167"/>
              <a:gd name="T88" fmla="*/ 415 w 3324"/>
              <a:gd name="T89" fmla="*/ 0 h 2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24" h="2167">
                <a:moveTo>
                  <a:pt x="1022" y="1147"/>
                </a:moveTo>
                <a:lnTo>
                  <a:pt x="208" y="1754"/>
                </a:lnTo>
                <a:lnTo>
                  <a:pt x="211" y="1787"/>
                </a:lnTo>
                <a:lnTo>
                  <a:pt x="219" y="1820"/>
                </a:lnTo>
                <a:lnTo>
                  <a:pt x="231" y="1849"/>
                </a:lnTo>
                <a:lnTo>
                  <a:pt x="248" y="1875"/>
                </a:lnTo>
                <a:lnTo>
                  <a:pt x="269" y="1900"/>
                </a:lnTo>
                <a:lnTo>
                  <a:pt x="293" y="1920"/>
                </a:lnTo>
                <a:lnTo>
                  <a:pt x="320" y="1937"/>
                </a:lnTo>
                <a:lnTo>
                  <a:pt x="350" y="1950"/>
                </a:lnTo>
                <a:lnTo>
                  <a:pt x="382" y="1958"/>
                </a:lnTo>
                <a:lnTo>
                  <a:pt x="415" y="1960"/>
                </a:lnTo>
                <a:lnTo>
                  <a:pt x="2908" y="1960"/>
                </a:lnTo>
                <a:lnTo>
                  <a:pt x="2942" y="1958"/>
                </a:lnTo>
                <a:lnTo>
                  <a:pt x="2974" y="1950"/>
                </a:lnTo>
                <a:lnTo>
                  <a:pt x="3004" y="1937"/>
                </a:lnTo>
                <a:lnTo>
                  <a:pt x="3031" y="1920"/>
                </a:lnTo>
                <a:lnTo>
                  <a:pt x="3056" y="1900"/>
                </a:lnTo>
                <a:lnTo>
                  <a:pt x="3076" y="1875"/>
                </a:lnTo>
                <a:lnTo>
                  <a:pt x="3093" y="1849"/>
                </a:lnTo>
                <a:lnTo>
                  <a:pt x="3106" y="1820"/>
                </a:lnTo>
                <a:lnTo>
                  <a:pt x="3113" y="1787"/>
                </a:lnTo>
                <a:lnTo>
                  <a:pt x="3116" y="1754"/>
                </a:lnTo>
                <a:lnTo>
                  <a:pt x="2303" y="1147"/>
                </a:lnTo>
                <a:lnTo>
                  <a:pt x="1849" y="1486"/>
                </a:lnTo>
                <a:lnTo>
                  <a:pt x="1815" y="1508"/>
                </a:lnTo>
                <a:lnTo>
                  <a:pt x="1778" y="1525"/>
                </a:lnTo>
                <a:lnTo>
                  <a:pt x="1740" y="1537"/>
                </a:lnTo>
                <a:lnTo>
                  <a:pt x="1701" y="1545"/>
                </a:lnTo>
                <a:lnTo>
                  <a:pt x="1662" y="1547"/>
                </a:lnTo>
                <a:lnTo>
                  <a:pt x="1623" y="1545"/>
                </a:lnTo>
                <a:lnTo>
                  <a:pt x="1584" y="1537"/>
                </a:lnTo>
                <a:lnTo>
                  <a:pt x="1546" y="1525"/>
                </a:lnTo>
                <a:lnTo>
                  <a:pt x="1509" y="1508"/>
                </a:lnTo>
                <a:lnTo>
                  <a:pt x="1475" y="1486"/>
                </a:lnTo>
                <a:lnTo>
                  <a:pt x="1022" y="1147"/>
                </a:lnTo>
                <a:close/>
                <a:moveTo>
                  <a:pt x="3116" y="542"/>
                </a:moveTo>
                <a:lnTo>
                  <a:pt x="2389" y="1083"/>
                </a:lnTo>
                <a:lnTo>
                  <a:pt x="3116" y="1626"/>
                </a:lnTo>
                <a:lnTo>
                  <a:pt x="3116" y="542"/>
                </a:lnTo>
                <a:close/>
                <a:moveTo>
                  <a:pt x="208" y="542"/>
                </a:moveTo>
                <a:lnTo>
                  <a:pt x="208" y="1626"/>
                </a:lnTo>
                <a:lnTo>
                  <a:pt x="935" y="1083"/>
                </a:lnTo>
                <a:lnTo>
                  <a:pt x="208" y="542"/>
                </a:lnTo>
                <a:close/>
                <a:moveTo>
                  <a:pt x="415" y="207"/>
                </a:moveTo>
                <a:lnTo>
                  <a:pt x="382" y="210"/>
                </a:lnTo>
                <a:lnTo>
                  <a:pt x="350" y="218"/>
                </a:lnTo>
                <a:lnTo>
                  <a:pt x="320" y="230"/>
                </a:lnTo>
                <a:lnTo>
                  <a:pt x="293" y="246"/>
                </a:lnTo>
                <a:lnTo>
                  <a:pt x="269" y="268"/>
                </a:lnTo>
                <a:lnTo>
                  <a:pt x="248" y="291"/>
                </a:lnTo>
                <a:lnTo>
                  <a:pt x="231" y="318"/>
                </a:lnTo>
                <a:lnTo>
                  <a:pt x="219" y="348"/>
                </a:lnTo>
                <a:lnTo>
                  <a:pt x="211" y="379"/>
                </a:lnTo>
                <a:lnTo>
                  <a:pt x="208" y="413"/>
                </a:lnTo>
                <a:lnTo>
                  <a:pt x="1022" y="1019"/>
                </a:lnTo>
                <a:lnTo>
                  <a:pt x="1108" y="1083"/>
                </a:lnTo>
                <a:lnTo>
                  <a:pt x="1538" y="1403"/>
                </a:lnTo>
                <a:lnTo>
                  <a:pt x="1566" y="1421"/>
                </a:lnTo>
                <a:lnTo>
                  <a:pt x="1597" y="1435"/>
                </a:lnTo>
                <a:lnTo>
                  <a:pt x="1629" y="1442"/>
                </a:lnTo>
                <a:lnTo>
                  <a:pt x="1662" y="1445"/>
                </a:lnTo>
                <a:lnTo>
                  <a:pt x="1695" y="1442"/>
                </a:lnTo>
                <a:lnTo>
                  <a:pt x="1728" y="1435"/>
                </a:lnTo>
                <a:lnTo>
                  <a:pt x="1759" y="1421"/>
                </a:lnTo>
                <a:lnTo>
                  <a:pt x="1786" y="1403"/>
                </a:lnTo>
                <a:lnTo>
                  <a:pt x="3116" y="413"/>
                </a:lnTo>
                <a:lnTo>
                  <a:pt x="3113" y="379"/>
                </a:lnTo>
                <a:lnTo>
                  <a:pt x="3106" y="348"/>
                </a:lnTo>
                <a:lnTo>
                  <a:pt x="3093" y="318"/>
                </a:lnTo>
                <a:lnTo>
                  <a:pt x="3076" y="291"/>
                </a:lnTo>
                <a:lnTo>
                  <a:pt x="3056" y="268"/>
                </a:lnTo>
                <a:lnTo>
                  <a:pt x="3031" y="246"/>
                </a:lnTo>
                <a:lnTo>
                  <a:pt x="3004" y="230"/>
                </a:lnTo>
                <a:lnTo>
                  <a:pt x="2974" y="218"/>
                </a:lnTo>
                <a:lnTo>
                  <a:pt x="2942" y="210"/>
                </a:lnTo>
                <a:lnTo>
                  <a:pt x="2908" y="207"/>
                </a:lnTo>
                <a:lnTo>
                  <a:pt x="415" y="207"/>
                </a:lnTo>
                <a:close/>
                <a:moveTo>
                  <a:pt x="415" y="0"/>
                </a:moveTo>
                <a:lnTo>
                  <a:pt x="2908" y="0"/>
                </a:lnTo>
                <a:lnTo>
                  <a:pt x="2961" y="3"/>
                </a:lnTo>
                <a:lnTo>
                  <a:pt x="3011" y="13"/>
                </a:lnTo>
                <a:lnTo>
                  <a:pt x="3059" y="28"/>
                </a:lnTo>
                <a:lnTo>
                  <a:pt x="3104" y="49"/>
                </a:lnTo>
                <a:lnTo>
                  <a:pt x="3146" y="75"/>
                </a:lnTo>
                <a:lnTo>
                  <a:pt x="3185" y="105"/>
                </a:lnTo>
                <a:lnTo>
                  <a:pt x="3219" y="140"/>
                </a:lnTo>
                <a:lnTo>
                  <a:pt x="3250" y="177"/>
                </a:lnTo>
                <a:lnTo>
                  <a:pt x="3276" y="219"/>
                </a:lnTo>
                <a:lnTo>
                  <a:pt x="3296" y="263"/>
                </a:lnTo>
                <a:lnTo>
                  <a:pt x="3312" y="311"/>
                </a:lnTo>
                <a:lnTo>
                  <a:pt x="3321" y="361"/>
                </a:lnTo>
                <a:lnTo>
                  <a:pt x="3324" y="413"/>
                </a:lnTo>
                <a:lnTo>
                  <a:pt x="3324" y="1754"/>
                </a:lnTo>
                <a:lnTo>
                  <a:pt x="3321" y="1805"/>
                </a:lnTo>
                <a:lnTo>
                  <a:pt x="3312" y="1855"/>
                </a:lnTo>
                <a:lnTo>
                  <a:pt x="3296" y="1903"/>
                </a:lnTo>
                <a:lnTo>
                  <a:pt x="3276" y="1948"/>
                </a:lnTo>
                <a:lnTo>
                  <a:pt x="3250" y="1989"/>
                </a:lnTo>
                <a:lnTo>
                  <a:pt x="3219" y="2028"/>
                </a:lnTo>
                <a:lnTo>
                  <a:pt x="3185" y="2062"/>
                </a:lnTo>
                <a:lnTo>
                  <a:pt x="3146" y="2093"/>
                </a:lnTo>
                <a:lnTo>
                  <a:pt x="3104" y="2118"/>
                </a:lnTo>
                <a:lnTo>
                  <a:pt x="3059" y="2139"/>
                </a:lnTo>
                <a:lnTo>
                  <a:pt x="3011" y="2154"/>
                </a:lnTo>
                <a:lnTo>
                  <a:pt x="2961" y="2163"/>
                </a:lnTo>
                <a:lnTo>
                  <a:pt x="2908" y="2167"/>
                </a:lnTo>
                <a:lnTo>
                  <a:pt x="415" y="2167"/>
                </a:lnTo>
                <a:lnTo>
                  <a:pt x="363" y="2163"/>
                </a:lnTo>
                <a:lnTo>
                  <a:pt x="313" y="2154"/>
                </a:lnTo>
                <a:lnTo>
                  <a:pt x="265" y="2139"/>
                </a:lnTo>
                <a:lnTo>
                  <a:pt x="220" y="2118"/>
                </a:lnTo>
                <a:lnTo>
                  <a:pt x="178" y="2093"/>
                </a:lnTo>
                <a:lnTo>
                  <a:pt x="139" y="2062"/>
                </a:lnTo>
                <a:lnTo>
                  <a:pt x="105" y="2028"/>
                </a:lnTo>
                <a:lnTo>
                  <a:pt x="75" y="1989"/>
                </a:lnTo>
                <a:lnTo>
                  <a:pt x="49" y="1948"/>
                </a:lnTo>
                <a:lnTo>
                  <a:pt x="28" y="1903"/>
                </a:lnTo>
                <a:lnTo>
                  <a:pt x="12" y="1855"/>
                </a:lnTo>
                <a:lnTo>
                  <a:pt x="3" y="1805"/>
                </a:lnTo>
                <a:lnTo>
                  <a:pt x="0" y="1754"/>
                </a:lnTo>
                <a:lnTo>
                  <a:pt x="0" y="413"/>
                </a:lnTo>
                <a:lnTo>
                  <a:pt x="3" y="361"/>
                </a:lnTo>
                <a:lnTo>
                  <a:pt x="12" y="311"/>
                </a:lnTo>
                <a:lnTo>
                  <a:pt x="28" y="263"/>
                </a:lnTo>
                <a:lnTo>
                  <a:pt x="49" y="219"/>
                </a:lnTo>
                <a:lnTo>
                  <a:pt x="75" y="177"/>
                </a:lnTo>
                <a:lnTo>
                  <a:pt x="105" y="140"/>
                </a:lnTo>
                <a:lnTo>
                  <a:pt x="139" y="105"/>
                </a:lnTo>
                <a:lnTo>
                  <a:pt x="178" y="75"/>
                </a:lnTo>
                <a:lnTo>
                  <a:pt x="220" y="49"/>
                </a:lnTo>
                <a:lnTo>
                  <a:pt x="265" y="28"/>
                </a:lnTo>
                <a:lnTo>
                  <a:pt x="313" y="13"/>
                </a:lnTo>
                <a:lnTo>
                  <a:pt x="363" y="3"/>
                </a:lnTo>
                <a:lnTo>
                  <a:pt x="415"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261" name="Group 268">
            <a:extLst>
              <a:ext uri="{FF2B5EF4-FFF2-40B4-BE49-F238E27FC236}">
                <a16:creationId xmlns:a16="http://schemas.microsoft.com/office/drawing/2014/main" id="{F221A7F9-5E22-4D42-ACC8-8B75ABAD0DA2}"/>
              </a:ext>
            </a:extLst>
          </p:cNvPr>
          <p:cNvGrpSpPr>
            <a:grpSpLocks noChangeAspect="1"/>
          </p:cNvGrpSpPr>
          <p:nvPr/>
        </p:nvGrpSpPr>
        <p:grpSpPr bwMode="auto">
          <a:xfrm>
            <a:off x="8257528" y="3284866"/>
            <a:ext cx="224606" cy="326987"/>
            <a:chOff x="10404" y="3656"/>
            <a:chExt cx="283" cy="412"/>
          </a:xfrm>
          <a:solidFill>
            <a:srgbClr val="000000"/>
          </a:solidFill>
        </p:grpSpPr>
        <p:sp>
          <p:nvSpPr>
            <p:cNvPr id="1262" name="Freeform 270">
              <a:extLst>
                <a:ext uri="{FF2B5EF4-FFF2-40B4-BE49-F238E27FC236}">
                  <a16:creationId xmlns:a16="http://schemas.microsoft.com/office/drawing/2014/main" id="{6A3CBA02-7DA7-4AAD-AFC4-DA6CCC927686}"/>
                </a:ext>
              </a:extLst>
            </p:cNvPr>
            <p:cNvSpPr>
              <a:spLocks/>
            </p:cNvSpPr>
            <p:nvPr/>
          </p:nvSpPr>
          <p:spPr bwMode="auto">
            <a:xfrm>
              <a:off x="10520" y="3772"/>
              <a:ext cx="25" cy="26"/>
            </a:xfrm>
            <a:custGeom>
              <a:avLst/>
              <a:gdLst>
                <a:gd name="T0" fmla="*/ 103 w 206"/>
                <a:gd name="T1" fmla="*/ 0 h 207"/>
                <a:gd name="T2" fmla="*/ 126 w 206"/>
                <a:gd name="T3" fmla="*/ 3 h 207"/>
                <a:gd name="T4" fmla="*/ 148 w 206"/>
                <a:gd name="T5" fmla="*/ 11 h 207"/>
                <a:gd name="T6" fmla="*/ 167 w 206"/>
                <a:gd name="T7" fmla="*/ 23 h 207"/>
                <a:gd name="T8" fmla="*/ 183 w 206"/>
                <a:gd name="T9" fmla="*/ 39 h 207"/>
                <a:gd name="T10" fmla="*/ 195 w 206"/>
                <a:gd name="T11" fmla="*/ 58 h 207"/>
                <a:gd name="T12" fmla="*/ 203 w 206"/>
                <a:gd name="T13" fmla="*/ 79 h 207"/>
                <a:gd name="T14" fmla="*/ 206 w 206"/>
                <a:gd name="T15" fmla="*/ 104 h 207"/>
                <a:gd name="T16" fmla="*/ 203 w 206"/>
                <a:gd name="T17" fmla="*/ 127 h 207"/>
                <a:gd name="T18" fmla="*/ 195 w 206"/>
                <a:gd name="T19" fmla="*/ 149 h 207"/>
                <a:gd name="T20" fmla="*/ 183 w 206"/>
                <a:gd name="T21" fmla="*/ 168 h 207"/>
                <a:gd name="T22" fmla="*/ 167 w 206"/>
                <a:gd name="T23" fmla="*/ 183 h 207"/>
                <a:gd name="T24" fmla="*/ 148 w 206"/>
                <a:gd name="T25" fmla="*/ 196 h 207"/>
                <a:gd name="T26" fmla="*/ 126 w 206"/>
                <a:gd name="T27" fmla="*/ 203 h 207"/>
                <a:gd name="T28" fmla="*/ 103 w 206"/>
                <a:gd name="T29" fmla="*/ 207 h 207"/>
                <a:gd name="T30" fmla="*/ 79 w 206"/>
                <a:gd name="T31" fmla="*/ 203 h 207"/>
                <a:gd name="T32" fmla="*/ 58 w 206"/>
                <a:gd name="T33" fmla="*/ 196 h 207"/>
                <a:gd name="T34" fmla="*/ 39 w 206"/>
                <a:gd name="T35" fmla="*/ 183 h 207"/>
                <a:gd name="T36" fmla="*/ 22 w 206"/>
                <a:gd name="T37" fmla="*/ 168 h 207"/>
                <a:gd name="T38" fmla="*/ 10 w 206"/>
                <a:gd name="T39" fmla="*/ 149 h 207"/>
                <a:gd name="T40" fmla="*/ 2 w 206"/>
                <a:gd name="T41" fmla="*/ 127 h 207"/>
                <a:gd name="T42" fmla="*/ 0 w 206"/>
                <a:gd name="T43" fmla="*/ 104 h 207"/>
                <a:gd name="T44" fmla="*/ 2 w 206"/>
                <a:gd name="T45" fmla="*/ 79 h 207"/>
                <a:gd name="T46" fmla="*/ 10 w 206"/>
                <a:gd name="T47" fmla="*/ 58 h 207"/>
                <a:gd name="T48" fmla="*/ 22 w 206"/>
                <a:gd name="T49" fmla="*/ 39 h 207"/>
                <a:gd name="T50" fmla="*/ 39 w 206"/>
                <a:gd name="T51" fmla="*/ 23 h 207"/>
                <a:gd name="T52" fmla="*/ 58 w 206"/>
                <a:gd name="T53" fmla="*/ 11 h 207"/>
                <a:gd name="T54" fmla="*/ 79 w 206"/>
                <a:gd name="T55" fmla="*/ 3 h 207"/>
                <a:gd name="T56" fmla="*/ 103 w 206"/>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7">
                  <a:moveTo>
                    <a:pt x="103" y="0"/>
                  </a:moveTo>
                  <a:lnTo>
                    <a:pt x="126" y="3"/>
                  </a:lnTo>
                  <a:lnTo>
                    <a:pt x="148" y="11"/>
                  </a:lnTo>
                  <a:lnTo>
                    <a:pt x="167" y="23"/>
                  </a:lnTo>
                  <a:lnTo>
                    <a:pt x="183" y="39"/>
                  </a:lnTo>
                  <a:lnTo>
                    <a:pt x="195" y="58"/>
                  </a:lnTo>
                  <a:lnTo>
                    <a:pt x="203" y="79"/>
                  </a:lnTo>
                  <a:lnTo>
                    <a:pt x="206" y="104"/>
                  </a:lnTo>
                  <a:lnTo>
                    <a:pt x="203" y="127"/>
                  </a:lnTo>
                  <a:lnTo>
                    <a:pt x="195" y="149"/>
                  </a:lnTo>
                  <a:lnTo>
                    <a:pt x="183" y="168"/>
                  </a:lnTo>
                  <a:lnTo>
                    <a:pt x="167" y="183"/>
                  </a:lnTo>
                  <a:lnTo>
                    <a:pt x="148" y="196"/>
                  </a:lnTo>
                  <a:lnTo>
                    <a:pt x="126" y="203"/>
                  </a:lnTo>
                  <a:lnTo>
                    <a:pt x="103" y="207"/>
                  </a:lnTo>
                  <a:lnTo>
                    <a:pt x="79" y="203"/>
                  </a:lnTo>
                  <a:lnTo>
                    <a:pt x="58" y="196"/>
                  </a:lnTo>
                  <a:lnTo>
                    <a:pt x="39" y="183"/>
                  </a:lnTo>
                  <a:lnTo>
                    <a:pt x="22" y="168"/>
                  </a:lnTo>
                  <a:lnTo>
                    <a:pt x="10" y="149"/>
                  </a:lnTo>
                  <a:lnTo>
                    <a:pt x="2" y="127"/>
                  </a:lnTo>
                  <a:lnTo>
                    <a:pt x="0" y="104"/>
                  </a:lnTo>
                  <a:lnTo>
                    <a:pt x="2" y="79"/>
                  </a:lnTo>
                  <a:lnTo>
                    <a:pt x="10" y="58"/>
                  </a:lnTo>
                  <a:lnTo>
                    <a:pt x="22" y="39"/>
                  </a:lnTo>
                  <a:lnTo>
                    <a:pt x="39" y="23"/>
                  </a:lnTo>
                  <a:lnTo>
                    <a:pt x="58" y="11"/>
                  </a:lnTo>
                  <a:lnTo>
                    <a:pt x="79" y="3"/>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63" name="Freeform 271">
              <a:extLst>
                <a:ext uri="{FF2B5EF4-FFF2-40B4-BE49-F238E27FC236}">
                  <a16:creationId xmlns:a16="http://schemas.microsoft.com/office/drawing/2014/main" id="{ADFD3947-A5B8-4DE3-AC09-00E9DE586033}"/>
                </a:ext>
              </a:extLst>
            </p:cNvPr>
            <p:cNvSpPr>
              <a:spLocks/>
            </p:cNvSpPr>
            <p:nvPr/>
          </p:nvSpPr>
          <p:spPr bwMode="auto">
            <a:xfrm>
              <a:off x="10520" y="3926"/>
              <a:ext cx="25" cy="26"/>
            </a:xfrm>
            <a:custGeom>
              <a:avLst/>
              <a:gdLst>
                <a:gd name="T0" fmla="*/ 103 w 206"/>
                <a:gd name="T1" fmla="*/ 0 h 206"/>
                <a:gd name="T2" fmla="*/ 126 w 206"/>
                <a:gd name="T3" fmla="*/ 3 h 206"/>
                <a:gd name="T4" fmla="*/ 148 w 206"/>
                <a:gd name="T5" fmla="*/ 10 h 206"/>
                <a:gd name="T6" fmla="*/ 167 w 206"/>
                <a:gd name="T7" fmla="*/ 23 h 206"/>
                <a:gd name="T8" fmla="*/ 183 w 206"/>
                <a:gd name="T9" fmla="*/ 38 h 206"/>
                <a:gd name="T10" fmla="*/ 195 w 206"/>
                <a:gd name="T11" fmla="*/ 57 h 206"/>
                <a:gd name="T12" fmla="*/ 203 w 206"/>
                <a:gd name="T13" fmla="*/ 80 h 206"/>
                <a:gd name="T14" fmla="*/ 206 w 206"/>
                <a:gd name="T15" fmla="*/ 103 h 206"/>
                <a:gd name="T16" fmla="*/ 203 w 206"/>
                <a:gd name="T17" fmla="*/ 127 h 206"/>
                <a:gd name="T18" fmla="*/ 195 w 206"/>
                <a:gd name="T19" fmla="*/ 148 h 206"/>
                <a:gd name="T20" fmla="*/ 183 w 206"/>
                <a:gd name="T21" fmla="*/ 167 h 206"/>
                <a:gd name="T22" fmla="*/ 167 w 206"/>
                <a:gd name="T23" fmla="*/ 183 h 206"/>
                <a:gd name="T24" fmla="*/ 148 w 206"/>
                <a:gd name="T25" fmla="*/ 195 h 206"/>
                <a:gd name="T26" fmla="*/ 126 w 206"/>
                <a:gd name="T27" fmla="*/ 203 h 206"/>
                <a:gd name="T28" fmla="*/ 103 w 206"/>
                <a:gd name="T29" fmla="*/ 206 h 206"/>
                <a:gd name="T30" fmla="*/ 79 w 206"/>
                <a:gd name="T31" fmla="*/ 203 h 206"/>
                <a:gd name="T32" fmla="*/ 58 w 206"/>
                <a:gd name="T33" fmla="*/ 195 h 206"/>
                <a:gd name="T34" fmla="*/ 39 w 206"/>
                <a:gd name="T35" fmla="*/ 183 h 206"/>
                <a:gd name="T36" fmla="*/ 22 w 206"/>
                <a:gd name="T37" fmla="*/ 167 h 206"/>
                <a:gd name="T38" fmla="*/ 10 w 206"/>
                <a:gd name="T39" fmla="*/ 148 h 206"/>
                <a:gd name="T40" fmla="*/ 2 w 206"/>
                <a:gd name="T41" fmla="*/ 127 h 206"/>
                <a:gd name="T42" fmla="*/ 0 w 206"/>
                <a:gd name="T43" fmla="*/ 103 h 206"/>
                <a:gd name="T44" fmla="*/ 2 w 206"/>
                <a:gd name="T45" fmla="*/ 80 h 206"/>
                <a:gd name="T46" fmla="*/ 10 w 206"/>
                <a:gd name="T47" fmla="*/ 57 h 206"/>
                <a:gd name="T48" fmla="*/ 22 w 206"/>
                <a:gd name="T49" fmla="*/ 38 h 206"/>
                <a:gd name="T50" fmla="*/ 39 w 206"/>
                <a:gd name="T51" fmla="*/ 23 h 206"/>
                <a:gd name="T52" fmla="*/ 58 w 206"/>
                <a:gd name="T53" fmla="*/ 10 h 206"/>
                <a:gd name="T54" fmla="*/ 79 w 206"/>
                <a:gd name="T55" fmla="*/ 3 h 206"/>
                <a:gd name="T56" fmla="*/ 103 w 206"/>
                <a:gd name="T5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6">
                  <a:moveTo>
                    <a:pt x="103" y="0"/>
                  </a:moveTo>
                  <a:lnTo>
                    <a:pt x="126" y="3"/>
                  </a:lnTo>
                  <a:lnTo>
                    <a:pt x="148" y="10"/>
                  </a:lnTo>
                  <a:lnTo>
                    <a:pt x="167" y="23"/>
                  </a:lnTo>
                  <a:lnTo>
                    <a:pt x="183" y="38"/>
                  </a:lnTo>
                  <a:lnTo>
                    <a:pt x="195" y="57"/>
                  </a:lnTo>
                  <a:lnTo>
                    <a:pt x="203" y="80"/>
                  </a:lnTo>
                  <a:lnTo>
                    <a:pt x="206" y="103"/>
                  </a:lnTo>
                  <a:lnTo>
                    <a:pt x="203" y="127"/>
                  </a:lnTo>
                  <a:lnTo>
                    <a:pt x="195" y="148"/>
                  </a:lnTo>
                  <a:lnTo>
                    <a:pt x="183" y="167"/>
                  </a:lnTo>
                  <a:lnTo>
                    <a:pt x="167" y="183"/>
                  </a:lnTo>
                  <a:lnTo>
                    <a:pt x="148" y="195"/>
                  </a:lnTo>
                  <a:lnTo>
                    <a:pt x="126" y="203"/>
                  </a:lnTo>
                  <a:lnTo>
                    <a:pt x="103" y="206"/>
                  </a:lnTo>
                  <a:lnTo>
                    <a:pt x="79" y="203"/>
                  </a:lnTo>
                  <a:lnTo>
                    <a:pt x="58" y="195"/>
                  </a:lnTo>
                  <a:lnTo>
                    <a:pt x="39" y="183"/>
                  </a:lnTo>
                  <a:lnTo>
                    <a:pt x="22" y="167"/>
                  </a:lnTo>
                  <a:lnTo>
                    <a:pt x="10" y="148"/>
                  </a:lnTo>
                  <a:lnTo>
                    <a:pt x="2" y="127"/>
                  </a:lnTo>
                  <a:lnTo>
                    <a:pt x="0" y="103"/>
                  </a:lnTo>
                  <a:lnTo>
                    <a:pt x="2" y="80"/>
                  </a:lnTo>
                  <a:lnTo>
                    <a:pt x="10" y="57"/>
                  </a:lnTo>
                  <a:lnTo>
                    <a:pt x="22" y="38"/>
                  </a:lnTo>
                  <a:lnTo>
                    <a:pt x="39" y="23"/>
                  </a:lnTo>
                  <a:lnTo>
                    <a:pt x="58" y="10"/>
                  </a:lnTo>
                  <a:lnTo>
                    <a:pt x="79" y="3"/>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64" name="Freeform 272">
              <a:extLst>
                <a:ext uri="{FF2B5EF4-FFF2-40B4-BE49-F238E27FC236}">
                  <a16:creationId xmlns:a16="http://schemas.microsoft.com/office/drawing/2014/main" id="{2AD5E426-1DB0-47E2-BE55-36C869F48DEC}"/>
                </a:ext>
              </a:extLst>
            </p:cNvPr>
            <p:cNvSpPr>
              <a:spLocks/>
            </p:cNvSpPr>
            <p:nvPr/>
          </p:nvSpPr>
          <p:spPr bwMode="auto">
            <a:xfrm>
              <a:off x="10442" y="3849"/>
              <a:ext cx="26" cy="26"/>
            </a:xfrm>
            <a:custGeom>
              <a:avLst/>
              <a:gdLst>
                <a:gd name="T0" fmla="*/ 103 w 206"/>
                <a:gd name="T1" fmla="*/ 0 h 205"/>
                <a:gd name="T2" fmla="*/ 126 w 206"/>
                <a:gd name="T3" fmla="*/ 2 h 205"/>
                <a:gd name="T4" fmla="*/ 148 w 206"/>
                <a:gd name="T5" fmla="*/ 11 h 205"/>
                <a:gd name="T6" fmla="*/ 167 w 206"/>
                <a:gd name="T7" fmla="*/ 22 h 205"/>
                <a:gd name="T8" fmla="*/ 183 w 206"/>
                <a:gd name="T9" fmla="*/ 38 h 205"/>
                <a:gd name="T10" fmla="*/ 195 w 206"/>
                <a:gd name="T11" fmla="*/ 57 h 205"/>
                <a:gd name="T12" fmla="*/ 203 w 206"/>
                <a:gd name="T13" fmla="*/ 79 h 205"/>
                <a:gd name="T14" fmla="*/ 206 w 206"/>
                <a:gd name="T15" fmla="*/ 102 h 205"/>
                <a:gd name="T16" fmla="*/ 203 w 206"/>
                <a:gd name="T17" fmla="*/ 126 h 205"/>
                <a:gd name="T18" fmla="*/ 195 w 206"/>
                <a:gd name="T19" fmla="*/ 147 h 205"/>
                <a:gd name="T20" fmla="*/ 183 w 206"/>
                <a:gd name="T21" fmla="*/ 167 h 205"/>
                <a:gd name="T22" fmla="*/ 167 w 206"/>
                <a:gd name="T23" fmla="*/ 183 h 205"/>
                <a:gd name="T24" fmla="*/ 148 w 206"/>
                <a:gd name="T25" fmla="*/ 195 h 205"/>
                <a:gd name="T26" fmla="*/ 126 w 206"/>
                <a:gd name="T27" fmla="*/ 203 h 205"/>
                <a:gd name="T28" fmla="*/ 103 w 206"/>
                <a:gd name="T29" fmla="*/ 205 h 205"/>
                <a:gd name="T30" fmla="*/ 80 w 206"/>
                <a:gd name="T31" fmla="*/ 203 h 205"/>
                <a:gd name="T32" fmla="*/ 58 w 206"/>
                <a:gd name="T33" fmla="*/ 195 h 205"/>
                <a:gd name="T34" fmla="*/ 39 w 206"/>
                <a:gd name="T35" fmla="*/ 183 h 205"/>
                <a:gd name="T36" fmla="*/ 23 w 206"/>
                <a:gd name="T37" fmla="*/ 167 h 205"/>
                <a:gd name="T38" fmla="*/ 10 w 206"/>
                <a:gd name="T39" fmla="*/ 147 h 205"/>
                <a:gd name="T40" fmla="*/ 3 w 206"/>
                <a:gd name="T41" fmla="*/ 126 h 205"/>
                <a:gd name="T42" fmla="*/ 0 w 206"/>
                <a:gd name="T43" fmla="*/ 102 h 205"/>
                <a:gd name="T44" fmla="*/ 3 w 206"/>
                <a:gd name="T45" fmla="*/ 79 h 205"/>
                <a:gd name="T46" fmla="*/ 10 w 206"/>
                <a:gd name="T47" fmla="*/ 57 h 205"/>
                <a:gd name="T48" fmla="*/ 23 w 206"/>
                <a:gd name="T49" fmla="*/ 38 h 205"/>
                <a:gd name="T50" fmla="*/ 39 w 206"/>
                <a:gd name="T51" fmla="*/ 22 h 205"/>
                <a:gd name="T52" fmla="*/ 58 w 206"/>
                <a:gd name="T53" fmla="*/ 11 h 205"/>
                <a:gd name="T54" fmla="*/ 80 w 206"/>
                <a:gd name="T55" fmla="*/ 2 h 205"/>
                <a:gd name="T56" fmla="*/ 103 w 206"/>
                <a:gd name="T5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5">
                  <a:moveTo>
                    <a:pt x="103" y="0"/>
                  </a:moveTo>
                  <a:lnTo>
                    <a:pt x="126" y="2"/>
                  </a:lnTo>
                  <a:lnTo>
                    <a:pt x="148" y="11"/>
                  </a:lnTo>
                  <a:lnTo>
                    <a:pt x="167" y="22"/>
                  </a:lnTo>
                  <a:lnTo>
                    <a:pt x="183" y="38"/>
                  </a:lnTo>
                  <a:lnTo>
                    <a:pt x="195" y="57"/>
                  </a:lnTo>
                  <a:lnTo>
                    <a:pt x="203" y="79"/>
                  </a:lnTo>
                  <a:lnTo>
                    <a:pt x="206" y="102"/>
                  </a:lnTo>
                  <a:lnTo>
                    <a:pt x="203" y="126"/>
                  </a:lnTo>
                  <a:lnTo>
                    <a:pt x="195" y="147"/>
                  </a:lnTo>
                  <a:lnTo>
                    <a:pt x="183" y="167"/>
                  </a:lnTo>
                  <a:lnTo>
                    <a:pt x="167" y="183"/>
                  </a:lnTo>
                  <a:lnTo>
                    <a:pt x="148" y="195"/>
                  </a:lnTo>
                  <a:lnTo>
                    <a:pt x="126" y="203"/>
                  </a:lnTo>
                  <a:lnTo>
                    <a:pt x="103" y="205"/>
                  </a:lnTo>
                  <a:lnTo>
                    <a:pt x="80" y="203"/>
                  </a:lnTo>
                  <a:lnTo>
                    <a:pt x="58" y="195"/>
                  </a:lnTo>
                  <a:lnTo>
                    <a:pt x="39" y="183"/>
                  </a:lnTo>
                  <a:lnTo>
                    <a:pt x="23" y="167"/>
                  </a:lnTo>
                  <a:lnTo>
                    <a:pt x="10" y="147"/>
                  </a:lnTo>
                  <a:lnTo>
                    <a:pt x="3" y="126"/>
                  </a:lnTo>
                  <a:lnTo>
                    <a:pt x="0" y="102"/>
                  </a:lnTo>
                  <a:lnTo>
                    <a:pt x="3" y="79"/>
                  </a:lnTo>
                  <a:lnTo>
                    <a:pt x="10" y="57"/>
                  </a:lnTo>
                  <a:lnTo>
                    <a:pt x="23" y="38"/>
                  </a:lnTo>
                  <a:lnTo>
                    <a:pt x="39" y="22"/>
                  </a:lnTo>
                  <a:lnTo>
                    <a:pt x="58" y="11"/>
                  </a:lnTo>
                  <a:lnTo>
                    <a:pt x="80" y="2"/>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65" name="Freeform 273">
              <a:extLst>
                <a:ext uri="{FF2B5EF4-FFF2-40B4-BE49-F238E27FC236}">
                  <a16:creationId xmlns:a16="http://schemas.microsoft.com/office/drawing/2014/main" id="{8A36F9BD-7203-468D-AC9C-4B79495752DB}"/>
                </a:ext>
              </a:extLst>
            </p:cNvPr>
            <p:cNvSpPr>
              <a:spLocks/>
            </p:cNvSpPr>
            <p:nvPr/>
          </p:nvSpPr>
          <p:spPr bwMode="auto">
            <a:xfrm>
              <a:off x="10597" y="3849"/>
              <a:ext cx="25" cy="26"/>
            </a:xfrm>
            <a:custGeom>
              <a:avLst/>
              <a:gdLst>
                <a:gd name="T0" fmla="*/ 103 w 205"/>
                <a:gd name="T1" fmla="*/ 0 h 205"/>
                <a:gd name="T2" fmla="*/ 126 w 205"/>
                <a:gd name="T3" fmla="*/ 2 h 205"/>
                <a:gd name="T4" fmla="*/ 148 w 205"/>
                <a:gd name="T5" fmla="*/ 11 h 205"/>
                <a:gd name="T6" fmla="*/ 167 w 205"/>
                <a:gd name="T7" fmla="*/ 22 h 205"/>
                <a:gd name="T8" fmla="*/ 183 w 205"/>
                <a:gd name="T9" fmla="*/ 38 h 205"/>
                <a:gd name="T10" fmla="*/ 194 w 205"/>
                <a:gd name="T11" fmla="*/ 57 h 205"/>
                <a:gd name="T12" fmla="*/ 203 w 205"/>
                <a:gd name="T13" fmla="*/ 79 h 205"/>
                <a:gd name="T14" fmla="*/ 205 w 205"/>
                <a:gd name="T15" fmla="*/ 102 h 205"/>
                <a:gd name="T16" fmla="*/ 203 w 205"/>
                <a:gd name="T17" fmla="*/ 126 h 205"/>
                <a:gd name="T18" fmla="*/ 194 w 205"/>
                <a:gd name="T19" fmla="*/ 147 h 205"/>
                <a:gd name="T20" fmla="*/ 183 w 205"/>
                <a:gd name="T21" fmla="*/ 167 h 205"/>
                <a:gd name="T22" fmla="*/ 167 w 205"/>
                <a:gd name="T23" fmla="*/ 183 h 205"/>
                <a:gd name="T24" fmla="*/ 148 w 205"/>
                <a:gd name="T25" fmla="*/ 195 h 205"/>
                <a:gd name="T26" fmla="*/ 126 w 205"/>
                <a:gd name="T27" fmla="*/ 203 h 205"/>
                <a:gd name="T28" fmla="*/ 103 w 205"/>
                <a:gd name="T29" fmla="*/ 205 h 205"/>
                <a:gd name="T30" fmla="*/ 79 w 205"/>
                <a:gd name="T31" fmla="*/ 203 h 205"/>
                <a:gd name="T32" fmla="*/ 57 w 205"/>
                <a:gd name="T33" fmla="*/ 195 h 205"/>
                <a:gd name="T34" fmla="*/ 38 w 205"/>
                <a:gd name="T35" fmla="*/ 183 h 205"/>
                <a:gd name="T36" fmla="*/ 22 w 205"/>
                <a:gd name="T37" fmla="*/ 167 h 205"/>
                <a:gd name="T38" fmla="*/ 10 w 205"/>
                <a:gd name="T39" fmla="*/ 147 h 205"/>
                <a:gd name="T40" fmla="*/ 2 w 205"/>
                <a:gd name="T41" fmla="*/ 126 h 205"/>
                <a:gd name="T42" fmla="*/ 0 w 205"/>
                <a:gd name="T43" fmla="*/ 102 h 205"/>
                <a:gd name="T44" fmla="*/ 2 w 205"/>
                <a:gd name="T45" fmla="*/ 79 h 205"/>
                <a:gd name="T46" fmla="*/ 10 w 205"/>
                <a:gd name="T47" fmla="*/ 57 h 205"/>
                <a:gd name="T48" fmla="*/ 22 w 205"/>
                <a:gd name="T49" fmla="*/ 38 h 205"/>
                <a:gd name="T50" fmla="*/ 38 w 205"/>
                <a:gd name="T51" fmla="*/ 22 h 205"/>
                <a:gd name="T52" fmla="*/ 57 w 205"/>
                <a:gd name="T53" fmla="*/ 11 h 205"/>
                <a:gd name="T54" fmla="*/ 79 w 205"/>
                <a:gd name="T55" fmla="*/ 2 h 205"/>
                <a:gd name="T56" fmla="*/ 103 w 205"/>
                <a:gd name="T5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5" h="205">
                  <a:moveTo>
                    <a:pt x="103" y="0"/>
                  </a:moveTo>
                  <a:lnTo>
                    <a:pt x="126" y="2"/>
                  </a:lnTo>
                  <a:lnTo>
                    <a:pt x="148" y="11"/>
                  </a:lnTo>
                  <a:lnTo>
                    <a:pt x="167" y="22"/>
                  </a:lnTo>
                  <a:lnTo>
                    <a:pt x="183" y="38"/>
                  </a:lnTo>
                  <a:lnTo>
                    <a:pt x="194" y="57"/>
                  </a:lnTo>
                  <a:lnTo>
                    <a:pt x="203" y="79"/>
                  </a:lnTo>
                  <a:lnTo>
                    <a:pt x="205" y="102"/>
                  </a:lnTo>
                  <a:lnTo>
                    <a:pt x="203" y="126"/>
                  </a:lnTo>
                  <a:lnTo>
                    <a:pt x="194" y="147"/>
                  </a:lnTo>
                  <a:lnTo>
                    <a:pt x="183" y="167"/>
                  </a:lnTo>
                  <a:lnTo>
                    <a:pt x="167" y="183"/>
                  </a:lnTo>
                  <a:lnTo>
                    <a:pt x="148" y="195"/>
                  </a:lnTo>
                  <a:lnTo>
                    <a:pt x="126" y="203"/>
                  </a:lnTo>
                  <a:lnTo>
                    <a:pt x="103" y="205"/>
                  </a:lnTo>
                  <a:lnTo>
                    <a:pt x="79" y="203"/>
                  </a:lnTo>
                  <a:lnTo>
                    <a:pt x="57" y="195"/>
                  </a:lnTo>
                  <a:lnTo>
                    <a:pt x="38" y="183"/>
                  </a:lnTo>
                  <a:lnTo>
                    <a:pt x="22" y="167"/>
                  </a:lnTo>
                  <a:lnTo>
                    <a:pt x="10" y="147"/>
                  </a:lnTo>
                  <a:lnTo>
                    <a:pt x="2" y="126"/>
                  </a:lnTo>
                  <a:lnTo>
                    <a:pt x="0" y="102"/>
                  </a:lnTo>
                  <a:lnTo>
                    <a:pt x="2" y="79"/>
                  </a:lnTo>
                  <a:lnTo>
                    <a:pt x="10" y="57"/>
                  </a:lnTo>
                  <a:lnTo>
                    <a:pt x="22" y="38"/>
                  </a:lnTo>
                  <a:lnTo>
                    <a:pt x="38" y="22"/>
                  </a:lnTo>
                  <a:lnTo>
                    <a:pt x="57" y="11"/>
                  </a:lnTo>
                  <a:lnTo>
                    <a:pt x="79" y="2"/>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66" name="Freeform 274">
              <a:extLst>
                <a:ext uri="{FF2B5EF4-FFF2-40B4-BE49-F238E27FC236}">
                  <a16:creationId xmlns:a16="http://schemas.microsoft.com/office/drawing/2014/main" id="{12F72312-8B38-4F4C-BD7A-A130E048FB84}"/>
                </a:ext>
              </a:extLst>
            </p:cNvPr>
            <p:cNvSpPr>
              <a:spLocks/>
            </p:cNvSpPr>
            <p:nvPr/>
          </p:nvSpPr>
          <p:spPr bwMode="auto">
            <a:xfrm>
              <a:off x="10465" y="3904"/>
              <a:ext cx="26" cy="26"/>
            </a:xfrm>
            <a:custGeom>
              <a:avLst/>
              <a:gdLst>
                <a:gd name="T0" fmla="*/ 103 w 206"/>
                <a:gd name="T1" fmla="*/ 0 h 205"/>
                <a:gd name="T2" fmla="*/ 126 w 206"/>
                <a:gd name="T3" fmla="*/ 2 h 205"/>
                <a:gd name="T4" fmla="*/ 148 w 206"/>
                <a:gd name="T5" fmla="*/ 9 h 205"/>
                <a:gd name="T6" fmla="*/ 167 w 206"/>
                <a:gd name="T7" fmla="*/ 22 h 205"/>
                <a:gd name="T8" fmla="*/ 183 w 206"/>
                <a:gd name="T9" fmla="*/ 38 h 205"/>
                <a:gd name="T10" fmla="*/ 195 w 206"/>
                <a:gd name="T11" fmla="*/ 56 h 205"/>
                <a:gd name="T12" fmla="*/ 202 w 206"/>
                <a:gd name="T13" fmla="*/ 79 h 205"/>
                <a:gd name="T14" fmla="*/ 206 w 206"/>
                <a:gd name="T15" fmla="*/ 102 h 205"/>
                <a:gd name="T16" fmla="*/ 202 w 206"/>
                <a:gd name="T17" fmla="*/ 126 h 205"/>
                <a:gd name="T18" fmla="*/ 195 w 206"/>
                <a:gd name="T19" fmla="*/ 147 h 205"/>
                <a:gd name="T20" fmla="*/ 183 w 206"/>
                <a:gd name="T21" fmla="*/ 166 h 205"/>
                <a:gd name="T22" fmla="*/ 167 w 206"/>
                <a:gd name="T23" fmla="*/ 182 h 205"/>
                <a:gd name="T24" fmla="*/ 148 w 206"/>
                <a:gd name="T25" fmla="*/ 194 h 205"/>
                <a:gd name="T26" fmla="*/ 126 w 206"/>
                <a:gd name="T27" fmla="*/ 202 h 205"/>
                <a:gd name="T28" fmla="*/ 103 w 206"/>
                <a:gd name="T29" fmla="*/ 205 h 205"/>
                <a:gd name="T30" fmla="*/ 78 w 206"/>
                <a:gd name="T31" fmla="*/ 202 h 205"/>
                <a:gd name="T32" fmla="*/ 57 w 206"/>
                <a:gd name="T33" fmla="*/ 194 h 205"/>
                <a:gd name="T34" fmla="*/ 39 w 206"/>
                <a:gd name="T35" fmla="*/ 182 h 205"/>
                <a:gd name="T36" fmla="*/ 23 w 206"/>
                <a:gd name="T37" fmla="*/ 166 h 205"/>
                <a:gd name="T38" fmla="*/ 10 w 206"/>
                <a:gd name="T39" fmla="*/ 147 h 205"/>
                <a:gd name="T40" fmla="*/ 3 w 206"/>
                <a:gd name="T41" fmla="*/ 126 h 205"/>
                <a:gd name="T42" fmla="*/ 0 w 206"/>
                <a:gd name="T43" fmla="*/ 102 h 205"/>
                <a:gd name="T44" fmla="*/ 3 w 206"/>
                <a:gd name="T45" fmla="*/ 79 h 205"/>
                <a:gd name="T46" fmla="*/ 10 w 206"/>
                <a:gd name="T47" fmla="*/ 56 h 205"/>
                <a:gd name="T48" fmla="*/ 23 w 206"/>
                <a:gd name="T49" fmla="*/ 38 h 205"/>
                <a:gd name="T50" fmla="*/ 39 w 206"/>
                <a:gd name="T51" fmla="*/ 22 h 205"/>
                <a:gd name="T52" fmla="*/ 57 w 206"/>
                <a:gd name="T53" fmla="*/ 9 h 205"/>
                <a:gd name="T54" fmla="*/ 78 w 206"/>
                <a:gd name="T55" fmla="*/ 2 h 205"/>
                <a:gd name="T56" fmla="*/ 103 w 206"/>
                <a:gd name="T5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5">
                  <a:moveTo>
                    <a:pt x="103" y="0"/>
                  </a:moveTo>
                  <a:lnTo>
                    <a:pt x="126" y="2"/>
                  </a:lnTo>
                  <a:lnTo>
                    <a:pt x="148" y="9"/>
                  </a:lnTo>
                  <a:lnTo>
                    <a:pt x="167" y="22"/>
                  </a:lnTo>
                  <a:lnTo>
                    <a:pt x="183" y="38"/>
                  </a:lnTo>
                  <a:lnTo>
                    <a:pt x="195" y="56"/>
                  </a:lnTo>
                  <a:lnTo>
                    <a:pt x="202" y="79"/>
                  </a:lnTo>
                  <a:lnTo>
                    <a:pt x="206" y="102"/>
                  </a:lnTo>
                  <a:lnTo>
                    <a:pt x="202" y="126"/>
                  </a:lnTo>
                  <a:lnTo>
                    <a:pt x="195" y="147"/>
                  </a:lnTo>
                  <a:lnTo>
                    <a:pt x="183" y="166"/>
                  </a:lnTo>
                  <a:lnTo>
                    <a:pt x="167" y="182"/>
                  </a:lnTo>
                  <a:lnTo>
                    <a:pt x="148" y="194"/>
                  </a:lnTo>
                  <a:lnTo>
                    <a:pt x="126" y="202"/>
                  </a:lnTo>
                  <a:lnTo>
                    <a:pt x="103" y="205"/>
                  </a:lnTo>
                  <a:lnTo>
                    <a:pt x="78" y="202"/>
                  </a:lnTo>
                  <a:lnTo>
                    <a:pt x="57" y="194"/>
                  </a:lnTo>
                  <a:lnTo>
                    <a:pt x="39" y="182"/>
                  </a:lnTo>
                  <a:lnTo>
                    <a:pt x="23" y="166"/>
                  </a:lnTo>
                  <a:lnTo>
                    <a:pt x="10" y="147"/>
                  </a:lnTo>
                  <a:lnTo>
                    <a:pt x="3" y="126"/>
                  </a:lnTo>
                  <a:lnTo>
                    <a:pt x="0" y="102"/>
                  </a:lnTo>
                  <a:lnTo>
                    <a:pt x="3" y="79"/>
                  </a:lnTo>
                  <a:lnTo>
                    <a:pt x="10" y="56"/>
                  </a:lnTo>
                  <a:lnTo>
                    <a:pt x="23" y="38"/>
                  </a:lnTo>
                  <a:lnTo>
                    <a:pt x="39" y="22"/>
                  </a:lnTo>
                  <a:lnTo>
                    <a:pt x="57" y="9"/>
                  </a:lnTo>
                  <a:lnTo>
                    <a:pt x="78" y="2"/>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67" name="Freeform 275">
              <a:extLst>
                <a:ext uri="{FF2B5EF4-FFF2-40B4-BE49-F238E27FC236}">
                  <a16:creationId xmlns:a16="http://schemas.microsoft.com/office/drawing/2014/main" id="{72F9877F-85F7-4CAC-B227-CD2B0363719A}"/>
                </a:ext>
              </a:extLst>
            </p:cNvPr>
            <p:cNvSpPr>
              <a:spLocks/>
            </p:cNvSpPr>
            <p:nvPr/>
          </p:nvSpPr>
          <p:spPr bwMode="auto">
            <a:xfrm>
              <a:off x="10465" y="3795"/>
              <a:ext cx="26" cy="25"/>
            </a:xfrm>
            <a:custGeom>
              <a:avLst/>
              <a:gdLst>
                <a:gd name="T0" fmla="*/ 103 w 206"/>
                <a:gd name="T1" fmla="*/ 0 h 206"/>
                <a:gd name="T2" fmla="*/ 126 w 206"/>
                <a:gd name="T3" fmla="*/ 2 h 206"/>
                <a:gd name="T4" fmla="*/ 148 w 206"/>
                <a:gd name="T5" fmla="*/ 11 h 206"/>
                <a:gd name="T6" fmla="*/ 167 w 206"/>
                <a:gd name="T7" fmla="*/ 22 h 206"/>
                <a:gd name="T8" fmla="*/ 183 w 206"/>
                <a:gd name="T9" fmla="*/ 38 h 206"/>
                <a:gd name="T10" fmla="*/ 195 w 206"/>
                <a:gd name="T11" fmla="*/ 58 h 206"/>
                <a:gd name="T12" fmla="*/ 202 w 206"/>
                <a:gd name="T13" fmla="*/ 79 h 206"/>
                <a:gd name="T14" fmla="*/ 206 w 206"/>
                <a:gd name="T15" fmla="*/ 103 h 206"/>
                <a:gd name="T16" fmla="*/ 202 w 206"/>
                <a:gd name="T17" fmla="*/ 127 h 206"/>
                <a:gd name="T18" fmla="*/ 195 w 206"/>
                <a:gd name="T19" fmla="*/ 149 h 206"/>
                <a:gd name="T20" fmla="*/ 183 w 206"/>
                <a:gd name="T21" fmla="*/ 168 h 206"/>
                <a:gd name="T22" fmla="*/ 167 w 206"/>
                <a:gd name="T23" fmla="*/ 183 h 206"/>
                <a:gd name="T24" fmla="*/ 148 w 206"/>
                <a:gd name="T25" fmla="*/ 195 h 206"/>
                <a:gd name="T26" fmla="*/ 126 w 206"/>
                <a:gd name="T27" fmla="*/ 203 h 206"/>
                <a:gd name="T28" fmla="*/ 103 w 206"/>
                <a:gd name="T29" fmla="*/ 206 h 206"/>
                <a:gd name="T30" fmla="*/ 78 w 206"/>
                <a:gd name="T31" fmla="*/ 203 h 206"/>
                <a:gd name="T32" fmla="*/ 57 w 206"/>
                <a:gd name="T33" fmla="*/ 195 h 206"/>
                <a:gd name="T34" fmla="*/ 39 w 206"/>
                <a:gd name="T35" fmla="*/ 183 h 206"/>
                <a:gd name="T36" fmla="*/ 23 w 206"/>
                <a:gd name="T37" fmla="*/ 168 h 206"/>
                <a:gd name="T38" fmla="*/ 10 w 206"/>
                <a:gd name="T39" fmla="*/ 149 h 206"/>
                <a:gd name="T40" fmla="*/ 3 w 206"/>
                <a:gd name="T41" fmla="*/ 127 h 206"/>
                <a:gd name="T42" fmla="*/ 0 w 206"/>
                <a:gd name="T43" fmla="*/ 103 h 206"/>
                <a:gd name="T44" fmla="*/ 3 w 206"/>
                <a:gd name="T45" fmla="*/ 79 h 206"/>
                <a:gd name="T46" fmla="*/ 10 w 206"/>
                <a:gd name="T47" fmla="*/ 58 h 206"/>
                <a:gd name="T48" fmla="*/ 23 w 206"/>
                <a:gd name="T49" fmla="*/ 38 h 206"/>
                <a:gd name="T50" fmla="*/ 39 w 206"/>
                <a:gd name="T51" fmla="*/ 22 h 206"/>
                <a:gd name="T52" fmla="*/ 57 w 206"/>
                <a:gd name="T53" fmla="*/ 11 h 206"/>
                <a:gd name="T54" fmla="*/ 78 w 206"/>
                <a:gd name="T55" fmla="*/ 2 h 206"/>
                <a:gd name="T56" fmla="*/ 103 w 206"/>
                <a:gd name="T5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6">
                  <a:moveTo>
                    <a:pt x="103" y="0"/>
                  </a:moveTo>
                  <a:lnTo>
                    <a:pt x="126" y="2"/>
                  </a:lnTo>
                  <a:lnTo>
                    <a:pt x="148" y="11"/>
                  </a:lnTo>
                  <a:lnTo>
                    <a:pt x="167" y="22"/>
                  </a:lnTo>
                  <a:lnTo>
                    <a:pt x="183" y="38"/>
                  </a:lnTo>
                  <a:lnTo>
                    <a:pt x="195" y="58"/>
                  </a:lnTo>
                  <a:lnTo>
                    <a:pt x="202" y="79"/>
                  </a:lnTo>
                  <a:lnTo>
                    <a:pt x="206" y="103"/>
                  </a:lnTo>
                  <a:lnTo>
                    <a:pt x="202" y="127"/>
                  </a:lnTo>
                  <a:lnTo>
                    <a:pt x="195" y="149"/>
                  </a:lnTo>
                  <a:lnTo>
                    <a:pt x="183" y="168"/>
                  </a:lnTo>
                  <a:lnTo>
                    <a:pt x="167" y="183"/>
                  </a:lnTo>
                  <a:lnTo>
                    <a:pt x="148" y="195"/>
                  </a:lnTo>
                  <a:lnTo>
                    <a:pt x="126" y="203"/>
                  </a:lnTo>
                  <a:lnTo>
                    <a:pt x="103" y="206"/>
                  </a:lnTo>
                  <a:lnTo>
                    <a:pt x="78" y="203"/>
                  </a:lnTo>
                  <a:lnTo>
                    <a:pt x="57" y="195"/>
                  </a:lnTo>
                  <a:lnTo>
                    <a:pt x="39" y="183"/>
                  </a:lnTo>
                  <a:lnTo>
                    <a:pt x="23" y="168"/>
                  </a:lnTo>
                  <a:lnTo>
                    <a:pt x="10" y="149"/>
                  </a:lnTo>
                  <a:lnTo>
                    <a:pt x="3" y="127"/>
                  </a:lnTo>
                  <a:lnTo>
                    <a:pt x="0" y="103"/>
                  </a:lnTo>
                  <a:lnTo>
                    <a:pt x="3" y="79"/>
                  </a:lnTo>
                  <a:lnTo>
                    <a:pt x="10" y="58"/>
                  </a:lnTo>
                  <a:lnTo>
                    <a:pt x="23" y="38"/>
                  </a:lnTo>
                  <a:lnTo>
                    <a:pt x="39" y="22"/>
                  </a:lnTo>
                  <a:lnTo>
                    <a:pt x="57" y="11"/>
                  </a:lnTo>
                  <a:lnTo>
                    <a:pt x="78" y="2"/>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68" name="Freeform 276">
              <a:extLst>
                <a:ext uri="{FF2B5EF4-FFF2-40B4-BE49-F238E27FC236}">
                  <a16:creationId xmlns:a16="http://schemas.microsoft.com/office/drawing/2014/main" id="{A173EA82-7E23-40EE-B0A8-38EA82CD2267}"/>
                </a:ext>
              </a:extLst>
            </p:cNvPr>
            <p:cNvSpPr>
              <a:spLocks/>
            </p:cNvSpPr>
            <p:nvPr/>
          </p:nvSpPr>
          <p:spPr bwMode="auto">
            <a:xfrm>
              <a:off x="10574" y="3904"/>
              <a:ext cx="26" cy="26"/>
            </a:xfrm>
            <a:custGeom>
              <a:avLst/>
              <a:gdLst>
                <a:gd name="T0" fmla="*/ 103 w 206"/>
                <a:gd name="T1" fmla="*/ 0 h 205"/>
                <a:gd name="T2" fmla="*/ 126 w 206"/>
                <a:gd name="T3" fmla="*/ 2 h 205"/>
                <a:gd name="T4" fmla="*/ 148 w 206"/>
                <a:gd name="T5" fmla="*/ 9 h 205"/>
                <a:gd name="T6" fmla="*/ 167 w 206"/>
                <a:gd name="T7" fmla="*/ 22 h 205"/>
                <a:gd name="T8" fmla="*/ 183 w 206"/>
                <a:gd name="T9" fmla="*/ 38 h 205"/>
                <a:gd name="T10" fmla="*/ 195 w 206"/>
                <a:gd name="T11" fmla="*/ 56 h 205"/>
                <a:gd name="T12" fmla="*/ 203 w 206"/>
                <a:gd name="T13" fmla="*/ 79 h 205"/>
                <a:gd name="T14" fmla="*/ 206 w 206"/>
                <a:gd name="T15" fmla="*/ 102 h 205"/>
                <a:gd name="T16" fmla="*/ 203 w 206"/>
                <a:gd name="T17" fmla="*/ 126 h 205"/>
                <a:gd name="T18" fmla="*/ 195 w 206"/>
                <a:gd name="T19" fmla="*/ 147 h 205"/>
                <a:gd name="T20" fmla="*/ 183 w 206"/>
                <a:gd name="T21" fmla="*/ 166 h 205"/>
                <a:gd name="T22" fmla="*/ 167 w 206"/>
                <a:gd name="T23" fmla="*/ 182 h 205"/>
                <a:gd name="T24" fmla="*/ 148 w 206"/>
                <a:gd name="T25" fmla="*/ 194 h 205"/>
                <a:gd name="T26" fmla="*/ 126 w 206"/>
                <a:gd name="T27" fmla="*/ 202 h 205"/>
                <a:gd name="T28" fmla="*/ 103 w 206"/>
                <a:gd name="T29" fmla="*/ 205 h 205"/>
                <a:gd name="T30" fmla="*/ 79 w 206"/>
                <a:gd name="T31" fmla="*/ 202 h 205"/>
                <a:gd name="T32" fmla="*/ 58 w 206"/>
                <a:gd name="T33" fmla="*/ 194 h 205"/>
                <a:gd name="T34" fmla="*/ 39 w 206"/>
                <a:gd name="T35" fmla="*/ 182 h 205"/>
                <a:gd name="T36" fmla="*/ 22 w 206"/>
                <a:gd name="T37" fmla="*/ 166 h 205"/>
                <a:gd name="T38" fmla="*/ 10 w 206"/>
                <a:gd name="T39" fmla="*/ 147 h 205"/>
                <a:gd name="T40" fmla="*/ 2 w 206"/>
                <a:gd name="T41" fmla="*/ 126 h 205"/>
                <a:gd name="T42" fmla="*/ 0 w 206"/>
                <a:gd name="T43" fmla="*/ 102 h 205"/>
                <a:gd name="T44" fmla="*/ 2 w 206"/>
                <a:gd name="T45" fmla="*/ 79 h 205"/>
                <a:gd name="T46" fmla="*/ 10 w 206"/>
                <a:gd name="T47" fmla="*/ 56 h 205"/>
                <a:gd name="T48" fmla="*/ 22 w 206"/>
                <a:gd name="T49" fmla="*/ 38 h 205"/>
                <a:gd name="T50" fmla="*/ 39 w 206"/>
                <a:gd name="T51" fmla="*/ 22 h 205"/>
                <a:gd name="T52" fmla="*/ 58 w 206"/>
                <a:gd name="T53" fmla="*/ 9 h 205"/>
                <a:gd name="T54" fmla="*/ 79 w 206"/>
                <a:gd name="T55" fmla="*/ 2 h 205"/>
                <a:gd name="T56" fmla="*/ 103 w 206"/>
                <a:gd name="T5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5">
                  <a:moveTo>
                    <a:pt x="103" y="0"/>
                  </a:moveTo>
                  <a:lnTo>
                    <a:pt x="126" y="2"/>
                  </a:lnTo>
                  <a:lnTo>
                    <a:pt x="148" y="9"/>
                  </a:lnTo>
                  <a:lnTo>
                    <a:pt x="167" y="22"/>
                  </a:lnTo>
                  <a:lnTo>
                    <a:pt x="183" y="38"/>
                  </a:lnTo>
                  <a:lnTo>
                    <a:pt x="195" y="56"/>
                  </a:lnTo>
                  <a:lnTo>
                    <a:pt x="203" y="79"/>
                  </a:lnTo>
                  <a:lnTo>
                    <a:pt x="206" y="102"/>
                  </a:lnTo>
                  <a:lnTo>
                    <a:pt x="203" y="126"/>
                  </a:lnTo>
                  <a:lnTo>
                    <a:pt x="195" y="147"/>
                  </a:lnTo>
                  <a:lnTo>
                    <a:pt x="183" y="166"/>
                  </a:lnTo>
                  <a:lnTo>
                    <a:pt x="167" y="182"/>
                  </a:lnTo>
                  <a:lnTo>
                    <a:pt x="148" y="194"/>
                  </a:lnTo>
                  <a:lnTo>
                    <a:pt x="126" y="202"/>
                  </a:lnTo>
                  <a:lnTo>
                    <a:pt x="103" y="205"/>
                  </a:lnTo>
                  <a:lnTo>
                    <a:pt x="79" y="202"/>
                  </a:lnTo>
                  <a:lnTo>
                    <a:pt x="58" y="194"/>
                  </a:lnTo>
                  <a:lnTo>
                    <a:pt x="39" y="182"/>
                  </a:lnTo>
                  <a:lnTo>
                    <a:pt x="22" y="166"/>
                  </a:lnTo>
                  <a:lnTo>
                    <a:pt x="10" y="147"/>
                  </a:lnTo>
                  <a:lnTo>
                    <a:pt x="2" y="126"/>
                  </a:lnTo>
                  <a:lnTo>
                    <a:pt x="0" y="102"/>
                  </a:lnTo>
                  <a:lnTo>
                    <a:pt x="2" y="79"/>
                  </a:lnTo>
                  <a:lnTo>
                    <a:pt x="10" y="56"/>
                  </a:lnTo>
                  <a:lnTo>
                    <a:pt x="22" y="38"/>
                  </a:lnTo>
                  <a:lnTo>
                    <a:pt x="39" y="22"/>
                  </a:lnTo>
                  <a:lnTo>
                    <a:pt x="58" y="9"/>
                  </a:lnTo>
                  <a:lnTo>
                    <a:pt x="79" y="2"/>
                  </a:lnTo>
                  <a:lnTo>
                    <a:pt x="10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69" name="Freeform 277">
              <a:extLst>
                <a:ext uri="{FF2B5EF4-FFF2-40B4-BE49-F238E27FC236}">
                  <a16:creationId xmlns:a16="http://schemas.microsoft.com/office/drawing/2014/main" id="{30CE9742-894C-4960-ADD9-3CAF0605FEC9}"/>
                </a:ext>
              </a:extLst>
            </p:cNvPr>
            <p:cNvSpPr>
              <a:spLocks noEditPoints="1"/>
            </p:cNvSpPr>
            <p:nvPr/>
          </p:nvSpPr>
          <p:spPr bwMode="auto">
            <a:xfrm>
              <a:off x="10404" y="3656"/>
              <a:ext cx="283" cy="412"/>
            </a:xfrm>
            <a:custGeom>
              <a:avLst/>
              <a:gdLst>
                <a:gd name="T0" fmla="*/ 1542 w 2261"/>
                <a:gd name="T1" fmla="*/ 2532 h 3292"/>
                <a:gd name="T2" fmla="*/ 1298 w 2261"/>
                <a:gd name="T3" fmla="*/ 2636 h 3292"/>
                <a:gd name="T4" fmla="*/ 1028 w 2261"/>
                <a:gd name="T5" fmla="*/ 2674 h 3292"/>
                <a:gd name="T6" fmla="*/ 757 w 2261"/>
                <a:gd name="T7" fmla="*/ 2636 h 3292"/>
                <a:gd name="T8" fmla="*/ 514 w 2261"/>
                <a:gd name="T9" fmla="*/ 2532 h 3292"/>
                <a:gd name="T10" fmla="*/ 809 w 2261"/>
                <a:gd name="T11" fmla="*/ 852 h 3292"/>
                <a:gd name="T12" fmla="*/ 554 w 2261"/>
                <a:gd name="T13" fmla="*/ 973 h 3292"/>
                <a:gd name="T14" fmla="*/ 356 w 2261"/>
                <a:gd name="T15" fmla="*/ 1171 h 3292"/>
                <a:gd name="T16" fmla="*/ 235 w 2261"/>
                <a:gd name="T17" fmla="*/ 1427 h 3292"/>
                <a:gd name="T18" fmla="*/ 209 w 2261"/>
                <a:gd name="T19" fmla="*/ 1721 h 3292"/>
                <a:gd name="T20" fmla="*/ 285 w 2261"/>
                <a:gd name="T21" fmla="*/ 1998 h 3292"/>
                <a:gd name="T22" fmla="*/ 447 w 2261"/>
                <a:gd name="T23" fmla="*/ 2227 h 3292"/>
                <a:gd name="T24" fmla="*/ 676 w 2261"/>
                <a:gd name="T25" fmla="*/ 2389 h 3292"/>
                <a:gd name="T26" fmla="*/ 953 w 2261"/>
                <a:gd name="T27" fmla="*/ 2465 h 3292"/>
                <a:gd name="T28" fmla="*/ 1245 w 2261"/>
                <a:gd name="T29" fmla="*/ 2438 h 3292"/>
                <a:gd name="T30" fmla="*/ 1501 w 2261"/>
                <a:gd name="T31" fmla="*/ 2317 h 3292"/>
                <a:gd name="T32" fmla="*/ 1698 w 2261"/>
                <a:gd name="T33" fmla="*/ 2120 h 3292"/>
                <a:gd name="T34" fmla="*/ 1820 w 2261"/>
                <a:gd name="T35" fmla="*/ 1864 h 3292"/>
                <a:gd name="T36" fmla="*/ 1846 w 2261"/>
                <a:gd name="T37" fmla="*/ 1570 h 3292"/>
                <a:gd name="T38" fmla="*/ 1770 w 2261"/>
                <a:gd name="T39" fmla="*/ 1293 h 3292"/>
                <a:gd name="T40" fmla="*/ 1608 w 2261"/>
                <a:gd name="T41" fmla="*/ 1063 h 3292"/>
                <a:gd name="T42" fmla="*/ 1380 w 2261"/>
                <a:gd name="T43" fmla="*/ 901 h 3292"/>
                <a:gd name="T44" fmla="*/ 1102 w 2261"/>
                <a:gd name="T45" fmla="*/ 825 h 3292"/>
                <a:gd name="T46" fmla="*/ 582 w 2261"/>
                <a:gd name="T47" fmla="*/ 728 h 3292"/>
                <a:gd name="T48" fmla="*/ 833 w 2261"/>
                <a:gd name="T49" fmla="*/ 638 h 3292"/>
                <a:gd name="T50" fmla="*/ 1118 w 2261"/>
                <a:gd name="T51" fmla="*/ 620 h 3292"/>
                <a:gd name="T52" fmla="*/ 1417 w 2261"/>
                <a:gd name="T53" fmla="*/ 693 h 3292"/>
                <a:gd name="T54" fmla="*/ 627 w 2261"/>
                <a:gd name="T55" fmla="*/ 206 h 3292"/>
                <a:gd name="T56" fmla="*/ 1512 w 2261"/>
                <a:gd name="T57" fmla="*/ 9 h 3292"/>
                <a:gd name="T58" fmla="*/ 1613 w 2261"/>
                <a:gd name="T59" fmla="*/ 81 h 3292"/>
                <a:gd name="T60" fmla="*/ 1799 w 2261"/>
                <a:gd name="T61" fmla="*/ 972 h 3292"/>
                <a:gd name="T62" fmla="*/ 1963 w 2261"/>
                <a:gd name="T63" fmla="*/ 1224 h 3292"/>
                <a:gd name="T64" fmla="*/ 2045 w 2261"/>
                <a:gd name="T65" fmla="*/ 1441 h 3292"/>
                <a:gd name="T66" fmla="*/ 2149 w 2261"/>
                <a:gd name="T67" fmla="*/ 1462 h 3292"/>
                <a:gd name="T68" fmla="*/ 2237 w 2261"/>
                <a:gd name="T69" fmla="*/ 1550 h 3292"/>
                <a:gd name="T70" fmla="*/ 2258 w 2261"/>
                <a:gd name="T71" fmla="*/ 1679 h 3292"/>
                <a:gd name="T72" fmla="*/ 2201 w 2261"/>
                <a:gd name="T73" fmla="*/ 1791 h 3292"/>
                <a:gd name="T74" fmla="*/ 2088 w 2261"/>
                <a:gd name="T75" fmla="*/ 1848 h 3292"/>
                <a:gd name="T76" fmla="*/ 2019 w 2261"/>
                <a:gd name="T77" fmla="*/ 1915 h 3292"/>
                <a:gd name="T78" fmla="*/ 1910 w 2261"/>
                <a:gd name="T79" fmla="*/ 2169 h 3292"/>
                <a:gd name="T80" fmla="*/ 1640 w 2261"/>
                <a:gd name="T81" fmla="*/ 3123 h 3292"/>
                <a:gd name="T82" fmla="*/ 1582 w 2261"/>
                <a:gd name="T83" fmla="*/ 3234 h 3292"/>
                <a:gd name="T84" fmla="*/ 1471 w 2261"/>
                <a:gd name="T85" fmla="*/ 3290 h 3292"/>
                <a:gd name="T86" fmla="*/ 553 w 2261"/>
                <a:gd name="T87" fmla="*/ 3282 h 3292"/>
                <a:gd name="T88" fmla="*/ 453 w 2261"/>
                <a:gd name="T89" fmla="*/ 3211 h 3292"/>
                <a:gd name="T90" fmla="*/ 269 w 2261"/>
                <a:gd name="T91" fmla="*/ 2332 h 3292"/>
                <a:gd name="T92" fmla="*/ 103 w 2261"/>
                <a:gd name="T93" fmla="*/ 2088 h 3292"/>
                <a:gd name="T94" fmla="*/ 13 w 2261"/>
                <a:gd name="T95" fmla="*/ 1802 h 3292"/>
                <a:gd name="T96" fmla="*/ 13 w 2261"/>
                <a:gd name="T97" fmla="*/ 1485 h 3292"/>
                <a:gd name="T98" fmla="*/ 107 w 2261"/>
                <a:gd name="T99" fmla="*/ 1192 h 3292"/>
                <a:gd name="T100" fmla="*/ 282 w 2261"/>
                <a:gd name="T101" fmla="*/ 944 h 3292"/>
                <a:gd name="T102" fmla="*/ 463 w 2261"/>
                <a:gd name="T103" fmla="*/ 81 h 3292"/>
                <a:gd name="T104" fmla="*/ 564 w 2261"/>
                <a:gd name="T105" fmla="*/ 9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1" h="3292">
                  <a:moveTo>
                    <a:pt x="514" y="2532"/>
                  </a:moveTo>
                  <a:lnTo>
                    <a:pt x="617" y="3085"/>
                  </a:lnTo>
                  <a:lnTo>
                    <a:pt x="1439" y="3085"/>
                  </a:lnTo>
                  <a:lnTo>
                    <a:pt x="1542" y="2532"/>
                  </a:lnTo>
                  <a:lnTo>
                    <a:pt x="1484" y="2563"/>
                  </a:lnTo>
                  <a:lnTo>
                    <a:pt x="1424" y="2591"/>
                  </a:lnTo>
                  <a:lnTo>
                    <a:pt x="1362" y="2615"/>
                  </a:lnTo>
                  <a:lnTo>
                    <a:pt x="1298" y="2636"/>
                  </a:lnTo>
                  <a:lnTo>
                    <a:pt x="1233" y="2652"/>
                  </a:lnTo>
                  <a:lnTo>
                    <a:pt x="1165" y="2665"/>
                  </a:lnTo>
                  <a:lnTo>
                    <a:pt x="1097" y="2672"/>
                  </a:lnTo>
                  <a:lnTo>
                    <a:pt x="1028" y="2674"/>
                  </a:lnTo>
                  <a:lnTo>
                    <a:pt x="957" y="2672"/>
                  </a:lnTo>
                  <a:lnTo>
                    <a:pt x="889" y="2665"/>
                  </a:lnTo>
                  <a:lnTo>
                    <a:pt x="822" y="2652"/>
                  </a:lnTo>
                  <a:lnTo>
                    <a:pt x="757" y="2636"/>
                  </a:lnTo>
                  <a:lnTo>
                    <a:pt x="694" y="2615"/>
                  </a:lnTo>
                  <a:lnTo>
                    <a:pt x="632" y="2591"/>
                  </a:lnTo>
                  <a:lnTo>
                    <a:pt x="572" y="2563"/>
                  </a:lnTo>
                  <a:lnTo>
                    <a:pt x="514" y="2532"/>
                  </a:lnTo>
                  <a:close/>
                  <a:moveTo>
                    <a:pt x="1028" y="822"/>
                  </a:moveTo>
                  <a:lnTo>
                    <a:pt x="953" y="825"/>
                  </a:lnTo>
                  <a:lnTo>
                    <a:pt x="880" y="835"/>
                  </a:lnTo>
                  <a:lnTo>
                    <a:pt x="809" y="852"/>
                  </a:lnTo>
                  <a:lnTo>
                    <a:pt x="741" y="874"/>
                  </a:lnTo>
                  <a:lnTo>
                    <a:pt x="676" y="901"/>
                  </a:lnTo>
                  <a:lnTo>
                    <a:pt x="613" y="935"/>
                  </a:lnTo>
                  <a:lnTo>
                    <a:pt x="554" y="973"/>
                  </a:lnTo>
                  <a:lnTo>
                    <a:pt x="498" y="1016"/>
                  </a:lnTo>
                  <a:lnTo>
                    <a:pt x="447" y="1063"/>
                  </a:lnTo>
                  <a:lnTo>
                    <a:pt x="399" y="1116"/>
                  </a:lnTo>
                  <a:lnTo>
                    <a:pt x="356" y="1171"/>
                  </a:lnTo>
                  <a:lnTo>
                    <a:pt x="318" y="1231"/>
                  </a:lnTo>
                  <a:lnTo>
                    <a:pt x="285" y="1293"/>
                  </a:lnTo>
                  <a:lnTo>
                    <a:pt x="257" y="1359"/>
                  </a:lnTo>
                  <a:lnTo>
                    <a:pt x="235" y="1427"/>
                  </a:lnTo>
                  <a:lnTo>
                    <a:pt x="219" y="1498"/>
                  </a:lnTo>
                  <a:lnTo>
                    <a:pt x="209" y="1570"/>
                  </a:lnTo>
                  <a:lnTo>
                    <a:pt x="206" y="1645"/>
                  </a:lnTo>
                  <a:lnTo>
                    <a:pt x="209" y="1721"/>
                  </a:lnTo>
                  <a:lnTo>
                    <a:pt x="219" y="1793"/>
                  </a:lnTo>
                  <a:lnTo>
                    <a:pt x="235" y="1864"/>
                  </a:lnTo>
                  <a:lnTo>
                    <a:pt x="257" y="1932"/>
                  </a:lnTo>
                  <a:lnTo>
                    <a:pt x="285" y="1998"/>
                  </a:lnTo>
                  <a:lnTo>
                    <a:pt x="318" y="2061"/>
                  </a:lnTo>
                  <a:lnTo>
                    <a:pt x="356" y="2120"/>
                  </a:lnTo>
                  <a:lnTo>
                    <a:pt x="399" y="2175"/>
                  </a:lnTo>
                  <a:lnTo>
                    <a:pt x="447" y="2227"/>
                  </a:lnTo>
                  <a:lnTo>
                    <a:pt x="498" y="2274"/>
                  </a:lnTo>
                  <a:lnTo>
                    <a:pt x="554" y="2317"/>
                  </a:lnTo>
                  <a:lnTo>
                    <a:pt x="613" y="2355"/>
                  </a:lnTo>
                  <a:lnTo>
                    <a:pt x="676" y="2389"/>
                  </a:lnTo>
                  <a:lnTo>
                    <a:pt x="741" y="2416"/>
                  </a:lnTo>
                  <a:lnTo>
                    <a:pt x="809" y="2438"/>
                  </a:lnTo>
                  <a:lnTo>
                    <a:pt x="880" y="2455"/>
                  </a:lnTo>
                  <a:lnTo>
                    <a:pt x="953" y="2465"/>
                  </a:lnTo>
                  <a:lnTo>
                    <a:pt x="1028" y="2468"/>
                  </a:lnTo>
                  <a:lnTo>
                    <a:pt x="1102" y="2465"/>
                  </a:lnTo>
                  <a:lnTo>
                    <a:pt x="1175" y="2455"/>
                  </a:lnTo>
                  <a:lnTo>
                    <a:pt x="1245" y="2438"/>
                  </a:lnTo>
                  <a:lnTo>
                    <a:pt x="1314" y="2416"/>
                  </a:lnTo>
                  <a:lnTo>
                    <a:pt x="1380" y="2389"/>
                  </a:lnTo>
                  <a:lnTo>
                    <a:pt x="1442" y="2355"/>
                  </a:lnTo>
                  <a:lnTo>
                    <a:pt x="1501" y="2317"/>
                  </a:lnTo>
                  <a:lnTo>
                    <a:pt x="1556" y="2274"/>
                  </a:lnTo>
                  <a:lnTo>
                    <a:pt x="1608" y="2227"/>
                  </a:lnTo>
                  <a:lnTo>
                    <a:pt x="1656" y="2175"/>
                  </a:lnTo>
                  <a:lnTo>
                    <a:pt x="1698" y="2120"/>
                  </a:lnTo>
                  <a:lnTo>
                    <a:pt x="1737" y="2061"/>
                  </a:lnTo>
                  <a:lnTo>
                    <a:pt x="1770" y="1998"/>
                  </a:lnTo>
                  <a:lnTo>
                    <a:pt x="1798" y="1932"/>
                  </a:lnTo>
                  <a:lnTo>
                    <a:pt x="1820" y="1864"/>
                  </a:lnTo>
                  <a:lnTo>
                    <a:pt x="1836" y="1793"/>
                  </a:lnTo>
                  <a:lnTo>
                    <a:pt x="1846" y="1721"/>
                  </a:lnTo>
                  <a:lnTo>
                    <a:pt x="1850" y="1645"/>
                  </a:lnTo>
                  <a:lnTo>
                    <a:pt x="1846" y="1570"/>
                  </a:lnTo>
                  <a:lnTo>
                    <a:pt x="1836" y="1498"/>
                  </a:lnTo>
                  <a:lnTo>
                    <a:pt x="1820" y="1427"/>
                  </a:lnTo>
                  <a:lnTo>
                    <a:pt x="1798" y="1359"/>
                  </a:lnTo>
                  <a:lnTo>
                    <a:pt x="1770" y="1293"/>
                  </a:lnTo>
                  <a:lnTo>
                    <a:pt x="1737" y="1231"/>
                  </a:lnTo>
                  <a:lnTo>
                    <a:pt x="1698" y="1171"/>
                  </a:lnTo>
                  <a:lnTo>
                    <a:pt x="1656" y="1116"/>
                  </a:lnTo>
                  <a:lnTo>
                    <a:pt x="1608" y="1063"/>
                  </a:lnTo>
                  <a:lnTo>
                    <a:pt x="1556" y="1016"/>
                  </a:lnTo>
                  <a:lnTo>
                    <a:pt x="1501" y="973"/>
                  </a:lnTo>
                  <a:lnTo>
                    <a:pt x="1442" y="935"/>
                  </a:lnTo>
                  <a:lnTo>
                    <a:pt x="1380" y="901"/>
                  </a:lnTo>
                  <a:lnTo>
                    <a:pt x="1314" y="874"/>
                  </a:lnTo>
                  <a:lnTo>
                    <a:pt x="1245" y="852"/>
                  </a:lnTo>
                  <a:lnTo>
                    <a:pt x="1175" y="835"/>
                  </a:lnTo>
                  <a:lnTo>
                    <a:pt x="1102" y="825"/>
                  </a:lnTo>
                  <a:lnTo>
                    <a:pt x="1028" y="822"/>
                  </a:lnTo>
                  <a:close/>
                  <a:moveTo>
                    <a:pt x="627" y="206"/>
                  </a:moveTo>
                  <a:lnTo>
                    <a:pt x="524" y="759"/>
                  </a:lnTo>
                  <a:lnTo>
                    <a:pt x="582" y="728"/>
                  </a:lnTo>
                  <a:lnTo>
                    <a:pt x="642" y="700"/>
                  </a:lnTo>
                  <a:lnTo>
                    <a:pt x="704" y="675"/>
                  </a:lnTo>
                  <a:lnTo>
                    <a:pt x="767" y="655"/>
                  </a:lnTo>
                  <a:lnTo>
                    <a:pt x="833" y="638"/>
                  </a:lnTo>
                  <a:lnTo>
                    <a:pt x="900" y="627"/>
                  </a:lnTo>
                  <a:lnTo>
                    <a:pt x="968" y="619"/>
                  </a:lnTo>
                  <a:lnTo>
                    <a:pt x="1038" y="617"/>
                  </a:lnTo>
                  <a:lnTo>
                    <a:pt x="1118" y="620"/>
                  </a:lnTo>
                  <a:lnTo>
                    <a:pt x="1196" y="630"/>
                  </a:lnTo>
                  <a:lnTo>
                    <a:pt x="1272" y="646"/>
                  </a:lnTo>
                  <a:lnTo>
                    <a:pt x="1345" y="667"/>
                  </a:lnTo>
                  <a:lnTo>
                    <a:pt x="1417" y="693"/>
                  </a:lnTo>
                  <a:lnTo>
                    <a:pt x="1486" y="723"/>
                  </a:lnTo>
                  <a:lnTo>
                    <a:pt x="1552" y="759"/>
                  </a:lnTo>
                  <a:lnTo>
                    <a:pt x="1449" y="206"/>
                  </a:lnTo>
                  <a:lnTo>
                    <a:pt x="627" y="206"/>
                  </a:lnTo>
                  <a:close/>
                  <a:moveTo>
                    <a:pt x="627" y="0"/>
                  </a:moveTo>
                  <a:lnTo>
                    <a:pt x="1449" y="0"/>
                  </a:lnTo>
                  <a:lnTo>
                    <a:pt x="1482" y="2"/>
                  </a:lnTo>
                  <a:lnTo>
                    <a:pt x="1512" y="9"/>
                  </a:lnTo>
                  <a:lnTo>
                    <a:pt x="1542" y="22"/>
                  </a:lnTo>
                  <a:lnTo>
                    <a:pt x="1568" y="37"/>
                  </a:lnTo>
                  <a:lnTo>
                    <a:pt x="1592" y="57"/>
                  </a:lnTo>
                  <a:lnTo>
                    <a:pt x="1613" y="81"/>
                  </a:lnTo>
                  <a:lnTo>
                    <a:pt x="1630" y="107"/>
                  </a:lnTo>
                  <a:lnTo>
                    <a:pt x="1643" y="136"/>
                  </a:lnTo>
                  <a:lnTo>
                    <a:pt x="1651" y="168"/>
                  </a:lnTo>
                  <a:lnTo>
                    <a:pt x="1799" y="972"/>
                  </a:lnTo>
                  <a:lnTo>
                    <a:pt x="1846" y="1030"/>
                  </a:lnTo>
                  <a:lnTo>
                    <a:pt x="1890" y="1092"/>
                  </a:lnTo>
                  <a:lnTo>
                    <a:pt x="1929" y="1156"/>
                  </a:lnTo>
                  <a:lnTo>
                    <a:pt x="1963" y="1224"/>
                  </a:lnTo>
                  <a:lnTo>
                    <a:pt x="1993" y="1295"/>
                  </a:lnTo>
                  <a:lnTo>
                    <a:pt x="2017" y="1368"/>
                  </a:lnTo>
                  <a:lnTo>
                    <a:pt x="2035" y="1443"/>
                  </a:lnTo>
                  <a:lnTo>
                    <a:pt x="2045" y="1441"/>
                  </a:lnTo>
                  <a:lnTo>
                    <a:pt x="2056" y="1440"/>
                  </a:lnTo>
                  <a:lnTo>
                    <a:pt x="2088" y="1442"/>
                  </a:lnTo>
                  <a:lnTo>
                    <a:pt x="2120" y="1450"/>
                  </a:lnTo>
                  <a:lnTo>
                    <a:pt x="2149" y="1462"/>
                  </a:lnTo>
                  <a:lnTo>
                    <a:pt x="2176" y="1479"/>
                  </a:lnTo>
                  <a:lnTo>
                    <a:pt x="2201" y="1500"/>
                  </a:lnTo>
                  <a:lnTo>
                    <a:pt x="2222" y="1524"/>
                  </a:lnTo>
                  <a:lnTo>
                    <a:pt x="2237" y="1550"/>
                  </a:lnTo>
                  <a:lnTo>
                    <a:pt x="2250" y="1580"/>
                  </a:lnTo>
                  <a:lnTo>
                    <a:pt x="2258" y="1612"/>
                  </a:lnTo>
                  <a:lnTo>
                    <a:pt x="2261" y="1645"/>
                  </a:lnTo>
                  <a:lnTo>
                    <a:pt x="2258" y="1679"/>
                  </a:lnTo>
                  <a:lnTo>
                    <a:pt x="2250" y="1710"/>
                  </a:lnTo>
                  <a:lnTo>
                    <a:pt x="2237" y="1740"/>
                  </a:lnTo>
                  <a:lnTo>
                    <a:pt x="2222" y="1767"/>
                  </a:lnTo>
                  <a:lnTo>
                    <a:pt x="2201" y="1791"/>
                  </a:lnTo>
                  <a:lnTo>
                    <a:pt x="2176" y="1811"/>
                  </a:lnTo>
                  <a:lnTo>
                    <a:pt x="2149" y="1828"/>
                  </a:lnTo>
                  <a:lnTo>
                    <a:pt x="2120" y="1841"/>
                  </a:lnTo>
                  <a:lnTo>
                    <a:pt x="2088" y="1848"/>
                  </a:lnTo>
                  <a:lnTo>
                    <a:pt x="2056" y="1851"/>
                  </a:lnTo>
                  <a:lnTo>
                    <a:pt x="2045" y="1849"/>
                  </a:lnTo>
                  <a:lnTo>
                    <a:pt x="2035" y="1847"/>
                  </a:lnTo>
                  <a:lnTo>
                    <a:pt x="2019" y="1915"/>
                  </a:lnTo>
                  <a:lnTo>
                    <a:pt x="1998" y="1982"/>
                  </a:lnTo>
                  <a:lnTo>
                    <a:pt x="1973" y="2047"/>
                  </a:lnTo>
                  <a:lnTo>
                    <a:pt x="1943" y="2109"/>
                  </a:lnTo>
                  <a:lnTo>
                    <a:pt x="1910" y="2169"/>
                  </a:lnTo>
                  <a:lnTo>
                    <a:pt x="1872" y="2226"/>
                  </a:lnTo>
                  <a:lnTo>
                    <a:pt x="1832" y="2281"/>
                  </a:lnTo>
                  <a:lnTo>
                    <a:pt x="1788" y="2333"/>
                  </a:lnTo>
                  <a:lnTo>
                    <a:pt x="1640" y="3123"/>
                  </a:lnTo>
                  <a:lnTo>
                    <a:pt x="1632" y="3155"/>
                  </a:lnTo>
                  <a:lnTo>
                    <a:pt x="1619" y="3184"/>
                  </a:lnTo>
                  <a:lnTo>
                    <a:pt x="1603" y="3211"/>
                  </a:lnTo>
                  <a:lnTo>
                    <a:pt x="1582" y="3234"/>
                  </a:lnTo>
                  <a:lnTo>
                    <a:pt x="1557" y="3254"/>
                  </a:lnTo>
                  <a:lnTo>
                    <a:pt x="1531" y="3270"/>
                  </a:lnTo>
                  <a:lnTo>
                    <a:pt x="1502" y="3282"/>
                  </a:lnTo>
                  <a:lnTo>
                    <a:pt x="1471" y="3290"/>
                  </a:lnTo>
                  <a:lnTo>
                    <a:pt x="1439" y="3292"/>
                  </a:lnTo>
                  <a:lnTo>
                    <a:pt x="617" y="3292"/>
                  </a:lnTo>
                  <a:lnTo>
                    <a:pt x="584" y="3290"/>
                  </a:lnTo>
                  <a:lnTo>
                    <a:pt x="553" y="3282"/>
                  </a:lnTo>
                  <a:lnTo>
                    <a:pt x="524" y="3270"/>
                  </a:lnTo>
                  <a:lnTo>
                    <a:pt x="497" y="3254"/>
                  </a:lnTo>
                  <a:lnTo>
                    <a:pt x="474" y="3234"/>
                  </a:lnTo>
                  <a:lnTo>
                    <a:pt x="453" y="3211"/>
                  </a:lnTo>
                  <a:lnTo>
                    <a:pt x="436" y="3184"/>
                  </a:lnTo>
                  <a:lnTo>
                    <a:pt x="422" y="3155"/>
                  </a:lnTo>
                  <a:lnTo>
                    <a:pt x="414" y="3123"/>
                  </a:lnTo>
                  <a:lnTo>
                    <a:pt x="269" y="2332"/>
                  </a:lnTo>
                  <a:lnTo>
                    <a:pt x="222" y="2276"/>
                  </a:lnTo>
                  <a:lnTo>
                    <a:pt x="178" y="2216"/>
                  </a:lnTo>
                  <a:lnTo>
                    <a:pt x="139" y="2153"/>
                  </a:lnTo>
                  <a:lnTo>
                    <a:pt x="103" y="2088"/>
                  </a:lnTo>
                  <a:lnTo>
                    <a:pt x="73" y="2020"/>
                  </a:lnTo>
                  <a:lnTo>
                    <a:pt x="47" y="1949"/>
                  </a:lnTo>
                  <a:lnTo>
                    <a:pt x="27" y="1877"/>
                  </a:lnTo>
                  <a:lnTo>
                    <a:pt x="13" y="1802"/>
                  </a:lnTo>
                  <a:lnTo>
                    <a:pt x="3" y="1724"/>
                  </a:lnTo>
                  <a:lnTo>
                    <a:pt x="0" y="1645"/>
                  </a:lnTo>
                  <a:lnTo>
                    <a:pt x="3" y="1565"/>
                  </a:lnTo>
                  <a:lnTo>
                    <a:pt x="13" y="1485"/>
                  </a:lnTo>
                  <a:lnTo>
                    <a:pt x="28" y="1408"/>
                  </a:lnTo>
                  <a:lnTo>
                    <a:pt x="49" y="1334"/>
                  </a:lnTo>
                  <a:lnTo>
                    <a:pt x="76" y="1261"/>
                  </a:lnTo>
                  <a:lnTo>
                    <a:pt x="107" y="1192"/>
                  </a:lnTo>
                  <a:lnTo>
                    <a:pt x="144" y="1125"/>
                  </a:lnTo>
                  <a:lnTo>
                    <a:pt x="186" y="1061"/>
                  </a:lnTo>
                  <a:lnTo>
                    <a:pt x="231" y="1001"/>
                  </a:lnTo>
                  <a:lnTo>
                    <a:pt x="282" y="944"/>
                  </a:lnTo>
                  <a:lnTo>
                    <a:pt x="425" y="168"/>
                  </a:lnTo>
                  <a:lnTo>
                    <a:pt x="434" y="136"/>
                  </a:lnTo>
                  <a:lnTo>
                    <a:pt x="447" y="107"/>
                  </a:lnTo>
                  <a:lnTo>
                    <a:pt x="463" y="81"/>
                  </a:lnTo>
                  <a:lnTo>
                    <a:pt x="484" y="57"/>
                  </a:lnTo>
                  <a:lnTo>
                    <a:pt x="509" y="37"/>
                  </a:lnTo>
                  <a:lnTo>
                    <a:pt x="535" y="22"/>
                  </a:lnTo>
                  <a:lnTo>
                    <a:pt x="564" y="9"/>
                  </a:lnTo>
                  <a:lnTo>
                    <a:pt x="595" y="2"/>
                  </a:lnTo>
                  <a:lnTo>
                    <a:pt x="62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70" name="Freeform 278">
              <a:extLst>
                <a:ext uri="{FF2B5EF4-FFF2-40B4-BE49-F238E27FC236}">
                  <a16:creationId xmlns:a16="http://schemas.microsoft.com/office/drawing/2014/main" id="{8740BD55-CFE4-4613-8806-50CE2B3ECEEB}"/>
                </a:ext>
              </a:extLst>
            </p:cNvPr>
            <p:cNvSpPr>
              <a:spLocks/>
            </p:cNvSpPr>
            <p:nvPr/>
          </p:nvSpPr>
          <p:spPr bwMode="auto">
            <a:xfrm>
              <a:off x="10520" y="3797"/>
              <a:ext cx="77" cy="78"/>
            </a:xfrm>
            <a:custGeom>
              <a:avLst/>
              <a:gdLst>
                <a:gd name="T0" fmla="*/ 587 w 621"/>
                <a:gd name="T1" fmla="*/ 0 h 625"/>
                <a:gd name="T2" fmla="*/ 600 w 621"/>
                <a:gd name="T3" fmla="*/ 3 h 625"/>
                <a:gd name="T4" fmla="*/ 610 w 621"/>
                <a:gd name="T5" fmla="*/ 11 h 625"/>
                <a:gd name="T6" fmla="*/ 618 w 621"/>
                <a:gd name="T7" fmla="*/ 21 h 625"/>
                <a:gd name="T8" fmla="*/ 621 w 621"/>
                <a:gd name="T9" fmla="*/ 34 h 625"/>
                <a:gd name="T10" fmla="*/ 619 w 621"/>
                <a:gd name="T11" fmla="*/ 45 h 625"/>
                <a:gd name="T12" fmla="*/ 614 w 621"/>
                <a:gd name="T13" fmla="*/ 57 h 625"/>
                <a:gd name="T14" fmla="*/ 364 w 621"/>
                <a:gd name="T15" fmla="*/ 367 h 625"/>
                <a:gd name="T16" fmla="*/ 174 w 621"/>
                <a:gd name="T17" fmla="*/ 597 h 625"/>
                <a:gd name="T18" fmla="*/ 158 w 621"/>
                <a:gd name="T19" fmla="*/ 609 h 625"/>
                <a:gd name="T20" fmla="*/ 141 w 621"/>
                <a:gd name="T21" fmla="*/ 618 h 625"/>
                <a:gd name="T22" fmla="*/ 122 w 621"/>
                <a:gd name="T23" fmla="*/ 623 h 625"/>
                <a:gd name="T24" fmla="*/ 102 w 621"/>
                <a:gd name="T25" fmla="*/ 625 h 625"/>
                <a:gd name="T26" fmla="*/ 82 w 621"/>
                <a:gd name="T27" fmla="*/ 623 h 625"/>
                <a:gd name="T28" fmla="*/ 63 w 621"/>
                <a:gd name="T29" fmla="*/ 617 h 625"/>
                <a:gd name="T30" fmla="*/ 45 w 621"/>
                <a:gd name="T31" fmla="*/ 607 h 625"/>
                <a:gd name="T32" fmla="*/ 29 w 621"/>
                <a:gd name="T33" fmla="*/ 595 h 625"/>
                <a:gd name="T34" fmla="*/ 17 w 621"/>
                <a:gd name="T35" fmla="*/ 579 h 625"/>
                <a:gd name="T36" fmla="*/ 7 w 621"/>
                <a:gd name="T37" fmla="*/ 562 h 625"/>
                <a:gd name="T38" fmla="*/ 2 w 621"/>
                <a:gd name="T39" fmla="*/ 543 h 625"/>
                <a:gd name="T40" fmla="*/ 0 w 621"/>
                <a:gd name="T41" fmla="*/ 523 h 625"/>
                <a:gd name="T42" fmla="*/ 2 w 621"/>
                <a:gd name="T43" fmla="*/ 503 h 625"/>
                <a:gd name="T44" fmla="*/ 7 w 621"/>
                <a:gd name="T45" fmla="*/ 483 h 625"/>
                <a:gd name="T46" fmla="*/ 18 w 621"/>
                <a:gd name="T47" fmla="*/ 465 h 625"/>
                <a:gd name="T48" fmla="*/ 30 w 621"/>
                <a:gd name="T49" fmla="*/ 449 h 625"/>
                <a:gd name="T50" fmla="*/ 564 w 621"/>
                <a:gd name="T51" fmla="*/ 9 h 625"/>
                <a:gd name="T52" fmla="*/ 575 w 621"/>
                <a:gd name="T53" fmla="*/ 2 h 625"/>
                <a:gd name="T54" fmla="*/ 587 w 621"/>
                <a:gd name="T55"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1" h="625">
                  <a:moveTo>
                    <a:pt x="587" y="0"/>
                  </a:moveTo>
                  <a:lnTo>
                    <a:pt x="600" y="3"/>
                  </a:lnTo>
                  <a:lnTo>
                    <a:pt x="610" y="11"/>
                  </a:lnTo>
                  <a:lnTo>
                    <a:pt x="618" y="21"/>
                  </a:lnTo>
                  <a:lnTo>
                    <a:pt x="621" y="34"/>
                  </a:lnTo>
                  <a:lnTo>
                    <a:pt x="619" y="45"/>
                  </a:lnTo>
                  <a:lnTo>
                    <a:pt x="614" y="57"/>
                  </a:lnTo>
                  <a:lnTo>
                    <a:pt x="364" y="367"/>
                  </a:lnTo>
                  <a:lnTo>
                    <a:pt x="174" y="597"/>
                  </a:lnTo>
                  <a:lnTo>
                    <a:pt x="158" y="609"/>
                  </a:lnTo>
                  <a:lnTo>
                    <a:pt x="141" y="618"/>
                  </a:lnTo>
                  <a:lnTo>
                    <a:pt x="122" y="623"/>
                  </a:lnTo>
                  <a:lnTo>
                    <a:pt x="102" y="625"/>
                  </a:lnTo>
                  <a:lnTo>
                    <a:pt x="82" y="623"/>
                  </a:lnTo>
                  <a:lnTo>
                    <a:pt x="63" y="617"/>
                  </a:lnTo>
                  <a:lnTo>
                    <a:pt x="45" y="607"/>
                  </a:lnTo>
                  <a:lnTo>
                    <a:pt x="29" y="595"/>
                  </a:lnTo>
                  <a:lnTo>
                    <a:pt x="17" y="579"/>
                  </a:lnTo>
                  <a:lnTo>
                    <a:pt x="7" y="562"/>
                  </a:lnTo>
                  <a:lnTo>
                    <a:pt x="2" y="543"/>
                  </a:lnTo>
                  <a:lnTo>
                    <a:pt x="0" y="523"/>
                  </a:lnTo>
                  <a:lnTo>
                    <a:pt x="2" y="503"/>
                  </a:lnTo>
                  <a:lnTo>
                    <a:pt x="7" y="483"/>
                  </a:lnTo>
                  <a:lnTo>
                    <a:pt x="18" y="465"/>
                  </a:lnTo>
                  <a:lnTo>
                    <a:pt x="30" y="449"/>
                  </a:lnTo>
                  <a:lnTo>
                    <a:pt x="564" y="9"/>
                  </a:lnTo>
                  <a:lnTo>
                    <a:pt x="575" y="2"/>
                  </a:lnTo>
                  <a:lnTo>
                    <a:pt x="587"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271" name="Freeform 283">
            <a:extLst>
              <a:ext uri="{FF2B5EF4-FFF2-40B4-BE49-F238E27FC236}">
                <a16:creationId xmlns:a16="http://schemas.microsoft.com/office/drawing/2014/main" id="{82A68010-451B-4D09-AA9B-BDF70611987C}"/>
              </a:ext>
            </a:extLst>
          </p:cNvPr>
          <p:cNvSpPr>
            <a:spLocks noEditPoints="1"/>
          </p:cNvSpPr>
          <p:nvPr/>
        </p:nvSpPr>
        <p:spPr bwMode="auto">
          <a:xfrm>
            <a:off x="8934525" y="3284866"/>
            <a:ext cx="330162" cy="326987"/>
          </a:xfrm>
          <a:custGeom>
            <a:avLst/>
            <a:gdLst>
              <a:gd name="T0" fmla="*/ 212 w 3333"/>
              <a:gd name="T1" fmla="*/ 2907 h 3292"/>
              <a:gd name="T2" fmla="*/ 235 w 3333"/>
              <a:gd name="T3" fmla="*/ 3017 h 3292"/>
              <a:gd name="T4" fmla="*/ 363 w 3333"/>
              <a:gd name="T5" fmla="*/ 3085 h 3292"/>
              <a:gd name="T6" fmla="*/ 433 w 3333"/>
              <a:gd name="T7" fmla="*/ 3073 h 3292"/>
              <a:gd name="T8" fmla="*/ 789 w 3333"/>
              <a:gd name="T9" fmla="*/ 2791 h 3292"/>
              <a:gd name="T10" fmla="*/ 637 w 3333"/>
              <a:gd name="T11" fmla="*/ 2589 h 3292"/>
              <a:gd name="T12" fmla="*/ 419 w 3333"/>
              <a:gd name="T13" fmla="*/ 2488 h 3292"/>
              <a:gd name="T14" fmla="*/ 689 w 3333"/>
              <a:gd name="T15" fmla="*/ 1857 h 3292"/>
              <a:gd name="T16" fmla="*/ 486 w 3333"/>
              <a:gd name="T17" fmla="*/ 1956 h 3292"/>
              <a:gd name="T18" fmla="*/ 463 w 3333"/>
              <a:gd name="T19" fmla="*/ 2390 h 3292"/>
              <a:gd name="T20" fmla="*/ 708 w 3333"/>
              <a:gd name="T21" fmla="*/ 2513 h 3292"/>
              <a:gd name="T22" fmla="*/ 880 w 3333"/>
              <a:gd name="T23" fmla="*/ 2738 h 3292"/>
              <a:gd name="T24" fmla="*/ 1309 w 3333"/>
              <a:gd name="T25" fmla="*/ 2846 h 3292"/>
              <a:gd name="T26" fmla="*/ 1426 w 3333"/>
              <a:gd name="T27" fmla="*/ 2701 h 3292"/>
              <a:gd name="T28" fmla="*/ 1458 w 3333"/>
              <a:gd name="T29" fmla="*/ 2451 h 3292"/>
              <a:gd name="T30" fmla="*/ 1368 w 3333"/>
              <a:gd name="T31" fmla="*/ 2192 h 3292"/>
              <a:gd name="T32" fmla="*/ 1162 w 3333"/>
              <a:gd name="T33" fmla="*/ 1972 h 3292"/>
              <a:gd name="T34" fmla="*/ 901 w 3333"/>
              <a:gd name="T35" fmla="*/ 1859 h 3292"/>
              <a:gd name="T36" fmla="*/ 1620 w 3333"/>
              <a:gd name="T37" fmla="*/ 2243 h 3292"/>
              <a:gd name="T38" fmla="*/ 1669 w 3333"/>
              <a:gd name="T39" fmla="*/ 2524 h 3292"/>
              <a:gd name="T40" fmla="*/ 2508 w 3333"/>
              <a:gd name="T41" fmla="*/ 1682 h 3292"/>
              <a:gd name="T42" fmla="*/ 2602 w 3333"/>
              <a:gd name="T43" fmla="*/ 1459 h 3292"/>
              <a:gd name="T44" fmla="*/ 2578 w 3333"/>
              <a:gd name="T45" fmla="*/ 1204 h 3292"/>
              <a:gd name="T46" fmla="*/ 1323 w 3333"/>
              <a:gd name="T47" fmla="*/ 1836 h 3292"/>
              <a:gd name="T48" fmla="*/ 1510 w 3333"/>
              <a:gd name="T49" fmla="*/ 2036 h 3292"/>
              <a:gd name="T50" fmla="*/ 2441 w 3333"/>
              <a:gd name="T51" fmla="*/ 962 h 3292"/>
              <a:gd name="T52" fmla="*/ 2229 w 3333"/>
              <a:gd name="T53" fmla="*/ 794 h 3292"/>
              <a:gd name="T54" fmla="*/ 1766 w 3333"/>
              <a:gd name="T55" fmla="*/ 741 h 3292"/>
              <a:gd name="T56" fmla="*/ 793 w 3333"/>
              <a:gd name="T57" fmla="*/ 1642 h 3292"/>
              <a:gd name="T58" fmla="*/ 2074 w 3333"/>
              <a:gd name="T59" fmla="*/ 734 h 3292"/>
              <a:gd name="T60" fmla="*/ 2393 w 3333"/>
              <a:gd name="T61" fmla="*/ 208 h 3292"/>
              <a:gd name="T62" fmla="*/ 2174 w 3333"/>
              <a:gd name="T63" fmla="*/ 280 h 3292"/>
              <a:gd name="T64" fmla="*/ 2064 w 3333"/>
              <a:gd name="T65" fmla="*/ 521 h 3292"/>
              <a:gd name="T66" fmla="*/ 2383 w 3333"/>
              <a:gd name="T67" fmla="*/ 642 h 3292"/>
              <a:gd name="T68" fmla="*/ 2642 w 3333"/>
              <a:gd name="T69" fmla="*/ 880 h 3292"/>
              <a:gd name="T70" fmla="*/ 2790 w 3333"/>
              <a:gd name="T71" fmla="*/ 1184 h 3292"/>
              <a:gd name="T72" fmla="*/ 2813 w 3333"/>
              <a:gd name="T73" fmla="*/ 1385 h 3292"/>
              <a:gd name="T74" fmla="*/ 3095 w 3333"/>
              <a:gd name="T75" fmla="*/ 1043 h 3292"/>
              <a:gd name="T76" fmla="*/ 3117 w 3333"/>
              <a:gd name="T77" fmla="*/ 781 h 3292"/>
              <a:gd name="T78" fmla="*/ 2998 w 3333"/>
              <a:gd name="T79" fmla="*/ 508 h 3292"/>
              <a:gd name="T80" fmla="*/ 2770 w 3333"/>
              <a:gd name="T81" fmla="*/ 299 h 3292"/>
              <a:gd name="T82" fmla="*/ 2498 w 3333"/>
              <a:gd name="T83" fmla="*/ 208 h 3292"/>
              <a:gd name="T84" fmla="*/ 2642 w 3333"/>
              <a:gd name="T85" fmla="*/ 25 h 3292"/>
              <a:gd name="T86" fmla="*/ 2953 w 3333"/>
              <a:gd name="T87" fmla="*/ 172 h 3292"/>
              <a:gd name="T88" fmla="*/ 3190 w 3333"/>
              <a:gd name="T89" fmla="*/ 420 h 3292"/>
              <a:gd name="T90" fmla="*/ 3314 w 3333"/>
              <a:gd name="T91" fmla="*/ 708 h 3292"/>
              <a:gd name="T92" fmla="*/ 3322 w 3333"/>
              <a:gd name="T93" fmla="*/ 999 h 3292"/>
              <a:gd name="T94" fmla="*/ 3212 w 3333"/>
              <a:gd name="T95" fmla="*/ 1264 h 3292"/>
              <a:gd name="T96" fmla="*/ 1482 w 3333"/>
              <a:gd name="T97" fmla="*/ 2991 h 3292"/>
              <a:gd name="T98" fmla="*/ 482 w 3333"/>
              <a:gd name="T99" fmla="*/ 3273 h 3292"/>
              <a:gd name="T100" fmla="*/ 413 w 3333"/>
              <a:gd name="T101" fmla="*/ 3286 h 3292"/>
              <a:gd name="T102" fmla="*/ 268 w 3333"/>
              <a:gd name="T103" fmla="*/ 3279 h 3292"/>
              <a:gd name="T104" fmla="*/ 76 w 3333"/>
              <a:gd name="T105" fmla="*/ 3152 h 3292"/>
              <a:gd name="T106" fmla="*/ 0 w 3333"/>
              <a:gd name="T107" fmla="*/ 2932 h 3292"/>
              <a:gd name="T108" fmla="*/ 11 w 3333"/>
              <a:gd name="T109" fmla="*/ 2851 h 3292"/>
              <a:gd name="T110" fmla="*/ 275 w 3333"/>
              <a:gd name="T111" fmla="*/ 1911 h 3292"/>
              <a:gd name="T112" fmla="*/ 1442 w 3333"/>
              <a:gd name="T113" fmla="*/ 703 h 3292"/>
              <a:gd name="T114" fmla="*/ 1447 w 3333"/>
              <a:gd name="T115" fmla="*/ 698 h 3292"/>
              <a:gd name="T116" fmla="*/ 2096 w 3333"/>
              <a:gd name="T117" fmla="*/ 87 h 3292"/>
              <a:gd name="T118" fmla="*/ 2381 w 3333"/>
              <a:gd name="T119" fmla="*/ 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3" h="3292">
                <a:moveTo>
                  <a:pt x="328" y="2482"/>
                </a:moveTo>
                <a:lnTo>
                  <a:pt x="218" y="2874"/>
                </a:lnTo>
                <a:lnTo>
                  <a:pt x="217" y="2882"/>
                </a:lnTo>
                <a:lnTo>
                  <a:pt x="214" y="2894"/>
                </a:lnTo>
                <a:lnTo>
                  <a:pt x="212" y="2907"/>
                </a:lnTo>
                <a:lnTo>
                  <a:pt x="210" y="2920"/>
                </a:lnTo>
                <a:lnTo>
                  <a:pt x="209" y="2932"/>
                </a:lnTo>
                <a:lnTo>
                  <a:pt x="212" y="2962"/>
                </a:lnTo>
                <a:lnTo>
                  <a:pt x="220" y="2991"/>
                </a:lnTo>
                <a:lnTo>
                  <a:pt x="235" y="3017"/>
                </a:lnTo>
                <a:lnTo>
                  <a:pt x="253" y="3040"/>
                </a:lnTo>
                <a:lnTo>
                  <a:pt x="277" y="3059"/>
                </a:lnTo>
                <a:lnTo>
                  <a:pt x="304" y="3073"/>
                </a:lnTo>
                <a:lnTo>
                  <a:pt x="332" y="3082"/>
                </a:lnTo>
                <a:lnTo>
                  <a:pt x="363" y="3085"/>
                </a:lnTo>
                <a:lnTo>
                  <a:pt x="379" y="3084"/>
                </a:lnTo>
                <a:lnTo>
                  <a:pt x="395" y="3081"/>
                </a:lnTo>
                <a:lnTo>
                  <a:pt x="411" y="3078"/>
                </a:lnTo>
                <a:lnTo>
                  <a:pt x="425" y="3075"/>
                </a:lnTo>
                <a:lnTo>
                  <a:pt x="433" y="3073"/>
                </a:lnTo>
                <a:lnTo>
                  <a:pt x="822" y="2972"/>
                </a:lnTo>
                <a:lnTo>
                  <a:pt x="821" y="2928"/>
                </a:lnTo>
                <a:lnTo>
                  <a:pt x="816" y="2881"/>
                </a:lnTo>
                <a:lnTo>
                  <a:pt x="805" y="2836"/>
                </a:lnTo>
                <a:lnTo>
                  <a:pt x="789" y="2791"/>
                </a:lnTo>
                <a:lnTo>
                  <a:pt x="769" y="2747"/>
                </a:lnTo>
                <a:lnTo>
                  <a:pt x="743" y="2704"/>
                </a:lnTo>
                <a:lnTo>
                  <a:pt x="713" y="2662"/>
                </a:lnTo>
                <a:lnTo>
                  <a:pt x="676" y="2624"/>
                </a:lnTo>
                <a:lnTo>
                  <a:pt x="637" y="2589"/>
                </a:lnTo>
                <a:lnTo>
                  <a:pt x="596" y="2558"/>
                </a:lnTo>
                <a:lnTo>
                  <a:pt x="554" y="2534"/>
                </a:lnTo>
                <a:lnTo>
                  <a:pt x="509" y="2514"/>
                </a:lnTo>
                <a:lnTo>
                  <a:pt x="464" y="2498"/>
                </a:lnTo>
                <a:lnTo>
                  <a:pt x="419" y="2488"/>
                </a:lnTo>
                <a:lnTo>
                  <a:pt x="374" y="2483"/>
                </a:lnTo>
                <a:lnTo>
                  <a:pt x="328" y="2482"/>
                </a:lnTo>
                <a:close/>
                <a:moveTo>
                  <a:pt x="793" y="1848"/>
                </a:moveTo>
                <a:lnTo>
                  <a:pt x="741" y="1850"/>
                </a:lnTo>
                <a:lnTo>
                  <a:pt x="689" y="1857"/>
                </a:lnTo>
                <a:lnTo>
                  <a:pt x="640" y="1868"/>
                </a:lnTo>
                <a:lnTo>
                  <a:pt x="591" y="1885"/>
                </a:lnTo>
                <a:lnTo>
                  <a:pt x="545" y="1907"/>
                </a:lnTo>
                <a:lnTo>
                  <a:pt x="503" y="1934"/>
                </a:lnTo>
                <a:lnTo>
                  <a:pt x="486" y="1956"/>
                </a:lnTo>
                <a:lnTo>
                  <a:pt x="472" y="1981"/>
                </a:lnTo>
                <a:lnTo>
                  <a:pt x="462" y="2005"/>
                </a:lnTo>
                <a:lnTo>
                  <a:pt x="358" y="2376"/>
                </a:lnTo>
                <a:lnTo>
                  <a:pt x="411" y="2381"/>
                </a:lnTo>
                <a:lnTo>
                  <a:pt x="463" y="2390"/>
                </a:lnTo>
                <a:lnTo>
                  <a:pt x="515" y="2406"/>
                </a:lnTo>
                <a:lnTo>
                  <a:pt x="567" y="2425"/>
                </a:lnTo>
                <a:lnTo>
                  <a:pt x="616" y="2450"/>
                </a:lnTo>
                <a:lnTo>
                  <a:pt x="664" y="2478"/>
                </a:lnTo>
                <a:lnTo>
                  <a:pt x="708" y="2513"/>
                </a:lnTo>
                <a:lnTo>
                  <a:pt x="750" y="2551"/>
                </a:lnTo>
                <a:lnTo>
                  <a:pt x="790" y="2594"/>
                </a:lnTo>
                <a:lnTo>
                  <a:pt x="825" y="2640"/>
                </a:lnTo>
                <a:lnTo>
                  <a:pt x="855" y="2689"/>
                </a:lnTo>
                <a:lnTo>
                  <a:pt x="880" y="2738"/>
                </a:lnTo>
                <a:lnTo>
                  <a:pt x="898" y="2790"/>
                </a:lnTo>
                <a:lnTo>
                  <a:pt x="912" y="2841"/>
                </a:lnTo>
                <a:lnTo>
                  <a:pt x="920" y="2894"/>
                </a:lnTo>
                <a:lnTo>
                  <a:pt x="924" y="2945"/>
                </a:lnTo>
                <a:lnTo>
                  <a:pt x="1309" y="2846"/>
                </a:lnTo>
                <a:lnTo>
                  <a:pt x="1328" y="2838"/>
                </a:lnTo>
                <a:lnTo>
                  <a:pt x="1346" y="2830"/>
                </a:lnTo>
                <a:lnTo>
                  <a:pt x="1378" y="2790"/>
                </a:lnTo>
                <a:lnTo>
                  <a:pt x="1405" y="2747"/>
                </a:lnTo>
                <a:lnTo>
                  <a:pt x="1426" y="2701"/>
                </a:lnTo>
                <a:lnTo>
                  <a:pt x="1442" y="2655"/>
                </a:lnTo>
                <a:lnTo>
                  <a:pt x="1454" y="2606"/>
                </a:lnTo>
                <a:lnTo>
                  <a:pt x="1460" y="2555"/>
                </a:lnTo>
                <a:lnTo>
                  <a:pt x="1461" y="2504"/>
                </a:lnTo>
                <a:lnTo>
                  <a:pt x="1458" y="2451"/>
                </a:lnTo>
                <a:lnTo>
                  <a:pt x="1450" y="2398"/>
                </a:lnTo>
                <a:lnTo>
                  <a:pt x="1436" y="2346"/>
                </a:lnTo>
                <a:lnTo>
                  <a:pt x="1418" y="2293"/>
                </a:lnTo>
                <a:lnTo>
                  <a:pt x="1395" y="2243"/>
                </a:lnTo>
                <a:lnTo>
                  <a:pt x="1368" y="2192"/>
                </a:lnTo>
                <a:lnTo>
                  <a:pt x="1335" y="2143"/>
                </a:lnTo>
                <a:lnTo>
                  <a:pt x="1297" y="2095"/>
                </a:lnTo>
                <a:lnTo>
                  <a:pt x="1256" y="2051"/>
                </a:lnTo>
                <a:lnTo>
                  <a:pt x="1210" y="2009"/>
                </a:lnTo>
                <a:lnTo>
                  <a:pt x="1162" y="1972"/>
                </a:lnTo>
                <a:lnTo>
                  <a:pt x="1112" y="1940"/>
                </a:lnTo>
                <a:lnTo>
                  <a:pt x="1060" y="1912"/>
                </a:lnTo>
                <a:lnTo>
                  <a:pt x="1008" y="1890"/>
                </a:lnTo>
                <a:lnTo>
                  <a:pt x="954" y="1872"/>
                </a:lnTo>
                <a:lnTo>
                  <a:pt x="901" y="1859"/>
                </a:lnTo>
                <a:lnTo>
                  <a:pt x="847" y="1851"/>
                </a:lnTo>
                <a:lnTo>
                  <a:pt x="793" y="1848"/>
                </a:lnTo>
                <a:close/>
                <a:moveTo>
                  <a:pt x="2578" y="1204"/>
                </a:moveTo>
                <a:lnTo>
                  <a:pt x="1592" y="2177"/>
                </a:lnTo>
                <a:lnTo>
                  <a:pt x="1620" y="2243"/>
                </a:lnTo>
                <a:lnTo>
                  <a:pt x="1642" y="2310"/>
                </a:lnTo>
                <a:lnTo>
                  <a:pt x="1658" y="2378"/>
                </a:lnTo>
                <a:lnTo>
                  <a:pt x="1668" y="2447"/>
                </a:lnTo>
                <a:lnTo>
                  <a:pt x="1669" y="2486"/>
                </a:lnTo>
                <a:lnTo>
                  <a:pt x="1669" y="2524"/>
                </a:lnTo>
                <a:lnTo>
                  <a:pt x="2474" y="1723"/>
                </a:lnTo>
                <a:lnTo>
                  <a:pt x="2472" y="1722"/>
                </a:lnTo>
                <a:lnTo>
                  <a:pt x="2473" y="1721"/>
                </a:lnTo>
                <a:lnTo>
                  <a:pt x="2475" y="1720"/>
                </a:lnTo>
                <a:lnTo>
                  <a:pt x="2508" y="1682"/>
                </a:lnTo>
                <a:lnTo>
                  <a:pt x="2537" y="1642"/>
                </a:lnTo>
                <a:lnTo>
                  <a:pt x="2561" y="1600"/>
                </a:lnTo>
                <a:lnTo>
                  <a:pt x="2580" y="1555"/>
                </a:lnTo>
                <a:lnTo>
                  <a:pt x="2594" y="1507"/>
                </a:lnTo>
                <a:lnTo>
                  <a:pt x="2602" y="1459"/>
                </a:lnTo>
                <a:lnTo>
                  <a:pt x="2606" y="1409"/>
                </a:lnTo>
                <a:lnTo>
                  <a:pt x="2606" y="1359"/>
                </a:lnTo>
                <a:lnTo>
                  <a:pt x="2601" y="1307"/>
                </a:lnTo>
                <a:lnTo>
                  <a:pt x="2591" y="1256"/>
                </a:lnTo>
                <a:lnTo>
                  <a:pt x="2578" y="1204"/>
                </a:lnTo>
                <a:close/>
                <a:moveTo>
                  <a:pt x="2182" y="772"/>
                </a:moveTo>
                <a:lnTo>
                  <a:pt x="1190" y="1752"/>
                </a:lnTo>
                <a:lnTo>
                  <a:pt x="1236" y="1778"/>
                </a:lnTo>
                <a:lnTo>
                  <a:pt x="1279" y="1806"/>
                </a:lnTo>
                <a:lnTo>
                  <a:pt x="1323" y="1836"/>
                </a:lnTo>
                <a:lnTo>
                  <a:pt x="1363" y="1869"/>
                </a:lnTo>
                <a:lnTo>
                  <a:pt x="1403" y="1905"/>
                </a:lnTo>
                <a:lnTo>
                  <a:pt x="1442" y="1947"/>
                </a:lnTo>
                <a:lnTo>
                  <a:pt x="1477" y="1991"/>
                </a:lnTo>
                <a:lnTo>
                  <a:pt x="1510" y="2036"/>
                </a:lnTo>
                <a:lnTo>
                  <a:pt x="1541" y="2083"/>
                </a:lnTo>
                <a:lnTo>
                  <a:pt x="2535" y="1101"/>
                </a:lnTo>
                <a:lnTo>
                  <a:pt x="2507" y="1054"/>
                </a:lnTo>
                <a:lnTo>
                  <a:pt x="2476" y="1006"/>
                </a:lnTo>
                <a:lnTo>
                  <a:pt x="2441" y="962"/>
                </a:lnTo>
                <a:lnTo>
                  <a:pt x="2402" y="919"/>
                </a:lnTo>
                <a:lnTo>
                  <a:pt x="2360" y="882"/>
                </a:lnTo>
                <a:lnTo>
                  <a:pt x="2319" y="849"/>
                </a:lnTo>
                <a:lnTo>
                  <a:pt x="2274" y="819"/>
                </a:lnTo>
                <a:lnTo>
                  <a:pt x="2229" y="794"/>
                </a:lnTo>
                <a:lnTo>
                  <a:pt x="2182" y="772"/>
                </a:lnTo>
                <a:close/>
                <a:moveTo>
                  <a:pt x="1916" y="716"/>
                </a:moveTo>
                <a:lnTo>
                  <a:pt x="1865" y="719"/>
                </a:lnTo>
                <a:lnTo>
                  <a:pt x="1815" y="728"/>
                </a:lnTo>
                <a:lnTo>
                  <a:pt x="1766" y="741"/>
                </a:lnTo>
                <a:lnTo>
                  <a:pt x="1720" y="759"/>
                </a:lnTo>
                <a:lnTo>
                  <a:pt x="1675" y="782"/>
                </a:lnTo>
                <a:lnTo>
                  <a:pt x="1634" y="811"/>
                </a:lnTo>
                <a:lnTo>
                  <a:pt x="1596" y="843"/>
                </a:lnTo>
                <a:lnTo>
                  <a:pt x="793" y="1642"/>
                </a:lnTo>
                <a:lnTo>
                  <a:pt x="869" y="1646"/>
                </a:lnTo>
                <a:lnTo>
                  <a:pt x="945" y="1659"/>
                </a:lnTo>
                <a:lnTo>
                  <a:pt x="1019" y="1678"/>
                </a:lnTo>
                <a:lnTo>
                  <a:pt x="1093" y="1703"/>
                </a:lnTo>
                <a:lnTo>
                  <a:pt x="2074" y="734"/>
                </a:lnTo>
                <a:lnTo>
                  <a:pt x="2021" y="723"/>
                </a:lnTo>
                <a:lnTo>
                  <a:pt x="1968" y="717"/>
                </a:lnTo>
                <a:lnTo>
                  <a:pt x="1916" y="716"/>
                </a:lnTo>
                <a:close/>
                <a:moveTo>
                  <a:pt x="2442" y="206"/>
                </a:moveTo>
                <a:lnTo>
                  <a:pt x="2393" y="208"/>
                </a:lnTo>
                <a:lnTo>
                  <a:pt x="2345" y="214"/>
                </a:lnTo>
                <a:lnTo>
                  <a:pt x="2300" y="225"/>
                </a:lnTo>
                <a:lnTo>
                  <a:pt x="2256" y="239"/>
                </a:lnTo>
                <a:lnTo>
                  <a:pt x="2214" y="258"/>
                </a:lnTo>
                <a:lnTo>
                  <a:pt x="2174" y="280"/>
                </a:lnTo>
                <a:lnTo>
                  <a:pt x="2138" y="308"/>
                </a:lnTo>
                <a:lnTo>
                  <a:pt x="2104" y="337"/>
                </a:lnTo>
                <a:lnTo>
                  <a:pt x="1931" y="509"/>
                </a:lnTo>
                <a:lnTo>
                  <a:pt x="1998" y="512"/>
                </a:lnTo>
                <a:lnTo>
                  <a:pt x="2064" y="521"/>
                </a:lnTo>
                <a:lnTo>
                  <a:pt x="2130" y="535"/>
                </a:lnTo>
                <a:lnTo>
                  <a:pt x="2195" y="554"/>
                </a:lnTo>
                <a:lnTo>
                  <a:pt x="2259" y="579"/>
                </a:lnTo>
                <a:lnTo>
                  <a:pt x="2322" y="609"/>
                </a:lnTo>
                <a:lnTo>
                  <a:pt x="2383" y="642"/>
                </a:lnTo>
                <a:lnTo>
                  <a:pt x="2440" y="682"/>
                </a:lnTo>
                <a:lnTo>
                  <a:pt x="2496" y="726"/>
                </a:lnTo>
                <a:lnTo>
                  <a:pt x="2548" y="774"/>
                </a:lnTo>
                <a:lnTo>
                  <a:pt x="2597" y="825"/>
                </a:lnTo>
                <a:lnTo>
                  <a:pt x="2642" y="880"/>
                </a:lnTo>
                <a:lnTo>
                  <a:pt x="2681" y="937"/>
                </a:lnTo>
                <a:lnTo>
                  <a:pt x="2716" y="996"/>
                </a:lnTo>
                <a:lnTo>
                  <a:pt x="2746" y="1057"/>
                </a:lnTo>
                <a:lnTo>
                  <a:pt x="2770" y="1120"/>
                </a:lnTo>
                <a:lnTo>
                  <a:pt x="2790" y="1184"/>
                </a:lnTo>
                <a:lnTo>
                  <a:pt x="2804" y="1249"/>
                </a:lnTo>
                <a:lnTo>
                  <a:pt x="2813" y="1316"/>
                </a:lnTo>
                <a:lnTo>
                  <a:pt x="2814" y="1339"/>
                </a:lnTo>
                <a:lnTo>
                  <a:pt x="2813" y="1362"/>
                </a:lnTo>
                <a:lnTo>
                  <a:pt x="2813" y="1385"/>
                </a:lnTo>
                <a:lnTo>
                  <a:pt x="2988" y="1211"/>
                </a:lnTo>
                <a:lnTo>
                  <a:pt x="3022" y="1173"/>
                </a:lnTo>
                <a:lnTo>
                  <a:pt x="3052" y="1133"/>
                </a:lnTo>
                <a:lnTo>
                  <a:pt x="3076" y="1088"/>
                </a:lnTo>
                <a:lnTo>
                  <a:pt x="3095" y="1043"/>
                </a:lnTo>
                <a:lnTo>
                  <a:pt x="3110" y="995"/>
                </a:lnTo>
                <a:lnTo>
                  <a:pt x="3120" y="944"/>
                </a:lnTo>
                <a:lnTo>
                  <a:pt x="3124" y="893"/>
                </a:lnTo>
                <a:lnTo>
                  <a:pt x="3123" y="839"/>
                </a:lnTo>
                <a:lnTo>
                  <a:pt x="3117" y="781"/>
                </a:lnTo>
                <a:lnTo>
                  <a:pt x="3104" y="724"/>
                </a:lnTo>
                <a:lnTo>
                  <a:pt x="3086" y="668"/>
                </a:lnTo>
                <a:lnTo>
                  <a:pt x="3061" y="613"/>
                </a:lnTo>
                <a:lnTo>
                  <a:pt x="3032" y="559"/>
                </a:lnTo>
                <a:lnTo>
                  <a:pt x="2998" y="508"/>
                </a:lnTo>
                <a:lnTo>
                  <a:pt x="2959" y="457"/>
                </a:lnTo>
                <a:lnTo>
                  <a:pt x="2914" y="410"/>
                </a:lnTo>
                <a:lnTo>
                  <a:pt x="2868" y="369"/>
                </a:lnTo>
                <a:lnTo>
                  <a:pt x="2820" y="332"/>
                </a:lnTo>
                <a:lnTo>
                  <a:pt x="2770" y="299"/>
                </a:lnTo>
                <a:lnTo>
                  <a:pt x="2718" y="271"/>
                </a:lnTo>
                <a:lnTo>
                  <a:pt x="2665" y="248"/>
                </a:lnTo>
                <a:lnTo>
                  <a:pt x="2610" y="230"/>
                </a:lnTo>
                <a:lnTo>
                  <a:pt x="2554" y="216"/>
                </a:lnTo>
                <a:lnTo>
                  <a:pt x="2498" y="208"/>
                </a:lnTo>
                <a:lnTo>
                  <a:pt x="2442" y="206"/>
                </a:lnTo>
                <a:close/>
                <a:moveTo>
                  <a:pt x="2442" y="0"/>
                </a:moveTo>
                <a:lnTo>
                  <a:pt x="2509" y="3"/>
                </a:lnTo>
                <a:lnTo>
                  <a:pt x="2575" y="11"/>
                </a:lnTo>
                <a:lnTo>
                  <a:pt x="2642" y="25"/>
                </a:lnTo>
                <a:lnTo>
                  <a:pt x="2706" y="44"/>
                </a:lnTo>
                <a:lnTo>
                  <a:pt x="2771" y="69"/>
                </a:lnTo>
                <a:lnTo>
                  <a:pt x="2833" y="98"/>
                </a:lnTo>
                <a:lnTo>
                  <a:pt x="2894" y="133"/>
                </a:lnTo>
                <a:lnTo>
                  <a:pt x="2953" y="172"/>
                </a:lnTo>
                <a:lnTo>
                  <a:pt x="3009" y="216"/>
                </a:lnTo>
                <a:lnTo>
                  <a:pt x="3061" y="265"/>
                </a:lnTo>
                <a:lnTo>
                  <a:pt x="3109" y="315"/>
                </a:lnTo>
                <a:lnTo>
                  <a:pt x="3152" y="367"/>
                </a:lnTo>
                <a:lnTo>
                  <a:pt x="3190" y="420"/>
                </a:lnTo>
                <a:lnTo>
                  <a:pt x="3224" y="476"/>
                </a:lnTo>
                <a:lnTo>
                  <a:pt x="3253" y="533"/>
                </a:lnTo>
                <a:lnTo>
                  <a:pt x="3277" y="590"/>
                </a:lnTo>
                <a:lnTo>
                  <a:pt x="3298" y="649"/>
                </a:lnTo>
                <a:lnTo>
                  <a:pt x="3314" y="708"/>
                </a:lnTo>
                <a:lnTo>
                  <a:pt x="3324" y="767"/>
                </a:lnTo>
                <a:lnTo>
                  <a:pt x="3331" y="825"/>
                </a:lnTo>
                <a:lnTo>
                  <a:pt x="3333" y="884"/>
                </a:lnTo>
                <a:lnTo>
                  <a:pt x="3330" y="942"/>
                </a:lnTo>
                <a:lnTo>
                  <a:pt x="3322" y="999"/>
                </a:lnTo>
                <a:lnTo>
                  <a:pt x="3309" y="1056"/>
                </a:lnTo>
                <a:lnTo>
                  <a:pt x="3292" y="1111"/>
                </a:lnTo>
                <a:lnTo>
                  <a:pt x="3271" y="1164"/>
                </a:lnTo>
                <a:lnTo>
                  <a:pt x="3244" y="1215"/>
                </a:lnTo>
                <a:lnTo>
                  <a:pt x="3212" y="1264"/>
                </a:lnTo>
                <a:lnTo>
                  <a:pt x="3176" y="1312"/>
                </a:lnTo>
                <a:lnTo>
                  <a:pt x="3136" y="1356"/>
                </a:lnTo>
                <a:lnTo>
                  <a:pt x="1547" y="2938"/>
                </a:lnTo>
                <a:lnTo>
                  <a:pt x="1515" y="2967"/>
                </a:lnTo>
                <a:lnTo>
                  <a:pt x="1482" y="2991"/>
                </a:lnTo>
                <a:lnTo>
                  <a:pt x="1445" y="3012"/>
                </a:lnTo>
                <a:lnTo>
                  <a:pt x="1408" y="3029"/>
                </a:lnTo>
                <a:lnTo>
                  <a:pt x="1369" y="3043"/>
                </a:lnTo>
                <a:lnTo>
                  <a:pt x="486" y="3272"/>
                </a:lnTo>
                <a:lnTo>
                  <a:pt x="482" y="3273"/>
                </a:lnTo>
                <a:lnTo>
                  <a:pt x="474" y="3275"/>
                </a:lnTo>
                <a:lnTo>
                  <a:pt x="462" y="3277"/>
                </a:lnTo>
                <a:lnTo>
                  <a:pt x="447" y="3280"/>
                </a:lnTo>
                <a:lnTo>
                  <a:pt x="430" y="3283"/>
                </a:lnTo>
                <a:lnTo>
                  <a:pt x="413" y="3286"/>
                </a:lnTo>
                <a:lnTo>
                  <a:pt x="396" y="3290"/>
                </a:lnTo>
                <a:lnTo>
                  <a:pt x="380" y="3291"/>
                </a:lnTo>
                <a:lnTo>
                  <a:pt x="365" y="3292"/>
                </a:lnTo>
                <a:lnTo>
                  <a:pt x="315" y="3288"/>
                </a:lnTo>
                <a:lnTo>
                  <a:pt x="268" y="3279"/>
                </a:lnTo>
                <a:lnTo>
                  <a:pt x="223" y="3263"/>
                </a:lnTo>
                <a:lnTo>
                  <a:pt x="181" y="3242"/>
                </a:lnTo>
                <a:lnTo>
                  <a:pt x="142" y="3217"/>
                </a:lnTo>
                <a:lnTo>
                  <a:pt x="106" y="3186"/>
                </a:lnTo>
                <a:lnTo>
                  <a:pt x="76" y="3152"/>
                </a:lnTo>
                <a:lnTo>
                  <a:pt x="50" y="3113"/>
                </a:lnTo>
                <a:lnTo>
                  <a:pt x="29" y="3072"/>
                </a:lnTo>
                <a:lnTo>
                  <a:pt x="13" y="3028"/>
                </a:lnTo>
                <a:lnTo>
                  <a:pt x="3" y="2980"/>
                </a:lnTo>
                <a:lnTo>
                  <a:pt x="0" y="2932"/>
                </a:lnTo>
                <a:lnTo>
                  <a:pt x="1" y="2917"/>
                </a:lnTo>
                <a:lnTo>
                  <a:pt x="2" y="2900"/>
                </a:lnTo>
                <a:lnTo>
                  <a:pt x="5" y="2883"/>
                </a:lnTo>
                <a:lnTo>
                  <a:pt x="8" y="2866"/>
                </a:lnTo>
                <a:lnTo>
                  <a:pt x="11" y="2851"/>
                </a:lnTo>
                <a:lnTo>
                  <a:pt x="14" y="2838"/>
                </a:lnTo>
                <a:lnTo>
                  <a:pt x="16" y="2829"/>
                </a:lnTo>
                <a:lnTo>
                  <a:pt x="16" y="2826"/>
                </a:lnTo>
                <a:lnTo>
                  <a:pt x="261" y="1950"/>
                </a:lnTo>
                <a:lnTo>
                  <a:pt x="275" y="1911"/>
                </a:lnTo>
                <a:lnTo>
                  <a:pt x="293" y="1873"/>
                </a:lnTo>
                <a:lnTo>
                  <a:pt x="313" y="1839"/>
                </a:lnTo>
                <a:lnTo>
                  <a:pt x="339" y="1805"/>
                </a:lnTo>
                <a:lnTo>
                  <a:pt x="366" y="1774"/>
                </a:lnTo>
                <a:lnTo>
                  <a:pt x="1442" y="703"/>
                </a:lnTo>
                <a:lnTo>
                  <a:pt x="1442" y="703"/>
                </a:lnTo>
                <a:lnTo>
                  <a:pt x="1443" y="702"/>
                </a:lnTo>
                <a:lnTo>
                  <a:pt x="1444" y="701"/>
                </a:lnTo>
                <a:lnTo>
                  <a:pt x="1445" y="699"/>
                </a:lnTo>
                <a:lnTo>
                  <a:pt x="1447" y="698"/>
                </a:lnTo>
                <a:lnTo>
                  <a:pt x="1449" y="697"/>
                </a:lnTo>
                <a:lnTo>
                  <a:pt x="1956" y="192"/>
                </a:lnTo>
                <a:lnTo>
                  <a:pt x="1999" y="153"/>
                </a:lnTo>
                <a:lnTo>
                  <a:pt x="2046" y="118"/>
                </a:lnTo>
                <a:lnTo>
                  <a:pt x="2096" y="87"/>
                </a:lnTo>
                <a:lnTo>
                  <a:pt x="2148" y="61"/>
                </a:lnTo>
                <a:lnTo>
                  <a:pt x="2204" y="40"/>
                </a:lnTo>
                <a:lnTo>
                  <a:pt x="2261" y="22"/>
                </a:lnTo>
                <a:lnTo>
                  <a:pt x="2320" y="9"/>
                </a:lnTo>
                <a:lnTo>
                  <a:pt x="2381" y="2"/>
                </a:lnTo>
                <a:lnTo>
                  <a:pt x="2442"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272" name="Group 286">
            <a:extLst>
              <a:ext uri="{FF2B5EF4-FFF2-40B4-BE49-F238E27FC236}">
                <a16:creationId xmlns:a16="http://schemas.microsoft.com/office/drawing/2014/main" id="{1BD1054D-10EF-486F-8C3B-6268B26B0C86}"/>
              </a:ext>
            </a:extLst>
          </p:cNvPr>
          <p:cNvGrpSpPr>
            <a:grpSpLocks noChangeAspect="1"/>
          </p:cNvGrpSpPr>
          <p:nvPr/>
        </p:nvGrpSpPr>
        <p:grpSpPr bwMode="auto">
          <a:xfrm>
            <a:off x="9717867" y="3284866"/>
            <a:ext cx="329368" cy="326987"/>
            <a:chOff x="12244" y="3656"/>
            <a:chExt cx="415" cy="412"/>
          </a:xfrm>
          <a:solidFill>
            <a:srgbClr val="000000"/>
          </a:solidFill>
        </p:grpSpPr>
        <p:sp>
          <p:nvSpPr>
            <p:cNvPr id="1273" name="Freeform 288">
              <a:extLst>
                <a:ext uri="{FF2B5EF4-FFF2-40B4-BE49-F238E27FC236}">
                  <a16:creationId xmlns:a16="http://schemas.microsoft.com/office/drawing/2014/main" id="{161A3CC7-A7E8-4F27-A931-7EA159462BB6}"/>
                </a:ext>
              </a:extLst>
            </p:cNvPr>
            <p:cNvSpPr>
              <a:spLocks noEditPoints="1"/>
            </p:cNvSpPr>
            <p:nvPr/>
          </p:nvSpPr>
          <p:spPr bwMode="auto">
            <a:xfrm>
              <a:off x="12244" y="3656"/>
              <a:ext cx="415" cy="412"/>
            </a:xfrm>
            <a:custGeom>
              <a:avLst/>
              <a:gdLst>
                <a:gd name="T0" fmla="*/ 208 w 3325"/>
                <a:gd name="T1" fmla="*/ 2982 h 3292"/>
                <a:gd name="T2" fmla="*/ 647 w 3325"/>
                <a:gd name="T3" fmla="*/ 3083 h 3292"/>
                <a:gd name="T4" fmla="*/ 717 w 3325"/>
                <a:gd name="T5" fmla="*/ 1292 h 3292"/>
                <a:gd name="T6" fmla="*/ 1619 w 3325"/>
                <a:gd name="T7" fmla="*/ 214 h 3292"/>
                <a:gd name="T8" fmla="*/ 1547 w 3325"/>
                <a:gd name="T9" fmla="*/ 470 h 3292"/>
                <a:gd name="T10" fmla="*/ 1358 w 3325"/>
                <a:gd name="T11" fmla="*/ 955 h 3292"/>
                <a:gd name="T12" fmla="*/ 924 w 3325"/>
                <a:gd name="T13" fmla="*/ 1283 h 3292"/>
                <a:gd name="T14" fmla="*/ 834 w 3325"/>
                <a:gd name="T15" fmla="*/ 2835 h 3292"/>
                <a:gd name="T16" fmla="*/ 918 w 3325"/>
                <a:gd name="T17" fmla="*/ 2906 h 3292"/>
                <a:gd name="T18" fmla="*/ 983 w 3325"/>
                <a:gd name="T19" fmla="*/ 2922 h 3292"/>
                <a:gd name="T20" fmla="*/ 1278 w 3325"/>
                <a:gd name="T21" fmla="*/ 2992 h 3292"/>
                <a:gd name="T22" fmla="*/ 1546 w 3325"/>
                <a:gd name="T23" fmla="*/ 3048 h 3292"/>
                <a:gd name="T24" fmla="*/ 1978 w 3325"/>
                <a:gd name="T25" fmla="*/ 3085 h 3292"/>
                <a:gd name="T26" fmla="*/ 2722 w 3325"/>
                <a:gd name="T27" fmla="*/ 3014 h 3292"/>
                <a:gd name="T28" fmla="*/ 2767 w 3325"/>
                <a:gd name="T29" fmla="*/ 2900 h 3292"/>
                <a:gd name="T30" fmla="*/ 2701 w 3325"/>
                <a:gd name="T31" fmla="*/ 2785 h 3292"/>
                <a:gd name="T32" fmla="*/ 2444 w 3325"/>
                <a:gd name="T33" fmla="*/ 2709 h 3292"/>
                <a:gd name="T34" fmla="*/ 2801 w 3325"/>
                <a:gd name="T35" fmla="*/ 2655 h 3292"/>
                <a:gd name="T36" fmla="*/ 2924 w 3325"/>
                <a:gd name="T37" fmla="*/ 2515 h 3292"/>
                <a:gd name="T38" fmla="*/ 2949 w 3325"/>
                <a:gd name="T39" fmla="*/ 2355 h 3292"/>
                <a:gd name="T40" fmla="*/ 2802 w 3325"/>
                <a:gd name="T41" fmla="*/ 2263 h 3292"/>
                <a:gd name="T42" fmla="*/ 2567 w 3325"/>
                <a:gd name="T43" fmla="*/ 2170 h 3292"/>
                <a:gd name="T44" fmla="*/ 2996 w 3325"/>
                <a:gd name="T45" fmla="*/ 2104 h 3292"/>
                <a:gd name="T46" fmla="*/ 3069 w 3325"/>
                <a:gd name="T47" fmla="*/ 1938 h 3292"/>
                <a:gd name="T48" fmla="*/ 3023 w 3325"/>
                <a:gd name="T49" fmla="*/ 1788 h 3292"/>
                <a:gd name="T50" fmla="*/ 2660 w 3325"/>
                <a:gd name="T51" fmla="*/ 1727 h 3292"/>
                <a:gd name="T52" fmla="*/ 2946 w 3325"/>
                <a:gd name="T53" fmla="*/ 1644 h 3292"/>
                <a:gd name="T54" fmla="*/ 3105 w 3325"/>
                <a:gd name="T55" fmla="*/ 1547 h 3292"/>
                <a:gd name="T56" fmla="*/ 3117 w 3325"/>
                <a:gd name="T57" fmla="*/ 1444 h 3292"/>
                <a:gd name="T58" fmla="*/ 3066 w 3325"/>
                <a:gd name="T59" fmla="*/ 1309 h 3292"/>
                <a:gd name="T60" fmla="*/ 2937 w 3325"/>
                <a:gd name="T61" fmla="*/ 1258 h 3292"/>
                <a:gd name="T62" fmla="*/ 2755 w 3325"/>
                <a:gd name="T63" fmla="*/ 1243 h 3292"/>
                <a:gd name="T64" fmla="*/ 2255 w 3325"/>
                <a:gd name="T65" fmla="*/ 1235 h 3292"/>
                <a:gd name="T66" fmla="*/ 1933 w 3325"/>
                <a:gd name="T67" fmla="*/ 1035 h 3292"/>
                <a:gd name="T68" fmla="*/ 1967 w 3325"/>
                <a:gd name="T69" fmla="*/ 740 h 3292"/>
                <a:gd name="T70" fmla="*/ 1843 w 3325"/>
                <a:gd name="T71" fmla="*/ 331 h 3292"/>
                <a:gd name="T72" fmla="*/ 1708 w 3325"/>
                <a:gd name="T73" fmla="*/ 3 h 3292"/>
                <a:gd name="T74" fmla="*/ 2075 w 3325"/>
                <a:gd name="T75" fmla="*/ 312 h 3292"/>
                <a:gd name="T76" fmla="*/ 2172 w 3325"/>
                <a:gd name="T77" fmla="*/ 843 h 3292"/>
                <a:gd name="T78" fmla="*/ 2519 w 3325"/>
                <a:gd name="T79" fmla="*/ 1040 h 3292"/>
                <a:gd name="T80" fmla="*/ 3031 w 3325"/>
                <a:gd name="T81" fmla="*/ 1077 h 3292"/>
                <a:gd name="T82" fmla="*/ 3298 w 3325"/>
                <a:gd name="T83" fmla="*/ 1304 h 3292"/>
                <a:gd name="T84" fmla="*/ 3322 w 3325"/>
                <a:gd name="T85" fmla="*/ 1503 h 3292"/>
                <a:gd name="T86" fmla="*/ 3274 w 3325"/>
                <a:gd name="T87" fmla="*/ 1844 h 3292"/>
                <a:gd name="T88" fmla="*/ 3180 w 3325"/>
                <a:gd name="T89" fmla="*/ 2205 h 3292"/>
                <a:gd name="T90" fmla="*/ 3147 w 3325"/>
                <a:gd name="T91" fmla="*/ 2492 h 3292"/>
                <a:gd name="T92" fmla="*/ 3022 w 3325"/>
                <a:gd name="T93" fmla="*/ 2752 h 3292"/>
                <a:gd name="T94" fmla="*/ 2945 w 3325"/>
                <a:gd name="T95" fmla="*/ 3032 h 3292"/>
                <a:gd name="T96" fmla="*/ 2804 w 3325"/>
                <a:gd name="T97" fmla="*/ 3220 h 3292"/>
                <a:gd name="T98" fmla="*/ 1854 w 3325"/>
                <a:gd name="T99" fmla="*/ 3288 h 3292"/>
                <a:gd name="T100" fmla="*/ 1420 w 3325"/>
                <a:gd name="T101" fmla="*/ 3234 h 3292"/>
                <a:gd name="T102" fmla="*/ 1058 w 3325"/>
                <a:gd name="T103" fmla="*/ 3152 h 3292"/>
                <a:gd name="T104" fmla="*/ 917 w 3325"/>
                <a:gd name="T105" fmla="*/ 3118 h 3292"/>
                <a:gd name="T106" fmla="*/ 740 w 3325"/>
                <a:gd name="T107" fmla="*/ 3268 h 3292"/>
                <a:gd name="T108" fmla="*/ 121 w 3325"/>
                <a:gd name="T109" fmla="*/ 3227 h 3292"/>
                <a:gd name="T110" fmla="*/ 3 w 3325"/>
                <a:gd name="T111" fmla="*/ 1292 h 3292"/>
                <a:gd name="T112" fmla="*/ 266 w 3325"/>
                <a:gd name="T113" fmla="*/ 1032 h 3292"/>
                <a:gd name="T114" fmla="*/ 826 w 3325"/>
                <a:gd name="T115" fmla="*/ 1106 h 3292"/>
                <a:gd name="T116" fmla="*/ 935 w 3325"/>
                <a:gd name="T117" fmla="*/ 1053 h 3292"/>
                <a:gd name="T118" fmla="*/ 1263 w 3325"/>
                <a:gd name="T119" fmla="*/ 710 h 3292"/>
                <a:gd name="T120" fmla="*/ 1349 w 3325"/>
                <a:gd name="T121" fmla="*/ 339 h 3292"/>
                <a:gd name="T122" fmla="*/ 1532 w 3325"/>
                <a:gd name="T123" fmla="*/ 2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5" h="3292">
                  <a:moveTo>
                    <a:pt x="311" y="1234"/>
                  </a:moveTo>
                  <a:lnTo>
                    <a:pt x="288" y="1237"/>
                  </a:lnTo>
                  <a:lnTo>
                    <a:pt x="266" y="1244"/>
                  </a:lnTo>
                  <a:lnTo>
                    <a:pt x="246" y="1257"/>
                  </a:lnTo>
                  <a:lnTo>
                    <a:pt x="231" y="1273"/>
                  </a:lnTo>
                  <a:lnTo>
                    <a:pt x="219" y="1292"/>
                  </a:lnTo>
                  <a:lnTo>
                    <a:pt x="210" y="1313"/>
                  </a:lnTo>
                  <a:lnTo>
                    <a:pt x="208" y="1337"/>
                  </a:lnTo>
                  <a:lnTo>
                    <a:pt x="208" y="2982"/>
                  </a:lnTo>
                  <a:lnTo>
                    <a:pt x="210" y="3007"/>
                  </a:lnTo>
                  <a:lnTo>
                    <a:pt x="219" y="3028"/>
                  </a:lnTo>
                  <a:lnTo>
                    <a:pt x="231" y="3048"/>
                  </a:lnTo>
                  <a:lnTo>
                    <a:pt x="246" y="3063"/>
                  </a:lnTo>
                  <a:lnTo>
                    <a:pt x="266" y="3075"/>
                  </a:lnTo>
                  <a:lnTo>
                    <a:pt x="288" y="3083"/>
                  </a:lnTo>
                  <a:lnTo>
                    <a:pt x="311" y="3085"/>
                  </a:lnTo>
                  <a:lnTo>
                    <a:pt x="624" y="3085"/>
                  </a:lnTo>
                  <a:lnTo>
                    <a:pt x="647" y="3083"/>
                  </a:lnTo>
                  <a:lnTo>
                    <a:pt x="669" y="3075"/>
                  </a:lnTo>
                  <a:lnTo>
                    <a:pt x="689" y="3063"/>
                  </a:lnTo>
                  <a:lnTo>
                    <a:pt x="704" y="3048"/>
                  </a:lnTo>
                  <a:lnTo>
                    <a:pt x="717" y="3028"/>
                  </a:lnTo>
                  <a:lnTo>
                    <a:pt x="725" y="3007"/>
                  </a:lnTo>
                  <a:lnTo>
                    <a:pt x="728" y="2982"/>
                  </a:lnTo>
                  <a:lnTo>
                    <a:pt x="728" y="1337"/>
                  </a:lnTo>
                  <a:lnTo>
                    <a:pt x="725" y="1313"/>
                  </a:lnTo>
                  <a:lnTo>
                    <a:pt x="717" y="1292"/>
                  </a:lnTo>
                  <a:lnTo>
                    <a:pt x="704" y="1273"/>
                  </a:lnTo>
                  <a:lnTo>
                    <a:pt x="689" y="1257"/>
                  </a:lnTo>
                  <a:lnTo>
                    <a:pt x="669" y="1244"/>
                  </a:lnTo>
                  <a:lnTo>
                    <a:pt x="647" y="1237"/>
                  </a:lnTo>
                  <a:lnTo>
                    <a:pt x="624" y="1234"/>
                  </a:lnTo>
                  <a:lnTo>
                    <a:pt x="311" y="1234"/>
                  </a:lnTo>
                  <a:close/>
                  <a:moveTo>
                    <a:pt x="1663" y="206"/>
                  </a:moveTo>
                  <a:lnTo>
                    <a:pt x="1640" y="208"/>
                  </a:lnTo>
                  <a:lnTo>
                    <a:pt x="1619" y="214"/>
                  </a:lnTo>
                  <a:lnTo>
                    <a:pt x="1601" y="225"/>
                  </a:lnTo>
                  <a:lnTo>
                    <a:pt x="1586" y="238"/>
                  </a:lnTo>
                  <a:lnTo>
                    <a:pt x="1575" y="254"/>
                  </a:lnTo>
                  <a:lnTo>
                    <a:pt x="1566" y="271"/>
                  </a:lnTo>
                  <a:lnTo>
                    <a:pt x="1561" y="289"/>
                  </a:lnTo>
                  <a:lnTo>
                    <a:pt x="1559" y="308"/>
                  </a:lnTo>
                  <a:lnTo>
                    <a:pt x="1557" y="360"/>
                  </a:lnTo>
                  <a:lnTo>
                    <a:pt x="1552" y="415"/>
                  </a:lnTo>
                  <a:lnTo>
                    <a:pt x="1547" y="470"/>
                  </a:lnTo>
                  <a:lnTo>
                    <a:pt x="1538" y="525"/>
                  </a:lnTo>
                  <a:lnTo>
                    <a:pt x="1526" y="580"/>
                  </a:lnTo>
                  <a:lnTo>
                    <a:pt x="1512" y="636"/>
                  </a:lnTo>
                  <a:lnTo>
                    <a:pt x="1495" y="691"/>
                  </a:lnTo>
                  <a:lnTo>
                    <a:pt x="1474" y="746"/>
                  </a:lnTo>
                  <a:lnTo>
                    <a:pt x="1450" y="799"/>
                  </a:lnTo>
                  <a:lnTo>
                    <a:pt x="1424" y="852"/>
                  </a:lnTo>
                  <a:lnTo>
                    <a:pt x="1393" y="904"/>
                  </a:lnTo>
                  <a:lnTo>
                    <a:pt x="1358" y="955"/>
                  </a:lnTo>
                  <a:lnTo>
                    <a:pt x="1321" y="1003"/>
                  </a:lnTo>
                  <a:lnTo>
                    <a:pt x="1278" y="1051"/>
                  </a:lnTo>
                  <a:lnTo>
                    <a:pt x="1233" y="1095"/>
                  </a:lnTo>
                  <a:lnTo>
                    <a:pt x="1182" y="1138"/>
                  </a:lnTo>
                  <a:lnTo>
                    <a:pt x="1127" y="1178"/>
                  </a:lnTo>
                  <a:lnTo>
                    <a:pt x="1068" y="1215"/>
                  </a:lnTo>
                  <a:lnTo>
                    <a:pt x="1004" y="1248"/>
                  </a:lnTo>
                  <a:lnTo>
                    <a:pt x="935" y="1280"/>
                  </a:lnTo>
                  <a:lnTo>
                    <a:pt x="924" y="1283"/>
                  </a:lnTo>
                  <a:lnTo>
                    <a:pt x="914" y="1287"/>
                  </a:lnTo>
                  <a:lnTo>
                    <a:pt x="889" y="1298"/>
                  </a:lnTo>
                  <a:lnTo>
                    <a:pt x="869" y="1312"/>
                  </a:lnTo>
                  <a:lnTo>
                    <a:pt x="853" y="1329"/>
                  </a:lnTo>
                  <a:lnTo>
                    <a:pt x="842" y="1349"/>
                  </a:lnTo>
                  <a:lnTo>
                    <a:pt x="834" y="1372"/>
                  </a:lnTo>
                  <a:lnTo>
                    <a:pt x="831" y="1395"/>
                  </a:lnTo>
                  <a:lnTo>
                    <a:pt x="832" y="2815"/>
                  </a:lnTo>
                  <a:lnTo>
                    <a:pt x="834" y="2835"/>
                  </a:lnTo>
                  <a:lnTo>
                    <a:pt x="839" y="2851"/>
                  </a:lnTo>
                  <a:lnTo>
                    <a:pt x="848" y="2866"/>
                  </a:lnTo>
                  <a:lnTo>
                    <a:pt x="859" y="2876"/>
                  </a:lnTo>
                  <a:lnTo>
                    <a:pt x="870" y="2886"/>
                  </a:lnTo>
                  <a:lnTo>
                    <a:pt x="882" y="2893"/>
                  </a:lnTo>
                  <a:lnTo>
                    <a:pt x="894" y="2898"/>
                  </a:lnTo>
                  <a:lnTo>
                    <a:pt x="904" y="2902"/>
                  </a:lnTo>
                  <a:lnTo>
                    <a:pt x="912" y="2904"/>
                  </a:lnTo>
                  <a:lnTo>
                    <a:pt x="918" y="2906"/>
                  </a:lnTo>
                  <a:lnTo>
                    <a:pt x="920" y="2907"/>
                  </a:lnTo>
                  <a:lnTo>
                    <a:pt x="924" y="2908"/>
                  </a:lnTo>
                  <a:lnTo>
                    <a:pt x="929" y="2909"/>
                  </a:lnTo>
                  <a:lnTo>
                    <a:pt x="934" y="2910"/>
                  </a:lnTo>
                  <a:lnTo>
                    <a:pt x="940" y="2912"/>
                  </a:lnTo>
                  <a:lnTo>
                    <a:pt x="948" y="2914"/>
                  </a:lnTo>
                  <a:lnTo>
                    <a:pt x="957" y="2916"/>
                  </a:lnTo>
                  <a:lnTo>
                    <a:pt x="969" y="2919"/>
                  </a:lnTo>
                  <a:lnTo>
                    <a:pt x="983" y="2922"/>
                  </a:lnTo>
                  <a:lnTo>
                    <a:pt x="1000" y="2927"/>
                  </a:lnTo>
                  <a:lnTo>
                    <a:pt x="1019" y="2932"/>
                  </a:lnTo>
                  <a:lnTo>
                    <a:pt x="1042" y="2937"/>
                  </a:lnTo>
                  <a:lnTo>
                    <a:pt x="1070" y="2943"/>
                  </a:lnTo>
                  <a:lnTo>
                    <a:pt x="1102" y="2951"/>
                  </a:lnTo>
                  <a:lnTo>
                    <a:pt x="1138" y="2959"/>
                  </a:lnTo>
                  <a:lnTo>
                    <a:pt x="1179" y="2969"/>
                  </a:lnTo>
                  <a:lnTo>
                    <a:pt x="1226" y="2979"/>
                  </a:lnTo>
                  <a:lnTo>
                    <a:pt x="1278" y="2992"/>
                  </a:lnTo>
                  <a:lnTo>
                    <a:pt x="1337" y="3005"/>
                  </a:lnTo>
                  <a:lnTo>
                    <a:pt x="1402" y="3020"/>
                  </a:lnTo>
                  <a:lnTo>
                    <a:pt x="1406" y="3021"/>
                  </a:lnTo>
                  <a:lnTo>
                    <a:pt x="1416" y="3023"/>
                  </a:lnTo>
                  <a:lnTo>
                    <a:pt x="1432" y="3027"/>
                  </a:lnTo>
                  <a:lnTo>
                    <a:pt x="1454" y="3031"/>
                  </a:lnTo>
                  <a:lnTo>
                    <a:pt x="1480" y="3036"/>
                  </a:lnTo>
                  <a:lnTo>
                    <a:pt x="1511" y="3041"/>
                  </a:lnTo>
                  <a:lnTo>
                    <a:pt x="1546" y="3048"/>
                  </a:lnTo>
                  <a:lnTo>
                    <a:pt x="1584" y="3053"/>
                  </a:lnTo>
                  <a:lnTo>
                    <a:pt x="1627" y="3059"/>
                  </a:lnTo>
                  <a:lnTo>
                    <a:pt x="1671" y="3065"/>
                  </a:lnTo>
                  <a:lnTo>
                    <a:pt x="1718" y="3071"/>
                  </a:lnTo>
                  <a:lnTo>
                    <a:pt x="1768" y="3076"/>
                  </a:lnTo>
                  <a:lnTo>
                    <a:pt x="1818" y="3080"/>
                  </a:lnTo>
                  <a:lnTo>
                    <a:pt x="1870" y="3083"/>
                  </a:lnTo>
                  <a:lnTo>
                    <a:pt x="1923" y="3085"/>
                  </a:lnTo>
                  <a:lnTo>
                    <a:pt x="1978" y="3085"/>
                  </a:lnTo>
                  <a:lnTo>
                    <a:pt x="2545" y="3085"/>
                  </a:lnTo>
                  <a:lnTo>
                    <a:pt x="2579" y="3084"/>
                  </a:lnTo>
                  <a:lnTo>
                    <a:pt x="2609" y="3081"/>
                  </a:lnTo>
                  <a:lnTo>
                    <a:pt x="2635" y="3075"/>
                  </a:lnTo>
                  <a:lnTo>
                    <a:pt x="2658" y="3066"/>
                  </a:lnTo>
                  <a:lnTo>
                    <a:pt x="2678" y="3056"/>
                  </a:lnTo>
                  <a:lnTo>
                    <a:pt x="2695" y="3044"/>
                  </a:lnTo>
                  <a:lnTo>
                    <a:pt x="2710" y="3030"/>
                  </a:lnTo>
                  <a:lnTo>
                    <a:pt x="2722" y="3014"/>
                  </a:lnTo>
                  <a:lnTo>
                    <a:pt x="2734" y="2996"/>
                  </a:lnTo>
                  <a:lnTo>
                    <a:pt x="2735" y="2993"/>
                  </a:lnTo>
                  <a:lnTo>
                    <a:pt x="2739" y="2985"/>
                  </a:lnTo>
                  <a:lnTo>
                    <a:pt x="2744" y="2974"/>
                  </a:lnTo>
                  <a:lnTo>
                    <a:pt x="2750" y="2959"/>
                  </a:lnTo>
                  <a:lnTo>
                    <a:pt x="2756" y="2941"/>
                  </a:lnTo>
                  <a:lnTo>
                    <a:pt x="2763" y="2922"/>
                  </a:lnTo>
                  <a:lnTo>
                    <a:pt x="2765" y="2912"/>
                  </a:lnTo>
                  <a:lnTo>
                    <a:pt x="2767" y="2900"/>
                  </a:lnTo>
                  <a:lnTo>
                    <a:pt x="2767" y="2887"/>
                  </a:lnTo>
                  <a:lnTo>
                    <a:pt x="2767" y="2873"/>
                  </a:lnTo>
                  <a:lnTo>
                    <a:pt x="2764" y="2857"/>
                  </a:lnTo>
                  <a:lnTo>
                    <a:pt x="2760" y="2842"/>
                  </a:lnTo>
                  <a:lnTo>
                    <a:pt x="2753" y="2828"/>
                  </a:lnTo>
                  <a:lnTo>
                    <a:pt x="2745" y="2815"/>
                  </a:lnTo>
                  <a:lnTo>
                    <a:pt x="2733" y="2802"/>
                  </a:lnTo>
                  <a:lnTo>
                    <a:pt x="2718" y="2792"/>
                  </a:lnTo>
                  <a:lnTo>
                    <a:pt x="2701" y="2785"/>
                  </a:lnTo>
                  <a:lnTo>
                    <a:pt x="2680" y="2779"/>
                  </a:lnTo>
                  <a:lnTo>
                    <a:pt x="2655" y="2777"/>
                  </a:lnTo>
                  <a:lnTo>
                    <a:pt x="2493" y="2777"/>
                  </a:lnTo>
                  <a:lnTo>
                    <a:pt x="2477" y="2775"/>
                  </a:lnTo>
                  <a:lnTo>
                    <a:pt x="2462" y="2768"/>
                  </a:lnTo>
                  <a:lnTo>
                    <a:pt x="2451" y="2756"/>
                  </a:lnTo>
                  <a:lnTo>
                    <a:pt x="2444" y="2741"/>
                  </a:lnTo>
                  <a:lnTo>
                    <a:pt x="2442" y="2726"/>
                  </a:lnTo>
                  <a:lnTo>
                    <a:pt x="2444" y="2709"/>
                  </a:lnTo>
                  <a:lnTo>
                    <a:pt x="2451" y="2695"/>
                  </a:lnTo>
                  <a:lnTo>
                    <a:pt x="2462" y="2685"/>
                  </a:lnTo>
                  <a:lnTo>
                    <a:pt x="2477" y="2677"/>
                  </a:lnTo>
                  <a:lnTo>
                    <a:pt x="2493" y="2674"/>
                  </a:lnTo>
                  <a:lnTo>
                    <a:pt x="2663" y="2674"/>
                  </a:lnTo>
                  <a:lnTo>
                    <a:pt x="2704" y="2673"/>
                  </a:lnTo>
                  <a:lnTo>
                    <a:pt x="2740" y="2670"/>
                  </a:lnTo>
                  <a:lnTo>
                    <a:pt x="2772" y="2664"/>
                  </a:lnTo>
                  <a:lnTo>
                    <a:pt x="2801" y="2655"/>
                  </a:lnTo>
                  <a:lnTo>
                    <a:pt x="2824" y="2646"/>
                  </a:lnTo>
                  <a:lnTo>
                    <a:pt x="2846" y="2634"/>
                  </a:lnTo>
                  <a:lnTo>
                    <a:pt x="2863" y="2620"/>
                  </a:lnTo>
                  <a:lnTo>
                    <a:pt x="2878" y="2606"/>
                  </a:lnTo>
                  <a:lnTo>
                    <a:pt x="2890" y="2589"/>
                  </a:lnTo>
                  <a:lnTo>
                    <a:pt x="2900" y="2572"/>
                  </a:lnTo>
                  <a:lnTo>
                    <a:pt x="2909" y="2554"/>
                  </a:lnTo>
                  <a:lnTo>
                    <a:pt x="2917" y="2534"/>
                  </a:lnTo>
                  <a:lnTo>
                    <a:pt x="2924" y="2515"/>
                  </a:lnTo>
                  <a:lnTo>
                    <a:pt x="2931" y="2494"/>
                  </a:lnTo>
                  <a:lnTo>
                    <a:pt x="2937" y="2474"/>
                  </a:lnTo>
                  <a:lnTo>
                    <a:pt x="2941" y="2458"/>
                  </a:lnTo>
                  <a:lnTo>
                    <a:pt x="2946" y="2443"/>
                  </a:lnTo>
                  <a:lnTo>
                    <a:pt x="2949" y="2425"/>
                  </a:lnTo>
                  <a:lnTo>
                    <a:pt x="2951" y="2408"/>
                  </a:lnTo>
                  <a:lnTo>
                    <a:pt x="2952" y="2390"/>
                  </a:lnTo>
                  <a:lnTo>
                    <a:pt x="2952" y="2372"/>
                  </a:lnTo>
                  <a:lnTo>
                    <a:pt x="2949" y="2355"/>
                  </a:lnTo>
                  <a:lnTo>
                    <a:pt x="2945" y="2338"/>
                  </a:lnTo>
                  <a:lnTo>
                    <a:pt x="2938" y="2324"/>
                  </a:lnTo>
                  <a:lnTo>
                    <a:pt x="2929" y="2309"/>
                  </a:lnTo>
                  <a:lnTo>
                    <a:pt x="2916" y="2296"/>
                  </a:lnTo>
                  <a:lnTo>
                    <a:pt x="2901" y="2285"/>
                  </a:lnTo>
                  <a:lnTo>
                    <a:pt x="2882" y="2275"/>
                  </a:lnTo>
                  <a:lnTo>
                    <a:pt x="2859" y="2269"/>
                  </a:lnTo>
                  <a:lnTo>
                    <a:pt x="2833" y="2265"/>
                  </a:lnTo>
                  <a:lnTo>
                    <a:pt x="2802" y="2263"/>
                  </a:lnTo>
                  <a:lnTo>
                    <a:pt x="2598" y="2263"/>
                  </a:lnTo>
                  <a:lnTo>
                    <a:pt x="2581" y="2261"/>
                  </a:lnTo>
                  <a:lnTo>
                    <a:pt x="2567" y="2253"/>
                  </a:lnTo>
                  <a:lnTo>
                    <a:pt x="2556" y="2242"/>
                  </a:lnTo>
                  <a:lnTo>
                    <a:pt x="2548" y="2228"/>
                  </a:lnTo>
                  <a:lnTo>
                    <a:pt x="2546" y="2211"/>
                  </a:lnTo>
                  <a:lnTo>
                    <a:pt x="2548" y="2195"/>
                  </a:lnTo>
                  <a:lnTo>
                    <a:pt x="2556" y="2181"/>
                  </a:lnTo>
                  <a:lnTo>
                    <a:pt x="2567" y="2170"/>
                  </a:lnTo>
                  <a:lnTo>
                    <a:pt x="2581" y="2163"/>
                  </a:lnTo>
                  <a:lnTo>
                    <a:pt x="2598" y="2160"/>
                  </a:lnTo>
                  <a:lnTo>
                    <a:pt x="2845" y="2160"/>
                  </a:lnTo>
                  <a:lnTo>
                    <a:pt x="2878" y="2159"/>
                  </a:lnTo>
                  <a:lnTo>
                    <a:pt x="2907" y="2152"/>
                  </a:lnTo>
                  <a:lnTo>
                    <a:pt x="2934" y="2144"/>
                  </a:lnTo>
                  <a:lnTo>
                    <a:pt x="2957" y="2133"/>
                  </a:lnTo>
                  <a:lnTo>
                    <a:pt x="2977" y="2120"/>
                  </a:lnTo>
                  <a:lnTo>
                    <a:pt x="2996" y="2104"/>
                  </a:lnTo>
                  <a:lnTo>
                    <a:pt x="3010" y="2087"/>
                  </a:lnTo>
                  <a:lnTo>
                    <a:pt x="3024" y="2068"/>
                  </a:lnTo>
                  <a:lnTo>
                    <a:pt x="3035" y="2049"/>
                  </a:lnTo>
                  <a:lnTo>
                    <a:pt x="3044" y="2029"/>
                  </a:lnTo>
                  <a:lnTo>
                    <a:pt x="3052" y="2010"/>
                  </a:lnTo>
                  <a:lnTo>
                    <a:pt x="3057" y="1990"/>
                  </a:lnTo>
                  <a:lnTo>
                    <a:pt x="3062" y="1971"/>
                  </a:lnTo>
                  <a:lnTo>
                    <a:pt x="3066" y="1954"/>
                  </a:lnTo>
                  <a:lnTo>
                    <a:pt x="3069" y="1938"/>
                  </a:lnTo>
                  <a:lnTo>
                    <a:pt x="3071" y="1924"/>
                  </a:lnTo>
                  <a:lnTo>
                    <a:pt x="3071" y="1908"/>
                  </a:lnTo>
                  <a:lnTo>
                    <a:pt x="3070" y="1891"/>
                  </a:lnTo>
                  <a:lnTo>
                    <a:pt x="3068" y="1873"/>
                  </a:lnTo>
                  <a:lnTo>
                    <a:pt x="3064" y="1855"/>
                  </a:lnTo>
                  <a:lnTo>
                    <a:pt x="3057" y="1838"/>
                  </a:lnTo>
                  <a:lnTo>
                    <a:pt x="3049" y="1820"/>
                  </a:lnTo>
                  <a:lnTo>
                    <a:pt x="3037" y="1804"/>
                  </a:lnTo>
                  <a:lnTo>
                    <a:pt x="3023" y="1788"/>
                  </a:lnTo>
                  <a:lnTo>
                    <a:pt x="3006" y="1776"/>
                  </a:lnTo>
                  <a:lnTo>
                    <a:pt x="2986" y="1764"/>
                  </a:lnTo>
                  <a:lnTo>
                    <a:pt x="2962" y="1756"/>
                  </a:lnTo>
                  <a:lnTo>
                    <a:pt x="2935" y="1750"/>
                  </a:lnTo>
                  <a:lnTo>
                    <a:pt x="2903" y="1748"/>
                  </a:lnTo>
                  <a:lnTo>
                    <a:pt x="2701" y="1748"/>
                  </a:lnTo>
                  <a:lnTo>
                    <a:pt x="2685" y="1746"/>
                  </a:lnTo>
                  <a:lnTo>
                    <a:pt x="2670" y="1739"/>
                  </a:lnTo>
                  <a:lnTo>
                    <a:pt x="2660" y="1727"/>
                  </a:lnTo>
                  <a:lnTo>
                    <a:pt x="2652" y="1713"/>
                  </a:lnTo>
                  <a:lnTo>
                    <a:pt x="2649" y="1697"/>
                  </a:lnTo>
                  <a:lnTo>
                    <a:pt x="2652" y="1681"/>
                  </a:lnTo>
                  <a:lnTo>
                    <a:pt x="2660" y="1666"/>
                  </a:lnTo>
                  <a:lnTo>
                    <a:pt x="2670" y="1656"/>
                  </a:lnTo>
                  <a:lnTo>
                    <a:pt x="2685" y="1648"/>
                  </a:lnTo>
                  <a:lnTo>
                    <a:pt x="2701" y="1645"/>
                  </a:lnTo>
                  <a:lnTo>
                    <a:pt x="2909" y="1645"/>
                  </a:lnTo>
                  <a:lnTo>
                    <a:pt x="2946" y="1644"/>
                  </a:lnTo>
                  <a:lnTo>
                    <a:pt x="2977" y="1640"/>
                  </a:lnTo>
                  <a:lnTo>
                    <a:pt x="3005" y="1633"/>
                  </a:lnTo>
                  <a:lnTo>
                    <a:pt x="3030" y="1624"/>
                  </a:lnTo>
                  <a:lnTo>
                    <a:pt x="3049" y="1615"/>
                  </a:lnTo>
                  <a:lnTo>
                    <a:pt x="3066" y="1602"/>
                  </a:lnTo>
                  <a:lnTo>
                    <a:pt x="3079" y="1589"/>
                  </a:lnTo>
                  <a:lnTo>
                    <a:pt x="3090" y="1576"/>
                  </a:lnTo>
                  <a:lnTo>
                    <a:pt x="3099" y="1561"/>
                  </a:lnTo>
                  <a:lnTo>
                    <a:pt x="3105" y="1547"/>
                  </a:lnTo>
                  <a:lnTo>
                    <a:pt x="3109" y="1532"/>
                  </a:lnTo>
                  <a:lnTo>
                    <a:pt x="3112" y="1519"/>
                  </a:lnTo>
                  <a:lnTo>
                    <a:pt x="3113" y="1506"/>
                  </a:lnTo>
                  <a:lnTo>
                    <a:pt x="3115" y="1495"/>
                  </a:lnTo>
                  <a:lnTo>
                    <a:pt x="3116" y="1481"/>
                  </a:lnTo>
                  <a:lnTo>
                    <a:pt x="3116" y="1470"/>
                  </a:lnTo>
                  <a:lnTo>
                    <a:pt x="3117" y="1463"/>
                  </a:lnTo>
                  <a:lnTo>
                    <a:pt x="3117" y="1455"/>
                  </a:lnTo>
                  <a:lnTo>
                    <a:pt x="3117" y="1444"/>
                  </a:lnTo>
                  <a:lnTo>
                    <a:pt x="3117" y="1430"/>
                  </a:lnTo>
                  <a:lnTo>
                    <a:pt x="3117" y="1420"/>
                  </a:lnTo>
                  <a:lnTo>
                    <a:pt x="3116" y="1407"/>
                  </a:lnTo>
                  <a:lnTo>
                    <a:pt x="3113" y="1393"/>
                  </a:lnTo>
                  <a:lnTo>
                    <a:pt x="3109" y="1377"/>
                  </a:lnTo>
                  <a:lnTo>
                    <a:pt x="3102" y="1360"/>
                  </a:lnTo>
                  <a:lnTo>
                    <a:pt x="3093" y="1343"/>
                  </a:lnTo>
                  <a:lnTo>
                    <a:pt x="3082" y="1326"/>
                  </a:lnTo>
                  <a:lnTo>
                    <a:pt x="3066" y="1309"/>
                  </a:lnTo>
                  <a:lnTo>
                    <a:pt x="3047" y="1296"/>
                  </a:lnTo>
                  <a:lnTo>
                    <a:pt x="3022" y="1282"/>
                  </a:lnTo>
                  <a:lnTo>
                    <a:pt x="2993" y="1273"/>
                  </a:lnTo>
                  <a:lnTo>
                    <a:pt x="2985" y="1269"/>
                  </a:lnTo>
                  <a:lnTo>
                    <a:pt x="2975" y="1267"/>
                  </a:lnTo>
                  <a:lnTo>
                    <a:pt x="2967" y="1265"/>
                  </a:lnTo>
                  <a:lnTo>
                    <a:pt x="2957" y="1263"/>
                  </a:lnTo>
                  <a:lnTo>
                    <a:pt x="2948" y="1261"/>
                  </a:lnTo>
                  <a:lnTo>
                    <a:pt x="2937" y="1258"/>
                  </a:lnTo>
                  <a:lnTo>
                    <a:pt x="2925" y="1257"/>
                  </a:lnTo>
                  <a:lnTo>
                    <a:pt x="2913" y="1255"/>
                  </a:lnTo>
                  <a:lnTo>
                    <a:pt x="2898" y="1253"/>
                  </a:lnTo>
                  <a:lnTo>
                    <a:pt x="2881" y="1251"/>
                  </a:lnTo>
                  <a:lnTo>
                    <a:pt x="2862" y="1249"/>
                  </a:lnTo>
                  <a:lnTo>
                    <a:pt x="2840" y="1247"/>
                  </a:lnTo>
                  <a:lnTo>
                    <a:pt x="2815" y="1246"/>
                  </a:lnTo>
                  <a:lnTo>
                    <a:pt x="2787" y="1244"/>
                  </a:lnTo>
                  <a:lnTo>
                    <a:pt x="2755" y="1243"/>
                  </a:lnTo>
                  <a:lnTo>
                    <a:pt x="2719" y="1242"/>
                  </a:lnTo>
                  <a:lnTo>
                    <a:pt x="2680" y="1241"/>
                  </a:lnTo>
                  <a:lnTo>
                    <a:pt x="2635" y="1240"/>
                  </a:lnTo>
                  <a:lnTo>
                    <a:pt x="2585" y="1239"/>
                  </a:lnTo>
                  <a:lnTo>
                    <a:pt x="2531" y="1238"/>
                  </a:lnTo>
                  <a:lnTo>
                    <a:pt x="2471" y="1237"/>
                  </a:lnTo>
                  <a:lnTo>
                    <a:pt x="2405" y="1236"/>
                  </a:lnTo>
                  <a:lnTo>
                    <a:pt x="2333" y="1236"/>
                  </a:lnTo>
                  <a:lnTo>
                    <a:pt x="2255" y="1235"/>
                  </a:lnTo>
                  <a:lnTo>
                    <a:pt x="2170" y="1235"/>
                  </a:lnTo>
                  <a:lnTo>
                    <a:pt x="2077" y="1235"/>
                  </a:lnTo>
                  <a:lnTo>
                    <a:pt x="1978" y="1235"/>
                  </a:lnTo>
                  <a:lnTo>
                    <a:pt x="1870" y="1234"/>
                  </a:lnTo>
                  <a:lnTo>
                    <a:pt x="1886" y="1186"/>
                  </a:lnTo>
                  <a:lnTo>
                    <a:pt x="1901" y="1143"/>
                  </a:lnTo>
                  <a:lnTo>
                    <a:pt x="1913" y="1104"/>
                  </a:lnTo>
                  <a:lnTo>
                    <a:pt x="1924" y="1069"/>
                  </a:lnTo>
                  <a:lnTo>
                    <a:pt x="1933" y="1035"/>
                  </a:lnTo>
                  <a:lnTo>
                    <a:pt x="1941" y="1004"/>
                  </a:lnTo>
                  <a:lnTo>
                    <a:pt x="1948" y="975"/>
                  </a:lnTo>
                  <a:lnTo>
                    <a:pt x="1953" y="945"/>
                  </a:lnTo>
                  <a:lnTo>
                    <a:pt x="1957" y="916"/>
                  </a:lnTo>
                  <a:lnTo>
                    <a:pt x="1961" y="885"/>
                  </a:lnTo>
                  <a:lnTo>
                    <a:pt x="1963" y="854"/>
                  </a:lnTo>
                  <a:lnTo>
                    <a:pt x="1965" y="819"/>
                  </a:lnTo>
                  <a:lnTo>
                    <a:pt x="1966" y="781"/>
                  </a:lnTo>
                  <a:lnTo>
                    <a:pt x="1967" y="740"/>
                  </a:lnTo>
                  <a:lnTo>
                    <a:pt x="1967" y="694"/>
                  </a:lnTo>
                  <a:lnTo>
                    <a:pt x="1964" y="640"/>
                  </a:lnTo>
                  <a:lnTo>
                    <a:pt x="1957" y="589"/>
                  </a:lnTo>
                  <a:lnTo>
                    <a:pt x="1946" y="539"/>
                  </a:lnTo>
                  <a:lnTo>
                    <a:pt x="1931" y="492"/>
                  </a:lnTo>
                  <a:lnTo>
                    <a:pt x="1912" y="447"/>
                  </a:lnTo>
                  <a:lnTo>
                    <a:pt x="1891" y="405"/>
                  </a:lnTo>
                  <a:lnTo>
                    <a:pt x="1868" y="367"/>
                  </a:lnTo>
                  <a:lnTo>
                    <a:pt x="1843" y="331"/>
                  </a:lnTo>
                  <a:lnTo>
                    <a:pt x="1817" y="299"/>
                  </a:lnTo>
                  <a:lnTo>
                    <a:pt x="1790" y="272"/>
                  </a:lnTo>
                  <a:lnTo>
                    <a:pt x="1763" y="249"/>
                  </a:lnTo>
                  <a:lnTo>
                    <a:pt x="1736" y="230"/>
                  </a:lnTo>
                  <a:lnTo>
                    <a:pt x="1711" y="216"/>
                  </a:lnTo>
                  <a:lnTo>
                    <a:pt x="1685" y="208"/>
                  </a:lnTo>
                  <a:lnTo>
                    <a:pt x="1663" y="206"/>
                  </a:lnTo>
                  <a:close/>
                  <a:moveTo>
                    <a:pt x="1663" y="0"/>
                  </a:moveTo>
                  <a:lnTo>
                    <a:pt x="1708" y="3"/>
                  </a:lnTo>
                  <a:lnTo>
                    <a:pt x="1753" y="14"/>
                  </a:lnTo>
                  <a:lnTo>
                    <a:pt x="1799" y="32"/>
                  </a:lnTo>
                  <a:lnTo>
                    <a:pt x="1844" y="56"/>
                  </a:lnTo>
                  <a:lnTo>
                    <a:pt x="1887" y="86"/>
                  </a:lnTo>
                  <a:lnTo>
                    <a:pt x="1930" y="122"/>
                  </a:lnTo>
                  <a:lnTo>
                    <a:pt x="1970" y="163"/>
                  </a:lnTo>
                  <a:lnTo>
                    <a:pt x="2008" y="208"/>
                  </a:lnTo>
                  <a:lnTo>
                    <a:pt x="2043" y="258"/>
                  </a:lnTo>
                  <a:lnTo>
                    <a:pt x="2075" y="312"/>
                  </a:lnTo>
                  <a:lnTo>
                    <a:pt x="2104" y="369"/>
                  </a:lnTo>
                  <a:lnTo>
                    <a:pt x="2128" y="430"/>
                  </a:lnTo>
                  <a:lnTo>
                    <a:pt x="2148" y="492"/>
                  </a:lnTo>
                  <a:lnTo>
                    <a:pt x="2162" y="558"/>
                  </a:lnTo>
                  <a:lnTo>
                    <a:pt x="2171" y="625"/>
                  </a:lnTo>
                  <a:lnTo>
                    <a:pt x="2174" y="694"/>
                  </a:lnTo>
                  <a:lnTo>
                    <a:pt x="2174" y="749"/>
                  </a:lnTo>
                  <a:lnTo>
                    <a:pt x="2173" y="798"/>
                  </a:lnTo>
                  <a:lnTo>
                    <a:pt x="2172" y="843"/>
                  </a:lnTo>
                  <a:lnTo>
                    <a:pt x="2169" y="884"/>
                  </a:lnTo>
                  <a:lnTo>
                    <a:pt x="2166" y="923"/>
                  </a:lnTo>
                  <a:lnTo>
                    <a:pt x="2161" y="960"/>
                  </a:lnTo>
                  <a:lnTo>
                    <a:pt x="2155" y="996"/>
                  </a:lnTo>
                  <a:lnTo>
                    <a:pt x="2149" y="1032"/>
                  </a:lnTo>
                  <a:lnTo>
                    <a:pt x="2248" y="1034"/>
                  </a:lnTo>
                  <a:lnTo>
                    <a:pt x="2344" y="1036"/>
                  </a:lnTo>
                  <a:lnTo>
                    <a:pt x="2434" y="1038"/>
                  </a:lnTo>
                  <a:lnTo>
                    <a:pt x="2519" y="1040"/>
                  </a:lnTo>
                  <a:lnTo>
                    <a:pt x="2599" y="1042"/>
                  </a:lnTo>
                  <a:lnTo>
                    <a:pt x="2674" y="1044"/>
                  </a:lnTo>
                  <a:lnTo>
                    <a:pt x="2742" y="1047"/>
                  </a:lnTo>
                  <a:lnTo>
                    <a:pt x="2804" y="1051"/>
                  </a:lnTo>
                  <a:lnTo>
                    <a:pt x="2862" y="1054"/>
                  </a:lnTo>
                  <a:lnTo>
                    <a:pt x="2913" y="1058"/>
                  </a:lnTo>
                  <a:lnTo>
                    <a:pt x="2958" y="1063"/>
                  </a:lnTo>
                  <a:lnTo>
                    <a:pt x="2998" y="1070"/>
                  </a:lnTo>
                  <a:lnTo>
                    <a:pt x="3031" y="1077"/>
                  </a:lnTo>
                  <a:lnTo>
                    <a:pt x="3075" y="1092"/>
                  </a:lnTo>
                  <a:lnTo>
                    <a:pt x="3117" y="1111"/>
                  </a:lnTo>
                  <a:lnTo>
                    <a:pt x="3154" y="1132"/>
                  </a:lnTo>
                  <a:lnTo>
                    <a:pt x="3187" y="1157"/>
                  </a:lnTo>
                  <a:lnTo>
                    <a:pt x="3217" y="1183"/>
                  </a:lnTo>
                  <a:lnTo>
                    <a:pt x="3242" y="1212"/>
                  </a:lnTo>
                  <a:lnTo>
                    <a:pt x="3264" y="1241"/>
                  </a:lnTo>
                  <a:lnTo>
                    <a:pt x="3283" y="1273"/>
                  </a:lnTo>
                  <a:lnTo>
                    <a:pt x="3298" y="1304"/>
                  </a:lnTo>
                  <a:lnTo>
                    <a:pt x="3310" y="1336"/>
                  </a:lnTo>
                  <a:lnTo>
                    <a:pt x="3319" y="1368"/>
                  </a:lnTo>
                  <a:lnTo>
                    <a:pt x="3324" y="1400"/>
                  </a:lnTo>
                  <a:lnTo>
                    <a:pt x="3325" y="1430"/>
                  </a:lnTo>
                  <a:lnTo>
                    <a:pt x="3325" y="1448"/>
                  </a:lnTo>
                  <a:lnTo>
                    <a:pt x="3325" y="1462"/>
                  </a:lnTo>
                  <a:lnTo>
                    <a:pt x="3324" y="1471"/>
                  </a:lnTo>
                  <a:lnTo>
                    <a:pt x="3324" y="1481"/>
                  </a:lnTo>
                  <a:lnTo>
                    <a:pt x="3322" y="1503"/>
                  </a:lnTo>
                  <a:lnTo>
                    <a:pt x="3319" y="1541"/>
                  </a:lnTo>
                  <a:lnTo>
                    <a:pt x="3311" y="1580"/>
                  </a:lnTo>
                  <a:lnTo>
                    <a:pt x="3298" y="1619"/>
                  </a:lnTo>
                  <a:lnTo>
                    <a:pt x="3282" y="1657"/>
                  </a:lnTo>
                  <a:lnTo>
                    <a:pt x="3260" y="1693"/>
                  </a:lnTo>
                  <a:lnTo>
                    <a:pt x="3234" y="1727"/>
                  </a:lnTo>
                  <a:lnTo>
                    <a:pt x="3252" y="1764"/>
                  </a:lnTo>
                  <a:lnTo>
                    <a:pt x="3264" y="1804"/>
                  </a:lnTo>
                  <a:lnTo>
                    <a:pt x="3274" y="1844"/>
                  </a:lnTo>
                  <a:lnTo>
                    <a:pt x="3278" y="1886"/>
                  </a:lnTo>
                  <a:lnTo>
                    <a:pt x="3278" y="1928"/>
                  </a:lnTo>
                  <a:lnTo>
                    <a:pt x="3274" y="1971"/>
                  </a:lnTo>
                  <a:lnTo>
                    <a:pt x="3264" y="2020"/>
                  </a:lnTo>
                  <a:lnTo>
                    <a:pt x="3252" y="2065"/>
                  </a:lnTo>
                  <a:lnTo>
                    <a:pt x="3237" y="2105"/>
                  </a:lnTo>
                  <a:lnTo>
                    <a:pt x="3220" y="2143"/>
                  </a:lnTo>
                  <a:lnTo>
                    <a:pt x="3201" y="2175"/>
                  </a:lnTo>
                  <a:lnTo>
                    <a:pt x="3180" y="2205"/>
                  </a:lnTo>
                  <a:lnTo>
                    <a:pt x="3158" y="2232"/>
                  </a:lnTo>
                  <a:lnTo>
                    <a:pt x="3136" y="2255"/>
                  </a:lnTo>
                  <a:lnTo>
                    <a:pt x="3144" y="2282"/>
                  </a:lnTo>
                  <a:lnTo>
                    <a:pt x="3152" y="2310"/>
                  </a:lnTo>
                  <a:lnTo>
                    <a:pt x="3157" y="2341"/>
                  </a:lnTo>
                  <a:lnTo>
                    <a:pt x="3160" y="2374"/>
                  </a:lnTo>
                  <a:lnTo>
                    <a:pt x="3159" y="2411"/>
                  </a:lnTo>
                  <a:lnTo>
                    <a:pt x="3155" y="2450"/>
                  </a:lnTo>
                  <a:lnTo>
                    <a:pt x="3147" y="2492"/>
                  </a:lnTo>
                  <a:lnTo>
                    <a:pt x="3135" y="2536"/>
                  </a:lnTo>
                  <a:lnTo>
                    <a:pt x="3127" y="2559"/>
                  </a:lnTo>
                  <a:lnTo>
                    <a:pt x="3119" y="2585"/>
                  </a:lnTo>
                  <a:lnTo>
                    <a:pt x="3109" y="2612"/>
                  </a:lnTo>
                  <a:lnTo>
                    <a:pt x="3096" y="2639"/>
                  </a:lnTo>
                  <a:lnTo>
                    <a:pt x="3083" y="2668"/>
                  </a:lnTo>
                  <a:lnTo>
                    <a:pt x="3066" y="2696"/>
                  </a:lnTo>
                  <a:lnTo>
                    <a:pt x="3045" y="2725"/>
                  </a:lnTo>
                  <a:lnTo>
                    <a:pt x="3022" y="2752"/>
                  </a:lnTo>
                  <a:lnTo>
                    <a:pt x="2996" y="2777"/>
                  </a:lnTo>
                  <a:lnTo>
                    <a:pt x="2964" y="2801"/>
                  </a:lnTo>
                  <a:lnTo>
                    <a:pt x="2972" y="2841"/>
                  </a:lnTo>
                  <a:lnTo>
                    <a:pt x="2975" y="2880"/>
                  </a:lnTo>
                  <a:lnTo>
                    <a:pt x="2974" y="2918"/>
                  </a:lnTo>
                  <a:lnTo>
                    <a:pt x="2969" y="2952"/>
                  </a:lnTo>
                  <a:lnTo>
                    <a:pt x="2962" y="2982"/>
                  </a:lnTo>
                  <a:lnTo>
                    <a:pt x="2953" y="3008"/>
                  </a:lnTo>
                  <a:lnTo>
                    <a:pt x="2945" y="3032"/>
                  </a:lnTo>
                  <a:lnTo>
                    <a:pt x="2936" y="3052"/>
                  </a:lnTo>
                  <a:lnTo>
                    <a:pt x="2929" y="3069"/>
                  </a:lnTo>
                  <a:lnTo>
                    <a:pt x="2923" y="3081"/>
                  </a:lnTo>
                  <a:lnTo>
                    <a:pt x="2919" y="3090"/>
                  </a:lnTo>
                  <a:lnTo>
                    <a:pt x="2917" y="3093"/>
                  </a:lnTo>
                  <a:lnTo>
                    <a:pt x="2893" y="3131"/>
                  </a:lnTo>
                  <a:lnTo>
                    <a:pt x="2867" y="3164"/>
                  </a:lnTo>
                  <a:lnTo>
                    <a:pt x="2837" y="3195"/>
                  </a:lnTo>
                  <a:lnTo>
                    <a:pt x="2804" y="3220"/>
                  </a:lnTo>
                  <a:lnTo>
                    <a:pt x="2768" y="3242"/>
                  </a:lnTo>
                  <a:lnTo>
                    <a:pt x="2730" y="3260"/>
                  </a:lnTo>
                  <a:lnTo>
                    <a:pt x="2687" y="3274"/>
                  </a:lnTo>
                  <a:lnTo>
                    <a:pt x="2643" y="3283"/>
                  </a:lnTo>
                  <a:lnTo>
                    <a:pt x="2596" y="3290"/>
                  </a:lnTo>
                  <a:lnTo>
                    <a:pt x="2545" y="3292"/>
                  </a:lnTo>
                  <a:lnTo>
                    <a:pt x="1978" y="3292"/>
                  </a:lnTo>
                  <a:lnTo>
                    <a:pt x="1916" y="3291"/>
                  </a:lnTo>
                  <a:lnTo>
                    <a:pt x="1854" y="3288"/>
                  </a:lnTo>
                  <a:lnTo>
                    <a:pt x="1795" y="3284"/>
                  </a:lnTo>
                  <a:lnTo>
                    <a:pt x="1737" y="3280"/>
                  </a:lnTo>
                  <a:lnTo>
                    <a:pt x="1681" y="3274"/>
                  </a:lnTo>
                  <a:lnTo>
                    <a:pt x="1628" y="3267"/>
                  </a:lnTo>
                  <a:lnTo>
                    <a:pt x="1578" y="3260"/>
                  </a:lnTo>
                  <a:lnTo>
                    <a:pt x="1532" y="3254"/>
                  </a:lnTo>
                  <a:lnTo>
                    <a:pt x="1490" y="3246"/>
                  </a:lnTo>
                  <a:lnTo>
                    <a:pt x="1453" y="3240"/>
                  </a:lnTo>
                  <a:lnTo>
                    <a:pt x="1420" y="3234"/>
                  </a:lnTo>
                  <a:lnTo>
                    <a:pt x="1392" y="3229"/>
                  </a:lnTo>
                  <a:lnTo>
                    <a:pt x="1372" y="3224"/>
                  </a:lnTo>
                  <a:lnTo>
                    <a:pt x="1357" y="3221"/>
                  </a:lnTo>
                  <a:lnTo>
                    <a:pt x="1292" y="3206"/>
                  </a:lnTo>
                  <a:lnTo>
                    <a:pt x="1235" y="3193"/>
                  </a:lnTo>
                  <a:lnTo>
                    <a:pt x="1183" y="3181"/>
                  </a:lnTo>
                  <a:lnTo>
                    <a:pt x="1136" y="3171"/>
                  </a:lnTo>
                  <a:lnTo>
                    <a:pt x="1094" y="3160"/>
                  </a:lnTo>
                  <a:lnTo>
                    <a:pt x="1058" y="3152"/>
                  </a:lnTo>
                  <a:lnTo>
                    <a:pt x="1026" y="3144"/>
                  </a:lnTo>
                  <a:lnTo>
                    <a:pt x="998" y="3138"/>
                  </a:lnTo>
                  <a:lnTo>
                    <a:pt x="973" y="3132"/>
                  </a:lnTo>
                  <a:lnTo>
                    <a:pt x="953" y="3128"/>
                  </a:lnTo>
                  <a:lnTo>
                    <a:pt x="935" y="3123"/>
                  </a:lnTo>
                  <a:lnTo>
                    <a:pt x="933" y="3122"/>
                  </a:lnTo>
                  <a:lnTo>
                    <a:pt x="932" y="3121"/>
                  </a:lnTo>
                  <a:lnTo>
                    <a:pt x="931" y="3121"/>
                  </a:lnTo>
                  <a:lnTo>
                    <a:pt x="917" y="3118"/>
                  </a:lnTo>
                  <a:lnTo>
                    <a:pt x="905" y="3115"/>
                  </a:lnTo>
                  <a:lnTo>
                    <a:pt x="903" y="3115"/>
                  </a:lnTo>
                  <a:lnTo>
                    <a:pt x="901" y="3114"/>
                  </a:lnTo>
                  <a:lnTo>
                    <a:pt x="882" y="3148"/>
                  </a:lnTo>
                  <a:lnTo>
                    <a:pt x="860" y="3178"/>
                  </a:lnTo>
                  <a:lnTo>
                    <a:pt x="834" y="3205"/>
                  </a:lnTo>
                  <a:lnTo>
                    <a:pt x="805" y="3231"/>
                  </a:lnTo>
                  <a:lnTo>
                    <a:pt x="774" y="3252"/>
                  </a:lnTo>
                  <a:lnTo>
                    <a:pt x="740" y="3268"/>
                  </a:lnTo>
                  <a:lnTo>
                    <a:pt x="702" y="3281"/>
                  </a:lnTo>
                  <a:lnTo>
                    <a:pt x="664" y="3288"/>
                  </a:lnTo>
                  <a:lnTo>
                    <a:pt x="624" y="3292"/>
                  </a:lnTo>
                  <a:lnTo>
                    <a:pt x="311" y="3292"/>
                  </a:lnTo>
                  <a:lnTo>
                    <a:pt x="270" y="3288"/>
                  </a:lnTo>
                  <a:lnTo>
                    <a:pt x="228" y="3281"/>
                  </a:lnTo>
                  <a:lnTo>
                    <a:pt x="190" y="3267"/>
                  </a:lnTo>
                  <a:lnTo>
                    <a:pt x="155" y="3250"/>
                  </a:lnTo>
                  <a:lnTo>
                    <a:pt x="121" y="3227"/>
                  </a:lnTo>
                  <a:lnTo>
                    <a:pt x="91" y="3201"/>
                  </a:lnTo>
                  <a:lnTo>
                    <a:pt x="65" y="3172"/>
                  </a:lnTo>
                  <a:lnTo>
                    <a:pt x="42" y="3138"/>
                  </a:lnTo>
                  <a:lnTo>
                    <a:pt x="24" y="3102"/>
                  </a:lnTo>
                  <a:lnTo>
                    <a:pt x="12" y="3064"/>
                  </a:lnTo>
                  <a:lnTo>
                    <a:pt x="3" y="3024"/>
                  </a:lnTo>
                  <a:lnTo>
                    <a:pt x="0" y="2982"/>
                  </a:lnTo>
                  <a:lnTo>
                    <a:pt x="0" y="1337"/>
                  </a:lnTo>
                  <a:lnTo>
                    <a:pt x="3" y="1292"/>
                  </a:lnTo>
                  <a:lnTo>
                    <a:pt x="14" y="1247"/>
                  </a:lnTo>
                  <a:lnTo>
                    <a:pt x="29" y="1206"/>
                  </a:lnTo>
                  <a:lnTo>
                    <a:pt x="50" y="1168"/>
                  </a:lnTo>
                  <a:lnTo>
                    <a:pt x="76" y="1135"/>
                  </a:lnTo>
                  <a:lnTo>
                    <a:pt x="107" y="1104"/>
                  </a:lnTo>
                  <a:lnTo>
                    <a:pt x="142" y="1078"/>
                  </a:lnTo>
                  <a:lnTo>
                    <a:pt x="181" y="1057"/>
                  </a:lnTo>
                  <a:lnTo>
                    <a:pt x="222" y="1041"/>
                  </a:lnTo>
                  <a:lnTo>
                    <a:pt x="266" y="1032"/>
                  </a:lnTo>
                  <a:lnTo>
                    <a:pt x="311" y="1029"/>
                  </a:lnTo>
                  <a:lnTo>
                    <a:pt x="624" y="1029"/>
                  </a:lnTo>
                  <a:lnTo>
                    <a:pt x="662" y="1031"/>
                  </a:lnTo>
                  <a:lnTo>
                    <a:pt x="700" y="1039"/>
                  </a:lnTo>
                  <a:lnTo>
                    <a:pt x="736" y="1052"/>
                  </a:lnTo>
                  <a:lnTo>
                    <a:pt x="770" y="1069"/>
                  </a:lnTo>
                  <a:lnTo>
                    <a:pt x="802" y="1088"/>
                  </a:lnTo>
                  <a:lnTo>
                    <a:pt x="831" y="1111"/>
                  </a:lnTo>
                  <a:lnTo>
                    <a:pt x="826" y="1106"/>
                  </a:lnTo>
                  <a:lnTo>
                    <a:pt x="832" y="1103"/>
                  </a:lnTo>
                  <a:lnTo>
                    <a:pt x="842" y="1099"/>
                  </a:lnTo>
                  <a:lnTo>
                    <a:pt x="853" y="1093"/>
                  </a:lnTo>
                  <a:lnTo>
                    <a:pt x="867" y="1085"/>
                  </a:lnTo>
                  <a:lnTo>
                    <a:pt x="883" y="1078"/>
                  </a:lnTo>
                  <a:lnTo>
                    <a:pt x="898" y="1071"/>
                  </a:lnTo>
                  <a:lnTo>
                    <a:pt x="913" y="1063"/>
                  </a:lnTo>
                  <a:lnTo>
                    <a:pt x="925" y="1057"/>
                  </a:lnTo>
                  <a:lnTo>
                    <a:pt x="935" y="1053"/>
                  </a:lnTo>
                  <a:lnTo>
                    <a:pt x="988" y="1022"/>
                  </a:lnTo>
                  <a:lnTo>
                    <a:pt x="1036" y="990"/>
                  </a:lnTo>
                  <a:lnTo>
                    <a:pt x="1080" y="954"/>
                  </a:lnTo>
                  <a:lnTo>
                    <a:pt x="1120" y="917"/>
                  </a:lnTo>
                  <a:lnTo>
                    <a:pt x="1155" y="878"/>
                  </a:lnTo>
                  <a:lnTo>
                    <a:pt x="1187" y="838"/>
                  </a:lnTo>
                  <a:lnTo>
                    <a:pt x="1216" y="796"/>
                  </a:lnTo>
                  <a:lnTo>
                    <a:pt x="1241" y="754"/>
                  </a:lnTo>
                  <a:lnTo>
                    <a:pt x="1263" y="710"/>
                  </a:lnTo>
                  <a:lnTo>
                    <a:pt x="1281" y="667"/>
                  </a:lnTo>
                  <a:lnTo>
                    <a:pt x="1298" y="623"/>
                  </a:lnTo>
                  <a:lnTo>
                    <a:pt x="1311" y="579"/>
                  </a:lnTo>
                  <a:lnTo>
                    <a:pt x="1323" y="537"/>
                  </a:lnTo>
                  <a:lnTo>
                    <a:pt x="1331" y="495"/>
                  </a:lnTo>
                  <a:lnTo>
                    <a:pt x="1339" y="453"/>
                  </a:lnTo>
                  <a:lnTo>
                    <a:pt x="1344" y="414"/>
                  </a:lnTo>
                  <a:lnTo>
                    <a:pt x="1347" y="376"/>
                  </a:lnTo>
                  <a:lnTo>
                    <a:pt x="1349" y="339"/>
                  </a:lnTo>
                  <a:lnTo>
                    <a:pt x="1351" y="306"/>
                  </a:lnTo>
                  <a:lnTo>
                    <a:pt x="1355" y="260"/>
                  </a:lnTo>
                  <a:lnTo>
                    <a:pt x="1364" y="217"/>
                  </a:lnTo>
                  <a:lnTo>
                    <a:pt x="1381" y="176"/>
                  </a:lnTo>
                  <a:lnTo>
                    <a:pt x="1403" y="139"/>
                  </a:lnTo>
                  <a:lnTo>
                    <a:pt x="1429" y="105"/>
                  </a:lnTo>
                  <a:lnTo>
                    <a:pt x="1460" y="74"/>
                  </a:lnTo>
                  <a:lnTo>
                    <a:pt x="1494" y="49"/>
                  </a:lnTo>
                  <a:lnTo>
                    <a:pt x="1532" y="28"/>
                  </a:lnTo>
                  <a:lnTo>
                    <a:pt x="1574" y="12"/>
                  </a:lnTo>
                  <a:lnTo>
                    <a:pt x="1617" y="3"/>
                  </a:lnTo>
                  <a:lnTo>
                    <a:pt x="1663"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74" name="Freeform 289">
              <a:extLst>
                <a:ext uri="{FF2B5EF4-FFF2-40B4-BE49-F238E27FC236}">
                  <a16:creationId xmlns:a16="http://schemas.microsoft.com/office/drawing/2014/main" id="{CFA94926-6A25-48E7-90DC-4002D492B182}"/>
                </a:ext>
              </a:extLst>
            </p:cNvPr>
            <p:cNvSpPr>
              <a:spLocks noEditPoints="1"/>
            </p:cNvSpPr>
            <p:nvPr/>
          </p:nvSpPr>
          <p:spPr bwMode="auto">
            <a:xfrm>
              <a:off x="12283" y="3991"/>
              <a:ext cx="39" cy="38"/>
            </a:xfrm>
            <a:custGeom>
              <a:avLst/>
              <a:gdLst>
                <a:gd name="T0" fmla="*/ 156 w 313"/>
                <a:gd name="T1" fmla="*/ 103 h 308"/>
                <a:gd name="T2" fmla="*/ 141 w 313"/>
                <a:gd name="T3" fmla="*/ 106 h 308"/>
                <a:gd name="T4" fmla="*/ 126 w 313"/>
                <a:gd name="T5" fmla="*/ 114 h 308"/>
                <a:gd name="T6" fmla="*/ 115 w 313"/>
                <a:gd name="T7" fmla="*/ 124 h 308"/>
                <a:gd name="T8" fmla="*/ 108 w 313"/>
                <a:gd name="T9" fmla="*/ 138 h 308"/>
                <a:gd name="T10" fmla="*/ 104 w 313"/>
                <a:gd name="T11" fmla="*/ 155 h 308"/>
                <a:gd name="T12" fmla="*/ 108 w 313"/>
                <a:gd name="T13" fmla="*/ 170 h 308"/>
                <a:gd name="T14" fmla="*/ 115 w 313"/>
                <a:gd name="T15" fmla="*/ 184 h 308"/>
                <a:gd name="T16" fmla="*/ 126 w 313"/>
                <a:gd name="T17" fmla="*/ 196 h 308"/>
                <a:gd name="T18" fmla="*/ 141 w 313"/>
                <a:gd name="T19" fmla="*/ 203 h 308"/>
                <a:gd name="T20" fmla="*/ 156 w 313"/>
                <a:gd name="T21" fmla="*/ 205 h 308"/>
                <a:gd name="T22" fmla="*/ 174 w 313"/>
                <a:gd name="T23" fmla="*/ 203 h 308"/>
                <a:gd name="T24" fmla="*/ 187 w 313"/>
                <a:gd name="T25" fmla="*/ 196 h 308"/>
                <a:gd name="T26" fmla="*/ 199 w 313"/>
                <a:gd name="T27" fmla="*/ 184 h 308"/>
                <a:gd name="T28" fmla="*/ 205 w 313"/>
                <a:gd name="T29" fmla="*/ 170 h 308"/>
                <a:gd name="T30" fmla="*/ 209 w 313"/>
                <a:gd name="T31" fmla="*/ 155 h 308"/>
                <a:gd name="T32" fmla="*/ 205 w 313"/>
                <a:gd name="T33" fmla="*/ 138 h 308"/>
                <a:gd name="T34" fmla="*/ 199 w 313"/>
                <a:gd name="T35" fmla="*/ 124 h 308"/>
                <a:gd name="T36" fmla="*/ 187 w 313"/>
                <a:gd name="T37" fmla="*/ 114 h 308"/>
                <a:gd name="T38" fmla="*/ 174 w 313"/>
                <a:gd name="T39" fmla="*/ 106 h 308"/>
                <a:gd name="T40" fmla="*/ 156 w 313"/>
                <a:gd name="T41" fmla="*/ 103 h 308"/>
                <a:gd name="T42" fmla="*/ 156 w 313"/>
                <a:gd name="T43" fmla="*/ 0 h 308"/>
                <a:gd name="T44" fmla="*/ 188 w 313"/>
                <a:gd name="T45" fmla="*/ 3 h 308"/>
                <a:gd name="T46" fmla="*/ 217 w 313"/>
                <a:gd name="T47" fmla="*/ 13 h 308"/>
                <a:gd name="T48" fmla="*/ 244 w 313"/>
                <a:gd name="T49" fmla="*/ 26 h 308"/>
                <a:gd name="T50" fmla="*/ 267 w 313"/>
                <a:gd name="T51" fmla="*/ 45 h 308"/>
                <a:gd name="T52" fmla="*/ 286 w 313"/>
                <a:gd name="T53" fmla="*/ 68 h 308"/>
                <a:gd name="T54" fmla="*/ 300 w 313"/>
                <a:gd name="T55" fmla="*/ 95 h 308"/>
                <a:gd name="T56" fmla="*/ 310 w 313"/>
                <a:gd name="T57" fmla="*/ 123 h 308"/>
                <a:gd name="T58" fmla="*/ 313 w 313"/>
                <a:gd name="T59" fmla="*/ 155 h 308"/>
                <a:gd name="T60" fmla="*/ 310 w 313"/>
                <a:gd name="T61" fmla="*/ 185 h 308"/>
                <a:gd name="T62" fmla="*/ 300 w 313"/>
                <a:gd name="T63" fmla="*/ 215 h 308"/>
                <a:gd name="T64" fmla="*/ 286 w 313"/>
                <a:gd name="T65" fmla="*/ 241 h 308"/>
                <a:gd name="T66" fmla="*/ 267 w 313"/>
                <a:gd name="T67" fmla="*/ 263 h 308"/>
                <a:gd name="T68" fmla="*/ 244 w 313"/>
                <a:gd name="T69" fmla="*/ 282 h 308"/>
                <a:gd name="T70" fmla="*/ 217 w 313"/>
                <a:gd name="T71" fmla="*/ 297 h 308"/>
                <a:gd name="T72" fmla="*/ 188 w 313"/>
                <a:gd name="T73" fmla="*/ 305 h 308"/>
                <a:gd name="T74" fmla="*/ 156 w 313"/>
                <a:gd name="T75" fmla="*/ 308 h 308"/>
                <a:gd name="T76" fmla="*/ 126 w 313"/>
                <a:gd name="T77" fmla="*/ 305 h 308"/>
                <a:gd name="T78" fmla="*/ 96 w 313"/>
                <a:gd name="T79" fmla="*/ 297 h 308"/>
                <a:gd name="T80" fmla="*/ 69 w 313"/>
                <a:gd name="T81" fmla="*/ 282 h 308"/>
                <a:gd name="T82" fmla="*/ 46 w 313"/>
                <a:gd name="T83" fmla="*/ 263 h 308"/>
                <a:gd name="T84" fmla="*/ 27 w 313"/>
                <a:gd name="T85" fmla="*/ 241 h 308"/>
                <a:gd name="T86" fmla="*/ 13 w 313"/>
                <a:gd name="T87" fmla="*/ 215 h 308"/>
                <a:gd name="T88" fmla="*/ 3 w 313"/>
                <a:gd name="T89" fmla="*/ 185 h 308"/>
                <a:gd name="T90" fmla="*/ 0 w 313"/>
                <a:gd name="T91" fmla="*/ 155 h 308"/>
                <a:gd name="T92" fmla="*/ 3 w 313"/>
                <a:gd name="T93" fmla="*/ 123 h 308"/>
                <a:gd name="T94" fmla="*/ 13 w 313"/>
                <a:gd name="T95" fmla="*/ 95 h 308"/>
                <a:gd name="T96" fmla="*/ 27 w 313"/>
                <a:gd name="T97" fmla="*/ 68 h 308"/>
                <a:gd name="T98" fmla="*/ 46 w 313"/>
                <a:gd name="T99" fmla="*/ 45 h 308"/>
                <a:gd name="T100" fmla="*/ 69 w 313"/>
                <a:gd name="T101" fmla="*/ 26 h 308"/>
                <a:gd name="T102" fmla="*/ 96 w 313"/>
                <a:gd name="T103" fmla="*/ 13 h 308"/>
                <a:gd name="T104" fmla="*/ 126 w 313"/>
                <a:gd name="T105" fmla="*/ 3 h 308"/>
                <a:gd name="T106" fmla="*/ 156 w 313"/>
                <a:gd name="T107"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308">
                  <a:moveTo>
                    <a:pt x="156" y="103"/>
                  </a:moveTo>
                  <a:lnTo>
                    <a:pt x="141" y="106"/>
                  </a:lnTo>
                  <a:lnTo>
                    <a:pt x="126" y="114"/>
                  </a:lnTo>
                  <a:lnTo>
                    <a:pt x="115" y="124"/>
                  </a:lnTo>
                  <a:lnTo>
                    <a:pt x="108" y="138"/>
                  </a:lnTo>
                  <a:lnTo>
                    <a:pt x="104" y="155"/>
                  </a:lnTo>
                  <a:lnTo>
                    <a:pt x="108" y="170"/>
                  </a:lnTo>
                  <a:lnTo>
                    <a:pt x="115" y="184"/>
                  </a:lnTo>
                  <a:lnTo>
                    <a:pt x="126" y="196"/>
                  </a:lnTo>
                  <a:lnTo>
                    <a:pt x="141" y="203"/>
                  </a:lnTo>
                  <a:lnTo>
                    <a:pt x="156" y="205"/>
                  </a:lnTo>
                  <a:lnTo>
                    <a:pt x="174" y="203"/>
                  </a:lnTo>
                  <a:lnTo>
                    <a:pt x="187" y="196"/>
                  </a:lnTo>
                  <a:lnTo>
                    <a:pt x="199" y="184"/>
                  </a:lnTo>
                  <a:lnTo>
                    <a:pt x="205" y="170"/>
                  </a:lnTo>
                  <a:lnTo>
                    <a:pt x="209" y="155"/>
                  </a:lnTo>
                  <a:lnTo>
                    <a:pt x="205" y="138"/>
                  </a:lnTo>
                  <a:lnTo>
                    <a:pt x="199" y="124"/>
                  </a:lnTo>
                  <a:lnTo>
                    <a:pt x="187" y="114"/>
                  </a:lnTo>
                  <a:lnTo>
                    <a:pt x="174" y="106"/>
                  </a:lnTo>
                  <a:lnTo>
                    <a:pt x="156" y="103"/>
                  </a:lnTo>
                  <a:close/>
                  <a:moveTo>
                    <a:pt x="156" y="0"/>
                  </a:moveTo>
                  <a:lnTo>
                    <a:pt x="188" y="3"/>
                  </a:lnTo>
                  <a:lnTo>
                    <a:pt x="217" y="13"/>
                  </a:lnTo>
                  <a:lnTo>
                    <a:pt x="244" y="26"/>
                  </a:lnTo>
                  <a:lnTo>
                    <a:pt x="267" y="45"/>
                  </a:lnTo>
                  <a:lnTo>
                    <a:pt x="286" y="68"/>
                  </a:lnTo>
                  <a:lnTo>
                    <a:pt x="300" y="95"/>
                  </a:lnTo>
                  <a:lnTo>
                    <a:pt x="310" y="123"/>
                  </a:lnTo>
                  <a:lnTo>
                    <a:pt x="313" y="155"/>
                  </a:lnTo>
                  <a:lnTo>
                    <a:pt x="310" y="185"/>
                  </a:lnTo>
                  <a:lnTo>
                    <a:pt x="300" y="215"/>
                  </a:lnTo>
                  <a:lnTo>
                    <a:pt x="286" y="241"/>
                  </a:lnTo>
                  <a:lnTo>
                    <a:pt x="267" y="263"/>
                  </a:lnTo>
                  <a:lnTo>
                    <a:pt x="244" y="282"/>
                  </a:lnTo>
                  <a:lnTo>
                    <a:pt x="217" y="297"/>
                  </a:lnTo>
                  <a:lnTo>
                    <a:pt x="188" y="305"/>
                  </a:lnTo>
                  <a:lnTo>
                    <a:pt x="156" y="308"/>
                  </a:lnTo>
                  <a:lnTo>
                    <a:pt x="126" y="305"/>
                  </a:lnTo>
                  <a:lnTo>
                    <a:pt x="96" y="297"/>
                  </a:lnTo>
                  <a:lnTo>
                    <a:pt x="69" y="282"/>
                  </a:lnTo>
                  <a:lnTo>
                    <a:pt x="46" y="263"/>
                  </a:lnTo>
                  <a:lnTo>
                    <a:pt x="27" y="241"/>
                  </a:lnTo>
                  <a:lnTo>
                    <a:pt x="13" y="215"/>
                  </a:lnTo>
                  <a:lnTo>
                    <a:pt x="3" y="185"/>
                  </a:lnTo>
                  <a:lnTo>
                    <a:pt x="0" y="155"/>
                  </a:lnTo>
                  <a:lnTo>
                    <a:pt x="3" y="123"/>
                  </a:lnTo>
                  <a:lnTo>
                    <a:pt x="13" y="95"/>
                  </a:lnTo>
                  <a:lnTo>
                    <a:pt x="27" y="68"/>
                  </a:lnTo>
                  <a:lnTo>
                    <a:pt x="46" y="45"/>
                  </a:lnTo>
                  <a:lnTo>
                    <a:pt x="69" y="26"/>
                  </a:lnTo>
                  <a:lnTo>
                    <a:pt x="96" y="13"/>
                  </a:lnTo>
                  <a:lnTo>
                    <a:pt x="126" y="3"/>
                  </a:lnTo>
                  <a:lnTo>
                    <a:pt x="15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275" name="Group 292">
            <a:extLst>
              <a:ext uri="{FF2B5EF4-FFF2-40B4-BE49-F238E27FC236}">
                <a16:creationId xmlns:a16="http://schemas.microsoft.com/office/drawing/2014/main" id="{E5DAEBD8-30C3-46D8-90A2-2BB5F78A8151}"/>
              </a:ext>
            </a:extLst>
          </p:cNvPr>
          <p:cNvGrpSpPr>
            <a:grpSpLocks noChangeAspect="1"/>
          </p:cNvGrpSpPr>
          <p:nvPr/>
        </p:nvGrpSpPr>
        <p:grpSpPr bwMode="auto">
          <a:xfrm>
            <a:off x="10501208" y="3284866"/>
            <a:ext cx="329368" cy="326987"/>
            <a:chOff x="13231" y="3656"/>
            <a:chExt cx="415" cy="412"/>
          </a:xfrm>
          <a:solidFill>
            <a:srgbClr val="000000"/>
          </a:solidFill>
        </p:grpSpPr>
        <p:sp>
          <p:nvSpPr>
            <p:cNvPr id="1276" name="Freeform 294">
              <a:extLst>
                <a:ext uri="{FF2B5EF4-FFF2-40B4-BE49-F238E27FC236}">
                  <a16:creationId xmlns:a16="http://schemas.microsoft.com/office/drawing/2014/main" id="{A91AA4B4-40EF-4E17-BFD8-DE8EE1A0905B}"/>
                </a:ext>
              </a:extLst>
            </p:cNvPr>
            <p:cNvSpPr>
              <a:spLocks noEditPoints="1"/>
            </p:cNvSpPr>
            <p:nvPr/>
          </p:nvSpPr>
          <p:spPr bwMode="auto">
            <a:xfrm>
              <a:off x="13231" y="3656"/>
              <a:ext cx="130" cy="412"/>
            </a:xfrm>
            <a:custGeom>
              <a:avLst/>
              <a:gdLst>
                <a:gd name="T0" fmla="*/ 426 w 1039"/>
                <a:gd name="T1" fmla="*/ 3028 h 3292"/>
                <a:gd name="T2" fmla="*/ 496 w 1039"/>
                <a:gd name="T3" fmla="*/ 3083 h 3292"/>
                <a:gd name="T4" fmla="*/ 584 w 1039"/>
                <a:gd name="T5" fmla="*/ 3063 h 3292"/>
                <a:gd name="T6" fmla="*/ 624 w 1039"/>
                <a:gd name="T7" fmla="*/ 2982 h 3292"/>
                <a:gd name="T8" fmla="*/ 466 w 1039"/>
                <a:gd name="T9" fmla="*/ 1540 h 3292"/>
                <a:gd name="T10" fmla="*/ 449 w 1039"/>
                <a:gd name="T11" fmla="*/ 729 h 3292"/>
                <a:gd name="T12" fmla="*/ 333 w 1039"/>
                <a:gd name="T13" fmla="*/ 782 h 3292"/>
                <a:gd name="T14" fmla="*/ 287 w 1039"/>
                <a:gd name="T15" fmla="*/ 824 h 3292"/>
                <a:gd name="T16" fmla="*/ 238 w 1039"/>
                <a:gd name="T17" fmla="*/ 899 h 3292"/>
                <a:gd name="T18" fmla="*/ 222 w 1039"/>
                <a:gd name="T19" fmla="*/ 942 h 3292"/>
                <a:gd name="T20" fmla="*/ 210 w 1039"/>
                <a:gd name="T21" fmla="*/ 1058 h 3292"/>
                <a:gd name="T22" fmla="*/ 227 w 1039"/>
                <a:gd name="T23" fmla="*/ 1131 h 3292"/>
                <a:gd name="T24" fmla="*/ 267 w 1039"/>
                <a:gd name="T25" fmla="*/ 1207 h 3292"/>
                <a:gd name="T26" fmla="*/ 331 w 1039"/>
                <a:gd name="T27" fmla="*/ 1273 h 3292"/>
                <a:gd name="T28" fmla="*/ 387 w 1039"/>
                <a:gd name="T29" fmla="*/ 1305 h 3292"/>
                <a:gd name="T30" fmla="*/ 520 w 1039"/>
                <a:gd name="T31" fmla="*/ 1337 h 3292"/>
                <a:gd name="T32" fmla="*/ 652 w 1039"/>
                <a:gd name="T33" fmla="*/ 1306 h 3292"/>
                <a:gd name="T34" fmla="*/ 708 w 1039"/>
                <a:gd name="T35" fmla="*/ 1273 h 3292"/>
                <a:gd name="T36" fmla="*/ 772 w 1039"/>
                <a:gd name="T37" fmla="*/ 1206 h 3292"/>
                <a:gd name="T38" fmla="*/ 814 w 1039"/>
                <a:gd name="T39" fmla="*/ 1125 h 3292"/>
                <a:gd name="T40" fmla="*/ 829 w 1039"/>
                <a:gd name="T41" fmla="*/ 1058 h 3292"/>
                <a:gd name="T42" fmla="*/ 817 w 1039"/>
                <a:gd name="T43" fmla="*/ 942 h 3292"/>
                <a:gd name="T44" fmla="*/ 788 w 1039"/>
                <a:gd name="T45" fmla="*/ 874 h 3292"/>
                <a:gd name="T46" fmla="*/ 771 w 1039"/>
                <a:gd name="T47" fmla="*/ 848 h 3292"/>
                <a:gd name="T48" fmla="*/ 707 w 1039"/>
                <a:gd name="T49" fmla="*/ 783 h 3292"/>
                <a:gd name="T50" fmla="*/ 624 w 1039"/>
                <a:gd name="T51" fmla="*/ 738 h 3292"/>
                <a:gd name="T52" fmla="*/ 520 w 1039"/>
                <a:gd name="T53" fmla="*/ 206 h 3292"/>
                <a:gd name="T54" fmla="*/ 439 w 1039"/>
                <a:gd name="T55" fmla="*/ 244 h 3292"/>
                <a:gd name="T56" fmla="*/ 415 w 1039"/>
                <a:gd name="T57" fmla="*/ 524 h 3292"/>
                <a:gd name="T58" fmla="*/ 624 w 1039"/>
                <a:gd name="T59" fmla="*/ 524 h 3292"/>
                <a:gd name="T60" fmla="*/ 600 w 1039"/>
                <a:gd name="T61" fmla="*/ 244 h 3292"/>
                <a:gd name="T62" fmla="*/ 520 w 1039"/>
                <a:gd name="T63" fmla="*/ 206 h 3292"/>
                <a:gd name="T64" fmla="*/ 641 w 1039"/>
                <a:gd name="T65" fmla="*/ 24 h 3292"/>
                <a:gd name="T66" fmla="*/ 766 w 1039"/>
                <a:gd name="T67" fmla="*/ 119 h 3292"/>
                <a:gd name="T68" fmla="*/ 828 w 1039"/>
                <a:gd name="T69" fmla="*/ 266 h 3292"/>
                <a:gd name="T70" fmla="*/ 908 w 1039"/>
                <a:gd name="T71" fmla="*/ 689 h 3292"/>
                <a:gd name="T72" fmla="*/ 1013 w 1039"/>
                <a:gd name="T73" fmla="*/ 869 h 3292"/>
                <a:gd name="T74" fmla="*/ 1036 w 1039"/>
                <a:gd name="T75" fmla="*/ 1083 h 3292"/>
                <a:gd name="T76" fmla="*/ 969 w 1039"/>
                <a:gd name="T77" fmla="*/ 1283 h 3292"/>
                <a:gd name="T78" fmla="*/ 831 w 1039"/>
                <a:gd name="T79" fmla="*/ 1437 h 3292"/>
                <a:gd name="T80" fmla="*/ 806 w 1039"/>
                <a:gd name="T81" fmla="*/ 3102 h 3292"/>
                <a:gd name="T82" fmla="*/ 710 w 1039"/>
                <a:gd name="T83" fmla="*/ 3227 h 3292"/>
                <a:gd name="T84" fmla="*/ 562 w 1039"/>
                <a:gd name="T85" fmla="*/ 3288 h 3292"/>
                <a:gd name="T86" fmla="*/ 398 w 1039"/>
                <a:gd name="T87" fmla="*/ 3267 h 3292"/>
                <a:gd name="T88" fmla="*/ 273 w 1039"/>
                <a:gd name="T89" fmla="*/ 3172 h 3292"/>
                <a:gd name="T90" fmla="*/ 211 w 1039"/>
                <a:gd name="T91" fmla="*/ 3024 h 3292"/>
                <a:gd name="T92" fmla="*/ 131 w 1039"/>
                <a:gd name="T93" fmla="*/ 1367 h 3292"/>
                <a:gd name="T94" fmla="*/ 27 w 1039"/>
                <a:gd name="T95" fmla="*/ 1188 h 3292"/>
                <a:gd name="T96" fmla="*/ 3 w 1039"/>
                <a:gd name="T97" fmla="*/ 973 h 3292"/>
                <a:gd name="T98" fmla="*/ 70 w 1039"/>
                <a:gd name="T99" fmla="*/ 773 h 3292"/>
                <a:gd name="T100" fmla="*/ 208 w 1039"/>
                <a:gd name="T101" fmla="*/ 619 h 3292"/>
                <a:gd name="T102" fmla="*/ 233 w 1039"/>
                <a:gd name="T103" fmla="*/ 188 h 3292"/>
                <a:gd name="T104" fmla="*/ 329 w 1039"/>
                <a:gd name="T105" fmla="*/ 64 h 3292"/>
                <a:gd name="T106" fmla="*/ 477 w 1039"/>
                <a:gd name="T107"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39" h="3292">
                  <a:moveTo>
                    <a:pt x="415" y="1532"/>
                  </a:moveTo>
                  <a:lnTo>
                    <a:pt x="415" y="2982"/>
                  </a:lnTo>
                  <a:lnTo>
                    <a:pt x="419" y="3007"/>
                  </a:lnTo>
                  <a:lnTo>
                    <a:pt x="426" y="3028"/>
                  </a:lnTo>
                  <a:lnTo>
                    <a:pt x="439" y="3048"/>
                  </a:lnTo>
                  <a:lnTo>
                    <a:pt x="455" y="3063"/>
                  </a:lnTo>
                  <a:lnTo>
                    <a:pt x="474" y="3075"/>
                  </a:lnTo>
                  <a:lnTo>
                    <a:pt x="496" y="3083"/>
                  </a:lnTo>
                  <a:lnTo>
                    <a:pt x="520" y="3085"/>
                  </a:lnTo>
                  <a:lnTo>
                    <a:pt x="543" y="3083"/>
                  </a:lnTo>
                  <a:lnTo>
                    <a:pt x="565" y="3075"/>
                  </a:lnTo>
                  <a:lnTo>
                    <a:pt x="584" y="3063"/>
                  </a:lnTo>
                  <a:lnTo>
                    <a:pt x="600" y="3048"/>
                  </a:lnTo>
                  <a:lnTo>
                    <a:pt x="613" y="3028"/>
                  </a:lnTo>
                  <a:lnTo>
                    <a:pt x="621" y="3007"/>
                  </a:lnTo>
                  <a:lnTo>
                    <a:pt x="624" y="2982"/>
                  </a:lnTo>
                  <a:lnTo>
                    <a:pt x="624" y="1532"/>
                  </a:lnTo>
                  <a:lnTo>
                    <a:pt x="573" y="1540"/>
                  </a:lnTo>
                  <a:lnTo>
                    <a:pt x="520" y="1543"/>
                  </a:lnTo>
                  <a:lnTo>
                    <a:pt x="466" y="1540"/>
                  </a:lnTo>
                  <a:lnTo>
                    <a:pt x="415" y="1532"/>
                  </a:lnTo>
                  <a:close/>
                  <a:moveTo>
                    <a:pt x="520" y="720"/>
                  </a:moveTo>
                  <a:lnTo>
                    <a:pt x="483" y="722"/>
                  </a:lnTo>
                  <a:lnTo>
                    <a:pt x="449" y="729"/>
                  </a:lnTo>
                  <a:lnTo>
                    <a:pt x="415" y="738"/>
                  </a:lnTo>
                  <a:lnTo>
                    <a:pt x="387" y="751"/>
                  </a:lnTo>
                  <a:lnTo>
                    <a:pt x="359" y="765"/>
                  </a:lnTo>
                  <a:lnTo>
                    <a:pt x="333" y="782"/>
                  </a:lnTo>
                  <a:lnTo>
                    <a:pt x="333" y="783"/>
                  </a:lnTo>
                  <a:lnTo>
                    <a:pt x="331" y="783"/>
                  </a:lnTo>
                  <a:lnTo>
                    <a:pt x="308" y="803"/>
                  </a:lnTo>
                  <a:lnTo>
                    <a:pt x="287" y="824"/>
                  </a:lnTo>
                  <a:lnTo>
                    <a:pt x="268" y="848"/>
                  </a:lnTo>
                  <a:lnTo>
                    <a:pt x="267" y="850"/>
                  </a:lnTo>
                  <a:lnTo>
                    <a:pt x="251" y="874"/>
                  </a:lnTo>
                  <a:lnTo>
                    <a:pt x="238" y="899"/>
                  </a:lnTo>
                  <a:lnTo>
                    <a:pt x="227" y="925"/>
                  </a:lnTo>
                  <a:lnTo>
                    <a:pt x="225" y="931"/>
                  </a:lnTo>
                  <a:lnTo>
                    <a:pt x="223" y="936"/>
                  </a:lnTo>
                  <a:lnTo>
                    <a:pt x="222" y="942"/>
                  </a:lnTo>
                  <a:lnTo>
                    <a:pt x="215" y="970"/>
                  </a:lnTo>
                  <a:lnTo>
                    <a:pt x="210" y="998"/>
                  </a:lnTo>
                  <a:lnTo>
                    <a:pt x="208" y="1029"/>
                  </a:lnTo>
                  <a:lnTo>
                    <a:pt x="210" y="1058"/>
                  </a:lnTo>
                  <a:lnTo>
                    <a:pt x="215" y="1086"/>
                  </a:lnTo>
                  <a:lnTo>
                    <a:pt x="222" y="1115"/>
                  </a:lnTo>
                  <a:lnTo>
                    <a:pt x="224" y="1122"/>
                  </a:lnTo>
                  <a:lnTo>
                    <a:pt x="227" y="1131"/>
                  </a:lnTo>
                  <a:lnTo>
                    <a:pt x="238" y="1157"/>
                  </a:lnTo>
                  <a:lnTo>
                    <a:pt x="251" y="1182"/>
                  </a:lnTo>
                  <a:lnTo>
                    <a:pt x="266" y="1206"/>
                  </a:lnTo>
                  <a:lnTo>
                    <a:pt x="267" y="1207"/>
                  </a:lnTo>
                  <a:lnTo>
                    <a:pt x="268" y="1208"/>
                  </a:lnTo>
                  <a:lnTo>
                    <a:pt x="287" y="1232"/>
                  </a:lnTo>
                  <a:lnTo>
                    <a:pt x="308" y="1254"/>
                  </a:lnTo>
                  <a:lnTo>
                    <a:pt x="331" y="1273"/>
                  </a:lnTo>
                  <a:lnTo>
                    <a:pt x="333" y="1273"/>
                  </a:lnTo>
                  <a:lnTo>
                    <a:pt x="333" y="1274"/>
                  </a:lnTo>
                  <a:lnTo>
                    <a:pt x="359" y="1291"/>
                  </a:lnTo>
                  <a:lnTo>
                    <a:pt x="387" y="1305"/>
                  </a:lnTo>
                  <a:lnTo>
                    <a:pt x="415" y="1318"/>
                  </a:lnTo>
                  <a:lnTo>
                    <a:pt x="449" y="1327"/>
                  </a:lnTo>
                  <a:lnTo>
                    <a:pt x="483" y="1335"/>
                  </a:lnTo>
                  <a:lnTo>
                    <a:pt x="520" y="1337"/>
                  </a:lnTo>
                  <a:lnTo>
                    <a:pt x="556" y="1335"/>
                  </a:lnTo>
                  <a:lnTo>
                    <a:pt x="590" y="1328"/>
                  </a:lnTo>
                  <a:lnTo>
                    <a:pt x="624" y="1318"/>
                  </a:lnTo>
                  <a:lnTo>
                    <a:pt x="652" y="1306"/>
                  </a:lnTo>
                  <a:lnTo>
                    <a:pt x="680" y="1292"/>
                  </a:lnTo>
                  <a:lnTo>
                    <a:pt x="707" y="1274"/>
                  </a:lnTo>
                  <a:lnTo>
                    <a:pt x="707" y="1274"/>
                  </a:lnTo>
                  <a:lnTo>
                    <a:pt x="708" y="1273"/>
                  </a:lnTo>
                  <a:lnTo>
                    <a:pt x="731" y="1254"/>
                  </a:lnTo>
                  <a:lnTo>
                    <a:pt x="752" y="1232"/>
                  </a:lnTo>
                  <a:lnTo>
                    <a:pt x="771" y="1208"/>
                  </a:lnTo>
                  <a:lnTo>
                    <a:pt x="772" y="1206"/>
                  </a:lnTo>
                  <a:lnTo>
                    <a:pt x="788" y="1183"/>
                  </a:lnTo>
                  <a:lnTo>
                    <a:pt x="801" y="1157"/>
                  </a:lnTo>
                  <a:lnTo>
                    <a:pt x="812" y="1131"/>
                  </a:lnTo>
                  <a:lnTo>
                    <a:pt x="814" y="1125"/>
                  </a:lnTo>
                  <a:lnTo>
                    <a:pt x="816" y="1120"/>
                  </a:lnTo>
                  <a:lnTo>
                    <a:pt x="817" y="1115"/>
                  </a:lnTo>
                  <a:lnTo>
                    <a:pt x="825" y="1086"/>
                  </a:lnTo>
                  <a:lnTo>
                    <a:pt x="829" y="1058"/>
                  </a:lnTo>
                  <a:lnTo>
                    <a:pt x="831" y="1029"/>
                  </a:lnTo>
                  <a:lnTo>
                    <a:pt x="829" y="998"/>
                  </a:lnTo>
                  <a:lnTo>
                    <a:pt x="825" y="970"/>
                  </a:lnTo>
                  <a:lnTo>
                    <a:pt x="817" y="942"/>
                  </a:lnTo>
                  <a:lnTo>
                    <a:pt x="815" y="934"/>
                  </a:lnTo>
                  <a:lnTo>
                    <a:pt x="812" y="925"/>
                  </a:lnTo>
                  <a:lnTo>
                    <a:pt x="801" y="899"/>
                  </a:lnTo>
                  <a:lnTo>
                    <a:pt x="788" y="874"/>
                  </a:lnTo>
                  <a:lnTo>
                    <a:pt x="774" y="850"/>
                  </a:lnTo>
                  <a:lnTo>
                    <a:pt x="772" y="849"/>
                  </a:lnTo>
                  <a:lnTo>
                    <a:pt x="772" y="849"/>
                  </a:lnTo>
                  <a:lnTo>
                    <a:pt x="771" y="848"/>
                  </a:lnTo>
                  <a:lnTo>
                    <a:pt x="752" y="824"/>
                  </a:lnTo>
                  <a:lnTo>
                    <a:pt x="731" y="803"/>
                  </a:lnTo>
                  <a:lnTo>
                    <a:pt x="708" y="783"/>
                  </a:lnTo>
                  <a:lnTo>
                    <a:pt x="707" y="783"/>
                  </a:lnTo>
                  <a:lnTo>
                    <a:pt x="707" y="782"/>
                  </a:lnTo>
                  <a:lnTo>
                    <a:pt x="680" y="765"/>
                  </a:lnTo>
                  <a:lnTo>
                    <a:pt x="652" y="751"/>
                  </a:lnTo>
                  <a:lnTo>
                    <a:pt x="624" y="738"/>
                  </a:lnTo>
                  <a:lnTo>
                    <a:pt x="590" y="729"/>
                  </a:lnTo>
                  <a:lnTo>
                    <a:pt x="556" y="722"/>
                  </a:lnTo>
                  <a:lnTo>
                    <a:pt x="520" y="720"/>
                  </a:lnTo>
                  <a:close/>
                  <a:moveTo>
                    <a:pt x="520" y="206"/>
                  </a:moveTo>
                  <a:lnTo>
                    <a:pt x="496" y="208"/>
                  </a:lnTo>
                  <a:lnTo>
                    <a:pt x="474" y="216"/>
                  </a:lnTo>
                  <a:lnTo>
                    <a:pt x="455" y="228"/>
                  </a:lnTo>
                  <a:lnTo>
                    <a:pt x="439" y="244"/>
                  </a:lnTo>
                  <a:lnTo>
                    <a:pt x="426" y="263"/>
                  </a:lnTo>
                  <a:lnTo>
                    <a:pt x="419" y="285"/>
                  </a:lnTo>
                  <a:lnTo>
                    <a:pt x="415" y="308"/>
                  </a:lnTo>
                  <a:lnTo>
                    <a:pt x="415" y="524"/>
                  </a:lnTo>
                  <a:lnTo>
                    <a:pt x="466" y="516"/>
                  </a:lnTo>
                  <a:lnTo>
                    <a:pt x="520" y="514"/>
                  </a:lnTo>
                  <a:lnTo>
                    <a:pt x="573" y="516"/>
                  </a:lnTo>
                  <a:lnTo>
                    <a:pt x="624" y="524"/>
                  </a:lnTo>
                  <a:lnTo>
                    <a:pt x="624" y="308"/>
                  </a:lnTo>
                  <a:lnTo>
                    <a:pt x="621" y="285"/>
                  </a:lnTo>
                  <a:lnTo>
                    <a:pt x="613" y="263"/>
                  </a:lnTo>
                  <a:lnTo>
                    <a:pt x="600" y="244"/>
                  </a:lnTo>
                  <a:lnTo>
                    <a:pt x="584" y="228"/>
                  </a:lnTo>
                  <a:lnTo>
                    <a:pt x="565" y="216"/>
                  </a:lnTo>
                  <a:lnTo>
                    <a:pt x="543" y="208"/>
                  </a:lnTo>
                  <a:lnTo>
                    <a:pt x="520" y="206"/>
                  </a:lnTo>
                  <a:close/>
                  <a:moveTo>
                    <a:pt x="520" y="0"/>
                  </a:moveTo>
                  <a:lnTo>
                    <a:pt x="562" y="3"/>
                  </a:lnTo>
                  <a:lnTo>
                    <a:pt x="602" y="10"/>
                  </a:lnTo>
                  <a:lnTo>
                    <a:pt x="641" y="24"/>
                  </a:lnTo>
                  <a:lnTo>
                    <a:pt x="677" y="42"/>
                  </a:lnTo>
                  <a:lnTo>
                    <a:pt x="710" y="64"/>
                  </a:lnTo>
                  <a:lnTo>
                    <a:pt x="740" y="90"/>
                  </a:lnTo>
                  <a:lnTo>
                    <a:pt x="766" y="119"/>
                  </a:lnTo>
                  <a:lnTo>
                    <a:pt x="788" y="152"/>
                  </a:lnTo>
                  <a:lnTo>
                    <a:pt x="806" y="188"/>
                  </a:lnTo>
                  <a:lnTo>
                    <a:pt x="820" y="226"/>
                  </a:lnTo>
                  <a:lnTo>
                    <a:pt x="828" y="266"/>
                  </a:lnTo>
                  <a:lnTo>
                    <a:pt x="831" y="308"/>
                  </a:lnTo>
                  <a:lnTo>
                    <a:pt x="831" y="619"/>
                  </a:lnTo>
                  <a:lnTo>
                    <a:pt x="871" y="652"/>
                  </a:lnTo>
                  <a:lnTo>
                    <a:pt x="908" y="689"/>
                  </a:lnTo>
                  <a:lnTo>
                    <a:pt x="940" y="730"/>
                  </a:lnTo>
                  <a:lnTo>
                    <a:pt x="969" y="773"/>
                  </a:lnTo>
                  <a:lnTo>
                    <a:pt x="994" y="819"/>
                  </a:lnTo>
                  <a:lnTo>
                    <a:pt x="1013" y="869"/>
                  </a:lnTo>
                  <a:lnTo>
                    <a:pt x="1028" y="920"/>
                  </a:lnTo>
                  <a:lnTo>
                    <a:pt x="1036" y="973"/>
                  </a:lnTo>
                  <a:lnTo>
                    <a:pt x="1039" y="1029"/>
                  </a:lnTo>
                  <a:lnTo>
                    <a:pt x="1036" y="1083"/>
                  </a:lnTo>
                  <a:lnTo>
                    <a:pt x="1028" y="1137"/>
                  </a:lnTo>
                  <a:lnTo>
                    <a:pt x="1013" y="1188"/>
                  </a:lnTo>
                  <a:lnTo>
                    <a:pt x="994" y="1237"/>
                  </a:lnTo>
                  <a:lnTo>
                    <a:pt x="969" y="1283"/>
                  </a:lnTo>
                  <a:lnTo>
                    <a:pt x="940" y="1327"/>
                  </a:lnTo>
                  <a:lnTo>
                    <a:pt x="908" y="1367"/>
                  </a:lnTo>
                  <a:lnTo>
                    <a:pt x="871" y="1404"/>
                  </a:lnTo>
                  <a:lnTo>
                    <a:pt x="831" y="1437"/>
                  </a:lnTo>
                  <a:lnTo>
                    <a:pt x="831" y="2982"/>
                  </a:lnTo>
                  <a:lnTo>
                    <a:pt x="828" y="3024"/>
                  </a:lnTo>
                  <a:lnTo>
                    <a:pt x="820" y="3064"/>
                  </a:lnTo>
                  <a:lnTo>
                    <a:pt x="806" y="3102"/>
                  </a:lnTo>
                  <a:lnTo>
                    <a:pt x="788" y="3138"/>
                  </a:lnTo>
                  <a:lnTo>
                    <a:pt x="766" y="3172"/>
                  </a:lnTo>
                  <a:lnTo>
                    <a:pt x="740" y="3201"/>
                  </a:lnTo>
                  <a:lnTo>
                    <a:pt x="710" y="3227"/>
                  </a:lnTo>
                  <a:lnTo>
                    <a:pt x="677" y="3250"/>
                  </a:lnTo>
                  <a:lnTo>
                    <a:pt x="641" y="3267"/>
                  </a:lnTo>
                  <a:lnTo>
                    <a:pt x="602" y="3281"/>
                  </a:lnTo>
                  <a:lnTo>
                    <a:pt x="562" y="3288"/>
                  </a:lnTo>
                  <a:lnTo>
                    <a:pt x="520" y="3292"/>
                  </a:lnTo>
                  <a:lnTo>
                    <a:pt x="477" y="3288"/>
                  </a:lnTo>
                  <a:lnTo>
                    <a:pt x="437" y="3281"/>
                  </a:lnTo>
                  <a:lnTo>
                    <a:pt x="398" y="3267"/>
                  </a:lnTo>
                  <a:lnTo>
                    <a:pt x="362" y="3250"/>
                  </a:lnTo>
                  <a:lnTo>
                    <a:pt x="329" y="3227"/>
                  </a:lnTo>
                  <a:lnTo>
                    <a:pt x="300" y="3201"/>
                  </a:lnTo>
                  <a:lnTo>
                    <a:pt x="273" y="3172"/>
                  </a:lnTo>
                  <a:lnTo>
                    <a:pt x="251" y="3138"/>
                  </a:lnTo>
                  <a:lnTo>
                    <a:pt x="233" y="3102"/>
                  </a:lnTo>
                  <a:lnTo>
                    <a:pt x="219" y="3064"/>
                  </a:lnTo>
                  <a:lnTo>
                    <a:pt x="211" y="3024"/>
                  </a:lnTo>
                  <a:lnTo>
                    <a:pt x="208" y="2982"/>
                  </a:lnTo>
                  <a:lnTo>
                    <a:pt x="208" y="1437"/>
                  </a:lnTo>
                  <a:lnTo>
                    <a:pt x="168" y="1404"/>
                  </a:lnTo>
                  <a:lnTo>
                    <a:pt x="131" y="1367"/>
                  </a:lnTo>
                  <a:lnTo>
                    <a:pt x="99" y="1327"/>
                  </a:lnTo>
                  <a:lnTo>
                    <a:pt x="70" y="1283"/>
                  </a:lnTo>
                  <a:lnTo>
                    <a:pt x="46" y="1237"/>
                  </a:lnTo>
                  <a:lnTo>
                    <a:pt x="27" y="1188"/>
                  </a:lnTo>
                  <a:lnTo>
                    <a:pt x="12" y="1137"/>
                  </a:lnTo>
                  <a:lnTo>
                    <a:pt x="3" y="1083"/>
                  </a:lnTo>
                  <a:lnTo>
                    <a:pt x="0" y="1029"/>
                  </a:lnTo>
                  <a:lnTo>
                    <a:pt x="3" y="973"/>
                  </a:lnTo>
                  <a:lnTo>
                    <a:pt x="12" y="920"/>
                  </a:lnTo>
                  <a:lnTo>
                    <a:pt x="27" y="869"/>
                  </a:lnTo>
                  <a:lnTo>
                    <a:pt x="46" y="819"/>
                  </a:lnTo>
                  <a:lnTo>
                    <a:pt x="70" y="773"/>
                  </a:lnTo>
                  <a:lnTo>
                    <a:pt x="99" y="730"/>
                  </a:lnTo>
                  <a:lnTo>
                    <a:pt x="131" y="689"/>
                  </a:lnTo>
                  <a:lnTo>
                    <a:pt x="168" y="652"/>
                  </a:lnTo>
                  <a:lnTo>
                    <a:pt x="208" y="619"/>
                  </a:lnTo>
                  <a:lnTo>
                    <a:pt x="208" y="308"/>
                  </a:lnTo>
                  <a:lnTo>
                    <a:pt x="211" y="266"/>
                  </a:lnTo>
                  <a:lnTo>
                    <a:pt x="219" y="226"/>
                  </a:lnTo>
                  <a:lnTo>
                    <a:pt x="233" y="188"/>
                  </a:lnTo>
                  <a:lnTo>
                    <a:pt x="251" y="152"/>
                  </a:lnTo>
                  <a:lnTo>
                    <a:pt x="273" y="119"/>
                  </a:lnTo>
                  <a:lnTo>
                    <a:pt x="300" y="90"/>
                  </a:lnTo>
                  <a:lnTo>
                    <a:pt x="329" y="64"/>
                  </a:lnTo>
                  <a:lnTo>
                    <a:pt x="362" y="42"/>
                  </a:lnTo>
                  <a:lnTo>
                    <a:pt x="398" y="24"/>
                  </a:lnTo>
                  <a:lnTo>
                    <a:pt x="437" y="10"/>
                  </a:lnTo>
                  <a:lnTo>
                    <a:pt x="477" y="3"/>
                  </a:lnTo>
                  <a:lnTo>
                    <a:pt x="52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77" name="Freeform 295">
              <a:extLst>
                <a:ext uri="{FF2B5EF4-FFF2-40B4-BE49-F238E27FC236}">
                  <a16:creationId xmlns:a16="http://schemas.microsoft.com/office/drawing/2014/main" id="{DBB931C6-CC49-41E3-B05E-7EAEDD7307C5}"/>
                </a:ext>
              </a:extLst>
            </p:cNvPr>
            <p:cNvSpPr>
              <a:spLocks noEditPoints="1"/>
            </p:cNvSpPr>
            <p:nvPr/>
          </p:nvSpPr>
          <p:spPr bwMode="auto">
            <a:xfrm>
              <a:off x="13517" y="3656"/>
              <a:ext cx="129" cy="412"/>
            </a:xfrm>
            <a:custGeom>
              <a:avLst/>
              <a:gdLst>
                <a:gd name="T0" fmla="*/ 426 w 1039"/>
                <a:gd name="T1" fmla="*/ 3028 h 3292"/>
                <a:gd name="T2" fmla="*/ 496 w 1039"/>
                <a:gd name="T3" fmla="*/ 3083 h 3292"/>
                <a:gd name="T4" fmla="*/ 584 w 1039"/>
                <a:gd name="T5" fmla="*/ 3063 h 3292"/>
                <a:gd name="T6" fmla="*/ 623 w 1039"/>
                <a:gd name="T7" fmla="*/ 2982 h 3292"/>
                <a:gd name="T8" fmla="*/ 466 w 1039"/>
                <a:gd name="T9" fmla="*/ 1540 h 3292"/>
                <a:gd name="T10" fmla="*/ 449 w 1039"/>
                <a:gd name="T11" fmla="*/ 729 h 3292"/>
                <a:gd name="T12" fmla="*/ 332 w 1039"/>
                <a:gd name="T13" fmla="*/ 782 h 3292"/>
                <a:gd name="T14" fmla="*/ 287 w 1039"/>
                <a:gd name="T15" fmla="*/ 824 h 3292"/>
                <a:gd name="T16" fmla="*/ 238 w 1039"/>
                <a:gd name="T17" fmla="*/ 899 h 3292"/>
                <a:gd name="T18" fmla="*/ 214 w 1039"/>
                <a:gd name="T19" fmla="*/ 970 h 3292"/>
                <a:gd name="T20" fmla="*/ 214 w 1039"/>
                <a:gd name="T21" fmla="*/ 1086 h 3292"/>
                <a:gd name="T22" fmla="*/ 238 w 1039"/>
                <a:gd name="T23" fmla="*/ 1157 h 3292"/>
                <a:gd name="T24" fmla="*/ 287 w 1039"/>
                <a:gd name="T25" fmla="*/ 1232 h 3292"/>
                <a:gd name="T26" fmla="*/ 332 w 1039"/>
                <a:gd name="T27" fmla="*/ 1274 h 3292"/>
                <a:gd name="T28" fmla="*/ 449 w 1039"/>
                <a:gd name="T29" fmla="*/ 1327 h 3292"/>
                <a:gd name="T30" fmla="*/ 589 w 1039"/>
                <a:gd name="T31" fmla="*/ 1328 h 3292"/>
                <a:gd name="T32" fmla="*/ 706 w 1039"/>
                <a:gd name="T33" fmla="*/ 1274 h 3292"/>
                <a:gd name="T34" fmla="*/ 752 w 1039"/>
                <a:gd name="T35" fmla="*/ 1232 h 3292"/>
                <a:gd name="T36" fmla="*/ 801 w 1039"/>
                <a:gd name="T37" fmla="*/ 1157 h 3292"/>
                <a:gd name="T38" fmla="*/ 824 w 1039"/>
                <a:gd name="T39" fmla="*/ 1086 h 3292"/>
                <a:gd name="T40" fmla="*/ 824 w 1039"/>
                <a:gd name="T41" fmla="*/ 970 h 3292"/>
                <a:gd name="T42" fmla="*/ 801 w 1039"/>
                <a:gd name="T43" fmla="*/ 899 h 3292"/>
                <a:gd name="T44" fmla="*/ 771 w 1039"/>
                <a:gd name="T45" fmla="*/ 848 h 3292"/>
                <a:gd name="T46" fmla="*/ 706 w 1039"/>
                <a:gd name="T47" fmla="*/ 783 h 3292"/>
                <a:gd name="T48" fmla="*/ 623 w 1039"/>
                <a:gd name="T49" fmla="*/ 738 h 3292"/>
                <a:gd name="T50" fmla="*/ 519 w 1039"/>
                <a:gd name="T51" fmla="*/ 206 h 3292"/>
                <a:gd name="T52" fmla="*/ 439 w 1039"/>
                <a:gd name="T53" fmla="*/ 244 h 3292"/>
                <a:gd name="T54" fmla="*/ 415 w 1039"/>
                <a:gd name="T55" fmla="*/ 524 h 3292"/>
                <a:gd name="T56" fmla="*/ 623 w 1039"/>
                <a:gd name="T57" fmla="*/ 524 h 3292"/>
                <a:gd name="T58" fmla="*/ 600 w 1039"/>
                <a:gd name="T59" fmla="*/ 244 h 3292"/>
                <a:gd name="T60" fmla="*/ 519 w 1039"/>
                <a:gd name="T61" fmla="*/ 206 h 3292"/>
                <a:gd name="T62" fmla="*/ 640 w 1039"/>
                <a:gd name="T63" fmla="*/ 24 h 3292"/>
                <a:gd name="T64" fmla="*/ 766 w 1039"/>
                <a:gd name="T65" fmla="*/ 119 h 3292"/>
                <a:gd name="T66" fmla="*/ 829 w 1039"/>
                <a:gd name="T67" fmla="*/ 266 h 3292"/>
                <a:gd name="T68" fmla="*/ 908 w 1039"/>
                <a:gd name="T69" fmla="*/ 689 h 3292"/>
                <a:gd name="T70" fmla="*/ 1013 w 1039"/>
                <a:gd name="T71" fmla="*/ 869 h 3292"/>
                <a:gd name="T72" fmla="*/ 1036 w 1039"/>
                <a:gd name="T73" fmla="*/ 1083 h 3292"/>
                <a:gd name="T74" fmla="*/ 970 w 1039"/>
                <a:gd name="T75" fmla="*/ 1283 h 3292"/>
                <a:gd name="T76" fmla="*/ 831 w 1039"/>
                <a:gd name="T77" fmla="*/ 1437 h 3292"/>
                <a:gd name="T78" fmla="*/ 806 w 1039"/>
                <a:gd name="T79" fmla="*/ 3102 h 3292"/>
                <a:gd name="T80" fmla="*/ 710 w 1039"/>
                <a:gd name="T81" fmla="*/ 3227 h 3292"/>
                <a:gd name="T82" fmla="*/ 562 w 1039"/>
                <a:gd name="T83" fmla="*/ 3288 h 3292"/>
                <a:gd name="T84" fmla="*/ 398 w 1039"/>
                <a:gd name="T85" fmla="*/ 3267 h 3292"/>
                <a:gd name="T86" fmla="*/ 273 w 1039"/>
                <a:gd name="T87" fmla="*/ 3172 h 3292"/>
                <a:gd name="T88" fmla="*/ 210 w 1039"/>
                <a:gd name="T89" fmla="*/ 3024 h 3292"/>
                <a:gd name="T90" fmla="*/ 130 w 1039"/>
                <a:gd name="T91" fmla="*/ 1367 h 3292"/>
                <a:gd name="T92" fmla="*/ 26 w 1039"/>
                <a:gd name="T93" fmla="*/ 1188 h 3292"/>
                <a:gd name="T94" fmla="*/ 3 w 1039"/>
                <a:gd name="T95" fmla="*/ 973 h 3292"/>
                <a:gd name="T96" fmla="*/ 70 w 1039"/>
                <a:gd name="T97" fmla="*/ 773 h 3292"/>
                <a:gd name="T98" fmla="*/ 208 w 1039"/>
                <a:gd name="T99" fmla="*/ 619 h 3292"/>
                <a:gd name="T100" fmla="*/ 232 w 1039"/>
                <a:gd name="T101" fmla="*/ 188 h 3292"/>
                <a:gd name="T102" fmla="*/ 329 w 1039"/>
                <a:gd name="T103" fmla="*/ 64 h 3292"/>
                <a:gd name="T104" fmla="*/ 478 w 1039"/>
                <a:gd name="T105"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9" h="3292">
                  <a:moveTo>
                    <a:pt x="415" y="1532"/>
                  </a:moveTo>
                  <a:lnTo>
                    <a:pt x="415" y="2982"/>
                  </a:lnTo>
                  <a:lnTo>
                    <a:pt x="418" y="3007"/>
                  </a:lnTo>
                  <a:lnTo>
                    <a:pt x="426" y="3028"/>
                  </a:lnTo>
                  <a:lnTo>
                    <a:pt x="439" y="3048"/>
                  </a:lnTo>
                  <a:lnTo>
                    <a:pt x="454" y="3063"/>
                  </a:lnTo>
                  <a:lnTo>
                    <a:pt x="474" y="3075"/>
                  </a:lnTo>
                  <a:lnTo>
                    <a:pt x="496" y="3083"/>
                  </a:lnTo>
                  <a:lnTo>
                    <a:pt x="519" y="3085"/>
                  </a:lnTo>
                  <a:lnTo>
                    <a:pt x="544" y="3083"/>
                  </a:lnTo>
                  <a:lnTo>
                    <a:pt x="565" y="3075"/>
                  </a:lnTo>
                  <a:lnTo>
                    <a:pt x="584" y="3063"/>
                  </a:lnTo>
                  <a:lnTo>
                    <a:pt x="600" y="3048"/>
                  </a:lnTo>
                  <a:lnTo>
                    <a:pt x="613" y="3028"/>
                  </a:lnTo>
                  <a:lnTo>
                    <a:pt x="620" y="3007"/>
                  </a:lnTo>
                  <a:lnTo>
                    <a:pt x="623" y="2982"/>
                  </a:lnTo>
                  <a:lnTo>
                    <a:pt x="623" y="1532"/>
                  </a:lnTo>
                  <a:lnTo>
                    <a:pt x="572" y="1540"/>
                  </a:lnTo>
                  <a:lnTo>
                    <a:pt x="519" y="1543"/>
                  </a:lnTo>
                  <a:lnTo>
                    <a:pt x="466" y="1540"/>
                  </a:lnTo>
                  <a:lnTo>
                    <a:pt x="415" y="1532"/>
                  </a:lnTo>
                  <a:close/>
                  <a:moveTo>
                    <a:pt x="519" y="720"/>
                  </a:moveTo>
                  <a:lnTo>
                    <a:pt x="483" y="722"/>
                  </a:lnTo>
                  <a:lnTo>
                    <a:pt x="449" y="729"/>
                  </a:lnTo>
                  <a:lnTo>
                    <a:pt x="415" y="738"/>
                  </a:lnTo>
                  <a:lnTo>
                    <a:pt x="386" y="751"/>
                  </a:lnTo>
                  <a:lnTo>
                    <a:pt x="359" y="765"/>
                  </a:lnTo>
                  <a:lnTo>
                    <a:pt x="332" y="782"/>
                  </a:lnTo>
                  <a:lnTo>
                    <a:pt x="332" y="783"/>
                  </a:lnTo>
                  <a:lnTo>
                    <a:pt x="331" y="783"/>
                  </a:lnTo>
                  <a:lnTo>
                    <a:pt x="308" y="803"/>
                  </a:lnTo>
                  <a:lnTo>
                    <a:pt x="287" y="824"/>
                  </a:lnTo>
                  <a:lnTo>
                    <a:pt x="267" y="848"/>
                  </a:lnTo>
                  <a:lnTo>
                    <a:pt x="266" y="850"/>
                  </a:lnTo>
                  <a:lnTo>
                    <a:pt x="250" y="874"/>
                  </a:lnTo>
                  <a:lnTo>
                    <a:pt x="238" y="899"/>
                  </a:lnTo>
                  <a:lnTo>
                    <a:pt x="227" y="925"/>
                  </a:lnTo>
                  <a:lnTo>
                    <a:pt x="224" y="934"/>
                  </a:lnTo>
                  <a:lnTo>
                    <a:pt x="222" y="942"/>
                  </a:lnTo>
                  <a:lnTo>
                    <a:pt x="214" y="970"/>
                  </a:lnTo>
                  <a:lnTo>
                    <a:pt x="209" y="998"/>
                  </a:lnTo>
                  <a:lnTo>
                    <a:pt x="208" y="1029"/>
                  </a:lnTo>
                  <a:lnTo>
                    <a:pt x="209" y="1058"/>
                  </a:lnTo>
                  <a:lnTo>
                    <a:pt x="214" y="1086"/>
                  </a:lnTo>
                  <a:lnTo>
                    <a:pt x="222" y="1115"/>
                  </a:lnTo>
                  <a:lnTo>
                    <a:pt x="224" y="1122"/>
                  </a:lnTo>
                  <a:lnTo>
                    <a:pt x="227" y="1131"/>
                  </a:lnTo>
                  <a:lnTo>
                    <a:pt x="238" y="1157"/>
                  </a:lnTo>
                  <a:lnTo>
                    <a:pt x="250" y="1182"/>
                  </a:lnTo>
                  <a:lnTo>
                    <a:pt x="266" y="1206"/>
                  </a:lnTo>
                  <a:lnTo>
                    <a:pt x="267" y="1208"/>
                  </a:lnTo>
                  <a:lnTo>
                    <a:pt x="287" y="1232"/>
                  </a:lnTo>
                  <a:lnTo>
                    <a:pt x="308" y="1254"/>
                  </a:lnTo>
                  <a:lnTo>
                    <a:pt x="331" y="1273"/>
                  </a:lnTo>
                  <a:lnTo>
                    <a:pt x="332" y="1273"/>
                  </a:lnTo>
                  <a:lnTo>
                    <a:pt x="332" y="1274"/>
                  </a:lnTo>
                  <a:lnTo>
                    <a:pt x="359" y="1291"/>
                  </a:lnTo>
                  <a:lnTo>
                    <a:pt x="386" y="1305"/>
                  </a:lnTo>
                  <a:lnTo>
                    <a:pt x="415" y="1318"/>
                  </a:lnTo>
                  <a:lnTo>
                    <a:pt x="449" y="1327"/>
                  </a:lnTo>
                  <a:lnTo>
                    <a:pt x="483" y="1335"/>
                  </a:lnTo>
                  <a:lnTo>
                    <a:pt x="519" y="1337"/>
                  </a:lnTo>
                  <a:lnTo>
                    <a:pt x="555" y="1335"/>
                  </a:lnTo>
                  <a:lnTo>
                    <a:pt x="589" y="1328"/>
                  </a:lnTo>
                  <a:lnTo>
                    <a:pt x="623" y="1318"/>
                  </a:lnTo>
                  <a:lnTo>
                    <a:pt x="652" y="1306"/>
                  </a:lnTo>
                  <a:lnTo>
                    <a:pt x="680" y="1292"/>
                  </a:lnTo>
                  <a:lnTo>
                    <a:pt x="706" y="1274"/>
                  </a:lnTo>
                  <a:lnTo>
                    <a:pt x="706" y="1274"/>
                  </a:lnTo>
                  <a:lnTo>
                    <a:pt x="707" y="1273"/>
                  </a:lnTo>
                  <a:lnTo>
                    <a:pt x="731" y="1254"/>
                  </a:lnTo>
                  <a:lnTo>
                    <a:pt x="752" y="1232"/>
                  </a:lnTo>
                  <a:lnTo>
                    <a:pt x="771" y="1208"/>
                  </a:lnTo>
                  <a:lnTo>
                    <a:pt x="773" y="1206"/>
                  </a:lnTo>
                  <a:lnTo>
                    <a:pt x="788" y="1183"/>
                  </a:lnTo>
                  <a:lnTo>
                    <a:pt x="801" y="1157"/>
                  </a:lnTo>
                  <a:lnTo>
                    <a:pt x="812" y="1131"/>
                  </a:lnTo>
                  <a:lnTo>
                    <a:pt x="815" y="1123"/>
                  </a:lnTo>
                  <a:lnTo>
                    <a:pt x="817" y="1115"/>
                  </a:lnTo>
                  <a:lnTo>
                    <a:pt x="824" y="1086"/>
                  </a:lnTo>
                  <a:lnTo>
                    <a:pt x="830" y="1058"/>
                  </a:lnTo>
                  <a:lnTo>
                    <a:pt x="831" y="1029"/>
                  </a:lnTo>
                  <a:lnTo>
                    <a:pt x="830" y="998"/>
                  </a:lnTo>
                  <a:lnTo>
                    <a:pt x="824" y="970"/>
                  </a:lnTo>
                  <a:lnTo>
                    <a:pt x="818" y="942"/>
                  </a:lnTo>
                  <a:lnTo>
                    <a:pt x="815" y="934"/>
                  </a:lnTo>
                  <a:lnTo>
                    <a:pt x="813" y="925"/>
                  </a:lnTo>
                  <a:lnTo>
                    <a:pt x="801" y="899"/>
                  </a:lnTo>
                  <a:lnTo>
                    <a:pt x="788" y="874"/>
                  </a:lnTo>
                  <a:lnTo>
                    <a:pt x="773" y="850"/>
                  </a:lnTo>
                  <a:lnTo>
                    <a:pt x="772" y="849"/>
                  </a:lnTo>
                  <a:lnTo>
                    <a:pt x="771" y="848"/>
                  </a:lnTo>
                  <a:lnTo>
                    <a:pt x="752" y="824"/>
                  </a:lnTo>
                  <a:lnTo>
                    <a:pt x="731" y="803"/>
                  </a:lnTo>
                  <a:lnTo>
                    <a:pt x="707" y="783"/>
                  </a:lnTo>
                  <a:lnTo>
                    <a:pt x="706" y="783"/>
                  </a:lnTo>
                  <a:lnTo>
                    <a:pt x="706" y="782"/>
                  </a:lnTo>
                  <a:lnTo>
                    <a:pt x="680" y="765"/>
                  </a:lnTo>
                  <a:lnTo>
                    <a:pt x="652" y="751"/>
                  </a:lnTo>
                  <a:lnTo>
                    <a:pt x="623" y="738"/>
                  </a:lnTo>
                  <a:lnTo>
                    <a:pt x="589" y="729"/>
                  </a:lnTo>
                  <a:lnTo>
                    <a:pt x="555" y="722"/>
                  </a:lnTo>
                  <a:lnTo>
                    <a:pt x="519" y="720"/>
                  </a:lnTo>
                  <a:close/>
                  <a:moveTo>
                    <a:pt x="519" y="206"/>
                  </a:moveTo>
                  <a:lnTo>
                    <a:pt x="496" y="208"/>
                  </a:lnTo>
                  <a:lnTo>
                    <a:pt x="474" y="216"/>
                  </a:lnTo>
                  <a:lnTo>
                    <a:pt x="454" y="228"/>
                  </a:lnTo>
                  <a:lnTo>
                    <a:pt x="439" y="244"/>
                  </a:lnTo>
                  <a:lnTo>
                    <a:pt x="426" y="263"/>
                  </a:lnTo>
                  <a:lnTo>
                    <a:pt x="418" y="285"/>
                  </a:lnTo>
                  <a:lnTo>
                    <a:pt x="415" y="308"/>
                  </a:lnTo>
                  <a:lnTo>
                    <a:pt x="415" y="524"/>
                  </a:lnTo>
                  <a:lnTo>
                    <a:pt x="466" y="516"/>
                  </a:lnTo>
                  <a:lnTo>
                    <a:pt x="519" y="514"/>
                  </a:lnTo>
                  <a:lnTo>
                    <a:pt x="572" y="516"/>
                  </a:lnTo>
                  <a:lnTo>
                    <a:pt x="623" y="524"/>
                  </a:lnTo>
                  <a:lnTo>
                    <a:pt x="623" y="308"/>
                  </a:lnTo>
                  <a:lnTo>
                    <a:pt x="620" y="285"/>
                  </a:lnTo>
                  <a:lnTo>
                    <a:pt x="613" y="263"/>
                  </a:lnTo>
                  <a:lnTo>
                    <a:pt x="600" y="244"/>
                  </a:lnTo>
                  <a:lnTo>
                    <a:pt x="584" y="228"/>
                  </a:lnTo>
                  <a:lnTo>
                    <a:pt x="565" y="216"/>
                  </a:lnTo>
                  <a:lnTo>
                    <a:pt x="544" y="208"/>
                  </a:lnTo>
                  <a:lnTo>
                    <a:pt x="519" y="206"/>
                  </a:lnTo>
                  <a:close/>
                  <a:moveTo>
                    <a:pt x="519" y="0"/>
                  </a:moveTo>
                  <a:lnTo>
                    <a:pt x="562" y="3"/>
                  </a:lnTo>
                  <a:lnTo>
                    <a:pt x="602" y="10"/>
                  </a:lnTo>
                  <a:lnTo>
                    <a:pt x="640" y="24"/>
                  </a:lnTo>
                  <a:lnTo>
                    <a:pt x="677" y="42"/>
                  </a:lnTo>
                  <a:lnTo>
                    <a:pt x="710" y="64"/>
                  </a:lnTo>
                  <a:lnTo>
                    <a:pt x="739" y="90"/>
                  </a:lnTo>
                  <a:lnTo>
                    <a:pt x="766" y="119"/>
                  </a:lnTo>
                  <a:lnTo>
                    <a:pt x="788" y="152"/>
                  </a:lnTo>
                  <a:lnTo>
                    <a:pt x="806" y="188"/>
                  </a:lnTo>
                  <a:lnTo>
                    <a:pt x="820" y="226"/>
                  </a:lnTo>
                  <a:lnTo>
                    <a:pt x="829" y="266"/>
                  </a:lnTo>
                  <a:lnTo>
                    <a:pt x="831" y="308"/>
                  </a:lnTo>
                  <a:lnTo>
                    <a:pt x="831" y="619"/>
                  </a:lnTo>
                  <a:lnTo>
                    <a:pt x="871" y="652"/>
                  </a:lnTo>
                  <a:lnTo>
                    <a:pt x="908" y="689"/>
                  </a:lnTo>
                  <a:lnTo>
                    <a:pt x="941" y="730"/>
                  </a:lnTo>
                  <a:lnTo>
                    <a:pt x="970" y="773"/>
                  </a:lnTo>
                  <a:lnTo>
                    <a:pt x="993" y="819"/>
                  </a:lnTo>
                  <a:lnTo>
                    <a:pt x="1013" y="869"/>
                  </a:lnTo>
                  <a:lnTo>
                    <a:pt x="1027" y="920"/>
                  </a:lnTo>
                  <a:lnTo>
                    <a:pt x="1036" y="973"/>
                  </a:lnTo>
                  <a:lnTo>
                    <a:pt x="1039" y="1029"/>
                  </a:lnTo>
                  <a:lnTo>
                    <a:pt x="1036" y="1083"/>
                  </a:lnTo>
                  <a:lnTo>
                    <a:pt x="1027" y="1137"/>
                  </a:lnTo>
                  <a:lnTo>
                    <a:pt x="1013" y="1188"/>
                  </a:lnTo>
                  <a:lnTo>
                    <a:pt x="993" y="1237"/>
                  </a:lnTo>
                  <a:lnTo>
                    <a:pt x="970" y="1283"/>
                  </a:lnTo>
                  <a:lnTo>
                    <a:pt x="941" y="1327"/>
                  </a:lnTo>
                  <a:lnTo>
                    <a:pt x="908" y="1367"/>
                  </a:lnTo>
                  <a:lnTo>
                    <a:pt x="871" y="1404"/>
                  </a:lnTo>
                  <a:lnTo>
                    <a:pt x="831" y="1437"/>
                  </a:lnTo>
                  <a:lnTo>
                    <a:pt x="831" y="2982"/>
                  </a:lnTo>
                  <a:lnTo>
                    <a:pt x="829" y="3024"/>
                  </a:lnTo>
                  <a:lnTo>
                    <a:pt x="820" y="3064"/>
                  </a:lnTo>
                  <a:lnTo>
                    <a:pt x="806" y="3102"/>
                  </a:lnTo>
                  <a:lnTo>
                    <a:pt x="788" y="3138"/>
                  </a:lnTo>
                  <a:lnTo>
                    <a:pt x="766" y="3172"/>
                  </a:lnTo>
                  <a:lnTo>
                    <a:pt x="739" y="3201"/>
                  </a:lnTo>
                  <a:lnTo>
                    <a:pt x="710" y="3227"/>
                  </a:lnTo>
                  <a:lnTo>
                    <a:pt x="677" y="3250"/>
                  </a:lnTo>
                  <a:lnTo>
                    <a:pt x="640" y="3267"/>
                  </a:lnTo>
                  <a:lnTo>
                    <a:pt x="602" y="3281"/>
                  </a:lnTo>
                  <a:lnTo>
                    <a:pt x="562" y="3288"/>
                  </a:lnTo>
                  <a:lnTo>
                    <a:pt x="519" y="3292"/>
                  </a:lnTo>
                  <a:lnTo>
                    <a:pt x="478" y="3288"/>
                  </a:lnTo>
                  <a:lnTo>
                    <a:pt x="436" y="3281"/>
                  </a:lnTo>
                  <a:lnTo>
                    <a:pt x="398" y="3267"/>
                  </a:lnTo>
                  <a:lnTo>
                    <a:pt x="362" y="3250"/>
                  </a:lnTo>
                  <a:lnTo>
                    <a:pt x="329" y="3227"/>
                  </a:lnTo>
                  <a:lnTo>
                    <a:pt x="299" y="3201"/>
                  </a:lnTo>
                  <a:lnTo>
                    <a:pt x="273" y="3172"/>
                  </a:lnTo>
                  <a:lnTo>
                    <a:pt x="250" y="3138"/>
                  </a:lnTo>
                  <a:lnTo>
                    <a:pt x="232" y="3102"/>
                  </a:lnTo>
                  <a:lnTo>
                    <a:pt x="219" y="3064"/>
                  </a:lnTo>
                  <a:lnTo>
                    <a:pt x="210" y="3024"/>
                  </a:lnTo>
                  <a:lnTo>
                    <a:pt x="208" y="2982"/>
                  </a:lnTo>
                  <a:lnTo>
                    <a:pt x="208" y="1437"/>
                  </a:lnTo>
                  <a:lnTo>
                    <a:pt x="168" y="1404"/>
                  </a:lnTo>
                  <a:lnTo>
                    <a:pt x="130" y="1367"/>
                  </a:lnTo>
                  <a:lnTo>
                    <a:pt x="98" y="1327"/>
                  </a:lnTo>
                  <a:lnTo>
                    <a:pt x="70" y="1283"/>
                  </a:lnTo>
                  <a:lnTo>
                    <a:pt x="45" y="1237"/>
                  </a:lnTo>
                  <a:lnTo>
                    <a:pt x="26" y="1188"/>
                  </a:lnTo>
                  <a:lnTo>
                    <a:pt x="12" y="1137"/>
                  </a:lnTo>
                  <a:lnTo>
                    <a:pt x="3" y="1083"/>
                  </a:lnTo>
                  <a:lnTo>
                    <a:pt x="0" y="1029"/>
                  </a:lnTo>
                  <a:lnTo>
                    <a:pt x="3" y="973"/>
                  </a:lnTo>
                  <a:lnTo>
                    <a:pt x="12" y="920"/>
                  </a:lnTo>
                  <a:lnTo>
                    <a:pt x="26" y="869"/>
                  </a:lnTo>
                  <a:lnTo>
                    <a:pt x="45" y="819"/>
                  </a:lnTo>
                  <a:lnTo>
                    <a:pt x="70" y="773"/>
                  </a:lnTo>
                  <a:lnTo>
                    <a:pt x="98" y="730"/>
                  </a:lnTo>
                  <a:lnTo>
                    <a:pt x="130" y="689"/>
                  </a:lnTo>
                  <a:lnTo>
                    <a:pt x="168" y="652"/>
                  </a:lnTo>
                  <a:lnTo>
                    <a:pt x="208" y="619"/>
                  </a:lnTo>
                  <a:lnTo>
                    <a:pt x="208" y="308"/>
                  </a:lnTo>
                  <a:lnTo>
                    <a:pt x="210" y="266"/>
                  </a:lnTo>
                  <a:lnTo>
                    <a:pt x="219" y="226"/>
                  </a:lnTo>
                  <a:lnTo>
                    <a:pt x="232" y="188"/>
                  </a:lnTo>
                  <a:lnTo>
                    <a:pt x="250" y="152"/>
                  </a:lnTo>
                  <a:lnTo>
                    <a:pt x="273" y="119"/>
                  </a:lnTo>
                  <a:lnTo>
                    <a:pt x="299" y="90"/>
                  </a:lnTo>
                  <a:lnTo>
                    <a:pt x="329" y="64"/>
                  </a:lnTo>
                  <a:lnTo>
                    <a:pt x="362" y="42"/>
                  </a:lnTo>
                  <a:lnTo>
                    <a:pt x="398" y="24"/>
                  </a:lnTo>
                  <a:lnTo>
                    <a:pt x="436" y="10"/>
                  </a:lnTo>
                  <a:lnTo>
                    <a:pt x="478" y="3"/>
                  </a:lnTo>
                  <a:lnTo>
                    <a:pt x="51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78" name="Freeform 296">
              <a:extLst>
                <a:ext uri="{FF2B5EF4-FFF2-40B4-BE49-F238E27FC236}">
                  <a16:creationId xmlns:a16="http://schemas.microsoft.com/office/drawing/2014/main" id="{4E6B6062-FD22-4F22-8C0B-0D757479432D}"/>
                </a:ext>
              </a:extLst>
            </p:cNvPr>
            <p:cNvSpPr>
              <a:spLocks noEditPoints="1"/>
            </p:cNvSpPr>
            <p:nvPr/>
          </p:nvSpPr>
          <p:spPr bwMode="auto">
            <a:xfrm>
              <a:off x="13374" y="3656"/>
              <a:ext cx="130" cy="412"/>
            </a:xfrm>
            <a:custGeom>
              <a:avLst/>
              <a:gdLst>
                <a:gd name="T0" fmla="*/ 426 w 1040"/>
                <a:gd name="T1" fmla="*/ 3028 h 3292"/>
                <a:gd name="T2" fmla="*/ 496 w 1040"/>
                <a:gd name="T3" fmla="*/ 3083 h 3292"/>
                <a:gd name="T4" fmla="*/ 585 w 1040"/>
                <a:gd name="T5" fmla="*/ 3063 h 3292"/>
                <a:gd name="T6" fmla="*/ 624 w 1040"/>
                <a:gd name="T7" fmla="*/ 2982 h 3292"/>
                <a:gd name="T8" fmla="*/ 467 w 1040"/>
                <a:gd name="T9" fmla="*/ 2774 h 3292"/>
                <a:gd name="T10" fmla="*/ 449 w 1040"/>
                <a:gd name="T11" fmla="*/ 1963 h 3292"/>
                <a:gd name="T12" fmla="*/ 333 w 1040"/>
                <a:gd name="T13" fmla="*/ 2018 h 3292"/>
                <a:gd name="T14" fmla="*/ 287 w 1040"/>
                <a:gd name="T15" fmla="*/ 2059 h 3292"/>
                <a:gd name="T16" fmla="*/ 251 w 1040"/>
                <a:gd name="T17" fmla="*/ 2108 h 3292"/>
                <a:gd name="T18" fmla="*/ 221 w 1040"/>
                <a:gd name="T19" fmla="*/ 2176 h 3292"/>
                <a:gd name="T20" fmla="*/ 210 w 1040"/>
                <a:gd name="T21" fmla="*/ 2292 h 3292"/>
                <a:gd name="T22" fmla="*/ 227 w 1040"/>
                <a:gd name="T23" fmla="*/ 2366 h 3292"/>
                <a:gd name="T24" fmla="*/ 267 w 1040"/>
                <a:gd name="T25" fmla="*/ 2443 h 3292"/>
                <a:gd name="T26" fmla="*/ 332 w 1040"/>
                <a:gd name="T27" fmla="*/ 2508 h 3292"/>
                <a:gd name="T28" fmla="*/ 416 w 1040"/>
                <a:gd name="T29" fmla="*/ 2552 h 3292"/>
                <a:gd name="T30" fmla="*/ 555 w 1040"/>
                <a:gd name="T31" fmla="*/ 2569 h 3292"/>
                <a:gd name="T32" fmla="*/ 680 w 1040"/>
                <a:gd name="T33" fmla="*/ 2526 h 3292"/>
                <a:gd name="T34" fmla="*/ 730 w 1040"/>
                <a:gd name="T35" fmla="*/ 2488 h 3292"/>
                <a:gd name="T36" fmla="*/ 788 w 1040"/>
                <a:gd name="T37" fmla="*/ 2417 h 3292"/>
                <a:gd name="T38" fmla="*/ 818 w 1040"/>
                <a:gd name="T39" fmla="*/ 2349 h 3292"/>
                <a:gd name="T40" fmla="*/ 829 w 1040"/>
                <a:gd name="T41" fmla="*/ 2233 h 3292"/>
                <a:gd name="T42" fmla="*/ 812 w 1040"/>
                <a:gd name="T43" fmla="*/ 2160 h 3292"/>
                <a:gd name="T44" fmla="*/ 771 w 1040"/>
                <a:gd name="T45" fmla="*/ 2083 h 3292"/>
                <a:gd name="T46" fmla="*/ 707 w 1040"/>
                <a:gd name="T47" fmla="*/ 2018 h 3292"/>
                <a:gd name="T48" fmla="*/ 624 w 1040"/>
                <a:gd name="T49" fmla="*/ 1973 h 3292"/>
                <a:gd name="T50" fmla="*/ 520 w 1040"/>
                <a:gd name="T51" fmla="*/ 206 h 3292"/>
                <a:gd name="T52" fmla="*/ 438 w 1040"/>
                <a:gd name="T53" fmla="*/ 244 h 3292"/>
                <a:gd name="T54" fmla="*/ 416 w 1040"/>
                <a:gd name="T55" fmla="*/ 1759 h 3292"/>
                <a:gd name="T56" fmla="*/ 624 w 1040"/>
                <a:gd name="T57" fmla="*/ 1759 h 3292"/>
                <a:gd name="T58" fmla="*/ 601 w 1040"/>
                <a:gd name="T59" fmla="*/ 244 h 3292"/>
                <a:gd name="T60" fmla="*/ 520 w 1040"/>
                <a:gd name="T61" fmla="*/ 206 h 3292"/>
                <a:gd name="T62" fmla="*/ 641 w 1040"/>
                <a:gd name="T63" fmla="*/ 24 h 3292"/>
                <a:gd name="T64" fmla="*/ 766 w 1040"/>
                <a:gd name="T65" fmla="*/ 119 h 3292"/>
                <a:gd name="T66" fmla="*/ 828 w 1040"/>
                <a:gd name="T67" fmla="*/ 266 h 3292"/>
                <a:gd name="T68" fmla="*/ 908 w 1040"/>
                <a:gd name="T69" fmla="*/ 1924 h 3292"/>
                <a:gd name="T70" fmla="*/ 1013 w 1040"/>
                <a:gd name="T71" fmla="*/ 2103 h 3292"/>
                <a:gd name="T72" fmla="*/ 1036 w 1040"/>
                <a:gd name="T73" fmla="*/ 2318 h 3292"/>
                <a:gd name="T74" fmla="*/ 969 w 1040"/>
                <a:gd name="T75" fmla="*/ 2518 h 3292"/>
                <a:gd name="T76" fmla="*/ 831 w 1040"/>
                <a:gd name="T77" fmla="*/ 2672 h 3292"/>
                <a:gd name="T78" fmla="*/ 807 w 1040"/>
                <a:gd name="T79" fmla="*/ 3102 h 3292"/>
                <a:gd name="T80" fmla="*/ 710 w 1040"/>
                <a:gd name="T81" fmla="*/ 3227 h 3292"/>
                <a:gd name="T82" fmla="*/ 561 w 1040"/>
                <a:gd name="T83" fmla="*/ 3288 h 3292"/>
                <a:gd name="T84" fmla="*/ 399 w 1040"/>
                <a:gd name="T85" fmla="*/ 3267 h 3292"/>
                <a:gd name="T86" fmla="*/ 272 w 1040"/>
                <a:gd name="T87" fmla="*/ 3172 h 3292"/>
                <a:gd name="T88" fmla="*/ 211 w 1040"/>
                <a:gd name="T89" fmla="*/ 3024 h 3292"/>
                <a:gd name="T90" fmla="*/ 131 w 1040"/>
                <a:gd name="T91" fmla="*/ 2601 h 3292"/>
                <a:gd name="T92" fmla="*/ 26 w 1040"/>
                <a:gd name="T93" fmla="*/ 2423 h 3292"/>
                <a:gd name="T94" fmla="*/ 4 w 1040"/>
                <a:gd name="T95" fmla="*/ 2208 h 3292"/>
                <a:gd name="T96" fmla="*/ 69 w 1040"/>
                <a:gd name="T97" fmla="*/ 2008 h 3292"/>
                <a:gd name="T98" fmla="*/ 208 w 1040"/>
                <a:gd name="T99" fmla="*/ 1853 h 3292"/>
                <a:gd name="T100" fmla="*/ 232 w 1040"/>
                <a:gd name="T101" fmla="*/ 188 h 3292"/>
                <a:gd name="T102" fmla="*/ 329 w 1040"/>
                <a:gd name="T103" fmla="*/ 64 h 3292"/>
                <a:gd name="T104" fmla="*/ 477 w 1040"/>
                <a:gd name="T105"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0" h="3292">
                  <a:moveTo>
                    <a:pt x="416" y="2767"/>
                  </a:moveTo>
                  <a:lnTo>
                    <a:pt x="416" y="2982"/>
                  </a:lnTo>
                  <a:lnTo>
                    <a:pt x="418" y="3007"/>
                  </a:lnTo>
                  <a:lnTo>
                    <a:pt x="426" y="3028"/>
                  </a:lnTo>
                  <a:lnTo>
                    <a:pt x="438" y="3048"/>
                  </a:lnTo>
                  <a:lnTo>
                    <a:pt x="454" y="3063"/>
                  </a:lnTo>
                  <a:lnTo>
                    <a:pt x="474" y="3075"/>
                  </a:lnTo>
                  <a:lnTo>
                    <a:pt x="496" y="3083"/>
                  </a:lnTo>
                  <a:lnTo>
                    <a:pt x="520" y="3085"/>
                  </a:lnTo>
                  <a:lnTo>
                    <a:pt x="543" y="3083"/>
                  </a:lnTo>
                  <a:lnTo>
                    <a:pt x="566" y="3075"/>
                  </a:lnTo>
                  <a:lnTo>
                    <a:pt x="585" y="3063"/>
                  </a:lnTo>
                  <a:lnTo>
                    <a:pt x="601" y="3048"/>
                  </a:lnTo>
                  <a:lnTo>
                    <a:pt x="613" y="3028"/>
                  </a:lnTo>
                  <a:lnTo>
                    <a:pt x="621" y="3007"/>
                  </a:lnTo>
                  <a:lnTo>
                    <a:pt x="624" y="2982"/>
                  </a:lnTo>
                  <a:lnTo>
                    <a:pt x="624" y="2767"/>
                  </a:lnTo>
                  <a:lnTo>
                    <a:pt x="572" y="2774"/>
                  </a:lnTo>
                  <a:lnTo>
                    <a:pt x="520" y="2777"/>
                  </a:lnTo>
                  <a:lnTo>
                    <a:pt x="467" y="2774"/>
                  </a:lnTo>
                  <a:lnTo>
                    <a:pt x="416" y="2767"/>
                  </a:lnTo>
                  <a:close/>
                  <a:moveTo>
                    <a:pt x="520" y="1954"/>
                  </a:moveTo>
                  <a:lnTo>
                    <a:pt x="484" y="1956"/>
                  </a:lnTo>
                  <a:lnTo>
                    <a:pt x="449" y="1963"/>
                  </a:lnTo>
                  <a:lnTo>
                    <a:pt x="416" y="1973"/>
                  </a:lnTo>
                  <a:lnTo>
                    <a:pt x="386" y="1985"/>
                  </a:lnTo>
                  <a:lnTo>
                    <a:pt x="358" y="2000"/>
                  </a:lnTo>
                  <a:lnTo>
                    <a:pt x="333" y="2018"/>
                  </a:lnTo>
                  <a:lnTo>
                    <a:pt x="332" y="2018"/>
                  </a:lnTo>
                  <a:lnTo>
                    <a:pt x="332" y="2018"/>
                  </a:lnTo>
                  <a:lnTo>
                    <a:pt x="309" y="2038"/>
                  </a:lnTo>
                  <a:lnTo>
                    <a:pt x="287" y="2059"/>
                  </a:lnTo>
                  <a:lnTo>
                    <a:pt x="267" y="2083"/>
                  </a:lnTo>
                  <a:lnTo>
                    <a:pt x="267" y="2083"/>
                  </a:lnTo>
                  <a:lnTo>
                    <a:pt x="266" y="2084"/>
                  </a:lnTo>
                  <a:lnTo>
                    <a:pt x="251" y="2108"/>
                  </a:lnTo>
                  <a:lnTo>
                    <a:pt x="238" y="2133"/>
                  </a:lnTo>
                  <a:lnTo>
                    <a:pt x="227" y="2160"/>
                  </a:lnTo>
                  <a:lnTo>
                    <a:pt x="225" y="2168"/>
                  </a:lnTo>
                  <a:lnTo>
                    <a:pt x="221" y="2176"/>
                  </a:lnTo>
                  <a:lnTo>
                    <a:pt x="215" y="2204"/>
                  </a:lnTo>
                  <a:lnTo>
                    <a:pt x="210" y="2233"/>
                  </a:lnTo>
                  <a:lnTo>
                    <a:pt x="208" y="2263"/>
                  </a:lnTo>
                  <a:lnTo>
                    <a:pt x="210" y="2292"/>
                  </a:lnTo>
                  <a:lnTo>
                    <a:pt x="215" y="2322"/>
                  </a:lnTo>
                  <a:lnTo>
                    <a:pt x="221" y="2349"/>
                  </a:lnTo>
                  <a:lnTo>
                    <a:pt x="225" y="2357"/>
                  </a:lnTo>
                  <a:lnTo>
                    <a:pt x="227" y="2366"/>
                  </a:lnTo>
                  <a:lnTo>
                    <a:pt x="237" y="2392"/>
                  </a:lnTo>
                  <a:lnTo>
                    <a:pt x="250" y="2417"/>
                  </a:lnTo>
                  <a:lnTo>
                    <a:pt x="266" y="2442"/>
                  </a:lnTo>
                  <a:lnTo>
                    <a:pt x="267" y="2443"/>
                  </a:lnTo>
                  <a:lnTo>
                    <a:pt x="286" y="2467"/>
                  </a:lnTo>
                  <a:lnTo>
                    <a:pt x="309" y="2488"/>
                  </a:lnTo>
                  <a:lnTo>
                    <a:pt x="332" y="2507"/>
                  </a:lnTo>
                  <a:lnTo>
                    <a:pt x="332" y="2508"/>
                  </a:lnTo>
                  <a:lnTo>
                    <a:pt x="332" y="2508"/>
                  </a:lnTo>
                  <a:lnTo>
                    <a:pt x="358" y="2526"/>
                  </a:lnTo>
                  <a:lnTo>
                    <a:pt x="386" y="2540"/>
                  </a:lnTo>
                  <a:lnTo>
                    <a:pt x="416" y="2552"/>
                  </a:lnTo>
                  <a:lnTo>
                    <a:pt x="449" y="2563"/>
                  </a:lnTo>
                  <a:lnTo>
                    <a:pt x="484" y="2569"/>
                  </a:lnTo>
                  <a:lnTo>
                    <a:pt x="520" y="2571"/>
                  </a:lnTo>
                  <a:lnTo>
                    <a:pt x="555" y="2569"/>
                  </a:lnTo>
                  <a:lnTo>
                    <a:pt x="590" y="2563"/>
                  </a:lnTo>
                  <a:lnTo>
                    <a:pt x="623" y="2552"/>
                  </a:lnTo>
                  <a:lnTo>
                    <a:pt x="653" y="2540"/>
                  </a:lnTo>
                  <a:lnTo>
                    <a:pt x="680" y="2526"/>
                  </a:lnTo>
                  <a:lnTo>
                    <a:pt x="706" y="2508"/>
                  </a:lnTo>
                  <a:lnTo>
                    <a:pt x="707" y="2508"/>
                  </a:lnTo>
                  <a:lnTo>
                    <a:pt x="707" y="2507"/>
                  </a:lnTo>
                  <a:lnTo>
                    <a:pt x="730" y="2488"/>
                  </a:lnTo>
                  <a:lnTo>
                    <a:pt x="752" y="2467"/>
                  </a:lnTo>
                  <a:lnTo>
                    <a:pt x="771" y="2443"/>
                  </a:lnTo>
                  <a:lnTo>
                    <a:pt x="773" y="2442"/>
                  </a:lnTo>
                  <a:lnTo>
                    <a:pt x="788" y="2417"/>
                  </a:lnTo>
                  <a:lnTo>
                    <a:pt x="802" y="2392"/>
                  </a:lnTo>
                  <a:lnTo>
                    <a:pt x="812" y="2366"/>
                  </a:lnTo>
                  <a:lnTo>
                    <a:pt x="814" y="2357"/>
                  </a:lnTo>
                  <a:lnTo>
                    <a:pt x="818" y="2349"/>
                  </a:lnTo>
                  <a:lnTo>
                    <a:pt x="825" y="2322"/>
                  </a:lnTo>
                  <a:lnTo>
                    <a:pt x="829" y="2292"/>
                  </a:lnTo>
                  <a:lnTo>
                    <a:pt x="831" y="2263"/>
                  </a:lnTo>
                  <a:lnTo>
                    <a:pt x="829" y="2233"/>
                  </a:lnTo>
                  <a:lnTo>
                    <a:pt x="825" y="2204"/>
                  </a:lnTo>
                  <a:lnTo>
                    <a:pt x="818" y="2176"/>
                  </a:lnTo>
                  <a:lnTo>
                    <a:pt x="814" y="2168"/>
                  </a:lnTo>
                  <a:lnTo>
                    <a:pt x="812" y="2160"/>
                  </a:lnTo>
                  <a:lnTo>
                    <a:pt x="802" y="2133"/>
                  </a:lnTo>
                  <a:lnTo>
                    <a:pt x="788" y="2108"/>
                  </a:lnTo>
                  <a:lnTo>
                    <a:pt x="773" y="2084"/>
                  </a:lnTo>
                  <a:lnTo>
                    <a:pt x="771" y="2083"/>
                  </a:lnTo>
                  <a:lnTo>
                    <a:pt x="753" y="2060"/>
                  </a:lnTo>
                  <a:lnTo>
                    <a:pt x="730" y="2038"/>
                  </a:lnTo>
                  <a:lnTo>
                    <a:pt x="707" y="2019"/>
                  </a:lnTo>
                  <a:lnTo>
                    <a:pt x="707" y="2018"/>
                  </a:lnTo>
                  <a:lnTo>
                    <a:pt x="706" y="2018"/>
                  </a:lnTo>
                  <a:lnTo>
                    <a:pt x="680" y="2000"/>
                  </a:lnTo>
                  <a:lnTo>
                    <a:pt x="653" y="1985"/>
                  </a:lnTo>
                  <a:lnTo>
                    <a:pt x="624" y="1973"/>
                  </a:lnTo>
                  <a:lnTo>
                    <a:pt x="590" y="1963"/>
                  </a:lnTo>
                  <a:lnTo>
                    <a:pt x="555" y="1956"/>
                  </a:lnTo>
                  <a:lnTo>
                    <a:pt x="520" y="1954"/>
                  </a:lnTo>
                  <a:close/>
                  <a:moveTo>
                    <a:pt x="520" y="206"/>
                  </a:moveTo>
                  <a:lnTo>
                    <a:pt x="496" y="208"/>
                  </a:lnTo>
                  <a:lnTo>
                    <a:pt x="474" y="216"/>
                  </a:lnTo>
                  <a:lnTo>
                    <a:pt x="454" y="228"/>
                  </a:lnTo>
                  <a:lnTo>
                    <a:pt x="438" y="244"/>
                  </a:lnTo>
                  <a:lnTo>
                    <a:pt x="426" y="263"/>
                  </a:lnTo>
                  <a:lnTo>
                    <a:pt x="418" y="285"/>
                  </a:lnTo>
                  <a:lnTo>
                    <a:pt x="416" y="308"/>
                  </a:lnTo>
                  <a:lnTo>
                    <a:pt x="416" y="1759"/>
                  </a:lnTo>
                  <a:lnTo>
                    <a:pt x="467" y="1751"/>
                  </a:lnTo>
                  <a:lnTo>
                    <a:pt x="520" y="1748"/>
                  </a:lnTo>
                  <a:lnTo>
                    <a:pt x="572" y="1751"/>
                  </a:lnTo>
                  <a:lnTo>
                    <a:pt x="624" y="1759"/>
                  </a:lnTo>
                  <a:lnTo>
                    <a:pt x="624" y="308"/>
                  </a:lnTo>
                  <a:lnTo>
                    <a:pt x="621" y="285"/>
                  </a:lnTo>
                  <a:lnTo>
                    <a:pt x="613" y="263"/>
                  </a:lnTo>
                  <a:lnTo>
                    <a:pt x="601" y="244"/>
                  </a:lnTo>
                  <a:lnTo>
                    <a:pt x="585" y="228"/>
                  </a:lnTo>
                  <a:lnTo>
                    <a:pt x="566" y="216"/>
                  </a:lnTo>
                  <a:lnTo>
                    <a:pt x="543" y="208"/>
                  </a:lnTo>
                  <a:lnTo>
                    <a:pt x="520" y="206"/>
                  </a:lnTo>
                  <a:close/>
                  <a:moveTo>
                    <a:pt x="520" y="0"/>
                  </a:moveTo>
                  <a:lnTo>
                    <a:pt x="561" y="3"/>
                  </a:lnTo>
                  <a:lnTo>
                    <a:pt x="603" y="10"/>
                  </a:lnTo>
                  <a:lnTo>
                    <a:pt x="641" y="24"/>
                  </a:lnTo>
                  <a:lnTo>
                    <a:pt x="677" y="42"/>
                  </a:lnTo>
                  <a:lnTo>
                    <a:pt x="710" y="64"/>
                  </a:lnTo>
                  <a:lnTo>
                    <a:pt x="740" y="90"/>
                  </a:lnTo>
                  <a:lnTo>
                    <a:pt x="766" y="119"/>
                  </a:lnTo>
                  <a:lnTo>
                    <a:pt x="789" y="152"/>
                  </a:lnTo>
                  <a:lnTo>
                    <a:pt x="807" y="188"/>
                  </a:lnTo>
                  <a:lnTo>
                    <a:pt x="820" y="226"/>
                  </a:lnTo>
                  <a:lnTo>
                    <a:pt x="828" y="266"/>
                  </a:lnTo>
                  <a:lnTo>
                    <a:pt x="831" y="308"/>
                  </a:lnTo>
                  <a:lnTo>
                    <a:pt x="831" y="1853"/>
                  </a:lnTo>
                  <a:lnTo>
                    <a:pt x="872" y="1887"/>
                  </a:lnTo>
                  <a:lnTo>
                    <a:pt x="908" y="1924"/>
                  </a:lnTo>
                  <a:lnTo>
                    <a:pt x="941" y="1964"/>
                  </a:lnTo>
                  <a:lnTo>
                    <a:pt x="969" y="2008"/>
                  </a:lnTo>
                  <a:lnTo>
                    <a:pt x="994" y="2054"/>
                  </a:lnTo>
                  <a:lnTo>
                    <a:pt x="1013" y="2103"/>
                  </a:lnTo>
                  <a:lnTo>
                    <a:pt x="1027" y="2154"/>
                  </a:lnTo>
                  <a:lnTo>
                    <a:pt x="1036" y="2208"/>
                  </a:lnTo>
                  <a:lnTo>
                    <a:pt x="1040" y="2263"/>
                  </a:lnTo>
                  <a:lnTo>
                    <a:pt x="1036" y="2318"/>
                  </a:lnTo>
                  <a:lnTo>
                    <a:pt x="1027" y="2371"/>
                  </a:lnTo>
                  <a:lnTo>
                    <a:pt x="1013" y="2423"/>
                  </a:lnTo>
                  <a:lnTo>
                    <a:pt x="994" y="2471"/>
                  </a:lnTo>
                  <a:lnTo>
                    <a:pt x="969" y="2518"/>
                  </a:lnTo>
                  <a:lnTo>
                    <a:pt x="941" y="2561"/>
                  </a:lnTo>
                  <a:lnTo>
                    <a:pt x="908" y="2601"/>
                  </a:lnTo>
                  <a:lnTo>
                    <a:pt x="872" y="2638"/>
                  </a:lnTo>
                  <a:lnTo>
                    <a:pt x="831" y="2672"/>
                  </a:lnTo>
                  <a:lnTo>
                    <a:pt x="831" y="2982"/>
                  </a:lnTo>
                  <a:lnTo>
                    <a:pt x="828" y="3024"/>
                  </a:lnTo>
                  <a:lnTo>
                    <a:pt x="820" y="3064"/>
                  </a:lnTo>
                  <a:lnTo>
                    <a:pt x="807" y="3102"/>
                  </a:lnTo>
                  <a:lnTo>
                    <a:pt x="789" y="3138"/>
                  </a:lnTo>
                  <a:lnTo>
                    <a:pt x="766" y="3172"/>
                  </a:lnTo>
                  <a:lnTo>
                    <a:pt x="740" y="3201"/>
                  </a:lnTo>
                  <a:lnTo>
                    <a:pt x="710" y="3227"/>
                  </a:lnTo>
                  <a:lnTo>
                    <a:pt x="677" y="3250"/>
                  </a:lnTo>
                  <a:lnTo>
                    <a:pt x="641" y="3267"/>
                  </a:lnTo>
                  <a:lnTo>
                    <a:pt x="603" y="3281"/>
                  </a:lnTo>
                  <a:lnTo>
                    <a:pt x="561" y="3288"/>
                  </a:lnTo>
                  <a:lnTo>
                    <a:pt x="520" y="3292"/>
                  </a:lnTo>
                  <a:lnTo>
                    <a:pt x="477" y="3288"/>
                  </a:lnTo>
                  <a:lnTo>
                    <a:pt x="437" y="3281"/>
                  </a:lnTo>
                  <a:lnTo>
                    <a:pt x="399" y="3267"/>
                  </a:lnTo>
                  <a:lnTo>
                    <a:pt x="363" y="3250"/>
                  </a:lnTo>
                  <a:lnTo>
                    <a:pt x="329" y="3227"/>
                  </a:lnTo>
                  <a:lnTo>
                    <a:pt x="299" y="3201"/>
                  </a:lnTo>
                  <a:lnTo>
                    <a:pt x="272" y="3172"/>
                  </a:lnTo>
                  <a:lnTo>
                    <a:pt x="250" y="3138"/>
                  </a:lnTo>
                  <a:lnTo>
                    <a:pt x="232" y="3102"/>
                  </a:lnTo>
                  <a:lnTo>
                    <a:pt x="218" y="3064"/>
                  </a:lnTo>
                  <a:lnTo>
                    <a:pt x="211" y="3024"/>
                  </a:lnTo>
                  <a:lnTo>
                    <a:pt x="208" y="2982"/>
                  </a:lnTo>
                  <a:lnTo>
                    <a:pt x="208" y="2672"/>
                  </a:lnTo>
                  <a:lnTo>
                    <a:pt x="167" y="2638"/>
                  </a:lnTo>
                  <a:lnTo>
                    <a:pt x="131" y="2601"/>
                  </a:lnTo>
                  <a:lnTo>
                    <a:pt x="98" y="2561"/>
                  </a:lnTo>
                  <a:lnTo>
                    <a:pt x="69" y="2518"/>
                  </a:lnTo>
                  <a:lnTo>
                    <a:pt x="45" y="2471"/>
                  </a:lnTo>
                  <a:lnTo>
                    <a:pt x="26" y="2423"/>
                  </a:lnTo>
                  <a:lnTo>
                    <a:pt x="12" y="2371"/>
                  </a:lnTo>
                  <a:lnTo>
                    <a:pt x="4" y="2318"/>
                  </a:lnTo>
                  <a:lnTo>
                    <a:pt x="0" y="2263"/>
                  </a:lnTo>
                  <a:lnTo>
                    <a:pt x="4" y="2208"/>
                  </a:lnTo>
                  <a:lnTo>
                    <a:pt x="12" y="2154"/>
                  </a:lnTo>
                  <a:lnTo>
                    <a:pt x="26" y="2103"/>
                  </a:lnTo>
                  <a:lnTo>
                    <a:pt x="45" y="2054"/>
                  </a:lnTo>
                  <a:lnTo>
                    <a:pt x="69" y="2008"/>
                  </a:lnTo>
                  <a:lnTo>
                    <a:pt x="98" y="1964"/>
                  </a:lnTo>
                  <a:lnTo>
                    <a:pt x="131" y="1924"/>
                  </a:lnTo>
                  <a:lnTo>
                    <a:pt x="167" y="1887"/>
                  </a:lnTo>
                  <a:lnTo>
                    <a:pt x="208" y="1853"/>
                  </a:lnTo>
                  <a:lnTo>
                    <a:pt x="208" y="308"/>
                  </a:lnTo>
                  <a:lnTo>
                    <a:pt x="211" y="266"/>
                  </a:lnTo>
                  <a:lnTo>
                    <a:pt x="218" y="226"/>
                  </a:lnTo>
                  <a:lnTo>
                    <a:pt x="232" y="188"/>
                  </a:lnTo>
                  <a:lnTo>
                    <a:pt x="250" y="152"/>
                  </a:lnTo>
                  <a:lnTo>
                    <a:pt x="272" y="119"/>
                  </a:lnTo>
                  <a:lnTo>
                    <a:pt x="299" y="90"/>
                  </a:lnTo>
                  <a:lnTo>
                    <a:pt x="329" y="64"/>
                  </a:lnTo>
                  <a:lnTo>
                    <a:pt x="363" y="42"/>
                  </a:lnTo>
                  <a:lnTo>
                    <a:pt x="399" y="24"/>
                  </a:lnTo>
                  <a:lnTo>
                    <a:pt x="437" y="10"/>
                  </a:lnTo>
                  <a:lnTo>
                    <a:pt x="477" y="3"/>
                  </a:lnTo>
                  <a:lnTo>
                    <a:pt x="520"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
        <p:nvSpPr>
          <p:cNvPr id="1279" name="Freeform 301">
            <a:extLst>
              <a:ext uri="{FF2B5EF4-FFF2-40B4-BE49-F238E27FC236}">
                <a16:creationId xmlns:a16="http://schemas.microsoft.com/office/drawing/2014/main" id="{9A1B95A5-953F-400D-A8FE-D75E322C556C}"/>
              </a:ext>
            </a:extLst>
          </p:cNvPr>
          <p:cNvSpPr>
            <a:spLocks noEditPoints="1"/>
          </p:cNvSpPr>
          <p:nvPr/>
        </p:nvSpPr>
        <p:spPr bwMode="auto">
          <a:xfrm>
            <a:off x="11283755" y="3284866"/>
            <a:ext cx="330162" cy="326987"/>
          </a:xfrm>
          <a:custGeom>
            <a:avLst/>
            <a:gdLst>
              <a:gd name="T0" fmla="*/ 553 w 3333"/>
              <a:gd name="T1" fmla="*/ 2398 h 3292"/>
              <a:gd name="T2" fmla="*/ 330 w 3333"/>
              <a:gd name="T3" fmla="*/ 2529 h 3292"/>
              <a:gd name="T4" fmla="*/ 216 w 3333"/>
              <a:gd name="T5" fmla="*/ 2715 h 3292"/>
              <a:gd name="T6" fmla="*/ 241 w 3333"/>
              <a:gd name="T7" fmla="*/ 2910 h 3292"/>
              <a:gd name="T8" fmla="*/ 386 w 3333"/>
              <a:gd name="T9" fmla="*/ 3039 h 3292"/>
              <a:gd name="T10" fmla="*/ 603 w 3333"/>
              <a:gd name="T11" fmla="*/ 3085 h 3292"/>
              <a:gd name="T12" fmla="*/ 853 w 3333"/>
              <a:gd name="T13" fmla="*/ 3034 h 3292"/>
              <a:gd name="T14" fmla="*/ 1057 w 3333"/>
              <a:gd name="T15" fmla="*/ 2889 h 3292"/>
              <a:gd name="T16" fmla="*/ 1144 w 3333"/>
              <a:gd name="T17" fmla="*/ 2696 h 3292"/>
              <a:gd name="T18" fmla="*/ 1092 w 3333"/>
              <a:gd name="T19" fmla="*/ 2510 h 3292"/>
              <a:gd name="T20" fmla="*/ 929 w 3333"/>
              <a:gd name="T21" fmla="*/ 2395 h 3292"/>
              <a:gd name="T22" fmla="*/ 2726 w 3333"/>
              <a:gd name="T23" fmla="*/ 2058 h 3292"/>
              <a:gd name="T24" fmla="*/ 2475 w 3333"/>
              <a:gd name="T25" fmla="*/ 2109 h 3292"/>
              <a:gd name="T26" fmla="*/ 2272 w 3333"/>
              <a:gd name="T27" fmla="*/ 2254 h 3292"/>
              <a:gd name="T28" fmla="*/ 2185 w 3333"/>
              <a:gd name="T29" fmla="*/ 2447 h 3292"/>
              <a:gd name="T30" fmla="*/ 2237 w 3333"/>
              <a:gd name="T31" fmla="*/ 2633 h 3292"/>
              <a:gd name="T32" fmla="*/ 2400 w 3333"/>
              <a:gd name="T33" fmla="*/ 2748 h 3292"/>
              <a:gd name="T34" fmla="*/ 2627 w 3333"/>
              <a:gd name="T35" fmla="*/ 2775 h 3292"/>
              <a:gd name="T36" fmla="*/ 2876 w 3333"/>
              <a:gd name="T37" fmla="*/ 2702 h 3292"/>
              <a:gd name="T38" fmla="*/ 3059 w 3333"/>
              <a:gd name="T39" fmla="*/ 2544 h 3292"/>
              <a:gd name="T40" fmla="*/ 3120 w 3333"/>
              <a:gd name="T41" fmla="*/ 2348 h 3292"/>
              <a:gd name="T42" fmla="*/ 3042 w 3333"/>
              <a:gd name="T43" fmla="*/ 2172 h 3292"/>
              <a:gd name="T44" fmla="*/ 2862 w 3333"/>
              <a:gd name="T45" fmla="*/ 2074 h 3292"/>
              <a:gd name="T46" fmla="*/ 1349 w 3333"/>
              <a:gd name="T47" fmla="*/ 514 h 3292"/>
              <a:gd name="T48" fmla="*/ 3154 w 3333"/>
              <a:gd name="T49" fmla="*/ 2 h 3292"/>
              <a:gd name="T50" fmla="*/ 3281 w 3333"/>
              <a:gd name="T51" fmla="*/ 69 h 3292"/>
              <a:gd name="T52" fmla="*/ 3333 w 3333"/>
              <a:gd name="T53" fmla="*/ 206 h 3292"/>
              <a:gd name="T54" fmla="*/ 3303 w 3333"/>
              <a:gd name="T55" fmla="*/ 2529 h 3292"/>
              <a:gd name="T56" fmla="*/ 3131 w 3333"/>
              <a:gd name="T57" fmla="*/ 2777 h 3292"/>
              <a:gd name="T58" fmla="*/ 2846 w 3333"/>
              <a:gd name="T59" fmla="*/ 2940 h 3292"/>
              <a:gd name="T60" fmla="*/ 2521 w 3333"/>
              <a:gd name="T61" fmla="*/ 2980 h 3292"/>
              <a:gd name="T62" fmla="*/ 2248 w 3333"/>
              <a:gd name="T63" fmla="*/ 2902 h 3292"/>
              <a:gd name="T64" fmla="*/ 2056 w 3333"/>
              <a:gd name="T65" fmla="*/ 2729 h 3292"/>
              <a:gd name="T66" fmla="*/ 1979 w 3333"/>
              <a:gd name="T67" fmla="*/ 2474 h 3292"/>
              <a:gd name="T68" fmla="*/ 2060 w 3333"/>
              <a:gd name="T69" fmla="*/ 2200 h 3292"/>
              <a:gd name="T70" fmla="*/ 2283 w 3333"/>
              <a:gd name="T71" fmla="*/ 1980 h 3292"/>
              <a:gd name="T72" fmla="*/ 2597 w 3333"/>
              <a:gd name="T73" fmla="*/ 1862 h 3292"/>
              <a:gd name="T74" fmla="*/ 2915 w 3333"/>
              <a:gd name="T75" fmla="*/ 1874 h 3292"/>
              <a:gd name="T76" fmla="*/ 3124 w 3333"/>
              <a:gd name="T77" fmla="*/ 722 h 3292"/>
              <a:gd name="T78" fmla="*/ 1348 w 3333"/>
              <a:gd name="T79" fmla="*/ 2729 h 3292"/>
              <a:gd name="T80" fmla="*/ 1238 w 3333"/>
              <a:gd name="T81" fmla="*/ 2994 h 3292"/>
              <a:gd name="T82" fmla="*/ 993 w 3333"/>
              <a:gd name="T83" fmla="*/ 3196 h 3292"/>
              <a:gd name="T84" fmla="*/ 670 w 3333"/>
              <a:gd name="T85" fmla="*/ 3288 h 3292"/>
              <a:gd name="T86" fmla="*/ 371 w 3333"/>
              <a:gd name="T87" fmla="*/ 3255 h 3292"/>
              <a:gd name="T88" fmla="*/ 142 w 3333"/>
              <a:gd name="T89" fmla="*/ 3117 h 3292"/>
              <a:gd name="T90" fmla="*/ 14 w 3333"/>
              <a:gd name="T91" fmla="*/ 2893 h 3292"/>
              <a:gd name="T92" fmla="*/ 29 w 3333"/>
              <a:gd name="T93" fmla="*/ 2616 h 3292"/>
              <a:gd name="T94" fmla="*/ 201 w 3333"/>
              <a:gd name="T95" fmla="*/ 2366 h 3292"/>
              <a:gd name="T96" fmla="*/ 487 w 3333"/>
              <a:gd name="T97" fmla="*/ 2203 h 3292"/>
              <a:gd name="T98" fmla="*/ 815 w 3333"/>
              <a:gd name="T99" fmla="*/ 2163 h 3292"/>
              <a:gd name="T100" fmla="*/ 1098 w 3333"/>
              <a:gd name="T101" fmla="*/ 2250 h 3292"/>
              <a:gd name="T102" fmla="*/ 1168 w 3333"/>
              <a:gd name="T103" fmla="*/ 420 h 3292"/>
              <a:gd name="T104" fmla="*/ 1286 w 3333"/>
              <a:gd name="T105" fmla="*/ 319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3" h="3292">
                <a:moveTo>
                  <a:pt x="751" y="2366"/>
                </a:moveTo>
                <a:lnTo>
                  <a:pt x="702" y="2368"/>
                </a:lnTo>
                <a:lnTo>
                  <a:pt x="653" y="2373"/>
                </a:lnTo>
                <a:lnTo>
                  <a:pt x="603" y="2384"/>
                </a:lnTo>
                <a:lnTo>
                  <a:pt x="553" y="2398"/>
                </a:lnTo>
                <a:lnTo>
                  <a:pt x="501" y="2417"/>
                </a:lnTo>
                <a:lnTo>
                  <a:pt x="453" y="2440"/>
                </a:lnTo>
                <a:lnTo>
                  <a:pt x="408" y="2468"/>
                </a:lnTo>
                <a:lnTo>
                  <a:pt x="366" y="2497"/>
                </a:lnTo>
                <a:lnTo>
                  <a:pt x="330" y="2529"/>
                </a:lnTo>
                <a:lnTo>
                  <a:pt x="297" y="2564"/>
                </a:lnTo>
                <a:lnTo>
                  <a:pt x="269" y="2599"/>
                </a:lnTo>
                <a:lnTo>
                  <a:pt x="247" y="2637"/>
                </a:lnTo>
                <a:lnTo>
                  <a:pt x="229" y="2676"/>
                </a:lnTo>
                <a:lnTo>
                  <a:pt x="216" y="2715"/>
                </a:lnTo>
                <a:lnTo>
                  <a:pt x="210" y="2755"/>
                </a:lnTo>
                <a:lnTo>
                  <a:pt x="209" y="2795"/>
                </a:lnTo>
                <a:lnTo>
                  <a:pt x="214" y="2835"/>
                </a:lnTo>
                <a:lnTo>
                  <a:pt x="225" y="2875"/>
                </a:lnTo>
                <a:lnTo>
                  <a:pt x="241" y="2910"/>
                </a:lnTo>
                <a:lnTo>
                  <a:pt x="262" y="2941"/>
                </a:lnTo>
                <a:lnTo>
                  <a:pt x="288" y="2971"/>
                </a:lnTo>
                <a:lnTo>
                  <a:pt x="316" y="2997"/>
                </a:lnTo>
                <a:lnTo>
                  <a:pt x="349" y="3020"/>
                </a:lnTo>
                <a:lnTo>
                  <a:pt x="386" y="3039"/>
                </a:lnTo>
                <a:lnTo>
                  <a:pt x="425" y="3056"/>
                </a:lnTo>
                <a:lnTo>
                  <a:pt x="466" y="3069"/>
                </a:lnTo>
                <a:lnTo>
                  <a:pt x="510" y="3078"/>
                </a:lnTo>
                <a:lnTo>
                  <a:pt x="556" y="3084"/>
                </a:lnTo>
                <a:lnTo>
                  <a:pt x="603" y="3085"/>
                </a:lnTo>
                <a:lnTo>
                  <a:pt x="652" y="3084"/>
                </a:lnTo>
                <a:lnTo>
                  <a:pt x="701" y="3078"/>
                </a:lnTo>
                <a:lnTo>
                  <a:pt x="751" y="3068"/>
                </a:lnTo>
                <a:lnTo>
                  <a:pt x="801" y="3054"/>
                </a:lnTo>
                <a:lnTo>
                  <a:pt x="853" y="3034"/>
                </a:lnTo>
                <a:lnTo>
                  <a:pt x="901" y="3011"/>
                </a:lnTo>
                <a:lnTo>
                  <a:pt x="946" y="2984"/>
                </a:lnTo>
                <a:lnTo>
                  <a:pt x="987" y="2955"/>
                </a:lnTo>
                <a:lnTo>
                  <a:pt x="1024" y="2922"/>
                </a:lnTo>
                <a:lnTo>
                  <a:pt x="1057" y="2889"/>
                </a:lnTo>
                <a:lnTo>
                  <a:pt x="1084" y="2852"/>
                </a:lnTo>
                <a:lnTo>
                  <a:pt x="1107" y="2815"/>
                </a:lnTo>
                <a:lnTo>
                  <a:pt x="1125" y="2776"/>
                </a:lnTo>
                <a:lnTo>
                  <a:pt x="1138" y="2736"/>
                </a:lnTo>
                <a:lnTo>
                  <a:pt x="1144" y="2696"/>
                </a:lnTo>
                <a:lnTo>
                  <a:pt x="1145" y="2656"/>
                </a:lnTo>
                <a:lnTo>
                  <a:pt x="1140" y="2616"/>
                </a:lnTo>
                <a:lnTo>
                  <a:pt x="1129" y="2577"/>
                </a:lnTo>
                <a:lnTo>
                  <a:pt x="1112" y="2543"/>
                </a:lnTo>
                <a:lnTo>
                  <a:pt x="1092" y="2510"/>
                </a:lnTo>
                <a:lnTo>
                  <a:pt x="1066" y="2480"/>
                </a:lnTo>
                <a:lnTo>
                  <a:pt x="1037" y="2455"/>
                </a:lnTo>
                <a:lnTo>
                  <a:pt x="1004" y="2432"/>
                </a:lnTo>
                <a:lnTo>
                  <a:pt x="968" y="2412"/>
                </a:lnTo>
                <a:lnTo>
                  <a:pt x="929" y="2395"/>
                </a:lnTo>
                <a:lnTo>
                  <a:pt x="887" y="2383"/>
                </a:lnTo>
                <a:lnTo>
                  <a:pt x="844" y="2373"/>
                </a:lnTo>
                <a:lnTo>
                  <a:pt x="798" y="2368"/>
                </a:lnTo>
                <a:lnTo>
                  <a:pt x="751" y="2366"/>
                </a:lnTo>
                <a:close/>
                <a:moveTo>
                  <a:pt x="2726" y="2058"/>
                </a:moveTo>
                <a:lnTo>
                  <a:pt x="2677" y="2060"/>
                </a:lnTo>
                <a:lnTo>
                  <a:pt x="2628" y="2065"/>
                </a:lnTo>
                <a:lnTo>
                  <a:pt x="2578" y="2075"/>
                </a:lnTo>
                <a:lnTo>
                  <a:pt x="2528" y="2089"/>
                </a:lnTo>
                <a:lnTo>
                  <a:pt x="2475" y="2109"/>
                </a:lnTo>
                <a:lnTo>
                  <a:pt x="2427" y="2132"/>
                </a:lnTo>
                <a:lnTo>
                  <a:pt x="2383" y="2159"/>
                </a:lnTo>
                <a:lnTo>
                  <a:pt x="2341" y="2188"/>
                </a:lnTo>
                <a:lnTo>
                  <a:pt x="2305" y="2221"/>
                </a:lnTo>
                <a:lnTo>
                  <a:pt x="2272" y="2254"/>
                </a:lnTo>
                <a:lnTo>
                  <a:pt x="2244" y="2291"/>
                </a:lnTo>
                <a:lnTo>
                  <a:pt x="2222" y="2328"/>
                </a:lnTo>
                <a:lnTo>
                  <a:pt x="2204" y="2367"/>
                </a:lnTo>
                <a:lnTo>
                  <a:pt x="2191" y="2407"/>
                </a:lnTo>
                <a:lnTo>
                  <a:pt x="2185" y="2447"/>
                </a:lnTo>
                <a:lnTo>
                  <a:pt x="2184" y="2487"/>
                </a:lnTo>
                <a:lnTo>
                  <a:pt x="2189" y="2527"/>
                </a:lnTo>
                <a:lnTo>
                  <a:pt x="2199" y="2567"/>
                </a:lnTo>
                <a:lnTo>
                  <a:pt x="2217" y="2601"/>
                </a:lnTo>
                <a:lnTo>
                  <a:pt x="2237" y="2633"/>
                </a:lnTo>
                <a:lnTo>
                  <a:pt x="2262" y="2662"/>
                </a:lnTo>
                <a:lnTo>
                  <a:pt x="2291" y="2688"/>
                </a:lnTo>
                <a:lnTo>
                  <a:pt x="2324" y="2711"/>
                </a:lnTo>
                <a:lnTo>
                  <a:pt x="2360" y="2731"/>
                </a:lnTo>
                <a:lnTo>
                  <a:pt x="2400" y="2748"/>
                </a:lnTo>
                <a:lnTo>
                  <a:pt x="2441" y="2760"/>
                </a:lnTo>
                <a:lnTo>
                  <a:pt x="2485" y="2770"/>
                </a:lnTo>
                <a:lnTo>
                  <a:pt x="2531" y="2775"/>
                </a:lnTo>
                <a:lnTo>
                  <a:pt x="2578" y="2777"/>
                </a:lnTo>
                <a:lnTo>
                  <a:pt x="2627" y="2775"/>
                </a:lnTo>
                <a:lnTo>
                  <a:pt x="2676" y="2770"/>
                </a:lnTo>
                <a:lnTo>
                  <a:pt x="2726" y="2759"/>
                </a:lnTo>
                <a:lnTo>
                  <a:pt x="2776" y="2746"/>
                </a:lnTo>
                <a:lnTo>
                  <a:pt x="2828" y="2726"/>
                </a:lnTo>
                <a:lnTo>
                  <a:pt x="2876" y="2702"/>
                </a:lnTo>
                <a:lnTo>
                  <a:pt x="2921" y="2676"/>
                </a:lnTo>
                <a:lnTo>
                  <a:pt x="2962" y="2647"/>
                </a:lnTo>
                <a:lnTo>
                  <a:pt x="2999" y="2614"/>
                </a:lnTo>
                <a:lnTo>
                  <a:pt x="3031" y="2579"/>
                </a:lnTo>
                <a:lnTo>
                  <a:pt x="3059" y="2544"/>
                </a:lnTo>
                <a:lnTo>
                  <a:pt x="3082" y="2506"/>
                </a:lnTo>
                <a:lnTo>
                  <a:pt x="3100" y="2467"/>
                </a:lnTo>
                <a:lnTo>
                  <a:pt x="3112" y="2428"/>
                </a:lnTo>
                <a:lnTo>
                  <a:pt x="3120" y="2388"/>
                </a:lnTo>
                <a:lnTo>
                  <a:pt x="3120" y="2348"/>
                </a:lnTo>
                <a:lnTo>
                  <a:pt x="3116" y="2308"/>
                </a:lnTo>
                <a:lnTo>
                  <a:pt x="3104" y="2268"/>
                </a:lnTo>
                <a:lnTo>
                  <a:pt x="3088" y="2233"/>
                </a:lnTo>
                <a:lnTo>
                  <a:pt x="3067" y="2202"/>
                </a:lnTo>
                <a:lnTo>
                  <a:pt x="3042" y="2172"/>
                </a:lnTo>
                <a:lnTo>
                  <a:pt x="3012" y="2146"/>
                </a:lnTo>
                <a:lnTo>
                  <a:pt x="2979" y="2123"/>
                </a:lnTo>
                <a:lnTo>
                  <a:pt x="2943" y="2104"/>
                </a:lnTo>
                <a:lnTo>
                  <a:pt x="2905" y="2087"/>
                </a:lnTo>
                <a:lnTo>
                  <a:pt x="2862" y="2074"/>
                </a:lnTo>
                <a:lnTo>
                  <a:pt x="2818" y="2065"/>
                </a:lnTo>
                <a:lnTo>
                  <a:pt x="2773" y="2059"/>
                </a:lnTo>
                <a:lnTo>
                  <a:pt x="2726" y="2058"/>
                </a:lnTo>
                <a:close/>
                <a:moveTo>
                  <a:pt x="3121" y="206"/>
                </a:moveTo>
                <a:lnTo>
                  <a:pt x="1349" y="514"/>
                </a:lnTo>
                <a:lnTo>
                  <a:pt x="1349" y="822"/>
                </a:lnTo>
                <a:lnTo>
                  <a:pt x="3121" y="514"/>
                </a:lnTo>
                <a:lnTo>
                  <a:pt x="3121" y="206"/>
                </a:lnTo>
                <a:close/>
                <a:moveTo>
                  <a:pt x="3124" y="0"/>
                </a:moveTo>
                <a:lnTo>
                  <a:pt x="3154" y="2"/>
                </a:lnTo>
                <a:lnTo>
                  <a:pt x="3182" y="8"/>
                </a:lnTo>
                <a:lnTo>
                  <a:pt x="3209" y="17"/>
                </a:lnTo>
                <a:lnTo>
                  <a:pt x="3235" y="31"/>
                </a:lnTo>
                <a:lnTo>
                  <a:pt x="3258" y="48"/>
                </a:lnTo>
                <a:lnTo>
                  <a:pt x="3281" y="69"/>
                </a:lnTo>
                <a:lnTo>
                  <a:pt x="3299" y="92"/>
                </a:lnTo>
                <a:lnTo>
                  <a:pt x="3314" y="118"/>
                </a:lnTo>
                <a:lnTo>
                  <a:pt x="3324" y="146"/>
                </a:lnTo>
                <a:lnTo>
                  <a:pt x="3331" y="175"/>
                </a:lnTo>
                <a:lnTo>
                  <a:pt x="3333" y="206"/>
                </a:lnTo>
                <a:lnTo>
                  <a:pt x="3333" y="2366"/>
                </a:lnTo>
                <a:lnTo>
                  <a:pt x="3331" y="2366"/>
                </a:lnTo>
                <a:lnTo>
                  <a:pt x="3327" y="2420"/>
                </a:lnTo>
                <a:lnTo>
                  <a:pt x="3318" y="2475"/>
                </a:lnTo>
                <a:lnTo>
                  <a:pt x="3303" y="2529"/>
                </a:lnTo>
                <a:lnTo>
                  <a:pt x="3281" y="2581"/>
                </a:lnTo>
                <a:lnTo>
                  <a:pt x="3252" y="2635"/>
                </a:lnTo>
                <a:lnTo>
                  <a:pt x="3217" y="2686"/>
                </a:lnTo>
                <a:lnTo>
                  <a:pt x="3177" y="2733"/>
                </a:lnTo>
                <a:lnTo>
                  <a:pt x="3131" y="2777"/>
                </a:lnTo>
                <a:lnTo>
                  <a:pt x="3082" y="2817"/>
                </a:lnTo>
                <a:lnTo>
                  <a:pt x="3029" y="2855"/>
                </a:lnTo>
                <a:lnTo>
                  <a:pt x="2972" y="2888"/>
                </a:lnTo>
                <a:lnTo>
                  <a:pt x="2910" y="2916"/>
                </a:lnTo>
                <a:lnTo>
                  <a:pt x="2846" y="2940"/>
                </a:lnTo>
                <a:lnTo>
                  <a:pt x="2781" y="2959"/>
                </a:lnTo>
                <a:lnTo>
                  <a:pt x="2715" y="2972"/>
                </a:lnTo>
                <a:lnTo>
                  <a:pt x="2649" y="2980"/>
                </a:lnTo>
                <a:lnTo>
                  <a:pt x="2583" y="2982"/>
                </a:lnTo>
                <a:lnTo>
                  <a:pt x="2521" y="2980"/>
                </a:lnTo>
                <a:lnTo>
                  <a:pt x="2462" y="2973"/>
                </a:lnTo>
                <a:lnTo>
                  <a:pt x="2404" y="2962"/>
                </a:lnTo>
                <a:lnTo>
                  <a:pt x="2350" y="2947"/>
                </a:lnTo>
                <a:lnTo>
                  <a:pt x="2297" y="2927"/>
                </a:lnTo>
                <a:lnTo>
                  <a:pt x="2248" y="2902"/>
                </a:lnTo>
                <a:lnTo>
                  <a:pt x="2202" y="2875"/>
                </a:lnTo>
                <a:lnTo>
                  <a:pt x="2159" y="2843"/>
                </a:lnTo>
                <a:lnTo>
                  <a:pt x="2121" y="2809"/>
                </a:lnTo>
                <a:lnTo>
                  <a:pt x="2086" y="2770"/>
                </a:lnTo>
                <a:lnTo>
                  <a:pt x="2056" y="2729"/>
                </a:lnTo>
                <a:lnTo>
                  <a:pt x="2030" y="2685"/>
                </a:lnTo>
                <a:lnTo>
                  <a:pt x="2009" y="2637"/>
                </a:lnTo>
                <a:lnTo>
                  <a:pt x="1992" y="2585"/>
                </a:lnTo>
                <a:lnTo>
                  <a:pt x="1982" y="2530"/>
                </a:lnTo>
                <a:lnTo>
                  <a:pt x="1979" y="2474"/>
                </a:lnTo>
                <a:lnTo>
                  <a:pt x="1982" y="2418"/>
                </a:lnTo>
                <a:lnTo>
                  <a:pt x="1992" y="2363"/>
                </a:lnTo>
                <a:lnTo>
                  <a:pt x="2009" y="2307"/>
                </a:lnTo>
                <a:lnTo>
                  <a:pt x="2031" y="2252"/>
                </a:lnTo>
                <a:lnTo>
                  <a:pt x="2060" y="2200"/>
                </a:lnTo>
                <a:lnTo>
                  <a:pt x="2095" y="2149"/>
                </a:lnTo>
                <a:lnTo>
                  <a:pt x="2136" y="2102"/>
                </a:lnTo>
                <a:lnTo>
                  <a:pt x="2180" y="2058"/>
                </a:lnTo>
                <a:lnTo>
                  <a:pt x="2229" y="2016"/>
                </a:lnTo>
                <a:lnTo>
                  <a:pt x="2283" y="1980"/>
                </a:lnTo>
                <a:lnTo>
                  <a:pt x="2340" y="1947"/>
                </a:lnTo>
                <a:lnTo>
                  <a:pt x="2402" y="1919"/>
                </a:lnTo>
                <a:lnTo>
                  <a:pt x="2466" y="1894"/>
                </a:lnTo>
                <a:lnTo>
                  <a:pt x="2531" y="1875"/>
                </a:lnTo>
                <a:lnTo>
                  <a:pt x="2597" y="1862"/>
                </a:lnTo>
                <a:lnTo>
                  <a:pt x="2663" y="1853"/>
                </a:lnTo>
                <a:lnTo>
                  <a:pt x="2730" y="1851"/>
                </a:lnTo>
                <a:lnTo>
                  <a:pt x="2794" y="1853"/>
                </a:lnTo>
                <a:lnTo>
                  <a:pt x="2856" y="1862"/>
                </a:lnTo>
                <a:lnTo>
                  <a:pt x="2915" y="1874"/>
                </a:lnTo>
                <a:lnTo>
                  <a:pt x="2973" y="1892"/>
                </a:lnTo>
                <a:lnTo>
                  <a:pt x="3027" y="1914"/>
                </a:lnTo>
                <a:lnTo>
                  <a:pt x="3077" y="1941"/>
                </a:lnTo>
                <a:lnTo>
                  <a:pt x="3124" y="1971"/>
                </a:lnTo>
                <a:lnTo>
                  <a:pt x="3124" y="722"/>
                </a:lnTo>
                <a:lnTo>
                  <a:pt x="1390" y="1025"/>
                </a:lnTo>
                <a:lnTo>
                  <a:pt x="1354" y="1029"/>
                </a:lnTo>
                <a:lnTo>
                  <a:pt x="1354" y="2674"/>
                </a:lnTo>
                <a:lnTo>
                  <a:pt x="1352" y="2674"/>
                </a:lnTo>
                <a:lnTo>
                  <a:pt x="1348" y="2729"/>
                </a:lnTo>
                <a:lnTo>
                  <a:pt x="1339" y="2783"/>
                </a:lnTo>
                <a:lnTo>
                  <a:pt x="1324" y="2837"/>
                </a:lnTo>
                <a:lnTo>
                  <a:pt x="1302" y="2891"/>
                </a:lnTo>
                <a:lnTo>
                  <a:pt x="1273" y="2943"/>
                </a:lnTo>
                <a:lnTo>
                  <a:pt x="1238" y="2994"/>
                </a:lnTo>
                <a:lnTo>
                  <a:pt x="1198" y="3041"/>
                </a:lnTo>
                <a:lnTo>
                  <a:pt x="1153" y="3085"/>
                </a:lnTo>
                <a:lnTo>
                  <a:pt x="1103" y="3126"/>
                </a:lnTo>
                <a:lnTo>
                  <a:pt x="1050" y="3163"/>
                </a:lnTo>
                <a:lnTo>
                  <a:pt x="993" y="3196"/>
                </a:lnTo>
                <a:lnTo>
                  <a:pt x="931" y="3224"/>
                </a:lnTo>
                <a:lnTo>
                  <a:pt x="867" y="3249"/>
                </a:lnTo>
                <a:lnTo>
                  <a:pt x="802" y="3267"/>
                </a:lnTo>
                <a:lnTo>
                  <a:pt x="736" y="3281"/>
                </a:lnTo>
                <a:lnTo>
                  <a:pt x="670" y="3288"/>
                </a:lnTo>
                <a:lnTo>
                  <a:pt x="604" y="3292"/>
                </a:lnTo>
                <a:lnTo>
                  <a:pt x="542" y="3290"/>
                </a:lnTo>
                <a:lnTo>
                  <a:pt x="482" y="3282"/>
                </a:lnTo>
                <a:lnTo>
                  <a:pt x="426" y="3271"/>
                </a:lnTo>
                <a:lnTo>
                  <a:pt x="371" y="3255"/>
                </a:lnTo>
                <a:lnTo>
                  <a:pt x="318" y="3235"/>
                </a:lnTo>
                <a:lnTo>
                  <a:pt x="269" y="3211"/>
                </a:lnTo>
                <a:lnTo>
                  <a:pt x="223" y="3183"/>
                </a:lnTo>
                <a:lnTo>
                  <a:pt x="180" y="3152"/>
                </a:lnTo>
                <a:lnTo>
                  <a:pt x="142" y="3117"/>
                </a:lnTo>
                <a:lnTo>
                  <a:pt x="106" y="3079"/>
                </a:lnTo>
                <a:lnTo>
                  <a:pt x="77" y="3038"/>
                </a:lnTo>
                <a:lnTo>
                  <a:pt x="51" y="2994"/>
                </a:lnTo>
                <a:lnTo>
                  <a:pt x="30" y="2947"/>
                </a:lnTo>
                <a:lnTo>
                  <a:pt x="14" y="2893"/>
                </a:lnTo>
                <a:lnTo>
                  <a:pt x="3" y="2838"/>
                </a:lnTo>
                <a:lnTo>
                  <a:pt x="0" y="2782"/>
                </a:lnTo>
                <a:lnTo>
                  <a:pt x="3" y="2727"/>
                </a:lnTo>
                <a:lnTo>
                  <a:pt x="13" y="2671"/>
                </a:lnTo>
                <a:lnTo>
                  <a:pt x="29" y="2616"/>
                </a:lnTo>
                <a:lnTo>
                  <a:pt x="52" y="2561"/>
                </a:lnTo>
                <a:lnTo>
                  <a:pt x="81" y="2508"/>
                </a:lnTo>
                <a:lnTo>
                  <a:pt x="116" y="2458"/>
                </a:lnTo>
                <a:lnTo>
                  <a:pt x="155" y="2410"/>
                </a:lnTo>
                <a:lnTo>
                  <a:pt x="201" y="2366"/>
                </a:lnTo>
                <a:lnTo>
                  <a:pt x="250" y="2326"/>
                </a:lnTo>
                <a:lnTo>
                  <a:pt x="304" y="2289"/>
                </a:lnTo>
                <a:lnTo>
                  <a:pt x="362" y="2255"/>
                </a:lnTo>
                <a:lnTo>
                  <a:pt x="423" y="2227"/>
                </a:lnTo>
                <a:lnTo>
                  <a:pt x="487" y="2203"/>
                </a:lnTo>
                <a:lnTo>
                  <a:pt x="553" y="2184"/>
                </a:lnTo>
                <a:lnTo>
                  <a:pt x="618" y="2171"/>
                </a:lnTo>
                <a:lnTo>
                  <a:pt x="685" y="2163"/>
                </a:lnTo>
                <a:lnTo>
                  <a:pt x="751" y="2160"/>
                </a:lnTo>
                <a:lnTo>
                  <a:pt x="815" y="2163"/>
                </a:lnTo>
                <a:lnTo>
                  <a:pt x="877" y="2170"/>
                </a:lnTo>
                <a:lnTo>
                  <a:pt x="936" y="2184"/>
                </a:lnTo>
                <a:lnTo>
                  <a:pt x="994" y="2201"/>
                </a:lnTo>
                <a:lnTo>
                  <a:pt x="1048" y="2223"/>
                </a:lnTo>
                <a:lnTo>
                  <a:pt x="1098" y="2250"/>
                </a:lnTo>
                <a:lnTo>
                  <a:pt x="1146" y="2280"/>
                </a:lnTo>
                <a:lnTo>
                  <a:pt x="1146" y="514"/>
                </a:lnTo>
                <a:lnTo>
                  <a:pt x="1148" y="481"/>
                </a:lnTo>
                <a:lnTo>
                  <a:pt x="1156" y="450"/>
                </a:lnTo>
                <a:lnTo>
                  <a:pt x="1168" y="420"/>
                </a:lnTo>
                <a:lnTo>
                  <a:pt x="1184" y="394"/>
                </a:lnTo>
                <a:lnTo>
                  <a:pt x="1205" y="370"/>
                </a:lnTo>
                <a:lnTo>
                  <a:pt x="1229" y="349"/>
                </a:lnTo>
                <a:lnTo>
                  <a:pt x="1256" y="332"/>
                </a:lnTo>
                <a:lnTo>
                  <a:pt x="1286" y="319"/>
                </a:lnTo>
                <a:lnTo>
                  <a:pt x="1318" y="311"/>
                </a:lnTo>
                <a:lnTo>
                  <a:pt x="3089" y="3"/>
                </a:lnTo>
                <a:lnTo>
                  <a:pt x="3124"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80" name="Freeform 306">
            <a:extLst>
              <a:ext uri="{FF2B5EF4-FFF2-40B4-BE49-F238E27FC236}">
                <a16:creationId xmlns:a16="http://schemas.microsoft.com/office/drawing/2014/main" id="{A7182C26-4CB7-43EB-9FE0-356D03A3F044}"/>
              </a:ext>
            </a:extLst>
          </p:cNvPr>
          <p:cNvSpPr>
            <a:spLocks noEditPoints="1"/>
          </p:cNvSpPr>
          <p:nvPr/>
        </p:nvSpPr>
        <p:spPr bwMode="auto">
          <a:xfrm>
            <a:off x="2073342" y="4049585"/>
            <a:ext cx="330162" cy="285717"/>
          </a:xfrm>
          <a:custGeom>
            <a:avLst/>
            <a:gdLst>
              <a:gd name="T0" fmla="*/ 1321 w 3332"/>
              <a:gd name="T1" fmla="*/ 274 h 2882"/>
              <a:gd name="T2" fmla="*/ 1424 w 3332"/>
              <a:gd name="T3" fmla="*/ 354 h 2882"/>
              <a:gd name="T4" fmla="*/ 1562 w 3332"/>
              <a:gd name="T5" fmla="*/ 402 h 2882"/>
              <a:gd name="T6" fmla="*/ 1720 w 3332"/>
              <a:gd name="T7" fmla="*/ 410 h 2882"/>
              <a:gd name="T8" fmla="*/ 1865 w 3332"/>
              <a:gd name="T9" fmla="*/ 374 h 2882"/>
              <a:gd name="T10" fmla="*/ 1981 w 3332"/>
              <a:gd name="T11" fmla="*/ 303 h 2882"/>
              <a:gd name="T12" fmla="*/ 2057 w 3332"/>
              <a:gd name="T13" fmla="*/ 206 h 2882"/>
              <a:gd name="T14" fmla="*/ 208 w 3332"/>
              <a:gd name="T15" fmla="*/ 617 h 2882"/>
              <a:gd name="T16" fmla="*/ 729 w 3332"/>
              <a:gd name="T17" fmla="*/ 2676 h 2882"/>
              <a:gd name="T18" fmla="*/ 2915 w 3332"/>
              <a:gd name="T19" fmla="*/ 1236 h 2882"/>
              <a:gd name="T20" fmla="*/ 2168 w 3332"/>
              <a:gd name="T21" fmla="*/ 206 h 2882"/>
              <a:gd name="T22" fmla="*/ 2099 w 3332"/>
              <a:gd name="T23" fmla="*/ 330 h 2882"/>
              <a:gd name="T24" fmla="*/ 1986 w 3332"/>
              <a:gd name="T25" fmla="*/ 427 h 2882"/>
              <a:gd name="T26" fmla="*/ 1839 w 3332"/>
              <a:gd name="T27" fmla="*/ 492 h 2882"/>
              <a:gd name="T28" fmla="*/ 1666 w 3332"/>
              <a:gd name="T29" fmla="*/ 515 h 2882"/>
              <a:gd name="T30" fmla="*/ 1493 w 3332"/>
              <a:gd name="T31" fmla="*/ 492 h 2882"/>
              <a:gd name="T32" fmla="*/ 1345 w 3332"/>
              <a:gd name="T33" fmla="*/ 427 h 2882"/>
              <a:gd name="T34" fmla="*/ 1233 w 3332"/>
              <a:gd name="T35" fmla="*/ 330 h 2882"/>
              <a:gd name="T36" fmla="*/ 1164 w 3332"/>
              <a:gd name="T37" fmla="*/ 206 h 2882"/>
              <a:gd name="T38" fmla="*/ 2603 w 3332"/>
              <a:gd name="T39" fmla="*/ 0 h 2882"/>
              <a:gd name="T40" fmla="*/ 2685 w 3332"/>
              <a:gd name="T41" fmla="*/ 17 h 2882"/>
              <a:gd name="T42" fmla="*/ 3254 w 3332"/>
              <a:gd name="T43" fmla="*/ 457 h 2882"/>
              <a:gd name="T44" fmla="*/ 3312 w 3332"/>
              <a:gd name="T45" fmla="*/ 530 h 2882"/>
              <a:gd name="T46" fmla="*/ 3332 w 3332"/>
              <a:gd name="T47" fmla="*/ 620 h 2882"/>
              <a:gd name="T48" fmla="*/ 3113 w 3332"/>
              <a:gd name="T49" fmla="*/ 1301 h 2882"/>
              <a:gd name="T50" fmla="*/ 3063 w 3332"/>
              <a:gd name="T51" fmla="*/ 1381 h 2882"/>
              <a:gd name="T52" fmla="*/ 2983 w 3332"/>
              <a:gd name="T53" fmla="*/ 1431 h 2882"/>
              <a:gd name="T54" fmla="*/ 2889 w 3332"/>
              <a:gd name="T55" fmla="*/ 1440 h 2882"/>
              <a:gd name="T56" fmla="*/ 2812 w 3332"/>
              <a:gd name="T57" fmla="*/ 1413 h 2882"/>
              <a:gd name="T58" fmla="*/ 2801 w 3332"/>
              <a:gd name="T59" fmla="*/ 2741 h 2882"/>
              <a:gd name="T60" fmla="*/ 2750 w 3332"/>
              <a:gd name="T61" fmla="*/ 2822 h 2882"/>
              <a:gd name="T62" fmla="*/ 2669 w 3332"/>
              <a:gd name="T63" fmla="*/ 2872 h 2882"/>
              <a:gd name="T64" fmla="*/ 729 w 3332"/>
              <a:gd name="T65" fmla="*/ 2882 h 2882"/>
              <a:gd name="T66" fmla="*/ 633 w 3332"/>
              <a:gd name="T67" fmla="*/ 2859 h 2882"/>
              <a:gd name="T68" fmla="*/ 561 w 3332"/>
              <a:gd name="T69" fmla="*/ 2798 h 2882"/>
              <a:gd name="T70" fmla="*/ 523 w 3332"/>
              <a:gd name="T71" fmla="*/ 2710 h 2882"/>
              <a:gd name="T72" fmla="*/ 496 w 3332"/>
              <a:gd name="T73" fmla="*/ 1425 h 2882"/>
              <a:gd name="T74" fmla="*/ 416 w 3332"/>
              <a:gd name="T75" fmla="*/ 1441 h 2882"/>
              <a:gd name="T76" fmla="*/ 349 w 3332"/>
              <a:gd name="T77" fmla="*/ 1431 h 2882"/>
              <a:gd name="T78" fmla="*/ 269 w 3332"/>
              <a:gd name="T79" fmla="*/ 1381 h 2882"/>
              <a:gd name="T80" fmla="*/ 219 w 3332"/>
              <a:gd name="T81" fmla="*/ 1301 h 2882"/>
              <a:gd name="T82" fmla="*/ 0 w 3332"/>
              <a:gd name="T83" fmla="*/ 620 h 2882"/>
              <a:gd name="T84" fmla="*/ 19 w 3332"/>
              <a:gd name="T85" fmla="*/ 530 h 2882"/>
              <a:gd name="T86" fmla="*/ 78 w 3332"/>
              <a:gd name="T87" fmla="*/ 457 h 2882"/>
              <a:gd name="T88" fmla="*/ 647 w 3332"/>
              <a:gd name="T89" fmla="*/ 17 h 2882"/>
              <a:gd name="T90" fmla="*/ 729 w 3332"/>
              <a:gd name="T91" fmla="*/ 0 h 2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2" h="2882">
                <a:moveTo>
                  <a:pt x="1275" y="206"/>
                </a:moveTo>
                <a:lnTo>
                  <a:pt x="1295" y="241"/>
                </a:lnTo>
                <a:lnTo>
                  <a:pt x="1321" y="274"/>
                </a:lnTo>
                <a:lnTo>
                  <a:pt x="1351" y="303"/>
                </a:lnTo>
                <a:lnTo>
                  <a:pt x="1385" y="330"/>
                </a:lnTo>
                <a:lnTo>
                  <a:pt x="1424" y="354"/>
                </a:lnTo>
                <a:lnTo>
                  <a:pt x="1466" y="374"/>
                </a:lnTo>
                <a:lnTo>
                  <a:pt x="1513" y="390"/>
                </a:lnTo>
                <a:lnTo>
                  <a:pt x="1562" y="402"/>
                </a:lnTo>
                <a:lnTo>
                  <a:pt x="1613" y="410"/>
                </a:lnTo>
                <a:lnTo>
                  <a:pt x="1666" y="412"/>
                </a:lnTo>
                <a:lnTo>
                  <a:pt x="1720" y="410"/>
                </a:lnTo>
                <a:lnTo>
                  <a:pt x="1771" y="402"/>
                </a:lnTo>
                <a:lnTo>
                  <a:pt x="1819" y="390"/>
                </a:lnTo>
                <a:lnTo>
                  <a:pt x="1865" y="374"/>
                </a:lnTo>
                <a:lnTo>
                  <a:pt x="1907" y="354"/>
                </a:lnTo>
                <a:lnTo>
                  <a:pt x="1946" y="330"/>
                </a:lnTo>
                <a:lnTo>
                  <a:pt x="1981" y="303"/>
                </a:lnTo>
                <a:lnTo>
                  <a:pt x="2012" y="274"/>
                </a:lnTo>
                <a:lnTo>
                  <a:pt x="2037" y="241"/>
                </a:lnTo>
                <a:lnTo>
                  <a:pt x="2057" y="206"/>
                </a:lnTo>
                <a:lnTo>
                  <a:pt x="1275" y="206"/>
                </a:lnTo>
                <a:close/>
                <a:moveTo>
                  <a:pt x="729" y="206"/>
                </a:moveTo>
                <a:lnTo>
                  <a:pt x="208" y="617"/>
                </a:lnTo>
                <a:lnTo>
                  <a:pt x="416" y="1236"/>
                </a:lnTo>
                <a:lnTo>
                  <a:pt x="729" y="1029"/>
                </a:lnTo>
                <a:lnTo>
                  <a:pt x="729" y="2676"/>
                </a:lnTo>
                <a:lnTo>
                  <a:pt x="2603" y="2676"/>
                </a:lnTo>
                <a:lnTo>
                  <a:pt x="2603" y="1029"/>
                </a:lnTo>
                <a:lnTo>
                  <a:pt x="2915" y="1236"/>
                </a:lnTo>
                <a:lnTo>
                  <a:pt x="3124" y="617"/>
                </a:lnTo>
                <a:lnTo>
                  <a:pt x="2603" y="206"/>
                </a:lnTo>
                <a:lnTo>
                  <a:pt x="2168" y="206"/>
                </a:lnTo>
                <a:lnTo>
                  <a:pt x="2150" y="249"/>
                </a:lnTo>
                <a:lnTo>
                  <a:pt x="2128" y="291"/>
                </a:lnTo>
                <a:lnTo>
                  <a:pt x="2099" y="330"/>
                </a:lnTo>
                <a:lnTo>
                  <a:pt x="2066" y="365"/>
                </a:lnTo>
                <a:lnTo>
                  <a:pt x="2028" y="397"/>
                </a:lnTo>
                <a:lnTo>
                  <a:pt x="1986" y="427"/>
                </a:lnTo>
                <a:lnTo>
                  <a:pt x="1940" y="452"/>
                </a:lnTo>
                <a:lnTo>
                  <a:pt x="1891" y="475"/>
                </a:lnTo>
                <a:lnTo>
                  <a:pt x="1839" y="492"/>
                </a:lnTo>
                <a:lnTo>
                  <a:pt x="1783" y="504"/>
                </a:lnTo>
                <a:lnTo>
                  <a:pt x="1726" y="512"/>
                </a:lnTo>
                <a:lnTo>
                  <a:pt x="1666" y="515"/>
                </a:lnTo>
                <a:lnTo>
                  <a:pt x="1607" y="512"/>
                </a:lnTo>
                <a:lnTo>
                  <a:pt x="1548" y="504"/>
                </a:lnTo>
                <a:lnTo>
                  <a:pt x="1493" y="492"/>
                </a:lnTo>
                <a:lnTo>
                  <a:pt x="1441" y="475"/>
                </a:lnTo>
                <a:lnTo>
                  <a:pt x="1392" y="452"/>
                </a:lnTo>
                <a:lnTo>
                  <a:pt x="1345" y="427"/>
                </a:lnTo>
                <a:lnTo>
                  <a:pt x="1303" y="397"/>
                </a:lnTo>
                <a:lnTo>
                  <a:pt x="1265" y="365"/>
                </a:lnTo>
                <a:lnTo>
                  <a:pt x="1233" y="330"/>
                </a:lnTo>
                <a:lnTo>
                  <a:pt x="1204" y="291"/>
                </a:lnTo>
                <a:lnTo>
                  <a:pt x="1181" y="249"/>
                </a:lnTo>
                <a:lnTo>
                  <a:pt x="1164" y="206"/>
                </a:lnTo>
                <a:lnTo>
                  <a:pt x="729" y="206"/>
                </a:lnTo>
                <a:close/>
                <a:moveTo>
                  <a:pt x="729" y="0"/>
                </a:moveTo>
                <a:lnTo>
                  <a:pt x="2603" y="0"/>
                </a:lnTo>
                <a:lnTo>
                  <a:pt x="2631" y="2"/>
                </a:lnTo>
                <a:lnTo>
                  <a:pt x="2659" y="8"/>
                </a:lnTo>
                <a:lnTo>
                  <a:pt x="2685" y="17"/>
                </a:lnTo>
                <a:lnTo>
                  <a:pt x="2710" y="29"/>
                </a:lnTo>
                <a:lnTo>
                  <a:pt x="2733" y="46"/>
                </a:lnTo>
                <a:lnTo>
                  <a:pt x="3254" y="457"/>
                </a:lnTo>
                <a:lnTo>
                  <a:pt x="3277" y="479"/>
                </a:lnTo>
                <a:lnTo>
                  <a:pt x="3297" y="504"/>
                </a:lnTo>
                <a:lnTo>
                  <a:pt x="3312" y="530"/>
                </a:lnTo>
                <a:lnTo>
                  <a:pt x="3323" y="560"/>
                </a:lnTo>
                <a:lnTo>
                  <a:pt x="3330" y="590"/>
                </a:lnTo>
                <a:lnTo>
                  <a:pt x="3332" y="620"/>
                </a:lnTo>
                <a:lnTo>
                  <a:pt x="3329" y="652"/>
                </a:lnTo>
                <a:lnTo>
                  <a:pt x="3321" y="682"/>
                </a:lnTo>
                <a:lnTo>
                  <a:pt x="3113" y="1301"/>
                </a:lnTo>
                <a:lnTo>
                  <a:pt x="3100" y="1330"/>
                </a:lnTo>
                <a:lnTo>
                  <a:pt x="3084" y="1356"/>
                </a:lnTo>
                <a:lnTo>
                  <a:pt x="3063" y="1381"/>
                </a:lnTo>
                <a:lnTo>
                  <a:pt x="3039" y="1401"/>
                </a:lnTo>
                <a:lnTo>
                  <a:pt x="3013" y="1417"/>
                </a:lnTo>
                <a:lnTo>
                  <a:pt x="2983" y="1431"/>
                </a:lnTo>
                <a:lnTo>
                  <a:pt x="2949" y="1439"/>
                </a:lnTo>
                <a:lnTo>
                  <a:pt x="2915" y="1441"/>
                </a:lnTo>
                <a:lnTo>
                  <a:pt x="2889" y="1440"/>
                </a:lnTo>
                <a:lnTo>
                  <a:pt x="2862" y="1435"/>
                </a:lnTo>
                <a:lnTo>
                  <a:pt x="2836" y="1425"/>
                </a:lnTo>
                <a:lnTo>
                  <a:pt x="2812" y="1413"/>
                </a:lnTo>
                <a:lnTo>
                  <a:pt x="2812" y="2676"/>
                </a:lnTo>
                <a:lnTo>
                  <a:pt x="2809" y="2710"/>
                </a:lnTo>
                <a:lnTo>
                  <a:pt x="2801" y="2741"/>
                </a:lnTo>
                <a:lnTo>
                  <a:pt x="2788" y="2771"/>
                </a:lnTo>
                <a:lnTo>
                  <a:pt x="2771" y="2798"/>
                </a:lnTo>
                <a:lnTo>
                  <a:pt x="2750" y="2822"/>
                </a:lnTo>
                <a:lnTo>
                  <a:pt x="2726" y="2843"/>
                </a:lnTo>
                <a:lnTo>
                  <a:pt x="2699" y="2859"/>
                </a:lnTo>
                <a:lnTo>
                  <a:pt x="2669" y="2872"/>
                </a:lnTo>
                <a:lnTo>
                  <a:pt x="2636" y="2879"/>
                </a:lnTo>
                <a:lnTo>
                  <a:pt x="2603" y="2882"/>
                </a:lnTo>
                <a:lnTo>
                  <a:pt x="729" y="2882"/>
                </a:lnTo>
                <a:lnTo>
                  <a:pt x="695" y="2879"/>
                </a:lnTo>
                <a:lnTo>
                  <a:pt x="663" y="2872"/>
                </a:lnTo>
                <a:lnTo>
                  <a:pt x="633" y="2859"/>
                </a:lnTo>
                <a:lnTo>
                  <a:pt x="606" y="2843"/>
                </a:lnTo>
                <a:lnTo>
                  <a:pt x="581" y="2822"/>
                </a:lnTo>
                <a:lnTo>
                  <a:pt x="561" y="2798"/>
                </a:lnTo>
                <a:lnTo>
                  <a:pt x="543" y="2771"/>
                </a:lnTo>
                <a:lnTo>
                  <a:pt x="531" y="2741"/>
                </a:lnTo>
                <a:lnTo>
                  <a:pt x="523" y="2710"/>
                </a:lnTo>
                <a:lnTo>
                  <a:pt x="521" y="2676"/>
                </a:lnTo>
                <a:lnTo>
                  <a:pt x="521" y="1413"/>
                </a:lnTo>
                <a:lnTo>
                  <a:pt x="496" y="1425"/>
                </a:lnTo>
                <a:lnTo>
                  <a:pt x="470" y="1435"/>
                </a:lnTo>
                <a:lnTo>
                  <a:pt x="443" y="1440"/>
                </a:lnTo>
                <a:lnTo>
                  <a:pt x="416" y="1441"/>
                </a:lnTo>
                <a:lnTo>
                  <a:pt x="394" y="1440"/>
                </a:lnTo>
                <a:lnTo>
                  <a:pt x="371" y="1437"/>
                </a:lnTo>
                <a:lnTo>
                  <a:pt x="349" y="1431"/>
                </a:lnTo>
                <a:lnTo>
                  <a:pt x="319" y="1417"/>
                </a:lnTo>
                <a:lnTo>
                  <a:pt x="292" y="1401"/>
                </a:lnTo>
                <a:lnTo>
                  <a:pt x="269" y="1381"/>
                </a:lnTo>
                <a:lnTo>
                  <a:pt x="248" y="1356"/>
                </a:lnTo>
                <a:lnTo>
                  <a:pt x="232" y="1330"/>
                </a:lnTo>
                <a:lnTo>
                  <a:pt x="219" y="1301"/>
                </a:lnTo>
                <a:lnTo>
                  <a:pt x="10" y="682"/>
                </a:lnTo>
                <a:lnTo>
                  <a:pt x="3" y="652"/>
                </a:lnTo>
                <a:lnTo>
                  <a:pt x="0" y="620"/>
                </a:lnTo>
                <a:lnTo>
                  <a:pt x="2" y="590"/>
                </a:lnTo>
                <a:lnTo>
                  <a:pt x="8" y="560"/>
                </a:lnTo>
                <a:lnTo>
                  <a:pt x="19" y="530"/>
                </a:lnTo>
                <a:lnTo>
                  <a:pt x="35" y="504"/>
                </a:lnTo>
                <a:lnTo>
                  <a:pt x="54" y="479"/>
                </a:lnTo>
                <a:lnTo>
                  <a:pt x="78" y="457"/>
                </a:lnTo>
                <a:lnTo>
                  <a:pt x="599" y="46"/>
                </a:lnTo>
                <a:lnTo>
                  <a:pt x="622" y="29"/>
                </a:lnTo>
                <a:lnTo>
                  <a:pt x="647" y="17"/>
                </a:lnTo>
                <a:lnTo>
                  <a:pt x="674" y="8"/>
                </a:lnTo>
                <a:lnTo>
                  <a:pt x="701" y="2"/>
                </a:lnTo>
                <a:lnTo>
                  <a:pt x="729" y="0"/>
                </a:lnTo>
                <a:close/>
              </a:path>
            </a:pathLst>
          </a:custGeom>
          <a:solidFill>
            <a:srgbClr val="000000"/>
          </a:solid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nvGrpSpPr>
          <p:cNvPr id="1281" name="Group 309">
            <a:extLst>
              <a:ext uri="{FF2B5EF4-FFF2-40B4-BE49-F238E27FC236}">
                <a16:creationId xmlns:a16="http://schemas.microsoft.com/office/drawing/2014/main" id="{2AEC32D2-1242-409A-8E4B-03DDE3C84212}"/>
              </a:ext>
            </a:extLst>
          </p:cNvPr>
          <p:cNvGrpSpPr>
            <a:grpSpLocks noChangeAspect="1"/>
          </p:cNvGrpSpPr>
          <p:nvPr/>
        </p:nvGrpSpPr>
        <p:grpSpPr bwMode="auto">
          <a:xfrm>
            <a:off x="1366194" y="4027363"/>
            <a:ext cx="224605" cy="326987"/>
            <a:chOff x="1721" y="4667"/>
            <a:chExt cx="283" cy="412"/>
          </a:xfrm>
          <a:solidFill>
            <a:srgbClr val="000000"/>
          </a:solidFill>
        </p:grpSpPr>
        <p:sp>
          <p:nvSpPr>
            <p:cNvPr id="1282" name="Freeform 311">
              <a:extLst>
                <a:ext uri="{FF2B5EF4-FFF2-40B4-BE49-F238E27FC236}">
                  <a16:creationId xmlns:a16="http://schemas.microsoft.com/office/drawing/2014/main" id="{552E7FB0-E78A-4079-A84C-56ABE15A1E1D}"/>
                </a:ext>
              </a:extLst>
            </p:cNvPr>
            <p:cNvSpPr>
              <a:spLocks noEditPoints="1"/>
            </p:cNvSpPr>
            <p:nvPr/>
          </p:nvSpPr>
          <p:spPr bwMode="auto">
            <a:xfrm>
              <a:off x="1721" y="4667"/>
              <a:ext cx="283" cy="412"/>
            </a:xfrm>
            <a:custGeom>
              <a:avLst/>
              <a:gdLst>
                <a:gd name="T0" fmla="*/ 409 w 2262"/>
                <a:gd name="T1" fmla="*/ 1057 h 3292"/>
                <a:gd name="T2" fmla="*/ 326 w 2262"/>
                <a:gd name="T3" fmla="*/ 1538 h 3292"/>
                <a:gd name="T4" fmla="*/ 231 w 2262"/>
                <a:gd name="T5" fmla="*/ 2011 h 3292"/>
                <a:gd name="T6" fmla="*/ 214 w 2262"/>
                <a:gd name="T7" fmla="*/ 2457 h 3292"/>
                <a:gd name="T8" fmla="*/ 334 w 2262"/>
                <a:gd name="T9" fmla="*/ 2750 h 3292"/>
                <a:gd name="T10" fmla="*/ 585 w 2262"/>
                <a:gd name="T11" fmla="*/ 2976 h 3292"/>
                <a:gd name="T12" fmla="*/ 955 w 2262"/>
                <a:gd name="T13" fmla="*/ 3083 h 3292"/>
                <a:gd name="T14" fmla="*/ 1415 w 2262"/>
                <a:gd name="T15" fmla="*/ 3059 h 3292"/>
                <a:gd name="T16" fmla="*/ 1719 w 2262"/>
                <a:gd name="T17" fmla="*/ 2968 h 3292"/>
                <a:gd name="T18" fmla="*/ 1894 w 2262"/>
                <a:gd name="T19" fmla="*/ 2830 h 3292"/>
                <a:gd name="T20" fmla="*/ 1981 w 2262"/>
                <a:gd name="T21" fmla="*/ 2665 h 3292"/>
                <a:gd name="T22" fmla="*/ 2039 w 2262"/>
                <a:gd name="T23" fmla="*/ 2443 h 3292"/>
                <a:gd name="T24" fmla="*/ 2021 w 2262"/>
                <a:gd name="T25" fmla="*/ 1929 h 3292"/>
                <a:gd name="T26" fmla="*/ 1813 w 2262"/>
                <a:gd name="T27" fmla="*/ 1390 h 3292"/>
                <a:gd name="T28" fmla="*/ 1610 w 2262"/>
                <a:gd name="T29" fmla="*/ 1673 h 3292"/>
                <a:gd name="T30" fmla="*/ 1429 w 2262"/>
                <a:gd name="T31" fmla="*/ 1868 h 3292"/>
                <a:gd name="T32" fmla="*/ 1338 w 2262"/>
                <a:gd name="T33" fmla="*/ 1952 h 3292"/>
                <a:gd name="T34" fmla="*/ 1319 w 2262"/>
                <a:gd name="T35" fmla="*/ 1552 h 3292"/>
                <a:gd name="T36" fmla="*/ 1265 w 2262"/>
                <a:gd name="T37" fmla="*/ 1159 h 3292"/>
                <a:gd name="T38" fmla="*/ 1194 w 2262"/>
                <a:gd name="T39" fmla="*/ 1058 h 3292"/>
                <a:gd name="T40" fmla="*/ 1079 w 2262"/>
                <a:gd name="T41" fmla="*/ 1258 h 3292"/>
                <a:gd name="T42" fmla="*/ 950 w 2262"/>
                <a:gd name="T43" fmla="*/ 1458 h 3292"/>
                <a:gd name="T44" fmla="*/ 859 w 2262"/>
                <a:gd name="T45" fmla="*/ 1590 h 3292"/>
                <a:gd name="T46" fmla="*/ 839 w 2262"/>
                <a:gd name="T47" fmla="*/ 1582 h 3292"/>
                <a:gd name="T48" fmla="*/ 787 w 2262"/>
                <a:gd name="T49" fmla="*/ 1386 h 3292"/>
                <a:gd name="T50" fmla="*/ 676 w 2262"/>
                <a:gd name="T51" fmla="*/ 1069 h 3292"/>
                <a:gd name="T52" fmla="*/ 494 w 2262"/>
                <a:gd name="T53" fmla="*/ 707 h 3292"/>
                <a:gd name="T54" fmla="*/ 122 w 2262"/>
                <a:gd name="T55" fmla="*/ 13 h 3292"/>
                <a:gd name="T56" fmla="*/ 259 w 2262"/>
                <a:gd name="T57" fmla="*/ 123 h 3292"/>
                <a:gd name="T58" fmla="*/ 473 w 2262"/>
                <a:gd name="T59" fmla="*/ 336 h 3292"/>
                <a:gd name="T60" fmla="*/ 706 w 2262"/>
                <a:gd name="T61" fmla="*/ 648 h 3292"/>
                <a:gd name="T62" fmla="*/ 896 w 2262"/>
                <a:gd name="T63" fmla="*/ 1050 h 3292"/>
                <a:gd name="T64" fmla="*/ 1066 w 2262"/>
                <a:gd name="T65" fmla="*/ 831 h 3292"/>
                <a:gd name="T66" fmla="*/ 1126 w 2262"/>
                <a:gd name="T67" fmla="*/ 573 h 3292"/>
                <a:gd name="T68" fmla="*/ 1138 w 2262"/>
                <a:gd name="T69" fmla="*/ 521 h 3292"/>
                <a:gd name="T70" fmla="*/ 1229 w 2262"/>
                <a:gd name="T71" fmla="*/ 629 h 3292"/>
                <a:gd name="T72" fmla="*/ 1368 w 2262"/>
                <a:gd name="T73" fmla="*/ 843 h 3292"/>
                <a:gd name="T74" fmla="*/ 1492 w 2262"/>
                <a:gd name="T75" fmla="*/ 1141 h 3292"/>
                <a:gd name="T76" fmla="*/ 1536 w 2262"/>
                <a:gd name="T77" fmla="*/ 1430 h 3292"/>
                <a:gd name="T78" fmla="*/ 1604 w 2262"/>
                <a:gd name="T79" fmla="*/ 1339 h 3292"/>
                <a:gd name="T80" fmla="*/ 1705 w 2262"/>
                <a:gd name="T81" fmla="*/ 1141 h 3292"/>
                <a:gd name="T82" fmla="*/ 1813 w 2262"/>
                <a:gd name="T83" fmla="*/ 1012 h 3292"/>
                <a:gd name="T84" fmla="*/ 2121 w 2262"/>
                <a:gd name="T85" fmla="*/ 1557 h 3292"/>
                <a:gd name="T86" fmla="*/ 2257 w 2262"/>
                <a:gd name="T87" fmla="*/ 2119 h 3292"/>
                <a:gd name="T88" fmla="*/ 2211 w 2262"/>
                <a:gd name="T89" fmla="*/ 2612 h 3292"/>
                <a:gd name="T90" fmla="*/ 2124 w 2262"/>
                <a:gd name="T91" fmla="*/ 2846 h 3292"/>
                <a:gd name="T92" fmla="*/ 1969 w 2262"/>
                <a:gd name="T93" fmla="*/ 3045 h 3292"/>
                <a:gd name="T94" fmla="*/ 1707 w 2262"/>
                <a:gd name="T95" fmla="*/ 3197 h 3292"/>
                <a:gd name="T96" fmla="*/ 1299 w 2262"/>
                <a:gd name="T97" fmla="*/ 3280 h 3292"/>
                <a:gd name="T98" fmla="*/ 786 w 2262"/>
                <a:gd name="T99" fmla="*/ 3267 h 3292"/>
                <a:gd name="T100" fmla="*/ 386 w 2262"/>
                <a:gd name="T101" fmla="*/ 3092 h 3292"/>
                <a:gd name="T102" fmla="*/ 118 w 2262"/>
                <a:gd name="T103" fmla="*/ 2792 h 3292"/>
                <a:gd name="T104" fmla="*/ 2 w 2262"/>
                <a:gd name="T105" fmla="*/ 2419 h 3292"/>
                <a:gd name="T106" fmla="*/ 25 w 2262"/>
                <a:gd name="T107" fmla="*/ 1996 h 3292"/>
                <a:gd name="T108" fmla="*/ 99 w 2262"/>
                <a:gd name="T109" fmla="*/ 1609 h 3292"/>
                <a:gd name="T110" fmla="*/ 178 w 2262"/>
                <a:gd name="T111" fmla="*/ 1226 h 3292"/>
                <a:gd name="T112" fmla="*/ 216 w 2262"/>
                <a:gd name="T113" fmla="*/ 804 h 3292"/>
                <a:gd name="T114" fmla="*/ 170 w 2262"/>
                <a:gd name="T115" fmla="*/ 29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2" h="3292">
                  <a:moveTo>
                    <a:pt x="415" y="589"/>
                  </a:moveTo>
                  <a:lnTo>
                    <a:pt x="420" y="690"/>
                  </a:lnTo>
                  <a:lnTo>
                    <a:pt x="422" y="787"/>
                  </a:lnTo>
                  <a:lnTo>
                    <a:pt x="420" y="880"/>
                  </a:lnTo>
                  <a:lnTo>
                    <a:pt x="416" y="970"/>
                  </a:lnTo>
                  <a:lnTo>
                    <a:pt x="409" y="1057"/>
                  </a:lnTo>
                  <a:lnTo>
                    <a:pt x="398" y="1142"/>
                  </a:lnTo>
                  <a:lnTo>
                    <a:pt x="387" y="1224"/>
                  </a:lnTo>
                  <a:lnTo>
                    <a:pt x="373" y="1304"/>
                  </a:lnTo>
                  <a:lnTo>
                    <a:pt x="358" y="1383"/>
                  </a:lnTo>
                  <a:lnTo>
                    <a:pt x="342" y="1461"/>
                  </a:lnTo>
                  <a:lnTo>
                    <a:pt x="326" y="1538"/>
                  </a:lnTo>
                  <a:lnTo>
                    <a:pt x="309" y="1614"/>
                  </a:lnTo>
                  <a:lnTo>
                    <a:pt x="291" y="1693"/>
                  </a:lnTo>
                  <a:lnTo>
                    <a:pt x="274" y="1772"/>
                  </a:lnTo>
                  <a:lnTo>
                    <a:pt x="259" y="1851"/>
                  </a:lnTo>
                  <a:lnTo>
                    <a:pt x="244" y="1930"/>
                  </a:lnTo>
                  <a:lnTo>
                    <a:pt x="231" y="2011"/>
                  </a:lnTo>
                  <a:lnTo>
                    <a:pt x="221" y="2093"/>
                  </a:lnTo>
                  <a:lnTo>
                    <a:pt x="212" y="2177"/>
                  </a:lnTo>
                  <a:lnTo>
                    <a:pt x="208" y="2264"/>
                  </a:lnTo>
                  <a:lnTo>
                    <a:pt x="206" y="2354"/>
                  </a:lnTo>
                  <a:lnTo>
                    <a:pt x="208" y="2406"/>
                  </a:lnTo>
                  <a:lnTo>
                    <a:pt x="214" y="2457"/>
                  </a:lnTo>
                  <a:lnTo>
                    <a:pt x="224" y="2508"/>
                  </a:lnTo>
                  <a:lnTo>
                    <a:pt x="239" y="2558"/>
                  </a:lnTo>
                  <a:lnTo>
                    <a:pt x="256" y="2608"/>
                  </a:lnTo>
                  <a:lnTo>
                    <a:pt x="278" y="2656"/>
                  </a:lnTo>
                  <a:lnTo>
                    <a:pt x="305" y="2704"/>
                  </a:lnTo>
                  <a:lnTo>
                    <a:pt x="334" y="2750"/>
                  </a:lnTo>
                  <a:lnTo>
                    <a:pt x="367" y="2793"/>
                  </a:lnTo>
                  <a:lnTo>
                    <a:pt x="404" y="2835"/>
                  </a:lnTo>
                  <a:lnTo>
                    <a:pt x="445" y="2874"/>
                  </a:lnTo>
                  <a:lnTo>
                    <a:pt x="488" y="2911"/>
                  </a:lnTo>
                  <a:lnTo>
                    <a:pt x="535" y="2945"/>
                  </a:lnTo>
                  <a:lnTo>
                    <a:pt x="585" y="2976"/>
                  </a:lnTo>
                  <a:lnTo>
                    <a:pt x="640" y="3003"/>
                  </a:lnTo>
                  <a:lnTo>
                    <a:pt x="697" y="3028"/>
                  </a:lnTo>
                  <a:lnTo>
                    <a:pt x="757" y="3048"/>
                  </a:lnTo>
                  <a:lnTo>
                    <a:pt x="820" y="3064"/>
                  </a:lnTo>
                  <a:lnTo>
                    <a:pt x="886" y="3076"/>
                  </a:lnTo>
                  <a:lnTo>
                    <a:pt x="955" y="3083"/>
                  </a:lnTo>
                  <a:lnTo>
                    <a:pt x="1028" y="3085"/>
                  </a:lnTo>
                  <a:lnTo>
                    <a:pt x="1116" y="3084"/>
                  </a:lnTo>
                  <a:lnTo>
                    <a:pt x="1199" y="3081"/>
                  </a:lnTo>
                  <a:lnTo>
                    <a:pt x="1276" y="3076"/>
                  </a:lnTo>
                  <a:lnTo>
                    <a:pt x="1348" y="3069"/>
                  </a:lnTo>
                  <a:lnTo>
                    <a:pt x="1415" y="3059"/>
                  </a:lnTo>
                  <a:lnTo>
                    <a:pt x="1477" y="3048"/>
                  </a:lnTo>
                  <a:lnTo>
                    <a:pt x="1533" y="3035"/>
                  </a:lnTo>
                  <a:lnTo>
                    <a:pt x="1587" y="3020"/>
                  </a:lnTo>
                  <a:lnTo>
                    <a:pt x="1635" y="3004"/>
                  </a:lnTo>
                  <a:lnTo>
                    <a:pt x="1679" y="2987"/>
                  </a:lnTo>
                  <a:lnTo>
                    <a:pt x="1719" y="2968"/>
                  </a:lnTo>
                  <a:lnTo>
                    <a:pt x="1756" y="2947"/>
                  </a:lnTo>
                  <a:lnTo>
                    <a:pt x="1790" y="2926"/>
                  </a:lnTo>
                  <a:lnTo>
                    <a:pt x="1820" y="2903"/>
                  </a:lnTo>
                  <a:lnTo>
                    <a:pt x="1847" y="2879"/>
                  </a:lnTo>
                  <a:lnTo>
                    <a:pt x="1872" y="2855"/>
                  </a:lnTo>
                  <a:lnTo>
                    <a:pt x="1894" y="2830"/>
                  </a:lnTo>
                  <a:lnTo>
                    <a:pt x="1913" y="2803"/>
                  </a:lnTo>
                  <a:lnTo>
                    <a:pt x="1929" y="2777"/>
                  </a:lnTo>
                  <a:lnTo>
                    <a:pt x="1945" y="2750"/>
                  </a:lnTo>
                  <a:lnTo>
                    <a:pt x="1959" y="2721"/>
                  </a:lnTo>
                  <a:lnTo>
                    <a:pt x="1970" y="2693"/>
                  </a:lnTo>
                  <a:lnTo>
                    <a:pt x="1981" y="2665"/>
                  </a:lnTo>
                  <a:lnTo>
                    <a:pt x="1990" y="2636"/>
                  </a:lnTo>
                  <a:lnTo>
                    <a:pt x="2000" y="2608"/>
                  </a:lnTo>
                  <a:lnTo>
                    <a:pt x="2007" y="2579"/>
                  </a:lnTo>
                  <a:lnTo>
                    <a:pt x="2015" y="2551"/>
                  </a:lnTo>
                  <a:lnTo>
                    <a:pt x="2022" y="2523"/>
                  </a:lnTo>
                  <a:lnTo>
                    <a:pt x="2039" y="2443"/>
                  </a:lnTo>
                  <a:lnTo>
                    <a:pt x="2049" y="2361"/>
                  </a:lnTo>
                  <a:lnTo>
                    <a:pt x="2055" y="2277"/>
                  </a:lnTo>
                  <a:lnTo>
                    <a:pt x="2055" y="2192"/>
                  </a:lnTo>
                  <a:lnTo>
                    <a:pt x="2049" y="2106"/>
                  </a:lnTo>
                  <a:lnTo>
                    <a:pt x="2038" y="2019"/>
                  </a:lnTo>
                  <a:lnTo>
                    <a:pt x="2021" y="1929"/>
                  </a:lnTo>
                  <a:lnTo>
                    <a:pt x="2000" y="1840"/>
                  </a:lnTo>
                  <a:lnTo>
                    <a:pt x="1973" y="1750"/>
                  </a:lnTo>
                  <a:lnTo>
                    <a:pt x="1940" y="1660"/>
                  </a:lnTo>
                  <a:lnTo>
                    <a:pt x="1903" y="1570"/>
                  </a:lnTo>
                  <a:lnTo>
                    <a:pt x="1860" y="1480"/>
                  </a:lnTo>
                  <a:lnTo>
                    <a:pt x="1813" y="1390"/>
                  </a:lnTo>
                  <a:lnTo>
                    <a:pt x="1780" y="1443"/>
                  </a:lnTo>
                  <a:lnTo>
                    <a:pt x="1747" y="1494"/>
                  </a:lnTo>
                  <a:lnTo>
                    <a:pt x="1713" y="1542"/>
                  </a:lnTo>
                  <a:lnTo>
                    <a:pt x="1678" y="1588"/>
                  </a:lnTo>
                  <a:lnTo>
                    <a:pt x="1644" y="1632"/>
                  </a:lnTo>
                  <a:lnTo>
                    <a:pt x="1610" y="1673"/>
                  </a:lnTo>
                  <a:lnTo>
                    <a:pt x="1576" y="1712"/>
                  </a:lnTo>
                  <a:lnTo>
                    <a:pt x="1544" y="1749"/>
                  </a:lnTo>
                  <a:lnTo>
                    <a:pt x="1512" y="1783"/>
                  </a:lnTo>
                  <a:lnTo>
                    <a:pt x="1483" y="1814"/>
                  </a:lnTo>
                  <a:lnTo>
                    <a:pt x="1456" y="1843"/>
                  </a:lnTo>
                  <a:lnTo>
                    <a:pt x="1429" y="1868"/>
                  </a:lnTo>
                  <a:lnTo>
                    <a:pt x="1406" y="1890"/>
                  </a:lnTo>
                  <a:lnTo>
                    <a:pt x="1386" y="1909"/>
                  </a:lnTo>
                  <a:lnTo>
                    <a:pt x="1368" y="1925"/>
                  </a:lnTo>
                  <a:lnTo>
                    <a:pt x="1355" y="1938"/>
                  </a:lnTo>
                  <a:lnTo>
                    <a:pt x="1344" y="1947"/>
                  </a:lnTo>
                  <a:lnTo>
                    <a:pt x="1338" y="1952"/>
                  </a:lnTo>
                  <a:lnTo>
                    <a:pt x="1336" y="1954"/>
                  </a:lnTo>
                  <a:lnTo>
                    <a:pt x="1335" y="1871"/>
                  </a:lnTo>
                  <a:lnTo>
                    <a:pt x="1333" y="1790"/>
                  </a:lnTo>
                  <a:lnTo>
                    <a:pt x="1329" y="1709"/>
                  </a:lnTo>
                  <a:lnTo>
                    <a:pt x="1324" y="1629"/>
                  </a:lnTo>
                  <a:lnTo>
                    <a:pt x="1319" y="1552"/>
                  </a:lnTo>
                  <a:lnTo>
                    <a:pt x="1313" y="1477"/>
                  </a:lnTo>
                  <a:lnTo>
                    <a:pt x="1304" y="1405"/>
                  </a:lnTo>
                  <a:lnTo>
                    <a:pt x="1296" y="1337"/>
                  </a:lnTo>
                  <a:lnTo>
                    <a:pt x="1286" y="1273"/>
                  </a:lnTo>
                  <a:lnTo>
                    <a:pt x="1277" y="1213"/>
                  </a:lnTo>
                  <a:lnTo>
                    <a:pt x="1265" y="1159"/>
                  </a:lnTo>
                  <a:lnTo>
                    <a:pt x="1255" y="1110"/>
                  </a:lnTo>
                  <a:lnTo>
                    <a:pt x="1243" y="1067"/>
                  </a:lnTo>
                  <a:lnTo>
                    <a:pt x="1232" y="1032"/>
                  </a:lnTo>
                  <a:lnTo>
                    <a:pt x="1219" y="1003"/>
                  </a:lnTo>
                  <a:lnTo>
                    <a:pt x="1207" y="1030"/>
                  </a:lnTo>
                  <a:lnTo>
                    <a:pt x="1194" y="1058"/>
                  </a:lnTo>
                  <a:lnTo>
                    <a:pt x="1178" y="1088"/>
                  </a:lnTo>
                  <a:lnTo>
                    <a:pt x="1161" y="1120"/>
                  </a:lnTo>
                  <a:lnTo>
                    <a:pt x="1142" y="1154"/>
                  </a:lnTo>
                  <a:lnTo>
                    <a:pt x="1122" y="1187"/>
                  </a:lnTo>
                  <a:lnTo>
                    <a:pt x="1101" y="1222"/>
                  </a:lnTo>
                  <a:lnTo>
                    <a:pt x="1079" y="1258"/>
                  </a:lnTo>
                  <a:lnTo>
                    <a:pt x="1057" y="1293"/>
                  </a:lnTo>
                  <a:lnTo>
                    <a:pt x="1035" y="1327"/>
                  </a:lnTo>
                  <a:lnTo>
                    <a:pt x="1013" y="1362"/>
                  </a:lnTo>
                  <a:lnTo>
                    <a:pt x="991" y="1396"/>
                  </a:lnTo>
                  <a:lnTo>
                    <a:pt x="970" y="1427"/>
                  </a:lnTo>
                  <a:lnTo>
                    <a:pt x="950" y="1458"/>
                  </a:lnTo>
                  <a:lnTo>
                    <a:pt x="930" y="1486"/>
                  </a:lnTo>
                  <a:lnTo>
                    <a:pt x="912" y="1513"/>
                  </a:lnTo>
                  <a:lnTo>
                    <a:pt x="896" y="1537"/>
                  </a:lnTo>
                  <a:lnTo>
                    <a:pt x="882" y="1558"/>
                  </a:lnTo>
                  <a:lnTo>
                    <a:pt x="869" y="1576"/>
                  </a:lnTo>
                  <a:lnTo>
                    <a:pt x="859" y="1590"/>
                  </a:lnTo>
                  <a:lnTo>
                    <a:pt x="851" y="1601"/>
                  </a:lnTo>
                  <a:lnTo>
                    <a:pt x="847" y="1608"/>
                  </a:lnTo>
                  <a:lnTo>
                    <a:pt x="845" y="1610"/>
                  </a:lnTo>
                  <a:lnTo>
                    <a:pt x="844" y="1607"/>
                  </a:lnTo>
                  <a:lnTo>
                    <a:pt x="842" y="1598"/>
                  </a:lnTo>
                  <a:lnTo>
                    <a:pt x="839" y="1582"/>
                  </a:lnTo>
                  <a:lnTo>
                    <a:pt x="834" y="1561"/>
                  </a:lnTo>
                  <a:lnTo>
                    <a:pt x="828" y="1536"/>
                  </a:lnTo>
                  <a:lnTo>
                    <a:pt x="821" y="1504"/>
                  </a:lnTo>
                  <a:lnTo>
                    <a:pt x="811" y="1469"/>
                  </a:lnTo>
                  <a:lnTo>
                    <a:pt x="800" y="1429"/>
                  </a:lnTo>
                  <a:lnTo>
                    <a:pt x="787" y="1386"/>
                  </a:lnTo>
                  <a:lnTo>
                    <a:pt x="773" y="1340"/>
                  </a:lnTo>
                  <a:lnTo>
                    <a:pt x="758" y="1291"/>
                  </a:lnTo>
                  <a:lnTo>
                    <a:pt x="740" y="1238"/>
                  </a:lnTo>
                  <a:lnTo>
                    <a:pt x="720" y="1183"/>
                  </a:lnTo>
                  <a:lnTo>
                    <a:pt x="699" y="1126"/>
                  </a:lnTo>
                  <a:lnTo>
                    <a:pt x="676" y="1069"/>
                  </a:lnTo>
                  <a:lnTo>
                    <a:pt x="651" y="1010"/>
                  </a:lnTo>
                  <a:lnTo>
                    <a:pt x="623" y="949"/>
                  </a:lnTo>
                  <a:lnTo>
                    <a:pt x="594" y="889"/>
                  </a:lnTo>
                  <a:lnTo>
                    <a:pt x="562" y="828"/>
                  </a:lnTo>
                  <a:lnTo>
                    <a:pt x="529" y="767"/>
                  </a:lnTo>
                  <a:lnTo>
                    <a:pt x="494" y="707"/>
                  </a:lnTo>
                  <a:lnTo>
                    <a:pt x="455" y="648"/>
                  </a:lnTo>
                  <a:lnTo>
                    <a:pt x="415" y="589"/>
                  </a:lnTo>
                  <a:close/>
                  <a:moveTo>
                    <a:pt x="102" y="0"/>
                  </a:moveTo>
                  <a:lnTo>
                    <a:pt x="105" y="1"/>
                  </a:lnTo>
                  <a:lnTo>
                    <a:pt x="111" y="6"/>
                  </a:lnTo>
                  <a:lnTo>
                    <a:pt x="122" y="13"/>
                  </a:lnTo>
                  <a:lnTo>
                    <a:pt x="137" y="24"/>
                  </a:lnTo>
                  <a:lnTo>
                    <a:pt x="156" y="38"/>
                  </a:lnTo>
                  <a:lnTo>
                    <a:pt x="177" y="55"/>
                  </a:lnTo>
                  <a:lnTo>
                    <a:pt x="202" y="74"/>
                  </a:lnTo>
                  <a:lnTo>
                    <a:pt x="229" y="97"/>
                  </a:lnTo>
                  <a:lnTo>
                    <a:pt x="259" y="123"/>
                  </a:lnTo>
                  <a:lnTo>
                    <a:pt x="290" y="151"/>
                  </a:lnTo>
                  <a:lnTo>
                    <a:pt x="325" y="183"/>
                  </a:lnTo>
                  <a:lnTo>
                    <a:pt x="360" y="217"/>
                  </a:lnTo>
                  <a:lnTo>
                    <a:pt x="397" y="254"/>
                  </a:lnTo>
                  <a:lnTo>
                    <a:pt x="435" y="294"/>
                  </a:lnTo>
                  <a:lnTo>
                    <a:pt x="473" y="336"/>
                  </a:lnTo>
                  <a:lnTo>
                    <a:pt x="513" y="381"/>
                  </a:lnTo>
                  <a:lnTo>
                    <a:pt x="552" y="430"/>
                  </a:lnTo>
                  <a:lnTo>
                    <a:pt x="592" y="480"/>
                  </a:lnTo>
                  <a:lnTo>
                    <a:pt x="631" y="533"/>
                  </a:lnTo>
                  <a:lnTo>
                    <a:pt x="668" y="589"/>
                  </a:lnTo>
                  <a:lnTo>
                    <a:pt x="706" y="648"/>
                  </a:lnTo>
                  <a:lnTo>
                    <a:pt x="743" y="709"/>
                  </a:lnTo>
                  <a:lnTo>
                    <a:pt x="778" y="772"/>
                  </a:lnTo>
                  <a:lnTo>
                    <a:pt x="810" y="838"/>
                  </a:lnTo>
                  <a:lnTo>
                    <a:pt x="842" y="906"/>
                  </a:lnTo>
                  <a:lnTo>
                    <a:pt x="870" y="977"/>
                  </a:lnTo>
                  <a:lnTo>
                    <a:pt x="896" y="1050"/>
                  </a:lnTo>
                  <a:lnTo>
                    <a:pt x="921" y="1125"/>
                  </a:lnTo>
                  <a:lnTo>
                    <a:pt x="958" y="1064"/>
                  </a:lnTo>
                  <a:lnTo>
                    <a:pt x="992" y="1003"/>
                  </a:lnTo>
                  <a:lnTo>
                    <a:pt x="1020" y="944"/>
                  </a:lnTo>
                  <a:lnTo>
                    <a:pt x="1046" y="886"/>
                  </a:lnTo>
                  <a:lnTo>
                    <a:pt x="1066" y="831"/>
                  </a:lnTo>
                  <a:lnTo>
                    <a:pt x="1082" y="778"/>
                  </a:lnTo>
                  <a:lnTo>
                    <a:pt x="1096" y="728"/>
                  </a:lnTo>
                  <a:lnTo>
                    <a:pt x="1108" y="682"/>
                  </a:lnTo>
                  <a:lnTo>
                    <a:pt x="1115" y="640"/>
                  </a:lnTo>
                  <a:lnTo>
                    <a:pt x="1121" y="605"/>
                  </a:lnTo>
                  <a:lnTo>
                    <a:pt x="1126" y="573"/>
                  </a:lnTo>
                  <a:lnTo>
                    <a:pt x="1129" y="548"/>
                  </a:lnTo>
                  <a:lnTo>
                    <a:pt x="1130" y="530"/>
                  </a:lnTo>
                  <a:lnTo>
                    <a:pt x="1131" y="518"/>
                  </a:lnTo>
                  <a:lnTo>
                    <a:pt x="1131" y="514"/>
                  </a:lnTo>
                  <a:lnTo>
                    <a:pt x="1132" y="516"/>
                  </a:lnTo>
                  <a:lnTo>
                    <a:pt x="1138" y="521"/>
                  </a:lnTo>
                  <a:lnTo>
                    <a:pt x="1147" y="531"/>
                  </a:lnTo>
                  <a:lnTo>
                    <a:pt x="1158" y="544"/>
                  </a:lnTo>
                  <a:lnTo>
                    <a:pt x="1173" y="560"/>
                  </a:lnTo>
                  <a:lnTo>
                    <a:pt x="1189" y="580"/>
                  </a:lnTo>
                  <a:lnTo>
                    <a:pt x="1207" y="603"/>
                  </a:lnTo>
                  <a:lnTo>
                    <a:pt x="1229" y="629"/>
                  </a:lnTo>
                  <a:lnTo>
                    <a:pt x="1250" y="658"/>
                  </a:lnTo>
                  <a:lnTo>
                    <a:pt x="1273" y="690"/>
                  </a:lnTo>
                  <a:lnTo>
                    <a:pt x="1296" y="724"/>
                  </a:lnTo>
                  <a:lnTo>
                    <a:pt x="1320" y="762"/>
                  </a:lnTo>
                  <a:lnTo>
                    <a:pt x="1344" y="801"/>
                  </a:lnTo>
                  <a:lnTo>
                    <a:pt x="1368" y="843"/>
                  </a:lnTo>
                  <a:lnTo>
                    <a:pt x="1392" y="889"/>
                  </a:lnTo>
                  <a:lnTo>
                    <a:pt x="1415" y="935"/>
                  </a:lnTo>
                  <a:lnTo>
                    <a:pt x="1437" y="983"/>
                  </a:lnTo>
                  <a:lnTo>
                    <a:pt x="1457" y="1034"/>
                  </a:lnTo>
                  <a:lnTo>
                    <a:pt x="1475" y="1086"/>
                  </a:lnTo>
                  <a:lnTo>
                    <a:pt x="1492" y="1141"/>
                  </a:lnTo>
                  <a:lnTo>
                    <a:pt x="1507" y="1197"/>
                  </a:lnTo>
                  <a:lnTo>
                    <a:pt x="1519" y="1254"/>
                  </a:lnTo>
                  <a:lnTo>
                    <a:pt x="1527" y="1313"/>
                  </a:lnTo>
                  <a:lnTo>
                    <a:pt x="1532" y="1373"/>
                  </a:lnTo>
                  <a:lnTo>
                    <a:pt x="1534" y="1433"/>
                  </a:lnTo>
                  <a:lnTo>
                    <a:pt x="1536" y="1430"/>
                  </a:lnTo>
                  <a:lnTo>
                    <a:pt x="1542" y="1424"/>
                  </a:lnTo>
                  <a:lnTo>
                    <a:pt x="1550" y="1415"/>
                  </a:lnTo>
                  <a:lnTo>
                    <a:pt x="1561" y="1401"/>
                  </a:lnTo>
                  <a:lnTo>
                    <a:pt x="1573" y="1383"/>
                  </a:lnTo>
                  <a:lnTo>
                    <a:pt x="1588" y="1362"/>
                  </a:lnTo>
                  <a:lnTo>
                    <a:pt x="1604" y="1339"/>
                  </a:lnTo>
                  <a:lnTo>
                    <a:pt x="1621" y="1312"/>
                  </a:lnTo>
                  <a:lnTo>
                    <a:pt x="1638" y="1282"/>
                  </a:lnTo>
                  <a:lnTo>
                    <a:pt x="1655" y="1251"/>
                  </a:lnTo>
                  <a:lnTo>
                    <a:pt x="1673" y="1216"/>
                  </a:lnTo>
                  <a:lnTo>
                    <a:pt x="1689" y="1179"/>
                  </a:lnTo>
                  <a:lnTo>
                    <a:pt x="1705" y="1141"/>
                  </a:lnTo>
                  <a:lnTo>
                    <a:pt x="1717" y="1100"/>
                  </a:lnTo>
                  <a:lnTo>
                    <a:pt x="1729" y="1058"/>
                  </a:lnTo>
                  <a:lnTo>
                    <a:pt x="1738" y="1015"/>
                  </a:lnTo>
                  <a:lnTo>
                    <a:pt x="1745" y="971"/>
                  </a:lnTo>
                  <a:lnTo>
                    <a:pt x="1747" y="925"/>
                  </a:lnTo>
                  <a:lnTo>
                    <a:pt x="1813" y="1012"/>
                  </a:lnTo>
                  <a:lnTo>
                    <a:pt x="1875" y="1099"/>
                  </a:lnTo>
                  <a:lnTo>
                    <a:pt x="1934" y="1188"/>
                  </a:lnTo>
                  <a:lnTo>
                    <a:pt x="1987" y="1279"/>
                  </a:lnTo>
                  <a:lnTo>
                    <a:pt x="2036" y="1370"/>
                  </a:lnTo>
                  <a:lnTo>
                    <a:pt x="2081" y="1463"/>
                  </a:lnTo>
                  <a:lnTo>
                    <a:pt x="2121" y="1557"/>
                  </a:lnTo>
                  <a:lnTo>
                    <a:pt x="2156" y="1650"/>
                  </a:lnTo>
                  <a:lnTo>
                    <a:pt x="2187" y="1744"/>
                  </a:lnTo>
                  <a:lnTo>
                    <a:pt x="2212" y="1838"/>
                  </a:lnTo>
                  <a:lnTo>
                    <a:pt x="2232" y="1932"/>
                  </a:lnTo>
                  <a:lnTo>
                    <a:pt x="2247" y="2026"/>
                  </a:lnTo>
                  <a:lnTo>
                    <a:pt x="2257" y="2119"/>
                  </a:lnTo>
                  <a:lnTo>
                    <a:pt x="2262" y="2211"/>
                  </a:lnTo>
                  <a:lnTo>
                    <a:pt x="2259" y="2304"/>
                  </a:lnTo>
                  <a:lnTo>
                    <a:pt x="2253" y="2394"/>
                  </a:lnTo>
                  <a:lnTo>
                    <a:pt x="2239" y="2484"/>
                  </a:lnTo>
                  <a:lnTo>
                    <a:pt x="2222" y="2572"/>
                  </a:lnTo>
                  <a:lnTo>
                    <a:pt x="2211" y="2612"/>
                  </a:lnTo>
                  <a:lnTo>
                    <a:pt x="2200" y="2653"/>
                  </a:lnTo>
                  <a:lnTo>
                    <a:pt x="2187" y="2693"/>
                  </a:lnTo>
                  <a:lnTo>
                    <a:pt x="2173" y="2732"/>
                  </a:lnTo>
                  <a:lnTo>
                    <a:pt x="2159" y="2770"/>
                  </a:lnTo>
                  <a:lnTo>
                    <a:pt x="2142" y="2808"/>
                  </a:lnTo>
                  <a:lnTo>
                    <a:pt x="2124" y="2846"/>
                  </a:lnTo>
                  <a:lnTo>
                    <a:pt x="2104" y="2881"/>
                  </a:lnTo>
                  <a:lnTo>
                    <a:pt x="2082" y="2916"/>
                  </a:lnTo>
                  <a:lnTo>
                    <a:pt x="2058" y="2951"/>
                  </a:lnTo>
                  <a:lnTo>
                    <a:pt x="2030" y="2983"/>
                  </a:lnTo>
                  <a:lnTo>
                    <a:pt x="2001" y="3015"/>
                  </a:lnTo>
                  <a:lnTo>
                    <a:pt x="1969" y="3045"/>
                  </a:lnTo>
                  <a:lnTo>
                    <a:pt x="1934" y="3075"/>
                  </a:lnTo>
                  <a:lnTo>
                    <a:pt x="1896" y="3102"/>
                  </a:lnTo>
                  <a:lnTo>
                    <a:pt x="1854" y="3129"/>
                  </a:lnTo>
                  <a:lnTo>
                    <a:pt x="1809" y="3153"/>
                  </a:lnTo>
                  <a:lnTo>
                    <a:pt x="1759" y="3176"/>
                  </a:lnTo>
                  <a:lnTo>
                    <a:pt x="1707" y="3197"/>
                  </a:lnTo>
                  <a:lnTo>
                    <a:pt x="1650" y="3216"/>
                  </a:lnTo>
                  <a:lnTo>
                    <a:pt x="1589" y="3233"/>
                  </a:lnTo>
                  <a:lnTo>
                    <a:pt x="1524" y="3247"/>
                  </a:lnTo>
                  <a:lnTo>
                    <a:pt x="1453" y="3261"/>
                  </a:lnTo>
                  <a:lnTo>
                    <a:pt x="1379" y="3272"/>
                  </a:lnTo>
                  <a:lnTo>
                    <a:pt x="1299" y="3280"/>
                  </a:lnTo>
                  <a:lnTo>
                    <a:pt x="1214" y="3286"/>
                  </a:lnTo>
                  <a:lnTo>
                    <a:pt x="1123" y="3291"/>
                  </a:lnTo>
                  <a:lnTo>
                    <a:pt x="1028" y="3292"/>
                  </a:lnTo>
                  <a:lnTo>
                    <a:pt x="944" y="3288"/>
                  </a:lnTo>
                  <a:lnTo>
                    <a:pt x="864" y="3281"/>
                  </a:lnTo>
                  <a:lnTo>
                    <a:pt x="786" y="3267"/>
                  </a:lnTo>
                  <a:lnTo>
                    <a:pt x="711" y="3249"/>
                  </a:lnTo>
                  <a:lnTo>
                    <a:pt x="640" y="3226"/>
                  </a:lnTo>
                  <a:lnTo>
                    <a:pt x="571" y="3199"/>
                  </a:lnTo>
                  <a:lnTo>
                    <a:pt x="507" y="3166"/>
                  </a:lnTo>
                  <a:lnTo>
                    <a:pt x="445" y="3132"/>
                  </a:lnTo>
                  <a:lnTo>
                    <a:pt x="386" y="3092"/>
                  </a:lnTo>
                  <a:lnTo>
                    <a:pt x="332" y="3050"/>
                  </a:lnTo>
                  <a:lnTo>
                    <a:pt x="281" y="3003"/>
                  </a:lnTo>
                  <a:lnTo>
                    <a:pt x="234" y="2954"/>
                  </a:lnTo>
                  <a:lnTo>
                    <a:pt x="191" y="2902"/>
                  </a:lnTo>
                  <a:lnTo>
                    <a:pt x="152" y="2849"/>
                  </a:lnTo>
                  <a:lnTo>
                    <a:pt x="118" y="2792"/>
                  </a:lnTo>
                  <a:lnTo>
                    <a:pt x="87" y="2733"/>
                  </a:lnTo>
                  <a:lnTo>
                    <a:pt x="61" y="2673"/>
                  </a:lnTo>
                  <a:lnTo>
                    <a:pt x="39" y="2612"/>
                  </a:lnTo>
                  <a:lnTo>
                    <a:pt x="22" y="2549"/>
                  </a:lnTo>
                  <a:lnTo>
                    <a:pt x="9" y="2485"/>
                  </a:lnTo>
                  <a:lnTo>
                    <a:pt x="2" y="2419"/>
                  </a:lnTo>
                  <a:lnTo>
                    <a:pt x="0" y="2354"/>
                  </a:lnTo>
                  <a:lnTo>
                    <a:pt x="1" y="2278"/>
                  </a:lnTo>
                  <a:lnTo>
                    <a:pt x="4" y="2205"/>
                  </a:lnTo>
                  <a:lnTo>
                    <a:pt x="9" y="2134"/>
                  </a:lnTo>
                  <a:lnTo>
                    <a:pt x="17" y="2064"/>
                  </a:lnTo>
                  <a:lnTo>
                    <a:pt x="25" y="1996"/>
                  </a:lnTo>
                  <a:lnTo>
                    <a:pt x="36" y="1929"/>
                  </a:lnTo>
                  <a:lnTo>
                    <a:pt x="47" y="1864"/>
                  </a:lnTo>
                  <a:lnTo>
                    <a:pt x="59" y="1800"/>
                  </a:lnTo>
                  <a:lnTo>
                    <a:pt x="73" y="1736"/>
                  </a:lnTo>
                  <a:lnTo>
                    <a:pt x="85" y="1672"/>
                  </a:lnTo>
                  <a:lnTo>
                    <a:pt x="99" y="1609"/>
                  </a:lnTo>
                  <a:lnTo>
                    <a:pt x="113" y="1546"/>
                  </a:lnTo>
                  <a:lnTo>
                    <a:pt x="127" y="1483"/>
                  </a:lnTo>
                  <a:lnTo>
                    <a:pt x="141" y="1420"/>
                  </a:lnTo>
                  <a:lnTo>
                    <a:pt x="153" y="1357"/>
                  </a:lnTo>
                  <a:lnTo>
                    <a:pt x="166" y="1293"/>
                  </a:lnTo>
                  <a:lnTo>
                    <a:pt x="178" y="1226"/>
                  </a:lnTo>
                  <a:lnTo>
                    <a:pt x="188" y="1160"/>
                  </a:lnTo>
                  <a:lnTo>
                    <a:pt x="198" y="1093"/>
                  </a:lnTo>
                  <a:lnTo>
                    <a:pt x="205" y="1023"/>
                  </a:lnTo>
                  <a:lnTo>
                    <a:pt x="210" y="953"/>
                  </a:lnTo>
                  <a:lnTo>
                    <a:pt x="214" y="880"/>
                  </a:lnTo>
                  <a:lnTo>
                    <a:pt x="216" y="804"/>
                  </a:lnTo>
                  <a:lnTo>
                    <a:pt x="215" y="728"/>
                  </a:lnTo>
                  <a:lnTo>
                    <a:pt x="212" y="648"/>
                  </a:lnTo>
                  <a:lnTo>
                    <a:pt x="207" y="565"/>
                  </a:lnTo>
                  <a:lnTo>
                    <a:pt x="198" y="479"/>
                  </a:lnTo>
                  <a:lnTo>
                    <a:pt x="186" y="390"/>
                  </a:lnTo>
                  <a:lnTo>
                    <a:pt x="170" y="298"/>
                  </a:lnTo>
                  <a:lnTo>
                    <a:pt x="151" y="203"/>
                  </a:lnTo>
                  <a:lnTo>
                    <a:pt x="129" y="103"/>
                  </a:lnTo>
                  <a:lnTo>
                    <a:pt x="10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83" name="Freeform 312">
              <a:extLst>
                <a:ext uri="{FF2B5EF4-FFF2-40B4-BE49-F238E27FC236}">
                  <a16:creationId xmlns:a16="http://schemas.microsoft.com/office/drawing/2014/main" id="{63C59CBF-157E-49A0-88F3-82DE1FFAF201}"/>
                </a:ext>
              </a:extLst>
            </p:cNvPr>
            <p:cNvSpPr>
              <a:spLocks/>
            </p:cNvSpPr>
            <p:nvPr/>
          </p:nvSpPr>
          <p:spPr bwMode="auto">
            <a:xfrm>
              <a:off x="1768" y="4843"/>
              <a:ext cx="182" cy="148"/>
            </a:xfrm>
            <a:custGeom>
              <a:avLst/>
              <a:gdLst>
                <a:gd name="T0" fmla="*/ 255 w 1459"/>
                <a:gd name="T1" fmla="*/ 195 h 1179"/>
                <a:gd name="T2" fmla="*/ 329 w 1459"/>
                <a:gd name="T3" fmla="*/ 379 h 1179"/>
                <a:gd name="T4" fmla="*/ 420 w 1459"/>
                <a:gd name="T5" fmla="*/ 595 h 1179"/>
                <a:gd name="T6" fmla="*/ 515 w 1459"/>
                <a:gd name="T7" fmla="*/ 589 h 1179"/>
                <a:gd name="T8" fmla="*/ 592 w 1459"/>
                <a:gd name="T9" fmla="*/ 472 h 1179"/>
                <a:gd name="T10" fmla="*/ 773 w 1459"/>
                <a:gd name="T11" fmla="*/ 361 h 1179"/>
                <a:gd name="T12" fmla="*/ 784 w 1459"/>
                <a:gd name="T13" fmla="*/ 539 h 1179"/>
                <a:gd name="T14" fmla="*/ 811 w 1459"/>
                <a:gd name="T15" fmla="*/ 683 h 1179"/>
                <a:gd name="T16" fmla="*/ 848 w 1459"/>
                <a:gd name="T17" fmla="*/ 806 h 1179"/>
                <a:gd name="T18" fmla="*/ 1024 w 1459"/>
                <a:gd name="T19" fmla="*/ 706 h 1179"/>
                <a:gd name="T20" fmla="*/ 1152 w 1459"/>
                <a:gd name="T21" fmla="*/ 610 h 1179"/>
                <a:gd name="T22" fmla="*/ 1249 w 1459"/>
                <a:gd name="T23" fmla="*/ 517 h 1179"/>
                <a:gd name="T24" fmla="*/ 1332 w 1459"/>
                <a:gd name="T25" fmla="*/ 422 h 1179"/>
                <a:gd name="T26" fmla="*/ 1449 w 1459"/>
                <a:gd name="T27" fmla="*/ 501 h 1179"/>
                <a:gd name="T28" fmla="*/ 1459 w 1459"/>
                <a:gd name="T29" fmla="*/ 726 h 1179"/>
                <a:gd name="T30" fmla="*/ 1433 w 1459"/>
                <a:gd name="T31" fmla="*/ 948 h 1179"/>
                <a:gd name="T32" fmla="*/ 1378 w 1459"/>
                <a:gd name="T33" fmla="*/ 1146 h 1179"/>
                <a:gd name="T34" fmla="*/ 1345 w 1459"/>
                <a:gd name="T35" fmla="*/ 1177 h 1179"/>
                <a:gd name="T36" fmla="*/ 1311 w 1459"/>
                <a:gd name="T37" fmla="*/ 1174 h 1179"/>
                <a:gd name="T38" fmla="*/ 1280 w 1459"/>
                <a:gd name="T39" fmla="*/ 1140 h 1179"/>
                <a:gd name="T40" fmla="*/ 1301 w 1459"/>
                <a:gd name="T41" fmla="*/ 1056 h 1179"/>
                <a:gd name="T42" fmla="*/ 1341 w 1459"/>
                <a:gd name="T43" fmla="*/ 880 h 1179"/>
                <a:gd name="T44" fmla="*/ 1356 w 1459"/>
                <a:gd name="T45" fmla="*/ 686 h 1179"/>
                <a:gd name="T46" fmla="*/ 1322 w 1459"/>
                <a:gd name="T47" fmla="*/ 588 h 1179"/>
                <a:gd name="T48" fmla="*/ 1222 w 1459"/>
                <a:gd name="T49" fmla="*/ 685 h 1179"/>
                <a:gd name="T50" fmla="*/ 1091 w 1459"/>
                <a:gd name="T51" fmla="*/ 785 h 1179"/>
                <a:gd name="T52" fmla="*/ 913 w 1459"/>
                <a:gd name="T53" fmla="*/ 889 h 1179"/>
                <a:gd name="T54" fmla="*/ 770 w 1459"/>
                <a:gd name="T55" fmla="*/ 895 h 1179"/>
                <a:gd name="T56" fmla="*/ 724 w 1459"/>
                <a:gd name="T57" fmla="*/ 753 h 1179"/>
                <a:gd name="T58" fmla="*/ 687 w 1459"/>
                <a:gd name="T59" fmla="*/ 588 h 1179"/>
                <a:gd name="T60" fmla="*/ 638 w 1459"/>
                <a:gd name="T61" fmla="*/ 590 h 1179"/>
                <a:gd name="T62" fmla="*/ 571 w 1459"/>
                <a:gd name="T63" fmla="*/ 690 h 1179"/>
                <a:gd name="T64" fmla="*/ 488 w 1459"/>
                <a:gd name="T65" fmla="*/ 807 h 1179"/>
                <a:gd name="T66" fmla="*/ 363 w 1459"/>
                <a:gd name="T67" fmla="*/ 716 h 1179"/>
                <a:gd name="T68" fmla="*/ 267 w 1459"/>
                <a:gd name="T69" fmla="*/ 497 h 1179"/>
                <a:gd name="T70" fmla="*/ 189 w 1459"/>
                <a:gd name="T71" fmla="*/ 310 h 1179"/>
                <a:gd name="T72" fmla="*/ 158 w 1459"/>
                <a:gd name="T73" fmla="*/ 425 h 1179"/>
                <a:gd name="T74" fmla="*/ 131 w 1459"/>
                <a:gd name="T75" fmla="*/ 562 h 1179"/>
                <a:gd name="T76" fmla="*/ 112 w 1459"/>
                <a:gd name="T77" fmla="*/ 729 h 1179"/>
                <a:gd name="T78" fmla="*/ 104 w 1459"/>
                <a:gd name="T79" fmla="*/ 941 h 1179"/>
                <a:gd name="T80" fmla="*/ 94 w 1459"/>
                <a:gd name="T81" fmla="*/ 1054 h 1179"/>
                <a:gd name="T82" fmla="*/ 52 w 1459"/>
                <a:gd name="T83" fmla="*/ 1076 h 1179"/>
                <a:gd name="T84" fmla="*/ 11 w 1459"/>
                <a:gd name="T85" fmla="*/ 1054 h 1179"/>
                <a:gd name="T86" fmla="*/ 1 w 1459"/>
                <a:gd name="T87" fmla="*/ 941 h 1179"/>
                <a:gd name="T88" fmla="*/ 11 w 1459"/>
                <a:gd name="T89" fmla="*/ 727 h 1179"/>
                <a:gd name="T90" fmla="*/ 28 w 1459"/>
                <a:gd name="T91" fmla="*/ 556 h 1179"/>
                <a:gd name="T92" fmla="*/ 55 w 1459"/>
                <a:gd name="T93" fmla="*/ 415 h 1179"/>
                <a:gd name="T94" fmla="*/ 86 w 1459"/>
                <a:gd name="T95" fmla="*/ 297 h 1179"/>
                <a:gd name="T96" fmla="*/ 121 w 1459"/>
                <a:gd name="T97" fmla="*/ 19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9" h="1179">
                  <a:moveTo>
                    <a:pt x="186" y="0"/>
                  </a:moveTo>
                  <a:lnTo>
                    <a:pt x="235" y="139"/>
                  </a:lnTo>
                  <a:lnTo>
                    <a:pt x="255" y="195"/>
                  </a:lnTo>
                  <a:lnTo>
                    <a:pt x="279" y="254"/>
                  </a:lnTo>
                  <a:lnTo>
                    <a:pt x="303" y="315"/>
                  </a:lnTo>
                  <a:lnTo>
                    <a:pt x="329" y="379"/>
                  </a:lnTo>
                  <a:lnTo>
                    <a:pt x="357" y="446"/>
                  </a:lnTo>
                  <a:lnTo>
                    <a:pt x="388" y="518"/>
                  </a:lnTo>
                  <a:lnTo>
                    <a:pt x="420" y="595"/>
                  </a:lnTo>
                  <a:lnTo>
                    <a:pt x="456" y="675"/>
                  </a:lnTo>
                  <a:lnTo>
                    <a:pt x="487" y="630"/>
                  </a:lnTo>
                  <a:lnTo>
                    <a:pt x="515" y="589"/>
                  </a:lnTo>
                  <a:lnTo>
                    <a:pt x="541" y="549"/>
                  </a:lnTo>
                  <a:lnTo>
                    <a:pt x="566" y="511"/>
                  </a:lnTo>
                  <a:lnTo>
                    <a:pt x="592" y="472"/>
                  </a:lnTo>
                  <a:lnTo>
                    <a:pt x="617" y="431"/>
                  </a:lnTo>
                  <a:lnTo>
                    <a:pt x="773" y="185"/>
                  </a:lnTo>
                  <a:lnTo>
                    <a:pt x="773" y="361"/>
                  </a:lnTo>
                  <a:lnTo>
                    <a:pt x="775" y="425"/>
                  </a:lnTo>
                  <a:lnTo>
                    <a:pt x="779" y="484"/>
                  </a:lnTo>
                  <a:lnTo>
                    <a:pt x="784" y="539"/>
                  </a:lnTo>
                  <a:lnTo>
                    <a:pt x="791" y="589"/>
                  </a:lnTo>
                  <a:lnTo>
                    <a:pt x="801" y="638"/>
                  </a:lnTo>
                  <a:lnTo>
                    <a:pt x="811" y="683"/>
                  </a:lnTo>
                  <a:lnTo>
                    <a:pt x="823" y="725"/>
                  </a:lnTo>
                  <a:lnTo>
                    <a:pt x="835" y="766"/>
                  </a:lnTo>
                  <a:lnTo>
                    <a:pt x="848" y="806"/>
                  </a:lnTo>
                  <a:lnTo>
                    <a:pt x="913" y="772"/>
                  </a:lnTo>
                  <a:lnTo>
                    <a:pt x="971" y="739"/>
                  </a:lnTo>
                  <a:lnTo>
                    <a:pt x="1024" y="706"/>
                  </a:lnTo>
                  <a:lnTo>
                    <a:pt x="1071" y="674"/>
                  </a:lnTo>
                  <a:lnTo>
                    <a:pt x="1113" y="642"/>
                  </a:lnTo>
                  <a:lnTo>
                    <a:pt x="1152" y="610"/>
                  </a:lnTo>
                  <a:lnTo>
                    <a:pt x="1186" y="579"/>
                  </a:lnTo>
                  <a:lnTo>
                    <a:pt x="1219" y="547"/>
                  </a:lnTo>
                  <a:lnTo>
                    <a:pt x="1249" y="517"/>
                  </a:lnTo>
                  <a:lnTo>
                    <a:pt x="1278" y="485"/>
                  </a:lnTo>
                  <a:lnTo>
                    <a:pt x="1305" y="454"/>
                  </a:lnTo>
                  <a:lnTo>
                    <a:pt x="1332" y="422"/>
                  </a:lnTo>
                  <a:lnTo>
                    <a:pt x="1419" y="321"/>
                  </a:lnTo>
                  <a:lnTo>
                    <a:pt x="1439" y="428"/>
                  </a:lnTo>
                  <a:lnTo>
                    <a:pt x="1449" y="501"/>
                  </a:lnTo>
                  <a:lnTo>
                    <a:pt x="1456" y="575"/>
                  </a:lnTo>
                  <a:lnTo>
                    <a:pt x="1459" y="650"/>
                  </a:lnTo>
                  <a:lnTo>
                    <a:pt x="1459" y="726"/>
                  </a:lnTo>
                  <a:lnTo>
                    <a:pt x="1453" y="802"/>
                  </a:lnTo>
                  <a:lnTo>
                    <a:pt x="1446" y="877"/>
                  </a:lnTo>
                  <a:lnTo>
                    <a:pt x="1433" y="948"/>
                  </a:lnTo>
                  <a:lnTo>
                    <a:pt x="1419" y="1018"/>
                  </a:lnTo>
                  <a:lnTo>
                    <a:pt x="1400" y="1084"/>
                  </a:lnTo>
                  <a:lnTo>
                    <a:pt x="1378" y="1146"/>
                  </a:lnTo>
                  <a:lnTo>
                    <a:pt x="1369" y="1160"/>
                  </a:lnTo>
                  <a:lnTo>
                    <a:pt x="1358" y="1169"/>
                  </a:lnTo>
                  <a:lnTo>
                    <a:pt x="1345" y="1177"/>
                  </a:lnTo>
                  <a:lnTo>
                    <a:pt x="1329" y="1179"/>
                  </a:lnTo>
                  <a:lnTo>
                    <a:pt x="1320" y="1178"/>
                  </a:lnTo>
                  <a:lnTo>
                    <a:pt x="1311" y="1174"/>
                  </a:lnTo>
                  <a:lnTo>
                    <a:pt x="1297" y="1166"/>
                  </a:lnTo>
                  <a:lnTo>
                    <a:pt x="1286" y="1154"/>
                  </a:lnTo>
                  <a:lnTo>
                    <a:pt x="1280" y="1140"/>
                  </a:lnTo>
                  <a:lnTo>
                    <a:pt x="1279" y="1124"/>
                  </a:lnTo>
                  <a:lnTo>
                    <a:pt x="1282" y="1107"/>
                  </a:lnTo>
                  <a:lnTo>
                    <a:pt x="1301" y="1056"/>
                  </a:lnTo>
                  <a:lnTo>
                    <a:pt x="1317" y="1000"/>
                  </a:lnTo>
                  <a:lnTo>
                    <a:pt x="1330" y="941"/>
                  </a:lnTo>
                  <a:lnTo>
                    <a:pt x="1341" y="880"/>
                  </a:lnTo>
                  <a:lnTo>
                    <a:pt x="1349" y="817"/>
                  </a:lnTo>
                  <a:lnTo>
                    <a:pt x="1354" y="751"/>
                  </a:lnTo>
                  <a:lnTo>
                    <a:pt x="1356" y="686"/>
                  </a:lnTo>
                  <a:lnTo>
                    <a:pt x="1356" y="622"/>
                  </a:lnTo>
                  <a:lnTo>
                    <a:pt x="1351" y="557"/>
                  </a:lnTo>
                  <a:lnTo>
                    <a:pt x="1322" y="588"/>
                  </a:lnTo>
                  <a:lnTo>
                    <a:pt x="1292" y="621"/>
                  </a:lnTo>
                  <a:lnTo>
                    <a:pt x="1259" y="653"/>
                  </a:lnTo>
                  <a:lnTo>
                    <a:pt x="1222" y="685"/>
                  </a:lnTo>
                  <a:lnTo>
                    <a:pt x="1182" y="718"/>
                  </a:lnTo>
                  <a:lnTo>
                    <a:pt x="1139" y="751"/>
                  </a:lnTo>
                  <a:lnTo>
                    <a:pt x="1091" y="785"/>
                  </a:lnTo>
                  <a:lnTo>
                    <a:pt x="1037" y="819"/>
                  </a:lnTo>
                  <a:lnTo>
                    <a:pt x="978" y="854"/>
                  </a:lnTo>
                  <a:lnTo>
                    <a:pt x="913" y="889"/>
                  </a:lnTo>
                  <a:lnTo>
                    <a:pt x="841" y="925"/>
                  </a:lnTo>
                  <a:lnTo>
                    <a:pt x="788" y="949"/>
                  </a:lnTo>
                  <a:lnTo>
                    <a:pt x="770" y="895"/>
                  </a:lnTo>
                  <a:lnTo>
                    <a:pt x="755" y="848"/>
                  </a:lnTo>
                  <a:lnTo>
                    <a:pt x="739" y="801"/>
                  </a:lnTo>
                  <a:lnTo>
                    <a:pt x="724" y="753"/>
                  </a:lnTo>
                  <a:lnTo>
                    <a:pt x="709" y="701"/>
                  </a:lnTo>
                  <a:lnTo>
                    <a:pt x="698" y="646"/>
                  </a:lnTo>
                  <a:lnTo>
                    <a:pt x="687" y="588"/>
                  </a:lnTo>
                  <a:lnTo>
                    <a:pt x="679" y="526"/>
                  </a:lnTo>
                  <a:lnTo>
                    <a:pt x="658" y="558"/>
                  </a:lnTo>
                  <a:lnTo>
                    <a:pt x="638" y="590"/>
                  </a:lnTo>
                  <a:lnTo>
                    <a:pt x="616" y="623"/>
                  </a:lnTo>
                  <a:lnTo>
                    <a:pt x="595" y="656"/>
                  </a:lnTo>
                  <a:lnTo>
                    <a:pt x="571" y="690"/>
                  </a:lnTo>
                  <a:lnTo>
                    <a:pt x="545" y="727"/>
                  </a:lnTo>
                  <a:lnTo>
                    <a:pt x="518" y="766"/>
                  </a:lnTo>
                  <a:lnTo>
                    <a:pt x="488" y="807"/>
                  </a:lnTo>
                  <a:lnTo>
                    <a:pt x="435" y="879"/>
                  </a:lnTo>
                  <a:lnTo>
                    <a:pt x="398" y="798"/>
                  </a:lnTo>
                  <a:lnTo>
                    <a:pt x="363" y="716"/>
                  </a:lnTo>
                  <a:lnTo>
                    <a:pt x="328" y="639"/>
                  </a:lnTo>
                  <a:lnTo>
                    <a:pt x="296" y="565"/>
                  </a:lnTo>
                  <a:lnTo>
                    <a:pt x="267" y="497"/>
                  </a:lnTo>
                  <a:lnTo>
                    <a:pt x="239" y="432"/>
                  </a:lnTo>
                  <a:lnTo>
                    <a:pt x="213" y="370"/>
                  </a:lnTo>
                  <a:lnTo>
                    <a:pt x="189" y="310"/>
                  </a:lnTo>
                  <a:lnTo>
                    <a:pt x="179" y="347"/>
                  </a:lnTo>
                  <a:lnTo>
                    <a:pt x="168" y="385"/>
                  </a:lnTo>
                  <a:lnTo>
                    <a:pt x="158" y="425"/>
                  </a:lnTo>
                  <a:lnTo>
                    <a:pt x="148" y="468"/>
                  </a:lnTo>
                  <a:lnTo>
                    <a:pt x="140" y="514"/>
                  </a:lnTo>
                  <a:lnTo>
                    <a:pt x="131" y="562"/>
                  </a:lnTo>
                  <a:lnTo>
                    <a:pt x="124" y="614"/>
                  </a:lnTo>
                  <a:lnTo>
                    <a:pt x="118" y="669"/>
                  </a:lnTo>
                  <a:lnTo>
                    <a:pt x="112" y="729"/>
                  </a:lnTo>
                  <a:lnTo>
                    <a:pt x="108" y="795"/>
                  </a:lnTo>
                  <a:lnTo>
                    <a:pt x="106" y="865"/>
                  </a:lnTo>
                  <a:lnTo>
                    <a:pt x="104" y="941"/>
                  </a:lnTo>
                  <a:lnTo>
                    <a:pt x="103" y="1024"/>
                  </a:lnTo>
                  <a:lnTo>
                    <a:pt x="101" y="1040"/>
                  </a:lnTo>
                  <a:lnTo>
                    <a:pt x="94" y="1054"/>
                  </a:lnTo>
                  <a:lnTo>
                    <a:pt x="82" y="1065"/>
                  </a:lnTo>
                  <a:lnTo>
                    <a:pt x="68" y="1072"/>
                  </a:lnTo>
                  <a:lnTo>
                    <a:pt x="52" y="1076"/>
                  </a:lnTo>
                  <a:lnTo>
                    <a:pt x="36" y="1072"/>
                  </a:lnTo>
                  <a:lnTo>
                    <a:pt x="21" y="1065"/>
                  </a:lnTo>
                  <a:lnTo>
                    <a:pt x="11" y="1054"/>
                  </a:lnTo>
                  <a:lnTo>
                    <a:pt x="3" y="1040"/>
                  </a:lnTo>
                  <a:lnTo>
                    <a:pt x="0" y="1024"/>
                  </a:lnTo>
                  <a:lnTo>
                    <a:pt x="1" y="941"/>
                  </a:lnTo>
                  <a:lnTo>
                    <a:pt x="3" y="864"/>
                  </a:lnTo>
                  <a:lnTo>
                    <a:pt x="6" y="794"/>
                  </a:lnTo>
                  <a:lnTo>
                    <a:pt x="11" y="727"/>
                  </a:lnTo>
                  <a:lnTo>
                    <a:pt x="16" y="666"/>
                  </a:lnTo>
                  <a:lnTo>
                    <a:pt x="22" y="608"/>
                  </a:lnTo>
                  <a:lnTo>
                    <a:pt x="28" y="556"/>
                  </a:lnTo>
                  <a:lnTo>
                    <a:pt x="37" y="505"/>
                  </a:lnTo>
                  <a:lnTo>
                    <a:pt x="45" y="459"/>
                  </a:lnTo>
                  <a:lnTo>
                    <a:pt x="55" y="415"/>
                  </a:lnTo>
                  <a:lnTo>
                    <a:pt x="64" y="374"/>
                  </a:lnTo>
                  <a:lnTo>
                    <a:pt x="75" y="335"/>
                  </a:lnTo>
                  <a:lnTo>
                    <a:pt x="86" y="297"/>
                  </a:lnTo>
                  <a:lnTo>
                    <a:pt x="98" y="260"/>
                  </a:lnTo>
                  <a:lnTo>
                    <a:pt x="109" y="225"/>
                  </a:lnTo>
                  <a:lnTo>
                    <a:pt x="121" y="190"/>
                  </a:lnTo>
                  <a:lnTo>
                    <a:pt x="132" y="155"/>
                  </a:lnTo>
                  <a:lnTo>
                    <a:pt x="18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grpSp>
        <p:nvGrpSpPr>
          <p:cNvPr id="1284" name="Group 315">
            <a:extLst>
              <a:ext uri="{FF2B5EF4-FFF2-40B4-BE49-F238E27FC236}">
                <a16:creationId xmlns:a16="http://schemas.microsoft.com/office/drawing/2014/main" id="{C15985B9-B2FF-46D2-9315-2A9D3D7BDF1C}"/>
              </a:ext>
            </a:extLst>
          </p:cNvPr>
          <p:cNvGrpSpPr>
            <a:grpSpLocks noChangeAspect="1"/>
          </p:cNvGrpSpPr>
          <p:nvPr/>
        </p:nvGrpSpPr>
        <p:grpSpPr bwMode="auto">
          <a:xfrm>
            <a:off x="553489" y="4027363"/>
            <a:ext cx="329368" cy="326987"/>
            <a:chOff x="697" y="4667"/>
            <a:chExt cx="415" cy="412"/>
          </a:xfrm>
          <a:solidFill>
            <a:srgbClr val="000000"/>
          </a:solidFill>
        </p:grpSpPr>
        <p:sp>
          <p:nvSpPr>
            <p:cNvPr id="1285" name="Freeform 317">
              <a:extLst>
                <a:ext uri="{FF2B5EF4-FFF2-40B4-BE49-F238E27FC236}">
                  <a16:creationId xmlns:a16="http://schemas.microsoft.com/office/drawing/2014/main" id="{52362D06-6F41-436F-9CF7-87DFBA66863C}"/>
                </a:ext>
              </a:extLst>
            </p:cNvPr>
            <p:cNvSpPr>
              <a:spLocks noEditPoints="1"/>
            </p:cNvSpPr>
            <p:nvPr/>
          </p:nvSpPr>
          <p:spPr bwMode="auto">
            <a:xfrm>
              <a:off x="697" y="4667"/>
              <a:ext cx="415" cy="412"/>
            </a:xfrm>
            <a:custGeom>
              <a:avLst/>
              <a:gdLst>
                <a:gd name="T0" fmla="*/ 1990 w 3325"/>
                <a:gd name="T1" fmla="*/ 412 h 3292"/>
                <a:gd name="T2" fmla="*/ 1827 w 3325"/>
                <a:gd name="T3" fmla="*/ 640 h 3292"/>
                <a:gd name="T4" fmla="*/ 1622 w 3325"/>
                <a:gd name="T5" fmla="*/ 827 h 3292"/>
                <a:gd name="T6" fmla="*/ 1390 w 3325"/>
                <a:gd name="T7" fmla="*/ 986 h 3292"/>
                <a:gd name="T8" fmla="*/ 1143 w 3325"/>
                <a:gd name="T9" fmla="*/ 1132 h 3292"/>
                <a:gd name="T10" fmla="*/ 897 w 3325"/>
                <a:gd name="T11" fmla="*/ 1277 h 3292"/>
                <a:gd name="T12" fmla="*/ 664 w 3325"/>
                <a:gd name="T13" fmla="*/ 1436 h 3292"/>
                <a:gd name="T14" fmla="*/ 459 w 3325"/>
                <a:gd name="T15" fmla="*/ 1622 h 3292"/>
                <a:gd name="T16" fmla="*/ 295 w 3325"/>
                <a:gd name="T17" fmla="*/ 1850 h 3292"/>
                <a:gd name="T18" fmla="*/ 467 w 3325"/>
                <a:gd name="T19" fmla="*/ 2313 h 3292"/>
                <a:gd name="T20" fmla="*/ 1272 w 3325"/>
                <a:gd name="T21" fmla="*/ 3013 h 3292"/>
                <a:gd name="T22" fmla="*/ 1410 w 3325"/>
                <a:gd name="T23" fmla="*/ 2759 h 3292"/>
                <a:gd name="T24" fmla="*/ 1596 w 3325"/>
                <a:gd name="T25" fmla="*/ 2553 h 3292"/>
                <a:gd name="T26" fmla="*/ 1817 w 3325"/>
                <a:gd name="T27" fmla="*/ 2382 h 3292"/>
                <a:gd name="T28" fmla="*/ 2058 w 3325"/>
                <a:gd name="T29" fmla="*/ 2231 h 3292"/>
                <a:gd name="T30" fmla="*/ 2306 w 3325"/>
                <a:gd name="T31" fmla="*/ 2088 h 3292"/>
                <a:gd name="T32" fmla="*/ 2547 w 3325"/>
                <a:gd name="T33" fmla="*/ 1938 h 3292"/>
                <a:gd name="T34" fmla="*/ 2768 w 3325"/>
                <a:gd name="T35" fmla="*/ 1766 h 3292"/>
                <a:gd name="T36" fmla="*/ 2954 w 3325"/>
                <a:gd name="T37" fmla="*/ 1561 h 3292"/>
                <a:gd name="T38" fmla="*/ 3092 w 3325"/>
                <a:gd name="T39" fmla="*/ 1306 h 3292"/>
                <a:gd name="T40" fmla="*/ 2337 w 3325"/>
                <a:gd name="T41" fmla="*/ 461 h 3292"/>
                <a:gd name="T42" fmla="*/ 2149 w 3325"/>
                <a:gd name="T43" fmla="*/ 11 h 3292"/>
                <a:gd name="T44" fmla="*/ 3264 w 3325"/>
                <a:gd name="T45" fmla="*/ 1088 h 3292"/>
                <a:gd name="T46" fmla="*/ 3322 w 3325"/>
                <a:gd name="T47" fmla="*/ 1200 h 3292"/>
                <a:gd name="T48" fmla="*/ 3288 w 3325"/>
                <a:gd name="T49" fmla="*/ 1375 h 3292"/>
                <a:gd name="T50" fmla="*/ 3132 w 3325"/>
                <a:gd name="T51" fmla="*/ 1668 h 3292"/>
                <a:gd name="T52" fmla="*/ 2896 w 3325"/>
                <a:gd name="T53" fmla="*/ 1929 h 3292"/>
                <a:gd name="T54" fmla="*/ 2600 w 3325"/>
                <a:gd name="T55" fmla="*/ 2150 h 3292"/>
                <a:gd name="T56" fmla="*/ 2287 w 3325"/>
                <a:gd name="T57" fmla="*/ 2337 h 3292"/>
                <a:gd name="T58" fmla="*/ 1968 w 3325"/>
                <a:gd name="T59" fmla="*/ 2530 h 3292"/>
                <a:gd name="T60" fmla="*/ 1695 w 3325"/>
                <a:gd name="T61" fmla="*/ 2745 h 3292"/>
                <a:gd name="T62" fmla="*/ 1525 w 3325"/>
                <a:gd name="T63" fmla="*/ 2962 h 3292"/>
                <a:gd name="T64" fmla="*/ 1432 w 3325"/>
                <a:gd name="T65" fmla="*/ 3178 h 3292"/>
                <a:gd name="T66" fmla="*/ 1349 w 3325"/>
                <a:gd name="T67" fmla="*/ 3264 h 3292"/>
                <a:gd name="T68" fmla="*/ 1236 w 3325"/>
                <a:gd name="T69" fmla="*/ 3292 h 3292"/>
                <a:gd name="T70" fmla="*/ 1123 w 3325"/>
                <a:gd name="T71" fmla="*/ 3252 h 3292"/>
                <a:gd name="T72" fmla="*/ 23 w 3325"/>
                <a:gd name="T73" fmla="*/ 2151 h 3292"/>
                <a:gd name="T74" fmla="*/ 0 w 3325"/>
                <a:gd name="T75" fmla="*/ 2059 h 3292"/>
                <a:gd name="T76" fmla="*/ 69 w 3325"/>
                <a:gd name="T77" fmla="*/ 1839 h 3292"/>
                <a:gd name="T78" fmla="*/ 244 w 3325"/>
                <a:gd name="T79" fmla="*/ 1555 h 3292"/>
                <a:gd name="T80" fmla="*/ 500 w 3325"/>
                <a:gd name="T81" fmla="*/ 1302 h 3292"/>
                <a:gd name="T82" fmla="*/ 803 w 3325"/>
                <a:gd name="T83" fmla="*/ 1092 h 3292"/>
                <a:gd name="T84" fmla="*/ 1121 w 3325"/>
                <a:gd name="T85" fmla="*/ 905 h 3292"/>
                <a:gd name="T86" fmla="*/ 1431 w 3325"/>
                <a:gd name="T87" fmla="*/ 711 h 3292"/>
                <a:gd name="T88" fmla="*/ 1680 w 3325"/>
                <a:gd name="T89" fmla="*/ 494 h 3292"/>
                <a:gd name="T90" fmla="*/ 1831 w 3325"/>
                <a:gd name="T91" fmla="*/ 269 h 3292"/>
                <a:gd name="T92" fmla="*/ 1909 w 3325"/>
                <a:gd name="T93" fmla="*/ 85 h 3292"/>
                <a:gd name="T94" fmla="*/ 2001 w 3325"/>
                <a:gd name="T95" fmla="*/ 14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25" h="3292">
                  <a:moveTo>
                    <a:pt x="2078" y="206"/>
                  </a:moveTo>
                  <a:lnTo>
                    <a:pt x="2053" y="278"/>
                  </a:lnTo>
                  <a:lnTo>
                    <a:pt x="2023" y="347"/>
                  </a:lnTo>
                  <a:lnTo>
                    <a:pt x="1990" y="412"/>
                  </a:lnTo>
                  <a:lnTo>
                    <a:pt x="1954" y="474"/>
                  </a:lnTo>
                  <a:lnTo>
                    <a:pt x="1915" y="532"/>
                  </a:lnTo>
                  <a:lnTo>
                    <a:pt x="1872" y="588"/>
                  </a:lnTo>
                  <a:lnTo>
                    <a:pt x="1827" y="640"/>
                  </a:lnTo>
                  <a:lnTo>
                    <a:pt x="1779" y="690"/>
                  </a:lnTo>
                  <a:lnTo>
                    <a:pt x="1729" y="738"/>
                  </a:lnTo>
                  <a:lnTo>
                    <a:pt x="1677" y="783"/>
                  </a:lnTo>
                  <a:lnTo>
                    <a:pt x="1622" y="827"/>
                  </a:lnTo>
                  <a:lnTo>
                    <a:pt x="1566" y="869"/>
                  </a:lnTo>
                  <a:lnTo>
                    <a:pt x="1508" y="909"/>
                  </a:lnTo>
                  <a:lnTo>
                    <a:pt x="1449" y="948"/>
                  </a:lnTo>
                  <a:lnTo>
                    <a:pt x="1390" y="986"/>
                  </a:lnTo>
                  <a:lnTo>
                    <a:pt x="1328" y="1023"/>
                  </a:lnTo>
                  <a:lnTo>
                    <a:pt x="1268" y="1059"/>
                  </a:lnTo>
                  <a:lnTo>
                    <a:pt x="1205" y="1096"/>
                  </a:lnTo>
                  <a:lnTo>
                    <a:pt x="1143" y="1132"/>
                  </a:lnTo>
                  <a:lnTo>
                    <a:pt x="1081" y="1167"/>
                  </a:lnTo>
                  <a:lnTo>
                    <a:pt x="1019" y="1203"/>
                  </a:lnTo>
                  <a:lnTo>
                    <a:pt x="957" y="1239"/>
                  </a:lnTo>
                  <a:lnTo>
                    <a:pt x="897" y="1277"/>
                  </a:lnTo>
                  <a:lnTo>
                    <a:pt x="837" y="1315"/>
                  </a:lnTo>
                  <a:lnTo>
                    <a:pt x="778" y="1354"/>
                  </a:lnTo>
                  <a:lnTo>
                    <a:pt x="720" y="1394"/>
                  </a:lnTo>
                  <a:lnTo>
                    <a:pt x="664" y="1436"/>
                  </a:lnTo>
                  <a:lnTo>
                    <a:pt x="610" y="1479"/>
                  </a:lnTo>
                  <a:lnTo>
                    <a:pt x="558" y="1524"/>
                  </a:lnTo>
                  <a:lnTo>
                    <a:pt x="507" y="1572"/>
                  </a:lnTo>
                  <a:lnTo>
                    <a:pt x="459" y="1622"/>
                  </a:lnTo>
                  <a:lnTo>
                    <a:pt x="413" y="1675"/>
                  </a:lnTo>
                  <a:lnTo>
                    <a:pt x="371" y="1730"/>
                  </a:lnTo>
                  <a:lnTo>
                    <a:pt x="331" y="1788"/>
                  </a:lnTo>
                  <a:lnTo>
                    <a:pt x="295" y="1850"/>
                  </a:lnTo>
                  <a:lnTo>
                    <a:pt x="262" y="1915"/>
                  </a:lnTo>
                  <a:lnTo>
                    <a:pt x="234" y="1984"/>
                  </a:lnTo>
                  <a:lnTo>
                    <a:pt x="208" y="2056"/>
                  </a:lnTo>
                  <a:lnTo>
                    <a:pt x="467" y="2313"/>
                  </a:lnTo>
                  <a:lnTo>
                    <a:pt x="728" y="2571"/>
                  </a:lnTo>
                  <a:lnTo>
                    <a:pt x="988" y="2829"/>
                  </a:lnTo>
                  <a:lnTo>
                    <a:pt x="1247" y="3085"/>
                  </a:lnTo>
                  <a:lnTo>
                    <a:pt x="1272" y="3013"/>
                  </a:lnTo>
                  <a:lnTo>
                    <a:pt x="1302" y="2944"/>
                  </a:lnTo>
                  <a:lnTo>
                    <a:pt x="1335" y="2879"/>
                  </a:lnTo>
                  <a:lnTo>
                    <a:pt x="1371" y="2817"/>
                  </a:lnTo>
                  <a:lnTo>
                    <a:pt x="1410" y="2759"/>
                  </a:lnTo>
                  <a:lnTo>
                    <a:pt x="1453" y="2704"/>
                  </a:lnTo>
                  <a:lnTo>
                    <a:pt x="1498" y="2651"/>
                  </a:lnTo>
                  <a:lnTo>
                    <a:pt x="1546" y="2600"/>
                  </a:lnTo>
                  <a:lnTo>
                    <a:pt x="1596" y="2553"/>
                  </a:lnTo>
                  <a:lnTo>
                    <a:pt x="1648" y="2508"/>
                  </a:lnTo>
                  <a:lnTo>
                    <a:pt x="1703" y="2464"/>
                  </a:lnTo>
                  <a:lnTo>
                    <a:pt x="1759" y="2423"/>
                  </a:lnTo>
                  <a:lnTo>
                    <a:pt x="1817" y="2382"/>
                  </a:lnTo>
                  <a:lnTo>
                    <a:pt x="1875" y="2343"/>
                  </a:lnTo>
                  <a:lnTo>
                    <a:pt x="1936" y="2305"/>
                  </a:lnTo>
                  <a:lnTo>
                    <a:pt x="1997" y="2268"/>
                  </a:lnTo>
                  <a:lnTo>
                    <a:pt x="2058" y="2231"/>
                  </a:lnTo>
                  <a:lnTo>
                    <a:pt x="2120" y="2195"/>
                  </a:lnTo>
                  <a:lnTo>
                    <a:pt x="2182" y="2160"/>
                  </a:lnTo>
                  <a:lnTo>
                    <a:pt x="2244" y="2124"/>
                  </a:lnTo>
                  <a:lnTo>
                    <a:pt x="2306" y="2088"/>
                  </a:lnTo>
                  <a:lnTo>
                    <a:pt x="2367" y="2051"/>
                  </a:lnTo>
                  <a:lnTo>
                    <a:pt x="2428" y="2014"/>
                  </a:lnTo>
                  <a:lnTo>
                    <a:pt x="2489" y="1976"/>
                  </a:lnTo>
                  <a:lnTo>
                    <a:pt x="2547" y="1938"/>
                  </a:lnTo>
                  <a:lnTo>
                    <a:pt x="2604" y="1898"/>
                  </a:lnTo>
                  <a:lnTo>
                    <a:pt x="2661" y="1855"/>
                  </a:lnTo>
                  <a:lnTo>
                    <a:pt x="2715" y="1812"/>
                  </a:lnTo>
                  <a:lnTo>
                    <a:pt x="2768" y="1766"/>
                  </a:lnTo>
                  <a:lnTo>
                    <a:pt x="2818" y="1719"/>
                  </a:lnTo>
                  <a:lnTo>
                    <a:pt x="2866" y="1668"/>
                  </a:lnTo>
                  <a:lnTo>
                    <a:pt x="2912" y="1616"/>
                  </a:lnTo>
                  <a:lnTo>
                    <a:pt x="2954" y="1561"/>
                  </a:lnTo>
                  <a:lnTo>
                    <a:pt x="2993" y="1502"/>
                  </a:lnTo>
                  <a:lnTo>
                    <a:pt x="3030" y="1441"/>
                  </a:lnTo>
                  <a:lnTo>
                    <a:pt x="3062" y="1376"/>
                  </a:lnTo>
                  <a:lnTo>
                    <a:pt x="3092" y="1306"/>
                  </a:lnTo>
                  <a:lnTo>
                    <a:pt x="3117" y="1234"/>
                  </a:lnTo>
                  <a:lnTo>
                    <a:pt x="2858" y="977"/>
                  </a:lnTo>
                  <a:lnTo>
                    <a:pt x="2598" y="719"/>
                  </a:lnTo>
                  <a:lnTo>
                    <a:pt x="2337" y="461"/>
                  </a:lnTo>
                  <a:lnTo>
                    <a:pt x="2078" y="206"/>
                  </a:lnTo>
                  <a:close/>
                  <a:moveTo>
                    <a:pt x="2089" y="0"/>
                  </a:moveTo>
                  <a:lnTo>
                    <a:pt x="2119" y="4"/>
                  </a:lnTo>
                  <a:lnTo>
                    <a:pt x="2149" y="11"/>
                  </a:lnTo>
                  <a:lnTo>
                    <a:pt x="2176" y="24"/>
                  </a:lnTo>
                  <a:lnTo>
                    <a:pt x="2202" y="40"/>
                  </a:lnTo>
                  <a:lnTo>
                    <a:pt x="2225" y="60"/>
                  </a:lnTo>
                  <a:lnTo>
                    <a:pt x="3264" y="1088"/>
                  </a:lnTo>
                  <a:lnTo>
                    <a:pt x="3286" y="1113"/>
                  </a:lnTo>
                  <a:lnTo>
                    <a:pt x="3303" y="1140"/>
                  </a:lnTo>
                  <a:lnTo>
                    <a:pt x="3314" y="1170"/>
                  </a:lnTo>
                  <a:lnTo>
                    <a:pt x="3322" y="1200"/>
                  </a:lnTo>
                  <a:lnTo>
                    <a:pt x="3325" y="1232"/>
                  </a:lnTo>
                  <a:lnTo>
                    <a:pt x="3323" y="1263"/>
                  </a:lnTo>
                  <a:lnTo>
                    <a:pt x="3316" y="1295"/>
                  </a:lnTo>
                  <a:lnTo>
                    <a:pt x="3288" y="1375"/>
                  </a:lnTo>
                  <a:lnTo>
                    <a:pt x="3256" y="1451"/>
                  </a:lnTo>
                  <a:lnTo>
                    <a:pt x="3220" y="1526"/>
                  </a:lnTo>
                  <a:lnTo>
                    <a:pt x="3178" y="1599"/>
                  </a:lnTo>
                  <a:lnTo>
                    <a:pt x="3132" y="1668"/>
                  </a:lnTo>
                  <a:lnTo>
                    <a:pt x="3081" y="1737"/>
                  </a:lnTo>
                  <a:lnTo>
                    <a:pt x="3024" y="1802"/>
                  </a:lnTo>
                  <a:lnTo>
                    <a:pt x="2964" y="1866"/>
                  </a:lnTo>
                  <a:lnTo>
                    <a:pt x="2896" y="1929"/>
                  </a:lnTo>
                  <a:lnTo>
                    <a:pt x="2825" y="1989"/>
                  </a:lnTo>
                  <a:lnTo>
                    <a:pt x="2752" y="2046"/>
                  </a:lnTo>
                  <a:lnTo>
                    <a:pt x="2677" y="2100"/>
                  </a:lnTo>
                  <a:lnTo>
                    <a:pt x="2600" y="2150"/>
                  </a:lnTo>
                  <a:lnTo>
                    <a:pt x="2523" y="2200"/>
                  </a:lnTo>
                  <a:lnTo>
                    <a:pt x="2444" y="2247"/>
                  </a:lnTo>
                  <a:lnTo>
                    <a:pt x="2365" y="2292"/>
                  </a:lnTo>
                  <a:lnTo>
                    <a:pt x="2287" y="2337"/>
                  </a:lnTo>
                  <a:lnTo>
                    <a:pt x="2204" y="2386"/>
                  </a:lnTo>
                  <a:lnTo>
                    <a:pt x="2123" y="2433"/>
                  </a:lnTo>
                  <a:lnTo>
                    <a:pt x="2044" y="2480"/>
                  </a:lnTo>
                  <a:lnTo>
                    <a:pt x="1968" y="2530"/>
                  </a:lnTo>
                  <a:lnTo>
                    <a:pt x="1894" y="2579"/>
                  </a:lnTo>
                  <a:lnTo>
                    <a:pt x="1823" y="2632"/>
                  </a:lnTo>
                  <a:lnTo>
                    <a:pt x="1758" y="2687"/>
                  </a:lnTo>
                  <a:lnTo>
                    <a:pt x="1695" y="2745"/>
                  </a:lnTo>
                  <a:lnTo>
                    <a:pt x="1645" y="2796"/>
                  </a:lnTo>
                  <a:lnTo>
                    <a:pt x="1600" y="2850"/>
                  </a:lnTo>
                  <a:lnTo>
                    <a:pt x="1561" y="2906"/>
                  </a:lnTo>
                  <a:lnTo>
                    <a:pt x="1525" y="2962"/>
                  </a:lnTo>
                  <a:lnTo>
                    <a:pt x="1494" y="3021"/>
                  </a:lnTo>
                  <a:lnTo>
                    <a:pt x="1467" y="3083"/>
                  </a:lnTo>
                  <a:lnTo>
                    <a:pt x="1445" y="3146"/>
                  </a:lnTo>
                  <a:lnTo>
                    <a:pt x="1432" y="3178"/>
                  </a:lnTo>
                  <a:lnTo>
                    <a:pt x="1415" y="3206"/>
                  </a:lnTo>
                  <a:lnTo>
                    <a:pt x="1394" y="3232"/>
                  </a:lnTo>
                  <a:lnTo>
                    <a:pt x="1373" y="3250"/>
                  </a:lnTo>
                  <a:lnTo>
                    <a:pt x="1349" y="3264"/>
                  </a:lnTo>
                  <a:lnTo>
                    <a:pt x="1324" y="3277"/>
                  </a:lnTo>
                  <a:lnTo>
                    <a:pt x="1296" y="3285"/>
                  </a:lnTo>
                  <a:lnTo>
                    <a:pt x="1267" y="3291"/>
                  </a:lnTo>
                  <a:lnTo>
                    <a:pt x="1236" y="3292"/>
                  </a:lnTo>
                  <a:lnTo>
                    <a:pt x="1206" y="3287"/>
                  </a:lnTo>
                  <a:lnTo>
                    <a:pt x="1176" y="3279"/>
                  </a:lnTo>
                  <a:lnTo>
                    <a:pt x="1149" y="3267"/>
                  </a:lnTo>
                  <a:lnTo>
                    <a:pt x="1123" y="3252"/>
                  </a:lnTo>
                  <a:lnTo>
                    <a:pt x="1100" y="3232"/>
                  </a:lnTo>
                  <a:lnTo>
                    <a:pt x="61" y="2203"/>
                  </a:lnTo>
                  <a:lnTo>
                    <a:pt x="40" y="2177"/>
                  </a:lnTo>
                  <a:lnTo>
                    <a:pt x="23" y="2151"/>
                  </a:lnTo>
                  <a:lnTo>
                    <a:pt x="11" y="2122"/>
                  </a:lnTo>
                  <a:lnTo>
                    <a:pt x="3" y="2091"/>
                  </a:lnTo>
                  <a:lnTo>
                    <a:pt x="0" y="2061"/>
                  </a:lnTo>
                  <a:lnTo>
                    <a:pt x="0" y="2059"/>
                  </a:lnTo>
                  <a:lnTo>
                    <a:pt x="2" y="2028"/>
                  </a:lnTo>
                  <a:lnTo>
                    <a:pt x="10" y="1996"/>
                  </a:lnTo>
                  <a:lnTo>
                    <a:pt x="37" y="1917"/>
                  </a:lnTo>
                  <a:lnTo>
                    <a:pt x="69" y="1839"/>
                  </a:lnTo>
                  <a:lnTo>
                    <a:pt x="106" y="1765"/>
                  </a:lnTo>
                  <a:lnTo>
                    <a:pt x="148" y="1692"/>
                  </a:lnTo>
                  <a:lnTo>
                    <a:pt x="193" y="1622"/>
                  </a:lnTo>
                  <a:lnTo>
                    <a:pt x="244" y="1555"/>
                  </a:lnTo>
                  <a:lnTo>
                    <a:pt x="301" y="1489"/>
                  </a:lnTo>
                  <a:lnTo>
                    <a:pt x="361" y="1425"/>
                  </a:lnTo>
                  <a:lnTo>
                    <a:pt x="429" y="1361"/>
                  </a:lnTo>
                  <a:lnTo>
                    <a:pt x="500" y="1302"/>
                  </a:lnTo>
                  <a:lnTo>
                    <a:pt x="574" y="1245"/>
                  </a:lnTo>
                  <a:lnTo>
                    <a:pt x="648" y="1192"/>
                  </a:lnTo>
                  <a:lnTo>
                    <a:pt x="725" y="1140"/>
                  </a:lnTo>
                  <a:lnTo>
                    <a:pt x="803" y="1092"/>
                  </a:lnTo>
                  <a:lnTo>
                    <a:pt x="881" y="1044"/>
                  </a:lnTo>
                  <a:lnTo>
                    <a:pt x="961" y="998"/>
                  </a:lnTo>
                  <a:lnTo>
                    <a:pt x="1038" y="953"/>
                  </a:lnTo>
                  <a:lnTo>
                    <a:pt x="1121" y="905"/>
                  </a:lnTo>
                  <a:lnTo>
                    <a:pt x="1202" y="858"/>
                  </a:lnTo>
                  <a:lnTo>
                    <a:pt x="1280" y="811"/>
                  </a:lnTo>
                  <a:lnTo>
                    <a:pt x="1357" y="761"/>
                  </a:lnTo>
                  <a:lnTo>
                    <a:pt x="1431" y="711"/>
                  </a:lnTo>
                  <a:lnTo>
                    <a:pt x="1501" y="659"/>
                  </a:lnTo>
                  <a:lnTo>
                    <a:pt x="1568" y="603"/>
                  </a:lnTo>
                  <a:lnTo>
                    <a:pt x="1631" y="546"/>
                  </a:lnTo>
                  <a:lnTo>
                    <a:pt x="1680" y="494"/>
                  </a:lnTo>
                  <a:lnTo>
                    <a:pt x="1725" y="440"/>
                  </a:lnTo>
                  <a:lnTo>
                    <a:pt x="1765" y="386"/>
                  </a:lnTo>
                  <a:lnTo>
                    <a:pt x="1800" y="328"/>
                  </a:lnTo>
                  <a:lnTo>
                    <a:pt x="1831" y="269"/>
                  </a:lnTo>
                  <a:lnTo>
                    <a:pt x="1857" y="208"/>
                  </a:lnTo>
                  <a:lnTo>
                    <a:pt x="1880" y="144"/>
                  </a:lnTo>
                  <a:lnTo>
                    <a:pt x="1892" y="113"/>
                  </a:lnTo>
                  <a:lnTo>
                    <a:pt x="1909" y="85"/>
                  </a:lnTo>
                  <a:lnTo>
                    <a:pt x="1931" y="60"/>
                  </a:lnTo>
                  <a:lnTo>
                    <a:pt x="1952" y="42"/>
                  </a:lnTo>
                  <a:lnTo>
                    <a:pt x="1975" y="26"/>
                  </a:lnTo>
                  <a:lnTo>
                    <a:pt x="2001" y="14"/>
                  </a:lnTo>
                  <a:lnTo>
                    <a:pt x="2029" y="6"/>
                  </a:lnTo>
                  <a:lnTo>
                    <a:pt x="2058" y="1"/>
                  </a:lnTo>
                  <a:lnTo>
                    <a:pt x="2089"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86" name="Freeform 318">
              <a:extLst>
                <a:ext uri="{FF2B5EF4-FFF2-40B4-BE49-F238E27FC236}">
                  <a16:creationId xmlns:a16="http://schemas.microsoft.com/office/drawing/2014/main" id="{D3402D5F-E8E6-49B4-9BB2-957CAA9B9EF2}"/>
                </a:ext>
              </a:extLst>
            </p:cNvPr>
            <p:cNvSpPr>
              <a:spLocks noEditPoints="1"/>
            </p:cNvSpPr>
            <p:nvPr/>
          </p:nvSpPr>
          <p:spPr bwMode="auto">
            <a:xfrm>
              <a:off x="848" y="4813"/>
              <a:ext cx="112" cy="116"/>
            </a:xfrm>
            <a:custGeom>
              <a:avLst/>
              <a:gdLst>
                <a:gd name="T0" fmla="*/ 598 w 899"/>
                <a:gd name="T1" fmla="*/ 473 h 924"/>
                <a:gd name="T2" fmla="*/ 525 w 899"/>
                <a:gd name="T3" fmla="*/ 502 h 924"/>
                <a:gd name="T4" fmla="*/ 717 w 899"/>
                <a:gd name="T5" fmla="*/ 668 h 924"/>
                <a:gd name="T6" fmla="*/ 752 w 899"/>
                <a:gd name="T7" fmla="*/ 593 h 924"/>
                <a:gd name="T8" fmla="*/ 744 w 899"/>
                <a:gd name="T9" fmla="*/ 526 h 924"/>
                <a:gd name="T10" fmla="*/ 707 w 899"/>
                <a:gd name="T11" fmla="*/ 484 h 924"/>
                <a:gd name="T12" fmla="*/ 649 w 899"/>
                <a:gd name="T13" fmla="*/ 465 h 924"/>
                <a:gd name="T14" fmla="*/ 155 w 899"/>
                <a:gd name="T15" fmla="*/ 284 h 924"/>
                <a:gd name="T16" fmla="*/ 140 w 899"/>
                <a:gd name="T17" fmla="*/ 355 h 924"/>
                <a:gd name="T18" fmla="*/ 165 w 899"/>
                <a:gd name="T19" fmla="*/ 408 h 924"/>
                <a:gd name="T20" fmla="*/ 221 w 899"/>
                <a:gd name="T21" fmla="*/ 437 h 924"/>
                <a:gd name="T22" fmla="*/ 290 w 899"/>
                <a:gd name="T23" fmla="*/ 428 h 924"/>
                <a:gd name="T24" fmla="*/ 268 w 899"/>
                <a:gd name="T25" fmla="*/ 317 h 924"/>
                <a:gd name="T26" fmla="*/ 413 w 899"/>
                <a:gd name="T27" fmla="*/ 3 h 924"/>
                <a:gd name="T28" fmla="*/ 476 w 899"/>
                <a:gd name="T29" fmla="*/ 33 h 924"/>
                <a:gd name="T30" fmla="*/ 516 w 899"/>
                <a:gd name="T31" fmla="*/ 89 h 924"/>
                <a:gd name="T32" fmla="*/ 505 w 899"/>
                <a:gd name="T33" fmla="*/ 144 h 924"/>
                <a:gd name="T34" fmla="*/ 461 w 899"/>
                <a:gd name="T35" fmla="*/ 172 h 924"/>
                <a:gd name="T36" fmla="*/ 383 w 899"/>
                <a:gd name="T37" fmla="*/ 157 h 924"/>
                <a:gd name="T38" fmla="*/ 291 w 899"/>
                <a:gd name="T39" fmla="*/ 155 h 924"/>
                <a:gd name="T40" fmla="*/ 325 w 899"/>
                <a:gd name="T41" fmla="*/ 275 h 924"/>
                <a:gd name="T42" fmla="*/ 515 w 899"/>
                <a:gd name="T43" fmla="*/ 324 h 924"/>
                <a:gd name="T44" fmla="*/ 619 w 899"/>
                <a:gd name="T45" fmla="*/ 300 h 924"/>
                <a:gd name="T46" fmla="*/ 722 w 899"/>
                <a:gd name="T47" fmla="*/ 312 h 924"/>
                <a:gd name="T48" fmla="*/ 824 w 899"/>
                <a:gd name="T49" fmla="*/ 368 h 924"/>
                <a:gd name="T50" fmla="*/ 875 w 899"/>
                <a:gd name="T51" fmla="*/ 426 h 924"/>
                <a:gd name="T52" fmla="*/ 899 w 899"/>
                <a:gd name="T53" fmla="*/ 509 h 924"/>
                <a:gd name="T54" fmla="*/ 881 w 899"/>
                <a:gd name="T55" fmla="*/ 618 h 924"/>
                <a:gd name="T56" fmla="*/ 820 w 899"/>
                <a:gd name="T57" fmla="*/ 736 h 924"/>
                <a:gd name="T58" fmla="*/ 854 w 899"/>
                <a:gd name="T59" fmla="*/ 831 h 924"/>
                <a:gd name="T60" fmla="*/ 848 w 899"/>
                <a:gd name="T61" fmla="*/ 876 h 924"/>
                <a:gd name="T62" fmla="*/ 821 w 899"/>
                <a:gd name="T63" fmla="*/ 890 h 924"/>
                <a:gd name="T64" fmla="*/ 792 w 899"/>
                <a:gd name="T65" fmla="*/ 881 h 924"/>
                <a:gd name="T66" fmla="*/ 661 w 899"/>
                <a:gd name="T67" fmla="*/ 889 h 924"/>
                <a:gd name="T68" fmla="*/ 550 w 899"/>
                <a:gd name="T69" fmla="*/ 924 h 924"/>
                <a:gd name="T70" fmla="*/ 450 w 899"/>
                <a:gd name="T71" fmla="*/ 911 h 924"/>
                <a:gd name="T72" fmla="*/ 371 w 899"/>
                <a:gd name="T73" fmla="*/ 869 h 924"/>
                <a:gd name="T74" fmla="*/ 329 w 899"/>
                <a:gd name="T75" fmla="*/ 812 h 924"/>
                <a:gd name="T76" fmla="*/ 337 w 899"/>
                <a:gd name="T77" fmla="*/ 757 h 924"/>
                <a:gd name="T78" fmla="*/ 383 w 899"/>
                <a:gd name="T79" fmla="*/ 723 h 924"/>
                <a:gd name="T80" fmla="*/ 438 w 899"/>
                <a:gd name="T81" fmla="*/ 731 h 924"/>
                <a:gd name="T82" fmla="*/ 501 w 899"/>
                <a:gd name="T83" fmla="*/ 768 h 924"/>
                <a:gd name="T84" fmla="*/ 559 w 899"/>
                <a:gd name="T85" fmla="*/ 781 h 924"/>
                <a:gd name="T86" fmla="*/ 623 w 899"/>
                <a:gd name="T87" fmla="*/ 759 h 924"/>
                <a:gd name="T88" fmla="*/ 464 w 899"/>
                <a:gd name="T89" fmla="*/ 536 h 924"/>
                <a:gd name="T90" fmla="*/ 330 w 899"/>
                <a:gd name="T91" fmla="*/ 587 h 924"/>
                <a:gd name="T92" fmla="*/ 208 w 899"/>
                <a:gd name="T93" fmla="*/ 600 h 924"/>
                <a:gd name="T94" fmla="*/ 104 w 899"/>
                <a:gd name="T95" fmla="*/ 568 h 924"/>
                <a:gd name="T96" fmla="*/ 36 w 899"/>
                <a:gd name="T97" fmla="*/ 508 h 924"/>
                <a:gd name="T98" fmla="*/ 3 w 899"/>
                <a:gd name="T99" fmla="*/ 434 h 924"/>
                <a:gd name="T100" fmla="*/ 8 w 899"/>
                <a:gd name="T101" fmla="*/ 330 h 924"/>
                <a:gd name="T102" fmla="*/ 52 w 899"/>
                <a:gd name="T103" fmla="*/ 219 h 924"/>
                <a:gd name="T104" fmla="*/ 79 w 899"/>
                <a:gd name="T105" fmla="*/ 135 h 924"/>
                <a:gd name="T106" fmla="*/ 66 w 899"/>
                <a:gd name="T107" fmla="*/ 98 h 924"/>
                <a:gd name="T108" fmla="*/ 83 w 899"/>
                <a:gd name="T109" fmla="*/ 73 h 924"/>
                <a:gd name="T110" fmla="*/ 119 w 899"/>
                <a:gd name="T111" fmla="*/ 69 h 924"/>
                <a:gd name="T112" fmla="*/ 171 w 899"/>
                <a:gd name="T113" fmla="*/ 78 h 924"/>
                <a:gd name="T114" fmla="*/ 253 w 899"/>
                <a:gd name="T115" fmla="*/ 28 h 924"/>
                <a:gd name="T116" fmla="*/ 350 w 899"/>
                <a:gd name="T117" fmla="*/ 1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9" h="924">
                  <a:moveTo>
                    <a:pt x="649" y="465"/>
                  </a:moveTo>
                  <a:lnTo>
                    <a:pt x="624" y="466"/>
                  </a:lnTo>
                  <a:lnTo>
                    <a:pt x="598" y="473"/>
                  </a:lnTo>
                  <a:lnTo>
                    <a:pt x="573" y="481"/>
                  </a:lnTo>
                  <a:lnTo>
                    <a:pt x="549" y="492"/>
                  </a:lnTo>
                  <a:lnTo>
                    <a:pt x="525" y="502"/>
                  </a:lnTo>
                  <a:lnTo>
                    <a:pt x="612" y="599"/>
                  </a:lnTo>
                  <a:lnTo>
                    <a:pt x="700" y="689"/>
                  </a:lnTo>
                  <a:lnTo>
                    <a:pt x="717" y="668"/>
                  </a:lnTo>
                  <a:lnTo>
                    <a:pt x="732" y="644"/>
                  </a:lnTo>
                  <a:lnTo>
                    <a:pt x="744" y="618"/>
                  </a:lnTo>
                  <a:lnTo>
                    <a:pt x="752" y="593"/>
                  </a:lnTo>
                  <a:lnTo>
                    <a:pt x="754" y="567"/>
                  </a:lnTo>
                  <a:lnTo>
                    <a:pt x="749" y="542"/>
                  </a:lnTo>
                  <a:lnTo>
                    <a:pt x="744" y="526"/>
                  </a:lnTo>
                  <a:lnTo>
                    <a:pt x="736" y="511"/>
                  </a:lnTo>
                  <a:lnTo>
                    <a:pt x="723" y="497"/>
                  </a:lnTo>
                  <a:lnTo>
                    <a:pt x="707" y="484"/>
                  </a:lnTo>
                  <a:lnTo>
                    <a:pt x="691" y="475"/>
                  </a:lnTo>
                  <a:lnTo>
                    <a:pt x="675" y="468"/>
                  </a:lnTo>
                  <a:lnTo>
                    <a:pt x="649" y="465"/>
                  </a:lnTo>
                  <a:close/>
                  <a:moveTo>
                    <a:pt x="188" y="236"/>
                  </a:moveTo>
                  <a:lnTo>
                    <a:pt x="169" y="260"/>
                  </a:lnTo>
                  <a:lnTo>
                    <a:pt x="155" y="284"/>
                  </a:lnTo>
                  <a:lnTo>
                    <a:pt x="146" y="309"/>
                  </a:lnTo>
                  <a:lnTo>
                    <a:pt x="142" y="332"/>
                  </a:lnTo>
                  <a:lnTo>
                    <a:pt x="140" y="355"/>
                  </a:lnTo>
                  <a:lnTo>
                    <a:pt x="145" y="375"/>
                  </a:lnTo>
                  <a:lnTo>
                    <a:pt x="153" y="393"/>
                  </a:lnTo>
                  <a:lnTo>
                    <a:pt x="165" y="408"/>
                  </a:lnTo>
                  <a:lnTo>
                    <a:pt x="183" y="422"/>
                  </a:lnTo>
                  <a:lnTo>
                    <a:pt x="201" y="432"/>
                  </a:lnTo>
                  <a:lnTo>
                    <a:pt x="221" y="437"/>
                  </a:lnTo>
                  <a:lnTo>
                    <a:pt x="243" y="438"/>
                  </a:lnTo>
                  <a:lnTo>
                    <a:pt x="266" y="435"/>
                  </a:lnTo>
                  <a:lnTo>
                    <a:pt x="290" y="428"/>
                  </a:lnTo>
                  <a:lnTo>
                    <a:pt x="318" y="418"/>
                  </a:lnTo>
                  <a:lnTo>
                    <a:pt x="347" y="403"/>
                  </a:lnTo>
                  <a:lnTo>
                    <a:pt x="268" y="317"/>
                  </a:lnTo>
                  <a:lnTo>
                    <a:pt x="188" y="236"/>
                  </a:lnTo>
                  <a:close/>
                  <a:moveTo>
                    <a:pt x="382" y="0"/>
                  </a:moveTo>
                  <a:lnTo>
                    <a:pt x="413" y="3"/>
                  </a:lnTo>
                  <a:lnTo>
                    <a:pt x="436" y="10"/>
                  </a:lnTo>
                  <a:lnTo>
                    <a:pt x="457" y="19"/>
                  </a:lnTo>
                  <a:lnTo>
                    <a:pt x="476" y="33"/>
                  </a:lnTo>
                  <a:lnTo>
                    <a:pt x="493" y="50"/>
                  </a:lnTo>
                  <a:lnTo>
                    <a:pt x="507" y="69"/>
                  </a:lnTo>
                  <a:lnTo>
                    <a:pt x="516" y="89"/>
                  </a:lnTo>
                  <a:lnTo>
                    <a:pt x="517" y="109"/>
                  </a:lnTo>
                  <a:lnTo>
                    <a:pt x="513" y="128"/>
                  </a:lnTo>
                  <a:lnTo>
                    <a:pt x="505" y="144"/>
                  </a:lnTo>
                  <a:lnTo>
                    <a:pt x="492" y="158"/>
                  </a:lnTo>
                  <a:lnTo>
                    <a:pt x="477" y="168"/>
                  </a:lnTo>
                  <a:lnTo>
                    <a:pt x="461" y="172"/>
                  </a:lnTo>
                  <a:lnTo>
                    <a:pt x="443" y="171"/>
                  </a:lnTo>
                  <a:lnTo>
                    <a:pt x="415" y="164"/>
                  </a:lnTo>
                  <a:lnTo>
                    <a:pt x="383" y="157"/>
                  </a:lnTo>
                  <a:lnTo>
                    <a:pt x="350" y="151"/>
                  </a:lnTo>
                  <a:lnTo>
                    <a:pt x="315" y="150"/>
                  </a:lnTo>
                  <a:lnTo>
                    <a:pt x="291" y="155"/>
                  </a:lnTo>
                  <a:lnTo>
                    <a:pt x="267" y="166"/>
                  </a:lnTo>
                  <a:lnTo>
                    <a:pt x="243" y="184"/>
                  </a:lnTo>
                  <a:lnTo>
                    <a:pt x="325" y="275"/>
                  </a:lnTo>
                  <a:lnTo>
                    <a:pt x="409" y="370"/>
                  </a:lnTo>
                  <a:lnTo>
                    <a:pt x="462" y="345"/>
                  </a:lnTo>
                  <a:lnTo>
                    <a:pt x="515" y="324"/>
                  </a:lnTo>
                  <a:lnTo>
                    <a:pt x="550" y="313"/>
                  </a:lnTo>
                  <a:lnTo>
                    <a:pt x="585" y="305"/>
                  </a:lnTo>
                  <a:lnTo>
                    <a:pt x="619" y="300"/>
                  </a:lnTo>
                  <a:lnTo>
                    <a:pt x="653" y="300"/>
                  </a:lnTo>
                  <a:lnTo>
                    <a:pt x="688" y="304"/>
                  </a:lnTo>
                  <a:lnTo>
                    <a:pt x="722" y="312"/>
                  </a:lnTo>
                  <a:lnTo>
                    <a:pt x="756" y="324"/>
                  </a:lnTo>
                  <a:lnTo>
                    <a:pt x="790" y="343"/>
                  </a:lnTo>
                  <a:lnTo>
                    <a:pt x="824" y="368"/>
                  </a:lnTo>
                  <a:lnTo>
                    <a:pt x="844" y="386"/>
                  </a:lnTo>
                  <a:lnTo>
                    <a:pt x="861" y="405"/>
                  </a:lnTo>
                  <a:lnTo>
                    <a:pt x="875" y="426"/>
                  </a:lnTo>
                  <a:lnTo>
                    <a:pt x="885" y="447"/>
                  </a:lnTo>
                  <a:lnTo>
                    <a:pt x="895" y="478"/>
                  </a:lnTo>
                  <a:lnTo>
                    <a:pt x="899" y="509"/>
                  </a:lnTo>
                  <a:lnTo>
                    <a:pt x="898" y="544"/>
                  </a:lnTo>
                  <a:lnTo>
                    <a:pt x="892" y="580"/>
                  </a:lnTo>
                  <a:lnTo>
                    <a:pt x="881" y="618"/>
                  </a:lnTo>
                  <a:lnTo>
                    <a:pt x="865" y="658"/>
                  </a:lnTo>
                  <a:lnTo>
                    <a:pt x="844" y="697"/>
                  </a:lnTo>
                  <a:lnTo>
                    <a:pt x="820" y="736"/>
                  </a:lnTo>
                  <a:lnTo>
                    <a:pt x="791" y="775"/>
                  </a:lnTo>
                  <a:lnTo>
                    <a:pt x="845" y="820"/>
                  </a:lnTo>
                  <a:lnTo>
                    <a:pt x="854" y="831"/>
                  </a:lnTo>
                  <a:lnTo>
                    <a:pt x="858" y="845"/>
                  </a:lnTo>
                  <a:lnTo>
                    <a:pt x="857" y="861"/>
                  </a:lnTo>
                  <a:lnTo>
                    <a:pt x="848" y="876"/>
                  </a:lnTo>
                  <a:lnTo>
                    <a:pt x="840" y="883"/>
                  </a:lnTo>
                  <a:lnTo>
                    <a:pt x="830" y="888"/>
                  </a:lnTo>
                  <a:lnTo>
                    <a:pt x="821" y="890"/>
                  </a:lnTo>
                  <a:lnTo>
                    <a:pt x="810" y="889"/>
                  </a:lnTo>
                  <a:lnTo>
                    <a:pt x="800" y="886"/>
                  </a:lnTo>
                  <a:lnTo>
                    <a:pt x="792" y="881"/>
                  </a:lnTo>
                  <a:lnTo>
                    <a:pt x="737" y="830"/>
                  </a:lnTo>
                  <a:lnTo>
                    <a:pt x="699" y="864"/>
                  </a:lnTo>
                  <a:lnTo>
                    <a:pt x="661" y="889"/>
                  </a:lnTo>
                  <a:lnTo>
                    <a:pt x="623" y="907"/>
                  </a:lnTo>
                  <a:lnTo>
                    <a:pt x="586" y="918"/>
                  </a:lnTo>
                  <a:lnTo>
                    <a:pt x="550" y="924"/>
                  </a:lnTo>
                  <a:lnTo>
                    <a:pt x="515" y="924"/>
                  </a:lnTo>
                  <a:lnTo>
                    <a:pt x="481" y="920"/>
                  </a:lnTo>
                  <a:lnTo>
                    <a:pt x="450" y="911"/>
                  </a:lnTo>
                  <a:lnTo>
                    <a:pt x="420" y="901"/>
                  </a:lnTo>
                  <a:lnTo>
                    <a:pt x="394" y="886"/>
                  </a:lnTo>
                  <a:lnTo>
                    <a:pt x="371" y="869"/>
                  </a:lnTo>
                  <a:lnTo>
                    <a:pt x="352" y="851"/>
                  </a:lnTo>
                  <a:lnTo>
                    <a:pt x="337" y="831"/>
                  </a:lnTo>
                  <a:lnTo>
                    <a:pt x="329" y="812"/>
                  </a:lnTo>
                  <a:lnTo>
                    <a:pt x="325" y="792"/>
                  </a:lnTo>
                  <a:lnTo>
                    <a:pt x="329" y="775"/>
                  </a:lnTo>
                  <a:lnTo>
                    <a:pt x="337" y="757"/>
                  </a:lnTo>
                  <a:lnTo>
                    <a:pt x="351" y="742"/>
                  </a:lnTo>
                  <a:lnTo>
                    <a:pt x="367" y="730"/>
                  </a:lnTo>
                  <a:lnTo>
                    <a:pt x="383" y="723"/>
                  </a:lnTo>
                  <a:lnTo>
                    <a:pt x="397" y="721"/>
                  </a:lnTo>
                  <a:lnTo>
                    <a:pt x="418" y="724"/>
                  </a:lnTo>
                  <a:lnTo>
                    <a:pt x="438" y="731"/>
                  </a:lnTo>
                  <a:lnTo>
                    <a:pt x="459" y="743"/>
                  </a:lnTo>
                  <a:lnTo>
                    <a:pt x="479" y="756"/>
                  </a:lnTo>
                  <a:lnTo>
                    <a:pt x="501" y="768"/>
                  </a:lnTo>
                  <a:lnTo>
                    <a:pt x="525" y="778"/>
                  </a:lnTo>
                  <a:lnTo>
                    <a:pt x="541" y="781"/>
                  </a:lnTo>
                  <a:lnTo>
                    <a:pt x="559" y="781"/>
                  </a:lnTo>
                  <a:lnTo>
                    <a:pt x="578" y="779"/>
                  </a:lnTo>
                  <a:lnTo>
                    <a:pt x="600" y="771"/>
                  </a:lnTo>
                  <a:lnTo>
                    <a:pt x="623" y="759"/>
                  </a:lnTo>
                  <a:lnTo>
                    <a:pt x="647" y="740"/>
                  </a:lnTo>
                  <a:lnTo>
                    <a:pt x="555" y="640"/>
                  </a:lnTo>
                  <a:lnTo>
                    <a:pt x="464" y="536"/>
                  </a:lnTo>
                  <a:lnTo>
                    <a:pt x="418" y="558"/>
                  </a:lnTo>
                  <a:lnTo>
                    <a:pt x="373" y="575"/>
                  </a:lnTo>
                  <a:lnTo>
                    <a:pt x="330" y="587"/>
                  </a:lnTo>
                  <a:lnTo>
                    <a:pt x="288" y="596"/>
                  </a:lnTo>
                  <a:lnTo>
                    <a:pt x="248" y="600"/>
                  </a:lnTo>
                  <a:lnTo>
                    <a:pt x="208" y="600"/>
                  </a:lnTo>
                  <a:lnTo>
                    <a:pt x="171" y="595"/>
                  </a:lnTo>
                  <a:lnTo>
                    <a:pt x="137" y="584"/>
                  </a:lnTo>
                  <a:lnTo>
                    <a:pt x="104" y="568"/>
                  </a:lnTo>
                  <a:lnTo>
                    <a:pt x="75" y="547"/>
                  </a:lnTo>
                  <a:lnTo>
                    <a:pt x="53" y="528"/>
                  </a:lnTo>
                  <a:lnTo>
                    <a:pt x="36" y="508"/>
                  </a:lnTo>
                  <a:lnTo>
                    <a:pt x="23" y="487"/>
                  </a:lnTo>
                  <a:lnTo>
                    <a:pt x="12" y="465"/>
                  </a:lnTo>
                  <a:lnTo>
                    <a:pt x="3" y="434"/>
                  </a:lnTo>
                  <a:lnTo>
                    <a:pt x="0" y="401"/>
                  </a:lnTo>
                  <a:lnTo>
                    <a:pt x="1" y="365"/>
                  </a:lnTo>
                  <a:lnTo>
                    <a:pt x="8" y="330"/>
                  </a:lnTo>
                  <a:lnTo>
                    <a:pt x="18" y="293"/>
                  </a:lnTo>
                  <a:lnTo>
                    <a:pt x="33" y="256"/>
                  </a:lnTo>
                  <a:lnTo>
                    <a:pt x="52" y="219"/>
                  </a:lnTo>
                  <a:lnTo>
                    <a:pt x="74" y="184"/>
                  </a:lnTo>
                  <a:lnTo>
                    <a:pt x="99" y="152"/>
                  </a:lnTo>
                  <a:lnTo>
                    <a:pt x="79" y="135"/>
                  </a:lnTo>
                  <a:lnTo>
                    <a:pt x="69" y="123"/>
                  </a:lnTo>
                  <a:lnTo>
                    <a:pt x="65" y="110"/>
                  </a:lnTo>
                  <a:lnTo>
                    <a:pt x="66" y="98"/>
                  </a:lnTo>
                  <a:lnTo>
                    <a:pt x="69" y="89"/>
                  </a:lnTo>
                  <a:lnTo>
                    <a:pt x="76" y="80"/>
                  </a:lnTo>
                  <a:lnTo>
                    <a:pt x="83" y="73"/>
                  </a:lnTo>
                  <a:lnTo>
                    <a:pt x="93" y="68"/>
                  </a:lnTo>
                  <a:lnTo>
                    <a:pt x="103" y="67"/>
                  </a:lnTo>
                  <a:lnTo>
                    <a:pt x="119" y="69"/>
                  </a:lnTo>
                  <a:lnTo>
                    <a:pt x="131" y="76"/>
                  </a:lnTo>
                  <a:lnTo>
                    <a:pt x="152" y="95"/>
                  </a:lnTo>
                  <a:lnTo>
                    <a:pt x="171" y="78"/>
                  </a:lnTo>
                  <a:lnTo>
                    <a:pt x="195" y="60"/>
                  </a:lnTo>
                  <a:lnTo>
                    <a:pt x="222" y="43"/>
                  </a:lnTo>
                  <a:lnTo>
                    <a:pt x="253" y="28"/>
                  </a:lnTo>
                  <a:lnTo>
                    <a:pt x="284" y="15"/>
                  </a:lnTo>
                  <a:lnTo>
                    <a:pt x="317" y="7"/>
                  </a:lnTo>
                  <a:lnTo>
                    <a:pt x="350" y="1"/>
                  </a:lnTo>
                  <a:lnTo>
                    <a:pt x="382"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87" name="Freeform 319">
              <a:extLst>
                <a:ext uri="{FF2B5EF4-FFF2-40B4-BE49-F238E27FC236}">
                  <a16:creationId xmlns:a16="http://schemas.microsoft.com/office/drawing/2014/main" id="{6581647B-80B7-49CA-99BD-65AAAFF3CA37}"/>
                </a:ext>
              </a:extLst>
            </p:cNvPr>
            <p:cNvSpPr>
              <a:spLocks/>
            </p:cNvSpPr>
            <p:nvPr/>
          </p:nvSpPr>
          <p:spPr bwMode="auto">
            <a:xfrm>
              <a:off x="836" y="4951"/>
              <a:ext cx="63" cy="65"/>
            </a:xfrm>
            <a:custGeom>
              <a:avLst/>
              <a:gdLst>
                <a:gd name="T0" fmla="*/ 446 w 502"/>
                <a:gd name="T1" fmla="*/ 0 h 521"/>
                <a:gd name="T2" fmla="*/ 461 w 502"/>
                <a:gd name="T3" fmla="*/ 0 h 521"/>
                <a:gd name="T4" fmla="*/ 475 w 502"/>
                <a:gd name="T5" fmla="*/ 5 h 521"/>
                <a:gd name="T6" fmla="*/ 488 w 502"/>
                <a:gd name="T7" fmla="*/ 15 h 521"/>
                <a:gd name="T8" fmla="*/ 498 w 502"/>
                <a:gd name="T9" fmla="*/ 27 h 521"/>
                <a:gd name="T10" fmla="*/ 502 w 502"/>
                <a:gd name="T11" fmla="*/ 43 h 521"/>
                <a:gd name="T12" fmla="*/ 502 w 502"/>
                <a:gd name="T13" fmla="*/ 59 h 521"/>
                <a:gd name="T14" fmla="*/ 498 w 502"/>
                <a:gd name="T15" fmla="*/ 74 h 521"/>
                <a:gd name="T16" fmla="*/ 488 w 502"/>
                <a:gd name="T17" fmla="*/ 87 h 521"/>
                <a:gd name="T18" fmla="*/ 486 w 502"/>
                <a:gd name="T19" fmla="*/ 89 h 521"/>
                <a:gd name="T20" fmla="*/ 484 w 502"/>
                <a:gd name="T21" fmla="*/ 91 h 521"/>
                <a:gd name="T22" fmla="*/ 482 w 502"/>
                <a:gd name="T23" fmla="*/ 92 h 521"/>
                <a:gd name="T24" fmla="*/ 483 w 502"/>
                <a:gd name="T25" fmla="*/ 92 h 521"/>
                <a:gd name="T26" fmla="*/ 435 w 502"/>
                <a:gd name="T27" fmla="*/ 128 h 521"/>
                <a:gd name="T28" fmla="*/ 390 w 502"/>
                <a:gd name="T29" fmla="*/ 164 h 521"/>
                <a:gd name="T30" fmla="*/ 348 w 502"/>
                <a:gd name="T31" fmla="*/ 202 h 521"/>
                <a:gd name="T32" fmla="*/ 304 w 502"/>
                <a:gd name="T33" fmla="*/ 243 h 521"/>
                <a:gd name="T34" fmla="*/ 253 w 502"/>
                <a:gd name="T35" fmla="*/ 297 h 521"/>
                <a:gd name="T36" fmla="*/ 207 w 502"/>
                <a:gd name="T37" fmla="*/ 350 h 521"/>
                <a:gd name="T38" fmla="*/ 163 w 502"/>
                <a:gd name="T39" fmla="*/ 406 h 521"/>
                <a:gd name="T40" fmla="*/ 96 w 502"/>
                <a:gd name="T41" fmla="*/ 497 h 521"/>
                <a:gd name="T42" fmla="*/ 93 w 502"/>
                <a:gd name="T43" fmla="*/ 502 h 521"/>
                <a:gd name="T44" fmla="*/ 89 w 502"/>
                <a:gd name="T45" fmla="*/ 506 h 521"/>
                <a:gd name="T46" fmla="*/ 76 w 502"/>
                <a:gd name="T47" fmla="*/ 516 h 521"/>
                <a:gd name="T48" fmla="*/ 60 w 502"/>
                <a:gd name="T49" fmla="*/ 521 h 521"/>
                <a:gd name="T50" fmla="*/ 44 w 502"/>
                <a:gd name="T51" fmla="*/ 521 h 521"/>
                <a:gd name="T52" fmla="*/ 29 w 502"/>
                <a:gd name="T53" fmla="*/ 516 h 521"/>
                <a:gd name="T54" fmla="*/ 15 w 502"/>
                <a:gd name="T55" fmla="*/ 506 h 521"/>
                <a:gd name="T56" fmla="*/ 7 w 502"/>
                <a:gd name="T57" fmla="*/ 495 h 521"/>
                <a:gd name="T58" fmla="*/ 2 w 502"/>
                <a:gd name="T59" fmla="*/ 482 h 521"/>
                <a:gd name="T60" fmla="*/ 0 w 502"/>
                <a:gd name="T61" fmla="*/ 468 h 521"/>
                <a:gd name="T62" fmla="*/ 3 w 502"/>
                <a:gd name="T63" fmla="*/ 455 h 521"/>
                <a:gd name="T64" fmla="*/ 8 w 502"/>
                <a:gd name="T65" fmla="*/ 442 h 521"/>
                <a:gd name="T66" fmla="*/ 79 w 502"/>
                <a:gd name="T67" fmla="*/ 345 h 521"/>
                <a:gd name="T68" fmla="*/ 126 w 502"/>
                <a:gd name="T69" fmla="*/ 286 h 521"/>
                <a:gd name="T70" fmla="*/ 177 w 502"/>
                <a:gd name="T71" fmla="*/ 227 h 521"/>
                <a:gd name="T72" fmla="*/ 231 w 502"/>
                <a:gd name="T73" fmla="*/ 170 h 521"/>
                <a:gd name="T74" fmla="*/ 292 w 502"/>
                <a:gd name="T75" fmla="*/ 115 h 521"/>
                <a:gd name="T76" fmla="*/ 354 w 502"/>
                <a:gd name="T77" fmla="*/ 61 h 521"/>
                <a:gd name="T78" fmla="*/ 418 w 502"/>
                <a:gd name="T79" fmla="*/ 11 h 521"/>
                <a:gd name="T80" fmla="*/ 432 w 502"/>
                <a:gd name="T81" fmla="*/ 3 h 521"/>
                <a:gd name="T82" fmla="*/ 446 w 502"/>
                <a:gd name="T8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2" h="521">
                  <a:moveTo>
                    <a:pt x="446" y="0"/>
                  </a:moveTo>
                  <a:lnTo>
                    <a:pt x="461" y="0"/>
                  </a:lnTo>
                  <a:lnTo>
                    <a:pt x="475" y="5"/>
                  </a:lnTo>
                  <a:lnTo>
                    <a:pt x="488" y="15"/>
                  </a:lnTo>
                  <a:lnTo>
                    <a:pt x="498" y="27"/>
                  </a:lnTo>
                  <a:lnTo>
                    <a:pt x="502" y="43"/>
                  </a:lnTo>
                  <a:lnTo>
                    <a:pt x="502" y="59"/>
                  </a:lnTo>
                  <a:lnTo>
                    <a:pt x="498" y="74"/>
                  </a:lnTo>
                  <a:lnTo>
                    <a:pt x="488" y="87"/>
                  </a:lnTo>
                  <a:lnTo>
                    <a:pt x="486" y="89"/>
                  </a:lnTo>
                  <a:lnTo>
                    <a:pt x="484" y="91"/>
                  </a:lnTo>
                  <a:lnTo>
                    <a:pt x="482" y="92"/>
                  </a:lnTo>
                  <a:lnTo>
                    <a:pt x="483" y="92"/>
                  </a:lnTo>
                  <a:lnTo>
                    <a:pt x="435" y="128"/>
                  </a:lnTo>
                  <a:lnTo>
                    <a:pt x="390" y="164"/>
                  </a:lnTo>
                  <a:lnTo>
                    <a:pt x="348" y="202"/>
                  </a:lnTo>
                  <a:lnTo>
                    <a:pt x="304" y="243"/>
                  </a:lnTo>
                  <a:lnTo>
                    <a:pt x="253" y="297"/>
                  </a:lnTo>
                  <a:lnTo>
                    <a:pt x="207" y="350"/>
                  </a:lnTo>
                  <a:lnTo>
                    <a:pt x="163" y="406"/>
                  </a:lnTo>
                  <a:lnTo>
                    <a:pt x="96" y="497"/>
                  </a:lnTo>
                  <a:lnTo>
                    <a:pt x="93" y="502"/>
                  </a:lnTo>
                  <a:lnTo>
                    <a:pt x="89" y="506"/>
                  </a:lnTo>
                  <a:lnTo>
                    <a:pt x="76" y="516"/>
                  </a:lnTo>
                  <a:lnTo>
                    <a:pt x="60" y="521"/>
                  </a:lnTo>
                  <a:lnTo>
                    <a:pt x="44" y="521"/>
                  </a:lnTo>
                  <a:lnTo>
                    <a:pt x="29" y="516"/>
                  </a:lnTo>
                  <a:lnTo>
                    <a:pt x="15" y="506"/>
                  </a:lnTo>
                  <a:lnTo>
                    <a:pt x="7" y="495"/>
                  </a:lnTo>
                  <a:lnTo>
                    <a:pt x="2" y="482"/>
                  </a:lnTo>
                  <a:lnTo>
                    <a:pt x="0" y="468"/>
                  </a:lnTo>
                  <a:lnTo>
                    <a:pt x="3" y="455"/>
                  </a:lnTo>
                  <a:lnTo>
                    <a:pt x="8" y="442"/>
                  </a:lnTo>
                  <a:lnTo>
                    <a:pt x="79" y="345"/>
                  </a:lnTo>
                  <a:lnTo>
                    <a:pt x="126" y="286"/>
                  </a:lnTo>
                  <a:lnTo>
                    <a:pt x="177" y="227"/>
                  </a:lnTo>
                  <a:lnTo>
                    <a:pt x="231" y="170"/>
                  </a:lnTo>
                  <a:lnTo>
                    <a:pt x="292" y="115"/>
                  </a:lnTo>
                  <a:lnTo>
                    <a:pt x="354" y="61"/>
                  </a:lnTo>
                  <a:lnTo>
                    <a:pt x="418" y="11"/>
                  </a:lnTo>
                  <a:lnTo>
                    <a:pt x="432" y="3"/>
                  </a:lnTo>
                  <a:lnTo>
                    <a:pt x="446"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sp>
          <p:nvSpPr>
            <p:cNvPr id="1288" name="Freeform 320">
              <a:extLst>
                <a:ext uri="{FF2B5EF4-FFF2-40B4-BE49-F238E27FC236}">
                  <a16:creationId xmlns:a16="http://schemas.microsoft.com/office/drawing/2014/main" id="{A8646430-818A-42BA-BE17-DB2AEF329559}"/>
                </a:ext>
              </a:extLst>
            </p:cNvPr>
            <p:cNvSpPr>
              <a:spLocks/>
            </p:cNvSpPr>
            <p:nvPr/>
          </p:nvSpPr>
          <p:spPr bwMode="auto">
            <a:xfrm>
              <a:off x="910" y="4731"/>
              <a:ext cx="64" cy="66"/>
            </a:xfrm>
            <a:custGeom>
              <a:avLst/>
              <a:gdLst>
                <a:gd name="T0" fmla="*/ 465 w 509"/>
                <a:gd name="T1" fmla="*/ 0 h 529"/>
                <a:gd name="T2" fmla="*/ 480 w 509"/>
                <a:gd name="T3" fmla="*/ 4 h 529"/>
                <a:gd name="T4" fmla="*/ 494 w 509"/>
                <a:gd name="T5" fmla="*/ 15 h 529"/>
                <a:gd name="T6" fmla="*/ 503 w 509"/>
                <a:gd name="T7" fmla="*/ 27 h 529"/>
                <a:gd name="T8" fmla="*/ 509 w 509"/>
                <a:gd name="T9" fmla="*/ 42 h 529"/>
                <a:gd name="T10" fmla="*/ 509 w 509"/>
                <a:gd name="T11" fmla="*/ 57 h 529"/>
                <a:gd name="T12" fmla="*/ 505 w 509"/>
                <a:gd name="T13" fmla="*/ 71 h 529"/>
                <a:gd name="T14" fmla="*/ 497 w 509"/>
                <a:gd name="T15" fmla="*/ 85 h 529"/>
                <a:gd name="T16" fmla="*/ 426 w 509"/>
                <a:gd name="T17" fmla="*/ 181 h 529"/>
                <a:gd name="T18" fmla="*/ 379 w 509"/>
                <a:gd name="T19" fmla="*/ 241 h 529"/>
                <a:gd name="T20" fmla="*/ 329 w 509"/>
                <a:gd name="T21" fmla="*/ 300 h 529"/>
                <a:gd name="T22" fmla="*/ 274 w 509"/>
                <a:gd name="T23" fmla="*/ 355 h 529"/>
                <a:gd name="T24" fmla="*/ 214 w 509"/>
                <a:gd name="T25" fmla="*/ 412 h 529"/>
                <a:gd name="T26" fmla="*/ 152 w 509"/>
                <a:gd name="T27" fmla="*/ 465 h 529"/>
                <a:gd name="T28" fmla="*/ 87 w 509"/>
                <a:gd name="T29" fmla="*/ 515 h 529"/>
                <a:gd name="T30" fmla="*/ 87 w 509"/>
                <a:gd name="T31" fmla="*/ 515 h 529"/>
                <a:gd name="T32" fmla="*/ 73 w 509"/>
                <a:gd name="T33" fmla="*/ 524 h 529"/>
                <a:gd name="T34" fmla="*/ 58 w 509"/>
                <a:gd name="T35" fmla="*/ 529 h 529"/>
                <a:gd name="T36" fmla="*/ 42 w 509"/>
                <a:gd name="T37" fmla="*/ 528 h 529"/>
                <a:gd name="T38" fmla="*/ 27 w 509"/>
                <a:gd name="T39" fmla="*/ 524 h 529"/>
                <a:gd name="T40" fmla="*/ 15 w 509"/>
                <a:gd name="T41" fmla="*/ 514 h 529"/>
                <a:gd name="T42" fmla="*/ 4 w 509"/>
                <a:gd name="T43" fmla="*/ 501 h 529"/>
                <a:gd name="T44" fmla="*/ 0 w 509"/>
                <a:gd name="T45" fmla="*/ 485 h 529"/>
                <a:gd name="T46" fmla="*/ 0 w 509"/>
                <a:gd name="T47" fmla="*/ 469 h 529"/>
                <a:gd name="T48" fmla="*/ 4 w 509"/>
                <a:gd name="T49" fmla="*/ 453 h 529"/>
                <a:gd name="T50" fmla="*/ 15 w 509"/>
                <a:gd name="T51" fmla="*/ 441 h 529"/>
                <a:gd name="T52" fmla="*/ 18 w 509"/>
                <a:gd name="T53" fmla="*/ 436 h 529"/>
                <a:gd name="T54" fmla="*/ 22 w 509"/>
                <a:gd name="T55" fmla="*/ 434 h 529"/>
                <a:gd name="T56" fmla="*/ 26 w 509"/>
                <a:gd name="T57" fmla="*/ 431 h 529"/>
                <a:gd name="T58" fmla="*/ 87 w 509"/>
                <a:gd name="T59" fmla="*/ 385 h 529"/>
                <a:gd name="T60" fmla="*/ 145 w 509"/>
                <a:gd name="T61" fmla="*/ 335 h 529"/>
                <a:gd name="T62" fmla="*/ 200 w 509"/>
                <a:gd name="T63" fmla="*/ 283 h 529"/>
                <a:gd name="T64" fmla="*/ 252 w 509"/>
                <a:gd name="T65" fmla="*/ 230 h 529"/>
                <a:gd name="T66" fmla="*/ 298 w 509"/>
                <a:gd name="T67" fmla="*/ 176 h 529"/>
                <a:gd name="T68" fmla="*/ 342 w 509"/>
                <a:gd name="T69" fmla="*/ 121 h 529"/>
                <a:gd name="T70" fmla="*/ 411 w 509"/>
                <a:gd name="T71" fmla="*/ 27 h 529"/>
                <a:gd name="T72" fmla="*/ 413 w 509"/>
                <a:gd name="T73" fmla="*/ 22 h 529"/>
                <a:gd name="T74" fmla="*/ 416 w 509"/>
                <a:gd name="T75" fmla="*/ 18 h 529"/>
                <a:gd name="T76" fmla="*/ 419 w 509"/>
                <a:gd name="T77" fmla="*/ 15 h 529"/>
                <a:gd name="T78" fmla="*/ 433 w 509"/>
                <a:gd name="T79" fmla="*/ 4 h 529"/>
                <a:gd name="T80" fmla="*/ 449 w 509"/>
                <a:gd name="T81" fmla="*/ 0 h 529"/>
                <a:gd name="T82" fmla="*/ 465 w 509"/>
                <a:gd name="T83"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9" h="529">
                  <a:moveTo>
                    <a:pt x="465" y="0"/>
                  </a:moveTo>
                  <a:lnTo>
                    <a:pt x="480" y="4"/>
                  </a:lnTo>
                  <a:lnTo>
                    <a:pt x="494" y="15"/>
                  </a:lnTo>
                  <a:lnTo>
                    <a:pt x="503" y="27"/>
                  </a:lnTo>
                  <a:lnTo>
                    <a:pt x="509" y="42"/>
                  </a:lnTo>
                  <a:lnTo>
                    <a:pt x="509" y="57"/>
                  </a:lnTo>
                  <a:lnTo>
                    <a:pt x="505" y="71"/>
                  </a:lnTo>
                  <a:lnTo>
                    <a:pt x="497" y="85"/>
                  </a:lnTo>
                  <a:lnTo>
                    <a:pt x="426" y="181"/>
                  </a:lnTo>
                  <a:lnTo>
                    <a:pt x="379" y="241"/>
                  </a:lnTo>
                  <a:lnTo>
                    <a:pt x="329" y="300"/>
                  </a:lnTo>
                  <a:lnTo>
                    <a:pt x="274" y="355"/>
                  </a:lnTo>
                  <a:lnTo>
                    <a:pt x="214" y="412"/>
                  </a:lnTo>
                  <a:lnTo>
                    <a:pt x="152" y="465"/>
                  </a:lnTo>
                  <a:lnTo>
                    <a:pt x="87" y="515"/>
                  </a:lnTo>
                  <a:lnTo>
                    <a:pt x="87" y="515"/>
                  </a:lnTo>
                  <a:lnTo>
                    <a:pt x="73" y="524"/>
                  </a:lnTo>
                  <a:lnTo>
                    <a:pt x="58" y="529"/>
                  </a:lnTo>
                  <a:lnTo>
                    <a:pt x="42" y="528"/>
                  </a:lnTo>
                  <a:lnTo>
                    <a:pt x="27" y="524"/>
                  </a:lnTo>
                  <a:lnTo>
                    <a:pt x="15" y="514"/>
                  </a:lnTo>
                  <a:lnTo>
                    <a:pt x="4" y="501"/>
                  </a:lnTo>
                  <a:lnTo>
                    <a:pt x="0" y="485"/>
                  </a:lnTo>
                  <a:lnTo>
                    <a:pt x="0" y="469"/>
                  </a:lnTo>
                  <a:lnTo>
                    <a:pt x="4" y="453"/>
                  </a:lnTo>
                  <a:lnTo>
                    <a:pt x="15" y="441"/>
                  </a:lnTo>
                  <a:lnTo>
                    <a:pt x="18" y="436"/>
                  </a:lnTo>
                  <a:lnTo>
                    <a:pt x="22" y="434"/>
                  </a:lnTo>
                  <a:lnTo>
                    <a:pt x="26" y="431"/>
                  </a:lnTo>
                  <a:lnTo>
                    <a:pt x="87" y="385"/>
                  </a:lnTo>
                  <a:lnTo>
                    <a:pt x="145" y="335"/>
                  </a:lnTo>
                  <a:lnTo>
                    <a:pt x="200" y="283"/>
                  </a:lnTo>
                  <a:lnTo>
                    <a:pt x="252" y="230"/>
                  </a:lnTo>
                  <a:lnTo>
                    <a:pt x="298" y="176"/>
                  </a:lnTo>
                  <a:lnTo>
                    <a:pt x="342" y="121"/>
                  </a:lnTo>
                  <a:lnTo>
                    <a:pt x="411" y="27"/>
                  </a:lnTo>
                  <a:lnTo>
                    <a:pt x="413" y="22"/>
                  </a:lnTo>
                  <a:lnTo>
                    <a:pt x="416" y="18"/>
                  </a:lnTo>
                  <a:lnTo>
                    <a:pt x="419" y="15"/>
                  </a:lnTo>
                  <a:lnTo>
                    <a:pt x="433" y="4"/>
                  </a:lnTo>
                  <a:lnTo>
                    <a:pt x="449" y="0"/>
                  </a:lnTo>
                  <a:lnTo>
                    <a:pt x="465" y="0"/>
                  </a:lnTo>
                  <a:close/>
                </a:path>
              </a:pathLst>
            </a:custGeom>
            <a:grpFill/>
            <a:ln w="0">
              <a:noFill/>
              <a:prstDash val="solid"/>
              <a:round/>
              <a:headEnd/>
              <a:tailEnd/>
            </a:ln>
          </p:spPr>
          <p:txBody>
            <a:bodyPr vert="horz" wrap="square" lIns="45715" tIns="22857" rIns="45715" bIns="22857" numCol="1" anchor="t" anchorCtr="0" compatLnSpc="1">
              <a:prstTxWarp prst="textNoShape">
                <a:avLst/>
              </a:prstTxWarp>
            </a:bodyPr>
            <a:lstStyle/>
            <a:p>
              <a:endParaRPr lang="es-SV" sz="900"/>
            </a:p>
          </p:txBody>
        </p:sp>
      </p:grpSp>
    </p:spTree>
    <p:extLst>
      <p:ext uri="{BB962C8B-B14F-4D97-AF65-F5344CB8AC3E}">
        <p14:creationId xmlns:p14="http://schemas.microsoft.com/office/powerpoint/2010/main" val="1480098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114">
            <a:extLst>
              <a:ext uri="{FF2B5EF4-FFF2-40B4-BE49-F238E27FC236}">
                <a16:creationId xmlns:a16="http://schemas.microsoft.com/office/drawing/2014/main" id="{EFB842CA-165C-4294-8F7E-C0994F6FB7F9}"/>
              </a:ext>
            </a:extLst>
          </p:cNvPr>
          <p:cNvSpPr>
            <a:spLocks noGrp="1"/>
          </p:cNvSpPr>
          <p:nvPr>
            <p:ph type="title"/>
          </p:nvPr>
        </p:nvSpPr>
        <p:spPr>
          <a:prstGeom prst="rect">
            <a:avLst/>
          </a:prstGeom>
        </p:spPr>
        <p:txBody>
          <a:bodyPr anchor="ctr"/>
          <a:lstStyle/>
          <a:p>
            <a:pPr algn="l"/>
            <a:r>
              <a:rPr lang="en-US" sz="3600" b="1" dirty="0">
                <a:solidFill>
                  <a:srgbClr val="5EABA0"/>
                </a:solidFill>
                <a:latin typeface="Helvetica" panose="020B7200000000000000" pitchFamily="34" charset="0"/>
              </a:rPr>
              <a:t>Table of </a:t>
            </a:r>
            <a:r>
              <a:rPr lang="en-US" sz="3600" b="1" dirty="0">
                <a:latin typeface="Helvetica" panose="020B7200000000000000" pitchFamily="34" charset="0"/>
              </a:rPr>
              <a:t>contents</a:t>
            </a:r>
            <a:endParaRPr lang="en-ID" sz="3600" b="1" dirty="0">
              <a:latin typeface="Helvetica" panose="020B7200000000000000" pitchFamily="34" charset="0"/>
            </a:endParaRPr>
          </a:p>
        </p:txBody>
      </p:sp>
      <p:sp>
        <p:nvSpPr>
          <p:cNvPr id="77" name="TextBox 53">
            <a:extLst>
              <a:ext uri="{FF2B5EF4-FFF2-40B4-BE49-F238E27FC236}">
                <a16:creationId xmlns:a16="http://schemas.microsoft.com/office/drawing/2014/main" id="{328E97AB-DFEE-4C46-B4DF-970F870ECBC5}"/>
              </a:ext>
            </a:extLst>
          </p:cNvPr>
          <p:cNvSpPr txBox="1"/>
          <p:nvPr/>
        </p:nvSpPr>
        <p:spPr>
          <a:xfrm>
            <a:off x="2385263" y="2403054"/>
            <a:ext cx="3108960" cy="276999"/>
          </a:xfrm>
          <a:prstGeom prst="rect">
            <a:avLst/>
          </a:prstGeom>
          <a:noFill/>
        </p:spPr>
        <p:txBody>
          <a:bodyPr wrap="square" rtlCol="0" anchor="t">
            <a:spAutoFit/>
          </a:bodyPr>
          <a:lstStyle/>
          <a:p>
            <a:r>
              <a:rPr lang="en-US" sz="1200" dirty="0">
                <a:latin typeface="HelvLight" pitchFamily="2" charset="0"/>
              </a:rPr>
              <a:t>A wonderful serenity has taken possession</a:t>
            </a:r>
          </a:p>
        </p:txBody>
      </p:sp>
      <p:sp>
        <p:nvSpPr>
          <p:cNvPr id="78" name="TextBox 54">
            <a:extLst>
              <a:ext uri="{FF2B5EF4-FFF2-40B4-BE49-F238E27FC236}">
                <a16:creationId xmlns:a16="http://schemas.microsoft.com/office/drawing/2014/main" id="{AAB879A3-DEC1-49AB-B94A-36347319F2EC}"/>
              </a:ext>
            </a:extLst>
          </p:cNvPr>
          <p:cNvSpPr txBox="1"/>
          <p:nvPr/>
        </p:nvSpPr>
        <p:spPr>
          <a:xfrm>
            <a:off x="2385263" y="2077257"/>
            <a:ext cx="1907193" cy="369332"/>
          </a:xfrm>
          <a:prstGeom prst="rect">
            <a:avLst/>
          </a:prstGeom>
          <a:noFill/>
        </p:spPr>
        <p:txBody>
          <a:bodyPr wrap="square" rtlCol="0" anchor="ctr">
            <a:spAutoFit/>
          </a:bodyPr>
          <a:lstStyle/>
          <a:p>
            <a:r>
              <a:rPr lang="en-US" b="1" dirty="0">
                <a:solidFill>
                  <a:srgbClr val="0088B2"/>
                </a:solidFill>
                <a:latin typeface="Helvetica" panose="020B7200000000000000" pitchFamily="34" charset="0"/>
              </a:rPr>
              <a:t>01. Description</a:t>
            </a:r>
            <a:endParaRPr lang="en-ID" b="1" dirty="0">
              <a:solidFill>
                <a:srgbClr val="0088B2"/>
              </a:solidFill>
              <a:latin typeface="Helvetica" panose="020B7200000000000000" pitchFamily="34" charset="0"/>
            </a:endParaRPr>
          </a:p>
        </p:txBody>
      </p:sp>
      <p:sp>
        <p:nvSpPr>
          <p:cNvPr id="90" name="TextBox 58">
            <a:extLst>
              <a:ext uri="{FF2B5EF4-FFF2-40B4-BE49-F238E27FC236}">
                <a16:creationId xmlns:a16="http://schemas.microsoft.com/office/drawing/2014/main" id="{23A0EC24-1905-4FE7-83F9-D8F61AA7FAB7}"/>
              </a:ext>
            </a:extLst>
          </p:cNvPr>
          <p:cNvSpPr txBox="1"/>
          <p:nvPr/>
        </p:nvSpPr>
        <p:spPr>
          <a:xfrm>
            <a:off x="2385263" y="3295813"/>
            <a:ext cx="3108960" cy="276999"/>
          </a:xfrm>
          <a:prstGeom prst="rect">
            <a:avLst/>
          </a:prstGeom>
          <a:noFill/>
        </p:spPr>
        <p:txBody>
          <a:bodyPr wrap="square" rtlCol="0" anchor="t">
            <a:spAutoFit/>
          </a:bodyPr>
          <a:lstStyle/>
          <a:p>
            <a:r>
              <a:rPr lang="en-US" sz="1200" dirty="0">
                <a:latin typeface="HelvLight" pitchFamily="2" charset="0"/>
              </a:rPr>
              <a:t>A wonderful serenity has taken possession</a:t>
            </a:r>
          </a:p>
        </p:txBody>
      </p:sp>
      <p:sp>
        <p:nvSpPr>
          <p:cNvPr id="91" name="TextBox 59">
            <a:extLst>
              <a:ext uri="{FF2B5EF4-FFF2-40B4-BE49-F238E27FC236}">
                <a16:creationId xmlns:a16="http://schemas.microsoft.com/office/drawing/2014/main" id="{7ABF0457-A3DA-48CF-B4EE-C3ECCD5D82E1}"/>
              </a:ext>
            </a:extLst>
          </p:cNvPr>
          <p:cNvSpPr txBox="1"/>
          <p:nvPr/>
        </p:nvSpPr>
        <p:spPr>
          <a:xfrm>
            <a:off x="2385263" y="2970016"/>
            <a:ext cx="1911096" cy="369332"/>
          </a:xfrm>
          <a:prstGeom prst="rect">
            <a:avLst/>
          </a:prstGeom>
          <a:noFill/>
        </p:spPr>
        <p:txBody>
          <a:bodyPr wrap="square" rtlCol="0" anchor="ctr">
            <a:spAutoFit/>
          </a:bodyPr>
          <a:lstStyle/>
          <a:p>
            <a:r>
              <a:rPr lang="en-US" b="1" dirty="0">
                <a:solidFill>
                  <a:srgbClr val="0088B2"/>
                </a:solidFill>
                <a:latin typeface="Helvetica" panose="020B7200000000000000" pitchFamily="34" charset="0"/>
              </a:rPr>
              <a:t>02. Description</a:t>
            </a:r>
            <a:endParaRPr lang="en-ID" b="1" dirty="0">
              <a:solidFill>
                <a:srgbClr val="0088B2"/>
              </a:solidFill>
              <a:latin typeface="Helvetica" panose="020B7200000000000000" pitchFamily="34" charset="0"/>
            </a:endParaRPr>
          </a:p>
        </p:txBody>
      </p:sp>
      <p:sp>
        <p:nvSpPr>
          <p:cNvPr id="116" name="TextBox 63">
            <a:extLst>
              <a:ext uri="{FF2B5EF4-FFF2-40B4-BE49-F238E27FC236}">
                <a16:creationId xmlns:a16="http://schemas.microsoft.com/office/drawing/2014/main" id="{ED9C9D73-E726-4987-8B1F-81DD48F24044}"/>
              </a:ext>
            </a:extLst>
          </p:cNvPr>
          <p:cNvSpPr txBox="1"/>
          <p:nvPr/>
        </p:nvSpPr>
        <p:spPr>
          <a:xfrm>
            <a:off x="2385263" y="4188572"/>
            <a:ext cx="3108960" cy="276999"/>
          </a:xfrm>
          <a:prstGeom prst="rect">
            <a:avLst/>
          </a:prstGeom>
          <a:noFill/>
        </p:spPr>
        <p:txBody>
          <a:bodyPr wrap="square" rtlCol="0" anchor="t">
            <a:spAutoFit/>
          </a:bodyPr>
          <a:lstStyle/>
          <a:p>
            <a:r>
              <a:rPr lang="en-US" sz="1200" dirty="0">
                <a:latin typeface="HelvLight" pitchFamily="2" charset="0"/>
              </a:rPr>
              <a:t>A wonderful serenity has taken possession</a:t>
            </a:r>
          </a:p>
        </p:txBody>
      </p:sp>
      <p:sp>
        <p:nvSpPr>
          <p:cNvPr id="117" name="TextBox 64">
            <a:extLst>
              <a:ext uri="{FF2B5EF4-FFF2-40B4-BE49-F238E27FC236}">
                <a16:creationId xmlns:a16="http://schemas.microsoft.com/office/drawing/2014/main" id="{9F71513C-74E7-4C12-A421-682BFAEBA8C3}"/>
              </a:ext>
            </a:extLst>
          </p:cNvPr>
          <p:cNvSpPr txBox="1"/>
          <p:nvPr/>
        </p:nvSpPr>
        <p:spPr>
          <a:xfrm>
            <a:off x="2385263" y="3862775"/>
            <a:ext cx="1911096" cy="369332"/>
          </a:xfrm>
          <a:prstGeom prst="rect">
            <a:avLst/>
          </a:prstGeom>
          <a:noFill/>
        </p:spPr>
        <p:txBody>
          <a:bodyPr wrap="square" rtlCol="0" anchor="ctr">
            <a:spAutoFit/>
          </a:bodyPr>
          <a:lstStyle/>
          <a:p>
            <a:r>
              <a:rPr lang="en-US" b="1" dirty="0">
                <a:solidFill>
                  <a:srgbClr val="0088B2"/>
                </a:solidFill>
                <a:latin typeface="Helvetica" panose="020B7200000000000000" pitchFamily="34" charset="0"/>
              </a:rPr>
              <a:t>03. Description</a:t>
            </a:r>
            <a:endParaRPr lang="en-ID" b="1" dirty="0">
              <a:solidFill>
                <a:srgbClr val="0088B2"/>
              </a:solidFill>
              <a:latin typeface="Helvetica" panose="020B7200000000000000" pitchFamily="34" charset="0"/>
            </a:endParaRPr>
          </a:p>
        </p:txBody>
      </p:sp>
      <p:sp>
        <p:nvSpPr>
          <p:cNvPr id="121" name="TextBox 68">
            <a:extLst>
              <a:ext uri="{FF2B5EF4-FFF2-40B4-BE49-F238E27FC236}">
                <a16:creationId xmlns:a16="http://schemas.microsoft.com/office/drawing/2014/main" id="{4A2B1A51-EEFA-4718-92F2-B161204503D3}"/>
              </a:ext>
            </a:extLst>
          </p:cNvPr>
          <p:cNvSpPr txBox="1"/>
          <p:nvPr/>
        </p:nvSpPr>
        <p:spPr>
          <a:xfrm>
            <a:off x="2385263" y="5090856"/>
            <a:ext cx="3108960" cy="276999"/>
          </a:xfrm>
          <a:prstGeom prst="rect">
            <a:avLst/>
          </a:prstGeom>
          <a:noFill/>
        </p:spPr>
        <p:txBody>
          <a:bodyPr wrap="square" rtlCol="0" anchor="t">
            <a:spAutoFit/>
          </a:bodyPr>
          <a:lstStyle/>
          <a:p>
            <a:r>
              <a:rPr lang="en-US" sz="1200" dirty="0">
                <a:latin typeface="HelvLight" pitchFamily="2" charset="0"/>
              </a:rPr>
              <a:t>A wonderful serenity has taken possession</a:t>
            </a:r>
          </a:p>
        </p:txBody>
      </p:sp>
      <p:sp>
        <p:nvSpPr>
          <p:cNvPr id="122" name="TextBox 69">
            <a:extLst>
              <a:ext uri="{FF2B5EF4-FFF2-40B4-BE49-F238E27FC236}">
                <a16:creationId xmlns:a16="http://schemas.microsoft.com/office/drawing/2014/main" id="{0C82266F-A364-4749-9845-CAFFF11CA4B7}"/>
              </a:ext>
            </a:extLst>
          </p:cNvPr>
          <p:cNvSpPr txBox="1"/>
          <p:nvPr/>
        </p:nvSpPr>
        <p:spPr>
          <a:xfrm>
            <a:off x="2385263" y="4765059"/>
            <a:ext cx="1911096" cy="369332"/>
          </a:xfrm>
          <a:prstGeom prst="rect">
            <a:avLst/>
          </a:prstGeom>
          <a:noFill/>
        </p:spPr>
        <p:txBody>
          <a:bodyPr wrap="square" rtlCol="0" anchor="ctr">
            <a:spAutoFit/>
          </a:bodyPr>
          <a:lstStyle/>
          <a:p>
            <a:r>
              <a:rPr lang="en-US" b="1" dirty="0">
                <a:solidFill>
                  <a:srgbClr val="0088B2"/>
                </a:solidFill>
                <a:latin typeface="Helvetica" panose="020B7200000000000000" pitchFamily="34" charset="0"/>
              </a:rPr>
              <a:t>04. Description</a:t>
            </a:r>
            <a:endParaRPr lang="en-ID" b="1" dirty="0">
              <a:solidFill>
                <a:srgbClr val="0088B2"/>
              </a:solidFill>
              <a:latin typeface="Helvetica" panose="020B7200000000000000" pitchFamily="34" charset="0"/>
            </a:endParaRPr>
          </a:p>
        </p:txBody>
      </p:sp>
      <p:grpSp>
        <p:nvGrpSpPr>
          <p:cNvPr id="123" name="Group 92">
            <a:extLst>
              <a:ext uri="{FF2B5EF4-FFF2-40B4-BE49-F238E27FC236}">
                <a16:creationId xmlns:a16="http://schemas.microsoft.com/office/drawing/2014/main" id="{67FEF06E-CA76-490F-B784-6A87E4DBAE48}"/>
              </a:ext>
            </a:extLst>
          </p:cNvPr>
          <p:cNvGrpSpPr/>
          <p:nvPr/>
        </p:nvGrpSpPr>
        <p:grpSpPr>
          <a:xfrm>
            <a:off x="6697777" y="2208341"/>
            <a:ext cx="275672" cy="94716"/>
            <a:chOff x="1057888" y="1883230"/>
            <a:chExt cx="919463" cy="315912"/>
          </a:xfrm>
          <a:solidFill>
            <a:srgbClr val="0088B2"/>
          </a:solidFill>
        </p:grpSpPr>
        <p:sp>
          <p:nvSpPr>
            <p:cNvPr id="124" name="Oval 110">
              <a:extLst>
                <a:ext uri="{FF2B5EF4-FFF2-40B4-BE49-F238E27FC236}">
                  <a16:creationId xmlns:a16="http://schemas.microsoft.com/office/drawing/2014/main" id="{04A885C5-DD6F-4D02-B96B-051EDDC0EF70}"/>
                </a:ext>
              </a:extLst>
            </p:cNvPr>
            <p:cNvSpPr/>
            <p:nvPr/>
          </p:nvSpPr>
          <p:spPr>
            <a:xfrm>
              <a:off x="1057888" y="1883230"/>
              <a:ext cx="315912"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sp>
          <p:nvSpPr>
            <p:cNvPr id="125" name="Oval 111">
              <a:extLst>
                <a:ext uri="{FF2B5EF4-FFF2-40B4-BE49-F238E27FC236}">
                  <a16:creationId xmlns:a16="http://schemas.microsoft.com/office/drawing/2014/main" id="{A8C78114-2D40-499D-BAD1-C5D6CCFA6FA0}"/>
                </a:ext>
              </a:extLst>
            </p:cNvPr>
            <p:cNvSpPr/>
            <p:nvPr/>
          </p:nvSpPr>
          <p:spPr>
            <a:xfrm>
              <a:off x="1661440" y="1883230"/>
              <a:ext cx="315911"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grpSp>
      <p:sp>
        <p:nvSpPr>
          <p:cNvPr id="126" name="TextBox 93">
            <a:extLst>
              <a:ext uri="{FF2B5EF4-FFF2-40B4-BE49-F238E27FC236}">
                <a16:creationId xmlns:a16="http://schemas.microsoft.com/office/drawing/2014/main" id="{FDE4785E-3312-4A35-88DD-DE753C2E4926}"/>
              </a:ext>
            </a:extLst>
          </p:cNvPr>
          <p:cNvSpPr txBox="1"/>
          <p:nvPr/>
        </p:nvSpPr>
        <p:spPr>
          <a:xfrm>
            <a:off x="7100977" y="2403054"/>
            <a:ext cx="3108960" cy="276999"/>
          </a:xfrm>
          <a:prstGeom prst="rect">
            <a:avLst/>
          </a:prstGeom>
          <a:noFill/>
        </p:spPr>
        <p:txBody>
          <a:bodyPr wrap="square" rtlCol="0" anchor="t">
            <a:spAutoFit/>
          </a:bodyPr>
          <a:lstStyle/>
          <a:p>
            <a:r>
              <a:rPr lang="en-US" sz="1200" dirty="0">
                <a:latin typeface="HelvLight" pitchFamily="2" charset="0"/>
              </a:rPr>
              <a:t>A wonderful serenity has taken possession</a:t>
            </a:r>
          </a:p>
        </p:txBody>
      </p:sp>
      <p:sp>
        <p:nvSpPr>
          <p:cNvPr id="127" name="TextBox 94">
            <a:extLst>
              <a:ext uri="{FF2B5EF4-FFF2-40B4-BE49-F238E27FC236}">
                <a16:creationId xmlns:a16="http://schemas.microsoft.com/office/drawing/2014/main" id="{CB3282FC-BFF2-4DC4-B5A1-BB3C204B3F99}"/>
              </a:ext>
            </a:extLst>
          </p:cNvPr>
          <p:cNvSpPr txBox="1"/>
          <p:nvPr/>
        </p:nvSpPr>
        <p:spPr>
          <a:xfrm>
            <a:off x="7100977" y="2077257"/>
            <a:ext cx="1907193" cy="369332"/>
          </a:xfrm>
          <a:prstGeom prst="rect">
            <a:avLst/>
          </a:prstGeom>
          <a:noFill/>
        </p:spPr>
        <p:txBody>
          <a:bodyPr wrap="square" rtlCol="0" anchor="ctr">
            <a:spAutoFit/>
          </a:bodyPr>
          <a:lstStyle/>
          <a:p>
            <a:r>
              <a:rPr lang="en-US" b="1" dirty="0">
                <a:solidFill>
                  <a:srgbClr val="0088B2"/>
                </a:solidFill>
                <a:latin typeface="Helvetica" panose="020B7200000000000000" pitchFamily="34" charset="0"/>
              </a:rPr>
              <a:t>05. Description</a:t>
            </a:r>
            <a:endParaRPr lang="en-ID" b="1" dirty="0">
              <a:solidFill>
                <a:srgbClr val="0088B2"/>
              </a:solidFill>
              <a:latin typeface="Helvetica" panose="020B7200000000000000" pitchFamily="34" charset="0"/>
            </a:endParaRPr>
          </a:p>
        </p:txBody>
      </p:sp>
      <p:grpSp>
        <p:nvGrpSpPr>
          <p:cNvPr id="128" name="Group 95">
            <a:extLst>
              <a:ext uri="{FF2B5EF4-FFF2-40B4-BE49-F238E27FC236}">
                <a16:creationId xmlns:a16="http://schemas.microsoft.com/office/drawing/2014/main" id="{31FB753E-C749-40E8-85B8-4CECCE303092}"/>
              </a:ext>
            </a:extLst>
          </p:cNvPr>
          <p:cNvGrpSpPr/>
          <p:nvPr/>
        </p:nvGrpSpPr>
        <p:grpSpPr>
          <a:xfrm>
            <a:off x="6697777" y="3101100"/>
            <a:ext cx="275672" cy="94716"/>
            <a:chOff x="1057888" y="1883230"/>
            <a:chExt cx="919463" cy="315912"/>
          </a:xfrm>
          <a:solidFill>
            <a:srgbClr val="0088B2"/>
          </a:solidFill>
        </p:grpSpPr>
        <p:sp>
          <p:nvSpPr>
            <p:cNvPr id="129" name="Oval 108">
              <a:extLst>
                <a:ext uri="{FF2B5EF4-FFF2-40B4-BE49-F238E27FC236}">
                  <a16:creationId xmlns:a16="http://schemas.microsoft.com/office/drawing/2014/main" id="{498FA137-473D-453A-A6FD-2672EC5C715B}"/>
                </a:ext>
              </a:extLst>
            </p:cNvPr>
            <p:cNvSpPr/>
            <p:nvPr/>
          </p:nvSpPr>
          <p:spPr>
            <a:xfrm>
              <a:off x="1057888" y="1883230"/>
              <a:ext cx="315912"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sp>
          <p:nvSpPr>
            <p:cNvPr id="130" name="Oval 109">
              <a:extLst>
                <a:ext uri="{FF2B5EF4-FFF2-40B4-BE49-F238E27FC236}">
                  <a16:creationId xmlns:a16="http://schemas.microsoft.com/office/drawing/2014/main" id="{BE89080A-E354-4FA5-BE3B-D1664EC72AD6}"/>
                </a:ext>
              </a:extLst>
            </p:cNvPr>
            <p:cNvSpPr/>
            <p:nvPr/>
          </p:nvSpPr>
          <p:spPr>
            <a:xfrm>
              <a:off x="1661440" y="1883230"/>
              <a:ext cx="315911"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grpSp>
      <p:sp>
        <p:nvSpPr>
          <p:cNvPr id="131" name="TextBox 96">
            <a:extLst>
              <a:ext uri="{FF2B5EF4-FFF2-40B4-BE49-F238E27FC236}">
                <a16:creationId xmlns:a16="http://schemas.microsoft.com/office/drawing/2014/main" id="{C5196751-01D9-4731-9884-0A8B5E51278D}"/>
              </a:ext>
            </a:extLst>
          </p:cNvPr>
          <p:cNvSpPr txBox="1"/>
          <p:nvPr/>
        </p:nvSpPr>
        <p:spPr>
          <a:xfrm>
            <a:off x="7100977" y="3295813"/>
            <a:ext cx="3108960" cy="276999"/>
          </a:xfrm>
          <a:prstGeom prst="rect">
            <a:avLst/>
          </a:prstGeom>
          <a:noFill/>
        </p:spPr>
        <p:txBody>
          <a:bodyPr wrap="square" rtlCol="0" anchor="t">
            <a:spAutoFit/>
          </a:bodyPr>
          <a:lstStyle/>
          <a:p>
            <a:r>
              <a:rPr lang="en-US" sz="1200" dirty="0">
                <a:latin typeface="HelvLight" pitchFamily="2" charset="0"/>
              </a:rPr>
              <a:t>A wonderful serenity has taken possession</a:t>
            </a:r>
          </a:p>
        </p:txBody>
      </p:sp>
      <p:sp>
        <p:nvSpPr>
          <p:cNvPr id="132" name="TextBox 97">
            <a:extLst>
              <a:ext uri="{FF2B5EF4-FFF2-40B4-BE49-F238E27FC236}">
                <a16:creationId xmlns:a16="http://schemas.microsoft.com/office/drawing/2014/main" id="{5591838E-8D92-4F4F-B00D-9318BE277CC1}"/>
              </a:ext>
            </a:extLst>
          </p:cNvPr>
          <p:cNvSpPr txBox="1"/>
          <p:nvPr/>
        </p:nvSpPr>
        <p:spPr>
          <a:xfrm>
            <a:off x="7100977" y="2970016"/>
            <a:ext cx="1911096" cy="369332"/>
          </a:xfrm>
          <a:prstGeom prst="rect">
            <a:avLst/>
          </a:prstGeom>
          <a:noFill/>
        </p:spPr>
        <p:txBody>
          <a:bodyPr wrap="square" rtlCol="0" anchor="ctr">
            <a:spAutoFit/>
          </a:bodyPr>
          <a:lstStyle/>
          <a:p>
            <a:r>
              <a:rPr lang="en-US" b="1" dirty="0">
                <a:solidFill>
                  <a:srgbClr val="0088B2"/>
                </a:solidFill>
                <a:latin typeface="Helvetica" panose="020B7200000000000000" pitchFamily="34" charset="0"/>
              </a:rPr>
              <a:t>06. Description</a:t>
            </a:r>
            <a:endParaRPr lang="en-ID" b="1" dirty="0">
              <a:solidFill>
                <a:srgbClr val="0088B2"/>
              </a:solidFill>
              <a:latin typeface="Helvetica" panose="020B7200000000000000" pitchFamily="34" charset="0"/>
            </a:endParaRPr>
          </a:p>
        </p:txBody>
      </p:sp>
      <p:grpSp>
        <p:nvGrpSpPr>
          <p:cNvPr id="133" name="Group 98">
            <a:extLst>
              <a:ext uri="{FF2B5EF4-FFF2-40B4-BE49-F238E27FC236}">
                <a16:creationId xmlns:a16="http://schemas.microsoft.com/office/drawing/2014/main" id="{68B07A87-D9CC-49CD-83BB-8B04592796B1}"/>
              </a:ext>
            </a:extLst>
          </p:cNvPr>
          <p:cNvGrpSpPr/>
          <p:nvPr/>
        </p:nvGrpSpPr>
        <p:grpSpPr>
          <a:xfrm>
            <a:off x="6697777" y="3993859"/>
            <a:ext cx="275672" cy="94716"/>
            <a:chOff x="1057888" y="1883230"/>
            <a:chExt cx="919463" cy="315912"/>
          </a:xfrm>
          <a:solidFill>
            <a:srgbClr val="0088B2"/>
          </a:solidFill>
        </p:grpSpPr>
        <p:sp>
          <p:nvSpPr>
            <p:cNvPr id="134" name="Oval 106">
              <a:extLst>
                <a:ext uri="{FF2B5EF4-FFF2-40B4-BE49-F238E27FC236}">
                  <a16:creationId xmlns:a16="http://schemas.microsoft.com/office/drawing/2014/main" id="{D8B83B85-3320-4DFC-ACD4-8B52C4DA7B2F}"/>
                </a:ext>
              </a:extLst>
            </p:cNvPr>
            <p:cNvSpPr/>
            <p:nvPr/>
          </p:nvSpPr>
          <p:spPr>
            <a:xfrm>
              <a:off x="1057888" y="1883230"/>
              <a:ext cx="315912"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sp>
          <p:nvSpPr>
            <p:cNvPr id="135" name="Oval 107">
              <a:extLst>
                <a:ext uri="{FF2B5EF4-FFF2-40B4-BE49-F238E27FC236}">
                  <a16:creationId xmlns:a16="http://schemas.microsoft.com/office/drawing/2014/main" id="{40C90B07-ADB5-43E3-A4BE-76311B126AA2}"/>
                </a:ext>
              </a:extLst>
            </p:cNvPr>
            <p:cNvSpPr/>
            <p:nvPr/>
          </p:nvSpPr>
          <p:spPr>
            <a:xfrm>
              <a:off x="1661440" y="1883230"/>
              <a:ext cx="315911"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grpSp>
      <p:sp>
        <p:nvSpPr>
          <p:cNvPr id="136" name="TextBox 99">
            <a:extLst>
              <a:ext uri="{FF2B5EF4-FFF2-40B4-BE49-F238E27FC236}">
                <a16:creationId xmlns:a16="http://schemas.microsoft.com/office/drawing/2014/main" id="{01365E21-0B4D-4D6D-A853-A76C2CF26C41}"/>
              </a:ext>
            </a:extLst>
          </p:cNvPr>
          <p:cNvSpPr txBox="1"/>
          <p:nvPr/>
        </p:nvSpPr>
        <p:spPr>
          <a:xfrm>
            <a:off x="7100977" y="4188572"/>
            <a:ext cx="3108960" cy="276999"/>
          </a:xfrm>
          <a:prstGeom prst="rect">
            <a:avLst/>
          </a:prstGeom>
          <a:noFill/>
        </p:spPr>
        <p:txBody>
          <a:bodyPr wrap="square" rtlCol="0" anchor="t">
            <a:spAutoFit/>
          </a:bodyPr>
          <a:lstStyle/>
          <a:p>
            <a:r>
              <a:rPr lang="en-US" sz="1200" dirty="0">
                <a:latin typeface="HelvLight" pitchFamily="2" charset="0"/>
              </a:rPr>
              <a:t>A wonderful serenity has taken possession</a:t>
            </a:r>
          </a:p>
        </p:txBody>
      </p:sp>
      <p:sp>
        <p:nvSpPr>
          <p:cNvPr id="137" name="TextBox 100">
            <a:extLst>
              <a:ext uri="{FF2B5EF4-FFF2-40B4-BE49-F238E27FC236}">
                <a16:creationId xmlns:a16="http://schemas.microsoft.com/office/drawing/2014/main" id="{D1568A88-4A11-4D9E-9D56-28014A0ED3FD}"/>
              </a:ext>
            </a:extLst>
          </p:cNvPr>
          <p:cNvSpPr txBox="1"/>
          <p:nvPr/>
        </p:nvSpPr>
        <p:spPr>
          <a:xfrm>
            <a:off x="7100977" y="3862775"/>
            <a:ext cx="1911096" cy="369332"/>
          </a:xfrm>
          <a:prstGeom prst="rect">
            <a:avLst/>
          </a:prstGeom>
          <a:noFill/>
        </p:spPr>
        <p:txBody>
          <a:bodyPr wrap="square" rtlCol="0" anchor="ctr">
            <a:spAutoFit/>
          </a:bodyPr>
          <a:lstStyle/>
          <a:p>
            <a:r>
              <a:rPr lang="en-US" b="1" dirty="0">
                <a:solidFill>
                  <a:srgbClr val="0088B2"/>
                </a:solidFill>
                <a:latin typeface="Helvetica" panose="020B7200000000000000" pitchFamily="34" charset="0"/>
              </a:rPr>
              <a:t>07. Description</a:t>
            </a:r>
            <a:endParaRPr lang="en-ID" b="1" dirty="0">
              <a:solidFill>
                <a:srgbClr val="0088B2"/>
              </a:solidFill>
              <a:latin typeface="Helvetica" panose="020B7200000000000000" pitchFamily="34" charset="0"/>
            </a:endParaRPr>
          </a:p>
        </p:txBody>
      </p:sp>
      <p:grpSp>
        <p:nvGrpSpPr>
          <p:cNvPr id="138" name="Group 101">
            <a:extLst>
              <a:ext uri="{FF2B5EF4-FFF2-40B4-BE49-F238E27FC236}">
                <a16:creationId xmlns:a16="http://schemas.microsoft.com/office/drawing/2014/main" id="{32F2DAC9-4D15-4B4A-9A90-B42BAB2D0823}"/>
              </a:ext>
            </a:extLst>
          </p:cNvPr>
          <p:cNvGrpSpPr/>
          <p:nvPr/>
        </p:nvGrpSpPr>
        <p:grpSpPr>
          <a:xfrm>
            <a:off x="6697777" y="4896143"/>
            <a:ext cx="275672" cy="94716"/>
            <a:chOff x="1057888" y="1883230"/>
            <a:chExt cx="919463" cy="315912"/>
          </a:xfrm>
          <a:solidFill>
            <a:srgbClr val="0088B2"/>
          </a:solidFill>
        </p:grpSpPr>
        <p:sp>
          <p:nvSpPr>
            <p:cNvPr id="139" name="Oval 104">
              <a:extLst>
                <a:ext uri="{FF2B5EF4-FFF2-40B4-BE49-F238E27FC236}">
                  <a16:creationId xmlns:a16="http://schemas.microsoft.com/office/drawing/2014/main" id="{A7959A60-6120-49E3-B3DB-426CEBEE78EB}"/>
                </a:ext>
              </a:extLst>
            </p:cNvPr>
            <p:cNvSpPr/>
            <p:nvPr/>
          </p:nvSpPr>
          <p:spPr>
            <a:xfrm>
              <a:off x="1057888" y="1883230"/>
              <a:ext cx="315912"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sp>
          <p:nvSpPr>
            <p:cNvPr id="140" name="Oval 105">
              <a:extLst>
                <a:ext uri="{FF2B5EF4-FFF2-40B4-BE49-F238E27FC236}">
                  <a16:creationId xmlns:a16="http://schemas.microsoft.com/office/drawing/2014/main" id="{8C0442E3-CDFE-48F0-8F1A-9D14C97B2B9A}"/>
                </a:ext>
              </a:extLst>
            </p:cNvPr>
            <p:cNvSpPr/>
            <p:nvPr/>
          </p:nvSpPr>
          <p:spPr>
            <a:xfrm>
              <a:off x="1661440" y="1883230"/>
              <a:ext cx="315911"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grpSp>
      <p:sp>
        <p:nvSpPr>
          <p:cNvPr id="141" name="TextBox 102">
            <a:extLst>
              <a:ext uri="{FF2B5EF4-FFF2-40B4-BE49-F238E27FC236}">
                <a16:creationId xmlns:a16="http://schemas.microsoft.com/office/drawing/2014/main" id="{76285B8D-92C1-4E8E-8711-18554BF6DD98}"/>
              </a:ext>
            </a:extLst>
          </p:cNvPr>
          <p:cNvSpPr txBox="1"/>
          <p:nvPr/>
        </p:nvSpPr>
        <p:spPr>
          <a:xfrm>
            <a:off x="7100977" y="5090856"/>
            <a:ext cx="3108960" cy="276999"/>
          </a:xfrm>
          <a:prstGeom prst="rect">
            <a:avLst/>
          </a:prstGeom>
          <a:noFill/>
        </p:spPr>
        <p:txBody>
          <a:bodyPr wrap="square" rtlCol="0" anchor="t">
            <a:spAutoFit/>
          </a:bodyPr>
          <a:lstStyle/>
          <a:p>
            <a:r>
              <a:rPr lang="en-US" sz="1200" dirty="0">
                <a:latin typeface="HelvLight" pitchFamily="2" charset="0"/>
              </a:rPr>
              <a:t>A wonderful serenity has taken possession</a:t>
            </a:r>
          </a:p>
        </p:txBody>
      </p:sp>
      <p:sp>
        <p:nvSpPr>
          <p:cNvPr id="142" name="TextBox 103">
            <a:extLst>
              <a:ext uri="{FF2B5EF4-FFF2-40B4-BE49-F238E27FC236}">
                <a16:creationId xmlns:a16="http://schemas.microsoft.com/office/drawing/2014/main" id="{34B52BFD-8ED5-4347-B662-C78E7CC4ABF8}"/>
              </a:ext>
            </a:extLst>
          </p:cNvPr>
          <p:cNvSpPr txBox="1"/>
          <p:nvPr/>
        </p:nvSpPr>
        <p:spPr>
          <a:xfrm>
            <a:off x="7100977" y="4765059"/>
            <a:ext cx="1911096" cy="369332"/>
          </a:xfrm>
          <a:prstGeom prst="rect">
            <a:avLst/>
          </a:prstGeom>
          <a:noFill/>
        </p:spPr>
        <p:txBody>
          <a:bodyPr wrap="square" rtlCol="0" anchor="ctr">
            <a:spAutoFit/>
          </a:bodyPr>
          <a:lstStyle/>
          <a:p>
            <a:r>
              <a:rPr lang="en-US" b="1" dirty="0">
                <a:solidFill>
                  <a:srgbClr val="0088B2"/>
                </a:solidFill>
                <a:latin typeface="Helvetica" panose="020B7200000000000000" pitchFamily="34" charset="0"/>
              </a:rPr>
              <a:t>08. Description</a:t>
            </a:r>
            <a:endParaRPr lang="en-ID" b="1" dirty="0">
              <a:solidFill>
                <a:srgbClr val="0088B2"/>
              </a:solidFill>
              <a:latin typeface="Helvetica" panose="020B7200000000000000" pitchFamily="34" charset="0"/>
            </a:endParaRPr>
          </a:p>
        </p:txBody>
      </p:sp>
      <p:grpSp>
        <p:nvGrpSpPr>
          <p:cNvPr id="159" name="Group 92">
            <a:extLst>
              <a:ext uri="{FF2B5EF4-FFF2-40B4-BE49-F238E27FC236}">
                <a16:creationId xmlns:a16="http://schemas.microsoft.com/office/drawing/2014/main" id="{E8B1F3E0-D587-41E6-A295-705252FFEDBD}"/>
              </a:ext>
            </a:extLst>
          </p:cNvPr>
          <p:cNvGrpSpPr/>
          <p:nvPr/>
        </p:nvGrpSpPr>
        <p:grpSpPr>
          <a:xfrm>
            <a:off x="1954656" y="2208341"/>
            <a:ext cx="275672" cy="94716"/>
            <a:chOff x="1057888" y="1883230"/>
            <a:chExt cx="919463" cy="315912"/>
          </a:xfrm>
          <a:solidFill>
            <a:srgbClr val="0088B2"/>
          </a:solidFill>
        </p:grpSpPr>
        <p:sp>
          <p:nvSpPr>
            <p:cNvPr id="160" name="Oval 110">
              <a:extLst>
                <a:ext uri="{FF2B5EF4-FFF2-40B4-BE49-F238E27FC236}">
                  <a16:creationId xmlns:a16="http://schemas.microsoft.com/office/drawing/2014/main" id="{F6598829-6C64-4432-AB7A-B731ED24C84A}"/>
                </a:ext>
              </a:extLst>
            </p:cNvPr>
            <p:cNvSpPr/>
            <p:nvPr/>
          </p:nvSpPr>
          <p:spPr>
            <a:xfrm>
              <a:off x="1057888" y="1883230"/>
              <a:ext cx="315912"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sp>
          <p:nvSpPr>
            <p:cNvPr id="161" name="Oval 111">
              <a:extLst>
                <a:ext uri="{FF2B5EF4-FFF2-40B4-BE49-F238E27FC236}">
                  <a16:creationId xmlns:a16="http://schemas.microsoft.com/office/drawing/2014/main" id="{732D6541-02B0-4502-AE6B-D85B7D2E04EF}"/>
                </a:ext>
              </a:extLst>
            </p:cNvPr>
            <p:cNvSpPr/>
            <p:nvPr/>
          </p:nvSpPr>
          <p:spPr>
            <a:xfrm>
              <a:off x="1661440" y="1883230"/>
              <a:ext cx="315911"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grpSp>
      <p:grpSp>
        <p:nvGrpSpPr>
          <p:cNvPr id="162" name="Group 95">
            <a:extLst>
              <a:ext uri="{FF2B5EF4-FFF2-40B4-BE49-F238E27FC236}">
                <a16:creationId xmlns:a16="http://schemas.microsoft.com/office/drawing/2014/main" id="{D2F5209A-B3A1-4549-BCD9-6A55742773D3}"/>
              </a:ext>
            </a:extLst>
          </p:cNvPr>
          <p:cNvGrpSpPr/>
          <p:nvPr/>
        </p:nvGrpSpPr>
        <p:grpSpPr>
          <a:xfrm>
            <a:off x="1954656" y="3101100"/>
            <a:ext cx="275672" cy="94716"/>
            <a:chOff x="1057888" y="1883230"/>
            <a:chExt cx="919463" cy="315912"/>
          </a:xfrm>
          <a:solidFill>
            <a:srgbClr val="0088B2"/>
          </a:solidFill>
        </p:grpSpPr>
        <p:sp>
          <p:nvSpPr>
            <p:cNvPr id="163" name="Oval 108">
              <a:extLst>
                <a:ext uri="{FF2B5EF4-FFF2-40B4-BE49-F238E27FC236}">
                  <a16:creationId xmlns:a16="http://schemas.microsoft.com/office/drawing/2014/main" id="{30580F94-9173-4C7C-BC99-02C86C6A37A2}"/>
                </a:ext>
              </a:extLst>
            </p:cNvPr>
            <p:cNvSpPr/>
            <p:nvPr/>
          </p:nvSpPr>
          <p:spPr>
            <a:xfrm>
              <a:off x="1057888" y="1883230"/>
              <a:ext cx="315912"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sp>
          <p:nvSpPr>
            <p:cNvPr id="164" name="Oval 109">
              <a:extLst>
                <a:ext uri="{FF2B5EF4-FFF2-40B4-BE49-F238E27FC236}">
                  <a16:creationId xmlns:a16="http://schemas.microsoft.com/office/drawing/2014/main" id="{AE4A1B15-C9EF-48B0-91E7-32CBB6B7DBF7}"/>
                </a:ext>
              </a:extLst>
            </p:cNvPr>
            <p:cNvSpPr/>
            <p:nvPr/>
          </p:nvSpPr>
          <p:spPr>
            <a:xfrm>
              <a:off x="1661440" y="1883230"/>
              <a:ext cx="315911"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grpSp>
      <p:grpSp>
        <p:nvGrpSpPr>
          <p:cNvPr id="165" name="Group 98">
            <a:extLst>
              <a:ext uri="{FF2B5EF4-FFF2-40B4-BE49-F238E27FC236}">
                <a16:creationId xmlns:a16="http://schemas.microsoft.com/office/drawing/2014/main" id="{E99D1061-8688-4B70-9B19-DFF6D5489328}"/>
              </a:ext>
            </a:extLst>
          </p:cNvPr>
          <p:cNvGrpSpPr/>
          <p:nvPr/>
        </p:nvGrpSpPr>
        <p:grpSpPr>
          <a:xfrm>
            <a:off x="1954656" y="3993859"/>
            <a:ext cx="275672" cy="94716"/>
            <a:chOff x="1057888" y="1883230"/>
            <a:chExt cx="919463" cy="315912"/>
          </a:xfrm>
          <a:solidFill>
            <a:srgbClr val="0088B2"/>
          </a:solidFill>
        </p:grpSpPr>
        <p:sp>
          <p:nvSpPr>
            <p:cNvPr id="166" name="Oval 106">
              <a:extLst>
                <a:ext uri="{FF2B5EF4-FFF2-40B4-BE49-F238E27FC236}">
                  <a16:creationId xmlns:a16="http://schemas.microsoft.com/office/drawing/2014/main" id="{D7F40D89-622E-461D-9062-EA7862D40D38}"/>
                </a:ext>
              </a:extLst>
            </p:cNvPr>
            <p:cNvSpPr/>
            <p:nvPr/>
          </p:nvSpPr>
          <p:spPr>
            <a:xfrm>
              <a:off x="1057888" y="1883230"/>
              <a:ext cx="315912"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sp>
          <p:nvSpPr>
            <p:cNvPr id="167" name="Oval 107">
              <a:extLst>
                <a:ext uri="{FF2B5EF4-FFF2-40B4-BE49-F238E27FC236}">
                  <a16:creationId xmlns:a16="http://schemas.microsoft.com/office/drawing/2014/main" id="{80390D52-57B4-41B9-9C19-DE8D3247F1A4}"/>
                </a:ext>
              </a:extLst>
            </p:cNvPr>
            <p:cNvSpPr/>
            <p:nvPr/>
          </p:nvSpPr>
          <p:spPr>
            <a:xfrm>
              <a:off x="1661440" y="1883230"/>
              <a:ext cx="315911"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grpSp>
      <p:grpSp>
        <p:nvGrpSpPr>
          <p:cNvPr id="168" name="Group 101">
            <a:extLst>
              <a:ext uri="{FF2B5EF4-FFF2-40B4-BE49-F238E27FC236}">
                <a16:creationId xmlns:a16="http://schemas.microsoft.com/office/drawing/2014/main" id="{A73387AA-9A7A-4BEA-9B38-F2A4AB0827C9}"/>
              </a:ext>
            </a:extLst>
          </p:cNvPr>
          <p:cNvGrpSpPr/>
          <p:nvPr/>
        </p:nvGrpSpPr>
        <p:grpSpPr>
          <a:xfrm>
            <a:off x="1954656" y="4896143"/>
            <a:ext cx="275672" cy="94716"/>
            <a:chOff x="1057888" y="1883230"/>
            <a:chExt cx="919463" cy="315912"/>
          </a:xfrm>
          <a:solidFill>
            <a:srgbClr val="0088B2"/>
          </a:solidFill>
        </p:grpSpPr>
        <p:sp>
          <p:nvSpPr>
            <p:cNvPr id="169" name="Oval 104">
              <a:extLst>
                <a:ext uri="{FF2B5EF4-FFF2-40B4-BE49-F238E27FC236}">
                  <a16:creationId xmlns:a16="http://schemas.microsoft.com/office/drawing/2014/main" id="{803E32B6-8D18-44EB-BCB1-8E709E385938}"/>
                </a:ext>
              </a:extLst>
            </p:cNvPr>
            <p:cNvSpPr/>
            <p:nvPr/>
          </p:nvSpPr>
          <p:spPr>
            <a:xfrm>
              <a:off x="1057888" y="1883230"/>
              <a:ext cx="315912"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sp>
          <p:nvSpPr>
            <p:cNvPr id="170" name="Oval 105">
              <a:extLst>
                <a:ext uri="{FF2B5EF4-FFF2-40B4-BE49-F238E27FC236}">
                  <a16:creationId xmlns:a16="http://schemas.microsoft.com/office/drawing/2014/main" id="{FA74BDE3-738E-4A98-9E21-74D0CF62C52F}"/>
                </a:ext>
              </a:extLst>
            </p:cNvPr>
            <p:cNvSpPr/>
            <p:nvPr/>
          </p:nvSpPr>
          <p:spPr>
            <a:xfrm>
              <a:off x="1661440" y="1883230"/>
              <a:ext cx="315911" cy="31591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7200000000000000" pitchFamily="34" charset="0"/>
              </a:endParaRPr>
            </a:p>
          </p:txBody>
        </p:sp>
      </p:grpSp>
    </p:spTree>
    <p:extLst>
      <p:ext uri="{BB962C8B-B14F-4D97-AF65-F5344CB8AC3E}">
        <p14:creationId xmlns:p14="http://schemas.microsoft.com/office/powerpoint/2010/main" val="2337097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823F7B9-0C1E-424F-972A-352086422E26}"/>
              </a:ext>
            </a:extLst>
          </p:cNvPr>
          <p:cNvSpPr>
            <a:spLocks noGrp="1"/>
          </p:cNvSpPr>
          <p:nvPr>
            <p:ph type="title"/>
          </p:nvPr>
        </p:nvSpPr>
        <p:spPr/>
        <p:txBody>
          <a:bodyPr/>
          <a:lstStyle/>
          <a:p>
            <a:r>
              <a:rPr lang="es-ES" dirty="0" err="1"/>
              <a:t>Icons</a:t>
            </a:r>
            <a:endParaRPr lang="en-US" dirty="0"/>
          </a:p>
        </p:txBody>
      </p:sp>
      <p:sp>
        <p:nvSpPr>
          <p:cNvPr id="3" name="Freeform 147">
            <a:extLst>
              <a:ext uri="{FF2B5EF4-FFF2-40B4-BE49-F238E27FC236}">
                <a16:creationId xmlns:a16="http://schemas.microsoft.com/office/drawing/2014/main" id="{5A25996A-DBE2-4C8F-91D4-AA4C3423CA34}"/>
              </a:ext>
            </a:extLst>
          </p:cNvPr>
          <p:cNvSpPr>
            <a:spLocks noChangeAspect="1" noEditPoints="1"/>
          </p:cNvSpPr>
          <p:nvPr/>
        </p:nvSpPr>
        <p:spPr bwMode="auto">
          <a:xfrm>
            <a:off x="2702290" y="2107673"/>
            <a:ext cx="311805" cy="268265"/>
          </a:xfrm>
          <a:custGeom>
            <a:avLst/>
            <a:gdLst>
              <a:gd name="T0" fmla="*/ 436 w 467"/>
              <a:gd name="T1" fmla="*/ 83 h 401"/>
              <a:gd name="T2" fmla="*/ 351 w 467"/>
              <a:gd name="T3" fmla="*/ 22 h 401"/>
              <a:gd name="T4" fmla="*/ 234 w 467"/>
              <a:gd name="T5" fmla="*/ 0 h 401"/>
              <a:gd name="T6" fmla="*/ 143 w 467"/>
              <a:gd name="T7" fmla="*/ 13 h 401"/>
              <a:gd name="T8" fmla="*/ 68 w 467"/>
              <a:gd name="T9" fmla="*/ 49 h 401"/>
              <a:gd name="T10" fmla="*/ 19 w 467"/>
              <a:gd name="T11" fmla="*/ 102 h 401"/>
              <a:gd name="T12" fmla="*/ 0 w 467"/>
              <a:gd name="T13" fmla="*/ 167 h 401"/>
              <a:gd name="T14" fmla="*/ 24 w 467"/>
              <a:gd name="T15" fmla="*/ 240 h 401"/>
              <a:gd name="T16" fmla="*/ 88 w 467"/>
              <a:gd name="T17" fmla="*/ 297 h 401"/>
              <a:gd name="T18" fmla="*/ 81 w 467"/>
              <a:gd name="T19" fmla="*/ 317 h 401"/>
              <a:gd name="T20" fmla="*/ 74 w 467"/>
              <a:gd name="T21" fmla="*/ 333 h 401"/>
              <a:gd name="T22" fmla="*/ 66 w 467"/>
              <a:gd name="T23" fmla="*/ 346 h 401"/>
              <a:gd name="T24" fmla="*/ 58 w 467"/>
              <a:gd name="T25" fmla="*/ 356 h 401"/>
              <a:gd name="T26" fmla="*/ 49 w 467"/>
              <a:gd name="T27" fmla="*/ 366 h 401"/>
              <a:gd name="T28" fmla="*/ 41 w 467"/>
              <a:gd name="T29" fmla="*/ 375 h 401"/>
              <a:gd name="T30" fmla="*/ 39 w 467"/>
              <a:gd name="T31" fmla="*/ 378 h 401"/>
              <a:gd name="T32" fmla="*/ 37 w 467"/>
              <a:gd name="T33" fmla="*/ 380 h 401"/>
              <a:gd name="T34" fmla="*/ 35 w 467"/>
              <a:gd name="T35" fmla="*/ 382 h 401"/>
              <a:gd name="T36" fmla="*/ 34 w 467"/>
              <a:gd name="T37" fmla="*/ 385 h 401"/>
              <a:gd name="T38" fmla="*/ 34 w 467"/>
              <a:gd name="T39" fmla="*/ 387 h 401"/>
              <a:gd name="T40" fmla="*/ 34 w 467"/>
              <a:gd name="T41" fmla="*/ 390 h 401"/>
              <a:gd name="T42" fmla="*/ 34 w 467"/>
              <a:gd name="T43" fmla="*/ 391 h 401"/>
              <a:gd name="T44" fmla="*/ 38 w 467"/>
              <a:gd name="T45" fmla="*/ 398 h 401"/>
              <a:gd name="T46" fmla="*/ 46 w 467"/>
              <a:gd name="T47" fmla="*/ 400 h 401"/>
              <a:gd name="T48" fmla="*/ 76 w 467"/>
              <a:gd name="T49" fmla="*/ 395 h 401"/>
              <a:gd name="T50" fmla="*/ 196 w 467"/>
              <a:gd name="T51" fmla="*/ 332 h 401"/>
              <a:gd name="T52" fmla="*/ 234 w 467"/>
              <a:gd name="T53" fmla="*/ 334 h 401"/>
              <a:gd name="T54" fmla="*/ 351 w 467"/>
              <a:gd name="T55" fmla="*/ 311 h 401"/>
              <a:gd name="T56" fmla="*/ 436 w 467"/>
              <a:gd name="T57" fmla="*/ 251 h 401"/>
              <a:gd name="T58" fmla="*/ 467 w 467"/>
              <a:gd name="T59" fmla="*/ 167 h 401"/>
              <a:gd name="T60" fmla="*/ 436 w 467"/>
              <a:gd name="T61" fmla="*/ 83 h 401"/>
              <a:gd name="T62" fmla="*/ 436 w 467"/>
              <a:gd name="T63" fmla="*/ 83 h 401"/>
              <a:gd name="T64" fmla="*/ 436 w 467"/>
              <a:gd name="T65" fmla="*/ 8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7" h="401">
                <a:moveTo>
                  <a:pt x="436" y="83"/>
                </a:moveTo>
                <a:cubicBezTo>
                  <a:pt x="415" y="57"/>
                  <a:pt x="387" y="37"/>
                  <a:pt x="351" y="22"/>
                </a:cubicBezTo>
                <a:cubicBezTo>
                  <a:pt x="315" y="7"/>
                  <a:pt x="276" y="0"/>
                  <a:pt x="234" y="0"/>
                </a:cubicBezTo>
                <a:cubicBezTo>
                  <a:pt x="202" y="0"/>
                  <a:pt x="172" y="4"/>
                  <a:pt x="143" y="13"/>
                </a:cubicBezTo>
                <a:cubicBezTo>
                  <a:pt x="114" y="22"/>
                  <a:pt x="89" y="34"/>
                  <a:pt x="68" y="49"/>
                </a:cubicBezTo>
                <a:cubicBezTo>
                  <a:pt x="47" y="64"/>
                  <a:pt x="31" y="81"/>
                  <a:pt x="19" y="102"/>
                </a:cubicBezTo>
                <a:cubicBezTo>
                  <a:pt x="6" y="123"/>
                  <a:pt x="0" y="144"/>
                  <a:pt x="0" y="167"/>
                </a:cubicBezTo>
                <a:cubicBezTo>
                  <a:pt x="0" y="193"/>
                  <a:pt x="8" y="217"/>
                  <a:pt x="24" y="240"/>
                </a:cubicBezTo>
                <a:cubicBezTo>
                  <a:pt x="39" y="263"/>
                  <a:pt x="61" y="282"/>
                  <a:pt x="88" y="297"/>
                </a:cubicBezTo>
                <a:cubicBezTo>
                  <a:pt x="86" y="304"/>
                  <a:pt x="84" y="311"/>
                  <a:pt x="81" y="317"/>
                </a:cubicBezTo>
                <a:cubicBezTo>
                  <a:pt x="79" y="324"/>
                  <a:pt x="76" y="329"/>
                  <a:pt x="74" y="333"/>
                </a:cubicBezTo>
                <a:cubicBezTo>
                  <a:pt x="72" y="337"/>
                  <a:pt x="69" y="341"/>
                  <a:pt x="66" y="346"/>
                </a:cubicBezTo>
                <a:cubicBezTo>
                  <a:pt x="62" y="351"/>
                  <a:pt x="60" y="354"/>
                  <a:pt x="58" y="356"/>
                </a:cubicBezTo>
                <a:cubicBezTo>
                  <a:pt x="56" y="358"/>
                  <a:pt x="53" y="362"/>
                  <a:pt x="49" y="366"/>
                </a:cubicBezTo>
                <a:cubicBezTo>
                  <a:pt x="45" y="371"/>
                  <a:pt x="42" y="374"/>
                  <a:pt x="41" y="375"/>
                </a:cubicBezTo>
                <a:cubicBezTo>
                  <a:pt x="41" y="375"/>
                  <a:pt x="40" y="376"/>
                  <a:pt x="39" y="378"/>
                </a:cubicBezTo>
                <a:cubicBezTo>
                  <a:pt x="37" y="379"/>
                  <a:pt x="37" y="380"/>
                  <a:pt x="37" y="380"/>
                </a:cubicBezTo>
                <a:cubicBezTo>
                  <a:pt x="35" y="382"/>
                  <a:pt x="35" y="382"/>
                  <a:pt x="35" y="382"/>
                </a:cubicBezTo>
                <a:cubicBezTo>
                  <a:pt x="34" y="383"/>
                  <a:pt x="34" y="384"/>
                  <a:pt x="34" y="385"/>
                </a:cubicBezTo>
                <a:cubicBezTo>
                  <a:pt x="34" y="385"/>
                  <a:pt x="34" y="386"/>
                  <a:pt x="34" y="387"/>
                </a:cubicBezTo>
                <a:cubicBezTo>
                  <a:pt x="33" y="389"/>
                  <a:pt x="33" y="390"/>
                  <a:pt x="34" y="390"/>
                </a:cubicBezTo>
                <a:cubicBezTo>
                  <a:pt x="34" y="391"/>
                  <a:pt x="34" y="391"/>
                  <a:pt x="34" y="391"/>
                </a:cubicBezTo>
                <a:cubicBezTo>
                  <a:pt x="34" y="394"/>
                  <a:pt x="36" y="396"/>
                  <a:pt x="38" y="398"/>
                </a:cubicBezTo>
                <a:cubicBezTo>
                  <a:pt x="41" y="400"/>
                  <a:pt x="43" y="401"/>
                  <a:pt x="46" y="400"/>
                </a:cubicBezTo>
                <a:cubicBezTo>
                  <a:pt x="57" y="399"/>
                  <a:pt x="67" y="397"/>
                  <a:pt x="76" y="395"/>
                </a:cubicBezTo>
                <a:cubicBezTo>
                  <a:pt x="121" y="383"/>
                  <a:pt x="161" y="362"/>
                  <a:pt x="196" y="332"/>
                </a:cubicBezTo>
                <a:cubicBezTo>
                  <a:pt x="209" y="333"/>
                  <a:pt x="221" y="334"/>
                  <a:pt x="234" y="334"/>
                </a:cubicBezTo>
                <a:cubicBezTo>
                  <a:pt x="276" y="334"/>
                  <a:pt x="315" y="326"/>
                  <a:pt x="351" y="311"/>
                </a:cubicBezTo>
                <a:cubicBezTo>
                  <a:pt x="387" y="297"/>
                  <a:pt x="415" y="276"/>
                  <a:pt x="436" y="251"/>
                </a:cubicBezTo>
                <a:cubicBezTo>
                  <a:pt x="457" y="225"/>
                  <a:pt x="467" y="197"/>
                  <a:pt x="467" y="167"/>
                </a:cubicBezTo>
                <a:cubicBezTo>
                  <a:pt x="467" y="137"/>
                  <a:pt x="457" y="109"/>
                  <a:pt x="436" y="83"/>
                </a:cubicBezTo>
                <a:close/>
                <a:moveTo>
                  <a:pt x="436" y="83"/>
                </a:moveTo>
                <a:cubicBezTo>
                  <a:pt x="436" y="83"/>
                  <a:pt x="436" y="83"/>
                  <a:pt x="436" y="83"/>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4" name="Group 73">
            <a:extLst>
              <a:ext uri="{FF2B5EF4-FFF2-40B4-BE49-F238E27FC236}">
                <a16:creationId xmlns:a16="http://schemas.microsoft.com/office/drawing/2014/main" id="{4844B21C-0B31-463A-994F-E71FE583FBBD}"/>
              </a:ext>
            </a:extLst>
          </p:cNvPr>
          <p:cNvGrpSpPr>
            <a:grpSpLocks noChangeAspect="1"/>
          </p:cNvGrpSpPr>
          <p:nvPr/>
        </p:nvGrpSpPr>
        <p:grpSpPr>
          <a:xfrm>
            <a:off x="1341001" y="2119076"/>
            <a:ext cx="311458" cy="245459"/>
            <a:chOff x="4835525" y="7242175"/>
            <a:chExt cx="1760538" cy="1387475"/>
          </a:xfrm>
          <a:solidFill>
            <a:srgbClr val="000000"/>
          </a:solidFill>
        </p:grpSpPr>
        <p:sp>
          <p:nvSpPr>
            <p:cNvPr id="5" name="Freeform 159">
              <a:extLst>
                <a:ext uri="{FF2B5EF4-FFF2-40B4-BE49-F238E27FC236}">
                  <a16:creationId xmlns:a16="http://schemas.microsoft.com/office/drawing/2014/main" id="{BDD6890D-9893-4430-9729-8D2079FD4186}"/>
                </a:ext>
              </a:extLst>
            </p:cNvPr>
            <p:cNvSpPr>
              <a:spLocks noEditPoints="1"/>
            </p:cNvSpPr>
            <p:nvPr/>
          </p:nvSpPr>
          <p:spPr bwMode="auto">
            <a:xfrm>
              <a:off x="4835525" y="7242175"/>
              <a:ext cx="1384300" cy="1133475"/>
            </a:xfrm>
            <a:custGeom>
              <a:avLst/>
              <a:gdLst>
                <a:gd name="T0" fmla="*/ 276 w 367"/>
                <a:gd name="T1" fmla="*/ 249 h 300"/>
                <a:gd name="T2" fmla="*/ 343 w 367"/>
                <a:gd name="T3" fmla="*/ 200 h 300"/>
                <a:gd name="T4" fmla="*/ 367 w 367"/>
                <a:gd name="T5" fmla="*/ 133 h 300"/>
                <a:gd name="T6" fmla="*/ 343 w 367"/>
                <a:gd name="T7" fmla="*/ 66 h 300"/>
                <a:gd name="T8" fmla="*/ 276 w 367"/>
                <a:gd name="T9" fmla="*/ 18 h 300"/>
                <a:gd name="T10" fmla="*/ 184 w 367"/>
                <a:gd name="T11" fmla="*/ 0 h 300"/>
                <a:gd name="T12" fmla="*/ 91 w 367"/>
                <a:gd name="T13" fmla="*/ 18 h 300"/>
                <a:gd name="T14" fmla="*/ 25 w 367"/>
                <a:gd name="T15" fmla="*/ 66 h 300"/>
                <a:gd name="T16" fmla="*/ 0 w 367"/>
                <a:gd name="T17" fmla="*/ 133 h 300"/>
                <a:gd name="T18" fmla="*/ 19 w 367"/>
                <a:gd name="T19" fmla="*/ 192 h 300"/>
                <a:gd name="T20" fmla="*/ 69 w 367"/>
                <a:gd name="T21" fmla="*/ 238 h 300"/>
                <a:gd name="T22" fmla="*/ 64 w 367"/>
                <a:gd name="T23" fmla="*/ 250 h 300"/>
                <a:gd name="T24" fmla="*/ 57 w 367"/>
                <a:gd name="T25" fmla="*/ 260 h 300"/>
                <a:gd name="T26" fmla="*/ 52 w 367"/>
                <a:gd name="T27" fmla="*/ 267 h 300"/>
                <a:gd name="T28" fmla="*/ 45 w 367"/>
                <a:gd name="T29" fmla="*/ 275 h 300"/>
                <a:gd name="T30" fmla="*/ 39 w 367"/>
                <a:gd name="T31" fmla="*/ 281 h 300"/>
                <a:gd name="T32" fmla="*/ 38 w 367"/>
                <a:gd name="T33" fmla="*/ 282 h 300"/>
                <a:gd name="T34" fmla="*/ 37 w 367"/>
                <a:gd name="T35" fmla="*/ 284 h 300"/>
                <a:gd name="T36" fmla="*/ 36 w 367"/>
                <a:gd name="T37" fmla="*/ 285 h 300"/>
                <a:gd name="T38" fmla="*/ 35 w 367"/>
                <a:gd name="T39" fmla="*/ 287 h 300"/>
                <a:gd name="T40" fmla="*/ 34 w 367"/>
                <a:gd name="T41" fmla="*/ 288 h 300"/>
                <a:gd name="T42" fmla="*/ 34 w 367"/>
                <a:gd name="T43" fmla="*/ 289 h 300"/>
                <a:gd name="T44" fmla="*/ 33 w 367"/>
                <a:gd name="T45" fmla="*/ 291 h 300"/>
                <a:gd name="T46" fmla="*/ 34 w 367"/>
                <a:gd name="T47" fmla="*/ 293 h 300"/>
                <a:gd name="T48" fmla="*/ 37 w 367"/>
                <a:gd name="T49" fmla="*/ 298 h 300"/>
                <a:gd name="T50" fmla="*/ 42 w 367"/>
                <a:gd name="T51" fmla="*/ 300 h 300"/>
                <a:gd name="T52" fmla="*/ 43 w 367"/>
                <a:gd name="T53" fmla="*/ 300 h 300"/>
                <a:gd name="T54" fmla="*/ 65 w 367"/>
                <a:gd name="T55" fmla="*/ 296 h 300"/>
                <a:gd name="T56" fmla="*/ 138 w 367"/>
                <a:gd name="T57" fmla="*/ 263 h 300"/>
                <a:gd name="T58" fmla="*/ 184 w 367"/>
                <a:gd name="T59" fmla="*/ 267 h 300"/>
                <a:gd name="T60" fmla="*/ 276 w 367"/>
                <a:gd name="T61" fmla="*/ 249 h 300"/>
                <a:gd name="T62" fmla="*/ 130 w 367"/>
                <a:gd name="T63" fmla="*/ 227 h 300"/>
                <a:gd name="T64" fmla="*/ 118 w 367"/>
                <a:gd name="T65" fmla="*/ 235 h 300"/>
                <a:gd name="T66" fmla="*/ 102 w 367"/>
                <a:gd name="T67" fmla="*/ 246 h 300"/>
                <a:gd name="T68" fmla="*/ 111 w 367"/>
                <a:gd name="T69" fmla="*/ 224 h 300"/>
                <a:gd name="T70" fmla="*/ 86 w 367"/>
                <a:gd name="T71" fmla="*/ 209 h 300"/>
                <a:gd name="T72" fmla="*/ 47 w 367"/>
                <a:gd name="T73" fmla="*/ 175 h 300"/>
                <a:gd name="T74" fmla="*/ 33 w 367"/>
                <a:gd name="T75" fmla="*/ 133 h 300"/>
                <a:gd name="T76" fmla="*/ 54 w 367"/>
                <a:gd name="T77" fmla="*/ 84 h 300"/>
                <a:gd name="T78" fmla="*/ 109 w 367"/>
                <a:gd name="T79" fmla="*/ 47 h 300"/>
                <a:gd name="T80" fmla="*/ 184 w 367"/>
                <a:gd name="T81" fmla="*/ 33 h 300"/>
                <a:gd name="T82" fmla="*/ 258 w 367"/>
                <a:gd name="T83" fmla="*/ 47 h 300"/>
                <a:gd name="T84" fmla="*/ 313 w 367"/>
                <a:gd name="T85" fmla="*/ 84 h 300"/>
                <a:gd name="T86" fmla="*/ 334 w 367"/>
                <a:gd name="T87" fmla="*/ 133 h 300"/>
                <a:gd name="T88" fmla="*/ 313 w 367"/>
                <a:gd name="T89" fmla="*/ 183 h 300"/>
                <a:gd name="T90" fmla="*/ 258 w 367"/>
                <a:gd name="T91" fmla="*/ 220 h 300"/>
                <a:gd name="T92" fmla="*/ 184 w 367"/>
                <a:gd name="T93" fmla="*/ 234 h 300"/>
                <a:gd name="T94" fmla="*/ 144 w 367"/>
                <a:gd name="T95" fmla="*/ 230 h 300"/>
                <a:gd name="T96" fmla="*/ 130 w 367"/>
                <a:gd name="T97" fmla="*/ 227 h 300"/>
                <a:gd name="T98" fmla="*/ 130 w 367"/>
                <a:gd name="T99" fmla="*/ 227 h 300"/>
                <a:gd name="T100" fmla="*/ 130 w 367"/>
                <a:gd name="T101" fmla="*/ 22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7" h="300">
                  <a:moveTo>
                    <a:pt x="276" y="249"/>
                  </a:moveTo>
                  <a:cubicBezTo>
                    <a:pt x="304" y="237"/>
                    <a:pt x="326" y="221"/>
                    <a:pt x="343" y="200"/>
                  </a:cubicBezTo>
                  <a:cubicBezTo>
                    <a:pt x="359" y="180"/>
                    <a:pt x="367" y="158"/>
                    <a:pt x="367" y="133"/>
                  </a:cubicBezTo>
                  <a:cubicBezTo>
                    <a:pt x="367" y="109"/>
                    <a:pt x="359" y="87"/>
                    <a:pt x="343" y="66"/>
                  </a:cubicBezTo>
                  <a:cubicBezTo>
                    <a:pt x="326" y="46"/>
                    <a:pt x="304" y="30"/>
                    <a:pt x="276" y="18"/>
                  </a:cubicBezTo>
                  <a:cubicBezTo>
                    <a:pt x="247" y="6"/>
                    <a:pt x="217" y="0"/>
                    <a:pt x="184" y="0"/>
                  </a:cubicBezTo>
                  <a:cubicBezTo>
                    <a:pt x="150" y="0"/>
                    <a:pt x="120" y="6"/>
                    <a:pt x="91" y="18"/>
                  </a:cubicBezTo>
                  <a:cubicBezTo>
                    <a:pt x="63" y="30"/>
                    <a:pt x="41" y="46"/>
                    <a:pt x="25" y="66"/>
                  </a:cubicBezTo>
                  <a:cubicBezTo>
                    <a:pt x="8" y="87"/>
                    <a:pt x="0" y="109"/>
                    <a:pt x="0" y="133"/>
                  </a:cubicBezTo>
                  <a:cubicBezTo>
                    <a:pt x="0" y="154"/>
                    <a:pt x="6" y="174"/>
                    <a:pt x="19" y="192"/>
                  </a:cubicBezTo>
                  <a:cubicBezTo>
                    <a:pt x="31" y="210"/>
                    <a:pt x="48" y="226"/>
                    <a:pt x="69" y="238"/>
                  </a:cubicBezTo>
                  <a:cubicBezTo>
                    <a:pt x="68" y="242"/>
                    <a:pt x="66" y="246"/>
                    <a:pt x="64" y="250"/>
                  </a:cubicBezTo>
                  <a:cubicBezTo>
                    <a:pt x="62" y="253"/>
                    <a:pt x="60" y="256"/>
                    <a:pt x="57" y="260"/>
                  </a:cubicBezTo>
                  <a:cubicBezTo>
                    <a:pt x="55" y="263"/>
                    <a:pt x="53" y="265"/>
                    <a:pt x="52" y="267"/>
                  </a:cubicBezTo>
                  <a:cubicBezTo>
                    <a:pt x="50" y="269"/>
                    <a:pt x="48" y="271"/>
                    <a:pt x="45" y="275"/>
                  </a:cubicBezTo>
                  <a:cubicBezTo>
                    <a:pt x="42" y="278"/>
                    <a:pt x="40" y="280"/>
                    <a:pt x="39" y="281"/>
                  </a:cubicBezTo>
                  <a:cubicBezTo>
                    <a:pt x="39" y="281"/>
                    <a:pt x="39" y="282"/>
                    <a:pt x="38" y="282"/>
                  </a:cubicBezTo>
                  <a:cubicBezTo>
                    <a:pt x="37" y="283"/>
                    <a:pt x="37" y="284"/>
                    <a:pt x="37" y="284"/>
                  </a:cubicBezTo>
                  <a:cubicBezTo>
                    <a:pt x="37" y="284"/>
                    <a:pt x="36" y="284"/>
                    <a:pt x="36" y="285"/>
                  </a:cubicBezTo>
                  <a:cubicBezTo>
                    <a:pt x="35" y="286"/>
                    <a:pt x="35" y="287"/>
                    <a:pt x="35" y="287"/>
                  </a:cubicBezTo>
                  <a:cubicBezTo>
                    <a:pt x="34" y="288"/>
                    <a:pt x="34" y="288"/>
                    <a:pt x="34" y="288"/>
                  </a:cubicBezTo>
                  <a:cubicBezTo>
                    <a:pt x="34" y="288"/>
                    <a:pt x="34" y="289"/>
                    <a:pt x="34" y="289"/>
                  </a:cubicBezTo>
                  <a:cubicBezTo>
                    <a:pt x="33" y="290"/>
                    <a:pt x="33" y="290"/>
                    <a:pt x="33" y="291"/>
                  </a:cubicBezTo>
                  <a:cubicBezTo>
                    <a:pt x="33" y="292"/>
                    <a:pt x="33" y="292"/>
                    <a:pt x="34" y="293"/>
                  </a:cubicBezTo>
                  <a:cubicBezTo>
                    <a:pt x="34" y="295"/>
                    <a:pt x="35" y="297"/>
                    <a:pt x="37" y="298"/>
                  </a:cubicBezTo>
                  <a:cubicBezTo>
                    <a:pt x="38" y="300"/>
                    <a:pt x="40" y="300"/>
                    <a:pt x="42" y="300"/>
                  </a:cubicBezTo>
                  <a:cubicBezTo>
                    <a:pt x="43" y="300"/>
                    <a:pt x="43" y="300"/>
                    <a:pt x="43" y="300"/>
                  </a:cubicBezTo>
                  <a:cubicBezTo>
                    <a:pt x="51" y="299"/>
                    <a:pt x="59" y="298"/>
                    <a:pt x="65" y="296"/>
                  </a:cubicBezTo>
                  <a:cubicBezTo>
                    <a:pt x="92" y="289"/>
                    <a:pt x="116" y="278"/>
                    <a:pt x="138" y="263"/>
                  </a:cubicBezTo>
                  <a:cubicBezTo>
                    <a:pt x="153" y="266"/>
                    <a:pt x="169" y="267"/>
                    <a:pt x="184" y="267"/>
                  </a:cubicBezTo>
                  <a:cubicBezTo>
                    <a:pt x="217" y="267"/>
                    <a:pt x="247" y="261"/>
                    <a:pt x="276" y="249"/>
                  </a:cubicBezTo>
                  <a:close/>
                  <a:moveTo>
                    <a:pt x="130" y="227"/>
                  </a:moveTo>
                  <a:cubicBezTo>
                    <a:pt x="118" y="235"/>
                    <a:pt x="118" y="235"/>
                    <a:pt x="118" y="235"/>
                  </a:cubicBezTo>
                  <a:cubicBezTo>
                    <a:pt x="114" y="239"/>
                    <a:pt x="108" y="242"/>
                    <a:pt x="102" y="246"/>
                  </a:cubicBezTo>
                  <a:cubicBezTo>
                    <a:pt x="111" y="224"/>
                    <a:pt x="111" y="224"/>
                    <a:pt x="111" y="224"/>
                  </a:cubicBezTo>
                  <a:cubicBezTo>
                    <a:pt x="86" y="209"/>
                    <a:pt x="86" y="209"/>
                    <a:pt x="86" y="209"/>
                  </a:cubicBezTo>
                  <a:cubicBezTo>
                    <a:pt x="69" y="199"/>
                    <a:pt x="56" y="188"/>
                    <a:pt x="47" y="175"/>
                  </a:cubicBezTo>
                  <a:cubicBezTo>
                    <a:pt x="38" y="161"/>
                    <a:pt x="33" y="148"/>
                    <a:pt x="33" y="133"/>
                  </a:cubicBezTo>
                  <a:cubicBezTo>
                    <a:pt x="33" y="116"/>
                    <a:pt x="40" y="99"/>
                    <a:pt x="54" y="84"/>
                  </a:cubicBezTo>
                  <a:cubicBezTo>
                    <a:pt x="67" y="68"/>
                    <a:pt x="86" y="56"/>
                    <a:pt x="109" y="47"/>
                  </a:cubicBezTo>
                  <a:cubicBezTo>
                    <a:pt x="132" y="38"/>
                    <a:pt x="157" y="33"/>
                    <a:pt x="184" y="33"/>
                  </a:cubicBezTo>
                  <a:cubicBezTo>
                    <a:pt x="210" y="33"/>
                    <a:pt x="235" y="38"/>
                    <a:pt x="258" y="47"/>
                  </a:cubicBezTo>
                  <a:cubicBezTo>
                    <a:pt x="281" y="56"/>
                    <a:pt x="300" y="68"/>
                    <a:pt x="313" y="84"/>
                  </a:cubicBezTo>
                  <a:cubicBezTo>
                    <a:pt x="327" y="99"/>
                    <a:pt x="334" y="116"/>
                    <a:pt x="334" y="133"/>
                  </a:cubicBezTo>
                  <a:cubicBezTo>
                    <a:pt x="334" y="151"/>
                    <a:pt x="327" y="168"/>
                    <a:pt x="313" y="183"/>
                  </a:cubicBezTo>
                  <a:cubicBezTo>
                    <a:pt x="300" y="199"/>
                    <a:pt x="281" y="211"/>
                    <a:pt x="258" y="220"/>
                  </a:cubicBezTo>
                  <a:cubicBezTo>
                    <a:pt x="235" y="229"/>
                    <a:pt x="210" y="234"/>
                    <a:pt x="184" y="234"/>
                  </a:cubicBezTo>
                  <a:cubicBezTo>
                    <a:pt x="171" y="234"/>
                    <a:pt x="157" y="232"/>
                    <a:pt x="144" y="230"/>
                  </a:cubicBezTo>
                  <a:lnTo>
                    <a:pt x="130" y="227"/>
                  </a:lnTo>
                  <a:close/>
                  <a:moveTo>
                    <a:pt x="130" y="227"/>
                  </a:moveTo>
                  <a:cubicBezTo>
                    <a:pt x="130" y="227"/>
                    <a:pt x="130" y="227"/>
                    <a:pt x="130" y="22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6" name="Freeform 160">
              <a:extLst>
                <a:ext uri="{FF2B5EF4-FFF2-40B4-BE49-F238E27FC236}">
                  <a16:creationId xmlns:a16="http://schemas.microsoft.com/office/drawing/2014/main" id="{1482A9B3-A53B-4512-B7D3-056A1ED3FB6C}"/>
                </a:ext>
              </a:extLst>
            </p:cNvPr>
            <p:cNvSpPr>
              <a:spLocks noEditPoints="1"/>
            </p:cNvSpPr>
            <p:nvPr/>
          </p:nvSpPr>
          <p:spPr bwMode="auto">
            <a:xfrm>
              <a:off x="5441950" y="7596188"/>
              <a:ext cx="1154113" cy="1033462"/>
            </a:xfrm>
            <a:custGeom>
              <a:avLst/>
              <a:gdLst>
                <a:gd name="T0" fmla="*/ 288 w 306"/>
                <a:gd name="T1" fmla="*/ 165 h 273"/>
                <a:gd name="T2" fmla="*/ 306 w 306"/>
                <a:gd name="T3" fmla="*/ 106 h 273"/>
                <a:gd name="T4" fmla="*/ 287 w 306"/>
                <a:gd name="T5" fmla="*/ 46 h 273"/>
                <a:gd name="T6" fmla="*/ 233 w 306"/>
                <a:gd name="T7" fmla="*/ 0 h 273"/>
                <a:gd name="T8" fmla="*/ 239 w 306"/>
                <a:gd name="T9" fmla="*/ 39 h 273"/>
                <a:gd name="T10" fmla="*/ 222 w 306"/>
                <a:gd name="T11" fmla="*/ 106 h 273"/>
                <a:gd name="T12" fmla="*/ 172 w 306"/>
                <a:gd name="T13" fmla="*/ 161 h 273"/>
                <a:gd name="T14" fmla="*/ 103 w 306"/>
                <a:gd name="T15" fmla="*/ 195 h 273"/>
                <a:gd name="T16" fmla="*/ 23 w 306"/>
                <a:gd name="T17" fmla="*/ 206 h 273"/>
                <a:gd name="T18" fmla="*/ 0 w 306"/>
                <a:gd name="T19" fmla="*/ 205 h 273"/>
                <a:gd name="T20" fmla="*/ 123 w 306"/>
                <a:gd name="T21" fmla="*/ 240 h 273"/>
                <a:gd name="T22" fmla="*/ 169 w 306"/>
                <a:gd name="T23" fmla="*/ 236 h 273"/>
                <a:gd name="T24" fmla="*/ 241 w 306"/>
                <a:gd name="T25" fmla="*/ 269 h 273"/>
                <a:gd name="T26" fmla="*/ 263 w 306"/>
                <a:gd name="T27" fmla="*/ 273 h 273"/>
                <a:gd name="T28" fmla="*/ 269 w 306"/>
                <a:gd name="T29" fmla="*/ 271 h 273"/>
                <a:gd name="T30" fmla="*/ 273 w 306"/>
                <a:gd name="T31" fmla="*/ 266 h 273"/>
                <a:gd name="T32" fmla="*/ 273 w 306"/>
                <a:gd name="T33" fmla="*/ 264 h 273"/>
                <a:gd name="T34" fmla="*/ 273 w 306"/>
                <a:gd name="T35" fmla="*/ 262 h 273"/>
                <a:gd name="T36" fmla="*/ 272 w 306"/>
                <a:gd name="T37" fmla="*/ 261 h 273"/>
                <a:gd name="T38" fmla="*/ 272 w 306"/>
                <a:gd name="T39" fmla="*/ 259 h 273"/>
                <a:gd name="T40" fmla="*/ 271 w 306"/>
                <a:gd name="T41" fmla="*/ 258 h 273"/>
                <a:gd name="T42" fmla="*/ 270 w 306"/>
                <a:gd name="T43" fmla="*/ 257 h 273"/>
                <a:gd name="T44" fmla="*/ 268 w 306"/>
                <a:gd name="T45" fmla="*/ 255 h 273"/>
                <a:gd name="T46" fmla="*/ 267 w 306"/>
                <a:gd name="T47" fmla="*/ 254 h 273"/>
                <a:gd name="T48" fmla="*/ 261 w 306"/>
                <a:gd name="T49" fmla="*/ 248 h 273"/>
                <a:gd name="T50" fmla="*/ 255 w 306"/>
                <a:gd name="T51" fmla="*/ 240 h 273"/>
                <a:gd name="T52" fmla="*/ 249 w 306"/>
                <a:gd name="T53" fmla="*/ 232 h 273"/>
                <a:gd name="T54" fmla="*/ 242 w 306"/>
                <a:gd name="T55" fmla="*/ 222 h 273"/>
                <a:gd name="T56" fmla="*/ 237 w 306"/>
                <a:gd name="T57" fmla="*/ 211 h 273"/>
                <a:gd name="T58" fmla="*/ 288 w 306"/>
                <a:gd name="T59" fmla="*/ 165 h 273"/>
                <a:gd name="T60" fmla="*/ 288 w 306"/>
                <a:gd name="T61" fmla="*/ 165 h 273"/>
                <a:gd name="T62" fmla="*/ 288 w 306"/>
                <a:gd name="T63"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6" h="273">
                  <a:moveTo>
                    <a:pt x="288" y="165"/>
                  </a:moveTo>
                  <a:cubicBezTo>
                    <a:pt x="300" y="147"/>
                    <a:pt x="306" y="127"/>
                    <a:pt x="306" y="106"/>
                  </a:cubicBezTo>
                  <a:cubicBezTo>
                    <a:pt x="306" y="85"/>
                    <a:pt x="300" y="65"/>
                    <a:pt x="287" y="46"/>
                  </a:cubicBezTo>
                  <a:cubicBezTo>
                    <a:pt x="274" y="28"/>
                    <a:pt x="256" y="12"/>
                    <a:pt x="233" y="0"/>
                  </a:cubicBezTo>
                  <a:cubicBezTo>
                    <a:pt x="237" y="13"/>
                    <a:pt x="239" y="26"/>
                    <a:pt x="239" y="39"/>
                  </a:cubicBezTo>
                  <a:cubicBezTo>
                    <a:pt x="239" y="63"/>
                    <a:pt x="234" y="85"/>
                    <a:pt x="222" y="106"/>
                  </a:cubicBezTo>
                  <a:cubicBezTo>
                    <a:pt x="210" y="127"/>
                    <a:pt x="194" y="145"/>
                    <a:pt x="172" y="161"/>
                  </a:cubicBezTo>
                  <a:cubicBezTo>
                    <a:pt x="152" y="176"/>
                    <a:pt x="129" y="187"/>
                    <a:pt x="103" y="195"/>
                  </a:cubicBezTo>
                  <a:cubicBezTo>
                    <a:pt x="77" y="202"/>
                    <a:pt x="51" y="206"/>
                    <a:pt x="23" y="206"/>
                  </a:cubicBezTo>
                  <a:cubicBezTo>
                    <a:pt x="17" y="206"/>
                    <a:pt x="10" y="206"/>
                    <a:pt x="0" y="205"/>
                  </a:cubicBezTo>
                  <a:cubicBezTo>
                    <a:pt x="35" y="228"/>
                    <a:pt x="76" y="240"/>
                    <a:pt x="123" y="240"/>
                  </a:cubicBezTo>
                  <a:cubicBezTo>
                    <a:pt x="138" y="240"/>
                    <a:pt x="153" y="238"/>
                    <a:pt x="169" y="236"/>
                  </a:cubicBezTo>
                  <a:cubicBezTo>
                    <a:pt x="190" y="251"/>
                    <a:pt x="214" y="262"/>
                    <a:pt x="241" y="269"/>
                  </a:cubicBezTo>
                  <a:cubicBezTo>
                    <a:pt x="247" y="270"/>
                    <a:pt x="255" y="272"/>
                    <a:pt x="263" y="273"/>
                  </a:cubicBezTo>
                  <a:cubicBezTo>
                    <a:pt x="266" y="273"/>
                    <a:pt x="267" y="273"/>
                    <a:pt x="269" y="271"/>
                  </a:cubicBezTo>
                  <a:cubicBezTo>
                    <a:pt x="271" y="270"/>
                    <a:pt x="272" y="268"/>
                    <a:pt x="273" y="266"/>
                  </a:cubicBezTo>
                  <a:cubicBezTo>
                    <a:pt x="272" y="264"/>
                    <a:pt x="273" y="264"/>
                    <a:pt x="273" y="264"/>
                  </a:cubicBezTo>
                  <a:cubicBezTo>
                    <a:pt x="273" y="264"/>
                    <a:pt x="273" y="263"/>
                    <a:pt x="273" y="262"/>
                  </a:cubicBezTo>
                  <a:cubicBezTo>
                    <a:pt x="272" y="261"/>
                    <a:pt x="272" y="261"/>
                    <a:pt x="272" y="261"/>
                  </a:cubicBezTo>
                  <a:cubicBezTo>
                    <a:pt x="272" y="259"/>
                    <a:pt x="272" y="259"/>
                    <a:pt x="272" y="259"/>
                  </a:cubicBezTo>
                  <a:cubicBezTo>
                    <a:pt x="271" y="259"/>
                    <a:pt x="271" y="258"/>
                    <a:pt x="271" y="258"/>
                  </a:cubicBezTo>
                  <a:cubicBezTo>
                    <a:pt x="270" y="257"/>
                    <a:pt x="270" y="257"/>
                    <a:pt x="270" y="257"/>
                  </a:cubicBezTo>
                  <a:cubicBezTo>
                    <a:pt x="269" y="256"/>
                    <a:pt x="269" y="256"/>
                    <a:pt x="268" y="255"/>
                  </a:cubicBezTo>
                  <a:cubicBezTo>
                    <a:pt x="268" y="255"/>
                    <a:pt x="268" y="254"/>
                    <a:pt x="267" y="254"/>
                  </a:cubicBezTo>
                  <a:cubicBezTo>
                    <a:pt x="266" y="253"/>
                    <a:pt x="264" y="251"/>
                    <a:pt x="261" y="248"/>
                  </a:cubicBezTo>
                  <a:cubicBezTo>
                    <a:pt x="258" y="244"/>
                    <a:pt x="256" y="242"/>
                    <a:pt x="255" y="240"/>
                  </a:cubicBezTo>
                  <a:cubicBezTo>
                    <a:pt x="253" y="238"/>
                    <a:pt x="251" y="236"/>
                    <a:pt x="249" y="232"/>
                  </a:cubicBezTo>
                  <a:cubicBezTo>
                    <a:pt x="246" y="229"/>
                    <a:pt x="244" y="226"/>
                    <a:pt x="242" y="222"/>
                  </a:cubicBezTo>
                  <a:cubicBezTo>
                    <a:pt x="240" y="219"/>
                    <a:pt x="239" y="215"/>
                    <a:pt x="237" y="211"/>
                  </a:cubicBezTo>
                  <a:cubicBezTo>
                    <a:pt x="258" y="198"/>
                    <a:pt x="275" y="183"/>
                    <a:pt x="288" y="165"/>
                  </a:cubicBezTo>
                  <a:close/>
                  <a:moveTo>
                    <a:pt x="288" y="165"/>
                  </a:moveTo>
                  <a:cubicBezTo>
                    <a:pt x="288" y="165"/>
                    <a:pt x="288" y="165"/>
                    <a:pt x="288" y="16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7" name="Freeform 164">
            <a:extLst>
              <a:ext uri="{FF2B5EF4-FFF2-40B4-BE49-F238E27FC236}">
                <a16:creationId xmlns:a16="http://schemas.microsoft.com/office/drawing/2014/main" id="{DE3FE244-F0BE-48DA-9A46-A4FE6F8D5B10}"/>
              </a:ext>
            </a:extLst>
          </p:cNvPr>
          <p:cNvSpPr>
            <a:spLocks noChangeAspect="1" noEditPoints="1"/>
          </p:cNvSpPr>
          <p:nvPr/>
        </p:nvSpPr>
        <p:spPr bwMode="auto">
          <a:xfrm>
            <a:off x="2021505" y="2108263"/>
            <a:ext cx="311739" cy="267084"/>
          </a:xfrm>
          <a:custGeom>
            <a:avLst/>
            <a:gdLst>
              <a:gd name="T0" fmla="*/ 436 w 467"/>
              <a:gd name="T1" fmla="*/ 83 h 400"/>
              <a:gd name="T2" fmla="*/ 351 w 467"/>
              <a:gd name="T3" fmla="*/ 22 h 400"/>
              <a:gd name="T4" fmla="*/ 234 w 467"/>
              <a:gd name="T5" fmla="*/ 0 h 400"/>
              <a:gd name="T6" fmla="*/ 116 w 467"/>
              <a:gd name="T7" fmla="*/ 22 h 400"/>
              <a:gd name="T8" fmla="*/ 31 w 467"/>
              <a:gd name="T9" fmla="*/ 83 h 400"/>
              <a:gd name="T10" fmla="*/ 0 w 467"/>
              <a:gd name="T11" fmla="*/ 167 h 400"/>
              <a:gd name="T12" fmla="*/ 24 w 467"/>
              <a:gd name="T13" fmla="*/ 240 h 400"/>
              <a:gd name="T14" fmla="*/ 88 w 467"/>
              <a:gd name="T15" fmla="*/ 297 h 400"/>
              <a:gd name="T16" fmla="*/ 81 w 467"/>
              <a:gd name="T17" fmla="*/ 317 h 400"/>
              <a:gd name="T18" fmla="*/ 74 w 467"/>
              <a:gd name="T19" fmla="*/ 333 h 400"/>
              <a:gd name="T20" fmla="*/ 66 w 467"/>
              <a:gd name="T21" fmla="*/ 346 h 400"/>
              <a:gd name="T22" fmla="*/ 58 w 467"/>
              <a:gd name="T23" fmla="*/ 356 h 400"/>
              <a:gd name="T24" fmla="*/ 49 w 467"/>
              <a:gd name="T25" fmla="*/ 366 h 400"/>
              <a:gd name="T26" fmla="*/ 41 w 467"/>
              <a:gd name="T27" fmla="*/ 375 h 400"/>
              <a:gd name="T28" fmla="*/ 39 w 467"/>
              <a:gd name="T29" fmla="*/ 378 h 400"/>
              <a:gd name="T30" fmla="*/ 37 w 467"/>
              <a:gd name="T31" fmla="*/ 380 h 400"/>
              <a:gd name="T32" fmla="*/ 35 w 467"/>
              <a:gd name="T33" fmla="*/ 382 h 400"/>
              <a:gd name="T34" fmla="*/ 34 w 467"/>
              <a:gd name="T35" fmla="*/ 385 h 400"/>
              <a:gd name="T36" fmla="*/ 34 w 467"/>
              <a:gd name="T37" fmla="*/ 387 h 400"/>
              <a:gd name="T38" fmla="*/ 34 w 467"/>
              <a:gd name="T39" fmla="*/ 390 h 400"/>
              <a:gd name="T40" fmla="*/ 34 w 467"/>
              <a:gd name="T41" fmla="*/ 391 h 400"/>
              <a:gd name="T42" fmla="*/ 38 w 467"/>
              <a:gd name="T43" fmla="*/ 398 h 400"/>
              <a:gd name="T44" fmla="*/ 45 w 467"/>
              <a:gd name="T45" fmla="*/ 400 h 400"/>
              <a:gd name="T46" fmla="*/ 46 w 467"/>
              <a:gd name="T47" fmla="*/ 400 h 400"/>
              <a:gd name="T48" fmla="*/ 76 w 467"/>
              <a:gd name="T49" fmla="*/ 395 h 400"/>
              <a:gd name="T50" fmla="*/ 196 w 467"/>
              <a:gd name="T51" fmla="*/ 332 h 400"/>
              <a:gd name="T52" fmla="*/ 234 w 467"/>
              <a:gd name="T53" fmla="*/ 334 h 400"/>
              <a:gd name="T54" fmla="*/ 351 w 467"/>
              <a:gd name="T55" fmla="*/ 311 h 400"/>
              <a:gd name="T56" fmla="*/ 436 w 467"/>
              <a:gd name="T57" fmla="*/ 251 h 400"/>
              <a:gd name="T58" fmla="*/ 467 w 467"/>
              <a:gd name="T59" fmla="*/ 167 h 400"/>
              <a:gd name="T60" fmla="*/ 436 w 467"/>
              <a:gd name="T61" fmla="*/ 83 h 400"/>
              <a:gd name="T62" fmla="*/ 407 w 467"/>
              <a:gd name="T63" fmla="*/ 233 h 400"/>
              <a:gd name="T64" fmla="*/ 333 w 467"/>
              <a:gd name="T65" fmla="*/ 282 h 400"/>
              <a:gd name="T66" fmla="*/ 234 w 467"/>
              <a:gd name="T67" fmla="*/ 300 h 400"/>
              <a:gd name="T68" fmla="*/ 200 w 467"/>
              <a:gd name="T69" fmla="*/ 298 h 400"/>
              <a:gd name="T70" fmla="*/ 185 w 467"/>
              <a:gd name="T71" fmla="*/ 297 h 400"/>
              <a:gd name="T72" fmla="*/ 174 w 467"/>
              <a:gd name="T73" fmla="*/ 307 h 400"/>
              <a:gd name="T74" fmla="*/ 102 w 467"/>
              <a:gd name="T75" fmla="*/ 351 h 400"/>
              <a:gd name="T76" fmla="*/ 120 w 467"/>
              <a:gd name="T77" fmla="*/ 306 h 400"/>
              <a:gd name="T78" fmla="*/ 127 w 467"/>
              <a:gd name="T79" fmla="*/ 281 h 400"/>
              <a:gd name="T80" fmla="*/ 105 w 467"/>
              <a:gd name="T81" fmla="*/ 268 h 400"/>
              <a:gd name="T82" fmla="*/ 52 w 467"/>
              <a:gd name="T83" fmla="*/ 223 h 400"/>
              <a:gd name="T84" fmla="*/ 33 w 467"/>
              <a:gd name="T85" fmla="*/ 167 h 400"/>
              <a:gd name="T86" fmla="*/ 61 w 467"/>
              <a:gd name="T87" fmla="*/ 100 h 400"/>
              <a:gd name="T88" fmla="*/ 134 w 467"/>
              <a:gd name="T89" fmla="*/ 51 h 400"/>
              <a:gd name="T90" fmla="*/ 234 w 467"/>
              <a:gd name="T91" fmla="*/ 33 h 400"/>
              <a:gd name="T92" fmla="*/ 333 w 467"/>
              <a:gd name="T93" fmla="*/ 51 h 400"/>
              <a:gd name="T94" fmla="*/ 407 w 467"/>
              <a:gd name="T95" fmla="*/ 100 h 400"/>
              <a:gd name="T96" fmla="*/ 434 w 467"/>
              <a:gd name="T97" fmla="*/ 167 h 400"/>
              <a:gd name="T98" fmla="*/ 407 w 467"/>
              <a:gd name="T99" fmla="*/ 233 h 400"/>
              <a:gd name="T100" fmla="*/ 407 w 467"/>
              <a:gd name="T101" fmla="*/ 233 h 400"/>
              <a:gd name="T102" fmla="*/ 407 w 467"/>
              <a:gd name="T103" fmla="*/ 2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7" h="400">
                <a:moveTo>
                  <a:pt x="436" y="83"/>
                </a:moveTo>
                <a:cubicBezTo>
                  <a:pt x="415" y="57"/>
                  <a:pt x="387" y="37"/>
                  <a:pt x="351" y="22"/>
                </a:cubicBezTo>
                <a:cubicBezTo>
                  <a:pt x="315" y="7"/>
                  <a:pt x="276" y="0"/>
                  <a:pt x="234" y="0"/>
                </a:cubicBezTo>
                <a:cubicBezTo>
                  <a:pt x="191" y="0"/>
                  <a:pt x="152" y="7"/>
                  <a:pt x="116" y="22"/>
                </a:cubicBezTo>
                <a:cubicBezTo>
                  <a:pt x="80" y="37"/>
                  <a:pt x="52" y="57"/>
                  <a:pt x="31" y="83"/>
                </a:cubicBezTo>
                <a:cubicBezTo>
                  <a:pt x="10" y="109"/>
                  <a:pt x="0" y="137"/>
                  <a:pt x="0" y="167"/>
                </a:cubicBezTo>
                <a:cubicBezTo>
                  <a:pt x="0" y="193"/>
                  <a:pt x="8" y="217"/>
                  <a:pt x="24" y="240"/>
                </a:cubicBezTo>
                <a:cubicBezTo>
                  <a:pt x="39" y="263"/>
                  <a:pt x="61" y="282"/>
                  <a:pt x="88" y="297"/>
                </a:cubicBezTo>
                <a:cubicBezTo>
                  <a:pt x="86" y="304"/>
                  <a:pt x="84" y="311"/>
                  <a:pt x="81" y="317"/>
                </a:cubicBezTo>
                <a:cubicBezTo>
                  <a:pt x="79" y="324"/>
                  <a:pt x="76" y="329"/>
                  <a:pt x="74" y="333"/>
                </a:cubicBezTo>
                <a:cubicBezTo>
                  <a:pt x="72" y="337"/>
                  <a:pt x="69" y="341"/>
                  <a:pt x="66" y="346"/>
                </a:cubicBezTo>
                <a:cubicBezTo>
                  <a:pt x="62" y="351"/>
                  <a:pt x="60" y="354"/>
                  <a:pt x="58" y="356"/>
                </a:cubicBezTo>
                <a:cubicBezTo>
                  <a:pt x="56" y="358"/>
                  <a:pt x="53" y="362"/>
                  <a:pt x="49" y="366"/>
                </a:cubicBezTo>
                <a:cubicBezTo>
                  <a:pt x="45" y="371"/>
                  <a:pt x="42" y="374"/>
                  <a:pt x="41" y="375"/>
                </a:cubicBezTo>
                <a:cubicBezTo>
                  <a:pt x="41" y="375"/>
                  <a:pt x="40" y="376"/>
                  <a:pt x="39" y="378"/>
                </a:cubicBezTo>
                <a:cubicBezTo>
                  <a:pt x="37" y="379"/>
                  <a:pt x="37" y="380"/>
                  <a:pt x="37" y="380"/>
                </a:cubicBezTo>
                <a:cubicBezTo>
                  <a:pt x="35" y="382"/>
                  <a:pt x="35" y="382"/>
                  <a:pt x="35" y="382"/>
                </a:cubicBezTo>
                <a:cubicBezTo>
                  <a:pt x="34" y="383"/>
                  <a:pt x="34" y="384"/>
                  <a:pt x="34" y="385"/>
                </a:cubicBezTo>
                <a:cubicBezTo>
                  <a:pt x="34" y="385"/>
                  <a:pt x="34" y="386"/>
                  <a:pt x="34" y="387"/>
                </a:cubicBezTo>
                <a:cubicBezTo>
                  <a:pt x="33" y="389"/>
                  <a:pt x="33" y="390"/>
                  <a:pt x="34" y="390"/>
                </a:cubicBezTo>
                <a:cubicBezTo>
                  <a:pt x="34" y="391"/>
                  <a:pt x="34" y="391"/>
                  <a:pt x="34" y="391"/>
                </a:cubicBezTo>
                <a:cubicBezTo>
                  <a:pt x="34" y="393"/>
                  <a:pt x="36" y="396"/>
                  <a:pt x="38" y="398"/>
                </a:cubicBezTo>
                <a:cubicBezTo>
                  <a:pt x="40" y="400"/>
                  <a:pt x="42" y="400"/>
                  <a:pt x="45" y="400"/>
                </a:cubicBezTo>
                <a:cubicBezTo>
                  <a:pt x="46" y="400"/>
                  <a:pt x="46" y="400"/>
                  <a:pt x="46" y="400"/>
                </a:cubicBezTo>
                <a:cubicBezTo>
                  <a:pt x="57" y="399"/>
                  <a:pt x="67" y="397"/>
                  <a:pt x="76" y="395"/>
                </a:cubicBezTo>
                <a:cubicBezTo>
                  <a:pt x="121" y="383"/>
                  <a:pt x="161" y="362"/>
                  <a:pt x="196" y="332"/>
                </a:cubicBezTo>
                <a:cubicBezTo>
                  <a:pt x="209" y="333"/>
                  <a:pt x="221" y="334"/>
                  <a:pt x="234" y="334"/>
                </a:cubicBezTo>
                <a:cubicBezTo>
                  <a:pt x="276" y="334"/>
                  <a:pt x="315" y="326"/>
                  <a:pt x="351" y="311"/>
                </a:cubicBezTo>
                <a:cubicBezTo>
                  <a:pt x="387" y="297"/>
                  <a:pt x="415" y="276"/>
                  <a:pt x="436" y="251"/>
                </a:cubicBezTo>
                <a:cubicBezTo>
                  <a:pt x="457" y="225"/>
                  <a:pt x="467" y="197"/>
                  <a:pt x="467" y="167"/>
                </a:cubicBezTo>
                <a:cubicBezTo>
                  <a:pt x="467" y="137"/>
                  <a:pt x="457" y="109"/>
                  <a:pt x="436" y="83"/>
                </a:cubicBezTo>
                <a:close/>
                <a:moveTo>
                  <a:pt x="407" y="233"/>
                </a:moveTo>
                <a:cubicBezTo>
                  <a:pt x="388" y="254"/>
                  <a:pt x="364" y="270"/>
                  <a:pt x="333" y="282"/>
                </a:cubicBezTo>
                <a:cubicBezTo>
                  <a:pt x="302" y="294"/>
                  <a:pt x="269" y="300"/>
                  <a:pt x="234" y="300"/>
                </a:cubicBezTo>
                <a:cubicBezTo>
                  <a:pt x="223" y="300"/>
                  <a:pt x="212" y="300"/>
                  <a:pt x="200" y="298"/>
                </a:cubicBezTo>
                <a:cubicBezTo>
                  <a:pt x="185" y="297"/>
                  <a:pt x="185" y="297"/>
                  <a:pt x="185" y="297"/>
                </a:cubicBezTo>
                <a:cubicBezTo>
                  <a:pt x="174" y="307"/>
                  <a:pt x="174" y="307"/>
                  <a:pt x="174" y="307"/>
                </a:cubicBezTo>
                <a:cubicBezTo>
                  <a:pt x="152" y="325"/>
                  <a:pt x="128" y="340"/>
                  <a:pt x="102" y="351"/>
                </a:cubicBezTo>
                <a:cubicBezTo>
                  <a:pt x="110" y="337"/>
                  <a:pt x="116" y="322"/>
                  <a:pt x="120" y="306"/>
                </a:cubicBezTo>
                <a:cubicBezTo>
                  <a:pt x="127" y="281"/>
                  <a:pt x="127" y="281"/>
                  <a:pt x="127" y="281"/>
                </a:cubicBezTo>
                <a:cubicBezTo>
                  <a:pt x="105" y="268"/>
                  <a:pt x="105" y="268"/>
                  <a:pt x="105" y="268"/>
                </a:cubicBezTo>
                <a:cubicBezTo>
                  <a:pt x="82" y="255"/>
                  <a:pt x="64" y="240"/>
                  <a:pt x="52" y="223"/>
                </a:cubicBezTo>
                <a:cubicBezTo>
                  <a:pt x="40" y="205"/>
                  <a:pt x="33" y="186"/>
                  <a:pt x="33" y="167"/>
                </a:cubicBezTo>
                <a:cubicBezTo>
                  <a:pt x="33" y="143"/>
                  <a:pt x="42" y="121"/>
                  <a:pt x="61" y="100"/>
                </a:cubicBezTo>
                <a:cubicBezTo>
                  <a:pt x="79" y="80"/>
                  <a:pt x="103" y="64"/>
                  <a:pt x="134" y="51"/>
                </a:cubicBezTo>
                <a:cubicBezTo>
                  <a:pt x="165" y="39"/>
                  <a:pt x="198" y="33"/>
                  <a:pt x="234" y="33"/>
                </a:cubicBezTo>
                <a:cubicBezTo>
                  <a:pt x="269" y="33"/>
                  <a:pt x="302" y="39"/>
                  <a:pt x="333" y="51"/>
                </a:cubicBezTo>
                <a:cubicBezTo>
                  <a:pt x="364" y="64"/>
                  <a:pt x="388" y="80"/>
                  <a:pt x="407" y="100"/>
                </a:cubicBezTo>
                <a:cubicBezTo>
                  <a:pt x="425" y="121"/>
                  <a:pt x="434" y="143"/>
                  <a:pt x="434" y="167"/>
                </a:cubicBezTo>
                <a:cubicBezTo>
                  <a:pt x="434" y="191"/>
                  <a:pt x="425" y="213"/>
                  <a:pt x="407" y="233"/>
                </a:cubicBezTo>
                <a:close/>
                <a:moveTo>
                  <a:pt x="407" y="233"/>
                </a:moveTo>
                <a:cubicBezTo>
                  <a:pt x="407" y="233"/>
                  <a:pt x="407" y="233"/>
                  <a:pt x="407" y="233"/>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8" name="Group 79">
            <a:extLst>
              <a:ext uri="{FF2B5EF4-FFF2-40B4-BE49-F238E27FC236}">
                <a16:creationId xmlns:a16="http://schemas.microsoft.com/office/drawing/2014/main" id="{4963F881-DA80-4A3E-BB5F-E68FB59AB3E9}"/>
              </a:ext>
            </a:extLst>
          </p:cNvPr>
          <p:cNvGrpSpPr>
            <a:grpSpLocks noChangeAspect="1"/>
          </p:cNvGrpSpPr>
          <p:nvPr/>
        </p:nvGrpSpPr>
        <p:grpSpPr>
          <a:xfrm>
            <a:off x="6562780" y="2119076"/>
            <a:ext cx="311458" cy="245459"/>
            <a:chOff x="15975013" y="7156450"/>
            <a:chExt cx="1760537" cy="1387475"/>
          </a:xfrm>
          <a:solidFill>
            <a:srgbClr val="000000"/>
          </a:solidFill>
        </p:grpSpPr>
        <p:sp>
          <p:nvSpPr>
            <p:cNvPr id="9" name="Freeform 176">
              <a:extLst>
                <a:ext uri="{FF2B5EF4-FFF2-40B4-BE49-F238E27FC236}">
                  <a16:creationId xmlns:a16="http://schemas.microsoft.com/office/drawing/2014/main" id="{90D85FD0-A94D-4323-A2A2-8F33C4CB23C3}"/>
                </a:ext>
              </a:extLst>
            </p:cNvPr>
            <p:cNvSpPr>
              <a:spLocks noEditPoints="1"/>
            </p:cNvSpPr>
            <p:nvPr/>
          </p:nvSpPr>
          <p:spPr bwMode="auto">
            <a:xfrm>
              <a:off x="15975013" y="7156450"/>
              <a:ext cx="1760537" cy="884237"/>
            </a:xfrm>
            <a:custGeom>
              <a:avLst/>
              <a:gdLst>
                <a:gd name="T0" fmla="*/ 45 w 467"/>
                <a:gd name="T1" fmla="*/ 113 h 234"/>
                <a:gd name="T2" fmla="*/ 98 w 467"/>
                <a:gd name="T3" fmla="*/ 150 h 234"/>
                <a:gd name="T4" fmla="*/ 167 w 467"/>
                <a:gd name="T5" fmla="*/ 198 h 234"/>
                <a:gd name="T6" fmla="*/ 178 w 467"/>
                <a:gd name="T7" fmla="*/ 206 h 234"/>
                <a:gd name="T8" fmla="*/ 192 w 467"/>
                <a:gd name="T9" fmla="*/ 216 h 234"/>
                <a:gd name="T10" fmla="*/ 205 w 467"/>
                <a:gd name="T11" fmla="*/ 224 h 234"/>
                <a:gd name="T12" fmla="*/ 220 w 467"/>
                <a:gd name="T13" fmla="*/ 231 h 234"/>
                <a:gd name="T14" fmla="*/ 233 w 467"/>
                <a:gd name="T15" fmla="*/ 234 h 234"/>
                <a:gd name="T16" fmla="*/ 234 w 467"/>
                <a:gd name="T17" fmla="*/ 234 h 234"/>
                <a:gd name="T18" fmla="*/ 247 w 467"/>
                <a:gd name="T19" fmla="*/ 231 h 234"/>
                <a:gd name="T20" fmla="*/ 262 w 467"/>
                <a:gd name="T21" fmla="*/ 224 h 234"/>
                <a:gd name="T22" fmla="*/ 275 w 467"/>
                <a:gd name="T23" fmla="*/ 216 h 234"/>
                <a:gd name="T24" fmla="*/ 290 w 467"/>
                <a:gd name="T25" fmla="*/ 206 h 234"/>
                <a:gd name="T26" fmla="*/ 301 w 467"/>
                <a:gd name="T27" fmla="*/ 198 h 234"/>
                <a:gd name="T28" fmla="*/ 423 w 467"/>
                <a:gd name="T29" fmla="*/ 113 h 234"/>
                <a:gd name="T30" fmla="*/ 454 w 467"/>
                <a:gd name="T31" fmla="*/ 81 h 234"/>
                <a:gd name="T32" fmla="*/ 467 w 467"/>
                <a:gd name="T33" fmla="*/ 42 h 234"/>
                <a:gd name="T34" fmla="*/ 455 w 467"/>
                <a:gd name="T35" fmla="*/ 12 h 234"/>
                <a:gd name="T36" fmla="*/ 425 w 467"/>
                <a:gd name="T37" fmla="*/ 0 h 234"/>
                <a:gd name="T38" fmla="*/ 42 w 467"/>
                <a:gd name="T39" fmla="*/ 0 h 234"/>
                <a:gd name="T40" fmla="*/ 11 w 467"/>
                <a:gd name="T41" fmla="*/ 14 h 234"/>
                <a:gd name="T42" fmla="*/ 0 w 467"/>
                <a:gd name="T43" fmla="*/ 47 h 234"/>
                <a:gd name="T44" fmla="*/ 14 w 467"/>
                <a:gd name="T45" fmla="*/ 83 h 234"/>
                <a:gd name="T46" fmla="*/ 45 w 467"/>
                <a:gd name="T47" fmla="*/ 113 h 234"/>
                <a:gd name="T48" fmla="*/ 45 w 467"/>
                <a:gd name="T49" fmla="*/ 113 h 234"/>
                <a:gd name="T50" fmla="*/ 45 w 467"/>
                <a:gd name="T51" fmla="*/ 11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7" h="234">
                  <a:moveTo>
                    <a:pt x="45" y="113"/>
                  </a:moveTo>
                  <a:cubicBezTo>
                    <a:pt x="51" y="117"/>
                    <a:pt x="69" y="130"/>
                    <a:pt x="98" y="150"/>
                  </a:cubicBezTo>
                  <a:cubicBezTo>
                    <a:pt x="128" y="171"/>
                    <a:pt x="151" y="187"/>
                    <a:pt x="167" y="198"/>
                  </a:cubicBezTo>
                  <a:cubicBezTo>
                    <a:pt x="168" y="199"/>
                    <a:pt x="172" y="202"/>
                    <a:pt x="178" y="206"/>
                  </a:cubicBezTo>
                  <a:cubicBezTo>
                    <a:pt x="183" y="210"/>
                    <a:pt x="188" y="213"/>
                    <a:pt x="192" y="216"/>
                  </a:cubicBezTo>
                  <a:cubicBezTo>
                    <a:pt x="195" y="218"/>
                    <a:pt x="200" y="221"/>
                    <a:pt x="205" y="224"/>
                  </a:cubicBezTo>
                  <a:cubicBezTo>
                    <a:pt x="211" y="227"/>
                    <a:pt x="216" y="230"/>
                    <a:pt x="220" y="231"/>
                  </a:cubicBezTo>
                  <a:cubicBezTo>
                    <a:pt x="225" y="233"/>
                    <a:pt x="229" y="234"/>
                    <a:pt x="233" y="234"/>
                  </a:cubicBezTo>
                  <a:cubicBezTo>
                    <a:pt x="234" y="234"/>
                    <a:pt x="234" y="234"/>
                    <a:pt x="234" y="234"/>
                  </a:cubicBezTo>
                  <a:cubicBezTo>
                    <a:pt x="238" y="234"/>
                    <a:pt x="242" y="233"/>
                    <a:pt x="247" y="231"/>
                  </a:cubicBezTo>
                  <a:cubicBezTo>
                    <a:pt x="252" y="230"/>
                    <a:pt x="257" y="227"/>
                    <a:pt x="262" y="224"/>
                  </a:cubicBezTo>
                  <a:cubicBezTo>
                    <a:pt x="267" y="221"/>
                    <a:pt x="272" y="218"/>
                    <a:pt x="275" y="216"/>
                  </a:cubicBezTo>
                  <a:cubicBezTo>
                    <a:pt x="279" y="213"/>
                    <a:pt x="284" y="210"/>
                    <a:pt x="290" y="206"/>
                  </a:cubicBezTo>
                  <a:cubicBezTo>
                    <a:pt x="295" y="202"/>
                    <a:pt x="299" y="199"/>
                    <a:pt x="301" y="198"/>
                  </a:cubicBezTo>
                  <a:cubicBezTo>
                    <a:pt x="317" y="187"/>
                    <a:pt x="357" y="159"/>
                    <a:pt x="423" y="113"/>
                  </a:cubicBezTo>
                  <a:cubicBezTo>
                    <a:pt x="435" y="104"/>
                    <a:pt x="446" y="94"/>
                    <a:pt x="454" y="81"/>
                  </a:cubicBezTo>
                  <a:cubicBezTo>
                    <a:pt x="463" y="69"/>
                    <a:pt x="467" y="55"/>
                    <a:pt x="467" y="42"/>
                  </a:cubicBezTo>
                  <a:cubicBezTo>
                    <a:pt x="467" y="30"/>
                    <a:pt x="463" y="20"/>
                    <a:pt x="455" y="12"/>
                  </a:cubicBezTo>
                  <a:cubicBezTo>
                    <a:pt x="447" y="4"/>
                    <a:pt x="437" y="0"/>
                    <a:pt x="425" y="0"/>
                  </a:cubicBezTo>
                  <a:cubicBezTo>
                    <a:pt x="42" y="0"/>
                    <a:pt x="42" y="0"/>
                    <a:pt x="42" y="0"/>
                  </a:cubicBezTo>
                  <a:cubicBezTo>
                    <a:pt x="28" y="0"/>
                    <a:pt x="18" y="5"/>
                    <a:pt x="11" y="14"/>
                  </a:cubicBezTo>
                  <a:cubicBezTo>
                    <a:pt x="4" y="23"/>
                    <a:pt x="0" y="34"/>
                    <a:pt x="0" y="47"/>
                  </a:cubicBezTo>
                  <a:cubicBezTo>
                    <a:pt x="0" y="58"/>
                    <a:pt x="5" y="70"/>
                    <a:pt x="14" y="83"/>
                  </a:cubicBezTo>
                  <a:cubicBezTo>
                    <a:pt x="24" y="96"/>
                    <a:pt x="34" y="106"/>
                    <a:pt x="45" y="113"/>
                  </a:cubicBezTo>
                  <a:close/>
                  <a:moveTo>
                    <a:pt x="45" y="113"/>
                  </a:moveTo>
                  <a:cubicBezTo>
                    <a:pt x="45" y="113"/>
                    <a:pt x="45" y="113"/>
                    <a:pt x="45" y="113"/>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0" name="Freeform 177">
              <a:extLst>
                <a:ext uri="{FF2B5EF4-FFF2-40B4-BE49-F238E27FC236}">
                  <a16:creationId xmlns:a16="http://schemas.microsoft.com/office/drawing/2014/main" id="{BE996215-B3C5-42FA-9CEC-58488A6625DC}"/>
                </a:ext>
              </a:extLst>
            </p:cNvPr>
            <p:cNvSpPr>
              <a:spLocks noEditPoints="1"/>
            </p:cNvSpPr>
            <p:nvPr/>
          </p:nvSpPr>
          <p:spPr bwMode="auto">
            <a:xfrm>
              <a:off x="15975013" y="7602538"/>
              <a:ext cx="1760537" cy="941387"/>
            </a:xfrm>
            <a:custGeom>
              <a:avLst/>
              <a:gdLst>
                <a:gd name="T0" fmla="*/ 441 w 467"/>
                <a:gd name="T1" fmla="*/ 23 h 249"/>
                <a:gd name="T2" fmla="*/ 311 w 467"/>
                <a:gd name="T3" fmla="*/ 113 h 249"/>
                <a:gd name="T4" fmla="*/ 287 w 467"/>
                <a:gd name="T5" fmla="*/ 130 h 249"/>
                <a:gd name="T6" fmla="*/ 263 w 467"/>
                <a:gd name="T7" fmla="*/ 143 h 249"/>
                <a:gd name="T8" fmla="*/ 234 w 467"/>
                <a:gd name="T9" fmla="*/ 149 h 249"/>
                <a:gd name="T10" fmla="*/ 233 w 467"/>
                <a:gd name="T11" fmla="*/ 149 h 249"/>
                <a:gd name="T12" fmla="*/ 205 w 467"/>
                <a:gd name="T13" fmla="*/ 143 h 249"/>
                <a:gd name="T14" fmla="*/ 180 w 467"/>
                <a:gd name="T15" fmla="*/ 130 h 249"/>
                <a:gd name="T16" fmla="*/ 156 w 467"/>
                <a:gd name="T17" fmla="*/ 113 h 249"/>
                <a:gd name="T18" fmla="*/ 26 w 467"/>
                <a:gd name="T19" fmla="*/ 23 h 249"/>
                <a:gd name="T20" fmla="*/ 0 w 467"/>
                <a:gd name="T21" fmla="*/ 0 h 249"/>
                <a:gd name="T22" fmla="*/ 0 w 467"/>
                <a:gd name="T23" fmla="*/ 207 h 249"/>
                <a:gd name="T24" fmla="*/ 12 w 467"/>
                <a:gd name="T25" fmla="*/ 237 h 249"/>
                <a:gd name="T26" fmla="*/ 42 w 467"/>
                <a:gd name="T27" fmla="*/ 249 h 249"/>
                <a:gd name="T28" fmla="*/ 425 w 467"/>
                <a:gd name="T29" fmla="*/ 249 h 249"/>
                <a:gd name="T30" fmla="*/ 455 w 467"/>
                <a:gd name="T31" fmla="*/ 237 h 249"/>
                <a:gd name="T32" fmla="*/ 467 w 467"/>
                <a:gd name="T33" fmla="*/ 207 h 249"/>
                <a:gd name="T34" fmla="*/ 467 w 467"/>
                <a:gd name="T35" fmla="*/ 0 h 249"/>
                <a:gd name="T36" fmla="*/ 441 w 467"/>
                <a:gd name="T37" fmla="*/ 23 h 249"/>
                <a:gd name="T38" fmla="*/ 441 w 467"/>
                <a:gd name="T39" fmla="*/ 23 h 249"/>
                <a:gd name="T40" fmla="*/ 441 w 467"/>
                <a:gd name="T41" fmla="*/ 23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7" h="249">
                  <a:moveTo>
                    <a:pt x="441" y="23"/>
                  </a:moveTo>
                  <a:cubicBezTo>
                    <a:pt x="384" y="62"/>
                    <a:pt x="341" y="92"/>
                    <a:pt x="311" y="113"/>
                  </a:cubicBezTo>
                  <a:cubicBezTo>
                    <a:pt x="301" y="120"/>
                    <a:pt x="293" y="126"/>
                    <a:pt x="287" y="130"/>
                  </a:cubicBezTo>
                  <a:cubicBezTo>
                    <a:pt x="281" y="134"/>
                    <a:pt x="273" y="138"/>
                    <a:pt x="263" y="143"/>
                  </a:cubicBezTo>
                  <a:cubicBezTo>
                    <a:pt x="252" y="147"/>
                    <a:pt x="243" y="149"/>
                    <a:pt x="234" y="149"/>
                  </a:cubicBezTo>
                  <a:cubicBezTo>
                    <a:pt x="233" y="149"/>
                    <a:pt x="233" y="149"/>
                    <a:pt x="233" y="149"/>
                  </a:cubicBezTo>
                  <a:cubicBezTo>
                    <a:pt x="224" y="149"/>
                    <a:pt x="215" y="147"/>
                    <a:pt x="205" y="143"/>
                  </a:cubicBezTo>
                  <a:cubicBezTo>
                    <a:pt x="194" y="138"/>
                    <a:pt x="186" y="134"/>
                    <a:pt x="180" y="130"/>
                  </a:cubicBezTo>
                  <a:cubicBezTo>
                    <a:pt x="174" y="126"/>
                    <a:pt x="166" y="120"/>
                    <a:pt x="156" y="113"/>
                  </a:cubicBezTo>
                  <a:cubicBezTo>
                    <a:pt x="132" y="96"/>
                    <a:pt x="89" y="66"/>
                    <a:pt x="26" y="23"/>
                  </a:cubicBezTo>
                  <a:cubicBezTo>
                    <a:pt x="16" y="16"/>
                    <a:pt x="8" y="9"/>
                    <a:pt x="0" y="0"/>
                  </a:cubicBezTo>
                  <a:cubicBezTo>
                    <a:pt x="0" y="207"/>
                    <a:pt x="0" y="207"/>
                    <a:pt x="0" y="207"/>
                  </a:cubicBezTo>
                  <a:cubicBezTo>
                    <a:pt x="0" y="219"/>
                    <a:pt x="4" y="229"/>
                    <a:pt x="12" y="237"/>
                  </a:cubicBezTo>
                  <a:cubicBezTo>
                    <a:pt x="20" y="245"/>
                    <a:pt x="30" y="249"/>
                    <a:pt x="42" y="249"/>
                  </a:cubicBezTo>
                  <a:cubicBezTo>
                    <a:pt x="425" y="249"/>
                    <a:pt x="425" y="249"/>
                    <a:pt x="425" y="249"/>
                  </a:cubicBezTo>
                  <a:cubicBezTo>
                    <a:pt x="437" y="249"/>
                    <a:pt x="447" y="245"/>
                    <a:pt x="455" y="237"/>
                  </a:cubicBezTo>
                  <a:cubicBezTo>
                    <a:pt x="463" y="229"/>
                    <a:pt x="467" y="219"/>
                    <a:pt x="467" y="207"/>
                  </a:cubicBezTo>
                  <a:cubicBezTo>
                    <a:pt x="467" y="0"/>
                    <a:pt x="467" y="0"/>
                    <a:pt x="467" y="0"/>
                  </a:cubicBezTo>
                  <a:cubicBezTo>
                    <a:pt x="460" y="9"/>
                    <a:pt x="451" y="16"/>
                    <a:pt x="441" y="23"/>
                  </a:cubicBezTo>
                  <a:close/>
                  <a:moveTo>
                    <a:pt x="441" y="23"/>
                  </a:moveTo>
                  <a:cubicBezTo>
                    <a:pt x="441" y="23"/>
                    <a:pt x="441" y="23"/>
                    <a:pt x="441" y="23"/>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11" name="Group 90">
            <a:extLst>
              <a:ext uri="{FF2B5EF4-FFF2-40B4-BE49-F238E27FC236}">
                <a16:creationId xmlns:a16="http://schemas.microsoft.com/office/drawing/2014/main" id="{6197512C-BBA1-4241-ABDD-4C29F11F679C}"/>
              </a:ext>
            </a:extLst>
          </p:cNvPr>
          <p:cNvGrpSpPr>
            <a:grpSpLocks noChangeAspect="1"/>
          </p:cNvGrpSpPr>
          <p:nvPr/>
        </p:nvGrpSpPr>
        <p:grpSpPr>
          <a:xfrm>
            <a:off x="4763791" y="2099775"/>
            <a:ext cx="207513" cy="284061"/>
            <a:chOff x="4862513" y="8216900"/>
            <a:chExt cx="1265237" cy="1731963"/>
          </a:xfrm>
          <a:solidFill>
            <a:srgbClr val="000000"/>
          </a:solidFill>
        </p:grpSpPr>
        <p:sp>
          <p:nvSpPr>
            <p:cNvPr id="12" name="Freeform 194">
              <a:extLst>
                <a:ext uri="{FF2B5EF4-FFF2-40B4-BE49-F238E27FC236}">
                  <a16:creationId xmlns:a16="http://schemas.microsoft.com/office/drawing/2014/main" id="{B42D77FD-021D-4BD8-A559-FBE81DEB6FBB}"/>
                </a:ext>
              </a:extLst>
            </p:cNvPr>
            <p:cNvSpPr>
              <a:spLocks noEditPoints="1"/>
            </p:cNvSpPr>
            <p:nvPr/>
          </p:nvSpPr>
          <p:spPr bwMode="auto">
            <a:xfrm>
              <a:off x="5272088" y="8216900"/>
              <a:ext cx="442912" cy="441325"/>
            </a:xfrm>
            <a:custGeom>
              <a:avLst/>
              <a:gdLst>
                <a:gd name="T0" fmla="*/ 59 w 117"/>
                <a:gd name="T1" fmla="*/ 117 h 117"/>
                <a:gd name="T2" fmla="*/ 100 w 117"/>
                <a:gd name="T3" fmla="*/ 100 h 117"/>
                <a:gd name="T4" fmla="*/ 117 w 117"/>
                <a:gd name="T5" fmla="*/ 58 h 117"/>
                <a:gd name="T6" fmla="*/ 100 w 117"/>
                <a:gd name="T7" fmla="*/ 17 h 117"/>
                <a:gd name="T8" fmla="*/ 59 w 117"/>
                <a:gd name="T9" fmla="*/ 0 h 117"/>
                <a:gd name="T10" fmla="*/ 18 w 117"/>
                <a:gd name="T11" fmla="*/ 17 h 117"/>
                <a:gd name="T12" fmla="*/ 0 w 117"/>
                <a:gd name="T13" fmla="*/ 58 h 117"/>
                <a:gd name="T14" fmla="*/ 18 w 117"/>
                <a:gd name="T15" fmla="*/ 100 h 117"/>
                <a:gd name="T16" fmla="*/ 59 w 117"/>
                <a:gd name="T17" fmla="*/ 117 h 117"/>
                <a:gd name="T18" fmla="*/ 59 w 117"/>
                <a:gd name="T19" fmla="*/ 117 h 117"/>
                <a:gd name="T20" fmla="*/ 59 w 117"/>
                <a:gd name="T2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17">
                  <a:moveTo>
                    <a:pt x="59" y="117"/>
                  </a:moveTo>
                  <a:cubicBezTo>
                    <a:pt x="75" y="117"/>
                    <a:pt x="89" y="111"/>
                    <a:pt x="100" y="100"/>
                  </a:cubicBezTo>
                  <a:cubicBezTo>
                    <a:pt x="112" y="88"/>
                    <a:pt x="117" y="75"/>
                    <a:pt x="117" y="58"/>
                  </a:cubicBezTo>
                  <a:cubicBezTo>
                    <a:pt x="117" y="42"/>
                    <a:pt x="112" y="28"/>
                    <a:pt x="100" y="17"/>
                  </a:cubicBezTo>
                  <a:cubicBezTo>
                    <a:pt x="89" y="6"/>
                    <a:pt x="75" y="0"/>
                    <a:pt x="59" y="0"/>
                  </a:cubicBezTo>
                  <a:cubicBezTo>
                    <a:pt x="43" y="0"/>
                    <a:pt x="29" y="6"/>
                    <a:pt x="18" y="17"/>
                  </a:cubicBezTo>
                  <a:cubicBezTo>
                    <a:pt x="6" y="28"/>
                    <a:pt x="0" y="42"/>
                    <a:pt x="0" y="58"/>
                  </a:cubicBezTo>
                  <a:cubicBezTo>
                    <a:pt x="0" y="75"/>
                    <a:pt x="6" y="88"/>
                    <a:pt x="18" y="100"/>
                  </a:cubicBezTo>
                  <a:cubicBezTo>
                    <a:pt x="29" y="111"/>
                    <a:pt x="43" y="117"/>
                    <a:pt x="59" y="117"/>
                  </a:cubicBezTo>
                  <a:close/>
                  <a:moveTo>
                    <a:pt x="59" y="117"/>
                  </a:moveTo>
                  <a:cubicBezTo>
                    <a:pt x="59" y="117"/>
                    <a:pt x="59" y="117"/>
                    <a:pt x="59" y="11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3" name="Freeform 195">
              <a:extLst>
                <a:ext uri="{FF2B5EF4-FFF2-40B4-BE49-F238E27FC236}">
                  <a16:creationId xmlns:a16="http://schemas.microsoft.com/office/drawing/2014/main" id="{7E068049-DED8-4E45-8D0F-8E02BA19486C}"/>
                </a:ext>
              </a:extLst>
            </p:cNvPr>
            <p:cNvSpPr>
              <a:spLocks noEditPoints="1"/>
            </p:cNvSpPr>
            <p:nvPr/>
          </p:nvSpPr>
          <p:spPr bwMode="auto">
            <a:xfrm>
              <a:off x="4862513" y="8688388"/>
              <a:ext cx="1265237" cy="1260475"/>
            </a:xfrm>
            <a:custGeom>
              <a:avLst/>
              <a:gdLst>
                <a:gd name="T0" fmla="*/ 330 w 334"/>
                <a:gd name="T1" fmla="*/ 128 h 334"/>
                <a:gd name="T2" fmla="*/ 263 w 334"/>
                <a:gd name="T3" fmla="*/ 28 h 334"/>
                <a:gd name="T4" fmla="*/ 217 w 334"/>
                <a:gd name="T5" fmla="*/ 0 h 334"/>
                <a:gd name="T6" fmla="*/ 117 w 334"/>
                <a:gd name="T7" fmla="*/ 0 h 334"/>
                <a:gd name="T8" fmla="*/ 71 w 334"/>
                <a:gd name="T9" fmla="*/ 28 h 334"/>
                <a:gd name="T10" fmla="*/ 4 w 334"/>
                <a:gd name="T11" fmla="*/ 128 h 334"/>
                <a:gd name="T12" fmla="*/ 0 w 334"/>
                <a:gd name="T13" fmla="*/ 142 h 334"/>
                <a:gd name="T14" fmla="*/ 7 w 334"/>
                <a:gd name="T15" fmla="*/ 160 h 334"/>
                <a:gd name="T16" fmla="*/ 25 w 334"/>
                <a:gd name="T17" fmla="*/ 167 h 334"/>
                <a:gd name="T18" fmla="*/ 46 w 334"/>
                <a:gd name="T19" fmla="*/ 156 h 334"/>
                <a:gd name="T20" fmla="*/ 105 w 334"/>
                <a:gd name="T21" fmla="*/ 67 h 334"/>
                <a:gd name="T22" fmla="*/ 117 w 334"/>
                <a:gd name="T23" fmla="*/ 67 h 334"/>
                <a:gd name="T24" fmla="*/ 117 w 334"/>
                <a:gd name="T25" fmla="*/ 101 h 334"/>
                <a:gd name="T26" fmla="*/ 52 w 334"/>
                <a:gd name="T27" fmla="*/ 208 h 334"/>
                <a:gd name="T28" fmla="*/ 50 w 334"/>
                <a:gd name="T29" fmla="*/ 217 h 334"/>
                <a:gd name="T30" fmla="*/ 55 w 334"/>
                <a:gd name="T31" fmla="*/ 229 h 334"/>
                <a:gd name="T32" fmla="*/ 67 w 334"/>
                <a:gd name="T33" fmla="*/ 234 h 334"/>
                <a:gd name="T34" fmla="*/ 117 w 334"/>
                <a:gd name="T35" fmla="*/ 234 h 334"/>
                <a:gd name="T36" fmla="*/ 117 w 334"/>
                <a:gd name="T37" fmla="*/ 305 h 334"/>
                <a:gd name="T38" fmla="*/ 125 w 334"/>
                <a:gd name="T39" fmla="*/ 325 h 334"/>
                <a:gd name="T40" fmla="*/ 146 w 334"/>
                <a:gd name="T41" fmla="*/ 334 h 334"/>
                <a:gd name="T42" fmla="*/ 188 w 334"/>
                <a:gd name="T43" fmla="*/ 334 h 334"/>
                <a:gd name="T44" fmla="*/ 208 w 334"/>
                <a:gd name="T45" fmla="*/ 325 h 334"/>
                <a:gd name="T46" fmla="*/ 217 w 334"/>
                <a:gd name="T47" fmla="*/ 305 h 334"/>
                <a:gd name="T48" fmla="*/ 217 w 334"/>
                <a:gd name="T49" fmla="*/ 234 h 334"/>
                <a:gd name="T50" fmla="*/ 267 w 334"/>
                <a:gd name="T51" fmla="*/ 234 h 334"/>
                <a:gd name="T52" fmla="*/ 279 w 334"/>
                <a:gd name="T53" fmla="*/ 229 h 334"/>
                <a:gd name="T54" fmla="*/ 284 w 334"/>
                <a:gd name="T55" fmla="*/ 217 h 334"/>
                <a:gd name="T56" fmla="*/ 281 w 334"/>
                <a:gd name="T57" fmla="*/ 208 h 334"/>
                <a:gd name="T58" fmla="*/ 217 w 334"/>
                <a:gd name="T59" fmla="*/ 101 h 334"/>
                <a:gd name="T60" fmla="*/ 217 w 334"/>
                <a:gd name="T61" fmla="*/ 67 h 334"/>
                <a:gd name="T62" fmla="*/ 229 w 334"/>
                <a:gd name="T63" fmla="*/ 67 h 334"/>
                <a:gd name="T64" fmla="*/ 288 w 334"/>
                <a:gd name="T65" fmla="*/ 156 h 334"/>
                <a:gd name="T66" fmla="*/ 309 w 334"/>
                <a:gd name="T67" fmla="*/ 167 h 334"/>
                <a:gd name="T68" fmla="*/ 326 w 334"/>
                <a:gd name="T69" fmla="*/ 160 h 334"/>
                <a:gd name="T70" fmla="*/ 334 w 334"/>
                <a:gd name="T71" fmla="*/ 142 h 334"/>
                <a:gd name="T72" fmla="*/ 330 w 334"/>
                <a:gd name="T73" fmla="*/ 128 h 334"/>
                <a:gd name="T74" fmla="*/ 330 w 334"/>
                <a:gd name="T75" fmla="*/ 128 h 334"/>
                <a:gd name="T76" fmla="*/ 330 w 334"/>
                <a:gd name="T77" fmla="*/ 12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34">
                  <a:moveTo>
                    <a:pt x="330" y="128"/>
                  </a:moveTo>
                  <a:cubicBezTo>
                    <a:pt x="263" y="28"/>
                    <a:pt x="263" y="28"/>
                    <a:pt x="263" y="28"/>
                  </a:cubicBezTo>
                  <a:cubicBezTo>
                    <a:pt x="250" y="9"/>
                    <a:pt x="235" y="0"/>
                    <a:pt x="217" y="0"/>
                  </a:cubicBezTo>
                  <a:cubicBezTo>
                    <a:pt x="117" y="0"/>
                    <a:pt x="117" y="0"/>
                    <a:pt x="117" y="0"/>
                  </a:cubicBezTo>
                  <a:cubicBezTo>
                    <a:pt x="99" y="0"/>
                    <a:pt x="84" y="9"/>
                    <a:pt x="71" y="28"/>
                  </a:cubicBezTo>
                  <a:cubicBezTo>
                    <a:pt x="4" y="128"/>
                    <a:pt x="4" y="128"/>
                    <a:pt x="4" y="128"/>
                  </a:cubicBezTo>
                  <a:cubicBezTo>
                    <a:pt x="1" y="132"/>
                    <a:pt x="0" y="137"/>
                    <a:pt x="0" y="142"/>
                  </a:cubicBezTo>
                  <a:cubicBezTo>
                    <a:pt x="0" y="149"/>
                    <a:pt x="2" y="155"/>
                    <a:pt x="7" y="160"/>
                  </a:cubicBezTo>
                  <a:cubicBezTo>
                    <a:pt x="12" y="165"/>
                    <a:pt x="18" y="167"/>
                    <a:pt x="25" y="167"/>
                  </a:cubicBezTo>
                  <a:cubicBezTo>
                    <a:pt x="34" y="167"/>
                    <a:pt x="41" y="163"/>
                    <a:pt x="46" y="156"/>
                  </a:cubicBezTo>
                  <a:cubicBezTo>
                    <a:pt x="105" y="67"/>
                    <a:pt x="105" y="67"/>
                    <a:pt x="105" y="67"/>
                  </a:cubicBezTo>
                  <a:cubicBezTo>
                    <a:pt x="117" y="67"/>
                    <a:pt x="117" y="67"/>
                    <a:pt x="117" y="67"/>
                  </a:cubicBezTo>
                  <a:cubicBezTo>
                    <a:pt x="117" y="101"/>
                    <a:pt x="117" y="101"/>
                    <a:pt x="117" y="101"/>
                  </a:cubicBezTo>
                  <a:cubicBezTo>
                    <a:pt x="52" y="208"/>
                    <a:pt x="52" y="208"/>
                    <a:pt x="52" y="208"/>
                  </a:cubicBezTo>
                  <a:cubicBezTo>
                    <a:pt x="51" y="211"/>
                    <a:pt x="50" y="214"/>
                    <a:pt x="50" y="217"/>
                  </a:cubicBezTo>
                  <a:cubicBezTo>
                    <a:pt x="50" y="222"/>
                    <a:pt x="52" y="225"/>
                    <a:pt x="55" y="229"/>
                  </a:cubicBezTo>
                  <a:cubicBezTo>
                    <a:pt x="58" y="232"/>
                    <a:pt x="62" y="234"/>
                    <a:pt x="67" y="234"/>
                  </a:cubicBezTo>
                  <a:cubicBezTo>
                    <a:pt x="117" y="234"/>
                    <a:pt x="117" y="234"/>
                    <a:pt x="117" y="234"/>
                  </a:cubicBezTo>
                  <a:cubicBezTo>
                    <a:pt x="117" y="305"/>
                    <a:pt x="117" y="305"/>
                    <a:pt x="117" y="305"/>
                  </a:cubicBezTo>
                  <a:cubicBezTo>
                    <a:pt x="117" y="313"/>
                    <a:pt x="120" y="320"/>
                    <a:pt x="125" y="325"/>
                  </a:cubicBezTo>
                  <a:cubicBezTo>
                    <a:pt x="131" y="331"/>
                    <a:pt x="138" y="334"/>
                    <a:pt x="146" y="334"/>
                  </a:cubicBezTo>
                  <a:cubicBezTo>
                    <a:pt x="188" y="334"/>
                    <a:pt x="188" y="334"/>
                    <a:pt x="188" y="334"/>
                  </a:cubicBezTo>
                  <a:cubicBezTo>
                    <a:pt x="196" y="334"/>
                    <a:pt x="203" y="331"/>
                    <a:pt x="208" y="325"/>
                  </a:cubicBezTo>
                  <a:cubicBezTo>
                    <a:pt x="214" y="320"/>
                    <a:pt x="217" y="313"/>
                    <a:pt x="217" y="305"/>
                  </a:cubicBezTo>
                  <a:cubicBezTo>
                    <a:pt x="217" y="234"/>
                    <a:pt x="217" y="234"/>
                    <a:pt x="217" y="234"/>
                  </a:cubicBezTo>
                  <a:cubicBezTo>
                    <a:pt x="267" y="234"/>
                    <a:pt x="267" y="234"/>
                    <a:pt x="267" y="234"/>
                  </a:cubicBezTo>
                  <a:cubicBezTo>
                    <a:pt x="271" y="234"/>
                    <a:pt x="275" y="232"/>
                    <a:pt x="279" y="229"/>
                  </a:cubicBezTo>
                  <a:cubicBezTo>
                    <a:pt x="282" y="225"/>
                    <a:pt x="284" y="222"/>
                    <a:pt x="284" y="217"/>
                  </a:cubicBezTo>
                  <a:cubicBezTo>
                    <a:pt x="284" y="214"/>
                    <a:pt x="283" y="211"/>
                    <a:pt x="281" y="208"/>
                  </a:cubicBezTo>
                  <a:cubicBezTo>
                    <a:pt x="217" y="101"/>
                    <a:pt x="217" y="101"/>
                    <a:pt x="217" y="101"/>
                  </a:cubicBezTo>
                  <a:cubicBezTo>
                    <a:pt x="217" y="67"/>
                    <a:pt x="217" y="67"/>
                    <a:pt x="217" y="67"/>
                  </a:cubicBezTo>
                  <a:cubicBezTo>
                    <a:pt x="229" y="67"/>
                    <a:pt x="229" y="67"/>
                    <a:pt x="229" y="67"/>
                  </a:cubicBezTo>
                  <a:cubicBezTo>
                    <a:pt x="288" y="156"/>
                    <a:pt x="288" y="156"/>
                    <a:pt x="288" y="156"/>
                  </a:cubicBezTo>
                  <a:cubicBezTo>
                    <a:pt x="293" y="163"/>
                    <a:pt x="300" y="167"/>
                    <a:pt x="309" y="167"/>
                  </a:cubicBezTo>
                  <a:cubicBezTo>
                    <a:pt x="316" y="167"/>
                    <a:pt x="322" y="165"/>
                    <a:pt x="326" y="160"/>
                  </a:cubicBezTo>
                  <a:cubicBezTo>
                    <a:pt x="331" y="155"/>
                    <a:pt x="334" y="149"/>
                    <a:pt x="334" y="142"/>
                  </a:cubicBezTo>
                  <a:cubicBezTo>
                    <a:pt x="334" y="137"/>
                    <a:pt x="332" y="132"/>
                    <a:pt x="330" y="128"/>
                  </a:cubicBezTo>
                  <a:close/>
                  <a:moveTo>
                    <a:pt x="330" y="128"/>
                  </a:moveTo>
                  <a:cubicBezTo>
                    <a:pt x="330" y="128"/>
                    <a:pt x="330" y="128"/>
                    <a:pt x="330" y="128"/>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4" name="Freeform 199">
            <a:extLst>
              <a:ext uri="{FF2B5EF4-FFF2-40B4-BE49-F238E27FC236}">
                <a16:creationId xmlns:a16="http://schemas.microsoft.com/office/drawing/2014/main" id="{C6818D51-A5E4-4277-BE47-D6031321AF96}"/>
              </a:ext>
            </a:extLst>
          </p:cNvPr>
          <p:cNvSpPr>
            <a:spLocks noChangeAspect="1" noEditPoints="1"/>
          </p:cNvSpPr>
          <p:nvPr/>
        </p:nvSpPr>
        <p:spPr bwMode="auto">
          <a:xfrm>
            <a:off x="5879941" y="2118267"/>
            <a:ext cx="313792" cy="247076"/>
          </a:xfrm>
          <a:custGeom>
            <a:avLst/>
            <a:gdLst>
              <a:gd name="T0" fmla="*/ 455 w 467"/>
              <a:gd name="T1" fmla="*/ 12 h 367"/>
              <a:gd name="T2" fmla="*/ 425 w 467"/>
              <a:gd name="T3" fmla="*/ 0 h 367"/>
              <a:gd name="T4" fmla="*/ 42 w 467"/>
              <a:gd name="T5" fmla="*/ 0 h 367"/>
              <a:gd name="T6" fmla="*/ 12 w 467"/>
              <a:gd name="T7" fmla="*/ 12 h 367"/>
              <a:gd name="T8" fmla="*/ 0 w 467"/>
              <a:gd name="T9" fmla="*/ 42 h 367"/>
              <a:gd name="T10" fmla="*/ 0 w 467"/>
              <a:gd name="T11" fmla="*/ 325 h 367"/>
              <a:gd name="T12" fmla="*/ 12 w 467"/>
              <a:gd name="T13" fmla="*/ 355 h 367"/>
              <a:gd name="T14" fmla="*/ 42 w 467"/>
              <a:gd name="T15" fmla="*/ 367 h 367"/>
              <a:gd name="T16" fmla="*/ 425 w 467"/>
              <a:gd name="T17" fmla="*/ 367 h 367"/>
              <a:gd name="T18" fmla="*/ 455 w 467"/>
              <a:gd name="T19" fmla="*/ 355 h 367"/>
              <a:gd name="T20" fmla="*/ 467 w 467"/>
              <a:gd name="T21" fmla="*/ 325 h 367"/>
              <a:gd name="T22" fmla="*/ 467 w 467"/>
              <a:gd name="T23" fmla="*/ 42 h 367"/>
              <a:gd name="T24" fmla="*/ 455 w 467"/>
              <a:gd name="T25" fmla="*/ 12 h 367"/>
              <a:gd name="T26" fmla="*/ 434 w 467"/>
              <a:gd name="T27" fmla="*/ 325 h 367"/>
              <a:gd name="T28" fmla="*/ 431 w 467"/>
              <a:gd name="T29" fmla="*/ 331 h 367"/>
              <a:gd name="T30" fmla="*/ 425 w 467"/>
              <a:gd name="T31" fmla="*/ 334 h 367"/>
              <a:gd name="T32" fmla="*/ 42 w 467"/>
              <a:gd name="T33" fmla="*/ 334 h 367"/>
              <a:gd name="T34" fmla="*/ 36 w 467"/>
              <a:gd name="T35" fmla="*/ 331 h 367"/>
              <a:gd name="T36" fmla="*/ 33 w 467"/>
              <a:gd name="T37" fmla="*/ 325 h 367"/>
              <a:gd name="T38" fmla="*/ 33 w 467"/>
              <a:gd name="T39" fmla="*/ 125 h 367"/>
              <a:gd name="T40" fmla="*/ 51 w 467"/>
              <a:gd name="T41" fmla="*/ 142 h 367"/>
              <a:gd name="T42" fmla="*/ 162 w 467"/>
              <a:gd name="T43" fmla="*/ 230 h 367"/>
              <a:gd name="T44" fmla="*/ 184 w 467"/>
              <a:gd name="T45" fmla="*/ 248 h 367"/>
              <a:gd name="T46" fmla="*/ 207 w 467"/>
              <a:gd name="T47" fmla="*/ 261 h 367"/>
              <a:gd name="T48" fmla="*/ 233 w 467"/>
              <a:gd name="T49" fmla="*/ 267 h 367"/>
              <a:gd name="T50" fmla="*/ 234 w 467"/>
              <a:gd name="T51" fmla="*/ 267 h 367"/>
              <a:gd name="T52" fmla="*/ 261 w 467"/>
              <a:gd name="T53" fmla="*/ 261 h 367"/>
              <a:gd name="T54" fmla="*/ 283 w 467"/>
              <a:gd name="T55" fmla="*/ 248 h 367"/>
              <a:gd name="T56" fmla="*/ 305 w 467"/>
              <a:gd name="T57" fmla="*/ 230 h 367"/>
              <a:gd name="T58" fmla="*/ 416 w 467"/>
              <a:gd name="T59" fmla="*/ 142 h 367"/>
              <a:gd name="T60" fmla="*/ 434 w 467"/>
              <a:gd name="T61" fmla="*/ 125 h 367"/>
              <a:gd name="T62" fmla="*/ 434 w 467"/>
              <a:gd name="T63" fmla="*/ 325 h 367"/>
              <a:gd name="T64" fmla="*/ 434 w 467"/>
              <a:gd name="T65" fmla="*/ 48 h 367"/>
              <a:gd name="T66" fmla="*/ 434 w 467"/>
              <a:gd name="T67" fmla="*/ 51 h 367"/>
              <a:gd name="T68" fmla="*/ 422 w 467"/>
              <a:gd name="T69" fmla="*/ 86 h 367"/>
              <a:gd name="T70" fmla="*/ 396 w 467"/>
              <a:gd name="T71" fmla="*/ 116 h 367"/>
              <a:gd name="T72" fmla="*/ 291 w 467"/>
              <a:gd name="T73" fmla="*/ 198 h 367"/>
              <a:gd name="T74" fmla="*/ 282 w 467"/>
              <a:gd name="T75" fmla="*/ 206 h 367"/>
              <a:gd name="T76" fmla="*/ 270 w 467"/>
              <a:gd name="T77" fmla="*/ 216 h 367"/>
              <a:gd name="T78" fmla="*/ 258 w 467"/>
              <a:gd name="T79" fmla="*/ 224 h 367"/>
              <a:gd name="T80" fmla="*/ 245 w 467"/>
              <a:gd name="T81" fmla="*/ 231 h 367"/>
              <a:gd name="T82" fmla="*/ 234 w 467"/>
              <a:gd name="T83" fmla="*/ 234 h 367"/>
              <a:gd name="T84" fmla="*/ 233 w 467"/>
              <a:gd name="T85" fmla="*/ 234 h 367"/>
              <a:gd name="T86" fmla="*/ 222 w 467"/>
              <a:gd name="T87" fmla="*/ 231 h 367"/>
              <a:gd name="T88" fmla="*/ 209 w 467"/>
              <a:gd name="T89" fmla="*/ 224 h 367"/>
              <a:gd name="T90" fmla="*/ 197 w 467"/>
              <a:gd name="T91" fmla="*/ 216 h 367"/>
              <a:gd name="T92" fmla="*/ 185 w 467"/>
              <a:gd name="T93" fmla="*/ 206 h 367"/>
              <a:gd name="T94" fmla="*/ 176 w 467"/>
              <a:gd name="T95" fmla="*/ 198 h 367"/>
              <a:gd name="T96" fmla="*/ 72 w 467"/>
              <a:gd name="T97" fmla="*/ 116 h 367"/>
              <a:gd name="T98" fmla="*/ 33 w 467"/>
              <a:gd name="T99" fmla="*/ 42 h 367"/>
              <a:gd name="T100" fmla="*/ 36 w 467"/>
              <a:gd name="T101" fmla="*/ 36 h 367"/>
              <a:gd name="T102" fmla="*/ 42 w 467"/>
              <a:gd name="T103" fmla="*/ 33 h 367"/>
              <a:gd name="T104" fmla="*/ 425 w 467"/>
              <a:gd name="T105" fmla="*/ 33 h 367"/>
              <a:gd name="T106" fmla="*/ 429 w 467"/>
              <a:gd name="T107" fmla="*/ 34 h 367"/>
              <a:gd name="T108" fmla="*/ 431 w 467"/>
              <a:gd name="T109" fmla="*/ 36 h 367"/>
              <a:gd name="T110" fmla="*/ 433 w 467"/>
              <a:gd name="T111" fmla="*/ 38 h 367"/>
              <a:gd name="T112" fmla="*/ 434 w 467"/>
              <a:gd name="T113" fmla="*/ 42 h 367"/>
              <a:gd name="T114" fmla="*/ 434 w 467"/>
              <a:gd name="T115" fmla="*/ 45 h 367"/>
              <a:gd name="T116" fmla="*/ 434 w 467"/>
              <a:gd name="T117" fmla="*/ 48 h 367"/>
              <a:gd name="T118" fmla="*/ 434 w 467"/>
              <a:gd name="T119" fmla="*/ 48 h 367"/>
              <a:gd name="T120" fmla="*/ 434 w 467"/>
              <a:gd name="T121" fmla="*/ 48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367">
                <a:moveTo>
                  <a:pt x="455" y="12"/>
                </a:moveTo>
                <a:cubicBezTo>
                  <a:pt x="447" y="4"/>
                  <a:pt x="437" y="0"/>
                  <a:pt x="425" y="0"/>
                </a:cubicBezTo>
                <a:cubicBezTo>
                  <a:pt x="42" y="0"/>
                  <a:pt x="42" y="0"/>
                  <a:pt x="42" y="0"/>
                </a:cubicBezTo>
                <a:cubicBezTo>
                  <a:pt x="30" y="0"/>
                  <a:pt x="20" y="4"/>
                  <a:pt x="12" y="12"/>
                </a:cubicBezTo>
                <a:cubicBezTo>
                  <a:pt x="4" y="20"/>
                  <a:pt x="0" y="30"/>
                  <a:pt x="0" y="42"/>
                </a:cubicBezTo>
                <a:cubicBezTo>
                  <a:pt x="0" y="325"/>
                  <a:pt x="0" y="325"/>
                  <a:pt x="0" y="325"/>
                </a:cubicBezTo>
                <a:cubicBezTo>
                  <a:pt x="0" y="337"/>
                  <a:pt x="4" y="347"/>
                  <a:pt x="12" y="355"/>
                </a:cubicBezTo>
                <a:cubicBezTo>
                  <a:pt x="20" y="363"/>
                  <a:pt x="30" y="367"/>
                  <a:pt x="42" y="367"/>
                </a:cubicBezTo>
                <a:cubicBezTo>
                  <a:pt x="425" y="367"/>
                  <a:pt x="425" y="367"/>
                  <a:pt x="425" y="367"/>
                </a:cubicBezTo>
                <a:cubicBezTo>
                  <a:pt x="437" y="367"/>
                  <a:pt x="447" y="363"/>
                  <a:pt x="455" y="355"/>
                </a:cubicBezTo>
                <a:cubicBezTo>
                  <a:pt x="463" y="347"/>
                  <a:pt x="467" y="337"/>
                  <a:pt x="467" y="325"/>
                </a:cubicBezTo>
                <a:cubicBezTo>
                  <a:pt x="467" y="42"/>
                  <a:pt x="467" y="42"/>
                  <a:pt x="467" y="42"/>
                </a:cubicBezTo>
                <a:cubicBezTo>
                  <a:pt x="467" y="30"/>
                  <a:pt x="463" y="20"/>
                  <a:pt x="455" y="12"/>
                </a:cubicBezTo>
                <a:close/>
                <a:moveTo>
                  <a:pt x="434" y="325"/>
                </a:moveTo>
                <a:cubicBezTo>
                  <a:pt x="434" y="328"/>
                  <a:pt x="433" y="330"/>
                  <a:pt x="431" y="331"/>
                </a:cubicBezTo>
                <a:cubicBezTo>
                  <a:pt x="430" y="333"/>
                  <a:pt x="428" y="334"/>
                  <a:pt x="425" y="334"/>
                </a:cubicBezTo>
                <a:cubicBezTo>
                  <a:pt x="42" y="334"/>
                  <a:pt x="42" y="334"/>
                  <a:pt x="42" y="334"/>
                </a:cubicBezTo>
                <a:cubicBezTo>
                  <a:pt x="39" y="334"/>
                  <a:pt x="38" y="333"/>
                  <a:pt x="36" y="331"/>
                </a:cubicBezTo>
                <a:cubicBezTo>
                  <a:pt x="34" y="330"/>
                  <a:pt x="33" y="328"/>
                  <a:pt x="33" y="325"/>
                </a:cubicBezTo>
                <a:cubicBezTo>
                  <a:pt x="33" y="125"/>
                  <a:pt x="33" y="125"/>
                  <a:pt x="33" y="125"/>
                </a:cubicBezTo>
                <a:cubicBezTo>
                  <a:pt x="39" y="131"/>
                  <a:pt x="45" y="137"/>
                  <a:pt x="51" y="142"/>
                </a:cubicBezTo>
                <a:cubicBezTo>
                  <a:pt x="98" y="178"/>
                  <a:pt x="135" y="208"/>
                  <a:pt x="162" y="230"/>
                </a:cubicBezTo>
                <a:cubicBezTo>
                  <a:pt x="171" y="238"/>
                  <a:pt x="179" y="244"/>
                  <a:pt x="184" y="248"/>
                </a:cubicBezTo>
                <a:cubicBezTo>
                  <a:pt x="190" y="252"/>
                  <a:pt x="197" y="256"/>
                  <a:pt x="207" y="261"/>
                </a:cubicBezTo>
                <a:cubicBezTo>
                  <a:pt x="216" y="265"/>
                  <a:pt x="225" y="267"/>
                  <a:pt x="233" y="267"/>
                </a:cubicBezTo>
                <a:cubicBezTo>
                  <a:pt x="234" y="267"/>
                  <a:pt x="234" y="267"/>
                  <a:pt x="234" y="267"/>
                </a:cubicBezTo>
                <a:cubicBezTo>
                  <a:pt x="242" y="267"/>
                  <a:pt x="251" y="265"/>
                  <a:pt x="261" y="261"/>
                </a:cubicBezTo>
                <a:cubicBezTo>
                  <a:pt x="270" y="256"/>
                  <a:pt x="278" y="252"/>
                  <a:pt x="283" y="248"/>
                </a:cubicBezTo>
                <a:cubicBezTo>
                  <a:pt x="289" y="244"/>
                  <a:pt x="296" y="238"/>
                  <a:pt x="305" y="230"/>
                </a:cubicBezTo>
                <a:cubicBezTo>
                  <a:pt x="332" y="208"/>
                  <a:pt x="369" y="178"/>
                  <a:pt x="416" y="142"/>
                </a:cubicBezTo>
                <a:cubicBezTo>
                  <a:pt x="422" y="137"/>
                  <a:pt x="428" y="131"/>
                  <a:pt x="434" y="125"/>
                </a:cubicBezTo>
                <a:lnTo>
                  <a:pt x="434" y="325"/>
                </a:lnTo>
                <a:close/>
                <a:moveTo>
                  <a:pt x="434" y="48"/>
                </a:moveTo>
                <a:cubicBezTo>
                  <a:pt x="434" y="51"/>
                  <a:pt x="434" y="51"/>
                  <a:pt x="434" y="51"/>
                </a:cubicBezTo>
                <a:cubicBezTo>
                  <a:pt x="434" y="62"/>
                  <a:pt x="430" y="73"/>
                  <a:pt x="422" y="86"/>
                </a:cubicBezTo>
                <a:cubicBezTo>
                  <a:pt x="414" y="98"/>
                  <a:pt x="405" y="108"/>
                  <a:pt x="396" y="116"/>
                </a:cubicBezTo>
                <a:cubicBezTo>
                  <a:pt x="362" y="142"/>
                  <a:pt x="327" y="170"/>
                  <a:pt x="291" y="198"/>
                </a:cubicBezTo>
                <a:cubicBezTo>
                  <a:pt x="290" y="199"/>
                  <a:pt x="287" y="202"/>
                  <a:pt x="282" y="206"/>
                </a:cubicBezTo>
                <a:cubicBezTo>
                  <a:pt x="277" y="210"/>
                  <a:pt x="273" y="214"/>
                  <a:pt x="270" y="216"/>
                </a:cubicBezTo>
                <a:cubicBezTo>
                  <a:pt x="267" y="218"/>
                  <a:pt x="263" y="221"/>
                  <a:pt x="258" y="224"/>
                </a:cubicBezTo>
                <a:cubicBezTo>
                  <a:pt x="253" y="227"/>
                  <a:pt x="249" y="230"/>
                  <a:pt x="245" y="231"/>
                </a:cubicBezTo>
                <a:cubicBezTo>
                  <a:pt x="241" y="233"/>
                  <a:pt x="237" y="234"/>
                  <a:pt x="234" y="234"/>
                </a:cubicBezTo>
                <a:cubicBezTo>
                  <a:pt x="233" y="234"/>
                  <a:pt x="233" y="234"/>
                  <a:pt x="233" y="234"/>
                </a:cubicBezTo>
                <a:cubicBezTo>
                  <a:pt x="230" y="234"/>
                  <a:pt x="226" y="233"/>
                  <a:pt x="222" y="231"/>
                </a:cubicBezTo>
                <a:cubicBezTo>
                  <a:pt x="218" y="230"/>
                  <a:pt x="214" y="227"/>
                  <a:pt x="209" y="224"/>
                </a:cubicBezTo>
                <a:cubicBezTo>
                  <a:pt x="204" y="221"/>
                  <a:pt x="200" y="218"/>
                  <a:pt x="197" y="216"/>
                </a:cubicBezTo>
                <a:cubicBezTo>
                  <a:pt x="194" y="214"/>
                  <a:pt x="190" y="210"/>
                  <a:pt x="185" y="206"/>
                </a:cubicBezTo>
                <a:cubicBezTo>
                  <a:pt x="180" y="202"/>
                  <a:pt x="177" y="199"/>
                  <a:pt x="176" y="198"/>
                </a:cubicBezTo>
                <a:cubicBezTo>
                  <a:pt x="140" y="170"/>
                  <a:pt x="105" y="142"/>
                  <a:pt x="72" y="116"/>
                </a:cubicBezTo>
                <a:cubicBezTo>
                  <a:pt x="46" y="96"/>
                  <a:pt x="33" y="71"/>
                  <a:pt x="33" y="42"/>
                </a:cubicBezTo>
                <a:cubicBezTo>
                  <a:pt x="33" y="39"/>
                  <a:pt x="34" y="37"/>
                  <a:pt x="36" y="36"/>
                </a:cubicBezTo>
                <a:cubicBezTo>
                  <a:pt x="38" y="34"/>
                  <a:pt x="39" y="33"/>
                  <a:pt x="42" y="33"/>
                </a:cubicBezTo>
                <a:cubicBezTo>
                  <a:pt x="425" y="33"/>
                  <a:pt x="425" y="33"/>
                  <a:pt x="425" y="33"/>
                </a:cubicBezTo>
                <a:cubicBezTo>
                  <a:pt x="427" y="34"/>
                  <a:pt x="428" y="34"/>
                  <a:pt x="429" y="34"/>
                </a:cubicBezTo>
                <a:cubicBezTo>
                  <a:pt x="430" y="34"/>
                  <a:pt x="431" y="34"/>
                  <a:pt x="431" y="36"/>
                </a:cubicBezTo>
                <a:cubicBezTo>
                  <a:pt x="432" y="38"/>
                  <a:pt x="432" y="38"/>
                  <a:pt x="433" y="38"/>
                </a:cubicBezTo>
                <a:cubicBezTo>
                  <a:pt x="433" y="38"/>
                  <a:pt x="434" y="39"/>
                  <a:pt x="434" y="42"/>
                </a:cubicBezTo>
                <a:cubicBezTo>
                  <a:pt x="434" y="44"/>
                  <a:pt x="434" y="45"/>
                  <a:pt x="434" y="45"/>
                </a:cubicBezTo>
                <a:lnTo>
                  <a:pt x="434" y="48"/>
                </a:lnTo>
                <a:close/>
                <a:moveTo>
                  <a:pt x="434" y="48"/>
                </a:moveTo>
                <a:cubicBezTo>
                  <a:pt x="434" y="48"/>
                  <a:pt x="434" y="48"/>
                  <a:pt x="434" y="48"/>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5" name="Freeform 203">
            <a:extLst>
              <a:ext uri="{FF2B5EF4-FFF2-40B4-BE49-F238E27FC236}">
                <a16:creationId xmlns:a16="http://schemas.microsoft.com/office/drawing/2014/main" id="{01410EE6-E5D6-4B1C-A8BD-5C067DF502B8}"/>
              </a:ext>
            </a:extLst>
          </p:cNvPr>
          <p:cNvSpPr>
            <a:spLocks noChangeAspect="1" noEditPoints="1"/>
          </p:cNvSpPr>
          <p:nvPr/>
        </p:nvSpPr>
        <p:spPr bwMode="auto">
          <a:xfrm>
            <a:off x="7243284" y="2125089"/>
            <a:ext cx="272214" cy="233433"/>
          </a:xfrm>
          <a:custGeom>
            <a:avLst/>
            <a:gdLst>
              <a:gd name="T0" fmla="*/ 434 w 467"/>
              <a:gd name="T1" fmla="*/ 32 h 400"/>
              <a:gd name="T2" fmla="*/ 343 w 467"/>
              <a:gd name="T3" fmla="*/ 0 h 400"/>
              <a:gd name="T4" fmla="*/ 310 w 467"/>
              <a:gd name="T5" fmla="*/ 6 h 400"/>
              <a:gd name="T6" fmla="*/ 278 w 467"/>
              <a:gd name="T7" fmla="*/ 21 h 400"/>
              <a:gd name="T8" fmla="*/ 253 w 467"/>
              <a:gd name="T9" fmla="*/ 39 h 400"/>
              <a:gd name="T10" fmla="*/ 234 w 467"/>
              <a:gd name="T11" fmla="*/ 56 h 400"/>
              <a:gd name="T12" fmla="*/ 214 w 467"/>
              <a:gd name="T13" fmla="*/ 39 h 400"/>
              <a:gd name="T14" fmla="*/ 189 w 467"/>
              <a:gd name="T15" fmla="*/ 21 h 400"/>
              <a:gd name="T16" fmla="*/ 158 w 467"/>
              <a:gd name="T17" fmla="*/ 6 h 400"/>
              <a:gd name="T18" fmla="*/ 125 w 467"/>
              <a:gd name="T19" fmla="*/ 0 h 400"/>
              <a:gd name="T20" fmla="*/ 33 w 467"/>
              <a:gd name="T21" fmla="*/ 32 h 400"/>
              <a:gd name="T22" fmla="*/ 0 w 467"/>
              <a:gd name="T23" fmla="*/ 122 h 400"/>
              <a:gd name="T24" fmla="*/ 6 w 467"/>
              <a:gd name="T25" fmla="*/ 158 h 400"/>
              <a:gd name="T26" fmla="*/ 20 w 467"/>
              <a:gd name="T27" fmla="*/ 190 h 400"/>
              <a:gd name="T28" fmla="*/ 38 w 467"/>
              <a:gd name="T29" fmla="*/ 215 h 400"/>
              <a:gd name="T30" fmla="*/ 52 w 467"/>
              <a:gd name="T31" fmla="*/ 232 h 400"/>
              <a:gd name="T32" fmla="*/ 59 w 467"/>
              <a:gd name="T33" fmla="*/ 239 h 400"/>
              <a:gd name="T34" fmla="*/ 222 w 467"/>
              <a:gd name="T35" fmla="*/ 396 h 400"/>
              <a:gd name="T36" fmla="*/ 234 w 467"/>
              <a:gd name="T37" fmla="*/ 400 h 400"/>
              <a:gd name="T38" fmla="*/ 245 w 467"/>
              <a:gd name="T39" fmla="*/ 396 h 400"/>
              <a:gd name="T40" fmla="*/ 408 w 467"/>
              <a:gd name="T41" fmla="*/ 239 h 400"/>
              <a:gd name="T42" fmla="*/ 467 w 467"/>
              <a:gd name="T43" fmla="*/ 122 h 400"/>
              <a:gd name="T44" fmla="*/ 434 w 467"/>
              <a:gd name="T45" fmla="*/ 32 h 400"/>
              <a:gd name="T46" fmla="*/ 385 w 467"/>
              <a:gd name="T47" fmla="*/ 215 h 400"/>
              <a:gd name="T48" fmla="*/ 234 w 467"/>
              <a:gd name="T49" fmla="*/ 361 h 400"/>
              <a:gd name="T50" fmla="*/ 82 w 467"/>
              <a:gd name="T51" fmla="*/ 215 h 400"/>
              <a:gd name="T52" fmla="*/ 33 w 467"/>
              <a:gd name="T53" fmla="*/ 122 h 400"/>
              <a:gd name="T54" fmla="*/ 39 w 467"/>
              <a:gd name="T55" fmla="*/ 85 h 400"/>
              <a:gd name="T56" fmla="*/ 53 w 467"/>
              <a:gd name="T57" fmla="*/ 59 h 400"/>
              <a:gd name="T58" fmla="*/ 75 w 467"/>
              <a:gd name="T59" fmla="*/ 44 h 400"/>
              <a:gd name="T60" fmla="*/ 99 w 467"/>
              <a:gd name="T61" fmla="*/ 35 h 400"/>
              <a:gd name="T62" fmla="*/ 125 w 467"/>
              <a:gd name="T63" fmla="*/ 33 h 400"/>
              <a:gd name="T64" fmla="*/ 154 w 467"/>
              <a:gd name="T65" fmla="*/ 40 h 400"/>
              <a:gd name="T66" fmla="*/ 183 w 467"/>
              <a:gd name="T67" fmla="*/ 57 h 400"/>
              <a:gd name="T68" fmla="*/ 205 w 467"/>
              <a:gd name="T69" fmla="*/ 75 h 400"/>
              <a:gd name="T70" fmla="*/ 221 w 467"/>
              <a:gd name="T71" fmla="*/ 92 h 400"/>
              <a:gd name="T72" fmla="*/ 234 w 467"/>
              <a:gd name="T73" fmla="*/ 97 h 400"/>
              <a:gd name="T74" fmla="*/ 246 w 467"/>
              <a:gd name="T75" fmla="*/ 92 h 400"/>
              <a:gd name="T76" fmla="*/ 262 w 467"/>
              <a:gd name="T77" fmla="*/ 75 h 400"/>
              <a:gd name="T78" fmla="*/ 285 w 467"/>
              <a:gd name="T79" fmla="*/ 57 h 400"/>
              <a:gd name="T80" fmla="*/ 313 w 467"/>
              <a:gd name="T81" fmla="*/ 40 h 400"/>
              <a:gd name="T82" fmla="*/ 343 w 467"/>
              <a:gd name="T83" fmla="*/ 33 h 400"/>
              <a:gd name="T84" fmla="*/ 368 w 467"/>
              <a:gd name="T85" fmla="*/ 35 h 400"/>
              <a:gd name="T86" fmla="*/ 393 w 467"/>
              <a:gd name="T87" fmla="*/ 44 h 400"/>
              <a:gd name="T88" fmla="*/ 414 w 467"/>
              <a:gd name="T89" fmla="*/ 59 h 400"/>
              <a:gd name="T90" fmla="*/ 428 w 467"/>
              <a:gd name="T91" fmla="*/ 85 h 400"/>
              <a:gd name="T92" fmla="*/ 434 w 467"/>
              <a:gd name="T93" fmla="*/ 122 h 400"/>
              <a:gd name="T94" fmla="*/ 385 w 467"/>
              <a:gd name="T95" fmla="*/ 215 h 400"/>
              <a:gd name="T96" fmla="*/ 385 w 467"/>
              <a:gd name="T97" fmla="*/ 215 h 400"/>
              <a:gd name="T98" fmla="*/ 385 w 467"/>
              <a:gd name="T99" fmla="*/ 21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7" h="400">
                <a:moveTo>
                  <a:pt x="434" y="32"/>
                </a:moveTo>
                <a:cubicBezTo>
                  <a:pt x="412" y="11"/>
                  <a:pt x="382" y="0"/>
                  <a:pt x="343" y="0"/>
                </a:cubicBezTo>
                <a:cubicBezTo>
                  <a:pt x="332" y="0"/>
                  <a:pt x="321" y="2"/>
                  <a:pt x="310" y="6"/>
                </a:cubicBezTo>
                <a:cubicBezTo>
                  <a:pt x="298" y="9"/>
                  <a:pt x="288" y="14"/>
                  <a:pt x="278" y="21"/>
                </a:cubicBezTo>
                <a:cubicBezTo>
                  <a:pt x="269" y="27"/>
                  <a:pt x="260" y="33"/>
                  <a:pt x="253" y="39"/>
                </a:cubicBezTo>
                <a:cubicBezTo>
                  <a:pt x="246" y="44"/>
                  <a:pt x="240" y="50"/>
                  <a:pt x="234" y="56"/>
                </a:cubicBezTo>
                <a:cubicBezTo>
                  <a:pt x="227" y="50"/>
                  <a:pt x="221" y="44"/>
                  <a:pt x="214" y="39"/>
                </a:cubicBezTo>
                <a:cubicBezTo>
                  <a:pt x="207" y="33"/>
                  <a:pt x="199" y="27"/>
                  <a:pt x="189" y="21"/>
                </a:cubicBezTo>
                <a:cubicBezTo>
                  <a:pt x="179" y="14"/>
                  <a:pt x="169" y="9"/>
                  <a:pt x="158" y="6"/>
                </a:cubicBezTo>
                <a:cubicBezTo>
                  <a:pt x="146" y="2"/>
                  <a:pt x="135" y="0"/>
                  <a:pt x="125" y="0"/>
                </a:cubicBezTo>
                <a:cubicBezTo>
                  <a:pt x="86" y="0"/>
                  <a:pt x="55" y="11"/>
                  <a:pt x="33" y="32"/>
                </a:cubicBezTo>
                <a:cubicBezTo>
                  <a:pt x="11" y="54"/>
                  <a:pt x="0" y="84"/>
                  <a:pt x="0" y="122"/>
                </a:cubicBezTo>
                <a:cubicBezTo>
                  <a:pt x="0" y="134"/>
                  <a:pt x="2" y="146"/>
                  <a:pt x="6" y="158"/>
                </a:cubicBezTo>
                <a:cubicBezTo>
                  <a:pt x="10" y="170"/>
                  <a:pt x="15" y="181"/>
                  <a:pt x="20" y="190"/>
                </a:cubicBezTo>
                <a:cubicBezTo>
                  <a:pt x="25" y="198"/>
                  <a:pt x="31" y="207"/>
                  <a:pt x="38" y="215"/>
                </a:cubicBezTo>
                <a:cubicBezTo>
                  <a:pt x="44" y="223"/>
                  <a:pt x="49" y="229"/>
                  <a:pt x="52" y="232"/>
                </a:cubicBezTo>
                <a:cubicBezTo>
                  <a:pt x="55" y="235"/>
                  <a:pt x="58" y="237"/>
                  <a:pt x="59" y="239"/>
                </a:cubicBezTo>
                <a:cubicBezTo>
                  <a:pt x="222" y="396"/>
                  <a:pt x="222" y="396"/>
                  <a:pt x="222" y="396"/>
                </a:cubicBezTo>
                <a:cubicBezTo>
                  <a:pt x="225" y="399"/>
                  <a:pt x="229" y="400"/>
                  <a:pt x="234" y="400"/>
                </a:cubicBezTo>
                <a:cubicBezTo>
                  <a:pt x="238" y="400"/>
                  <a:pt x="242" y="399"/>
                  <a:pt x="245" y="396"/>
                </a:cubicBezTo>
                <a:cubicBezTo>
                  <a:pt x="408" y="239"/>
                  <a:pt x="408" y="239"/>
                  <a:pt x="408" y="239"/>
                </a:cubicBezTo>
                <a:cubicBezTo>
                  <a:pt x="447" y="200"/>
                  <a:pt x="467" y="160"/>
                  <a:pt x="467" y="122"/>
                </a:cubicBezTo>
                <a:cubicBezTo>
                  <a:pt x="467" y="84"/>
                  <a:pt x="456" y="54"/>
                  <a:pt x="434" y="32"/>
                </a:cubicBezTo>
                <a:close/>
                <a:moveTo>
                  <a:pt x="385" y="215"/>
                </a:moveTo>
                <a:cubicBezTo>
                  <a:pt x="234" y="361"/>
                  <a:pt x="234" y="361"/>
                  <a:pt x="234" y="361"/>
                </a:cubicBezTo>
                <a:cubicBezTo>
                  <a:pt x="82" y="215"/>
                  <a:pt x="82" y="215"/>
                  <a:pt x="82" y="215"/>
                </a:cubicBezTo>
                <a:cubicBezTo>
                  <a:pt x="50" y="182"/>
                  <a:pt x="33" y="151"/>
                  <a:pt x="33" y="122"/>
                </a:cubicBezTo>
                <a:cubicBezTo>
                  <a:pt x="33" y="108"/>
                  <a:pt x="35" y="95"/>
                  <a:pt x="39" y="85"/>
                </a:cubicBezTo>
                <a:cubicBezTo>
                  <a:pt x="43" y="74"/>
                  <a:pt x="48" y="65"/>
                  <a:pt x="53" y="59"/>
                </a:cubicBezTo>
                <a:cubicBezTo>
                  <a:pt x="59" y="53"/>
                  <a:pt x="66" y="48"/>
                  <a:pt x="75" y="44"/>
                </a:cubicBezTo>
                <a:cubicBezTo>
                  <a:pt x="83" y="40"/>
                  <a:pt x="91" y="37"/>
                  <a:pt x="99" y="35"/>
                </a:cubicBezTo>
                <a:cubicBezTo>
                  <a:pt x="107" y="34"/>
                  <a:pt x="116" y="33"/>
                  <a:pt x="125" y="33"/>
                </a:cubicBezTo>
                <a:cubicBezTo>
                  <a:pt x="134" y="33"/>
                  <a:pt x="143" y="36"/>
                  <a:pt x="154" y="40"/>
                </a:cubicBezTo>
                <a:cubicBezTo>
                  <a:pt x="164" y="44"/>
                  <a:pt x="174" y="50"/>
                  <a:pt x="183" y="57"/>
                </a:cubicBezTo>
                <a:cubicBezTo>
                  <a:pt x="191" y="63"/>
                  <a:pt x="199" y="70"/>
                  <a:pt x="205" y="75"/>
                </a:cubicBezTo>
                <a:cubicBezTo>
                  <a:pt x="211" y="81"/>
                  <a:pt x="217" y="87"/>
                  <a:pt x="221" y="92"/>
                </a:cubicBezTo>
                <a:cubicBezTo>
                  <a:pt x="224" y="95"/>
                  <a:pt x="228" y="97"/>
                  <a:pt x="234" y="97"/>
                </a:cubicBezTo>
                <a:cubicBezTo>
                  <a:pt x="239" y="97"/>
                  <a:pt x="243" y="95"/>
                  <a:pt x="246" y="92"/>
                </a:cubicBezTo>
                <a:cubicBezTo>
                  <a:pt x="251" y="87"/>
                  <a:pt x="256" y="81"/>
                  <a:pt x="262" y="75"/>
                </a:cubicBezTo>
                <a:cubicBezTo>
                  <a:pt x="268" y="70"/>
                  <a:pt x="276" y="63"/>
                  <a:pt x="285" y="57"/>
                </a:cubicBezTo>
                <a:cubicBezTo>
                  <a:pt x="293" y="50"/>
                  <a:pt x="303" y="44"/>
                  <a:pt x="313" y="40"/>
                </a:cubicBezTo>
                <a:cubicBezTo>
                  <a:pt x="324" y="36"/>
                  <a:pt x="334" y="33"/>
                  <a:pt x="343" y="33"/>
                </a:cubicBezTo>
                <a:cubicBezTo>
                  <a:pt x="352" y="33"/>
                  <a:pt x="360" y="34"/>
                  <a:pt x="368" y="35"/>
                </a:cubicBezTo>
                <a:cubicBezTo>
                  <a:pt x="376" y="37"/>
                  <a:pt x="384" y="40"/>
                  <a:pt x="393" y="44"/>
                </a:cubicBezTo>
                <a:cubicBezTo>
                  <a:pt x="401" y="48"/>
                  <a:pt x="408" y="53"/>
                  <a:pt x="414" y="59"/>
                </a:cubicBezTo>
                <a:cubicBezTo>
                  <a:pt x="420" y="65"/>
                  <a:pt x="424" y="74"/>
                  <a:pt x="428" y="85"/>
                </a:cubicBezTo>
                <a:cubicBezTo>
                  <a:pt x="432" y="95"/>
                  <a:pt x="434" y="108"/>
                  <a:pt x="434" y="122"/>
                </a:cubicBezTo>
                <a:cubicBezTo>
                  <a:pt x="434" y="151"/>
                  <a:pt x="417" y="182"/>
                  <a:pt x="385" y="215"/>
                </a:cubicBezTo>
                <a:close/>
                <a:moveTo>
                  <a:pt x="385" y="215"/>
                </a:moveTo>
                <a:cubicBezTo>
                  <a:pt x="385" y="215"/>
                  <a:pt x="385" y="215"/>
                  <a:pt x="385" y="215"/>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6" name="Freeform 207">
            <a:extLst>
              <a:ext uri="{FF2B5EF4-FFF2-40B4-BE49-F238E27FC236}">
                <a16:creationId xmlns:a16="http://schemas.microsoft.com/office/drawing/2014/main" id="{4B38A4D5-F432-47CD-BCA1-7B5742837F0E}"/>
              </a:ext>
            </a:extLst>
          </p:cNvPr>
          <p:cNvSpPr>
            <a:spLocks noChangeAspect="1" noEditPoints="1"/>
          </p:cNvSpPr>
          <p:nvPr/>
        </p:nvSpPr>
        <p:spPr bwMode="auto">
          <a:xfrm>
            <a:off x="7884545" y="2124844"/>
            <a:ext cx="272213" cy="233923"/>
          </a:xfrm>
          <a:custGeom>
            <a:avLst/>
            <a:gdLst>
              <a:gd name="T0" fmla="*/ 434 w 467"/>
              <a:gd name="T1" fmla="*/ 32 h 400"/>
              <a:gd name="T2" fmla="*/ 343 w 467"/>
              <a:gd name="T3" fmla="*/ 0 h 400"/>
              <a:gd name="T4" fmla="*/ 310 w 467"/>
              <a:gd name="T5" fmla="*/ 6 h 400"/>
              <a:gd name="T6" fmla="*/ 278 w 467"/>
              <a:gd name="T7" fmla="*/ 21 h 400"/>
              <a:gd name="T8" fmla="*/ 253 w 467"/>
              <a:gd name="T9" fmla="*/ 39 h 400"/>
              <a:gd name="T10" fmla="*/ 234 w 467"/>
              <a:gd name="T11" fmla="*/ 56 h 400"/>
              <a:gd name="T12" fmla="*/ 214 w 467"/>
              <a:gd name="T13" fmla="*/ 39 h 400"/>
              <a:gd name="T14" fmla="*/ 189 w 467"/>
              <a:gd name="T15" fmla="*/ 21 h 400"/>
              <a:gd name="T16" fmla="*/ 158 w 467"/>
              <a:gd name="T17" fmla="*/ 6 h 400"/>
              <a:gd name="T18" fmla="*/ 125 w 467"/>
              <a:gd name="T19" fmla="*/ 0 h 400"/>
              <a:gd name="T20" fmla="*/ 33 w 467"/>
              <a:gd name="T21" fmla="*/ 32 h 400"/>
              <a:gd name="T22" fmla="*/ 0 w 467"/>
              <a:gd name="T23" fmla="*/ 122 h 400"/>
              <a:gd name="T24" fmla="*/ 6 w 467"/>
              <a:gd name="T25" fmla="*/ 158 h 400"/>
              <a:gd name="T26" fmla="*/ 20 w 467"/>
              <a:gd name="T27" fmla="*/ 190 h 400"/>
              <a:gd name="T28" fmla="*/ 38 w 467"/>
              <a:gd name="T29" fmla="*/ 215 h 400"/>
              <a:gd name="T30" fmla="*/ 52 w 467"/>
              <a:gd name="T31" fmla="*/ 232 h 400"/>
              <a:gd name="T32" fmla="*/ 59 w 467"/>
              <a:gd name="T33" fmla="*/ 239 h 400"/>
              <a:gd name="T34" fmla="*/ 222 w 467"/>
              <a:gd name="T35" fmla="*/ 396 h 400"/>
              <a:gd name="T36" fmla="*/ 234 w 467"/>
              <a:gd name="T37" fmla="*/ 400 h 400"/>
              <a:gd name="T38" fmla="*/ 245 w 467"/>
              <a:gd name="T39" fmla="*/ 396 h 400"/>
              <a:gd name="T40" fmla="*/ 408 w 467"/>
              <a:gd name="T41" fmla="*/ 239 h 400"/>
              <a:gd name="T42" fmla="*/ 467 w 467"/>
              <a:gd name="T43" fmla="*/ 122 h 400"/>
              <a:gd name="T44" fmla="*/ 434 w 467"/>
              <a:gd name="T45" fmla="*/ 32 h 400"/>
              <a:gd name="T46" fmla="*/ 434 w 467"/>
              <a:gd name="T47" fmla="*/ 32 h 400"/>
              <a:gd name="T48" fmla="*/ 434 w 467"/>
              <a:gd name="T49" fmla="*/ 3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7" h="400">
                <a:moveTo>
                  <a:pt x="434" y="32"/>
                </a:moveTo>
                <a:cubicBezTo>
                  <a:pt x="412" y="11"/>
                  <a:pt x="382" y="0"/>
                  <a:pt x="343" y="0"/>
                </a:cubicBezTo>
                <a:cubicBezTo>
                  <a:pt x="332" y="0"/>
                  <a:pt x="321" y="2"/>
                  <a:pt x="310" y="6"/>
                </a:cubicBezTo>
                <a:cubicBezTo>
                  <a:pt x="298" y="9"/>
                  <a:pt x="288" y="14"/>
                  <a:pt x="278" y="21"/>
                </a:cubicBezTo>
                <a:cubicBezTo>
                  <a:pt x="269" y="27"/>
                  <a:pt x="260" y="33"/>
                  <a:pt x="253" y="39"/>
                </a:cubicBezTo>
                <a:cubicBezTo>
                  <a:pt x="246" y="44"/>
                  <a:pt x="240" y="50"/>
                  <a:pt x="234" y="56"/>
                </a:cubicBezTo>
                <a:cubicBezTo>
                  <a:pt x="227" y="50"/>
                  <a:pt x="221" y="44"/>
                  <a:pt x="214" y="39"/>
                </a:cubicBezTo>
                <a:cubicBezTo>
                  <a:pt x="207" y="33"/>
                  <a:pt x="199" y="27"/>
                  <a:pt x="189" y="21"/>
                </a:cubicBezTo>
                <a:cubicBezTo>
                  <a:pt x="179" y="14"/>
                  <a:pt x="169" y="9"/>
                  <a:pt x="158" y="6"/>
                </a:cubicBezTo>
                <a:cubicBezTo>
                  <a:pt x="146" y="2"/>
                  <a:pt x="135" y="0"/>
                  <a:pt x="125" y="0"/>
                </a:cubicBezTo>
                <a:cubicBezTo>
                  <a:pt x="86" y="0"/>
                  <a:pt x="55" y="11"/>
                  <a:pt x="33" y="32"/>
                </a:cubicBezTo>
                <a:cubicBezTo>
                  <a:pt x="11" y="54"/>
                  <a:pt x="0" y="84"/>
                  <a:pt x="0" y="122"/>
                </a:cubicBezTo>
                <a:cubicBezTo>
                  <a:pt x="0" y="134"/>
                  <a:pt x="2" y="146"/>
                  <a:pt x="6" y="158"/>
                </a:cubicBezTo>
                <a:cubicBezTo>
                  <a:pt x="10" y="170"/>
                  <a:pt x="15" y="181"/>
                  <a:pt x="20" y="190"/>
                </a:cubicBezTo>
                <a:cubicBezTo>
                  <a:pt x="25" y="198"/>
                  <a:pt x="31" y="207"/>
                  <a:pt x="38" y="215"/>
                </a:cubicBezTo>
                <a:cubicBezTo>
                  <a:pt x="44" y="223"/>
                  <a:pt x="49" y="229"/>
                  <a:pt x="52" y="232"/>
                </a:cubicBezTo>
                <a:cubicBezTo>
                  <a:pt x="55" y="235"/>
                  <a:pt x="58" y="237"/>
                  <a:pt x="59" y="239"/>
                </a:cubicBezTo>
                <a:cubicBezTo>
                  <a:pt x="222" y="396"/>
                  <a:pt x="222" y="396"/>
                  <a:pt x="222" y="396"/>
                </a:cubicBezTo>
                <a:cubicBezTo>
                  <a:pt x="225" y="399"/>
                  <a:pt x="229" y="400"/>
                  <a:pt x="234" y="400"/>
                </a:cubicBezTo>
                <a:cubicBezTo>
                  <a:pt x="238" y="400"/>
                  <a:pt x="242" y="399"/>
                  <a:pt x="245" y="396"/>
                </a:cubicBezTo>
                <a:cubicBezTo>
                  <a:pt x="408" y="239"/>
                  <a:pt x="408" y="239"/>
                  <a:pt x="408" y="239"/>
                </a:cubicBezTo>
                <a:cubicBezTo>
                  <a:pt x="447" y="200"/>
                  <a:pt x="467" y="160"/>
                  <a:pt x="467" y="122"/>
                </a:cubicBezTo>
                <a:cubicBezTo>
                  <a:pt x="467" y="84"/>
                  <a:pt x="456" y="54"/>
                  <a:pt x="434" y="32"/>
                </a:cubicBezTo>
                <a:close/>
                <a:moveTo>
                  <a:pt x="434" y="32"/>
                </a:moveTo>
                <a:cubicBezTo>
                  <a:pt x="434" y="32"/>
                  <a:pt x="434" y="32"/>
                  <a:pt x="434" y="32"/>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7" name="Group 111">
            <a:extLst>
              <a:ext uri="{FF2B5EF4-FFF2-40B4-BE49-F238E27FC236}">
                <a16:creationId xmlns:a16="http://schemas.microsoft.com/office/drawing/2014/main" id="{10D7B4C6-0A3E-4A53-A88D-53A4A6A962DB}"/>
              </a:ext>
            </a:extLst>
          </p:cNvPr>
          <p:cNvGrpSpPr>
            <a:grpSpLocks noChangeAspect="1"/>
          </p:cNvGrpSpPr>
          <p:nvPr/>
        </p:nvGrpSpPr>
        <p:grpSpPr>
          <a:xfrm>
            <a:off x="8525805" y="2114431"/>
            <a:ext cx="323537" cy="254749"/>
            <a:chOff x="13820775" y="8310563"/>
            <a:chExt cx="1762125" cy="1387475"/>
          </a:xfrm>
          <a:solidFill>
            <a:srgbClr val="000000"/>
          </a:solidFill>
        </p:grpSpPr>
        <p:sp>
          <p:nvSpPr>
            <p:cNvPr id="18" name="Freeform 242">
              <a:extLst>
                <a:ext uri="{FF2B5EF4-FFF2-40B4-BE49-F238E27FC236}">
                  <a16:creationId xmlns:a16="http://schemas.microsoft.com/office/drawing/2014/main" id="{CC7AA98C-7888-4FD7-84ED-88085E254E3B}"/>
                </a:ext>
              </a:extLst>
            </p:cNvPr>
            <p:cNvSpPr>
              <a:spLocks noEditPoints="1"/>
            </p:cNvSpPr>
            <p:nvPr/>
          </p:nvSpPr>
          <p:spPr bwMode="auto">
            <a:xfrm>
              <a:off x="13820775" y="8812213"/>
              <a:ext cx="376238" cy="382588"/>
            </a:xfrm>
            <a:custGeom>
              <a:avLst/>
              <a:gdLst>
                <a:gd name="T0" fmla="*/ 50 w 100"/>
                <a:gd name="T1" fmla="*/ 0 h 101"/>
                <a:gd name="T2" fmla="*/ 15 w 100"/>
                <a:gd name="T3" fmla="*/ 15 h 101"/>
                <a:gd name="T4" fmla="*/ 0 w 100"/>
                <a:gd name="T5" fmla="*/ 51 h 101"/>
                <a:gd name="T6" fmla="*/ 15 w 100"/>
                <a:gd name="T7" fmla="*/ 86 h 101"/>
                <a:gd name="T8" fmla="*/ 50 w 100"/>
                <a:gd name="T9" fmla="*/ 101 h 101"/>
                <a:gd name="T10" fmla="*/ 86 w 100"/>
                <a:gd name="T11" fmla="*/ 86 h 101"/>
                <a:gd name="T12" fmla="*/ 100 w 100"/>
                <a:gd name="T13" fmla="*/ 51 h 101"/>
                <a:gd name="T14" fmla="*/ 86 w 100"/>
                <a:gd name="T15" fmla="*/ 15 h 101"/>
                <a:gd name="T16" fmla="*/ 50 w 100"/>
                <a:gd name="T17" fmla="*/ 0 h 101"/>
                <a:gd name="T18" fmla="*/ 50 w 100"/>
                <a:gd name="T19" fmla="*/ 0 h 101"/>
                <a:gd name="T20" fmla="*/ 50 w 100"/>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1">
                  <a:moveTo>
                    <a:pt x="50" y="0"/>
                  </a:moveTo>
                  <a:cubicBezTo>
                    <a:pt x="36" y="0"/>
                    <a:pt x="24" y="5"/>
                    <a:pt x="15" y="15"/>
                  </a:cubicBezTo>
                  <a:cubicBezTo>
                    <a:pt x="5" y="25"/>
                    <a:pt x="0" y="37"/>
                    <a:pt x="0" y="51"/>
                  </a:cubicBezTo>
                  <a:cubicBezTo>
                    <a:pt x="0" y="64"/>
                    <a:pt x="5" y="76"/>
                    <a:pt x="15" y="86"/>
                  </a:cubicBezTo>
                  <a:cubicBezTo>
                    <a:pt x="24" y="96"/>
                    <a:pt x="36" y="101"/>
                    <a:pt x="50" y="101"/>
                  </a:cubicBezTo>
                  <a:cubicBezTo>
                    <a:pt x="64" y="101"/>
                    <a:pt x="76" y="96"/>
                    <a:pt x="86" y="86"/>
                  </a:cubicBezTo>
                  <a:cubicBezTo>
                    <a:pt x="95" y="76"/>
                    <a:pt x="100" y="64"/>
                    <a:pt x="100" y="51"/>
                  </a:cubicBezTo>
                  <a:cubicBezTo>
                    <a:pt x="100" y="37"/>
                    <a:pt x="95" y="25"/>
                    <a:pt x="86" y="15"/>
                  </a:cubicBezTo>
                  <a:cubicBezTo>
                    <a:pt x="76" y="5"/>
                    <a:pt x="64" y="0"/>
                    <a:pt x="50" y="0"/>
                  </a:cubicBezTo>
                  <a:close/>
                  <a:moveTo>
                    <a:pt x="50" y="0"/>
                  </a:moveTo>
                  <a:cubicBezTo>
                    <a:pt x="50" y="0"/>
                    <a:pt x="50" y="0"/>
                    <a:pt x="50"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9" name="Freeform 243">
              <a:extLst>
                <a:ext uri="{FF2B5EF4-FFF2-40B4-BE49-F238E27FC236}">
                  <a16:creationId xmlns:a16="http://schemas.microsoft.com/office/drawing/2014/main" id="{BD7EE68C-58E5-46B2-AD8C-71FD5D48D954}"/>
                </a:ext>
              </a:extLst>
            </p:cNvPr>
            <p:cNvSpPr>
              <a:spLocks noEditPoints="1"/>
            </p:cNvSpPr>
            <p:nvPr/>
          </p:nvSpPr>
          <p:spPr bwMode="auto">
            <a:xfrm>
              <a:off x="13820775" y="8310563"/>
              <a:ext cx="376238" cy="377825"/>
            </a:xfrm>
            <a:custGeom>
              <a:avLst/>
              <a:gdLst>
                <a:gd name="T0" fmla="*/ 50 w 100"/>
                <a:gd name="T1" fmla="*/ 0 h 100"/>
                <a:gd name="T2" fmla="*/ 15 w 100"/>
                <a:gd name="T3" fmla="*/ 15 h 100"/>
                <a:gd name="T4" fmla="*/ 0 w 100"/>
                <a:gd name="T5" fmla="*/ 50 h 100"/>
                <a:gd name="T6" fmla="*/ 15 w 100"/>
                <a:gd name="T7" fmla="*/ 86 h 100"/>
                <a:gd name="T8" fmla="*/ 50 w 100"/>
                <a:gd name="T9" fmla="*/ 100 h 100"/>
                <a:gd name="T10" fmla="*/ 86 w 100"/>
                <a:gd name="T11" fmla="*/ 86 h 100"/>
                <a:gd name="T12" fmla="*/ 100 w 100"/>
                <a:gd name="T13" fmla="*/ 50 h 100"/>
                <a:gd name="T14" fmla="*/ 86 w 100"/>
                <a:gd name="T15" fmla="*/ 15 h 100"/>
                <a:gd name="T16" fmla="*/ 50 w 100"/>
                <a:gd name="T17" fmla="*/ 0 h 100"/>
                <a:gd name="T18" fmla="*/ 50 w 100"/>
                <a:gd name="T19" fmla="*/ 0 h 100"/>
                <a:gd name="T20" fmla="*/ 50 w 100"/>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0">
                  <a:moveTo>
                    <a:pt x="50" y="0"/>
                  </a:moveTo>
                  <a:cubicBezTo>
                    <a:pt x="36" y="0"/>
                    <a:pt x="24" y="5"/>
                    <a:pt x="15" y="15"/>
                  </a:cubicBezTo>
                  <a:cubicBezTo>
                    <a:pt x="5" y="24"/>
                    <a:pt x="0" y="36"/>
                    <a:pt x="0" y="50"/>
                  </a:cubicBezTo>
                  <a:cubicBezTo>
                    <a:pt x="0" y="64"/>
                    <a:pt x="5" y="76"/>
                    <a:pt x="15" y="86"/>
                  </a:cubicBezTo>
                  <a:cubicBezTo>
                    <a:pt x="24" y="95"/>
                    <a:pt x="36" y="100"/>
                    <a:pt x="50" y="100"/>
                  </a:cubicBezTo>
                  <a:cubicBezTo>
                    <a:pt x="64" y="100"/>
                    <a:pt x="76" y="95"/>
                    <a:pt x="86" y="86"/>
                  </a:cubicBezTo>
                  <a:cubicBezTo>
                    <a:pt x="95" y="76"/>
                    <a:pt x="100" y="64"/>
                    <a:pt x="100" y="50"/>
                  </a:cubicBezTo>
                  <a:cubicBezTo>
                    <a:pt x="100" y="36"/>
                    <a:pt x="95" y="24"/>
                    <a:pt x="86" y="15"/>
                  </a:cubicBezTo>
                  <a:cubicBezTo>
                    <a:pt x="76" y="5"/>
                    <a:pt x="64" y="0"/>
                    <a:pt x="50" y="0"/>
                  </a:cubicBezTo>
                  <a:close/>
                  <a:moveTo>
                    <a:pt x="50" y="0"/>
                  </a:moveTo>
                  <a:cubicBezTo>
                    <a:pt x="50" y="0"/>
                    <a:pt x="50" y="0"/>
                    <a:pt x="50"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0" name="Freeform 244">
              <a:extLst>
                <a:ext uri="{FF2B5EF4-FFF2-40B4-BE49-F238E27FC236}">
                  <a16:creationId xmlns:a16="http://schemas.microsoft.com/office/drawing/2014/main" id="{64734A9D-6D6C-4CF7-89D4-A374B32142A1}"/>
                </a:ext>
              </a:extLst>
            </p:cNvPr>
            <p:cNvSpPr>
              <a:spLocks noEditPoints="1"/>
            </p:cNvSpPr>
            <p:nvPr/>
          </p:nvSpPr>
          <p:spPr bwMode="auto">
            <a:xfrm>
              <a:off x="13820775" y="9318625"/>
              <a:ext cx="376238" cy="379413"/>
            </a:xfrm>
            <a:custGeom>
              <a:avLst/>
              <a:gdLst>
                <a:gd name="T0" fmla="*/ 50 w 100"/>
                <a:gd name="T1" fmla="*/ 0 h 100"/>
                <a:gd name="T2" fmla="*/ 15 w 100"/>
                <a:gd name="T3" fmla="*/ 15 h 100"/>
                <a:gd name="T4" fmla="*/ 0 w 100"/>
                <a:gd name="T5" fmla="*/ 50 h 100"/>
                <a:gd name="T6" fmla="*/ 15 w 100"/>
                <a:gd name="T7" fmla="*/ 85 h 100"/>
                <a:gd name="T8" fmla="*/ 50 w 100"/>
                <a:gd name="T9" fmla="*/ 100 h 100"/>
                <a:gd name="T10" fmla="*/ 86 w 100"/>
                <a:gd name="T11" fmla="*/ 85 h 100"/>
                <a:gd name="T12" fmla="*/ 100 w 100"/>
                <a:gd name="T13" fmla="*/ 50 h 100"/>
                <a:gd name="T14" fmla="*/ 86 w 100"/>
                <a:gd name="T15" fmla="*/ 15 h 100"/>
                <a:gd name="T16" fmla="*/ 50 w 100"/>
                <a:gd name="T17" fmla="*/ 0 h 100"/>
                <a:gd name="T18" fmla="*/ 50 w 100"/>
                <a:gd name="T19" fmla="*/ 0 h 100"/>
                <a:gd name="T20" fmla="*/ 50 w 100"/>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0">
                  <a:moveTo>
                    <a:pt x="50" y="0"/>
                  </a:moveTo>
                  <a:cubicBezTo>
                    <a:pt x="36" y="0"/>
                    <a:pt x="24" y="5"/>
                    <a:pt x="15" y="15"/>
                  </a:cubicBezTo>
                  <a:cubicBezTo>
                    <a:pt x="5" y="24"/>
                    <a:pt x="0" y="36"/>
                    <a:pt x="0" y="50"/>
                  </a:cubicBezTo>
                  <a:cubicBezTo>
                    <a:pt x="0" y="64"/>
                    <a:pt x="5" y="76"/>
                    <a:pt x="15" y="85"/>
                  </a:cubicBezTo>
                  <a:cubicBezTo>
                    <a:pt x="24" y="95"/>
                    <a:pt x="36" y="100"/>
                    <a:pt x="50" y="100"/>
                  </a:cubicBezTo>
                  <a:cubicBezTo>
                    <a:pt x="64" y="100"/>
                    <a:pt x="76" y="95"/>
                    <a:pt x="86" y="85"/>
                  </a:cubicBezTo>
                  <a:cubicBezTo>
                    <a:pt x="95" y="76"/>
                    <a:pt x="100" y="64"/>
                    <a:pt x="100" y="50"/>
                  </a:cubicBezTo>
                  <a:cubicBezTo>
                    <a:pt x="100" y="36"/>
                    <a:pt x="95" y="24"/>
                    <a:pt x="86" y="15"/>
                  </a:cubicBezTo>
                  <a:cubicBezTo>
                    <a:pt x="76" y="5"/>
                    <a:pt x="64" y="0"/>
                    <a:pt x="50" y="0"/>
                  </a:cubicBezTo>
                  <a:close/>
                  <a:moveTo>
                    <a:pt x="50" y="0"/>
                  </a:moveTo>
                  <a:cubicBezTo>
                    <a:pt x="50" y="0"/>
                    <a:pt x="50" y="0"/>
                    <a:pt x="50"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1" name="Freeform 245">
              <a:extLst>
                <a:ext uri="{FF2B5EF4-FFF2-40B4-BE49-F238E27FC236}">
                  <a16:creationId xmlns:a16="http://schemas.microsoft.com/office/drawing/2014/main" id="{691097B8-B27B-4A84-8788-BF8018F9F87B}"/>
                </a:ext>
              </a:extLst>
            </p:cNvPr>
            <p:cNvSpPr>
              <a:spLocks noEditPoints="1"/>
            </p:cNvSpPr>
            <p:nvPr/>
          </p:nvSpPr>
          <p:spPr bwMode="auto">
            <a:xfrm>
              <a:off x="14322425" y="8374063"/>
              <a:ext cx="1260475" cy="249238"/>
            </a:xfrm>
            <a:custGeom>
              <a:avLst/>
              <a:gdLst>
                <a:gd name="T0" fmla="*/ 332 w 334"/>
                <a:gd name="T1" fmla="*/ 2 h 66"/>
                <a:gd name="T2" fmla="*/ 326 w 334"/>
                <a:gd name="T3" fmla="*/ 0 h 66"/>
                <a:gd name="T4" fmla="*/ 9 w 334"/>
                <a:gd name="T5" fmla="*/ 0 h 66"/>
                <a:gd name="T6" fmla="*/ 3 w 334"/>
                <a:gd name="T7" fmla="*/ 2 h 66"/>
                <a:gd name="T8" fmla="*/ 0 w 334"/>
                <a:gd name="T9" fmla="*/ 8 h 66"/>
                <a:gd name="T10" fmla="*/ 0 w 334"/>
                <a:gd name="T11" fmla="*/ 58 h 66"/>
                <a:gd name="T12" fmla="*/ 3 w 334"/>
                <a:gd name="T13" fmla="*/ 64 h 66"/>
                <a:gd name="T14" fmla="*/ 9 w 334"/>
                <a:gd name="T15" fmla="*/ 66 h 66"/>
                <a:gd name="T16" fmla="*/ 326 w 334"/>
                <a:gd name="T17" fmla="*/ 66 h 66"/>
                <a:gd name="T18" fmla="*/ 332 w 334"/>
                <a:gd name="T19" fmla="*/ 64 h 66"/>
                <a:gd name="T20" fmla="*/ 334 w 334"/>
                <a:gd name="T21" fmla="*/ 58 h 66"/>
                <a:gd name="T22" fmla="*/ 334 w 334"/>
                <a:gd name="T23" fmla="*/ 8 h 66"/>
                <a:gd name="T24" fmla="*/ 332 w 334"/>
                <a:gd name="T25" fmla="*/ 2 h 66"/>
                <a:gd name="T26" fmla="*/ 332 w 334"/>
                <a:gd name="T27" fmla="*/ 2 h 66"/>
                <a:gd name="T28" fmla="*/ 332 w 334"/>
                <a:gd name="T29"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66">
                  <a:moveTo>
                    <a:pt x="332" y="2"/>
                  </a:moveTo>
                  <a:cubicBezTo>
                    <a:pt x="330" y="1"/>
                    <a:pt x="328" y="0"/>
                    <a:pt x="326" y="0"/>
                  </a:cubicBezTo>
                  <a:cubicBezTo>
                    <a:pt x="9" y="0"/>
                    <a:pt x="9" y="0"/>
                    <a:pt x="9" y="0"/>
                  </a:cubicBezTo>
                  <a:cubicBezTo>
                    <a:pt x="7" y="0"/>
                    <a:pt x="5" y="1"/>
                    <a:pt x="3" y="2"/>
                  </a:cubicBezTo>
                  <a:cubicBezTo>
                    <a:pt x="1" y="4"/>
                    <a:pt x="0" y="6"/>
                    <a:pt x="0" y="8"/>
                  </a:cubicBezTo>
                  <a:cubicBezTo>
                    <a:pt x="0" y="58"/>
                    <a:pt x="0" y="58"/>
                    <a:pt x="0" y="58"/>
                  </a:cubicBezTo>
                  <a:cubicBezTo>
                    <a:pt x="0" y="60"/>
                    <a:pt x="1" y="62"/>
                    <a:pt x="3" y="64"/>
                  </a:cubicBezTo>
                  <a:cubicBezTo>
                    <a:pt x="5" y="66"/>
                    <a:pt x="7" y="66"/>
                    <a:pt x="9" y="66"/>
                  </a:cubicBezTo>
                  <a:cubicBezTo>
                    <a:pt x="326" y="66"/>
                    <a:pt x="326" y="66"/>
                    <a:pt x="326" y="66"/>
                  </a:cubicBezTo>
                  <a:cubicBezTo>
                    <a:pt x="328" y="66"/>
                    <a:pt x="330" y="66"/>
                    <a:pt x="332" y="64"/>
                  </a:cubicBezTo>
                  <a:cubicBezTo>
                    <a:pt x="333" y="62"/>
                    <a:pt x="334" y="60"/>
                    <a:pt x="334" y="58"/>
                  </a:cubicBezTo>
                  <a:cubicBezTo>
                    <a:pt x="334" y="8"/>
                    <a:pt x="334" y="8"/>
                    <a:pt x="334" y="8"/>
                  </a:cubicBezTo>
                  <a:cubicBezTo>
                    <a:pt x="334" y="6"/>
                    <a:pt x="333" y="4"/>
                    <a:pt x="332" y="2"/>
                  </a:cubicBezTo>
                  <a:close/>
                  <a:moveTo>
                    <a:pt x="332" y="2"/>
                  </a:moveTo>
                  <a:cubicBezTo>
                    <a:pt x="332" y="2"/>
                    <a:pt x="332" y="2"/>
                    <a:pt x="332" y="2"/>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2" name="Freeform 246">
              <a:extLst>
                <a:ext uri="{FF2B5EF4-FFF2-40B4-BE49-F238E27FC236}">
                  <a16:creationId xmlns:a16="http://schemas.microsoft.com/office/drawing/2014/main" id="{10C58ED0-8344-4F2D-AE7A-8FA62A58856F}"/>
                </a:ext>
              </a:extLst>
            </p:cNvPr>
            <p:cNvSpPr>
              <a:spLocks noEditPoints="1"/>
            </p:cNvSpPr>
            <p:nvPr/>
          </p:nvSpPr>
          <p:spPr bwMode="auto">
            <a:xfrm>
              <a:off x="14322425" y="8877300"/>
              <a:ext cx="1260475" cy="252413"/>
            </a:xfrm>
            <a:custGeom>
              <a:avLst/>
              <a:gdLst>
                <a:gd name="T0" fmla="*/ 326 w 334"/>
                <a:gd name="T1" fmla="*/ 0 h 67"/>
                <a:gd name="T2" fmla="*/ 9 w 334"/>
                <a:gd name="T3" fmla="*/ 0 h 67"/>
                <a:gd name="T4" fmla="*/ 3 w 334"/>
                <a:gd name="T5" fmla="*/ 3 h 67"/>
                <a:gd name="T6" fmla="*/ 0 w 334"/>
                <a:gd name="T7" fmla="*/ 9 h 67"/>
                <a:gd name="T8" fmla="*/ 0 w 334"/>
                <a:gd name="T9" fmla="*/ 59 h 67"/>
                <a:gd name="T10" fmla="*/ 3 w 334"/>
                <a:gd name="T11" fmla="*/ 64 h 67"/>
                <a:gd name="T12" fmla="*/ 9 w 334"/>
                <a:gd name="T13" fmla="*/ 67 h 67"/>
                <a:gd name="T14" fmla="*/ 326 w 334"/>
                <a:gd name="T15" fmla="*/ 67 h 67"/>
                <a:gd name="T16" fmla="*/ 332 w 334"/>
                <a:gd name="T17" fmla="*/ 64 h 67"/>
                <a:gd name="T18" fmla="*/ 334 w 334"/>
                <a:gd name="T19" fmla="*/ 59 h 67"/>
                <a:gd name="T20" fmla="*/ 334 w 334"/>
                <a:gd name="T21" fmla="*/ 9 h 67"/>
                <a:gd name="T22" fmla="*/ 332 w 334"/>
                <a:gd name="T23" fmla="*/ 3 h 67"/>
                <a:gd name="T24" fmla="*/ 326 w 334"/>
                <a:gd name="T25" fmla="*/ 0 h 67"/>
                <a:gd name="T26" fmla="*/ 326 w 334"/>
                <a:gd name="T27" fmla="*/ 0 h 67"/>
                <a:gd name="T28" fmla="*/ 326 w 334"/>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67">
                  <a:moveTo>
                    <a:pt x="326" y="0"/>
                  </a:moveTo>
                  <a:cubicBezTo>
                    <a:pt x="9" y="0"/>
                    <a:pt x="9" y="0"/>
                    <a:pt x="9" y="0"/>
                  </a:cubicBezTo>
                  <a:cubicBezTo>
                    <a:pt x="7" y="0"/>
                    <a:pt x="5" y="1"/>
                    <a:pt x="3" y="3"/>
                  </a:cubicBezTo>
                  <a:cubicBezTo>
                    <a:pt x="1" y="4"/>
                    <a:pt x="0" y="6"/>
                    <a:pt x="0" y="9"/>
                  </a:cubicBezTo>
                  <a:cubicBezTo>
                    <a:pt x="0" y="59"/>
                    <a:pt x="0" y="59"/>
                    <a:pt x="0" y="59"/>
                  </a:cubicBezTo>
                  <a:cubicBezTo>
                    <a:pt x="0" y="61"/>
                    <a:pt x="1" y="63"/>
                    <a:pt x="3" y="64"/>
                  </a:cubicBezTo>
                  <a:cubicBezTo>
                    <a:pt x="5" y="66"/>
                    <a:pt x="7" y="67"/>
                    <a:pt x="9" y="67"/>
                  </a:cubicBezTo>
                  <a:cubicBezTo>
                    <a:pt x="326" y="67"/>
                    <a:pt x="326" y="67"/>
                    <a:pt x="326" y="67"/>
                  </a:cubicBezTo>
                  <a:cubicBezTo>
                    <a:pt x="328" y="67"/>
                    <a:pt x="330" y="66"/>
                    <a:pt x="332" y="64"/>
                  </a:cubicBezTo>
                  <a:cubicBezTo>
                    <a:pt x="333" y="63"/>
                    <a:pt x="334" y="61"/>
                    <a:pt x="334" y="59"/>
                  </a:cubicBezTo>
                  <a:cubicBezTo>
                    <a:pt x="334" y="9"/>
                    <a:pt x="334" y="9"/>
                    <a:pt x="334" y="9"/>
                  </a:cubicBezTo>
                  <a:cubicBezTo>
                    <a:pt x="334" y="6"/>
                    <a:pt x="333" y="4"/>
                    <a:pt x="332" y="3"/>
                  </a:cubicBezTo>
                  <a:cubicBezTo>
                    <a:pt x="330" y="1"/>
                    <a:pt x="328" y="0"/>
                    <a:pt x="326" y="0"/>
                  </a:cubicBezTo>
                  <a:close/>
                  <a:moveTo>
                    <a:pt x="326" y="0"/>
                  </a:moveTo>
                  <a:cubicBezTo>
                    <a:pt x="326" y="0"/>
                    <a:pt x="326" y="0"/>
                    <a:pt x="326"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3" name="Freeform 247">
              <a:extLst>
                <a:ext uri="{FF2B5EF4-FFF2-40B4-BE49-F238E27FC236}">
                  <a16:creationId xmlns:a16="http://schemas.microsoft.com/office/drawing/2014/main" id="{735FF2EF-654C-4F9B-B5D5-585A93B101F5}"/>
                </a:ext>
              </a:extLst>
            </p:cNvPr>
            <p:cNvSpPr>
              <a:spLocks noEditPoints="1"/>
            </p:cNvSpPr>
            <p:nvPr/>
          </p:nvSpPr>
          <p:spPr bwMode="auto">
            <a:xfrm>
              <a:off x="14322425" y="9383713"/>
              <a:ext cx="1260475" cy="249238"/>
            </a:xfrm>
            <a:custGeom>
              <a:avLst/>
              <a:gdLst>
                <a:gd name="T0" fmla="*/ 326 w 334"/>
                <a:gd name="T1" fmla="*/ 0 h 66"/>
                <a:gd name="T2" fmla="*/ 9 w 334"/>
                <a:gd name="T3" fmla="*/ 0 h 66"/>
                <a:gd name="T4" fmla="*/ 3 w 334"/>
                <a:gd name="T5" fmla="*/ 2 h 66"/>
                <a:gd name="T6" fmla="*/ 0 w 334"/>
                <a:gd name="T7" fmla="*/ 8 h 66"/>
                <a:gd name="T8" fmla="*/ 0 w 334"/>
                <a:gd name="T9" fmla="*/ 58 h 66"/>
                <a:gd name="T10" fmla="*/ 3 w 334"/>
                <a:gd name="T11" fmla="*/ 64 h 66"/>
                <a:gd name="T12" fmla="*/ 9 w 334"/>
                <a:gd name="T13" fmla="*/ 66 h 66"/>
                <a:gd name="T14" fmla="*/ 326 w 334"/>
                <a:gd name="T15" fmla="*/ 66 h 66"/>
                <a:gd name="T16" fmla="*/ 332 w 334"/>
                <a:gd name="T17" fmla="*/ 64 h 66"/>
                <a:gd name="T18" fmla="*/ 334 w 334"/>
                <a:gd name="T19" fmla="*/ 58 h 66"/>
                <a:gd name="T20" fmla="*/ 334 w 334"/>
                <a:gd name="T21" fmla="*/ 8 h 66"/>
                <a:gd name="T22" fmla="*/ 332 w 334"/>
                <a:gd name="T23" fmla="*/ 2 h 66"/>
                <a:gd name="T24" fmla="*/ 326 w 334"/>
                <a:gd name="T25" fmla="*/ 0 h 66"/>
                <a:gd name="T26" fmla="*/ 326 w 334"/>
                <a:gd name="T27" fmla="*/ 0 h 66"/>
                <a:gd name="T28" fmla="*/ 326 w 334"/>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66">
                  <a:moveTo>
                    <a:pt x="326" y="0"/>
                  </a:moveTo>
                  <a:cubicBezTo>
                    <a:pt x="9" y="0"/>
                    <a:pt x="9" y="0"/>
                    <a:pt x="9" y="0"/>
                  </a:cubicBezTo>
                  <a:cubicBezTo>
                    <a:pt x="7" y="0"/>
                    <a:pt x="5" y="0"/>
                    <a:pt x="3" y="2"/>
                  </a:cubicBezTo>
                  <a:cubicBezTo>
                    <a:pt x="1" y="4"/>
                    <a:pt x="0" y="6"/>
                    <a:pt x="0" y="8"/>
                  </a:cubicBezTo>
                  <a:cubicBezTo>
                    <a:pt x="0" y="58"/>
                    <a:pt x="0" y="58"/>
                    <a:pt x="0" y="58"/>
                  </a:cubicBezTo>
                  <a:cubicBezTo>
                    <a:pt x="0" y="60"/>
                    <a:pt x="1" y="62"/>
                    <a:pt x="3" y="64"/>
                  </a:cubicBezTo>
                  <a:cubicBezTo>
                    <a:pt x="5" y="66"/>
                    <a:pt x="7" y="66"/>
                    <a:pt x="9" y="66"/>
                  </a:cubicBezTo>
                  <a:cubicBezTo>
                    <a:pt x="326" y="66"/>
                    <a:pt x="326" y="66"/>
                    <a:pt x="326" y="66"/>
                  </a:cubicBezTo>
                  <a:cubicBezTo>
                    <a:pt x="328" y="66"/>
                    <a:pt x="330" y="66"/>
                    <a:pt x="332" y="64"/>
                  </a:cubicBezTo>
                  <a:cubicBezTo>
                    <a:pt x="333" y="62"/>
                    <a:pt x="334" y="60"/>
                    <a:pt x="334" y="58"/>
                  </a:cubicBezTo>
                  <a:cubicBezTo>
                    <a:pt x="334" y="8"/>
                    <a:pt x="334" y="8"/>
                    <a:pt x="334" y="8"/>
                  </a:cubicBezTo>
                  <a:cubicBezTo>
                    <a:pt x="334" y="6"/>
                    <a:pt x="333" y="4"/>
                    <a:pt x="332" y="2"/>
                  </a:cubicBezTo>
                  <a:cubicBezTo>
                    <a:pt x="330" y="0"/>
                    <a:pt x="328" y="0"/>
                    <a:pt x="326" y="0"/>
                  </a:cubicBezTo>
                  <a:close/>
                  <a:moveTo>
                    <a:pt x="326" y="0"/>
                  </a:moveTo>
                  <a:cubicBezTo>
                    <a:pt x="326" y="0"/>
                    <a:pt x="326" y="0"/>
                    <a:pt x="326"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24" name="Group 120">
            <a:extLst>
              <a:ext uri="{FF2B5EF4-FFF2-40B4-BE49-F238E27FC236}">
                <a16:creationId xmlns:a16="http://schemas.microsoft.com/office/drawing/2014/main" id="{95A2B7B0-5DB6-489E-8757-D61768681290}"/>
              </a:ext>
            </a:extLst>
          </p:cNvPr>
          <p:cNvGrpSpPr>
            <a:grpSpLocks noChangeAspect="1"/>
          </p:cNvGrpSpPr>
          <p:nvPr/>
        </p:nvGrpSpPr>
        <p:grpSpPr>
          <a:xfrm>
            <a:off x="5340350" y="2095988"/>
            <a:ext cx="170544" cy="291634"/>
            <a:chOff x="9701213" y="6046788"/>
            <a:chExt cx="1012825" cy="1731962"/>
          </a:xfrm>
          <a:solidFill>
            <a:srgbClr val="000000"/>
          </a:solidFill>
        </p:grpSpPr>
        <p:sp>
          <p:nvSpPr>
            <p:cNvPr id="25" name="Freeform 259">
              <a:extLst>
                <a:ext uri="{FF2B5EF4-FFF2-40B4-BE49-F238E27FC236}">
                  <a16:creationId xmlns:a16="http://schemas.microsoft.com/office/drawing/2014/main" id="{D31FFBAA-9829-437C-8DE6-3F81A187BFC1}"/>
                </a:ext>
              </a:extLst>
            </p:cNvPr>
            <p:cNvSpPr>
              <a:spLocks noEditPoints="1"/>
            </p:cNvSpPr>
            <p:nvPr/>
          </p:nvSpPr>
          <p:spPr bwMode="auto">
            <a:xfrm>
              <a:off x="9985376" y="6046788"/>
              <a:ext cx="444500" cy="441325"/>
            </a:xfrm>
            <a:custGeom>
              <a:avLst/>
              <a:gdLst>
                <a:gd name="T0" fmla="*/ 58 w 117"/>
                <a:gd name="T1" fmla="*/ 117 h 117"/>
                <a:gd name="T2" fmla="*/ 100 w 117"/>
                <a:gd name="T3" fmla="*/ 100 h 117"/>
                <a:gd name="T4" fmla="*/ 117 w 117"/>
                <a:gd name="T5" fmla="*/ 58 h 117"/>
                <a:gd name="T6" fmla="*/ 100 w 117"/>
                <a:gd name="T7" fmla="*/ 17 h 117"/>
                <a:gd name="T8" fmla="*/ 58 w 117"/>
                <a:gd name="T9" fmla="*/ 0 h 117"/>
                <a:gd name="T10" fmla="*/ 17 w 117"/>
                <a:gd name="T11" fmla="*/ 17 h 117"/>
                <a:gd name="T12" fmla="*/ 0 w 117"/>
                <a:gd name="T13" fmla="*/ 58 h 117"/>
                <a:gd name="T14" fmla="*/ 17 w 117"/>
                <a:gd name="T15" fmla="*/ 100 h 117"/>
                <a:gd name="T16" fmla="*/ 58 w 117"/>
                <a:gd name="T17" fmla="*/ 117 h 117"/>
                <a:gd name="T18" fmla="*/ 58 w 117"/>
                <a:gd name="T19" fmla="*/ 117 h 117"/>
                <a:gd name="T20" fmla="*/ 58 w 117"/>
                <a:gd name="T2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17">
                  <a:moveTo>
                    <a:pt x="58" y="117"/>
                  </a:moveTo>
                  <a:cubicBezTo>
                    <a:pt x="75" y="117"/>
                    <a:pt x="88" y="111"/>
                    <a:pt x="100" y="100"/>
                  </a:cubicBezTo>
                  <a:cubicBezTo>
                    <a:pt x="111" y="88"/>
                    <a:pt x="117" y="75"/>
                    <a:pt x="117" y="58"/>
                  </a:cubicBezTo>
                  <a:cubicBezTo>
                    <a:pt x="117" y="42"/>
                    <a:pt x="111" y="28"/>
                    <a:pt x="100" y="17"/>
                  </a:cubicBezTo>
                  <a:cubicBezTo>
                    <a:pt x="88" y="6"/>
                    <a:pt x="75" y="0"/>
                    <a:pt x="58" y="0"/>
                  </a:cubicBezTo>
                  <a:cubicBezTo>
                    <a:pt x="42" y="0"/>
                    <a:pt x="29" y="6"/>
                    <a:pt x="17" y="17"/>
                  </a:cubicBezTo>
                  <a:cubicBezTo>
                    <a:pt x="6" y="28"/>
                    <a:pt x="0" y="42"/>
                    <a:pt x="0" y="58"/>
                  </a:cubicBezTo>
                  <a:cubicBezTo>
                    <a:pt x="0" y="75"/>
                    <a:pt x="6" y="88"/>
                    <a:pt x="17" y="100"/>
                  </a:cubicBezTo>
                  <a:cubicBezTo>
                    <a:pt x="29" y="111"/>
                    <a:pt x="42" y="117"/>
                    <a:pt x="58" y="117"/>
                  </a:cubicBezTo>
                  <a:close/>
                  <a:moveTo>
                    <a:pt x="58" y="117"/>
                  </a:moveTo>
                  <a:cubicBezTo>
                    <a:pt x="58" y="117"/>
                    <a:pt x="58" y="117"/>
                    <a:pt x="58" y="11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6" name="Freeform 260">
              <a:extLst>
                <a:ext uri="{FF2B5EF4-FFF2-40B4-BE49-F238E27FC236}">
                  <a16:creationId xmlns:a16="http://schemas.microsoft.com/office/drawing/2014/main" id="{1587B0A4-E803-41BA-B6AD-95FED199152B}"/>
                </a:ext>
              </a:extLst>
            </p:cNvPr>
            <p:cNvSpPr>
              <a:spLocks noEditPoints="1"/>
            </p:cNvSpPr>
            <p:nvPr/>
          </p:nvSpPr>
          <p:spPr bwMode="auto">
            <a:xfrm>
              <a:off x="9701213" y="6518275"/>
              <a:ext cx="1012825" cy="1260475"/>
            </a:xfrm>
            <a:custGeom>
              <a:avLst/>
              <a:gdLst>
                <a:gd name="T0" fmla="*/ 252 w 267"/>
                <a:gd name="T1" fmla="*/ 15 h 334"/>
                <a:gd name="T2" fmla="*/ 217 w 267"/>
                <a:gd name="T3" fmla="*/ 0 h 334"/>
                <a:gd name="T4" fmla="*/ 50 w 267"/>
                <a:gd name="T5" fmla="*/ 0 h 334"/>
                <a:gd name="T6" fmla="*/ 15 w 267"/>
                <a:gd name="T7" fmla="*/ 15 h 334"/>
                <a:gd name="T8" fmla="*/ 0 w 267"/>
                <a:gd name="T9" fmla="*/ 50 h 334"/>
                <a:gd name="T10" fmla="*/ 0 w 267"/>
                <a:gd name="T11" fmla="*/ 159 h 334"/>
                <a:gd name="T12" fmla="*/ 7 w 267"/>
                <a:gd name="T13" fmla="*/ 176 h 334"/>
                <a:gd name="T14" fmla="*/ 25 w 267"/>
                <a:gd name="T15" fmla="*/ 184 h 334"/>
                <a:gd name="T16" fmla="*/ 43 w 267"/>
                <a:gd name="T17" fmla="*/ 176 h 334"/>
                <a:gd name="T18" fmla="*/ 50 w 267"/>
                <a:gd name="T19" fmla="*/ 159 h 334"/>
                <a:gd name="T20" fmla="*/ 50 w 267"/>
                <a:gd name="T21" fmla="*/ 67 h 334"/>
                <a:gd name="T22" fmla="*/ 67 w 267"/>
                <a:gd name="T23" fmla="*/ 67 h 334"/>
                <a:gd name="T24" fmla="*/ 67 w 267"/>
                <a:gd name="T25" fmla="*/ 305 h 334"/>
                <a:gd name="T26" fmla="*/ 75 w 267"/>
                <a:gd name="T27" fmla="*/ 325 h 334"/>
                <a:gd name="T28" fmla="*/ 96 w 267"/>
                <a:gd name="T29" fmla="*/ 334 h 334"/>
                <a:gd name="T30" fmla="*/ 117 w 267"/>
                <a:gd name="T31" fmla="*/ 325 h 334"/>
                <a:gd name="T32" fmla="*/ 125 w 267"/>
                <a:gd name="T33" fmla="*/ 305 h 334"/>
                <a:gd name="T34" fmla="*/ 125 w 267"/>
                <a:gd name="T35" fmla="*/ 184 h 334"/>
                <a:gd name="T36" fmla="*/ 142 w 267"/>
                <a:gd name="T37" fmla="*/ 184 h 334"/>
                <a:gd name="T38" fmla="*/ 142 w 267"/>
                <a:gd name="T39" fmla="*/ 305 h 334"/>
                <a:gd name="T40" fmla="*/ 150 w 267"/>
                <a:gd name="T41" fmla="*/ 325 h 334"/>
                <a:gd name="T42" fmla="*/ 171 w 267"/>
                <a:gd name="T43" fmla="*/ 334 h 334"/>
                <a:gd name="T44" fmla="*/ 192 w 267"/>
                <a:gd name="T45" fmla="*/ 325 h 334"/>
                <a:gd name="T46" fmla="*/ 200 w 267"/>
                <a:gd name="T47" fmla="*/ 305 h 334"/>
                <a:gd name="T48" fmla="*/ 200 w 267"/>
                <a:gd name="T49" fmla="*/ 67 h 334"/>
                <a:gd name="T50" fmla="*/ 217 w 267"/>
                <a:gd name="T51" fmla="*/ 67 h 334"/>
                <a:gd name="T52" fmla="*/ 217 w 267"/>
                <a:gd name="T53" fmla="*/ 159 h 334"/>
                <a:gd name="T54" fmla="*/ 224 w 267"/>
                <a:gd name="T55" fmla="*/ 176 h 334"/>
                <a:gd name="T56" fmla="*/ 242 w 267"/>
                <a:gd name="T57" fmla="*/ 184 h 334"/>
                <a:gd name="T58" fmla="*/ 260 w 267"/>
                <a:gd name="T59" fmla="*/ 176 h 334"/>
                <a:gd name="T60" fmla="*/ 267 w 267"/>
                <a:gd name="T61" fmla="*/ 159 h 334"/>
                <a:gd name="T62" fmla="*/ 267 w 267"/>
                <a:gd name="T63" fmla="*/ 50 h 334"/>
                <a:gd name="T64" fmla="*/ 252 w 267"/>
                <a:gd name="T65" fmla="*/ 15 h 334"/>
                <a:gd name="T66" fmla="*/ 252 w 267"/>
                <a:gd name="T67" fmla="*/ 15 h 334"/>
                <a:gd name="T68" fmla="*/ 252 w 267"/>
                <a:gd name="T69" fmla="*/ 1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7" h="334">
                  <a:moveTo>
                    <a:pt x="252" y="15"/>
                  </a:moveTo>
                  <a:cubicBezTo>
                    <a:pt x="243" y="5"/>
                    <a:pt x="231" y="0"/>
                    <a:pt x="217" y="0"/>
                  </a:cubicBezTo>
                  <a:cubicBezTo>
                    <a:pt x="50" y="0"/>
                    <a:pt x="50" y="0"/>
                    <a:pt x="50" y="0"/>
                  </a:cubicBezTo>
                  <a:cubicBezTo>
                    <a:pt x="36" y="0"/>
                    <a:pt x="24" y="5"/>
                    <a:pt x="15" y="15"/>
                  </a:cubicBezTo>
                  <a:cubicBezTo>
                    <a:pt x="5" y="24"/>
                    <a:pt x="0" y="36"/>
                    <a:pt x="0" y="50"/>
                  </a:cubicBezTo>
                  <a:cubicBezTo>
                    <a:pt x="0" y="159"/>
                    <a:pt x="0" y="159"/>
                    <a:pt x="0" y="159"/>
                  </a:cubicBezTo>
                  <a:cubicBezTo>
                    <a:pt x="0" y="166"/>
                    <a:pt x="2" y="172"/>
                    <a:pt x="7" y="176"/>
                  </a:cubicBezTo>
                  <a:cubicBezTo>
                    <a:pt x="12" y="181"/>
                    <a:pt x="18" y="184"/>
                    <a:pt x="25" y="184"/>
                  </a:cubicBezTo>
                  <a:cubicBezTo>
                    <a:pt x="32" y="184"/>
                    <a:pt x="38" y="181"/>
                    <a:pt x="43" y="176"/>
                  </a:cubicBezTo>
                  <a:cubicBezTo>
                    <a:pt x="48" y="172"/>
                    <a:pt x="50" y="166"/>
                    <a:pt x="50" y="159"/>
                  </a:cubicBezTo>
                  <a:cubicBezTo>
                    <a:pt x="50" y="67"/>
                    <a:pt x="50" y="67"/>
                    <a:pt x="50" y="67"/>
                  </a:cubicBezTo>
                  <a:cubicBezTo>
                    <a:pt x="67" y="67"/>
                    <a:pt x="67" y="67"/>
                    <a:pt x="67" y="67"/>
                  </a:cubicBezTo>
                  <a:cubicBezTo>
                    <a:pt x="67" y="305"/>
                    <a:pt x="67" y="305"/>
                    <a:pt x="67" y="305"/>
                  </a:cubicBezTo>
                  <a:cubicBezTo>
                    <a:pt x="67" y="313"/>
                    <a:pt x="70" y="320"/>
                    <a:pt x="75" y="325"/>
                  </a:cubicBezTo>
                  <a:cubicBezTo>
                    <a:pt x="81" y="331"/>
                    <a:pt x="88" y="334"/>
                    <a:pt x="96" y="334"/>
                  </a:cubicBezTo>
                  <a:cubicBezTo>
                    <a:pt x="104" y="334"/>
                    <a:pt x="111" y="331"/>
                    <a:pt x="117" y="325"/>
                  </a:cubicBezTo>
                  <a:cubicBezTo>
                    <a:pt x="122" y="320"/>
                    <a:pt x="125" y="313"/>
                    <a:pt x="125" y="305"/>
                  </a:cubicBezTo>
                  <a:cubicBezTo>
                    <a:pt x="125" y="184"/>
                    <a:pt x="125" y="184"/>
                    <a:pt x="125" y="184"/>
                  </a:cubicBezTo>
                  <a:cubicBezTo>
                    <a:pt x="142" y="184"/>
                    <a:pt x="142" y="184"/>
                    <a:pt x="142" y="184"/>
                  </a:cubicBezTo>
                  <a:cubicBezTo>
                    <a:pt x="142" y="305"/>
                    <a:pt x="142" y="305"/>
                    <a:pt x="142" y="305"/>
                  </a:cubicBezTo>
                  <a:cubicBezTo>
                    <a:pt x="142" y="313"/>
                    <a:pt x="145" y="320"/>
                    <a:pt x="150" y="325"/>
                  </a:cubicBezTo>
                  <a:cubicBezTo>
                    <a:pt x="156" y="331"/>
                    <a:pt x="163" y="334"/>
                    <a:pt x="171" y="334"/>
                  </a:cubicBezTo>
                  <a:cubicBezTo>
                    <a:pt x="179" y="334"/>
                    <a:pt x="186" y="331"/>
                    <a:pt x="192" y="325"/>
                  </a:cubicBezTo>
                  <a:cubicBezTo>
                    <a:pt x="197" y="320"/>
                    <a:pt x="200" y="313"/>
                    <a:pt x="200" y="305"/>
                  </a:cubicBezTo>
                  <a:cubicBezTo>
                    <a:pt x="200" y="67"/>
                    <a:pt x="200" y="67"/>
                    <a:pt x="200" y="67"/>
                  </a:cubicBezTo>
                  <a:cubicBezTo>
                    <a:pt x="217" y="67"/>
                    <a:pt x="217" y="67"/>
                    <a:pt x="217" y="67"/>
                  </a:cubicBezTo>
                  <a:cubicBezTo>
                    <a:pt x="217" y="159"/>
                    <a:pt x="217" y="159"/>
                    <a:pt x="217" y="159"/>
                  </a:cubicBezTo>
                  <a:cubicBezTo>
                    <a:pt x="217" y="166"/>
                    <a:pt x="219" y="172"/>
                    <a:pt x="224" y="176"/>
                  </a:cubicBezTo>
                  <a:cubicBezTo>
                    <a:pt x="229" y="181"/>
                    <a:pt x="235" y="184"/>
                    <a:pt x="242" y="184"/>
                  </a:cubicBezTo>
                  <a:cubicBezTo>
                    <a:pt x="249" y="184"/>
                    <a:pt x="255" y="181"/>
                    <a:pt x="260" y="176"/>
                  </a:cubicBezTo>
                  <a:cubicBezTo>
                    <a:pt x="265" y="172"/>
                    <a:pt x="267" y="166"/>
                    <a:pt x="267" y="159"/>
                  </a:cubicBezTo>
                  <a:cubicBezTo>
                    <a:pt x="267" y="50"/>
                    <a:pt x="267" y="50"/>
                    <a:pt x="267" y="50"/>
                  </a:cubicBezTo>
                  <a:cubicBezTo>
                    <a:pt x="267" y="36"/>
                    <a:pt x="262" y="24"/>
                    <a:pt x="252" y="15"/>
                  </a:cubicBezTo>
                  <a:close/>
                  <a:moveTo>
                    <a:pt x="252" y="15"/>
                  </a:moveTo>
                  <a:cubicBezTo>
                    <a:pt x="252" y="15"/>
                    <a:pt x="252" y="15"/>
                    <a:pt x="252" y="1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27" name="Group 138">
            <a:extLst>
              <a:ext uri="{FF2B5EF4-FFF2-40B4-BE49-F238E27FC236}">
                <a16:creationId xmlns:a16="http://schemas.microsoft.com/office/drawing/2014/main" id="{17B62CDA-FADE-4AB6-9663-268D07B7F455}"/>
              </a:ext>
            </a:extLst>
          </p:cNvPr>
          <p:cNvGrpSpPr>
            <a:grpSpLocks noChangeAspect="1"/>
          </p:cNvGrpSpPr>
          <p:nvPr/>
        </p:nvGrpSpPr>
        <p:grpSpPr>
          <a:xfrm>
            <a:off x="9218387" y="2134274"/>
            <a:ext cx="273134" cy="215062"/>
            <a:chOff x="17321213" y="3244850"/>
            <a:chExt cx="1762125" cy="1387475"/>
          </a:xfrm>
          <a:solidFill>
            <a:srgbClr val="000000"/>
          </a:solidFill>
        </p:grpSpPr>
        <p:sp>
          <p:nvSpPr>
            <p:cNvPr id="28" name="Freeform 294">
              <a:extLst>
                <a:ext uri="{FF2B5EF4-FFF2-40B4-BE49-F238E27FC236}">
                  <a16:creationId xmlns:a16="http://schemas.microsoft.com/office/drawing/2014/main" id="{41D9E58C-8D72-4278-AF18-5E6C5DE789CB}"/>
                </a:ext>
              </a:extLst>
            </p:cNvPr>
            <p:cNvSpPr>
              <a:spLocks noEditPoints="1"/>
            </p:cNvSpPr>
            <p:nvPr/>
          </p:nvSpPr>
          <p:spPr bwMode="auto">
            <a:xfrm>
              <a:off x="17951451" y="4252913"/>
              <a:ext cx="501650" cy="379412"/>
            </a:xfrm>
            <a:custGeom>
              <a:avLst/>
              <a:gdLst>
                <a:gd name="T0" fmla="*/ 108 w 133"/>
                <a:gd name="T1" fmla="*/ 0 h 100"/>
                <a:gd name="T2" fmla="*/ 25 w 133"/>
                <a:gd name="T3" fmla="*/ 0 h 100"/>
                <a:gd name="T4" fmla="*/ 7 w 133"/>
                <a:gd name="T5" fmla="*/ 7 h 100"/>
                <a:gd name="T6" fmla="*/ 0 w 133"/>
                <a:gd name="T7" fmla="*/ 25 h 100"/>
                <a:gd name="T8" fmla="*/ 0 w 133"/>
                <a:gd name="T9" fmla="*/ 75 h 100"/>
                <a:gd name="T10" fmla="*/ 7 w 133"/>
                <a:gd name="T11" fmla="*/ 93 h 100"/>
                <a:gd name="T12" fmla="*/ 25 w 133"/>
                <a:gd name="T13" fmla="*/ 100 h 100"/>
                <a:gd name="T14" fmla="*/ 108 w 133"/>
                <a:gd name="T15" fmla="*/ 100 h 100"/>
                <a:gd name="T16" fmla="*/ 126 w 133"/>
                <a:gd name="T17" fmla="*/ 93 h 100"/>
                <a:gd name="T18" fmla="*/ 133 w 133"/>
                <a:gd name="T19" fmla="*/ 75 h 100"/>
                <a:gd name="T20" fmla="*/ 133 w 133"/>
                <a:gd name="T21" fmla="*/ 25 h 100"/>
                <a:gd name="T22" fmla="*/ 126 w 133"/>
                <a:gd name="T23" fmla="*/ 7 h 100"/>
                <a:gd name="T24" fmla="*/ 108 w 133"/>
                <a:gd name="T25" fmla="*/ 0 h 100"/>
                <a:gd name="T26" fmla="*/ 108 w 133"/>
                <a:gd name="T27" fmla="*/ 0 h 100"/>
                <a:gd name="T28" fmla="*/ 108 w 133"/>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00">
                  <a:moveTo>
                    <a:pt x="108" y="0"/>
                  </a:moveTo>
                  <a:cubicBezTo>
                    <a:pt x="25" y="0"/>
                    <a:pt x="25" y="0"/>
                    <a:pt x="25" y="0"/>
                  </a:cubicBezTo>
                  <a:cubicBezTo>
                    <a:pt x="18" y="0"/>
                    <a:pt x="12" y="2"/>
                    <a:pt x="7" y="7"/>
                  </a:cubicBezTo>
                  <a:cubicBezTo>
                    <a:pt x="2" y="12"/>
                    <a:pt x="0" y="18"/>
                    <a:pt x="0" y="25"/>
                  </a:cubicBezTo>
                  <a:cubicBezTo>
                    <a:pt x="0" y="75"/>
                    <a:pt x="0" y="75"/>
                    <a:pt x="0" y="75"/>
                  </a:cubicBezTo>
                  <a:cubicBezTo>
                    <a:pt x="0" y="82"/>
                    <a:pt x="2" y="88"/>
                    <a:pt x="7" y="93"/>
                  </a:cubicBezTo>
                  <a:cubicBezTo>
                    <a:pt x="12" y="98"/>
                    <a:pt x="18" y="100"/>
                    <a:pt x="25" y="100"/>
                  </a:cubicBezTo>
                  <a:cubicBezTo>
                    <a:pt x="108" y="100"/>
                    <a:pt x="108" y="100"/>
                    <a:pt x="108" y="100"/>
                  </a:cubicBezTo>
                  <a:cubicBezTo>
                    <a:pt x="115" y="100"/>
                    <a:pt x="121" y="98"/>
                    <a:pt x="126" y="93"/>
                  </a:cubicBezTo>
                  <a:cubicBezTo>
                    <a:pt x="131" y="88"/>
                    <a:pt x="133" y="82"/>
                    <a:pt x="133" y="75"/>
                  </a:cubicBezTo>
                  <a:cubicBezTo>
                    <a:pt x="133" y="25"/>
                    <a:pt x="133" y="25"/>
                    <a:pt x="133" y="25"/>
                  </a:cubicBezTo>
                  <a:cubicBezTo>
                    <a:pt x="133" y="18"/>
                    <a:pt x="131" y="12"/>
                    <a:pt x="126" y="7"/>
                  </a:cubicBezTo>
                  <a:cubicBezTo>
                    <a:pt x="121" y="2"/>
                    <a:pt x="115" y="0"/>
                    <a:pt x="108" y="0"/>
                  </a:cubicBezTo>
                  <a:close/>
                  <a:moveTo>
                    <a:pt x="108" y="0"/>
                  </a:moveTo>
                  <a:cubicBezTo>
                    <a:pt x="108" y="0"/>
                    <a:pt x="108" y="0"/>
                    <a:pt x="108"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9" name="Freeform 295">
              <a:extLst>
                <a:ext uri="{FF2B5EF4-FFF2-40B4-BE49-F238E27FC236}">
                  <a16:creationId xmlns:a16="http://schemas.microsoft.com/office/drawing/2014/main" id="{20DEFC09-916C-438D-9C66-92B82EE508F8}"/>
                </a:ext>
              </a:extLst>
            </p:cNvPr>
            <p:cNvSpPr>
              <a:spLocks noEditPoints="1"/>
            </p:cNvSpPr>
            <p:nvPr/>
          </p:nvSpPr>
          <p:spPr bwMode="auto">
            <a:xfrm>
              <a:off x="17321213" y="4252913"/>
              <a:ext cx="501650" cy="379412"/>
            </a:xfrm>
            <a:custGeom>
              <a:avLst/>
              <a:gdLst>
                <a:gd name="T0" fmla="*/ 108 w 133"/>
                <a:gd name="T1" fmla="*/ 0 h 100"/>
                <a:gd name="T2" fmla="*/ 25 w 133"/>
                <a:gd name="T3" fmla="*/ 0 h 100"/>
                <a:gd name="T4" fmla="*/ 7 w 133"/>
                <a:gd name="T5" fmla="*/ 7 h 100"/>
                <a:gd name="T6" fmla="*/ 0 w 133"/>
                <a:gd name="T7" fmla="*/ 25 h 100"/>
                <a:gd name="T8" fmla="*/ 0 w 133"/>
                <a:gd name="T9" fmla="*/ 75 h 100"/>
                <a:gd name="T10" fmla="*/ 7 w 133"/>
                <a:gd name="T11" fmla="*/ 93 h 100"/>
                <a:gd name="T12" fmla="*/ 25 w 133"/>
                <a:gd name="T13" fmla="*/ 100 h 100"/>
                <a:gd name="T14" fmla="*/ 108 w 133"/>
                <a:gd name="T15" fmla="*/ 100 h 100"/>
                <a:gd name="T16" fmla="*/ 126 w 133"/>
                <a:gd name="T17" fmla="*/ 93 h 100"/>
                <a:gd name="T18" fmla="*/ 133 w 133"/>
                <a:gd name="T19" fmla="*/ 75 h 100"/>
                <a:gd name="T20" fmla="*/ 133 w 133"/>
                <a:gd name="T21" fmla="*/ 25 h 100"/>
                <a:gd name="T22" fmla="*/ 126 w 133"/>
                <a:gd name="T23" fmla="*/ 7 h 100"/>
                <a:gd name="T24" fmla="*/ 108 w 133"/>
                <a:gd name="T25" fmla="*/ 0 h 100"/>
                <a:gd name="T26" fmla="*/ 108 w 133"/>
                <a:gd name="T27" fmla="*/ 0 h 100"/>
                <a:gd name="T28" fmla="*/ 108 w 133"/>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00">
                  <a:moveTo>
                    <a:pt x="108" y="0"/>
                  </a:moveTo>
                  <a:cubicBezTo>
                    <a:pt x="25" y="0"/>
                    <a:pt x="25" y="0"/>
                    <a:pt x="25" y="0"/>
                  </a:cubicBezTo>
                  <a:cubicBezTo>
                    <a:pt x="18" y="0"/>
                    <a:pt x="12" y="2"/>
                    <a:pt x="7" y="7"/>
                  </a:cubicBezTo>
                  <a:cubicBezTo>
                    <a:pt x="2" y="12"/>
                    <a:pt x="0" y="18"/>
                    <a:pt x="0" y="25"/>
                  </a:cubicBezTo>
                  <a:cubicBezTo>
                    <a:pt x="0" y="75"/>
                    <a:pt x="0" y="75"/>
                    <a:pt x="0" y="75"/>
                  </a:cubicBezTo>
                  <a:cubicBezTo>
                    <a:pt x="0" y="82"/>
                    <a:pt x="2" y="88"/>
                    <a:pt x="7" y="93"/>
                  </a:cubicBezTo>
                  <a:cubicBezTo>
                    <a:pt x="12" y="98"/>
                    <a:pt x="18" y="100"/>
                    <a:pt x="25" y="100"/>
                  </a:cubicBezTo>
                  <a:cubicBezTo>
                    <a:pt x="108" y="100"/>
                    <a:pt x="108" y="100"/>
                    <a:pt x="108" y="100"/>
                  </a:cubicBezTo>
                  <a:cubicBezTo>
                    <a:pt x="115" y="100"/>
                    <a:pt x="121" y="98"/>
                    <a:pt x="126" y="93"/>
                  </a:cubicBezTo>
                  <a:cubicBezTo>
                    <a:pt x="131" y="88"/>
                    <a:pt x="133" y="82"/>
                    <a:pt x="133" y="75"/>
                  </a:cubicBezTo>
                  <a:cubicBezTo>
                    <a:pt x="133" y="25"/>
                    <a:pt x="133" y="25"/>
                    <a:pt x="133" y="25"/>
                  </a:cubicBezTo>
                  <a:cubicBezTo>
                    <a:pt x="133" y="18"/>
                    <a:pt x="131" y="12"/>
                    <a:pt x="126" y="7"/>
                  </a:cubicBezTo>
                  <a:cubicBezTo>
                    <a:pt x="121" y="2"/>
                    <a:pt x="115" y="0"/>
                    <a:pt x="108" y="0"/>
                  </a:cubicBezTo>
                  <a:close/>
                  <a:moveTo>
                    <a:pt x="108" y="0"/>
                  </a:moveTo>
                  <a:cubicBezTo>
                    <a:pt x="108" y="0"/>
                    <a:pt x="108" y="0"/>
                    <a:pt x="108"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30" name="Freeform 296">
              <a:extLst>
                <a:ext uri="{FF2B5EF4-FFF2-40B4-BE49-F238E27FC236}">
                  <a16:creationId xmlns:a16="http://schemas.microsoft.com/office/drawing/2014/main" id="{FE6A4228-AA89-4E05-9421-EE55F95A640A}"/>
                </a:ext>
              </a:extLst>
            </p:cNvPr>
            <p:cNvSpPr>
              <a:spLocks noEditPoints="1"/>
            </p:cNvSpPr>
            <p:nvPr/>
          </p:nvSpPr>
          <p:spPr bwMode="auto">
            <a:xfrm>
              <a:off x="17321213" y="3244850"/>
              <a:ext cx="501650" cy="377825"/>
            </a:xfrm>
            <a:custGeom>
              <a:avLst/>
              <a:gdLst>
                <a:gd name="T0" fmla="*/ 108 w 133"/>
                <a:gd name="T1" fmla="*/ 0 h 100"/>
                <a:gd name="T2" fmla="*/ 25 w 133"/>
                <a:gd name="T3" fmla="*/ 0 h 100"/>
                <a:gd name="T4" fmla="*/ 7 w 133"/>
                <a:gd name="T5" fmla="*/ 7 h 100"/>
                <a:gd name="T6" fmla="*/ 0 w 133"/>
                <a:gd name="T7" fmla="*/ 25 h 100"/>
                <a:gd name="T8" fmla="*/ 0 w 133"/>
                <a:gd name="T9" fmla="*/ 75 h 100"/>
                <a:gd name="T10" fmla="*/ 7 w 133"/>
                <a:gd name="T11" fmla="*/ 93 h 100"/>
                <a:gd name="T12" fmla="*/ 25 w 133"/>
                <a:gd name="T13" fmla="*/ 100 h 100"/>
                <a:gd name="T14" fmla="*/ 108 w 133"/>
                <a:gd name="T15" fmla="*/ 100 h 100"/>
                <a:gd name="T16" fmla="*/ 126 w 133"/>
                <a:gd name="T17" fmla="*/ 93 h 100"/>
                <a:gd name="T18" fmla="*/ 133 w 133"/>
                <a:gd name="T19" fmla="*/ 75 h 100"/>
                <a:gd name="T20" fmla="*/ 133 w 133"/>
                <a:gd name="T21" fmla="*/ 25 h 100"/>
                <a:gd name="T22" fmla="*/ 126 w 133"/>
                <a:gd name="T23" fmla="*/ 7 h 100"/>
                <a:gd name="T24" fmla="*/ 108 w 133"/>
                <a:gd name="T25" fmla="*/ 0 h 100"/>
                <a:gd name="T26" fmla="*/ 108 w 133"/>
                <a:gd name="T27" fmla="*/ 0 h 100"/>
                <a:gd name="T28" fmla="*/ 108 w 133"/>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00">
                  <a:moveTo>
                    <a:pt x="108" y="0"/>
                  </a:moveTo>
                  <a:cubicBezTo>
                    <a:pt x="25" y="0"/>
                    <a:pt x="25" y="0"/>
                    <a:pt x="25" y="0"/>
                  </a:cubicBezTo>
                  <a:cubicBezTo>
                    <a:pt x="18" y="0"/>
                    <a:pt x="12" y="2"/>
                    <a:pt x="7" y="7"/>
                  </a:cubicBezTo>
                  <a:cubicBezTo>
                    <a:pt x="2" y="12"/>
                    <a:pt x="0" y="18"/>
                    <a:pt x="0" y="25"/>
                  </a:cubicBezTo>
                  <a:cubicBezTo>
                    <a:pt x="0" y="75"/>
                    <a:pt x="0" y="75"/>
                    <a:pt x="0" y="75"/>
                  </a:cubicBezTo>
                  <a:cubicBezTo>
                    <a:pt x="0" y="82"/>
                    <a:pt x="2" y="88"/>
                    <a:pt x="7" y="93"/>
                  </a:cubicBezTo>
                  <a:cubicBezTo>
                    <a:pt x="12" y="98"/>
                    <a:pt x="18" y="100"/>
                    <a:pt x="25" y="100"/>
                  </a:cubicBezTo>
                  <a:cubicBezTo>
                    <a:pt x="108" y="100"/>
                    <a:pt x="108" y="100"/>
                    <a:pt x="108" y="100"/>
                  </a:cubicBezTo>
                  <a:cubicBezTo>
                    <a:pt x="115" y="100"/>
                    <a:pt x="121" y="98"/>
                    <a:pt x="126" y="93"/>
                  </a:cubicBezTo>
                  <a:cubicBezTo>
                    <a:pt x="131" y="88"/>
                    <a:pt x="133" y="82"/>
                    <a:pt x="133" y="75"/>
                  </a:cubicBezTo>
                  <a:cubicBezTo>
                    <a:pt x="133" y="25"/>
                    <a:pt x="133" y="25"/>
                    <a:pt x="133" y="25"/>
                  </a:cubicBezTo>
                  <a:cubicBezTo>
                    <a:pt x="133" y="18"/>
                    <a:pt x="131" y="12"/>
                    <a:pt x="126" y="7"/>
                  </a:cubicBezTo>
                  <a:cubicBezTo>
                    <a:pt x="121" y="2"/>
                    <a:pt x="115" y="0"/>
                    <a:pt x="108" y="0"/>
                  </a:cubicBezTo>
                  <a:close/>
                  <a:moveTo>
                    <a:pt x="108" y="0"/>
                  </a:moveTo>
                  <a:cubicBezTo>
                    <a:pt x="108" y="0"/>
                    <a:pt x="108" y="0"/>
                    <a:pt x="108"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31" name="Freeform 297">
              <a:extLst>
                <a:ext uri="{FF2B5EF4-FFF2-40B4-BE49-F238E27FC236}">
                  <a16:creationId xmlns:a16="http://schemas.microsoft.com/office/drawing/2014/main" id="{5FD01DBB-8657-44F2-AD95-73DA837D2386}"/>
                </a:ext>
              </a:extLst>
            </p:cNvPr>
            <p:cNvSpPr>
              <a:spLocks noEditPoints="1"/>
            </p:cNvSpPr>
            <p:nvPr/>
          </p:nvSpPr>
          <p:spPr bwMode="auto">
            <a:xfrm>
              <a:off x="17951451" y="3746500"/>
              <a:ext cx="501650" cy="382587"/>
            </a:xfrm>
            <a:custGeom>
              <a:avLst/>
              <a:gdLst>
                <a:gd name="T0" fmla="*/ 108 w 133"/>
                <a:gd name="T1" fmla="*/ 0 h 101"/>
                <a:gd name="T2" fmla="*/ 25 w 133"/>
                <a:gd name="T3" fmla="*/ 0 h 101"/>
                <a:gd name="T4" fmla="*/ 7 w 133"/>
                <a:gd name="T5" fmla="*/ 8 h 101"/>
                <a:gd name="T6" fmla="*/ 0 w 133"/>
                <a:gd name="T7" fmla="*/ 26 h 101"/>
                <a:gd name="T8" fmla="*/ 0 w 133"/>
                <a:gd name="T9" fmla="*/ 76 h 101"/>
                <a:gd name="T10" fmla="*/ 7 w 133"/>
                <a:gd name="T11" fmla="*/ 93 h 101"/>
                <a:gd name="T12" fmla="*/ 25 w 133"/>
                <a:gd name="T13" fmla="*/ 101 h 101"/>
                <a:gd name="T14" fmla="*/ 108 w 133"/>
                <a:gd name="T15" fmla="*/ 101 h 101"/>
                <a:gd name="T16" fmla="*/ 126 w 133"/>
                <a:gd name="T17" fmla="*/ 93 h 101"/>
                <a:gd name="T18" fmla="*/ 133 w 133"/>
                <a:gd name="T19" fmla="*/ 76 h 101"/>
                <a:gd name="T20" fmla="*/ 133 w 133"/>
                <a:gd name="T21" fmla="*/ 26 h 101"/>
                <a:gd name="T22" fmla="*/ 126 w 133"/>
                <a:gd name="T23" fmla="*/ 8 h 101"/>
                <a:gd name="T24" fmla="*/ 108 w 133"/>
                <a:gd name="T25" fmla="*/ 0 h 101"/>
                <a:gd name="T26" fmla="*/ 108 w 133"/>
                <a:gd name="T27" fmla="*/ 0 h 101"/>
                <a:gd name="T28" fmla="*/ 108 w 133"/>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01">
                  <a:moveTo>
                    <a:pt x="108" y="0"/>
                  </a:moveTo>
                  <a:cubicBezTo>
                    <a:pt x="25" y="0"/>
                    <a:pt x="25" y="0"/>
                    <a:pt x="25" y="0"/>
                  </a:cubicBezTo>
                  <a:cubicBezTo>
                    <a:pt x="18" y="0"/>
                    <a:pt x="12" y="3"/>
                    <a:pt x="7" y="8"/>
                  </a:cubicBezTo>
                  <a:cubicBezTo>
                    <a:pt x="2" y="13"/>
                    <a:pt x="0" y="19"/>
                    <a:pt x="0" y="26"/>
                  </a:cubicBezTo>
                  <a:cubicBezTo>
                    <a:pt x="0" y="76"/>
                    <a:pt x="0" y="76"/>
                    <a:pt x="0" y="76"/>
                  </a:cubicBezTo>
                  <a:cubicBezTo>
                    <a:pt x="0" y="83"/>
                    <a:pt x="2" y="88"/>
                    <a:pt x="7" y="93"/>
                  </a:cubicBezTo>
                  <a:cubicBezTo>
                    <a:pt x="12" y="98"/>
                    <a:pt x="18" y="101"/>
                    <a:pt x="25" y="101"/>
                  </a:cubicBezTo>
                  <a:cubicBezTo>
                    <a:pt x="108" y="101"/>
                    <a:pt x="108" y="101"/>
                    <a:pt x="108" y="101"/>
                  </a:cubicBezTo>
                  <a:cubicBezTo>
                    <a:pt x="115" y="101"/>
                    <a:pt x="121" y="98"/>
                    <a:pt x="126" y="93"/>
                  </a:cubicBezTo>
                  <a:cubicBezTo>
                    <a:pt x="131" y="88"/>
                    <a:pt x="133" y="83"/>
                    <a:pt x="133" y="76"/>
                  </a:cubicBezTo>
                  <a:cubicBezTo>
                    <a:pt x="133" y="26"/>
                    <a:pt x="133" y="26"/>
                    <a:pt x="133" y="26"/>
                  </a:cubicBezTo>
                  <a:cubicBezTo>
                    <a:pt x="133" y="19"/>
                    <a:pt x="131" y="13"/>
                    <a:pt x="126" y="8"/>
                  </a:cubicBezTo>
                  <a:cubicBezTo>
                    <a:pt x="121" y="3"/>
                    <a:pt x="115" y="0"/>
                    <a:pt x="108" y="0"/>
                  </a:cubicBezTo>
                  <a:close/>
                  <a:moveTo>
                    <a:pt x="108" y="0"/>
                  </a:moveTo>
                  <a:cubicBezTo>
                    <a:pt x="108" y="0"/>
                    <a:pt x="108" y="0"/>
                    <a:pt x="108"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32" name="Freeform 298">
              <a:extLst>
                <a:ext uri="{FF2B5EF4-FFF2-40B4-BE49-F238E27FC236}">
                  <a16:creationId xmlns:a16="http://schemas.microsoft.com/office/drawing/2014/main" id="{F215EB34-322A-4D73-8B44-6DB8F0263614}"/>
                </a:ext>
              </a:extLst>
            </p:cNvPr>
            <p:cNvSpPr>
              <a:spLocks noEditPoints="1"/>
            </p:cNvSpPr>
            <p:nvPr/>
          </p:nvSpPr>
          <p:spPr bwMode="auto">
            <a:xfrm>
              <a:off x="17321213" y="3746500"/>
              <a:ext cx="501650" cy="382587"/>
            </a:xfrm>
            <a:custGeom>
              <a:avLst/>
              <a:gdLst>
                <a:gd name="T0" fmla="*/ 108 w 133"/>
                <a:gd name="T1" fmla="*/ 0 h 101"/>
                <a:gd name="T2" fmla="*/ 25 w 133"/>
                <a:gd name="T3" fmla="*/ 0 h 101"/>
                <a:gd name="T4" fmla="*/ 7 w 133"/>
                <a:gd name="T5" fmla="*/ 8 h 101"/>
                <a:gd name="T6" fmla="*/ 0 w 133"/>
                <a:gd name="T7" fmla="*/ 26 h 101"/>
                <a:gd name="T8" fmla="*/ 0 w 133"/>
                <a:gd name="T9" fmla="*/ 76 h 101"/>
                <a:gd name="T10" fmla="*/ 7 w 133"/>
                <a:gd name="T11" fmla="*/ 93 h 101"/>
                <a:gd name="T12" fmla="*/ 25 w 133"/>
                <a:gd name="T13" fmla="*/ 101 h 101"/>
                <a:gd name="T14" fmla="*/ 108 w 133"/>
                <a:gd name="T15" fmla="*/ 101 h 101"/>
                <a:gd name="T16" fmla="*/ 126 w 133"/>
                <a:gd name="T17" fmla="*/ 93 h 101"/>
                <a:gd name="T18" fmla="*/ 133 w 133"/>
                <a:gd name="T19" fmla="*/ 76 h 101"/>
                <a:gd name="T20" fmla="*/ 133 w 133"/>
                <a:gd name="T21" fmla="*/ 26 h 101"/>
                <a:gd name="T22" fmla="*/ 126 w 133"/>
                <a:gd name="T23" fmla="*/ 8 h 101"/>
                <a:gd name="T24" fmla="*/ 108 w 133"/>
                <a:gd name="T25" fmla="*/ 0 h 101"/>
                <a:gd name="T26" fmla="*/ 108 w 133"/>
                <a:gd name="T27" fmla="*/ 0 h 101"/>
                <a:gd name="T28" fmla="*/ 108 w 133"/>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01">
                  <a:moveTo>
                    <a:pt x="108" y="0"/>
                  </a:moveTo>
                  <a:cubicBezTo>
                    <a:pt x="25" y="0"/>
                    <a:pt x="25" y="0"/>
                    <a:pt x="25" y="0"/>
                  </a:cubicBezTo>
                  <a:cubicBezTo>
                    <a:pt x="18" y="0"/>
                    <a:pt x="12" y="3"/>
                    <a:pt x="7" y="8"/>
                  </a:cubicBezTo>
                  <a:cubicBezTo>
                    <a:pt x="2" y="13"/>
                    <a:pt x="0" y="19"/>
                    <a:pt x="0" y="26"/>
                  </a:cubicBezTo>
                  <a:cubicBezTo>
                    <a:pt x="0" y="76"/>
                    <a:pt x="0" y="76"/>
                    <a:pt x="0" y="76"/>
                  </a:cubicBezTo>
                  <a:cubicBezTo>
                    <a:pt x="0" y="83"/>
                    <a:pt x="2" y="88"/>
                    <a:pt x="7" y="93"/>
                  </a:cubicBezTo>
                  <a:cubicBezTo>
                    <a:pt x="12" y="98"/>
                    <a:pt x="18" y="101"/>
                    <a:pt x="25" y="101"/>
                  </a:cubicBezTo>
                  <a:cubicBezTo>
                    <a:pt x="108" y="101"/>
                    <a:pt x="108" y="101"/>
                    <a:pt x="108" y="101"/>
                  </a:cubicBezTo>
                  <a:cubicBezTo>
                    <a:pt x="115" y="101"/>
                    <a:pt x="121" y="98"/>
                    <a:pt x="126" y="93"/>
                  </a:cubicBezTo>
                  <a:cubicBezTo>
                    <a:pt x="131" y="88"/>
                    <a:pt x="133" y="83"/>
                    <a:pt x="133" y="76"/>
                  </a:cubicBezTo>
                  <a:cubicBezTo>
                    <a:pt x="133" y="26"/>
                    <a:pt x="133" y="26"/>
                    <a:pt x="133" y="26"/>
                  </a:cubicBezTo>
                  <a:cubicBezTo>
                    <a:pt x="133" y="19"/>
                    <a:pt x="131" y="13"/>
                    <a:pt x="126" y="8"/>
                  </a:cubicBezTo>
                  <a:cubicBezTo>
                    <a:pt x="121" y="3"/>
                    <a:pt x="115" y="0"/>
                    <a:pt x="108" y="0"/>
                  </a:cubicBezTo>
                  <a:close/>
                  <a:moveTo>
                    <a:pt x="108" y="0"/>
                  </a:moveTo>
                  <a:cubicBezTo>
                    <a:pt x="108" y="0"/>
                    <a:pt x="108" y="0"/>
                    <a:pt x="108"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33" name="Freeform 299">
              <a:extLst>
                <a:ext uri="{FF2B5EF4-FFF2-40B4-BE49-F238E27FC236}">
                  <a16:creationId xmlns:a16="http://schemas.microsoft.com/office/drawing/2014/main" id="{678666D6-1622-4114-98A8-0FC1B8E8C425}"/>
                </a:ext>
              </a:extLst>
            </p:cNvPr>
            <p:cNvSpPr>
              <a:spLocks noEditPoints="1"/>
            </p:cNvSpPr>
            <p:nvPr/>
          </p:nvSpPr>
          <p:spPr bwMode="auto">
            <a:xfrm>
              <a:off x="18581688" y="3244850"/>
              <a:ext cx="501650" cy="377825"/>
            </a:xfrm>
            <a:custGeom>
              <a:avLst/>
              <a:gdLst>
                <a:gd name="T0" fmla="*/ 126 w 133"/>
                <a:gd name="T1" fmla="*/ 7 h 100"/>
                <a:gd name="T2" fmla="*/ 108 w 133"/>
                <a:gd name="T3" fmla="*/ 0 h 100"/>
                <a:gd name="T4" fmla="*/ 25 w 133"/>
                <a:gd name="T5" fmla="*/ 0 h 100"/>
                <a:gd name="T6" fmla="*/ 7 w 133"/>
                <a:gd name="T7" fmla="*/ 7 h 100"/>
                <a:gd name="T8" fmla="*/ 0 w 133"/>
                <a:gd name="T9" fmla="*/ 25 h 100"/>
                <a:gd name="T10" fmla="*/ 0 w 133"/>
                <a:gd name="T11" fmla="*/ 75 h 100"/>
                <a:gd name="T12" fmla="*/ 7 w 133"/>
                <a:gd name="T13" fmla="*/ 93 h 100"/>
                <a:gd name="T14" fmla="*/ 25 w 133"/>
                <a:gd name="T15" fmla="*/ 100 h 100"/>
                <a:gd name="T16" fmla="*/ 108 w 133"/>
                <a:gd name="T17" fmla="*/ 100 h 100"/>
                <a:gd name="T18" fmla="*/ 126 w 133"/>
                <a:gd name="T19" fmla="*/ 93 h 100"/>
                <a:gd name="T20" fmla="*/ 133 w 133"/>
                <a:gd name="T21" fmla="*/ 75 h 100"/>
                <a:gd name="T22" fmla="*/ 133 w 133"/>
                <a:gd name="T23" fmla="*/ 25 h 100"/>
                <a:gd name="T24" fmla="*/ 126 w 133"/>
                <a:gd name="T25" fmla="*/ 7 h 100"/>
                <a:gd name="T26" fmla="*/ 126 w 133"/>
                <a:gd name="T27" fmla="*/ 7 h 100"/>
                <a:gd name="T28" fmla="*/ 126 w 133"/>
                <a:gd name="T29"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00">
                  <a:moveTo>
                    <a:pt x="126" y="7"/>
                  </a:moveTo>
                  <a:cubicBezTo>
                    <a:pt x="121" y="2"/>
                    <a:pt x="115" y="0"/>
                    <a:pt x="108" y="0"/>
                  </a:cubicBezTo>
                  <a:cubicBezTo>
                    <a:pt x="25" y="0"/>
                    <a:pt x="25" y="0"/>
                    <a:pt x="25" y="0"/>
                  </a:cubicBezTo>
                  <a:cubicBezTo>
                    <a:pt x="18" y="0"/>
                    <a:pt x="12" y="2"/>
                    <a:pt x="7" y="7"/>
                  </a:cubicBezTo>
                  <a:cubicBezTo>
                    <a:pt x="2" y="12"/>
                    <a:pt x="0" y="18"/>
                    <a:pt x="0" y="25"/>
                  </a:cubicBezTo>
                  <a:cubicBezTo>
                    <a:pt x="0" y="75"/>
                    <a:pt x="0" y="75"/>
                    <a:pt x="0" y="75"/>
                  </a:cubicBezTo>
                  <a:cubicBezTo>
                    <a:pt x="0" y="82"/>
                    <a:pt x="2" y="88"/>
                    <a:pt x="7" y="93"/>
                  </a:cubicBezTo>
                  <a:cubicBezTo>
                    <a:pt x="12" y="98"/>
                    <a:pt x="18" y="100"/>
                    <a:pt x="25" y="100"/>
                  </a:cubicBezTo>
                  <a:cubicBezTo>
                    <a:pt x="108" y="100"/>
                    <a:pt x="108" y="100"/>
                    <a:pt x="108" y="100"/>
                  </a:cubicBezTo>
                  <a:cubicBezTo>
                    <a:pt x="115" y="100"/>
                    <a:pt x="121" y="98"/>
                    <a:pt x="126" y="93"/>
                  </a:cubicBezTo>
                  <a:cubicBezTo>
                    <a:pt x="131" y="88"/>
                    <a:pt x="133" y="82"/>
                    <a:pt x="133" y="75"/>
                  </a:cubicBezTo>
                  <a:cubicBezTo>
                    <a:pt x="133" y="25"/>
                    <a:pt x="133" y="25"/>
                    <a:pt x="133" y="25"/>
                  </a:cubicBezTo>
                  <a:cubicBezTo>
                    <a:pt x="133" y="18"/>
                    <a:pt x="131" y="12"/>
                    <a:pt x="126" y="7"/>
                  </a:cubicBezTo>
                  <a:close/>
                  <a:moveTo>
                    <a:pt x="126" y="7"/>
                  </a:moveTo>
                  <a:cubicBezTo>
                    <a:pt x="126" y="7"/>
                    <a:pt x="126" y="7"/>
                    <a:pt x="126" y="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34" name="Freeform 300">
              <a:extLst>
                <a:ext uri="{FF2B5EF4-FFF2-40B4-BE49-F238E27FC236}">
                  <a16:creationId xmlns:a16="http://schemas.microsoft.com/office/drawing/2014/main" id="{0CD1E6E4-15F0-41EF-B619-F85EB997EF1A}"/>
                </a:ext>
              </a:extLst>
            </p:cNvPr>
            <p:cNvSpPr>
              <a:spLocks noEditPoints="1"/>
            </p:cNvSpPr>
            <p:nvPr/>
          </p:nvSpPr>
          <p:spPr bwMode="auto">
            <a:xfrm>
              <a:off x="17951451" y="3244850"/>
              <a:ext cx="501650" cy="377825"/>
            </a:xfrm>
            <a:custGeom>
              <a:avLst/>
              <a:gdLst>
                <a:gd name="T0" fmla="*/ 108 w 133"/>
                <a:gd name="T1" fmla="*/ 0 h 100"/>
                <a:gd name="T2" fmla="*/ 25 w 133"/>
                <a:gd name="T3" fmla="*/ 0 h 100"/>
                <a:gd name="T4" fmla="*/ 7 w 133"/>
                <a:gd name="T5" fmla="*/ 7 h 100"/>
                <a:gd name="T6" fmla="*/ 0 w 133"/>
                <a:gd name="T7" fmla="*/ 25 h 100"/>
                <a:gd name="T8" fmla="*/ 0 w 133"/>
                <a:gd name="T9" fmla="*/ 75 h 100"/>
                <a:gd name="T10" fmla="*/ 7 w 133"/>
                <a:gd name="T11" fmla="*/ 93 h 100"/>
                <a:gd name="T12" fmla="*/ 25 w 133"/>
                <a:gd name="T13" fmla="*/ 100 h 100"/>
                <a:gd name="T14" fmla="*/ 108 w 133"/>
                <a:gd name="T15" fmla="*/ 100 h 100"/>
                <a:gd name="T16" fmla="*/ 126 w 133"/>
                <a:gd name="T17" fmla="*/ 93 h 100"/>
                <a:gd name="T18" fmla="*/ 133 w 133"/>
                <a:gd name="T19" fmla="*/ 75 h 100"/>
                <a:gd name="T20" fmla="*/ 133 w 133"/>
                <a:gd name="T21" fmla="*/ 25 h 100"/>
                <a:gd name="T22" fmla="*/ 126 w 133"/>
                <a:gd name="T23" fmla="*/ 7 h 100"/>
                <a:gd name="T24" fmla="*/ 108 w 133"/>
                <a:gd name="T25" fmla="*/ 0 h 100"/>
                <a:gd name="T26" fmla="*/ 108 w 133"/>
                <a:gd name="T27" fmla="*/ 0 h 100"/>
                <a:gd name="T28" fmla="*/ 108 w 133"/>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00">
                  <a:moveTo>
                    <a:pt x="108" y="0"/>
                  </a:moveTo>
                  <a:cubicBezTo>
                    <a:pt x="25" y="0"/>
                    <a:pt x="25" y="0"/>
                    <a:pt x="25" y="0"/>
                  </a:cubicBezTo>
                  <a:cubicBezTo>
                    <a:pt x="18" y="0"/>
                    <a:pt x="12" y="2"/>
                    <a:pt x="7" y="7"/>
                  </a:cubicBezTo>
                  <a:cubicBezTo>
                    <a:pt x="2" y="12"/>
                    <a:pt x="0" y="18"/>
                    <a:pt x="0" y="25"/>
                  </a:cubicBezTo>
                  <a:cubicBezTo>
                    <a:pt x="0" y="75"/>
                    <a:pt x="0" y="75"/>
                    <a:pt x="0" y="75"/>
                  </a:cubicBezTo>
                  <a:cubicBezTo>
                    <a:pt x="0" y="82"/>
                    <a:pt x="2" y="88"/>
                    <a:pt x="7" y="93"/>
                  </a:cubicBezTo>
                  <a:cubicBezTo>
                    <a:pt x="12" y="98"/>
                    <a:pt x="18" y="100"/>
                    <a:pt x="25" y="100"/>
                  </a:cubicBezTo>
                  <a:cubicBezTo>
                    <a:pt x="108" y="100"/>
                    <a:pt x="108" y="100"/>
                    <a:pt x="108" y="100"/>
                  </a:cubicBezTo>
                  <a:cubicBezTo>
                    <a:pt x="115" y="100"/>
                    <a:pt x="121" y="98"/>
                    <a:pt x="126" y="93"/>
                  </a:cubicBezTo>
                  <a:cubicBezTo>
                    <a:pt x="131" y="88"/>
                    <a:pt x="133" y="82"/>
                    <a:pt x="133" y="75"/>
                  </a:cubicBezTo>
                  <a:cubicBezTo>
                    <a:pt x="133" y="25"/>
                    <a:pt x="133" y="25"/>
                    <a:pt x="133" y="25"/>
                  </a:cubicBezTo>
                  <a:cubicBezTo>
                    <a:pt x="133" y="18"/>
                    <a:pt x="131" y="12"/>
                    <a:pt x="126" y="7"/>
                  </a:cubicBezTo>
                  <a:cubicBezTo>
                    <a:pt x="121" y="2"/>
                    <a:pt x="115" y="0"/>
                    <a:pt x="108" y="0"/>
                  </a:cubicBezTo>
                  <a:close/>
                  <a:moveTo>
                    <a:pt x="108" y="0"/>
                  </a:moveTo>
                  <a:cubicBezTo>
                    <a:pt x="108" y="0"/>
                    <a:pt x="108" y="0"/>
                    <a:pt x="108"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35" name="Freeform 301">
              <a:extLst>
                <a:ext uri="{FF2B5EF4-FFF2-40B4-BE49-F238E27FC236}">
                  <a16:creationId xmlns:a16="http://schemas.microsoft.com/office/drawing/2014/main" id="{93E4319D-A5C7-43FC-BFEC-FC06F4764CF1}"/>
                </a:ext>
              </a:extLst>
            </p:cNvPr>
            <p:cNvSpPr>
              <a:spLocks noEditPoints="1"/>
            </p:cNvSpPr>
            <p:nvPr/>
          </p:nvSpPr>
          <p:spPr bwMode="auto">
            <a:xfrm>
              <a:off x="18581688" y="3746500"/>
              <a:ext cx="501650" cy="382587"/>
            </a:xfrm>
            <a:custGeom>
              <a:avLst/>
              <a:gdLst>
                <a:gd name="T0" fmla="*/ 108 w 133"/>
                <a:gd name="T1" fmla="*/ 0 h 101"/>
                <a:gd name="T2" fmla="*/ 25 w 133"/>
                <a:gd name="T3" fmla="*/ 0 h 101"/>
                <a:gd name="T4" fmla="*/ 7 w 133"/>
                <a:gd name="T5" fmla="*/ 8 h 101"/>
                <a:gd name="T6" fmla="*/ 0 w 133"/>
                <a:gd name="T7" fmla="*/ 26 h 101"/>
                <a:gd name="T8" fmla="*/ 0 w 133"/>
                <a:gd name="T9" fmla="*/ 76 h 101"/>
                <a:gd name="T10" fmla="*/ 7 w 133"/>
                <a:gd name="T11" fmla="*/ 93 h 101"/>
                <a:gd name="T12" fmla="*/ 25 w 133"/>
                <a:gd name="T13" fmla="*/ 101 h 101"/>
                <a:gd name="T14" fmla="*/ 108 w 133"/>
                <a:gd name="T15" fmla="*/ 101 h 101"/>
                <a:gd name="T16" fmla="*/ 126 w 133"/>
                <a:gd name="T17" fmla="*/ 93 h 101"/>
                <a:gd name="T18" fmla="*/ 133 w 133"/>
                <a:gd name="T19" fmla="*/ 76 h 101"/>
                <a:gd name="T20" fmla="*/ 133 w 133"/>
                <a:gd name="T21" fmla="*/ 26 h 101"/>
                <a:gd name="T22" fmla="*/ 126 w 133"/>
                <a:gd name="T23" fmla="*/ 8 h 101"/>
                <a:gd name="T24" fmla="*/ 108 w 133"/>
                <a:gd name="T25" fmla="*/ 0 h 101"/>
                <a:gd name="T26" fmla="*/ 108 w 133"/>
                <a:gd name="T27" fmla="*/ 0 h 101"/>
                <a:gd name="T28" fmla="*/ 108 w 133"/>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01">
                  <a:moveTo>
                    <a:pt x="108" y="0"/>
                  </a:moveTo>
                  <a:cubicBezTo>
                    <a:pt x="25" y="0"/>
                    <a:pt x="25" y="0"/>
                    <a:pt x="25" y="0"/>
                  </a:cubicBezTo>
                  <a:cubicBezTo>
                    <a:pt x="18" y="0"/>
                    <a:pt x="12" y="3"/>
                    <a:pt x="7" y="8"/>
                  </a:cubicBezTo>
                  <a:cubicBezTo>
                    <a:pt x="2" y="13"/>
                    <a:pt x="0" y="19"/>
                    <a:pt x="0" y="26"/>
                  </a:cubicBezTo>
                  <a:cubicBezTo>
                    <a:pt x="0" y="76"/>
                    <a:pt x="0" y="76"/>
                    <a:pt x="0" y="76"/>
                  </a:cubicBezTo>
                  <a:cubicBezTo>
                    <a:pt x="0" y="83"/>
                    <a:pt x="2" y="88"/>
                    <a:pt x="7" y="93"/>
                  </a:cubicBezTo>
                  <a:cubicBezTo>
                    <a:pt x="12" y="98"/>
                    <a:pt x="18" y="101"/>
                    <a:pt x="25" y="101"/>
                  </a:cubicBezTo>
                  <a:cubicBezTo>
                    <a:pt x="108" y="101"/>
                    <a:pt x="108" y="101"/>
                    <a:pt x="108" y="101"/>
                  </a:cubicBezTo>
                  <a:cubicBezTo>
                    <a:pt x="115" y="101"/>
                    <a:pt x="121" y="98"/>
                    <a:pt x="126" y="93"/>
                  </a:cubicBezTo>
                  <a:cubicBezTo>
                    <a:pt x="131" y="88"/>
                    <a:pt x="133" y="83"/>
                    <a:pt x="133" y="76"/>
                  </a:cubicBezTo>
                  <a:cubicBezTo>
                    <a:pt x="133" y="26"/>
                    <a:pt x="133" y="26"/>
                    <a:pt x="133" y="26"/>
                  </a:cubicBezTo>
                  <a:cubicBezTo>
                    <a:pt x="133" y="19"/>
                    <a:pt x="131" y="13"/>
                    <a:pt x="126" y="8"/>
                  </a:cubicBezTo>
                  <a:cubicBezTo>
                    <a:pt x="121" y="3"/>
                    <a:pt x="115" y="0"/>
                    <a:pt x="108" y="0"/>
                  </a:cubicBezTo>
                  <a:close/>
                  <a:moveTo>
                    <a:pt x="108" y="0"/>
                  </a:moveTo>
                  <a:cubicBezTo>
                    <a:pt x="108" y="0"/>
                    <a:pt x="108" y="0"/>
                    <a:pt x="108"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36" name="Freeform 302">
              <a:extLst>
                <a:ext uri="{FF2B5EF4-FFF2-40B4-BE49-F238E27FC236}">
                  <a16:creationId xmlns:a16="http://schemas.microsoft.com/office/drawing/2014/main" id="{7CBCE608-A701-4200-B992-2FD80E7B8155}"/>
                </a:ext>
              </a:extLst>
            </p:cNvPr>
            <p:cNvSpPr>
              <a:spLocks noEditPoints="1"/>
            </p:cNvSpPr>
            <p:nvPr/>
          </p:nvSpPr>
          <p:spPr bwMode="auto">
            <a:xfrm>
              <a:off x="18581688" y="4252913"/>
              <a:ext cx="501650" cy="379412"/>
            </a:xfrm>
            <a:custGeom>
              <a:avLst/>
              <a:gdLst>
                <a:gd name="T0" fmla="*/ 108 w 133"/>
                <a:gd name="T1" fmla="*/ 0 h 100"/>
                <a:gd name="T2" fmla="*/ 25 w 133"/>
                <a:gd name="T3" fmla="*/ 0 h 100"/>
                <a:gd name="T4" fmla="*/ 7 w 133"/>
                <a:gd name="T5" fmla="*/ 7 h 100"/>
                <a:gd name="T6" fmla="*/ 0 w 133"/>
                <a:gd name="T7" fmla="*/ 25 h 100"/>
                <a:gd name="T8" fmla="*/ 0 w 133"/>
                <a:gd name="T9" fmla="*/ 75 h 100"/>
                <a:gd name="T10" fmla="*/ 7 w 133"/>
                <a:gd name="T11" fmla="*/ 93 h 100"/>
                <a:gd name="T12" fmla="*/ 25 w 133"/>
                <a:gd name="T13" fmla="*/ 100 h 100"/>
                <a:gd name="T14" fmla="*/ 108 w 133"/>
                <a:gd name="T15" fmla="*/ 100 h 100"/>
                <a:gd name="T16" fmla="*/ 126 w 133"/>
                <a:gd name="T17" fmla="*/ 93 h 100"/>
                <a:gd name="T18" fmla="*/ 133 w 133"/>
                <a:gd name="T19" fmla="*/ 75 h 100"/>
                <a:gd name="T20" fmla="*/ 133 w 133"/>
                <a:gd name="T21" fmla="*/ 25 h 100"/>
                <a:gd name="T22" fmla="*/ 126 w 133"/>
                <a:gd name="T23" fmla="*/ 7 h 100"/>
                <a:gd name="T24" fmla="*/ 108 w 133"/>
                <a:gd name="T25" fmla="*/ 0 h 100"/>
                <a:gd name="T26" fmla="*/ 108 w 133"/>
                <a:gd name="T27" fmla="*/ 0 h 100"/>
                <a:gd name="T28" fmla="*/ 108 w 133"/>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00">
                  <a:moveTo>
                    <a:pt x="108" y="0"/>
                  </a:moveTo>
                  <a:cubicBezTo>
                    <a:pt x="25" y="0"/>
                    <a:pt x="25" y="0"/>
                    <a:pt x="25" y="0"/>
                  </a:cubicBezTo>
                  <a:cubicBezTo>
                    <a:pt x="18" y="0"/>
                    <a:pt x="12" y="2"/>
                    <a:pt x="7" y="7"/>
                  </a:cubicBezTo>
                  <a:cubicBezTo>
                    <a:pt x="2" y="12"/>
                    <a:pt x="0" y="18"/>
                    <a:pt x="0" y="25"/>
                  </a:cubicBezTo>
                  <a:cubicBezTo>
                    <a:pt x="0" y="75"/>
                    <a:pt x="0" y="75"/>
                    <a:pt x="0" y="75"/>
                  </a:cubicBezTo>
                  <a:cubicBezTo>
                    <a:pt x="0" y="82"/>
                    <a:pt x="2" y="88"/>
                    <a:pt x="7" y="93"/>
                  </a:cubicBezTo>
                  <a:cubicBezTo>
                    <a:pt x="12" y="98"/>
                    <a:pt x="18" y="100"/>
                    <a:pt x="25" y="100"/>
                  </a:cubicBezTo>
                  <a:cubicBezTo>
                    <a:pt x="108" y="100"/>
                    <a:pt x="108" y="100"/>
                    <a:pt x="108" y="100"/>
                  </a:cubicBezTo>
                  <a:cubicBezTo>
                    <a:pt x="115" y="100"/>
                    <a:pt x="121" y="98"/>
                    <a:pt x="126" y="93"/>
                  </a:cubicBezTo>
                  <a:cubicBezTo>
                    <a:pt x="131" y="88"/>
                    <a:pt x="133" y="82"/>
                    <a:pt x="133" y="75"/>
                  </a:cubicBezTo>
                  <a:cubicBezTo>
                    <a:pt x="133" y="25"/>
                    <a:pt x="133" y="25"/>
                    <a:pt x="133" y="25"/>
                  </a:cubicBezTo>
                  <a:cubicBezTo>
                    <a:pt x="133" y="18"/>
                    <a:pt x="131" y="12"/>
                    <a:pt x="126" y="7"/>
                  </a:cubicBezTo>
                  <a:cubicBezTo>
                    <a:pt x="121" y="2"/>
                    <a:pt x="115" y="0"/>
                    <a:pt x="108" y="0"/>
                  </a:cubicBezTo>
                  <a:close/>
                  <a:moveTo>
                    <a:pt x="108" y="0"/>
                  </a:moveTo>
                  <a:cubicBezTo>
                    <a:pt x="108" y="0"/>
                    <a:pt x="108" y="0"/>
                    <a:pt x="108"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37" name="Freeform 333">
            <a:extLst>
              <a:ext uri="{FF2B5EF4-FFF2-40B4-BE49-F238E27FC236}">
                <a16:creationId xmlns:a16="http://schemas.microsoft.com/office/drawing/2014/main" id="{9E86DC5D-A0B4-4C36-A321-D59DE287917B}"/>
              </a:ext>
            </a:extLst>
          </p:cNvPr>
          <p:cNvSpPr>
            <a:spLocks noChangeAspect="1" noEditPoints="1"/>
          </p:cNvSpPr>
          <p:nvPr/>
        </p:nvSpPr>
        <p:spPr bwMode="auto">
          <a:xfrm>
            <a:off x="9860568" y="2113066"/>
            <a:ext cx="272796" cy="257479"/>
          </a:xfrm>
          <a:custGeom>
            <a:avLst/>
            <a:gdLst>
              <a:gd name="T0" fmla="*/ 389 w 434"/>
              <a:gd name="T1" fmla="*/ 234 h 410"/>
              <a:gd name="T2" fmla="*/ 350 w 434"/>
              <a:gd name="T3" fmla="*/ 246 h 410"/>
              <a:gd name="T4" fmla="*/ 323 w 434"/>
              <a:gd name="T5" fmla="*/ 259 h 410"/>
              <a:gd name="T6" fmla="*/ 291 w 434"/>
              <a:gd name="T7" fmla="*/ 216 h 410"/>
              <a:gd name="T8" fmla="*/ 298 w 434"/>
              <a:gd name="T9" fmla="*/ 147 h 410"/>
              <a:gd name="T10" fmla="*/ 300 w 434"/>
              <a:gd name="T11" fmla="*/ 133 h 410"/>
              <a:gd name="T12" fmla="*/ 258 w 434"/>
              <a:gd name="T13" fmla="*/ 137 h 410"/>
              <a:gd name="T14" fmla="*/ 184 w 434"/>
              <a:gd name="T15" fmla="*/ 134 h 410"/>
              <a:gd name="T16" fmla="*/ 178 w 434"/>
              <a:gd name="T17" fmla="*/ 94 h 410"/>
              <a:gd name="T18" fmla="*/ 197 w 434"/>
              <a:gd name="T19" fmla="*/ 64 h 410"/>
              <a:gd name="T20" fmla="*/ 188 w 434"/>
              <a:gd name="T21" fmla="*/ 12 h 410"/>
              <a:gd name="T22" fmla="*/ 116 w 434"/>
              <a:gd name="T23" fmla="*/ 12 h 410"/>
              <a:gd name="T24" fmla="*/ 104 w 434"/>
              <a:gd name="T25" fmla="*/ 67 h 410"/>
              <a:gd name="T26" fmla="*/ 121 w 434"/>
              <a:gd name="T27" fmla="*/ 97 h 410"/>
              <a:gd name="T28" fmla="*/ 113 w 434"/>
              <a:gd name="T29" fmla="*/ 134 h 410"/>
              <a:gd name="T30" fmla="*/ 19 w 434"/>
              <a:gd name="T31" fmla="*/ 137 h 410"/>
              <a:gd name="T32" fmla="*/ 5 w 434"/>
              <a:gd name="T33" fmla="*/ 134 h 410"/>
              <a:gd name="T34" fmla="*/ 0 w 434"/>
              <a:gd name="T35" fmla="*/ 400 h 410"/>
              <a:gd name="T36" fmla="*/ 1 w 434"/>
              <a:gd name="T37" fmla="*/ 401 h 410"/>
              <a:gd name="T38" fmla="*/ 12 w 434"/>
              <a:gd name="T39" fmla="*/ 403 h 410"/>
              <a:gd name="T40" fmla="*/ 83 w 434"/>
              <a:gd name="T41" fmla="*/ 410 h 410"/>
              <a:gd name="T42" fmla="*/ 125 w 434"/>
              <a:gd name="T43" fmla="*/ 377 h 410"/>
              <a:gd name="T44" fmla="*/ 113 w 434"/>
              <a:gd name="T45" fmla="*/ 351 h 410"/>
              <a:gd name="T46" fmla="*/ 100 w 434"/>
              <a:gd name="T47" fmla="*/ 312 h 410"/>
              <a:gd name="T48" fmla="*/ 153 w 434"/>
              <a:gd name="T49" fmla="*/ 267 h 410"/>
              <a:gd name="T50" fmla="*/ 202 w 434"/>
              <a:gd name="T51" fmla="*/ 311 h 410"/>
              <a:gd name="T52" fmla="*/ 188 w 434"/>
              <a:gd name="T53" fmla="*/ 346 h 410"/>
              <a:gd name="T54" fmla="*/ 173 w 434"/>
              <a:gd name="T55" fmla="*/ 380 h 410"/>
              <a:gd name="T56" fmla="*/ 211 w 434"/>
              <a:gd name="T57" fmla="*/ 408 h 410"/>
              <a:gd name="T58" fmla="*/ 267 w 434"/>
              <a:gd name="T59" fmla="*/ 403 h 410"/>
              <a:gd name="T60" fmla="*/ 301 w 434"/>
              <a:gd name="T61" fmla="*/ 400 h 410"/>
              <a:gd name="T62" fmla="*/ 297 w 434"/>
              <a:gd name="T63" fmla="*/ 369 h 410"/>
              <a:gd name="T64" fmla="*/ 321 w 434"/>
              <a:gd name="T65" fmla="*/ 307 h 410"/>
              <a:gd name="T66" fmla="*/ 354 w 434"/>
              <a:gd name="T67" fmla="*/ 321 h 410"/>
              <a:gd name="T68" fmla="*/ 390 w 434"/>
              <a:gd name="T69" fmla="*/ 336 h 410"/>
              <a:gd name="T70" fmla="*/ 434 w 434"/>
              <a:gd name="T71" fmla="*/ 286 h 410"/>
              <a:gd name="T72" fmla="*/ 422 w 434"/>
              <a:gd name="T73" fmla="*/ 249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4" h="410">
                <a:moveTo>
                  <a:pt x="422" y="249"/>
                </a:moveTo>
                <a:cubicBezTo>
                  <a:pt x="414" y="239"/>
                  <a:pt x="403" y="234"/>
                  <a:pt x="389" y="234"/>
                </a:cubicBezTo>
                <a:cubicBezTo>
                  <a:pt x="381" y="234"/>
                  <a:pt x="374" y="235"/>
                  <a:pt x="367" y="237"/>
                </a:cubicBezTo>
                <a:cubicBezTo>
                  <a:pt x="360" y="240"/>
                  <a:pt x="355" y="243"/>
                  <a:pt x="350" y="246"/>
                </a:cubicBezTo>
                <a:cubicBezTo>
                  <a:pt x="346" y="249"/>
                  <a:pt x="341" y="252"/>
                  <a:pt x="336" y="255"/>
                </a:cubicBezTo>
                <a:cubicBezTo>
                  <a:pt x="332" y="258"/>
                  <a:pt x="327" y="259"/>
                  <a:pt x="323" y="259"/>
                </a:cubicBezTo>
                <a:cubicBezTo>
                  <a:pt x="315" y="259"/>
                  <a:pt x="308" y="255"/>
                  <a:pt x="300" y="247"/>
                </a:cubicBezTo>
                <a:cubicBezTo>
                  <a:pt x="294" y="240"/>
                  <a:pt x="291" y="230"/>
                  <a:pt x="291" y="216"/>
                </a:cubicBezTo>
                <a:cubicBezTo>
                  <a:pt x="291" y="200"/>
                  <a:pt x="293" y="179"/>
                  <a:pt x="297" y="153"/>
                </a:cubicBezTo>
                <a:cubicBezTo>
                  <a:pt x="297" y="152"/>
                  <a:pt x="298" y="150"/>
                  <a:pt x="298" y="147"/>
                </a:cubicBezTo>
                <a:cubicBezTo>
                  <a:pt x="299" y="144"/>
                  <a:pt x="299" y="141"/>
                  <a:pt x="299" y="138"/>
                </a:cubicBezTo>
                <a:cubicBezTo>
                  <a:pt x="300" y="135"/>
                  <a:pt x="300" y="134"/>
                  <a:pt x="300" y="133"/>
                </a:cubicBezTo>
                <a:cubicBezTo>
                  <a:pt x="300" y="133"/>
                  <a:pt x="300" y="133"/>
                  <a:pt x="300" y="133"/>
                </a:cubicBezTo>
                <a:cubicBezTo>
                  <a:pt x="292" y="133"/>
                  <a:pt x="278" y="135"/>
                  <a:pt x="258" y="137"/>
                </a:cubicBezTo>
                <a:cubicBezTo>
                  <a:pt x="238" y="140"/>
                  <a:pt x="222" y="141"/>
                  <a:pt x="211" y="141"/>
                </a:cubicBezTo>
                <a:cubicBezTo>
                  <a:pt x="200" y="141"/>
                  <a:pt x="191" y="139"/>
                  <a:pt x="184" y="134"/>
                </a:cubicBezTo>
                <a:cubicBezTo>
                  <a:pt x="177" y="130"/>
                  <a:pt x="173" y="123"/>
                  <a:pt x="173" y="113"/>
                </a:cubicBezTo>
                <a:cubicBezTo>
                  <a:pt x="173" y="106"/>
                  <a:pt x="175" y="100"/>
                  <a:pt x="178" y="94"/>
                </a:cubicBezTo>
                <a:cubicBezTo>
                  <a:pt x="181" y="88"/>
                  <a:pt x="184" y="83"/>
                  <a:pt x="188" y="79"/>
                </a:cubicBezTo>
                <a:cubicBezTo>
                  <a:pt x="191" y="75"/>
                  <a:pt x="194" y="70"/>
                  <a:pt x="197" y="64"/>
                </a:cubicBezTo>
                <a:cubicBezTo>
                  <a:pt x="201" y="58"/>
                  <a:pt x="202" y="51"/>
                  <a:pt x="202" y="44"/>
                </a:cubicBezTo>
                <a:cubicBezTo>
                  <a:pt x="202" y="30"/>
                  <a:pt x="197" y="19"/>
                  <a:pt x="188" y="12"/>
                </a:cubicBezTo>
                <a:cubicBezTo>
                  <a:pt x="179" y="4"/>
                  <a:pt x="167" y="0"/>
                  <a:pt x="153" y="0"/>
                </a:cubicBezTo>
                <a:cubicBezTo>
                  <a:pt x="138" y="0"/>
                  <a:pt x="126" y="4"/>
                  <a:pt x="116" y="12"/>
                </a:cubicBezTo>
                <a:cubicBezTo>
                  <a:pt x="105" y="20"/>
                  <a:pt x="100" y="31"/>
                  <a:pt x="100" y="45"/>
                </a:cubicBezTo>
                <a:cubicBezTo>
                  <a:pt x="100" y="53"/>
                  <a:pt x="101" y="60"/>
                  <a:pt x="104" y="67"/>
                </a:cubicBezTo>
                <a:cubicBezTo>
                  <a:pt x="107" y="74"/>
                  <a:pt x="110" y="79"/>
                  <a:pt x="113" y="84"/>
                </a:cubicBezTo>
                <a:cubicBezTo>
                  <a:pt x="116" y="88"/>
                  <a:pt x="119" y="92"/>
                  <a:pt x="121" y="97"/>
                </a:cubicBezTo>
                <a:cubicBezTo>
                  <a:pt x="124" y="102"/>
                  <a:pt x="125" y="107"/>
                  <a:pt x="125" y="111"/>
                </a:cubicBezTo>
                <a:cubicBezTo>
                  <a:pt x="125" y="118"/>
                  <a:pt x="121" y="126"/>
                  <a:pt x="113" y="134"/>
                </a:cubicBezTo>
                <a:cubicBezTo>
                  <a:pt x="107" y="140"/>
                  <a:pt x="97" y="143"/>
                  <a:pt x="83" y="143"/>
                </a:cubicBezTo>
                <a:cubicBezTo>
                  <a:pt x="66" y="143"/>
                  <a:pt x="45" y="141"/>
                  <a:pt x="19" y="137"/>
                </a:cubicBezTo>
                <a:cubicBezTo>
                  <a:pt x="19" y="136"/>
                  <a:pt x="17" y="136"/>
                  <a:pt x="13" y="136"/>
                </a:cubicBezTo>
                <a:cubicBezTo>
                  <a:pt x="10" y="135"/>
                  <a:pt x="7" y="135"/>
                  <a:pt x="5" y="134"/>
                </a:cubicBezTo>
                <a:cubicBezTo>
                  <a:pt x="2" y="134"/>
                  <a:pt x="0" y="134"/>
                  <a:pt x="0" y="133"/>
                </a:cubicBezTo>
                <a:cubicBezTo>
                  <a:pt x="0" y="400"/>
                  <a:pt x="0" y="400"/>
                  <a:pt x="0" y="400"/>
                </a:cubicBezTo>
                <a:cubicBezTo>
                  <a:pt x="0" y="401"/>
                  <a:pt x="0" y="401"/>
                  <a:pt x="1" y="401"/>
                </a:cubicBezTo>
                <a:cubicBezTo>
                  <a:pt x="1" y="401"/>
                  <a:pt x="1" y="401"/>
                  <a:pt x="1" y="401"/>
                </a:cubicBezTo>
                <a:cubicBezTo>
                  <a:pt x="5" y="401"/>
                  <a:pt x="5" y="401"/>
                  <a:pt x="5" y="401"/>
                </a:cubicBezTo>
                <a:cubicBezTo>
                  <a:pt x="6" y="402"/>
                  <a:pt x="9" y="402"/>
                  <a:pt x="12" y="403"/>
                </a:cubicBezTo>
                <a:cubicBezTo>
                  <a:pt x="15" y="403"/>
                  <a:pt x="17" y="403"/>
                  <a:pt x="19" y="404"/>
                </a:cubicBezTo>
                <a:cubicBezTo>
                  <a:pt x="45" y="408"/>
                  <a:pt x="66" y="410"/>
                  <a:pt x="83" y="410"/>
                </a:cubicBezTo>
                <a:cubicBezTo>
                  <a:pt x="97" y="410"/>
                  <a:pt x="107" y="407"/>
                  <a:pt x="113" y="401"/>
                </a:cubicBezTo>
                <a:cubicBezTo>
                  <a:pt x="121" y="393"/>
                  <a:pt x="125" y="385"/>
                  <a:pt x="125" y="377"/>
                </a:cubicBezTo>
                <a:cubicBezTo>
                  <a:pt x="125" y="374"/>
                  <a:pt x="124" y="369"/>
                  <a:pt x="122" y="364"/>
                </a:cubicBezTo>
                <a:cubicBezTo>
                  <a:pt x="119" y="359"/>
                  <a:pt x="116" y="355"/>
                  <a:pt x="113" y="351"/>
                </a:cubicBezTo>
                <a:cubicBezTo>
                  <a:pt x="110" y="346"/>
                  <a:pt x="107" y="341"/>
                  <a:pt x="104" y="334"/>
                </a:cubicBezTo>
                <a:cubicBezTo>
                  <a:pt x="101" y="327"/>
                  <a:pt x="100" y="320"/>
                  <a:pt x="100" y="312"/>
                </a:cubicBezTo>
                <a:cubicBezTo>
                  <a:pt x="100" y="298"/>
                  <a:pt x="105" y="287"/>
                  <a:pt x="116" y="279"/>
                </a:cubicBezTo>
                <a:cubicBezTo>
                  <a:pt x="126" y="271"/>
                  <a:pt x="138" y="267"/>
                  <a:pt x="153" y="267"/>
                </a:cubicBezTo>
                <a:cubicBezTo>
                  <a:pt x="167" y="267"/>
                  <a:pt x="179" y="271"/>
                  <a:pt x="188" y="279"/>
                </a:cubicBezTo>
                <a:cubicBezTo>
                  <a:pt x="197" y="286"/>
                  <a:pt x="202" y="297"/>
                  <a:pt x="202" y="311"/>
                </a:cubicBezTo>
                <a:cubicBezTo>
                  <a:pt x="202" y="318"/>
                  <a:pt x="201" y="325"/>
                  <a:pt x="197" y="331"/>
                </a:cubicBezTo>
                <a:cubicBezTo>
                  <a:pt x="194" y="337"/>
                  <a:pt x="191" y="342"/>
                  <a:pt x="188" y="346"/>
                </a:cubicBezTo>
                <a:cubicBezTo>
                  <a:pt x="184" y="350"/>
                  <a:pt x="181" y="355"/>
                  <a:pt x="178" y="361"/>
                </a:cubicBezTo>
                <a:cubicBezTo>
                  <a:pt x="175" y="367"/>
                  <a:pt x="173" y="373"/>
                  <a:pt x="173" y="380"/>
                </a:cubicBezTo>
                <a:cubicBezTo>
                  <a:pt x="173" y="389"/>
                  <a:pt x="177" y="397"/>
                  <a:pt x="184" y="401"/>
                </a:cubicBezTo>
                <a:cubicBezTo>
                  <a:pt x="191" y="406"/>
                  <a:pt x="200" y="408"/>
                  <a:pt x="211" y="408"/>
                </a:cubicBezTo>
                <a:cubicBezTo>
                  <a:pt x="219" y="408"/>
                  <a:pt x="227" y="408"/>
                  <a:pt x="236" y="407"/>
                </a:cubicBezTo>
                <a:cubicBezTo>
                  <a:pt x="246" y="406"/>
                  <a:pt x="256" y="405"/>
                  <a:pt x="267" y="403"/>
                </a:cubicBezTo>
                <a:cubicBezTo>
                  <a:pt x="278" y="402"/>
                  <a:pt x="286" y="401"/>
                  <a:pt x="292" y="400"/>
                </a:cubicBezTo>
                <a:cubicBezTo>
                  <a:pt x="294" y="400"/>
                  <a:pt x="297" y="400"/>
                  <a:pt x="301" y="400"/>
                </a:cubicBezTo>
                <a:cubicBezTo>
                  <a:pt x="301" y="399"/>
                  <a:pt x="301" y="399"/>
                  <a:pt x="301" y="399"/>
                </a:cubicBezTo>
                <a:cubicBezTo>
                  <a:pt x="301" y="392"/>
                  <a:pt x="299" y="382"/>
                  <a:pt x="297" y="369"/>
                </a:cubicBezTo>
                <a:cubicBezTo>
                  <a:pt x="294" y="356"/>
                  <a:pt x="293" y="346"/>
                  <a:pt x="293" y="339"/>
                </a:cubicBezTo>
                <a:cubicBezTo>
                  <a:pt x="293" y="317"/>
                  <a:pt x="302" y="307"/>
                  <a:pt x="321" y="307"/>
                </a:cubicBezTo>
                <a:cubicBezTo>
                  <a:pt x="328" y="307"/>
                  <a:pt x="334" y="308"/>
                  <a:pt x="340" y="311"/>
                </a:cubicBezTo>
                <a:cubicBezTo>
                  <a:pt x="346" y="314"/>
                  <a:pt x="351" y="317"/>
                  <a:pt x="354" y="321"/>
                </a:cubicBezTo>
                <a:cubicBezTo>
                  <a:pt x="358" y="325"/>
                  <a:pt x="363" y="328"/>
                  <a:pt x="370" y="331"/>
                </a:cubicBezTo>
                <a:cubicBezTo>
                  <a:pt x="376" y="334"/>
                  <a:pt x="383" y="336"/>
                  <a:pt x="390" y="336"/>
                </a:cubicBezTo>
                <a:cubicBezTo>
                  <a:pt x="404" y="336"/>
                  <a:pt x="415" y="331"/>
                  <a:pt x="422" y="321"/>
                </a:cubicBezTo>
                <a:cubicBezTo>
                  <a:pt x="430" y="312"/>
                  <a:pt x="434" y="300"/>
                  <a:pt x="434" y="286"/>
                </a:cubicBezTo>
                <a:cubicBezTo>
                  <a:pt x="434" y="272"/>
                  <a:pt x="430" y="259"/>
                  <a:pt x="422" y="249"/>
                </a:cubicBezTo>
                <a:close/>
                <a:moveTo>
                  <a:pt x="422" y="249"/>
                </a:moveTo>
                <a:cubicBezTo>
                  <a:pt x="422" y="249"/>
                  <a:pt x="422" y="249"/>
                  <a:pt x="422" y="249"/>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38" name="Group 177">
            <a:extLst>
              <a:ext uri="{FF2B5EF4-FFF2-40B4-BE49-F238E27FC236}">
                <a16:creationId xmlns:a16="http://schemas.microsoft.com/office/drawing/2014/main" id="{2770FD7C-A931-4F55-B700-E09D36413C13}"/>
              </a:ext>
            </a:extLst>
          </p:cNvPr>
          <p:cNvGrpSpPr>
            <a:grpSpLocks noChangeAspect="1"/>
          </p:cNvGrpSpPr>
          <p:nvPr/>
        </p:nvGrpSpPr>
        <p:grpSpPr>
          <a:xfrm>
            <a:off x="3383142" y="2109619"/>
            <a:ext cx="335458" cy="264373"/>
            <a:chOff x="6342063" y="8377238"/>
            <a:chExt cx="1760537" cy="1387475"/>
          </a:xfrm>
          <a:solidFill>
            <a:srgbClr val="000000"/>
          </a:solidFill>
        </p:grpSpPr>
        <p:sp>
          <p:nvSpPr>
            <p:cNvPr id="39" name="Freeform 367">
              <a:extLst>
                <a:ext uri="{FF2B5EF4-FFF2-40B4-BE49-F238E27FC236}">
                  <a16:creationId xmlns:a16="http://schemas.microsoft.com/office/drawing/2014/main" id="{F0D8CF39-B53D-4534-B787-E267826E3155}"/>
                </a:ext>
              </a:extLst>
            </p:cNvPr>
            <p:cNvSpPr>
              <a:spLocks noEditPoints="1"/>
            </p:cNvSpPr>
            <p:nvPr/>
          </p:nvSpPr>
          <p:spPr bwMode="auto">
            <a:xfrm>
              <a:off x="6342063" y="8377238"/>
              <a:ext cx="1384300" cy="1133475"/>
            </a:xfrm>
            <a:custGeom>
              <a:avLst/>
              <a:gdLst>
                <a:gd name="T0" fmla="*/ 276 w 367"/>
                <a:gd name="T1" fmla="*/ 249 h 300"/>
                <a:gd name="T2" fmla="*/ 343 w 367"/>
                <a:gd name="T3" fmla="*/ 200 h 300"/>
                <a:gd name="T4" fmla="*/ 367 w 367"/>
                <a:gd name="T5" fmla="*/ 133 h 300"/>
                <a:gd name="T6" fmla="*/ 343 w 367"/>
                <a:gd name="T7" fmla="*/ 66 h 300"/>
                <a:gd name="T8" fmla="*/ 276 w 367"/>
                <a:gd name="T9" fmla="*/ 18 h 300"/>
                <a:gd name="T10" fmla="*/ 184 w 367"/>
                <a:gd name="T11" fmla="*/ 0 h 300"/>
                <a:gd name="T12" fmla="*/ 91 w 367"/>
                <a:gd name="T13" fmla="*/ 18 h 300"/>
                <a:gd name="T14" fmla="*/ 25 w 367"/>
                <a:gd name="T15" fmla="*/ 66 h 300"/>
                <a:gd name="T16" fmla="*/ 0 w 367"/>
                <a:gd name="T17" fmla="*/ 133 h 300"/>
                <a:gd name="T18" fmla="*/ 19 w 367"/>
                <a:gd name="T19" fmla="*/ 192 h 300"/>
                <a:gd name="T20" fmla="*/ 69 w 367"/>
                <a:gd name="T21" fmla="*/ 238 h 300"/>
                <a:gd name="T22" fmla="*/ 64 w 367"/>
                <a:gd name="T23" fmla="*/ 250 h 300"/>
                <a:gd name="T24" fmla="*/ 58 w 367"/>
                <a:gd name="T25" fmla="*/ 260 h 300"/>
                <a:gd name="T26" fmla="*/ 52 w 367"/>
                <a:gd name="T27" fmla="*/ 267 h 300"/>
                <a:gd name="T28" fmla="*/ 45 w 367"/>
                <a:gd name="T29" fmla="*/ 275 h 300"/>
                <a:gd name="T30" fmla="*/ 39 w 367"/>
                <a:gd name="T31" fmla="*/ 281 h 300"/>
                <a:gd name="T32" fmla="*/ 38 w 367"/>
                <a:gd name="T33" fmla="*/ 282 h 300"/>
                <a:gd name="T34" fmla="*/ 37 w 367"/>
                <a:gd name="T35" fmla="*/ 284 h 300"/>
                <a:gd name="T36" fmla="*/ 36 w 367"/>
                <a:gd name="T37" fmla="*/ 285 h 300"/>
                <a:gd name="T38" fmla="*/ 35 w 367"/>
                <a:gd name="T39" fmla="*/ 287 h 300"/>
                <a:gd name="T40" fmla="*/ 34 w 367"/>
                <a:gd name="T41" fmla="*/ 288 h 300"/>
                <a:gd name="T42" fmla="*/ 34 w 367"/>
                <a:gd name="T43" fmla="*/ 289 h 300"/>
                <a:gd name="T44" fmla="*/ 33 w 367"/>
                <a:gd name="T45" fmla="*/ 291 h 300"/>
                <a:gd name="T46" fmla="*/ 34 w 367"/>
                <a:gd name="T47" fmla="*/ 293 h 300"/>
                <a:gd name="T48" fmla="*/ 37 w 367"/>
                <a:gd name="T49" fmla="*/ 298 h 300"/>
                <a:gd name="T50" fmla="*/ 42 w 367"/>
                <a:gd name="T51" fmla="*/ 300 h 300"/>
                <a:gd name="T52" fmla="*/ 43 w 367"/>
                <a:gd name="T53" fmla="*/ 300 h 300"/>
                <a:gd name="T54" fmla="*/ 65 w 367"/>
                <a:gd name="T55" fmla="*/ 296 h 300"/>
                <a:gd name="T56" fmla="*/ 138 w 367"/>
                <a:gd name="T57" fmla="*/ 263 h 300"/>
                <a:gd name="T58" fmla="*/ 184 w 367"/>
                <a:gd name="T59" fmla="*/ 267 h 300"/>
                <a:gd name="T60" fmla="*/ 276 w 367"/>
                <a:gd name="T61" fmla="*/ 249 h 300"/>
                <a:gd name="T62" fmla="*/ 276 w 367"/>
                <a:gd name="T63" fmla="*/ 249 h 300"/>
                <a:gd name="T64" fmla="*/ 276 w 367"/>
                <a:gd name="T65" fmla="*/ 24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300">
                  <a:moveTo>
                    <a:pt x="276" y="249"/>
                  </a:moveTo>
                  <a:cubicBezTo>
                    <a:pt x="304" y="237"/>
                    <a:pt x="326" y="221"/>
                    <a:pt x="343" y="200"/>
                  </a:cubicBezTo>
                  <a:cubicBezTo>
                    <a:pt x="359" y="180"/>
                    <a:pt x="367" y="158"/>
                    <a:pt x="367" y="133"/>
                  </a:cubicBezTo>
                  <a:cubicBezTo>
                    <a:pt x="367" y="109"/>
                    <a:pt x="359" y="87"/>
                    <a:pt x="343" y="66"/>
                  </a:cubicBezTo>
                  <a:cubicBezTo>
                    <a:pt x="326" y="46"/>
                    <a:pt x="304" y="30"/>
                    <a:pt x="276" y="18"/>
                  </a:cubicBezTo>
                  <a:cubicBezTo>
                    <a:pt x="247" y="6"/>
                    <a:pt x="217" y="0"/>
                    <a:pt x="184" y="0"/>
                  </a:cubicBezTo>
                  <a:cubicBezTo>
                    <a:pt x="150" y="0"/>
                    <a:pt x="120" y="6"/>
                    <a:pt x="91" y="18"/>
                  </a:cubicBezTo>
                  <a:cubicBezTo>
                    <a:pt x="63" y="30"/>
                    <a:pt x="41" y="46"/>
                    <a:pt x="25" y="66"/>
                  </a:cubicBezTo>
                  <a:cubicBezTo>
                    <a:pt x="8" y="87"/>
                    <a:pt x="0" y="109"/>
                    <a:pt x="0" y="133"/>
                  </a:cubicBezTo>
                  <a:cubicBezTo>
                    <a:pt x="0" y="154"/>
                    <a:pt x="6" y="174"/>
                    <a:pt x="19" y="192"/>
                  </a:cubicBezTo>
                  <a:cubicBezTo>
                    <a:pt x="31" y="210"/>
                    <a:pt x="48" y="226"/>
                    <a:pt x="69" y="238"/>
                  </a:cubicBezTo>
                  <a:cubicBezTo>
                    <a:pt x="68" y="242"/>
                    <a:pt x="66" y="246"/>
                    <a:pt x="64" y="250"/>
                  </a:cubicBezTo>
                  <a:cubicBezTo>
                    <a:pt x="62" y="253"/>
                    <a:pt x="60" y="256"/>
                    <a:pt x="58" y="260"/>
                  </a:cubicBezTo>
                  <a:cubicBezTo>
                    <a:pt x="55" y="263"/>
                    <a:pt x="53" y="265"/>
                    <a:pt x="52" y="267"/>
                  </a:cubicBezTo>
                  <a:cubicBezTo>
                    <a:pt x="50" y="269"/>
                    <a:pt x="48" y="271"/>
                    <a:pt x="45" y="275"/>
                  </a:cubicBezTo>
                  <a:cubicBezTo>
                    <a:pt x="42" y="278"/>
                    <a:pt x="40" y="280"/>
                    <a:pt x="39" y="281"/>
                  </a:cubicBezTo>
                  <a:cubicBezTo>
                    <a:pt x="39" y="281"/>
                    <a:pt x="39" y="282"/>
                    <a:pt x="38" y="282"/>
                  </a:cubicBezTo>
                  <a:cubicBezTo>
                    <a:pt x="37" y="283"/>
                    <a:pt x="37" y="284"/>
                    <a:pt x="37" y="284"/>
                  </a:cubicBezTo>
                  <a:cubicBezTo>
                    <a:pt x="37" y="284"/>
                    <a:pt x="36" y="284"/>
                    <a:pt x="36" y="285"/>
                  </a:cubicBezTo>
                  <a:cubicBezTo>
                    <a:pt x="35" y="286"/>
                    <a:pt x="35" y="287"/>
                    <a:pt x="35" y="287"/>
                  </a:cubicBezTo>
                  <a:cubicBezTo>
                    <a:pt x="34" y="288"/>
                    <a:pt x="34" y="288"/>
                    <a:pt x="34" y="288"/>
                  </a:cubicBezTo>
                  <a:cubicBezTo>
                    <a:pt x="34" y="288"/>
                    <a:pt x="34" y="289"/>
                    <a:pt x="34" y="289"/>
                  </a:cubicBezTo>
                  <a:cubicBezTo>
                    <a:pt x="33" y="290"/>
                    <a:pt x="33" y="290"/>
                    <a:pt x="33" y="291"/>
                  </a:cubicBezTo>
                  <a:cubicBezTo>
                    <a:pt x="33" y="292"/>
                    <a:pt x="33" y="292"/>
                    <a:pt x="34" y="293"/>
                  </a:cubicBezTo>
                  <a:cubicBezTo>
                    <a:pt x="34" y="295"/>
                    <a:pt x="35" y="297"/>
                    <a:pt x="37" y="298"/>
                  </a:cubicBezTo>
                  <a:cubicBezTo>
                    <a:pt x="38" y="300"/>
                    <a:pt x="40" y="300"/>
                    <a:pt x="42" y="300"/>
                  </a:cubicBezTo>
                  <a:cubicBezTo>
                    <a:pt x="43" y="300"/>
                    <a:pt x="43" y="300"/>
                    <a:pt x="43" y="300"/>
                  </a:cubicBezTo>
                  <a:cubicBezTo>
                    <a:pt x="51" y="299"/>
                    <a:pt x="59" y="298"/>
                    <a:pt x="65" y="296"/>
                  </a:cubicBezTo>
                  <a:cubicBezTo>
                    <a:pt x="92" y="289"/>
                    <a:pt x="116" y="278"/>
                    <a:pt x="138" y="263"/>
                  </a:cubicBezTo>
                  <a:cubicBezTo>
                    <a:pt x="153" y="266"/>
                    <a:pt x="169" y="267"/>
                    <a:pt x="184" y="267"/>
                  </a:cubicBezTo>
                  <a:cubicBezTo>
                    <a:pt x="217" y="267"/>
                    <a:pt x="247" y="261"/>
                    <a:pt x="276" y="249"/>
                  </a:cubicBezTo>
                  <a:close/>
                  <a:moveTo>
                    <a:pt x="276" y="249"/>
                  </a:moveTo>
                  <a:cubicBezTo>
                    <a:pt x="276" y="249"/>
                    <a:pt x="276" y="249"/>
                    <a:pt x="276" y="249"/>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40" name="Freeform 368">
              <a:extLst>
                <a:ext uri="{FF2B5EF4-FFF2-40B4-BE49-F238E27FC236}">
                  <a16:creationId xmlns:a16="http://schemas.microsoft.com/office/drawing/2014/main" id="{169756A9-4307-4E73-8C6E-379239C85CFE}"/>
                </a:ext>
              </a:extLst>
            </p:cNvPr>
            <p:cNvSpPr>
              <a:spLocks noEditPoints="1"/>
            </p:cNvSpPr>
            <p:nvPr/>
          </p:nvSpPr>
          <p:spPr bwMode="auto">
            <a:xfrm>
              <a:off x="6948488" y="8731250"/>
              <a:ext cx="1154112" cy="1033463"/>
            </a:xfrm>
            <a:custGeom>
              <a:avLst/>
              <a:gdLst>
                <a:gd name="T0" fmla="*/ 288 w 306"/>
                <a:gd name="T1" fmla="*/ 165 h 273"/>
                <a:gd name="T2" fmla="*/ 306 w 306"/>
                <a:gd name="T3" fmla="*/ 106 h 273"/>
                <a:gd name="T4" fmla="*/ 287 w 306"/>
                <a:gd name="T5" fmla="*/ 46 h 273"/>
                <a:gd name="T6" fmla="*/ 233 w 306"/>
                <a:gd name="T7" fmla="*/ 0 h 273"/>
                <a:gd name="T8" fmla="*/ 239 w 306"/>
                <a:gd name="T9" fmla="*/ 39 h 273"/>
                <a:gd name="T10" fmla="*/ 222 w 306"/>
                <a:gd name="T11" fmla="*/ 106 h 273"/>
                <a:gd name="T12" fmla="*/ 172 w 306"/>
                <a:gd name="T13" fmla="*/ 161 h 273"/>
                <a:gd name="T14" fmla="*/ 103 w 306"/>
                <a:gd name="T15" fmla="*/ 195 h 273"/>
                <a:gd name="T16" fmla="*/ 23 w 306"/>
                <a:gd name="T17" fmla="*/ 206 h 273"/>
                <a:gd name="T18" fmla="*/ 0 w 306"/>
                <a:gd name="T19" fmla="*/ 205 h 273"/>
                <a:gd name="T20" fmla="*/ 123 w 306"/>
                <a:gd name="T21" fmla="*/ 240 h 273"/>
                <a:gd name="T22" fmla="*/ 169 w 306"/>
                <a:gd name="T23" fmla="*/ 236 h 273"/>
                <a:gd name="T24" fmla="*/ 241 w 306"/>
                <a:gd name="T25" fmla="*/ 269 h 273"/>
                <a:gd name="T26" fmla="*/ 263 w 306"/>
                <a:gd name="T27" fmla="*/ 273 h 273"/>
                <a:gd name="T28" fmla="*/ 269 w 306"/>
                <a:gd name="T29" fmla="*/ 271 h 273"/>
                <a:gd name="T30" fmla="*/ 273 w 306"/>
                <a:gd name="T31" fmla="*/ 266 h 273"/>
                <a:gd name="T32" fmla="*/ 273 w 306"/>
                <a:gd name="T33" fmla="*/ 264 h 273"/>
                <a:gd name="T34" fmla="*/ 273 w 306"/>
                <a:gd name="T35" fmla="*/ 262 h 273"/>
                <a:gd name="T36" fmla="*/ 272 w 306"/>
                <a:gd name="T37" fmla="*/ 261 h 273"/>
                <a:gd name="T38" fmla="*/ 272 w 306"/>
                <a:gd name="T39" fmla="*/ 259 h 273"/>
                <a:gd name="T40" fmla="*/ 271 w 306"/>
                <a:gd name="T41" fmla="*/ 258 h 273"/>
                <a:gd name="T42" fmla="*/ 270 w 306"/>
                <a:gd name="T43" fmla="*/ 257 h 273"/>
                <a:gd name="T44" fmla="*/ 268 w 306"/>
                <a:gd name="T45" fmla="*/ 255 h 273"/>
                <a:gd name="T46" fmla="*/ 267 w 306"/>
                <a:gd name="T47" fmla="*/ 254 h 273"/>
                <a:gd name="T48" fmla="*/ 261 w 306"/>
                <a:gd name="T49" fmla="*/ 248 h 273"/>
                <a:gd name="T50" fmla="*/ 255 w 306"/>
                <a:gd name="T51" fmla="*/ 240 h 273"/>
                <a:gd name="T52" fmla="*/ 249 w 306"/>
                <a:gd name="T53" fmla="*/ 232 h 273"/>
                <a:gd name="T54" fmla="*/ 242 w 306"/>
                <a:gd name="T55" fmla="*/ 222 h 273"/>
                <a:gd name="T56" fmla="*/ 237 w 306"/>
                <a:gd name="T57" fmla="*/ 211 h 273"/>
                <a:gd name="T58" fmla="*/ 288 w 306"/>
                <a:gd name="T59" fmla="*/ 165 h 273"/>
                <a:gd name="T60" fmla="*/ 288 w 306"/>
                <a:gd name="T61" fmla="*/ 165 h 273"/>
                <a:gd name="T62" fmla="*/ 288 w 306"/>
                <a:gd name="T63"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6" h="273">
                  <a:moveTo>
                    <a:pt x="288" y="165"/>
                  </a:moveTo>
                  <a:cubicBezTo>
                    <a:pt x="300" y="147"/>
                    <a:pt x="306" y="127"/>
                    <a:pt x="306" y="106"/>
                  </a:cubicBezTo>
                  <a:cubicBezTo>
                    <a:pt x="306" y="85"/>
                    <a:pt x="300" y="65"/>
                    <a:pt x="287" y="46"/>
                  </a:cubicBezTo>
                  <a:cubicBezTo>
                    <a:pt x="274" y="28"/>
                    <a:pt x="256" y="12"/>
                    <a:pt x="233" y="0"/>
                  </a:cubicBezTo>
                  <a:cubicBezTo>
                    <a:pt x="237" y="13"/>
                    <a:pt x="239" y="26"/>
                    <a:pt x="239" y="39"/>
                  </a:cubicBezTo>
                  <a:cubicBezTo>
                    <a:pt x="239" y="63"/>
                    <a:pt x="234" y="85"/>
                    <a:pt x="222" y="106"/>
                  </a:cubicBezTo>
                  <a:cubicBezTo>
                    <a:pt x="210" y="127"/>
                    <a:pt x="194" y="145"/>
                    <a:pt x="172" y="161"/>
                  </a:cubicBezTo>
                  <a:cubicBezTo>
                    <a:pt x="152" y="176"/>
                    <a:pt x="129" y="187"/>
                    <a:pt x="103" y="195"/>
                  </a:cubicBezTo>
                  <a:cubicBezTo>
                    <a:pt x="77" y="202"/>
                    <a:pt x="51" y="206"/>
                    <a:pt x="23" y="206"/>
                  </a:cubicBezTo>
                  <a:cubicBezTo>
                    <a:pt x="17" y="206"/>
                    <a:pt x="10" y="206"/>
                    <a:pt x="0" y="205"/>
                  </a:cubicBezTo>
                  <a:cubicBezTo>
                    <a:pt x="35" y="228"/>
                    <a:pt x="76" y="240"/>
                    <a:pt x="123" y="240"/>
                  </a:cubicBezTo>
                  <a:cubicBezTo>
                    <a:pt x="138" y="240"/>
                    <a:pt x="153" y="238"/>
                    <a:pt x="169" y="236"/>
                  </a:cubicBezTo>
                  <a:cubicBezTo>
                    <a:pt x="190" y="251"/>
                    <a:pt x="214" y="262"/>
                    <a:pt x="241" y="269"/>
                  </a:cubicBezTo>
                  <a:cubicBezTo>
                    <a:pt x="247" y="270"/>
                    <a:pt x="255" y="272"/>
                    <a:pt x="263" y="273"/>
                  </a:cubicBezTo>
                  <a:cubicBezTo>
                    <a:pt x="266" y="273"/>
                    <a:pt x="267" y="273"/>
                    <a:pt x="269" y="271"/>
                  </a:cubicBezTo>
                  <a:cubicBezTo>
                    <a:pt x="271" y="270"/>
                    <a:pt x="272" y="268"/>
                    <a:pt x="273" y="266"/>
                  </a:cubicBezTo>
                  <a:cubicBezTo>
                    <a:pt x="272" y="264"/>
                    <a:pt x="273" y="264"/>
                    <a:pt x="273" y="264"/>
                  </a:cubicBezTo>
                  <a:cubicBezTo>
                    <a:pt x="273" y="264"/>
                    <a:pt x="273" y="263"/>
                    <a:pt x="273" y="262"/>
                  </a:cubicBezTo>
                  <a:cubicBezTo>
                    <a:pt x="272" y="261"/>
                    <a:pt x="272" y="261"/>
                    <a:pt x="272" y="261"/>
                  </a:cubicBezTo>
                  <a:cubicBezTo>
                    <a:pt x="272" y="259"/>
                    <a:pt x="272" y="259"/>
                    <a:pt x="272" y="259"/>
                  </a:cubicBezTo>
                  <a:cubicBezTo>
                    <a:pt x="271" y="259"/>
                    <a:pt x="271" y="258"/>
                    <a:pt x="271" y="258"/>
                  </a:cubicBezTo>
                  <a:cubicBezTo>
                    <a:pt x="270" y="257"/>
                    <a:pt x="270" y="257"/>
                    <a:pt x="270" y="257"/>
                  </a:cubicBezTo>
                  <a:cubicBezTo>
                    <a:pt x="269" y="256"/>
                    <a:pt x="269" y="256"/>
                    <a:pt x="268" y="255"/>
                  </a:cubicBezTo>
                  <a:cubicBezTo>
                    <a:pt x="268" y="255"/>
                    <a:pt x="268" y="254"/>
                    <a:pt x="267" y="254"/>
                  </a:cubicBezTo>
                  <a:cubicBezTo>
                    <a:pt x="266" y="253"/>
                    <a:pt x="264" y="251"/>
                    <a:pt x="261" y="248"/>
                  </a:cubicBezTo>
                  <a:cubicBezTo>
                    <a:pt x="258" y="244"/>
                    <a:pt x="256" y="242"/>
                    <a:pt x="255" y="240"/>
                  </a:cubicBezTo>
                  <a:cubicBezTo>
                    <a:pt x="253" y="238"/>
                    <a:pt x="251" y="236"/>
                    <a:pt x="249" y="232"/>
                  </a:cubicBezTo>
                  <a:cubicBezTo>
                    <a:pt x="246" y="229"/>
                    <a:pt x="244" y="226"/>
                    <a:pt x="242" y="222"/>
                  </a:cubicBezTo>
                  <a:cubicBezTo>
                    <a:pt x="240" y="219"/>
                    <a:pt x="239" y="215"/>
                    <a:pt x="237" y="211"/>
                  </a:cubicBezTo>
                  <a:cubicBezTo>
                    <a:pt x="258" y="198"/>
                    <a:pt x="275" y="183"/>
                    <a:pt x="288" y="165"/>
                  </a:cubicBezTo>
                  <a:close/>
                  <a:moveTo>
                    <a:pt x="288" y="165"/>
                  </a:moveTo>
                  <a:cubicBezTo>
                    <a:pt x="288" y="165"/>
                    <a:pt x="288" y="165"/>
                    <a:pt x="288" y="16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41" name="Freeform 413">
            <a:extLst>
              <a:ext uri="{FF2B5EF4-FFF2-40B4-BE49-F238E27FC236}">
                <a16:creationId xmlns:a16="http://schemas.microsoft.com/office/drawing/2014/main" id="{37AD3B07-039E-403D-BA5D-AF014A42FACD}"/>
              </a:ext>
            </a:extLst>
          </p:cNvPr>
          <p:cNvSpPr>
            <a:spLocks noChangeAspect="1" noEditPoints="1"/>
          </p:cNvSpPr>
          <p:nvPr/>
        </p:nvSpPr>
        <p:spPr bwMode="auto">
          <a:xfrm>
            <a:off x="10502410" y="2113327"/>
            <a:ext cx="278843" cy="256957"/>
          </a:xfrm>
          <a:custGeom>
            <a:avLst/>
            <a:gdLst>
              <a:gd name="T0" fmla="*/ 427 w 434"/>
              <a:gd name="T1" fmla="*/ 74 h 400"/>
              <a:gd name="T2" fmla="*/ 409 w 434"/>
              <a:gd name="T3" fmla="*/ 67 h 400"/>
              <a:gd name="T4" fmla="*/ 334 w 434"/>
              <a:gd name="T5" fmla="*/ 67 h 400"/>
              <a:gd name="T6" fmla="*/ 334 w 434"/>
              <a:gd name="T7" fmla="*/ 42 h 400"/>
              <a:gd name="T8" fmla="*/ 321 w 434"/>
              <a:gd name="T9" fmla="*/ 12 h 400"/>
              <a:gd name="T10" fmla="*/ 292 w 434"/>
              <a:gd name="T11" fmla="*/ 0 h 400"/>
              <a:gd name="T12" fmla="*/ 142 w 434"/>
              <a:gd name="T13" fmla="*/ 0 h 400"/>
              <a:gd name="T14" fmla="*/ 112 w 434"/>
              <a:gd name="T15" fmla="*/ 12 h 400"/>
              <a:gd name="T16" fmla="*/ 100 w 434"/>
              <a:gd name="T17" fmla="*/ 42 h 400"/>
              <a:gd name="T18" fmla="*/ 100 w 434"/>
              <a:gd name="T19" fmla="*/ 67 h 400"/>
              <a:gd name="T20" fmla="*/ 25 w 434"/>
              <a:gd name="T21" fmla="*/ 67 h 400"/>
              <a:gd name="T22" fmla="*/ 7 w 434"/>
              <a:gd name="T23" fmla="*/ 74 h 400"/>
              <a:gd name="T24" fmla="*/ 0 w 434"/>
              <a:gd name="T25" fmla="*/ 92 h 400"/>
              <a:gd name="T26" fmla="*/ 0 w 434"/>
              <a:gd name="T27" fmla="*/ 125 h 400"/>
              <a:gd name="T28" fmla="*/ 11 w 434"/>
              <a:gd name="T29" fmla="*/ 162 h 400"/>
              <a:gd name="T30" fmla="*/ 40 w 434"/>
              <a:gd name="T31" fmla="*/ 196 h 400"/>
              <a:gd name="T32" fmla="*/ 85 w 434"/>
              <a:gd name="T33" fmla="*/ 222 h 400"/>
              <a:gd name="T34" fmla="*/ 141 w 434"/>
              <a:gd name="T35" fmla="*/ 233 h 400"/>
              <a:gd name="T36" fmla="*/ 166 w 434"/>
              <a:gd name="T37" fmla="*/ 258 h 400"/>
              <a:gd name="T38" fmla="*/ 180 w 434"/>
              <a:gd name="T39" fmla="*/ 277 h 400"/>
              <a:gd name="T40" fmla="*/ 184 w 434"/>
              <a:gd name="T41" fmla="*/ 300 h 400"/>
              <a:gd name="T42" fmla="*/ 176 w 434"/>
              <a:gd name="T43" fmla="*/ 324 h 400"/>
              <a:gd name="T44" fmla="*/ 150 w 434"/>
              <a:gd name="T45" fmla="*/ 334 h 400"/>
              <a:gd name="T46" fmla="*/ 115 w 434"/>
              <a:gd name="T47" fmla="*/ 346 h 400"/>
              <a:gd name="T48" fmla="*/ 100 w 434"/>
              <a:gd name="T49" fmla="*/ 375 h 400"/>
              <a:gd name="T50" fmla="*/ 100 w 434"/>
              <a:gd name="T51" fmla="*/ 392 h 400"/>
              <a:gd name="T52" fmla="*/ 102 w 434"/>
              <a:gd name="T53" fmla="*/ 398 h 400"/>
              <a:gd name="T54" fmla="*/ 108 w 434"/>
              <a:gd name="T55" fmla="*/ 400 h 400"/>
              <a:gd name="T56" fmla="*/ 325 w 434"/>
              <a:gd name="T57" fmla="*/ 400 h 400"/>
              <a:gd name="T58" fmla="*/ 331 w 434"/>
              <a:gd name="T59" fmla="*/ 398 h 400"/>
              <a:gd name="T60" fmla="*/ 334 w 434"/>
              <a:gd name="T61" fmla="*/ 392 h 400"/>
              <a:gd name="T62" fmla="*/ 334 w 434"/>
              <a:gd name="T63" fmla="*/ 375 h 400"/>
              <a:gd name="T64" fmla="*/ 318 w 434"/>
              <a:gd name="T65" fmla="*/ 346 h 400"/>
              <a:gd name="T66" fmla="*/ 284 w 434"/>
              <a:gd name="T67" fmla="*/ 334 h 400"/>
              <a:gd name="T68" fmla="*/ 258 w 434"/>
              <a:gd name="T69" fmla="*/ 324 h 400"/>
              <a:gd name="T70" fmla="*/ 250 w 434"/>
              <a:gd name="T71" fmla="*/ 300 h 400"/>
              <a:gd name="T72" fmla="*/ 254 w 434"/>
              <a:gd name="T73" fmla="*/ 277 h 400"/>
              <a:gd name="T74" fmla="*/ 268 w 434"/>
              <a:gd name="T75" fmla="*/ 258 h 400"/>
              <a:gd name="T76" fmla="*/ 293 w 434"/>
              <a:gd name="T77" fmla="*/ 233 h 400"/>
              <a:gd name="T78" fmla="*/ 349 w 434"/>
              <a:gd name="T79" fmla="*/ 222 h 400"/>
              <a:gd name="T80" fmla="*/ 394 w 434"/>
              <a:gd name="T81" fmla="*/ 196 h 400"/>
              <a:gd name="T82" fmla="*/ 423 w 434"/>
              <a:gd name="T83" fmla="*/ 162 h 400"/>
              <a:gd name="T84" fmla="*/ 434 w 434"/>
              <a:gd name="T85" fmla="*/ 125 h 400"/>
              <a:gd name="T86" fmla="*/ 434 w 434"/>
              <a:gd name="T87" fmla="*/ 92 h 400"/>
              <a:gd name="T88" fmla="*/ 427 w 434"/>
              <a:gd name="T89" fmla="*/ 74 h 400"/>
              <a:gd name="T90" fmla="*/ 58 w 434"/>
              <a:gd name="T91" fmla="*/ 167 h 400"/>
              <a:gd name="T92" fmla="*/ 33 w 434"/>
              <a:gd name="T93" fmla="*/ 125 h 400"/>
              <a:gd name="T94" fmla="*/ 33 w 434"/>
              <a:gd name="T95" fmla="*/ 100 h 400"/>
              <a:gd name="T96" fmla="*/ 100 w 434"/>
              <a:gd name="T97" fmla="*/ 100 h 400"/>
              <a:gd name="T98" fmla="*/ 119 w 434"/>
              <a:gd name="T99" fmla="*/ 197 h 400"/>
              <a:gd name="T100" fmla="*/ 58 w 434"/>
              <a:gd name="T101" fmla="*/ 167 h 400"/>
              <a:gd name="T102" fmla="*/ 400 w 434"/>
              <a:gd name="T103" fmla="*/ 125 h 400"/>
              <a:gd name="T104" fmla="*/ 376 w 434"/>
              <a:gd name="T105" fmla="*/ 167 h 400"/>
              <a:gd name="T106" fmla="*/ 314 w 434"/>
              <a:gd name="T107" fmla="*/ 197 h 400"/>
              <a:gd name="T108" fmla="*/ 334 w 434"/>
              <a:gd name="T109" fmla="*/ 100 h 400"/>
              <a:gd name="T110" fmla="*/ 400 w 434"/>
              <a:gd name="T111" fmla="*/ 100 h 400"/>
              <a:gd name="T112" fmla="*/ 400 w 434"/>
              <a:gd name="T113" fmla="*/ 125 h 400"/>
              <a:gd name="T114" fmla="*/ 400 w 434"/>
              <a:gd name="T115" fmla="*/ 125 h 400"/>
              <a:gd name="T116" fmla="*/ 400 w 434"/>
              <a:gd name="T117" fmla="*/ 12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4" h="400">
                <a:moveTo>
                  <a:pt x="427" y="74"/>
                </a:moveTo>
                <a:cubicBezTo>
                  <a:pt x="422" y="69"/>
                  <a:pt x="416" y="67"/>
                  <a:pt x="409" y="67"/>
                </a:cubicBezTo>
                <a:cubicBezTo>
                  <a:pt x="334" y="67"/>
                  <a:pt x="334" y="67"/>
                  <a:pt x="334" y="67"/>
                </a:cubicBezTo>
                <a:cubicBezTo>
                  <a:pt x="334" y="42"/>
                  <a:pt x="334" y="42"/>
                  <a:pt x="334" y="42"/>
                </a:cubicBezTo>
                <a:cubicBezTo>
                  <a:pt x="334" y="30"/>
                  <a:pt x="330" y="20"/>
                  <a:pt x="321" y="12"/>
                </a:cubicBezTo>
                <a:cubicBezTo>
                  <a:pt x="313" y="4"/>
                  <a:pt x="303" y="0"/>
                  <a:pt x="292" y="0"/>
                </a:cubicBezTo>
                <a:cubicBezTo>
                  <a:pt x="142" y="0"/>
                  <a:pt x="142" y="0"/>
                  <a:pt x="142" y="0"/>
                </a:cubicBezTo>
                <a:cubicBezTo>
                  <a:pt x="130" y="0"/>
                  <a:pt x="121" y="4"/>
                  <a:pt x="112" y="12"/>
                </a:cubicBezTo>
                <a:cubicBezTo>
                  <a:pt x="104" y="20"/>
                  <a:pt x="100" y="30"/>
                  <a:pt x="100" y="42"/>
                </a:cubicBezTo>
                <a:cubicBezTo>
                  <a:pt x="100" y="67"/>
                  <a:pt x="100" y="67"/>
                  <a:pt x="100" y="67"/>
                </a:cubicBezTo>
                <a:cubicBezTo>
                  <a:pt x="25" y="67"/>
                  <a:pt x="25" y="67"/>
                  <a:pt x="25" y="67"/>
                </a:cubicBezTo>
                <a:cubicBezTo>
                  <a:pt x="18" y="67"/>
                  <a:pt x="12" y="69"/>
                  <a:pt x="7" y="74"/>
                </a:cubicBezTo>
                <a:cubicBezTo>
                  <a:pt x="2" y="79"/>
                  <a:pt x="0" y="85"/>
                  <a:pt x="0" y="92"/>
                </a:cubicBezTo>
                <a:cubicBezTo>
                  <a:pt x="0" y="125"/>
                  <a:pt x="0" y="125"/>
                  <a:pt x="0" y="125"/>
                </a:cubicBezTo>
                <a:cubicBezTo>
                  <a:pt x="0" y="137"/>
                  <a:pt x="4" y="150"/>
                  <a:pt x="11" y="162"/>
                </a:cubicBezTo>
                <a:cubicBezTo>
                  <a:pt x="18" y="175"/>
                  <a:pt x="28" y="186"/>
                  <a:pt x="40" y="196"/>
                </a:cubicBezTo>
                <a:cubicBezTo>
                  <a:pt x="52" y="206"/>
                  <a:pt x="67" y="215"/>
                  <a:pt x="85" y="222"/>
                </a:cubicBezTo>
                <a:cubicBezTo>
                  <a:pt x="103" y="229"/>
                  <a:pt x="122" y="232"/>
                  <a:pt x="141" y="233"/>
                </a:cubicBezTo>
                <a:cubicBezTo>
                  <a:pt x="149" y="243"/>
                  <a:pt x="157" y="251"/>
                  <a:pt x="166" y="258"/>
                </a:cubicBezTo>
                <a:cubicBezTo>
                  <a:pt x="173" y="264"/>
                  <a:pt x="177" y="270"/>
                  <a:pt x="180" y="277"/>
                </a:cubicBezTo>
                <a:cubicBezTo>
                  <a:pt x="182" y="284"/>
                  <a:pt x="184" y="291"/>
                  <a:pt x="184" y="300"/>
                </a:cubicBezTo>
                <a:cubicBezTo>
                  <a:pt x="184" y="310"/>
                  <a:pt x="181" y="318"/>
                  <a:pt x="176" y="324"/>
                </a:cubicBezTo>
                <a:cubicBezTo>
                  <a:pt x="170" y="330"/>
                  <a:pt x="162" y="334"/>
                  <a:pt x="150" y="334"/>
                </a:cubicBezTo>
                <a:cubicBezTo>
                  <a:pt x="137" y="334"/>
                  <a:pt x="126" y="338"/>
                  <a:pt x="115" y="346"/>
                </a:cubicBezTo>
                <a:cubicBezTo>
                  <a:pt x="105" y="353"/>
                  <a:pt x="100" y="363"/>
                  <a:pt x="100" y="375"/>
                </a:cubicBezTo>
                <a:cubicBezTo>
                  <a:pt x="100" y="392"/>
                  <a:pt x="100" y="392"/>
                  <a:pt x="100" y="392"/>
                </a:cubicBezTo>
                <a:cubicBezTo>
                  <a:pt x="100" y="395"/>
                  <a:pt x="101" y="397"/>
                  <a:pt x="102" y="398"/>
                </a:cubicBezTo>
                <a:cubicBezTo>
                  <a:pt x="104" y="400"/>
                  <a:pt x="106" y="400"/>
                  <a:pt x="108" y="400"/>
                </a:cubicBezTo>
                <a:cubicBezTo>
                  <a:pt x="325" y="400"/>
                  <a:pt x="325" y="400"/>
                  <a:pt x="325" y="400"/>
                </a:cubicBezTo>
                <a:cubicBezTo>
                  <a:pt x="328" y="400"/>
                  <a:pt x="330" y="400"/>
                  <a:pt x="331" y="398"/>
                </a:cubicBezTo>
                <a:cubicBezTo>
                  <a:pt x="333" y="397"/>
                  <a:pt x="334" y="395"/>
                  <a:pt x="334" y="392"/>
                </a:cubicBezTo>
                <a:cubicBezTo>
                  <a:pt x="334" y="375"/>
                  <a:pt x="334" y="375"/>
                  <a:pt x="334" y="375"/>
                </a:cubicBezTo>
                <a:cubicBezTo>
                  <a:pt x="334" y="363"/>
                  <a:pt x="329" y="353"/>
                  <a:pt x="318" y="346"/>
                </a:cubicBezTo>
                <a:cubicBezTo>
                  <a:pt x="308" y="338"/>
                  <a:pt x="297" y="334"/>
                  <a:pt x="284" y="334"/>
                </a:cubicBezTo>
                <a:cubicBezTo>
                  <a:pt x="272" y="334"/>
                  <a:pt x="264" y="330"/>
                  <a:pt x="258" y="324"/>
                </a:cubicBezTo>
                <a:cubicBezTo>
                  <a:pt x="253" y="318"/>
                  <a:pt x="250" y="310"/>
                  <a:pt x="250" y="300"/>
                </a:cubicBezTo>
                <a:cubicBezTo>
                  <a:pt x="250" y="291"/>
                  <a:pt x="252" y="284"/>
                  <a:pt x="254" y="277"/>
                </a:cubicBezTo>
                <a:cubicBezTo>
                  <a:pt x="257" y="270"/>
                  <a:pt x="261" y="264"/>
                  <a:pt x="268" y="258"/>
                </a:cubicBezTo>
                <a:cubicBezTo>
                  <a:pt x="277" y="251"/>
                  <a:pt x="285" y="243"/>
                  <a:pt x="293" y="233"/>
                </a:cubicBezTo>
                <a:cubicBezTo>
                  <a:pt x="312" y="232"/>
                  <a:pt x="331" y="229"/>
                  <a:pt x="349" y="222"/>
                </a:cubicBezTo>
                <a:cubicBezTo>
                  <a:pt x="367" y="215"/>
                  <a:pt x="382" y="206"/>
                  <a:pt x="394" y="196"/>
                </a:cubicBezTo>
                <a:cubicBezTo>
                  <a:pt x="406" y="186"/>
                  <a:pt x="416" y="175"/>
                  <a:pt x="423" y="162"/>
                </a:cubicBezTo>
                <a:cubicBezTo>
                  <a:pt x="430" y="150"/>
                  <a:pt x="434" y="137"/>
                  <a:pt x="434" y="125"/>
                </a:cubicBezTo>
                <a:cubicBezTo>
                  <a:pt x="434" y="92"/>
                  <a:pt x="434" y="92"/>
                  <a:pt x="434" y="92"/>
                </a:cubicBezTo>
                <a:cubicBezTo>
                  <a:pt x="434" y="85"/>
                  <a:pt x="431" y="79"/>
                  <a:pt x="427" y="74"/>
                </a:cubicBezTo>
                <a:close/>
                <a:moveTo>
                  <a:pt x="58" y="167"/>
                </a:moveTo>
                <a:cubicBezTo>
                  <a:pt x="42" y="153"/>
                  <a:pt x="33" y="139"/>
                  <a:pt x="33" y="125"/>
                </a:cubicBezTo>
                <a:cubicBezTo>
                  <a:pt x="33" y="100"/>
                  <a:pt x="33" y="100"/>
                  <a:pt x="33" y="100"/>
                </a:cubicBezTo>
                <a:cubicBezTo>
                  <a:pt x="100" y="100"/>
                  <a:pt x="100" y="100"/>
                  <a:pt x="100" y="100"/>
                </a:cubicBezTo>
                <a:cubicBezTo>
                  <a:pt x="100" y="136"/>
                  <a:pt x="107" y="169"/>
                  <a:pt x="119" y="197"/>
                </a:cubicBezTo>
                <a:cubicBezTo>
                  <a:pt x="95" y="192"/>
                  <a:pt x="74" y="182"/>
                  <a:pt x="58" y="167"/>
                </a:cubicBezTo>
                <a:close/>
                <a:moveTo>
                  <a:pt x="400" y="125"/>
                </a:moveTo>
                <a:cubicBezTo>
                  <a:pt x="400" y="139"/>
                  <a:pt x="392" y="153"/>
                  <a:pt x="376" y="167"/>
                </a:cubicBezTo>
                <a:cubicBezTo>
                  <a:pt x="359" y="182"/>
                  <a:pt x="339" y="192"/>
                  <a:pt x="314" y="197"/>
                </a:cubicBezTo>
                <a:cubicBezTo>
                  <a:pt x="327" y="169"/>
                  <a:pt x="334" y="136"/>
                  <a:pt x="334" y="100"/>
                </a:cubicBezTo>
                <a:cubicBezTo>
                  <a:pt x="400" y="100"/>
                  <a:pt x="400" y="100"/>
                  <a:pt x="400" y="100"/>
                </a:cubicBezTo>
                <a:lnTo>
                  <a:pt x="400" y="125"/>
                </a:lnTo>
                <a:close/>
                <a:moveTo>
                  <a:pt x="400" y="125"/>
                </a:moveTo>
                <a:cubicBezTo>
                  <a:pt x="400" y="125"/>
                  <a:pt x="400" y="125"/>
                  <a:pt x="400" y="125"/>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42" name="Freeform 454">
            <a:extLst>
              <a:ext uri="{FF2B5EF4-FFF2-40B4-BE49-F238E27FC236}">
                <a16:creationId xmlns:a16="http://schemas.microsoft.com/office/drawing/2014/main" id="{134F20C6-4B9D-4617-A894-A40048A4CE96}"/>
              </a:ext>
            </a:extLst>
          </p:cNvPr>
          <p:cNvSpPr>
            <a:spLocks noChangeAspect="1" noEditPoints="1"/>
          </p:cNvSpPr>
          <p:nvPr/>
        </p:nvSpPr>
        <p:spPr bwMode="auto">
          <a:xfrm>
            <a:off x="4087646" y="2100321"/>
            <a:ext cx="307098" cy="282969"/>
          </a:xfrm>
          <a:custGeom>
            <a:avLst/>
            <a:gdLst>
              <a:gd name="T0" fmla="*/ 465 w 471"/>
              <a:gd name="T1" fmla="*/ 385 h 434"/>
              <a:gd name="T2" fmla="*/ 265 w 471"/>
              <a:gd name="T3" fmla="*/ 17 h 434"/>
              <a:gd name="T4" fmla="*/ 253 w 471"/>
              <a:gd name="T5" fmla="*/ 5 h 434"/>
              <a:gd name="T6" fmla="*/ 236 w 471"/>
              <a:gd name="T7" fmla="*/ 0 h 434"/>
              <a:gd name="T8" fmla="*/ 219 w 471"/>
              <a:gd name="T9" fmla="*/ 5 h 434"/>
              <a:gd name="T10" fmla="*/ 207 w 471"/>
              <a:gd name="T11" fmla="*/ 17 h 434"/>
              <a:gd name="T12" fmla="*/ 6 w 471"/>
              <a:gd name="T13" fmla="*/ 385 h 434"/>
              <a:gd name="T14" fmla="*/ 7 w 471"/>
              <a:gd name="T15" fmla="*/ 417 h 434"/>
              <a:gd name="T16" fmla="*/ 19 w 471"/>
              <a:gd name="T17" fmla="*/ 429 h 434"/>
              <a:gd name="T18" fmla="*/ 36 w 471"/>
              <a:gd name="T19" fmla="*/ 434 h 434"/>
              <a:gd name="T20" fmla="*/ 436 w 471"/>
              <a:gd name="T21" fmla="*/ 434 h 434"/>
              <a:gd name="T22" fmla="*/ 453 w 471"/>
              <a:gd name="T23" fmla="*/ 429 h 434"/>
              <a:gd name="T24" fmla="*/ 465 w 471"/>
              <a:gd name="T25" fmla="*/ 417 h 434"/>
              <a:gd name="T26" fmla="*/ 465 w 471"/>
              <a:gd name="T27" fmla="*/ 385 h 434"/>
              <a:gd name="T28" fmla="*/ 269 w 471"/>
              <a:gd name="T29" fmla="*/ 358 h 434"/>
              <a:gd name="T30" fmla="*/ 267 w 471"/>
              <a:gd name="T31" fmla="*/ 365 h 434"/>
              <a:gd name="T32" fmla="*/ 261 w 471"/>
              <a:gd name="T33" fmla="*/ 367 h 434"/>
              <a:gd name="T34" fmla="*/ 211 w 471"/>
              <a:gd name="T35" fmla="*/ 367 h 434"/>
              <a:gd name="T36" fmla="*/ 205 w 471"/>
              <a:gd name="T37" fmla="*/ 365 h 434"/>
              <a:gd name="T38" fmla="*/ 203 w 471"/>
              <a:gd name="T39" fmla="*/ 358 h 434"/>
              <a:gd name="T40" fmla="*/ 203 w 471"/>
              <a:gd name="T41" fmla="*/ 309 h 434"/>
              <a:gd name="T42" fmla="*/ 205 w 471"/>
              <a:gd name="T43" fmla="*/ 303 h 434"/>
              <a:gd name="T44" fmla="*/ 211 w 471"/>
              <a:gd name="T45" fmla="*/ 300 h 434"/>
              <a:gd name="T46" fmla="*/ 261 w 471"/>
              <a:gd name="T47" fmla="*/ 300 h 434"/>
              <a:gd name="T48" fmla="*/ 267 w 471"/>
              <a:gd name="T49" fmla="*/ 303 h 434"/>
              <a:gd name="T50" fmla="*/ 269 w 471"/>
              <a:gd name="T51" fmla="*/ 309 h 434"/>
              <a:gd name="T52" fmla="*/ 269 w 471"/>
              <a:gd name="T53" fmla="*/ 358 h 434"/>
              <a:gd name="T54" fmla="*/ 269 w 471"/>
              <a:gd name="T55" fmla="*/ 261 h 434"/>
              <a:gd name="T56" fmla="*/ 266 w 471"/>
              <a:gd name="T57" fmla="*/ 265 h 434"/>
              <a:gd name="T58" fmla="*/ 260 w 471"/>
              <a:gd name="T59" fmla="*/ 267 h 434"/>
              <a:gd name="T60" fmla="*/ 212 w 471"/>
              <a:gd name="T61" fmla="*/ 267 h 434"/>
              <a:gd name="T62" fmla="*/ 205 w 471"/>
              <a:gd name="T63" fmla="*/ 265 h 434"/>
              <a:gd name="T64" fmla="*/ 203 w 471"/>
              <a:gd name="T65" fmla="*/ 261 h 434"/>
              <a:gd name="T66" fmla="*/ 198 w 471"/>
              <a:gd name="T67" fmla="*/ 142 h 434"/>
              <a:gd name="T68" fmla="*/ 201 w 471"/>
              <a:gd name="T69" fmla="*/ 136 h 434"/>
              <a:gd name="T70" fmla="*/ 207 w 471"/>
              <a:gd name="T71" fmla="*/ 133 h 434"/>
              <a:gd name="T72" fmla="*/ 265 w 471"/>
              <a:gd name="T73" fmla="*/ 133 h 434"/>
              <a:gd name="T74" fmla="*/ 271 w 471"/>
              <a:gd name="T75" fmla="*/ 136 h 434"/>
              <a:gd name="T76" fmla="*/ 273 w 471"/>
              <a:gd name="T77" fmla="*/ 141 h 434"/>
              <a:gd name="T78" fmla="*/ 269 w 471"/>
              <a:gd name="T79" fmla="*/ 261 h 434"/>
              <a:gd name="T80" fmla="*/ 269 w 471"/>
              <a:gd name="T81" fmla="*/ 261 h 434"/>
              <a:gd name="T82" fmla="*/ 269 w 471"/>
              <a:gd name="T83" fmla="*/ 26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1" h="434">
                <a:moveTo>
                  <a:pt x="465" y="385"/>
                </a:moveTo>
                <a:cubicBezTo>
                  <a:pt x="265" y="17"/>
                  <a:pt x="265" y="17"/>
                  <a:pt x="265" y="17"/>
                </a:cubicBezTo>
                <a:cubicBezTo>
                  <a:pt x="262" y="12"/>
                  <a:pt x="258" y="8"/>
                  <a:pt x="253" y="5"/>
                </a:cubicBezTo>
                <a:cubicBezTo>
                  <a:pt x="248" y="2"/>
                  <a:pt x="242" y="0"/>
                  <a:pt x="236" y="0"/>
                </a:cubicBezTo>
                <a:cubicBezTo>
                  <a:pt x="230" y="0"/>
                  <a:pt x="224" y="2"/>
                  <a:pt x="219" y="5"/>
                </a:cubicBezTo>
                <a:cubicBezTo>
                  <a:pt x="214" y="8"/>
                  <a:pt x="210" y="12"/>
                  <a:pt x="207" y="17"/>
                </a:cubicBezTo>
                <a:cubicBezTo>
                  <a:pt x="6" y="385"/>
                  <a:pt x="6" y="385"/>
                  <a:pt x="6" y="385"/>
                </a:cubicBezTo>
                <a:cubicBezTo>
                  <a:pt x="0" y="396"/>
                  <a:pt x="1" y="406"/>
                  <a:pt x="7" y="417"/>
                </a:cubicBezTo>
                <a:cubicBezTo>
                  <a:pt x="10" y="422"/>
                  <a:pt x="14" y="426"/>
                  <a:pt x="19" y="429"/>
                </a:cubicBezTo>
                <a:cubicBezTo>
                  <a:pt x="24" y="432"/>
                  <a:pt x="30" y="434"/>
                  <a:pt x="36" y="434"/>
                </a:cubicBezTo>
                <a:cubicBezTo>
                  <a:pt x="436" y="434"/>
                  <a:pt x="436" y="434"/>
                  <a:pt x="436" y="434"/>
                </a:cubicBezTo>
                <a:cubicBezTo>
                  <a:pt x="442" y="434"/>
                  <a:pt x="448" y="432"/>
                  <a:pt x="453" y="429"/>
                </a:cubicBezTo>
                <a:cubicBezTo>
                  <a:pt x="458" y="426"/>
                  <a:pt x="462" y="422"/>
                  <a:pt x="465" y="417"/>
                </a:cubicBezTo>
                <a:cubicBezTo>
                  <a:pt x="471" y="406"/>
                  <a:pt x="471" y="396"/>
                  <a:pt x="465" y="385"/>
                </a:cubicBezTo>
                <a:close/>
                <a:moveTo>
                  <a:pt x="269" y="358"/>
                </a:moveTo>
                <a:cubicBezTo>
                  <a:pt x="269" y="361"/>
                  <a:pt x="268" y="363"/>
                  <a:pt x="267" y="365"/>
                </a:cubicBezTo>
                <a:cubicBezTo>
                  <a:pt x="265" y="366"/>
                  <a:pt x="263" y="367"/>
                  <a:pt x="261" y="367"/>
                </a:cubicBezTo>
                <a:cubicBezTo>
                  <a:pt x="211" y="367"/>
                  <a:pt x="211" y="367"/>
                  <a:pt x="211" y="367"/>
                </a:cubicBezTo>
                <a:cubicBezTo>
                  <a:pt x="209" y="367"/>
                  <a:pt x="207" y="366"/>
                  <a:pt x="205" y="365"/>
                </a:cubicBezTo>
                <a:cubicBezTo>
                  <a:pt x="203" y="363"/>
                  <a:pt x="203" y="361"/>
                  <a:pt x="203" y="358"/>
                </a:cubicBezTo>
                <a:cubicBezTo>
                  <a:pt x="203" y="309"/>
                  <a:pt x="203" y="309"/>
                  <a:pt x="203" y="309"/>
                </a:cubicBezTo>
                <a:cubicBezTo>
                  <a:pt x="203" y="307"/>
                  <a:pt x="203" y="304"/>
                  <a:pt x="205" y="303"/>
                </a:cubicBezTo>
                <a:cubicBezTo>
                  <a:pt x="207" y="301"/>
                  <a:pt x="209" y="300"/>
                  <a:pt x="211" y="300"/>
                </a:cubicBezTo>
                <a:cubicBezTo>
                  <a:pt x="261" y="300"/>
                  <a:pt x="261" y="300"/>
                  <a:pt x="261" y="300"/>
                </a:cubicBezTo>
                <a:cubicBezTo>
                  <a:pt x="263" y="300"/>
                  <a:pt x="265" y="301"/>
                  <a:pt x="267" y="303"/>
                </a:cubicBezTo>
                <a:cubicBezTo>
                  <a:pt x="268" y="304"/>
                  <a:pt x="269" y="307"/>
                  <a:pt x="269" y="309"/>
                </a:cubicBezTo>
                <a:cubicBezTo>
                  <a:pt x="269" y="358"/>
                  <a:pt x="269" y="358"/>
                  <a:pt x="269" y="358"/>
                </a:cubicBezTo>
                <a:close/>
                <a:moveTo>
                  <a:pt x="269" y="261"/>
                </a:moveTo>
                <a:cubicBezTo>
                  <a:pt x="269" y="263"/>
                  <a:pt x="268" y="264"/>
                  <a:pt x="266" y="265"/>
                </a:cubicBezTo>
                <a:cubicBezTo>
                  <a:pt x="264" y="266"/>
                  <a:pt x="262" y="267"/>
                  <a:pt x="260" y="267"/>
                </a:cubicBezTo>
                <a:cubicBezTo>
                  <a:pt x="212" y="267"/>
                  <a:pt x="212" y="267"/>
                  <a:pt x="212" y="267"/>
                </a:cubicBezTo>
                <a:cubicBezTo>
                  <a:pt x="209" y="267"/>
                  <a:pt x="207" y="266"/>
                  <a:pt x="205" y="265"/>
                </a:cubicBezTo>
                <a:cubicBezTo>
                  <a:pt x="204" y="264"/>
                  <a:pt x="203" y="263"/>
                  <a:pt x="203" y="261"/>
                </a:cubicBezTo>
                <a:cubicBezTo>
                  <a:pt x="198" y="142"/>
                  <a:pt x="198" y="142"/>
                  <a:pt x="198" y="142"/>
                </a:cubicBezTo>
                <a:cubicBezTo>
                  <a:pt x="198" y="139"/>
                  <a:pt x="199" y="138"/>
                  <a:pt x="201" y="136"/>
                </a:cubicBezTo>
                <a:cubicBezTo>
                  <a:pt x="203" y="134"/>
                  <a:pt x="205" y="133"/>
                  <a:pt x="207" y="133"/>
                </a:cubicBezTo>
                <a:cubicBezTo>
                  <a:pt x="265" y="133"/>
                  <a:pt x="265" y="133"/>
                  <a:pt x="265" y="133"/>
                </a:cubicBezTo>
                <a:cubicBezTo>
                  <a:pt x="266" y="133"/>
                  <a:pt x="269" y="134"/>
                  <a:pt x="271" y="136"/>
                </a:cubicBezTo>
                <a:cubicBezTo>
                  <a:pt x="273" y="138"/>
                  <a:pt x="273" y="139"/>
                  <a:pt x="273" y="141"/>
                </a:cubicBezTo>
                <a:lnTo>
                  <a:pt x="269" y="261"/>
                </a:lnTo>
                <a:close/>
                <a:moveTo>
                  <a:pt x="269" y="261"/>
                </a:moveTo>
                <a:cubicBezTo>
                  <a:pt x="269" y="261"/>
                  <a:pt x="269" y="261"/>
                  <a:pt x="269" y="261"/>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43" name="Group 82">
            <a:extLst>
              <a:ext uri="{FF2B5EF4-FFF2-40B4-BE49-F238E27FC236}">
                <a16:creationId xmlns:a16="http://schemas.microsoft.com/office/drawing/2014/main" id="{E7019112-9BC0-429B-B1B0-58CD7C7C1C5B}"/>
              </a:ext>
            </a:extLst>
          </p:cNvPr>
          <p:cNvGrpSpPr>
            <a:grpSpLocks noChangeAspect="1"/>
          </p:cNvGrpSpPr>
          <p:nvPr/>
        </p:nvGrpSpPr>
        <p:grpSpPr>
          <a:xfrm>
            <a:off x="8544334" y="4657409"/>
            <a:ext cx="292096" cy="272460"/>
            <a:chOff x="250825" y="8145468"/>
            <a:chExt cx="1889125" cy="1762124"/>
          </a:xfrm>
          <a:solidFill>
            <a:srgbClr val="000000"/>
          </a:solidFill>
        </p:grpSpPr>
        <p:sp>
          <p:nvSpPr>
            <p:cNvPr id="44" name="Freeform 181">
              <a:extLst>
                <a:ext uri="{FF2B5EF4-FFF2-40B4-BE49-F238E27FC236}">
                  <a16:creationId xmlns:a16="http://schemas.microsoft.com/office/drawing/2014/main" id="{DCCA1B72-EE34-4EEF-9415-15343CC529AD}"/>
                </a:ext>
              </a:extLst>
            </p:cNvPr>
            <p:cNvSpPr>
              <a:spLocks noEditPoints="1"/>
            </p:cNvSpPr>
            <p:nvPr/>
          </p:nvSpPr>
          <p:spPr bwMode="auto">
            <a:xfrm>
              <a:off x="376237" y="8145471"/>
              <a:ext cx="504825" cy="501649"/>
            </a:xfrm>
            <a:custGeom>
              <a:avLst/>
              <a:gdLst>
                <a:gd name="T0" fmla="*/ 67 w 134"/>
                <a:gd name="T1" fmla="*/ 133 h 133"/>
                <a:gd name="T2" fmla="*/ 114 w 134"/>
                <a:gd name="T3" fmla="*/ 114 h 133"/>
                <a:gd name="T4" fmla="*/ 134 w 134"/>
                <a:gd name="T5" fmla="*/ 67 h 133"/>
                <a:gd name="T6" fmla="*/ 114 w 134"/>
                <a:gd name="T7" fmla="*/ 20 h 133"/>
                <a:gd name="T8" fmla="*/ 67 w 134"/>
                <a:gd name="T9" fmla="*/ 0 h 133"/>
                <a:gd name="T10" fmla="*/ 20 w 134"/>
                <a:gd name="T11" fmla="*/ 20 h 133"/>
                <a:gd name="T12" fmla="*/ 0 w 134"/>
                <a:gd name="T13" fmla="*/ 67 h 133"/>
                <a:gd name="T14" fmla="*/ 20 w 134"/>
                <a:gd name="T15" fmla="*/ 114 h 133"/>
                <a:gd name="T16" fmla="*/ 67 w 134"/>
                <a:gd name="T17" fmla="*/ 133 h 133"/>
                <a:gd name="T18" fmla="*/ 67 w 134"/>
                <a:gd name="T19" fmla="*/ 133 h 133"/>
                <a:gd name="T20" fmla="*/ 67 w 134"/>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33">
                  <a:moveTo>
                    <a:pt x="67" y="133"/>
                  </a:moveTo>
                  <a:cubicBezTo>
                    <a:pt x="86" y="133"/>
                    <a:pt x="101" y="127"/>
                    <a:pt x="114" y="114"/>
                  </a:cubicBezTo>
                  <a:cubicBezTo>
                    <a:pt x="127" y="101"/>
                    <a:pt x="134" y="85"/>
                    <a:pt x="134" y="67"/>
                  </a:cubicBezTo>
                  <a:cubicBezTo>
                    <a:pt x="134" y="48"/>
                    <a:pt x="127" y="33"/>
                    <a:pt x="114" y="20"/>
                  </a:cubicBezTo>
                  <a:cubicBezTo>
                    <a:pt x="101" y="7"/>
                    <a:pt x="86" y="0"/>
                    <a:pt x="67" y="0"/>
                  </a:cubicBezTo>
                  <a:cubicBezTo>
                    <a:pt x="49" y="0"/>
                    <a:pt x="33" y="7"/>
                    <a:pt x="20" y="20"/>
                  </a:cubicBezTo>
                  <a:cubicBezTo>
                    <a:pt x="7" y="33"/>
                    <a:pt x="0" y="48"/>
                    <a:pt x="0" y="67"/>
                  </a:cubicBezTo>
                  <a:cubicBezTo>
                    <a:pt x="0" y="85"/>
                    <a:pt x="7" y="101"/>
                    <a:pt x="20" y="114"/>
                  </a:cubicBezTo>
                  <a:cubicBezTo>
                    <a:pt x="33" y="127"/>
                    <a:pt x="49" y="133"/>
                    <a:pt x="67" y="133"/>
                  </a:cubicBezTo>
                  <a:close/>
                  <a:moveTo>
                    <a:pt x="67" y="133"/>
                  </a:moveTo>
                  <a:cubicBezTo>
                    <a:pt x="67" y="133"/>
                    <a:pt x="67" y="133"/>
                    <a:pt x="67" y="133"/>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45" name="Freeform 182">
              <a:extLst>
                <a:ext uri="{FF2B5EF4-FFF2-40B4-BE49-F238E27FC236}">
                  <a16:creationId xmlns:a16="http://schemas.microsoft.com/office/drawing/2014/main" id="{BE744276-AF75-4309-952C-C2CFA385AC31}"/>
                </a:ext>
              </a:extLst>
            </p:cNvPr>
            <p:cNvSpPr>
              <a:spLocks noEditPoints="1"/>
            </p:cNvSpPr>
            <p:nvPr/>
          </p:nvSpPr>
          <p:spPr bwMode="auto">
            <a:xfrm>
              <a:off x="817564" y="8399471"/>
              <a:ext cx="754063" cy="754063"/>
            </a:xfrm>
            <a:custGeom>
              <a:avLst/>
              <a:gdLst>
                <a:gd name="T0" fmla="*/ 30 w 200"/>
                <a:gd name="T1" fmla="*/ 171 h 200"/>
                <a:gd name="T2" fmla="*/ 100 w 200"/>
                <a:gd name="T3" fmla="*/ 200 h 200"/>
                <a:gd name="T4" fmla="*/ 171 w 200"/>
                <a:gd name="T5" fmla="*/ 171 h 200"/>
                <a:gd name="T6" fmla="*/ 200 w 200"/>
                <a:gd name="T7" fmla="*/ 100 h 200"/>
                <a:gd name="T8" fmla="*/ 171 w 200"/>
                <a:gd name="T9" fmla="*/ 29 h 200"/>
                <a:gd name="T10" fmla="*/ 100 w 200"/>
                <a:gd name="T11" fmla="*/ 0 h 200"/>
                <a:gd name="T12" fmla="*/ 30 w 200"/>
                <a:gd name="T13" fmla="*/ 29 h 200"/>
                <a:gd name="T14" fmla="*/ 0 w 200"/>
                <a:gd name="T15" fmla="*/ 100 h 200"/>
                <a:gd name="T16" fmla="*/ 30 w 200"/>
                <a:gd name="T17" fmla="*/ 171 h 200"/>
                <a:gd name="T18" fmla="*/ 30 w 200"/>
                <a:gd name="T19" fmla="*/ 171 h 200"/>
                <a:gd name="T20" fmla="*/ 30 w 200"/>
                <a:gd name="T21" fmla="*/ 17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0" h="200">
                  <a:moveTo>
                    <a:pt x="30" y="171"/>
                  </a:moveTo>
                  <a:cubicBezTo>
                    <a:pt x="49" y="190"/>
                    <a:pt x="73" y="200"/>
                    <a:pt x="100" y="200"/>
                  </a:cubicBezTo>
                  <a:cubicBezTo>
                    <a:pt x="128" y="200"/>
                    <a:pt x="152" y="190"/>
                    <a:pt x="171" y="171"/>
                  </a:cubicBezTo>
                  <a:cubicBezTo>
                    <a:pt x="191" y="151"/>
                    <a:pt x="200" y="127"/>
                    <a:pt x="200" y="100"/>
                  </a:cubicBezTo>
                  <a:cubicBezTo>
                    <a:pt x="200" y="72"/>
                    <a:pt x="191" y="49"/>
                    <a:pt x="171" y="29"/>
                  </a:cubicBezTo>
                  <a:cubicBezTo>
                    <a:pt x="152" y="10"/>
                    <a:pt x="128" y="0"/>
                    <a:pt x="100" y="0"/>
                  </a:cubicBezTo>
                  <a:cubicBezTo>
                    <a:pt x="73" y="0"/>
                    <a:pt x="49" y="10"/>
                    <a:pt x="30" y="29"/>
                  </a:cubicBezTo>
                  <a:cubicBezTo>
                    <a:pt x="10" y="49"/>
                    <a:pt x="0" y="72"/>
                    <a:pt x="0" y="100"/>
                  </a:cubicBezTo>
                  <a:cubicBezTo>
                    <a:pt x="0" y="127"/>
                    <a:pt x="10" y="151"/>
                    <a:pt x="30" y="171"/>
                  </a:cubicBezTo>
                  <a:close/>
                  <a:moveTo>
                    <a:pt x="30" y="171"/>
                  </a:moveTo>
                  <a:cubicBezTo>
                    <a:pt x="30" y="171"/>
                    <a:pt x="30" y="171"/>
                    <a:pt x="30" y="171"/>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46" name="Freeform 183">
              <a:extLst>
                <a:ext uri="{FF2B5EF4-FFF2-40B4-BE49-F238E27FC236}">
                  <a16:creationId xmlns:a16="http://schemas.microsoft.com/office/drawing/2014/main" id="{C310288A-8D49-4B8F-87AD-85A9EEE7292D}"/>
                </a:ext>
              </a:extLst>
            </p:cNvPr>
            <p:cNvSpPr>
              <a:spLocks noEditPoints="1"/>
            </p:cNvSpPr>
            <p:nvPr/>
          </p:nvSpPr>
          <p:spPr bwMode="auto">
            <a:xfrm>
              <a:off x="1511299" y="8145468"/>
              <a:ext cx="501649" cy="501649"/>
            </a:xfrm>
            <a:custGeom>
              <a:avLst/>
              <a:gdLst>
                <a:gd name="T0" fmla="*/ 66 w 133"/>
                <a:gd name="T1" fmla="*/ 133 h 133"/>
                <a:gd name="T2" fmla="*/ 114 w 133"/>
                <a:gd name="T3" fmla="*/ 114 h 133"/>
                <a:gd name="T4" fmla="*/ 133 w 133"/>
                <a:gd name="T5" fmla="*/ 67 h 133"/>
                <a:gd name="T6" fmla="*/ 114 w 133"/>
                <a:gd name="T7" fmla="*/ 20 h 133"/>
                <a:gd name="T8" fmla="*/ 66 w 133"/>
                <a:gd name="T9" fmla="*/ 0 h 133"/>
                <a:gd name="T10" fmla="*/ 19 w 133"/>
                <a:gd name="T11" fmla="*/ 20 h 133"/>
                <a:gd name="T12" fmla="*/ 0 w 133"/>
                <a:gd name="T13" fmla="*/ 67 h 133"/>
                <a:gd name="T14" fmla="*/ 19 w 133"/>
                <a:gd name="T15" fmla="*/ 114 h 133"/>
                <a:gd name="T16" fmla="*/ 66 w 133"/>
                <a:gd name="T17" fmla="*/ 133 h 133"/>
                <a:gd name="T18" fmla="*/ 66 w 133"/>
                <a:gd name="T19" fmla="*/ 133 h 133"/>
                <a:gd name="T20" fmla="*/ 66 w 133"/>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33">
                  <a:moveTo>
                    <a:pt x="66" y="133"/>
                  </a:moveTo>
                  <a:cubicBezTo>
                    <a:pt x="85" y="133"/>
                    <a:pt x="101" y="127"/>
                    <a:pt x="114" y="114"/>
                  </a:cubicBezTo>
                  <a:cubicBezTo>
                    <a:pt x="127" y="101"/>
                    <a:pt x="133" y="85"/>
                    <a:pt x="133" y="67"/>
                  </a:cubicBezTo>
                  <a:cubicBezTo>
                    <a:pt x="133" y="48"/>
                    <a:pt x="127" y="33"/>
                    <a:pt x="114" y="20"/>
                  </a:cubicBezTo>
                  <a:cubicBezTo>
                    <a:pt x="101" y="7"/>
                    <a:pt x="85" y="0"/>
                    <a:pt x="66" y="0"/>
                  </a:cubicBezTo>
                  <a:cubicBezTo>
                    <a:pt x="48" y="0"/>
                    <a:pt x="32" y="7"/>
                    <a:pt x="19" y="20"/>
                  </a:cubicBezTo>
                  <a:cubicBezTo>
                    <a:pt x="6" y="33"/>
                    <a:pt x="0" y="48"/>
                    <a:pt x="0" y="67"/>
                  </a:cubicBezTo>
                  <a:cubicBezTo>
                    <a:pt x="0" y="85"/>
                    <a:pt x="6" y="101"/>
                    <a:pt x="19" y="114"/>
                  </a:cubicBezTo>
                  <a:cubicBezTo>
                    <a:pt x="32" y="127"/>
                    <a:pt x="48" y="133"/>
                    <a:pt x="66" y="133"/>
                  </a:cubicBezTo>
                  <a:close/>
                  <a:moveTo>
                    <a:pt x="66" y="133"/>
                  </a:moveTo>
                  <a:cubicBezTo>
                    <a:pt x="66" y="133"/>
                    <a:pt x="66" y="133"/>
                    <a:pt x="66" y="133"/>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47" name="Freeform 184">
              <a:extLst>
                <a:ext uri="{FF2B5EF4-FFF2-40B4-BE49-F238E27FC236}">
                  <a16:creationId xmlns:a16="http://schemas.microsoft.com/office/drawing/2014/main" id="{8517E765-E03E-4926-AF4E-9DF91AA8EBFD}"/>
                </a:ext>
              </a:extLst>
            </p:cNvPr>
            <p:cNvSpPr>
              <a:spLocks noEditPoints="1"/>
            </p:cNvSpPr>
            <p:nvPr/>
          </p:nvSpPr>
          <p:spPr bwMode="auto">
            <a:xfrm>
              <a:off x="1555751" y="8647117"/>
              <a:ext cx="584199" cy="506414"/>
            </a:xfrm>
            <a:custGeom>
              <a:avLst/>
              <a:gdLst>
                <a:gd name="T0" fmla="*/ 122 w 155"/>
                <a:gd name="T1" fmla="*/ 0 h 134"/>
                <a:gd name="T2" fmla="*/ 111 w 155"/>
                <a:gd name="T3" fmla="*/ 6 h 134"/>
                <a:gd name="T4" fmla="*/ 85 w 155"/>
                <a:gd name="T5" fmla="*/ 17 h 134"/>
                <a:gd name="T6" fmla="*/ 54 w 155"/>
                <a:gd name="T7" fmla="*/ 23 h 134"/>
                <a:gd name="T8" fmla="*/ 20 w 155"/>
                <a:gd name="T9" fmla="*/ 17 h 134"/>
                <a:gd name="T10" fmla="*/ 21 w 155"/>
                <a:gd name="T11" fmla="*/ 34 h 134"/>
                <a:gd name="T12" fmla="*/ 0 w 155"/>
                <a:gd name="T13" fmla="*/ 101 h 134"/>
                <a:gd name="T14" fmla="*/ 69 w 155"/>
                <a:gd name="T15" fmla="*/ 134 h 134"/>
                <a:gd name="T16" fmla="*/ 104 w 155"/>
                <a:gd name="T17" fmla="*/ 134 h 134"/>
                <a:gd name="T18" fmla="*/ 140 w 155"/>
                <a:gd name="T19" fmla="*/ 123 h 134"/>
                <a:gd name="T20" fmla="*/ 155 w 155"/>
                <a:gd name="T21" fmla="*/ 93 h 134"/>
                <a:gd name="T22" fmla="*/ 122 w 155"/>
                <a:gd name="T23" fmla="*/ 0 h 134"/>
                <a:gd name="T24" fmla="*/ 122 w 155"/>
                <a:gd name="T25" fmla="*/ 0 h 134"/>
                <a:gd name="T26" fmla="*/ 122 w 155"/>
                <a:gd name="T2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5" h="134">
                  <a:moveTo>
                    <a:pt x="122" y="0"/>
                  </a:moveTo>
                  <a:cubicBezTo>
                    <a:pt x="121" y="0"/>
                    <a:pt x="117" y="2"/>
                    <a:pt x="111" y="6"/>
                  </a:cubicBezTo>
                  <a:cubicBezTo>
                    <a:pt x="104" y="10"/>
                    <a:pt x="96" y="13"/>
                    <a:pt x="85" y="17"/>
                  </a:cubicBezTo>
                  <a:cubicBezTo>
                    <a:pt x="75" y="21"/>
                    <a:pt x="65" y="23"/>
                    <a:pt x="54" y="23"/>
                  </a:cubicBezTo>
                  <a:cubicBezTo>
                    <a:pt x="43" y="23"/>
                    <a:pt x="31" y="21"/>
                    <a:pt x="20" y="17"/>
                  </a:cubicBezTo>
                  <a:cubicBezTo>
                    <a:pt x="21" y="23"/>
                    <a:pt x="21" y="29"/>
                    <a:pt x="21" y="34"/>
                  </a:cubicBezTo>
                  <a:cubicBezTo>
                    <a:pt x="21" y="58"/>
                    <a:pt x="14" y="80"/>
                    <a:pt x="0" y="101"/>
                  </a:cubicBezTo>
                  <a:cubicBezTo>
                    <a:pt x="28" y="101"/>
                    <a:pt x="51" y="113"/>
                    <a:pt x="69" y="134"/>
                  </a:cubicBezTo>
                  <a:cubicBezTo>
                    <a:pt x="104" y="134"/>
                    <a:pt x="104" y="134"/>
                    <a:pt x="104" y="134"/>
                  </a:cubicBezTo>
                  <a:cubicBezTo>
                    <a:pt x="118" y="134"/>
                    <a:pt x="130" y="130"/>
                    <a:pt x="140" y="123"/>
                  </a:cubicBezTo>
                  <a:cubicBezTo>
                    <a:pt x="150" y="116"/>
                    <a:pt x="155" y="106"/>
                    <a:pt x="155" y="93"/>
                  </a:cubicBezTo>
                  <a:cubicBezTo>
                    <a:pt x="155" y="31"/>
                    <a:pt x="144" y="0"/>
                    <a:pt x="122" y="0"/>
                  </a:cubicBezTo>
                  <a:close/>
                  <a:moveTo>
                    <a:pt x="122" y="0"/>
                  </a:moveTo>
                  <a:cubicBezTo>
                    <a:pt x="122" y="0"/>
                    <a:pt x="122" y="0"/>
                    <a:pt x="122"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48" name="Freeform 185">
              <a:extLst>
                <a:ext uri="{FF2B5EF4-FFF2-40B4-BE49-F238E27FC236}">
                  <a16:creationId xmlns:a16="http://schemas.microsoft.com/office/drawing/2014/main" id="{31BA23FA-8ABD-47E2-A592-691DD93F3C32}"/>
                </a:ext>
              </a:extLst>
            </p:cNvPr>
            <p:cNvSpPr>
              <a:spLocks noEditPoints="1"/>
            </p:cNvSpPr>
            <p:nvPr/>
          </p:nvSpPr>
          <p:spPr bwMode="auto">
            <a:xfrm>
              <a:off x="504825" y="9088442"/>
              <a:ext cx="1382714" cy="819150"/>
            </a:xfrm>
            <a:custGeom>
              <a:avLst/>
              <a:gdLst>
                <a:gd name="T0" fmla="*/ 362 w 367"/>
                <a:gd name="T1" fmla="*/ 94 h 217"/>
                <a:gd name="T2" fmla="*/ 355 w 367"/>
                <a:gd name="T3" fmla="*/ 66 h 217"/>
                <a:gd name="T4" fmla="*/ 344 w 367"/>
                <a:gd name="T5" fmla="*/ 41 h 217"/>
                <a:gd name="T6" fmla="*/ 328 w 367"/>
                <a:gd name="T7" fmla="*/ 19 h 217"/>
                <a:gd name="T8" fmla="*/ 306 w 367"/>
                <a:gd name="T9" fmla="*/ 5 h 217"/>
                <a:gd name="T10" fmla="*/ 277 w 367"/>
                <a:gd name="T11" fmla="*/ 0 h 217"/>
                <a:gd name="T12" fmla="*/ 265 w 367"/>
                <a:gd name="T13" fmla="*/ 6 h 217"/>
                <a:gd name="T14" fmla="*/ 246 w 367"/>
                <a:gd name="T15" fmla="*/ 18 h 217"/>
                <a:gd name="T16" fmla="*/ 218 w 367"/>
                <a:gd name="T17" fmla="*/ 31 h 217"/>
                <a:gd name="T18" fmla="*/ 183 w 367"/>
                <a:gd name="T19" fmla="*/ 37 h 217"/>
                <a:gd name="T20" fmla="*/ 148 w 367"/>
                <a:gd name="T21" fmla="*/ 31 h 217"/>
                <a:gd name="T22" fmla="*/ 120 w 367"/>
                <a:gd name="T23" fmla="*/ 18 h 217"/>
                <a:gd name="T24" fmla="*/ 101 w 367"/>
                <a:gd name="T25" fmla="*/ 6 h 217"/>
                <a:gd name="T26" fmla="*/ 90 w 367"/>
                <a:gd name="T27" fmla="*/ 0 h 217"/>
                <a:gd name="T28" fmla="*/ 61 w 367"/>
                <a:gd name="T29" fmla="*/ 5 h 217"/>
                <a:gd name="T30" fmla="*/ 39 w 367"/>
                <a:gd name="T31" fmla="*/ 19 h 217"/>
                <a:gd name="T32" fmla="*/ 22 w 367"/>
                <a:gd name="T33" fmla="*/ 41 h 217"/>
                <a:gd name="T34" fmla="*/ 11 w 367"/>
                <a:gd name="T35" fmla="*/ 66 h 217"/>
                <a:gd name="T36" fmla="*/ 4 w 367"/>
                <a:gd name="T37" fmla="*/ 94 h 217"/>
                <a:gd name="T38" fmla="*/ 1 w 367"/>
                <a:gd name="T39" fmla="*/ 123 h 217"/>
                <a:gd name="T40" fmla="*/ 0 w 367"/>
                <a:gd name="T41" fmla="*/ 150 h 217"/>
                <a:gd name="T42" fmla="*/ 19 w 367"/>
                <a:gd name="T43" fmla="*/ 199 h 217"/>
                <a:gd name="T44" fmla="*/ 69 w 367"/>
                <a:gd name="T45" fmla="*/ 217 h 217"/>
                <a:gd name="T46" fmla="*/ 297 w 367"/>
                <a:gd name="T47" fmla="*/ 217 h 217"/>
                <a:gd name="T48" fmla="*/ 348 w 367"/>
                <a:gd name="T49" fmla="*/ 199 h 217"/>
                <a:gd name="T50" fmla="*/ 367 w 367"/>
                <a:gd name="T51" fmla="*/ 150 h 217"/>
                <a:gd name="T52" fmla="*/ 366 w 367"/>
                <a:gd name="T53" fmla="*/ 123 h 217"/>
                <a:gd name="T54" fmla="*/ 362 w 367"/>
                <a:gd name="T55" fmla="*/ 94 h 217"/>
                <a:gd name="T56" fmla="*/ 362 w 367"/>
                <a:gd name="T57" fmla="*/ 94 h 217"/>
                <a:gd name="T58" fmla="*/ 362 w 367"/>
                <a:gd name="T59" fmla="*/ 9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7" h="217">
                  <a:moveTo>
                    <a:pt x="362" y="94"/>
                  </a:moveTo>
                  <a:cubicBezTo>
                    <a:pt x="360" y="84"/>
                    <a:pt x="358" y="75"/>
                    <a:pt x="355" y="66"/>
                  </a:cubicBezTo>
                  <a:cubicBezTo>
                    <a:pt x="353" y="57"/>
                    <a:pt x="349" y="49"/>
                    <a:pt x="344" y="41"/>
                  </a:cubicBezTo>
                  <a:cubicBezTo>
                    <a:pt x="339" y="32"/>
                    <a:pt x="334" y="25"/>
                    <a:pt x="328" y="19"/>
                  </a:cubicBezTo>
                  <a:cubicBezTo>
                    <a:pt x="322" y="14"/>
                    <a:pt x="314" y="9"/>
                    <a:pt x="306" y="5"/>
                  </a:cubicBezTo>
                  <a:cubicBezTo>
                    <a:pt x="297" y="2"/>
                    <a:pt x="287" y="0"/>
                    <a:pt x="277" y="0"/>
                  </a:cubicBezTo>
                  <a:cubicBezTo>
                    <a:pt x="275" y="0"/>
                    <a:pt x="271" y="2"/>
                    <a:pt x="265" y="6"/>
                  </a:cubicBezTo>
                  <a:cubicBezTo>
                    <a:pt x="260" y="10"/>
                    <a:pt x="253" y="14"/>
                    <a:pt x="246" y="18"/>
                  </a:cubicBezTo>
                  <a:cubicBezTo>
                    <a:pt x="239" y="23"/>
                    <a:pt x="230" y="27"/>
                    <a:pt x="218" y="31"/>
                  </a:cubicBezTo>
                  <a:cubicBezTo>
                    <a:pt x="207" y="35"/>
                    <a:pt x="195" y="37"/>
                    <a:pt x="183" y="37"/>
                  </a:cubicBezTo>
                  <a:cubicBezTo>
                    <a:pt x="171" y="37"/>
                    <a:pt x="160" y="35"/>
                    <a:pt x="148" y="31"/>
                  </a:cubicBezTo>
                  <a:cubicBezTo>
                    <a:pt x="136" y="27"/>
                    <a:pt x="127" y="23"/>
                    <a:pt x="120" y="18"/>
                  </a:cubicBezTo>
                  <a:cubicBezTo>
                    <a:pt x="113" y="14"/>
                    <a:pt x="107" y="10"/>
                    <a:pt x="101" y="6"/>
                  </a:cubicBezTo>
                  <a:cubicBezTo>
                    <a:pt x="95" y="2"/>
                    <a:pt x="92" y="0"/>
                    <a:pt x="90" y="0"/>
                  </a:cubicBezTo>
                  <a:cubicBezTo>
                    <a:pt x="79" y="0"/>
                    <a:pt x="70" y="2"/>
                    <a:pt x="61" y="5"/>
                  </a:cubicBezTo>
                  <a:cubicBezTo>
                    <a:pt x="52" y="9"/>
                    <a:pt x="45" y="14"/>
                    <a:pt x="39" y="19"/>
                  </a:cubicBezTo>
                  <a:cubicBezTo>
                    <a:pt x="33" y="25"/>
                    <a:pt x="27" y="32"/>
                    <a:pt x="22" y="41"/>
                  </a:cubicBezTo>
                  <a:cubicBezTo>
                    <a:pt x="18" y="49"/>
                    <a:pt x="14" y="57"/>
                    <a:pt x="11" y="66"/>
                  </a:cubicBezTo>
                  <a:cubicBezTo>
                    <a:pt x="8" y="75"/>
                    <a:pt x="6" y="84"/>
                    <a:pt x="4" y="94"/>
                  </a:cubicBezTo>
                  <a:cubicBezTo>
                    <a:pt x="2" y="104"/>
                    <a:pt x="1" y="114"/>
                    <a:pt x="1" y="123"/>
                  </a:cubicBezTo>
                  <a:cubicBezTo>
                    <a:pt x="0" y="131"/>
                    <a:pt x="0" y="140"/>
                    <a:pt x="0" y="150"/>
                  </a:cubicBezTo>
                  <a:cubicBezTo>
                    <a:pt x="0" y="171"/>
                    <a:pt x="6" y="187"/>
                    <a:pt x="19" y="199"/>
                  </a:cubicBezTo>
                  <a:cubicBezTo>
                    <a:pt x="31" y="211"/>
                    <a:pt x="48" y="217"/>
                    <a:pt x="69" y="217"/>
                  </a:cubicBezTo>
                  <a:cubicBezTo>
                    <a:pt x="297" y="217"/>
                    <a:pt x="297" y="217"/>
                    <a:pt x="297" y="217"/>
                  </a:cubicBezTo>
                  <a:cubicBezTo>
                    <a:pt x="318" y="217"/>
                    <a:pt x="335" y="211"/>
                    <a:pt x="348" y="199"/>
                  </a:cubicBezTo>
                  <a:cubicBezTo>
                    <a:pt x="360" y="187"/>
                    <a:pt x="367" y="171"/>
                    <a:pt x="367" y="150"/>
                  </a:cubicBezTo>
                  <a:cubicBezTo>
                    <a:pt x="367" y="140"/>
                    <a:pt x="367" y="131"/>
                    <a:pt x="366" y="123"/>
                  </a:cubicBezTo>
                  <a:cubicBezTo>
                    <a:pt x="365" y="114"/>
                    <a:pt x="364" y="104"/>
                    <a:pt x="362" y="94"/>
                  </a:cubicBezTo>
                  <a:close/>
                  <a:moveTo>
                    <a:pt x="362" y="94"/>
                  </a:moveTo>
                  <a:cubicBezTo>
                    <a:pt x="362" y="94"/>
                    <a:pt x="362" y="94"/>
                    <a:pt x="362" y="9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49" name="Freeform 186">
              <a:extLst>
                <a:ext uri="{FF2B5EF4-FFF2-40B4-BE49-F238E27FC236}">
                  <a16:creationId xmlns:a16="http://schemas.microsoft.com/office/drawing/2014/main" id="{8C06C058-0D32-4A99-BCE9-F473096A4317}"/>
                </a:ext>
              </a:extLst>
            </p:cNvPr>
            <p:cNvSpPr>
              <a:spLocks noEditPoints="1"/>
            </p:cNvSpPr>
            <p:nvPr/>
          </p:nvSpPr>
          <p:spPr bwMode="auto">
            <a:xfrm>
              <a:off x="250825" y="8647112"/>
              <a:ext cx="585788" cy="506414"/>
            </a:xfrm>
            <a:custGeom>
              <a:avLst/>
              <a:gdLst>
                <a:gd name="T0" fmla="*/ 155 w 155"/>
                <a:gd name="T1" fmla="*/ 101 h 134"/>
                <a:gd name="T2" fmla="*/ 133 w 155"/>
                <a:gd name="T3" fmla="*/ 34 h 134"/>
                <a:gd name="T4" fmla="*/ 135 w 155"/>
                <a:gd name="T5" fmla="*/ 17 h 134"/>
                <a:gd name="T6" fmla="*/ 100 w 155"/>
                <a:gd name="T7" fmla="*/ 23 h 134"/>
                <a:gd name="T8" fmla="*/ 69 w 155"/>
                <a:gd name="T9" fmla="*/ 17 h 134"/>
                <a:gd name="T10" fmla="*/ 44 w 155"/>
                <a:gd name="T11" fmla="*/ 6 h 134"/>
                <a:gd name="T12" fmla="*/ 32 w 155"/>
                <a:gd name="T13" fmla="*/ 0 h 134"/>
                <a:gd name="T14" fmla="*/ 0 w 155"/>
                <a:gd name="T15" fmla="*/ 93 h 134"/>
                <a:gd name="T16" fmla="*/ 15 w 155"/>
                <a:gd name="T17" fmla="*/ 123 h 134"/>
                <a:gd name="T18" fmla="*/ 51 w 155"/>
                <a:gd name="T19" fmla="*/ 134 h 134"/>
                <a:gd name="T20" fmla="*/ 86 w 155"/>
                <a:gd name="T21" fmla="*/ 134 h 134"/>
                <a:gd name="T22" fmla="*/ 155 w 155"/>
                <a:gd name="T23" fmla="*/ 101 h 134"/>
                <a:gd name="T24" fmla="*/ 155 w 155"/>
                <a:gd name="T25" fmla="*/ 101 h 134"/>
                <a:gd name="T26" fmla="*/ 155 w 155"/>
                <a:gd name="T27" fmla="*/ 10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5" h="134">
                  <a:moveTo>
                    <a:pt x="155" y="101"/>
                  </a:moveTo>
                  <a:cubicBezTo>
                    <a:pt x="141" y="80"/>
                    <a:pt x="133" y="58"/>
                    <a:pt x="133" y="34"/>
                  </a:cubicBezTo>
                  <a:cubicBezTo>
                    <a:pt x="133" y="29"/>
                    <a:pt x="134" y="23"/>
                    <a:pt x="135" y="17"/>
                  </a:cubicBezTo>
                  <a:cubicBezTo>
                    <a:pt x="123" y="21"/>
                    <a:pt x="112" y="23"/>
                    <a:pt x="100" y="23"/>
                  </a:cubicBezTo>
                  <a:cubicBezTo>
                    <a:pt x="90" y="23"/>
                    <a:pt x="80" y="21"/>
                    <a:pt x="69" y="17"/>
                  </a:cubicBezTo>
                  <a:cubicBezTo>
                    <a:pt x="59" y="13"/>
                    <a:pt x="50" y="10"/>
                    <a:pt x="44" y="6"/>
                  </a:cubicBezTo>
                  <a:cubicBezTo>
                    <a:pt x="37" y="2"/>
                    <a:pt x="33" y="0"/>
                    <a:pt x="32" y="0"/>
                  </a:cubicBezTo>
                  <a:cubicBezTo>
                    <a:pt x="11" y="0"/>
                    <a:pt x="0" y="31"/>
                    <a:pt x="0" y="93"/>
                  </a:cubicBezTo>
                  <a:cubicBezTo>
                    <a:pt x="0" y="106"/>
                    <a:pt x="5" y="116"/>
                    <a:pt x="15" y="123"/>
                  </a:cubicBezTo>
                  <a:cubicBezTo>
                    <a:pt x="24" y="130"/>
                    <a:pt x="36" y="134"/>
                    <a:pt x="51" y="134"/>
                  </a:cubicBezTo>
                  <a:cubicBezTo>
                    <a:pt x="86" y="134"/>
                    <a:pt x="86" y="134"/>
                    <a:pt x="86" y="134"/>
                  </a:cubicBezTo>
                  <a:cubicBezTo>
                    <a:pt x="103" y="113"/>
                    <a:pt x="126" y="101"/>
                    <a:pt x="155" y="101"/>
                  </a:cubicBezTo>
                  <a:close/>
                  <a:moveTo>
                    <a:pt x="155" y="101"/>
                  </a:moveTo>
                  <a:cubicBezTo>
                    <a:pt x="155" y="101"/>
                    <a:pt x="155" y="101"/>
                    <a:pt x="155" y="101"/>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50" name="Freeform 215">
            <a:extLst>
              <a:ext uri="{FF2B5EF4-FFF2-40B4-BE49-F238E27FC236}">
                <a16:creationId xmlns:a16="http://schemas.microsoft.com/office/drawing/2014/main" id="{4B89D26B-494F-4F4E-828A-2D127C7BBE2A}"/>
              </a:ext>
            </a:extLst>
          </p:cNvPr>
          <p:cNvSpPr>
            <a:spLocks noChangeAspect="1" noEditPoints="1"/>
          </p:cNvSpPr>
          <p:nvPr/>
        </p:nvSpPr>
        <p:spPr bwMode="auto">
          <a:xfrm>
            <a:off x="5935307" y="4667944"/>
            <a:ext cx="251641" cy="251392"/>
          </a:xfrm>
          <a:custGeom>
            <a:avLst/>
            <a:gdLst>
              <a:gd name="T0" fmla="*/ 349 w 425"/>
              <a:gd name="T1" fmla="*/ 205 h 425"/>
              <a:gd name="T2" fmla="*/ 242 w 425"/>
              <a:gd name="T3" fmla="*/ 206 h 425"/>
              <a:gd name="T4" fmla="*/ 242 w 425"/>
              <a:gd name="T5" fmla="*/ 129 h 425"/>
              <a:gd name="T6" fmla="*/ 167 w 425"/>
              <a:gd name="T7" fmla="*/ 22 h 425"/>
              <a:gd name="T8" fmla="*/ 60 w 425"/>
              <a:gd name="T9" fmla="*/ 22 h 425"/>
              <a:gd name="T10" fmla="*/ 0 w 425"/>
              <a:gd name="T11" fmla="*/ 113 h 425"/>
              <a:gd name="T12" fmla="*/ 76 w 425"/>
              <a:gd name="T13" fmla="*/ 220 h 425"/>
              <a:gd name="T14" fmla="*/ 184 w 425"/>
              <a:gd name="T15" fmla="*/ 219 h 425"/>
              <a:gd name="T16" fmla="*/ 184 w 425"/>
              <a:gd name="T17" fmla="*/ 296 h 425"/>
              <a:gd name="T18" fmla="*/ 259 w 425"/>
              <a:gd name="T19" fmla="*/ 403 h 425"/>
              <a:gd name="T20" fmla="*/ 365 w 425"/>
              <a:gd name="T21" fmla="*/ 404 h 425"/>
              <a:gd name="T22" fmla="*/ 425 w 425"/>
              <a:gd name="T23" fmla="*/ 313 h 425"/>
              <a:gd name="T24" fmla="*/ 184 w 425"/>
              <a:gd name="T25" fmla="*/ 148 h 425"/>
              <a:gd name="T26" fmla="*/ 173 w 425"/>
              <a:gd name="T27" fmla="*/ 138 h 425"/>
              <a:gd name="T28" fmla="*/ 162 w 425"/>
              <a:gd name="T29" fmla="*/ 130 h 425"/>
              <a:gd name="T30" fmla="*/ 137 w 425"/>
              <a:gd name="T31" fmla="*/ 137 h 425"/>
              <a:gd name="T32" fmla="*/ 130 w 425"/>
              <a:gd name="T33" fmla="*/ 162 h 425"/>
              <a:gd name="T34" fmla="*/ 138 w 425"/>
              <a:gd name="T35" fmla="*/ 173 h 425"/>
              <a:gd name="T36" fmla="*/ 148 w 425"/>
              <a:gd name="T37" fmla="*/ 184 h 425"/>
              <a:gd name="T38" fmla="*/ 112 w 425"/>
              <a:gd name="T39" fmla="*/ 185 h 425"/>
              <a:gd name="T40" fmla="*/ 50 w 425"/>
              <a:gd name="T41" fmla="*/ 113 h 425"/>
              <a:gd name="T42" fmla="*/ 96 w 425"/>
              <a:gd name="T43" fmla="*/ 57 h 425"/>
              <a:gd name="T44" fmla="*/ 131 w 425"/>
              <a:gd name="T45" fmla="*/ 57 h 425"/>
              <a:gd name="T46" fmla="*/ 192 w 425"/>
              <a:gd name="T47" fmla="*/ 129 h 425"/>
              <a:gd name="T48" fmla="*/ 368 w 425"/>
              <a:gd name="T49" fmla="*/ 330 h 425"/>
              <a:gd name="T50" fmla="*/ 312 w 425"/>
              <a:gd name="T51" fmla="*/ 375 h 425"/>
              <a:gd name="T52" fmla="*/ 241 w 425"/>
              <a:gd name="T53" fmla="*/ 314 h 425"/>
              <a:gd name="T54" fmla="*/ 242 w 425"/>
              <a:gd name="T55" fmla="*/ 277 h 425"/>
              <a:gd name="T56" fmla="*/ 252 w 425"/>
              <a:gd name="T57" fmla="*/ 288 h 425"/>
              <a:gd name="T58" fmla="*/ 264 w 425"/>
              <a:gd name="T59" fmla="*/ 295 h 425"/>
              <a:gd name="T60" fmla="*/ 289 w 425"/>
              <a:gd name="T61" fmla="*/ 289 h 425"/>
              <a:gd name="T62" fmla="*/ 295 w 425"/>
              <a:gd name="T63" fmla="*/ 264 h 425"/>
              <a:gd name="T64" fmla="*/ 288 w 425"/>
              <a:gd name="T65" fmla="*/ 252 h 425"/>
              <a:gd name="T66" fmla="*/ 277 w 425"/>
              <a:gd name="T67" fmla="*/ 242 h 425"/>
              <a:gd name="T68" fmla="*/ 314 w 425"/>
              <a:gd name="T69" fmla="*/ 241 h 425"/>
              <a:gd name="T70" fmla="*/ 375 w 425"/>
              <a:gd name="T71" fmla="*/ 313 h 425"/>
              <a:gd name="T72" fmla="*/ 368 w 425"/>
              <a:gd name="T73" fmla="*/ 33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5" h="425">
                <a:moveTo>
                  <a:pt x="404" y="260"/>
                </a:moveTo>
                <a:cubicBezTo>
                  <a:pt x="349" y="205"/>
                  <a:pt x="349" y="205"/>
                  <a:pt x="349" y="205"/>
                </a:cubicBezTo>
                <a:cubicBezTo>
                  <a:pt x="335" y="191"/>
                  <a:pt x="317" y="184"/>
                  <a:pt x="296" y="184"/>
                </a:cubicBezTo>
                <a:cubicBezTo>
                  <a:pt x="275" y="184"/>
                  <a:pt x="257" y="191"/>
                  <a:pt x="242" y="206"/>
                </a:cubicBezTo>
                <a:cubicBezTo>
                  <a:pt x="219" y="184"/>
                  <a:pt x="219" y="184"/>
                  <a:pt x="219" y="184"/>
                </a:cubicBezTo>
                <a:cubicBezTo>
                  <a:pt x="234" y="169"/>
                  <a:pt x="242" y="150"/>
                  <a:pt x="242" y="129"/>
                </a:cubicBezTo>
                <a:cubicBezTo>
                  <a:pt x="242" y="108"/>
                  <a:pt x="235" y="91"/>
                  <a:pt x="220" y="76"/>
                </a:cubicBezTo>
                <a:cubicBezTo>
                  <a:pt x="167" y="22"/>
                  <a:pt x="167" y="22"/>
                  <a:pt x="167" y="22"/>
                </a:cubicBezTo>
                <a:cubicBezTo>
                  <a:pt x="152" y="7"/>
                  <a:pt x="134" y="0"/>
                  <a:pt x="113" y="0"/>
                </a:cubicBezTo>
                <a:cubicBezTo>
                  <a:pt x="93" y="0"/>
                  <a:pt x="75" y="7"/>
                  <a:pt x="60" y="22"/>
                </a:cubicBezTo>
                <a:cubicBezTo>
                  <a:pt x="22" y="60"/>
                  <a:pt x="22" y="60"/>
                  <a:pt x="22" y="60"/>
                </a:cubicBezTo>
                <a:cubicBezTo>
                  <a:pt x="7" y="74"/>
                  <a:pt x="0" y="92"/>
                  <a:pt x="0" y="113"/>
                </a:cubicBezTo>
                <a:cubicBezTo>
                  <a:pt x="0" y="133"/>
                  <a:pt x="7" y="151"/>
                  <a:pt x="22" y="166"/>
                </a:cubicBezTo>
                <a:cubicBezTo>
                  <a:pt x="76" y="220"/>
                  <a:pt x="76" y="220"/>
                  <a:pt x="76" y="220"/>
                </a:cubicBezTo>
                <a:cubicBezTo>
                  <a:pt x="91" y="235"/>
                  <a:pt x="108" y="242"/>
                  <a:pt x="129" y="242"/>
                </a:cubicBezTo>
                <a:cubicBezTo>
                  <a:pt x="151" y="242"/>
                  <a:pt x="169" y="234"/>
                  <a:pt x="184" y="219"/>
                </a:cubicBezTo>
                <a:cubicBezTo>
                  <a:pt x="206" y="242"/>
                  <a:pt x="206" y="242"/>
                  <a:pt x="206" y="242"/>
                </a:cubicBezTo>
                <a:cubicBezTo>
                  <a:pt x="191" y="257"/>
                  <a:pt x="184" y="275"/>
                  <a:pt x="184" y="296"/>
                </a:cubicBezTo>
                <a:cubicBezTo>
                  <a:pt x="184" y="317"/>
                  <a:pt x="191" y="335"/>
                  <a:pt x="205" y="349"/>
                </a:cubicBezTo>
                <a:cubicBezTo>
                  <a:pt x="259" y="403"/>
                  <a:pt x="259" y="403"/>
                  <a:pt x="259" y="403"/>
                </a:cubicBezTo>
                <a:cubicBezTo>
                  <a:pt x="273" y="418"/>
                  <a:pt x="291" y="425"/>
                  <a:pt x="312" y="425"/>
                </a:cubicBezTo>
                <a:cubicBezTo>
                  <a:pt x="333" y="425"/>
                  <a:pt x="351" y="418"/>
                  <a:pt x="365" y="404"/>
                </a:cubicBezTo>
                <a:cubicBezTo>
                  <a:pt x="403" y="366"/>
                  <a:pt x="403" y="366"/>
                  <a:pt x="403" y="366"/>
                </a:cubicBezTo>
                <a:cubicBezTo>
                  <a:pt x="418" y="351"/>
                  <a:pt x="425" y="334"/>
                  <a:pt x="425" y="313"/>
                </a:cubicBezTo>
                <a:cubicBezTo>
                  <a:pt x="425" y="292"/>
                  <a:pt x="418" y="274"/>
                  <a:pt x="404" y="260"/>
                </a:cubicBezTo>
                <a:close/>
                <a:moveTo>
                  <a:pt x="184" y="148"/>
                </a:moveTo>
                <a:cubicBezTo>
                  <a:pt x="183" y="148"/>
                  <a:pt x="181" y="146"/>
                  <a:pt x="179" y="143"/>
                </a:cubicBezTo>
                <a:cubicBezTo>
                  <a:pt x="176" y="140"/>
                  <a:pt x="174" y="138"/>
                  <a:pt x="173" y="138"/>
                </a:cubicBezTo>
                <a:cubicBezTo>
                  <a:pt x="172" y="137"/>
                  <a:pt x="170" y="135"/>
                  <a:pt x="168" y="134"/>
                </a:cubicBezTo>
                <a:cubicBezTo>
                  <a:pt x="166" y="132"/>
                  <a:pt x="164" y="131"/>
                  <a:pt x="162" y="130"/>
                </a:cubicBezTo>
                <a:cubicBezTo>
                  <a:pt x="159" y="130"/>
                  <a:pt x="157" y="129"/>
                  <a:pt x="154" y="129"/>
                </a:cubicBezTo>
                <a:cubicBezTo>
                  <a:pt x="147" y="129"/>
                  <a:pt x="141" y="132"/>
                  <a:pt x="137" y="137"/>
                </a:cubicBezTo>
                <a:cubicBezTo>
                  <a:pt x="132" y="141"/>
                  <a:pt x="129" y="147"/>
                  <a:pt x="129" y="154"/>
                </a:cubicBezTo>
                <a:cubicBezTo>
                  <a:pt x="129" y="157"/>
                  <a:pt x="130" y="159"/>
                  <a:pt x="130" y="162"/>
                </a:cubicBezTo>
                <a:cubicBezTo>
                  <a:pt x="131" y="164"/>
                  <a:pt x="132" y="166"/>
                  <a:pt x="134" y="168"/>
                </a:cubicBezTo>
                <a:cubicBezTo>
                  <a:pt x="135" y="170"/>
                  <a:pt x="137" y="172"/>
                  <a:pt x="138" y="173"/>
                </a:cubicBezTo>
                <a:cubicBezTo>
                  <a:pt x="138" y="174"/>
                  <a:pt x="140" y="176"/>
                  <a:pt x="143" y="179"/>
                </a:cubicBezTo>
                <a:cubicBezTo>
                  <a:pt x="146" y="181"/>
                  <a:pt x="148" y="183"/>
                  <a:pt x="148" y="184"/>
                </a:cubicBezTo>
                <a:cubicBezTo>
                  <a:pt x="143" y="189"/>
                  <a:pt x="137" y="192"/>
                  <a:pt x="129" y="192"/>
                </a:cubicBezTo>
                <a:cubicBezTo>
                  <a:pt x="122" y="192"/>
                  <a:pt x="116" y="189"/>
                  <a:pt x="112" y="185"/>
                </a:cubicBezTo>
                <a:cubicBezTo>
                  <a:pt x="57" y="130"/>
                  <a:pt x="57" y="130"/>
                  <a:pt x="57" y="130"/>
                </a:cubicBezTo>
                <a:cubicBezTo>
                  <a:pt x="53" y="125"/>
                  <a:pt x="50" y="120"/>
                  <a:pt x="50" y="113"/>
                </a:cubicBezTo>
                <a:cubicBezTo>
                  <a:pt x="50" y="106"/>
                  <a:pt x="52" y="100"/>
                  <a:pt x="57" y="95"/>
                </a:cubicBezTo>
                <a:cubicBezTo>
                  <a:pt x="96" y="57"/>
                  <a:pt x="96" y="57"/>
                  <a:pt x="96" y="57"/>
                </a:cubicBezTo>
                <a:cubicBezTo>
                  <a:pt x="101" y="52"/>
                  <a:pt x="107" y="50"/>
                  <a:pt x="113" y="50"/>
                </a:cubicBezTo>
                <a:cubicBezTo>
                  <a:pt x="120" y="50"/>
                  <a:pt x="126" y="52"/>
                  <a:pt x="131" y="57"/>
                </a:cubicBezTo>
                <a:cubicBezTo>
                  <a:pt x="185" y="111"/>
                  <a:pt x="185" y="111"/>
                  <a:pt x="185" y="111"/>
                </a:cubicBezTo>
                <a:cubicBezTo>
                  <a:pt x="190" y="116"/>
                  <a:pt x="192" y="122"/>
                  <a:pt x="192" y="129"/>
                </a:cubicBezTo>
                <a:cubicBezTo>
                  <a:pt x="192" y="136"/>
                  <a:pt x="189" y="143"/>
                  <a:pt x="184" y="148"/>
                </a:cubicBezTo>
                <a:close/>
                <a:moveTo>
                  <a:pt x="368" y="330"/>
                </a:moveTo>
                <a:cubicBezTo>
                  <a:pt x="330" y="368"/>
                  <a:pt x="330" y="368"/>
                  <a:pt x="330" y="368"/>
                </a:cubicBezTo>
                <a:cubicBezTo>
                  <a:pt x="325" y="373"/>
                  <a:pt x="319" y="375"/>
                  <a:pt x="312" y="375"/>
                </a:cubicBezTo>
                <a:cubicBezTo>
                  <a:pt x="305" y="375"/>
                  <a:pt x="299" y="373"/>
                  <a:pt x="294" y="368"/>
                </a:cubicBezTo>
                <a:cubicBezTo>
                  <a:pt x="241" y="314"/>
                  <a:pt x="241" y="314"/>
                  <a:pt x="241" y="314"/>
                </a:cubicBezTo>
                <a:cubicBezTo>
                  <a:pt x="236" y="309"/>
                  <a:pt x="233" y="303"/>
                  <a:pt x="233" y="296"/>
                </a:cubicBezTo>
                <a:cubicBezTo>
                  <a:pt x="233" y="289"/>
                  <a:pt x="236" y="283"/>
                  <a:pt x="242" y="277"/>
                </a:cubicBezTo>
                <a:cubicBezTo>
                  <a:pt x="242" y="278"/>
                  <a:pt x="244" y="280"/>
                  <a:pt x="247" y="282"/>
                </a:cubicBezTo>
                <a:cubicBezTo>
                  <a:pt x="249" y="285"/>
                  <a:pt x="251" y="287"/>
                  <a:pt x="252" y="288"/>
                </a:cubicBezTo>
                <a:cubicBezTo>
                  <a:pt x="253" y="289"/>
                  <a:pt x="255" y="290"/>
                  <a:pt x="257" y="292"/>
                </a:cubicBezTo>
                <a:cubicBezTo>
                  <a:pt x="260" y="294"/>
                  <a:pt x="262" y="295"/>
                  <a:pt x="264" y="295"/>
                </a:cubicBezTo>
                <a:cubicBezTo>
                  <a:pt x="266" y="296"/>
                  <a:pt x="269" y="296"/>
                  <a:pt x="271" y="296"/>
                </a:cubicBezTo>
                <a:cubicBezTo>
                  <a:pt x="278" y="296"/>
                  <a:pt x="284" y="294"/>
                  <a:pt x="289" y="289"/>
                </a:cubicBezTo>
                <a:cubicBezTo>
                  <a:pt x="294" y="284"/>
                  <a:pt x="296" y="278"/>
                  <a:pt x="296" y="271"/>
                </a:cubicBezTo>
                <a:cubicBezTo>
                  <a:pt x="296" y="269"/>
                  <a:pt x="296" y="266"/>
                  <a:pt x="295" y="264"/>
                </a:cubicBezTo>
                <a:cubicBezTo>
                  <a:pt x="295" y="262"/>
                  <a:pt x="294" y="260"/>
                  <a:pt x="292" y="257"/>
                </a:cubicBezTo>
                <a:cubicBezTo>
                  <a:pt x="290" y="255"/>
                  <a:pt x="289" y="253"/>
                  <a:pt x="288" y="252"/>
                </a:cubicBezTo>
                <a:cubicBezTo>
                  <a:pt x="287" y="251"/>
                  <a:pt x="285" y="249"/>
                  <a:pt x="282" y="247"/>
                </a:cubicBezTo>
                <a:cubicBezTo>
                  <a:pt x="280" y="244"/>
                  <a:pt x="278" y="242"/>
                  <a:pt x="277" y="242"/>
                </a:cubicBezTo>
                <a:cubicBezTo>
                  <a:pt x="283" y="236"/>
                  <a:pt x="289" y="234"/>
                  <a:pt x="296" y="234"/>
                </a:cubicBezTo>
                <a:cubicBezTo>
                  <a:pt x="303" y="234"/>
                  <a:pt x="309" y="236"/>
                  <a:pt x="314" y="241"/>
                </a:cubicBezTo>
                <a:cubicBezTo>
                  <a:pt x="368" y="295"/>
                  <a:pt x="368" y="295"/>
                  <a:pt x="368" y="295"/>
                </a:cubicBezTo>
                <a:cubicBezTo>
                  <a:pt x="373" y="300"/>
                  <a:pt x="375" y="306"/>
                  <a:pt x="375" y="313"/>
                </a:cubicBezTo>
                <a:cubicBezTo>
                  <a:pt x="375" y="320"/>
                  <a:pt x="373" y="325"/>
                  <a:pt x="368" y="330"/>
                </a:cubicBezTo>
                <a:close/>
                <a:moveTo>
                  <a:pt x="368" y="330"/>
                </a:moveTo>
                <a:cubicBezTo>
                  <a:pt x="368" y="330"/>
                  <a:pt x="368" y="330"/>
                  <a:pt x="368" y="330"/>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51" name="Group 132">
            <a:extLst>
              <a:ext uri="{FF2B5EF4-FFF2-40B4-BE49-F238E27FC236}">
                <a16:creationId xmlns:a16="http://schemas.microsoft.com/office/drawing/2014/main" id="{249371C7-46F9-4C68-8C48-AE2C91E4FBD4}"/>
              </a:ext>
            </a:extLst>
          </p:cNvPr>
          <p:cNvGrpSpPr>
            <a:grpSpLocks noChangeAspect="1"/>
          </p:cNvGrpSpPr>
          <p:nvPr/>
        </p:nvGrpSpPr>
        <p:grpSpPr>
          <a:xfrm>
            <a:off x="5258200" y="4666267"/>
            <a:ext cx="296715" cy="254747"/>
            <a:chOff x="5876917" y="8232773"/>
            <a:chExt cx="1762134" cy="1512890"/>
          </a:xfrm>
          <a:solidFill>
            <a:srgbClr val="000000"/>
          </a:solidFill>
        </p:grpSpPr>
        <p:sp>
          <p:nvSpPr>
            <p:cNvPr id="52" name="Freeform 280">
              <a:extLst>
                <a:ext uri="{FF2B5EF4-FFF2-40B4-BE49-F238E27FC236}">
                  <a16:creationId xmlns:a16="http://schemas.microsoft.com/office/drawing/2014/main" id="{AD41C23D-F899-4E6A-93CA-2CD0A40BBCF1}"/>
                </a:ext>
              </a:extLst>
            </p:cNvPr>
            <p:cNvSpPr>
              <a:spLocks noEditPoints="1"/>
            </p:cNvSpPr>
            <p:nvPr/>
          </p:nvSpPr>
          <p:spPr bwMode="auto">
            <a:xfrm>
              <a:off x="5876917" y="8486774"/>
              <a:ext cx="252413" cy="1258887"/>
            </a:xfrm>
            <a:custGeom>
              <a:avLst/>
              <a:gdLst>
                <a:gd name="T0" fmla="*/ 17 w 67"/>
                <a:gd name="T1" fmla="*/ 17 h 333"/>
                <a:gd name="T2" fmla="*/ 0 w 67"/>
                <a:gd name="T3" fmla="*/ 58 h 333"/>
                <a:gd name="T4" fmla="*/ 0 w 67"/>
                <a:gd name="T5" fmla="*/ 275 h 333"/>
                <a:gd name="T6" fmla="*/ 17 w 67"/>
                <a:gd name="T7" fmla="*/ 316 h 333"/>
                <a:gd name="T8" fmla="*/ 58 w 67"/>
                <a:gd name="T9" fmla="*/ 333 h 333"/>
                <a:gd name="T10" fmla="*/ 67 w 67"/>
                <a:gd name="T11" fmla="*/ 333 h 333"/>
                <a:gd name="T12" fmla="*/ 67 w 67"/>
                <a:gd name="T13" fmla="*/ 0 h 333"/>
                <a:gd name="T14" fmla="*/ 58 w 67"/>
                <a:gd name="T15" fmla="*/ 0 h 333"/>
                <a:gd name="T16" fmla="*/ 17 w 67"/>
                <a:gd name="T17" fmla="*/ 17 h 333"/>
                <a:gd name="T18" fmla="*/ 17 w 67"/>
                <a:gd name="T19" fmla="*/ 17 h 333"/>
                <a:gd name="T20" fmla="*/ 17 w 67"/>
                <a:gd name="T21" fmla="*/ 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333">
                  <a:moveTo>
                    <a:pt x="17" y="17"/>
                  </a:moveTo>
                  <a:cubicBezTo>
                    <a:pt x="6" y="28"/>
                    <a:pt x="0" y="42"/>
                    <a:pt x="0" y="58"/>
                  </a:cubicBezTo>
                  <a:cubicBezTo>
                    <a:pt x="0" y="275"/>
                    <a:pt x="0" y="275"/>
                    <a:pt x="0" y="275"/>
                  </a:cubicBezTo>
                  <a:cubicBezTo>
                    <a:pt x="0" y="291"/>
                    <a:pt x="6" y="305"/>
                    <a:pt x="17" y="316"/>
                  </a:cubicBezTo>
                  <a:cubicBezTo>
                    <a:pt x="29" y="328"/>
                    <a:pt x="42" y="333"/>
                    <a:pt x="58" y="333"/>
                  </a:cubicBezTo>
                  <a:cubicBezTo>
                    <a:pt x="67" y="333"/>
                    <a:pt x="67" y="333"/>
                    <a:pt x="67" y="333"/>
                  </a:cubicBezTo>
                  <a:cubicBezTo>
                    <a:pt x="67" y="0"/>
                    <a:pt x="67" y="0"/>
                    <a:pt x="67" y="0"/>
                  </a:cubicBezTo>
                  <a:cubicBezTo>
                    <a:pt x="58" y="0"/>
                    <a:pt x="58" y="0"/>
                    <a:pt x="58" y="0"/>
                  </a:cubicBezTo>
                  <a:cubicBezTo>
                    <a:pt x="42" y="0"/>
                    <a:pt x="29" y="5"/>
                    <a:pt x="17" y="17"/>
                  </a:cubicBezTo>
                  <a:close/>
                  <a:moveTo>
                    <a:pt x="17" y="17"/>
                  </a:moveTo>
                  <a:cubicBezTo>
                    <a:pt x="17" y="17"/>
                    <a:pt x="17" y="17"/>
                    <a:pt x="17" y="1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53" name="Freeform 281">
              <a:extLst>
                <a:ext uri="{FF2B5EF4-FFF2-40B4-BE49-F238E27FC236}">
                  <a16:creationId xmlns:a16="http://schemas.microsoft.com/office/drawing/2014/main" id="{963992B3-9454-49C6-9862-E1F6FC2BBF41}"/>
                </a:ext>
              </a:extLst>
            </p:cNvPr>
            <p:cNvSpPr>
              <a:spLocks noEditPoints="1"/>
            </p:cNvSpPr>
            <p:nvPr/>
          </p:nvSpPr>
          <p:spPr bwMode="auto">
            <a:xfrm>
              <a:off x="6222989" y="8232773"/>
              <a:ext cx="1068387" cy="1512888"/>
            </a:xfrm>
            <a:custGeom>
              <a:avLst/>
              <a:gdLst>
                <a:gd name="T0" fmla="*/ 242 w 283"/>
                <a:gd name="T1" fmla="*/ 25 h 400"/>
                <a:gd name="T2" fmla="*/ 234 w 283"/>
                <a:gd name="T3" fmla="*/ 7 h 400"/>
                <a:gd name="T4" fmla="*/ 217 w 283"/>
                <a:gd name="T5" fmla="*/ 0 h 400"/>
                <a:gd name="T6" fmla="*/ 67 w 283"/>
                <a:gd name="T7" fmla="*/ 0 h 400"/>
                <a:gd name="T8" fmla="*/ 49 w 283"/>
                <a:gd name="T9" fmla="*/ 7 h 400"/>
                <a:gd name="T10" fmla="*/ 41 w 283"/>
                <a:gd name="T11" fmla="*/ 25 h 400"/>
                <a:gd name="T12" fmla="*/ 41 w 283"/>
                <a:gd name="T13" fmla="*/ 67 h 400"/>
                <a:gd name="T14" fmla="*/ 0 w 283"/>
                <a:gd name="T15" fmla="*/ 67 h 400"/>
                <a:gd name="T16" fmla="*/ 0 w 283"/>
                <a:gd name="T17" fmla="*/ 400 h 400"/>
                <a:gd name="T18" fmla="*/ 283 w 283"/>
                <a:gd name="T19" fmla="*/ 400 h 400"/>
                <a:gd name="T20" fmla="*/ 283 w 283"/>
                <a:gd name="T21" fmla="*/ 67 h 400"/>
                <a:gd name="T22" fmla="*/ 242 w 283"/>
                <a:gd name="T23" fmla="*/ 67 h 400"/>
                <a:gd name="T24" fmla="*/ 242 w 283"/>
                <a:gd name="T25" fmla="*/ 25 h 400"/>
                <a:gd name="T26" fmla="*/ 75 w 283"/>
                <a:gd name="T27" fmla="*/ 33 h 400"/>
                <a:gd name="T28" fmla="*/ 208 w 283"/>
                <a:gd name="T29" fmla="*/ 33 h 400"/>
                <a:gd name="T30" fmla="*/ 208 w 283"/>
                <a:gd name="T31" fmla="*/ 67 h 400"/>
                <a:gd name="T32" fmla="*/ 75 w 283"/>
                <a:gd name="T33" fmla="*/ 67 h 400"/>
                <a:gd name="T34" fmla="*/ 75 w 283"/>
                <a:gd name="T35" fmla="*/ 33 h 400"/>
                <a:gd name="T36" fmla="*/ 242 w 283"/>
                <a:gd name="T37" fmla="*/ 259 h 400"/>
                <a:gd name="T38" fmla="*/ 239 w 283"/>
                <a:gd name="T39" fmla="*/ 265 h 400"/>
                <a:gd name="T40" fmla="*/ 233 w 283"/>
                <a:gd name="T41" fmla="*/ 267 h 400"/>
                <a:gd name="T42" fmla="*/ 175 w 283"/>
                <a:gd name="T43" fmla="*/ 267 h 400"/>
                <a:gd name="T44" fmla="*/ 175 w 283"/>
                <a:gd name="T45" fmla="*/ 325 h 400"/>
                <a:gd name="T46" fmla="*/ 173 w 283"/>
                <a:gd name="T47" fmla="*/ 331 h 400"/>
                <a:gd name="T48" fmla="*/ 167 w 283"/>
                <a:gd name="T49" fmla="*/ 334 h 400"/>
                <a:gd name="T50" fmla="*/ 117 w 283"/>
                <a:gd name="T51" fmla="*/ 334 h 400"/>
                <a:gd name="T52" fmla="*/ 111 w 283"/>
                <a:gd name="T53" fmla="*/ 331 h 400"/>
                <a:gd name="T54" fmla="*/ 108 w 283"/>
                <a:gd name="T55" fmla="*/ 325 h 400"/>
                <a:gd name="T56" fmla="*/ 108 w 283"/>
                <a:gd name="T57" fmla="*/ 267 h 400"/>
                <a:gd name="T58" fmla="*/ 50 w 283"/>
                <a:gd name="T59" fmla="*/ 267 h 400"/>
                <a:gd name="T60" fmla="*/ 44 w 283"/>
                <a:gd name="T61" fmla="*/ 265 h 400"/>
                <a:gd name="T62" fmla="*/ 41 w 283"/>
                <a:gd name="T63" fmla="*/ 259 h 400"/>
                <a:gd name="T64" fmla="*/ 41 w 283"/>
                <a:gd name="T65" fmla="*/ 209 h 400"/>
                <a:gd name="T66" fmla="*/ 44 w 283"/>
                <a:gd name="T67" fmla="*/ 203 h 400"/>
                <a:gd name="T68" fmla="*/ 50 w 283"/>
                <a:gd name="T69" fmla="*/ 200 h 400"/>
                <a:gd name="T70" fmla="*/ 108 w 283"/>
                <a:gd name="T71" fmla="*/ 200 h 400"/>
                <a:gd name="T72" fmla="*/ 108 w 283"/>
                <a:gd name="T73" fmla="*/ 142 h 400"/>
                <a:gd name="T74" fmla="*/ 111 w 283"/>
                <a:gd name="T75" fmla="*/ 136 h 400"/>
                <a:gd name="T76" fmla="*/ 117 w 283"/>
                <a:gd name="T77" fmla="*/ 133 h 400"/>
                <a:gd name="T78" fmla="*/ 167 w 283"/>
                <a:gd name="T79" fmla="*/ 133 h 400"/>
                <a:gd name="T80" fmla="*/ 173 w 283"/>
                <a:gd name="T81" fmla="*/ 136 h 400"/>
                <a:gd name="T82" fmla="*/ 175 w 283"/>
                <a:gd name="T83" fmla="*/ 142 h 400"/>
                <a:gd name="T84" fmla="*/ 175 w 283"/>
                <a:gd name="T85" fmla="*/ 200 h 400"/>
                <a:gd name="T86" fmla="*/ 233 w 283"/>
                <a:gd name="T87" fmla="*/ 200 h 400"/>
                <a:gd name="T88" fmla="*/ 239 w 283"/>
                <a:gd name="T89" fmla="*/ 203 h 400"/>
                <a:gd name="T90" fmla="*/ 242 w 283"/>
                <a:gd name="T91" fmla="*/ 209 h 400"/>
                <a:gd name="T92" fmla="*/ 242 w 283"/>
                <a:gd name="T93" fmla="*/ 259 h 400"/>
                <a:gd name="T94" fmla="*/ 242 w 283"/>
                <a:gd name="T95" fmla="*/ 259 h 400"/>
                <a:gd name="T96" fmla="*/ 242 w 283"/>
                <a:gd name="T97" fmla="*/ 25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3" h="400">
                  <a:moveTo>
                    <a:pt x="242" y="25"/>
                  </a:moveTo>
                  <a:cubicBezTo>
                    <a:pt x="242" y="18"/>
                    <a:pt x="239" y="12"/>
                    <a:pt x="234" y="7"/>
                  </a:cubicBezTo>
                  <a:cubicBezTo>
                    <a:pt x="230" y="2"/>
                    <a:pt x="224" y="0"/>
                    <a:pt x="217" y="0"/>
                  </a:cubicBezTo>
                  <a:cubicBezTo>
                    <a:pt x="67" y="0"/>
                    <a:pt x="67" y="0"/>
                    <a:pt x="67" y="0"/>
                  </a:cubicBezTo>
                  <a:cubicBezTo>
                    <a:pt x="60" y="0"/>
                    <a:pt x="54" y="2"/>
                    <a:pt x="49" y="7"/>
                  </a:cubicBezTo>
                  <a:cubicBezTo>
                    <a:pt x="44" y="12"/>
                    <a:pt x="41" y="18"/>
                    <a:pt x="41" y="25"/>
                  </a:cubicBezTo>
                  <a:cubicBezTo>
                    <a:pt x="41" y="67"/>
                    <a:pt x="41" y="67"/>
                    <a:pt x="41" y="67"/>
                  </a:cubicBezTo>
                  <a:cubicBezTo>
                    <a:pt x="0" y="67"/>
                    <a:pt x="0" y="67"/>
                    <a:pt x="0" y="67"/>
                  </a:cubicBezTo>
                  <a:cubicBezTo>
                    <a:pt x="0" y="400"/>
                    <a:pt x="0" y="400"/>
                    <a:pt x="0" y="400"/>
                  </a:cubicBezTo>
                  <a:cubicBezTo>
                    <a:pt x="283" y="400"/>
                    <a:pt x="283" y="400"/>
                    <a:pt x="283" y="400"/>
                  </a:cubicBezTo>
                  <a:cubicBezTo>
                    <a:pt x="283" y="67"/>
                    <a:pt x="283" y="67"/>
                    <a:pt x="283" y="67"/>
                  </a:cubicBezTo>
                  <a:cubicBezTo>
                    <a:pt x="242" y="67"/>
                    <a:pt x="242" y="67"/>
                    <a:pt x="242" y="67"/>
                  </a:cubicBezTo>
                  <a:lnTo>
                    <a:pt x="242" y="25"/>
                  </a:lnTo>
                  <a:close/>
                  <a:moveTo>
                    <a:pt x="75" y="33"/>
                  </a:moveTo>
                  <a:cubicBezTo>
                    <a:pt x="208" y="33"/>
                    <a:pt x="208" y="33"/>
                    <a:pt x="208" y="33"/>
                  </a:cubicBezTo>
                  <a:cubicBezTo>
                    <a:pt x="208" y="67"/>
                    <a:pt x="208" y="67"/>
                    <a:pt x="208" y="67"/>
                  </a:cubicBezTo>
                  <a:cubicBezTo>
                    <a:pt x="75" y="67"/>
                    <a:pt x="75" y="67"/>
                    <a:pt x="75" y="67"/>
                  </a:cubicBezTo>
                  <a:lnTo>
                    <a:pt x="75" y="33"/>
                  </a:lnTo>
                  <a:close/>
                  <a:moveTo>
                    <a:pt x="242" y="259"/>
                  </a:moveTo>
                  <a:cubicBezTo>
                    <a:pt x="242" y="261"/>
                    <a:pt x="241" y="263"/>
                    <a:pt x="239" y="265"/>
                  </a:cubicBezTo>
                  <a:cubicBezTo>
                    <a:pt x="238" y="266"/>
                    <a:pt x="236" y="267"/>
                    <a:pt x="233" y="267"/>
                  </a:cubicBezTo>
                  <a:cubicBezTo>
                    <a:pt x="175" y="267"/>
                    <a:pt x="175" y="267"/>
                    <a:pt x="175" y="267"/>
                  </a:cubicBezTo>
                  <a:cubicBezTo>
                    <a:pt x="175" y="325"/>
                    <a:pt x="175" y="325"/>
                    <a:pt x="175" y="325"/>
                  </a:cubicBezTo>
                  <a:cubicBezTo>
                    <a:pt x="175" y="328"/>
                    <a:pt x="174" y="330"/>
                    <a:pt x="173" y="331"/>
                  </a:cubicBezTo>
                  <a:cubicBezTo>
                    <a:pt x="171" y="333"/>
                    <a:pt x="169" y="334"/>
                    <a:pt x="167" y="334"/>
                  </a:cubicBezTo>
                  <a:cubicBezTo>
                    <a:pt x="117" y="334"/>
                    <a:pt x="117" y="334"/>
                    <a:pt x="117" y="334"/>
                  </a:cubicBezTo>
                  <a:cubicBezTo>
                    <a:pt x="114" y="334"/>
                    <a:pt x="112" y="333"/>
                    <a:pt x="111" y="331"/>
                  </a:cubicBezTo>
                  <a:cubicBezTo>
                    <a:pt x="109" y="330"/>
                    <a:pt x="108" y="328"/>
                    <a:pt x="108" y="325"/>
                  </a:cubicBezTo>
                  <a:cubicBezTo>
                    <a:pt x="108" y="267"/>
                    <a:pt x="108" y="267"/>
                    <a:pt x="108" y="267"/>
                  </a:cubicBezTo>
                  <a:cubicBezTo>
                    <a:pt x="50" y="267"/>
                    <a:pt x="50" y="267"/>
                    <a:pt x="50" y="267"/>
                  </a:cubicBezTo>
                  <a:cubicBezTo>
                    <a:pt x="47" y="267"/>
                    <a:pt x="45" y="266"/>
                    <a:pt x="44" y="265"/>
                  </a:cubicBezTo>
                  <a:cubicBezTo>
                    <a:pt x="42" y="263"/>
                    <a:pt x="41" y="261"/>
                    <a:pt x="41" y="259"/>
                  </a:cubicBezTo>
                  <a:cubicBezTo>
                    <a:pt x="41" y="209"/>
                    <a:pt x="41" y="209"/>
                    <a:pt x="41" y="209"/>
                  </a:cubicBezTo>
                  <a:cubicBezTo>
                    <a:pt x="41" y="206"/>
                    <a:pt x="42" y="204"/>
                    <a:pt x="44" y="203"/>
                  </a:cubicBezTo>
                  <a:cubicBezTo>
                    <a:pt x="45" y="201"/>
                    <a:pt x="47" y="200"/>
                    <a:pt x="50" y="200"/>
                  </a:cubicBezTo>
                  <a:cubicBezTo>
                    <a:pt x="108" y="200"/>
                    <a:pt x="108" y="200"/>
                    <a:pt x="108" y="200"/>
                  </a:cubicBezTo>
                  <a:cubicBezTo>
                    <a:pt x="108" y="142"/>
                    <a:pt x="108" y="142"/>
                    <a:pt x="108" y="142"/>
                  </a:cubicBezTo>
                  <a:cubicBezTo>
                    <a:pt x="108" y="139"/>
                    <a:pt x="109" y="137"/>
                    <a:pt x="111" y="136"/>
                  </a:cubicBezTo>
                  <a:cubicBezTo>
                    <a:pt x="112" y="134"/>
                    <a:pt x="114" y="133"/>
                    <a:pt x="117" y="133"/>
                  </a:cubicBezTo>
                  <a:cubicBezTo>
                    <a:pt x="167" y="133"/>
                    <a:pt x="167" y="133"/>
                    <a:pt x="167" y="133"/>
                  </a:cubicBezTo>
                  <a:cubicBezTo>
                    <a:pt x="169" y="133"/>
                    <a:pt x="171" y="134"/>
                    <a:pt x="173" y="136"/>
                  </a:cubicBezTo>
                  <a:cubicBezTo>
                    <a:pt x="174" y="137"/>
                    <a:pt x="175" y="139"/>
                    <a:pt x="175" y="142"/>
                  </a:cubicBezTo>
                  <a:cubicBezTo>
                    <a:pt x="175" y="200"/>
                    <a:pt x="175" y="200"/>
                    <a:pt x="175" y="200"/>
                  </a:cubicBezTo>
                  <a:cubicBezTo>
                    <a:pt x="233" y="200"/>
                    <a:pt x="233" y="200"/>
                    <a:pt x="233" y="200"/>
                  </a:cubicBezTo>
                  <a:cubicBezTo>
                    <a:pt x="236" y="200"/>
                    <a:pt x="238" y="201"/>
                    <a:pt x="239" y="203"/>
                  </a:cubicBezTo>
                  <a:cubicBezTo>
                    <a:pt x="241" y="204"/>
                    <a:pt x="242" y="206"/>
                    <a:pt x="242" y="209"/>
                  </a:cubicBezTo>
                  <a:cubicBezTo>
                    <a:pt x="242" y="259"/>
                    <a:pt x="242" y="259"/>
                    <a:pt x="242" y="259"/>
                  </a:cubicBezTo>
                  <a:close/>
                  <a:moveTo>
                    <a:pt x="242" y="259"/>
                  </a:moveTo>
                  <a:cubicBezTo>
                    <a:pt x="242" y="259"/>
                    <a:pt x="242" y="259"/>
                    <a:pt x="242" y="259"/>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54" name="Freeform 282">
              <a:extLst>
                <a:ext uri="{FF2B5EF4-FFF2-40B4-BE49-F238E27FC236}">
                  <a16:creationId xmlns:a16="http://schemas.microsoft.com/office/drawing/2014/main" id="{AFF7E994-BD89-46EF-953E-66336852ACB2}"/>
                </a:ext>
              </a:extLst>
            </p:cNvPr>
            <p:cNvSpPr>
              <a:spLocks noEditPoints="1"/>
            </p:cNvSpPr>
            <p:nvPr/>
          </p:nvSpPr>
          <p:spPr bwMode="auto">
            <a:xfrm>
              <a:off x="7386638" y="8486776"/>
              <a:ext cx="252413" cy="1258887"/>
            </a:xfrm>
            <a:custGeom>
              <a:avLst/>
              <a:gdLst>
                <a:gd name="T0" fmla="*/ 50 w 67"/>
                <a:gd name="T1" fmla="*/ 17 h 333"/>
                <a:gd name="T2" fmla="*/ 9 w 67"/>
                <a:gd name="T3" fmla="*/ 0 h 333"/>
                <a:gd name="T4" fmla="*/ 0 w 67"/>
                <a:gd name="T5" fmla="*/ 0 h 333"/>
                <a:gd name="T6" fmla="*/ 0 w 67"/>
                <a:gd name="T7" fmla="*/ 333 h 333"/>
                <a:gd name="T8" fmla="*/ 9 w 67"/>
                <a:gd name="T9" fmla="*/ 333 h 333"/>
                <a:gd name="T10" fmla="*/ 50 w 67"/>
                <a:gd name="T11" fmla="*/ 316 h 333"/>
                <a:gd name="T12" fmla="*/ 67 w 67"/>
                <a:gd name="T13" fmla="*/ 275 h 333"/>
                <a:gd name="T14" fmla="*/ 67 w 67"/>
                <a:gd name="T15" fmla="*/ 58 h 333"/>
                <a:gd name="T16" fmla="*/ 50 w 67"/>
                <a:gd name="T17" fmla="*/ 17 h 333"/>
                <a:gd name="T18" fmla="*/ 50 w 67"/>
                <a:gd name="T19" fmla="*/ 17 h 333"/>
                <a:gd name="T20" fmla="*/ 50 w 67"/>
                <a:gd name="T21" fmla="*/ 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333">
                  <a:moveTo>
                    <a:pt x="50" y="17"/>
                  </a:moveTo>
                  <a:cubicBezTo>
                    <a:pt x="39" y="5"/>
                    <a:pt x="25" y="0"/>
                    <a:pt x="9" y="0"/>
                  </a:cubicBezTo>
                  <a:cubicBezTo>
                    <a:pt x="0" y="0"/>
                    <a:pt x="0" y="0"/>
                    <a:pt x="0" y="0"/>
                  </a:cubicBezTo>
                  <a:cubicBezTo>
                    <a:pt x="0" y="333"/>
                    <a:pt x="0" y="333"/>
                    <a:pt x="0" y="333"/>
                  </a:cubicBezTo>
                  <a:cubicBezTo>
                    <a:pt x="9" y="333"/>
                    <a:pt x="9" y="333"/>
                    <a:pt x="9" y="333"/>
                  </a:cubicBezTo>
                  <a:cubicBezTo>
                    <a:pt x="25" y="333"/>
                    <a:pt x="39" y="328"/>
                    <a:pt x="50" y="316"/>
                  </a:cubicBezTo>
                  <a:cubicBezTo>
                    <a:pt x="61" y="305"/>
                    <a:pt x="67" y="291"/>
                    <a:pt x="67" y="275"/>
                  </a:cubicBezTo>
                  <a:cubicBezTo>
                    <a:pt x="67" y="58"/>
                    <a:pt x="67" y="58"/>
                    <a:pt x="67" y="58"/>
                  </a:cubicBezTo>
                  <a:cubicBezTo>
                    <a:pt x="67" y="42"/>
                    <a:pt x="61" y="28"/>
                    <a:pt x="50" y="17"/>
                  </a:cubicBezTo>
                  <a:close/>
                  <a:moveTo>
                    <a:pt x="50" y="17"/>
                  </a:moveTo>
                  <a:cubicBezTo>
                    <a:pt x="50" y="17"/>
                    <a:pt x="50" y="17"/>
                    <a:pt x="50" y="1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55" name="Group 161">
            <a:extLst>
              <a:ext uri="{FF2B5EF4-FFF2-40B4-BE49-F238E27FC236}">
                <a16:creationId xmlns:a16="http://schemas.microsoft.com/office/drawing/2014/main" id="{3ADB61B4-0EAE-45AB-880E-F8A1F7AB5913}"/>
              </a:ext>
            </a:extLst>
          </p:cNvPr>
          <p:cNvGrpSpPr>
            <a:grpSpLocks noChangeAspect="1"/>
          </p:cNvGrpSpPr>
          <p:nvPr/>
        </p:nvGrpSpPr>
        <p:grpSpPr>
          <a:xfrm>
            <a:off x="1363283" y="4657374"/>
            <a:ext cx="251669" cy="272532"/>
            <a:chOff x="3114675" y="8053388"/>
            <a:chExt cx="1512888" cy="1638301"/>
          </a:xfrm>
          <a:solidFill>
            <a:srgbClr val="000000"/>
          </a:solidFill>
        </p:grpSpPr>
        <p:sp>
          <p:nvSpPr>
            <p:cNvPr id="56" name="Freeform 337">
              <a:extLst>
                <a:ext uri="{FF2B5EF4-FFF2-40B4-BE49-F238E27FC236}">
                  <a16:creationId xmlns:a16="http://schemas.microsoft.com/office/drawing/2014/main" id="{0520DBA2-6BD0-4E00-9F6D-0E41F4B1CE86}"/>
                </a:ext>
              </a:extLst>
            </p:cNvPr>
            <p:cNvSpPr>
              <a:spLocks noEditPoints="1"/>
            </p:cNvSpPr>
            <p:nvPr/>
          </p:nvSpPr>
          <p:spPr bwMode="auto">
            <a:xfrm>
              <a:off x="3746501" y="8053388"/>
              <a:ext cx="252412" cy="882651"/>
            </a:xfrm>
            <a:custGeom>
              <a:avLst/>
              <a:gdLst>
                <a:gd name="T0" fmla="*/ 33 w 67"/>
                <a:gd name="T1" fmla="*/ 234 h 234"/>
                <a:gd name="T2" fmla="*/ 57 w 67"/>
                <a:gd name="T3" fmla="*/ 224 h 234"/>
                <a:gd name="T4" fmla="*/ 67 w 67"/>
                <a:gd name="T5" fmla="*/ 200 h 234"/>
                <a:gd name="T6" fmla="*/ 67 w 67"/>
                <a:gd name="T7" fmla="*/ 33 h 234"/>
                <a:gd name="T8" fmla="*/ 57 w 67"/>
                <a:gd name="T9" fmla="*/ 10 h 234"/>
                <a:gd name="T10" fmla="*/ 33 w 67"/>
                <a:gd name="T11" fmla="*/ 0 h 234"/>
                <a:gd name="T12" fmla="*/ 10 w 67"/>
                <a:gd name="T13" fmla="*/ 10 h 234"/>
                <a:gd name="T14" fmla="*/ 0 w 67"/>
                <a:gd name="T15" fmla="*/ 33 h 234"/>
                <a:gd name="T16" fmla="*/ 0 w 67"/>
                <a:gd name="T17" fmla="*/ 200 h 234"/>
                <a:gd name="T18" fmla="*/ 10 w 67"/>
                <a:gd name="T19" fmla="*/ 224 h 234"/>
                <a:gd name="T20" fmla="*/ 33 w 67"/>
                <a:gd name="T21" fmla="*/ 234 h 234"/>
                <a:gd name="T22" fmla="*/ 33 w 67"/>
                <a:gd name="T23" fmla="*/ 234 h 234"/>
                <a:gd name="T24" fmla="*/ 33 w 67"/>
                <a:gd name="T25"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234">
                  <a:moveTo>
                    <a:pt x="33" y="234"/>
                  </a:moveTo>
                  <a:cubicBezTo>
                    <a:pt x="42" y="234"/>
                    <a:pt x="50" y="230"/>
                    <a:pt x="57" y="224"/>
                  </a:cubicBezTo>
                  <a:cubicBezTo>
                    <a:pt x="63" y="217"/>
                    <a:pt x="67" y="209"/>
                    <a:pt x="67" y="200"/>
                  </a:cubicBezTo>
                  <a:cubicBezTo>
                    <a:pt x="67" y="33"/>
                    <a:pt x="67" y="33"/>
                    <a:pt x="67" y="33"/>
                  </a:cubicBezTo>
                  <a:cubicBezTo>
                    <a:pt x="67" y="24"/>
                    <a:pt x="63" y="17"/>
                    <a:pt x="57" y="10"/>
                  </a:cubicBezTo>
                  <a:cubicBezTo>
                    <a:pt x="50" y="3"/>
                    <a:pt x="42" y="0"/>
                    <a:pt x="33" y="0"/>
                  </a:cubicBezTo>
                  <a:cubicBezTo>
                    <a:pt x="24" y="0"/>
                    <a:pt x="16" y="3"/>
                    <a:pt x="10" y="10"/>
                  </a:cubicBezTo>
                  <a:cubicBezTo>
                    <a:pt x="3" y="17"/>
                    <a:pt x="0" y="24"/>
                    <a:pt x="0" y="33"/>
                  </a:cubicBezTo>
                  <a:cubicBezTo>
                    <a:pt x="0" y="200"/>
                    <a:pt x="0" y="200"/>
                    <a:pt x="0" y="200"/>
                  </a:cubicBezTo>
                  <a:cubicBezTo>
                    <a:pt x="0" y="209"/>
                    <a:pt x="3" y="217"/>
                    <a:pt x="10" y="224"/>
                  </a:cubicBezTo>
                  <a:cubicBezTo>
                    <a:pt x="16" y="230"/>
                    <a:pt x="24" y="234"/>
                    <a:pt x="33" y="234"/>
                  </a:cubicBezTo>
                  <a:close/>
                  <a:moveTo>
                    <a:pt x="33" y="234"/>
                  </a:moveTo>
                  <a:cubicBezTo>
                    <a:pt x="33" y="234"/>
                    <a:pt x="33" y="234"/>
                    <a:pt x="33" y="23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57" name="Freeform 338">
              <a:extLst>
                <a:ext uri="{FF2B5EF4-FFF2-40B4-BE49-F238E27FC236}">
                  <a16:creationId xmlns:a16="http://schemas.microsoft.com/office/drawing/2014/main" id="{C443A0BE-A5D9-4248-A454-15282E0293C6}"/>
                </a:ext>
              </a:extLst>
            </p:cNvPr>
            <p:cNvSpPr>
              <a:spLocks noEditPoints="1"/>
            </p:cNvSpPr>
            <p:nvPr/>
          </p:nvSpPr>
          <p:spPr bwMode="auto">
            <a:xfrm>
              <a:off x="3114675" y="8302627"/>
              <a:ext cx="1512888" cy="1389062"/>
            </a:xfrm>
            <a:custGeom>
              <a:avLst/>
              <a:gdLst>
                <a:gd name="T0" fmla="*/ 379 w 400"/>
                <a:gd name="T1" fmla="*/ 78 h 368"/>
                <a:gd name="T2" fmla="*/ 320 w 400"/>
                <a:gd name="T3" fmla="*/ 8 h 368"/>
                <a:gd name="T4" fmla="*/ 296 w 400"/>
                <a:gd name="T5" fmla="*/ 1 h 368"/>
                <a:gd name="T6" fmla="*/ 274 w 400"/>
                <a:gd name="T7" fmla="*/ 14 h 368"/>
                <a:gd name="T8" fmla="*/ 267 w 400"/>
                <a:gd name="T9" fmla="*/ 39 h 368"/>
                <a:gd name="T10" fmla="*/ 280 w 400"/>
                <a:gd name="T11" fmla="*/ 61 h 368"/>
                <a:gd name="T12" fmla="*/ 320 w 400"/>
                <a:gd name="T13" fmla="*/ 108 h 368"/>
                <a:gd name="T14" fmla="*/ 334 w 400"/>
                <a:gd name="T15" fmla="*/ 168 h 368"/>
                <a:gd name="T16" fmla="*/ 323 w 400"/>
                <a:gd name="T17" fmla="*/ 219 h 368"/>
                <a:gd name="T18" fmla="*/ 295 w 400"/>
                <a:gd name="T19" fmla="*/ 262 h 368"/>
                <a:gd name="T20" fmla="*/ 252 w 400"/>
                <a:gd name="T21" fmla="*/ 291 h 368"/>
                <a:gd name="T22" fmla="*/ 200 w 400"/>
                <a:gd name="T23" fmla="*/ 301 h 368"/>
                <a:gd name="T24" fmla="*/ 148 w 400"/>
                <a:gd name="T25" fmla="*/ 291 h 368"/>
                <a:gd name="T26" fmla="*/ 106 w 400"/>
                <a:gd name="T27" fmla="*/ 262 h 368"/>
                <a:gd name="T28" fmla="*/ 77 w 400"/>
                <a:gd name="T29" fmla="*/ 219 h 368"/>
                <a:gd name="T30" fmla="*/ 67 w 400"/>
                <a:gd name="T31" fmla="*/ 168 h 368"/>
                <a:gd name="T32" fmla="*/ 81 w 400"/>
                <a:gd name="T33" fmla="*/ 108 h 368"/>
                <a:gd name="T34" fmla="*/ 120 w 400"/>
                <a:gd name="T35" fmla="*/ 61 h 368"/>
                <a:gd name="T36" fmla="*/ 133 w 400"/>
                <a:gd name="T37" fmla="*/ 39 h 368"/>
                <a:gd name="T38" fmla="*/ 127 w 400"/>
                <a:gd name="T39" fmla="*/ 14 h 368"/>
                <a:gd name="T40" fmla="*/ 105 w 400"/>
                <a:gd name="T41" fmla="*/ 1 h 368"/>
                <a:gd name="T42" fmla="*/ 80 w 400"/>
                <a:gd name="T43" fmla="*/ 8 h 368"/>
                <a:gd name="T44" fmla="*/ 21 w 400"/>
                <a:gd name="T45" fmla="*/ 78 h 368"/>
                <a:gd name="T46" fmla="*/ 0 w 400"/>
                <a:gd name="T47" fmla="*/ 168 h 368"/>
                <a:gd name="T48" fmla="*/ 16 w 400"/>
                <a:gd name="T49" fmla="*/ 245 h 368"/>
                <a:gd name="T50" fmla="*/ 59 w 400"/>
                <a:gd name="T51" fmla="*/ 309 h 368"/>
                <a:gd name="T52" fmla="*/ 123 w 400"/>
                <a:gd name="T53" fmla="*/ 352 h 368"/>
                <a:gd name="T54" fmla="*/ 200 w 400"/>
                <a:gd name="T55" fmla="*/ 368 h 368"/>
                <a:gd name="T56" fmla="*/ 278 w 400"/>
                <a:gd name="T57" fmla="*/ 352 h 368"/>
                <a:gd name="T58" fmla="*/ 342 w 400"/>
                <a:gd name="T59" fmla="*/ 309 h 368"/>
                <a:gd name="T60" fmla="*/ 385 w 400"/>
                <a:gd name="T61" fmla="*/ 245 h 368"/>
                <a:gd name="T62" fmla="*/ 400 w 400"/>
                <a:gd name="T63" fmla="*/ 168 h 368"/>
                <a:gd name="T64" fmla="*/ 379 w 400"/>
                <a:gd name="T65" fmla="*/ 78 h 368"/>
                <a:gd name="T66" fmla="*/ 379 w 400"/>
                <a:gd name="T67" fmla="*/ 78 h 368"/>
                <a:gd name="T68" fmla="*/ 379 w 400"/>
                <a:gd name="T69" fmla="*/ 7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0" h="368">
                  <a:moveTo>
                    <a:pt x="379" y="78"/>
                  </a:moveTo>
                  <a:cubicBezTo>
                    <a:pt x="365" y="50"/>
                    <a:pt x="346" y="27"/>
                    <a:pt x="320" y="8"/>
                  </a:cubicBezTo>
                  <a:cubicBezTo>
                    <a:pt x="313" y="2"/>
                    <a:pt x="305" y="0"/>
                    <a:pt x="296" y="1"/>
                  </a:cubicBezTo>
                  <a:cubicBezTo>
                    <a:pt x="286" y="2"/>
                    <a:pt x="279" y="7"/>
                    <a:pt x="274" y="14"/>
                  </a:cubicBezTo>
                  <a:cubicBezTo>
                    <a:pt x="268" y="22"/>
                    <a:pt x="266" y="30"/>
                    <a:pt x="267" y="39"/>
                  </a:cubicBezTo>
                  <a:cubicBezTo>
                    <a:pt x="269" y="48"/>
                    <a:pt x="273" y="55"/>
                    <a:pt x="280" y="61"/>
                  </a:cubicBezTo>
                  <a:cubicBezTo>
                    <a:pt x="297" y="74"/>
                    <a:pt x="310" y="90"/>
                    <a:pt x="320" y="108"/>
                  </a:cubicBezTo>
                  <a:cubicBezTo>
                    <a:pt x="329" y="127"/>
                    <a:pt x="334" y="147"/>
                    <a:pt x="334" y="168"/>
                  </a:cubicBezTo>
                  <a:cubicBezTo>
                    <a:pt x="334" y="186"/>
                    <a:pt x="330" y="203"/>
                    <a:pt x="323" y="219"/>
                  </a:cubicBezTo>
                  <a:cubicBezTo>
                    <a:pt x="316" y="236"/>
                    <a:pt x="307" y="250"/>
                    <a:pt x="295" y="262"/>
                  </a:cubicBezTo>
                  <a:cubicBezTo>
                    <a:pt x="283" y="274"/>
                    <a:pt x="268" y="283"/>
                    <a:pt x="252" y="291"/>
                  </a:cubicBezTo>
                  <a:cubicBezTo>
                    <a:pt x="236" y="298"/>
                    <a:pt x="218" y="301"/>
                    <a:pt x="200" y="301"/>
                  </a:cubicBezTo>
                  <a:cubicBezTo>
                    <a:pt x="182" y="301"/>
                    <a:pt x="165" y="298"/>
                    <a:pt x="148" y="291"/>
                  </a:cubicBezTo>
                  <a:cubicBezTo>
                    <a:pt x="132" y="283"/>
                    <a:pt x="118" y="274"/>
                    <a:pt x="106" y="262"/>
                  </a:cubicBezTo>
                  <a:cubicBezTo>
                    <a:pt x="94" y="250"/>
                    <a:pt x="84" y="236"/>
                    <a:pt x="77" y="219"/>
                  </a:cubicBezTo>
                  <a:cubicBezTo>
                    <a:pt x="70" y="203"/>
                    <a:pt x="67" y="186"/>
                    <a:pt x="67" y="168"/>
                  </a:cubicBezTo>
                  <a:cubicBezTo>
                    <a:pt x="67" y="147"/>
                    <a:pt x="71" y="127"/>
                    <a:pt x="81" y="108"/>
                  </a:cubicBezTo>
                  <a:cubicBezTo>
                    <a:pt x="90" y="90"/>
                    <a:pt x="103" y="74"/>
                    <a:pt x="120" y="61"/>
                  </a:cubicBezTo>
                  <a:cubicBezTo>
                    <a:pt x="127" y="55"/>
                    <a:pt x="132" y="48"/>
                    <a:pt x="133" y="39"/>
                  </a:cubicBezTo>
                  <a:cubicBezTo>
                    <a:pt x="134" y="30"/>
                    <a:pt x="132" y="22"/>
                    <a:pt x="127" y="14"/>
                  </a:cubicBezTo>
                  <a:cubicBezTo>
                    <a:pt x="121" y="7"/>
                    <a:pt x="114" y="2"/>
                    <a:pt x="105" y="1"/>
                  </a:cubicBezTo>
                  <a:cubicBezTo>
                    <a:pt x="96" y="0"/>
                    <a:pt x="88" y="2"/>
                    <a:pt x="80" y="8"/>
                  </a:cubicBezTo>
                  <a:cubicBezTo>
                    <a:pt x="55" y="27"/>
                    <a:pt x="35" y="50"/>
                    <a:pt x="21" y="78"/>
                  </a:cubicBezTo>
                  <a:cubicBezTo>
                    <a:pt x="7" y="106"/>
                    <a:pt x="0" y="136"/>
                    <a:pt x="0" y="168"/>
                  </a:cubicBezTo>
                  <a:cubicBezTo>
                    <a:pt x="0" y="195"/>
                    <a:pt x="5" y="221"/>
                    <a:pt x="16" y="245"/>
                  </a:cubicBezTo>
                  <a:cubicBezTo>
                    <a:pt x="27" y="270"/>
                    <a:pt x="41" y="291"/>
                    <a:pt x="59" y="309"/>
                  </a:cubicBezTo>
                  <a:cubicBezTo>
                    <a:pt x="77" y="327"/>
                    <a:pt x="98" y="341"/>
                    <a:pt x="123" y="352"/>
                  </a:cubicBezTo>
                  <a:cubicBezTo>
                    <a:pt x="147" y="363"/>
                    <a:pt x="173" y="368"/>
                    <a:pt x="200" y="368"/>
                  </a:cubicBezTo>
                  <a:cubicBezTo>
                    <a:pt x="227" y="368"/>
                    <a:pt x="253" y="363"/>
                    <a:pt x="278" y="352"/>
                  </a:cubicBezTo>
                  <a:cubicBezTo>
                    <a:pt x="303" y="341"/>
                    <a:pt x="324" y="327"/>
                    <a:pt x="342" y="309"/>
                  </a:cubicBezTo>
                  <a:cubicBezTo>
                    <a:pt x="360" y="291"/>
                    <a:pt x="374" y="270"/>
                    <a:pt x="385" y="245"/>
                  </a:cubicBezTo>
                  <a:cubicBezTo>
                    <a:pt x="395" y="221"/>
                    <a:pt x="400" y="195"/>
                    <a:pt x="400" y="168"/>
                  </a:cubicBezTo>
                  <a:cubicBezTo>
                    <a:pt x="400" y="136"/>
                    <a:pt x="393" y="106"/>
                    <a:pt x="379" y="78"/>
                  </a:cubicBezTo>
                  <a:close/>
                  <a:moveTo>
                    <a:pt x="379" y="78"/>
                  </a:moveTo>
                  <a:cubicBezTo>
                    <a:pt x="379" y="78"/>
                    <a:pt x="379" y="78"/>
                    <a:pt x="379" y="78"/>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58" name="Freeform 342">
            <a:extLst>
              <a:ext uri="{FF2B5EF4-FFF2-40B4-BE49-F238E27FC236}">
                <a16:creationId xmlns:a16="http://schemas.microsoft.com/office/drawing/2014/main" id="{EB819E69-FC31-4590-A3CF-B28BA1778309}"/>
              </a:ext>
            </a:extLst>
          </p:cNvPr>
          <p:cNvSpPr>
            <a:spLocks noChangeAspect="1" noEditPoints="1"/>
          </p:cNvSpPr>
          <p:nvPr/>
        </p:nvSpPr>
        <p:spPr bwMode="auto">
          <a:xfrm>
            <a:off x="1995344" y="4678369"/>
            <a:ext cx="230807" cy="230542"/>
          </a:xfrm>
          <a:custGeom>
            <a:avLst/>
            <a:gdLst>
              <a:gd name="T0" fmla="*/ 362 w 367"/>
              <a:gd name="T1" fmla="*/ 47 h 367"/>
              <a:gd name="T2" fmla="*/ 359 w 367"/>
              <a:gd name="T3" fmla="*/ 9 h 367"/>
              <a:gd name="T4" fmla="*/ 320 w 367"/>
              <a:gd name="T5" fmla="*/ 5 h 367"/>
              <a:gd name="T6" fmla="*/ 275 w 367"/>
              <a:gd name="T7" fmla="*/ 34 h 367"/>
              <a:gd name="T8" fmla="*/ 234 w 367"/>
              <a:gd name="T9" fmla="*/ 75 h 367"/>
              <a:gd name="T10" fmla="*/ 60 w 367"/>
              <a:gd name="T11" fmla="*/ 34 h 367"/>
              <a:gd name="T12" fmla="*/ 52 w 367"/>
              <a:gd name="T13" fmla="*/ 36 h 367"/>
              <a:gd name="T14" fmla="*/ 19 w 367"/>
              <a:gd name="T15" fmla="*/ 69 h 367"/>
              <a:gd name="T16" fmla="*/ 17 w 367"/>
              <a:gd name="T17" fmla="*/ 76 h 367"/>
              <a:gd name="T18" fmla="*/ 21 w 367"/>
              <a:gd name="T19" fmla="*/ 83 h 367"/>
              <a:gd name="T20" fmla="*/ 154 w 367"/>
              <a:gd name="T21" fmla="*/ 155 h 367"/>
              <a:gd name="T22" fmla="*/ 86 w 367"/>
              <a:gd name="T23" fmla="*/ 223 h 367"/>
              <a:gd name="T24" fmla="*/ 35 w 367"/>
              <a:gd name="T25" fmla="*/ 209 h 367"/>
              <a:gd name="T26" fmla="*/ 33 w 367"/>
              <a:gd name="T27" fmla="*/ 209 h 367"/>
              <a:gd name="T28" fmla="*/ 27 w 367"/>
              <a:gd name="T29" fmla="*/ 211 h 367"/>
              <a:gd name="T30" fmla="*/ 2 w 367"/>
              <a:gd name="T31" fmla="*/ 236 h 367"/>
              <a:gd name="T32" fmla="*/ 0 w 367"/>
              <a:gd name="T33" fmla="*/ 243 h 367"/>
              <a:gd name="T34" fmla="*/ 3 w 367"/>
              <a:gd name="T35" fmla="*/ 249 h 367"/>
              <a:gd name="T36" fmla="*/ 69 w 367"/>
              <a:gd name="T37" fmla="*/ 298 h 367"/>
              <a:gd name="T38" fmla="*/ 118 w 367"/>
              <a:gd name="T39" fmla="*/ 364 h 367"/>
              <a:gd name="T40" fmla="*/ 125 w 367"/>
              <a:gd name="T41" fmla="*/ 367 h 367"/>
              <a:gd name="T42" fmla="*/ 125 w 367"/>
              <a:gd name="T43" fmla="*/ 367 h 367"/>
              <a:gd name="T44" fmla="*/ 131 w 367"/>
              <a:gd name="T45" fmla="*/ 365 h 367"/>
              <a:gd name="T46" fmla="*/ 156 w 367"/>
              <a:gd name="T47" fmla="*/ 340 h 367"/>
              <a:gd name="T48" fmla="*/ 158 w 367"/>
              <a:gd name="T49" fmla="*/ 332 h 367"/>
              <a:gd name="T50" fmla="*/ 144 w 367"/>
              <a:gd name="T51" fmla="*/ 281 h 367"/>
              <a:gd name="T52" fmla="*/ 212 w 367"/>
              <a:gd name="T53" fmla="*/ 214 h 367"/>
              <a:gd name="T54" fmla="*/ 285 w 367"/>
              <a:gd name="T55" fmla="*/ 346 h 367"/>
              <a:gd name="T56" fmla="*/ 290 w 367"/>
              <a:gd name="T57" fmla="*/ 350 h 367"/>
              <a:gd name="T58" fmla="*/ 292 w 367"/>
              <a:gd name="T59" fmla="*/ 351 h 367"/>
              <a:gd name="T60" fmla="*/ 297 w 367"/>
              <a:gd name="T61" fmla="*/ 349 h 367"/>
              <a:gd name="T62" fmla="*/ 330 w 367"/>
              <a:gd name="T63" fmla="*/ 324 h 367"/>
              <a:gd name="T64" fmla="*/ 333 w 367"/>
              <a:gd name="T65" fmla="*/ 315 h 367"/>
              <a:gd name="T66" fmla="*/ 292 w 367"/>
              <a:gd name="T67" fmla="*/ 134 h 367"/>
              <a:gd name="T68" fmla="*/ 334 w 367"/>
              <a:gd name="T69" fmla="*/ 92 h 367"/>
              <a:gd name="T70" fmla="*/ 362 w 367"/>
              <a:gd name="T71" fmla="*/ 47 h 367"/>
              <a:gd name="T72" fmla="*/ 362 w 367"/>
              <a:gd name="T73" fmla="*/ 47 h 367"/>
              <a:gd name="T74" fmla="*/ 362 w 367"/>
              <a:gd name="T75" fmla="*/ 4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367">
                <a:moveTo>
                  <a:pt x="362" y="47"/>
                </a:moveTo>
                <a:cubicBezTo>
                  <a:pt x="367" y="31"/>
                  <a:pt x="366" y="18"/>
                  <a:pt x="359" y="9"/>
                </a:cubicBezTo>
                <a:cubicBezTo>
                  <a:pt x="350" y="1"/>
                  <a:pt x="337" y="0"/>
                  <a:pt x="320" y="5"/>
                </a:cubicBezTo>
                <a:cubicBezTo>
                  <a:pt x="303" y="11"/>
                  <a:pt x="289" y="20"/>
                  <a:pt x="275" y="34"/>
                </a:cubicBezTo>
                <a:cubicBezTo>
                  <a:pt x="234" y="75"/>
                  <a:pt x="234" y="75"/>
                  <a:pt x="234" y="75"/>
                </a:cubicBezTo>
                <a:cubicBezTo>
                  <a:pt x="60" y="34"/>
                  <a:pt x="60" y="34"/>
                  <a:pt x="60" y="34"/>
                </a:cubicBezTo>
                <a:cubicBezTo>
                  <a:pt x="57" y="33"/>
                  <a:pt x="55" y="34"/>
                  <a:pt x="52" y="36"/>
                </a:cubicBezTo>
                <a:cubicBezTo>
                  <a:pt x="19" y="69"/>
                  <a:pt x="19" y="69"/>
                  <a:pt x="19" y="69"/>
                </a:cubicBezTo>
                <a:cubicBezTo>
                  <a:pt x="17" y="71"/>
                  <a:pt x="16" y="74"/>
                  <a:pt x="17" y="76"/>
                </a:cubicBezTo>
                <a:cubicBezTo>
                  <a:pt x="17" y="79"/>
                  <a:pt x="19" y="81"/>
                  <a:pt x="21" y="83"/>
                </a:cubicBezTo>
                <a:cubicBezTo>
                  <a:pt x="154" y="155"/>
                  <a:pt x="154" y="155"/>
                  <a:pt x="154" y="155"/>
                </a:cubicBezTo>
                <a:cubicBezTo>
                  <a:pt x="86" y="223"/>
                  <a:pt x="86" y="223"/>
                  <a:pt x="86" y="223"/>
                </a:cubicBezTo>
                <a:cubicBezTo>
                  <a:pt x="35" y="209"/>
                  <a:pt x="35" y="209"/>
                  <a:pt x="35" y="209"/>
                </a:cubicBezTo>
                <a:cubicBezTo>
                  <a:pt x="35" y="209"/>
                  <a:pt x="34" y="209"/>
                  <a:pt x="33" y="209"/>
                </a:cubicBezTo>
                <a:cubicBezTo>
                  <a:pt x="31" y="209"/>
                  <a:pt x="29" y="210"/>
                  <a:pt x="27" y="211"/>
                </a:cubicBezTo>
                <a:cubicBezTo>
                  <a:pt x="2" y="236"/>
                  <a:pt x="2" y="236"/>
                  <a:pt x="2" y="236"/>
                </a:cubicBezTo>
                <a:cubicBezTo>
                  <a:pt x="1" y="239"/>
                  <a:pt x="0" y="241"/>
                  <a:pt x="0" y="243"/>
                </a:cubicBezTo>
                <a:cubicBezTo>
                  <a:pt x="0" y="246"/>
                  <a:pt x="2" y="248"/>
                  <a:pt x="3" y="249"/>
                </a:cubicBezTo>
                <a:cubicBezTo>
                  <a:pt x="69" y="298"/>
                  <a:pt x="69" y="298"/>
                  <a:pt x="69" y="298"/>
                </a:cubicBezTo>
                <a:cubicBezTo>
                  <a:pt x="118" y="364"/>
                  <a:pt x="118" y="364"/>
                  <a:pt x="118" y="364"/>
                </a:cubicBezTo>
                <a:cubicBezTo>
                  <a:pt x="120" y="366"/>
                  <a:pt x="122" y="367"/>
                  <a:pt x="125" y="367"/>
                </a:cubicBezTo>
                <a:cubicBezTo>
                  <a:pt x="125" y="367"/>
                  <a:pt x="125" y="367"/>
                  <a:pt x="125" y="367"/>
                </a:cubicBezTo>
                <a:cubicBezTo>
                  <a:pt x="128" y="367"/>
                  <a:pt x="130" y="367"/>
                  <a:pt x="131" y="365"/>
                </a:cubicBezTo>
                <a:cubicBezTo>
                  <a:pt x="156" y="340"/>
                  <a:pt x="156" y="340"/>
                  <a:pt x="156" y="340"/>
                </a:cubicBezTo>
                <a:cubicBezTo>
                  <a:pt x="158" y="338"/>
                  <a:pt x="159" y="335"/>
                  <a:pt x="158" y="332"/>
                </a:cubicBezTo>
                <a:cubicBezTo>
                  <a:pt x="144" y="281"/>
                  <a:pt x="144" y="281"/>
                  <a:pt x="144" y="281"/>
                </a:cubicBezTo>
                <a:cubicBezTo>
                  <a:pt x="212" y="214"/>
                  <a:pt x="212" y="214"/>
                  <a:pt x="212" y="214"/>
                </a:cubicBezTo>
                <a:cubicBezTo>
                  <a:pt x="285" y="346"/>
                  <a:pt x="285" y="346"/>
                  <a:pt x="285" y="346"/>
                </a:cubicBezTo>
                <a:cubicBezTo>
                  <a:pt x="286" y="349"/>
                  <a:pt x="288" y="350"/>
                  <a:pt x="290" y="350"/>
                </a:cubicBezTo>
                <a:cubicBezTo>
                  <a:pt x="291" y="351"/>
                  <a:pt x="291" y="351"/>
                  <a:pt x="292" y="351"/>
                </a:cubicBezTo>
                <a:cubicBezTo>
                  <a:pt x="294" y="351"/>
                  <a:pt x="296" y="350"/>
                  <a:pt x="297" y="349"/>
                </a:cubicBezTo>
                <a:cubicBezTo>
                  <a:pt x="330" y="324"/>
                  <a:pt x="330" y="324"/>
                  <a:pt x="330" y="324"/>
                </a:cubicBezTo>
                <a:cubicBezTo>
                  <a:pt x="333" y="322"/>
                  <a:pt x="334" y="319"/>
                  <a:pt x="333" y="315"/>
                </a:cubicBezTo>
                <a:cubicBezTo>
                  <a:pt x="292" y="134"/>
                  <a:pt x="292" y="134"/>
                  <a:pt x="292" y="134"/>
                </a:cubicBezTo>
                <a:cubicBezTo>
                  <a:pt x="334" y="92"/>
                  <a:pt x="334" y="92"/>
                  <a:pt x="334" y="92"/>
                </a:cubicBezTo>
                <a:cubicBezTo>
                  <a:pt x="347" y="79"/>
                  <a:pt x="356" y="64"/>
                  <a:pt x="362" y="47"/>
                </a:cubicBezTo>
                <a:close/>
                <a:moveTo>
                  <a:pt x="362" y="47"/>
                </a:moveTo>
                <a:cubicBezTo>
                  <a:pt x="362" y="47"/>
                  <a:pt x="362" y="47"/>
                  <a:pt x="362" y="47"/>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59" name="Group 165">
            <a:extLst>
              <a:ext uri="{FF2B5EF4-FFF2-40B4-BE49-F238E27FC236}">
                <a16:creationId xmlns:a16="http://schemas.microsoft.com/office/drawing/2014/main" id="{D1BCBC29-5FE3-4BC0-B7C6-B2DC24B980D1}"/>
              </a:ext>
            </a:extLst>
          </p:cNvPr>
          <p:cNvGrpSpPr>
            <a:grpSpLocks noChangeAspect="1"/>
          </p:cNvGrpSpPr>
          <p:nvPr/>
        </p:nvGrpSpPr>
        <p:grpSpPr>
          <a:xfrm>
            <a:off x="2606544" y="4668069"/>
            <a:ext cx="314256" cy="251141"/>
            <a:chOff x="7605718" y="8315322"/>
            <a:chExt cx="1889126" cy="1509713"/>
          </a:xfrm>
          <a:solidFill>
            <a:srgbClr val="000000"/>
          </a:solidFill>
        </p:grpSpPr>
        <p:sp>
          <p:nvSpPr>
            <p:cNvPr id="60" name="Freeform 346">
              <a:extLst>
                <a:ext uri="{FF2B5EF4-FFF2-40B4-BE49-F238E27FC236}">
                  <a16:creationId xmlns:a16="http://schemas.microsoft.com/office/drawing/2014/main" id="{E72AF0B0-2CEB-49F8-B195-CB350CC7200F}"/>
                </a:ext>
              </a:extLst>
            </p:cNvPr>
            <p:cNvSpPr>
              <a:spLocks noEditPoints="1"/>
            </p:cNvSpPr>
            <p:nvPr/>
          </p:nvSpPr>
          <p:spPr bwMode="auto">
            <a:xfrm>
              <a:off x="7605718" y="8315322"/>
              <a:ext cx="1889126" cy="1509713"/>
            </a:xfrm>
            <a:custGeom>
              <a:avLst/>
              <a:gdLst>
                <a:gd name="T0" fmla="*/ 488 w 501"/>
                <a:gd name="T1" fmla="*/ 12 h 400"/>
                <a:gd name="T2" fmla="*/ 459 w 501"/>
                <a:gd name="T3" fmla="*/ 0 h 400"/>
                <a:gd name="T4" fmla="*/ 42 w 501"/>
                <a:gd name="T5" fmla="*/ 0 h 400"/>
                <a:gd name="T6" fmla="*/ 12 w 501"/>
                <a:gd name="T7" fmla="*/ 12 h 400"/>
                <a:gd name="T8" fmla="*/ 0 w 501"/>
                <a:gd name="T9" fmla="*/ 42 h 400"/>
                <a:gd name="T10" fmla="*/ 0 w 501"/>
                <a:gd name="T11" fmla="*/ 359 h 400"/>
                <a:gd name="T12" fmla="*/ 12 w 501"/>
                <a:gd name="T13" fmla="*/ 388 h 400"/>
                <a:gd name="T14" fmla="*/ 42 w 501"/>
                <a:gd name="T15" fmla="*/ 400 h 400"/>
                <a:gd name="T16" fmla="*/ 459 w 501"/>
                <a:gd name="T17" fmla="*/ 400 h 400"/>
                <a:gd name="T18" fmla="*/ 488 w 501"/>
                <a:gd name="T19" fmla="*/ 388 h 400"/>
                <a:gd name="T20" fmla="*/ 501 w 501"/>
                <a:gd name="T21" fmla="*/ 359 h 400"/>
                <a:gd name="T22" fmla="*/ 501 w 501"/>
                <a:gd name="T23" fmla="*/ 42 h 400"/>
                <a:gd name="T24" fmla="*/ 488 w 501"/>
                <a:gd name="T25" fmla="*/ 12 h 400"/>
                <a:gd name="T26" fmla="*/ 467 w 501"/>
                <a:gd name="T27" fmla="*/ 359 h 400"/>
                <a:gd name="T28" fmla="*/ 465 w 501"/>
                <a:gd name="T29" fmla="*/ 365 h 400"/>
                <a:gd name="T30" fmla="*/ 459 w 501"/>
                <a:gd name="T31" fmla="*/ 367 h 400"/>
                <a:gd name="T32" fmla="*/ 42 w 501"/>
                <a:gd name="T33" fmla="*/ 367 h 400"/>
                <a:gd name="T34" fmla="*/ 36 w 501"/>
                <a:gd name="T35" fmla="*/ 365 h 400"/>
                <a:gd name="T36" fmla="*/ 33 w 501"/>
                <a:gd name="T37" fmla="*/ 359 h 400"/>
                <a:gd name="T38" fmla="*/ 33 w 501"/>
                <a:gd name="T39" fmla="*/ 42 h 400"/>
                <a:gd name="T40" fmla="*/ 36 w 501"/>
                <a:gd name="T41" fmla="*/ 36 h 400"/>
                <a:gd name="T42" fmla="*/ 42 w 501"/>
                <a:gd name="T43" fmla="*/ 33 h 400"/>
                <a:gd name="T44" fmla="*/ 459 w 501"/>
                <a:gd name="T45" fmla="*/ 33 h 400"/>
                <a:gd name="T46" fmla="*/ 465 w 501"/>
                <a:gd name="T47" fmla="*/ 36 h 400"/>
                <a:gd name="T48" fmla="*/ 467 w 501"/>
                <a:gd name="T49" fmla="*/ 42 h 400"/>
                <a:gd name="T50" fmla="*/ 467 w 501"/>
                <a:gd name="T51" fmla="*/ 359 h 400"/>
                <a:gd name="T52" fmla="*/ 467 w 501"/>
                <a:gd name="T53" fmla="*/ 359 h 400"/>
                <a:gd name="T54" fmla="*/ 467 w 501"/>
                <a:gd name="T55" fmla="*/ 35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1" h="400">
                  <a:moveTo>
                    <a:pt x="488" y="12"/>
                  </a:moveTo>
                  <a:cubicBezTo>
                    <a:pt x="480" y="4"/>
                    <a:pt x="470" y="0"/>
                    <a:pt x="459" y="0"/>
                  </a:cubicBezTo>
                  <a:cubicBezTo>
                    <a:pt x="42" y="0"/>
                    <a:pt x="42" y="0"/>
                    <a:pt x="42" y="0"/>
                  </a:cubicBezTo>
                  <a:cubicBezTo>
                    <a:pt x="30" y="0"/>
                    <a:pt x="20" y="4"/>
                    <a:pt x="12" y="12"/>
                  </a:cubicBezTo>
                  <a:cubicBezTo>
                    <a:pt x="4" y="20"/>
                    <a:pt x="0" y="30"/>
                    <a:pt x="0" y="42"/>
                  </a:cubicBezTo>
                  <a:cubicBezTo>
                    <a:pt x="0" y="359"/>
                    <a:pt x="0" y="359"/>
                    <a:pt x="0" y="359"/>
                  </a:cubicBezTo>
                  <a:cubicBezTo>
                    <a:pt x="0" y="370"/>
                    <a:pt x="4" y="380"/>
                    <a:pt x="12" y="388"/>
                  </a:cubicBezTo>
                  <a:cubicBezTo>
                    <a:pt x="20" y="396"/>
                    <a:pt x="30" y="400"/>
                    <a:pt x="42" y="400"/>
                  </a:cubicBezTo>
                  <a:cubicBezTo>
                    <a:pt x="459" y="400"/>
                    <a:pt x="459" y="400"/>
                    <a:pt x="459" y="400"/>
                  </a:cubicBezTo>
                  <a:cubicBezTo>
                    <a:pt x="470" y="400"/>
                    <a:pt x="480" y="396"/>
                    <a:pt x="488" y="388"/>
                  </a:cubicBezTo>
                  <a:cubicBezTo>
                    <a:pt x="496" y="380"/>
                    <a:pt x="501" y="370"/>
                    <a:pt x="501" y="359"/>
                  </a:cubicBezTo>
                  <a:cubicBezTo>
                    <a:pt x="501" y="42"/>
                    <a:pt x="501" y="42"/>
                    <a:pt x="501" y="42"/>
                  </a:cubicBezTo>
                  <a:cubicBezTo>
                    <a:pt x="501" y="30"/>
                    <a:pt x="496" y="20"/>
                    <a:pt x="488" y="12"/>
                  </a:cubicBezTo>
                  <a:close/>
                  <a:moveTo>
                    <a:pt x="467" y="359"/>
                  </a:moveTo>
                  <a:cubicBezTo>
                    <a:pt x="467" y="361"/>
                    <a:pt x="466" y="363"/>
                    <a:pt x="465" y="365"/>
                  </a:cubicBezTo>
                  <a:cubicBezTo>
                    <a:pt x="463" y="366"/>
                    <a:pt x="461" y="367"/>
                    <a:pt x="459" y="367"/>
                  </a:cubicBezTo>
                  <a:cubicBezTo>
                    <a:pt x="42" y="367"/>
                    <a:pt x="42" y="367"/>
                    <a:pt x="42" y="367"/>
                  </a:cubicBezTo>
                  <a:cubicBezTo>
                    <a:pt x="39" y="367"/>
                    <a:pt x="38" y="366"/>
                    <a:pt x="36" y="365"/>
                  </a:cubicBezTo>
                  <a:cubicBezTo>
                    <a:pt x="34" y="363"/>
                    <a:pt x="33" y="361"/>
                    <a:pt x="33" y="359"/>
                  </a:cubicBezTo>
                  <a:cubicBezTo>
                    <a:pt x="33" y="42"/>
                    <a:pt x="33" y="42"/>
                    <a:pt x="33" y="42"/>
                  </a:cubicBezTo>
                  <a:cubicBezTo>
                    <a:pt x="33" y="39"/>
                    <a:pt x="34" y="37"/>
                    <a:pt x="36" y="36"/>
                  </a:cubicBezTo>
                  <a:cubicBezTo>
                    <a:pt x="38" y="34"/>
                    <a:pt x="39" y="33"/>
                    <a:pt x="42" y="33"/>
                  </a:cubicBezTo>
                  <a:cubicBezTo>
                    <a:pt x="459" y="33"/>
                    <a:pt x="459" y="33"/>
                    <a:pt x="459" y="33"/>
                  </a:cubicBezTo>
                  <a:cubicBezTo>
                    <a:pt x="461" y="33"/>
                    <a:pt x="463" y="34"/>
                    <a:pt x="465" y="36"/>
                  </a:cubicBezTo>
                  <a:cubicBezTo>
                    <a:pt x="466" y="37"/>
                    <a:pt x="467" y="39"/>
                    <a:pt x="467" y="42"/>
                  </a:cubicBezTo>
                  <a:lnTo>
                    <a:pt x="467" y="359"/>
                  </a:lnTo>
                  <a:close/>
                  <a:moveTo>
                    <a:pt x="467" y="359"/>
                  </a:moveTo>
                  <a:cubicBezTo>
                    <a:pt x="467" y="359"/>
                    <a:pt x="467" y="359"/>
                    <a:pt x="467" y="359"/>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61" name="Freeform 347">
              <a:extLst>
                <a:ext uri="{FF2B5EF4-FFF2-40B4-BE49-F238E27FC236}">
                  <a16:creationId xmlns:a16="http://schemas.microsoft.com/office/drawing/2014/main" id="{B413E3EB-989C-4FC4-83C1-AD59F2477731}"/>
                </a:ext>
              </a:extLst>
            </p:cNvPr>
            <p:cNvSpPr>
              <a:spLocks noEditPoints="1"/>
            </p:cNvSpPr>
            <p:nvPr/>
          </p:nvSpPr>
          <p:spPr bwMode="auto">
            <a:xfrm>
              <a:off x="7859717" y="8567740"/>
              <a:ext cx="376238" cy="377824"/>
            </a:xfrm>
            <a:custGeom>
              <a:avLst/>
              <a:gdLst>
                <a:gd name="T0" fmla="*/ 50 w 100"/>
                <a:gd name="T1" fmla="*/ 100 h 100"/>
                <a:gd name="T2" fmla="*/ 85 w 100"/>
                <a:gd name="T3" fmla="*/ 85 h 100"/>
                <a:gd name="T4" fmla="*/ 100 w 100"/>
                <a:gd name="T5" fmla="*/ 50 h 100"/>
                <a:gd name="T6" fmla="*/ 85 w 100"/>
                <a:gd name="T7" fmla="*/ 14 h 100"/>
                <a:gd name="T8" fmla="*/ 50 w 100"/>
                <a:gd name="T9" fmla="*/ 0 h 100"/>
                <a:gd name="T10" fmla="*/ 14 w 100"/>
                <a:gd name="T11" fmla="*/ 14 h 100"/>
                <a:gd name="T12" fmla="*/ 0 w 100"/>
                <a:gd name="T13" fmla="*/ 50 h 100"/>
                <a:gd name="T14" fmla="*/ 14 w 100"/>
                <a:gd name="T15" fmla="*/ 85 h 100"/>
                <a:gd name="T16" fmla="*/ 50 w 100"/>
                <a:gd name="T17" fmla="*/ 100 h 100"/>
                <a:gd name="T18" fmla="*/ 50 w 100"/>
                <a:gd name="T19" fmla="*/ 100 h 100"/>
                <a:gd name="T20" fmla="*/ 50 w 100"/>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0">
                  <a:moveTo>
                    <a:pt x="50" y="100"/>
                  </a:moveTo>
                  <a:cubicBezTo>
                    <a:pt x="64" y="100"/>
                    <a:pt x="76" y="95"/>
                    <a:pt x="85" y="85"/>
                  </a:cubicBezTo>
                  <a:cubicBezTo>
                    <a:pt x="95" y="76"/>
                    <a:pt x="100" y="64"/>
                    <a:pt x="100" y="50"/>
                  </a:cubicBezTo>
                  <a:cubicBezTo>
                    <a:pt x="100" y="36"/>
                    <a:pt x="95" y="24"/>
                    <a:pt x="85" y="14"/>
                  </a:cubicBezTo>
                  <a:cubicBezTo>
                    <a:pt x="76" y="5"/>
                    <a:pt x="64" y="0"/>
                    <a:pt x="50" y="0"/>
                  </a:cubicBezTo>
                  <a:cubicBezTo>
                    <a:pt x="36" y="0"/>
                    <a:pt x="24" y="5"/>
                    <a:pt x="14" y="14"/>
                  </a:cubicBezTo>
                  <a:cubicBezTo>
                    <a:pt x="5" y="24"/>
                    <a:pt x="0" y="36"/>
                    <a:pt x="0" y="50"/>
                  </a:cubicBezTo>
                  <a:cubicBezTo>
                    <a:pt x="0" y="64"/>
                    <a:pt x="5" y="76"/>
                    <a:pt x="14" y="85"/>
                  </a:cubicBezTo>
                  <a:cubicBezTo>
                    <a:pt x="24" y="95"/>
                    <a:pt x="36" y="100"/>
                    <a:pt x="50" y="100"/>
                  </a:cubicBezTo>
                  <a:close/>
                  <a:moveTo>
                    <a:pt x="50" y="100"/>
                  </a:moveTo>
                  <a:cubicBezTo>
                    <a:pt x="50" y="100"/>
                    <a:pt x="50" y="100"/>
                    <a:pt x="50" y="10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62" name="Freeform 348">
              <a:extLst>
                <a:ext uri="{FF2B5EF4-FFF2-40B4-BE49-F238E27FC236}">
                  <a16:creationId xmlns:a16="http://schemas.microsoft.com/office/drawing/2014/main" id="{0BB86778-6FA9-4E16-87E1-E8FAF41BF0F5}"/>
                </a:ext>
              </a:extLst>
            </p:cNvPr>
            <p:cNvSpPr>
              <a:spLocks noEditPoints="1"/>
            </p:cNvSpPr>
            <p:nvPr/>
          </p:nvSpPr>
          <p:spPr bwMode="auto">
            <a:xfrm>
              <a:off x="7859715" y="8723311"/>
              <a:ext cx="1382714" cy="852487"/>
            </a:xfrm>
            <a:custGeom>
              <a:avLst/>
              <a:gdLst>
                <a:gd name="T0" fmla="*/ 296 w 871"/>
                <a:gd name="T1" fmla="*/ 319 h 537"/>
                <a:gd name="T2" fmla="*/ 197 w 871"/>
                <a:gd name="T3" fmla="*/ 219 h 537"/>
                <a:gd name="T4" fmla="*/ 0 w 871"/>
                <a:gd name="T5" fmla="*/ 419 h 537"/>
                <a:gd name="T6" fmla="*/ 0 w 871"/>
                <a:gd name="T7" fmla="*/ 537 h 537"/>
                <a:gd name="T8" fmla="*/ 871 w 871"/>
                <a:gd name="T9" fmla="*/ 537 h 537"/>
                <a:gd name="T10" fmla="*/ 871 w 871"/>
                <a:gd name="T11" fmla="*/ 259 h 537"/>
                <a:gd name="T12" fmla="*/ 612 w 871"/>
                <a:gd name="T13" fmla="*/ 0 h 537"/>
                <a:gd name="T14" fmla="*/ 296 w 871"/>
                <a:gd name="T15" fmla="*/ 319 h 537"/>
                <a:gd name="T16" fmla="*/ 296 w 871"/>
                <a:gd name="T17" fmla="*/ 319 h 537"/>
                <a:gd name="T18" fmla="*/ 296 w 871"/>
                <a:gd name="T19" fmla="*/ 31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1" h="537">
                  <a:moveTo>
                    <a:pt x="296" y="319"/>
                  </a:moveTo>
                  <a:lnTo>
                    <a:pt x="197" y="219"/>
                  </a:lnTo>
                  <a:lnTo>
                    <a:pt x="0" y="419"/>
                  </a:lnTo>
                  <a:lnTo>
                    <a:pt x="0" y="537"/>
                  </a:lnTo>
                  <a:lnTo>
                    <a:pt x="871" y="537"/>
                  </a:lnTo>
                  <a:lnTo>
                    <a:pt x="871" y="259"/>
                  </a:lnTo>
                  <a:lnTo>
                    <a:pt x="612" y="0"/>
                  </a:lnTo>
                  <a:lnTo>
                    <a:pt x="296" y="319"/>
                  </a:lnTo>
                  <a:close/>
                  <a:moveTo>
                    <a:pt x="296" y="319"/>
                  </a:moveTo>
                  <a:lnTo>
                    <a:pt x="296" y="319"/>
                  </a:lnTo>
                  <a:close/>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63" name="Freeform 349">
              <a:extLst>
                <a:ext uri="{FF2B5EF4-FFF2-40B4-BE49-F238E27FC236}">
                  <a16:creationId xmlns:a16="http://schemas.microsoft.com/office/drawing/2014/main" id="{EDC47186-AEE8-4E60-8802-F0B34DCD4270}"/>
                </a:ext>
              </a:extLst>
            </p:cNvPr>
            <p:cNvSpPr>
              <a:spLocks noEditPoints="1"/>
            </p:cNvSpPr>
            <p:nvPr/>
          </p:nvSpPr>
          <p:spPr bwMode="auto">
            <a:xfrm>
              <a:off x="7859712" y="8723314"/>
              <a:ext cx="1382714" cy="852487"/>
            </a:xfrm>
            <a:custGeom>
              <a:avLst/>
              <a:gdLst>
                <a:gd name="T0" fmla="*/ 296 w 871"/>
                <a:gd name="T1" fmla="*/ 319 h 537"/>
                <a:gd name="T2" fmla="*/ 197 w 871"/>
                <a:gd name="T3" fmla="*/ 219 h 537"/>
                <a:gd name="T4" fmla="*/ 0 w 871"/>
                <a:gd name="T5" fmla="*/ 419 h 537"/>
                <a:gd name="T6" fmla="*/ 0 w 871"/>
                <a:gd name="T7" fmla="*/ 537 h 537"/>
                <a:gd name="T8" fmla="*/ 871 w 871"/>
                <a:gd name="T9" fmla="*/ 537 h 537"/>
                <a:gd name="T10" fmla="*/ 871 w 871"/>
                <a:gd name="T11" fmla="*/ 259 h 537"/>
                <a:gd name="T12" fmla="*/ 612 w 871"/>
                <a:gd name="T13" fmla="*/ 0 h 537"/>
                <a:gd name="T14" fmla="*/ 296 w 871"/>
                <a:gd name="T15" fmla="*/ 319 h 537"/>
                <a:gd name="T16" fmla="*/ 296 w 871"/>
                <a:gd name="T17" fmla="*/ 319 h 537"/>
                <a:gd name="T18" fmla="*/ 296 w 871"/>
                <a:gd name="T19" fmla="*/ 31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1" h="537">
                  <a:moveTo>
                    <a:pt x="296" y="319"/>
                  </a:moveTo>
                  <a:lnTo>
                    <a:pt x="197" y="219"/>
                  </a:lnTo>
                  <a:lnTo>
                    <a:pt x="0" y="419"/>
                  </a:lnTo>
                  <a:lnTo>
                    <a:pt x="0" y="537"/>
                  </a:lnTo>
                  <a:lnTo>
                    <a:pt x="871" y="537"/>
                  </a:lnTo>
                  <a:lnTo>
                    <a:pt x="871" y="259"/>
                  </a:lnTo>
                  <a:lnTo>
                    <a:pt x="612" y="0"/>
                  </a:lnTo>
                  <a:lnTo>
                    <a:pt x="296" y="319"/>
                  </a:lnTo>
                  <a:moveTo>
                    <a:pt x="296" y="319"/>
                  </a:moveTo>
                  <a:lnTo>
                    <a:pt x="296" y="319"/>
                  </a:ln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64" name="Group 170">
            <a:extLst>
              <a:ext uri="{FF2B5EF4-FFF2-40B4-BE49-F238E27FC236}">
                <a16:creationId xmlns:a16="http://schemas.microsoft.com/office/drawing/2014/main" id="{1325E38C-F716-40A0-93F1-CFB83D18D539}"/>
              </a:ext>
            </a:extLst>
          </p:cNvPr>
          <p:cNvGrpSpPr>
            <a:grpSpLocks noChangeAspect="1"/>
          </p:cNvGrpSpPr>
          <p:nvPr/>
        </p:nvGrpSpPr>
        <p:grpSpPr>
          <a:xfrm>
            <a:off x="3301193" y="4657374"/>
            <a:ext cx="314256" cy="272532"/>
            <a:chOff x="10383833" y="8077202"/>
            <a:chExt cx="1889124" cy="1638300"/>
          </a:xfrm>
          <a:solidFill>
            <a:srgbClr val="000000"/>
          </a:solidFill>
        </p:grpSpPr>
        <p:sp>
          <p:nvSpPr>
            <p:cNvPr id="65" name="Freeform 353">
              <a:extLst>
                <a:ext uri="{FF2B5EF4-FFF2-40B4-BE49-F238E27FC236}">
                  <a16:creationId xmlns:a16="http://schemas.microsoft.com/office/drawing/2014/main" id="{F9205F89-D6B1-4214-9E05-9A6887CE6947}"/>
                </a:ext>
              </a:extLst>
            </p:cNvPr>
            <p:cNvSpPr>
              <a:spLocks noEditPoints="1"/>
            </p:cNvSpPr>
            <p:nvPr/>
          </p:nvSpPr>
          <p:spPr bwMode="auto">
            <a:xfrm>
              <a:off x="10383833" y="8077202"/>
              <a:ext cx="1889124" cy="1638300"/>
            </a:xfrm>
            <a:custGeom>
              <a:avLst/>
              <a:gdLst>
                <a:gd name="T0" fmla="*/ 481 w 501"/>
                <a:gd name="T1" fmla="*/ 86 h 434"/>
                <a:gd name="T2" fmla="*/ 434 w 501"/>
                <a:gd name="T3" fmla="*/ 67 h 434"/>
                <a:gd name="T4" fmla="*/ 375 w 501"/>
                <a:gd name="T5" fmla="*/ 67 h 434"/>
                <a:gd name="T6" fmla="*/ 362 w 501"/>
                <a:gd name="T7" fmla="*/ 31 h 434"/>
                <a:gd name="T8" fmla="*/ 344 w 501"/>
                <a:gd name="T9" fmla="*/ 9 h 434"/>
                <a:gd name="T10" fmla="*/ 317 w 501"/>
                <a:gd name="T11" fmla="*/ 0 h 434"/>
                <a:gd name="T12" fmla="*/ 184 w 501"/>
                <a:gd name="T13" fmla="*/ 0 h 434"/>
                <a:gd name="T14" fmla="*/ 157 w 501"/>
                <a:gd name="T15" fmla="*/ 9 h 434"/>
                <a:gd name="T16" fmla="*/ 138 w 501"/>
                <a:gd name="T17" fmla="*/ 31 h 434"/>
                <a:gd name="T18" fmla="*/ 125 w 501"/>
                <a:gd name="T19" fmla="*/ 67 h 434"/>
                <a:gd name="T20" fmla="*/ 67 w 501"/>
                <a:gd name="T21" fmla="*/ 67 h 434"/>
                <a:gd name="T22" fmla="*/ 20 w 501"/>
                <a:gd name="T23" fmla="*/ 86 h 434"/>
                <a:gd name="T24" fmla="*/ 0 w 501"/>
                <a:gd name="T25" fmla="*/ 133 h 434"/>
                <a:gd name="T26" fmla="*/ 0 w 501"/>
                <a:gd name="T27" fmla="*/ 367 h 434"/>
                <a:gd name="T28" fmla="*/ 20 w 501"/>
                <a:gd name="T29" fmla="*/ 414 h 434"/>
                <a:gd name="T30" fmla="*/ 67 w 501"/>
                <a:gd name="T31" fmla="*/ 434 h 434"/>
                <a:gd name="T32" fmla="*/ 434 w 501"/>
                <a:gd name="T33" fmla="*/ 434 h 434"/>
                <a:gd name="T34" fmla="*/ 481 w 501"/>
                <a:gd name="T35" fmla="*/ 414 h 434"/>
                <a:gd name="T36" fmla="*/ 501 w 501"/>
                <a:gd name="T37" fmla="*/ 367 h 434"/>
                <a:gd name="T38" fmla="*/ 501 w 501"/>
                <a:gd name="T39" fmla="*/ 133 h 434"/>
                <a:gd name="T40" fmla="*/ 481 w 501"/>
                <a:gd name="T41" fmla="*/ 86 h 434"/>
                <a:gd name="T42" fmla="*/ 333 w 501"/>
                <a:gd name="T43" fmla="*/ 333 h 434"/>
                <a:gd name="T44" fmla="*/ 250 w 501"/>
                <a:gd name="T45" fmla="*/ 367 h 434"/>
                <a:gd name="T46" fmla="*/ 168 w 501"/>
                <a:gd name="T47" fmla="*/ 333 h 434"/>
                <a:gd name="T48" fmla="*/ 133 w 501"/>
                <a:gd name="T49" fmla="*/ 250 h 434"/>
                <a:gd name="T50" fmla="*/ 168 w 501"/>
                <a:gd name="T51" fmla="*/ 168 h 434"/>
                <a:gd name="T52" fmla="*/ 250 w 501"/>
                <a:gd name="T53" fmla="*/ 133 h 434"/>
                <a:gd name="T54" fmla="*/ 333 w 501"/>
                <a:gd name="T55" fmla="*/ 168 h 434"/>
                <a:gd name="T56" fmla="*/ 367 w 501"/>
                <a:gd name="T57" fmla="*/ 250 h 434"/>
                <a:gd name="T58" fmla="*/ 333 w 501"/>
                <a:gd name="T59" fmla="*/ 333 h 434"/>
                <a:gd name="T60" fmla="*/ 333 w 501"/>
                <a:gd name="T61" fmla="*/ 333 h 434"/>
                <a:gd name="T62" fmla="*/ 333 w 501"/>
                <a:gd name="T63" fmla="*/ 33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1" h="434">
                  <a:moveTo>
                    <a:pt x="481" y="86"/>
                  </a:moveTo>
                  <a:cubicBezTo>
                    <a:pt x="468" y="73"/>
                    <a:pt x="452" y="67"/>
                    <a:pt x="434" y="67"/>
                  </a:cubicBezTo>
                  <a:cubicBezTo>
                    <a:pt x="375" y="67"/>
                    <a:pt x="375" y="67"/>
                    <a:pt x="375" y="67"/>
                  </a:cubicBezTo>
                  <a:cubicBezTo>
                    <a:pt x="362" y="31"/>
                    <a:pt x="362" y="31"/>
                    <a:pt x="362" y="31"/>
                  </a:cubicBezTo>
                  <a:cubicBezTo>
                    <a:pt x="359" y="23"/>
                    <a:pt x="353" y="15"/>
                    <a:pt x="344" y="9"/>
                  </a:cubicBezTo>
                  <a:cubicBezTo>
                    <a:pt x="335" y="3"/>
                    <a:pt x="326" y="0"/>
                    <a:pt x="317" y="0"/>
                  </a:cubicBezTo>
                  <a:cubicBezTo>
                    <a:pt x="184" y="0"/>
                    <a:pt x="184" y="0"/>
                    <a:pt x="184" y="0"/>
                  </a:cubicBezTo>
                  <a:cubicBezTo>
                    <a:pt x="174" y="0"/>
                    <a:pt x="165" y="3"/>
                    <a:pt x="157" y="9"/>
                  </a:cubicBezTo>
                  <a:cubicBezTo>
                    <a:pt x="148" y="15"/>
                    <a:pt x="142" y="23"/>
                    <a:pt x="138" y="31"/>
                  </a:cubicBezTo>
                  <a:cubicBezTo>
                    <a:pt x="125" y="67"/>
                    <a:pt x="125" y="67"/>
                    <a:pt x="125" y="67"/>
                  </a:cubicBezTo>
                  <a:cubicBezTo>
                    <a:pt x="67" y="67"/>
                    <a:pt x="67" y="67"/>
                    <a:pt x="67" y="67"/>
                  </a:cubicBezTo>
                  <a:cubicBezTo>
                    <a:pt x="48" y="67"/>
                    <a:pt x="33" y="73"/>
                    <a:pt x="20" y="86"/>
                  </a:cubicBezTo>
                  <a:cubicBezTo>
                    <a:pt x="7" y="99"/>
                    <a:pt x="0" y="115"/>
                    <a:pt x="0" y="133"/>
                  </a:cubicBezTo>
                  <a:cubicBezTo>
                    <a:pt x="0" y="367"/>
                    <a:pt x="0" y="367"/>
                    <a:pt x="0" y="367"/>
                  </a:cubicBezTo>
                  <a:cubicBezTo>
                    <a:pt x="0" y="386"/>
                    <a:pt x="7" y="401"/>
                    <a:pt x="20" y="414"/>
                  </a:cubicBezTo>
                  <a:cubicBezTo>
                    <a:pt x="33" y="427"/>
                    <a:pt x="48" y="434"/>
                    <a:pt x="67" y="434"/>
                  </a:cubicBezTo>
                  <a:cubicBezTo>
                    <a:pt x="434" y="434"/>
                    <a:pt x="434" y="434"/>
                    <a:pt x="434" y="434"/>
                  </a:cubicBezTo>
                  <a:cubicBezTo>
                    <a:pt x="452" y="434"/>
                    <a:pt x="468" y="427"/>
                    <a:pt x="481" y="414"/>
                  </a:cubicBezTo>
                  <a:cubicBezTo>
                    <a:pt x="494" y="401"/>
                    <a:pt x="501" y="386"/>
                    <a:pt x="501" y="367"/>
                  </a:cubicBezTo>
                  <a:cubicBezTo>
                    <a:pt x="501" y="133"/>
                    <a:pt x="501" y="133"/>
                    <a:pt x="501" y="133"/>
                  </a:cubicBezTo>
                  <a:cubicBezTo>
                    <a:pt x="501" y="115"/>
                    <a:pt x="494" y="99"/>
                    <a:pt x="481" y="86"/>
                  </a:cubicBezTo>
                  <a:close/>
                  <a:moveTo>
                    <a:pt x="333" y="333"/>
                  </a:moveTo>
                  <a:cubicBezTo>
                    <a:pt x="310" y="356"/>
                    <a:pt x="282" y="367"/>
                    <a:pt x="250" y="367"/>
                  </a:cubicBezTo>
                  <a:cubicBezTo>
                    <a:pt x="218" y="367"/>
                    <a:pt x="191" y="356"/>
                    <a:pt x="168" y="333"/>
                  </a:cubicBezTo>
                  <a:cubicBezTo>
                    <a:pt x="145" y="310"/>
                    <a:pt x="133" y="282"/>
                    <a:pt x="133" y="250"/>
                  </a:cubicBezTo>
                  <a:cubicBezTo>
                    <a:pt x="133" y="218"/>
                    <a:pt x="145" y="191"/>
                    <a:pt x="168" y="168"/>
                  </a:cubicBezTo>
                  <a:cubicBezTo>
                    <a:pt x="191" y="145"/>
                    <a:pt x="218" y="133"/>
                    <a:pt x="250" y="133"/>
                  </a:cubicBezTo>
                  <a:cubicBezTo>
                    <a:pt x="282" y="133"/>
                    <a:pt x="310" y="145"/>
                    <a:pt x="333" y="168"/>
                  </a:cubicBezTo>
                  <a:cubicBezTo>
                    <a:pt x="356" y="191"/>
                    <a:pt x="367" y="218"/>
                    <a:pt x="367" y="250"/>
                  </a:cubicBezTo>
                  <a:cubicBezTo>
                    <a:pt x="367" y="282"/>
                    <a:pt x="356" y="310"/>
                    <a:pt x="333" y="333"/>
                  </a:cubicBezTo>
                  <a:close/>
                  <a:moveTo>
                    <a:pt x="333" y="333"/>
                  </a:moveTo>
                  <a:cubicBezTo>
                    <a:pt x="333" y="333"/>
                    <a:pt x="333" y="333"/>
                    <a:pt x="333" y="333"/>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66" name="Freeform 354">
              <a:extLst>
                <a:ext uri="{FF2B5EF4-FFF2-40B4-BE49-F238E27FC236}">
                  <a16:creationId xmlns:a16="http://schemas.microsoft.com/office/drawing/2014/main" id="{4E96C6CC-EFE4-4217-A38F-D0B6CDBBEA88}"/>
                </a:ext>
              </a:extLst>
            </p:cNvPr>
            <p:cNvSpPr>
              <a:spLocks noEditPoints="1"/>
            </p:cNvSpPr>
            <p:nvPr/>
          </p:nvSpPr>
          <p:spPr bwMode="auto">
            <a:xfrm>
              <a:off x="11044239" y="8737600"/>
              <a:ext cx="565149" cy="566738"/>
            </a:xfrm>
            <a:custGeom>
              <a:avLst/>
              <a:gdLst>
                <a:gd name="T0" fmla="*/ 75 w 150"/>
                <a:gd name="T1" fmla="*/ 0 h 150"/>
                <a:gd name="T2" fmla="*/ 22 w 150"/>
                <a:gd name="T3" fmla="*/ 22 h 150"/>
                <a:gd name="T4" fmla="*/ 0 w 150"/>
                <a:gd name="T5" fmla="*/ 75 h 150"/>
                <a:gd name="T6" fmla="*/ 22 w 150"/>
                <a:gd name="T7" fmla="*/ 128 h 150"/>
                <a:gd name="T8" fmla="*/ 75 w 150"/>
                <a:gd name="T9" fmla="*/ 150 h 150"/>
                <a:gd name="T10" fmla="*/ 128 w 150"/>
                <a:gd name="T11" fmla="*/ 128 h 150"/>
                <a:gd name="T12" fmla="*/ 150 w 150"/>
                <a:gd name="T13" fmla="*/ 75 h 150"/>
                <a:gd name="T14" fmla="*/ 128 w 150"/>
                <a:gd name="T15" fmla="*/ 22 h 150"/>
                <a:gd name="T16" fmla="*/ 75 w 150"/>
                <a:gd name="T17" fmla="*/ 0 h 150"/>
                <a:gd name="T18" fmla="*/ 75 w 150"/>
                <a:gd name="T19" fmla="*/ 0 h 150"/>
                <a:gd name="T20" fmla="*/ 75 w 150"/>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50">
                  <a:moveTo>
                    <a:pt x="75" y="0"/>
                  </a:moveTo>
                  <a:cubicBezTo>
                    <a:pt x="55" y="0"/>
                    <a:pt x="37" y="8"/>
                    <a:pt x="22" y="22"/>
                  </a:cubicBezTo>
                  <a:cubicBezTo>
                    <a:pt x="8" y="37"/>
                    <a:pt x="0" y="55"/>
                    <a:pt x="0" y="75"/>
                  </a:cubicBezTo>
                  <a:cubicBezTo>
                    <a:pt x="0" y="96"/>
                    <a:pt x="8" y="114"/>
                    <a:pt x="22" y="128"/>
                  </a:cubicBezTo>
                  <a:cubicBezTo>
                    <a:pt x="37" y="143"/>
                    <a:pt x="55" y="150"/>
                    <a:pt x="75" y="150"/>
                  </a:cubicBezTo>
                  <a:cubicBezTo>
                    <a:pt x="96" y="150"/>
                    <a:pt x="114" y="143"/>
                    <a:pt x="128" y="128"/>
                  </a:cubicBezTo>
                  <a:cubicBezTo>
                    <a:pt x="143" y="114"/>
                    <a:pt x="150" y="96"/>
                    <a:pt x="150" y="75"/>
                  </a:cubicBezTo>
                  <a:cubicBezTo>
                    <a:pt x="150" y="55"/>
                    <a:pt x="143" y="37"/>
                    <a:pt x="128" y="22"/>
                  </a:cubicBezTo>
                  <a:cubicBezTo>
                    <a:pt x="114" y="8"/>
                    <a:pt x="96" y="0"/>
                    <a:pt x="75" y="0"/>
                  </a:cubicBezTo>
                  <a:close/>
                  <a:moveTo>
                    <a:pt x="75" y="0"/>
                  </a:moveTo>
                  <a:cubicBezTo>
                    <a:pt x="75" y="0"/>
                    <a:pt x="75" y="0"/>
                    <a:pt x="75"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67" name="Group 173">
            <a:extLst>
              <a:ext uri="{FF2B5EF4-FFF2-40B4-BE49-F238E27FC236}">
                <a16:creationId xmlns:a16="http://schemas.microsoft.com/office/drawing/2014/main" id="{75B0DB2A-0CA5-41E3-9D0B-F052D56749C1}"/>
              </a:ext>
            </a:extLst>
          </p:cNvPr>
          <p:cNvGrpSpPr>
            <a:grpSpLocks noChangeAspect="1"/>
          </p:cNvGrpSpPr>
          <p:nvPr/>
        </p:nvGrpSpPr>
        <p:grpSpPr>
          <a:xfrm>
            <a:off x="3995843" y="4669521"/>
            <a:ext cx="248235" cy="248237"/>
            <a:chOff x="13668380" y="8128000"/>
            <a:chExt cx="1492246" cy="1492254"/>
          </a:xfrm>
          <a:solidFill>
            <a:srgbClr val="000000"/>
          </a:solidFill>
        </p:grpSpPr>
        <p:sp>
          <p:nvSpPr>
            <p:cNvPr id="68" name="Freeform 358">
              <a:extLst>
                <a:ext uri="{FF2B5EF4-FFF2-40B4-BE49-F238E27FC236}">
                  <a16:creationId xmlns:a16="http://schemas.microsoft.com/office/drawing/2014/main" id="{D6CFAC9F-97FC-4842-8A1F-D7909F689F49}"/>
                </a:ext>
              </a:extLst>
            </p:cNvPr>
            <p:cNvSpPr>
              <a:spLocks noEditPoints="1"/>
            </p:cNvSpPr>
            <p:nvPr/>
          </p:nvSpPr>
          <p:spPr bwMode="auto">
            <a:xfrm>
              <a:off x="13668380" y="8393116"/>
              <a:ext cx="1228725" cy="1227138"/>
            </a:xfrm>
            <a:custGeom>
              <a:avLst/>
              <a:gdLst>
                <a:gd name="T0" fmla="*/ 0 w 325"/>
                <a:gd name="T1" fmla="*/ 217 h 325"/>
                <a:gd name="T2" fmla="*/ 0 w 325"/>
                <a:gd name="T3" fmla="*/ 325 h 325"/>
                <a:gd name="T4" fmla="*/ 108 w 325"/>
                <a:gd name="T5" fmla="*/ 325 h 325"/>
                <a:gd name="T6" fmla="*/ 325 w 325"/>
                <a:gd name="T7" fmla="*/ 108 h 325"/>
                <a:gd name="T8" fmla="*/ 217 w 325"/>
                <a:gd name="T9" fmla="*/ 0 h 325"/>
                <a:gd name="T10" fmla="*/ 0 w 325"/>
                <a:gd name="T11" fmla="*/ 217 h 325"/>
                <a:gd name="T12" fmla="*/ 95 w 325"/>
                <a:gd name="T13" fmla="*/ 292 h 325"/>
                <a:gd name="T14" fmla="*/ 67 w 325"/>
                <a:gd name="T15" fmla="*/ 292 h 325"/>
                <a:gd name="T16" fmla="*/ 67 w 325"/>
                <a:gd name="T17" fmla="*/ 258 h 325"/>
                <a:gd name="T18" fmla="*/ 33 w 325"/>
                <a:gd name="T19" fmla="*/ 258 h 325"/>
                <a:gd name="T20" fmla="*/ 33 w 325"/>
                <a:gd name="T21" fmla="*/ 230 h 325"/>
                <a:gd name="T22" fmla="*/ 57 w 325"/>
                <a:gd name="T23" fmla="*/ 207 h 325"/>
                <a:gd name="T24" fmla="*/ 118 w 325"/>
                <a:gd name="T25" fmla="*/ 268 h 325"/>
                <a:gd name="T26" fmla="*/ 95 w 325"/>
                <a:gd name="T27" fmla="*/ 292 h 325"/>
                <a:gd name="T28" fmla="*/ 225 w 325"/>
                <a:gd name="T29" fmla="*/ 44 h 325"/>
                <a:gd name="T30" fmla="*/ 231 w 325"/>
                <a:gd name="T31" fmla="*/ 50 h 325"/>
                <a:gd name="T32" fmla="*/ 229 w 325"/>
                <a:gd name="T33" fmla="*/ 54 h 325"/>
                <a:gd name="T34" fmla="*/ 88 w 325"/>
                <a:gd name="T35" fmla="*/ 195 h 325"/>
                <a:gd name="T36" fmla="*/ 83 w 325"/>
                <a:gd name="T37" fmla="*/ 197 h 325"/>
                <a:gd name="T38" fmla="*/ 78 w 325"/>
                <a:gd name="T39" fmla="*/ 191 h 325"/>
                <a:gd name="T40" fmla="*/ 80 w 325"/>
                <a:gd name="T41" fmla="*/ 187 h 325"/>
                <a:gd name="T42" fmla="*/ 221 w 325"/>
                <a:gd name="T43" fmla="*/ 46 h 325"/>
                <a:gd name="T44" fmla="*/ 225 w 325"/>
                <a:gd name="T45" fmla="*/ 44 h 325"/>
                <a:gd name="T46" fmla="*/ 225 w 325"/>
                <a:gd name="T47" fmla="*/ 44 h 325"/>
                <a:gd name="T48" fmla="*/ 225 w 325"/>
                <a:gd name="T49" fmla="*/ 4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5" h="325">
                  <a:moveTo>
                    <a:pt x="0" y="217"/>
                  </a:moveTo>
                  <a:cubicBezTo>
                    <a:pt x="0" y="325"/>
                    <a:pt x="0" y="325"/>
                    <a:pt x="0" y="325"/>
                  </a:cubicBezTo>
                  <a:cubicBezTo>
                    <a:pt x="108" y="325"/>
                    <a:pt x="108" y="325"/>
                    <a:pt x="108" y="325"/>
                  </a:cubicBezTo>
                  <a:cubicBezTo>
                    <a:pt x="325" y="108"/>
                    <a:pt x="325" y="108"/>
                    <a:pt x="325" y="108"/>
                  </a:cubicBezTo>
                  <a:cubicBezTo>
                    <a:pt x="217" y="0"/>
                    <a:pt x="217" y="0"/>
                    <a:pt x="217" y="0"/>
                  </a:cubicBezTo>
                  <a:lnTo>
                    <a:pt x="0" y="217"/>
                  </a:lnTo>
                  <a:close/>
                  <a:moveTo>
                    <a:pt x="95" y="292"/>
                  </a:moveTo>
                  <a:cubicBezTo>
                    <a:pt x="67" y="292"/>
                    <a:pt x="67" y="292"/>
                    <a:pt x="67" y="292"/>
                  </a:cubicBezTo>
                  <a:cubicBezTo>
                    <a:pt x="67" y="258"/>
                    <a:pt x="67" y="258"/>
                    <a:pt x="67" y="258"/>
                  </a:cubicBezTo>
                  <a:cubicBezTo>
                    <a:pt x="33" y="258"/>
                    <a:pt x="33" y="258"/>
                    <a:pt x="33" y="258"/>
                  </a:cubicBezTo>
                  <a:cubicBezTo>
                    <a:pt x="33" y="230"/>
                    <a:pt x="33" y="230"/>
                    <a:pt x="33" y="230"/>
                  </a:cubicBezTo>
                  <a:cubicBezTo>
                    <a:pt x="57" y="207"/>
                    <a:pt x="57" y="207"/>
                    <a:pt x="57" y="207"/>
                  </a:cubicBezTo>
                  <a:cubicBezTo>
                    <a:pt x="118" y="268"/>
                    <a:pt x="118" y="268"/>
                    <a:pt x="118" y="268"/>
                  </a:cubicBezTo>
                  <a:lnTo>
                    <a:pt x="95" y="292"/>
                  </a:lnTo>
                  <a:close/>
                  <a:moveTo>
                    <a:pt x="225" y="44"/>
                  </a:moveTo>
                  <a:cubicBezTo>
                    <a:pt x="229" y="44"/>
                    <a:pt x="231" y="46"/>
                    <a:pt x="231" y="50"/>
                  </a:cubicBezTo>
                  <a:cubicBezTo>
                    <a:pt x="231" y="51"/>
                    <a:pt x="230" y="53"/>
                    <a:pt x="229" y="54"/>
                  </a:cubicBezTo>
                  <a:cubicBezTo>
                    <a:pt x="88" y="195"/>
                    <a:pt x="88" y="195"/>
                    <a:pt x="88" y="195"/>
                  </a:cubicBezTo>
                  <a:cubicBezTo>
                    <a:pt x="87" y="197"/>
                    <a:pt x="85" y="197"/>
                    <a:pt x="83" y="197"/>
                  </a:cubicBezTo>
                  <a:cubicBezTo>
                    <a:pt x="80" y="197"/>
                    <a:pt x="78" y="195"/>
                    <a:pt x="78" y="191"/>
                  </a:cubicBezTo>
                  <a:cubicBezTo>
                    <a:pt x="78" y="190"/>
                    <a:pt x="78" y="188"/>
                    <a:pt x="80" y="187"/>
                  </a:cubicBezTo>
                  <a:cubicBezTo>
                    <a:pt x="221" y="46"/>
                    <a:pt x="221" y="46"/>
                    <a:pt x="221" y="46"/>
                  </a:cubicBezTo>
                  <a:cubicBezTo>
                    <a:pt x="222" y="45"/>
                    <a:pt x="224" y="44"/>
                    <a:pt x="225" y="44"/>
                  </a:cubicBezTo>
                  <a:close/>
                  <a:moveTo>
                    <a:pt x="225" y="44"/>
                  </a:moveTo>
                  <a:cubicBezTo>
                    <a:pt x="225" y="44"/>
                    <a:pt x="225" y="44"/>
                    <a:pt x="225" y="4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69" name="Freeform 359">
              <a:extLst>
                <a:ext uri="{FF2B5EF4-FFF2-40B4-BE49-F238E27FC236}">
                  <a16:creationId xmlns:a16="http://schemas.microsoft.com/office/drawing/2014/main" id="{D9C0B724-2630-4C76-A7C6-F240ABC507F2}"/>
                </a:ext>
              </a:extLst>
            </p:cNvPr>
            <p:cNvSpPr>
              <a:spLocks noEditPoints="1"/>
            </p:cNvSpPr>
            <p:nvPr/>
          </p:nvSpPr>
          <p:spPr bwMode="auto">
            <a:xfrm>
              <a:off x="14552613" y="8128000"/>
              <a:ext cx="608013" cy="608013"/>
            </a:xfrm>
            <a:custGeom>
              <a:avLst/>
              <a:gdLst>
                <a:gd name="T0" fmla="*/ 151 w 161"/>
                <a:gd name="T1" fmla="*/ 71 h 161"/>
                <a:gd name="T2" fmla="*/ 90 w 161"/>
                <a:gd name="T3" fmla="*/ 10 h 161"/>
                <a:gd name="T4" fmla="*/ 66 w 161"/>
                <a:gd name="T5" fmla="*/ 0 h 161"/>
                <a:gd name="T6" fmla="*/ 43 w 161"/>
                <a:gd name="T7" fmla="*/ 10 h 161"/>
                <a:gd name="T8" fmla="*/ 0 w 161"/>
                <a:gd name="T9" fmla="*/ 53 h 161"/>
                <a:gd name="T10" fmla="*/ 108 w 161"/>
                <a:gd name="T11" fmla="*/ 161 h 161"/>
                <a:gd name="T12" fmla="*/ 151 w 161"/>
                <a:gd name="T13" fmla="*/ 118 h 161"/>
                <a:gd name="T14" fmla="*/ 161 w 161"/>
                <a:gd name="T15" fmla="*/ 95 h 161"/>
                <a:gd name="T16" fmla="*/ 151 w 161"/>
                <a:gd name="T17" fmla="*/ 71 h 161"/>
                <a:gd name="T18" fmla="*/ 151 w 161"/>
                <a:gd name="T19" fmla="*/ 71 h 161"/>
                <a:gd name="T20" fmla="*/ 151 w 161"/>
                <a:gd name="T21" fmla="*/ 7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61">
                  <a:moveTo>
                    <a:pt x="151" y="71"/>
                  </a:moveTo>
                  <a:cubicBezTo>
                    <a:pt x="90" y="10"/>
                    <a:pt x="90" y="10"/>
                    <a:pt x="90" y="10"/>
                  </a:cubicBezTo>
                  <a:cubicBezTo>
                    <a:pt x="83" y="3"/>
                    <a:pt x="76" y="0"/>
                    <a:pt x="66" y="0"/>
                  </a:cubicBezTo>
                  <a:cubicBezTo>
                    <a:pt x="57" y="0"/>
                    <a:pt x="49" y="3"/>
                    <a:pt x="43" y="10"/>
                  </a:cubicBezTo>
                  <a:cubicBezTo>
                    <a:pt x="0" y="53"/>
                    <a:pt x="0" y="53"/>
                    <a:pt x="0" y="53"/>
                  </a:cubicBezTo>
                  <a:cubicBezTo>
                    <a:pt x="108" y="161"/>
                    <a:pt x="108" y="161"/>
                    <a:pt x="108" y="161"/>
                  </a:cubicBezTo>
                  <a:cubicBezTo>
                    <a:pt x="151" y="118"/>
                    <a:pt x="151" y="118"/>
                    <a:pt x="151" y="118"/>
                  </a:cubicBezTo>
                  <a:cubicBezTo>
                    <a:pt x="158" y="112"/>
                    <a:pt x="161" y="104"/>
                    <a:pt x="161" y="95"/>
                  </a:cubicBezTo>
                  <a:cubicBezTo>
                    <a:pt x="161" y="86"/>
                    <a:pt x="158" y="78"/>
                    <a:pt x="151" y="71"/>
                  </a:cubicBezTo>
                  <a:close/>
                  <a:moveTo>
                    <a:pt x="151" y="71"/>
                  </a:moveTo>
                  <a:cubicBezTo>
                    <a:pt x="151" y="71"/>
                    <a:pt x="151" y="71"/>
                    <a:pt x="151" y="71"/>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70" name="Freeform 363">
            <a:extLst>
              <a:ext uri="{FF2B5EF4-FFF2-40B4-BE49-F238E27FC236}">
                <a16:creationId xmlns:a16="http://schemas.microsoft.com/office/drawing/2014/main" id="{39B68CC5-39FE-440F-9A60-116A5D4555A1}"/>
              </a:ext>
            </a:extLst>
          </p:cNvPr>
          <p:cNvSpPr>
            <a:spLocks noChangeAspect="1" noEditPoints="1"/>
          </p:cNvSpPr>
          <p:nvPr/>
        </p:nvSpPr>
        <p:spPr bwMode="auto">
          <a:xfrm>
            <a:off x="4624471" y="4666972"/>
            <a:ext cx="253336" cy="253336"/>
          </a:xfrm>
          <a:custGeom>
            <a:avLst/>
            <a:gdLst>
              <a:gd name="T0" fmla="*/ 395 w 400"/>
              <a:gd name="T1" fmla="*/ 111 h 400"/>
              <a:gd name="T2" fmla="*/ 383 w 400"/>
              <a:gd name="T3" fmla="*/ 91 h 400"/>
              <a:gd name="T4" fmla="*/ 310 w 400"/>
              <a:gd name="T5" fmla="*/ 18 h 400"/>
              <a:gd name="T6" fmla="*/ 290 w 400"/>
              <a:gd name="T7" fmla="*/ 5 h 400"/>
              <a:gd name="T8" fmla="*/ 267 w 400"/>
              <a:gd name="T9" fmla="*/ 0 h 400"/>
              <a:gd name="T10" fmla="*/ 25 w 400"/>
              <a:gd name="T11" fmla="*/ 0 h 400"/>
              <a:gd name="T12" fmla="*/ 7 w 400"/>
              <a:gd name="T13" fmla="*/ 7 h 400"/>
              <a:gd name="T14" fmla="*/ 0 w 400"/>
              <a:gd name="T15" fmla="*/ 25 h 400"/>
              <a:gd name="T16" fmla="*/ 0 w 400"/>
              <a:gd name="T17" fmla="*/ 375 h 400"/>
              <a:gd name="T18" fmla="*/ 7 w 400"/>
              <a:gd name="T19" fmla="*/ 393 h 400"/>
              <a:gd name="T20" fmla="*/ 25 w 400"/>
              <a:gd name="T21" fmla="*/ 400 h 400"/>
              <a:gd name="T22" fmla="*/ 375 w 400"/>
              <a:gd name="T23" fmla="*/ 400 h 400"/>
              <a:gd name="T24" fmla="*/ 393 w 400"/>
              <a:gd name="T25" fmla="*/ 393 h 400"/>
              <a:gd name="T26" fmla="*/ 400 w 400"/>
              <a:gd name="T27" fmla="*/ 375 h 400"/>
              <a:gd name="T28" fmla="*/ 400 w 400"/>
              <a:gd name="T29" fmla="*/ 133 h 400"/>
              <a:gd name="T30" fmla="*/ 395 w 400"/>
              <a:gd name="T31" fmla="*/ 111 h 400"/>
              <a:gd name="T32" fmla="*/ 167 w 400"/>
              <a:gd name="T33" fmla="*/ 42 h 400"/>
              <a:gd name="T34" fmla="*/ 169 w 400"/>
              <a:gd name="T35" fmla="*/ 36 h 400"/>
              <a:gd name="T36" fmla="*/ 175 w 400"/>
              <a:gd name="T37" fmla="*/ 33 h 400"/>
              <a:gd name="T38" fmla="*/ 225 w 400"/>
              <a:gd name="T39" fmla="*/ 33 h 400"/>
              <a:gd name="T40" fmla="*/ 231 w 400"/>
              <a:gd name="T41" fmla="*/ 36 h 400"/>
              <a:gd name="T42" fmla="*/ 234 w 400"/>
              <a:gd name="T43" fmla="*/ 42 h 400"/>
              <a:gd name="T44" fmla="*/ 234 w 400"/>
              <a:gd name="T45" fmla="*/ 125 h 400"/>
              <a:gd name="T46" fmla="*/ 231 w 400"/>
              <a:gd name="T47" fmla="*/ 131 h 400"/>
              <a:gd name="T48" fmla="*/ 225 w 400"/>
              <a:gd name="T49" fmla="*/ 133 h 400"/>
              <a:gd name="T50" fmla="*/ 175 w 400"/>
              <a:gd name="T51" fmla="*/ 133 h 400"/>
              <a:gd name="T52" fmla="*/ 169 w 400"/>
              <a:gd name="T53" fmla="*/ 131 h 400"/>
              <a:gd name="T54" fmla="*/ 167 w 400"/>
              <a:gd name="T55" fmla="*/ 125 h 400"/>
              <a:gd name="T56" fmla="*/ 167 w 400"/>
              <a:gd name="T57" fmla="*/ 42 h 400"/>
              <a:gd name="T58" fmla="*/ 300 w 400"/>
              <a:gd name="T59" fmla="*/ 367 h 400"/>
              <a:gd name="T60" fmla="*/ 100 w 400"/>
              <a:gd name="T61" fmla="*/ 367 h 400"/>
              <a:gd name="T62" fmla="*/ 100 w 400"/>
              <a:gd name="T63" fmla="*/ 267 h 400"/>
              <a:gd name="T64" fmla="*/ 300 w 400"/>
              <a:gd name="T65" fmla="*/ 267 h 400"/>
              <a:gd name="T66" fmla="*/ 300 w 400"/>
              <a:gd name="T67" fmla="*/ 367 h 400"/>
              <a:gd name="T68" fmla="*/ 367 w 400"/>
              <a:gd name="T69" fmla="*/ 367 h 400"/>
              <a:gd name="T70" fmla="*/ 334 w 400"/>
              <a:gd name="T71" fmla="*/ 367 h 400"/>
              <a:gd name="T72" fmla="*/ 334 w 400"/>
              <a:gd name="T73" fmla="*/ 259 h 400"/>
              <a:gd name="T74" fmla="*/ 326 w 400"/>
              <a:gd name="T75" fmla="*/ 241 h 400"/>
              <a:gd name="T76" fmla="*/ 309 w 400"/>
              <a:gd name="T77" fmla="*/ 234 h 400"/>
              <a:gd name="T78" fmla="*/ 92 w 400"/>
              <a:gd name="T79" fmla="*/ 234 h 400"/>
              <a:gd name="T80" fmla="*/ 74 w 400"/>
              <a:gd name="T81" fmla="*/ 241 h 400"/>
              <a:gd name="T82" fmla="*/ 67 w 400"/>
              <a:gd name="T83" fmla="*/ 259 h 400"/>
              <a:gd name="T84" fmla="*/ 67 w 400"/>
              <a:gd name="T85" fmla="*/ 367 h 400"/>
              <a:gd name="T86" fmla="*/ 33 w 400"/>
              <a:gd name="T87" fmla="*/ 367 h 400"/>
              <a:gd name="T88" fmla="*/ 33 w 400"/>
              <a:gd name="T89" fmla="*/ 33 h 400"/>
              <a:gd name="T90" fmla="*/ 67 w 400"/>
              <a:gd name="T91" fmla="*/ 33 h 400"/>
              <a:gd name="T92" fmla="*/ 67 w 400"/>
              <a:gd name="T93" fmla="*/ 142 h 400"/>
              <a:gd name="T94" fmla="*/ 74 w 400"/>
              <a:gd name="T95" fmla="*/ 160 h 400"/>
              <a:gd name="T96" fmla="*/ 92 w 400"/>
              <a:gd name="T97" fmla="*/ 167 h 400"/>
              <a:gd name="T98" fmla="*/ 242 w 400"/>
              <a:gd name="T99" fmla="*/ 167 h 400"/>
              <a:gd name="T100" fmla="*/ 260 w 400"/>
              <a:gd name="T101" fmla="*/ 160 h 400"/>
              <a:gd name="T102" fmla="*/ 267 w 400"/>
              <a:gd name="T103" fmla="*/ 142 h 400"/>
              <a:gd name="T104" fmla="*/ 267 w 400"/>
              <a:gd name="T105" fmla="*/ 33 h 400"/>
              <a:gd name="T106" fmla="*/ 277 w 400"/>
              <a:gd name="T107" fmla="*/ 36 h 400"/>
              <a:gd name="T108" fmla="*/ 286 w 400"/>
              <a:gd name="T109" fmla="*/ 41 h 400"/>
              <a:gd name="T110" fmla="*/ 359 w 400"/>
              <a:gd name="T111" fmla="*/ 114 h 400"/>
              <a:gd name="T112" fmla="*/ 364 w 400"/>
              <a:gd name="T113" fmla="*/ 123 h 400"/>
              <a:gd name="T114" fmla="*/ 367 w 400"/>
              <a:gd name="T115" fmla="*/ 133 h 400"/>
              <a:gd name="T116" fmla="*/ 367 w 400"/>
              <a:gd name="T117" fmla="*/ 367 h 400"/>
              <a:gd name="T118" fmla="*/ 367 w 400"/>
              <a:gd name="T119" fmla="*/ 367 h 400"/>
              <a:gd name="T120" fmla="*/ 367 w 400"/>
              <a:gd name="T121" fmla="*/ 36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0" h="400">
                <a:moveTo>
                  <a:pt x="395" y="111"/>
                </a:moveTo>
                <a:cubicBezTo>
                  <a:pt x="392" y="102"/>
                  <a:pt x="388" y="96"/>
                  <a:pt x="383" y="91"/>
                </a:cubicBezTo>
                <a:cubicBezTo>
                  <a:pt x="310" y="18"/>
                  <a:pt x="310" y="18"/>
                  <a:pt x="310" y="18"/>
                </a:cubicBezTo>
                <a:cubicBezTo>
                  <a:pt x="305" y="13"/>
                  <a:pt x="298" y="9"/>
                  <a:pt x="290" y="5"/>
                </a:cubicBezTo>
                <a:cubicBezTo>
                  <a:pt x="282" y="2"/>
                  <a:pt x="274" y="0"/>
                  <a:pt x="267" y="0"/>
                </a:cubicBezTo>
                <a:cubicBezTo>
                  <a:pt x="25" y="0"/>
                  <a:pt x="25" y="0"/>
                  <a:pt x="25" y="0"/>
                </a:cubicBezTo>
                <a:cubicBezTo>
                  <a:pt x="18" y="0"/>
                  <a:pt x="12" y="2"/>
                  <a:pt x="7" y="7"/>
                </a:cubicBezTo>
                <a:cubicBezTo>
                  <a:pt x="2" y="12"/>
                  <a:pt x="0" y="18"/>
                  <a:pt x="0" y="25"/>
                </a:cubicBezTo>
                <a:cubicBezTo>
                  <a:pt x="0" y="375"/>
                  <a:pt x="0" y="375"/>
                  <a:pt x="0" y="375"/>
                </a:cubicBezTo>
                <a:cubicBezTo>
                  <a:pt x="0" y="382"/>
                  <a:pt x="2" y="388"/>
                  <a:pt x="7" y="393"/>
                </a:cubicBezTo>
                <a:cubicBezTo>
                  <a:pt x="12" y="398"/>
                  <a:pt x="18" y="400"/>
                  <a:pt x="25" y="400"/>
                </a:cubicBezTo>
                <a:cubicBezTo>
                  <a:pt x="375" y="400"/>
                  <a:pt x="375" y="400"/>
                  <a:pt x="375" y="400"/>
                </a:cubicBezTo>
                <a:cubicBezTo>
                  <a:pt x="382" y="400"/>
                  <a:pt x="388" y="398"/>
                  <a:pt x="393" y="393"/>
                </a:cubicBezTo>
                <a:cubicBezTo>
                  <a:pt x="398" y="388"/>
                  <a:pt x="400" y="382"/>
                  <a:pt x="400" y="375"/>
                </a:cubicBezTo>
                <a:cubicBezTo>
                  <a:pt x="400" y="133"/>
                  <a:pt x="400" y="133"/>
                  <a:pt x="400" y="133"/>
                </a:cubicBezTo>
                <a:cubicBezTo>
                  <a:pt x="400" y="127"/>
                  <a:pt x="399" y="119"/>
                  <a:pt x="395" y="111"/>
                </a:cubicBezTo>
                <a:close/>
                <a:moveTo>
                  <a:pt x="167" y="42"/>
                </a:moveTo>
                <a:cubicBezTo>
                  <a:pt x="167" y="39"/>
                  <a:pt x="168" y="37"/>
                  <a:pt x="169" y="36"/>
                </a:cubicBezTo>
                <a:cubicBezTo>
                  <a:pt x="171" y="34"/>
                  <a:pt x="173" y="33"/>
                  <a:pt x="175" y="33"/>
                </a:cubicBezTo>
                <a:cubicBezTo>
                  <a:pt x="225" y="33"/>
                  <a:pt x="225" y="33"/>
                  <a:pt x="225" y="33"/>
                </a:cubicBezTo>
                <a:cubicBezTo>
                  <a:pt x="228" y="33"/>
                  <a:pt x="229" y="34"/>
                  <a:pt x="231" y="36"/>
                </a:cubicBezTo>
                <a:cubicBezTo>
                  <a:pt x="233" y="37"/>
                  <a:pt x="234" y="39"/>
                  <a:pt x="234" y="42"/>
                </a:cubicBezTo>
                <a:cubicBezTo>
                  <a:pt x="234" y="125"/>
                  <a:pt x="234" y="125"/>
                  <a:pt x="234" y="125"/>
                </a:cubicBezTo>
                <a:cubicBezTo>
                  <a:pt x="234" y="127"/>
                  <a:pt x="233" y="129"/>
                  <a:pt x="231" y="131"/>
                </a:cubicBezTo>
                <a:cubicBezTo>
                  <a:pt x="229" y="133"/>
                  <a:pt x="228" y="133"/>
                  <a:pt x="225" y="133"/>
                </a:cubicBezTo>
                <a:cubicBezTo>
                  <a:pt x="175" y="133"/>
                  <a:pt x="175" y="133"/>
                  <a:pt x="175" y="133"/>
                </a:cubicBezTo>
                <a:cubicBezTo>
                  <a:pt x="173" y="133"/>
                  <a:pt x="171" y="133"/>
                  <a:pt x="169" y="131"/>
                </a:cubicBezTo>
                <a:cubicBezTo>
                  <a:pt x="168" y="129"/>
                  <a:pt x="167" y="127"/>
                  <a:pt x="167" y="125"/>
                </a:cubicBezTo>
                <a:lnTo>
                  <a:pt x="167" y="42"/>
                </a:lnTo>
                <a:close/>
                <a:moveTo>
                  <a:pt x="300" y="367"/>
                </a:moveTo>
                <a:cubicBezTo>
                  <a:pt x="100" y="367"/>
                  <a:pt x="100" y="367"/>
                  <a:pt x="100" y="367"/>
                </a:cubicBezTo>
                <a:cubicBezTo>
                  <a:pt x="100" y="267"/>
                  <a:pt x="100" y="267"/>
                  <a:pt x="100" y="267"/>
                </a:cubicBezTo>
                <a:cubicBezTo>
                  <a:pt x="300" y="267"/>
                  <a:pt x="300" y="267"/>
                  <a:pt x="300" y="267"/>
                </a:cubicBezTo>
                <a:lnTo>
                  <a:pt x="300" y="367"/>
                </a:lnTo>
                <a:close/>
                <a:moveTo>
                  <a:pt x="367" y="367"/>
                </a:moveTo>
                <a:cubicBezTo>
                  <a:pt x="334" y="367"/>
                  <a:pt x="334" y="367"/>
                  <a:pt x="334" y="367"/>
                </a:cubicBezTo>
                <a:cubicBezTo>
                  <a:pt x="334" y="259"/>
                  <a:pt x="334" y="259"/>
                  <a:pt x="334" y="259"/>
                </a:cubicBezTo>
                <a:cubicBezTo>
                  <a:pt x="334" y="252"/>
                  <a:pt x="331" y="246"/>
                  <a:pt x="326" y="241"/>
                </a:cubicBezTo>
                <a:cubicBezTo>
                  <a:pt x="322" y="236"/>
                  <a:pt x="316" y="234"/>
                  <a:pt x="309" y="234"/>
                </a:cubicBezTo>
                <a:cubicBezTo>
                  <a:pt x="92" y="234"/>
                  <a:pt x="92" y="234"/>
                  <a:pt x="92" y="234"/>
                </a:cubicBezTo>
                <a:cubicBezTo>
                  <a:pt x="85" y="234"/>
                  <a:pt x="79" y="236"/>
                  <a:pt x="74" y="241"/>
                </a:cubicBezTo>
                <a:cubicBezTo>
                  <a:pt x="69" y="246"/>
                  <a:pt x="67" y="252"/>
                  <a:pt x="67" y="259"/>
                </a:cubicBezTo>
                <a:cubicBezTo>
                  <a:pt x="67" y="367"/>
                  <a:pt x="67" y="367"/>
                  <a:pt x="67" y="367"/>
                </a:cubicBezTo>
                <a:cubicBezTo>
                  <a:pt x="33" y="367"/>
                  <a:pt x="33" y="367"/>
                  <a:pt x="33" y="367"/>
                </a:cubicBezTo>
                <a:cubicBezTo>
                  <a:pt x="33" y="33"/>
                  <a:pt x="33" y="33"/>
                  <a:pt x="33" y="33"/>
                </a:cubicBezTo>
                <a:cubicBezTo>
                  <a:pt x="67" y="33"/>
                  <a:pt x="67" y="33"/>
                  <a:pt x="67" y="33"/>
                </a:cubicBezTo>
                <a:cubicBezTo>
                  <a:pt x="67" y="142"/>
                  <a:pt x="67" y="142"/>
                  <a:pt x="67" y="142"/>
                </a:cubicBezTo>
                <a:cubicBezTo>
                  <a:pt x="67" y="149"/>
                  <a:pt x="69" y="155"/>
                  <a:pt x="74" y="160"/>
                </a:cubicBezTo>
                <a:cubicBezTo>
                  <a:pt x="79" y="164"/>
                  <a:pt x="85" y="167"/>
                  <a:pt x="92" y="167"/>
                </a:cubicBezTo>
                <a:cubicBezTo>
                  <a:pt x="242" y="167"/>
                  <a:pt x="242" y="167"/>
                  <a:pt x="242" y="167"/>
                </a:cubicBezTo>
                <a:cubicBezTo>
                  <a:pt x="249" y="167"/>
                  <a:pt x="255" y="164"/>
                  <a:pt x="260" y="160"/>
                </a:cubicBezTo>
                <a:cubicBezTo>
                  <a:pt x="265" y="155"/>
                  <a:pt x="267" y="149"/>
                  <a:pt x="267" y="142"/>
                </a:cubicBezTo>
                <a:cubicBezTo>
                  <a:pt x="267" y="33"/>
                  <a:pt x="267" y="33"/>
                  <a:pt x="267" y="33"/>
                </a:cubicBezTo>
                <a:cubicBezTo>
                  <a:pt x="270" y="33"/>
                  <a:pt x="273" y="34"/>
                  <a:pt x="277" y="36"/>
                </a:cubicBezTo>
                <a:cubicBezTo>
                  <a:pt x="281" y="38"/>
                  <a:pt x="284" y="39"/>
                  <a:pt x="286" y="41"/>
                </a:cubicBezTo>
                <a:cubicBezTo>
                  <a:pt x="359" y="114"/>
                  <a:pt x="359" y="114"/>
                  <a:pt x="359" y="114"/>
                </a:cubicBezTo>
                <a:cubicBezTo>
                  <a:pt x="361" y="116"/>
                  <a:pt x="363" y="119"/>
                  <a:pt x="364" y="123"/>
                </a:cubicBezTo>
                <a:cubicBezTo>
                  <a:pt x="366" y="128"/>
                  <a:pt x="367" y="131"/>
                  <a:pt x="367" y="133"/>
                </a:cubicBezTo>
                <a:lnTo>
                  <a:pt x="367" y="367"/>
                </a:lnTo>
                <a:close/>
                <a:moveTo>
                  <a:pt x="367" y="367"/>
                </a:moveTo>
                <a:cubicBezTo>
                  <a:pt x="367" y="367"/>
                  <a:pt x="367" y="367"/>
                  <a:pt x="367" y="367"/>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71" name="Group 185">
            <a:extLst>
              <a:ext uri="{FF2B5EF4-FFF2-40B4-BE49-F238E27FC236}">
                <a16:creationId xmlns:a16="http://schemas.microsoft.com/office/drawing/2014/main" id="{65AEF67A-1FF4-4867-BE0F-ACA4A060F161}"/>
              </a:ext>
            </a:extLst>
          </p:cNvPr>
          <p:cNvGrpSpPr>
            <a:grpSpLocks noChangeAspect="1"/>
          </p:cNvGrpSpPr>
          <p:nvPr/>
        </p:nvGrpSpPr>
        <p:grpSpPr>
          <a:xfrm>
            <a:off x="7205232" y="4666972"/>
            <a:ext cx="295067" cy="253336"/>
            <a:chOff x="10610876" y="8362950"/>
            <a:chExt cx="1762100" cy="1512888"/>
          </a:xfrm>
          <a:solidFill>
            <a:srgbClr val="000000"/>
          </a:solidFill>
        </p:grpSpPr>
        <p:sp>
          <p:nvSpPr>
            <p:cNvPr id="72" name="Freeform 379">
              <a:extLst>
                <a:ext uri="{FF2B5EF4-FFF2-40B4-BE49-F238E27FC236}">
                  <a16:creationId xmlns:a16="http://schemas.microsoft.com/office/drawing/2014/main" id="{E7518EEC-3DBD-4714-85BD-916DF561697E}"/>
                </a:ext>
              </a:extLst>
            </p:cNvPr>
            <p:cNvSpPr>
              <a:spLocks noEditPoints="1"/>
            </p:cNvSpPr>
            <p:nvPr/>
          </p:nvSpPr>
          <p:spPr bwMode="auto">
            <a:xfrm>
              <a:off x="10610876" y="9625014"/>
              <a:ext cx="252413" cy="250824"/>
            </a:xfrm>
            <a:custGeom>
              <a:avLst/>
              <a:gdLst>
                <a:gd name="T0" fmla="*/ 58 w 67"/>
                <a:gd name="T1" fmla="*/ 0 h 66"/>
                <a:gd name="T2" fmla="*/ 8 w 67"/>
                <a:gd name="T3" fmla="*/ 0 h 66"/>
                <a:gd name="T4" fmla="*/ 2 w 67"/>
                <a:gd name="T5" fmla="*/ 2 h 66"/>
                <a:gd name="T6" fmla="*/ 0 w 67"/>
                <a:gd name="T7" fmla="*/ 8 h 66"/>
                <a:gd name="T8" fmla="*/ 0 w 67"/>
                <a:gd name="T9" fmla="*/ 58 h 66"/>
                <a:gd name="T10" fmla="*/ 2 w 67"/>
                <a:gd name="T11" fmla="*/ 64 h 66"/>
                <a:gd name="T12" fmla="*/ 8 w 67"/>
                <a:gd name="T13" fmla="*/ 66 h 66"/>
                <a:gd name="T14" fmla="*/ 58 w 67"/>
                <a:gd name="T15" fmla="*/ 66 h 66"/>
                <a:gd name="T16" fmla="*/ 64 w 67"/>
                <a:gd name="T17" fmla="*/ 64 h 66"/>
                <a:gd name="T18" fmla="*/ 67 w 67"/>
                <a:gd name="T19" fmla="*/ 58 h 66"/>
                <a:gd name="T20" fmla="*/ 67 w 67"/>
                <a:gd name="T21" fmla="*/ 8 h 66"/>
                <a:gd name="T22" fmla="*/ 64 w 67"/>
                <a:gd name="T23" fmla="*/ 2 h 66"/>
                <a:gd name="T24" fmla="*/ 58 w 67"/>
                <a:gd name="T25" fmla="*/ 0 h 66"/>
                <a:gd name="T26" fmla="*/ 58 w 67"/>
                <a:gd name="T27" fmla="*/ 0 h 66"/>
                <a:gd name="T28" fmla="*/ 58 w 67"/>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66">
                  <a:moveTo>
                    <a:pt x="58" y="0"/>
                  </a:moveTo>
                  <a:cubicBezTo>
                    <a:pt x="8" y="0"/>
                    <a:pt x="8" y="0"/>
                    <a:pt x="8" y="0"/>
                  </a:cubicBezTo>
                  <a:cubicBezTo>
                    <a:pt x="6" y="0"/>
                    <a:pt x="4" y="0"/>
                    <a:pt x="2" y="2"/>
                  </a:cubicBezTo>
                  <a:cubicBezTo>
                    <a:pt x="1" y="4"/>
                    <a:pt x="0" y="6"/>
                    <a:pt x="0" y="8"/>
                  </a:cubicBezTo>
                  <a:cubicBezTo>
                    <a:pt x="0" y="58"/>
                    <a:pt x="0" y="58"/>
                    <a:pt x="0" y="58"/>
                  </a:cubicBezTo>
                  <a:cubicBezTo>
                    <a:pt x="0" y="61"/>
                    <a:pt x="1" y="63"/>
                    <a:pt x="2" y="64"/>
                  </a:cubicBezTo>
                  <a:cubicBezTo>
                    <a:pt x="4" y="66"/>
                    <a:pt x="6" y="66"/>
                    <a:pt x="8" y="66"/>
                  </a:cubicBezTo>
                  <a:cubicBezTo>
                    <a:pt x="58" y="66"/>
                    <a:pt x="58" y="66"/>
                    <a:pt x="58" y="66"/>
                  </a:cubicBezTo>
                  <a:cubicBezTo>
                    <a:pt x="61" y="66"/>
                    <a:pt x="63" y="66"/>
                    <a:pt x="64" y="64"/>
                  </a:cubicBezTo>
                  <a:cubicBezTo>
                    <a:pt x="66" y="63"/>
                    <a:pt x="67" y="61"/>
                    <a:pt x="67" y="58"/>
                  </a:cubicBezTo>
                  <a:cubicBezTo>
                    <a:pt x="67" y="8"/>
                    <a:pt x="67" y="8"/>
                    <a:pt x="67" y="8"/>
                  </a:cubicBezTo>
                  <a:cubicBezTo>
                    <a:pt x="67" y="6"/>
                    <a:pt x="66" y="4"/>
                    <a:pt x="64" y="2"/>
                  </a:cubicBezTo>
                  <a:cubicBezTo>
                    <a:pt x="63" y="0"/>
                    <a:pt x="61" y="0"/>
                    <a:pt x="58" y="0"/>
                  </a:cubicBezTo>
                  <a:close/>
                  <a:moveTo>
                    <a:pt x="58" y="0"/>
                  </a:moveTo>
                  <a:cubicBezTo>
                    <a:pt x="58" y="0"/>
                    <a:pt x="58" y="0"/>
                    <a:pt x="58"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73" name="Freeform 380">
              <a:extLst>
                <a:ext uri="{FF2B5EF4-FFF2-40B4-BE49-F238E27FC236}">
                  <a16:creationId xmlns:a16="http://schemas.microsoft.com/office/drawing/2014/main" id="{C2A1C784-487C-4BC6-8D79-16A0EBA6C7C9}"/>
                </a:ext>
              </a:extLst>
            </p:cNvPr>
            <p:cNvSpPr>
              <a:spLocks noEditPoints="1"/>
            </p:cNvSpPr>
            <p:nvPr/>
          </p:nvSpPr>
          <p:spPr bwMode="auto">
            <a:xfrm>
              <a:off x="11364940" y="9247187"/>
              <a:ext cx="254000" cy="628651"/>
            </a:xfrm>
            <a:custGeom>
              <a:avLst/>
              <a:gdLst>
                <a:gd name="T0" fmla="*/ 59 w 67"/>
                <a:gd name="T1" fmla="*/ 0 h 166"/>
                <a:gd name="T2" fmla="*/ 9 w 67"/>
                <a:gd name="T3" fmla="*/ 0 h 166"/>
                <a:gd name="T4" fmla="*/ 3 w 67"/>
                <a:gd name="T5" fmla="*/ 2 h 166"/>
                <a:gd name="T6" fmla="*/ 0 w 67"/>
                <a:gd name="T7" fmla="*/ 8 h 166"/>
                <a:gd name="T8" fmla="*/ 0 w 67"/>
                <a:gd name="T9" fmla="*/ 158 h 166"/>
                <a:gd name="T10" fmla="*/ 3 w 67"/>
                <a:gd name="T11" fmla="*/ 164 h 166"/>
                <a:gd name="T12" fmla="*/ 9 w 67"/>
                <a:gd name="T13" fmla="*/ 166 h 166"/>
                <a:gd name="T14" fmla="*/ 59 w 67"/>
                <a:gd name="T15" fmla="*/ 166 h 166"/>
                <a:gd name="T16" fmla="*/ 65 w 67"/>
                <a:gd name="T17" fmla="*/ 164 h 166"/>
                <a:gd name="T18" fmla="*/ 67 w 67"/>
                <a:gd name="T19" fmla="*/ 158 h 166"/>
                <a:gd name="T20" fmla="*/ 67 w 67"/>
                <a:gd name="T21" fmla="*/ 8 h 166"/>
                <a:gd name="T22" fmla="*/ 65 w 67"/>
                <a:gd name="T23" fmla="*/ 2 h 166"/>
                <a:gd name="T24" fmla="*/ 59 w 67"/>
                <a:gd name="T25" fmla="*/ 0 h 166"/>
                <a:gd name="T26" fmla="*/ 59 w 67"/>
                <a:gd name="T27" fmla="*/ 0 h 166"/>
                <a:gd name="T28" fmla="*/ 59 w 67"/>
                <a:gd name="T2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166">
                  <a:moveTo>
                    <a:pt x="59" y="0"/>
                  </a:moveTo>
                  <a:cubicBezTo>
                    <a:pt x="9" y="0"/>
                    <a:pt x="9" y="0"/>
                    <a:pt x="9" y="0"/>
                  </a:cubicBezTo>
                  <a:cubicBezTo>
                    <a:pt x="6" y="0"/>
                    <a:pt x="4" y="0"/>
                    <a:pt x="3" y="2"/>
                  </a:cubicBezTo>
                  <a:cubicBezTo>
                    <a:pt x="1" y="3"/>
                    <a:pt x="0" y="5"/>
                    <a:pt x="0" y="8"/>
                  </a:cubicBezTo>
                  <a:cubicBezTo>
                    <a:pt x="0" y="158"/>
                    <a:pt x="0" y="158"/>
                    <a:pt x="0" y="158"/>
                  </a:cubicBezTo>
                  <a:cubicBezTo>
                    <a:pt x="0" y="161"/>
                    <a:pt x="1" y="163"/>
                    <a:pt x="3" y="164"/>
                  </a:cubicBezTo>
                  <a:cubicBezTo>
                    <a:pt x="4" y="166"/>
                    <a:pt x="6" y="166"/>
                    <a:pt x="9" y="166"/>
                  </a:cubicBezTo>
                  <a:cubicBezTo>
                    <a:pt x="59" y="166"/>
                    <a:pt x="59" y="166"/>
                    <a:pt x="59" y="166"/>
                  </a:cubicBezTo>
                  <a:cubicBezTo>
                    <a:pt x="61" y="166"/>
                    <a:pt x="63" y="166"/>
                    <a:pt x="65" y="164"/>
                  </a:cubicBezTo>
                  <a:cubicBezTo>
                    <a:pt x="66" y="163"/>
                    <a:pt x="67" y="161"/>
                    <a:pt x="67" y="158"/>
                  </a:cubicBezTo>
                  <a:cubicBezTo>
                    <a:pt x="67" y="8"/>
                    <a:pt x="67" y="8"/>
                    <a:pt x="67" y="8"/>
                  </a:cubicBezTo>
                  <a:cubicBezTo>
                    <a:pt x="67" y="5"/>
                    <a:pt x="66" y="3"/>
                    <a:pt x="65" y="2"/>
                  </a:cubicBezTo>
                  <a:cubicBezTo>
                    <a:pt x="63" y="0"/>
                    <a:pt x="61" y="0"/>
                    <a:pt x="59" y="0"/>
                  </a:cubicBezTo>
                  <a:close/>
                  <a:moveTo>
                    <a:pt x="59" y="0"/>
                  </a:moveTo>
                  <a:cubicBezTo>
                    <a:pt x="59" y="0"/>
                    <a:pt x="59" y="0"/>
                    <a:pt x="59"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74" name="Freeform 381">
              <a:extLst>
                <a:ext uri="{FF2B5EF4-FFF2-40B4-BE49-F238E27FC236}">
                  <a16:creationId xmlns:a16="http://schemas.microsoft.com/office/drawing/2014/main" id="{8C560F8F-A20D-4A6B-A517-77A7DFDBF080}"/>
                </a:ext>
              </a:extLst>
            </p:cNvPr>
            <p:cNvSpPr>
              <a:spLocks noEditPoints="1"/>
            </p:cNvSpPr>
            <p:nvPr/>
          </p:nvSpPr>
          <p:spPr bwMode="auto">
            <a:xfrm>
              <a:off x="10987116" y="9496425"/>
              <a:ext cx="254000" cy="379413"/>
            </a:xfrm>
            <a:custGeom>
              <a:avLst/>
              <a:gdLst>
                <a:gd name="T0" fmla="*/ 59 w 67"/>
                <a:gd name="T1" fmla="*/ 0 h 100"/>
                <a:gd name="T2" fmla="*/ 8 w 67"/>
                <a:gd name="T3" fmla="*/ 0 h 100"/>
                <a:gd name="T4" fmla="*/ 2 w 67"/>
                <a:gd name="T5" fmla="*/ 3 h 100"/>
                <a:gd name="T6" fmla="*/ 0 w 67"/>
                <a:gd name="T7" fmla="*/ 9 h 100"/>
                <a:gd name="T8" fmla="*/ 0 w 67"/>
                <a:gd name="T9" fmla="*/ 92 h 100"/>
                <a:gd name="T10" fmla="*/ 2 w 67"/>
                <a:gd name="T11" fmla="*/ 98 h 100"/>
                <a:gd name="T12" fmla="*/ 8 w 67"/>
                <a:gd name="T13" fmla="*/ 100 h 100"/>
                <a:gd name="T14" fmla="*/ 59 w 67"/>
                <a:gd name="T15" fmla="*/ 100 h 100"/>
                <a:gd name="T16" fmla="*/ 65 w 67"/>
                <a:gd name="T17" fmla="*/ 98 h 100"/>
                <a:gd name="T18" fmla="*/ 67 w 67"/>
                <a:gd name="T19" fmla="*/ 92 h 100"/>
                <a:gd name="T20" fmla="*/ 67 w 67"/>
                <a:gd name="T21" fmla="*/ 9 h 100"/>
                <a:gd name="T22" fmla="*/ 65 w 67"/>
                <a:gd name="T23" fmla="*/ 3 h 100"/>
                <a:gd name="T24" fmla="*/ 59 w 67"/>
                <a:gd name="T25" fmla="*/ 0 h 100"/>
                <a:gd name="T26" fmla="*/ 59 w 67"/>
                <a:gd name="T27" fmla="*/ 0 h 100"/>
                <a:gd name="T28" fmla="*/ 59 w 67"/>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100">
                  <a:moveTo>
                    <a:pt x="59" y="0"/>
                  </a:moveTo>
                  <a:cubicBezTo>
                    <a:pt x="8" y="0"/>
                    <a:pt x="8" y="0"/>
                    <a:pt x="8" y="0"/>
                  </a:cubicBezTo>
                  <a:cubicBezTo>
                    <a:pt x="6" y="0"/>
                    <a:pt x="4" y="1"/>
                    <a:pt x="2" y="3"/>
                  </a:cubicBezTo>
                  <a:cubicBezTo>
                    <a:pt x="1" y="4"/>
                    <a:pt x="0" y="6"/>
                    <a:pt x="0" y="9"/>
                  </a:cubicBezTo>
                  <a:cubicBezTo>
                    <a:pt x="0" y="92"/>
                    <a:pt x="0" y="92"/>
                    <a:pt x="0" y="92"/>
                  </a:cubicBezTo>
                  <a:cubicBezTo>
                    <a:pt x="0" y="95"/>
                    <a:pt x="1" y="97"/>
                    <a:pt x="2" y="98"/>
                  </a:cubicBezTo>
                  <a:cubicBezTo>
                    <a:pt x="4" y="100"/>
                    <a:pt x="6" y="100"/>
                    <a:pt x="8" y="100"/>
                  </a:cubicBezTo>
                  <a:cubicBezTo>
                    <a:pt x="59" y="100"/>
                    <a:pt x="59" y="100"/>
                    <a:pt x="59" y="100"/>
                  </a:cubicBezTo>
                  <a:cubicBezTo>
                    <a:pt x="61" y="100"/>
                    <a:pt x="63" y="100"/>
                    <a:pt x="65" y="98"/>
                  </a:cubicBezTo>
                  <a:cubicBezTo>
                    <a:pt x="66" y="97"/>
                    <a:pt x="67" y="95"/>
                    <a:pt x="67" y="92"/>
                  </a:cubicBezTo>
                  <a:cubicBezTo>
                    <a:pt x="67" y="9"/>
                    <a:pt x="67" y="9"/>
                    <a:pt x="67" y="9"/>
                  </a:cubicBezTo>
                  <a:cubicBezTo>
                    <a:pt x="67" y="6"/>
                    <a:pt x="66" y="4"/>
                    <a:pt x="65" y="3"/>
                  </a:cubicBezTo>
                  <a:cubicBezTo>
                    <a:pt x="63" y="1"/>
                    <a:pt x="61" y="0"/>
                    <a:pt x="59" y="0"/>
                  </a:cubicBezTo>
                  <a:close/>
                  <a:moveTo>
                    <a:pt x="59" y="0"/>
                  </a:moveTo>
                  <a:cubicBezTo>
                    <a:pt x="59" y="0"/>
                    <a:pt x="59" y="0"/>
                    <a:pt x="59"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75" name="Freeform 382">
              <a:extLst>
                <a:ext uri="{FF2B5EF4-FFF2-40B4-BE49-F238E27FC236}">
                  <a16:creationId xmlns:a16="http://schemas.microsoft.com/office/drawing/2014/main" id="{4BC14F38-AC8E-42D6-BD6B-076D946A1BCF}"/>
                </a:ext>
              </a:extLst>
            </p:cNvPr>
            <p:cNvSpPr>
              <a:spLocks noEditPoints="1"/>
            </p:cNvSpPr>
            <p:nvPr/>
          </p:nvSpPr>
          <p:spPr bwMode="auto">
            <a:xfrm>
              <a:off x="11742759" y="8866188"/>
              <a:ext cx="252413" cy="1009650"/>
            </a:xfrm>
            <a:custGeom>
              <a:avLst/>
              <a:gdLst>
                <a:gd name="T0" fmla="*/ 59 w 67"/>
                <a:gd name="T1" fmla="*/ 0 h 267"/>
                <a:gd name="T2" fmla="*/ 9 w 67"/>
                <a:gd name="T3" fmla="*/ 0 h 267"/>
                <a:gd name="T4" fmla="*/ 3 w 67"/>
                <a:gd name="T5" fmla="*/ 3 h 267"/>
                <a:gd name="T6" fmla="*/ 0 w 67"/>
                <a:gd name="T7" fmla="*/ 9 h 267"/>
                <a:gd name="T8" fmla="*/ 0 w 67"/>
                <a:gd name="T9" fmla="*/ 259 h 267"/>
                <a:gd name="T10" fmla="*/ 3 w 67"/>
                <a:gd name="T11" fmla="*/ 265 h 267"/>
                <a:gd name="T12" fmla="*/ 9 w 67"/>
                <a:gd name="T13" fmla="*/ 267 h 267"/>
                <a:gd name="T14" fmla="*/ 59 w 67"/>
                <a:gd name="T15" fmla="*/ 267 h 267"/>
                <a:gd name="T16" fmla="*/ 65 w 67"/>
                <a:gd name="T17" fmla="*/ 265 h 267"/>
                <a:gd name="T18" fmla="*/ 67 w 67"/>
                <a:gd name="T19" fmla="*/ 259 h 267"/>
                <a:gd name="T20" fmla="*/ 67 w 67"/>
                <a:gd name="T21" fmla="*/ 9 h 267"/>
                <a:gd name="T22" fmla="*/ 65 w 67"/>
                <a:gd name="T23" fmla="*/ 3 h 267"/>
                <a:gd name="T24" fmla="*/ 59 w 67"/>
                <a:gd name="T25" fmla="*/ 0 h 267"/>
                <a:gd name="T26" fmla="*/ 59 w 67"/>
                <a:gd name="T27" fmla="*/ 0 h 267"/>
                <a:gd name="T28" fmla="*/ 59 w 67"/>
                <a:gd name="T29"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267">
                  <a:moveTo>
                    <a:pt x="59" y="0"/>
                  </a:moveTo>
                  <a:cubicBezTo>
                    <a:pt x="9" y="0"/>
                    <a:pt x="9" y="0"/>
                    <a:pt x="9" y="0"/>
                  </a:cubicBezTo>
                  <a:cubicBezTo>
                    <a:pt x="6" y="0"/>
                    <a:pt x="4" y="1"/>
                    <a:pt x="3" y="3"/>
                  </a:cubicBezTo>
                  <a:cubicBezTo>
                    <a:pt x="1" y="4"/>
                    <a:pt x="0" y="6"/>
                    <a:pt x="0" y="9"/>
                  </a:cubicBezTo>
                  <a:cubicBezTo>
                    <a:pt x="0" y="259"/>
                    <a:pt x="0" y="259"/>
                    <a:pt x="0" y="259"/>
                  </a:cubicBezTo>
                  <a:cubicBezTo>
                    <a:pt x="0" y="262"/>
                    <a:pt x="1" y="264"/>
                    <a:pt x="3" y="265"/>
                  </a:cubicBezTo>
                  <a:cubicBezTo>
                    <a:pt x="4" y="267"/>
                    <a:pt x="6" y="267"/>
                    <a:pt x="9" y="267"/>
                  </a:cubicBezTo>
                  <a:cubicBezTo>
                    <a:pt x="59" y="267"/>
                    <a:pt x="59" y="267"/>
                    <a:pt x="59" y="267"/>
                  </a:cubicBezTo>
                  <a:cubicBezTo>
                    <a:pt x="61" y="267"/>
                    <a:pt x="63" y="267"/>
                    <a:pt x="65" y="265"/>
                  </a:cubicBezTo>
                  <a:cubicBezTo>
                    <a:pt x="66" y="264"/>
                    <a:pt x="67" y="262"/>
                    <a:pt x="67" y="259"/>
                  </a:cubicBezTo>
                  <a:cubicBezTo>
                    <a:pt x="67" y="9"/>
                    <a:pt x="67" y="9"/>
                    <a:pt x="67" y="9"/>
                  </a:cubicBezTo>
                  <a:cubicBezTo>
                    <a:pt x="67" y="6"/>
                    <a:pt x="66" y="4"/>
                    <a:pt x="65" y="3"/>
                  </a:cubicBezTo>
                  <a:cubicBezTo>
                    <a:pt x="63" y="1"/>
                    <a:pt x="61" y="0"/>
                    <a:pt x="59" y="0"/>
                  </a:cubicBezTo>
                  <a:close/>
                  <a:moveTo>
                    <a:pt x="59" y="0"/>
                  </a:moveTo>
                  <a:cubicBezTo>
                    <a:pt x="59" y="0"/>
                    <a:pt x="59" y="0"/>
                    <a:pt x="59"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76" name="Freeform 383">
              <a:extLst>
                <a:ext uri="{FF2B5EF4-FFF2-40B4-BE49-F238E27FC236}">
                  <a16:creationId xmlns:a16="http://schemas.microsoft.com/office/drawing/2014/main" id="{A7FDA598-5BD8-4F95-8B69-9D06B49ED432}"/>
                </a:ext>
              </a:extLst>
            </p:cNvPr>
            <p:cNvSpPr>
              <a:spLocks noEditPoints="1"/>
            </p:cNvSpPr>
            <p:nvPr/>
          </p:nvSpPr>
          <p:spPr bwMode="auto">
            <a:xfrm>
              <a:off x="12120563" y="8362950"/>
              <a:ext cx="252413" cy="1512888"/>
            </a:xfrm>
            <a:custGeom>
              <a:avLst/>
              <a:gdLst>
                <a:gd name="T0" fmla="*/ 65 w 67"/>
                <a:gd name="T1" fmla="*/ 2 h 400"/>
                <a:gd name="T2" fmla="*/ 59 w 67"/>
                <a:gd name="T3" fmla="*/ 0 h 400"/>
                <a:gd name="T4" fmla="*/ 9 w 67"/>
                <a:gd name="T5" fmla="*/ 0 h 400"/>
                <a:gd name="T6" fmla="*/ 3 w 67"/>
                <a:gd name="T7" fmla="*/ 2 h 400"/>
                <a:gd name="T8" fmla="*/ 0 w 67"/>
                <a:gd name="T9" fmla="*/ 8 h 400"/>
                <a:gd name="T10" fmla="*/ 0 w 67"/>
                <a:gd name="T11" fmla="*/ 392 h 400"/>
                <a:gd name="T12" fmla="*/ 3 w 67"/>
                <a:gd name="T13" fmla="*/ 398 h 400"/>
                <a:gd name="T14" fmla="*/ 9 w 67"/>
                <a:gd name="T15" fmla="*/ 400 h 400"/>
                <a:gd name="T16" fmla="*/ 59 w 67"/>
                <a:gd name="T17" fmla="*/ 400 h 400"/>
                <a:gd name="T18" fmla="*/ 65 w 67"/>
                <a:gd name="T19" fmla="*/ 398 h 400"/>
                <a:gd name="T20" fmla="*/ 67 w 67"/>
                <a:gd name="T21" fmla="*/ 392 h 400"/>
                <a:gd name="T22" fmla="*/ 67 w 67"/>
                <a:gd name="T23" fmla="*/ 8 h 400"/>
                <a:gd name="T24" fmla="*/ 65 w 67"/>
                <a:gd name="T25" fmla="*/ 2 h 400"/>
                <a:gd name="T26" fmla="*/ 65 w 67"/>
                <a:gd name="T27" fmla="*/ 2 h 400"/>
                <a:gd name="T28" fmla="*/ 65 w 67"/>
                <a:gd name="T29" fmla="*/ 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400">
                  <a:moveTo>
                    <a:pt x="65" y="2"/>
                  </a:moveTo>
                  <a:cubicBezTo>
                    <a:pt x="63" y="1"/>
                    <a:pt x="61" y="0"/>
                    <a:pt x="59" y="0"/>
                  </a:cubicBezTo>
                  <a:cubicBezTo>
                    <a:pt x="9" y="0"/>
                    <a:pt x="9" y="0"/>
                    <a:pt x="9" y="0"/>
                  </a:cubicBezTo>
                  <a:cubicBezTo>
                    <a:pt x="6" y="0"/>
                    <a:pt x="4" y="1"/>
                    <a:pt x="3" y="2"/>
                  </a:cubicBezTo>
                  <a:cubicBezTo>
                    <a:pt x="1" y="4"/>
                    <a:pt x="0" y="6"/>
                    <a:pt x="0" y="8"/>
                  </a:cubicBezTo>
                  <a:cubicBezTo>
                    <a:pt x="0" y="392"/>
                    <a:pt x="0" y="392"/>
                    <a:pt x="0" y="392"/>
                  </a:cubicBezTo>
                  <a:cubicBezTo>
                    <a:pt x="0" y="395"/>
                    <a:pt x="1" y="397"/>
                    <a:pt x="3" y="398"/>
                  </a:cubicBezTo>
                  <a:cubicBezTo>
                    <a:pt x="4" y="400"/>
                    <a:pt x="6" y="400"/>
                    <a:pt x="9" y="400"/>
                  </a:cubicBezTo>
                  <a:cubicBezTo>
                    <a:pt x="59" y="400"/>
                    <a:pt x="59" y="400"/>
                    <a:pt x="59" y="400"/>
                  </a:cubicBezTo>
                  <a:cubicBezTo>
                    <a:pt x="61" y="400"/>
                    <a:pt x="63" y="400"/>
                    <a:pt x="65" y="398"/>
                  </a:cubicBezTo>
                  <a:cubicBezTo>
                    <a:pt x="66" y="397"/>
                    <a:pt x="67" y="395"/>
                    <a:pt x="67" y="392"/>
                  </a:cubicBezTo>
                  <a:cubicBezTo>
                    <a:pt x="67" y="8"/>
                    <a:pt x="67" y="8"/>
                    <a:pt x="67" y="8"/>
                  </a:cubicBezTo>
                  <a:cubicBezTo>
                    <a:pt x="67" y="6"/>
                    <a:pt x="66" y="4"/>
                    <a:pt x="65" y="2"/>
                  </a:cubicBezTo>
                  <a:close/>
                  <a:moveTo>
                    <a:pt x="65" y="2"/>
                  </a:moveTo>
                  <a:cubicBezTo>
                    <a:pt x="65" y="2"/>
                    <a:pt x="65" y="2"/>
                    <a:pt x="65" y="2"/>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77" name="Group 211">
            <a:extLst>
              <a:ext uri="{FF2B5EF4-FFF2-40B4-BE49-F238E27FC236}">
                <a16:creationId xmlns:a16="http://schemas.microsoft.com/office/drawing/2014/main" id="{63E82245-19E0-452E-A504-E04F227E8F80}"/>
              </a:ext>
            </a:extLst>
          </p:cNvPr>
          <p:cNvGrpSpPr>
            <a:grpSpLocks noChangeAspect="1"/>
          </p:cNvGrpSpPr>
          <p:nvPr/>
        </p:nvGrpSpPr>
        <p:grpSpPr>
          <a:xfrm>
            <a:off x="6567341" y="4665161"/>
            <a:ext cx="257497" cy="256957"/>
            <a:chOff x="17648241" y="1857375"/>
            <a:chExt cx="1512887" cy="1509712"/>
          </a:xfrm>
          <a:solidFill>
            <a:srgbClr val="000000"/>
          </a:solidFill>
        </p:grpSpPr>
        <p:sp>
          <p:nvSpPr>
            <p:cNvPr id="78" name="Freeform 424">
              <a:extLst>
                <a:ext uri="{FF2B5EF4-FFF2-40B4-BE49-F238E27FC236}">
                  <a16:creationId xmlns:a16="http://schemas.microsoft.com/office/drawing/2014/main" id="{0CAE0E16-3EE0-49E3-B965-3CA72C5FE7DB}"/>
                </a:ext>
              </a:extLst>
            </p:cNvPr>
            <p:cNvSpPr>
              <a:spLocks noEditPoints="1"/>
            </p:cNvSpPr>
            <p:nvPr/>
          </p:nvSpPr>
          <p:spPr bwMode="auto">
            <a:xfrm>
              <a:off x="17648241" y="1857375"/>
              <a:ext cx="1512887" cy="1509712"/>
            </a:xfrm>
            <a:custGeom>
              <a:avLst/>
              <a:gdLst>
                <a:gd name="T0" fmla="*/ 374 w 400"/>
                <a:gd name="T1" fmla="*/ 100 h 400"/>
                <a:gd name="T2" fmla="*/ 301 w 400"/>
                <a:gd name="T3" fmla="*/ 27 h 400"/>
                <a:gd name="T4" fmla="*/ 200 w 400"/>
                <a:gd name="T5" fmla="*/ 0 h 400"/>
                <a:gd name="T6" fmla="*/ 100 w 400"/>
                <a:gd name="T7" fmla="*/ 27 h 400"/>
                <a:gd name="T8" fmla="*/ 27 w 400"/>
                <a:gd name="T9" fmla="*/ 100 h 400"/>
                <a:gd name="T10" fmla="*/ 0 w 400"/>
                <a:gd name="T11" fmla="*/ 200 h 400"/>
                <a:gd name="T12" fmla="*/ 27 w 400"/>
                <a:gd name="T13" fmla="*/ 301 h 400"/>
                <a:gd name="T14" fmla="*/ 100 w 400"/>
                <a:gd name="T15" fmla="*/ 374 h 400"/>
                <a:gd name="T16" fmla="*/ 200 w 400"/>
                <a:gd name="T17" fmla="*/ 400 h 400"/>
                <a:gd name="T18" fmla="*/ 301 w 400"/>
                <a:gd name="T19" fmla="*/ 374 h 400"/>
                <a:gd name="T20" fmla="*/ 374 w 400"/>
                <a:gd name="T21" fmla="*/ 301 h 400"/>
                <a:gd name="T22" fmla="*/ 400 w 400"/>
                <a:gd name="T23" fmla="*/ 200 h 400"/>
                <a:gd name="T24" fmla="*/ 374 w 400"/>
                <a:gd name="T25" fmla="*/ 100 h 400"/>
                <a:gd name="T26" fmla="*/ 323 w 400"/>
                <a:gd name="T27" fmla="*/ 271 h 400"/>
                <a:gd name="T28" fmla="*/ 271 w 400"/>
                <a:gd name="T29" fmla="*/ 323 h 400"/>
                <a:gd name="T30" fmla="*/ 200 w 400"/>
                <a:gd name="T31" fmla="*/ 342 h 400"/>
                <a:gd name="T32" fmla="*/ 129 w 400"/>
                <a:gd name="T33" fmla="*/ 323 h 400"/>
                <a:gd name="T34" fmla="*/ 77 w 400"/>
                <a:gd name="T35" fmla="*/ 271 h 400"/>
                <a:gd name="T36" fmla="*/ 58 w 400"/>
                <a:gd name="T37" fmla="*/ 200 h 400"/>
                <a:gd name="T38" fmla="*/ 77 w 400"/>
                <a:gd name="T39" fmla="*/ 129 h 400"/>
                <a:gd name="T40" fmla="*/ 129 w 400"/>
                <a:gd name="T41" fmla="*/ 77 h 400"/>
                <a:gd name="T42" fmla="*/ 200 w 400"/>
                <a:gd name="T43" fmla="*/ 58 h 400"/>
                <a:gd name="T44" fmla="*/ 271 w 400"/>
                <a:gd name="T45" fmla="*/ 77 h 400"/>
                <a:gd name="T46" fmla="*/ 323 w 400"/>
                <a:gd name="T47" fmla="*/ 129 h 400"/>
                <a:gd name="T48" fmla="*/ 342 w 400"/>
                <a:gd name="T49" fmla="*/ 200 h 400"/>
                <a:gd name="T50" fmla="*/ 323 w 400"/>
                <a:gd name="T51" fmla="*/ 271 h 400"/>
                <a:gd name="T52" fmla="*/ 323 w 400"/>
                <a:gd name="T53" fmla="*/ 271 h 400"/>
                <a:gd name="T54" fmla="*/ 323 w 400"/>
                <a:gd name="T55" fmla="*/ 27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0" h="400">
                  <a:moveTo>
                    <a:pt x="374" y="100"/>
                  </a:moveTo>
                  <a:cubicBezTo>
                    <a:pt x="356" y="69"/>
                    <a:pt x="331" y="45"/>
                    <a:pt x="301" y="27"/>
                  </a:cubicBezTo>
                  <a:cubicBezTo>
                    <a:pt x="270" y="9"/>
                    <a:pt x="237" y="0"/>
                    <a:pt x="200" y="0"/>
                  </a:cubicBezTo>
                  <a:cubicBezTo>
                    <a:pt x="164" y="0"/>
                    <a:pt x="130" y="9"/>
                    <a:pt x="100" y="27"/>
                  </a:cubicBezTo>
                  <a:cubicBezTo>
                    <a:pt x="69" y="45"/>
                    <a:pt x="45" y="69"/>
                    <a:pt x="27" y="100"/>
                  </a:cubicBezTo>
                  <a:cubicBezTo>
                    <a:pt x="9" y="130"/>
                    <a:pt x="0" y="164"/>
                    <a:pt x="0" y="200"/>
                  </a:cubicBezTo>
                  <a:cubicBezTo>
                    <a:pt x="0" y="237"/>
                    <a:pt x="9" y="270"/>
                    <a:pt x="27" y="301"/>
                  </a:cubicBezTo>
                  <a:cubicBezTo>
                    <a:pt x="45" y="331"/>
                    <a:pt x="69" y="356"/>
                    <a:pt x="100" y="374"/>
                  </a:cubicBezTo>
                  <a:cubicBezTo>
                    <a:pt x="130" y="391"/>
                    <a:pt x="164" y="400"/>
                    <a:pt x="200" y="400"/>
                  </a:cubicBezTo>
                  <a:cubicBezTo>
                    <a:pt x="237" y="400"/>
                    <a:pt x="270" y="391"/>
                    <a:pt x="301" y="374"/>
                  </a:cubicBezTo>
                  <a:cubicBezTo>
                    <a:pt x="331" y="356"/>
                    <a:pt x="356" y="331"/>
                    <a:pt x="374" y="301"/>
                  </a:cubicBezTo>
                  <a:cubicBezTo>
                    <a:pt x="392" y="270"/>
                    <a:pt x="400" y="237"/>
                    <a:pt x="400" y="200"/>
                  </a:cubicBezTo>
                  <a:cubicBezTo>
                    <a:pt x="400" y="164"/>
                    <a:pt x="392" y="130"/>
                    <a:pt x="374" y="100"/>
                  </a:cubicBezTo>
                  <a:close/>
                  <a:moveTo>
                    <a:pt x="323" y="271"/>
                  </a:moveTo>
                  <a:cubicBezTo>
                    <a:pt x="310" y="293"/>
                    <a:pt x="293" y="310"/>
                    <a:pt x="271" y="323"/>
                  </a:cubicBezTo>
                  <a:cubicBezTo>
                    <a:pt x="250" y="336"/>
                    <a:pt x="226" y="342"/>
                    <a:pt x="200" y="342"/>
                  </a:cubicBezTo>
                  <a:cubicBezTo>
                    <a:pt x="175" y="342"/>
                    <a:pt x="151" y="336"/>
                    <a:pt x="129" y="323"/>
                  </a:cubicBezTo>
                  <a:cubicBezTo>
                    <a:pt x="107" y="310"/>
                    <a:pt x="90" y="293"/>
                    <a:pt x="77" y="271"/>
                  </a:cubicBezTo>
                  <a:cubicBezTo>
                    <a:pt x="65" y="250"/>
                    <a:pt x="58" y="226"/>
                    <a:pt x="58" y="200"/>
                  </a:cubicBezTo>
                  <a:cubicBezTo>
                    <a:pt x="58" y="174"/>
                    <a:pt x="65" y="151"/>
                    <a:pt x="77" y="129"/>
                  </a:cubicBezTo>
                  <a:cubicBezTo>
                    <a:pt x="90" y="107"/>
                    <a:pt x="107" y="90"/>
                    <a:pt x="129" y="77"/>
                  </a:cubicBezTo>
                  <a:cubicBezTo>
                    <a:pt x="151" y="65"/>
                    <a:pt x="175" y="58"/>
                    <a:pt x="200" y="58"/>
                  </a:cubicBezTo>
                  <a:cubicBezTo>
                    <a:pt x="226" y="58"/>
                    <a:pt x="250" y="65"/>
                    <a:pt x="271" y="77"/>
                  </a:cubicBezTo>
                  <a:cubicBezTo>
                    <a:pt x="293" y="90"/>
                    <a:pt x="310" y="107"/>
                    <a:pt x="323" y="129"/>
                  </a:cubicBezTo>
                  <a:cubicBezTo>
                    <a:pt x="336" y="151"/>
                    <a:pt x="342" y="174"/>
                    <a:pt x="342" y="200"/>
                  </a:cubicBezTo>
                  <a:cubicBezTo>
                    <a:pt x="342" y="226"/>
                    <a:pt x="336" y="250"/>
                    <a:pt x="323" y="271"/>
                  </a:cubicBezTo>
                  <a:close/>
                  <a:moveTo>
                    <a:pt x="323" y="271"/>
                  </a:moveTo>
                  <a:cubicBezTo>
                    <a:pt x="323" y="271"/>
                    <a:pt x="323" y="271"/>
                    <a:pt x="323" y="271"/>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79" name="Freeform 425">
              <a:extLst>
                <a:ext uri="{FF2B5EF4-FFF2-40B4-BE49-F238E27FC236}">
                  <a16:creationId xmlns:a16="http://schemas.microsoft.com/office/drawing/2014/main" id="{D9CA001C-DE1C-4ED0-8387-A0668D7E8FEF}"/>
                </a:ext>
              </a:extLst>
            </p:cNvPr>
            <p:cNvSpPr>
              <a:spLocks noEditPoints="1"/>
            </p:cNvSpPr>
            <p:nvPr/>
          </p:nvSpPr>
          <p:spPr bwMode="auto">
            <a:xfrm>
              <a:off x="18151476" y="2235200"/>
              <a:ext cx="381001" cy="506412"/>
            </a:xfrm>
            <a:custGeom>
              <a:avLst/>
              <a:gdLst>
                <a:gd name="T0" fmla="*/ 92 w 101"/>
                <a:gd name="T1" fmla="*/ 0 h 134"/>
                <a:gd name="T2" fmla="*/ 76 w 101"/>
                <a:gd name="T3" fmla="*/ 0 h 134"/>
                <a:gd name="T4" fmla="*/ 70 w 101"/>
                <a:gd name="T5" fmla="*/ 2 h 134"/>
                <a:gd name="T6" fmla="*/ 67 w 101"/>
                <a:gd name="T7" fmla="*/ 8 h 134"/>
                <a:gd name="T8" fmla="*/ 67 w 101"/>
                <a:gd name="T9" fmla="*/ 100 h 134"/>
                <a:gd name="T10" fmla="*/ 9 w 101"/>
                <a:gd name="T11" fmla="*/ 100 h 134"/>
                <a:gd name="T12" fmla="*/ 3 w 101"/>
                <a:gd name="T13" fmla="*/ 103 h 134"/>
                <a:gd name="T14" fmla="*/ 0 w 101"/>
                <a:gd name="T15" fmla="*/ 109 h 134"/>
                <a:gd name="T16" fmla="*/ 0 w 101"/>
                <a:gd name="T17" fmla="*/ 125 h 134"/>
                <a:gd name="T18" fmla="*/ 3 w 101"/>
                <a:gd name="T19" fmla="*/ 131 h 134"/>
                <a:gd name="T20" fmla="*/ 9 w 101"/>
                <a:gd name="T21" fmla="*/ 134 h 134"/>
                <a:gd name="T22" fmla="*/ 92 w 101"/>
                <a:gd name="T23" fmla="*/ 134 h 134"/>
                <a:gd name="T24" fmla="*/ 98 w 101"/>
                <a:gd name="T25" fmla="*/ 131 h 134"/>
                <a:gd name="T26" fmla="*/ 101 w 101"/>
                <a:gd name="T27" fmla="*/ 125 h 134"/>
                <a:gd name="T28" fmla="*/ 101 w 101"/>
                <a:gd name="T29" fmla="*/ 8 h 134"/>
                <a:gd name="T30" fmla="*/ 98 w 101"/>
                <a:gd name="T31" fmla="*/ 2 h 134"/>
                <a:gd name="T32" fmla="*/ 92 w 101"/>
                <a:gd name="T33" fmla="*/ 0 h 134"/>
                <a:gd name="T34" fmla="*/ 92 w 101"/>
                <a:gd name="T35" fmla="*/ 0 h 134"/>
                <a:gd name="T36" fmla="*/ 92 w 101"/>
                <a:gd name="T3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134">
                  <a:moveTo>
                    <a:pt x="92" y="0"/>
                  </a:moveTo>
                  <a:cubicBezTo>
                    <a:pt x="76" y="0"/>
                    <a:pt x="76" y="0"/>
                    <a:pt x="76" y="0"/>
                  </a:cubicBezTo>
                  <a:cubicBezTo>
                    <a:pt x="73" y="0"/>
                    <a:pt x="71" y="1"/>
                    <a:pt x="70" y="2"/>
                  </a:cubicBezTo>
                  <a:cubicBezTo>
                    <a:pt x="68" y="4"/>
                    <a:pt x="67" y="6"/>
                    <a:pt x="67" y="8"/>
                  </a:cubicBezTo>
                  <a:cubicBezTo>
                    <a:pt x="67" y="100"/>
                    <a:pt x="67" y="100"/>
                    <a:pt x="67" y="100"/>
                  </a:cubicBezTo>
                  <a:cubicBezTo>
                    <a:pt x="9" y="100"/>
                    <a:pt x="9" y="100"/>
                    <a:pt x="9" y="100"/>
                  </a:cubicBezTo>
                  <a:cubicBezTo>
                    <a:pt x="6" y="100"/>
                    <a:pt x="4" y="101"/>
                    <a:pt x="3" y="103"/>
                  </a:cubicBezTo>
                  <a:cubicBezTo>
                    <a:pt x="1" y="104"/>
                    <a:pt x="0" y="106"/>
                    <a:pt x="0" y="109"/>
                  </a:cubicBezTo>
                  <a:cubicBezTo>
                    <a:pt x="0" y="125"/>
                    <a:pt x="0" y="125"/>
                    <a:pt x="0" y="125"/>
                  </a:cubicBezTo>
                  <a:cubicBezTo>
                    <a:pt x="0" y="128"/>
                    <a:pt x="1" y="130"/>
                    <a:pt x="3" y="131"/>
                  </a:cubicBezTo>
                  <a:cubicBezTo>
                    <a:pt x="4" y="133"/>
                    <a:pt x="6" y="134"/>
                    <a:pt x="9" y="134"/>
                  </a:cubicBezTo>
                  <a:cubicBezTo>
                    <a:pt x="92" y="134"/>
                    <a:pt x="92" y="134"/>
                    <a:pt x="92" y="134"/>
                  </a:cubicBezTo>
                  <a:cubicBezTo>
                    <a:pt x="95" y="134"/>
                    <a:pt x="97" y="133"/>
                    <a:pt x="98" y="131"/>
                  </a:cubicBezTo>
                  <a:cubicBezTo>
                    <a:pt x="100" y="130"/>
                    <a:pt x="101" y="128"/>
                    <a:pt x="101" y="125"/>
                  </a:cubicBezTo>
                  <a:cubicBezTo>
                    <a:pt x="101" y="8"/>
                    <a:pt x="101" y="8"/>
                    <a:pt x="101" y="8"/>
                  </a:cubicBezTo>
                  <a:cubicBezTo>
                    <a:pt x="101" y="6"/>
                    <a:pt x="100" y="4"/>
                    <a:pt x="98" y="2"/>
                  </a:cubicBezTo>
                  <a:cubicBezTo>
                    <a:pt x="97" y="1"/>
                    <a:pt x="95" y="0"/>
                    <a:pt x="92" y="0"/>
                  </a:cubicBezTo>
                  <a:close/>
                  <a:moveTo>
                    <a:pt x="92" y="0"/>
                  </a:moveTo>
                  <a:cubicBezTo>
                    <a:pt x="92" y="0"/>
                    <a:pt x="92" y="0"/>
                    <a:pt x="92"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80" name="Group 220">
            <a:extLst>
              <a:ext uri="{FF2B5EF4-FFF2-40B4-BE49-F238E27FC236}">
                <a16:creationId xmlns:a16="http://schemas.microsoft.com/office/drawing/2014/main" id="{86108136-EF5E-4CEC-BE29-DD7CBCCF83A0}"/>
              </a:ext>
            </a:extLst>
          </p:cNvPr>
          <p:cNvGrpSpPr>
            <a:grpSpLocks noChangeAspect="1"/>
          </p:cNvGrpSpPr>
          <p:nvPr/>
        </p:nvGrpSpPr>
        <p:grpSpPr>
          <a:xfrm>
            <a:off x="7880697" y="4652292"/>
            <a:ext cx="283243" cy="282695"/>
            <a:chOff x="-2038349" y="2571748"/>
            <a:chExt cx="1639886" cy="1636709"/>
          </a:xfrm>
          <a:solidFill>
            <a:srgbClr val="000000"/>
          </a:solidFill>
        </p:grpSpPr>
        <p:sp>
          <p:nvSpPr>
            <p:cNvPr id="81" name="Freeform 443">
              <a:extLst>
                <a:ext uri="{FF2B5EF4-FFF2-40B4-BE49-F238E27FC236}">
                  <a16:creationId xmlns:a16="http://schemas.microsoft.com/office/drawing/2014/main" id="{5DCB56CC-96C2-4329-902C-340633427517}"/>
                </a:ext>
              </a:extLst>
            </p:cNvPr>
            <p:cNvSpPr>
              <a:spLocks noEditPoints="1"/>
            </p:cNvSpPr>
            <p:nvPr/>
          </p:nvSpPr>
          <p:spPr bwMode="auto">
            <a:xfrm>
              <a:off x="-2038349" y="3435345"/>
              <a:ext cx="673101" cy="641350"/>
            </a:xfrm>
            <a:custGeom>
              <a:avLst/>
              <a:gdLst>
                <a:gd name="T0" fmla="*/ 0 w 424"/>
                <a:gd name="T1" fmla="*/ 345 h 404"/>
                <a:gd name="T2" fmla="*/ 424 w 424"/>
                <a:gd name="T3" fmla="*/ 404 h 404"/>
                <a:gd name="T4" fmla="*/ 424 w 424"/>
                <a:gd name="T5" fmla="*/ 0 h 404"/>
                <a:gd name="T6" fmla="*/ 0 w 424"/>
                <a:gd name="T7" fmla="*/ 0 h 404"/>
                <a:gd name="T8" fmla="*/ 0 w 424"/>
                <a:gd name="T9" fmla="*/ 345 h 404"/>
                <a:gd name="T10" fmla="*/ 0 w 424"/>
                <a:gd name="T11" fmla="*/ 345 h 404"/>
                <a:gd name="T12" fmla="*/ 0 w 424"/>
                <a:gd name="T13" fmla="*/ 345 h 404"/>
              </a:gdLst>
              <a:ahLst/>
              <a:cxnLst>
                <a:cxn ang="0">
                  <a:pos x="T0" y="T1"/>
                </a:cxn>
                <a:cxn ang="0">
                  <a:pos x="T2" y="T3"/>
                </a:cxn>
                <a:cxn ang="0">
                  <a:pos x="T4" y="T5"/>
                </a:cxn>
                <a:cxn ang="0">
                  <a:pos x="T6" y="T7"/>
                </a:cxn>
                <a:cxn ang="0">
                  <a:pos x="T8" y="T9"/>
                </a:cxn>
                <a:cxn ang="0">
                  <a:pos x="T10" y="T11"/>
                </a:cxn>
                <a:cxn ang="0">
                  <a:pos x="T12" y="T13"/>
                </a:cxn>
              </a:cxnLst>
              <a:rect l="0" t="0" r="r" b="b"/>
              <a:pathLst>
                <a:path w="424" h="404">
                  <a:moveTo>
                    <a:pt x="0" y="345"/>
                  </a:moveTo>
                  <a:lnTo>
                    <a:pt x="424" y="404"/>
                  </a:lnTo>
                  <a:lnTo>
                    <a:pt x="424" y="0"/>
                  </a:lnTo>
                  <a:lnTo>
                    <a:pt x="0" y="0"/>
                  </a:lnTo>
                  <a:lnTo>
                    <a:pt x="0" y="345"/>
                  </a:lnTo>
                  <a:close/>
                  <a:moveTo>
                    <a:pt x="0" y="345"/>
                  </a:moveTo>
                  <a:lnTo>
                    <a:pt x="0" y="345"/>
                  </a:lnTo>
                  <a:close/>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82" name="Freeform 444">
              <a:extLst>
                <a:ext uri="{FF2B5EF4-FFF2-40B4-BE49-F238E27FC236}">
                  <a16:creationId xmlns:a16="http://schemas.microsoft.com/office/drawing/2014/main" id="{348F1E04-6003-47EB-96D9-7787FFD8017B}"/>
                </a:ext>
              </a:extLst>
            </p:cNvPr>
            <p:cNvSpPr>
              <a:spLocks noEditPoints="1"/>
            </p:cNvSpPr>
            <p:nvPr/>
          </p:nvSpPr>
          <p:spPr bwMode="auto">
            <a:xfrm>
              <a:off x="-2038349" y="3435345"/>
              <a:ext cx="673101" cy="641350"/>
            </a:xfrm>
            <a:custGeom>
              <a:avLst/>
              <a:gdLst>
                <a:gd name="T0" fmla="*/ 0 w 424"/>
                <a:gd name="T1" fmla="*/ 345 h 404"/>
                <a:gd name="T2" fmla="*/ 424 w 424"/>
                <a:gd name="T3" fmla="*/ 404 h 404"/>
                <a:gd name="T4" fmla="*/ 424 w 424"/>
                <a:gd name="T5" fmla="*/ 0 h 404"/>
                <a:gd name="T6" fmla="*/ 0 w 424"/>
                <a:gd name="T7" fmla="*/ 0 h 404"/>
                <a:gd name="T8" fmla="*/ 0 w 424"/>
                <a:gd name="T9" fmla="*/ 345 h 404"/>
                <a:gd name="T10" fmla="*/ 0 w 424"/>
                <a:gd name="T11" fmla="*/ 345 h 404"/>
                <a:gd name="T12" fmla="*/ 0 w 424"/>
                <a:gd name="T13" fmla="*/ 345 h 404"/>
              </a:gdLst>
              <a:ahLst/>
              <a:cxnLst>
                <a:cxn ang="0">
                  <a:pos x="T0" y="T1"/>
                </a:cxn>
                <a:cxn ang="0">
                  <a:pos x="T2" y="T3"/>
                </a:cxn>
                <a:cxn ang="0">
                  <a:pos x="T4" y="T5"/>
                </a:cxn>
                <a:cxn ang="0">
                  <a:pos x="T6" y="T7"/>
                </a:cxn>
                <a:cxn ang="0">
                  <a:pos x="T8" y="T9"/>
                </a:cxn>
                <a:cxn ang="0">
                  <a:pos x="T10" y="T11"/>
                </a:cxn>
                <a:cxn ang="0">
                  <a:pos x="T12" y="T13"/>
                </a:cxn>
              </a:cxnLst>
              <a:rect l="0" t="0" r="r" b="b"/>
              <a:pathLst>
                <a:path w="424" h="404">
                  <a:moveTo>
                    <a:pt x="0" y="345"/>
                  </a:moveTo>
                  <a:lnTo>
                    <a:pt x="424" y="404"/>
                  </a:lnTo>
                  <a:lnTo>
                    <a:pt x="424" y="0"/>
                  </a:lnTo>
                  <a:lnTo>
                    <a:pt x="0" y="0"/>
                  </a:lnTo>
                  <a:lnTo>
                    <a:pt x="0" y="345"/>
                  </a:lnTo>
                  <a:moveTo>
                    <a:pt x="0" y="345"/>
                  </a:moveTo>
                  <a:lnTo>
                    <a:pt x="0" y="345"/>
                  </a:ln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83" name="Freeform 445">
              <a:extLst>
                <a:ext uri="{FF2B5EF4-FFF2-40B4-BE49-F238E27FC236}">
                  <a16:creationId xmlns:a16="http://schemas.microsoft.com/office/drawing/2014/main" id="{576FD781-8062-4790-96B3-3D486470B5DB}"/>
                </a:ext>
              </a:extLst>
            </p:cNvPr>
            <p:cNvSpPr>
              <a:spLocks noEditPoints="1"/>
            </p:cNvSpPr>
            <p:nvPr/>
          </p:nvSpPr>
          <p:spPr bwMode="auto">
            <a:xfrm>
              <a:off x="-2038349" y="2703508"/>
              <a:ext cx="673101" cy="649288"/>
            </a:xfrm>
            <a:custGeom>
              <a:avLst/>
              <a:gdLst>
                <a:gd name="T0" fmla="*/ 0 w 424"/>
                <a:gd name="T1" fmla="*/ 409 h 409"/>
                <a:gd name="T2" fmla="*/ 424 w 424"/>
                <a:gd name="T3" fmla="*/ 409 h 409"/>
                <a:gd name="T4" fmla="*/ 424 w 424"/>
                <a:gd name="T5" fmla="*/ 0 h 409"/>
                <a:gd name="T6" fmla="*/ 0 w 424"/>
                <a:gd name="T7" fmla="*/ 59 h 409"/>
                <a:gd name="T8" fmla="*/ 0 w 424"/>
                <a:gd name="T9" fmla="*/ 409 h 409"/>
                <a:gd name="T10" fmla="*/ 0 w 424"/>
                <a:gd name="T11" fmla="*/ 409 h 409"/>
                <a:gd name="T12" fmla="*/ 0 w 424"/>
                <a:gd name="T13" fmla="*/ 409 h 409"/>
              </a:gdLst>
              <a:ahLst/>
              <a:cxnLst>
                <a:cxn ang="0">
                  <a:pos x="T0" y="T1"/>
                </a:cxn>
                <a:cxn ang="0">
                  <a:pos x="T2" y="T3"/>
                </a:cxn>
                <a:cxn ang="0">
                  <a:pos x="T4" y="T5"/>
                </a:cxn>
                <a:cxn ang="0">
                  <a:pos x="T6" y="T7"/>
                </a:cxn>
                <a:cxn ang="0">
                  <a:pos x="T8" y="T9"/>
                </a:cxn>
                <a:cxn ang="0">
                  <a:pos x="T10" y="T11"/>
                </a:cxn>
                <a:cxn ang="0">
                  <a:pos x="T12" y="T13"/>
                </a:cxn>
              </a:cxnLst>
              <a:rect l="0" t="0" r="r" b="b"/>
              <a:pathLst>
                <a:path w="424" h="409">
                  <a:moveTo>
                    <a:pt x="0" y="409"/>
                  </a:moveTo>
                  <a:lnTo>
                    <a:pt x="424" y="409"/>
                  </a:lnTo>
                  <a:lnTo>
                    <a:pt x="424" y="0"/>
                  </a:lnTo>
                  <a:lnTo>
                    <a:pt x="0" y="59"/>
                  </a:lnTo>
                  <a:lnTo>
                    <a:pt x="0" y="409"/>
                  </a:lnTo>
                  <a:close/>
                  <a:moveTo>
                    <a:pt x="0" y="409"/>
                  </a:moveTo>
                  <a:lnTo>
                    <a:pt x="0" y="409"/>
                  </a:lnTo>
                  <a:close/>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84" name="Freeform 446">
              <a:extLst>
                <a:ext uri="{FF2B5EF4-FFF2-40B4-BE49-F238E27FC236}">
                  <a16:creationId xmlns:a16="http://schemas.microsoft.com/office/drawing/2014/main" id="{007B492C-F548-485F-890A-3F7F19D9AF38}"/>
                </a:ext>
              </a:extLst>
            </p:cNvPr>
            <p:cNvSpPr>
              <a:spLocks noEditPoints="1"/>
            </p:cNvSpPr>
            <p:nvPr/>
          </p:nvSpPr>
          <p:spPr bwMode="auto">
            <a:xfrm>
              <a:off x="-2038349" y="2703508"/>
              <a:ext cx="673101" cy="649288"/>
            </a:xfrm>
            <a:custGeom>
              <a:avLst/>
              <a:gdLst>
                <a:gd name="T0" fmla="*/ 0 w 424"/>
                <a:gd name="T1" fmla="*/ 409 h 409"/>
                <a:gd name="T2" fmla="*/ 424 w 424"/>
                <a:gd name="T3" fmla="*/ 409 h 409"/>
                <a:gd name="T4" fmla="*/ 424 w 424"/>
                <a:gd name="T5" fmla="*/ 0 h 409"/>
                <a:gd name="T6" fmla="*/ 0 w 424"/>
                <a:gd name="T7" fmla="*/ 59 h 409"/>
                <a:gd name="T8" fmla="*/ 0 w 424"/>
                <a:gd name="T9" fmla="*/ 409 h 409"/>
                <a:gd name="T10" fmla="*/ 0 w 424"/>
                <a:gd name="T11" fmla="*/ 409 h 409"/>
                <a:gd name="T12" fmla="*/ 0 w 424"/>
                <a:gd name="T13" fmla="*/ 409 h 409"/>
              </a:gdLst>
              <a:ahLst/>
              <a:cxnLst>
                <a:cxn ang="0">
                  <a:pos x="T0" y="T1"/>
                </a:cxn>
                <a:cxn ang="0">
                  <a:pos x="T2" y="T3"/>
                </a:cxn>
                <a:cxn ang="0">
                  <a:pos x="T4" y="T5"/>
                </a:cxn>
                <a:cxn ang="0">
                  <a:pos x="T6" y="T7"/>
                </a:cxn>
                <a:cxn ang="0">
                  <a:pos x="T8" y="T9"/>
                </a:cxn>
                <a:cxn ang="0">
                  <a:pos x="T10" y="T11"/>
                </a:cxn>
                <a:cxn ang="0">
                  <a:pos x="T12" y="T13"/>
                </a:cxn>
              </a:cxnLst>
              <a:rect l="0" t="0" r="r" b="b"/>
              <a:pathLst>
                <a:path w="424" h="409">
                  <a:moveTo>
                    <a:pt x="0" y="409"/>
                  </a:moveTo>
                  <a:lnTo>
                    <a:pt x="424" y="409"/>
                  </a:lnTo>
                  <a:lnTo>
                    <a:pt x="424" y="0"/>
                  </a:lnTo>
                  <a:lnTo>
                    <a:pt x="0" y="59"/>
                  </a:lnTo>
                  <a:lnTo>
                    <a:pt x="0" y="409"/>
                  </a:lnTo>
                  <a:moveTo>
                    <a:pt x="0" y="409"/>
                  </a:moveTo>
                  <a:lnTo>
                    <a:pt x="0" y="409"/>
                  </a:ln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85" name="Freeform 447">
              <a:extLst>
                <a:ext uri="{FF2B5EF4-FFF2-40B4-BE49-F238E27FC236}">
                  <a16:creationId xmlns:a16="http://schemas.microsoft.com/office/drawing/2014/main" id="{1E39DCC0-D713-402C-B0A1-D00A9ABBE744}"/>
                </a:ext>
              </a:extLst>
            </p:cNvPr>
            <p:cNvSpPr>
              <a:spLocks noEditPoints="1"/>
            </p:cNvSpPr>
            <p:nvPr/>
          </p:nvSpPr>
          <p:spPr bwMode="auto">
            <a:xfrm>
              <a:off x="-1293813" y="3435345"/>
              <a:ext cx="895350" cy="773112"/>
            </a:xfrm>
            <a:custGeom>
              <a:avLst/>
              <a:gdLst>
                <a:gd name="T0" fmla="*/ 0 w 564"/>
                <a:gd name="T1" fmla="*/ 409 h 487"/>
                <a:gd name="T2" fmla="*/ 564 w 564"/>
                <a:gd name="T3" fmla="*/ 487 h 487"/>
                <a:gd name="T4" fmla="*/ 564 w 564"/>
                <a:gd name="T5" fmla="*/ 0 h 487"/>
                <a:gd name="T6" fmla="*/ 0 w 564"/>
                <a:gd name="T7" fmla="*/ 0 h 487"/>
                <a:gd name="T8" fmla="*/ 0 w 564"/>
                <a:gd name="T9" fmla="*/ 409 h 487"/>
                <a:gd name="T10" fmla="*/ 0 w 564"/>
                <a:gd name="T11" fmla="*/ 409 h 487"/>
                <a:gd name="T12" fmla="*/ 0 w 564"/>
                <a:gd name="T13" fmla="*/ 409 h 487"/>
              </a:gdLst>
              <a:ahLst/>
              <a:cxnLst>
                <a:cxn ang="0">
                  <a:pos x="T0" y="T1"/>
                </a:cxn>
                <a:cxn ang="0">
                  <a:pos x="T2" y="T3"/>
                </a:cxn>
                <a:cxn ang="0">
                  <a:pos x="T4" y="T5"/>
                </a:cxn>
                <a:cxn ang="0">
                  <a:pos x="T6" y="T7"/>
                </a:cxn>
                <a:cxn ang="0">
                  <a:pos x="T8" y="T9"/>
                </a:cxn>
                <a:cxn ang="0">
                  <a:pos x="T10" y="T11"/>
                </a:cxn>
                <a:cxn ang="0">
                  <a:pos x="T12" y="T13"/>
                </a:cxn>
              </a:cxnLst>
              <a:rect l="0" t="0" r="r" b="b"/>
              <a:pathLst>
                <a:path w="564" h="487">
                  <a:moveTo>
                    <a:pt x="0" y="409"/>
                  </a:moveTo>
                  <a:lnTo>
                    <a:pt x="564" y="487"/>
                  </a:lnTo>
                  <a:lnTo>
                    <a:pt x="564" y="0"/>
                  </a:lnTo>
                  <a:lnTo>
                    <a:pt x="0" y="0"/>
                  </a:lnTo>
                  <a:lnTo>
                    <a:pt x="0" y="409"/>
                  </a:lnTo>
                  <a:close/>
                  <a:moveTo>
                    <a:pt x="0" y="409"/>
                  </a:moveTo>
                  <a:lnTo>
                    <a:pt x="0" y="409"/>
                  </a:lnTo>
                  <a:close/>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86" name="Freeform 448">
              <a:extLst>
                <a:ext uri="{FF2B5EF4-FFF2-40B4-BE49-F238E27FC236}">
                  <a16:creationId xmlns:a16="http://schemas.microsoft.com/office/drawing/2014/main" id="{0DC0B024-FC0E-41EF-BA14-AAF8551134BE}"/>
                </a:ext>
              </a:extLst>
            </p:cNvPr>
            <p:cNvSpPr>
              <a:spLocks noEditPoints="1"/>
            </p:cNvSpPr>
            <p:nvPr/>
          </p:nvSpPr>
          <p:spPr bwMode="auto">
            <a:xfrm>
              <a:off x="-1293813" y="3435345"/>
              <a:ext cx="895350" cy="773112"/>
            </a:xfrm>
            <a:custGeom>
              <a:avLst/>
              <a:gdLst>
                <a:gd name="T0" fmla="*/ 0 w 564"/>
                <a:gd name="T1" fmla="*/ 409 h 487"/>
                <a:gd name="T2" fmla="*/ 564 w 564"/>
                <a:gd name="T3" fmla="*/ 487 h 487"/>
                <a:gd name="T4" fmla="*/ 564 w 564"/>
                <a:gd name="T5" fmla="*/ 0 h 487"/>
                <a:gd name="T6" fmla="*/ 0 w 564"/>
                <a:gd name="T7" fmla="*/ 0 h 487"/>
                <a:gd name="T8" fmla="*/ 0 w 564"/>
                <a:gd name="T9" fmla="*/ 409 h 487"/>
                <a:gd name="T10" fmla="*/ 0 w 564"/>
                <a:gd name="T11" fmla="*/ 409 h 487"/>
                <a:gd name="T12" fmla="*/ 0 w 564"/>
                <a:gd name="T13" fmla="*/ 409 h 487"/>
              </a:gdLst>
              <a:ahLst/>
              <a:cxnLst>
                <a:cxn ang="0">
                  <a:pos x="T0" y="T1"/>
                </a:cxn>
                <a:cxn ang="0">
                  <a:pos x="T2" y="T3"/>
                </a:cxn>
                <a:cxn ang="0">
                  <a:pos x="T4" y="T5"/>
                </a:cxn>
                <a:cxn ang="0">
                  <a:pos x="T6" y="T7"/>
                </a:cxn>
                <a:cxn ang="0">
                  <a:pos x="T8" y="T9"/>
                </a:cxn>
                <a:cxn ang="0">
                  <a:pos x="T10" y="T11"/>
                </a:cxn>
                <a:cxn ang="0">
                  <a:pos x="T12" y="T13"/>
                </a:cxn>
              </a:cxnLst>
              <a:rect l="0" t="0" r="r" b="b"/>
              <a:pathLst>
                <a:path w="564" h="487">
                  <a:moveTo>
                    <a:pt x="0" y="409"/>
                  </a:moveTo>
                  <a:lnTo>
                    <a:pt x="564" y="487"/>
                  </a:lnTo>
                  <a:lnTo>
                    <a:pt x="564" y="0"/>
                  </a:lnTo>
                  <a:lnTo>
                    <a:pt x="0" y="0"/>
                  </a:lnTo>
                  <a:lnTo>
                    <a:pt x="0" y="409"/>
                  </a:lnTo>
                  <a:moveTo>
                    <a:pt x="0" y="409"/>
                  </a:moveTo>
                  <a:lnTo>
                    <a:pt x="0" y="409"/>
                  </a:ln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87" name="Freeform 449">
              <a:extLst>
                <a:ext uri="{FF2B5EF4-FFF2-40B4-BE49-F238E27FC236}">
                  <a16:creationId xmlns:a16="http://schemas.microsoft.com/office/drawing/2014/main" id="{D573B063-2BF2-4D69-A278-272164C5D5B3}"/>
                </a:ext>
              </a:extLst>
            </p:cNvPr>
            <p:cNvSpPr>
              <a:spLocks noEditPoints="1"/>
            </p:cNvSpPr>
            <p:nvPr/>
          </p:nvSpPr>
          <p:spPr bwMode="auto">
            <a:xfrm>
              <a:off x="-1293813" y="2571748"/>
              <a:ext cx="895350" cy="781050"/>
            </a:xfrm>
            <a:custGeom>
              <a:avLst/>
              <a:gdLst>
                <a:gd name="T0" fmla="*/ 0 w 564"/>
                <a:gd name="T1" fmla="*/ 78 h 492"/>
                <a:gd name="T2" fmla="*/ 0 w 564"/>
                <a:gd name="T3" fmla="*/ 492 h 492"/>
                <a:gd name="T4" fmla="*/ 564 w 564"/>
                <a:gd name="T5" fmla="*/ 492 h 492"/>
                <a:gd name="T6" fmla="*/ 564 w 564"/>
                <a:gd name="T7" fmla="*/ 0 h 492"/>
                <a:gd name="T8" fmla="*/ 0 w 564"/>
                <a:gd name="T9" fmla="*/ 78 h 492"/>
                <a:gd name="T10" fmla="*/ 0 w 564"/>
                <a:gd name="T11" fmla="*/ 78 h 492"/>
                <a:gd name="T12" fmla="*/ 0 w 564"/>
                <a:gd name="T13" fmla="*/ 78 h 492"/>
              </a:gdLst>
              <a:ahLst/>
              <a:cxnLst>
                <a:cxn ang="0">
                  <a:pos x="T0" y="T1"/>
                </a:cxn>
                <a:cxn ang="0">
                  <a:pos x="T2" y="T3"/>
                </a:cxn>
                <a:cxn ang="0">
                  <a:pos x="T4" y="T5"/>
                </a:cxn>
                <a:cxn ang="0">
                  <a:pos x="T6" y="T7"/>
                </a:cxn>
                <a:cxn ang="0">
                  <a:pos x="T8" y="T9"/>
                </a:cxn>
                <a:cxn ang="0">
                  <a:pos x="T10" y="T11"/>
                </a:cxn>
                <a:cxn ang="0">
                  <a:pos x="T12" y="T13"/>
                </a:cxn>
              </a:cxnLst>
              <a:rect l="0" t="0" r="r" b="b"/>
              <a:pathLst>
                <a:path w="564" h="492">
                  <a:moveTo>
                    <a:pt x="0" y="78"/>
                  </a:moveTo>
                  <a:lnTo>
                    <a:pt x="0" y="492"/>
                  </a:lnTo>
                  <a:lnTo>
                    <a:pt x="564" y="492"/>
                  </a:lnTo>
                  <a:lnTo>
                    <a:pt x="564" y="0"/>
                  </a:lnTo>
                  <a:lnTo>
                    <a:pt x="0" y="78"/>
                  </a:lnTo>
                  <a:close/>
                  <a:moveTo>
                    <a:pt x="0" y="78"/>
                  </a:moveTo>
                  <a:lnTo>
                    <a:pt x="0" y="78"/>
                  </a:lnTo>
                  <a:close/>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88" name="Freeform 450">
              <a:extLst>
                <a:ext uri="{FF2B5EF4-FFF2-40B4-BE49-F238E27FC236}">
                  <a16:creationId xmlns:a16="http://schemas.microsoft.com/office/drawing/2014/main" id="{26C317B1-09F0-4959-8F3C-58E873BACDB9}"/>
                </a:ext>
              </a:extLst>
            </p:cNvPr>
            <p:cNvSpPr>
              <a:spLocks noEditPoints="1"/>
            </p:cNvSpPr>
            <p:nvPr/>
          </p:nvSpPr>
          <p:spPr bwMode="auto">
            <a:xfrm>
              <a:off x="-1293813" y="2571750"/>
              <a:ext cx="895350" cy="781050"/>
            </a:xfrm>
            <a:custGeom>
              <a:avLst/>
              <a:gdLst>
                <a:gd name="T0" fmla="*/ 0 w 564"/>
                <a:gd name="T1" fmla="*/ 78 h 492"/>
                <a:gd name="T2" fmla="*/ 0 w 564"/>
                <a:gd name="T3" fmla="*/ 492 h 492"/>
                <a:gd name="T4" fmla="*/ 564 w 564"/>
                <a:gd name="T5" fmla="*/ 492 h 492"/>
                <a:gd name="T6" fmla="*/ 564 w 564"/>
                <a:gd name="T7" fmla="*/ 0 h 492"/>
                <a:gd name="T8" fmla="*/ 0 w 564"/>
                <a:gd name="T9" fmla="*/ 78 h 492"/>
                <a:gd name="T10" fmla="*/ 0 w 564"/>
                <a:gd name="T11" fmla="*/ 78 h 492"/>
                <a:gd name="T12" fmla="*/ 0 w 564"/>
                <a:gd name="T13" fmla="*/ 78 h 492"/>
              </a:gdLst>
              <a:ahLst/>
              <a:cxnLst>
                <a:cxn ang="0">
                  <a:pos x="T0" y="T1"/>
                </a:cxn>
                <a:cxn ang="0">
                  <a:pos x="T2" y="T3"/>
                </a:cxn>
                <a:cxn ang="0">
                  <a:pos x="T4" y="T5"/>
                </a:cxn>
                <a:cxn ang="0">
                  <a:pos x="T6" y="T7"/>
                </a:cxn>
                <a:cxn ang="0">
                  <a:pos x="T8" y="T9"/>
                </a:cxn>
                <a:cxn ang="0">
                  <a:pos x="T10" y="T11"/>
                </a:cxn>
                <a:cxn ang="0">
                  <a:pos x="T12" y="T13"/>
                </a:cxn>
              </a:cxnLst>
              <a:rect l="0" t="0" r="r" b="b"/>
              <a:pathLst>
                <a:path w="564" h="492">
                  <a:moveTo>
                    <a:pt x="0" y="78"/>
                  </a:moveTo>
                  <a:lnTo>
                    <a:pt x="0" y="492"/>
                  </a:lnTo>
                  <a:lnTo>
                    <a:pt x="564" y="492"/>
                  </a:lnTo>
                  <a:lnTo>
                    <a:pt x="564" y="0"/>
                  </a:lnTo>
                  <a:lnTo>
                    <a:pt x="0" y="78"/>
                  </a:lnTo>
                  <a:moveTo>
                    <a:pt x="0" y="78"/>
                  </a:moveTo>
                  <a:lnTo>
                    <a:pt x="0" y="78"/>
                  </a:ln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89" name="Group 230">
            <a:extLst>
              <a:ext uri="{FF2B5EF4-FFF2-40B4-BE49-F238E27FC236}">
                <a16:creationId xmlns:a16="http://schemas.microsoft.com/office/drawing/2014/main" id="{D45A7356-596E-43C3-A31A-9A4DE7AC149A}"/>
              </a:ext>
            </a:extLst>
          </p:cNvPr>
          <p:cNvGrpSpPr>
            <a:grpSpLocks noChangeAspect="1"/>
          </p:cNvGrpSpPr>
          <p:nvPr/>
        </p:nvGrpSpPr>
        <p:grpSpPr>
          <a:xfrm>
            <a:off x="9216823" y="4662986"/>
            <a:ext cx="239646" cy="261308"/>
            <a:chOff x="-2141538" y="6581775"/>
            <a:chExt cx="1387475" cy="1512888"/>
          </a:xfrm>
          <a:solidFill>
            <a:srgbClr val="000000"/>
          </a:solidFill>
        </p:grpSpPr>
        <p:sp>
          <p:nvSpPr>
            <p:cNvPr id="90" name="Freeform 458">
              <a:extLst>
                <a:ext uri="{FF2B5EF4-FFF2-40B4-BE49-F238E27FC236}">
                  <a16:creationId xmlns:a16="http://schemas.microsoft.com/office/drawing/2014/main" id="{AF3323F5-C260-4135-87AD-D2B0D49F83DC}"/>
                </a:ext>
              </a:extLst>
            </p:cNvPr>
            <p:cNvSpPr>
              <a:spLocks noEditPoints="1"/>
            </p:cNvSpPr>
            <p:nvPr/>
          </p:nvSpPr>
          <p:spPr bwMode="auto">
            <a:xfrm>
              <a:off x="-1827212" y="6581775"/>
              <a:ext cx="760412" cy="755651"/>
            </a:xfrm>
            <a:custGeom>
              <a:avLst/>
              <a:gdLst>
                <a:gd name="T0" fmla="*/ 101 w 201"/>
                <a:gd name="T1" fmla="*/ 200 h 200"/>
                <a:gd name="T2" fmla="*/ 171 w 201"/>
                <a:gd name="T3" fmla="*/ 171 h 200"/>
                <a:gd name="T4" fmla="*/ 201 w 201"/>
                <a:gd name="T5" fmla="*/ 100 h 200"/>
                <a:gd name="T6" fmla="*/ 171 w 201"/>
                <a:gd name="T7" fmla="*/ 29 h 200"/>
                <a:gd name="T8" fmla="*/ 101 w 201"/>
                <a:gd name="T9" fmla="*/ 0 h 200"/>
                <a:gd name="T10" fmla="*/ 30 w 201"/>
                <a:gd name="T11" fmla="*/ 29 h 200"/>
                <a:gd name="T12" fmla="*/ 0 w 201"/>
                <a:gd name="T13" fmla="*/ 100 h 200"/>
                <a:gd name="T14" fmla="*/ 30 w 201"/>
                <a:gd name="T15" fmla="*/ 171 h 200"/>
                <a:gd name="T16" fmla="*/ 101 w 201"/>
                <a:gd name="T17" fmla="*/ 200 h 200"/>
                <a:gd name="T18" fmla="*/ 101 w 201"/>
                <a:gd name="T19" fmla="*/ 200 h 200"/>
                <a:gd name="T20" fmla="*/ 101 w 201"/>
                <a:gd name="T21"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200">
                  <a:moveTo>
                    <a:pt x="101" y="200"/>
                  </a:moveTo>
                  <a:cubicBezTo>
                    <a:pt x="128" y="200"/>
                    <a:pt x="152" y="190"/>
                    <a:pt x="171" y="171"/>
                  </a:cubicBezTo>
                  <a:cubicBezTo>
                    <a:pt x="191" y="151"/>
                    <a:pt x="201" y="128"/>
                    <a:pt x="201" y="100"/>
                  </a:cubicBezTo>
                  <a:cubicBezTo>
                    <a:pt x="201" y="72"/>
                    <a:pt x="191" y="49"/>
                    <a:pt x="171" y="29"/>
                  </a:cubicBezTo>
                  <a:cubicBezTo>
                    <a:pt x="152" y="10"/>
                    <a:pt x="128" y="0"/>
                    <a:pt x="101" y="0"/>
                  </a:cubicBezTo>
                  <a:cubicBezTo>
                    <a:pt x="73" y="0"/>
                    <a:pt x="49" y="10"/>
                    <a:pt x="30" y="29"/>
                  </a:cubicBezTo>
                  <a:cubicBezTo>
                    <a:pt x="10" y="49"/>
                    <a:pt x="0" y="72"/>
                    <a:pt x="0" y="100"/>
                  </a:cubicBezTo>
                  <a:cubicBezTo>
                    <a:pt x="0" y="128"/>
                    <a:pt x="10" y="151"/>
                    <a:pt x="30" y="171"/>
                  </a:cubicBezTo>
                  <a:cubicBezTo>
                    <a:pt x="49" y="190"/>
                    <a:pt x="73" y="200"/>
                    <a:pt x="101" y="200"/>
                  </a:cubicBezTo>
                  <a:close/>
                  <a:moveTo>
                    <a:pt x="101" y="200"/>
                  </a:moveTo>
                  <a:cubicBezTo>
                    <a:pt x="101" y="200"/>
                    <a:pt x="101" y="200"/>
                    <a:pt x="101" y="20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91" name="Freeform 459">
              <a:extLst>
                <a:ext uri="{FF2B5EF4-FFF2-40B4-BE49-F238E27FC236}">
                  <a16:creationId xmlns:a16="http://schemas.microsoft.com/office/drawing/2014/main" id="{0AFD1CF9-0289-4E8C-AE4B-9728B84EBC20}"/>
                </a:ext>
              </a:extLst>
            </p:cNvPr>
            <p:cNvSpPr>
              <a:spLocks noEditPoints="1"/>
            </p:cNvSpPr>
            <p:nvPr/>
          </p:nvSpPr>
          <p:spPr bwMode="auto">
            <a:xfrm>
              <a:off x="-2141538" y="7277099"/>
              <a:ext cx="1387475" cy="817564"/>
            </a:xfrm>
            <a:custGeom>
              <a:avLst/>
              <a:gdLst>
                <a:gd name="T0" fmla="*/ 366 w 367"/>
                <a:gd name="T1" fmla="*/ 122 h 216"/>
                <a:gd name="T2" fmla="*/ 363 w 367"/>
                <a:gd name="T3" fmla="*/ 94 h 216"/>
                <a:gd name="T4" fmla="*/ 356 w 367"/>
                <a:gd name="T5" fmla="*/ 65 h 216"/>
                <a:gd name="T6" fmla="*/ 344 w 367"/>
                <a:gd name="T7" fmla="*/ 40 h 216"/>
                <a:gd name="T8" fmla="*/ 328 w 367"/>
                <a:gd name="T9" fmla="*/ 19 h 216"/>
                <a:gd name="T10" fmla="*/ 306 w 367"/>
                <a:gd name="T11" fmla="*/ 5 h 216"/>
                <a:gd name="T12" fmla="*/ 277 w 367"/>
                <a:gd name="T13" fmla="*/ 0 h 216"/>
                <a:gd name="T14" fmla="*/ 266 w 367"/>
                <a:gd name="T15" fmla="*/ 5 h 216"/>
                <a:gd name="T16" fmla="*/ 247 w 367"/>
                <a:gd name="T17" fmla="*/ 18 h 216"/>
                <a:gd name="T18" fmla="*/ 218 w 367"/>
                <a:gd name="T19" fmla="*/ 30 h 216"/>
                <a:gd name="T20" fmla="*/ 184 w 367"/>
                <a:gd name="T21" fmla="*/ 36 h 216"/>
                <a:gd name="T22" fmla="*/ 149 w 367"/>
                <a:gd name="T23" fmla="*/ 30 h 216"/>
                <a:gd name="T24" fmla="*/ 121 w 367"/>
                <a:gd name="T25" fmla="*/ 18 h 216"/>
                <a:gd name="T26" fmla="*/ 101 w 367"/>
                <a:gd name="T27" fmla="*/ 5 h 216"/>
                <a:gd name="T28" fmla="*/ 90 w 367"/>
                <a:gd name="T29" fmla="*/ 0 h 216"/>
                <a:gd name="T30" fmla="*/ 61 w 367"/>
                <a:gd name="T31" fmla="*/ 5 h 216"/>
                <a:gd name="T32" fmla="*/ 39 w 367"/>
                <a:gd name="T33" fmla="*/ 19 h 216"/>
                <a:gd name="T34" fmla="*/ 23 w 367"/>
                <a:gd name="T35" fmla="*/ 40 h 216"/>
                <a:gd name="T36" fmla="*/ 11 w 367"/>
                <a:gd name="T37" fmla="*/ 65 h 216"/>
                <a:gd name="T38" fmla="*/ 5 w 367"/>
                <a:gd name="T39" fmla="*/ 94 h 216"/>
                <a:gd name="T40" fmla="*/ 1 w 367"/>
                <a:gd name="T41" fmla="*/ 122 h 216"/>
                <a:gd name="T42" fmla="*/ 0 w 367"/>
                <a:gd name="T43" fmla="*/ 149 h 216"/>
                <a:gd name="T44" fmla="*/ 19 w 367"/>
                <a:gd name="T45" fmla="*/ 198 h 216"/>
                <a:gd name="T46" fmla="*/ 70 w 367"/>
                <a:gd name="T47" fmla="*/ 216 h 216"/>
                <a:gd name="T48" fmla="*/ 297 w 367"/>
                <a:gd name="T49" fmla="*/ 216 h 216"/>
                <a:gd name="T50" fmla="*/ 348 w 367"/>
                <a:gd name="T51" fmla="*/ 198 h 216"/>
                <a:gd name="T52" fmla="*/ 367 w 367"/>
                <a:gd name="T53" fmla="*/ 149 h 216"/>
                <a:gd name="T54" fmla="*/ 366 w 367"/>
                <a:gd name="T55" fmla="*/ 122 h 216"/>
                <a:gd name="T56" fmla="*/ 366 w 367"/>
                <a:gd name="T57" fmla="*/ 122 h 216"/>
                <a:gd name="T58" fmla="*/ 366 w 367"/>
                <a:gd name="T59" fmla="*/ 12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7" h="216">
                  <a:moveTo>
                    <a:pt x="366" y="122"/>
                  </a:moveTo>
                  <a:cubicBezTo>
                    <a:pt x="366" y="113"/>
                    <a:pt x="364" y="104"/>
                    <a:pt x="363" y="94"/>
                  </a:cubicBezTo>
                  <a:cubicBezTo>
                    <a:pt x="361" y="83"/>
                    <a:pt x="358" y="74"/>
                    <a:pt x="356" y="65"/>
                  </a:cubicBezTo>
                  <a:cubicBezTo>
                    <a:pt x="353" y="57"/>
                    <a:pt x="349" y="48"/>
                    <a:pt x="344" y="40"/>
                  </a:cubicBezTo>
                  <a:cubicBezTo>
                    <a:pt x="340" y="32"/>
                    <a:pt x="334" y="25"/>
                    <a:pt x="328" y="19"/>
                  </a:cubicBezTo>
                  <a:cubicBezTo>
                    <a:pt x="322" y="13"/>
                    <a:pt x="315" y="8"/>
                    <a:pt x="306" y="5"/>
                  </a:cubicBezTo>
                  <a:cubicBezTo>
                    <a:pt x="297" y="1"/>
                    <a:pt x="287" y="0"/>
                    <a:pt x="277" y="0"/>
                  </a:cubicBezTo>
                  <a:cubicBezTo>
                    <a:pt x="275" y="0"/>
                    <a:pt x="272" y="1"/>
                    <a:pt x="266" y="5"/>
                  </a:cubicBezTo>
                  <a:cubicBezTo>
                    <a:pt x="260" y="9"/>
                    <a:pt x="254" y="13"/>
                    <a:pt x="247" y="18"/>
                  </a:cubicBezTo>
                  <a:cubicBezTo>
                    <a:pt x="239" y="22"/>
                    <a:pt x="230" y="26"/>
                    <a:pt x="218" y="30"/>
                  </a:cubicBezTo>
                  <a:cubicBezTo>
                    <a:pt x="207" y="34"/>
                    <a:pt x="195" y="36"/>
                    <a:pt x="184" y="36"/>
                  </a:cubicBezTo>
                  <a:cubicBezTo>
                    <a:pt x="172" y="36"/>
                    <a:pt x="160" y="34"/>
                    <a:pt x="149" y="30"/>
                  </a:cubicBezTo>
                  <a:cubicBezTo>
                    <a:pt x="137" y="26"/>
                    <a:pt x="128" y="22"/>
                    <a:pt x="121" y="18"/>
                  </a:cubicBezTo>
                  <a:cubicBezTo>
                    <a:pt x="113" y="13"/>
                    <a:pt x="107" y="9"/>
                    <a:pt x="101" y="5"/>
                  </a:cubicBezTo>
                  <a:cubicBezTo>
                    <a:pt x="95" y="1"/>
                    <a:pt x="92" y="0"/>
                    <a:pt x="90" y="0"/>
                  </a:cubicBezTo>
                  <a:cubicBezTo>
                    <a:pt x="80" y="0"/>
                    <a:pt x="70" y="1"/>
                    <a:pt x="61" y="5"/>
                  </a:cubicBezTo>
                  <a:cubicBezTo>
                    <a:pt x="52" y="8"/>
                    <a:pt x="45" y="13"/>
                    <a:pt x="39" y="19"/>
                  </a:cubicBezTo>
                  <a:cubicBezTo>
                    <a:pt x="33" y="25"/>
                    <a:pt x="27" y="32"/>
                    <a:pt x="23" y="40"/>
                  </a:cubicBezTo>
                  <a:cubicBezTo>
                    <a:pt x="18" y="48"/>
                    <a:pt x="14" y="57"/>
                    <a:pt x="11" y="65"/>
                  </a:cubicBezTo>
                  <a:cubicBezTo>
                    <a:pt x="9" y="74"/>
                    <a:pt x="6" y="83"/>
                    <a:pt x="5" y="94"/>
                  </a:cubicBezTo>
                  <a:cubicBezTo>
                    <a:pt x="3" y="104"/>
                    <a:pt x="2" y="113"/>
                    <a:pt x="1" y="122"/>
                  </a:cubicBezTo>
                  <a:cubicBezTo>
                    <a:pt x="0" y="131"/>
                    <a:pt x="0" y="140"/>
                    <a:pt x="0" y="149"/>
                  </a:cubicBezTo>
                  <a:cubicBezTo>
                    <a:pt x="0" y="170"/>
                    <a:pt x="6" y="186"/>
                    <a:pt x="19" y="198"/>
                  </a:cubicBezTo>
                  <a:cubicBezTo>
                    <a:pt x="32" y="210"/>
                    <a:pt x="49" y="216"/>
                    <a:pt x="70" y="216"/>
                  </a:cubicBezTo>
                  <a:cubicBezTo>
                    <a:pt x="297" y="216"/>
                    <a:pt x="297" y="216"/>
                    <a:pt x="297" y="216"/>
                  </a:cubicBezTo>
                  <a:cubicBezTo>
                    <a:pt x="319" y="216"/>
                    <a:pt x="335" y="210"/>
                    <a:pt x="348" y="198"/>
                  </a:cubicBezTo>
                  <a:cubicBezTo>
                    <a:pt x="361" y="186"/>
                    <a:pt x="367" y="170"/>
                    <a:pt x="367" y="149"/>
                  </a:cubicBezTo>
                  <a:cubicBezTo>
                    <a:pt x="367" y="140"/>
                    <a:pt x="367" y="131"/>
                    <a:pt x="366" y="122"/>
                  </a:cubicBezTo>
                  <a:close/>
                  <a:moveTo>
                    <a:pt x="366" y="122"/>
                  </a:moveTo>
                  <a:cubicBezTo>
                    <a:pt x="366" y="122"/>
                    <a:pt x="366" y="122"/>
                    <a:pt x="366" y="122"/>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92" name="Freeform 463">
            <a:extLst>
              <a:ext uri="{FF2B5EF4-FFF2-40B4-BE49-F238E27FC236}">
                <a16:creationId xmlns:a16="http://schemas.microsoft.com/office/drawing/2014/main" id="{F2FB1CC3-8361-4676-B170-7B3F8C287369}"/>
              </a:ext>
            </a:extLst>
          </p:cNvPr>
          <p:cNvSpPr>
            <a:spLocks noChangeAspect="1" noEditPoints="1"/>
          </p:cNvSpPr>
          <p:nvPr/>
        </p:nvSpPr>
        <p:spPr bwMode="auto">
          <a:xfrm>
            <a:off x="9836863" y="4652941"/>
            <a:ext cx="281397" cy="281397"/>
          </a:xfrm>
          <a:custGeom>
            <a:avLst/>
            <a:gdLst>
              <a:gd name="T0" fmla="*/ 385 w 395"/>
              <a:gd name="T1" fmla="*/ 210 h 395"/>
              <a:gd name="T2" fmla="*/ 199 w 395"/>
              <a:gd name="T3" fmla="*/ 24 h 395"/>
              <a:gd name="T4" fmla="*/ 172 w 395"/>
              <a:gd name="T5" fmla="*/ 7 h 395"/>
              <a:gd name="T6" fmla="*/ 142 w 395"/>
              <a:gd name="T7" fmla="*/ 0 h 395"/>
              <a:gd name="T8" fmla="*/ 33 w 395"/>
              <a:gd name="T9" fmla="*/ 0 h 395"/>
              <a:gd name="T10" fmla="*/ 10 w 395"/>
              <a:gd name="T11" fmla="*/ 10 h 395"/>
              <a:gd name="T12" fmla="*/ 0 w 395"/>
              <a:gd name="T13" fmla="*/ 33 h 395"/>
              <a:gd name="T14" fmla="*/ 0 w 395"/>
              <a:gd name="T15" fmla="*/ 142 h 395"/>
              <a:gd name="T16" fmla="*/ 7 w 395"/>
              <a:gd name="T17" fmla="*/ 172 h 395"/>
              <a:gd name="T18" fmla="*/ 24 w 395"/>
              <a:gd name="T19" fmla="*/ 199 h 395"/>
              <a:gd name="T20" fmla="*/ 210 w 395"/>
              <a:gd name="T21" fmla="*/ 385 h 395"/>
              <a:gd name="T22" fmla="*/ 234 w 395"/>
              <a:gd name="T23" fmla="*/ 395 h 395"/>
              <a:gd name="T24" fmla="*/ 257 w 395"/>
              <a:gd name="T25" fmla="*/ 385 h 395"/>
              <a:gd name="T26" fmla="*/ 385 w 395"/>
              <a:gd name="T27" fmla="*/ 257 h 395"/>
              <a:gd name="T28" fmla="*/ 395 w 395"/>
              <a:gd name="T29" fmla="*/ 234 h 395"/>
              <a:gd name="T30" fmla="*/ 385 w 395"/>
              <a:gd name="T31" fmla="*/ 210 h 395"/>
              <a:gd name="T32" fmla="*/ 107 w 395"/>
              <a:gd name="T33" fmla="*/ 107 h 395"/>
              <a:gd name="T34" fmla="*/ 83 w 395"/>
              <a:gd name="T35" fmla="*/ 117 h 395"/>
              <a:gd name="T36" fmla="*/ 60 w 395"/>
              <a:gd name="T37" fmla="*/ 107 h 395"/>
              <a:gd name="T38" fmla="*/ 50 w 395"/>
              <a:gd name="T39" fmla="*/ 83 h 395"/>
              <a:gd name="T40" fmla="*/ 60 w 395"/>
              <a:gd name="T41" fmla="*/ 60 h 395"/>
              <a:gd name="T42" fmla="*/ 83 w 395"/>
              <a:gd name="T43" fmla="*/ 50 h 395"/>
              <a:gd name="T44" fmla="*/ 107 w 395"/>
              <a:gd name="T45" fmla="*/ 60 h 395"/>
              <a:gd name="T46" fmla="*/ 117 w 395"/>
              <a:gd name="T47" fmla="*/ 83 h 395"/>
              <a:gd name="T48" fmla="*/ 107 w 395"/>
              <a:gd name="T49" fmla="*/ 107 h 395"/>
              <a:gd name="T50" fmla="*/ 107 w 395"/>
              <a:gd name="T51" fmla="*/ 107 h 395"/>
              <a:gd name="T52" fmla="*/ 107 w 395"/>
              <a:gd name="T53" fmla="*/ 107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5" h="395">
                <a:moveTo>
                  <a:pt x="385" y="210"/>
                </a:moveTo>
                <a:cubicBezTo>
                  <a:pt x="199" y="24"/>
                  <a:pt x="199" y="24"/>
                  <a:pt x="199" y="24"/>
                </a:cubicBezTo>
                <a:cubicBezTo>
                  <a:pt x="192" y="17"/>
                  <a:pt x="183" y="12"/>
                  <a:pt x="172" y="7"/>
                </a:cubicBezTo>
                <a:cubicBezTo>
                  <a:pt x="161" y="2"/>
                  <a:pt x="151" y="0"/>
                  <a:pt x="142" y="0"/>
                </a:cubicBezTo>
                <a:cubicBezTo>
                  <a:pt x="33" y="0"/>
                  <a:pt x="33" y="0"/>
                  <a:pt x="33" y="0"/>
                </a:cubicBezTo>
                <a:cubicBezTo>
                  <a:pt x="24" y="0"/>
                  <a:pt x="17" y="3"/>
                  <a:pt x="10" y="10"/>
                </a:cubicBezTo>
                <a:cubicBezTo>
                  <a:pt x="3" y="17"/>
                  <a:pt x="0" y="24"/>
                  <a:pt x="0" y="33"/>
                </a:cubicBezTo>
                <a:cubicBezTo>
                  <a:pt x="0" y="142"/>
                  <a:pt x="0" y="142"/>
                  <a:pt x="0" y="142"/>
                </a:cubicBezTo>
                <a:cubicBezTo>
                  <a:pt x="0" y="151"/>
                  <a:pt x="2" y="161"/>
                  <a:pt x="7" y="172"/>
                </a:cubicBezTo>
                <a:cubicBezTo>
                  <a:pt x="12" y="183"/>
                  <a:pt x="17" y="192"/>
                  <a:pt x="24" y="199"/>
                </a:cubicBezTo>
                <a:cubicBezTo>
                  <a:pt x="210" y="385"/>
                  <a:pt x="210" y="385"/>
                  <a:pt x="210" y="385"/>
                </a:cubicBezTo>
                <a:cubicBezTo>
                  <a:pt x="217" y="392"/>
                  <a:pt x="224" y="395"/>
                  <a:pt x="234" y="395"/>
                </a:cubicBezTo>
                <a:cubicBezTo>
                  <a:pt x="243" y="395"/>
                  <a:pt x="251" y="392"/>
                  <a:pt x="257" y="385"/>
                </a:cubicBezTo>
                <a:cubicBezTo>
                  <a:pt x="385" y="257"/>
                  <a:pt x="385" y="257"/>
                  <a:pt x="385" y="257"/>
                </a:cubicBezTo>
                <a:cubicBezTo>
                  <a:pt x="392" y="251"/>
                  <a:pt x="395" y="243"/>
                  <a:pt x="395" y="234"/>
                </a:cubicBezTo>
                <a:cubicBezTo>
                  <a:pt x="395" y="225"/>
                  <a:pt x="392" y="217"/>
                  <a:pt x="385" y="210"/>
                </a:cubicBezTo>
                <a:close/>
                <a:moveTo>
                  <a:pt x="107" y="107"/>
                </a:moveTo>
                <a:cubicBezTo>
                  <a:pt x="101" y="114"/>
                  <a:pt x="93" y="117"/>
                  <a:pt x="83" y="117"/>
                </a:cubicBezTo>
                <a:cubicBezTo>
                  <a:pt x="74" y="117"/>
                  <a:pt x="66" y="114"/>
                  <a:pt x="60" y="107"/>
                </a:cubicBezTo>
                <a:cubicBezTo>
                  <a:pt x="53" y="100"/>
                  <a:pt x="50" y="93"/>
                  <a:pt x="50" y="83"/>
                </a:cubicBezTo>
                <a:cubicBezTo>
                  <a:pt x="50" y="74"/>
                  <a:pt x="53" y="66"/>
                  <a:pt x="60" y="60"/>
                </a:cubicBezTo>
                <a:cubicBezTo>
                  <a:pt x="66" y="53"/>
                  <a:pt x="74" y="50"/>
                  <a:pt x="83" y="50"/>
                </a:cubicBezTo>
                <a:cubicBezTo>
                  <a:pt x="93" y="50"/>
                  <a:pt x="101" y="53"/>
                  <a:pt x="107" y="60"/>
                </a:cubicBezTo>
                <a:cubicBezTo>
                  <a:pt x="114" y="66"/>
                  <a:pt x="117" y="74"/>
                  <a:pt x="117" y="83"/>
                </a:cubicBezTo>
                <a:cubicBezTo>
                  <a:pt x="117" y="93"/>
                  <a:pt x="114" y="100"/>
                  <a:pt x="107" y="107"/>
                </a:cubicBezTo>
                <a:close/>
                <a:moveTo>
                  <a:pt x="107" y="107"/>
                </a:moveTo>
                <a:cubicBezTo>
                  <a:pt x="107" y="107"/>
                  <a:pt x="107" y="107"/>
                  <a:pt x="107" y="107"/>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93" name="Group 234">
            <a:extLst>
              <a:ext uri="{FF2B5EF4-FFF2-40B4-BE49-F238E27FC236}">
                <a16:creationId xmlns:a16="http://schemas.microsoft.com/office/drawing/2014/main" id="{17525233-2A82-4A3F-8483-C2E5AB3FB18D}"/>
              </a:ext>
            </a:extLst>
          </p:cNvPr>
          <p:cNvGrpSpPr>
            <a:grpSpLocks noChangeAspect="1"/>
          </p:cNvGrpSpPr>
          <p:nvPr/>
        </p:nvGrpSpPr>
        <p:grpSpPr>
          <a:xfrm>
            <a:off x="10498655" y="4652941"/>
            <a:ext cx="352344" cy="281397"/>
            <a:chOff x="-1947863" y="2936875"/>
            <a:chExt cx="1868488" cy="1492250"/>
          </a:xfrm>
          <a:solidFill>
            <a:srgbClr val="000000"/>
          </a:solidFill>
        </p:grpSpPr>
        <p:sp>
          <p:nvSpPr>
            <p:cNvPr id="94" name="Freeform 467">
              <a:extLst>
                <a:ext uri="{FF2B5EF4-FFF2-40B4-BE49-F238E27FC236}">
                  <a16:creationId xmlns:a16="http://schemas.microsoft.com/office/drawing/2014/main" id="{1A1982D8-D775-4C45-A94A-10FFB794695A}"/>
                </a:ext>
              </a:extLst>
            </p:cNvPr>
            <p:cNvSpPr>
              <a:spLocks noEditPoints="1"/>
            </p:cNvSpPr>
            <p:nvPr/>
          </p:nvSpPr>
          <p:spPr bwMode="auto">
            <a:xfrm>
              <a:off x="-1947863" y="2936875"/>
              <a:ext cx="1490663" cy="1492250"/>
            </a:xfrm>
            <a:custGeom>
              <a:avLst/>
              <a:gdLst>
                <a:gd name="T0" fmla="*/ 395 w 395"/>
                <a:gd name="T1" fmla="*/ 234 h 395"/>
                <a:gd name="T2" fmla="*/ 385 w 395"/>
                <a:gd name="T3" fmla="*/ 210 h 395"/>
                <a:gd name="T4" fmla="*/ 199 w 395"/>
                <a:gd name="T5" fmla="*/ 24 h 395"/>
                <a:gd name="T6" fmla="*/ 172 w 395"/>
                <a:gd name="T7" fmla="*/ 7 h 395"/>
                <a:gd name="T8" fmla="*/ 142 w 395"/>
                <a:gd name="T9" fmla="*/ 0 h 395"/>
                <a:gd name="T10" fmla="*/ 33 w 395"/>
                <a:gd name="T11" fmla="*/ 0 h 395"/>
                <a:gd name="T12" fmla="*/ 10 w 395"/>
                <a:gd name="T13" fmla="*/ 10 h 395"/>
                <a:gd name="T14" fmla="*/ 0 w 395"/>
                <a:gd name="T15" fmla="*/ 33 h 395"/>
                <a:gd name="T16" fmla="*/ 0 w 395"/>
                <a:gd name="T17" fmla="*/ 142 h 395"/>
                <a:gd name="T18" fmla="*/ 7 w 395"/>
                <a:gd name="T19" fmla="*/ 172 h 395"/>
                <a:gd name="T20" fmla="*/ 24 w 395"/>
                <a:gd name="T21" fmla="*/ 199 h 395"/>
                <a:gd name="T22" fmla="*/ 210 w 395"/>
                <a:gd name="T23" fmla="*/ 385 h 395"/>
                <a:gd name="T24" fmla="*/ 234 w 395"/>
                <a:gd name="T25" fmla="*/ 395 h 395"/>
                <a:gd name="T26" fmla="*/ 257 w 395"/>
                <a:gd name="T27" fmla="*/ 385 h 395"/>
                <a:gd name="T28" fmla="*/ 385 w 395"/>
                <a:gd name="T29" fmla="*/ 257 h 395"/>
                <a:gd name="T30" fmla="*/ 395 w 395"/>
                <a:gd name="T31" fmla="*/ 234 h 395"/>
                <a:gd name="T32" fmla="*/ 107 w 395"/>
                <a:gd name="T33" fmla="*/ 107 h 395"/>
                <a:gd name="T34" fmla="*/ 83 w 395"/>
                <a:gd name="T35" fmla="*/ 117 h 395"/>
                <a:gd name="T36" fmla="*/ 60 w 395"/>
                <a:gd name="T37" fmla="*/ 107 h 395"/>
                <a:gd name="T38" fmla="*/ 50 w 395"/>
                <a:gd name="T39" fmla="*/ 83 h 395"/>
                <a:gd name="T40" fmla="*/ 60 w 395"/>
                <a:gd name="T41" fmla="*/ 60 h 395"/>
                <a:gd name="T42" fmla="*/ 83 w 395"/>
                <a:gd name="T43" fmla="*/ 50 h 395"/>
                <a:gd name="T44" fmla="*/ 107 w 395"/>
                <a:gd name="T45" fmla="*/ 60 h 395"/>
                <a:gd name="T46" fmla="*/ 117 w 395"/>
                <a:gd name="T47" fmla="*/ 83 h 395"/>
                <a:gd name="T48" fmla="*/ 107 w 395"/>
                <a:gd name="T49" fmla="*/ 107 h 395"/>
                <a:gd name="T50" fmla="*/ 107 w 395"/>
                <a:gd name="T51" fmla="*/ 107 h 395"/>
                <a:gd name="T52" fmla="*/ 107 w 395"/>
                <a:gd name="T53" fmla="*/ 107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5" h="395">
                  <a:moveTo>
                    <a:pt x="395" y="234"/>
                  </a:moveTo>
                  <a:cubicBezTo>
                    <a:pt x="395" y="225"/>
                    <a:pt x="392" y="217"/>
                    <a:pt x="385" y="210"/>
                  </a:cubicBezTo>
                  <a:cubicBezTo>
                    <a:pt x="199" y="24"/>
                    <a:pt x="199" y="24"/>
                    <a:pt x="199" y="24"/>
                  </a:cubicBezTo>
                  <a:cubicBezTo>
                    <a:pt x="192" y="17"/>
                    <a:pt x="183" y="12"/>
                    <a:pt x="172" y="7"/>
                  </a:cubicBezTo>
                  <a:cubicBezTo>
                    <a:pt x="161" y="2"/>
                    <a:pt x="151" y="0"/>
                    <a:pt x="142" y="0"/>
                  </a:cubicBezTo>
                  <a:cubicBezTo>
                    <a:pt x="33" y="0"/>
                    <a:pt x="33" y="0"/>
                    <a:pt x="33" y="0"/>
                  </a:cubicBezTo>
                  <a:cubicBezTo>
                    <a:pt x="24" y="0"/>
                    <a:pt x="17" y="3"/>
                    <a:pt x="10" y="10"/>
                  </a:cubicBezTo>
                  <a:cubicBezTo>
                    <a:pt x="3" y="17"/>
                    <a:pt x="0" y="24"/>
                    <a:pt x="0" y="33"/>
                  </a:cubicBezTo>
                  <a:cubicBezTo>
                    <a:pt x="0" y="142"/>
                    <a:pt x="0" y="142"/>
                    <a:pt x="0" y="142"/>
                  </a:cubicBezTo>
                  <a:cubicBezTo>
                    <a:pt x="0" y="151"/>
                    <a:pt x="2" y="161"/>
                    <a:pt x="7" y="172"/>
                  </a:cubicBezTo>
                  <a:cubicBezTo>
                    <a:pt x="12" y="183"/>
                    <a:pt x="17" y="192"/>
                    <a:pt x="24" y="199"/>
                  </a:cubicBezTo>
                  <a:cubicBezTo>
                    <a:pt x="210" y="385"/>
                    <a:pt x="210" y="385"/>
                    <a:pt x="210" y="385"/>
                  </a:cubicBezTo>
                  <a:cubicBezTo>
                    <a:pt x="217" y="392"/>
                    <a:pt x="224" y="395"/>
                    <a:pt x="234" y="395"/>
                  </a:cubicBezTo>
                  <a:cubicBezTo>
                    <a:pt x="243" y="395"/>
                    <a:pt x="251" y="392"/>
                    <a:pt x="257" y="385"/>
                  </a:cubicBezTo>
                  <a:cubicBezTo>
                    <a:pt x="385" y="257"/>
                    <a:pt x="385" y="257"/>
                    <a:pt x="385" y="257"/>
                  </a:cubicBezTo>
                  <a:cubicBezTo>
                    <a:pt x="392" y="251"/>
                    <a:pt x="395" y="243"/>
                    <a:pt x="395" y="234"/>
                  </a:cubicBezTo>
                  <a:close/>
                  <a:moveTo>
                    <a:pt x="107" y="107"/>
                  </a:moveTo>
                  <a:cubicBezTo>
                    <a:pt x="101" y="114"/>
                    <a:pt x="93" y="117"/>
                    <a:pt x="83" y="117"/>
                  </a:cubicBezTo>
                  <a:cubicBezTo>
                    <a:pt x="74" y="117"/>
                    <a:pt x="66" y="114"/>
                    <a:pt x="60" y="107"/>
                  </a:cubicBezTo>
                  <a:cubicBezTo>
                    <a:pt x="53" y="100"/>
                    <a:pt x="50" y="93"/>
                    <a:pt x="50" y="83"/>
                  </a:cubicBezTo>
                  <a:cubicBezTo>
                    <a:pt x="50" y="74"/>
                    <a:pt x="53" y="66"/>
                    <a:pt x="60" y="60"/>
                  </a:cubicBezTo>
                  <a:cubicBezTo>
                    <a:pt x="66" y="53"/>
                    <a:pt x="74" y="50"/>
                    <a:pt x="83" y="50"/>
                  </a:cubicBezTo>
                  <a:cubicBezTo>
                    <a:pt x="93" y="50"/>
                    <a:pt x="101" y="53"/>
                    <a:pt x="107" y="60"/>
                  </a:cubicBezTo>
                  <a:cubicBezTo>
                    <a:pt x="114" y="66"/>
                    <a:pt x="117" y="74"/>
                    <a:pt x="117" y="83"/>
                  </a:cubicBezTo>
                  <a:cubicBezTo>
                    <a:pt x="117" y="93"/>
                    <a:pt x="114" y="100"/>
                    <a:pt x="107" y="107"/>
                  </a:cubicBezTo>
                  <a:close/>
                  <a:moveTo>
                    <a:pt x="107" y="107"/>
                  </a:moveTo>
                  <a:cubicBezTo>
                    <a:pt x="107" y="107"/>
                    <a:pt x="107" y="107"/>
                    <a:pt x="107" y="10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95" name="Freeform 468">
              <a:extLst>
                <a:ext uri="{FF2B5EF4-FFF2-40B4-BE49-F238E27FC236}">
                  <a16:creationId xmlns:a16="http://schemas.microsoft.com/office/drawing/2014/main" id="{6EF622F8-2BA7-45C2-A9E2-8A9A84C4622A}"/>
                </a:ext>
              </a:extLst>
            </p:cNvPr>
            <p:cNvSpPr>
              <a:spLocks noEditPoints="1"/>
            </p:cNvSpPr>
            <p:nvPr/>
          </p:nvSpPr>
          <p:spPr bwMode="auto">
            <a:xfrm>
              <a:off x="-1254125" y="2936875"/>
              <a:ext cx="1174750" cy="1492250"/>
            </a:xfrm>
            <a:custGeom>
              <a:avLst/>
              <a:gdLst>
                <a:gd name="T0" fmla="*/ 301 w 311"/>
                <a:gd name="T1" fmla="*/ 210 h 395"/>
                <a:gd name="T2" fmla="*/ 115 w 311"/>
                <a:gd name="T3" fmla="*/ 24 h 395"/>
                <a:gd name="T4" fmla="*/ 88 w 311"/>
                <a:gd name="T5" fmla="*/ 7 h 395"/>
                <a:gd name="T6" fmla="*/ 58 w 311"/>
                <a:gd name="T7" fmla="*/ 0 h 395"/>
                <a:gd name="T8" fmla="*/ 0 w 311"/>
                <a:gd name="T9" fmla="*/ 0 h 395"/>
                <a:gd name="T10" fmla="*/ 30 w 311"/>
                <a:gd name="T11" fmla="*/ 7 h 395"/>
                <a:gd name="T12" fmla="*/ 57 w 311"/>
                <a:gd name="T13" fmla="*/ 24 h 395"/>
                <a:gd name="T14" fmla="*/ 243 w 311"/>
                <a:gd name="T15" fmla="*/ 210 h 395"/>
                <a:gd name="T16" fmla="*/ 253 w 311"/>
                <a:gd name="T17" fmla="*/ 234 h 395"/>
                <a:gd name="T18" fmla="*/ 243 w 311"/>
                <a:gd name="T19" fmla="*/ 257 h 395"/>
                <a:gd name="T20" fmla="*/ 121 w 311"/>
                <a:gd name="T21" fmla="*/ 380 h 395"/>
                <a:gd name="T22" fmla="*/ 134 w 311"/>
                <a:gd name="T23" fmla="*/ 391 h 395"/>
                <a:gd name="T24" fmla="*/ 150 w 311"/>
                <a:gd name="T25" fmla="*/ 395 h 395"/>
                <a:gd name="T26" fmla="*/ 173 w 311"/>
                <a:gd name="T27" fmla="*/ 385 h 395"/>
                <a:gd name="T28" fmla="*/ 301 w 311"/>
                <a:gd name="T29" fmla="*/ 257 h 395"/>
                <a:gd name="T30" fmla="*/ 311 w 311"/>
                <a:gd name="T31" fmla="*/ 234 h 395"/>
                <a:gd name="T32" fmla="*/ 301 w 311"/>
                <a:gd name="T33" fmla="*/ 210 h 395"/>
                <a:gd name="T34" fmla="*/ 301 w 311"/>
                <a:gd name="T35" fmla="*/ 210 h 395"/>
                <a:gd name="T36" fmla="*/ 301 w 311"/>
                <a:gd name="T37" fmla="*/ 21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1" h="395">
                  <a:moveTo>
                    <a:pt x="301" y="210"/>
                  </a:moveTo>
                  <a:cubicBezTo>
                    <a:pt x="115" y="24"/>
                    <a:pt x="115" y="24"/>
                    <a:pt x="115" y="24"/>
                  </a:cubicBezTo>
                  <a:cubicBezTo>
                    <a:pt x="108" y="17"/>
                    <a:pt x="100" y="12"/>
                    <a:pt x="88" y="7"/>
                  </a:cubicBezTo>
                  <a:cubicBezTo>
                    <a:pt x="77" y="2"/>
                    <a:pt x="67" y="0"/>
                    <a:pt x="58" y="0"/>
                  </a:cubicBezTo>
                  <a:cubicBezTo>
                    <a:pt x="0" y="0"/>
                    <a:pt x="0" y="0"/>
                    <a:pt x="0" y="0"/>
                  </a:cubicBezTo>
                  <a:cubicBezTo>
                    <a:pt x="9" y="0"/>
                    <a:pt x="19" y="2"/>
                    <a:pt x="30" y="7"/>
                  </a:cubicBezTo>
                  <a:cubicBezTo>
                    <a:pt x="41" y="12"/>
                    <a:pt x="50" y="17"/>
                    <a:pt x="57" y="24"/>
                  </a:cubicBezTo>
                  <a:cubicBezTo>
                    <a:pt x="243" y="210"/>
                    <a:pt x="243" y="210"/>
                    <a:pt x="243" y="210"/>
                  </a:cubicBezTo>
                  <a:cubicBezTo>
                    <a:pt x="249" y="217"/>
                    <a:pt x="253" y="225"/>
                    <a:pt x="253" y="234"/>
                  </a:cubicBezTo>
                  <a:cubicBezTo>
                    <a:pt x="253" y="243"/>
                    <a:pt x="249" y="251"/>
                    <a:pt x="243" y="257"/>
                  </a:cubicBezTo>
                  <a:cubicBezTo>
                    <a:pt x="121" y="380"/>
                    <a:pt x="121" y="380"/>
                    <a:pt x="121" y="380"/>
                  </a:cubicBezTo>
                  <a:cubicBezTo>
                    <a:pt x="126" y="385"/>
                    <a:pt x="130" y="389"/>
                    <a:pt x="134" y="391"/>
                  </a:cubicBezTo>
                  <a:cubicBezTo>
                    <a:pt x="138" y="394"/>
                    <a:pt x="143" y="395"/>
                    <a:pt x="150" y="395"/>
                  </a:cubicBezTo>
                  <a:cubicBezTo>
                    <a:pt x="159" y="395"/>
                    <a:pt x="167" y="392"/>
                    <a:pt x="173" y="385"/>
                  </a:cubicBezTo>
                  <a:cubicBezTo>
                    <a:pt x="301" y="257"/>
                    <a:pt x="301" y="257"/>
                    <a:pt x="301" y="257"/>
                  </a:cubicBezTo>
                  <a:cubicBezTo>
                    <a:pt x="308" y="251"/>
                    <a:pt x="311" y="243"/>
                    <a:pt x="311" y="234"/>
                  </a:cubicBezTo>
                  <a:cubicBezTo>
                    <a:pt x="311" y="225"/>
                    <a:pt x="308" y="217"/>
                    <a:pt x="301" y="210"/>
                  </a:cubicBezTo>
                  <a:close/>
                  <a:moveTo>
                    <a:pt x="301" y="210"/>
                  </a:moveTo>
                  <a:cubicBezTo>
                    <a:pt x="301" y="210"/>
                    <a:pt x="301" y="210"/>
                    <a:pt x="301" y="21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96" name="Freeform 190">
            <a:extLst>
              <a:ext uri="{FF2B5EF4-FFF2-40B4-BE49-F238E27FC236}">
                <a16:creationId xmlns:a16="http://schemas.microsoft.com/office/drawing/2014/main" id="{B3C62838-B92E-49FF-ABAE-9B30EC43A7D8}"/>
              </a:ext>
            </a:extLst>
          </p:cNvPr>
          <p:cNvSpPr>
            <a:spLocks noChangeAspect="1" noEditPoints="1"/>
          </p:cNvSpPr>
          <p:nvPr/>
        </p:nvSpPr>
        <p:spPr bwMode="auto">
          <a:xfrm>
            <a:off x="1391187" y="3419876"/>
            <a:ext cx="208563" cy="215893"/>
          </a:xfrm>
          <a:custGeom>
            <a:avLst/>
            <a:gdLst>
              <a:gd name="T0" fmla="*/ 408 w 419"/>
              <a:gd name="T1" fmla="*/ 35 h 434"/>
              <a:gd name="T2" fmla="*/ 419 w 419"/>
              <a:gd name="T3" fmla="*/ 15 h 434"/>
              <a:gd name="T4" fmla="*/ 414 w 419"/>
              <a:gd name="T5" fmla="*/ 6 h 434"/>
              <a:gd name="T6" fmla="*/ 404 w 419"/>
              <a:gd name="T7" fmla="*/ 1 h 434"/>
              <a:gd name="T8" fmla="*/ 393 w 419"/>
              <a:gd name="T9" fmla="*/ 0 h 434"/>
              <a:gd name="T10" fmla="*/ 26 w 419"/>
              <a:gd name="T11" fmla="*/ 0 h 434"/>
              <a:gd name="T12" fmla="*/ 15 w 419"/>
              <a:gd name="T13" fmla="*/ 1 h 434"/>
              <a:gd name="T14" fmla="*/ 5 w 419"/>
              <a:gd name="T15" fmla="*/ 6 h 434"/>
              <a:gd name="T16" fmla="*/ 0 w 419"/>
              <a:gd name="T17" fmla="*/ 15 h 434"/>
              <a:gd name="T18" fmla="*/ 11 w 419"/>
              <a:gd name="T19" fmla="*/ 35 h 434"/>
              <a:gd name="T20" fmla="*/ 176 w 419"/>
              <a:gd name="T21" fmla="*/ 200 h 434"/>
              <a:gd name="T22" fmla="*/ 176 w 419"/>
              <a:gd name="T23" fmla="*/ 400 h 434"/>
              <a:gd name="T24" fmla="*/ 93 w 419"/>
              <a:gd name="T25" fmla="*/ 400 h 434"/>
              <a:gd name="T26" fmla="*/ 81 w 419"/>
              <a:gd name="T27" fmla="*/ 405 h 434"/>
              <a:gd name="T28" fmla="*/ 76 w 419"/>
              <a:gd name="T29" fmla="*/ 417 h 434"/>
              <a:gd name="T30" fmla="*/ 81 w 419"/>
              <a:gd name="T31" fmla="*/ 429 h 434"/>
              <a:gd name="T32" fmla="*/ 93 w 419"/>
              <a:gd name="T33" fmla="*/ 434 h 434"/>
              <a:gd name="T34" fmla="*/ 326 w 419"/>
              <a:gd name="T35" fmla="*/ 434 h 434"/>
              <a:gd name="T36" fmla="*/ 338 w 419"/>
              <a:gd name="T37" fmla="*/ 429 h 434"/>
              <a:gd name="T38" fmla="*/ 343 w 419"/>
              <a:gd name="T39" fmla="*/ 417 h 434"/>
              <a:gd name="T40" fmla="*/ 338 w 419"/>
              <a:gd name="T41" fmla="*/ 405 h 434"/>
              <a:gd name="T42" fmla="*/ 326 w 419"/>
              <a:gd name="T43" fmla="*/ 400 h 434"/>
              <a:gd name="T44" fmla="*/ 243 w 419"/>
              <a:gd name="T45" fmla="*/ 400 h 434"/>
              <a:gd name="T46" fmla="*/ 243 w 419"/>
              <a:gd name="T47" fmla="*/ 200 h 434"/>
              <a:gd name="T48" fmla="*/ 408 w 419"/>
              <a:gd name="T49" fmla="*/ 35 h 434"/>
              <a:gd name="T50" fmla="*/ 408 w 419"/>
              <a:gd name="T51" fmla="*/ 35 h 434"/>
              <a:gd name="T52" fmla="*/ 408 w 419"/>
              <a:gd name="T53" fmla="*/ 3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434">
                <a:moveTo>
                  <a:pt x="408" y="35"/>
                </a:moveTo>
                <a:cubicBezTo>
                  <a:pt x="415" y="28"/>
                  <a:pt x="419" y="21"/>
                  <a:pt x="419" y="15"/>
                </a:cubicBezTo>
                <a:cubicBezTo>
                  <a:pt x="419" y="11"/>
                  <a:pt x="417" y="8"/>
                  <a:pt x="414" y="6"/>
                </a:cubicBezTo>
                <a:cubicBezTo>
                  <a:pt x="411" y="3"/>
                  <a:pt x="408" y="2"/>
                  <a:pt x="404" y="1"/>
                </a:cubicBezTo>
                <a:cubicBezTo>
                  <a:pt x="401" y="0"/>
                  <a:pt x="397" y="0"/>
                  <a:pt x="393" y="0"/>
                </a:cubicBezTo>
                <a:cubicBezTo>
                  <a:pt x="26" y="0"/>
                  <a:pt x="26" y="0"/>
                  <a:pt x="26" y="0"/>
                </a:cubicBezTo>
                <a:cubicBezTo>
                  <a:pt x="22" y="0"/>
                  <a:pt x="18" y="0"/>
                  <a:pt x="15" y="1"/>
                </a:cubicBezTo>
                <a:cubicBezTo>
                  <a:pt x="11" y="2"/>
                  <a:pt x="8" y="3"/>
                  <a:pt x="5" y="6"/>
                </a:cubicBezTo>
                <a:cubicBezTo>
                  <a:pt x="2" y="8"/>
                  <a:pt x="0" y="11"/>
                  <a:pt x="0" y="15"/>
                </a:cubicBezTo>
                <a:cubicBezTo>
                  <a:pt x="0" y="21"/>
                  <a:pt x="4" y="28"/>
                  <a:pt x="11" y="35"/>
                </a:cubicBezTo>
                <a:cubicBezTo>
                  <a:pt x="176" y="200"/>
                  <a:pt x="176" y="200"/>
                  <a:pt x="176" y="200"/>
                </a:cubicBezTo>
                <a:cubicBezTo>
                  <a:pt x="176" y="400"/>
                  <a:pt x="176" y="400"/>
                  <a:pt x="176" y="400"/>
                </a:cubicBezTo>
                <a:cubicBezTo>
                  <a:pt x="93" y="400"/>
                  <a:pt x="93" y="400"/>
                  <a:pt x="93" y="400"/>
                </a:cubicBezTo>
                <a:cubicBezTo>
                  <a:pt x="88" y="400"/>
                  <a:pt x="84" y="402"/>
                  <a:pt x="81" y="405"/>
                </a:cubicBezTo>
                <a:cubicBezTo>
                  <a:pt x="78" y="409"/>
                  <a:pt x="76" y="413"/>
                  <a:pt x="76" y="417"/>
                </a:cubicBezTo>
                <a:cubicBezTo>
                  <a:pt x="76" y="422"/>
                  <a:pt x="78" y="426"/>
                  <a:pt x="81" y="429"/>
                </a:cubicBezTo>
                <a:cubicBezTo>
                  <a:pt x="84" y="432"/>
                  <a:pt x="88" y="434"/>
                  <a:pt x="93" y="434"/>
                </a:cubicBezTo>
                <a:cubicBezTo>
                  <a:pt x="326" y="434"/>
                  <a:pt x="326" y="434"/>
                  <a:pt x="326" y="434"/>
                </a:cubicBezTo>
                <a:cubicBezTo>
                  <a:pt x="331" y="434"/>
                  <a:pt x="335" y="432"/>
                  <a:pt x="338" y="429"/>
                </a:cubicBezTo>
                <a:cubicBezTo>
                  <a:pt x="341" y="426"/>
                  <a:pt x="343" y="422"/>
                  <a:pt x="343" y="417"/>
                </a:cubicBezTo>
                <a:cubicBezTo>
                  <a:pt x="343" y="413"/>
                  <a:pt x="341" y="409"/>
                  <a:pt x="338" y="405"/>
                </a:cubicBezTo>
                <a:cubicBezTo>
                  <a:pt x="335" y="402"/>
                  <a:pt x="331" y="400"/>
                  <a:pt x="326" y="400"/>
                </a:cubicBezTo>
                <a:cubicBezTo>
                  <a:pt x="243" y="400"/>
                  <a:pt x="243" y="400"/>
                  <a:pt x="243" y="400"/>
                </a:cubicBezTo>
                <a:cubicBezTo>
                  <a:pt x="243" y="200"/>
                  <a:pt x="243" y="200"/>
                  <a:pt x="243" y="200"/>
                </a:cubicBezTo>
                <a:lnTo>
                  <a:pt x="408" y="35"/>
                </a:lnTo>
                <a:close/>
                <a:moveTo>
                  <a:pt x="408" y="35"/>
                </a:moveTo>
                <a:cubicBezTo>
                  <a:pt x="408" y="35"/>
                  <a:pt x="408" y="35"/>
                  <a:pt x="408" y="35"/>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97" name="Group 98">
            <a:extLst>
              <a:ext uri="{FF2B5EF4-FFF2-40B4-BE49-F238E27FC236}">
                <a16:creationId xmlns:a16="http://schemas.microsoft.com/office/drawing/2014/main" id="{B8BF9957-983A-40FA-BD7B-660FB5D93C2B}"/>
              </a:ext>
            </a:extLst>
          </p:cNvPr>
          <p:cNvGrpSpPr>
            <a:grpSpLocks noChangeAspect="1"/>
          </p:cNvGrpSpPr>
          <p:nvPr/>
        </p:nvGrpSpPr>
        <p:grpSpPr>
          <a:xfrm>
            <a:off x="5201317" y="3388935"/>
            <a:ext cx="185670" cy="277776"/>
            <a:chOff x="3303584" y="8137532"/>
            <a:chExt cx="1011236" cy="1512889"/>
          </a:xfrm>
          <a:solidFill>
            <a:srgbClr val="000000"/>
          </a:solidFill>
        </p:grpSpPr>
        <p:sp>
          <p:nvSpPr>
            <p:cNvPr id="98" name="Freeform 219">
              <a:extLst>
                <a:ext uri="{FF2B5EF4-FFF2-40B4-BE49-F238E27FC236}">
                  <a16:creationId xmlns:a16="http://schemas.microsoft.com/office/drawing/2014/main" id="{BF66400F-2ADA-4385-8D99-60B443C5CE4A}"/>
                </a:ext>
              </a:extLst>
            </p:cNvPr>
            <p:cNvSpPr>
              <a:spLocks noEditPoints="1"/>
            </p:cNvSpPr>
            <p:nvPr/>
          </p:nvSpPr>
          <p:spPr bwMode="auto">
            <a:xfrm>
              <a:off x="3303584" y="8137532"/>
              <a:ext cx="1011236" cy="1512889"/>
            </a:xfrm>
            <a:custGeom>
              <a:avLst/>
              <a:gdLst>
                <a:gd name="T0" fmla="*/ 255 w 267"/>
                <a:gd name="T1" fmla="*/ 69 h 400"/>
                <a:gd name="T2" fmla="*/ 225 w 267"/>
                <a:gd name="T3" fmla="*/ 32 h 400"/>
                <a:gd name="T4" fmla="*/ 182 w 267"/>
                <a:gd name="T5" fmla="*/ 8 h 400"/>
                <a:gd name="T6" fmla="*/ 133 w 267"/>
                <a:gd name="T7" fmla="*/ 0 h 400"/>
                <a:gd name="T8" fmla="*/ 85 w 267"/>
                <a:gd name="T9" fmla="*/ 8 h 400"/>
                <a:gd name="T10" fmla="*/ 42 w 267"/>
                <a:gd name="T11" fmla="*/ 32 h 400"/>
                <a:gd name="T12" fmla="*/ 12 w 267"/>
                <a:gd name="T13" fmla="*/ 69 h 400"/>
                <a:gd name="T14" fmla="*/ 0 w 267"/>
                <a:gd name="T15" fmla="*/ 117 h 400"/>
                <a:gd name="T16" fmla="*/ 27 w 267"/>
                <a:gd name="T17" fmla="*/ 187 h 400"/>
                <a:gd name="T18" fmla="*/ 46 w 267"/>
                <a:gd name="T19" fmla="*/ 209 h 400"/>
                <a:gd name="T20" fmla="*/ 62 w 267"/>
                <a:gd name="T21" fmla="*/ 234 h 400"/>
                <a:gd name="T22" fmla="*/ 71 w 267"/>
                <a:gd name="T23" fmla="*/ 262 h 400"/>
                <a:gd name="T24" fmla="*/ 58 w 267"/>
                <a:gd name="T25" fmla="*/ 284 h 400"/>
                <a:gd name="T26" fmla="*/ 65 w 267"/>
                <a:gd name="T27" fmla="*/ 300 h 400"/>
                <a:gd name="T28" fmla="*/ 58 w 267"/>
                <a:gd name="T29" fmla="*/ 317 h 400"/>
                <a:gd name="T30" fmla="*/ 70 w 267"/>
                <a:gd name="T31" fmla="*/ 338 h 400"/>
                <a:gd name="T32" fmla="*/ 67 w 267"/>
                <a:gd name="T33" fmla="*/ 350 h 400"/>
                <a:gd name="T34" fmla="*/ 75 w 267"/>
                <a:gd name="T35" fmla="*/ 369 h 400"/>
                <a:gd name="T36" fmla="*/ 95 w 267"/>
                <a:gd name="T37" fmla="*/ 375 h 400"/>
                <a:gd name="T38" fmla="*/ 111 w 267"/>
                <a:gd name="T39" fmla="*/ 394 h 400"/>
                <a:gd name="T40" fmla="*/ 133 w 267"/>
                <a:gd name="T41" fmla="*/ 400 h 400"/>
                <a:gd name="T42" fmla="*/ 156 w 267"/>
                <a:gd name="T43" fmla="*/ 394 h 400"/>
                <a:gd name="T44" fmla="*/ 172 w 267"/>
                <a:gd name="T45" fmla="*/ 375 h 400"/>
                <a:gd name="T46" fmla="*/ 192 w 267"/>
                <a:gd name="T47" fmla="*/ 369 h 400"/>
                <a:gd name="T48" fmla="*/ 200 w 267"/>
                <a:gd name="T49" fmla="*/ 350 h 400"/>
                <a:gd name="T50" fmla="*/ 197 w 267"/>
                <a:gd name="T51" fmla="*/ 338 h 400"/>
                <a:gd name="T52" fmla="*/ 209 w 267"/>
                <a:gd name="T53" fmla="*/ 317 h 400"/>
                <a:gd name="T54" fmla="*/ 202 w 267"/>
                <a:gd name="T55" fmla="*/ 300 h 400"/>
                <a:gd name="T56" fmla="*/ 209 w 267"/>
                <a:gd name="T57" fmla="*/ 284 h 400"/>
                <a:gd name="T58" fmla="*/ 196 w 267"/>
                <a:gd name="T59" fmla="*/ 262 h 400"/>
                <a:gd name="T60" fmla="*/ 205 w 267"/>
                <a:gd name="T61" fmla="*/ 234 h 400"/>
                <a:gd name="T62" fmla="*/ 221 w 267"/>
                <a:gd name="T63" fmla="*/ 209 h 400"/>
                <a:gd name="T64" fmla="*/ 240 w 267"/>
                <a:gd name="T65" fmla="*/ 187 h 400"/>
                <a:gd name="T66" fmla="*/ 267 w 267"/>
                <a:gd name="T67" fmla="*/ 117 h 400"/>
                <a:gd name="T68" fmla="*/ 255 w 267"/>
                <a:gd name="T69" fmla="*/ 69 h 400"/>
                <a:gd name="T70" fmla="*/ 216 w 267"/>
                <a:gd name="T71" fmla="*/ 164 h 400"/>
                <a:gd name="T72" fmla="*/ 208 w 267"/>
                <a:gd name="T73" fmla="*/ 172 h 400"/>
                <a:gd name="T74" fmla="*/ 200 w 267"/>
                <a:gd name="T75" fmla="*/ 181 h 400"/>
                <a:gd name="T76" fmla="*/ 163 w 267"/>
                <a:gd name="T77" fmla="*/ 259 h 400"/>
                <a:gd name="T78" fmla="*/ 104 w 267"/>
                <a:gd name="T79" fmla="*/ 259 h 400"/>
                <a:gd name="T80" fmla="*/ 67 w 267"/>
                <a:gd name="T81" fmla="*/ 181 h 400"/>
                <a:gd name="T82" fmla="*/ 59 w 267"/>
                <a:gd name="T83" fmla="*/ 172 h 400"/>
                <a:gd name="T84" fmla="*/ 51 w 267"/>
                <a:gd name="T85" fmla="*/ 164 h 400"/>
                <a:gd name="T86" fmla="*/ 33 w 267"/>
                <a:gd name="T87" fmla="*/ 117 h 400"/>
                <a:gd name="T88" fmla="*/ 42 w 267"/>
                <a:gd name="T89" fmla="*/ 82 h 400"/>
                <a:gd name="T90" fmla="*/ 66 w 267"/>
                <a:gd name="T91" fmla="*/ 55 h 400"/>
                <a:gd name="T92" fmla="*/ 98 w 267"/>
                <a:gd name="T93" fmla="*/ 39 h 400"/>
                <a:gd name="T94" fmla="*/ 133 w 267"/>
                <a:gd name="T95" fmla="*/ 33 h 400"/>
                <a:gd name="T96" fmla="*/ 169 w 267"/>
                <a:gd name="T97" fmla="*/ 39 h 400"/>
                <a:gd name="T98" fmla="*/ 201 w 267"/>
                <a:gd name="T99" fmla="*/ 55 h 400"/>
                <a:gd name="T100" fmla="*/ 225 w 267"/>
                <a:gd name="T101" fmla="*/ 82 h 400"/>
                <a:gd name="T102" fmla="*/ 234 w 267"/>
                <a:gd name="T103" fmla="*/ 117 h 400"/>
                <a:gd name="T104" fmla="*/ 216 w 267"/>
                <a:gd name="T105" fmla="*/ 164 h 400"/>
                <a:gd name="T106" fmla="*/ 216 w 267"/>
                <a:gd name="T107" fmla="*/ 164 h 400"/>
                <a:gd name="T108" fmla="*/ 216 w 267"/>
                <a:gd name="T109" fmla="*/ 16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400">
                  <a:moveTo>
                    <a:pt x="255" y="69"/>
                  </a:moveTo>
                  <a:cubicBezTo>
                    <a:pt x="248" y="54"/>
                    <a:pt x="237" y="41"/>
                    <a:pt x="225" y="32"/>
                  </a:cubicBezTo>
                  <a:cubicBezTo>
                    <a:pt x="212" y="22"/>
                    <a:pt x="198" y="14"/>
                    <a:pt x="182" y="8"/>
                  </a:cubicBezTo>
                  <a:cubicBezTo>
                    <a:pt x="166" y="3"/>
                    <a:pt x="150" y="0"/>
                    <a:pt x="133" y="0"/>
                  </a:cubicBezTo>
                  <a:cubicBezTo>
                    <a:pt x="117" y="0"/>
                    <a:pt x="101" y="3"/>
                    <a:pt x="85" y="8"/>
                  </a:cubicBezTo>
                  <a:cubicBezTo>
                    <a:pt x="69" y="14"/>
                    <a:pt x="55" y="22"/>
                    <a:pt x="42" y="32"/>
                  </a:cubicBezTo>
                  <a:cubicBezTo>
                    <a:pt x="30" y="41"/>
                    <a:pt x="19" y="54"/>
                    <a:pt x="12" y="69"/>
                  </a:cubicBezTo>
                  <a:cubicBezTo>
                    <a:pt x="4" y="84"/>
                    <a:pt x="0" y="100"/>
                    <a:pt x="0" y="117"/>
                  </a:cubicBezTo>
                  <a:cubicBezTo>
                    <a:pt x="0" y="144"/>
                    <a:pt x="9" y="167"/>
                    <a:pt x="27" y="187"/>
                  </a:cubicBezTo>
                  <a:cubicBezTo>
                    <a:pt x="35" y="195"/>
                    <a:pt x="41" y="203"/>
                    <a:pt x="46" y="209"/>
                  </a:cubicBezTo>
                  <a:cubicBezTo>
                    <a:pt x="51" y="216"/>
                    <a:pt x="57" y="224"/>
                    <a:pt x="62" y="234"/>
                  </a:cubicBezTo>
                  <a:cubicBezTo>
                    <a:pt x="67" y="244"/>
                    <a:pt x="70" y="254"/>
                    <a:pt x="71" y="262"/>
                  </a:cubicBezTo>
                  <a:cubicBezTo>
                    <a:pt x="62" y="267"/>
                    <a:pt x="58" y="274"/>
                    <a:pt x="58" y="284"/>
                  </a:cubicBezTo>
                  <a:cubicBezTo>
                    <a:pt x="58" y="290"/>
                    <a:pt x="61" y="296"/>
                    <a:pt x="65" y="300"/>
                  </a:cubicBezTo>
                  <a:cubicBezTo>
                    <a:pt x="61" y="305"/>
                    <a:pt x="58" y="311"/>
                    <a:pt x="58" y="317"/>
                  </a:cubicBezTo>
                  <a:cubicBezTo>
                    <a:pt x="58" y="326"/>
                    <a:pt x="62" y="333"/>
                    <a:pt x="70" y="338"/>
                  </a:cubicBezTo>
                  <a:cubicBezTo>
                    <a:pt x="68" y="342"/>
                    <a:pt x="67" y="346"/>
                    <a:pt x="67" y="350"/>
                  </a:cubicBezTo>
                  <a:cubicBezTo>
                    <a:pt x="67" y="358"/>
                    <a:pt x="69" y="365"/>
                    <a:pt x="75" y="369"/>
                  </a:cubicBezTo>
                  <a:cubicBezTo>
                    <a:pt x="80" y="373"/>
                    <a:pt x="87" y="375"/>
                    <a:pt x="95" y="375"/>
                  </a:cubicBezTo>
                  <a:cubicBezTo>
                    <a:pt x="99" y="383"/>
                    <a:pt x="104" y="389"/>
                    <a:pt x="111" y="394"/>
                  </a:cubicBezTo>
                  <a:cubicBezTo>
                    <a:pt x="118" y="398"/>
                    <a:pt x="125" y="400"/>
                    <a:pt x="133" y="400"/>
                  </a:cubicBezTo>
                  <a:cubicBezTo>
                    <a:pt x="142" y="400"/>
                    <a:pt x="149" y="398"/>
                    <a:pt x="156" y="394"/>
                  </a:cubicBezTo>
                  <a:cubicBezTo>
                    <a:pt x="163" y="389"/>
                    <a:pt x="168" y="383"/>
                    <a:pt x="172" y="375"/>
                  </a:cubicBezTo>
                  <a:cubicBezTo>
                    <a:pt x="180" y="375"/>
                    <a:pt x="187" y="373"/>
                    <a:pt x="192" y="369"/>
                  </a:cubicBezTo>
                  <a:cubicBezTo>
                    <a:pt x="197" y="365"/>
                    <a:pt x="200" y="358"/>
                    <a:pt x="200" y="350"/>
                  </a:cubicBezTo>
                  <a:cubicBezTo>
                    <a:pt x="200" y="346"/>
                    <a:pt x="199" y="342"/>
                    <a:pt x="197" y="338"/>
                  </a:cubicBezTo>
                  <a:cubicBezTo>
                    <a:pt x="205" y="333"/>
                    <a:pt x="209" y="326"/>
                    <a:pt x="209" y="317"/>
                  </a:cubicBezTo>
                  <a:cubicBezTo>
                    <a:pt x="209" y="311"/>
                    <a:pt x="206" y="305"/>
                    <a:pt x="202" y="300"/>
                  </a:cubicBezTo>
                  <a:cubicBezTo>
                    <a:pt x="206" y="296"/>
                    <a:pt x="209" y="290"/>
                    <a:pt x="209" y="284"/>
                  </a:cubicBezTo>
                  <a:cubicBezTo>
                    <a:pt x="209" y="274"/>
                    <a:pt x="204" y="267"/>
                    <a:pt x="196" y="262"/>
                  </a:cubicBezTo>
                  <a:cubicBezTo>
                    <a:pt x="197" y="254"/>
                    <a:pt x="200" y="244"/>
                    <a:pt x="205" y="234"/>
                  </a:cubicBezTo>
                  <a:cubicBezTo>
                    <a:pt x="210" y="224"/>
                    <a:pt x="216" y="216"/>
                    <a:pt x="221" y="209"/>
                  </a:cubicBezTo>
                  <a:cubicBezTo>
                    <a:pt x="226" y="203"/>
                    <a:pt x="232" y="195"/>
                    <a:pt x="240" y="187"/>
                  </a:cubicBezTo>
                  <a:cubicBezTo>
                    <a:pt x="258" y="167"/>
                    <a:pt x="267" y="144"/>
                    <a:pt x="267" y="117"/>
                  </a:cubicBezTo>
                  <a:cubicBezTo>
                    <a:pt x="267" y="100"/>
                    <a:pt x="263" y="84"/>
                    <a:pt x="255" y="69"/>
                  </a:cubicBezTo>
                  <a:close/>
                  <a:moveTo>
                    <a:pt x="216" y="164"/>
                  </a:moveTo>
                  <a:cubicBezTo>
                    <a:pt x="214" y="166"/>
                    <a:pt x="211" y="168"/>
                    <a:pt x="208" y="172"/>
                  </a:cubicBezTo>
                  <a:cubicBezTo>
                    <a:pt x="204" y="176"/>
                    <a:pt x="202" y="179"/>
                    <a:pt x="200" y="181"/>
                  </a:cubicBezTo>
                  <a:cubicBezTo>
                    <a:pt x="178" y="208"/>
                    <a:pt x="165" y="233"/>
                    <a:pt x="163" y="259"/>
                  </a:cubicBezTo>
                  <a:cubicBezTo>
                    <a:pt x="104" y="259"/>
                    <a:pt x="104" y="259"/>
                    <a:pt x="104" y="259"/>
                  </a:cubicBezTo>
                  <a:cubicBezTo>
                    <a:pt x="102" y="233"/>
                    <a:pt x="89" y="208"/>
                    <a:pt x="67" y="181"/>
                  </a:cubicBezTo>
                  <a:cubicBezTo>
                    <a:pt x="65" y="179"/>
                    <a:pt x="63" y="176"/>
                    <a:pt x="59" y="172"/>
                  </a:cubicBezTo>
                  <a:cubicBezTo>
                    <a:pt x="55" y="168"/>
                    <a:pt x="53" y="166"/>
                    <a:pt x="51" y="164"/>
                  </a:cubicBezTo>
                  <a:cubicBezTo>
                    <a:pt x="39" y="150"/>
                    <a:pt x="33" y="134"/>
                    <a:pt x="33" y="117"/>
                  </a:cubicBezTo>
                  <a:cubicBezTo>
                    <a:pt x="33" y="104"/>
                    <a:pt x="36" y="93"/>
                    <a:pt x="42" y="82"/>
                  </a:cubicBezTo>
                  <a:cubicBezTo>
                    <a:pt x="48" y="71"/>
                    <a:pt x="56" y="62"/>
                    <a:pt x="66" y="55"/>
                  </a:cubicBezTo>
                  <a:cubicBezTo>
                    <a:pt x="75" y="49"/>
                    <a:pt x="86" y="43"/>
                    <a:pt x="98" y="39"/>
                  </a:cubicBezTo>
                  <a:cubicBezTo>
                    <a:pt x="110" y="35"/>
                    <a:pt x="121" y="33"/>
                    <a:pt x="133" y="33"/>
                  </a:cubicBezTo>
                  <a:cubicBezTo>
                    <a:pt x="145" y="33"/>
                    <a:pt x="157" y="35"/>
                    <a:pt x="169" y="39"/>
                  </a:cubicBezTo>
                  <a:cubicBezTo>
                    <a:pt x="181" y="43"/>
                    <a:pt x="191" y="49"/>
                    <a:pt x="201" y="55"/>
                  </a:cubicBezTo>
                  <a:cubicBezTo>
                    <a:pt x="211" y="62"/>
                    <a:pt x="219" y="71"/>
                    <a:pt x="225" y="82"/>
                  </a:cubicBezTo>
                  <a:cubicBezTo>
                    <a:pt x="231" y="93"/>
                    <a:pt x="234" y="104"/>
                    <a:pt x="234" y="117"/>
                  </a:cubicBezTo>
                  <a:cubicBezTo>
                    <a:pt x="234" y="134"/>
                    <a:pt x="228" y="150"/>
                    <a:pt x="216" y="164"/>
                  </a:cubicBezTo>
                  <a:close/>
                  <a:moveTo>
                    <a:pt x="216" y="164"/>
                  </a:moveTo>
                  <a:cubicBezTo>
                    <a:pt x="216" y="164"/>
                    <a:pt x="216" y="164"/>
                    <a:pt x="216" y="16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99" name="Freeform 220">
              <a:extLst>
                <a:ext uri="{FF2B5EF4-FFF2-40B4-BE49-F238E27FC236}">
                  <a16:creationId xmlns:a16="http://schemas.microsoft.com/office/drawing/2014/main" id="{40934D66-D28C-43F0-9A7C-A62FA988C203}"/>
                </a:ext>
              </a:extLst>
            </p:cNvPr>
            <p:cNvSpPr>
              <a:spLocks noEditPoints="1"/>
            </p:cNvSpPr>
            <p:nvPr/>
          </p:nvSpPr>
          <p:spPr bwMode="auto">
            <a:xfrm>
              <a:off x="3776663" y="8421688"/>
              <a:ext cx="253999" cy="188913"/>
            </a:xfrm>
            <a:custGeom>
              <a:avLst/>
              <a:gdLst>
                <a:gd name="T0" fmla="*/ 34 w 67"/>
                <a:gd name="T1" fmla="*/ 4 h 50"/>
                <a:gd name="T2" fmla="*/ 8 w 67"/>
                <a:gd name="T3" fmla="*/ 0 h 50"/>
                <a:gd name="T4" fmla="*/ 3 w 67"/>
                <a:gd name="T5" fmla="*/ 3 h 50"/>
                <a:gd name="T6" fmla="*/ 0 w 67"/>
                <a:gd name="T7" fmla="*/ 8 h 50"/>
                <a:gd name="T8" fmla="*/ 3 w 67"/>
                <a:gd name="T9" fmla="*/ 14 h 50"/>
                <a:gd name="T10" fmla="*/ 8 w 67"/>
                <a:gd name="T11" fmla="*/ 17 h 50"/>
                <a:gd name="T12" fmla="*/ 36 w 67"/>
                <a:gd name="T13" fmla="*/ 23 h 50"/>
                <a:gd name="T14" fmla="*/ 50 w 67"/>
                <a:gd name="T15" fmla="*/ 42 h 50"/>
                <a:gd name="T16" fmla="*/ 53 w 67"/>
                <a:gd name="T17" fmla="*/ 48 h 50"/>
                <a:gd name="T18" fmla="*/ 59 w 67"/>
                <a:gd name="T19" fmla="*/ 50 h 50"/>
                <a:gd name="T20" fmla="*/ 64 w 67"/>
                <a:gd name="T21" fmla="*/ 48 h 50"/>
                <a:gd name="T22" fmla="*/ 67 w 67"/>
                <a:gd name="T23" fmla="*/ 42 h 50"/>
                <a:gd name="T24" fmla="*/ 57 w 67"/>
                <a:gd name="T25" fmla="*/ 18 h 50"/>
                <a:gd name="T26" fmla="*/ 34 w 67"/>
                <a:gd name="T27" fmla="*/ 4 h 50"/>
                <a:gd name="T28" fmla="*/ 34 w 67"/>
                <a:gd name="T29" fmla="*/ 4 h 50"/>
                <a:gd name="T30" fmla="*/ 34 w 67"/>
                <a:gd name="T31"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0">
                  <a:moveTo>
                    <a:pt x="34" y="4"/>
                  </a:moveTo>
                  <a:cubicBezTo>
                    <a:pt x="26" y="1"/>
                    <a:pt x="17" y="0"/>
                    <a:pt x="8" y="0"/>
                  </a:cubicBezTo>
                  <a:cubicBezTo>
                    <a:pt x="6" y="0"/>
                    <a:pt x="4" y="1"/>
                    <a:pt x="3" y="3"/>
                  </a:cubicBezTo>
                  <a:cubicBezTo>
                    <a:pt x="1" y="4"/>
                    <a:pt x="0" y="6"/>
                    <a:pt x="0" y="8"/>
                  </a:cubicBezTo>
                  <a:cubicBezTo>
                    <a:pt x="0" y="11"/>
                    <a:pt x="1" y="13"/>
                    <a:pt x="3" y="14"/>
                  </a:cubicBezTo>
                  <a:cubicBezTo>
                    <a:pt x="4" y="16"/>
                    <a:pt x="6" y="17"/>
                    <a:pt x="8" y="17"/>
                  </a:cubicBezTo>
                  <a:cubicBezTo>
                    <a:pt x="18" y="17"/>
                    <a:pt x="27" y="19"/>
                    <a:pt x="36" y="23"/>
                  </a:cubicBezTo>
                  <a:cubicBezTo>
                    <a:pt x="46" y="28"/>
                    <a:pt x="50" y="34"/>
                    <a:pt x="50" y="42"/>
                  </a:cubicBezTo>
                  <a:cubicBezTo>
                    <a:pt x="50" y="44"/>
                    <a:pt x="51" y="46"/>
                    <a:pt x="53" y="48"/>
                  </a:cubicBezTo>
                  <a:cubicBezTo>
                    <a:pt x="54" y="49"/>
                    <a:pt x="56" y="50"/>
                    <a:pt x="59" y="50"/>
                  </a:cubicBezTo>
                  <a:cubicBezTo>
                    <a:pt x="61" y="50"/>
                    <a:pt x="63" y="49"/>
                    <a:pt x="64" y="48"/>
                  </a:cubicBezTo>
                  <a:cubicBezTo>
                    <a:pt x="66" y="46"/>
                    <a:pt x="67" y="44"/>
                    <a:pt x="67" y="42"/>
                  </a:cubicBezTo>
                  <a:cubicBezTo>
                    <a:pt x="67" y="33"/>
                    <a:pt x="64" y="25"/>
                    <a:pt x="57" y="18"/>
                  </a:cubicBezTo>
                  <a:cubicBezTo>
                    <a:pt x="51" y="12"/>
                    <a:pt x="43" y="7"/>
                    <a:pt x="34" y="4"/>
                  </a:cubicBezTo>
                  <a:close/>
                  <a:moveTo>
                    <a:pt x="34" y="4"/>
                  </a:moveTo>
                  <a:cubicBezTo>
                    <a:pt x="34" y="4"/>
                    <a:pt x="34" y="4"/>
                    <a:pt x="34" y="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00" name="Freeform 224">
            <a:extLst>
              <a:ext uri="{FF2B5EF4-FFF2-40B4-BE49-F238E27FC236}">
                <a16:creationId xmlns:a16="http://schemas.microsoft.com/office/drawing/2014/main" id="{C073E264-FA5E-4D95-A268-850A8D1A4551}"/>
              </a:ext>
            </a:extLst>
          </p:cNvPr>
          <p:cNvSpPr>
            <a:spLocks noChangeAspect="1" noEditPoints="1"/>
          </p:cNvSpPr>
          <p:nvPr/>
        </p:nvSpPr>
        <p:spPr bwMode="auto">
          <a:xfrm>
            <a:off x="5788653" y="3371592"/>
            <a:ext cx="312752" cy="312461"/>
          </a:xfrm>
          <a:custGeom>
            <a:avLst/>
            <a:gdLst>
              <a:gd name="T0" fmla="*/ 347 w 451"/>
              <a:gd name="T1" fmla="*/ 272 h 451"/>
              <a:gd name="T2" fmla="*/ 298 w 451"/>
              <a:gd name="T3" fmla="*/ 273 h 451"/>
              <a:gd name="T4" fmla="*/ 264 w 451"/>
              <a:gd name="T5" fmla="*/ 174 h 451"/>
              <a:gd name="T6" fmla="*/ 264 w 451"/>
              <a:gd name="T7" fmla="*/ 156 h 451"/>
              <a:gd name="T8" fmla="*/ 271 w 451"/>
              <a:gd name="T9" fmla="*/ 162 h 451"/>
              <a:gd name="T10" fmla="*/ 277 w 451"/>
              <a:gd name="T11" fmla="*/ 168 h 451"/>
              <a:gd name="T12" fmla="*/ 285 w 451"/>
              <a:gd name="T13" fmla="*/ 171 h 451"/>
              <a:gd name="T14" fmla="*/ 308 w 451"/>
              <a:gd name="T15" fmla="*/ 164 h 451"/>
              <a:gd name="T16" fmla="*/ 318 w 451"/>
              <a:gd name="T17" fmla="*/ 154 h 451"/>
              <a:gd name="T18" fmla="*/ 326 w 451"/>
              <a:gd name="T19" fmla="*/ 144 h 451"/>
              <a:gd name="T20" fmla="*/ 330 w 451"/>
              <a:gd name="T21" fmla="*/ 131 h 451"/>
              <a:gd name="T22" fmla="*/ 216 w 451"/>
              <a:gd name="T23" fmla="*/ 7 h 451"/>
              <a:gd name="T24" fmla="*/ 191 w 451"/>
              <a:gd name="T25" fmla="*/ 1 h 451"/>
              <a:gd name="T26" fmla="*/ 180 w 451"/>
              <a:gd name="T27" fmla="*/ 7 h 451"/>
              <a:gd name="T28" fmla="*/ 170 w 451"/>
              <a:gd name="T29" fmla="*/ 17 h 451"/>
              <a:gd name="T30" fmla="*/ 159 w 451"/>
              <a:gd name="T31" fmla="*/ 40 h 451"/>
              <a:gd name="T32" fmla="*/ 160 w 451"/>
              <a:gd name="T33" fmla="*/ 49 h 451"/>
              <a:gd name="T34" fmla="*/ 165 w 451"/>
              <a:gd name="T35" fmla="*/ 56 h 451"/>
              <a:gd name="T36" fmla="*/ 170 w 451"/>
              <a:gd name="T37" fmla="*/ 62 h 451"/>
              <a:gd name="T38" fmla="*/ 165 w 451"/>
              <a:gd name="T39" fmla="*/ 61 h 451"/>
              <a:gd name="T40" fmla="*/ 65 w 451"/>
              <a:gd name="T41" fmla="*/ 156 h 451"/>
              <a:gd name="T42" fmla="*/ 65 w 451"/>
              <a:gd name="T43" fmla="*/ 174 h 451"/>
              <a:gd name="T44" fmla="*/ 59 w 451"/>
              <a:gd name="T45" fmla="*/ 167 h 451"/>
              <a:gd name="T46" fmla="*/ 52 w 451"/>
              <a:gd name="T47" fmla="*/ 162 h 451"/>
              <a:gd name="T48" fmla="*/ 44 w 451"/>
              <a:gd name="T49" fmla="*/ 159 h 451"/>
              <a:gd name="T50" fmla="*/ 22 w 451"/>
              <a:gd name="T51" fmla="*/ 166 h 451"/>
              <a:gd name="T52" fmla="*/ 12 w 451"/>
              <a:gd name="T53" fmla="*/ 175 h 451"/>
              <a:gd name="T54" fmla="*/ 4 w 451"/>
              <a:gd name="T55" fmla="*/ 186 h 451"/>
              <a:gd name="T56" fmla="*/ 0 w 451"/>
              <a:gd name="T57" fmla="*/ 198 h 451"/>
              <a:gd name="T58" fmla="*/ 114 w 451"/>
              <a:gd name="T59" fmla="*/ 322 h 451"/>
              <a:gd name="T60" fmla="*/ 138 w 451"/>
              <a:gd name="T61" fmla="*/ 328 h 451"/>
              <a:gd name="T62" fmla="*/ 150 w 451"/>
              <a:gd name="T63" fmla="*/ 322 h 451"/>
              <a:gd name="T64" fmla="*/ 159 w 451"/>
              <a:gd name="T65" fmla="*/ 312 h 451"/>
              <a:gd name="T66" fmla="*/ 171 w 451"/>
              <a:gd name="T67" fmla="*/ 290 h 451"/>
              <a:gd name="T68" fmla="*/ 169 w 451"/>
              <a:gd name="T69" fmla="*/ 281 h 451"/>
              <a:gd name="T70" fmla="*/ 165 w 451"/>
              <a:gd name="T71" fmla="*/ 274 h 451"/>
              <a:gd name="T72" fmla="*/ 159 w 451"/>
              <a:gd name="T73" fmla="*/ 267 h 451"/>
              <a:gd name="T74" fmla="*/ 165 w 451"/>
              <a:gd name="T75" fmla="*/ 268 h 451"/>
              <a:gd name="T76" fmla="*/ 206 w 451"/>
              <a:gd name="T77" fmla="*/ 231 h 451"/>
              <a:gd name="T78" fmla="*/ 262 w 451"/>
              <a:gd name="T79" fmla="*/ 323 h 451"/>
              <a:gd name="T80" fmla="*/ 367 w 451"/>
              <a:gd name="T81" fmla="*/ 442 h 451"/>
              <a:gd name="T82" fmla="*/ 414 w 451"/>
              <a:gd name="T83" fmla="*/ 442 h 451"/>
              <a:gd name="T84" fmla="*/ 451 w 451"/>
              <a:gd name="T85" fmla="*/ 390 h 451"/>
              <a:gd name="T86" fmla="*/ 442 w 451"/>
              <a:gd name="T87" fmla="*/ 36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1" h="451">
                <a:moveTo>
                  <a:pt x="442" y="366"/>
                </a:moveTo>
                <a:cubicBezTo>
                  <a:pt x="347" y="272"/>
                  <a:pt x="347" y="272"/>
                  <a:pt x="347" y="272"/>
                </a:cubicBezTo>
                <a:cubicBezTo>
                  <a:pt x="340" y="265"/>
                  <a:pt x="332" y="262"/>
                  <a:pt x="323" y="262"/>
                </a:cubicBezTo>
                <a:cubicBezTo>
                  <a:pt x="314" y="262"/>
                  <a:pt x="306" y="266"/>
                  <a:pt x="298" y="273"/>
                </a:cubicBezTo>
                <a:cubicBezTo>
                  <a:pt x="232" y="206"/>
                  <a:pt x="232" y="206"/>
                  <a:pt x="232" y="206"/>
                </a:cubicBezTo>
                <a:cubicBezTo>
                  <a:pt x="264" y="174"/>
                  <a:pt x="264" y="174"/>
                  <a:pt x="264" y="174"/>
                </a:cubicBezTo>
                <a:cubicBezTo>
                  <a:pt x="267" y="171"/>
                  <a:pt x="268" y="168"/>
                  <a:pt x="268" y="165"/>
                </a:cubicBezTo>
                <a:cubicBezTo>
                  <a:pt x="268" y="161"/>
                  <a:pt x="267" y="158"/>
                  <a:pt x="264" y="156"/>
                </a:cubicBezTo>
                <a:cubicBezTo>
                  <a:pt x="265" y="156"/>
                  <a:pt x="266" y="157"/>
                  <a:pt x="267" y="159"/>
                </a:cubicBezTo>
                <a:cubicBezTo>
                  <a:pt x="269" y="161"/>
                  <a:pt x="270" y="162"/>
                  <a:pt x="271" y="162"/>
                </a:cubicBezTo>
                <a:cubicBezTo>
                  <a:pt x="271" y="163"/>
                  <a:pt x="272" y="164"/>
                  <a:pt x="274" y="165"/>
                </a:cubicBezTo>
                <a:cubicBezTo>
                  <a:pt x="275" y="166"/>
                  <a:pt x="277" y="167"/>
                  <a:pt x="277" y="168"/>
                </a:cubicBezTo>
                <a:cubicBezTo>
                  <a:pt x="278" y="168"/>
                  <a:pt x="279" y="168"/>
                  <a:pt x="281" y="169"/>
                </a:cubicBezTo>
                <a:cubicBezTo>
                  <a:pt x="282" y="170"/>
                  <a:pt x="284" y="170"/>
                  <a:pt x="285" y="171"/>
                </a:cubicBezTo>
                <a:cubicBezTo>
                  <a:pt x="287" y="171"/>
                  <a:pt x="288" y="171"/>
                  <a:pt x="290" y="171"/>
                </a:cubicBezTo>
                <a:cubicBezTo>
                  <a:pt x="297" y="171"/>
                  <a:pt x="302" y="169"/>
                  <a:pt x="308" y="164"/>
                </a:cubicBezTo>
                <a:cubicBezTo>
                  <a:pt x="308" y="163"/>
                  <a:pt x="310" y="162"/>
                  <a:pt x="312" y="159"/>
                </a:cubicBezTo>
                <a:cubicBezTo>
                  <a:pt x="315" y="157"/>
                  <a:pt x="317" y="155"/>
                  <a:pt x="318" y="154"/>
                </a:cubicBezTo>
                <a:cubicBezTo>
                  <a:pt x="319" y="153"/>
                  <a:pt x="320" y="152"/>
                  <a:pt x="322" y="150"/>
                </a:cubicBezTo>
                <a:cubicBezTo>
                  <a:pt x="324" y="147"/>
                  <a:pt x="325" y="145"/>
                  <a:pt x="326" y="144"/>
                </a:cubicBezTo>
                <a:cubicBezTo>
                  <a:pt x="327" y="142"/>
                  <a:pt x="328" y="140"/>
                  <a:pt x="328" y="138"/>
                </a:cubicBezTo>
                <a:cubicBezTo>
                  <a:pt x="329" y="136"/>
                  <a:pt x="330" y="134"/>
                  <a:pt x="330" y="131"/>
                </a:cubicBezTo>
                <a:cubicBezTo>
                  <a:pt x="330" y="124"/>
                  <a:pt x="327" y="118"/>
                  <a:pt x="322" y="114"/>
                </a:cubicBezTo>
                <a:cubicBezTo>
                  <a:pt x="216" y="7"/>
                  <a:pt x="216" y="7"/>
                  <a:pt x="216" y="7"/>
                </a:cubicBezTo>
                <a:cubicBezTo>
                  <a:pt x="211" y="2"/>
                  <a:pt x="205" y="0"/>
                  <a:pt x="198" y="0"/>
                </a:cubicBezTo>
                <a:cubicBezTo>
                  <a:pt x="196" y="0"/>
                  <a:pt x="194" y="0"/>
                  <a:pt x="191" y="1"/>
                </a:cubicBezTo>
                <a:cubicBezTo>
                  <a:pt x="189" y="2"/>
                  <a:pt x="187" y="3"/>
                  <a:pt x="186" y="3"/>
                </a:cubicBezTo>
                <a:cubicBezTo>
                  <a:pt x="184" y="4"/>
                  <a:pt x="182" y="6"/>
                  <a:pt x="180" y="7"/>
                </a:cubicBezTo>
                <a:cubicBezTo>
                  <a:pt x="178" y="9"/>
                  <a:pt x="176" y="11"/>
                  <a:pt x="175" y="12"/>
                </a:cubicBezTo>
                <a:cubicBezTo>
                  <a:pt x="174" y="13"/>
                  <a:pt x="172" y="15"/>
                  <a:pt x="170" y="17"/>
                </a:cubicBezTo>
                <a:cubicBezTo>
                  <a:pt x="168" y="20"/>
                  <a:pt x="166" y="21"/>
                  <a:pt x="166" y="22"/>
                </a:cubicBezTo>
                <a:cubicBezTo>
                  <a:pt x="161" y="27"/>
                  <a:pt x="159" y="33"/>
                  <a:pt x="159" y="40"/>
                </a:cubicBezTo>
                <a:cubicBezTo>
                  <a:pt x="159" y="41"/>
                  <a:pt x="159" y="43"/>
                  <a:pt x="159" y="44"/>
                </a:cubicBezTo>
                <a:cubicBezTo>
                  <a:pt x="159" y="46"/>
                  <a:pt x="160" y="47"/>
                  <a:pt x="160" y="49"/>
                </a:cubicBezTo>
                <a:cubicBezTo>
                  <a:pt x="161" y="50"/>
                  <a:pt x="162" y="51"/>
                  <a:pt x="162" y="52"/>
                </a:cubicBezTo>
                <a:cubicBezTo>
                  <a:pt x="162" y="53"/>
                  <a:pt x="163" y="54"/>
                  <a:pt x="165" y="56"/>
                </a:cubicBezTo>
                <a:cubicBezTo>
                  <a:pt x="166" y="57"/>
                  <a:pt x="167" y="58"/>
                  <a:pt x="167" y="59"/>
                </a:cubicBezTo>
                <a:cubicBezTo>
                  <a:pt x="167" y="59"/>
                  <a:pt x="169" y="60"/>
                  <a:pt x="170" y="62"/>
                </a:cubicBezTo>
                <a:cubicBezTo>
                  <a:pt x="172" y="64"/>
                  <a:pt x="173" y="65"/>
                  <a:pt x="174" y="65"/>
                </a:cubicBezTo>
                <a:cubicBezTo>
                  <a:pt x="171" y="63"/>
                  <a:pt x="168" y="61"/>
                  <a:pt x="165" y="61"/>
                </a:cubicBezTo>
                <a:cubicBezTo>
                  <a:pt x="161" y="61"/>
                  <a:pt x="158" y="63"/>
                  <a:pt x="156" y="65"/>
                </a:cubicBezTo>
                <a:cubicBezTo>
                  <a:pt x="65" y="156"/>
                  <a:pt x="65" y="156"/>
                  <a:pt x="65" y="156"/>
                </a:cubicBezTo>
                <a:cubicBezTo>
                  <a:pt x="63" y="158"/>
                  <a:pt x="62" y="161"/>
                  <a:pt x="62" y="165"/>
                </a:cubicBezTo>
                <a:cubicBezTo>
                  <a:pt x="62" y="168"/>
                  <a:pt x="63" y="171"/>
                  <a:pt x="65" y="174"/>
                </a:cubicBezTo>
                <a:cubicBezTo>
                  <a:pt x="65" y="173"/>
                  <a:pt x="64" y="172"/>
                  <a:pt x="62" y="170"/>
                </a:cubicBezTo>
                <a:cubicBezTo>
                  <a:pt x="60" y="168"/>
                  <a:pt x="59" y="167"/>
                  <a:pt x="59" y="167"/>
                </a:cubicBezTo>
                <a:cubicBezTo>
                  <a:pt x="58" y="167"/>
                  <a:pt x="57" y="166"/>
                  <a:pt x="56" y="164"/>
                </a:cubicBezTo>
                <a:cubicBezTo>
                  <a:pt x="54" y="163"/>
                  <a:pt x="53" y="162"/>
                  <a:pt x="52" y="162"/>
                </a:cubicBezTo>
                <a:cubicBezTo>
                  <a:pt x="51" y="161"/>
                  <a:pt x="50" y="161"/>
                  <a:pt x="49" y="160"/>
                </a:cubicBezTo>
                <a:cubicBezTo>
                  <a:pt x="47" y="160"/>
                  <a:pt x="46" y="159"/>
                  <a:pt x="44" y="159"/>
                </a:cubicBezTo>
                <a:cubicBezTo>
                  <a:pt x="43" y="159"/>
                  <a:pt x="41" y="158"/>
                  <a:pt x="40" y="158"/>
                </a:cubicBezTo>
                <a:cubicBezTo>
                  <a:pt x="33" y="158"/>
                  <a:pt x="27" y="161"/>
                  <a:pt x="22" y="166"/>
                </a:cubicBezTo>
                <a:cubicBezTo>
                  <a:pt x="21" y="166"/>
                  <a:pt x="20" y="168"/>
                  <a:pt x="17" y="170"/>
                </a:cubicBezTo>
                <a:cubicBezTo>
                  <a:pt x="15" y="172"/>
                  <a:pt x="13" y="174"/>
                  <a:pt x="12" y="175"/>
                </a:cubicBezTo>
                <a:cubicBezTo>
                  <a:pt x="11" y="176"/>
                  <a:pt x="9" y="178"/>
                  <a:pt x="8" y="180"/>
                </a:cubicBezTo>
                <a:cubicBezTo>
                  <a:pt x="6" y="182"/>
                  <a:pt x="4" y="184"/>
                  <a:pt x="4" y="186"/>
                </a:cubicBezTo>
                <a:cubicBezTo>
                  <a:pt x="3" y="187"/>
                  <a:pt x="2" y="189"/>
                  <a:pt x="1" y="191"/>
                </a:cubicBezTo>
                <a:cubicBezTo>
                  <a:pt x="0" y="194"/>
                  <a:pt x="0" y="196"/>
                  <a:pt x="0" y="198"/>
                </a:cubicBezTo>
                <a:cubicBezTo>
                  <a:pt x="0" y="205"/>
                  <a:pt x="2" y="211"/>
                  <a:pt x="7" y="216"/>
                </a:cubicBezTo>
                <a:cubicBezTo>
                  <a:pt x="114" y="322"/>
                  <a:pt x="114" y="322"/>
                  <a:pt x="114" y="322"/>
                </a:cubicBezTo>
                <a:cubicBezTo>
                  <a:pt x="119" y="327"/>
                  <a:pt x="124" y="329"/>
                  <a:pt x="131" y="329"/>
                </a:cubicBezTo>
                <a:cubicBezTo>
                  <a:pt x="134" y="329"/>
                  <a:pt x="136" y="329"/>
                  <a:pt x="138" y="328"/>
                </a:cubicBezTo>
                <a:cubicBezTo>
                  <a:pt x="140" y="328"/>
                  <a:pt x="142" y="327"/>
                  <a:pt x="144" y="326"/>
                </a:cubicBezTo>
                <a:cubicBezTo>
                  <a:pt x="145" y="325"/>
                  <a:pt x="147" y="324"/>
                  <a:pt x="150" y="322"/>
                </a:cubicBezTo>
                <a:cubicBezTo>
                  <a:pt x="152" y="320"/>
                  <a:pt x="154" y="319"/>
                  <a:pt x="154" y="318"/>
                </a:cubicBezTo>
                <a:cubicBezTo>
                  <a:pt x="155" y="317"/>
                  <a:pt x="157" y="315"/>
                  <a:pt x="159" y="312"/>
                </a:cubicBezTo>
                <a:cubicBezTo>
                  <a:pt x="162" y="310"/>
                  <a:pt x="163" y="308"/>
                  <a:pt x="164" y="308"/>
                </a:cubicBezTo>
                <a:cubicBezTo>
                  <a:pt x="169" y="302"/>
                  <a:pt x="171" y="296"/>
                  <a:pt x="171" y="290"/>
                </a:cubicBezTo>
                <a:cubicBezTo>
                  <a:pt x="171" y="288"/>
                  <a:pt x="171" y="287"/>
                  <a:pt x="171" y="285"/>
                </a:cubicBezTo>
                <a:cubicBezTo>
                  <a:pt x="170" y="284"/>
                  <a:pt x="170" y="282"/>
                  <a:pt x="169" y="281"/>
                </a:cubicBezTo>
                <a:cubicBezTo>
                  <a:pt x="169" y="279"/>
                  <a:pt x="168" y="278"/>
                  <a:pt x="168" y="277"/>
                </a:cubicBezTo>
                <a:cubicBezTo>
                  <a:pt x="167" y="276"/>
                  <a:pt x="166" y="275"/>
                  <a:pt x="165" y="274"/>
                </a:cubicBezTo>
                <a:cubicBezTo>
                  <a:pt x="164" y="272"/>
                  <a:pt x="163" y="271"/>
                  <a:pt x="162" y="271"/>
                </a:cubicBezTo>
                <a:cubicBezTo>
                  <a:pt x="162" y="270"/>
                  <a:pt x="161" y="269"/>
                  <a:pt x="159" y="267"/>
                </a:cubicBezTo>
                <a:cubicBezTo>
                  <a:pt x="157" y="266"/>
                  <a:pt x="156" y="265"/>
                  <a:pt x="156" y="264"/>
                </a:cubicBezTo>
                <a:cubicBezTo>
                  <a:pt x="158" y="267"/>
                  <a:pt x="161" y="268"/>
                  <a:pt x="165" y="268"/>
                </a:cubicBezTo>
                <a:cubicBezTo>
                  <a:pt x="168" y="268"/>
                  <a:pt x="171" y="267"/>
                  <a:pt x="174" y="264"/>
                </a:cubicBezTo>
                <a:cubicBezTo>
                  <a:pt x="206" y="231"/>
                  <a:pt x="206" y="231"/>
                  <a:pt x="206" y="231"/>
                </a:cubicBezTo>
                <a:cubicBezTo>
                  <a:pt x="273" y="298"/>
                  <a:pt x="273" y="298"/>
                  <a:pt x="273" y="298"/>
                </a:cubicBezTo>
                <a:cubicBezTo>
                  <a:pt x="266" y="306"/>
                  <a:pt x="262" y="314"/>
                  <a:pt x="262" y="323"/>
                </a:cubicBezTo>
                <a:cubicBezTo>
                  <a:pt x="262" y="333"/>
                  <a:pt x="265" y="340"/>
                  <a:pt x="272" y="347"/>
                </a:cubicBezTo>
                <a:cubicBezTo>
                  <a:pt x="367" y="442"/>
                  <a:pt x="367" y="442"/>
                  <a:pt x="367" y="442"/>
                </a:cubicBezTo>
                <a:cubicBezTo>
                  <a:pt x="373" y="448"/>
                  <a:pt x="381" y="451"/>
                  <a:pt x="390" y="451"/>
                </a:cubicBezTo>
                <a:cubicBezTo>
                  <a:pt x="399" y="451"/>
                  <a:pt x="407" y="448"/>
                  <a:pt x="414" y="442"/>
                </a:cubicBezTo>
                <a:cubicBezTo>
                  <a:pt x="442" y="413"/>
                  <a:pt x="442" y="413"/>
                  <a:pt x="442" y="413"/>
                </a:cubicBezTo>
                <a:cubicBezTo>
                  <a:pt x="448" y="407"/>
                  <a:pt x="451" y="399"/>
                  <a:pt x="451" y="390"/>
                </a:cubicBezTo>
                <a:cubicBezTo>
                  <a:pt x="451" y="381"/>
                  <a:pt x="448" y="373"/>
                  <a:pt x="442" y="366"/>
                </a:cubicBezTo>
                <a:close/>
                <a:moveTo>
                  <a:pt x="442" y="366"/>
                </a:moveTo>
                <a:cubicBezTo>
                  <a:pt x="442" y="366"/>
                  <a:pt x="442" y="366"/>
                  <a:pt x="442" y="366"/>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01" name="Freeform 228">
            <a:extLst>
              <a:ext uri="{FF2B5EF4-FFF2-40B4-BE49-F238E27FC236}">
                <a16:creationId xmlns:a16="http://schemas.microsoft.com/office/drawing/2014/main" id="{0AC4E958-A4CF-4873-AFC1-FFE6763DDAB5}"/>
              </a:ext>
            </a:extLst>
          </p:cNvPr>
          <p:cNvSpPr>
            <a:spLocks noChangeAspect="1" noEditPoints="1"/>
          </p:cNvSpPr>
          <p:nvPr/>
        </p:nvSpPr>
        <p:spPr bwMode="auto">
          <a:xfrm>
            <a:off x="6503071" y="3377568"/>
            <a:ext cx="164683" cy="300509"/>
          </a:xfrm>
          <a:custGeom>
            <a:avLst/>
            <a:gdLst>
              <a:gd name="T0" fmla="*/ 232 w 236"/>
              <a:gd name="T1" fmla="*/ 114 h 434"/>
              <a:gd name="T2" fmla="*/ 223 w 236"/>
              <a:gd name="T3" fmla="*/ 110 h 434"/>
              <a:gd name="T4" fmla="*/ 220 w 236"/>
              <a:gd name="T5" fmla="*/ 111 h 434"/>
              <a:gd name="T6" fmla="*/ 117 w 236"/>
              <a:gd name="T7" fmla="*/ 136 h 434"/>
              <a:gd name="T8" fmla="*/ 161 w 236"/>
              <a:gd name="T9" fmla="*/ 16 h 434"/>
              <a:gd name="T10" fmla="*/ 162 w 236"/>
              <a:gd name="T11" fmla="*/ 11 h 434"/>
              <a:gd name="T12" fmla="*/ 159 w 236"/>
              <a:gd name="T13" fmla="*/ 3 h 434"/>
              <a:gd name="T14" fmla="*/ 151 w 236"/>
              <a:gd name="T15" fmla="*/ 0 h 434"/>
              <a:gd name="T16" fmla="*/ 65 w 236"/>
              <a:gd name="T17" fmla="*/ 0 h 434"/>
              <a:gd name="T18" fmla="*/ 58 w 236"/>
              <a:gd name="T19" fmla="*/ 2 h 434"/>
              <a:gd name="T20" fmla="*/ 54 w 236"/>
              <a:gd name="T21" fmla="*/ 8 h 434"/>
              <a:gd name="T22" fmla="*/ 1 w 236"/>
              <a:gd name="T23" fmla="*/ 223 h 434"/>
              <a:gd name="T24" fmla="*/ 5 w 236"/>
              <a:gd name="T25" fmla="*/ 234 h 434"/>
              <a:gd name="T26" fmla="*/ 13 w 236"/>
              <a:gd name="T27" fmla="*/ 236 h 434"/>
              <a:gd name="T28" fmla="*/ 16 w 236"/>
              <a:gd name="T29" fmla="*/ 236 h 434"/>
              <a:gd name="T30" fmla="*/ 122 w 236"/>
              <a:gd name="T31" fmla="*/ 210 h 434"/>
              <a:gd name="T32" fmla="*/ 70 w 236"/>
              <a:gd name="T33" fmla="*/ 421 h 434"/>
              <a:gd name="T34" fmla="*/ 72 w 236"/>
              <a:gd name="T35" fmla="*/ 428 h 434"/>
              <a:gd name="T36" fmla="*/ 78 w 236"/>
              <a:gd name="T37" fmla="*/ 433 h 434"/>
              <a:gd name="T38" fmla="*/ 82 w 236"/>
              <a:gd name="T39" fmla="*/ 434 h 434"/>
              <a:gd name="T40" fmla="*/ 93 w 236"/>
              <a:gd name="T41" fmla="*/ 427 h 434"/>
              <a:gd name="T42" fmla="*/ 234 w 236"/>
              <a:gd name="T43" fmla="*/ 126 h 434"/>
              <a:gd name="T44" fmla="*/ 232 w 236"/>
              <a:gd name="T45" fmla="*/ 114 h 434"/>
              <a:gd name="T46" fmla="*/ 232 w 236"/>
              <a:gd name="T47" fmla="*/ 114 h 434"/>
              <a:gd name="T48" fmla="*/ 232 w 236"/>
              <a:gd name="T49" fmla="*/ 11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6" h="434">
                <a:moveTo>
                  <a:pt x="232" y="114"/>
                </a:moveTo>
                <a:cubicBezTo>
                  <a:pt x="229" y="112"/>
                  <a:pt x="226" y="110"/>
                  <a:pt x="223" y="110"/>
                </a:cubicBezTo>
                <a:cubicBezTo>
                  <a:pt x="222" y="110"/>
                  <a:pt x="221" y="110"/>
                  <a:pt x="220" y="111"/>
                </a:cubicBezTo>
                <a:cubicBezTo>
                  <a:pt x="117" y="136"/>
                  <a:pt x="117" y="136"/>
                  <a:pt x="117" y="136"/>
                </a:cubicBezTo>
                <a:cubicBezTo>
                  <a:pt x="161" y="16"/>
                  <a:pt x="161" y="16"/>
                  <a:pt x="161" y="16"/>
                </a:cubicBezTo>
                <a:cubicBezTo>
                  <a:pt x="162" y="14"/>
                  <a:pt x="162" y="12"/>
                  <a:pt x="162" y="11"/>
                </a:cubicBezTo>
                <a:cubicBezTo>
                  <a:pt x="162" y="8"/>
                  <a:pt x="161" y="5"/>
                  <a:pt x="159" y="3"/>
                </a:cubicBezTo>
                <a:cubicBezTo>
                  <a:pt x="157" y="1"/>
                  <a:pt x="154" y="0"/>
                  <a:pt x="151" y="0"/>
                </a:cubicBezTo>
                <a:cubicBezTo>
                  <a:pt x="65" y="0"/>
                  <a:pt x="65" y="0"/>
                  <a:pt x="65" y="0"/>
                </a:cubicBezTo>
                <a:cubicBezTo>
                  <a:pt x="62" y="0"/>
                  <a:pt x="60" y="1"/>
                  <a:pt x="58" y="2"/>
                </a:cubicBezTo>
                <a:cubicBezTo>
                  <a:pt x="56" y="4"/>
                  <a:pt x="54" y="6"/>
                  <a:pt x="54" y="8"/>
                </a:cubicBezTo>
                <a:cubicBezTo>
                  <a:pt x="1" y="223"/>
                  <a:pt x="1" y="223"/>
                  <a:pt x="1" y="223"/>
                </a:cubicBezTo>
                <a:cubicBezTo>
                  <a:pt x="0" y="228"/>
                  <a:pt x="2" y="231"/>
                  <a:pt x="5" y="234"/>
                </a:cubicBezTo>
                <a:cubicBezTo>
                  <a:pt x="7" y="236"/>
                  <a:pt x="10" y="236"/>
                  <a:pt x="13" y="236"/>
                </a:cubicBezTo>
                <a:cubicBezTo>
                  <a:pt x="14" y="236"/>
                  <a:pt x="15" y="236"/>
                  <a:pt x="16" y="236"/>
                </a:cubicBezTo>
                <a:cubicBezTo>
                  <a:pt x="122" y="210"/>
                  <a:pt x="122" y="210"/>
                  <a:pt x="122" y="210"/>
                </a:cubicBezTo>
                <a:cubicBezTo>
                  <a:pt x="70" y="421"/>
                  <a:pt x="70" y="421"/>
                  <a:pt x="70" y="421"/>
                </a:cubicBezTo>
                <a:cubicBezTo>
                  <a:pt x="70" y="423"/>
                  <a:pt x="70" y="426"/>
                  <a:pt x="72" y="428"/>
                </a:cubicBezTo>
                <a:cubicBezTo>
                  <a:pt x="73" y="431"/>
                  <a:pt x="75" y="432"/>
                  <a:pt x="78" y="433"/>
                </a:cubicBezTo>
                <a:cubicBezTo>
                  <a:pt x="80" y="434"/>
                  <a:pt x="81" y="434"/>
                  <a:pt x="82" y="434"/>
                </a:cubicBezTo>
                <a:cubicBezTo>
                  <a:pt x="87" y="434"/>
                  <a:pt x="91" y="432"/>
                  <a:pt x="93" y="427"/>
                </a:cubicBezTo>
                <a:cubicBezTo>
                  <a:pt x="234" y="126"/>
                  <a:pt x="234" y="126"/>
                  <a:pt x="234" y="126"/>
                </a:cubicBezTo>
                <a:cubicBezTo>
                  <a:pt x="236" y="121"/>
                  <a:pt x="235" y="118"/>
                  <a:pt x="232" y="114"/>
                </a:cubicBezTo>
                <a:close/>
                <a:moveTo>
                  <a:pt x="232" y="114"/>
                </a:moveTo>
                <a:cubicBezTo>
                  <a:pt x="232" y="114"/>
                  <a:pt x="232" y="114"/>
                  <a:pt x="232" y="114"/>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02" name="Group 103">
            <a:extLst>
              <a:ext uri="{FF2B5EF4-FFF2-40B4-BE49-F238E27FC236}">
                <a16:creationId xmlns:a16="http://schemas.microsoft.com/office/drawing/2014/main" id="{AF8C9B6D-656B-49B6-B15A-1306FA4D87DB}"/>
              </a:ext>
            </a:extLst>
          </p:cNvPr>
          <p:cNvGrpSpPr>
            <a:grpSpLocks noChangeAspect="1"/>
          </p:cNvGrpSpPr>
          <p:nvPr/>
        </p:nvGrpSpPr>
        <p:grpSpPr>
          <a:xfrm>
            <a:off x="7069420" y="3400448"/>
            <a:ext cx="323245" cy="254749"/>
            <a:chOff x="11422057" y="8402642"/>
            <a:chExt cx="1760537" cy="1387476"/>
          </a:xfrm>
          <a:solidFill>
            <a:srgbClr val="000000"/>
          </a:solidFill>
        </p:grpSpPr>
        <p:sp>
          <p:nvSpPr>
            <p:cNvPr id="103" name="Freeform 232">
              <a:extLst>
                <a:ext uri="{FF2B5EF4-FFF2-40B4-BE49-F238E27FC236}">
                  <a16:creationId xmlns:a16="http://schemas.microsoft.com/office/drawing/2014/main" id="{1AF389DA-F2A7-4901-99DB-110D7E4720B3}"/>
                </a:ext>
              </a:extLst>
            </p:cNvPr>
            <p:cNvSpPr>
              <a:spLocks noEditPoints="1"/>
            </p:cNvSpPr>
            <p:nvPr/>
          </p:nvSpPr>
          <p:spPr bwMode="auto">
            <a:xfrm>
              <a:off x="11422057" y="8402642"/>
              <a:ext cx="1760537" cy="1387476"/>
            </a:xfrm>
            <a:custGeom>
              <a:avLst/>
              <a:gdLst>
                <a:gd name="T0" fmla="*/ 455 w 467"/>
                <a:gd name="T1" fmla="*/ 12 h 367"/>
                <a:gd name="T2" fmla="*/ 425 w 467"/>
                <a:gd name="T3" fmla="*/ 0 h 367"/>
                <a:gd name="T4" fmla="*/ 42 w 467"/>
                <a:gd name="T5" fmla="*/ 0 h 367"/>
                <a:gd name="T6" fmla="*/ 12 w 467"/>
                <a:gd name="T7" fmla="*/ 12 h 367"/>
                <a:gd name="T8" fmla="*/ 0 w 467"/>
                <a:gd name="T9" fmla="*/ 42 h 367"/>
                <a:gd name="T10" fmla="*/ 0 w 467"/>
                <a:gd name="T11" fmla="*/ 325 h 367"/>
                <a:gd name="T12" fmla="*/ 12 w 467"/>
                <a:gd name="T13" fmla="*/ 355 h 367"/>
                <a:gd name="T14" fmla="*/ 42 w 467"/>
                <a:gd name="T15" fmla="*/ 367 h 367"/>
                <a:gd name="T16" fmla="*/ 425 w 467"/>
                <a:gd name="T17" fmla="*/ 367 h 367"/>
                <a:gd name="T18" fmla="*/ 455 w 467"/>
                <a:gd name="T19" fmla="*/ 355 h 367"/>
                <a:gd name="T20" fmla="*/ 467 w 467"/>
                <a:gd name="T21" fmla="*/ 325 h 367"/>
                <a:gd name="T22" fmla="*/ 467 w 467"/>
                <a:gd name="T23" fmla="*/ 42 h 367"/>
                <a:gd name="T24" fmla="*/ 455 w 467"/>
                <a:gd name="T25" fmla="*/ 12 h 367"/>
                <a:gd name="T26" fmla="*/ 434 w 467"/>
                <a:gd name="T27" fmla="*/ 325 h 367"/>
                <a:gd name="T28" fmla="*/ 431 w 467"/>
                <a:gd name="T29" fmla="*/ 331 h 367"/>
                <a:gd name="T30" fmla="*/ 425 w 467"/>
                <a:gd name="T31" fmla="*/ 334 h 367"/>
                <a:gd name="T32" fmla="*/ 42 w 467"/>
                <a:gd name="T33" fmla="*/ 334 h 367"/>
                <a:gd name="T34" fmla="*/ 36 w 467"/>
                <a:gd name="T35" fmla="*/ 331 h 367"/>
                <a:gd name="T36" fmla="*/ 33 w 467"/>
                <a:gd name="T37" fmla="*/ 325 h 367"/>
                <a:gd name="T38" fmla="*/ 33 w 467"/>
                <a:gd name="T39" fmla="*/ 108 h 367"/>
                <a:gd name="T40" fmla="*/ 36 w 467"/>
                <a:gd name="T41" fmla="*/ 103 h 367"/>
                <a:gd name="T42" fmla="*/ 42 w 467"/>
                <a:gd name="T43" fmla="*/ 100 h 367"/>
                <a:gd name="T44" fmla="*/ 425 w 467"/>
                <a:gd name="T45" fmla="*/ 100 h 367"/>
                <a:gd name="T46" fmla="*/ 431 w 467"/>
                <a:gd name="T47" fmla="*/ 103 h 367"/>
                <a:gd name="T48" fmla="*/ 434 w 467"/>
                <a:gd name="T49" fmla="*/ 108 h 367"/>
                <a:gd name="T50" fmla="*/ 434 w 467"/>
                <a:gd name="T51" fmla="*/ 325 h 367"/>
                <a:gd name="T52" fmla="*/ 434 w 467"/>
                <a:gd name="T53" fmla="*/ 325 h 367"/>
                <a:gd name="T54" fmla="*/ 434 w 467"/>
                <a:gd name="T55" fmla="*/ 32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7" h="367">
                  <a:moveTo>
                    <a:pt x="455" y="12"/>
                  </a:moveTo>
                  <a:cubicBezTo>
                    <a:pt x="447" y="4"/>
                    <a:pt x="437" y="0"/>
                    <a:pt x="425" y="0"/>
                  </a:cubicBezTo>
                  <a:cubicBezTo>
                    <a:pt x="42" y="0"/>
                    <a:pt x="42" y="0"/>
                    <a:pt x="42" y="0"/>
                  </a:cubicBezTo>
                  <a:cubicBezTo>
                    <a:pt x="30" y="0"/>
                    <a:pt x="20" y="4"/>
                    <a:pt x="12" y="12"/>
                  </a:cubicBezTo>
                  <a:cubicBezTo>
                    <a:pt x="4" y="20"/>
                    <a:pt x="0" y="30"/>
                    <a:pt x="0" y="42"/>
                  </a:cubicBezTo>
                  <a:cubicBezTo>
                    <a:pt x="0" y="325"/>
                    <a:pt x="0" y="325"/>
                    <a:pt x="0" y="325"/>
                  </a:cubicBezTo>
                  <a:cubicBezTo>
                    <a:pt x="0" y="337"/>
                    <a:pt x="4" y="347"/>
                    <a:pt x="12" y="355"/>
                  </a:cubicBezTo>
                  <a:cubicBezTo>
                    <a:pt x="20" y="363"/>
                    <a:pt x="30" y="367"/>
                    <a:pt x="42" y="367"/>
                  </a:cubicBezTo>
                  <a:cubicBezTo>
                    <a:pt x="425" y="367"/>
                    <a:pt x="425" y="367"/>
                    <a:pt x="425" y="367"/>
                  </a:cubicBezTo>
                  <a:cubicBezTo>
                    <a:pt x="437" y="367"/>
                    <a:pt x="447" y="363"/>
                    <a:pt x="455" y="355"/>
                  </a:cubicBezTo>
                  <a:cubicBezTo>
                    <a:pt x="463" y="347"/>
                    <a:pt x="467" y="337"/>
                    <a:pt x="467" y="325"/>
                  </a:cubicBezTo>
                  <a:cubicBezTo>
                    <a:pt x="467" y="42"/>
                    <a:pt x="467" y="42"/>
                    <a:pt x="467" y="42"/>
                  </a:cubicBezTo>
                  <a:cubicBezTo>
                    <a:pt x="467" y="30"/>
                    <a:pt x="463" y="20"/>
                    <a:pt x="455" y="12"/>
                  </a:cubicBezTo>
                  <a:close/>
                  <a:moveTo>
                    <a:pt x="434" y="325"/>
                  </a:moveTo>
                  <a:cubicBezTo>
                    <a:pt x="434" y="328"/>
                    <a:pt x="433" y="330"/>
                    <a:pt x="431" y="331"/>
                  </a:cubicBezTo>
                  <a:cubicBezTo>
                    <a:pt x="430" y="333"/>
                    <a:pt x="428" y="334"/>
                    <a:pt x="425" y="334"/>
                  </a:cubicBezTo>
                  <a:cubicBezTo>
                    <a:pt x="42" y="334"/>
                    <a:pt x="42" y="334"/>
                    <a:pt x="42" y="334"/>
                  </a:cubicBezTo>
                  <a:cubicBezTo>
                    <a:pt x="39" y="334"/>
                    <a:pt x="38" y="333"/>
                    <a:pt x="36" y="331"/>
                  </a:cubicBezTo>
                  <a:cubicBezTo>
                    <a:pt x="34" y="330"/>
                    <a:pt x="33" y="328"/>
                    <a:pt x="33" y="325"/>
                  </a:cubicBezTo>
                  <a:cubicBezTo>
                    <a:pt x="33" y="108"/>
                    <a:pt x="33" y="108"/>
                    <a:pt x="33" y="108"/>
                  </a:cubicBezTo>
                  <a:cubicBezTo>
                    <a:pt x="33" y="106"/>
                    <a:pt x="34" y="104"/>
                    <a:pt x="36" y="103"/>
                  </a:cubicBezTo>
                  <a:cubicBezTo>
                    <a:pt x="38" y="101"/>
                    <a:pt x="39" y="100"/>
                    <a:pt x="42" y="100"/>
                  </a:cubicBezTo>
                  <a:cubicBezTo>
                    <a:pt x="425" y="100"/>
                    <a:pt x="425" y="100"/>
                    <a:pt x="425" y="100"/>
                  </a:cubicBezTo>
                  <a:cubicBezTo>
                    <a:pt x="428" y="100"/>
                    <a:pt x="430" y="101"/>
                    <a:pt x="431" y="103"/>
                  </a:cubicBezTo>
                  <a:cubicBezTo>
                    <a:pt x="433" y="104"/>
                    <a:pt x="434" y="106"/>
                    <a:pt x="434" y="108"/>
                  </a:cubicBezTo>
                  <a:lnTo>
                    <a:pt x="434" y="325"/>
                  </a:lnTo>
                  <a:close/>
                  <a:moveTo>
                    <a:pt x="434" y="325"/>
                  </a:moveTo>
                  <a:cubicBezTo>
                    <a:pt x="434" y="325"/>
                    <a:pt x="434" y="325"/>
                    <a:pt x="434" y="32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04" name="Freeform 233">
              <a:extLst>
                <a:ext uri="{FF2B5EF4-FFF2-40B4-BE49-F238E27FC236}">
                  <a16:creationId xmlns:a16="http://schemas.microsoft.com/office/drawing/2014/main" id="{B2E4847B-F473-4BB0-8024-2062C41B4B32}"/>
                </a:ext>
              </a:extLst>
            </p:cNvPr>
            <p:cNvSpPr>
              <a:spLocks noEditPoints="1"/>
            </p:cNvSpPr>
            <p:nvPr/>
          </p:nvSpPr>
          <p:spPr bwMode="auto">
            <a:xfrm>
              <a:off x="11674469" y="9410704"/>
              <a:ext cx="123826" cy="125414"/>
            </a:xfrm>
            <a:custGeom>
              <a:avLst/>
              <a:gdLst>
                <a:gd name="T0" fmla="*/ 25 w 33"/>
                <a:gd name="T1" fmla="*/ 0 h 33"/>
                <a:gd name="T2" fmla="*/ 8 w 33"/>
                <a:gd name="T3" fmla="*/ 0 h 33"/>
                <a:gd name="T4" fmla="*/ 2 w 33"/>
                <a:gd name="T5" fmla="*/ 2 h 33"/>
                <a:gd name="T6" fmla="*/ 0 w 33"/>
                <a:gd name="T7" fmla="*/ 8 h 33"/>
                <a:gd name="T8" fmla="*/ 0 w 33"/>
                <a:gd name="T9" fmla="*/ 25 h 33"/>
                <a:gd name="T10" fmla="*/ 2 w 33"/>
                <a:gd name="T11" fmla="*/ 31 h 33"/>
                <a:gd name="T12" fmla="*/ 8 w 33"/>
                <a:gd name="T13" fmla="*/ 33 h 33"/>
                <a:gd name="T14" fmla="*/ 25 w 33"/>
                <a:gd name="T15" fmla="*/ 33 h 33"/>
                <a:gd name="T16" fmla="*/ 31 w 33"/>
                <a:gd name="T17" fmla="*/ 31 h 33"/>
                <a:gd name="T18" fmla="*/ 33 w 33"/>
                <a:gd name="T19" fmla="*/ 25 h 33"/>
                <a:gd name="T20" fmla="*/ 33 w 33"/>
                <a:gd name="T21" fmla="*/ 8 h 33"/>
                <a:gd name="T22" fmla="*/ 31 w 33"/>
                <a:gd name="T23" fmla="*/ 2 h 33"/>
                <a:gd name="T24" fmla="*/ 25 w 33"/>
                <a:gd name="T25" fmla="*/ 0 h 33"/>
                <a:gd name="T26" fmla="*/ 25 w 33"/>
                <a:gd name="T27" fmla="*/ 0 h 33"/>
                <a:gd name="T28" fmla="*/ 25 w 3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3">
                  <a:moveTo>
                    <a:pt x="25" y="0"/>
                  </a:moveTo>
                  <a:cubicBezTo>
                    <a:pt x="8" y="0"/>
                    <a:pt x="8" y="0"/>
                    <a:pt x="8" y="0"/>
                  </a:cubicBezTo>
                  <a:cubicBezTo>
                    <a:pt x="6" y="0"/>
                    <a:pt x="4" y="1"/>
                    <a:pt x="2" y="2"/>
                  </a:cubicBezTo>
                  <a:cubicBezTo>
                    <a:pt x="1" y="4"/>
                    <a:pt x="0" y="6"/>
                    <a:pt x="0" y="8"/>
                  </a:cubicBezTo>
                  <a:cubicBezTo>
                    <a:pt x="0" y="25"/>
                    <a:pt x="0" y="25"/>
                    <a:pt x="0" y="25"/>
                  </a:cubicBezTo>
                  <a:cubicBezTo>
                    <a:pt x="0" y="27"/>
                    <a:pt x="1" y="29"/>
                    <a:pt x="2" y="31"/>
                  </a:cubicBezTo>
                  <a:cubicBezTo>
                    <a:pt x="4" y="33"/>
                    <a:pt x="6" y="33"/>
                    <a:pt x="8" y="33"/>
                  </a:cubicBezTo>
                  <a:cubicBezTo>
                    <a:pt x="25" y="33"/>
                    <a:pt x="25" y="33"/>
                    <a:pt x="25" y="33"/>
                  </a:cubicBezTo>
                  <a:cubicBezTo>
                    <a:pt x="27" y="33"/>
                    <a:pt x="29" y="33"/>
                    <a:pt x="31" y="31"/>
                  </a:cubicBezTo>
                  <a:cubicBezTo>
                    <a:pt x="32" y="29"/>
                    <a:pt x="33" y="27"/>
                    <a:pt x="33" y="25"/>
                  </a:cubicBezTo>
                  <a:cubicBezTo>
                    <a:pt x="33" y="8"/>
                    <a:pt x="33" y="8"/>
                    <a:pt x="33" y="8"/>
                  </a:cubicBezTo>
                  <a:cubicBezTo>
                    <a:pt x="33" y="6"/>
                    <a:pt x="32" y="4"/>
                    <a:pt x="31" y="2"/>
                  </a:cubicBezTo>
                  <a:cubicBezTo>
                    <a:pt x="29" y="1"/>
                    <a:pt x="27" y="0"/>
                    <a:pt x="25" y="0"/>
                  </a:cubicBezTo>
                  <a:close/>
                  <a:moveTo>
                    <a:pt x="25" y="0"/>
                  </a:moveTo>
                  <a:cubicBezTo>
                    <a:pt x="25" y="0"/>
                    <a:pt x="25" y="0"/>
                    <a:pt x="25"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05" name="Freeform 234">
              <a:extLst>
                <a:ext uri="{FF2B5EF4-FFF2-40B4-BE49-F238E27FC236}">
                  <a16:creationId xmlns:a16="http://schemas.microsoft.com/office/drawing/2014/main" id="{F0D023B5-4468-416B-BF14-49E5E90AEE4D}"/>
                </a:ext>
              </a:extLst>
            </p:cNvPr>
            <p:cNvSpPr>
              <a:spLocks noEditPoints="1"/>
            </p:cNvSpPr>
            <p:nvPr/>
          </p:nvSpPr>
          <p:spPr bwMode="auto">
            <a:xfrm>
              <a:off x="11674469" y="9158293"/>
              <a:ext cx="123826" cy="128589"/>
            </a:xfrm>
            <a:custGeom>
              <a:avLst/>
              <a:gdLst>
                <a:gd name="T0" fmla="*/ 25 w 33"/>
                <a:gd name="T1" fmla="*/ 0 h 34"/>
                <a:gd name="T2" fmla="*/ 8 w 33"/>
                <a:gd name="T3" fmla="*/ 0 h 34"/>
                <a:gd name="T4" fmla="*/ 2 w 33"/>
                <a:gd name="T5" fmla="*/ 3 h 34"/>
                <a:gd name="T6" fmla="*/ 0 w 33"/>
                <a:gd name="T7" fmla="*/ 9 h 34"/>
                <a:gd name="T8" fmla="*/ 0 w 33"/>
                <a:gd name="T9" fmla="*/ 25 h 34"/>
                <a:gd name="T10" fmla="*/ 2 w 33"/>
                <a:gd name="T11" fmla="*/ 31 h 34"/>
                <a:gd name="T12" fmla="*/ 8 w 33"/>
                <a:gd name="T13" fmla="*/ 34 h 34"/>
                <a:gd name="T14" fmla="*/ 25 w 33"/>
                <a:gd name="T15" fmla="*/ 34 h 34"/>
                <a:gd name="T16" fmla="*/ 31 w 33"/>
                <a:gd name="T17" fmla="*/ 31 h 34"/>
                <a:gd name="T18" fmla="*/ 33 w 33"/>
                <a:gd name="T19" fmla="*/ 25 h 34"/>
                <a:gd name="T20" fmla="*/ 33 w 33"/>
                <a:gd name="T21" fmla="*/ 9 h 34"/>
                <a:gd name="T22" fmla="*/ 31 w 33"/>
                <a:gd name="T23" fmla="*/ 3 h 34"/>
                <a:gd name="T24" fmla="*/ 25 w 33"/>
                <a:gd name="T25" fmla="*/ 0 h 34"/>
                <a:gd name="T26" fmla="*/ 25 w 33"/>
                <a:gd name="T27" fmla="*/ 0 h 34"/>
                <a:gd name="T28" fmla="*/ 25 w 33"/>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4">
                  <a:moveTo>
                    <a:pt x="25" y="0"/>
                  </a:moveTo>
                  <a:cubicBezTo>
                    <a:pt x="8" y="0"/>
                    <a:pt x="8" y="0"/>
                    <a:pt x="8" y="0"/>
                  </a:cubicBezTo>
                  <a:cubicBezTo>
                    <a:pt x="6" y="0"/>
                    <a:pt x="4" y="1"/>
                    <a:pt x="2" y="3"/>
                  </a:cubicBezTo>
                  <a:cubicBezTo>
                    <a:pt x="1" y="4"/>
                    <a:pt x="0" y="6"/>
                    <a:pt x="0" y="9"/>
                  </a:cubicBezTo>
                  <a:cubicBezTo>
                    <a:pt x="0" y="25"/>
                    <a:pt x="0" y="25"/>
                    <a:pt x="0" y="25"/>
                  </a:cubicBezTo>
                  <a:cubicBezTo>
                    <a:pt x="0" y="28"/>
                    <a:pt x="1" y="29"/>
                    <a:pt x="2" y="31"/>
                  </a:cubicBezTo>
                  <a:cubicBezTo>
                    <a:pt x="4" y="33"/>
                    <a:pt x="6" y="34"/>
                    <a:pt x="8" y="34"/>
                  </a:cubicBezTo>
                  <a:cubicBezTo>
                    <a:pt x="25" y="34"/>
                    <a:pt x="25" y="34"/>
                    <a:pt x="25" y="34"/>
                  </a:cubicBezTo>
                  <a:cubicBezTo>
                    <a:pt x="27" y="34"/>
                    <a:pt x="29" y="33"/>
                    <a:pt x="31" y="31"/>
                  </a:cubicBezTo>
                  <a:cubicBezTo>
                    <a:pt x="32" y="29"/>
                    <a:pt x="33" y="28"/>
                    <a:pt x="33" y="25"/>
                  </a:cubicBezTo>
                  <a:cubicBezTo>
                    <a:pt x="33" y="9"/>
                    <a:pt x="33" y="9"/>
                    <a:pt x="33" y="9"/>
                  </a:cubicBezTo>
                  <a:cubicBezTo>
                    <a:pt x="33" y="6"/>
                    <a:pt x="32" y="4"/>
                    <a:pt x="31" y="3"/>
                  </a:cubicBezTo>
                  <a:cubicBezTo>
                    <a:pt x="29" y="1"/>
                    <a:pt x="27" y="0"/>
                    <a:pt x="25" y="0"/>
                  </a:cubicBezTo>
                  <a:close/>
                  <a:moveTo>
                    <a:pt x="25" y="0"/>
                  </a:moveTo>
                  <a:cubicBezTo>
                    <a:pt x="25" y="0"/>
                    <a:pt x="25" y="0"/>
                    <a:pt x="25"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06" name="Freeform 235">
              <a:extLst>
                <a:ext uri="{FF2B5EF4-FFF2-40B4-BE49-F238E27FC236}">
                  <a16:creationId xmlns:a16="http://schemas.microsoft.com/office/drawing/2014/main" id="{646652BD-6C3E-42F9-B9AA-7359FD01DC80}"/>
                </a:ext>
              </a:extLst>
            </p:cNvPr>
            <p:cNvSpPr>
              <a:spLocks noEditPoints="1"/>
            </p:cNvSpPr>
            <p:nvPr/>
          </p:nvSpPr>
          <p:spPr bwMode="auto">
            <a:xfrm>
              <a:off x="11674469" y="8904293"/>
              <a:ext cx="123826" cy="128589"/>
            </a:xfrm>
            <a:custGeom>
              <a:avLst/>
              <a:gdLst>
                <a:gd name="T0" fmla="*/ 25 w 33"/>
                <a:gd name="T1" fmla="*/ 0 h 34"/>
                <a:gd name="T2" fmla="*/ 8 w 33"/>
                <a:gd name="T3" fmla="*/ 0 h 34"/>
                <a:gd name="T4" fmla="*/ 2 w 33"/>
                <a:gd name="T5" fmla="*/ 3 h 34"/>
                <a:gd name="T6" fmla="*/ 0 w 33"/>
                <a:gd name="T7" fmla="*/ 9 h 34"/>
                <a:gd name="T8" fmla="*/ 0 w 33"/>
                <a:gd name="T9" fmla="*/ 26 h 34"/>
                <a:gd name="T10" fmla="*/ 2 w 33"/>
                <a:gd name="T11" fmla="*/ 31 h 34"/>
                <a:gd name="T12" fmla="*/ 8 w 33"/>
                <a:gd name="T13" fmla="*/ 34 h 34"/>
                <a:gd name="T14" fmla="*/ 25 w 33"/>
                <a:gd name="T15" fmla="*/ 34 h 34"/>
                <a:gd name="T16" fmla="*/ 31 w 33"/>
                <a:gd name="T17" fmla="*/ 31 h 34"/>
                <a:gd name="T18" fmla="*/ 33 w 33"/>
                <a:gd name="T19" fmla="*/ 26 h 34"/>
                <a:gd name="T20" fmla="*/ 33 w 33"/>
                <a:gd name="T21" fmla="*/ 9 h 34"/>
                <a:gd name="T22" fmla="*/ 31 w 33"/>
                <a:gd name="T23" fmla="*/ 3 h 34"/>
                <a:gd name="T24" fmla="*/ 25 w 33"/>
                <a:gd name="T25" fmla="*/ 0 h 34"/>
                <a:gd name="T26" fmla="*/ 25 w 33"/>
                <a:gd name="T27" fmla="*/ 0 h 34"/>
                <a:gd name="T28" fmla="*/ 25 w 33"/>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4">
                  <a:moveTo>
                    <a:pt x="25" y="0"/>
                  </a:moveTo>
                  <a:cubicBezTo>
                    <a:pt x="8" y="0"/>
                    <a:pt x="8" y="0"/>
                    <a:pt x="8" y="0"/>
                  </a:cubicBezTo>
                  <a:cubicBezTo>
                    <a:pt x="6" y="0"/>
                    <a:pt x="4" y="1"/>
                    <a:pt x="2" y="3"/>
                  </a:cubicBezTo>
                  <a:cubicBezTo>
                    <a:pt x="1" y="5"/>
                    <a:pt x="0" y="7"/>
                    <a:pt x="0" y="9"/>
                  </a:cubicBezTo>
                  <a:cubicBezTo>
                    <a:pt x="0" y="26"/>
                    <a:pt x="0" y="26"/>
                    <a:pt x="0" y="26"/>
                  </a:cubicBezTo>
                  <a:cubicBezTo>
                    <a:pt x="0" y="28"/>
                    <a:pt x="1" y="30"/>
                    <a:pt x="2" y="31"/>
                  </a:cubicBezTo>
                  <a:cubicBezTo>
                    <a:pt x="4" y="33"/>
                    <a:pt x="6" y="34"/>
                    <a:pt x="8" y="34"/>
                  </a:cubicBezTo>
                  <a:cubicBezTo>
                    <a:pt x="25" y="34"/>
                    <a:pt x="25" y="34"/>
                    <a:pt x="25" y="34"/>
                  </a:cubicBezTo>
                  <a:cubicBezTo>
                    <a:pt x="27" y="34"/>
                    <a:pt x="29" y="33"/>
                    <a:pt x="31" y="31"/>
                  </a:cubicBezTo>
                  <a:cubicBezTo>
                    <a:pt x="32" y="30"/>
                    <a:pt x="33" y="28"/>
                    <a:pt x="33" y="26"/>
                  </a:cubicBezTo>
                  <a:cubicBezTo>
                    <a:pt x="33" y="9"/>
                    <a:pt x="33" y="9"/>
                    <a:pt x="33" y="9"/>
                  </a:cubicBezTo>
                  <a:cubicBezTo>
                    <a:pt x="33" y="7"/>
                    <a:pt x="32" y="5"/>
                    <a:pt x="31" y="3"/>
                  </a:cubicBezTo>
                  <a:cubicBezTo>
                    <a:pt x="29" y="1"/>
                    <a:pt x="27" y="0"/>
                    <a:pt x="25" y="0"/>
                  </a:cubicBezTo>
                  <a:close/>
                  <a:moveTo>
                    <a:pt x="25" y="0"/>
                  </a:moveTo>
                  <a:cubicBezTo>
                    <a:pt x="25" y="0"/>
                    <a:pt x="25" y="0"/>
                    <a:pt x="25"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07" name="Freeform 236">
              <a:extLst>
                <a:ext uri="{FF2B5EF4-FFF2-40B4-BE49-F238E27FC236}">
                  <a16:creationId xmlns:a16="http://schemas.microsoft.com/office/drawing/2014/main" id="{71E62B3E-224B-4687-9849-C444E42C648A}"/>
                </a:ext>
              </a:extLst>
            </p:cNvPr>
            <p:cNvSpPr>
              <a:spLocks noEditPoints="1"/>
            </p:cNvSpPr>
            <p:nvPr/>
          </p:nvSpPr>
          <p:spPr bwMode="auto">
            <a:xfrm>
              <a:off x="11923711" y="9410708"/>
              <a:ext cx="1006475" cy="125414"/>
            </a:xfrm>
            <a:custGeom>
              <a:avLst/>
              <a:gdLst>
                <a:gd name="T0" fmla="*/ 259 w 267"/>
                <a:gd name="T1" fmla="*/ 0 h 33"/>
                <a:gd name="T2" fmla="*/ 9 w 267"/>
                <a:gd name="T3" fmla="*/ 0 h 33"/>
                <a:gd name="T4" fmla="*/ 3 w 267"/>
                <a:gd name="T5" fmla="*/ 2 h 33"/>
                <a:gd name="T6" fmla="*/ 0 w 267"/>
                <a:gd name="T7" fmla="*/ 8 h 33"/>
                <a:gd name="T8" fmla="*/ 0 w 267"/>
                <a:gd name="T9" fmla="*/ 25 h 33"/>
                <a:gd name="T10" fmla="*/ 3 w 267"/>
                <a:gd name="T11" fmla="*/ 31 h 33"/>
                <a:gd name="T12" fmla="*/ 9 w 267"/>
                <a:gd name="T13" fmla="*/ 33 h 33"/>
                <a:gd name="T14" fmla="*/ 259 w 267"/>
                <a:gd name="T15" fmla="*/ 33 h 33"/>
                <a:gd name="T16" fmla="*/ 265 w 267"/>
                <a:gd name="T17" fmla="*/ 31 h 33"/>
                <a:gd name="T18" fmla="*/ 267 w 267"/>
                <a:gd name="T19" fmla="*/ 25 h 33"/>
                <a:gd name="T20" fmla="*/ 267 w 267"/>
                <a:gd name="T21" fmla="*/ 8 h 33"/>
                <a:gd name="T22" fmla="*/ 265 w 267"/>
                <a:gd name="T23" fmla="*/ 2 h 33"/>
                <a:gd name="T24" fmla="*/ 259 w 267"/>
                <a:gd name="T25" fmla="*/ 0 h 33"/>
                <a:gd name="T26" fmla="*/ 259 w 267"/>
                <a:gd name="T27" fmla="*/ 0 h 33"/>
                <a:gd name="T28" fmla="*/ 259 w 267"/>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7" h="33">
                  <a:moveTo>
                    <a:pt x="259" y="0"/>
                  </a:moveTo>
                  <a:cubicBezTo>
                    <a:pt x="9" y="0"/>
                    <a:pt x="9" y="0"/>
                    <a:pt x="9" y="0"/>
                  </a:cubicBezTo>
                  <a:cubicBezTo>
                    <a:pt x="7" y="0"/>
                    <a:pt x="5" y="1"/>
                    <a:pt x="3" y="2"/>
                  </a:cubicBezTo>
                  <a:cubicBezTo>
                    <a:pt x="1" y="4"/>
                    <a:pt x="0" y="6"/>
                    <a:pt x="0" y="8"/>
                  </a:cubicBezTo>
                  <a:cubicBezTo>
                    <a:pt x="0" y="25"/>
                    <a:pt x="0" y="25"/>
                    <a:pt x="0" y="25"/>
                  </a:cubicBezTo>
                  <a:cubicBezTo>
                    <a:pt x="0" y="27"/>
                    <a:pt x="1" y="29"/>
                    <a:pt x="3" y="31"/>
                  </a:cubicBezTo>
                  <a:cubicBezTo>
                    <a:pt x="5" y="33"/>
                    <a:pt x="7" y="33"/>
                    <a:pt x="9" y="33"/>
                  </a:cubicBezTo>
                  <a:cubicBezTo>
                    <a:pt x="259" y="33"/>
                    <a:pt x="259" y="33"/>
                    <a:pt x="259" y="33"/>
                  </a:cubicBezTo>
                  <a:cubicBezTo>
                    <a:pt x="261" y="33"/>
                    <a:pt x="263" y="33"/>
                    <a:pt x="265" y="31"/>
                  </a:cubicBezTo>
                  <a:cubicBezTo>
                    <a:pt x="267" y="29"/>
                    <a:pt x="267" y="27"/>
                    <a:pt x="267" y="25"/>
                  </a:cubicBezTo>
                  <a:cubicBezTo>
                    <a:pt x="267" y="8"/>
                    <a:pt x="267" y="8"/>
                    <a:pt x="267" y="8"/>
                  </a:cubicBezTo>
                  <a:cubicBezTo>
                    <a:pt x="267" y="6"/>
                    <a:pt x="267" y="4"/>
                    <a:pt x="265" y="2"/>
                  </a:cubicBezTo>
                  <a:cubicBezTo>
                    <a:pt x="263" y="1"/>
                    <a:pt x="261" y="0"/>
                    <a:pt x="259" y="0"/>
                  </a:cubicBezTo>
                  <a:close/>
                  <a:moveTo>
                    <a:pt x="259" y="0"/>
                  </a:moveTo>
                  <a:cubicBezTo>
                    <a:pt x="259" y="0"/>
                    <a:pt x="259" y="0"/>
                    <a:pt x="259"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08" name="Freeform 237">
              <a:extLst>
                <a:ext uri="{FF2B5EF4-FFF2-40B4-BE49-F238E27FC236}">
                  <a16:creationId xmlns:a16="http://schemas.microsoft.com/office/drawing/2014/main" id="{B8560230-F9D5-47E9-80BE-EBEA747682DF}"/>
                </a:ext>
              </a:extLst>
            </p:cNvPr>
            <p:cNvSpPr>
              <a:spLocks noEditPoints="1"/>
            </p:cNvSpPr>
            <p:nvPr/>
          </p:nvSpPr>
          <p:spPr bwMode="auto">
            <a:xfrm>
              <a:off x="11923715" y="9158300"/>
              <a:ext cx="1006475" cy="128589"/>
            </a:xfrm>
            <a:custGeom>
              <a:avLst/>
              <a:gdLst>
                <a:gd name="T0" fmla="*/ 259 w 267"/>
                <a:gd name="T1" fmla="*/ 0 h 34"/>
                <a:gd name="T2" fmla="*/ 9 w 267"/>
                <a:gd name="T3" fmla="*/ 0 h 34"/>
                <a:gd name="T4" fmla="*/ 3 w 267"/>
                <a:gd name="T5" fmla="*/ 3 h 34"/>
                <a:gd name="T6" fmla="*/ 0 w 267"/>
                <a:gd name="T7" fmla="*/ 9 h 34"/>
                <a:gd name="T8" fmla="*/ 0 w 267"/>
                <a:gd name="T9" fmla="*/ 25 h 34"/>
                <a:gd name="T10" fmla="*/ 3 w 267"/>
                <a:gd name="T11" fmla="*/ 31 h 34"/>
                <a:gd name="T12" fmla="*/ 9 w 267"/>
                <a:gd name="T13" fmla="*/ 34 h 34"/>
                <a:gd name="T14" fmla="*/ 259 w 267"/>
                <a:gd name="T15" fmla="*/ 34 h 34"/>
                <a:gd name="T16" fmla="*/ 265 w 267"/>
                <a:gd name="T17" fmla="*/ 31 h 34"/>
                <a:gd name="T18" fmla="*/ 267 w 267"/>
                <a:gd name="T19" fmla="*/ 25 h 34"/>
                <a:gd name="T20" fmla="*/ 267 w 267"/>
                <a:gd name="T21" fmla="*/ 9 h 34"/>
                <a:gd name="T22" fmla="*/ 265 w 267"/>
                <a:gd name="T23" fmla="*/ 3 h 34"/>
                <a:gd name="T24" fmla="*/ 259 w 267"/>
                <a:gd name="T25" fmla="*/ 0 h 34"/>
                <a:gd name="T26" fmla="*/ 259 w 267"/>
                <a:gd name="T27" fmla="*/ 0 h 34"/>
                <a:gd name="T28" fmla="*/ 259 w 267"/>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7" h="34">
                  <a:moveTo>
                    <a:pt x="259" y="0"/>
                  </a:moveTo>
                  <a:cubicBezTo>
                    <a:pt x="9" y="0"/>
                    <a:pt x="9" y="0"/>
                    <a:pt x="9" y="0"/>
                  </a:cubicBezTo>
                  <a:cubicBezTo>
                    <a:pt x="7" y="0"/>
                    <a:pt x="5" y="1"/>
                    <a:pt x="3" y="3"/>
                  </a:cubicBezTo>
                  <a:cubicBezTo>
                    <a:pt x="1" y="4"/>
                    <a:pt x="0" y="6"/>
                    <a:pt x="0" y="9"/>
                  </a:cubicBezTo>
                  <a:cubicBezTo>
                    <a:pt x="0" y="25"/>
                    <a:pt x="0" y="25"/>
                    <a:pt x="0" y="25"/>
                  </a:cubicBezTo>
                  <a:cubicBezTo>
                    <a:pt x="0" y="28"/>
                    <a:pt x="1" y="29"/>
                    <a:pt x="3" y="31"/>
                  </a:cubicBezTo>
                  <a:cubicBezTo>
                    <a:pt x="5" y="33"/>
                    <a:pt x="7" y="34"/>
                    <a:pt x="9" y="34"/>
                  </a:cubicBezTo>
                  <a:cubicBezTo>
                    <a:pt x="259" y="34"/>
                    <a:pt x="259" y="34"/>
                    <a:pt x="259" y="34"/>
                  </a:cubicBezTo>
                  <a:cubicBezTo>
                    <a:pt x="261" y="34"/>
                    <a:pt x="263" y="33"/>
                    <a:pt x="265" y="31"/>
                  </a:cubicBezTo>
                  <a:cubicBezTo>
                    <a:pt x="267" y="29"/>
                    <a:pt x="267" y="28"/>
                    <a:pt x="267" y="25"/>
                  </a:cubicBezTo>
                  <a:cubicBezTo>
                    <a:pt x="267" y="9"/>
                    <a:pt x="267" y="9"/>
                    <a:pt x="267" y="9"/>
                  </a:cubicBezTo>
                  <a:cubicBezTo>
                    <a:pt x="267" y="6"/>
                    <a:pt x="267" y="4"/>
                    <a:pt x="265" y="3"/>
                  </a:cubicBezTo>
                  <a:cubicBezTo>
                    <a:pt x="263" y="1"/>
                    <a:pt x="261" y="0"/>
                    <a:pt x="259" y="0"/>
                  </a:cubicBezTo>
                  <a:close/>
                  <a:moveTo>
                    <a:pt x="259" y="0"/>
                  </a:moveTo>
                  <a:cubicBezTo>
                    <a:pt x="259" y="0"/>
                    <a:pt x="259" y="0"/>
                    <a:pt x="259"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09" name="Freeform 238">
              <a:extLst>
                <a:ext uri="{FF2B5EF4-FFF2-40B4-BE49-F238E27FC236}">
                  <a16:creationId xmlns:a16="http://schemas.microsoft.com/office/drawing/2014/main" id="{E9B79564-12BC-43AF-98BB-B8B1FA1CF0E4}"/>
                </a:ext>
              </a:extLst>
            </p:cNvPr>
            <p:cNvSpPr>
              <a:spLocks noEditPoints="1"/>
            </p:cNvSpPr>
            <p:nvPr/>
          </p:nvSpPr>
          <p:spPr bwMode="auto">
            <a:xfrm>
              <a:off x="11923713" y="8904288"/>
              <a:ext cx="1006475" cy="128589"/>
            </a:xfrm>
            <a:custGeom>
              <a:avLst/>
              <a:gdLst>
                <a:gd name="T0" fmla="*/ 259 w 267"/>
                <a:gd name="T1" fmla="*/ 0 h 34"/>
                <a:gd name="T2" fmla="*/ 9 w 267"/>
                <a:gd name="T3" fmla="*/ 0 h 34"/>
                <a:gd name="T4" fmla="*/ 3 w 267"/>
                <a:gd name="T5" fmla="*/ 3 h 34"/>
                <a:gd name="T6" fmla="*/ 0 w 267"/>
                <a:gd name="T7" fmla="*/ 9 h 34"/>
                <a:gd name="T8" fmla="*/ 0 w 267"/>
                <a:gd name="T9" fmla="*/ 26 h 34"/>
                <a:gd name="T10" fmla="*/ 3 w 267"/>
                <a:gd name="T11" fmla="*/ 31 h 34"/>
                <a:gd name="T12" fmla="*/ 9 w 267"/>
                <a:gd name="T13" fmla="*/ 34 h 34"/>
                <a:gd name="T14" fmla="*/ 259 w 267"/>
                <a:gd name="T15" fmla="*/ 34 h 34"/>
                <a:gd name="T16" fmla="*/ 265 w 267"/>
                <a:gd name="T17" fmla="*/ 31 h 34"/>
                <a:gd name="T18" fmla="*/ 267 w 267"/>
                <a:gd name="T19" fmla="*/ 26 h 34"/>
                <a:gd name="T20" fmla="*/ 267 w 267"/>
                <a:gd name="T21" fmla="*/ 9 h 34"/>
                <a:gd name="T22" fmla="*/ 265 w 267"/>
                <a:gd name="T23" fmla="*/ 3 h 34"/>
                <a:gd name="T24" fmla="*/ 259 w 267"/>
                <a:gd name="T25" fmla="*/ 0 h 34"/>
                <a:gd name="T26" fmla="*/ 259 w 267"/>
                <a:gd name="T27" fmla="*/ 0 h 34"/>
                <a:gd name="T28" fmla="*/ 259 w 267"/>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7" h="34">
                  <a:moveTo>
                    <a:pt x="259" y="0"/>
                  </a:moveTo>
                  <a:cubicBezTo>
                    <a:pt x="9" y="0"/>
                    <a:pt x="9" y="0"/>
                    <a:pt x="9" y="0"/>
                  </a:cubicBezTo>
                  <a:cubicBezTo>
                    <a:pt x="7" y="0"/>
                    <a:pt x="5" y="1"/>
                    <a:pt x="3" y="3"/>
                  </a:cubicBezTo>
                  <a:cubicBezTo>
                    <a:pt x="1" y="5"/>
                    <a:pt x="0" y="7"/>
                    <a:pt x="0" y="9"/>
                  </a:cubicBezTo>
                  <a:cubicBezTo>
                    <a:pt x="0" y="26"/>
                    <a:pt x="0" y="26"/>
                    <a:pt x="0" y="26"/>
                  </a:cubicBezTo>
                  <a:cubicBezTo>
                    <a:pt x="0" y="28"/>
                    <a:pt x="1" y="30"/>
                    <a:pt x="3" y="31"/>
                  </a:cubicBezTo>
                  <a:cubicBezTo>
                    <a:pt x="5" y="33"/>
                    <a:pt x="7" y="34"/>
                    <a:pt x="9" y="34"/>
                  </a:cubicBezTo>
                  <a:cubicBezTo>
                    <a:pt x="259" y="34"/>
                    <a:pt x="259" y="34"/>
                    <a:pt x="259" y="34"/>
                  </a:cubicBezTo>
                  <a:cubicBezTo>
                    <a:pt x="261" y="34"/>
                    <a:pt x="263" y="33"/>
                    <a:pt x="265" y="31"/>
                  </a:cubicBezTo>
                  <a:cubicBezTo>
                    <a:pt x="267" y="30"/>
                    <a:pt x="267" y="28"/>
                    <a:pt x="267" y="26"/>
                  </a:cubicBezTo>
                  <a:cubicBezTo>
                    <a:pt x="267" y="9"/>
                    <a:pt x="267" y="9"/>
                    <a:pt x="267" y="9"/>
                  </a:cubicBezTo>
                  <a:cubicBezTo>
                    <a:pt x="267" y="7"/>
                    <a:pt x="267" y="5"/>
                    <a:pt x="265" y="3"/>
                  </a:cubicBezTo>
                  <a:cubicBezTo>
                    <a:pt x="263" y="1"/>
                    <a:pt x="261" y="0"/>
                    <a:pt x="259" y="0"/>
                  </a:cubicBezTo>
                  <a:close/>
                  <a:moveTo>
                    <a:pt x="259" y="0"/>
                  </a:moveTo>
                  <a:cubicBezTo>
                    <a:pt x="259" y="0"/>
                    <a:pt x="259" y="0"/>
                    <a:pt x="259"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10" name="Freeform 251">
            <a:extLst>
              <a:ext uri="{FF2B5EF4-FFF2-40B4-BE49-F238E27FC236}">
                <a16:creationId xmlns:a16="http://schemas.microsoft.com/office/drawing/2014/main" id="{8D20A515-BFCF-451A-BB4F-2B4F302BACA5}"/>
              </a:ext>
            </a:extLst>
          </p:cNvPr>
          <p:cNvSpPr>
            <a:spLocks noChangeAspect="1" noEditPoints="1"/>
          </p:cNvSpPr>
          <p:nvPr/>
        </p:nvSpPr>
        <p:spPr bwMode="auto">
          <a:xfrm>
            <a:off x="4544027" y="3400448"/>
            <a:ext cx="255624" cy="254749"/>
          </a:xfrm>
          <a:custGeom>
            <a:avLst/>
            <a:gdLst>
              <a:gd name="T0" fmla="*/ 367 w 368"/>
              <a:gd name="T1" fmla="*/ 14 h 367"/>
              <a:gd name="T2" fmla="*/ 362 w 368"/>
              <a:gd name="T3" fmla="*/ 5 h 367"/>
              <a:gd name="T4" fmla="*/ 350 w 368"/>
              <a:gd name="T5" fmla="*/ 0 h 367"/>
              <a:gd name="T6" fmla="*/ 343 w 368"/>
              <a:gd name="T7" fmla="*/ 2 h 367"/>
              <a:gd name="T8" fmla="*/ 9 w 368"/>
              <a:gd name="T9" fmla="*/ 169 h 367"/>
              <a:gd name="T10" fmla="*/ 2 w 368"/>
              <a:gd name="T11" fmla="*/ 176 h 367"/>
              <a:gd name="T12" fmla="*/ 0 w 368"/>
              <a:gd name="T13" fmla="*/ 187 h 367"/>
              <a:gd name="T14" fmla="*/ 6 w 368"/>
              <a:gd name="T15" fmla="*/ 197 h 367"/>
              <a:gd name="T16" fmla="*/ 17 w 368"/>
              <a:gd name="T17" fmla="*/ 200 h 367"/>
              <a:gd name="T18" fmla="*/ 167 w 368"/>
              <a:gd name="T19" fmla="*/ 200 h 367"/>
              <a:gd name="T20" fmla="*/ 167 w 368"/>
              <a:gd name="T21" fmla="*/ 350 h 367"/>
              <a:gd name="T22" fmla="*/ 170 w 368"/>
              <a:gd name="T23" fmla="*/ 361 h 367"/>
              <a:gd name="T24" fmla="*/ 180 w 368"/>
              <a:gd name="T25" fmla="*/ 367 h 367"/>
              <a:gd name="T26" fmla="*/ 183 w 368"/>
              <a:gd name="T27" fmla="*/ 367 h 367"/>
              <a:gd name="T28" fmla="*/ 198 w 368"/>
              <a:gd name="T29" fmla="*/ 358 h 367"/>
              <a:gd name="T30" fmla="*/ 365 w 368"/>
              <a:gd name="T31" fmla="*/ 24 h 367"/>
              <a:gd name="T32" fmla="*/ 367 w 368"/>
              <a:gd name="T33" fmla="*/ 14 h 367"/>
              <a:gd name="T34" fmla="*/ 367 w 368"/>
              <a:gd name="T35" fmla="*/ 14 h 367"/>
              <a:gd name="T36" fmla="*/ 367 w 368"/>
              <a:gd name="T37" fmla="*/ 1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8" h="367">
                <a:moveTo>
                  <a:pt x="367" y="14"/>
                </a:moveTo>
                <a:cubicBezTo>
                  <a:pt x="366" y="10"/>
                  <a:pt x="365" y="7"/>
                  <a:pt x="362" y="5"/>
                </a:cubicBezTo>
                <a:cubicBezTo>
                  <a:pt x="359" y="2"/>
                  <a:pt x="355" y="0"/>
                  <a:pt x="350" y="0"/>
                </a:cubicBezTo>
                <a:cubicBezTo>
                  <a:pt x="348" y="0"/>
                  <a:pt x="345" y="1"/>
                  <a:pt x="343" y="2"/>
                </a:cubicBezTo>
                <a:cubicBezTo>
                  <a:pt x="9" y="169"/>
                  <a:pt x="9" y="169"/>
                  <a:pt x="9" y="169"/>
                </a:cubicBezTo>
                <a:cubicBezTo>
                  <a:pt x="6" y="170"/>
                  <a:pt x="3" y="173"/>
                  <a:pt x="2" y="176"/>
                </a:cubicBezTo>
                <a:cubicBezTo>
                  <a:pt x="0" y="180"/>
                  <a:pt x="0" y="184"/>
                  <a:pt x="0" y="187"/>
                </a:cubicBezTo>
                <a:cubicBezTo>
                  <a:pt x="1" y="191"/>
                  <a:pt x="3" y="194"/>
                  <a:pt x="6" y="197"/>
                </a:cubicBezTo>
                <a:cubicBezTo>
                  <a:pt x="9" y="199"/>
                  <a:pt x="13" y="200"/>
                  <a:pt x="17" y="200"/>
                </a:cubicBezTo>
                <a:cubicBezTo>
                  <a:pt x="167" y="200"/>
                  <a:pt x="167" y="200"/>
                  <a:pt x="167" y="200"/>
                </a:cubicBezTo>
                <a:cubicBezTo>
                  <a:pt x="167" y="350"/>
                  <a:pt x="167" y="350"/>
                  <a:pt x="167" y="350"/>
                </a:cubicBezTo>
                <a:cubicBezTo>
                  <a:pt x="167" y="354"/>
                  <a:pt x="168" y="358"/>
                  <a:pt x="170" y="361"/>
                </a:cubicBezTo>
                <a:cubicBezTo>
                  <a:pt x="173" y="364"/>
                  <a:pt x="176" y="366"/>
                  <a:pt x="180" y="367"/>
                </a:cubicBezTo>
                <a:cubicBezTo>
                  <a:pt x="181" y="367"/>
                  <a:pt x="183" y="367"/>
                  <a:pt x="183" y="367"/>
                </a:cubicBezTo>
                <a:cubicBezTo>
                  <a:pt x="190" y="367"/>
                  <a:pt x="195" y="364"/>
                  <a:pt x="198" y="358"/>
                </a:cubicBezTo>
                <a:cubicBezTo>
                  <a:pt x="365" y="24"/>
                  <a:pt x="365" y="24"/>
                  <a:pt x="365" y="24"/>
                </a:cubicBezTo>
                <a:cubicBezTo>
                  <a:pt x="367" y="21"/>
                  <a:pt x="368" y="18"/>
                  <a:pt x="367" y="14"/>
                </a:cubicBezTo>
                <a:close/>
                <a:moveTo>
                  <a:pt x="367" y="14"/>
                </a:moveTo>
                <a:cubicBezTo>
                  <a:pt x="367" y="14"/>
                  <a:pt x="367" y="14"/>
                  <a:pt x="367" y="14"/>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11" name="Group 127">
            <a:extLst>
              <a:ext uri="{FF2B5EF4-FFF2-40B4-BE49-F238E27FC236}">
                <a16:creationId xmlns:a16="http://schemas.microsoft.com/office/drawing/2014/main" id="{756354F6-1976-4FF2-99B1-26F672D2DEE2}"/>
              </a:ext>
            </a:extLst>
          </p:cNvPr>
          <p:cNvGrpSpPr>
            <a:grpSpLocks noChangeAspect="1"/>
          </p:cNvGrpSpPr>
          <p:nvPr/>
        </p:nvGrpSpPr>
        <p:grpSpPr>
          <a:xfrm>
            <a:off x="2658411" y="3400717"/>
            <a:ext cx="254746" cy="254211"/>
            <a:chOff x="3865559" y="8186740"/>
            <a:chExt cx="1512886" cy="1509713"/>
          </a:xfrm>
          <a:solidFill>
            <a:srgbClr val="000000"/>
          </a:solidFill>
        </p:grpSpPr>
        <p:sp>
          <p:nvSpPr>
            <p:cNvPr id="112" name="Freeform 273">
              <a:extLst>
                <a:ext uri="{FF2B5EF4-FFF2-40B4-BE49-F238E27FC236}">
                  <a16:creationId xmlns:a16="http://schemas.microsoft.com/office/drawing/2014/main" id="{0FB9B574-AF08-453E-84A5-46601DCD2DFA}"/>
                </a:ext>
              </a:extLst>
            </p:cNvPr>
            <p:cNvSpPr>
              <a:spLocks noEditPoints="1"/>
            </p:cNvSpPr>
            <p:nvPr/>
          </p:nvSpPr>
          <p:spPr bwMode="auto">
            <a:xfrm>
              <a:off x="3865559" y="8186740"/>
              <a:ext cx="1512886" cy="1509713"/>
            </a:xfrm>
            <a:custGeom>
              <a:avLst/>
              <a:gdLst>
                <a:gd name="T0" fmla="*/ 374 w 400"/>
                <a:gd name="T1" fmla="*/ 100 h 400"/>
                <a:gd name="T2" fmla="*/ 301 w 400"/>
                <a:gd name="T3" fmla="*/ 27 h 400"/>
                <a:gd name="T4" fmla="*/ 200 w 400"/>
                <a:gd name="T5" fmla="*/ 0 h 400"/>
                <a:gd name="T6" fmla="*/ 100 w 400"/>
                <a:gd name="T7" fmla="*/ 27 h 400"/>
                <a:gd name="T8" fmla="*/ 27 w 400"/>
                <a:gd name="T9" fmla="*/ 100 h 400"/>
                <a:gd name="T10" fmla="*/ 0 w 400"/>
                <a:gd name="T11" fmla="*/ 200 h 400"/>
                <a:gd name="T12" fmla="*/ 27 w 400"/>
                <a:gd name="T13" fmla="*/ 301 h 400"/>
                <a:gd name="T14" fmla="*/ 100 w 400"/>
                <a:gd name="T15" fmla="*/ 374 h 400"/>
                <a:gd name="T16" fmla="*/ 200 w 400"/>
                <a:gd name="T17" fmla="*/ 400 h 400"/>
                <a:gd name="T18" fmla="*/ 301 w 400"/>
                <a:gd name="T19" fmla="*/ 374 h 400"/>
                <a:gd name="T20" fmla="*/ 374 w 400"/>
                <a:gd name="T21" fmla="*/ 301 h 400"/>
                <a:gd name="T22" fmla="*/ 400 w 400"/>
                <a:gd name="T23" fmla="*/ 200 h 400"/>
                <a:gd name="T24" fmla="*/ 374 w 400"/>
                <a:gd name="T25" fmla="*/ 100 h 400"/>
                <a:gd name="T26" fmla="*/ 354 w 400"/>
                <a:gd name="T27" fmla="*/ 265 h 400"/>
                <a:gd name="T28" fmla="*/ 318 w 400"/>
                <a:gd name="T29" fmla="*/ 318 h 400"/>
                <a:gd name="T30" fmla="*/ 265 w 400"/>
                <a:gd name="T31" fmla="*/ 354 h 400"/>
                <a:gd name="T32" fmla="*/ 200 w 400"/>
                <a:gd name="T33" fmla="*/ 367 h 400"/>
                <a:gd name="T34" fmla="*/ 135 w 400"/>
                <a:gd name="T35" fmla="*/ 354 h 400"/>
                <a:gd name="T36" fmla="*/ 82 w 400"/>
                <a:gd name="T37" fmla="*/ 318 h 400"/>
                <a:gd name="T38" fmla="*/ 47 w 400"/>
                <a:gd name="T39" fmla="*/ 265 h 400"/>
                <a:gd name="T40" fmla="*/ 33 w 400"/>
                <a:gd name="T41" fmla="*/ 200 h 400"/>
                <a:gd name="T42" fmla="*/ 47 w 400"/>
                <a:gd name="T43" fmla="*/ 135 h 400"/>
                <a:gd name="T44" fmla="*/ 82 w 400"/>
                <a:gd name="T45" fmla="*/ 82 h 400"/>
                <a:gd name="T46" fmla="*/ 135 w 400"/>
                <a:gd name="T47" fmla="*/ 47 h 400"/>
                <a:gd name="T48" fmla="*/ 200 w 400"/>
                <a:gd name="T49" fmla="*/ 33 h 400"/>
                <a:gd name="T50" fmla="*/ 265 w 400"/>
                <a:gd name="T51" fmla="*/ 47 h 400"/>
                <a:gd name="T52" fmla="*/ 318 w 400"/>
                <a:gd name="T53" fmla="*/ 82 h 400"/>
                <a:gd name="T54" fmla="*/ 354 w 400"/>
                <a:gd name="T55" fmla="*/ 135 h 400"/>
                <a:gd name="T56" fmla="*/ 367 w 400"/>
                <a:gd name="T57" fmla="*/ 200 h 400"/>
                <a:gd name="T58" fmla="*/ 354 w 400"/>
                <a:gd name="T59" fmla="*/ 265 h 400"/>
                <a:gd name="T60" fmla="*/ 354 w 400"/>
                <a:gd name="T61" fmla="*/ 265 h 400"/>
                <a:gd name="T62" fmla="*/ 354 w 400"/>
                <a:gd name="T63" fmla="*/ 26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400">
                  <a:moveTo>
                    <a:pt x="374" y="100"/>
                  </a:moveTo>
                  <a:cubicBezTo>
                    <a:pt x="356" y="69"/>
                    <a:pt x="331" y="45"/>
                    <a:pt x="301" y="27"/>
                  </a:cubicBezTo>
                  <a:cubicBezTo>
                    <a:pt x="270" y="9"/>
                    <a:pt x="237" y="0"/>
                    <a:pt x="200" y="0"/>
                  </a:cubicBezTo>
                  <a:cubicBezTo>
                    <a:pt x="164" y="0"/>
                    <a:pt x="130" y="9"/>
                    <a:pt x="100" y="27"/>
                  </a:cubicBezTo>
                  <a:cubicBezTo>
                    <a:pt x="69" y="45"/>
                    <a:pt x="45" y="69"/>
                    <a:pt x="27" y="100"/>
                  </a:cubicBezTo>
                  <a:cubicBezTo>
                    <a:pt x="9" y="130"/>
                    <a:pt x="0" y="164"/>
                    <a:pt x="0" y="200"/>
                  </a:cubicBezTo>
                  <a:cubicBezTo>
                    <a:pt x="0" y="237"/>
                    <a:pt x="9" y="270"/>
                    <a:pt x="27" y="301"/>
                  </a:cubicBezTo>
                  <a:cubicBezTo>
                    <a:pt x="45" y="331"/>
                    <a:pt x="69" y="356"/>
                    <a:pt x="100" y="374"/>
                  </a:cubicBezTo>
                  <a:cubicBezTo>
                    <a:pt x="130" y="391"/>
                    <a:pt x="164" y="400"/>
                    <a:pt x="200" y="400"/>
                  </a:cubicBezTo>
                  <a:cubicBezTo>
                    <a:pt x="237" y="400"/>
                    <a:pt x="270" y="391"/>
                    <a:pt x="301" y="374"/>
                  </a:cubicBezTo>
                  <a:cubicBezTo>
                    <a:pt x="331" y="356"/>
                    <a:pt x="356" y="331"/>
                    <a:pt x="374" y="301"/>
                  </a:cubicBezTo>
                  <a:cubicBezTo>
                    <a:pt x="392" y="270"/>
                    <a:pt x="400" y="237"/>
                    <a:pt x="400" y="200"/>
                  </a:cubicBezTo>
                  <a:cubicBezTo>
                    <a:pt x="400" y="164"/>
                    <a:pt x="392" y="130"/>
                    <a:pt x="374" y="100"/>
                  </a:cubicBezTo>
                  <a:close/>
                  <a:moveTo>
                    <a:pt x="354" y="265"/>
                  </a:moveTo>
                  <a:cubicBezTo>
                    <a:pt x="345" y="286"/>
                    <a:pt x="333" y="303"/>
                    <a:pt x="318" y="318"/>
                  </a:cubicBezTo>
                  <a:cubicBezTo>
                    <a:pt x="303" y="333"/>
                    <a:pt x="286" y="345"/>
                    <a:pt x="265" y="354"/>
                  </a:cubicBezTo>
                  <a:cubicBezTo>
                    <a:pt x="244" y="363"/>
                    <a:pt x="223" y="367"/>
                    <a:pt x="200" y="367"/>
                  </a:cubicBezTo>
                  <a:cubicBezTo>
                    <a:pt x="178" y="367"/>
                    <a:pt x="156" y="363"/>
                    <a:pt x="135" y="354"/>
                  </a:cubicBezTo>
                  <a:cubicBezTo>
                    <a:pt x="115" y="345"/>
                    <a:pt x="97" y="333"/>
                    <a:pt x="82" y="318"/>
                  </a:cubicBezTo>
                  <a:cubicBezTo>
                    <a:pt x="67" y="303"/>
                    <a:pt x="56" y="286"/>
                    <a:pt x="47" y="265"/>
                  </a:cubicBezTo>
                  <a:cubicBezTo>
                    <a:pt x="38" y="244"/>
                    <a:pt x="33" y="223"/>
                    <a:pt x="33" y="200"/>
                  </a:cubicBezTo>
                  <a:cubicBezTo>
                    <a:pt x="33" y="178"/>
                    <a:pt x="38" y="156"/>
                    <a:pt x="47" y="135"/>
                  </a:cubicBezTo>
                  <a:cubicBezTo>
                    <a:pt x="56" y="115"/>
                    <a:pt x="67" y="97"/>
                    <a:pt x="82" y="82"/>
                  </a:cubicBezTo>
                  <a:cubicBezTo>
                    <a:pt x="97" y="67"/>
                    <a:pt x="115" y="56"/>
                    <a:pt x="135" y="47"/>
                  </a:cubicBezTo>
                  <a:cubicBezTo>
                    <a:pt x="156" y="38"/>
                    <a:pt x="178" y="33"/>
                    <a:pt x="200" y="33"/>
                  </a:cubicBezTo>
                  <a:cubicBezTo>
                    <a:pt x="223" y="33"/>
                    <a:pt x="244" y="38"/>
                    <a:pt x="265" y="47"/>
                  </a:cubicBezTo>
                  <a:cubicBezTo>
                    <a:pt x="286" y="56"/>
                    <a:pt x="303" y="67"/>
                    <a:pt x="318" y="82"/>
                  </a:cubicBezTo>
                  <a:cubicBezTo>
                    <a:pt x="333" y="97"/>
                    <a:pt x="345" y="115"/>
                    <a:pt x="354" y="135"/>
                  </a:cubicBezTo>
                  <a:cubicBezTo>
                    <a:pt x="363" y="156"/>
                    <a:pt x="367" y="178"/>
                    <a:pt x="367" y="200"/>
                  </a:cubicBezTo>
                  <a:cubicBezTo>
                    <a:pt x="367" y="223"/>
                    <a:pt x="363" y="244"/>
                    <a:pt x="354" y="265"/>
                  </a:cubicBezTo>
                  <a:close/>
                  <a:moveTo>
                    <a:pt x="354" y="265"/>
                  </a:moveTo>
                  <a:cubicBezTo>
                    <a:pt x="354" y="265"/>
                    <a:pt x="354" y="265"/>
                    <a:pt x="354" y="26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13" name="Freeform 274">
              <a:extLst>
                <a:ext uri="{FF2B5EF4-FFF2-40B4-BE49-F238E27FC236}">
                  <a16:creationId xmlns:a16="http://schemas.microsoft.com/office/drawing/2014/main" id="{39A2FE7F-374F-425C-A46C-02362575F290}"/>
                </a:ext>
              </a:extLst>
            </p:cNvPr>
            <p:cNvSpPr>
              <a:spLocks noEditPoints="1"/>
            </p:cNvSpPr>
            <p:nvPr/>
          </p:nvSpPr>
          <p:spPr bwMode="auto">
            <a:xfrm>
              <a:off x="4243383" y="9070980"/>
              <a:ext cx="757235" cy="123824"/>
            </a:xfrm>
            <a:custGeom>
              <a:avLst/>
              <a:gdLst>
                <a:gd name="T0" fmla="*/ 184 w 200"/>
                <a:gd name="T1" fmla="*/ 0 h 33"/>
                <a:gd name="T2" fmla="*/ 17 w 200"/>
                <a:gd name="T3" fmla="*/ 0 h 33"/>
                <a:gd name="T4" fmla="*/ 5 w 200"/>
                <a:gd name="T5" fmla="*/ 5 h 33"/>
                <a:gd name="T6" fmla="*/ 0 w 200"/>
                <a:gd name="T7" fmla="*/ 16 h 33"/>
                <a:gd name="T8" fmla="*/ 5 w 200"/>
                <a:gd name="T9" fmla="*/ 28 h 33"/>
                <a:gd name="T10" fmla="*/ 17 w 200"/>
                <a:gd name="T11" fmla="*/ 33 h 33"/>
                <a:gd name="T12" fmla="*/ 184 w 200"/>
                <a:gd name="T13" fmla="*/ 33 h 33"/>
                <a:gd name="T14" fmla="*/ 195 w 200"/>
                <a:gd name="T15" fmla="*/ 28 h 33"/>
                <a:gd name="T16" fmla="*/ 200 w 200"/>
                <a:gd name="T17" fmla="*/ 16 h 33"/>
                <a:gd name="T18" fmla="*/ 195 w 200"/>
                <a:gd name="T19" fmla="*/ 5 h 33"/>
                <a:gd name="T20" fmla="*/ 184 w 200"/>
                <a:gd name="T21" fmla="*/ 0 h 33"/>
                <a:gd name="T22" fmla="*/ 184 w 200"/>
                <a:gd name="T23" fmla="*/ 0 h 33"/>
                <a:gd name="T24" fmla="*/ 184 w 200"/>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33">
                  <a:moveTo>
                    <a:pt x="184" y="0"/>
                  </a:moveTo>
                  <a:cubicBezTo>
                    <a:pt x="17" y="0"/>
                    <a:pt x="17" y="0"/>
                    <a:pt x="17" y="0"/>
                  </a:cubicBezTo>
                  <a:cubicBezTo>
                    <a:pt x="12" y="0"/>
                    <a:pt x="8" y="1"/>
                    <a:pt x="5" y="5"/>
                  </a:cubicBezTo>
                  <a:cubicBezTo>
                    <a:pt x="2" y="8"/>
                    <a:pt x="0" y="12"/>
                    <a:pt x="0" y="16"/>
                  </a:cubicBezTo>
                  <a:cubicBezTo>
                    <a:pt x="0" y="21"/>
                    <a:pt x="2" y="25"/>
                    <a:pt x="5" y="28"/>
                  </a:cubicBezTo>
                  <a:cubicBezTo>
                    <a:pt x="8" y="31"/>
                    <a:pt x="12" y="33"/>
                    <a:pt x="17" y="33"/>
                  </a:cubicBezTo>
                  <a:cubicBezTo>
                    <a:pt x="184" y="33"/>
                    <a:pt x="184" y="33"/>
                    <a:pt x="184" y="33"/>
                  </a:cubicBezTo>
                  <a:cubicBezTo>
                    <a:pt x="188" y="33"/>
                    <a:pt x="192" y="31"/>
                    <a:pt x="195" y="28"/>
                  </a:cubicBezTo>
                  <a:cubicBezTo>
                    <a:pt x="199" y="25"/>
                    <a:pt x="200" y="21"/>
                    <a:pt x="200" y="16"/>
                  </a:cubicBezTo>
                  <a:cubicBezTo>
                    <a:pt x="200" y="12"/>
                    <a:pt x="199" y="8"/>
                    <a:pt x="195" y="5"/>
                  </a:cubicBezTo>
                  <a:cubicBezTo>
                    <a:pt x="192" y="1"/>
                    <a:pt x="188" y="0"/>
                    <a:pt x="184" y="0"/>
                  </a:cubicBezTo>
                  <a:close/>
                  <a:moveTo>
                    <a:pt x="184" y="0"/>
                  </a:moveTo>
                  <a:cubicBezTo>
                    <a:pt x="184" y="0"/>
                    <a:pt x="184" y="0"/>
                    <a:pt x="184"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14" name="Freeform 275">
              <a:extLst>
                <a:ext uri="{FF2B5EF4-FFF2-40B4-BE49-F238E27FC236}">
                  <a16:creationId xmlns:a16="http://schemas.microsoft.com/office/drawing/2014/main" id="{F623C176-82F4-4A47-B5FA-2ED654361D82}"/>
                </a:ext>
              </a:extLst>
            </p:cNvPr>
            <p:cNvSpPr>
              <a:spLocks noEditPoints="1"/>
            </p:cNvSpPr>
            <p:nvPr/>
          </p:nvSpPr>
          <p:spPr bwMode="auto">
            <a:xfrm>
              <a:off x="4243383" y="8564568"/>
              <a:ext cx="254000" cy="252411"/>
            </a:xfrm>
            <a:custGeom>
              <a:avLst/>
              <a:gdLst>
                <a:gd name="T0" fmla="*/ 33 w 67"/>
                <a:gd name="T1" fmla="*/ 67 h 67"/>
                <a:gd name="T2" fmla="*/ 57 w 67"/>
                <a:gd name="T3" fmla="*/ 57 h 67"/>
                <a:gd name="T4" fmla="*/ 67 w 67"/>
                <a:gd name="T5" fmla="*/ 33 h 67"/>
                <a:gd name="T6" fmla="*/ 57 w 67"/>
                <a:gd name="T7" fmla="*/ 10 h 67"/>
                <a:gd name="T8" fmla="*/ 33 w 67"/>
                <a:gd name="T9" fmla="*/ 0 h 67"/>
                <a:gd name="T10" fmla="*/ 10 w 67"/>
                <a:gd name="T11" fmla="*/ 10 h 67"/>
                <a:gd name="T12" fmla="*/ 0 w 67"/>
                <a:gd name="T13" fmla="*/ 33 h 67"/>
                <a:gd name="T14" fmla="*/ 10 w 67"/>
                <a:gd name="T15" fmla="*/ 57 h 67"/>
                <a:gd name="T16" fmla="*/ 33 w 67"/>
                <a:gd name="T17" fmla="*/ 67 h 67"/>
                <a:gd name="T18" fmla="*/ 33 w 67"/>
                <a:gd name="T19" fmla="*/ 67 h 67"/>
                <a:gd name="T20" fmla="*/ 33 w 67"/>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33" y="67"/>
                  </a:moveTo>
                  <a:cubicBezTo>
                    <a:pt x="43" y="67"/>
                    <a:pt x="51" y="64"/>
                    <a:pt x="57" y="57"/>
                  </a:cubicBezTo>
                  <a:cubicBezTo>
                    <a:pt x="64" y="51"/>
                    <a:pt x="67" y="43"/>
                    <a:pt x="67" y="33"/>
                  </a:cubicBezTo>
                  <a:cubicBezTo>
                    <a:pt x="67" y="24"/>
                    <a:pt x="64" y="16"/>
                    <a:pt x="57" y="10"/>
                  </a:cubicBezTo>
                  <a:cubicBezTo>
                    <a:pt x="51" y="3"/>
                    <a:pt x="43" y="0"/>
                    <a:pt x="33" y="0"/>
                  </a:cubicBezTo>
                  <a:cubicBezTo>
                    <a:pt x="24" y="0"/>
                    <a:pt x="16" y="3"/>
                    <a:pt x="10" y="10"/>
                  </a:cubicBezTo>
                  <a:cubicBezTo>
                    <a:pt x="3" y="16"/>
                    <a:pt x="0" y="24"/>
                    <a:pt x="0" y="33"/>
                  </a:cubicBezTo>
                  <a:cubicBezTo>
                    <a:pt x="0" y="43"/>
                    <a:pt x="3" y="51"/>
                    <a:pt x="10" y="57"/>
                  </a:cubicBezTo>
                  <a:cubicBezTo>
                    <a:pt x="16" y="64"/>
                    <a:pt x="24" y="67"/>
                    <a:pt x="33" y="67"/>
                  </a:cubicBezTo>
                  <a:close/>
                  <a:moveTo>
                    <a:pt x="33" y="67"/>
                  </a:moveTo>
                  <a:cubicBezTo>
                    <a:pt x="33" y="67"/>
                    <a:pt x="33" y="67"/>
                    <a:pt x="33" y="6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15" name="Freeform 276">
              <a:extLst>
                <a:ext uri="{FF2B5EF4-FFF2-40B4-BE49-F238E27FC236}">
                  <a16:creationId xmlns:a16="http://schemas.microsoft.com/office/drawing/2014/main" id="{0A5CC3CD-6F41-4CD2-B500-AEA7E3C75078}"/>
                </a:ext>
              </a:extLst>
            </p:cNvPr>
            <p:cNvSpPr>
              <a:spLocks noEditPoints="1"/>
            </p:cNvSpPr>
            <p:nvPr/>
          </p:nvSpPr>
          <p:spPr bwMode="auto">
            <a:xfrm>
              <a:off x="4749801" y="8564563"/>
              <a:ext cx="250825" cy="252411"/>
            </a:xfrm>
            <a:custGeom>
              <a:avLst/>
              <a:gdLst>
                <a:gd name="T0" fmla="*/ 33 w 66"/>
                <a:gd name="T1" fmla="*/ 0 h 67"/>
                <a:gd name="T2" fmla="*/ 9 w 66"/>
                <a:gd name="T3" fmla="*/ 10 h 67"/>
                <a:gd name="T4" fmla="*/ 0 w 66"/>
                <a:gd name="T5" fmla="*/ 33 h 67"/>
                <a:gd name="T6" fmla="*/ 9 w 66"/>
                <a:gd name="T7" fmla="*/ 57 h 67"/>
                <a:gd name="T8" fmla="*/ 33 w 66"/>
                <a:gd name="T9" fmla="*/ 67 h 67"/>
                <a:gd name="T10" fmla="*/ 57 w 66"/>
                <a:gd name="T11" fmla="*/ 57 h 67"/>
                <a:gd name="T12" fmla="*/ 66 w 66"/>
                <a:gd name="T13" fmla="*/ 33 h 67"/>
                <a:gd name="T14" fmla="*/ 57 w 66"/>
                <a:gd name="T15" fmla="*/ 10 h 67"/>
                <a:gd name="T16" fmla="*/ 33 w 66"/>
                <a:gd name="T17" fmla="*/ 0 h 67"/>
                <a:gd name="T18" fmla="*/ 33 w 66"/>
                <a:gd name="T19" fmla="*/ 0 h 67"/>
                <a:gd name="T20" fmla="*/ 33 w 66"/>
                <a:gd name="T2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7">
                  <a:moveTo>
                    <a:pt x="33" y="0"/>
                  </a:moveTo>
                  <a:cubicBezTo>
                    <a:pt x="24" y="0"/>
                    <a:pt x="16" y="3"/>
                    <a:pt x="9" y="10"/>
                  </a:cubicBezTo>
                  <a:cubicBezTo>
                    <a:pt x="3" y="16"/>
                    <a:pt x="0" y="24"/>
                    <a:pt x="0" y="33"/>
                  </a:cubicBezTo>
                  <a:cubicBezTo>
                    <a:pt x="0" y="43"/>
                    <a:pt x="3" y="51"/>
                    <a:pt x="9" y="57"/>
                  </a:cubicBezTo>
                  <a:cubicBezTo>
                    <a:pt x="16" y="64"/>
                    <a:pt x="24" y="67"/>
                    <a:pt x="33" y="67"/>
                  </a:cubicBezTo>
                  <a:cubicBezTo>
                    <a:pt x="42" y="67"/>
                    <a:pt x="50" y="64"/>
                    <a:pt x="57" y="57"/>
                  </a:cubicBezTo>
                  <a:cubicBezTo>
                    <a:pt x="63" y="51"/>
                    <a:pt x="66" y="43"/>
                    <a:pt x="66" y="33"/>
                  </a:cubicBezTo>
                  <a:cubicBezTo>
                    <a:pt x="66" y="24"/>
                    <a:pt x="63" y="16"/>
                    <a:pt x="57" y="10"/>
                  </a:cubicBezTo>
                  <a:cubicBezTo>
                    <a:pt x="50" y="3"/>
                    <a:pt x="42" y="0"/>
                    <a:pt x="33" y="0"/>
                  </a:cubicBezTo>
                  <a:close/>
                  <a:moveTo>
                    <a:pt x="33" y="0"/>
                  </a:moveTo>
                  <a:cubicBezTo>
                    <a:pt x="33" y="0"/>
                    <a:pt x="33" y="0"/>
                    <a:pt x="33"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16" name="Freeform 286">
            <a:extLst>
              <a:ext uri="{FF2B5EF4-FFF2-40B4-BE49-F238E27FC236}">
                <a16:creationId xmlns:a16="http://schemas.microsoft.com/office/drawing/2014/main" id="{24E4FDF2-6584-4E3D-B514-D4AA4CF3D4E2}"/>
              </a:ext>
            </a:extLst>
          </p:cNvPr>
          <p:cNvSpPr>
            <a:spLocks noChangeAspect="1" noEditPoints="1"/>
          </p:cNvSpPr>
          <p:nvPr/>
        </p:nvSpPr>
        <p:spPr bwMode="auto">
          <a:xfrm>
            <a:off x="3971817" y="3400450"/>
            <a:ext cx="170544" cy="254746"/>
          </a:xfrm>
          <a:custGeom>
            <a:avLst/>
            <a:gdLst>
              <a:gd name="T0" fmla="*/ 228 w 267"/>
              <a:gd name="T1" fmla="*/ 39 h 400"/>
              <a:gd name="T2" fmla="*/ 133 w 267"/>
              <a:gd name="T3" fmla="*/ 0 h 400"/>
              <a:gd name="T4" fmla="*/ 39 w 267"/>
              <a:gd name="T5" fmla="*/ 39 h 400"/>
              <a:gd name="T6" fmla="*/ 0 w 267"/>
              <a:gd name="T7" fmla="*/ 133 h 400"/>
              <a:gd name="T8" fmla="*/ 9 w 267"/>
              <a:gd name="T9" fmla="*/ 180 h 400"/>
              <a:gd name="T10" fmla="*/ 104 w 267"/>
              <a:gd name="T11" fmla="*/ 382 h 400"/>
              <a:gd name="T12" fmla="*/ 116 w 267"/>
              <a:gd name="T13" fmla="*/ 395 h 400"/>
              <a:gd name="T14" fmla="*/ 133 w 267"/>
              <a:gd name="T15" fmla="*/ 400 h 400"/>
              <a:gd name="T16" fmla="*/ 151 w 267"/>
              <a:gd name="T17" fmla="*/ 395 h 400"/>
              <a:gd name="T18" fmla="*/ 163 w 267"/>
              <a:gd name="T19" fmla="*/ 382 h 400"/>
              <a:gd name="T20" fmla="*/ 258 w 267"/>
              <a:gd name="T21" fmla="*/ 180 h 400"/>
              <a:gd name="T22" fmla="*/ 267 w 267"/>
              <a:gd name="T23" fmla="*/ 133 h 400"/>
              <a:gd name="T24" fmla="*/ 228 w 267"/>
              <a:gd name="T25" fmla="*/ 39 h 400"/>
              <a:gd name="T26" fmla="*/ 181 w 267"/>
              <a:gd name="T27" fmla="*/ 181 h 400"/>
              <a:gd name="T28" fmla="*/ 133 w 267"/>
              <a:gd name="T29" fmla="*/ 200 h 400"/>
              <a:gd name="T30" fmla="*/ 86 w 267"/>
              <a:gd name="T31" fmla="*/ 181 h 400"/>
              <a:gd name="T32" fmla="*/ 67 w 267"/>
              <a:gd name="T33" fmla="*/ 133 h 400"/>
              <a:gd name="T34" fmla="*/ 86 w 267"/>
              <a:gd name="T35" fmla="*/ 86 h 400"/>
              <a:gd name="T36" fmla="*/ 133 w 267"/>
              <a:gd name="T37" fmla="*/ 67 h 400"/>
              <a:gd name="T38" fmla="*/ 181 w 267"/>
              <a:gd name="T39" fmla="*/ 86 h 400"/>
              <a:gd name="T40" fmla="*/ 200 w 267"/>
              <a:gd name="T41" fmla="*/ 133 h 400"/>
              <a:gd name="T42" fmla="*/ 181 w 267"/>
              <a:gd name="T43" fmla="*/ 181 h 400"/>
              <a:gd name="T44" fmla="*/ 181 w 267"/>
              <a:gd name="T45" fmla="*/ 181 h 400"/>
              <a:gd name="T46" fmla="*/ 181 w 267"/>
              <a:gd name="T47" fmla="*/ 18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400">
                <a:moveTo>
                  <a:pt x="228" y="39"/>
                </a:moveTo>
                <a:cubicBezTo>
                  <a:pt x="202" y="13"/>
                  <a:pt x="170" y="0"/>
                  <a:pt x="133" y="0"/>
                </a:cubicBezTo>
                <a:cubicBezTo>
                  <a:pt x="97" y="0"/>
                  <a:pt x="65" y="13"/>
                  <a:pt x="39" y="39"/>
                </a:cubicBezTo>
                <a:cubicBezTo>
                  <a:pt x="13" y="65"/>
                  <a:pt x="0" y="97"/>
                  <a:pt x="0" y="133"/>
                </a:cubicBezTo>
                <a:cubicBezTo>
                  <a:pt x="0" y="152"/>
                  <a:pt x="3" y="168"/>
                  <a:pt x="9" y="180"/>
                </a:cubicBezTo>
                <a:cubicBezTo>
                  <a:pt x="104" y="382"/>
                  <a:pt x="104" y="382"/>
                  <a:pt x="104" y="382"/>
                </a:cubicBezTo>
                <a:cubicBezTo>
                  <a:pt x="106" y="388"/>
                  <a:pt x="110" y="392"/>
                  <a:pt x="116" y="395"/>
                </a:cubicBezTo>
                <a:cubicBezTo>
                  <a:pt x="121" y="399"/>
                  <a:pt x="127" y="400"/>
                  <a:pt x="133" y="400"/>
                </a:cubicBezTo>
                <a:cubicBezTo>
                  <a:pt x="140" y="400"/>
                  <a:pt x="146" y="399"/>
                  <a:pt x="151" y="395"/>
                </a:cubicBezTo>
                <a:cubicBezTo>
                  <a:pt x="157" y="392"/>
                  <a:pt x="161" y="388"/>
                  <a:pt x="163" y="382"/>
                </a:cubicBezTo>
                <a:cubicBezTo>
                  <a:pt x="258" y="180"/>
                  <a:pt x="258" y="180"/>
                  <a:pt x="258" y="180"/>
                </a:cubicBezTo>
                <a:cubicBezTo>
                  <a:pt x="264" y="168"/>
                  <a:pt x="267" y="152"/>
                  <a:pt x="267" y="133"/>
                </a:cubicBezTo>
                <a:cubicBezTo>
                  <a:pt x="267" y="97"/>
                  <a:pt x="254" y="65"/>
                  <a:pt x="228" y="39"/>
                </a:cubicBezTo>
                <a:close/>
                <a:moveTo>
                  <a:pt x="181" y="181"/>
                </a:moveTo>
                <a:cubicBezTo>
                  <a:pt x="168" y="194"/>
                  <a:pt x="152" y="200"/>
                  <a:pt x="133" y="200"/>
                </a:cubicBezTo>
                <a:cubicBezTo>
                  <a:pt x="115" y="200"/>
                  <a:pt x="99" y="194"/>
                  <a:pt x="86" y="181"/>
                </a:cubicBezTo>
                <a:cubicBezTo>
                  <a:pt x="73" y="168"/>
                  <a:pt x="67" y="152"/>
                  <a:pt x="67" y="133"/>
                </a:cubicBezTo>
                <a:cubicBezTo>
                  <a:pt x="67" y="115"/>
                  <a:pt x="73" y="99"/>
                  <a:pt x="86" y="86"/>
                </a:cubicBezTo>
                <a:cubicBezTo>
                  <a:pt x="99" y="73"/>
                  <a:pt x="115" y="67"/>
                  <a:pt x="133" y="67"/>
                </a:cubicBezTo>
                <a:cubicBezTo>
                  <a:pt x="152" y="67"/>
                  <a:pt x="168" y="73"/>
                  <a:pt x="181" y="86"/>
                </a:cubicBezTo>
                <a:cubicBezTo>
                  <a:pt x="194" y="99"/>
                  <a:pt x="200" y="115"/>
                  <a:pt x="200" y="133"/>
                </a:cubicBezTo>
                <a:cubicBezTo>
                  <a:pt x="200" y="152"/>
                  <a:pt x="194" y="168"/>
                  <a:pt x="181" y="181"/>
                </a:cubicBezTo>
                <a:close/>
                <a:moveTo>
                  <a:pt x="181" y="181"/>
                </a:moveTo>
                <a:cubicBezTo>
                  <a:pt x="181" y="181"/>
                  <a:pt x="181" y="181"/>
                  <a:pt x="181" y="181"/>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17" name="Group 180">
            <a:extLst>
              <a:ext uri="{FF2B5EF4-FFF2-40B4-BE49-F238E27FC236}">
                <a16:creationId xmlns:a16="http://schemas.microsoft.com/office/drawing/2014/main" id="{EBF4A0B5-DFAA-4B30-97DD-4CF2CEC878FF}"/>
              </a:ext>
            </a:extLst>
          </p:cNvPr>
          <p:cNvGrpSpPr>
            <a:grpSpLocks noChangeAspect="1"/>
          </p:cNvGrpSpPr>
          <p:nvPr/>
        </p:nvGrpSpPr>
        <p:grpSpPr>
          <a:xfrm>
            <a:off x="3314823" y="3400158"/>
            <a:ext cx="255329" cy="255329"/>
            <a:chOff x="8728078" y="8347101"/>
            <a:chExt cx="1512888" cy="1509717"/>
          </a:xfrm>
          <a:solidFill>
            <a:srgbClr val="000000"/>
          </a:solidFill>
        </p:grpSpPr>
        <p:sp>
          <p:nvSpPr>
            <p:cNvPr id="118" name="Freeform 372">
              <a:extLst>
                <a:ext uri="{FF2B5EF4-FFF2-40B4-BE49-F238E27FC236}">
                  <a16:creationId xmlns:a16="http://schemas.microsoft.com/office/drawing/2014/main" id="{334E14E1-6C64-4460-9843-9EDA1BB038DD}"/>
                </a:ext>
              </a:extLst>
            </p:cNvPr>
            <p:cNvSpPr>
              <a:spLocks noEditPoints="1"/>
            </p:cNvSpPr>
            <p:nvPr/>
          </p:nvSpPr>
          <p:spPr bwMode="auto">
            <a:xfrm>
              <a:off x="8728078" y="8347101"/>
              <a:ext cx="1512888" cy="1509717"/>
            </a:xfrm>
            <a:custGeom>
              <a:avLst/>
              <a:gdLst>
                <a:gd name="T0" fmla="*/ 374 w 400"/>
                <a:gd name="T1" fmla="*/ 100 h 400"/>
                <a:gd name="T2" fmla="*/ 301 w 400"/>
                <a:gd name="T3" fmla="*/ 27 h 400"/>
                <a:gd name="T4" fmla="*/ 200 w 400"/>
                <a:gd name="T5" fmla="*/ 0 h 400"/>
                <a:gd name="T6" fmla="*/ 100 w 400"/>
                <a:gd name="T7" fmla="*/ 27 h 400"/>
                <a:gd name="T8" fmla="*/ 27 w 400"/>
                <a:gd name="T9" fmla="*/ 100 h 400"/>
                <a:gd name="T10" fmla="*/ 0 w 400"/>
                <a:gd name="T11" fmla="*/ 200 h 400"/>
                <a:gd name="T12" fmla="*/ 27 w 400"/>
                <a:gd name="T13" fmla="*/ 301 h 400"/>
                <a:gd name="T14" fmla="*/ 100 w 400"/>
                <a:gd name="T15" fmla="*/ 374 h 400"/>
                <a:gd name="T16" fmla="*/ 200 w 400"/>
                <a:gd name="T17" fmla="*/ 400 h 400"/>
                <a:gd name="T18" fmla="*/ 301 w 400"/>
                <a:gd name="T19" fmla="*/ 374 h 400"/>
                <a:gd name="T20" fmla="*/ 374 w 400"/>
                <a:gd name="T21" fmla="*/ 301 h 400"/>
                <a:gd name="T22" fmla="*/ 400 w 400"/>
                <a:gd name="T23" fmla="*/ 200 h 400"/>
                <a:gd name="T24" fmla="*/ 374 w 400"/>
                <a:gd name="T25" fmla="*/ 100 h 400"/>
                <a:gd name="T26" fmla="*/ 354 w 400"/>
                <a:gd name="T27" fmla="*/ 265 h 400"/>
                <a:gd name="T28" fmla="*/ 318 w 400"/>
                <a:gd name="T29" fmla="*/ 318 h 400"/>
                <a:gd name="T30" fmla="*/ 265 w 400"/>
                <a:gd name="T31" fmla="*/ 354 h 400"/>
                <a:gd name="T32" fmla="*/ 200 w 400"/>
                <a:gd name="T33" fmla="*/ 367 h 400"/>
                <a:gd name="T34" fmla="*/ 135 w 400"/>
                <a:gd name="T35" fmla="*/ 354 h 400"/>
                <a:gd name="T36" fmla="*/ 82 w 400"/>
                <a:gd name="T37" fmla="*/ 318 h 400"/>
                <a:gd name="T38" fmla="*/ 47 w 400"/>
                <a:gd name="T39" fmla="*/ 265 h 400"/>
                <a:gd name="T40" fmla="*/ 33 w 400"/>
                <a:gd name="T41" fmla="*/ 200 h 400"/>
                <a:gd name="T42" fmla="*/ 47 w 400"/>
                <a:gd name="T43" fmla="*/ 135 h 400"/>
                <a:gd name="T44" fmla="*/ 82 w 400"/>
                <a:gd name="T45" fmla="*/ 82 h 400"/>
                <a:gd name="T46" fmla="*/ 135 w 400"/>
                <a:gd name="T47" fmla="*/ 47 h 400"/>
                <a:gd name="T48" fmla="*/ 200 w 400"/>
                <a:gd name="T49" fmla="*/ 33 h 400"/>
                <a:gd name="T50" fmla="*/ 265 w 400"/>
                <a:gd name="T51" fmla="*/ 47 h 400"/>
                <a:gd name="T52" fmla="*/ 318 w 400"/>
                <a:gd name="T53" fmla="*/ 82 h 400"/>
                <a:gd name="T54" fmla="*/ 354 w 400"/>
                <a:gd name="T55" fmla="*/ 135 h 400"/>
                <a:gd name="T56" fmla="*/ 367 w 400"/>
                <a:gd name="T57" fmla="*/ 200 h 400"/>
                <a:gd name="T58" fmla="*/ 354 w 400"/>
                <a:gd name="T59" fmla="*/ 265 h 400"/>
                <a:gd name="T60" fmla="*/ 354 w 400"/>
                <a:gd name="T61" fmla="*/ 265 h 400"/>
                <a:gd name="T62" fmla="*/ 354 w 400"/>
                <a:gd name="T63" fmla="*/ 26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400">
                  <a:moveTo>
                    <a:pt x="374" y="100"/>
                  </a:moveTo>
                  <a:cubicBezTo>
                    <a:pt x="356" y="69"/>
                    <a:pt x="331" y="45"/>
                    <a:pt x="301" y="27"/>
                  </a:cubicBezTo>
                  <a:cubicBezTo>
                    <a:pt x="270" y="9"/>
                    <a:pt x="237" y="0"/>
                    <a:pt x="200" y="0"/>
                  </a:cubicBezTo>
                  <a:cubicBezTo>
                    <a:pt x="164" y="0"/>
                    <a:pt x="130" y="9"/>
                    <a:pt x="100" y="27"/>
                  </a:cubicBezTo>
                  <a:cubicBezTo>
                    <a:pt x="69" y="45"/>
                    <a:pt x="45" y="69"/>
                    <a:pt x="27" y="100"/>
                  </a:cubicBezTo>
                  <a:cubicBezTo>
                    <a:pt x="9" y="130"/>
                    <a:pt x="0" y="164"/>
                    <a:pt x="0" y="200"/>
                  </a:cubicBezTo>
                  <a:cubicBezTo>
                    <a:pt x="0" y="237"/>
                    <a:pt x="9" y="270"/>
                    <a:pt x="27" y="301"/>
                  </a:cubicBezTo>
                  <a:cubicBezTo>
                    <a:pt x="45" y="331"/>
                    <a:pt x="69" y="356"/>
                    <a:pt x="100" y="374"/>
                  </a:cubicBezTo>
                  <a:cubicBezTo>
                    <a:pt x="130" y="391"/>
                    <a:pt x="164" y="400"/>
                    <a:pt x="200" y="400"/>
                  </a:cubicBezTo>
                  <a:cubicBezTo>
                    <a:pt x="237" y="400"/>
                    <a:pt x="270" y="391"/>
                    <a:pt x="301" y="374"/>
                  </a:cubicBezTo>
                  <a:cubicBezTo>
                    <a:pt x="331" y="356"/>
                    <a:pt x="356" y="331"/>
                    <a:pt x="374" y="301"/>
                  </a:cubicBezTo>
                  <a:cubicBezTo>
                    <a:pt x="392" y="270"/>
                    <a:pt x="400" y="237"/>
                    <a:pt x="400" y="200"/>
                  </a:cubicBezTo>
                  <a:cubicBezTo>
                    <a:pt x="400" y="164"/>
                    <a:pt x="392" y="130"/>
                    <a:pt x="374" y="100"/>
                  </a:cubicBezTo>
                  <a:close/>
                  <a:moveTo>
                    <a:pt x="354" y="265"/>
                  </a:moveTo>
                  <a:cubicBezTo>
                    <a:pt x="345" y="286"/>
                    <a:pt x="333" y="303"/>
                    <a:pt x="318" y="318"/>
                  </a:cubicBezTo>
                  <a:cubicBezTo>
                    <a:pt x="303" y="333"/>
                    <a:pt x="286" y="345"/>
                    <a:pt x="265" y="354"/>
                  </a:cubicBezTo>
                  <a:cubicBezTo>
                    <a:pt x="244" y="363"/>
                    <a:pt x="223" y="367"/>
                    <a:pt x="200" y="367"/>
                  </a:cubicBezTo>
                  <a:cubicBezTo>
                    <a:pt x="178" y="367"/>
                    <a:pt x="156" y="363"/>
                    <a:pt x="135" y="354"/>
                  </a:cubicBezTo>
                  <a:cubicBezTo>
                    <a:pt x="115" y="345"/>
                    <a:pt x="97" y="333"/>
                    <a:pt x="82" y="318"/>
                  </a:cubicBezTo>
                  <a:cubicBezTo>
                    <a:pt x="67" y="303"/>
                    <a:pt x="56" y="286"/>
                    <a:pt x="47" y="265"/>
                  </a:cubicBezTo>
                  <a:cubicBezTo>
                    <a:pt x="38" y="244"/>
                    <a:pt x="33" y="223"/>
                    <a:pt x="33" y="200"/>
                  </a:cubicBezTo>
                  <a:cubicBezTo>
                    <a:pt x="33" y="178"/>
                    <a:pt x="38" y="156"/>
                    <a:pt x="47" y="135"/>
                  </a:cubicBezTo>
                  <a:cubicBezTo>
                    <a:pt x="56" y="115"/>
                    <a:pt x="67" y="97"/>
                    <a:pt x="82" y="82"/>
                  </a:cubicBezTo>
                  <a:cubicBezTo>
                    <a:pt x="97" y="67"/>
                    <a:pt x="115" y="56"/>
                    <a:pt x="135" y="47"/>
                  </a:cubicBezTo>
                  <a:cubicBezTo>
                    <a:pt x="156" y="38"/>
                    <a:pt x="178" y="33"/>
                    <a:pt x="200" y="33"/>
                  </a:cubicBezTo>
                  <a:cubicBezTo>
                    <a:pt x="223" y="33"/>
                    <a:pt x="244" y="38"/>
                    <a:pt x="265" y="47"/>
                  </a:cubicBezTo>
                  <a:cubicBezTo>
                    <a:pt x="286" y="56"/>
                    <a:pt x="303" y="67"/>
                    <a:pt x="318" y="82"/>
                  </a:cubicBezTo>
                  <a:cubicBezTo>
                    <a:pt x="333" y="97"/>
                    <a:pt x="345" y="115"/>
                    <a:pt x="354" y="135"/>
                  </a:cubicBezTo>
                  <a:cubicBezTo>
                    <a:pt x="363" y="156"/>
                    <a:pt x="367" y="178"/>
                    <a:pt x="367" y="200"/>
                  </a:cubicBezTo>
                  <a:cubicBezTo>
                    <a:pt x="367" y="223"/>
                    <a:pt x="363" y="244"/>
                    <a:pt x="354" y="265"/>
                  </a:cubicBezTo>
                  <a:close/>
                  <a:moveTo>
                    <a:pt x="354" y="265"/>
                  </a:moveTo>
                  <a:cubicBezTo>
                    <a:pt x="354" y="265"/>
                    <a:pt x="354" y="265"/>
                    <a:pt x="354" y="26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19" name="Freeform 373">
              <a:extLst>
                <a:ext uri="{FF2B5EF4-FFF2-40B4-BE49-F238E27FC236}">
                  <a16:creationId xmlns:a16="http://schemas.microsoft.com/office/drawing/2014/main" id="{08FA8B24-82DB-4D6C-B355-D0536D72A1BD}"/>
                </a:ext>
              </a:extLst>
            </p:cNvPr>
            <p:cNvSpPr>
              <a:spLocks noEditPoints="1"/>
            </p:cNvSpPr>
            <p:nvPr/>
          </p:nvSpPr>
          <p:spPr bwMode="auto">
            <a:xfrm>
              <a:off x="9118603" y="9196409"/>
              <a:ext cx="731838" cy="347664"/>
            </a:xfrm>
            <a:custGeom>
              <a:avLst/>
              <a:gdLst>
                <a:gd name="T0" fmla="*/ 182 w 194"/>
                <a:gd name="T1" fmla="*/ 1 h 92"/>
                <a:gd name="T2" fmla="*/ 169 w 194"/>
                <a:gd name="T3" fmla="*/ 2 h 92"/>
                <a:gd name="T4" fmla="*/ 161 w 194"/>
                <a:gd name="T5" fmla="*/ 12 h 92"/>
                <a:gd name="T6" fmla="*/ 137 w 194"/>
                <a:gd name="T7" fmla="*/ 46 h 92"/>
                <a:gd name="T8" fmla="*/ 97 w 194"/>
                <a:gd name="T9" fmla="*/ 59 h 92"/>
                <a:gd name="T10" fmla="*/ 58 w 194"/>
                <a:gd name="T11" fmla="*/ 46 h 92"/>
                <a:gd name="T12" fmla="*/ 34 w 194"/>
                <a:gd name="T13" fmla="*/ 12 h 92"/>
                <a:gd name="T14" fmla="*/ 25 w 194"/>
                <a:gd name="T15" fmla="*/ 2 h 92"/>
                <a:gd name="T16" fmla="*/ 13 w 194"/>
                <a:gd name="T17" fmla="*/ 1 h 92"/>
                <a:gd name="T18" fmla="*/ 3 w 194"/>
                <a:gd name="T19" fmla="*/ 9 h 92"/>
                <a:gd name="T20" fmla="*/ 2 w 194"/>
                <a:gd name="T21" fmla="*/ 22 h 92"/>
                <a:gd name="T22" fmla="*/ 38 w 194"/>
                <a:gd name="T23" fmla="*/ 73 h 92"/>
                <a:gd name="T24" fmla="*/ 97 w 194"/>
                <a:gd name="T25" fmla="*/ 92 h 92"/>
                <a:gd name="T26" fmla="*/ 157 w 194"/>
                <a:gd name="T27" fmla="*/ 73 h 92"/>
                <a:gd name="T28" fmla="*/ 193 w 194"/>
                <a:gd name="T29" fmla="*/ 22 h 92"/>
                <a:gd name="T30" fmla="*/ 192 w 194"/>
                <a:gd name="T31" fmla="*/ 9 h 92"/>
                <a:gd name="T32" fmla="*/ 182 w 194"/>
                <a:gd name="T33" fmla="*/ 1 h 92"/>
                <a:gd name="T34" fmla="*/ 182 w 194"/>
                <a:gd name="T35" fmla="*/ 1 h 92"/>
                <a:gd name="T36" fmla="*/ 182 w 194"/>
                <a:gd name="T37"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4" h="92">
                  <a:moveTo>
                    <a:pt x="182" y="1"/>
                  </a:moveTo>
                  <a:cubicBezTo>
                    <a:pt x="178" y="0"/>
                    <a:pt x="173" y="0"/>
                    <a:pt x="169" y="2"/>
                  </a:cubicBezTo>
                  <a:cubicBezTo>
                    <a:pt x="165" y="4"/>
                    <a:pt x="162" y="7"/>
                    <a:pt x="161" y="12"/>
                  </a:cubicBezTo>
                  <a:cubicBezTo>
                    <a:pt x="157" y="26"/>
                    <a:pt x="148" y="37"/>
                    <a:pt x="137" y="46"/>
                  </a:cubicBezTo>
                  <a:cubicBezTo>
                    <a:pt x="125" y="54"/>
                    <a:pt x="112" y="59"/>
                    <a:pt x="97" y="59"/>
                  </a:cubicBezTo>
                  <a:cubicBezTo>
                    <a:pt x="83" y="59"/>
                    <a:pt x="69" y="54"/>
                    <a:pt x="58" y="46"/>
                  </a:cubicBezTo>
                  <a:cubicBezTo>
                    <a:pt x="46" y="37"/>
                    <a:pt x="38" y="26"/>
                    <a:pt x="34" y="12"/>
                  </a:cubicBezTo>
                  <a:cubicBezTo>
                    <a:pt x="32" y="7"/>
                    <a:pt x="30" y="4"/>
                    <a:pt x="25" y="2"/>
                  </a:cubicBezTo>
                  <a:cubicBezTo>
                    <a:pt x="21" y="0"/>
                    <a:pt x="17" y="0"/>
                    <a:pt x="13" y="1"/>
                  </a:cubicBezTo>
                  <a:cubicBezTo>
                    <a:pt x="8" y="2"/>
                    <a:pt x="5" y="5"/>
                    <a:pt x="3" y="9"/>
                  </a:cubicBezTo>
                  <a:cubicBezTo>
                    <a:pt x="1" y="13"/>
                    <a:pt x="0" y="18"/>
                    <a:pt x="2" y="22"/>
                  </a:cubicBezTo>
                  <a:cubicBezTo>
                    <a:pt x="8" y="43"/>
                    <a:pt x="20" y="60"/>
                    <a:pt x="38" y="73"/>
                  </a:cubicBezTo>
                  <a:cubicBezTo>
                    <a:pt x="55" y="86"/>
                    <a:pt x="75" y="92"/>
                    <a:pt x="97" y="92"/>
                  </a:cubicBezTo>
                  <a:cubicBezTo>
                    <a:pt x="119" y="92"/>
                    <a:pt x="139" y="86"/>
                    <a:pt x="157" y="73"/>
                  </a:cubicBezTo>
                  <a:cubicBezTo>
                    <a:pt x="174" y="60"/>
                    <a:pt x="186" y="43"/>
                    <a:pt x="193" y="22"/>
                  </a:cubicBezTo>
                  <a:cubicBezTo>
                    <a:pt x="194" y="18"/>
                    <a:pt x="194" y="13"/>
                    <a:pt x="192" y="9"/>
                  </a:cubicBezTo>
                  <a:cubicBezTo>
                    <a:pt x="190" y="5"/>
                    <a:pt x="186" y="2"/>
                    <a:pt x="182" y="1"/>
                  </a:cubicBezTo>
                  <a:close/>
                  <a:moveTo>
                    <a:pt x="182" y="1"/>
                  </a:moveTo>
                  <a:cubicBezTo>
                    <a:pt x="182" y="1"/>
                    <a:pt x="182" y="1"/>
                    <a:pt x="182" y="1"/>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20" name="Freeform 374">
              <a:extLst>
                <a:ext uri="{FF2B5EF4-FFF2-40B4-BE49-F238E27FC236}">
                  <a16:creationId xmlns:a16="http://schemas.microsoft.com/office/drawing/2014/main" id="{EB43748E-A33B-4F52-9AE1-CA1D3B53390B}"/>
                </a:ext>
              </a:extLst>
            </p:cNvPr>
            <p:cNvSpPr>
              <a:spLocks noEditPoints="1"/>
            </p:cNvSpPr>
            <p:nvPr/>
          </p:nvSpPr>
          <p:spPr bwMode="auto">
            <a:xfrm>
              <a:off x="9105898" y="8724902"/>
              <a:ext cx="254001" cy="252413"/>
            </a:xfrm>
            <a:custGeom>
              <a:avLst/>
              <a:gdLst>
                <a:gd name="T0" fmla="*/ 33 w 67"/>
                <a:gd name="T1" fmla="*/ 67 h 67"/>
                <a:gd name="T2" fmla="*/ 57 w 67"/>
                <a:gd name="T3" fmla="*/ 57 h 67"/>
                <a:gd name="T4" fmla="*/ 67 w 67"/>
                <a:gd name="T5" fmla="*/ 33 h 67"/>
                <a:gd name="T6" fmla="*/ 57 w 67"/>
                <a:gd name="T7" fmla="*/ 10 h 67"/>
                <a:gd name="T8" fmla="*/ 33 w 67"/>
                <a:gd name="T9" fmla="*/ 0 h 67"/>
                <a:gd name="T10" fmla="*/ 10 w 67"/>
                <a:gd name="T11" fmla="*/ 10 h 67"/>
                <a:gd name="T12" fmla="*/ 0 w 67"/>
                <a:gd name="T13" fmla="*/ 33 h 67"/>
                <a:gd name="T14" fmla="*/ 10 w 67"/>
                <a:gd name="T15" fmla="*/ 57 h 67"/>
                <a:gd name="T16" fmla="*/ 33 w 67"/>
                <a:gd name="T17" fmla="*/ 67 h 67"/>
                <a:gd name="T18" fmla="*/ 33 w 67"/>
                <a:gd name="T19" fmla="*/ 67 h 67"/>
                <a:gd name="T20" fmla="*/ 33 w 67"/>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33" y="67"/>
                  </a:moveTo>
                  <a:cubicBezTo>
                    <a:pt x="43" y="67"/>
                    <a:pt x="51" y="64"/>
                    <a:pt x="57" y="57"/>
                  </a:cubicBezTo>
                  <a:cubicBezTo>
                    <a:pt x="64" y="51"/>
                    <a:pt x="67" y="43"/>
                    <a:pt x="67" y="33"/>
                  </a:cubicBezTo>
                  <a:cubicBezTo>
                    <a:pt x="67" y="24"/>
                    <a:pt x="64" y="16"/>
                    <a:pt x="57" y="10"/>
                  </a:cubicBezTo>
                  <a:cubicBezTo>
                    <a:pt x="51" y="3"/>
                    <a:pt x="43" y="0"/>
                    <a:pt x="33" y="0"/>
                  </a:cubicBezTo>
                  <a:cubicBezTo>
                    <a:pt x="24" y="0"/>
                    <a:pt x="16" y="3"/>
                    <a:pt x="10" y="10"/>
                  </a:cubicBezTo>
                  <a:cubicBezTo>
                    <a:pt x="3" y="16"/>
                    <a:pt x="0" y="24"/>
                    <a:pt x="0" y="33"/>
                  </a:cubicBezTo>
                  <a:cubicBezTo>
                    <a:pt x="0" y="43"/>
                    <a:pt x="3" y="51"/>
                    <a:pt x="10" y="57"/>
                  </a:cubicBezTo>
                  <a:cubicBezTo>
                    <a:pt x="16" y="64"/>
                    <a:pt x="24" y="67"/>
                    <a:pt x="33" y="67"/>
                  </a:cubicBezTo>
                  <a:close/>
                  <a:moveTo>
                    <a:pt x="33" y="67"/>
                  </a:moveTo>
                  <a:cubicBezTo>
                    <a:pt x="33" y="67"/>
                    <a:pt x="33" y="67"/>
                    <a:pt x="33" y="6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21" name="Freeform 375">
              <a:extLst>
                <a:ext uri="{FF2B5EF4-FFF2-40B4-BE49-F238E27FC236}">
                  <a16:creationId xmlns:a16="http://schemas.microsoft.com/office/drawing/2014/main" id="{4AADD336-6A15-4AC8-B238-F6FC52571DDE}"/>
                </a:ext>
              </a:extLst>
            </p:cNvPr>
            <p:cNvSpPr>
              <a:spLocks noEditPoints="1"/>
            </p:cNvSpPr>
            <p:nvPr/>
          </p:nvSpPr>
          <p:spPr bwMode="auto">
            <a:xfrm>
              <a:off x="9612313" y="8724899"/>
              <a:ext cx="250825" cy="252413"/>
            </a:xfrm>
            <a:custGeom>
              <a:avLst/>
              <a:gdLst>
                <a:gd name="T0" fmla="*/ 33 w 66"/>
                <a:gd name="T1" fmla="*/ 0 h 67"/>
                <a:gd name="T2" fmla="*/ 9 w 66"/>
                <a:gd name="T3" fmla="*/ 10 h 67"/>
                <a:gd name="T4" fmla="*/ 0 w 66"/>
                <a:gd name="T5" fmla="*/ 33 h 67"/>
                <a:gd name="T6" fmla="*/ 9 w 66"/>
                <a:gd name="T7" fmla="*/ 57 h 67"/>
                <a:gd name="T8" fmla="*/ 33 w 66"/>
                <a:gd name="T9" fmla="*/ 67 h 67"/>
                <a:gd name="T10" fmla="*/ 57 w 66"/>
                <a:gd name="T11" fmla="*/ 57 h 67"/>
                <a:gd name="T12" fmla="*/ 66 w 66"/>
                <a:gd name="T13" fmla="*/ 33 h 67"/>
                <a:gd name="T14" fmla="*/ 57 w 66"/>
                <a:gd name="T15" fmla="*/ 10 h 67"/>
                <a:gd name="T16" fmla="*/ 33 w 66"/>
                <a:gd name="T17" fmla="*/ 0 h 67"/>
                <a:gd name="T18" fmla="*/ 33 w 66"/>
                <a:gd name="T19" fmla="*/ 0 h 67"/>
                <a:gd name="T20" fmla="*/ 33 w 66"/>
                <a:gd name="T2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7">
                  <a:moveTo>
                    <a:pt x="33" y="0"/>
                  </a:moveTo>
                  <a:cubicBezTo>
                    <a:pt x="24" y="0"/>
                    <a:pt x="16" y="3"/>
                    <a:pt x="9" y="10"/>
                  </a:cubicBezTo>
                  <a:cubicBezTo>
                    <a:pt x="3" y="16"/>
                    <a:pt x="0" y="24"/>
                    <a:pt x="0" y="33"/>
                  </a:cubicBezTo>
                  <a:cubicBezTo>
                    <a:pt x="0" y="43"/>
                    <a:pt x="3" y="51"/>
                    <a:pt x="9" y="57"/>
                  </a:cubicBezTo>
                  <a:cubicBezTo>
                    <a:pt x="16" y="64"/>
                    <a:pt x="24" y="67"/>
                    <a:pt x="33" y="67"/>
                  </a:cubicBezTo>
                  <a:cubicBezTo>
                    <a:pt x="42" y="67"/>
                    <a:pt x="50" y="64"/>
                    <a:pt x="57" y="57"/>
                  </a:cubicBezTo>
                  <a:cubicBezTo>
                    <a:pt x="63" y="51"/>
                    <a:pt x="66" y="43"/>
                    <a:pt x="66" y="33"/>
                  </a:cubicBezTo>
                  <a:cubicBezTo>
                    <a:pt x="66" y="24"/>
                    <a:pt x="63" y="16"/>
                    <a:pt x="57" y="10"/>
                  </a:cubicBezTo>
                  <a:cubicBezTo>
                    <a:pt x="50" y="3"/>
                    <a:pt x="42" y="0"/>
                    <a:pt x="33" y="0"/>
                  </a:cubicBezTo>
                  <a:close/>
                  <a:moveTo>
                    <a:pt x="33" y="0"/>
                  </a:moveTo>
                  <a:cubicBezTo>
                    <a:pt x="33" y="0"/>
                    <a:pt x="33" y="0"/>
                    <a:pt x="33"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122" name="Group 191">
            <a:extLst>
              <a:ext uri="{FF2B5EF4-FFF2-40B4-BE49-F238E27FC236}">
                <a16:creationId xmlns:a16="http://schemas.microsoft.com/office/drawing/2014/main" id="{0BA9D1B8-6EA9-46DF-8857-159AA5868723}"/>
              </a:ext>
            </a:extLst>
          </p:cNvPr>
          <p:cNvGrpSpPr>
            <a:grpSpLocks noChangeAspect="1"/>
          </p:cNvGrpSpPr>
          <p:nvPr/>
        </p:nvGrpSpPr>
        <p:grpSpPr>
          <a:xfrm>
            <a:off x="7794331" y="3411654"/>
            <a:ext cx="274603" cy="232335"/>
            <a:chOff x="12944482" y="8515361"/>
            <a:chExt cx="1639889" cy="1387477"/>
          </a:xfrm>
          <a:solidFill>
            <a:srgbClr val="000000"/>
          </a:solidFill>
        </p:grpSpPr>
        <p:sp>
          <p:nvSpPr>
            <p:cNvPr id="123" name="Freeform 387">
              <a:extLst>
                <a:ext uri="{FF2B5EF4-FFF2-40B4-BE49-F238E27FC236}">
                  <a16:creationId xmlns:a16="http://schemas.microsoft.com/office/drawing/2014/main" id="{2DB05F7B-15E8-446B-9922-8F305E013334}"/>
                </a:ext>
              </a:extLst>
            </p:cNvPr>
            <p:cNvSpPr>
              <a:spLocks noEditPoints="1"/>
            </p:cNvSpPr>
            <p:nvPr/>
          </p:nvSpPr>
          <p:spPr bwMode="auto">
            <a:xfrm>
              <a:off x="14206547" y="9648838"/>
              <a:ext cx="249238" cy="254000"/>
            </a:xfrm>
            <a:custGeom>
              <a:avLst/>
              <a:gdLst>
                <a:gd name="T0" fmla="*/ 0 w 66"/>
                <a:gd name="T1" fmla="*/ 34 h 67"/>
                <a:gd name="T2" fmla="*/ 9 w 66"/>
                <a:gd name="T3" fmla="*/ 57 h 67"/>
                <a:gd name="T4" fmla="*/ 33 w 66"/>
                <a:gd name="T5" fmla="*/ 67 h 67"/>
                <a:gd name="T6" fmla="*/ 57 w 66"/>
                <a:gd name="T7" fmla="*/ 57 h 67"/>
                <a:gd name="T8" fmla="*/ 66 w 66"/>
                <a:gd name="T9" fmla="*/ 34 h 67"/>
                <a:gd name="T10" fmla="*/ 57 w 66"/>
                <a:gd name="T11" fmla="*/ 10 h 67"/>
                <a:gd name="T12" fmla="*/ 33 w 66"/>
                <a:gd name="T13" fmla="*/ 0 h 67"/>
                <a:gd name="T14" fmla="*/ 9 w 66"/>
                <a:gd name="T15" fmla="*/ 10 h 67"/>
                <a:gd name="T16" fmla="*/ 0 w 66"/>
                <a:gd name="T17" fmla="*/ 34 h 67"/>
                <a:gd name="T18" fmla="*/ 0 w 66"/>
                <a:gd name="T19" fmla="*/ 34 h 67"/>
                <a:gd name="T20" fmla="*/ 0 w 66"/>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7">
                  <a:moveTo>
                    <a:pt x="0" y="34"/>
                  </a:moveTo>
                  <a:cubicBezTo>
                    <a:pt x="0" y="43"/>
                    <a:pt x="3" y="51"/>
                    <a:pt x="9" y="57"/>
                  </a:cubicBezTo>
                  <a:cubicBezTo>
                    <a:pt x="16" y="64"/>
                    <a:pt x="24" y="67"/>
                    <a:pt x="33" y="67"/>
                  </a:cubicBezTo>
                  <a:cubicBezTo>
                    <a:pt x="42" y="67"/>
                    <a:pt x="50" y="64"/>
                    <a:pt x="57" y="57"/>
                  </a:cubicBezTo>
                  <a:cubicBezTo>
                    <a:pt x="63" y="51"/>
                    <a:pt x="66" y="43"/>
                    <a:pt x="66" y="34"/>
                  </a:cubicBezTo>
                  <a:cubicBezTo>
                    <a:pt x="66" y="25"/>
                    <a:pt x="63" y="17"/>
                    <a:pt x="57" y="10"/>
                  </a:cubicBezTo>
                  <a:cubicBezTo>
                    <a:pt x="50" y="4"/>
                    <a:pt x="42" y="0"/>
                    <a:pt x="33" y="0"/>
                  </a:cubicBezTo>
                  <a:cubicBezTo>
                    <a:pt x="24" y="0"/>
                    <a:pt x="16" y="4"/>
                    <a:pt x="9" y="10"/>
                  </a:cubicBezTo>
                  <a:cubicBezTo>
                    <a:pt x="3" y="17"/>
                    <a:pt x="0" y="25"/>
                    <a:pt x="0" y="34"/>
                  </a:cubicBezTo>
                  <a:close/>
                  <a:moveTo>
                    <a:pt x="0" y="34"/>
                  </a:moveTo>
                  <a:cubicBezTo>
                    <a:pt x="0" y="34"/>
                    <a:pt x="0" y="34"/>
                    <a:pt x="0" y="3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24" name="Freeform 388">
              <a:extLst>
                <a:ext uri="{FF2B5EF4-FFF2-40B4-BE49-F238E27FC236}">
                  <a16:creationId xmlns:a16="http://schemas.microsoft.com/office/drawing/2014/main" id="{030F1F26-7AF6-4E68-A673-9D7D5492E7DF}"/>
                </a:ext>
              </a:extLst>
            </p:cNvPr>
            <p:cNvSpPr>
              <a:spLocks noEditPoints="1"/>
            </p:cNvSpPr>
            <p:nvPr/>
          </p:nvSpPr>
          <p:spPr bwMode="auto">
            <a:xfrm>
              <a:off x="12944482" y="8515361"/>
              <a:ext cx="1639889" cy="1133477"/>
            </a:xfrm>
            <a:custGeom>
              <a:avLst/>
              <a:gdLst>
                <a:gd name="T0" fmla="*/ 429 w 434"/>
                <a:gd name="T1" fmla="*/ 38 h 300"/>
                <a:gd name="T2" fmla="*/ 417 w 434"/>
                <a:gd name="T3" fmla="*/ 33 h 300"/>
                <a:gd name="T4" fmla="*/ 104 w 434"/>
                <a:gd name="T5" fmla="*/ 33 h 300"/>
                <a:gd name="T6" fmla="*/ 103 w 434"/>
                <a:gd name="T7" fmla="*/ 27 h 300"/>
                <a:gd name="T8" fmla="*/ 101 w 434"/>
                <a:gd name="T9" fmla="*/ 19 h 300"/>
                <a:gd name="T10" fmla="*/ 99 w 434"/>
                <a:gd name="T11" fmla="*/ 12 h 300"/>
                <a:gd name="T12" fmla="*/ 96 w 434"/>
                <a:gd name="T13" fmla="*/ 6 h 300"/>
                <a:gd name="T14" fmla="*/ 91 w 434"/>
                <a:gd name="T15" fmla="*/ 2 h 300"/>
                <a:gd name="T16" fmla="*/ 83 w 434"/>
                <a:gd name="T17" fmla="*/ 0 h 300"/>
                <a:gd name="T18" fmla="*/ 17 w 434"/>
                <a:gd name="T19" fmla="*/ 0 h 300"/>
                <a:gd name="T20" fmla="*/ 5 w 434"/>
                <a:gd name="T21" fmla="*/ 5 h 300"/>
                <a:gd name="T22" fmla="*/ 0 w 434"/>
                <a:gd name="T23" fmla="*/ 17 h 300"/>
                <a:gd name="T24" fmla="*/ 5 w 434"/>
                <a:gd name="T25" fmla="*/ 28 h 300"/>
                <a:gd name="T26" fmla="*/ 17 w 434"/>
                <a:gd name="T27" fmla="*/ 33 h 300"/>
                <a:gd name="T28" fmla="*/ 70 w 434"/>
                <a:gd name="T29" fmla="*/ 33 h 300"/>
                <a:gd name="T30" fmla="*/ 116 w 434"/>
                <a:gd name="T31" fmla="*/ 248 h 300"/>
                <a:gd name="T32" fmla="*/ 111 w 434"/>
                <a:gd name="T33" fmla="*/ 258 h 300"/>
                <a:gd name="T34" fmla="*/ 103 w 434"/>
                <a:gd name="T35" fmla="*/ 273 h 300"/>
                <a:gd name="T36" fmla="*/ 100 w 434"/>
                <a:gd name="T37" fmla="*/ 284 h 300"/>
                <a:gd name="T38" fmla="*/ 105 w 434"/>
                <a:gd name="T39" fmla="*/ 295 h 300"/>
                <a:gd name="T40" fmla="*/ 117 w 434"/>
                <a:gd name="T41" fmla="*/ 300 h 300"/>
                <a:gd name="T42" fmla="*/ 384 w 434"/>
                <a:gd name="T43" fmla="*/ 300 h 300"/>
                <a:gd name="T44" fmla="*/ 396 w 434"/>
                <a:gd name="T45" fmla="*/ 295 h 300"/>
                <a:gd name="T46" fmla="*/ 400 w 434"/>
                <a:gd name="T47" fmla="*/ 284 h 300"/>
                <a:gd name="T48" fmla="*/ 396 w 434"/>
                <a:gd name="T49" fmla="*/ 272 h 300"/>
                <a:gd name="T50" fmla="*/ 384 w 434"/>
                <a:gd name="T51" fmla="*/ 267 h 300"/>
                <a:gd name="T52" fmla="*/ 144 w 434"/>
                <a:gd name="T53" fmla="*/ 267 h 300"/>
                <a:gd name="T54" fmla="*/ 150 w 434"/>
                <a:gd name="T55" fmla="*/ 250 h 300"/>
                <a:gd name="T56" fmla="*/ 150 w 434"/>
                <a:gd name="T57" fmla="*/ 245 h 300"/>
                <a:gd name="T58" fmla="*/ 148 w 434"/>
                <a:gd name="T59" fmla="*/ 238 h 300"/>
                <a:gd name="T60" fmla="*/ 147 w 434"/>
                <a:gd name="T61" fmla="*/ 232 h 300"/>
                <a:gd name="T62" fmla="*/ 419 w 434"/>
                <a:gd name="T63" fmla="*/ 200 h 300"/>
                <a:gd name="T64" fmla="*/ 430 w 434"/>
                <a:gd name="T65" fmla="*/ 195 h 300"/>
                <a:gd name="T66" fmla="*/ 434 w 434"/>
                <a:gd name="T67" fmla="*/ 184 h 300"/>
                <a:gd name="T68" fmla="*/ 434 w 434"/>
                <a:gd name="T69" fmla="*/ 50 h 300"/>
                <a:gd name="T70" fmla="*/ 429 w 434"/>
                <a:gd name="T71" fmla="*/ 38 h 300"/>
                <a:gd name="T72" fmla="*/ 429 w 434"/>
                <a:gd name="T73" fmla="*/ 38 h 300"/>
                <a:gd name="T74" fmla="*/ 429 w 434"/>
                <a:gd name="T75" fmla="*/ 3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4" h="300">
                  <a:moveTo>
                    <a:pt x="429" y="38"/>
                  </a:moveTo>
                  <a:cubicBezTo>
                    <a:pt x="426" y="35"/>
                    <a:pt x="422" y="33"/>
                    <a:pt x="417" y="33"/>
                  </a:cubicBezTo>
                  <a:cubicBezTo>
                    <a:pt x="104" y="33"/>
                    <a:pt x="104" y="33"/>
                    <a:pt x="104" y="33"/>
                  </a:cubicBezTo>
                  <a:cubicBezTo>
                    <a:pt x="104" y="32"/>
                    <a:pt x="103" y="30"/>
                    <a:pt x="103" y="27"/>
                  </a:cubicBezTo>
                  <a:cubicBezTo>
                    <a:pt x="102" y="23"/>
                    <a:pt x="102" y="21"/>
                    <a:pt x="101" y="19"/>
                  </a:cubicBezTo>
                  <a:cubicBezTo>
                    <a:pt x="101" y="17"/>
                    <a:pt x="100" y="15"/>
                    <a:pt x="99" y="12"/>
                  </a:cubicBezTo>
                  <a:cubicBezTo>
                    <a:pt x="99" y="9"/>
                    <a:pt x="97" y="7"/>
                    <a:pt x="96" y="6"/>
                  </a:cubicBezTo>
                  <a:cubicBezTo>
                    <a:pt x="95" y="4"/>
                    <a:pt x="93" y="3"/>
                    <a:pt x="91" y="2"/>
                  </a:cubicBezTo>
                  <a:cubicBezTo>
                    <a:pt x="89" y="1"/>
                    <a:pt x="86" y="0"/>
                    <a:pt x="83" y="0"/>
                  </a:cubicBezTo>
                  <a:cubicBezTo>
                    <a:pt x="17" y="0"/>
                    <a:pt x="17" y="0"/>
                    <a:pt x="17" y="0"/>
                  </a:cubicBezTo>
                  <a:cubicBezTo>
                    <a:pt x="12" y="0"/>
                    <a:pt x="8" y="2"/>
                    <a:pt x="5" y="5"/>
                  </a:cubicBezTo>
                  <a:cubicBezTo>
                    <a:pt x="2" y="8"/>
                    <a:pt x="0" y="12"/>
                    <a:pt x="0" y="17"/>
                  </a:cubicBezTo>
                  <a:cubicBezTo>
                    <a:pt x="0" y="21"/>
                    <a:pt x="2" y="25"/>
                    <a:pt x="5" y="28"/>
                  </a:cubicBezTo>
                  <a:cubicBezTo>
                    <a:pt x="8" y="32"/>
                    <a:pt x="12" y="33"/>
                    <a:pt x="17" y="33"/>
                  </a:cubicBezTo>
                  <a:cubicBezTo>
                    <a:pt x="70" y="33"/>
                    <a:pt x="70" y="33"/>
                    <a:pt x="70" y="33"/>
                  </a:cubicBezTo>
                  <a:cubicBezTo>
                    <a:pt x="116" y="248"/>
                    <a:pt x="116" y="248"/>
                    <a:pt x="116" y="248"/>
                  </a:cubicBezTo>
                  <a:cubicBezTo>
                    <a:pt x="116" y="249"/>
                    <a:pt x="114" y="252"/>
                    <a:pt x="111" y="258"/>
                  </a:cubicBezTo>
                  <a:cubicBezTo>
                    <a:pt x="107" y="264"/>
                    <a:pt x="105" y="269"/>
                    <a:pt x="103" y="273"/>
                  </a:cubicBezTo>
                  <a:cubicBezTo>
                    <a:pt x="101" y="278"/>
                    <a:pt x="100" y="281"/>
                    <a:pt x="100" y="284"/>
                  </a:cubicBezTo>
                  <a:cubicBezTo>
                    <a:pt x="100" y="288"/>
                    <a:pt x="102" y="292"/>
                    <a:pt x="105" y="295"/>
                  </a:cubicBezTo>
                  <a:cubicBezTo>
                    <a:pt x="108" y="299"/>
                    <a:pt x="112" y="300"/>
                    <a:pt x="117" y="300"/>
                  </a:cubicBezTo>
                  <a:cubicBezTo>
                    <a:pt x="384" y="300"/>
                    <a:pt x="384" y="300"/>
                    <a:pt x="384" y="300"/>
                  </a:cubicBezTo>
                  <a:cubicBezTo>
                    <a:pt x="388" y="300"/>
                    <a:pt x="392" y="299"/>
                    <a:pt x="396" y="295"/>
                  </a:cubicBezTo>
                  <a:cubicBezTo>
                    <a:pt x="399" y="292"/>
                    <a:pt x="400" y="288"/>
                    <a:pt x="400" y="284"/>
                  </a:cubicBezTo>
                  <a:cubicBezTo>
                    <a:pt x="400" y="279"/>
                    <a:pt x="399" y="275"/>
                    <a:pt x="396" y="272"/>
                  </a:cubicBezTo>
                  <a:cubicBezTo>
                    <a:pt x="392" y="269"/>
                    <a:pt x="388" y="267"/>
                    <a:pt x="384" y="267"/>
                  </a:cubicBezTo>
                  <a:cubicBezTo>
                    <a:pt x="144" y="267"/>
                    <a:pt x="144" y="267"/>
                    <a:pt x="144" y="267"/>
                  </a:cubicBezTo>
                  <a:cubicBezTo>
                    <a:pt x="148" y="259"/>
                    <a:pt x="150" y="253"/>
                    <a:pt x="150" y="250"/>
                  </a:cubicBezTo>
                  <a:cubicBezTo>
                    <a:pt x="150" y="249"/>
                    <a:pt x="150" y="247"/>
                    <a:pt x="150" y="245"/>
                  </a:cubicBezTo>
                  <a:cubicBezTo>
                    <a:pt x="149" y="242"/>
                    <a:pt x="149" y="240"/>
                    <a:pt x="148" y="238"/>
                  </a:cubicBezTo>
                  <a:cubicBezTo>
                    <a:pt x="147" y="235"/>
                    <a:pt x="147" y="233"/>
                    <a:pt x="147" y="232"/>
                  </a:cubicBezTo>
                  <a:cubicBezTo>
                    <a:pt x="419" y="200"/>
                    <a:pt x="419" y="200"/>
                    <a:pt x="419" y="200"/>
                  </a:cubicBezTo>
                  <a:cubicBezTo>
                    <a:pt x="423" y="200"/>
                    <a:pt x="427" y="198"/>
                    <a:pt x="430" y="195"/>
                  </a:cubicBezTo>
                  <a:cubicBezTo>
                    <a:pt x="432" y="191"/>
                    <a:pt x="434" y="188"/>
                    <a:pt x="434" y="184"/>
                  </a:cubicBezTo>
                  <a:cubicBezTo>
                    <a:pt x="434" y="50"/>
                    <a:pt x="434" y="50"/>
                    <a:pt x="434" y="50"/>
                  </a:cubicBezTo>
                  <a:cubicBezTo>
                    <a:pt x="434" y="46"/>
                    <a:pt x="432" y="42"/>
                    <a:pt x="429" y="38"/>
                  </a:cubicBezTo>
                  <a:close/>
                  <a:moveTo>
                    <a:pt x="429" y="38"/>
                  </a:moveTo>
                  <a:cubicBezTo>
                    <a:pt x="429" y="38"/>
                    <a:pt x="429" y="38"/>
                    <a:pt x="429" y="38"/>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25" name="Freeform 389">
              <a:extLst>
                <a:ext uri="{FF2B5EF4-FFF2-40B4-BE49-F238E27FC236}">
                  <a16:creationId xmlns:a16="http://schemas.microsoft.com/office/drawing/2014/main" id="{85934C8E-9CCE-4D88-BF58-6B81E7CF4F8E}"/>
                </a:ext>
              </a:extLst>
            </p:cNvPr>
            <p:cNvSpPr>
              <a:spLocks noEditPoints="1"/>
            </p:cNvSpPr>
            <p:nvPr/>
          </p:nvSpPr>
          <p:spPr bwMode="auto">
            <a:xfrm>
              <a:off x="13322301" y="9648825"/>
              <a:ext cx="252413" cy="254000"/>
            </a:xfrm>
            <a:custGeom>
              <a:avLst/>
              <a:gdLst>
                <a:gd name="T0" fmla="*/ 0 w 67"/>
                <a:gd name="T1" fmla="*/ 34 h 67"/>
                <a:gd name="T2" fmla="*/ 10 w 67"/>
                <a:gd name="T3" fmla="*/ 57 h 67"/>
                <a:gd name="T4" fmla="*/ 33 w 67"/>
                <a:gd name="T5" fmla="*/ 67 h 67"/>
                <a:gd name="T6" fmla="*/ 57 w 67"/>
                <a:gd name="T7" fmla="*/ 57 h 67"/>
                <a:gd name="T8" fmla="*/ 67 w 67"/>
                <a:gd name="T9" fmla="*/ 34 h 67"/>
                <a:gd name="T10" fmla="*/ 57 w 67"/>
                <a:gd name="T11" fmla="*/ 10 h 67"/>
                <a:gd name="T12" fmla="*/ 33 w 67"/>
                <a:gd name="T13" fmla="*/ 0 h 67"/>
                <a:gd name="T14" fmla="*/ 10 w 67"/>
                <a:gd name="T15" fmla="*/ 10 h 67"/>
                <a:gd name="T16" fmla="*/ 0 w 67"/>
                <a:gd name="T17" fmla="*/ 34 h 67"/>
                <a:gd name="T18" fmla="*/ 0 w 67"/>
                <a:gd name="T19" fmla="*/ 34 h 67"/>
                <a:gd name="T20" fmla="*/ 0 w 67"/>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34"/>
                  </a:moveTo>
                  <a:cubicBezTo>
                    <a:pt x="0" y="43"/>
                    <a:pt x="3" y="51"/>
                    <a:pt x="10" y="57"/>
                  </a:cubicBezTo>
                  <a:cubicBezTo>
                    <a:pt x="16" y="64"/>
                    <a:pt x="24" y="67"/>
                    <a:pt x="33" y="67"/>
                  </a:cubicBezTo>
                  <a:cubicBezTo>
                    <a:pt x="43" y="67"/>
                    <a:pt x="51" y="64"/>
                    <a:pt x="57" y="57"/>
                  </a:cubicBezTo>
                  <a:cubicBezTo>
                    <a:pt x="64" y="51"/>
                    <a:pt x="67" y="43"/>
                    <a:pt x="67" y="34"/>
                  </a:cubicBezTo>
                  <a:cubicBezTo>
                    <a:pt x="67" y="25"/>
                    <a:pt x="64" y="17"/>
                    <a:pt x="57" y="10"/>
                  </a:cubicBezTo>
                  <a:cubicBezTo>
                    <a:pt x="51" y="4"/>
                    <a:pt x="43" y="0"/>
                    <a:pt x="33" y="0"/>
                  </a:cubicBezTo>
                  <a:cubicBezTo>
                    <a:pt x="24" y="0"/>
                    <a:pt x="16" y="4"/>
                    <a:pt x="10" y="10"/>
                  </a:cubicBezTo>
                  <a:cubicBezTo>
                    <a:pt x="3" y="17"/>
                    <a:pt x="0" y="25"/>
                    <a:pt x="0" y="34"/>
                  </a:cubicBezTo>
                  <a:close/>
                  <a:moveTo>
                    <a:pt x="0" y="34"/>
                  </a:moveTo>
                  <a:cubicBezTo>
                    <a:pt x="0" y="34"/>
                    <a:pt x="0" y="34"/>
                    <a:pt x="0" y="3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26" name="Freeform 393">
            <a:extLst>
              <a:ext uri="{FF2B5EF4-FFF2-40B4-BE49-F238E27FC236}">
                <a16:creationId xmlns:a16="http://schemas.microsoft.com/office/drawing/2014/main" id="{52DF23E0-C6BF-4502-93B0-994E9135FB5E}"/>
              </a:ext>
            </a:extLst>
          </p:cNvPr>
          <p:cNvSpPr>
            <a:spLocks noChangeAspect="1" noEditPoints="1"/>
          </p:cNvSpPr>
          <p:nvPr/>
        </p:nvSpPr>
        <p:spPr bwMode="auto">
          <a:xfrm>
            <a:off x="9146870" y="3383687"/>
            <a:ext cx="241082" cy="288270"/>
          </a:xfrm>
          <a:custGeom>
            <a:avLst/>
            <a:gdLst>
              <a:gd name="T0" fmla="*/ 329 w 334"/>
              <a:gd name="T1" fmla="*/ 5 h 400"/>
              <a:gd name="T2" fmla="*/ 317 w 334"/>
              <a:gd name="T3" fmla="*/ 0 h 400"/>
              <a:gd name="T4" fmla="*/ 17 w 334"/>
              <a:gd name="T5" fmla="*/ 0 h 400"/>
              <a:gd name="T6" fmla="*/ 5 w 334"/>
              <a:gd name="T7" fmla="*/ 5 h 400"/>
              <a:gd name="T8" fmla="*/ 0 w 334"/>
              <a:gd name="T9" fmla="*/ 17 h 400"/>
              <a:gd name="T10" fmla="*/ 0 w 334"/>
              <a:gd name="T11" fmla="*/ 217 h 400"/>
              <a:gd name="T12" fmla="*/ 9 w 334"/>
              <a:gd name="T13" fmla="*/ 261 h 400"/>
              <a:gd name="T14" fmla="*/ 30 w 334"/>
              <a:gd name="T15" fmla="*/ 300 h 400"/>
              <a:gd name="T16" fmla="*/ 61 w 334"/>
              <a:gd name="T17" fmla="*/ 334 h 400"/>
              <a:gd name="T18" fmla="*/ 94 w 334"/>
              <a:gd name="T19" fmla="*/ 361 h 400"/>
              <a:gd name="T20" fmla="*/ 126 w 334"/>
              <a:gd name="T21" fmla="*/ 381 h 400"/>
              <a:gd name="T22" fmla="*/ 149 w 334"/>
              <a:gd name="T23" fmla="*/ 394 h 400"/>
              <a:gd name="T24" fmla="*/ 160 w 334"/>
              <a:gd name="T25" fmla="*/ 399 h 400"/>
              <a:gd name="T26" fmla="*/ 167 w 334"/>
              <a:gd name="T27" fmla="*/ 400 h 400"/>
              <a:gd name="T28" fmla="*/ 174 w 334"/>
              <a:gd name="T29" fmla="*/ 399 h 400"/>
              <a:gd name="T30" fmla="*/ 185 w 334"/>
              <a:gd name="T31" fmla="*/ 394 h 400"/>
              <a:gd name="T32" fmla="*/ 208 w 334"/>
              <a:gd name="T33" fmla="*/ 381 h 400"/>
              <a:gd name="T34" fmla="*/ 240 w 334"/>
              <a:gd name="T35" fmla="*/ 361 h 400"/>
              <a:gd name="T36" fmla="*/ 273 w 334"/>
              <a:gd name="T37" fmla="*/ 334 h 400"/>
              <a:gd name="T38" fmla="*/ 303 w 334"/>
              <a:gd name="T39" fmla="*/ 300 h 400"/>
              <a:gd name="T40" fmla="*/ 325 w 334"/>
              <a:gd name="T41" fmla="*/ 261 h 400"/>
              <a:gd name="T42" fmla="*/ 334 w 334"/>
              <a:gd name="T43" fmla="*/ 217 h 400"/>
              <a:gd name="T44" fmla="*/ 334 w 334"/>
              <a:gd name="T45" fmla="*/ 17 h 400"/>
              <a:gd name="T46" fmla="*/ 329 w 334"/>
              <a:gd name="T47" fmla="*/ 5 h 400"/>
              <a:gd name="T48" fmla="*/ 284 w 334"/>
              <a:gd name="T49" fmla="*/ 217 h 400"/>
              <a:gd name="T50" fmla="*/ 222 w 334"/>
              <a:gd name="T51" fmla="*/ 311 h 400"/>
              <a:gd name="T52" fmla="*/ 167 w 334"/>
              <a:gd name="T53" fmla="*/ 346 h 400"/>
              <a:gd name="T54" fmla="*/ 167 w 334"/>
              <a:gd name="T55" fmla="*/ 50 h 400"/>
              <a:gd name="T56" fmla="*/ 284 w 334"/>
              <a:gd name="T57" fmla="*/ 50 h 400"/>
              <a:gd name="T58" fmla="*/ 284 w 334"/>
              <a:gd name="T59" fmla="*/ 217 h 400"/>
              <a:gd name="T60" fmla="*/ 284 w 334"/>
              <a:gd name="T61" fmla="*/ 217 h 400"/>
              <a:gd name="T62" fmla="*/ 284 w 334"/>
              <a:gd name="T63" fmla="*/ 21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400">
                <a:moveTo>
                  <a:pt x="329" y="5"/>
                </a:moveTo>
                <a:cubicBezTo>
                  <a:pt x="325" y="2"/>
                  <a:pt x="322" y="0"/>
                  <a:pt x="317" y="0"/>
                </a:cubicBezTo>
                <a:cubicBezTo>
                  <a:pt x="17" y="0"/>
                  <a:pt x="17" y="0"/>
                  <a:pt x="17" y="0"/>
                </a:cubicBezTo>
                <a:cubicBezTo>
                  <a:pt x="12" y="0"/>
                  <a:pt x="8" y="2"/>
                  <a:pt x="5" y="5"/>
                </a:cubicBezTo>
                <a:cubicBezTo>
                  <a:pt x="2" y="8"/>
                  <a:pt x="0" y="12"/>
                  <a:pt x="0" y="17"/>
                </a:cubicBezTo>
                <a:cubicBezTo>
                  <a:pt x="0" y="217"/>
                  <a:pt x="0" y="217"/>
                  <a:pt x="0" y="217"/>
                </a:cubicBezTo>
                <a:cubicBezTo>
                  <a:pt x="0" y="232"/>
                  <a:pt x="3" y="247"/>
                  <a:pt x="9" y="261"/>
                </a:cubicBezTo>
                <a:cubicBezTo>
                  <a:pt x="15" y="276"/>
                  <a:pt x="22" y="289"/>
                  <a:pt x="30" y="300"/>
                </a:cubicBezTo>
                <a:cubicBezTo>
                  <a:pt x="39" y="312"/>
                  <a:pt x="49" y="323"/>
                  <a:pt x="61" y="334"/>
                </a:cubicBezTo>
                <a:cubicBezTo>
                  <a:pt x="73" y="344"/>
                  <a:pt x="84" y="353"/>
                  <a:pt x="94" y="361"/>
                </a:cubicBezTo>
                <a:cubicBezTo>
                  <a:pt x="104" y="368"/>
                  <a:pt x="115" y="374"/>
                  <a:pt x="126" y="381"/>
                </a:cubicBezTo>
                <a:cubicBezTo>
                  <a:pt x="137" y="387"/>
                  <a:pt x="144" y="391"/>
                  <a:pt x="149" y="394"/>
                </a:cubicBezTo>
                <a:cubicBezTo>
                  <a:pt x="154" y="396"/>
                  <a:pt x="157" y="398"/>
                  <a:pt x="160" y="399"/>
                </a:cubicBezTo>
                <a:cubicBezTo>
                  <a:pt x="162" y="400"/>
                  <a:pt x="164" y="400"/>
                  <a:pt x="167" y="400"/>
                </a:cubicBezTo>
                <a:cubicBezTo>
                  <a:pt x="169" y="400"/>
                  <a:pt x="172" y="400"/>
                  <a:pt x="174" y="399"/>
                </a:cubicBezTo>
                <a:cubicBezTo>
                  <a:pt x="176" y="398"/>
                  <a:pt x="180" y="396"/>
                  <a:pt x="185" y="394"/>
                </a:cubicBezTo>
                <a:cubicBezTo>
                  <a:pt x="189" y="391"/>
                  <a:pt x="197" y="387"/>
                  <a:pt x="208" y="381"/>
                </a:cubicBezTo>
                <a:cubicBezTo>
                  <a:pt x="219" y="374"/>
                  <a:pt x="230" y="368"/>
                  <a:pt x="240" y="361"/>
                </a:cubicBezTo>
                <a:cubicBezTo>
                  <a:pt x="250" y="353"/>
                  <a:pt x="261" y="344"/>
                  <a:pt x="273" y="334"/>
                </a:cubicBezTo>
                <a:cubicBezTo>
                  <a:pt x="284" y="323"/>
                  <a:pt x="295" y="312"/>
                  <a:pt x="303" y="300"/>
                </a:cubicBezTo>
                <a:cubicBezTo>
                  <a:pt x="312" y="289"/>
                  <a:pt x="319" y="276"/>
                  <a:pt x="325" y="261"/>
                </a:cubicBezTo>
                <a:cubicBezTo>
                  <a:pt x="331" y="247"/>
                  <a:pt x="334" y="232"/>
                  <a:pt x="334" y="217"/>
                </a:cubicBezTo>
                <a:cubicBezTo>
                  <a:pt x="334" y="17"/>
                  <a:pt x="334" y="17"/>
                  <a:pt x="334" y="17"/>
                </a:cubicBezTo>
                <a:cubicBezTo>
                  <a:pt x="334" y="12"/>
                  <a:pt x="332" y="8"/>
                  <a:pt x="329" y="5"/>
                </a:cubicBezTo>
                <a:close/>
                <a:moveTo>
                  <a:pt x="284" y="217"/>
                </a:moveTo>
                <a:cubicBezTo>
                  <a:pt x="284" y="247"/>
                  <a:pt x="263" y="279"/>
                  <a:pt x="222" y="311"/>
                </a:cubicBezTo>
                <a:cubicBezTo>
                  <a:pt x="206" y="324"/>
                  <a:pt x="188" y="336"/>
                  <a:pt x="167" y="346"/>
                </a:cubicBezTo>
                <a:cubicBezTo>
                  <a:pt x="167" y="50"/>
                  <a:pt x="167" y="50"/>
                  <a:pt x="167" y="50"/>
                </a:cubicBezTo>
                <a:cubicBezTo>
                  <a:pt x="284" y="50"/>
                  <a:pt x="284" y="50"/>
                  <a:pt x="284" y="50"/>
                </a:cubicBezTo>
                <a:lnTo>
                  <a:pt x="284" y="217"/>
                </a:lnTo>
                <a:close/>
                <a:moveTo>
                  <a:pt x="284" y="217"/>
                </a:moveTo>
                <a:cubicBezTo>
                  <a:pt x="284" y="217"/>
                  <a:pt x="284" y="217"/>
                  <a:pt x="284" y="217"/>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27" name="Freeform 397">
            <a:extLst>
              <a:ext uri="{FF2B5EF4-FFF2-40B4-BE49-F238E27FC236}">
                <a16:creationId xmlns:a16="http://schemas.microsoft.com/office/drawing/2014/main" id="{12146C2F-8322-475D-AB4C-8ACEE91C19EF}"/>
              </a:ext>
            </a:extLst>
          </p:cNvPr>
          <p:cNvSpPr>
            <a:spLocks noChangeAspect="1" noEditPoints="1"/>
          </p:cNvSpPr>
          <p:nvPr/>
        </p:nvSpPr>
        <p:spPr bwMode="auto">
          <a:xfrm>
            <a:off x="8470601" y="3390787"/>
            <a:ext cx="274603" cy="274071"/>
          </a:xfrm>
          <a:custGeom>
            <a:avLst/>
            <a:gdLst>
              <a:gd name="T0" fmla="*/ 424 w 434"/>
              <a:gd name="T1" fmla="*/ 377 h 434"/>
              <a:gd name="T2" fmla="*/ 335 w 434"/>
              <a:gd name="T3" fmla="*/ 288 h 434"/>
              <a:gd name="T4" fmla="*/ 367 w 434"/>
              <a:gd name="T5" fmla="*/ 184 h 434"/>
              <a:gd name="T6" fmla="*/ 353 w 434"/>
              <a:gd name="T7" fmla="*/ 112 h 434"/>
              <a:gd name="T8" fmla="*/ 314 w 434"/>
              <a:gd name="T9" fmla="*/ 54 h 434"/>
              <a:gd name="T10" fmla="*/ 255 w 434"/>
              <a:gd name="T11" fmla="*/ 14 h 434"/>
              <a:gd name="T12" fmla="*/ 184 w 434"/>
              <a:gd name="T13" fmla="*/ 0 h 434"/>
              <a:gd name="T14" fmla="*/ 112 w 434"/>
              <a:gd name="T15" fmla="*/ 14 h 434"/>
              <a:gd name="T16" fmla="*/ 54 w 434"/>
              <a:gd name="T17" fmla="*/ 54 h 434"/>
              <a:gd name="T18" fmla="*/ 14 w 434"/>
              <a:gd name="T19" fmla="*/ 112 h 434"/>
              <a:gd name="T20" fmla="*/ 0 w 434"/>
              <a:gd name="T21" fmla="*/ 184 h 434"/>
              <a:gd name="T22" fmla="*/ 14 w 434"/>
              <a:gd name="T23" fmla="*/ 255 h 434"/>
              <a:gd name="T24" fmla="*/ 54 w 434"/>
              <a:gd name="T25" fmla="*/ 313 h 434"/>
              <a:gd name="T26" fmla="*/ 112 w 434"/>
              <a:gd name="T27" fmla="*/ 353 h 434"/>
              <a:gd name="T28" fmla="*/ 184 w 434"/>
              <a:gd name="T29" fmla="*/ 367 h 434"/>
              <a:gd name="T30" fmla="*/ 288 w 434"/>
              <a:gd name="T31" fmla="*/ 335 h 434"/>
              <a:gd name="T32" fmla="*/ 377 w 434"/>
              <a:gd name="T33" fmla="*/ 424 h 434"/>
              <a:gd name="T34" fmla="*/ 400 w 434"/>
              <a:gd name="T35" fmla="*/ 434 h 434"/>
              <a:gd name="T36" fmla="*/ 424 w 434"/>
              <a:gd name="T37" fmla="*/ 424 h 434"/>
              <a:gd name="T38" fmla="*/ 434 w 434"/>
              <a:gd name="T39" fmla="*/ 400 h 434"/>
              <a:gd name="T40" fmla="*/ 424 w 434"/>
              <a:gd name="T41" fmla="*/ 377 h 434"/>
              <a:gd name="T42" fmla="*/ 266 w 434"/>
              <a:gd name="T43" fmla="*/ 266 h 434"/>
              <a:gd name="T44" fmla="*/ 184 w 434"/>
              <a:gd name="T45" fmla="*/ 300 h 434"/>
              <a:gd name="T46" fmla="*/ 101 w 434"/>
              <a:gd name="T47" fmla="*/ 266 h 434"/>
              <a:gd name="T48" fmla="*/ 67 w 434"/>
              <a:gd name="T49" fmla="*/ 184 h 434"/>
              <a:gd name="T50" fmla="*/ 101 w 434"/>
              <a:gd name="T51" fmla="*/ 101 h 434"/>
              <a:gd name="T52" fmla="*/ 184 w 434"/>
              <a:gd name="T53" fmla="*/ 67 h 434"/>
              <a:gd name="T54" fmla="*/ 266 w 434"/>
              <a:gd name="T55" fmla="*/ 101 h 434"/>
              <a:gd name="T56" fmla="*/ 300 w 434"/>
              <a:gd name="T57" fmla="*/ 184 h 434"/>
              <a:gd name="T58" fmla="*/ 266 w 434"/>
              <a:gd name="T59" fmla="*/ 266 h 434"/>
              <a:gd name="T60" fmla="*/ 266 w 434"/>
              <a:gd name="T61" fmla="*/ 266 h 434"/>
              <a:gd name="T62" fmla="*/ 266 w 434"/>
              <a:gd name="T63" fmla="*/ 26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434">
                <a:moveTo>
                  <a:pt x="424" y="377"/>
                </a:moveTo>
                <a:cubicBezTo>
                  <a:pt x="335" y="288"/>
                  <a:pt x="335" y="288"/>
                  <a:pt x="335" y="288"/>
                </a:cubicBezTo>
                <a:cubicBezTo>
                  <a:pt x="356" y="256"/>
                  <a:pt x="367" y="222"/>
                  <a:pt x="367" y="184"/>
                </a:cubicBezTo>
                <a:cubicBezTo>
                  <a:pt x="367" y="159"/>
                  <a:pt x="362" y="135"/>
                  <a:pt x="353" y="112"/>
                </a:cubicBezTo>
                <a:cubicBezTo>
                  <a:pt x="343" y="90"/>
                  <a:pt x="330" y="70"/>
                  <a:pt x="314" y="54"/>
                </a:cubicBezTo>
                <a:cubicBezTo>
                  <a:pt x="297" y="37"/>
                  <a:pt x="278" y="24"/>
                  <a:pt x="255" y="14"/>
                </a:cubicBezTo>
                <a:cubicBezTo>
                  <a:pt x="232" y="5"/>
                  <a:pt x="208" y="0"/>
                  <a:pt x="184" y="0"/>
                </a:cubicBezTo>
                <a:cubicBezTo>
                  <a:pt x="159" y="0"/>
                  <a:pt x="135" y="5"/>
                  <a:pt x="112" y="14"/>
                </a:cubicBezTo>
                <a:cubicBezTo>
                  <a:pt x="90" y="24"/>
                  <a:pt x="70" y="37"/>
                  <a:pt x="54" y="54"/>
                </a:cubicBezTo>
                <a:cubicBezTo>
                  <a:pt x="37" y="70"/>
                  <a:pt x="24" y="90"/>
                  <a:pt x="14" y="112"/>
                </a:cubicBezTo>
                <a:cubicBezTo>
                  <a:pt x="5" y="135"/>
                  <a:pt x="0" y="159"/>
                  <a:pt x="0" y="184"/>
                </a:cubicBezTo>
                <a:cubicBezTo>
                  <a:pt x="0" y="208"/>
                  <a:pt x="5" y="232"/>
                  <a:pt x="14" y="255"/>
                </a:cubicBezTo>
                <a:cubicBezTo>
                  <a:pt x="24" y="278"/>
                  <a:pt x="37" y="297"/>
                  <a:pt x="54" y="313"/>
                </a:cubicBezTo>
                <a:cubicBezTo>
                  <a:pt x="70" y="330"/>
                  <a:pt x="90" y="343"/>
                  <a:pt x="112" y="353"/>
                </a:cubicBezTo>
                <a:cubicBezTo>
                  <a:pt x="135" y="362"/>
                  <a:pt x="159" y="367"/>
                  <a:pt x="184" y="367"/>
                </a:cubicBezTo>
                <a:cubicBezTo>
                  <a:pt x="222" y="367"/>
                  <a:pt x="256" y="356"/>
                  <a:pt x="288" y="335"/>
                </a:cubicBezTo>
                <a:cubicBezTo>
                  <a:pt x="377" y="424"/>
                  <a:pt x="377" y="424"/>
                  <a:pt x="377" y="424"/>
                </a:cubicBezTo>
                <a:cubicBezTo>
                  <a:pt x="383" y="431"/>
                  <a:pt x="391" y="434"/>
                  <a:pt x="400" y="434"/>
                </a:cubicBezTo>
                <a:cubicBezTo>
                  <a:pt x="410" y="434"/>
                  <a:pt x="417" y="431"/>
                  <a:pt x="424" y="424"/>
                </a:cubicBezTo>
                <a:cubicBezTo>
                  <a:pt x="431" y="417"/>
                  <a:pt x="434" y="409"/>
                  <a:pt x="434" y="400"/>
                </a:cubicBezTo>
                <a:cubicBezTo>
                  <a:pt x="434" y="391"/>
                  <a:pt x="431" y="383"/>
                  <a:pt x="424" y="377"/>
                </a:cubicBezTo>
                <a:close/>
                <a:moveTo>
                  <a:pt x="266" y="266"/>
                </a:moveTo>
                <a:cubicBezTo>
                  <a:pt x="243" y="289"/>
                  <a:pt x="216" y="300"/>
                  <a:pt x="184" y="300"/>
                </a:cubicBezTo>
                <a:cubicBezTo>
                  <a:pt x="151" y="300"/>
                  <a:pt x="124" y="289"/>
                  <a:pt x="101" y="266"/>
                </a:cubicBezTo>
                <a:cubicBezTo>
                  <a:pt x="78" y="243"/>
                  <a:pt x="67" y="216"/>
                  <a:pt x="67" y="184"/>
                </a:cubicBezTo>
                <a:cubicBezTo>
                  <a:pt x="67" y="151"/>
                  <a:pt x="78" y="124"/>
                  <a:pt x="101" y="101"/>
                </a:cubicBezTo>
                <a:cubicBezTo>
                  <a:pt x="124" y="78"/>
                  <a:pt x="151" y="67"/>
                  <a:pt x="184" y="67"/>
                </a:cubicBezTo>
                <a:cubicBezTo>
                  <a:pt x="216" y="67"/>
                  <a:pt x="243" y="78"/>
                  <a:pt x="266" y="101"/>
                </a:cubicBezTo>
                <a:cubicBezTo>
                  <a:pt x="289" y="124"/>
                  <a:pt x="300" y="151"/>
                  <a:pt x="300" y="184"/>
                </a:cubicBezTo>
                <a:cubicBezTo>
                  <a:pt x="300" y="216"/>
                  <a:pt x="289" y="243"/>
                  <a:pt x="266" y="266"/>
                </a:cubicBezTo>
                <a:close/>
                <a:moveTo>
                  <a:pt x="266" y="266"/>
                </a:moveTo>
                <a:cubicBezTo>
                  <a:pt x="266" y="266"/>
                  <a:pt x="266" y="266"/>
                  <a:pt x="266" y="266"/>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28" name="Group 197">
            <a:extLst>
              <a:ext uri="{FF2B5EF4-FFF2-40B4-BE49-F238E27FC236}">
                <a16:creationId xmlns:a16="http://schemas.microsoft.com/office/drawing/2014/main" id="{B8BC1A0D-0D13-484E-ACB3-9C0C94B3589B}"/>
              </a:ext>
            </a:extLst>
          </p:cNvPr>
          <p:cNvGrpSpPr>
            <a:grpSpLocks noChangeAspect="1"/>
          </p:cNvGrpSpPr>
          <p:nvPr/>
        </p:nvGrpSpPr>
        <p:grpSpPr>
          <a:xfrm>
            <a:off x="10470399" y="3399073"/>
            <a:ext cx="299919" cy="257497"/>
            <a:chOff x="-2039936" y="295275"/>
            <a:chExt cx="1762123" cy="1512888"/>
          </a:xfrm>
          <a:solidFill>
            <a:srgbClr val="000000"/>
          </a:solidFill>
        </p:grpSpPr>
        <p:sp>
          <p:nvSpPr>
            <p:cNvPr id="129" name="Freeform 401">
              <a:extLst>
                <a:ext uri="{FF2B5EF4-FFF2-40B4-BE49-F238E27FC236}">
                  <a16:creationId xmlns:a16="http://schemas.microsoft.com/office/drawing/2014/main" id="{341D8C2B-853B-4776-B35C-1E4F64276D49}"/>
                </a:ext>
              </a:extLst>
            </p:cNvPr>
            <p:cNvSpPr>
              <a:spLocks noEditPoints="1"/>
            </p:cNvSpPr>
            <p:nvPr/>
          </p:nvSpPr>
          <p:spPr bwMode="auto">
            <a:xfrm>
              <a:off x="-2039936" y="549275"/>
              <a:ext cx="282575" cy="1258888"/>
            </a:xfrm>
            <a:custGeom>
              <a:avLst/>
              <a:gdLst>
                <a:gd name="T0" fmla="*/ 17 w 75"/>
                <a:gd name="T1" fmla="*/ 17 h 333"/>
                <a:gd name="T2" fmla="*/ 0 w 75"/>
                <a:gd name="T3" fmla="*/ 58 h 333"/>
                <a:gd name="T4" fmla="*/ 0 w 75"/>
                <a:gd name="T5" fmla="*/ 275 h 333"/>
                <a:gd name="T6" fmla="*/ 17 w 75"/>
                <a:gd name="T7" fmla="*/ 316 h 333"/>
                <a:gd name="T8" fmla="*/ 58 w 75"/>
                <a:gd name="T9" fmla="*/ 333 h 333"/>
                <a:gd name="T10" fmla="*/ 75 w 75"/>
                <a:gd name="T11" fmla="*/ 333 h 333"/>
                <a:gd name="T12" fmla="*/ 75 w 75"/>
                <a:gd name="T13" fmla="*/ 0 h 333"/>
                <a:gd name="T14" fmla="*/ 58 w 75"/>
                <a:gd name="T15" fmla="*/ 0 h 333"/>
                <a:gd name="T16" fmla="*/ 17 w 75"/>
                <a:gd name="T17" fmla="*/ 17 h 333"/>
                <a:gd name="T18" fmla="*/ 17 w 75"/>
                <a:gd name="T19" fmla="*/ 17 h 333"/>
                <a:gd name="T20" fmla="*/ 17 w 75"/>
                <a:gd name="T21" fmla="*/ 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333">
                  <a:moveTo>
                    <a:pt x="17" y="17"/>
                  </a:moveTo>
                  <a:cubicBezTo>
                    <a:pt x="6" y="28"/>
                    <a:pt x="0" y="42"/>
                    <a:pt x="0" y="58"/>
                  </a:cubicBezTo>
                  <a:cubicBezTo>
                    <a:pt x="0" y="275"/>
                    <a:pt x="0" y="275"/>
                    <a:pt x="0" y="275"/>
                  </a:cubicBezTo>
                  <a:cubicBezTo>
                    <a:pt x="0" y="291"/>
                    <a:pt x="6" y="305"/>
                    <a:pt x="17" y="316"/>
                  </a:cubicBezTo>
                  <a:cubicBezTo>
                    <a:pt x="29" y="328"/>
                    <a:pt x="42" y="333"/>
                    <a:pt x="58" y="333"/>
                  </a:cubicBezTo>
                  <a:cubicBezTo>
                    <a:pt x="75" y="333"/>
                    <a:pt x="75" y="333"/>
                    <a:pt x="75" y="333"/>
                  </a:cubicBezTo>
                  <a:cubicBezTo>
                    <a:pt x="75" y="0"/>
                    <a:pt x="75" y="0"/>
                    <a:pt x="75" y="0"/>
                  </a:cubicBezTo>
                  <a:cubicBezTo>
                    <a:pt x="58" y="0"/>
                    <a:pt x="58" y="0"/>
                    <a:pt x="58" y="0"/>
                  </a:cubicBezTo>
                  <a:cubicBezTo>
                    <a:pt x="42" y="0"/>
                    <a:pt x="29" y="5"/>
                    <a:pt x="17" y="17"/>
                  </a:cubicBezTo>
                  <a:close/>
                  <a:moveTo>
                    <a:pt x="17" y="17"/>
                  </a:moveTo>
                  <a:cubicBezTo>
                    <a:pt x="17" y="17"/>
                    <a:pt x="17" y="17"/>
                    <a:pt x="17" y="1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30" name="Freeform 402">
              <a:extLst>
                <a:ext uri="{FF2B5EF4-FFF2-40B4-BE49-F238E27FC236}">
                  <a16:creationId xmlns:a16="http://schemas.microsoft.com/office/drawing/2014/main" id="{9D7F74A6-2C7C-4D0A-9F24-116D748E6E69}"/>
                </a:ext>
              </a:extLst>
            </p:cNvPr>
            <p:cNvSpPr>
              <a:spLocks noEditPoints="1"/>
            </p:cNvSpPr>
            <p:nvPr/>
          </p:nvSpPr>
          <p:spPr bwMode="auto">
            <a:xfrm>
              <a:off x="-1663700" y="295275"/>
              <a:ext cx="1008061" cy="1512888"/>
            </a:xfrm>
            <a:custGeom>
              <a:avLst/>
              <a:gdLst>
                <a:gd name="T0" fmla="*/ 234 w 267"/>
                <a:gd name="T1" fmla="*/ 25 h 400"/>
                <a:gd name="T2" fmla="*/ 226 w 267"/>
                <a:gd name="T3" fmla="*/ 7 h 400"/>
                <a:gd name="T4" fmla="*/ 209 w 267"/>
                <a:gd name="T5" fmla="*/ 0 h 400"/>
                <a:gd name="T6" fmla="*/ 59 w 267"/>
                <a:gd name="T7" fmla="*/ 0 h 400"/>
                <a:gd name="T8" fmla="*/ 41 w 267"/>
                <a:gd name="T9" fmla="*/ 7 h 400"/>
                <a:gd name="T10" fmla="*/ 33 w 267"/>
                <a:gd name="T11" fmla="*/ 25 h 400"/>
                <a:gd name="T12" fmla="*/ 33 w 267"/>
                <a:gd name="T13" fmla="*/ 67 h 400"/>
                <a:gd name="T14" fmla="*/ 0 w 267"/>
                <a:gd name="T15" fmla="*/ 67 h 400"/>
                <a:gd name="T16" fmla="*/ 0 w 267"/>
                <a:gd name="T17" fmla="*/ 400 h 400"/>
                <a:gd name="T18" fmla="*/ 267 w 267"/>
                <a:gd name="T19" fmla="*/ 400 h 400"/>
                <a:gd name="T20" fmla="*/ 267 w 267"/>
                <a:gd name="T21" fmla="*/ 67 h 400"/>
                <a:gd name="T22" fmla="*/ 234 w 267"/>
                <a:gd name="T23" fmla="*/ 67 h 400"/>
                <a:gd name="T24" fmla="*/ 234 w 267"/>
                <a:gd name="T25" fmla="*/ 25 h 400"/>
                <a:gd name="T26" fmla="*/ 200 w 267"/>
                <a:gd name="T27" fmla="*/ 67 h 400"/>
                <a:gd name="T28" fmla="*/ 67 w 267"/>
                <a:gd name="T29" fmla="*/ 67 h 400"/>
                <a:gd name="T30" fmla="*/ 67 w 267"/>
                <a:gd name="T31" fmla="*/ 33 h 400"/>
                <a:gd name="T32" fmla="*/ 200 w 267"/>
                <a:gd name="T33" fmla="*/ 33 h 400"/>
                <a:gd name="T34" fmla="*/ 200 w 267"/>
                <a:gd name="T35" fmla="*/ 67 h 400"/>
                <a:gd name="T36" fmla="*/ 200 w 267"/>
                <a:gd name="T37" fmla="*/ 67 h 400"/>
                <a:gd name="T38" fmla="*/ 200 w 267"/>
                <a:gd name="T39" fmla="*/ 6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7" h="400">
                  <a:moveTo>
                    <a:pt x="234" y="25"/>
                  </a:moveTo>
                  <a:cubicBezTo>
                    <a:pt x="234" y="18"/>
                    <a:pt x="231" y="12"/>
                    <a:pt x="226" y="7"/>
                  </a:cubicBezTo>
                  <a:cubicBezTo>
                    <a:pt x="222" y="2"/>
                    <a:pt x="216" y="0"/>
                    <a:pt x="209" y="0"/>
                  </a:cubicBezTo>
                  <a:cubicBezTo>
                    <a:pt x="59" y="0"/>
                    <a:pt x="59" y="0"/>
                    <a:pt x="59" y="0"/>
                  </a:cubicBezTo>
                  <a:cubicBezTo>
                    <a:pt x="52" y="0"/>
                    <a:pt x="46" y="2"/>
                    <a:pt x="41" y="7"/>
                  </a:cubicBezTo>
                  <a:cubicBezTo>
                    <a:pt x="36" y="12"/>
                    <a:pt x="33" y="18"/>
                    <a:pt x="33" y="25"/>
                  </a:cubicBezTo>
                  <a:cubicBezTo>
                    <a:pt x="33" y="67"/>
                    <a:pt x="33" y="67"/>
                    <a:pt x="33" y="67"/>
                  </a:cubicBezTo>
                  <a:cubicBezTo>
                    <a:pt x="0" y="67"/>
                    <a:pt x="0" y="67"/>
                    <a:pt x="0" y="67"/>
                  </a:cubicBezTo>
                  <a:cubicBezTo>
                    <a:pt x="0" y="400"/>
                    <a:pt x="0" y="400"/>
                    <a:pt x="0" y="400"/>
                  </a:cubicBezTo>
                  <a:cubicBezTo>
                    <a:pt x="267" y="400"/>
                    <a:pt x="267" y="400"/>
                    <a:pt x="267" y="400"/>
                  </a:cubicBezTo>
                  <a:cubicBezTo>
                    <a:pt x="267" y="67"/>
                    <a:pt x="267" y="67"/>
                    <a:pt x="267" y="67"/>
                  </a:cubicBezTo>
                  <a:cubicBezTo>
                    <a:pt x="234" y="67"/>
                    <a:pt x="234" y="67"/>
                    <a:pt x="234" y="67"/>
                  </a:cubicBezTo>
                  <a:lnTo>
                    <a:pt x="234" y="25"/>
                  </a:lnTo>
                  <a:close/>
                  <a:moveTo>
                    <a:pt x="200" y="67"/>
                  </a:moveTo>
                  <a:cubicBezTo>
                    <a:pt x="67" y="67"/>
                    <a:pt x="67" y="67"/>
                    <a:pt x="67" y="67"/>
                  </a:cubicBezTo>
                  <a:cubicBezTo>
                    <a:pt x="67" y="33"/>
                    <a:pt x="67" y="33"/>
                    <a:pt x="67" y="33"/>
                  </a:cubicBezTo>
                  <a:cubicBezTo>
                    <a:pt x="200" y="33"/>
                    <a:pt x="200" y="33"/>
                    <a:pt x="200" y="33"/>
                  </a:cubicBezTo>
                  <a:lnTo>
                    <a:pt x="200" y="67"/>
                  </a:lnTo>
                  <a:close/>
                  <a:moveTo>
                    <a:pt x="200" y="67"/>
                  </a:moveTo>
                  <a:cubicBezTo>
                    <a:pt x="200" y="67"/>
                    <a:pt x="200" y="67"/>
                    <a:pt x="200" y="6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31" name="Freeform 403">
              <a:extLst>
                <a:ext uri="{FF2B5EF4-FFF2-40B4-BE49-F238E27FC236}">
                  <a16:creationId xmlns:a16="http://schemas.microsoft.com/office/drawing/2014/main" id="{761D54D2-D35C-4CBA-B10A-DB23D3A7D914}"/>
                </a:ext>
              </a:extLst>
            </p:cNvPr>
            <p:cNvSpPr>
              <a:spLocks noEditPoints="1"/>
            </p:cNvSpPr>
            <p:nvPr/>
          </p:nvSpPr>
          <p:spPr bwMode="auto">
            <a:xfrm>
              <a:off x="-560388" y="549275"/>
              <a:ext cx="282575" cy="1258888"/>
            </a:xfrm>
            <a:custGeom>
              <a:avLst/>
              <a:gdLst>
                <a:gd name="T0" fmla="*/ 58 w 75"/>
                <a:gd name="T1" fmla="*/ 17 h 333"/>
                <a:gd name="T2" fmla="*/ 17 w 75"/>
                <a:gd name="T3" fmla="*/ 0 h 333"/>
                <a:gd name="T4" fmla="*/ 0 w 75"/>
                <a:gd name="T5" fmla="*/ 0 h 333"/>
                <a:gd name="T6" fmla="*/ 0 w 75"/>
                <a:gd name="T7" fmla="*/ 333 h 333"/>
                <a:gd name="T8" fmla="*/ 17 w 75"/>
                <a:gd name="T9" fmla="*/ 333 h 333"/>
                <a:gd name="T10" fmla="*/ 58 w 75"/>
                <a:gd name="T11" fmla="*/ 316 h 333"/>
                <a:gd name="T12" fmla="*/ 75 w 75"/>
                <a:gd name="T13" fmla="*/ 275 h 333"/>
                <a:gd name="T14" fmla="*/ 75 w 75"/>
                <a:gd name="T15" fmla="*/ 58 h 333"/>
                <a:gd name="T16" fmla="*/ 58 w 75"/>
                <a:gd name="T17" fmla="*/ 17 h 333"/>
                <a:gd name="T18" fmla="*/ 58 w 75"/>
                <a:gd name="T19" fmla="*/ 17 h 333"/>
                <a:gd name="T20" fmla="*/ 58 w 75"/>
                <a:gd name="T21" fmla="*/ 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333">
                  <a:moveTo>
                    <a:pt x="58" y="17"/>
                  </a:moveTo>
                  <a:cubicBezTo>
                    <a:pt x="47" y="5"/>
                    <a:pt x="33" y="0"/>
                    <a:pt x="17" y="0"/>
                  </a:cubicBezTo>
                  <a:cubicBezTo>
                    <a:pt x="0" y="0"/>
                    <a:pt x="0" y="0"/>
                    <a:pt x="0" y="0"/>
                  </a:cubicBezTo>
                  <a:cubicBezTo>
                    <a:pt x="0" y="333"/>
                    <a:pt x="0" y="333"/>
                    <a:pt x="0" y="333"/>
                  </a:cubicBezTo>
                  <a:cubicBezTo>
                    <a:pt x="17" y="333"/>
                    <a:pt x="17" y="333"/>
                    <a:pt x="17" y="333"/>
                  </a:cubicBezTo>
                  <a:cubicBezTo>
                    <a:pt x="33" y="333"/>
                    <a:pt x="47" y="328"/>
                    <a:pt x="58" y="316"/>
                  </a:cubicBezTo>
                  <a:cubicBezTo>
                    <a:pt x="69" y="305"/>
                    <a:pt x="75" y="291"/>
                    <a:pt x="75" y="275"/>
                  </a:cubicBezTo>
                  <a:cubicBezTo>
                    <a:pt x="75" y="58"/>
                    <a:pt x="75" y="58"/>
                    <a:pt x="75" y="58"/>
                  </a:cubicBezTo>
                  <a:cubicBezTo>
                    <a:pt x="75" y="42"/>
                    <a:pt x="69" y="28"/>
                    <a:pt x="58" y="17"/>
                  </a:cubicBezTo>
                  <a:close/>
                  <a:moveTo>
                    <a:pt x="58" y="17"/>
                  </a:moveTo>
                  <a:cubicBezTo>
                    <a:pt x="58" y="17"/>
                    <a:pt x="58" y="17"/>
                    <a:pt x="58" y="1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132" name="Group 201">
            <a:extLst>
              <a:ext uri="{FF2B5EF4-FFF2-40B4-BE49-F238E27FC236}">
                <a16:creationId xmlns:a16="http://schemas.microsoft.com/office/drawing/2014/main" id="{10553649-5B1A-4EC7-ACC7-83A8CF0C5619}"/>
              </a:ext>
            </a:extLst>
          </p:cNvPr>
          <p:cNvGrpSpPr>
            <a:grpSpLocks noChangeAspect="1"/>
          </p:cNvGrpSpPr>
          <p:nvPr/>
        </p:nvGrpSpPr>
        <p:grpSpPr>
          <a:xfrm>
            <a:off x="9789618" y="3393805"/>
            <a:ext cx="279113" cy="268035"/>
            <a:chOff x="-1936750" y="3030538"/>
            <a:chExt cx="1639887" cy="1574801"/>
          </a:xfrm>
          <a:solidFill>
            <a:srgbClr val="000000"/>
          </a:solidFill>
        </p:grpSpPr>
        <p:sp>
          <p:nvSpPr>
            <p:cNvPr id="133" name="Freeform 407">
              <a:extLst>
                <a:ext uri="{FF2B5EF4-FFF2-40B4-BE49-F238E27FC236}">
                  <a16:creationId xmlns:a16="http://schemas.microsoft.com/office/drawing/2014/main" id="{F613A50B-1ACD-4635-B19D-DCDE126A34F0}"/>
                </a:ext>
              </a:extLst>
            </p:cNvPr>
            <p:cNvSpPr>
              <a:spLocks noEditPoints="1"/>
            </p:cNvSpPr>
            <p:nvPr/>
          </p:nvSpPr>
          <p:spPr bwMode="auto">
            <a:xfrm>
              <a:off x="-1558926" y="3771901"/>
              <a:ext cx="506411" cy="833438"/>
            </a:xfrm>
            <a:custGeom>
              <a:avLst/>
              <a:gdLst>
                <a:gd name="T0" fmla="*/ 100 w 134"/>
                <a:gd name="T1" fmla="*/ 3 h 221"/>
                <a:gd name="T2" fmla="*/ 100 w 134"/>
                <a:gd name="T3" fmla="*/ 154 h 221"/>
                <a:gd name="T4" fmla="*/ 90 w 134"/>
                <a:gd name="T5" fmla="*/ 178 h 221"/>
                <a:gd name="T6" fmla="*/ 67 w 134"/>
                <a:gd name="T7" fmla="*/ 188 h 221"/>
                <a:gd name="T8" fmla="*/ 44 w 134"/>
                <a:gd name="T9" fmla="*/ 178 h 221"/>
                <a:gd name="T10" fmla="*/ 34 w 134"/>
                <a:gd name="T11" fmla="*/ 154 h 221"/>
                <a:gd name="T12" fmla="*/ 29 w 134"/>
                <a:gd name="T13" fmla="*/ 143 h 221"/>
                <a:gd name="T14" fmla="*/ 17 w 134"/>
                <a:gd name="T15" fmla="*/ 138 h 221"/>
                <a:gd name="T16" fmla="*/ 5 w 134"/>
                <a:gd name="T17" fmla="*/ 143 h 221"/>
                <a:gd name="T18" fmla="*/ 0 w 134"/>
                <a:gd name="T19" fmla="*/ 154 h 221"/>
                <a:gd name="T20" fmla="*/ 20 w 134"/>
                <a:gd name="T21" fmla="*/ 201 h 221"/>
                <a:gd name="T22" fmla="*/ 67 w 134"/>
                <a:gd name="T23" fmla="*/ 221 h 221"/>
                <a:gd name="T24" fmla="*/ 114 w 134"/>
                <a:gd name="T25" fmla="*/ 201 h 221"/>
                <a:gd name="T26" fmla="*/ 134 w 134"/>
                <a:gd name="T27" fmla="*/ 154 h 221"/>
                <a:gd name="T28" fmla="*/ 134 w 134"/>
                <a:gd name="T29" fmla="*/ 3 h 221"/>
                <a:gd name="T30" fmla="*/ 117 w 134"/>
                <a:gd name="T31" fmla="*/ 0 h 221"/>
                <a:gd name="T32" fmla="*/ 100 w 134"/>
                <a:gd name="T33" fmla="*/ 3 h 221"/>
                <a:gd name="T34" fmla="*/ 100 w 134"/>
                <a:gd name="T35" fmla="*/ 3 h 221"/>
                <a:gd name="T36" fmla="*/ 100 w 134"/>
                <a:gd name="T37" fmla="*/ 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4" h="221">
                  <a:moveTo>
                    <a:pt x="100" y="3"/>
                  </a:moveTo>
                  <a:cubicBezTo>
                    <a:pt x="100" y="154"/>
                    <a:pt x="100" y="154"/>
                    <a:pt x="100" y="154"/>
                  </a:cubicBezTo>
                  <a:cubicBezTo>
                    <a:pt x="100" y="163"/>
                    <a:pt x="97" y="171"/>
                    <a:pt x="90" y="178"/>
                  </a:cubicBezTo>
                  <a:cubicBezTo>
                    <a:pt x="83" y="184"/>
                    <a:pt x="76" y="188"/>
                    <a:pt x="67" y="188"/>
                  </a:cubicBezTo>
                  <a:cubicBezTo>
                    <a:pt x="58" y="188"/>
                    <a:pt x="50" y="184"/>
                    <a:pt x="44" y="178"/>
                  </a:cubicBezTo>
                  <a:cubicBezTo>
                    <a:pt x="37" y="171"/>
                    <a:pt x="34" y="163"/>
                    <a:pt x="34" y="154"/>
                  </a:cubicBezTo>
                  <a:cubicBezTo>
                    <a:pt x="34" y="150"/>
                    <a:pt x="32" y="146"/>
                    <a:pt x="29" y="143"/>
                  </a:cubicBezTo>
                  <a:cubicBezTo>
                    <a:pt x="25" y="139"/>
                    <a:pt x="21" y="138"/>
                    <a:pt x="17" y="138"/>
                  </a:cubicBezTo>
                  <a:cubicBezTo>
                    <a:pt x="12" y="138"/>
                    <a:pt x="8" y="139"/>
                    <a:pt x="5" y="143"/>
                  </a:cubicBezTo>
                  <a:cubicBezTo>
                    <a:pt x="2" y="146"/>
                    <a:pt x="0" y="150"/>
                    <a:pt x="0" y="154"/>
                  </a:cubicBezTo>
                  <a:cubicBezTo>
                    <a:pt x="0" y="172"/>
                    <a:pt x="7" y="188"/>
                    <a:pt x="20" y="201"/>
                  </a:cubicBezTo>
                  <a:cubicBezTo>
                    <a:pt x="33" y="215"/>
                    <a:pt x="49" y="221"/>
                    <a:pt x="67" y="221"/>
                  </a:cubicBezTo>
                  <a:cubicBezTo>
                    <a:pt x="85" y="221"/>
                    <a:pt x="101" y="215"/>
                    <a:pt x="114" y="201"/>
                  </a:cubicBezTo>
                  <a:cubicBezTo>
                    <a:pt x="127" y="188"/>
                    <a:pt x="134" y="172"/>
                    <a:pt x="134" y="154"/>
                  </a:cubicBezTo>
                  <a:cubicBezTo>
                    <a:pt x="134" y="3"/>
                    <a:pt x="134" y="3"/>
                    <a:pt x="134" y="3"/>
                  </a:cubicBezTo>
                  <a:cubicBezTo>
                    <a:pt x="128" y="1"/>
                    <a:pt x="122" y="0"/>
                    <a:pt x="117" y="0"/>
                  </a:cubicBezTo>
                  <a:cubicBezTo>
                    <a:pt x="112" y="0"/>
                    <a:pt x="106" y="1"/>
                    <a:pt x="100" y="3"/>
                  </a:cubicBezTo>
                  <a:close/>
                  <a:moveTo>
                    <a:pt x="100" y="3"/>
                  </a:moveTo>
                  <a:cubicBezTo>
                    <a:pt x="100" y="3"/>
                    <a:pt x="100" y="3"/>
                    <a:pt x="100" y="3"/>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34" name="Freeform 408">
              <a:extLst>
                <a:ext uri="{FF2B5EF4-FFF2-40B4-BE49-F238E27FC236}">
                  <a16:creationId xmlns:a16="http://schemas.microsoft.com/office/drawing/2014/main" id="{012C1345-2540-45E7-8892-47D9844826BA}"/>
                </a:ext>
              </a:extLst>
            </p:cNvPr>
            <p:cNvSpPr>
              <a:spLocks noEditPoints="1"/>
            </p:cNvSpPr>
            <p:nvPr/>
          </p:nvSpPr>
          <p:spPr bwMode="auto">
            <a:xfrm>
              <a:off x="-1181101" y="3030538"/>
              <a:ext cx="128587" cy="158751"/>
            </a:xfrm>
            <a:custGeom>
              <a:avLst/>
              <a:gdLst>
                <a:gd name="T0" fmla="*/ 34 w 34"/>
                <a:gd name="T1" fmla="*/ 42 h 42"/>
                <a:gd name="T2" fmla="*/ 34 w 34"/>
                <a:gd name="T3" fmla="*/ 17 h 42"/>
                <a:gd name="T4" fmla="*/ 29 w 34"/>
                <a:gd name="T5" fmla="*/ 5 h 42"/>
                <a:gd name="T6" fmla="*/ 17 w 34"/>
                <a:gd name="T7" fmla="*/ 0 h 42"/>
                <a:gd name="T8" fmla="*/ 5 w 34"/>
                <a:gd name="T9" fmla="*/ 5 h 42"/>
                <a:gd name="T10" fmla="*/ 0 w 34"/>
                <a:gd name="T11" fmla="*/ 17 h 42"/>
                <a:gd name="T12" fmla="*/ 0 w 34"/>
                <a:gd name="T13" fmla="*/ 42 h 42"/>
                <a:gd name="T14" fmla="*/ 17 w 34"/>
                <a:gd name="T15" fmla="*/ 42 h 42"/>
                <a:gd name="T16" fmla="*/ 34 w 34"/>
                <a:gd name="T17" fmla="*/ 42 h 42"/>
                <a:gd name="T18" fmla="*/ 34 w 34"/>
                <a:gd name="T19" fmla="*/ 42 h 42"/>
                <a:gd name="T20" fmla="*/ 34 w 34"/>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2">
                  <a:moveTo>
                    <a:pt x="34" y="42"/>
                  </a:moveTo>
                  <a:cubicBezTo>
                    <a:pt x="34" y="17"/>
                    <a:pt x="34" y="17"/>
                    <a:pt x="34" y="17"/>
                  </a:cubicBezTo>
                  <a:cubicBezTo>
                    <a:pt x="34" y="12"/>
                    <a:pt x="32" y="8"/>
                    <a:pt x="29" y="5"/>
                  </a:cubicBezTo>
                  <a:cubicBezTo>
                    <a:pt x="25" y="2"/>
                    <a:pt x="21" y="0"/>
                    <a:pt x="17" y="0"/>
                  </a:cubicBezTo>
                  <a:cubicBezTo>
                    <a:pt x="12" y="0"/>
                    <a:pt x="9" y="2"/>
                    <a:pt x="5" y="5"/>
                  </a:cubicBezTo>
                  <a:cubicBezTo>
                    <a:pt x="2" y="8"/>
                    <a:pt x="0" y="12"/>
                    <a:pt x="0" y="17"/>
                  </a:cubicBezTo>
                  <a:cubicBezTo>
                    <a:pt x="0" y="42"/>
                    <a:pt x="0" y="42"/>
                    <a:pt x="0" y="42"/>
                  </a:cubicBezTo>
                  <a:cubicBezTo>
                    <a:pt x="8" y="42"/>
                    <a:pt x="13" y="42"/>
                    <a:pt x="17" y="42"/>
                  </a:cubicBezTo>
                  <a:cubicBezTo>
                    <a:pt x="21" y="42"/>
                    <a:pt x="26" y="42"/>
                    <a:pt x="34" y="42"/>
                  </a:cubicBezTo>
                  <a:close/>
                  <a:moveTo>
                    <a:pt x="34" y="42"/>
                  </a:moveTo>
                  <a:cubicBezTo>
                    <a:pt x="34" y="42"/>
                    <a:pt x="34" y="42"/>
                    <a:pt x="34" y="42"/>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35" name="Freeform 409">
              <a:extLst>
                <a:ext uri="{FF2B5EF4-FFF2-40B4-BE49-F238E27FC236}">
                  <a16:creationId xmlns:a16="http://schemas.microsoft.com/office/drawing/2014/main" id="{BF35A5A3-D7AE-4732-9506-1CB1ACBAE32E}"/>
                </a:ext>
              </a:extLst>
            </p:cNvPr>
            <p:cNvSpPr>
              <a:spLocks noEditPoints="1"/>
            </p:cNvSpPr>
            <p:nvPr/>
          </p:nvSpPr>
          <p:spPr bwMode="auto">
            <a:xfrm>
              <a:off x="-1936750" y="3219450"/>
              <a:ext cx="1639887" cy="722313"/>
            </a:xfrm>
            <a:custGeom>
              <a:avLst/>
              <a:gdLst>
                <a:gd name="T0" fmla="*/ 434 w 434"/>
                <a:gd name="T1" fmla="*/ 154 h 191"/>
                <a:gd name="T2" fmla="*/ 403 w 434"/>
                <a:gd name="T3" fmla="*/ 89 h 191"/>
                <a:gd name="T4" fmla="*/ 353 w 434"/>
                <a:gd name="T5" fmla="*/ 40 h 191"/>
                <a:gd name="T6" fmla="*/ 288 w 434"/>
                <a:gd name="T7" fmla="*/ 10 h 191"/>
                <a:gd name="T8" fmla="*/ 217 w 434"/>
                <a:gd name="T9" fmla="*/ 0 h 191"/>
                <a:gd name="T10" fmla="*/ 123 w 434"/>
                <a:gd name="T11" fmla="*/ 18 h 191"/>
                <a:gd name="T12" fmla="*/ 45 w 434"/>
                <a:gd name="T13" fmla="*/ 71 h 191"/>
                <a:gd name="T14" fmla="*/ 0 w 434"/>
                <a:gd name="T15" fmla="*/ 154 h 191"/>
                <a:gd name="T16" fmla="*/ 0 w 434"/>
                <a:gd name="T17" fmla="*/ 156 h 191"/>
                <a:gd name="T18" fmla="*/ 2 w 434"/>
                <a:gd name="T19" fmla="*/ 162 h 191"/>
                <a:gd name="T20" fmla="*/ 8 w 434"/>
                <a:gd name="T21" fmla="*/ 165 h 191"/>
                <a:gd name="T22" fmla="*/ 14 w 434"/>
                <a:gd name="T23" fmla="*/ 162 h 191"/>
                <a:gd name="T24" fmla="*/ 39 w 434"/>
                <a:gd name="T25" fmla="*/ 144 h 191"/>
                <a:gd name="T26" fmla="*/ 65 w 434"/>
                <a:gd name="T27" fmla="*/ 138 h 191"/>
                <a:gd name="T28" fmla="*/ 99 w 434"/>
                <a:gd name="T29" fmla="*/ 148 h 191"/>
                <a:gd name="T30" fmla="*/ 125 w 434"/>
                <a:gd name="T31" fmla="*/ 173 h 191"/>
                <a:gd name="T32" fmla="*/ 130 w 434"/>
                <a:gd name="T33" fmla="*/ 180 h 191"/>
                <a:gd name="T34" fmla="*/ 134 w 434"/>
                <a:gd name="T35" fmla="*/ 186 h 191"/>
                <a:gd name="T36" fmla="*/ 141 w 434"/>
                <a:gd name="T37" fmla="*/ 191 h 191"/>
                <a:gd name="T38" fmla="*/ 149 w 434"/>
                <a:gd name="T39" fmla="*/ 186 h 191"/>
                <a:gd name="T40" fmla="*/ 152 w 434"/>
                <a:gd name="T41" fmla="*/ 180 h 191"/>
                <a:gd name="T42" fmla="*/ 157 w 434"/>
                <a:gd name="T43" fmla="*/ 173 h 191"/>
                <a:gd name="T44" fmla="*/ 184 w 434"/>
                <a:gd name="T45" fmla="*/ 148 h 191"/>
                <a:gd name="T46" fmla="*/ 217 w 434"/>
                <a:gd name="T47" fmla="*/ 138 h 191"/>
                <a:gd name="T48" fmla="*/ 250 w 434"/>
                <a:gd name="T49" fmla="*/ 148 h 191"/>
                <a:gd name="T50" fmla="*/ 277 w 434"/>
                <a:gd name="T51" fmla="*/ 173 h 191"/>
                <a:gd name="T52" fmla="*/ 281 w 434"/>
                <a:gd name="T53" fmla="*/ 180 h 191"/>
                <a:gd name="T54" fmla="*/ 285 w 434"/>
                <a:gd name="T55" fmla="*/ 186 h 191"/>
                <a:gd name="T56" fmla="*/ 293 w 434"/>
                <a:gd name="T57" fmla="*/ 191 h 191"/>
                <a:gd name="T58" fmla="*/ 300 w 434"/>
                <a:gd name="T59" fmla="*/ 186 h 191"/>
                <a:gd name="T60" fmla="*/ 304 w 434"/>
                <a:gd name="T61" fmla="*/ 180 h 191"/>
                <a:gd name="T62" fmla="*/ 308 w 434"/>
                <a:gd name="T63" fmla="*/ 173 h 191"/>
                <a:gd name="T64" fmla="*/ 335 w 434"/>
                <a:gd name="T65" fmla="*/ 148 h 191"/>
                <a:gd name="T66" fmla="*/ 369 w 434"/>
                <a:gd name="T67" fmla="*/ 138 h 191"/>
                <a:gd name="T68" fmla="*/ 395 w 434"/>
                <a:gd name="T69" fmla="*/ 144 h 191"/>
                <a:gd name="T70" fmla="*/ 420 w 434"/>
                <a:gd name="T71" fmla="*/ 162 h 191"/>
                <a:gd name="T72" fmla="*/ 426 w 434"/>
                <a:gd name="T73" fmla="*/ 165 h 191"/>
                <a:gd name="T74" fmla="*/ 431 w 434"/>
                <a:gd name="T75" fmla="*/ 162 h 191"/>
                <a:gd name="T76" fmla="*/ 434 w 434"/>
                <a:gd name="T77" fmla="*/ 156 h 191"/>
                <a:gd name="T78" fmla="*/ 434 w 434"/>
                <a:gd name="T79" fmla="*/ 154 h 191"/>
                <a:gd name="T80" fmla="*/ 434 w 434"/>
                <a:gd name="T81" fmla="*/ 154 h 191"/>
                <a:gd name="T82" fmla="*/ 434 w 434"/>
                <a:gd name="T83"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4" h="191">
                  <a:moveTo>
                    <a:pt x="434" y="154"/>
                  </a:moveTo>
                  <a:cubicBezTo>
                    <a:pt x="428" y="130"/>
                    <a:pt x="418" y="109"/>
                    <a:pt x="403" y="89"/>
                  </a:cubicBezTo>
                  <a:cubicBezTo>
                    <a:pt x="389" y="69"/>
                    <a:pt x="372" y="53"/>
                    <a:pt x="353" y="40"/>
                  </a:cubicBezTo>
                  <a:cubicBezTo>
                    <a:pt x="333" y="27"/>
                    <a:pt x="312" y="17"/>
                    <a:pt x="288" y="10"/>
                  </a:cubicBezTo>
                  <a:cubicBezTo>
                    <a:pt x="265" y="4"/>
                    <a:pt x="241" y="0"/>
                    <a:pt x="217" y="0"/>
                  </a:cubicBezTo>
                  <a:cubicBezTo>
                    <a:pt x="184" y="0"/>
                    <a:pt x="153" y="6"/>
                    <a:pt x="123" y="18"/>
                  </a:cubicBezTo>
                  <a:cubicBezTo>
                    <a:pt x="93" y="30"/>
                    <a:pt x="67" y="47"/>
                    <a:pt x="45" y="71"/>
                  </a:cubicBezTo>
                  <a:cubicBezTo>
                    <a:pt x="23" y="95"/>
                    <a:pt x="8" y="123"/>
                    <a:pt x="0" y="154"/>
                  </a:cubicBezTo>
                  <a:cubicBezTo>
                    <a:pt x="0" y="155"/>
                    <a:pt x="0" y="155"/>
                    <a:pt x="0" y="156"/>
                  </a:cubicBezTo>
                  <a:cubicBezTo>
                    <a:pt x="0" y="158"/>
                    <a:pt x="1" y="160"/>
                    <a:pt x="2" y="162"/>
                  </a:cubicBezTo>
                  <a:cubicBezTo>
                    <a:pt x="4" y="164"/>
                    <a:pt x="6" y="165"/>
                    <a:pt x="8" y="165"/>
                  </a:cubicBezTo>
                  <a:cubicBezTo>
                    <a:pt x="10" y="165"/>
                    <a:pt x="12" y="164"/>
                    <a:pt x="14" y="162"/>
                  </a:cubicBezTo>
                  <a:cubicBezTo>
                    <a:pt x="23" y="154"/>
                    <a:pt x="31" y="148"/>
                    <a:pt x="39" y="144"/>
                  </a:cubicBezTo>
                  <a:cubicBezTo>
                    <a:pt x="46" y="140"/>
                    <a:pt x="55" y="138"/>
                    <a:pt x="65" y="138"/>
                  </a:cubicBezTo>
                  <a:cubicBezTo>
                    <a:pt x="77" y="138"/>
                    <a:pt x="88" y="141"/>
                    <a:pt x="99" y="148"/>
                  </a:cubicBezTo>
                  <a:cubicBezTo>
                    <a:pt x="109" y="154"/>
                    <a:pt x="118" y="162"/>
                    <a:pt x="125" y="173"/>
                  </a:cubicBezTo>
                  <a:cubicBezTo>
                    <a:pt x="127" y="175"/>
                    <a:pt x="128" y="177"/>
                    <a:pt x="130" y="180"/>
                  </a:cubicBezTo>
                  <a:cubicBezTo>
                    <a:pt x="132" y="183"/>
                    <a:pt x="133" y="185"/>
                    <a:pt x="134" y="186"/>
                  </a:cubicBezTo>
                  <a:cubicBezTo>
                    <a:pt x="136" y="189"/>
                    <a:pt x="138" y="191"/>
                    <a:pt x="141" y="191"/>
                  </a:cubicBezTo>
                  <a:cubicBezTo>
                    <a:pt x="144" y="191"/>
                    <a:pt x="147" y="189"/>
                    <a:pt x="149" y="186"/>
                  </a:cubicBezTo>
                  <a:cubicBezTo>
                    <a:pt x="149" y="185"/>
                    <a:pt x="151" y="183"/>
                    <a:pt x="152" y="180"/>
                  </a:cubicBezTo>
                  <a:cubicBezTo>
                    <a:pt x="154" y="177"/>
                    <a:pt x="156" y="175"/>
                    <a:pt x="157" y="173"/>
                  </a:cubicBezTo>
                  <a:cubicBezTo>
                    <a:pt x="164" y="162"/>
                    <a:pt x="173" y="154"/>
                    <a:pt x="184" y="148"/>
                  </a:cubicBezTo>
                  <a:cubicBezTo>
                    <a:pt x="194" y="141"/>
                    <a:pt x="205" y="138"/>
                    <a:pt x="217" y="138"/>
                  </a:cubicBezTo>
                  <a:cubicBezTo>
                    <a:pt x="229" y="138"/>
                    <a:pt x="240" y="141"/>
                    <a:pt x="250" y="148"/>
                  </a:cubicBezTo>
                  <a:cubicBezTo>
                    <a:pt x="261" y="154"/>
                    <a:pt x="269" y="162"/>
                    <a:pt x="277" y="173"/>
                  </a:cubicBezTo>
                  <a:cubicBezTo>
                    <a:pt x="278" y="175"/>
                    <a:pt x="280" y="177"/>
                    <a:pt x="281" y="180"/>
                  </a:cubicBezTo>
                  <a:cubicBezTo>
                    <a:pt x="283" y="183"/>
                    <a:pt x="285" y="185"/>
                    <a:pt x="285" y="186"/>
                  </a:cubicBezTo>
                  <a:cubicBezTo>
                    <a:pt x="287" y="189"/>
                    <a:pt x="290" y="191"/>
                    <a:pt x="293" y="191"/>
                  </a:cubicBezTo>
                  <a:cubicBezTo>
                    <a:pt x="296" y="191"/>
                    <a:pt x="298" y="189"/>
                    <a:pt x="300" y="186"/>
                  </a:cubicBezTo>
                  <a:cubicBezTo>
                    <a:pt x="301" y="185"/>
                    <a:pt x="302" y="183"/>
                    <a:pt x="304" y="180"/>
                  </a:cubicBezTo>
                  <a:cubicBezTo>
                    <a:pt x="306" y="177"/>
                    <a:pt x="307" y="175"/>
                    <a:pt x="308" y="173"/>
                  </a:cubicBezTo>
                  <a:cubicBezTo>
                    <a:pt x="316" y="162"/>
                    <a:pt x="325" y="154"/>
                    <a:pt x="335" y="148"/>
                  </a:cubicBezTo>
                  <a:cubicBezTo>
                    <a:pt x="346" y="141"/>
                    <a:pt x="357" y="138"/>
                    <a:pt x="369" y="138"/>
                  </a:cubicBezTo>
                  <a:cubicBezTo>
                    <a:pt x="379" y="138"/>
                    <a:pt x="388" y="140"/>
                    <a:pt x="395" y="144"/>
                  </a:cubicBezTo>
                  <a:cubicBezTo>
                    <a:pt x="403" y="148"/>
                    <a:pt x="411" y="154"/>
                    <a:pt x="420" y="162"/>
                  </a:cubicBezTo>
                  <a:cubicBezTo>
                    <a:pt x="422" y="164"/>
                    <a:pt x="424" y="165"/>
                    <a:pt x="426" y="165"/>
                  </a:cubicBezTo>
                  <a:cubicBezTo>
                    <a:pt x="428" y="165"/>
                    <a:pt x="430" y="164"/>
                    <a:pt x="431" y="162"/>
                  </a:cubicBezTo>
                  <a:cubicBezTo>
                    <a:pt x="433" y="160"/>
                    <a:pt x="434" y="158"/>
                    <a:pt x="434" y="156"/>
                  </a:cubicBezTo>
                  <a:cubicBezTo>
                    <a:pt x="434" y="155"/>
                    <a:pt x="434" y="155"/>
                    <a:pt x="434" y="154"/>
                  </a:cubicBezTo>
                  <a:close/>
                  <a:moveTo>
                    <a:pt x="434" y="154"/>
                  </a:moveTo>
                  <a:cubicBezTo>
                    <a:pt x="434" y="154"/>
                    <a:pt x="434" y="154"/>
                    <a:pt x="434" y="15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136" name="Group 238">
            <a:extLst>
              <a:ext uri="{FF2B5EF4-FFF2-40B4-BE49-F238E27FC236}">
                <a16:creationId xmlns:a16="http://schemas.microsoft.com/office/drawing/2014/main" id="{80309CC1-7409-4B77-B16A-78B5C8721AD4}"/>
              </a:ext>
            </a:extLst>
          </p:cNvPr>
          <p:cNvGrpSpPr>
            <a:grpSpLocks noChangeAspect="1"/>
          </p:cNvGrpSpPr>
          <p:nvPr/>
        </p:nvGrpSpPr>
        <p:grpSpPr>
          <a:xfrm>
            <a:off x="2001416" y="3400158"/>
            <a:ext cx="255329" cy="255329"/>
            <a:chOff x="-1387477" y="3416304"/>
            <a:chExt cx="1511302" cy="1512890"/>
          </a:xfrm>
          <a:solidFill>
            <a:srgbClr val="000000"/>
          </a:solidFill>
        </p:grpSpPr>
        <p:sp>
          <p:nvSpPr>
            <p:cNvPr id="137" name="Freeform 476">
              <a:extLst>
                <a:ext uri="{FF2B5EF4-FFF2-40B4-BE49-F238E27FC236}">
                  <a16:creationId xmlns:a16="http://schemas.microsoft.com/office/drawing/2014/main" id="{CBA42C0F-F6BA-484D-97BA-9B69F300E1B1}"/>
                </a:ext>
              </a:extLst>
            </p:cNvPr>
            <p:cNvSpPr>
              <a:spLocks noEditPoints="1"/>
            </p:cNvSpPr>
            <p:nvPr/>
          </p:nvSpPr>
          <p:spPr bwMode="auto">
            <a:xfrm>
              <a:off x="-1387477" y="3416304"/>
              <a:ext cx="1511302" cy="1512890"/>
            </a:xfrm>
            <a:custGeom>
              <a:avLst/>
              <a:gdLst>
                <a:gd name="T0" fmla="*/ 374 w 400"/>
                <a:gd name="T1" fmla="*/ 100 h 400"/>
                <a:gd name="T2" fmla="*/ 301 w 400"/>
                <a:gd name="T3" fmla="*/ 27 h 400"/>
                <a:gd name="T4" fmla="*/ 200 w 400"/>
                <a:gd name="T5" fmla="*/ 0 h 400"/>
                <a:gd name="T6" fmla="*/ 100 w 400"/>
                <a:gd name="T7" fmla="*/ 27 h 400"/>
                <a:gd name="T8" fmla="*/ 27 w 400"/>
                <a:gd name="T9" fmla="*/ 100 h 400"/>
                <a:gd name="T10" fmla="*/ 0 w 400"/>
                <a:gd name="T11" fmla="*/ 200 h 400"/>
                <a:gd name="T12" fmla="*/ 27 w 400"/>
                <a:gd name="T13" fmla="*/ 301 h 400"/>
                <a:gd name="T14" fmla="*/ 100 w 400"/>
                <a:gd name="T15" fmla="*/ 374 h 400"/>
                <a:gd name="T16" fmla="*/ 200 w 400"/>
                <a:gd name="T17" fmla="*/ 400 h 400"/>
                <a:gd name="T18" fmla="*/ 301 w 400"/>
                <a:gd name="T19" fmla="*/ 374 h 400"/>
                <a:gd name="T20" fmla="*/ 374 w 400"/>
                <a:gd name="T21" fmla="*/ 301 h 400"/>
                <a:gd name="T22" fmla="*/ 400 w 400"/>
                <a:gd name="T23" fmla="*/ 200 h 400"/>
                <a:gd name="T24" fmla="*/ 374 w 400"/>
                <a:gd name="T25" fmla="*/ 100 h 400"/>
                <a:gd name="T26" fmla="*/ 354 w 400"/>
                <a:gd name="T27" fmla="*/ 265 h 400"/>
                <a:gd name="T28" fmla="*/ 318 w 400"/>
                <a:gd name="T29" fmla="*/ 318 h 400"/>
                <a:gd name="T30" fmla="*/ 265 w 400"/>
                <a:gd name="T31" fmla="*/ 354 h 400"/>
                <a:gd name="T32" fmla="*/ 200 w 400"/>
                <a:gd name="T33" fmla="*/ 367 h 400"/>
                <a:gd name="T34" fmla="*/ 135 w 400"/>
                <a:gd name="T35" fmla="*/ 354 h 400"/>
                <a:gd name="T36" fmla="*/ 82 w 400"/>
                <a:gd name="T37" fmla="*/ 318 h 400"/>
                <a:gd name="T38" fmla="*/ 47 w 400"/>
                <a:gd name="T39" fmla="*/ 265 h 400"/>
                <a:gd name="T40" fmla="*/ 33 w 400"/>
                <a:gd name="T41" fmla="*/ 200 h 400"/>
                <a:gd name="T42" fmla="*/ 47 w 400"/>
                <a:gd name="T43" fmla="*/ 135 h 400"/>
                <a:gd name="T44" fmla="*/ 82 w 400"/>
                <a:gd name="T45" fmla="*/ 82 h 400"/>
                <a:gd name="T46" fmla="*/ 135 w 400"/>
                <a:gd name="T47" fmla="*/ 47 h 400"/>
                <a:gd name="T48" fmla="*/ 200 w 400"/>
                <a:gd name="T49" fmla="*/ 33 h 400"/>
                <a:gd name="T50" fmla="*/ 265 w 400"/>
                <a:gd name="T51" fmla="*/ 47 h 400"/>
                <a:gd name="T52" fmla="*/ 318 w 400"/>
                <a:gd name="T53" fmla="*/ 82 h 400"/>
                <a:gd name="T54" fmla="*/ 354 w 400"/>
                <a:gd name="T55" fmla="*/ 135 h 400"/>
                <a:gd name="T56" fmla="*/ 367 w 400"/>
                <a:gd name="T57" fmla="*/ 200 h 400"/>
                <a:gd name="T58" fmla="*/ 354 w 400"/>
                <a:gd name="T59" fmla="*/ 265 h 400"/>
                <a:gd name="T60" fmla="*/ 354 w 400"/>
                <a:gd name="T61" fmla="*/ 265 h 400"/>
                <a:gd name="T62" fmla="*/ 354 w 400"/>
                <a:gd name="T63" fmla="*/ 26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400">
                  <a:moveTo>
                    <a:pt x="374" y="100"/>
                  </a:moveTo>
                  <a:cubicBezTo>
                    <a:pt x="356" y="69"/>
                    <a:pt x="331" y="45"/>
                    <a:pt x="301" y="27"/>
                  </a:cubicBezTo>
                  <a:cubicBezTo>
                    <a:pt x="270" y="9"/>
                    <a:pt x="237" y="0"/>
                    <a:pt x="200" y="0"/>
                  </a:cubicBezTo>
                  <a:cubicBezTo>
                    <a:pt x="164" y="0"/>
                    <a:pt x="130" y="9"/>
                    <a:pt x="100" y="27"/>
                  </a:cubicBezTo>
                  <a:cubicBezTo>
                    <a:pt x="69" y="45"/>
                    <a:pt x="45" y="69"/>
                    <a:pt x="27" y="100"/>
                  </a:cubicBezTo>
                  <a:cubicBezTo>
                    <a:pt x="9" y="130"/>
                    <a:pt x="0" y="164"/>
                    <a:pt x="0" y="200"/>
                  </a:cubicBezTo>
                  <a:cubicBezTo>
                    <a:pt x="0" y="237"/>
                    <a:pt x="9" y="270"/>
                    <a:pt x="27" y="301"/>
                  </a:cubicBezTo>
                  <a:cubicBezTo>
                    <a:pt x="45" y="331"/>
                    <a:pt x="69" y="356"/>
                    <a:pt x="100" y="374"/>
                  </a:cubicBezTo>
                  <a:cubicBezTo>
                    <a:pt x="130" y="391"/>
                    <a:pt x="164" y="400"/>
                    <a:pt x="200" y="400"/>
                  </a:cubicBezTo>
                  <a:cubicBezTo>
                    <a:pt x="237" y="400"/>
                    <a:pt x="270" y="391"/>
                    <a:pt x="301" y="374"/>
                  </a:cubicBezTo>
                  <a:cubicBezTo>
                    <a:pt x="331" y="356"/>
                    <a:pt x="356" y="331"/>
                    <a:pt x="374" y="301"/>
                  </a:cubicBezTo>
                  <a:cubicBezTo>
                    <a:pt x="392" y="270"/>
                    <a:pt x="400" y="237"/>
                    <a:pt x="400" y="200"/>
                  </a:cubicBezTo>
                  <a:cubicBezTo>
                    <a:pt x="400" y="164"/>
                    <a:pt x="392" y="130"/>
                    <a:pt x="374" y="100"/>
                  </a:cubicBezTo>
                  <a:close/>
                  <a:moveTo>
                    <a:pt x="354" y="265"/>
                  </a:moveTo>
                  <a:cubicBezTo>
                    <a:pt x="345" y="286"/>
                    <a:pt x="333" y="303"/>
                    <a:pt x="318" y="318"/>
                  </a:cubicBezTo>
                  <a:cubicBezTo>
                    <a:pt x="303" y="333"/>
                    <a:pt x="286" y="345"/>
                    <a:pt x="265" y="354"/>
                  </a:cubicBezTo>
                  <a:cubicBezTo>
                    <a:pt x="244" y="363"/>
                    <a:pt x="223" y="367"/>
                    <a:pt x="200" y="367"/>
                  </a:cubicBezTo>
                  <a:cubicBezTo>
                    <a:pt x="178" y="367"/>
                    <a:pt x="156" y="363"/>
                    <a:pt x="135" y="354"/>
                  </a:cubicBezTo>
                  <a:cubicBezTo>
                    <a:pt x="115" y="345"/>
                    <a:pt x="97" y="333"/>
                    <a:pt x="82" y="318"/>
                  </a:cubicBezTo>
                  <a:cubicBezTo>
                    <a:pt x="67" y="303"/>
                    <a:pt x="56" y="286"/>
                    <a:pt x="47" y="265"/>
                  </a:cubicBezTo>
                  <a:cubicBezTo>
                    <a:pt x="38" y="244"/>
                    <a:pt x="33" y="223"/>
                    <a:pt x="33" y="200"/>
                  </a:cubicBezTo>
                  <a:cubicBezTo>
                    <a:pt x="33" y="178"/>
                    <a:pt x="38" y="156"/>
                    <a:pt x="47" y="135"/>
                  </a:cubicBezTo>
                  <a:cubicBezTo>
                    <a:pt x="56" y="115"/>
                    <a:pt x="67" y="97"/>
                    <a:pt x="82" y="82"/>
                  </a:cubicBezTo>
                  <a:cubicBezTo>
                    <a:pt x="97" y="67"/>
                    <a:pt x="115" y="56"/>
                    <a:pt x="135" y="47"/>
                  </a:cubicBezTo>
                  <a:cubicBezTo>
                    <a:pt x="156" y="38"/>
                    <a:pt x="178" y="33"/>
                    <a:pt x="200" y="33"/>
                  </a:cubicBezTo>
                  <a:cubicBezTo>
                    <a:pt x="223" y="33"/>
                    <a:pt x="244" y="38"/>
                    <a:pt x="265" y="47"/>
                  </a:cubicBezTo>
                  <a:cubicBezTo>
                    <a:pt x="286" y="56"/>
                    <a:pt x="303" y="67"/>
                    <a:pt x="318" y="82"/>
                  </a:cubicBezTo>
                  <a:cubicBezTo>
                    <a:pt x="333" y="97"/>
                    <a:pt x="345" y="115"/>
                    <a:pt x="354" y="135"/>
                  </a:cubicBezTo>
                  <a:cubicBezTo>
                    <a:pt x="363" y="156"/>
                    <a:pt x="367" y="178"/>
                    <a:pt x="367" y="200"/>
                  </a:cubicBezTo>
                  <a:cubicBezTo>
                    <a:pt x="367" y="223"/>
                    <a:pt x="363" y="244"/>
                    <a:pt x="354" y="265"/>
                  </a:cubicBezTo>
                  <a:close/>
                  <a:moveTo>
                    <a:pt x="354" y="265"/>
                  </a:moveTo>
                  <a:cubicBezTo>
                    <a:pt x="354" y="265"/>
                    <a:pt x="354" y="265"/>
                    <a:pt x="354" y="26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38" name="Freeform 477">
              <a:extLst>
                <a:ext uri="{FF2B5EF4-FFF2-40B4-BE49-F238E27FC236}">
                  <a16:creationId xmlns:a16="http://schemas.microsoft.com/office/drawing/2014/main" id="{DE97618C-09BD-42AB-B36F-012732FDF909}"/>
                </a:ext>
              </a:extLst>
            </p:cNvPr>
            <p:cNvSpPr>
              <a:spLocks noEditPoints="1"/>
            </p:cNvSpPr>
            <p:nvPr/>
          </p:nvSpPr>
          <p:spPr bwMode="auto">
            <a:xfrm>
              <a:off x="-998539" y="4237044"/>
              <a:ext cx="733425" cy="347664"/>
            </a:xfrm>
            <a:custGeom>
              <a:avLst/>
              <a:gdLst>
                <a:gd name="T0" fmla="*/ 157 w 194"/>
                <a:gd name="T1" fmla="*/ 19 h 92"/>
                <a:gd name="T2" fmla="*/ 97 w 194"/>
                <a:gd name="T3" fmla="*/ 0 h 92"/>
                <a:gd name="T4" fmla="*/ 38 w 194"/>
                <a:gd name="T5" fmla="*/ 19 h 92"/>
                <a:gd name="T6" fmla="*/ 2 w 194"/>
                <a:gd name="T7" fmla="*/ 70 h 92"/>
                <a:gd name="T8" fmla="*/ 3 w 194"/>
                <a:gd name="T9" fmla="*/ 83 h 92"/>
                <a:gd name="T10" fmla="*/ 13 w 194"/>
                <a:gd name="T11" fmla="*/ 91 h 92"/>
                <a:gd name="T12" fmla="*/ 25 w 194"/>
                <a:gd name="T13" fmla="*/ 90 h 92"/>
                <a:gd name="T14" fmla="*/ 34 w 194"/>
                <a:gd name="T15" fmla="*/ 80 h 92"/>
                <a:gd name="T16" fmla="*/ 58 w 194"/>
                <a:gd name="T17" fmla="*/ 46 h 92"/>
                <a:gd name="T18" fmla="*/ 97 w 194"/>
                <a:gd name="T19" fmla="*/ 33 h 92"/>
                <a:gd name="T20" fmla="*/ 137 w 194"/>
                <a:gd name="T21" fmla="*/ 46 h 92"/>
                <a:gd name="T22" fmla="*/ 161 w 194"/>
                <a:gd name="T23" fmla="*/ 80 h 92"/>
                <a:gd name="T24" fmla="*/ 169 w 194"/>
                <a:gd name="T25" fmla="*/ 90 h 92"/>
                <a:gd name="T26" fmla="*/ 182 w 194"/>
                <a:gd name="T27" fmla="*/ 91 h 92"/>
                <a:gd name="T28" fmla="*/ 192 w 194"/>
                <a:gd name="T29" fmla="*/ 83 h 92"/>
                <a:gd name="T30" fmla="*/ 193 w 194"/>
                <a:gd name="T31" fmla="*/ 70 h 92"/>
                <a:gd name="T32" fmla="*/ 157 w 194"/>
                <a:gd name="T33" fmla="*/ 19 h 92"/>
                <a:gd name="T34" fmla="*/ 157 w 194"/>
                <a:gd name="T35" fmla="*/ 19 h 92"/>
                <a:gd name="T36" fmla="*/ 157 w 194"/>
                <a:gd name="T37"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4" h="92">
                  <a:moveTo>
                    <a:pt x="157" y="19"/>
                  </a:moveTo>
                  <a:cubicBezTo>
                    <a:pt x="139" y="6"/>
                    <a:pt x="119" y="0"/>
                    <a:pt x="97" y="0"/>
                  </a:cubicBezTo>
                  <a:cubicBezTo>
                    <a:pt x="75" y="0"/>
                    <a:pt x="55" y="6"/>
                    <a:pt x="38" y="19"/>
                  </a:cubicBezTo>
                  <a:cubicBezTo>
                    <a:pt x="20" y="32"/>
                    <a:pt x="8" y="49"/>
                    <a:pt x="2" y="70"/>
                  </a:cubicBezTo>
                  <a:cubicBezTo>
                    <a:pt x="0" y="74"/>
                    <a:pt x="1" y="79"/>
                    <a:pt x="3" y="83"/>
                  </a:cubicBezTo>
                  <a:cubicBezTo>
                    <a:pt x="5" y="87"/>
                    <a:pt x="8" y="90"/>
                    <a:pt x="13" y="91"/>
                  </a:cubicBezTo>
                  <a:cubicBezTo>
                    <a:pt x="17" y="92"/>
                    <a:pt x="21" y="92"/>
                    <a:pt x="25" y="90"/>
                  </a:cubicBezTo>
                  <a:cubicBezTo>
                    <a:pt x="29" y="88"/>
                    <a:pt x="32" y="84"/>
                    <a:pt x="34" y="80"/>
                  </a:cubicBezTo>
                  <a:cubicBezTo>
                    <a:pt x="38" y="66"/>
                    <a:pt x="46" y="55"/>
                    <a:pt x="58" y="46"/>
                  </a:cubicBezTo>
                  <a:cubicBezTo>
                    <a:pt x="69" y="38"/>
                    <a:pt x="83" y="33"/>
                    <a:pt x="97" y="33"/>
                  </a:cubicBezTo>
                  <a:cubicBezTo>
                    <a:pt x="112" y="33"/>
                    <a:pt x="125" y="38"/>
                    <a:pt x="137" y="46"/>
                  </a:cubicBezTo>
                  <a:cubicBezTo>
                    <a:pt x="148" y="55"/>
                    <a:pt x="157" y="66"/>
                    <a:pt x="161" y="80"/>
                  </a:cubicBezTo>
                  <a:cubicBezTo>
                    <a:pt x="162" y="84"/>
                    <a:pt x="165" y="88"/>
                    <a:pt x="169" y="90"/>
                  </a:cubicBezTo>
                  <a:cubicBezTo>
                    <a:pt x="173" y="92"/>
                    <a:pt x="178" y="92"/>
                    <a:pt x="182" y="91"/>
                  </a:cubicBezTo>
                  <a:cubicBezTo>
                    <a:pt x="186" y="90"/>
                    <a:pt x="190" y="87"/>
                    <a:pt x="192" y="83"/>
                  </a:cubicBezTo>
                  <a:cubicBezTo>
                    <a:pt x="194" y="79"/>
                    <a:pt x="194" y="74"/>
                    <a:pt x="193" y="70"/>
                  </a:cubicBezTo>
                  <a:cubicBezTo>
                    <a:pt x="186" y="49"/>
                    <a:pt x="174" y="32"/>
                    <a:pt x="157" y="19"/>
                  </a:cubicBezTo>
                  <a:close/>
                  <a:moveTo>
                    <a:pt x="157" y="19"/>
                  </a:moveTo>
                  <a:cubicBezTo>
                    <a:pt x="157" y="19"/>
                    <a:pt x="157" y="19"/>
                    <a:pt x="157" y="19"/>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39" name="Freeform 478">
              <a:extLst>
                <a:ext uri="{FF2B5EF4-FFF2-40B4-BE49-F238E27FC236}">
                  <a16:creationId xmlns:a16="http://schemas.microsoft.com/office/drawing/2014/main" id="{CBDE454E-5470-4D14-99CE-73FBC5307D9D}"/>
                </a:ext>
              </a:extLst>
            </p:cNvPr>
            <p:cNvSpPr>
              <a:spLocks noEditPoints="1"/>
            </p:cNvSpPr>
            <p:nvPr/>
          </p:nvSpPr>
          <p:spPr bwMode="auto">
            <a:xfrm>
              <a:off x="-1009651" y="3794130"/>
              <a:ext cx="254000" cy="254001"/>
            </a:xfrm>
            <a:custGeom>
              <a:avLst/>
              <a:gdLst>
                <a:gd name="T0" fmla="*/ 33 w 67"/>
                <a:gd name="T1" fmla="*/ 67 h 67"/>
                <a:gd name="T2" fmla="*/ 57 w 67"/>
                <a:gd name="T3" fmla="*/ 57 h 67"/>
                <a:gd name="T4" fmla="*/ 67 w 67"/>
                <a:gd name="T5" fmla="*/ 33 h 67"/>
                <a:gd name="T6" fmla="*/ 57 w 67"/>
                <a:gd name="T7" fmla="*/ 10 h 67"/>
                <a:gd name="T8" fmla="*/ 33 w 67"/>
                <a:gd name="T9" fmla="*/ 0 h 67"/>
                <a:gd name="T10" fmla="*/ 10 w 67"/>
                <a:gd name="T11" fmla="*/ 10 h 67"/>
                <a:gd name="T12" fmla="*/ 0 w 67"/>
                <a:gd name="T13" fmla="*/ 33 h 67"/>
                <a:gd name="T14" fmla="*/ 10 w 67"/>
                <a:gd name="T15" fmla="*/ 57 h 67"/>
                <a:gd name="T16" fmla="*/ 33 w 67"/>
                <a:gd name="T17" fmla="*/ 67 h 67"/>
                <a:gd name="T18" fmla="*/ 33 w 67"/>
                <a:gd name="T19" fmla="*/ 67 h 67"/>
                <a:gd name="T20" fmla="*/ 33 w 67"/>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33" y="67"/>
                  </a:moveTo>
                  <a:cubicBezTo>
                    <a:pt x="43" y="67"/>
                    <a:pt x="51" y="64"/>
                    <a:pt x="57" y="57"/>
                  </a:cubicBezTo>
                  <a:cubicBezTo>
                    <a:pt x="64" y="51"/>
                    <a:pt x="67" y="43"/>
                    <a:pt x="67" y="33"/>
                  </a:cubicBezTo>
                  <a:cubicBezTo>
                    <a:pt x="67" y="24"/>
                    <a:pt x="64" y="16"/>
                    <a:pt x="57" y="10"/>
                  </a:cubicBezTo>
                  <a:cubicBezTo>
                    <a:pt x="51" y="3"/>
                    <a:pt x="43" y="0"/>
                    <a:pt x="33" y="0"/>
                  </a:cubicBezTo>
                  <a:cubicBezTo>
                    <a:pt x="24" y="0"/>
                    <a:pt x="16" y="3"/>
                    <a:pt x="10" y="10"/>
                  </a:cubicBezTo>
                  <a:cubicBezTo>
                    <a:pt x="3" y="16"/>
                    <a:pt x="0" y="24"/>
                    <a:pt x="0" y="33"/>
                  </a:cubicBezTo>
                  <a:cubicBezTo>
                    <a:pt x="0" y="43"/>
                    <a:pt x="3" y="51"/>
                    <a:pt x="10" y="57"/>
                  </a:cubicBezTo>
                  <a:cubicBezTo>
                    <a:pt x="16" y="64"/>
                    <a:pt x="24" y="67"/>
                    <a:pt x="33" y="67"/>
                  </a:cubicBezTo>
                  <a:close/>
                  <a:moveTo>
                    <a:pt x="33" y="67"/>
                  </a:moveTo>
                  <a:cubicBezTo>
                    <a:pt x="33" y="67"/>
                    <a:pt x="33" y="67"/>
                    <a:pt x="33" y="6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40" name="Freeform 479">
              <a:extLst>
                <a:ext uri="{FF2B5EF4-FFF2-40B4-BE49-F238E27FC236}">
                  <a16:creationId xmlns:a16="http://schemas.microsoft.com/office/drawing/2014/main" id="{72A8D64D-8824-4ADB-9B51-F28905580A76}"/>
                </a:ext>
              </a:extLst>
            </p:cNvPr>
            <p:cNvSpPr>
              <a:spLocks noEditPoints="1"/>
            </p:cNvSpPr>
            <p:nvPr/>
          </p:nvSpPr>
          <p:spPr bwMode="auto">
            <a:xfrm>
              <a:off x="-503238" y="3794125"/>
              <a:ext cx="249238" cy="254001"/>
            </a:xfrm>
            <a:custGeom>
              <a:avLst/>
              <a:gdLst>
                <a:gd name="T0" fmla="*/ 33 w 66"/>
                <a:gd name="T1" fmla="*/ 0 h 67"/>
                <a:gd name="T2" fmla="*/ 9 w 66"/>
                <a:gd name="T3" fmla="*/ 10 h 67"/>
                <a:gd name="T4" fmla="*/ 0 w 66"/>
                <a:gd name="T5" fmla="*/ 33 h 67"/>
                <a:gd name="T6" fmla="*/ 9 w 66"/>
                <a:gd name="T7" fmla="*/ 57 h 67"/>
                <a:gd name="T8" fmla="*/ 33 w 66"/>
                <a:gd name="T9" fmla="*/ 67 h 67"/>
                <a:gd name="T10" fmla="*/ 57 w 66"/>
                <a:gd name="T11" fmla="*/ 57 h 67"/>
                <a:gd name="T12" fmla="*/ 66 w 66"/>
                <a:gd name="T13" fmla="*/ 33 h 67"/>
                <a:gd name="T14" fmla="*/ 57 w 66"/>
                <a:gd name="T15" fmla="*/ 10 h 67"/>
                <a:gd name="T16" fmla="*/ 33 w 66"/>
                <a:gd name="T17" fmla="*/ 0 h 67"/>
                <a:gd name="T18" fmla="*/ 33 w 66"/>
                <a:gd name="T19" fmla="*/ 0 h 67"/>
                <a:gd name="T20" fmla="*/ 33 w 66"/>
                <a:gd name="T2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7">
                  <a:moveTo>
                    <a:pt x="33" y="0"/>
                  </a:moveTo>
                  <a:cubicBezTo>
                    <a:pt x="24" y="0"/>
                    <a:pt x="16" y="3"/>
                    <a:pt x="9" y="10"/>
                  </a:cubicBezTo>
                  <a:cubicBezTo>
                    <a:pt x="3" y="16"/>
                    <a:pt x="0" y="24"/>
                    <a:pt x="0" y="33"/>
                  </a:cubicBezTo>
                  <a:cubicBezTo>
                    <a:pt x="0" y="43"/>
                    <a:pt x="3" y="51"/>
                    <a:pt x="9" y="57"/>
                  </a:cubicBezTo>
                  <a:cubicBezTo>
                    <a:pt x="16" y="64"/>
                    <a:pt x="24" y="67"/>
                    <a:pt x="33" y="67"/>
                  </a:cubicBezTo>
                  <a:cubicBezTo>
                    <a:pt x="42" y="67"/>
                    <a:pt x="50" y="64"/>
                    <a:pt x="57" y="57"/>
                  </a:cubicBezTo>
                  <a:cubicBezTo>
                    <a:pt x="63" y="51"/>
                    <a:pt x="66" y="43"/>
                    <a:pt x="66" y="33"/>
                  </a:cubicBezTo>
                  <a:cubicBezTo>
                    <a:pt x="66" y="24"/>
                    <a:pt x="63" y="16"/>
                    <a:pt x="57" y="10"/>
                  </a:cubicBezTo>
                  <a:cubicBezTo>
                    <a:pt x="50" y="3"/>
                    <a:pt x="42" y="0"/>
                    <a:pt x="33" y="0"/>
                  </a:cubicBezTo>
                  <a:close/>
                  <a:moveTo>
                    <a:pt x="33" y="0"/>
                  </a:moveTo>
                  <a:cubicBezTo>
                    <a:pt x="33" y="0"/>
                    <a:pt x="33" y="0"/>
                    <a:pt x="33"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41" name="Freeform 56">
            <a:extLst>
              <a:ext uri="{FF2B5EF4-FFF2-40B4-BE49-F238E27FC236}">
                <a16:creationId xmlns:a16="http://schemas.microsoft.com/office/drawing/2014/main" id="{31C75134-E9C1-4229-910A-27B572BA3744}"/>
              </a:ext>
            </a:extLst>
          </p:cNvPr>
          <p:cNvSpPr>
            <a:spLocks noChangeAspect="1" noEditPoints="1"/>
          </p:cNvSpPr>
          <p:nvPr/>
        </p:nvSpPr>
        <p:spPr bwMode="auto">
          <a:xfrm>
            <a:off x="1356581" y="4033900"/>
            <a:ext cx="267422" cy="268546"/>
          </a:xfrm>
          <a:custGeom>
            <a:avLst/>
            <a:gdLst>
              <a:gd name="T0" fmla="*/ 385 w 400"/>
              <a:gd name="T1" fmla="*/ 123 h 402"/>
              <a:gd name="T2" fmla="*/ 342 w 400"/>
              <a:gd name="T3" fmla="*/ 59 h 402"/>
              <a:gd name="T4" fmla="*/ 278 w 400"/>
              <a:gd name="T5" fmla="*/ 16 h 402"/>
              <a:gd name="T6" fmla="*/ 200 w 400"/>
              <a:gd name="T7" fmla="*/ 0 h 402"/>
              <a:gd name="T8" fmla="*/ 122 w 400"/>
              <a:gd name="T9" fmla="*/ 16 h 402"/>
              <a:gd name="T10" fmla="*/ 59 w 400"/>
              <a:gd name="T11" fmla="*/ 59 h 402"/>
              <a:gd name="T12" fmla="*/ 16 w 400"/>
              <a:gd name="T13" fmla="*/ 123 h 402"/>
              <a:gd name="T14" fmla="*/ 0 w 400"/>
              <a:gd name="T15" fmla="*/ 201 h 402"/>
              <a:gd name="T16" fmla="*/ 16 w 400"/>
              <a:gd name="T17" fmla="*/ 279 h 402"/>
              <a:gd name="T18" fmla="*/ 59 w 400"/>
              <a:gd name="T19" fmla="*/ 343 h 402"/>
              <a:gd name="T20" fmla="*/ 122 w 400"/>
              <a:gd name="T21" fmla="*/ 386 h 402"/>
              <a:gd name="T22" fmla="*/ 200 w 400"/>
              <a:gd name="T23" fmla="*/ 402 h 402"/>
              <a:gd name="T24" fmla="*/ 278 w 400"/>
              <a:gd name="T25" fmla="*/ 386 h 402"/>
              <a:gd name="T26" fmla="*/ 342 w 400"/>
              <a:gd name="T27" fmla="*/ 343 h 402"/>
              <a:gd name="T28" fmla="*/ 385 w 400"/>
              <a:gd name="T29" fmla="*/ 279 h 402"/>
              <a:gd name="T30" fmla="*/ 400 w 400"/>
              <a:gd name="T31" fmla="*/ 201 h 402"/>
              <a:gd name="T32" fmla="*/ 385 w 400"/>
              <a:gd name="T33" fmla="*/ 123 h 402"/>
              <a:gd name="T34" fmla="*/ 82 w 400"/>
              <a:gd name="T35" fmla="*/ 279 h 402"/>
              <a:gd name="T36" fmla="*/ 58 w 400"/>
              <a:gd name="T37" fmla="*/ 201 h 402"/>
              <a:gd name="T38" fmla="*/ 77 w 400"/>
              <a:gd name="T39" fmla="*/ 129 h 402"/>
              <a:gd name="T40" fmla="*/ 129 w 400"/>
              <a:gd name="T41" fmla="*/ 77 h 402"/>
              <a:gd name="T42" fmla="*/ 200 w 400"/>
              <a:gd name="T43" fmla="*/ 58 h 402"/>
              <a:gd name="T44" fmla="*/ 278 w 400"/>
              <a:gd name="T45" fmla="*/ 82 h 402"/>
              <a:gd name="T46" fmla="*/ 82 w 400"/>
              <a:gd name="T47" fmla="*/ 279 h 402"/>
              <a:gd name="T48" fmla="*/ 331 w 400"/>
              <a:gd name="T49" fmla="*/ 256 h 402"/>
              <a:gd name="T50" fmla="*/ 301 w 400"/>
              <a:gd name="T51" fmla="*/ 302 h 402"/>
              <a:gd name="T52" fmla="*/ 255 w 400"/>
              <a:gd name="T53" fmla="*/ 332 h 402"/>
              <a:gd name="T54" fmla="*/ 200 w 400"/>
              <a:gd name="T55" fmla="*/ 343 h 402"/>
              <a:gd name="T56" fmla="*/ 123 w 400"/>
              <a:gd name="T57" fmla="*/ 320 h 402"/>
              <a:gd name="T58" fmla="*/ 319 w 400"/>
              <a:gd name="T59" fmla="*/ 124 h 402"/>
              <a:gd name="T60" fmla="*/ 342 w 400"/>
              <a:gd name="T61" fmla="*/ 201 h 402"/>
              <a:gd name="T62" fmla="*/ 331 w 400"/>
              <a:gd name="T63" fmla="*/ 256 h 402"/>
              <a:gd name="T64" fmla="*/ 331 w 400"/>
              <a:gd name="T65" fmla="*/ 256 h 402"/>
              <a:gd name="T66" fmla="*/ 331 w 400"/>
              <a:gd name="T67" fmla="*/ 25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402">
                <a:moveTo>
                  <a:pt x="385" y="123"/>
                </a:moveTo>
                <a:cubicBezTo>
                  <a:pt x="374" y="98"/>
                  <a:pt x="360" y="77"/>
                  <a:pt x="342" y="59"/>
                </a:cubicBezTo>
                <a:cubicBezTo>
                  <a:pt x="324" y="41"/>
                  <a:pt x="303" y="26"/>
                  <a:pt x="278" y="16"/>
                </a:cubicBezTo>
                <a:cubicBezTo>
                  <a:pt x="253" y="5"/>
                  <a:pt x="227" y="0"/>
                  <a:pt x="200" y="0"/>
                </a:cubicBezTo>
                <a:cubicBezTo>
                  <a:pt x="173" y="0"/>
                  <a:pt x="147" y="5"/>
                  <a:pt x="122" y="16"/>
                </a:cubicBezTo>
                <a:cubicBezTo>
                  <a:pt x="98" y="26"/>
                  <a:pt x="76" y="41"/>
                  <a:pt x="59" y="59"/>
                </a:cubicBezTo>
                <a:cubicBezTo>
                  <a:pt x="41" y="77"/>
                  <a:pt x="27" y="98"/>
                  <a:pt x="16" y="123"/>
                </a:cubicBezTo>
                <a:cubicBezTo>
                  <a:pt x="5" y="147"/>
                  <a:pt x="0" y="173"/>
                  <a:pt x="0" y="201"/>
                </a:cubicBezTo>
                <a:cubicBezTo>
                  <a:pt x="0" y="228"/>
                  <a:pt x="5" y="254"/>
                  <a:pt x="16" y="279"/>
                </a:cubicBezTo>
                <a:cubicBezTo>
                  <a:pt x="27" y="304"/>
                  <a:pt x="41" y="325"/>
                  <a:pt x="59" y="343"/>
                </a:cubicBezTo>
                <a:cubicBezTo>
                  <a:pt x="76" y="361"/>
                  <a:pt x="98" y="375"/>
                  <a:pt x="122" y="386"/>
                </a:cubicBezTo>
                <a:cubicBezTo>
                  <a:pt x="147" y="396"/>
                  <a:pt x="173" y="402"/>
                  <a:pt x="200" y="402"/>
                </a:cubicBezTo>
                <a:cubicBezTo>
                  <a:pt x="227" y="402"/>
                  <a:pt x="253" y="396"/>
                  <a:pt x="278" y="386"/>
                </a:cubicBezTo>
                <a:cubicBezTo>
                  <a:pt x="303" y="375"/>
                  <a:pt x="324" y="361"/>
                  <a:pt x="342" y="343"/>
                </a:cubicBezTo>
                <a:cubicBezTo>
                  <a:pt x="360" y="325"/>
                  <a:pt x="374" y="304"/>
                  <a:pt x="385" y="279"/>
                </a:cubicBezTo>
                <a:cubicBezTo>
                  <a:pt x="395" y="254"/>
                  <a:pt x="400" y="228"/>
                  <a:pt x="400" y="201"/>
                </a:cubicBezTo>
                <a:cubicBezTo>
                  <a:pt x="400" y="173"/>
                  <a:pt x="395" y="147"/>
                  <a:pt x="385" y="123"/>
                </a:cubicBezTo>
                <a:close/>
                <a:moveTo>
                  <a:pt x="82" y="279"/>
                </a:moveTo>
                <a:cubicBezTo>
                  <a:pt x="66" y="255"/>
                  <a:pt x="58" y="229"/>
                  <a:pt x="58" y="201"/>
                </a:cubicBezTo>
                <a:cubicBezTo>
                  <a:pt x="58" y="175"/>
                  <a:pt x="65" y="151"/>
                  <a:pt x="77" y="129"/>
                </a:cubicBezTo>
                <a:cubicBezTo>
                  <a:pt x="90" y="107"/>
                  <a:pt x="107" y="90"/>
                  <a:pt x="129" y="77"/>
                </a:cubicBezTo>
                <a:cubicBezTo>
                  <a:pt x="151" y="65"/>
                  <a:pt x="175" y="58"/>
                  <a:pt x="200" y="58"/>
                </a:cubicBezTo>
                <a:cubicBezTo>
                  <a:pt x="229" y="58"/>
                  <a:pt x="255" y="66"/>
                  <a:pt x="278" y="82"/>
                </a:cubicBezTo>
                <a:lnTo>
                  <a:pt x="82" y="279"/>
                </a:lnTo>
                <a:close/>
                <a:moveTo>
                  <a:pt x="331" y="256"/>
                </a:moveTo>
                <a:cubicBezTo>
                  <a:pt x="323" y="274"/>
                  <a:pt x="313" y="289"/>
                  <a:pt x="301" y="302"/>
                </a:cubicBezTo>
                <a:cubicBezTo>
                  <a:pt x="288" y="314"/>
                  <a:pt x="273" y="324"/>
                  <a:pt x="255" y="332"/>
                </a:cubicBezTo>
                <a:cubicBezTo>
                  <a:pt x="238" y="340"/>
                  <a:pt x="220" y="343"/>
                  <a:pt x="200" y="343"/>
                </a:cubicBezTo>
                <a:cubicBezTo>
                  <a:pt x="172" y="343"/>
                  <a:pt x="147" y="336"/>
                  <a:pt x="123" y="320"/>
                </a:cubicBezTo>
                <a:cubicBezTo>
                  <a:pt x="319" y="124"/>
                  <a:pt x="319" y="124"/>
                  <a:pt x="319" y="124"/>
                </a:cubicBezTo>
                <a:cubicBezTo>
                  <a:pt x="335" y="147"/>
                  <a:pt x="342" y="173"/>
                  <a:pt x="342" y="201"/>
                </a:cubicBezTo>
                <a:cubicBezTo>
                  <a:pt x="342" y="220"/>
                  <a:pt x="338" y="239"/>
                  <a:pt x="331" y="256"/>
                </a:cubicBezTo>
                <a:close/>
                <a:moveTo>
                  <a:pt x="331" y="256"/>
                </a:moveTo>
                <a:cubicBezTo>
                  <a:pt x="331" y="256"/>
                  <a:pt x="331" y="256"/>
                  <a:pt x="331" y="256"/>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42" name="Group 33">
            <a:extLst>
              <a:ext uri="{FF2B5EF4-FFF2-40B4-BE49-F238E27FC236}">
                <a16:creationId xmlns:a16="http://schemas.microsoft.com/office/drawing/2014/main" id="{D65B76B8-420F-4C6D-91F8-775EFA6B0C2E}"/>
              </a:ext>
            </a:extLst>
          </p:cNvPr>
          <p:cNvGrpSpPr>
            <a:grpSpLocks noChangeAspect="1"/>
          </p:cNvGrpSpPr>
          <p:nvPr/>
        </p:nvGrpSpPr>
        <p:grpSpPr>
          <a:xfrm>
            <a:off x="2018471" y="4023225"/>
            <a:ext cx="242982" cy="289895"/>
            <a:chOff x="6751638" y="4362450"/>
            <a:chExt cx="1373187" cy="1638301"/>
          </a:xfrm>
          <a:solidFill>
            <a:srgbClr val="000000"/>
          </a:solidFill>
        </p:grpSpPr>
        <p:sp>
          <p:nvSpPr>
            <p:cNvPr id="143" name="Freeform 60">
              <a:extLst>
                <a:ext uri="{FF2B5EF4-FFF2-40B4-BE49-F238E27FC236}">
                  <a16:creationId xmlns:a16="http://schemas.microsoft.com/office/drawing/2014/main" id="{CE3B0084-693B-46F4-A942-AD5F11AA7755}"/>
                </a:ext>
              </a:extLst>
            </p:cNvPr>
            <p:cNvSpPr>
              <a:spLocks noEditPoints="1"/>
            </p:cNvSpPr>
            <p:nvPr/>
          </p:nvSpPr>
          <p:spPr bwMode="auto">
            <a:xfrm>
              <a:off x="6751638" y="4732338"/>
              <a:ext cx="1373187" cy="1268413"/>
            </a:xfrm>
            <a:custGeom>
              <a:avLst/>
              <a:gdLst>
                <a:gd name="T0" fmla="*/ 322 w 363"/>
                <a:gd name="T1" fmla="*/ 186 h 336"/>
                <a:gd name="T2" fmla="*/ 304 w 363"/>
                <a:gd name="T3" fmla="*/ 128 h 336"/>
                <a:gd name="T4" fmla="*/ 321 w 363"/>
                <a:gd name="T5" fmla="*/ 74 h 336"/>
                <a:gd name="T6" fmla="*/ 351 w 363"/>
                <a:gd name="T7" fmla="*/ 43 h 336"/>
                <a:gd name="T8" fmla="*/ 324 w 363"/>
                <a:gd name="T9" fmla="*/ 17 h 336"/>
                <a:gd name="T10" fmla="*/ 268 w 363"/>
                <a:gd name="T11" fmla="*/ 0 h 336"/>
                <a:gd name="T12" fmla="*/ 223 w 363"/>
                <a:gd name="T13" fmla="*/ 9 h 336"/>
                <a:gd name="T14" fmla="*/ 186 w 363"/>
                <a:gd name="T15" fmla="*/ 18 h 336"/>
                <a:gd name="T16" fmla="*/ 150 w 363"/>
                <a:gd name="T17" fmla="*/ 10 h 336"/>
                <a:gd name="T18" fmla="*/ 104 w 363"/>
                <a:gd name="T19" fmla="*/ 2 h 336"/>
                <a:gd name="T20" fmla="*/ 29 w 363"/>
                <a:gd name="T21" fmla="*/ 40 h 336"/>
                <a:gd name="T22" fmla="*/ 0 w 363"/>
                <a:gd name="T23" fmla="*/ 137 h 336"/>
                <a:gd name="T24" fmla="*/ 38 w 363"/>
                <a:gd name="T25" fmla="*/ 268 h 336"/>
                <a:gd name="T26" fmla="*/ 117 w 363"/>
                <a:gd name="T27" fmla="*/ 336 h 336"/>
                <a:gd name="T28" fmla="*/ 151 w 363"/>
                <a:gd name="T29" fmla="*/ 327 h 336"/>
                <a:gd name="T30" fmla="*/ 188 w 363"/>
                <a:gd name="T31" fmla="*/ 318 h 336"/>
                <a:gd name="T32" fmla="*/ 228 w 363"/>
                <a:gd name="T33" fmla="*/ 327 h 336"/>
                <a:gd name="T34" fmla="*/ 264 w 363"/>
                <a:gd name="T35" fmla="*/ 335 h 336"/>
                <a:gd name="T36" fmla="*/ 331 w 363"/>
                <a:gd name="T37" fmla="*/ 284 h 336"/>
                <a:gd name="T38" fmla="*/ 363 w 363"/>
                <a:gd name="T39" fmla="*/ 219 h 336"/>
                <a:gd name="T40" fmla="*/ 322 w 363"/>
                <a:gd name="T41" fmla="*/ 186 h 336"/>
                <a:gd name="T42" fmla="*/ 322 w 363"/>
                <a:gd name="T43" fmla="*/ 186 h 336"/>
                <a:gd name="T44" fmla="*/ 322 w 363"/>
                <a:gd name="T45" fmla="*/ 18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336">
                  <a:moveTo>
                    <a:pt x="322" y="186"/>
                  </a:moveTo>
                  <a:cubicBezTo>
                    <a:pt x="310" y="169"/>
                    <a:pt x="304" y="149"/>
                    <a:pt x="304" y="128"/>
                  </a:cubicBezTo>
                  <a:cubicBezTo>
                    <a:pt x="304" y="108"/>
                    <a:pt x="310" y="90"/>
                    <a:pt x="321" y="74"/>
                  </a:cubicBezTo>
                  <a:cubicBezTo>
                    <a:pt x="327" y="65"/>
                    <a:pt x="337" y="55"/>
                    <a:pt x="351" y="43"/>
                  </a:cubicBezTo>
                  <a:cubicBezTo>
                    <a:pt x="342" y="32"/>
                    <a:pt x="333" y="23"/>
                    <a:pt x="324" y="17"/>
                  </a:cubicBezTo>
                  <a:cubicBezTo>
                    <a:pt x="307" y="6"/>
                    <a:pt x="289" y="0"/>
                    <a:pt x="268" y="0"/>
                  </a:cubicBezTo>
                  <a:cubicBezTo>
                    <a:pt x="256" y="0"/>
                    <a:pt x="241" y="3"/>
                    <a:pt x="223" y="9"/>
                  </a:cubicBezTo>
                  <a:cubicBezTo>
                    <a:pt x="206" y="15"/>
                    <a:pt x="193" y="18"/>
                    <a:pt x="186" y="18"/>
                  </a:cubicBezTo>
                  <a:cubicBezTo>
                    <a:pt x="180" y="18"/>
                    <a:pt x="168" y="15"/>
                    <a:pt x="150" y="10"/>
                  </a:cubicBezTo>
                  <a:cubicBezTo>
                    <a:pt x="131" y="5"/>
                    <a:pt x="116" y="2"/>
                    <a:pt x="104" y="2"/>
                  </a:cubicBezTo>
                  <a:cubicBezTo>
                    <a:pt x="74" y="2"/>
                    <a:pt x="49" y="15"/>
                    <a:pt x="29" y="40"/>
                  </a:cubicBezTo>
                  <a:cubicBezTo>
                    <a:pt x="10" y="65"/>
                    <a:pt x="0" y="98"/>
                    <a:pt x="0" y="137"/>
                  </a:cubicBezTo>
                  <a:cubicBezTo>
                    <a:pt x="0" y="179"/>
                    <a:pt x="13" y="223"/>
                    <a:pt x="38" y="268"/>
                  </a:cubicBezTo>
                  <a:cubicBezTo>
                    <a:pt x="64" y="313"/>
                    <a:pt x="90" y="336"/>
                    <a:pt x="117" y="336"/>
                  </a:cubicBezTo>
                  <a:cubicBezTo>
                    <a:pt x="126" y="336"/>
                    <a:pt x="137" y="333"/>
                    <a:pt x="151" y="327"/>
                  </a:cubicBezTo>
                  <a:cubicBezTo>
                    <a:pt x="165" y="321"/>
                    <a:pt x="178" y="318"/>
                    <a:pt x="188" y="318"/>
                  </a:cubicBezTo>
                  <a:cubicBezTo>
                    <a:pt x="200" y="318"/>
                    <a:pt x="213" y="321"/>
                    <a:pt x="228" y="327"/>
                  </a:cubicBezTo>
                  <a:cubicBezTo>
                    <a:pt x="243" y="332"/>
                    <a:pt x="256" y="335"/>
                    <a:pt x="264" y="335"/>
                  </a:cubicBezTo>
                  <a:cubicBezTo>
                    <a:pt x="286" y="335"/>
                    <a:pt x="309" y="318"/>
                    <a:pt x="331" y="284"/>
                  </a:cubicBezTo>
                  <a:cubicBezTo>
                    <a:pt x="346" y="262"/>
                    <a:pt x="356" y="240"/>
                    <a:pt x="363" y="219"/>
                  </a:cubicBezTo>
                  <a:cubicBezTo>
                    <a:pt x="348" y="214"/>
                    <a:pt x="334" y="203"/>
                    <a:pt x="322" y="186"/>
                  </a:cubicBezTo>
                  <a:close/>
                  <a:moveTo>
                    <a:pt x="322" y="186"/>
                  </a:moveTo>
                  <a:cubicBezTo>
                    <a:pt x="322" y="186"/>
                    <a:pt x="322" y="186"/>
                    <a:pt x="322" y="186"/>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44" name="Freeform 61">
              <a:extLst>
                <a:ext uri="{FF2B5EF4-FFF2-40B4-BE49-F238E27FC236}">
                  <a16:creationId xmlns:a16="http://schemas.microsoft.com/office/drawing/2014/main" id="{444C9DE8-5DC2-4AA0-904D-28E25A370EE1}"/>
                </a:ext>
              </a:extLst>
            </p:cNvPr>
            <p:cNvSpPr>
              <a:spLocks noEditPoints="1"/>
            </p:cNvSpPr>
            <p:nvPr/>
          </p:nvSpPr>
          <p:spPr bwMode="auto">
            <a:xfrm>
              <a:off x="7424738" y="4362450"/>
              <a:ext cx="330200" cy="400050"/>
            </a:xfrm>
            <a:custGeom>
              <a:avLst/>
              <a:gdLst>
                <a:gd name="T0" fmla="*/ 55 w 87"/>
                <a:gd name="T1" fmla="*/ 82 h 106"/>
                <a:gd name="T2" fmla="*/ 80 w 87"/>
                <a:gd name="T3" fmla="*/ 46 h 106"/>
                <a:gd name="T4" fmla="*/ 87 w 87"/>
                <a:gd name="T5" fmla="*/ 11 h 106"/>
                <a:gd name="T6" fmla="*/ 87 w 87"/>
                <a:gd name="T7" fmla="*/ 8 h 106"/>
                <a:gd name="T8" fmla="*/ 87 w 87"/>
                <a:gd name="T9" fmla="*/ 6 h 106"/>
                <a:gd name="T10" fmla="*/ 86 w 87"/>
                <a:gd name="T11" fmla="*/ 3 h 106"/>
                <a:gd name="T12" fmla="*/ 86 w 87"/>
                <a:gd name="T13" fmla="*/ 0 h 106"/>
                <a:gd name="T14" fmla="*/ 20 w 87"/>
                <a:gd name="T15" fmla="*/ 39 h 106"/>
                <a:gd name="T16" fmla="*/ 0 w 87"/>
                <a:gd name="T17" fmla="*/ 106 h 106"/>
                <a:gd name="T18" fmla="*/ 27 w 87"/>
                <a:gd name="T19" fmla="*/ 101 h 106"/>
                <a:gd name="T20" fmla="*/ 55 w 87"/>
                <a:gd name="T21" fmla="*/ 82 h 106"/>
                <a:gd name="T22" fmla="*/ 55 w 87"/>
                <a:gd name="T23" fmla="*/ 82 h 106"/>
                <a:gd name="T24" fmla="*/ 55 w 87"/>
                <a:gd name="T25" fmla="*/ 8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106">
                  <a:moveTo>
                    <a:pt x="55" y="82"/>
                  </a:moveTo>
                  <a:cubicBezTo>
                    <a:pt x="66" y="71"/>
                    <a:pt x="74" y="59"/>
                    <a:pt x="80" y="46"/>
                  </a:cubicBezTo>
                  <a:cubicBezTo>
                    <a:pt x="85" y="33"/>
                    <a:pt x="87" y="22"/>
                    <a:pt x="87" y="11"/>
                  </a:cubicBezTo>
                  <a:cubicBezTo>
                    <a:pt x="87" y="10"/>
                    <a:pt x="87" y="9"/>
                    <a:pt x="87" y="8"/>
                  </a:cubicBezTo>
                  <a:cubicBezTo>
                    <a:pt x="87" y="7"/>
                    <a:pt x="87" y="6"/>
                    <a:pt x="87" y="6"/>
                  </a:cubicBezTo>
                  <a:cubicBezTo>
                    <a:pt x="87" y="5"/>
                    <a:pt x="86" y="4"/>
                    <a:pt x="86" y="3"/>
                  </a:cubicBezTo>
                  <a:cubicBezTo>
                    <a:pt x="86" y="1"/>
                    <a:pt x="86" y="1"/>
                    <a:pt x="86" y="0"/>
                  </a:cubicBezTo>
                  <a:cubicBezTo>
                    <a:pt x="55" y="7"/>
                    <a:pt x="33" y="20"/>
                    <a:pt x="20" y="39"/>
                  </a:cubicBezTo>
                  <a:cubicBezTo>
                    <a:pt x="7" y="57"/>
                    <a:pt x="1" y="80"/>
                    <a:pt x="0" y="106"/>
                  </a:cubicBezTo>
                  <a:cubicBezTo>
                    <a:pt x="12" y="105"/>
                    <a:pt x="21" y="103"/>
                    <a:pt x="27" y="101"/>
                  </a:cubicBezTo>
                  <a:cubicBezTo>
                    <a:pt x="37" y="98"/>
                    <a:pt x="46" y="92"/>
                    <a:pt x="55" y="82"/>
                  </a:cubicBezTo>
                  <a:close/>
                  <a:moveTo>
                    <a:pt x="55" y="82"/>
                  </a:moveTo>
                  <a:cubicBezTo>
                    <a:pt x="55" y="82"/>
                    <a:pt x="55" y="82"/>
                    <a:pt x="55" y="82"/>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145" name="Group 36">
            <a:extLst>
              <a:ext uri="{FF2B5EF4-FFF2-40B4-BE49-F238E27FC236}">
                <a16:creationId xmlns:a16="http://schemas.microsoft.com/office/drawing/2014/main" id="{5E22F42F-4D40-444B-B991-1D6E99D2A70D}"/>
              </a:ext>
            </a:extLst>
          </p:cNvPr>
          <p:cNvGrpSpPr>
            <a:grpSpLocks noChangeAspect="1"/>
          </p:cNvGrpSpPr>
          <p:nvPr/>
        </p:nvGrpSpPr>
        <p:grpSpPr>
          <a:xfrm>
            <a:off x="2655921" y="4022804"/>
            <a:ext cx="245230" cy="290738"/>
            <a:chOff x="9029700" y="4475162"/>
            <a:chExt cx="1385888" cy="1643064"/>
          </a:xfrm>
          <a:solidFill>
            <a:srgbClr val="000000"/>
          </a:solidFill>
        </p:grpSpPr>
        <p:sp>
          <p:nvSpPr>
            <p:cNvPr id="146" name="Freeform 65">
              <a:extLst>
                <a:ext uri="{FF2B5EF4-FFF2-40B4-BE49-F238E27FC236}">
                  <a16:creationId xmlns:a16="http://schemas.microsoft.com/office/drawing/2014/main" id="{1700CEBD-DADC-4733-9013-E7113F2E9D1B}"/>
                </a:ext>
              </a:extLst>
            </p:cNvPr>
            <p:cNvSpPr>
              <a:spLocks noEditPoints="1"/>
            </p:cNvSpPr>
            <p:nvPr/>
          </p:nvSpPr>
          <p:spPr bwMode="auto">
            <a:xfrm>
              <a:off x="9029700" y="5011738"/>
              <a:ext cx="200025" cy="623888"/>
            </a:xfrm>
            <a:custGeom>
              <a:avLst/>
              <a:gdLst>
                <a:gd name="T0" fmla="*/ 27 w 53"/>
                <a:gd name="T1" fmla="*/ 0 h 165"/>
                <a:gd name="T2" fmla="*/ 8 w 53"/>
                <a:gd name="T3" fmla="*/ 7 h 165"/>
                <a:gd name="T4" fmla="*/ 0 w 53"/>
                <a:gd name="T5" fmla="*/ 26 h 165"/>
                <a:gd name="T6" fmla="*/ 0 w 53"/>
                <a:gd name="T7" fmla="*/ 138 h 165"/>
                <a:gd name="T8" fmla="*/ 8 w 53"/>
                <a:gd name="T9" fmla="*/ 157 h 165"/>
                <a:gd name="T10" fmla="*/ 27 w 53"/>
                <a:gd name="T11" fmla="*/ 165 h 165"/>
                <a:gd name="T12" fmla="*/ 46 w 53"/>
                <a:gd name="T13" fmla="*/ 157 h 165"/>
                <a:gd name="T14" fmla="*/ 53 w 53"/>
                <a:gd name="T15" fmla="*/ 138 h 165"/>
                <a:gd name="T16" fmla="*/ 53 w 53"/>
                <a:gd name="T17" fmla="*/ 26 h 165"/>
                <a:gd name="T18" fmla="*/ 46 w 53"/>
                <a:gd name="T19" fmla="*/ 7 h 165"/>
                <a:gd name="T20" fmla="*/ 27 w 53"/>
                <a:gd name="T21" fmla="*/ 0 h 165"/>
                <a:gd name="T22" fmla="*/ 27 w 53"/>
                <a:gd name="T23" fmla="*/ 0 h 165"/>
                <a:gd name="T24" fmla="*/ 27 w 53"/>
                <a:gd name="T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165">
                  <a:moveTo>
                    <a:pt x="27" y="0"/>
                  </a:moveTo>
                  <a:cubicBezTo>
                    <a:pt x="19" y="0"/>
                    <a:pt x="13" y="2"/>
                    <a:pt x="8" y="7"/>
                  </a:cubicBezTo>
                  <a:cubicBezTo>
                    <a:pt x="3" y="13"/>
                    <a:pt x="0" y="19"/>
                    <a:pt x="0" y="26"/>
                  </a:cubicBezTo>
                  <a:cubicBezTo>
                    <a:pt x="0" y="138"/>
                    <a:pt x="0" y="138"/>
                    <a:pt x="0" y="138"/>
                  </a:cubicBezTo>
                  <a:cubicBezTo>
                    <a:pt x="0" y="146"/>
                    <a:pt x="3" y="152"/>
                    <a:pt x="8" y="157"/>
                  </a:cubicBezTo>
                  <a:cubicBezTo>
                    <a:pt x="13" y="162"/>
                    <a:pt x="19" y="165"/>
                    <a:pt x="27" y="165"/>
                  </a:cubicBezTo>
                  <a:cubicBezTo>
                    <a:pt x="34" y="165"/>
                    <a:pt x="41" y="162"/>
                    <a:pt x="46" y="157"/>
                  </a:cubicBezTo>
                  <a:cubicBezTo>
                    <a:pt x="51" y="152"/>
                    <a:pt x="53" y="146"/>
                    <a:pt x="53" y="138"/>
                  </a:cubicBezTo>
                  <a:cubicBezTo>
                    <a:pt x="53" y="26"/>
                    <a:pt x="53" y="26"/>
                    <a:pt x="53" y="26"/>
                  </a:cubicBezTo>
                  <a:cubicBezTo>
                    <a:pt x="53" y="19"/>
                    <a:pt x="51" y="13"/>
                    <a:pt x="46" y="7"/>
                  </a:cubicBezTo>
                  <a:cubicBezTo>
                    <a:pt x="40" y="2"/>
                    <a:pt x="34" y="0"/>
                    <a:pt x="27" y="0"/>
                  </a:cubicBezTo>
                  <a:close/>
                  <a:moveTo>
                    <a:pt x="27" y="0"/>
                  </a:moveTo>
                  <a:cubicBezTo>
                    <a:pt x="27" y="0"/>
                    <a:pt x="27" y="0"/>
                    <a:pt x="27"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47" name="Freeform 66">
              <a:extLst>
                <a:ext uri="{FF2B5EF4-FFF2-40B4-BE49-F238E27FC236}">
                  <a16:creationId xmlns:a16="http://schemas.microsoft.com/office/drawing/2014/main" id="{89BF28AF-A8DB-46F4-92C5-1524CC30896D}"/>
                </a:ext>
              </a:extLst>
            </p:cNvPr>
            <p:cNvSpPr>
              <a:spLocks noEditPoints="1"/>
            </p:cNvSpPr>
            <p:nvPr/>
          </p:nvSpPr>
          <p:spPr bwMode="auto">
            <a:xfrm>
              <a:off x="9271000" y="5027613"/>
              <a:ext cx="903288" cy="1090613"/>
            </a:xfrm>
            <a:custGeom>
              <a:avLst/>
              <a:gdLst>
                <a:gd name="T0" fmla="*/ 0 w 239"/>
                <a:gd name="T1" fmla="*/ 174 h 289"/>
                <a:gd name="T2" fmla="*/ 8 w 239"/>
                <a:gd name="T3" fmla="*/ 194 h 289"/>
                <a:gd name="T4" fmla="*/ 29 w 239"/>
                <a:gd name="T5" fmla="*/ 203 h 289"/>
                <a:gd name="T6" fmla="*/ 48 w 239"/>
                <a:gd name="T7" fmla="*/ 203 h 289"/>
                <a:gd name="T8" fmla="*/ 48 w 239"/>
                <a:gd name="T9" fmla="*/ 262 h 289"/>
                <a:gd name="T10" fmla="*/ 56 w 239"/>
                <a:gd name="T11" fmla="*/ 281 h 289"/>
                <a:gd name="T12" fmla="*/ 75 w 239"/>
                <a:gd name="T13" fmla="*/ 289 h 289"/>
                <a:gd name="T14" fmla="*/ 94 w 239"/>
                <a:gd name="T15" fmla="*/ 281 h 289"/>
                <a:gd name="T16" fmla="*/ 102 w 239"/>
                <a:gd name="T17" fmla="*/ 262 h 289"/>
                <a:gd name="T18" fmla="*/ 102 w 239"/>
                <a:gd name="T19" fmla="*/ 203 h 289"/>
                <a:gd name="T20" fmla="*/ 138 w 239"/>
                <a:gd name="T21" fmla="*/ 203 h 289"/>
                <a:gd name="T22" fmla="*/ 138 w 239"/>
                <a:gd name="T23" fmla="*/ 262 h 289"/>
                <a:gd name="T24" fmla="*/ 145 w 239"/>
                <a:gd name="T25" fmla="*/ 281 h 289"/>
                <a:gd name="T26" fmla="*/ 164 w 239"/>
                <a:gd name="T27" fmla="*/ 289 h 289"/>
                <a:gd name="T28" fmla="*/ 183 w 239"/>
                <a:gd name="T29" fmla="*/ 281 h 289"/>
                <a:gd name="T30" fmla="*/ 191 w 239"/>
                <a:gd name="T31" fmla="*/ 262 h 289"/>
                <a:gd name="T32" fmla="*/ 191 w 239"/>
                <a:gd name="T33" fmla="*/ 203 h 289"/>
                <a:gd name="T34" fmla="*/ 211 w 239"/>
                <a:gd name="T35" fmla="*/ 203 h 289"/>
                <a:gd name="T36" fmla="*/ 231 w 239"/>
                <a:gd name="T37" fmla="*/ 194 h 289"/>
                <a:gd name="T38" fmla="*/ 239 w 239"/>
                <a:gd name="T39" fmla="*/ 174 h 289"/>
                <a:gd name="T40" fmla="*/ 239 w 239"/>
                <a:gd name="T41" fmla="*/ 0 h 289"/>
                <a:gd name="T42" fmla="*/ 0 w 239"/>
                <a:gd name="T43" fmla="*/ 0 h 289"/>
                <a:gd name="T44" fmla="*/ 0 w 239"/>
                <a:gd name="T45" fmla="*/ 174 h 289"/>
                <a:gd name="T46" fmla="*/ 0 w 239"/>
                <a:gd name="T47" fmla="*/ 174 h 289"/>
                <a:gd name="T48" fmla="*/ 0 w 239"/>
                <a:gd name="T49" fmla="*/ 17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9" h="289">
                  <a:moveTo>
                    <a:pt x="0" y="174"/>
                  </a:moveTo>
                  <a:cubicBezTo>
                    <a:pt x="0" y="182"/>
                    <a:pt x="3" y="189"/>
                    <a:pt x="8" y="194"/>
                  </a:cubicBezTo>
                  <a:cubicBezTo>
                    <a:pt x="14" y="200"/>
                    <a:pt x="21" y="203"/>
                    <a:pt x="29" y="203"/>
                  </a:cubicBezTo>
                  <a:cubicBezTo>
                    <a:pt x="48" y="203"/>
                    <a:pt x="48" y="203"/>
                    <a:pt x="48" y="203"/>
                  </a:cubicBezTo>
                  <a:cubicBezTo>
                    <a:pt x="48" y="262"/>
                    <a:pt x="48" y="262"/>
                    <a:pt x="48" y="262"/>
                  </a:cubicBezTo>
                  <a:cubicBezTo>
                    <a:pt x="48" y="269"/>
                    <a:pt x="51" y="276"/>
                    <a:pt x="56" y="281"/>
                  </a:cubicBezTo>
                  <a:cubicBezTo>
                    <a:pt x="61" y="286"/>
                    <a:pt x="67" y="289"/>
                    <a:pt x="75" y="289"/>
                  </a:cubicBezTo>
                  <a:cubicBezTo>
                    <a:pt x="82" y="289"/>
                    <a:pt x="89" y="286"/>
                    <a:pt x="94" y="281"/>
                  </a:cubicBezTo>
                  <a:cubicBezTo>
                    <a:pt x="99" y="276"/>
                    <a:pt x="102" y="269"/>
                    <a:pt x="102" y="262"/>
                  </a:cubicBezTo>
                  <a:cubicBezTo>
                    <a:pt x="102" y="203"/>
                    <a:pt x="102" y="203"/>
                    <a:pt x="102" y="203"/>
                  </a:cubicBezTo>
                  <a:cubicBezTo>
                    <a:pt x="138" y="203"/>
                    <a:pt x="138" y="203"/>
                    <a:pt x="138" y="203"/>
                  </a:cubicBezTo>
                  <a:cubicBezTo>
                    <a:pt x="138" y="262"/>
                    <a:pt x="138" y="262"/>
                    <a:pt x="138" y="262"/>
                  </a:cubicBezTo>
                  <a:cubicBezTo>
                    <a:pt x="138" y="269"/>
                    <a:pt x="140" y="276"/>
                    <a:pt x="145" y="281"/>
                  </a:cubicBezTo>
                  <a:cubicBezTo>
                    <a:pt x="151" y="286"/>
                    <a:pt x="157" y="289"/>
                    <a:pt x="164" y="289"/>
                  </a:cubicBezTo>
                  <a:cubicBezTo>
                    <a:pt x="172" y="289"/>
                    <a:pt x="178" y="286"/>
                    <a:pt x="183" y="281"/>
                  </a:cubicBezTo>
                  <a:cubicBezTo>
                    <a:pt x="189" y="276"/>
                    <a:pt x="191" y="269"/>
                    <a:pt x="191" y="262"/>
                  </a:cubicBezTo>
                  <a:cubicBezTo>
                    <a:pt x="191" y="203"/>
                    <a:pt x="191" y="203"/>
                    <a:pt x="191" y="203"/>
                  </a:cubicBezTo>
                  <a:cubicBezTo>
                    <a:pt x="211" y="203"/>
                    <a:pt x="211" y="203"/>
                    <a:pt x="211" y="203"/>
                  </a:cubicBezTo>
                  <a:cubicBezTo>
                    <a:pt x="219" y="203"/>
                    <a:pt x="225" y="200"/>
                    <a:pt x="231" y="194"/>
                  </a:cubicBezTo>
                  <a:cubicBezTo>
                    <a:pt x="236" y="189"/>
                    <a:pt x="239" y="182"/>
                    <a:pt x="239" y="174"/>
                  </a:cubicBezTo>
                  <a:cubicBezTo>
                    <a:pt x="239" y="0"/>
                    <a:pt x="239" y="0"/>
                    <a:pt x="239" y="0"/>
                  </a:cubicBezTo>
                  <a:cubicBezTo>
                    <a:pt x="0" y="0"/>
                    <a:pt x="0" y="0"/>
                    <a:pt x="0" y="0"/>
                  </a:cubicBezTo>
                  <a:lnTo>
                    <a:pt x="0" y="174"/>
                  </a:lnTo>
                  <a:close/>
                  <a:moveTo>
                    <a:pt x="0" y="174"/>
                  </a:moveTo>
                  <a:cubicBezTo>
                    <a:pt x="0" y="174"/>
                    <a:pt x="0" y="174"/>
                    <a:pt x="0" y="17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48" name="Freeform 67">
              <a:extLst>
                <a:ext uri="{FF2B5EF4-FFF2-40B4-BE49-F238E27FC236}">
                  <a16:creationId xmlns:a16="http://schemas.microsoft.com/office/drawing/2014/main" id="{BF67FE72-C6DD-4982-A5A8-8D2C52CD5A0E}"/>
                </a:ext>
              </a:extLst>
            </p:cNvPr>
            <p:cNvSpPr>
              <a:spLocks noEditPoints="1"/>
            </p:cNvSpPr>
            <p:nvPr/>
          </p:nvSpPr>
          <p:spPr bwMode="auto">
            <a:xfrm>
              <a:off x="9267825" y="4475162"/>
              <a:ext cx="909638" cy="517525"/>
            </a:xfrm>
            <a:custGeom>
              <a:avLst/>
              <a:gdLst>
                <a:gd name="T0" fmla="*/ 180 w 241"/>
                <a:gd name="T1" fmla="*/ 41 h 137"/>
                <a:gd name="T2" fmla="*/ 198 w 241"/>
                <a:gd name="T3" fmla="*/ 7 h 137"/>
                <a:gd name="T4" fmla="*/ 197 w 241"/>
                <a:gd name="T5" fmla="*/ 2 h 137"/>
                <a:gd name="T6" fmla="*/ 192 w 241"/>
                <a:gd name="T7" fmla="*/ 3 h 137"/>
                <a:gd name="T8" fmla="*/ 173 w 241"/>
                <a:gd name="T9" fmla="*/ 37 h 137"/>
                <a:gd name="T10" fmla="*/ 121 w 241"/>
                <a:gd name="T11" fmla="*/ 27 h 137"/>
                <a:gd name="T12" fmla="*/ 68 w 241"/>
                <a:gd name="T13" fmla="*/ 37 h 137"/>
                <a:gd name="T14" fmla="*/ 49 w 241"/>
                <a:gd name="T15" fmla="*/ 3 h 137"/>
                <a:gd name="T16" fmla="*/ 44 w 241"/>
                <a:gd name="T17" fmla="*/ 2 h 137"/>
                <a:gd name="T18" fmla="*/ 43 w 241"/>
                <a:gd name="T19" fmla="*/ 7 h 137"/>
                <a:gd name="T20" fmla="*/ 61 w 241"/>
                <a:gd name="T21" fmla="*/ 41 h 137"/>
                <a:gd name="T22" fmla="*/ 17 w 241"/>
                <a:gd name="T23" fmla="*/ 81 h 137"/>
                <a:gd name="T24" fmla="*/ 0 w 241"/>
                <a:gd name="T25" fmla="*/ 137 h 137"/>
                <a:gd name="T26" fmla="*/ 241 w 241"/>
                <a:gd name="T27" fmla="*/ 137 h 137"/>
                <a:gd name="T28" fmla="*/ 224 w 241"/>
                <a:gd name="T29" fmla="*/ 81 h 137"/>
                <a:gd name="T30" fmla="*/ 180 w 241"/>
                <a:gd name="T31" fmla="*/ 41 h 137"/>
                <a:gd name="T32" fmla="*/ 73 w 241"/>
                <a:gd name="T33" fmla="*/ 91 h 137"/>
                <a:gd name="T34" fmla="*/ 66 w 241"/>
                <a:gd name="T35" fmla="*/ 94 h 137"/>
                <a:gd name="T36" fmla="*/ 59 w 241"/>
                <a:gd name="T37" fmla="*/ 91 h 137"/>
                <a:gd name="T38" fmla="*/ 56 w 241"/>
                <a:gd name="T39" fmla="*/ 83 h 137"/>
                <a:gd name="T40" fmla="*/ 59 w 241"/>
                <a:gd name="T41" fmla="*/ 76 h 137"/>
                <a:gd name="T42" fmla="*/ 66 w 241"/>
                <a:gd name="T43" fmla="*/ 73 h 137"/>
                <a:gd name="T44" fmla="*/ 73 w 241"/>
                <a:gd name="T45" fmla="*/ 76 h 137"/>
                <a:gd name="T46" fmla="*/ 76 w 241"/>
                <a:gd name="T47" fmla="*/ 83 h 137"/>
                <a:gd name="T48" fmla="*/ 73 w 241"/>
                <a:gd name="T49" fmla="*/ 91 h 137"/>
                <a:gd name="T50" fmla="*/ 183 w 241"/>
                <a:gd name="T51" fmla="*/ 91 h 137"/>
                <a:gd name="T52" fmla="*/ 176 w 241"/>
                <a:gd name="T53" fmla="*/ 94 h 137"/>
                <a:gd name="T54" fmla="*/ 168 w 241"/>
                <a:gd name="T55" fmla="*/ 91 h 137"/>
                <a:gd name="T56" fmla="*/ 165 w 241"/>
                <a:gd name="T57" fmla="*/ 83 h 137"/>
                <a:gd name="T58" fmla="*/ 168 w 241"/>
                <a:gd name="T59" fmla="*/ 76 h 137"/>
                <a:gd name="T60" fmla="*/ 176 w 241"/>
                <a:gd name="T61" fmla="*/ 73 h 137"/>
                <a:gd name="T62" fmla="*/ 183 w 241"/>
                <a:gd name="T63" fmla="*/ 76 h 137"/>
                <a:gd name="T64" fmla="*/ 185 w 241"/>
                <a:gd name="T65" fmla="*/ 83 h 137"/>
                <a:gd name="T66" fmla="*/ 183 w 241"/>
                <a:gd name="T67" fmla="*/ 91 h 137"/>
                <a:gd name="T68" fmla="*/ 183 w 241"/>
                <a:gd name="T69" fmla="*/ 91 h 137"/>
                <a:gd name="T70" fmla="*/ 183 w 241"/>
                <a:gd name="T71" fmla="*/ 9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1" h="137">
                  <a:moveTo>
                    <a:pt x="180" y="41"/>
                  </a:moveTo>
                  <a:cubicBezTo>
                    <a:pt x="198" y="7"/>
                    <a:pt x="198" y="7"/>
                    <a:pt x="198" y="7"/>
                  </a:cubicBezTo>
                  <a:cubicBezTo>
                    <a:pt x="199" y="4"/>
                    <a:pt x="199" y="3"/>
                    <a:pt x="197" y="2"/>
                  </a:cubicBezTo>
                  <a:cubicBezTo>
                    <a:pt x="195" y="0"/>
                    <a:pt x="193" y="1"/>
                    <a:pt x="192" y="3"/>
                  </a:cubicBezTo>
                  <a:cubicBezTo>
                    <a:pt x="173" y="37"/>
                    <a:pt x="173" y="37"/>
                    <a:pt x="173" y="37"/>
                  </a:cubicBezTo>
                  <a:cubicBezTo>
                    <a:pt x="156" y="30"/>
                    <a:pt x="139" y="27"/>
                    <a:pt x="121" y="27"/>
                  </a:cubicBezTo>
                  <a:cubicBezTo>
                    <a:pt x="102" y="27"/>
                    <a:pt x="85" y="30"/>
                    <a:pt x="68" y="37"/>
                  </a:cubicBezTo>
                  <a:cubicBezTo>
                    <a:pt x="49" y="3"/>
                    <a:pt x="49" y="3"/>
                    <a:pt x="49" y="3"/>
                  </a:cubicBezTo>
                  <a:cubicBezTo>
                    <a:pt x="48" y="1"/>
                    <a:pt x="46" y="0"/>
                    <a:pt x="44" y="2"/>
                  </a:cubicBezTo>
                  <a:cubicBezTo>
                    <a:pt x="42" y="3"/>
                    <a:pt x="42" y="4"/>
                    <a:pt x="43" y="7"/>
                  </a:cubicBezTo>
                  <a:cubicBezTo>
                    <a:pt x="61" y="41"/>
                    <a:pt x="61" y="41"/>
                    <a:pt x="61" y="41"/>
                  </a:cubicBezTo>
                  <a:cubicBezTo>
                    <a:pt x="43" y="50"/>
                    <a:pt x="28" y="64"/>
                    <a:pt x="17" y="81"/>
                  </a:cubicBezTo>
                  <a:cubicBezTo>
                    <a:pt x="5" y="98"/>
                    <a:pt x="0" y="117"/>
                    <a:pt x="0" y="137"/>
                  </a:cubicBezTo>
                  <a:cubicBezTo>
                    <a:pt x="241" y="137"/>
                    <a:pt x="241" y="137"/>
                    <a:pt x="241" y="137"/>
                  </a:cubicBezTo>
                  <a:cubicBezTo>
                    <a:pt x="241" y="117"/>
                    <a:pt x="235" y="98"/>
                    <a:pt x="224" y="81"/>
                  </a:cubicBezTo>
                  <a:cubicBezTo>
                    <a:pt x="213" y="64"/>
                    <a:pt x="198" y="50"/>
                    <a:pt x="180" y="41"/>
                  </a:cubicBezTo>
                  <a:close/>
                  <a:moveTo>
                    <a:pt x="73" y="91"/>
                  </a:moveTo>
                  <a:cubicBezTo>
                    <a:pt x="71" y="93"/>
                    <a:pt x="68" y="94"/>
                    <a:pt x="66" y="94"/>
                  </a:cubicBezTo>
                  <a:cubicBezTo>
                    <a:pt x="63" y="94"/>
                    <a:pt x="60" y="93"/>
                    <a:pt x="59" y="91"/>
                  </a:cubicBezTo>
                  <a:cubicBezTo>
                    <a:pt x="57" y="89"/>
                    <a:pt x="56" y="86"/>
                    <a:pt x="56" y="83"/>
                  </a:cubicBezTo>
                  <a:cubicBezTo>
                    <a:pt x="56" y="81"/>
                    <a:pt x="57" y="78"/>
                    <a:pt x="59" y="76"/>
                  </a:cubicBezTo>
                  <a:cubicBezTo>
                    <a:pt x="60" y="74"/>
                    <a:pt x="63" y="73"/>
                    <a:pt x="66" y="73"/>
                  </a:cubicBezTo>
                  <a:cubicBezTo>
                    <a:pt x="68" y="73"/>
                    <a:pt x="71" y="74"/>
                    <a:pt x="73" y="76"/>
                  </a:cubicBezTo>
                  <a:cubicBezTo>
                    <a:pt x="75" y="78"/>
                    <a:pt x="76" y="81"/>
                    <a:pt x="76" y="83"/>
                  </a:cubicBezTo>
                  <a:cubicBezTo>
                    <a:pt x="76" y="86"/>
                    <a:pt x="75" y="89"/>
                    <a:pt x="73" y="91"/>
                  </a:cubicBezTo>
                  <a:close/>
                  <a:moveTo>
                    <a:pt x="183" y="91"/>
                  </a:moveTo>
                  <a:cubicBezTo>
                    <a:pt x="181" y="93"/>
                    <a:pt x="178" y="94"/>
                    <a:pt x="176" y="94"/>
                  </a:cubicBezTo>
                  <a:cubicBezTo>
                    <a:pt x="173" y="94"/>
                    <a:pt x="170" y="93"/>
                    <a:pt x="168" y="91"/>
                  </a:cubicBezTo>
                  <a:cubicBezTo>
                    <a:pt x="166" y="89"/>
                    <a:pt x="165" y="86"/>
                    <a:pt x="165" y="83"/>
                  </a:cubicBezTo>
                  <a:cubicBezTo>
                    <a:pt x="165" y="81"/>
                    <a:pt x="166" y="78"/>
                    <a:pt x="168" y="76"/>
                  </a:cubicBezTo>
                  <a:cubicBezTo>
                    <a:pt x="170" y="74"/>
                    <a:pt x="173" y="73"/>
                    <a:pt x="176" y="73"/>
                  </a:cubicBezTo>
                  <a:cubicBezTo>
                    <a:pt x="178" y="73"/>
                    <a:pt x="181" y="74"/>
                    <a:pt x="183" y="76"/>
                  </a:cubicBezTo>
                  <a:cubicBezTo>
                    <a:pt x="185" y="78"/>
                    <a:pt x="185" y="81"/>
                    <a:pt x="185" y="83"/>
                  </a:cubicBezTo>
                  <a:cubicBezTo>
                    <a:pt x="185" y="86"/>
                    <a:pt x="185" y="89"/>
                    <a:pt x="183" y="91"/>
                  </a:cubicBezTo>
                  <a:close/>
                  <a:moveTo>
                    <a:pt x="183" y="91"/>
                  </a:moveTo>
                  <a:cubicBezTo>
                    <a:pt x="183" y="91"/>
                    <a:pt x="183" y="91"/>
                    <a:pt x="183" y="91"/>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49" name="Freeform 68">
              <a:extLst>
                <a:ext uri="{FF2B5EF4-FFF2-40B4-BE49-F238E27FC236}">
                  <a16:creationId xmlns:a16="http://schemas.microsoft.com/office/drawing/2014/main" id="{F8AF022B-8250-4369-9616-A039A0B8491F}"/>
                </a:ext>
              </a:extLst>
            </p:cNvPr>
            <p:cNvSpPr>
              <a:spLocks noEditPoints="1"/>
            </p:cNvSpPr>
            <p:nvPr/>
          </p:nvSpPr>
          <p:spPr bwMode="auto">
            <a:xfrm>
              <a:off x="10215563" y="5011738"/>
              <a:ext cx="200025" cy="623888"/>
            </a:xfrm>
            <a:custGeom>
              <a:avLst/>
              <a:gdLst>
                <a:gd name="T0" fmla="*/ 45 w 53"/>
                <a:gd name="T1" fmla="*/ 7 h 165"/>
                <a:gd name="T2" fmla="*/ 26 w 53"/>
                <a:gd name="T3" fmla="*/ 0 h 165"/>
                <a:gd name="T4" fmla="*/ 7 w 53"/>
                <a:gd name="T5" fmla="*/ 7 h 165"/>
                <a:gd name="T6" fmla="*/ 0 w 53"/>
                <a:gd name="T7" fmla="*/ 26 h 165"/>
                <a:gd name="T8" fmla="*/ 0 w 53"/>
                <a:gd name="T9" fmla="*/ 138 h 165"/>
                <a:gd name="T10" fmla="*/ 7 w 53"/>
                <a:gd name="T11" fmla="*/ 157 h 165"/>
                <a:gd name="T12" fmla="*/ 26 w 53"/>
                <a:gd name="T13" fmla="*/ 165 h 165"/>
                <a:gd name="T14" fmla="*/ 45 w 53"/>
                <a:gd name="T15" fmla="*/ 157 h 165"/>
                <a:gd name="T16" fmla="*/ 53 w 53"/>
                <a:gd name="T17" fmla="*/ 138 h 165"/>
                <a:gd name="T18" fmla="*/ 53 w 53"/>
                <a:gd name="T19" fmla="*/ 26 h 165"/>
                <a:gd name="T20" fmla="*/ 45 w 53"/>
                <a:gd name="T21" fmla="*/ 7 h 165"/>
                <a:gd name="T22" fmla="*/ 45 w 53"/>
                <a:gd name="T23" fmla="*/ 7 h 165"/>
                <a:gd name="T24" fmla="*/ 45 w 53"/>
                <a:gd name="T25" fmla="*/ 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165">
                  <a:moveTo>
                    <a:pt x="45" y="7"/>
                  </a:moveTo>
                  <a:cubicBezTo>
                    <a:pt x="40" y="2"/>
                    <a:pt x="34" y="0"/>
                    <a:pt x="26" y="0"/>
                  </a:cubicBezTo>
                  <a:cubicBezTo>
                    <a:pt x="19" y="0"/>
                    <a:pt x="13" y="2"/>
                    <a:pt x="7" y="7"/>
                  </a:cubicBezTo>
                  <a:cubicBezTo>
                    <a:pt x="2" y="12"/>
                    <a:pt x="0" y="19"/>
                    <a:pt x="0" y="26"/>
                  </a:cubicBezTo>
                  <a:cubicBezTo>
                    <a:pt x="0" y="138"/>
                    <a:pt x="0" y="138"/>
                    <a:pt x="0" y="138"/>
                  </a:cubicBezTo>
                  <a:cubicBezTo>
                    <a:pt x="0" y="146"/>
                    <a:pt x="2" y="152"/>
                    <a:pt x="7" y="157"/>
                  </a:cubicBezTo>
                  <a:cubicBezTo>
                    <a:pt x="13" y="162"/>
                    <a:pt x="19" y="165"/>
                    <a:pt x="26" y="165"/>
                  </a:cubicBezTo>
                  <a:cubicBezTo>
                    <a:pt x="34" y="165"/>
                    <a:pt x="40" y="162"/>
                    <a:pt x="45" y="157"/>
                  </a:cubicBezTo>
                  <a:cubicBezTo>
                    <a:pt x="50" y="152"/>
                    <a:pt x="53" y="146"/>
                    <a:pt x="53" y="138"/>
                  </a:cubicBezTo>
                  <a:cubicBezTo>
                    <a:pt x="53" y="26"/>
                    <a:pt x="53" y="26"/>
                    <a:pt x="53" y="26"/>
                  </a:cubicBezTo>
                  <a:cubicBezTo>
                    <a:pt x="53" y="19"/>
                    <a:pt x="50" y="12"/>
                    <a:pt x="45" y="7"/>
                  </a:cubicBezTo>
                  <a:close/>
                  <a:moveTo>
                    <a:pt x="45" y="7"/>
                  </a:moveTo>
                  <a:cubicBezTo>
                    <a:pt x="45" y="7"/>
                    <a:pt x="45" y="7"/>
                    <a:pt x="45" y="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50" name="Freeform 88">
            <a:extLst>
              <a:ext uri="{FF2B5EF4-FFF2-40B4-BE49-F238E27FC236}">
                <a16:creationId xmlns:a16="http://schemas.microsoft.com/office/drawing/2014/main" id="{D5BF6135-4E8F-4920-9F62-D05E1E481BD4}"/>
              </a:ext>
            </a:extLst>
          </p:cNvPr>
          <p:cNvSpPr>
            <a:spLocks noChangeAspect="1" noEditPoints="1"/>
          </p:cNvSpPr>
          <p:nvPr/>
        </p:nvSpPr>
        <p:spPr bwMode="auto">
          <a:xfrm>
            <a:off x="3295618" y="4034462"/>
            <a:ext cx="258152" cy="267422"/>
          </a:xfrm>
          <a:custGeom>
            <a:avLst/>
            <a:gdLst>
              <a:gd name="T0" fmla="*/ 374 w 386"/>
              <a:gd name="T1" fmla="*/ 344 h 400"/>
              <a:gd name="T2" fmla="*/ 243 w 386"/>
              <a:gd name="T3" fmla="*/ 137 h 400"/>
              <a:gd name="T4" fmla="*/ 243 w 386"/>
              <a:gd name="T5" fmla="*/ 33 h 400"/>
              <a:gd name="T6" fmla="*/ 260 w 386"/>
              <a:gd name="T7" fmla="*/ 33 h 400"/>
              <a:gd name="T8" fmla="*/ 272 w 386"/>
              <a:gd name="T9" fmla="*/ 28 h 400"/>
              <a:gd name="T10" fmla="*/ 277 w 386"/>
              <a:gd name="T11" fmla="*/ 17 h 400"/>
              <a:gd name="T12" fmla="*/ 272 w 386"/>
              <a:gd name="T13" fmla="*/ 5 h 400"/>
              <a:gd name="T14" fmla="*/ 260 w 386"/>
              <a:gd name="T15" fmla="*/ 0 h 400"/>
              <a:gd name="T16" fmla="*/ 126 w 386"/>
              <a:gd name="T17" fmla="*/ 0 h 400"/>
              <a:gd name="T18" fmla="*/ 115 w 386"/>
              <a:gd name="T19" fmla="*/ 5 h 400"/>
              <a:gd name="T20" fmla="*/ 110 w 386"/>
              <a:gd name="T21" fmla="*/ 17 h 400"/>
              <a:gd name="T22" fmla="*/ 115 w 386"/>
              <a:gd name="T23" fmla="*/ 28 h 400"/>
              <a:gd name="T24" fmla="*/ 126 w 386"/>
              <a:gd name="T25" fmla="*/ 33 h 400"/>
              <a:gd name="T26" fmla="*/ 143 w 386"/>
              <a:gd name="T27" fmla="*/ 33 h 400"/>
              <a:gd name="T28" fmla="*/ 143 w 386"/>
              <a:gd name="T29" fmla="*/ 137 h 400"/>
              <a:gd name="T30" fmla="*/ 12 w 386"/>
              <a:gd name="T31" fmla="*/ 344 h 400"/>
              <a:gd name="T32" fmla="*/ 6 w 386"/>
              <a:gd name="T33" fmla="*/ 384 h 400"/>
              <a:gd name="T34" fmla="*/ 43 w 386"/>
              <a:gd name="T35" fmla="*/ 400 h 400"/>
              <a:gd name="T36" fmla="*/ 343 w 386"/>
              <a:gd name="T37" fmla="*/ 400 h 400"/>
              <a:gd name="T38" fmla="*/ 380 w 386"/>
              <a:gd name="T39" fmla="*/ 384 h 400"/>
              <a:gd name="T40" fmla="*/ 374 w 386"/>
              <a:gd name="T41" fmla="*/ 344 h 400"/>
              <a:gd name="T42" fmla="*/ 100 w 386"/>
              <a:gd name="T43" fmla="*/ 267 h 400"/>
              <a:gd name="T44" fmla="*/ 171 w 386"/>
              <a:gd name="T45" fmla="*/ 155 h 400"/>
              <a:gd name="T46" fmla="*/ 177 w 386"/>
              <a:gd name="T47" fmla="*/ 147 h 400"/>
              <a:gd name="T48" fmla="*/ 177 w 386"/>
              <a:gd name="T49" fmla="*/ 33 h 400"/>
              <a:gd name="T50" fmla="*/ 210 w 386"/>
              <a:gd name="T51" fmla="*/ 33 h 400"/>
              <a:gd name="T52" fmla="*/ 210 w 386"/>
              <a:gd name="T53" fmla="*/ 147 h 400"/>
              <a:gd name="T54" fmla="*/ 215 w 386"/>
              <a:gd name="T55" fmla="*/ 155 h 400"/>
              <a:gd name="T56" fmla="*/ 286 w 386"/>
              <a:gd name="T57" fmla="*/ 267 h 400"/>
              <a:gd name="T58" fmla="*/ 100 w 386"/>
              <a:gd name="T59" fmla="*/ 267 h 400"/>
              <a:gd name="T60" fmla="*/ 100 w 386"/>
              <a:gd name="T61" fmla="*/ 267 h 400"/>
              <a:gd name="T62" fmla="*/ 100 w 386"/>
              <a:gd name="T63" fmla="*/ 26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6" h="400">
                <a:moveTo>
                  <a:pt x="374" y="344"/>
                </a:moveTo>
                <a:cubicBezTo>
                  <a:pt x="243" y="137"/>
                  <a:pt x="243" y="137"/>
                  <a:pt x="243" y="137"/>
                </a:cubicBezTo>
                <a:cubicBezTo>
                  <a:pt x="243" y="33"/>
                  <a:pt x="243" y="33"/>
                  <a:pt x="243" y="33"/>
                </a:cubicBezTo>
                <a:cubicBezTo>
                  <a:pt x="260" y="33"/>
                  <a:pt x="260" y="33"/>
                  <a:pt x="260" y="33"/>
                </a:cubicBezTo>
                <a:cubicBezTo>
                  <a:pt x="264" y="33"/>
                  <a:pt x="268" y="32"/>
                  <a:pt x="272" y="28"/>
                </a:cubicBezTo>
                <a:cubicBezTo>
                  <a:pt x="275" y="25"/>
                  <a:pt x="277" y="21"/>
                  <a:pt x="277" y="17"/>
                </a:cubicBezTo>
                <a:cubicBezTo>
                  <a:pt x="277" y="12"/>
                  <a:pt x="275" y="8"/>
                  <a:pt x="272" y="5"/>
                </a:cubicBezTo>
                <a:cubicBezTo>
                  <a:pt x="268" y="2"/>
                  <a:pt x="264" y="0"/>
                  <a:pt x="260" y="0"/>
                </a:cubicBezTo>
                <a:cubicBezTo>
                  <a:pt x="126" y="0"/>
                  <a:pt x="126" y="0"/>
                  <a:pt x="126" y="0"/>
                </a:cubicBezTo>
                <a:cubicBezTo>
                  <a:pt x="122" y="0"/>
                  <a:pt x="118" y="2"/>
                  <a:pt x="115" y="5"/>
                </a:cubicBezTo>
                <a:cubicBezTo>
                  <a:pt x="111" y="8"/>
                  <a:pt x="110" y="12"/>
                  <a:pt x="110" y="17"/>
                </a:cubicBezTo>
                <a:cubicBezTo>
                  <a:pt x="110" y="21"/>
                  <a:pt x="111" y="25"/>
                  <a:pt x="115" y="28"/>
                </a:cubicBezTo>
                <a:cubicBezTo>
                  <a:pt x="118" y="32"/>
                  <a:pt x="122" y="33"/>
                  <a:pt x="126" y="33"/>
                </a:cubicBezTo>
                <a:cubicBezTo>
                  <a:pt x="143" y="33"/>
                  <a:pt x="143" y="33"/>
                  <a:pt x="143" y="33"/>
                </a:cubicBezTo>
                <a:cubicBezTo>
                  <a:pt x="143" y="137"/>
                  <a:pt x="143" y="137"/>
                  <a:pt x="143" y="137"/>
                </a:cubicBezTo>
                <a:cubicBezTo>
                  <a:pt x="12" y="344"/>
                  <a:pt x="12" y="344"/>
                  <a:pt x="12" y="344"/>
                </a:cubicBezTo>
                <a:cubicBezTo>
                  <a:pt x="2" y="360"/>
                  <a:pt x="0" y="373"/>
                  <a:pt x="6" y="384"/>
                </a:cubicBezTo>
                <a:cubicBezTo>
                  <a:pt x="12" y="395"/>
                  <a:pt x="25" y="400"/>
                  <a:pt x="43" y="400"/>
                </a:cubicBezTo>
                <a:cubicBezTo>
                  <a:pt x="343" y="400"/>
                  <a:pt x="343" y="400"/>
                  <a:pt x="343" y="400"/>
                </a:cubicBezTo>
                <a:cubicBezTo>
                  <a:pt x="362" y="400"/>
                  <a:pt x="374" y="395"/>
                  <a:pt x="380" y="384"/>
                </a:cubicBezTo>
                <a:cubicBezTo>
                  <a:pt x="386" y="373"/>
                  <a:pt x="384" y="360"/>
                  <a:pt x="374" y="344"/>
                </a:cubicBezTo>
                <a:close/>
                <a:moveTo>
                  <a:pt x="100" y="267"/>
                </a:moveTo>
                <a:cubicBezTo>
                  <a:pt x="171" y="155"/>
                  <a:pt x="171" y="155"/>
                  <a:pt x="171" y="155"/>
                </a:cubicBezTo>
                <a:cubicBezTo>
                  <a:pt x="177" y="147"/>
                  <a:pt x="177" y="147"/>
                  <a:pt x="177" y="147"/>
                </a:cubicBezTo>
                <a:cubicBezTo>
                  <a:pt x="177" y="33"/>
                  <a:pt x="177" y="33"/>
                  <a:pt x="177" y="33"/>
                </a:cubicBezTo>
                <a:cubicBezTo>
                  <a:pt x="210" y="33"/>
                  <a:pt x="210" y="33"/>
                  <a:pt x="210" y="33"/>
                </a:cubicBezTo>
                <a:cubicBezTo>
                  <a:pt x="210" y="147"/>
                  <a:pt x="210" y="147"/>
                  <a:pt x="210" y="147"/>
                </a:cubicBezTo>
                <a:cubicBezTo>
                  <a:pt x="215" y="155"/>
                  <a:pt x="215" y="155"/>
                  <a:pt x="215" y="155"/>
                </a:cubicBezTo>
                <a:cubicBezTo>
                  <a:pt x="286" y="267"/>
                  <a:pt x="286" y="267"/>
                  <a:pt x="286" y="267"/>
                </a:cubicBezTo>
                <a:lnTo>
                  <a:pt x="100" y="267"/>
                </a:lnTo>
                <a:close/>
                <a:moveTo>
                  <a:pt x="100" y="267"/>
                </a:moveTo>
                <a:cubicBezTo>
                  <a:pt x="100" y="267"/>
                  <a:pt x="100" y="267"/>
                  <a:pt x="100" y="267"/>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51" name="Group 46">
            <a:extLst>
              <a:ext uri="{FF2B5EF4-FFF2-40B4-BE49-F238E27FC236}">
                <a16:creationId xmlns:a16="http://schemas.microsoft.com/office/drawing/2014/main" id="{B7E87370-5016-4B04-94C3-C695C1A6C468}"/>
              </a:ext>
            </a:extLst>
          </p:cNvPr>
          <p:cNvGrpSpPr>
            <a:grpSpLocks noChangeAspect="1"/>
          </p:cNvGrpSpPr>
          <p:nvPr/>
        </p:nvGrpSpPr>
        <p:grpSpPr>
          <a:xfrm>
            <a:off x="3948238" y="4045417"/>
            <a:ext cx="290174" cy="245510"/>
            <a:chOff x="4160838" y="7256463"/>
            <a:chExt cx="1639887" cy="1387475"/>
          </a:xfrm>
          <a:solidFill>
            <a:srgbClr val="000000"/>
          </a:solidFill>
        </p:grpSpPr>
        <p:sp>
          <p:nvSpPr>
            <p:cNvPr id="152" name="Freeform 92">
              <a:extLst>
                <a:ext uri="{FF2B5EF4-FFF2-40B4-BE49-F238E27FC236}">
                  <a16:creationId xmlns:a16="http://schemas.microsoft.com/office/drawing/2014/main" id="{2906C2D6-49F7-43BD-B2F5-36789237BC52}"/>
                </a:ext>
              </a:extLst>
            </p:cNvPr>
            <p:cNvSpPr>
              <a:spLocks noEditPoints="1"/>
            </p:cNvSpPr>
            <p:nvPr/>
          </p:nvSpPr>
          <p:spPr bwMode="auto">
            <a:xfrm>
              <a:off x="4160838" y="7256463"/>
              <a:ext cx="1385887" cy="1387475"/>
            </a:xfrm>
            <a:custGeom>
              <a:avLst/>
              <a:gdLst>
                <a:gd name="T0" fmla="*/ 362 w 367"/>
                <a:gd name="T1" fmla="*/ 202 h 367"/>
                <a:gd name="T2" fmla="*/ 359 w 367"/>
                <a:gd name="T3" fmla="*/ 201 h 367"/>
                <a:gd name="T4" fmla="*/ 353 w 367"/>
                <a:gd name="T5" fmla="*/ 203 h 367"/>
                <a:gd name="T6" fmla="*/ 336 w 367"/>
                <a:gd name="T7" fmla="*/ 220 h 367"/>
                <a:gd name="T8" fmla="*/ 334 w 367"/>
                <a:gd name="T9" fmla="*/ 226 h 367"/>
                <a:gd name="T10" fmla="*/ 334 w 367"/>
                <a:gd name="T11" fmla="*/ 292 h 367"/>
                <a:gd name="T12" fmla="*/ 321 w 367"/>
                <a:gd name="T13" fmla="*/ 321 h 367"/>
                <a:gd name="T14" fmla="*/ 292 w 367"/>
                <a:gd name="T15" fmla="*/ 334 h 367"/>
                <a:gd name="T16" fmla="*/ 75 w 367"/>
                <a:gd name="T17" fmla="*/ 334 h 367"/>
                <a:gd name="T18" fmla="*/ 46 w 367"/>
                <a:gd name="T19" fmla="*/ 321 h 367"/>
                <a:gd name="T20" fmla="*/ 33 w 367"/>
                <a:gd name="T21" fmla="*/ 292 h 367"/>
                <a:gd name="T22" fmla="*/ 33 w 367"/>
                <a:gd name="T23" fmla="*/ 75 h 367"/>
                <a:gd name="T24" fmla="*/ 46 w 367"/>
                <a:gd name="T25" fmla="*/ 46 h 367"/>
                <a:gd name="T26" fmla="*/ 75 w 367"/>
                <a:gd name="T27" fmla="*/ 33 h 367"/>
                <a:gd name="T28" fmla="*/ 292 w 367"/>
                <a:gd name="T29" fmla="*/ 33 h 367"/>
                <a:gd name="T30" fmla="*/ 304 w 367"/>
                <a:gd name="T31" fmla="*/ 35 h 367"/>
                <a:gd name="T32" fmla="*/ 306 w 367"/>
                <a:gd name="T33" fmla="*/ 35 h 367"/>
                <a:gd name="T34" fmla="*/ 312 w 367"/>
                <a:gd name="T35" fmla="*/ 33 h 367"/>
                <a:gd name="T36" fmla="*/ 325 w 367"/>
                <a:gd name="T37" fmla="*/ 20 h 367"/>
                <a:gd name="T38" fmla="*/ 327 w 367"/>
                <a:gd name="T39" fmla="*/ 13 h 367"/>
                <a:gd name="T40" fmla="*/ 323 w 367"/>
                <a:gd name="T41" fmla="*/ 7 h 367"/>
                <a:gd name="T42" fmla="*/ 292 w 367"/>
                <a:gd name="T43" fmla="*/ 0 h 367"/>
                <a:gd name="T44" fmla="*/ 75 w 367"/>
                <a:gd name="T45" fmla="*/ 0 h 367"/>
                <a:gd name="T46" fmla="*/ 22 w 367"/>
                <a:gd name="T47" fmla="*/ 22 h 367"/>
                <a:gd name="T48" fmla="*/ 0 w 367"/>
                <a:gd name="T49" fmla="*/ 75 h 367"/>
                <a:gd name="T50" fmla="*/ 0 w 367"/>
                <a:gd name="T51" fmla="*/ 292 h 367"/>
                <a:gd name="T52" fmla="*/ 22 w 367"/>
                <a:gd name="T53" fmla="*/ 345 h 367"/>
                <a:gd name="T54" fmla="*/ 75 w 367"/>
                <a:gd name="T55" fmla="*/ 367 h 367"/>
                <a:gd name="T56" fmla="*/ 292 w 367"/>
                <a:gd name="T57" fmla="*/ 367 h 367"/>
                <a:gd name="T58" fmla="*/ 345 w 367"/>
                <a:gd name="T59" fmla="*/ 345 h 367"/>
                <a:gd name="T60" fmla="*/ 367 w 367"/>
                <a:gd name="T61" fmla="*/ 292 h 367"/>
                <a:gd name="T62" fmla="*/ 367 w 367"/>
                <a:gd name="T63" fmla="*/ 209 h 367"/>
                <a:gd name="T64" fmla="*/ 362 w 367"/>
                <a:gd name="T65" fmla="*/ 202 h 367"/>
                <a:gd name="T66" fmla="*/ 362 w 367"/>
                <a:gd name="T67" fmla="*/ 202 h 367"/>
                <a:gd name="T68" fmla="*/ 362 w 367"/>
                <a:gd name="T69" fmla="*/ 202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67">
                  <a:moveTo>
                    <a:pt x="362" y="202"/>
                  </a:moveTo>
                  <a:cubicBezTo>
                    <a:pt x="361" y="201"/>
                    <a:pt x="360" y="201"/>
                    <a:pt x="359" y="201"/>
                  </a:cubicBezTo>
                  <a:cubicBezTo>
                    <a:pt x="356" y="201"/>
                    <a:pt x="354" y="202"/>
                    <a:pt x="353" y="203"/>
                  </a:cubicBezTo>
                  <a:cubicBezTo>
                    <a:pt x="336" y="220"/>
                    <a:pt x="336" y="220"/>
                    <a:pt x="336" y="220"/>
                  </a:cubicBezTo>
                  <a:cubicBezTo>
                    <a:pt x="335" y="222"/>
                    <a:pt x="334" y="224"/>
                    <a:pt x="334" y="226"/>
                  </a:cubicBezTo>
                  <a:cubicBezTo>
                    <a:pt x="334" y="292"/>
                    <a:pt x="334" y="292"/>
                    <a:pt x="334" y="292"/>
                  </a:cubicBezTo>
                  <a:cubicBezTo>
                    <a:pt x="334" y="303"/>
                    <a:pt x="330" y="313"/>
                    <a:pt x="321" y="321"/>
                  </a:cubicBezTo>
                  <a:cubicBezTo>
                    <a:pt x="313" y="330"/>
                    <a:pt x="303" y="334"/>
                    <a:pt x="292" y="334"/>
                  </a:cubicBezTo>
                  <a:cubicBezTo>
                    <a:pt x="75" y="334"/>
                    <a:pt x="75" y="334"/>
                    <a:pt x="75" y="334"/>
                  </a:cubicBezTo>
                  <a:cubicBezTo>
                    <a:pt x="64" y="334"/>
                    <a:pt x="54" y="330"/>
                    <a:pt x="46" y="321"/>
                  </a:cubicBezTo>
                  <a:cubicBezTo>
                    <a:pt x="37" y="313"/>
                    <a:pt x="33" y="303"/>
                    <a:pt x="33" y="292"/>
                  </a:cubicBezTo>
                  <a:cubicBezTo>
                    <a:pt x="33" y="75"/>
                    <a:pt x="33" y="75"/>
                    <a:pt x="33" y="75"/>
                  </a:cubicBezTo>
                  <a:cubicBezTo>
                    <a:pt x="33" y="64"/>
                    <a:pt x="37" y="54"/>
                    <a:pt x="46" y="46"/>
                  </a:cubicBezTo>
                  <a:cubicBezTo>
                    <a:pt x="54" y="37"/>
                    <a:pt x="64" y="33"/>
                    <a:pt x="75" y="33"/>
                  </a:cubicBezTo>
                  <a:cubicBezTo>
                    <a:pt x="292" y="33"/>
                    <a:pt x="292" y="33"/>
                    <a:pt x="292" y="33"/>
                  </a:cubicBezTo>
                  <a:cubicBezTo>
                    <a:pt x="296" y="33"/>
                    <a:pt x="300" y="34"/>
                    <a:pt x="304" y="35"/>
                  </a:cubicBezTo>
                  <a:cubicBezTo>
                    <a:pt x="305" y="35"/>
                    <a:pt x="306" y="35"/>
                    <a:pt x="306" y="35"/>
                  </a:cubicBezTo>
                  <a:cubicBezTo>
                    <a:pt x="308" y="35"/>
                    <a:pt x="310" y="35"/>
                    <a:pt x="312" y="33"/>
                  </a:cubicBezTo>
                  <a:cubicBezTo>
                    <a:pt x="325" y="20"/>
                    <a:pt x="325" y="20"/>
                    <a:pt x="325" y="20"/>
                  </a:cubicBezTo>
                  <a:cubicBezTo>
                    <a:pt x="327" y="18"/>
                    <a:pt x="328" y="15"/>
                    <a:pt x="327" y="13"/>
                  </a:cubicBezTo>
                  <a:cubicBezTo>
                    <a:pt x="327" y="10"/>
                    <a:pt x="325" y="8"/>
                    <a:pt x="323" y="7"/>
                  </a:cubicBezTo>
                  <a:cubicBezTo>
                    <a:pt x="313" y="2"/>
                    <a:pt x="303" y="0"/>
                    <a:pt x="292" y="0"/>
                  </a:cubicBezTo>
                  <a:cubicBezTo>
                    <a:pt x="75" y="0"/>
                    <a:pt x="75" y="0"/>
                    <a:pt x="75" y="0"/>
                  </a:cubicBezTo>
                  <a:cubicBezTo>
                    <a:pt x="54" y="0"/>
                    <a:pt x="37" y="7"/>
                    <a:pt x="22" y="22"/>
                  </a:cubicBezTo>
                  <a:cubicBezTo>
                    <a:pt x="7" y="37"/>
                    <a:pt x="0" y="54"/>
                    <a:pt x="0" y="75"/>
                  </a:cubicBezTo>
                  <a:cubicBezTo>
                    <a:pt x="0" y="292"/>
                    <a:pt x="0" y="292"/>
                    <a:pt x="0" y="292"/>
                  </a:cubicBezTo>
                  <a:cubicBezTo>
                    <a:pt x="0" y="313"/>
                    <a:pt x="7" y="330"/>
                    <a:pt x="22" y="345"/>
                  </a:cubicBezTo>
                  <a:cubicBezTo>
                    <a:pt x="37" y="360"/>
                    <a:pt x="54" y="367"/>
                    <a:pt x="75" y="367"/>
                  </a:cubicBezTo>
                  <a:cubicBezTo>
                    <a:pt x="292" y="367"/>
                    <a:pt x="292" y="367"/>
                    <a:pt x="292" y="367"/>
                  </a:cubicBezTo>
                  <a:cubicBezTo>
                    <a:pt x="313" y="367"/>
                    <a:pt x="330" y="360"/>
                    <a:pt x="345" y="345"/>
                  </a:cubicBezTo>
                  <a:cubicBezTo>
                    <a:pt x="360" y="330"/>
                    <a:pt x="367" y="313"/>
                    <a:pt x="367" y="292"/>
                  </a:cubicBezTo>
                  <a:cubicBezTo>
                    <a:pt x="367" y="209"/>
                    <a:pt x="367" y="209"/>
                    <a:pt x="367" y="209"/>
                  </a:cubicBezTo>
                  <a:cubicBezTo>
                    <a:pt x="367" y="205"/>
                    <a:pt x="365" y="203"/>
                    <a:pt x="362" y="202"/>
                  </a:cubicBezTo>
                  <a:close/>
                  <a:moveTo>
                    <a:pt x="362" y="202"/>
                  </a:moveTo>
                  <a:cubicBezTo>
                    <a:pt x="362" y="202"/>
                    <a:pt x="362" y="202"/>
                    <a:pt x="362" y="202"/>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53" name="Freeform 93">
              <a:extLst>
                <a:ext uri="{FF2B5EF4-FFF2-40B4-BE49-F238E27FC236}">
                  <a16:creationId xmlns:a16="http://schemas.microsoft.com/office/drawing/2014/main" id="{9CF43935-9C25-41D8-AE53-388533B94901}"/>
                </a:ext>
              </a:extLst>
            </p:cNvPr>
            <p:cNvSpPr>
              <a:spLocks noEditPoints="1"/>
            </p:cNvSpPr>
            <p:nvPr/>
          </p:nvSpPr>
          <p:spPr bwMode="auto">
            <a:xfrm>
              <a:off x="4413250" y="7319963"/>
              <a:ext cx="1387475" cy="1069975"/>
            </a:xfrm>
            <a:custGeom>
              <a:avLst/>
              <a:gdLst>
                <a:gd name="T0" fmla="*/ 360 w 367"/>
                <a:gd name="T1" fmla="*/ 35 h 283"/>
                <a:gd name="T2" fmla="*/ 332 w 367"/>
                <a:gd name="T3" fmla="*/ 6 h 283"/>
                <a:gd name="T4" fmla="*/ 317 w 367"/>
                <a:gd name="T5" fmla="*/ 0 h 283"/>
                <a:gd name="T6" fmla="*/ 302 w 367"/>
                <a:gd name="T7" fmla="*/ 6 h 283"/>
                <a:gd name="T8" fmla="*/ 133 w 367"/>
                <a:gd name="T9" fmla="*/ 175 h 283"/>
                <a:gd name="T10" fmla="*/ 65 w 367"/>
                <a:gd name="T11" fmla="*/ 106 h 283"/>
                <a:gd name="T12" fmla="*/ 50 w 367"/>
                <a:gd name="T13" fmla="*/ 100 h 283"/>
                <a:gd name="T14" fmla="*/ 35 w 367"/>
                <a:gd name="T15" fmla="*/ 106 h 283"/>
                <a:gd name="T16" fmla="*/ 6 w 367"/>
                <a:gd name="T17" fmla="*/ 135 h 283"/>
                <a:gd name="T18" fmla="*/ 0 w 367"/>
                <a:gd name="T19" fmla="*/ 150 h 283"/>
                <a:gd name="T20" fmla="*/ 6 w 367"/>
                <a:gd name="T21" fmla="*/ 165 h 283"/>
                <a:gd name="T22" fmla="*/ 118 w 367"/>
                <a:gd name="T23" fmla="*/ 277 h 283"/>
                <a:gd name="T24" fmla="*/ 133 w 367"/>
                <a:gd name="T25" fmla="*/ 283 h 283"/>
                <a:gd name="T26" fmla="*/ 148 w 367"/>
                <a:gd name="T27" fmla="*/ 277 h 283"/>
                <a:gd name="T28" fmla="*/ 360 w 367"/>
                <a:gd name="T29" fmla="*/ 65 h 283"/>
                <a:gd name="T30" fmla="*/ 367 w 367"/>
                <a:gd name="T31" fmla="*/ 50 h 283"/>
                <a:gd name="T32" fmla="*/ 360 w 367"/>
                <a:gd name="T33" fmla="*/ 35 h 283"/>
                <a:gd name="T34" fmla="*/ 360 w 367"/>
                <a:gd name="T35" fmla="*/ 35 h 283"/>
                <a:gd name="T36" fmla="*/ 360 w 367"/>
                <a:gd name="T37" fmla="*/ 3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7" h="283">
                  <a:moveTo>
                    <a:pt x="360" y="35"/>
                  </a:moveTo>
                  <a:cubicBezTo>
                    <a:pt x="332" y="6"/>
                    <a:pt x="332" y="6"/>
                    <a:pt x="332" y="6"/>
                  </a:cubicBezTo>
                  <a:cubicBezTo>
                    <a:pt x="327" y="2"/>
                    <a:pt x="323" y="0"/>
                    <a:pt x="317" y="0"/>
                  </a:cubicBezTo>
                  <a:cubicBezTo>
                    <a:pt x="311" y="0"/>
                    <a:pt x="306" y="2"/>
                    <a:pt x="302" y="6"/>
                  </a:cubicBezTo>
                  <a:cubicBezTo>
                    <a:pt x="133" y="175"/>
                    <a:pt x="133" y="175"/>
                    <a:pt x="133" y="175"/>
                  </a:cubicBezTo>
                  <a:cubicBezTo>
                    <a:pt x="65" y="106"/>
                    <a:pt x="65" y="106"/>
                    <a:pt x="65" y="106"/>
                  </a:cubicBezTo>
                  <a:cubicBezTo>
                    <a:pt x="60" y="102"/>
                    <a:pt x="56" y="100"/>
                    <a:pt x="50" y="100"/>
                  </a:cubicBezTo>
                  <a:cubicBezTo>
                    <a:pt x="44" y="100"/>
                    <a:pt x="39" y="102"/>
                    <a:pt x="35" y="106"/>
                  </a:cubicBezTo>
                  <a:cubicBezTo>
                    <a:pt x="6" y="135"/>
                    <a:pt x="6" y="135"/>
                    <a:pt x="6" y="135"/>
                  </a:cubicBezTo>
                  <a:cubicBezTo>
                    <a:pt x="2" y="139"/>
                    <a:pt x="0" y="144"/>
                    <a:pt x="0" y="150"/>
                  </a:cubicBezTo>
                  <a:cubicBezTo>
                    <a:pt x="0" y="156"/>
                    <a:pt x="2" y="161"/>
                    <a:pt x="6" y="165"/>
                  </a:cubicBezTo>
                  <a:cubicBezTo>
                    <a:pt x="118" y="277"/>
                    <a:pt x="118" y="277"/>
                    <a:pt x="118" y="277"/>
                  </a:cubicBezTo>
                  <a:cubicBezTo>
                    <a:pt x="123" y="281"/>
                    <a:pt x="128" y="283"/>
                    <a:pt x="133" y="283"/>
                  </a:cubicBezTo>
                  <a:cubicBezTo>
                    <a:pt x="139" y="283"/>
                    <a:pt x="144" y="281"/>
                    <a:pt x="148" y="277"/>
                  </a:cubicBezTo>
                  <a:cubicBezTo>
                    <a:pt x="360" y="65"/>
                    <a:pt x="360" y="65"/>
                    <a:pt x="360" y="65"/>
                  </a:cubicBezTo>
                  <a:cubicBezTo>
                    <a:pt x="364" y="60"/>
                    <a:pt x="367" y="55"/>
                    <a:pt x="367" y="50"/>
                  </a:cubicBezTo>
                  <a:cubicBezTo>
                    <a:pt x="367" y="44"/>
                    <a:pt x="364" y="39"/>
                    <a:pt x="360" y="35"/>
                  </a:cubicBezTo>
                  <a:close/>
                  <a:moveTo>
                    <a:pt x="360" y="35"/>
                  </a:moveTo>
                  <a:cubicBezTo>
                    <a:pt x="360" y="35"/>
                    <a:pt x="360" y="35"/>
                    <a:pt x="360" y="3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54" name="Freeform 97">
            <a:extLst>
              <a:ext uri="{FF2B5EF4-FFF2-40B4-BE49-F238E27FC236}">
                <a16:creationId xmlns:a16="http://schemas.microsoft.com/office/drawing/2014/main" id="{ECF8D525-9BBB-4B41-9F89-F0453EED67DD}"/>
              </a:ext>
            </a:extLst>
          </p:cNvPr>
          <p:cNvSpPr>
            <a:spLocks noChangeAspect="1" noEditPoints="1"/>
          </p:cNvSpPr>
          <p:nvPr/>
        </p:nvSpPr>
        <p:spPr bwMode="auto">
          <a:xfrm>
            <a:off x="4632879" y="4045417"/>
            <a:ext cx="245510" cy="245510"/>
          </a:xfrm>
          <a:custGeom>
            <a:avLst/>
            <a:gdLst>
              <a:gd name="T0" fmla="*/ 345 w 367"/>
              <a:gd name="T1" fmla="*/ 22 h 367"/>
              <a:gd name="T2" fmla="*/ 292 w 367"/>
              <a:gd name="T3" fmla="*/ 0 h 367"/>
              <a:gd name="T4" fmla="*/ 75 w 367"/>
              <a:gd name="T5" fmla="*/ 0 h 367"/>
              <a:gd name="T6" fmla="*/ 22 w 367"/>
              <a:gd name="T7" fmla="*/ 22 h 367"/>
              <a:gd name="T8" fmla="*/ 0 w 367"/>
              <a:gd name="T9" fmla="*/ 75 h 367"/>
              <a:gd name="T10" fmla="*/ 0 w 367"/>
              <a:gd name="T11" fmla="*/ 292 h 367"/>
              <a:gd name="T12" fmla="*/ 22 w 367"/>
              <a:gd name="T13" fmla="*/ 345 h 367"/>
              <a:gd name="T14" fmla="*/ 75 w 367"/>
              <a:gd name="T15" fmla="*/ 367 h 367"/>
              <a:gd name="T16" fmla="*/ 292 w 367"/>
              <a:gd name="T17" fmla="*/ 367 h 367"/>
              <a:gd name="T18" fmla="*/ 345 w 367"/>
              <a:gd name="T19" fmla="*/ 345 h 367"/>
              <a:gd name="T20" fmla="*/ 367 w 367"/>
              <a:gd name="T21" fmla="*/ 292 h 367"/>
              <a:gd name="T22" fmla="*/ 367 w 367"/>
              <a:gd name="T23" fmla="*/ 75 h 367"/>
              <a:gd name="T24" fmla="*/ 345 w 367"/>
              <a:gd name="T25" fmla="*/ 22 h 367"/>
              <a:gd name="T26" fmla="*/ 334 w 367"/>
              <a:gd name="T27" fmla="*/ 292 h 367"/>
              <a:gd name="T28" fmla="*/ 321 w 367"/>
              <a:gd name="T29" fmla="*/ 321 h 367"/>
              <a:gd name="T30" fmla="*/ 292 w 367"/>
              <a:gd name="T31" fmla="*/ 334 h 367"/>
              <a:gd name="T32" fmla="*/ 75 w 367"/>
              <a:gd name="T33" fmla="*/ 334 h 367"/>
              <a:gd name="T34" fmla="*/ 46 w 367"/>
              <a:gd name="T35" fmla="*/ 321 h 367"/>
              <a:gd name="T36" fmla="*/ 33 w 367"/>
              <a:gd name="T37" fmla="*/ 292 h 367"/>
              <a:gd name="T38" fmla="*/ 33 w 367"/>
              <a:gd name="T39" fmla="*/ 75 h 367"/>
              <a:gd name="T40" fmla="*/ 46 w 367"/>
              <a:gd name="T41" fmla="*/ 46 h 367"/>
              <a:gd name="T42" fmla="*/ 75 w 367"/>
              <a:gd name="T43" fmla="*/ 33 h 367"/>
              <a:gd name="T44" fmla="*/ 292 w 367"/>
              <a:gd name="T45" fmla="*/ 33 h 367"/>
              <a:gd name="T46" fmla="*/ 321 w 367"/>
              <a:gd name="T47" fmla="*/ 46 h 367"/>
              <a:gd name="T48" fmla="*/ 334 w 367"/>
              <a:gd name="T49" fmla="*/ 75 h 367"/>
              <a:gd name="T50" fmla="*/ 334 w 367"/>
              <a:gd name="T51" fmla="*/ 292 h 367"/>
              <a:gd name="T52" fmla="*/ 334 w 367"/>
              <a:gd name="T53" fmla="*/ 292 h 367"/>
              <a:gd name="T54" fmla="*/ 334 w 367"/>
              <a:gd name="T55" fmla="*/ 292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7" h="367">
                <a:moveTo>
                  <a:pt x="345" y="22"/>
                </a:moveTo>
                <a:cubicBezTo>
                  <a:pt x="330" y="7"/>
                  <a:pt x="313" y="0"/>
                  <a:pt x="292" y="0"/>
                </a:cubicBezTo>
                <a:cubicBezTo>
                  <a:pt x="75" y="0"/>
                  <a:pt x="75" y="0"/>
                  <a:pt x="75" y="0"/>
                </a:cubicBezTo>
                <a:cubicBezTo>
                  <a:pt x="54" y="0"/>
                  <a:pt x="37" y="7"/>
                  <a:pt x="22" y="22"/>
                </a:cubicBezTo>
                <a:cubicBezTo>
                  <a:pt x="7" y="37"/>
                  <a:pt x="0" y="54"/>
                  <a:pt x="0" y="75"/>
                </a:cubicBezTo>
                <a:cubicBezTo>
                  <a:pt x="0" y="292"/>
                  <a:pt x="0" y="292"/>
                  <a:pt x="0" y="292"/>
                </a:cubicBezTo>
                <a:cubicBezTo>
                  <a:pt x="0" y="313"/>
                  <a:pt x="7" y="330"/>
                  <a:pt x="22" y="345"/>
                </a:cubicBezTo>
                <a:cubicBezTo>
                  <a:pt x="37" y="360"/>
                  <a:pt x="54" y="367"/>
                  <a:pt x="75" y="367"/>
                </a:cubicBezTo>
                <a:cubicBezTo>
                  <a:pt x="292" y="367"/>
                  <a:pt x="292" y="367"/>
                  <a:pt x="292" y="367"/>
                </a:cubicBezTo>
                <a:cubicBezTo>
                  <a:pt x="313" y="367"/>
                  <a:pt x="330" y="360"/>
                  <a:pt x="345" y="345"/>
                </a:cubicBezTo>
                <a:cubicBezTo>
                  <a:pt x="360" y="330"/>
                  <a:pt x="367" y="313"/>
                  <a:pt x="367" y="292"/>
                </a:cubicBezTo>
                <a:cubicBezTo>
                  <a:pt x="367" y="75"/>
                  <a:pt x="367" y="75"/>
                  <a:pt x="367" y="75"/>
                </a:cubicBezTo>
                <a:cubicBezTo>
                  <a:pt x="367" y="54"/>
                  <a:pt x="360" y="37"/>
                  <a:pt x="345" y="22"/>
                </a:cubicBezTo>
                <a:close/>
                <a:moveTo>
                  <a:pt x="334" y="292"/>
                </a:moveTo>
                <a:cubicBezTo>
                  <a:pt x="334" y="303"/>
                  <a:pt x="330" y="313"/>
                  <a:pt x="321" y="321"/>
                </a:cubicBezTo>
                <a:cubicBezTo>
                  <a:pt x="313" y="330"/>
                  <a:pt x="303" y="334"/>
                  <a:pt x="292" y="334"/>
                </a:cubicBezTo>
                <a:cubicBezTo>
                  <a:pt x="75" y="334"/>
                  <a:pt x="75" y="334"/>
                  <a:pt x="75" y="334"/>
                </a:cubicBezTo>
                <a:cubicBezTo>
                  <a:pt x="64" y="334"/>
                  <a:pt x="54" y="330"/>
                  <a:pt x="46" y="321"/>
                </a:cubicBezTo>
                <a:cubicBezTo>
                  <a:pt x="37" y="313"/>
                  <a:pt x="33" y="303"/>
                  <a:pt x="33" y="292"/>
                </a:cubicBezTo>
                <a:cubicBezTo>
                  <a:pt x="33" y="75"/>
                  <a:pt x="33" y="75"/>
                  <a:pt x="33" y="75"/>
                </a:cubicBezTo>
                <a:cubicBezTo>
                  <a:pt x="33" y="64"/>
                  <a:pt x="37" y="54"/>
                  <a:pt x="46" y="46"/>
                </a:cubicBezTo>
                <a:cubicBezTo>
                  <a:pt x="54" y="37"/>
                  <a:pt x="64" y="33"/>
                  <a:pt x="75" y="33"/>
                </a:cubicBezTo>
                <a:cubicBezTo>
                  <a:pt x="292" y="33"/>
                  <a:pt x="292" y="33"/>
                  <a:pt x="292" y="33"/>
                </a:cubicBezTo>
                <a:cubicBezTo>
                  <a:pt x="303" y="33"/>
                  <a:pt x="313" y="37"/>
                  <a:pt x="321" y="46"/>
                </a:cubicBezTo>
                <a:cubicBezTo>
                  <a:pt x="330" y="54"/>
                  <a:pt x="334" y="64"/>
                  <a:pt x="334" y="75"/>
                </a:cubicBezTo>
                <a:lnTo>
                  <a:pt x="334" y="292"/>
                </a:lnTo>
                <a:close/>
                <a:moveTo>
                  <a:pt x="334" y="292"/>
                </a:moveTo>
                <a:cubicBezTo>
                  <a:pt x="334" y="292"/>
                  <a:pt x="334" y="292"/>
                  <a:pt x="334" y="292"/>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55" name="Freeform 110">
            <a:extLst>
              <a:ext uri="{FF2B5EF4-FFF2-40B4-BE49-F238E27FC236}">
                <a16:creationId xmlns:a16="http://schemas.microsoft.com/office/drawing/2014/main" id="{388BF17D-F477-485C-94E8-F042B2D66FBC}"/>
              </a:ext>
            </a:extLst>
          </p:cNvPr>
          <p:cNvSpPr>
            <a:spLocks noChangeAspect="1" noEditPoints="1"/>
          </p:cNvSpPr>
          <p:nvPr/>
        </p:nvSpPr>
        <p:spPr bwMode="auto">
          <a:xfrm>
            <a:off x="6539421" y="4034321"/>
            <a:ext cx="267702" cy="267702"/>
          </a:xfrm>
          <a:custGeom>
            <a:avLst/>
            <a:gdLst>
              <a:gd name="T0" fmla="*/ 374 w 400"/>
              <a:gd name="T1" fmla="*/ 100 h 400"/>
              <a:gd name="T2" fmla="*/ 301 w 400"/>
              <a:gd name="T3" fmla="*/ 27 h 400"/>
              <a:gd name="T4" fmla="*/ 200 w 400"/>
              <a:gd name="T5" fmla="*/ 0 h 400"/>
              <a:gd name="T6" fmla="*/ 100 w 400"/>
              <a:gd name="T7" fmla="*/ 27 h 400"/>
              <a:gd name="T8" fmla="*/ 27 w 400"/>
              <a:gd name="T9" fmla="*/ 100 h 400"/>
              <a:gd name="T10" fmla="*/ 0 w 400"/>
              <a:gd name="T11" fmla="*/ 200 h 400"/>
              <a:gd name="T12" fmla="*/ 27 w 400"/>
              <a:gd name="T13" fmla="*/ 301 h 400"/>
              <a:gd name="T14" fmla="*/ 100 w 400"/>
              <a:gd name="T15" fmla="*/ 374 h 400"/>
              <a:gd name="T16" fmla="*/ 200 w 400"/>
              <a:gd name="T17" fmla="*/ 400 h 400"/>
              <a:gd name="T18" fmla="*/ 301 w 400"/>
              <a:gd name="T19" fmla="*/ 374 h 400"/>
              <a:gd name="T20" fmla="*/ 374 w 400"/>
              <a:gd name="T21" fmla="*/ 301 h 400"/>
              <a:gd name="T22" fmla="*/ 400 w 400"/>
              <a:gd name="T23" fmla="*/ 200 h 400"/>
              <a:gd name="T24" fmla="*/ 374 w 400"/>
              <a:gd name="T25" fmla="*/ 100 h 400"/>
              <a:gd name="T26" fmla="*/ 305 w 400"/>
              <a:gd name="T27" fmla="*/ 212 h 400"/>
              <a:gd name="T28" fmla="*/ 187 w 400"/>
              <a:gd name="T29" fmla="*/ 330 h 400"/>
              <a:gd name="T30" fmla="*/ 175 w 400"/>
              <a:gd name="T31" fmla="*/ 335 h 400"/>
              <a:gd name="T32" fmla="*/ 163 w 400"/>
              <a:gd name="T33" fmla="*/ 330 h 400"/>
              <a:gd name="T34" fmla="*/ 137 w 400"/>
              <a:gd name="T35" fmla="*/ 304 h 400"/>
              <a:gd name="T36" fmla="*/ 132 w 400"/>
              <a:gd name="T37" fmla="*/ 292 h 400"/>
              <a:gd name="T38" fmla="*/ 137 w 400"/>
              <a:gd name="T39" fmla="*/ 280 h 400"/>
              <a:gd name="T40" fmla="*/ 217 w 400"/>
              <a:gd name="T41" fmla="*/ 200 h 400"/>
              <a:gd name="T42" fmla="*/ 137 w 400"/>
              <a:gd name="T43" fmla="*/ 120 h 400"/>
              <a:gd name="T44" fmla="*/ 132 w 400"/>
              <a:gd name="T45" fmla="*/ 108 h 400"/>
              <a:gd name="T46" fmla="*/ 137 w 400"/>
              <a:gd name="T47" fmla="*/ 97 h 400"/>
              <a:gd name="T48" fmla="*/ 163 w 400"/>
              <a:gd name="T49" fmla="*/ 70 h 400"/>
              <a:gd name="T50" fmla="*/ 175 w 400"/>
              <a:gd name="T51" fmla="*/ 65 h 400"/>
              <a:gd name="T52" fmla="*/ 187 w 400"/>
              <a:gd name="T53" fmla="*/ 70 h 400"/>
              <a:gd name="T54" fmla="*/ 305 w 400"/>
              <a:gd name="T55" fmla="*/ 188 h 400"/>
              <a:gd name="T56" fmla="*/ 310 w 400"/>
              <a:gd name="T57" fmla="*/ 200 h 400"/>
              <a:gd name="T58" fmla="*/ 305 w 400"/>
              <a:gd name="T59" fmla="*/ 212 h 400"/>
              <a:gd name="T60" fmla="*/ 305 w 400"/>
              <a:gd name="T61" fmla="*/ 212 h 400"/>
              <a:gd name="T62" fmla="*/ 305 w 400"/>
              <a:gd name="T63" fmla="*/ 21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400">
                <a:moveTo>
                  <a:pt x="374" y="100"/>
                </a:moveTo>
                <a:cubicBezTo>
                  <a:pt x="356" y="69"/>
                  <a:pt x="331" y="45"/>
                  <a:pt x="301" y="27"/>
                </a:cubicBezTo>
                <a:cubicBezTo>
                  <a:pt x="270" y="9"/>
                  <a:pt x="237" y="0"/>
                  <a:pt x="200" y="0"/>
                </a:cubicBezTo>
                <a:cubicBezTo>
                  <a:pt x="164" y="0"/>
                  <a:pt x="130" y="9"/>
                  <a:pt x="100" y="27"/>
                </a:cubicBezTo>
                <a:cubicBezTo>
                  <a:pt x="69" y="45"/>
                  <a:pt x="45" y="69"/>
                  <a:pt x="27" y="100"/>
                </a:cubicBezTo>
                <a:cubicBezTo>
                  <a:pt x="9" y="130"/>
                  <a:pt x="0" y="164"/>
                  <a:pt x="0" y="200"/>
                </a:cubicBezTo>
                <a:cubicBezTo>
                  <a:pt x="0" y="237"/>
                  <a:pt x="9" y="270"/>
                  <a:pt x="27" y="301"/>
                </a:cubicBezTo>
                <a:cubicBezTo>
                  <a:pt x="45" y="331"/>
                  <a:pt x="69" y="356"/>
                  <a:pt x="100" y="374"/>
                </a:cubicBezTo>
                <a:cubicBezTo>
                  <a:pt x="130" y="391"/>
                  <a:pt x="164" y="400"/>
                  <a:pt x="200" y="400"/>
                </a:cubicBezTo>
                <a:cubicBezTo>
                  <a:pt x="237" y="400"/>
                  <a:pt x="270" y="391"/>
                  <a:pt x="301" y="374"/>
                </a:cubicBezTo>
                <a:cubicBezTo>
                  <a:pt x="331" y="356"/>
                  <a:pt x="356" y="331"/>
                  <a:pt x="374" y="301"/>
                </a:cubicBezTo>
                <a:cubicBezTo>
                  <a:pt x="392" y="270"/>
                  <a:pt x="400" y="237"/>
                  <a:pt x="400" y="200"/>
                </a:cubicBezTo>
                <a:cubicBezTo>
                  <a:pt x="400" y="164"/>
                  <a:pt x="392" y="130"/>
                  <a:pt x="374" y="100"/>
                </a:cubicBezTo>
                <a:close/>
                <a:moveTo>
                  <a:pt x="305" y="212"/>
                </a:moveTo>
                <a:cubicBezTo>
                  <a:pt x="187" y="330"/>
                  <a:pt x="187" y="330"/>
                  <a:pt x="187" y="330"/>
                </a:cubicBezTo>
                <a:cubicBezTo>
                  <a:pt x="184" y="334"/>
                  <a:pt x="180" y="335"/>
                  <a:pt x="175" y="335"/>
                </a:cubicBezTo>
                <a:cubicBezTo>
                  <a:pt x="171" y="335"/>
                  <a:pt x="167" y="334"/>
                  <a:pt x="163" y="330"/>
                </a:cubicBezTo>
                <a:cubicBezTo>
                  <a:pt x="137" y="304"/>
                  <a:pt x="137" y="304"/>
                  <a:pt x="137" y="304"/>
                </a:cubicBezTo>
                <a:cubicBezTo>
                  <a:pt x="134" y="300"/>
                  <a:pt x="132" y="297"/>
                  <a:pt x="132" y="292"/>
                </a:cubicBezTo>
                <a:cubicBezTo>
                  <a:pt x="132" y="287"/>
                  <a:pt x="134" y="284"/>
                  <a:pt x="137" y="280"/>
                </a:cubicBezTo>
                <a:cubicBezTo>
                  <a:pt x="217" y="200"/>
                  <a:pt x="217" y="200"/>
                  <a:pt x="217" y="200"/>
                </a:cubicBezTo>
                <a:cubicBezTo>
                  <a:pt x="137" y="120"/>
                  <a:pt x="137" y="120"/>
                  <a:pt x="137" y="120"/>
                </a:cubicBezTo>
                <a:cubicBezTo>
                  <a:pt x="134" y="117"/>
                  <a:pt x="132" y="113"/>
                  <a:pt x="132" y="108"/>
                </a:cubicBezTo>
                <a:cubicBezTo>
                  <a:pt x="132" y="104"/>
                  <a:pt x="134" y="100"/>
                  <a:pt x="137" y="97"/>
                </a:cubicBezTo>
                <a:cubicBezTo>
                  <a:pt x="163" y="70"/>
                  <a:pt x="163" y="70"/>
                  <a:pt x="163" y="70"/>
                </a:cubicBezTo>
                <a:cubicBezTo>
                  <a:pt x="167" y="67"/>
                  <a:pt x="171" y="65"/>
                  <a:pt x="175" y="65"/>
                </a:cubicBezTo>
                <a:cubicBezTo>
                  <a:pt x="180" y="65"/>
                  <a:pt x="184" y="67"/>
                  <a:pt x="187" y="70"/>
                </a:cubicBezTo>
                <a:cubicBezTo>
                  <a:pt x="305" y="188"/>
                  <a:pt x="305" y="188"/>
                  <a:pt x="305" y="188"/>
                </a:cubicBezTo>
                <a:cubicBezTo>
                  <a:pt x="309" y="192"/>
                  <a:pt x="310" y="196"/>
                  <a:pt x="310" y="200"/>
                </a:cubicBezTo>
                <a:cubicBezTo>
                  <a:pt x="310" y="205"/>
                  <a:pt x="309" y="209"/>
                  <a:pt x="305" y="212"/>
                </a:cubicBezTo>
                <a:close/>
                <a:moveTo>
                  <a:pt x="305" y="212"/>
                </a:moveTo>
                <a:cubicBezTo>
                  <a:pt x="305" y="212"/>
                  <a:pt x="305" y="212"/>
                  <a:pt x="305" y="212"/>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56" name="Freeform 114">
            <a:extLst>
              <a:ext uri="{FF2B5EF4-FFF2-40B4-BE49-F238E27FC236}">
                <a16:creationId xmlns:a16="http://schemas.microsoft.com/office/drawing/2014/main" id="{24A55A9B-7BFE-43F2-867E-6CC7A85B16D5}"/>
              </a:ext>
            </a:extLst>
          </p:cNvPr>
          <p:cNvSpPr>
            <a:spLocks noChangeAspect="1" noEditPoints="1"/>
          </p:cNvSpPr>
          <p:nvPr/>
        </p:nvSpPr>
        <p:spPr bwMode="auto">
          <a:xfrm>
            <a:off x="7201591" y="4034321"/>
            <a:ext cx="267702" cy="267702"/>
          </a:xfrm>
          <a:custGeom>
            <a:avLst/>
            <a:gdLst>
              <a:gd name="T0" fmla="*/ 374 w 400"/>
              <a:gd name="T1" fmla="*/ 100 h 400"/>
              <a:gd name="T2" fmla="*/ 301 w 400"/>
              <a:gd name="T3" fmla="*/ 27 h 400"/>
              <a:gd name="T4" fmla="*/ 200 w 400"/>
              <a:gd name="T5" fmla="*/ 0 h 400"/>
              <a:gd name="T6" fmla="*/ 100 w 400"/>
              <a:gd name="T7" fmla="*/ 27 h 400"/>
              <a:gd name="T8" fmla="*/ 27 w 400"/>
              <a:gd name="T9" fmla="*/ 100 h 400"/>
              <a:gd name="T10" fmla="*/ 0 w 400"/>
              <a:gd name="T11" fmla="*/ 200 h 400"/>
              <a:gd name="T12" fmla="*/ 27 w 400"/>
              <a:gd name="T13" fmla="*/ 301 h 400"/>
              <a:gd name="T14" fmla="*/ 100 w 400"/>
              <a:gd name="T15" fmla="*/ 374 h 400"/>
              <a:gd name="T16" fmla="*/ 200 w 400"/>
              <a:gd name="T17" fmla="*/ 400 h 400"/>
              <a:gd name="T18" fmla="*/ 301 w 400"/>
              <a:gd name="T19" fmla="*/ 374 h 400"/>
              <a:gd name="T20" fmla="*/ 374 w 400"/>
              <a:gd name="T21" fmla="*/ 301 h 400"/>
              <a:gd name="T22" fmla="*/ 400 w 400"/>
              <a:gd name="T23" fmla="*/ 200 h 400"/>
              <a:gd name="T24" fmla="*/ 374 w 400"/>
              <a:gd name="T25" fmla="*/ 100 h 400"/>
              <a:gd name="T26" fmla="*/ 264 w 400"/>
              <a:gd name="T27" fmla="*/ 280 h 400"/>
              <a:gd name="T28" fmla="*/ 269 w 400"/>
              <a:gd name="T29" fmla="*/ 292 h 400"/>
              <a:gd name="T30" fmla="*/ 264 w 400"/>
              <a:gd name="T31" fmla="*/ 304 h 400"/>
              <a:gd name="T32" fmla="*/ 237 w 400"/>
              <a:gd name="T33" fmla="*/ 330 h 400"/>
              <a:gd name="T34" fmla="*/ 225 w 400"/>
              <a:gd name="T35" fmla="*/ 335 h 400"/>
              <a:gd name="T36" fmla="*/ 214 w 400"/>
              <a:gd name="T37" fmla="*/ 330 h 400"/>
              <a:gd name="T38" fmla="*/ 95 w 400"/>
              <a:gd name="T39" fmla="*/ 212 h 400"/>
              <a:gd name="T40" fmla="*/ 90 w 400"/>
              <a:gd name="T41" fmla="*/ 200 h 400"/>
              <a:gd name="T42" fmla="*/ 95 w 400"/>
              <a:gd name="T43" fmla="*/ 188 h 400"/>
              <a:gd name="T44" fmla="*/ 214 w 400"/>
              <a:gd name="T45" fmla="*/ 70 h 400"/>
              <a:gd name="T46" fmla="*/ 225 w 400"/>
              <a:gd name="T47" fmla="*/ 65 h 400"/>
              <a:gd name="T48" fmla="*/ 237 w 400"/>
              <a:gd name="T49" fmla="*/ 70 h 400"/>
              <a:gd name="T50" fmla="*/ 264 w 400"/>
              <a:gd name="T51" fmla="*/ 97 h 400"/>
              <a:gd name="T52" fmla="*/ 269 w 400"/>
              <a:gd name="T53" fmla="*/ 108 h 400"/>
              <a:gd name="T54" fmla="*/ 264 w 400"/>
              <a:gd name="T55" fmla="*/ 120 h 400"/>
              <a:gd name="T56" fmla="*/ 184 w 400"/>
              <a:gd name="T57" fmla="*/ 200 h 400"/>
              <a:gd name="T58" fmla="*/ 264 w 400"/>
              <a:gd name="T59" fmla="*/ 280 h 400"/>
              <a:gd name="T60" fmla="*/ 264 w 400"/>
              <a:gd name="T61" fmla="*/ 280 h 400"/>
              <a:gd name="T62" fmla="*/ 264 w 400"/>
              <a:gd name="T63" fmla="*/ 28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400">
                <a:moveTo>
                  <a:pt x="374" y="100"/>
                </a:moveTo>
                <a:cubicBezTo>
                  <a:pt x="356" y="69"/>
                  <a:pt x="331" y="45"/>
                  <a:pt x="301" y="27"/>
                </a:cubicBezTo>
                <a:cubicBezTo>
                  <a:pt x="270" y="9"/>
                  <a:pt x="237" y="0"/>
                  <a:pt x="200" y="0"/>
                </a:cubicBezTo>
                <a:cubicBezTo>
                  <a:pt x="164" y="0"/>
                  <a:pt x="130" y="9"/>
                  <a:pt x="100" y="27"/>
                </a:cubicBezTo>
                <a:cubicBezTo>
                  <a:pt x="69" y="45"/>
                  <a:pt x="45" y="69"/>
                  <a:pt x="27" y="100"/>
                </a:cubicBezTo>
                <a:cubicBezTo>
                  <a:pt x="9" y="130"/>
                  <a:pt x="0" y="164"/>
                  <a:pt x="0" y="200"/>
                </a:cubicBezTo>
                <a:cubicBezTo>
                  <a:pt x="0" y="237"/>
                  <a:pt x="9" y="270"/>
                  <a:pt x="27" y="301"/>
                </a:cubicBezTo>
                <a:cubicBezTo>
                  <a:pt x="45" y="331"/>
                  <a:pt x="69" y="356"/>
                  <a:pt x="100" y="374"/>
                </a:cubicBezTo>
                <a:cubicBezTo>
                  <a:pt x="130" y="391"/>
                  <a:pt x="164" y="400"/>
                  <a:pt x="200" y="400"/>
                </a:cubicBezTo>
                <a:cubicBezTo>
                  <a:pt x="237" y="400"/>
                  <a:pt x="270" y="391"/>
                  <a:pt x="301" y="374"/>
                </a:cubicBezTo>
                <a:cubicBezTo>
                  <a:pt x="331" y="356"/>
                  <a:pt x="356" y="331"/>
                  <a:pt x="374" y="301"/>
                </a:cubicBezTo>
                <a:cubicBezTo>
                  <a:pt x="392" y="270"/>
                  <a:pt x="400" y="237"/>
                  <a:pt x="400" y="200"/>
                </a:cubicBezTo>
                <a:cubicBezTo>
                  <a:pt x="400" y="164"/>
                  <a:pt x="392" y="130"/>
                  <a:pt x="374" y="100"/>
                </a:cubicBezTo>
                <a:close/>
                <a:moveTo>
                  <a:pt x="264" y="280"/>
                </a:moveTo>
                <a:cubicBezTo>
                  <a:pt x="267" y="284"/>
                  <a:pt x="269" y="287"/>
                  <a:pt x="269" y="292"/>
                </a:cubicBezTo>
                <a:cubicBezTo>
                  <a:pt x="269" y="297"/>
                  <a:pt x="267" y="300"/>
                  <a:pt x="264" y="304"/>
                </a:cubicBezTo>
                <a:cubicBezTo>
                  <a:pt x="237" y="330"/>
                  <a:pt x="237" y="330"/>
                  <a:pt x="237" y="330"/>
                </a:cubicBezTo>
                <a:cubicBezTo>
                  <a:pt x="234" y="334"/>
                  <a:pt x="230" y="335"/>
                  <a:pt x="225" y="335"/>
                </a:cubicBezTo>
                <a:cubicBezTo>
                  <a:pt x="221" y="335"/>
                  <a:pt x="217" y="334"/>
                  <a:pt x="214" y="330"/>
                </a:cubicBezTo>
                <a:cubicBezTo>
                  <a:pt x="95" y="212"/>
                  <a:pt x="95" y="212"/>
                  <a:pt x="95" y="212"/>
                </a:cubicBezTo>
                <a:cubicBezTo>
                  <a:pt x="92" y="209"/>
                  <a:pt x="90" y="205"/>
                  <a:pt x="90" y="200"/>
                </a:cubicBezTo>
                <a:cubicBezTo>
                  <a:pt x="90" y="196"/>
                  <a:pt x="92" y="192"/>
                  <a:pt x="95" y="188"/>
                </a:cubicBezTo>
                <a:cubicBezTo>
                  <a:pt x="214" y="70"/>
                  <a:pt x="214" y="70"/>
                  <a:pt x="214" y="70"/>
                </a:cubicBezTo>
                <a:cubicBezTo>
                  <a:pt x="217" y="67"/>
                  <a:pt x="221" y="65"/>
                  <a:pt x="225" y="65"/>
                </a:cubicBezTo>
                <a:cubicBezTo>
                  <a:pt x="230" y="65"/>
                  <a:pt x="234" y="67"/>
                  <a:pt x="237" y="70"/>
                </a:cubicBezTo>
                <a:cubicBezTo>
                  <a:pt x="264" y="97"/>
                  <a:pt x="264" y="97"/>
                  <a:pt x="264" y="97"/>
                </a:cubicBezTo>
                <a:cubicBezTo>
                  <a:pt x="267" y="100"/>
                  <a:pt x="269" y="104"/>
                  <a:pt x="269" y="108"/>
                </a:cubicBezTo>
                <a:cubicBezTo>
                  <a:pt x="269" y="113"/>
                  <a:pt x="267" y="117"/>
                  <a:pt x="264" y="120"/>
                </a:cubicBezTo>
                <a:cubicBezTo>
                  <a:pt x="184" y="200"/>
                  <a:pt x="184" y="200"/>
                  <a:pt x="184" y="200"/>
                </a:cubicBezTo>
                <a:lnTo>
                  <a:pt x="264" y="280"/>
                </a:lnTo>
                <a:close/>
                <a:moveTo>
                  <a:pt x="264" y="280"/>
                </a:moveTo>
                <a:cubicBezTo>
                  <a:pt x="264" y="280"/>
                  <a:pt x="264" y="280"/>
                  <a:pt x="264" y="280"/>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57" name="Freeform 151">
            <a:extLst>
              <a:ext uri="{FF2B5EF4-FFF2-40B4-BE49-F238E27FC236}">
                <a16:creationId xmlns:a16="http://schemas.microsoft.com/office/drawing/2014/main" id="{BCF46137-B442-4C4A-84D0-37C2B143A0EA}"/>
              </a:ext>
            </a:extLst>
          </p:cNvPr>
          <p:cNvSpPr>
            <a:spLocks noChangeAspect="1" noEditPoints="1"/>
          </p:cNvSpPr>
          <p:nvPr/>
        </p:nvSpPr>
        <p:spPr bwMode="auto">
          <a:xfrm>
            <a:off x="5272858" y="4064401"/>
            <a:ext cx="270174" cy="207545"/>
          </a:xfrm>
          <a:custGeom>
            <a:avLst/>
            <a:gdLst>
              <a:gd name="T0" fmla="*/ 397 w 404"/>
              <a:gd name="T1" fmla="*/ 43 h 310"/>
              <a:gd name="T2" fmla="*/ 361 w 404"/>
              <a:gd name="T3" fmla="*/ 7 h 310"/>
              <a:gd name="T4" fmla="*/ 344 w 404"/>
              <a:gd name="T5" fmla="*/ 0 h 310"/>
              <a:gd name="T6" fmla="*/ 326 w 404"/>
              <a:gd name="T7" fmla="*/ 7 h 310"/>
              <a:gd name="T8" fmla="*/ 155 w 404"/>
              <a:gd name="T9" fmla="*/ 179 h 310"/>
              <a:gd name="T10" fmla="*/ 78 w 404"/>
              <a:gd name="T11" fmla="*/ 102 h 310"/>
              <a:gd name="T12" fmla="*/ 60 w 404"/>
              <a:gd name="T13" fmla="*/ 94 h 310"/>
              <a:gd name="T14" fmla="*/ 43 w 404"/>
              <a:gd name="T15" fmla="*/ 102 h 310"/>
              <a:gd name="T16" fmla="*/ 7 w 404"/>
              <a:gd name="T17" fmla="*/ 137 h 310"/>
              <a:gd name="T18" fmla="*/ 0 w 404"/>
              <a:gd name="T19" fmla="*/ 155 h 310"/>
              <a:gd name="T20" fmla="*/ 7 w 404"/>
              <a:gd name="T21" fmla="*/ 173 h 310"/>
              <a:gd name="T22" fmla="*/ 102 w 404"/>
              <a:gd name="T23" fmla="*/ 267 h 310"/>
              <a:gd name="T24" fmla="*/ 137 w 404"/>
              <a:gd name="T25" fmla="*/ 302 h 310"/>
              <a:gd name="T26" fmla="*/ 155 w 404"/>
              <a:gd name="T27" fmla="*/ 310 h 310"/>
              <a:gd name="T28" fmla="*/ 173 w 404"/>
              <a:gd name="T29" fmla="*/ 302 h 310"/>
              <a:gd name="T30" fmla="*/ 208 w 404"/>
              <a:gd name="T31" fmla="*/ 267 h 310"/>
              <a:gd name="T32" fmla="*/ 397 w 404"/>
              <a:gd name="T33" fmla="*/ 78 h 310"/>
              <a:gd name="T34" fmla="*/ 404 w 404"/>
              <a:gd name="T35" fmla="*/ 60 h 310"/>
              <a:gd name="T36" fmla="*/ 397 w 404"/>
              <a:gd name="T37" fmla="*/ 43 h 310"/>
              <a:gd name="T38" fmla="*/ 397 w 404"/>
              <a:gd name="T39" fmla="*/ 43 h 310"/>
              <a:gd name="T40" fmla="*/ 397 w 404"/>
              <a:gd name="T4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4" h="310">
                <a:moveTo>
                  <a:pt x="397" y="43"/>
                </a:moveTo>
                <a:cubicBezTo>
                  <a:pt x="361" y="7"/>
                  <a:pt x="361" y="7"/>
                  <a:pt x="361" y="7"/>
                </a:cubicBezTo>
                <a:cubicBezTo>
                  <a:pt x="356" y="2"/>
                  <a:pt x="351" y="0"/>
                  <a:pt x="344" y="0"/>
                </a:cubicBezTo>
                <a:cubicBezTo>
                  <a:pt x="337" y="0"/>
                  <a:pt x="331" y="2"/>
                  <a:pt x="326" y="7"/>
                </a:cubicBezTo>
                <a:cubicBezTo>
                  <a:pt x="155" y="179"/>
                  <a:pt x="155" y="179"/>
                  <a:pt x="155" y="179"/>
                </a:cubicBezTo>
                <a:cubicBezTo>
                  <a:pt x="78" y="102"/>
                  <a:pt x="78" y="102"/>
                  <a:pt x="78" y="102"/>
                </a:cubicBezTo>
                <a:cubicBezTo>
                  <a:pt x="73" y="97"/>
                  <a:pt x="67" y="94"/>
                  <a:pt x="60" y="94"/>
                </a:cubicBezTo>
                <a:cubicBezTo>
                  <a:pt x="54" y="94"/>
                  <a:pt x="48" y="97"/>
                  <a:pt x="43" y="102"/>
                </a:cubicBezTo>
                <a:cubicBezTo>
                  <a:pt x="7" y="137"/>
                  <a:pt x="7" y="137"/>
                  <a:pt x="7" y="137"/>
                </a:cubicBezTo>
                <a:cubicBezTo>
                  <a:pt x="2" y="142"/>
                  <a:pt x="0" y="148"/>
                  <a:pt x="0" y="155"/>
                </a:cubicBezTo>
                <a:cubicBezTo>
                  <a:pt x="0" y="162"/>
                  <a:pt x="2" y="168"/>
                  <a:pt x="7" y="173"/>
                </a:cubicBezTo>
                <a:cubicBezTo>
                  <a:pt x="102" y="267"/>
                  <a:pt x="102" y="267"/>
                  <a:pt x="102" y="267"/>
                </a:cubicBezTo>
                <a:cubicBezTo>
                  <a:pt x="137" y="302"/>
                  <a:pt x="137" y="302"/>
                  <a:pt x="137" y="302"/>
                </a:cubicBezTo>
                <a:cubicBezTo>
                  <a:pt x="142" y="307"/>
                  <a:pt x="148" y="310"/>
                  <a:pt x="155" y="310"/>
                </a:cubicBezTo>
                <a:cubicBezTo>
                  <a:pt x="162" y="310"/>
                  <a:pt x="168" y="307"/>
                  <a:pt x="173" y="302"/>
                </a:cubicBezTo>
                <a:cubicBezTo>
                  <a:pt x="208" y="267"/>
                  <a:pt x="208" y="267"/>
                  <a:pt x="208" y="267"/>
                </a:cubicBezTo>
                <a:cubicBezTo>
                  <a:pt x="397" y="78"/>
                  <a:pt x="397" y="78"/>
                  <a:pt x="397" y="78"/>
                </a:cubicBezTo>
                <a:cubicBezTo>
                  <a:pt x="402" y="73"/>
                  <a:pt x="404" y="67"/>
                  <a:pt x="404" y="60"/>
                </a:cubicBezTo>
                <a:cubicBezTo>
                  <a:pt x="404" y="54"/>
                  <a:pt x="402" y="48"/>
                  <a:pt x="397" y="43"/>
                </a:cubicBezTo>
                <a:close/>
                <a:moveTo>
                  <a:pt x="397" y="43"/>
                </a:moveTo>
                <a:cubicBezTo>
                  <a:pt x="397" y="43"/>
                  <a:pt x="397" y="43"/>
                  <a:pt x="397" y="43"/>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58" name="Freeform 168">
            <a:extLst>
              <a:ext uri="{FF2B5EF4-FFF2-40B4-BE49-F238E27FC236}">
                <a16:creationId xmlns:a16="http://schemas.microsoft.com/office/drawing/2014/main" id="{1957C4D0-9CBF-4967-8BA3-CFB4CC796770}"/>
              </a:ext>
            </a:extLst>
          </p:cNvPr>
          <p:cNvSpPr>
            <a:spLocks noChangeAspect="1" noEditPoints="1"/>
          </p:cNvSpPr>
          <p:nvPr/>
        </p:nvSpPr>
        <p:spPr bwMode="auto">
          <a:xfrm>
            <a:off x="7863761" y="4045444"/>
            <a:ext cx="301628" cy="245459"/>
          </a:xfrm>
          <a:custGeom>
            <a:avLst/>
            <a:gdLst>
              <a:gd name="T0" fmla="*/ 434 w 451"/>
              <a:gd name="T1" fmla="*/ 0 h 367"/>
              <a:gd name="T2" fmla="*/ 155 w 451"/>
              <a:gd name="T3" fmla="*/ 5 h 367"/>
              <a:gd name="T4" fmla="*/ 150 w 451"/>
              <a:gd name="T5" fmla="*/ 67 h 367"/>
              <a:gd name="T6" fmla="*/ 93 w 451"/>
              <a:gd name="T7" fmla="*/ 70 h 367"/>
              <a:gd name="T8" fmla="*/ 28 w 451"/>
              <a:gd name="T9" fmla="*/ 130 h 367"/>
              <a:gd name="T10" fmla="*/ 19 w 451"/>
              <a:gd name="T11" fmla="*/ 146 h 367"/>
              <a:gd name="T12" fmla="*/ 17 w 451"/>
              <a:gd name="T13" fmla="*/ 165 h 367"/>
              <a:gd name="T14" fmla="*/ 17 w 451"/>
              <a:gd name="T15" fmla="*/ 184 h 367"/>
              <a:gd name="T16" fmla="*/ 5 w 451"/>
              <a:gd name="T17" fmla="*/ 272 h 367"/>
              <a:gd name="T18" fmla="*/ 1 w 451"/>
              <a:gd name="T19" fmla="*/ 291 h 367"/>
              <a:gd name="T20" fmla="*/ 9 w 451"/>
              <a:gd name="T21" fmla="*/ 298 h 367"/>
              <a:gd name="T22" fmla="*/ 21 w 451"/>
              <a:gd name="T23" fmla="*/ 300 h 367"/>
              <a:gd name="T24" fmla="*/ 33 w 451"/>
              <a:gd name="T25" fmla="*/ 300 h 367"/>
              <a:gd name="T26" fmla="*/ 70 w 451"/>
              <a:gd name="T27" fmla="*/ 348 h 367"/>
              <a:gd name="T28" fmla="*/ 164 w 451"/>
              <a:gd name="T29" fmla="*/ 348 h 367"/>
              <a:gd name="T30" fmla="*/ 284 w 451"/>
              <a:gd name="T31" fmla="*/ 300 h 367"/>
              <a:gd name="T32" fmla="*/ 350 w 451"/>
              <a:gd name="T33" fmla="*/ 367 h 367"/>
              <a:gd name="T34" fmla="*/ 417 w 451"/>
              <a:gd name="T35" fmla="*/ 300 h 367"/>
              <a:gd name="T36" fmla="*/ 430 w 451"/>
              <a:gd name="T37" fmla="*/ 300 h 367"/>
              <a:gd name="T38" fmla="*/ 442 w 451"/>
              <a:gd name="T39" fmla="*/ 298 h 367"/>
              <a:gd name="T40" fmla="*/ 449 w 451"/>
              <a:gd name="T41" fmla="*/ 291 h 367"/>
              <a:gd name="T42" fmla="*/ 451 w 451"/>
              <a:gd name="T43" fmla="*/ 17 h 367"/>
              <a:gd name="T44" fmla="*/ 140 w 451"/>
              <a:gd name="T45" fmla="*/ 324 h 367"/>
              <a:gd name="T46" fmla="*/ 93 w 451"/>
              <a:gd name="T47" fmla="*/ 324 h 367"/>
              <a:gd name="T48" fmla="*/ 93 w 451"/>
              <a:gd name="T49" fmla="*/ 277 h 367"/>
              <a:gd name="T50" fmla="*/ 140 w 451"/>
              <a:gd name="T51" fmla="*/ 277 h 367"/>
              <a:gd name="T52" fmla="*/ 140 w 451"/>
              <a:gd name="T53" fmla="*/ 324 h 367"/>
              <a:gd name="T54" fmla="*/ 50 w 451"/>
              <a:gd name="T55" fmla="*/ 167 h 367"/>
              <a:gd name="T56" fmla="*/ 52 w 451"/>
              <a:gd name="T57" fmla="*/ 153 h 367"/>
              <a:gd name="T58" fmla="*/ 109 w 451"/>
              <a:gd name="T59" fmla="*/ 100 h 367"/>
              <a:gd name="T60" fmla="*/ 150 w 451"/>
              <a:gd name="T61" fmla="*/ 167 h 367"/>
              <a:gd name="T62" fmla="*/ 350 w 451"/>
              <a:gd name="T63" fmla="*/ 334 h 367"/>
              <a:gd name="T64" fmla="*/ 317 w 451"/>
              <a:gd name="T65" fmla="*/ 300 h 367"/>
              <a:gd name="T66" fmla="*/ 350 w 451"/>
              <a:gd name="T67" fmla="*/ 267 h 367"/>
              <a:gd name="T68" fmla="*/ 384 w 451"/>
              <a:gd name="T69" fmla="*/ 300 h 367"/>
              <a:gd name="T70" fmla="*/ 374 w 451"/>
              <a:gd name="T71" fmla="*/ 32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1" h="367">
                <a:moveTo>
                  <a:pt x="446" y="5"/>
                </a:moveTo>
                <a:cubicBezTo>
                  <a:pt x="442" y="2"/>
                  <a:pt x="438" y="0"/>
                  <a:pt x="434" y="0"/>
                </a:cubicBezTo>
                <a:cubicBezTo>
                  <a:pt x="167" y="0"/>
                  <a:pt x="167" y="0"/>
                  <a:pt x="167" y="0"/>
                </a:cubicBezTo>
                <a:cubicBezTo>
                  <a:pt x="162" y="0"/>
                  <a:pt x="158" y="2"/>
                  <a:pt x="155" y="5"/>
                </a:cubicBezTo>
                <a:cubicBezTo>
                  <a:pt x="152" y="8"/>
                  <a:pt x="150" y="12"/>
                  <a:pt x="150" y="17"/>
                </a:cubicBezTo>
                <a:cubicBezTo>
                  <a:pt x="150" y="67"/>
                  <a:pt x="150" y="67"/>
                  <a:pt x="150" y="67"/>
                </a:cubicBezTo>
                <a:cubicBezTo>
                  <a:pt x="108" y="67"/>
                  <a:pt x="108" y="67"/>
                  <a:pt x="108" y="67"/>
                </a:cubicBezTo>
                <a:cubicBezTo>
                  <a:pt x="104" y="67"/>
                  <a:pt x="99" y="68"/>
                  <a:pt x="93" y="70"/>
                </a:cubicBezTo>
                <a:cubicBezTo>
                  <a:pt x="88" y="72"/>
                  <a:pt x="83" y="75"/>
                  <a:pt x="80" y="78"/>
                </a:cubicBezTo>
                <a:cubicBezTo>
                  <a:pt x="28" y="130"/>
                  <a:pt x="28" y="130"/>
                  <a:pt x="28" y="130"/>
                </a:cubicBezTo>
                <a:cubicBezTo>
                  <a:pt x="26" y="132"/>
                  <a:pt x="24" y="135"/>
                  <a:pt x="23" y="138"/>
                </a:cubicBezTo>
                <a:cubicBezTo>
                  <a:pt x="21" y="141"/>
                  <a:pt x="20" y="144"/>
                  <a:pt x="19" y="146"/>
                </a:cubicBezTo>
                <a:cubicBezTo>
                  <a:pt x="18" y="148"/>
                  <a:pt x="18" y="151"/>
                  <a:pt x="17" y="156"/>
                </a:cubicBezTo>
                <a:cubicBezTo>
                  <a:pt x="17" y="160"/>
                  <a:pt x="17" y="163"/>
                  <a:pt x="17" y="165"/>
                </a:cubicBezTo>
                <a:cubicBezTo>
                  <a:pt x="16" y="166"/>
                  <a:pt x="16" y="170"/>
                  <a:pt x="17" y="174"/>
                </a:cubicBezTo>
                <a:cubicBezTo>
                  <a:pt x="17" y="179"/>
                  <a:pt x="17" y="182"/>
                  <a:pt x="17" y="184"/>
                </a:cubicBezTo>
                <a:cubicBezTo>
                  <a:pt x="17" y="267"/>
                  <a:pt x="17" y="267"/>
                  <a:pt x="17" y="267"/>
                </a:cubicBezTo>
                <a:cubicBezTo>
                  <a:pt x="12" y="267"/>
                  <a:pt x="8" y="269"/>
                  <a:pt x="5" y="272"/>
                </a:cubicBezTo>
                <a:cubicBezTo>
                  <a:pt x="2" y="275"/>
                  <a:pt x="0" y="279"/>
                  <a:pt x="0" y="284"/>
                </a:cubicBezTo>
                <a:cubicBezTo>
                  <a:pt x="0" y="286"/>
                  <a:pt x="0" y="289"/>
                  <a:pt x="1" y="291"/>
                </a:cubicBezTo>
                <a:cubicBezTo>
                  <a:pt x="2" y="293"/>
                  <a:pt x="3" y="294"/>
                  <a:pt x="5" y="295"/>
                </a:cubicBezTo>
                <a:cubicBezTo>
                  <a:pt x="6" y="297"/>
                  <a:pt x="8" y="298"/>
                  <a:pt x="9" y="298"/>
                </a:cubicBezTo>
                <a:cubicBezTo>
                  <a:pt x="10" y="299"/>
                  <a:pt x="12" y="300"/>
                  <a:pt x="15" y="300"/>
                </a:cubicBezTo>
                <a:cubicBezTo>
                  <a:pt x="18" y="300"/>
                  <a:pt x="20" y="300"/>
                  <a:pt x="21" y="300"/>
                </a:cubicBezTo>
                <a:cubicBezTo>
                  <a:pt x="22" y="301"/>
                  <a:pt x="24" y="301"/>
                  <a:pt x="28" y="300"/>
                </a:cubicBezTo>
                <a:cubicBezTo>
                  <a:pt x="31" y="300"/>
                  <a:pt x="33" y="300"/>
                  <a:pt x="33" y="300"/>
                </a:cubicBezTo>
                <a:cubicBezTo>
                  <a:pt x="50" y="300"/>
                  <a:pt x="50" y="300"/>
                  <a:pt x="50" y="300"/>
                </a:cubicBezTo>
                <a:cubicBezTo>
                  <a:pt x="50" y="319"/>
                  <a:pt x="57" y="334"/>
                  <a:pt x="70" y="348"/>
                </a:cubicBezTo>
                <a:cubicBezTo>
                  <a:pt x="83" y="361"/>
                  <a:pt x="98" y="367"/>
                  <a:pt x="117" y="367"/>
                </a:cubicBezTo>
                <a:cubicBezTo>
                  <a:pt x="135" y="367"/>
                  <a:pt x="151" y="361"/>
                  <a:pt x="164" y="348"/>
                </a:cubicBezTo>
                <a:cubicBezTo>
                  <a:pt x="177" y="334"/>
                  <a:pt x="184" y="319"/>
                  <a:pt x="184" y="300"/>
                </a:cubicBezTo>
                <a:cubicBezTo>
                  <a:pt x="284" y="300"/>
                  <a:pt x="284" y="300"/>
                  <a:pt x="284" y="300"/>
                </a:cubicBezTo>
                <a:cubicBezTo>
                  <a:pt x="284" y="319"/>
                  <a:pt x="290" y="334"/>
                  <a:pt x="303" y="348"/>
                </a:cubicBezTo>
                <a:cubicBezTo>
                  <a:pt x="316" y="361"/>
                  <a:pt x="332" y="367"/>
                  <a:pt x="350" y="367"/>
                </a:cubicBezTo>
                <a:cubicBezTo>
                  <a:pt x="369" y="367"/>
                  <a:pt x="385" y="361"/>
                  <a:pt x="398" y="348"/>
                </a:cubicBezTo>
                <a:cubicBezTo>
                  <a:pt x="411" y="334"/>
                  <a:pt x="417" y="319"/>
                  <a:pt x="417" y="300"/>
                </a:cubicBezTo>
                <a:cubicBezTo>
                  <a:pt x="418" y="300"/>
                  <a:pt x="420" y="300"/>
                  <a:pt x="423" y="300"/>
                </a:cubicBezTo>
                <a:cubicBezTo>
                  <a:pt x="426" y="301"/>
                  <a:pt x="429" y="301"/>
                  <a:pt x="430" y="300"/>
                </a:cubicBezTo>
                <a:cubicBezTo>
                  <a:pt x="431" y="300"/>
                  <a:pt x="433" y="300"/>
                  <a:pt x="436" y="300"/>
                </a:cubicBezTo>
                <a:cubicBezTo>
                  <a:pt x="438" y="300"/>
                  <a:pt x="440" y="299"/>
                  <a:pt x="442" y="298"/>
                </a:cubicBezTo>
                <a:cubicBezTo>
                  <a:pt x="443" y="298"/>
                  <a:pt x="444" y="297"/>
                  <a:pt x="446" y="295"/>
                </a:cubicBezTo>
                <a:cubicBezTo>
                  <a:pt x="448" y="294"/>
                  <a:pt x="449" y="293"/>
                  <a:pt x="449" y="291"/>
                </a:cubicBezTo>
                <a:cubicBezTo>
                  <a:pt x="450" y="289"/>
                  <a:pt x="451" y="286"/>
                  <a:pt x="451" y="284"/>
                </a:cubicBezTo>
                <a:cubicBezTo>
                  <a:pt x="451" y="17"/>
                  <a:pt x="451" y="17"/>
                  <a:pt x="451" y="17"/>
                </a:cubicBezTo>
                <a:cubicBezTo>
                  <a:pt x="451" y="12"/>
                  <a:pt x="449" y="8"/>
                  <a:pt x="446" y="5"/>
                </a:cubicBezTo>
                <a:close/>
                <a:moveTo>
                  <a:pt x="140" y="324"/>
                </a:moveTo>
                <a:cubicBezTo>
                  <a:pt x="134" y="330"/>
                  <a:pt x="126" y="334"/>
                  <a:pt x="117" y="334"/>
                </a:cubicBezTo>
                <a:cubicBezTo>
                  <a:pt x="108" y="334"/>
                  <a:pt x="100" y="330"/>
                  <a:pt x="93" y="324"/>
                </a:cubicBezTo>
                <a:cubicBezTo>
                  <a:pt x="87" y="317"/>
                  <a:pt x="83" y="309"/>
                  <a:pt x="83" y="300"/>
                </a:cubicBezTo>
                <a:cubicBezTo>
                  <a:pt x="83" y="291"/>
                  <a:pt x="87" y="283"/>
                  <a:pt x="93" y="277"/>
                </a:cubicBezTo>
                <a:cubicBezTo>
                  <a:pt x="100" y="270"/>
                  <a:pt x="108" y="267"/>
                  <a:pt x="117" y="267"/>
                </a:cubicBezTo>
                <a:cubicBezTo>
                  <a:pt x="126" y="267"/>
                  <a:pt x="134" y="270"/>
                  <a:pt x="140" y="277"/>
                </a:cubicBezTo>
                <a:cubicBezTo>
                  <a:pt x="147" y="283"/>
                  <a:pt x="150" y="291"/>
                  <a:pt x="150" y="300"/>
                </a:cubicBezTo>
                <a:cubicBezTo>
                  <a:pt x="150" y="309"/>
                  <a:pt x="147" y="317"/>
                  <a:pt x="140" y="324"/>
                </a:cubicBezTo>
                <a:close/>
                <a:moveTo>
                  <a:pt x="150" y="167"/>
                </a:moveTo>
                <a:cubicBezTo>
                  <a:pt x="50" y="167"/>
                  <a:pt x="50" y="167"/>
                  <a:pt x="50" y="167"/>
                </a:cubicBezTo>
                <a:cubicBezTo>
                  <a:pt x="50" y="159"/>
                  <a:pt x="50" y="159"/>
                  <a:pt x="50" y="159"/>
                </a:cubicBezTo>
                <a:cubicBezTo>
                  <a:pt x="50" y="157"/>
                  <a:pt x="51" y="155"/>
                  <a:pt x="52" y="153"/>
                </a:cubicBezTo>
                <a:cubicBezTo>
                  <a:pt x="103" y="102"/>
                  <a:pt x="103" y="102"/>
                  <a:pt x="103" y="102"/>
                </a:cubicBezTo>
                <a:cubicBezTo>
                  <a:pt x="105" y="101"/>
                  <a:pt x="107" y="100"/>
                  <a:pt x="109" y="100"/>
                </a:cubicBezTo>
                <a:cubicBezTo>
                  <a:pt x="150" y="100"/>
                  <a:pt x="150" y="100"/>
                  <a:pt x="150" y="100"/>
                </a:cubicBezTo>
                <a:lnTo>
                  <a:pt x="150" y="167"/>
                </a:lnTo>
                <a:close/>
                <a:moveTo>
                  <a:pt x="374" y="324"/>
                </a:moveTo>
                <a:cubicBezTo>
                  <a:pt x="367" y="330"/>
                  <a:pt x="359" y="334"/>
                  <a:pt x="350" y="334"/>
                </a:cubicBezTo>
                <a:cubicBezTo>
                  <a:pt x="341" y="334"/>
                  <a:pt x="334" y="330"/>
                  <a:pt x="327" y="324"/>
                </a:cubicBezTo>
                <a:cubicBezTo>
                  <a:pt x="320" y="317"/>
                  <a:pt x="317" y="309"/>
                  <a:pt x="317" y="300"/>
                </a:cubicBezTo>
                <a:cubicBezTo>
                  <a:pt x="317" y="291"/>
                  <a:pt x="320" y="283"/>
                  <a:pt x="327" y="277"/>
                </a:cubicBezTo>
                <a:cubicBezTo>
                  <a:pt x="334" y="270"/>
                  <a:pt x="341" y="267"/>
                  <a:pt x="350" y="267"/>
                </a:cubicBezTo>
                <a:cubicBezTo>
                  <a:pt x="359" y="267"/>
                  <a:pt x="367" y="270"/>
                  <a:pt x="374" y="277"/>
                </a:cubicBezTo>
                <a:cubicBezTo>
                  <a:pt x="380" y="283"/>
                  <a:pt x="384" y="291"/>
                  <a:pt x="384" y="300"/>
                </a:cubicBezTo>
                <a:cubicBezTo>
                  <a:pt x="384" y="309"/>
                  <a:pt x="380" y="317"/>
                  <a:pt x="374" y="324"/>
                </a:cubicBezTo>
                <a:close/>
                <a:moveTo>
                  <a:pt x="374" y="324"/>
                </a:moveTo>
                <a:cubicBezTo>
                  <a:pt x="374" y="324"/>
                  <a:pt x="374" y="324"/>
                  <a:pt x="374" y="324"/>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59" name="Freeform 290">
            <a:extLst>
              <a:ext uri="{FF2B5EF4-FFF2-40B4-BE49-F238E27FC236}">
                <a16:creationId xmlns:a16="http://schemas.microsoft.com/office/drawing/2014/main" id="{EA953904-C0D1-44F6-8D14-47C358B76989}"/>
              </a:ext>
            </a:extLst>
          </p:cNvPr>
          <p:cNvSpPr>
            <a:spLocks noChangeAspect="1" noEditPoints="1"/>
          </p:cNvSpPr>
          <p:nvPr/>
        </p:nvSpPr>
        <p:spPr bwMode="auto">
          <a:xfrm>
            <a:off x="8559856" y="4060641"/>
            <a:ext cx="291097" cy="215063"/>
          </a:xfrm>
          <a:custGeom>
            <a:avLst/>
            <a:gdLst>
              <a:gd name="T0" fmla="*/ 494 w 498"/>
              <a:gd name="T1" fmla="*/ 192 h 367"/>
              <a:gd name="T2" fmla="*/ 476 w 498"/>
              <a:gd name="T3" fmla="*/ 173 h 367"/>
              <a:gd name="T4" fmla="*/ 451 w 498"/>
              <a:gd name="T5" fmla="*/ 167 h 367"/>
              <a:gd name="T6" fmla="*/ 400 w 498"/>
              <a:gd name="T7" fmla="*/ 167 h 367"/>
              <a:gd name="T8" fmla="*/ 400 w 498"/>
              <a:gd name="T9" fmla="*/ 125 h 367"/>
              <a:gd name="T10" fmla="*/ 383 w 498"/>
              <a:gd name="T11" fmla="*/ 84 h 367"/>
              <a:gd name="T12" fmla="*/ 342 w 498"/>
              <a:gd name="T13" fmla="*/ 67 h 367"/>
              <a:gd name="T14" fmla="*/ 200 w 498"/>
              <a:gd name="T15" fmla="*/ 67 h 367"/>
              <a:gd name="T16" fmla="*/ 200 w 498"/>
              <a:gd name="T17" fmla="*/ 58 h 367"/>
              <a:gd name="T18" fmla="*/ 183 w 498"/>
              <a:gd name="T19" fmla="*/ 17 h 367"/>
              <a:gd name="T20" fmla="*/ 142 w 498"/>
              <a:gd name="T21" fmla="*/ 0 h 367"/>
              <a:gd name="T22" fmla="*/ 58 w 498"/>
              <a:gd name="T23" fmla="*/ 0 h 367"/>
              <a:gd name="T24" fmla="*/ 17 w 498"/>
              <a:gd name="T25" fmla="*/ 17 h 367"/>
              <a:gd name="T26" fmla="*/ 0 w 498"/>
              <a:gd name="T27" fmla="*/ 58 h 367"/>
              <a:gd name="T28" fmla="*/ 0 w 498"/>
              <a:gd name="T29" fmla="*/ 309 h 367"/>
              <a:gd name="T30" fmla="*/ 17 w 498"/>
              <a:gd name="T31" fmla="*/ 350 h 367"/>
              <a:gd name="T32" fmla="*/ 58 w 498"/>
              <a:gd name="T33" fmla="*/ 367 h 367"/>
              <a:gd name="T34" fmla="*/ 342 w 498"/>
              <a:gd name="T35" fmla="*/ 367 h 367"/>
              <a:gd name="T36" fmla="*/ 379 w 498"/>
              <a:gd name="T37" fmla="*/ 358 h 367"/>
              <a:gd name="T38" fmla="*/ 409 w 498"/>
              <a:gd name="T39" fmla="*/ 335 h 367"/>
              <a:gd name="T40" fmla="*/ 486 w 498"/>
              <a:gd name="T41" fmla="*/ 241 h 367"/>
              <a:gd name="T42" fmla="*/ 498 w 498"/>
              <a:gd name="T43" fmla="*/ 209 h 367"/>
              <a:gd name="T44" fmla="*/ 494 w 498"/>
              <a:gd name="T45" fmla="*/ 192 h 367"/>
              <a:gd name="T46" fmla="*/ 33 w 498"/>
              <a:gd name="T47" fmla="*/ 58 h 367"/>
              <a:gd name="T48" fmla="*/ 41 w 498"/>
              <a:gd name="T49" fmla="*/ 41 h 367"/>
              <a:gd name="T50" fmla="*/ 58 w 498"/>
              <a:gd name="T51" fmla="*/ 33 h 367"/>
              <a:gd name="T52" fmla="*/ 142 w 498"/>
              <a:gd name="T53" fmla="*/ 33 h 367"/>
              <a:gd name="T54" fmla="*/ 160 w 498"/>
              <a:gd name="T55" fmla="*/ 41 h 367"/>
              <a:gd name="T56" fmla="*/ 167 w 498"/>
              <a:gd name="T57" fmla="*/ 58 h 367"/>
              <a:gd name="T58" fmla="*/ 167 w 498"/>
              <a:gd name="T59" fmla="*/ 75 h 367"/>
              <a:gd name="T60" fmla="*/ 174 w 498"/>
              <a:gd name="T61" fmla="*/ 93 h 367"/>
              <a:gd name="T62" fmla="*/ 192 w 498"/>
              <a:gd name="T63" fmla="*/ 100 h 367"/>
              <a:gd name="T64" fmla="*/ 342 w 498"/>
              <a:gd name="T65" fmla="*/ 100 h 367"/>
              <a:gd name="T66" fmla="*/ 360 w 498"/>
              <a:gd name="T67" fmla="*/ 107 h 367"/>
              <a:gd name="T68" fmla="*/ 367 w 498"/>
              <a:gd name="T69" fmla="*/ 125 h 367"/>
              <a:gd name="T70" fmla="*/ 367 w 498"/>
              <a:gd name="T71" fmla="*/ 167 h 367"/>
              <a:gd name="T72" fmla="*/ 167 w 498"/>
              <a:gd name="T73" fmla="*/ 167 h 367"/>
              <a:gd name="T74" fmla="*/ 130 w 498"/>
              <a:gd name="T75" fmla="*/ 176 h 367"/>
              <a:gd name="T76" fmla="*/ 100 w 498"/>
              <a:gd name="T77" fmla="*/ 199 h 367"/>
              <a:gd name="T78" fmla="*/ 33 w 498"/>
              <a:gd name="T79" fmla="*/ 281 h 367"/>
              <a:gd name="T80" fmla="*/ 33 w 498"/>
              <a:gd name="T81" fmla="*/ 58 h 367"/>
              <a:gd name="T82" fmla="*/ 460 w 498"/>
              <a:gd name="T83" fmla="*/ 220 h 367"/>
              <a:gd name="T84" fmla="*/ 383 w 498"/>
              <a:gd name="T85" fmla="*/ 314 h 367"/>
              <a:gd name="T86" fmla="*/ 364 w 498"/>
              <a:gd name="T87" fmla="*/ 328 h 367"/>
              <a:gd name="T88" fmla="*/ 342 w 498"/>
              <a:gd name="T89" fmla="*/ 334 h 367"/>
              <a:gd name="T90" fmla="*/ 58 w 498"/>
              <a:gd name="T91" fmla="*/ 334 h 367"/>
              <a:gd name="T92" fmla="*/ 45 w 498"/>
              <a:gd name="T93" fmla="*/ 325 h 367"/>
              <a:gd name="T94" fmla="*/ 49 w 498"/>
              <a:gd name="T95" fmla="*/ 314 h 367"/>
              <a:gd name="T96" fmla="*/ 126 w 498"/>
              <a:gd name="T97" fmla="*/ 220 h 367"/>
              <a:gd name="T98" fmla="*/ 145 w 498"/>
              <a:gd name="T99" fmla="*/ 206 h 367"/>
              <a:gd name="T100" fmla="*/ 167 w 498"/>
              <a:gd name="T101" fmla="*/ 200 h 367"/>
              <a:gd name="T102" fmla="*/ 451 w 498"/>
              <a:gd name="T103" fmla="*/ 200 h 367"/>
              <a:gd name="T104" fmla="*/ 464 w 498"/>
              <a:gd name="T105" fmla="*/ 209 h 367"/>
              <a:gd name="T106" fmla="*/ 460 w 498"/>
              <a:gd name="T107" fmla="*/ 220 h 367"/>
              <a:gd name="T108" fmla="*/ 460 w 498"/>
              <a:gd name="T109" fmla="*/ 220 h 367"/>
              <a:gd name="T110" fmla="*/ 460 w 498"/>
              <a:gd name="T111" fmla="*/ 2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367">
                <a:moveTo>
                  <a:pt x="494" y="192"/>
                </a:moveTo>
                <a:cubicBezTo>
                  <a:pt x="490" y="184"/>
                  <a:pt x="484" y="177"/>
                  <a:pt x="476" y="173"/>
                </a:cubicBezTo>
                <a:cubicBezTo>
                  <a:pt x="469" y="169"/>
                  <a:pt x="460" y="167"/>
                  <a:pt x="451" y="167"/>
                </a:cubicBezTo>
                <a:cubicBezTo>
                  <a:pt x="400" y="167"/>
                  <a:pt x="400" y="167"/>
                  <a:pt x="400" y="167"/>
                </a:cubicBezTo>
                <a:cubicBezTo>
                  <a:pt x="400" y="125"/>
                  <a:pt x="400" y="125"/>
                  <a:pt x="400" y="125"/>
                </a:cubicBezTo>
                <a:cubicBezTo>
                  <a:pt x="400" y="109"/>
                  <a:pt x="395" y="95"/>
                  <a:pt x="383" y="84"/>
                </a:cubicBezTo>
                <a:cubicBezTo>
                  <a:pt x="372" y="72"/>
                  <a:pt x="358" y="67"/>
                  <a:pt x="342" y="67"/>
                </a:cubicBezTo>
                <a:cubicBezTo>
                  <a:pt x="200" y="67"/>
                  <a:pt x="200" y="67"/>
                  <a:pt x="200" y="67"/>
                </a:cubicBezTo>
                <a:cubicBezTo>
                  <a:pt x="200" y="58"/>
                  <a:pt x="200" y="58"/>
                  <a:pt x="200" y="58"/>
                </a:cubicBezTo>
                <a:cubicBezTo>
                  <a:pt x="200" y="42"/>
                  <a:pt x="194" y="29"/>
                  <a:pt x="183" y="17"/>
                </a:cubicBezTo>
                <a:cubicBezTo>
                  <a:pt x="172" y="6"/>
                  <a:pt x="158" y="0"/>
                  <a:pt x="142" y="0"/>
                </a:cubicBezTo>
                <a:cubicBezTo>
                  <a:pt x="58" y="0"/>
                  <a:pt x="58" y="0"/>
                  <a:pt x="58" y="0"/>
                </a:cubicBezTo>
                <a:cubicBezTo>
                  <a:pt x="42" y="0"/>
                  <a:pt x="29" y="6"/>
                  <a:pt x="17" y="17"/>
                </a:cubicBezTo>
                <a:cubicBezTo>
                  <a:pt x="6" y="29"/>
                  <a:pt x="0" y="42"/>
                  <a:pt x="0" y="58"/>
                </a:cubicBezTo>
                <a:cubicBezTo>
                  <a:pt x="0" y="309"/>
                  <a:pt x="0" y="309"/>
                  <a:pt x="0" y="309"/>
                </a:cubicBezTo>
                <a:cubicBezTo>
                  <a:pt x="0" y="325"/>
                  <a:pt x="6" y="338"/>
                  <a:pt x="17" y="350"/>
                </a:cubicBezTo>
                <a:cubicBezTo>
                  <a:pt x="29" y="361"/>
                  <a:pt x="42" y="367"/>
                  <a:pt x="58" y="367"/>
                </a:cubicBezTo>
                <a:cubicBezTo>
                  <a:pt x="342" y="367"/>
                  <a:pt x="342" y="367"/>
                  <a:pt x="342" y="367"/>
                </a:cubicBezTo>
                <a:cubicBezTo>
                  <a:pt x="354" y="367"/>
                  <a:pt x="366" y="364"/>
                  <a:pt x="379" y="358"/>
                </a:cubicBezTo>
                <a:cubicBezTo>
                  <a:pt x="391" y="352"/>
                  <a:pt x="401" y="344"/>
                  <a:pt x="409" y="335"/>
                </a:cubicBezTo>
                <a:cubicBezTo>
                  <a:pt x="486" y="241"/>
                  <a:pt x="486" y="241"/>
                  <a:pt x="486" y="241"/>
                </a:cubicBezTo>
                <a:cubicBezTo>
                  <a:pt x="494" y="231"/>
                  <a:pt x="498" y="220"/>
                  <a:pt x="498" y="209"/>
                </a:cubicBezTo>
                <a:cubicBezTo>
                  <a:pt x="498" y="203"/>
                  <a:pt x="496" y="197"/>
                  <a:pt x="494" y="192"/>
                </a:cubicBezTo>
                <a:close/>
                <a:moveTo>
                  <a:pt x="33" y="58"/>
                </a:moveTo>
                <a:cubicBezTo>
                  <a:pt x="33" y="51"/>
                  <a:pt x="36" y="46"/>
                  <a:pt x="41" y="41"/>
                </a:cubicBezTo>
                <a:cubicBezTo>
                  <a:pt x="46" y="36"/>
                  <a:pt x="51" y="33"/>
                  <a:pt x="58" y="33"/>
                </a:cubicBezTo>
                <a:cubicBezTo>
                  <a:pt x="142" y="33"/>
                  <a:pt x="142" y="33"/>
                  <a:pt x="142" y="33"/>
                </a:cubicBezTo>
                <a:cubicBezTo>
                  <a:pt x="149" y="33"/>
                  <a:pt x="155" y="36"/>
                  <a:pt x="160" y="41"/>
                </a:cubicBezTo>
                <a:cubicBezTo>
                  <a:pt x="164" y="46"/>
                  <a:pt x="167" y="51"/>
                  <a:pt x="167" y="58"/>
                </a:cubicBezTo>
                <a:cubicBezTo>
                  <a:pt x="167" y="75"/>
                  <a:pt x="167" y="75"/>
                  <a:pt x="167" y="75"/>
                </a:cubicBezTo>
                <a:cubicBezTo>
                  <a:pt x="167" y="82"/>
                  <a:pt x="169" y="88"/>
                  <a:pt x="174" y="93"/>
                </a:cubicBezTo>
                <a:cubicBezTo>
                  <a:pt x="179" y="98"/>
                  <a:pt x="185" y="100"/>
                  <a:pt x="192" y="100"/>
                </a:cubicBezTo>
                <a:cubicBezTo>
                  <a:pt x="342" y="100"/>
                  <a:pt x="342" y="100"/>
                  <a:pt x="342" y="100"/>
                </a:cubicBezTo>
                <a:cubicBezTo>
                  <a:pt x="349" y="100"/>
                  <a:pt x="355" y="103"/>
                  <a:pt x="360" y="107"/>
                </a:cubicBezTo>
                <a:cubicBezTo>
                  <a:pt x="365" y="112"/>
                  <a:pt x="367" y="118"/>
                  <a:pt x="367" y="125"/>
                </a:cubicBezTo>
                <a:cubicBezTo>
                  <a:pt x="367" y="167"/>
                  <a:pt x="367" y="167"/>
                  <a:pt x="367" y="167"/>
                </a:cubicBezTo>
                <a:cubicBezTo>
                  <a:pt x="167" y="167"/>
                  <a:pt x="167" y="167"/>
                  <a:pt x="167" y="167"/>
                </a:cubicBezTo>
                <a:cubicBezTo>
                  <a:pt x="155" y="167"/>
                  <a:pt x="143" y="170"/>
                  <a:pt x="130" y="176"/>
                </a:cubicBezTo>
                <a:cubicBezTo>
                  <a:pt x="118" y="182"/>
                  <a:pt x="108" y="189"/>
                  <a:pt x="100" y="199"/>
                </a:cubicBezTo>
                <a:cubicBezTo>
                  <a:pt x="33" y="281"/>
                  <a:pt x="33" y="281"/>
                  <a:pt x="33" y="281"/>
                </a:cubicBezTo>
                <a:lnTo>
                  <a:pt x="33" y="58"/>
                </a:lnTo>
                <a:close/>
                <a:moveTo>
                  <a:pt x="460" y="220"/>
                </a:moveTo>
                <a:cubicBezTo>
                  <a:pt x="383" y="314"/>
                  <a:pt x="383" y="314"/>
                  <a:pt x="383" y="314"/>
                </a:cubicBezTo>
                <a:cubicBezTo>
                  <a:pt x="379" y="320"/>
                  <a:pt x="372" y="324"/>
                  <a:pt x="364" y="328"/>
                </a:cubicBezTo>
                <a:cubicBezTo>
                  <a:pt x="356" y="332"/>
                  <a:pt x="349" y="334"/>
                  <a:pt x="342" y="334"/>
                </a:cubicBezTo>
                <a:cubicBezTo>
                  <a:pt x="58" y="334"/>
                  <a:pt x="58" y="334"/>
                  <a:pt x="58" y="334"/>
                </a:cubicBezTo>
                <a:cubicBezTo>
                  <a:pt x="49" y="334"/>
                  <a:pt x="45" y="331"/>
                  <a:pt x="45" y="325"/>
                </a:cubicBezTo>
                <a:cubicBezTo>
                  <a:pt x="45" y="322"/>
                  <a:pt x="46" y="318"/>
                  <a:pt x="49" y="314"/>
                </a:cubicBezTo>
                <a:cubicBezTo>
                  <a:pt x="126" y="220"/>
                  <a:pt x="126" y="220"/>
                  <a:pt x="126" y="220"/>
                </a:cubicBezTo>
                <a:cubicBezTo>
                  <a:pt x="130" y="214"/>
                  <a:pt x="137" y="210"/>
                  <a:pt x="145" y="206"/>
                </a:cubicBezTo>
                <a:cubicBezTo>
                  <a:pt x="152" y="202"/>
                  <a:pt x="160" y="200"/>
                  <a:pt x="167" y="200"/>
                </a:cubicBezTo>
                <a:cubicBezTo>
                  <a:pt x="451" y="200"/>
                  <a:pt x="451" y="200"/>
                  <a:pt x="451" y="200"/>
                </a:cubicBezTo>
                <a:cubicBezTo>
                  <a:pt x="460" y="200"/>
                  <a:pt x="464" y="203"/>
                  <a:pt x="464" y="209"/>
                </a:cubicBezTo>
                <a:cubicBezTo>
                  <a:pt x="464" y="212"/>
                  <a:pt x="463" y="216"/>
                  <a:pt x="460" y="220"/>
                </a:cubicBezTo>
                <a:close/>
                <a:moveTo>
                  <a:pt x="460" y="220"/>
                </a:moveTo>
                <a:cubicBezTo>
                  <a:pt x="460" y="220"/>
                  <a:pt x="460" y="220"/>
                  <a:pt x="460" y="220"/>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60" name="Freeform 306">
            <a:extLst>
              <a:ext uri="{FF2B5EF4-FFF2-40B4-BE49-F238E27FC236}">
                <a16:creationId xmlns:a16="http://schemas.microsoft.com/office/drawing/2014/main" id="{40251346-2576-47FF-8231-0F475767EE7E}"/>
              </a:ext>
            </a:extLst>
          </p:cNvPr>
          <p:cNvSpPr>
            <a:spLocks noChangeAspect="1" noEditPoints="1"/>
          </p:cNvSpPr>
          <p:nvPr/>
        </p:nvSpPr>
        <p:spPr bwMode="auto">
          <a:xfrm>
            <a:off x="9245420" y="4031606"/>
            <a:ext cx="253941" cy="273134"/>
          </a:xfrm>
          <a:custGeom>
            <a:avLst/>
            <a:gdLst>
              <a:gd name="T0" fmla="*/ 359 w 434"/>
              <a:gd name="T1" fmla="*/ 263 h 467"/>
              <a:gd name="T2" fmla="*/ 334 w 434"/>
              <a:gd name="T3" fmla="*/ 133 h 467"/>
              <a:gd name="T4" fmla="*/ 309 w 434"/>
              <a:gd name="T5" fmla="*/ 65 h 467"/>
              <a:gd name="T6" fmla="*/ 240 w 434"/>
              <a:gd name="T7" fmla="*/ 35 h 467"/>
              <a:gd name="T8" fmla="*/ 242 w 434"/>
              <a:gd name="T9" fmla="*/ 25 h 467"/>
              <a:gd name="T10" fmla="*/ 235 w 434"/>
              <a:gd name="T11" fmla="*/ 7 h 467"/>
              <a:gd name="T12" fmla="*/ 217 w 434"/>
              <a:gd name="T13" fmla="*/ 0 h 467"/>
              <a:gd name="T14" fmla="*/ 199 w 434"/>
              <a:gd name="T15" fmla="*/ 7 h 467"/>
              <a:gd name="T16" fmla="*/ 192 w 434"/>
              <a:gd name="T17" fmla="*/ 25 h 467"/>
              <a:gd name="T18" fmla="*/ 194 w 434"/>
              <a:gd name="T19" fmla="*/ 35 h 467"/>
              <a:gd name="T20" fmla="*/ 125 w 434"/>
              <a:gd name="T21" fmla="*/ 65 h 467"/>
              <a:gd name="T22" fmla="*/ 100 w 434"/>
              <a:gd name="T23" fmla="*/ 133 h 467"/>
              <a:gd name="T24" fmla="*/ 75 w 434"/>
              <a:gd name="T25" fmla="*/ 263 h 467"/>
              <a:gd name="T26" fmla="*/ 0 w 434"/>
              <a:gd name="T27" fmla="*/ 367 h 467"/>
              <a:gd name="T28" fmla="*/ 10 w 434"/>
              <a:gd name="T29" fmla="*/ 391 h 467"/>
              <a:gd name="T30" fmla="*/ 33 w 434"/>
              <a:gd name="T31" fmla="*/ 400 h 467"/>
              <a:gd name="T32" fmla="*/ 150 w 434"/>
              <a:gd name="T33" fmla="*/ 400 h 467"/>
              <a:gd name="T34" fmla="*/ 170 w 434"/>
              <a:gd name="T35" fmla="*/ 448 h 467"/>
              <a:gd name="T36" fmla="*/ 217 w 434"/>
              <a:gd name="T37" fmla="*/ 467 h 467"/>
              <a:gd name="T38" fmla="*/ 264 w 434"/>
              <a:gd name="T39" fmla="*/ 448 h 467"/>
              <a:gd name="T40" fmla="*/ 284 w 434"/>
              <a:gd name="T41" fmla="*/ 400 h 467"/>
              <a:gd name="T42" fmla="*/ 400 w 434"/>
              <a:gd name="T43" fmla="*/ 400 h 467"/>
              <a:gd name="T44" fmla="*/ 424 w 434"/>
              <a:gd name="T45" fmla="*/ 391 h 467"/>
              <a:gd name="T46" fmla="*/ 434 w 434"/>
              <a:gd name="T47" fmla="*/ 367 h 467"/>
              <a:gd name="T48" fmla="*/ 359 w 434"/>
              <a:gd name="T49" fmla="*/ 263 h 467"/>
              <a:gd name="T50" fmla="*/ 217 w 434"/>
              <a:gd name="T51" fmla="*/ 446 h 467"/>
              <a:gd name="T52" fmla="*/ 184 w 434"/>
              <a:gd name="T53" fmla="*/ 433 h 467"/>
              <a:gd name="T54" fmla="*/ 171 w 434"/>
              <a:gd name="T55" fmla="*/ 400 h 467"/>
              <a:gd name="T56" fmla="*/ 175 w 434"/>
              <a:gd name="T57" fmla="*/ 396 h 467"/>
              <a:gd name="T58" fmla="*/ 179 w 434"/>
              <a:gd name="T59" fmla="*/ 400 h 467"/>
              <a:gd name="T60" fmla="*/ 190 w 434"/>
              <a:gd name="T61" fmla="*/ 427 h 467"/>
              <a:gd name="T62" fmla="*/ 217 w 434"/>
              <a:gd name="T63" fmla="*/ 438 h 467"/>
              <a:gd name="T64" fmla="*/ 221 w 434"/>
              <a:gd name="T65" fmla="*/ 442 h 467"/>
              <a:gd name="T66" fmla="*/ 217 w 434"/>
              <a:gd name="T67" fmla="*/ 446 h 467"/>
              <a:gd name="T68" fmla="*/ 48 w 434"/>
              <a:gd name="T69" fmla="*/ 367 h 467"/>
              <a:gd name="T70" fmla="*/ 112 w 434"/>
              <a:gd name="T71" fmla="*/ 260 h 467"/>
              <a:gd name="T72" fmla="*/ 133 w 434"/>
              <a:gd name="T73" fmla="*/ 133 h 467"/>
              <a:gd name="T74" fmla="*/ 217 w 434"/>
              <a:gd name="T75" fmla="*/ 67 h 467"/>
              <a:gd name="T76" fmla="*/ 300 w 434"/>
              <a:gd name="T77" fmla="*/ 133 h 467"/>
              <a:gd name="T78" fmla="*/ 322 w 434"/>
              <a:gd name="T79" fmla="*/ 260 h 467"/>
              <a:gd name="T80" fmla="*/ 386 w 434"/>
              <a:gd name="T81" fmla="*/ 367 h 467"/>
              <a:gd name="T82" fmla="*/ 48 w 434"/>
              <a:gd name="T83" fmla="*/ 367 h 467"/>
              <a:gd name="T84" fmla="*/ 48 w 434"/>
              <a:gd name="T85" fmla="*/ 367 h 467"/>
              <a:gd name="T86" fmla="*/ 48 w 434"/>
              <a:gd name="T87" fmla="*/ 36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4" h="467">
                <a:moveTo>
                  <a:pt x="359" y="263"/>
                </a:moveTo>
                <a:cubicBezTo>
                  <a:pt x="342" y="222"/>
                  <a:pt x="334" y="179"/>
                  <a:pt x="334" y="133"/>
                </a:cubicBezTo>
                <a:cubicBezTo>
                  <a:pt x="334" y="105"/>
                  <a:pt x="325" y="82"/>
                  <a:pt x="309" y="65"/>
                </a:cubicBezTo>
                <a:cubicBezTo>
                  <a:pt x="292" y="48"/>
                  <a:pt x="269" y="38"/>
                  <a:pt x="240" y="35"/>
                </a:cubicBezTo>
                <a:cubicBezTo>
                  <a:pt x="241" y="32"/>
                  <a:pt x="242" y="28"/>
                  <a:pt x="242" y="25"/>
                </a:cubicBezTo>
                <a:cubicBezTo>
                  <a:pt x="242" y="18"/>
                  <a:pt x="240" y="12"/>
                  <a:pt x="235" y="7"/>
                </a:cubicBezTo>
                <a:cubicBezTo>
                  <a:pt x="230" y="2"/>
                  <a:pt x="224" y="0"/>
                  <a:pt x="217" y="0"/>
                </a:cubicBezTo>
                <a:cubicBezTo>
                  <a:pt x="210" y="0"/>
                  <a:pt x="204" y="2"/>
                  <a:pt x="199" y="7"/>
                </a:cubicBezTo>
                <a:cubicBezTo>
                  <a:pt x="194" y="12"/>
                  <a:pt x="192" y="18"/>
                  <a:pt x="192" y="25"/>
                </a:cubicBezTo>
                <a:cubicBezTo>
                  <a:pt x="192" y="28"/>
                  <a:pt x="193" y="32"/>
                  <a:pt x="194" y="35"/>
                </a:cubicBezTo>
                <a:cubicBezTo>
                  <a:pt x="165" y="38"/>
                  <a:pt x="142" y="48"/>
                  <a:pt x="125" y="65"/>
                </a:cubicBezTo>
                <a:cubicBezTo>
                  <a:pt x="108" y="82"/>
                  <a:pt x="100" y="105"/>
                  <a:pt x="100" y="133"/>
                </a:cubicBezTo>
                <a:cubicBezTo>
                  <a:pt x="100" y="179"/>
                  <a:pt x="92" y="222"/>
                  <a:pt x="75" y="263"/>
                </a:cubicBezTo>
                <a:cubicBezTo>
                  <a:pt x="58" y="305"/>
                  <a:pt x="33" y="339"/>
                  <a:pt x="0" y="367"/>
                </a:cubicBezTo>
                <a:cubicBezTo>
                  <a:pt x="0" y="376"/>
                  <a:pt x="3" y="384"/>
                  <a:pt x="10" y="391"/>
                </a:cubicBezTo>
                <a:cubicBezTo>
                  <a:pt x="17" y="397"/>
                  <a:pt x="24" y="400"/>
                  <a:pt x="33" y="400"/>
                </a:cubicBezTo>
                <a:cubicBezTo>
                  <a:pt x="150" y="400"/>
                  <a:pt x="150" y="400"/>
                  <a:pt x="150" y="400"/>
                </a:cubicBezTo>
                <a:cubicBezTo>
                  <a:pt x="150" y="419"/>
                  <a:pt x="157" y="435"/>
                  <a:pt x="170" y="448"/>
                </a:cubicBezTo>
                <a:cubicBezTo>
                  <a:pt x="183" y="461"/>
                  <a:pt x="199" y="467"/>
                  <a:pt x="217" y="467"/>
                </a:cubicBezTo>
                <a:cubicBezTo>
                  <a:pt x="235" y="467"/>
                  <a:pt x="251" y="461"/>
                  <a:pt x="264" y="448"/>
                </a:cubicBezTo>
                <a:cubicBezTo>
                  <a:pt x="277" y="435"/>
                  <a:pt x="284" y="419"/>
                  <a:pt x="284" y="400"/>
                </a:cubicBezTo>
                <a:cubicBezTo>
                  <a:pt x="400" y="400"/>
                  <a:pt x="400" y="400"/>
                  <a:pt x="400" y="400"/>
                </a:cubicBezTo>
                <a:cubicBezTo>
                  <a:pt x="410" y="400"/>
                  <a:pt x="417" y="397"/>
                  <a:pt x="424" y="391"/>
                </a:cubicBezTo>
                <a:cubicBezTo>
                  <a:pt x="431" y="384"/>
                  <a:pt x="434" y="376"/>
                  <a:pt x="434" y="367"/>
                </a:cubicBezTo>
                <a:cubicBezTo>
                  <a:pt x="401" y="339"/>
                  <a:pt x="376" y="305"/>
                  <a:pt x="359" y="263"/>
                </a:cubicBezTo>
                <a:close/>
                <a:moveTo>
                  <a:pt x="217" y="446"/>
                </a:moveTo>
                <a:cubicBezTo>
                  <a:pt x="204" y="446"/>
                  <a:pt x="193" y="442"/>
                  <a:pt x="184" y="433"/>
                </a:cubicBezTo>
                <a:cubicBezTo>
                  <a:pt x="176" y="424"/>
                  <a:pt x="171" y="413"/>
                  <a:pt x="171" y="400"/>
                </a:cubicBezTo>
                <a:cubicBezTo>
                  <a:pt x="171" y="398"/>
                  <a:pt x="172" y="396"/>
                  <a:pt x="175" y="396"/>
                </a:cubicBezTo>
                <a:cubicBezTo>
                  <a:pt x="178" y="396"/>
                  <a:pt x="179" y="398"/>
                  <a:pt x="179" y="400"/>
                </a:cubicBezTo>
                <a:cubicBezTo>
                  <a:pt x="179" y="411"/>
                  <a:pt x="183" y="420"/>
                  <a:pt x="190" y="427"/>
                </a:cubicBezTo>
                <a:cubicBezTo>
                  <a:pt x="198" y="434"/>
                  <a:pt x="207" y="438"/>
                  <a:pt x="217" y="438"/>
                </a:cubicBezTo>
                <a:cubicBezTo>
                  <a:pt x="220" y="438"/>
                  <a:pt x="221" y="439"/>
                  <a:pt x="221" y="442"/>
                </a:cubicBezTo>
                <a:cubicBezTo>
                  <a:pt x="221" y="445"/>
                  <a:pt x="220" y="446"/>
                  <a:pt x="217" y="446"/>
                </a:cubicBezTo>
                <a:close/>
                <a:moveTo>
                  <a:pt x="48" y="367"/>
                </a:moveTo>
                <a:cubicBezTo>
                  <a:pt x="76" y="336"/>
                  <a:pt x="98" y="300"/>
                  <a:pt x="112" y="260"/>
                </a:cubicBezTo>
                <a:cubicBezTo>
                  <a:pt x="126" y="220"/>
                  <a:pt x="133" y="178"/>
                  <a:pt x="133" y="133"/>
                </a:cubicBezTo>
                <a:cubicBezTo>
                  <a:pt x="133" y="89"/>
                  <a:pt x="161" y="67"/>
                  <a:pt x="217" y="67"/>
                </a:cubicBezTo>
                <a:cubicBezTo>
                  <a:pt x="273" y="67"/>
                  <a:pt x="300" y="89"/>
                  <a:pt x="300" y="133"/>
                </a:cubicBezTo>
                <a:cubicBezTo>
                  <a:pt x="300" y="178"/>
                  <a:pt x="308" y="220"/>
                  <a:pt x="322" y="260"/>
                </a:cubicBezTo>
                <a:cubicBezTo>
                  <a:pt x="336" y="300"/>
                  <a:pt x="358" y="336"/>
                  <a:pt x="386" y="367"/>
                </a:cubicBezTo>
                <a:lnTo>
                  <a:pt x="48" y="367"/>
                </a:lnTo>
                <a:close/>
                <a:moveTo>
                  <a:pt x="48" y="367"/>
                </a:moveTo>
                <a:cubicBezTo>
                  <a:pt x="48" y="367"/>
                  <a:pt x="48" y="367"/>
                  <a:pt x="48" y="367"/>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61" name="Group 154">
            <a:extLst>
              <a:ext uri="{FF2B5EF4-FFF2-40B4-BE49-F238E27FC236}">
                <a16:creationId xmlns:a16="http://schemas.microsoft.com/office/drawing/2014/main" id="{E627D1F8-49ED-4612-AF75-E9F843FBEEA9}"/>
              </a:ext>
            </a:extLst>
          </p:cNvPr>
          <p:cNvGrpSpPr>
            <a:grpSpLocks noChangeAspect="1"/>
          </p:cNvGrpSpPr>
          <p:nvPr/>
        </p:nvGrpSpPr>
        <p:grpSpPr>
          <a:xfrm>
            <a:off x="10524450" y="4070239"/>
            <a:ext cx="292819" cy="195869"/>
            <a:chOff x="10320338" y="8453438"/>
            <a:chExt cx="1889125" cy="1263650"/>
          </a:xfrm>
          <a:solidFill>
            <a:srgbClr val="000000"/>
          </a:solidFill>
        </p:grpSpPr>
        <p:sp>
          <p:nvSpPr>
            <p:cNvPr id="162" name="Freeform 323">
              <a:extLst>
                <a:ext uri="{FF2B5EF4-FFF2-40B4-BE49-F238E27FC236}">
                  <a16:creationId xmlns:a16="http://schemas.microsoft.com/office/drawing/2014/main" id="{207FBAD4-76EB-4E54-9503-A896B9F6BDE6}"/>
                </a:ext>
              </a:extLst>
            </p:cNvPr>
            <p:cNvSpPr>
              <a:spLocks noEditPoints="1"/>
            </p:cNvSpPr>
            <p:nvPr/>
          </p:nvSpPr>
          <p:spPr bwMode="auto">
            <a:xfrm>
              <a:off x="10320338" y="8453438"/>
              <a:ext cx="1889125" cy="1263650"/>
            </a:xfrm>
            <a:custGeom>
              <a:avLst/>
              <a:gdLst>
                <a:gd name="T0" fmla="*/ 496 w 501"/>
                <a:gd name="T1" fmla="*/ 5 h 334"/>
                <a:gd name="T2" fmla="*/ 484 w 501"/>
                <a:gd name="T3" fmla="*/ 0 h 334"/>
                <a:gd name="T4" fmla="*/ 17 w 501"/>
                <a:gd name="T5" fmla="*/ 0 h 334"/>
                <a:gd name="T6" fmla="*/ 5 w 501"/>
                <a:gd name="T7" fmla="*/ 5 h 334"/>
                <a:gd name="T8" fmla="*/ 0 w 501"/>
                <a:gd name="T9" fmla="*/ 17 h 334"/>
                <a:gd name="T10" fmla="*/ 0 w 501"/>
                <a:gd name="T11" fmla="*/ 317 h 334"/>
                <a:gd name="T12" fmla="*/ 5 w 501"/>
                <a:gd name="T13" fmla="*/ 329 h 334"/>
                <a:gd name="T14" fmla="*/ 17 w 501"/>
                <a:gd name="T15" fmla="*/ 334 h 334"/>
                <a:gd name="T16" fmla="*/ 484 w 501"/>
                <a:gd name="T17" fmla="*/ 334 h 334"/>
                <a:gd name="T18" fmla="*/ 496 w 501"/>
                <a:gd name="T19" fmla="*/ 329 h 334"/>
                <a:gd name="T20" fmla="*/ 501 w 501"/>
                <a:gd name="T21" fmla="*/ 317 h 334"/>
                <a:gd name="T22" fmla="*/ 501 w 501"/>
                <a:gd name="T23" fmla="*/ 17 h 334"/>
                <a:gd name="T24" fmla="*/ 496 w 501"/>
                <a:gd name="T25" fmla="*/ 5 h 334"/>
                <a:gd name="T26" fmla="*/ 467 w 501"/>
                <a:gd name="T27" fmla="*/ 234 h 334"/>
                <a:gd name="T28" fmla="*/ 420 w 501"/>
                <a:gd name="T29" fmla="*/ 253 h 334"/>
                <a:gd name="T30" fmla="*/ 400 w 501"/>
                <a:gd name="T31" fmla="*/ 300 h 334"/>
                <a:gd name="T32" fmla="*/ 100 w 501"/>
                <a:gd name="T33" fmla="*/ 300 h 334"/>
                <a:gd name="T34" fmla="*/ 81 w 501"/>
                <a:gd name="T35" fmla="*/ 253 h 334"/>
                <a:gd name="T36" fmla="*/ 33 w 501"/>
                <a:gd name="T37" fmla="*/ 234 h 334"/>
                <a:gd name="T38" fmla="*/ 33 w 501"/>
                <a:gd name="T39" fmla="*/ 100 h 334"/>
                <a:gd name="T40" fmla="*/ 81 w 501"/>
                <a:gd name="T41" fmla="*/ 81 h 334"/>
                <a:gd name="T42" fmla="*/ 100 w 501"/>
                <a:gd name="T43" fmla="*/ 33 h 334"/>
                <a:gd name="T44" fmla="*/ 400 w 501"/>
                <a:gd name="T45" fmla="*/ 33 h 334"/>
                <a:gd name="T46" fmla="*/ 420 w 501"/>
                <a:gd name="T47" fmla="*/ 81 h 334"/>
                <a:gd name="T48" fmla="*/ 467 w 501"/>
                <a:gd name="T49" fmla="*/ 100 h 334"/>
                <a:gd name="T50" fmla="*/ 467 w 501"/>
                <a:gd name="T51" fmla="*/ 234 h 334"/>
                <a:gd name="T52" fmla="*/ 467 w 501"/>
                <a:gd name="T53" fmla="*/ 234 h 334"/>
                <a:gd name="T54" fmla="*/ 467 w 501"/>
                <a:gd name="T55"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1" h="334">
                  <a:moveTo>
                    <a:pt x="496" y="5"/>
                  </a:moveTo>
                  <a:cubicBezTo>
                    <a:pt x="492" y="2"/>
                    <a:pt x="488" y="0"/>
                    <a:pt x="484" y="0"/>
                  </a:cubicBezTo>
                  <a:cubicBezTo>
                    <a:pt x="17" y="0"/>
                    <a:pt x="17" y="0"/>
                    <a:pt x="17" y="0"/>
                  </a:cubicBezTo>
                  <a:cubicBezTo>
                    <a:pt x="12" y="0"/>
                    <a:pt x="8" y="2"/>
                    <a:pt x="5" y="5"/>
                  </a:cubicBezTo>
                  <a:cubicBezTo>
                    <a:pt x="2" y="8"/>
                    <a:pt x="0" y="12"/>
                    <a:pt x="0" y="17"/>
                  </a:cubicBezTo>
                  <a:cubicBezTo>
                    <a:pt x="0" y="317"/>
                    <a:pt x="0" y="317"/>
                    <a:pt x="0" y="317"/>
                  </a:cubicBezTo>
                  <a:cubicBezTo>
                    <a:pt x="0" y="322"/>
                    <a:pt x="2" y="325"/>
                    <a:pt x="5" y="329"/>
                  </a:cubicBezTo>
                  <a:cubicBezTo>
                    <a:pt x="8" y="332"/>
                    <a:pt x="12" y="334"/>
                    <a:pt x="17" y="334"/>
                  </a:cubicBezTo>
                  <a:cubicBezTo>
                    <a:pt x="484" y="334"/>
                    <a:pt x="484" y="334"/>
                    <a:pt x="484" y="334"/>
                  </a:cubicBezTo>
                  <a:cubicBezTo>
                    <a:pt x="488" y="334"/>
                    <a:pt x="492" y="332"/>
                    <a:pt x="496" y="329"/>
                  </a:cubicBezTo>
                  <a:cubicBezTo>
                    <a:pt x="499" y="325"/>
                    <a:pt x="501" y="322"/>
                    <a:pt x="501" y="317"/>
                  </a:cubicBezTo>
                  <a:cubicBezTo>
                    <a:pt x="501" y="17"/>
                    <a:pt x="501" y="17"/>
                    <a:pt x="501" y="17"/>
                  </a:cubicBezTo>
                  <a:cubicBezTo>
                    <a:pt x="501" y="12"/>
                    <a:pt x="499" y="8"/>
                    <a:pt x="496" y="5"/>
                  </a:cubicBezTo>
                  <a:close/>
                  <a:moveTo>
                    <a:pt x="467" y="234"/>
                  </a:moveTo>
                  <a:cubicBezTo>
                    <a:pt x="449" y="234"/>
                    <a:pt x="433" y="240"/>
                    <a:pt x="420" y="253"/>
                  </a:cubicBezTo>
                  <a:cubicBezTo>
                    <a:pt x="407" y="266"/>
                    <a:pt x="400" y="282"/>
                    <a:pt x="400" y="300"/>
                  </a:cubicBezTo>
                  <a:cubicBezTo>
                    <a:pt x="100" y="300"/>
                    <a:pt x="100" y="300"/>
                    <a:pt x="100" y="300"/>
                  </a:cubicBezTo>
                  <a:cubicBezTo>
                    <a:pt x="100" y="282"/>
                    <a:pt x="94" y="266"/>
                    <a:pt x="81" y="253"/>
                  </a:cubicBezTo>
                  <a:cubicBezTo>
                    <a:pt x="68" y="240"/>
                    <a:pt x="52" y="234"/>
                    <a:pt x="33" y="234"/>
                  </a:cubicBezTo>
                  <a:cubicBezTo>
                    <a:pt x="33" y="100"/>
                    <a:pt x="33" y="100"/>
                    <a:pt x="33" y="100"/>
                  </a:cubicBezTo>
                  <a:cubicBezTo>
                    <a:pt x="52" y="100"/>
                    <a:pt x="68" y="94"/>
                    <a:pt x="81" y="81"/>
                  </a:cubicBezTo>
                  <a:cubicBezTo>
                    <a:pt x="94" y="68"/>
                    <a:pt x="100" y="52"/>
                    <a:pt x="100" y="33"/>
                  </a:cubicBezTo>
                  <a:cubicBezTo>
                    <a:pt x="400" y="33"/>
                    <a:pt x="400" y="33"/>
                    <a:pt x="400" y="33"/>
                  </a:cubicBezTo>
                  <a:cubicBezTo>
                    <a:pt x="400" y="52"/>
                    <a:pt x="407" y="68"/>
                    <a:pt x="420" y="81"/>
                  </a:cubicBezTo>
                  <a:cubicBezTo>
                    <a:pt x="433" y="94"/>
                    <a:pt x="449" y="100"/>
                    <a:pt x="467" y="100"/>
                  </a:cubicBezTo>
                  <a:lnTo>
                    <a:pt x="467" y="234"/>
                  </a:lnTo>
                  <a:close/>
                  <a:moveTo>
                    <a:pt x="467" y="234"/>
                  </a:moveTo>
                  <a:cubicBezTo>
                    <a:pt x="467" y="234"/>
                    <a:pt x="467" y="234"/>
                    <a:pt x="467" y="23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63" name="Freeform 324">
              <a:extLst>
                <a:ext uri="{FF2B5EF4-FFF2-40B4-BE49-F238E27FC236}">
                  <a16:creationId xmlns:a16="http://schemas.microsoft.com/office/drawing/2014/main" id="{17207B07-70DF-4D66-8CA6-F16E9CBEA3FD}"/>
                </a:ext>
              </a:extLst>
            </p:cNvPr>
            <p:cNvSpPr>
              <a:spLocks noEditPoints="1"/>
            </p:cNvSpPr>
            <p:nvPr/>
          </p:nvSpPr>
          <p:spPr bwMode="auto">
            <a:xfrm>
              <a:off x="10950576" y="8672513"/>
              <a:ext cx="630238" cy="822325"/>
            </a:xfrm>
            <a:custGeom>
              <a:avLst/>
              <a:gdLst>
                <a:gd name="T0" fmla="*/ 146 w 167"/>
                <a:gd name="T1" fmla="*/ 37 h 217"/>
                <a:gd name="T2" fmla="*/ 119 w 167"/>
                <a:gd name="T3" fmla="*/ 11 h 217"/>
                <a:gd name="T4" fmla="*/ 83 w 167"/>
                <a:gd name="T5" fmla="*/ 0 h 217"/>
                <a:gd name="T6" fmla="*/ 47 w 167"/>
                <a:gd name="T7" fmla="*/ 11 h 217"/>
                <a:gd name="T8" fmla="*/ 21 w 167"/>
                <a:gd name="T9" fmla="*/ 37 h 217"/>
                <a:gd name="T10" fmla="*/ 5 w 167"/>
                <a:gd name="T11" fmla="*/ 72 h 217"/>
                <a:gd name="T12" fmla="*/ 0 w 167"/>
                <a:gd name="T13" fmla="*/ 109 h 217"/>
                <a:gd name="T14" fmla="*/ 5 w 167"/>
                <a:gd name="T15" fmla="*/ 146 h 217"/>
                <a:gd name="T16" fmla="*/ 21 w 167"/>
                <a:gd name="T17" fmla="*/ 181 h 217"/>
                <a:gd name="T18" fmla="*/ 47 w 167"/>
                <a:gd name="T19" fmla="*/ 207 h 217"/>
                <a:gd name="T20" fmla="*/ 83 w 167"/>
                <a:gd name="T21" fmla="*/ 217 h 217"/>
                <a:gd name="T22" fmla="*/ 119 w 167"/>
                <a:gd name="T23" fmla="*/ 207 h 217"/>
                <a:gd name="T24" fmla="*/ 146 w 167"/>
                <a:gd name="T25" fmla="*/ 181 h 217"/>
                <a:gd name="T26" fmla="*/ 161 w 167"/>
                <a:gd name="T27" fmla="*/ 146 h 217"/>
                <a:gd name="T28" fmla="*/ 167 w 167"/>
                <a:gd name="T29" fmla="*/ 109 h 217"/>
                <a:gd name="T30" fmla="*/ 161 w 167"/>
                <a:gd name="T31" fmla="*/ 72 h 217"/>
                <a:gd name="T32" fmla="*/ 146 w 167"/>
                <a:gd name="T33" fmla="*/ 37 h 217"/>
                <a:gd name="T34" fmla="*/ 133 w 167"/>
                <a:gd name="T35" fmla="*/ 176 h 217"/>
                <a:gd name="T36" fmla="*/ 33 w 167"/>
                <a:gd name="T37" fmla="*/ 176 h 217"/>
                <a:gd name="T38" fmla="*/ 33 w 167"/>
                <a:gd name="T39" fmla="*/ 151 h 217"/>
                <a:gd name="T40" fmla="*/ 67 w 167"/>
                <a:gd name="T41" fmla="*/ 151 h 217"/>
                <a:gd name="T42" fmla="*/ 67 w 167"/>
                <a:gd name="T43" fmla="*/ 75 h 217"/>
                <a:gd name="T44" fmla="*/ 66 w 167"/>
                <a:gd name="T45" fmla="*/ 75 h 217"/>
                <a:gd name="T46" fmla="*/ 52 w 167"/>
                <a:gd name="T47" fmla="*/ 90 h 217"/>
                <a:gd name="T48" fmla="*/ 32 w 167"/>
                <a:gd name="T49" fmla="*/ 69 h 217"/>
                <a:gd name="T50" fmla="*/ 70 w 167"/>
                <a:gd name="T51" fmla="*/ 34 h 217"/>
                <a:gd name="T52" fmla="*/ 100 w 167"/>
                <a:gd name="T53" fmla="*/ 34 h 217"/>
                <a:gd name="T54" fmla="*/ 100 w 167"/>
                <a:gd name="T55" fmla="*/ 151 h 217"/>
                <a:gd name="T56" fmla="*/ 133 w 167"/>
                <a:gd name="T57" fmla="*/ 151 h 217"/>
                <a:gd name="T58" fmla="*/ 133 w 167"/>
                <a:gd name="T59" fmla="*/ 176 h 217"/>
                <a:gd name="T60" fmla="*/ 133 w 167"/>
                <a:gd name="T61" fmla="*/ 176 h 217"/>
                <a:gd name="T62" fmla="*/ 133 w 167"/>
                <a:gd name="T63" fmla="*/ 17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217">
                  <a:moveTo>
                    <a:pt x="146" y="37"/>
                  </a:moveTo>
                  <a:cubicBezTo>
                    <a:pt x="139" y="26"/>
                    <a:pt x="130" y="17"/>
                    <a:pt x="119" y="11"/>
                  </a:cubicBezTo>
                  <a:cubicBezTo>
                    <a:pt x="108" y="4"/>
                    <a:pt x="96" y="0"/>
                    <a:pt x="83" y="0"/>
                  </a:cubicBezTo>
                  <a:cubicBezTo>
                    <a:pt x="70" y="0"/>
                    <a:pt x="58" y="4"/>
                    <a:pt x="47" y="11"/>
                  </a:cubicBezTo>
                  <a:cubicBezTo>
                    <a:pt x="36" y="17"/>
                    <a:pt x="28" y="26"/>
                    <a:pt x="21" y="37"/>
                  </a:cubicBezTo>
                  <a:cubicBezTo>
                    <a:pt x="14" y="48"/>
                    <a:pt x="9" y="59"/>
                    <a:pt x="5" y="72"/>
                  </a:cubicBezTo>
                  <a:cubicBezTo>
                    <a:pt x="2" y="84"/>
                    <a:pt x="0" y="97"/>
                    <a:pt x="0" y="109"/>
                  </a:cubicBezTo>
                  <a:cubicBezTo>
                    <a:pt x="0" y="121"/>
                    <a:pt x="2" y="133"/>
                    <a:pt x="5" y="146"/>
                  </a:cubicBezTo>
                  <a:cubicBezTo>
                    <a:pt x="9" y="158"/>
                    <a:pt x="14" y="170"/>
                    <a:pt x="21" y="181"/>
                  </a:cubicBezTo>
                  <a:cubicBezTo>
                    <a:pt x="28" y="192"/>
                    <a:pt x="36" y="200"/>
                    <a:pt x="47" y="207"/>
                  </a:cubicBezTo>
                  <a:cubicBezTo>
                    <a:pt x="58" y="214"/>
                    <a:pt x="70" y="217"/>
                    <a:pt x="83" y="217"/>
                  </a:cubicBezTo>
                  <a:cubicBezTo>
                    <a:pt x="96" y="217"/>
                    <a:pt x="108" y="214"/>
                    <a:pt x="119" y="207"/>
                  </a:cubicBezTo>
                  <a:cubicBezTo>
                    <a:pt x="130" y="200"/>
                    <a:pt x="139" y="192"/>
                    <a:pt x="146" y="181"/>
                  </a:cubicBezTo>
                  <a:cubicBezTo>
                    <a:pt x="152" y="170"/>
                    <a:pt x="158" y="158"/>
                    <a:pt x="161" y="146"/>
                  </a:cubicBezTo>
                  <a:cubicBezTo>
                    <a:pt x="165" y="133"/>
                    <a:pt x="167" y="121"/>
                    <a:pt x="167" y="109"/>
                  </a:cubicBezTo>
                  <a:cubicBezTo>
                    <a:pt x="167" y="97"/>
                    <a:pt x="165" y="84"/>
                    <a:pt x="161" y="72"/>
                  </a:cubicBezTo>
                  <a:cubicBezTo>
                    <a:pt x="158" y="59"/>
                    <a:pt x="152" y="48"/>
                    <a:pt x="146" y="37"/>
                  </a:cubicBezTo>
                  <a:close/>
                  <a:moveTo>
                    <a:pt x="133" y="176"/>
                  </a:moveTo>
                  <a:cubicBezTo>
                    <a:pt x="33" y="176"/>
                    <a:pt x="33" y="176"/>
                    <a:pt x="33" y="176"/>
                  </a:cubicBezTo>
                  <a:cubicBezTo>
                    <a:pt x="33" y="151"/>
                    <a:pt x="33" y="151"/>
                    <a:pt x="33" y="151"/>
                  </a:cubicBezTo>
                  <a:cubicBezTo>
                    <a:pt x="67" y="151"/>
                    <a:pt x="67" y="151"/>
                    <a:pt x="67" y="151"/>
                  </a:cubicBezTo>
                  <a:cubicBezTo>
                    <a:pt x="67" y="75"/>
                    <a:pt x="67" y="75"/>
                    <a:pt x="67" y="75"/>
                  </a:cubicBezTo>
                  <a:cubicBezTo>
                    <a:pt x="66" y="75"/>
                    <a:pt x="66" y="75"/>
                    <a:pt x="66" y="75"/>
                  </a:cubicBezTo>
                  <a:cubicBezTo>
                    <a:pt x="64" y="79"/>
                    <a:pt x="59" y="84"/>
                    <a:pt x="52" y="90"/>
                  </a:cubicBezTo>
                  <a:cubicBezTo>
                    <a:pt x="32" y="69"/>
                    <a:pt x="32" y="69"/>
                    <a:pt x="32" y="69"/>
                  </a:cubicBezTo>
                  <a:cubicBezTo>
                    <a:pt x="70" y="34"/>
                    <a:pt x="70" y="34"/>
                    <a:pt x="70" y="34"/>
                  </a:cubicBezTo>
                  <a:cubicBezTo>
                    <a:pt x="100" y="34"/>
                    <a:pt x="100" y="34"/>
                    <a:pt x="100" y="34"/>
                  </a:cubicBezTo>
                  <a:cubicBezTo>
                    <a:pt x="100" y="151"/>
                    <a:pt x="100" y="151"/>
                    <a:pt x="100" y="151"/>
                  </a:cubicBezTo>
                  <a:cubicBezTo>
                    <a:pt x="133" y="151"/>
                    <a:pt x="133" y="151"/>
                    <a:pt x="133" y="151"/>
                  </a:cubicBezTo>
                  <a:lnTo>
                    <a:pt x="133" y="176"/>
                  </a:lnTo>
                  <a:close/>
                  <a:moveTo>
                    <a:pt x="133" y="176"/>
                  </a:moveTo>
                  <a:cubicBezTo>
                    <a:pt x="133" y="176"/>
                    <a:pt x="133" y="176"/>
                    <a:pt x="133" y="176"/>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64" name="Freeform 435">
            <a:extLst>
              <a:ext uri="{FF2B5EF4-FFF2-40B4-BE49-F238E27FC236}">
                <a16:creationId xmlns:a16="http://schemas.microsoft.com/office/drawing/2014/main" id="{02239E86-A373-423C-BF4A-6A9A34221155}"/>
              </a:ext>
            </a:extLst>
          </p:cNvPr>
          <p:cNvSpPr>
            <a:spLocks noChangeAspect="1" noEditPoints="1"/>
          </p:cNvSpPr>
          <p:nvPr/>
        </p:nvSpPr>
        <p:spPr bwMode="auto">
          <a:xfrm>
            <a:off x="9893829" y="4050097"/>
            <a:ext cx="236152" cy="236152"/>
          </a:xfrm>
          <a:custGeom>
            <a:avLst/>
            <a:gdLst>
              <a:gd name="T0" fmla="*/ 366 w 367"/>
              <a:gd name="T1" fmla="*/ 284 h 367"/>
              <a:gd name="T2" fmla="*/ 346 w 367"/>
              <a:gd name="T3" fmla="*/ 271 h 367"/>
              <a:gd name="T4" fmla="*/ 332 w 367"/>
              <a:gd name="T5" fmla="*/ 263 h 367"/>
              <a:gd name="T6" fmla="*/ 316 w 367"/>
              <a:gd name="T7" fmla="*/ 254 h 367"/>
              <a:gd name="T8" fmla="*/ 302 w 367"/>
              <a:gd name="T9" fmla="*/ 246 h 367"/>
              <a:gd name="T10" fmla="*/ 295 w 367"/>
              <a:gd name="T11" fmla="*/ 241 h 367"/>
              <a:gd name="T12" fmla="*/ 286 w 367"/>
              <a:gd name="T13" fmla="*/ 235 h 367"/>
              <a:gd name="T14" fmla="*/ 279 w 367"/>
              <a:gd name="T15" fmla="*/ 234 h 367"/>
              <a:gd name="T16" fmla="*/ 266 w 367"/>
              <a:gd name="T17" fmla="*/ 241 h 367"/>
              <a:gd name="T18" fmla="*/ 251 w 367"/>
              <a:gd name="T19" fmla="*/ 257 h 367"/>
              <a:gd name="T20" fmla="*/ 238 w 367"/>
              <a:gd name="T21" fmla="*/ 273 h 367"/>
              <a:gd name="T22" fmla="*/ 226 w 367"/>
              <a:gd name="T23" fmla="*/ 281 h 367"/>
              <a:gd name="T24" fmla="*/ 220 w 367"/>
              <a:gd name="T25" fmla="*/ 279 h 367"/>
              <a:gd name="T26" fmla="*/ 214 w 367"/>
              <a:gd name="T27" fmla="*/ 277 h 367"/>
              <a:gd name="T28" fmla="*/ 208 w 367"/>
              <a:gd name="T29" fmla="*/ 274 h 367"/>
              <a:gd name="T30" fmla="*/ 203 w 367"/>
              <a:gd name="T31" fmla="*/ 271 h 367"/>
              <a:gd name="T32" fmla="*/ 142 w 367"/>
              <a:gd name="T33" fmla="*/ 225 h 367"/>
              <a:gd name="T34" fmla="*/ 96 w 367"/>
              <a:gd name="T35" fmla="*/ 164 h 367"/>
              <a:gd name="T36" fmla="*/ 93 w 367"/>
              <a:gd name="T37" fmla="*/ 159 h 367"/>
              <a:gd name="T38" fmla="*/ 90 w 367"/>
              <a:gd name="T39" fmla="*/ 153 h 367"/>
              <a:gd name="T40" fmla="*/ 88 w 367"/>
              <a:gd name="T41" fmla="*/ 147 h 367"/>
              <a:gd name="T42" fmla="*/ 86 w 367"/>
              <a:gd name="T43" fmla="*/ 142 h 367"/>
              <a:gd name="T44" fmla="*/ 94 w 367"/>
              <a:gd name="T45" fmla="*/ 130 h 367"/>
              <a:gd name="T46" fmla="*/ 110 w 367"/>
              <a:gd name="T47" fmla="*/ 116 h 367"/>
              <a:gd name="T48" fmla="*/ 126 w 367"/>
              <a:gd name="T49" fmla="*/ 101 h 367"/>
              <a:gd name="T50" fmla="*/ 133 w 367"/>
              <a:gd name="T51" fmla="*/ 88 h 367"/>
              <a:gd name="T52" fmla="*/ 132 w 367"/>
              <a:gd name="T53" fmla="*/ 81 h 367"/>
              <a:gd name="T54" fmla="*/ 126 w 367"/>
              <a:gd name="T55" fmla="*/ 72 h 367"/>
              <a:gd name="T56" fmla="*/ 121 w 367"/>
              <a:gd name="T57" fmla="*/ 65 h 367"/>
              <a:gd name="T58" fmla="*/ 113 w 367"/>
              <a:gd name="T59" fmla="*/ 51 h 367"/>
              <a:gd name="T60" fmla="*/ 104 w 367"/>
              <a:gd name="T61" fmla="*/ 35 h 367"/>
              <a:gd name="T62" fmla="*/ 96 w 367"/>
              <a:gd name="T63" fmla="*/ 21 h 367"/>
              <a:gd name="T64" fmla="*/ 83 w 367"/>
              <a:gd name="T65" fmla="*/ 1 h 367"/>
              <a:gd name="T66" fmla="*/ 77 w 367"/>
              <a:gd name="T67" fmla="*/ 0 h 367"/>
              <a:gd name="T68" fmla="*/ 59 w 367"/>
              <a:gd name="T69" fmla="*/ 3 h 367"/>
              <a:gd name="T70" fmla="*/ 41 w 367"/>
              <a:gd name="T71" fmla="*/ 8 h 367"/>
              <a:gd name="T72" fmla="*/ 13 w 367"/>
              <a:gd name="T73" fmla="*/ 40 h 367"/>
              <a:gd name="T74" fmla="*/ 0 w 367"/>
              <a:gd name="T75" fmla="*/ 88 h 367"/>
              <a:gd name="T76" fmla="*/ 1 w 367"/>
              <a:gd name="T77" fmla="*/ 102 h 367"/>
              <a:gd name="T78" fmla="*/ 4 w 367"/>
              <a:gd name="T79" fmla="*/ 117 h 367"/>
              <a:gd name="T80" fmla="*/ 8 w 367"/>
              <a:gd name="T81" fmla="*/ 129 h 367"/>
              <a:gd name="T82" fmla="*/ 13 w 367"/>
              <a:gd name="T83" fmla="*/ 144 h 367"/>
              <a:gd name="T84" fmla="*/ 18 w 367"/>
              <a:gd name="T85" fmla="*/ 157 h 367"/>
              <a:gd name="T86" fmla="*/ 40 w 367"/>
              <a:gd name="T87" fmla="*/ 202 h 367"/>
              <a:gd name="T88" fmla="*/ 96 w 367"/>
              <a:gd name="T89" fmla="*/ 271 h 367"/>
              <a:gd name="T90" fmla="*/ 165 w 367"/>
              <a:gd name="T91" fmla="*/ 327 h 367"/>
              <a:gd name="T92" fmla="*/ 210 w 367"/>
              <a:gd name="T93" fmla="*/ 349 h 367"/>
              <a:gd name="T94" fmla="*/ 223 w 367"/>
              <a:gd name="T95" fmla="*/ 354 h 367"/>
              <a:gd name="T96" fmla="*/ 238 w 367"/>
              <a:gd name="T97" fmla="*/ 359 h 367"/>
              <a:gd name="T98" fmla="*/ 250 w 367"/>
              <a:gd name="T99" fmla="*/ 363 h 367"/>
              <a:gd name="T100" fmla="*/ 265 w 367"/>
              <a:gd name="T101" fmla="*/ 366 h 367"/>
              <a:gd name="T102" fmla="*/ 279 w 367"/>
              <a:gd name="T103" fmla="*/ 367 h 367"/>
              <a:gd name="T104" fmla="*/ 327 w 367"/>
              <a:gd name="T105" fmla="*/ 354 h 367"/>
              <a:gd name="T106" fmla="*/ 359 w 367"/>
              <a:gd name="T107" fmla="*/ 326 h 367"/>
              <a:gd name="T108" fmla="*/ 364 w 367"/>
              <a:gd name="T109" fmla="*/ 308 h 367"/>
              <a:gd name="T110" fmla="*/ 367 w 367"/>
              <a:gd name="T111" fmla="*/ 290 h 367"/>
              <a:gd name="T112" fmla="*/ 366 w 367"/>
              <a:gd name="T113" fmla="*/ 284 h 367"/>
              <a:gd name="T114" fmla="*/ 366 w 367"/>
              <a:gd name="T115" fmla="*/ 284 h 367"/>
              <a:gd name="T116" fmla="*/ 366 w 367"/>
              <a:gd name="T117" fmla="*/ 28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367">
                <a:moveTo>
                  <a:pt x="366" y="284"/>
                </a:moveTo>
                <a:cubicBezTo>
                  <a:pt x="365" y="281"/>
                  <a:pt x="359" y="277"/>
                  <a:pt x="346" y="271"/>
                </a:cubicBezTo>
                <a:cubicBezTo>
                  <a:pt x="343" y="269"/>
                  <a:pt x="338" y="266"/>
                  <a:pt x="332" y="263"/>
                </a:cubicBezTo>
                <a:cubicBezTo>
                  <a:pt x="326" y="259"/>
                  <a:pt x="321" y="256"/>
                  <a:pt x="316" y="254"/>
                </a:cubicBezTo>
                <a:cubicBezTo>
                  <a:pt x="311" y="251"/>
                  <a:pt x="306" y="248"/>
                  <a:pt x="302" y="246"/>
                </a:cubicBezTo>
                <a:cubicBezTo>
                  <a:pt x="301" y="245"/>
                  <a:pt x="299" y="244"/>
                  <a:pt x="295" y="241"/>
                </a:cubicBezTo>
                <a:cubicBezTo>
                  <a:pt x="292" y="238"/>
                  <a:pt x="289" y="237"/>
                  <a:pt x="286" y="235"/>
                </a:cubicBezTo>
                <a:cubicBezTo>
                  <a:pt x="284" y="234"/>
                  <a:pt x="281" y="234"/>
                  <a:pt x="279" y="234"/>
                </a:cubicBezTo>
                <a:cubicBezTo>
                  <a:pt x="275" y="234"/>
                  <a:pt x="271" y="236"/>
                  <a:pt x="266" y="241"/>
                </a:cubicBezTo>
                <a:cubicBezTo>
                  <a:pt x="260" y="246"/>
                  <a:pt x="256" y="251"/>
                  <a:pt x="251" y="257"/>
                </a:cubicBezTo>
                <a:cubicBezTo>
                  <a:pt x="247" y="263"/>
                  <a:pt x="242" y="268"/>
                  <a:pt x="238" y="273"/>
                </a:cubicBezTo>
                <a:cubicBezTo>
                  <a:pt x="233" y="278"/>
                  <a:pt x="229" y="281"/>
                  <a:pt x="226" y="281"/>
                </a:cubicBezTo>
                <a:cubicBezTo>
                  <a:pt x="224" y="281"/>
                  <a:pt x="222" y="280"/>
                  <a:pt x="220" y="279"/>
                </a:cubicBezTo>
                <a:cubicBezTo>
                  <a:pt x="217" y="279"/>
                  <a:pt x="216" y="278"/>
                  <a:pt x="214" y="277"/>
                </a:cubicBezTo>
                <a:cubicBezTo>
                  <a:pt x="213" y="277"/>
                  <a:pt x="211" y="275"/>
                  <a:pt x="208" y="274"/>
                </a:cubicBezTo>
                <a:cubicBezTo>
                  <a:pt x="205" y="272"/>
                  <a:pt x="203" y="271"/>
                  <a:pt x="203" y="271"/>
                </a:cubicBezTo>
                <a:cubicBezTo>
                  <a:pt x="179" y="257"/>
                  <a:pt x="159" y="242"/>
                  <a:pt x="142" y="225"/>
                </a:cubicBezTo>
                <a:cubicBezTo>
                  <a:pt x="125" y="208"/>
                  <a:pt x="110" y="188"/>
                  <a:pt x="96" y="164"/>
                </a:cubicBezTo>
                <a:cubicBezTo>
                  <a:pt x="96" y="164"/>
                  <a:pt x="95" y="162"/>
                  <a:pt x="93" y="159"/>
                </a:cubicBezTo>
                <a:cubicBezTo>
                  <a:pt x="92" y="156"/>
                  <a:pt x="90" y="154"/>
                  <a:pt x="90" y="153"/>
                </a:cubicBezTo>
                <a:cubicBezTo>
                  <a:pt x="89" y="152"/>
                  <a:pt x="88" y="150"/>
                  <a:pt x="88" y="147"/>
                </a:cubicBezTo>
                <a:cubicBezTo>
                  <a:pt x="87" y="145"/>
                  <a:pt x="86" y="143"/>
                  <a:pt x="86" y="142"/>
                </a:cubicBezTo>
                <a:cubicBezTo>
                  <a:pt x="86" y="138"/>
                  <a:pt x="89" y="134"/>
                  <a:pt x="94" y="130"/>
                </a:cubicBezTo>
                <a:cubicBezTo>
                  <a:pt x="99" y="125"/>
                  <a:pt x="104" y="120"/>
                  <a:pt x="110" y="116"/>
                </a:cubicBezTo>
                <a:cubicBezTo>
                  <a:pt x="116" y="111"/>
                  <a:pt x="121" y="107"/>
                  <a:pt x="126" y="101"/>
                </a:cubicBezTo>
                <a:cubicBezTo>
                  <a:pt x="131" y="96"/>
                  <a:pt x="133" y="92"/>
                  <a:pt x="133" y="88"/>
                </a:cubicBezTo>
                <a:cubicBezTo>
                  <a:pt x="133" y="86"/>
                  <a:pt x="133" y="83"/>
                  <a:pt x="132" y="81"/>
                </a:cubicBezTo>
                <a:cubicBezTo>
                  <a:pt x="130" y="78"/>
                  <a:pt x="129" y="75"/>
                  <a:pt x="126" y="72"/>
                </a:cubicBezTo>
                <a:cubicBezTo>
                  <a:pt x="124" y="68"/>
                  <a:pt x="122" y="66"/>
                  <a:pt x="121" y="65"/>
                </a:cubicBezTo>
                <a:cubicBezTo>
                  <a:pt x="119" y="61"/>
                  <a:pt x="116" y="56"/>
                  <a:pt x="113" y="51"/>
                </a:cubicBezTo>
                <a:cubicBezTo>
                  <a:pt x="111" y="46"/>
                  <a:pt x="108" y="41"/>
                  <a:pt x="104" y="35"/>
                </a:cubicBezTo>
                <a:cubicBezTo>
                  <a:pt x="101" y="29"/>
                  <a:pt x="98" y="24"/>
                  <a:pt x="96" y="21"/>
                </a:cubicBezTo>
                <a:cubicBezTo>
                  <a:pt x="90" y="8"/>
                  <a:pt x="86" y="2"/>
                  <a:pt x="83" y="1"/>
                </a:cubicBezTo>
                <a:cubicBezTo>
                  <a:pt x="81" y="0"/>
                  <a:pt x="80" y="0"/>
                  <a:pt x="77" y="0"/>
                </a:cubicBezTo>
                <a:cubicBezTo>
                  <a:pt x="72" y="0"/>
                  <a:pt x="66" y="1"/>
                  <a:pt x="59" y="3"/>
                </a:cubicBezTo>
                <a:cubicBezTo>
                  <a:pt x="51" y="4"/>
                  <a:pt x="45" y="6"/>
                  <a:pt x="41" y="8"/>
                </a:cubicBezTo>
                <a:cubicBezTo>
                  <a:pt x="32" y="12"/>
                  <a:pt x="23" y="22"/>
                  <a:pt x="13" y="40"/>
                </a:cubicBezTo>
                <a:cubicBezTo>
                  <a:pt x="4" y="56"/>
                  <a:pt x="0" y="72"/>
                  <a:pt x="0" y="88"/>
                </a:cubicBezTo>
                <a:cubicBezTo>
                  <a:pt x="0" y="93"/>
                  <a:pt x="0" y="98"/>
                  <a:pt x="1" y="102"/>
                </a:cubicBezTo>
                <a:cubicBezTo>
                  <a:pt x="2" y="106"/>
                  <a:pt x="3" y="111"/>
                  <a:pt x="4" y="117"/>
                </a:cubicBezTo>
                <a:cubicBezTo>
                  <a:pt x="6" y="123"/>
                  <a:pt x="7" y="127"/>
                  <a:pt x="8" y="129"/>
                </a:cubicBezTo>
                <a:cubicBezTo>
                  <a:pt x="9" y="132"/>
                  <a:pt x="11" y="137"/>
                  <a:pt x="13" y="144"/>
                </a:cubicBezTo>
                <a:cubicBezTo>
                  <a:pt x="16" y="151"/>
                  <a:pt x="17" y="155"/>
                  <a:pt x="18" y="157"/>
                </a:cubicBezTo>
                <a:cubicBezTo>
                  <a:pt x="24" y="174"/>
                  <a:pt x="31" y="189"/>
                  <a:pt x="40" y="202"/>
                </a:cubicBezTo>
                <a:cubicBezTo>
                  <a:pt x="53" y="225"/>
                  <a:pt x="72" y="248"/>
                  <a:pt x="96" y="271"/>
                </a:cubicBezTo>
                <a:cubicBezTo>
                  <a:pt x="120" y="295"/>
                  <a:pt x="143" y="314"/>
                  <a:pt x="165" y="327"/>
                </a:cubicBezTo>
                <a:cubicBezTo>
                  <a:pt x="178" y="336"/>
                  <a:pt x="193" y="343"/>
                  <a:pt x="210" y="349"/>
                </a:cubicBezTo>
                <a:cubicBezTo>
                  <a:pt x="212" y="350"/>
                  <a:pt x="216" y="351"/>
                  <a:pt x="223" y="354"/>
                </a:cubicBezTo>
                <a:cubicBezTo>
                  <a:pt x="230" y="356"/>
                  <a:pt x="235" y="358"/>
                  <a:pt x="238" y="359"/>
                </a:cubicBezTo>
                <a:cubicBezTo>
                  <a:pt x="240" y="360"/>
                  <a:pt x="244" y="361"/>
                  <a:pt x="250" y="363"/>
                </a:cubicBezTo>
                <a:cubicBezTo>
                  <a:pt x="256" y="364"/>
                  <a:pt x="261" y="366"/>
                  <a:pt x="265" y="366"/>
                </a:cubicBezTo>
                <a:cubicBezTo>
                  <a:pt x="269" y="367"/>
                  <a:pt x="274" y="367"/>
                  <a:pt x="279" y="367"/>
                </a:cubicBezTo>
                <a:cubicBezTo>
                  <a:pt x="295" y="367"/>
                  <a:pt x="311" y="363"/>
                  <a:pt x="327" y="354"/>
                </a:cubicBezTo>
                <a:cubicBezTo>
                  <a:pt x="345" y="344"/>
                  <a:pt x="355" y="335"/>
                  <a:pt x="359" y="326"/>
                </a:cubicBezTo>
                <a:cubicBezTo>
                  <a:pt x="361" y="322"/>
                  <a:pt x="363" y="316"/>
                  <a:pt x="364" y="308"/>
                </a:cubicBezTo>
                <a:cubicBezTo>
                  <a:pt x="366" y="301"/>
                  <a:pt x="367" y="295"/>
                  <a:pt x="367" y="290"/>
                </a:cubicBezTo>
                <a:cubicBezTo>
                  <a:pt x="367" y="287"/>
                  <a:pt x="367" y="286"/>
                  <a:pt x="366" y="284"/>
                </a:cubicBezTo>
                <a:close/>
                <a:moveTo>
                  <a:pt x="366" y="284"/>
                </a:moveTo>
                <a:cubicBezTo>
                  <a:pt x="366" y="284"/>
                  <a:pt x="366" y="284"/>
                  <a:pt x="366" y="284"/>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65" name="Freeform 487">
            <a:extLst>
              <a:ext uri="{FF2B5EF4-FFF2-40B4-BE49-F238E27FC236}">
                <a16:creationId xmlns:a16="http://schemas.microsoft.com/office/drawing/2014/main" id="{4F1C0ED6-3ED3-4255-80E2-CCB6556D4D3F}"/>
              </a:ext>
            </a:extLst>
          </p:cNvPr>
          <p:cNvSpPr>
            <a:spLocks noChangeAspect="1" noEditPoints="1"/>
          </p:cNvSpPr>
          <p:nvPr/>
        </p:nvSpPr>
        <p:spPr bwMode="auto">
          <a:xfrm>
            <a:off x="5937498" y="4064445"/>
            <a:ext cx="207455" cy="207455"/>
          </a:xfrm>
          <a:custGeom>
            <a:avLst/>
            <a:gdLst>
              <a:gd name="T0" fmla="*/ 226 w 310"/>
              <a:gd name="T1" fmla="*/ 155 h 310"/>
              <a:gd name="T2" fmla="*/ 302 w 310"/>
              <a:gd name="T3" fmla="*/ 78 h 310"/>
              <a:gd name="T4" fmla="*/ 310 w 310"/>
              <a:gd name="T5" fmla="*/ 60 h 310"/>
              <a:gd name="T6" fmla="*/ 302 w 310"/>
              <a:gd name="T7" fmla="*/ 43 h 310"/>
              <a:gd name="T8" fmla="*/ 267 w 310"/>
              <a:gd name="T9" fmla="*/ 7 h 310"/>
              <a:gd name="T10" fmla="*/ 249 w 310"/>
              <a:gd name="T11" fmla="*/ 0 h 310"/>
              <a:gd name="T12" fmla="*/ 232 w 310"/>
              <a:gd name="T13" fmla="*/ 7 h 310"/>
              <a:gd name="T14" fmla="*/ 155 w 310"/>
              <a:gd name="T15" fmla="*/ 84 h 310"/>
              <a:gd name="T16" fmla="*/ 78 w 310"/>
              <a:gd name="T17" fmla="*/ 7 h 310"/>
              <a:gd name="T18" fmla="*/ 60 w 310"/>
              <a:gd name="T19" fmla="*/ 0 h 310"/>
              <a:gd name="T20" fmla="*/ 43 w 310"/>
              <a:gd name="T21" fmla="*/ 7 h 310"/>
              <a:gd name="T22" fmla="*/ 7 w 310"/>
              <a:gd name="T23" fmla="*/ 43 h 310"/>
              <a:gd name="T24" fmla="*/ 0 w 310"/>
              <a:gd name="T25" fmla="*/ 60 h 310"/>
              <a:gd name="T26" fmla="*/ 7 w 310"/>
              <a:gd name="T27" fmla="*/ 78 h 310"/>
              <a:gd name="T28" fmla="*/ 84 w 310"/>
              <a:gd name="T29" fmla="*/ 155 h 310"/>
              <a:gd name="T30" fmla="*/ 7 w 310"/>
              <a:gd name="T31" fmla="*/ 232 h 310"/>
              <a:gd name="T32" fmla="*/ 0 w 310"/>
              <a:gd name="T33" fmla="*/ 249 h 310"/>
              <a:gd name="T34" fmla="*/ 7 w 310"/>
              <a:gd name="T35" fmla="*/ 267 h 310"/>
              <a:gd name="T36" fmla="*/ 43 w 310"/>
              <a:gd name="T37" fmla="*/ 302 h 310"/>
              <a:gd name="T38" fmla="*/ 60 w 310"/>
              <a:gd name="T39" fmla="*/ 310 h 310"/>
              <a:gd name="T40" fmla="*/ 78 w 310"/>
              <a:gd name="T41" fmla="*/ 302 h 310"/>
              <a:gd name="T42" fmla="*/ 155 w 310"/>
              <a:gd name="T43" fmla="*/ 226 h 310"/>
              <a:gd name="T44" fmla="*/ 232 w 310"/>
              <a:gd name="T45" fmla="*/ 302 h 310"/>
              <a:gd name="T46" fmla="*/ 249 w 310"/>
              <a:gd name="T47" fmla="*/ 310 h 310"/>
              <a:gd name="T48" fmla="*/ 267 w 310"/>
              <a:gd name="T49" fmla="*/ 302 h 310"/>
              <a:gd name="T50" fmla="*/ 302 w 310"/>
              <a:gd name="T51" fmla="*/ 267 h 310"/>
              <a:gd name="T52" fmla="*/ 310 w 310"/>
              <a:gd name="T53" fmla="*/ 249 h 310"/>
              <a:gd name="T54" fmla="*/ 302 w 310"/>
              <a:gd name="T55" fmla="*/ 232 h 310"/>
              <a:gd name="T56" fmla="*/ 226 w 310"/>
              <a:gd name="T57" fmla="*/ 155 h 310"/>
              <a:gd name="T58" fmla="*/ 226 w 310"/>
              <a:gd name="T59" fmla="*/ 155 h 310"/>
              <a:gd name="T60" fmla="*/ 226 w 310"/>
              <a:gd name="T61" fmla="*/ 15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0" h="310">
                <a:moveTo>
                  <a:pt x="226" y="155"/>
                </a:moveTo>
                <a:cubicBezTo>
                  <a:pt x="302" y="78"/>
                  <a:pt x="302" y="78"/>
                  <a:pt x="302" y="78"/>
                </a:cubicBezTo>
                <a:cubicBezTo>
                  <a:pt x="307" y="73"/>
                  <a:pt x="310" y="67"/>
                  <a:pt x="310" y="60"/>
                </a:cubicBezTo>
                <a:cubicBezTo>
                  <a:pt x="310" y="54"/>
                  <a:pt x="307" y="48"/>
                  <a:pt x="302" y="43"/>
                </a:cubicBezTo>
                <a:cubicBezTo>
                  <a:pt x="267" y="7"/>
                  <a:pt x="267" y="7"/>
                  <a:pt x="267" y="7"/>
                </a:cubicBezTo>
                <a:cubicBezTo>
                  <a:pt x="262" y="2"/>
                  <a:pt x="256" y="0"/>
                  <a:pt x="249" y="0"/>
                </a:cubicBezTo>
                <a:cubicBezTo>
                  <a:pt x="242" y="0"/>
                  <a:pt x="236" y="2"/>
                  <a:pt x="232" y="7"/>
                </a:cubicBezTo>
                <a:cubicBezTo>
                  <a:pt x="155" y="84"/>
                  <a:pt x="155" y="84"/>
                  <a:pt x="155" y="84"/>
                </a:cubicBezTo>
                <a:cubicBezTo>
                  <a:pt x="78" y="7"/>
                  <a:pt x="78" y="7"/>
                  <a:pt x="78" y="7"/>
                </a:cubicBezTo>
                <a:cubicBezTo>
                  <a:pt x="73" y="2"/>
                  <a:pt x="67" y="0"/>
                  <a:pt x="60" y="0"/>
                </a:cubicBezTo>
                <a:cubicBezTo>
                  <a:pt x="54" y="0"/>
                  <a:pt x="48" y="2"/>
                  <a:pt x="43" y="7"/>
                </a:cubicBezTo>
                <a:cubicBezTo>
                  <a:pt x="7" y="43"/>
                  <a:pt x="7" y="43"/>
                  <a:pt x="7" y="43"/>
                </a:cubicBezTo>
                <a:cubicBezTo>
                  <a:pt x="2" y="48"/>
                  <a:pt x="0" y="54"/>
                  <a:pt x="0" y="60"/>
                </a:cubicBezTo>
                <a:cubicBezTo>
                  <a:pt x="0" y="67"/>
                  <a:pt x="2" y="73"/>
                  <a:pt x="7" y="78"/>
                </a:cubicBezTo>
                <a:cubicBezTo>
                  <a:pt x="84" y="155"/>
                  <a:pt x="84" y="155"/>
                  <a:pt x="84" y="155"/>
                </a:cubicBezTo>
                <a:cubicBezTo>
                  <a:pt x="7" y="232"/>
                  <a:pt x="7" y="232"/>
                  <a:pt x="7" y="232"/>
                </a:cubicBezTo>
                <a:cubicBezTo>
                  <a:pt x="2" y="236"/>
                  <a:pt x="0" y="242"/>
                  <a:pt x="0" y="249"/>
                </a:cubicBezTo>
                <a:cubicBezTo>
                  <a:pt x="0" y="256"/>
                  <a:pt x="2" y="262"/>
                  <a:pt x="7" y="267"/>
                </a:cubicBezTo>
                <a:cubicBezTo>
                  <a:pt x="43" y="302"/>
                  <a:pt x="43" y="302"/>
                  <a:pt x="43" y="302"/>
                </a:cubicBezTo>
                <a:cubicBezTo>
                  <a:pt x="48" y="307"/>
                  <a:pt x="54" y="310"/>
                  <a:pt x="60" y="310"/>
                </a:cubicBezTo>
                <a:cubicBezTo>
                  <a:pt x="67" y="310"/>
                  <a:pt x="73" y="307"/>
                  <a:pt x="78" y="302"/>
                </a:cubicBezTo>
                <a:cubicBezTo>
                  <a:pt x="155" y="226"/>
                  <a:pt x="155" y="226"/>
                  <a:pt x="155" y="226"/>
                </a:cubicBezTo>
                <a:cubicBezTo>
                  <a:pt x="232" y="302"/>
                  <a:pt x="232" y="302"/>
                  <a:pt x="232" y="302"/>
                </a:cubicBezTo>
                <a:cubicBezTo>
                  <a:pt x="236" y="307"/>
                  <a:pt x="242" y="310"/>
                  <a:pt x="249" y="310"/>
                </a:cubicBezTo>
                <a:cubicBezTo>
                  <a:pt x="256" y="310"/>
                  <a:pt x="262" y="307"/>
                  <a:pt x="267" y="302"/>
                </a:cubicBezTo>
                <a:cubicBezTo>
                  <a:pt x="302" y="267"/>
                  <a:pt x="302" y="267"/>
                  <a:pt x="302" y="267"/>
                </a:cubicBezTo>
                <a:cubicBezTo>
                  <a:pt x="307" y="262"/>
                  <a:pt x="310" y="256"/>
                  <a:pt x="310" y="249"/>
                </a:cubicBezTo>
                <a:cubicBezTo>
                  <a:pt x="310" y="242"/>
                  <a:pt x="307" y="236"/>
                  <a:pt x="302" y="232"/>
                </a:cubicBezTo>
                <a:lnTo>
                  <a:pt x="226" y="155"/>
                </a:lnTo>
                <a:close/>
                <a:moveTo>
                  <a:pt x="226" y="155"/>
                </a:moveTo>
                <a:cubicBezTo>
                  <a:pt x="226" y="155"/>
                  <a:pt x="226" y="155"/>
                  <a:pt x="226" y="155"/>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66" name="Freeform 101">
            <a:extLst>
              <a:ext uri="{FF2B5EF4-FFF2-40B4-BE49-F238E27FC236}">
                <a16:creationId xmlns:a16="http://schemas.microsoft.com/office/drawing/2014/main" id="{6523CE03-832A-4244-BE09-32BC450B675A}"/>
              </a:ext>
            </a:extLst>
          </p:cNvPr>
          <p:cNvSpPr>
            <a:spLocks noChangeAspect="1" noEditPoints="1"/>
          </p:cNvSpPr>
          <p:nvPr/>
        </p:nvSpPr>
        <p:spPr bwMode="auto">
          <a:xfrm>
            <a:off x="3266407" y="5273739"/>
            <a:ext cx="290174" cy="311804"/>
          </a:xfrm>
          <a:custGeom>
            <a:avLst/>
            <a:gdLst>
              <a:gd name="T0" fmla="*/ 400 w 434"/>
              <a:gd name="T1" fmla="*/ 67 h 467"/>
              <a:gd name="T2" fmla="*/ 367 w 434"/>
              <a:gd name="T3" fmla="*/ 42 h 467"/>
              <a:gd name="T4" fmla="*/ 325 w 434"/>
              <a:gd name="T5" fmla="*/ 0 h 467"/>
              <a:gd name="T6" fmla="*/ 279 w 434"/>
              <a:gd name="T7" fmla="*/ 12 h 467"/>
              <a:gd name="T8" fmla="*/ 267 w 434"/>
              <a:gd name="T9" fmla="*/ 67 h 467"/>
              <a:gd name="T10" fmla="*/ 167 w 434"/>
              <a:gd name="T11" fmla="*/ 42 h 467"/>
              <a:gd name="T12" fmla="*/ 125 w 434"/>
              <a:gd name="T13" fmla="*/ 0 h 467"/>
              <a:gd name="T14" fmla="*/ 79 w 434"/>
              <a:gd name="T15" fmla="*/ 12 h 467"/>
              <a:gd name="T16" fmla="*/ 67 w 434"/>
              <a:gd name="T17" fmla="*/ 67 h 467"/>
              <a:gd name="T18" fmla="*/ 10 w 434"/>
              <a:gd name="T19" fmla="*/ 77 h 467"/>
              <a:gd name="T20" fmla="*/ 0 w 434"/>
              <a:gd name="T21" fmla="*/ 434 h 467"/>
              <a:gd name="T22" fmla="*/ 33 w 434"/>
              <a:gd name="T23" fmla="*/ 467 h 467"/>
              <a:gd name="T24" fmla="*/ 424 w 434"/>
              <a:gd name="T25" fmla="*/ 457 h 467"/>
              <a:gd name="T26" fmla="*/ 434 w 434"/>
              <a:gd name="T27" fmla="*/ 100 h 467"/>
              <a:gd name="T28" fmla="*/ 108 w 434"/>
              <a:gd name="T29" fmla="*/ 434 h 467"/>
              <a:gd name="T30" fmla="*/ 33 w 434"/>
              <a:gd name="T31" fmla="*/ 359 h 467"/>
              <a:gd name="T32" fmla="*/ 108 w 434"/>
              <a:gd name="T33" fmla="*/ 434 h 467"/>
              <a:gd name="T34" fmla="*/ 33 w 434"/>
              <a:gd name="T35" fmla="*/ 342 h 467"/>
              <a:gd name="T36" fmla="*/ 108 w 434"/>
              <a:gd name="T37" fmla="*/ 259 h 467"/>
              <a:gd name="T38" fmla="*/ 108 w 434"/>
              <a:gd name="T39" fmla="*/ 242 h 467"/>
              <a:gd name="T40" fmla="*/ 33 w 434"/>
              <a:gd name="T41" fmla="*/ 167 h 467"/>
              <a:gd name="T42" fmla="*/ 108 w 434"/>
              <a:gd name="T43" fmla="*/ 242 h 467"/>
              <a:gd name="T44" fmla="*/ 100 w 434"/>
              <a:gd name="T45" fmla="*/ 117 h 467"/>
              <a:gd name="T46" fmla="*/ 103 w 434"/>
              <a:gd name="T47" fmla="*/ 36 h 467"/>
              <a:gd name="T48" fmla="*/ 125 w 434"/>
              <a:gd name="T49" fmla="*/ 33 h 467"/>
              <a:gd name="T50" fmla="*/ 133 w 434"/>
              <a:gd name="T51" fmla="*/ 42 h 467"/>
              <a:gd name="T52" fmla="*/ 131 w 434"/>
              <a:gd name="T53" fmla="*/ 123 h 467"/>
              <a:gd name="T54" fmla="*/ 108 w 434"/>
              <a:gd name="T55" fmla="*/ 125 h 467"/>
              <a:gd name="T56" fmla="*/ 209 w 434"/>
              <a:gd name="T57" fmla="*/ 434 h 467"/>
              <a:gd name="T58" fmla="*/ 125 w 434"/>
              <a:gd name="T59" fmla="*/ 359 h 467"/>
              <a:gd name="T60" fmla="*/ 209 w 434"/>
              <a:gd name="T61" fmla="*/ 434 h 467"/>
              <a:gd name="T62" fmla="*/ 125 w 434"/>
              <a:gd name="T63" fmla="*/ 342 h 467"/>
              <a:gd name="T64" fmla="*/ 209 w 434"/>
              <a:gd name="T65" fmla="*/ 259 h 467"/>
              <a:gd name="T66" fmla="*/ 209 w 434"/>
              <a:gd name="T67" fmla="*/ 242 h 467"/>
              <a:gd name="T68" fmla="*/ 125 w 434"/>
              <a:gd name="T69" fmla="*/ 167 h 467"/>
              <a:gd name="T70" fmla="*/ 209 w 434"/>
              <a:gd name="T71" fmla="*/ 242 h 467"/>
              <a:gd name="T72" fmla="*/ 225 w 434"/>
              <a:gd name="T73" fmla="*/ 434 h 467"/>
              <a:gd name="T74" fmla="*/ 309 w 434"/>
              <a:gd name="T75" fmla="*/ 359 h 467"/>
              <a:gd name="T76" fmla="*/ 309 w 434"/>
              <a:gd name="T77" fmla="*/ 342 h 467"/>
              <a:gd name="T78" fmla="*/ 225 w 434"/>
              <a:gd name="T79" fmla="*/ 259 h 467"/>
              <a:gd name="T80" fmla="*/ 309 w 434"/>
              <a:gd name="T81" fmla="*/ 342 h 467"/>
              <a:gd name="T82" fmla="*/ 225 w 434"/>
              <a:gd name="T83" fmla="*/ 242 h 467"/>
              <a:gd name="T84" fmla="*/ 309 w 434"/>
              <a:gd name="T85" fmla="*/ 167 h 467"/>
              <a:gd name="T86" fmla="*/ 303 w 434"/>
              <a:gd name="T87" fmla="*/ 123 h 467"/>
              <a:gd name="T88" fmla="*/ 300 w 434"/>
              <a:gd name="T89" fmla="*/ 42 h 467"/>
              <a:gd name="T90" fmla="*/ 309 w 434"/>
              <a:gd name="T91" fmla="*/ 33 h 467"/>
              <a:gd name="T92" fmla="*/ 331 w 434"/>
              <a:gd name="T93" fmla="*/ 36 h 467"/>
              <a:gd name="T94" fmla="*/ 334 w 434"/>
              <a:gd name="T95" fmla="*/ 117 h 467"/>
              <a:gd name="T96" fmla="*/ 325 w 434"/>
              <a:gd name="T97" fmla="*/ 125 h 467"/>
              <a:gd name="T98" fmla="*/ 303 w 434"/>
              <a:gd name="T99" fmla="*/ 123 h 467"/>
              <a:gd name="T100" fmla="*/ 325 w 434"/>
              <a:gd name="T101" fmla="*/ 434 h 467"/>
              <a:gd name="T102" fmla="*/ 400 w 434"/>
              <a:gd name="T103" fmla="*/ 359 h 467"/>
              <a:gd name="T104" fmla="*/ 400 w 434"/>
              <a:gd name="T105" fmla="*/ 342 h 467"/>
              <a:gd name="T106" fmla="*/ 325 w 434"/>
              <a:gd name="T107" fmla="*/ 259 h 467"/>
              <a:gd name="T108" fmla="*/ 400 w 434"/>
              <a:gd name="T109" fmla="*/ 342 h 467"/>
              <a:gd name="T110" fmla="*/ 325 w 434"/>
              <a:gd name="T111" fmla="*/ 242 h 467"/>
              <a:gd name="T112" fmla="*/ 400 w 434"/>
              <a:gd name="T113" fmla="*/ 167 h 467"/>
              <a:gd name="T114" fmla="*/ 400 w 434"/>
              <a:gd name="T115" fmla="*/ 24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4" h="467">
                <a:moveTo>
                  <a:pt x="424" y="77"/>
                </a:moveTo>
                <a:cubicBezTo>
                  <a:pt x="417" y="70"/>
                  <a:pt x="410" y="67"/>
                  <a:pt x="400" y="67"/>
                </a:cubicBezTo>
                <a:cubicBezTo>
                  <a:pt x="367" y="67"/>
                  <a:pt x="367" y="67"/>
                  <a:pt x="367" y="67"/>
                </a:cubicBezTo>
                <a:cubicBezTo>
                  <a:pt x="367" y="42"/>
                  <a:pt x="367" y="42"/>
                  <a:pt x="367" y="42"/>
                </a:cubicBezTo>
                <a:cubicBezTo>
                  <a:pt x="367" y="30"/>
                  <a:pt x="363" y="20"/>
                  <a:pt x="355" y="12"/>
                </a:cubicBezTo>
                <a:cubicBezTo>
                  <a:pt x="347" y="4"/>
                  <a:pt x="337" y="0"/>
                  <a:pt x="325" y="0"/>
                </a:cubicBezTo>
                <a:cubicBezTo>
                  <a:pt x="309" y="0"/>
                  <a:pt x="309" y="0"/>
                  <a:pt x="309" y="0"/>
                </a:cubicBezTo>
                <a:cubicBezTo>
                  <a:pt x="297" y="0"/>
                  <a:pt x="287" y="4"/>
                  <a:pt x="279" y="12"/>
                </a:cubicBezTo>
                <a:cubicBezTo>
                  <a:pt x="271" y="20"/>
                  <a:pt x="267" y="30"/>
                  <a:pt x="267" y="42"/>
                </a:cubicBezTo>
                <a:cubicBezTo>
                  <a:pt x="267" y="67"/>
                  <a:pt x="267" y="67"/>
                  <a:pt x="267" y="67"/>
                </a:cubicBezTo>
                <a:cubicBezTo>
                  <a:pt x="167" y="67"/>
                  <a:pt x="167" y="67"/>
                  <a:pt x="167" y="67"/>
                </a:cubicBezTo>
                <a:cubicBezTo>
                  <a:pt x="167" y="42"/>
                  <a:pt x="167" y="42"/>
                  <a:pt x="167" y="42"/>
                </a:cubicBezTo>
                <a:cubicBezTo>
                  <a:pt x="167" y="30"/>
                  <a:pt x="163" y="20"/>
                  <a:pt x="155" y="12"/>
                </a:cubicBezTo>
                <a:cubicBezTo>
                  <a:pt x="146" y="4"/>
                  <a:pt x="137" y="0"/>
                  <a:pt x="125" y="0"/>
                </a:cubicBezTo>
                <a:cubicBezTo>
                  <a:pt x="108" y="0"/>
                  <a:pt x="108" y="0"/>
                  <a:pt x="108" y="0"/>
                </a:cubicBezTo>
                <a:cubicBezTo>
                  <a:pt x="97" y="0"/>
                  <a:pt x="87" y="4"/>
                  <a:pt x="79" y="12"/>
                </a:cubicBezTo>
                <a:cubicBezTo>
                  <a:pt x="71" y="20"/>
                  <a:pt x="67" y="30"/>
                  <a:pt x="67" y="42"/>
                </a:cubicBezTo>
                <a:cubicBezTo>
                  <a:pt x="67" y="67"/>
                  <a:pt x="67" y="67"/>
                  <a:pt x="67" y="67"/>
                </a:cubicBezTo>
                <a:cubicBezTo>
                  <a:pt x="33" y="67"/>
                  <a:pt x="33" y="67"/>
                  <a:pt x="33" y="67"/>
                </a:cubicBezTo>
                <a:cubicBezTo>
                  <a:pt x="24" y="67"/>
                  <a:pt x="17" y="70"/>
                  <a:pt x="10" y="77"/>
                </a:cubicBezTo>
                <a:cubicBezTo>
                  <a:pt x="3" y="83"/>
                  <a:pt x="0" y="91"/>
                  <a:pt x="0" y="100"/>
                </a:cubicBezTo>
                <a:cubicBezTo>
                  <a:pt x="0" y="434"/>
                  <a:pt x="0" y="434"/>
                  <a:pt x="0" y="434"/>
                </a:cubicBezTo>
                <a:cubicBezTo>
                  <a:pt x="0" y="443"/>
                  <a:pt x="3" y="451"/>
                  <a:pt x="10" y="457"/>
                </a:cubicBezTo>
                <a:cubicBezTo>
                  <a:pt x="17" y="464"/>
                  <a:pt x="24" y="467"/>
                  <a:pt x="33" y="467"/>
                </a:cubicBezTo>
                <a:cubicBezTo>
                  <a:pt x="400" y="467"/>
                  <a:pt x="400" y="467"/>
                  <a:pt x="400" y="467"/>
                </a:cubicBezTo>
                <a:cubicBezTo>
                  <a:pt x="410" y="467"/>
                  <a:pt x="417" y="464"/>
                  <a:pt x="424" y="457"/>
                </a:cubicBezTo>
                <a:cubicBezTo>
                  <a:pt x="431" y="451"/>
                  <a:pt x="434" y="443"/>
                  <a:pt x="434" y="434"/>
                </a:cubicBezTo>
                <a:cubicBezTo>
                  <a:pt x="434" y="100"/>
                  <a:pt x="434" y="100"/>
                  <a:pt x="434" y="100"/>
                </a:cubicBezTo>
                <a:cubicBezTo>
                  <a:pt x="434" y="91"/>
                  <a:pt x="431" y="83"/>
                  <a:pt x="424" y="77"/>
                </a:cubicBezTo>
                <a:close/>
                <a:moveTo>
                  <a:pt x="108" y="434"/>
                </a:moveTo>
                <a:cubicBezTo>
                  <a:pt x="33" y="434"/>
                  <a:pt x="33" y="434"/>
                  <a:pt x="33" y="434"/>
                </a:cubicBezTo>
                <a:cubicBezTo>
                  <a:pt x="33" y="359"/>
                  <a:pt x="33" y="359"/>
                  <a:pt x="33" y="359"/>
                </a:cubicBezTo>
                <a:cubicBezTo>
                  <a:pt x="108" y="359"/>
                  <a:pt x="108" y="359"/>
                  <a:pt x="108" y="359"/>
                </a:cubicBezTo>
                <a:lnTo>
                  <a:pt x="108" y="434"/>
                </a:lnTo>
                <a:close/>
                <a:moveTo>
                  <a:pt x="108" y="342"/>
                </a:moveTo>
                <a:cubicBezTo>
                  <a:pt x="33" y="342"/>
                  <a:pt x="33" y="342"/>
                  <a:pt x="33" y="342"/>
                </a:cubicBezTo>
                <a:cubicBezTo>
                  <a:pt x="33" y="259"/>
                  <a:pt x="33" y="259"/>
                  <a:pt x="33" y="259"/>
                </a:cubicBezTo>
                <a:cubicBezTo>
                  <a:pt x="108" y="259"/>
                  <a:pt x="108" y="259"/>
                  <a:pt x="108" y="259"/>
                </a:cubicBezTo>
                <a:lnTo>
                  <a:pt x="108" y="342"/>
                </a:lnTo>
                <a:close/>
                <a:moveTo>
                  <a:pt x="108" y="242"/>
                </a:moveTo>
                <a:cubicBezTo>
                  <a:pt x="33" y="242"/>
                  <a:pt x="33" y="242"/>
                  <a:pt x="33" y="242"/>
                </a:cubicBezTo>
                <a:cubicBezTo>
                  <a:pt x="33" y="167"/>
                  <a:pt x="33" y="167"/>
                  <a:pt x="33" y="167"/>
                </a:cubicBezTo>
                <a:cubicBezTo>
                  <a:pt x="108" y="167"/>
                  <a:pt x="108" y="167"/>
                  <a:pt x="108" y="167"/>
                </a:cubicBezTo>
                <a:lnTo>
                  <a:pt x="108" y="242"/>
                </a:lnTo>
                <a:close/>
                <a:moveTo>
                  <a:pt x="103" y="123"/>
                </a:moveTo>
                <a:cubicBezTo>
                  <a:pt x="101" y="121"/>
                  <a:pt x="100" y="119"/>
                  <a:pt x="100" y="117"/>
                </a:cubicBezTo>
                <a:cubicBezTo>
                  <a:pt x="100" y="42"/>
                  <a:pt x="100" y="42"/>
                  <a:pt x="100" y="42"/>
                </a:cubicBezTo>
                <a:cubicBezTo>
                  <a:pt x="100" y="39"/>
                  <a:pt x="101" y="37"/>
                  <a:pt x="103" y="36"/>
                </a:cubicBezTo>
                <a:cubicBezTo>
                  <a:pt x="104" y="34"/>
                  <a:pt x="106" y="33"/>
                  <a:pt x="108" y="33"/>
                </a:cubicBezTo>
                <a:cubicBezTo>
                  <a:pt x="125" y="33"/>
                  <a:pt x="125" y="33"/>
                  <a:pt x="125" y="33"/>
                </a:cubicBezTo>
                <a:cubicBezTo>
                  <a:pt x="127" y="33"/>
                  <a:pt x="129" y="34"/>
                  <a:pt x="131" y="36"/>
                </a:cubicBezTo>
                <a:cubicBezTo>
                  <a:pt x="133" y="37"/>
                  <a:pt x="133" y="39"/>
                  <a:pt x="133" y="42"/>
                </a:cubicBezTo>
                <a:cubicBezTo>
                  <a:pt x="133" y="117"/>
                  <a:pt x="133" y="117"/>
                  <a:pt x="133" y="117"/>
                </a:cubicBezTo>
                <a:cubicBezTo>
                  <a:pt x="133" y="119"/>
                  <a:pt x="133" y="121"/>
                  <a:pt x="131" y="123"/>
                </a:cubicBezTo>
                <a:cubicBezTo>
                  <a:pt x="129" y="124"/>
                  <a:pt x="127" y="125"/>
                  <a:pt x="125" y="125"/>
                </a:cubicBezTo>
                <a:cubicBezTo>
                  <a:pt x="108" y="125"/>
                  <a:pt x="108" y="125"/>
                  <a:pt x="108" y="125"/>
                </a:cubicBezTo>
                <a:cubicBezTo>
                  <a:pt x="106" y="125"/>
                  <a:pt x="104" y="124"/>
                  <a:pt x="103" y="123"/>
                </a:cubicBezTo>
                <a:close/>
                <a:moveTo>
                  <a:pt x="209" y="434"/>
                </a:moveTo>
                <a:cubicBezTo>
                  <a:pt x="125" y="434"/>
                  <a:pt x="125" y="434"/>
                  <a:pt x="125" y="434"/>
                </a:cubicBezTo>
                <a:cubicBezTo>
                  <a:pt x="125" y="359"/>
                  <a:pt x="125" y="359"/>
                  <a:pt x="125" y="359"/>
                </a:cubicBezTo>
                <a:cubicBezTo>
                  <a:pt x="209" y="359"/>
                  <a:pt x="209" y="359"/>
                  <a:pt x="209" y="359"/>
                </a:cubicBezTo>
                <a:lnTo>
                  <a:pt x="209" y="434"/>
                </a:lnTo>
                <a:close/>
                <a:moveTo>
                  <a:pt x="209" y="342"/>
                </a:moveTo>
                <a:cubicBezTo>
                  <a:pt x="125" y="342"/>
                  <a:pt x="125" y="342"/>
                  <a:pt x="125" y="342"/>
                </a:cubicBezTo>
                <a:cubicBezTo>
                  <a:pt x="125" y="259"/>
                  <a:pt x="125" y="259"/>
                  <a:pt x="125" y="259"/>
                </a:cubicBezTo>
                <a:cubicBezTo>
                  <a:pt x="209" y="259"/>
                  <a:pt x="209" y="259"/>
                  <a:pt x="209" y="259"/>
                </a:cubicBezTo>
                <a:lnTo>
                  <a:pt x="209" y="342"/>
                </a:lnTo>
                <a:close/>
                <a:moveTo>
                  <a:pt x="209" y="242"/>
                </a:moveTo>
                <a:cubicBezTo>
                  <a:pt x="125" y="242"/>
                  <a:pt x="125" y="242"/>
                  <a:pt x="125" y="242"/>
                </a:cubicBezTo>
                <a:cubicBezTo>
                  <a:pt x="125" y="167"/>
                  <a:pt x="125" y="167"/>
                  <a:pt x="125" y="167"/>
                </a:cubicBezTo>
                <a:cubicBezTo>
                  <a:pt x="209" y="167"/>
                  <a:pt x="209" y="167"/>
                  <a:pt x="209" y="167"/>
                </a:cubicBezTo>
                <a:lnTo>
                  <a:pt x="209" y="242"/>
                </a:lnTo>
                <a:close/>
                <a:moveTo>
                  <a:pt x="309" y="434"/>
                </a:moveTo>
                <a:cubicBezTo>
                  <a:pt x="225" y="434"/>
                  <a:pt x="225" y="434"/>
                  <a:pt x="225" y="434"/>
                </a:cubicBezTo>
                <a:cubicBezTo>
                  <a:pt x="225" y="359"/>
                  <a:pt x="225" y="359"/>
                  <a:pt x="225" y="359"/>
                </a:cubicBezTo>
                <a:cubicBezTo>
                  <a:pt x="309" y="359"/>
                  <a:pt x="309" y="359"/>
                  <a:pt x="309" y="359"/>
                </a:cubicBezTo>
                <a:lnTo>
                  <a:pt x="309" y="434"/>
                </a:lnTo>
                <a:close/>
                <a:moveTo>
                  <a:pt x="309" y="342"/>
                </a:moveTo>
                <a:cubicBezTo>
                  <a:pt x="225" y="342"/>
                  <a:pt x="225" y="342"/>
                  <a:pt x="225" y="342"/>
                </a:cubicBezTo>
                <a:cubicBezTo>
                  <a:pt x="225" y="259"/>
                  <a:pt x="225" y="259"/>
                  <a:pt x="225" y="259"/>
                </a:cubicBezTo>
                <a:cubicBezTo>
                  <a:pt x="309" y="259"/>
                  <a:pt x="309" y="259"/>
                  <a:pt x="309" y="259"/>
                </a:cubicBezTo>
                <a:lnTo>
                  <a:pt x="309" y="342"/>
                </a:lnTo>
                <a:close/>
                <a:moveTo>
                  <a:pt x="309" y="242"/>
                </a:moveTo>
                <a:cubicBezTo>
                  <a:pt x="225" y="242"/>
                  <a:pt x="225" y="242"/>
                  <a:pt x="225" y="242"/>
                </a:cubicBezTo>
                <a:cubicBezTo>
                  <a:pt x="225" y="167"/>
                  <a:pt x="225" y="167"/>
                  <a:pt x="225" y="167"/>
                </a:cubicBezTo>
                <a:cubicBezTo>
                  <a:pt x="309" y="167"/>
                  <a:pt x="309" y="167"/>
                  <a:pt x="309" y="167"/>
                </a:cubicBezTo>
                <a:lnTo>
                  <a:pt x="309" y="242"/>
                </a:lnTo>
                <a:close/>
                <a:moveTo>
                  <a:pt x="303" y="123"/>
                </a:moveTo>
                <a:cubicBezTo>
                  <a:pt x="301" y="121"/>
                  <a:pt x="300" y="119"/>
                  <a:pt x="300" y="117"/>
                </a:cubicBezTo>
                <a:cubicBezTo>
                  <a:pt x="300" y="42"/>
                  <a:pt x="300" y="42"/>
                  <a:pt x="300" y="42"/>
                </a:cubicBezTo>
                <a:cubicBezTo>
                  <a:pt x="300" y="39"/>
                  <a:pt x="301" y="37"/>
                  <a:pt x="303" y="36"/>
                </a:cubicBezTo>
                <a:cubicBezTo>
                  <a:pt x="304" y="34"/>
                  <a:pt x="306" y="33"/>
                  <a:pt x="309" y="33"/>
                </a:cubicBezTo>
                <a:cubicBezTo>
                  <a:pt x="325" y="33"/>
                  <a:pt x="325" y="33"/>
                  <a:pt x="325" y="33"/>
                </a:cubicBezTo>
                <a:cubicBezTo>
                  <a:pt x="328" y="33"/>
                  <a:pt x="330" y="34"/>
                  <a:pt x="331" y="36"/>
                </a:cubicBezTo>
                <a:cubicBezTo>
                  <a:pt x="333" y="37"/>
                  <a:pt x="334" y="39"/>
                  <a:pt x="334" y="42"/>
                </a:cubicBezTo>
                <a:cubicBezTo>
                  <a:pt x="334" y="117"/>
                  <a:pt x="334" y="117"/>
                  <a:pt x="334" y="117"/>
                </a:cubicBezTo>
                <a:cubicBezTo>
                  <a:pt x="334" y="119"/>
                  <a:pt x="333" y="121"/>
                  <a:pt x="331" y="123"/>
                </a:cubicBezTo>
                <a:cubicBezTo>
                  <a:pt x="330" y="124"/>
                  <a:pt x="328" y="125"/>
                  <a:pt x="325" y="125"/>
                </a:cubicBezTo>
                <a:cubicBezTo>
                  <a:pt x="309" y="125"/>
                  <a:pt x="309" y="125"/>
                  <a:pt x="309" y="125"/>
                </a:cubicBezTo>
                <a:cubicBezTo>
                  <a:pt x="306" y="125"/>
                  <a:pt x="304" y="124"/>
                  <a:pt x="303" y="123"/>
                </a:cubicBezTo>
                <a:close/>
                <a:moveTo>
                  <a:pt x="400" y="434"/>
                </a:moveTo>
                <a:cubicBezTo>
                  <a:pt x="325" y="434"/>
                  <a:pt x="325" y="434"/>
                  <a:pt x="325" y="434"/>
                </a:cubicBezTo>
                <a:cubicBezTo>
                  <a:pt x="325" y="359"/>
                  <a:pt x="325" y="359"/>
                  <a:pt x="325" y="359"/>
                </a:cubicBezTo>
                <a:cubicBezTo>
                  <a:pt x="400" y="359"/>
                  <a:pt x="400" y="359"/>
                  <a:pt x="400" y="359"/>
                </a:cubicBezTo>
                <a:lnTo>
                  <a:pt x="400" y="434"/>
                </a:lnTo>
                <a:close/>
                <a:moveTo>
                  <a:pt x="400" y="342"/>
                </a:moveTo>
                <a:cubicBezTo>
                  <a:pt x="325" y="342"/>
                  <a:pt x="325" y="342"/>
                  <a:pt x="325" y="342"/>
                </a:cubicBezTo>
                <a:cubicBezTo>
                  <a:pt x="325" y="259"/>
                  <a:pt x="325" y="259"/>
                  <a:pt x="325" y="259"/>
                </a:cubicBezTo>
                <a:cubicBezTo>
                  <a:pt x="400" y="259"/>
                  <a:pt x="400" y="259"/>
                  <a:pt x="400" y="259"/>
                </a:cubicBezTo>
                <a:lnTo>
                  <a:pt x="400" y="342"/>
                </a:lnTo>
                <a:close/>
                <a:moveTo>
                  <a:pt x="400" y="242"/>
                </a:moveTo>
                <a:cubicBezTo>
                  <a:pt x="325" y="242"/>
                  <a:pt x="325" y="242"/>
                  <a:pt x="325" y="242"/>
                </a:cubicBezTo>
                <a:cubicBezTo>
                  <a:pt x="325" y="167"/>
                  <a:pt x="325" y="167"/>
                  <a:pt x="325" y="167"/>
                </a:cubicBezTo>
                <a:cubicBezTo>
                  <a:pt x="400" y="167"/>
                  <a:pt x="400" y="167"/>
                  <a:pt x="400" y="167"/>
                </a:cubicBezTo>
                <a:lnTo>
                  <a:pt x="400" y="242"/>
                </a:lnTo>
                <a:close/>
                <a:moveTo>
                  <a:pt x="400" y="242"/>
                </a:moveTo>
                <a:cubicBezTo>
                  <a:pt x="400" y="242"/>
                  <a:pt x="400" y="242"/>
                  <a:pt x="400" y="242"/>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67" name="Group 124">
            <a:extLst>
              <a:ext uri="{FF2B5EF4-FFF2-40B4-BE49-F238E27FC236}">
                <a16:creationId xmlns:a16="http://schemas.microsoft.com/office/drawing/2014/main" id="{F073C4F8-D995-4438-A686-A6A5573F5088}"/>
              </a:ext>
            </a:extLst>
          </p:cNvPr>
          <p:cNvGrpSpPr>
            <a:grpSpLocks noChangeAspect="1"/>
          </p:cNvGrpSpPr>
          <p:nvPr/>
        </p:nvGrpSpPr>
        <p:grpSpPr>
          <a:xfrm>
            <a:off x="2063204" y="5291843"/>
            <a:ext cx="191393" cy="275596"/>
            <a:chOff x="2101850" y="8118475"/>
            <a:chExt cx="1136650" cy="1636713"/>
          </a:xfrm>
          <a:solidFill>
            <a:srgbClr val="000000"/>
          </a:solidFill>
        </p:grpSpPr>
        <p:sp>
          <p:nvSpPr>
            <p:cNvPr id="168" name="Freeform 268">
              <a:extLst>
                <a:ext uri="{FF2B5EF4-FFF2-40B4-BE49-F238E27FC236}">
                  <a16:creationId xmlns:a16="http://schemas.microsoft.com/office/drawing/2014/main" id="{8985647D-1144-4214-AE89-1A55E2BFDA89}"/>
                </a:ext>
              </a:extLst>
            </p:cNvPr>
            <p:cNvSpPr>
              <a:spLocks noEditPoints="1"/>
            </p:cNvSpPr>
            <p:nvPr/>
          </p:nvSpPr>
          <p:spPr bwMode="auto">
            <a:xfrm>
              <a:off x="2354263" y="8118475"/>
              <a:ext cx="633412" cy="1131887"/>
            </a:xfrm>
            <a:custGeom>
              <a:avLst/>
              <a:gdLst>
                <a:gd name="T0" fmla="*/ 83 w 167"/>
                <a:gd name="T1" fmla="*/ 300 h 300"/>
                <a:gd name="T2" fmla="*/ 142 w 167"/>
                <a:gd name="T3" fmla="*/ 276 h 300"/>
                <a:gd name="T4" fmla="*/ 167 w 167"/>
                <a:gd name="T5" fmla="*/ 217 h 300"/>
                <a:gd name="T6" fmla="*/ 167 w 167"/>
                <a:gd name="T7" fmla="*/ 83 h 300"/>
                <a:gd name="T8" fmla="*/ 142 w 167"/>
                <a:gd name="T9" fmla="*/ 25 h 300"/>
                <a:gd name="T10" fmla="*/ 83 w 167"/>
                <a:gd name="T11" fmla="*/ 0 h 300"/>
                <a:gd name="T12" fmla="*/ 24 w 167"/>
                <a:gd name="T13" fmla="*/ 25 h 300"/>
                <a:gd name="T14" fmla="*/ 0 w 167"/>
                <a:gd name="T15" fmla="*/ 83 h 300"/>
                <a:gd name="T16" fmla="*/ 0 w 167"/>
                <a:gd name="T17" fmla="*/ 217 h 300"/>
                <a:gd name="T18" fmla="*/ 24 w 167"/>
                <a:gd name="T19" fmla="*/ 276 h 300"/>
                <a:gd name="T20" fmla="*/ 83 w 167"/>
                <a:gd name="T21" fmla="*/ 300 h 300"/>
                <a:gd name="T22" fmla="*/ 83 w 167"/>
                <a:gd name="T23" fmla="*/ 300 h 300"/>
                <a:gd name="T24" fmla="*/ 83 w 167"/>
                <a:gd name="T25"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7" h="300">
                  <a:moveTo>
                    <a:pt x="83" y="300"/>
                  </a:moveTo>
                  <a:cubicBezTo>
                    <a:pt x="106" y="300"/>
                    <a:pt x="126" y="292"/>
                    <a:pt x="142" y="276"/>
                  </a:cubicBezTo>
                  <a:cubicBezTo>
                    <a:pt x="158" y="259"/>
                    <a:pt x="167" y="240"/>
                    <a:pt x="167" y="217"/>
                  </a:cubicBezTo>
                  <a:cubicBezTo>
                    <a:pt x="167" y="83"/>
                    <a:pt x="167" y="83"/>
                    <a:pt x="167" y="83"/>
                  </a:cubicBezTo>
                  <a:cubicBezTo>
                    <a:pt x="167" y="60"/>
                    <a:pt x="158" y="41"/>
                    <a:pt x="142" y="25"/>
                  </a:cubicBezTo>
                  <a:cubicBezTo>
                    <a:pt x="126" y="8"/>
                    <a:pt x="106" y="0"/>
                    <a:pt x="83" y="0"/>
                  </a:cubicBezTo>
                  <a:cubicBezTo>
                    <a:pt x="60" y="0"/>
                    <a:pt x="41" y="8"/>
                    <a:pt x="24" y="25"/>
                  </a:cubicBezTo>
                  <a:cubicBezTo>
                    <a:pt x="8" y="41"/>
                    <a:pt x="0" y="60"/>
                    <a:pt x="0" y="83"/>
                  </a:cubicBezTo>
                  <a:cubicBezTo>
                    <a:pt x="0" y="217"/>
                    <a:pt x="0" y="217"/>
                    <a:pt x="0" y="217"/>
                  </a:cubicBezTo>
                  <a:cubicBezTo>
                    <a:pt x="0" y="240"/>
                    <a:pt x="8" y="259"/>
                    <a:pt x="24" y="276"/>
                  </a:cubicBezTo>
                  <a:cubicBezTo>
                    <a:pt x="41" y="292"/>
                    <a:pt x="60" y="300"/>
                    <a:pt x="83" y="300"/>
                  </a:cubicBezTo>
                  <a:close/>
                  <a:moveTo>
                    <a:pt x="83" y="300"/>
                  </a:moveTo>
                  <a:cubicBezTo>
                    <a:pt x="83" y="300"/>
                    <a:pt x="83" y="300"/>
                    <a:pt x="83" y="30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69" name="Freeform 269">
              <a:extLst>
                <a:ext uri="{FF2B5EF4-FFF2-40B4-BE49-F238E27FC236}">
                  <a16:creationId xmlns:a16="http://schemas.microsoft.com/office/drawing/2014/main" id="{6A586C73-F03C-4CBE-9304-DE18D4718889}"/>
                </a:ext>
              </a:extLst>
            </p:cNvPr>
            <p:cNvSpPr>
              <a:spLocks noEditPoints="1"/>
            </p:cNvSpPr>
            <p:nvPr/>
          </p:nvSpPr>
          <p:spPr bwMode="auto">
            <a:xfrm>
              <a:off x="2101850" y="8748712"/>
              <a:ext cx="1136650" cy="1006476"/>
            </a:xfrm>
            <a:custGeom>
              <a:avLst/>
              <a:gdLst>
                <a:gd name="T0" fmla="*/ 295 w 300"/>
                <a:gd name="T1" fmla="*/ 5 h 267"/>
                <a:gd name="T2" fmla="*/ 284 w 300"/>
                <a:gd name="T3" fmla="*/ 0 h 267"/>
                <a:gd name="T4" fmla="*/ 272 w 300"/>
                <a:gd name="T5" fmla="*/ 5 h 267"/>
                <a:gd name="T6" fmla="*/ 267 w 300"/>
                <a:gd name="T7" fmla="*/ 17 h 267"/>
                <a:gd name="T8" fmla="*/ 267 w 300"/>
                <a:gd name="T9" fmla="*/ 50 h 267"/>
                <a:gd name="T10" fmla="*/ 233 w 300"/>
                <a:gd name="T11" fmla="*/ 132 h 267"/>
                <a:gd name="T12" fmla="*/ 150 w 300"/>
                <a:gd name="T13" fmla="*/ 167 h 267"/>
                <a:gd name="T14" fmla="*/ 68 w 300"/>
                <a:gd name="T15" fmla="*/ 132 h 267"/>
                <a:gd name="T16" fmla="*/ 33 w 300"/>
                <a:gd name="T17" fmla="*/ 50 h 267"/>
                <a:gd name="T18" fmla="*/ 33 w 300"/>
                <a:gd name="T19" fmla="*/ 17 h 267"/>
                <a:gd name="T20" fmla="*/ 28 w 300"/>
                <a:gd name="T21" fmla="*/ 5 h 267"/>
                <a:gd name="T22" fmla="*/ 17 w 300"/>
                <a:gd name="T23" fmla="*/ 0 h 267"/>
                <a:gd name="T24" fmla="*/ 5 w 300"/>
                <a:gd name="T25" fmla="*/ 5 h 267"/>
                <a:gd name="T26" fmla="*/ 0 w 300"/>
                <a:gd name="T27" fmla="*/ 17 h 267"/>
                <a:gd name="T28" fmla="*/ 0 w 300"/>
                <a:gd name="T29" fmla="*/ 50 h 267"/>
                <a:gd name="T30" fmla="*/ 38 w 300"/>
                <a:gd name="T31" fmla="*/ 150 h 267"/>
                <a:gd name="T32" fmla="*/ 133 w 300"/>
                <a:gd name="T33" fmla="*/ 199 h 267"/>
                <a:gd name="T34" fmla="*/ 133 w 300"/>
                <a:gd name="T35" fmla="*/ 233 h 267"/>
                <a:gd name="T36" fmla="*/ 67 w 300"/>
                <a:gd name="T37" fmla="*/ 233 h 267"/>
                <a:gd name="T38" fmla="*/ 55 w 300"/>
                <a:gd name="T39" fmla="*/ 238 h 267"/>
                <a:gd name="T40" fmla="*/ 50 w 300"/>
                <a:gd name="T41" fmla="*/ 250 h 267"/>
                <a:gd name="T42" fmla="*/ 55 w 300"/>
                <a:gd name="T43" fmla="*/ 262 h 267"/>
                <a:gd name="T44" fmla="*/ 67 w 300"/>
                <a:gd name="T45" fmla="*/ 267 h 267"/>
                <a:gd name="T46" fmla="*/ 234 w 300"/>
                <a:gd name="T47" fmla="*/ 267 h 267"/>
                <a:gd name="T48" fmla="*/ 245 w 300"/>
                <a:gd name="T49" fmla="*/ 262 h 267"/>
                <a:gd name="T50" fmla="*/ 250 w 300"/>
                <a:gd name="T51" fmla="*/ 250 h 267"/>
                <a:gd name="T52" fmla="*/ 245 w 300"/>
                <a:gd name="T53" fmla="*/ 238 h 267"/>
                <a:gd name="T54" fmla="*/ 234 w 300"/>
                <a:gd name="T55" fmla="*/ 233 h 267"/>
                <a:gd name="T56" fmla="*/ 167 w 300"/>
                <a:gd name="T57" fmla="*/ 233 h 267"/>
                <a:gd name="T58" fmla="*/ 167 w 300"/>
                <a:gd name="T59" fmla="*/ 199 h 267"/>
                <a:gd name="T60" fmla="*/ 262 w 300"/>
                <a:gd name="T61" fmla="*/ 150 h 267"/>
                <a:gd name="T62" fmla="*/ 300 w 300"/>
                <a:gd name="T63" fmla="*/ 50 h 267"/>
                <a:gd name="T64" fmla="*/ 300 w 300"/>
                <a:gd name="T65" fmla="*/ 17 h 267"/>
                <a:gd name="T66" fmla="*/ 295 w 300"/>
                <a:gd name="T67" fmla="*/ 5 h 267"/>
                <a:gd name="T68" fmla="*/ 295 w 300"/>
                <a:gd name="T69" fmla="*/ 5 h 267"/>
                <a:gd name="T70" fmla="*/ 295 w 300"/>
                <a:gd name="T71" fmla="*/ 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0" h="267">
                  <a:moveTo>
                    <a:pt x="295" y="5"/>
                  </a:moveTo>
                  <a:cubicBezTo>
                    <a:pt x="292" y="2"/>
                    <a:pt x="288" y="0"/>
                    <a:pt x="284" y="0"/>
                  </a:cubicBezTo>
                  <a:cubicBezTo>
                    <a:pt x="279" y="0"/>
                    <a:pt x="275" y="2"/>
                    <a:pt x="272" y="5"/>
                  </a:cubicBezTo>
                  <a:cubicBezTo>
                    <a:pt x="269" y="8"/>
                    <a:pt x="267" y="12"/>
                    <a:pt x="267" y="17"/>
                  </a:cubicBezTo>
                  <a:cubicBezTo>
                    <a:pt x="267" y="50"/>
                    <a:pt x="267" y="50"/>
                    <a:pt x="267" y="50"/>
                  </a:cubicBezTo>
                  <a:cubicBezTo>
                    <a:pt x="267" y="82"/>
                    <a:pt x="256" y="110"/>
                    <a:pt x="233" y="132"/>
                  </a:cubicBezTo>
                  <a:cubicBezTo>
                    <a:pt x="210" y="155"/>
                    <a:pt x="182" y="167"/>
                    <a:pt x="150" y="167"/>
                  </a:cubicBezTo>
                  <a:cubicBezTo>
                    <a:pt x="118" y="167"/>
                    <a:pt x="91" y="155"/>
                    <a:pt x="68" y="132"/>
                  </a:cubicBezTo>
                  <a:cubicBezTo>
                    <a:pt x="45" y="110"/>
                    <a:pt x="33" y="82"/>
                    <a:pt x="33" y="50"/>
                  </a:cubicBezTo>
                  <a:cubicBezTo>
                    <a:pt x="33" y="17"/>
                    <a:pt x="33" y="17"/>
                    <a:pt x="33" y="17"/>
                  </a:cubicBezTo>
                  <a:cubicBezTo>
                    <a:pt x="33" y="12"/>
                    <a:pt x="32" y="8"/>
                    <a:pt x="28" y="5"/>
                  </a:cubicBezTo>
                  <a:cubicBezTo>
                    <a:pt x="25" y="2"/>
                    <a:pt x="21" y="0"/>
                    <a:pt x="17" y="0"/>
                  </a:cubicBezTo>
                  <a:cubicBezTo>
                    <a:pt x="12" y="0"/>
                    <a:pt x="8" y="2"/>
                    <a:pt x="5" y="5"/>
                  </a:cubicBezTo>
                  <a:cubicBezTo>
                    <a:pt x="2" y="8"/>
                    <a:pt x="0" y="12"/>
                    <a:pt x="0" y="17"/>
                  </a:cubicBezTo>
                  <a:cubicBezTo>
                    <a:pt x="0" y="50"/>
                    <a:pt x="0" y="50"/>
                    <a:pt x="0" y="50"/>
                  </a:cubicBezTo>
                  <a:cubicBezTo>
                    <a:pt x="0" y="88"/>
                    <a:pt x="13" y="122"/>
                    <a:pt x="38" y="150"/>
                  </a:cubicBezTo>
                  <a:cubicBezTo>
                    <a:pt x="64" y="179"/>
                    <a:pt x="96" y="195"/>
                    <a:pt x="133" y="199"/>
                  </a:cubicBezTo>
                  <a:cubicBezTo>
                    <a:pt x="133" y="233"/>
                    <a:pt x="133" y="233"/>
                    <a:pt x="133" y="233"/>
                  </a:cubicBezTo>
                  <a:cubicBezTo>
                    <a:pt x="67" y="233"/>
                    <a:pt x="67" y="233"/>
                    <a:pt x="67" y="233"/>
                  </a:cubicBezTo>
                  <a:cubicBezTo>
                    <a:pt x="62" y="233"/>
                    <a:pt x="58" y="235"/>
                    <a:pt x="55" y="238"/>
                  </a:cubicBezTo>
                  <a:cubicBezTo>
                    <a:pt x="52" y="242"/>
                    <a:pt x="50" y="246"/>
                    <a:pt x="50" y="250"/>
                  </a:cubicBezTo>
                  <a:cubicBezTo>
                    <a:pt x="50" y="255"/>
                    <a:pt x="52" y="259"/>
                    <a:pt x="55" y="262"/>
                  </a:cubicBezTo>
                  <a:cubicBezTo>
                    <a:pt x="58" y="265"/>
                    <a:pt x="62" y="267"/>
                    <a:pt x="67" y="267"/>
                  </a:cubicBezTo>
                  <a:cubicBezTo>
                    <a:pt x="234" y="267"/>
                    <a:pt x="234" y="267"/>
                    <a:pt x="234" y="267"/>
                  </a:cubicBezTo>
                  <a:cubicBezTo>
                    <a:pt x="238" y="267"/>
                    <a:pt x="242" y="265"/>
                    <a:pt x="245" y="262"/>
                  </a:cubicBezTo>
                  <a:cubicBezTo>
                    <a:pt x="249" y="259"/>
                    <a:pt x="250" y="255"/>
                    <a:pt x="250" y="250"/>
                  </a:cubicBezTo>
                  <a:cubicBezTo>
                    <a:pt x="250" y="246"/>
                    <a:pt x="249" y="242"/>
                    <a:pt x="245" y="238"/>
                  </a:cubicBezTo>
                  <a:cubicBezTo>
                    <a:pt x="242" y="235"/>
                    <a:pt x="238" y="233"/>
                    <a:pt x="234" y="233"/>
                  </a:cubicBezTo>
                  <a:cubicBezTo>
                    <a:pt x="167" y="233"/>
                    <a:pt x="167" y="233"/>
                    <a:pt x="167" y="233"/>
                  </a:cubicBezTo>
                  <a:cubicBezTo>
                    <a:pt x="167" y="199"/>
                    <a:pt x="167" y="199"/>
                    <a:pt x="167" y="199"/>
                  </a:cubicBezTo>
                  <a:cubicBezTo>
                    <a:pt x="205" y="195"/>
                    <a:pt x="236" y="179"/>
                    <a:pt x="262" y="150"/>
                  </a:cubicBezTo>
                  <a:cubicBezTo>
                    <a:pt x="288" y="122"/>
                    <a:pt x="300" y="88"/>
                    <a:pt x="300" y="50"/>
                  </a:cubicBezTo>
                  <a:cubicBezTo>
                    <a:pt x="300" y="17"/>
                    <a:pt x="300" y="17"/>
                    <a:pt x="300" y="17"/>
                  </a:cubicBezTo>
                  <a:cubicBezTo>
                    <a:pt x="300" y="12"/>
                    <a:pt x="299" y="8"/>
                    <a:pt x="295" y="5"/>
                  </a:cubicBezTo>
                  <a:close/>
                  <a:moveTo>
                    <a:pt x="295" y="5"/>
                  </a:moveTo>
                  <a:cubicBezTo>
                    <a:pt x="295" y="5"/>
                    <a:pt x="295" y="5"/>
                    <a:pt x="295" y="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70" name="Freeform 472">
            <a:extLst>
              <a:ext uri="{FF2B5EF4-FFF2-40B4-BE49-F238E27FC236}">
                <a16:creationId xmlns:a16="http://schemas.microsoft.com/office/drawing/2014/main" id="{3DD27EF1-0854-4170-AAA0-2675A1495F58}"/>
              </a:ext>
            </a:extLst>
          </p:cNvPr>
          <p:cNvSpPr>
            <a:spLocks noChangeAspect="1" noEditPoints="1"/>
          </p:cNvSpPr>
          <p:nvPr/>
        </p:nvSpPr>
        <p:spPr bwMode="auto">
          <a:xfrm>
            <a:off x="1354208" y="5308734"/>
            <a:ext cx="336901" cy="241814"/>
          </a:xfrm>
          <a:custGeom>
            <a:avLst/>
            <a:gdLst>
              <a:gd name="T0" fmla="*/ 457 w 467"/>
              <a:gd name="T1" fmla="*/ 10 h 334"/>
              <a:gd name="T2" fmla="*/ 451 w 467"/>
              <a:gd name="T3" fmla="*/ 8 h 334"/>
              <a:gd name="T4" fmla="*/ 439 w 467"/>
              <a:gd name="T5" fmla="*/ 13 h 334"/>
              <a:gd name="T6" fmla="*/ 334 w 467"/>
              <a:gd name="T7" fmla="*/ 118 h 334"/>
              <a:gd name="T8" fmla="*/ 334 w 467"/>
              <a:gd name="T9" fmla="*/ 75 h 334"/>
              <a:gd name="T10" fmla="*/ 312 w 467"/>
              <a:gd name="T11" fmla="*/ 22 h 334"/>
              <a:gd name="T12" fmla="*/ 259 w 467"/>
              <a:gd name="T13" fmla="*/ 0 h 334"/>
              <a:gd name="T14" fmla="*/ 75 w 467"/>
              <a:gd name="T15" fmla="*/ 0 h 334"/>
              <a:gd name="T16" fmla="*/ 22 w 467"/>
              <a:gd name="T17" fmla="*/ 22 h 334"/>
              <a:gd name="T18" fmla="*/ 0 w 467"/>
              <a:gd name="T19" fmla="*/ 75 h 334"/>
              <a:gd name="T20" fmla="*/ 0 w 467"/>
              <a:gd name="T21" fmla="*/ 259 h 334"/>
              <a:gd name="T22" fmla="*/ 22 w 467"/>
              <a:gd name="T23" fmla="*/ 312 h 334"/>
              <a:gd name="T24" fmla="*/ 75 w 467"/>
              <a:gd name="T25" fmla="*/ 334 h 334"/>
              <a:gd name="T26" fmla="*/ 259 w 467"/>
              <a:gd name="T27" fmla="*/ 334 h 334"/>
              <a:gd name="T28" fmla="*/ 312 w 467"/>
              <a:gd name="T29" fmla="*/ 312 h 334"/>
              <a:gd name="T30" fmla="*/ 334 w 467"/>
              <a:gd name="T31" fmla="*/ 259 h 334"/>
              <a:gd name="T32" fmla="*/ 334 w 467"/>
              <a:gd name="T33" fmla="*/ 215 h 334"/>
              <a:gd name="T34" fmla="*/ 439 w 467"/>
              <a:gd name="T35" fmla="*/ 320 h 334"/>
              <a:gd name="T36" fmla="*/ 451 w 467"/>
              <a:gd name="T37" fmla="*/ 325 h 334"/>
              <a:gd name="T38" fmla="*/ 457 w 467"/>
              <a:gd name="T39" fmla="*/ 324 h 334"/>
              <a:gd name="T40" fmla="*/ 467 w 467"/>
              <a:gd name="T41" fmla="*/ 309 h 334"/>
              <a:gd name="T42" fmla="*/ 467 w 467"/>
              <a:gd name="T43" fmla="*/ 25 h 334"/>
              <a:gd name="T44" fmla="*/ 457 w 467"/>
              <a:gd name="T45" fmla="*/ 10 h 334"/>
              <a:gd name="T46" fmla="*/ 457 w 467"/>
              <a:gd name="T47" fmla="*/ 10 h 334"/>
              <a:gd name="T48" fmla="*/ 457 w 467"/>
              <a:gd name="T49" fmla="*/ 1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7" h="334">
                <a:moveTo>
                  <a:pt x="457" y="10"/>
                </a:moveTo>
                <a:cubicBezTo>
                  <a:pt x="455" y="9"/>
                  <a:pt x="453" y="8"/>
                  <a:pt x="451" y="8"/>
                </a:cubicBezTo>
                <a:cubicBezTo>
                  <a:pt x="446" y="8"/>
                  <a:pt x="442" y="10"/>
                  <a:pt x="439" y="13"/>
                </a:cubicBezTo>
                <a:cubicBezTo>
                  <a:pt x="334" y="118"/>
                  <a:pt x="334" y="118"/>
                  <a:pt x="334" y="118"/>
                </a:cubicBezTo>
                <a:cubicBezTo>
                  <a:pt x="334" y="75"/>
                  <a:pt x="334" y="75"/>
                  <a:pt x="334" y="75"/>
                </a:cubicBezTo>
                <a:cubicBezTo>
                  <a:pt x="334" y="54"/>
                  <a:pt x="326" y="37"/>
                  <a:pt x="312" y="22"/>
                </a:cubicBezTo>
                <a:cubicBezTo>
                  <a:pt x="297" y="7"/>
                  <a:pt x="279" y="0"/>
                  <a:pt x="259" y="0"/>
                </a:cubicBezTo>
                <a:cubicBezTo>
                  <a:pt x="75" y="0"/>
                  <a:pt x="75" y="0"/>
                  <a:pt x="75" y="0"/>
                </a:cubicBezTo>
                <a:cubicBezTo>
                  <a:pt x="54" y="0"/>
                  <a:pt x="37" y="7"/>
                  <a:pt x="22" y="22"/>
                </a:cubicBezTo>
                <a:cubicBezTo>
                  <a:pt x="7" y="37"/>
                  <a:pt x="0" y="54"/>
                  <a:pt x="0" y="75"/>
                </a:cubicBezTo>
                <a:cubicBezTo>
                  <a:pt x="0" y="259"/>
                  <a:pt x="0" y="259"/>
                  <a:pt x="0" y="259"/>
                </a:cubicBezTo>
                <a:cubicBezTo>
                  <a:pt x="0" y="279"/>
                  <a:pt x="7" y="297"/>
                  <a:pt x="22" y="312"/>
                </a:cubicBezTo>
                <a:cubicBezTo>
                  <a:pt x="37" y="326"/>
                  <a:pt x="54" y="334"/>
                  <a:pt x="75" y="334"/>
                </a:cubicBezTo>
                <a:cubicBezTo>
                  <a:pt x="259" y="334"/>
                  <a:pt x="259" y="334"/>
                  <a:pt x="259" y="334"/>
                </a:cubicBezTo>
                <a:cubicBezTo>
                  <a:pt x="279" y="334"/>
                  <a:pt x="297" y="326"/>
                  <a:pt x="312" y="312"/>
                </a:cubicBezTo>
                <a:cubicBezTo>
                  <a:pt x="326" y="297"/>
                  <a:pt x="334" y="279"/>
                  <a:pt x="334" y="259"/>
                </a:cubicBezTo>
                <a:cubicBezTo>
                  <a:pt x="334" y="215"/>
                  <a:pt x="334" y="215"/>
                  <a:pt x="334" y="215"/>
                </a:cubicBezTo>
                <a:cubicBezTo>
                  <a:pt x="439" y="320"/>
                  <a:pt x="439" y="320"/>
                  <a:pt x="439" y="320"/>
                </a:cubicBezTo>
                <a:cubicBezTo>
                  <a:pt x="442" y="324"/>
                  <a:pt x="446" y="325"/>
                  <a:pt x="451" y="325"/>
                </a:cubicBezTo>
                <a:cubicBezTo>
                  <a:pt x="453" y="325"/>
                  <a:pt x="455" y="325"/>
                  <a:pt x="457" y="324"/>
                </a:cubicBezTo>
                <a:cubicBezTo>
                  <a:pt x="464" y="321"/>
                  <a:pt x="467" y="316"/>
                  <a:pt x="467" y="309"/>
                </a:cubicBezTo>
                <a:cubicBezTo>
                  <a:pt x="467" y="25"/>
                  <a:pt x="467" y="25"/>
                  <a:pt x="467" y="25"/>
                </a:cubicBezTo>
                <a:cubicBezTo>
                  <a:pt x="467" y="18"/>
                  <a:pt x="464" y="13"/>
                  <a:pt x="457" y="10"/>
                </a:cubicBezTo>
                <a:close/>
                <a:moveTo>
                  <a:pt x="457" y="10"/>
                </a:moveTo>
                <a:cubicBezTo>
                  <a:pt x="457" y="10"/>
                  <a:pt x="457" y="10"/>
                  <a:pt x="457" y="10"/>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71" name="Freeform 483">
            <a:extLst>
              <a:ext uri="{FF2B5EF4-FFF2-40B4-BE49-F238E27FC236}">
                <a16:creationId xmlns:a16="http://schemas.microsoft.com/office/drawing/2014/main" id="{5EF901DB-561D-4E6F-9C01-18F74B2B2901}"/>
              </a:ext>
            </a:extLst>
          </p:cNvPr>
          <p:cNvSpPr>
            <a:spLocks noChangeAspect="1" noEditPoints="1"/>
          </p:cNvSpPr>
          <p:nvPr/>
        </p:nvSpPr>
        <p:spPr bwMode="auto">
          <a:xfrm>
            <a:off x="2626692" y="5302886"/>
            <a:ext cx="267621" cy="253509"/>
          </a:xfrm>
          <a:custGeom>
            <a:avLst/>
            <a:gdLst>
              <a:gd name="T0" fmla="*/ 382 w 439"/>
              <a:gd name="T1" fmla="*/ 290 h 415"/>
              <a:gd name="T2" fmla="*/ 392 w 439"/>
              <a:gd name="T3" fmla="*/ 301 h 415"/>
              <a:gd name="T4" fmla="*/ 401 w 439"/>
              <a:gd name="T5" fmla="*/ 309 h 415"/>
              <a:gd name="T6" fmla="*/ 409 w 439"/>
              <a:gd name="T7" fmla="*/ 314 h 415"/>
              <a:gd name="T8" fmla="*/ 426 w 439"/>
              <a:gd name="T9" fmla="*/ 301 h 415"/>
              <a:gd name="T10" fmla="*/ 439 w 439"/>
              <a:gd name="T11" fmla="*/ 284 h 415"/>
              <a:gd name="T12" fmla="*/ 431 w 439"/>
              <a:gd name="T13" fmla="*/ 273 h 415"/>
              <a:gd name="T14" fmla="*/ 412 w 439"/>
              <a:gd name="T15" fmla="*/ 253 h 415"/>
              <a:gd name="T16" fmla="*/ 390 w 439"/>
              <a:gd name="T17" fmla="*/ 230 h 415"/>
              <a:gd name="T18" fmla="*/ 368 w 439"/>
              <a:gd name="T19" fmla="*/ 209 h 415"/>
              <a:gd name="T20" fmla="*/ 356 w 439"/>
              <a:gd name="T21" fmla="*/ 198 h 415"/>
              <a:gd name="T22" fmla="*/ 350 w 439"/>
              <a:gd name="T23" fmla="*/ 195 h 415"/>
              <a:gd name="T24" fmla="*/ 333 w 439"/>
              <a:gd name="T25" fmla="*/ 208 h 415"/>
              <a:gd name="T26" fmla="*/ 320 w 439"/>
              <a:gd name="T27" fmla="*/ 225 h 415"/>
              <a:gd name="T28" fmla="*/ 325 w 439"/>
              <a:gd name="T29" fmla="*/ 233 h 415"/>
              <a:gd name="T30" fmla="*/ 333 w 439"/>
              <a:gd name="T31" fmla="*/ 242 h 415"/>
              <a:gd name="T32" fmla="*/ 344 w 439"/>
              <a:gd name="T33" fmla="*/ 252 h 415"/>
              <a:gd name="T34" fmla="*/ 350 w 439"/>
              <a:gd name="T35" fmla="*/ 259 h 415"/>
              <a:gd name="T36" fmla="*/ 325 w 439"/>
              <a:gd name="T37" fmla="*/ 284 h 415"/>
              <a:gd name="T38" fmla="*/ 233 w 439"/>
              <a:gd name="T39" fmla="*/ 191 h 415"/>
              <a:gd name="T40" fmla="*/ 267 w 439"/>
              <a:gd name="T41" fmla="*/ 96 h 415"/>
              <a:gd name="T42" fmla="*/ 240 w 439"/>
              <a:gd name="T43" fmla="*/ 27 h 415"/>
              <a:gd name="T44" fmla="*/ 171 w 439"/>
              <a:gd name="T45" fmla="*/ 0 h 415"/>
              <a:gd name="T46" fmla="*/ 89 w 439"/>
              <a:gd name="T47" fmla="*/ 25 h 415"/>
              <a:gd name="T48" fmla="*/ 25 w 439"/>
              <a:gd name="T49" fmla="*/ 89 h 415"/>
              <a:gd name="T50" fmla="*/ 0 w 439"/>
              <a:gd name="T51" fmla="*/ 171 h 415"/>
              <a:gd name="T52" fmla="*/ 27 w 439"/>
              <a:gd name="T53" fmla="*/ 240 h 415"/>
              <a:gd name="T54" fmla="*/ 96 w 439"/>
              <a:gd name="T55" fmla="*/ 267 h 415"/>
              <a:gd name="T56" fmla="*/ 191 w 439"/>
              <a:gd name="T57" fmla="*/ 233 h 415"/>
              <a:gd name="T58" fmla="*/ 366 w 439"/>
              <a:gd name="T59" fmla="*/ 408 h 415"/>
              <a:gd name="T60" fmla="*/ 384 w 439"/>
              <a:gd name="T61" fmla="*/ 415 h 415"/>
              <a:gd name="T62" fmla="*/ 405 w 439"/>
              <a:gd name="T63" fmla="*/ 405 h 415"/>
              <a:gd name="T64" fmla="*/ 415 w 439"/>
              <a:gd name="T65" fmla="*/ 384 h 415"/>
              <a:gd name="T66" fmla="*/ 408 w 439"/>
              <a:gd name="T67" fmla="*/ 366 h 415"/>
              <a:gd name="T68" fmla="*/ 350 w 439"/>
              <a:gd name="T69" fmla="*/ 309 h 415"/>
              <a:gd name="T70" fmla="*/ 375 w 439"/>
              <a:gd name="T71" fmla="*/ 284 h 415"/>
              <a:gd name="T72" fmla="*/ 382 w 439"/>
              <a:gd name="T73" fmla="*/ 290 h 415"/>
              <a:gd name="T74" fmla="*/ 202 w 439"/>
              <a:gd name="T75" fmla="*/ 136 h 415"/>
              <a:gd name="T76" fmla="*/ 167 w 439"/>
              <a:gd name="T77" fmla="*/ 150 h 415"/>
              <a:gd name="T78" fmla="*/ 145 w 439"/>
              <a:gd name="T79" fmla="*/ 145 h 415"/>
              <a:gd name="T80" fmla="*/ 150 w 439"/>
              <a:gd name="T81" fmla="*/ 167 h 415"/>
              <a:gd name="T82" fmla="*/ 136 w 439"/>
              <a:gd name="T83" fmla="*/ 202 h 415"/>
              <a:gd name="T84" fmla="*/ 100 w 439"/>
              <a:gd name="T85" fmla="*/ 217 h 415"/>
              <a:gd name="T86" fmla="*/ 65 w 439"/>
              <a:gd name="T87" fmla="*/ 202 h 415"/>
              <a:gd name="T88" fmla="*/ 50 w 439"/>
              <a:gd name="T89" fmla="*/ 167 h 415"/>
              <a:gd name="T90" fmla="*/ 65 w 439"/>
              <a:gd name="T91" fmla="*/ 131 h 415"/>
              <a:gd name="T92" fmla="*/ 100 w 439"/>
              <a:gd name="T93" fmla="*/ 117 h 415"/>
              <a:gd name="T94" fmla="*/ 122 w 439"/>
              <a:gd name="T95" fmla="*/ 122 h 415"/>
              <a:gd name="T96" fmla="*/ 117 w 439"/>
              <a:gd name="T97" fmla="*/ 100 h 415"/>
              <a:gd name="T98" fmla="*/ 131 w 439"/>
              <a:gd name="T99" fmla="*/ 65 h 415"/>
              <a:gd name="T100" fmla="*/ 167 w 439"/>
              <a:gd name="T101" fmla="*/ 50 h 415"/>
              <a:gd name="T102" fmla="*/ 202 w 439"/>
              <a:gd name="T103" fmla="*/ 65 h 415"/>
              <a:gd name="T104" fmla="*/ 217 w 439"/>
              <a:gd name="T105" fmla="*/ 100 h 415"/>
              <a:gd name="T106" fmla="*/ 202 w 439"/>
              <a:gd name="T107" fmla="*/ 136 h 415"/>
              <a:gd name="T108" fmla="*/ 202 w 439"/>
              <a:gd name="T109" fmla="*/ 136 h 415"/>
              <a:gd name="T110" fmla="*/ 202 w 439"/>
              <a:gd name="T111" fmla="*/ 136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9" h="415">
                <a:moveTo>
                  <a:pt x="382" y="290"/>
                </a:moveTo>
                <a:cubicBezTo>
                  <a:pt x="386" y="294"/>
                  <a:pt x="389" y="298"/>
                  <a:pt x="392" y="301"/>
                </a:cubicBezTo>
                <a:cubicBezTo>
                  <a:pt x="395" y="304"/>
                  <a:pt x="398" y="307"/>
                  <a:pt x="401" y="309"/>
                </a:cubicBezTo>
                <a:cubicBezTo>
                  <a:pt x="405" y="312"/>
                  <a:pt x="407" y="314"/>
                  <a:pt x="409" y="314"/>
                </a:cubicBezTo>
                <a:cubicBezTo>
                  <a:pt x="412" y="314"/>
                  <a:pt x="418" y="309"/>
                  <a:pt x="426" y="301"/>
                </a:cubicBezTo>
                <a:cubicBezTo>
                  <a:pt x="435" y="292"/>
                  <a:pt x="439" y="287"/>
                  <a:pt x="439" y="284"/>
                </a:cubicBezTo>
                <a:cubicBezTo>
                  <a:pt x="439" y="282"/>
                  <a:pt x="436" y="279"/>
                  <a:pt x="431" y="273"/>
                </a:cubicBezTo>
                <a:cubicBezTo>
                  <a:pt x="426" y="267"/>
                  <a:pt x="420" y="260"/>
                  <a:pt x="412" y="253"/>
                </a:cubicBezTo>
                <a:cubicBezTo>
                  <a:pt x="405" y="245"/>
                  <a:pt x="397" y="237"/>
                  <a:pt x="390" y="230"/>
                </a:cubicBezTo>
                <a:cubicBezTo>
                  <a:pt x="382" y="223"/>
                  <a:pt x="375" y="216"/>
                  <a:pt x="368" y="209"/>
                </a:cubicBezTo>
                <a:cubicBezTo>
                  <a:pt x="361" y="203"/>
                  <a:pt x="357" y="199"/>
                  <a:pt x="356" y="198"/>
                </a:cubicBezTo>
                <a:cubicBezTo>
                  <a:pt x="355" y="196"/>
                  <a:pt x="353" y="195"/>
                  <a:pt x="350" y="195"/>
                </a:cubicBezTo>
                <a:cubicBezTo>
                  <a:pt x="347" y="195"/>
                  <a:pt x="342" y="200"/>
                  <a:pt x="333" y="208"/>
                </a:cubicBezTo>
                <a:cubicBezTo>
                  <a:pt x="325" y="217"/>
                  <a:pt x="320" y="222"/>
                  <a:pt x="320" y="225"/>
                </a:cubicBezTo>
                <a:cubicBezTo>
                  <a:pt x="320" y="227"/>
                  <a:pt x="322" y="229"/>
                  <a:pt x="325" y="233"/>
                </a:cubicBezTo>
                <a:cubicBezTo>
                  <a:pt x="327" y="236"/>
                  <a:pt x="330" y="239"/>
                  <a:pt x="333" y="242"/>
                </a:cubicBezTo>
                <a:cubicBezTo>
                  <a:pt x="336" y="245"/>
                  <a:pt x="340" y="248"/>
                  <a:pt x="344" y="252"/>
                </a:cubicBezTo>
                <a:cubicBezTo>
                  <a:pt x="348" y="256"/>
                  <a:pt x="350" y="258"/>
                  <a:pt x="350" y="259"/>
                </a:cubicBezTo>
                <a:cubicBezTo>
                  <a:pt x="325" y="284"/>
                  <a:pt x="325" y="284"/>
                  <a:pt x="325" y="284"/>
                </a:cubicBezTo>
                <a:cubicBezTo>
                  <a:pt x="233" y="191"/>
                  <a:pt x="233" y="191"/>
                  <a:pt x="233" y="191"/>
                </a:cubicBezTo>
                <a:cubicBezTo>
                  <a:pt x="256" y="161"/>
                  <a:pt x="267" y="129"/>
                  <a:pt x="267" y="96"/>
                </a:cubicBezTo>
                <a:cubicBezTo>
                  <a:pt x="267" y="68"/>
                  <a:pt x="258" y="45"/>
                  <a:pt x="240" y="27"/>
                </a:cubicBezTo>
                <a:cubicBezTo>
                  <a:pt x="222" y="9"/>
                  <a:pt x="199" y="0"/>
                  <a:pt x="171" y="0"/>
                </a:cubicBezTo>
                <a:cubicBezTo>
                  <a:pt x="143" y="0"/>
                  <a:pt x="116" y="8"/>
                  <a:pt x="89" y="25"/>
                </a:cubicBezTo>
                <a:cubicBezTo>
                  <a:pt x="63" y="41"/>
                  <a:pt x="41" y="63"/>
                  <a:pt x="25" y="89"/>
                </a:cubicBezTo>
                <a:cubicBezTo>
                  <a:pt x="8" y="116"/>
                  <a:pt x="0" y="143"/>
                  <a:pt x="0" y="171"/>
                </a:cubicBezTo>
                <a:cubicBezTo>
                  <a:pt x="0" y="199"/>
                  <a:pt x="9" y="222"/>
                  <a:pt x="27" y="240"/>
                </a:cubicBezTo>
                <a:cubicBezTo>
                  <a:pt x="45" y="258"/>
                  <a:pt x="68" y="267"/>
                  <a:pt x="96" y="267"/>
                </a:cubicBezTo>
                <a:cubicBezTo>
                  <a:pt x="129" y="267"/>
                  <a:pt x="161" y="256"/>
                  <a:pt x="191" y="233"/>
                </a:cubicBezTo>
                <a:cubicBezTo>
                  <a:pt x="366" y="408"/>
                  <a:pt x="366" y="408"/>
                  <a:pt x="366" y="408"/>
                </a:cubicBezTo>
                <a:cubicBezTo>
                  <a:pt x="371" y="413"/>
                  <a:pt x="377" y="415"/>
                  <a:pt x="384" y="415"/>
                </a:cubicBezTo>
                <a:cubicBezTo>
                  <a:pt x="391" y="415"/>
                  <a:pt x="398" y="412"/>
                  <a:pt x="405" y="405"/>
                </a:cubicBezTo>
                <a:cubicBezTo>
                  <a:pt x="412" y="398"/>
                  <a:pt x="415" y="391"/>
                  <a:pt x="415" y="384"/>
                </a:cubicBezTo>
                <a:cubicBezTo>
                  <a:pt x="415" y="377"/>
                  <a:pt x="413" y="371"/>
                  <a:pt x="408" y="366"/>
                </a:cubicBezTo>
                <a:cubicBezTo>
                  <a:pt x="350" y="309"/>
                  <a:pt x="350" y="309"/>
                  <a:pt x="350" y="309"/>
                </a:cubicBezTo>
                <a:cubicBezTo>
                  <a:pt x="375" y="284"/>
                  <a:pt x="375" y="284"/>
                  <a:pt x="375" y="284"/>
                </a:cubicBezTo>
                <a:cubicBezTo>
                  <a:pt x="376" y="284"/>
                  <a:pt x="378" y="286"/>
                  <a:pt x="382" y="290"/>
                </a:cubicBezTo>
                <a:close/>
                <a:moveTo>
                  <a:pt x="202" y="136"/>
                </a:moveTo>
                <a:cubicBezTo>
                  <a:pt x="193" y="145"/>
                  <a:pt x="181" y="150"/>
                  <a:pt x="167" y="150"/>
                </a:cubicBezTo>
                <a:cubicBezTo>
                  <a:pt x="160" y="150"/>
                  <a:pt x="152" y="149"/>
                  <a:pt x="145" y="145"/>
                </a:cubicBezTo>
                <a:cubicBezTo>
                  <a:pt x="149" y="152"/>
                  <a:pt x="150" y="160"/>
                  <a:pt x="150" y="167"/>
                </a:cubicBezTo>
                <a:cubicBezTo>
                  <a:pt x="150" y="181"/>
                  <a:pt x="145" y="193"/>
                  <a:pt x="136" y="202"/>
                </a:cubicBezTo>
                <a:cubicBezTo>
                  <a:pt x="126" y="212"/>
                  <a:pt x="114" y="217"/>
                  <a:pt x="100" y="217"/>
                </a:cubicBezTo>
                <a:cubicBezTo>
                  <a:pt x="86" y="217"/>
                  <a:pt x="74" y="212"/>
                  <a:pt x="65" y="202"/>
                </a:cubicBezTo>
                <a:cubicBezTo>
                  <a:pt x="55" y="193"/>
                  <a:pt x="50" y="181"/>
                  <a:pt x="50" y="167"/>
                </a:cubicBezTo>
                <a:cubicBezTo>
                  <a:pt x="50" y="153"/>
                  <a:pt x="55" y="141"/>
                  <a:pt x="65" y="131"/>
                </a:cubicBezTo>
                <a:cubicBezTo>
                  <a:pt x="74" y="122"/>
                  <a:pt x="86" y="117"/>
                  <a:pt x="100" y="117"/>
                </a:cubicBezTo>
                <a:cubicBezTo>
                  <a:pt x="107" y="117"/>
                  <a:pt x="115" y="118"/>
                  <a:pt x="122" y="122"/>
                </a:cubicBezTo>
                <a:cubicBezTo>
                  <a:pt x="118" y="115"/>
                  <a:pt x="117" y="107"/>
                  <a:pt x="117" y="100"/>
                </a:cubicBezTo>
                <a:cubicBezTo>
                  <a:pt x="117" y="86"/>
                  <a:pt x="122" y="74"/>
                  <a:pt x="131" y="65"/>
                </a:cubicBezTo>
                <a:cubicBezTo>
                  <a:pt x="141" y="55"/>
                  <a:pt x="153" y="50"/>
                  <a:pt x="167" y="50"/>
                </a:cubicBezTo>
                <a:cubicBezTo>
                  <a:pt x="181" y="50"/>
                  <a:pt x="193" y="55"/>
                  <a:pt x="202" y="65"/>
                </a:cubicBezTo>
                <a:cubicBezTo>
                  <a:pt x="212" y="74"/>
                  <a:pt x="217" y="86"/>
                  <a:pt x="217" y="100"/>
                </a:cubicBezTo>
                <a:cubicBezTo>
                  <a:pt x="217" y="114"/>
                  <a:pt x="212" y="126"/>
                  <a:pt x="202" y="136"/>
                </a:cubicBezTo>
                <a:close/>
                <a:moveTo>
                  <a:pt x="202" y="136"/>
                </a:moveTo>
                <a:cubicBezTo>
                  <a:pt x="202" y="136"/>
                  <a:pt x="202" y="136"/>
                  <a:pt x="202" y="136"/>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72" name="Group 245">
            <a:extLst>
              <a:ext uri="{FF2B5EF4-FFF2-40B4-BE49-F238E27FC236}">
                <a16:creationId xmlns:a16="http://schemas.microsoft.com/office/drawing/2014/main" id="{5B47D1E0-F91A-4FA0-8EBC-178E7C508F0D}"/>
              </a:ext>
            </a:extLst>
          </p:cNvPr>
          <p:cNvGrpSpPr>
            <a:grpSpLocks noChangeAspect="1"/>
          </p:cNvGrpSpPr>
          <p:nvPr/>
        </p:nvGrpSpPr>
        <p:grpSpPr>
          <a:xfrm>
            <a:off x="3928676" y="5310428"/>
            <a:ext cx="411004" cy="238427"/>
            <a:chOff x="4387850" y="2384425"/>
            <a:chExt cx="9512300" cy="5518151"/>
          </a:xfrm>
          <a:solidFill>
            <a:srgbClr val="000000"/>
          </a:solidFill>
        </p:grpSpPr>
        <p:sp>
          <p:nvSpPr>
            <p:cNvPr id="173" name="Freeform 491">
              <a:extLst>
                <a:ext uri="{FF2B5EF4-FFF2-40B4-BE49-F238E27FC236}">
                  <a16:creationId xmlns:a16="http://schemas.microsoft.com/office/drawing/2014/main" id="{9B9A97FD-9512-4C17-84F0-8CD101086465}"/>
                </a:ext>
              </a:extLst>
            </p:cNvPr>
            <p:cNvSpPr>
              <a:spLocks noEditPoints="1"/>
            </p:cNvSpPr>
            <p:nvPr/>
          </p:nvSpPr>
          <p:spPr bwMode="auto">
            <a:xfrm>
              <a:off x="6305548" y="5221286"/>
              <a:ext cx="5676905" cy="2681290"/>
            </a:xfrm>
            <a:custGeom>
              <a:avLst/>
              <a:gdLst>
                <a:gd name="T0" fmla="*/ 756 w 1512"/>
                <a:gd name="T1" fmla="*/ 232 h 714"/>
                <a:gd name="T2" fmla="*/ 0 w 1512"/>
                <a:gd name="T3" fmla="*/ 0 h 714"/>
                <a:gd name="T4" fmla="*/ 0 w 1512"/>
                <a:gd name="T5" fmla="*/ 388 h 714"/>
                <a:gd name="T6" fmla="*/ 756 w 1512"/>
                <a:gd name="T7" fmla="*/ 714 h 714"/>
                <a:gd name="T8" fmla="*/ 1512 w 1512"/>
                <a:gd name="T9" fmla="*/ 388 h 714"/>
                <a:gd name="T10" fmla="*/ 1512 w 1512"/>
                <a:gd name="T11" fmla="*/ 384 h 714"/>
                <a:gd name="T12" fmla="*/ 1512 w 1512"/>
                <a:gd name="T13" fmla="*/ 0 h 714"/>
                <a:gd name="T14" fmla="*/ 756 w 1512"/>
                <a:gd name="T15" fmla="*/ 232 h 714"/>
                <a:gd name="T16" fmla="*/ 756 w 1512"/>
                <a:gd name="T17" fmla="*/ 232 h 714"/>
                <a:gd name="T18" fmla="*/ 756 w 1512"/>
                <a:gd name="T19" fmla="*/ 232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2" h="714">
                  <a:moveTo>
                    <a:pt x="756" y="232"/>
                  </a:moveTo>
                  <a:cubicBezTo>
                    <a:pt x="0" y="0"/>
                    <a:pt x="0" y="0"/>
                    <a:pt x="0" y="0"/>
                  </a:cubicBezTo>
                  <a:cubicBezTo>
                    <a:pt x="0" y="388"/>
                    <a:pt x="0" y="388"/>
                    <a:pt x="0" y="388"/>
                  </a:cubicBezTo>
                  <a:cubicBezTo>
                    <a:pt x="0" y="568"/>
                    <a:pt x="339" y="714"/>
                    <a:pt x="756" y="714"/>
                  </a:cubicBezTo>
                  <a:cubicBezTo>
                    <a:pt x="1174" y="714"/>
                    <a:pt x="1512" y="568"/>
                    <a:pt x="1512" y="388"/>
                  </a:cubicBezTo>
                  <a:cubicBezTo>
                    <a:pt x="1512" y="387"/>
                    <a:pt x="1512" y="386"/>
                    <a:pt x="1512" y="384"/>
                  </a:cubicBezTo>
                  <a:cubicBezTo>
                    <a:pt x="1512" y="0"/>
                    <a:pt x="1512" y="0"/>
                    <a:pt x="1512" y="0"/>
                  </a:cubicBezTo>
                  <a:lnTo>
                    <a:pt x="756" y="232"/>
                  </a:lnTo>
                  <a:close/>
                  <a:moveTo>
                    <a:pt x="756" y="232"/>
                  </a:moveTo>
                  <a:cubicBezTo>
                    <a:pt x="756" y="232"/>
                    <a:pt x="756" y="232"/>
                    <a:pt x="756" y="232"/>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74" name="Freeform 492">
              <a:extLst>
                <a:ext uri="{FF2B5EF4-FFF2-40B4-BE49-F238E27FC236}">
                  <a16:creationId xmlns:a16="http://schemas.microsoft.com/office/drawing/2014/main" id="{71580F0B-AE8A-48DF-9907-11BFE32A802F}"/>
                </a:ext>
              </a:extLst>
            </p:cNvPr>
            <p:cNvSpPr>
              <a:spLocks noEditPoints="1"/>
            </p:cNvSpPr>
            <p:nvPr/>
          </p:nvSpPr>
          <p:spPr bwMode="auto">
            <a:xfrm>
              <a:off x="4387850" y="2384425"/>
              <a:ext cx="9512300" cy="4764091"/>
            </a:xfrm>
            <a:custGeom>
              <a:avLst/>
              <a:gdLst>
                <a:gd name="T0" fmla="*/ 0 w 2534"/>
                <a:gd name="T1" fmla="*/ 487 h 1268"/>
                <a:gd name="T2" fmla="*/ 270 w 2534"/>
                <a:gd name="T3" fmla="*/ 584 h 1268"/>
                <a:gd name="T4" fmla="*/ 293 w 2534"/>
                <a:gd name="T5" fmla="*/ 535 h 1268"/>
                <a:gd name="T6" fmla="*/ 392 w 2534"/>
                <a:gd name="T7" fmla="*/ 526 h 1268"/>
                <a:gd name="T8" fmla="*/ 406 w 2534"/>
                <a:gd name="T9" fmla="*/ 541 h 1268"/>
                <a:gd name="T10" fmla="*/ 321 w 2534"/>
                <a:gd name="T11" fmla="*/ 561 h 1268"/>
                <a:gd name="T12" fmla="*/ 309 w 2534"/>
                <a:gd name="T13" fmla="*/ 598 h 1268"/>
                <a:gd name="T14" fmla="*/ 145 w 2534"/>
                <a:gd name="T15" fmla="*/ 1196 h 1268"/>
                <a:gd name="T16" fmla="*/ 385 w 2534"/>
                <a:gd name="T17" fmla="*/ 1196 h 1268"/>
                <a:gd name="T18" fmla="*/ 417 w 2534"/>
                <a:gd name="T19" fmla="*/ 659 h 1268"/>
                <a:gd name="T20" fmla="*/ 417 w 2534"/>
                <a:gd name="T21" fmla="*/ 614 h 1268"/>
                <a:gd name="T22" fmla="*/ 595 w 2534"/>
                <a:gd name="T23" fmla="*/ 574 h 1268"/>
                <a:gd name="T24" fmla="*/ 583 w 2534"/>
                <a:gd name="T25" fmla="*/ 605 h 1268"/>
                <a:gd name="T26" fmla="*/ 449 w 2534"/>
                <a:gd name="T27" fmla="*/ 648 h 1268"/>
                <a:gd name="T28" fmla="*/ 511 w 2534"/>
                <a:gd name="T29" fmla="*/ 670 h 1268"/>
                <a:gd name="T30" fmla="*/ 1267 w 2534"/>
                <a:gd name="T31" fmla="*/ 903 h 1268"/>
                <a:gd name="T32" fmla="*/ 2023 w 2534"/>
                <a:gd name="T33" fmla="*/ 670 h 1268"/>
                <a:gd name="T34" fmla="*/ 2534 w 2534"/>
                <a:gd name="T35" fmla="*/ 487 h 1268"/>
                <a:gd name="T36" fmla="*/ 1267 w 2534"/>
                <a:gd name="T37" fmla="*/ 0 h 1268"/>
                <a:gd name="T38" fmla="*/ 0 w 2534"/>
                <a:gd name="T39" fmla="*/ 487 h 1268"/>
                <a:gd name="T40" fmla="*/ 0 w 2534"/>
                <a:gd name="T41" fmla="*/ 487 h 1268"/>
                <a:gd name="T42" fmla="*/ 0 w 2534"/>
                <a:gd name="T43" fmla="*/ 487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34" h="1268">
                  <a:moveTo>
                    <a:pt x="0" y="487"/>
                  </a:moveTo>
                  <a:cubicBezTo>
                    <a:pt x="270" y="584"/>
                    <a:pt x="270" y="584"/>
                    <a:pt x="270" y="584"/>
                  </a:cubicBezTo>
                  <a:cubicBezTo>
                    <a:pt x="293" y="535"/>
                    <a:pt x="293" y="535"/>
                    <a:pt x="293" y="535"/>
                  </a:cubicBezTo>
                  <a:cubicBezTo>
                    <a:pt x="392" y="526"/>
                    <a:pt x="392" y="526"/>
                    <a:pt x="392" y="526"/>
                  </a:cubicBezTo>
                  <a:cubicBezTo>
                    <a:pt x="406" y="541"/>
                    <a:pt x="406" y="541"/>
                    <a:pt x="406" y="541"/>
                  </a:cubicBezTo>
                  <a:cubicBezTo>
                    <a:pt x="321" y="561"/>
                    <a:pt x="321" y="561"/>
                    <a:pt x="321" y="561"/>
                  </a:cubicBezTo>
                  <a:cubicBezTo>
                    <a:pt x="309" y="598"/>
                    <a:pt x="309" y="598"/>
                    <a:pt x="309" y="598"/>
                  </a:cubicBezTo>
                  <a:cubicBezTo>
                    <a:pt x="309" y="598"/>
                    <a:pt x="117" y="1000"/>
                    <a:pt x="145" y="1196"/>
                  </a:cubicBezTo>
                  <a:cubicBezTo>
                    <a:pt x="145" y="1196"/>
                    <a:pt x="265" y="1268"/>
                    <a:pt x="385" y="1196"/>
                  </a:cubicBezTo>
                  <a:cubicBezTo>
                    <a:pt x="417" y="659"/>
                    <a:pt x="417" y="659"/>
                    <a:pt x="417" y="659"/>
                  </a:cubicBezTo>
                  <a:cubicBezTo>
                    <a:pt x="417" y="614"/>
                    <a:pt x="417" y="614"/>
                    <a:pt x="417" y="614"/>
                  </a:cubicBezTo>
                  <a:cubicBezTo>
                    <a:pt x="595" y="574"/>
                    <a:pt x="595" y="574"/>
                    <a:pt x="595" y="574"/>
                  </a:cubicBezTo>
                  <a:cubicBezTo>
                    <a:pt x="583" y="605"/>
                    <a:pt x="583" y="605"/>
                    <a:pt x="583" y="605"/>
                  </a:cubicBezTo>
                  <a:cubicBezTo>
                    <a:pt x="449" y="648"/>
                    <a:pt x="449" y="648"/>
                    <a:pt x="449" y="648"/>
                  </a:cubicBezTo>
                  <a:cubicBezTo>
                    <a:pt x="511" y="670"/>
                    <a:pt x="511" y="670"/>
                    <a:pt x="511" y="670"/>
                  </a:cubicBezTo>
                  <a:cubicBezTo>
                    <a:pt x="1267" y="903"/>
                    <a:pt x="1267" y="903"/>
                    <a:pt x="1267" y="903"/>
                  </a:cubicBezTo>
                  <a:cubicBezTo>
                    <a:pt x="2023" y="670"/>
                    <a:pt x="2023" y="670"/>
                    <a:pt x="2023" y="670"/>
                  </a:cubicBezTo>
                  <a:cubicBezTo>
                    <a:pt x="2534" y="487"/>
                    <a:pt x="2534" y="487"/>
                    <a:pt x="2534" y="487"/>
                  </a:cubicBezTo>
                  <a:cubicBezTo>
                    <a:pt x="1267" y="0"/>
                    <a:pt x="1267" y="0"/>
                    <a:pt x="1267" y="0"/>
                  </a:cubicBezTo>
                  <a:lnTo>
                    <a:pt x="0" y="487"/>
                  </a:lnTo>
                  <a:close/>
                  <a:moveTo>
                    <a:pt x="0" y="487"/>
                  </a:moveTo>
                  <a:cubicBezTo>
                    <a:pt x="0" y="487"/>
                    <a:pt x="0" y="487"/>
                    <a:pt x="0" y="48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175" name="Group 248">
            <a:extLst>
              <a:ext uri="{FF2B5EF4-FFF2-40B4-BE49-F238E27FC236}">
                <a16:creationId xmlns:a16="http://schemas.microsoft.com/office/drawing/2014/main" id="{90C12DE2-ECB6-4531-8F5E-24C9DF08B7FE}"/>
              </a:ext>
            </a:extLst>
          </p:cNvPr>
          <p:cNvGrpSpPr>
            <a:grpSpLocks noChangeAspect="1"/>
          </p:cNvGrpSpPr>
          <p:nvPr/>
        </p:nvGrpSpPr>
        <p:grpSpPr>
          <a:xfrm>
            <a:off x="5976355" y="5291179"/>
            <a:ext cx="217851" cy="276925"/>
            <a:chOff x="-1787524" y="7353300"/>
            <a:chExt cx="1387474" cy="1763713"/>
          </a:xfrm>
          <a:solidFill>
            <a:srgbClr val="000000"/>
          </a:solidFill>
        </p:grpSpPr>
        <p:sp>
          <p:nvSpPr>
            <p:cNvPr id="176" name="Freeform 496">
              <a:extLst>
                <a:ext uri="{FF2B5EF4-FFF2-40B4-BE49-F238E27FC236}">
                  <a16:creationId xmlns:a16="http://schemas.microsoft.com/office/drawing/2014/main" id="{705419FB-AF7D-40E4-8386-3FA10874E120}"/>
                </a:ext>
              </a:extLst>
            </p:cNvPr>
            <p:cNvSpPr>
              <a:spLocks noEditPoints="1"/>
            </p:cNvSpPr>
            <p:nvPr/>
          </p:nvSpPr>
          <p:spPr bwMode="auto">
            <a:xfrm>
              <a:off x="-1787524" y="7353300"/>
              <a:ext cx="631826" cy="1763713"/>
            </a:xfrm>
            <a:custGeom>
              <a:avLst/>
              <a:gdLst>
                <a:gd name="T0" fmla="*/ 150 w 167"/>
                <a:gd name="T1" fmla="*/ 0 h 467"/>
                <a:gd name="T2" fmla="*/ 138 w 167"/>
                <a:gd name="T3" fmla="*/ 5 h 467"/>
                <a:gd name="T4" fmla="*/ 134 w 167"/>
                <a:gd name="T5" fmla="*/ 17 h 467"/>
                <a:gd name="T6" fmla="*/ 134 w 167"/>
                <a:gd name="T7" fmla="*/ 125 h 467"/>
                <a:gd name="T8" fmla="*/ 129 w 167"/>
                <a:gd name="T9" fmla="*/ 137 h 467"/>
                <a:gd name="T10" fmla="*/ 117 w 167"/>
                <a:gd name="T11" fmla="*/ 142 h 467"/>
                <a:gd name="T12" fmla="*/ 105 w 167"/>
                <a:gd name="T13" fmla="*/ 137 h 467"/>
                <a:gd name="T14" fmla="*/ 100 w 167"/>
                <a:gd name="T15" fmla="*/ 125 h 467"/>
                <a:gd name="T16" fmla="*/ 100 w 167"/>
                <a:gd name="T17" fmla="*/ 17 h 467"/>
                <a:gd name="T18" fmla="*/ 95 w 167"/>
                <a:gd name="T19" fmla="*/ 5 h 467"/>
                <a:gd name="T20" fmla="*/ 83 w 167"/>
                <a:gd name="T21" fmla="*/ 0 h 467"/>
                <a:gd name="T22" fmla="*/ 72 w 167"/>
                <a:gd name="T23" fmla="*/ 5 h 467"/>
                <a:gd name="T24" fmla="*/ 67 w 167"/>
                <a:gd name="T25" fmla="*/ 17 h 467"/>
                <a:gd name="T26" fmla="*/ 67 w 167"/>
                <a:gd name="T27" fmla="*/ 125 h 467"/>
                <a:gd name="T28" fmla="*/ 62 w 167"/>
                <a:gd name="T29" fmla="*/ 137 h 467"/>
                <a:gd name="T30" fmla="*/ 50 w 167"/>
                <a:gd name="T31" fmla="*/ 142 h 467"/>
                <a:gd name="T32" fmla="*/ 38 w 167"/>
                <a:gd name="T33" fmla="*/ 137 h 467"/>
                <a:gd name="T34" fmla="*/ 33 w 167"/>
                <a:gd name="T35" fmla="*/ 125 h 467"/>
                <a:gd name="T36" fmla="*/ 33 w 167"/>
                <a:gd name="T37" fmla="*/ 17 h 467"/>
                <a:gd name="T38" fmla="*/ 28 w 167"/>
                <a:gd name="T39" fmla="*/ 5 h 467"/>
                <a:gd name="T40" fmla="*/ 17 w 167"/>
                <a:gd name="T41" fmla="*/ 0 h 467"/>
                <a:gd name="T42" fmla="*/ 5 w 167"/>
                <a:gd name="T43" fmla="*/ 5 h 467"/>
                <a:gd name="T44" fmla="*/ 0 w 167"/>
                <a:gd name="T45" fmla="*/ 17 h 467"/>
                <a:gd name="T46" fmla="*/ 0 w 167"/>
                <a:gd name="T47" fmla="*/ 184 h 467"/>
                <a:gd name="T48" fmla="*/ 9 w 167"/>
                <a:gd name="T49" fmla="*/ 212 h 467"/>
                <a:gd name="T50" fmla="*/ 33 w 167"/>
                <a:gd name="T51" fmla="*/ 231 h 467"/>
                <a:gd name="T52" fmla="*/ 33 w 167"/>
                <a:gd name="T53" fmla="*/ 434 h 467"/>
                <a:gd name="T54" fmla="*/ 43 w 167"/>
                <a:gd name="T55" fmla="*/ 457 h 467"/>
                <a:gd name="T56" fmla="*/ 67 w 167"/>
                <a:gd name="T57" fmla="*/ 467 h 467"/>
                <a:gd name="T58" fmla="*/ 100 w 167"/>
                <a:gd name="T59" fmla="*/ 467 h 467"/>
                <a:gd name="T60" fmla="*/ 124 w 167"/>
                <a:gd name="T61" fmla="*/ 457 h 467"/>
                <a:gd name="T62" fmla="*/ 133 w 167"/>
                <a:gd name="T63" fmla="*/ 434 h 467"/>
                <a:gd name="T64" fmla="*/ 133 w 167"/>
                <a:gd name="T65" fmla="*/ 231 h 467"/>
                <a:gd name="T66" fmla="*/ 158 w 167"/>
                <a:gd name="T67" fmla="*/ 212 h 467"/>
                <a:gd name="T68" fmla="*/ 167 w 167"/>
                <a:gd name="T69" fmla="*/ 184 h 467"/>
                <a:gd name="T70" fmla="*/ 167 w 167"/>
                <a:gd name="T71" fmla="*/ 17 h 467"/>
                <a:gd name="T72" fmla="*/ 162 w 167"/>
                <a:gd name="T73" fmla="*/ 5 h 467"/>
                <a:gd name="T74" fmla="*/ 150 w 167"/>
                <a:gd name="T75" fmla="*/ 0 h 467"/>
                <a:gd name="T76" fmla="*/ 150 w 167"/>
                <a:gd name="T77" fmla="*/ 0 h 467"/>
                <a:gd name="T78" fmla="*/ 150 w 167"/>
                <a:gd name="T79"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467">
                  <a:moveTo>
                    <a:pt x="150" y="0"/>
                  </a:moveTo>
                  <a:cubicBezTo>
                    <a:pt x="146" y="0"/>
                    <a:pt x="142" y="2"/>
                    <a:pt x="138" y="5"/>
                  </a:cubicBezTo>
                  <a:cubicBezTo>
                    <a:pt x="135" y="8"/>
                    <a:pt x="134" y="12"/>
                    <a:pt x="134" y="17"/>
                  </a:cubicBezTo>
                  <a:cubicBezTo>
                    <a:pt x="134" y="125"/>
                    <a:pt x="134" y="125"/>
                    <a:pt x="134" y="125"/>
                  </a:cubicBezTo>
                  <a:cubicBezTo>
                    <a:pt x="134" y="130"/>
                    <a:pt x="132" y="134"/>
                    <a:pt x="129" y="137"/>
                  </a:cubicBezTo>
                  <a:cubicBezTo>
                    <a:pt x="125" y="140"/>
                    <a:pt x="121" y="142"/>
                    <a:pt x="117" y="142"/>
                  </a:cubicBezTo>
                  <a:cubicBezTo>
                    <a:pt x="112" y="142"/>
                    <a:pt x="108" y="140"/>
                    <a:pt x="105" y="137"/>
                  </a:cubicBezTo>
                  <a:cubicBezTo>
                    <a:pt x="102" y="134"/>
                    <a:pt x="100" y="130"/>
                    <a:pt x="100" y="125"/>
                  </a:cubicBezTo>
                  <a:cubicBezTo>
                    <a:pt x="100" y="17"/>
                    <a:pt x="100" y="17"/>
                    <a:pt x="100" y="17"/>
                  </a:cubicBezTo>
                  <a:cubicBezTo>
                    <a:pt x="100" y="12"/>
                    <a:pt x="98" y="8"/>
                    <a:pt x="95" y="5"/>
                  </a:cubicBezTo>
                  <a:cubicBezTo>
                    <a:pt x="92" y="2"/>
                    <a:pt x="88" y="0"/>
                    <a:pt x="83" y="0"/>
                  </a:cubicBezTo>
                  <a:cubicBezTo>
                    <a:pt x="79" y="0"/>
                    <a:pt x="75" y="2"/>
                    <a:pt x="72" y="5"/>
                  </a:cubicBezTo>
                  <a:cubicBezTo>
                    <a:pt x="68" y="8"/>
                    <a:pt x="67" y="12"/>
                    <a:pt x="67" y="17"/>
                  </a:cubicBezTo>
                  <a:cubicBezTo>
                    <a:pt x="67" y="125"/>
                    <a:pt x="67" y="125"/>
                    <a:pt x="67" y="125"/>
                  </a:cubicBezTo>
                  <a:cubicBezTo>
                    <a:pt x="67" y="130"/>
                    <a:pt x="65" y="134"/>
                    <a:pt x="62" y="137"/>
                  </a:cubicBezTo>
                  <a:cubicBezTo>
                    <a:pt x="58" y="140"/>
                    <a:pt x="55" y="142"/>
                    <a:pt x="50" y="142"/>
                  </a:cubicBezTo>
                  <a:cubicBezTo>
                    <a:pt x="46" y="142"/>
                    <a:pt x="42" y="140"/>
                    <a:pt x="38" y="137"/>
                  </a:cubicBezTo>
                  <a:cubicBezTo>
                    <a:pt x="35" y="134"/>
                    <a:pt x="33" y="130"/>
                    <a:pt x="33" y="125"/>
                  </a:cubicBezTo>
                  <a:cubicBezTo>
                    <a:pt x="33" y="17"/>
                    <a:pt x="33" y="17"/>
                    <a:pt x="33" y="17"/>
                  </a:cubicBezTo>
                  <a:cubicBezTo>
                    <a:pt x="33" y="12"/>
                    <a:pt x="32" y="8"/>
                    <a:pt x="28" y="5"/>
                  </a:cubicBezTo>
                  <a:cubicBezTo>
                    <a:pt x="25" y="2"/>
                    <a:pt x="21" y="0"/>
                    <a:pt x="17" y="0"/>
                  </a:cubicBezTo>
                  <a:cubicBezTo>
                    <a:pt x="12" y="0"/>
                    <a:pt x="8" y="2"/>
                    <a:pt x="5" y="5"/>
                  </a:cubicBezTo>
                  <a:cubicBezTo>
                    <a:pt x="2" y="8"/>
                    <a:pt x="0" y="12"/>
                    <a:pt x="0" y="17"/>
                  </a:cubicBezTo>
                  <a:cubicBezTo>
                    <a:pt x="0" y="184"/>
                    <a:pt x="0" y="184"/>
                    <a:pt x="0" y="184"/>
                  </a:cubicBezTo>
                  <a:cubicBezTo>
                    <a:pt x="0" y="194"/>
                    <a:pt x="3" y="204"/>
                    <a:pt x="9" y="212"/>
                  </a:cubicBezTo>
                  <a:cubicBezTo>
                    <a:pt x="15" y="221"/>
                    <a:pt x="23" y="227"/>
                    <a:pt x="33" y="231"/>
                  </a:cubicBezTo>
                  <a:cubicBezTo>
                    <a:pt x="33" y="434"/>
                    <a:pt x="33" y="434"/>
                    <a:pt x="33" y="434"/>
                  </a:cubicBezTo>
                  <a:cubicBezTo>
                    <a:pt x="33" y="443"/>
                    <a:pt x="37" y="451"/>
                    <a:pt x="43" y="457"/>
                  </a:cubicBezTo>
                  <a:cubicBezTo>
                    <a:pt x="50" y="464"/>
                    <a:pt x="58" y="467"/>
                    <a:pt x="67" y="467"/>
                  </a:cubicBezTo>
                  <a:cubicBezTo>
                    <a:pt x="100" y="467"/>
                    <a:pt x="100" y="467"/>
                    <a:pt x="100" y="467"/>
                  </a:cubicBezTo>
                  <a:cubicBezTo>
                    <a:pt x="109" y="467"/>
                    <a:pt x="117" y="464"/>
                    <a:pt x="124" y="457"/>
                  </a:cubicBezTo>
                  <a:cubicBezTo>
                    <a:pt x="130" y="451"/>
                    <a:pt x="133" y="443"/>
                    <a:pt x="133" y="434"/>
                  </a:cubicBezTo>
                  <a:cubicBezTo>
                    <a:pt x="133" y="231"/>
                    <a:pt x="133" y="231"/>
                    <a:pt x="133" y="231"/>
                  </a:cubicBezTo>
                  <a:cubicBezTo>
                    <a:pt x="143" y="227"/>
                    <a:pt x="151" y="221"/>
                    <a:pt x="158" y="212"/>
                  </a:cubicBezTo>
                  <a:cubicBezTo>
                    <a:pt x="164" y="204"/>
                    <a:pt x="167" y="194"/>
                    <a:pt x="167" y="184"/>
                  </a:cubicBezTo>
                  <a:cubicBezTo>
                    <a:pt x="167" y="17"/>
                    <a:pt x="167" y="17"/>
                    <a:pt x="167" y="17"/>
                  </a:cubicBezTo>
                  <a:cubicBezTo>
                    <a:pt x="167" y="12"/>
                    <a:pt x="165" y="8"/>
                    <a:pt x="162" y="5"/>
                  </a:cubicBezTo>
                  <a:cubicBezTo>
                    <a:pt x="159" y="2"/>
                    <a:pt x="155" y="0"/>
                    <a:pt x="150" y="0"/>
                  </a:cubicBezTo>
                  <a:close/>
                  <a:moveTo>
                    <a:pt x="150" y="0"/>
                  </a:moveTo>
                  <a:cubicBezTo>
                    <a:pt x="150" y="0"/>
                    <a:pt x="150" y="0"/>
                    <a:pt x="150"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77" name="Freeform 497">
              <a:extLst>
                <a:ext uri="{FF2B5EF4-FFF2-40B4-BE49-F238E27FC236}">
                  <a16:creationId xmlns:a16="http://schemas.microsoft.com/office/drawing/2014/main" id="{5C06CCC3-7438-4054-937A-8717B72F4D0F}"/>
                </a:ext>
              </a:extLst>
            </p:cNvPr>
            <p:cNvSpPr>
              <a:spLocks noEditPoints="1"/>
            </p:cNvSpPr>
            <p:nvPr/>
          </p:nvSpPr>
          <p:spPr bwMode="auto">
            <a:xfrm>
              <a:off x="-1031876" y="7353300"/>
              <a:ext cx="631826" cy="1763713"/>
            </a:xfrm>
            <a:custGeom>
              <a:avLst/>
              <a:gdLst>
                <a:gd name="T0" fmla="*/ 162 w 167"/>
                <a:gd name="T1" fmla="*/ 5 h 467"/>
                <a:gd name="T2" fmla="*/ 150 w 167"/>
                <a:gd name="T3" fmla="*/ 0 h 467"/>
                <a:gd name="T4" fmla="*/ 84 w 167"/>
                <a:gd name="T5" fmla="*/ 0 h 467"/>
                <a:gd name="T6" fmla="*/ 25 w 167"/>
                <a:gd name="T7" fmla="*/ 25 h 467"/>
                <a:gd name="T8" fmla="*/ 0 w 167"/>
                <a:gd name="T9" fmla="*/ 83 h 467"/>
                <a:gd name="T10" fmla="*/ 0 w 167"/>
                <a:gd name="T11" fmla="*/ 292 h 467"/>
                <a:gd name="T12" fmla="*/ 3 w 167"/>
                <a:gd name="T13" fmla="*/ 298 h 467"/>
                <a:gd name="T14" fmla="*/ 9 w 167"/>
                <a:gd name="T15" fmla="*/ 300 h 467"/>
                <a:gd name="T16" fmla="*/ 67 w 167"/>
                <a:gd name="T17" fmla="*/ 300 h 467"/>
                <a:gd name="T18" fmla="*/ 67 w 167"/>
                <a:gd name="T19" fmla="*/ 434 h 467"/>
                <a:gd name="T20" fmla="*/ 77 w 167"/>
                <a:gd name="T21" fmla="*/ 457 h 467"/>
                <a:gd name="T22" fmla="*/ 100 w 167"/>
                <a:gd name="T23" fmla="*/ 467 h 467"/>
                <a:gd name="T24" fmla="*/ 134 w 167"/>
                <a:gd name="T25" fmla="*/ 467 h 467"/>
                <a:gd name="T26" fmla="*/ 157 w 167"/>
                <a:gd name="T27" fmla="*/ 457 h 467"/>
                <a:gd name="T28" fmla="*/ 167 w 167"/>
                <a:gd name="T29" fmla="*/ 434 h 467"/>
                <a:gd name="T30" fmla="*/ 167 w 167"/>
                <a:gd name="T31" fmla="*/ 17 h 467"/>
                <a:gd name="T32" fmla="*/ 162 w 167"/>
                <a:gd name="T33" fmla="*/ 5 h 467"/>
                <a:gd name="T34" fmla="*/ 162 w 167"/>
                <a:gd name="T35" fmla="*/ 5 h 467"/>
                <a:gd name="T36" fmla="*/ 162 w 167"/>
                <a:gd name="T3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7" h="467">
                  <a:moveTo>
                    <a:pt x="162" y="5"/>
                  </a:moveTo>
                  <a:cubicBezTo>
                    <a:pt x="159" y="2"/>
                    <a:pt x="155" y="0"/>
                    <a:pt x="150" y="0"/>
                  </a:cubicBezTo>
                  <a:cubicBezTo>
                    <a:pt x="84" y="0"/>
                    <a:pt x="84" y="0"/>
                    <a:pt x="84" y="0"/>
                  </a:cubicBezTo>
                  <a:cubicBezTo>
                    <a:pt x="61" y="0"/>
                    <a:pt x="41" y="8"/>
                    <a:pt x="25" y="25"/>
                  </a:cubicBezTo>
                  <a:cubicBezTo>
                    <a:pt x="8" y="41"/>
                    <a:pt x="0" y="60"/>
                    <a:pt x="0" y="83"/>
                  </a:cubicBezTo>
                  <a:cubicBezTo>
                    <a:pt x="0" y="292"/>
                    <a:pt x="0" y="292"/>
                    <a:pt x="0" y="292"/>
                  </a:cubicBezTo>
                  <a:cubicBezTo>
                    <a:pt x="0" y="294"/>
                    <a:pt x="1" y="296"/>
                    <a:pt x="3" y="298"/>
                  </a:cubicBezTo>
                  <a:cubicBezTo>
                    <a:pt x="4" y="300"/>
                    <a:pt x="6" y="300"/>
                    <a:pt x="9" y="300"/>
                  </a:cubicBezTo>
                  <a:cubicBezTo>
                    <a:pt x="67" y="300"/>
                    <a:pt x="67" y="300"/>
                    <a:pt x="67" y="300"/>
                  </a:cubicBezTo>
                  <a:cubicBezTo>
                    <a:pt x="67" y="434"/>
                    <a:pt x="67" y="434"/>
                    <a:pt x="67" y="434"/>
                  </a:cubicBezTo>
                  <a:cubicBezTo>
                    <a:pt x="67" y="443"/>
                    <a:pt x="70" y="451"/>
                    <a:pt x="77" y="457"/>
                  </a:cubicBezTo>
                  <a:cubicBezTo>
                    <a:pt x="83" y="464"/>
                    <a:pt x="91" y="467"/>
                    <a:pt x="100" y="467"/>
                  </a:cubicBezTo>
                  <a:cubicBezTo>
                    <a:pt x="134" y="467"/>
                    <a:pt x="134" y="467"/>
                    <a:pt x="134" y="467"/>
                  </a:cubicBezTo>
                  <a:cubicBezTo>
                    <a:pt x="143" y="467"/>
                    <a:pt x="151" y="464"/>
                    <a:pt x="157" y="457"/>
                  </a:cubicBezTo>
                  <a:cubicBezTo>
                    <a:pt x="164" y="451"/>
                    <a:pt x="167" y="443"/>
                    <a:pt x="167" y="434"/>
                  </a:cubicBezTo>
                  <a:cubicBezTo>
                    <a:pt x="167" y="17"/>
                    <a:pt x="167" y="17"/>
                    <a:pt x="167" y="17"/>
                  </a:cubicBezTo>
                  <a:cubicBezTo>
                    <a:pt x="167" y="12"/>
                    <a:pt x="165" y="8"/>
                    <a:pt x="162" y="5"/>
                  </a:cubicBezTo>
                  <a:close/>
                  <a:moveTo>
                    <a:pt x="162" y="5"/>
                  </a:moveTo>
                  <a:cubicBezTo>
                    <a:pt x="162" y="5"/>
                    <a:pt x="162" y="5"/>
                    <a:pt x="162" y="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178" name="Group 251">
            <a:extLst>
              <a:ext uri="{FF2B5EF4-FFF2-40B4-BE49-F238E27FC236}">
                <a16:creationId xmlns:a16="http://schemas.microsoft.com/office/drawing/2014/main" id="{12AC8614-A1BB-4897-AA2F-A19ECBD67BF6}"/>
              </a:ext>
            </a:extLst>
          </p:cNvPr>
          <p:cNvGrpSpPr>
            <a:grpSpLocks noChangeAspect="1"/>
          </p:cNvGrpSpPr>
          <p:nvPr/>
        </p:nvGrpSpPr>
        <p:grpSpPr>
          <a:xfrm>
            <a:off x="4711774" y="5308378"/>
            <a:ext cx="247013" cy="242527"/>
            <a:chOff x="-1968500" y="1033463"/>
            <a:chExt cx="1573212" cy="1544636"/>
          </a:xfrm>
          <a:solidFill>
            <a:srgbClr val="000000"/>
          </a:solidFill>
        </p:grpSpPr>
        <p:sp>
          <p:nvSpPr>
            <p:cNvPr id="179" name="Freeform 505">
              <a:extLst>
                <a:ext uri="{FF2B5EF4-FFF2-40B4-BE49-F238E27FC236}">
                  <a16:creationId xmlns:a16="http://schemas.microsoft.com/office/drawing/2014/main" id="{FF1B690C-E1D6-4D54-BB19-4F4D45BF3AD8}"/>
                </a:ext>
              </a:extLst>
            </p:cNvPr>
            <p:cNvSpPr>
              <a:spLocks noEditPoints="1"/>
            </p:cNvSpPr>
            <p:nvPr/>
          </p:nvSpPr>
          <p:spPr bwMode="auto">
            <a:xfrm>
              <a:off x="-1968500" y="1285876"/>
              <a:ext cx="1573212" cy="1292223"/>
            </a:xfrm>
            <a:custGeom>
              <a:avLst/>
              <a:gdLst>
                <a:gd name="T0" fmla="*/ 412 w 417"/>
                <a:gd name="T1" fmla="*/ 155 h 342"/>
                <a:gd name="T2" fmla="*/ 400 w 417"/>
                <a:gd name="T3" fmla="*/ 150 h 342"/>
                <a:gd name="T4" fmla="*/ 342 w 417"/>
                <a:gd name="T5" fmla="*/ 150 h 342"/>
                <a:gd name="T6" fmla="*/ 342 w 417"/>
                <a:gd name="T7" fmla="*/ 73 h 342"/>
                <a:gd name="T8" fmla="*/ 387 w 417"/>
                <a:gd name="T9" fmla="*/ 28 h 342"/>
                <a:gd name="T10" fmla="*/ 392 w 417"/>
                <a:gd name="T11" fmla="*/ 16 h 342"/>
                <a:gd name="T12" fmla="*/ 387 w 417"/>
                <a:gd name="T13" fmla="*/ 5 h 342"/>
                <a:gd name="T14" fmla="*/ 375 w 417"/>
                <a:gd name="T15" fmla="*/ 0 h 342"/>
                <a:gd name="T16" fmla="*/ 364 w 417"/>
                <a:gd name="T17" fmla="*/ 5 h 342"/>
                <a:gd name="T18" fmla="*/ 319 w 417"/>
                <a:gd name="T19" fmla="*/ 50 h 342"/>
                <a:gd name="T20" fmla="*/ 99 w 417"/>
                <a:gd name="T21" fmla="*/ 50 h 342"/>
                <a:gd name="T22" fmla="*/ 53 w 417"/>
                <a:gd name="T23" fmla="*/ 5 h 342"/>
                <a:gd name="T24" fmla="*/ 42 w 417"/>
                <a:gd name="T25" fmla="*/ 0 h 342"/>
                <a:gd name="T26" fmla="*/ 30 w 417"/>
                <a:gd name="T27" fmla="*/ 5 h 342"/>
                <a:gd name="T28" fmla="*/ 25 w 417"/>
                <a:gd name="T29" fmla="*/ 16 h 342"/>
                <a:gd name="T30" fmla="*/ 30 w 417"/>
                <a:gd name="T31" fmla="*/ 28 h 342"/>
                <a:gd name="T32" fmla="*/ 75 w 417"/>
                <a:gd name="T33" fmla="*/ 73 h 342"/>
                <a:gd name="T34" fmla="*/ 75 w 417"/>
                <a:gd name="T35" fmla="*/ 150 h 342"/>
                <a:gd name="T36" fmla="*/ 17 w 417"/>
                <a:gd name="T37" fmla="*/ 150 h 342"/>
                <a:gd name="T38" fmla="*/ 5 w 417"/>
                <a:gd name="T39" fmla="*/ 155 h 342"/>
                <a:gd name="T40" fmla="*/ 0 w 417"/>
                <a:gd name="T41" fmla="*/ 167 h 342"/>
                <a:gd name="T42" fmla="*/ 5 w 417"/>
                <a:gd name="T43" fmla="*/ 178 h 342"/>
                <a:gd name="T44" fmla="*/ 17 w 417"/>
                <a:gd name="T45" fmla="*/ 183 h 342"/>
                <a:gd name="T46" fmla="*/ 75 w 417"/>
                <a:gd name="T47" fmla="*/ 183 h 342"/>
                <a:gd name="T48" fmla="*/ 90 w 417"/>
                <a:gd name="T49" fmla="*/ 255 h 342"/>
                <a:gd name="T50" fmla="*/ 38 w 417"/>
                <a:gd name="T51" fmla="*/ 314 h 342"/>
                <a:gd name="T52" fmla="*/ 34 w 417"/>
                <a:gd name="T53" fmla="*/ 326 h 342"/>
                <a:gd name="T54" fmla="*/ 39 w 417"/>
                <a:gd name="T55" fmla="*/ 338 h 342"/>
                <a:gd name="T56" fmla="*/ 50 w 417"/>
                <a:gd name="T57" fmla="*/ 342 h 342"/>
                <a:gd name="T58" fmla="*/ 63 w 417"/>
                <a:gd name="T59" fmla="*/ 336 h 342"/>
                <a:gd name="T60" fmla="*/ 110 w 417"/>
                <a:gd name="T61" fmla="*/ 282 h 342"/>
                <a:gd name="T62" fmla="*/ 114 w 417"/>
                <a:gd name="T63" fmla="*/ 286 h 342"/>
                <a:gd name="T64" fmla="*/ 126 w 417"/>
                <a:gd name="T65" fmla="*/ 294 h 342"/>
                <a:gd name="T66" fmla="*/ 143 w 417"/>
                <a:gd name="T67" fmla="*/ 305 h 342"/>
                <a:gd name="T68" fmla="*/ 165 w 417"/>
                <a:gd name="T69" fmla="*/ 313 h 342"/>
                <a:gd name="T70" fmla="*/ 192 w 417"/>
                <a:gd name="T71" fmla="*/ 317 h 342"/>
                <a:gd name="T72" fmla="*/ 192 w 417"/>
                <a:gd name="T73" fmla="*/ 83 h 342"/>
                <a:gd name="T74" fmla="*/ 225 w 417"/>
                <a:gd name="T75" fmla="*/ 83 h 342"/>
                <a:gd name="T76" fmla="*/ 225 w 417"/>
                <a:gd name="T77" fmla="*/ 317 h 342"/>
                <a:gd name="T78" fmla="*/ 251 w 417"/>
                <a:gd name="T79" fmla="*/ 313 h 342"/>
                <a:gd name="T80" fmla="*/ 272 w 417"/>
                <a:gd name="T81" fmla="*/ 306 h 342"/>
                <a:gd name="T82" fmla="*/ 289 w 417"/>
                <a:gd name="T83" fmla="*/ 296 h 342"/>
                <a:gd name="T84" fmla="*/ 300 w 417"/>
                <a:gd name="T85" fmla="*/ 289 h 342"/>
                <a:gd name="T86" fmla="*/ 304 w 417"/>
                <a:gd name="T87" fmla="*/ 285 h 342"/>
                <a:gd name="T88" fmla="*/ 355 w 417"/>
                <a:gd name="T89" fmla="*/ 337 h 342"/>
                <a:gd name="T90" fmla="*/ 367 w 417"/>
                <a:gd name="T91" fmla="*/ 342 h 342"/>
                <a:gd name="T92" fmla="*/ 379 w 417"/>
                <a:gd name="T93" fmla="*/ 337 h 342"/>
                <a:gd name="T94" fmla="*/ 384 w 417"/>
                <a:gd name="T95" fmla="*/ 325 h 342"/>
                <a:gd name="T96" fmla="*/ 379 w 417"/>
                <a:gd name="T97" fmla="*/ 313 h 342"/>
                <a:gd name="T98" fmla="*/ 325 w 417"/>
                <a:gd name="T99" fmla="*/ 259 h 342"/>
                <a:gd name="T100" fmla="*/ 342 w 417"/>
                <a:gd name="T101" fmla="*/ 183 h 342"/>
                <a:gd name="T102" fmla="*/ 400 w 417"/>
                <a:gd name="T103" fmla="*/ 183 h 342"/>
                <a:gd name="T104" fmla="*/ 412 w 417"/>
                <a:gd name="T105" fmla="*/ 178 h 342"/>
                <a:gd name="T106" fmla="*/ 417 w 417"/>
                <a:gd name="T107" fmla="*/ 167 h 342"/>
                <a:gd name="T108" fmla="*/ 412 w 417"/>
                <a:gd name="T109" fmla="*/ 155 h 342"/>
                <a:gd name="T110" fmla="*/ 412 w 417"/>
                <a:gd name="T111" fmla="*/ 155 h 342"/>
                <a:gd name="T112" fmla="*/ 412 w 417"/>
                <a:gd name="T113" fmla="*/ 15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 h="342">
                  <a:moveTo>
                    <a:pt x="412" y="155"/>
                  </a:moveTo>
                  <a:cubicBezTo>
                    <a:pt x="409" y="152"/>
                    <a:pt x="405" y="150"/>
                    <a:pt x="400" y="150"/>
                  </a:cubicBezTo>
                  <a:cubicBezTo>
                    <a:pt x="342" y="150"/>
                    <a:pt x="342" y="150"/>
                    <a:pt x="342" y="150"/>
                  </a:cubicBezTo>
                  <a:cubicBezTo>
                    <a:pt x="342" y="73"/>
                    <a:pt x="342" y="73"/>
                    <a:pt x="342" y="73"/>
                  </a:cubicBezTo>
                  <a:cubicBezTo>
                    <a:pt x="387" y="28"/>
                    <a:pt x="387" y="28"/>
                    <a:pt x="387" y="28"/>
                  </a:cubicBezTo>
                  <a:cubicBezTo>
                    <a:pt x="390" y="25"/>
                    <a:pt x="392" y="21"/>
                    <a:pt x="392" y="16"/>
                  </a:cubicBezTo>
                  <a:cubicBezTo>
                    <a:pt x="392" y="12"/>
                    <a:pt x="390" y="8"/>
                    <a:pt x="387" y="5"/>
                  </a:cubicBezTo>
                  <a:cubicBezTo>
                    <a:pt x="384" y="1"/>
                    <a:pt x="380" y="0"/>
                    <a:pt x="375" y="0"/>
                  </a:cubicBezTo>
                  <a:cubicBezTo>
                    <a:pt x="371" y="0"/>
                    <a:pt x="367" y="1"/>
                    <a:pt x="364" y="5"/>
                  </a:cubicBezTo>
                  <a:cubicBezTo>
                    <a:pt x="319" y="50"/>
                    <a:pt x="319" y="50"/>
                    <a:pt x="319" y="50"/>
                  </a:cubicBezTo>
                  <a:cubicBezTo>
                    <a:pt x="99" y="50"/>
                    <a:pt x="99" y="50"/>
                    <a:pt x="99" y="50"/>
                  </a:cubicBezTo>
                  <a:cubicBezTo>
                    <a:pt x="53" y="5"/>
                    <a:pt x="53" y="5"/>
                    <a:pt x="53" y="5"/>
                  </a:cubicBezTo>
                  <a:cubicBezTo>
                    <a:pt x="50" y="1"/>
                    <a:pt x="46" y="0"/>
                    <a:pt x="42" y="0"/>
                  </a:cubicBezTo>
                  <a:cubicBezTo>
                    <a:pt x="37" y="0"/>
                    <a:pt x="33" y="1"/>
                    <a:pt x="30" y="5"/>
                  </a:cubicBezTo>
                  <a:cubicBezTo>
                    <a:pt x="27" y="8"/>
                    <a:pt x="25" y="12"/>
                    <a:pt x="25" y="16"/>
                  </a:cubicBezTo>
                  <a:cubicBezTo>
                    <a:pt x="25" y="21"/>
                    <a:pt x="27" y="25"/>
                    <a:pt x="30" y="28"/>
                  </a:cubicBezTo>
                  <a:cubicBezTo>
                    <a:pt x="75" y="73"/>
                    <a:pt x="75" y="73"/>
                    <a:pt x="75" y="73"/>
                  </a:cubicBezTo>
                  <a:cubicBezTo>
                    <a:pt x="75" y="150"/>
                    <a:pt x="75" y="150"/>
                    <a:pt x="75" y="150"/>
                  </a:cubicBezTo>
                  <a:cubicBezTo>
                    <a:pt x="17" y="150"/>
                    <a:pt x="17" y="150"/>
                    <a:pt x="17" y="150"/>
                  </a:cubicBezTo>
                  <a:cubicBezTo>
                    <a:pt x="12" y="150"/>
                    <a:pt x="8" y="152"/>
                    <a:pt x="5" y="155"/>
                  </a:cubicBezTo>
                  <a:cubicBezTo>
                    <a:pt x="2" y="158"/>
                    <a:pt x="0" y="162"/>
                    <a:pt x="0" y="167"/>
                  </a:cubicBezTo>
                  <a:cubicBezTo>
                    <a:pt x="0" y="171"/>
                    <a:pt x="2" y="175"/>
                    <a:pt x="5" y="178"/>
                  </a:cubicBezTo>
                  <a:cubicBezTo>
                    <a:pt x="8" y="182"/>
                    <a:pt x="12" y="183"/>
                    <a:pt x="17" y="183"/>
                  </a:cubicBezTo>
                  <a:cubicBezTo>
                    <a:pt x="75" y="183"/>
                    <a:pt x="75" y="183"/>
                    <a:pt x="75" y="183"/>
                  </a:cubicBezTo>
                  <a:cubicBezTo>
                    <a:pt x="75" y="211"/>
                    <a:pt x="80" y="235"/>
                    <a:pt x="90" y="255"/>
                  </a:cubicBezTo>
                  <a:cubicBezTo>
                    <a:pt x="38" y="314"/>
                    <a:pt x="38" y="314"/>
                    <a:pt x="38" y="314"/>
                  </a:cubicBezTo>
                  <a:cubicBezTo>
                    <a:pt x="35" y="317"/>
                    <a:pt x="33" y="321"/>
                    <a:pt x="34" y="326"/>
                  </a:cubicBezTo>
                  <a:cubicBezTo>
                    <a:pt x="34" y="331"/>
                    <a:pt x="36" y="334"/>
                    <a:pt x="39" y="338"/>
                  </a:cubicBezTo>
                  <a:cubicBezTo>
                    <a:pt x="42" y="340"/>
                    <a:pt x="46" y="342"/>
                    <a:pt x="50" y="342"/>
                  </a:cubicBezTo>
                  <a:cubicBezTo>
                    <a:pt x="55" y="342"/>
                    <a:pt x="59" y="340"/>
                    <a:pt x="63" y="336"/>
                  </a:cubicBezTo>
                  <a:cubicBezTo>
                    <a:pt x="110" y="282"/>
                    <a:pt x="110" y="282"/>
                    <a:pt x="110" y="282"/>
                  </a:cubicBezTo>
                  <a:cubicBezTo>
                    <a:pt x="114" y="286"/>
                    <a:pt x="114" y="286"/>
                    <a:pt x="114" y="286"/>
                  </a:cubicBezTo>
                  <a:cubicBezTo>
                    <a:pt x="117" y="288"/>
                    <a:pt x="120" y="291"/>
                    <a:pt x="126" y="294"/>
                  </a:cubicBezTo>
                  <a:cubicBezTo>
                    <a:pt x="131" y="298"/>
                    <a:pt x="136" y="301"/>
                    <a:pt x="143" y="305"/>
                  </a:cubicBezTo>
                  <a:cubicBezTo>
                    <a:pt x="149" y="308"/>
                    <a:pt x="157" y="311"/>
                    <a:pt x="165" y="313"/>
                  </a:cubicBezTo>
                  <a:cubicBezTo>
                    <a:pt x="174" y="316"/>
                    <a:pt x="183" y="317"/>
                    <a:pt x="192" y="317"/>
                  </a:cubicBezTo>
                  <a:cubicBezTo>
                    <a:pt x="192" y="83"/>
                    <a:pt x="192" y="83"/>
                    <a:pt x="192" y="83"/>
                  </a:cubicBezTo>
                  <a:cubicBezTo>
                    <a:pt x="225" y="83"/>
                    <a:pt x="225" y="83"/>
                    <a:pt x="225" y="83"/>
                  </a:cubicBezTo>
                  <a:cubicBezTo>
                    <a:pt x="225" y="317"/>
                    <a:pt x="225" y="317"/>
                    <a:pt x="225" y="317"/>
                  </a:cubicBezTo>
                  <a:cubicBezTo>
                    <a:pt x="234" y="317"/>
                    <a:pt x="242" y="316"/>
                    <a:pt x="251" y="313"/>
                  </a:cubicBezTo>
                  <a:cubicBezTo>
                    <a:pt x="259" y="311"/>
                    <a:pt x="266" y="309"/>
                    <a:pt x="272" y="306"/>
                  </a:cubicBezTo>
                  <a:cubicBezTo>
                    <a:pt x="278" y="303"/>
                    <a:pt x="283" y="300"/>
                    <a:pt x="289" y="296"/>
                  </a:cubicBezTo>
                  <a:cubicBezTo>
                    <a:pt x="294" y="293"/>
                    <a:pt x="298" y="290"/>
                    <a:pt x="300" y="289"/>
                  </a:cubicBezTo>
                  <a:cubicBezTo>
                    <a:pt x="302" y="287"/>
                    <a:pt x="303" y="286"/>
                    <a:pt x="304" y="285"/>
                  </a:cubicBezTo>
                  <a:cubicBezTo>
                    <a:pt x="355" y="337"/>
                    <a:pt x="355" y="337"/>
                    <a:pt x="355" y="337"/>
                  </a:cubicBezTo>
                  <a:cubicBezTo>
                    <a:pt x="359" y="340"/>
                    <a:pt x="362" y="342"/>
                    <a:pt x="367" y="342"/>
                  </a:cubicBezTo>
                  <a:cubicBezTo>
                    <a:pt x="372" y="342"/>
                    <a:pt x="376" y="340"/>
                    <a:pt x="379" y="337"/>
                  </a:cubicBezTo>
                  <a:cubicBezTo>
                    <a:pt x="382" y="334"/>
                    <a:pt x="384" y="330"/>
                    <a:pt x="384" y="325"/>
                  </a:cubicBezTo>
                  <a:cubicBezTo>
                    <a:pt x="384" y="321"/>
                    <a:pt x="382" y="317"/>
                    <a:pt x="379" y="313"/>
                  </a:cubicBezTo>
                  <a:cubicBezTo>
                    <a:pt x="325" y="259"/>
                    <a:pt x="325" y="259"/>
                    <a:pt x="325" y="259"/>
                  </a:cubicBezTo>
                  <a:cubicBezTo>
                    <a:pt x="336" y="238"/>
                    <a:pt x="342" y="213"/>
                    <a:pt x="342" y="183"/>
                  </a:cubicBezTo>
                  <a:cubicBezTo>
                    <a:pt x="400" y="183"/>
                    <a:pt x="400" y="183"/>
                    <a:pt x="400" y="183"/>
                  </a:cubicBezTo>
                  <a:cubicBezTo>
                    <a:pt x="405" y="183"/>
                    <a:pt x="409" y="182"/>
                    <a:pt x="412" y="178"/>
                  </a:cubicBezTo>
                  <a:cubicBezTo>
                    <a:pt x="416" y="175"/>
                    <a:pt x="417" y="171"/>
                    <a:pt x="417" y="167"/>
                  </a:cubicBezTo>
                  <a:cubicBezTo>
                    <a:pt x="417" y="162"/>
                    <a:pt x="416" y="158"/>
                    <a:pt x="412" y="155"/>
                  </a:cubicBezTo>
                  <a:close/>
                  <a:moveTo>
                    <a:pt x="412" y="155"/>
                  </a:moveTo>
                  <a:cubicBezTo>
                    <a:pt x="412" y="155"/>
                    <a:pt x="412" y="155"/>
                    <a:pt x="412" y="15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80" name="Freeform 506">
              <a:extLst>
                <a:ext uri="{FF2B5EF4-FFF2-40B4-BE49-F238E27FC236}">
                  <a16:creationId xmlns:a16="http://schemas.microsoft.com/office/drawing/2014/main" id="{991442C1-287A-485B-B744-AF67E9A7656C}"/>
                </a:ext>
              </a:extLst>
            </p:cNvPr>
            <p:cNvSpPr>
              <a:spLocks noEditPoints="1"/>
            </p:cNvSpPr>
            <p:nvPr/>
          </p:nvSpPr>
          <p:spPr bwMode="auto">
            <a:xfrm>
              <a:off x="-1497013" y="1033463"/>
              <a:ext cx="630239" cy="312736"/>
            </a:xfrm>
            <a:custGeom>
              <a:avLst/>
              <a:gdLst>
                <a:gd name="T0" fmla="*/ 143 w 167"/>
                <a:gd name="T1" fmla="*/ 24 h 83"/>
                <a:gd name="T2" fmla="*/ 84 w 167"/>
                <a:gd name="T3" fmla="*/ 0 h 83"/>
                <a:gd name="T4" fmla="*/ 25 w 167"/>
                <a:gd name="T5" fmla="*/ 24 h 83"/>
                <a:gd name="T6" fmla="*/ 0 w 167"/>
                <a:gd name="T7" fmla="*/ 83 h 83"/>
                <a:gd name="T8" fmla="*/ 167 w 167"/>
                <a:gd name="T9" fmla="*/ 83 h 83"/>
                <a:gd name="T10" fmla="*/ 143 w 167"/>
                <a:gd name="T11" fmla="*/ 24 h 83"/>
                <a:gd name="T12" fmla="*/ 143 w 167"/>
                <a:gd name="T13" fmla="*/ 24 h 83"/>
                <a:gd name="T14" fmla="*/ 143 w 167"/>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83">
                  <a:moveTo>
                    <a:pt x="143" y="24"/>
                  </a:moveTo>
                  <a:cubicBezTo>
                    <a:pt x="126" y="8"/>
                    <a:pt x="107" y="0"/>
                    <a:pt x="84" y="0"/>
                  </a:cubicBezTo>
                  <a:cubicBezTo>
                    <a:pt x="60" y="0"/>
                    <a:pt x="41" y="8"/>
                    <a:pt x="25" y="24"/>
                  </a:cubicBezTo>
                  <a:cubicBezTo>
                    <a:pt x="8" y="41"/>
                    <a:pt x="0" y="60"/>
                    <a:pt x="0" y="83"/>
                  </a:cubicBezTo>
                  <a:cubicBezTo>
                    <a:pt x="167" y="83"/>
                    <a:pt x="167" y="83"/>
                    <a:pt x="167" y="83"/>
                  </a:cubicBezTo>
                  <a:cubicBezTo>
                    <a:pt x="167" y="60"/>
                    <a:pt x="159" y="41"/>
                    <a:pt x="143" y="24"/>
                  </a:cubicBezTo>
                  <a:close/>
                  <a:moveTo>
                    <a:pt x="143" y="24"/>
                  </a:moveTo>
                  <a:cubicBezTo>
                    <a:pt x="143" y="24"/>
                    <a:pt x="143" y="24"/>
                    <a:pt x="143" y="2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181" name="Group 254">
            <a:extLst>
              <a:ext uri="{FF2B5EF4-FFF2-40B4-BE49-F238E27FC236}">
                <a16:creationId xmlns:a16="http://schemas.microsoft.com/office/drawing/2014/main" id="{567125D7-DBF3-4441-89B3-8C9C40459CB3}"/>
              </a:ext>
            </a:extLst>
          </p:cNvPr>
          <p:cNvGrpSpPr>
            <a:grpSpLocks noChangeAspect="1"/>
          </p:cNvGrpSpPr>
          <p:nvPr/>
        </p:nvGrpSpPr>
        <p:grpSpPr>
          <a:xfrm>
            <a:off x="5330882" y="5306029"/>
            <a:ext cx="273380" cy="247221"/>
            <a:chOff x="-911227" y="4276716"/>
            <a:chExt cx="331788" cy="300038"/>
          </a:xfrm>
          <a:solidFill>
            <a:srgbClr val="000000"/>
          </a:solidFill>
        </p:grpSpPr>
        <p:sp>
          <p:nvSpPr>
            <p:cNvPr id="182" name="Freeform 510">
              <a:extLst>
                <a:ext uri="{FF2B5EF4-FFF2-40B4-BE49-F238E27FC236}">
                  <a16:creationId xmlns:a16="http://schemas.microsoft.com/office/drawing/2014/main" id="{46BF7806-7E98-43D6-A6A5-D5D41C76590A}"/>
                </a:ext>
              </a:extLst>
            </p:cNvPr>
            <p:cNvSpPr>
              <a:spLocks noEditPoints="1"/>
            </p:cNvSpPr>
            <p:nvPr/>
          </p:nvSpPr>
          <p:spPr bwMode="auto">
            <a:xfrm>
              <a:off x="-865191" y="4330692"/>
              <a:ext cx="239713" cy="246062"/>
            </a:xfrm>
            <a:custGeom>
              <a:avLst/>
              <a:gdLst>
                <a:gd name="T0" fmla="*/ 0 w 62"/>
                <a:gd name="T1" fmla="*/ 61 h 63"/>
                <a:gd name="T2" fmla="*/ 2 w 62"/>
                <a:gd name="T3" fmla="*/ 63 h 63"/>
                <a:gd name="T4" fmla="*/ 23 w 62"/>
                <a:gd name="T5" fmla="*/ 63 h 63"/>
                <a:gd name="T6" fmla="*/ 23 w 62"/>
                <a:gd name="T7" fmla="*/ 45 h 63"/>
                <a:gd name="T8" fmla="*/ 26 w 62"/>
                <a:gd name="T9" fmla="*/ 42 h 63"/>
                <a:gd name="T10" fmla="*/ 35 w 62"/>
                <a:gd name="T11" fmla="*/ 42 h 63"/>
                <a:gd name="T12" fmla="*/ 38 w 62"/>
                <a:gd name="T13" fmla="*/ 45 h 63"/>
                <a:gd name="T14" fmla="*/ 38 w 62"/>
                <a:gd name="T15" fmla="*/ 63 h 63"/>
                <a:gd name="T16" fmla="*/ 59 w 62"/>
                <a:gd name="T17" fmla="*/ 63 h 63"/>
                <a:gd name="T18" fmla="*/ 62 w 62"/>
                <a:gd name="T19" fmla="*/ 60 h 63"/>
                <a:gd name="T20" fmla="*/ 62 w 62"/>
                <a:gd name="T21" fmla="*/ 27 h 63"/>
                <a:gd name="T22" fmla="*/ 32 w 62"/>
                <a:gd name="T23" fmla="*/ 0 h 63"/>
                <a:gd name="T24" fmla="*/ 0 w 62"/>
                <a:gd name="T25" fmla="*/ 27 h 63"/>
                <a:gd name="T26" fmla="*/ 0 w 62"/>
                <a:gd name="T27" fmla="*/ 61 h 63"/>
                <a:gd name="T28" fmla="*/ 0 w 62"/>
                <a:gd name="T29" fmla="*/ 61 h 63"/>
                <a:gd name="T30" fmla="*/ 0 w 62"/>
                <a:gd name="T31"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63">
                  <a:moveTo>
                    <a:pt x="0" y="61"/>
                  </a:moveTo>
                  <a:cubicBezTo>
                    <a:pt x="0" y="61"/>
                    <a:pt x="0" y="63"/>
                    <a:pt x="2" y="63"/>
                  </a:cubicBezTo>
                  <a:cubicBezTo>
                    <a:pt x="4" y="63"/>
                    <a:pt x="23" y="63"/>
                    <a:pt x="23" y="63"/>
                  </a:cubicBezTo>
                  <a:cubicBezTo>
                    <a:pt x="23" y="45"/>
                    <a:pt x="23" y="45"/>
                    <a:pt x="23" y="45"/>
                  </a:cubicBezTo>
                  <a:cubicBezTo>
                    <a:pt x="23" y="45"/>
                    <a:pt x="23" y="42"/>
                    <a:pt x="26" y="42"/>
                  </a:cubicBezTo>
                  <a:cubicBezTo>
                    <a:pt x="35" y="42"/>
                    <a:pt x="35" y="42"/>
                    <a:pt x="35" y="42"/>
                  </a:cubicBezTo>
                  <a:cubicBezTo>
                    <a:pt x="38" y="42"/>
                    <a:pt x="38" y="45"/>
                    <a:pt x="38" y="45"/>
                  </a:cubicBezTo>
                  <a:cubicBezTo>
                    <a:pt x="38" y="63"/>
                    <a:pt x="38" y="63"/>
                    <a:pt x="38" y="63"/>
                  </a:cubicBezTo>
                  <a:cubicBezTo>
                    <a:pt x="59" y="63"/>
                    <a:pt x="59" y="63"/>
                    <a:pt x="59" y="63"/>
                  </a:cubicBezTo>
                  <a:cubicBezTo>
                    <a:pt x="62" y="63"/>
                    <a:pt x="62" y="60"/>
                    <a:pt x="62" y="60"/>
                  </a:cubicBezTo>
                  <a:cubicBezTo>
                    <a:pt x="62" y="27"/>
                    <a:pt x="62" y="27"/>
                    <a:pt x="62" y="27"/>
                  </a:cubicBezTo>
                  <a:cubicBezTo>
                    <a:pt x="32" y="0"/>
                    <a:pt x="32" y="0"/>
                    <a:pt x="32" y="0"/>
                  </a:cubicBezTo>
                  <a:cubicBezTo>
                    <a:pt x="0" y="27"/>
                    <a:pt x="0" y="27"/>
                    <a:pt x="0" y="27"/>
                  </a:cubicBezTo>
                  <a:lnTo>
                    <a:pt x="0" y="61"/>
                  </a:lnTo>
                  <a:close/>
                  <a:moveTo>
                    <a:pt x="0" y="61"/>
                  </a:moveTo>
                  <a:cubicBezTo>
                    <a:pt x="0" y="61"/>
                    <a:pt x="0" y="61"/>
                    <a:pt x="0" y="61"/>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83" name="Freeform 511">
              <a:extLst>
                <a:ext uri="{FF2B5EF4-FFF2-40B4-BE49-F238E27FC236}">
                  <a16:creationId xmlns:a16="http://schemas.microsoft.com/office/drawing/2014/main" id="{940499D8-24F6-42A1-A668-D522810059F2}"/>
                </a:ext>
              </a:extLst>
            </p:cNvPr>
            <p:cNvSpPr>
              <a:spLocks noEditPoints="1"/>
            </p:cNvSpPr>
            <p:nvPr/>
          </p:nvSpPr>
          <p:spPr bwMode="auto">
            <a:xfrm>
              <a:off x="-911227" y="4276716"/>
              <a:ext cx="331788" cy="171449"/>
            </a:xfrm>
            <a:custGeom>
              <a:avLst/>
              <a:gdLst>
                <a:gd name="T0" fmla="*/ 0 w 86"/>
                <a:gd name="T1" fmla="*/ 39 h 44"/>
                <a:gd name="T2" fmla="*/ 9 w 86"/>
                <a:gd name="T3" fmla="*/ 39 h 44"/>
                <a:gd name="T4" fmla="*/ 44 w 86"/>
                <a:gd name="T5" fmla="*/ 9 h 44"/>
                <a:gd name="T6" fmla="*/ 77 w 86"/>
                <a:gd name="T7" fmla="*/ 39 h 44"/>
                <a:gd name="T8" fmla="*/ 86 w 86"/>
                <a:gd name="T9" fmla="*/ 39 h 44"/>
                <a:gd name="T10" fmla="*/ 44 w 86"/>
                <a:gd name="T11" fmla="*/ 0 h 44"/>
                <a:gd name="T12" fmla="*/ 0 w 86"/>
                <a:gd name="T13" fmla="*/ 39 h 44"/>
                <a:gd name="T14" fmla="*/ 0 w 86"/>
                <a:gd name="T15" fmla="*/ 39 h 44"/>
                <a:gd name="T16" fmla="*/ 0 w 86"/>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44">
                  <a:moveTo>
                    <a:pt x="0" y="39"/>
                  </a:moveTo>
                  <a:cubicBezTo>
                    <a:pt x="0" y="39"/>
                    <a:pt x="3" y="44"/>
                    <a:pt x="9" y="39"/>
                  </a:cubicBezTo>
                  <a:cubicBezTo>
                    <a:pt x="44" y="9"/>
                    <a:pt x="44" y="9"/>
                    <a:pt x="44" y="9"/>
                  </a:cubicBezTo>
                  <a:cubicBezTo>
                    <a:pt x="77" y="39"/>
                    <a:pt x="77" y="39"/>
                    <a:pt x="77" y="39"/>
                  </a:cubicBezTo>
                  <a:cubicBezTo>
                    <a:pt x="84" y="43"/>
                    <a:pt x="86" y="39"/>
                    <a:pt x="86" y="39"/>
                  </a:cubicBezTo>
                  <a:cubicBezTo>
                    <a:pt x="44" y="0"/>
                    <a:pt x="44" y="0"/>
                    <a:pt x="44" y="0"/>
                  </a:cubicBezTo>
                  <a:lnTo>
                    <a:pt x="0" y="39"/>
                  </a:lnTo>
                  <a:close/>
                  <a:moveTo>
                    <a:pt x="0" y="39"/>
                  </a:moveTo>
                  <a:cubicBezTo>
                    <a:pt x="0" y="39"/>
                    <a:pt x="0" y="39"/>
                    <a:pt x="0" y="39"/>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84" name="Freeform 512">
              <a:extLst>
                <a:ext uri="{FF2B5EF4-FFF2-40B4-BE49-F238E27FC236}">
                  <a16:creationId xmlns:a16="http://schemas.microsoft.com/office/drawing/2014/main" id="{9153EF95-1A77-4B96-9C27-EDC012A484CE}"/>
                </a:ext>
              </a:extLst>
            </p:cNvPr>
            <p:cNvSpPr>
              <a:spLocks noEditPoints="1"/>
            </p:cNvSpPr>
            <p:nvPr/>
          </p:nvSpPr>
          <p:spPr bwMode="auto">
            <a:xfrm>
              <a:off x="-649293" y="4311635"/>
              <a:ext cx="31750" cy="65088"/>
            </a:xfrm>
            <a:custGeom>
              <a:avLst/>
              <a:gdLst>
                <a:gd name="T0" fmla="*/ 20 w 20"/>
                <a:gd name="T1" fmla="*/ 0 h 41"/>
                <a:gd name="T2" fmla="*/ 0 w 20"/>
                <a:gd name="T3" fmla="*/ 0 h 41"/>
                <a:gd name="T4" fmla="*/ 0 w 20"/>
                <a:gd name="T5" fmla="*/ 24 h 41"/>
                <a:gd name="T6" fmla="*/ 20 w 20"/>
                <a:gd name="T7" fmla="*/ 41 h 41"/>
                <a:gd name="T8" fmla="*/ 20 w 20"/>
                <a:gd name="T9" fmla="*/ 0 h 41"/>
                <a:gd name="T10" fmla="*/ 20 w 20"/>
                <a:gd name="T11" fmla="*/ 0 h 41"/>
                <a:gd name="T12" fmla="*/ 20 w 2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0" h="41">
                  <a:moveTo>
                    <a:pt x="20" y="0"/>
                  </a:moveTo>
                  <a:lnTo>
                    <a:pt x="0" y="0"/>
                  </a:lnTo>
                  <a:lnTo>
                    <a:pt x="0" y="24"/>
                  </a:lnTo>
                  <a:lnTo>
                    <a:pt x="20" y="41"/>
                  </a:lnTo>
                  <a:lnTo>
                    <a:pt x="20" y="0"/>
                  </a:lnTo>
                  <a:close/>
                  <a:moveTo>
                    <a:pt x="20" y="0"/>
                  </a:moveTo>
                  <a:lnTo>
                    <a:pt x="20" y="0"/>
                  </a:lnTo>
                  <a:close/>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85" name="Freeform 513">
              <a:extLst>
                <a:ext uri="{FF2B5EF4-FFF2-40B4-BE49-F238E27FC236}">
                  <a16:creationId xmlns:a16="http://schemas.microsoft.com/office/drawing/2014/main" id="{1C82B337-012F-40B4-A548-306114E5D5AC}"/>
                </a:ext>
              </a:extLst>
            </p:cNvPr>
            <p:cNvSpPr>
              <a:spLocks noEditPoints="1"/>
            </p:cNvSpPr>
            <p:nvPr/>
          </p:nvSpPr>
          <p:spPr bwMode="auto">
            <a:xfrm>
              <a:off x="-649288" y="4311650"/>
              <a:ext cx="31750" cy="65088"/>
            </a:xfrm>
            <a:custGeom>
              <a:avLst/>
              <a:gdLst>
                <a:gd name="T0" fmla="*/ 20 w 20"/>
                <a:gd name="T1" fmla="*/ 0 h 41"/>
                <a:gd name="T2" fmla="*/ 0 w 20"/>
                <a:gd name="T3" fmla="*/ 0 h 41"/>
                <a:gd name="T4" fmla="*/ 0 w 20"/>
                <a:gd name="T5" fmla="*/ 24 h 41"/>
                <a:gd name="T6" fmla="*/ 20 w 20"/>
                <a:gd name="T7" fmla="*/ 41 h 41"/>
                <a:gd name="T8" fmla="*/ 20 w 20"/>
                <a:gd name="T9" fmla="*/ 0 h 41"/>
                <a:gd name="T10" fmla="*/ 20 w 20"/>
                <a:gd name="T11" fmla="*/ 0 h 41"/>
                <a:gd name="T12" fmla="*/ 20 w 2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0" h="41">
                  <a:moveTo>
                    <a:pt x="20" y="0"/>
                  </a:moveTo>
                  <a:lnTo>
                    <a:pt x="0" y="0"/>
                  </a:lnTo>
                  <a:lnTo>
                    <a:pt x="0" y="24"/>
                  </a:lnTo>
                  <a:lnTo>
                    <a:pt x="20" y="41"/>
                  </a:lnTo>
                  <a:lnTo>
                    <a:pt x="20" y="0"/>
                  </a:lnTo>
                  <a:moveTo>
                    <a:pt x="20" y="0"/>
                  </a:moveTo>
                  <a:lnTo>
                    <a:pt x="20" y="0"/>
                  </a:ln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86" name="Freeform 118">
            <a:extLst>
              <a:ext uri="{FF2B5EF4-FFF2-40B4-BE49-F238E27FC236}">
                <a16:creationId xmlns:a16="http://schemas.microsoft.com/office/drawing/2014/main" id="{C2EBB91A-A89D-4762-BCB1-D6B3B0125C97}"/>
              </a:ext>
            </a:extLst>
          </p:cNvPr>
          <p:cNvSpPr>
            <a:spLocks noChangeAspect="1" noEditPoints="1"/>
          </p:cNvSpPr>
          <p:nvPr/>
        </p:nvSpPr>
        <p:spPr bwMode="auto">
          <a:xfrm>
            <a:off x="1352901" y="2745755"/>
            <a:ext cx="267702" cy="267702"/>
          </a:xfrm>
          <a:custGeom>
            <a:avLst/>
            <a:gdLst>
              <a:gd name="T0" fmla="*/ 393 w 400"/>
              <a:gd name="T1" fmla="*/ 162 h 400"/>
              <a:gd name="T2" fmla="*/ 335 w 400"/>
              <a:gd name="T3" fmla="*/ 130 h 400"/>
              <a:gd name="T4" fmla="*/ 362 w 400"/>
              <a:gd name="T5" fmla="*/ 94 h 400"/>
              <a:gd name="T6" fmla="*/ 362 w 400"/>
              <a:gd name="T7" fmla="*/ 82 h 400"/>
              <a:gd name="T8" fmla="*/ 313 w 400"/>
              <a:gd name="T9" fmla="*/ 35 h 400"/>
              <a:gd name="T10" fmla="*/ 269 w 400"/>
              <a:gd name="T11" fmla="*/ 65 h 400"/>
              <a:gd name="T12" fmla="*/ 239 w 400"/>
              <a:gd name="T13" fmla="*/ 8 h 400"/>
              <a:gd name="T14" fmla="*/ 229 w 400"/>
              <a:gd name="T15" fmla="*/ 0 h 400"/>
              <a:gd name="T16" fmla="*/ 162 w 400"/>
              <a:gd name="T17" fmla="*/ 7 h 400"/>
              <a:gd name="T18" fmla="*/ 131 w 400"/>
              <a:gd name="T19" fmla="*/ 66 h 400"/>
              <a:gd name="T20" fmla="*/ 88 w 400"/>
              <a:gd name="T21" fmla="*/ 35 h 400"/>
              <a:gd name="T22" fmla="*/ 38 w 400"/>
              <a:gd name="T23" fmla="*/ 82 h 400"/>
              <a:gd name="T24" fmla="*/ 38 w 400"/>
              <a:gd name="T25" fmla="*/ 94 h 400"/>
              <a:gd name="T26" fmla="*/ 56 w 400"/>
              <a:gd name="T27" fmla="*/ 154 h 400"/>
              <a:gd name="T28" fmla="*/ 2 w 400"/>
              <a:gd name="T29" fmla="*/ 165 h 400"/>
              <a:gd name="T30" fmla="*/ 0 w 400"/>
              <a:gd name="T31" fmla="*/ 229 h 400"/>
              <a:gd name="T32" fmla="*/ 8 w 400"/>
              <a:gd name="T33" fmla="*/ 238 h 400"/>
              <a:gd name="T34" fmla="*/ 66 w 400"/>
              <a:gd name="T35" fmla="*/ 271 h 400"/>
              <a:gd name="T36" fmla="*/ 39 w 400"/>
              <a:gd name="T37" fmla="*/ 307 h 400"/>
              <a:gd name="T38" fmla="*/ 38 w 400"/>
              <a:gd name="T39" fmla="*/ 319 h 400"/>
              <a:gd name="T40" fmla="*/ 88 w 400"/>
              <a:gd name="T41" fmla="*/ 365 h 400"/>
              <a:gd name="T42" fmla="*/ 131 w 400"/>
              <a:gd name="T43" fmla="*/ 335 h 400"/>
              <a:gd name="T44" fmla="*/ 162 w 400"/>
              <a:gd name="T45" fmla="*/ 393 h 400"/>
              <a:gd name="T46" fmla="*/ 171 w 400"/>
              <a:gd name="T47" fmla="*/ 400 h 400"/>
              <a:gd name="T48" fmla="*/ 239 w 400"/>
              <a:gd name="T49" fmla="*/ 393 h 400"/>
              <a:gd name="T50" fmla="*/ 270 w 400"/>
              <a:gd name="T51" fmla="*/ 335 h 400"/>
              <a:gd name="T52" fmla="*/ 313 w 400"/>
              <a:gd name="T53" fmla="*/ 365 h 400"/>
              <a:gd name="T54" fmla="*/ 363 w 400"/>
              <a:gd name="T55" fmla="*/ 319 h 400"/>
              <a:gd name="T56" fmla="*/ 363 w 400"/>
              <a:gd name="T57" fmla="*/ 306 h 400"/>
              <a:gd name="T58" fmla="*/ 345 w 400"/>
              <a:gd name="T59" fmla="*/ 246 h 400"/>
              <a:gd name="T60" fmla="*/ 398 w 400"/>
              <a:gd name="T61" fmla="*/ 236 h 400"/>
              <a:gd name="T62" fmla="*/ 400 w 400"/>
              <a:gd name="T63" fmla="*/ 172 h 400"/>
              <a:gd name="T64" fmla="*/ 247 w 400"/>
              <a:gd name="T65" fmla="*/ 247 h 400"/>
              <a:gd name="T66" fmla="*/ 153 w 400"/>
              <a:gd name="T67" fmla="*/ 247 h 400"/>
              <a:gd name="T68" fmla="*/ 153 w 400"/>
              <a:gd name="T69" fmla="*/ 153 h 400"/>
              <a:gd name="T70" fmla="*/ 247 w 400"/>
              <a:gd name="T71" fmla="*/ 153 h 400"/>
              <a:gd name="T72" fmla="*/ 247 w 400"/>
              <a:gd name="T73" fmla="*/ 247 h 400"/>
              <a:gd name="T74" fmla="*/ 247 w 400"/>
              <a:gd name="T75" fmla="*/ 24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0" h="400">
                <a:moveTo>
                  <a:pt x="398" y="166"/>
                </a:moveTo>
                <a:cubicBezTo>
                  <a:pt x="397" y="164"/>
                  <a:pt x="395" y="163"/>
                  <a:pt x="393" y="162"/>
                </a:cubicBezTo>
                <a:cubicBezTo>
                  <a:pt x="345" y="155"/>
                  <a:pt x="345" y="155"/>
                  <a:pt x="345" y="155"/>
                </a:cubicBezTo>
                <a:cubicBezTo>
                  <a:pt x="343" y="147"/>
                  <a:pt x="339" y="138"/>
                  <a:pt x="335" y="130"/>
                </a:cubicBezTo>
                <a:cubicBezTo>
                  <a:pt x="338" y="125"/>
                  <a:pt x="342" y="119"/>
                  <a:pt x="349" y="111"/>
                </a:cubicBezTo>
                <a:cubicBezTo>
                  <a:pt x="355" y="103"/>
                  <a:pt x="359" y="97"/>
                  <a:pt x="362" y="94"/>
                </a:cubicBezTo>
                <a:cubicBezTo>
                  <a:pt x="363" y="92"/>
                  <a:pt x="364" y="90"/>
                  <a:pt x="364" y="88"/>
                </a:cubicBezTo>
                <a:cubicBezTo>
                  <a:pt x="364" y="85"/>
                  <a:pt x="363" y="84"/>
                  <a:pt x="362" y="82"/>
                </a:cubicBezTo>
                <a:cubicBezTo>
                  <a:pt x="356" y="73"/>
                  <a:pt x="342" y="58"/>
                  <a:pt x="319" y="38"/>
                </a:cubicBezTo>
                <a:cubicBezTo>
                  <a:pt x="317" y="36"/>
                  <a:pt x="315" y="35"/>
                  <a:pt x="313" y="35"/>
                </a:cubicBezTo>
                <a:cubicBezTo>
                  <a:pt x="310" y="35"/>
                  <a:pt x="308" y="36"/>
                  <a:pt x="306" y="38"/>
                </a:cubicBezTo>
                <a:cubicBezTo>
                  <a:pt x="269" y="65"/>
                  <a:pt x="269" y="65"/>
                  <a:pt x="269" y="65"/>
                </a:cubicBezTo>
                <a:cubicBezTo>
                  <a:pt x="262" y="62"/>
                  <a:pt x="254" y="59"/>
                  <a:pt x="246" y="56"/>
                </a:cubicBezTo>
                <a:cubicBezTo>
                  <a:pt x="239" y="8"/>
                  <a:pt x="239" y="8"/>
                  <a:pt x="239" y="8"/>
                </a:cubicBezTo>
                <a:cubicBezTo>
                  <a:pt x="238" y="6"/>
                  <a:pt x="237" y="4"/>
                  <a:pt x="236" y="2"/>
                </a:cubicBezTo>
                <a:cubicBezTo>
                  <a:pt x="234" y="1"/>
                  <a:pt x="232" y="0"/>
                  <a:pt x="229" y="0"/>
                </a:cubicBezTo>
                <a:cubicBezTo>
                  <a:pt x="171" y="0"/>
                  <a:pt x="171" y="0"/>
                  <a:pt x="171" y="0"/>
                </a:cubicBezTo>
                <a:cubicBezTo>
                  <a:pt x="166" y="0"/>
                  <a:pt x="163" y="2"/>
                  <a:pt x="162" y="7"/>
                </a:cubicBezTo>
                <a:cubicBezTo>
                  <a:pt x="160" y="16"/>
                  <a:pt x="157" y="32"/>
                  <a:pt x="154" y="56"/>
                </a:cubicBezTo>
                <a:cubicBezTo>
                  <a:pt x="146" y="58"/>
                  <a:pt x="138" y="62"/>
                  <a:pt x="131" y="66"/>
                </a:cubicBezTo>
                <a:cubicBezTo>
                  <a:pt x="95" y="38"/>
                  <a:pt x="95" y="38"/>
                  <a:pt x="95" y="38"/>
                </a:cubicBezTo>
                <a:cubicBezTo>
                  <a:pt x="92" y="36"/>
                  <a:pt x="90" y="35"/>
                  <a:pt x="88" y="35"/>
                </a:cubicBezTo>
                <a:cubicBezTo>
                  <a:pt x="84" y="35"/>
                  <a:pt x="76" y="41"/>
                  <a:pt x="63" y="54"/>
                </a:cubicBezTo>
                <a:cubicBezTo>
                  <a:pt x="51" y="66"/>
                  <a:pt x="42" y="76"/>
                  <a:pt x="38" y="82"/>
                </a:cubicBezTo>
                <a:cubicBezTo>
                  <a:pt x="36" y="84"/>
                  <a:pt x="35" y="86"/>
                  <a:pt x="35" y="88"/>
                </a:cubicBezTo>
                <a:cubicBezTo>
                  <a:pt x="35" y="90"/>
                  <a:pt x="36" y="92"/>
                  <a:pt x="38" y="94"/>
                </a:cubicBezTo>
                <a:cubicBezTo>
                  <a:pt x="49" y="108"/>
                  <a:pt x="59" y="120"/>
                  <a:pt x="66" y="130"/>
                </a:cubicBezTo>
                <a:cubicBezTo>
                  <a:pt x="61" y="138"/>
                  <a:pt x="58" y="146"/>
                  <a:pt x="56" y="154"/>
                </a:cubicBezTo>
                <a:cubicBezTo>
                  <a:pt x="7" y="161"/>
                  <a:pt x="7" y="161"/>
                  <a:pt x="7" y="161"/>
                </a:cubicBezTo>
                <a:cubicBezTo>
                  <a:pt x="5" y="162"/>
                  <a:pt x="3" y="163"/>
                  <a:pt x="2" y="165"/>
                </a:cubicBezTo>
                <a:cubicBezTo>
                  <a:pt x="1" y="167"/>
                  <a:pt x="0" y="169"/>
                  <a:pt x="0" y="171"/>
                </a:cubicBezTo>
                <a:cubicBezTo>
                  <a:pt x="0" y="229"/>
                  <a:pt x="0" y="229"/>
                  <a:pt x="0" y="229"/>
                </a:cubicBezTo>
                <a:cubicBezTo>
                  <a:pt x="0" y="231"/>
                  <a:pt x="1" y="233"/>
                  <a:pt x="2" y="235"/>
                </a:cubicBezTo>
                <a:cubicBezTo>
                  <a:pt x="3" y="237"/>
                  <a:pt x="5" y="238"/>
                  <a:pt x="8" y="238"/>
                </a:cubicBezTo>
                <a:cubicBezTo>
                  <a:pt x="55" y="245"/>
                  <a:pt x="55" y="245"/>
                  <a:pt x="55" y="245"/>
                </a:cubicBezTo>
                <a:cubicBezTo>
                  <a:pt x="58" y="254"/>
                  <a:pt x="61" y="262"/>
                  <a:pt x="66" y="271"/>
                </a:cubicBezTo>
                <a:cubicBezTo>
                  <a:pt x="63" y="275"/>
                  <a:pt x="58" y="281"/>
                  <a:pt x="52" y="289"/>
                </a:cubicBezTo>
                <a:cubicBezTo>
                  <a:pt x="46" y="297"/>
                  <a:pt x="41" y="303"/>
                  <a:pt x="39" y="307"/>
                </a:cubicBezTo>
                <a:cubicBezTo>
                  <a:pt x="37" y="309"/>
                  <a:pt x="37" y="310"/>
                  <a:pt x="37" y="313"/>
                </a:cubicBezTo>
                <a:cubicBezTo>
                  <a:pt x="37" y="315"/>
                  <a:pt x="37" y="317"/>
                  <a:pt x="38" y="319"/>
                </a:cubicBezTo>
                <a:cubicBezTo>
                  <a:pt x="45" y="328"/>
                  <a:pt x="59" y="343"/>
                  <a:pt x="81" y="362"/>
                </a:cubicBezTo>
                <a:cubicBezTo>
                  <a:pt x="83" y="364"/>
                  <a:pt x="85" y="365"/>
                  <a:pt x="88" y="365"/>
                </a:cubicBezTo>
                <a:cubicBezTo>
                  <a:pt x="90" y="365"/>
                  <a:pt x="93" y="364"/>
                  <a:pt x="94" y="363"/>
                </a:cubicBezTo>
                <a:cubicBezTo>
                  <a:pt x="131" y="335"/>
                  <a:pt x="131" y="335"/>
                  <a:pt x="131" y="335"/>
                </a:cubicBezTo>
                <a:cubicBezTo>
                  <a:pt x="138" y="339"/>
                  <a:pt x="146" y="342"/>
                  <a:pt x="155" y="345"/>
                </a:cubicBezTo>
                <a:cubicBezTo>
                  <a:pt x="162" y="393"/>
                  <a:pt x="162" y="393"/>
                  <a:pt x="162" y="393"/>
                </a:cubicBezTo>
                <a:cubicBezTo>
                  <a:pt x="162" y="395"/>
                  <a:pt x="163" y="397"/>
                  <a:pt x="165" y="398"/>
                </a:cubicBezTo>
                <a:cubicBezTo>
                  <a:pt x="167" y="400"/>
                  <a:pt x="169" y="400"/>
                  <a:pt x="171" y="400"/>
                </a:cubicBezTo>
                <a:cubicBezTo>
                  <a:pt x="229" y="400"/>
                  <a:pt x="229" y="400"/>
                  <a:pt x="229" y="400"/>
                </a:cubicBezTo>
                <a:cubicBezTo>
                  <a:pt x="234" y="400"/>
                  <a:pt x="237" y="398"/>
                  <a:pt x="239" y="393"/>
                </a:cubicBezTo>
                <a:cubicBezTo>
                  <a:pt x="241" y="384"/>
                  <a:pt x="243" y="368"/>
                  <a:pt x="246" y="345"/>
                </a:cubicBezTo>
                <a:cubicBezTo>
                  <a:pt x="254" y="342"/>
                  <a:pt x="262" y="339"/>
                  <a:pt x="270" y="335"/>
                </a:cubicBezTo>
                <a:cubicBezTo>
                  <a:pt x="306" y="363"/>
                  <a:pt x="306" y="363"/>
                  <a:pt x="306" y="363"/>
                </a:cubicBezTo>
                <a:cubicBezTo>
                  <a:pt x="308" y="364"/>
                  <a:pt x="311" y="365"/>
                  <a:pt x="313" y="365"/>
                </a:cubicBezTo>
                <a:cubicBezTo>
                  <a:pt x="316" y="365"/>
                  <a:pt x="325" y="359"/>
                  <a:pt x="337" y="347"/>
                </a:cubicBezTo>
                <a:cubicBezTo>
                  <a:pt x="350" y="334"/>
                  <a:pt x="358" y="325"/>
                  <a:pt x="363" y="319"/>
                </a:cubicBezTo>
                <a:cubicBezTo>
                  <a:pt x="364" y="317"/>
                  <a:pt x="365" y="315"/>
                  <a:pt x="365" y="313"/>
                </a:cubicBezTo>
                <a:cubicBezTo>
                  <a:pt x="365" y="310"/>
                  <a:pt x="364" y="308"/>
                  <a:pt x="363" y="306"/>
                </a:cubicBezTo>
                <a:cubicBezTo>
                  <a:pt x="350" y="291"/>
                  <a:pt x="341" y="279"/>
                  <a:pt x="335" y="270"/>
                </a:cubicBezTo>
                <a:cubicBezTo>
                  <a:pt x="338" y="264"/>
                  <a:pt x="342" y="256"/>
                  <a:pt x="345" y="246"/>
                </a:cubicBezTo>
                <a:cubicBezTo>
                  <a:pt x="393" y="239"/>
                  <a:pt x="393" y="239"/>
                  <a:pt x="393" y="239"/>
                </a:cubicBezTo>
                <a:cubicBezTo>
                  <a:pt x="395" y="239"/>
                  <a:pt x="397" y="238"/>
                  <a:pt x="398" y="236"/>
                </a:cubicBezTo>
                <a:cubicBezTo>
                  <a:pt x="400" y="234"/>
                  <a:pt x="400" y="232"/>
                  <a:pt x="400" y="230"/>
                </a:cubicBezTo>
                <a:cubicBezTo>
                  <a:pt x="400" y="172"/>
                  <a:pt x="400" y="172"/>
                  <a:pt x="400" y="172"/>
                </a:cubicBezTo>
                <a:cubicBezTo>
                  <a:pt x="400" y="170"/>
                  <a:pt x="400" y="168"/>
                  <a:pt x="398" y="166"/>
                </a:cubicBezTo>
                <a:close/>
                <a:moveTo>
                  <a:pt x="247" y="247"/>
                </a:moveTo>
                <a:cubicBezTo>
                  <a:pt x="234" y="260"/>
                  <a:pt x="219" y="267"/>
                  <a:pt x="200" y="267"/>
                </a:cubicBezTo>
                <a:cubicBezTo>
                  <a:pt x="182" y="267"/>
                  <a:pt x="166" y="260"/>
                  <a:pt x="153" y="247"/>
                </a:cubicBezTo>
                <a:cubicBezTo>
                  <a:pt x="140" y="234"/>
                  <a:pt x="133" y="219"/>
                  <a:pt x="133" y="200"/>
                </a:cubicBezTo>
                <a:cubicBezTo>
                  <a:pt x="133" y="182"/>
                  <a:pt x="140" y="166"/>
                  <a:pt x="153" y="153"/>
                </a:cubicBezTo>
                <a:cubicBezTo>
                  <a:pt x="166" y="140"/>
                  <a:pt x="182" y="133"/>
                  <a:pt x="200" y="133"/>
                </a:cubicBezTo>
                <a:cubicBezTo>
                  <a:pt x="219" y="133"/>
                  <a:pt x="234" y="140"/>
                  <a:pt x="247" y="153"/>
                </a:cubicBezTo>
                <a:cubicBezTo>
                  <a:pt x="260" y="166"/>
                  <a:pt x="267" y="182"/>
                  <a:pt x="267" y="200"/>
                </a:cubicBezTo>
                <a:cubicBezTo>
                  <a:pt x="267" y="219"/>
                  <a:pt x="260" y="234"/>
                  <a:pt x="247" y="247"/>
                </a:cubicBezTo>
                <a:close/>
                <a:moveTo>
                  <a:pt x="247" y="247"/>
                </a:moveTo>
                <a:cubicBezTo>
                  <a:pt x="247" y="247"/>
                  <a:pt x="247" y="247"/>
                  <a:pt x="247" y="247"/>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87" name="Group 57">
            <a:extLst>
              <a:ext uri="{FF2B5EF4-FFF2-40B4-BE49-F238E27FC236}">
                <a16:creationId xmlns:a16="http://schemas.microsoft.com/office/drawing/2014/main" id="{211CDF3A-779E-485B-8623-9FF593F68807}"/>
              </a:ext>
            </a:extLst>
          </p:cNvPr>
          <p:cNvGrpSpPr>
            <a:grpSpLocks noChangeAspect="1"/>
          </p:cNvGrpSpPr>
          <p:nvPr/>
        </p:nvGrpSpPr>
        <p:grpSpPr>
          <a:xfrm>
            <a:off x="2697527" y="2756850"/>
            <a:ext cx="323322" cy="245510"/>
            <a:chOff x="3579811" y="8523288"/>
            <a:chExt cx="1827214" cy="1387475"/>
          </a:xfrm>
          <a:solidFill>
            <a:srgbClr val="000000"/>
          </a:solidFill>
        </p:grpSpPr>
        <p:sp>
          <p:nvSpPr>
            <p:cNvPr id="188" name="Freeform 122">
              <a:extLst>
                <a:ext uri="{FF2B5EF4-FFF2-40B4-BE49-F238E27FC236}">
                  <a16:creationId xmlns:a16="http://schemas.microsoft.com/office/drawing/2014/main" id="{76861387-581C-4080-B759-0F348C9933A4}"/>
                </a:ext>
              </a:extLst>
            </p:cNvPr>
            <p:cNvSpPr>
              <a:spLocks noEditPoints="1"/>
            </p:cNvSpPr>
            <p:nvPr/>
          </p:nvSpPr>
          <p:spPr bwMode="auto">
            <a:xfrm>
              <a:off x="3579811" y="9656763"/>
              <a:ext cx="1763712" cy="254000"/>
            </a:xfrm>
            <a:custGeom>
              <a:avLst/>
              <a:gdLst>
                <a:gd name="T0" fmla="*/ 20 w 467"/>
                <a:gd name="T1" fmla="*/ 48 h 67"/>
                <a:gd name="T2" fmla="*/ 67 w 467"/>
                <a:gd name="T3" fmla="*/ 67 h 67"/>
                <a:gd name="T4" fmla="*/ 400 w 467"/>
                <a:gd name="T5" fmla="*/ 67 h 67"/>
                <a:gd name="T6" fmla="*/ 448 w 467"/>
                <a:gd name="T7" fmla="*/ 48 h 67"/>
                <a:gd name="T8" fmla="*/ 467 w 467"/>
                <a:gd name="T9" fmla="*/ 0 h 67"/>
                <a:gd name="T10" fmla="*/ 0 w 467"/>
                <a:gd name="T11" fmla="*/ 0 h 67"/>
                <a:gd name="T12" fmla="*/ 20 w 467"/>
                <a:gd name="T13" fmla="*/ 48 h 67"/>
                <a:gd name="T14" fmla="*/ 20 w 467"/>
                <a:gd name="T15" fmla="*/ 48 h 67"/>
                <a:gd name="T16" fmla="*/ 20 w 467"/>
                <a:gd name="T1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67">
                  <a:moveTo>
                    <a:pt x="20" y="48"/>
                  </a:moveTo>
                  <a:cubicBezTo>
                    <a:pt x="33" y="61"/>
                    <a:pt x="48" y="67"/>
                    <a:pt x="67" y="67"/>
                  </a:cubicBezTo>
                  <a:cubicBezTo>
                    <a:pt x="400" y="67"/>
                    <a:pt x="400" y="67"/>
                    <a:pt x="400" y="67"/>
                  </a:cubicBezTo>
                  <a:cubicBezTo>
                    <a:pt x="419" y="67"/>
                    <a:pt x="435" y="61"/>
                    <a:pt x="448" y="48"/>
                  </a:cubicBezTo>
                  <a:cubicBezTo>
                    <a:pt x="461" y="34"/>
                    <a:pt x="467" y="19"/>
                    <a:pt x="467" y="0"/>
                  </a:cubicBezTo>
                  <a:cubicBezTo>
                    <a:pt x="0" y="0"/>
                    <a:pt x="0" y="0"/>
                    <a:pt x="0" y="0"/>
                  </a:cubicBezTo>
                  <a:cubicBezTo>
                    <a:pt x="0" y="19"/>
                    <a:pt x="7" y="34"/>
                    <a:pt x="20" y="48"/>
                  </a:cubicBezTo>
                  <a:close/>
                  <a:moveTo>
                    <a:pt x="20" y="48"/>
                  </a:moveTo>
                  <a:cubicBezTo>
                    <a:pt x="20" y="48"/>
                    <a:pt x="20" y="48"/>
                    <a:pt x="20" y="48"/>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89" name="Freeform 123">
              <a:extLst>
                <a:ext uri="{FF2B5EF4-FFF2-40B4-BE49-F238E27FC236}">
                  <a16:creationId xmlns:a16="http://schemas.microsoft.com/office/drawing/2014/main" id="{CC4FD57A-F7B6-4909-A700-8DF3BC169172}"/>
                </a:ext>
              </a:extLst>
            </p:cNvPr>
            <p:cNvSpPr>
              <a:spLocks noEditPoints="1"/>
            </p:cNvSpPr>
            <p:nvPr/>
          </p:nvSpPr>
          <p:spPr bwMode="auto">
            <a:xfrm>
              <a:off x="3832225" y="8523288"/>
              <a:ext cx="1574800" cy="1008064"/>
            </a:xfrm>
            <a:custGeom>
              <a:avLst/>
              <a:gdLst>
                <a:gd name="T0" fmla="*/ 58 w 417"/>
                <a:gd name="T1" fmla="*/ 267 h 267"/>
                <a:gd name="T2" fmla="*/ 242 w 417"/>
                <a:gd name="T3" fmla="*/ 267 h 267"/>
                <a:gd name="T4" fmla="*/ 283 w 417"/>
                <a:gd name="T5" fmla="*/ 250 h 267"/>
                <a:gd name="T6" fmla="*/ 300 w 417"/>
                <a:gd name="T7" fmla="*/ 209 h 267"/>
                <a:gd name="T8" fmla="*/ 300 w 417"/>
                <a:gd name="T9" fmla="*/ 200 h 267"/>
                <a:gd name="T10" fmla="*/ 317 w 417"/>
                <a:gd name="T11" fmla="*/ 200 h 267"/>
                <a:gd name="T12" fmla="*/ 388 w 417"/>
                <a:gd name="T13" fmla="*/ 171 h 267"/>
                <a:gd name="T14" fmla="*/ 417 w 417"/>
                <a:gd name="T15" fmla="*/ 100 h 267"/>
                <a:gd name="T16" fmla="*/ 388 w 417"/>
                <a:gd name="T17" fmla="*/ 29 h 267"/>
                <a:gd name="T18" fmla="*/ 317 w 417"/>
                <a:gd name="T19" fmla="*/ 0 h 267"/>
                <a:gd name="T20" fmla="*/ 16 w 417"/>
                <a:gd name="T21" fmla="*/ 0 h 267"/>
                <a:gd name="T22" fmla="*/ 5 w 417"/>
                <a:gd name="T23" fmla="*/ 5 h 267"/>
                <a:gd name="T24" fmla="*/ 0 w 417"/>
                <a:gd name="T25" fmla="*/ 17 h 267"/>
                <a:gd name="T26" fmla="*/ 0 w 417"/>
                <a:gd name="T27" fmla="*/ 209 h 267"/>
                <a:gd name="T28" fmla="*/ 17 w 417"/>
                <a:gd name="T29" fmla="*/ 250 h 267"/>
                <a:gd name="T30" fmla="*/ 58 w 417"/>
                <a:gd name="T31" fmla="*/ 267 h 267"/>
                <a:gd name="T32" fmla="*/ 300 w 417"/>
                <a:gd name="T33" fmla="*/ 50 h 267"/>
                <a:gd name="T34" fmla="*/ 317 w 417"/>
                <a:gd name="T35" fmla="*/ 50 h 267"/>
                <a:gd name="T36" fmla="*/ 352 w 417"/>
                <a:gd name="T37" fmla="*/ 65 h 267"/>
                <a:gd name="T38" fmla="*/ 367 w 417"/>
                <a:gd name="T39" fmla="*/ 100 h 267"/>
                <a:gd name="T40" fmla="*/ 352 w 417"/>
                <a:gd name="T41" fmla="*/ 136 h 267"/>
                <a:gd name="T42" fmla="*/ 317 w 417"/>
                <a:gd name="T43" fmla="*/ 150 h 267"/>
                <a:gd name="T44" fmla="*/ 300 w 417"/>
                <a:gd name="T45" fmla="*/ 150 h 267"/>
                <a:gd name="T46" fmla="*/ 300 w 417"/>
                <a:gd name="T47" fmla="*/ 50 h 267"/>
                <a:gd name="T48" fmla="*/ 300 w 417"/>
                <a:gd name="T49" fmla="*/ 50 h 267"/>
                <a:gd name="T50" fmla="*/ 300 w 417"/>
                <a:gd name="T51" fmla="*/ 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7" h="267">
                  <a:moveTo>
                    <a:pt x="58" y="267"/>
                  </a:moveTo>
                  <a:cubicBezTo>
                    <a:pt x="242" y="267"/>
                    <a:pt x="242" y="267"/>
                    <a:pt x="242" y="267"/>
                  </a:cubicBezTo>
                  <a:cubicBezTo>
                    <a:pt x="258" y="267"/>
                    <a:pt x="271" y="261"/>
                    <a:pt x="283" y="250"/>
                  </a:cubicBezTo>
                  <a:cubicBezTo>
                    <a:pt x="294" y="238"/>
                    <a:pt x="300" y="225"/>
                    <a:pt x="300" y="209"/>
                  </a:cubicBezTo>
                  <a:cubicBezTo>
                    <a:pt x="300" y="200"/>
                    <a:pt x="300" y="200"/>
                    <a:pt x="300" y="200"/>
                  </a:cubicBezTo>
                  <a:cubicBezTo>
                    <a:pt x="317" y="200"/>
                    <a:pt x="317" y="200"/>
                    <a:pt x="317" y="200"/>
                  </a:cubicBezTo>
                  <a:cubicBezTo>
                    <a:pt x="344" y="200"/>
                    <a:pt x="368" y="190"/>
                    <a:pt x="388" y="171"/>
                  </a:cubicBezTo>
                  <a:cubicBezTo>
                    <a:pt x="407" y="151"/>
                    <a:pt x="417" y="128"/>
                    <a:pt x="417" y="100"/>
                  </a:cubicBezTo>
                  <a:cubicBezTo>
                    <a:pt x="417" y="72"/>
                    <a:pt x="407" y="49"/>
                    <a:pt x="388" y="29"/>
                  </a:cubicBezTo>
                  <a:cubicBezTo>
                    <a:pt x="368" y="10"/>
                    <a:pt x="344" y="0"/>
                    <a:pt x="317" y="0"/>
                  </a:cubicBezTo>
                  <a:cubicBezTo>
                    <a:pt x="16" y="0"/>
                    <a:pt x="16" y="0"/>
                    <a:pt x="16" y="0"/>
                  </a:cubicBezTo>
                  <a:cubicBezTo>
                    <a:pt x="12" y="0"/>
                    <a:pt x="8" y="2"/>
                    <a:pt x="5" y="5"/>
                  </a:cubicBezTo>
                  <a:cubicBezTo>
                    <a:pt x="1" y="8"/>
                    <a:pt x="0" y="12"/>
                    <a:pt x="0" y="17"/>
                  </a:cubicBezTo>
                  <a:cubicBezTo>
                    <a:pt x="0" y="209"/>
                    <a:pt x="0" y="209"/>
                    <a:pt x="0" y="209"/>
                  </a:cubicBezTo>
                  <a:cubicBezTo>
                    <a:pt x="0" y="225"/>
                    <a:pt x="5" y="238"/>
                    <a:pt x="17" y="250"/>
                  </a:cubicBezTo>
                  <a:cubicBezTo>
                    <a:pt x="28" y="261"/>
                    <a:pt x="42" y="267"/>
                    <a:pt x="58" y="267"/>
                  </a:cubicBezTo>
                  <a:close/>
                  <a:moveTo>
                    <a:pt x="300" y="50"/>
                  </a:moveTo>
                  <a:cubicBezTo>
                    <a:pt x="317" y="50"/>
                    <a:pt x="317" y="50"/>
                    <a:pt x="317" y="50"/>
                  </a:cubicBezTo>
                  <a:cubicBezTo>
                    <a:pt x="331" y="50"/>
                    <a:pt x="343" y="55"/>
                    <a:pt x="352" y="65"/>
                  </a:cubicBezTo>
                  <a:cubicBezTo>
                    <a:pt x="362" y="74"/>
                    <a:pt x="367" y="86"/>
                    <a:pt x="367" y="100"/>
                  </a:cubicBezTo>
                  <a:cubicBezTo>
                    <a:pt x="367" y="114"/>
                    <a:pt x="362" y="126"/>
                    <a:pt x="352" y="136"/>
                  </a:cubicBezTo>
                  <a:cubicBezTo>
                    <a:pt x="343" y="145"/>
                    <a:pt x="331" y="150"/>
                    <a:pt x="317" y="150"/>
                  </a:cubicBezTo>
                  <a:cubicBezTo>
                    <a:pt x="300" y="150"/>
                    <a:pt x="300" y="150"/>
                    <a:pt x="300" y="150"/>
                  </a:cubicBezTo>
                  <a:lnTo>
                    <a:pt x="300" y="50"/>
                  </a:lnTo>
                  <a:close/>
                  <a:moveTo>
                    <a:pt x="300" y="50"/>
                  </a:moveTo>
                  <a:cubicBezTo>
                    <a:pt x="300" y="50"/>
                    <a:pt x="300" y="50"/>
                    <a:pt x="300" y="5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190" name="Group 60">
            <a:extLst>
              <a:ext uri="{FF2B5EF4-FFF2-40B4-BE49-F238E27FC236}">
                <a16:creationId xmlns:a16="http://schemas.microsoft.com/office/drawing/2014/main" id="{A6C6D8EA-EF2A-41EE-9781-5AB188412669}"/>
              </a:ext>
            </a:extLst>
          </p:cNvPr>
          <p:cNvGrpSpPr>
            <a:grpSpLocks noChangeAspect="1"/>
          </p:cNvGrpSpPr>
          <p:nvPr/>
        </p:nvGrpSpPr>
        <p:grpSpPr>
          <a:xfrm>
            <a:off x="3392173" y="2759941"/>
            <a:ext cx="318545" cy="239331"/>
            <a:chOff x="6265867" y="8416918"/>
            <a:chExt cx="1800220" cy="1352549"/>
          </a:xfrm>
          <a:solidFill>
            <a:srgbClr val="000000"/>
          </a:solidFill>
        </p:grpSpPr>
        <p:sp>
          <p:nvSpPr>
            <p:cNvPr id="191" name="Freeform 127">
              <a:extLst>
                <a:ext uri="{FF2B5EF4-FFF2-40B4-BE49-F238E27FC236}">
                  <a16:creationId xmlns:a16="http://schemas.microsoft.com/office/drawing/2014/main" id="{B2D7A3C4-380A-4D4E-9EBF-523BF9A54622}"/>
                </a:ext>
              </a:extLst>
            </p:cNvPr>
            <p:cNvSpPr>
              <a:spLocks noEditPoints="1"/>
            </p:cNvSpPr>
            <p:nvPr/>
          </p:nvSpPr>
          <p:spPr bwMode="auto">
            <a:xfrm>
              <a:off x="6919918" y="8416918"/>
              <a:ext cx="493712" cy="1352549"/>
            </a:xfrm>
            <a:custGeom>
              <a:avLst/>
              <a:gdLst>
                <a:gd name="T0" fmla="*/ 124 w 131"/>
                <a:gd name="T1" fmla="*/ 5 h 358"/>
                <a:gd name="T2" fmla="*/ 108 w 131"/>
                <a:gd name="T3" fmla="*/ 0 h 358"/>
                <a:gd name="T4" fmla="*/ 102 w 131"/>
                <a:gd name="T5" fmla="*/ 1 h 358"/>
                <a:gd name="T6" fmla="*/ 98 w 131"/>
                <a:gd name="T7" fmla="*/ 6 h 358"/>
                <a:gd name="T8" fmla="*/ 1 w 131"/>
                <a:gd name="T9" fmla="*/ 343 h 358"/>
                <a:gd name="T10" fmla="*/ 2 w 131"/>
                <a:gd name="T11" fmla="*/ 349 h 358"/>
                <a:gd name="T12" fmla="*/ 7 w 131"/>
                <a:gd name="T13" fmla="*/ 353 h 358"/>
                <a:gd name="T14" fmla="*/ 23 w 131"/>
                <a:gd name="T15" fmla="*/ 358 h 358"/>
                <a:gd name="T16" fmla="*/ 29 w 131"/>
                <a:gd name="T17" fmla="*/ 357 h 358"/>
                <a:gd name="T18" fmla="*/ 33 w 131"/>
                <a:gd name="T19" fmla="*/ 352 h 358"/>
                <a:gd name="T20" fmla="*/ 130 w 131"/>
                <a:gd name="T21" fmla="*/ 15 h 358"/>
                <a:gd name="T22" fmla="*/ 130 w 131"/>
                <a:gd name="T23" fmla="*/ 9 h 358"/>
                <a:gd name="T24" fmla="*/ 124 w 131"/>
                <a:gd name="T25" fmla="*/ 5 h 358"/>
                <a:gd name="T26" fmla="*/ 124 w 131"/>
                <a:gd name="T27" fmla="*/ 5 h 358"/>
                <a:gd name="T28" fmla="*/ 124 w 131"/>
                <a:gd name="T29" fmla="*/ 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58">
                  <a:moveTo>
                    <a:pt x="124" y="5"/>
                  </a:moveTo>
                  <a:cubicBezTo>
                    <a:pt x="108" y="0"/>
                    <a:pt x="108" y="0"/>
                    <a:pt x="108" y="0"/>
                  </a:cubicBezTo>
                  <a:cubicBezTo>
                    <a:pt x="106" y="0"/>
                    <a:pt x="104" y="0"/>
                    <a:pt x="102" y="1"/>
                  </a:cubicBezTo>
                  <a:cubicBezTo>
                    <a:pt x="100" y="2"/>
                    <a:pt x="99" y="4"/>
                    <a:pt x="98" y="6"/>
                  </a:cubicBezTo>
                  <a:cubicBezTo>
                    <a:pt x="1" y="343"/>
                    <a:pt x="1" y="343"/>
                    <a:pt x="1" y="343"/>
                  </a:cubicBezTo>
                  <a:cubicBezTo>
                    <a:pt x="0" y="345"/>
                    <a:pt x="0" y="347"/>
                    <a:pt x="2" y="349"/>
                  </a:cubicBezTo>
                  <a:cubicBezTo>
                    <a:pt x="3" y="351"/>
                    <a:pt x="4" y="352"/>
                    <a:pt x="7" y="353"/>
                  </a:cubicBezTo>
                  <a:cubicBezTo>
                    <a:pt x="23" y="358"/>
                    <a:pt x="23" y="358"/>
                    <a:pt x="23" y="358"/>
                  </a:cubicBezTo>
                  <a:cubicBezTo>
                    <a:pt x="25" y="358"/>
                    <a:pt x="27" y="358"/>
                    <a:pt x="29" y="357"/>
                  </a:cubicBezTo>
                  <a:cubicBezTo>
                    <a:pt x="31" y="356"/>
                    <a:pt x="32" y="354"/>
                    <a:pt x="33" y="352"/>
                  </a:cubicBezTo>
                  <a:cubicBezTo>
                    <a:pt x="130" y="15"/>
                    <a:pt x="130" y="15"/>
                    <a:pt x="130" y="15"/>
                  </a:cubicBezTo>
                  <a:cubicBezTo>
                    <a:pt x="131" y="13"/>
                    <a:pt x="131" y="11"/>
                    <a:pt x="130" y="9"/>
                  </a:cubicBezTo>
                  <a:cubicBezTo>
                    <a:pt x="128" y="7"/>
                    <a:pt x="127" y="6"/>
                    <a:pt x="124" y="5"/>
                  </a:cubicBezTo>
                  <a:close/>
                  <a:moveTo>
                    <a:pt x="124" y="5"/>
                  </a:moveTo>
                  <a:cubicBezTo>
                    <a:pt x="124" y="5"/>
                    <a:pt x="124" y="5"/>
                    <a:pt x="124" y="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92" name="Freeform 128">
              <a:extLst>
                <a:ext uri="{FF2B5EF4-FFF2-40B4-BE49-F238E27FC236}">
                  <a16:creationId xmlns:a16="http://schemas.microsoft.com/office/drawing/2014/main" id="{B7C503E2-BCB4-41A1-95C3-087B9DB76AE5}"/>
                </a:ext>
              </a:extLst>
            </p:cNvPr>
            <p:cNvSpPr>
              <a:spLocks noEditPoints="1"/>
            </p:cNvSpPr>
            <p:nvPr/>
          </p:nvSpPr>
          <p:spPr bwMode="auto">
            <a:xfrm>
              <a:off x="6265867" y="8602661"/>
              <a:ext cx="574675" cy="982663"/>
            </a:xfrm>
            <a:custGeom>
              <a:avLst/>
              <a:gdLst>
                <a:gd name="T0" fmla="*/ 152 w 152"/>
                <a:gd name="T1" fmla="*/ 22 h 260"/>
                <a:gd name="T2" fmla="*/ 149 w 152"/>
                <a:gd name="T3" fmla="*/ 16 h 260"/>
                <a:gd name="T4" fmla="*/ 136 w 152"/>
                <a:gd name="T5" fmla="*/ 2 h 260"/>
                <a:gd name="T6" fmla="*/ 130 w 152"/>
                <a:gd name="T7" fmla="*/ 0 h 260"/>
                <a:gd name="T8" fmla="*/ 124 w 152"/>
                <a:gd name="T9" fmla="*/ 2 h 260"/>
                <a:gd name="T10" fmla="*/ 3 w 152"/>
                <a:gd name="T11" fmla="*/ 124 h 260"/>
                <a:gd name="T12" fmla="*/ 0 w 152"/>
                <a:gd name="T13" fmla="*/ 130 h 260"/>
                <a:gd name="T14" fmla="*/ 3 w 152"/>
                <a:gd name="T15" fmla="*/ 136 h 260"/>
                <a:gd name="T16" fmla="*/ 124 w 152"/>
                <a:gd name="T17" fmla="*/ 257 h 260"/>
                <a:gd name="T18" fmla="*/ 130 w 152"/>
                <a:gd name="T19" fmla="*/ 260 h 260"/>
                <a:gd name="T20" fmla="*/ 136 w 152"/>
                <a:gd name="T21" fmla="*/ 257 h 260"/>
                <a:gd name="T22" fmla="*/ 149 w 152"/>
                <a:gd name="T23" fmla="*/ 244 h 260"/>
                <a:gd name="T24" fmla="*/ 152 w 152"/>
                <a:gd name="T25" fmla="*/ 238 h 260"/>
                <a:gd name="T26" fmla="*/ 149 w 152"/>
                <a:gd name="T27" fmla="*/ 232 h 260"/>
                <a:gd name="T28" fmla="*/ 47 w 152"/>
                <a:gd name="T29" fmla="*/ 130 h 260"/>
                <a:gd name="T30" fmla="*/ 149 w 152"/>
                <a:gd name="T31" fmla="*/ 28 h 260"/>
                <a:gd name="T32" fmla="*/ 152 w 152"/>
                <a:gd name="T33" fmla="*/ 22 h 260"/>
                <a:gd name="T34" fmla="*/ 152 w 152"/>
                <a:gd name="T35" fmla="*/ 22 h 260"/>
                <a:gd name="T36" fmla="*/ 152 w 152"/>
                <a:gd name="T37" fmla="*/ 2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60">
                  <a:moveTo>
                    <a:pt x="152" y="22"/>
                  </a:moveTo>
                  <a:cubicBezTo>
                    <a:pt x="152" y="19"/>
                    <a:pt x="151" y="17"/>
                    <a:pt x="149" y="16"/>
                  </a:cubicBezTo>
                  <a:cubicBezTo>
                    <a:pt x="136" y="2"/>
                    <a:pt x="136" y="2"/>
                    <a:pt x="136" y="2"/>
                  </a:cubicBezTo>
                  <a:cubicBezTo>
                    <a:pt x="134" y="1"/>
                    <a:pt x="132" y="0"/>
                    <a:pt x="130" y="0"/>
                  </a:cubicBezTo>
                  <a:cubicBezTo>
                    <a:pt x="128" y="0"/>
                    <a:pt x="126" y="1"/>
                    <a:pt x="124" y="2"/>
                  </a:cubicBezTo>
                  <a:cubicBezTo>
                    <a:pt x="3" y="124"/>
                    <a:pt x="3" y="124"/>
                    <a:pt x="3" y="124"/>
                  </a:cubicBezTo>
                  <a:cubicBezTo>
                    <a:pt x="1" y="126"/>
                    <a:pt x="0" y="128"/>
                    <a:pt x="0" y="130"/>
                  </a:cubicBezTo>
                  <a:cubicBezTo>
                    <a:pt x="0" y="132"/>
                    <a:pt x="1" y="134"/>
                    <a:pt x="3" y="136"/>
                  </a:cubicBezTo>
                  <a:cubicBezTo>
                    <a:pt x="124" y="257"/>
                    <a:pt x="124" y="257"/>
                    <a:pt x="124" y="257"/>
                  </a:cubicBezTo>
                  <a:cubicBezTo>
                    <a:pt x="126" y="259"/>
                    <a:pt x="128" y="260"/>
                    <a:pt x="130" y="260"/>
                  </a:cubicBezTo>
                  <a:cubicBezTo>
                    <a:pt x="132" y="260"/>
                    <a:pt x="134" y="259"/>
                    <a:pt x="136" y="257"/>
                  </a:cubicBezTo>
                  <a:cubicBezTo>
                    <a:pt x="149" y="244"/>
                    <a:pt x="149" y="244"/>
                    <a:pt x="149" y="244"/>
                  </a:cubicBezTo>
                  <a:cubicBezTo>
                    <a:pt x="151" y="243"/>
                    <a:pt x="152" y="241"/>
                    <a:pt x="152" y="238"/>
                  </a:cubicBezTo>
                  <a:cubicBezTo>
                    <a:pt x="152" y="236"/>
                    <a:pt x="151" y="234"/>
                    <a:pt x="149" y="232"/>
                  </a:cubicBezTo>
                  <a:cubicBezTo>
                    <a:pt x="47" y="130"/>
                    <a:pt x="47" y="130"/>
                    <a:pt x="47" y="130"/>
                  </a:cubicBezTo>
                  <a:cubicBezTo>
                    <a:pt x="149" y="28"/>
                    <a:pt x="149" y="28"/>
                    <a:pt x="149" y="28"/>
                  </a:cubicBezTo>
                  <a:cubicBezTo>
                    <a:pt x="151" y="26"/>
                    <a:pt x="152" y="24"/>
                    <a:pt x="152" y="22"/>
                  </a:cubicBezTo>
                  <a:close/>
                  <a:moveTo>
                    <a:pt x="152" y="22"/>
                  </a:moveTo>
                  <a:cubicBezTo>
                    <a:pt x="152" y="22"/>
                    <a:pt x="152" y="22"/>
                    <a:pt x="152" y="22"/>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93" name="Freeform 129">
              <a:extLst>
                <a:ext uri="{FF2B5EF4-FFF2-40B4-BE49-F238E27FC236}">
                  <a16:creationId xmlns:a16="http://schemas.microsoft.com/office/drawing/2014/main" id="{85BFC335-7D49-4F2F-B6B6-AA7E90CF6867}"/>
                </a:ext>
              </a:extLst>
            </p:cNvPr>
            <p:cNvSpPr>
              <a:spLocks noEditPoints="1"/>
            </p:cNvSpPr>
            <p:nvPr/>
          </p:nvSpPr>
          <p:spPr bwMode="auto">
            <a:xfrm>
              <a:off x="7492999" y="8602663"/>
              <a:ext cx="573088" cy="982663"/>
            </a:xfrm>
            <a:custGeom>
              <a:avLst/>
              <a:gdLst>
                <a:gd name="T0" fmla="*/ 150 w 152"/>
                <a:gd name="T1" fmla="*/ 124 h 260"/>
                <a:gd name="T2" fmla="*/ 28 w 152"/>
                <a:gd name="T3" fmla="*/ 2 h 260"/>
                <a:gd name="T4" fmla="*/ 22 w 152"/>
                <a:gd name="T5" fmla="*/ 0 h 260"/>
                <a:gd name="T6" fmla="*/ 16 w 152"/>
                <a:gd name="T7" fmla="*/ 2 h 260"/>
                <a:gd name="T8" fmla="*/ 3 w 152"/>
                <a:gd name="T9" fmla="*/ 16 h 260"/>
                <a:gd name="T10" fmla="*/ 0 w 152"/>
                <a:gd name="T11" fmla="*/ 22 h 260"/>
                <a:gd name="T12" fmla="*/ 3 w 152"/>
                <a:gd name="T13" fmla="*/ 28 h 260"/>
                <a:gd name="T14" fmla="*/ 105 w 152"/>
                <a:gd name="T15" fmla="*/ 130 h 260"/>
                <a:gd name="T16" fmla="*/ 3 w 152"/>
                <a:gd name="T17" fmla="*/ 232 h 260"/>
                <a:gd name="T18" fmla="*/ 0 w 152"/>
                <a:gd name="T19" fmla="*/ 238 h 260"/>
                <a:gd name="T20" fmla="*/ 3 w 152"/>
                <a:gd name="T21" fmla="*/ 244 h 260"/>
                <a:gd name="T22" fmla="*/ 16 w 152"/>
                <a:gd name="T23" fmla="*/ 257 h 260"/>
                <a:gd name="T24" fmla="*/ 22 w 152"/>
                <a:gd name="T25" fmla="*/ 260 h 260"/>
                <a:gd name="T26" fmla="*/ 28 w 152"/>
                <a:gd name="T27" fmla="*/ 257 h 260"/>
                <a:gd name="T28" fmla="*/ 150 w 152"/>
                <a:gd name="T29" fmla="*/ 136 h 260"/>
                <a:gd name="T30" fmla="*/ 152 w 152"/>
                <a:gd name="T31" fmla="*/ 130 h 260"/>
                <a:gd name="T32" fmla="*/ 150 w 152"/>
                <a:gd name="T33" fmla="*/ 124 h 260"/>
                <a:gd name="T34" fmla="*/ 150 w 152"/>
                <a:gd name="T35" fmla="*/ 124 h 260"/>
                <a:gd name="T36" fmla="*/ 150 w 152"/>
                <a:gd name="T37" fmla="*/ 12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60">
                  <a:moveTo>
                    <a:pt x="150" y="124"/>
                  </a:moveTo>
                  <a:cubicBezTo>
                    <a:pt x="28" y="2"/>
                    <a:pt x="28" y="2"/>
                    <a:pt x="28" y="2"/>
                  </a:cubicBezTo>
                  <a:cubicBezTo>
                    <a:pt x="26" y="1"/>
                    <a:pt x="24" y="0"/>
                    <a:pt x="22" y="0"/>
                  </a:cubicBezTo>
                  <a:cubicBezTo>
                    <a:pt x="20" y="0"/>
                    <a:pt x="18" y="1"/>
                    <a:pt x="16" y="2"/>
                  </a:cubicBezTo>
                  <a:cubicBezTo>
                    <a:pt x="3" y="16"/>
                    <a:pt x="3" y="16"/>
                    <a:pt x="3" y="16"/>
                  </a:cubicBezTo>
                  <a:cubicBezTo>
                    <a:pt x="1" y="17"/>
                    <a:pt x="0" y="19"/>
                    <a:pt x="0" y="22"/>
                  </a:cubicBezTo>
                  <a:cubicBezTo>
                    <a:pt x="0" y="24"/>
                    <a:pt x="1" y="26"/>
                    <a:pt x="3" y="28"/>
                  </a:cubicBezTo>
                  <a:cubicBezTo>
                    <a:pt x="105" y="130"/>
                    <a:pt x="105" y="130"/>
                    <a:pt x="105" y="130"/>
                  </a:cubicBezTo>
                  <a:cubicBezTo>
                    <a:pt x="3" y="232"/>
                    <a:pt x="3" y="232"/>
                    <a:pt x="3" y="232"/>
                  </a:cubicBezTo>
                  <a:cubicBezTo>
                    <a:pt x="1" y="234"/>
                    <a:pt x="0" y="236"/>
                    <a:pt x="0" y="238"/>
                  </a:cubicBezTo>
                  <a:cubicBezTo>
                    <a:pt x="0" y="241"/>
                    <a:pt x="1" y="243"/>
                    <a:pt x="3" y="244"/>
                  </a:cubicBezTo>
                  <a:cubicBezTo>
                    <a:pt x="16" y="257"/>
                    <a:pt x="16" y="257"/>
                    <a:pt x="16" y="257"/>
                  </a:cubicBezTo>
                  <a:cubicBezTo>
                    <a:pt x="18" y="259"/>
                    <a:pt x="20" y="260"/>
                    <a:pt x="22" y="260"/>
                  </a:cubicBezTo>
                  <a:cubicBezTo>
                    <a:pt x="24" y="260"/>
                    <a:pt x="26" y="259"/>
                    <a:pt x="28" y="257"/>
                  </a:cubicBezTo>
                  <a:cubicBezTo>
                    <a:pt x="150" y="136"/>
                    <a:pt x="150" y="136"/>
                    <a:pt x="150" y="136"/>
                  </a:cubicBezTo>
                  <a:cubicBezTo>
                    <a:pt x="151" y="134"/>
                    <a:pt x="152" y="132"/>
                    <a:pt x="152" y="130"/>
                  </a:cubicBezTo>
                  <a:cubicBezTo>
                    <a:pt x="152" y="128"/>
                    <a:pt x="151" y="126"/>
                    <a:pt x="150" y="124"/>
                  </a:cubicBezTo>
                  <a:close/>
                  <a:moveTo>
                    <a:pt x="150" y="124"/>
                  </a:moveTo>
                  <a:cubicBezTo>
                    <a:pt x="150" y="124"/>
                    <a:pt x="150" y="124"/>
                    <a:pt x="150" y="12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194" name="Freeform 133">
            <a:extLst>
              <a:ext uri="{FF2B5EF4-FFF2-40B4-BE49-F238E27FC236}">
                <a16:creationId xmlns:a16="http://schemas.microsoft.com/office/drawing/2014/main" id="{7F24D902-C90F-40E2-BFB2-77BD86B74058}"/>
              </a:ext>
            </a:extLst>
          </p:cNvPr>
          <p:cNvSpPr>
            <a:spLocks noChangeAspect="1" noEditPoints="1"/>
          </p:cNvSpPr>
          <p:nvPr/>
        </p:nvSpPr>
        <p:spPr bwMode="auto">
          <a:xfrm>
            <a:off x="4082043" y="2756850"/>
            <a:ext cx="334558" cy="245511"/>
          </a:xfrm>
          <a:custGeom>
            <a:avLst/>
            <a:gdLst>
              <a:gd name="T0" fmla="*/ 479 w 501"/>
              <a:gd name="T1" fmla="*/ 205 h 367"/>
              <a:gd name="T2" fmla="*/ 423 w 501"/>
              <a:gd name="T3" fmla="*/ 169 h 367"/>
              <a:gd name="T4" fmla="*/ 434 w 501"/>
              <a:gd name="T5" fmla="*/ 133 h 367"/>
              <a:gd name="T6" fmla="*/ 414 w 501"/>
              <a:gd name="T7" fmla="*/ 86 h 367"/>
              <a:gd name="T8" fmla="*/ 367 w 501"/>
              <a:gd name="T9" fmla="*/ 67 h 367"/>
              <a:gd name="T10" fmla="*/ 324 w 501"/>
              <a:gd name="T11" fmla="*/ 83 h 367"/>
              <a:gd name="T12" fmla="*/ 275 w 501"/>
              <a:gd name="T13" fmla="*/ 23 h 367"/>
              <a:gd name="T14" fmla="*/ 200 w 501"/>
              <a:gd name="T15" fmla="*/ 0 h 367"/>
              <a:gd name="T16" fmla="*/ 106 w 501"/>
              <a:gd name="T17" fmla="*/ 39 h 367"/>
              <a:gd name="T18" fmla="*/ 67 w 501"/>
              <a:gd name="T19" fmla="*/ 133 h 367"/>
              <a:gd name="T20" fmla="*/ 67 w 501"/>
              <a:gd name="T21" fmla="*/ 145 h 367"/>
              <a:gd name="T22" fmla="*/ 18 w 501"/>
              <a:gd name="T23" fmla="*/ 188 h 367"/>
              <a:gd name="T24" fmla="*/ 0 w 501"/>
              <a:gd name="T25" fmla="*/ 250 h 367"/>
              <a:gd name="T26" fmla="*/ 34 w 501"/>
              <a:gd name="T27" fmla="*/ 333 h 367"/>
              <a:gd name="T28" fmla="*/ 117 w 501"/>
              <a:gd name="T29" fmla="*/ 367 h 367"/>
              <a:gd name="T30" fmla="*/ 400 w 501"/>
              <a:gd name="T31" fmla="*/ 367 h 367"/>
              <a:gd name="T32" fmla="*/ 471 w 501"/>
              <a:gd name="T33" fmla="*/ 338 h 367"/>
              <a:gd name="T34" fmla="*/ 501 w 501"/>
              <a:gd name="T35" fmla="*/ 267 h 367"/>
              <a:gd name="T36" fmla="*/ 479 w 501"/>
              <a:gd name="T37" fmla="*/ 205 h 367"/>
              <a:gd name="T38" fmla="*/ 331 w 501"/>
              <a:gd name="T39" fmla="*/ 215 h 367"/>
              <a:gd name="T40" fmla="*/ 240 w 501"/>
              <a:gd name="T41" fmla="*/ 306 h 367"/>
              <a:gd name="T42" fmla="*/ 234 w 501"/>
              <a:gd name="T43" fmla="*/ 309 h 367"/>
              <a:gd name="T44" fmla="*/ 228 w 501"/>
              <a:gd name="T45" fmla="*/ 306 h 367"/>
              <a:gd name="T46" fmla="*/ 136 w 501"/>
              <a:gd name="T47" fmla="*/ 215 h 367"/>
              <a:gd name="T48" fmla="*/ 133 w 501"/>
              <a:gd name="T49" fmla="*/ 209 h 367"/>
              <a:gd name="T50" fmla="*/ 136 w 501"/>
              <a:gd name="T51" fmla="*/ 203 h 367"/>
              <a:gd name="T52" fmla="*/ 142 w 501"/>
              <a:gd name="T53" fmla="*/ 200 h 367"/>
              <a:gd name="T54" fmla="*/ 200 w 501"/>
              <a:gd name="T55" fmla="*/ 200 h 367"/>
              <a:gd name="T56" fmla="*/ 200 w 501"/>
              <a:gd name="T57" fmla="*/ 108 h 367"/>
              <a:gd name="T58" fmla="*/ 203 w 501"/>
              <a:gd name="T59" fmla="*/ 103 h 367"/>
              <a:gd name="T60" fmla="*/ 209 w 501"/>
              <a:gd name="T61" fmla="*/ 100 h 367"/>
              <a:gd name="T62" fmla="*/ 259 w 501"/>
              <a:gd name="T63" fmla="*/ 100 h 367"/>
              <a:gd name="T64" fmla="*/ 265 w 501"/>
              <a:gd name="T65" fmla="*/ 103 h 367"/>
              <a:gd name="T66" fmla="*/ 267 w 501"/>
              <a:gd name="T67" fmla="*/ 108 h 367"/>
              <a:gd name="T68" fmla="*/ 267 w 501"/>
              <a:gd name="T69" fmla="*/ 200 h 367"/>
              <a:gd name="T70" fmla="*/ 325 w 501"/>
              <a:gd name="T71" fmla="*/ 200 h 367"/>
              <a:gd name="T72" fmla="*/ 331 w 501"/>
              <a:gd name="T73" fmla="*/ 203 h 367"/>
              <a:gd name="T74" fmla="*/ 334 w 501"/>
              <a:gd name="T75" fmla="*/ 209 h 367"/>
              <a:gd name="T76" fmla="*/ 331 w 501"/>
              <a:gd name="T77" fmla="*/ 215 h 367"/>
              <a:gd name="T78" fmla="*/ 331 w 501"/>
              <a:gd name="T79" fmla="*/ 215 h 367"/>
              <a:gd name="T80" fmla="*/ 331 w 501"/>
              <a:gd name="T81" fmla="*/ 21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1" h="367">
                <a:moveTo>
                  <a:pt x="479" y="205"/>
                </a:moveTo>
                <a:cubicBezTo>
                  <a:pt x="464" y="187"/>
                  <a:pt x="446" y="175"/>
                  <a:pt x="423" y="169"/>
                </a:cubicBezTo>
                <a:cubicBezTo>
                  <a:pt x="430" y="159"/>
                  <a:pt x="434" y="147"/>
                  <a:pt x="434" y="133"/>
                </a:cubicBezTo>
                <a:cubicBezTo>
                  <a:pt x="434" y="115"/>
                  <a:pt x="427" y="99"/>
                  <a:pt x="414" y="86"/>
                </a:cubicBezTo>
                <a:cubicBezTo>
                  <a:pt x="401" y="73"/>
                  <a:pt x="386" y="67"/>
                  <a:pt x="367" y="67"/>
                </a:cubicBezTo>
                <a:cubicBezTo>
                  <a:pt x="351" y="67"/>
                  <a:pt x="336" y="72"/>
                  <a:pt x="324" y="83"/>
                </a:cubicBezTo>
                <a:cubicBezTo>
                  <a:pt x="314" y="58"/>
                  <a:pt x="297" y="38"/>
                  <a:pt x="275" y="23"/>
                </a:cubicBezTo>
                <a:cubicBezTo>
                  <a:pt x="252" y="8"/>
                  <a:pt x="227" y="0"/>
                  <a:pt x="200" y="0"/>
                </a:cubicBezTo>
                <a:cubicBezTo>
                  <a:pt x="163" y="0"/>
                  <a:pt x="132" y="13"/>
                  <a:pt x="106" y="39"/>
                </a:cubicBezTo>
                <a:cubicBezTo>
                  <a:pt x="80" y="65"/>
                  <a:pt x="67" y="97"/>
                  <a:pt x="67" y="133"/>
                </a:cubicBezTo>
                <a:cubicBezTo>
                  <a:pt x="67" y="136"/>
                  <a:pt x="67" y="139"/>
                  <a:pt x="67" y="145"/>
                </a:cubicBezTo>
                <a:cubicBezTo>
                  <a:pt x="47" y="154"/>
                  <a:pt x="30" y="169"/>
                  <a:pt x="18" y="188"/>
                </a:cubicBezTo>
                <a:cubicBezTo>
                  <a:pt x="6" y="207"/>
                  <a:pt x="0" y="228"/>
                  <a:pt x="0" y="250"/>
                </a:cubicBezTo>
                <a:cubicBezTo>
                  <a:pt x="0" y="282"/>
                  <a:pt x="11" y="310"/>
                  <a:pt x="34" y="333"/>
                </a:cubicBezTo>
                <a:cubicBezTo>
                  <a:pt x="57" y="356"/>
                  <a:pt x="85" y="367"/>
                  <a:pt x="117" y="367"/>
                </a:cubicBezTo>
                <a:cubicBezTo>
                  <a:pt x="400" y="367"/>
                  <a:pt x="400" y="367"/>
                  <a:pt x="400" y="367"/>
                </a:cubicBezTo>
                <a:cubicBezTo>
                  <a:pt x="428" y="367"/>
                  <a:pt x="452" y="357"/>
                  <a:pt x="471" y="338"/>
                </a:cubicBezTo>
                <a:cubicBezTo>
                  <a:pt x="491" y="318"/>
                  <a:pt x="501" y="295"/>
                  <a:pt x="501" y="267"/>
                </a:cubicBezTo>
                <a:cubicBezTo>
                  <a:pt x="501" y="244"/>
                  <a:pt x="493" y="223"/>
                  <a:pt x="479" y="205"/>
                </a:cubicBezTo>
                <a:close/>
                <a:moveTo>
                  <a:pt x="331" y="215"/>
                </a:moveTo>
                <a:cubicBezTo>
                  <a:pt x="240" y="306"/>
                  <a:pt x="240" y="306"/>
                  <a:pt x="240" y="306"/>
                </a:cubicBezTo>
                <a:cubicBezTo>
                  <a:pt x="238" y="308"/>
                  <a:pt x="236" y="309"/>
                  <a:pt x="234" y="309"/>
                </a:cubicBezTo>
                <a:cubicBezTo>
                  <a:pt x="231" y="309"/>
                  <a:pt x="229" y="308"/>
                  <a:pt x="228" y="306"/>
                </a:cubicBezTo>
                <a:cubicBezTo>
                  <a:pt x="136" y="215"/>
                  <a:pt x="136" y="215"/>
                  <a:pt x="136" y="215"/>
                </a:cubicBezTo>
                <a:cubicBezTo>
                  <a:pt x="134" y="213"/>
                  <a:pt x="133" y="211"/>
                  <a:pt x="133" y="209"/>
                </a:cubicBezTo>
                <a:cubicBezTo>
                  <a:pt x="133" y="206"/>
                  <a:pt x="134" y="204"/>
                  <a:pt x="136" y="203"/>
                </a:cubicBezTo>
                <a:cubicBezTo>
                  <a:pt x="138" y="201"/>
                  <a:pt x="140" y="200"/>
                  <a:pt x="142" y="200"/>
                </a:cubicBezTo>
                <a:cubicBezTo>
                  <a:pt x="200" y="200"/>
                  <a:pt x="200" y="200"/>
                  <a:pt x="200" y="200"/>
                </a:cubicBezTo>
                <a:cubicBezTo>
                  <a:pt x="200" y="108"/>
                  <a:pt x="200" y="108"/>
                  <a:pt x="200" y="108"/>
                </a:cubicBezTo>
                <a:cubicBezTo>
                  <a:pt x="200" y="106"/>
                  <a:pt x="201" y="104"/>
                  <a:pt x="203" y="103"/>
                </a:cubicBezTo>
                <a:cubicBezTo>
                  <a:pt x="204" y="101"/>
                  <a:pt x="206" y="100"/>
                  <a:pt x="209" y="100"/>
                </a:cubicBezTo>
                <a:cubicBezTo>
                  <a:pt x="259" y="100"/>
                  <a:pt x="259" y="100"/>
                  <a:pt x="259" y="100"/>
                </a:cubicBezTo>
                <a:cubicBezTo>
                  <a:pt x="261" y="100"/>
                  <a:pt x="263" y="101"/>
                  <a:pt x="265" y="103"/>
                </a:cubicBezTo>
                <a:cubicBezTo>
                  <a:pt x="266" y="104"/>
                  <a:pt x="267" y="106"/>
                  <a:pt x="267" y="108"/>
                </a:cubicBezTo>
                <a:cubicBezTo>
                  <a:pt x="267" y="200"/>
                  <a:pt x="267" y="200"/>
                  <a:pt x="267" y="200"/>
                </a:cubicBezTo>
                <a:cubicBezTo>
                  <a:pt x="325" y="200"/>
                  <a:pt x="325" y="200"/>
                  <a:pt x="325" y="200"/>
                </a:cubicBezTo>
                <a:cubicBezTo>
                  <a:pt x="328" y="200"/>
                  <a:pt x="330" y="201"/>
                  <a:pt x="331" y="203"/>
                </a:cubicBezTo>
                <a:cubicBezTo>
                  <a:pt x="333" y="204"/>
                  <a:pt x="334" y="206"/>
                  <a:pt x="334" y="209"/>
                </a:cubicBezTo>
                <a:cubicBezTo>
                  <a:pt x="334" y="211"/>
                  <a:pt x="333" y="213"/>
                  <a:pt x="331" y="215"/>
                </a:cubicBezTo>
                <a:close/>
                <a:moveTo>
                  <a:pt x="331" y="215"/>
                </a:moveTo>
                <a:cubicBezTo>
                  <a:pt x="331" y="215"/>
                  <a:pt x="331" y="215"/>
                  <a:pt x="331" y="215"/>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195" name="Freeform 137">
            <a:extLst>
              <a:ext uri="{FF2B5EF4-FFF2-40B4-BE49-F238E27FC236}">
                <a16:creationId xmlns:a16="http://schemas.microsoft.com/office/drawing/2014/main" id="{8C57665C-89AA-4231-AC1B-0A23C71C775D}"/>
              </a:ext>
            </a:extLst>
          </p:cNvPr>
          <p:cNvSpPr>
            <a:spLocks noChangeAspect="1" noEditPoints="1"/>
          </p:cNvSpPr>
          <p:nvPr/>
        </p:nvSpPr>
        <p:spPr bwMode="auto">
          <a:xfrm>
            <a:off x="4787925" y="2756850"/>
            <a:ext cx="334558" cy="245511"/>
          </a:xfrm>
          <a:custGeom>
            <a:avLst/>
            <a:gdLst>
              <a:gd name="T0" fmla="*/ 479 w 501"/>
              <a:gd name="T1" fmla="*/ 205 h 367"/>
              <a:gd name="T2" fmla="*/ 423 w 501"/>
              <a:gd name="T3" fmla="*/ 169 h 367"/>
              <a:gd name="T4" fmla="*/ 434 w 501"/>
              <a:gd name="T5" fmla="*/ 133 h 367"/>
              <a:gd name="T6" fmla="*/ 414 w 501"/>
              <a:gd name="T7" fmla="*/ 86 h 367"/>
              <a:gd name="T8" fmla="*/ 367 w 501"/>
              <a:gd name="T9" fmla="*/ 67 h 367"/>
              <a:gd name="T10" fmla="*/ 324 w 501"/>
              <a:gd name="T11" fmla="*/ 83 h 367"/>
              <a:gd name="T12" fmla="*/ 275 w 501"/>
              <a:gd name="T13" fmla="*/ 23 h 367"/>
              <a:gd name="T14" fmla="*/ 200 w 501"/>
              <a:gd name="T15" fmla="*/ 0 h 367"/>
              <a:gd name="T16" fmla="*/ 106 w 501"/>
              <a:gd name="T17" fmla="*/ 39 h 367"/>
              <a:gd name="T18" fmla="*/ 67 w 501"/>
              <a:gd name="T19" fmla="*/ 133 h 367"/>
              <a:gd name="T20" fmla="*/ 67 w 501"/>
              <a:gd name="T21" fmla="*/ 145 h 367"/>
              <a:gd name="T22" fmla="*/ 18 w 501"/>
              <a:gd name="T23" fmla="*/ 188 h 367"/>
              <a:gd name="T24" fmla="*/ 0 w 501"/>
              <a:gd name="T25" fmla="*/ 250 h 367"/>
              <a:gd name="T26" fmla="*/ 34 w 501"/>
              <a:gd name="T27" fmla="*/ 333 h 367"/>
              <a:gd name="T28" fmla="*/ 117 w 501"/>
              <a:gd name="T29" fmla="*/ 367 h 367"/>
              <a:gd name="T30" fmla="*/ 400 w 501"/>
              <a:gd name="T31" fmla="*/ 367 h 367"/>
              <a:gd name="T32" fmla="*/ 471 w 501"/>
              <a:gd name="T33" fmla="*/ 338 h 367"/>
              <a:gd name="T34" fmla="*/ 501 w 501"/>
              <a:gd name="T35" fmla="*/ 267 h 367"/>
              <a:gd name="T36" fmla="*/ 479 w 501"/>
              <a:gd name="T37" fmla="*/ 205 h 367"/>
              <a:gd name="T38" fmla="*/ 331 w 501"/>
              <a:gd name="T39" fmla="*/ 198 h 367"/>
              <a:gd name="T40" fmla="*/ 325 w 501"/>
              <a:gd name="T41" fmla="*/ 200 h 367"/>
              <a:gd name="T42" fmla="*/ 267 w 501"/>
              <a:gd name="T43" fmla="*/ 200 h 367"/>
              <a:gd name="T44" fmla="*/ 267 w 501"/>
              <a:gd name="T45" fmla="*/ 292 h 367"/>
              <a:gd name="T46" fmla="*/ 265 w 501"/>
              <a:gd name="T47" fmla="*/ 298 h 367"/>
              <a:gd name="T48" fmla="*/ 259 w 501"/>
              <a:gd name="T49" fmla="*/ 300 h 367"/>
              <a:gd name="T50" fmla="*/ 209 w 501"/>
              <a:gd name="T51" fmla="*/ 300 h 367"/>
              <a:gd name="T52" fmla="*/ 203 w 501"/>
              <a:gd name="T53" fmla="*/ 298 h 367"/>
              <a:gd name="T54" fmla="*/ 200 w 501"/>
              <a:gd name="T55" fmla="*/ 292 h 367"/>
              <a:gd name="T56" fmla="*/ 200 w 501"/>
              <a:gd name="T57" fmla="*/ 200 h 367"/>
              <a:gd name="T58" fmla="*/ 142 w 501"/>
              <a:gd name="T59" fmla="*/ 200 h 367"/>
              <a:gd name="T60" fmla="*/ 136 w 501"/>
              <a:gd name="T61" fmla="*/ 198 h 367"/>
              <a:gd name="T62" fmla="*/ 133 w 501"/>
              <a:gd name="T63" fmla="*/ 192 h 367"/>
              <a:gd name="T64" fmla="*/ 136 w 501"/>
              <a:gd name="T65" fmla="*/ 186 h 367"/>
              <a:gd name="T66" fmla="*/ 228 w 501"/>
              <a:gd name="T67" fmla="*/ 94 h 367"/>
              <a:gd name="T68" fmla="*/ 234 w 501"/>
              <a:gd name="T69" fmla="*/ 92 h 367"/>
              <a:gd name="T70" fmla="*/ 240 w 501"/>
              <a:gd name="T71" fmla="*/ 94 h 367"/>
              <a:gd name="T72" fmla="*/ 331 w 501"/>
              <a:gd name="T73" fmla="*/ 186 h 367"/>
              <a:gd name="T74" fmla="*/ 334 w 501"/>
              <a:gd name="T75" fmla="*/ 192 h 367"/>
              <a:gd name="T76" fmla="*/ 331 w 501"/>
              <a:gd name="T77" fmla="*/ 198 h 367"/>
              <a:gd name="T78" fmla="*/ 331 w 501"/>
              <a:gd name="T79" fmla="*/ 198 h 367"/>
              <a:gd name="T80" fmla="*/ 331 w 501"/>
              <a:gd name="T81" fmla="*/ 198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1" h="367">
                <a:moveTo>
                  <a:pt x="479" y="205"/>
                </a:moveTo>
                <a:cubicBezTo>
                  <a:pt x="464" y="187"/>
                  <a:pt x="446" y="175"/>
                  <a:pt x="423" y="169"/>
                </a:cubicBezTo>
                <a:cubicBezTo>
                  <a:pt x="430" y="159"/>
                  <a:pt x="434" y="147"/>
                  <a:pt x="434" y="133"/>
                </a:cubicBezTo>
                <a:cubicBezTo>
                  <a:pt x="434" y="115"/>
                  <a:pt x="427" y="99"/>
                  <a:pt x="414" y="86"/>
                </a:cubicBezTo>
                <a:cubicBezTo>
                  <a:pt x="401" y="73"/>
                  <a:pt x="386" y="67"/>
                  <a:pt x="367" y="67"/>
                </a:cubicBezTo>
                <a:cubicBezTo>
                  <a:pt x="351" y="67"/>
                  <a:pt x="336" y="72"/>
                  <a:pt x="324" y="83"/>
                </a:cubicBezTo>
                <a:cubicBezTo>
                  <a:pt x="314" y="58"/>
                  <a:pt x="297" y="38"/>
                  <a:pt x="275" y="23"/>
                </a:cubicBezTo>
                <a:cubicBezTo>
                  <a:pt x="252" y="8"/>
                  <a:pt x="227" y="0"/>
                  <a:pt x="200" y="0"/>
                </a:cubicBezTo>
                <a:cubicBezTo>
                  <a:pt x="163" y="0"/>
                  <a:pt x="132" y="13"/>
                  <a:pt x="106" y="39"/>
                </a:cubicBezTo>
                <a:cubicBezTo>
                  <a:pt x="80" y="65"/>
                  <a:pt x="67" y="97"/>
                  <a:pt x="67" y="133"/>
                </a:cubicBezTo>
                <a:cubicBezTo>
                  <a:pt x="67" y="136"/>
                  <a:pt x="67" y="139"/>
                  <a:pt x="67" y="145"/>
                </a:cubicBezTo>
                <a:cubicBezTo>
                  <a:pt x="47" y="154"/>
                  <a:pt x="30" y="169"/>
                  <a:pt x="18" y="188"/>
                </a:cubicBezTo>
                <a:cubicBezTo>
                  <a:pt x="6" y="207"/>
                  <a:pt x="0" y="228"/>
                  <a:pt x="0" y="250"/>
                </a:cubicBezTo>
                <a:cubicBezTo>
                  <a:pt x="0" y="282"/>
                  <a:pt x="11" y="310"/>
                  <a:pt x="34" y="333"/>
                </a:cubicBezTo>
                <a:cubicBezTo>
                  <a:pt x="57" y="356"/>
                  <a:pt x="85" y="367"/>
                  <a:pt x="117" y="367"/>
                </a:cubicBezTo>
                <a:cubicBezTo>
                  <a:pt x="400" y="367"/>
                  <a:pt x="400" y="367"/>
                  <a:pt x="400" y="367"/>
                </a:cubicBezTo>
                <a:cubicBezTo>
                  <a:pt x="428" y="367"/>
                  <a:pt x="452" y="357"/>
                  <a:pt x="471" y="338"/>
                </a:cubicBezTo>
                <a:cubicBezTo>
                  <a:pt x="491" y="318"/>
                  <a:pt x="501" y="295"/>
                  <a:pt x="501" y="267"/>
                </a:cubicBezTo>
                <a:cubicBezTo>
                  <a:pt x="501" y="244"/>
                  <a:pt x="493" y="223"/>
                  <a:pt x="479" y="205"/>
                </a:cubicBezTo>
                <a:close/>
                <a:moveTo>
                  <a:pt x="331" y="198"/>
                </a:moveTo>
                <a:cubicBezTo>
                  <a:pt x="330" y="199"/>
                  <a:pt x="328" y="200"/>
                  <a:pt x="325" y="200"/>
                </a:cubicBezTo>
                <a:cubicBezTo>
                  <a:pt x="267" y="200"/>
                  <a:pt x="267" y="200"/>
                  <a:pt x="267" y="200"/>
                </a:cubicBezTo>
                <a:cubicBezTo>
                  <a:pt x="267" y="292"/>
                  <a:pt x="267" y="292"/>
                  <a:pt x="267" y="292"/>
                </a:cubicBezTo>
                <a:cubicBezTo>
                  <a:pt x="267" y="294"/>
                  <a:pt x="266" y="296"/>
                  <a:pt x="265" y="298"/>
                </a:cubicBezTo>
                <a:cubicBezTo>
                  <a:pt x="263" y="300"/>
                  <a:pt x="261" y="300"/>
                  <a:pt x="259" y="300"/>
                </a:cubicBezTo>
                <a:cubicBezTo>
                  <a:pt x="209" y="300"/>
                  <a:pt x="209" y="300"/>
                  <a:pt x="209" y="300"/>
                </a:cubicBezTo>
                <a:cubicBezTo>
                  <a:pt x="206" y="300"/>
                  <a:pt x="204" y="300"/>
                  <a:pt x="203" y="298"/>
                </a:cubicBezTo>
                <a:cubicBezTo>
                  <a:pt x="201" y="296"/>
                  <a:pt x="200" y="294"/>
                  <a:pt x="200" y="292"/>
                </a:cubicBezTo>
                <a:cubicBezTo>
                  <a:pt x="200" y="200"/>
                  <a:pt x="200" y="200"/>
                  <a:pt x="200" y="200"/>
                </a:cubicBezTo>
                <a:cubicBezTo>
                  <a:pt x="142" y="200"/>
                  <a:pt x="142" y="200"/>
                  <a:pt x="142" y="200"/>
                </a:cubicBezTo>
                <a:cubicBezTo>
                  <a:pt x="139" y="200"/>
                  <a:pt x="137" y="199"/>
                  <a:pt x="136" y="198"/>
                </a:cubicBezTo>
                <a:cubicBezTo>
                  <a:pt x="134" y="196"/>
                  <a:pt x="133" y="194"/>
                  <a:pt x="133" y="192"/>
                </a:cubicBezTo>
                <a:cubicBezTo>
                  <a:pt x="133" y="190"/>
                  <a:pt x="134" y="188"/>
                  <a:pt x="136" y="186"/>
                </a:cubicBezTo>
                <a:cubicBezTo>
                  <a:pt x="228" y="94"/>
                  <a:pt x="228" y="94"/>
                  <a:pt x="228" y="94"/>
                </a:cubicBezTo>
                <a:cubicBezTo>
                  <a:pt x="229" y="93"/>
                  <a:pt x="231" y="92"/>
                  <a:pt x="234" y="92"/>
                </a:cubicBezTo>
                <a:cubicBezTo>
                  <a:pt x="236" y="92"/>
                  <a:pt x="238" y="93"/>
                  <a:pt x="240" y="94"/>
                </a:cubicBezTo>
                <a:cubicBezTo>
                  <a:pt x="331" y="186"/>
                  <a:pt x="331" y="186"/>
                  <a:pt x="331" y="186"/>
                </a:cubicBezTo>
                <a:cubicBezTo>
                  <a:pt x="333" y="187"/>
                  <a:pt x="334" y="189"/>
                  <a:pt x="334" y="192"/>
                </a:cubicBezTo>
                <a:cubicBezTo>
                  <a:pt x="334" y="194"/>
                  <a:pt x="333" y="196"/>
                  <a:pt x="331" y="198"/>
                </a:cubicBezTo>
                <a:close/>
                <a:moveTo>
                  <a:pt x="331" y="198"/>
                </a:moveTo>
                <a:cubicBezTo>
                  <a:pt x="331" y="198"/>
                  <a:pt x="331" y="198"/>
                  <a:pt x="331" y="198"/>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196" name="Group 66">
            <a:extLst>
              <a:ext uri="{FF2B5EF4-FFF2-40B4-BE49-F238E27FC236}">
                <a16:creationId xmlns:a16="http://schemas.microsoft.com/office/drawing/2014/main" id="{B63A87FA-16FD-4C5B-8D1D-993B6FE79D98}"/>
              </a:ext>
            </a:extLst>
          </p:cNvPr>
          <p:cNvGrpSpPr>
            <a:grpSpLocks noChangeAspect="1"/>
          </p:cNvGrpSpPr>
          <p:nvPr/>
        </p:nvGrpSpPr>
        <p:grpSpPr>
          <a:xfrm>
            <a:off x="1991926" y="2726373"/>
            <a:ext cx="334279" cy="306468"/>
            <a:chOff x="13435002" y="8185150"/>
            <a:chExt cx="1889137" cy="1731962"/>
          </a:xfrm>
          <a:solidFill>
            <a:srgbClr val="000000"/>
          </a:solidFill>
        </p:grpSpPr>
        <p:sp>
          <p:nvSpPr>
            <p:cNvPr id="197" name="Freeform 141">
              <a:extLst>
                <a:ext uri="{FF2B5EF4-FFF2-40B4-BE49-F238E27FC236}">
                  <a16:creationId xmlns:a16="http://schemas.microsoft.com/office/drawing/2014/main" id="{4EADE60C-CB1A-4009-81BF-DFE544228877}"/>
                </a:ext>
              </a:extLst>
            </p:cNvPr>
            <p:cNvSpPr>
              <a:spLocks noEditPoints="1"/>
            </p:cNvSpPr>
            <p:nvPr/>
          </p:nvSpPr>
          <p:spPr bwMode="auto">
            <a:xfrm>
              <a:off x="13435002" y="8421683"/>
              <a:ext cx="1260474" cy="1257299"/>
            </a:xfrm>
            <a:custGeom>
              <a:avLst/>
              <a:gdLst>
                <a:gd name="T0" fmla="*/ 302 w 334"/>
                <a:gd name="T1" fmla="*/ 255 h 333"/>
                <a:gd name="T2" fmla="*/ 287 w 334"/>
                <a:gd name="T3" fmla="*/ 205 h 333"/>
                <a:gd name="T4" fmla="*/ 332 w 334"/>
                <a:gd name="T5" fmla="*/ 196 h 333"/>
                <a:gd name="T6" fmla="*/ 334 w 334"/>
                <a:gd name="T7" fmla="*/ 143 h 333"/>
                <a:gd name="T8" fmla="*/ 327 w 334"/>
                <a:gd name="T9" fmla="*/ 135 h 333"/>
                <a:gd name="T10" fmla="*/ 279 w 334"/>
                <a:gd name="T11" fmla="*/ 108 h 333"/>
                <a:gd name="T12" fmla="*/ 302 w 334"/>
                <a:gd name="T13" fmla="*/ 78 h 333"/>
                <a:gd name="T14" fmla="*/ 266 w 334"/>
                <a:gd name="T15" fmla="*/ 31 h 333"/>
                <a:gd name="T16" fmla="*/ 255 w 334"/>
                <a:gd name="T17" fmla="*/ 31 h 333"/>
                <a:gd name="T18" fmla="*/ 205 w 334"/>
                <a:gd name="T19" fmla="*/ 46 h 333"/>
                <a:gd name="T20" fmla="*/ 196 w 334"/>
                <a:gd name="T21" fmla="*/ 2 h 333"/>
                <a:gd name="T22" fmla="*/ 143 w 334"/>
                <a:gd name="T23" fmla="*/ 0 h 333"/>
                <a:gd name="T24" fmla="*/ 129 w 334"/>
                <a:gd name="T25" fmla="*/ 46 h 333"/>
                <a:gd name="T26" fmla="*/ 79 w 334"/>
                <a:gd name="T27" fmla="*/ 31 h 333"/>
                <a:gd name="T28" fmla="*/ 53 w 334"/>
                <a:gd name="T29" fmla="*/ 44 h 333"/>
                <a:gd name="T30" fmla="*/ 29 w 334"/>
                <a:gd name="T31" fmla="*/ 73 h 333"/>
                <a:gd name="T32" fmla="*/ 55 w 334"/>
                <a:gd name="T33" fmla="*/ 108 h 333"/>
                <a:gd name="T34" fmla="*/ 6 w 334"/>
                <a:gd name="T35" fmla="*/ 134 h 333"/>
                <a:gd name="T36" fmla="*/ 0 w 334"/>
                <a:gd name="T37" fmla="*/ 142 h 333"/>
                <a:gd name="T38" fmla="*/ 2 w 334"/>
                <a:gd name="T39" fmla="*/ 195 h 333"/>
                <a:gd name="T40" fmla="*/ 46 w 334"/>
                <a:gd name="T41" fmla="*/ 204 h 333"/>
                <a:gd name="T42" fmla="*/ 43 w 334"/>
                <a:gd name="T43" fmla="*/ 241 h 333"/>
                <a:gd name="T44" fmla="*/ 30 w 334"/>
                <a:gd name="T45" fmla="*/ 260 h 333"/>
                <a:gd name="T46" fmla="*/ 73 w 334"/>
                <a:gd name="T47" fmla="*/ 304 h 333"/>
                <a:gd name="T48" fmla="*/ 109 w 334"/>
                <a:gd name="T49" fmla="*/ 279 h 333"/>
                <a:gd name="T50" fmla="*/ 135 w 334"/>
                <a:gd name="T51" fmla="*/ 327 h 333"/>
                <a:gd name="T52" fmla="*/ 143 w 334"/>
                <a:gd name="T53" fmla="*/ 333 h 333"/>
                <a:gd name="T54" fmla="*/ 199 w 334"/>
                <a:gd name="T55" fmla="*/ 327 h 333"/>
                <a:gd name="T56" fmla="*/ 225 w 334"/>
                <a:gd name="T57" fmla="*/ 279 h 333"/>
                <a:gd name="T58" fmla="*/ 260 w 334"/>
                <a:gd name="T59" fmla="*/ 304 h 333"/>
                <a:gd name="T60" fmla="*/ 302 w 334"/>
                <a:gd name="T61" fmla="*/ 265 h 333"/>
                <a:gd name="T62" fmla="*/ 214 w 334"/>
                <a:gd name="T63" fmla="*/ 214 h 333"/>
                <a:gd name="T64" fmla="*/ 120 w 334"/>
                <a:gd name="T65" fmla="*/ 214 h 333"/>
                <a:gd name="T66" fmla="*/ 120 w 334"/>
                <a:gd name="T67" fmla="*/ 119 h 333"/>
                <a:gd name="T68" fmla="*/ 214 w 334"/>
                <a:gd name="T69" fmla="*/ 119 h 333"/>
                <a:gd name="T70" fmla="*/ 214 w 334"/>
                <a:gd name="T71" fmla="*/ 214 h 333"/>
                <a:gd name="T72" fmla="*/ 214 w 334"/>
                <a:gd name="T73" fmla="*/ 21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333">
                  <a:moveTo>
                    <a:pt x="304" y="260"/>
                  </a:moveTo>
                  <a:cubicBezTo>
                    <a:pt x="304" y="258"/>
                    <a:pt x="304" y="257"/>
                    <a:pt x="302" y="255"/>
                  </a:cubicBezTo>
                  <a:cubicBezTo>
                    <a:pt x="293" y="243"/>
                    <a:pt x="285" y="233"/>
                    <a:pt x="279" y="225"/>
                  </a:cubicBezTo>
                  <a:cubicBezTo>
                    <a:pt x="283" y="218"/>
                    <a:pt x="285" y="211"/>
                    <a:pt x="287" y="205"/>
                  </a:cubicBezTo>
                  <a:cubicBezTo>
                    <a:pt x="328" y="199"/>
                    <a:pt x="328" y="199"/>
                    <a:pt x="328" y="199"/>
                  </a:cubicBezTo>
                  <a:cubicBezTo>
                    <a:pt x="329" y="199"/>
                    <a:pt x="331" y="198"/>
                    <a:pt x="332" y="196"/>
                  </a:cubicBezTo>
                  <a:cubicBezTo>
                    <a:pt x="333" y="194"/>
                    <a:pt x="334" y="193"/>
                    <a:pt x="334" y="191"/>
                  </a:cubicBezTo>
                  <a:cubicBezTo>
                    <a:pt x="334" y="143"/>
                    <a:pt x="334" y="143"/>
                    <a:pt x="334" y="143"/>
                  </a:cubicBezTo>
                  <a:cubicBezTo>
                    <a:pt x="334" y="141"/>
                    <a:pt x="333" y="139"/>
                    <a:pt x="332" y="138"/>
                  </a:cubicBezTo>
                  <a:cubicBezTo>
                    <a:pt x="331" y="136"/>
                    <a:pt x="329" y="135"/>
                    <a:pt x="327" y="135"/>
                  </a:cubicBezTo>
                  <a:cubicBezTo>
                    <a:pt x="288" y="129"/>
                    <a:pt x="288" y="129"/>
                    <a:pt x="288" y="129"/>
                  </a:cubicBezTo>
                  <a:cubicBezTo>
                    <a:pt x="286" y="123"/>
                    <a:pt x="283" y="116"/>
                    <a:pt x="279" y="108"/>
                  </a:cubicBezTo>
                  <a:cubicBezTo>
                    <a:pt x="282" y="104"/>
                    <a:pt x="285" y="98"/>
                    <a:pt x="291" y="92"/>
                  </a:cubicBezTo>
                  <a:cubicBezTo>
                    <a:pt x="296" y="85"/>
                    <a:pt x="300" y="81"/>
                    <a:pt x="302" y="78"/>
                  </a:cubicBezTo>
                  <a:cubicBezTo>
                    <a:pt x="303" y="76"/>
                    <a:pt x="303" y="74"/>
                    <a:pt x="303" y="73"/>
                  </a:cubicBezTo>
                  <a:cubicBezTo>
                    <a:pt x="303" y="68"/>
                    <a:pt x="291" y="54"/>
                    <a:pt x="266" y="31"/>
                  </a:cubicBezTo>
                  <a:cubicBezTo>
                    <a:pt x="264" y="30"/>
                    <a:pt x="262" y="29"/>
                    <a:pt x="260" y="29"/>
                  </a:cubicBezTo>
                  <a:cubicBezTo>
                    <a:pt x="258" y="29"/>
                    <a:pt x="257" y="30"/>
                    <a:pt x="255" y="31"/>
                  </a:cubicBezTo>
                  <a:cubicBezTo>
                    <a:pt x="224" y="54"/>
                    <a:pt x="224" y="54"/>
                    <a:pt x="224" y="54"/>
                  </a:cubicBezTo>
                  <a:cubicBezTo>
                    <a:pt x="217" y="50"/>
                    <a:pt x="211" y="48"/>
                    <a:pt x="205" y="46"/>
                  </a:cubicBezTo>
                  <a:cubicBezTo>
                    <a:pt x="199" y="6"/>
                    <a:pt x="199" y="6"/>
                    <a:pt x="199" y="6"/>
                  </a:cubicBezTo>
                  <a:cubicBezTo>
                    <a:pt x="199" y="4"/>
                    <a:pt x="198" y="3"/>
                    <a:pt x="196" y="2"/>
                  </a:cubicBezTo>
                  <a:cubicBezTo>
                    <a:pt x="195" y="0"/>
                    <a:pt x="193" y="0"/>
                    <a:pt x="191" y="0"/>
                  </a:cubicBezTo>
                  <a:cubicBezTo>
                    <a:pt x="143" y="0"/>
                    <a:pt x="143" y="0"/>
                    <a:pt x="143" y="0"/>
                  </a:cubicBezTo>
                  <a:cubicBezTo>
                    <a:pt x="139" y="0"/>
                    <a:pt x="136" y="2"/>
                    <a:pt x="135" y="6"/>
                  </a:cubicBezTo>
                  <a:cubicBezTo>
                    <a:pt x="133" y="14"/>
                    <a:pt x="131" y="27"/>
                    <a:pt x="129" y="46"/>
                  </a:cubicBezTo>
                  <a:cubicBezTo>
                    <a:pt x="121" y="48"/>
                    <a:pt x="115" y="51"/>
                    <a:pt x="109" y="54"/>
                  </a:cubicBezTo>
                  <a:cubicBezTo>
                    <a:pt x="79" y="31"/>
                    <a:pt x="79" y="31"/>
                    <a:pt x="79" y="31"/>
                  </a:cubicBezTo>
                  <a:cubicBezTo>
                    <a:pt x="77" y="30"/>
                    <a:pt x="75" y="29"/>
                    <a:pt x="73" y="29"/>
                  </a:cubicBezTo>
                  <a:cubicBezTo>
                    <a:pt x="70" y="29"/>
                    <a:pt x="63" y="34"/>
                    <a:pt x="53" y="44"/>
                  </a:cubicBezTo>
                  <a:cubicBezTo>
                    <a:pt x="42" y="55"/>
                    <a:pt x="35" y="62"/>
                    <a:pt x="31" y="68"/>
                  </a:cubicBezTo>
                  <a:cubicBezTo>
                    <a:pt x="30" y="69"/>
                    <a:pt x="29" y="71"/>
                    <a:pt x="29" y="73"/>
                  </a:cubicBezTo>
                  <a:cubicBezTo>
                    <a:pt x="29" y="74"/>
                    <a:pt x="30" y="76"/>
                    <a:pt x="31" y="78"/>
                  </a:cubicBezTo>
                  <a:cubicBezTo>
                    <a:pt x="41" y="90"/>
                    <a:pt x="49" y="100"/>
                    <a:pt x="55" y="108"/>
                  </a:cubicBezTo>
                  <a:cubicBezTo>
                    <a:pt x="51" y="115"/>
                    <a:pt x="48" y="122"/>
                    <a:pt x="46" y="128"/>
                  </a:cubicBezTo>
                  <a:cubicBezTo>
                    <a:pt x="6" y="134"/>
                    <a:pt x="6" y="134"/>
                    <a:pt x="6" y="134"/>
                  </a:cubicBezTo>
                  <a:cubicBezTo>
                    <a:pt x="4" y="134"/>
                    <a:pt x="3" y="135"/>
                    <a:pt x="2" y="137"/>
                  </a:cubicBezTo>
                  <a:cubicBezTo>
                    <a:pt x="1" y="138"/>
                    <a:pt x="0" y="140"/>
                    <a:pt x="0" y="142"/>
                  </a:cubicBezTo>
                  <a:cubicBezTo>
                    <a:pt x="0" y="190"/>
                    <a:pt x="0" y="190"/>
                    <a:pt x="0" y="190"/>
                  </a:cubicBezTo>
                  <a:cubicBezTo>
                    <a:pt x="0" y="192"/>
                    <a:pt x="1" y="194"/>
                    <a:pt x="2" y="195"/>
                  </a:cubicBezTo>
                  <a:cubicBezTo>
                    <a:pt x="3" y="197"/>
                    <a:pt x="5" y="198"/>
                    <a:pt x="6" y="198"/>
                  </a:cubicBezTo>
                  <a:cubicBezTo>
                    <a:pt x="46" y="204"/>
                    <a:pt x="46" y="204"/>
                    <a:pt x="46" y="204"/>
                  </a:cubicBezTo>
                  <a:cubicBezTo>
                    <a:pt x="48" y="211"/>
                    <a:pt x="51" y="218"/>
                    <a:pt x="55" y="225"/>
                  </a:cubicBezTo>
                  <a:cubicBezTo>
                    <a:pt x="52" y="229"/>
                    <a:pt x="48" y="234"/>
                    <a:pt x="43" y="241"/>
                  </a:cubicBezTo>
                  <a:cubicBezTo>
                    <a:pt x="37" y="248"/>
                    <a:pt x="34" y="253"/>
                    <a:pt x="32" y="255"/>
                  </a:cubicBezTo>
                  <a:cubicBezTo>
                    <a:pt x="31" y="257"/>
                    <a:pt x="30" y="258"/>
                    <a:pt x="30" y="260"/>
                  </a:cubicBezTo>
                  <a:cubicBezTo>
                    <a:pt x="30" y="265"/>
                    <a:pt x="43" y="279"/>
                    <a:pt x="68" y="302"/>
                  </a:cubicBezTo>
                  <a:cubicBezTo>
                    <a:pt x="70" y="303"/>
                    <a:pt x="71" y="304"/>
                    <a:pt x="73" y="304"/>
                  </a:cubicBezTo>
                  <a:cubicBezTo>
                    <a:pt x="76" y="304"/>
                    <a:pt x="77" y="303"/>
                    <a:pt x="78" y="302"/>
                  </a:cubicBezTo>
                  <a:cubicBezTo>
                    <a:pt x="109" y="279"/>
                    <a:pt x="109" y="279"/>
                    <a:pt x="109" y="279"/>
                  </a:cubicBezTo>
                  <a:cubicBezTo>
                    <a:pt x="116" y="282"/>
                    <a:pt x="123" y="285"/>
                    <a:pt x="129" y="287"/>
                  </a:cubicBezTo>
                  <a:cubicBezTo>
                    <a:pt x="135" y="327"/>
                    <a:pt x="135" y="327"/>
                    <a:pt x="135" y="327"/>
                  </a:cubicBezTo>
                  <a:cubicBezTo>
                    <a:pt x="135" y="328"/>
                    <a:pt x="136" y="330"/>
                    <a:pt x="137" y="331"/>
                  </a:cubicBezTo>
                  <a:cubicBezTo>
                    <a:pt x="139" y="333"/>
                    <a:pt x="141" y="333"/>
                    <a:pt x="143" y="333"/>
                  </a:cubicBezTo>
                  <a:cubicBezTo>
                    <a:pt x="191" y="333"/>
                    <a:pt x="191" y="333"/>
                    <a:pt x="191" y="333"/>
                  </a:cubicBezTo>
                  <a:cubicBezTo>
                    <a:pt x="195" y="333"/>
                    <a:pt x="198" y="331"/>
                    <a:pt x="199" y="327"/>
                  </a:cubicBezTo>
                  <a:cubicBezTo>
                    <a:pt x="201" y="319"/>
                    <a:pt x="203" y="305"/>
                    <a:pt x="205" y="287"/>
                  </a:cubicBezTo>
                  <a:cubicBezTo>
                    <a:pt x="212" y="285"/>
                    <a:pt x="219" y="282"/>
                    <a:pt x="225" y="279"/>
                  </a:cubicBezTo>
                  <a:cubicBezTo>
                    <a:pt x="255" y="302"/>
                    <a:pt x="255" y="302"/>
                    <a:pt x="255" y="302"/>
                  </a:cubicBezTo>
                  <a:cubicBezTo>
                    <a:pt x="257" y="303"/>
                    <a:pt x="259" y="304"/>
                    <a:pt x="260" y="304"/>
                  </a:cubicBezTo>
                  <a:cubicBezTo>
                    <a:pt x="264" y="304"/>
                    <a:pt x="271" y="299"/>
                    <a:pt x="281" y="288"/>
                  </a:cubicBezTo>
                  <a:cubicBezTo>
                    <a:pt x="291" y="278"/>
                    <a:pt x="298" y="270"/>
                    <a:pt x="302" y="265"/>
                  </a:cubicBezTo>
                  <a:cubicBezTo>
                    <a:pt x="304" y="264"/>
                    <a:pt x="304" y="262"/>
                    <a:pt x="304" y="260"/>
                  </a:cubicBezTo>
                  <a:close/>
                  <a:moveTo>
                    <a:pt x="214" y="214"/>
                  </a:moveTo>
                  <a:cubicBezTo>
                    <a:pt x="201" y="227"/>
                    <a:pt x="185" y="233"/>
                    <a:pt x="167" y="233"/>
                  </a:cubicBezTo>
                  <a:cubicBezTo>
                    <a:pt x="148" y="233"/>
                    <a:pt x="133" y="227"/>
                    <a:pt x="120" y="214"/>
                  </a:cubicBezTo>
                  <a:cubicBezTo>
                    <a:pt x="107" y="201"/>
                    <a:pt x="100" y="185"/>
                    <a:pt x="100" y="166"/>
                  </a:cubicBezTo>
                  <a:cubicBezTo>
                    <a:pt x="100" y="148"/>
                    <a:pt x="107" y="132"/>
                    <a:pt x="120" y="119"/>
                  </a:cubicBezTo>
                  <a:cubicBezTo>
                    <a:pt x="133" y="106"/>
                    <a:pt x="148" y="100"/>
                    <a:pt x="167" y="100"/>
                  </a:cubicBezTo>
                  <a:cubicBezTo>
                    <a:pt x="185" y="100"/>
                    <a:pt x="201" y="106"/>
                    <a:pt x="214" y="119"/>
                  </a:cubicBezTo>
                  <a:cubicBezTo>
                    <a:pt x="227" y="132"/>
                    <a:pt x="234" y="148"/>
                    <a:pt x="234" y="166"/>
                  </a:cubicBezTo>
                  <a:cubicBezTo>
                    <a:pt x="234" y="185"/>
                    <a:pt x="227" y="201"/>
                    <a:pt x="214" y="214"/>
                  </a:cubicBezTo>
                  <a:close/>
                  <a:moveTo>
                    <a:pt x="214" y="214"/>
                  </a:moveTo>
                  <a:cubicBezTo>
                    <a:pt x="214" y="214"/>
                    <a:pt x="214" y="214"/>
                    <a:pt x="214" y="214"/>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98" name="Freeform 142">
              <a:extLst>
                <a:ext uri="{FF2B5EF4-FFF2-40B4-BE49-F238E27FC236}">
                  <a16:creationId xmlns:a16="http://schemas.microsoft.com/office/drawing/2014/main" id="{7AD6B5EE-65CB-43CB-B225-B49C5844682D}"/>
                </a:ext>
              </a:extLst>
            </p:cNvPr>
            <p:cNvSpPr>
              <a:spLocks noEditPoints="1"/>
            </p:cNvSpPr>
            <p:nvPr/>
          </p:nvSpPr>
          <p:spPr bwMode="auto">
            <a:xfrm>
              <a:off x="14566895" y="9191625"/>
              <a:ext cx="757237" cy="725487"/>
            </a:xfrm>
            <a:custGeom>
              <a:avLst/>
              <a:gdLst>
                <a:gd name="T0" fmla="*/ 162 w 201"/>
                <a:gd name="T1" fmla="*/ 70 h 192"/>
                <a:gd name="T2" fmla="*/ 154 w 201"/>
                <a:gd name="T3" fmla="*/ 56 h 192"/>
                <a:gd name="T4" fmla="*/ 167 w 201"/>
                <a:gd name="T5" fmla="*/ 20 h 192"/>
                <a:gd name="T6" fmla="*/ 166 w 201"/>
                <a:gd name="T7" fmla="*/ 18 h 192"/>
                <a:gd name="T8" fmla="*/ 134 w 201"/>
                <a:gd name="T9" fmla="*/ 0 h 192"/>
                <a:gd name="T10" fmla="*/ 132 w 201"/>
                <a:gd name="T11" fmla="*/ 0 h 192"/>
                <a:gd name="T12" fmla="*/ 108 w 201"/>
                <a:gd name="T13" fmla="*/ 30 h 192"/>
                <a:gd name="T14" fmla="*/ 100 w 201"/>
                <a:gd name="T15" fmla="*/ 29 h 192"/>
                <a:gd name="T16" fmla="*/ 93 w 201"/>
                <a:gd name="T17" fmla="*/ 30 h 192"/>
                <a:gd name="T18" fmla="*/ 79 w 201"/>
                <a:gd name="T19" fmla="*/ 12 h 192"/>
                <a:gd name="T20" fmla="*/ 67 w 201"/>
                <a:gd name="T21" fmla="*/ 0 h 192"/>
                <a:gd name="T22" fmla="*/ 59 w 201"/>
                <a:gd name="T23" fmla="*/ 4 h 192"/>
                <a:gd name="T24" fmla="*/ 44 w 201"/>
                <a:gd name="T25" fmla="*/ 13 h 192"/>
                <a:gd name="T26" fmla="*/ 35 w 201"/>
                <a:gd name="T27" fmla="*/ 18 h 192"/>
                <a:gd name="T28" fmla="*/ 34 w 201"/>
                <a:gd name="T29" fmla="*/ 20 h 192"/>
                <a:gd name="T30" fmla="*/ 47 w 201"/>
                <a:gd name="T31" fmla="*/ 56 h 192"/>
                <a:gd name="T32" fmla="*/ 39 w 201"/>
                <a:gd name="T33" fmla="*/ 70 h 192"/>
                <a:gd name="T34" fmla="*/ 0 w 201"/>
                <a:gd name="T35" fmla="*/ 78 h 192"/>
                <a:gd name="T36" fmla="*/ 0 w 201"/>
                <a:gd name="T37" fmla="*/ 114 h 192"/>
                <a:gd name="T38" fmla="*/ 39 w 201"/>
                <a:gd name="T39" fmla="*/ 122 h 192"/>
                <a:gd name="T40" fmla="*/ 47 w 201"/>
                <a:gd name="T41" fmla="*/ 136 h 192"/>
                <a:gd name="T42" fmla="*/ 34 w 201"/>
                <a:gd name="T43" fmla="*/ 172 h 192"/>
                <a:gd name="T44" fmla="*/ 35 w 201"/>
                <a:gd name="T45" fmla="*/ 174 h 192"/>
                <a:gd name="T46" fmla="*/ 67 w 201"/>
                <a:gd name="T47" fmla="*/ 192 h 192"/>
                <a:gd name="T48" fmla="*/ 79 w 201"/>
                <a:gd name="T49" fmla="*/ 180 h 192"/>
                <a:gd name="T50" fmla="*/ 93 w 201"/>
                <a:gd name="T51" fmla="*/ 162 h 192"/>
                <a:gd name="T52" fmla="*/ 100 w 201"/>
                <a:gd name="T53" fmla="*/ 163 h 192"/>
                <a:gd name="T54" fmla="*/ 108 w 201"/>
                <a:gd name="T55" fmla="*/ 162 h 192"/>
                <a:gd name="T56" fmla="*/ 122 w 201"/>
                <a:gd name="T57" fmla="*/ 180 h 192"/>
                <a:gd name="T58" fmla="*/ 134 w 201"/>
                <a:gd name="T59" fmla="*/ 192 h 192"/>
                <a:gd name="T60" fmla="*/ 166 w 201"/>
                <a:gd name="T61" fmla="*/ 174 h 192"/>
                <a:gd name="T62" fmla="*/ 167 w 201"/>
                <a:gd name="T63" fmla="*/ 172 h 192"/>
                <a:gd name="T64" fmla="*/ 154 w 201"/>
                <a:gd name="T65" fmla="*/ 136 h 192"/>
                <a:gd name="T66" fmla="*/ 162 w 201"/>
                <a:gd name="T67" fmla="*/ 122 h 192"/>
                <a:gd name="T68" fmla="*/ 201 w 201"/>
                <a:gd name="T69" fmla="*/ 114 h 192"/>
                <a:gd name="T70" fmla="*/ 201 w 201"/>
                <a:gd name="T71" fmla="*/ 78 h 192"/>
                <a:gd name="T72" fmla="*/ 162 w 201"/>
                <a:gd name="T73" fmla="*/ 70 h 192"/>
                <a:gd name="T74" fmla="*/ 124 w 201"/>
                <a:gd name="T75" fmla="*/ 120 h 192"/>
                <a:gd name="T76" fmla="*/ 100 w 201"/>
                <a:gd name="T77" fmla="*/ 129 h 192"/>
                <a:gd name="T78" fmla="*/ 77 w 201"/>
                <a:gd name="T79" fmla="*/ 120 h 192"/>
                <a:gd name="T80" fmla="*/ 67 w 201"/>
                <a:gd name="T81" fmla="*/ 96 h 192"/>
                <a:gd name="T82" fmla="*/ 77 w 201"/>
                <a:gd name="T83" fmla="*/ 72 h 192"/>
                <a:gd name="T84" fmla="*/ 100 w 201"/>
                <a:gd name="T85" fmla="*/ 63 h 192"/>
                <a:gd name="T86" fmla="*/ 124 w 201"/>
                <a:gd name="T87" fmla="*/ 72 h 192"/>
                <a:gd name="T88" fmla="*/ 134 w 201"/>
                <a:gd name="T89" fmla="*/ 96 h 192"/>
                <a:gd name="T90" fmla="*/ 124 w 201"/>
                <a:gd name="T91" fmla="*/ 120 h 192"/>
                <a:gd name="T92" fmla="*/ 124 w 201"/>
                <a:gd name="T93" fmla="*/ 120 h 192"/>
                <a:gd name="T94" fmla="*/ 124 w 201"/>
                <a:gd name="T95" fmla="*/ 12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1" h="192">
                  <a:moveTo>
                    <a:pt x="162" y="70"/>
                  </a:moveTo>
                  <a:cubicBezTo>
                    <a:pt x="159" y="65"/>
                    <a:pt x="157" y="60"/>
                    <a:pt x="154" y="56"/>
                  </a:cubicBezTo>
                  <a:cubicBezTo>
                    <a:pt x="163" y="36"/>
                    <a:pt x="167" y="24"/>
                    <a:pt x="167" y="20"/>
                  </a:cubicBezTo>
                  <a:cubicBezTo>
                    <a:pt x="167" y="19"/>
                    <a:pt x="167" y="19"/>
                    <a:pt x="166" y="18"/>
                  </a:cubicBezTo>
                  <a:cubicBezTo>
                    <a:pt x="145" y="6"/>
                    <a:pt x="135" y="0"/>
                    <a:pt x="134" y="0"/>
                  </a:cubicBezTo>
                  <a:cubicBezTo>
                    <a:pt x="132" y="0"/>
                    <a:pt x="132" y="0"/>
                    <a:pt x="132" y="0"/>
                  </a:cubicBezTo>
                  <a:cubicBezTo>
                    <a:pt x="125" y="8"/>
                    <a:pt x="117" y="17"/>
                    <a:pt x="108" y="30"/>
                  </a:cubicBezTo>
                  <a:cubicBezTo>
                    <a:pt x="105" y="29"/>
                    <a:pt x="102" y="29"/>
                    <a:pt x="100" y="29"/>
                  </a:cubicBezTo>
                  <a:cubicBezTo>
                    <a:pt x="99" y="29"/>
                    <a:pt x="96" y="29"/>
                    <a:pt x="93" y="30"/>
                  </a:cubicBezTo>
                  <a:cubicBezTo>
                    <a:pt x="90" y="26"/>
                    <a:pt x="86" y="20"/>
                    <a:pt x="79" y="12"/>
                  </a:cubicBezTo>
                  <a:cubicBezTo>
                    <a:pt x="72" y="4"/>
                    <a:pt x="68" y="0"/>
                    <a:pt x="67" y="0"/>
                  </a:cubicBezTo>
                  <a:cubicBezTo>
                    <a:pt x="67" y="0"/>
                    <a:pt x="64" y="1"/>
                    <a:pt x="59" y="4"/>
                  </a:cubicBezTo>
                  <a:cubicBezTo>
                    <a:pt x="54" y="7"/>
                    <a:pt x="49" y="10"/>
                    <a:pt x="44" y="13"/>
                  </a:cubicBezTo>
                  <a:cubicBezTo>
                    <a:pt x="39" y="16"/>
                    <a:pt x="35" y="18"/>
                    <a:pt x="35" y="18"/>
                  </a:cubicBezTo>
                  <a:cubicBezTo>
                    <a:pt x="34" y="19"/>
                    <a:pt x="34" y="19"/>
                    <a:pt x="34" y="20"/>
                  </a:cubicBezTo>
                  <a:cubicBezTo>
                    <a:pt x="34" y="24"/>
                    <a:pt x="38" y="36"/>
                    <a:pt x="47" y="56"/>
                  </a:cubicBezTo>
                  <a:cubicBezTo>
                    <a:pt x="44" y="60"/>
                    <a:pt x="41" y="65"/>
                    <a:pt x="39" y="70"/>
                  </a:cubicBezTo>
                  <a:cubicBezTo>
                    <a:pt x="13" y="72"/>
                    <a:pt x="0" y="75"/>
                    <a:pt x="0" y="78"/>
                  </a:cubicBezTo>
                  <a:cubicBezTo>
                    <a:pt x="0" y="114"/>
                    <a:pt x="0" y="114"/>
                    <a:pt x="0" y="114"/>
                  </a:cubicBezTo>
                  <a:cubicBezTo>
                    <a:pt x="0" y="117"/>
                    <a:pt x="13" y="120"/>
                    <a:pt x="39" y="122"/>
                  </a:cubicBezTo>
                  <a:cubicBezTo>
                    <a:pt x="41" y="127"/>
                    <a:pt x="44" y="131"/>
                    <a:pt x="47" y="136"/>
                  </a:cubicBezTo>
                  <a:cubicBezTo>
                    <a:pt x="38" y="155"/>
                    <a:pt x="34" y="167"/>
                    <a:pt x="34" y="172"/>
                  </a:cubicBezTo>
                  <a:cubicBezTo>
                    <a:pt x="34" y="172"/>
                    <a:pt x="34" y="173"/>
                    <a:pt x="35" y="174"/>
                  </a:cubicBezTo>
                  <a:cubicBezTo>
                    <a:pt x="56" y="186"/>
                    <a:pt x="67" y="192"/>
                    <a:pt x="67" y="192"/>
                  </a:cubicBezTo>
                  <a:cubicBezTo>
                    <a:pt x="68" y="192"/>
                    <a:pt x="72" y="188"/>
                    <a:pt x="79" y="180"/>
                  </a:cubicBezTo>
                  <a:cubicBezTo>
                    <a:pt x="86" y="172"/>
                    <a:pt x="90" y="166"/>
                    <a:pt x="93" y="162"/>
                  </a:cubicBezTo>
                  <a:cubicBezTo>
                    <a:pt x="96" y="162"/>
                    <a:pt x="99" y="163"/>
                    <a:pt x="100" y="163"/>
                  </a:cubicBezTo>
                  <a:cubicBezTo>
                    <a:pt x="102" y="163"/>
                    <a:pt x="105" y="162"/>
                    <a:pt x="108" y="162"/>
                  </a:cubicBezTo>
                  <a:cubicBezTo>
                    <a:pt x="111" y="166"/>
                    <a:pt x="115" y="172"/>
                    <a:pt x="122" y="180"/>
                  </a:cubicBezTo>
                  <a:cubicBezTo>
                    <a:pt x="128" y="188"/>
                    <a:pt x="132" y="192"/>
                    <a:pt x="134" y="192"/>
                  </a:cubicBezTo>
                  <a:cubicBezTo>
                    <a:pt x="134" y="192"/>
                    <a:pt x="145" y="186"/>
                    <a:pt x="166" y="174"/>
                  </a:cubicBezTo>
                  <a:cubicBezTo>
                    <a:pt x="167" y="173"/>
                    <a:pt x="167" y="172"/>
                    <a:pt x="167" y="172"/>
                  </a:cubicBezTo>
                  <a:cubicBezTo>
                    <a:pt x="167" y="167"/>
                    <a:pt x="163" y="155"/>
                    <a:pt x="154" y="136"/>
                  </a:cubicBezTo>
                  <a:cubicBezTo>
                    <a:pt x="157" y="131"/>
                    <a:pt x="160" y="127"/>
                    <a:pt x="162" y="122"/>
                  </a:cubicBezTo>
                  <a:cubicBezTo>
                    <a:pt x="188" y="120"/>
                    <a:pt x="201" y="117"/>
                    <a:pt x="201" y="114"/>
                  </a:cubicBezTo>
                  <a:cubicBezTo>
                    <a:pt x="201" y="78"/>
                    <a:pt x="201" y="78"/>
                    <a:pt x="201" y="78"/>
                  </a:cubicBezTo>
                  <a:cubicBezTo>
                    <a:pt x="201" y="75"/>
                    <a:pt x="188" y="72"/>
                    <a:pt x="162" y="70"/>
                  </a:cubicBezTo>
                  <a:close/>
                  <a:moveTo>
                    <a:pt x="124" y="120"/>
                  </a:moveTo>
                  <a:cubicBezTo>
                    <a:pt x="118" y="126"/>
                    <a:pt x="110" y="129"/>
                    <a:pt x="100" y="129"/>
                  </a:cubicBezTo>
                  <a:cubicBezTo>
                    <a:pt x="91" y="129"/>
                    <a:pt x="83" y="126"/>
                    <a:pt x="77" y="120"/>
                  </a:cubicBezTo>
                  <a:cubicBezTo>
                    <a:pt x="70" y="113"/>
                    <a:pt x="67" y="105"/>
                    <a:pt x="67" y="96"/>
                  </a:cubicBezTo>
                  <a:cubicBezTo>
                    <a:pt x="67" y="87"/>
                    <a:pt x="70" y="79"/>
                    <a:pt x="77" y="72"/>
                  </a:cubicBezTo>
                  <a:cubicBezTo>
                    <a:pt x="84" y="66"/>
                    <a:pt x="91" y="63"/>
                    <a:pt x="100" y="63"/>
                  </a:cubicBezTo>
                  <a:cubicBezTo>
                    <a:pt x="109" y="63"/>
                    <a:pt x="117" y="66"/>
                    <a:pt x="124" y="72"/>
                  </a:cubicBezTo>
                  <a:cubicBezTo>
                    <a:pt x="131" y="79"/>
                    <a:pt x="134" y="87"/>
                    <a:pt x="134" y="96"/>
                  </a:cubicBezTo>
                  <a:cubicBezTo>
                    <a:pt x="134" y="105"/>
                    <a:pt x="131" y="113"/>
                    <a:pt x="124" y="120"/>
                  </a:cubicBezTo>
                  <a:close/>
                  <a:moveTo>
                    <a:pt x="124" y="120"/>
                  </a:moveTo>
                  <a:cubicBezTo>
                    <a:pt x="124" y="120"/>
                    <a:pt x="124" y="120"/>
                    <a:pt x="124" y="12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199" name="Freeform 143">
              <a:extLst>
                <a:ext uri="{FF2B5EF4-FFF2-40B4-BE49-F238E27FC236}">
                  <a16:creationId xmlns:a16="http://schemas.microsoft.com/office/drawing/2014/main" id="{6F8D3421-ED32-47E1-8449-B2EB70E8F5C0}"/>
                </a:ext>
              </a:extLst>
            </p:cNvPr>
            <p:cNvSpPr>
              <a:spLocks noEditPoints="1"/>
            </p:cNvSpPr>
            <p:nvPr/>
          </p:nvSpPr>
          <p:spPr bwMode="auto">
            <a:xfrm>
              <a:off x="14566902" y="8185150"/>
              <a:ext cx="757237" cy="723900"/>
            </a:xfrm>
            <a:custGeom>
              <a:avLst/>
              <a:gdLst>
                <a:gd name="T0" fmla="*/ 162 w 201"/>
                <a:gd name="T1" fmla="*/ 70 h 192"/>
                <a:gd name="T2" fmla="*/ 154 w 201"/>
                <a:gd name="T3" fmla="*/ 56 h 192"/>
                <a:gd name="T4" fmla="*/ 167 w 201"/>
                <a:gd name="T5" fmla="*/ 20 h 192"/>
                <a:gd name="T6" fmla="*/ 166 w 201"/>
                <a:gd name="T7" fmla="*/ 18 h 192"/>
                <a:gd name="T8" fmla="*/ 134 w 201"/>
                <a:gd name="T9" fmla="*/ 0 h 192"/>
                <a:gd name="T10" fmla="*/ 132 w 201"/>
                <a:gd name="T11" fmla="*/ 1 h 192"/>
                <a:gd name="T12" fmla="*/ 108 w 201"/>
                <a:gd name="T13" fmla="*/ 30 h 192"/>
                <a:gd name="T14" fmla="*/ 100 w 201"/>
                <a:gd name="T15" fmla="*/ 29 h 192"/>
                <a:gd name="T16" fmla="*/ 93 w 201"/>
                <a:gd name="T17" fmla="*/ 30 h 192"/>
                <a:gd name="T18" fmla="*/ 79 w 201"/>
                <a:gd name="T19" fmla="*/ 12 h 192"/>
                <a:gd name="T20" fmla="*/ 67 w 201"/>
                <a:gd name="T21" fmla="*/ 0 h 192"/>
                <a:gd name="T22" fmla="*/ 59 w 201"/>
                <a:gd name="T23" fmla="*/ 4 h 192"/>
                <a:gd name="T24" fmla="*/ 44 w 201"/>
                <a:gd name="T25" fmla="*/ 13 h 192"/>
                <a:gd name="T26" fmla="*/ 35 w 201"/>
                <a:gd name="T27" fmla="*/ 18 h 192"/>
                <a:gd name="T28" fmla="*/ 34 w 201"/>
                <a:gd name="T29" fmla="*/ 20 h 192"/>
                <a:gd name="T30" fmla="*/ 47 w 201"/>
                <a:gd name="T31" fmla="*/ 56 h 192"/>
                <a:gd name="T32" fmla="*/ 39 w 201"/>
                <a:gd name="T33" fmla="*/ 70 h 192"/>
                <a:gd name="T34" fmla="*/ 0 w 201"/>
                <a:gd name="T35" fmla="*/ 78 h 192"/>
                <a:gd name="T36" fmla="*/ 0 w 201"/>
                <a:gd name="T37" fmla="*/ 114 h 192"/>
                <a:gd name="T38" fmla="*/ 39 w 201"/>
                <a:gd name="T39" fmla="*/ 122 h 192"/>
                <a:gd name="T40" fmla="*/ 47 w 201"/>
                <a:gd name="T41" fmla="*/ 136 h 192"/>
                <a:gd name="T42" fmla="*/ 34 w 201"/>
                <a:gd name="T43" fmla="*/ 172 h 192"/>
                <a:gd name="T44" fmla="*/ 35 w 201"/>
                <a:gd name="T45" fmla="*/ 174 h 192"/>
                <a:gd name="T46" fmla="*/ 67 w 201"/>
                <a:gd name="T47" fmla="*/ 192 h 192"/>
                <a:gd name="T48" fmla="*/ 79 w 201"/>
                <a:gd name="T49" fmla="*/ 180 h 192"/>
                <a:gd name="T50" fmla="*/ 93 w 201"/>
                <a:gd name="T51" fmla="*/ 162 h 192"/>
                <a:gd name="T52" fmla="*/ 100 w 201"/>
                <a:gd name="T53" fmla="*/ 163 h 192"/>
                <a:gd name="T54" fmla="*/ 108 w 201"/>
                <a:gd name="T55" fmla="*/ 162 h 192"/>
                <a:gd name="T56" fmla="*/ 122 w 201"/>
                <a:gd name="T57" fmla="*/ 180 h 192"/>
                <a:gd name="T58" fmla="*/ 134 w 201"/>
                <a:gd name="T59" fmla="*/ 192 h 192"/>
                <a:gd name="T60" fmla="*/ 166 w 201"/>
                <a:gd name="T61" fmla="*/ 174 h 192"/>
                <a:gd name="T62" fmla="*/ 167 w 201"/>
                <a:gd name="T63" fmla="*/ 172 h 192"/>
                <a:gd name="T64" fmla="*/ 154 w 201"/>
                <a:gd name="T65" fmla="*/ 136 h 192"/>
                <a:gd name="T66" fmla="*/ 162 w 201"/>
                <a:gd name="T67" fmla="*/ 122 h 192"/>
                <a:gd name="T68" fmla="*/ 201 w 201"/>
                <a:gd name="T69" fmla="*/ 114 h 192"/>
                <a:gd name="T70" fmla="*/ 201 w 201"/>
                <a:gd name="T71" fmla="*/ 78 h 192"/>
                <a:gd name="T72" fmla="*/ 162 w 201"/>
                <a:gd name="T73" fmla="*/ 70 h 192"/>
                <a:gd name="T74" fmla="*/ 124 w 201"/>
                <a:gd name="T75" fmla="*/ 120 h 192"/>
                <a:gd name="T76" fmla="*/ 100 w 201"/>
                <a:gd name="T77" fmla="*/ 129 h 192"/>
                <a:gd name="T78" fmla="*/ 77 w 201"/>
                <a:gd name="T79" fmla="*/ 120 h 192"/>
                <a:gd name="T80" fmla="*/ 67 w 201"/>
                <a:gd name="T81" fmla="*/ 96 h 192"/>
                <a:gd name="T82" fmla="*/ 77 w 201"/>
                <a:gd name="T83" fmla="*/ 72 h 192"/>
                <a:gd name="T84" fmla="*/ 100 w 201"/>
                <a:gd name="T85" fmla="*/ 63 h 192"/>
                <a:gd name="T86" fmla="*/ 124 w 201"/>
                <a:gd name="T87" fmla="*/ 72 h 192"/>
                <a:gd name="T88" fmla="*/ 134 w 201"/>
                <a:gd name="T89" fmla="*/ 96 h 192"/>
                <a:gd name="T90" fmla="*/ 124 w 201"/>
                <a:gd name="T91" fmla="*/ 120 h 192"/>
                <a:gd name="T92" fmla="*/ 124 w 201"/>
                <a:gd name="T93" fmla="*/ 120 h 192"/>
                <a:gd name="T94" fmla="*/ 124 w 201"/>
                <a:gd name="T95" fmla="*/ 12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1" h="192">
                  <a:moveTo>
                    <a:pt x="162" y="70"/>
                  </a:moveTo>
                  <a:cubicBezTo>
                    <a:pt x="159" y="65"/>
                    <a:pt x="157" y="60"/>
                    <a:pt x="154" y="56"/>
                  </a:cubicBezTo>
                  <a:cubicBezTo>
                    <a:pt x="163" y="36"/>
                    <a:pt x="167" y="24"/>
                    <a:pt x="167" y="20"/>
                  </a:cubicBezTo>
                  <a:cubicBezTo>
                    <a:pt x="167" y="19"/>
                    <a:pt x="167" y="19"/>
                    <a:pt x="166" y="18"/>
                  </a:cubicBezTo>
                  <a:cubicBezTo>
                    <a:pt x="145" y="6"/>
                    <a:pt x="135" y="0"/>
                    <a:pt x="134" y="0"/>
                  </a:cubicBezTo>
                  <a:cubicBezTo>
                    <a:pt x="132" y="1"/>
                    <a:pt x="132" y="1"/>
                    <a:pt x="132" y="1"/>
                  </a:cubicBezTo>
                  <a:cubicBezTo>
                    <a:pt x="125" y="8"/>
                    <a:pt x="117" y="17"/>
                    <a:pt x="108" y="30"/>
                  </a:cubicBezTo>
                  <a:cubicBezTo>
                    <a:pt x="105" y="29"/>
                    <a:pt x="102" y="29"/>
                    <a:pt x="100" y="29"/>
                  </a:cubicBezTo>
                  <a:cubicBezTo>
                    <a:pt x="99" y="29"/>
                    <a:pt x="96" y="29"/>
                    <a:pt x="93" y="30"/>
                  </a:cubicBezTo>
                  <a:cubicBezTo>
                    <a:pt x="90" y="26"/>
                    <a:pt x="86" y="20"/>
                    <a:pt x="79" y="12"/>
                  </a:cubicBezTo>
                  <a:cubicBezTo>
                    <a:pt x="72" y="4"/>
                    <a:pt x="68" y="0"/>
                    <a:pt x="67" y="0"/>
                  </a:cubicBezTo>
                  <a:cubicBezTo>
                    <a:pt x="67" y="0"/>
                    <a:pt x="64" y="1"/>
                    <a:pt x="59" y="4"/>
                  </a:cubicBezTo>
                  <a:cubicBezTo>
                    <a:pt x="54" y="7"/>
                    <a:pt x="49" y="10"/>
                    <a:pt x="44" y="13"/>
                  </a:cubicBezTo>
                  <a:cubicBezTo>
                    <a:pt x="39" y="16"/>
                    <a:pt x="35" y="18"/>
                    <a:pt x="35" y="18"/>
                  </a:cubicBezTo>
                  <a:cubicBezTo>
                    <a:pt x="34" y="19"/>
                    <a:pt x="34" y="19"/>
                    <a:pt x="34" y="20"/>
                  </a:cubicBezTo>
                  <a:cubicBezTo>
                    <a:pt x="34" y="24"/>
                    <a:pt x="38" y="36"/>
                    <a:pt x="47" y="56"/>
                  </a:cubicBezTo>
                  <a:cubicBezTo>
                    <a:pt x="44" y="60"/>
                    <a:pt x="41" y="65"/>
                    <a:pt x="39" y="70"/>
                  </a:cubicBezTo>
                  <a:cubicBezTo>
                    <a:pt x="13" y="72"/>
                    <a:pt x="0" y="75"/>
                    <a:pt x="0" y="78"/>
                  </a:cubicBezTo>
                  <a:cubicBezTo>
                    <a:pt x="0" y="114"/>
                    <a:pt x="0" y="114"/>
                    <a:pt x="0" y="114"/>
                  </a:cubicBezTo>
                  <a:cubicBezTo>
                    <a:pt x="0" y="117"/>
                    <a:pt x="13" y="120"/>
                    <a:pt x="39" y="122"/>
                  </a:cubicBezTo>
                  <a:cubicBezTo>
                    <a:pt x="41" y="127"/>
                    <a:pt x="44" y="131"/>
                    <a:pt x="47" y="136"/>
                  </a:cubicBezTo>
                  <a:cubicBezTo>
                    <a:pt x="38" y="155"/>
                    <a:pt x="34" y="167"/>
                    <a:pt x="34" y="172"/>
                  </a:cubicBezTo>
                  <a:cubicBezTo>
                    <a:pt x="34" y="173"/>
                    <a:pt x="34" y="173"/>
                    <a:pt x="35" y="174"/>
                  </a:cubicBezTo>
                  <a:cubicBezTo>
                    <a:pt x="56" y="186"/>
                    <a:pt x="67" y="192"/>
                    <a:pt x="67" y="192"/>
                  </a:cubicBezTo>
                  <a:cubicBezTo>
                    <a:pt x="68" y="192"/>
                    <a:pt x="72" y="188"/>
                    <a:pt x="79" y="180"/>
                  </a:cubicBezTo>
                  <a:cubicBezTo>
                    <a:pt x="86" y="172"/>
                    <a:pt x="90" y="166"/>
                    <a:pt x="93" y="162"/>
                  </a:cubicBezTo>
                  <a:cubicBezTo>
                    <a:pt x="96" y="163"/>
                    <a:pt x="99" y="163"/>
                    <a:pt x="100" y="163"/>
                  </a:cubicBezTo>
                  <a:cubicBezTo>
                    <a:pt x="102" y="163"/>
                    <a:pt x="105" y="163"/>
                    <a:pt x="108" y="162"/>
                  </a:cubicBezTo>
                  <a:cubicBezTo>
                    <a:pt x="111" y="166"/>
                    <a:pt x="115" y="172"/>
                    <a:pt x="122" y="180"/>
                  </a:cubicBezTo>
                  <a:cubicBezTo>
                    <a:pt x="128" y="188"/>
                    <a:pt x="132" y="192"/>
                    <a:pt x="134" y="192"/>
                  </a:cubicBezTo>
                  <a:cubicBezTo>
                    <a:pt x="134" y="192"/>
                    <a:pt x="145" y="186"/>
                    <a:pt x="166" y="174"/>
                  </a:cubicBezTo>
                  <a:cubicBezTo>
                    <a:pt x="167" y="173"/>
                    <a:pt x="167" y="173"/>
                    <a:pt x="167" y="172"/>
                  </a:cubicBezTo>
                  <a:cubicBezTo>
                    <a:pt x="167" y="167"/>
                    <a:pt x="163" y="155"/>
                    <a:pt x="154" y="136"/>
                  </a:cubicBezTo>
                  <a:cubicBezTo>
                    <a:pt x="157" y="131"/>
                    <a:pt x="160" y="127"/>
                    <a:pt x="162" y="122"/>
                  </a:cubicBezTo>
                  <a:cubicBezTo>
                    <a:pt x="188" y="120"/>
                    <a:pt x="201" y="117"/>
                    <a:pt x="201" y="114"/>
                  </a:cubicBezTo>
                  <a:cubicBezTo>
                    <a:pt x="201" y="78"/>
                    <a:pt x="201" y="78"/>
                    <a:pt x="201" y="78"/>
                  </a:cubicBezTo>
                  <a:cubicBezTo>
                    <a:pt x="201" y="75"/>
                    <a:pt x="188" y="72"/>
                    <a:pt x="162" y="70"/>
                  </a:cubicBezTo>
                  <a:close/>
                  <a:moveTo>
                    <a:pt x="124" y="120"/>
                  </a:moveTo>
                  <a:cubicBezTo>
                    <a:pt x="118" y="126"/>
                    <a:pt x="110" y="129"/>
                    <a:pt x="100" y="129"/>
                  </a:cubicBezTo>
                  <a:cubicBezTo>
                    <a:pt x="91" y="129"/>
                    <a:pt x="83" y="126"/>
                    <a:pt x="77" y="120"/>
                  </a:cubicBezTo>
                  <a:cubicBezTo>
                    <a:pt x="70" y="113"/>
                    <a:pt x="67" y="105"/>
                    <a:pt x="67" y="96"/>
                  </a:cubicBezTo>
                  <a:cubicBezTo>
                    <a:pt x="67" y="87"/>
                    <a:pt x="70" y="79"/>
                    <a:pt x="77" y="72"/>
                  </a:cubicBezTo>
                  <a:cubicBezTo>
                    <a:pt x="84" y="66"/>
                    <a:pt x="91" y="63"/>
                    <a:pt x="100" y="63"/>
                  </a:cubicBezTo>
                  <a:cubicBezTo>
                    <a:pt x="109" y="63"/>
                    <a:pt x="117" y="66"/>
                    <a:pt x="124" y="72"/>
                  </a:cubicBezTo>
                  <a:cubicBezTo>
                    <a:pt x="131" y="79"/>
                    <a:pt x="134" y="87"/>
                    <a:pt x="134" y="96"/>
                  </a:cubicBezTo>
                  <a:cubicBezTo>
                    <a:pt x="134" y="105"/>
                    <a:pt x="131" y="113"/>
                    <a:pt x="124" y="120"/>
                  </a:cubicBezTo>
                  <a:close/>
                  <a:moveTo>
                    <a:pt x="124" y="120"/>
                  </a:moveTo>
                  <a:cubicBezTo>
                    <a:pt x="124" y="120"/>
                    <a:pt x="124" y="120"/>
                    <a:pt x="124" y="12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200" name="Freeform 155">
            <a:extLst>
              <a:ext uri="{FF2B5EF4-FFF2-40B4-BE49-F238E27FC236}">
                <a16:creationId xmlns:a16="http://schemas.microsoft.com/office/drawing/2014/main" id="{C2EEC47C-2995-4D87-8A2C-999AF8E48BE2}"/>
              </a:ext>
            </a:extLst>
          </p:cNvPr>
          <p:cNvSpPr>
            <a:spLocks noChangeAspect="1" noEditPoints="1"/>
          </p:cNvSpPr>
          <p:nvPr/>
        </p:nvSpPr>
        <p:spPr bwMode="auto">
          <a:xfrm>
            <a:off x="6200249" y="2756877"/>
            <a:ext cx="201085" cy="245459"/>
          </a:xfrm>
          <a:custGeom>
            <a:avLst/>
            <a:gdLst>
              <a:gd name="T0" fmla="*/ 288 w 300"/>
              <a:gd name="T1" fmla="*/ 12 h 367"/>
              <a:gd name="T2" fmla="*/ 259 w 300"/>
              <a:gd name="T3" fmla="*/ 0 h 367"/>
              <a:gd name="T4" fmla="*/ 42 w 300"/>
              <a:gd name="T5" fmla="*/ 0 h 367"/>
              <a:gd name="T6" fmla="*/ 12 w 300"/>
              <a:gd name="T7" fmla="*/ 12 h 367"/>
              <a:gd name="T8" fmla="*/ 0 w 300"/>
              <a:gd name="T9" fmla="*/ 42 h 367"/>
              <a:gd name="T10" fmla="*/ 0 w 300"/>
              <a:gd name="T11" fmla="*/ 325 h 367"/>
              <a:gd name="T12" fmla="*/ 12 w 300"/>
              <a:gd name="T13" fmla="*/ 355 h 367"/>
              <a:gd name="T14" fmla="*/ 42 w 300"/>
              <a:gd name="T15" fmla="*/ 367 h 367"/>
              <a:gd name="T16" fmla="*/ 259 w 300"/>
              <a:gd name="T17" fmla="*/ 367 h 367"/>
              <a:gd name="T18" fmla="*/ 288 w 300"/>
              <a:gd name="T19" fmla="*/ 355 h 367"/>
              <a:gd name="T20" fmla="*/ 300 w 300"/>
              <a:gd name="T21" fmla="*/ 325 h 367"/>
              <a:gd name="T22" fmla="*/ 300 w 300"/>
              <a:gd name="T23" fmla="*/ 42 h 367"/>
              <a:gd name="T24" fmla="*/ 288 w 300"/>
              <a:gd name="T25" fmla="*/ 12 h 367"/>
              <a:gd name="T26" fmla="*/ 162 w 300"/>
              <a:gd name="T27" fmla="*/ 345 h 367"/>
              <a:gd name="T28" fmla="*/ 150 w 300"/>
              <a:gd name="T29" fmla="*/ 350 h 367"/>
              <a:gd name="T30" fmla="*/ 138 w 300"/>
              <a:gd name="T31" fmla="*/ 345 h 367"/>
              <a:gd name="T32" fmla="*/ 133 w 300"/>
              <a:gd name="T33" fmla="*/ 334 h 367"/>
              <a:gd name="T34" fmla="*/ 138 w 300"/>
              <a:gd name="T35" fmla="*/ 322 h 367"/>
              <a:gd name="T36" fmla="*/ 150 w 300"/>
              <a:gd name="T37" fmla="*/ 317 h 367"/>
              <a:gd name="T38" fmla="*/ 162 w 300"/>
              <a:gd name="T39" fmla="*/ 322 h 367"/>
              <a:gd name="T40" fmla="*/ 167 w 300"/>
              <a:gd name="T41" fmla="*/ 334 h 367"/>
              <a:gd name="T42" fmla="*/ 162 w 300"/>
              <a:gd name="T43" fmla="*/ 345 h 367"/>
              <a:gd name="T44" fmla="*/ 267 w 300"/>
              <a:gd name="T45" fmla="*/ 292 h 367"/>
              <a:gd name="T46" fmla="*/ 265 w 300"/>
              <a:gd name="T47" fmla="*/ 298 h 367"/>
              <a:gd name="T48" fmla="*/ 259 w 300"/>
              <a:gd name="T49" fmla="*/ 300 h 367"/>
              <a:gd name="T50" fmla="*/ 42 w 300"/>
              <a:gd name="T51" fmla="*/ 300 h 367"/>
              <a:gd name="T52" fmla="*/ 36 w 300"/>
              <a:gd name="T53" fmla="*/ 298 h 367"/>
              <a:gd name="T54" fmla="*/ 33 w 300"/>
              <a:gd name="T55" fmla="*/ 292 h 367"/>
              <a:gd name="T56" fmla="*/ 33 w 300"/>
              <a:gd name="T57" fmla="*/ 42 h 367"/>
              <a:gd name="T58" fmla="*/ 36 w 300"/>
              <a:gd name="T59" fmla="*/ 36 h 367"/>
              <a:gd name="T60" fmla="*/ 42 w 300"/>
              <a:gd name="T61" fmla="*/ 33 h 367"/>
              <a:gd name="T62" fmla="*/ 259 w 300"/>
              <a:gd name="T63" fmla="*/ 33 h 367"/>
              <a:gd name="T64" fmla="*/ 265 w 300"/>
              <a:gd name="T65" fmla="*/ 36 h 367"/>
              <a:gd name="T66" fmla="*/ 267 w 300"/>
              <a:gd name="T67" fmla="*/ 42 h 367"/>
              <a:gd name="T68" fmla="*/ 267 w 300"/>
              <a:gd name="T69" fmla="*/ 292 h 367"/>
              <a:gd name="T70" fmla="*/ 267 w 300"/>
              <a:gd name="T71" fmla="*/ 292 h 367"/>
              <a:gd name="T72" fmla="*/ 267 w 300"/>
              <a:gd name="T73" fmla="*/ 292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0" h="367">
                <a:moveTo>
                  <a:pt x="288" y="12"/>
                </a:moveTo>
                <a:cubicBezTo>
                  <a:pt x="280" y="4"/>
                  <a:pt x="270" y="0"/>
                  <a:pt x="259" y="0"/>
                </a:cubicBezTo>
                <a:cubicBezTo>
                  <a:pt x="42" y="0"/>
                  <a:pt x="42" y="0"/>
                  <a:pt x="42" y="0"/>
                </a:cubicBezTo>
                <a:cubicBezTo>
                  <a:pt x="30" y="0"/>
                  <a:pt x="20" y="4"/>
                  <a:pt x="12" y="12"/>
                </a:cubicBezTo>
                <a:cubicBezTo>
                  <a:pt x="4" y="20"/>
                  <a:pt x="0" y="30"/>
                  <a:pt x="0" y="42"/>
                </a:cubicBezTo>
                <a:cubicBezTo>
                  <a:pt x="0" y="325"/>
                  <a:pt x="0" y="325"/>
                  <a:pt x="0" y="325"/>
                </a:cubicBezTo>
                <a:cubicBezTo>
                  <a:pt x="0" y="337"/>
                  <a:pt x="4" y="347"/>
                  <a:pt x="12" y="355"/>
                </a:cubicBezTo>
                <a:cubicBezTo>
                  <a:pt x="20" y="363"/>
                  <a:pt x="30" y="367"/>
                  <a:pt x="42" y="367"/>
                </a:cubicBezTo>
                <a:cubicBezTo>
                  <a:pt x="259" y="367"/>
                  <a:pt x="259" y="367"/>
                  <a:pt x="259" y="367"/>
                </a:cubicBezTo>
                <a:cubicBezTo>
                  <a:pt x="270" y="367"/>
                  <a:pt x="280" y="363"/>
                  <a:pt x="288" y="355"/>
                </a:cubicBezTo>
                <a:cubicBezTo>
                  <a:pt x="296" y="347"/>
                  <a:pt x="300" y="337"/>
                  <a:pt x="300" y="325"/>
                </a:cubicBezTo>
                <a:cubicBezTo>
                  <a:pt x="300" y="42"/>
                  <a:pt x="300" y="42"/>
                  <a:pt x="300" y="42"/>
                </a:cubicBezTo>
                <a:cubicBezTo>
                  <a:pt x="300" y="30"/>
                  <a:pt x="296" y="20"/>
                  <a:pt x="288" y="12"/>
                </a:cubicBezTo>
                <a:close/>
                <a:moveTo>
                  <a:pt x="162" y="345"/>
                </a:moveTo>
                <a:cubicBezTo>
                  <a:pt x="159" y="349"/>
                  <a:pt x="155" y="350"/>
                  <a:pt x="150" y="350"/>
                </a:cubicBezTo>
                <a:cubicBezTo>
                  <a:pt x="146" y="350"/>
                  <a:pt x="142" y="349"/>
                  <a:pt x="138" y="345"/>
                </a:cubicBezTo>
                <a:cubicBezTo>
                  <a:pt x="135" y="342"/>
                  <a:pt x="133" y="338"/>
                  <a:pt x="133" y="334"/>
                </a:cubicBezTo>
                <a:cubicBezTo>
                  <a:pt x="133" y="329"/>
                  <a:pt x="135" y="325"/>
                  <a:pt x="138" y="322"/>
                </a:cubicBezTo>
                <a:cubicBezTo>
                  <a:pt x="142" y="319"/>
                  <a:pt x="146" y="317"/>
                  <a:pt x="150" y="317"/>
                </a:cubicBezTo>
                <a:cubicBezTo>
                  <a:pt x="155" y="317"/>
                  <a:pt x="159" y="319"/>
                  <a:pt x="162" y="322"/>
                </a:cubicBezTo>
                <a:cubicBezTo>
                  <a:pt x="165" y="325"/>
                  <a:pt x="167" y="329"/>
                  <a:pt x="167" y="334"/>
                </a:cubicBezTo>
                <a:cubicBezTo>
                  <a:pt x="167" y="338"/>
                  <a:pt x="165" y="342"/>
                  <a:pt x="162" y="345"/>
                </a:cubicBezTo>
                <a:close/>
                <a:moveTo>
                  <a:pt x="267" y="292"/>
                </a:moveTo>
                <a:cubicBezTo>
                  <a:pt x="267" y="294"/>
                  <a:pt x="266" y="296"/>
                  <a:pt x="265" y="298"/>
                </a:cubicBezTo>
                <a:cubicBezTo>
                  <a:pt x="263" y="300"/>
                  <a:pt x="261" y="300"/>
                  <a:pt x="259" y="300"/>
                </a:cubicBezTo>
                <a:cubicBezTo>
                  <a:pt x="42" y="300"/>
                  <a:pt x="42" y="300"/>
                  <a:pt x="42" y="300"/>
                </a:cubicBezTo>
                <a:cubicBezTo>
                  <a:pt x="39" y="300"/>
                  <a:pt x="38" y="300"/>
                  <a:pt x="36" y="298"/>
                </a:cubicBezTo>
                <a:cubicBezTo>
                  <a:pt x="34" y="296"/>
                  <a:pt x="33" y="294"/>
                  <a:pt x="33" y="292"/>
                </a:cubicBezTo>
                <a:cubicBezTo>
                  <a:pt x="33" y="42"/>
                  <a:pt x="33" y="42"/>
                  <a:pt x="33" y="42"/>
                </a:cubicBezTo>
                <a:cubicBezTo>
                  <a:pt x="33" y="39"/>
                  <a:pt x="34" y="37"/>
                  <a:pt x="36" y="36"/>
                </a:cubicBezTo>
                <a:cubicBezTo>
                  <a:pt x="38" y="34"/>
                  <a:pt x="39" y="33"/>
                  <a:pt x="42" y="33"/>
                </a:cubicBezTo>
                <a:cubicBezTo>
                  <a:pt x="259" y="33"/>
                  <a:pt x="259" y="33"/>
                  <a:pt x="259" y="33"/>
                </a:cubicBezTo>
                <a:cubicBezTo>
                  <a:pt x="261" y="33"/>
                  <a:pt x="263" y="34"/>
                  <a:pt x="265" y="36"/>
                </a:cubicBezTo>
                <a:cubicBezTo>
                  <a:pt x="266" y="37"/>
                  <a:pt x="267" y="39"/>
                  <a:pt x="267" y="42"/>
                </a:cubicBezTo>
                <a:lnTo>
                  <a:pt x="267" y="292"/>
                </a:lnTo>
                <a:close/>
                <a:moveTo>
                  <a:pt x="267" y="292"/>
                </a:moveTo>
                <a:cubicBezTo>
                  <a:pt x="267" y="292"/>
                  <a:pt x="267" y="292"/>
                  <a:pt x="267" y="292"/>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201" name="Freeform 172">
            <a:extLst>
              <a:ext uri="{FF2B5EF4-FFF2-40B4-BE49-F238E27FC236}">
                <a16:creationId xmlns:a16="http://schemas.microsoft.com/office/drawing/2014/main" id="{7609EB96-DD48-4E7C-9C08-DA6E151223FF}"/>
              </a:ext>
            </a:extLst>
          </p:cNvPr>
          <p:cNvSpPr>
            <a:spLocks noChangeAspect="1" noEditPoints="1"/>
          </p:cNvSpPr>
          <p:nvPr/>
        </p:nvSpPr>
        <p:spPr bwMode="auto">
          <a:xfrm>
            <a:off x="6772658" y="2734690"/>
            <a:ext cx="334207" cy="289832"/>
          </a:xfrm>
          <a:custGeom>
            <a:avLst/>
            <a:gdLst>
              <a:gd name="T0" fmla="*/ 488 w 501"/>
              <a:gd name="T1" fmla="*/ 12 h 434"/>
              <a:gd name="T2" fmla="*/ 459 w 501"/>
              <a:gd name="T3" fmla="*/ 0 h 434"/>
              <a:gd name="T4" fmla="*/ 42 w 501"/>
              <a:gd name="T5" fmla="*/ 0 h 434"/>
              <a:gd name="T6" fmla="*/ 12 w 501"/>
              <a:gd name="T7" fmla="*/ 12 h 434"/>
              <a:gd name="T8" fmla="*/ 0 w 501"/>
              <a:gd name="T9" fmla="*/ 42 h 434"/>
              <a:gd name="T10" fmla="*/ 0 w 501"/>
              <a:gd name="T11" fmla="*/ 325 h 434"/>
              <a:gd name="T12" fmla="*/ 12 w 501"/>
              <a:gd name="T13" fmla="*/ 355 h 434"/>
              <a:gd name="T14" fmla="*/ 42 w 501"/>
              <a:gd name="T15" fmla="*/ 367 h 434"/>
              <a:gd name="T16" fmla="*/ 184 w 501"/>
              <a:gd name="T17" fmla="*/ 367 h 434"/>
              <a:gd name="T18" fmla="*/ 179 w 501"/>
              <a:gd name="T19" fmla="*/ 387 h 434"/>
              <a:gd name="T20" fmla="*/ 171 w 501"/>
              <a:gd name="T21" fmla="*/ 406 h 434"/>
              <a:gd name="T22" fmla="*/ 167 w 501"/>
              <a:gd name="T23" fmla="*/ 417 h 434"/>
              <a:gd name="T24" fmla="*/ 172 w 501"/>
              <a:gd name="T25" fmla="*/ 429 h 434"/>
              <a:gd name="T26" fmla="*/ 184 w 501"/>
              <a:gd name="T27" fmla="*/ 434 h 434"/>
              <a:gd name="T28" fmla="*/ 317 w 501"/>
              <a:gd name="T29" fmla="*/ 434 h 434"/>
              <a:gd name="T30" fmla="*/ 329 w 501"/>
              <a:gd name="T31" fmla="*/ 429 h 434"/>
              <a:gd name="T32" fmla="*/ 334 w 501"/>
              <a:gd name="T33" fmla="*/ 417 h 434"/>
              <a:gd name="T34" fmla="*/ 330 w 501"/>
              <a:gd name="T35" fmla="*/ 406 h 434"/>
              <a:gd name="T36" fmla="*/ 321 w 501"/>
              <a:gd name="T37" fmla="*/ 387 h 434"/>
              <a:gd name="T38" fmla="*/ 317 w 501"/>
              <a:gd name="T39" fmla="*/ 367 h 434"/>
              <a:gd name="T40" fmla="*/ 459 w 501"/>
              <a:gd name="T41" fmla="*/ 367 h 434"/>
              <a:gd name="T42" fmla="*/ 488 w 501"/>
              <a:gd name="T43" fmla="*/ 355 h 434"/>
              <a:gd name="T44" fmla="*/ 501 w 501"/>
              <a:gd name="T45" fmla="*/ 325 h 434"/>
              <a:gd name="T46" fmla="*/ 501 w 501"/>
              <a:gd name="T47" fmla="*/ 42 h 434"/>
              <a:gd name="T48" fmla="*/ 488 w 501"/>
              <a:gd name="T49" fmla="*/ 12 h 434"/>
              <a:gd name="T50" fmla="*/ 467 w 501"/>
              <a:gd name="T51" fmla="*/ 259 h 434"/>
              <a:gd name="T52" fmla="*/ 465 w 501"/>
              <a:gd name="T53" fmla="*/ 264 h 434"/>
              <a:gd name="T54" fmla="*/ 459 w 501"/>
              <a:gd name="T55" fmla="*/ 267 h 434"/>
              <a:gd name="T56" fmla="*/ 42 w 501"/>
              <a:gd name="T57" fmla="*/ 267 h 434"/>
              <a:gd name="T58" fmla="*/ 36 w 501"/>
              <a:gd name="T59" fmla="*/ 264 h 434"/>
              <a:gd name="T60" fmla="*/ 33 w 501"/>
              <a:gd name="T61" fmla="*/ 259 h 434"/>
              <a:gd name="T62" fmla="*/ 33 w 501"/>
              <a:gd name="T63" fmla="*/ 42 h 434"/>
              <a:gd name="T64" fmla="*/ 36 w 501"/>
              <a:gd name="T65" fmla="*/ 36 h 434"/>
              <a:gd name="T66" fmla="*/ 42 w 501"/>
              <a:gd name="T67" fmla="*/ 33 h 434"/>
              <a:gd name="T68" fmla="*/ 459 w 501"/>
              <a:gd name="T69" fmla="*/ 33 h 434"/>
              <a:gd name="T70" fmla="*/ 465 w 501"/>
              <a:gd name="T71" fmla="*/ 36 h 434"/>
              <a:gd name="T72" fmla="*/ 467 w 501"/>
              <a:gd name="T73" fmla="*/ 42 h 434"/>
              <a:gd name="T74" fmla="*/ 467 w 501"/>
              <a:gd name="T75" fmla="*/ 259 h 434"/>
              <a:gd name="T76" fmla="*/ 467 w 501"/>
              <a:gd name="T77" fmla="*/ 259 h 434"/>
              <a:gd name="T78" fmla="*/ 467 w 501"/>
              <a:gd name="T79" fmla="*/ 259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1" h="434">
                <a:moveTo>
                  <a:pt x="488" y="12"/>
                </a:moveTo>
                <a:cubicBezTo>
                  <a:pt x="480" y="4"/>
                  <a:pt x="470" y="0"/>
                  <a:pt x="459" y="0"/>
                </a:cubicBezTo>
                <a:cubicBezTo>
                  <a:pt x="42" y="0"/>
                  <a:pt x="42" y="0"/>
                  <a:pt x="42" y="0"/>
                </a:cubicBezTo>
                <a:cubicBezTo>
                  <a:pt x="30" y="0"/>
                  <a:pt x="20" y="4"/>
                  <a:pt x="12" y="12"/>
                </a:cubicBezTo>
                <a:cubicBezTo>
                  <a:pt x="4" y="20"/>
                  <a:pt x="0" y="30"/>
                  <a:pt x="0" y="42"/>
                </a:cubicBezTo>
                <a:cubicBezTo>
                  <a:pt x="0" y="325"/>
                  <a:pt x="0" y="325"/>
                  <a:pt x="0" y="325"/>
                </a:cubicBezTo>
                <a:cubicBezTo>
                  <a:pt x="0" y="337"/>
                  <a:pt x="4" y="347"/>
                  <a:pt x="12" y="355"/>
                </a:cubicBezTo>
                <a:cubicBezTo>
                  <a:pt x="20" y="363"/>
                  <a:pt x="30" y="367"/>
                  <a:pt x="42" y="367"/>
                </a:cubicBezTo>
                <a:cubicBezTo>
                  <a:pt x="184" y="367"/>
                  <a:pt x="184" y="367"/>
                  <a:pt x="184" y="367"/>
                </a:cubicBezTo>
                <a:cubicBezTo>
                  <a:pt x="184" y="374"/>
                  <a:pt x="182" y="380"/>
                  <a:pt x="179" y="387"/>
                </a:cubicBezTo>
                <a:cubicBezTo>
                  <a:pt x="177" y="394"/>
                  <a:pt x="174" y="400"/>
                  <a:pt x="171" y="406"/>
                </a:cubicBezTo>
                <a:cubicBezTo>
                  <a:pt x="168" y="411"/>
                  <a:pt x="167" y="415"/>
                  <a:pt x="167" y="417"/>
                </a:cubicBezTo>
                <a:cubicBezTo>
                  <a:pt x="167" y="422"/>
                  <a:pt x="169" y="426"/>
                  <a:pt x="172" y="429"/>
                </a:cubicBezTo>
                <a:cubicBezTo>
                  <a:pt x="175" y="432"/>
                  <a:pt x="179" y="434"/>
                  <a:pt x="184" y="434"/>
                </a:cubicBezTo>
                <a:cubicBezTo>
                  <a:pt x="317" y="434"/>
                  <a:pt x="317" y="434"/>
                  <a:pt x="317" y="434"/>
                </a:cubicBezTo>
                <a:cubicBezTo>
                  <a:pt x="322" y="434"/>
                  <a:pt x="325" y="432"/>
                  <a:pt x="329" y="429"/>
                </a:cubicBezTo>
                <a:cubicBezTo>
                  <a:pt x="332" y="426"/>
                  <a:pt x="334" y="422"/>
                  <a:pt x="334" y="417"/>
                </a:cubicBezTo>
                <a:cubicBezTo>
                  <a:pt x="334" y="415"/>
                  <a:pt x="332" y="411"/>
                  <a:pt x="330" y="406"/>
                </a:cubicBezTo>
                <a:cubicBezTo>
                  <a:pt x="327" y="400"/>
                  <a:pt x="324" y="394"/>
                  <a:pt x="321" y="387"/>
                </a:cubicBezTo>
                <a:cubicBezTo>
                  <a:pt x="318" y="380"/>
                  <a:pt x="317" y="374"/>
                  <a:pt x="317" y="367"/>
                </a:cubicBezTo>
                <a:cubicBezTo>
                  <a:pt x="459" y="367"/>
                  <a:pt x="459" y="367"/>
                  <a:pt x="459" y="367"/>
                </a:cubicBezTo>
                <a:cubicBezTo>
                  <a:pt x="470" y="367"/>
                  <a:pt x="480" y="363"/>
                  <a:pt x="488" y="355"/>
                </a:cubicBezTo>
                <a:cubicBezTo>
                  <a:pt x="496" y="347"/>
                  <a:pt x="501" y="337"/>
                  <a:pt x="501" y="325"/>
                </a:cubicBezTo>
                <a:cubicBezTo>
                  <a:pt x="501" y="42"/>
                  <a:pt x="501" y="42"/>
                  <a:pt x="501" y="42"/>
                </a:cubicBezTo>
                <a:cubicBezTo>
                  <a:pt x="501" y="30"/>
                  <a:pt x="496" y="20"/>
                  <a:pt x="488" y="12"/>
                </a:cubicBezTo>
                <a:close/>
                <a:moveTo>
                  <a:pt x="467" y="259"/>
                </a:moveTo>
                <a:cubicBezTo>
                  <a:pt x="467" y="261"/>
                  <a:pt x="466" y="263"/>
                  <a:pt x="465" y="264"/>
                </a:cubicBezTo>
                <a:cubicBezTo>
                  <a:pt x="463" y="266"/>
                  <a:pt x="461" y="267"/>
                  <a:pt x="459" y="267"/>
                </a:cubicBezTo>
                <a:cubicBezTo>
                  <a:pt x="42" y="267"/>
                  <a:pt x="42" y="267"/>
                  <a:pt x="42" y="267"/>
                </a:cubicBezTo>
                <a:cubicBezTo>
                  <a:pt x="39" y="267"/>
                  <a:pt x="38" y="266"/>
                  <a:pt x="36" y="264"/>
                </a:cubicBezTo>
                <a:cubicBezTo>
                  <a:pt x="34" y="263"/>
                  <a:pt x="33" y="261"/>
                  <a:pt x="33" y="259"/>
                </a:cubicBezTo>
                <a:cubicBezTo>
                  <a:pt x="33" y="42"/>
                  <a:pt x="33" y="42"/>
                  <a:pt x="33" y="42"/>
                </a:cubicBezTo>
                <a:cubicBezTo>
                  <a:pt x="33" y="39"/>
                  <a:pt x="34" y="37"/>
                  <a:pt x="36" y="36"/>
                </a:cubicBezTo>
                <a:cubicBezTo>
                  <a:pt x="38" y="34"/>
                  <a:pt x="39" y="33"/>
                  <a:pt x="42" y="33"/>
                </a:cubicBezTo>
                <a:cubicBezTo>
                  <a:pt x="459" y="33"/>
                  <a:pt x="459" y="33"/>
                  <a:pt x="459" y="33"/>
                </a:cubicBezTo>
                <a:cubicBezTo>
                  <a:pt x="461" y="33"/>
                  <a:pt x="463" y="34"/>
                  <a:pt x="465" y="36"/>
                </a:cubicBezTo>
                <a:cubicBezTo>
                  <a:pt x="466" y="37"/>
                  <a:pt x="467" y="39"/>
                  <a:pt x="467" y="42"/>
                </a:cubicBezTo>
                <a:lnTo>
                  <a:pt x="467" y="259"/>
                </a:lnTo>
                <a:close/>
                <a:moveTo>
                  <a:pt x="467" y="259"/>
                </a:moveTo>
                <a:cubicBezTo>
                  <a:pt x="467" y="259"/>
                  <a:pt x="467" y="259"/>
                  <a:pt x="467" y="259"/>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202" name="Freeform 211">
            <a:extLst>
              <a:ext uri="{FF2B5EF4-FFF2-40B4-BE49-F238E27FC236}">
                <a16:creationId xmlns:a16="http://schemas.microsoft.com/office/drawing/2014/main" id="{FFE964BB-D3B0-459C-AEBF-71646D1B836C}"/>
              </a:ext>
            </a:extLst>
          </p:cNvPr>
          <p:cNvSpPr>
            <a:spLocks noChangeAspect="1" noEditPoints="1"/>
          </p:cNvSpPr>
          <p:nvPr/>
        </p:nvSpPr>
        <p:spPr bwMode="auto">
          <a:xfrm>
            <a:off x="9287396" y="2762890"/>
            <a:ext cx="233923" cy="233432"/>
          </a:xfrm>
          <a:custGeom>
            <a:avLst/>
            <a:gdLst>
              <a:gd name="T0" fmla="*/ 374 w 400"/>
              <a:gd name="T1" fmla="*/ 100 h 400"/>
              <a:gd name="T2" fmla="*/ 301 w 400"/>
              <a:gd name="T3" fmla="*/ 27 h 400"/>
              <a:gd name="T4" fmla="*/ 200 w 400"/>
              <a:gd name="T5" fmla="*/ 0 h 400"/>
              <a:gd name="T6" fmla="*/ 100 w 400"/>
              <a:gd name="T7" fmla="*/ 27 h 400"/>
              <a:gd name="T8" fmla="*/ 27 w 400"/>
              <a:gd name="T9" fmla="*/ 100 h 400"/>
              <a:gd name="T10" fmla="*/ 0 w 400"/>
              <a:gd name="T11" fmla="*/ 200 h 400"/>
              <a:gd name="T12" fmla="*/ 27 w 400"/>
              <a:gd name="T13" fmla="*/ 301 h 400"/>
              <a:gd name="T14" fmla="*/ 100 w 400"/>
              <a:gd name="T15" fmla="*/ 374 h 400"/>
              <a:gd name="T16" fmla="*/ 200 w 400"/>
              <a:gd name="T17" fmla="*/ 400 h 400"/>
              <a:gd name="T18" fmla="*/ 301 w 400"/>
              <a:gd name="T19" fmla="*/ 374 h 400"/>
              <a:gd name="T20" fmla="*/ 374 w 400"/>
              <a:gd name="T21" fmla="*/ 301 h 400"/>
              <a:gd name="T22" fmla="*/ 400 w 400"/>
              <a:gd name="T23" fmla="*/ 200 h 400"/>
              <a:gd name="T24" fmla="*/ 374 w 400"/>
              <a:gd name="T25" fmla="*/ 100 h 400"/>
              <a:gd name="T26" fmla="*/ 167 w 400"/>
              <a:gd name="T27" fmla="*/ 50 h 400"/>
              <a:gd name="T28" fmla="*/ 169 w 400"/>
              <a:gd name="T29" fmla="*/ 44 h 400"/>
              <a:gd name="T30" fmla="*/ 175 w 400"/>
              <a:gd name="T31" fmla="*/ 42 h 400"/>
              <a:gd name="T32" fmla="*/ 225 w 400"/>
              <a:gd name="T33" fmla="*/ 42 h 400"/>
              <a:gd name="T34" fmla="*/ 231 w 400"/>
              <a:gd name="T35" fmla="*/ 44 h 400"/>
              <a:gd name="T36" fmla="*/ 234 w 400"/>
              <a:gd name="T37" fmla="*/ 50 h 400"/>
              <a:gd name="T38" fmla="*/ 234 w 400"/>
              <a:gd name="T39" fmla="*/ 92 h 400"/>
              <a:gd name="T40" fmla="*/ 231 w 400"/>
              <a:gd name="T41" fmla="*/ 98 h 400"/>
              <a:gd name="T42" fmla="*/ 225 w 400"/>
              <a:gd name="T43" fmla="*/ 100 h 400"/>
              <a:gd name="T44" fmla="*/ 175 w 400"/>
              <a:gd name="T45" fmla="*/ 100 h 400"/>
              <a:gd name="T46" fmla="*/ 169 w 400"/>
              <a:gd name="T47" fmla="*/ 98 h 400"/>
              <a:gd name="T48" fmla="*/ 167 w 400"/>
              <a:gd name="T49" fmla="*/ 92 h 400"/>
              <a:gd name="T50" fmla="*/ 167 w 400"/>
              <a:gd name="T51" fmla="*/ 50 h 400"/>
              <a:gd name="T52" fmla="*/ 267 w 400"/>
              <a:gd name="T53" fmla="*/ 325 h 400"/>
              <a:gd name="T54" fmla="*/ 265 w 400"/>
              <a:gd name="T55" fmla="*/ 331 h 400"/>
              <a:gd name="T56" fmla="*/ 259 w 400"/>
              <a:gd name="T57" fmla="*/ 334 h 400"/>
              <a:gd name="T58" fmla="*/ 142 w 400"/>
              <a:gd name="T59" fmla="*/ 334 h 400"/>
              <a:gd name="T60" fmla="*/ 136 w 400"/>
              <a:gd name="T61" fmla="*/ 331 h 400"/>
              <a:gd name="T62" fmla="*/ 133 w 400"/>
              <a:gd name="T63" fmla="*/ 325 h 400"/>
              <a:gd name="T64" fmla="*/ 133 w 400"/>
              <a:gd name="T65" fmla="*/ 284 h 400"/>
              <a:gd name="T66" fmla="*/ 136 w 400"/>
              <a:gd name="T67" fmla="*/ 278 h 400"/>
              <a:gd name="T68" fmla="*/ 142 w 400"/>
              <a:gd name="T69" fmla="*/ 275 h 400"/>
              <a:gd name="T70" fmla="*/ 167 w 400"/>
              <a:gd name="T71" fmla="*/ 275 h 400"/>
              <a:gd name="T72" fmla="*/ 167 w 400"/>
              <a:gd name="T73" fmla="*/ 192 h 400"/>
              <a:gd name="T74" fmla="*/ 142 w 400"/>
              <a:gd name="T75" fmla="*/ 192 h 400"/>
              <a:gd name="T76" fmla="*/ 136 w 400"/>
              <a:gd name="T77" fmla="*/ 190 h 400"/>
              <a:gd name="T78" fmla="*/ 133 w 400"/>
              <a:gd name="T79" fmla="*/ 184 h 400"/>
              <a:gd name="T80" fmla="*/ 133 w 400"/>
              <a:gd name="T81" fmla="*/ 142 h 400"/>
              <a:gd name="T82" fmla="*/ 136 w 400"/>
              <a:gd name="T83" fmla="*/ 136 h 400"/>
              <a:gd name="T84" fmla="*/ 142 w 400"/>
              <a:gd name="T85" fmla="*/ 133 h 400"/>
              <a:gd name="T86" fmla="*/ 225 w 400"/>
              <a:gd name="T87" fmla="*/ 133 h 400"/>
              <a:gd name="T88" fmla="*/ 231 w 400"/>
              <a:gd name="T89" fmla="*/ 136 h 400"/>
              <a:gd name="T90" fmla="*/ 234 w 400"/>
              <a:gd name="T91" fmla="*/ 142 h 400"/>
              <a:gd name="T92" fmla="*/ 234 w 400"/>
              <a:gd name="T93" fmla="*/ 275 h 400"/>
              <a:gd name="T94" fmla="*/ 259 w 400"/>
              <a:gd name="T95" fmla="*/ 275 h 400"/>
              <a:gd name="T96" fmla="*/ 265 w 400"/>
              <a:gd name="T97" fmla="*/ 278 h 400"/>
              <a:gd name="T98" fmla="*/ 267 w 400"/>
              <a:gd name="T99" fmla="*/ 284 h 400"/>
              <a:gd name="T100" fmla="*/ 267 w 400"/>
              <a:gd name="T101" fmla="*/ 325 h 400"/>
              <a:gd name="T102" fmla="*/ 267 w 400"/>
              <a:gd name="T103" fmla="*/ 325 h 400"/>
              <a:gd name="T104" fmla="*/ 267 w 400"/>
              <a:gd name="T105" fmla="*/ 32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0" h="400">
                <a:moveTo>
                  <a:pt x="374" y="100"/>
                </a:moveTo>
                <a:cubicBezTo>
                  <a:pt x="356" y="69"/>
                  <a:pt x="331" y="45"/>
                  <a:pt x="301" y="27"/>
                </a:cubicBezTo>
                <a:cubicBezTo>
                  <a:pt x="270" y="9"/>
                  <a:pt x="237" y="0"/>
                  <a:pt x="200" y="0"/>
                </a:cubicBezTo>
                <a:cubicBezTo>
                  <a:pt x="164" y="0"/>
                  <a:pt x="130" y="9"/>
                  <a:pt x="100" y="27"/>
                </a:cubicBezTo>
                <a:cubicBezTo>
                  <a:pt x="69" y="45"/>
                  <a:pt x="45" y="69"/>
                  <a:pt x="27" y="100"/>
                </a:cubicBezTo>
                <a:cubicBezTo>
                  <a:pt x="9" y="130"/>
                  <a:pt x="0" y="164"/>
                  <a:pt x="0" y="200"/>
                </a:cubicBezTo>
                <a:cubicBezTo>
                  <a:pt x="0" y="237"/>
                  <a:pt x="9" y="270"/>
                  <a:pt x="27" y="301"/>
                </a:cubicBezTo>
                <a:cubicBezTo>
                  <a:pt x="45" y="331"/>
                  <a:pt x="69" y="356"/>
                  <a:pt x="100" y="374"/>
                </a:cubicBezTo>
                <a:cubicBezTo>
                  <a:pt x="130" y="391"/>
                  <a:pt x="164" y="400"/>
                  <a:pt x="200" y="400"/>
                </a:cubicBezTo>
                <a:cubicBezTo>
                  <a:pt x="237" y="400"/>
                  <a:pt x="270" y="391"/>
                  <a:pt x="301" y="374"/>
                </a:cubicBezTo>
                <a:cubicBezTo>
                  <a:pt x="331" y="356"/>
                  <a:pt x="356" y="331"/>
                  <a:pt x="374" y="301"/>
                </a:cubicBezTo>
                <a:cubicBezTo>
                  <a:pt x="392" y="270"/>
                  <a:pt x="400" y="237"/>
                  <a:pt x="400" y="200"/>
                </a:cubicBezTo>
                <a:cubicBezTo>
                  <a:pt x="400" y="164"/>
                  <a:pt x="392" y="130"/>
                  <a:pt x="374" y="100"/>
                </a:cubicBezTo>
                <a:close/>
                <a:moveTo>
                  <a:pt x="167" y="50"/>
                </a:moveTo>
                <a:cubicBezTo>
                  <a:pt x="167" y="48"/>
                  <a:pt x="168" y="46"/>
                  <a:pt x="169" y="44"/>
                </a:cubicBezTo>
                <a:cubicBezTo>
                  <a:pt x="171" y="42"/>
                  <a:pt x="173" y="42"/>
                  <a:pt x="175" y="42"/>
                </a:cubicBezTo>
                <a:cubicBezTo>
                  <a:pt x="225" y="42"/>
                  <a:pt x="225" y="42"/>
                  <a:pt x="225" y="42"/>
                </a:cubicBezTo>
                <a:cubicBezTo>
                  <a:pt x="228" y="42"/>
                  <a:pt x="230" y="42"/>
                  <a:pt x="231" y="44"/>
                </a:cubicBezTo>
                <a:cubicBezTo>
                  <a:pt x="233" y="46"/>
                  <a:pt x="234" y="48"/>
                  <a:pt x="234" y="50"/>
                </a:cubicBezTo>
                <a:cubicBezTo>
                  <a:pt x="234" y="92"/>
                  <a:pt x="234" y="92"/>
                  <a:pt x="234" y="92"/>
                </a:cubicBezTo>
                <a:cubicBezTo>
                  <a:pt x="234" y="94"/>
                  <a:pt x="233" y="96"/>
                  <a:pt x="231" y="98"/>
                </a:cubicBezTo>
                <a:cubicBezTo>
                  <a:pt x="230" y="99"/>
                  <a:pt x="228" y="100"/>
                  <a:pt x="225" y="100"/>
                </a:cubicBezTo>
                <a:cubicBezTo>
                  <a:pt x="175" y="100"/>
                  <a:pt x="175" y="100"/>
                  <a:pt x="175" y="100"/>
                </a:cubicBezTo>
                <a:cubicBezTo>
                  <a:pt x="173" y="100"/>
                  <a:pt x="171" y="99"/>
                  <a:pt x="169" y="98"/>
                </a:cubicBezTo>
                <a:cubicBezTo>
                  <a:pt x="168" y="96"/>
                  <a:pt x="167" y="94"/>
                  <a:pt x="167" y="92"/>
                </a:cubicBezTo>
                <a:lnTo>
                  <a:pt x="167" y="50"/>
                </a:lnTo>
                <a:close/>
                <a:moveTo>
                  <a:pt x="267" y="325"/>
                </a:moveTo>
                <a:cubicBezTo>
                  <a:pt x="267" y="328"/>
                  <a:pt x="266" y="330"/>
                  <a:pt x="265" y="331"/>
                </a:cubicBezTo>
                <a:cubicBezTo>
                  <a:pt x="263" y="333"/>
                  <a:pt x="261" y="334"/>
                  <a:pt x="259" y="334"/>
                </a:cubicBezTo>
                <a:cubicBezTo>
                  <a:pt x="142" y="334"/>
                  <a:pt x="142" y="334"/>
                  <a:pt x="142" y="334"/>
                </a:cubicBezTo>
                <a:cubicBezTo>
                  <a:pt x="139" y="334"/>
                  <a:pt x="137" y="333"/>
                  <a:pt x="136" y="331"/>
                </a:cubicBezTo>
                <a:cubicBezTo>
                  <a:pt x="134" y="330"/>
                  <a:pt x="133" y="328"/>
                  <a:pt x="133" y="325"/>
                </a:cubicBezTo>
                <a:cubicBezTo>
                  <a:pt x="133" y="284"/>
                  <a:pt x="133" y="284"/>
                  <a:pt x="133" y="284"/>
                </a:cubicBezTo>
                <a:cubicBezTo>
                  <a:pt x="133" y="281"/>
                  <a:pt x="134" y="279"/>
                  <a:pt x="136" y="278"/>
                </a:cubicBezTo>
                <a:cubicBezTo>
                  <a:pt x="137" y="276"/>
                  <a:pt x="139" y="275"/>
                  <a:pt x="142" y="275"/>
                </a:cubicBezTo>
                <a:cubicBezTo>
                  <a:pt x="167" y="275"/>
                  <a:pt x="167" y="275"/>
                  <a:pt x="167" y="275"/>
                </a:cubicBezTo>
                <a:cubicBezTo>
                  <a:pt x="167" y="192"/>
                  <a:pt x="167" y="192"/>
                  <a:pt x="167" y="192"/>
                </a:cubicBezTo>
                <a:cubicBezTo>
                  <a:pt x="142" y="192"/>
                  <a:pt x="142" y="192"/>
                  <a:pt x="142" y="192"/>
                </a:cubicBezTo>
                <a:cubicBezTo>
                  <a:pt x="139" y="192"/>
                  <a:pt x="137" y="191"/>
                  <a:pt x="136" y="190"/>
                </a:cubicBezTo>
                <a:cubicBezTo>
                  <a:pt x="134" y="188"/>
                  <a:pt x="133" y="186"/>
                  <a:pt x="133" y="184"/>
                </a:cubicBezTo>
                <a:cubicBezTo>
                  <a:pt x="133" y="142"/>
                  <a:pt x="133" y="142"/>
                  <a:pt x="133" y="142"/>
                </a:cubicBezTo>
                <a:cubicBezTo>
                  <a:pt x="133" y="139"/>
                  <a:pt x="134" y="137"/>
                  <a:pt x="136" y="136"/>
                </a:cubicBezTo>
                <a:cubicBezTo>
                  <a:pt x="137" y="134"/>
                  <a:pt x="139" y="133"/>
                  <a:pt x="142" y="133"/>
                </a:cubicBezTo>
                <a:cubicBezTo>
                  <a:pt x="225" y="133"/>
                  <a:pt x="225" y="133"/>
                  <a:pt x="225" y="133"/>
                </a:cubicBezTo>
                <a:cubicBezTo>
                  <a:pt x="228" y="133"/>
                  <a:pt x="230" y="134"/>
                  <a:pt x="231" y="136"/>
                </a:cubicBezTo>
                <a:cubicBezTo>
                  <a:pt x="233" y="137"/>
                  <a:pt x="234" y="139"/>
                  <a:pt x="234" y="142"/>
                </a:cubicBezTo>
                <a:cubicBezTo>
                  <a:pt x="234" y="275"/>
                  <a:pt x="234" y="275"/>
                  <a:pt x="234" y="275"/>
                </a:cubicBezTo>
                <a:cubicBezTo>
                  <a:pt x="259" y="275"/>
                  <a:pt x="259" y="275"/>
                  <a:pt x="259" y="275"/>
                </a:cubicBezTo>
                <a:cubicBezTo>
                  <a:pt x="261" y="275"/>
                  <a:pt x="263" y="276"/>
                  <a:pt x="265" y="278"/>
                </a:cubicBezTo>
                <a:cubicBezTo>
                  <a:pt x="266" y="279"/>
                  <a:pt x="267" y="281"/>
                  <a:pt x="267" y="284"/>
                </a:cubicBezTo>
                <a:lnTo>
                  <a:pt x="267" y="325"/>
                </a:lnTo>
                <a:close/>
                <a:moveTo>
                  <a:pt x="267" y="325"/>
                </a:moveTo>
                <a:cubicBezTo>
                  <a:pt x="267" y="325"/>
                  <a:pt x="267" y="325"/>
                  <a:pt x="267" y="325"/>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203" name="Freeform 264">
            <a:extLst>
              <a:ext uri="{FF2B5EF4-FFF2-40B4-BE49-F238E27FC236}">
                <a16:creationId xmlns:a16="http://schemas.microsoft.com/office/drawing/2014/main" id="{8EC31C8C-A22E-447B-AF8A-438023E187FE}"/>
              </a:ext>
            </a:extLst>
          </p:cNvPr>
          <p:cNvSpPr>
            <a:spLocks noChangeAspect="1" noEditPoints="1"/>
          </p:cNvSpPr>
          <p:nvPr/>
        </p:nvSpPr>
        <p:spPr bwMode="auto">
          <a:xfrm>
            <a:off x="7478188" y="2771405"/>
            <a:ext cx="130221" cy="216402"/>
          </a:xfrm>
          <a:custGeom>
            <a:avLst/>
            <a:gdLst>
              <a:gd name="T0" fmla="*/ 190 w 200"/>
              <a:gd name="T1" fmla="*/ 10 h 334"/>
              <a:gd name="T2" fmla="*/ 167 w 200"/>
              <a:gd name="T3" fmla="*/ 0 h 334"/>
              <a:gd name="T4" fmla="*/ 33 w 200"/>
              <a:gd name="T5" fmla="*/ 0 h 334"/>
              <a:gd name="T6" fmla="*/ 10 w 200"/>
              <a:gd name="T7" fmla="*/ 10 h 334"/>
              <a:gd name="T8" fmla="*/ 0 w 200"/>
              <a:gd name="T9" fmla="*/ 33 h 334"/>
              <a:gd name="T10" fmla="*/ 0 w 200"/>
              <a:gd name="T11" fmla="*/ 300 h 334"/>
              <a:gd name="T12" fmla="*/ 10 w 200"/>
              <a:gd name="T13" fmla="*/ 324 h 334"/>
              <a:gd name="T14" fmla="*/ 33 w 200"/>
              <a:gd name="T15" fmla="*/ 334 h 334"/>
              <a:gd name="T16" fmla="*/ 167 w 200"/>
              <a:gd name="T17" fmla="*/ 334 h 334"/>
              <a:gd name="T18" fmla="*/ 190 w 200"/>
              <a:gd name="T19" fmla="*/ 324 h 334"/>
              <a:gd name="T20" fmla="*/ 200 w 200"/>
              <a:gd name="T21" fmla="*/ 300 h 334"/>
              <a:gd name="T22" fmla="*/ 200 w 200"/>
              <a:gd name="T23" fmla="*/ 33 h 334"/>
              <a:gd name="T24" fmla="*/ 190 w 200"/>
              <a:gd name="T25" fmla="*/ 10 h 334"/>
              <a:gd name="T26" fmla="*/ 79 w 200"/>
              <a:gd name="T27" fmla="*/ 33 h 334"/>
              <a:gd name="T28" fmla="*/ 121 w 200"/>
              <a:gd name="T29" fmla="*/ 33 h 334"/>
              <a:gd name="T30" fmla="*/ 125 w 200"/>
              <a:gd name="T31" fmla="*/ 38 h 334"/>
              <a:gd name="T32" fmla="*/ 121 w 200"/>
              <a:gd name="T33" fmla="*/ 42 h 334"/>
              <a:gd name="T34" fmla="*/ 79 w 200"/>
              <a:gd name="T35" fmla="*/ 42 h 334"/>
              <a:gd name="T36" fmla="*/ 75 w 200"/>
              <a:gd name="T37" fmla="*/ 38 h 334"/>
              <a:gd name="T38" fmla="*/ 79 w 200"/>
              <a:gd name="T39" fmla="*/ 33 h 334"/>
              <a:gd name="T40" fmla="*/ 115 w 200"/>
              <a:gd name="T41" fmla="*/ 315 h 334"/>
              <a:gd name="T42" fmla="*/ 100 w 200"/>
              <a:gd name="T43" fmla="*/ 321 h 334"/>
              <a:gd name="T44" fmla="*/ 85 w 200"/>
              <a:gd name="T45" fmla="*/ 315 h 334"/>
              <a:gd name="T46" fmla="*/ 79 w 200"/>
              <a:gd name="T47" fmla="*/ 300 h 334"/>
              <a:gd name="T48" fmla="*/ 85 w 200"/>
              <a:gd name="T49" fmla="*/ 286 h 334"/>
              <a:gd name="T50" fmla="*/ 100 w 200"/>
              <a:gd name="T51" fmla="*/ 279 h 334"/>
              <a:gd name="T52" fmla="*/ 115 w 200"/>
              <a:gd name="T53" fmla="*/ 286 h 334"/>
              <a:gd name="T54" fmla="*/ 121 w 200"/>
              <a:gd name="T55" fmla="*/ 300 h 334"/>
              <a:gd name="T56" fmla="*/ 115 w 200"/>
              <a:gd name="T57" fmla="*/ 315 h 334"/>
              <a:gd name="T58" fmla="*/ 175 w 200"/>
              <a:gd name="T59" fmla="*/ 259 h 334"/>
              <a:gd name="T60" fmla="*/ 173 w 200"/>
              <a:gd name="T61" fmla="*/ 264 h 334"/>
              <a:gd name="T62" fmla="*/ 167 w 200"/>
              <a:gd name="T63" fmla="*/ 267 h 334"/>
              <a:gd name="T64" fmla="*/ 33 w 200"/>
              <a:gd name="T65" fmla="*/ 267 h 334"/>
              <a:gd name="T66" fmla="*/ 28 w 200"/>
              <a:gd name="T67" fmla="*/ 264 h 334"/>
              <a:gd name="T68" fmla="*/ 25 w 200"/>
              <a:gd name="T69" fmla="*/ 259 h 334"/>
              <a:gd name="T70" fmla="*/ 25 w 200"/>
              <a:gd name="T71" fmla="*/ 75 h 334"/>
              <a:gd name="T72" fmla="*/ 28 w 200"/>
              <a:gd name="T73" fmla="*/ 69 h 334"/>
              <a:gd name="T74" fmla="*/ 33 w 200"/>
              <a:gd name="T75" fmla="*/ 67 h 334"/>
              <a:gd name="T76" fmla="*/ 167 w 200"/>
              <a:gd name="T77" fmla="*/ 67 h 334"/>
              <a:gd name="T78" fmla="*/ 173 w 200"/>
              <a:gd name="T79" fmla="*/ 69 h 334"/>
              <a:gd name="T80" fmla="*/ 175 w 200"/>
              <a:gd name="T81" fmla="*/ 75 h 334"/>
              <a:gd name="T82" fmla="*/ 175 w 200"/>
              <a:gd name="T83" fmla="*/ 259 h 334"/>
              <a:gd name="T84" fmla="*/ 175 w 200"/>
              <a:gd name="T85" fmla="*/ 259 h 334"/>
              <a:gd name="T86" fmla="*/ 175 w 200"/>
              <a:gd name="T87" fmla="*/ 25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0" h="334">
                <a:moveTo>
                  <a:pt x="190" y="10"/>
                </a:moveTo>
                <a:cubicBezTo>
                  <a:pt x="184" y="3"/>
                  <a:pt x="176" y="0"/>
                  <a:pt x="167" y="0"/>
                </a:cubicBezTo>
                <a:cubicBezTo>
                  <a:pt x="33" y="0"/>
                  <a:pt x="33" y="0"/>
                  <a:pt x="33" y="0"/>
                </a:cubicBezTo>
                <a:cubicBezTo>
                  <a:pt x="24" y="0"/>
                  <a:pt x="17" y="3"/>
                  <a:pt x="10" y="10"/>
                </a:cubicBezTo>
                <a:cubicBezTo>
                  <a:pt x="3" y="17"/>
                  <a:pt x="0" y="24"/>
                  <a:pt x="0" y="33"/>
                </a:cubicBezTo>
                <a:cubicBezTo>
                  <a:pt x="0" y="300"/>
                  <a:pt x="0" y="300"/>
                  <a:pt x="0" y="300"/>
                </a:cubicBezTo>
                <a:cubicBezTo>
                  <a:pt x="0" y="309"/>
                  <a:pt x="3" y="317"/>
                  <a:pt x="10" y="324"/>
                </a:cubicBezTo>
                <a:cubicBezTo>
                  <a:pt x="17" y="330"/>
                  <a:pt x="24" y="334"/>
                  <a:pt x="33" y="334"/>
                </a:cubicBezTo>
                <a:cubicBezTo>
                  <a:pt x="167" y="334"/>
                  <a:pt x="167" y="334"/>
                  <a:pt x="167" y="334"/>
                </a:cubicBezTo>
                <a:cubicBezTo>
                  <a:pt x="176" y="334"/>
                  <a:pt x="184" y="330"/>
                  <a:pt x="190" y="324"/>
                </a:cubicBezTo>
                <a:cubicBezTo>
                  <a:pt x="197" y="317"/>
                  <a:pt x="200" y="309"/>
                  <a:pt x="200" y="300"/>
                </a:cubicBezTo>
                <a:cubicBezTo>
                  <a:pt x="200" y="33"/>
                  <a:pt x="200" y="33"/>
                  <a:pt x="200" y="33"/>
                </a:cubicBezTo>
                <a:cubicBezTo>
                  <a:pt x="200" y="24"/>
                  <a:pt x="197" y="17"/>
                  <a:pt x="190" y="10"/>
                </a:cubicBezTo>
                <a:close/>
                <a:moveTo>
                  <a:pt x="79" y="33"/>
                </a:moveTo>
                <a:cubicBezTo>
                  <a:pt x="121" y="33"/>
                  <a:pt x="121" y="33"/>
                  <a:pt x="121" y="33"/>
                </a:cubicBezTo>
                <a:cubicBezTo>
                  <a:pt x="124" y="33"/>
                  <a:pt x="125" y="35"/>
                  <a:pt x="125" y="38"/>
                </a:cubicBezTo>
                <a:cubicBezTo>
                  <a:pt x="125" y="40"/>
                  <a:pt x="124" y="42"/>
                  <a:pt x="121" y="42"/>
                </a:cubicBezTo>
                <a:cubicBezTo>
                  <a:pt x="79" y="42"/>
                  <a:pt x="79" y="42"/>
                  <a:pt x="79" y="42"/>
                </a:cubicBezTo>
                <a:cubicBezTo>
                  <a:pt x="76" y="42"/>
                  <a:pt x="75" y="40"/>
                  <a:pt x="75" y="38"/>
                </a:cubicBezTo>
                <a:cubicBezTo>
                  <a:pt x="75" y="35"/>
                  <a:pt x="76" y="33"/>
                  <a:pt x="79" y="33"/>
                </a:cubicBezTo>
                <a:close/>
                <a:moveTo>
                  <a:pt x="115" y="315"/>
                </a:moveTo>
                <a:cubicBezTo>
                  <a:pt x="111" y="319"/>
                  <a:pt x="106" y="321"/>
                  <a:pt x="100" y="321"/>
                </a:cubicBezTo>
                <a:cubicBezTo>
                  <a:pt x="94" y="321"/>
                  <a:pt x="89" y="319"/>
                  <a:pt x="85" y="315"/>
                </a:cubicBezTo>
                <a:cubicBezTo>
                  <a:pt x="81" y="311"/>
                  <a:pt x="79" y="306"/>
                  <a:pt x="79" y="300"/>
                </a:cubicBezTo>
                <a:cubicBezTo>
                  <a:pt x="79" y="295"/>
                  <a:pt x="81" y="290"/>
                  <a:pt x="85" y="286"/>
                </a:cubicBezTo>
                <a:cubicBezTo>
                  <a:pt x="89" y="282"/>
                  <a:pt x="94" y="279"/>
                  <a:pt x="100" y="279"/>
                </a:cubicBezTo>
                <a:cubicBezTo>
                  <a:pt x="106" y="279"/>
                  <a:pt x="111" y="282"/>
                  <a:pt x="115" y="286"/>
                </a:cubicBezTo>
                <a:cubicBezTo>
                  <a:pt x="119" y="290"/>
                  <a:pt x="121" y="295"/>
                  <a:pt x="121" y="300"/>
                </a:cubicBezTo>
                <a:cubicBezTo>
                  <a:pt x="121" y="306"/>
                  <a:pt x="119" y="311"/>
                  <a:pt x="115" y="315"/>
                </a:cubicBezTo>
                <a:close/>
                <a:moveTo>
                  <a:pt x="175" y="259"/>
                </a:moveTo>
                <a:cubicBezTo>
                  <a:pt x="175" y="261"/>
                  <a:pt x="174" y="263"/>
                  <a:pt x="173" y="264"/>
                </a:cubicBezTo>
                <a:cubicBezTo>
                  <a:pt x="171" y="266"/>
                  <a:pt x="169" y="267"/>
                  <a:pt x="167" y="267"/>
                </a:cubicBezTo>
                <a:cubicBezTo>
                  <a:pt x="33" y="267"/>
                  <a:pt x="33" y="267"/>
                  <a:pt x="33" y="267"/>
                </a:cubicBezTo>
                <a:cubicBezTo>
                  <a:pt x="31" y="267"/>
                  <a:pt x="29" y="266"/>
                  <a:pt x="28" y="264"/>
                </a:cubicBezTo>
                <a:cubicBezTo>
                  <a:pt x="26" y="263"/>
                  <a:pt x="25" y="261"/>
                  <a:pt x="25" y="259"/>
                </a:cubicBezTo>
                <a:cubicBezTo>
                  <a:pt x="25" y="75"/>
                  <a:pt x="25" y="75"/>
                  <a:pt x="25" y="75"/>
                </a:cubicBezTo>
                <a:cubicBezTo>
                  <a:pt x="25" y="73"/>
                  <a:pt x="26" y="71"/>
                  <a:pt x="28" y="69"/>
                </a:cubicBezTo>
                <a:cubicBezTo>
                  <a:pt x="29" y="68"/>
                  <a:pt x="31" y="67"/>
                  <a:pt x="33" y="67"/>
                </a:cubicBezTo>
                <a:cubicBezTo>
                  <a:pt x="167" y="67"/>
                  <a:pt x="167" y="67"/>
                  <a:pt x="167" y="67"/>
                </a:cubicBezTo>
                <a:cubicBezTo>
                  <a:pt x="169" y="67"/>
                  <a:pt x="171" y="68"/>
                  <a:pt x="173" y="69"/>
                </a:cubicBezTo>
                <a:cubicBezTo>
                  <a:pt x="174" y="71"/>
                  <a:pt x="175" y="73"/>
                  <a:pt x="175" y="75"/>
                </a:cubicBezTo>
                <a:lnTo>
                  <a:pt x="175" y="259"/>
                </a:lnTo>
                <a:close/>
                <a:moveTo>
                  <a:pt x="175" y="259"/>
                </a:moveTo>
                <a:cubicBezTo>
                  <a:pt x="175" y="259"/>
                  <a:pt x="175" y="259"/>
                  <a:pt x="175" y="259"/>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204" name="Group 149">
            <a:extLst>
              <a:ext uri="{FF2B5EF4-FFF2-40B4-BE49-F238E27FC236}">
                <a16:creationId xmlns:a16="http://schemas.microsoft.com/office/drawing/2014/main" id="{EBB4982B-6A17-42AD-930D-9ED0AB1B1969}"/>
              </a:ext>
            </a:extLst>
          </p:cNvPr>
          <p:cNvGrpSpPr>
            <a:grpSpLocks noChangeAspect="1"/>
          </p:cNvGrpSpPr>
          <p:nvPr/>
        </p:nvGrpSpPr>
        <p:grpSpPr>
          <a:xfrm>
            <a:off x="8665578" y="2754235"/>
            <a:ext cx="250496" cy="250742"/>
            <a:chOff x="14720883" y="4999038"/>
            <a:chExt cx="1616080" cy="1617664"/>
          </a:xfrm>
          <a:solidFill>
            <a:srgbClr val="000000"/>
          </a:solidFill>
        </p:grpSpPr>
        <p:sp>
          <p:nvSpPr>
            <p:cNvPr id="205" name="Freeform 310">
              <a:extLst>
                <a:ext uri="{FF2B5EF4-FFF2-40B4-BE49-F238E27FC236}">
                  <a16:creationId xmlns:a16="http://schemas.microsoft.com/office/drawing/2014/main" id="{B6000145-E710-4B09-B566-E4C9863F9291}"/>
                </a:ext>
              </a:extLst>
            </p:cNvPr>
            <p:cNvSpPr>
              <a:spLocks noEditPoints="1"/>
            </p:cNvSpPr>
            <p:nvPr/>
          </p:nvSpPr>
          <p:spPr bwMode="auto">
            <a:xfrm>
              <a:off x="14720883" y="5626102"/>
              <a:ext cx="993774" cy="990600"/>
            </a:xfrm>
            <a:custGeom>
              <a:avLst/>
              <a:gdLst>
                <a:gd name="T0" fmla="*/ 187 w 263"/>
                <a:gd name="T1" fmla="*/ 0 h 262"/>
                <a:gd name="T2" fmla="*/ 10 w 263"/>
                <a:gd name="T3" fmla="*/ 177 h 262"/>
                <a:gd name="T4" fmla="*/ 0 w 263"/>
                <a:gd name="T5" fmla="*/ 201 h 262"/>
                <a:gd name="T6" fmla="*/ 10 w 263"/>
                <a:gd name="T7" fmla="*/ 225 h 262"/>
                <a:gd name="T8" fmla="*/ 38 w 263"/>
                <a:gd name="T9" fmla="*/ 253 h 262"/>
                <a:gd name="T10" fmla="*/ 61 w 263"/>
                <a:gd name="T11" fmla="*/ 262 h 262"/>
                <a:gd name="T12" fmla="*/ 85 w 263"/>
                <a:gd name="T13" fmla="*/ 253 h 262"/>
                <a:gd name="T14" fmla="*/ 263 w 263"/>
                <a:gd name="T15" fmla="*/ 75 h 262"/>
                <a:gd name="T16" fmla="*/ 217 w 263"/>
                <a:gd name="T17" fmla="*/ 45 h 262"/>
                <a:gd name="T18" fmla="*/ 187 w 263"/>
                <a:gd name="T19" fmla="*/ 0 h 262"/>
                <a:gd name="T20" fmla="*/ 90 w 263"/>
                <a:gd name="T21" fmla="*/ 196 h 262"/>
                <a:gd name="T22" fmla="*/ 78 w 263"/>
                <a:gd name="T23" fmla="*/ 201 h 262"/>
                <a:gd name="T24" fmla="*/ 66 w 263"/>
                <a:gd name="T25" fmla="*/ 196 h 262"/>
                <a:gd name="T26" fmla="*/ 61 w 263"/>
                <a:gd name="T27" fmla="*/ 184 h 262"/>
                <a:gd name="T28" fmla="*/ 66 w 263"/>
                <a:gd name="T29" fmla="*/ 173 h 262"/>
                <a:gd name="T30" fmla="*/ 78 w 263"/>
                <a:gd name="T31" fmla="*/ 168 h 262"/>
                <a:gd name="T32" fmla="*/ 90 w 263"/>
                <a:gd name="T33" fmla="*/ 173 h 262"/>
                <a:gd name="T34" fmla="*/ 95 w 263"/>
                <a:gd name="T35" fmla="*/ 184 h 262"/>
                <a:gd name="T36" fmla="*/ 90 w 263"/>
                <a:gd name="T37" fmla="*/ 196 h 262"/>
                <a:gd name="T38" fmla="*/ 90 w 263"/>
                <a:gd name="T39" fmla="*/ 196 h 262"/>
                <a:gd name="T40" fmla="*/ 90 w 263"/>
                <a:gd name="T41" fmla="*/ 1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3" h="262">
                  <a:moveTo>
                    <a:pt x="187" y="0"/>
                  </a:moveTo>
                  <a:cubicBezTo>
                    <a:pt x="10" y="177"/>
                    <a:pt x="10" y="177"/>
                    <a:pt x="10" y="177"/>
                  </a:cubicBezTo>
                  <a:cubicBezTo>
                    <a:pt x="3" y="184"/>
                    <a:pt x="0" y="192"/>
                    <a:pt x="0" y="201"/>
                  </a:cubicBezTo>
                  <a:cubicBezTo>
                    <a:pt x="0" y="210"/>
                    <a:pt x="3" y="218"/>
                    <a:pt x="10" y="225"/>
                  </a:cubicBezTo>
                  <a:cubicBezTo>
                    <a:pt x="38" y="253"/>
                    <a:pt x="38" y="253"/>
                    <a:pt x="38" y="253"/>
                  </a:cubicBezTo>
                  <a:cubicBezTo>
                    <a:pt x="44" y="259"/>
                    <a:pt x="52" y="262"/>
                    <a:pt x="61" y="262"/>
                  </a:cubicBezTo>
                  <a:cubicBezTo>
                    <a:pt x="70" y="262"/>
                    <a:pt x="78" y="259"/>
                    <a:pt x="85" y="253"/>
                  </a:cubicBezTo>
                  <a:cubicBezTo>
                    <a:pt x="263" y="75"/>
                    <a:pt x="263" y="75"/>
                    <a:pt x="263" y="75"/>
                  </a:cubicBezTo>
                  <a:cubicBezTo>
                    <a:pt x="246" y="68"/>
                    <a:pt x="230" y="58"/>
                    <a:pt x="217" y="45"/>
                  </a:cubicBezTo>
                  <a:cubicBezTo>
                    <a:pt x="204" y="32"/>
                    <a:pt x="194" y="17"/>
                    <a:pt x="187" y="0"/>
                  </a:cubicBezTo>
                  <a:close/>
                  <a:moveTo>
                    <a:pt x="90" y="196"/>
                  </a:moveTo>
                  <a:cubicBezTo>
                    <a:pt x="86" y="199"/>
                    <a:pt x="82" y="201"/>
                    <a:pt x="78" y="201"/>
                  </a:cubicBezTo>
                  <a:cubicBezTo>
                    <a:pt x="73" y="201"/>
                    <a:pt x="70" y="199"/>
                    <a:pt x="66" y="196"/>
                  </a:cubicBezTo>
                  <a:cubicBezTo>
                    <a:pt x="63" y="193"/>
                    <a:pt x="61" y="189"/>
                    <a:pt x="61" y="184"/>
                  </a:cubicBezTo>
                  <a:cubicBezTo>
                    <a:pt x="61" y="180"/>
                    <a:pt x="63" y="176"/>
                    <a:pt x="66" y="173"/>
                  </a:cubicBezTo>
                  <a:cubicBezTo>
                    <a:pt x="70" y="169"/>
                    <a:pt x="73" y="168"/>
                    <a:pt x="78" y="168"/>
                  </a:cubicBezTo>
                  <a:cubicBezTo>
                    <a:pt x="82" y="168"/>
                    <a:pt x="86" y="169"/>
                    <a:pt x="90" y="173"/>
                  </a:cubicBezTo>
                  <a:cubicBezTo>
                    <a:pt x="93" y="176"/>
                    <a:pt x="95" y="180"/>
                    <a:pt x="95" y="184"/>
                  </a:cubicBezTo>
                  <a:cubicBezTo>
                    <a:pt x="95" y="189"/>
                    <a:pt x="93" y="193"/>
                    <a:pt x="90" y="196"/>
                  </a:cubicBezTo>
                  <a:close/>
                  <a:moveTo>
                    <a:pt x="90" y="196"/>
                  </a:moveTo>
                  <a:cubicBezTo>
                    <a:pt x="90" y="196"/>
                    <a:pt x="90" y="196"/>
                    <a:pt x="90" y="196"/>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06" name="Freeform 311">
              <a:extLst>
                <a:ext uri="{FF2B5EF4-FFF2-40B4-BE49-F238E27FC236}">
                  <a16:creationId xmlns:a16="http://schemas.microsoft.com/office/drawing/2014/main" id="{25B6B34F-D83A-45C6-BE2F-6D3D8FB8223B}"/>
                </a:ext>
              </a:extLst>
            </p:cNvPr>
            <p:cNvSpPr>
              <a:spLocks noEditPoints="1"/>
            </p:cNvSpPr>
            <p:nvPr/>
          </p:nvSpPr>
          <p:spPr bwMode="auto">
            <a:xfrm>
              <a:off x="15457487" y="4999038"/>
              <a:ext cx="879476" cy="884239"/>
            </a:xfrm>
            <a:custGeom>
              <a:avLst/>
              <a:gdLst>
                <a:gd name="T0" fmla="*/ 231 w 233"/>
                <a:gd name="T1" fmla="*/ 121 h 234"/>
                <a:gd name="T2" fmla="*/ 224 w 233"/>
                <a:gd name="T3" fmla="*/ 118 h 234"/>
                <a:gd name="T4" fmla="*/ 206 w 233"/>
                <a:gd name="T5" fmla="*/ 128 h 234"/>
                <a:gd name="T6" fmla="*/ 171 w 233"/>
                <a:gd name="T7" fmla="*/ 149 h 234"/>
                <a:gd name="T8" fmla="*/ 150 w 233"/>
                <a:gd name="T9" fmla="*/ 161 h 234"/>
                <a:gd name="T10" fmla="*/ 100 w 233"/>
                <a:gd name="T11" fmla="*/ 133 h 234"/>
                <a:gd name="T12" fmla="*/ 100 w 233"/>
                <a:gd name="T13" fmla="*/ 75 h 234"/>
                <a:gd name="T14" fmla="*/ 176 w 233"/>
                <a:gd name="T15" fmla="*/ 31 h 234"/>
                <a:gd name="T16" fmla="*/ 180 w 233"/>
                <a:gd name="T17" fmla="*/ 24 h 234"/>
                <a:gd name="T18" fmla="*/ 176 w 233"/>
                <a:gd name="T19" fmla="*/ 16 h 234"/>
                <a:gd name="T20" fmla="*/ 148 w 233"/>
                <a:gd name="T21" fmla="*/ 4 h 234"/>
                <a:gd name="T22" fmla="*/ 117 w 233"/>
                <a:gd name="T23" fmla="*/ 0 h 234"/>
                <a:gd name="T24" fmla="*/ 34 w 233"/>
                <a:gd name="T25" fmla="*/ 34 h 234"/>
                <a:gd name="T26" fmla="*/ 0 w 233"/>
                <a:gd name="T27" fmla="*/ 117 h 234"/>
                <a:gd name="T28" fmla="*/ 34 w 233"/>
                <a:gd name="T29" fmla="*/ 199 h 234"/>
                <a:gd name="T30" fmla="*/ 117 w 233"/>
                <a:gd name="T31" fmla="*/ 234 h 234"/>
                <a:gd name="T32" fmla="*/ 184 w 233"/>
                <a:gd name="T33" fmla="*/ 212 h 234"/>
                <a:gd name="T34" fmla="*/ 227 w 233"/>
                <a:gd name="T35" fmla="*/ 155 h 234"/>
                <a:gd name="T36" fmla="*/ 233 w 233"/>
                <a:gd name="T37" fmla="*/ 127 h 234"/>
                <a:gd name="T38" fmla="*/ 231 w 233"/>
                <a:gd name="T39" fmla="*/ 121 h 234"/>
                <a:gd name="T40" fmla="*/ 231 w 233"/>
                <a:gd name="T41" fmla="*/ 121 h 234"/>
                <a:gd name="T42" fmla="*/ 231 w 233"/>
                <a:gd name="T43"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3" h="234">
                  <a:moveTo>
                    <a:pt x="231" y="121"/>
                  </a:moveTo>
                  <a:cubicBezTo>
                    <a:pt x="229" y="119"/>
                    <a:pt x="227" y="118"/>
                    <a:pt x="224" y="118"/>
                  </a:cubicBezTo>
                  <a:cubicBezTo>
                    <a:pt x="223" y="118"/>
                    <a:pt x="217" y="121"/>
                    <a:pt x="206" y="128"/>
                  </a:cubicBezTo>
                  <a:cubicBezTo>
                    <a:pt x="195" y="134"/>
                    <a:pt x="184" y="141"/>
                    <a:pt x="171" y="149"/>
                  </a:cubicBezTo>
                  <a:cubicBezTo>
                    <a:pt x="158" y="157"/>
                    <a:pt x="151" y="161"/>
                    <a:pt x="150" y="161"/>
                  </a:cubicBezTo>
                  <a:cubicBezTo>
                    <a:pt x="100" y="133"/>
                    <a:pt x="100" y="133"/>
                    <a:pt x="100" y="133"/>
                  </a:cubicBezTo>
                  <a:cubicBezTo>
                    <a:pt x="100" y="75"/>
                    <a:pt x="100" y="75"/>
                    <a:pt x="100" y="75"/>
                  </a:cubicBezTo>
                  <a:cubicBezTo>
                    <a:pt x="176" y="31"/>
                    <a:pt x="176" y="31"/>
                    <a:pt x="176" y="31"/>
                  </a:cubicBezTo>
                  <a:cubicBezTo>
                    <a:pt x="179" y="29"/>
                    <a:pt x="180" y="27"/>
                    <a:pt x="180" y="24"/>
                  </a:cubicBezTo>
                  <a:cubicBezTo>
                    <a:pt x="180" y="21"/>
                    <a:pt x="179" y="18"/>
                    <a:pt x="176" y="16"/>
                  </a:cubicBezTo>
                  <a:cubicBezTo>
                    <a:pt x="169" y="11"/>
                    <a:pt x="159" y="7"/>
                    <a:pt x="148" y="4"/>
                  </a:cubicBezTo>
                  <a:cubicBezTo>
                    <a:pt x="137" y="1"/>
                    <a:pt x="127" y="0"/>
                    <a:pt x="117" y="0"/>
                  </a:cubicBezTo>
                  <a:cubicBezTo>
                    <a:pt x="84" y="0"/>
                    <a:pt x="57" y="11"/>
                    <a:pt x="34" y="34"/>
                  </a:cubicBezTo>
                  <a:cubicBezTo>
                    <a:pt x="11" y="57"/>
                    <a:pt x="0" y="85"/>
                    <a:pt x="0" y="117"/>
                  </a:cubicBezTo>
                  <a:cubicBezTo>
                    <a:pt x="0" y="149"/>
                    <a:pt x="11" y="176"/>
                    <a:pt x="34" y="199"/>
                  </a:cubicBezTo>
                  <a:cubicBezTo>
                    <a:pt x="57" y="222"/>
                    <a:pt x="84" y="234"/>
                    <a:pt x="117" y="234"/>
                  </a:cubicBezTo>
                  <a:cubicBezTo>
                    <a:pt x="141" y="234"/>
                    <a:pt x="164" y="226"/>
                    <a:pt x="184" y="212"/>
                  </a:cubicBezTo>
                  <a:cubicBezTo>
                    <a:pt x="204" y="197"/>
                    <a:pt x="219" y="178"/>
                    <a:pt x="227" y="155"/>
                  </a:cubicBezTo>
                  <a:cubicBezTo>
                    <a:pt x="231" y="143"/>
                    <a:pt x="233" y="134"/>
                    <a:pt x="233" y="127"/>
                  </a:cubicBezTo>
                  <a:cubicBezTo>
                    <a:pt x="233" y="125"/>
                    <a:pt x="232" y="123"/>
                    <a:pt x="231" y="121"/>
                  </a:cubicBezTo>
                  <a:close/>
                  <a:moveTo>
                    <a:pt x="231" y="121"/>
                  </a:moveTo>
                  <a:cubicBezTo>
                    <a:pt x="231" y="121"/>
                    <a:pt x="231" y="121"/>
                    <a:pt x="231" y="121"/>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207" name="Freeform 319">
            <a:extLst>
              <a:ext uri="{FF2B5EF4-FFF2-40B4-BE49-F238E27FC236}">
                <a16:creationId xmlns:a16="http://schemas.microsoft.com/office/drawing/2014/main" id="{CB7C9A3E-1E3D-4939-BA73-0EE69B152DBF}"/>
              </a:ext>
            </a:extLst>
          </p:cNvPr>
          <p:cNvSpPr>
            <a:spLocks noChangeAspect="1" noEditPoints="1"/>
          </p:cNvSpPr>
          <p:nvPr/>
        </p:nvSpPr>
        <p:spPr bwMode="auto">
          <a:xfrm>
            <a:off x="10500117" y="2752636"/>
            <a:ext cx="234255" cy="253940"/>
          </a:xfrm>
          <a:custGeom>
            <a:avLst/>
            <a:gdLst>
              <a:gd name="T0" fmla="*/ 393 w 400"/>
              <a:gd name="T1" fmla="*/ 7 h 434"/>
              <a:gd name="T2" fmla="*/ 375 w 400"/>
              <a:gd name="T3" fmla="*/ 0 h 434"/>
              <a:gd name="T4" fmla="*/ 368 w 400"/>
              <a:gd name="T5" fmla="*/ 1 h 434"/>
              <a:gd name="T6" fmla="*/ 151 w 400"/>
              <a:gd name="T7" fmla="*/ 68 h 434"/>
              <a:gd name="T8" fmla="*/ 138 w 400"/>
              <a:gd name="T9" fmla="*/ 77 h 434"/>
              <a:gd name="T10" fmla="*/ 133 w 400"/>
              <a:gd name="T11" fmla="*/ 92 h 434"/>
              <a:gd name="T12" fmla="*/ 133 w 400"/>
              <a:gd name="T13" fmla="*/ 344 h 434"/>
              <a:gd name="T14" fmla="*/ 83 w 400"/>
              <a:gd name="T15" fmla="*/ 334 h 434"/>
              <a:gd name="T16" fmla="*/ 58 w 400"/>
              <a:gd name="T17" fmla="*/ 336 h 434"/>
              <a:gd name="T18" fmla="*/ 31 w 400"/>
              <a:gd name="T19" fmla="*/ 345 h 434"/>
              <a:gd name="T20" fmla="*/ 9 w 400"/>
              <a:gd name="T21" fmla="*/ 361 h 434"/>
              <a:gd name="T22" fmla="*/ 0 w 400"/>
              <a:gd name="T23" fmla="*/ 384 h 434"/>
              <a:gd name="T24" fmla="*/ 9 w 400"/>
              <a:gd name="T25" fmla="*/ 407 h 434"/>
              <a:gd name="T26" fmla="*/ 31 w 400"/>
              <a:gd name="T27" fmla="*/ 423 h 434"/>
              <a:gd name="T28" fmla="*/ 58 w 400"/>
              <a:gd name="T29" fmla="*/ 431 h 434"/>
              <a:gd name="T30" fmla="*/ 83 w 400"/>
              <a:gd name="T31" fmla="*/ 434 h 434"/>
              <a:gd name="T32" fmla="*/ 109 w 400"/>
              <a:gd name="T33" fmla="*/ 431 h 434"/>
              <a:gd name="T34" fmla="*/ 136 w 400"/>
              <a:gd name="T35" fmla="*/ 423 h 434"/>
              <a:gd name="T36" fmla="*/ 158 w 400"/>
              <a:gd name="T37" fmla="*/ 407 h 434"/>
              <a:gd name="T38" fmla="*/ 167 w 400"/>
              <a:gd name="T39" fmla="*/ 384 h 434"/>
              <a:gd name="T40" fmla="*/ 167 w 400"/>
              <a:gd name="T41" fmla="*/ 199 h 434"/>
              <a:gd name="T42" fmla="*/ 367 w 400"/>
              <a:gd name="T43" fmla="*/ 137 h 434"/>
              <a:gd name="T44" fmla="*/ 367 w 400"/>
              <a:gd name="T45" fmla="*/ 277 h 434"/>
              <a:gd name="T46" fmla="*/ 317 w 400"/>
              <a:gd name="T47" fmla="*/ 267 h 434"/>
              <a:gd name="T48" fmla="*/ 292 w 400"/>
              <a:gd name="T49" fmla="*/ 270 h 434"/>
              <a:gd name="T50" fmla="*/ 265 w 400"/>
              <a:gd name="T51" fmla="*/ 278 h 434"/>
              <a:gd name="T52" fmla="*/ 242 w 400"/>
              <a:gd name="T53" fmla="*/ 294 h 434"/>
              <a:gd name="T54" fmla="*/ 234 w 400"/>
              <a:gd name="T55" fmla="*/ 317 h 434"/>
              <a:gd name="T56" fmla="*/ 242 w 400"/>
              <a:gd name="T57" fmla="*/ 340 h 434"/>
              <a:gd name="T58" fmla="*/ 265 w 400"/>
              <a:gd name="T59" fmla="*/ 356 h 434"/>
              <a:gd name="T60" fmla="*/ 292 w 400"/>
              <a:gd name="T61" fmla="*/ 364 h 434"/>
              <a:gd name="T62" fmla="*/ 317 w 400"/>
              <a:gd name="T63" fmla="*/ 367 h 434"/>
              <a:gd name="T64" fmla="*/ 342 w 400"/>
              <a:gd name="T65" fmla="*/ 364 h 434"/>
              <a:gd name="T66" fmla="*/ 369 w 400"/>
              <a:gd name="T67" fmla="*/ 356 h 434"/>
              <a:gd name="T68" fmla="*/ 392 w 400"/>
              <a:gd name="T69" fmla="*/ 340 h 434"/>
              <a:gd name="T70" fmla="*/ 400 w 400"/>
              <a:gd name="T71" fmla="*/ 317 h 434"/>
              <a:gd name="T72" fmla="*/ 400 w 400"/>
              <a:gd name="T73" fmla="*/ 25 h 434"/>
              <a:gd name="T74" fmla="*/ 393 w 400"/>
              <a:gd name="T75" fmla="*/ 7 h 434"/>
              <a:gd name="T76" fmla="*/ 393 w 400"/>
              <a:gd name="T77" fmla="*/ 7 h 434"/>
              <a:gd name="T78" fmla="*/ 393 w 400"/>
              <a:gd name="T79" fmla="*/ 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0" h="434">
                <a:moveTo>
                  <a:pt x="393" y="7"/>
                </a:moveTo>
                <a:cubicBezTo>
                  <a:pt x="388" y="2"/>
                  <a:pt x="382" y="0"/>
                  <a:pt x="375" y="0"/>
                </a:cubicBezTo>
                <a:cubicBezTo>
                  <a:pt x="373" y="0"/>
                  <a:pt x="370" y="0"/>
                  <a:pt x="368" y="1"/>
                </a:cubicBezTo>
                <a:cubicBezTo>
                  <a:pt x="151" y="68"/>
                  <a:pt x="151" y="68"/>
                  <a:pt x="151" y="68"/>
                </a:cubicBezTo>
                <a:cubicBezTo>
                  <a:pt x="146" y="70"/>
                  <a:pt x="142" y="73"/>
                  <a:pt x="138" y="77"/>
                </a:cubicBezTo>
                <a:cubicBezTo>
                  <a:pt x="135" y="81"/>
                  <a:pt x="133" y="86"/>
                  <a:pt x="133" y="92"/>
                </a:cubicBezTo>
                <a:cubicBezTo>
                  <a:pt x="133" y="344"/>
                  <a:pt x="133" y="344"/>
                  <a:pt x="133" y="344"/>
                </a:cubicBezTo>
                <a:cubicBezTo>
                  <a:pt x="118" y="337"/>
                  <a:pt x="102" y="334"/>
                  <a:pt x="83" y="334"/>
                </a:cubicBezTo>
                <a:cubicBezTo>
                  <a:pt x="76" y="334"/>
                  <a:pt x="67" y="335"/>
                  <a:pt x="58" y="336"/>
                </a:cubicBezTo>
                <a:cubicBezTo>
                  <a:pt x="49" y="338"/>
                  <a:pt x="40" y="341"/>
                  <a:pt x="31" y="345"/>
                </a:cubicBezTo>
                <a:cubicBezTo>
                  <a:pt x="22" y="349"/>
                  <a:pt x="15" y="354"/>
                  <a:pt x="9" y="361"/>
                </a:cubicBezTo>
                <a:cubicBezTo>
                  <a:pt x="3" y="367"/>
                  <a:pt x="0" y="375"/>
                  <a:pt x="0" y="384"/>
                </a:cubicBezTo>
                <a:cubicBezTo>
                  <a:pt x="0" y="392"/>
                  <a:pt x="3" y="400"/>
                  <a:pt x="9" y="407"/>
                </a:cubicBezTo>
                <a:cubicBezTo>
                  <a:pt x="15" y="414"/>
                  <a:pt x="22" y="419"/>
                  <a:pt x="31" y="423"/>
                </a:cubicBezTo>
                <a:cubicBezTo>
                  <a:pt x="40" y="426"/>
                  <a:pt x="49" y="429"/>
                  <a:pt x="58" y="431"/>
                </a:cubicBezTo>
                <a:cubicBezTo>
                  <a:pt x="67" y="433"/>
                  <a:pt x="76" y="434"/>
                  <a:pt x="83" y="434"/>
                </a:cubicBezTo>
                <a:cubicBezTo>
                  <a:pt x="91" y="434"/>
                  <a:pt x="100" y="433"/>
                  <a:pt x="109" y="431"/>
                </a:cubicBezTo>
                <a:cubicBezTo>
                  <a:pt x="118" y="429"/>
                  <a:pt x="127" y="426"/>
                  <a:pt x="136" y="423"/>
                </a:cubicBezTo>
                <a:cubicBezTo>
                  <a:pt x="145" y="419"/>
                  <a:pt x="152" y="414"/>
                  <a:pt x="158" y="407"/>
                </a:cubicBezTo>
                <a:cubicBezTo>
                  <a:pt x="164" y="400"/>
                  <a:pt x="167" y="392"/>
                  <a:pt x="167" y="384"/>
                </a:cubicBezTo>
                <a:cubicBezTo>
                  <a:pt x="167" y="199"/>
                  <a:pt x="167" y="199"/>
                  <a:pt x="167" y="199"/>
                </a:cubicBezTo>
                <a:cubicBezTo>
                  <a:pt x="367" y="137"/>
                  <a:pt x="367" y="137"/>
                  <a:pt x="367" y="137"/>
                </a:cubicBezTo>
                <a:cubicBezTo>
                  <a:pt x="367" y="277"/>
                  <a:pt x="367" y="277"/>
                  <a:pt x="367" y="277"/>
                </a:cubicBezTo>
                <a:cubicBezTo>
                  <a:pt x="352" y="270"/>
                  <a:pt x="335" y="267"/>
                  <a:pt x="317" y="267"/>
                </a:cubicBezTo>
                <a:cubicBezTo>
                  <a:pt x="309" y="267"/>
                  <a:pt x="301" y="268"/>
                  <a:pt x="292" y="270"/>
                </a:cubicBezTo>
                <a:cubicBezTo>
                  <a:pt x="283" y="272"/>
                  <a:pt x="274" y="274"/>
                  <a:pt x="265" y="278"/>
                </a:cubicBezTo>
                <a:cubicBezTo>
                  <a:pt x="256" y="282"/>
                  <a:pt x="248" y="287"/>
                  <a:pt x="242" y="294"/>
                </a:cubicBezTo>
                <a:cubicBezTo>
                  <a:pt x="237" y="301"/>
                  <a:pt x="234" y="308"/>
                  <a:pt x="234" y="317"/>
                </a:cubicBezTo>
                <a:cubicBezTo>
                  <a:pt x="234" y="326"/>
                  <a:pt x="237" y="333"/>
                  <a:pt x="242" y="340"/>
                </a:cubicBezTo>
                <a:cubicBezTo>
                  <a:pt x="248" y="347"/>
                  <a:pt x="256" y="352"/>
                  <a:pt x="265" y="356"/>
                </a:cubicBezTo>
                <a:cubicBezTo>
                  <a:pt x="274" y="360"/>
                  <a:pt x="283" y="363"/>
                  <a:pt x="292" y="364"/>
                </a:cubicBezTo>
                <a:cubicBezTo>
                  <a:pt x="301" y="366"/>
                  <a:pt x="309" y="367"/>
                  <a:pt x="317" y="367"/>
                </a:cubicBezTo>
                <a:cubicBezTo>
                  <a:pt x="325" y="367"/>
                  <a:pt x="333" y="366"/>
                  <a:pt x="342" y="364"/>
                </a:cubicBezTo>
                <a:cubicBezTo>
                  <a:pt x="351" y="363"/>
                  <a:pt x="360" y="360"/>
                  <a:pt x="369" y="356"/>
                </a:cubicBezTo>
                <a:cubicBezTo>
                  <a:pt x="378" y="352"/>
                  <a:pt x="386" y="347"/>
                  <a:pt x="392" y="340"/>
                </a:cubicBezTo>
                <a:cubicBezTo>
                  <a:pt x="398" y="333"/>
                  <a:pt x="400" y="326"/>
                  <a:pt x="400" y="317"/>
                </a:cubicBezTo>
                <a:cubicBezTo>
                  <a:pt x="400" y="25"/>
                  <a:pt x="400" y="25"/>
                  <a:pt x="400" y="25"/>
                </a:cubicBezTo>
                <a:cubicBezTo>
                  <a:pt x="400" y="18"/>
                  <a:pt x="398" y="12"/>
                  <a:pt x="393" y="7"/>
                </a:cubicBezTo>
                <a:close/>
                <a:moveTo>
                  <a:pt x="393" y="7"/>
                </a:moveTo>
                <a:cubicBezTo>
                  <a:pt x="393" y="7"/>
                  <a:pt x="393" y="7"/>
                  <a:pt x="393" y="7"/>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208" name="Group 157">
            <a:extLst>
              <a:ext uri="{FF2B5EF4-FFF2-40B4-BE49-F238E27FC236}">
                <a16:creationId xmlns:a16="http://schemas.microsoft.com/office/drawing/2014/main" id="{358E8229-A208-43F0-B682-A565A1FD977A}"/>
              </a:ext>
            </a:extLst>
          </p:cNvPr>
          <p:cNvGrpSpPr>
            <a:grpSpLocks noChangeAspect="1"/>
          </p:cNvGrpSpPr>
          <p:nvPr/>
        </p:nvGrpSpPr>
        <p:grpSpPr>
          <a:xfrm>
            <a:off x="7979734" y="2774635"/>
            <a:ext cx="314520" cy="209942"/>
            <a:chOff x="15627350" y="5605476"/>
            <a:chExt cx="1890713" cy="1262049"/>
          </a:xfrm>
          <a:solidFill>
            <a:srgbClr val="000000"/>
          </a:solidFill>
        </p:grpSpPr>
        <p:sp>
          <p:nvSpPr>
            <p:cNvPr id="209" name="Freeform 328">
              <a:extLst>
                <a:ext uri="{FF2B5EF4-FFF2-40B4-BE49-F238E27FC236}">
                  <a16:creationId xmlns:a16="http://schemas.microsoft.com/office/drawing/2014/main" id="{4CD48AA4-0B2E-4356-A8FB-8FB567409DA5}"/>
                </a:ext>
              </a:extLst>
            </p:cNvPr>
            <p:cNvSpPr>
              <a:spLocks noEditPoints="1"/>
            </p:cNvSpPr>
            <p:nvPr/>
          </p:nvSpPr>
          <p:spPr bwMode="auto">
            <a:xfrm>
              <a:off x="15881349" y="5605476"/>
              <a:ext cx="1384301" cy="1009652"/>
            </a:xfrm>
            <a:custGeom>
              <a:avLst/>
              <a:gdLst>
                <a:gd name="T0" fmla="*/ 41 w 367"/>
                <a:gd name="T1" fmla="*/ 267 h 267"/>
                <a:gd name="T2" fmla="*/ 325 w 367"/>
                <a:gd name="T3" fmla="*/ 267 h 267"/>
                <a:gd name="T4" fmla="*/ 355 w 367"/>
                <a:gd name="T5" fmla="*/ 255 h 267"/>
                <a:gd name="T6" fmla="*/ 367 w 367"/>
                <a:gd name="T7" fmla="*/ 225 h 267"/>
                <a:gd name="T8" fmla="*/ 367 w 367"/>
                <a:gd name="T9" fmla="*/ 42 h 267"/>
                <a:gd name="T10" fmla="*/ 355 w 367"/>
                <a:gd name="T11" fmla="*/ 12 h 267"/>
                <a:gd name="T12" fmla="*/ 325 w 367"/>
                <a:gd name="T13" fmla="*/ 0 h 267"/>
                <a:gd name="T14" fmla="*/ 41 w 367"/>
                <a:gd name="T15" fmla="*/ 0 h 267"/>
                <a:gd name="T16" fmla="*/ 12 w 367"/>
                <a:gd name="T17" fmla="*/ 12 h 267"/>
                <a:gd name="T18" fmla="*/ 0 w 367"/>
                <a:gd name="T19" fmla="*/ 42 h 267"/>
                <a:gd name="T20" fmla="*/ 0 w 367"/>
                <a:gd name="T21" fmla="*/ 225 h 267"/>
                <a:gd name="T22" fmla="*/ 12 w 367"/>
                <a:gd name="T23" fmla="*/ 255 h 267"/>
                <a:gd name="T24" fmla="*/ 41 w 367"/>
                <a:gd name="T25" fmla="*/ 267 h 267"/>
                <a:gd name="T26" fmla="*/ 33 w 367"/>
                <a:gd name="T27" fmla="*/ 42 h 267"/>
                <a:gd name="T28" fmla="*/ 36 w 367"/>
                <a:gd name="T29" fmla="*/ 36 h 267"/>
                <a:gd name="T30" fmla="*/ 41 w 367"/>
                <a:gd name="T31" fmla="*/ 33 h 267"/>
                <a:gd name="T32" fmla="*/ 325 w 367"/>
                <a:gd name="T33" fmla="*/ 33 h 267"/>
                <a:gd name="T34" fmla="*/ 331 w 367"/>
                <a:gd name="T35" fmla="*/ 36 h 267"/>
                <a:gd name="T36" fmla="*/ 333 w 367"/>
                <a:gd name="T37" fmla="*/ 42 h 267"/>
                <a:gd name="T38" fmla="*/ 333 w 367"/>
                <a:gd name="T39" fmla="*/ 225 h 267"/>
                <a:gd name="T40" fmla="*/ 331 w 367"/>
                <a:gd name="T41" fmla="*/ 231 h 267"/>
                <a:gd name="T42" fmla="*/ 325 w 367"/>
                <a:gd name="T43" fmla="*/ 234 h 267"/>
                <a:gd name="T44" fmla="*/ 41 w 367"/>
                <a:gd name="T45" fmla="*/ 234 h 267"/>
                <a:gd name="T46" fmla="*/ 36 w 367"/>
                <a:gd name="T47" fmla="*/ 231 h 267"/>
                <a:gd name="T48" fmla="*/ 33 w 367"/>
                <a:gd name="T49" fmla="*/ 225 h 267"/>
                <a:gd name="T50" fmla="*/ 33 w 367"/>
                <a:gd name="T51" fmla="*/ 42 h 267"/>
                <a:gd name="T52" fmla="*/ 33 w 367"/>
                <a:gd name="T53" fmla="*/ 42 h 267"/>
                <a:gd name="T54" fmla="*/ 33 w 367"/>
                <a:gd name="T55" fmla="*/ 4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7" h="267">
                  <a:moveTo>
                    <a:pt x="41" y="267"/>
                  </a:moveTo>
                  <a:cubicBezTo>
                    <a:pt x="325" y="267"/>
                    <a:pt x="325" y="267"/>
                    <a:pt x="325" y="267"/>
                  </a:cubicBezTo>
                  <a:cubicBezTo>
                    <a:pt x="337" y="267"/>
                    <a:pt x="346" y="263"/>
                    <a:pt x="355" y="255"/>
                  </a:cubicBezTo>
                  <a:cubicBezTo>
                    <a:pt x="363" y="247"/>
                    <a:pt x="367" y="237"/>
                    <a:pt x="367" y="225"/>
                  </a:cubicBezTo>
                  <a:cubicBezTo>
                    <a:pt x="367" y="42"/>
                    <a:pt x="367" y="42"/>
                    <a:pt x="367" y="42"/>
                  </a:cubicBezTo>
                  <a:cubicBezTo>
                    <a:pt x="367" y="30"/>
                    <a:pt x="363" y="20"/>
                    <a:pt x="355" y="12"/>
                  </a:cubicBezTo>
                  <a:cubicBezTo>
                    <a:pt x="346" y="4"/>
                    <a:pt x="337" y="0"/>
                    <a:pt x="325" y="0"/>
                  </a:cubicBezTo>
                  <a:cubicBezTo>
                    <a:pt x="41" y="0"/>
                    <a:pt x="41" y="0"/>
                    <a:pt x="41" y="0"/>
                  </a:cubicBezTo>
                  <a:cubicBezTo>
                    <a:pt x="30" y="0"/>
                    <a:pt x="20" y="4"/>
                    <a:pt x="12" y="12"/>
                  </a:cubicBezTo>
                  <a:cubicBezTo>
                    <a:pt x="4" y="20"/>
                    <a:pt x="0" y="30"/>
                    <a:pt x="0" y="42"/>
                  </a:cubicBezTo>
                  <a:cubicBezTo>
                    <a:pt x="0" y="225"/>
                    <a:pt x="0" y="225"/>
                    <a:pt x="0" y="225"/>
                  </a:cubicBezTo>
                  <a:cubicBezTo>
                    <a:pt x="0" y="237"/>
                    <a:pt x="4" y="247"/>
                    <a:pt x="12" y="255"/>
                  </a:cubicBezTo>
                  <a:cubicBezTo>
                    <a:pt x="20" y="263"/>
                    <a:pt x="30" y="267"/>
                    <a:pt x="41" y="267"/>
                  </a:cubicBezTo>
                  <a:close/>
                  <a:moveTo>
                    <a:pt x="33" y="42"/>
                  </a:moveTo>
                  <a:cubicBezTo>
                    <a:pt x="33" y="39"/>
                    <a:pt x="34" y="37"/>
                    <a:pt x="36" y="36"/>
                  </a:cubicBezTo>
                  <a:cubicBezTo>
                    <a:pt x="37" y="34"/>
                    <a:pt x="39" y="33"/>
                    <a:pt x="41" y="33"/>
                  </a:cubicBezTo>
                  <a:cubicBezTo>
                    <a:pt x="325" y="33"/>
                    <a:pt x="325" y="33"/>
                    <a:pt x="325" y="33"/>
                  </a:cubicBezTo>
                  <a:cubicBezTo>
                    <a:pt x="327" y="33"/>
                    <a:pt x="329" y="34"/>
                    <a:pt x="331" y="36"/>
                  </a:cubicBezTo>
                  <a:cubicBezTo>
                    <a:pt x="333" y="37"/>
                    <a:pt x="333" y="39"/>
                    <a:pt x="333" y="42"/>
                  </a:cubicBezTo>
                  <a:cubicBezTo>
                    <a:pt x="333" y="225"/>
                    <a:pt x="333" y="225"/>
                    <a:pt x="333" y="225"/>
                  </a:cubicBezTo>
                  <a:cubicBezTo>
                    <a:pt x="333" y="228"/>
                    <a:pt x="333" y="229"/>
                    <a:pt x="331" y="231"/>
                  </a:cubicBezTo>
                  <a:cubicBezTo>
                    <a:pt x="329" y="233"/>
                    <a:pt x="327" y="234"/>
                    <a:pt x="325" y="234"/>
                  </a:cubicBezTo>
                  <a:cubicBezTo>
                    <a:pt x="41" y="234"/>
                    <a:pt x="41" y="234"/>
                    <a:pt x="41" y="234"/>
                  </a:cubicBezTo>
                  <a:cubicBezTo>
                    <a:pt x="39" y="234"/>
                    <a:pt x="37" y="233"/>
                    <a:pt x="36" y="231"/>
                  </a:cubicBezTo>
                  <a:cubicBezTo>
                    <a:pt x="34" y="229"/>
                    <a:pt x="33" y="228"/>
                    <a:pt x="33" y="225"/>
                  </a:cubicBezTo>
                  <a:lnTo>
                    <a:pt x="33" y="42"/>
                  </a:lnTo>
                  <a:close/>
                  <a:moveTo>
                    <a:pt x="33" y="42"/>
                  </a:moveTo>
                  <a:cubicBezTo>
                    <a:pt x="33" y="42"/>
                    <a:pt x="33" y="42"/>
                    <a:pt x="33" y="42"/>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10" name="Freeform 329">
              <a:extLst>
                <a:ext uri="{FF2B5EF4-FFF2-40B4-BE49-F238E27FC236}">
                  <a16:creationId xmlns:a16="http://schemas.microsoft.com/office/drawing/2014/main" id="{C76351DD-D6A4-41D9-8BAB-E1B5DAEEE005}"/>
                </a:ext>
              </a:extLst>
            </p:cNvPr>
            <p:cNvSpPr>
              <a:spLocks noEditPoints="1"/>
            </p:cNvSpPr>
            <p:nvPr/>
          </p:nvSpPr>
          <p:spPr bwMode="auto">
            <a:xfrm>
              <a:off x="15627350" y="6678613"/>
              <a:ext cx="1890713" cy="188912"/>
            </a:xfrm>
            <a:custGeom>
              <a:avLst/>
              <a:gdLst>
                <a:gd name="T0" fmla="*/ 459 w 501"/>
                <a:gd name="T1" fmla="*/ 0 h 50"/>
                <a:gd name="T2" fmla="*/ 0 w 501"/>
                <a:gd name="T3" fmla="*/ 0 h 50"/>
                <a:gd name="T4" fmla="*/ 0 w 501"/>
                <a:gd name="T5" fmla="*/ 25 h 50"/>
                <a:gd name="T6" fmla="*/ 12 w 501"/>
                <a:gd name="T7" fmla="*/ 42 h 50"/>
                <a:gd name="T8" fmla="*/ 42 w 501"/>
                <a:gd name="T9" fmla="*/ 50 h 50"/>
                <a:gd name="T10" fmla="*/ 459 w 501"/>
                <a:gd name="T11" fmla="*/ 50 h 50"/>
                <a:gd name="T12" fmla="*/ 488 w 501"/>
                <a:gd name="T13" fmla="*/ 42 h 50"/>
                <a:gd name="T14" fmla="*/ 501 w 501"/>
                <a:gd name="T15" fmla="*/ 25 h 50"/>
                <a:gd name="T16" fmla="*/ 501 w 501"/>
                <a:gd name="T17" fmla="*/ 0 h 50"/>
                <a:gd name="T18" fmla="*/ 459 w 501"/>
                <a:gd name="T19" fmla="*/ 0 h 50"/>
                <a:gd name="T20" fmla="*/ 271 w 501"/>
                <a:gd name="T21" fmla="*/ 25 h 50"/>
                <a:gd name="T22" fmla="*/ 229 w 501"/>
                <a:gd name="T23" fmla="*/ 25 h 50"/>
                <a:gd name="T24" fmla="*/ 225 w 501"/>
                <a:gd name="T25" fmla="*/ 21 h 50"/>
                <a:gd name="T26" fmla="*/ 229 w 501"/>
                <a:gd name="T27" fmla="*/ 16 h 50"/>
                <a:gd name="T28" fmla="*/ 271 w 501"/>
                <a:gd name="T29" fmla="*/ 16 h 50"/>
                <a:gd name="T30" fmla="*/ 275 w 501"/>
                <a:gd name="T31" fmla="*/ 21 h 50"/>
                <a:gd name="T32" fmla="*/ 271 w 501"/>
                <a:gd name="T33" fmla="*/ 25 h 50"/>
                <a:gd name="T34" fmla="*/ 271 w 501"/>
                <a:gd name="T35" fmla="*/ 25 h 50"/>
                <a:gd name="T36" fmla="*/ 271 w 501"/>
                <a:gd name="T3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1" h="50">
                  <a:moveTo>
                    <a:pt x="459" y="0"/>
                  </a:moveTo>
                  <a:cubicBezTo>
                    <a:pt x="0" y="0"/>
                    <a:pt x="0" y="0"/>
                    <a:pt x="0" y="0"/>
                  </a:cubicBezTo>
                  <a:cubicBezTo>
                    <a:pt x="0" y="25"/>
                    <a:pt x="0" y="25"/>
                    <a:pt x="0" y="25"/>
                  </a:cubicBezTo>
                  <a:cubicBezTo>
                    <a:pt x="0" y="32"/>
                    <a:pt x="4" y="38"/>
                    <a:pt x="12" y="42"/>
                  </a:cubicBezTo>
                  <a:cubicBezTo>
                    <a:pt x="20" y="47"/>
                    <a:pt x="30" y="50"/>
                    <a:pt x="42" y="50"/>
                  </a:cubicBezTo>
                  <a:cubicBezTo>
                    <a:pt x="459" y="50"/>
                    <a:pt x="459" y="50"/>
                    <a:pt x="459" y="50"/>
                  </a:cubicBezTo>
                  <a:cubicBezTo>
                    <a:pt x="470" y="50"/>
                    <a:pt x="480" y="47"/>
                    <a:pt x="488" y="42"/>
                  </a:cubicBezTo>
                  <a:cubicBezTo>
                    <a:pt x="496" y="38"/>
                    <a:pt x="501" y="32"/>
                    <a:pt x="501" y="25"/>
                  </a:cubicBezTo>
                  <a:cubicBezTo>
                    <a:pt x="501" y="0"/>
                    <a:pt x="501" y="0"/>
                    <a:pt x="501" y="0"/>
                  </a:cubicBezTo>
                  <a:lnTo>
                    <a:pt x="459" y="0"/>
                  </a:lnTo>
                  <a:close/>
                  <a:moveTo>
                    <a:pt x="271" y="25"/>
                  </a:moveTo>
                  <a:cubicBezTo>
                    <a:pt x="229" y="25"/>
                    <a:pt x="229" y="25"/>
                    <a:pt x="229" y="25"/>
                  </a:cubicBezTo>
                  <a:cubicBezTo>
                    <a:pt x="227" y="25"/>
                    <a:pt x="225" y="23"/>
                    <a:pt x="225" y="21"/>
                  </a:cubicBezTo>
                  <a:cubicBezTo>
                    <a:pt x="225" y="18"/>
                    <a:pt x="227" y="16"/>
                    <a:pt x="229" y="16"/>
                  </a:cubicBezTo>
                  <a:cubicBezTo>
                    <a:pt x="271" y="16"/>
                    <a:pt x="271" y="16"/>
                    <a:pt x="271" y="16"/>
                  </a:cubicBezTo>
                  <a:cubicBezTo>
                    <a:pt x="274" y="16"/>
                    <a:pt x="275" y="18"/>
                    <a:pt x="275" y="21"/>
                  </a:cubicBezTo>
                  <a:cubicBezTo>
                    <a:pt x="275" y="23"/>
                    <a:pt x="274" y="25"/>
                    <a:pt x="271" y="25"/>
                  </a:cubicBezTo>
                  <a:close/>
                  <a:moveTo>
                    <a:pt x="271" y="25"/>
                  </a:moveTo>
                  <a:cubicBezTo>
                    <a:pt x="271" y="25"/>
                    <a:pt x="271" y="25"/>
                    <a:pt x="271" y="25"/>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211" name="Group 206">
            <a:extLst>
              <a:ext uri="{FF2B5EF4-FFF2-40B4-BE49-F238E27FC236}">
                <a16:creationId xmlns:a16="http://schemas.microsoft.com/office/drawing/2014/main" id="{E7FCDE4F-1413-4431-A20C-04896533A2DA}"/>
              </a:ext>
            </a:extLst>
          </p:cNvPr>
          <p:cNvGrpSpPr>
            <a:grpSpLocks noChangeAspect="1"/>
          </p:cNvGrpSpPr>
          <p:nvPr/>
        </p:nvGrpSpPr>
        <p:grpSpPr>
          <a:xfrm>
            <a:off x="9892643" y="2750857"/>
            <a:ext cx="236152" cy="257497"/>
            <a:chOff x="-2105030" y="7378691"/>
            <a:chExt cx="1387479" cy="1512886"/>
          </a:xfrm>
          <a:solidFill>
            <a:srgbClr val="000000"/>
          </a:solidFill>
        </p:grpSpPr>
        <p:sp>
          <p:nvSpPr>
            <p:cNvPr id="212" name="Freeform 417">
              <a:extLst>
                <a:ext uri="{FF2B5EF4-FFF2-40B4-BE49-F238E27FC236}">
                  <a16:creationId xmlns:a16="http://schemas.microsoft.com/office/drawing/2014/main" id="{E935C9C4-D978-4785-89C8-6DD4DB889F80}"/>
                </a:ext>
              </a:extLst>
            </p:cNvPr>
            <p:cNvSpPr>
              <a:spLocks noEditPoints="1"/>
            </p:cNvSpPr>
            <p:nvPr/>
          </p:nvSpPr>
          <p:spPr bwMode="auto">
            <a:xfrm>
              <a:off x="-2105030" y="7378691"/>
              <a:ext cx="1387479" cy="1512886"/>
            </a:xfrm>
            <a:custGeom>
              <a:avLst/>
              <a:gdLst>
                <a:gd name="T0" fmla="*/ 365 w 367"/>
                <a:gd name="T1" fmla="*/ 69 h 400"/>
                <a:gd name="T2" fmla="*/ 359 w 367"/>
                <a:gd name="T3" fmla="*/ 67 h 400"/>
                <a:gd name="T4" fmla="*/ 278 w 367"/>
                <a:gd name="T5" fmla="*/ 67 h 400"/>
                <a:gd name="T6" fmla="*/ 260 w 367"/>
                <a:gd name="T7" fmla="*/ 23 h 400"/>
                <a:gd name="T8" fmla="*/ 246 w 367"/>
                <a:gd name="T9" fmla="*/ 7 h 400"/>
                <a:gd name="T10" fmla="*/ 225 w 367"/>
                <a:gd name="T11" fmla="*/ 0 h 400"/>
                <a:gd name="T12" fmla="*/ 142 w 367"/>
                <a:gd name="T13" fmla="*/ 0 h 400"/>
                <a:gd name="T14" fmla="*/ 121 w 367"/>
                <a:gd name="T15" fmla="*/ 7 h 400"/>
                <a:gd name="T16" fmla="*/ 107 w 367"/>
                <a:gd name="T17" fmla="*/ 23 h 400"/>
                <a:gd name="T18" fmla="*/ 89 w 367"/>
                <a:gd name="T19" fmla="*/ 67 h 400"/>
                <a:gd name="T20" fmla="*/ 8 w 367"/>
                <a:gd name="T21" fmla="*/ 67 h 400"/>
                <a:gd name="T22" fmla="*/ 2 w 367"/>
                <a:gd name="T23" fmla="*/ 69 h 400"/>
                <a:gd name="T24" fmla="*/ 0 w 367"/>
                <a:gd name="T25" fmla="*/ 75 h 400"/>
                <a:gd name="T26" fmla="*/ 0 w 367"/>
                <a:gd name="T27" fmla="*/ 92 h 400"/>
                <a:gd name="T28" fmla="*/ 2 w 367"/>
                <a:gd name="T29" fmla="*/ 98 h 400"/>
                <a:gd name="T30" fmla="*/ 8 w 367"/>
                <a:gd name="T31" fmla="*/ 100 h 400"/>
                <a:gd name="T32" fmla="*/ 33 w 367"/>
                <a:gd name="T33" fmla="*/ 100 h 400"/>
                <a:gd name="T34" fmla="*/ 33 w 367"/>
                <a:gd name="T35" fmla="*/ 348 h 400"/>
                <a:gd name="T36" fmla="*/ 46 w 367"/>
                <a:gd name="T37" fmla="*/ 385 h 400"/>
                <a:gd name="T38" fmla="*/ 75 w 367"/>
                <a:gd name="T39" fmla="*/ 400 h 400"/>
                <a:gd name="T40" fmla="*/ 292 w 367"/>
                <a:gd name="T41" fmla="*/ 400 h 400"/>
                <a:gd name="T42" fmla="*/ 321 w 367"/>
                <a:gd name="T43" fmla="*/ 385 h 400"/>
                <a:gd name="T44" fmla="*/ 334 w 367"/>
                <a:gd name="T45" fmla="*/ 347 h 400"/>
                <a:gd name="T46" fmla="*/ 334 w 367"/>
                <a:gd name="T47" fmla="*/ 100 h 400"/>
                <a:gd name="T48" fmla="*/ 359 w 367"/>
                <a:gd name="T49" fmla="*/ 100 h 400"/>
                <a:gd name="T50" fmla="*/ 365 w 367"/>
                <a:gd name="T51" fmla="*/ 98 h 400"/>
                <a:gd name="T52" fmla="*/ 367 w 367"/>
                <a:gd name="T53" fmla="*/ 92 h 400"/>
                <a:gd name="T54" fmla="*/ 367 w 367"/>
                <a:gd name="T55" fmla="*/ 75 h 400"/>
                <a:gd name="T56" fmla="*/ 365 w 367"/>
                <a:gd name="T57" fmla="*/ 69 h 400"/>
                <a:gd name="T58" fmla="*/ 138 w 367"/>
                <a:gd name="T59" fmla="*/ 36 h 400"/>
                <a:gd name="T60" fmla="*/ 142 w 367"/>
                <a:gd name="T61" fmla="*/ 33 h 400"/>
                <a:gd name="T62" fmla="*/ 225 w 367"/>
                <a:gd name="T63" fmla="*/ 33 h 400"/>
                <a:gd name="T64" fmla="*/ 229 w 367"/>
                <a:gd name="T65" fmla="*/ 36 h 400"/>
                <a:gd name="T66" fmla="*/ 242 w 367"/>
                <a:gd name="T67" fmla="*/ 67 h 400"/>
                <a:gd name="T68" fmla="*/ 125 w 367"/>
                <a:gd name="T69" fmla="*/ 67 h 400"/>
                <a:gd name="T70" fmla="*/ 138 w 367"/>
                <a:gd name="T71" fmla="*/ 36 h 400"/>
                <a:gd name="T72" fmla="*/ 300 w 367"/>
                <a:gd name="T73" fmla="*/ 347 h 400"/>
                <a:gd name="T74" fmla="*/ 299 w 367"/>
                <a:gd name="T75" fmla="*/ 358 h 400"/>
                <a:gd name="T76" fmla="*/ 295 w 367"/>
                <a:gd name="T77" fmla="*/ 365 h 400"/>
                <a:gd name="T78" fmla="*/ 292 w 367"/>
                <a:gd name="T79" fmla="*/ 367 h 400"/>
                <a:gd name="T80" fmla="*/ 75 w 367"/>
                <a:gd name="T81" fmla="*/ 367 h 400"/>
                <a:gd name="T82" fmla="*/ 72 w 367"/>
                <a:gd name="T83" fmla="*/ 365 h 400"/>
                <a:gd name="T84" fmla="*/ 69 w 367"/>
                <a:gd name="T85" fmla="*/ 358 h 400"/>
                <a:gd name="T86" fmla="*/ 67 w 367"/>
                <a:gd name="T87" fmla="*/ 347 h 400"/>
                <a:gd name="T88" fmla="*/ 67 w 367"/>
                <a:gd name="T89" fmla="*/ 100 h 400"/>
                <a:gd name="T90" fmla="*/ 300 w 367"/>
                <a:gd name="T91" fmla="*/ 100 h 400"/>
                <a:gd name="T92" fmla="*/ 300 w 367"/>
                <a:gd name="T93" fmla="*/ 347 h 400"/>
                <a:gd name="T94" fmla="*/ 300 w 367"/>
                <a:gd name="T95" fmla="*/ 347 h 400"/>
                <a:gd name="T96" fmla="*/ 300 w 367"/>
                <a:gd name="T97" fmla="*/ 34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7" h="400">
                  <a:moveTo>
                    <a:pt x="365" y="69"/>
                  </a:moveTo>
                  <a:cubicBezTo>
                    <a:pt x="363" y="68"/>
                    <a:pt x="361" y="67"/>
                    <a:pt x="359" y="67"/>
                  </a:cubicBezTo>
                  <a:cubicBezTo>
                    <a:pt x="278" y="67"/>
                    <a:pt x="278" y="67"/>
                    <a:pt x="278" y="67"/>
                  </a:cubicBezTo>
                  <a:cubicBezTo>
                    <a:pt x="260" y="23"/>
                    <a:pt x="260" y="23"/>
                    <a:pt x="260" y="23"/>
                  </a:cubicBezTo>
                  <a:cubicBezTo>
                    <a:pt x="257" y="17"/>
                    <a:pt x="253" y="11"/>
                    <a:pt x="246" y="7"/>
                  </a:cubicBezTo>
                  <a:cubicBezTo>
                    <a:pt x="239" y="2"/>
                    <a:pt x="232" y="0"/>
                    <a:pt x="225" y="0"/>
                  </a:cubicBezTo>
                  <a:cubicBezTo>
                    <a:pt x="142" y="0"/>
                    <a:pt x="142" y="0"/>
                    <a:pt x="142" y="0"/>
                  </a:cubicBezTo>
                  <a:cubicBezTo>
                    <a:pt x="135" y="0"/>
                    <a:pt x="128" y="2"/>
                    <a:pt x="121" y="7"/>
                  </a:cubicBezTo>
                  <a:cubicBezTo>
                    <a:pt x="114" y="11"/>
                    <a:pt x="110" y="17"/>
                    <a:pt x="107" y="23"/>
                  </a:cubicBezTo>
                  <a:cubicBezTo>
                    <a:pt x="89" y="67"/>
                    <a:pt x="89" y="67"/>
                    <a:pt x="89" y="67"/>
                  </a:cubicBezTo>
                  <a:cubicBezTo>
                    <a:pt x="8" y="67"/>
                    <a:pt x="8" y="67"/>
                    <a:pt x="8" y="67"/>
                  </a:cubicBezTo>
                  <a:cubicBezTo>
                    <a:pt x="6" y="67"/>
                    <a:pt x="4" y="68"/>
                    <a:pt x="2" y="69"/>
                  </a:cubicBezTo>
                  <a:cubicBezTo>
                    <a:pt x="1" y="71"/>
                    <a:pt x="0" y="73"/>
                    <a:pt x="0" y="75"/>
                  </a:cubicBezTo>
                  <a:cubicBezTo>
                    <a:pt x="0" y="92"/>
                    <a:pt x="0" y="92"/>
                    <a:pt x="0" y="92"/>
                  </a:cubicBezTo>
                  <a:cubicBezTo>
                    <a:pt x="0" y="94"/>
                    <a:pt x="1" y="96"/>
                    <a:pt x="2" y="98"/>
                  </a:cubicBezTo>
                  <a:cubicBezTo>
                    <a:pt x="4" y="99"/>
                    <a:pt x="6" y="100"/>
                    <a:pt x="8" y="100"/>
                  </a:cubicBezTo>
                  <a:cubicBezTo>
                    <a:pt x="33" y="100"/>
                    <a:pt x="33" y="100"/>
                    <a:pt x="33" y="100"/>
                  </a:cubicBezTo>
                  <a:cubicBezTo>
                    <a:pt x="33" y="348"/>
                    <a:pt x="33" y="348"/>
                    <a:pt x="33" y="348"/>
                  </a:cubicBezTo>
                  <a:cubicBezTo>
                    <a:pt x="33" y="363"/>
                    <a:pt x="37" y="375"/>
                    <a:pt x="46" y="385"/>
                  </a:cubicBezTo>
                  <a:cubicBezTo>
                    <a:pt x="54" y="395"/>
                    <a:pt x="64" y="400"/>
                    <a:pt x="75" y="400"/>
                  </a:cubicBezTo>
                  <a:cubicBezTo>
                    <a:pt x="292" y="400"/>
                    <a:pt x="292" y="400"/>
                    <a:pt x="292" y="400"/>
                  </a:cubicBezTo>
                  <a:cubicBezTo>
                    <a:pt x="303" y="400"/>
                    <a:pt x="313" y="395"/>
                    <a:pt x="321" y="385"/>
                  </a:cubicBezTo>
                  <a:cubicBezTo>
                    <a:pt x="330" y="374"/>
                    <a:pt x="334" y="362"/>
                    <a:pt x="334" y="347"/>
                  </a:cubicBezTo>
                  <a:cubicBezTo>
                    <a:pt x="334" y="100"/>
                    <a:pt x="334" y="100"/>
                    <a:pt x="334" y="100"/>
                  </a:cubicBezTo>
                  <a:cubicBezTo>
                    <a:pt x="359" y="100"/>
                    <a:pt x="359" y="100"/>
                    <a:pt x="359" y="100"/>
                  </a:cubicBezTo>
                  <a:cubicBezTo>
                    <a:pt x="361" y="100"/>
                    <a:pt x="363" y="99"/>
                    <a:pt x="365" y="98"/>
                  </a:cubicBezTo>
                  <a:cubicBezTo>
                    <a:pt x="366" y="96"/>
                    <a:pt x="367" y="94"/>
                    <a:pt x="367" y="92"/>
                  </a:cubicBezTo>
                  <a:cubicBezTo>
                    <a:pt x="367" y="75"/>
                    <a:pt x="367" y="75"/>
                    <a:pt x="367" y="75"/>
                  </a:cubicBezTo>
                  <a:cubicBezTo>
                    <a:pt x="367" y="73"/>
                    <a:pt x="366" y="71"/>
                    <a:pt x="365" y="69"/>
                  </a:cubicBezTo>
                  <a:close/>
                  <a:moveTo>
                    <a:pt x="138" y="36"/>
                  </a:moveTo>
                  <a:cubicBezTo>
                    <a:pt x="139" y="35"/>
                    <a:pt x="141" y="34"/>
                    <a:pt x="142" y="33"/>
                  </a:cubicBezTo>
                  <a:cubicBezTo>
                    <a:pt x="225" y="33"/>
                    <a:pt x="225" y="33"/>
                    <a:pt x="225" y="33"/>
                  </a:cubicBezTo>
                  <a:cubicBezTo>
                    <a:pt x="227" y="34"/>
                    <a:pt x="228" y="35"/>
                    <a:pt x="229" y="36"/>
                  </a:cubicBezTo>
                  <a:cubicBezTo>
                    <a:pt x="242" y="67"/>
                    <a:pt x="242" y="67"/>
                    <a:pt x="242" y="67"/>
                  </a:cubicBezTo>
                  <a:cubicBezTo>
                    <a:pt x="125" y="67"/>
                    <a:pt x="125" y="67"/>
                    <a:pt x="125" y="67"/>
                  </a:cubicBezTo>
                  <a:lnTo>
                    <a:pt x="138" y="36"/>
                  </a:lnTo>
                  <a:close/>
                  <a:moveTo>
                    <a:pt x="300" y="347"/>
                  </a:moveTo>
                  <a:cubicBezTo>
                    <a:pt x="300" y="351"/>
                    <a:pt x="300" y="355"/>
                    <a:pt x="299" y="358"/>
                  </a:cubicBezTo>
                  <a:cubicBezTo>
                    <a:pt x="297" y="361"/>
                    <a:pt x="296" y="363"/>
                    <a:pt x="295" y="365"/>
                  </a:cubicBezTo>
                  <a:cubicBezTo>
                    <a:pt x="293" y="366"/>
                    <a:pt x="293" y="367"/>
                    <a:pt x="292" y="367"/>
                  </a:cubicBezTo>
                  <a:cubicBezTo>
                    <a:pt x="75" y="367"/>
                    <a:pt x="75" y="367"/>
                    <a:pt x="75" y="367"/>
                  </a:cubicBezTo>
                  <a:cubicBezTo>
                    <a:pt x="75" y="367"/>
                    <a:pt x="74" y="366"/>
                    <a:pt x="72" y="365"/>
                  </a:cubicBezTo>
                  <a:cubicBezTo>
                    <a:pt x="71" y="363"/>
                    <a:pt x="70" y="361"/>
                    <a:pt x="69" y="358"/>
                  </a:cubicBezTo>
                  <a:cubicBezTo>
                    <a:pt x="67" y="355"/>
                    <a:pt x="67" y="351"/>
                    <a:pt x="67" y="347"/>
                  </a:cubicBezTo>
                  <a:cubicBezTo>
                    <a:pt x="67" y="100"/>
                    <a:pt x="67" y="100"/>
                    <a:pt x="67" y="100"/>
                  </a:cubicBezTo>
                  <a:cubicBezTo>
                    <a:pt x="300" y="100"/>
                    <a:pt x="300" y="100"/>
                    <a:pt x="300" y="100"/>
                  </a:cubicBezTo>
                  <a:lnTo>
                    <a:pt x="300" y="347"/>
                  </a:lnTo>
                  <a:close/>
                  <a:moveTo>
                    <a:pt x="300" y="347"/>
                  </a:moveTo>
                  <a:cubicBezTo>
                    <a:pt x="300" y="347"/>
                    <a:pt x="300" y="347"/>
                    <a:pt x="300" y="34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13" name="Freeform 418">
              <a:extLst>
                <a:ext uri="{FF2B5EF4-FFF2-40B4-BE49-F238E27FC236}">
                  <a16:creationId xmlns:a16="http://schemas.microsoft.com/office/drawing/2014/main" id="{79A0833E-06A0-4E5E-88CA-9D87073E5CE0}"/>
                </a:ext>
              </a:extLst>
            </p:cNvPr>
            <p:cNvSpPr>
              <a:spLocks noEditPoints="1"/>
            </p:cNvSpPr>
            <p:nvPr/>
          </p:nvSpPr>
          <p:spPr bwMode="auto">
            <a:xfrm>
              <a:off x="-1727203" y="7945437"/>
              <a:ext cx="125413" cy="631824"/>
            </a:xfrm>
            <a:custGeom>
              <a:avLst/>
              <a:gdLst>
                <a:gd name="T0" fmla="*/ 8 w 33"/>
                <a:gd name="T1" fmla="*/ 167 h 167"/>
                <a:gd name="T2" fmla="*/ 25 w 33"/>
                <a:gd name="T3" fmla="*/ 167 h 167"/>
                <a:gd name="T4" fmla="*/ 31 w 33"/>
                <a:gd name="T5" fmla="*/ 165 h 167"/>
                <a:gd name="T6" fmla="*/ 33 w 33"/>
                <a:gd name="T7" fmla="*/ 159 h 167"/>
                <a:gd name="T8" fmla="*/ 33 w 33"/>
                <a:gd name="T9" fmla="*/ 9 h 167"/>
                <a:gd name="T10" fmla="*/ 31 w 33"/>
                <a:gd name="T11" fmla="*/ 3 h 167"/>
                <a:gd name="T12" fmla="*/ 25 w 33"/>
                <a:gd name="T13" fmla="*/ 0 h 167"/>
                <a:gd name="T14" fmla="*/ 8 w 33"/>
                <a:gd name="T15" fmla="*/ 0 h 167"/>
                <a:gd name="T16" fmla="*/ 2 w 33"/>
                <a:gd name="T17" fmla="*/ 3 h 167"/>
                <a:gd name="T18" fmla="*/ 0 w 33"/>
                <a:gd name="T19" fmla="*/ 9 h 167"/>
                <a:gd name="T20" fmla="*/ 0 w 33"/>
                <a:gd name="T21" fmla="*/ 159 h 167"/>
                <a:gd name="T22" fmla="*/ 2 w 33"/>
                <a:gd name="T23" fmla="*/ 165 h 167"/>
                <a:gd name="T24" fmla="*/ 8 w 33"/>
                <a:gd name="T25" fmla="*/ 167 h 167"/>
                <a:gd name="T26" fmla="*/ 8 w 33"/>
                <a:gd name="T27" fmla="*/ 167 h 167"/>
                <a:gd name="T28" fmla="*/ 8 w 33"/>
                <a:gd name="T2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167">
                  <a:moveTo>
                    <a:pt x="8" y="167"/>
                  </a:moveTo>
                  <a:cubicBezTo>
                    <a:pt x="25" y="167"/>
                    <a:pt x="25" y="167"/>
                    <a:pt x="25" y="167"/>
                  </a:cubicBezTo>
                  <a:cubicBezTo>
                    <a:pt x="28" y="167"/>
                    <a:pt x="30" y="166"/>
                    <a:pt x="31" y="165"/>
                  </a:cubicBezTo>
                  <a:cubicBezTo>
                    <a:pt x="33" y="163"/>
                    <a:pt x="33" y="161"/>
                    <a:pt x="33" y="159"/>
                  </a:cubicBezTo>
                  <a:cubicBezTo>
                    <a:pt x="33" y="9"/>
                    <a:pt x="33" y="9"/>
                    <a:pt x="33" y="9"/>
                  </a:cubicBezTo>
                  <a:cubicBezTo>
                    <a:pt x="33" y="6"/>
                    <a:pt x="33" y="4"/>
                    <a:pt x="31" y="3"/>
                  </a:cubicBezTo>
                  <a:cubicBezTo>
                    <a:pt x="30" y="1"/>
                    <a:pt x="28" y="0"/>
                    <a:pt x="25" y="0"/>
                  </a:cubicBezTo>
                  <a:cubicBezTo>
                    <a:pt x="8" y="0"/>
                    <a:pt x="8" y="0"/>
                    <a:pt x="8" y="0"/>
                  </a:cubicBezTo>
                  <a:cubicBezTo>
                    <a:pt x="6" y="0"/>
                    <a:pt x="4" y="1"/>
                    <a:pt x="2" y="3"/>
                  </a:cubicBezTo>
                  <a:cubicBezTo>
                    <a:pt x="1" y="4"/>
                    <a:pt x="0" y="6"/>
                    <a:pt x="0" y="9"/>
                  </a:cubicBezTo>
                  <a:cubicBezTo>
                    <a:pt x="0" y="159"/>
                    <a:pt x="0" y="159"/>
                    <a:pt x="0" y="159"/>
                  </a:cubicBezTo>
                  <a:cubicBezTo>
                    <a:pt x="0" y="161"/>
                    <a:pt x="1" y="163"/>
                    <a:pt x="2" y="165"/>
                  </a:cubicBezTo>
                  <a:cubicBezTo>
                    <a:pt x="4" y="166"/>
                    <a:pt x="6" y="167"/>
                    <a:pt x="8" y="167"/>
                  </a:cubicBezTo>
                  <a:close/>
                  <a:moveTo>
                    <a:pt x="8" y="167"/>
                  </a:moveTo>
                  <a:cubicBezTo>
                    <a:pt x="8" y="167"/>
                    <a:pt x="8" y="167"/>
                    <a:pt x="8" y="16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14" name="Freeform 419">
              <a:extLst>
                <a:ext uri="{FF2B5EF4-FFF2-40B4-BE49-F238E27FC236}">
                  <a16:creationId xmlns:a16="http://schemas.microsoft.com/office/drawing/2014/main" id="{37DF0F44-E8C9-402A-8974-192E5C169C73}"/>
                </a:ext>
              </a:extLst>
            </p:cNvPr>
            <p:cNvSpPr>
              <a:spLocks noEditPoints="1"/>
            </p:cNvSpPr>
            <p:nvPr/>
          </p:nvSpPr>
          <p:spPr bwMode="auto">
            <a:xfrm>
              <a:off x="-1473203" y="7945441"/>
              <a:ext cx="123825" cy="631824"/>
            </a:xfrm>
            <a:custGeom>
              <a:avLst/>
              <a:gdLst>
                <a:gd name="T0" fmla="*/ 8 w 33"/>
                <a:gd name="T1" fmla="*/ 167 h 167"/>
                <a:gd name="T2" fmla="*/ 25 w 33"/>
                <a:gd name="T3" fmla="*/ 167 h 167"/>
                <a:gd name="T4" fmla="*/ 31 w 33"/>
                <a:gd name="T5" fmla="*/ 165 h 167"/>
                <a:gd name="T6" fmla="*/ 33 w 33"/>
                <a:gd name="T7" fmla="*/ 159 h 167"/>
                <a:gd name="T8" fmla="*/ 33 w 33"/>
                <a:gd name="T9" fmla="*/ 9 h 167"/>
                <a:gd name="T10" fmla="*/ 31 w 33"/>
                <a:gd name="T11" fmla="*/ 3 h 167"/>
                <a:gd name="T12" fmla="*/ 25 w 33"/>
                <a:gd name="T13" fmla="*/ 0 h 167"/>
                <a:gd name="T14" fmla="*/ 8 w 33"/>
                <a:gd name="T15" fmla="*/ 0 h 167"/>
                <a:gd name="T16" fmla="*/ 2 w 33"/>
                <a:gd name="T17" fmla="*/ 3 h 167"/>
                <a:gd name="T18" fmla="*/ 0 w 33"/>
                <a:gd name="T19" fmla="*/ 9 h 167"/>
                <a:gd name="T20" fmla="*/ 0 w 33"/>
                <a:gd name="T21" fmla="*/ 159 h 167"/>
                <a:gd name="T22" fmla="*/ 2 w 33"/>
                <a:gd name="T23" fmla="*/ 165 h 167"/>
                <a:gd name="T24" fmla="*/ 8 w 33"/>
                <a:gd name="T25" fmla="*/ 167 h 167"/>
                <a:gd name="T26" fmla="*/ 8 w 33"/>
                <a:gd name="T27" fmla="*/ 167 h 167"/>
                <a:gd name="T28" fmla="*/ 8 w 33"/>
                <a:gd name="T2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167">
                  <a:moveTo>
                    <a:pt x="8" y="167"/>
                  </a:moveTo>
                  <a:cubicBezTo>
                    <a:pt x="25" y="167"/>
                    <a:pt x="25" y="167"/>
                    <a:pt x="25" y="167"/>
                  </a:cubicBezTo>
                  <a:cubicBezTo>
                    <a:pt x="27" y="167"/>
                    <a:pt x="29" y="166"/>
                    <a:pt x="31" y="165"/>
                  </a:cubicBezTo>
                  <a:cubicBezTo>
                    <a:pt x="32" y="163"/>
                    <a:pt x="33" y="161"/>
                    <a:pt x="33" y="159"/>
                  </a:cubicBezTo>
                  <a:cubicBezTo>
                    <a:pt x="33" y="9"/>
                    <a:pt x="33" y="9"/>
                    <a:pt x="33" y="9"/>
                  </a:cubicBezTo>
                  <a:cubicBezTo>
                    <a:pt x="33" y="6"/>
                    <a:pt x="32" y="4"/>
                    <a:pt x="31" y="3"/>
                  </a:cubicBezTo>
                  <a:cubicBezTo>
                    <a:pt x="29" y="1"/>
                    <a:pt x="27" y="0"/>
                    <a:pt x="25" y="0"/>
                  </a:cubicBezTo>
                  <a:cubicBezTo>
                    <a:pt x="8" y="0"/>
                    <a:pt x="8" y="0"/>
                    <a:pt x="8" y="0"/>
                  </a:cubicBezTo>
                  <a:cubicBezTo>
                    <a:pt x="6" y="0"/>
                    <a:pt x="4" y="1"/>
                    <a:pt x="2" y="3"/>
                  </a:cubicBezTo>
                  <a:cubicBezTo>
                    <a:pt x="1" y="4"/>
                    <a:pt x="0" y="6"/>
                    <a:pt x="0" y="9"/>
                  </a:cubicBezTo>
                  <a:cubicBezTo>
                    <a:pt x="0" y="159"/>
                    <a:pt x="0" y="159"/>
                    <a:pt x="0" y="159"/>
                  </a:cubicBezTo>
                  <a:cubicBezTo>
                    <a:pt x="0" y="161"/>
                    <a:pt x="1" y="163"/>
                    <a:pt x="2" y="165"/>
                  </a:cubicBezTo>
                  <a:cubicBezTo>
                    <a:pt x="4" y="166"/>
                    <a:pt x="6" y="167"/>
                    <a:pt x="8" y="167"/>
                  </a:cubicBezTo>
                  <a:close/>
                  <a:moveTo>
                    <a:pt x="8" y="167"/>
                  </a:moveTo>
                  <a:cubicBezTo>
                    <a:pt x="8" y="167"/>
                    <a:pt x="8" y="167"/>
                    <a:pt x="8" y="16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15" name="Freeform 420">
              <a:extLst>
                <a:ext uri="{FF2B5EF4-FFF2-40B4-BE49-F238E27FC236}">
                  <a16:creationId xmlns:a16="http://schemas.microsoft.com/office/drawing/2014/main" id="{6278304B-72AA-4096-AD11-7E15479DB3FD}"/>
                </a:ext>
              </a:extLst>
            </p:cNvPr>
            <p:cNvSpPr>
              <a:spLocks noEditPoints="1"/>
            </p:cNvSpPr>
            <p:nvPr/>
          </p:nvSpPr>
          <p:spPr bwMode="auto">
            <a:xfrm>
              <a:off x="-1220789" y="7945439"/>
              <a:ext cx="125413" cy="631824"/>
            </a:xfrm>
            <a:custGeom>
              <a:avLst/>
              <a:gdLst>
                <a:gd name="T0" fmla="*/ 8 w 33"/>
                <a:gd name="T1" fmla="*/ 167 h 167"/>
                <a:gd name="T2" fmla="*/ 25 w 33"/>
                <a:gd name="T3" fmla="*/ 167 h 167"/>
                <a:gd name="T4" fmla="*/ 31 w 33"/>
                <a:gd name="T5" fmla="*/ 165 h 167"/>
                <a:gd name="T6" fmla="*/ 33 w 33"/>
                <a:gd name="T7" fmla="*/ 159 h 167"/>
                <a:gd name="T8" fmla="*/ 33 w 33"/>
                <a:gd name="T9" fmla="*/ 9 h 167"/>
                <a:gd name="T10" fmla="*/ 31 w 33"/>
                <a:gd name="T11" fmla="*/ 3 h 167"/>
                <a:gd name="T12" fmla="*/ 25 w 33"/>
                <a:gd name="T13" fmla="*/ 0 h 167"/>
                <a:gd name="T14" fmla="*/ 8 w 33"/>
                <a:gd name="T15" fmla="*/ 0 h 167"/>
                <a:gd name="T16" fmla="*/ 2 w 33"/>
                <a:gd name="T17" fmla="*/ 3 h 167"/>
                <a:gd name="T18" fmla="*/ 0 w 33"/>
                <a:gd name="T19" fmla="*/ 9 h 167"/>
                <a:gd name="T20" fmla="*/ 0 w 33"/>
                <a:gd name="T21" fmla="*/ 159 h 167"/>
                <a:gd name="T22" fmla="*/ 2 w 33"/>
                <a:gd name="T23" fmla="*/ 165 h 167"/>
                <a:gd name="T24" fmla="*/ 8 w 33"/>
                <a:gd name="T25" fmla="*/ 167 h 167"/>
                <a:gd name="T26" fmla="*/ 8 w 33"/>
                <a:gd name="T27" fmla="*/ 167 h 167"/>
                <a:gd name="T28" fmla="*/ 8 w 33"/>
                <a:gd name="T2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167">
                  <a:moveTo>
                    <a:pt x="8" y="167"/>
                  </a:moveTo>
                  <a:cubicBezTo>
                    <a:pt x="25" y="167"/>
                    <a:pt x="25" y="167"/>
                    <a:pt x="25" y="167"/>
                  </a:cubicBezTo>
                  <a:cubicBezTo>
                    <a:pt x="27" y="167"/>
                    <a:pt x="29" y="166"/>
                    <a:pt x="31" y="165"/>
                  </a:cubicBezTo>
                  <a:cubicBezTo>
                    <a:pt x="32" y="163"/>
                    <a:pt x="33" y="161"/>
                    <a:pt x="33" y="159"/>
                  </a:cubicBezTo>
                  <a:cubicBezTo>
                    <a:pt x="33" y="9"/>
                    <a:pt x="33" y="9"/>
                    <a:pt x="33" y="9"/>
                  </a:cubicBezTo>
                  <a:cubicBezTo>
                    <a:pt x="33" y="6"/>
                    <a:pt x="32" y="4"/>
                    <a:pt x="31" y="3"/>
                  </a:cubicBezTo>
                  <a:cubicBezTo>
                    <a:pt x="29" y="1"/>
                    <a:pt x="27" y="0"/>
                    <a:pt x="25" y="0"/>
                  </a:cubicBezTo>
                  <a:cubicBezTo>
                    <a:pt x="8" y="0"/>
                    <a:pt x="8" y="0"/>
                    <a:pt x="8" y="0"/>
                  </a:cubicBezTo>
                  <a:cubicBezTo>
                    <a:pt x="6" y="0"/>
                    <a:pt x="4" y="1"/>
                    <a:pt x="2" y="3"/>
                  </a:cubicBezTo>
                  <a:cubicBezTo>
                    <a:pt x="0" y="4"/>
                    <a:pt x="0" y="6"/>
                    <a:pt x="0" y="9"/>
                  </a:cubicBezTo>
                  <a:cubicBezTo>
                    <a:pt x="0" y="159"/>
                    <a:pt x="0" y="159"/>
                    <a:pt x="0" y="159"/>
                  </a:cubicBezTo>
                  <a:cubicBezTo>
                    <a:pt x="0" y="161"/>
                    <a:pt x="0" y="163"/>
                    <a:pt x="2" y="165"/>
                  </a:cubicBezTo>
                  <a:cubicBezTo>
                    <a:pt x="4" y="166"/>
                    <a:pt x="6" y="167"/>
                    <a:pt x="8" y="167"/>
                  </a:cubicBezTo>
                  <a:close/>
                  <a:moveTo>
                    <a:pt x="8" y="167"/>
                  </a:moveTo>
                  <a:cubicBezTo>
                    <a:pt x="8" y="167"/>
                    <a:pt x="8" y="167"/>
                    <a:pt x="8" y="16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216" name="Freeform 5">
            <a:extLst>
              <a:ext uri="{FF2B5EF4-FFF2-40B4-BE49-F238E27FC236}">
                <a16:creationId xmlns:a16="http://schemas.microsoft.com/office/drawing/2014/main" id="{5964C83A-139D-4BF9-871D-BFDB822519A0}"/>
              </a:ext>
            </a:extLst>
          </p:cNvPr>
          <p:cNvSpPr>
            <a:spLocks noChangeAspect="1" noEditPoints="1"/>
          </p:cNvSpPr>
          <p:nvPr/>
        </p:nvSpPr>
        <p:spPr bwMode="auto">
          <a:xfrm>
            <a:off x="5493806" y="2755931"/>
            <a:ext cx="335120" cy="247350"/>
          </a:xfrm>
          <a:custGeom>
            <a:avLst/>
            <a:gdLst>
              <a:gd name="T0" fmla="*/ 126 w 147"/>
              <a:gd name="T1" fmla="*/ 44 h 95"/>
              <a:gd name="T2" fmla="*/ 126 w 147"/>
              <a:gd name="T3" fmla="*/ 40 h 95"/>
              <a:gd name="T4" fmla="*/ 104 w 147"/>
              <a:gd name="T5" fmla="*/ 18 h 95"/>
              <a:gd name="T6" fmla="*/ 96 w 147"/>
              <a:gd name="T7" fmla="*/ 19 h 95"/>
              <a:gd name="T8" fmla="*/ 61 w 147"/>
              <a:gd name="T9" fmla="*/ 0 h 95"/>
              <a:gd name="T10" fmla="*/ 19 w 147"/>
              <a:gd name="T11" fmla="*/ 42 h 95"/>
              <a:gd name="T12" fmla="*/ 19 w 147"/>
              <a:gd name="T13" fmla="*/ 45 h 95"/>
              <a:gd name="T14" fmla="*/ 0 w 147"/>
              <a:gd name="T15" fmla="*/ 70 h 95"/>
              <a:gd name="T16" fmla="*/ 26 w 147"/>
              <a:gd name="T17" fmla="*/ 95 h 95"/>
              <a:gd name="T18" fmla="*/ 122 w 147"/>
              <a:gd name="T19" fmla="*/ 95 h 95"/>
              <a:gd name="T20" fmla="*/ 147 w 147"/>
              <a:gd name="T21" fmla="*/ 70 h 95"/>
              <a:gd name="T22" fmla="*/ 126 w 147"/>
              <a:gd name="T23" fmla="*/ 44 h 95"/>
              <a:gd name="T24" fmla="*/ 126 w 147"/>
              <a:gd name="T25" fmla="*/ 44 h 95"/>
              <a:gd name="T26" fmla="*/ 126 w 147"/>
              <a:gd name="T27" fmla="*/ 4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 h="95">
                <a:moveTo>
                  <a:pt x="126" y="44"/>
                </a:moveTo>
                <a:cubicBezTo>
                  <a:pt x="126" y="43"/>
                  <a:pt x="126" y="42"/>
                  <a:pt x="126" y="40"/>
                </a:cubicBezTo>
                <a:cubicBezTo>
                  <a:pt x="126" y="28"/>
                  <a:pt x="116" y="18"/>
                  <a:pt x="104" y="18"/>
                </a:cubicBezTo>
                <a:cubicBezTo>
                  <a:pt x="101" y="18"/>
                  <a:pt x="98" y="18"/>
                  <a:pt x="96" y="19"/>
                </a:cubicBezTo>
                <a:cubicBezTo>
                  <a:pt x="88" y="8"/>
                  <a:pt x="75" y="0"/>
                  <a:pt x="61" y="0"/>
                </a:cubicBezTo>
                <a:cubicBezTo>
                  <a:pt x="38" y="0"/>
                  <a:pt x="19" y="19"/>
                  <a:pt x="19" y="42"/>
                </a:cubicBezTo>
                <a:cubicBezTo>
                  <a:pt x="19" y="43"/>
                  <a:pt x="19" y="44"/>
                  <a:pt x="19" y="45"/>
                </a:cubicBezTo>
                <a:cubicBezTo>
                  <a:pt x="8" y="48"/>
                  <a:pt x="0" y="58"/>
                  <a:pt x="0" y="70"/>
                </a:cubicBezTo>
                <a:cubicBezTo>
                  <a:pt x="0" y="84"/>
                  <a:pt x="11" y="95"/>
                  <a:pt x="26" y="95"/>
                </a:cubicBezTo>
                <a:cubicBezTo>
                  <a:pt x="122" y="95"/>
                  <a:pt x="122" y="95"/>
                  <a:pt x="122" y="95"/>
                </a:cubicBezTo>
                <a:cubicBezTo>
                  <a:pt x="136" y="95"/>
                  <a:pt x="147" y="84"/>
                  <a:pt x="147" y="70"/>
                </a:cubicBezTo>
                <a:cubicBezTo>
                  <a:pt x="147" y="57"/>
                  <a:pt x="138" y="46"/>
                  <a:pt x="126" y="44"/>
                </a:cubicBezTo>
                <a:close/>
                <a:moveTo>
                  <a:pt x="126" y="44"/>
                </a:moveTo>
                <a:cubicBezTo>
                  <a:pt x="126" y="44"/>
                  <a:pt x="126" y="44"/>
                  <a:pt x="126" y="44"/>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217" name="Freeform 11">
            <a:extLst>
              <a:ext uri="{FF2B5EF4-FFF2-40B4-BE49-F238E27FC236}">
                <a16:creationId xmlns:a16="http://schemas.microsoft.com/office/drawing/2014/main" id="{A3C28DC8-4D45-491D-85A6-709DAC8C4075}"/>
              </a:ext>
            </a:extLst>
          </p:cNvPr>
          <p:cNvSpPr>
            <a:spLocks noChangeAspect="1" noEditPoints="1"/>
          </p:cNvSpPr>
          <p:nvPr/>
        </p:nvSpPr>
        <p:spPr bwMode="auto">
          <a:xfrm>
            <a:off x="2046505" y="1466781"/>
            <a:ext cx="311805" cy="268827"/>
          </a:xfrm>
          <a:custGeom>
            <a:avLst/>
            <a:gdLst>
              <a:gd name="T0" fmla="*/ 457 w 467"/>
              <a:gd name="T1" fmla="*/ 143 h 402"/>
              <a:gd name="T2" fmla="*/ 434 w 467"/>
              <a:gd name="T3" fmla="*/ 133 h 402"/>
              <a:gd name="T4" fmla="*/ 434 w 467"/>
              <a:gd name="T5" fmla="*/ 33 h 402"/>
              <a:gd name="T6" fmla="*/ 424 w 467"/>
              <a:gd name="T7" fmla="*/ 10 h 402"/>
              <a:gd name="T8" fmla="*/ 400 w 467"/>
              <a:gd name="T9" fmla="*/ 0 h 402"/>
              <a:gd name="T10" fmla="*/ 167 w 467"/>
              <a:gd name="T11" fmla="*/ 100 h 402"/>
              <a:gd name="T12" fmla="*/ 42 w 467"/>
              <a:gd name="T13" fmla="*/ 100 h 402"/>
              <a:gd name="T14" fmla="*/ 12 w 467"/>
              <a:gd name="T15" fmla="*/ 112 h 402"/>
              <a:gd name="T16" fmla="*/ 0 w 467"/>
              <a:gd name="T17" fmla="*/ 142 h 402"/>
              <a:gd name="T18" fmla="*/ 0 w 467"/>
              <a:gd name="T19" fmla="*/ 192 h 402"/>
              <a:gd name="T20" fmla="*/ 12 w 467"/>
              <a:gd name="T21" fmla="*/ 221 h 402"/>
              <a:gd name="T22" fmla="*/ 42 w 467"/>
              <a:gd name="T23" fmla="*/ 234 h 402"/>
              <a:gd name="T24" fmla="*/ 74 w 467"/>
              <a:gd name="T25" fmla="*/ 234 h 402"/>
              <a:gd name="T26" fmla="*/ 68 w 467"/>
              <a:gd name="T27" fmla="*/ 262 h 402"/>
              <a:gd name="T28" fmla="*/ 67 w 467"/>
              <a:gd name="T29" fmla="*/ 288 h 402"/>
              <a:gd name="T30" fmla="*/ 71 w 467"/>
              <a:gd name="T31" fmla="*/ 314 h 402"/>
              <a:gd name="T32" fmla="*/ 77 w 467"/>
              <a:gd name="T33" fmla="*/ 338 h 402"/>
              <a:gd name="T34" fmla="*/ 85 w 467"/>
              <a:gd name="T35" fmla="*/ 362 h 402"/>
              <a:gd name="T36" fmla="*/ 93 w 467"/>
              <a:gd name="T37" fmla="*/ 385 h 402"/>
              <a:gd name="T38" fmla="*/ 127 w 467"/>
              <a:gd name="T39" fmla="*/ 400 h 402"/>
              <a:gd name="T40" fmla="*/ 171 w 467"/>
              <a:gd name="T41" fmla="*/ 397 h 402"/>
              <a:gd name="T42" fmla="*/ 200 w 467"/>
              <a:gd name="T43" fmla="*/ 375 h 402"/>
              <a:gd name="T44" fmla="*/ 184 w 467"/>
              <a:gd name="T45" fmla="*/ 362 h 402"/>
              <a:gd name="T46" fmla="*/ 172 w 467"/>
              <a:gd name="T47" fmla="*/ 349 h 402"/>
              <a:gd name="T48" fmla="*/ 163 w 467"/>
              <a:gd name="T49" fmla="*/ 334 h 402"/>
              <a:gd name="T50" fmla="*/ 161 w 467"/>
              <a:gd name="T51" fmla="*/ 319 h 402"/>
              <a:gd name="T52" fmla="*/ 167 w 467"/>
              <a:gd name="T53" fmla="*/ 302 h 402"/>
              <a:gd name="T54" fmla="*/ 157 w 467"/>
              <a:gd name="T55" fmla="*/ 278 h 402"/>
              <a:gd name="T56" fmla="*/ 165 w 467"/>
              <a:gd name="T57" fmla="*/ 252 h 402"/>
              <a:gd name="T58" fmla="*/ 189 w 467"/>
              <a:gd name="T59" fmla="*/ 235 h 402"/>
              <a:gd name="T60" fmla="*/ 400 w 467"/>
              <a:gd name="T61" fmla="*/ 334 h 402"/>
              <a:gd name="T62" fmla="*/ 424 w 467"/>
              <a:gd name="T63" fmla="*/ 324 h 402"/>
              <a:gd name="T64" fmla="*/ 434 w 467"/>
              <a:gd name="T65" fmla="*/ 300 h 402"/>
              <a:gd name="T66" fmla="*/ 434 w 467"/>
              <a:gd name="T67" fmla="*/ 200 h 402"/>
              <a:gd name="T68" fmla="*/ 457 w 467"/>
              <a:gd name="T69" fmla="*/ 190 h 402"/>
              <a:gd name="T70" fmla="*/ 467 w 467"/>
              <a:gd name="T71" fmla="*/ 167 h 402"/>
              <a:gd name="T72" fmla="*/ 457 w 467"/>
              <a:gd name="T73" fmla="*/ 143 h 402"/>
              <a:gd name="T74" fmla="*/ 400 w 467"/>
              <a:gd name="T75" fmla="*/ 291 h 402"/>
              <a:gd name="T76" fmla="*/ 200 w 467"/>
              <a:gd name="T77" fmla="*/ 202 h 402"/>
              <a:gd name="T78" fmla="*/ 200 w 467"/>
              <a:gd name="T79" fmla="*/ 132 h 402"/>
              <a:gd name="T80" fmla="*/ 400 w 467"/>
              <a:gd name="T81" fmla="*/ 42 h 402"/>
              <a:gd name="T82" fmla="*/ 400 w 467"/>
              <a:gd name="T83" fmla="*/ 291 h 402"/>
              <a:gd name="T84" fmla="*/ 400 w 467"/>
              <a:gd name="T85" fmla="*/ 291 h 402"/>
              <a:gd name="T86" fmla="*/ 400 w 467"/>
              <a:gd name="T87" fmla="*/ 29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7" h="402">
                <a:moveTo>
                  <a:pt x="457" y="143"/>
                </a:moveTo>
                <a:cubicBezTo>
                  <a:pt x="451" y="137"/>
                  <a:pt x="443" y="133"/>
                  <a:pt x="434" y="133"/>
                </a:cubicBezTo>
                <a:cubicBezTo>
                  <a:pt x="434" y="33"/>
                  <a:pt x="434" y="33"/>
                  <a:pt x="434" y="33"/>
                </a:cubicBezTo>
                <a:cubicBezTo>
                  <a:pt x="434" y="24"/>
                  <a:pt x="431" y="17"/>
                  <a:pt x="424" y="10"/>
                </a:cubicBezTo>
                <a:cubicBezTo>
                  <a:pt x="417" y="3"/>
                  <a:pt x="409" y="0"/>
                  <a:pt x="400" y="0"/>
                </a:cubicBezTo>
                <a:cubicBezTo>
                  <a:pt x="320" y="67"/>
                  <a:pt x="242" y="100"/>
                  <a:pt x="167" y="100"/>
                </a:cubicBezTo>
                <a:cubicBezTo>
                  <a:pt x="42" y="100"/>
                  <a:pt x="42" y="100"/>
                  <a:pt x="42" y="100"/>
                </a:cubicBezTo>
                <a:cubicBezTo>
                  <a:pt x="30" y="100"/>
                  <a:pt x="20" y="104"/>
                  <a:pt x="12" y="112"/>
                </a:cubicBezTo>
                <a:cubicBezTo>
                  <a:pt x="4" y="121"/>
                  <a:pt x="0" y="130"/>
                  <a:pt x="0" y="142"/>
                </a:cubicBezTo>
                <a:cubicBezTo>
                  <a:pt x="0" y="192"/>
                  <a:pt x="0" y="192"/>
                  <a:pt x="0" y="192"/>
                </a:cubicBezTo>
                <a:cubicBezTo>
                  <a:pt x="0" y="203"/>
                  <a:pt x="4" y="213"/>
                  <a:pt x="12" y="221"/>
                </a:cubicBezTo>
                <a:cubicBezTo>
                  <a:pt x="20" y="230"/>
                  <a:pt x="30" y="234"/>
                  <a:pt x="42" y="234"/>
                </a:cubicBezTo>
                <a:cubicBezTo>
                  <a:pt x="74" y="234"/>
                  <a:pt x="74" y="234"/>
                  <a:pt x="74" y="234"/>
                </a:cubicBezTo>
                <a:cubicBezTo>
                  <a:pt x="71" y="243"/>
                  <a:pt x="69" y="253"/>
                  <a:pt x="68" y="262"/>
                </a:cubicBezTo>
                <a:cubicBezTo>
                  <a:pt x="67" y="272"/>
                  <a:pt x="67" y="281"/>
                  <a:pt x="67" y="288"/>
                </a:cubicBezTo>
                <a:cubicBezTo>
                  <a:pt x="67" y="295"/>
                  <a:pt x="68" y="304"/>
                  <a:pt x="71" y="314"/>
                </a:cubicBezTo>
                <a:cubicBezTo>
                  <a:pt x="73" y="325"/>
                  <a:pt x="75" y="332"/>
                  <a:pt x="77" y="338"/>
                </a:cubicBezTo>
                <a:cubicBezTo>
                  <a:pt x="78" y="343"/>
                  <a:pt x="81" y="351"/>
                  <a:pt x="85" y="362"/>
                </a:cubicBezTo>
                <a:cubicBezTo>
                  <a:pt x="89" y="373"/>
                  <a:pt x="92" y="381"/>
                  <a:pt x="93" y="385"/>
                </a:cubicBezTo>
                <a:cubicBezTo>
                  <a:pt x="101" y="392"/>
                  <a:pt x="112" y="397"/>
                  <a:pt x="127" y="400"/>
                </a:cubicBezTo>
                <a:cubicBezTo>
                  <a:pt x="142" y="402"/>
                  <a:pt x="157" y="401"/>
                  <a:pt x="171" y="397"/>
                </a:cubicBezTo>
                <a:cubicBezTo>
                  <a:pt x="186" y="392"/>
                  <a:pt x="195" y="385"/>
                  <a:pt x="200" y="375"/>
                </a:cubicBezTo>
                <a:cubicBezTo>
                  <a:pt x="194" y="370"/>
                  <a:pt x="188" y="365"/>
                  <a:pt x="184" y="362"/>
                </a:cubicBezTo>
                <a:cubicBezTo>
                  <a:pt x="180" y="358"/>
                  <a:pt x="176" y="354"/>
                  <a:pt x="172" y="349"/>
                </a:cubicBezTo>
                <a:cubicBezTo>
                  <a:pt x="167" y="344"/>
                  <a:pt x="165" y="339"/>
                  <a:pt x="163" y="334"/>
                </a:cubicBezTo>
                <a:cubicBezTo>
                  <a:pt x="161" y="330"/>
                  <a:pt x="161" y="325"/>
                  <a:pt x="161" y="319"/>
                </a:cubicBezTo>
                <a:cubicBezTo>
                  <a:pt x="162" y="314"/>
                  <a:pt x="164" y="308"/>
                  <a:pt x="167" y="302"/>
                </a:cubicBezTo>
                <a:cubicBezTo>
                  <a:pt x="161" y="295"/>
                  <a:pt x="157" y="287"/>
                  <a:pt x="157" y="278"/>
                </a:cubicBezTo>
                <a:cubicBezTo>
                  <a:pt x="157" y="269"/>
                  <a:pt x="159" y="260"/>
                  <a:pt x="165" y="252"/>
                </a:cubicBezTo>
                <a:cubicBezTo>
                  <a:pt x="171" y="244"/>
                  <a:pt x="179" y="238"/>
                  <a:pt x="189" y="235"/>
                </a:cubicBezTo>
                <a:cubicBezTo>
                  <a:pt x="257" y="240"/>
                  <a:pt x="328" y="273"/>
                  <a:pt x="400" y="334"/>
                </a:cubicBezTo>
                <a:cubicBezTo>
                  <a:pt x="409" y="334"/>
                  <a:pt x="417" y="330"/>
                  <a:pt x="424" y="324"/>
                </a:cubicBezTo>
                <a:cubicBezTo>
                  <a:pt x="431" y="317"/>
                  <a:pt x="434" y="309"/>
                  <a:pt x="434" y="300"/>
                </a:cubicBezTo>
                <a:cubicBezTo>
                  <a:pt x="434" y="200"/>
                  <a:pt x="434" y="200"/>
                  <a:pt x="434" y="200"/>
                </a:cubicBezTo>
                <a:cubicBezTo>
                  <a:pt x="443" y="200"/>
                  <a:pt x="451" y="197"/>
                  <a:pt x="457" y="190"/>
                </a:cubicBezTo>
                <a:cubicBezTo>
                  <a:pt x="464" y="184"/>
                  <a:pt x="467" y="176"/>
                  <a:pt x="467" y="167"/>
                </a:cubicBezTo>
                <a:cubicBezTo>
                  <a:pt x="467" y="158"/>
                  <a:pt x="464" y="150"/>
                  <a:pt x="457" y="143"/>
                </a:cubicBezTo>
                <a:close/>
                <a:moveTo>
                  <a:pt x="400" y="291"/>
                </a:moveTo>
                <a:cubicBezTo>
                  <a:pt x="333" y="239"/>
                  <a:pt x="266" y="209"/>
                  <a:pt x="200" y="202"/>
                </a:cubicBezTo>
                <a:cubicBezTo>
                  <a:pt x="200" y="132"/>
                  <a:pt x="200" y="132"/>
                  <a:pt x="200" y="132"/>
                </a:cubicBezTo>
                <a:cubicBezTo>
                  <a:pt x="265" y="125"/>
                  <a:pt x="332" y="95"/>
                  <a:pt x="400" y="42"/>
                </a:cubicBezTo>
                <a:lnTo>
                  <a:pt x="400" y="291"/>
                </a:lnTo>
                <a:close/>
                <a:moveTo>
                  <a:pt x="400" y="291"/>
                </a:moveTo>
                <a:cubicBezTo>
                  <a:pt x="400" y="291"/>
                  <a:pt x="400" y="291"/>
                  <a:pt x="400" y="291"/>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218" name="Group 4">
            <a:extLst>
              <a:ext uri="{FF2B5EF4-FFF2-40B4-BE49-F238E27FC236}">
                <a16:creationId xmlns:a16="http://schemas.microsoft.com/office/drawing/2014/main" id="{0411DB6A-74B9-4CD6-AF23-BFCF4F6361A9}"/>
              </a:ext>
            </a:extLst>
          </p:cNvPr>
          <p:cNvGrpSpPr>
            <a:grpSpLocks noChangeAspect="1"/>
          </p:cNvGrpSpPr>
          <p:nvPr/>
        </p:nvGrpSpPr>
        <p:grpSpPr>
          <a:xfrm>
            <a:off x="2740123" y="1467343"/>
            <a:ext cx="311805" cy="267703"/>
            <a:chOff x="6810375" y="2373313"/>
            <a:chExt cx="1762125" cy="1512892"/>
          </a:xfrm>
          <a:solidFill>
            <a:srgbClr val="000000"/>
          </a:solidFill>
        </p:grpSpPr>
        <p:sp>
          <p:nvSpPr>
            <p:cNvPr id="219" name="Freeform 15">
              <a:extLst>
                <a:ext uri="{FF2B5EF4-FFF2-40B4-BE49-F238E27FC236}">
                  <a16:creationId xmlns:a16="http://schemas.microsoft.com/office/drawing/2014/main" id="{E75B7C36-A83D-4B85-991A-3639590FBB8D}"/>
                </a:ext>
              </a:extLst>
            </p:cNvPr>
            <p:cNvSpPr>
              <a:spLocks noEditPoints="1"/>
            </p:cNvSpPr>
            <p:nvPr/>
          </p:nvSpPr>
          <p:spPr bwMode="auto">
            <a:xfrm>
              <a:off x="6810375" y="3257554"/>
              <a:ext cx="1762125" cy="628651"/>
            </a:xfrm>
            <a:custGeom>
              <a:avLst/>
              <a:gdLst>
                <a:gd name="T0" fmla="*/ 292 w 467"/>
                <a:gd name="T1" fmla="*/ 41 h 166"/>
                <a:gd name="T2" fmla="*/ 287 w 467"/>
                <a:gd name="T3" fmla="*/ 53 h 166"/>
                <a:gd name="T4" fmla="*/ 275 w 467"/>
                <a:gd name="T5" fmla="*/ 58 h 166"/>
                <a:gd name="T6" fmla="*/ 192 w 467"/>
                <a:gd name="T7" fmla="*/ 58 h 166"/>
                <a:gd name="T8" fmla="*/ 180 w 467"/>
                <a:gd name="T9" fmla="*/ 53 h 166"/>
                <a:gd name="T10" fmla="*/ 175 w 467"/>
                <a:gd name="T11" fmla="*/ 41 h 166"/>
                <a:gd name="T12" fmla="*/ 175 w 467"/>
                <a:gd name="T13" fmla="*/ 0 h 166"/>
                <a:gd name="T14" fmla="*/ 0 w 467"/>
                <a:gd name="T15" fmla="*/ 0 h 166"/>
                <a:gd name="T16" fmla="*/ 0 w 467"/>
                <a:gd name="T17" fmla="*/ 125 h 166"/>
                <a:gd name="T18" fmla="*/ 12 w 467"/>
                <a:gd name="T19" fmla="*/ 154 h 166"/>
                <a:gd name="T20" fmla="*/ 42 w 467"/>
                <a:gd name="T21" fmla="*/ 166 h 166"/>
                <a:gd name="T22" fmla="*/ 425 w 467"/>
                <a:gd name="T23" fmla="*/ 166 h 166"/>
                <a:gd name="T24" fmla="*/ 455 w 467"/>
                <a:gd name="T25" fmla="*/ 154 h 166"/>
                <a:gd name="T26" fmla="*/ 467 w 467"/>
                <a:gd name="T27" fmla="*/ 125 h 166"/>
                <a:gd name="T28" fmla="*/ 467 w 467"/>
                <a:gd name="T29" fmla="*/ 0 h 166"/>
                <a:gd name="T30" fmla="*/ 292 w 467"/>
                <a:gd name="T31" fmla="*/ 0 h 166"/>
                <a:gd name="T32" fmla="*/ 292 w 467"/>
                <a:gd name="T33" fmla="*/ 41 h 166"/>
                <a:gd name="T34" fmla="*/ 292 w 467"/>
                <a:gd name="T35" fmla="*/ 41 h 166"/>
                <a:gd name="T36" fmla="*/ 292 w 467"/>
                <a:gd name="T37" fmla="*/ 4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7" h="166">
                  <a:moveTo>
                    <a:pt x="292" y="41"/>
                  </a:moveTo>
                  <a:cubicBezTo>
                    <a:pt x="292" y="46"/>
                    <a:pt x="290" y="50"/>
                    <a:pt x="287" y="53"/>
                  </a:cubicBezTo>
                  <a:cubicBezTo>
                    <a:pt x="284" y="56"/>
                    <a:pt x="280" y="58"/>
                    <a:pt x="275" y="58"/>
                  </a:cubicBezTo>
                  <a:cubicBezTo>
                    <a:pt x="192" y="58"/>
                    <a:pt x="192" y="58"/>
                    <a:pt x="192" y="58"/>
                  </a:cubicBezTo>
                  <a:cubicBezTo>
                    <a:pt x="187" y="58"/>
                    <a:pt x="183" y="56"/>
                    <a:pt x="180" y="53"/>
                  </a:cubicBezTo>
                  <a:cubicBezTo>
                    <a:pt x="177" y="50"/>
                    <a:pt x="175" y="46"/>
                    <a:pt x="175" y="41"/>
                  </a:cubicBezTo>
                  <a:cubicBezTo>
                    <a:pt x="175" y="0"/>
                    <a:pt x="175" y="0"/>
                    <a:pt x="175" y="0"/>
                  </a:cubicBezTo>
                  <a:cubicBezTo>
                    <a:pt x="0" y="0"/>
                    <a:pt x="0" y="0"/>
                    <a:pt x="0" y="0"/>
                  </a:cubicBezTo>
                  <a:cubicBezTo>
                    <a:pt x="0" y="125"/>
                    <a:pt x="0" y="125"/>
                    <a:pt x="0" y="125"/>
                  </a:cubicBezTo>
                  <a:cubicBezTo>
                    <a:pt x="0" y="136"/>
                    <a:pt x="4" y="146"/>
                    <a:pt x="12" y="154"/>
                  </a:cubicBezTo>
                  <a:cubicBezTo>
                    <a:pt x="20" y="162"/>
                    <a:pt x="30" y="166"/>
                    <a:pt x="42" y="166"/>
                  </a:cubicBezTo>
                  <a:cubicBezTo>
                    <a:pt x="425" y="166"/>
                    <a:pt x="425" y="166"/>
                    <a:pt x="425" y="166"/>
                  </a:cubicBezTo>
                  <a:cubicBezTo>
                    <a:pt x="437" y="166"/>
                    <a:pt x="447" y="162"/>
                    <a:pt x="455" y="154"/>
                  </a:cubicBezTo>
                  <a:cubicBezTo>
                    <a:pt x="463" y="146"/>
                    <a:pt x="467" y="136"/>
                    <a:pt x="467" y="125"/>
                  </a:cubicBezTo>
                  <a:cubicBezTo>
                    <a:pt x="467" y="0"/>
                    <a:pt x="467" y="0"/>
                    <a:pt x="467" y="0"/>
                  </a:cubicBezTo>
                  <a:cubicBezTo>
                    <a:pt x="292" y="0"/>
                    <a:pt x="292" y="0"/>
                    <a:pt x="292" y="0"/>
                  </a:cubicBezTo>
                  <a:lnTo>
                    <a:pt x="292" y="41"/>
                  </a:lnTo>
                  <a:close/>
                  <a:moveTo>
                    <a:pt x="292" y="41"/>
                  </a:moveTo>
                  <a:cubicBezTo>
                    <a:pt x="292" y="41"/>
                    <a:pt x="292" y="41"/>
                    <a:pt x="292" y="41"/>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20" name="Rectangle 16">
              <a:extLst>
                <a:ext uri="{FF2B5EF4-FFF2-40B4-BE49-F238E27FC236}">
                  <a16:creationId xmlns:a16="http://schemas.microsoft.com/office/drawing/2014/main" id="{69880E25-4B43-4BC8-A36C-4F53DA5C9889}"/>
                </a:ext>
              </a:extLst>
            </p:cNvPr>
            <p:cNvSpPr>
              <a:spLocks noChangeArrowheads="1"/>
            </p:cNvSpPr>
            <p:nvPr/>
          </p:nvSpPr>
          <p:spPr bwMode="auto">
            <a:xfrm>
              <a:off x="7564438" y="3257551"/>
              <a:ext cx="253999" cy="125414"/>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21" name="Freeform 17">
              <a:extLst>
                <a:ext uri="{FF2B5EF4-FFF2-40B4-BE49-F238E27FC236}">
                  <a16:creationId xmlns:a16="http://schemas.microsoft.com/office/drawing/2014/main" id="{9DF526D1-39DB-4BC6-AE94-9A888AA717E2}"/>
                </a:ext>
              </a:extLst>
            </p:cNvPr>
            <p:cNvSpPr>
              <a:spLocks noEditPoints="1"/>
            </p:cNvSpPr>
            <p:nvPr/>
          </p:nvSpPr>
          <p:spPr bwMode="auto">
            <a:xfrm>
              <a:off x="6810375" y="2373313"/>
              <a:ext cx="1762125" cy="790575"/>
            </a:xfrm>
            <a:custGeom>
              <a:avLst/>
              <a:gdLst>
                <a:gd name="T0" fmla="*/ 455 w 467"/>
                <a:gd name="T1" fmla="*/ 79 h 209"/>
                <a:gd name="T2" fmla="*/ 425 w 467"/>
                <a:gd name="T3" fmla="*/ 67 h 209"/>
                <a:gd name="T4" fmla="*/ 334 w 467"/>
                <a:gd name="T5" fmla="*/ 67 h 209"/>
                <a:gd name="T6" fmla="*/ 334 w 467"/>
                <a:gd name="T7" fmla="*/ 25 h 209"/>
                <a:gd name="T8" fmla="*/ 326 w 467"/>
                <a:gd name="T9" fmla="*/ 7 h 209"/>
                <a:gd name="T10" fmla="*/ 309 w 467"/>
                <a:gd name="T11" fmla="*/ 0 h 209"/>
                <a:gd name="T12" fmla="*/ 159 w 467"/>
                <a:gd name="T13" fmla="*/ 0 h 209"/>
                <a:gd name="T14" fmla="*/ 141 w 467"/>
                <a:gd name="T15" fmla="*/ 7 h 209"/>
                <a:gd name="T16" fmla="*/ 133 w 467"/>
                <a:gd name="T17" fmla="*/ 25 h 209"/>
                <a:gd name="T18" fmla="*/ 133 w 467"/>
                <a:gd name="T19" fmla="*/ 67 h 209"/>
                <a:gd name="T20" fmla="*/ 42 w 467"/>
                <a:gd name="T21" fmla="*/ 67 h 209"/>
                <a:gd name="T22" fmla="*/ 12 w 467"/>
                <a:gd name="T23" fmla="*/ 79 h 209"/>
                <a:gd name="T24" fmla="*/ 0 w 467"/>
                <a:gd name="T25" fmla="*/ 108 h 209"/>
                <a:gd name="T26" fmla="*/ 0 w 467"/>
                <a:gd name="T27" fmla="*/ 209 h 209"/>
                <a:gd name="T28" fmla="*/ 467 w 467"/>
                <a:gd name="T29" fmla="*/ 209 h 209"/>
                <a:gd name="T30" fmla="*/ 467 w 467"/>
                <a:gd name="T31" fmla="*/ 108 h 209"/>
                <a:gd name="T32" fmla="*/ 455 w 467"/>
                <a:gd name="T33" fmla="*/ 79 h 209"/>
                <a:gd name="T34" fmla="*/ 300 w 467"/>
                <a:gd name="T35" fmla="*/ 67 h 209"/>
                <a:gd name="T36" fmla="*/ 167 w 467"/>
                <a:gd name="T37" fmla="*/ 67 h 209"/>
                <a:gd name="T38" fmla="*/ 167 w 467"/>
                <a:gd name="T39" fmla="*/ 33 h 209"/>
                <a:gd name="T40" fmla="*/ 300 w 467"/>
                <a:gd name="T41" fmla="*/ 33 h 209"/>
                <a:gd name="T42" fmla="*/ 300 w 467"/>
                <a:gd name="T43" fmla="*/ 67 h 209"/>
                <a:gd name="T44" fmla="*/ 300 w 467"/>
                <a:gd name="T45" fmla="*/ 67 h 209"/>
                <a:gd name="T46" fmla="*/ 300 w 467"/>
                <a:gd name="T47" fmla="*/ 6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7" h="209">
                  <a:moveTo>
                    <a:pt x="455" y="79"/>
                  </a:moveTo>
                  <a:cubicBezTo>
                    <a:pt x="447" y="71"/>
                    <a:pt x="437" y="67"/>
                    <a:pt x="425" y="67"/>
                  </a:cubicBezTo>
                  <a:cubicBezTo>
                    <a:pt x="334" y="67"/>
                    <a:pt x="334" y="67"/>
                    <a:pt x="334" y="67"/>
                  </a:cubicBezTo>
                  <a:cubicBezTo>
                    <a:pt x="334" y="25"/>
                    <a:pt x="334" y="25"/>
                    <a:pt x="334" y="25"/>
                  </a:cubicBezTo>
                  <a:cubicBezTo>
                    <a:pt x="334" y="18"/>
                    <a:pt x="331" y="12"/>
                    <a:pt x="326" y="7"/>
                  </a:cubicBezTo>
                  <a:cubicBezTo>
                    <a:pt x="322" y="2"/>
                    <a:pt x="316" y="0"/>
                    <a:pt x="309" y="0"/>
                  </a:cubicBezTo>
                  <a:cubicBezTo>
                    <a:pt x="159" y="0"/>
                    <a:pt x="159" y="0"/>
                    <a:pt x="159" y="0"/>
                  </a:cubicBezTo>
                  <a:cubicBezTo>
                    <a:pt x="152" y="0"/>
                    <a:pt x="146" y="2"/>
                    <a:pt x="141" y="7"/>
                  </a:cubicBezTo>
                  <a:cubicBezTo>
                    <a:pt x="136" y="12"/>
                    <a:pt x="133" y="18"/>
                    <a:pt x="133" y="25"/>
                  </a:cubicBezTo>
                  <a:cubicBezTo>
                    <a:pt x="133" y="67"/>
                    <a:pt x="133" y="67"/>
                    <a:pt x="133" y="67"/>
                  </a:cubicBezTo>
                  <a:cubicBezTo>
                    <a:pt x="42" y="67"/>
                    <a:pt x="42" y="67"/>
                    <a:pt x="42" y="67"/>
                  </a:cubicBezTo>
                  <a:cubicBezTo>
                    <a:pt x="30" y="67"/>
                    <a:pt x="20" y="71"/>
                    <a:pt x="12" y="79"/>
                  </a:cubicBezTo>
                  <a:cubicBezTo>
                    <a:pt x="4" y="87"/>
                    <a:pt x="0" y="97"/>
                    <a:pt x="0" y="108"/>
                  </a:cubicBezTo>
                  <a:cubicBezTo>
                    <a:pt x="0" y="209"/>
                    <a:pt x="0" y="209"/>
                    <a:pt x="0" y="209"/>
                  </a:cubicBezTo>
                  <a:cubicBezTo>
                    <a:pt x="467" y="209"/>
                    <a:pt x="467" y="209"/>
                    <a:pt x="467" y="209"/>
                  </a:cubicBezTo>
                  <a:cubicBezTo>
                    <a:pt x="467" y="108"/>
                    <a:pt x="467" y="108"/>
                    <a:pt x="467" y="108"/>
                  </a:cubicBezTo>
                  <a:cubicBezTo>
                    <a:pt x="467" y="97"/>
                    <a:pt x="463" y="87"/>
                    <a:pt x="455" y="79"/>
                  </a:cubicBezTo>
                  <a:close/>
                  <a:moveTo>
                    <a:pt x="300" y="67"/>
                  </a:moveTo>
                  <a:cubicBezTo>
                    <a:pt x="167" y="67"/>
                    <a:pt x="167" y="67"/>
                    <a:pt x="167" y="67"/>
                  </a:cubicBezTo>
                  <a:cubicBezTo>
                    <a:pt x="167" y="33"/>
                    <a:pt x="167" y="33"/>
                    <a:pt x="167" y="33"/>
                  </a:cubicBezTo>
                  <a:cubicBezTo>
                    <a:pt x="300" y="33"/>
                    <a:pt x="300" y="33"/>
                    <a:pt x="300" y="33"/>
                  </a:cubicBezTo>
                  <a:lnTo>
                    <a:pt x="300" y="67"/>
                  </a:lnTo>
                  <a:close/>
                  <a:moveTo>
                    <a:pt x="300" y="67"/>
                  </a:moveTo>
                  <a:cubicBezTo>
                    <a:pt x="300" y="67"/>
                    <a:pt x="300" y="67"/>
                    <a:pt x="300" y="6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222" name="Freeform 21">
            <a:extLst>
              <a:ext uri="{FF2B5EF4-FFF2-40B4-BE49-F238E27FC236}">
                <a16:creationId xmlns:a16="http://schemas.microsoft.com/office/drawing/2014/main" id="{6879B78B-5FE9-4BCD-8E27-80E1C2D4C3C6}"/>
              </a:ext>
            </a:extLst>
          </p:cNvPr>
          <p:cNvSpPr>
            <a:spLocks noChangeAspect="1" noEditPoints="1"/>
          </p:cNvSpPr>
          <p:nvPr/>
        </p:nvSpPr>
        <p:spPr bwMode="auto">
          <a:xfrm>
            <a:off x="3433740" y="1445151"/>
            <a:ext cx="244669" cy="312086"/>
          </a:xfrm>
          <a:custGeom>
            <a:avLst/>
            <a:gdLst>
              <a:gd name="T0" fmla="*/ 296 w 366"/>
              <a:gd name="T1" fmla="*/ 261 h 467"/>
              <a:gd name="T2" fmla="*/ 240 w 366"/>
              <a:gd name="T3" fmla="*/ 277 h 467"/>
              <a:gd name="T4" fmla="*/ 206 w 366"/>
              <a:gd name="T5" fmla="*/ 302 h 467"/>
              <a:gd name="T6" fmla="*/ 221 w 366"/>
              <a:gd name="T7" fmla="*/ 233 h 467"/>
              <a:gd name="T8" fmla="*/ 237 w 366"/>
              <a:gd name="T9" fmla="*/ 235 h 467"/>
              <a:gd name="T10" fmla="*/ 276 w 366"/>
              <a:gd name="T11" fmla="*/ 233 h 467"/>
              <a:gd name="T12" fmla="*/ 319 w 366"/>
              <a:gd name="T13" fmla="*/ 214 h 467"/>
              <a:gd name="T14" fmla="*/ 350 w 366"/>
              <a:gd name="T15" fmla="*/ 169 h 467"/>
              <a:gd name="T16" fmla="*/ 321 w 366"/>
              <a:gd name="T17" fmla="*/ 125 h 467"/>
              <a:gd name="T18" fmla="*/ 268 w 366"/>
              <a:gd name="T19" fmla="*/ 141 h 467"/>
              <a:gd name="T20" fmla="*/ 237 w 366"/>
              <a:gd name="T21" fmla="*/ 170 h 467"/>
              <a:gd name="T22" fmla="*/ 226 w 366"/>
              <a:gd name="T23" fmla="*/ 186 h 467"/>
              <a:gd name="T24" fmla="*/ 226 w 366"/>
              <a:gd name="T25" fmla="*/ 155 h 467"/>
              <a:gd name="T26" fmla="*/ 232 w 366"/>
              <a:gd name="T27" fmla="*/ 140 h 467"/>
              <a:gd name="T28" fmla="*/ 241 w 366"/>
              <a:gd name="T29" fmla="*/ 104 h 467"/>
              <a:gd name="T30" fmla="*/ 235 w 366"/>
              <a:gd name="T31" fmla="*/ 58 h 467"/>
              <a:gd name="T32" fmla="*/ 201 w 366"/>
              <a:gd name="T33" fmla="*/ 16 h 467"/>
              <a:gd name="T34" fmla="*/ 149 w 366"/>
              <a:gd name="T35" fmla="*/ 36 h 467"/>
              <a:gd name="T36" fmla="*/ 155 w 366"/>
              <a:gd name="T37" fmla="*/ 99 h 467"/>
              <a:gd name="T38" fmla="*/ 186 w 366"/>
              <a:gd name="T39" fmla="*/ 141 h 467"/>
              <a:gd name="T40" fmla="*/ 204 w 366"/>
              <a:gd name="T41" fmla="*/ 157 h 467"/>
              <a:gd name="T42" fmla="*/ 200 w 366"/>
              <a:gd name="T43" fmla="*/ 204 h 467"/>
              <a:gd name="T44" fmla="*/ 188 w 366"/>
              <a:gd name="T45" fmla="*/ 179 h 467"/>
              <a:gd name="T46" fmla="*/ 163 w 366"/>
              <a:gd name="T47" fmla="*/ 147 h 467"/>
              <a:gd name="T48" fmla="*/ 120 w 366"/>
              <a:gd name="T49" fmla="*/ 126 h 467"/>
              <a:gd name="T50" fmla="*/ 56 w 366"/>
              <a:gd name="T51" fmla="*/ 135 h 467"/>
              <a:gd name="T52" fmla="*/ 77 w 366"/>
              <a:gd name="T53" fmla="*/ 193 h 467"/>
              <a:gd name="T54" fmla="*/ 119 w 366"/>
              <a:gd name="T55" fmla="*/ 221 h 467"/>
              <a:gd name="T56" fmla="*/ 163 w 366"/>
              <a:gd name="T57" fmla="*/ 230 h 467"/>
              <a:gd name="T58" fmla="*/ 193 w 366"/>
              <a:gd name="T59" fmla="*/ 229 h 467"/>
              <a:gd name="T60" fmla="*/ 177 w 366"/>
              <a:gd name="T61" fmla="*/ 304 h 467"/>
              <a:gd name="T62" fmla="*/ 139 w 366"/>
              <a:gd name="T63" fmla="*/ 263 h 467"/>
              <a:gd name="T64" fmla="*/ 63 w 366"/>
              <a:gd name="T65" fmla="*/ 246 h 467"/>
              <a:gd name="T66" fmla="*/ 27 w 366"/>
              <a:gd name="T67" fmla="*/ 299 h 467"/>
              <a:gd name="T68" fmla="*/ 73 w 366"/>
              <a:gd name="T69" fmla="*/ 340 h 467"/>
              <a:gd name="T70" fmla="*/ 121 w 366"/>
              <a:gd name="T71" fmla="*/ 349 h 467"/>
              <a:gd name="T72" fmla="*/ 161 w 366"/>
              <a:gd name="T73" fmla="*/ 339 h 467"/>
              <a:gd name="T74" fmla="*/ 12 w 366"/>
              <a:gd name="T75" fmla="*/ 444 h 467"/>
              <a:gd name="T76" fmla="*/ 0 w 366"/>
              <a:gd name="T77" fmla="*/ 455 h 467"/>
              <a:gd name="T78" fmla="*/ 12 w 366"/>
              <a:gd name="T79" fmla="*/ 467 h 467"/>
              <a:gd name="T80" fmla="*/ 187 w 366"/>
              <a:gd name="T81" fmla="*/ 339 h 467"/>
              <a:gd name="T82" fmla="*/ 204 w 366"/>
              <a:gd name="T83" fmla="*/ 347 h 467"/>
              <a:gd name="T84" fmla="*/ 245 w 366"/>
              <a:gd name="T85" fmla="*/ 360 h 467"/>
              <a:gd name="T86" fmla="*/ 296 w 366"/>
              <a:gd name="T87" fmla="*/ 359 h 467"/>
              <a:gd name="T88" fmla="*/ 346 w 366"/>
              <a:gd name="T89" fmla="*/ 324 h 467"/>
              <a:gd name="T90" fmla="*/ 330 w 366"/>
              <a:gd name="T91" fmla="*/ 267 h 467"/>
              <a:gd name="T92" fmla="*/ 330 w 366"/>
              <a:gd name="T93" fmla="*/ 26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6" h="467">
                <a:moveTo>
                  <a:pt x="330" y="267"/>
                </a:moveTo>
                <a:cubicBezTo>
                  <a:pt x="317" y="263"/>
                  <a:pt x="306" y="261"/>
                  <a:pt x="296" y="261"/>
                </a:cubicBezTo>
                <a:cubicBezTo>
                  <a:pt x="286" y="261"/>
                  <a:pt x="276" y="263"/>
                  <a:pt x="266" y="266"/>
                </a:cubicBezTo>
                <a:cubicBezTo>
                  <a:pt x="255" y="270"/>
                  <a:pt x="247" y="273"/>
                  <a:pt x="240" y="277"/>
                </a:cubicBezTo>
                <a:cubicBezTo>
                  <a:pt x="233" y="281"/>
                  <a:pt x="226" y="286"/>
                  <a:pt x="219" y="291"/>
                </a:cubicBezTo>
                <a:cubicBezTo>
                  <a:pt x="213" y="296"/>
                  <a:pt x="209" y="300"/>
                  <a:pt x="206" y="302"/>
                </a:cubicBezTo>
                <a:cubicBezTo>
                  <a:pt x="204" y="304"/>
                  <a:pt x="203" y="305"/>
                  <a:pt x="202" y="307"/>
                </a:cubicBezTo>
                <a:cubicBezTo>
                  <a:pt x="210" y="283"/>
                  <a:pt x="217" y="258"/>
                  <a:pt x="221" y="233"/>
                </a:cubicBezTo>
                <a:cubicBezTo>
                  <a:pt x="225" y="234"/>
                  <a:pt x="225" y="234"/>
                  <a:pt x="225" y="234"/>
                </a:cubicBezTo>
                <a:cubicBezTo>
                  <a:pt x="228" y="234"/>
                  <a:pt x="232" y="235"/>
                  <a:pt x="237" y="235"/>
                </a:cubicBezTo>
                <a:cubicBezTo>
                  <a:pt x="243" y="235"/>
                  <a:pt x="248" y="235"/>
                  <a:pt x="255" y="235"/>
                </a:cubicBezTo>
                <a:cubicBezTo>
                  <a:pt x="262" y="235"/>
                  <a:pt x="269" y="234"/>
                  <a:pt x="276" y="233"/>
                </a:cubicBezTo>
                <a:cubicBezTo>
                  <a:pt x="283" y="231"/>
                  <a:pt x="290" y="229"/>
                  <a:pt x="298" y="226"/>
                </a:cubicBezTo>
                <a:cubicBezTo>
                  <a:pt x="305" y="224"/>
                  <a:pt x="312" y="220"/>
                  <a:pt x="319" y="214"/>
                </a:cubicBezTo>
                <a:cubicBezTo>
                  <a:pt x="326" y="209"/>
                  <a:pt x="332" y="203"/>
                  <a:pt x="337" y="196"/>
                </a:cubicBezTo>
                <a:cubicBezTo>
                  <a:pt x="343" y="189"/>
                  <a:pt x="347" y="180"/>
                  <a:pt x="350" y="169"/>
                </a:cubicBezTo>
                <a:cubicBezTo>
                  <a:pt x="354" y="158"/>
                  <a:pt x="356" y="145"/>
                  <a:pt x="356" y="132"/>
                </a:cubicBezTo>
                <a:cubicBezTo>
                  <a:pt x="344" y="128"/>
                  <a:pt x="333" y="126"/>
                  <a:pt x="321" y="125"/>
                </a:cubicBezTo>
                <a:cubicBezTo>
                  <a:pt x="310" y="125"/>
                  <a:pt x="300" y="126"/>
                  <a:pt x="292" y="129"/>
                </a:cubicBezTo>
                <a:cubicBezTo>
                  <a:pt x="284" y="132"/>
                  <a:pt x="276" y="136"/>
                  <a:pt x="268" y="141"/>
                </a:cubicBezTo>
                <a:cubicBezTo>
                  <a:pt x="261" y="146"/>
                  <a:pt x="254" y="151"/>
                  <a:pt x="250" y="155"/>
                </a:cubicBezTo>
                <a:cubicBezTo>
                  <a:pt x="245" y="160"/>
                  <a:pt x="241" y="165"/>
                  <a:pt x="237" y="170"/>
                </a:cubicBezTo>
                <a:cubicBezTo>
                  <a:pt x="233" y="176"/>
                  <a:pt x="230" y="180"/>
                  <a:pt x="229" y="182"/>
                </a:cubicBezTo>
                <a:cubicBezTo>
                  <a:pt x="227" y="184"/>
                  <a:pt x="227" y="185"/>
                  <a:pt x="226" y="186"/>
                </a:cubicBezTo>
                <a:cubicBezTo>
                  <a:pt x="226" y="182"/>
                  <a:pt x="226" y="176"/>
                  <a:pt x="226" y="168"/>
                </a:cubicBezTo>
                <a:cubicBezTo>
                  <a:pt x="226" y="160"/>
                  <a:pt x="226" y="155"/>
                  <a:pt x="226" y="155"/>
                </a:cubicBezTo>
                <a:cubicBezTo>
                  <a:pt x="228" y="151"/>
                  <a:pt x="228" y="151"/>
                  <a:pt x="228" y="151"/>
                </a:cubicBezTo>
                <a:cubicBezTo>
                  <a:pt x="229" y="148"/>
                  <a:pt x="231" y="144"/>
                  <a:pt x="232" y="140"/>
                </a:cubicBezTo>
                <a:cubicBezTo>
                  <a:pt x="234" y="135"/>
                  <a:pt x="236" y="130"/>
                  <a:pt x="237" y="124"/>
                </a:cubicBezTo>
                <a:cubicBezTo>
                  <a:pt x="239" y="117"/>
                  <a:pt x="240" y="111"/>
                  <a:pt x="241" y="104"/>
                </a:cubicBezTo>
                <a:cubicBezTo>
                  <a:pt x="241" y="96"/>
                  <a:pt x="241" y="89"/>
                  <a:pt x="241" y="81"/>
                </a:cubicBezTo>
                <a:cubicBezTo>
                  <a:pt x="240" y="74"/>
                  <a:pt x="239" y="66"/>
                  <a:pt x="235" y="58"/>
                </a:cubicBezTo>
                <a:cubicBezTo>
                  <a:pt x="232" y="50"/>
                  <a:pt x="228" y="43"/>
                  <a:pt x="223" y="36"/>
                </a:cubicBezTo>
                <a:cubicBezTo>
                  <a:pt x="218" y="29"/>
                  <a:pt x="210" y="22"/>
                  <a:pt x="201" y="16"/>
                </a:cubicBezTo>
                <a:cubicBezTo>
                  <a:pt x="191" y="10"/>
                  <a:pt x="180" y="4"/>
                  <a:pt x="168" y="0"/>
                </a:cubicBezTo>
                <a:cubicBezTo>
                  <a:pt x="159" y="12"/>
                  <a:pt x="153" y="24"/>
                  <a:pt x="149" y="36"/>
                </a:cubicBezTo>
                <a:cubicBezTo>
                  <a:pt x="146" y="48"/>
                  <a:pt x="145" y="59"/>
                  <a:pt x="146" y="69"/>
                </a:cubicBezTo>
                <a:cubicBezTo>
                  <a:pt x="147" y="79"/>
                  <a:pt x="150" y="89"/>
                  <a:pt x="155" y="99"/>
                </a:cubicBezTo>
                <a:cubicBezTo>
                  <a:pt x="159" y="108"/>
                  <a:pt x="164" y="116"/>
                  <a:pt x="169" y="123"/>
                </a:cubicBezTo>
                <a:cubicBezTo>
                  <a:pt x="174" y="129"/>
                  <a:pt x="179" y="135"/>
                  <a:pt x="186" y="141"/>
                </a:cubicBezTo>
                <a:cubicBezTo>
                  <a:pt x="192" y="147"/>
                  <a:pt x="196" y="151"/>
                  <a:pt x="198" y="153"/>
                </a:cubicBezTo>
                <a:cubicBezTo>
                  <a:pt x="201" y="155"/>
                  <a:pt x="202" y="156"/>
                  <a:pt x="204" y="157"/>
                </a:cubicBezTo>
                <a:cubicBezTo>
                  <a:pt x="204" y="170"/>
                  <a:pt x="203" y="187"/>
                  <a:pt x="201" y="208"/>
                </a:cubicBezTo>
                <a:cubicBezTo>
                  <a:pt x="200" y="204"/>
                  <a:pt x="200" y="204"/>
                  <a:pt x="200" y="204"/>
                </a:cubicBezTo>
                <a:cubicBezTo>
                  <a:pt x="199" y="201"/>
                  <a:pt x="197" y="198"/>
                  <a:pt x="196" y="194"/>
                </a:cubicBezTo>
                <a:cubicBezTo>
                  <a:pt x="194" y="189"/>
                  <a:pt x="191" y="184"/>
                  <a:pt x="188" y="179"/>
                </a:cubicBezTo>
                <a:cubicBezTo>
                  <a:pt x="186" y="173"/>
                  <a:pt x="182" y="168"/>
                  <a:pt x="177" y="163"/>
                </a:cubicBezTo>
                <a:cubicBezTo>
                  <a:pt x="173" y="157"/>
                  <a:pt x="168" y="152"/>
                  <a:pt x="163" y="147"/>
                </a:cubicBezTo>
                <a:cubicBezTo>
                  <a:pt x="158" y="142"/>
                  <a:pt x="151" y="137"/>
                  <a:pt x="144" y="134"/>
                </a:cubicBezTo>
                <a:cubicBezTo>
                  <a:pt x="136" y="130"/>
                  <a:pt x="128" y="127"/>
                  <a:pt x="120" y="126"/>
                </a:cubicBezTo>
                <a:cubicBezTo>
                  <a:pt x="111" y="124"/>
                  <a:pt x="101" y="124"/>
                  <a:pt x="90" y="126"/>
                </a:cubicBezTo>
                <a:cubicBezTo>
                  <a:pt x="79" y="127"/>
                  <a:pt x="68" y="130"/>
                  <a:pt x="56" y="135"/>
                </a:cubicBezTo>
                <a:cubicBezTo>
                  <a:pt x="57" y="147"/>
                  <a:pt x="59" y="158"/>
                  <a:pt x="63" y="168"/>
                </a:cubicBezTo>
                <a:cubicBezTo>
                  <a:pt x="67" y="178"/>
                  <a:pt x="72" y="186"/>
                  <a:pt x="77" y="193"/>
                </a:cubicBezTo>
                <a:cubicBezTo>
                  <a:pt x="83" y="199"/>
                  <a:pt x="89" y="205"/>
                  <a:pt x="97" y="210"/>
                </a:cubicBezTo>
                <a:cubicBezTo>
                  <a:pt x="104" y="215"/>
                  <a:pt x="112" y="218"/>
                  <a:pt x="119" y="221"/>
                </a:cubicBezTo>
                <a:cubicBezTo>
                  <a:pt x="126" y="223"/>
                  <a:pt x="133" y="225"/>
                  <a:pt x="142" y="227"/>
                </a:cubicBezTo>
                <a:cubicBezTo>
                  <a:pt x="150" y="228"/>
                  <a:pt x="157" y="229"/>
                  <a:pt x="163" y="230"/>
                </a:cubicBezTo>
                <a:cubicBezTo>
                  <a:pt x="169" y="230"/>
                  <a:pt x="175" y="230"/>
                  <a:pt x="181" y="230"/>
                </a:cubicBezTo>
                <a:cubicBezTo>
                  <a:pt x="187" y="230"/>
                  <a:pt x="191" y="229"/>
                  <a:pt x="193" y="229"/>
                </a:cubicBezTo>
                <a:cubicBezTo>
                  <a:pt x="195" y="229"/>
                  <a:pt x="197" y="229"/>
                  <a:pt x="198" y="228"/>
                </a:cubicBezTo>
                <a:cubicBezTo>
                  <a:pt x="193" y="256"/>
                  <a:pt x="187" y="281"/>
                  <a:pt x="177" y="304"/>
                </a:cubicBezTo>
                <a:cubicBezTo>
                  <a:pt x="173" y="297"/>
                  <a:pt x="168" y="289"/>
                  <a:pt x="163" y="283"/>
                </a:cubicBezTo>
                <a:cubicBezTo>
                  <a:pt x="157" y="276"/>
                  <a:pt x="149" y="270"/>
                  <a:pt x="139" y="263"/>
                </a:cubicBezTo>
                <a:cubicBezTo>
                  <a:pt x="130" y="256"/>
                  <a:pt x="119" y="251"/>
                  <a:pt x="107" y="248"/>
                </a:cubicBezTo>
                <a:cubicBezTo>
                  <a:pt x="95" y="245"/>
                  <a:pt x="81" y="244"/>
                  <a:pt x="63" y="246"/>
                </a:cubicBezTo>
                <a:cubicBezTo>
                  <a:pt x="46" y="248"/>
                  <a:pt x="27" y="253"/>
                  <a:pt x="8" y="261"/>
                </a:cubicBezTo>
                <a:cubicBezTo>
                  <a:pt x="13" y="275"/>
                  <a:pt x="20" y="288"/>
                  <a:pt x="27" y="299"/>
                </a:cubicBezTo>
                <a:cubicBezTo>
                  <a:pt x="34" y="310"/>
                  <a:pt x="42" y="319"/>
                  <a:pt x="49" y="325"/>
                </a:cubicBezTo>
                <a:cubicBezTo>
                  <a:pt x="56" y="332"/>
                  <a:pt x="64" y="337"/>
                  <a:pt x="73" y="340"/>
                </a:cubicBezTo>
                <a:cubicBezTo>
                  <a:pt x="82" y="344"/>
                  <a:pt x="90" y="347"/>
                  <a:pt x="97" y="348"/>
                </a:cubicBezTo>
                <a:cubicBezTo>
                  <a:pt x="105" y="349"/>
                  <a:pt x="113" y="349"/>
                  <a:pt x="121" y="349"/>
                </a:cubicBezTo>
                <a:cubicBezTo>
                  <a:pt x="129" y="348"/>
                  <a:pt x="136" y="347"/>
                  <a:pt x="143" y="345"/>
                </a:cubicBezTo>
                <a:cubicBezTo>
                  <a:pt x="149" y="344"/>
                  <a:pt x="155" y="342"/>
                  <a:pt x="161" y="339"/>
                </a:cubicBezTo>
                <a:cubicBezTo>
                  <a:pt x="144" y="372"/>
                  <a:pt x="122" y="397"/>
                  <a:pt x="96" y="416"/>
                </a:cubicBezTo>
                <a:cubicBezTo>
                  <a:pt x="70" y="434"/>
                  <a:pt x="42" y="444"/>
                  <a:pt x="12" y="444"/>
                </a:cubicBezTo>
                <a:cubicBezTo>
                  <a:pt x="8" y="444"/>
                  <a:pt x="6" y="445"/>
                  <a:pt x="3" y="447"/>
                </a:cubicBezTo>
                <a:cubicBezTo>
                  <a:pt x="1" y="449"/>
                  <a:pt x="0" y="452"/>
                  <a:pt x="0" y="455"/>
                </a:cubicBezTo>
                <a:cubicBezTo>
                  <a:pt x="0" y="459"/>
                  <a:pt x="1" y="462"/>
                  <a:pt x="3" y="464"/>
                </a:cubicBezTo>
                <a:cubicBezTo>
                  <a:pt x="6" y="466"/>
                  <a:pt x="8" y="467"/>
                  <a:pt x="12" y="467"/>
                </a:cubicBezTo>
                <a:cubicBezTo>
                  <a:pt x="48" y="467"/>
                  <a:pt x="81" y="456"/>
                  <a:pt x="112" y="433"/>
                </a:cubicBezTo>
                <a:cubicBezTo>
                  <a:pt x="143" y="410"/>
                  <a:pt x="168" y="379"/>
                  <a:pt x="187" y="339"/>
                </a:cubicBezTo>
                <a:cubicBezTo>
                  <a:pt x="192" y="342"/>
                  <a:pt x="192" y="342"/>
                  <a:pt x="192" y="342"/>
                </a:cubicBezTo>
                <a:cubicBezTo>
                  <a:pt x="195" y="343"/>
                  <a:pt x="199" y="345"/>
                  <a:pt x="204" y="347"/>
                </a:cubicBezTo>
                <a:cubicBezTo>
                  <a:pt x="209" y="350"/>
                  <a:pt x="215" y="352"/>
                  <a:pt x="222" y="355"/>
                </a:cubicBezTo>
                <a:cubicBezTo>
                  <a:pt x="229" y="357"/>
                  <a:pt x="236" y="359"/>
                  <a:pt x="245" y="360"/>
                </a:cubicBezTo>
                <a:cubicBezTo>
                  <a:pt x="253" y="362"/>
                  <a:pt x="261" y="362"/>
                  <a:pt x="270" y="363"/>
                </a:cubicBezTo>
                <a:cubicBezTo>
                  <a:pt x="278" y="363"/>
                  <a:pt x="287" y="362"/>
                  <a:pt x="296" y="359"/>
                </a:cubicBezTo>
                <a:cubicBezTo>
                  <a:pt x="305" y="356"/>
                  <a:pt x="314" y="352"/>
                  <a:pt x="322" y="347"/>
                </a:cubicBezTo>
                <a:cubicBezTo>
                  <a:pt x="330" y="341"/>
                  <a:pt x="338" y="334"/>
                  <a:pt x="346" y="324"/>
                </a:cubicBezTo>
                <a:cubicBezTo>
                  <a:pt x="353" y="313"/>
                  <a:pt x="360" y="301"/>
                  <a:pt x="366" y="288"/>
                </a:cubicBezTo>
                <a:cubicBezTo>
                  <a:pt x="354" y="278"/>
                  <a:pt x="342" y="272"/>
                  <a:pt x="330" y="267"/>
                </a:cubicBezTo>
                <a:close/>
                <a:moveTo>
                  <a:pt x="330" y="267"/>
                </a:moveTo>
                <a:cubicBezTo>
                  <a:pt x="330" y="267"/>
                  <a:pt x="330" y="267"/>
                  <a:pt x="330" y="267"/>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223" name="Group 9">
            <a:extLst>
              <a:ext uri="{FF2B5EF4-FFF2-40B4-BE49-F238E27FC236}">
                <a16:creationId xmlns:a16="http://schemas.microsoft.com/office/drawing/2014/main" id="{A421E403-F787-46F3-B54F-FC3CB6AA618C}"/>
              </a:ext>
            </a:extLst>
          </p:cNvPr>
          <p:cNvGrpSpPr>
            <a:grpSpLocks noChangeAspect="1"/>
          </p:cNvGrpSpPr>
          <p:nvPr/>
        </p:nvGrpSpPr>
        <p:grpSpPr>
          <a:xfrm>
            <a:off x="4718269" y="1478439"/>
            <a:ext cx="311806" cy="245511"/>
            <a:chOff x="13874730" y="2649538"/>
            <a:chExt cx="1762130" cy="1387475"/>
          </a:xfrm>
          <a:solidFill>
            <a:srgbClr val="000000"/>
          </a:solidFill>
        </p:grpSpPr>
        <p:sp>
          <p:nvSpPr>
            <p:cNvPr id="224" name="Rectangle 29">
              <a:extLst>
                <a:ext uri="{FF2B5EF4-FFF2-40B4-BE49-F238E27FC236}">
                  <a16:creationId xmlns:a16="http://schemas.microsoft.com/office/drawing/2014/main" id="{8858F888-7B42-4765-8E17-BC327BF1CEB8}"/>
                </a:ext>
              </a:extLst>
            </p:cNvPr>
            <p:cNvSpPr>
              <a:spLocks noChangeArrowheads="1"/>
            </p:cNvSpPr>
            <p:nvPr/>
          </p:nvSpPr>
          <p:spPr bwMode="auto">
            <a:xfrm>
              <a:off x="14338282" y="2649538"/>
              <a:ext cx="60324"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25" name="Rectangle 30">
              <a:extLst>
                <a:ext uri="{FF2B5EF4-FFF2-40B4-BE49-F238E27FC236}">
                  <a16:creationId xmlns:a16="http://schemas.microsoft.com/office/drawing/2014/main" id="{90734A46-6866-47F4-B978-92A31FB32A8F}"/>
                </a:ext>
              </a:extLst>
            </p:cNvPr>
            <p:cNvSpPr>
              <a:spLocks noChangeArrowheads="1"/>
            </p:cNvSpPr>
            <p:nvPr/>
          </p:nvSpPr>
          <p:spPr bwMode="auto">
            <a:xfrm>
              <a:off x="14214457" y="2649538"/>
              <a:ext cx="30163"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26" name="Rectangle 31">
              <a:extLst>
                <a:ext uri="{FF2B5EF4-FFF2-40B4-BE49-F238E27FC236}">
                  <a16:creationId xmlns:a16="http://schemas.microsoft.com/office/drawing/2014/main" id="{B5D5172C-ED50-4C7A-9412-610CE1CB2319}"/>
                </a:ext>
              </a:extLst>
            </p:cNvPr>
            <p:cNvSpPr>
              <a:spLocks noChangeArrowheads="1"/>
            </p:cNvSpPr>
            <p:nvPr/>
          </p:nvSpPr>
          <p:spPr bwMode="auto">
            <a:xfrm>
              <a:off x="14554181" y="2649538"/>
              <a:ext cx="33338"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27" name="Rectangle 32">
              <a:extLst>
                <a:ext uri="{FF2B5EF4-FFF2-40B4-BE49-F238E27FC236}">
                  <a16:creationId xmlns:a16="http://schemas.microsoft.com/office/drawing/2014/main" id="{F467833B-5C3A-47B9-BAB3-476F1E3048C9}"/>
                </a:ext>
              </a:extLst>
            </p:cNvPr>
            <p:cNvSpPr>
              <a:spLocks noChangeArrowheads="1"/>
            </p:cNvSpPr>
            <p:nvPr/>
          </p:nvSpPr>
          <p:spPr bwMode="auto">
            <a:xfrm>
              <a:off x="14493857" y="2649538"/>
              <a:ext cx="30163"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28" name="Rectangle 33">
              <a:extLst>
                <a:ext uri="{FF2B5EF4-FFF2-40B4-BE49-F238E27FC236}">
                  <a16:creationId xmlns:a16="http://schemas.microsoft.com/office/drawing/2014/main" id="{57E3CF54-D018-43A4-8E77-7BB345191BC8}"/>
                </a:ext>
              </a:extLst>
            </p:cNvPr>
            <p:cNvSpPr>
              <a:spLocks noChangeArrowheads="1"/>
            </p:cNvSpPr>
            <p:nvPr/>
          </p:nvSpPr>
          <p:spPr bwMode="auto">
            <a:xfrm>
              <a:off x="13968395" y="2649538"/>
              <a:ext cx="30163"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29" name="Rectangle 34">
              <a:extLst>
                <a:ext uri="{FF2B5EF4-FFF2-40B4-BE49-F238E27FC236}">
                  <a16:creationId xmlns:a16="http://schemas.microsoft.com/office/drawing/2014/main" id="{1CA30DE1-54FC-407C-8BF8-D8C7A3B6870F}"/>
                </a:ext>
              </a:extLst>
            </p:cNvPr>
            <p:cNvSpPr>
              <a:spLocks noChangeArrowheads="1"/>
            </p:cNvSpPr>
            <p:nvPr/>
          </p:nvSpPr>
          <p:spPr bwMode="auto">
            <a:xfrm>
              <a:off x="14058882" y="2649538"/>
              <a:ext cx="30163"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30" name="Rectangle 35">
              <a:extLst>
                <a:ext uri="{FF2B5EF4-FFF2-40B4-BE49-F238E27FC236}">
                  <a16:creationId xmlns:a16="http://schemas.microsoft.com/office/drawing/2014/main" id="{27A11305-B27D-484F-AC54-3380F7908F6A}"/>
                </a:ext>
              </a:extLst>
            </p:cNvPr>
            <p:cNvSpPr>
              <a:spLocks noChangeArrowheads="1"/>
            </p:cNvSpPr>
            <p:nvPr/>
          </p:nvSpPr>
          <p:spPr bwMode="auto">
            <a:xfrm>
              <a:off x="13874730" y="2649538"/>
              <a:ext cx="60324"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31" name="Rectangle 36">
              <a:extLst>
                <a:ext uri="{FF2B5EF4-FFF2-40B4-BE49-F238E27FC236}">
                  <a16:creationId xmlns:a16="http://schemas.microsoft.com/office/drawing/2014/main" id="{56FA1FD7-99FF-4798-A97D-6CD641782F1C}"/>
                </a:ext>
              </a:extLst>
            </p:cNvPr>
            <p:cNvSpPr>
              <a:spLocks noChangeArrowheads="1"/>
            </p:cNvSpPr>
            <p:nvPr/>
          </p:nvSpPr>
          <p:spPr bwMode="auto">
            <a:xfrm>
              <a:off x="14617685" y="2649538"/>
              <a:ext cx="30163"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32" name="Rectangle 37">
              <a:extLst>
                <a:ext uri="{FF2B5EF4-FFF2-40B4-BE49-F238E27FC236}">
                  <a16:creationId xmlns:a16="http://schemas.microsoft.com/office/drawing/2014/main" id="{6C41B598-F4B9-414C-AACF-610A927074C7}"/>
                </a:ext>
              </a:extLst>
            </p:cNvPr>
            <p:cNvSpPr>
              <a:spLocks noChangeArrowheads="1"/>
            </p:cNvSpPr>
            <p:nvPr/>
          </p:nvSpPr>
          <p:spPr bwMode="auto">
            <a:xfrm>
              <a:off x="15236809" y="2649538"/>
              <a:ext cx="60324"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33" name="Rectangle 38">
              <a:extLst>
                <a:ext uri="{FF2B5EF4-FFF2-40B4-BE49-F238E27FC236}">
                  <a16:creationId xmlns:a16="http://schemas.microsoft.com/office/drawing/2014/main" id="{02BBBE17-1033-4110-88C6-EFC963DB4D7F}"/>
                </a:ext>
              </a:extLst>
            </p:cNvPr>
            <p:cNvSpPr>
              <a:spLocks noChangeArrowheads="1"/>
            </p:cNvSpPr>
            <p:nvPr/>
          </p:nvSpPr>
          <p:spPr bwMode="auto">
            <a:xfrm>
              <a:off x="15392383" y="2649538"/>
              <a:ext cx="90488"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34" name="Rectangle 39">
              <a:extLst>
                <a:ext uri="{FF2B5EF4-FFF2-40B4-BE49-F238E27FC236}">
                  <a16:creationId xmlns:a16="http://schemas.microsoft.com/office/drawing/2014/main" id="{ECB01634-BDF4-4BB4-AC10-71400E89E6C7}"/>
                </a:ext>
              </a:extLst>
            </p:cNvPr>
            <p:cNvSpPr>
              <a:spLocks noChangeArrowheads="1"/>
            </p:cNvSpPr>
            <p:nvPr/>
          </p:nvSpPr>
          <p:spPr bwMode="auto">
            <a:xfrm>
              <a:off x="15513032" y="2649538"/>
              <a:ext cx="33338"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35" name="Rectangle 40">
              <a:extLst>
                <a:ext uri="{FF2B5EF4-FFF2-40B4-BE49-F238E27FC236}">
                  <a16:creationId xmlns:a16="http://schemas.microsoft.com/office/drawing/2014/main" id="{25EFAEFE-7FA1-4A6B-9985-3DB73D9754E2}"/>
                </a:ext>
              </a:extLst>
            </p:cNvPr>
            <p:cNvSpPr>
              <a:spLocks noChangeArrowheads="1"/>
            </p:cNvSpPr>
            <p:nvPr/>
          </p:nvSpPr>
          <p:spPr bwMode="auto">
            <a:xfrm>
              <a:off x="15576536" y="2649538"/>
              <a:ext cx="60324"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36" name="Rectangle 41">
              <a:extLst>
                <a:ext uri="{FF2B5EF4-FFF2-40B4-BE49-F238E27FC236}">
                  <a16:creationId xmlns:a16="http://schemas.microsoft.com/office/drawing/2014/main" id="{A28A3E90-438D-45CD-9AF5-7A55A5D58FA5}"/>
                </a:ext>
              </a:extLst>
            </p:cNvPr>
            <p:cNvSpPr>
              <a:spLocks noChangeArrowheads="1"/>
            </p:cNvSpPr>
            <p:nvPr/>
          </p:nvSpPr>
          <p:spPr bwMode="auto">
            <a:xfrm>
              <a:off x="15017736" y="2649538"/>
              <a:ext cx="65089"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37" name="Rectangle 42">
              <a:extLst>
                <a:ext uri="{FF2B5EF4-FFF2-40B4-BE49-F238E27FC236}">
                  <a16:creationId xmlns:a16="http://schemas.microsoft.com/office/drawing/2014/main" id="{B3FA4307-140C-4EB2-9CE8-54299F9BB7D8}"/>
                </a:ext>
              </a:extLst>
            </p:cNvPr>
            <p:cNvSpPr>
              <a:spLocks noChangeArrowheads="1"/>
            </p:cNvSpPr>
            <p:nvPr/>
          </p:nvSpPr>
          <p:spPr bwMode="auto">
            <a:xfrm>
              <a:off x="15143178" y="2649538"/>
              <a:ext cx="60324"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38" name="Rectangle 43">
              <a:extLst>
                <a:ext uri="{FF2B5EF4-FFF2-40B4-BE49-F238E27FC236}">
                  <a16:creationId xmlns:a16="http://schemas.microsoft.com/office/drawing/2014/main" id="{C6D78C34-E692-4B52-B30F-085FED272E10}"/>
                </a:ext>
              </a:extLst>
            </p:cNvPr>
            <p:cNvSpPr>
              <a:spLocks noChangeArrowheads="1"/>
            </p:cNvSpPr>
            <p:nvPr/>
          </p:nvSpPr>
          <p:spPr bwMode="auto">
            <a:xfrm>
              <a:off x="14893920" y="2649538"/>
              <a:ext cx="63499"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39" name="Rectangle 44">
              <a:extLst>
                <a:ext uri="{FF2B5EF4-FFF2-40B4-BE49-F238E27FC236}">
                  <a16:creationId xmlns:a16="http://schemas.microsoft.com/office/drawing/2014/main" id="{4B4C6CBD-2295-457B-9CD5-6579A45EF1D5}"/>
                </a:ext>
              </a:extLst>
            </p:cNvPr>
            <p:cNvSpPr>
              <a:spLocks noChangeArrowheads="1"/>
            </p:cNvSpPr>
            <p:nvPr/>
          </p:nvSpPr>
          <p:spPr bwMode="auto">
            <a:xfrm>
              <a:off x="14738350" y="2649538"/>
              <a:ext cx="65089" cy="1387475"/>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grpSp>
      <p:grpSp>
        <p:nvGrpSpPr>
          <p:cNvPr id="240" name="Group 26">
            <a:extLst>
              <a:ext uri="{FF2B5EF4-FFF2-40B4-BE49-F238E27FC236}">
                <a16:creationId xmlns:a16="http://schemas.microsoft.com/office/drawing/2014/main" id="{B1936FE0-638D-4035-B5FA-9BB664DB7DAC}"/>
              </a:ext>
            </a:extLst>
          </p:cNvPr>
          <p:cNvGrpSpPr>
            <a:grpSpLocks noChangeAspect="1"/>
          </p:cNvGrpSpPr>
          <p:nvPr/>
        </p:nvGrpSpPr>
        <p:grpSpPr>
          <a:xfrm>
            <a:off x="8044220" y="1467343"/>
            <a:ext cx="334558" cy="267702"/>
            <a:chOff x="1301751" y="4735513"/>
            <a:chExt cx="1890712" cy="1512888"/>
          </a:xfrm>
          <a:solidFill>
            <a:srgbClr val="000000"/>
          </a:solidFill>
        </p:grpSpPr>
        <p:sp>
          <p:nvSpPr>
            <p:cNvPr id="241" name="Freeform 48">
              <a:extLst>
                <a:ext uri="{FF2B5EF4-FFF2-40B4-BE49-F238E27FC236}">
                  <a16:creationId xmlns:a16="http://schemas.microsoft.com/office/drawing/2014/main" id="{AC56F929-217C-4474-BEC1-71F766722A23}"/>
                </a:ext>
              </a:extLst>
            </p:cNvPr>
            <p:cNvSpPr>
              <a:spLocks noEditPoints="1"/>
            </p:cNvSpPr>
            <p:nvPr/>
          </p:nvSpPr>
          <p:spPr bwMode="auto">
            <a:xfrm>
              <a:off x="1301751" y="4735513"/>
              <a:ext cx="1890712" cy="1512888"/>
            </a:xfrm>
            <a:custGeom>
              <a:avLst/>
              <a:gdLst>
                <a:gd name="T0" fmla="*/ 488 w 501"/>
                <a:gd name="T1" fmla="*/ 12 h 400"/>
                <a:gd name="T2" fmla="*/ 459 w 501"/>
                <a:gd name="T3" fmla="*/ 0 h 400"/>
                <a:gd name="T4" fmla="*/ 42 w 501"/>
                <a:gd name="T5" fmla="*/ 0 h 400"/>
                <a:gd name="T6" fmla="*/ 12 w 501"/>
                <a:gd name="T7" fmla="*/ 12 h 400"/>
                <a:gd name="T8" fmla="*/ 0 w 501"/>
                <a:gd name="T9" fmla="*/ 42 h 400"/>
                <a:gd name="T10" fmla="*/ 0 w 501"/>
                <a:gd name="T11" fmla="*/ 359 h 400"/>
                <a:gd name="T12" fmla="*/ 12 w 501"/>
                <a:gd name="T13" fmla="*/ 388 h 400"/>
                <a:gd name="T14" fmla="*/ 42 w 501"/>
                <a:gd name="T15" fmla="*/ 400 h 400"/>
                <a:gd name="T16" fmla="*/ 459 w 501"/>
                <a:gd name="T17" fmla="*/ 400 h 400"/>
                <a:gd name="T18" fmla="*/ 488 w 501"/>
                <a:gd name="T19" fmla="*/ 388 h 400"/>
                <a:gd name="T20" fmla="*/ 501 w 501"/>
                <a:gd name="T21" fmla="*/ 359 h 400"/>
                <a:gd name="T22" fmla="*/ 501 w 501"/>
                <a:gd name="T23" fmla="*/ 42 h 400"/>
                <a:gd name="T24" fmla="*/ 488 w 501"/>
                <a:gd name="T25" fmla="*/ 12 h 400"/>
                <a:gd name="T26" fmla="*/ 467 w 501"/>
                <a:gd name="T27" fmla="*/ 359 h 400"/>
                <a:gd name="T28" fmla="*/ 465 w 501"/>
                <a:gd name="T29" fmla="*/ 365 h 400"/>
                <a:gd name="T30" fmla="*/ 459 w 501"/>
                <a:gd name="T31" fmla="*/ 367 h 400"/>
                <a:gd name="T32" fmla="*/ 42 w 501"/>
                <a:gd name="T33" fmla="*/ 367 h 400"/>
                <a:gd name="T34" fmla="*/ 36 w 501"/>
                <a:gd name="T35" fmla="*/ 365 h 400"/>
                <a:gd name="T36" fmla="*/ 33 w 501"/>
                <a:gd name="T37" fmla="*/ 359 h 400"/>
                <a:gd name="T38" fmla="*/ 33 w 501"/>
                <a:gd name="T39" fmla="*/ 42 h 400"/>
                <a:gd name="T40" fmla="*/ 36 w 501"/>
                <a:gd name="T41" fmla="*/ 36 h 400"/>
                <a:gd name="T42" fmla="*/ 42 w 501"/>
                <a:gd name="T43" fmla="*/ 33 h 400"/>
                <a:gd name="T44" fmla="*/ 459 w 501"/>
                <a:gd name="T45" fmla="*/ 33 h 400"/>
                <a:gd name="T46" fmla="*/ 465 w 501"/>
                <a:gd name="T47" fmla="*/ 36 h 400"/>
                <a:gd name="T48" fmla="*/ 467 w 501"/>
                <a:gd name="T49" fmla="*/ 42 h 400"/>
                <a:gd name="T50" fmla="*/ 467 w 501"/>
                <a:gd name="T51" fmla="*/ 359 h 400"/>
                <a:gd name="T52" fmla="*/ 467 w 501"/>
                <a:gd name="T53" fmla="*/ 359 h 400"/>
                <a:gd name="T54" fmla="*/ 467 w 501"/>
                <a:gd name="T55" fmla="*/ 35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1" h="400">
                  <a:moveTo>
                    <a:pt x="488" y="12"/>
                  </a:moveTo>
                  <a:cubicBezTo>
                    <a:pt x="480" y="4"/>
                    <a:pt x="470" y="0"/>
                    <a:pt x="459" y="0"/>
                  </a:cubicBezTo>
                  <a:cubicBezTo>
                    <a:pt x="42" y="0"/>
                    <a:pt x="42" y="0"/>
                    <a:pt x="42" y="0"/>
                  </a:cubicBezTo>
                  <a:cubicBezTo>
                    <a:pt x="30" y="0"/>
                    <a:pt x="20" y="4"/>
                    <a:pt x="12" y="12"/>
                  </a:cubicBezTo>
                  <a:cubicBezTo>
                    <a:pt x="4" y="20"/>
                    <a:pt x="0" y="30"/>
                    <a:pt x="0" y="42"/>
                  </a:cubicBezTo>
                  <a:cubicBezTo>
                    <a:pt x="0" y="359"/>
                    <a:pt x="0" y="359"/>
                    <a:pt x="0" y="359"/>
                  </a:cubicBezTo>
                  <a:cubicBezTo>
                    <a:pt x="0" y="370"/>
                    <a:pt x="4" y="380"/>
                    <a:pt x="12" y="388"/>
                  </a:cubicBezTo>
                  <a:cubicBezTo>
                    <a:pt x="20" y="396"/>
                    <a:pt x="30" y="400"/>
                    <a:pt x="42" y="400"/>
                  </a:cubicBezTo>
                  <a:cubicBezTo>
                    <a:pt x="459" y="400"/>
                    <a:pt x="459" y="400"/>
                    <a:pt x="459" y="400"/>
                  </a:cubicBezTo>
                  <a:cubicBezTo>
                    <a:pt x="470" y="400"/>
                    <a:pt x="480" y="396"/>
                    <a:pt x="488" y="388"/>
                  </a:cubicBezTo>
                  <a:cubicBezTo>
                    <a:pt x="496" y="380"/>
                    <a:pt x="501" y="370"/>
                    <a:pt x="501" y="359"/>
                  </a:cubicBezTo>
                  <a:cubicBezTo>
                    <a:pt x="501" y="42"/>
                    <a:pt x="501" y="42"/>
                    <a:pt x="501" y="42"/>
                  </a:cubicBezTo>
                  <a:cubicBezTo>
                    <a:pt x="501" y="30"/>
                    <a:pt x="496" y="20"/>
                    <a:pt x="488" y="12"/>
                  </a:cubicBezTo>
                  <a:close/>
                  <a:moveTo>
                    <a:pt x="467" y="359"/>
                  </a:moveTo>
                  <a:cubicBezTo>
                    <a:pt x="467" y="361"/>
                    <a:pt x="466" y="363"/>
                    <a:pt x="465" y="365"/>
                  </a:cubicBezTo>
                  <a:cubicBezTo>
                    <a:pt x="463" y="366"/>
                    <a:pt x="461" y="367"/>
                    <a:pt x="459" y="367"/>
                  </a:cubicBezTo>
                  <a:cubicBezTo>
                    <a:pt x="42" y="367"/>
                    <a:pt x="42" y="367"/>
                    <a:pt x="42" y="367"/>
                  </a:cubicBezTo>
                  <a:cubicBezTo>
                    <a:pt x="39" y="367"/>
                    <a:pt x="38" y="366"/>
                    <a:pt x="36" y="365"/>
                  </a:cubicBezTo>
                  <a:cubicBezTo>
                    <a:pt x="34" y="363"/>
                    <a:pt x="33" y="361"/>
                    <a:pt x="33" y="359"/>
                  </a:cubicBezTo>
                  <a:cubicBezTo>
                    <a:pt x="33" y="42"/>
                    <a:pt x="33" y="42"/>
                    <a:pt x="33" y="42"/>
                  </a:cubicBezTo>
                  <a:cubicBezTo>
                    <a:pt x="33" y="39"/>
                    <a:pt x="34" y="37"/>
                    <a:pt x="36" y="36"/>
                  </a:cubicBezTo>
                  <a:cubicBezTo>
                    <a:pt x="38" y="34"/>
                    <a:pt x="39" y="33"/>
                    <a:pt x="42" y="33"/>
                  </a:cubicBezTo>
                  <a:cubicBezTo>
                    <a:pt x="459" y="33"/>
                    <a:pt x="459" y="33"/>
                    <a:pt x="459" y="33"/>
                  </a:cubicBezTo>
                  <a:cubicBezTo>
                    <a:pt x="461" y="33"/>
                    <a:pt x="463" y="34"/>
                    <a:pt x="465" y="36"/>
                  </a:cubicBezTo>
                  <a:cubicBezTo>
                    <a:pt x="466" y="37"/>
                    <a:pt x="467" y="39"/>
                    <a:pt x="467" y="42"/>
                  </a:cubicBezTo>
                  <a:lnTo>
                    <a:pt x="467" y="359"/>
                  </a:lnTo>
                  <a:close/>
                  <a:moveTo>
                    <a:pt x="467" y="359"/>
                  </a:moveTo>
                  <a:cubicBezTo>
                    <a:pt x="467" y="359"/>
                    <a:pt x="467" y="359"/>
                    <a:pt x="467" y="359"/>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42" name="Rectangle 49">
              <a:extLst>
                <a:ext uri="{FF2B5EF4-FFF2-40B4-BE49-F238E27FC236}">
                  <a16:creationId xmlns:a16="http://schemas.microsoft.com/office/drawing/2014/main" id="{A37C4EDD-0A47-4345-B7C4-0F4CCBA340B8}"/>
                </a:ext>
              </a:extLst>
            </p:cNvPr>
            <p:cNvSpPr>
              <a:spLocks noChangeArrowheads="1"/>
            </p:cNvSpPr>
            <p:nvPr/>
          </p:nvSpPr>
          <p:spPr bwMode="auto">
            <a:xfrm>
              <a:off x="1555750" y="5619751"/>
              <a:ext cx="249237" cy="377826"/>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43" name="Rectangle 50">
              <a:extLst>
                <a:ext uri="{FF2B5EF4-FFF2-40B4-BE49-F238E27FC236}">
                  <a16:creationId xmlns:a16="http://schemas.microsoft.com/office/drawing/2014/main" id="{F6A9FC40-046C-4A24-BCC4-4FA691C9DDA8}"/>
                </a:ext>
              </a:extLst>
            </p:cNvPr>
            <p:cNvSpPr>
              <a:spLocks noChangeArrowheads="1"/>
            </p:cNvSpPr>
            <p:nvPr/>
          </p:nvSpPr>
          <p:spPr bwMode="auto">
            <a:xfrm>
              <a:off x="1931986" y="5113339"/>
              <a:ext cx="253999" cy="884237"/>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44" name="Rectangle 51">
              <a:extLst>
                <a:ext uri="{FF2B5EF4-FFF2-40B4-BE49-F238E27FC236}">
                  <a16:creationId xmlns:a16="http://schemas.microsoft.com/office/drawing/2014/main" id="{FDF9A1A0-9988-4342-A0ED-B2ED662389E5}"/>
                </a:ext>
              </a:extLst>
            </p:cNvPr>
            <p:cNvSpPr>
              <a:spLocks noChangeArrowheads="1"/>
            </p:cNvSpPr>
            <p:nvPr/>
          </p:nvSpPr>
          <p:spPr bwMode="auto">
            <a:xfrm>
              <a:off x="2309814" y="5367341"/>
              <a:ext cx="252412" cy="630238"/>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sp>
          <p:nvSpPr>
            <p:cNvPr id="245" name="Rectangle 52">
              <a:extLst>
                <a:ext uri="{FF2B5EF4-FFF2-40B4-BE49-F238E27FC236}">
                  <a16:creationId xmlns:a16="http://schemas.microsoft.com/office/drawing/2014/main" id="{B1B7AF26-0410-4DB3-912B-509D189A6F7D}"/>
                </a:ext>
              </a:extLst>
            </p:cNvPr>
            <p:cNvSpPr>
              <a:spLocks noChangeArrowheads="1"/>
            </p:cNvSpPr>
            <p:nvPr/>
          </p:nvSpPr>
          <p:spPr bwMode="auto">
            <a:xfrm>
              <a:off x="2687639" y="4989513"/>
              <a:ext cx="252412" cy="1008064"/>
            </a:xfrm>
            <a:prstGeom prst="rect">
              <a:avLst/>
            </a:prstGeom>
            <a:grpFill/>
            <a:ln w="9525">
              <a:noFill/>
              <a:miter lim="800000"/>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246" name="Freeform 72">
            <a:extLst>
              <a:ext uri="{FF2B5EF4-FFF2-40B4-BE49-F238E27FC236}">
                <a16:creationId xmlns:a16="http://schemas.microsoft.com/office/drawing/2014/main" id="{742ED505-3F09-4D1D-9CAE-0A651D508152}"/>
              </a:ext>
            </a:extLst>
          </p:cNvPr>
          <p:cNvSpPr>
            <a:spLocks noChangeAspect="1" noEditPoints="1"/>
          </p:cNvSpPr>
          <p:nvPr/>
        </p:nvSpPr>
        <p:spPr bwMode="auto">
          <a:xfrm>
            <a:off x="6085280" y="1446697"/>
            <a:ext cx="311524" cy="308996"/>
          </a:xfrm>
          <a:custGeom>
            <a:avLst/>
            <a:gdLst>
              <a:gd name="T0" fmla="*/ 459 w 467"/>
              <a:gd name="T1" fmla="*/ 300 h 463"/>
              <a:gd name="T2" fmla="*/ 359 w 467"/>
              <a:gd name="T3" fmla="*/ 306 h 463"/>
              <a:gd name="T4" fmla="*/ 387 w 467"/>
              <a:gd name="T5" fmla="*/ 341 h 463"/>
              <a:gd name="T6" fmla="*/ 267 w 467"/>
              <a:gd name="T7" fmla="*/ 402 h 463"/>
              <a:gd name="T8" fmla="*/ 317 w 467"/>
              <a:gd name="T9" fmla="*/ 234 h 463"/>
              <a:gd name="T10" fmla="*/ 334 w 467"/>
              <a:gd name="T11" fmla="*/ 217 h 463"/>
              <a:gd name="T12" fmla="*/ 329 w 467"/>
              <a:gd name="T13" fmla="*/ 172 h 463"/>
              <a:gd name="T14" fmla="*/ 267 w 467"/>
              <a:gd name="T15" fmla="*/ 167 h 463"/>
              <a:gd name="T16" fmla="*/ 291 w 467"/>
              <a:gd name="T17" fmla="*/ 100 h 463"/>
              <a:gd name="T18" fmla="*/ 281 w 467"/>
              <a:gd name="T19" fmla="*/ 20 h 463"/>
              <a:gd name="T20" fmla="*/ 186 w 467"/>
              <a:gd name="T21" fmla="*/ 20 h 463"/>
              <a:gd name="T22" fmla="*/ 176 w 467"/>
              <a:gd name="T23" fmla="*/ 100 h 463"/>
              <a:gd name="T24" fmla="*/ 200 w 467"/>
              <a:gd name="T25" fmla="*/ 167 h 463"/>
              <a:gd name="T26" fmla="*/ 138 w 467"/>
              <a:gd name="T27" fmla="*/ 172 h 463"/>
              <a:gd name="T28" fmla="*/ 133 w 467"/>
              <a:gd name="T29" fmla="*/ 217 h 463"/>
              <a:gd name="T30" fmla="*/ 150 w 467"/>
              <a:gd name="T31" fmla="*/ 234 h 463"/>
              <a:gd name="T32" fmla="*/ 200 w 467"/>
              <a:gd name="T33" fmla="*/ 402 h 463"/>
              <a:gd name="T34" fmla="*/ 80 w 467"/>
              <a:gd name="T35" fmla="*/ 341 h 463"/>
              <a:gd name="T36" fmla="*/ 108 w 467"/>
              <a:gd name="T37" fmla="*/ 306 h 463"/>
              <a:gd name="T38" fmla="*/ 8 w 467"/>
              <a:gd name="T39" fmla="*/ 300 h 463"/>
              <a:gd name="T40" fmla="*/ 0 w 467"/>
              <a:gd name="T41" fmla="*/ 309 h 463"/>
              <a:gd name="T42" fmla="*/ 5 w 467"/>
              <a:gd name="T43" fmla="*/ 408 h 463"/>
              <a:gd name="T44" fmla="*/ 14 w 467"/>
              <a:gd name="T45" fmla="*/ 406 h 463"/>
              <a:gd name="T46" fmla="*/ 122 w 467"/>
              <a:gd name="T47" fmla="*/ 441 h 463"/>
              <a:gd name="T48" fmla="*/ 346 w 467"/>
              <a:gd name="T49" fmla="*/ 441 h 463"/>
              <a:gd name="T50" fmla="*/ 453 w 467"/>
              <a:gd name="T51" fmla="*/ 406 h 463"/>
              <a:gd name="T52" fmla="*/ 462 w 467"/>
              <a:gd name="T53" fmla="*/ 408 h 463"/>
              <a:gd name="T54" fmla="*/ 467 w 467"/>
              <a:gd name="T55" fmla="*/ 309 h 463"/>
              <a:gd name="T56" fmla="*/ 245 w 467"/>
              <a:gd name="T57" fmla="*/ 78 h 463"/>
              <a:gd name="T58" fmla="*/ 222 w 467"/>
              <a:gd name="T59" fmla="*/ 78 h 463"/>
              <a:gd name="T60" fmla="*/ 222 w 467"/>
              <a:gd name="T61" fmla="*/ 55 h 463"/>
              <a:gd name="T62" fmla="*/ 245 w 467"/>
              <a:gd name="T63" fmla="*/ 55 h 463"/>
              <a:gd name="T64" fmla="*/ 245 w 467"/>
              <a:gd name="T65" fmla="*/ 78 h 463"/>
              <a:gd name="T66" fmla="*/ 245 w 467"/>
              <a:gd name="T67" fmla="*/ 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7" h="463">
                <a:moveTo>
                  <a:pt x="465" y="303"/>
                </a:moveTo>
                <a:cubicBezTo>
                  <a:pt x="463" y="301"/>
                  <a:pt x="461" y="300"/>
                  <a:pt x="459" y="300"/>
                </a:cubicBezTo>
                <a:cubicBezTo>
                  <a:pt x="367" y="300"/>
                  <a:pt x="367" y="300"/>
                  <a:pt x="367" y="300"/>
                </a:cubicBezTo>
                <a:cubicBezTo>
                  <a:pt x="363" y="300"/>
                  <a:pt x="361" y="302"/>
                  <a:pt x="359" y="306"/>
                </a:cubicBezTo>
                <a:cubicBezTo>
                  <a:pt x="358" y="309"/>
                  <a:pt x="358" y="312"/>
                  <a:pt x="361" y="315"/>
                </a:cubicBezTo>
                <a:cubicBezTo>
                  <a:pt x="387" y="341"/>
                  <a:pt x="387" y="341"/>
                  <a:pt x="387" y="341"/>
                </a:cubicBezTo>
                <a:cubicBezTo>
                  <a:pt x="376" y="357"/>
                  <a:pt x="359" y="370"/>
                  <a:pt x="338" y="381"/>
                </a:cubicBezTo>
                <a:cubicBezTo>
                  <a:pt x="316" y="392"/>
                  <a:pt x="293" y="399"/>
                  <a:pt x="267" y="402"/>
                </a:cubicBezTo>
                <a:cubicBezTo>
                  <a:pt x="267" y="234"/>
                  <a:pt x="267" y="234"/>
                  <a:pt x="267" y="234"/>
                </a:cubicBezTo>
                <a:cubicBezTo>
                  <a:pt x="317" y="234"/>
                  <a:pt x="317" y="234"/>
                  <a:pt x="317" y="234"/>
                </a:cubicBezTo>
                <a:cubicBezTo>
                  <a:pt x="322" y="234"/>
                  <a:pt x="325" y="232"/>
                  <a:pt x="329" y="229"/>
                </a:cubicBezTo>
                <a:cubicBezTo>
                  <a:pt x="332" y="225"/>
                  <a:pt x="334" y="221"/>
                  <a:pt x="334" y="217"/>
                </a:cubicBezTo>
                <a:cubicBezTo>
                  <a:pt x="334" y="184"/>
                  <a:pt x="334" y="184"/>
                  <a:pt x="334" y="184"/>
                </a:cubicBezTo>
                <a:cubicBezTo>
                  <a:pt x="334" y="179"/>
                  <a:pt x="332" y="175"/>
                  <a:pt x="329" y="172"/>
                </a:cubicBezTo>
                <a:cubicBezTo>
                  <a:pt x="325" y="169"/>
                  <a:pt x="322" y="167"/>
                  <a:pt x="317" y="167"/>
                </a:cubicBezTo>
                <a:cubicBezTo>
                  <a:pt x="267" y="167"/>
                  <a:pt x="267" y="167"/>
                  <a:pt x="267" y="167"/>
                </a:cubicBezTo>
                <a:cubicBezTo>
                  <a:pt x="267" y="124"/>
                  <a:pt x="267" y="124"/>
                  <a:pt x="267" y="124"/>
                </a:cubicBezTo>
                <a:cubicBezTo>
                  <a:pt x="277" y="118"/>
                  <a:pt x="285" y="110"/>
                  <a:pt x="291" y="100"/>
                </a:cubicBezTo>
                <a:cubicBezTo>
                  <a:pt x="297" y="90"/>
                  <a:pt x="300" y="79"/>
                  <a:pt x="300" y="67"/>
                </a:cubicBezTo>
                <a:cubicBezTo>
                  <a:pt x="300" y="48"/>
                  <a:pt x="294" y="33"/>
                  <a:pt x="281" y="20"/>
                </a:cubicBezTo>
                <a:cubicBezTo>
                  <a:pt x="268" y="7"/>
                  <a:pt x="252" y="0"/>
                  <a:pt x="234" y="0"/>
                </a:cubicBezTo>
                <a:cubicBezTo>
                  <a:pt x="215" y="0"/>
                  <a:pt x="199" y="7"/>
                  <a:pt x="186" y="20"/>
                </a:cubicBezTo>
                <a:cubicBezTo>
                  <a:pt x="173" y="33"/>
                  <a:pt x="167" y="48"/>
                  <a:pt x="167" y="67"/>
                </a:cubicBezTo>
                <a:cubicBezTo>
                  <a:pt x="167" y="79"/>
                  <a:pt x="170" y="90"/>
                  <a:pt x="176" y="100"/>
                </a:cubicBezTo>
                <a:cubicBezTo>
                  <a:pt x="182" y="110"/>
                  <a:pt x="190" y="118"/>
                  <a:pt x="200" y="124"/>
                </a:cubicBezTo>
                <a:cubicBezTo>
                  <a:pt x="200" y="167"/>
                  <a:pt x="200" y="167"/>
                  <a:pt x="200" y="167"/>
                </a:cubicBezTo>
                <a:cubicBezTo>
                  <a:pt x="150" y="167"/>
                  <a:pt x="150" y="167"/>
                  <a:pt x="150" y="167"/>
                </a:cubicBezTo>
                <a:cubicBezTo>
                  <a:pt x="146" y="167"/>
                  <a:pt x="142" y="169"/>
                  <a:pt x="138" y="172"/>
                </a:cubicBezTo>
                <a:cubicBezTo>
                  <a:pt x="135" y="175"/>
                  <a:pt x="133" y="179"/>
                  <a:pt x="133" y="184"/>
                </a:cubicBezTo>
                <a:cubicBezTo>
                  <a:pt x="133" y="217"/>
                  <a:pt x="133" y="217"/>
                  <a:pt x="133" y="217"/>
                </a:cubicBezTo>
                <a:cubicBezTo>
                  <a:pt x="133" y="221"/>
                  <a:pt x="135" y="225"/>
                  <a:pt x="138" y="229"/>
                </a:cubicBezTo>
                <a:cubicBezTo>
                  <a:pt x="142" y="232"/>
                  <a:pt x="146" y="234"/>
                  <a:pt x="150" y="234"/>
                </a:cubicBezTo>
                <a:cubicBezTo>
                  <a:pt x="200" y="234"/>
                  <a:pt x="200" y="234"/>
                  <a:pt x="200" y="234"/>
                </a:cubicBezTo>
                <a:cubicBezTo>
                  <a:pt x="200" y="402"/>
                  <a:pt x="200" y="402"/>
                  <a:pt x="200" y="402"/>
                </a:cubicBezTo>
                <a:cubicBezTo>
                  <a:pt x="174" y="399"/>
                  <a:pt x="151" y="392"/>
                  <a:pt x="129" y="381"/>
                </a:cubicBezTo>
                <a:cubicBezTo>
                  <a:pt x="108" y="370"/>
                  <a:pt x="92" y="357"/>
                  <a:pt x="80" y="341"/>
                </a:cubicBezTo>
                <a:cubicBezTo>
                  <a:pt x="106" y="315"/>
                  <a:pt x="106" y="315"/>
                  <a:pt x="106" y="315"/>
                </a:cubicBezTo>
                <a:cubicBezTo>
                  <a:pt x="109" y="312"/>
                  <a:pt x="109" y="309"/>
                  <a:pt x="108" y="306"/>
                </a:cubicBezTo>
                <a:cubicBezTo>
                  <a:pt x="107" y="302"/>
                  <a:pt x="104" y="300"/>
                  <a:pt x="100" y="300"/>
                </a:cubicBezTo>
                <a:cubicBezTo>
                  <a:pt x="8" y="300"/>
                  <a:pt x="8" y="300"/>
                  <a:pt x="8" y="300"/>
                </a:cubicBezTo>
                <a:cubicBezTo>
                  <a:pt x="6" y="300"/>
                  <a:pt x="4" y="301"/>
                  <a:pt x="2" y="303"/>
                </a:cubicBezTo>
                <a:cubicBezTo>
                  <a:pt x="1" y="304"/>
                  <a:pt x="0" y="306"/>
                  <a:pt x="0" y="309"/>
                </a:cubicBezTo>
                <a:cubicBezTo>
                  <a:pt x="0" y="400"/>
                  <a:pt x="0" y="400"/>
                  <a:pt x="0" y="400"/>
                </a:cubicBezTo>
                <a:cubicBezTo>
                  <a:pt x="0" y="404"/>
                  <a:pt x="2" y="407"/>
                  <a:pt x="5" y="408"/>
                </a:cubicBezTo>
                <a:cubicBezTo>
                  <a:pt x="7" y="409"/>
                  <a:pt x="8" y="409"/>
                  <a:pt x="8" y="409"/>
                </a:cubicBezTo>
                <a:cubicBezTo>
                  <a:pt x="11" y="409"/>
                  <a:pt x="13" y="408"/>
                  <a:pt x="14" y="406"/>
                </a:cubicBezTo>
                <a:cubicBezTo>
                  <a:pt x="39" y="382"/>
                  <a:pt x="39" y="382"/>
                  <a:pt x="39" y="382"/>
                </a:cubicBezTo>
                <a:cubicBezTo>
                  <a:pt x="59" y="407"/>
                  <a:pt x="87" y="427"/>
                  <a:pt x="122" y="441"/>
                </a:cubicBezTo>
                <a:cubicBezTo>
                  <a:pt x="156" y="456"/>
                  <a:pt x="194" y="463"/>
                  <a:pt x="234" y="463"/>
                </a:cubicBezTo>
                <a:cubicBezTo>
                  <a:pt x="274" y="463"/>
                  <a:pt x="311" y="456"/>
                  <a:pt x="346" y="441"/>
                </a:cubicBezTo>
                <a:cubicBezTo>
                  <a:pt x="380" y="427"/>
                  <a:pt x="408" y="407"/>
                  <a:pt x="429" y="382"/>
                </a:cubicBezTo>
                <a:cubicBezTo>
                  <a:pt x="453" y="406"/>
                  <a:pt x="453" y="406"/>
                  <a:pt x="453" y="406"/>
                </a:cubicBezTo>
                <a:cubicBezTo>
                  <a:pt x="455" y="408"/>
                  <a:pt x="457" y="409"/>
                  <a:pt x="459" y="409"/>
                </a:cubicBezTo>
                <a:cubicBezTo>
                  <a:pt x="460" y="409"/>
                  <a:pt x="461" y="409"/>
                  <a:pt x="462" y="408"/>
                </a:cubicBezTo>
                <a:cubicBezTo>
                  <a:pt x="465" y="407"/>
                  <a:pt x="467" y="404"/>
                  <a:pt x="467" y="400"/>
                </a:cubicBezTo>
                <a:cubicBezTo>
                  <a:pt x="467" y="309"/>
                  <a:pt x="467" y="309"/>
                  <a:pt x="467" y="309"/>
                </a:cubicBezTo>
                <a:cubicBezTo>
                  <a:pt x="467" y="306"/>
                  <a:pt x="466" y="304"/>
                  <a:pt x="465" y="303"/>
                </a:cubicBezTo>
                <a:close/>
                <a:moveTo>
                  <a:pt x="245" y="78"/>
                </a:moveTo>
                <a:cubicBezTo>
                  <a:pt x="242" y="82"/>
                  <a:pt x="238" y="83"/>
                  <a:pt x="234" y="83"/>
                </a:cubicBezTo>
                <a:cubicBezTo>
                  <a:pt x="229" y="83"/>
                  <a:pt x="225" y="82"/>
                  <a:pt x="222" y="78"/>
                </a:cubicBezTo>
                <a:cubicBezTo>
                  <a:pt x="219" y="75"/>
                  <a:pt x="217" y="71"/>
                  <a:pt x="217" y="67"/>
                </a:cubicBezTo>
                <a:cubicBezTo>
                  <a:pt x="217" y="62"/>
                  <a:pt x="219" y="58"/>
                  <a:pt x="222" y="55"/>
                </a:cubicBezTo>
                <a:cubicBezTo>
                  <a:pt x="225" y="52"/>
                  <a:pt x="229" y="50"/>
                  <a:pt x="234" y="50"/>
                </a:cubicBezTo>
                <a:cubicBezTo>
                  <a:pt x="238" y="50"/>
                  <a:pt x="242" y="52"/>
                  <a:pt x="245" y="55"/>
                </a:cubicBezTo>
                <a:cubicBezTo>
                  <a:pt x="249" y="58"/>
                  <a:pt x="250" y="62"/>
                  <a:pt x="250" y="67"/>
                </a:cubicBezTo>
                <a:cubicBezTo>
                  <a:pt x="250" y="71"/>
                  <a:pt x="249" y="75"/>
                  <a:pt x="245" y="78"/>
                </a:cubicBezTo>
                <a:close/>
                <a:moveTo>
                  <a:pt x="245" y="78"/>
                </a:moveTo>
                <a:cubicBezTo>
                  <a:pt x="245" y="78"/>
                  <a:pt x="245" y="78"/>
                  <a:pt x="245" y="78"/>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247" name="Freeform 76">
            <a:extLst>
              <a:ext uri="{FF2B5EF4-FFF2-40B4-BE49-F238E27FC236}">
                <a16:creationId xmlns:a16="http://schemas.microsoft.com/office/drawing/2014/main" id="{1E8DEB2F-9036-4F5F-BEED-E717B0CC9D1C}"/>
              </a:ext>
            </a:extLst>
          </p:cNvPr>
          <p:cNvSpPr>
            <a:spLocks noChangeAspect="1" noEditPoints="1"/>
          </p:cNvSpPr>
          <p:nvPr/>
        </p:nvSpPr>
        <p:spPr bwMode="auto">
          <a:xfrm>
            <a:off x="6778618" y="1469449"/>
            <a:ext cx="223600" cy="263490"/>
          </a:xfrm>
          <a:custGeom>
            <a:avLst/>
            <a:gdLst>
              <a:gd name="T0" fmla="*/ 329 w 334"/>
              <a:gd name="T1" fmla="*/ 13 h 394"/>
              <a:gd name="T2" fmla="*/ 315 w 334"/>
              <a:gd name="T3" fmla="*/ 2 h 394"/>
              <a:gd name="T4" fmla="*/ 303 w 334"/>
              <a:gd name="T5" fmla="*/ 0 h 394"/>
              <a:gd name="T6" fmla="*/ 30 w 334"/>
              <a:gd name="T7" fmla="*/ 0 h 394"/>
              <a:gd name="T8" fmla="*/ 19 w 334"/>
              <a:gd name="T9" fmla="*/ 2 h 394"/>
              <a:gd name="T10" fmla="*/ 5 w 334"/>
              <a:gd name="T11" fmla="*/ 13 h 394"/>
              <a:gd name="T12" fmla="*/ 0 w 334"/>
              <a:gd name="T13" fmla="*/ 29 h 394"/>
              <a:gd name="T14" fmla="*/ 0 w 334"/>
              <a:gd name="T15" fmla="*/ 365 h 394"/>
              <a:gd name="T16" fmla="*/ 5 w 334"/>
              <a:gd name="T17" fmla="*/ 381 h 394"/>
              <a:gd name="T18" fmla="*/ 19 w 334"/>
              <a:gd name="T19" fmla="*/ 392 h 394"/>
              <a:gd name="T20" fmla="*/ 30 w 334"/>
              <a:gd name="T21" fmla="*/ 394 h 394"/>
              <a:gd name="T22" fmla="*/ 52 w 334"/>
              <a:gd name="T23" fmla="*/ 386 h 394"/>
              <a:gd name="T24" fmla="*/ 167 w 334"/>
              <a:gd name="T25" fmla="*/ 275 h 394"/>
              <a:gd name="T26" fmla="*/ 282 w 334"/>
              <a:gd name="T27" fmla="*/ 386 h 394"/>
              <a:gd name="T28" fmla="*/ 303 w 334"/>
              <a:gd name="T29" fmla="*/ 394 h 394"/>
              <a:gd name="T30" fmla="*/ 315 w 334"/>
              <a:gd name="T31" fmla="*/ 392 h 394"/>
              <a:gd name="T32" fmla="*/ 329 w 334"/>
              <a:gd name="T33" fmla="*/ 381 h 394"/>
              <a:gd name="T34" fmla="*/ 334 w 334"/>
              <a:gd name="T35" fmla="*/ 365 h 394"/>
              <a:gd name="T36" fmla="*/ 334 w 334"/>
              <a:gd name="T37" fmla="*/ 29 h 394"/>
              <a:gd name="T38" fmla="*/ 329 w 334"/>
              <a:gd name="T39" fmla="*/ 13 h 394"/>
              <a:gd name="T40" fmla="*/ 300 w 334"/>
              <a:gd name="T41" fmla="*/ 357 h 394"/>
              <a:gd name="T42" fmla="*/ 190 w 334"/>
              <a:gd name="T43" fmla="*/ 251 h 394"/>
              <a:gd name="T44" fmla="*/ 167 w 334"/>
              <a:gd name="T45" fmla="*/ 229 h 394"/>
              <a:gd name="T46" fmla="*/ 144 w 334"/>
              <a:gd name="T47" fmla="*/ 251 h 394"/>
              <a:gd name="T48" fmla="*/ 33 w 334"/>
              <a:gd name="T49" fmla="*/ 357 h 394"/>
              <a:gd name="T50" fmla="*/ 33 w 334"/>
              <a:gd name="T51" fmla="*/ 33 h 394"/>
              <a:gd name="T52" fmla="*/ 300 w 334"/>
              <a:gd name="T53" fmla="*/ 33 h 394"/>
              <a:gd name="T54" fmla="*/ 300 w 334"/>
              <a:gd name="T55" fmla="*/ 357 h 394"/>
              <a:gd name="T56" fmla="*/ 300 w 334"/>
              <a:gd name="T57" fmla="*/ 357 h 394"/>
              <a:gd name="T58" fmla="*/ 300 w 334"/>
              <a:gd name="T59" fmla="*/ 35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4" h="394">
                <a:moveTo>
                  <a:pt x="329" y="13"/>
                </a:moveTo>
                <a:cubicBezTo>
                  <a:pt x="325" y="8"/>
                  <a:pt x="321" y="5"/>
                  <a:pt x="315" y="2"/>
                </a:cubicBezTo>
                <a:cubicBezTo>
                  <a:pt x="311" y="1"/>
                  <a:pt x="307" y="0"/>
                  <a:pt x="303" y="0"/>
                </a:cubicBezTo>
                <a:cubicBezTo>
                  <a:pt x="30" y="0"/>
                  <a:pt x="30" y="0"/>
                  <a:pt x="30" y="0"/>
                </a:cubicBezTo>
                <a:cubicBezTo>
                  <a:pt x="26" y="0"/>
                  <a:pt x="22" y="1"/>
                  <a:pt x="19" y="2"/>
                </a:cubicBezTo>
                <a:cubicBezTo>
                  <a:pt x="13" y="5"/>
                  <a:pt x="8" y="8"/>
                  <a:pt x="5" y="13"/>
                </a:cubicBezTo>
                <a:cubicBezTo>
                  <a:pt x="2" y="18"/>
                  <a:pt x="0" y="23"/>
                  <a:pt x="0" y="29"/>
                </a:cubicBezTo>
                <a:cubicBezTo>
                  <a:pt x="0" y="365"/>
                  <a:pt x="0" y="365"/>
                  <a:pt x="0" y="365"/>
                </a:cubicBezTo>
                <a:cubicBezTo>
                  <a:pt x="0" y="371"/>
                  <a:pt x="2" y="377"/>
                  <a:pt x="5" y="381"/>
                </a:cubicBezTo>
                <a:cubicBezTo>
                  <a:pt x="8" y="386"/>
                  <a:pt x="13" y="390"/>
                  <a:pt x="19" y="392"/>
                </a:cubicBezTo>
                <a:cubicBezTo>
                  <a:pt x="22" y="394"/>
                  <a:pt x="26" y="394"/>
                  <a:pt x="30" y="394"/>
                </a:cubicBezTo>
                <a:cubicBezTo>
                  <a:pt x="38" y="394"/>
                  <a:pt x="46" y="392"/>
                  <a:pt x="52" y="386"/>
                </a:cubicBezTo>
                <a:cubicBezTo>
                  <a:pt x="167" y="275"/>
                  <a:pt x="167" y="275"/>
                  <a:pt x="167" y="275"/>
                </a:cubicBezTo>
                <a:cubicBezTo>
                  <a:pt x="282" y="386"/>
                  <a:pt x="282" y="386"/>
                  <a:pt x="282" y="386"/>
                </a:cubicBezTo>
                <a:cubicBezTo>
                  <a:pt x="288" y="391"/>
                  <a:pt x="295" y="394"/>
                  <a:pt x="303" y="394"/>
                </a:cubicBezTo>
                <a:cubicBezTo>
                  <a:pt x="308" y="394"/>
                  <a:pt x="312" y="394"/>
                  <a:pt x="315" y="392"/>
                </a:cubicBezTo>
                <a:cubicBezTo>
                  <a:pt x="321" y="390"/>
                  <a:pt x="325" y="386"/>
                  <a:pt x="329" y="381"/>
                </a:cubicBezTo>
                <a:cubicBezTo>
                  <a:pt x="332" y="377"/>
                  <a:pt x="334" y="371"/>
                  <a:pt x="334" y="365"/>
                </a:cubicBezTo>
                <a:cubicBezTo>
                  <a:pt x="334" y="29"/>
                  <a:pt x="334" y="29"/>
                  <a:pt x="334" y="29"/>
                </a:cubicBezTo>
                <a:cubicBezTo>
                  <a:pt x="334" y="23"/>
                  <a:pt x="332" y="18"/>
                  <a:pt x="329" y="13"/>
                </a:cubicBezTo>
                <a:close/>
                <a:moveTo>
                  <a:pt x="300" y="357"/>
                </a:moveTo>
                <a:cubicBezTo>
                  <a:pt x="190" y="251"/>
                  <a:pt x="190" y="251"/>
                  <a:pt x="190" y="251"/>
                </a:cubicBezTo>
                <a:cubicBezTo>
                  <a:pt x="167" y="229"/>
                  <a:pt x="167" y="229"/>
                  <a:pt x="167" y="229"/>
                </a:cubicBezTo>
                <a:cubicBezTo>
                  <a:pt x="144" y="251"/>
                  <a:pt x="144" y="251"/>
                  <a:pt x="144" y="251"/>
                </a:cubicBezTo>
                <a:cubicBezTo>
                  <a:pt x="33" y="357"/>
                  <a:pt x="33" y="357"/>
                  <a:pt x="33" y="357"/>
                </a:cubicBezTo>
                <a:cubicBezTo>
                  <a:pt x="33" y="33"/>
                  <a:pt x="33" y="33"/>
                  <a:pt x="33" y="33"/>
                </a:cubicBezTo>
                <a:cubicBezTo>
                  <a:pt x="300" y="33"/>
                  <a:pt x="300" y="33"/>
                  <a:pt x="300" y="33"/>
                </a:cubicBezTo>
                <a:lnTo>
                  <a:pt x="300" y="357"/>
                </a:lnTo>
                <a:close/>
                <a:moveTo>
                  <a:pt x="300" y="357"/>
                </a:moveTo>
                <a:cubicBezTo>
                  <a:pt x="300" y="357"/>
                  <a:pt x="300" y="357"/>
                  <a:pt x="300" y="357"/>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248" name="Freeform 80">
            <a:extLst>
              <a:ext uri="{FF2B5EF4-FFF2-40B4-BE49-F238E27FC236}">
                <a16:creationId xmlns:a16="http://schemas.microsoft.com/office/drawing/2014/main" id="{B477997A-F5A7-46CD-B095-A42D66E23118}"/>
              </a:ext>
            </a:extLst>
          </p:cNvPr>
          <p:cNvSpPr>
            <a:spLocks noChangeAspect="1" noEditPoints="1"/>
          </p:cNvSpPr>
          <p:nvPr/>
        </p:nvSpPr>
        <p:spPr bwMode="auto">
          <a:xfrm>
            <a:off x="5411887" y="1467483"/>
            <a:ext cx="291580" cy="267421"/>
          </a:xfrm>
          <a:custGeom>
            <a:avLst/>
            <a:gdLst>
              <a:gd name="T0" fmla="*/ 413 w 437"/>
              <a:gd name="T1" fmla="*/ 80 h 400"/>
              <a:gd name="T2" fmla="*/ 334 w 437"/>
              <a:gd name="T3" fmla="*/ 352 h 400"/>
              <a:gd name="T4" fmla="*/ 310 w 437"/>
              <a:gd name="T5" fmla="*/ 367 h 400"/>
              <a:gd name="T6" fmla="*/ 32 w 437"/>
              <a:gd name="T7" fmla="*/ 349 h 400"/>
              <a:gd name="T8" fmla="*/ 42 w 437"/>
              <a:gd name="T9" fmla="*/ 334 h 400"/>
              <a:gd name="T10" fmla="*/ 302 w 437"/>
              <a:gd name="T11" fmla="*/ 325 h 400"/>
              <a:gd name="T12" fmla="*/ 392 w 437"/>
              <a:gd name="T13" fmla="*/ 48 h 400"/>
              <a:gd name="T14" fmla="*/ 358 w 437"/>
              <a:gd name="T15" fmla="*/ 0 h 400"/>
              <a:gd name="T16" fmla="*/ 146 w 437"/>
              <a:gd name="T17" fmla="*/ 2 h 400"/>
              <a:gd name="T18" fmla="*/ 134 w 437"/>
              <a:gd name="T19" fmla="*/ 0 h 400"/>
              <a:gd name="T20" fmla="*/ 117 w 437"/>
              <a:gd name="T21" fmla="*/ 9 h 400"/>
              <a:gd name="T22" fmla="*/ 108 w 437"/>
              <a:gd name="T23" fmla="*/ 27 h 400"/>
              <a:gd name="T24" fmla="*/ 100 w 437"/>
              <a:gd name="T25" fmla="*/ 44 h 400"/>
              <a:gd name="T26" fmla="*/ 91 w 437"/>
              <a:gd name="T27" fmla="*/ 56 h 400"/>
              <a:gd name="T28" fmla="*/ 89 w 437"/>
              <a:gd name="T29" fmla="*/ 67 h 400"/>
              <a:gd name="T30" fmla="*/ 83 w 437"/>
              <a:gd name="T31" fmla="*/ 99 h 400"/>
              <a:gd name="T32" fmla="*/ 66 w 437"/>
              <a:gd name="T33" fmla="*/ 127 h 400"/>
              <a:gd name="T34" fmla="*/ 60 w 437"/>
              <a:gd name="T35" fmla="*/ 142 h 400"/>
              <a:gd name="T36" fmla="*/ 54 w 437"/>
              <a:gd name="T37" fmla="*/ 174 h 400"/>
              <a:gd name="T38" fmla="*/ 39 w 437"/>
              <a:gd name="T39" fmla="*/ 204 h 400"/>
              <a:gd name="T40" fmla="*/ 34 w 437"/>
              <a:gd name="T41" fmla="*/ 218 h 400"/>
              <a:gd name="T42" fmla="*/ 26 w 437"/>
              <a:gd name="T43" fmla="*/ 250 h 400"/>
              <a:gd name="T44" fmla="*/ 10 w 437"/>
              <a:gd name="T45" fmla="*/ 280 h 400"/>
              <a:gd name="T46" fmla="*/ 4 w 437"/>
              <a:gd name="T47" fmla="*/ 292 h 400"/>
              <a:gd name="T48" fmla="*/ 6 w 437"/>
              <a:gd name="T49" fmla="*/ 302 h 400"/>
              <a:gd name="T50" fmla="*/ 4 w 437"/>
              <a:gd name="T51" fmla="*/ 319 h 400"/>
              <a:gd name="T52" fmla="*/ 30 w 437"/>
              <a:gd name="T53" fmla="*/ 387 h 400"/>
              <a:gd name="T54" fmla="*/ 310 w 437"/>
              <a:gd name="T55" fmla="*/ 400 h 400"/>
              <a:gd name="T56" fmla="*/ 361 w 437"/>
              <a:gd name="T57" fmla="*/ 361 h 400"/>
              <a:gd name="T58" fmla="*/ 428 w 437"/>
              <a:gd name="T59" fmla="*/ 91 h 400"/>
              <a:gd name="T60" fmla="*/ 157 w 437"/>
              <a:gd name="T61" fmla="*/ 75 h 400"/>
              <a:gd name="T62" fmla="*/ 167 w 437"/>
              <a:gd name="T63" fmla="*/ 67 h 400"/>
              <a:gd name="T64" fmla="*/ 331 w 437"/>
              <a:gd name="T65" fmla="*/ 69 h 400"/>
              <a:gd name="T66" fmla="*/ 326 w 437"/>
              <a:gd name="T67" fmla="*/ 92 h 400"/>
              <a:gd name="T68" fmla="*/ 315 w 437"/>
              <a:gd name="T69" fmla="*/ 100 h 400"/>
              <a:gd name="T70" fmla="*/ 152 w 437"/>
              <a:gd name="T71" fmla="*/ 98 h 400"/>
              <a:gd name="T72" fmla="*/ 129 w 437"/>
              <a:gd name="T73" fmla="*/ 159 h 400"/>
              <a:gd name="T74" fmla="*/ 139 w 437"/>
              <a:gd name="T75" fmla="*/ 136 h 400"/>
              <a:gd name="T76" fmla="*/ 304 w 437"/>
              <a:gd name="T77" fmla="*/ 133 h 400"/>
              <a:gd name="T78" fmla="*/ 310 w 437"/>
              <a:gd name="T79" fmla="*/ 142 h 400"/>
              <a:gd name="T80" fmla="*/ 300 w 437"/>
              <a:gd name="T81" fmla="*/ 164 h 400"/>
              <a:gd name="T82" fmla="*/ 135 w 437"/>
              <a:gd name="T83" fmla="*/ 167 h 400"/>
              <a:gd name="T84" fmla="*/ 129 w 437"/>
              <a:gd name="T85" fmla="*/ 159 h 400"/>
              <a:gd name="T86" fmla="*/ 129 w 437"/>
              <a:gd name="T87" fmla="*/ 15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7" h="400">
                <a:moveTo>
                  <a:pt x="428" y="91"/>
                </a:moveTo>
                <a:cubicBezTo>
                  <a:pt x="425" y="86"/>
                  <a:pt x="420" y="83"/>
                  <a:pt x="413" y="80"/>
                </a:cubicBezTo>
                <a:cubicBezTo>
                  <a:pt x="413" y="86"/>
                  <a:pt x="413" y="91"/>
                  <a:pt x="412" y="95"/>
                </a:cubicBezTo>
                <a:cubicBezTo>
                  <a:pt x="334" y="352"/>
                  <a:pt x="334" y="352"/>
                  <a:pt x="334" y="352"/>
                </a:cubicBezTo>
                <a:cubicBezTo>
                  <a:pt x="332" y="357"/>
                  <a:pt x="329" y="360"/>
                  <a:pt x="324" y="363"/>
                </a:cubicBezTo>
                <a:cubicBezTo>
                  <a:pt x="320" y="366"/>
                  <a:pt x="315" y="367"/>
                  <a:pt x="310" y="367"/>
                </a:cubicBezTo>
                <a:cubicBezTo>
                  <a:pt x="69" y="367"/>
                  <a:pt x="69" y="367"/>
                  <a:pt x="69" y="367"/>
                </a:cubicBezTo>
                <a:cubicBezTo>
                  <a:pt x="48" y="367"/>
                  <a:pt x="36" y="361"/>
                  <a:pt x="32" y="349"/>
                </a:cubicBezTo>
                <a:cubicBezTo>
                  <a:pt x="30" y="344"/>
                  <a:pt x="30" y="340"/>
                  <a:pt x="32" y="338"/>
                </a:cubicBezTo>
                <a:cubicBezTo>
                  <a:pt x="34" y="335"/>
                  <a:pt x="37" y="334"/>
                  <a:pt x="42" y="334"/>
                </a:cubicBezTo>
                <a:cubicBezTo>
                  <a:pt x="268" y="334"/>
                  <a:pt x="268" y="334"/>
                  <a:pt x="268" y="334"/>
                </a:cubicBezTo>
                <a:cubicBezTo>
                  <a:pt x="285" y="334"/>
                  <a:pt x="296" y="331"/>
                  <a:pt x="302" y="325"/>
                </a:cubicBezTo>
                <a:cubicBezTo>
                  <a:pt x="308" y="319"/>
                  <a:pt x="314" y="305"/>
                  <a:pt x="321" y="285"/>
                </a:cubicBezTo>
                <a:cubicBezTo>
                  <a:pt x="392" y="48"/>
                  <a:pt x="392" y="48"/>
                  <a:pt x="392" y="48"/>
                </a:cubicBezTo>
                <a:cubicBezTo>
                  <a:pt x="396" y="36"/>
                  <a:pt x="394" y="24"/>
                  <a:pt x="387" y="15"/>
                </a:cubicBezTo>
                <a:cubicBezTo>
                  <a:pt x="380" y="5"/>
                  <a:pt x="370" y="0"/>
                  <a:pt x="358" y="0"/>
                </a:cubicBezTo>
                <a:cubicBezTo>
                  <a:pt x="159" y="0"/>
                  <a:pt x="159" y="0"/>
                  <a:pt x="159" y="0"/>
                </a:cubicBezTo>
                <a:cubicBezTo>
                  <a:pt x="157" y="0"/>
                  <a:pt x="152" y="1"/>
                  <a:pt x="146" y="2"/>
                </a:cubicBezTo>
                <a:cubicBezTo>
                  <a:pt x="146" y="2"/>
                  <a:pt x="146" y="2"/>
                  <a:pt x="146" y="2"/>
                </a:cubicBezTo>
                <a:cubicBezTo>
                  <a:pt x="141" y="1"/>
                  <a:pt x="137" y="0"/>
                  <a:pt x="134" y="0"/>
                </a:cubicBezTo>
                <a:cubicBezTo>
                  <a:pt x="130" y="0"/>
                  <a:pt x="127" y="1"/>
                  <a:pt x="124" y="3"/>
                </a:cubicBezTo>
                <a:cubicBezTo>
                  <a:pt x="121" y="5"/>
                  <a:pt x="119" y="7"/>
                  <a:pt x="117" y="9"/>
                </a:cubicBezTo>
                <a:cubicBezTo>
                  <a:pt x="116" y="11"/>
                  <a:pt x="114" y="14"/>
                  <a:pt x="112" y="18"/>
                </a:cubicBezTo>
                <a:cubicBezTo>
                  <a:pt x="111" y="21"/>
                  <a:pt x="109" y="24"/>
                  <a:pt x="108" y="27"/>
                </a:cubicBezTo>
                <a:cubicBezTo>
                  <a:pt x="107" y="30"/>
                  <a:pt x="106" y="33"/>
                  <a:pt x="104" y="36"/>
                </a:cubicBezTo>
                <a:cubicBezTo>
                  <a:pt x="103" y="39"/>
                  <a:pt x="101" y="42"/>
                  <a:pt x="100" y="44"/>
                </a:cubicBezTo>
                <a:cubicBezTo>
                  <a:pt x="99" y="45"/>
                  <a:pt x="97" y="47"/>
                  <a:pt x="96" y="50"/>
                </a:cubicBezTo>
                <a:cubicBezTo>
                  <a:pt x="94" y="52"/>
                  <a:pt x="92" y="54"/>
                  <a:pt x="91" y="56"/>
                </a:cubicBezTo>
                <a:cubicBezTo>
                  <a:pt x="90" y="57"/>
                  <a:pt x="89" y="59"/>
                  <a:pt x="88" y="60"/>
                </a:cubicBezTo>
                <a:cubicBezTo>
                  <a:pt x="88" y="62"/>
                  <a:pt x="88" y="64"/>
                  <a:pt x="89" y="67"/>
                </a:cubicBezTo>
                <a:cubicBezTo>
                  <a:pt x="90" y="70"/>
                  <a:pt x="90" y="72"/>
                  <a:pt x="90" y="74"/>
                </a:cubicBezTo>
                <a:cubicBezTo>
                  <a:pt x="89" y="80"/>
                  <a:pt x="87" y="89"/>
                  <a:pt x="83" y="99"/>
                </a:cubicBezTo>
                <a:cubicBezTo>
                  <a:pt x="79" y="109"/>
                  <a:pt x="75" y="116"/>
                  <a:pt x="72" y="121"/>
                </a:cubicBezTo>
                <a:cubicBezTo>
                  <a:pt x="71" y="122"/>
                  <a:pt x="69" y="124"/>
                  <a:pt x="66" y="127"/>
                </a:cubicBezTo>
                <a:cubicBezTo>
                  <a:pt x="63" y="130"/>
                  <a:pt x="61" y="133"/>
                  <a:pt x="60" y="135"/>
                </a:cubicBezTo>
                <a:cubicBezTo>
                  <a:pt x="59" y="136"/>
                  <a:pt x="59" y="138"/>
                  <a:pt x="60" y="142"/>
                </a:cubicBezTo>
                <a:cubicBezTo>
                  <a:pt x="61" y="146"/>
                  <a:pt x="61" y="149"/>
                  <a:pt x="61" y="150"/>
                </a:cubicBezTo>
                <a:cubicBezTo>
                  <a:pt x="60" y="156"/>
                  <a:pt x="58" y="164"/>
                  <a:pt x="54" y="174"/>
                </a:cubicBezTo>
                <a:cubicBezTo>
                  <a:pt x="50" y="184"/>
                  <a:pt x="47" y="192"/>
                  <a:pt x="43" y="198"/>
                </a:cubicBezTo>
                <a:cubicBezTo>
                  <a:pt x="43" y="199"/>
                  <a:pt x="41" y="201"/>
                  <a:pt x="39" y="204"/>
                </a:cubicBezTo>
                <a:cubicBezTo>
                  <a:pt x="36" y="207"/>
                  <a:pt x="35" y="209"/>
                  <a:pt x="34" y="211"/>
                </a:cubicBezTo>
                <a:cubicBezTo>
                  <a:pt x="34" y="213"/>
                  <a:pt x="34" y="215"/>
                  <a:pt x="34" y="218"/>
                </a:cubicBezTo>
                <a:cubicBezTo>
                  <a:pt x="35" y="222"/>
                  <a:pt x="35" y="225"/>
                  <a:pt x="34" y="226"/>
                </a:cubicBezTo>
                <a:cubicBezTo>
                  <a:pt x="33" y="233"/>
                  <a:pt x="30" y="241"/>
                  <a:pt x="26" y="250"/>
                </a:cubicBezTo>
                <a:cubicBezTo>
                  <a:pt x="23" y="259"/>
                  <a:pt x="19" y="267"/>
                  <a:pt x="15" y="274"/>
                </a:cubicBezTo>
                <a:cubicBezTo>
                  <a:pt x="14" y="276"/>
                  <a:pt x="12" y="278"/>
                  <a:pt x="10" y="280"/>
                </a:cubicBezTo>
                <a:cubicBezTo>
                  <a:pt x="9" y="282"/>
                  <a:pt x="7" y="285"/>
                  <a:pt x="6" y="286"/>
                </a:cubicBezTo>
                <a:cubicBezTo>
                  <a:pt x="5" y="288"/>
                  <a:pt x="4" y="290"/>
                  <a:pt x="4" y="292"/>
                </a:cubicBezTo>
                <a:cubicBezTo>
                  <a:pt x="4" y="293"/>
                  <a:pt x="4" y="294"/>
                  <a:pt x="5" y="297"/>
                </a:cubicBezTo>
                <a:cubicBezTo>
                  <a:pt x="5" y="299"/>
                  <a:pt x="6" y="301"/>
                  <a:pt x="6" y="302"/>
                </a:cubicBezTo>
                <a:cubicBezTo>
                  <a:pt x="5" y="305"/>
                  <a:pt x="5" y="308"/>
                  <a:pt x="5" y="312"/>
                </a:cubicBezTo>
                <a:cubicBezTo>
                  <a:pt x="4" y="316"/>
                  <a:pt x="4" y="318"/>
                  <a:pt x="4" y="319"/>
                </a:cubicBezTo>
                <a:cubicBezTo>
                  <a:pt x="0" y="330"/>
                  <a:pt x="0" y="341"/>
                  <a:pt x="4" y="352"/>
                </a:cubicBezTo>
                <a:cubicBezTo>
                  <a:pt x="9" y="366"/>
                  <a:pt x="18" y="377"/>
                  <a:pt x="30" y="387"/>
                </a:cubicBezTo>
                <a:cubicBezTo>
                  <a:pt x="43" y="396"/>
                  <a:pt x="56" y="400"/>
                  <a:pt x="69" y="400"/>
                </a:cubicBezTo>
                <a:cubicBezTo>
                  <a:pt x="310" y="400"/>
                  <a:pt x="310" y="400"/>
                  <a:pt x="310" y="400"/>
                </a:cubicBezTo>
                <a:cubicBezTo>
                  <a:pt x="321" y="400"/>
                  <a:pt x="332" y="397"/>
                  <a:pt x="342" y="389"/>
                </a:cubicBezTo>
                <a:cubicBezTo>
                  <a:pt x="351" y="382"/>
                  <a:pt x="358" y="372"/>
                  <a:pt x="361" y="361"/>
                </a:cubicBezTo>
                <a:cubicBezTo>
                  <a:pt x="433" y="125"/>
                  <a:pt x="433" y="125"/>
                  <a:pt x="433" y="125"/>
                </a:cubicBezTo>
                <a:cubicBezTo>
                  <a:pt x="437" y="112"/>
                  <a:pt x="435" y="101"/>
                  <a:pt x="428" y="91"/>
                </a:cubicBezTo>
                <a:close/>
                <a:moveTo>
                  <a:pt x="151" y="92"/>
                </a:moveTo>
                <a:cubicBezTo>
                  <a:pt x="157" y="75"/>
                  <a:pt x="157" y="75"/>
                  <a:pt x="157" y="75"/>
                </a:cubicBezTo>
                <a:cubicBezTo>
                  <a:pt x="157" y="73"/>
                  <a:pt x="159" y="71"/>
                  <a:pt x="161" y="69"/>
                </a:cubicBezTo>
                <a:cubicBezTo>
                  <a:pt x="163" y="68"/>
                  <a:pt x="165" y="67"/>
                  <a:pt x="167" y="67"/>
                </a:cubicBezTo>
                <a:cubicBezTo>
                  <a:pt x="326" y="67"/>
                  <a:pt x="326" y="67"/>
                  <a:pt x="326" y="67"/>
                </a:cubicBezTo>
                <a:cubicBezTo>
                  <a:pt x="328" y="67"/>
                  <a:pt x="330" y="68"/>
                  <a:pt x="331" y="69"/>
                </a:cubicBezTo>
                <a:cubicBezTo>
                  <a:pt x="332" y="71"/>
                  <a:pt x="332" y="73"/>
                  <a:pt x="332" y="75"/>
                </a:cubicBezTo>
                <a:cubicBezTo>
                  <a:pt x="326" y="92"/>
                  <a:pt x="326" y="92"/>
                  <a:pt x="326" y="92"/>
                </a:cubicBezTo>
                <a:cubicBezTo>
                  <a:pt x="326" y="94"/>
                  <a:pt x="324" y="96"/>
                  <a:pt x="322" y="98"/>
                </a:cubicBezTo>
                <a:cubicBezTo>
                  <a:pt x="320" y="99"/>
                  <a:pt x="318" y="100"/>
                  <a:pt x="315" y="100"/>
                </a:cubicBezTo>
                <a:cubicBezTo>
                  <a:pt x="157" y="100"/>
                  <a:pt x="157" y="100"/>
                  <a:pt x="157" y="100"/>
                </a:cubicBezTo>
                <a:cubicBezTo>
                  <a:pt x="154" y="100"/>
                  <a:pt x="153" y="99"/>
                  <a:pt x="152" y="98"/>
                </a:cubicBezTo>
                <a:cubicBezTo>
                  <a:pt x="151" y="96"/>
                  <a:pt x="150" y="94"/>
                  <a:pt x="151" y="92"/>
                </a:cubicBezTo>
                <a:close/>
                <a:moveTo>
                  <a:pt x="129" y="159"/>
                </a:moveTo>
                <a:cubicBezTo>
                  <a:pt x="135" y="142"/>
                  <a:pt x="135" y="142"/>
                  <a:pt x="135" y="142"/>
                </a:cubicBezTo>
                <a:cubicBezTo>
                  <a:pt x="136" y="140"/>
                  <a:pt x="137" y="138"/>
                  <a:pt x="139" y="136"/>
                </a:cubicBezTo>
                <a:cubicBezTo>
                  <a:pt x="141" y="134"/>
                  <a:pt x="144" y="133"/>
                  <a:pt x="146" y="133"/>
                </a:cubicBezTo>
                <a:cubicBezTo>
                  <a:pt x="304" y="133"/>
                  <a:pt x="304" y="133"/>
                  <a:pt x="304" y="133"/>
                </a:cubicBezTo>
                <a:cubicBezTo>
                  <a:pt x="307" y="133"/>
                  <a:pt x="309" y="134"/>
                  <a:pt x="310" y="136"/>
                </a:cubicBezTo>
                <a:cubicBezTo>
                  <a:pt x="311" y="138"/>
                  <a:pt x="311" y="140"/>
                  <a:pt x="310" y="142"/>
                </a:cubicBezTo>
                <a:cubicBezTo>
                  <a:pt x="305" y="159"/>
                  <a:pt x="305" y="159"/>
                  <a:pt x="305" y="159"/>
                </a:cubicBezTo>
                <a:cubicBezTo>
                  <a:pt x="304" y="161"/>
                  <a:pt x="302" y="163"/>
                  <a:pt x="300" y="164"/>
                </a:cubicBezTo>
                <a:cubicBezTo>
                  <a:pt x="298" y="166"/>
                  <a:pt x="296" y="167"/>
                  <a:pt x="294" y="167"/>
                </a:cubicBezTo>
                <a:cubicBezTo>
                  <a:pt x="135" y="167"/>
                  <a:pt x="135" y="167"/>
                  <a:pt x="135" y="167"/>
                </a:cubicBezTo>
                <a:cubicBezTo>
                  <a:pt x="133" y="167"/>
                  <a:pt x="131" y="166"/>
                  <a:pt x="130" y="164"/>
                </a:cubicBezTo>
                <a:cubicBezTo>
                  <a:pt x="129" y="163"/>
                  <a:pt x="129" y="161"/>
                  <a:pt x="129" y="159"/>
                </a:cubicBezTo>
                <a:close/>
                <a:moveTo>
                  <a:pt x="129" y="159"/>
                </a:moveTo>
                <a:cubicBezTo>
                  <a:pt x="129" y="159"/>
                  <a:pt x="129" y="159"/>
                  <a:pt x="129" y="159"/>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249" name="Freeform 84">
            <a:extLst>
              <a:ext uri="{FF2B5EF4-FFF2-40B4-BE49-F238E27FC236}">
                <a16:creationId xmlns:a16="http://schemas.microsoft.com/office/drawing/2014/main" id="{9ED377BA-D94A-4CBD-8107-14AF33A2039C}"/>
              </a:ext>
            </a:extLst>
          </p:cNvPr>
          <p:cNvSpPr>
            <a:spLocks noChangeAspect="1" noEditPoints="1"/>
          </p:cNvSpPr>
          <p:nvPr/>
        </p:nvSpPr>
        <p:spPr bwMode="auto">
          <a:xfrm>
            <a:off x="7384031" y="1478439"/>
            <a:ext cx="278376" cy="245510"/>
          </a:xfrm>
          <a:custGeom>
            <a:avLst/>
            <a:gdLst>
              <a:gd name="T0" fmla="*/ 384 w 417"/>
              <a:gd name="T1" fmla="*/ 267 h 367"/>
              <a:gd name="T2" fmla="*/ 384 w 417"/>
              <a:gd name="T3" fmla="*/ 58 h 367"/>
              <a:gd name="T4" fmla="*/ 400 w 417"/>
              <a:gd name="T5" fmla="*/ 50 h 367"/>
              <a:gd name="T6" fmla="*/ 392 w 417"/>
              <a:gd name="T7" fmla="*/ 0 h 367"/>
              <a:gd name="T8" fmla="*/ 142 w 417"/>
              <a:gd name="T9" fmla="*/ 0 h 367"/>
              <a:gd name="T10" fmla="*/ 133 w 417"/>
              <a:gd name="T11" fmla="*/ 33 h 367"/>
              <a:gd name="T12" fmla="*/ 8 w 417"/>
              <a:gd name="T13" fmla="*/ 33 h 367"/>
              <a:gd name="T14" fmla="*/ 0 w 417"/>
              <a:gd name="T15" fmla="*/ 67 h 367"/>
              <a:gd name="T16" fmla="*/ 17 w 417"/>
              <a:gd name="T17" fmla="*/ 83 h 367"/>
              <a:gd name="T18" fmla="*/ 17 w 417"/>
              <a:gd name="T19" fmla="*/ 167 h 367"/>
              <a:gd name="T20" fmla="*/ 46 w 417"/>
              <a:gd name="T21" fmla="*/ 238 h 367"/>
              <a:gd name="T22" fmla="*/ 117 w 417"/>
              <a:gd name="T23" fmla="*/ 267 h 367"/>
              <a:gd name="T24" fmla="*/ 150 w 417"/>
              <a:gd name="T25" fmla="*/ 267 h 367"/>
              <a:gd name="T26" fmla="*/ 117 w 417"/>
              <a:gd name="T27" fmla="*/ 317 h 367"/>
              <a:gd name="T28" fmla="*/ 117 w 417"/>
              <a:gd name="T29" fmla="*/ 367 h 367"/>
              <a:gd name="T30" fmla="*/ 417 w 417"/>
              <a:gd name="T31" fmla="*/ 367 h 367"/>
              <a:gd name="T32" fmla="*/ 417 w 417"/>
              <a:gd name="T33" fmla="*/ 317 h 367"/>
              <a:gd name="T34" fmla="*/ 384 w 417"/>
              <a:gd name="T35" fmla="*/ 267 h 367"/>
              <a:gd name="T36" fmla="*/ 150 w 417"/>
              <a:gd name="T37" fmla="*/ 200 h 367"/>
              <a:gd name="T38" fmla="*/ 117 w 417"/>
              <a:gd name="T39" fmla="*/ 200 h 367"/>
              <a:gd name="T40" fmla="*/ 93 w 417"/>
              <a:gd name="T41" fmla="*/ 190 h 367"/>
              <a:gd name="T42" fmla="*/ 83 w 417"/>
              <a:gd name="T43" fmla="*/ 167 h 367"/>
              <a:gd name="T44" fmla="*/ 83 w 417"/>
              <a:gd name="T45" fmla="*/ 100 h 367"/>
              <a:gd name="T46" fmla="*/ 150 w 417"/>
              <a:gd name="T47" fmla="*/ 100 h 367"/>
              <a:gd name="T48" fmla="*/ 150 w 417"/>
              <a:gd name="T49" fmla="*/ 200 h 367"/>
              <a:gd name="T50" fmla="*/ 150 w 417"/>
              <a:gd name="T51" fmla="*/ 200 h 367"/>
              <a:gd name="T52" fmla="*/ 150 w 417"/>
              <a:gd name="T53" fmla="*/ 2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7" h="367">
                <a:moveTo>
                  <a:pt x="384" y="267"/>
                </a:moveTo>
                <a:cubicBezTo>
                  <a:pt x="384" y="58"/>
                  <a:pt x="384" y="58"/>
                  <a:pt x="384" y="58"/>
                </a:cubicBezTo>
                <a:cubicBezTo>
                  <a:pt x="400" y="50"/>
                  <a:pt x="400" y="50"/>
                  <a:pt x="400" y="50"/>
                </a:cubicBezTo>
                <a:cubicBezTo>
                  <a:pt x="392" y="0"/>
                  <a:pt x="392" y="0"/>
                  <a:pt x="392" y="0"/>
                </a:cubicBezTo>
                <a:cubicBezTo>
                  <a:pt x="142" y="0"/>
                  <a:pt x="142" y="0"/>
                  <a:pt x="142" y="0"/>
                </a:cubicBezTo>
                <a:cubicBezTo>
                  <a:pt x="133" y="33"/>
                  <a:pt x="133" y="33"/>
                  <a:pt x="133" y="33"/>
                </a:cubicBezTo>
                <a:cubicBezTo>
                  <a:pt x="8" y="33"/>
                  <a:pt x="8" y="33"/>
                  <a:pt x="8" y="33"/>
                </a:cubicBezTo>
                <a:cubicBezTo>
                  <a:pt x="0" y="67"/>
                  <a:pt x="0" y="67"/>
                  <a:pt x="0" y="67"/>
                </a:cubicBezTo>
                <a:cubicBezTo>
                  <a:pt x="17" y="83"/>
                  <a:pt x="17" y="83"/>
                  <a:pt x="17" y="83"/>
                </a:cubicBezTo>
                <a:cubicBezTo>
                  <a:pt x="17" y="167"/>
                  <a:pt x="17" y="167"/>
                  <a:pt x="17" y="167"/>
                </a:cubicBezTo>
                <a:cubicBezTo>
                  <a:pt x="17" y="194"/>
                  <a:pt x="26" y="218"/>
                  <a:pt x="46" y="238"/>
                </a:cubicBezTo>
                <a:cubicBezTo>
                  <a:pt x="66" y="257"/>
                  <a:pt x="89" y="267"/>
                  <a:pt x="117" y="267"/>
                </a:cubicBezTo>
                <a:cubicBezTo>
                  <a:pt x="150" y="267"/>
                  <a:pt x="150" y="267"/>
                  <a:pt x="150" y="267"/>
                </a:cubicBezTo>
                <a:cubicBezTo>
                  <a:pt x="117" y="317"/>
                  <a:pt x="117" y="317"/>
                  <a:pt x="117" y="317"/>
                </a:cubicBezTo>
                <a:cubicBezTo>
                  <a:pt x="117" y="367"/>
                  <a:pt x="117" y="367"/>
                  <a:pt x="117" y="367"/>
                </a:cubicBezTo>
                <a:cubicBezTo>
                  <a:pt x="417" y="367"/>
                  <a:pt x="417" y="367"/>
                  <a:pt x="417" y="367"/>
                </a:cubicBezTo>
                <a:cubicBezTo>
                  <a:pt x="417" y="317"/>
                  <a:pt x="417" y="317"/>
                  <a:pt x="417" y="317"/>
                </a:cubicBezTo>
                <a:lnTo>
                  <a:pt x="384" y="267"/>
                </a:lnTo>
                <a:close/>
                <a:moveTo>
                  <a:pt x="150" y="200"/>
                </a:moveTo>
                <a:cubicBezTo>
                  <a:pt x="117" y="200"/>
                  <a:pt x="117" y="200"/>
                  <a:pt x="117" y="200"/>
                </a:cubicBezTo>
                <a:cubicBezTo>
                  <a:pt x="108" y="200"/>
                  <a:pt x="100" y="197"/>
                  <a:pt x="93" y="190"/>
                </a:cubicBezTo>
                <a:cubicBezTo>
                  <a:pt x="87" y="184"/>
                  <a:pt x="83" y="176"/>
                  <a:pt x="83" y="167"/>
                </a:cubicBezTo>
                <a:cubicBezTo>
                  <a:pt x="83" y="100"/>
                  <a:pt x="83" y="100"/>
                  <a:pt x="83" y="100"/>
                </a:cubicBezTo>
                <a:cubicBezTo>
                  <a:pt x="150" y="100"/>
                  <a:pt x="150" y="100"/>
                  <a:pt x="150" y="100"/>
                </a:cubicBezTo>
                <a:lnTo>
                  <a:pt x="150" y="200"/>
                </a:lnTo>
                <a:close/>
                <a:moveTo>
                  <a:pt x="150" y="200"/>
                </a:moveTo>
                <a:cubicBezTo>
                  <a:pt x="150" y="200"/>
                  <a:pt x="150" y="200"/>
                  <a:pt x="150" y="200"/>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250" name="Group 51">
            <a:extLst>
              <a:ext uri="{FF2B5EF4-FFF2-40B4-BE49-F238E27FC236}">
                <a16:creationId xmlns:a16="http://schemas.microsoft.com/office/drawing/2014/main" id="{E2B5C972-B062-4C57-B89F-712B0EDA59C5}"/>
              </a:ext>
            </a:extLst>
          </p:cNvPr>
          <p:cNvGrpSpPr>
            <a:grpSpLocks noChangeAspect="1"/>
          </p:cNvGrpSpPr>
          <p:nvPr/>
        </p:nvGrpSpPr>
        <p:grpSpPr>
          <a:xfrm>
            <a:off x="1363282" y="1467343"/>
            <a:ext cx="301411" cy="267702"/>
            <a:chOff x="11574461" y="7366000"/>
            <a:chExt cx="1703389" cy="1512888"/>
          </a:xfrm>
          <a:solidFill>
            <a:srgbClr val="000000"/>
          </a:solidFill>
        </p:grpSpPr>
        <p:sp>
          <p:nvSpPr>
            <p:cNvPr id="251" name="Freeform 105">
              <a:extLst>
                <a:ext uri="{FF2B5EF4-FFF2-40B4-BE49-F238E27FC236}">
                  <a16:creationId xmlns:a16="http://schemas.microsoft.com/office/drawing/2014/main" id="{4BC3DD6E-5488-4906-9DD5-CD7A6175EEC2}"/>
                </a:ext>
              </a:extLst>
            </p:cNvPr>
            <p:cNvSpPr>
              <a:spLocks noEditPoints="1"/>
            </p:cNvSpPr>
            <p:nvPr/>
          </p:nvSpPr>
          <p:spPr bwMode="auto">
            <a:xfrm>
              <a:off x="11574461" y="7366000"/>
              <a:ext cx="254000" cy="1512888"/>
            </a:xfrm>
            <a:custGeom>
              <a:avLst/>
              <a:gdLst>
                <a:gd name="T0" fmla="*/ 33 w 67"/>
                <a:gd name="T1" fmla="*/ 0 h 400"/>
                <a:gd name="T2" fmla="*/ 10 w 67"/>
                <a:gd name="T3" fmla="*/ 10 h 400"/>
                <a:gd name="T4" fmla="*/ 0 w 67"/>
                <a:gd name="T5" fmla="*/ 33 h 400"/>
                <a:gd name="T6" fmla="*/ 5 w 67"/>
                <a:gd name="T7" fmla="*/ 50 h 400"/>
                <a:gd name="T8" fmla="*/ 17 w 67"/>
                <a:gd name="T9" fmla="*/ 62 h 400"/>
                <a:gd name="T10" fmla="*/ 17 w 67"/>
                <a:gd name="T11" fmla="*/ 392 h 400"/>
                <a:gd name="T12" fmla="*/ 19 w 67"/>
                <a:gd name="T13" fmla="*/ 398 h 400"/>
                <a:gd name="T14" fmla="*/ 25 w 67"/>
                <a:gd name="T15" fmla="*/ 400 h 400"/>
                <a:gd name="T16" fmla="*/ 42 w 67"/>
                <a:gd name="T17" fmla="*/ 400 h 400"/>
                <a:gd name="T18" fmla="*/ 48 w 67"/>
                <a:gd name="T19" fmla="*/ 398 h 400"/>
                <a:gd name="T20" fmla="*/ 50 w 67"/>
                <a:gd name="T21" fmla="*/ 392 h 400"/>
                <a:gd name="T22" fmla="*/ 50 w 67"/>
                <a:gd name="T23" fmla="*/ 62 h 400"/>
                <a:gd name="T24" fmla="*/ 62 w 67"/>
                <a:gd name="T25" fmla="*/ 50 h 400"/>
                <a:gd name="T26" fmla="*/ 67 w 67"/>
                <a:gd name="T27" fmla="*/ 33 h 400"/>
                <a:gd name="T28" fmla="*/ 57 w 67"/>
                <a:gd name="T29" fmla="*/ 10 h 400"/>
                <a:gd name="T30" fmla="*/ 33 w 67"/>
                <a:gd name="T31" fmla="*/ 0 h 400"/>
                <a:gd name="T32" fmla="*/ 33 w 67"/>
                <a:gd name="T33" fmla="*/ 0 h 400"/>
                <a:gd name="T34" fmla="*/ 33 w 67"/>
                <a:gd name="T3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400">
                  <a:moveTo>
                    <a:pt x="33" y="0"/>
                  </a:moveTo>
                  <a:cubicBezTo>
                    <a:pt x="24" y="0"/>
                    <a:pt x="16" y="3"/>
                    <a:pt x="10" y="10"/>
                  </a:cubicBezTo>
                  <a:cubicBezTo>
                    <a:pt x="3" y="16"/>
                    <a:pt x="0" y="24"/>
                    <a:pt x="0" y="33"/>
                  </a:cubicBezTo>
                  <a:cubicBezTo>
                    <a:pt x="0" y="39"/>
                    <a:pt x="2" y="45"/>
                    <a:pt x="5" y="50"/>
                  </a:cubicBezTo>
                  <a:cubicBezTo>
                    <a:pt x="8" y="55"/>
                    <a:pt x="12" y="59"/>
                    <a:pt x="17" y="62"/>
                  </a:cubicBezTo>
                  <a:cubicBezTo>
                    <a:pt x="17" y="392"/>
                    <a:pt x="17" y="392"/>
                    <a:pt x="17" y="392"/>
                  </a:cubicBezTo>
                  <a:cubicBezTo>
                    <a:pt x="17" y="395"/>
                    <a:pt x="17" y="397"/>
                    <a:pt x="19" y="398"/>
                  </a:cubicBezTo>
                  <a:cubicBezTo>
                    <a:pt x="21" y="400"/>
                    <a:pt x="23" y="400"/>
                    <a:pt x="25" y="400"/>
                  </a:cubicBezTo>
                  <a:cubicBezTo>
                    <a:pt x="42" y="400"/>
                    <a:pt x="42" y="400"/>
                    <a:pt x="42" y="400"/>
                  </a:cubicBezTo>
                  <a:cubicBezTo>
                    <a:pt x="44" y="400"/>
                    <a:pt x="46" y="400"/>
                    <a:pt x="48" y="398"/>
                  </a:cubicBezTo>
                  <a:cubicBezTo>
                    <a:pt x="49" y="397"/>
                    <a:pt x="50" y="395"/>
                    <a:pt x="50" y="392"/>
                  </a:cubicBezTo>
                  <a:cubicBezTo>
                    <a:pt x="50" y="62"/>
                    <a:pt x="50" y="62"/>
                    <a:pt x="50" y="62"/>
                  </a:cubicBezTo>
                  <a:cubicBezTo>
                    <a:pt x="55" y="59"/>
                    <a:pt x="59" y="55"/>
                    <a:pt x="62" y="50"/>
                  </a:cubicBezTo>
                  <a:cubicBezTo>
                    <a:pt x="65" y="45"/>
                    <a:pt x="67" y="39"/>
                    <a:pt x="67" y="33"/>
                  </a:cubicBezTo>
                  <a:cubicBezTo>
                    <a:pt x="67" y="24"/>
                    <a:pt x="63" y="16"/>
                    <a:pt x="57" y="10"/>
                  </a:cubicBezTo>
                  <a:cubicBezTo>
                    <a:pt x="50" y="3"/>
                    <a:pt x="43" y="0"/>
                    <a:pt x="33" y="0"/>
                  </a:cubicBezTo>
                  <a:close/>
                  <a:moveTo>
                    <a:pt x="33" y="0"/>
                  </a:moveTo>
                  <a:cubicBezTo>
                    <a:pt x="33" y="0"/>
                    <a:pt x="33" y="0"/>
                    <a:pt x="33"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52" name="Freeform 106">
              <a:extLst>
                <a:ext uri="{FF2B5EF4-FFF2-40B4-BE49-F238E27FC236}">
                  <a16:creationId xmlns:a16="http://schemas.microsoft.com/office/drawing/2014/main" id="{F2BCEED2-CE13-4F08-AE01-7E76AF606E78}"/>
                </a:ext>
              </a:extLst>
            </p:cNvPr>
            <p:cNvSpPr>
              <a:spLocks noEditPoints="1"/>
            </p:cNvSpPr>
            <p:nvPr/>
          </p:nvSpPr>
          <p:spPr bwMode="auto">
            <a:xfrm>
              <a:off x="11828463" y="7486649"/>
              <a:ext cx="1449387" cy="1012826"/>
            </a:xfrm>
            <a:custGeom>
              <a:avLst/>
              <a:gdLst>
                <a:gd name="T0" fmla="*/ 359 w 384"/>
                <a:gd name="T1" fmla="*/ 3 h 268"/>
                <a:gd name="T2" fmla="*/ 270 w 384"/>
                <a:gd name="T3" fmla="*/ 37 h 268"/>
                <a:gd name="T4" fmla="*/ 193 w 384"/>
                <a:gd name="T5" fmla="*/ 9 h 268"/>
                <a:gd name="T6" fmla="*/ 98 w 384"/>
                <a:gd name="T7" fmla="*/ 6 h 268"/>
                <a:gd name="T8" fmla="*/ 28 w 384"/>
                <a:gd name="T9" fmla="*/ 33 h 268"/>
                <a:gd name="T10" fmla="*/ 0 w 384"/>
                <a:gd name="T11" fmla="*/ 58 h 268"/>
                <a:gd name="T12" fmla="*/ 8 w 384"/>
                <a:gd name="T13" fmla="*/ 266 h 268"/>
                <a:gd name="T14" fmla="*/ 25 w 384"/>
                <a:gd name="T15" fmla="*/ 266 h 268"/>
                <a:gd name="T16" fmla="*/ 146 w 384"/>
                <a:gd name="T17" fmla="*/ 228 h 268"/>
                <a:gd name="T18" fmla="*/ 199 w 384"/>
                <a:gd name="T19" fmla="*/ 239 h 268"/>
                <a:gd name="T20" fmla="*/ 233 w 384"/>
                <a:gd name="T21" fmla="*/ 255 h 268"/>
                <a:gd name="T22" fmla="*/ 370 w 384"/>
                <a:gd name="T23" fmla="*/ 234 h 268"/>
                <a:gd name="T24" fmla="*/ 384 w 384"/>
                <a:gd name="T25" fmla="*/ 217 h 268"/>
                <a:gd name="T26" fmla="*/ 375 w 384"/>
                <a:gd name="T27" fmla="*/ 4 h 268"/>
                <a:gd name="T28" fmla="*/ 133 w 384"/>
                <a:gd name="T29" fmla="*/ 35 h 268"/>
                <a:gd name="T30" fmla="*/ 33 w 384"/>
                <a:gd name="T31" fmla="*/ 117 h 268"/>
                <a:gd name="T32" fmla="*/ 133 w 384"/>
                <a:gd name="T33" fmla="*/ 195 h 268"/>
                <a:gd name="T34" fmla="*/ 33 w 384"/>
                <a:gd name="T35" fmla="*/ 176 h 268"/>
                <a:gd name="T36" fmla="*/ 133 w 384"/>
                <a:gd name="T37" fmla="*/ 195 h 268"/>
                <a:gd name="T38" fmla="*/ 274 w 384"/>
                <a:gd name="T39" fmla="*/ 231 h 268"/>
                <a:gd name="T40" fmla="*/ 250 w 384"/>
                <a:gd name="T41" fmla="*/ 178 h 268"/>
                <a:gd name="T42" fmla="*/ 350 w 384"/>
                <a:gd name="T43" fmla="*/ 207 h 268"/>
                <a:gd name="T44" fmla="*/ 250 w 384"/>
                <a:gd name="T45" fmla="*/ 119 h 268"/>
                <a:gd name="T46" fmla="*/ 240 w 384"/>
                <a:gd name="T47" fmla="*/ 174 h 268"/>
                <a:gd name="T48" fmla="*/ 138 w 384"/>
                <a:gd name="T49" fmla="*/ 145 h 268"/>
                <a:gd name="T50" fmla="*/ 133 w 384"/>
                <a:gd name="T51" fmla="*/ 87 h 268"/>
                <a:gd name="T52" fmla="*/ 157 w 384"/>
                <a:gd name="T53" fmla="*/ 87 h 268"/>
                <a:gd name="T54" fmla="*/ 178 w 384"/>
                <a:gd name="T55" fmla="*/ 90 h 268"/>
                <a:gd name="T56" fmla="*/ 197 w 384"/>
                <a:gd name="T57" fmla="*/ 95 h 268"/>
                <a:gd name="T58" fmla="*/ 214 w 384"/>
                <a:gd name="T59" fmla="*/ 103 h 268"/>
                <a:gd name="T60" fmla="*/ 231 w 384"/>
                <a:gd name="T61" fmla="*/ 111 h 268"/>
                <a:gd name="T62" fmla="*/ 250 w 384"/>
                <a:gd name="T63" fmla="*/ 119 h 268"/>
                <a:gd name="T64" fmla="*/ 270 w 384"/>
                <a:gd name="T65" fmla="*/ 70 h 268"/>
                <a:gd name="T66" fmla="*/ 350 w 384"/>
                <a:gd name="T67" fmla="*/ 96 h 268"/>
                <a:gd name="T68" fmla="*/ 350 w 384"/>
                <a:gd name="T69" fmla="*/ 9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68">
                  <a:moveTo>
                    <a:pt x="375" y="4"/>
                  </a:moveTo>
                  <a:cubicBezTo>
                    <a:pt x="370" y="1"/>
                    <a:pt x="365" y="0"/>
                    <a:pt x="359" y="3"/>
                  </a:cubicBezTo>
                  <a:cubicBezTo>
                    <a:pt x="358" y="4"/>
                    <a:pt x="355" y="6"/>
                    <a:pt x="351" y="8"/>
                  </a:cubicBezTo>
                  <a:cubicBezTo>
                    <a:pt x="319" y="27"/>
                    <a:pt x="292" y="37"/>
                    <a:pt x="270" y="37"/>
                  </a:cubicBezTo>
                  <a:cubicBezTo>
                    <a:pt x="262" y="37"/>
                    <a:pt x="254" y="35"/>
                    <a:pt x="247" y="32"/>
                  </a:cubicBezTo>
                  <a:cubicBezTo>
                    <a:pt x="228" y="22"/>
                    <a:pt x="210" y="15"/>
                    <a:pt x="193" y="9"/>
                  </a:cubicBezTo>
                  <a:cubicBezTo>
                    <a:pt x="176" y="4"/>
                    <a:pt x="158" y="1"/>
                    <a:pt x="138" y="1"/>
                  </a:cubicBezTo>
                  <a:cubicBezTo>
                    <a:pt x="126" y="1"/>
                    <a:pt x="112" y="3"/>
                    <a:pt x="98" y="6"/>
                  </a:cubicBezTo>
                  <a:cubicBezTo>
                    <a:pt x="84" y="10"/>
                    <a:pt x="70" y="14"/>
                    <a:pt x="58" y="19"/>
                  </a:cubicBezTo>
                  <a:cubicBezTo>
                    <a:pt x="46" y="25"/>
                    <a:pt x="36" y="29"/>
                    <a:pt x="28" y="33"/>
                  </a:cubicBezTo>
                  <a:cubicBezTo>
                    <a:pt x="21" y="37"/>
                    <a:pt x="14" y="40"/>
                    <a:pt x="8" y="44"/>
                  </a:cubicBezTo>
                  <a:cubicBezTo>
                    <a:pt x="2" y="47"/>
                    <a:pt x="0" y="52"/>
                    <a:pt x="0" y="58"/>
                  </a:cubicBezTo>
                  <a:cubicBezTo>
                    <a:pt x="0" y="252"/>
                    <a:pt x="0" y="252"/>
                    <a:pt x="0" y="252"/>
                  </a:cubicBezTo>
                  <a:cubicBezTo>
                    <a:pt x="0" y="258"/>
                    <a:pt x="3" y="263"/>
                    <a:pt x="8" y="266"/>
                  </a:cubicBezTo>
                  <a:cubicBezTo>
                    <a:pt x="11" y="268"/>
                    <a:pt x="14" y="268"/>
                    <a:pt x="16" y="268"/>
                  </a:cubicBezTo>
                  <a:cubicBezTo>
                    <a:pt x="20" y="268"/>
                    <a:pt x="22" y="268"/>
                    <a:pt x="25" y="266"/>
                  </a:cubicBezTo>
                  <a:cubicBezTo>
                    <a:pt x="42" y="256"/>
                    <a:pt x="61" y="247"/>
                    <a:pt x="85" y="239"/>
                  </a:cubicBezTo>
                  <a:cubicBezTo>
                    <a:pt x="108" y="232"/>
                    <a:pt x="128" y="228"/>
                    <a:pt x="146" y="228"/>
                  </a:cubicBezTo>
                  <a:cubicBezTo>
                    <a:pt x="156" y="228"/>
                    <a:pt x="166" y="229"/>
                    <a:pt x="176" y="232"/>
                  </a:cubicBezTo>
                  <a:cubicBezTo>
                    <a:pt x="185" y="234"/>
                    <a:pt x="193" y="237"/>
                    <a:pt x="199" y="239"/>
                  </a:cubicBezTo>
                  <a:cubicBezTo>
                    <a:pt x="206" y="242"/>
                    <a:pt x="214" y="246"/>
                    <a:pt x="225" y="252"/>
                  </a:cubicBezTo>
                  <a:cubicBezTo>
                    <a:pt x="233" y="255"/>
                    <a:pt x="233" y="255"/>
                    <a:pt x="233" y="255"/>
                  </a:cubicBezTo>
                  <a:cubicBezTo>
                    <a:pt x="245" y="261"/>
                    <a:pt x="258" y="264"/>
                    <a:pt x="274" y="264"/>
                  </a:cubicBezTo>
                  <a:cubicBezTo>
                    <a:pt x="300" y="264"/>
                    <a:pt x="332" y="254"/>
                    <a:pt x="370" y="234"/>
                  </a:cubicBezTo>
                  <a:cubicBezTo>
                    <a:pt x="371" y="233"/>
                    <a:pt x="373" y="233"/>
                    <a:pt x="374" y="232"/>
                  </a:cubicBezTo>
                  <a:cubicBezTo>
                    <a:pt x="380" y="229"/>
                    <a:pt x="384" y="224"/>
                    <a:pt x="384" y="217"/>
                  </a:cubicBezTo>
                  <a:cubicBezTo>
                    <a:pt x="384" y="18"/>
                    <a:pt x="384" y="18"/>
                    <a:pt x="384" y="18"/>
                  </a:cubicBezTo>
                  <a:cubicBezTo>
                    <a:pt x="384" y="12"/>
                    <a:pt x="381" y="7"/>
                    <a:pt x="375" y="4"/>
                  </a:cubicBezTo>
                  <a:close/>
                  <a:moveTo>
                    <a:pt x="33" y="68"/>
                  </a:moveTo>
                  <a:cubicBezTo>
                    <a:pt x="70" y="47"/>
                    <a:pt x="103" y="36"/>
                    <a:pt x="133" y="35"/>
                  </a:cubicBezTo>
                  <a:cubicBezTo>
                    <a:pt x="133" y="86"/>
                    <a:pt x="133" y="86"/>
                    <a:pt x="133" y="86"/>
                  </a:cubicBezTo>
                  <a:cubicBezTo>
                    <a:pt x="104" y="88"/>
                    <a:pt x="70" y="98"/>
                    <a:pt x="33" y="117"/>
                  </a:cubicBezTo>
                  <a:lnTo>
                    <a:pt x="33" y="68"/>
                  </a:lnTo>
                  <a:close/>
                  <a:moveTo>
                    <a:pt x="133" y="195"/>
                  </a:moveTo>
                  <a:cubicBezTo>
                    <a:pt x="102" y="198"/>
                    <a:pt x="69" y="207"/>
                    <a:pt x="33" y="224"/>
                  </a:cubicBezTo>
                  <a:cubicBezTo>
                    <a:pt x="33" y="176"/>
                    <a:pt x="33" y="176"/>
                    <a:pt x="33" y="176"/>
                  </a:cubicBezTo>
                  <a:cubicBezTo>
                    <a:pt x="68" y="158"/>
                    <a:pt x="102" y="148"/>
                    <a:pt x="133" y="145"/>
                  </a:cubicBezTo>
                  <a:lnTo>
                    <a:pt x="133" y="195"/>
                  </a:lnTo>
                  <a:close/>
                  <a:moveTo>
                    <a:pt x="350" y="207"/>
                  </a:moveTo>
                  <a:cubicBezTo>
                    <a:pt x="320" y="223"/>
                    <a:pt x="295" y="231"/>
                    <a:pt x="274" y="231"/>
                  </a:cubicBezTo>
                  <a:cubicBezTo>
                    <a:pt x="265" y="231"/>
                    <a:pt x="257" y="230"/>
                    <a:pt x="250" y="227"/>
                  </a:cubicBezTo>
                  <a:cubicBezTo>
                    <a:pt x="250" y="178"/>
                    <a:pt x="250" y="178"/>
                    <a:pt x="250" y="178"/>
                  </a:cubicBezTo>
                  <a:cubicBezTo>
                    <a:pt x="276" y="185"/>
                    <a:pt x="309" y="179"/>
                    <a:pt x="350" y="159"/>
                  </a:cubicBezTo>
                  <a:lnTo>
                    <a:pt x="350" y="207"/>
                  </a:lnTo>
                  <a:close/>
                  <a:moveTo>
                    <a:pt x="350" y="96"/>
                  </a:moveTo>
                  <a:cubicBezTo>
                    <a:pt x="309" y="119"/>
                    <a:pt x="276" y="127"/>
                    <a:pt x="250" y="119"/>
                  </a:cubicBezTo>
                  <a:cubicBezTo>
                    <a:pt x="250" y="178"/>
                    <a:pt x="250" y="178"/>
                    <a:pt x="250" y="178"/>
                  </a:cubicBezTo>
                  <a:cubicBezTo>
                    <a:pt x="247" y="177"/>
                    <a:pt x="243" y="175"/>
                    <a:pt x="240" y="174"/>
                  </a:cubicBezTo>
                  <a:cubicBezTo>
                    <a:pt x="221" y="164"/>
                    <a:pt x="204" y="157"/>
                    <a:pt x="188" y="152"/>
                  </a:cubicBezTo>
                  <a:cubicBezTo>
                    <a:pt x="173" y="147"/>
                    <a:pt x="156" y="145"/>
                    <a:pt x="138" y="145"/>
                  </a:cubicBezTo>
                  <a:cubicBezTo>
                    <a:pt x="133" y="145"/>
                    <a:pt x="133" y="145"/>
                    <a:pt x="133" y="145"/>
                  </a:cubicBezTo>
                  <a:cubicBezTo>
                    <a:pt x="133" y="87"/>
                    <a:pt x="133" y="87"/>
                    <a:pt x="133" y="87"/>
                  </a:cubicBezTo>
                  <a:cubicBezTo>
                    <a:pt x="138" y="86"/>
                    <a:pt x="142" y="86"/>
                    <a:pt x="146" y="86"/>
                  </a:cubicBezTo>
                  <a:cubicBezTo>
                    <a:pt x="150" y="86"/>
                    <a:pt x="154" y="86"/>
                    <a:pt x="157" y="87"/>
                  </a:cubicBezTo>
                  <a:cubicBezTo>
                    <a:pt x="161" y="87"/>
                    <a:pt x="165" y="87"/>
                    <a:pt x="168" y="88"/>
                  </a:cubicBezTo>
                  <a:cubicBezTo>
                    <a:pt x="171" y="88"/>
                    <a:pt x="174" y="89"/>
                    <a:pt x="178" y="90"/>
                  </a:cubicBezTo>
                  <a:cubicBezTo>
                    <a:pt x="182" y="91"/>
                    <a:pt x="185" y="91"/>
                    <a:pt x="187" y="92"/>
                  </a:cubicBezTo>
                  <a:cubicBezTo>
                    <a:pt x="189" y="92"/>
                    <a:pt x="193" y="93"/>
                    <a:pt x="197" y="95"/>
                  </a:cubicBezTo>
                  <a:cubicBezTo>
                    <a:pt x="201" y="97"/>
                    <a:pt x="203" y="98"/>
                    <a:pt x="205" y="98"/>
                  </a:cubicBezTo>
                  <a:cubicBezTo>
                    <a:pt x="207" y="99"/>
                    <a:pt x="210" y="100"/>
                    <a:pt x="214" y="103"/>
                  </a:cubicBezTo>
                  <a:cubicBezTo>
                    <a:pt x="218" y="105"/>
                    <a:pt x="221" y="106"/>
                    <a:pt x="222" y="106"/>
                  </a:cubicBezTo>
                  <a:cubicBezTo>
                    <a:pt x="223" y="107"/>
                    <a:pt x="226" y="108"/>
                    <a:pt x="231" y="111"/>
                  </a:cubicBezTo>
                  <a:cubicBezTo>
                    <a:pt x="236" y="113"/>
                    <a:pt x="239" y="115"/>
                    <a:pt x="240" y="115"/>
                  </a:cubicBezTo>
                  <a:cubicBezTo>
                    <a:pt x="243" y="117"/>
                    <a:pt x="247" y="118"/>
                    <a:pt x="250" y="119"/>
                  </a:cubicBezTo>
                  <a:cubicBezTo>
                    <a:pt x="250" y="68"/>
                    <a:pt x="250" y="68"/>
                    <a:pt x="250" y="68"/>
                  </a:cubicBezTo>
                  <a:cubicBezTo>
                    <a:pt x="256" y="69"/>
                    <a:pt x="263" y="70"/>
                    <a:pt x="270" y="70"/>
                  </a:cubicBezTo>
                  <a:cubicBezTo>
                    <a:pt x="294" y="70"/>
                    <a:pt x="321" y="62"/>
                    <a:pt x="350" y="46"/>
                  </a:cubicBezTo>
                  <a:lnTo>
                    <a:pt x="350" y="96"/>
                  </a:lnTo>
                  <a:close/>
                  <a:moveTo>
                    <a:pt x="350" y="96"/>
                  </a:moveTo>
                  <a:cubicBezTo>
                    <a:pt x="350" y="96"/>
                    <a:pt x="350" y="96"/>
                    <a:pt x="350" y="96"/>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253" name="Freeform 255">
            <a:extLst>
              <a:ext uri="{FF2B5EF4-FFF2-40B4-BE49-F238E27FC236}">
                <a16:creationId xmlns:a16="http://schemas.microsoft.com/office/drawing/2014/main" id="{5881CC8B-9EDC-4CE5-8B29-8D65ABD1B0FE}"/>
              </a:ext>
            </a:extLst>
          </p:cNvPr>
          <p:cNvSpPr>
            <a:spLocks noChangeAspect="1" noEditPoints="1"/>
          </p:cNvSpPr>
          <p:nvPr/>
        </p:nvSpPr>
        <p:spPr bwMode="auto">
          <a:xfrm>
            <a:off x="8760592" y="1484379"/>
            <a:ext cx="191393" cy="233629"/>
          </a:xfrm>
          <a:custGeom>
            <a:avLst/>
            <a:gdLst>
              <a:gd name="T0" fmla="*/ 293 w 300"/>
              <a:gd name="T1" fmla="*/ 174 h 367"/>
              <a:gd name="T2" fmla="*/ 275 w 300"/>
              <a:gd name="T3" fmla="*/ 167 h 367"/>
              <a:gd name="T4" fmla="*/ 267 w 300"/>
              <a:gd name="T5" fmla="*/ 167 h 367"/>
              <a:gd name="T6" fmla="*/ 267 w 300"/>
              <a:gd name="T7" fmla="*/ 117 h 367"/>
              <a:gd name="T8" fmla="*/ 233 w 300"/>
              <a:gd name="T9" fmla="*/ 34 h 367"/>
              <a:gd name="T10" fmla="*/ 150 w 300"/>
              <a:gd name="T11" fmla="*/ 0 h 367"/>
              <a:gd name="T12" fmla="*/ 68 w 300"/>
              <a:gd name="T13" fmla="*/ 34 h 367"/>
              <a:gd name="T14" fmla="*/ 33 w 300"/>
              <a:gd name="T15" fmla="*/ 117 h 367"/>
              <a:gd name="T16" fmla="*/ 33 w 300"/>
              <a:gd name="T17" fmla="*/ 167 h 367"/>
              <a:gd name="T18" fmla="*/ 25 w 300"/>
              <a:gd name="T19" fmla="*/ 167 h 367"/>
              <a:gd name="T20" fmla="*/ 7 w 300"/>
              <a:gd name="T21" fmla="*/ 174 h 367"/>
              <a:gd name="T22" fmla="*/ 0 w 300"/>
              <a:gd name="T23" fmla="*/ 192 h 367"/>
              <a:gd name="T24" fmla="*/ 0 w 300"/>
              <a:gd name="T25" fmla="*/ 342 h 367"/>
              <a:gd name="T26" fmla="*/ 7 w 300"/>
              <a:gd name="T27" fmla="*/ 360 h 367"/>
              <a:gd name="T28" fmla="*/ 25 w 300"/>
              <a:gd name="T29" fmla="*/ 367 h 367"/>
              <a:gd name="T30" fmla="*/ 275 w 300"/>
              <a:gd name="T31" fmla="*/ 367 h 367"/>
              <a:gd name="T32" fmla="*/ 293 w 300"/>
              <a:gd name="T33" fmla="*/ 360 h 367"/>
              <a:gd name="T34" fmla="*/ 300 w 300"/>
              <a:gd name="T35" fmla="*/ 342 h 367"/>
              <a:gd name="T36" fmla="*/ 300 w 300"/>
              <a:gd name="T37" fmla="*/ 192 h 367"/>
              <a:gd name="T38" fmla="*/ 293 w 300"/>
              <a:gd name="T39" fmla="*/ 174 h 367"/>
              <a:gd name="T40" fmla="*/ 217 w 300"/>
              <a:gd name="T41" fmla="*/ 167 h 367"/>
              <a:gd name="T42" fmla="*/ 83 w 300"/>
              <a:gd name="T43" fmla="*/ 167 h 367"/>
              <a:gd name="T44" fmla="*/ 83 w 300"/>
              <a:gd name="T45" fmla="*/ 117 h 367"/>
              <a:gd name="T46" fmla="*/ 103 w 300"/>
              <a:gd name="T47" fmla="*/ 70 h 367"/>
              <a:gd name="T48" fmla="*/ 150 w 300"/>
              <a:gd name="T49" fmla="*/ 50 h 367"/>
              <a:gd name="T50" fmla="*/ 197 w 300"/>
              <a:gd name="T51" fmla="*/ 70 h 367"/>
              <a:gd name="T52" fmla="*/ 217 w 300"/>
              <a:gd name="T53" fmla="*/ 117 h 367"/>
              <a:gd name="T54" fmla="*/ 217 w 300"/>
              <a:gd name="T55" fmla="*/ 167 h 367"/>
              <a:gd name="T56" fmla="*/ 217 w 300"/>
              <a:gd name="T57" fmla="*/ 167 h 367"/>
              <a:gd name="T58" fmla="*/ 217 w 300"/>
              <a:gd name="T59" fmla="*/ 1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0" h="367">
                <a:moveTo>
                  <a:pt x="293" y="174"/>
                </a:moveTo>
                <a:cubicBezTo>
                  <a:pt x="288" y="169"/>
                  <a:pt x="282" y="167"/>
                  <a:pt x="275" y="167"/>
                </a:cubicBezTo>
                <a:cubicBezTo>
                  <a:pt x="267" y="167"/>
                  <a:pt x="267" y="167"/>
                  <a:pt x="267" y="167"/>
                </a:cubicBezTo>
                <a:cubicBezTo>
                  <a:pt x="267" y="117"/>
                  <a:pt x="267" y="117"/>
                  <a:pt x="267" y="117"/>
                </a:cubicBezTo>
                <a:cubicBezTo>
                  <a:pt x="267" y="85"/>
                  <a:pt x="256" y="57"/>
                  <a:pt x="233" y="34"/>
                </a:cubicBezTo>
                <a:cubicBezTo>
                  <a:pt x="210" y="11"/>
                  <a:pt x="182" y="0"/>
                  <a:pt x="150" y="0"/>
                </a:cubicBezTo>
                <a:cubicBezTo>
                  <a:pt x="118" y="0"/>
                  <a:pt x="91" y="11"/>
                  <a:pt x="68" y="34"/>
                </a:cubicBezTo>
                <a:cubicBezTo>
                  <a:pt x="45" y="57"/>
                  <a:pt x="33" y="85"/>
                  <a:pt x="33" y="117"/>
                </a:cubicBezTo>
                <a:cubicBezTo>
                  <a:pt x="33" y="167"/>
                  <a:pt x="33" y="167"/>
                  <a:pt x="33" y="167"/>
                </a:cubicBezTo>
                <a:cubicBezTo>
                  <a:pt x="25" y="167"/>
                  <a:pt x="25" y="167"/>
                  <a:pt x="25" y="167"/>
                </a:cubicBezTo>
                <a:cubicBezTo>
                  <a:pt x="18" y="167"/>
                  <a:pt x="12" y="169"/>
                  <a:pt x="7" y="174"/>
                </a:cubicBezTo>
                <a:cubicBezTo>
                  <a:pt x="2" y="179"/>
                  <a:pt x="0" y="185"/>
                  <a:pt x="0" y="192"/>
                </a:cubicBezTo>
                <a:cubicBezTo>
                  <a:pt x="0" y="342"/>
                  <a:pt x="0" y="342"/>
                  <a:pt x="0" y="342"/>
                </a:cubicBezTo>
                <a:cubicBezTo>
                  <a:pt x="0" y="349"/>
                  <a:pt x="2" y="355"/>
                  <a:pt x="7" y="360"/>
                </a:cubicBezTo>
                <a:cubicBezTo>
                  <a:pt x="12" y="365"/>
                  <a:pt x="18" y="367"/>
                  <a:pt x="25" y="367"/>
                </a:cubicBezTo>
                <a:cubicBezTo>
                  <a:pt x="275" y="367"/>
                  <a:pt x="275" y="367"/>
                  <a:pt x="275" y="367"/>
                </a:cubicBezTo>
                <a:cubicBezTo>
                  <a:pt x="282" y="367"/>
                  <a:pt x="288" y="365"/>
                  <a:pt x="293" y="360"/>
                </a:cubicBezTo>
                <a:cubicBezTo>
                  <a:pt x="298" y="355"/>
                  <a:pt x="300" y="349"/>
                  <a:pt x="300" y="342"/>
                </a:cubicBezTo>
                <a:cubicBezTo>
                  <a:pt x="300" y="192"/>
                  <a:pt x="300" y="192"/>
                  <a:pt x="300" y="192"/>
                </a:cubicBezTo>
                <a:cubicBezTo>
                  <a:pt x="300" y="185"/>
                  <a:pt x="298" y="179"/>
                  <a:pt x="293" y="174"/>
                </a:cubicBezTo>
                <a:close/>
                <a:moveTo>
                  <a:pt x="217" y="167"/>
                </a:moveTo>
                <a:cubicBezTo>
                  <a:pt x="83" y="167"/>
                  <a:pt x="83" y="167"/>
                  <a:pt x="83" y="167"/>
                </a:cubicBezTo>
                <a:cubicBezTo>
                  <a:pt x="83" y="117"/>
                  <a:pt x="83" y="117"/>
                  <a:pt x="83" y="117"/>
                </a:cubicBezTo>
                <a:cubicBezTo>
                  <a:pt x="83" y="98"/>
                  <a:pt x="90" y="83"/>
                  <a:pt x="103" y="70"/>
                </a:cubicBezTo>
                <a:cubicBezTo>
                  <a:pt x="116" y="57"/>
                  <a:pt x="132" y="50"/>
                  <a:pt x="150" y="50"/>
                </a:cubicBezTo>
                <a:cubicBezTo>
                  <a:pt x="169" y="50"/>
                  <a:pt x="184" y="57"/>
                  <a:pt x="197" y="70"/>
                </a:cubicBezTo>
                <a:cubicBezTo>
                  <a:pt x="210" y="83"/>
                  <a:pt x="217" y="98"/>
                  <a:pt x="217" y="117"/>
                </a:cubicBezTo>
                <a:lnTo>
                  <a:pt x="217" y="167"/>
                </a:lnTo>
                <a:close/>
                <a:moveTo>
                  <a:pt x="217" y="167"/>
                </a:moveTo>
                <a:cubicBezTo>
                  <a:pt x="217" y="167"/>
                  <a:pt x="217" y="167"/>
                  <a:pt x="217" y="167"/>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254" name="Freeform 315">
            <a:extLst>
              <a:ext uri="{FF2B5EF4-FFF2-40B4-BE49-F238E27FC236}">
                <a16:creationId xmlns:a16="http://schemas.microsoft.com/office/drawing/2014/main" id="{316F710C-075B-4BD0-8267-64607E248A30}"/>
              </a:ext>
            </a:extLst>
          </p:cNvPr>
          <p:cNvSpPr>
            <a:spLocks noChangeAspect="1" noEditPoints="1"/>
          </p:cNvSpPr>
          <p:nvPr/>
        </p:nvSpPr>
        <p:spPr bwMode="auto">
          <a:xfrm>
            <a:off x="9907107" y="1483504"/>
            <a:ext cx="270767" cy="235381"/>
          </a:xfrm>
          <a:custGeom>
            <a:avLst/>
            <a:gdLst>
              <a:gd name="T0" fmla="*/ 400 w 434"/>
              <a:gd name="T1" fmla="*/ 34 h 367"/>
              <a:gd name="T2" fmla="*/ 317 w 434"/>
              <a:gd name="T3" fmla="*/ 0 h 367"/>
              <a:gd name="T4" fmla="*/ 235 w 434"/>
              <a:gd name="T5" fmla="*/ 34 h 367"/>
              <a:gd name="T6" fmla="*/ 200 w 434"/>
              <a:gd name="T7" fmla="*/ 117 h 367"/>
              <a:gd name="T8" fmla="*/ 200 w 434"/>
              <a:gd name="T9" fmla="*/ 167 h 367"/>
              <a:gd name="T10" fmla="*/ 25 w 434"/>
              <a:gd name="T11" fmla="*/ 167 h 367"/>
              <a:gd name="T12" fmla="*/ 7 w 434"/>
              <a:gd name="T13" fmla="*/ 174 h 367"/>
              <a:gd name="T14" fmla="*/ 0 w 434"/>
              <a:gd name="T15" fmla="*/ 192 h 367"/>
              <a:gd name="T16" fmla="*/ 0 w 434"/>
              <a:gd name="T17" fmla="*/ 342 h 367"/>
              <a:gd name="T18" fmla="*/ 7 w 434"/>
              <a:gd name="T19" fmla="*/ 360 h 367"/>
              <a:gd name="T20" fmla="*/ 25 w 434"/>
              <a:gd name="T21" fmla="*/ 367 h 367"/>
              <a:gd name="T22" fmla="*/ 275 w 434"/>
              <a:gd name="T23" fmla="*/ 367 h 367"/>
              <a:gd name="T24" fmla="*/ 293 w 434"/>
              <a:gd name="T25" fmla="*/ 360 h 367"/>
              <a:gd name="T26" fmla="*/ 300 w 434"/>
              <a:gd name="T27" fmla="*/ 342 h 367"/>
              <a:gd name="T28" fmla="*/ 300 w 434"/>
              <a:gd name="T29" fmla="*/ 192 h 367"/>
              <a:gd name="T30" fmla="*/ 293 w 434"/>
              <a:gd name="T31" fmla="*/ 174 h 367"/>
              <a:gd name="T32" fmla="*/ 275 w 434"/>
              <a:gd name="T33" fmla="*/ 167 h 367"/>
              <a:gd name="T34" fmla="*/ 250 w 434"/>
              <a:gd name="T35" fmla="*/ 167 h 367"/>
              <a:gd name="T36" fmla="*/ 250 w 434"/>
              <a:gd name="T37" fmla="*/ 117 h 367"/>
              <a:gd name="T38" fmla="*/ 270 w 434"/>
              <a:gd name="T39" fmla="*/ 70 h 367"/>
              <a:gd name="T40" fmla="*/ 317 w 434"/>
              <a:gd name="T41" fmla="*/ 50 h 367"/>
              <a:gd name="T42" fmla="*/ 364 w 434"/>
              <a:gd name="T43" fmla="*/ 70 h 367"/>
              <a:gd name="T44" fmla="*/ 384 w 434"/>
              <a:gd name="T45" fmla="*/ 117 h 367"/>
              <a:gd name="T46" fmla="*/ 384 w 434"/>
              <a:gd name="T47" fmla="*/ 184 h 367"/>
              <a:gd name="T48" fmla="*/ 389 w 434"/>
              <a:gd name="T49" fmla="*/ 195 h 367"/>
              <a:gd name="T50" fmla="*/ 400 w 434"/>
              <a:gd name="T51" fmla="*/ 200 h 367"/>
              <a:gd name="T52" fmla="*/ 417 w 434"/>
              <a:gd name="T53" fmla="*/ 200 h 367"/>
              <a:gd name="T54" fmla="*/ 429 w 434"/>
              <a:gd name="T55" fmla="*/ 195 h 367"/>
              <a:gd name="T56" fmla="*/ 434 w 434"/>
              <a:gd name="T57" fmla="*/ 184 h 367"/>
              <a:gd name="T58" fmla="*/ 434 w 434"/>
              <a:gd name="T59" fmla="*/ 117 h 367"/>
              <a:gd name="T60" fmla="*/ 400 w 434"/>
              <a:gd name="T61" fmla="*/ 34 h 367"/>
              <a:gd name="T62" fmla="*/ 400 w 434"/>
              <a:gd name="T63" fmla="*/ 34 h 367"/>
              <a:gd name="T64" fmla="*/ 400 w 434"/>
              <a:gd name="T65" fmla="*/ 3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4" h="367">
                <a:moveTo>
                  <a:pt x="400" y="34"/>
                </a:moveTo>
                <a:cubicBezTo>
                  <a:pt x="377" y="11"/>
                  <a:pt x="349" y="0"/>
                  <a:pt x="317" y="0"/>
                </a:cubicBezTo>
                <a:cubicBezTo>
                  <a:pt x="285" y="0"/>
                  <a:pt x="257" y="11"/>
                  <a:pt x="235" y="34"/>
                </a:cubicBezTo>
                <a:cubicBezTo>
                  <a:pt x="212" y="57"/>
                  <a:pt x="200" y="85"/>
                  <a:pt x="200" y="117"/>
                </a:cubicBezTo>
                <a:cubicBezTo>
                  <a:pt x="200" y="167"/>
                  <a:pt x="200" y="167"/>
                  <a:pt x="200" y="167"/>
                </a:cubicBezTo>
                <a:cubicBezTo>
                  <a:pt x="25" y="167"/>
                  <a:pt x="25" y="167"/>
                  <a:pt x="25" y="167"/>
                </a:cubicBezTo>
                <a:cubicBezTo>
                  <a:pt x="18" y="167"/>
                  <a:pt x="12" y="169"/>
                  <a:pt x="7" y="174"/>
                </a:cubicBezTo>
                <a:cubicBezTo>
                  <a:pt x="2" y="179"/>
                  <a:pt x="0" y="185"/>
                  <a:pt x="0" y="192"/>
                </a:cubicBezTo>
                <a:cubicBezTo>
                  <a:pt x="0" y="342"/>
                  <a:pt x="0" y="342"/>
                  <a:pt x="0" y="342"/>
                </a:cubicBezTo>
                <a:cubicBezTo>
                  <a:pt x="0" y="349"/>
                  <a:pt x="2" y="355"/>
                  <a:pt x="7" y="360"/>
                </a:cubicBezTo>
                <a:cubicBezTo>
                  <a:pt x="12" y="365"/>
                  <a:pt x="18" y="367"/>
                  <a:pt x="25" y="367"/>
                </a:cubicBezTo>
                <a:cubicBezTo>
                  <a:pt x="275" y="367"/>
                  <a:pt x="275" y="367"/>
                  <a:pt x="275" y="367"/>
                </a:cubicBezTo>
                <a:cubicBezTo>
                  <a:pt x="282" y="367"/>
                  <a:pt x="288" y="365"/>
                  <a:pt x="293" y="360"/>
                </a:cubicBezTo>
                <a:cubicBezTo>
                  <a:pt x="298" y="355"/>
                  <a:pt x="300" y="349"/>
                  <a:pt x="300" y="342"/>
                </a:cubicBezTo>
                <a:cubicBezTo>
                  <a:pt x="300" y="192"/>
                  <a:pt x="300" y="192"/>
                  <a:pt x="300" y="192"/>
                </a:cubicBezTo>
                <a:cubicBezTo>
                  <a:pt x="300" y="185"/>
                  <a:pt x="298" y="179"/>
                  <a:pt x="293" y="174"/>
                </a:cubicBezTo>
                <a:cubicBezTo>
                  <a:pt x="288" y="169"/>
                  <a:pt x="282" y="167"/>
                  <a:pt x="275" y="167"/>
                </a:cubicBezTo>
                <a:cubicBezTo>
                  <a:pt x="250" y="167"/>
                  <a:pt x="250" y="167"/>
                  <a:pt x="250" y="167"/>
                </a:cubicBezTo>
                <a:cubicBezTo>
                  <a:pt x="250" y="117"/>
                  <a:pt x="250" y="117"/>
                  <a:pt x="250" y="117"/>
                </a:cubicBezTo>
                <a:cubicBezTo>
                  <a:pt x="250" y="98"/>
                  <a:pt x="257" y="83"/>
                  <a:pt x="270" y="70"/>
                </a:cubicBezTo>
                <a:cubicBezTo>
                  <a:pt x="283" y="57"/>
                  <a:pt x="299" y="50"/>
                  <a:pt x="317" y="50"/>
                </a:cubicBezTo>
                <a:cubicBezTo>
                  <a:pt x="335" y="50"/>
                  <a:pt x="351" y="57"/>
                  <a:pt x="364" y="70"/>
                </a:cubicBezTo>
                <a:cubicBezTo>
                  <a:pt x="377" y="83"/>
                  <a:pt x="384" y="98"/>
                  <a:pt x="384" y="117"/>
                </a:cubicBezTo>
                <a:cubicBezTo>
                  <a:pt x="384" y="184"/>
                  <a:pt x="384" y="184"/>
                  <a:pt x="384" y="184"/>
                </a:cubicBezTo>
                <a:cubicBezTo>
                  <a:pt x="384" y="188"/>
                  <a:pt x="385" y="192"/>
                  <a:pt x="389" y="195"/>
                </a:cubicBezTo>
                <a:cubicBezTo>
                  <a:pt x="392" y="199"/>
                  <a:pt x="396" y="200"/>
                  <a:pt x="400" y="200"/>
                </a:cubicBezTo>
                <a:cubicBezTo>
                  <a:pt x="417" y="200"/>
                  <a:pt x="417" y="200"/>
                  <a:pt x="417" y="200"/>
                </a:cubicBezTo>
                <a:cubicBezTo>
                  <a:pt x="422" y="200"/>
                  <a:pt x="426" y="199"/>
                  <a:pt x="429" y="195"/>
                </a:cubicBezTo>
                <a:cubicBezTo>
                  <a:pt x="432" y="192"/>
                  <a:pt x="434" y="188"/>
                  <a:pt x="434" y="184"/>
                </a:cubicBezTo>
                <a:cubicBezTo>
                  <a:pt x="434" y="117"/>
                  <a:pt x="434" y="117"/>
                  <a:pt x="434" y="117"/>
                </a:cubicBezTo>
                <a:cubicBezTo>
                  <a:pt x="434" y="85"/>
                  <a:pt x="422" y="57"/>
                  <a:pt x="400" y="34"/>
                </a:cubicBezTo>
                <a:close/>
                <a:moveTo>
                  <a:pt x="400" y="34"/>
                </a:moveTo>
                <a:cubicBezTo>
                  <a:pt x="400" y="34"/>
                  <a:pt x="400" y="34"/>
                  <a:pt x="400" y="34"/>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grpSp>
        <p:nvGrpSpPr>
          <p:cNvPr id="255" name="Group 214">
            <a:extLst>
              <a:ext uri="{FF2B5EF4-FFF2-40B4-BE49-F238E27FC236}">
                <a16:creationId xmlns:a16="http://schemas.microsoft.com/office/drawing/2014/main" id="{DDD80E84-6B18-42A8-BD48-161D9864A890}"/>
              </a:ext>
            </a:extLst>
          </p:cNvPr>
          <p:cNvGrpSpPr>
            <a:grpSpLocks noChangeAspect="1"/>
          </p:cNvGrpSpPr>
          <p:nvPr/>
        </p:nvGrpSpPr>
        <p:grpSpPr>
          <a:xfrm>
            <a:off x="10559689" y="1472716"/>
            <a:ext cx="215347" cy="256957"/>
            <a:chOff x="17954625" y="3773494"/>
            <a:chExt cx="1265238" cy="1509715"/>
          </a:xfrm>
          <a:solidFill>
            <a:srgbClr val="000000"/>
          </a:solidFill>
        </p:grpSpPr>
        <p:sp>
          <p:nvSpPr>
            <p:cNvPr id="256" name="Freeform 429">
              <a:extLst>
                <a:ext uri="{FF2B5EF4-FFF2-40B4-BE49-F238E27FC236}">
                  <a16:creationId xmlns:a16="http://schemas.microsoft.com/office/drawing/2014/main" id="{0DEC72E5-9BEC-46E8-8D79-26F1570C7D29}"/>
                </a:ext>
              </a:extLst>
            </p:cNvPr>
            <p:cNvSpPr>
              <a:spLocks noEditPoints="1"/>
            </p:cNvSpPr>
            <p:nvPr/>
          </p:nvSpPr>
          <p:spPr bwMode="auto">
            <a:xfrm>
              <a:off x="17954625" y="3773494"/>
              <a:ext cx="1265238" cy="1509715"/>
            </a:xfrm>
            <a:custGeom>
              <a:avLst/>
              <a:gdLst>
                <a:gd name="T0" fmla="*/ 329 w 334"/>
                <a:gd name="T1" fmla="*/ 119 h 400"/>
                <a:gd name="T2" fmla="*/ 316 w 334"/>
                <a:gd name="T3" fmla="*/ 99 h 400"/>
                <a:gd name="T4" fmla="*/ 235 w 334"/>
                <a:gd name="T5" fmla="*/ 18 h 400"/>
                <a:gd name="T6" fmla="*/ 215 w 334"/>
                <a:gd name="T7" fmla="*/ 5 h 400"/>
                <a:gd name="T8" fmla="*/ 192 w 334"/>
                <a:gd name="T9" fmla="*/ 0 h 400"/>
                <a:gd name="T10" fmla="*/ 25 w 334"/>
                <a:gd name="T11" fmla="*/ 0 h 400"/>
                <a:gd name="T12" fmla="*/ 7 w 334"/>
                <a:gd name="T13" fmla="*/ 7 h 400"/>
                <a:gd name="T14" fmla="*/ 0 w 334"/>
                <a:gd name="T15" fmla="*/ 25 h 400"/>
                <a:gd name="T16" fmla="*/ 0 w 334"/>
                <a:gd name="T17" fmla="*/ 375 h 400"/>
                <a:gd name="T18" fmla="*/ 7 w 334"/>
                <a:gd name="T19" fmla="*/ 393 h 400"/>
                <a:gd name="T20" fmla="*/ 25 w 334"/>
                <a:gd name="T21" fmla="*/ 400 h 400"/>
                <a:gd name="T22" fmla="*/ 309 w 334"/>
                <a:gd name="T23" fmla="*/ 400 h 400"/>
                <a:gd name="T24" fmla="*/ 326 w 334"/>
                <a:gd name="T25" fmla="*/ 393 h 400"/>
                <a:gd name="T26" fmla="*/ 334 w 334"/>
                <a:gd name="T27" fmla="*/ 375 h 400"/>
                <a:gd name="T28" fmla="*/ 334 w 334"/>
                <a:gd name="T29" fmla="*/ 142 h 400"/>
                <a:gd name="T30" fmla="*/ 329 w 334"/>
                <a:gd name="T31" fmla="*/ 119 h 400"/>
                <a:gd name="T32" fmla="*/ 200 w 334"/>
                <a:gd name="T33" fmla="*/ 35 h 400"/>
                <a:gd name="T34" fmla="*/ 211 w 334"/>
                <a:gd name="T35" fmla="*/ 41 h 400"/>
                <a:gd name="T36" fmla="*/ 293 w 334"/>
                <a:gd name="T37" fmla="*/ 123 h 400"/>
                <a:gd name="T38" fmla="*/ 298 w 334"/>
                <a:gd name="T39" fmla="*/ 133 h 400"/>
                <a:gd name="T40" fmla="*/ 200 w 334"/>
                <a:gd name="T41" fmla="*/ 133 h 400"/>
                <a:gd name="T42" fmla="*/ 200 w 334"/>
                <a:gd name="T43" fmla="*/ 35 h 400"/>
                <a:gd name="T44" fmla="*/ 300 w 334"/>
                <a:gd name="T45" fmla="*/ 367 h 400"/>
                <a:gd name="T46" fmla="*/ 33 w 334"/>
                <a:gd name="T47" fmla="*/ 367 h 400"/>
                <a:gd name="T48" fmla="*/ 33 w 334"/>
                <a:gd name="T49" fmla="*/ 33 h 400"/>
                <a:gd name="T50" fmla="*/ 167 w 334"/>
                <a:gd name="T51" fmla="*/ 33 h 400"/>
                <a:gd name="T52" fmla="*/ 167 w 334"/>
                <a:gd name="T53" fmla="*/ 142 h 400"/>
                <a:gd name="T54" fmla="*/ 174 w 334"/>
                <a:gd name="T55" fmla="*/ 160 h 400"/>
                <a:gd name="T56" fmla="*/ 192 w 334"/>
                <a:gd name="T57" fmla="*/ 167 h 400"/>
                <a:gd name="T58" fmla="*/ 300 w 334"/>
                <a:gd name="T59" fmla="*/ 167 h 400"/>
                <a:gd name="T60" fmla="*/ 300 w 334"/>
                <a:gd name="T61" fmla="*/ 367 h 400"/>
                <a:gd name="T62" fmla="*/ 300 w 334"/>
                <a:gd name="T63" fmla="*/ 367 h 400"/>
                <a:gd name="T64" fmla="*/ 300 w 334"/>
                <a:gd name="T65" fmla="*/ 36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400">
                  <a:moveTo>
                    <a:pt x="329" y="119"/>
                  </a:moveTo>
                  <a:cubicBezTo>
                    <a:pt x="325" y="111"/>
                    <a:pt x="321" y="104"/>
                    <a:pt x="316" y="99"/>
                  </a:cubicBezTo>
                  <a:cubicBezTo>
                    <a:pt x="235" y="18"/>
                    <a:pt x="235" y="18"/>
                    <a:pt x="235" y="18"/>
                  </a:cubicBezTo>
                  <a:cubicBezTo>
                    <a:pt x="230" y="13"/>
                    <a:pt x="223" y="9"/>
                    <a:pt x="215" y="5"/>
                  </a:cubicBezTo>
                  <a:cubicBezTo>
                    <a:pt x="206" y="2"/>
                    <a:pt x="199" y="0"/>
                    <a:pt x="192" y="0"/>
                  </a:cubicBezTo>
                  <a:cubicBezTo>
                    <a:pt x="25" y="0"/>
                    <a:pt x="25" y="0"/>
                    <a:pt x="25" y="0"/>
                  </a:cubicBezTo>
                  <a:cubicBezTo>
                    <a:pt x="18" y="0"/>
                    <a:pt x="12" y="2"/>
                    <a:pt x="7" y="7"/>
                  </a:cubicBezTo>
                  <a:cubicBezTo>
                    <a:pt x="2" y="12"/>
                    <a:pt x="0" y="18"/>
                    <a:pt x="0" y="25"/>
                  </a:cubicBezTo>
                  <a:cubicBezTo>
                    <a:pt x="0" y="375"/>
                    <a:pt x="0" y="375"/>
                    <a:pt x="0" y="375"/>
                  </a:cubicBezTo>
                  <a:cubicBezTo>
                    <a:pt x="0" y="382"/>
                    <a:pt x="2" y="388"/>
                    <a:pt x="7" y="393"/>
                  </a:cubicBezTo>
                  <a:cubicBezTo>
                    <a:pt x="12" y="398"/>
                    <a:pt x="18" y="400"/>
                    <a:pt x="25" y="400"/>
                  </a:cubicBezTo>
                  <a:cubicBezTo>
                    <a:pt x="309" y="400"/>
                    <a:pt x="309" y="400"/>
                    <a:pt x="309" y="400"/>
                  </a:cubicBezTo>
                  <a:cubicBezTo>
                    <a:pt x="316" y="400"/>
                    <a:pt x="322" y="398"/>
                    <a:pt x="326" y="393"/>
                  </a:cubicBezTo>
                  <a:cubicBezTo>
                    <a:pt x="331" y="388"/>
                    <a:pt x="334" y="382"/>
                    <a:pt x="334" y="375"/>
                  </a:cubicBezTo>
                  <a:cubicBezTo>
                    <a:pt x="334" y="142"/>
                    <a:pt x="334" y="142"/>
                    <a:pt x="334" y="142"/>
                  </a:cubicBezTo>
                  <a:cubicBezTo>
                    <a:pt x="334" y="135"/>
                    <a:pt x="332" y="127"/>
                    <a:pt x="329" y="119"/>
                  </a:cubicBezTo>
                  <a:close/>
                  <a:moveTo>
                    <a:pt x="200" y="35"/>
                  </a:moveTo>
                  <a:cubicBezTo>
                    <a:pt x="205" y="37"/>
                    <a:pt x="209" y="39"/>
                    <a:pt x="211" y="41"/>
                  </a:cubicBezTo>
                  <a:cubicBezTo>
                    <a:pt x="293" y="123"/>
                    <a:pt x="293" y="123"/>
                    <a:pt x="293" y="123"/>
                  </a:cubicBezTo>
                  <a:cubicBezTo>
                    <a:pt x="295" y="125"/>
                    <a:pt x="297" y="128"/>
                    <a:pt x="298" y="133"/>
                  </a:cubicBezTo>
                  <a:cubicBezTo>
                    <a:pt x="200" y="133"/>
                    <a:pt x="200" y="133"/>
                    <a:pt x="200" y="133"/>
                  </a:cubicBezTo>
                  <a:lnTo>
                    <a:pt x="200" y="35"/>
                  </a:lnTo>
                  <a:close/>
                  <a:moveTo>
                    <a:pt x="300" y="367"/>
                  </a:moveTo>
                  <a:cubicBezTo>
                    <a:pt x="33" y="367"/>
                    <a:pt x="33" y="367"/>
                    <a:pt x="33" y="367"/>
                  </a:cubicBezTo>
                  <a:cubicBezTo>
                    <a:pt x="33" y="33"/>
                    <a:pt x="33" y="33"/>
                    <a:pt x="33" y="33"/>
                  </a:cubicBezTo>
                  <a:cubicBezTo>
                    <a:pt x="167" y="33"/>
                    <a:pt x="167" y="33"/>
                    <a:pt x="167" y="33"/>
                  </a:cubicBezTo>
                  <a:cubicBezTo>
                    <a:pt x="167" y="142"/>
                    <a:pt x="167" y="142"/>
                    <a:pt x="167" y="142"/>
                  </a:cubicBezTo>
                  <a:cubicBezTo>
                    <a:pt x="167" y="149"/>
                    <a:pt x="169" y="155"/>
                    <a:pt x="174" y="160"/>
                  </a:cubicBezTo>
                  <a:cubicBezTo>
                    <a:pt x="179" y="164"/>
                    <a:pt x="185" y="167"/>
                    <a:pt x="192" y="167"/>
                  </a:cubicBezTo>
                  <a:cubicBezTo>
                    <a:pt x="300" y="167"/>
                    <a:pt x="300" y="167"/>
                    <a:pt x="300" y="167"/>
                  </a:cubicBezTo>
                  <a:lnTo>
                    <a:pt x="300" y="367"/>
                  </a:lnTo>
                  <a:close/>
                  <a:moveTo>
                    <a:pt x="300" y="367"/>
                  </a:moveTo>
                  <a:cubicBezTo>
                    <a:pt x="300" y="367"/>
                    <a:pt x="300" y="367"/>
                    <a:pt x="300" y="367"/>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57" name="Freeform 430">
              <a:extLst>
                <a:ext uri="{FF2B5EF4-FFF2-40B4-BE49-F238E27FC236}">
                  <a16:creationId xmlns:a16="http://schemas.microsoft.com/office/drawing/2014/main" id="{E58691E3-692D-418C-95D9-C8018F74378E}"/>
                </a:ext>
              </a:extLst>
            </p:cNvPr>
            <p:cNvSpPr>
              <a:spLocks noEditPoints="1"/>
            </p:cNvSpPr>
            <p:nvPr/>
          </p:nvSpPr>
          <p:spPr bwMode="auto">
            <a:xfrm>
              <a:off x="18208624" y="4781564"/>
              <a:ext cx="757239" cy="125413"/>
            </a:xfrm>
            <a:custGeom>
              <a:avLst/>
              <a:gdLst>
                <a:gd name="T0" fmla="*/ 192 w 200"/>
                <a:gd name="T1" fmla="*/ 0 h 33"/>
                <a:gd name="T2" fmla="*/ 8 w 200"/>
                <a:gd name="T3" fmla="*/ 0 h 33"/>
                <a:gd name="T4" fmla="*/ 2 w 200"/>
                <a:gd name="T5" fmla="*/ 2 h 33"/>
                <a:gd name="T6" fmla="*/ 0 w 200"/>
                <a:gd name="T7" fmla="*/ 8 h 33"/>
                <a:gd name="T8" fmla="*/ 0 w 200"/>
                <a:gd name="T9" fmla="*/ 25 h 33"/>
                <a:gd name="T10" fmla="*/ 2 w 200"/>
                <a:gd name="T11" fmla="*/ 31 h 33"/>
                <a:gd name="T12" fmla="*/ 8 w 200"/>
                <a:gd name="T13" fmla="*/ 33 h 33"/>
                <a:gd name="T14" fmla="*/ 192 w 200"/>
                <a:gd name="T15" fmla="*/ 33 h 33"/>
                <a:gd name="T16" fmla="*/ 198 w 200"/>
                <a:gd name="T17" fmla="*/ 31 h 33"/>
                <a:gd name="T18" fmla="*/ 200 w 200"/>
                <a:gd name="T19" fmla="*/ 25 h 33"/>
                <a:gd name="T20" fmla="*/ 200 w 200"/>
                <a:gd name="T21" fmla="*/ 8 h 33"/>
                <a:gd name="T22" fmla="*/ 198 w 200"/>
                <a:gd name="T23" fmla="*/ 2 h 33"/>
                <a:gd name="T24" fmla="*/ 192 w 200"/>
                <a:gd name="T25" fmla="*/ 0 h 33"/>
                <a:gd name="T26" fmla="*/ 192 w 200"/>
                <a:gd name="T27" fmla="*/ 0 h 33"/>
                <a:gd name="T28" fmla="*/ 192 w 200"/>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33">
                  <a:moveTo>
                    <a:pt x="192" y="0"/>
                  </a:moveTo>
                  <a:cubicBezTo>
                    <a:pt x="8" y="0"/>
                    <a:pt x="8" y="0"/>
                    <a:pt x="8" y="0"/>
                  </a:cubicBezTo>
                  <a:cubicBezTo>
                    <a:pt x="6" y="0"/>
                    <a:pt x="4" y="1"/>
                    <a:pt x="2" y="2"/>
                  </a:cubicBezTo>
                  <a:cubicBezTo>
                    <a:pt x="1" y="4"/>
                    <a:pt x="0" y="6"/>
                    <a:pt x="0" y="8"/>
                  </a:cubicBezTo>
                  <a:cubicBezTo>
                    <a:pt x="0" y="25"/>
                    <a:pt x="0" y="25"/>
                    <a:pt x="0" y="25"/>
                  </a:cubicBezTo>
                  <a:cubicBezTo>
                    <a:pt x="0" y="27"/>
                    <a:pt x="1" y="29"/>
                    <a:pt x="2" y="31"/>
                  </a:cubicBezTo>
                  <a:cubicBezTo>
                    <a:pt x="4" y="33"/>
                    <a:pt x="6" y="33"/>
                    <a:pt x="8" y="33"/>
                  </a:cubicBezTo>
                  <a:cubicBezTo>
                    <a:pt x="192" y="33"/>
                    <a:pt x="192" y="33"/>
                    <a:pt x="192" y="33"/>
                  </a:cubicBezTo>
                  <a:cubicBezTo>
                    <a:pt x="194" y="33"/>
                    <a:pt x="196" y="33"/>
                    <a:pt x="198" y="31"/>
                  </a:cubicBezTo>
                  <a:cubicBezTo>
                    <a:pt x="199" y="29"/>
                    <a:pt x="200" y="27"/>
                    <a:pt x="200" y="25"/>
                  </a:cubicBezTo>
                  <a:cubicBezTo>
                    <a:pt x="200" y="8"/>
                    <a:pt x="200" y="8"/>
                    <a:pt x="200" y="8"/>
                  </a:cubicBezTo>
                  <a:cubicBezTo>
                    <a:pt x="200" y="6"/>
                    <a:pt x="199" y="4"/>
                    <a:pt x="198" y="2"/>
                  </a:cubicBezTo>
                  <a:cubicBezTo>
                    <a:pt x="196" y="1"/>
                    <a:pt x="194" y="0"/>
                    <a:pt x="192" y="0"/>
                  </a:cubicBezTo>
                  <a:close/>
                  <a:moveTo>
                    <a:pt x="192" y="0"/>
                  </a:moveTo>
                  <a:cubicBezTo>
                    <a:pt x="192" y="0"/>
                    <a:pt x="192" y="0"/>
                    <a:pt x="192" y="0"/>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sp>
          <p:nvSpPr>
            <p:cNvPr id="258" name="Freeform 431">
              <a:extLst>
                <a:ext uri="{FF2B5EF4-FFF2-40B4-BE49-F238E27FC236}">
                  <a16:creationId xmlns:a16="http://schemas.microsoft.com/office/drawing/2014/main" id="{B5AFD1E3-8501-4BFF-A353-658BF3DB6D7F}"/>
                </a:ext>
              </a:extLst>
            </p:cNvPr>
            <p:cNvSpPr>
              <a:spLocks noEditPoints="1"/>
            </p:cNvSpPr>
            <p:nvPr/>
          </p:nvSpPr>
          <p:spPr bwMode="auto">
            <a:xfrm>
              <a:off x="18208624" y="4529137"/>
              <a:ext cx="757239" cy="128587"/>
            </a:xfrm>
            <a:custGeom>
              <a:avLst/>
              <a:gdLst>
                <a:gd name="T0" fmla="*/ 2 w 200"/>
                <a:gd name="T1" fmla="*/ 3 h 34"/>
                <a:gd name="T2" fmla="*/ 0 w 200"/>
                <a:gd name="T3" fmla="*/ 9 h 34"/>
                <a:gd name="T4" fmla="*/ 0 w 200"/>
                <a:gd name="T5" fmla="*/ 25 h 34"/>
                <a:gd name="T6" fmla="*/ 2 w 200"/>
                <a:gd name="T7" fmla="*/ 31 h 34"/>
                <a:gd name="T8" fmla="*/ 8 w 200"/>
                <a:gd name="T9" fmla="*/ 34 h 34"/>
                <a:gd name="T10" fmla="*/ 192 w 200"/>
                <a:gd name="T11" fmla="*/ 34 h 34"/>
                <a:gd name="T12" fmla="*/ 198 w 200"/>
                <a:gd name="T13" fmla="*/ 31 h 34"/>
                <a:gd name="T14" fmla="*/ 200 w 200"/>
                <a:gd name="T15" fmla="*/ 25 h 34"/>
                <a:gd name="T16" fmla="*/ 200 w 200"/>
                <a:gd name="T17" fmla="*/ 9 h 34"/>
                <a:gd name="T18" fmla="*/ 198 w 200"/>
                <a:gd name="T19" fmla="*/ 3 h 34"/>
                <a:gd name="T20" fmla="*/ 192 w 200"/>
                <a:gd name="T21" fmla="*/ 0 h 34"/>
                <a:gd name="T22" fmla="*/ 8 w 200"/>
                <a:gd name="T23" fmla="*/ 0 h 34"/>
                <a:gd name="T24" fmla="*/ 2 w 200"/>
                <a:gd name="T25" fmla="*/ 3 h 34"/>
                <a:gd name="T26" fmla="*/ 2 w 200"/>
                <a:gd name="T27" fmla="*/ 3 h 34"/>
                <a:gd name="T28" fmla="*/ 2 w 200"/>
                <a:gd name="T29"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34">
                  <a:moveTo>
                    <a:pt x="2" y="3"/>
                  </a:moveTo>
                  <a:cubicBezTo>
                    <a:pt x="1" y="4"/>
                    <a:pt x="0" y="6"/>
                    <a:pt x="0" y="9"/>
                  </a:cubicBezTo>
                  <a:cubicBezTo>
                    <a:pt x="0" y="25"/>
                    <a:pt x="0" y="25"/>
                    <a:pt x="0" y="25"/>
                  </a:cubicBezTo>
                  <a:cubicBezTo>
                    <a:pt x="0" y="28"/>
                    <a:pt x="1" y="30"/>
                    <a:pt x="2" y="31"/>
                  </a:cubicBezTo>
                  <a:cubicBezTo>
                    <a:pt x="4" y="33"/>
                    <a:pt x="6" y="34"/>
                    <a:pt x="8" y="34"/>
                  </a:cubicBezTo>
                  <a:cubicBezTo>
                    <a:pt x="192" y="34"/>
                    <a:pt x="192" y="34"/>
                    <a:pt x="192" y="34"/>
                  </a:cubicBezTo>
                  <a:cubicBezTo>
                    <a:pt x="194" y="34"/>
                    <a:pt x="196" y="33"/>
                    <a:pt x="198" y="31"/>
                  </a:cubicBezTo>
                  <a:cubicBezTo>
                    <a:pt x="199" y="30"/>
                    <a:pt x="200" y="28"/>
                    <a:pt x="200" y="25"/>
                  </a:cubicBezTo>
                  <a:cubicBezTo>
                    <a:pt x="200" y="9"/>
                    <a:pt x="200" y="9"/>
                    <a:pt x="200" y="9"/>
                  </a:cubicBezTo>
                  <a:cubicBezTo>
                    <a:pt x="200" y="6"/>
                    <a:pt x="199" y="4"/>
                    <a:pt x="198" y="3"/>
                  </a:cubicBezTo>
                  <a:cubicBezTo>
                    <a:pt x="196" y="1"/>
                    <a:pt x="194" y="0"/>
                    <a:pt x="192" y="0"/>
                  </a:cubicBezTo>
                  <a:cubicBezTo>
                    <a:pt x="8" y="0"/>
                    <a:pt x="8" y="0"/>
                    <a:pt x="8" y="0"/>
                  </a:cubicBezTo>
                  <a:cubicBezTo>
                    <a:pt x="6" y="0"/>
                    <a:pt x="4" y="1"/>
                    <a:pt x="2" y="3"/>
                  </a:cubicBezTo>
                  <a:close/>
                  <a:moveTo>
                    <a:pt x="2" y="3"/>
                  </a:moveTo>
                  <a:cubicBezTo>
                    <a:pt x="2" y="3"/>
                    <a:pt x="2" y="3"/>
                    <a:pt x="2" y="3"/>
                  </a:cubicBezTo>
                </a:path>
              </a:pathLst>
            </a:custGeom>
            <a:grpFill/>
            <a:ln w="9525">
              <a:noFill/>
              <a:round/>
              <a:headEnd/>
              <a:tailEnd/>
            </a:ln>
          </p:spPr>
          <p:txBody>
            <a:bodyPr vert="horz" wrap="square" lIns="60957" tIns="30478" rIns="60957" bIns="30478" numCol="1" anchor="t" anchorCtr="0" compatLnSpc="1">
              <a:prstTxWarp prst="textNoShape">
                <a:avLst/>
              </a:prstTxWarp>
            </a:bodyPr>
            <a:lstStyle/>
            <a:p>
              <a:endParaRPr lang="en-US" sz="3199"/>
            </a:p>
          </p:txBody>
        </p:sp>
      </p:grpSp>
      <p:sp>
        <p:nvSpPr>
          <p:cNvPr id="259" name="Freeform 439">
            <a:extLst>
              <a:ext uri="{FF2B5EF4-FFF2-40B4-BE49-F238E27FC236}">
                <a16:creationId xmlns:a16="http://schemas.microsoft.com/office/drawing/2014/main" id="{12FB466A-C4FC-4A48-858D-871738CD3458}"/>
              </a:ext>
            </a:extLst>
          </p:cNvPr>
          <p:cNvSpPr>
            <a:spLocks noChangeAspect="1" noEditPoints="1"/>
          </p:cNvSpPr>
          <p:nvPr/>
        </p:nvSpPr>
        <p:spPr bwMode="auto">
          <a:xfrm>
            <a:off x="9333797" y="1483504"/>
            <a:ext cx="191497" cy="235381"/>
          </a:xfrm>
          <a:custGeom>
            <a:avLst/>
            <a:gdLst>
              <a:gd name="T0" fmla="*/ 293 w 300"/>
              <a:gd name="T1" fmla="*/ 208 h 400"/>
              <a:gd name="T2" fmla="*/ 275 w 300"/>
              <a:gd name="T3" fmla="*/ 200 h 400"/>
              <a:gd name="T4" fmla="*/ 83 w 300"/>
              <a:gd name="T5" fmla="*/ 200 h 400"/>
              <a:gd name="T6" fmla="*/ 83 w 300"/>
              <a:gd name="T7" fmla="*/ 117 h 400"/>
              <a:gd name="T8" fmla="*/ 103 w 300"/>
              <a:gd name="T9" fmla="*/ 70 h 400"/>
              <a:gd name="T10" fmla="*/ 150 w 300"/>
              <a:gd name="T11" fmla="*/ 50 h 400"/>
              <a:gd name="T12" fmla="*/ 197 w 300"/>
              <a:gd name="T13" fmla="*/ 70 h 400"/>
              <a:gd name="T14" fmla="*/ 217 w 300"/>
              <a:gd name="T15" fmla="*/ 117 h 400"/>
              <a:gd name="T16" fmla="*/ 222 w 300"/>
              <a:gd name="T17" fmla="*/ 129 h 400"/>
              <a:gd name="T18" fmla="*/ 234 w 300"/>
              <a:gd name="T19" fmla="*/ 133 h 400"/>
              <a:gd name="T20" fmla="*/ 250 w 300"/>
              <a:gd name="T21" fmla="*/ 133 h 400"/>
              <a:gd name="T22" fmla="*/ 262 w 300"/>
              <a:gd name="T23" fmla="*/ 129 h 400"/>
              <a:gd name="T24" fmla="*/ 267 w 300"/>
              <a:gd name="T25" fmla="*/ 117 h 400"/>
              <a:gd name="T26" fmla="*/ 233 w 300"/>
              <a:gd name="T27" fmla="*/ 34 h 400"/>
              <a:gd name="T28" fmla="*/ 150 w 300"/>
              <a:gd name="T29" fmla="*/ 0 h 400"/>
              <a:gd name="T30" fmla="*/ 68 w 300"/>
              <a:gd name="T31" fmla="*/ 34 h 400"/>
              <a:gd name="T32" fmla="*/ 33 w 300"/>
              <a:gd name="T33" fmla="*/ 117 h 400"/>
              <a:gd name="T34" fmla="*/ 33 w 300"/>
              <a:gd name="T35" fmla="*/ 200 h 400"/>
              <a:gd name="T36" fmla="*/ 25 w 300"/>
              <a:gd name="T37" fmla="*/ 200 h 400"/>
              <a:gd name="T38" fmla="*/ 7 w 300"/>
              <a:gd name="T39" fmla="*/ 208 h 400"/>
              <a:gd name="T40" fmla="*/ 0 w 300"/>
              <a:gd name="T41" fmla="*/ 225 h 400"/>
              <a:gd name="T42" fmla="*/ 0 w 300"/>
              <a:gd name="T43" fmla="*/ 375 h 400"/>
              <a:gd name="T44" fmla="*/ 7 w 300"/>
              <a:gd name="T45" fmla="*/ 393 h 400"/>
              <a:gd name="T46" fmla="*/ 25 w 300"/>
              <a:gd name="T47" fmla="*/ 400 h 400"/>
              <a:gd name="T48" fmla="*/ 275 w 300"/>
              <a:gd name="T49" fmla="*/ 400 h 400"/>
              <a:gd name="T50" fmla="*/ 293 w 300"/>
              <a:gd name="T51" fmla="*/ 393 h 400"/>
              <a:gd name="T52" fmla="*/ 300 w 300"/>
              <a:gd name="T53" fmla="*/ 375 h 400"/>
              <a:gd name="T54" fmla="*/ 300 w 300"/>
              <a:gd name="T55" fmla="*/ 225 h 400"/>
              <a:gd name="T56" fmla="*/ 293 w 300"/>
              <a:gd name="T57" fmla="*/ 208 h 400"/>
              <a:gd name="T58" fmla="*/ 293 w 300"/>
              <a:gd name="T59" fmla="*/ 208 h 400"/>
              <a:gd name="T60" fmla="*/ 293 w 300"/>
              <a:gd name="T61" fmla="*/ 208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 h="400">
                <a:moveTo>
                  <a:pt x="293" y="208"/>
                </a:moveTo>
                <a:cubicBezTo>
                  <a:pt x="288" y="203"/>
                  <a:pt x="282" y="200"/>
                  <a:pt x="275" y="200"/>
                </a:cubicBezTo>
                <a:cubicBezTo>
                  <a:pt x="83" y="200"/>
                  <a:pt x="83" y="200"/>
                  <a:pt x="83" y="200"/>
                </a:cubicBezTo>
                <a:cubicBezTo>
                  <a:pt x="83" y="117"/>
                  <a:pt x="83" y="117"/>
                  <a:pt x="83" y="117"/>
                </a:cubicBezTo>
                <a:cubicBezTo>
                  <a:pt x="83" y="98"/>
                  <a:pt x="90" y="83"/>
                  <a:pt x="103" y="70"/>
                </a:cubicBezTo>
                <a:cubicBezTo>
                  <a:pt x="116" y="57"/>
                  <a:pt x="132" y="50"/>
                  <a:pt x="150" y="50"/>
                </a:cubicBezTo>
                <a:cubicBezTo>
                  <a:pt x="169" y="50"/>
                  <a:pt x="184" y="57"/>
                  <a:pt x="197" y="70"/>
                </a:cubicBezTo>
                <a:cubicBezTo>
                  <a:pt x="210" y="83"/>
                  <a:pt x="217" y="98"/>
                  <a:pt x="217" y="117"/>
                </a:cubicBezTo>
                <a:cubicBezTo>
                  <a:pt x="217" y="121"/>
                  <a:pt x="219" y="125"/>
                  <a:pt x="222" y="129"/>
                </a:cubicBezTo>
                <a:cubicBezTo>
                  <a:pt x="225" y="132"/>
                  <a:pt x="229" y="133"/>
                  <a:pt x="234" y="133"/>
                </a:cubicBezTo>
                <a:cubicBezTo>
                  <a:pt x="250" y="133"/>
                  <a:pt x="250" y="133"/>
                  <a:pt x="250" y="133"/>
                </a:cubicBezTo>
                <a:cubicBezTo>
                  <a:pt x="255" y="133"/>
                  <a:pt x="259" y="132"/>
                  <a:pt x="262" y="129"/>
                </a:cubicBezTo>
                <a:cubicBezTo>
                  <a:pt x="265" y="125"/>
                  <a:pt x="267" y="121"/>
                  <a:pt x="267" y="117"/>
                </a:cubicBezTo>
                <a:cubicBezTo>
                  <a:pt x="267" y="85"/>
                  <a:pt x="256" y="57"/>
                  <a:pt x="233" y="34"/>
                </a:cubicBezTo>
                <a:cubicBezTo>
                  <a:pt x="210" y="11"/>
                  <a:pt x="182" y="0"/>
                  <a:pt x="150" y="0"/>
                </a:cubicBezTo>
                <a:cubicBezTo>
                  <a:pt x="118" y="0"/>
                  <a:pt x="91" y="11"/>
                  <a:pt x="68" y="34"/>
                </a:cubicBezTo>
                <a:cubicBezTo>
                  <a:pt x="45" y="57"/>
                  <a:pt x="33" y="85"/>
                  <a:pt x="33" y="117"/>
                </a:cubicBezTo>
                <a:cubicBezTo>
                  <a:pt x="33" y="200"/>
                  <a:pt x="33" y="200"/>
                  <a:pt x="33" y="200"/>
                </a:cubicBezTo>
                <a:cubicBezTo>
                  <a:pt x="25" y="200"/>
                  <a:pt x="25" y="200"/>
                  <a:pt x="25" y="200"/>
                </a:cubicBezTo>
                <a:cubicBezTo>
                  <a:pt x="18" y="200"/>
                  <a:pt x="12" y="203"/>
                  <a:pt x="7" y="208"/>
                </a:cubicBezTo>
                <a:cubicBezTo>
                  <a:pt x="2" y="212"/>
                  <a:pt x="0" y="218"/>
                  <a:pt x="0" y="225"/>
                </a:cubicBezTo>
                <a:cubicBezTo>
                  <a:pt x="0" y="375"/>
                  <a:pt x="0" y="375"/>
                  <a:pt x="0" y="375"/>
                </a:cubicBezTo>
                <a:cubicBezTo>
                  <a:pt x="0" y="382"/>
                  <a:pt x="2" y="388"/>
                  <a:pt x="7" y="393"/>
                </a:cubicBezTo>
                <a:cubicBezTo>
                  <a:pt x="12" y="398"/>
                  <a:pt x="18" y="400"/>
                  <a:pt x="25" y="400"/>
                </a:cubicBezTo>
                <a:cubicBezTo>
                  <a:pt x="275" y="400"/>
                  <a:pt x="275" y="400"/>
                  <a:pt x="275" y="400"/>
                </a:cubicBezTo>
                <a:cubicBezTo>
                  <a:pt x="282" y="400"/>
                  <a:pt x="288" y="398"/>
                  <a:pt x="293" y="393"/>
                </a:cubicBezTo>
                <a:cubicBezTo>
                  <a:pt x="298" y="388"/>
                  <a:pt x="300" y="382"/>
                  <a:pt x="300" y="375"/>
                </a:cubicBezTo>
                <a:cubicBezTo>
                  <a:pt x="300" y="225"/>
                  <a:pt x="300" y="225"/>
                  <a:pt x="300" y="225"/>
                </a:cubicBezTo>
                <a:cubicBezTo>
                  <a:pt x="300" y="218"/>
                  <a:pt x="298" y="212"/>
                  <a:pt x="293" y="208"/>
                </a:cubicBezTo>
                <a:close/>
                <a:moveTo>
                  <a:pt x="293" y="208"/>
                </a:moveTo>
                <a:cubicBezTo>
                  <a:pt x="293" y="208"/>
                  <a:pt x="293" y="208"/>
                  <a:pt x="293" y="208"/>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
        <p:nvSpPr>
          <p:cNvPr id="260" name="Freeform 5">
            <a:extLst>
              <a:ext uri="{FF2B5EF4-FFF2-40B4-BE49-F238E27FC236}">
                <a16:creationId xmlns:a16="http://schemas.microsoft.com/office/drawing/2014/main" id="{820B208A-ED8F-42C7-B881-128A3213201C}"/>
              </a:ext>
            </a:extLst>
          </p:cNvPr>
          <p:cNvSpPr>
            <a:spLocks noChangeAspect="1" noEditPoints="1"/>
          </p:cNvSpPr>
          <p:nvPr/>
        </p:nvSpPr>
        <p:spPr bwMode="auto">
          <a:xfrm>
            <a:off x="4060222" y="1463622"/>
            <a:ext cx="276234" cy="275144"/>
          </a:xfrm>
          <a:custGeom>
            <a:avLst/>
            <a:gdLst>
              <a:gd name="T0" fmla="*/ 424 w 427"/>
              <a:gd name="T1" fmla="*/ 2 h 425"/>
              <a:gd name="T2" fmla="*/ 418 w 427"/>
              <a:gd name="T3" fmla="*/ 0 h 425"/>
              <a:gd name="T4" fmla="*/ 306 w 427"/>
              <a:gd name="T5" fmla="*/ 19 h 425"/>
              <a:gd name="T6" fmla="*/ 212 w 427"/>
              <a:gd name="T7" fmla="*/ 86 h 425"/>
              <a:gd name="T8" fmla="*/ 166 w 427"/>
              <a:gd name="T9" fmla="*/ 137 h 425"/>
              <a:gd name="T10" fmla="*/ 67 w 427"/>
              <a:gd name="T11" fmla="*/ 142 h 425"/>
              <a:gd name="T12" fmla="*/ 61 w 427"/>
              <a:gd name="T13" fmla="*/ 146 h 425"/>
              <a:gd name="T14" fmla="*/ 2 w 427"/>
              <a:gd name="T15" fmla="*/ 246 h 425"/>
              <a:gd name="T16" fmla="*/ 4 w 427"/>
              <a:gd name="T17" fmla="*/ 256 h 425"/>
              <a:gd name="T18" fmla="*/ 20 w 427"/>
              <a:gd name="T19" fmla="*/ 273 h 425"/>
              <a:gd name="T20" fmla="*/ 26 w 427"/>
              <a:gd name="T21" fmla="*/ 275 h 425"/>
              <a:gd name="T22" fmla="*/ 29 w 427"/>
              <a:gd name="T23" fmla="*/ 275 h 425"/>
              <a:gd name="T24" fmla="*/ 101 w 427"/>
              <a:gd name="T25" fmla="*/ 253 h 425"/>
              <a:gd name="T26" fmla="*/ 174 w 427"/>
              <a:gd name="T27" fmla="*/ 326 h 425"/>
              <a:gd name="T28" fmla="*/ 152 w 427"/>
              <a:gd name="T29" fmla="*/ 398 h 425"/>
              <a:gd name="T30" fmla="*/ 154 w 427"/>
              <a:gd name="T31" fmla="*/ 406 h 425"/>
              <a:gd name="T32" fmla="*/ 170 w 427"/>
              <a:gd name="T33" fmla="*/ 423 h 425"/>
              <a:gd name="T34" fmla="*/ 176 w 427"/>
              <a:gd name="T35" fmla="*/ 425 h 425"/>
              <a:gd name="T36" fmla="*/ 181 w 427"/>
              <a:gd name="T37" fmla="*/ 424 h 425"/>
              <a:gd name="T38" fmla="*/ 281 w 427"/>
              <a:gd name="T39" fmla="*/ 366 h 425"/>
              <a:gd name="T40" fmla="*/ 285 w 427"/>
              <a:gd name="T41" fmla="*/ 359 h 425"/>
              <a:gd name="T42" fmla="*/ 290 w 427"/>
              <a:gd name="T43" fmla="*/ 260 h 425"/>
              <a:gd name="T44" fmla="*/ 341 w 427"/>
              <a:gd name="T45" fmla="*/ 215 h 425"/>
              <a:gd name="T46" fmla="*/ 407 w 427"/>
              <a:gd name="T47" fmla="*/ 121 h 425"/>
              <a:gd name="T48" fmla="*/ 427 w 427"/>
              <a:gd name="T49" fmla="*/ 8 h 425"/>
              <a:gd name="T50" fmla="*/ 424 w 427"/>
              <a:gd name="T51" fmla="*/ 2 h 425"/>
              <a:gd name="T52" fmla="*/ 361 w 427"/>
              <a:gd name="T53" fmla="*/ 101 h 425"/>
              <a:gd name="T54" fmla="*/ 343 w 427"/>
              <a:gd name="T55" fmla="*/ 108 h 425"/>
              <a:gd name="T56" fmla="*/ 326 w 427"/>
              <a:gd name="T57" fmla="*/ 101 h 425"/>
              <a:gd name="T58" fmla="*/ 318 w 427"/>
              <a:gd name="T59" fmla="*/ 83 h 425"/>
              <a:gd name="T60" fmla="*/ 326 w 427"/>
              <a:gd name="T61" fmla="*/ 66 h 425"/>
              <a:gd name="T62" fmla="*/ 343 w 427"/>
              <a:gd name="T63" fmla="*/ 58 h 425"/>
              <a:gd name="T64" fmla="*/ 361 w 427"/>
              <a:gd name="T65" fmla="*/ 66 h 425"/>
              <a:gd name="T66" fmla="*/ 368 w 427"/>
              <a:gd name="T67" fmla="*/ 83 h 425"/>
              <a:gd name="T68" fmla="*/ 361 w 427"/>
              <a:gd name="T69" fmla="*/ 101 h 425"/>
              <a:gd name="T70" fmla="*/ 361 w 427"/>
              <a:gd name="T71" fmla="*/ 101 h 425"/>
              <a:gd name="T72" fmla="*/ 361 w 427"/>
              <a:gd name="T73" fmla="*/ 10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425">
                <a:moveTo>
                  <a:pt x="424" y="2"/>
                </a:moveTo>
                <a:cubicBezTo>
                  <a:pt x="422" y="1"/>
                  <a:pt x="420" y="0"/>
                  <a:pt x="418" y="0"/>
                </a:cubicBezTo>
                <a:cubicBezTo>
                  <a:pt x="373" y="0"/>
                  <a:pt x="335" y="6"/>
                  <a:pt x="306" y="19"/>
                </a:cubicBezTo>
                <a:cubicBezTo>
                  <a:pt x="276" y="31"/>
                  <a:pt x="245" y="53"/>
                  <a:pt x="212" y="86"/>
                </a:cubicBezTo>
                <a:cubicBezTo>
                  <a:pt x="198" y="100"/>
                  <a:pt x="183" y="117"/>
                  <a:pt x="166" y="137"/>
                </a:cubicBezTo>
                <a:cubicBezTo>
                  <a:pt x="67" y="142"/>
                  <a:pt x="67" y="142"/>
                  <a:pt x="67" y="142"/>
                </a:cubicBezTo>
                <a:cubicBezTo>
                  <a:pt x="65" y="142"/>
                  <a:pt x="62" y="144"/>
                  <a:pt x="61" y="146"/>
                </a:cubicBezTo>
                <a:cubicBezTo>
                  <a:pt x="2" y="246"/>
                  <a:pt x="2" y="246"/>
                  <a:pt x="2" y="246"/>
                </a:cubicBezTo>
                <a:cubicBezTo>
                  <a:pt x="0" y="250"/>
                  <a:pt x="1" y="253"/>
                  <a:pt x="4" y="256"/>
                </a:cubicBezTo>
                <a:cubicBezTo>
                  <a:pt x="20" y="273"/>
                  <a:pt x="20" y="273"/>
                  <a:pt x="20" y="273"/>
                </a:cubicBezTo>
                <a:cubicBezTo>
                  <a:pt x="22" y="275"/>
                  <a:pt x="24" y="275"/>
                  <a:pt x="26" y="275"/>
                </a:cubicBezTo>
                <a:cubicBezTo>
                  <a:pt x="27" y="275"/>
                  <a:pt x="28" y="275"/>
                  <a:pt x="29" y="275"/>
                </a:cubicBezTo>
                <a:cubicBezTo>
                  <a:pt x="101" y="253"/>
                  <a:pt x="101" y="253"/>
                  <a:pt x="101" y="253"/>
                </a:cubicBezTo>
                <a:cubicBezTo>
                  <a:pt x="174" y="326"/>
                  <a:pt x="174" y="326"/>
                  <a:pt x="174" y="326"/>
                </a:cubicBezTo>
                <a:cubicBezTo>
                  <a:pt x="152" y="398"/>
                  <a:pt x="152" y="398"/>
                  <a:pt x="152" y="398"/>
                </a:cubicBezTo>
                <a:cubicBezTo>
                  <a:pt x="151" y="401"/>
                  <a:pt x="152" y="404"/>
                  <a:pt x="154" y="406"/>
                </a:cubicBezTo>
                <a:cubicBezTo>
                  <a:pt x="170" y="423"/>
                  <a:pt x="170" y="423"/>
                  <a:pt x="170" y="423"/>
                </a:cubicBezTo>
                <a:cubicBezTo>
                  <a:pt x="172" y="425"/>
                  <a:pt x="174" y="425"/>
                  <a:pt x="176" y="425"/>
                </a:cubicBezTo>
                <a:cubicBezTo>
                  <a:pt x="178" y="425"/>
                  <a:pt x="179" y="425"/>
                  <a:pt x="181" y="424"/>
                </a:cubicBezTo>
                <a:cubicBezTo>
                  <a:pt x="281" y="366"/>
                  <a:pt x="281" y="366"/>
                  <a:pt x="281" y="366"/>
                </a:cubicBezTo>
                <a:cubicBezTo>
                  <a:pt x="283" y="364"/>
                  <a:pt x="285" y="362"/>
                  <a:pt x="285" y="359"/>
                </a:cubicBezTo>
                <a:cubicBezTo>
                  <a:pt x="290" y="260"/>
                  <a:pt x="290" y="260"/>
                  <a:pt x="290" y="260"/>
                </a:cubicBezTo>
                <a:cubicBezTo>
                  <a:pt x="310" y="244"/>
                  <a:pt x="327" y="228"/>
                  <a:pt x="341" y="215"/>
                </a:cubicBezTo>
                <a:cubicBezTo>
                  <a:pt x="372" y="183"/>
                  <a:pt x="394" y="152"/>
                  <a:pt x="407" y="121"/>
                </a:cubicBezTo>
                <a:cubicBezTo>
                  <a:pt x="420" y="89"/>
                  <a:pt x="427" y="52"/>
                  <a:pt x="427" y="8"/>
                </a:cubicBezTo>
                <a:cubicBezTo>
                  <a:pt x="427" y="6"/>
                  <a:pt x="426" y="4"/>
                  <a:pt x="424" y="2"/>
                </a:cubicBezTo>
                <a:close/>
                <a:moveTo>
                  <a:pt x="361" y="101"/>
                </a:moveTo>
                <a:cubicBezTo>
                  <a:pt x="356" y="106"/>
                  <a:pt x="350" y="108"/>
                  <a:pt x="343" y="108"/>
                </a:cubicBezTo>
                <a:cubicBezTo>
                  <a:pt x="336" y="108"/>
                  <a:pt x="330" y="106"/>
                  <a:pt x="326" y="101"/>
                </a:cubicBezTo>
                <a:cubicBezTo>
                  <a:pt x="321" y="96"/>
                  <a:pt x="318" y="90"/>
                  <a:pt x="318" y="83"/>
                </a:cubicBezTo>
                <a:cubicBezTo>
                  <a:pt x="318" y="76"/>
                  <a:pt x="321" y="71"/>
                  <a:pt x="326" y="66"/>
                </a:cubicBezTo>
                <a:cubicBezTo>
                  <a:pt x="330" y="61"/>
                  <a:pt x="336" y="58"/>
                  <a:pt x="343" y="58"/>
                </a:cubicBezTo>
                <a:cubicBezTo>
                  <a:pt x="350" y="58"/>
                  <a:pt x="356" y="61"/>
                  <a:pt x="361" y="66"/>
                </a:cubicBezTo>
                <a:cubicBezTo>
                  <a:pt x="366" y="71"/>
                  <a:pt x="368" y="76"/>
                  <a:pt x="368" y="83"/>
                </a:cubicBezTo>
                <a:cubicBezTo>
                  <a:pt x="368" y="90"/>
                  <a:pt x="366" y="96"/>
                  <a:pt x="361" y="101"/>
                </a:cubicBezTo>
                <a:close/>
                <a:moveTo>
                  <a:pt x="361" y="101"/>
                </a:moveTo>
                <a:cubicBezTo>
                  <a:pt x="361" y="101"/>
                  <a:pt x="361" y="101"/>
                  <a:pt x="361" y="101"/>
                </a:cubicBezTo>
              </a:path>
            </a:pathLst>
          </a:custGeom>
          <a:solidFill>
            <a:srgbClr val="000000"/>
          </a:solidFill>
          <a:ln>
            <a:noFill/>
          </a:ln>
        </p:spPr>
        <p:txBody>
          <a:bodyPr vert="horz" wrap="square" lIns="60957" tIns="30478" rIns="60957" bIns="30478" numCol="1" anchor="t" anchorCtr="0" compatLnSpc="1">
            <a:prstTxWarp prst="textNoShape">
              <a:avLst/>
            </a:prstTxWarp>
          </a:bodyPr>
          <a:lstStyle/>
          <a:p>
            <a:endParaRPr lang="en-US" sz="3199"/>
          </a:p>
        </p:txBody>
      </p:sp>
    </p:spTree>
    <p:extLst>
      <p:ext uri="{BB962C8B-B14F-4D97-AF65-F5344CB8AC3E}">
        <p14:creationId xmlns:p14="http://schemas.microsoft.com/office/powerpoint/2010/main" val="394631541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823F7B9-0C1E-424F-972A-352086422E26}"/>
              </a:ext>
            </a:extLst>
          </p:cNvPr>
          <p:cNvSpPr>
            <a:spLocks noGrp="1"/>
          </p:cNvSpPr>
          <p:nvPr>
            <p:ph type="title"/>
          </p:nvPr>
        </p:nvSpPr>
        <p:spPr/>
        <p:txBody>
          <a:bodyPr/>
          <a:lstStyle/>
          <a:p>
            <a:r>
              <a:rPr lang="es-ES" dirty="0" err="1"/>
              <a:t>Icons</a:t>
            </a:r>
            <a:endParaRPr lang="en-US" dirty="0"/>
          </a:p>
        </p:txBody>
      </p:sp>
      <p:grpSp>
        <p:nvGrpSpPr>
          <p:cNvPr id="261" name="Group 4">
            <a:extLst>
              <a:ext uri="{FF2B5EF4-FFF2-40B4-BE49-F238E27FC236}">
                <a16:creationId xmlns:a16="http://schemas.microsoft.com/office/drawing/2014/main" id="{805FF8AE-071F-4BA2-9F7C-719060B86BC9}"/>
              </a:ext>
            </a:extLst>
          </p:cNvPr>
          <p:cNvGrpSpPr>
            <a:grpSpLocks noChangeAspect="1"/>
          </p:cNvGrpSpPr>
          <p:nvPr/>
        </p:nvGrpSpPr>
        <p:grpSpPr bwMode="auto">
          <a:xfrm>
            <a:off x="1482216" y="1560961"/>
            <a:ext cx="483939" cy="409110"/>
            <a:chOff x="1243" y="568"/>
            <a:chExt cx="498" cy="421"/>
          </a:xfrm>
        </p:grpSpPr>
        <p:sp>
          <p:nvSpPr>
            <p:cNvPr id="262" name="Freeform 6">
              <a:extLst>
                <a:ext uri="{FF2B5EF4-FFF2-40B4-BE49-F238E27FC236}">
                  <a16:creationId xmlns:a16="http://schemas.microsoft.com/office/drawing/2014/main" id="{F57D7169-82F6-4525-B09D-DE68CED33C6C}"/>
                </a:ext>
              </a:extLst>
            </p:cNvPr>
            <p:cNvSpPr>
              <a:spLocks/>
            </p:cNvSpPr>
            <p:nvPr/>
          </p:nvSpPr>
          <p:spPr bwMode="auto">
            <a:xfrm>
              <a:off x="1243" y="568"/>
              <a:ext cx="498" cy="257"/>
            </a:xfrm>
            <a:custGeom>
              <a:avLst/>
              <a:gdLst>
                <a:gd name="T0" fmla="*/ 1852 w 3488"/>
                <a:gd name="T1" fmla="*/ 3 h 1799"/>
                <a:gd name="T2" fmla="*/ 2064 w 3488"/>
                <a:gd name="T3" fmla="*/ 29 h 1799"/>
                <a:gd name="T4" fmla="*/ 2266 w 3488"/>
                <a:gd name="T5" fmla="*/ 78 h 1799"/>
                <a:gd name="T6" fmla="*/ 2459 w 3488"/>
                <a:gd name="T7" fmla="*/ 150 h 1799"/>
                <a:gd name="T8" fmla="*/ 2640 w 3488"/>
                <a:gd name="T9" fmla="*/ 244 h 1799"/>
                <a:gd name="T10" fmla="*/ 2807 w 3488"/>
                <a:gd name="T11" fmla="*/ 357 h 1799"/>
                <a:gd name="T12" fmla="*/ 2960 w 3488"/>
                <a:gd name="T13" fmla="*/ 489 h 1799"/>
                <a:gd name="T14" fmla="*/ 3096 w 3488"/>
                <a:gd name="T15" fmla="*/ 637 h 1799"/>
                <a:gd name="T16" fmla="*/ 3215 w 3488"/>
                <a:gd name="T17" fmla="*/ 800 h 1799"/>
                <a:gd name="T18" fmla="*/ 3314 w 3488"/>
                <a:gd name="T19" fmla="*/ 978 h 1799"/>
                <a:gd name="T20" fmla="*/ 3392 w 3488"/>
                <a:gd name="T21" fmla="*/ 1167 h 1799"/>
                <a:gd name="T22" fmla="*/ 3449 w 3488"/>
                <a:gd name="T23" fmla="*/ 1368 h 1799"/>
                <a:gd name="T24" fmla="*/ 3481 w 3488"/>
                <a:gd name="T25" fmla="*/ 1578 h 1799"/>
                <a:gd name="T26" fmla="*/ 3487 w 3488"/>
                <a:gd name="T27" fmla="*/ 1708 h 1799"/>
                <a:gd name="T28" fmla="*/ 3471 w 3488"/>
                <a:gd name="T29" fmla="*/ 1748 h 1799"/>
                <a:gd name="T30" fmla="*/ 3440 w 3488"/>
                <a:gd name="T31" fmla="*/ 1779 h 1799"/>
                <a:gd name="T32" fmla="*/ 3400 w 3488"/>
                <a:gd name="T33" fmla="*/ 1797 h 1799"/>
                <a:gd name="T34" fmla="*/ 2944 w 3488"/>
                <a:gd name="T35" fmla="*/ 1799 h 1799"/>
                <a:gd name="T36" fmla="*/ 2911 w 3488"/>
                <a:gd name="T37" fmla="*/ 1788 h 1799"/>
                <a:gd name="T38" fmla="*/ 2892 w 3488"/>
                <a:gd name="T39" fmla="*/ 1761 h 1799"/>
                <a:gd name="T40" fmla="*/ 599 w 3488"/>
                <a:gd name="T41" fmla="*/ 1744 h 1799"/>
                <a:gd name="T42" fmla="*/ 589 w 3488"/>
                <a:gd name="T43" fmla="*/ 1777 h 1799"/>
                <a:gd name="T44" fmla="*/ 562 w 3488"/>
                <a:gd name="T45" fmla="*/ 1796 h 1799"/>
                <a:gd name="T46" fmla="*/ 109 w 3488"/>
                <a:gd name="T47" fmla="*/ 1799 h 1799"/>
                <a:gd name="T48" fmla="*/ 67 w 3488"/>
                <a:gd name="T49" fmla="*/ 1789 h 1799"/>
                <a:gd name="T50" fmla="*/ 31 w 3488"/>
                <a:gd name="T51" fmla="*/ 1765 h 1799"/>
                <a:gd name="T52" fmla="*/ 7 w 3488"/>
                <a:gd name="T53" fmla="*/ 1729 h 1799"/>
                <a:gd name="T54" fmla="*/ 0 w 3488"/>
                <a:gd name="T55" fmla="*/ 1687 h 1799"/>
                <a:gd name="T56" fmla="*/ 20 w 3488"/>
                <a:gd name="T57" fmla="*/ 1472 h 1799"/>
                <a:gd name="T58" fmla="*/ 65 w 3488"/>
                <a:gd name="T59" fmla="*/ 1267 h 1799"/>
                <a:gd name="T60" fmla="*/ 132 w 3488"/>
                <a:gd name="T61" fmla="*/ 1071 h 1799"/>
                <a:gd name="T62" fmla="*/ 221 w 3488"/>
                <a:gd name="T63" fmla="*/ 887 h 1799"/>
                <a:gd name="T64" fmla="*/ 330 w 3488"/>
                <a:gd name="T65" fmla="*/ 716 h 1799"/>
                <a:gd name="T66" fmla="*/ 458 w 3488"/>
                <a:gd name="T67" fmla="*/ 561 h 1799"/>
                <a:gd name="T68" fmla="*/ 602 w 3488"/>
                <a:gd name="T69" fmla="*/ 420 h 1799"/>
                <a:gd name="T70" fmla="*/ 763 w 3488"/>
                <a:gd name="T71" fmla="*/ 299 h 1799"/>
                <a:gd name="T72" fmla="*/ 937 w 3488"/>
                <a:gd name="T73" fmla="*/ 195 h 1799"/>
                <a:gd name="T74" fmla="*/ 1124 w 3488"/>
                <a:gd name="T75" fmla="*/ 111 h 1799"/>
                <a:gd name="T76" fmla="*/ 1322 w 3488"/>
                <a:gd name="T77" fmla="*/ 51 h 1799"/>
                <a:gd name="T78" fmla="*/ 1528 w 3488"/>
                <a:gd name="T79" fmla="*/ 13 h 1799"/>
                <a:gd name="T80" fmla="*/ 1744 w 3488"/>
                <a:gd name="T81" fmla="*/ 0 h 1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88" h="1799">
                  <a:moveTo>
                    <a:pt x="1744" y="0"/>
                  </a:moveTo>
                  <a:lnTo>
                    <a:pt x="1852" y="3"/>
                  </a:lnTo>
                  <a:lnTo>
                    <a:pt x="1959" y="13"/>
                  </a:lnTo>
                  <a:lnTo>
                    <a:pt x="2064" y="29"/>
                  </a:lnTo>
                  <a:lnTo>
                    <a:pt x="2166" y="51"/>
                  </a:lnTo>
                  <a:lnTo>
                    <a:pt x="2266" y="78"/>
                  </a:lnTo>
                  <a:lnTo>
                    <a:pt x="2364" y="111"/>
                  </a:lnTo>
                  <a:lnTo>
                    <a:pt x="2459" y="150"/>
                  </a:lnTo>
                  <a:lnTo>
                    <a:pt x="2551" y="195"/>
                  </a:lnTo>
                  <a:lnTo>
                    <a:pt x="2640" y="244"/>
                  </a:lnTo>
                  <a:lnTo>
                    <a:pt x="2725" y="299"/>
                  </a:lnTo>
                  <a:lnTo>
                    <a:pt x="2807" y="357"/>
                  </a:lnTo>
                  <a:lnTo>
                    <a:pt x="2885" y="420"/>
                  </a:lnTo>
                  <a:lnTo>
                    <a:pt x="2960" y="489"/>
                  </a:lnTo>
                  <a:lnTo>
                    <a:pt x="3029" y="561"/>
                  </a:lnTo>
                  <a:lnTo>
                    <a:pt x="3096" y="637"/>
                  </a:lnTo>
                  <a:lnTo>
                    <a:pt x="3157" y="716"/>
                  </a:lnTo>
                  <a:lnTo>
                    <a:pt x="3215" y="800"/>
                  </a:lnTo>
                  <a:lnTo>
                    <a:pt x="3266" y="887"/>
                  </a:lnTo>
                  <a:lnTo>
                    <a:pt x="3314" y="978"/>
                  </a:lnTo>
                  <a:lnTo>
                    <a:pt x="3355" y="1071"/>
                  </a:lnTo>
                  <a:lnTo>
                    <a:pt x="3392" y="1167"/>
                  </a:lnTo>
                  <a:lnTo>
                    <a:pt x="3423" y="1267"/>
                  </a:lnTo>
                  <a:lnTo>
                    <a:pt x="3449" y="1368"/>
                  </a:lnTo>
                  <a:lnTo>
                    <a:pt x="3468" y="1472"/>
                  </a:lnTo>
                  <a:lnTo>
                    <a:pt x="3481" y="1578"/>
                  </a:lnTo>
                  <a:lnTo>
                    <a:pt x="3488" y="1687"/>
                  </a:lnTo>
                  <a:lnTo>
                    <a:pt x="3487" y="1708"/>
                  </a:lnTo>
                  <a:lnTo>
                    <a:pt x="3480" y="1729"/>
                  </a:lnTo>
                  <a:lnTo>
                    <a:pt x="3471" y="1748"/>
                  </a:lnTo>
                  <a:lnTo>
                    <a:pt x="3457" y="1765"/>
                  </a:lnTo>
                  <a:lnTo>
                    <a:pt x="3440" y="1779"/>
                  </a:lnTo>
                  <a:lnTo>
                    <a:pt x="3421" y="1789"/>
                  </a:lnTo>
                  <a:lnTo>
                    <a:pt x="3400" y="1797"/>
                  </a:lnTo>
                  <a:lnTo>
                    <a:pt x="3379" y="1799"/>
                  </a:lnTo>
                  <a:lnTo>
                    <a:pt x="2944" y="1799"/>
                  </a:lnTo>
                  <a:lnTo>
                    <a:pt x="2927" y="1796"/>
                  </a:lnTo>
                  <a:lnTo>
                    <a:pt x="2911" y="1788"/>
                  </a:lnTo>
                  <a:lnTo>
                    <a:pt x="2899" y="1777"/>
                  </a:lnTo>
                  <a:lnTo>
                    <a:pt x="2892" y="1761"/>
                  </a:lnTo>
                  <a:lnTo>
                    <a:pt x="2889" y="1744"/>
                  </a:lnTo>
                  <a:lnTo>
                    <a:pt x="599" y="1744"/>
                  </a:lnTo>
                  <a:lnTo>
                    <a:pt x="596" y="1761"/>
                  </a:lnTo>
                  <a:lnTo>
                    <a:pt x="589" y="1777"/>
                  </a:lnTo>
                  <a:lnTo>
                    <a:pt x="577" y="1788"/>
                  </a:lnTo>
                  <a:lnTo>
                    <a:pt x="562" y="1796"/>
                  </a:lnTo>
                  <a:lnTo>
                    <a:pt x="544" y="1799"/>
                  </a:lnTo>
                  <a:lnTo>
                    <a:pt x="109" y="1799"/>
                  </a:lnTo>
                  <a:lnTo>
                    <a:pt x="88" y="1797"/>
                  </a:lnTo>
                  <a:lnTo>
                    <a:pt x="67" y="1789"/>
                  </a:lnTo>
                  <a:lnTo>
                    <a:pt x="48" y="1779"/>
                  </a:lnTo>
                  <a:lnTo>
                    <a:pt x="31" y="1765"/>
                  </a:lnTo>
                  <a:lnTo>
                    <a:pt x="17" y="1748"/>
                  </a:lnTo>
                  <a:lnTo>
                    <a:pt x="7" y="1729"/>
                  </a:lnTo>
                  <a:lnTo>
                    <a:pt x="1" y="1708"/>
                  </a:lnTo>
                  <a:lnTo>
                    <a:pt x="0" y="1687"/>
                  </a:lnTo>
                  <a:lnTo>
                    <a:pt x="6" y="1579"/>
                  </a:lnTo>
                  <a:lnTo>
                    <a:pt x="20" y="1472"/>
                  </a:lnTo>
                  <a:lnTo>
                    <a:pt x="39" y="1368"/>
                  </a:lnTo>
                  <a:lnTo>
                    <a:pt x="65" y="1267"/>
                  </a:lnTo>
                  <a:lnTo>
                    <a:pt x="95" y="1167"/>
                  </a:lnTo>
                  <a:lnTo>
                    <a:pt x="132" y="1071"/>
                  </a:lnTo>
                  <a:lnTo>
                    <a:pt x="174" y="978"/>
                  </a:lnTo>
                  <a:lnTo>
                    <a:pt x="221" y="887"/>
                  </a:lnTo>
                  <a:lnTo>
                    <a:pt x="273" y="800"/>
                  </a:lnTo>
                  <a:lnTo>
                    <a:pt x="330" y="716"/>
                  </a:lnTo>
                  <a:lnTo>
                    <a:pt x="392" y="637"/>
                  </a:lnTo>
                  <a:lnTo>
                    <a:pt x="458" y="561"/>
                  </a:lnTo>
                  <a:lnTo>
                    <a:pt x="528" y="489"/>
                  </a:lnTo>
                  <a:lnTo>
                    <a:pt x="602" y="420"/>
                  </a:lnTo>
                  <a:lnTo>
                    <a:pt x="681" y="357"/>
                  </a:lnTo>
                  <a:lnTo>
                    <a:pt x="763" y="299"/>
                  </a:lnTo>
                  <a:lnTo>
                    <a:pt x="849" y="244"/>
                  </a:lnTo>
                  <a:lnTo>
                    <a:pt x="937" y="195"/>
                  </a:lnTo>
                  <a:lnTo>
                    <a:pt x="1029" y="150"/>
                  </a:lnTo>
                  <a:lnTo>
                    <a:pt x="1124" y="111"/>
                  </a:lnTo>
                  <a:lnTo>
                    <a:pt x="1221" y="78"/>
                  </a:lnTo>
                  <a:lnTo>
                    <a:pt x="1322" y="51"/>
                  </a:lnTo>
                  <a:lnTo>
                    <a:pt x="1424" y="29"/>
                  </a:lnTo>
                  <a:lnTo>
                    <a:pt x="1528" y="13"/>
                  </a:lnTo>
                  <a:lnTo>
                    <a:pt x="1635" y="3"/>
                  </a:lnTo>
                  <a:lnTo>
                    <a:pt x="1744" y="0"/>
                  </a:lnTo>
                  <a:close/>
                </a:path>
              </a:pathLst>
            </a:custGeom>
            <a:solidFill>
              <a:srgbClr val="74D24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63" name="Freeform 7">
              <a:extLst>
                <a:ext uri="{FF2B5EF4-FFF2-40B4-BE49-F238E27FC236}">
                  <a16:creationId xmlns:a16="http://schemas.microsoft.com/office/drawing/2014/main" id="{A2BAD5FB-2005-452D-A032-EF0475E7264C}"/>
                </a:ext>
              </a:extLst>
            </p:cNvPr>
            <p:cNvSpPr>
              <a:spLocks/>
            </p:cNvSpPr>
            <p:nvPr/>
          </p:nvSpPr>
          <p:spPr bwMode="auto">
            <a:xfrm>
              <a:off x="1492" y="568"/>
              <a:ext cx="125" cy="250"/>
            </a:xfrm>
            <a:custGeom>
              <a:avLst/>
              <a:gdLst>
                <a:gd name="T0" fmla="*/ 1 w 878"/>
                <a:gd name="T1" fmla="*/ 0 h 1744"/>
                <a:gd name="T2" fmla="*/ 107 w 878"/>
                <a:gd name="T3" fmla="*/ 3 h 1744"/>
                <a:gd name="T4" fmla="*/ 211 w 878"/>
                <a:gd name="T5" fmla="*/ 12 h 1744"/>
                <a:gd name="T6" fmla="*/ 314 w 878"/>
                <a:gd name="T7" fmla="*/ 28 h 1744"/>
                <a:gd name="T8" fmla="*/ 413 w 878"/>
                <a:gd name="T9" fmla="*/ 49 h 1744"/>
                <a:gd name="T10" fmla="*/ 512 w 878"/>
                <a:gd name="T11" fmla="*/ 75 h 1744"/>
                <a:gd name="T12" fmla="*/ 607 w 878"/>
                <a:gd name="T13" fmla="*/ 107 h 1744"/>
                <a:gd name="T14" fmla="*/ 700 w 878"/>
                <a:gd name="T15" fmla="*/ 144 h 1744"/>
                <a:gd name="T16" fmla="*/ 790 w 878"/>
                <a:gd name="T17" fmla="*/ 186 h 1744"/>
                <a:gd name="T18" fmla="*/ 878 w 878"/>
                <a:gd name="T19" fmla="*/ 233 h 1744"/>
                <a:gd name="T20" fmla="*/ 0 w 878"/>
                <a:gd name="T21" fmla="*/ 1744 h 1744"/>
                <a:gd name="T22" fmla="*/ 0 w 878"/>
                <a:gd name="T23" fmla="*/ 0 h 1744"/>
                <a:gd name="T24" fmla="*/ 1 w 878"/>
                <a:gd name="T25" fmla="*/ 0 h 1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8" h="1744">
                  <a:moveTo>
                    <a:pt x="1" y="0"/>
                  </a:moveTo>
                  <a:lnTo>
                    <a:pt x="107" y="3"/>
                  </a:lnTo>
                  <a:lnTo>
                    <a:pt x="211" y="12"/>
                  </a:lnTo>
                  <a:lnTo>
                    <a:pt x="314" y="28"/>
                  </a:lnTo>
                  <a:lnTo>
                    <a:pt x="413" y="49"/>
                  </a:lnTo>
                  <a:lnTo>
                    <a:pt x="512" y="75"/>
                  </a:lnTo>
                  <a:lnTo>
                    <a:pt x="607" y="107"/>
                  </a:lnTo>
                  <a:lnTo>
                    <a:pt x="700" y="144"/>
                  </a:lnTo>
                  <a:lnTo>
                    <a:pt x="790" y="186"/>
                  </a:lnTo>
                  <a:lnTo>
                    <a:pt x="878" y="233"/>
                  </a:lnTo>
                  <a:lnTo>
                    <a:pt x="0" y="1744"/>
                  </a:lnTo>
                  <a:lnTo>
                    <a:pt x="0" y="0"/>
                  </a:lnTo>
                  <a:lnTo>
                    <a:pt x="1"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64" name="Freeform 8">
              <a:extLst>
                <a:ext uri="{FF2B5EF4-FFF2-40B4-BE49-F238E27FC236}">
                  <a16:creationId xmlns:a16="http://schemas.microsoft.com/office/drawing/2014/main" id="{D0ECC353-20C4-498C-AD3F-E5E1ADD8DE85}"/>
                </a:ext>
              </a:extLst>
            </p:cNvPr>
            <p:cNvSpPr>
              <a:spLocks/>
            </p:cNvSpPr>
            <p:nvPr/>
          </p:nvSpPr>
          <p:spPr bwMode="auto">
            <a:xfrm>
              <a:off x="1492" y="602"/>
              <a:ext cx="249" cy="223"/>
            </a:xfrm>
            <a:custGeom>
              <a:avLst/>
              <a:gdLst>
                <a:gd name="T0" fmla="*/ 877 w 1744"/>
                <a:gd name="T1" fmla="*/ 0 h 1566"/>
                <a:gd name="T2" fmla="*/ 959 w 1744"/>
                <a:gd name="T3" fmla="*/ 51 h 1566"/>
                <a:gd name="T4" fmla="*/ 1039 w 1744"/>
                <a:gd name="T5" fmla="*/ 106 h 1566"/>
                <a:gd name="T6" fmla="*/ 1115 w 1744"/>
                <a:gd name="T7" fmla="*/ 166 h 1566"/>
                <a:gd name="T8" fmla="*/ 1187 w 1744"/>
                <a:gd name="T9" fmla="*/ 228 h 1566"/>
                <a:gd name="T10" fmla="*/ 1256 w 1744"/>
                <a:gd name="T11" fmla="*/ 296 h 1566"/>
                <a:gd name="T12" fmla="*/ 1321 w 1744"/>
                <a:gd name="T13" fmla="*/ 367 h 1566"/>
                <a:gd name="T14" fmla="*/ 1382 w 1744"/>
                <a:gd name="T15" fmla="*/ 442 h 1566"/>
                <a:gd name="T16" fmla="*/ 1439 w 1744"/>
                <a:gd name="T17" fmla="*/ 519 h 1566"/>
                <a:gd name="T18" fmla="*/ 1492 w 1744"/>
                <a:gd name="T19" fmla="*/ 601 h 1566"/>
                <a:gd name="T20" fmla="*/ 1539 w 1744"/>
                <a:gd name="T21" fmla="*/ 686 h 1566"/>
                <a:gd name="T22" fmla="*/ 1583 w 1744"/>
                <a:gd name="T23" fmla="*/ 773 h 1566"/>
                <a:gd name="T24" fmla="*/ 1622 w 1744"/>
                <a:gd name="T25" fmla="*/ 863 h 1566"/>
                <a:gd name="T26" fmla="*/ 1656 w 1744"/>
                <a:gd name="T27" fmla="*/ 955 h 1566"/>
                <a:gd name="T28" fmla="*/ 1684 w 1744"/>
                <a:gd name="T29" fmla="*/ 1051 h 1566"/>
                <a:gd name="T30" fmla="*/ 1708 w 1744"/>
                <a:gd name="T31" fmla="*/ 1149 h 1566"/>
                <a:gd name="T32" fmla="*/ 1726 w 1744"/>
                <a:gd name="T33" fmla="*/ 1248 h 1566"/>
                <a:gd name="T34" fmla="*/ 1737 w 1744"/>
                <a:gd name="T35" fmla="*/ 1350 h 1566"/>
                <a:gd name="T36" fmla="*/ 1744 w 1744"/>
                <a:gd name="T37" fmla="*/ 1454 h 1566"/>
                <a:gd name="T38" fmla="*/ 1743 w 1744"/>
                <a:gd name="T39" fmla="*/ 1475 h 1566"/>
                <a:gd name="T40" fmla="*/ 1736 w 1744"/>
                <a:gd name="T41" fmla="*/ 1496 h 1566"/>
                <a:gd name="T42" fmla="*/ 1727 w 1744"/>
                <a:gd name="T43" fmla="*/ 1515 h 1566"/>
                <a:gd name="T44" fmla="*/ 1713 w 1744"/>
                <a:gd name="T45" fmla="*/ 1532 h 1566"/>
                <a:gd name="T46" fmla="*/ 1696 w 1744"/>
                <a:gd name="T47" fmla="*/ 1546 h 1566"/>
                <a:gd name="T48" fmla="*/ 1677 w 1744"/>
                <a:gd name="T49" fmla="*/ 1556 h 1566"/>
                <a:gd name="T50" fmla="*/ 1656 w 1744"/>
                <a:gd name="T51" fmla="*/ 1564 h 1566"/>
                <a:gd name="T52" fmla="*/ 1635 w 1744"/>
                <a:gd name="T53" fmla="*/ 1566 h 1566"/>
                <a:gd name="T54" fmla="*/ 1200 w 1744"/>
                <a:gd name="T55" fmla="*/ 1566 h 1566"/>
                <a:gd name="T56" fmla="*/ 1183 w 1744"/>
                <a:gd name="T57" fmla="*/ 1563 h 1566"/>
                <a:gd name="T58" fmla="*/ 1167 w 1744"/>
                <a:gd name="T59" fmla="*/ 1555 h 1566"/>
                <a:gd name="T60" fmla="*/ 1155 w 1744"/>
                <a:gd name="T61" fmla="*/ 1544 h 1566"/>
                <a:gd name="T62" fmla="*/ 1148 w 1744"/>
                <a:gd name="T63" fmla="*/ 1528 h 1566"/>
                <a:gd name="T64" fmla="*/ 1145 w 1744"/>
                <a:gd name="T65" fmla="*/ 1511 h 1566"/>
                <a:gd name="T66" fmla="*/ 0 w 1744"/>
                <a:gd name="T67" fmla="*/ 1511 h 1566"/>
                <a:gd name="T68" fmla="*/ 877 w 1744"/>
                <a:gd name="T69" fmla="*/ 0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4" h="1566">
                  <a:moveTo>
                    <a:pt x="877" y="0"/>
                  </a:moveTo>
                  <a:lnTo>
                    <a:pt x="959" y="51"/>
                  </a:lnTo>
                  <a:lnTo>
                    <a:pt x="1039" y="106"/>
                  </a:lnTo>
                  <a:lnTo>
                    <a:pt x="1115" y="166"/>
                  </a:lnTo>
                  <a:lnTo>
                    <a:pt x="1187" y="228"/>
                  </a:lnTo>
                  <a:lnTo>
                    <a:pt x="1256" y="296"/>
                  </a:lnTo>
                  <a:lnTo>
                    <a:pt x="1321" y="367"/>
                  </a:lnTo>
                  <a:lnTo>
                    <a:pt x="1382" y="442"/>
                  </a:lnTo>
                  <a:lnTo>
                    <a:pt x="1439" y="519"/>
                  </a:lnTo>
                  <a:lnTo>
                    <a:pt x="1492" y="601"/>
                  </a:lnTo>
                  <a:lnTo>
                    <a:pt x="1539" y="686"/>
                  </a:lnTo>
                  <a:lnTo>
                    <a:pt x="1583" y="773"/>
                  </a:lnTo>
                  <a:lnTo>
                    <a:pt x="1622" y="863"/>
                  </a:lnTo>
                  <a:lnTo>
                    <a:pt x="1656" y="955"/>
                  </a:lnTo>
                  <a:lnTo>
                    <a:pt x="1684" y="1051"/>
                  </a:lnTo>
                  <a:lnTo>
                    <a:pt x="1708" y="1149"/>
                  </a:lnTo>
                  <a:lnTo>
                    <a:pt x="1726" y="1248"/>
                  </a:lnTo>
                  <a:lnTo>
                    <a:pt x="1737" y="1350"/>
                  </a:lnTo>
                  <a:lnTo>
                    <a:pt x="1744" y="1454"/>
                  </a:lnTo>
                  <a:lnTo>
                    <a:pt x="1743" y="1475"/>
                  </a:lnTo>
                  <a:lnTo>
                    <a:pt x="1736" y="1496"/>
                  </a:lnTo>
                  <a:lnTo>
                    <a:pt x="1727" y="1515"/>
                  </a:lnTo>
                  <a:lnTo>
                    <a:pt x="1713" y="1532"/>
                  </a:lnTo>
                  <a:lnTo>
                    <a:pt x="1696" y="1546"/>
                  </a:lnTo>
                  <a:lnTo>
                    <a:pt x="1677" y="1556"/>
                  </a:lnTo>
                  <a:lnTo>
                    <a:pt x="1656" y="1564"/>
                  </a:lnTo>
                  <a:lnTo>
                    <a:pt x="1635" y="1566"/>
                  </a:lnTo>
                  <a:lnTo>
                    <a:pt x="1200" y="1566"/>
                  </a:lnTo>
                  <a:lnTo>
                    <a:pt x="1183" y="1563"/>
                  </a:lnTo>
                  <a:lnTo>
                    <a:pt x="1167" y="1555"/>
                  </a:lnTo>
                  <a:lnTo>
                    <a:pt x="1155" y="1544"/>
                  </a:lnTo>
                  <a:lnTo>
                    <a:pt x="1148" y="1528"/>
                  </a:lnTo>
                  <a:lnTo>
                    <a:pt x="1145" y="1511"/>
                  </a:lnTo>
                  <a:lnTo>
                    <a:pt x="0" y="1511"/>
                  </a:lnTo>
                  <a:lnTo>
                    <a:pt x="877"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65" name="Freeform 9">
              <a:extLst>
                <a:ext uri="{FF2B5EF4-FFF2-40B4-BE49-F238E27FC236}">
                  <a16:creationId xmlns:a16="http://schemas.microsoft.com/office/drawing/2014/main" id="{7D5F6BEF-461E-4848-AF3A-334DC9D7CB3E}"/>
                </a:ext>
              </a:extLst>
            </p:cNvPr>
            <p:cNvSpPr>
              <a:spLocks/>
            </p:cNvSpPr>
            <p:nvPr/>
          </p:nvSpPr>
          <p:spPr bwMode="auto">
            <a:xfrm>
              <a:off x="1492" y="602"/>
              <a:ext cx="216" cy="216"/>
            </a:xfrm>
            <a:custGeom>
              <a:avLst/>
              <a:gdLst>
                <a:gd name="T0" fmla="*/ 877 w 1513"/>
                <a:gd name="T1" fmla="*/ 0 h 1511"/>
                <a:gd name="T2" fmla="*/ 964 w 1513"/>
                <a:gd name="T3" fmla="*/ 54 h 1511"/>
                <a:gd name="T4" fmla="*/ 1046 w 1513"/>
                <a:gd name="T5" fmla="*/ 112 h 1511"/>
                <a:gd name="T6" fmla="*/ 1126 w 1513"/>
                <a:gd name="T7" fmla="*/ 175 h 1511"/>
                <a:gd name="T8" fmla="*/ 1201 w 1513"/>
                <a:gd name="T9" fmla="*/ 242 h 1511"/>
                <a:gd name="T10" fmla="*/ 1273 w 1513"/>
                <a:gd name="T11" fmla="*/ 314 h 1511"/>
                <a:gd name="T12" fmla="*/ 1339 w 1513"/>
                <a:gd name="T13" fmla="*/ 389 h 1511"/>
                <a:gd name="T14" fmla="*/ 1402 w 1513"/>
                <a:gd name="T15" fmla="*/ 470 h 1511"/>
                <a:gd name="T16" fmla="*/ 1460 w 1513"/>
                <a:gd name="T17" fmla="*/ 552 h 1511"/>
                <a:gd name="T18" fmla="*/ 1513 w 1513"/>
                <a:gd name="T19" fmla="*/ 640 h 1511"/>
                <a:gd name="T20" fmla="*/ 0 w 1513"/>
                <a:gd name="T21" fmla="*/ 1511 h 1511"/>
                <a:gd name="T22" fmla="*/ 877 w 1513"/>
                <a:gd name="T23" fmla="*/ 0 h 1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3" h="1511">
                  <a:moveTo>
                    <a:pt x="877" y="0"/>
                  </a:moveTo>
                  <a:lnTo>
                    <a:pt x="964" y="54"/>
                  </a:lnTo>
                  <a:lnTo>
                    <a:pt x="1046" y="112"/>
                  </a:lnTo>
                  <a:lnTo>
                    <a:pt x="1126" y="175"/>
                  </a:lnTo>
                  <a:lnTo>
                    <a:pt x="1201" y="242"/>
                  </a:lnTo>
                  <a:lnTo>
                    <a:pt x="1273" y="314"/>
                  </a:lnTo>
                  <a:lnTo>
                    <a:pt x="1339" y="389"/>
                  </a:lnTo>
                  <a:lnTo>
                    <a:pt x="1402" y="470"/>
                  </a:lnTo>
                  <a:lnTo>
                    <a:pt x="1460" y="552"/>
                  </a:lnTo>
                  <a:lnTo>
                    <a:pt x="1513" y="640"/>
                  </a:lnTo>
                  <a:lnTo>
                    <a:pt x="0" y="1511"/>
                  </a:lnTo>
                  <a:lnTo>
                    <a:pt x="87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66" name="Freeform 10">
              <a:extLst>
                <a:ext uri="{FF2B5EF4-FFF2-40B4-BE49-F238E27FC236}">
                  <a16:creationId xmlns:a16="http://schemas.microsoft.com/office/drawing/2014/main" id="{08D9085E-5F94-46C1-A859-F4A6C4F2A0AE}"/>
                </a:ext>
              </a:extLst>
            </p:cNvPr>
            <p:cNvSpPr>
              <a:spLocks/>
            </p:cNvSpPr>
            <p:nvPr/>
          </p:nvSpPr>
          <p:spPr bwMode="auto">
            <a:xfrm>
              <a:off x="1313" y="638"/>
              <a:ext cx="358" cy="326"/>
            </a:xfrm>
            <a:custGeom>
              <a:avLst/>
              <a:gdLst>
                <a:gd name="T0" fmla="*/ 1343 w 2508"/>
                <a:gd name="T1" fmla="*/ 3 h 2276"/>
                <a:gd name="T2" fmla="*/ 1517 w 2508"/>
                <a:gd name="T3" fmla="*/ 29 h 2276"/>
                <a:gd name="T4" fmla="*/ 1682 w 2508"/>
                <a:gd name="T5" fmla="*/ 76 h 2276"/>
                <a:gd name="T6" fmla="*/ 1838 w 2508"/>
                <a:gd name="T7" fmla="*/ 145 h 2276"/>
                <a:gd name="T8" fmla="*/ 1981 w 2508"/>
                <a:gd name="T9" fmla="*/ 233 h 2276"/>
                <a:gd name="T10" fmla="*/ 2110 w 2508"/>
                <a:gd name="T11" fmla="*/ 339 h 2276"/>
                <a:gd name="T12" fmla="*/ 2225 w 2508"/>
                <a:gd name="T13" fmla="*/ 461 h 2276"/>
                <a:gd name="T14" fmla="*/ 2322 w 2508"/>
                <a:gd name="T15" fmla="*/ 598 h 2276"/>
                <a:gd name="T16" fmla="*/ 2401 w 2508"/>
                <a:gd name="T17" fmla="*/ 747 h 2276"/>
                <a:gd name="T18" fmla="*/ 2459 w 2508"/>
                <a:gd name="T19" fmla="*/ 908 h 2276"/>
                <a:gd name="T20" fmla="*/ 2496 w 2508"/>
                <a:gd name="T21" fmla="*/ 1077 h 2276"/>
                <a:gd name="T22" fmla="*/ 2508 w 2508"/>
                <a:gd name="T23" fmla="*/ 1254 h 2276"/>
                <a:gd name="T24" fmla="*/ 2496 w 2508"/>
                <a:gd name="T25" fmla="*/ 1423 h 2276"/>
                <a:gd name="T26" fmla="*/ 2462 w 2508"/>
                <a:gd name="T27" fmla="*/ 1587 h 2276"/>
                <a:gd name="T28" fmla="*/ 2407 w 2508"/>
                <a:gd name="T29" fmla="*/ 1745 h 2276"/>
                <a:gd name="T30" fmla="*/ 2332 w 2508"/>
                <a:gd name="T31" fmla="*/ 1894 h 2276"/>
                <a:gd name="T32" fmla="*/ 2237 w 2508"/>
                <a:gd name="T33" fmla="*/ 2031 h 2276"/>
                <a:gd name="T34" fmla="*/ 2124 w 2508"/>
                <a:gd name="T35" fmla="*/ 2156 h 2276"/>
                <a:gd name="T36" fmla="*/ 1995 w 2508"/>
                <a:gd name="T37" fmla="*/ 2265 h 2276"/>
                <a:gd name="T38" fmla="*/ 1963 w 2508"/>
                <a:gd name="T39" fmla="*/ 2276 h 2276"/>
                <a:gd name="T40" fmla="*/ 528 w 2508"/>
                <a:gd name="T41" fmla="*/ 2273 h 2276"/>
                <a:gd name="T42" fmla="*/ 446 w 2508"/>
                <a:gd name="T43" fmla="*/ 2212 h 2276"/>
                <a:gd name="T44" fmla="*/ 325 w 2508"/>
                <a:gd name="T45" fmla="*/ 2095 h 2276"/>
                <a:gd name="T46" fmla="*/ 221 w 2508"/>
                <a:gd name="T47" fmla="*/ 1964 h 2276"/>
                <a:gd name="T48" fmla="*/ 136 w 2508"/>
                <a:gd name="T49" fmla="*/ 1820 h 2276"/>
                <a:gd name="T50" fmla="*/ 70 w 2508"/>
                <a:gd name="T51" fmla="*/ 1666 h 2276"/>
                <a:gd name="T52" fmla="*/ 25 w 2508"/>
                <a:gd name="T53" fmla="*/ 1506 h 2276"/>
                <a:gd name="T54" fmla="*/ 2 w 2508"/>
                <a:gd name="T55" fmla="*/ 1338 h 2276"/>
                <a:gd name="T56" fmla="*/ 3 w 2508"/>
                <a:gd name="T57" fmla="*/ 1165 h 2276"/>
                <a:gd name="T58" fmla="*/ 28 w 2508"/>
                <a:gd name="T59" fmla="*/ 991 h 2276"/>
                <a:gd name="T60" fmla="*/ 75 w 2508"/>
                <a:gd name="T61" fmla="*/ 826 h 2276"/>
                <a:gd name="T62" fmla="*/ 144 w 2508"/>
                <a:gd name="T63" fmla="*/ 671 h 2276"/>
                <a:gd name="T64" fmla="*/ 232 w 2508"/>
                <a:gd name="T65" fmla="*/ 528 h 2276"/>
                <a:gd name="T66" fmla="*/ 339 w 2508"/>
                <a:gd name="T67" fmla="*/ 398 h 2276"/>
                <a:gd name="T68" fmla="*/ 461 w 2508"/>
                <a:gd name="T69" fmla="*/ 284 h 2276"/>
                <a:gd name="T70" fmla="*/ 597 w 2508"/>
                <a:gd name="T71" fmla="*/ 186 h 2276"/>
                <a:gd name="T72" fmla="*/ 746 w 2508"/>
                <a:gd name="T73" fmla="*/ 108 h 2276"/>
                <a:gd name="T74" fmla="*/ 907 w 2508"/>
                <a:gd name="T75" fmla="*/ 49 h 2276"/>
                <a:gd name="T76" fmla="*/ 1077 w 2508"/>
                <a:gd name="T77" fmla="*/ 13 h 2276"/>
                <a:gd name="T78" fmla="*/ 1254 w 2508"/>
                <a:gd name="T79" fmla="*/ 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08" h="2276">
                  <a:moveTo>
                    <a:pt x="1254" y="0"/>
                  </a:moveTo>
                  <a:lnTo>
                    <a:pt x="1343" y="3"/>
                  </a:lnTo>
                  <a:lnTo>
                    <a:pt x="1431" y="13"/>
                  </a:lnTo>
                  <a:lnTo>
                    <a:pt x="1517" y="29"/>
                  </a:lnTo>
                  <a:lnTo>
                    <a:pt x="1601" y="49"/>
                  </a:lnTo>
                  <a:lnTo>
                    <a:pt x="1682" y="76"/>
                  </a:lnTo>
                  <a:lnTo>
                    <a:pt x="1761" y="108"/>
                  </a:lnTo>
                  <a:lnTo>
                    <a:pt x="1838" y="145"/>
                  </a:lnTo>
                  <a:lnTo>
                    <a:pt x="1911" y="186"/>
                  </a:lnTo>
                  <a:lnTo>
                    <a:pt x="1981" y="233"/>
                  </a:lnTo>
                  <a:lnTo>
                    <a:pt x="2047" y="284"/>
                  </a:lnTo>
                  <a:lnTo>
                    <a:pt x="2110" y="339"/>
                  </a:lnTo>
                  <a:lnTo>
                    <a:pt x="2169" y="398"/>
                  </a:lnTo>
                  <a:lnTo>
                    <a:pt x="2225" y="461"/>
                  </a:lnTo>
                  <a:lnTo>
                    <a:pt x="2276" y="528"/>
                  </a:lnTo>
                  <a:lnTo>
                    <a:pt x="2322" y="598"/>
                  </a:lnTo>
                  <a:lnTo>
                    <a:pt x="2364" y="671"/>
                  </a:lnTo>
                  <a:lnTo>
                    <a:pt x="2401" y="747"/>
                  </a:lnTo>
                  <a:lnTo>
                    <a:pt x="2432" y="826"/>
                  </a:lnTo>
                  <a:lnTo>
                    <a:pt x="2459" y="908"/>
                  </a:lnTo>
                  <a:lnTo>
                    <a:pt x="2480" y="991"/>
                  </a:lnTo>
                  <a:lnTo>
                    <a:pt x="2496" y="1077"/>
                  </a:lnTo>
                  <a:lnTo>
                    <a:pt x="2504" y="1165"/>
                  </a:lnTo>
                  <a:lnTo>
                    <a:pt x="2508" y="1254"/>
                  </a:lnTo>
                  <a:lnTo>
                    <a:pt x="2506" y="1338"/>
                  </a:lnTo>
                  <a:lnTo>
                    <a:pt x="2496" y="1423"/>
                  </a:lnTo>
                  <a:lnTo>
                    <a:pt x="2482" y="1506"/>
                  </a:lnTo>
                  <a:lnTo>
                    <a:pt x="2462" y="1587"/>
                  </a:lnTo>
                  <a:lnTo>
                    <a:pt x="2438" y="1667"/>
                  </a:lnTo>
                  <a:lnTo>
                    <a:pt x="2407" y="1745"/>
                  </a:lnTo>
                  <a:lnTo>
                    <a:pt x="2372" y="1821"/>
                  </a:lnTo>
                  <a:lnTo>
                    <a:pt x="2332" y="1894"/>
                  </a:lnTo>
                  <a:lnTo>
                    <a:pt x="2286" y="1964"/>
                  </a:lnTo>
                  <a:lnTo>
                    <a:pt x="2237" y="2031"/>
                  </a:lnTo>
                  <a:lnTo>
                    <a:pt x="2183" y="2095"/>
                  </a:lnTo>
                  <a:lnTo>
                    <a:pt x="2124" y="2156"/>
                  </a:lnTo>
                  <a:lnTo>
                    <a:pt x="2062" y="2212"/>
                  </a:lnTo>
                  <a:lnTo>
                    <a:pt x="1995" y="2265"/>
                  </a:lnTo>
                  <a:lnTo>
                    <a:pt x="1979" y="2273"/>
                  </a:lnTo>
                  <a:lnTo>
                    <a:pt x="1963" y="2276"/>
                  </a:lnTo>
                  <a:lnTo>
                    <a:pt x="545" y="2276"/>
                  </a:lnTo>
                  <a:lnTo>
                    <a:pt x="528" y="2273"/>
                  </a:lnTo>
                  <a:lnTo>
                    <a:pt x="512" y="2265"/>
                  </a:lnTo>
                  <a:lnTo>
                    <a:pt x="446" y="2212"/>
                  </a:lnTo>
                  <a:lnTo>
                    <a:pt x="383" y="2156"/>
                  </a:lnTo>
                  <a:lnTo>
                    <a:pt x="325" y="2095"/>
                  </a:lnTo>
                  <a:lnTo>
                    <a:pt x="271" y="2031"/>
                  </a:lnTo>
                  <a:lnTo>
                    <a:pt x="221" y="1964"/>
                  </a:lnTo>
                  <a:lnTo>
                    <a:pt x="176" y="1894"/>
                  </a:lnTo>
                  <a:lnTo>
                    <a:pt x="136" y="1820"/>
                  </a:lnTo>
                  <a:lnTo>
                    <a:pt x="101" y="1745"/>
                  </a:lnTo>
                  <a:lnTo>
                    <a:pt x="70" y="1666"/>
                  </a:lnTo>
                  <a:lnTo>
                    <a:pt x="46" y="1587"/>
                  </a:lnTo>
                  <a:lnTo>
                    <a:pt x="25" y="1506"/>
                  </a:lnTo>
                  <a:lnTo>
                    <a:pt x="12" y="1423"/>
                  </a:lnTo>
                  <a:lnTo>
                    <a:pt x="2" y="1338"/>
                  </a:lnTo>
                  <a:lnTo>
                    <a:pt x="0" y="1254"/>
                  </a:lnTo>
                  <a:lnTo>
                    <a:pt x="3" y="1165"/>
                  </a:lnTo>
                  <a:lnTo>
                    <a:pt x="13" y="1077"/>
                  </a:lnTo>
                  <a:lnTo>
                    <a:pt x="28" y="991"/>
                  </a:lnTo>
                  <a:lnTo>
                    <a:pt x="49" y="908"/>
                  </a:lnTo>
                  <a:lnTo>
                    <a:pt x="75" y="826"/>
                  </a:lnTo>
                  <a:lnTo>
                    <a:pt x="107" y="747"/>
                  </a:lnTo>
                  <a:lnTo>
                    <a:pt x="144" y="671"/>
                  </a:lnTo>
                  <a:lnTo>
                    <a:pt x="185" y="598"/>
                  </a:lnTo>
                  <a:lnTo>
                    <a:pt x="232" y="528"/>
                  </a:lnTo>
                  <a:lnTo>
                    <a:pt x="283" y="461"/>
                  </a:lnTo>
                  <a:lnTo>
                    <a:pt x="339" y="398"/>
                  </a:lnTo>
                  <a:lnTo>
                    <a:pt x="398" y="339"/>
                  </a:lnTo>
                  <a:lnTo>
                    <a:pt x="461" y="284"/>
                  </a:lnTo>
                  <a:lnTo>
                    <a:pt x="527" y="233"/>
                  </a:lnTo>
                  <a:lnTo>
                    <a:pt x="597" y="186"/>
                  </a:lnTo>
                  <a:lnTo>
                    <a:pt x="670" y="145"/>
                  </a:lnTo>
                  <a:lnTo>
                    <a:pt x="746" y="108"/>
                  </a:lnTo>
                  <a:lnTo>
                    <a:pt x="826" y="76"/>
                  </a:lnTo>
                  <a:lnTo>
                    <a:pt x="907" y="49"/>
                  </a:lnTo>
                  <a:lnTo>
                    <a:pt x="991" y="29"/>
                  </a:lnTo>
                  <a:lnTo>
                    <a:pt x="1077" y="13"/>
                  </a:lnTo>
                  <a:lnTo>
                    <a:pt x="1164" y="3"/>
                  </a:lnTo>
                  <a:lnTo>
                    <a:pt x="1254"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67" name="Freeform 11">
              <a:extLst>
                <a:ext uri="{FF2B5EF4-FFF2-40B4-BE49-F238E27FC236}">
                  <a16:creationId xmlns:a16="http://schemas.microsoft.com/office/drawing/2014/main" id="{0FF994D7-0C91-47B6-939B-981E15F80917}"/>
                </a:ext>
              </a:extLst>
            </p:cNvPr>
            <p:cNvSpPr>
              <a:spLocks/>
            </p:cNvSpPr>
            <p:nvPr/>
          </p:nvSpPr>
          <p:spPr bwMode="auto">
            <a:xfrm>
              <a:off x="1492" y="662"/>
              <a:ext cx="156" cy="156"/>
            </a:xfrm>
            <a:custGeom>
              <a:avLst/>
              <a:gdLst>
                <a:gd name="T0" fmla="*/ 1031 w 1091"/>
                <a:gd name="T1" fmla="*/ 0 h 1090"/>
                <a:gd name="T2" fmla="*/ 1047 w 1091"/>
                <a:gd name="T3" fmla="*/ 1 h 1090"/>
                <a:gd name="T4" fmla="*/ 1062 w 1091"/>
                <a:gd name="T5" fmla="*/ 6 h 1090"/>
                <a:gd name="T6" fmla="*/ 1075 w 1091"/>
                <a:gd name="T7" fmla="*/ 16 h 1090"/>
                <a:gd name="T8" fmla="*/ 1084 w 1091"/>
                <a:gd name="T9" fmla="*/ 29 h 1090"/>
                <a:gd name="T10" fmla="*/ 1090 w 1091"/>
                <a:gd name="T11" fmla="*/ 43 h 1090"/>
                <a:gd name="T12" fmla="*/ 1091 w 1091"/>
                <a:gd name="T13" fmla="*/ 58 h 1090"/>
                <a:gd name="T14" fmla="*/ 1086 w 1091"/>
                <a:gd name="T15" fmla="*/ 74 h 1090"/>
                <a:gd name="T16" fmla="*/ 1079 w 1091"/>
                <a:gd name="T17" fmla="*/ 88 h 1090"/>
                <a:gd name="T18" fmla="*/ 329 w 1091"/>
                <a:gd name="T19" fmla="*/ 1069 h 1090"/>
                <a:gd name="T20" fmla="*/ 318 w 1091"/>
                <a:gd name="T21" fmla="*/ 1079 h 1090"/>
                <a:gd name="T22" fmla="*/ 304 w 1091"/>
                <a:gd name="T23" fmla="*/ 1087 h 1090"/>
                <a:gd name="T24" fmla="*/ 289 w 1091"/>
                <a:gd name="T25" fmla="*/ 1090 h 1090"/>
                <a:gd name="T26" fmla="*/ 285 w 1091"/>
                <a:gd name="T27" fmla="*/ 1090 h 1090"/>
                <a:gd name="T28" fmla="*/ 271 w 1091"/>
                <a:gd name="T29" fmla="*/ 1088 h 1090"/>
                <a:gd name="T30" fmla="*/ 259 w 1091"/>
                <a:gd name="T31" fmla="*/ 1082 h 1090"/>
                <a:gd name="T32" fmla="*/ 247 w 1091"/>
                <a:gd name="T33" fmla="*/ 1074 h 1090"/>
                <a:gd name="T34" fmla="*/ 16 w 1091"/>
                <a:gd name="T35" fmla="*/ 843 h 1090"/>
                <a:gd name="T36" fmla="*/ 7 w 1091"/>
                <a:gd name="T37" fmla="*/ 831 h 1090"/>
                <a:gd name="T38" fmla="*/ 1 w 1091"/>
                <a:gd name="T39" fmla="*/ 817 h 1090"/>
                <a:gd name="T40" fmla="*/ 0 w 1091"/>
                <a:gd name="T41" fmla="*/ 801 h 1090"/>
                <a:gd name="T42" fmla="*/ 4 w 1091"/>
                <a:gd name="T43" fmla="*/ 786 h 1090"/>
                <a:gd name="T44" fmla="*/ 11 w 1091"/>
                <a:gd name="T45" fmla="*/ 772 h 1090"/>
                <a:gd name="T46" fmla="*/ 22 w 1091"/>
                <a:gd name="T47" fmla="*/ 762 h 1090"/>
                <a:gd name="T48" fmla="*/ 1003 w 1091"/>
                <a:gd name="T49" fmla="*/ 12 h 1090"/>
                <a:gd name="T50" fmla="*/ 1017 w 1091"/>
                <a:gd name="T51" fmla="*/ 3 h 1090"/>
                <a:gd name="T52" fmla="*/ 1031 w 1091"/>
                <a:gd name="T53" fmla="*/ 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1" h="1090">
                  <a:moveTo>
                    <a:pt x="1031" y="0"/>
                  </a:moveTo>
                  <a:lnTo>
                    <a:pt x="1047" y="1"/>
                  </a:lnTo>
                  <a:lnTo>
                    <a:pt x="1062" y="6"/>
                  </a:lnTo>
                  <a:lnTo>
                    <a:pt x="1075" y="16"/>
                  </a:lnTo>
                  <a:lnTo>
                    <a:pt x="1084" y="29"/>
                  </a:lnTo>
                  <a:lnTo>
                    <a:pt x="1090" y="43"/>
                  </a:lnTo>
                  <a:lnTo>
                    <a:pt x="1091" y="58"/>
                  </a:lnTo>
                  <a:lnTo>
                    <a:pt x="1086" y="74"/>
                  </a:lnTo>
                  <a:lnTo>
                    <a:pt x="1079" y="88"/>
                  </a:lnTo>
                  <a:lnTo>
                    <a:pt x="329" y="1069"/>
                  </a:lnTo>
                  <a:lnTo>
                    <a:pt x="318" y="1079"/>
                  </a:lnTo>
                  <a:lnTo>
                    <a:pt x="304" y="1087"/>
                  </a:lnTo>
                  <a:lnTo>
                    <a:pt x="289" y="1090"/>
                  </a:lnTo>
                  <a:lnTo>
                    <a:pt x="285" y="1090"/>
                  </a:lnTo>
                  <a:lnTo>
                    <a:pt x="271" y="1088"/>
                  </a:lnTo>
                  <a:lnTo>
                    <a:pt x="259" y="1082"/>
                  </a:lnTo>
                  <a:lnTo>
                    <a:pt x="247" y="1074"/>
                  </a:lnTo>
                  <a:lnTo>
                    <a:pt x="16" y="843"/>
                  </a:lnTo>
                  <a:lnTo>
                    <a:pt x="7" y="831"/>
                  </a:lnTo>
                  <a:lnTo>
                    <a:pt x="1" y="817"/>
                  </a:lnTo>
                  <a:lnTo>
                    <a:pt x="0" y="801"/>
                  </a:lnTo>
                  <a:lnTo>
                    <a:pt x="4" y="786"/>
                  </a:lnTo>
                  <a:lnTo>
                    <a:pt x="11" y="772"/>
                  </a:lnTo>
                  <a:lnTo>
                    <a:pt x="22" y="762"/>
                  </a:lnTo>
                  <a:lnTo>
                    <a:pt x="1003" y="12"/>
                  </a:lnTo>
                  <a:lnTo>
                    <a:pt x="1017" y="3"/>
                  </a:lnTo>
                  <a:lnTo>
                    <a:pt x="1031"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68" name="Freeform 12">
              <a:extLst>
                <a:ext uri="{FF2B5EF4-FFF2-40B4-BE49-F238E27FC236}">
                  <a16:creationId xmlns:a16="http://schemas.microsoft.com/office/drawing/2014/main" id="{FFAB1BE5-7E4E-446E-9338-E2746F39D861}"/>
                </a:ext>
              </a:extLst>
            </p:cNvPr>
            <p:cNvSpPr>
              <a:spLocks/>
            </p:cNvSpPr>
            <p:nvPr/>
          </p:nvSpPr>
          <p:spPr bwMode="auto">
            <a:xfrm>
              <a:off x="1391" y="919"/>
              <a:ext cx="202" cy="62"/>
            </a:xfrm>
            <a:custGeom>
              <a:avLst/>
              <a:gdLst>
                <a:gd name="T0" fmla="*/ 14 w 1418"/>
                <a:gd name="T1" fmla="*/ 0 h 436"/>
                <a:gd name="T2" fmla="*/ 1404 w 1418"/>
                <a:gd name="T3" fmla="*/ 0 h 436"/>
                <a:gd name="T4" fmla="*/ 1408 w 1418"/>
                <a:gd name="T5" fmla="*/ 0 h 436"/>
                <a:gd name="T6" fmla="*/ 1412 w 1418"/>
                <a:gd name="T7" fmla="*/ 2 h 436"/>
                <a:gd name="T8" fmla="*/ 1415 w 1418"/>
                <a:gd name="T9" fmla="*/ 5 h 436"/>
                <a:gd name="T10" fmla="*/ 1418 w 1418"/>
                <a:gd name="T11" fmla="*/ 9 h 436"/>
                <a:gd name="T12" fmla="*/ 1418 w 1418"/>
                <a:gd name="T13" fmla="*/ 13 h 436"/>
                <a:gd name="T14" fmla="*/ 1418 w 1418"/>
                <a:gd name="T15" fmla="*/ 422 h 436"/>
                <a:gd name="T16" fmla="*/ 1418 w 1418"/>
                <a:gd name="T17" fmla="*/ 426 h 436"/>
                <a:gd name="T18" fmla="*/ 1415 w 1418"/>
                <a:gd name="T19" fmla="*/ 430 h 436"/>
                <a:gd name="T20" fmla="*/ 1412 w 1418"/>
                <a:gd name="T21" fmla="*/ 432 h 436"/>
                <a:gd name="T22" fmla="*/ 1408 w 1418"/>
                <a:gd name="T23" fmla="*/ 435 h 436"/>
                <a:gd name="T24" fmla="*/ 1404 w 1418"/>
                <a:gd name="T25" fmla="*/ 436 h 436"/>
                <a:gd name="T26" fmla="*/ 14 w 1418"/>
                <a:gd name="T27" fmla="*/ 436 h 436"/>
                <a:gd name="T28" fmla="*/ 10 w 1418"/>
                <a:gd name="T29" fmla="*/ 435 h 436"/>
                <a:gd name="T30" fmla="*/ 5 w 1418"/>
                <a:gd name="T31" fmla="*/ 432 h 436"/>
                <a:gd name="T32" fmla="*/ 2 w 1418"/>
                <a:gd name="T33" fmla="*/ 430 h 436"/>
                <a:gd name="T34" fmla="*/ 1 w 1418"/>
                <a:gd name="T35" fmla="*/ 426 h 436"/>
                <a:gd name="T36" fmla="*/ 0 w 1418"/>
                <a:gd name="T37" fmla="*/ 422 h 436"/>
                <a:gd name="T38" fmla="*/ 0 w 1418"/>
                <a:gd name="T39" fmla="*/ 13 h 436"/>
                <a:gd name="T40" fmla="*/ 1 w 1418"/>
                <a:gd name="T41" fmla="*/ 9 h 436"/>
                <a:gd name="T42" fmla="*/ 2 w 1418"/>
                <a:gd name="T43" fmla="*/ 5 h 436"/>
                <a:gd name="T44" fmla="*/ 5 w 1418"/>
                <a:gd name="T45" fmla="*/ 2 h 436"/>
                <a:gd name="T46" fmla="*/ 10 w 1418"/>
                <a:gd name="T47" fmla="*/ 0 h 436"/>
                <a:gd name="T48" fmla="*/ 14 w 1418"/>
                <a:gd name="T49"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18" h="436">
                  <a:moveTo>
                    <a:pt x="14" y="0"/>
                  </a:moveTo>
                  <a:lnTo>
                    <a:pt x="1404" y="0"/>
                  </a:lnTo>
                  <a:lnTo>
                    <a:pt x="1408" y="0"/>
                  </a:lnTo>
                  <a:lnTo>
                    <a:pt x="1412" y="2"/>
                  </a:lnTo>
                  <a:lnTo>
                    <a:pt x="1415" y="5"/>
                  </a:lnTo>
                  <a:lnTo>
                    <a:pt x="1418" y="9"/>
                  </a:lnTo>
                  <a:lnTo>
                    <a:pt x="1418" y="13"/>
                  </a:lnTo>
                  <a:lnTo>
                    <a:pt x="1418" y="422"/>
                  </a:lnTo>
                  <a:lnTo>
                    <a:pt x="1418" y="426"/>
                  </a:lnTo>
                  <a:lnTo>
                    <a:pt x="1415" y="430"/>
                  </a:lnTo>
                  <a:lnTo>
                    <a:pt x="1412" y="432"/>
                  </a:lnTo>
                  <a:lnTo>
                    <a:pt x="1408" y="435"/>
                  </a:lnTo>
                  <a:lnTo>
                    <a:pt x="1404" y="436"/>
                  </a:lnTo>
                  <a:lnTo>
                    <a:pt x="14" y="436"/>
                  </a:lnTo>
                  <a:lnTo>
                    <a:pt x="10" y="435"/>
                  </a:lnTo>
                  <a:lnTo>
                    <a:pt x="5" y="432"/>
                  </a:lnTo>
                  <a:lnTo>
                    <a:pt x="2" y="430"/>
                  </a:lnTo>
                  <a:lnTo>
                    <a:pt x="1" y="426"/>
                  </a:lnTo>
                  <a:lnTo>
                    <a:pt x="0" y="422"/>
                  </a:lnTo>
                  <a:lnTo>
                    <a:pt x="0" y="13"/>
                  </a:lnTo>
                  <a:lnTo>
                    <a:pt x="1" y="9"/>
                  </a:lnTo>
                  <a:lnTo>
                    <a:pt x="2" y="5"/>
                  </a:lnTo>
                  <a:lnTo>
                    <a:pt x="5" y="2"/>
                  </a:lnTo>
                  <a:lnTo>
                    <a:pt x="10" y="0"/>
                  </a:lnTo>
                  <a:lnTo>
                    <a:pt x="14"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69" name="Freeform 13">
              <a:extLst>
                <a:ext uri="{FF2B5EF4-FFF2-40B4-BE49-F238E27FC236}">
                  <a16:creationId xmlns:a16="http://schemas.microsoft.com/office/drawing/2014/main" id="{39DEDF98-565F-4C47-A401-20A43EE7BC9C}"/>
                </a:ext>
              </a:extLst>
            </p:cNvPr>
            <p:cNvSpPr>
              <a:spLocks noEditPoints="1"/>
            </p:cNvSpPr>
            <p:nvPr/>
          </p:nvSpPr>
          <p:spPr bwMode="auto">
            <a:xfrm>
              <a:off x="1383" y="911"/>
              <a:ext cx="218" cy="78"/>
            </a:xfrm>
            <a:custGeom>
              <a:avLst/>
              <a:gdLst>
                <a:gd name="T0" fmla="*/ 164 w 1528"/>
                <a:gd name="T1" fmla="*/ 109 h 545"/>
                <a:gd name="T2" fmla="*/ 147 w 1528"/>
                <a:gd name="T3" fmla="*/ 112 h 545"/>
                <a:gd name="T4" fmla="*/ 131 w 1528"/>
                <a:gd name="T5" fmla="*/ 119 h 545"/>
                <a:gd name="T6" fmla="*/ 120 w 1528"/>
                <a:gd name="T7" fmla="*/ 131 h 545"/>
                <a:gd name="T8" fmla="*/ 112 w 1528"/>
                <a:gd name="T9" fmla="*/ 147 h 545"/>
                <a:gd name="T10" fmla="*/ 109 w 1528"/>
                <a:gd name="T11" fmla="*/ 164 h 545"/>
                <a:gd name="T12" fmla="*/ 109 w 1528"/>
                <a:gd name="T13" fmla="*/ 382 h 545"/>
                <a:gd name="T14" fmla="*/ 112 w 1528"/>
                <a:gd name="T15" fmla="*/ 399 h 545"/>
                <a:gd name="T16" fmla="*/ 120 w 1528"/>
                <a:gd name="T17" fmla="*/ 413 h 545"/>
                <a:gd name="T18" fmla="*/ 131 w 1528"/>
                <a:gd name="T19" fmla="*/ 425 h 545"/>
                <a:gd name="T20" fmla="*/ 147 w 1528"/>
                <a:gd name="T21" fmla="*/ 433 h 545"/>
                <a:gd name="T22" fmla="*/ 164 w 1528"/>
                <a:gd name="T23" fmla="*/ 436 h 545"/>
                <a:gd name="T24" fmla="*/ 1363 w 1528"/>
                <a:gd name="T25" fmla="*/ 436 h 545"/>
                <a:gd name="T26" fmla="*/ 1380 w 1528"/>
                <a:gd name="T27" fmla="*/ 433 h 545"/>
                <a:gd name="T28" fmla="*/ 1396 w 1528"/>
                <a:gd name="T29" fmla="*/ 425 h 545"/>
                <a:gd name="T30" fmla="*/ 1408 w 1528"/>
                <a:gd name="T31" fmla="*/ 413 h 545"/>
                <a:gd name="T32" fmla="*/ 1415 w 1528"/>
                <a:gd name="T33" fmla="*/ 399 h 545"/>
                <a:gd name="T34" fmla="*/ 1419 w 1528"/>
                <a:gd name="T35" fmla="*/ 382 h 545"/>
                <a:gd name="T36" fmla="*/ 1419 w 1528"/>
                <a:gd name="T37" fmla="*/ 164 h 545"/>
                <a:gd name="T38" fmla="*/ 1415 w 1528"/>
                <a:gd name="T39" fmla="*/ 147 h 545"/>
                <a:gd name="T40" fmla="*/ 1408 w 1528"/>
                <a:gd name="T41" fmla="*/ 131 h 545"/>
                <a:gd name="T42" fmla="*/ 1396 w 1528"/>
                <a:gd name="T43" fmla="*/ 119 h 545"/>
                <a:gd name="T44" fmla="*/ 1380 w 1528"/>
                <a:gd name="T45" fmla="*/ 112 h 545"/>
                <a:gd name="T46" fmla="*/ 1363 w 1528"/>
                <a:gd name="T47" fmla="*/ 109 h 545"/>
                <a:gd name="T48" fmla="*/ 164 w 1528"/>
                <a:gd name="T49" fmla="*/ 109 h 545"/>
                <a:gd name="T50" fmla="*/ 164 w 1528"/>
                <a:gd name="T51" fmla="*/ 0 h 545"/>
                <a:gd name="T52" fmla="*/ 1363 w 1528"/>
                <a:gd name="T53" fmla="*/ 0 h 545"/>
                <a:gd name="T54" fmla="*/ 1396 w 1528"/>
                <a:gd name="T55" fmla="*/ 3 h 545"/>
                <a:gd name="T56" fmla="*/ 1427 w 1528"/>
                <a:gd name="T57" fmla="*/ 12 h 545"/>
                <a:gd name="T58" fmla="*/ 1456 w 1528"/>
                <a:gd name="T59" fmla="*/ 28 h 545"/>
                <a:gd name="T60" fmla="*/ 1479 w 1528"/>
                <a:gd name="T61" fmla="*/ 48 h 545"/>
                <a:gd name="T62" fmla="*/ 1499 w 1528"/>
                <a:gd name="T63" fmla="*/ 72 h 545"/>
                <a:gd name="T64" fmla="*/ 1515 w 1528"/>
                <a:gd name="T65" fmla="*/ 100 h 545"/>
                <a:gd name="T66" fmla="*/ 1524 w 1528"/>
                <a:gd name="T67" fmla="*/ 131 h 545"/>
                <a:gd name="T68" fmla="*/ 1528 w 1528"/>
                <a:gd name="T69" fmla="*/ 164 h 545"/>
                <a:gd name="T70" fmla="*/ 1528 w 1528"/>
                <a:gd name="T71" fmla="*/ 382 h 545"/>
                <a:gd name="T72" fmla="*/ 1524 w 1528"/>
                <a:gd name="T73" fmla="*/ 414 h 545"/>
                <a:gd name="T74" fmla="*/ 1515 w 1528"/>
                <a:gd name="T75" fmla="*/ 445 h 545"/>
                <a:gd name="T76" fmla="*/ 1499 w 1528"/>
                <a:gd name="T77" fmla="*/ 473 h 545"/>
                <a:gd name="T78" fmla="*/ 1479 w 1528"/>
                <a:gd name="T79" fmla="*/ 497 h 545"/>
                <a:gd name="T80" fmla="*/ 1456 w 1528"/>
                <a:gd name="T81" fmla="*/ 517 h 545"/>
                <a:gd name="T82" fmla="*/ 1427 w 1528"/>
                <a:gd name="T83" fmla="*/ 532 h 545"/>
                <a:gd name="T84" fmla="*/ 1396 w 1528"/>
                <a:gd name="T85" fmla="*/ 541 h 545"/>
                <a:gd name="T86" fmla="*/ 1363 w 1528"/>
                <a:gd name="T87" fmla="*/ 545 h 545"/>
                <a:gd name="T88" fmla="*/ 164 w 1528"/>
                <a:gd name="T89" fmla="*/ 545 h 545"/>
                <a:gd name="T90" fmla="*/ 131 w 1528"/>
                <a:gd name="T91" fmla="*/ 541 h 545"/>
                <a:gd name="T92" fmla="*/ 101 w 1528"/>
                <a:gd name="T93" fmla="*/ 532 h 545"/>
                <a:gd name="T94" fmla="*/ 73 w 1528"/>
                <a:gd name="T95" fmla="*/ 517 h 545"/>
                <a:gd name="T96" fmla="*/ 49 w 1528"/>
                <a:gd name="T97" fmla="*/ 497 h 545"/>
                <a:gd name="T98" fmla="*/ 29 w 1528"/>
                <a:gd name="T99" fmla="*/ 473 h 545"/>
                <a:gd name="T100" fmla="*/ 14 w 1528"/>
                <a:gd name="T101" fmla="*/ 445 h 545"/>
                <a:gd name="T102" fmla="*/ 4 w 1528"/>
                <a:gd name="T103" fmla="*/ 414 h 545"/>
                <a:gd name="T104" fmla="*/ 0 w 1528"/>
                <a:gd name="T105" fmla="*/ 382 h 545"/>
                <a:gd name="T106" fmla="*/ 0 w 1528"/>
                <a:gd name="T107" fmla="*/ 164 h 545"/>
                <a:gd name="T108" fmla="*/ 4 w 1528"/>
                <a:gd name="T109" fmla="*/ 131 h 545"/>
                <a:gd name="T110" fmla="*/ 14 w 1528"/>
                <a:gd name="T111" fmla="*/ 100 h 545"/>
                <a:gd name="T112" fmla="*/ 29 w 1528"/>
                <a:gd name="T113" fmla="*/ 72 h 545"/>
                <a:gd name="T114" fmla="*/ 49 w 1528"/>
                <a:gd name="T115" fmla="*/ 48 h 545"/>
                <a:gd name="T116" fmla="*/ 73 w 1528"/>
                <a:gd name="T117" fmla="*/ 28 h 545"/>
                <a:gd name="T118" fmla="*/ 101 w 1528"/>
                <a:gd name="T119" fmla="*/ 12 h 545"/>
                <a:gd name="T120" fmla="*/ 131 w 1528"/>
                <a:gd name="T121" fmla="*/ 3 h 545"/>
                <a:gd name="T122" fmla="*/ 164 w 1528"/>
                <a:gd name="T123"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28" h="545">
                  <a:moveTo>
                    <a:pt x="164" y="109"/>
                  </a:moveTo>
                  <a:lnTo>
                    <a:pt x="147" y="112"/>
                  </a:lnTo>
                  <a:lnTo>
                    <a:pt x="131" y="119"/>
                  </a:lnTo>
                  <a:lnTo>
                    <a:pt x="120" y="131"/>
                  </a:lnTo>
                  <a:lnTo>
                    <a:pt x="112" y="147"/>
                  </a:lnTo>
                  <a:lnTo>
                    <a:pt x="109" y="164"/>
                  </a:lnTo>
                  <a:lnTo>
                    <a:pt x="109" y="382"/>
                  </a:lnTo>
                  <a:lnTo>
                    <a:pt x="112" y="399"/>
                  </a:lnTo>
                  <a:lnTo>
                    <a:pt x="120" y="413"/>
                  </a:lnTo>
                  <a:lnTo>
                    <a:pt x="131" y="425"/>
                  </a:lnTo>
                  <a:lnTo>
                    <a:pt x="147" y="433"/>
                  </a:lnTo>
                  <a:lnTo>
                    <a:pt x="164" y="436"/>
                  </a:lnTo>
                  <a:lnTo>
                    <a:pt x="1363" y="436"/>
                  </a:lnTo>
                  <a:lnTo>
                    <a:pt x="1380" y="433"/>
                  </a:lnTo>
                  <a:lnTo>
                    <a:pt x="1396" y="425"/>
                  </a:lnTo>
                  <a:lnTo>
                    <a:pt x="1408" y="413"/>
                  </a:lnTo>
                  <a:lnTo>
                    <a:pt x="1415" y="399"/>
                  </a:lnTo>
                  <a:lnTo>
                    <a:pt x="1419" y="382"/>
                  </a:lnTo>
                  <a:lnTo>
                    <a:pt x="1419" y="164"/>
                  </a:lnTo>
                  <a:lnTo>
                    <a:pt x="1415" y="147"/>
                  </a:lnTo>
                  <a:lnTo>
                    <a:pt x="1408" y="131"/>
                  </a:lnTo>
                  <a:lnTo>
                    <a:pt x="1396" y="119"/>
                  </a:lnTo>
                  <a:lnTo>
                    <a:pt x="1380" y="112"/>
                  </a:lnTo>
                  <a:lnTo>
                    <a:pt x="1363" y="109"/>
                  </a:lnTo>
                  <a:lnTo>
                    <a:pt x="164" y="109"/>
                  </a:lnTo>
                  <a:close/>
                  <a:moveTo>
                    <a:pt x="164" y="0"/>
                  </a:moveTo>
                  <a:lnTo>
                    <a:pt x="1363" y="0"/>
                  </a:lnTo>
                  <a:lnTo>
                    <a:pt x="1396" y="3"/>
                  </a:lnTo>
                  <a:lnTo>
                    <a:pt x="1427" y="12"/>
                  </a:lnTo>
                  <a:lnTo>
                    <a:pt x="1456" y="28"/>
                  </a:lnTo>
                  <a:lnTo>
                    <a:pt x="1479" y="48"/>
                  </a:lnTo>
                  <a:lnTo>
                    <a:pt x="1499" y="72"/>
                  </a:lnTo>
                  <a:lnTo>
                    <a:pt x="1515" y="100"/>
                  </a:lnTo>
                  <a:lnTo>
                    <a:pt x="1524" y="131"/>
                  </a:lnTo>
                  <a:lnTo>
                    <a:pt x="1528" y="164"/>
                  </a:lnTo>
                  <a:lnTo>
                    <a:pt x="1528" y="382"/>
                  </a:lnTo>
                  <a:lnTo>
                    <a:pt x="1524" y="414"/>
                  </a:lnTo>
                  <a:lnTo>
                    <a:pt x="1515" y="445"/>
                  </a:lnTo>
                  <a:lnTo>
                    <a:pt x="1499" y="473"/>
                  </a:lnTo>
                  <a:lnTo>
                    <a:pt x="1479" y="497"/>
                  </a:lnTo>
                  <a:lnTo>
                    <a:pt x="1456" y="517"/>
                  </a:lnTo>
                  <a:lnTo>
                    <a:pt x="1427" y="532"/>
                  </a:lnTo>
                  <a:lnTo>
                    <a:pt x="1396" y="541"/>
                  </a:lnTo>
                  <a:lnTo>
                    <a:pt x="1363" y="545"/>
                  </a:lnTo>
                  <a:lnTo>
                    <a:pt x="164" y="545"/>
                  </a:lnTo>
                  <a:lnTo>
                    <a:pt x="131" y="541"/>
                  </a:lnTo>
                  <a:lnTo>
                    <a:pt x="101" y="532"/>
                  </a:lnTo>
                  <a:lnTo>
                    <a:pt x="73" y="517"/>
                  </a:lnTo>
                  <a:lnTo>
                    <a:pt x="49" y="497"/>
                  </a:lnTo>
                  <a:lnTo>
                    <a:pt x="29" y="473"/>
                  </a:lnTo>
                  <a:lnTo>
                    <a:pt x="14" y="445"/>
                  </a:lnTo>
                  <a:lnTo>
                    <a:pt x="4" y="414"/>
                  </a:lnTo>
                  <a:lnTo>
                    <a:pt x="0" y="382"/>
                  </a:lnTo>
                  <a:lnTo>
                    <a:pt x="0" y="164"/>
                  </a:lnTo>
                  <a:lnTo>
                    <a:pt x="4" y="131"/>
                  </a:lnTo>
                  <a:lnTo>
                    <a:pt x="14" y="100"/>
                  </a:lnTo>
                  <a:lnTo>
                    <a:pt x="29" y="72"/>
                  </a:lnTo>
                  <a:lnTo>
                    <a:pt x="49" y="48"/>
                  </a:lnTo>
                  <a:lnTo>
                    <a:pt x="73" y="28"/>
                  </a:lnTo>
                  <a:lnTo>
                    <a:pt x="101" y="12"/>
                  </a:lnTo>
                  <a:lnTo>
                    <a:pt x="131" y="3"/>
                  </a:lnTo>
                  <a:lnTo>
                    <a:pt x="164"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70" name="Freeform 14">
              <a:extLst>
                <a:ext uri="{FF2B5EF4-FFF2-40B4-BE49-F238E27FC236}">
                  <a16:creationId xmlns:a16="http://schemas.microsoft.com/office/drawing/2014/main" id="{CA09A4EE-F509-416B-9D08-E1F410EB909A}"/>
                </a:ext>
              </a:extLst>
            </p:cNvPr>
            <p:cNvSpPr>
              <a:spLocks/>
            </p:cNvSpPr>
            <p:nvPr/>
          </p:nvSpPr>
          <p:spPr bwMode="auto">
            <a:xfrm>
              <a:off x="1445" y="771"/>
              <a:ext cx="94" cy="93"/>
            </a:xfrm>
            <a:custGeom>
              <a:avLst/>
              <a:gdLst>
                <a:gd name="T0" fmla="*/ 328 w 655"/>
                <a:gd name="T1" fmla="*/ 0 h 654"/>
                <a:gd name="T2" fmla="*/ 372 w 655"/>
                <a:gd name="T3" fmla="*/ 3 h 654"/>
                <a:gd name="T4" fmla="*/ 415 w 655"/>
                <a:gd name="T5" fmla="*/ 12 h 654"/>
                <a:gd name="T6" fmla="*/ 455 w 655"/>
                <a:gd name="T7" fmla="*/ 25 h 654"/>
                <a:gd name="T8" fmla="*/ 494 w 655"/>
                <a:gd name="T9" fmla="*/ 44 h 654"/>
                <a:gd name="T10" fmla="*/ 527 w 655"/>
                <a:gd name="T11" fmla="*/ 68 h 654"/>
                <a:gd name="T12" fmla="*/ 559 w 655"/>
                <a:gd name="T13" fmla="*/ 96 h 654"/>
                <a:gd name="T14" fmla="*/ 587 w 655"/>
                <a:gd name="T15" fmla="*/ 127 h 654"/>
                <a:gd name="T16" fmla="*/ 610 w 655"/>
                <a:gd name="T17" fmla="*/ 162 h 654"/>
                <a:gd name="T18" fmla="*/ 629 w 655"/>
                <a:gd name="T19" fmla="*/ 200 h 654"/>
                <a:gd name="T20" fmla="*/ 644 w 655"/>
                <a:gd name="T21" fmla="*/ 240 h 654"/>
                <a:gd name="T22" fmla="*/ 652 w 655"/>
                <a:gd name="T23" fmla="*/ 282 h 654"/>
                <a:gd name="T24" fmla="*/ 655 w 655"/>
                <a:gd name="T25" fmla="*/ 327 h 654"/>
                <a:gd name="T26" fmla="*/ 652 w 655"/>
                <a:gd name="T27" fmla="*/ 371 h 654"/>
                <a:gd name="T28" fmla="*/ 644 w 655"/>
                <a:gd name="T29" fmla="*/ 414 h 654"/>
                <a:gd name="T30" fmla="*/ 629 w 655"/>
                <a:gd name="T31" fmla="*/ 454 h 654"/>
                <a:gd name="T32" fmla="*/ 610 w 655"/>
                <a:gd name="T33" fmla="*/ 492 h 654"/>
                <a:gd name="T34" fmla="*/ 587 w 655"/>
                <a:gd name="T35" fmla="*/ 527 h 654"/>
                <a:gd name="T36" fmla="*/ 559 w 655"/>
                <a:gd name="T37" fmla="*/ 559 h 654"/>
                <a:gd name="T38" fmla="*/ 527 w 655"/>
                <a:gd name="T39" fmla="*/ 586 h 654"/>
                <a:gd name="T40" fmla="*/ 494 w 655"/>
                <a:gd name="T41" fmla="*/ 609 h 654"/>
                <a:gd name="T42" fmla="*/ 455 w 655"/>
                <a:gd name="T43" fmla="*/ 628 h 654"/>
                <a:gd name="T44" fmla="*/ 415 w 655"/>
                <a:gd name="T45" fmla="*/ 642 h 654"/>
                <a:gd name="T46" fmla="*/ 372 w 655"/>
                <a:gd name="T47" fmla="*/ 651 h 654"/>
                <a:gd name="T48" fmla="*/ 328 w 655"/>
                <a:gd name="T49" fmla="*/ 654 h 654"/>
                <a:gd name="T50" fmla="*/ 284 w 655"/>
                <a:gd name="T51" fmla="*/ 651 h 654"/>
                <a:gd name="T52" fmla="*/ 241 w 655"/>
                <a:gd name="T53" fmla="*/ 642 h 654"/>
                <a:gd name="T54" fmla="*/ 200 w 655"/>
                <a:gd name="T55" fmla="*/ 628 h 654"/>
                <a:gd name="T56" fmla="*/ 163 w 655"/>
                <a:gd name="T57" fmla="*/ 609 h 654"/>
                <a:gd name="T58" fmla="*/ 128 w 655"/>
                <a:gd name="T59" fmla="*/ 586 h 654"/>
                <a:gd name="T60" fmla="*/ 97 w 655"/>
                <a:gd name="T61" fmla="*/ 559 h 654"/>
                <a:gd name="T62" fmla="*/ 69 w 655"/>
                <a:gd name="T63" fmla="*/ 527 h 654"/>
                <a:gd name="T64" fmla="*/ 46 w 655"/>
                <a:gd name="T65" fmla="*/ 492 h 654"/>
                <a:gd name="T66" fmla="*/ 27 w 655"/>
                <a:gd name="T67" fmla="*/ 454 h 654"/>
                <a:gd name="T68" fmla="*/ 13 w 655"/>
                <a:gd name="T69" fmla="*/ 414 h 654"/>
                <a:gd name="T70" fmla="*/ 3 w 655"/>
                <a:gd name="T71" fmla="*/ 371 h 654"/>
                <a:gd name="T72" fmla="*/ 0 w 655"/>
                <a:gd name="T73" fmla="*/ 327 h 654"/>
                <a:gd name="T74" fmla="*/ 3 w 655"/>
                <a:gd name="T75" fmla="*/ 282 h 654"/>
                <a:gd name="T76" fmla="*/ 13 w 655"/>
                <a:gd name="T77" fmla="*/ 240 h 654"/>
                <a:gd name="T78" fmla="*/ 27 w 655"/>
                <a:gd name="T79" fmla="*/ 200 h 654"/>
                <a:gd name="T80" fmla="*/ 46 w 655"/>
                <a:gd name="T81" fmla="*/ 162 h 654"/>
                <a:gd name="T82" fmla="*/ 69 w 655"/>
                <a:gd name="T83" fmla="*/ 127 h 654"/>
                <a:gd name="T84" fmla="*/ 97 w 655"/>
                <a:gd name="T85" fmla="*/ 96 h 654"/>
                <a:gd name="T86" fmla="*/ 128 w 655"/>
                <a:gd name="T87" fmla="*/ 68 h 654"/>
                <a:gd name="T88" fmla="*/ 163 w 655"/>
                <a:gd name="T89" fmla="*/ 44 h 654"/>
                <a:gd name="T90" fmla="*/ 200 w 655"/>
                <a:gd name="T91" fmla="*/ 25 h 654"/>
                <a:gd name="T92" fmla="*/ 241 w 655"/>
                <a:gd name="T93" fmla="*/ 12 h 654"/>
                <a:gd name="T94" fmla="*/ 284 w 655"/>
                <a:gd name="T95" fmla="*/ 3 h 654"/>
                <a:gd name="T96" fmla="*/ 328 w 655"/>
                <a:gd name="T97" fmla="*/ 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5" h="654">
                  <a:moveTo>
                    <a:pt x="328" y="0"/>
                  </a:moveTo>
                  <a:lnTo>
                    <a:pt x="372" y="3"/>
                  </a:lnTo>
                  <a:lnTo>
                    <a:pt x="415" y="12"/>
                  </a:lnTo>
                  <a:lnTo>
                    <a:pt x="455" y="25"/>
                  </a:lnTo>
                  <a:lnTo>
                    <a:pt x="494" y="44"/>
                  </a:lnTo>
                  <a:lnTo>
                    <a:pt x="527" y="68"/>
                  </a:lnTo>
                  <a:lnTo>
                    <a:pt x="559" y="96"/>
                  </a:lnTo>
                  <a:lnTo>
                    <a:pt x="587" y="127"/>
                  </a:lnTo>
                  <a:lnTo>
                    <a:pt x="610" y="162"/>
                  </a:lnTo>
                  <a:lnTo>
                    <a:pt x="629" y="200"/>
                  </a:lnTo>
                  <a:lnTo>
                    <a:pt x="644" y="240"/>
                  </a:lnTo>
                  <a:lnTo>
                    <a:pt x="652" y="282"/>
                  </a:lnTo>
                  <a:lnTo>
                    <a:pt x="655" y="327"/>
                  </a:lnTo>
                  <a:lnTo>
                    <a:pt x="652" y="371"/>
                  </a:lnTo>
                  <a:lnTo>
                    <a:pt x="644" y="414"/>
                  </a:lnTo>
                  <a:lnTo>
                    <a:pt x="629" y="454"/>
                  </a:lnTo>
                  <a:lnTo>
                    <a:pt x="610" y="492"/>
                  </a:lnTo>
                  <a:lnTo>
                    <a:pt x="587" y="527"/>
                  </a:lnTo>
                  <a:lnTo>
                    <a:pt x="559" y="559"/>
                  </a:lnTo>
                  <a:lnTo>
                    <a:pt x="527" y="586"/>
                  </a:lnTo>
                  <a:lnTo>
                    <a:pt x="494" y="609"/>
                  </a:lnTo>
                  <a:lnTo>
                    <a:pt x="455" y="628"/>
                  </a:lnTo>
                  <a:lnTo>
                    <a:pt x="415" y="642"/>
                  </a:lnTo>
                  <a:lnTo>
                    <a:pt x="372" y="651"/>
                  </a:lnTo>
                  <a:lnTo>
                    <a:pt x="328" y="654"/>
                  </a:lnTo>
                  <a:lnTo>
                    <a:pt x="284" y="651"/>
                  </a:lnTo>
                  <a:lnTo>
                    <a:pt x="241" y="642"/>
                  </a:lnTo>
                  <a:lnTo>
                    <a:pt x="200" y="628"/>
                  </a:lnTo>
                  <a:lnTo>
                    <a:pt x="163" y="609"/>
                  </a:lnTo>
                  <a:lnTo>
                    <a:pt x="128" y="586"/>
                  </a:lnTo>
                  <a:lnTo>
                    <a:pt x="97" y="559"/>
                  </a:lnTo>
                  <a:lnTo>
                    <a:pt x="69" y="527"/>
                  </a:lnTo>
                  <a:lnTo>
                    <a:pt x="46" y="492"/>
                  </a:lnTo>
                  <a:lnTo>
                    <a:pt x="27" y="454"/>
                  </a:lnTo>
                  <a:lnTo>
                    <a:pt x="13" y="414"/>
                  </a:lnTo>
                  <a:lnTo>
                    <a:pt x="3" y="371"/>
                  </a:lnTo>
                  <a:lnTo>
                    <a:pt x="0" y="327"/>
                  </a:lnTo>
                  <a:lnTo>
                    <a:pt x="3" y="282"/>
                  </a:lnTo>
                  <a:lnTo>
                    <a:pt x="13" y="240"/>
                  </a:lnTo>
                  <a:lnTo>
                    <a:pt x="27" y="200"/>
                  </a:lnTo>
                  <a:lnTo>
                    <a:pt x="46" y="162"/>
                  </a:lnTo>
                  <a:lnTo>
                    <a:pt x="69" y="127"/>
                  </a:lnTo>
                  <a:lnTo>
                    <a:pt x="97" y="96"/>
                  </a:lnTo>
                  <a:lnTo>
                    <a:pt x="128" y="68"/>
                  </a:lnTo>
                  <a:lnTo>
                    <a:pt x="163" y="44"/>
                  </a:lnTo>
                  <a:lnTo>
                    <a:pt x="200" y="25"/>
                  </a:lnTo>
                  <a:lnTo>
                    <a:pt x="241" y="12"/>
                  </a:lnTo>
                  <a:lnTo>
                    <a:pt x="284" y="3"/>
                  </a:lnTo>
                  <a:lnTo>
                    <a:pt x="328"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71" name="Freeform 15">
              <a:extLst>
                <a:ext uri="{FF2B5EF4-FFF2-40B4-BE49-F238E27FC236}">
                  <a16:creationId xmlns:a16="http://schemas.microsoft.com/office/drawing/2014/main" id="{D1B1F64E-A850-4389-9F9D-B17A72425D77}"/>
                </a:ext>
              </a:extLst>
            </p:cNvPr>
            <p:cNvSpPr>
              <a:spLocks/>
            </p:cNvSpPr>
            <p:nvPr/>
          </p:nvSpPr>
          <p:spPr bwMode="auto">
            <a:xfrm>
              <a:off x="1469" y="794"/>
              <a:ext cx="46" cy="47"/>
            </a:xfrm>
            <a:custGeom>
              <a:avLst/>
              <a:gdLst>
                <a:gd name="T0" fmla="*/ 164 w 327"/>
                <a:gd name="T1" fmla="*/ 0 h 327"/>
                <a:gd name="T2" fmla="*/ 193 w 327"/>
                <a:gd name="T3" fmla="*/ 2 h 327"/>
                <a:gd name="T4" fmla="*/ 220 w 327"/>
                <a:gd name="T5" fmla="*/ 9 h 327"/>
                <a:gd name="T6" fmla="*/ 247 w 327"/>
                <a:gd name="T7" fmla="*/ 22 h 327"/>
                <a:gd name="T8" fmla="*/ 269 w 327"/>
                <a:gd name="T9" fmla="*/ 38 h 327"/>
                <a:gd name="T10" fmla="*/ 289 w 327"/>
                <a:gd name="T11" fmla="*/ 58 h 327"/>
                <a:gd name="T12" fmla="*/ 305 w 327"/>
                <a:gd name="T13" fmla="*/ 80 h 327"/>
                <a:gd name="T14" fmla="*/ 317 w 327"/>
                <a:gd name="T15" fmla="*/ 106 h 327"/>
                <a:gd name="T16" fmla="*/ 325 w 327"/>
                <a:gd name="T17" fmla="*/ 133 h 327"/>
                <a:gd name="T18" fmla="*/ 327 w 327"/>
                <a:gd name="T19" fmla="*/ 163 h 327"/>
                <a:gd name="T20" fmla="*/ 325 w 327"/>
                <a:gd name="T21" fmla="*/ 192 h 327"/>
                <a:gd name="T22" fmla="*/ 317 w 327"/>
                <a:gd name="T23" fmla="*/ 220 h 327"/>
                <a:gd name="T24" fmla="*/ 305 w 327"/>
                <a:gd name="T25" fmla="*/ 245 h 327"/>
                <a:gd name="T26" fmla="*/ 289 w 327"/>
                <a:gd name="T27" fmla="*/ 269 h 327"/>
                <a:gd name="T28" fmla="*/ 269 w 327"/>
                <a:gd name="T29" fmla="*/ 288 h 327"/>
                <a:gd name="T30" fmla="*/ 247 w 327"/>
                <a:gd name="T31" fmla="*/ 305 h 327"/>
                <a:gd name="T32" fmla="*/ 220 w 327"/>
                <a:gd name="T33" fmla="*/ 316 h 327"/>
                <a:gd name="T34" fmla="*/ 193 w 327"/>
                <a:gd name="T35" fmla="*/ 324 h 327"/>
                <a:gd name="T36" fmla="*/ 164 w 327"/>
                <a:gd name="T37" fmla="*/ 327 h 327"/>
                <a:gd name="T38" fmla="*/ 131 w 327"/>
                <a:gd name="T39" fmla="*/ 324 h 327"/>
                <a:gd name="T40" fmla="*/ 100 w 327"/>
                <a:gd name="T41" fmla="*/ 314 h 327"/>
                <a:gd name="T42" fmla="*/ 72 w 327"/>
                <a:gd name="T43" fmla="*/ 298 h 327"/>
                <a:gd name="T44" fmla="*/ 48 w 327"/>
                <a:gd name="T45" fmla="*/ 278 h 327"/>
                <a:gd name="T46" fmla="*/ 28 w 327"/>
                <a:gd name="T47" fmla="*/ 255 h 327"/>
                <a:gd name="T48" fmla="*/ 13 w 327"/>
                <a:gd name="T49" fmla="*/ 226 h 327"/>
                <a:gd name="T50" fmla="*/ 3 w 327"/>
                <a:gd name="T51" fmla="*/ 196 h 327"/>
                <a:gd name="T52" fmla="*/ 0 w 327"/>
                <a:gd name="T53" fmla="*/ 163 h 327"/>
                <a:gd name="T54" fmla="*/ 3 w 327"/>
                <a:gd name="T55" fmla="*/ 133 h 327"/>
                <a:gd name="T56" fmla="*/ 11 w 327"/>
                <a:gd name="T57" fmla="*/ 106 h 327"/>
                <a:gd name="T58" fmla="*/ 23 w 327"/>
                <a:gd name="T59" fmla="*/ 80 h 327"/>
                <a:gd name="T60" fmla="*/ 38 w 327"/>
                <a:gd name="T61" fmla="*/ 58 h 327"/>
                <a:gd name="T62" fmla="*/ 59 w 327"/>
                <a:gd name="T63" fmla="*/ 38 h 327"/>
                <a:gd name="T64" fmla="*/ 82 w 327"/>
                <a:gd name="T65" fmla="*/ 22 h 327"/>
                <a:gd name="T66" fmla="*/ 107 w 327"/>
                <a:gd name="T67" fmla="*/ 9 h 327"/>
                <a:gd name="T68" fmla="*/ 135 w 327"/>
                <a:gd name="T69" fmla="*/ 2 h 327"/>
                <a:gd name="T70" fmla="*/ 164 w 327"/>
                <a:gd name="T7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7" h="327">
                  <a:moveTo>
                    <a:pt x="164" y="0"/>
                  </a:moveTo>
                  <a:lnTo>
                    <a:pt x="193" y="2"/>
                  </a:lnTo>
                  <a:lnTo>
                    <a:pt x="220" y="9"/>
                  </a:lnTo>
                  <a:lnTo>
                    <a:pt x="247" y="22"/>
                  </a:lnTo>
                  <a:lnTo>
                    <a:pt x="269" y="38"/>
                  </a:lnTo>
                  <a:lnTo>
                    <a:pt x="289" y="58"/>
                  </a:lnTo>
                  <a:lnTo>
                    <a:pt x="305" y="80"/>
                  </a:lnTo>
                  <a:lnTo>
                    <a:pt x="317" y="106"/>
                  </a:lnTo>
                  <a:lnTo>
                    <a:pt x="325" y="133"/>
                  </a:lnTo>
                  <a:lnTo>
                    <a:pt x="327" y="163"/>
                  </a:lnTo>
                  <a:lnTo>
                    <a:pt x="325" y="192"/>
                  </a:lnTo>
                  <a:lnTo>
                    <a:pt x="317" y="220"/>
                  </a:lnTo>
                  <a:lnTo>
                    <a:pt x="305" y="245"/>
                  </a:lnTo>
                  <a:lnTo>
                    <a:pt x="289" y="269"/>
                  </a:lnTo>
                  <a:lnTo>
                    <a:pt x="269" y="288"/>
                  </a:lnTo>
                  <a:lnTo>
                    <a:pt x="247" y="305"/>
                  </a:lnTo>
                  <a:lnTo>
                    <a:pt x="220" y="316"/>
                  </a:lnTo>
                  <a:lnTo>
                    <a:pt x="193" y="324"/>
                  </a:lnTo>
                  <a:lnTo>
                    <a:pt x="164" y="327"/>
                  </a:lnTo>
                  <a:lnTo>
                    <a:pt x="131" y="324"/>
                  </a:lnTo>
                  <a:lnTo>
                    <a:pt x="100" y="314"/>
                  </a:lnTo>
                  <a:lnTo>
                    <a:pt x="72" y="298"/>
                  </a:lnTo>
                  <a:lnTo>
                    <a:pt x="48" y="278"/>
                  </a:lnTo>
                  <a:lnTo>
                    <a:pt x="28" y="255"/>
                  </a:lnTo>
                  <a:lnTo>
                    <a:pt x="13" y="226"/>
                  </a:lnTo>
                  <a:lnTo>
                    <a:pt x="3" y="196"/>
                  </a:lnTo>
                  <a:lnTo>
                    <a:pt x="0" y="163"/>
                  </a:lnTo>
                  <a:lnTo>
                    <a:pt x="3" y="133"/>
                  </a:lnTo>
                  <a:lnTo>
                    <a:pt x="11" y="106"/>
                  </a:lnTo>
                  <a:lnTo>
                    <a:pt x="23" y="80"/>
                  </a:lnTo>
                  <a:lnTo>
                    <a:pt x="38" y="58"/>
                  </a:lnTo>
                  <a:lnTo>
                    <a:pt x="59" y="38"/>
                  </a:lnTo>
                  <a:lnTo>
                    <a:pt x="82" y="22"/>
                  </a:lnTo>
                  <a:lnTo>
                    <a:pt x="107" y="9"/>
                  </a:lnTo>
                  <a:lnTo>
                    <a:pt x="135" y="2"/>
                  </a:lnTo>
                  <a:lnTo>
                    <a:pt x="164"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72" name="Freeform 16">
              <a:extLst>
                <a:ext uri="{FF2B5EF4-FFF2-40B4-BE49-F238E27FC236}">
                  <a16:creationId xmlns:a16="http://schemas.microsoft.com/office/drawing/2014/main" id="{DBB957ED-C3C9-4518-9522-6750C7BE04FE}"/>
                </a:ext>
              </a:extLst>
            </p:cNvPr>
            <p:cNvSpPr>
              <a:spLocks/>
            </p:cNvSpPr>
            <p:nvPr/>
          </p:nvSpPr>
          <p:spPr bwMode="auto">
            <a:xfrm>
              <a:off x="1361" y="598"/>
              <a:ext cx="30" cy="39"/>
            </a:xfrm>
            <a:custGeom>
              <a:avLst/>
              <a:gdLst>
                <a:gd name="T0" fmla="*/ 94 w 211"/>
                <a:gd name="T1" fmla="*/ 0 h 272"/>
                <a:gd name="T2" fmla="*/ 204 w 211"/>
                <a:gd name="T3" fmla="*/ 190 h 272"/>
                <a:gd name="T4" fmla="*/ 209 w 211"/>
                <a:gd name="T5" fmla="*/ 204 h 272"/>
                <a:gd name="T6" fmla="*/ 211 w 211"/>
                <a:gd name="T7" fmla="*/ 217 h 272"/>
                <a:gd name="T8" fmla="*/ 209 w 211"/>
                <a:gd name="T9" fmla="*/ 231 h 272"/>
                <a:gd name="T10" fmla="*/ 204 w 211"/>
                <a:gd name="T11" fmla="*/ 245 h 272"/>
                <a:gd name="T12" fmla="*/ 195 w 211"/>
                <a:gd name="T13" fmla="*/ 255 h 272"/>
                <a:gd name="T14" fmla="*/ 184 w 211"/>
                <a:gd name="T15" fmla="*/ 265 h 272"/>
                <a:gd name="T16" fmla="*/ 171 w 211"/>
                <a:gd name="T17" fmla="*/ 270 h 272"/>
                <a:gd name="T18" fmla="*/ 156 w 211"/>
                <a:gd name="T19" fmla="*/ 272 h 272"/>
                <a:gd name="T20" fmla="*/ 142 w 211"/>
                <a:gd name="T21" fmla="*/ 270 h 272"/>
                <a:gd name="T22" fmla="*/ 130 w 211"/>
                <a:gd name="T23" fmla="*/ 265 h 272"/>
                <a:gd name="T24" fmla="*/ 118 w 211"/>
                <a:gd name="T25" fmla="*/ 256 h 272"/>
                <a:gd name="T26" fmla="*/ 110 w 211"/>
                <a:gd name="T27" fmla="*/ 245 h 272"/>
                <a:gd name="T28" fmla="*/ 0 w 211"/>
                <a:gd name="T29" fmla="*/ 54 h 272"/>
                <a:gd name="T30" fmla="*/ 46 w 211"/>
                <a:gd name="T31" fmla="*/ 27 h 272"/>
                <a:gd name="T32" fmla="*/ 94 w 211"/>
                <a:gd name="T3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272">
                  <a:moveTo>
                    <a:pt x="94" y="0"/>
                  </a:moveTo>
                  <a:lnTo>
                    <a:pt x="204" y="190"/>
                  </a:lnTo>
                  <a:lnTo>
                    <a:pt x="209" y="204"/>
                  </a:lnTo>
                  <a:lnTo>
                    <a:pt x="211" y="217"/>
                  </a:lnTo>
                  <a:lnTo>
                    <a:pt x="209" y="231"/>
                  </a:lnTo>
                  <a:lnTo>
                    <a:pt x="204" y="245"/>
                  </a:lnTo>
                  <a:lnTo>
                    <a:pt x="195" y="255"/>
                  </a:lnTo>
                  <a:lnTo>
                    <a:pt x="184" y="265"/>
                  </a:lnTo>
                  <a:lnTo>
                    <a:pt x="171" y="270"/>
                  </a:lnTo>
                  <a:lnTo>
                    <a:pt x="156" y="272"/>
                  </a:lnTo>
                  <a:lnTo>
                    <a:pt x="142" y="270"/>
                  </a:lnTo>
                  <a:lnTo>
                    <a:pt x="130" y="265"/>
                  </a:lnTo>
                  <a:lnTo>
                    <a:pt x="118" y="256"/>
                  </a:lnTo>
                  <a:lnTo>
                    <a:pt x="110" y="245"/>
                  </a:lnTo>
                  <a:lnTo>
                    <a:pt x="0" y="54"/>
                  </a:lnTo>
                  <a:lnTo>
                    <a:pt x="46" y="27"/>
                  </a:lnTo>
                  <a:lnTo>
                    <a:pt x="94"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73" name="Freeform 17">
              <a:extLst>
                <a:ext uri="{FF2B5EF4-FFF2-40B4-BE49-F238E27FC236}">
                  <a16:creationId xmlns:a16="http://schemas.microsoft.com/office/drawing/2014/main" id="{5F5DDB77-75C7-4033-AE91-ACB1D5DA74A1}"/>
                </a:ext>
              </a:extLst>
            </p:cNvPr>
            <p:cNvSpPr>
              <a:spLocks/>
            </p:cNvSpPr>
            <p:nvPr/>
          </p:nvSpPr>
          <p:spPr bwMode="auto">
            <a:xfrm>
              <a:off x="1484" y="568"/>
              <a:ext cx="16" cy="39"/>
            </a:xfrm>
            <a:custGeom>
              <a:avLst/>
              <a:gdLst>
                <a:gd name="T0" fmla="*/ 55 w 109"/>
                <a:gd name="T1" fmla="*/ 0 h 272"/>
                <a:gd name="T2" fmla="*/ 109 w 109"/>
                <a:gd name="T3" fmla="*/ 1 h 272"/>
                <a:gd name="T4" fmla="*/ 109 w 109"/>
                <a:gd name="T5" fmla="*/ 218 h 272"/>
                <a:gd name="T6" fmla="*/ 106 w 109"/>
                <a:gd name="T7" fmla="*/ 235 h 272"/>
                <a:gd name="T8" fmla="*/ 99 w 109"/>
                <a:gd name="T9" fmla="*/ 250 h 272"/>
                <a:gd name="T10" fmla="*/ 87 w 109"/>
                <a:gd name="T11" fmla="*/ 262 h 272"/>
                <a:gd name="T12" fmla="*/ 72 w 109"/>
                <a:gd name="T13" fmla="*/ 270 h 272"/>
                <a:gd name="T14" fmla="*/ 55 w 109"/>
                <a:gd name="T15" fmla="*/ 272 h 272"/>
                <a:gd name="T16" fmla="*/ 37 w 109"/>
                <a:gd name="T17" fmla="*/ 270 h 272"/>
                <a:gd name="T18" fmla="*/ 23 w 109"/>
                <a:gd name="T19" fmla="*/ 262 h 272"/>
                <a:gd name="T20" fmla="*/ 11 w 109"/>
                <a:gd name="T21" fmla="*/ 250 h 272"/>
                <a:gd name="T22" fmla="*/ 4 w 109"/>
                <a:gd name="T23" fmla="*/ 235 h 272"/>
                <a:gd name="T24" fmla="*/ 0 w 109"/>
                <a:gd name="T25" fmla="*/ 218 h 272"/>
                <a:gd name="T26" fmla="*/ 0 w 109"/>
                <a:gd name="T27" fmla="*/ 1 h 272"/>
                <a:gd name="T28" fmla="*/ 55 w 109"/>
                <a:gd name="T29"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72">
                  <a:moveTo>
                    <a:pt x="55" y="0"/>
                  </a:moveTo>
                  <a:lnTo>
                    <a:pt x="109" y="1"/>
                  </a:lnTo>
                  <a:lnTo>
                    <a:pt x="109" y="218"/>
                  </a:lnTo>
                  <a:lnTo>
                    <a:pt x="106" y="235"/>
                  </a:lnTo>
                  <a:lnTo>
                    <a:pt x="99" y="250"/>
                  </a:lnTo>
                  <a:lnTo>
                    <a:pt x="87" y="262"/>
                  </a:lnTo>
                  <a:lnTo>
                    <a:pt x="72" y="270"/>
                  </a:lnTo>
                  <a:lnTo>
                    <a:pt x="55" y="272"/>
                  </a:lnTo>
                  <a:lnTo>
                    <a:pt x="37" y="270"/>
                  </a:lnTo>
                  <a:lnTo>
                    <a:pt x="23" y="262"/>
                  </a:lnTo>
                  <a:lnTo>
                    <a:pt x="11" y="250"/>
                  </a:lnTo>
                  <a:lnTo>
                    <a:pt x="4" y="235"/>
                  </a:lnTo>
                  <a:lnTo>
                    <a:pt x="0" y="218"/>
                  </a:lnTo>
                  <a:lnTo>
                    <a:pt x="0" y="1"/>
                  </a:lnTo>
                  <a:lnTo>
                    <a:pt x="55"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74" name="Freeform 18">
              <a:extLst>
                <a:ext uri="{FF2B5EF4-FFF2-40B4-BE49-F238E27FC236}">
                  <a16:creationId xmlns:a16="http://schemas.microsoft.com/office/drawing/2014/main" id="{253498D2-340E-479D-92BD-4D247B08BE06}"/>
                </a:ext>
              </a:extLst>
            </p:cNvPr>
            <p:cNvSpPr>
              <a:spLocks/>
            </p:cNvSpPr>
            <p:nvPr/>
          </p:nvSpPr>
          <p:spPr bwMode="auto">
            <a:xfrm>
              <a:off x="1272" y="686"/>
              <a:ext cx="39" cy="30"/>
            </a:xfrm>
            <a:custGeom>
              <a:avLst/>
              <a:gdLst>
                <a:gd name="T0" fmla="*/ 55 w 272"/>
                <a:gd name="T1" fmla="*/ 0 h 212"/>
                <a:gd name="T2" fmla="*/ 245 w 272"/>
                <a:gd name="T3" fmla="*/ 109 h 212"/>
                <a:gd name="T4" fmla="*/ 256 w 272"/>
                <a:gd name="T5" fmla="*/ 119 h 212"/>
                <a:gd name="T6" fmla="*/ 265 w 272"/>
                <a:gd name="T7" fmla="*/ 129 h 212"/>
                <a:gd name="T8" fmla="*/ 270 w 272"/>
                <a:gd name="T9" fmla="*/ 143 h 212"/>
                <a:gd name="T10" fmla="*/ 272 w 272"/>
                <a:gd name="T11" fmla="*/ 157 h 212"/>
                <a:gd name="T12" fmla="*/ 270 w 272"/>
                <a:gd name="T13" fmla="*/ 171 h 212"/>
                <a:gd name="T14" fmla="*/ 265 w 272"/>
                <a:gd name="T15" fmla="*/ 184 h 212"/>
                <a:gd name="T16" fmla="*/ 256 w 272"/>
                <a:gd name="T17" fmla="*/ 196 h 212"/>
                <a:gd name="T18" fmla="*/ 245 w 272"/>
                <a:gd name="T19" fmla="*/ 205 h 212"/>
                <a:gd name="T20" fmla="*/ 232 w 272"/>
                <a:gd name="T21" fmla="*/ 210 h 212"/>
                <a:gd name="T22" fmla="*/ 217 w 272"/>
                <a:gd name="T23" fmla="*/ 212 h 212"/>
                <a:gd name="T24" fmla="*/ 204 w 272"/>
                <a:gd name="T25" fmla="*/ 210 h 212"/>
                <a:gd name="T26" fmla="*/ 191 w 272"/>
                <a:gd name="T27" fmla="*/ 205 h 212"/>
                <a:gd name="T28" fmla="*/ 0 w 272"/>
                <a:gd name="T29" fmla="*/ 95 h 212"/>
                <a:gd name="T30" fmla="*/ 27 w 272"/>
                <a:gd name="T31" fmla="*/ 47 h 212"/>
                <a:gd name="T32" fmla="*/ 55 w 272"/>
                <a:gd name="T3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2" h="212">
                  <a:moveTo>
                    <a:pt x="55" y="0"/>
                  </a:moveTo>
                  <a:lnTo>
                    <a:pt x="245" y="109"/>
                  </a:lnTo>
                  <a:lnTo>
                    <a:pt x="256" y="119"/>
                  </a:lnTo>
                  <a:lnTo>
                    <a:pt x="265" y="129"/>
                  </a:lnTo>
                  <a:lnTo>
                    <a:pt x="270" y="143"/>
                  </a:lnTo>
                  <a:lnTo>
                    <a:pt x="272" y="157"/>
                  </a:lnTo>
                  <a:lnTo>
                    <a:pt x="270" y="171"/>
                  </a:lnTo>
                  <a:lnTo>
                    <a:pt x="265" y="184"/>
                  </a:lnTo>
                  <a:lnTo>
                    <a:pt x="256" y="196"/>
                  </a:lnTo>
                  <a:lnTo>
                    <a:pt x="245" y="205"/>
                  </a:lnTo>
                  <a:lnTo>
                    <a:pt x="232" y="210"/>
                  </a:lnTo>
                  <a:lnTo>
                    <a:pt x="217" y="212"/>
                  </a:lnTo>
                  <a:lnTo>
                    <a:pt x="204" y="210"/>
                  </a:lnTo>
                  <a:lnTo>
                    <a:pt x="191" y="205"/>
                  </a:lnTo>
                  <a:lnTo>
                    <a:pt x="0" y="95"/>
                  </a:lnTo>
                  <a:lnTo>
                    <a:pt x="27" y="47"/>
                  </a:lnTo>
                  <a:lnTo>
                    <a:pt x="55"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75" name="Freeform 19">
              <a:extLst>
                <a:ext uri="{FF2B5EF4-FFF2-40B4-BE49-F238E27FC236}">
                  <a16:creationId xmlns:a16="http://schemas.microsoft.com/office/drawing/2014/main" id="{4C7B4EC7-A63A-4A78-9D3A-E3E215F3DDD6}"/>
                </a:ext>
              </a:extLst>
            </p:cNvPr>
            <p:cNvSpPr>
              <a:spLocks/>
            </p:cNvSpPr>
            <p:nvPr/>
          </p:nvSpPr>
          <p:spPr bwMode="auto">
            <a:xfrm>
              <a:off x="1593" y="598"/>
              <a:ext cx="31" cy="39"/>
            </a:xfrm>
            <a:custGeom>
              <a:avLst/>
              <a:gdLst>
                <a:gd name="T0" fmla="*/ 117 w 211"/>
                <a:gd name="T1" fmla="*/ 0 h 272"/>
                <a:gd name="T2" fmla="*/ 165 w 211"/>
                <a:gd name="T3" fmla="*/ 27 h 272"/>
                <a:gd name="T4" fmla="*/ 211 w 211"/>
                <a:gd name="T5" fmla="*/ 54 h 272"/>
                <a:gd name="T6" fmla="*/ 101 w 211"/>
                <a:gd name="T7" fmla="*/ 245 h 272"/>
                <a:gd name="T8" fmla="*/ 93 w 211"/>
                <a:gd name="T9" fmla="*/ 256 h 272"/>
                <a:gd name="T10" fmla="*/ 81 w 211"/>
                <a:gd name="T11" fmla="*/ 265 h 272"/>
                <a:gd name="T12" fmla="*/ 68 w 211"/>
                <a:gd name="T13" fmla="*/ 270 h 272"/>
                <a:gd name="T14" fmla="*/ 55 w 211"/>
                <a:gd name="T15" fmla="*/ 272 h 272"/>
                <a:gd name="T16" fmla="*/ 41 w 211"/>
                <a:gd name="T17" fmla="*/ 270 h 272"/>
                <a:gd name="T18" fmla="*/ 27 w 211"/>
                <a:gd name="T19" fmla="*/ 265 h 272"/>
                <a:gd name="T20" fmla="*/ 15 w 211"/>
                <a:gd name="T21" fmla="*/ 255 h 272"/>
                <a:gd name="T22" fmla="*/ 7 w 211"/>
                <a:gd name="T23" fmla="*/ 245 h 272"/>
                <a:gd name="T24" fmla="*/ 2 w 211"/>
                <a:gd name="T25" fmla="*/ 231 h 272"/>
                <a:gd name="T26" fmla="*/ 0 w 211"/>
                <a:gd name="T27" fmla="*/ 217 h 272"/>
                <a:gd name="T28" fmla="*/ 2 w 211"/>
                <a:gd name="T29" fmla="*/ 204 h 272"/>
                <a:gd name="T30" fmla="*/ 7 w 211"/>
                <a:gd name="T31" fmla="*/ 190 h 272"/>
                <a:gd name="T32" fmla="*/ 117 w 211"/>
                <a:gd name="T3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272">
                  <a:moveTo>
                    <a:pt x="117" y="0"/>
                  </a:moveTo>
                  <a:lnTo>
                    <a:pt x="165" y="27"/>
                  </a:lnTo>
                  <a:lnTo>
                    <a:pt x="211" y="54"/>
                  </a:lnTo>
                  <a:lnTo>
                    <a:pt x="101" y="245"/>
                  </a:lnTo>
                  <a:lnTo>
                    <a:pt x="93" y="256"/>
                  </a:lnTo>
                  <a:lnTo>
                    <a:pt x="81" y="265"/>
                  </a:lnTo>
                  <a:lnTo>
                    <a:pt x="68" y="270"/>
                  </a:lnTo>
                  <a:lnTo>
                    <a:pt x="55" y="272"/>
                  </a:lnTo>
                  <a:lnTo>
                    <a:pt x="41" y="270"/>
                  </a:lnTo>
                  <a:lnTo>
                    <a:pt x="27" y="265"/>
                  </a:lnTo>
                  <a:lnTo>
                    <a:pt x="15" y="255"/>
                  </a:lnTo>
                  <a:lnTo>
                    <a:pt x="7" y="245"/>
                  </a:lnTo>
                  <a:lnTo>
                    <a:pt x="2" y="231"/>
                  </a:lnTo>
                  <a:lnTo>
                    <a:pt x="0" y="217"/>
                  </a:lnTo>
                  <a:lnTo>
                    <a:pt x="2" y="204"/>
                  </a:lnTo>
                  <a:lnTo>
                    <a:pt x="7" y="190"/>
                  </a:lnTo>
                  <a:lnTo>
                    <a:pt x="117"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76" name="Freeform 20">
              <a:extLst>
                <a:ext uri="{FF2B5EF4-FFF2-40B4-BE49-F238E27FC236}">
                  <a16:creationId xmlns:a16="http://schemas.microsoft.com/office/drawing/2014/main" id="{DA585426-F306-4E9C-90D4-97E501F71AAF}"/>
                </a:ext>
              </a:extLst>
            </p:cNvPr>
            <p:cNvSpPr>
              <a:spLocks/>
            </p:cNvSpPr>
            <p:nvPr/>
          </p:nvSpPr>
          <p:spPr bwMode="auto">
            <a:xfrm>
              <a:off x="1673" y="686"/>
              <a:ext cx="39" cy="30"/>
            </a:xfrm>
            <a:custGeom>
              <a:avLst/>
              <a:gdLst>
                <a:gd name="T0" fmla="*/ 218 w 272"/>
                <a:gd name="T1" fmla="*/ 0 h 212"/>
                <a:gd name="T2" fmla="*/ 246 w 272"/>
                <a:gd name="T3" fmla="*/ 47 h 212"/>
                <a:gd name="T4" fmla="*/ 272 w 272"/>
                <a:gd name="T5" fmla="*/ 95 h 212"/>
                <a:gd name="T6" fmla="*/ 82 w 272"/>
                <a:gd name="T7" fmla="*/ 205 h 212"/>
                <a:gd name="T8" fmla="*/ 69 w 272"/>
                <a:gd name="T9" fmla="*/ 210 h 212"/>
                <a:gd name="T10" fmla="*/ 55 w 272"/>
                <a:gd name="T11" fmla="*/ 212 h 212"/>
                <a:gd name="T12" fmla="*/ 42 w 272"/>
                <a:gd name="T13" fmla="*/ 210 h 212"/>
                <a:gd name="T14" fmla="*/ 28 w 272"/>
                <a:gd name="T15" fmla="*/ 205 h 212"/>
                <a:gd name="T16" fmla="*/ 17 w 272"/>
                <a:gd name="T17" fmla="*/ 196 h 212"/>
                <a:gd name="T18" fmla="*/ 8 w 272"/>
                <a:gd name="T19" fmla="*/ 184 h 212"/>
                <a:gd name="T20" fmla="*/ 3 w 272"/>
                <a:gd name="T21" fmla="*/ 171 h 212"/>
                <a:gd name="T22" fmla="*/ 0 w 272"/>
                <a:gd name="T23" fmla="*/ 157 h 212"/>
                <a:gd name="T24" fmla="*/ 3 w 272"/>
                <a:gd name="T25" fmla="*/ 143 h 212"/>
                <a:gd name="T26" fmla="*/ 8 w 272"/>
                <a:gd name="T27" fmla="*/ 129 h 212"/>
                <a:gd name="T28" fmla="*/ 16 w 272"/>
                <a:gd name="T29" fmla="*/ 119 h 212"/>
                <a:gd name="T30" fmla="*/ 28 w 272"/>
                <a:gd name="T31" fmla="*/ 109 h 212"/>
                <a:gd name="T32" fmla="*/ 218 w 272"/>
                <a:gd name="T3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2" h="212">
                  <a:moveTo>
                    <a:pt x="218" y="0"/>
                  </a:moveTo>
                  <a:lnTo>
                    <a:pt x="246" y="47"/>
                  </a:lnTo>
                  <a:lnTo>
                    <a:pt x="272" y="95"/>
                  </a:lnTo>
                  <a:lnTo>
                    <a:pt x="82" y="205"/>
                  </a:lnTo>
                  <a:lnTo>
                    <a:pt x="69" y="210"/>
                  </a:lnTo>
                  <a:lnTo>
                    <a:pt x="55" y="212"/>
                  </a:lnTo>
                  <a:lnTo>
                    <a:pt x="42" y="210"/>
                  </a:lnTo>
                  <a:lnTo>
                    <a:pt x="28" y="205"/>
                  </a:lnTo>
                  <a:lnTo>
                    <a:pt x="17" y="196"/>
                  </a:lnTo>
                  <a:lnTo>
                    <a:pt x="8" y="184"/>
                  </a:lnTo>
                  <a:lnTo>
                    <a:pt x="3" y="171"/>
                  </a:lnTo>
                  <a:lnTo>
                    <a:pt x="0" y="157"/>
                  </a:lnTo>
                  <a:lnTo>
                    <a:pt x="3" y="143"/>
                  </a:lnTo>
                  <a:lnTo>
                    <a:pt x="8" y="129"/>
                  </a:lnTo>
                  <a:lnTo>
                    <a:pt x="16" y="119"/>
                  </a:lnTo>
                  <a:lnTo>
                    <a:pt x="28" y="109"/>
                  </a:lnTo>
                  <a:lnTo>
                    <a:pt x="218"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277" name="Group 23">
            <a:extLst>
              <a:ext uri="{FF2B5EF4-FFF2-40B4-BE49-F238E27FC236}">
                <a16:creationId xmlns:a16="http://schemas.microsoft.com/office/drawing/2014/main" id="{98A1E9BC-DEF1-4E68-BD71-B26326DA5B8D}"/>
              </a:ext>
            </a:extLst>
          </p:cNvPr>
          <p:cNvGrpSpPr>
            <a:grpSpLocks noChangeAspect="1"/>
          </p:cNvGrpSpPr>
          <p:nvPr/>
        </p:nvGrpSpPr>
        <p:grpSpPr bwMode="auto">
          <a:xfrm>
            <a:off x="370924" y="1541703"/>
            <a:ext cx="446510" cy="468777"/>
            <a:chOff x="247" y="594"/>
            <a:chExt cx="381" cy="400"/>
          </a:xfrm>
        </p:grpSpPr>
        <p:sp>
          <p:nvSpPr>
            <p:cNvPr id="278" name="Freeform 25">
              <a:extLst>
                <a:ext uri="{FF2B5EF4-FFF2-40B4-BE49-F238E27FC236}">
                  <a16:creationId xmlns:a16="http://schemas.microsoft.com/office/drawing/2014/main" id="{CCC844D3-D531-413E-BD26-668B316DEEE8}"/>
                </a:ext>
              </a:extLst>
            </p:cNvPr>
            <p:cNvSpPr>
              <a:spLocks/>
            </p:cNvSpPr>
            <p:nvPr/>
          </p:nvSpPr>
          <p:spPr bwMode="auto">
            <a:xfrm>
              <a:off x="428" y="742"/>
              <a:ext cx="200" cy="78"/>
            </a:xfrm>
            <a:custGeom>
              <a:avLst/>
              <a:gdLst>
                <a:gd name="T0" fmla="*/ 58 w 1800"/>
                <a:gd name="T1" fmla="*/ 0 h 697"/>
                <a:gd name="T2" fmla="*/ 1451 w 1800"/>
                <a:gd name="T3" fmla="*/ 0 h 697"/>
                <a:gd name="T4" fmla="*/ 1466 w 1800"/>
                <a:gd name="T5" fmla="*/ 3 h 697"/>
                <a:gd name="T6" fmla="*/ 1480 w 1800"/>
                <a:gd name="T7" fmla="*/ 8 h 697"/>
                <a:gd name="T8" fmla="*/ 1492 w 1800"/>
                <a:gd name="T9" fmla="*/ 18 h 697"/>
                <a:gd name="T10" fmla="*/ 1782 w 1800"/>
                <a:gd name="T11" fmla="*/ 308 h 697"/>
                <a:gd name="T12" fmla="*/ 1792 w 1800"/>
                <a:gd name="T13" fmla="*/ 320 h 697"/>
                <a:gd name="T14" fmla="*/ 1798 w 1800"/>
                <a:gd name="T15" fmla="*/ 334 h 697"/>
                <a:gd name="T16" fmla="*/ 1800 w 1800"/>
                <a:gd name="T17" fmla="*/ 349 h 697"/>
                <a:gd name="T18" fmla="*/ 1798 w 1800"/>
                <a:gd name="T19" fmla="*/ 364 h 697"/>
                <a:gd name="T20" fmla="*/ 1792 w 1800"/>
                <a:gd name="T21" fmla="*/ 378 h 697"/>
                <a:gd name="T22" fmla="*/ 1782 w 1800"/>
                <a:gd name="T23" fmla="*/ 390 h 697"/>
                <a:gd name="T24" fmla="*/ 1492 w 1800"/>
                <a:gd name="T25" fmla="*/ 680 h 697"/>
                <a:gd name="T26" fmla="*/ 1480 w 1800"/>
                <a:gd name="T27" fmla="*/ 689 h 697"/>
                <a:gd name="T28" fmla="*/ 1466 w 1800"/>
                <a:gd name="T29" fmla="*/ 695 h 697"/>
                <a:gd name="T30" fmla="*/ 1451 w 1800"/>
                <a:gd name="T31" fmla="*/ 697 h 697"/>
                <a:gd name="T32" fmla="*/ 58 w 1800"/>
                <a:gd name="T33" fmla="*/ 697 h 697"/>
                <a:gd name="T34" fmla="*/ 39 w 1800"/>
                <a:gd name="T35" fmla="*/ 694 h 697"/>
                <a:gd name="T36" fmla="*/ 23 w 1800"/>
                <a:gd name="T37" fmla="*/ 686 h 697"/>
                <a:gd name="T38" fmla="*/ 11 w 1800"/>
                <a:gd name="T39" fmla="*/ 673 h 697"/>
                <a:gd name="T40" fmla="*/ 2 w 1800"/>
                <a:gd name="T41" fmla="*/ 658 h 697"/>
                <a:gd name="T42" fmla="*/ 0 w 1800"/>
                <a:gd name="T43" fmla="*/ 639 h 697"/>
                <a:gd name="T44" fmla="*/ 0 w 1800"/>
                <a:gd name="T45" fmla="*/ 58 h 697"/>
                <a:gd name="T46" fmla="*/ 2 w 1800"/>
                <a:gd name="T47" fmla="*/ 40 h 697"/>
                <a:gd name="T48" fmla="*/ 11 w 1800"/>
                <a:gd name="T49" fmla="*/ 24 h 697"/>
                <a:gd name="T50" fmla="*/ 23 w 1800"/>
                <a:gd name="T51" fmla="*/ 11 h 697"/>
                <a:gd name="T52" fmla="*/ 39 w 1800"/>
                <a:gd name="T53" fmla="*/ 4 h 697"/>
                <a:gd name="T54" fmla="*/ 58 w 1800"/>
                <a:gd name="T55" fmla="*/ 0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00" h="697">
                  <a:moveTo>
                    <a:pt x="58" y="0"/>
                  </a:moveTo>
                  <a:lnTo>
                    <a:pt x="1451" y="0"/>
                  </a:lnTo>
                  <a:lnTo>
                    <a:pt x="1466" y="3"/>
                  </a:lnTo>
                  <a:lnTo>
                    <a:pt x="1480" y="8"/>
                  </a:lnTo>
                  <a:lnTo>
                    <a:pt x="1492" y="18"/>
                  </a:lnTo>
                  <a:lnTo>
                    <a:pt x="1782" y="308"/>
                  </a:lnTo>
                  <a:lnTo>
                    <a:pt x="1792" y="320"/>
                  </a:lnTo>
                  <a:lnTo>
                    <a:pt x="1798" y="334"/>
                  </a:lnTo>
                  <a:lnTo>
                    <a:pt x="1800" y="349"/>
                  </a:lnTo>
                  <a:lnTo>
                    <a:pt x="1798" y="364"/>
                  </a:lnTo>
                  <a:lnTo>
                    <a:pt x="1792" y="378"/>
                  </a:lnTo>
                  <a:lnTo>
                    <a:pt x="1782" y="390"/>
                  </a:lnTo>
                  <a:lnTo>
                    <a:pt x="1492" y="680"/>
                  </a:lnTo>
                  <a:lnTo>
                    <a:pt x="1480" y="689"/>
                  </a:lnTo>
                  <a:lnTo>
                    <a:pt x="1466" y="695"/>
                  </a:lnTo>
                  <a:lnTo>
                    <a:pt x="1451" y="697"/>
                  </a:lnTo>
                  <a:lnTo>
                    <a:pt x="58" y="697"/>
                  </a:lnTo>
                  <a:lnTo>
                    <a:pt x="39" y="694"/>
                  </a:lnTo>
                  <a:lnTo>
                    <a:pt x="23" y="686"/>
                  </a:lnTo>
                  <a:lnTo>
                    <a:pt x="11" y="673"/>
                  </a:lnTo>
                  <a:lnTo>
                    <a:pt x="2" y="658"/>
                  </a:lnTo>
                  <a:lnTo>
                    <a:pt x="0" y="639"/>
                  </a:lnTo>
                  <a:lnTo>
                    <a:pt x="0" y="58"/>
                  </a:lnTo>
                  <a:lnTo>
                    <a:pt x="2" y="40"/>
                  </a:lnTo>
                  <a:lnTo>
                    <a:pt x="11" y="24"/>
                  </a:lnTo>
                  <a:lnTo>
                    <a:pt x="23" y="11"/>
                  </a:lnTo>
                  <a:lnTo>
                    <a:pt x="39" y="4"/>
                  </a:lnTo>
                  <a:lnTo>
                    <a:pt x="58"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79" name="Freeform 26">
              <a:extLst>
                <a:ext uri="{FF2B5EF4-FFF2-40B4-BE49-F238E27FC236}">
                  <a16:creationId xmlns:a16="http://schemas.microsoft.com/office/drawing/2014/main" id="{936C67C0-EF05-45CB-AB3D-4AD5E4DC7ED8}"/>
                </a:ext>
              </a:extLst>
            </p:cNvPr>
            <p:cNvSpPr>
              <a:spLocks/>
            </p:cNvSpPr>
            <p:nvPr/>
          </p:nvSpPr>
          <p:spPr bwMode="auto">
            <a:xfrm>
              <a:off x="247" y="678"/>
              <a:ext cx="168" cy="77"/>
            </a:xfrm>
            <a:custGeom>
              <a:avLst/>
              <a:gdLst>
                <a:gd name="T0" fmla="*/ 348 w 1510"/>
                <a:gd name="T1" fmla="*/ 0 h 696"/>
                <a:gd name="T2" fmla="*/ 1452 w 1510"/>
                <a:gd name="T3" fmla="*/ 0 h 696"/>
                <a:gd name="T4" fmla="*/ 1469 w 1510"/>
                <a:gd name="T5" fmla="*/ 3 h 696"/>
                <a:gd name="T6" fmla="*/ 1486 w 1510"/>
                <a:gd name="T7" fmla="*/ 12 h 696"/>
                <a:gd name="T8" fmla="*/ 1498 w 1510"/>
                <a:gd name="T9" fmla="*/ 24 h 696"/>
                <a:gd name="T10" fmla="*/ 1507 w 1510"/>
                <a:gd name="T11" fmla="*/ 40 h 696"/>
                <a:gd name="T12" fmla="*/ 1510 w 1510"/>
                <a:gd name="T13" fmla="*/ 59 h 696"/>
                <a:gd name="T14" fmla="*/ 1510 w 1510"/>
                <a:gd name="T15" fmla="*/ 638 h 696"/>
                <a:gd name="T16" fmla="*/ 1507 w 1510"/>
                <a:gd name="T17" fmla="*/ 657 h 696"/>
                <a:gd name="T18" fmla="*/ 1498 w 1510"/>
                <a:gd name="T19" fmla="*/ 673 h 696"/>
                <a:gd name="T20" fmla="*/ 1486 w 1510"/>
                <a:gd name="T21" fmla="*/ 685 h 696"/>
                <a:gd name="T22" fmla="*/ 1469 w 1510"/>
                <a:gd name="T23" fmla="*/ 694 h 696"/>
                <a:gd name="T24" fmla="*/ 1452 w 1510"/>
                <a:gd name="T25" fmla="*/ 696 h 696"/>
                <a:gd name="T26" fmla="*/ 348 w 1510"/>
                <a:gd name="T27" fmla="*/ 696 h 696"/>
                <a:gd name="T28" fmla="*/ 334 w 1510"/>
                <a:gd name="T29" fmla="*/ 694 h 696"/>
                <a:gd name="T30" fmla="*/ 319 w 1510"/>
                <a:gd name="T31" fmla="*/ 689 h 696"/>
                <a:gd name="T32" fmla="*/ 307 w 1510"/>
                <a:gd name="T33" fmla="*/ 680 h 696"/>
                <a:gd name="T34" fmla="*/ 16 w 1510"/>
                <a:gd name="T35" fmla="*/ 389 h 696"/>
                <a:gd name="T36" fmla="*/ 8 w 1510"/>
                <a:gd name="T37" fmla="*/ 377 h 696"/>
                <a:gd name="T38" fmla="*/ 2 w 1510"/>
                <a:gd name="T39" fmla="*/ 363 h 696"/>
                <a:gd name="T40" fmla="*/ 0 w 1510"/>
                <a:gd name="T41" fmla="*/ 349 h 696"/>
                <a:gd name="T42" fmla="*/ 0 w 1510"/>
                <a:gd name="T43" fmla="*/ 349 h 696"/>
                <a:gd name="T44" fmla="*/ 2 w 1510"/>
                <a:gd name="T45" fmla="*/ 333 h 696"/>
                <a:gd name="T46" fmla="*/ 8 w 1510"/>
                <a:gd name="T47" fmla="*/ 320 h 696"/>
                <a:gd name="T48" fmla="*/ 16 w 1510"/>
                <a:gd name="T49" fmla="*/ 307 h 696"/>
                <a:gd name="T50" fmla="*/ 307 w 1510"/>
                <a:gd name="T51" fmla="*/ 17 h 696"/>
                <a:gd name="T52" fmla="*/ 319 w 1510"/>
                <a:gd name="T53" fmla="*/ 8 h 696"/>
                <a:gd name="T54" fmla="*/ 334 w 1510"/>
                <a:gd name="T55" fmla="*/ 2 h 696"/>
                <a:gd name="T56" fmla="*/ 348 w 1510"/>
                <a:gd name="T57" fmla="*/ 0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10" h="696">
                  <a:moveTo>
                    <a:pt x="348" y="0"/>
                  </a:moveTo>
                  <a:lnTo>
                    <a:pt x="1452" y="0"/>
                  </a:lnTo>
                  <a:lnTo>
                    <a:pt x="1469" y="3"/>
                  </a:lnTo>
                  <a:lnTo>
                    <a:pt x="1486" y="12"/>
                  </a:lnTo>
                  <a:lnTo>
                    <a:pt x="1498" y="24"/>
                  </a:lnTo>
                  <a:lnTo>
                    <a:pt x="1507" y="40"/>
                  </a:lnTo>
                  <a:lnTo>
                    <a:pt x="1510" y="59"/>
                  </a:lnTo>
                  <a:lnTo>
                    <a:pt x="1510" y="638"/>
                  </a:lnTo>
                  <a:lnTo>
                    <a:pt x="1507" y="657"/>
                  </a:lnTo>
                  <a:lnTo>
                    <a:pt x="1498" y="673"/>
                  </a:lnTo>
                  <a:lnTo>
                    <a:pt x="1486" y="685"/>
                  </a:lnTo>
                  <a:lnTo>
                    <a:pt x="1469" y="694"/>
                  </a:lnTo>
                  <a:lnTo>
                    <a:pt x="1452" y="696"/>
                  </a:lnTo>
                  <a:lnTo>
                    <a:pt x="348" y="696"/>
                  </a:lnTo>
                  <a:lnTo>
                    <a:pt x="334" y="694"/>
                  </a:lnTo>
                  <a:lnTo>
                    <a:pt x="319" y="689"/>
                  </a:lnTo>
                  <a:lnTo>
                    <a:pt x="307" y="680"/>
                  </a:lnTo>
                  <a:lnTo>
                    <a:pt x="16" y="389"/>
                  </a:lnTo>
                  <a:lnTo>
                    <a:pt x="8" y="377"/>
                  </a:lnTo>
                  <a:lnTo>
                    <a:pt x="2" y="363"/>
                  </a:lnTo>
                  <a:lnTo>
                    <a:pt x="0" y="349"/>
                  </a:lnTo>
                  <a:lnTo>
                    <a:pt x="0" y="349"/>
                  </a:lnTo>
                  <a:lnTo>
                    <a:pt x="2" y="333"/>
                  </a:lnTo>
                  <a:lnTo>
                    <a:pt x="8" y="320"/>
                  </a:lnTo>
                  <a:lnTo>
                    <a:pt x="16" y="307"/>
                  </a:lnTo>
                  <a:lnTo>
                    <a:pt x="307" y="17"/>
                  </a:lnTo>
                  <a:lnTo>
                    <a:pt x="319" y="8"/>
                  </a:lnTo>
                  <a:lnTo>
                    <a:pt x="334" y="2"/>
                  </a:lnTo>
                  <a:lnTo>
                    <a:pt x="348"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80" name="Freeform 27">
              <a:extLst>
                <a:ext uri="{FF2B5EF4-FFF2-40B4-BE49-F238E27FC236}">
                  <a16:creationId xmlns:a16="http://schemas.microsoft.com/office/drawing/2014/main" id="{61F48FDB-DDC8-49A8-96D8-3DA330AB1BD4}"/>
                </a:ext>
              </a:extLst>
            </p:cNvPr>
            <p:cNvSpPr>
              <a:spLocks/>
            </p:cNvSpPr>
            <p:nvPr/>
          </p:nvSpPr>
          <p:spPr bwMode="auto">
            <a:xfrm>
              <a:off x="428" y="614"/>
              <a:ext cx="154" cy="77"/>
            </a:xfrm>
            <a:custGeom>
              <a:avLst/>
              <a:gdLst>
                <a:gd name="T0" fmla="*/ 58 w 1393"/>
                <a:gd name="T1" fmla="*/ 0 h 697"/>
                <a:gd name="T2" fmla="*/ 1045 w 1393"/>
                <a:gd name="T3" fmla="*/ 0 h 697"/>
                <a:gd name="T4" fmla="*/ 1060 w 1393"/>
                <a:gd name="T5" fmla="*/ 2 h 697"/>
                <a:gd name="T6" fmla="*/ 1073 w 1393"/>
                <a:gd name="T7" fmla="*/ 8 h 697"/>
                <a:gd name="T8" fmla="*/ 1085 w 1393"/>
                <a:gd name="T9" fmla="*/ 16 h 697"/>
                <a:gd name="T10" fmla="*/ 1376 w 1393"/>
                <a:gd name="T11" fmla="*/ 307 h 697"/>
                <a:gd name="T12" fmla="*/ 1385 w 1393"/>
                <a:gd name="T13" fmla="*/ 319 h 697"/>
                <a:gd name="T14" fmla="*/ 1392 w 1393"/>
                <a:gd name="T15" fmla="*/ 334 h 697"/>
                <a:gd name="T16" fmla="*/ 1393 w 1393"/>
                <a:gd name="T17" fmla="*/ 348 h 697"/>
                <a:gd name="T18" fmla="*/ 1392 w 1393"/>
                <a:gd name="T19" fmla="*/ 363 h 697"/>
                <a:gd name="T20" fmla="*/ 1385 w 1393"/>
                <a:gd name="T21" fmla="*/ 376 h 697"/>
                <a:gd name="T22" fmla="*/ 1376 w 1393"/>
                <a:gd name="T23" fmla="*/ 389 h 697"/>
                <a:gd name="T24" fmla="*/ 1085 w 1393"/>
                <a:gd name="T25" fmla="*/ 679 h 697"/>
                <a:gd name="T26" fmla="*/ 1073 w 1393"/>
                <a:gd name="T27" fmla="*/ 689 h 697"/>
                <a:gd name="T28" fmla="*/ 1060 w 1393"/>
                <a:gd name="T29" fmla="*/ 695 h 697"/>
                <a:gd name="T30" fmla="*/ 1045 w 1393"/>
                <a:gd name="T31" fmla="*/ 697 h 697"/>
                <a:gd name="T32" fmla="*/ 58 w 1393"/>
                <a:gd name="T33" fmla="*/ 697 h 697"/>
                <a:gd name="T34" fmla="*/ 39 w 1393"/>
                <a:gd name="T35" fmla="*/ 693 h 697"/>
                <a:gd name="T36" fmla="*/ 23 w 1393"/>
                <a:gd name="T37" fmla="*/ 685 h 697"/>
                <a:gd name="T38" fmla="*/ 11 w 1393"/>
                <a:gd name="T39" fmla="*/ 673 h 697"/>
                <a:gd name="T40" fmla="*/ 2 w 1393"/>
                <a:gd name="T41" fmla="*/ 656 h 697"/>
                <a:gd name="T42" fmla="*/ 0 w 1393"/>
                <a:gd name="T43" fmla="*/ 639 h 697"/>
                <a:gd name="T44" fmla="*/ 0 w 1393"/>
                <a:gd name="T45" fmla="*/ 58 h 697"/>
                <a:gd name="T46" fmla="*/ 2 w 1393"/>
                <a:gd name="T47" fmla="*/ 39 h 697"/>
                <a:gd name="T48" fmla="*/ 11 w 1393"/>
                <a:gd name="T49" fmla="*/ 24 h 697"/>
                <a:gd name="T50" fmla="*/ 23 w 1393"/>
                <a:gd name="T51" fmla="*/ 11 h 697"/>
                <a:gd name="T52" fmla="*/ 39 w 1393"/>
                <a:gd name="T53" fmla="*/ 3 h 697"/>
                <a:gd name="T54" fmla="*/ 58 w 1393"/>
                <a:gd name="T55" fmla="*/ 0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3" h="697">
                  <a:moveTo>
                    <a:pt x="58" y="0"/>
                  </a:moveTo>
                  <a:lnTo>
                    <a:pt x="1045" y="0"/>
                  </a:lnTo>
                  <a:lnTo>
                    <a:pt x="1060" y="2"/>
                  </a:lnTo>
                  <a:lnTo>
                    <a:pt x="1073" y="8"/>
                  </a:lnTo>
                  <a:lnTo>
                    <a:pt x="1085" y="16"/>
                  </a:lnTo>
                  <a:lnTo>
                    <a:pt x="1376" y="307"/>
                  </a:lnTo>
                  <a:lnTo>
                    <a:pt x="1385" y="319"/>
                  </a:lnTo>
                  <a:lnTo>
                    <a:pt x="1392" y="334"/>
                  </a:lnTo>
                  <a:lnTo>
                    <a:pt x="1393" y="348"/>
                  </a:lnTo>
                  <a:lnTo>
                    <a:pt x="1392" y="363"/>
                  </a:lnTo>
                  <a:lnTo>
                    <a:pt x="1385" y="376"/>
                  </a:lnTo>
                  <a:lnTo>
                    <a:pt x="1376" y="389"/>
                  </a:lnTo>
                  <a:lnTo>
                    <a:pt x="1085" y="679"/>
                  </a:lnTo>
                  <a:lnTo>
                    <a:pt x="1073" y="689"/>
                  </a:lnTo>
                  <a:lnTo>
                    <a:pt x="1060" y="695"/>
                  </a:lnTo>
                  <a:lnTo>
                    <a:pt x="1045" y="697"/>
                  </a:lnTo>
                  <a:lnTo>
                    <a:pt x="58" y="697"/>
                  </a:lnTo>
                  <a:lnTo>
                    <a:pt x="39" y="693"/>
                  </a:lnTo>
                  <a:lnTo>
                    <a:pt x="23" y="685"/>
                  </a:lnTo>
                  <a:lnTo>
                    <a:pt x="11" y="673"/>
                  </a:lnTo>
                  <a:lnTo>
                    <a:pt x="2" y="656"/>
                  </a:lnTo>
                  <a:lnTo>
                    <a:pt x="0" y="639"/>
                  </a:lnTo>
                  <a:lnTo>
                    <a:pt x="0" y="58"/>
                  </a:lnTo>
                  <a:lnTo>
                    <a:pt x="2" y="39"/>
                  </a:lnTo>
                  <a:lnTo>
                    <a:pt x="11" y="24"/>
                  </a:lnTo>
                  <a:lnTo>
                    <a:pt x="23" y="11"/>
                  </a:lnTo>
                  <a:lnTo>
                    <a:pt x="39" y="3"/>
                  </a:lnTo>
                  <a:lnTo>
                    <a:pt x="58" y="0"/>
                  </a:lnTo>
                  <a:close/>
                </a:path>
              </a:pathLst>
            </a:custGeom>
            <a:solidFill>
              <a:srgbClr val="FFEF43"/>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81" name="Freeform 28">
              <a:extLst>
                <a:ext uri="{FF2B5EF4-FFF2-40B4-BE49-F238E27FC236}">
                  <a16:creationId xmlns:a16="http://schemas.microsoft.com/office/drawing/2014/main" id="{D9780CF6-669F-41A3-9E48-9131ECD83C00}"/>
                </a:ext>
              </a:extLst>
            </p:cNvPr>
            <p:cNvSpPr>
              <a:spLocks/>
            </p:cNvSpPr>
            <p:nvPr/>
          </p:nvSpPr>
          <p:spPr bwMode="auto">
            <a:xfrm>
              <a:off x="408" y="594"/>
              <a:ext cx="26" cy="400"/>
            </a:xfrm>
            <a:custGeom>
              <a:avLst/>
              <a:gdLst>
                <a:gd name="T0" fmla="*/ 116 w 232"/>
                <a:gd name="T1" fmla="*/ 0 h 3598"/>
                <a:gd name="T2" fmla="*/ 142 w 232"/>
                <a:gd name="T3" fmla="*/ 2 h 3598"/>
                <a:gd name="T4" fmla="*/ 166 w 232"/>
                <a:gd name="T5" fmla="*/ 11 h 3598"/>
                <a:gd name="T6" fmla="*/ 188 w 232"/>
                <a:gd name="T7" fmla="*/ 25 h 3598"/>
                <a:gd name="T8" fmla="*/ 207 w 232"/>
                <a:gd name="T9" fmla="*/ 43 h 3598"/>
                <a:gd name="T10" fmla="*/ 220 w 232"/>
                <a:gd name="T11" fmla="*/ 65 h 3598"/>
                <a:gd name="T12" fmla="*/ 229 w 232"/>
                <a:gd name="T13" fmla="*/ 89 h 3598"/>
                <a:gd name="T14" fmla="*/ 232 w 232"/>
                <a:gd name="T15" fmla="*/ 116 h 3598"/>
                <a:gd name="T16" fmla="*/ 232 w 232"/>
                <a:gd name="T17" fmla="*/ 3598 h 3598"/>
                <a:gd name="T18" fmla="*/ 0 w 232"/>
                <a:gd name="T19" fmla="*/ 3598 h 3598"/>
                <a:gd name="T20" fmla="*/ 0 w 232"/>
                <a:gd name="T21" fmla="*/ 116 h 3598"/>
                <a:gd name="T22" fmla="*/ 2 w 232"/>
                <a:gd name="T23" fmla="*/ 89 h 3598"/>
                <a:gd name="T24" fmla="*/ 11 w 232"/>
                <a:gd name="T25" fmla="*/ 65 h 3598"/>
                <a:gd name="T26" fmla="*/ 25 w 232"/>
                <a:gd name="T27" fmla="*/ 43 h 3598"/>
                <a:gd name="T28" fmla="*/ 43 w 232"/>
                <a:gd name="T29" fmla="*/ 25 h 3598"/>
                <a:gd name="T30" fmla="*/ 64 w 232"/>
                <a:gd name="T31" fmla="*/ 11 h 3598"/>
                <a:gd name="T32" fmla="*/ 89 w 232"/>
                <a:gd name="T33" fmla="*/ 2 h 3598"/>
                <a:gd name="T34" fmla="*/ 116 w 232"/>
                <a:gd name="T35" fmla="*/ 0 h 3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2" h="3598">
                  <a:moveTo>
                    <a:pt x="116" y="0"/>
                  </a:moveTo>
                  <a:lnTo>
                    <a:pt x="142" y="2"/>
                  </a:lnTo>
                  <a:lnTo>
                    <a:pt x="166" y="11"/>
                  </a:lnTo>
                  <a:lnTo>
                    <a:pt x="188" y="25"/>
                  </a:lnTo>
                  <a:lnTo>
                    <a:pt x="207" y="43"/>
                  </a:lnTo>
                  <a:lnTo>
                    <a:pt x="220" y="65"/>
                  </a:lnTo>
                  <a:lnTo>
                    <a:pt x="229" y="89"/>
                  </a:lnTo>
                  <a:lnTo>
                    <a:pt x="232" y="116"/>
                  </a:lnTo>
                  <a:lnTo>
                    <a:pt x="232" y="3598"/>
                  </a:lnTo>
                  <a:lnTo>
                    <a:pt x="0" y="3598"/>
                  </a:lnTo>
                  <a:lnTo>
                    <a:pt x="0" y="116"/>
                  </a:lnTo>
                  <a:lnTo>
                    <a:pt x="2" y="89"/>
                  </a:lnTo>
                  <a:lnTo>
                    <a:pt x="11" y="65"/>
                  </a:lnTo>
                  <a:lnTo>
                    <a:pt x="25" y="43"/>
                  </a:lnTo>
                  <a:lnTo>
                    <a:pt x="43" y="25"/>
                  </a:lnTo>
                  <a:lnTo>
                    <a:pt x="64" y="11"/>
                  </a:lnTo>
                  <a:lnTo>
                    <a:pt x="89" y="2"/>
                  </a:lnTo>
                  <a:lnTo>
                    <a:pt x="116"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82" name="Freeform 29">
              <a:extLst>
                <a:ext uri="{FF2B5EF4-FFF2-40B4-BE49-F238E27FC236}">
                  <a16:creationId xmlns:a16="http://schemas.microsoft.com/office/drawing/2014/main" id="{E564B58C-ABBE-4F41-AC56-E5383041BD84}"/>
                </a:ext>
              </a:extLst>
            </p:cNvPr>
            <p:cNvSpPr>
              <a:spLocks/>
            </p:cNvSpPr>
            <p:nvPr/>
          </p:nvSpPr>
          <p:spPr bwMode="auto">
            <a:xfrm>
              <a:off x="492" y="646"/>
              <a:ext cx="52" cy="13"/>
            </a:xfrm>
            <a:custGeom>
              <a:avLst/>
              <a:gdLst>
                <a:gd name="T0" fmla="*/ 58 w 465"/>
                <a:gd name="T1" fmla="*/ 0 h 116"/>
                <a:gd name="T2" fmla="*/ 407 w 465"/>
                <a:gd name="T3" fmla="*/ 0 h 116"/>
                <a:gd name="T4" fmla="*/ 425 w 465"/>
                <a:gd name="T5" fmla="*/ 3 h 116"/>
                <a:gd name="T6" fmla="*/ 441 w 465"/>
                <a:gd name="T7" fmla="*/ 11 h 116"/>
                <a:gd name="T8" fmla="*/ 454 w 465"/>
                <a:gd name="T9" fmla="*/ 24 h 116"/>
                <a:gd name="T10" fmla="*/ 461 w 465"/>
                <a:gd name="T11" fmla="*/ 39 h 116"/>
                <a:gd name="T12" fmla="*/ 465 w 465"/>
                <a:gd name="T13" fmla="*/ 58 h 116"/>
                <a:gd name="T14" fmla="*/ 461 w 465"/>
                <a:gd name="T15" fmla="*/ 76 h 116"/>
                <a:gd name="T16" fmla="*/ 454 w 465"/>
                <a:gd name="T17" fmla="*/ 93 h 116"/>
                <a:gd name="T18" fmla="*/ 441 w 465"/>
                <a:gd name="T19" fmla="*/ 105 h 116"/>
                <a:gd name="T20" fmla="*/ 425 w 465"/>
                <a:gd name="T21" fmla="*/ 114 h 116"/>
                <a:gd name="T22" fmla="*/ 407 w 465"/>
                <a:gd name="T23" fmla="*/ 116 h 116"/>
                <a:gd name="T24" fmla="*/ 58 w 465"/>
                <a:gd name="T25" fmla="*/ 116 h 116"/>
                <a:gd name="T26" fmla="*/ 40 w 465"/>
                <a:gd name="T27" fmla="*/ 114 h 116"/>
                <a:gd name="T28" fmla="*/ 24 w 465"/>
                <a:gd name="T29" fmla="*/ 105 h 116"/>
                <a:gd name="T30" fmla="*/ 12 w 465"/>
                <a:gd name="T31" fmla="*/ 93 h 116"/>
                <a:gd name="T32" fmla="*/ 3 w 465"/>
                <a:gd name="T33" fmla="*/ 76 h 116"/>
                <a:gd name="T34" fmla="*/ 0 w 465"/>
                <a:gd name="T35" fmla="*/ 58 h 116"/>
                <a:gd name="T36" fmla="*/ 3 w 465"/>
                <a:gd name="T37" fmla="*/ 39 h 116"/>
                <a:gd name="T38" fmla="*/ 12 w 465"/>
                <a:gd name="T39" fmla="*/ 24 h 116"/>
                <a:gd name="T40" fmla="*/ 24 w 465"/>
                <a:gd name="T41" fmla="*/ 11 h 116"/>
                <a:gd name="T42" fmla="*/ 40 w 465"/>
                <a:gd name="T43" fmla="*/ 3 h 116"/>
                <a:gd name="T44" fmla="*/ 58 w 465"/>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5" h="116">
                  <a:moveTo>
                    <a:pt x="58" y="0"/>
                  </a:moveTo>
                  <a:lnTo>
                    <a:pt x="407" y="0"/>
                  </a:lnTo>
                  <a:lnTo>
                    <a:pt x="425" y="3"/>
                  </a:lnTo>
                  <a:lnTo>
                    <a:pt x="441" y="11"/>
                  </a:lnTo>
                  <a:lnTo>
                    <a:pt x="454" y="24"/>
                  </a:lnTo>
                  <a:lnTo>
                    <a:pt x="461" y="39"/>
                  </a:lnTo>
                  <a:lnTo>
                    <a:pt x="465" y="58"/>
                  </a:lnTo>
                  <a:lnTo>
                    <a:pt x="461" y="76"/>
                  </a:lnTo>
                  <a:lnTo>
                    <a:pt x="454" y="93"/>
                  </a:lnTo>
                  <a:lnTo>
                    <a:pt x="441" y="105"/>
                  </a:lnTo>
                  <a:lnTo>
                    <a:pt x="425" y="114"/>
                  </a:lnTo>
                  <a:lnTo>
                    <a:pt x="407" y="116"/>
                  </a:lnTo>
                  <a:lnTo>
                    <a:pt x="58" y="116"/>
                  </a:lnTo>
                  <a:lnTo>
                    <a:pt x="40" y="114"/>
                  </a:lnTo>
                  <a:lnTo>
                    <a:pt x="24" y="105"/>
                  </a:lnTo>
                  <a:lnTo>
                    <a:pt x="12" y="93"/>
                  </a:lnTo>
                  <a:lnTo>
                    <a:pt x="3" y="76"/>
                  </a:lnTo>
                  <a:lnTo>
                    <a:pt x="0" y="58"/>
                  </a:lnTo>
                  <a:lnTo>
                    <a:pt x="3" y="39"/>
                  </a:lnTo>
                  <a:lnTo>
                    <a:pt x="12" y="24"/>
                  </a:lnTo>
                  <a:lnTo>
                    <a:pt x="24" y="11"/>
                  </a:lnTo>
                  <a:lnTo>
                    <a:pt x="40" y="3"/>
                  </a:lnTo>
                  <a:lnTo>
                    <a:pt x="58"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83" name="Freeform 30">
              <a:extLst>
                <a:ext uri="{FF2B5EF4-FFF2-40B4-BE49-F238E27FC236}">
                  <a16:creationId xmlns:a16="http://schemas.microsoft.com/office/drawing/2014/main" id="{4E5569C3-0899-4DAC-A887-78F2C3372F2A}"/>
                </a:ext>
              </a:extLst>
            </p:cNvPr>
            <p:cNvSpPr>
              <a:spLocks/>
            </p:cNvSpPr>
            <p:nvPr/>
          </p:nvSpPr>
          <p:spPr bwMode="auto">
            <a:xfrm>
              <a:off x="460" y="646"/>
              <a:ext cx="19" cy="13"/>
            </a:xfrm>
            <a:custGeom>
              <a:avLst/>
              <a:gdLst>
                <a:gd name="T0" fmla="*/ 58 w 174"/>
                <a:gd name="T1" fmla="*/ 0 h 116"/>
                <a:gd name="T2" fmla="*/ 116 w 174"/>
                <a:gd name="T3" fmla="*/ 0 h 116"/>
                <a:gd name="T4" fmla="*/ 134 w 174"/>
                <a:gd name="T5" fmla="*/ 3 h 116"/>
                <a:gd name="T6" fmla="*/ 151 w 174"/>
                <a:gd name="T7" fmla="*/ 11 h 116"/>
                <a:gd name="T8" fmla="*/ 163 w 174"/>
                <a:gd name="T9" fmla="*/ 24 h 116"/>
                <a:gd name="T10" fmla="*/ 172 w 174"/>
                <a:gd name="T11" fmla="*/ 39 h 116"/>
                <a:gd name="T12" fmla="*/ 174 w 174"/>
                <a:gd name="T13" fmla="*/ 58 h 116"/>
                <a:gd name="T14" fmla="*/ 172 w 174"/>
                <a:gd name="T15" fmla="*/ 76 h 116"/>
                <a:gd name="T16" fmla="*/ 163 w 174"/>
                <a:gd name="T17" fmla="*/ 93 h 116"/>
                <a:gd name="T18" fmla="*/ 151 w 174"/>
                <a:gd name="T19" fmla="*/ 105 h 116"/>
                <a:gd name="T20" fmla="*/ 134 w 174"/>
                <a:gd name="T21" fmla="*/ 114 h 116"/>
                <a:gd name="T22" fmla="*/ 116 w 174"/>
                <a:gd name="T23" fmla="*/ 116 h 116"/>
                <a:gd name="T24" fmla="*/ 58 w 174"/>
                <a:gd name="T25" fmla="*/ 116 h 116"/>
                <a:gd name="T26" fmla="*/ 39 w 174"/>
                <a:gd name="T27" fmla="*/ 114 h 116"/>
                <a:gd name="T28" fmla="*/ 24 w 174"/>
                <a:gd name="T29" fmla="*/ 105 h 116"/>
                <a:gd name="T30" fmla="*/ 11 w 174"/>
                <a:gd name="T31" fmla="*/ 93 h 116"/>
                <a:gd name="T32" fmla="*/ 3 w 174"/>
                <a:gd name="T33" fmla="*/ 76 h 116"/>
                <a:gd name="T34" fmla="*/ 0 w 174"/>
                <a:gd name="T35" fmla="*/ 58 h 116"/>
                <a:gd name="T36" fmla="*/ 3 w 174"/>
                <a:gd name="T37" fmla="*/ 39 h 116"/>
                <a:gd name="T38" fmla="*/ 11 w 174"/>
                <a:gd name="T39" fmla="*/ 24 h 116"/>
                <a:gd name="T40" fmla="*/ 24 w 174"/>
                <a:gd name="T41" fmla="*/ 11 h 116"/>
                <a:gd name="T42" fmla="*/ 39 w 174"/>
                <a:gd name="T43" fmla="*/ 3 h 116"/>
                <a:gd name="T44" fmla="*/ 58 w 174"/>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4" h="116">
                  <a:moveTo>
                    <a:pt x="58" y="0"/>
                  </a:moveTo>
                  <a:lnTo>
                    <a:pt x="116" y="0"/>
                  </a:lnTo>
                  <a:lnTo>
                    <a:pt x="134" y="3"/>
                  </a:lnTo>
                  <a:lnTo>
                    <a:pt x="151" y="11"/>
                  </a:lnTo>
                  <a:lnTo>
                    <a:pt x="163" y="24"/>
                  </a:lnTo>
                  <a:lnTo>
                    <a:pt x="172" y="39"/>
                  </a:lnTo>
                  <a:lnTo>
                    <a:pt x="174" y="58"/>
                  </a:lnTo>
                  <a:lnTo>
                    <a:pt x="172" y="76"/>
                  </a:lnTo>
                  <a:lnTo>
                    <a:pt x="163" y="93"/>
                  </a:lnTo>
                  <a:lnTo>
                    <a:pt x="151" y="105"/>
                  </a:lnTo>
                  <a:lnTo>
                    <a:pt x="134" y="114"/>
                  </a:lnTo>
                  <a:lnTo>
                    <a:pt x="116" y="116"/>
                  </a:lnTo>
                  <a:lnTo>
                    <a:pt x="58" y="116"/>
                  </a:lnTo>
                  <a:lnTo>
                    <a:pt x="39" y="114"/>
                  </a:lnTo>
                  <a:lnTo>
                    <a:pt x="24" y="105"/>
                  </a:lnTo>
                  <a:lnTo>
                    <a:pt x="11" y="93"/>
                  </a:lnTo>
                  <a:lnTo>
                    <a:pt x="3" y="76"/>
                  </a:lnTo>
                  <a:lnTo>
                    <a:pt x="0" y="58"/>
                  </a:lnTo>
                  <a:lnTo>
                    <a:pt x="3" y="39"/>
                  </a:lnTo>
                  <a:lnTo>
                    <a:pt x="11" y="24"/>
                  </a:lnTo>
                  <a:lnTo>
                    <a:pt x="24" y="11"/>
                  </a:lnTo>
                  <a:lnTo>
                    <a:pt x="39" y="3"/>
                  </a:lnTo>
                  <a:lnTo>
                    <a:pt x="58"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84" name="Freeform 31">
              <a:extLst>
                <a:ext uri="{FF2B5EF4-FFF2-40B4-BE49-F238E27FC236}">
                  <a16:creationId xmlns:a16="http://schemas.microsoft.com/office/drawing/2014/main" id="{9F0A79E2-FEBD-4504-9CAB-2E6B8D42C480}"/>
                </a:ext>
              </a:extLst>
            </p:cNvPr>
            <p:cNvSpPr>
              <a:spLocks/>
            </p:cNvSpPr>
            <p:nvPr/>
          </p:nvSpPr>
          <p:spPr bwMode="auto">
            <a:xfrm>
              <a:off x="550" y="775"/>
              <a:ext cx="39" cy="13"/>
            </a:xfrm>
            <a:custGeom>
              <a:avLst/>
              <a:gdLst>
                <a:gd name="T0" fmla="*/ 58 w 348"/>
                <a:gd name="T1" fmla="*/ 0 h 117"/>
                <a:gd name="T2" fmla="*/ 290 w 348"/>
                <a:gd name="T3" fmla="*/ 0 h 117"/>
                <a:gd name="T4" fmla="*/ 308 w 348"/>
                <a:gd name="T5" fmla="*/ 4 h 117"/>
                <a:gd name="T6" fmla="*/ 325 w 348"/>
                <a:gd name="T7" fmla="*/ 12 h 117"/>
                <a:gd name="T8" fmla="*/ 337 w 348"/>
                <a:gd name="T9" fmla="*/ 24 h 117"/>
                <a:gd name="T10" fmla="*/ 346 w 348"/>
                <a:gd name="T11" fmla="*/ 41 h 117"/>
                <a:gd name="T12" fmla="*/ 348 w 348"/>
                <a:gd name="T13" fmla="*/ 59 h 117"/>
                <a:gd name="T14" fmla="*/ 346 w 348"/>
                <a:gd name="T15" fmla="*/ 77 h 117"/>
                <a:gd name="T16" fmla="*/ 337 w 348"/>
                <a:gd name="T17" fmla="*/ 93 h 117"/>
                <a:gd name="T18" fmla="*/ 325 w 348"/>
                <a:gd name="T19" fmla="*/ 105 h 117"/>
                <a:gd name="T20" fmla="*/ 308 w 348"/>
                <a:gd name="T21" fmla="*/ 114 h 117"/>
                <a:gd name="T22" fmla="*/ 290 w 348"/>
                <a:gd name="T23" fmla="*/ 117 h 117"/>
                <a:gd name="T24" fmla="*/ 58 w 348"/>
                <a:gd name="T25" fmla="*/ 117 h 117"/>
                <a:gd name="T26" fmla="*/ 39 w 348"/>
                <a:gd name="T27" fmla="*/ 114 h 117"/>
                <a:gd name="T28" fmla="*/ 24 w 348"/>
                <a:gd name="T29" fmla="*/ 105 h 117"/>
                <a:gd name="T30" fmla="*/ 11 w 348"/>
                <a:gd name="T31" fmla="*/ 93 h 117"/>
                <a:gd name="T32" fmla="*/ 3 w 348"/>
                <a:gd name="T33" fmla="*/ 77 h 117"/>
                <a:gd name="T34" fmla="*/ 0 w 348"/>
                <a:gd name="T35" fmla="*/ 59 h 117"/>
                <a:gd name="T36" fmla="*/ 3 w 348"/>
                <a:gd name="T37" fmla="*/ 41 h 117"/>
                <a:gd name="T38" fmla="*/ 11 w 348"/>
                <a:gd name="T39" fmla="*/ 24 h 117"/>
                <a:gd name="T40" fmla="*/ 24 w 348"/>
                <a:gd name="T41" fmla="*/ 12 h 117"/>
                <a:gd name="T42" fmla="*/ 39 w 348"/>
                <a:gd name="T43" fmla="*/ 4 h 117"/>
                <a:gd name="T44" fmla="*/ 58 w 348"/>
                <a:gd name="T4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8" h="117">
                  <a:moveTo>
                    <a:pt x="58" y="0"/>
                  </a:moveTo>
                  <a:lnTo>
                    <a:pt x="290" y="0"/>
                  </a:lnTo>
                  <a:lnTo>
                    <a:pt x="308" y="4"/>
                  </a:lnTo>
                  <a:lnTo>
                    <a:pt x="325" y="12"/>
                  </a:lnTo>
                  <a:lnTo>
                    <a:pt x="337" y="24"/>
                  </a:lnTo>
                  <a:lnTo>
                    <a:pt x="346" y="41"/>
                  </a:lnTo>
                  <a:lnTo>
                    <a:pt x="348" y="59"/>
                  </a:lnTo>
                  <a:lnTo>
                    <a:pt x="346" y="77"/>
                  </a:lnTo>
                  <a:lnTo>
                    <a:pt x="337" y="93"/>
                  </a:lnTo>
                  <a:lnTo>
                    <a:pt x="325" y="105"/>
                  </a:lnTo>
                  <a:lnTo>
                    <a:pt x="308" y="114"/>
                  </a:lnTo>
                  <a:lnTo>
                    <a:pt x="290" y="117"/>
                  </a:lnTo>
                  <a:lnTo>
                    <a:pt x="58" y="117"/>
                  </a:lnTo>
                  <a:lnTo>
                    <a:pt x="39" y="114"/>
                  </a:lnTo>
                  <a:lnTo>
                    <a:pt x="24" y="105"/>
                  </a:lnTo>
                  <a:lnTo>
                    <a:pt x="11" y="93"/>
                  </a:lnTo>
                  <a:lnTo>
                    <a:pt x="3" y="77"/>
                  </a:lnTo>
                  <a:lnTo>
                    <a:pt x="0" y="59"/>
                  </a:lnTo>
                  <a:lnTo>
                    <a:pt x="3" y="41"/>
                  </a:lnTo>
                  <a:lnTo>
                    <a:pt x="11" y="24"/>
                  </a:lnTo>
                  <a:lnTo>
                    <a:pt x="24" y="12"/>
                  </a:lnTo>
                  <a:lnTo>
                    <a:pt x="39" y="4"/>
                  </a:lnTo>
                  <a:lnTo>
                    <a:pt x="58"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85" name="Freeform 32">
              <a:extLst>
                <a:ext uri="{FF2B5EF4-FFF2-40B4-BE49-F238E27FC236}">
                  <a16:creationId xmlns:a16="http://schemas.microsoft.com/office/drawing/2014/main" id="{C5AB8C34-4CC6-4FC2-AB85-FCAB86A21AAA}"/>
                </a:ext>
              </a:extLst>
            </p:cNvPr>
            <p:cNvSpPr>
              <a:spLocks/>
            </p:cNvSpPr>
            <p:nvPr/>
          </p:nvSpPr>
          <p:spPr bwMode="auto">
            <a:xfrm>
              <a:off x="460" y="775"/>
              <a:ext cx="77" cy="13"/>
            </a:xfrm>
            <a:custGeom>
              <a:avLst/>
              <a:gdLst>
                <a:gd name="T0" fmla="*/ 58 w 697"/>
                <a:gd name="T1" fmla="*/ 0 h 117"/>
                <a:gd name="T2" fmla="*/ 639 w 697"/>
                <a:gd name="T3" fmla="*/ 0 h 117"/>
                <a:gd name="T4" fmla="*/ 657 w 697"/>
                <a:gd name="T5" fmla="*/ 4 h 117"/>
                <a:gd name="T6" fmla="*/ 673 w 697"/>
                <a:gd name="T7" fmla="*/ 12 h 117"/>
                <a:gd name="T8" fmla="*/ 686 w 697"/>
                <a:gd name="T9" fmla="*/ 24 h 117"/>
                <a:gd name="T10" fmla="*/ 693 w 697"/>
                <a:gd name="T11" fmla="*/ 41 h 117"/>
                <a:gd name="T12" fmla="*/ 697 w 697"/>
                <a:gd name="T13" fmla="*/ 59 h 117"/>
                <a:gd name="T14" fmla="*/ 693 w 697"/>
                <a:gd name="T15" fmla="*/ 77 h 117"/>
                <a:gd name="T16" fmla="*/ 686 w 697"/>
                <a:gd name="T17" fmla="*/ 93 h 117"/>
                <a:gd name="T18" fmla="*/ 673 w 697"/>
                <a:gd name="T19" fmla="*/ 105 h 117"/>
                <a:gd name="T20" fmla="*/ 657 w 697"/>
                <a:gd name="T21" fmla="*/ 114 h 117"/>
                <a:gd name="T22" fmla="*/ 639 w 697"/>
                <a:gd name="T23" fmla="*/ 117 h 117"/>
                <a:gd name="T24" fmla="*/ 58 w 697"/>
                <a:gd name="T25" fmla="*/ 117 h 117"/>
                <a:gd name="T26" fmla="*/ 39 w 697"/>
                <a:gd name="T27" fmla="*/ 114 h 117"/>
                <a:gd name="T28" fmla="*/ 24 w 697"/>
                <a:gd name="T29" fmla="*/ 105 h 117"/>
                <a:gd name="T30" fmla="*/ 11 w 697"/>
                <a:gd name="T31" fmla="*/ 93 h 117"/>
                <a:gd name="T32" fmla="*/ 3 w 697"/>
                <a:gd name="T33" fmla="*/ 77 h 117"/>
                <a:gd name="T34" fmla="*/ 0 w 697"/>
                <a:gd name="T35" fmla="*/ 59 h 117"/>
                <a:gd name="T36" fmla="*/ 3 w 697"/>
                <a:gd name="T37" fmla="*/ 41 h 117"/>
                <a:gd name="T38" fmla="*/ 11 w 697"/>
                <a:gd name="T39" fmla="*/ 24 h 117"/>
                <a:gd name="T40" fmla="*/ 24 w 697"/>
                <a:gd name="T41" fmla="*/ 12 h 117"/>
                <a:gd name="T42" fmla="*/ 39 w 697"/>
                <a:gd name="T43" fmla="*/ 4 h 117"/>
                <a:gd name="T44" fmla="*/ 58 w 697"/>
                <a:gd name="T4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7" h="117">
                  <a:moveTo>
                    <a:pt x="58" y="0"/>
                  </a:moveTo>
                  <a:lnTo>
                    <a:pt x="639" y="0"/>
                  </a:lnTo>
                  <a:lnTo>
                    <a:pt x="657" y="4"/>
                  </a:lnTo>
                  <a:lnTo>
                    <a:pt x="673" y="12"/>
                  </a:lnTo>
                  <a:lnTo>
                    <a:pt x="686" y="24"/>
                  </a:lnTo>
                  <a:lnTo>
                    <a:pt x="693" y="41"/>
                  </a:lnTo>
                  <a:lnTo>
                    <a:pt x="697" y="59"/>
                  </a:lnTo>
                  <a:lnTo>
                    <a:pt x="693" y="77"/>
                  </a:lnTo>
                  <a:lnTo>
                    <a:pt x="686" y="93"/>
                  </a:lnTo>
                  <a:lnTo>
                    <a:pt x="673" y="105"/>
                  </a:lnTo>
                  <a:lnTo>
                    <a:pt x="657" y="114"/>
                  </a:lnTo>
                  <a:lnTo>
                    <a:pt x="639" y="117"/>
                  </a:lnTo>
                  <a:lnTo>
                    <a:pt x="58" y="117"/>
                  </a:lnTo>
                  <a:lnTo>
                    <a:pt x="39" y="114"/>
                  </a:lnTo>
                  <a:lnTo>
                    <a:pt x="24" y="105"/>
                  </a:lnTo>
                  <a:lnTo>
                    <a:pt x="11" y="93"/>
                  </a:lnTo>
                  <a:lnTo>
                    <a:pt x="3" y="77"/>
                  </a:lnTo>
                  <a:lnTo>
                    <a:pt x="0" y="59"/>
                  </a:lnTo>
                  <a:lnTo>
                    <a:pt x="3" y="41"/>
                  </a:lnTo>
                  <a:lnTo>
                    <a:pt x="11" y="24"/>
                  </a:lnTo>
                  <a:lnTo>
                    <a:pt x="24" y="12"/>
                  </a:lnTo>
                  <a:lnTo>
                    <a:pt x="39" y="4"/>
                  </a:lnTo>
                  <a:lnTo>
                    <a:pt x="58"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86" name="Freeform 33">
              <a:extLst>
                <a:ext uri="{FF2B5EF4-FFF2-40B4-BE49-F238E27FC236}">
                  <a16:creationId xmlns:a16="http://schemas.microsoft.com/office/drawing/2014/main" id="{D3B20BF7-1C65-4E02-A487-3ED4CFD32BD6}"/>
                </a:ext>
              </a:extLst>
            </p:cNvPr>
            <p:cNvSpPr>
              <a:spLocks/>
            </p:cNvSpPr>
            <p:nvPr/>
          </p:nvSpPr>
          <p:spPr bwMode="auto">
            <a:xfrm>
              <a:off x="344" y="710"/>
              <a:ext cx="38" cy="13"/>
            </a:xfrm>
            <a:custGeom>
              <a:avLst/>
              <a:gdLst>
                <a:gd name="T0" fmla="*/ 58 w 348"/>
                <a:gd name="T1" fmla="*/ 0 h 116"/>
                <a:gd name="T2" fmla="*/ 290 w 348"/>
                <a:gd name="T3" fmla="*/ 0 h 116"/>
                <a:gd name="T4" fmla="*/ 308 w 348"/>
                <a:gd name="T5" fmla="*/ 3 h 116"/>
                <a:gd name="T6" fmla="*/ 325 w 348"/>
                <a:gd name="T7" fmla="*/ 11 h 116"/>
                <a:gd name="T8" fmla="*/ 337 w 348"/>
                <a:gd name="T9" fmla="*/ 24 h 116"/>
                <a:gd name="T10" fmla="*/ 346 w 348"/>
                <a:gd name="T11" fmla="*/ 39 h 116"/>
                <a:gd name="T12" fmla="*/ 348 w 348"/>
                <a:gd name="T13" fmla="*/ 58 h 116"/>
                <a:gd name="T14" fmla="*/ 346 w 348"/>
                <a:gd name="T15" fmla="*/ 76 h 116"/>
                <a:gd name="T16" fmla="*/ 337 w 348"/>
                <a:gd name="T17" fmla="*/ 91 h 116"/>
                <a:gd name="T18" fmla="*/ 325 w 348"/>
                <a:gd name="T19" fmla="*/ 105 h 116"/>
                <a:gd name="T20" fmla="*/ 308 w 348"/>
                <a:gd name="T21" fmla="*/ 112 h 116"/>
                <a:gd name="T22" fmla="*/ 290 w 348"/>
                <a:gd name="T23" fmla="*/ 116 h 116"/>
                <a:gd name="T24" fmla="*/ 58 w 348"/>
                <a:gd name="T25" fmla="*/ 116 h 116"/>
                <a:gd name="T26" fmla="*/ 39 w 348"/>
                <a:gd name="T27" fmla="*/ 112 h 116"/>
                <a:gd name="T28" fmla="*/ 24 w 348"/>
                <a:gd name="T29" fmla="*/ 105 h 116"/>
                <a:gd name="T30" fmla="*/ 11 w 348"/>
                <a:gd name="T31" fmla="*/ 91 h 116"/>
                <a:gd name="T32" fmla="*/ 3 w 348"/>
                <a:gd name="T33" fmla="*/ 76 h 116"/>
                <a:gd name="T34" fmla="*/ 0 w 348"/>
                <a:gd name="T35" fmla="*/ 58 h 116"/>
                <a:gd name="T36" fmla="*/ 3 w 348"/>
                <a:gd name="T37" fmla="*/ 39 h 116"/>
                <a:gd name="T38" fmla="*/ 11 w 348"/>
                <a:gd name="T39" fmla="*/ 24 h 116"/>
                <a:gd name="T40" fmla="*/ 24 w 348"/>
                <a:gd name="T41" fmla="*/ 11 h 116"/>
                <a:gd name="T42" fmla="*/ 39 w 348"/>
                <a:gd name="T43" fmla="*/ 3 h 116"/>
                <a:gd name="T44" fmla="*/ 58 w 348"/>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8" h="116">
                  <a:moveTo>
                    <a:pt x="58" y="0"/>
                  </a:moveTo>
                  <a:lnTo>
                    <a:pt x="290" y="0"/>
                  </a:lnTo>
                  <a:lnTo>
                    <a:pt x="308" y="3"/>
                  </a:lnTo>
                  <a:lnTo>
                    <a:pt x="325" y="11"/>
                  </a:lnTo>
                  <a:lnTo>
                    <a:pt x="337" y="24"/>
                  </a:lnTo>
                  <a:lnTo>
                    <a:pt x="346" y="39"/>
                  </a:lnTo>
                  <a:lnTo>
                    <a:pt x="348" y="58"/>
                  </a:lnTo>
                  <a:lnTo>
                    <a:pt x="346" y="76"/>
                  </a:lnTo>
                  <a:lnTo>
                    <a:pt x="337" y="91"/>
                  </a:lnTo>
                  <a:lnTo>
                    <a:pt x="325" y="105"/>
                  </a:lnTo>
                  <a:lnTo>
                    <a:pt x="308" y="112"/>
                  </a:lnTo>
                  <a:lnTo>
                    <a:pt x="290" y="116"/>
                  </a:lnTo>
                  <a:lnTo>
                    <a:pt x="58" y="116"/>
                  </a:lnTo>
                  <a:lnTo>
                    <a:pt x="39" y="112"/>
                  </a:lnTo>
                  <a:lnTo>
                    <a:pt x="24" y="105"/>
                  </a:lnTo>
                  <a:lnTo>
                    <a:pt x="11" y="91"/>
                  </a:lnTo>
                  <a:lnTo>
                    <a:pt x="3" y="76"/>
                  </a:lnTo>
                  <a:lnTo>
                    <a:pt x="0" y="58"/>
                  </a:lnTo>
                  <a:lnTo>
                    <a:pt x="3" y="39"/>
                  </a:lnTo>
                  <a:lnTo>
                    <a:pt x="11" y="24"/>
                  </a:lnTo>
                  <a:lnTo>
                    <a:pt x="24" y="11"/>
                  </a:lnTo>
                  <a:lnTo>
                    <a:pt x="39" y="3"/>
                  </a:lnTo>
                  <a:lnTo>
                    <a:pt x="58" y="0"/>
                  </a:lnTo>
                  <a:close/>
                </a:path>
              </a:pathLst>
            </a:custGeom>
            <a:solidFill>
              <a:srgbClr val="FFEFB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87" name="Freeform 34">
              <a:extLst>
                <a:ext uri="{FF2B5EF4-FFF2-40B4-BE49-F238E27FC236}">
                  <a16:creationId xmlns:a16="http://schemas.microsoft.com/office/drawing/2014/main" id="{61B252C7-18D0-4715-B496-78BF743E3068}"/>
                </a:ext>
              </a:extLst>
            </p:cNvPr>
            <p:cNvSpPr>
              <a:spLocks/>
            </p:cNvSpPr>
            <p:nvPr/>
          </p:nvSpPr>
          <p:spPr bwMode="auto">
            <a:xfrm>
              <a:off x="292" y="710"/>
              <a:ext cx="39" cy="13"/>
            </a:xfrm>
            <a:custGeom>
              <a:avLst/>
              <a:gdLst>
                <a:gd name="T0" fmla="*/ 58 w 349"/>
                <a:gd name="T1" fmla="*/ 0 h 116"/>
                <a:gd name="T2" fmla="*/ 291 w 349"/>
                <a:gd name="T3" fmla="*/ 0 h 116"/>
                <a:gd name="T4" fmla="*/ 308 w 349"/>
                <a:gd name="T5" fmla="*/ 3 h 116"/>
                <a:gd name="T6" fmla="*/ 325 w 349"/>
                <a:gd name="T7" fmla="*/ 11 h 116"/>
                <a:gd name="T8" fmla="*/ 338 w 349"/>
                <a:gd name="T9" fmla="*/ 24 h 116"/>
                <a:gd name="T10" fmla="*/ 346 w 349"/>
                <a:gd name="T11" fmla="*/ 39 h 116"/>
                <a:gd name="T12" fmla="*/ 349 w 349"/>
                <a:gd name="T13" fmla="*/ 58 h 116"/>
                <a:gd name="T14" fmla="*/ 346 w 349"/>
                <a:gd name="T15" fmla="*/ 76 h 116"/>
                <a:gd name="T16" fmla="*/ 338 w 349"/>
                <a:gd name="T17" fmla="*/ 91 h 116"/>
                <a:gd name="T18" fmla="*/ 325 w 349"/>
                <a:gd name="T19" fmla="*/ 105 h 116"/>
                <a:gd name="T20" fmla="*/ 308 w 349"/>
                <a:gd name="T21" fmla="*/ 112 h 116"/>
                <a:gd name="T22" fmla="*/ 291 w 349"/>
                <a:gd name="T23" fmla="*/ 116 h 116"/>
                <a:gd name="T24" fmla="*/ 58 w 349"/>
                <a:gd name="T25" fmla="*/ 116 h 116"/>
                <a:gd name="T26" fmla="*/ 40 w 349"/>
                <a:gd name="T27" fmla="*/ 112 h 116"/>
                <a:gd name="T28" fmla="*/ 24 w 349"/>
                <a:gd name="T29" fmla="*/ 105 h 116"/>
                <a:gd name="T30" fmla="*/ 12 w 349"/>
                <a:gd name="T31" fmla="*/ 91 h 116"/>
                <a:gd name="T32" fmla="*/ 3 w 349"/>
                <a:gd name="T33" fmla="*/ 76 h 116"/>
                <a:gd name="T34" fmla="*/ 0 w 349"/>
                <a:gd name="T35" fmla="*/ 58 h 116"/>
                <a:gd name="T36" fmla="*/ 3 w 349"/>
                <a:gd name="T37" fmla="*/ 39 h 116"/>
                <a:gd name="T38" fmla="*/ 12 w 349"/>
                <a:gd name="T39" fmla="*/ 24 h 116"/>
                <a:gd name="T40" fmla="*/ 24 w 349"/>
                <a:gd name="T41" fmla="*/ 11 h 116"/>
                <a:gd name="T42" fmla="*/ 40 w 349"/>
                <a:gd name="T43" fmla="*/ 3 h 116"/>
                <a:gd name="T44" fmla="*/ 58 w 349"/>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9" h="116">
                  <a:moveTo>
                    <a:pt x="58" y="0"/>
                  </a:moveTo>
                  <a:lnTo>
                    <a:pt x="291" y="0"/>
                  </a:lnTo>
                  <a:lnTo>
                    <a:pt x="308" y="3"/>
                  </a:lnTo>
                  <a:lnTo>
                    <a:pt x="325" y="11"/>
                  </a:lnTo>
                  <a:lnTo>
                    <a:pt x="338" y="24"/>
                  </a:lnTo>
                  <a:lnTo>
                    <a:pt x="346" y="39"/>
                  </a:lnTo>
                  <a:lnTo>
                    <a:pt x="349" y="58"/>
                  </a:lnTo>
                  <a:lnTo>
                    <a:pt x="346" y="76"/>
                  </a:lnTo>
                  <a:lnTo>
                    <a:pt x="338" y="91"/>
                  </a:lnTo>
                  <a:lnTo>
                    <a:pt x="325" y="105"/>
                  </a:lnTo>
                  <a:lnTo>
                    <a:pt x="308" y="112"/>
                  </a:lnTo>
                  <a:lnTo>
                    <a:pt x="291" y="116"/>
                  </a:lnTo>
                  <a:lnTo>
                    <a:pt x="58" y="116"/>
                  </a:lnTo>
                  <a:lnTo>
                    <a:pt x="40" y="112"/>
                  </a:lnTo>
                  <a:lnTo>
                    <a:pt x="24" y="105"/>
                  </a:lnTo>
                  <a:lnTo>
                    <a:pt x="12" y="91"/>
                  </a:lnTo>
                  <a:lnTo>
                    <a:pt x="3" y="76"/>
                  </a:lnTo>
                  <a:lnTo>
                    <a:pt x="0" y="58"/>
                  </a:lnTo>
                  <a:lnTo>
                    <a:pt x="3" y="39"/>
                  </a:lnTo>
                  <a:lnTo>
                    <a:pt x="12" y="24"/>
                  </a:lnTo>
                  <a:lnTo>
                    <a:pt x="24" y="11"/>
                  </a:lnTo>
                  <a:lnTo>
                    <a:pt x="40" y="3"/>
                  </a:lnTo>
                  <a:lnTo>
                    <a:pt x="58" y="0"/>
                  </a:lnTo>
                  <a:close/>
                </a:path>
              </a:pathLst>
            </a:custGeom>
            <a:solidFill>
              <a:srgbClr val="FFEFB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288" name="Group 37">
            <a:extLst>
              <a:ext uri="{FF2B5EF4-FFF2-40B4-BE49-F238E27FC236}">
                <a16:creationId xmlns:a16="http://schemas.microsoft.com/office/drawing/2014/main" id="{AD9C0566-3456-4E12-BB20-0B6F73B45DB4}"/>
              </a:ext>
            </a:extLst>
          </p:cNvPr>
          <p:cNvGrpSpPr>
            <a:grpSpLocks noChangeAspect="1"/>
          </p:cNvGrpSpPr>
          <p:nvPr/>
        </p:nvGrpSpPr>
        <p:grpSpPr bwMode="auto">
          <a:xfrm>
            <a:off x="2731414" y="1551917"/>
            <a:ext cx="484014" cy="437134"/>
            <a:chOff x="1734" y="608"/>
            <a:chExt cx="413" cy="373"/>
          </a:xfrm>
        </p:grpSpPr>
        <p:sp>
          <p:nvSpPr>
            <p:cNvPr id="289" name="Freeform 39">
              <a:extLst>
                <a:ext uri="{FF2B5EF4-FFF2-40B4-BE49-F238E27FC236}">
                  <a16:creationId xmlns:a16="http://schemas.microsoft.com/office/drawing/2014/main" id="{E337B7F1-2205-4D8D-A4C9-3C6E1C2CC7CE}"/>
                </a:ext>
              </a:extLst>
            </p:cNvPr>
            <p:cNvSpPr>
              <a:spLocks/>
            </p:cNvSpPr>
            <p:nvPr/>
          </p:nvSpPr>
          <p:spPr bwMode="auto">
            <a:xfrm>
              <a:off x="1857" y="608"/>
              <a:ext cx="167" cy="60"/>
            </a:xfrm>
            <a:custGeom>
              <a:avLst/>
              <a:gdLst>
                <a:gd name="T0" fmla="*/ 356 w 1341"/>
                <a:gd name="T1" fmla="*/ 0 h 541"/>
                <a:gd name="T2" fmla="*/ 985 w 1341"/>
                <a:gd name="T3" fmla="*/ 0 h 541"/>
                <a:gd name="T4" fmla="*/ 1030 w 1341"/>
                <a:gd name="T5" fmla="*/ 3 h 541"/>
                <a:gd name="T6" fmla="*/ 1072 w 1341"/>
                <a:gd name="T7" fmla="*/ 12 h 541"/>
                <a:gd name="T8" fmla="*/ 1114 w 1341"/>
                <a:gd name="T9" fmla="*/ 27 h 541"/>
                <a:gd name="T10" fmla="*/ 1153 w 1341"/>
                <a:gd name="T11" fmla="*/ 47 h 541"/>
                <a:gd name="T12" fmla="*/ 1189 w 1341"/>
                <a:gd name="T13" fmla="*/ 72 h 541"/>
                <a:gd name="T14" fmla="*/ 1222 w 1341"/>
                <a:gd name="T15" fmla="*/ 101 h 541"/>
                <a:gd name="T16" fmla="*/ 1251 w 1341"/>
                <a:gd name="T17" fmla="*/ 135 h 541"/>
                <a:gd name="T18" fmla="*/ 1277 w 1341"/>
                <a:gd name="T19" fmla="*/ 172 h 541"/>
                <a:gd name="T20" fmla="*/ 1299 w 1341"/>
                <a:gd name="T21" fmla="*/ 211 h 541"/>
                <a:gd name="T22" fmla="*/ 1317 w 1341"/>
                <a:gd name="T23" fmla="*/ 255 h 541"/>
                <a:gd name="T24" fmla="*/ 1330 w 1341"/>
                <a:gd name="T25" fmla="*/ 301 h 541"/>
                <a:gd name="T26" fmla="*/ 1338 w 1341"/>
                <a:gd name="T27" fmla="*/ 349 h 541"/>
                <a:gd name="T28" fmla="*/ 1341 w 1341"/>
                <a:gd name="T29" fmla="*/ 399 h 541"/>
                <a:gd name="T30" fmla="*/ 1341 w 1341"/>
                <a:gd name="T31" fmla="*/ 541 h 541"/>
                <a:gd name="T32" fmla="*/ 1135 w 1341"/>
                <a:gd name="T33" fmla="*/ 541 h 541"/>
                <a:gd name="T34" fmla="*/ 1135 w 1341"/>
                <a:gd name="T35" fmla="*/ 399 h 541"/>
                <a:gd name="T36" fmla="*/ 1132 w 1341"/>
                <a:gd name="T37" fmla="*/ 365 h 541"/>
                <a:gd name="T38" fmla="*/ 1123 w 1341"/>
                <a:gd name="T39" fmla="*/ 334 h 541"/>
                <a:gd name="T40" fmla="*/ 1110 w 1341"/>
                <a:gd name="T41" fmla="*/ 306 h 541"/>
                <a:gd name="T42" fmla="*/ 1091 w 1341"/>
                <a:gd name="T43" fmla="*/ 281 h 541"/>
                <a:gd name="T44" fmla="*/ 1068 w 1341"/>
                <a:gd name="T45" fmla="*/ 261 h 541"/>
                <a:gd name="T46" fmla="*/ 1043 w 1341"/>
                <a:gd name="T47" fmla="*/ 245 h 541"/>
                <a:gd name="T48" fmla="*/ 1015 w 1341"/>
                <a:gd name="T49" fmla="*/ 235 h 541"/>
                <a:gd name="T50" fmla="*/ 985 w 1341"/>
                <a:gd name="T51" fmla="*/ 231 h 541"/>
                <a:gd name="T52" fmla="*/ 356 w 1341"/>
                <a:gd name="T53" fmla="*/ 231 h 541"/>
                <a:gd name="T54" fmla="*/ 326 w 1341"/>
                <a:gd name="T55" fmla="*/ 235 h 541"/>
                <a:gd name="T56" fmla="*/ 298 w 1341"/>
                <a:gd name="T57" fmla="*/ 245 h 541"/>
                <a:gd name="T58" fmla="*/ 272 w 1341"/>
                <a:gd name="T59" fmla="*/ 261 h 541"/>
                <a:gd name="T60" fmla="*/ 249 w 1341"/>
                <a:gd name="T61" fmla="*/ 281 h 541"/>
                <a:gd name="T62" fmla="*/ 231 w 1341"/>
                <a:gd name="T63" fmla="*/ 306 h 541"/>
                <a:gd name="T64" fmla="*/ 217 w 1341"/>
                <a:gd name="T65" fmla="*/ 334 h 541"/>
                <a:gd name="T66" fmla="*/ 209 w 1341"/>
                <a:gd name="T67" fmla="*/ 365 h 541"/>
                <a:gd name="T68" fmla="*/ 206 w 1341"/>
                <a:gd name="T69" fmla="*/ 399 h 541"/>
                <a:gd name="T70" fmla="*/ 206 w 1341"/>
                <a:gd name="T71" fmla="*/ 541 h 541"/>
                <a:gd name="T72" fmla="*/ 0 w 1341"/>
                <a:gd name="T73" fmla="*/ 541 h 541"/>
                <a:gd name="T74" fmla="*/ 0 w 1341"/>
                <a:gd name="T75" fmla="*/ 399 h 541"/>
                <a:gd name="T76" fmla="*/ 3 w 1341"/>
                <a:gd name="T77" fmla="*/ 349 h 541"/>
                <a:gd name="T78" fmla="*/ 11 w 1341"/>
                <a:gd name="T79" fmla="*/ 301 h 541"/>
                <a:gd name="T80" fmla="*/ 24 w 1341"/>
                <a:gd name="T81" fmla="*/ 255 h 541"/>
                <a:gd name="T82" fmla="*/ 41 w 1341"/>
                <a:gd name="T83" fmla="*/ 211 h 541"/>
                <a:gd name="T84" fmla="*/ 63 w 1341"/>
                <a:gd name="T85" fmla="*/ 172 h 541"/>
                <a:gd name="T86" fmla="*/ 89 w 1341"/>
                <a:gd name="T87" fmla="*/ 135 h 541"/>
                <a:gd name="T88" fmla="*/ 119 w 1341"/>
                <a:gd name="T89" fmla="*/ 101 h 541"/>
                <a:gd name="T90" fmla="*/ 152 w 1341"/>
                <a:gd name="T91" fmla="*/ 72 h 541"/>
                <a:gd name="T92" fmla="*/ 188 w 1341"/>
                <a:gd name="T93" fmla="*/ 47 h 541"/>
                <a:gd name="T94" fmla="*/ 226 w 1341"/>
                <a:gd name="T95" fmla="*/ 27 h 541"/>
                <a:gd name="T96" fmla="*/ 268 w 1341"/>
                <a:gd name="T97" fmla="*/ 12 h 541"/>
                <a:gd name="T98" fmla="*/ 311 w 1341"/>
                <a:gd name="T99" fmla="*/ 3 h 541"/>
                <a:gd name="T100" fmla="*/ 356 w 1341"/>
                <a:gd name="T101"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1" h="541">
                  <a:moveTo>
                    <a:pt x="356" y="0"/>
                  </a:moveTo>
                  <a:lnTo>
                    <a:pt x="985" y="0"/>
                  </a:lnTo>
                  <a:lnTo>
                    <a:pt x="1030" y="3"/>
                  </a:lnTo>
                  <a:lnTo>
                    <a:pt x="1072" y="12"/>
                  </a:lnTo>
                  <a:lnTo>
                    <a:pt x="1114" y="27"/>
                  </a:lnTo>
                  <a:lnTo>
                    <a:pt x="1153" y="47"/>
                  </a:lnTo>
                  <a:lnTo>
                    <a:pt x="1189" y="72"/>
                  </a:lnTo>
                  <a:lnTo>
                    <a:pt x="1222" y="101"/>
                  </a:lnTo>
                  <a:lnTo>
                    <a:pt x="1251" y="135"/>
                  </a:lnTo>
                  <a:lnTo>
                    <a:pt x="1277" y="172"/>
                  </a:lnTo>
                  <a:lnTo>
                    <a:pt x="1299" y="211"/>
                  </a:lnTo>
                  <a:lnTo>
                    <a:pt x="1317" y="255"/>
                  </a:lnTo>
                  <a:lnTo>
                    <a:pt x="1330" y="301"/>
                  </a:lnTo>
                  <a:lnTo>
                    <a:pt x="1338" y="349"/>
                  </a:lnTo>
                  <a:lnTo>
                    <a:pt x="1341" y="399"/>
                  </a:lnTo>
                  <a:lnTo>
                    <a:pt x="1341" y="541"/>
                  </a:lnTo>
                  <a:lnTo>
                    <a:pt x="1135" y="541"/>
                  </a:lnTo>
                  <a:lnTo>
                    <a:pt x="1135" y="399"/>
                  </a:lnTo>
                  <a:lnTo>
                    <a:pt x="1132" y="365"/>
                  </a:lnTo>
                  <a:lnTo>
                    <a:pt x="1123" y="334"/>
                  </a:lnTo>
                  <a:lnTo>
                    <a:pt x="1110" y="306"/>
                  </a:lnTo>
                  <a:lnTo>
                    <a:pt x="1091" y="281"/>
                  </a:lnTo>
                  <a:lnTo>
                    <a:pt x="1068" y="261"/>
                  </a:lnTo>
                  <a:lnTo>
                    <a:pt x="1043" y="245"/>
                  </a:lnTo>
                  <a:lnTo>
                    <a:pt x="1015" y="235"/>
                  </a:lnTo>
                  <a:lnTo>
                    <a:pt x="985" y="231"/>
                  </a:lnTo>
                  <a:lnTo>
                    <a:pt x="356" y="231"/>
                  </a:lnTo>
                  <a:lnTo>
                    <a:pt x="326" y="235"/>
                  </a:lnTo>
                  <a:lnTo>
                    <a:pt x="298" y="245"/>
                  </a:lnTo>
                  <a:lnTo>
                    <a:pt x="272" y="261"/>
                  </a:lnTo>
                  <a:lnTo>
                    <a:pt x="249" y="281"/>
                  </a:lnTo>
                  <a:lnTo>
                    <a:pt x="231" y="306"/>
                  </a:lnTo>
                  <a:lnTo>
                    <a:pt x="217" y="334"/>
                  </a:lnTo>
                  <a:lnTo>
                    <a:pt x="209" y="365"/>
                  </a:lnTo>
                  <a:lnTo>
                    <a:pt x="206" y="399"/>
                  </a:lnTo>
                  <a:lnTo>
                    <a:pt x="206" y="541"/>
                  </a:lnTo>
                  <a:lnTo>
                    <a:pt x="0" y="541"/>
                  </a:lnTo>
                  <a:lnTo>
                    <a:pt x="0" y="399"/>
                  </a:lnTo>
                  <a:lnTo>
                    <a:pt x="3" y="349"/>
                  </a:lnTo>
                  <a:lnTo>
                    <a:pt x="11" y="301"/>
                  </a:lnTo>
                  <a:lnTo>
                    <a:pt x="24" y="255"/>
                  </a:lnTo>
                  <a:lnTo>
                    <a:pt x="41" y="211"/>
                  </a:lnTo>
                  <a:lnTo>
                    <a:pt x="63" y="172"/>
                  </a:lnTo>
                  <a:lnTo>
                    <a:pt x="89" y="135"/>
                  </a:lnTo>
                  <a:lnTo>
                    <a:pt x="119" y="101"/>
                  </a:lnTo>
                  <a:lnTo>
                    <a:pt x="152" y="72"/>
                  </a:lnTo>
                  <a:lnTo>
                    <a:pt x="188" y="47"/>
                  </a:lnTo>
                  <a:lnTo>
                    <a:pt x="226" y="27"/>
                  </a:lnTo>
                  <a:lnTo>
                    <a:pt x="268" y="12"/>
                  </a:lnTo>
                  <a:lnTo>
                    <a:pt x="311" y="3"/>
                  </a:lnTo>
                  <a:lnTo>
                    <a:pt x="356"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90" name="Freeform 40">
              <a:extLst>
                <a:ext uri="{FF2B5EF4-FFF2-40B4-BE49-F238E27FC236}">
                  <a16:creationId xmlns:a16="http://schemas.microsoft.com/office/drawing/2014/main" id="{0A9D3F3D-F3FA-4E31-BF52-D3B3D9A63CC5}"/>
                </a:ext>
              </a:extLst>
            </p:cNvPr>
            <p:cNvSpPr>
              <a:spLocks/>
            </p:cNvSpPr>
            <p:nvPr/>
          </p:nvSpPr>
          <p:spPr bwMode="auto">
            <a:xfrm>
              <a:off x="1734" y="666"/>
              <a:ext cx="413" cy="315"/>
            </a:xfrm>
            <a:custGeom>
              <a:avLst/>
              <a:gdLst>
                <a:gd name="T0" fmla="*/ 258 w 3301"/>
                <a:gd name="T1" fmla="*/ 0 h 2838"/>
                <a:gd name="T2" fmla="*/ 3043 w 3301"/>
                <a:gd name="T3" fmla="*/ 0 h 2838"/>
                <a:gd name="T4" fmla="*/ 3081 w 3301"/>
                <a:gd name="T5" fmla="*/ 4 h 2838"/>
                <a:gd name="T6" fmla="*/ 3118 w 3301"/>
                <a:gd name="T7" fmla="*/ 13 h 2838"/>
                <a:gd name="T8" fmla="*/ 3152 w 3301"/>
                <a:gd name="T9" fmla="*/ 27 h 2838"/>
                <a:gd name="T10" fmla="*/ 3183 w 3301"/>
                <a:gd name="T11" fmla="*/ 48 h 2838"/>
                <a:gd name="T12" fmla="*/ 3212 w 3301"/>
                <a:gd name="T13" fmla="*/ 71 h 2838"/>
                <a:gd name="T14" fmla="*/ 3238 w 3301"/>
                <a:gd name="T15" fmla="*/ 100 h 2838"/>
                <a:gd name="T16" fmla="*/ 3259 w 3301"/>
                <a:gd name="T17" fmla="*/ 132 h 2838"/>
                <a:gd name="T18" fmla="*/ 3277 w 3301"/>
                <a:gd name="T19" fmla="*/ 168 h 2838"/>
                <a:gd name="T20" fmla="*/ 3290 w 3301"/>
                <a:gd name="T21" fmla="*/ 206 h 2838"/>
                <a:gd name="T22" fmla="*/ 3298 w 3301"/>
                <a:gd name="T23" fmla="*/ 248 h 2838"/>
                <a:gd name="T24" fmla="*/ 3301 w 3301"/>
                <a:gd name="T25" fmla="*/ 290 h 2838"/>
                <a:gd name="T26" fmla="*/ 3301 w 3301"/>
                <a:gd name="T27" fmla="*/ 2548 h 2838"/>
                <a:gd name="T28" fmla="*/ 3298 w 3301"/>
                <a:gd name="T29" fmla="*/ 2591 h 2838"/>
                <a:gd name="T30" fmla="*/ 3290 w 3301"/>
                <a:gd name="T31" fmla="*/ 2632 h 2838"/>
                <a:gd name="T32" fmla="*/ 3277 w 3301"/>
                <a:gd name="T33" fmla="*/ 2670 h 2838"/>
                <a:gd name="T34" fmla="*/ 3259 w 3301"/>
                <a:gd name="T35" fmla="*/ 2706 h 2838"/>
                <a:gd name="T36" fmla="*/ 3238 w 3301"/>
                <a:gd name="T37" fmla="*/ 2738 h 2838"/>
                <a:gd name="T38" fmla="*/ 3212 w 3301"/>
                <a:gd name="T39" fmla="*/ 2767 h 2838"/>
                <a:gd name="T40" fmla="*/ 3183 w 3301"/>
                <a:gd name="T41" fmla="*/ 2791 h 2838"/>
                <a:gd name="T42" fmla="*/ 3152 w 3301"/>
                <a:gd name="T43" fmla="*/ 2811 h 2838"/>
                <a:gd name="T44" fmla="*/ 3118 w 3301"/>
                <a:gd name="T45" fmla="*/ 2826 h 2838"/>
                <a:gd name="T46" fmla="*/ 3081 w 3301"/>
                <a:gd name="T47" fmla="*/ 2835 h 2838"/>
                <a:gd name="T48" fmla="*/ 3043 w 3301"/>
                <a:gd name="T49" fmla="*/ 2838 h 2838"/>
                <a:gd name="T50" fmla="*/ 258 w 3301"/>
                <a:gd name="T51" fmla="*/ 2838 h 2838"/>
                <a:gd name="T52" fmla="*/ 220 w 3301"/>
                <a:gd name="T53" fmla="*/ 2835 h 2838"/>
                <a:gd name="T54" fmla="*/ 183 w 3301"/>
                <a:gd name="T55" fmla="*/ 2826 h 2838"/>
                <a:gd name="T56" fmla="*/ 149 w 3301"/>
                <a:gd name="T57" fmla="*/ 2811 h 2838"/>
                <a:gd name="T58" fmla="*/ 117 w 3301"/>
                <a:gd name="T59" fmla="*/ 2791 h 2838"/>
                <a:gd name="T60" fmla="*/ 89 w 3301"/>
                <a:gd name="T61" fmla="*/ 2767 h 2838"/>
                <a:gd name="T62" fmla="*/ 63 w 3301"/>
                <a:gd name="T63" fmla="*/ 2738 h 2838"/>
                <a:gd name="T64" fmla="*/ 42 w 3301"/>
                <a:gd name="T65" fmla="*/ 2706 h 2838"/>
                <a:gd name="T66" fmla="*/ 24 w 3301"/>
                <a:gd name="T67" fmla="*/ 2670 h 2838"/>
                <a:gd name="T68" fmla="*/ 11 w 3301"/>
                <a:gd name="T69" fmla="*/ 2632 h 2838"/>
                <a:gd name="T70" fmla="*/ 3 w 3301"/>
                <a:gd name="T71" fmla="*/ 2591 h 2838"/>
                <a:gd name="T72" fmla="*/ 0 w 3301"/>
                <a:gd name="T73" fmla="*/ 2548 h 2838"/>
                <a:gd name="T74" fmla="*/ 0 w 3301"/>
                <a:gd name="T75" fmla="*/ 290 h 2838"/>
                <a:gd name="T76" fmla="*/ 3 w 3301"/>
                <a:gd name="T77" fmla="*/ 248 h 2838"/>
                <a:gd name="T78" fmla="*/ 11 w 3301"/>
                <a:gd name="T79" fmla="*/ 206 h 2838"/>
                <a:gd name="T80" fmla="*/ 24 w 3301"/>
                <a:gd name="T81" fmla="*/ 168 h 2838"/>
                <a:gd name="T82" fmla="*/ 42 w 3301"/>
                <a:gd name="T83" fmla="*/ 132 h 2838"/>
                <a:gd name="T84" fmla="*/ 63 w 3301"/>
                <a:gd name="T85" fmla="*/ 100 h 2838"/>
                <a:gd name="T86" fmla="*/ 89 w 3301"/>
                <a:gd name="T87" fmla="*/ 71 h 2838"/>
                <a:gd name="T88" fmla="*/ 117 w 3301"/>
                <a:gd name="T89" fmla="*/ 48 h 2838"/>
                <a:gd name="T90" fmla="*/ 149 w 3301"/>
                <a:gd name="T91" fmla="*/ 27 h 2838"/>
                <a:gd name="T92" fmla="*/ 183 w 3301"/>
                <a:gd name="T93" fmla="*/ 13 h 2838"/>
                <a:gd name="T94" fmla="*/ 220 w 3301"/>
                <a:gd name="T95" fmla="*/ 4 h 2838"/>
                <a:gd name="T96" fmla="*/ 258 w 3301"/>
                <a:gd name="T97" fmla="*/ 0 h 2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01" h="2838">
                  <a:moveTo>
                    <a:pt x="258" y="0"/>
                  </a:moveTo>
                  <a:lnTo>
                    <a:pt x="3043" y="0"/>
                  </a:lnTo>
                  <a:lnTo>
                    <a:pt x="3081" y="4"/>
                  </a:lnTo>
                  <a:lnTo>
                    <a:pt x="3118" y="13"/>
                  </a:lnTo>
                  <a:lnTo>
                    <a:pt x="3152" y="27"/>
                  </a:lnTo>
                  <a:lnTo>
                    <a:pt x="3183" y="48"/>
                  </a:lnTo>
                  <a:lnTo>
                    <a:pt x="3212" y="71"/>
                  </a:lnTo>
                  <a:lnTo>
                    <a:pt x="3238" y="100"/>
                  </a:lnTo>
                  <a:lnTo>
                    <a:pt x="3259" y="132"/>
                  </a:lnTo>
                  <a:lnTo>
                    <a:pt x="3277" y="168"/>
                  </a:lnTo>
                  <a:lnTo>
                    <a:pt x="3290" y="206"/>
                  </a:lnTo>
                  <a:lnTo>
                    <a:pt x="3298" y="248"/>
                  </a:lnTo>
                  <a:lnTo>
                    <a:pt x="3301" y="290"/>
                  </a:lnTo>
                  <a:lnTo>
                    <a:pt x="3301" y="2548"/>
                  </a:lnTo>
                  <a:lnTo>
                    <a:pt x="3298" y="2591"/>
                  </a:lnTo>
                  <a:lnTo>
                    <a:pt x="3290" y="2632"/>
                  </a:lnTo>
                  <a:lnTo>
                    <a:pt x="3277" y="2670"/>
                  </a:lnTo>
                  <a:lnTo>
                    <a:pt x="3259" y="2706"/>
                  </a:lnTo>
                  <a:lnTo>
                    <a:pt x="3238" y="2738"/>
                  </a:lnTo>
                  <a:lnTo>
                    <a:pt x="3212" y="2767"/>
                  </a:lnTo>
                  <a:lnTo>
                    <a:pt x="3183" y="2791"/>
                  </a:lnTo>
                  <a:lnTo>
                    <a:pt x="3152" y="2811"/>
                  </a:lnTo>
                  <a:lnTo>
                    <a:pt x="3118" y="2826"/>
                  </a:lnTo>
                  <a:lnTo>
                    <a:pt x="3081" y="2835"/>
                  </a:lnTo>
                  <a:lnTo>
                    <a:pt x="3043" y="2838"/>
                  </a:lnTo>
                  <a:lnTo>
                    <a:pt x="258" y="2838"/>
                  </a:lnTo>
                  <a:lnTo>
                    <a:pt x="220" y="2835"/>
                  </a:lnTo>
                  <a:lnTo>
                    <a:pt x="183" y="2826"/>
                  </a:lnTo>
                  <a:lnTo>
                    <a:pt x="149" y="2811"/>
                  </a:lnTo>
                  <a:lnTo>
                    <a:pt x="117" y="2791"/>
                  </a:lnTo>
                  <a:lnTo>
                    <a:pt x="89" y="2767"/>
                  </a:lnTo>
                  <a:lnTo>
                    <a:pt x="63" y="2738"/>
                  </a:lnTo>
                  <a:lnTo>
                    <a:pt x="42" y="2706"/>
                  </a:lnTo>
                  <a:lnTo>
                    <a:pt x="24" y="2670"/>
                  </a:lnTo>
                  <a:lnTo>
                    <a:pt x="11" y="2632"/>
                  </a:lnTo>
                  <a:lnTo>
                    <a:pt x="3" y="2591"/>
                  </a:lnTo>
                  <a:lnTo>
                    <a:pt x="0" y="2548"/>
                  </a:lnTo>
                  <a:lnTo>
                    <a:pt x="0" y="290"/>
                  </a:lnTo>
                  <a:lnTo>
                    <a:pt x="3" y="248"/>
                  </a:lnTo>
                  <a:lnTo>
                    <a:pt x="11" y="206"/>
                  </a:lnTo>
                  <a:lnTo>
                    <a:pt x="24" y="168"/>
                  </a:lnTo>
                  <a:lnTo>
                    <a:pt x="42" y="132"/>
                  </a:lnTo>
                  <a:lnTo>
                    <a:pt x="63" y="100"/>
                  </a:lnTo>
                  <a:lnTo>
                    <a:pt x="89" y="71"/>
                  </a:lnTo>
                  <a:lnTo>
                    <a:pt x="117" y="48"/>
                  </a:lnTo>
                  <a:lnTo>
                    <a:pt x="149" y="27"/>
                  </a:lnTo>
                  <a:lnTo>
                    <a:pt x="183" y="13"/>
                  </a:lnTo>
                  <a:lnTo>
                    <a:pt x="220" y="4"/>
                  </a:lnTo>
                  <a:lnTo>
                    <a:pt x="258"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91" name="Freeform 41">
              <a:extLst>
                <a:ext uri="{FF2B5EF4-FFF2-40B4-BE49-F238E27FC236}">
                  <a16:creationId xmlns:a16="http://schemas.microsoft.com/office/drawing/2014/main" id="{62B1E475-ECFE-4460-A03C-7E363AEB479C}"/>
                </a:ext>
              </a:extLst>
            </p:cNvPr>
            <p:cNvSpPr>
              <a:spLocks/>
            </p:cNvSpPr>
            <p:nvPr/>
          </p:nvSpPr>
          <p:spPr bwMode="auto">
            <a:xfrm>
              <a:off x="1734" y="839"/>
              <a:ext cx="413" cy="142"/>
            </a:xfrm>
            <a:custGeom>
              <a:avLst/>
              <a:gdLst>
                <a:gd name="T0" fmla="*/ 0 w 3301"/>
                <a:gd name="T1" fmla="*/ 0 h 1274"/>
                <a:gd name="T2" fmla="*/ 3 w 3301"/>
                <a:gd name="T3" fmla="*/ 35 h 1274"/>
                <a:gd name="T4" fmla="*/ 12 w 3301"/>
                <a:gd name="T5" fmla="*/ 68 h 1274"/>
                <a:gd name="T6" fmla="*/ 26 w 3301"/>
                <a:gd name="T7" fmla="*/ 97 h 1274"/>
                <a:gd name="T8" fmla="*/ 45 w 3301"/>
                <a:gd name="T9" fmla="*/ 123 h 1274"/>
                <a:gd name="T10" fmla="*/ 68 w 3301"/>
                <a:gd name="T11" fmla="*/ 144 h 1274"/>
                <a:gd name="T12" fmla="*/ 94 w 3301"/>
                <a:gd name="T13" fmla="*/ 160 h 1274"/>
                <a:gd name="T14" fmla="*/ 123 w 3301"/>
                <a:gd name="T15" fmla="*/ 170 h 1274"/>
                <a:gd name="T16" fmla="*/ 155 w 3301"/>
                <a:gd name="T17" fmla="*/ 173 h 1274"/>
                <a:gd name="T18" fmla="*/ 3146 w 3301"/>
                <a:gd name="T19" fmla="*/ 173 h 1274"/>
                <a:gd name="T20" fmla="*/ 3177 w 3301"/>
                <a:gd name="T21" fmla="*/ 170 h 1274"/>
                <a:gd name="T22" fmla="*/ 3206 w 3301"/>
                <a:gd name="T23" fmla="*/ 160 h 1274"/>
                <a:gd name="T24" fmla="*/ 3233 w 3301"/>
                <a:gd name="T25" fmla="*/ 144 h 1274"/>
                <a:gd name="T26" fmla="*/ 3255 w 3301"/>
                <a:gd name="T27" fmla="*/ 123 h 1274"/>
                <a:gd name="T28" fmla="*/ 3274 w 3301"/>
                <a:gd name="T29" fmla="*/ 97 h 1274"/>
                <a:gd name="T30" fmla="*/ 3289 w 3301"/>
                <a:gd name="T31" fmla="*/ 68 h 1274"/>
                <a:gd name="T32" fmla="*/ 3298 w 3301"/>
                <a:gd name="T33" fmla="*/ 35 h 1274"/>
                <a:gd name="T34" fmla="*/ 3301 w 3301"/>
                <a:gd name="T35" fmla="*/ 0 h 1274"/>
                <a:gd name="T36" fmla="*/ 3301 w 3301"/>
                <a:gd name="T37" fmla="*/ 984 h 1274"/>
                <a:gd name="T38" fmla="*/ 3298 w 3301"/>
                <a:gd name="T39" fmla="*/ 1027 h 1274"/>
                <a:gd name="T40" fmla="*/ 3290 w 3301"/>
                <a:gd name="T41" fmla="*/ 1068 h 1274"/>
                <a:gd name="T42" fmla="*/ 3277 w 3301"/>
                <a:gd name="T43" fmla="*/ 1106 h 1274"/>
                <a:gd name="T44" fmla="*/ 3259 w 3301"/>
                <a:gd name="T45" fmla="*/ 1142 h 1274"/>
                <a:gd name="T46" fmla="*/ 3238 w 3301"/>
                <a:gd name="T47" fmla="*/ 1174 h 1274"/>
                <a:gd name="T48" fmla="*/ 3212 w 3301"/>
                <a:gd name="T49" fmla="*/ 1203 h 1274"/>
                <a:gd name="T50" fmla="*/ 3183 w 3301"/>
                <a:gd name="T51" fmla="*/ 1227 h 1274"/>
                <a:gd name="T52" fmla="*/ 3152 w 3301"/>
                <a:gd name="T53" fmla="*/ 1247 h 1274"/>
                <a:gd name="T54" fmla="*/ 3118 w 3301"/>
                <a:gd name="T55" fmla="*/ 1262 h 1274"/>
                <a:gd name="T56" fmla="*/ 3081 w 3301"/>
                <a:gd name="T57" fmla="*/ 1271 h 1274"/>
                <a:gd name="T58" fmla="*/ 3043 w 3301"/>
                <a:gd name="T59" fmla="*/ 1274 h 1274"/>
                <a:gd name="T60" fmla="*/ 258 w 3301"/>
                <a:gd name="T61" fmla="*/ 1274 h 1274"/>
                <a:gd name="T62" fmla="*/ 220 w 3301"/>
                <a:gd name="T63" fmla="*/ 1271 h 1274"/>
                <a:gd name="T64" fmla="*/ 183 w 3301"/>
                <a:gd name="T65" fmla="*/ 1262 h 1274"/>
                <a:gd name="T66" fmla="*/ 149 w 3301"/>
                <a:gd name="T67" fmla="*/ 1247 h 1274"/>
                <a:gd name="T68" fmla="*/ 117 w 3301"/>
                <a:gd name="T69" fmla="*/ 1227 h 1274"/>
                <a:gd name="T70" fmla="*/ 89 w 3301"/>
                <a:gd name="T71" fmla="*/ 1203 h 1274"/>
                <a:gd name="T72" fmla="*/ 63 w 3301"/>
                <a:gd name="T73" fmla="*/ 1174 h 1274"/>
                <a:gd name="T74" fmla="*/ 42 w 3301"/>
                <a:gd name="T75" fmla="*/ 1142 h 1274"/>
                <a:gd name="T76" fmla="*/ 24 w 3301"/>
                <a:gd name="T77" fmla="*/ 1106 h 1274"/>
                <a:gd name="T78" fmla="*/ 11 w 3301"/>
                <a:gd name="T79" fmla="*/ 1068 h 1274"/>
                <a:gd name="T80" fmla="*/ 3 w 3301"/>
                <a:gd name="T81" fmla="*/ 1027 h 1274"/>
                <a:gd name="T82" fmla="*/ 0 w 3301"/>
                <a:gd name="T83" fmla="*/ 984 h 1274"/>
                <a:gd name="T84" fmla="*/ 0 w 3301"/>
                <a:gd name="T85" fmla="*/ 0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01" h="1274">
                  <a:moveTo>
                    <a:pt x="0" y="0"/>
                  </a:moveTo>
                  <a:lnTo>
                    <a:pt x="3" y="35"/>
                  </a:lnTo>
                  <a:lnTo>
                    <a:pt x="12" y="68"/>
                  </a:lnTo>
                  <a:lnTo>
                    <a:pt x="26" y="97"/>
                  </a:lnTo>
                  <a:lnTo>
                    <a:pt x="45" y="123"/>
                  </a:lnTo>
                  <a:lnTo>
                    <a:pt x="68" y="144"/>
                  </a:lnTo>
                  <a:lnTo>
                    <a:pt x="94" y="160"/>
                  </a:lnTo>
                  <a:lnTo>
                    <a:pt x="123" y="170"/>
                  </a:lnTo>
                  <a:lnTo>
                    <a:pt x="155" y="173"/>
                  </a:lnTo>
                  <a:lnTo>
                    <a:pt x="3146" y="173"/>
                  </a:lnTo>
                  <a:lnTo>
                    <a:pt x="3177" y="170"/>
                  </a:lnTo>
                  <a:lnTo>
                    <a:pt x="3206" y="160"/>
                  </a:lnTo>
                  <a:lnTo>
                    <a:pt x="3233" y="144"/>
                  </a:lnTo>
                  <a:lnTo>
                    <a:pt x="3255" y="123"/>
                  </a:lnTo>
                  <a:lnTo>
                    <a:pt x="3274" y="97"/>
                  </a:lnTo>
                  <a:lnTo>
                    <a:pt x="3289" y="68"/>
                  </a:lnTo>
                  <a:lnTo>
                    <a:pt x="3298" y="35"/>
                  </a:lnTo>
                  <a:lnTo>
                    <a:pt x="3301" y="0"/>
                  </a:lnTo>
                  <a:lnTo>
                    <a:pt x="3301" y="984"/>
                  </a:lnTo>
                  <a:lnTo>
                    <a:pt x="3298" y="1027"/>
                  </a:lnTo>
                  <a:lnTo>
                    <a:pt x="3290" y="1068"/>
                  </a:lnTo>
                  <a:lnTo>
                    <a:pt x="3277" y="1106"/>
                  </a:lnTo>
                  <a:lnTo>
                    <a:pt x="3259" y="1142"/>
                  </a:lnTo>
                  <a:lnTo>
                    <a:pt x="3238" y="1174"/>
                  </a:lnTo>
                  <a:lnTo>
                    <a:pt x="3212" y="1203"/>
                  </a:lnTo>
                  <a:lnTo>
                    <a:pt x="3183" y="1227"/>
                  </a:lnTo>
                  <a:lnTo>
                    <a:pt x="3152" y="1247"/>
                  </a:lnTo>
                  <a:lnTo>
                    <a:pt x="3118" y="1262"/>
                  </a:lnTo>
                  <a:lnTo>
                    <a:pt x="3081" y="1271"/>
                  </a:lnTo>
                  <a:lnTo>
                    <a:pt x="3043" y="1274"/>
                  </a:lnTo>
                  <a:lnTo>
                    <a:pt x="258" y="1274"/>
                  </a:lnTo>
                  <a:lnTo>
                    <a:pt x="220" y="1271"/>
                  </a:lnTo>
                  <a:lnTo>
                    <a:pt x="183" y="1262"/>
                  </a:lnTo>
                  <a:lnTo>
                    <a:pt x="149" y="1247"/>
                  </a:lnTo>
                  <a:lnTo>
                    <a:pt x="117" y="1227"/>
                  </a:lnTo>
                  <a:lnTo>
                    <a:pt x="89" y="1203"/>
                  </a:lnTo>
                  <a:lnTo>
                    <a:pt x="63" y="1174"/>
                  </a:lnTo>
                  <a:lnTo>
                    <a:pt x="42" y="1142"/>
                  </a:lnTo>
                  <a:lnTo>
                    <a:pt x="24" y="1106"/>
                  </a:lnTo>
                  <a:lnTo>
                    <a:pt x="11" y="1068"/>
                  </a:lnTo>
                  <a:lnTo>
                    <a:pt x="3" y="1027"/>
                  </a:lnTo>
                  <a:lnTo>
                    <a:pt x="0" y="984"/>
                  </a:lnTo>
                  <a:lnTo>
                    <a:pt x="0"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92" name="Freeform 42">
              <a:extLst>
                <a:ext uri="{FF2B5EF4-FFF2-40B4-BE49-F238E27FC236}">
                  <a16:creationId xmlns:a16="http://schemas.microsoft.com/office/drawing/2014/main" id="{2969F829-5BC8-4501-82E9-252634C58B39}"/>
                </a:ext>
              </a:extLst>
            </p:cNvPr>
            <p:cNvSpPr>
              <a:spLocks/>
            </p:cNvSpPr>
            <p:nvPr/>
          </p:nvSpPr>
          <p:spPr bwMode="auto">
            <a:xfrm>
              <a:off x="1805" y="820"/>
              <a:ext cx="26" cy="90"/>
            </a:xfrm>
            <a:custGeom>
              <a:avLst/>
              <a:gdLst>
                <a:gd name="T0" fmla="*/ 103 w 206"/>
                <a:gd name="T1" fmla="*/ 0 h 811"/>
                <a:gd name="T2" fmla="*/ 126 w 206"/>
                <a:gd name="T3" fmla="*/ 3 h 811"/>
                <a:gd name="T4" fmla="*/ 148 w 206"/>
                <a:gd name="T5" fmla="*/ 12 h 811"/>
                <a:gd name="T6" fmla="*/ 167 w 206"/>
                <a:gd name="T7" fmla="*/ 26 h 811"/>
                <a:gd name="T8" fmla="*/ 183 w 206"/>
                <a:gd name="T9" fmla="*/ 44 h 811"/>
                <a:gd name="T10" fmla="*/ 195 w 206"/>
                <a:gd name="T11" fmla="*/ 65 h 811"/>
                <a:gd name="T12" fmla="*/ 203 w 206"/>
                <a:gd name="T13" fmla="*/ 90 h 811"/>
                <a:gd name="T14" fmla="*/ 206 w 206"/>
                <a:gd name="T15" fmla="*/ 116 h 811"/>
                <a:gd name="T16" fmla="*/ 206 w 206"/>
                <a:gd name="T17" fmla="*/ 695 h 811"/>
                <a:gd name="T18" fmla="*/ 203 w 206"/>
                <a:gd name="T19" fmla="*/ 722 h 811"/>
                <a:gd name="T20" fmla="*/ 195 w 206"/>
                <a:gd name="T21" fmla="*/ 746 h 811"/>
                <a:gd name="T22" fmla="*/ 183 w 206"/>
                <a:gd name="T23" fmla="*/ 768 h 811"/>
                <a:gd name="T24" fmla="*/ 167 w 206"/>
                <a:gd name="T25" fmla="*/ 786 h 811"/>
                <a:gd name="T26" fmla="*/ 148 w 206"/>
                <a:gd name="T27" fmla="*/ 799 h 811"/>
                <a:gd name="T28" fmla="*/ 126 w 206"/>
                <a:gd name="T29" fmla="*/ 808 h 811"/>
                <a:gd name="T30" fmla="*/ 103 w 206"/>
                <a:gd name="T31" fmla="*/ 811 h 811"/>
                <a:gd name="T32" fmla="*/ 79 w 206"/>
                <a:gd name="T33" fmla="*/ 808 h 811"/>
                <a:gd name="T34" fmla="*/ 57 w 206"/>
                <a:gd name="T35" fmla="*/ 799 h 811"/>
                <a:gd name="T36" fmla="*/ 38 w 206"/>
                <a:gd name="T37" fmla="*/ 786 h 811"/>
                <a:gd name="T38" fmla="*/ 22 w 206"/>
                <a:gd name="T39" fmla="*/ 768 h 811"/>
                <a:gd name="T40" fmla="*/ 10 w 206"/>
                <a:gd name="T41" fmla="*/ 746 h 811"/>
                <a:gd name="T42" fmla="*/ 2 w 206"/>
                <a:gd name="T43" fmla="*/ 722 h 811"/>
                <a:gd name="T44" fmla="*/ 0 w 206"/>
                <a:gd name="T45" fmla="*/ 695 h 811"/>
                <a:gd name="T46" fmla="*/ 0 w 206"/>
                <a:gd name="T47" fmla="*/ 116 h 811"/>
                <a:gd name="T48" fmla="*/ 2 w 206"/>
                <a:gd name="T49" fmla="*/ 90 h 811"/>
                <a:gd name="T50" fmla="*/ 10 w 206"/>
                <a:gd name="T51" fmla="*/ 65 h 811"/>
                <a:gd name="T52" fmla="*/ 22 w 206"/>
                <a:gd name="T53" fmla="*/ 44 h 811"/>
                <a:gd name="T54" fmla="*/ 38 w 206"/>
                <a:gd name="T55" fmla="*/ 26 h 811"/>
                <a:gd name="T56" fmla="*/ 57 w 206"/>
                <a:gd name="T57" fmla="*/ 12 h 811"/>
                <a:gd name="T58" fmla="*/ 79 w 206"/>
                <a:gd name="T59" fmla="*/ 3 h 811"/>
                <a:gd name="T60" fmla="*/ 103 w 206"/>
                <a:gd name="T61" fmla="*/ 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811">
                  <a:moveTo>
                    <a:pt x="103" y="0"/>
                  </a:moveTo>
                  <a:lnTo>
                    <a:pt x="126" y="3"/>
                  </a:lnTo>
                  <a:lnTo>
                    <a:pt x="148" y="12"/>
                  </a:lnTo>
                  <a:lnTo>
                    <a:pt x="167" y="26"/>
                  </a:lnTo>
                  <a:lnTo>
                    <a:pt x="183" y="44"/>
                  </a:lnTo>
                  <a:lnTo>
                    <a:pt x="195" y="65"/>
                  </a:lnTo>
                  <a:lnTo>
                    <a:pt x="203" y="90"/>
                  </a:lnTo>
                  <a:lnTo>
                    <a:pt x="206" y="116"/>
                  </a:lnTo>
                  <a:lnTo>
                    <a:pt x="206" y="695"/>
                  </a:lnTo>
                  <a:lnTo>
                    <a:pt x="203" y="722"/>
                  </a:lnTo>
                  <a:lnTo>
                    <a:pt x="195" y="746"/>
                  </a:lnTo>
                  <a:lnTo>
                    <a:pt x="183" y="768"/>
                  </a:lnTo>
                  <a:lnTo>
                    <a:pt x="167" y="786"/>
                  </a:lnTo>
                  <a:lnTo>
                    <a:pt x="148" y="799"/>
                  </a:lnTo>
                  <a:lnTo>
                    <a:pt x="126" y="808"/>
                  </a:lnTo>
                  <a:lnTo>
                    <a:pt x="103" y="811"/>
                  </a:lnTo>
                  <a:lnTo>
                    <a:pt x="79" y="808"/>
                  </a:lnTo>
                  <a:lnTo>
                    <a:pt x="57" y="799"/>
                  </a:lnTo>
                  <a:lnTo>
                    <a:pt x="38" y="786"/>
                  </a:lnTo>
                  <a:lnTo>
                    <a:pt x="22" y="768"/>
                  </a:lnTo>
                  <a:lnTo>
                    <a:pt x="10" y="746"/>
                  </a:lnTo>
                  <a:lnTo>
                    <a:pt x="2" y="722"/>
                  </a:lnTo>
                  <a:lnTo>
                    <a:pt x="0" y="695"/>
                  </a:lnTo>
                  <a:lnTo>
                    <a:pt x="0" y="116"/>
                  </a:lnTo>
                  <a:lnTo>
                    <a:pt x="2" y="90"/>
                  </a:lnTo>
                  <a:lnTo>
                    <a:pt x="10" y="65"/>
                  </a:lnTo>
                  <a:lnTo>
                    <a:pt x="22" y="44"/>
                  </a:lnTo>
                  <a:lnTo>
                    <a:pt x="38" y="26"/>
                  </a:lnTo>
                  <a:lnTo>
                    <a:pt x="57" y="12"/>
                  </a:lnTo>
                  <a:lnTo>
                    <a:pt x="79" y="3"/>
                  </a:lnTo>
                  <a:lnTo>
                    <a:pt x="103"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93" name="Freeform 43">
              <a:extLst>
                <a:ext uri="{FF2B5EF4-FFF2-40B4-BE49-F238E27FC236}">
                  <a16:creationId xmlns:a16="http://schemas.microsoft.com/office/drawing/2014/main" id="{79A0BCF2-E537-4857-AF69-745CD2E3DECF}"/>
                </a:ext>
              </a:extLst>
            </p:cNvPr>
            <p:cNvSpPr>
              <a:spLocks/>
            </p:cNvSpPr>
            <p:nvPr/>
          </p:nvSpPr>
          <p:spPr bwMode="auto">
            <a:xfrm>
              <a:off x="1805" y="820"/>
              <a:ext cx="26" cy="58"/>
            </a:xfrm>
            <a:custGeom>
              <a:avLst/>
              <a:gdLst>
                <a:gd name="T0" fmla="*/ 103 w 206"/>
                <a:gd name="T1" fmla="*/ 0 h 522"/>
                <a:gd name="T2" fmla="*/ 126 w 206"/>
                <a:gd name="T3" fmla="*/ 3 h 522"/>
                <a:gd name="T4" fmla="*/ 148 w 206"/>
                <a:gd name="T5" fmla="*/ 12 h 522"/>
                <a:gd name="T6" fmla="*/ 167 w 206"/>
                <a:gd name="T7" fmla="*/ 26 h 522"/>
                <a:gd name="T8" fmla="*/ 183 w 206"/>
                <a:gd name="T9" fmla="*/ 44 h 522"/>
                <a:gd name="T10" fmla="*/ 195 w 206"/>
                <a:gd name="T11" fmla="*/ 65 h 522"/>
                <a:gd name="T12" fmla="*/ 203 w 206"/>
                <a:gd name="T13" fmla="*/ 90 h 522"/>
                <a:gd name="T14" fmla="*/ 206 w 206"/>
                <a:gd name="T15" fmla="*/ 116 h 522"/>
                <a:gd name="T16" fmla="*/ 206 w 206"/>
                <a:gd name="T17" fmla="*/ 406 h 522"/>
                <a:gd name="T18" fmla="*/ 203 w 206"/>
                <a:gd name="T19" fmla="*/ 432 h 522"/>
                <a:gd name="T20" fmla="*/ 195 w 206"/>
                <a:gd name="T21" fmla="*/ 456 h 522"/>
                <a:gd name="T22" fmla="*/ 183 w 206"/>
                <a:gd name="T23" fmla="*/ 478 h 522"/>
                <a:gd name="T24" fmla="*/ 167 w 206"/>
                <a:gd name="T25" fmla="*/ 496 h 522"/>
                <a:gd name="T26" fmla="*/ 148 w 206"/>
                <a:gd name="T27" fmla="*/ 509 h 522"/>
                <a:gd name="T28" fmla="*/ 126 w 206"/>
                <a:gd name="T29" fmla="*/ 518 h 522"/>
                <a:gd name="T30" fmla="*/ 103 w 206"/>
                <a:gd name="T31" fmla="*/ 522 h 522"/>
                <a:gd name="T32" fmla="*/ 79 w 206"/>
                <a:gd name="T33" fmla="*/ 518 h 522"/>
                <a:gd name="T34" fmla="*/ 57 w 206"/>
                <a:gd name="T35" fmla="*/ 509 h 522"/>
                <a:gd name="T36" fmla="*/ 38 w 206"/>
                <a:gd name="T37" fmla="*/ 496 h 522"/>
                <a:gd name="T38" fmla="*/ 22 w 206"/>
                <a:gd name="T39" fmla="*/ 478 h 522"/>
                <a:gd name="T40" fmla="*/ 10 w 206"/>
                <a:gd name="T41" fmla="*/ 456 h 522"/>
                <a:gd name="T42" fmla="*/ 2 w 206"/>
                <a:gd name="T43" fmla="*/ 432 h 522"/>
                <a:gd name="T44" fmla="*/ 0 w 206"/>
                <a:gd name="T45" fmla="*/ 406 h 522"/>
                <a:gd name="T46" fmla="*/ 0 w 206"/>
                <a:gd name="T47" fmla="*/ 116 h 522"/>
                <a:gd name="T48" fmla="*/ 2 w 206"/>
                <a:gd name="T49" fmla="*/ 90 h 522"/>
                <a:gd name="T50" fmla="*/ 10 w 206"/>
                <a:gd name="T51" fmla="*/ 65 h 522"/>
                <a:gd name="T52" fmla="*/ 22 w 206"/>
                <a:gd name="T53" fmla="*/ 44 h 522"/>
                <a:gd name="T54" fmla="*/ 38 w 206"/>
                <a:gd name="T55" fmla="*/ 26 h 522"/>
                <a:gd name="T56" fmla="*/ 57 w 206"/>
                <a:gd name="T57" fmla="*/ 12 h 522"/>
                <a:gd name="T58" fmla="*/ 79 w 206"/>
                <a:gd name="T59" fmla="*/ 3 h 522"/>
                <a:gd name="T60" fmla="*/ 103 w 206"/>
                <a:gd name="T6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522">
                  <a:moveTo>
                    <a:pt x="103" y="0"/>
                  </a:moveTo>
                  <a:lnTo>
                    <a:pt x="126" y="3"/>
                  </a:lnTo>
                  <a:lnTo>
                    <a:pt x="148" y="12"/>
                  </a:lnTo>
                  <a:lnTo>
                    <a:pt x="167" y="26"/>
                  </a:lnTo>
                  <a:lnTo>
                    <a:pt x="183" y="44"/>
                  </a:lnTo>
                  <a:lnTo>
                    <a:pt x="195" y="65"/>
                  </a:lnTo>
                  <a:lnTo>
                    <a:pt x="203" y="90"/>
                  </a:lnTo>
                  <a:lnTo>
                    <a:pt x="206" y="116"/>
                  </a:lnTo>
                  <a:lnTo>
                    <a:pt x="206" y="406"/>
                  </a:lnTo>
                  <a:lnTo>
                    <a:pt x="203" y="432"/>
                  </a:lnTo>
                  <a:lnTo>
                    <a:pt x="195" y="456"/>
                  </a:lnTo>
                  <a:lnTo>
                    <a:pt x="183" y="478"/>
                  </a:lnTo>
                  <a:lnTo>
                    <a:pt x="167" y="496"/>
                  </a:lnTo>
                  <a:lnTo>
                    <a:pt x="148" y="509"/>
                  </a:lnTo>
                  <a:lnTo>
                    <a:pt x="126" y="518"/>
                  </a:lnTo>
                  <a:lnTo>
                    <a:pt x="103" y="522"/>
                  </a:lnTo>
                  <a:lnTo>
                    <a:pt x="79" y="518"/>
                  </a:lnTo>
                  <a:lnTo>
                    <a:pt x="57" y="509"/>
                  </a:lnTo>
                  <a:lnTo>
                    <a:pt x="38" y="496"/>
                  </a:lnTo>
                  <a:lnTo>
                    <a:pt x="22" y="478"/>
                  </a:lnTo>
                  <a:lnTo>
                    <a:pt x="10" y="456"/>
                  </a:lnTo>
                  <a:lnTo>
                    <a:pt x="2" y="432"/>
                  </a:lnTo>
                  <a:lnTo>
                    <a:pt x="0" y="406"/>
                  </a:lnTo>
                  <a:lnTo>
                    <a:pt x="0" y="116"/>
                  </a:lnTo>
                  <a:lnTo>
                    <a:pt x="2" y="90"/>
                  </a:lnTo>
                  <a:lnTo>
                    <a:pt x="10" y="65"/>
                  </a:lnTo>
                  <a:lnTo>
                    <a:pt x="22" y="44"/>
                  </a:lnTo>
                  <a:lnTo>
                    <a:pt x="38" y="26"/>
                  </a:lnTo>
                  <a:lnTo>
                    <a:pt x="57" y="12"/>
                  </a:lnTo>
                  <a:lnTo>
                    <a:pt x="79" y="3"/>
                  </a:lnTo>
                  <a:lnTo>
                    <a:pt x="103"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94" name="Freeform 44">
              <a:extLst>
                <a:ext uri="{FF2B5EF4-FFF2-40B4-BE49-F238E27FC236}">
                  <a16:creationId xmlns:a16="http://schemas.microsoft.com/office/drawing/2014/main" id="{537FF290-B335-4F66-A02B-7BE99AD8C2D2}"/>
                </a:ext>
              </a:extLst>
            </p:cNvPr>
            <p:cNvSpPr>
              <a:spLocks/>
            </p:cNvSpPr>
            <p:nvPr/>
          </p:nvSpPr>
          <p:spPr bwMode="auto">
            <a:xfrm>
              <a:off x="2043" y="820"/>
              <a:ext cx="26" cy="90"/>
            </a:xfrm>
            <a:custGeom>
              <a:avLst/>
              <a:gdLst>
                <a:gd name="T0" fmla="*/ 103 w 206"/>
                <a:gd name="T1" fmla="*/ 0 h 811"/>
                <a:gd name="T2" fmla="*/ 126 w 206"/>
                <a:gd name="T3" fmla="*/ 3 h 811"/>
                <a:gd name="T4" fmla="*/ 148 w 206"/>
                <a:gd name="T5" fmla="*/ 12 h 811"/>
                <a:gd name="T6" fmla="*/ 167 w 206"/>
                <a:gd name="T7" fmla="*/ 26 h 811"/>
                <a:gd name="T8" fmla="*/ 183 w 206"/>
                <a:gd name="T9" fmla="*/ 44 h 811"/>
                <a:gd name="T10" fmla="*/ 195 w 206"/>
                <a:gd name="T11" fmla="*/ 65 h 811"/>
                <a:gd name="T12" fmla="*/ 203 w 206"/>
                <a:gd name="T13" fmla="*/ 90 h 811"/>
                <a:gd name="T14" fmla="*/ 206 w 206"/>
                <a:gd name="T15" fmla="*/ 116 h 811"/>
                <a:gd name="T16" fmla="*/ 206 w 206"/>
                <a:gd name="T17" fmla="*/ 695 h 811"/>
                <a:gd name="T18" fmla="*/ 203 w 206"/>
                <a:gd name="T19" fmla="*/ 722 h 811"/>
                <a:gd name="T20" fmla="*/ 195 w 206"/>
                <a:gd name="T21" fmla="*/ 746 h 811"/>
                <a:gd name="T22" fmla="*/ 183 w 206"/>
                <a:gd name="T23" fmla="*/ 768 h 811"/>
                <a:gd name="T24" fmla="*/ 167 w 206"/>
                <a:gd name="T25" fmla="*/ 786 h 811"/>
                <a:gd name="T26" fmla="*/ 148 w 206"/>
                <a:gd name="T27" fmla="*/ 799 h 811"/>
                <a:gd name="T28" fmla="*/ 126 w 206"/>
                <a:gd name="T29" fmla="*/ 808 h 811"/>
                <a:gd name="T30" fmla="*/ 103 w 206"/>
                <a:gd name="T31" fmla="*/ 811 h 811"/>
                <a:gd name="T32" fmla="*/ 79 w 206"/>
                <a:gd name="T33" fmla="*/ 808 h 811"/>
                <a:gd name="T34" fmla="*/ 57 w 206"/>
                <a:gd name="T35" fmla="*/ 799 h 811"/>
                <a:gd name="T36" fmla="*/ 38 w 206"/>
                <a:gd name="T37" fmla="*/ 786 h 811"/>
                <a:gd name="T38" fmla="*/ 22 w 206"/>
                <a:gd name="T39" fmla="*/ 768 h 811"/>
                <a:gd name="T40" fmla="*/ 10 w 206"/>
                <a:gd name="T41" fmla="*/ 746 h 811"/>
                <a:gd name="T42" fmla="*/ 2 w 206"/>
                <a:gd name="T43" fmla="*/ 722 h 811"/>
                <a:gd name="T44" fmla="*/ 0 w 206"/>
                <a:gd name="T45" fmla="*/ 695 h 811"/>
                <a:gd name="T46" fmla="*/ 0 w 206"/>
                <a:gd name="T47" fmla="*/ 116 h 811"/>
                <a:gd name="T48" fmla="*/ 2 w 206"/>
                <a:gd name="T49" fmla="*/ 90 h 811"/>
                <a:gd name="T50" fmla="*/ 10 w 206"/>
                <a:gd name="T51" fmla="*/ 65 h 811"/>
                <a:gd name="T52" fmla="*/ 22 w 206"/>
                <a:gd name="T53" fmla="*/ 44 h 811"/>
                <a:gd name="T54" fmla="*/ 38 w 206"/>
                <a:gd name="T55" fmla="*/ 26 h 811"/>
                <a:gd name="T56" fmla="*/ 57 w 206"/>
                <a:gd name="T57" fmla="*/ 12 h 811"/>
                <a:gd name="T58" fmla="*/ 79 w 206"/>
                <a:gd name="T59" fmla="*/ 3 h 811"/>
                <a:gd name="T60" fmla="*/ 103 w 206"/>
                <a:gd name="T61" fmla="*/ 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811">
                  <a:moveTo>
                    <a:pt x="103" y="0"/>
                  </a:moveTo>
                  <a:lnTo>
                    <a:pt x="126" y="3"/>
                  </a:lnTo>
                  <a:lnTo>
                    <a:pt x="148" y="12"/>
                  </a:lnTo>
                  <a:lnTo>
                    <a:pt x="167" y="26"/>
                  </a:lnTo>
                  <a:lnTo>
                    <a:pt x="183" y="44"/>
                  </a:lnTo>
                  <a:lnTo>
                    <a:pt x="195" y="65"/>
                  </a:lnTo>
                  <a:lnTo>
                    <a:pt x="203" y="90"/>
                  </a:lnTo>
                  <a:lnTo>
                    <a:pt x="206" y="116"/>
                  </a:lnTo>
                  <a:lnTo>
                    <a:pt x="206" y="695"/>
                  </a:lnTo>
                  <a:lnTo>
                    <a:pt x="203" y="722"/>
                  </a:lnTo>
                  <a:lnTo>
                    <a:pt x="195" y="746"/>
                  </a:lnTo>
                  <a:lnTo>
                    <a:pt x="183" y="768"/>
                  </a:lnTo>
                  <a:lnTo>
                    <a:pt x="167" y="786"/>
                  </a:lnTo>
                  <a:lnTo>
                    <a:pt x="148" y="799"/>
                  </a:lnTo>
                  <a:lnTo>
                    <a:pt x="126" y="808"/>
                  </a:lnTo>
                  <a:lnTo>
                    <a:pt x="103" y="811"/>
                  </a:lnTo>
                  <a:lnTo>
                    <a:pt x="79" y="808"/>
                  </a:lnTo>
                  <a:lnTo>
                    <a:pt x="57" y="799"/>
                  </a:lnTo>
                  <a:lnTo>
                    <a:pt x="38" y="786"/>
                  </a:lnTo>
                  <a:lnTo>
                    <a:pt x="22" y="768"/>
                  </a:lnTo>
                  <a:lnTo>
                    <a:pt x="10" y="746"/>
                  </a:lnTo>
                  <a:lnTo>
                    <a:pt x="2" y="722"/>
                  </a:lnTo>
                  <a:lnTo>
                    <a:pt x="0" y="695"/>
                  </a:lnTo>
                  <a:lnTo>
                    <a:pt x="0" y="116"/>
                  </a:lnTo>
                  <a:lnTo>
                    <a:pt x="2" y="90"/>
                  </a:lnTo>
                  <a:lnTo>
                    <a:pt x="10" y="65"/>
                  </a:lnTo>
                  <a:lnTo>
                    <a:pt x="22" y="44"/>
                  </a:lnTo>
                  <a:lnTo>
                    <a:pt x="38" y="26"/>
                  </a:lnTo>
                  <a:lnTo>
                    <a:pt x="57" y="12"/>
                  </a:lnTo>
                  <a:lnTo>
                    <a:pt x="79" y="3"/>
                  </a:lnTo>
                  <a:lnTo>
                    <a:pt x="103"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95" name="Freeform 45">
              <a:extLst>
                <a:ext uri="{FF2B5EF4-FFF2-40B4-BE49-F238E27FC236}">
                  <a16:creationId xmlns:a16="http://schemas.microsoft.com/office/drawing/2014/main" id="{7CC9B72C-E9B4-46E3-91ED-05E27CE27541}"/>
                </a:ext>
              </a:extLst>
            </p:cNvPr>
            <p:cNvSpPr>
              <a:spLocks/>
            </p:cNvSpPr>
            <p:nvPr/>
          </p:nvSpPr>
          <p:spPr bwMode="auto">
            <a:xfrm>
              <a:off x="2043" y="820"/>
              <a:ext cx="26" cy="58"/>
            </a:xfrm>
            <a:custGeom>
              <a:avLst/>
              <a:gdLst>
                <a:gd name="T0" fmla="*/ 103 w 206"/>
                <a:gd name="T1" fmla="*/ 0 h 522"/>
                <a:gd name="T2" fmla="*/ 126 w 206"/>
                <a:gd name="T3" fmla="*/ 3 h 522"/>
                <a:gd name="T4" fmla="*/ 148 w 206"/>
                <a:gd name="T5" fmla="*/ 12 h 522"/>
                <a:gd name="T6" fmla="*/ 167 w 206"/>
                <a:gd name="T7" fmla="*/ 26 h 522"/>
                <a:gd name="T8" fmla="*/ 183 w 206"/>
                <a:gd name="T9" fmla="*/ 44 h 522"/>
                <a:gd name="T10" fmla="*/ 195 w 206"/>
                <a:gd name="T11" fmla="*/ 65 h 522"/>
                <a:gd name="T12" fmla="*/ 203 w 206"/>
                <a:gd name="T13" fmla="*/ 90 h 522"/>
                <a:gd name="T14" fmla="*/ 206 w 206"/>
                <a:gd name="T15" fmla="*/ 116 h 522"/>
                <a:gd name="T16" fmla="*/ 206 w 206"/>
                <a:gd name="T17" fmla="*/ 406 h 522"/>
                <a:gd name="T18" fmla="*/ 203 w 206"/>
                <a:gd name="T19" fmla="*/ 432 h 522"/>
                <a:gd name="T20" fmla="*/ 195 w 206"/>
                <a:gd name="T21" fmla="*/ 456 h 522"/>
                <a:gd name="T22" fmla="*/ 183 w 206"/>
                <a:gd name="T23" fmla="*/ 478 h 522"/>
                <a:gd name="T24" fmla="*/ 167 w 206"/>
                <a:gd name="T25" fmla="*/ 496 h 522"/>
                <a:gd name="T26" fmla="*/ 148 w 206"/>
                <a:gd name="T27" fmla="*/ 509 h 522"/>
                <a:gd name="T28" fmla="*/ 126 w 206"/>
                <a:gd name="T29" fmla="*/ 518 h 522"/>
                <a:gd name="T30" fmla="*/ 103 w 206"/>
                <a:gd name="T31" fmla="*/ 522 h 522"/>
                <a:gd name="T32" fmla="*/ 79 w 206"/>
                <a:gd name="T33" fmla="*/ 518 h 522"/>
                <a:gd name="T34" fmla="*/ 57 w 206"/>
                <a:gd name="T35" fmla="*/ 509 h 522"/>
                <a:gd name="T36" fmla="*/ 38 w 206"/>
                <a:gd name="T37" fmla="*/ 496 h 522"/>
                <a:gd name="T38" fmla="*/ 22 w 206"/>
                <a:gd name="T39" fmla="*/ 478 h 522"/>
                <a:gd name="T40" fmla="*/ 10 w 206"/>
                <a:gd name="T41" fmla="*/ 456 h 522"/>
                <a:gd name="T42" fmla="*/ 2 w 206"/>
                <a:gd name="T43" fmla="*/ 432 h 522"/>
                <a:gd name="T44" fmla="*/ 0 w 206"/>
                <a:gd name="T45" fmla="*/ 406 h 522"/>
                <a:gd name="T46" fmla="*/ 0 w 206"/>
                <a:gd name="T47" fmla="*/ 116 h 522"/>
                <a:gd name="T48" fmla="*/ 2 w 206"/>
                <a:gd name="T49" fmla="*/ 90 h 522"/>
                <a:gd name="T50" fmla="*/ 10 w 206"/>
                <a:gd name="T51" fmla="*/ 65 h 522"/>
                <a:gd name="T52" fmla="*/ 22 w 206"/>
                <a:gd name="T53" fmla="*/ 44 h 522"/>
                <a:gd name="T54" fmla="*/ 38 w 206"/>
                <a:gd name="T55" fmla="*/ 26 h 522"/>
                <a:gd name="T56" fmla="*/ 57 w 206"/>
                <a:gd name="T57" fmla="*/ 12 h 522"/>
                <a:gd name="T58" fmla="*/ 79 w 206"/>
                <a:gd name="T59" fmla="*/ 3 h 522"/>
                <a:gd name="T60" fmla="*/ 103 w 206"/>
                <a:gd name="T6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522">
                  <a:moveTo>
                    <a:pt x="103" y="0"/>
                  </a:moveTo>
                  <a:lnTo>
                    <a:pt x="126" y="3"/>
                  </a:lnTo>
                  <a:lnTo>
                    <a:pt x="148" y="12"/>
                  </a:lnTo>
                  <a:lnTo>
                    <a:pt x="167" y="26"/>
                  </a:lnTo>
                  <a:lnTo>
                    <a:pt x="183" y="44"/>
                  </a:lnTo>
                  <a:lnTo>
                    <a:pt x="195" y="65"/>
                  </a:lnTo>
                  <a:lnTo>
                    <a:pt x="203" y="90"/>
                  </a:lnTo>
                  <a:lnTo>
                    <a:pt x="206" y="116"/>
                  </a:lnTo>
                  <a:lnTo>
                    <a:pt x="206" y="406"/>
                  </a:lnTo>
                  <a:lnTo>
                    <a:pt x="203" y="432"/>
                  </a:lnTo>
                  <a:lnTo>
                    <a:pt x="195" y="456"/>
                  </a:lnTo>
                  <a:lnTo>
                    <a:pt x="183" y="478"/>
                  </a:lnTo>
                  <a:lnTo>
                    <a:pt x="167" y="496"/>
                  </a:lnTo>
                  <a:lnTo>
                    <a:pt x="148" y="509"/>
                  </a:lnTo>
                  <a:lnTo>
                    <a:pt x="126" y="518"/>
                  </a:lnTo>
                  <a:lnTo>
                    <a:pt x="103" y="522"/>
                  </a:lnTo>
                  <a:lnTo>
                    <a:pt x="79" y="518"/>
                  </a:lnTo>
                  <a:lnTo>
                    <a:pt x="57" y="509"/>
                  </a:lnTo>
                  <a:lnTo>
                    <a:pt x="38" y="496"/>
                  </a:lnTo>
                  <a:lnTo>
                    <a:pt x="22" y="478"/>
                  </a:lnTo>
                  <a:lnTo>
                    <a:pt x="10" y="456"/>
                  </a:lnTo>
                  <a:lnTo>
                    <a:pt x="2" y="432"/>
                  </a:lnTo>
                  <a:lnTo>
                    <a:pt x="0" y="406"/>
                  </a:lnTo>
                  <a:lnTo>
                    <a:pt x="0" y="116"/>
                  </a:lnTo>
                  <a:lnTo>
                    <a:pt x="2" y="90"/>
                  </a:lnTo>
                  <a:lnTo>
                    <a:pt x="10" y="65"/>
                  </a:lnTo>
                  <a:lnTo>
                    <a:pt x="22" y="44"/>
                  </a:lnTo>
                  <a:lnTo>
                    <a:pt x="38" y="26"/>
                  </a:lnTo>
                  <a:lnTo>
                    <a:pt x="57" y="12"/>
                  </a:lnTo>
                  <a:lnTo>
                    <a:pt x="79" y="3"/>
                  </a:lnTo>
                  <a:lnTo>
                    <a:pt x="103"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96" name="Freeform 46">
              <a:extLst>
                <a:ext uri="{FF2B5EF4-FFF2-40B4-BE49-F238E27FC236}">
                  <a16:creationId xmlns:a16="http://schemas.microsoft.com/office/drawing/2014/main" id="{1E83811D-35C4-44E2-9F69-B571477615AE}"/>
                </a:ext>
              </a:extLst>
            </p:cNvPr>
            <p:cNvSpPr>
              <a:spLocks/>
            </p:cNvSpPr>
            <p:nvPr/>
          </p:nvSpPr>
          <p:spPr bwMode="auto">
            <a:xfrm>
              <a:off x="1895" y="827"/>
              <a:ext cx="90" cy="12"/>
            </a:xfrm>
            <a:custGeom>
              <a:avLst/>
              <a:gdLst>
                <a:gd name="T0" fmla="*/ 51 w 721"/>
                <a:gd name="T1" fmla="*/ 0 h 116"/>
                <a:gd name="T2" fmla="*/ 669 w 721"/>
                <a:gd name="T3" fmla="*/ 0 h 116"/>
                <a:gd name="T4" fmla="*/ 686 w 721"/>
                <a:gd name="T5" fmla="*/ 3 h 116"/>
                <a:gd name="T6" fmla="*/ 700 w 721"/>
                <a:gd name="T7" fmla="*/ 12 h 116"/>
                <a:gd name="T8" fmla="*/ 711 w 721"/>
                <a:gd name="T9" fmla="*/ 24 h 116"/>
                <a:gd name="T10" fmla="*/ 718 w 721"/>
                <a:gd name="T11" fmla="*/ 40 h 116"/>
                <a:gd name="T12" fmla="*/ 721 w 721"/>
                <a:gd name="T13" fmla="*/ 58 h 116"/>
                <a:gd name="T14" fmla="*/ 718 w 721"/>
                <a:gd name="T15" fmla="*/ 77 h 116"/>
                <a:gd name="T16" fmla="*/ 711 w 721"/>
                <a:gd name="T17" fmla="*/ 93 h 116"/>
                <a:gd name="T18" fmla="*/ 700 w 721"/>
                <a:gd name="T19" fmla="*/ 105 h 116"/>
                <a:gd name="T20" fmla="*/ 686 w 721"/>
                <a:gd name="T21" fmla="*/ 113 h 116"/>
                <a:gd name="T22" fmla="*/ 669 w 721"/>
                <a:gd name="T23" fmla="*/ 116 h 116"/>
                <a:gd name="T24" fmla="*/ 51 w 721"/>
                <a:gd name="T25" fmla="*/ 116 h 116"/>
                <a:gd name="T26" fmla="*/ 35 w 721"/>
                <a:gd name="T27" fmla="*/ 113 h 116"/>
                <a:gd name="T28" fmla="*/ 21 w 721"/>
                <a:gd name="T29" fmla="*/ 105 h 116"/>
                <a:gd name="T30" fmla="*/ 10 w 721"/>
                <a:gd name="T31" fmla="*/ 93 h 116"/>
                <a:gd name="T32" fmla="*/ 2 w 721"/>
                <a:gd name="T33" fmla="*/ 77 h 116"/>
                <a:gd name="T34" fmla="*/ 0 w 721"/>
                <a:gd name="T35" fmla="*/ 58 h 116"/>
                <a:gd name="T36" fmla="*/ 2 w 721"/>
                <a:gd name="T37" fmla="*/ 40 h 116"/>
                <a:gd name="T38" fmla="*/ 10 w 721"/>
                <a:gd name="T39" fmla="*/ 24 h 116"/>
                <a:gd name="T40" fmla="*/ 21 w 721"/>
                <a:gd name="T41" fmla="*/ 12 h 116"/>
                <a:gd name="T42" fmla="*/ 35 w 721"/>
                <a:gd name="T43" fmla="*/ 3 h 116"/>
                <a:gd name="T44" fmla="*/ 51 w 721"/>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1" h="116">
                  <a:moveTo>
                    <a:pt x="51" y="0"/>
                  </a:moveTo>
                  <a:lnTo>
                    <a:pt x="669" y="0"/>
                  </a:lnTo>
                  <a:lnTo>
                    <a:pt x="686" y="3"/>
                  </a:lnTo>
                  <a:lnTo>
                    <a:pt x="700" y="12"/>
                  </a:lnTo>
                  <a:lnTo>
                    <a:pt x="711" y="24"/>
                  </a:lnTo>
                  <a:lnTo>
                    <a:pt x="718" y="40"/>
                  </a:lnTo>
                  <a:lnTo>
                    <a:pt x="721" y="58"/>
                  </a:lnTo>
                  <a:lnTo>
                    <a:pt x="718" y="77"/>
                  </a:lnTo>
                  <a:lnTo>
                    <a:pt x="711" y="93"/>
                  </a:lnTo>
                  <a:lnTo>
                    <a:pt x="700" y="105"/>
                  </a:lnTo>
                  <a:lnTo>
                    <a:pt x="686" y="113"/>
                  </a:lnTo>
                  <a:lnTo>
                    <a:pt x="669" y="116"/>
                  </a:lnTo>
                  <a:lnTo>
                    <a:pt x="51" y="116"/>
                  </a:lnTo>
                  <a:lnTo>
                    <a:pt x="35" y="113"/>
                  </a:lnTo>
                  <a:lnTo>
                    <a:pt x="21" y="105"/>
                  </a:lnTo>
                  <a:lnTo>
                    <a:pt x="10" y="93"/>
                  </a:lnTo>
                  <a:lnTo>
                    <a:pt x="2" y="77"/>
                  </a:lnTo>
                  <a:lnTo>
                    <a:pt x="0" y="58"/>
                  </a:lnTo>
                  <a:lnTo>
                    <a:pt x="2" y="40"/>
                  </a:lnTo>
                  <a:lnTo>
                    <a:pt x="10" y="24"/>
                  </a:lnTo>
                  <a:lnTo>
                    <a:pt x="21" y="12"/>
                  </a:lnTo>
                  <a:lnTo>
                    <a:pt x="35" y="3"/>
                  </a:lnTo>
                  <a:lnTo>
                    <a:pt x="51"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297" name="Group 49">
            <a:extLst>
              <a:ext uri="{FF2B5EF4-FFF2-40B4-BE49-F238E27FC236}">
                <a16:creationId xmlns:a16="http://schemas.microsoft.com/office/drawing/2014/main" id="{AE2238A0-4BFD-4C94-BE7A-138F6EAB6CBB}"/>
              </a:ext>
            </a:extLst>
          </p:cNvPr>
          <p:cNvGrpSpPr>
            <a:grpSpLocks noChangeAspect="1"/>
          </p:cNvGrpSpPr>
          <p:nvPr/>
        </p:nvGrpSpPr>
        <p:grpSpPr bwMode="auto">
          <a:xfrm>
            <a:off x="4033098" y="1573475"/>
            <a:ext cx="484013" cy="370333"/>
            <a:chOff x="2554" y="636"/>
            <a:chExt cx="413" cy="316"/>
          </a:xfrm>
        </p:grpSpPr>
        <p:sp>
          <p:nvSpPr>
            <p:cNvPr id="298" name="Rectangle 51">
              <a:extLst>
                <a:ext uri="{FF2B5EF4-FFF2-40B4-BE49-F238E27FC236}">
                  <a16:creationId xmlns:a16="http://schemas.microsoft.com/office/drawing/2014/main" id="{F733627E-8FA9-464C-9AF5-0121659438E1}"/>
                </a:ext>
              </a:extLst>
            </p:cNvPr>
            <p:cNvSpPr>
              <a:spLocks noChangeArrowheads="1"/>
            </p:cNvSpPr>
            <p:nvPr/>
          </p:nvSpPr>
          <p:spPr bwMode="auto">
            <a:xfrm>
              <a:off x="2580" y="694"/>
              <a:ext cx="361" cy="251"/>
            </a:xfrm>
            <a:prstGeom prst="rect">
              <a:avLst/>
            </a:prstGeom>
            <a:solidFill>
              <a:srgbClr val="FFE1B2"/>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299" name="Rectangle 52">
              <a:extLst>
                <a:ext uri="{FF2B5EF4-FFF2-40B4-BE49-F238E27FC236}">
                  <a16:creationId xmlns:a16="http://schemas.microsoft.com/office/drawing/2014/main" id="{6805AFCA-1859-4982-9EEA-5F25B0572596}"/>
                </a:ext>
              </a:extLst>
            </p:cNvPr>
            <p:cNvSpPr>
              <a:spLocks noChangeArrowheads="1"/>
            </p:cNvSpPr>
            <p:nvPr/>
          </p:nvSpPr>
          <p:spPr bwMode="auto">
            <a:xfrm>
              <a:off x="2580" y="907"/>
              <a:ext cx="361" cy="38"/>
            </a:xfrm>
            <a:prstGeom prst="rect">
              <a:avLst/>
            </a:prstGeom>
            <a:solidFill>
              <a:srgbClr val="FFB980"/>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00" name="Rectangle 53">
              <a:extLst>
                <a:ext uri="{FF2B5EF4-FFF2-40B4-BE49-F238E27FC236}">
                  <a16:creationId xmlns:a16="http://schemas.microsoft.com/office/drawing/2014/main" id="{4FF181C5-FFBA-472D-BF2E-E68CB404988F}"/>
                </a:ext>
              </a:extLst>
            </p:cNvPr>
            <p:cNvSpPr>
              <a:spLocks noChangeArrowheads="1"/>
            </p:cNvSpPr>
            <p:nvPr/>
          </p:nvSpPr>
          <p:spPr bwMode="auto">
            <a:xfrm>
              <a:off x="2580" y="681"/>
              <a:ext cx="361" cy="46"/>
            </a:xfrm>
            <a:prstGeom prst="rect">
              <a:avLst/>
            </a:prstGeom>
            <a:solidFill>
              <a:srgbClr val="FFB980"/>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01" name="Freeform 54">
              <a:extLst>
                <a:ext uri="{FF2B5EF4-FFF2-40B4-BE49-F238E27FC236}">
                  <a16:creationId xmlns:a16="http://schemas.microsoft.com/office/drawing/2014/main" id="{5F98BEEA-157C-4DB0-8482-33BFB3A445FB}"/>
                </a:ext>
              </a:extLst>
            </p:cNvPr>
            <p:cNvSpPr>
              <a:spLocks/>
            </p:cNvSpPr>
            <p:nvPr/>
          </p:nvSpPr>
          <p:spPr bwMode="auto">
            <a:xfrm>
              <a:off x="2612" y="739"/>
              <a:ext cx="103" cy="200"/>
            </a:xfrm>
            <a:custGeom>
              <a:avLst/>
              <a:gdLst>
                <a:gd name="T0" fmla="*/ 51 w 825"/>
                <a:gd name="T1" fmla="*/ 0 h 1598"/>
                <a:gd name="T2" fmla="*/ 772 w 825"/>
                <a:gd name="T3" fmla="*/ 0 h 1598"/>
                <a:gd name="T4" fmla="*/ 790 w 825"/>
                <a:gd name="T5" fmla="*/ 2 h 1598"/>
                <a:gd name="T6" fmla="*/ 804 w 825"/>
                <a:gd name="T7" fmla="*/ 10 h 1598"/>
                <a:gd name="T8" fmla="*/ 815 w 825"/>
                <a:gd name="T9" fmla="*/ 21 h 1598"/>
                <a:gd name="T10" fmla="*/ 822 w 825"/>
                <a:gd name="T11" fmla="*/ 35 h 1598"/>
                <a:gd name="T12" fmla="*/ 825 w 825"/>
                <a:gd name="T13" fmla="*/ 51 h 1598"/>
                <a:gd name="T14" fmla="*/ 825 w 825"/>
                <a:gd name="T15" fmla="*/ 1598 h 1598"/>
                <a:gd name="T16" fmla="*/ 0 w 825"/>
                <a:gd name="T17" fmla="*/ 1598 h 1598"/>
                <a:gd name="T18" fmla="*/ 0 w 825"/>
                <a:gd name="T19" fmla="*/ 51 h 1598"/>
                <a:gd name="T20" fmla="*/ 2 w 825"/>
                <a:gd name="T21" fmla="*/ 35 h 1598"/>
                <a:gd name="T22" fmla="*/ 10 w 825"/>
                <a:gd name="T23" fmla="*/ 21 h 1598"/>
                <a:gd name="T24" fmla="*/ 21 w 825"/>
                <a:gd name="T25" fmla="*/ 10 h 1598"/>
                <a:gd name="T26" fmla="*/ 35 w 825"/>
                <a:gd name="T27" fmla="*/ 2 h 1598"/>
                <a:gd name="T28" fmla="*/ 51 w 825"/>
                <a:gd name="T29"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5" h="1598">
                  <a:moveTo>
                    <a:pt x="51" y="0"/>
                  </a:moveTo>
                  <a:lnTo>
                    <a:pt x="772" y="0"/>
                  </a:lnTo>
                  <a:lnTo>
                    <a:pt x="790" y="2"/>
                  </a:lnTo>
                  <a:lnTo>
                    <a:pt x="804" y="10"/>
                  </a:lnTo>
                  <a:lnTo>
                    <a:pt x="815" y="21"/>
                  </a:lnTo>
                  <a:lnTo>
                    <a:pt x="822" y="35"/>
                  </a:lnTo>
                  <a:lnTo>
                    <a:pt x="825" y="51"/>
                  </a:lnTo>
                  <a:lnTo>
                    <a:pt x="825" y="1598"/>
                  </a:lnTo>
                  <a:lnTo>
                    <a:pt x="0" y="1598"/>
                  </a:lnTo>
                  <a:lnTo>
                    <a:pt x="0" y="51"/>
                  </a:lnTo>
                  <a:lnTo>
                    <a:pt x="2" y="35"/>
                  </a:lnTo>
                  <a:lnTo>
                    <a:pt x="10" y="21"/>
                  </a:lnTo>
                  <a:lnTo>
                    <a:pt x="21" y="10"/>
                  </a:lnTo>
                  <a:lnTo>
                    <a:pt x="35" y="2"/>
                  </a:lnTo>
                  <a:lnTo>
                    <a:pt x="51"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02" name="Freeform 55">
              <a:extLst>
                <a:ext uri="{FF2B5EF4-FFF2-40B4-BE49-F238E27FC236}">
                  <a16:creationId xmlns:a16="http://schemas.microsoft.com/office/drawing/2014/main" id="{CEB82D3B-2621-4994-9CAD-4B93BFE1F9C1}"/>
                </a:ext>
              </a:extLst>
            </p:cNvPr>
            <p:cNvSpPr>
              <a:spLocks/>
            </p:cNvSpPr>
            <p:nvPr/>
          </p:nvSpPr>
          <p:spPr bwMode="auto">
            <a:xfrm>
              <a:off x="2554" y="939"/>
              <a:ext cx="413" cy="13"/>
            </a:xfrm>
            <a:custGeom>
              <a:avLst/>
              <a:gdLst>
                <a:gd name="T0" fmla="*/ 51 w 3301"/>
                <a:gd name="T1" fmla="*/ 0 h 103"/>
                <a:gd name="T2" fmla="*/ 3249 w 3301"/>
                <a:gd name="T3" fmla="*/ 0 h 103"/>
                <a:gd name="T4" fmla="*/ 3266 w 3301"/>
                <a:gd name="T5" fmla="*/ 2 h 103"/>
                <a:gd name="T6" fmla="*/ 3280 w 3301"/>
                <a:gd name="T7" fmla="*/ 10 h 103"/>
                <a:gd name="T8" fmla="*/ 3291 w 3301"/>
                <a:gd name="T9" fmla="*/ 21 h 103"/>
                <a:gd name="T10" fmla="*/ 3298 w 3301"/>
                <a:gd name="T11" fmla="*/ 35 h 103"/>
                <a:gd name="T12" fmla="*/ 3301 w 3301"/>
                <a:gd name="T13" fmla="*/ 51 h 103"/>
                <a:gd name="T14" fmla="*/ 3298 w 3301"/>
                <a:gd name="T15" fmla="*/ 67 h 103"/>
                <a:gd name="T16" fmla="*/ 3291 w 3301"/>
                <a:gd name="T17" fmla="*/ 82 h 103"/>
                <a:gd name="T18" fmla="*/ 3280 w 3301"/>
                <a:gd name="T19" fmla="*/ 93 h 103"/>
                <a:gd name="T20" fmla="*/ 3266 w 3301"/>
                <a:gd name="T21" fmla="*/ 100 h 103"/>
                <a:gd name="T22" fmla="*/ 3249 w 3301"/>
                <a:gd name="T23" fmla="*/ 103 h 103"/>
                <a:gd name="T24" fmla="*/ 51 w 3301"/>
                <a:gd name="T25" fmla="*/ 103 h 103"/>
                <a:gd name="T26" fmla="*/ 35 w 3301"/>
                <a:gd name="T27" fmla="*/ 100 h 103"/>
                <a:gd name="T28" fmla="*/ 21 w 3301"/>
                <a:gd name="T29" fmla="*/ 93 h 103"/>
                <a:gd name="T30" fmla="*/ 10 w 3301"/>
                <a:gd name="T31" fmla="*/ 82 h 103"/>
                <a:gd name="T32" fmla="*/ 3 w 3301"/>
                <a:gd name="T33" fmla="*/ 67 h 103"/>
                <a:gd name="T34" fmla="*/ 0 w 3301"/>
                <a:gd name="T35" fmla="*/ 51 h 103"/>
                <a:gd name="T36" fmla="*/ 3 w 3301"/>
                <a:gd name="T37" fmla="*/ 35 h 103"/>
                <a:gd name="T38" fmla="*/ 10 w 3301"/>
                <a:gd name="T39" fmla="*/ 21 h 103"/>
                <a:gd name="T40" fmla="*/ 21 w 3301"/>
                <a:gd name="T41" fmla="*/ 10 h 103"/>
                <a:gd name="T42" fmla="*/ 35 w 3301"/>
                <a:gd name="T43" fmla="*/ 2 h 103"/>
                <a:gd name="T44" fmla="*/ 51 w 3301"/>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01" h="103">
                  <a:moveTo>
                    <a:pt x="51" y="0"/>
                  </a:moveTo>
                  <a:lnTo>
                    <a:pt x="3249" y="0"/>
                  </a:lnTo>
                  <a:lnTo>
                    <a:pt x="3266" y="2"/>
                  </a:lnTo>
                  <a:lnTo>
                    <a:pt x="3280" y="10"/>
                  </a:lnTo>
                  <a:lnTo>
                    <a:pt x="3291" y="21"/>
                  </a:lnTo>
                  <a:lnTo>
                    <a:pt x="3298" y="35"/>
                  </a:lnTo>
                  <a:lnTo>
                    <a:pt x="3301" y="51"/>
                  </a:lnTo>
                  <a:lnTo>
                    <a:pt x="3298" y="67"/>
                  </a:lnTo>
                  <a:lnTo>
                    <a:pt x="3291" y="82"/>
                  </a:lnTo>
                  <a:lnTo>
                    <a:pt x="3280" y="93"/>
                  </a:lnTo>
                  <a:lnTo>
                    <a:pt x="3266" y="100"/>
                  </a:lnTo>
                  <a:lnTo>
                    <a:pt x="3249" y="103"/>
                  </a:lnTo>
                  <a:lnTo>
                    <a:pt x="51" y="103"/>
                  </a:lnTo>
                  <a:lnTo>
                    <a:pt x="35" y="100"/>
                  </a:lnTo>
                  <a:lnTo>
                    <a:pt x="21" y="93"/>
                  </a:lnTo>
                  <a:lnTo>
                    <a:pt x="10" y="82"/>
                  </a:lnTo>
                  <a:lnTo>
                    <a:pt x="3" y="67"/>
                  </a:lnTo>
                  <a:lnTo>
                    <a:pt x="0" y="51"/>
                  </a:lnTo>
                  <a:lnTo>
                    <a:pt x="3" y="35"/>
                  </a:lnTo>
                  <a:lnTo>
                    <a:pt x="10" y="21"/>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03" name="Freeform 56">
              <a:extLst>
                <a:ext uri="{FF2B5EF4-FFF2-40B4-BE49-F238E27FC236}">
                  <a16:creationId xmlns:a16="http://schemas.microsoft.com/office/drawing/2014/main" id="{7C003B7F-F1D9-49E1-9C84-EACA065D19DE}"/>
                </a:ext>
              </a:extLst>
            </p:cNvPr>
            <p:cNvSpPr>
              <a:spLocks/>
            </p:cNvSpPr>
            <p:nvPr/>
          </p:nvSpPr>
          <p:spPr bwMode="auto">
            <a:xfrm>
              <a:off x="2689" y="836"/>
              <a:ext cx="13" cy="26"/>
            </a:xfrm>
            <a:custGeom>
              <a:avLst/>
              <a:gdLst>
                <a:gd name="T0" fmla="*/ 51 w 103"/>
                <a:gd name="T1" fmla="*/ 0 h 206"/>
                <a:gd name="T2" fmla="*/ 68 w 103"/>
                <a:gd name="T3" fmla="*/ 3 h 206"/>
                <a:gd name="T4" fmla="*/ 82 w 103"/>
                <a:gd name="T5" fmla="*/ 10 h 206"/>
                <a:gd name="T6" fmla="*/ 93 w 103"/>
                <a:gd name="T7" fmla="*/ 21 h 206"/>
                <a:gd name="T8" fmla="*/ 100 w 103"/>
                <a:gd name="T9" fmla="*/ 36 h 206"/>
                <a:gd name="T10" fmla="*/ 103 w 103"/>
                <a:gd name="T11" fmla="*/ 52 h 206"/>
                <a:gd name="T12" fmla="*/ 103 w 103"/>
                <a:gd name="T13" fmla="*/ 155 h 206"/>
                <a:gd name="T14" fmla="*/ 100 w 103"/>
                <a:gd name="T15" fmla="*/ 171 h 206"/>
                <a:gd name="T16" fmla="*/ 93 w 103"/>
                <a:gd name="T17" fmla="*/ 185 h 206"/>
                <a:gd name="T18" fmla="*/ 82 w 103"/>
                <a:gd name="T19" fmla="*/ 197 h 206"/>
                <a:gd name="T20" fmla="*/ 68 w 103"/>
                <a:gd name="T21" fmla="*/ 204 h 206"/>
                <a:gd name="T22" fmla="*/ 51 w 103"/>
                <a:gd name="T23" fmla="*/ 206 h 206"/>
                <a:gd name="T24" fmla="*/ 35 w 103"/>
                <a:gd name="T25" fmla="*/ 204 h 206"/>
                <a:gd name="T26" fmla="*/ 21 w 103"/>
                <a:gd name="T27" fmla="*/ 197 h 206"/>
                <a:gd name="T28" fmla="*/ 10 w 103"/>
                <a:gd name="T29" fmla="*/ 185 h 206"/>
                <a:gd name="T30" fmla="*/ 2 w 103"/>
                <a:gd name="T31" fmla="*/ 171 h 206"/>
                <a:gd name="T32" fmla="*/ 0 w 103"/>
                <a:gd name="T33" fmla="*/ 155 h 206"/>
                <a:gd name="T34" fmla="*/ 0 w 103"/>
                <a:gd name="T35" fmla="*/ 52 h 206"/>
                <a:gd name="T36" fmla="*/ 2 w 103"/>
                <a:gd name="T37" fmla="*/ 36 h 206"/>
                <a:gd name="T38" fmla="*/ 10 w 103"/>
                <a:gd name="T39" fmla="*/ 21 h 206"/>
                <a:gd name="T40" fmla="*/ 21 w 103"/>
                <a:gd name="T41" fmla="*/ 10 h 206"/>
                <a:gd name="T42" fmla="*/ 35 w 103"/>
                <a:gd name="T43" fmla="*/ 3 h 206"/>
                <a:gd name="T44" fmla="*/ 51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51" y="0"/>
                  </a:moveTo>
                  <a:lnTo>
                    <a:pt x="68" y="3"/>
                  </a:lnTo>
                  <a:lnTo>
                    <a:pt x="82" y="10"/>
                  </a:lnTo>
                  <a:lnTo>
                    <a:pt x="93" y="21"/>
                  </a:lnTo>
                  <a:lnTo>
                    <a:pt x="100" y="36"/>
                  </a:lnTo>
                  <a:lnTo>
                    <a:pt x="103" y="52"/>
                  </a:lnTo>
                  <a:lnTo>
                    <a:pt x="103" y="155"/>
                  </a:lnTo>
                  <a:lnTo>
                    <a:pt x="100" y="171"/>
                  </a:lnTo>
                  <a:lnTo>
                    <a:pt x="93" y="185"/>
                  </a:lnTo>
                  <a:lnTo>
                    <a:pt x="82" y="197"/>
                  </a:lnTo>
                  <a:lnTo>
                    <a:pt x="68" y="204"/>
                  </a:lnTo>
                  <a:lnTo>
                    <a:pt x="51" y="206"/>
                  </a:lnTo>
                  <a:lnTo>
                    <a:pt x="35" y="204"/>
                  </a:lnTo>
                  <a:lnTo>
                    <a:pt x="21" y="197"/>
                  </a:lnTo>
                  <a:lnTo>
                    <a:pt x="10" y="185"/>
                  </a:lnTo>
                  <a:lnTo>
                    <a:pt x="2" y="171"/>
                  </a:lnTo>
                  <a:lnTo>
                    <a:pt x="0" y="155"/>
                  </a:lnTo>
                  <a:lnTo>
                    <a:pt x="0" y="52"/>
                  </a:lnTo>
                  <a:lnTo>
                    <a:pt x="2" y="36"/>
                  </a:lnTo>
                  <a:lnTo>
                    <a:pt x="10" y="21"/>
                  </a:lnTo>
                  <a:lnTo>
                    <a:pt x="21" y="10"/>
                  </a:lnTo>
                  <a:lnTo>
                    <a:pt x="35" y="3"/>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04" name="Freeform 57">
              <a:extLst>
                <a:ext uri="{FF2B5EF4-FFF2-40B4-BE49-F238E27FC236}">
                  <a16:creationId xmlns:a16="http://schemas.microsoft.com/office/drawing/2014/main" id="{E24CE9AF-0722-4AB7-BD59-598F7D623BCA}"/>
                </a:ext>
              </a:extLst>
            </p:cNvPr>
            <p:cNvSpPr>
              <a:spLocks/>
            </p:cNvSpPr>
            <p:nvPr/>
          </p:nvSpPr>
          <p:spPr bwMode="auto">
            <a:xfrm>
              <a:off x="2567" y="636"/>
              <a:ext cx="39" cy="78"/>
            </a:xfrm>
            <a:custGeom>
              <a:avLst/>
              <a:gdLst>
                <a:gd name="T0" fmla="*/ 103 w 309"/>
                <a:gd name="T1" fmla="*/ 0 h 618"/>
                <a:gd name="T2" fmla="*/ 309 w 309"/>
                <a:gd name="T3" fmla="*/ 0 h 618"/>
                <a:gd name="T4" fmla="*/ 309 w 309"/>
                <a:gd name="T5" fmla="*/ 463 h 618"/>
                <a:gd name="T6" fmla="*/ 307 w 309"/>
                <a:gd name="T7" fmla="*/ 491 h 618"/>
                <a:gd name="T8" fmla="*/ 299 w 309"/>
                <a:gd name="T9" fmla="*/ 517 h 618"/>
                <a:gd name="T10" fmla="*/ 288 w 309"/>
                <a:gd name="T11" fmla="*/ 541 h 618"/>
                <a:gd name="T12" fmla="*/ 273 w 309"/>
                <a:gd name="T13" fmla="*/ 563 h 618"/>
                <a:gd name="T14" fmla="*/ 254 w 309"/>
                <a:gd name="T15" fmla="*/ 581 h 618"/>
                <a:gd name="T16" fmla="*/ 233 w 309"/>
                <a:gd name="T17" fmla="*/ 597 h 618"/>
                <a:gd name="T18" fmla="*/ 208 w 309"/>
                <a:gd name="T19" fmla="*/ 608 h 618"/>
                <a:gd name="T20" fmla="*/ 182 w 309"/>
                <a:gd name="T21" fmla="*/ 615 h 618"/>
                <a:gd name="T22" fmla="*/ 155 w 309"/>
                <a:gd name="T23" fmla="*/ 618 h 618"/>
                <a:gd name="T24" fmla="*/ 127 w 309"/>
                <a:gd name="T25" fmla="*/ 615 h 618"/>
                <a:gd name="T26" fmla="*/ 101 w 309"/>
                <a:gd name="T27" fmla="*/ 608 h 618"/>
                <a:gd name="T28" fmla="*/ 77 w 309"/>
                <a:gd name="T29" fmla="*/ 597 h 618"/>
                <a:gd name="T30" fmla="*/ 55 w 309"/>
                <a:gd name="T31" fmla="*/ 581 h 618"/>
                <a:gd name="T32" fmla="*/ 36 w 309"/>
                <a:gd name="T33" fmla="*/ 563 h 618"/>
                <a:gd name="T34" fmla="*/ 21 w 309"/>
                <a:gd name="T35" fmla="*/ 541 h 618"/>
                <a:gd name="T36" fmla="*/ 10 w 309"/>
                <a:gd name="T37" fmla="*/ 517 h 618"/>
                <a:gd name="T38" fmla="*/ 3 w 309"/>
                <a:gd name="T39" fmla="*/ 491 h 618"/>
                <a:gd name="T40" fmla="*/ 0 w 309"/>
                <a:gd name="T41" fmla="*/ 463 h 618"/>
                <a:gd name="T42" fmla="*/ 0 w 309"/>
                <a:gd name="T43" fmla="*/ 103 h 618"/>
                <a:gd name="T44" fmla="*/ 3 w 309"/>
                <a:gd name="T45" fmla="*/ 79 h 618"/>
                <a:gd name="T46" fmla="*/ 11 w 309"/>
                <a:gd name="T47" fmla="*/ 57 h 618"/>
                <a:gd name="T48" fmla="*/ 23 w 309"/>
                <a:gd name="T49" fmla="*/ 38 h 618"/>
                <a:gd name="T50" fmla="*/ 39 w 309"/>
                <a:gd name="T51" fmla="*/ 22 h 618"/>
                <a:gd name="T52" fmla="*/ 58 w 309"/>
                <a:gd name="T53" fmla="*/ 10 h 618"/>
                <a:gd name="T54" fmla="*/ 79 w 309"/>
                <a:gd name="T55" fmla="*/ 2 h 618"/>
                <a:gd name="T56" fmla="*/ 103 w 309"/>
                <a:gd name="T57"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9" h="618">
                  <a:moveTo>
                    <a:pt x="103" y="0"/>
                  </a:moveTo>
                  <a:lnTo>
                    <a:pt x="309" y="0"/>
                  </a:lnTo>
                  <a:lnTo>
                    <a:pt x="309" y="463"/>
                  </a:lnTo>
                  <a:lnTo>
                    <a:pt x="307" y="491"/>
                  </a:lnTo>
                  <a:lnTo>
                    <a:pt x="299" y="517"/>
                  </a:lnTo>
                  <a:lnTo>
                    <a:pt x="288" y="541"/>
                  </a:lnTo>
                  <a:lnTo>
                    <a:pt x="273" y="563"/>
                  </a:lnTo>
                  <a:lnTo>
                    <a:pt x="254" y="581"/>
                  </a:lnTo>
                  <a:lnTo>
                    <a:pt x="233" y="597"/>
                  </a:lnTo>
                  <a:lnTo>
                    <a:pt x="208" y="608"/>
                  </a:lnTo>
                  <a:lnTo>
                    <a:pt x="182" y="615"/>
                  </a:lnTo>
                  <a:lnTo>
                    <a:pt x="155" y="618"/>
                  </a:lnTo>
                  <a:lnTo>
                    <a:pt x="127" y="615"/>
                  </a:lnTo>
                  <a:lnTo>
                    <a:pt x="101" y="608"/>
                  </a:lnTo>
                  <a:lnTo>
                    <a:pt x="77" y="597"/>
                  </a:lnTo>
                  <a:lnTo>
                    <a:pt x="55" y="581"/>
                  </a:lnTo>
                  <a:lnTo>
                    <a:pt x="36" y="563"/>
                  </a:lnTo>
                  <a:lnTo>
                    <a:pt x="21" y="541"/>
                  </a:lnTo>
                  <a:lnTo>
                    <a:pt x="10" y="517"/>
                  </a:lnTo>
                  <a:lnTo>
                    <a:pt x="3" y="491"/>
                  </a:lnTo>
                  <a:lnTo>
                    <a:pt x="0" y="463"/>
                  </a:lnTo>
                  <a:lnTo>
                    <a:pt x="0" y="103"/>
                  </a:lnTo>
                  <a:lnTo>
                    <a:pt x="3" y="79"/>
                  </a:lnTo>
                  <a:lnTo>
                    <a:pt x="11" y="57"/>
                  </a:lnTo>
                  <a:lnTo>
                    <a:pt x="23" y="38"/>
                  </a:lnTo>
                  <a:lnTo>
                    <a:pt x="39" y="22"/>
                  </a:lnTo>
                  <a:lnTo>
                    <a:pt x="58" y="10"/>
                  </a:lnTo>
                  <a:lnTo>
                    <a:pt x="79" y="2"/>
                  </a:lnTo>
                  <a:lnTo>
                    <a:pt x="103"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05" name="Freeform 58">
              <a:extLst>
                <a:ext uri="{FF2B5EF4-FFF2-40B4-BE49-F238E27FC236}">
                  <a16:creationId xmlns:a16="http://schemas.microsoft.com/office/drawing/2014/main" id="{ADE93691-AFC0-49E9-ACBB-15FB18877EC5}"/>
                </a:ext>
              </a:extLst>
            </p:cNvPr>
            <p:cNvSpPr>
              <a:spLocks/>
            </p:cNvSpPr>
            <p:nvPr/>
          </p:nvSpPr>
          <p:spPr bwMode="auto">
            <a:xfrm>
              <a:off x="2606" y="636"/>
              <a:ext cx="38" cy="78"/>
            </a:xfrm>
            <a:custGeom>
              <a:avLst/>
              <a:gdLst>
                <a:gd name="T0" fmla="*/ 0 w 310"/>
                <a:gd name="T1" fmla="*/ 0 h 618"/>
                <a:gd name="T2" fmla="*/ 310 w 310"/>
                <a:gd name="T3" fmla="*/ 0 h 618"/>
                <a:gd name="T4" fmla="*/ 310 w 310"/>
                <a:gd name="T5" fmla="*/ 463 h 618"/>
                <a:gd name="T6" fmla="*/ 308 w 310"/>
                <a:gd name="T7" fmla="*/ 491 h 618"/>
                <a:gd name="T8" fmla="*/ 301 w 310"/>
                <a:gd name="T9" fmla="*/ 517 h 618"/>
                <a:gd name="T10" fmla="*/ 289 w 310"/>
                <a:gd name="T11" fmla="*/ 541 h 618"/>
                <a:gd name="T12" fmla="*/ 274 w 310"/>
                <a:gd name="T13" fmla="*/ 563 h 618"/>
                <a:gd name="T14" fmla="*/ 255 w 310"/>
                <a:gd name="T15" fmla="*/ 581 h 618"/>
                <a:gd name="T16" fmla="*/ 234 w 310"/>
                <a:gd name="T17" fmla="*/ 597 h 618"/>
                <a:gd name="T18" fmla="*/ 210 w 310"/>
                <a:gd name="T19" fmla="*/ 608 h 618"/>
                <a:gd name="T20" fmla="*/ 183 w 310"/>
                <a:gd name="T21" fmla="*/ 615 h 618"/>
                <a:gd name="T22" fmla="*/ 156 w 310"/>
                <a:gd name="T23" fmla="*/ 618 h 618"/>
                <a:gd name="T24" fmla="*/ 124 w 310"/>
                <a:gd name="T25" fmla="*/ 615 h 618"/>
                <a:gd name="T26" fmla="*/ 95 w 310"/>
                <a:gd name="T27" fmla="*/ 606 h 618"/>
                <a:gd name="T28" fmla="*/ 69 w 310"/>
                <a:gd name="T29" fmla="*/ 591 h 618"/>
                <a:gd name="T30" fmla="*/ 46 w 310"/>
                <a:gd name="T31" fmla="*/ 572 h 618"/>
                <a:gd name="T32" fmla="*/ 27 w 310"/>
                <a:gd name="T33" fmla="*/ 550 h 618"/>
                <a:gd name="T34" fmla="*/ 13 w 310"/>
                <a:gd name="T35" fmla="*/ 523 h 618"/>
                <a:gd name="T36" fmla="*/ 4 w 310"/>
                <a:gd name="T37" fmla="*/ 494 h 618"/>
                <a:gd name="T38" fmla="*/ 0 w 310"/>
                <a:gd name="T39" fmla="*/ 463 h 618"/>
                <a:gd name="T40" fmla="*/ 0 w 310"/>
                <a:gd name="T4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0" h="618">
                  <a:moveTo>
                    <a:pt x="0" y="0"/>
                  </a:moveTo>
                  <a:lnTo>
                    <a:pt x="310" y="0"/>
                  </a:lnTo>
                  <a:lnTo>
                    <a:pt x="310" y="463"/>
                  </a:lnTo>
                  <a:lnTo>
                    <a:pt x="308" y="491"/>
                  </a:lnTo>
                  <a:lnTo>
                    <a:pt x="301" y="517"/>
                  </a:lnTo>
                  <a:lnTo>
                    <a:pt x="289" y="541"/>
                  </a:lnTo>
                  <a:lnTo>
                    <a:pt x="274" y="563"/>
                  </a:lnTo>
                  <a:lnTo>
                    <a:pt x="255" y="581"/>
                  </a:lnTo>
                  <a:lnTo>
                    <a:pt x="234" y="597"/>
                  </a:lnTo>
                  <a:lnTo>
                    <a:pt x="210" y="608"/>
                  </a:lnTo>
                  <a:lnTo>
                    <a:pt x="183" y="615"/>
                  </a:lnTo>
                  <a:lnTo>
                    <a:pt x="156" y="618"/>
                  </a:lnTo>
                  <a:lnTo>
                    <a:pt x="124" y="615"/>
                  </a:lnTo>
                  <a:lnTo>
                    <a:pt x="95" y="606"/>
                  </a:lnTo>
                  <a:lnTo>
                    <a:pt x="69" y="591"/>
                  </a:lnTo>
                  <a:lnTo>
                    <a:pt x="46" y="572"/>
                  </a:lnTo>
                  <a:lnTo>
                    <a:pt x="27" y="550"/>
                  </a:lnTo>
                  <a:lnTo>
                    <a:pt x="13" y="523"/>
                  </a:lnTo>
                  <a:lnTo>
                    <a:pt x="4" y="494"/>
                  </a:lnTo>
                  <a:lnTo>
                    <a:pt x="0" y="463"/>
                  </a:lnTo>
                  <a:lnTo>
                    <a:pt x="0"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06" name="Freeform 59">
              <a:extLst>
                <a:ext uri="{FF2B5EF4-FFF2-40B4-BE49-F238E27FC236}">
                  <a16:creationId xmlns:a16="http://schemas.microsoft.com/office/drawing/2014/main" id="{3E03D805-C64B-412B-85B8-2800545A2986}"/>
                </a:ext>
              </a:extLst>
            </p:cNvPr>
            <p:cNvSpPr>
              <a:spLocks/>
            </p:cNvSpPr>
            <p:nvPr/>
          </p:nvSpPr>
          <p:spPr bwMode="auto">
            <a:xfrm>
              <a:off x="2644" y="636"/>
              <a:ext cx="39" cy="78"/>
            </a:xfrm>
            <a:custGeom>
              <a:avLst/>
              <a:gdLst>
                <a:gd name="T0" fmla="*/ 0 w 309"/>
                <a:gd name="T1" fmla="*/ 0 h 618"/>
                <a:gd name="T2" fmla="*/ 309 w 309"/>
                <a:gd name="T3" fmla="*/ 0 h 618"/>
                <a:gd name="T4" fmla="*/ 309 w 309"/>
                <a:gd name="T5" fmla="*/ 463 h 618"/>
                <a:gd name="T6" fmla="*/ 306 w 309"/>
                <a:gd name="T7" fmla="*/ 494 h 618"/>
                <a:gd name="T8" fmla="*/ 297 w 309"/>
                <a:gd name="T9" fmla="*/ 523 h 618"/>
                <a:gd name="T10" fmla="*/ 283 w 309"/>
                <a:gd name="T11" fmla="*/ 550 h 618"/>
                <a:gd name="T12" fmla="*/ 264 w 309"/>
                <a:gd name="T13" fmla="*/ 572 h 618"/>
                <a:gd name="T14" fmla="*/ 241 w 309"/>
                <a:gd name="T15" fmla="*/ 591 h 618"/>
                <a:gd name="T16" fmla="*/ 215 w 309"/>
                <a:gd name="T17" fmla="*/ 606 h 618"/>
                <a:gd name="T18" fmla="*/ 186 w 309"/>
                <a:gd name="T19" fmla="*/ 615 h 618"/>
                <a:gd name="T20" fmla="*/ 155 w 309"/>
                <a:gd name="T21" fmla="*/ 618 h 618"/>
                <a:gd name="T22" fmla="*/ 127 w 309"/>
                <a:gd name="T23" fmla="*/ 615 h 618"/>
                <a:gd name="T24" fmla="*/ 101 w 309"/>
                <a:gd name="T25" fmla="*/ 608 h 618"/>
                <a:gd name="T26" fmla="*/ 77 w 309"/>
                <a:gd name="T27" fmla="*/ 597 h 618"/>
                <a:gd name="T28" fmla="*/ 55 w 309"/>
                <a:gd name="T29" fmla="*/ 581 h 618"/>
                <a:gd name="T30" fmla="*/ 37 w 309"/>
                <a:gd name="T31" fmla="*/ 563 h 618"/>
                <a:gd name="T32" fmla="*/ 21 w 309"/>
                <a:gd name="T33" fmla="*/ 541 h 618"/>
                <a:gd name="T34" fmla="*/ 10 w 309"/>
                <a:gd name="T35" fmla="*/ 517 h 618"/>
                <a:gd name="T36" fmla="*/ 3 w 309"/>
                <a:gd name="T37" fmla="*/ 491 h 618"/>
                <a:gd name="T38" fmla="*/ 0 w 309"/>
                <a:gd name="T39" fmla="*/ 463 h 618"/>
                <a:gd name="T40" fmla="*/ 0 w 309"/>
                <a:gd name="T4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9" h="618">
                  <a:moveTo>
                    <a:pt x="0" y="0"/>
                  </a:moveTo>
                  <a:lnTo>
                    <a:pt x="309" y="0"/>
                  </a:lnTo>
                  <a:lnTo>
                    <a:pt x="309" y="463"/>
                  </a:lnTo>
                  <a:lnTo>
                    <a:pt x="306" y="494"/>
                  </a:lnTo>
                  <a:lnTo>
                    <a:pt x="297" y="523"/>
                  </a:lnTo>
                  <a:lnTo>
                    <a:pt x="283" y="550"/>
                  </a:lnTo>
                  <a:lnTo>
                    <a:pt x="264" y="572"/>
                  </a:lnTo>
                  <a:lnTo>
                    <a:pt x="241" y="591"/>
                  </a:lnTo>
                  <a:lnTo>
                    <a:pt x="215" y="606"/>
                  </a:lnTo>
                  <a:lnTo>
                    <a:pt x="186" y="615"/>
                  </a:lnTo>
                  <a:lnTo>
                    <a:pt x="155" y="618"/>
                  </a:lnTo>
                  <a:lnTo>
                    <a:pt x="127" y="615"/>
                  </a:lnTo>
                  <a:lnTo>
                    <a:pt x="101" y="608"/>
                  </a:lnTo>
                  <a:lnTo>
                    <a:pt x="77" y="597"/>
                  </a:lnTo>
                  <a:lnTo>
                    <a:pt x="55" y="581"/>
                  </a:lnTo>
                  <a:lnTo>
                    <a:pt x="37" y="563"/>
                  </a:lnTo>
                  <a:lnTo>
                    <a:pt x="21" y="541"/>
                  </a:lnTo>
                  <a:lnTo>
                    <a:pt x="10" y="517"/>
                  </a:lnTo>
                  <a:lnTo>
                    <a:pt x="3" y="491"/>
                  </a:lnTo>
                  <a:lnTo>
                    <a:pt x="0" y="463"/>
                  </a:lnTo>
                  <a:lnTo>
                    <a:pt x="0"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07" name="Freeform 60">
              <a:extLst>
                <a:ext uri="{FF2B5EF4-FFF2-40B4-BE49-F238E27FC236}">
                  <a16:creationId xmlns:a16="http://schemas.microsoft.com/office/drawing/2014/main" id="{D684FC3D-B5DE-4D57-AC2A-1ED9EDA05621}"/>
                </a:ext>
              </a:extLst>
            </p:cNvPr>
            <p:cNvSpPr>
              <a:spLocks/>
            </p:cNvSpPr>
            <p:nvPr/>
          </p:nvSpPr>
          <p:spPr bwMode="auto">
            <a:xfrm>
              <a:off x="2683" y="636"/>
              <a:ext cx="39" cy="78"/>
            </a:xfrm>
            <a:custGeom>
              <a:avLst/>
              <a:gdLst>
                <a:gd name="T0" fmla="*/ 0 w 310"/>
                <a:gd name="T1" fmla="*/ 0 h 618"/>
                <a:gd name="T2" fmla="*/ 310 w 310"/>
                <a:gd name="T3" fmla="*/ 0 h 618"/>
                <a:gd name="T4" fmla="*/ 310 w 310"/>
                <a:gd name="T5" fmla="*/ 463 h 618"/>
                <a:gd name="T6" fmla="*/ 308 w 310"/>
                <a:gd name="T7" fmla="*/ 491 h 618"/>
                <a:gd name="T8" fmla="*/ 301 w 310"/>
                <a:gd name="T9" fmla="*/ 517 h 618"/>
                <a:gd name="T10" fmla="*/ 289 w 310"/>
                <a:gd name="T11" fmla="*/ 541 h 618"/>
                <a:gd name="T12" fmla="*/ 274 w 310"/>
                <a:gd name="T13" fmla="*/ 563 h 618"/>
                <a:gd name="T14" fmla="*/ 255 w 310"/>
                <a:gd name="T15" fmla="*/ 581 h 618"/>
                <a:gd name="T16" fmla="*/ 234 w 310"/>
                <a:gd name="T17" fmla="*/ 597 h 618"/>
                <a:gd name="T18" fmla="*/ 210 w 310"/>
                <a:gd name="T19" fmla="*/ 608 h 618"/>
                <a:gd name="T20" fmla="*/ 183 w 310"/>
                <a:gd name="T21" fmla="*/ 615 h 618"/>
                <a:gd name="T22" fmla="*/ 155 w 310"/>
                <a:gd name="T23" fmla="*/ 618 h 618"/>
                <a:gd name="T24" fmla="*/ 124 w 310"/>
                <a:gd name="T25" fmla="*/ 615 h 618"/>
                <a:gd name="T26" fmla="*/ 95 w 310"/>
                <a:gd name="T27" fmla="*/ 606 h 618"/>
                <a:gd name="T28" fmla="*/ 68 w 310"/>
                <a:gd name="T29" fmla="*/ 591 h 618"/>
                <a:gd name="T30" fmla="*/ 46 w 310"/>
                <a:gd name="T31" fmla="*/ 572 h 618"/>
                <a:gd name="T32" fmla="*/ 27 w 310"/>
                <a:gd name="T33" fmla="*/ 550 h 618"/>
                <a:gd name="T34" fmla="*/ 12 w 310"/>
                <a:gd name="T35" fmla="*/ 523 h 618"/>
                <a:gd name="T36" fmla="*/ 3 w 310"/>
                <a:gd name="T37" fmla="*/ 494 h 618"/>
                <a:gd name="T38" fmla="*/ 0 w 310"/>
                <a:gd name="T39" fmla="*/ 463 h 618"/>
                <a:gd name="T40" fmla="*/ 0 w 310"/>
                <a:gd name="T4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0" h="618">
                  <a:moveTo>
                    <a:pt x="0" y="0"/>
                  </a:moveTo>
                  <a:lnTo>
                    <a:pt x="310" y="0"/>
                  </a:lnTo>
                  <a:lnTo>
                    <a:pt x="310" y="463"/>
                  </a:lnTo>
                  <a:lnTo>
                    <a:pt x="308" y="491"/>
                  </a:lnTo>
                  <a:lnTo>
                    <a:pt x="301" y="517"/>
                  </a:lnTo>
                  <a:lnTo>
                    <a:pt x="289" y="541"/>
                  </a:lnTo>
                  <a:lnTo>
                    <a:pt x="274" y="563"/>
                  </a:lnTo>
                  <a:lnTo>
                    <a:pt x="255" y="581"/>
                  </a:lnTo>
                  <a:lnTo>
                    <a:pt x="234" y="597"/>
                  </a:lnTo>
                  <a:lnTo>
                    <a:pt x="210" y="608"/>
                  </a:lnTo>
                  <a:lnTo>
                    <a:pt x="183" y="615"/>
                  </a:lnTo>
                  <a:lnTo>
                    <a:pt x="155" y="618"/>
                  </a:lnTo>
                  <a:lnTo>
                    <a:pt x="124" y="615"/>
                  </a:lnTo>
                  <a:lnTo>
                    <a:pt x="95" y="606"/>
                  </a:lnTo>
                  <a:lnTo>
                    <a:pt x="68" y="591"/>
                  </a:lnTo>
                  <a:lnTo>
                    <a:pt x="46" y="572"/>
                  </a:lnTo>
                  <a:lnTo>
                    <a:pt x="27" y="550"/>
                  </a:lnTo>
                  <a:lnTo>
                    <a:pt x="12" y="523"/>
                  </a:lnTo>
                  <a:lnTo>
                    <a:pt x="3" y="494"/>
                  </a:lnTo>
                  <a:lnTo>
                    <a:pt x="0" y="463"/>
                  </a:lnTo>
                  <a:lnTo>
                    <a:pt x="0"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08" name="Freeform 61">
              <a:extLst>
                <a:ext uri="{FF2B5EF4-FFF2-40B4-BE49-F238E27FC236}">
                  <a16:creationId xmlns:a16="http://schemas.microsoft.com/office/drawing/2014/main" id="{223C6371-2574-4582-93B2-052660DBC245}"/>
                </a:ext>
              </a:extLst>
            </p:cNvPr>
            <p:cNvSpPr>
              <a:spLocks/>
            </p:cNvSpPr>
            <p:nvPr/>
          </p:nvSpPr>
          <p:spPr bwMode="auto">
            <a:xfrm>
              <a:off x="2722" y="636"/>
              <a:ext cx="38" cy="78"/>
            </a:xfrm>
            <a:custGeom>
              <a:avLst/>
              <a:gdLst>
                <a:gd name="T0" fmla="*/ 0 w 309"/>
                <a:gd name="T1" fmla="*/ 0 h 618"/>
                <a:gd name="T2" fmla="*/ 309 w 309"/>
                <a:gd name="T3" fmla="*/ 0 h 618"/>
                <a:gd name="T4" fmla="*/ 309 w 309"/>
                <a:gd name="T5" fmla="*/ 463 h 618"/>
                <a:gd name="T6" fmla="*/ 306 w 309"/>
                <a:gd name="T7" fmla="*/ 494 h 618"/>
                <a:gd name="T8" fmla="*/ 297 w 309"/>
                <a:gd name="T9" fmla="*/ 523 h 618"/>
                <a:gd name="T10" fmla="*/ 283 w 309"/>
                <a:gd name="T11" fmla="*/ 550 h 618"/>
                <a:gd name="T12" fmla="*/ 264 w 309"/>
                <a:gd name="T13" fmla="*/ 572 h 618"/>
                <a:gd name="T14" fmla="*/ 241 w 309"/>
                <a:gd name="T15" fmla="*/ 591 h 618"/>
                <a:gd name="T16" fmla="*/ 215 w 309"/>
                <a:gd name="T17" fmla="*/ 606 h 618"/>
                <a:gd name="T18" fmla="*/ 186 w 309"/>
                <a:gd name="T19" fmla="*/ 615 h 618"/>
                <a:gd name="T20" fmla="*/ 155 w 309"/>
                <a:gd name="T21" fmla="*/ 618 h 618"/>
                <a:gd name="T22" fmla="*/ 127 w 309"/>
                <a:gd name="T23" fmla="*/ 615 h 618"/>
                <a:gd name="T24" fmla="*/ 101 w 309"/>
                <a:gd name="T25" fmla="*/ 608 h 618"/>
                <a:gd name="T26" fmla="*/ 77 w 309"/>
                <a:gd name="T27" fmla="*/ 597 h 618"/>
                <a:gd name="T28" fmla="*/ 55 w 309"/>
                <a:gd name="T29" fmla="*/ 581 h 618"/>
                <a:gd name="T30" fmla="*/ 37 w 309"/>
                <a:gd name="T31" fmla="*/ 563 h 618"/>
                <a:gd name="T32" fmla="*/ 21 w 309"/>
                <a:gd name="T33" fmla="*/ 541 h 618"/>
                <a:gd name="T34" fmla="*/ 10 w 309"/>
                <a:gd name="T35" fmla="*/ 517 h 618"/>
                <a:gd name="T36" fmla="*/ 3 w 309"/>
                <a:gd name="T37" fmla="*/ 491 h 618"/>
                <a:gd name="T38" fmla="*/ 0 w 309"/>
                <a:gd name="T39" fmla="*/ 463 h 618"/>
                <a:gd name="T40" fmla="*/ 0 w 309"/>
                <a:gd name="T4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9" h="618">
                  <a:moveTo>
                    <a:pt x="0" y="0"/>
                  </a:moveTo>
                  <a:lnTo>
                    <a:pt x="309" y="0"/>
                  </a:lnTo>
                  <a:lnTo>
                    <a:pt x="309" y="463"/>
                  </a:lnTo>
                  <a:lnTo>
                    <a:pt x="306" y="494"/>
                  </a:lnTo>
                  <a:lnTo>
                    <a:pt x="297" y="523"/>
                  </a:lnTo>
                  <a:lnTo>
                    <a:pt x="283" y="550"/>
                  </a:lnTo>
                  <a:lnTo>
                    <a:pt x="264" y="572"/>
                  </a:lnTo>
                  <a:lnTo>
                    <a:pt x="241" y="591"/>
                  </a:lnTo>
                  <a:lnTo>
                    <a:pt x="215" y="606"/>
                  </a:lnTo>
                  <a:lnTo>
                    <a:pt x="186" y="615"/>
                  </a:lnTo>
                  <a:lnTo>
                    <a:pt x="155" y="618"/>
                  </a:lnTo>
                  <a:lnTo>
                    <a:pt x="127" y="615"/>
                  </a:lnTo>
                  <a:lnTo>
                    <a:pt x="101" y="608"/>
                  </a:lnTo>
                  <a:lnTo>
                    <a:pt x="77" y="597"/>
                  </a:lnTo>
                  <a:lnTo>
                    <a:pt x="55" y="581"/>
                  </a:lnTo>
                  <a:lnTo>
                    <a:pt x="37" y="563"/>
                  </a:lnTo>
                  <a:lnTo>
                    <a:pt x="21" y="541"/>
                  </a:lnTo>
                  <a:lnTo>
                    <a:pt x="10" y="517"/>
                  </a:lnTo>
                  <a:lnTo>
                    <a:pt x="3" y="491"/>
                  </a:lnTo>
                  <a:lnTo>
                    <a:pt x="0" y="463"/>
                  </a:lnTo>
                  <a:lnTo>
                    <a:pt x="0"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09" name="Freeform 62">
              <a:extLst>
                <a:ext uri="{FF2B5EF4-FFF2-40B4-BE49-F238E27FC236}">
                  <a16:creationId xmlns:a16="http://schemas.microsoft.com/office/drawing/2014/main" id="{5F9BDA1A-B404-4C10-B811-3D3BD0CE1BA6}"/>
                </a:ext>
              </a:extLst>
            </p:cNvPr>
            <p:cNvSpPr>
              <a:spLocks/>
            </p:cNvSpPr>
            <p:nvPr/>
          </p:nvSpPr>
          <p:spPr bwMode="auto">
            <a:xfrm>
              <a:off x="2760" y="636"/>
              <a:ext cx="39" cy="78"/>
            </a:xfrm>
            <a:custGeom>
              <a:avLst/>
              <a:gdLst>
                <a:gd name="T0" fmla="*/ 0 w 309"/>
                <a:gd name="T1" fmla="*/ 0 h 618"/>
                <a:gd name="T2" fmla="*/ 309 w 309"/>
                <a:gd name="T3" fmla="*/ 0 h 618"/>
                <a:gd name="T4" fmla="*/ 309 w 309"/>
                <a:gd name="T5" fmla="*/ 463 h 618"/>
                <a:gd name="T6" fmla="*/ 307 w 309"/>
                <a:gd name="T7" fmla="*/ 491 h 618"/>
                <a:gd name="T8" fmla="*/ 300 w 309"/>
                <a:gd name="T9" fmla="*/ 517 h 618"/>
                <a:gd name="T10" fmla="*/ 288 w 309"/>
                <a:gd name="T11" fmla="*/ 541 h 618"/>
                <a:gd name="T12" fmla="*/ 273 w 309"/>
                <a:gd name="T13" fmla="*/ 563 h 618"/>
                <a:gd name="T14" fmla="*/ 254 w 309"/>
                <a:gd name="T15" fmla="*/ 581 h 618"/>
                <a:gd name="T16" fmla="*/ 233 w 309"/>
                <a:gd name="T17" fmla="*/ 597 h 618"/>
                <a:gd name="T18" fmla="*/ 209 w 309"/>
                <a:gd name="T19" fmla="*/ 608 h 618"/>
                <a:gd name="T20" fmla="*/ 183 w 309"/>
                <a:gd name="T21" fmla="*/ 615 h 618"/>
                <a:gd name="T22" fmla="*/ 155 w 309"/>
                <a:gd name="T23" fmla="*/ 618 h 618"/>
                <a:gd name="T24" fmla="*/ 127 w 309"/>
                <a:gd name="T25" fmla="*/ 615 h 618"/>
                <a:gd name="T26" fmla="*/ 101 w 309"/>
                <a:gd name="T27" fmla="*/ 608 h 618"/>
                <a:gd name="T28" fmla="*/ 77 w 309"/>
                <a:gd name="T29" fmla="*/ 597 h 618"/>
                <a:gd name="T30" fmla="*/ 55 w 309"/>
                <a:gd name="T31" fmla="*/ 581 h 618"/>
                <a:gd name="T32" fmla="*/ 37 w 309"/>
                <a:gd name="T33" fmla="*/ 563 h 618"/>
                <a:gd name="T34" fmla="*/ 21 w 309"/>
                <a:gd name="T35" fmla="*/ 541 h 618"/>
                <a:gd name="T36" fmla="*/ 10 w 309"/>
                <a:gd name="T37" fmla="*/ 517 h 618"/>
                <a:gd name="T38" fmla="*/ 3 w 309"/>
                <a:gd name="T39" fmla="*/ 491 h 618"/>
                <a:gd name="T40" fmla="*/ 0 w 309"/>
                <a:gd name="T41" fmla="*/ 463 h 618"/>
                <a:gd name="T42" fmla="*/ 0 w 309"/>
                <a:gd name="T4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9" h="618">
                  <a:moveTo>
                    <a:pt x="0" y="0"/>
                  </a:moveTo>
                  <a:lnTo>
                    <a:pt x="309" y="0"/>
                  </a:lnTo>
                  <a:lnTo>
                    <a:pt x="309" y="463"/>
                  </a:lnTo>
                  <a:lnTo>
                    <a:pt x="307" y="491"/>
                  </a:lnTo>
                  <a:lnTo>
                    <a:pt x="300" y="517"/>
                  </a:lnTo>
                  <a:lnTo>
                    <a:pt x="288" y="541"/>
                  </a:lnTo>
                  <a:lnTo>
                    <a:pt x="273" y="563"/>
                  </a:lnTo>
                  <a:lnTo>
                    <a:pt x="254" y="581"/>
                  </a:lnTo>
                  <a:lnTo>
                    <a:pt x="233" y="597"/>
                  </a:lnTo>
                  <a:lnTo>
                    <a:pt x="209" y="608"/>
                  </a:lnTo>
                  <a:lnTo>
                    <a:pt x="183" y="615"/>
                  </a:lnTo>
                  <a:lnTo>
                    <a:pt x="155" y="618"/>
                  </a:lnTo>
                  <a:lnTo>
                    <a:pt x="127" y="615"/>
                  </a:lnTo>
                  <a:lnTo>
                    <a:pt x="101" y="608"/>
                  </a:lnTo>
                  <a:lnTo>
                    <a:pt x="77" y="597"/>
                  </a:lnTo>
                  <a:lnTo>
                    <a:pt x="55" y="581"/>
                  </a:lnTo>
                  <a:lnTo>
                    <a:pt x="37" y="563"/>
                  </a:lnTo>
                  <a:lnTo>
                    <a:pt x="21" y="541"/>
                  </a:lnTo>
                  <a:lnTo>
                    <a:pt x="10" y="517"/>
                  </a:lnTo>
                  <a:lnTo>
                    <a:pt x="3" y="491"/>
                  </a:lnTo>
                  <a:lnTo>
                    <a:pt x="0" y="463"/>
                  </a:lnTo>
                  <a:lnTo>
                    <a:pt x="0"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10" name="Freeform 63">
              <a:extLst>
                <a:ext uri="{FF2B5EF4-FFF2-40B4-BE49-F238E27FC236}">
                  <a16:creationId xmlns:a16="http://schemas.microsoft.com/office/drawing/2014/main" id="{0527564D-B9DD-446B-9FF9-40B885D362BA}"/>
                </a:ext>
              </a:extLst>
            </p:cNvPr>
            <p:cNvSpPr>
              <a:spLocks/>
            </p:cNvSpPr>
            <p:nvPr/>
          </p:nvSpPr>
          <p:spPr bwMode="auto">
            <a:xfrm>
              <a:off x="2799" y="636"/>
              <a:ext cx="39" cy="78"/>
            </a:xfrm>
            <a:custGeom>
              <a:avLst/>
              <a:gdLst>
                <a:gd name="T0" fmla="*/ 0 w 311"/>
                <a:gd name="T1" fmla="*/ 0 h 618"/>
                <a:gd name="T2" fmla="*/ 311 w 311"/>
                <a:gd name="T3" fmla="*/ 0 h 618"/>
                <a:gd name="T4" fmla="*/ 311 w 311"/>
                <a:gd name="T5" fmla="*/ 463 h 618"/>
                <a:gd name="T6" fmla="*/ 308 w 311"/>
                <a:gd name="T7" fmla="*/ 491 h 618"/>
                <a:gd name="T8" fmla="*/ 301 w 311"/>
                <a:gd name="T9" fmla="*/ 517 h 618"/>
                <a:gd name="T10" fmla="*/ 289 w 311"/>
                <a:gd name="T11" fmla="*/ 541 h 618"/>
                <a:gd name="T12" fmla="*/ 274 w 311"/>
                <a:gd name="T13" fmla="*/ 563 h 618"/>
                <a:gd name="T14" fmla="*/ 256 w 311"/>
                <a:gd name="T15" fmla="*/ 581 h 618"/>
                <a:gd name="T16" fmla="*/ 234 w 311"/>
                <a:gd name="T17" fmla="*/ 597 h 618"/>
                <a:gd name="T18" fmla="*/ 210 w 311"/>
                <a:gd name="T19" fmla="*/ 608 h 618"/>
                <a:gd name="T20" fmla="*/ 184 w 311"/>
                <a:gd name="T21" fmla="*/ 615 h 618"/>
                <a:gd name="T22" fmla="*/ 156 w 311"/>
                <a:gd name="T23" fmla="*/ 618 h 618"/>
                <a:gd name="T24" fmla="*/ 125 w 311"/>
                <a:gd name="T25" fmla="*/ 615 h 618"/>
                <a:gd name="T26" fmla="*/ 95 w 311"/>
                <a:gd name="T27" fmla="*/ 606 h 618"/>
                <a:gd name="T28" fmla="*/ 69 w 311"/>
                <a:gd name="T29" fmla="*/ 591 h 618"/>
                <a:gd name="T30" fmla="*/ 46 w 311"/>
                <a:gd name="T31" fmla="*/ 572 h 618"/>
                <a:gd name="T32" fmla="*/ 27 w 311"/>
                <a:gd name="T33" fmla="*/ 550 h 618"/>
                <a:gd name="T34" fmla="*/ 13 w 311"/>
                <a:gd name="T35" fmla="*/ 523 h 618"/>
                <a:gd name="T36" fmla="*/ 4 w 311"/>
                <a:gd name="T37" fmla="*/ 494 h 618"/>
                <a:gd name="T38" fmla="*/ 0 w 311"/>
                <a:gd name="T39" fmla="*/ 463 h 618"/>
                <a:gd name="T40" fmla="*/ 0 w 311"/>
                <a:gd name="T4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1" h="618">
                  <a:moveTo>
                    <a:pt x="0" y="0"/>
                  </a:moveTo>
                  <a:lnTo>
                    <a:pt x="311" y="0"/>
                  </a:lnTo>
                  <a:lnTo>
                    <a:pt x="311" y="463"/>
                  </a:lnTo>
                  <a:lnTo>
                    <a:pt x="308" y="491"/>
                  </a:lnTo>
                  <a:lnTo>
                    <a:pt x="301" y="517"/>
                  </a:lnTo>
                  <a:lnTo>
                    <a:pt x="289" y="541"/>
                  </a:lnTo>
                  <a:lnTo>
                    <a:pt x="274" y="563"/>
                  </a:lnTo>
                  <a:lnTo>
                    <a:pt x="256" y="581"/>
                  </a:lnTo>
                  <a:lnTo>
                    <a:pt x="234" y="597"/>
                  </a:lnTo>
                  <a:lnTo>
                    <a:pt x="210" y="608"/>
                  </a:lnTo>
                  <a:lnTo>
                    <a:pt x="184" y="615"/>
                  </a:lnTo>
                  <a:lnTo>
                    <a:pt x="156" y="618"/>
                  </a:lnTo>
                  <a:lnTo>
                    <a:pt x="125" y="615"/>
                  </a:lnTo>
                  <a:lnTo>
                    <a:pt x="95" y="606"/>
                  </a:lnTo>
                  <a:lnTo>
                    <a:pt x="69" y="591"/>
                  </a:lnTo>
                  <a:lnTo>
                    <a:pt x="46" y="572"/>
                  </a:lnTo>
                  <a:lnTo>
                    <a:pt x="27" y="550"/>
                  </a:lnTo>
                  <a:lnTo>
                    <a:pt x="13" y="523"/>
                  </a:lnTo>
                  <a:lnTo>
                    <a:pt x="4" y="494"/>
                  </a:lnTo>
                  <a:lnTo>
                    <a:pt x="0" y="463"/>
                  </a:lnTo>
                  <a:lnTo>
                    <a:pt x="0"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11" name="Freeform 64">
              <a:extLst>
                <a:ext uri="{FF2B5EF4-FFF2-40B4-BE49-F238E27FC236}">
                  <a16:creationId xmlns:a16="http://schemas.microsoft.com/office/drawing/2014/main" id="{4656021A-6115-4E54-B266-D3302CFCB7D7}"/>
                </a:ext>
              </a:extLst>
            </p:cNvPr>
            <p:cNvSpPr>
              <a:spLocks/>
            </p:cNvSpPr>
            <p:nvPr/>
          </p:nvSpPr>
          <p:spPr bwMode="auto">
            <a:xfrm>
              <a:off x="2838" y="636"/>
              <a:ext cx="38" cy="78"/>
            </a:xfrm>
            <a:custGeom>
              <a:avLst/>
              <a:gdLst>
                <a:gd name="T0" fmla="*/ 0 w 309"/>
                <a:gd name="T1" fmla="*/ 0 h 618"/>
                <a:gd name="T2" fmla="*/ 309 w 309"/>
                <a:gd name="T3" fmla="*/ 0 h 618"/>
                <a:gd name="T4" fmla="*/ 309 w 309"/>
                <a:gd name="T5" fmla="*/ 463 h 618"/>
                <a:gd name="T6" fmla="*/ 305 w 309"/>
                <a:gd name="T7" fmla="*/ 494 h 618"/>
                <a:gd name="T8" fmla="*/ 296 w 309"/>
                <a:gd name="T9" fmla="*/ 523 h 618"/>
                <a:gd name="T10" fmla="*/ 282 w 309"/>
                <a:gd name="T11" fmla="*/ 550 h 618"/>
                <a:gd name="T12" fmla="*/ 263 w 309"/>
                <a:gd name="T13" fmla="*/ 572 h 618"/>
                <a:gd name="T14" fmla="*/ 240 w 309"/>
                <a:gd name="T15" fmla="*/ 591 h 618"/>
                <a:gd name="T16" fmla="*/ 214 w 309"/>
                <a:gd name="T17" fmla="*/ 606 h 618"/>
                <a:gd name="T18" fmla="*/ 185 w 309"/>
                <a:gd name="T19" fmla="*/ 615 h 618"/>
                <a:gd name="T20" fmla="*/ 154 w 309"/>
                <a:gd name="T21" fmla="*/ 618 h 618"/>
                <a:gd name="T22" fmla="*/ 126 w 309"/>
                <a:gd name="T23" fmla="*/ 615 h 618"/>
                <a:gd name="T24" fmla="*/ 100 w 309"/>
                <a:gd name="T25" fmla="*/ 608 h 618"/>
                <a:gd name="T26" fmla="*/ 76 w 309"/>
                <a:gd name="T27" fmla="*/ 597 h 618"/>
                <a:gd name="T28" fmla="*/ 55 w 309"/>
                <a:gd name="T29" fmla="*/ 581 h 618"/>
                <a:gd name="T30" fmla="*/ 36 w 309"/>
                <a:gd name="T31" fmla="*/ 563 h 618"/>
                <a:gd name="T32" fmla="*/ 21 w 309"/>
                <a:gd name="T33" fmla="*/ 541 h 618"/>
                <a:gd name="T34" fmla="*/ 9 w 309"/>
                <a:gd name="T35" fmla="*/ 517 h 618"/>
                <a:gd name="T36" fmla="*/ 2 w 309"/>
                <a:gd name="T37" fmla="*/ 491 h 618"/>
                <a:gd name="T38" fmla="*/ 0 w 309"/>
                <a:gd name="T39" fmla="*/ 463 h 618"/>
                <a:gd name="T40" fmla="*/ 0 w 309"/>
                <a:gd name="T4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9" h="618">
                  <a:moveTo>
                    <a:pt x="0" y="0"/>
                  </a:moveTo>
                  <a:lnTo>
                    <a:pt x="309" y="0"/>
                  </a:lnTo>
                  <a:lnTo>
                    <a:pt x="309" y="463"/>
                  </a:lnTo>
                  <a:lnTo>
                    <a:pt x="305" y="494"/>
                  </a:lnTo>
                  <a:lnTo>
                    <a:pt x="296" y="523"/>
                  </a:lnTo>
                  <a:lnTo>
                    <a:pt x="282" y="550"/>
                  </a:lnTo>
                  <a:lnTo>
                    <a:pt x="263" y="572"/>
                  </a:lnTo>
                  <a:lnTo>
                    <a:pt x="240" y="591"/>
                  </a:lnTo>
                  <a:lnTo>
                    <a:pt x="214" y="606"/>
                  </a:lnTo>
                  <a:lnTo>
                    <a:pt x="185" y="615"/>
                  </a:lnTo>
                  <a:lnTo>
                    <a:pt x="154" y="618"/>
                  </a:lnTo>
                  <a:lnTo>
                    <a:pt x="126" y="615"/>
                  </a:lnTo>
                  <a:lnTo>
                    <a:pt x="100" y="608"/>
                  </a:lnTo>
                  <a:lnTo>
                    <a:pt x="76" y="597"/>
                  </a:lnTo>
                  <a:lnTo>
                    <a:pt x="55" y="581"/>
                  </a:lnTo>
                  <a:lnTo>
                    <a:pt x="36" y="563"/>
                  </a:lnTo>
                  <a:lnTo>
                    <a:pt x="21" y="541"/>
                  </a:lnTo>
                  <a:lnTo>
                    <a:pt x="9" y="517"/>
                  </a:lnTo>
                  <a:lnTo>
                    <a:pt x="2" y="491"/>
                  </a:lnTo>
                  <a:lnTo>
                    <a:pt x="0" y="463"/>
                  </a:lnTo>
                  <a:lnTo>
                    <a:pt x="0"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12" name="Freeform 65">
              <a:extLst>
                <a:ext uri="{FF2B5EF4-FFF2-40B4-BE49-F238E27FC236}">
                  <a16:creationId xmlns:a16="http://schemas.microsoft.com/office/drawing/2014/main" id="{4D82013B-7AFC-4016-A945-E0AC5F50EA41}"/>
                </a:ext>
              </a:extLst>
            </p:cNvPr>
            <p:cNvSpPr>
              <a:spLocks/>
            </p:cNvSpPr>
            <p:nvPr/>
          </p:nvSpPr>
          <p:spPr bwMode="auto">
            <a:xfrm>
              <a:off x="2876" y="636"/>
              <a:ext cx="39" cy="78"/>
            </a:xfrm>
            <a:custGeom>
              <a:avLst/>
              <a:gdLst>
                <a:gd name="T0" fmla="*/ 0 w 309"/>
                <a:gd name="T1" fmla="*/ 0 h 618"/>
                <a:gd name="T2" fmla="*/ 309 w 309"/>
                <a:gd name="T3" fmla="*/ 0 h 618"/>
                <a:gd name="T4" fmla="*/ 309 w 309"/>
                <a:gd name="T5" fmla="*/ 463 h 618"/>
                <a:gd name="T6" fmla="*/ 306 w 309"/>
                <a:gd name="T7" fmla="*/ 491 h 618"/>
                <a:gd name="T8" fmla="*/ 299 w 309"/>
                <a:gd name="T9" fmla="*/ 517 h 618"/>
                <a:gd name="T10" fmla="*/ 288 w 309"/>
                <a:gd name="T11" fmla="*/ 541 h 618"/>
                <a:gd name="T12" fmla="*/ 272 w 309"/>
                <a:gd name="T13" fmla="*/ 563 h 618"/>
                <a:gd name="T14" fmla="*/ 254 w 309"/>
                <a:gd name="T15" fmla="*/ 581 h 618"/>
                <a:gd name="T16" fmla="*/ 232 w 309"/>
                <a:gd name="T17" fmla="*/ 597 h 618"/>
                <a:gd name="T18" fmla="*/ 208 w 309"/>
                <a:gd name="T19" fmla="*/ 608 h 618"/>
                <a:gd name="T20" fmla="*/ 182 w 309"/>
                <a:gd name="T21" fmla="*/ 615 h 618"/>
                <a:gd name="T22" fmla="*/ 154 w 309"/>
                <a:gd name="T23" fmla="*/ 618 h 618"/>
                <a:gd name="T24" fmla="*/ 123 w 309"/>
                <a:gd name="T25" fmla="*/ 615 h 618"/>
                <a:gd name="T26" fmla="*/ 94 w 309"/>
                <a:gd name="T27" fmla="*/ 606 h 618"/>
                <a:gd name="T28" fmla="*/ 68 w 309"/>
                <a:gd name="T29" fmla="*/ 591 h 618"/>
                <a:gd name="T30" fmla="*/ 45 w 309"/>
                <a:gd name="T31" fmla="*/ 572 h 618"/>
                <a:gd name="T32" fmla="*/ 26 w 309"/>
                <a:gd name="T33" fmla="*/ 550 h 618"/>
                <a:gd name="T34" fmla="*/ 12 w 309"/>
                <a:gd name="T35" fmla="*/ 523 h 618"/>
                <a:gd name="T36" fmla="*/ 3 w 309"/>
                <a:gd name="T37" fmla="*/ 494 h 618"/>
                <a:gd name="T38" fmla="*/ 0 w 309"/>
                <a:gd name="T39" fmla="*/ 463 h 618"/>
                <a:gd name="T40" fmla="*/ 0 w 309"/>
                <a:gd name="T4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9" h="618">
                  <a:moveTo>
                    <a:pt x="0" y="0"/>
                  </a:moveTo>
                  <a:lnTo>
                    <a:pt x="309" y="0"/>
                  </a:lnTo>
                  <a:lnTo>
                    <a:pt x="309" y="463"/>
                  </a:lnTo>
                  <a:lnTo>
                    <a:pt x="306" y="491"/>
                  </a:lnTo>
                  <a:lnTo>
                    <a:pt x="299" y="517"/>
                  </a:lnTo>
                  <a:lnTo>
                    <a:pt x="288" y="541"/>
                  </a:lnTo>
                  <a:lnTo>
                    <a:pt x="272" y="563"/>
                  </a:lnTo>
                  <a:lnTo>
                    <a:pt x="254" y="581"/>
                  </a:lnTo>
                  <a:lnTo>
                    <a:pt x="232" y="597"/>
                  </a:lnTo>
                  <a:lnTo>
                    <a:pt x="208" y="608"/>
                  </a:lnTo>
                  <a:lnTo>
                    <a:pt x="182" y="615"/>
                  </a:lnTo>
                  <a:lnTo>
                    <a:pt x="154" y="618"/>
                  </a:lnTo>
                  <a:lnTo>
                    <a:pt x="123" y="615"/>
                  </a:lnTo>
                  <a:lnTo>
                    <a:pt x="94" y="606"/>
                  </a:lnTo>
                  <a:lnTo>
                    <a:pt x="68" y="591"/>
                  </a:lnTo>
                  <a:lnTo>
                    <a:pt x="45" y="572"/>
                  </a:lnTo>
                  <a:lnTo>
                    <a:pt x="26" y="550"/>
                  </a:lnTo>
                  <a:lnTo>
                    <a:pt x="12" y="523"/>
                  </a:lnTo>
                  <a:lnTo>
                    <a:pt x="3" y="494"/>
                  </a:lnTo>
                  <a:lnTo>
                    <a:pt x="0" y="463"/>
                  </a:lnTo>
                  <a:lnTo>
                    <a:pt x="0"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13" name="Freeform 66">
              <a:extLst>
                <a:ext uri="{FF2B5EF4-FFF2-40B4-BE49-F238E27FC236}">
                  <a16:creationId xmlns:a16="http://schemas.microsoft.com/office/drawing/2014/main" id="{D05C177A-57CC-4AA4-81DD-B51878063769}"/>
                </a:ext>
              </a:extLst>
            </p:cNvPr>
            <p:cNvSpPr>
              <a:spLocks/>
            </p:cNvSpPr>
            <p:nvPr/>
          </p:nvSpPr>
          <p:spPr bwMode="auto">
            <a:xfrm>
              <a:off x="2915" y="636"/>
              <a:ext cx="39" cy="78"/>
            </a:xfrm>
            <a:custGeom>
              <a:avLst/>
              <a:gdLst>
                <a:gd name="T0" fmla="*/ 0 w 310"/>
                <a:gd name="T1" fmla="*/ 0 h 618"/>
                <a:gd name="T2" fmla="*/ 207 w 310"/>
                <a:gd name="T3" fmla="*/ 0 h 618"/>
                <a:gd name="T4" fmla="*/ 230 w 310"/>
                <a:gd name="T5" fmla="*/ 2 h 618"/>
                <a:gd name="T6" fmla="*/ 252 w 310"/>
                <a:gd name="T7" fmla="*/ 10 h 618"/>
                <a:gd name="T8" fmla="*/ 271 w 310"/>
                <a:gd name="T9" fmla="*/ 22 h 618"/>
                <a:gd name="T10" fmla="*/ 287 w 310"/>
                <a:gd name="T11" fmla="*/ 38 h 618"/>
                <a:gd name="T12" fmla="*/ 299 w 310"/>
                <a:gd name="T13" fmla="*/ 57 h 618"/>
                <a:gd name="T14" fmla="*/ 307 w 310"/>
                <a:gd name="T15" fmla="*/ 79 h 618"/>
                <a:gd name="T16" fmla="*/ 310 w 310"/>
                <a:gd name="T17" fmla="*/ 103 h 618"/>
                <a:gd name="T18" fmla="*/ 310 w 310"/>
                <a:gd name="T19" fmla="*/ 463 h 618"/>
                <a:gd name="T20" fmla="*/ 307 w 310"/>
                <a:gd name="T21" fmla="*/ 494 h 618"/>
                <a:gd name="T22" fmla="*/ 298 w 310"/>
                <a:gd name="T23" fmla="*/ 523 h 618"/>
                <a:gd name="T24" fmla="*/ 283 w 310"/>
                <a:gd name="T25" fmla="*/ 550 h 618"/>
                <a:gd name="T26" fmla="*/ 264 w 310"/>
                <a:gd name="T27" fmla="*/ 572 h 618"/>
                <a:gd name="T28" fmla="*/ 242 w 310"/>
                <a:gd name="T29" fmla="*/ 591 h 618"/>
                <a:gd name="T30" fmla="*/ 215 w 310"/>
                <a:gd name="T31" fmla="*/ 606 h 618"/>
                <a:gd name="T32" fmla="*/ 186 w 310"/>
                <a:gd name="T33" fmla="*/ 615 h 618"/>
                <a:gd name="T34" fmla="*/ 155 w 310"/>
                <a:gd name="T35" fmla="*/ 618 h 618"/>
                <a:gd name="T36" fmla="*/ 127 w 310"/>
                <a:gd name="T37" fmla="*/ 615 h 618"/>
                <a:gd name="T38" fmla="*/ 101 w 310"/>
                <a:gd name="T39" fmla="*/ 608 h 618"/>
                <a:gd name="T40" fmla="*/ 77 w 310"/>
                <a:gd name="T41" fmla="*/ 597 h 618"/>
                <a:gd name="T42" fmla="*/ 56 w 310"/>
                <a:gd name="T43" fmla="*/ 581 h 618"/>
                <a:gd name="T44" fmla="*/ 37 w 310"/>
                <a:gd name="T45" fmla="*/ 563 h 618"/>
                <a:gd name="T46" fmla="*/ 22 w 310"/>
                <a:gd name="T47" fmla="*/ 541 h 618"/>
                <a:gd name="T48" fmla="*/ 10 w 310"/>
                <a:gd name="T49" fmla="*/ 517 h 618"/>
                <a:gd name="T50" fmla="*/ 2 w 310"/>
                <a:gd name="T51" fmla="*/ 491 h 618"/>
                <a:gd name="T52" fmla="*/ 0 w 310"/>
                <a:gd name="T53" fmla="*/ 463 h 618"/>
                <a:gd name="T54" fmla="*/ 0 w 310"/>
                <a:gd name="T55"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0" h="618">
                  <a:moveTo>
                    <a:pt x="0" y="0"/>
                  </a:moveTo>
                  <a:lnTo>
                    <a:pt x="207" y="0"/>
                  </a:lnTo>
                  <a:lnTo>
                    <a:pt x="230" y="2"/>
                  </a:lnTo>
                  <a:lnTo>
                    <a:pt x="252" y="10"/>
                  </a:lnTo>
                  <a:lnTo>
                    <a:pt x="271" y="22"/>
                  </a:lnTo>
                  <a:lnTo>
                    <a:pt x="287" y="38"/>
                  </a:lnTo>
                  <a:lnTo>
                    <a:pt x="299" y="57"/>
                  </a:lnTo>
                  <a:lnTo>
                    <a:pt x="307" y="79"/>
                  </a:lnTo>
                  <a:lnTo>
                    <a:pt x="310" y="103"/>
                  </a:lnTo>
                  <a:lnTo>
                    <a:pt x="310" y="463"/>
                  </a:lnTo>
                  <a:lnTo>
                    <a:pt x="307" y="494"/>
                  </a:lnTo>
                  <a:lnTo>
                    <a:pt x="298" y="523"/>
                  </a:lnTo>
                  <a:lnTo>
                    <a:pt x="283" y="550"/>
                  </a:lnTo>
                  <a:lnTo>
                    <a:pt x="264" y="572"/>
                  </a:lnTo>
                  <a:lnTo>
                    <a:pt x="242" y="591"/>
                  </a:lnTo>
                  <a:lnTo>
                    <a:pt x="215" y="606"/>
                  </a:lnTo>
                  <a:lnTo>
                    <a:pt x="186" y="615"/>
                  </a:lnTo>
                  <a:lnTo>
                    <a:pt x="155" y="618"/>
                  </a:lnTo>
                  <a:lnTo>
                    <a:pt x="127" y="615"/>
                  </a:lnTo>
                  <a:lnTo>
                    <a:pt x="101" y="608"/>
                  </a:lnTo>
                  <a:lnTo>
                    <a:pt x="77" y="597"/>
                  </a:lnTo>
                  <a:lnTo>
                    <a:pt x="56" y="581"/>
                  </a:lnTo>
                  <a:lnTo>
                    <a:pt x="37" y="563"/>
                  </a:lnTo>
                  <a:lnTo>
                    <a:pt x="22" y="541"/>
                  </a:lnTo>
                  <a:lnTo>
                    <a:pt x="10" y="517"/>
                  </a:lnTo>
                  <a:lnTo>
                    <a:pt x="2" y="491"/>
                  </a:lnTo>
                  <a:lnTo>
                    <a:pt x="0" y="463"/>
                  </a:lnTo>
                  <a:lnTo>
                    <a:pt x="0"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14" name="Freeform 67">
              <a:extLst>
                <a:ext uri="{FF2B5EF4-FFF2-40B4-BE49-F238E27FC236}">
                  <a16:creationId xmlns:a16="http://schemas.microsoft.com/office/drawing/2014/main" id="{FFEBB91F-D919-4DF2-ABCC-4D0E471D3BA7}"/>
                </a:ext>
              </a:extLst>
            </p:cNvPr>
            <p:cNvSpPr>
              <a:spLocks/>
            </p:cNvSpPr>
            <p:nvPr/>
          </p:nvSpPr>
          <p:spPr bwMode="auto">
            <a:xfrm>
              <a:off x="2741" y="746"/>
              <a:ext cx="174" cy="142"/>
            </a:xfrm>
            <a:custGeom>
              <a:avLst/>
              <a:gdLst>
                <a:gd name="T0" fmla="*/ 51 w 1392"/>
                <a:gd name="T1" fmla="*/ 0 h 1135"/>
                <a:gd name="T2" fmla="*/ 1340 w 1392"/>
                <a:gd name="T3" fmla="*/ 0 h 1135"/>
                <a:gd name="T4" fmla="*/ 1356 w 1392"/>
                <a:gd name="T5" fmla="*/ 3 h 1135"/>
                <a:gd name="T6" fmla="*/ 1371 w 1392"/>
                <a:gd name="T7" fmla="*/ 10 h 1135"/>
                <a:gd name="T8" fmla="*/ 1382 w 1392"/>
                <a:gd name="T9" fmla="*/ 21 h 1135"/>
                <a:gd name="T10" fmla="*/ 1389 w 1392"/>
                <a:gd name="T11" fmla="*/ 35 h 1135"/>
                <a:gd name="T12" fmla="*/ 1392 w 1392"/>
                <a:gd name="T13" fmla="*/ 52 h 1135"/>
                <a:gd name="T14" fmla="*/ 1392 w 1392"/>
                <a:gd name="T15" fmla="*/ 1083 h 1135"/>
                <a:gd name="T16" fmla="*/ 1389 w 1392"/>
                <a:gd name="T17" fmla="*/ 1099 h 1135"/>
                <a:gd name="T18" fmla="*/ 1382 w 1392"/>
                <a:gd name="T19" fmla="*/ 1113 h 1135"/>
                <a:gd name="T20" fmla="*/ 1371 w 1392"/>
                <a:gd name="T21" fmla="*/ 1125 h 1135"/>
                <a:gd name="T22" fmla="*/ 1356 w 1392"/>
                <a:gd name="T23" fmla="*/ 1132 h 1135"/>
                <a:gd name="T24" fmla="*/ 1340 w 1392"/>
                <a:gd name="T25" fmla="*/ 1135 h 1135"/>
                <a:gd name="T26" fmla="*/ 51 w 1392"/>
                <a:gd name="T27" fmla="*/ 1135 h 1135"/>
                <a:gd name="T28" fmla="*/ 35 w 1392"/>
                <a:gd name="T29" fmla="*/ 1132 h 1135"/>
                <a:gd name="T30" fmla="*/ 21 w 1392"/>
                <a:gd name="T31" fmla="*/ 1125 h 1135"/>
                <a:gd name="T32" fmla="*/ 10 w 1392"/>
                <a:gd name="T33" fmla="*/ 1113 h 1135"/>
                <a:gd name="T34" fmla="*/ 2 w 1392"/>
                <a:gd name="T35" fmla="*/ 1099 h 1135"/>
                <a:gd name="T36" fmla="*/ 0 w 1392"/>
                <a:gd name="T37" fmla="*/ 1083 h 1135"/>
                <a:gd name="T38" fmla="*/ 0 w 1392"/>
                <a:gd name="T39" fmla="*/ 52 h 1135"/>
                <a:gd name="T40" fmla="*/ 2 w 1392"/>
                <a:gd name="T41" fmla="*/ 35 h 1135"/>
                <a:gd name="T42" fmla="*/ 10 w 1392"/>
                <a:gd name="T43" fmla="*/ 21 h 1135"/>
                <a:gd name="T44" fmla="*/ 21 w 1392"/>
                <a:gd name="T45" fmla="*/ 10 h 1135"/>
                <a:gd name="T46" fmla="*/ 35 w 1392"/>
                <a:gd name="T47" fmla="*/ 3 h 1135"/>
                <a:gd name="T48" fmla="*/ 51 w 1392"/>
                <a:gd name="T49" fmla="*/ 0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135">
                  <a:moveTo>
                    <a:pt x="51" y="0"/>
                  </a:moveTo>
                  <a:lnTo>
                    <a:pt x="1340" y="0"/>
                  </a:lnTo>
                  <a:lnTo>
                    <a:pt x="1356" y="3"/>
                  </a:lnTo>
                  <a:lnTo>
                    <a:pt x="1371" y="10"/>
                  </a:lnTo>
                  <a:lnTo>
                    <a:pt x="1382" y="21"/>
                  </a:lnTo>
                  <a:lnTo>
                    <a:pt x="1389" y="35"/>
                  </a:lnTo>
                  <a:lnTo>
                    <a:pt x="1392" y="52"/>
                  </a:lnTo>
                  <a:lnTo>
                    <a:pt x="1392" y="1083"/>
                  </a:lnTo>
                  <a:lnTo>
                    <a:pt x="1389" y="1099"/>
                  </a:lnTo>
                  <a:lnTo>
                    <a:pt x="1382" y="1113"/>
                  </a:lnTo>
                  <a:lnTo>
                    <a:pt x="1371" y="1125"/>
                  </a:lnTo>
                  <a:lnTo>
                    <a:pt x="1356" y="1132"/>
                  </a:lnTo>
                  <a:lnTo>
                    <a:pt x="1340" y="1135"/>
                  </a:lnTo>
                  <a:lnTo>
                    <a:pt x="51" y="1135"/>
                  </a:lnTo>
                  <a:lnTo>
                    <a:pt x="35" y="1132"/>
                  </a:lnTo>
                  <a:lnTo>
                    <a:pt x="21" y="1125"/>
                  </a:lnTo>
                  <a:lnTo>
                    <a:pt x="10" y="1113"/>
                  </a:lnTo>
                  <a:lnTo>
                    <a:pt x="2" y="1099"/>
                  </a:lnTo>
                  <a:lnTo>
                    <a:pt x="0" y="1083"/>
                  </a:lnTo>
                  <a:lnTo>
                    <a:pt x="0" y="52"/>
                  </a:lnTo>
                  <a:lnTo>
                    <a:pt x="2" y="35"/>
                  </a:lnTo>
                  <a:lnTo>
                    <a:pt x="10" y="21"/>
                  </a:lnTo>
                  <a:lnTo>
                    <a:pt x="21" y="10"/>
                  </a:lnTo>
                  <a:lnTo>
                    <a:pt x="35" y="3"/>
                  </a:lnTo>
                  <a:lnTo>
                    <a:pt x="51" y="0"/>
                  </a:lnTo>
                  <a:close/>
                </a:path>
              </a:pathLst>
            </a:custGeom>
            <a:solidFill>
              <a:srgbClr val="53DC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15" name="Freeform 68">
              <a:extLst>
                <a:ext uri="{FF2B5EF4-FFF2-40B4-BE49-F238E27FC236}">
                  <a16:creationId xmlns:a16="http://schemas.microsoft.com/office/drawing/2014/main" id="{D518F84C-B003-408B-9943-06BC9E849399}"/>
                </a:ext>
              </a:extLst>
            </p:cNvPr>
            <p:cNvSpPr>
              <a:spLocks/>
            </p:cNvSpPr>
            <p:nvPr/>
          </p:nvSpPr>
          <p:spPr bwMode="auto">
            <a:xfrm>
              <a:off x="2736" y="746"/>
              <a:ext cx="179" cy="142"/>
            </a:xfrm>
            <a:custGeom>
              <a:avLst/>
              <a:gdLst>
                <a:gd name="T0" fmla="*/ 43 w 1435"/>
                <a:gd name="T1" fmla="*/ 0 h 1135"/>
                <a:gd name="T2" fmla="*/ 413 w 1435"/>
                <a:gd name="T3" fmla="*/ 0 h 1135"/>
                <a:gd name="T4" fmla="*/ 1435 w 1435"/>
                <a:gd name="T5" fmla="*/ 1022 h 1135"/>
                <a:gd name="T6" fmla="*/ 1435 w 1435"/>
                <a:gd name="T7" fmla="*/ 1083 h 1135"/>
                <a:gd name="T8" fmla="*/ 1432 w 1435"/>
                <a:gd name="T9" fmla="*/ 1099 h 1135"/>
                <a:gd name="T10" fmla="*/ 1425 w 1435"/>
                <a:gd name="T11" fmla="*/ 1113 h 1135"/>
                <a:gd name="T12" fmla="*/ 1414 w 1435"/>
                <a:gd name="T13" fmla="*/ 1125 h 1135"/>
                <a:gd name="T14" fmla="*/ 1399 w 1435"/>
                <a:gd name="T15" fmla="*/ 1132 h 1135"/>
                <a:gd name="T16" fmla="*/ 1383 w 1435"/>
                <a:gd name="T17" fmla="*/ 1135 h 1135"/>
                <a:gd name="T18" fmla="*/ 1110 w 1435"/>
                <a:gd name="T19" fmla="*/ 1135 h 1135"/>
                <a:gd name="T20" fmla="*/ 0 w 1435"/>
                <a:gd name="T21" fmla="*/ 25 h 1135"/>
                <a:gd name="T22" fmla="*/ 8 w 1435"/>
                <a:gd name="T23" fmla="*/ 15 h 1135"/>
                <a:gd name="T24" fmla="*/ 18 w 1435"/>
                <a:gd name="T25" fmla="*/ 7 h 1135"/>
                <a:gd name="T26" fmla="*/ 30 w 1435"/>
                <a:gd name="T27" fmla="*/ 2 h 1135"/>
                <a:gd name="T28" fmla="*/ 43 w 1435"/>
                <a:gd name="T29" fmla="*/ 0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5" h="1135">
                  <a:moveTo>
                    <a:pt x="43" y="0"/>
                  </a:moveTo>
                  <a:lnTo>
                    <a:pt x="413" y="0"/>
                  </a:lnTo>
                  <a:lnTo>
                    <a:pt x="1435" y="1022"/>
                  </a:lnTo>
                  <a:lnTo>
                    <a:pt x="1435" y="1083"/>
                  </a:lnTo>
                  <a:lnTo>
                    <a:pt x="1432" y="1099"/>
                  </a:lnTo>
                  <a:lnTo>
                    <a:pt x="1425" y="1113"/>
                  </a:lnTo>
                  <a:lnTo>
                    <a:pt x="1414" y="1125"/>
                  </a:lnTo>
                  <a:lnTo>
                    <a:pt x="1399" y="1132"/>
                  </a:lnTo>
                  <a:lnTo>
                    <a:pt x="1383" y="1135"/>
                  </a:lnTo>
                  <a:lnTo>
                    <a:pt x="1110" y="1135"/>
                  </a:lnTo>
                  <a:lnTo>
                    <a:pt x="0" y="25"/>
                  </a:lnTo>
                  <a:lnTo>
                    <a:pt x="8" y="15"/>
                  </a:lnTo>
                  <a:lnTo>
                    <a:pt x="18" y="7"/>
                  </a:lnTo>
                  <a:lnTo>
                    <a:pt x="30" y="2"/>
                  </a:lnTo>
                  <a:lnTo>
                    <a:pt x="43" y="0"/>
                  </a:lnTo>
                  <a:close/>
                </a:path>
              </a:pathLst>
            </a:custGeom>
            <a:solidFill>
              <a:srgbClr val="B3F4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16" name="Freeform 69">
              <a:extLst>
                <a:ext uri="{FF2B5EF4-FFF2-40B4-BE49-F238E27FC236}">
                  <a16:creationId xmlns:a16="http://schemas.microsoft.com/office/drawing/2014/main" id="{09125338-6556-45E7-B202-0C9F75AC3FE1}"/>
                </a:ext>
              </a:extLst>
            </p:cNvPr>
            <p:cNvSpPr>
              <a:spLocks/>
            </p:cNvSpPr>
            <p:nvPr/>
          </p:nvSpPr>
          <p:spPr bwMode="auto">
            <a:xfrm>
              <a:off x="2823" y="746"/>
              <a:ext cx="92" cy="92"/>
            </a:xfrm>
            <a:custGeom>
              <a:avLst/>
              <a:gdLst>
                <a:gd name="T0" fmla="*/ 0 w 734"/>
                <a:gd name="T1" fmla="*/ 0 h 735"/>
                <a:gd name="T2" fmla="*/ 219 w 734"/>
                <a:gd name="T3" fmla="*/ 0 h 735"/>
                <a:gd name="T4" fmla="*/ 734 w 734"/>
                <a:gd name="T5" fmla="*/ 516 h 735"/>
                <a:gd name="T6" fmla="*/ 734 w 734"/>
                <a:gd name="T7" fmla="*/ 735 h 735"/>
                <a:gd name="T8" fmla="*/ 0 w 734"/>
                <a:gd name="T9" fmla="*/ 0 h 735"/>
              </a:gdLst>
              <a:ahLst/>
              <a:cxnLst>
                <a:cxn ang="0">
                  <a:pos x="T0" y="T1"/>
                </a:cxn>
                <a:cxn ang="0">
                  <a:pos x="T2" y="T3"/>
                </a:cxn>
                <a:cxn ang="0">
                  <a:pos x="T4" y="T5"/>
                </a:cxn>
                <a:cxn ang="0">
                  <a:pos x="T6" y="T7"/>
                </a:cxn>
                <a:cxn ang="0">
                  <a:pos x="T8" y="T9"/>
                </a:cxn>
              </a:cxnLst>
              <a:rect l="0" t="0" r="r" b="b"/>
              <a:pathLst>
                <a:path w="734" h="735">
                  <a:moveTo>
                    <a:pt x="0" y="0"/>
                  </a:moveTo>
                  <a:lnTo>
                    <a:pt x="219" y="0"/>
                  </a:lnTo>
                  <a:lnTo>
                    <a:pt x="734" y="516"/>
                  </a:lnTo>
                  <a:lnTo>
                    <a:pt x="734" y="735"/>
                  </a:lnTo>
                  <a:lnTo>
                    <a:pt x="0"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17" name="Freeform 70">
              <a:extLst>
                <a:ext uri="{FF2B5EF4-FFF2-40B4-BE49-F238E27FC236}">
                  <a16:creationId xmlns:a16="http://schemas.microsoft.com/office/drawing/2014/main" id="{97C8C137-6A70-4F43-B2B7-057756904D5C}"/>
                </a:ext>
              </a:extLst>
            </p:cNvPr>
            <p:cNvSpPr>
              <a:spLocks noEditPoints="1"/>
            </p:cNvSpPr>
            <p:nvPr/>
          </p:nvSpPr>
          <p:spPr bwMode="auto">
            <a:xfrm>
              <a:off x="2734" y="739"/>
              <a:ext cx="187" cy="155"/>
            </a:xfrm>
            <a:custGeom>
              <a:avLst/>
              <a:gdLst>
                <a:gd name="T0" fmla="*/ 103 w 1496"/>
                <a:gd name="T1" fmla="*/ 103 h 1237"/>
                <a:gd name="T2" fmla="*/ 103 w 1496"/>
                <a:gd name="T3" fmla="*/ 1134 h 1237"/>
                <a:gd name="T4" fmla="*/ 1392 w 1496"/>
                <a:gd name="T5" fmla="*/ 1134 h 1237"/>
                <a:gd name="T6" fmla="*/ 1392 w 1496"/>
                <a:gd name="T7" fmla="*/ 103 h 1237"/>
                <a:gd name="T8" fmla="*/ 103 w 1496"/>
                <a:gd name="T9" fmla="*/ 103 h 1237"/>
                <a:gd name="T10" fmla="*/ 103 w 1496"/>
                <a:gd name="T11" fmla="*/ 0 h 1237"/>
                <a:gd name="T12" fmla="*/ 1392 w 1496"/>
                <a:gd name="T13" fmla="*/ 0 h 1237"/>
                <a:gd name="T14" fmla="*/ 1416 w 1496"/>
                <a:gd name="T15" fmla="*/ 2 h 1237"/>
                <a:gd name="T16" fmla="*/ 1437 w 1496"/>
                <a:gd name="T17" fmla="*/ 10 h 1237"/>
                <a:gd name="T18" fmla="*/ 1458 w 1496"/>
                <a:gd name="T19" fmla="*/ 22 h 1237"/>
                <a:gd name="T20" fmla="*/ 1474 w 1496"/>
                <a:gd name="T21" fmla="*/ 38 h 1237"/>
                <a:gd name="T22" fmla="*/ 1486 w 1496"/>
                <a:gd name="T23" fmla="*/ 57 h 1237"/>
                <a:gd name="T24" fmla="*/ 1493 w 1496"/>
                <a:gd name="T25" fmla="*/ 79 h 1237"/>
                <a:gd name="T26" fmla="*/ 1496 w 1496"/>
                <a:gd name="T27" fmla="*/ 103 h 1237"/>
                <a:gd name="T28" fmla="*/ 1496 w 1496"/>
                <a:gd name="T29" fmla="*/ 1134 h 1237"/>
                <a:gd name="T30" fmla="*/ 1493 w 1496"/>
                <a:gd name="T31" fmla="*/ 1158 h 1237"/>
                <a:gd name="T32" fmla="*/ 1486 w 1496"/>
                <a:gd name="T33" fmla="*/ 1179 h 1237"/>
                <a:gd name="T34" fmla="*/ 1474 w 1496"/>
                <a:gd name="T35" fmla="*/ 1198 h 1237"/>
                <a:gd name="T36" fmla="*/ 1458 w 1496"/>
                <a:gd name="T37" fmla="*/ 1214 h 1237"/>
                <a:gd name="T38" fmla="*/ 1437 w 1496"/>
                <a:gd name="T39" fmla="*/ 1227 h 1237"/>
                <a:gd name="T40" fmla="*/ 1416 w 1496"/>
                <a:gd name="T41" fmla="*/ 1234 h 1237"/>
                <a:gd name="T42" fmla="*/ 1392 w 1496"/>
                <a:gd name="T43" fmla="*/ 1237 h 1237"/>
                <a:gd name="T44" fmla="*/ 103 w 1496"/>
                <a:gd name="T45" fmla="*/ 1237 h 1237"/>
                <a:gd name="T46" fmla="*/ 80 w 1496"/>
                <a:gd name="T47" fmla="*/ 1234 h 1237"/>
                <a:gd name="T48" fmla="*/ 58 w 1496"/>
                <a:gd name="T49" fmla="*/ 1227 h 1237"/>
                <a:gd name="T50" fmla="*/ 39 w 1496"/>
                <a:gd name="T51" fmla="*/ 1214 h 1237"/>
                <a:gd name="T52" fmla="*/ 23 w 1496"/>
                <a:gd name="T53" fmla="*/ 1198 h 1237"/>
                <a:gd name="T54" fmla="*/ 11 w 1496"/>
                <a:gd name="T55" fmla="*/ 1179 h 1237"/>
                <a:gd name="T56" fmla="*/ 3 w 1496"/>
                <a:gd name="T57" fmla="*/ 1158 h 1237"/>
                <a:gd name="T58" fmla="*/ 0 w 1496"/>
                <a:gd name="T59" fmla="*/ 1134 h 1237"/>
                <a:gd name="T60" fmla="*/ 0 w 1496"/>
                <a:gd name="T61" fmla="*/ 103 h 1237"/>
                <a:gd name="T62" fmla="*/ 3 w 1496"/>
                <a:gd name="T63" fmla="*/ 79 h 1237"/>
                <a:gd name="T64" fmla="*/ 11 w 1496"/>
                <a:gd name="T65" fmla="*/ 57 h 1237"/>
                <a:gd name="T66" fmla="*/ 23 w 1496"/>
                <a:gd name="T67" fmla="*/ 38 h 1237"/>
                <a:gd name="T68" fmla="*/ 39 w 1496"/>
                <a:gd name="T69" fmla="*/ 22 h 1237"/>
                <a:gd name="T70" fmla="*/ 58 w 1496"/>
                <a:gd name="T71" fmla="*/ 10 h 1237"/>
                <a:gd name="T72" fmla="*/ 80 w 1496"/>
                <a:gd name="T73" fmla="*/ 2 h 1237"/>
                <a:gd name="T74" fmla="*/ 103 w 1496"/>
                <a:gd name="T75" fmla="*/ 0 h 1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6" h="1237">
                  <a:moveTo>
                    <a:pt x="103" y="103"/>
                  </a:moveTo>
                  <a:lnTo>
                    <a:pt x="103" y="1134"/>
                  </a:lnTo>
                  <a:lnTo>
                    <a:pt x="1392" y="1134"/>
                  </a:lnTo>
                  <a:lnTo>
                    <a:pt x="1392" y="103"/>
                  </a:lnTo>
                  <a:lnTo>
                    <a:pt x="103" y="103"/>
                  </a:lnTo>
                  <a:close/>
                  <a:moveTo>
                    <a:pt x="103" y="0"/>
                  </a:moveTo>
                  <a:lnTo>
                    <a:pt x="1392" y="0"/>
                  </a:lnTo>
                  <a:lnTo>
                    <a:pt x="1416" y="2"/>
                  </a:lnTo>
                  <a:lnTo>
                    <a:pt x="1437" y="10"/>
                  </a:lnTo>
                  <a:lnTo>
                    <a:pt x="1458" y="22"/>
                  </a:lnTo>
                  <a:lnTo>
                    <a:pt x="1474" y="38"/>
                  </a:lnTo>
                  <a:lnTo>
                    <a:pt x="1486" y="57"/>
                  </a:lnTo>
                  <a:lnTo>
                    <a:pt x="1493" y="79"/>
                  </a:lnTo>
                  <a:lnTo>
                    <a:pt x="1496" y="103"/>
                  </a:lnTo>
                  <a:lnTo>
                    <a:pt x="1496" y="1134"/>
                  </a:lnTo>
                  <a:lnTo>
                    <a:pt x="1493" y="1158"/>
                  </a:lnTo>
                  <a:lnTo>
                    <a:pt x="1486" y="1179"/>
                  </a:lnTo>
                  <a:lnTo>
                    <a:pt x="1474" y="1198"/>
                  </a:lnTo>
                  <a:lnTo>
                    <a:pt x="1458" y="1214"/>
                  </a:lnTo>
                  <a:lnTo>
                    <a:pt x="1437" y="1227"/>
                  </a:lnTo>
                  <a:lnTo>
                    <a:pt x="1416" y="1234"/>
                  </a:lnTo>
                  <a:lnTo>
                    <a:pt x="1392" y="1237"/>
                  </a:lnTo>
                  <a:lnTo>
                    <a:pt x="103" y="1237"/>
                  </a:lnTo>
                  <a:lnTo>
                    <a:pt x="80" y="1234"/>
                  </a:lnTo>
                  <a:lnTo>
                    <a:pt x="58" y="1227"/>
                  </a:lnTo>
                  <a:lnTo>
                    <a:pt x="39" y="1214"/>
                  </a:lnTo>
                  <a:lnTo>
                    <a:pt x="23" y="1198"/>
                  </a:lnTo>
                  <a:lnTo>
                    <a:pt x="11" y="1179"/>
                  </a:lnTo>
                  <a:lnTo>
                    <a:pt x="3" y="1158"/>
                  </a:lnTo>
                  <a:lnTo>
                    <a:pt x="0" y="1134"/>
                  </a:lnTo>
                  <a:lnTo>
                    <a:pt x="0" y="103"/>
                  </a:lnTo>
                  <a:lnTo>
                    <a:pt x="3" y="79"/>
                  </a:lnTo>
                  <a:lnTo>
                    <a:pt x="11" y="57"/>
                  </a:lnTo>
                  <a:lnTo>
                    <a:pt x="23" y="38"/>
                  </a:lnTo>
                  <a:lnTo>
                    <a:pt x="39" y="22"/>
                  </a:lnTo>
                  <a:lnTo>
                    <a:pt x="58" y="10"/>
                  </a:lnTo>
                  <a:lnTo>
                    <a:pt x="80" y="2"/>
                  </a:lnTo>
                  <a:lnTo>
                    <a:pt x="103"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18" name="Freeform 71">
              <a:extLst>
                <a:ext uri="{FF2B5EF4-FFF2-40B4-BE49-F238E27FC236}">
                  <a16:creationId xmlns:a16="http://schemas.microsoft.com/office/drawing/2014/main" id="{A435C4D6-B84F-41C3-AFAF-B108A851EFBC}"/>
                </a:ext>
              </a:extLst>
            </p:cNvPr>
            <p:cNvSpPr>
              <a:spLocks/>
            </p:cNvSpPr>
            <p:nvPr/>
          </p:nvSpPr>
          <p:spPr bwMode="auto">
            <a:xfrm>
              <a:off x="2625" y="752"/>
              <a:ext cx="77" cy="71"/>
            </a:xfrm>
            <a:custGeom>
              <a:avLst/>
              <a:gdLst>
                <a:gd name="T0" fmla="*/ 51 w 618"/>
                <a:gd name="T1" fmla="*/ 0 h 567"/>
                <a:gd name="T2" fmla="*/ 566 w 618"/>
                <a:gd name="T3" fmla="*/ 0 h 567"/>
                <a:gd name="T4" fmla="*/ 583 w 618"/>
                <a:gd name="T5" fmla="*/ 2 h 567"/>
                <a:gd name="T6" fmla="*/ 597 w 618"/>
                <a:gd name="T7" fmla="*/ 10 h 567"/>
                <a:gd name="T8" fmla="*/ 608 w 618"/>
                <a:gd name="T9" fmla="*/ 21 h 567"/>
                <a:gd name="T10" fmla="*/ 615 w 618"/>
                <a:gd name="T11" fmla="*/ 35 h 567"/>
                <a:gd name="T12" fmla="*/ 618 w 618"/>
                <a:gd name="T13" fmla="*/ 51 h 567"/>
                <a:gd name="T14" fmla="*/ 618 w 618"/>
                <a:gd name="T15" fmla="*/ 516 h 567"/>
                <a:gd name="T16" fmla="*/ 615 w 618"/>
                <a:gd name="T17" fmla="*/ 532 h 567"/>
                <a:gd name="T18" fmla="*/ 608 w 618"/>
                <a:gd name="T19" fmla="*/ 546 h 567"/>
                <a:gd name="T20" fmla="*/ 597 w 618"/>
                <a:gd name="T21" fmla="*/ 557 h 567"/>
                <a:gd name="T22" fmla="*/ 583 w 618"/>
                <a:gd name="T23" fmla="*/ 565 h 567"/>
                <a:gd name="T24" fmla="*/ 566 w 618"/>
                <a:gd name="T25" fmla="*/ 567 h 567"/>
                <a:gd name="T26" fmla="*/ 51 w 618"/>
                <a:gd name="T27" fmla="*/ 567 h 567"/>
                <a:gd name="T28" fmla="*/ 35 w 618"/>
                <a:gd name="T29" fmla="*/ 565 h 567"/>
                <a:gd name="T30" fmla="*/ 21 w 618"/>
                <a:gd name="T31" fmla="*/ 557 h 567"/>
                <a:gd name="T32" fmla="*/ 10 w 618"/>
                <a:gd name="T33" fmla="*/ 546 h 567"/>
                <a:gd name="T34" fmla="*/ 2 w 618"/>
                <a:gd name="T35" fmla="*/ 532 h 567"/>
                <a:gd name="T36" fmla="*/ 0 w 618"/>
                <a:gd name="T37" fmla="*/ 516 h 567"/>
                <a:gd name="T38" fmla="*/ 0 w 618"/>
                <a:gd name="T39" fmla="*/ 51 h 567"/>
                <a:gd name="T40" fmla="*/ 2 w 618"/>
                <a:gd name="T41" fmla="*/ 35 h 567"/>
                <a:gd name="T42" fmla="*/ 10 w 618"/>
                <a:gd name="T43" fmla="*/ 21 h 567"/>
                <a:gd name="T44" fmla="*/ 21 w 618"/>
                <a:gd name="T45" fmla="*/ 10 h 567"/>
                <a:gd name="T46" fmla="*/ 35 w 618"/>
                <a:gd name="T47" fmla="*/ 2 h 567"/>
                <a:gd name="T48" fmla="*/ 51 w 618"/>
                <a:gd name="T4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8" h="567">
                  <a:moveTo>
                    <a:pt x="51" y="0"/>
                  </a:moveTo>
                  <a:lnTo>
                    <a:pt x="566" y="0"/>
                  </a:lnTo>
                  <a:lnTo>
                    <a:pt x="583" y="2"/>
                  </a:lnTo>
                  <a:lnTo>
                    <a:pt x="597" y="10"/>
                  </a:lnTo>
                  <a:lnTo>
                    <a:pt x="608" y="21"/>
                  </a:lnTo>
                  <a:lnTo>
                    <a:pt x="615" y="35"/>
                  </a:lnTo>
                  <a:lnTo>
                    <a:pt x="618" y="51"/>
                  </a:lnTo>
                  <a:lnTo>
                    <a:pt x="618" y="516"/>
                  </a:lnTo>
                  <a:lnTo>
                    <a:pt x="615" y="532"/>
                  </a:lnTo>
                  <a:lnTo>
                    <a:pt x="608" y="546"/>
                  </a:lnTo>
                  <a:lnTo>
                    <a:pt x="597" y="557"/>
                  </a:lnTo>
                  <a:lnTo>
                    <a:pt x="583" y="565"/>
                  </a:lnTo>
                  <a:lnTo>
                    <a:pt x="566" y="567"/>
                  </a:lnTo>
                  <a:lnTo>
                    <a:pt x="51" y="567"/>
                  </a:lnTo>
                  <a:lnTo>
                    <a:pt x="35" y="565"/>
                  </a:lnTo>
                  <a:lnTo>
                    <a:pt x="21" y="557"/>
                  </a:lnTo>
                  <a:lnTo>
                    <a:pt x="10" y="546"/>
                  </a:lnTo>
                  <a:lnTo>
                    <a:pt x="2" y="532"/>
                  </a:lnTo>
                  <a:lnTo>
                    <a:pt x="0" y="516"/>
                  </a:lnTo>
                  <a:lnTo>
                    <a:pt x="0" y="51"/>
                  </a:lnTo>
                  <a:lnTo>
                    <a:pt x="2" y="35"/>
                  </a:lnTo>
                  <a:lnTo>
                    <a:pt x="10" y="21"/>
                  </a:lnTo>
                  <a:lnTo>
                    <a:pt x="21" y="10"/>
                  </a:lnTo>
                  <a:lnTo>
                    <a:pt x="35" y="2"/>
                  </a:lnTo>
                  <a:lnTo>
                    <a:pt x="51" y="0"/>
                  </a:lnTo>
                  <a:close/>
                </a:path>
              </a:pathLst>
            </a:custGeom>
            <a:solidFill>
              <a:srgbClr val="53DC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19" name="Freeform 72">
              <a:extLst>
                <a:ext uri="{FF2B5EF4-FFF2-40B4-BE49-F238E27FC236}">
                  <a16:creationId xmlns:a16="http://schemas.microsoft.com/office/drawing/2014/main" id="{56C06F6B-E963-4025-92BE-E862E90E6059}"/>
                </a:ext>
              </a:extLst>
            </p:cNvPr>
            <p:cNvSpPr>
              <a:spLocks/>
            </p:cNvSpPr>
            <p:nvPr/>
          </p:nvSpPr>
          <p:spPr bwMode="auto">
            <a:xfrm>
              <a:off x="2625" y="752"/>
              <a:ext cx="77" cy="71"/>
            </a:xfrm>
            <a:custGeom>
              <a:avLst/>
              <a:gdLst>
                <a:gd name="T0" fmla="*/ 51 w 618"/>
                <a:gd name="T1" fmla="*/ 0 h 567"/>
                <a:gd name="T2" fmla="*/ 309 w 618"/>
                <a:gd name="T3" fmla="*/ 0 h 567"/>
                <a:gd name="T4" fmla="*/ 618 w 618"/>
                <a:gd name="T5" fmla="*/ 308 h 567"/>
                <a:gd name="T6" fmla="*/ 618 w 618"/>
                <a:gd name="T7" fmla="*/ 516 h 567"/>
                <a:gd name="T8" fmla="*/ 615 w 618"/>
                <a:gd name="T9" fmla="*/ 532 h 567"/>
                <a:gd name="T10" fmla="*/ 608 w 618"/>
                <a:gd name="T11" fmla="*/ 546 h 567"/>
                <a:gd name="T12" fmla="*/ 597 w 618"/>
                <a:gd name="T13" fmla="*/ 557 h 567"/>
                <a:gd name="T14" fmla="*/ 583 w 618"/>
                <a:gd name="T15" fmla="*/ 565 h 567"/>
                <a:gd name="T16" fmla="*/ 566 w 618"/>
                <a:gd name="T17" fmla="*/ 567 h 567"/>
                <a:gd name="T18" fmla="*/ 439 w 618"/>
                <a:gd name="T19" fmla="*/ 567 h 567"/>
                <a:gd name="T20" fmla="*/ 0 w 618"/>
                <a:gd name="T21" fmla="*/ 127 h 567"/>
                <a:gd name="T22" fmla="*/ 0 w 618"/>
                <a:gd name="T23" fmla="*/ 51 h 567"/>
                <a:gd name="T24" fmla="*/ 2 w 618"/>
                <a:gd name="T25" fmla="*/ 35 h 567"/>
                <a:gd name="T26" fmla="*/ 10 w 618"/>
                <a:gd name="T27" fmla="*/ 21 h 567"/>
                <a:gd name="T28" fmla="*/ 21 w 618"/>
                <a:gd name="T29" fmla="*/ 10 h 567"/>
                <a:gd name="T30" fmla="*/ 35 w 618"/>
                <a:gd name="T31" fmla="*/ 2 h 567"/>
                <a:gd name="T32" fmla="*/ 51 w 618"/>
                <a:gd name="T33"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8" h="567">
                  <a:moveTo>
                    <a:pt x="51" y="0"/>
                  </a:moveTo>
                  <a:lnTo>
                    <a:pt x="309" y="0"/>
                  </a:lnTo>
                  <a:lnTo>
                    <a:pt x="618" y="308"/>
                  </a:lnTo>
                  <a:lnTo>
                    <a:pt x="618" y="516"/>
                  </a:lnTo>
                  <a:lnTo>
                    <a:pt x="615" y="532"/>
                  </a:lnTo>
                  <a:lnTo>
                    <a:pt x="608" y="546"/>
                  </a:lnTo>
                  <a:lnTo>
                    <a:pt x="597" y="557"/>
                  </a:lnTo>
                  <a:lnTo>
                    <a:pt x="583" y="565"/>
                  </a:lnTo>
                  <a:lnTo>
                    <a:pt x="566" y="567"/>
                  </a:lnTo>
                  <a:lnTo>
                    <a:pt x="439" y="567"/>
                  </a:lnTo>
                  <a:lnTo>
                    <a:pt x="0" y="127"/>
                  </a:lnTo>
                  <a:lnTo>
                    <a:pt x="0" y="51"/>
                  </a:lnTo>
                  <a:lnTo>
                    <a:pt x="2" y="35"/>
                  </a:lnTo>
                  <a:lnTo>
                    <a:pt x="10" y="21"/>
                  </a:lnTo>
                  <a:lnTo>
                    <a:pt x="21" y="10"/>
                  </a:lnTo>
                  <a:lnTo>
                    <a:pt x="35" y="2"/>
                  </a:lnTo>
                  <a:lnTo>
                    <a:pt x="51" y="0"/>
                  </a:lnTo>
                  <a:close/>
                </a:path>
              </a:pathLst>
            </a:custGeom>
            <a:solidFill>
              <a:srgbClr val="B3F4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320" name="Group 75">
            <a:extLst>
              <a:ext uri="{FF2B5EF4-FFF2-40B4-BE49-F238E27FC236}">
                <a16:creationId xmlns:a16="http://schemas.microsoft.com/office/drawing/2014/main" id="{5A7DA4B7-66D1-40C3-8680-536CC2BBA45E}"/>
              </a:ext>
            </a:extLst>
          </p:cNvPr>
          <p:cNvGrpSpPr>
            <a:grpSpLocks noChangeAspect="1"/>
          </p:cNvGrpSpPr>
          <p:nvPr/>
        </p:nvGrpSpPr>
        <p:grpSpPr bwMode="auto">
          <a:xfrm>
            <a:off x="5204610" y="1537163"/>
            <a:ext cx="482841" cy="482841"/>
            <a:chOff x="3292" y="589"/>
            <a:chExt cx="412" cy="412"/>
          </a:xfrm>
        </p:grpSpPr>
        <p:sp>
          <p:nvSpPr>
            <p:cNvPr id="321" name="Freeform 77">
              <a:extLst>
                <a:ext uri="{FF2B5EF4-FFF2-40B4-BE49-F238E27FC236}">
                  <a16:creationId xmlns:a16="http://schemas.microsoft.com/office/drawing/2014/main" id="{1F50625A-43D2-425D-8814-5AE903BF896E}"/>
                </a:ext>
              </a:extLst>
            </p:cNvPr>
            <p:cNvSpPr>
              <a:spLocks/>
            </p:cNvSpPr>
            <p:nvPr/>
          </p:nvSpPr>
          <p:spPr bwMode="auto">
            <a:xfrm>
              <a:off x="3601" y="589"/>
              <a:ext cx="103" cy="103"/>
            </a:xfrm>
            <a:custGeom>
              <a:avLst/>
              <a:gdLst>
                <a:gd name="T0" fmla="*/ 417 w 825"/>
                <a:gd name="T1" fmla="*/ 0 h 825"/>
                <a:gd name="T2" fmla="*/ 431 w 825"/>
                <a:gd name="T3" fmla="*/ 4 h 825"/>
                <a:gd name="T4" fmla="*/ 444 w 825"/>
                <a:gd name="T5" fmla="*/ 12 h 825"/>
                <a:gd name="T6" fmla="*/ 455 w 825"/>
                <a:gd name="T7" fmla="*/ 23 h 825"/>
                <a:gd name="T8" fmla="*/ 462 w 825"/>
                <a:gd name="T9" fmla="*/ 37 h 825"/>
                <a:gd name="T10" fmla="*/ 464 w 825"/>
                <a:gd name="T11" fmla="*/ 52 h 825"/>
                <a:gd name="T12" fmla="*/ 464 w 825"/>
                <a:gd name="T13" fmla="*/ 361 h 825"/>
                <a:gd name="T14" fmla="*/ 773 w 825"/>
                <a:gd name="T15" fmla="*/ 361 h 825"/>
                <a:gd name="T16" fmla="*/ 788 w 825"/>
                <a:gd name="T17" fmla="*/ 363 h 825"/>
                <a:gd name="T18" fmla="*/ 802 w 825"/>
                <a:gd name="T19" fmla="*/ 370 h 825"/>
                <a:gd name="T20" fmla="*/ 813 w 825"/>
                <a:gd name="T21" fmla="*/ 381 h 825"/>
                <a:gd name="T22" fmla="*/ 821 w 825"/>
                <a:gd name="T23" fmla="*/ 394 h 825"/>
                <a:gd name="T24" fmla="*/ 825 w 825"/>
                <a:gd name="T25" fmla="*/ 408 h 825"/>
                <a:gd name="T26" fmla="*/ 824 w 825"/>
                <a:gd name="T27" fmla="*/ 423 h 825"/>
                <a:gd name="T28" fmla="*/ 819 w 825"/>
                <a:gd name="T29" fmla="*/ 437 h 825"/>
                <a:gd name="T30" fmla="*/ 810 w 825"/>
                <a:gd name="T31" fmla="*/ 450 h 825"/>
                <a:gd name="T32" fmla="*/ 448 w 825"/>
                <a:gd name="T33" fmla="*/ 810 h 825"/>
                <a:gd name="T34" fmla="*/ 437 w 825"/>
                <a:gd name="T35" fmla="*/ 819 h 825"/>
                <a:gd name="T36" fmla="*/ 425 w 825"/>
                <a:gd name="T37" fmla="*/ 824 h 825"/>
                <a:gd name="T38" fmla="*/ 412 w 825"/>
                <a:gd name="T39" fmla="*/ 825 h 825"/>
                <a:gd name="T40" fmla="*/ 51 w 825"/>
                <a:gd name="T41" fmla="*/ 825 h 825"/>
                <a:gd name="T42" fmla="*/ 35 w 825"/>
                <a:gd name="T43" fmla="*/ 823 h 825"/>
                <a:gd name="T44" fmla="*/ 21 w 825"/>
                <a:gd name="T45" fmla="*/ 815 h 825"/>
                <a:gd name="T46" fmla="*/ 9 w 825"/>
                <a:gd name="T47" fmla="*/ 804 h 825"/>
                <a:gd name="T48" fmla="*/ 2 w 825"/>
                <a:gd name="T49" fmla="*/ 790 h 825"/>
                <a:gd name="T50" fmla="*/ 0 w 825"/>
                <a:gd name="T51" fmla="*/ 774 h 825"/>
                <a:gd name="T52" fmla="*/ 0 w 825"/>
                <a:gd name="T53" fmla="*/ 413 h 825"/>
                <a:gd name="T54" fmla="*/ 1 w 825"/>
                <a:gd name="T55" fmla="*/ 400 h 825"/>
                <a:gd name="T56" fmla="*/ 6 w 825"/>
                <a:gd name="T57" fmla="*/ 388 h 825"/>
                <a:gd name="T58" fmla="*/ 15 w 825"/>
                <a:gd name="T59" fmla="*/ 376 h 825"/>
                <a:gd name="T60" fmla="*/ 375 w 825"/>
                <a:gd name="T61" fmla="*/ 15 h 825"/>
                <a:gd name="T62" fmla="*/ 388 w 825"/>
                <a:gd name="T63" fmla="*/ 6 h 825"/>
                <a:gd name="T64" fmla="*/ 402 w 825"/>
                <a:gd name="T65" fmla="*/ 1 h 825"/>
                <a:gd name="T66" fmla="*/ 417 w 825"/>
                <a:gd name="T67"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5" h="825">
                  <a:moveTo>
                    <a:pt x="417" y="0"/>
                  </a:moveTo>
                  <a:lnTo>
                    <a:pt x="431" y="4"/>
                  </a:lnTo>
                  <a:lnTo>
                    <a:pt x="444" y="12"/>
                  </a:lnTo>
                  <a:lnTo>
                    <a:pt x="455" y="23"/>
                  </a:lnTo>
                  <a:lnTo>
                    <a:pt x="462" y="37"/>
                  </a:lnTo>
                  <a:lnTo>
                    <a:pt x="464" y="52"/>
                  </a:lnTo>
                  <a:lnTo>
                    <a:pt x="464" y="361"/>
                  </a:lnTo>
                  <a:lnTo>
                    <a:pt x="773" y="361"/>
                  </a:lnTo>
                  <a:lnTo>
                    <a:pt x="788" y="363"/>
                  </a:lnTo>
                  <a:lnTo>
                    <a:pt x="802" y="370"/>
                  </a:lnTo>
                  <a:lnTo>
                    <a:pt x="813" y="381"/>
                  </a:lnTo>
                  <a:lnTo>
                    <a:pt x="821" y="394"/>
                  </a:lnTo>
                  <a:lnTo>
                    <a:pt x="825" y="408"/>
                  </a:lnTo>
                  <a:lnTo>
                    <a:pt x="824" y="423"/>
                  </a:lnTo>
                  <a:lnTo>
                    <a:pt x="819" y="437"/>
                  </a:lnTo>
                  <a:lnTo>
                    <a:pt x="810" y="450"/>
                  </a:lnTo>
                  <a:lnTo>
                    <a:pt x="448" y="810"/>
                  </a:lnTo>
                  <a:lnTo>
                    <a:pt x="437" y="819"/>
                  </a:lnTo>
                  <a:lnTo>
                    <a:pt x="425" y="824"/>
                  </a:lnTo>
                  <a:lnTo>
                    <a:pt x="412" y="825"/>
                  </a:lnTo>
                  <a:lnTo>
                    <a:pt x="51" y="825"/>
                  </a:lnTo>
                  <a:lnTo>
                    <a:pt x="35" y="823"/>
                  </a:lnTo>
                  <a:lnTo>
                    <a:pt x="21" y="815"/>
                  </a:lnTo>
                  <a:lnTo>
                    <a:pt x="9" y="804"/>
                  </a:lnTo>
                  <a:lnTo>
                    <a:pt x="2" y="790"/>
                  </a:lnTo>
                  <a:lnTo>
                    <a:pt x="0" y="774"/>
                  </a:lnTo>
                  <a:lnTo>
                    <a:pt x="0" y="413"/>
                  </a:lnTo>
                  <a:lnTo>
                    <a:pt x="1" y="400"/>
                  </a:lnTo>
                  <a:lnTo>
                    <a:pt x="6" y="388"/>
                  </a:lnTo>
                  <a:lnTo>
                    <a:pt x="15" y="376"/>
                  </a:lnTo>
                  <a:lnTo>
                    <a:pt x="375" y="15"/>
                  </a:lnTo>
                  <a:lnTo>
                    <a:pt x="388" y="6"/>
                  </a:lnTo>
                  <a:lnTo>
                    <a:pt x="402" y="1"/>
                  </a:lnTo>
                  <a:lnTo>
                    <a:pt x="417" y="0"/>
                  </a:lnTo>
                  <a:close/>
                </a:path>
              </a:pathLst>
            </a:custGeom>
            <a:solidFill>
              <a:srgbClr val="00AB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22" name="Freeform 78">
              <a:extLst>
                <a:ext uri="{FF2B5EF4-FFF2-40B4-BE49-F238E27FC236}">
                  <a16:creationId xmlns:a16="http://schemas.microsoft.com/office/drawing/2014/main" id="{A6C72B7C-371F-4009-A85C-6EA7A0F034D2}"/>
                </a:ext>
              </a:extLst>
            </p:cNvPr>
            <p:cNvSpPr>
              <a:spLocks/>
            </p:cNvSpPr>
            <p:nvPr/>
          </p:nvSpPr>
          <p:spPr bwMode="auto">
            <a:xfrm>
              <a:off x="3603" y="634"/>
              <a:ext cx="101" cy="58"/>
            </a:xfrm>
            <a:custGeom>
              <a:avLst/>
              <a:gdLst>
                <a:gd name="T0" fmla="*/ 449 w 810"/>
                <a:gd name="T1" fmla="*/ 0 h 464"/>
                <a:gd name="T2" fmla="*/ 758 w 810"/>
                <a:gd name="T3" fmla="*/ 0 h 464"/>
                <a:gd name="T4" fmla="*/ 773 w 810"/>
                <a:gd name="T5" fmla="*/ 2 h 464"/>
                <a:gd name="T6" fmla="*/ 787 w 810"/>
                <a:gd name="T7" fmla="*/ 9 h 464"/>
                <a:gd name="T8" fmla="*/ 798 w 810"/>
                <a:gd name="T9" fmla="*/ 20 h 464"/>
                <a:gd name="T10" fmla="*/ 806 w 810"/>
                <a:gd name="T11" fmla="*/ 33 h 464"/>
                <a:gd name="T12" fmla="*/ 810 w 810"/>
                <a:gd name="T13" fmla="*/ 47 h 464"/>
                <a:gd name="T14" fmla="*/ 809 w 810"/>
                <a:gd name="T15" fmla="*/ 62 h 464"/>
                <a:gd name="T16" fmla="*/ 804 w 810"/>
                <a:gd name="T17" fmla="*/ 76 h 464"/>
                <a:gd name="T18" fmla="*/ 795 w 810"/>
                <a:gd name="T19" fmla="*/ 89 h 464"/>
                <a:gd name="T20" fmla="*/ 433 w 810"/>
                <a:gd name="T21" fmla="*/ 449 h 464"/>
                <a:gd name="T22" fmla="*/ 422 w 810"/>
                <a:gd name="T23" fmla="*/ 458 h 464"/>
                <a:gd name="T24" fmla="*/ 410 w 810"/>
                <a:gd name="T25" fmla="*/ 463 h 464"/>
                <a:gd name="T26" fmla="*/ 397 w 810"/>
                <a:gd name="T27" fmla="*/ 464 h 464"/>
                <a:gd name="T28" fmla="*/ 36 w 810"/>
                <a:gd name="T29" fmla="*/ 464 h 464"/>
                <a:gd name="T30" fmla="*/ 22 w 810"/>
                <a:gd name="T31" fmla="*/ 463 h 464"/>
                <a:gd name="T32" fmla="*/ 10 w 810"/>
                <a:gd name="T33" fmla="*/ 457 h 464"/>
                <a:gd name="T34" fmla="*/ 0 w 810"/>
                <a:gd name="T35" fmla="*/ 449 h 464"/>
                <a:gd name="T36" fmla="*/ 449 w 810"/>
                <a:gd name="T3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0" h="464">
                  <a:moveTo>
                    <a:pt x="449" y="0"/>
                  </a:moveTo>
                  <a:lnTo>
                    <a:pt x="758" y="0"/>
                  </a:lnTo>
                  <a:lnTo>
                    <a:pt x="773" y="2"/>
                  </a:lnTo>
                  <a:lnTo>
                    <a:pt x="787" y="9"/>
                  </a:lnTo>
                  <a:lnTo>
                    <a:pt x="798" y="20"/>
                  </a:lnTo>
                  <a:lnTo>
                    <a:pt x="806" y="33"/>
                  </a:lnTo>
                  <a:lnTo>
                    <a:pt x="810" y="47"/>
                  </a:lnTo>
                  <a:lnTo>
                    <a:pt x="809" y="62"/>
                  </a:lnTo>
                  <a:lnTo>
                    <a:pt x="804" y="76"/>
                  </a:lnTo>
                  <a:lnTo>
                    <a:pt x="795" y="89"/>
                  </a:lnTo>
                  <a:lnTo>
                    <a:pt x="433" y="449"/>
                  </a:lnTo>
                  <a:lnTo>
                    <a:pt x="422" y="458"/>
                  </a:lnTo>
                  <a:lnTo>
                    <a:pt x="410" y="463"/>
                  </a:lnTo>
                  <a:lnTo>
                    <a:pt x="397" y="464"/>
                  </a:lnTo>
                  <a:lnTo>
                    <a:pt x="36" y="464"/>
                  </a:lnTo>
                  <a:lnTo>
                    <a:pt x="22" y="463"/>
                  </a:lnTo>
                  <a:lnTo>
                    <a:pt x="10" y="457"/>
                  </a:lnTo>
                  <a:lnTo>
                    <a:pt x="0" y="449"/>
                  </a:lnTo>
                  <a:lnTo>
                    <a:pt x="449" y="0"/>
                  </a:lnTo>
                  <a:close/>
                </a:path>
              </a:pathLst>
            </a:custGeom>
            <a:solidFill>
              <a:srgbClr val="4082FD"/>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23" name="Freeform 79">
              <a:extLst>
                <a:ext uri="{FF2B5EF4-FFF2-40B4-BE49-F238E27FC236}">
                  <a16:creationId xmlns:a16="http://schemas.microsoft.com/office/drawing/2014/main" id="{5FE9E77D-9900-47BB-89EE-43FBA4CC4862}"/>
                </a:ext>
              </a:extLst>
            </p:cNvPr>
            <p:cNvSpPr>
              <a:spLocks/>
            </p:cNvSpPr>
            <p:nvPr/>
          </p:nvSpPr>
          <p:spPr bwMode="auto">
            <a:xfrm>
              <a:off x="3292" y="640"/>
              <a:ext cx="361" cy="361"/>
            </a:xfrm>
            <a:custGeom>
              <a:avLst/>
              <a:gdLst>
                <a:gd name="T0" fmla="*/ 1537 w 2885"/>
                <a:gd name="T1" fmla="*/ 3 h 2885"/>
                <a:gd name="T2" fmla="*/ 1722 w 2885"/>
                <a:gd name="T3" fmla="*/ 27 h 2885"/>
                <a:gd name="T4" fmla="*/ 1898 w 2885"/>
                <a:gd name="T5" fmla="*/ 74 h 2885"/>
                <a:gd name="T6" fmla="*/ 2065 w 2885"/>
                <a:gd name="T7" fmla="*/ 141 h 2885"/>
                <a:gd name="T8" fmla="*/ 2221 w 2885"/>
                <a:gd name="T9" fmla="*/ 228 h 2885"/>
                <a:gd name="T10" fmla="*/ 2364 w 2885"/>
                <a:gd name="T11" fmla="*/ 333 h 2885"/>
                <a:gd name="T12" fmla="*/ 2494 w 2885"/>
                <a:gd name="T13" fmla="*/ 454 h 2885"/>
                <a:gd name="T14" fmla="*/ 2606 w 2885"/>
                <a:gd name="T15" fmla="*/ 591 h 2885"/>
                <a:gd name="T16" fmla="*/ 2703 w 2885"/>
                <a:gd name="T17" fmla="*/ 741 h 2885"/>
                <a:gd name="T18" fmla="*/ 2780 w 2885"/>
                <a:gd name="T19" fmla="*/ 902 h 2885"/>
                <a:gd name="T20" fmla="*/ 2837 w 2885"/>
                <a:gd name="T21" fmla="*/ 1074 h 2885"/>
                <a:gd name="T22" fmla="*/ 2873 w 2885"/>
                <a:gd name="T23" fmla="*/ 1255 h 2885"/>
                <a:gd name="T24" fmla="*/ 2885 w 2885"/>
                <a:gd name="T25" fmla="*/ 1442 h 2885"/>
                <a:gd name="T26" fmla="*/ 2873 w 2885"/>
                <a:gd name="T27" fmla="*/ 1630 h 2885"/>
                <a:gd name="T28" fmla="*/ 2837 w 2885"/>
                <a:gd name="T29" fmla="*/ 1811 h 2885"/>
                <a:gd name="T30" fmla="*/ 2780 w 2885"/>
                <a:gd name="T31" fmla="*/ 1983 h 2885"/>
                <a:gd name="T32" fmla="*/ 2703 w 2885"/>
                <a:gd name="T33" fmla="*/ 2145 h 2885"/>
                <a:gd name="T34" fmla="*/ 2606 w 2885"/>
                <a:gd name="T35" fmla="*/ 2295 h 2885"/>
                <a:gd name="T36" fmla="*/ 2494 w 2885"/>
                <a:gd name="T37" fmla="*/ 2430 h 2885"/>
                <a:gd name="T38" fmla="*/ 2364 w 2885"/>
                <a:gd name="T39" fmla="*/ 2552 h 2885"/>
                <a:gd name="T40" fmla="*/ 2221 w 2885"/>
                <a:gd name="T41" fmla="*/ 2657 h 2885"/>
                <a:gd name="T42" fmla="*/ 2065 w 2885"/>
                <a:gd name="T43" fmla="*/ 2743 h 2885"/>
                <a:gd name="T44" fmla="*/ 1898 w 2885"/>
                <a:gd name="T45" fmla="*/ 2812 h 2885"/>
                <a:gd name="T46" fmla="*/ 1722 w 2885"/>
                <a:gd name="T47" fmla="*/ 2858 h 2885"/>
                <a:gd name="T48" fmla="*/ 1537 w 2885"/>
                <a:gd name="T49" fmla="*/ 2882 h 2885"/>
                <a:gd name="T50" fmla="*/ 1347 w 2885"/>
                <a:gd name="T51" fmla="*/ 2882 h 2885"/>
                <a:gd name="T52" fmla="*/ 1164 w 2885"/>
                <a:gd name="T53" fmla="*/ 2858 h 2885"/>
                <a:gd name="T54" fmla="*/ 987 w 2885"/>
                <a:gd name="T55" fmla="*/ 2812 h 2885"/>
                <a:gd name="T56" fmla="*/ 819 w 2885"/>
                <a:gd name="T57" fmla="*/ 2743 h 2885"/>
                <a:gd name="T58" fmla="*/ 664 w 2885"/>
                <a:gd name="T59" fmla="*/ 2657 h 2885"/>
                <a:gd name="T60" fmla="*/ 521 w 2885"/>
                <a:gd name="T61" fmla="*/ 2552 h 2885"/>
                <a:gd name="T62" fmla="*/ 392 w 2885"/>
                <a:gd name="T63" fmla="*/ 2430 h 2885"/>
                <a:gd name="T64" fmla="*/ 278 w 2885"/>
                <a:gd name="T65" fmla="*/ 2295 h 2885"/>
                <a:gd name="T66" fmla="*/ 182 w 2885"/>
                <a:gd name="T67" fmla="*/ 2145 h 2885"/>
                <a:gd name="T68" fmla="*/ 104 w 2885"/>
                <a:gd name="T69" fmla="*/ 1983 h 2885"/>
                <a:gd name="T70" fmla="*/ 47 w 2885"/>
                <a:gd name="T71" fmla="*/ 1811 h 2885"/>
                <a:gd name="T72" fmla="*/ 12 w 2885"/>
                <a:gd name="T73" fmla="*/ 1630 h 2885"/>
                <a:gd name="T74" fmla="*/ 0 w 2885"/>
                <a:gd name="T75" fmla="*/ 1442 h 2885"/>
                <a:gd name="T76" fmla="*/ 12 w 2885"/>
                <a:gd name="T77" fmla="*/ 1255 h 2885"/>
                <a:gd name="T78" fmla="*/ 47 w 2885"/>
                <a:gd name="T79" fmla="*/ 1074 h 2885"/>
                <a:gd name="T80" fmla="*/ 104 w 2885"/>
                <a:gd name="T81" fmla="*/ 902 h 2885"/>
                <a:gd name="T82" fmla="*/ 182 w 2885"/>
                <a:gd name="T83" fmla="*/ 741 h 2885"/>
                <a:gd name="T84" fmla="*/ 278 w 2885"/>
                <a:gd name="T85" fmla="*/ 591 h 2885"/>
                <a:gd name="T86" fmla="*/ 392 w 2885"/>
                <a:gd name="T87" fmla="*/ 454 h 2885"/>
                <a:gd name="T88" fmla="*/ 521 w 2885"/>
                <a:gd name="T89" fmla="*/ 333 h 2885"/>
                <a:gd name="T90" fmla="*/ 664 w 2885"/>
                <a:gd name="T91" fmla="*/ 228 h 2885"/>
                <a:gd name="T92" fmla="*/ 819 w 2885"/>
                <a:gd name="T93" fmla="*/ 141 h 2885"/>
                <a:gd name="T94" fmla="*/ 987 w 2885"/>
                <a:gd name="T95" fmla="*/ 74 h 2885"/>
                <a:gd name="T96" fmla="*/ 1164 w 2885"/>
                <a:gd name="T97" fmla="*/ 27 h 2885"/>
                <a:gd name="T98" fmla="*/ 1347 w 2885"/>
                <a:gd name="T99" fmla="*/ 3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885">
                  <a:moveTo>
                    <a:pt x="1443" y="0"/>
                  </a:moveTo>
                  <a:lnTo>
                    <a:pt x="1537" y="3"/>
                  </a:lnTo>
                  <a:lnTo>
                    <a:pt x="1630" y="12"/>
                  </a:lnTo>
                  <a:lnTo>
                    <a:pt x="1722" y="27"/>
                  </a:lnTo>
                  <a:lnTo>
                    <a:pt x="1811" y="48"/>
                  </a:lnTo>
                  <a:lnTo>
                    <a:pt x="1898" y="74"/>
                  </a:lnTo>
                  <a:lnTo>
                    <a:pt x="1983" y="105"/>
                  </a:lnTo>
                  <a:lnTo>
                    <a:pt x="2065" y="141"/>
                  </a:lnTo>
                  <a:lnTo>
                    <a:pt x="2144" y="182"/>
                  </a:lnTo>
                  <a:lnTo>
                    <a:pt x="2221" y="228"/>
                  </a:lnTo>
                  <a:lnTo>
                    <a:pt x="2294" y="279"/>
                  </a:lnTo>
                  <a:lnTo>
                    <a:pt x="2364" y="333"/>
                  </a:lnTo>
                  <a:lnTo>
                    <a:pt x="2431" y="391"/>
                  </a:lnTo>
                  <a:lnTo>
                    <a:pt x="2494" y="454"/>
                  </a:lnTo>
                  <a:lnTo>
                    <a:pt x="2552" y="521"/>
                  </a:lnTo>
                  <a:lnTo>
                    <a:pt x="2606" y="591"/>
                  </a:lnTo>
                  <a:lnTo>
                    <a:pt x="2657" y="664"/>
                  </a:lnTo>
                  <a:lnTo>
                    <a:pt x="2703" y="741"/>
                  </a:lnTo>
                  <a:lnTo>
                    <a:pt x="2744" y="820"/>
                  </a:lnTo>
                  <a:lnTo>
                    <a:pt x="2780" y="902"/>
                  </a:lnTo>
                  <a:lnTo>
                    <a:pt x="2811" y="987"/>
                  </a:lnTo>
                  <a:lnTo>
                    <a:pt x="2837" y="1074"/>
                  </a:lnTo>
                  <a:lnTo>
                    <a:pt x="2858" y="1163"/>
                  </a:lnTo>
                  <a:lnTo>
                    <a:pt x="2873" y="1255"/>
                  </a:lnTo>
                  <a:lnTo>
                    <a:pt x="2882" y="1348"/>
                  </a:lnTo>
                  <a:lnTo>
                    <a:pt x="2885" y="1442"/>
                  </a:lnTo>
                  <a:lnTo>
                    <a:pt x="2882" y="1538"/>
                  </a:lnTo>
                  <a:lnTo>
                    <a:pt x="2873" y="1630"/>
                  </a:lnTo>
                  <a:lnTo>
                    <a:pt x="2858" y="1721"/>
                  </a:lnTo>
                  <a:lnTo>
                    <a:pt x="2837" y="1811"/>
                  </a:lnTo>
                  <a:lnTo>
                    <a:pt x="2811" y="1898"/>
                  </a:lnTo>
                  <a:lnTo>
                    <a:pt x="2780" y="1983"/>
                  </a:lnTo>
                  <a:lnTo>
                    <a:pt x="2744" y="2066"/>
                  </a:lnTo>
                  <a:lnTo>
                    <a:pt x="2703" y="2145"/>
                  </a:lnTo>
                  <a:lnTo>
                    <a:pt x="2657" y="2221"/>
                  </a:lnTo>
                  <a:lnTo>
                    <a:pt x="2606" y="2295"/>
                  </a:lnTo>
                  <a:lnTo>
                    <a:pt x="2552" y="2364"/>
                  </a:lnTo>
                  <a:lnTo>
                    <a:pt x="2494" y="2430"/>
                  </a:lnTo>
                  <a:lnTo>
                    <a:pt x="2431" y="2493"/>
                  </a:lnTo>
                  <a:lnTo>
                    <a:pt x="2364" y="2552"/>
                  </a:lnTo>
                  <a:lnTo>
                    <a:pt x="2294" y="2607"/>
                  </a:lnTo>
                  <a:lnTo>
                    <a:pt x="2221" y="2657"/>
                  </a:lnTo>
                  <a:lnTo>
                    <a:pt x="2144" y="2703"/>
                  </a:lnTo>
                  <a:lnTo>
                    <a:pt x="2065" y="2743"/>
                  </a:lnTo>
                  <a:lnTo>
                    <a:pt x="1983" y="2781"/>
                  </a:lnTo>
                  <a:lnTo>
                    <a:pt x="1898" y="2812"/>
                  </a:lnTo>
                  <a:lnTo>
                    <a:pt x="1811" y="2838"/>
                  </a:lnTo>
                  <a:lnTo>
                    <a:pt x="1722" y="2858"/>
                  </a:lnTo>
                  <a:lnTo>
                    <a:pt x="1630" y="2873"/>
                  </a:lnTo>
                  <a:lnTo>
                    <a:pt x="1537" y="2882"/>
                  </a:lnTo>
                  <a:lnTo>
                    <a:pt x="1443" y="2885"/>
                  </a:lnTo>
                  <a:lnTo>
                    <a:pt x="1347" y="2882"/>
                  </a:lnTo>
                  <a:lnTo>
                    <a:pt x="1255" y="2873"/>
                  </a:lnTo>
                  <a:lnTo>
                    <a:pt x="1164" y="2858"/>
                  </a:lnTo>
                  <a:lnTo>
                    <a:pt x="1074" y="2838"/>
                  </a:lnTo>
                  <a:lnTo>
                    <a:pt x="987" y="2812"/>
                  </a:lnTo>
                  <a:lnTo>
                    <a:pt x="902" y="2781"/>
                  </a:lnTo>
                  <a:lnTo>
                    <a:pt x="819" y="2743"/>
                  </a:lnTo>
                  <a:lnTo>
                    <a:pt x="740" y="2703"/>
                  </a:lnTo>
                  <a:lnTo>
                    <a:pt x="664" y="2657"/>
                  </a:lnTo>
                  <a:lnTo>
                    <a:pt x="590" y="2607"/>
                  </a:lnTo>
                  <a:lnTo>
                    <a:pt x="521" y="2552"/>
                  </a:lnTo>
                  <a:lnTo>
                    <a:pt x="455" y="2493"/>
                  </a:lnTo>
                  <a:lnTo>
                    <a:pt x="392" y="2430"/>
                  </a:lnTo>
                  <a:lnTo>
                    <a:pt x="333" y="2364"/>
                  </a:lnTo>
                  <a:lnTo>
                    <a:pt x="278" y="2295"/>
                  </a:lnTo>
                  <a:lnTo>
                    <a:pt x="228" y="2221"/>
                  </a:lnTo>
                  <a:lnTo>
                    <a:pt x="182" y="2145"/>
                  </a:lnTo>
                  <a:lnTo>
                    <a:pt x="141" y="2066"/>
                  </a:lnTo>
                  <a:lnTo>
                    <a:pt x="104" y="1983"/>
                  </a:lnTo>
                  <a:lnTo>
                    <a:pt x="73" y="1898"/>
                  </a:lnTo>
                  <a:lnTo>
                    <a:pt x="47" y="1811"/>
                  </a:lnTo>
                  <a:lnTo>
                    <a:pt x="27" y="1721"/>
                  </a:lnTo>
                  <a:lnTo>
                    <a:pt x="12" y="1630"/>
                  </a:lnTo>
                  <a:lnTo>
                    <a:pt x="3" y="1538"/>
                  </a:lnTo>
                  <a:lnTo>
                    <a:pt x="0" y="1442"/>
                  </a:lnTo>
                  <a:lnTo>
                    <a:pt x="3" y="1348"/>
                  </a:lnTo>
                  <a:lnTo>
                    <a:pt x="12" y="1255"/>
                  </a:lnTo>
                  <a:lnTo>
                    <a:pt x="27" y="1163"/>
                  </a:lnTo>
                  <a:lnTo>
                    <a:pt x="47" y="1074"/>
                  </a:lnTo>
                  <a:lnTo>
                    <a:pt x="73" y="987"/>
                  </a:lnTo>
                  <a:lnTo>
                    <a:pt x="104" y="902"/>
                  </a:lnTo>
                  <a:lnTo>
                    <a:pt x="141" y="820"/>
                  </a:lnTo>
                  <a:lnTo>
                    <a:pt x="182" y="741"/>
                  </a:lnTo>
                  <a:lnTo>
                    <a:pt x="228" y="664"/>
                  </a:lnTo>
                  <a:lnTo>
                    <a:pt x="278" y="591"/>
                  </a:lnTo>
                  <a:lnTo>
                    <a:pt x="333" y="521"/>
                  </a:lnTo>
                  <a:lnTo>
                    <a:pt x="392" y="454"/>
                  </a:lnTo>
                  <a:lnTo>
                    <a:pt x="455" y="391"/>
                  </a:lnTo>
                  <a:lnTo>
                    <a:pt x="521" y="333"/>
                  </a:lnTo>
                  <a:lnTo>
                    <a:pt x="590" y="279"/>
                  </a:lnTo>
                  <a:lnTo>
                    <a:pt x="664" y="228"/>
                  </a:lnTo>
                  <a:lnTo>
                    <a:pt x="740" y="182"/>
                  </a:lnTo>
                  <a:lnTo>
                    <a:pt x="819" y="141"/>
                  </a:lnTo>
                  <a:lnTo>
                    <a:pt x="902" y="105"/>
                  </a:lnTo>
                  <a:lnTo>
                    <a:pt x="987" y="74"/>
                  </a:lnTo>
                  <a:lnTo>
                    <a:pt x="1074" y="48"/>
                  </a:lnTo>
                  <a:lnTo>
                    <a:pt x="1164" y="27"/>
                  </a:lnTo>
                  <a:lnTo>
                    <a:pt x="1255" y="12"/>
                  </a:lnTo>
                  <a:lnTo>
                    <a:pt x="1347" y="3"/>
                  </a:lnTo>
                  <a:lnTo>
                    <a:pt x="1443"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24" name="Freeform 80">
              <a:extLst>
                <a:ext uri="{FF2B5EF4-FFF2-40B4-BE49-F238E27FC236}">
                  <a16:creationId xmlns:a16="http://schemas.microsoft.com/office/drawing/2014/main" id="{F71A5C76-2A7F-413D-BE5A-A3F45C903155}"/>
                </a:ext>
              </a:extLst>
            </p:cNvPr>
            <p:cNvSpPr>
              <a:spLocks/>
            </p:cNvSpPr>
            <p:nvPr/>
          </p:nvSpPr>
          <p:spPr bwMode="auto">
            <a:xfrm>
              <a:off x="3317" y="666"/>
              <a:ext cx="310" cy="310"/>
            </a:xfrm>
            <a:custGeom>
              <a:avLst/>
              <a:gdLst>
                <a:gd name="T0" fmla="*/ 1326 w 2476"/>
                <a:gd name="T1" fmla="*/ 3 h 2476"/>
                <a:gd name="T2" fmla="*/ 1498 w 2476"/>
                <a:gd name="T3" fmla="*/ 28 h 2476"/>
                <a:gd name="T4" fmla="*/ 1660 w 2476"/>
                <a:gd name="T5" fmla="*/ 75 h 2476"/>
                <a:gd name="T6" fmla="*/ 1814 w 2476"/>
                <a:gd name="T7" fmla="*/ 142 h 2476"/>
                <a:gd name="T8" fmla="*/ 1955 w 2476"/>
                <a:gd name="T9" fmla="*/ 229 h 2476"/>
                <a:gd name="T10" fmla="*/ 2083 w 2476"/>
                <a:gd name="T11" fmla="*/ 334 h 2476"/>
                <a:gd name="T12" fmla="*/ 2196 w 2476"/>
                <a:gd name="T13" fmla="*/ 455 h 2476"/>
                <a:gd name="T14" fmla="*/ 2293 w 2476"/>
                <a:gd name="T15" fmla="*/ 590 h 2476"/>
                <a:gd name="T16" fmla="*/ 2370 w 2476"/>
                <a:gd name="T17" fmla="*/ 737 h 2476"/>
                <a:gd name="T18" fmla="*/ 2427 w 2476"/>
                <a:gd name="T19" fmla="*/ 896 h 2476"/>
                <a:gd name="T20" fmla="*/ 2463 w 2476"/>
                <a:gd name="T21" fmla="*/ 1064 h 2476"/>
                <a:gd name="T22" fmla="*/ 2476 w 2476"/>
                <a:gd name="T23" fmla="*/ 1238 h 2476"/>
                <a:gd name="T24" fmla="*/ 2463 w 2476"/>
                <a:gd name="T25" fmla="*/ 1414 h 2476"/>
                <a:gd name="T26" fmla="*/ 2427 w 2476"/>
                <a:gd name="T27" fmla="*/ 1582 h 2476"/>
                <a:gd name="T28" fmla="*/ 2370 w 2476"/>
                <a:gd name="T29" fmla="*/ 1739 h 2476"/>
                <a:gd name="T30" fmla="*/ 2293 w 2476"/>
                <a:gd name="T31" fmla="*/ 1887 h 2476"/>
                <a:gd name="T32" fmla="*/ 2196 w 2476"/>
                <a:gd name="T33" fmla="*/ 2022 h 2476"/>
                <a:gd name="T34" fmla="*/ 2083 w 2476"/>
                <a:gd name="T35" fmla="*/ 2143 h 2476"/>
                <a:gd name="T36" fmla="*/ 1955 w 2476"/>
                <a:gd name="T37" fmla="*/ 2247 h 2476"/>
                <a:gd name="T38" fmla="*/ 1814 w 2476"/>
                <a:gd name="T39" fmla="*/ 2335 h 2476"/>
                <a:gd name="T40" fmla="*/ 1660 w 2476"/>
                <a:gd name="T41" fmla="*/ 2402 h 2476"/>
                <a:gd name="T42" fmla="*/ 1498 w 2476"/>
                <a:gd name="T43" fmla="*/ 2449 h 2476"/>
                <a:gd name="T44" fmla="*/ 1326 w 2476"/>
                <a:gd name="T45" fmla="*/ 2473 h 2476"/>
                <a:gd name="T46" fmla="*/ 1149 w 2476"/>
                <a:gd name="T47" fmla="*/ 2473 h 2476"/>
                <a:gd name="T48" fmla="*/ 978 w 2476"/>
                <a:gd name="T49" fmla="*/ 2449 h 2476"/>
                <a:gd name="T50" fmla="*/ 814 w 2476"/>
                <a:gd name="T51" fmla="*/ 2402 h 2476"/>
                <a:gd name="T52" fmla="*/ 661 w 2476"/>
                <a:gd name="T53" fmla="*/ 2335 h 2476"/>
                <a:gd name="T54" fmla="*/ 520 w 2476"/>
                <a:gd name="T55" fmla="*/ 2247 h 2476"/>
                <a:gd name="T56" fmla="*/ 391 w 2476"/>
                <a:gd name="T57" fmla="*/ 2143 h 2476"/>
                <a:gd name="T58" fmla="*/ 279 w 2476"/>
                <a:gd name="T59" fmla="*/ 2022 h 2476"/>
                <a:gd name="T60" fmla="*/ 183 w 2476"/>
                <a:gd name="T61" fmla="*/ 1887 h 2476"/>
                <a:gd name="T62" fmla="*/ 105 w 2476"/>
                <a:gd name="T63" fmla="*/ 1739 h 2476"/>
                <a:gd name="T64" fmla="*/ 47 w 2476"/>
                <a:gd name="T65" fmla="*/ 1582 h 2476"/>
                <a:gd name="T66" fmla="*/ 12 w 2476"/>
                <a:gd name="T67" fmla="*/ 1414 h 2476"/>
                <a:gd name="T68" fmla="*/ 0 w 2476"/>
                <a:gd name="T69" fmla="*/ 1238 h 2476"/>
                <a:gd name="T70" fmla="*/ 12 w 2476"/>
                <a:gd name="T71" fmla="*/ 1064 h 2476"/>
                <a:gd name="T72" fmla="*/ 47 w 2476"/>
                <a:gd name="T73" fmla="*/ 896 h 2476"/>
                <a:gd name="T74" fmla="*/ 105 w 2476"/>
                <a:gd name="T75" fmla="*/ 737 h 2476"/>
                <a:gd name="T76" fmla="*/ 183 w 2476"/>
                <a:gd name="T77" fmla="*/ 590 h 2476"/>
                <a:gd name="T78" fmla="*/ 279 w 2476"/>
                <a:gd name="T79" fmla="*/ 455 h 2476"/>
                <a:gd name="T80" fmla="*/ 391 w 2476"/>
                <a:gd name="T81" fmla="*/ 334 h 2476"/>
                <a:gd name="T82" fmla="*/ 520 w 2476"/>
                <a:gd name="T83" fmla="*/ 229 h 2476"/>
                <a:gd name="T84" fmla="*/ 661 w 2476"/>
                <a:gd name="T85" fmla="*/ 142 h 2476"/>
                <a:gd name="T86" fmla="*/ 814 w 2476"/>
                <a:gd name="T87" fmla="*/ 75 h 2476"/>
                <a:gd name="T88" fmla="*/ 978 w 2476"/>
                <a:gd name="T89" fmla="*/ 28 h 2476"/>
                <a:gd name="T90" fmla="*/ 1149 w 2476"/>
                <a:gd name="T91" fmla="*/ 3 h 2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6" h="2476">
                  <a:moveTo>
                    <a:pt x="1238" y="0"/>
                  </a:moveTo>
                  <a:lnTo>
                    <a:pt x="1326" y="3"/>
                  </a:lnTo>
                  <a:lnTo>
                    <a:pt x="1412" y="12"/>
                  </a:lnTo>
                  <a:lnTo>
                    <a:pt x="1498" y="28"/>
                  </a:lnTo>
                  <a:lnTo>
                    <a:pt x="1580" y="49"/>
                  </a:lnTo>
                  <a:lnTo>
                    <a:pt x="1660" y="75"/>
                  </a:lnTo>
                  <a:lnTo>
                    <a:pt x="1739" y="106"/>
                  </a:lnTo>
                  <a:lnTo>
                    <a:pt x="1814" y="142"/>
                  </a:lnTo>
                  <a:lnTo>
                    <a:pt x="1886" y="183"/>
                  </a:lnTo>
                  <a:lnTo>
                    <a:pt x="1955" y="229"/>
                  </a:lnTo>
                  <a:lnTo>
                    <a:pt x="2021" y="280"/>
                  </a:lnTo>
                  <a:lnTo>
                    <a:pt x="2083" y="334"/>
                  </a:lnTo>
                  <a:lnTo>
                    <a:pt x="2142" y="393"/>
                  </a:lnTo>
                  <a:lnTo>
                    <a:pt x="2196" y="455"/>
                  </a:lnTo>
                  <a:lnTo>
                    <a:pt x="2247" y="520"/>
                  </a:lnTo>
                  <a:lnTo>
                    <a:pt x="2293" y="590"/>
                  </a:lnTo>
                  <a:lnTo>
                    <a:pt x="2334" y="662"/>
                  </a:lnTo>
                  <a:lnTo>
                    <a:pt x="2370" y="737"/>
                  </a:lnTo>
                  <a:lnTo>
                    <a:pt x="2401" y="816"/>
                  </a:lnTo>
                  <a:lnTo>
                    <a:pt x="2427" y="896"/>
                  </a:lnTo>
                  <a:lnTo>
                    <a:pt x="2448" y="978"/>
                  </a:lnTo>
                  <a:lnTo>
                    <a:pt x="2463" y="1064"/>
                  </a:lnTo>
                  <a:lnTo>
                    <a:pt x="2473" y="1150"/>
                  </a:lnTo>
                  <a:lnTo>
                    <a:pt x="2476" y="1238"/>
                  </a:lnTo>
                  <a:lnTo>
                    <a:pt x="2473" y="1327"/>
                  </a:lnTo>
                  <a:lnTo>
                    <a:pt x="2463" y="1414"/>
                  </a:lnTo>
                  <a:lnTo>
                    <a:pt x="2448" y="1498"/>
                  </a:lnTo>
                  <a:lnTo>
                    <a:pt x="2427" y="1582"/>
                  </a:lnTo>
                  <a:lnTo>
                    <a:pt x="2401" y="1662"/>
                  </a:lnTo>
                  <a:lnTo>
                    <a:pt x="2370" y="1739"/>
                  </a:lnTo>
                  <a:lnTo>
                    <a:pt x="2334" y="1815"/>
                  </a:lnTo>
                  <a:lnTo>
                    <a:pt x="2293" y="1887"/>
                  </a:lnTo>
                  <a:lnTo>
                    <a:pt x="2247" y="1956"/>
                  </a:lnTo>
                  <a:lnTo>
                    <a:pt x="2196" y="2022"/>
                  </a:lnTo>
                  <a:lnTo>
                    <a:pt x="2142" y="2085"/>
                  </a:lnTo>
                  <a:lnTo>
                    <a:pt x="2083" y="2143"/>
                  </a:lnTo>
                  <a:lnTo>
                    <a:pt x="2021" y="2197"/>
                  </a:lnTo>
                  <a:lnTo>
                    <a:pt x="1955" y="2247"/>
                  </a:lnTo>
                  <a:lnTo>
                    <a:pt x="1886" y="2293"/>
                  </a:lnTo>
                  <a:lnTo>
                    <a:pt x="1814" y="2335"/>
                  </a:lnTo>
                  <a:lnTo>
                    <a:pt x="1739" y="2371"/>
                  </a:lnTo>
                  <a:lnTo>
                    <a:pt x="1660" y="2402"/>
                  </a:lnTo>
                  <a:lnTo>
                    <a:pt x="1580" y="2429"/>
                  </a:lnTo>
                  <a:lnTo>
                    <a:pt x="1498" y="2449"/>
                  </a:lnTo>
                  <a:lnTo>
                    <a:pt x="1412" y="2464"/>
                  </a:lnTo>
                  <a:lnTo>
                    <a:pt x="1326" y="2473"/>
                  </a:lnTo>
                  <a:lnTo>
                    <a:pt x="1238" y="2476"/>
                  </a:lnTo>
                  <a:lnTo>
                    <a:pt x="1149" y="2473"/>
                  </a:lnTo>
                  <a:lnTo>
                    <a:pt x="1062" y="2464"/>
                  </a:lnTo>
                  <a:lnTo>
                    <a:pt x="978" y="2449"/>
                  </a:lnTo>
                  <a:lnTo>
                    <a:pt x="894" y="2429"/>
                  </a:lnTo>
                  <a:lnTo>
                    <a:pt x="814" y="2402"/>
                  </a:lnTo>
                  <a:lnTo>
                    <a:pt x="737" y="2371"/>
                  </a:lnTo>
                  <a:lnTo>
                    <a:pt x="661" y="2335"/>
                  </a:lnTo>
                  <a:lnTo>
                    <a:pt x="589" y="2293"/>
                  </a:lnTo>
                  <a:lnTo>
                    <a:pt x="520" y="2247"/>
                  </a:lnTo>
                  <a:lnTo>
                    <a:pt x="454" y="2197"/>
                  </a:lnTo>
                  <a:lnTo>
                    <a:pt x="391" y="2143"/>
                  </a:lnTo>
                  <a:lnTo>
                    <a:pt x="333" y="2085"/>
                  </a:lnTo>
                  <a:lnTo>
                    <a:pt x="279" y="2022"/>
                  </a:lnTo>
                  <a:lnTo>
                    <a:pt x="229" y="1956"/>
                  </a:lnTo>
                  <a:lnTo>
                    <a:pt x="183" y="1887"/>
                  </a:lnTo>
                  <a:lnTo>
                    <a:pt x="141" y="1815"/>
                  </a:lnTo>
                  <a:lnTo>
                    <a:pt x="105" y="1739"/>
                  </a:lnTo>
                  <a:lnTo>
                    <a:pt x="74" y="1662"/>
                  </a:lnTo>
                  <a:lnTo>
                    <a:pt x="47" y="1582"/>
                  </a:lnTo>
                  <a:lnTo>
                    <a:pt x="27" y="1498"/>
                  </a:lnTo>
                  <a:lnTo>
                    <a:pt x="12" y="1414"/>
                  </a:lnTo>
                  <a:lnTo>
                    <a:pt x="3" y="1327"/>
                  </a:lnTo>
                  <a:lnTo>
                    <a:pt x="0" y="1238"/>
                  </a:lnTo>
                  <a:lnTo>
                    <a:pt x="3" y="1150"/>
                  </a:lnTo>
                  <a:lnTo>
                    <a:pt x="12" y="1064"/>
                  </a:lnTo>
                  <a:lnTo>
                    <a:pt x="27" y="978"/>
                  </a:lnTo>
                  <a:lnTo>
                    <a:pt x="47" y="896"/>
                  </a:lnTo>
                  <a:lnTo>
                    <a:pt x="74" y="816"/>
                  </a:lnTo>
                  <a:lnTo>
                    <a:pt x="105" y="737"/>
                  </a:lnTo>
                  <a:lnTo>
                    <a:pt x="141" y="662"/>
                  </a:lnTo>
                  <a:lnTo>
                    <a:pt x="183" y="590"/>
                  </a:lnTo>
                  <a:lnTo>
                    <a:pt x="229" y="520"/>
                  </a:lnTo>
                  <a:lnTo>
                    <a:pt x="279" y="455"/>
                  </a:lnTo>
                  <a:lnTo>
                    <a:pt x="333" y="393"/>
                  </a:lnTo>
                  <a:lnTo>
                    <a:pt x="391" y="334"/>
                  </a:lnTo>
                  <a:lnTo>
                    <a:pt x="454" y="280"/>
                  </a:lnTo>
                  <a:lnTo>
                    <a:pt x="520" y="229"/>
                  </a:lnTo>
                  <a:lnTo>
                    <a:pt x="589" y="183"/>
                  </a:lnTo>
                  <a:lnTo>
                    <a:pt x="661" y="142"/>
                  </a:lnTo>
                  <a:lnTo>
                    <a:pt x="737" y="106"/>
                  </a:lnTo>
                  <a:lnTo>
                    <a:pt x="814" y="75"/>
                  </a:lnTo>
                  <a:lnTo>
                    <a:pt x="894" y="49"/>
                  </a:lnTo>
                  <a:lnTo>
                    <a:pt x="978" y="28"/>
                  </a:lnTo>
                  <a:lnTo>
                    <a:pt x="1062" y="12"/>
                  </a:lnTo>
                  <a:lnTo>
                    <a:pt x="1149" y="3"/>
                  </a:lnTo>
                  <a:lnTo>
                    <a:pt x="1238"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25" name="Freeform 81">
              <a:extLst>
                <a:ext uri="{FF2B5EF4-FFF2-40B4-BE49-F238E27FC236}">
                  <a16:creationId xmlns:a16="http://schemas.microsoft.com/office/drawing/2014/main" id="{0112CCC6-35D2-4355-903A-D496ACE6E0E5}"/>
                </a:ext>
              </a:extLst>
            </p:cNvPr>
            <p:cNvSpPr>
              <a:spLocks/>
            </p:cNvSpPr>
            <p:nvPr/>
          </p:nvSpPr>
          <p:spPr bwMode="auto">
            <a:xfrm>
              <a:off x="3343" y="692"/>
              <a:ext cx="258" cy="258"/>
            </a:xfrm>
            <a:custGeom>
              <a:avLst/>
              <a:gdLst>
                <a:gd name="T0" fmla="*/ 1110 w 2060"/>
                <a:gd name="T1" fmla="*/ 3 h 2060"/>
                <a:gd name="T2" fmla="*/ 1266 w 2060"/>
                <a:gd name="T3" fmla="*/ 27 h 2060"/>
                <a:gd name="T4" fmla="*/ 1413 w 2060"/>
                <a:gd name="T5" fmla="*/ 75 h 2060"/>
                <a:gd name="T6" fmla="*/ 1550 w 2060"/>
                <a:gd name="T7" fmla="*/ 141 h 2060"/>
                <a:gd name="T8" fmla="*/ 1673 w 2060"/>
                <a:gd name="T9" fmla="*/ 227 h 2060"/>
                <a:gd name="T10" fmla="*/ 1784 w 2060"/>
                <a:gd name="T11" fmla="*/ 330 h 2060"/>
                <a:gd name="T12" fmla="*/ 1878 w 2060"/>
                <a:gd name="T13" fmla="*/ 447 h 2060"/>
                <a:gd name="T14" fmla="*/ 1954 w 2060"/>
                <a:gd name="T15" fmla="*/ 578 h 2060"/>
                <a:gd name="T16" fmla="*/ 2012 w 2060"/>
                <a:gd name="T17" fmla="*/ 720 h 2060"/>
                <a:gd name="T18" fmla="*/ 2047 w 2060"/>
                <a:gd name="T19" fmla="*/ 871 h 2060"/>
                <a:gd name="T20" fmla="*/ 2060 w 2060"/>
                <a:gd name="T21" fmla="*/ 1030 h 2060"/>
                <a:gd name="T22" fmla="*/ 2047 w 2060"/>
                <a:gd name="T23" fmla="*/ 1190 h 2060"/>
                <a:gd name="T24" fmla="*/ 2012 w 2060"/>
                <a:gd name="T25" fmla="*/ 1342 h 2060"/>
                <a:gd name="T26" fmla="*/ 1954 w 2060"/>
                <a:gd name="T27" fmla="*/ 1483 h 2060"/>
                <a:gd name="T28" fmla="*/ 1878 w 2060"/>
                <a:gd name="T29" fmla="*/ 1614 h 2060"/>
                <a:gd name="T30" fmla="*/ 1784 w 2060"/>
                <a:gd name="T31" fmla="*/ 1731 h 2060"/>
                <a:gd name="T32" fmla="*/ 1673 w 2060"/>
                <a:gd name="T33" fmla="*/ 1834 h 2060"/>
                <a:gd name="T34" fmla="*/ 1550 w 2060"/>
                <a:gd name="T35" fmla="*/ 1920 h 2060"/>
                <a:gd name="T36" fmla="*/ 1413 w 2060"/>
                <a:gd name="T37" fmla="*/ 1987 h 2060"/>
                <a:gd name="T38" fmla="*/ 1266 w 2060"/>
                <a:gd name="T39" fmla="*/ 2033 h 2060"/>
                <a:gd name="T40" fmla="*/ 1110 w 2060"/>
                <a:gd name="T41" fmla="*/ 2057 h 2060"/>
                <a:gd name="T42" fmla="*/ 949 w 2060"/>
                <a:gd name="T43" fmla="*/ 2057 h 2060"/>
                <a:gd name="T44" fmla="*/ 794 w 2060"/>
                <a:gd name="T45" fmla="*/ 2033 h 2060"/>
                <a:gd name="T46" fmla="*/ 646 w 2060"/>
                <a:gd name="T47" fmla="*/ 1987 h 2060"/>
                <a:gd name="T48" fmla="*/ 510 w 2060"/>
                <a:gd name="T49" fmla="*/ 1920 h 2060"/>
                <a:gd name="T50" fmla="*/ 385 w 2060"/>
                <a:gd name="T51" fmla="*/ 1834 h 2060"/>
                <a:gd name="T52" fmla="*/ 276 w 2060"/>
                <a:gd name="T53" fmla="*/ 1731 h 2060"/>
                <a:gd name="T54" fmla="*/ 181 w 2060"/>
                <a:gd name="T55" fmla="*/ 1614 h 2060"/>
                <a:gd name="T56" fmla="*/ 104 w 2060"/>
                <a:gd name="T57" fmla="*/ 1483 h 2060"/>
                <a:gd name="T58" fmla="*/ 48 w 2060"/>
                <a:gd name="T59" fmla="*/ 1342 h 2060"/>
                <a:gd name="T60" fmla="*/ 12 w 2060"/>
                <a:gd name="T61" fmla="*/ 1190 h 2060"/>
                <a:gd name="T62" fmla="*/ 0 w 2060"/>
                <a:gd name="T63" fmla="*/ 1030 h 2060"/>
                <a:gd name="T64" fmla="*/ 12 w 2060"/>
                <a:gd name="T65" fmla="*/ 871 h 2060"/>
                <a:gd name="T66" fmla="*/ 48 w 2060"/>
                <a:gd name="T67" fmla="*/ 720 h 2060"/>
                <a:gd name="T68" fmla="*/ 104 w 2060"/>
                <a:gd name="T69" fmla="*/ 578 h 2060"/>
                <a:gd name="T70" fmla="*/ 181 w 2060"/>
                <a:gd name="T71" fmla="*/ 447 h 2060"/>
                <a:gd name="T72" fmla="*/ 276 w 2060"/>
                <a:gd name="T73" fmla="*/ 330 h 2060"/>
                <a:gd name="T74" fmla="*/ 385 w 2060"/>
                <a:gd name="T75" fmla="*/ 227 h 2060"/>
                <a:gd name="T76" fmla="*/ 510 w 2060"/>
                <a:gd name="T77" fmla="*/ 141 h 2060"/>
                <a:gd name="T78" fmla="*/ 646 w 2060"/>
                <a:gd name="T79" fmla="*/ 75 h 2060"/>
                <a:gd name="T80" fmla="*/ 794 w 2060"/>
                <a:gd name="T81" fmla="*/ 27 h 2060"/>
                <a:gd name="T82" fmla="*/ 949 w 2060"/>
                <a:gd name="T83" fmla="*/ 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0" h="2060">
                  <a:moveTo>
                    <a:pt x="1030" y="0"/>
                  </a:moveTo>
                  <a:lnTo>
                    <a:pt x="1110" y="3"/>
                  </a:lnTo>
                  <a:lnTo>
                    <a:pt x="1188" y="13"/>
                  </a:lnTo>
                  <a:lnTo>
                    <a:pt x="1266" y="27"/>
                  </a:lnTo>
                  <a:lnTo>
                    <a:pt x="1340" y="48"/>
                  </a:lnTo>
                  <a:lnTo>
                    <a:pt x="1413" y="75"/>
                  </a:lnTo>
                  <a:lnTo>
                    <a:pt x="1482" y="106"/>
                  </a:lnTo>
                  <a:lnTo>
                    <a:pt x="1550" y="141"/>
                  </a:lnTo>
                  <a:lnTo>
                    <a:pt x="1613" y="182"/>
                  </a:lnTo>
                  <a:lnTo>
                    <a:pt x="1673" y="227"/>
                  </a:lnTo>
                  <a:lnTo>
                    <a:pt x="1730" y="276"/>
                  </a:lnTo>
                  <a:lnTo>
                    <a:pt x="1784" y="330"/>
                  </a:lnTo>
                  <a:lnTo>
                    <a:pt x="1833" y="387"/>
                  </a:lnTo>
                  <a:lnTo>
                    <a:pt x="1878" y="447"/>
                  </a:lnTo>
                  <a:lnTo>
                    <a:pt x="1919" y="510"/>
                  </a:lnTo>
                  <a:lnTo>
                    <a:pt x="1954" y="578"/>
                  </a:lnTo>
                  <a:lnTo>
                    <a:pt x="1985" y="647"/>
                  </a:lnTo>
                  <a:lnTo>
                    <a:pt x="2012" y="720"/>
                  </a:lnTo>
                  <a:lnTo>
                    <a:pt x="2033" y="794"/>
                  </a:lnTo>
                  <a:lnTo>
                    <a:pt x="2047" y="871"/>
                  </a:lnTo>
                  <a:lnTo>
                    <a:pt x="2057" y="950"/>
                  </a:lnTo>
                  <a:lnTo>
                    <a:pt x="2060" y="1030"/>
                  </a:lnTo>
                  <a:lnTo>
                    <a:pt x="2057" y="1111"/>
                  </a:lnTo>
                  <a:lnTo>
                    <a:pt x="2047" y="1190"/>
                  </a:lnTo>
                  <a:lnTo>
                    <a:pt x="2033" y="1266"/>
                  </a:lnTo>
                  <a:lnTo>
                    <a:pt x="2012" y="1342"/>
                  </a:lnTo>
                  <a:lnTo>
                    <a:pt x="1985" y="1414"/>
                  </a:lnTo>
                  <a:lnTo>
                    <a:pt x="1954" y="1483"/>
                  </a:lnTo>
                  <a:lnTo>
                    <a:pt x="1919" y="1550"/>
                  </a:lnTo>
                  <a:lnTo>
                    <a:pt x="1878" y="1614"/>
                  </a:lnTo>
                  <a:lnTo>
                    <a:pt x="1833" y="1675"/>
                  </a:lnTo>
                  <a:lnTo>
                    <a:pt x="1784" y="1731"/>
                  </a:lnTo>
                  <a:lnTo>
                    <a:pt x="1730" y="1784"/>
                  </a:lnTo>
                  <a:lnTo>
                    <a:pt x="1673" y="1834"/>
                  </a:lnTo>
                  <a:lnTo>
                    <a:pt x="1613" y="1879"/>
                  </a:lnTo>
                  <a:lnTo>
                    <a:pt x="1550" y="1920"/>
                  </a:lnTo>
                  <a:lnTo>
                    <a:pt x="1482" y="1956"/>
                  </a:lnTo>
                  <a:lnTo>
                    <a:pt x="1413" y="1987"/>
                  </a:lnTo>
                  <a:lnTo>
                    <a:pt x="1340" y="2012"/>
                  </a:lnTo>
                  <a:lnTo>
                    <a:pt x="1266" y="2033"/>
                  </a:lnTo>
                  <a:lnTo>
                    <a:pt x="1188" y="2048"/>
                  </a:lnTo>
                  <a:lnTo>
                    <a:pt x="1110" y="2057"/>
                  </a:lnTo>
                  <a:lnTo>
                    <a:pt x="1030" y="2060"/>
                  </a:lnTo>
                  <a:lnTo>
                    <a:pt x="949" y="2057"/>
                  </a:lnTo>
                  <a:lnTo>
                    <a:pt x="870" y="2048"/>
                  </a:lnTo>
                  <a:lnTo>
                    <a:pt x="794" y="2033"/>
                  </a:lnTo>
                  <a:lnTo>
                    <a:pt x="718" y="2012"/>
                  </a:lnTo>
                  <a:lnTo>
                    <a:pt x="646" y="1987"/>
                  </a:lnTo>
                  <a:lnTo>
                    <a:pt x="577" y="1956"/>
                  </a:lnTo>
                  <a:lnTo>
                    <a:pt x="510" y="1920"/>
                  </a:lnTo>
                  <a:lnTo>
                    <a:pt x="446" y="1879"/>
                  </a:lnTo>
                  <a:lnTo>
                    <a:pt x="385" y="1834"/>
                  </a:lnTo>
                  <a:lnTo>
                    <a:pt x="329" y="1784"/>
                  </a:lnTo>
                  <a:lnTo>
                    <a:pt x="276" y="1731"/>
                  </a:lnTo>
                  <a:lnTo>
                    <a:pt x="226" y="1675"/>
                  </a:lnTo>
                  <a:lnTo>
                    <a:pt x="181" y="1614"/>
                  </a:lnTo>
                  <a:lnTo>
                    <a:pt x="140" y="1550"/>
                  </a:lnTo>
                  <a:lnTo>
                    <a:pt x="104" y="1483"/>
                  </a:lnTo>
                  <a:lnTo>
                    <a:pt x="73" y="1414"/>
                  </a:lnTo>
                  <a:lnTo>
                    <a:pt x="48" y="1342"/>
                  </a:lnTo>
                  <a:lnTo>
                    <a:pt x="27" y="1266"/>
                  </a:lnTo>
                  <a:lnTo>
                    <a:pt x="12" y="1190"/>
                  </a:lnTo>
                  <a:lnTo>
                    <a:pt x="3" y="1111"/>
                  </a:lnTo>
                  <a:lnTo>
                    <a:pt x="0" y="1030"/>
                  </a:lnTo>
                  <a:lnTo>
                    <a:pt x="3" y="950"/>
                  </a:lnTo>
                  <a:lnTo>
                    <a:pt x="12" y="871"/>
                  </a:lnTo>
                  <a:lnTo>
                    <a:pt x="27" y="794"/>
                  </a:lnTo>
                  <a:lnTo>
                    <a:pt x="48" y="720"/>
                  </a:lnTo>
                  <a:lnTo>
                    <a:pt x="73" y="647"/>
                  </a:lnTo>
                  <a:lnTo>
                    <a:pt x="104" y="578"/>
                  </a:lnTo>
                  <a:lnTo>
                    <a:pt x="140" y="510"/>
                  </a:lnTo>
                  <a:lnTo>
                    <a:pt x="181" y="447"/>
                  </a:lnTo>
                  <a:lnTo>
                    <a:pt x="226" y="387"/>
                  </a:lnTo>
                  <a:lnTo>
                    <a:pt x="276" y="330"/>
                  </a:lnTo>
                  <a:lnTo>
                    <a:pt x="329" y="276"/>
                  </a:lnTo>
                  <a:lnTo>
                    <a:pt x="385" y="227"/>
                  </a:lnTo>
                  <a:lnTo>
                    <a:pt x="446" y="182"/>
                  </a:lnTo>
                  <a:lnTo>
                    <a:pt x="510" y="141"/>
                  </a:lnTo>
                  <a:lnTo>
                    <a:pt x="577" y="106"/>
                  </a:lnTo>
                  <a:lnTo>
                    <a:pt x="646" y="75"/>
                  </a:lnTo>
                  <a:lnTo>
                    <a:pt x="718" y="48"/>
                  </a:lnTo>
                  <a:lnTo>
                    <a:pt x="794" y="27"/>
                  </a:lnTo>
                  <a:lnTo>
                    <a:pt x="870" y="13"/>
                  </a:lnTo>
                  <a:lnTo>
                    <a:pt x="949" y="3"/>
                  </a:lnTo>
                  <a:lnTo>
                    <a:pt x="1030"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26" name="Freeform 82">
              <a:extLst>
                <a:ext uri="{FF2B5EF4-FFF2-40B4-BE49-F238E27FC236}">
                  <a16:creationId xmlns:a16="http://schemas.microsoft.com/office/drawing/2014/main" id="{D29E3A8E-FD9A-480D-9AA7-F51A31BE6662}"/>
                </a:ext>
              </a:extLst>
            </p:cNvPr>
            <p:cNvSpPr>
              <a:spLocks/>
            </p:cNvSpPr>
            <p:nvPr/>
          </p:nvSpPr>
          <p:spPr bwMode="auto">
            <a:xfrm>
              <a:off x="3369" y="718"/>
              <a:ext cx="206" cy="206"/>
            </a:xfrm>
            <a:custGeom>
              <a:avLst/>
              <a:gdLst>
                <a:gd name="T0" fmla="*/ 897 w 1651"/>
                <a:gd name="T1" fmla="*/ 3 h 1651"/>
                <a:gd name="T2" fmla="*/ 1033 w 1651"/>
                <a:gd name="T3" fmla="*/ 26 h 1651"/>
                <a:gd name="T4" fmla="*/ 1162 w 1651"/>
                <a:gd name="T5" fmla="*/ 71 h 1651"/>
                <a:gd name="T6" fmla="*/ 1280 w 1651"/>
                <a:gd name="T7" fmla="*/ 137 h 1651"/>
                <a:gd name="T8" fmla="*/ 1385 w 1651"/>
                <a:gd name="T9" fmla="*/ 219 h 1651"/>
                <a:gd name="T10" fmla="*/ 1475 w 1651"/>
                <a:gd name="T11" fmla="*/ 316 h 1651"/>
                <a:gd name="T12" fmla="*/ 1550 w 1651"/>
                <a:gd name="T13" fmla="*/ 429 h 1651"/>
                <a:gd name="T14" fmla="*/ 1605 w 1651"/>
                <a:gd name="T15" fmla="*/ 551 h 1651"/>
                <a:gd name="T16" fmla="*/ 1639 w 1651"/>
                <a:gd name="T17" fmla="*/ 685 h 1651"/>
                <a:gd name="T18" fmla="*/ 1651 w 1651"/>
                <a:gd name="T19" fmla="*/ 825 h 1651"/>
                <a:gd name="T20" fmla="*/ 1639 w 1651"/>
                <a:gd name="T21" fmla="*/ 966 h 1651"/>
                <a:gd name="T22" fmla="*/ 1605 w 1651"/>
                <a:gd name="T23" fmla="*/ 1099 h 1651"/>
                <a:gd name="T24" fmla="*/ 1550 w 1651"/>
                <a:gd name="T25" fmla="*/ 1223 h 1651"/>
                <a:gd name="T26" fmla="*/ 1475 w 1651"/>
                <a:gd name="T27" fmla="*/ 1334 h 1651"/>
                <a:gd name="T28" fmla="*/ 1385 w 1651"/>
                <a:gd name="T29" fmla="*/ 1433 h 1651"/>
                <a:gd name="T30" fmla="*/ 1280 w 1651"/>
                <a:gd name="T31" fmla="*/ 1515 h 1651"/>
                <a:gd name="T32" fmla="*/ 1162 w 1651"/>
                <a:gd name="T33" fmla="*/ 1579 h 1651"/>
                <a:gd name="T34" fmla="*/ 1033 w 1651"/>
                <a:gd name="T35" fmla="*/ 1624 h 1651"/>
                <a:gd name="T36" fmla="*/ 897 w 1651"/>
                <a:gd name="T37" fmla="*/ 1648 h 1651"/>
                <a:gd name="T38" fmla="*/ 754 w 1651"/>
                <a:gd name="T39" fmla="*/ 1648 h 1651"/>
                <a:gd name="T40" fmla="*/ 617 w 1651"/>
                <a:gd name="T41" fmla="*/ 1624 h 1651"/>
                <a:gd name="T42" fmla="*/ 488 w 1651"/>
                <a:gd name="T43" fmla="*/ 1579 h 1651"/>
                <a:gd name="T44" fmla="*/ 371 w 1651"/>
                <a:gd name="T45" fmla="*/ 1515 h 1651"/>
                <a:gd name="T46" fmla="*/ 265 w 1651"/>
                <a:gd name="T47" fmla="*/ 1433 h 1651"/>
                <a:gd name="T48" fmla="*/ 175 w 1651"/>
                <a:gd name="T49" fmla="*/ 1334 h 1651"/>
                <a:gd name="T50" fmla="*/ 102 w 1651"/>
                <a:gd name="T51" fmla="*/ 1223 h 1651"/>
                <a:gd name="T52" fmla="*/ 47 w 1651"/>
                <a:gd name="T53" fmla="*/ 1099 h 1651"/>
                <a:gd name="T54" fmla="*/ 12 w 1651"/>
                <a:gd name="T55" fmla="*/ 966 h 1651"/>
                <a:gd name="T56" fmla="*/ 0 w 1651"/>
                <a:gd name="T57" fmla="*/ 825 h 1651"/>
                <a:gd name="T58" fmla="*/ 12 w 1651"/>
                <a:gd name="T59" fmla="*/ 685 h 1651"/>
                <a:gd name="T60" fmla="*/ 47 w 1651"/>
                <a:gd name="T61" fmla="*/ 551 h 1651"/>
                <a:gd name="T62" fmla="*/ 102 w 1651"/>
                <a:gd name="T63" fmla="*/ 429 h 1651"/>
                <a:gd name="T64" fmla="*/ 175 w 1651"/>
                <a:gd name="T65" fmla="*/ 316 h 1651"/>
                <a:gd name="T66" fmla="*/ 265 w 1651"/>
                <a:gd name="T67" fmla="*/ 219 h 1651"/>
                <a:gd name="T68" fmla="*/ 371 w 1651"/>
                <a:gd name="T69" fmla="*/ 137 h 1651"/>
                <a:gd name="T70" fmla="*/ 488 w 1651"/>
                <a:gd name="T71" fmla="*/ 71 h 1651"/>
                <a:gd name="T72" fmla="*/ 617 w 1651"/>
                <a:gd name="T73" fmla="*/ 26 h 1651"/>
                <a:gd name="T74" fmla="*/ 754 w 1651"/>
                <a:gd name="T75" fmla="*/ 3 h 1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1" h="1651">
                  <a:moveTo>
                    <a:pt x="826" y="0"/>
                  </a:moveTo>
                  <a:lnTo>
                    <a:pt x="897" y="3"/>
                  </a:lnTo>
                  <a:lnTo>
                    <a:pt x="966" y="12"/>
                  </a:lnTo>
                  <a:lnTo>
                    <a:pt x="1033" y="26"/>
                  </a:lnTo>
                  <a:lnTo>
                    <a:pt x="1100" y="46"/>
                  </a:lnTo>
                  <a:lnTo>
                    <a:pt x="1162" y="71"/>
                  </a:lnTo>
                  <a:lnTo>
                    <a:pt x="1222" y="101"/>
                  </a:lnTo>
                  <a:lnTo>
                    <a:pt x="1280" y="137"/>
                  </a:lnTo>
                  <a:lnTo>
                    <a:pt x="1335" y="176"/>
                  </a:lnTo>
                  <a:lnTo>
                    <a:pt x="1385" y="219"/>
                  </a:lnTo>
                  <a:lnTo>
                    <a:pt x="1432" y="266"/>
                  </a:lnTo>
                  <a:lnTo>
                    <a:pt x="1475" y="316"/>
                  </a:lnTo>
                  <a:lnTo>
                    <a:pt x="1514" y="371"/>
                  </a:lnTo>
                  <a:lnTo>
                    <a:pt x="1550" y="429"/>
                  </a:lnTo>
                  <a:lnTo>
                    <a:pt x="1580" y="489"/>
                  </a:lnTo>
                  <a:lnTo>
                    <a:pt x="1605" y="551"/>
                  </a:lnTo>
                  <a:lnTo>
                    <a:pt x="1625" y="617"/>
                  </a:lnTo>
                  <a:lnTo>
                    <a:pt x="1639" y="685"/>
                  </a:lnTo>
                  <a:lnTo>
                    <a:pt x="1648" y="754"/>
                  </a:lnTo>
                  <a:lnTo>
                    <a:pt x="1651" y="825"/>
                  </a:lnTo>
                  <a:lnTo>
                    <a:pt x="1648" y="897"/>
                  </a:lnTo>
                  <a:lnTo>
                    <a:pt x="1639" y="966"/>
                  </a:lnTo>
                  <a:lnTo>
                    <a:pt x="1625" y="1034"/>
                  </a:lnTo>
                  <a:lnTo>
                    <a:pt x="1605" y="1099"/>
                  </a:lnTo>
                  <a:lnTo>
                    <a:pt x="1580" y="1163"/>
                  </a:lnTo>
                  <a:lnTo>
                    <a:pt x="1550" y="1223"/>
                  </a:lnTo>
                  <a:lnTo>
                    <a:pt x="1514" y="1280"/>
                  </a:lnTo>
                  <a:lnTo>
                    <a:pt x="1475" y="1334"/>
                  </a:lnTo>
                  <a:lnTo>
                    <a:pt x="1432" y="1386"/>
                  </a:lnTo>
                  <a:lnTo>
                    <a:pt x="1385" y="1433"/>
                  </a:lnTo>
                  <a:lnTo>
                    <a:pt x="1335" y="1476"/>
                  </a:lnTo>
                  <a:lnTo>
                    <a:pt x="1280" y="1515"/>
                  </a:lnTo>
                  <a:lnTo>
                    <a:pt x="1222" y="1549"/>
                  </a:lnTo>
                  <a:lnTo>
                    <a:pt x="1162" y="1579"/>
                  </a:lnTo>
                  <a:lnTo>
                    <a:pt x="1100" y="1604"/>
                  </a:lnTo>
                  <a:lnTo>
                    <a:pt x="1033" y="1624"/>
                  </a:lnTo>
                  <a:lnTo>
                    <a:pt x="966" y="1639"/>
                  </a:lnTo>
                  <a:lnTo>
                    <a:pt x="897" y="1648"/>
                  </a:lnTo>
                  <a:lnTo>
                    <a:pt x="826" y="1651"/>
                  </a:lnTo>
                  <a:lnTo>
                    <a:pt x="754" y="1648"/>
                  </a:lnTo>
                  <a:lnTo>
                    <a:pt x="685" y="1639"/>
                  </a:lnTo>
                  <a:lnTo>
                    <a:pt x="617" y="1624"/>
                  </a:lnTo>
                  <a:lnTo>
                    <a:pt x="552" y="1604"/>
                  </a:lnTo>
                  <a:lnTo>
                    <a:pt x="488" y="1579"/>
                  </a:lnTo>
                  <a:lnTo>
                    <a:pt x="428" y="1549"/>
                  </a:lnTo>
                  <a:lnTo>
                    <a:pt x="371" y="1515"/>
                  </a:lnTo>
                  <a:lnTo>
                    <a:pt x="317" y="1476"/>
                  </a:lnTo>
                  <a:lnTo>
                    <a:pt x="265" y="1433"/>
                  </a:lnTo>
                  <a:lnTo>
                    <a:pt x="218" y="1386"/>
                  </a:lnTo>
                  <a:lnTo>
                    <a:pt x="175" y="1334"/>
                  </a:lnTo>
                  <a:lnTo>
                    <a:pt x="136" y="1280"/>
                  </a:lnTo>
                  <a:lnTo>
                    <a:pt x="102" y="1223"/>
                  </a:lnTo>
                  <a:lnTo>
                    <a:pt x="72" y="1163"/>
                  </a:lnTo>
                  <a:lnTo>
                    <a:pt x="47" y="1099"/>
                  </a:lnTo>
                  <a:lnTo>
                    <a:pt x="27" y="1034"/>
                  </a:lnTo>
                  <a:lnTo>
                    <a:pt x="12" y="966"/>
                  </a:lnTo>
                  <a:lnTo>
                    <a:pt x="3" y="897"/>
                  </a:lnTo>
                  <a:lnTo>
                    <a:pt x="0" y="825"/>
                  </a:lnTo>
                  <a:lnTo>
                    <a:pt x="3" y="754"/>
                  </a:lnTo>
                  <a:lnTo>
                    <a:pt x="12" y="685"/>
                  </a:lnTo>
                  <a:lnTo>
                    <a:pt x="27" y="617"/>
                  </a:lnTo>
                  <a:lnTo>
                    <a:pt x="47" y="551"/>
                  </a:lnTo>
                  <a:lnTo>
                    <a:pt x="72" y="489"/>
                  </a:lnTo>
                  <a:lnTo>
                    <a:pt x="102" y="429"/>
                  </a:lnTo>
                  <a:lnTo>
                    <a:pt x="136" y="371"/>
                  </a:lnTo>
                  <a:lnTo>
                    <a:pt x="175" y="316"/>
                  </a:lnTo>
                  <a:lnTo>
                    <a:pt x="218" y="266"/>
                  </a:lnTo>
                  <a:lnTo>
                    <a:pt x="265" y="219"/>
                  </a:lnTo>
                  <a:lnTo>
                    <a:pt x="317" y="176"/>
                  </a:lnTo>
                  <a:lnTo>
                    <a:pt x="371" y="137"/>
                  </a:lnTo>
                  <a:lnTo>
                    <a:pt x="428" y="101"/>
                  </a:lnTo>
                  <a:lnTo>
                    <a:pt x="488" y="71"/>
                  </a:lnTo>
                  <a:lnTo>
                    <a:pt x="552" y="46"/>
                  </a:lnTo>
                  <a:lnTo>
                    <a:pt x="617" y="26"/>
                  </a:lnTo>
                  <a:lnTo>
                    <a:pt x="685" y="12"/>
                  </a:lnTo>
                  <a:lnTo>
                    <a:pt x="754" y="3"/>
                  </a:lnTo>
                  <a:lnTo>
                    <a:pt x="82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27" name="Freeform 83">
              <a:extLst>
                <a:ext uri="{FF2B5EF4-FFF2-40B4-BE49-F238E27FC236}">
                  <a16:creationId xmlns:a16="http://schemas.microsoft.com/office/drawing/2014/main" id="{1FB2EA2C-9314-49DE-A40F-AB7CF400F2D5}"/>
                </a:ext>
              </a:extLst>
            </p:cNvPr>
            <p:cNvSpPr>
              <a:spLocks/>
            </p:cNvSpPr>
            <p:nvPr/>
          </p:nvSpPr>
          <p:spPr bwMode="auto">
            <a:xfrm>
              <a:off x="3395" y="743"/>
              <a:ext cx="155" cy="155"/>
            </a:xfrm>
            <a:custGeom>
              <a:avLst/>
              <a:gdLst>
                <a:gd name="T0" fmla="*/ 683 w 1238"/>
                <a:gd name="T1" fmla="*/ 4 h 1239"/>
                <a:gd name="T2" fmla="*/ 803 w 1238"/>
                <a:gd name="T3" fmla="*/ 28 h 1239"/>
                <a:gd name="T4" fmla="*/ 915 w 1238"/>
                <a:gd name="T5" fmla="*/ 75 h 1239"/>
                <a:gd name="T6" fmla="*/ 1013 w 1238"/>
                <a:gd name="T7" fmla="*/ 141 h 1239"/>
                <a:gd name="T8" fmla="*/ 1098 w 1238"/>
                <a:gd name="T9" fmla="*/ 226 h 1239"/>
                <a:gd name="T10" fmla="*/ 1164 w 1238"/>
                <a:gd name="T11" fmla="*/ 324 h 1239"/>
                <a:gd name="T12" fmla="*/ 1211 w 1238"/>
                <a:gd name="T13" fmla="*/ 436 h 1239"/>
                <a:gd name="T14" fmla="*/ 1235 w 1238"/>
                <a:gd name="T15" fmla="*/ 556 h 1239"/>
                <a:gd name="T16" fmla="*/ 1235 w 1238"/>
                <a:gd name="T17" fmla="*/ 683 h 1239"/>
                <a:gd name="T18" fmla="*/ 1211 w 1238"/>
                <a:gd name="T19" fmla="*/ 804 h 1239"/>
                <a:gd name="T20" fmla="*/ 1164 w 1238"/>
                <a:gd name="T21" fmla="*/ 914 h 1239"/>
                <a:gd name="T22" fmla="*/ 1098 w 1238"/>
                <a:gd name="T23" fmla="*/ 1013 h 1239"/>
                <a:gd name="T24" fmla="*/ 1013 w 1238"/>
                <a:gd name="T25" fmla="*/ 1097 h 1239"/>
                <a:gd name="T26" fmla="*/ 915 w 1238"/>
                <a:gd name="T27" fmla="*/ 1163 h 1239"/>
                <a:gd name="T28" fmla="*/ 803 w 1238"/>
                <a:gd name="T29" fmla="*/ 1211 h 1239"/>
                <a:gd name="T30" fmla="*/ 683 w 1238"/>
                <a:gd name="T31" fmla="*/ 1236 h 1239"/>
                <a:gd name="T32" fmla="*/ 556 w 1238"/>
                <a:gd name="T33" fmla="*/ 1236 h 1239"/>
                <a:gd name="T34" fmla="*/ 435 w 1238"/>
                <a:gd name="T35" fmla="*/ 1211 h 1239"/>
                <a:gd name="T36" fmla="*/ 325 w 1238"/>
                <a:gd name="T37" fmla="*/ 1163 h 1239"/>
                <a:gd name="T38" fmla="*/ 226 w 1238"/>
                <a:gd name="T39" fmla="*/ 1097 h 1239"/>
                <a:gd name="T40" fmla="*/ 142 w 1238"/>
                <a:gd name="T41" fmla="*/ 1013 h 1239"/>
                <a:gd name="T42" fmla="*/ 76 w 1238"/>
                <a:gd name="T43" fmla="*/ 914 h 1239"/>
                <a:gd name="T44" fmla="*/ 28 w 1238"/>
                <a:gd name="T45" fmla="*/ 804 h 1239"/>
                <a:gd name="T46" fmla="*/ 3 w 1238"/>
                <a:gd name="T47" fmla="*/ 683 h 1239"/>
                <a:gd name="T48" fmla="*/ 3 w 1238"/>
                <a:gd name="T49" fmla="*/ 556 h 1239"/>
                <a:gd name="T50" fmla="*/ 28 w 1238"/>
                <a:gd name="T51" fmla="*/ 436 h 1239"/>
                <a:gd name="T52" fmla="*/ 76 w 1238"/>
                <a:gd name="T53" fmla="*/ 324 h 1239"/>
                <a:gd name="T54" fmla="*/ 142 w 1238"/>
                <a:gd name="T55" fmla="*/ 226 h 1239"/>
                <a:gd name="T56" fmla="*/ 226 w 1238"/>
                <a:gd name="T57" fmla="*/ 141 h 1239"/>
                <a:gd name="T58" fmla="*/ 325 w 1238"/>
                <a:gd name="T59" fmla="*/ 75 h 1239"/>
                <a:gd name="T60" fmla="*/ 435 w 1238"/>
                <a:gd name="T61" fmla="*/ 28 h 1239"/>
                <a:gd name="T62" fmla="*/ 556 w 1238"/>
                <a:gd name="T63" fmla="*/ 4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8" h="1239">
                  <a:moveTo>
                    <a:pt x="620" y="0"/>
                  </a:moveTo>
                  <a:lnTo>
                    <a:pt x="683" y="4"/>
                  </a:lnTo>
                  <a:lnTo>
                    <a:pt x="744" y="13"/>
                  </a:lnTo>
                  <a:lnTo>
                    <a:pt x="803" y="28"/>
                  </a:lnTo>
                  <a:lnTo>
                    <a:pt x="861" y="49"/>
                  </a:lnTo>
                  <a:lnTo>
                    <a:pt x="915" y="75"/>
                  </a:lnTo>
                  <a:lnTo>
                    <a:pt x="966" y="106"/>
                  </a:lnTo>
                  <a:lnTo>
                    <a:pt x="1013" y="141"/>
                  </a:lnTo>
                  <a:lnTo>
                    <a:pt x="1057" y="182"/>
                  </a:lnTo>
                  <a:lnTo>
                    <a:pt x="1098" y="226"/>
                  </a:lnTo>
                  <a:lnTo>
                    <a:pt x="1133" y="273"/>
                  </a:lnTo>
                  <a:lnTo>
                    <a:pt x="1164" y="324"/>
                  </a:lnTo>
                  <a:lnTo>
                    <a:pt x="1190" y="378"/>
                  </a:lnTo>
                  <a:lnTo>
                    <a:pt x="1211" y="436"/>
                  </a:lnTo>
                  <a:lnTo>
                    <a:pt x="1226" y="495"/>
                  </a:lnTo>
                  <a:lnTo>
                    <a:pt x="1235" y="556"/>
                  </a:lnTo>
                  <a:lnTo>
                    <a:pt x="1238" y="619"/>
                  </a:lnTo>
                  <a:lnTo>
                    <a:pt x="1235" y="683"/>
                  </a:lnTo>
                  <a:lnTo>
                    <a:pt x="1226" y="744"/>
                  </a:lnTo>
                  <a:lnTo>
                    <a:pt x="1211" y="804"/>
                  </a:lnTo>
                  <a:lnTo>
                    <a:pt x="1190" y="860"/>
                  </a:lnTo>
                  <a:lnTo>
                    <a:pt x="1164" y="914"/>
                  </a:lnTo>
                  <a:lnTo>
                    <a:pt x="1133" y="966"/>
                  </a:lnTo>
                  <a:lnTo>
                    <a:pt x="1098" y="1013"/>
                  </a:lnTo>
                  <a:lnTo>
                    <a:pt x="1057" y="1057"/>
                  </a:lnTo>
                  <a:lnTo>
                    <a:pt x="1013" y="1097"/>
                  </a:lnTo>
                  <a:lnTo>
                    <a:pt x="966" y="1132"/>
                  </a:lnTo>
                  <a:lnTo>
                    <a:pt x="915" y="1163"/>
                  </a:lnTo>
                  <a:lnTo>
                    <a:pt x="861" y="1190"/>
                  </a:lnTo>
                  <a:lnTo>
                    <a:pt x="803" y="1211"/>
                  </a:lnTo>
                  <a:lnTo>
                    <a:pt x="744" y="1226"/>
                  </a:lnTo>
                  <a:lnTo>
                    <a:pt x="683" y="1236"/>
                  </a:lnTo>
                  <a:lnTo>
                    <a:pt x="620" y="1239"/>
                  </a:lnTo>
                  <a:lnTo>
                    <a:pt x="556" y="1236"/>
                  </a:lnTo>
                  <a:lnTo>
                    <a:pt x="495" y="1226"/>
                  </a:lnTo>
                  <a:lnTo>
                    <a:pt x="435" y="1211"/>
                  </a:lnTo>
                  <a:lnTo>
                    <a:pt x="379" y="1190"/>
                  </a:lnTo>
                  <a:lnTo>
                    <a:pt x="325" y="1163"/>
                  </a:lnTo>
                  <a:lnTo>
                    <a:pt x="273" y="1132"/>
                  </a:lnTo>
                  <a:lnTo>
                    <a:pt x="226" y="1097"/>
                  </a:lnTo>
                  <a:lnTo>
                    <a:pt x="182" y="1057"/>
                  </a:lnTo>
                  <a:lnTo>
                    <a:pt x="142" y="1013"/>
                  </a:lnTo>
                  <a:lnTo>
                    <a:pt x="107" y="966"/>
                  </a:lnTo>
                  <a:lnTo>
                    <a:pt x="76" y="914"/>
                  </a:lnTo>
                  <a:lnTo>
                    <a:pt x="49" y="860"/>
                  </a:lnTo>
                  <a:lnTo>
                    <a:pt x="28" y="804"/>
                  </a:lnTo>
                  <a:lnTo>
                    <a:pt x="13" y="744"/>
                  </a:lnTo>
                  <a:lnTo>
                    <a:pt x="3" y="683"/>
                  </a:lnTo>
                  <a:lnTo>
                    <a:pt x="0" y="619"/>
                  </a:lnTo>
                  <a:lnTo>
                    <a:pt x="3" y="556"/>
                  </a:lnTo>
                  <a:lnTo>
                    <a:pt x="13" y="495"/>
                  </a:lnTo>
                  <a:lnTo>
                    <a:pt x="28" y="436"/>
                  </a:lnTo>
                  <a:lnTo>
                    <a:pt x="49" y="378"/>
                  </a:lnTo>
                  <a:lnTo>
                    <a:pt x="76" y="324"/>
                  </a:lnTo>
                  <a:lnTo>
                    <a:pt x="107" y="273"/>
                  </a:lnTo>
                  <a:lnTo>
                    <a:pt x="142" y="226"/>
                  </a:lnTo>
                  <a:lnTo>
                    <a:pt x="182" y="182"/>
                  </a:lnTo>
                  <a:lnTo>
                    <a:pt x="226" y="141"/>
                  </a:lnTo>
                  <a:lnTo>
                    <a:pt x="273" y="106"/>
                  </a:lnTo>
                  <a:lnTo>
                    <a:pt x="325" y="75"/>
                  </a:lnTo>
                  <a:lnTo>
                    <a:pt x="379" y="49"/>
                  </a:lnTo>
                  <a:lnTo>
                    <a:pt x="435" y="28"/>
                  </a:lnTo>
                  <a:lnTo>
                    <a:pt x="495" y="13"/>
                  </a:lnTo>
                  <a:lnTo>
                    <a:pt x="556" y="4"/>
                  </a:lnTo>
                  <a:lnTo>
                    <a:pt x="620"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28" name="Freeform 84">
              <a:extLst>
                <a:ext uri="{FF2B5EF4-FFF2-40B4-BE49-F238E27FC236}">
                  <a16:creationId xmlns:a16="http://schemas.microsoft.com/office/drawing/2014/main" id="{3990EC72-312C-4C90-AB16-BA57E40866CA}"/>
                </a:ext>
              </a:extLst>
            </p:cNvPr>
            <p:cNvSpPr>
              <a:spLocks/>
            </p:cNvSpPr>
            <p:nvPr/>
          </p:nvSpPr>
          <p:spPr bwMode="auto">
            <a:xfrm>
              <a:off x="3421" y="769"/>
              <a:ext cx="103" cy="103"/>
            </a:xfrm>
            <a:custGeom>
              <a:avLst/>
              <a:gdLst>
                <a:gd name="T0" fmla="*/ 413 w 825"/>
                <a:gd name="T1" fmla="*/ 0 h 825"/>
                <a:gd name="T2" fmla="*/ 461 w 825"/>
                <a:gd name="T3" fmla="*/ 3 h 825"/>
                <a:gd name="T4" fmla="*/ 507 w 825"/>
                <a:gd name="T5" fmla="*/ 11 h 825"/>
                <a:gd name="T6" fmla="*/ 551 w 825"/>
                <a:gd name="T7" fmla="*/ 24 h 825"/>
                <a:gd name="T8" fmla="*/ 594 w 825"/>
                <a:gd name="T9" fmla="*/ 42 h 825"/>
                <a:gd name="T10" fmla="*/ 634 w 825"/>
                <a:gd name="T11" fmla="*/ 64 h 825"/>
                <a:gd name="T12" fmla="*/ 671 w 825"/>
                <a:gd name="T13" fmla="*/ 90 h 825"/>
                <a:gd name="T14" fmla="*/ 705 w 825"/>
                <a:gd name="T15" fmla="*/ 120 h 825"/>
                <a:gd name="T16" fmla="*/ 735 w 825"/>
                <a:gd name="T17" fmla="*/ 154 h 825"/>
                <a:gd name="T18" fmla="*/ 761 w 825"/>
                <a:gd name="T19" fmla="*/ 191 h 825"/>
                <a:gd name="T20" fmla="*/ 783 w 825"/>
                <a:gd name="T21" fmla="*/ 231 h 825"/>
                <a:gd name="T22" fmla="*/ 801 w 825"/>
                <a:gd name="T23" fmla="*/ 273 h 825"/>
                <a:gd name="T24" fmla="*/ 814 w 825"/>
                <a:gd name="T25" fmla="*/ 318 h 825"/>
                <a:gd name="T26" fmla="*/ 822 w 825"/>
                <a:gd name="T27" fmla="*/ 364 h 825"/>
                <a:gd name="T28" fmla="*/ 825 w 825"/>
                <a:gd name="T29" fmla="*/ 412 h 825"/>
                <a:gd name="T30" fmla="*/ 822 w 825"/>
                <a:gd name="T31" fmla="*/ 460 h 825"/>
                <a:gd name="T32" fmla="*/ 814 w 825"/>
                <a:gd name="T33" fmla="*/ 507 h 825"/>
                <a:gd name="T34" fmla="*/ 801 w 825"/>
                <a:gd name="T35" fmla="*/ 552 h 825"/>
                <a:gd name="T36" fmla="*/ 783 w 825"/>
                <a:gd name="T37" fmla="*/ 594 h 825"/>
                <a:gd name="T38" fmla="*/ 761 w 825"/>
                <a:gd name="T39" fmla="*/ 634 h 825"/>
                <a:gd name="T40" fmla="*/ 735 w 825"/>
                <a:gd name="T41" fmla="*/ 670 h 825"/>
                <a:gd name="T42" fmla="*/ 705 w 825"/>
                <a:gd name="T43" fmla="*/ 704 h 825"/>
                <a:gd name="T44" fmla="*/ 671 w 825"/>
                <a:gd name="T45" fmla="*/ 735 h 825"/>
                <a:gd name="T46" fmla="*/ 634 w 825"/>
                <a:gd name="T47" fmla="*/ 761 h 825"/>
                <a:gd name="T48" fmla="*/ 594 w 825"/>
                <a:gd name="T49" fmla="*/ 783 h 825"/>
                <a:gd name="T50" fmla="*/ 551 w 825"/>
                <a:gd name="T51" fmla="*/ 801 h 825"/>
                <a:gd name="T52" fmla="*/ 507 w 825"/>
                <a:gd name="T53" fmla="*/ 814 h 825"/>
                <a:gd name="T54" fmla="*/ 461 w 825"/>
                <a:gd name="T55" fmla="*/ 822 h 825"/>
                <a:gd name="T56" fmla="*/ 413 w 825"/>
                <a:gd name="T57" fmla="*/ 825 h 825"/>
                <a:gd name="T58" fmla="*/ 364 w 825"/>
                <a:gd name="T59" fmla="*/ 822 h 825"/>
                <a:gd name="T60" fmla="*/ 318 w 825"/>
                <a:gd name="T61" fmla="*/ 814 h 825"/>
                <a:gd name="T62" fmla="*/ 273 w 825"/>
                <a:gd name="T63" fmla="*/ 801 h 825"/>
                <a:gd name="T64" fmla="*/ 231 w 825"/>
                <a:gd name="T65" fmla="*/ 783 h 825"/>
                <a:gd name="T66" fmla="*/ 191 w 825"/>
                <a:gd name="T67" fmla="*/ 761 h 825"/>
                <a:gd name="T68" fmla="*/ 155 w 825"/>
                <a:gd name="T69" fmla="*/ 735 h 825"/>
                <a:gd name="T70" fmla="*/ 121 w 825"/>
                <a:gd name="T71" fmla="*/ 704 h 825"/>
                <a:gd name="T72" fmla="*/ 90 w 825"/>
                <a:gd name="T73" fmla="*/ 670 h 825"/>
                <a:gd name="T74" fmla="*/ 64 w 825"/>
                <a:gd name="T75" fmla="*/ 634 h 825"/>
                <a:gd name="T76" fmla="*/ 42 w 825"/>
                <a:gd name="T77" fmla="*/ 594 h 825"/>
                <a:gd name="T78" fmla="*/ 24 w 825"/>
                <a:gd name="T79" fmla="*/ 552 h 825"/>
                <a:gd name="T80" fmla="*/ 11 w 825"/>
                <a:gd name="T81" fmla="*/ 507 h 825"/>
                <a:gd name="T82" fmla="*/ 3 w 825"/>
                <a:gd name="T83" fmla="*/ 460 h 825"/>
                <a:gd name="T84" fmla="*/ 0 w 825"/>
                <a:gd name="T85" fmla="*/ 412 h 825"/>
                <a:gd name="T86" fmla="*/ 3 w 825"/>
                <a:gd name="T87" fmla="*/ 364 h 825"/>
                <a:gd name="T88" fmla="*/ 11 w 825"/>
                <a:gd name="T89" fmla="*/ 318 h 825"/>
                <a:gd name="T90" fmla="*/ 24 w 825"/>
                <a:gd name="T91" fmla="*/ 273 h 825"/>
                <a:gd name="T92" fmla="*/ 42 w 825"/>
                <a:gd name="T93" fmla="*/ 231 h 825"/>
                <a:gd name="T94" fmla="*/ 64 w 825"/>
                <a:gd name="T95" fmla="*/ 191 h 825"/>
                <a:gd name="T96" fmla="*/ 90 w 825"/>
                <a:gd name="T97" fmla="*/ 154 h 825"/>
                <a:gd name="T98" fmla="*/ 121 w 825"/>
                <a:gd name="T99" fmla="*/ 120 h 825"/>
                <a:gd name="T100" fmla="*/ 155 w 825"/>
                <a:gd name="T101" fmla="*/ 90 h 825"/>
                <a:gd name="T102" fmla="*/ 191 w 825"/>
                <a:gd name="T103" fmla="*/ 64 h 825"/>
                <a:gd name="T104" fmla="*/ 231 w 825"/>
                <a:gd name="T105" fmla="*/ 42 h 825"/>
                <a:gd name="T106" fmla="*/ 273 w 825"/>
                <a:gd name="T107" fmla="*/ 24 h 825"/>
                <a:gd name="T108" fmla="*/ 318 w 825"/>
                <a:gd name="T109" fmla="*/ 11 h 825"/>
                <a:gd name="T110" fmla="*/ 364 w 825"/>
                <a:gd name="T111" fmla="*/ 3 h 825"/>
                <a:gd name="T112" fmla="*/ 413 w 825"/>
                <a:gd name="T113"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5" h="825">
                  <a:moveTo>
                    <a:pt x="413" y="0"/>
                  </a:moveTo>
                  <a:lnTo>
                    <a:pt x="461" y="3"/>
                  </a:lnTo>
                  <a:lnTo>
                    <a:pt x="507" y="11"/>
                  </a:lnTo>
                  <a:lnTo>
                    <a:pt x="551" y="24"/>
                  </a:lnTo>
                  <a:lnTo>
                    <a:pt x="594" y="42"/>
                  </a:lnTo>
                  <a:lnTo>
                    <a:pt x="634" y="64"/>
                  </a:lnTo>
                  <a:lnTo>
                    <a:pt x="671" y="90"/>
                  </a:lnTo>
                  <a:lnTo>
                    <a:pt x="705" y="120"/>
                  </a:lnTo>
                  <a:lnTo>
                    <a:pt x="735" y="154"/>
                  </a:lnTo>
                  <a:lnTo>
                    <a:pt x="761" y="191"/>
                  </a:lnTo>
                  <a:lnTo>
                    <a:pt x="783" y="231"/>
                  </a:lnTo>
                  <a:lnTo>
                    <a:pt x="801" y="273"/>
                  </a:lnTo>
                  <a:lnTo>
                    <a:pt x="814" y="318"/>
                  </a:lnTo>
                  <a:lnTo>
                    <a:pt x="822" y="364"/>
                  </a:lnTo>
                  <a:lnTo>
                    <a:pt x="825" y="412"/>
                  </a:lnTo>
                  <a:lnTo>
                    <a:pt x="822" y="460"/>
                  </a:lnTo>
                  <a:lnTo>
                    <a:pt x="814" y="507"/>
                  </a:lnTo>
                  <a:lnTo>
                    <a:pt x="801" y="552"/>
                  </a:lnTo>
                  <a:lnTo>
                    <a:pt x="783" y="594"/>
                  </a:lnTo>
                  <a:lnTo>
                    <a:pt x="761" y="634"/>
                  </a:lnTo>
                  <a:lnTo>
                    <a:pt x="735" y="670"/>
                  </a:lnTo>
                  <a:lnTo>
                    <a:pt x="705" y="704"/>
                  </a:lnTo>
                  <a:lnTo>
                    <a:pt x="671" y="735"/>
                  </a:lnTo>
                  <a:lnTo>
                    <a:pt x="634" y="761"/>
                  </a:lnTo>
                  <a:lnTo>
                    <a:pt x="594" y="783"/>
                  </a:lnTo>
                  <a:lnTo>
                    <a:pt x="551" y="801"/>
                  </a:lnTo>
                  <a:lnTo>
                    <a:pt x="507" y="814"/>
                  </a:lnTo>
                  <a:lnTo>
                    <a:pt x="461" y="822"/>
                  </a:lnTo>
                  <a:lnTo>
                    <a:pt x="413" y="825"/>
                  </a:lnTo>
                  <a:lnTo>
                    <a:pt x="364" y="822"/>
                  </a:lnTo>
                  <a:lnTo>
                    <a:pt x="318" y="814"/>
                  </a:lnTo>
                  <a:lnTo>
                    <a:pt x="273" y="801"/>
                  </a:lnTo>
                  <a:lnTo>
                    <a:pt x="231" y="783"/>
                  </a:lnTo>
                  <a:lnTo>
                    <a:pt x="191" y="761"/>
                  </a:lnTo>
                  <a:lnTo>
                    <a:pt x="155" y="735"/>
                  </a:lnTo>
                  <a:lnTo>
                    <a:pt x="121" y="704"/>
                  </a:lnTo>
                  <a:lnTo>
                    <a:pt x="90" y="670"/>
                  </a:lnTo>
                  <a:lnTo>
                    <a:pt x="64" y="634"/>
                  </a:lnTo>
                  <a:lnTo>
                    <a:pt x="42" y="594"/>
                  </a:lnTo>
                  <a:lnTo>
                    <a:pt x="24" y="552"/>
                  </a:lnTo>
                  <a:lnTo>
                    <a:pt x="11" y="507"/>
                  </a:lnTo>
                  <a:lnTo>
                    <a:pt x="3" y="460"/>
                  </a:lnTo>
                  <a:lnTo>
                    <a:pt x="0" y="412"/>
                  </a:lnTo>
                  <a:lnTo>
                    <a:pt x="3" y="364"/>
                  </a:lnTo>
                  <a:lnTo>
                    <a:pt x="11" y="318"/>
                  </a:lnTo>
                  <a:lnTo>
                    <a:pt x="24" y="273"/>
                  </a:lnTo>
                  <a:lnTo>
                    <a:pt x="42" y="231"/>
                  </a:lnTo>
                  <a:lnTo>
                    <a:pt x="64" y="191"/>
                  </a:lnTo>
                  <a:lnTo>
                    <a:pt x="90" y="154"/>
                  </a:lnTo>
                  <a:lnTo>
                    <a:pt x="121" y="120"/>
                  </a:lnTo>
                  <a:lnTo>
                    <a:pt x="155" y="90"/>
                  </a:lnTo>
                  <a:lnTo>
                    <a:pt x="191" y="64"/>
                  </a:lnTo>
                  <a:lnTo>
                    <a:pt x="231" y="42"/>
                  </a:lnTo>
                  <a:lnTo>
                    <a:pt x="273" y="24"/>
                  </a:lnTo>
                  <a:lnTo>
                    <a:pt x="318" y="11"/>
                  </a:lnTo>
                  <a:lnTo>
                    <a:pt x="364" y="3"/>
                  </a:lnTo>
                  <a:lnTo>
                    <a:pt x="413"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29" name="Freeform 85">
              <a:extLst>
                <a:ext uri="{FF2B5EF4-FFF2-40B4-BE49-F238E27FC236}">
                  <a16:creationId xmlns:a16="http://schemas.microsoft.com/office/drawing/2014/main" id="{D4B74298-A717-41C7-92B3-3E4E0728E246}"/>
                </a:ext>
              </a:extLst>
            </p:cNvPr>
            <p:cNvSpPr>
              <a:spLocks/>
            </p:cNvSpPr>
            <p:nvPr/>
          </p:nvSpPr>
          <p:spPr bwMode="auto">
            <a:xfrm>
              <a:off x="3446" y="795"/>
              <a:ext cx="52" cy="52"/>
            </a:xfrm>
            <a:custGeom>
              <a:avLst/>
              <a:gdLst>
                <a:gd name="T0" fmla="*/ 207 w 412"/>
                <a:gd name="T1" fmla="*/ 0 h 414"/>
                <a:gd name="T2" fmla="*/ 240 w 412"/>
                <a:gd name="T3" fmla="*/ 4 h 414"/>
                <a:gd name="T4" fmla="*/ 272 w 412"/>
                <a:gd name="T5" fmla="*/ 12 h 414"/>
                <a:gd name="T6" fmla="*/ 301 w 412"/>
                <a:gd name="T7" fmla="*/ 25 h 414"/>
                <a:gd name="T8" fmla="*/ 328 w 412"/>
                <a:gd name="T9" fmla="*/ 41 h 414"/>
                <a:gd name="T10" fmla="*/ 352 w 412"/>
                <a:gd name="T11" fmla="*/ 62 h 414"/>
                <a:gd name="T12" fmla="*/ 373 w 412"/>
                <a:gd name="T13" fmla="*/ 86 h 414"/>
                <a:gd name="T14" fmla="*/ 389 w 412"/>
                <a:gd name="T15" fmla="*/ 113 h 414"/>
                <a:gd name="T16" fmla="*/ 402 w 412"/>
                <a:gd name="T17" fmla="*/ 142 h 414"/>
                <a:gd name="T18" fmla="*/ 410 w 412"/>
                <a:gd name="T19" fmla="*/ 174 h 414"/>
                <a:gd name="T20" fmla="*/ 412 w 412"/>
                <a:gd name="T21" fmla="*/ 207 h 414"/>
                <a:gd name="T22" fmla="*/ 410 w 412"/>
                <a:gd name="T23" fmla="*/ 240 h 414"/>
                <a:gd name="T24" fmla="*/ 402 w 412"/>
                <a:gd name="T25" fmla="*/ 273 h 414"/>
                <a:gd name="T26" fmla="*/ 389 w 412"/>
                <a:gd name="T27" fmla="*/ 303 h 414"/>
                <a:gd name="T28" fmla="*/ 373 w 412"/>
                <a:gd name="T29" fmla="*/ 330 h 414"/>
                <a:gd name="T30" fmla="*/ 352 w 412"/>
                <a:gd name="T31" fmla="*/ 353 h 414"/>
                <a:gd name="T32" fmla="*/ 328 w 412"/>
                <a:gd name="T33" fmla="*/ 374 h 414"/>
                <a:gd name="T34" fmla="*/ 301 w 412"/>
                <a:gd name="T35" fmla="*/ 391 h 414"/>
                <a:gd name="T36" fmla="*/ 272 w 412"/>
                <a:gd name="T37" fmla="*/ 403 h 414"/>
                <a:gd name="T38" fmla="*/ 240 w 412"/>
                <a:gd name="T39" fmla="*/ 411 h 414"/>
                <a:gd name="T40" fmla="*/ 207 w 412"/>
                <a:gd name="T41" fmla="*/ 414 h 414"/>
                <a:gd name="T42" fmla="*/ 174 w 412"/>
                <a:gd name="T43" fmla="*/ 411 h 414"/>
                <a:gd name="T44" fmla="*/ 141 w 412"/>
                <a:gd name="T45" fmla="*/ 403 h 414"/>
                <a:gd name="T46" fmla="*/ 111 w 412"/>
                <a:gd name="T47" fmla="*/ 391 h 414"/>
                <a:gd name="T48" fmla="*/ 84 w 412"/>
                <a:gd name="T49" fmla="*/ 374 h 414"/>
                <a:gd name="T50" fmla="*/ 61 w 412"/>
                <a:gd name="T51" fmla="*/ 353 h 414"/>
                <a:gd name="T52" fmla="*/ 40 w 412"/>
                <a:gd name="T53" fmla="*/ 330 h 414"/>
                <a:gd name="T54" fmla="*/ 23 w 412"/>
                <a:gd name="T55" fmla="*/ 303 h 414"/>
                <a:gd name="T56" fmla="*/ 11 w 412"/>
                <a:gd name="T57" fmla="*/ 273 h 414"/>
                <a:gd name="T58" fmla="*/ 3 w 412"/>
                <a:gd name="T59" fmla="*/ 240 h 414"/>
                <a:gd name="T60" fmla="*/ 0 w 412"/>
                <a:gd name="T61" fmla="*/ 207 h 414"/>
                <a:gd name="T62" fmla="*/ 3 w 412"/>
                <a:gd name="T63" fmla="*/ 174 h 414"/>
                <a:gd name="T64" fmla="*/ 11 w 412"/>
                <a:gd name="T65" fmla="*/ 142 h 414"/>
                <a:gd name="T66" fmla="*/ 23 w 412"/>
                <a:gd name="T67" fmla="*/ 113 h 414"/>
                <a:gd name="T68" fmla="*/ 40 w 412"/>
                <a:gd name="T69" fmla="*/ 86 h 414"/>
                <a:gd name="T70" fmla="*/ 61 w 412"/>
                <a:gd name="T71" fmla="*/ 62 h 414"/>
                <a:gd name="T72" fmla="*/ 84 w 412"/>
                <a:gd name="T73" fmla="*/ 41 h 414"/>
                <a:gd name="T74" fmla="*/ 111 w 412"/>
                <a:gd name="T75" fmla="*/ 25 h 414"/>
                <a:gd name="T76" fmla="*/ 141 w 412"/>
                <a:gd name="T77" fmla="*/ 12 h 414"/>
                <a:gd name="T78" fmla="*/ 174 w 412"/>
                <a:gd name="T79" fmla="*/ 4 h 414"/>
                <a:gd name="T80" fmla="*/ 207 w 412"/>
                <a:gd name="T81"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414">
                  <a:moveTo>
                    <a:pt x="207" y="0"/>
                  </a:moveTo>
                  <a:lnTo>
                    <a:pt x="240" y="4"/>
                  </a:lnTo>
                  <a:lnTo>
                    <a:pt x="272" y="12"/>
                  </a:lnTo>
                  <a:lnTo>
                    <a:pt x="301" y="25"/>
                  </a:lnTo>
                  <a:lnTo>
                    <a:pt x="328" y="41"/>
                  </a:lnTo>
                  <a:lnTo>
                    <a:pt x="352" y="62"/>
                  </a:lnTo>
                  <a:lnTo>
                    <a:pt x="373" y="86"/>
                  </a:lnTo>
                  <a:lnTo>
                    <a:pt x="389" y="113"/>
                  </a:lnTo>
                  <a:lnTo>
                    <a:pt x="402" y="142"/>
                  </a:lnTo>
                  <a:lnTo>
                    <a:pt x="410" y="174"/>
                  </a:lnTo>
                  <a:lnTo>
                    <a:pt x="412" y="207"/>
                  </a:lnTo>
                  <a:lnTo>
                    <a:pt x="410" y="240"/>
                  </a:lnTo>
                  <a:lnTo>
                    <a:pt x="402" y="273"/>
                  </a:lnTo>
                  <a:lnTo>
                    <a:pt x="389" y="303"/>
                  </a:lnTo>
                  <a:lnTo>
                    <a:pt x="373" y="330"/>
                  </a:lnTo>
                  <a:lnTo>
                    <a:pt x="352" y="353"/>
                  </a:lnTo>
                  <a:lnTo>
                    <a:pt x="328" y="374"/>
                  </a:lnTo>
                  <a:lnTo>
                    <a:pt x="301" y="391"/>
                  </a:lnTo>
                  <a:lnTo>
                    <a:pt x="272" y="403"/>
                  </a:lnTo>
                  <a:lnTo>
                    <a:pt x="240" y="411"/>
                  </a:lnTo>
                  <a:lnTo>
                    <a:pt x="207" y="414"/>
                  </a:lnTo>
                  <a:lnTo>
                    <a:pt x="174" y="411"/>
                  </a:lnTo>
                  <a:lnTo>
                    <a:pt x="141" y="403"/>
                  </a:lnTo>
                  <a:lnTo>
                    <a:pt x="111" y="391"/>
                  </a:lnTo>
                  <a:lnTo>
                    <a:pt x="84" y="374"/>
                  </a:lnTo>
                  <a:lnTo>
                    <a:pt x="61" y="353"/>
                  </a:lnTo>
                  <a:lnTo>
                    <a:pt x="40" y="330"/>
                  </a:lnTo>
                  <a:lnTo>
                    <a:pt x="23" y="303"/>
                  </a:lnTo>
                  <a:lnTo>
                    <a:pt x="11" y="273"/>
                  </a:lnTo>
                  <a:lnTo>
                    <a:pt x="3" y="240"/>
                  </a:lnTo>
                  <a:lnTo>
                    <a:pt x="0" y="207"/>
                  </a:lnTo>
                  <a:lnTo>
                    <a:pt x="3" y="174"/>
                  </a:lnTo>
                  <a:lnTo>
                    <a:pt x="11" y="142"/>
                  </a:lnTo>
                  <a:lnTo>
                    <a:pt x="23" y="113"/>
                  </a:lnTo>
                  <a:lnTo>
                    <a:pt x="40" y="86"/>
                  </a:lnTo>
                  <a:lnTo>
                    <a:pt x="61" y="62"/>
                  </a:lnTo>
                  <a:lnTo>
                    <a:pt x="84" y="41"/>
                  </a:lnTo>
                  <a:lnTo>
                    <a:pt x="111" y="25"/>
                  </a:lnTo>
                  <a:lnTo>
                    <a:pt x="141" y="12"/>
                  </a:lnTo>
                  <a:lnTo>
                    <a:pt x="174" y="4"/>
                  </a:lnTo>
                  <a:lnTo>
                    <a:pt x="207"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30" name="Freeform 86">
              <a:extLst>
                <a:ext uri="{FF2B5EF4-FFF2-40B4-BE49-F238E27FC236}">
                  <a16:creationId xmlns:a16="http://schemas.microsoft.com/office/drawing/2014/main" id="{1E3A7F26-ACBC-423F-B54B-4E6B5EEB121F}"/>
                </a:ext>
              </a:extLst>
            </p:cNvPr>
            <p:cNvSpPr>
              <a:spLocks/>
            </p:cNvSpPr>
            <p:nvPr/>
          </p:nvSpPr>
          <p:spPr bwMode="auto">
            <a:xfrm>
              <a:off x="3466" y="692"/>
              <a:ext cx="135" cy="135"/>
            </a:xfrm>
            <a:custGeom>
              <a:avLst/>
              <a:gdLst>
                <a:gd name="T0" fmla="*/ 1023 w 1083"/>
                <a:gd name="T1" fmla="*/ 0 h 1084"/>
                <a:gd name="T2" fmla="*/ 1040 w 1083"/>
                <a:gd name="T3" fmla="*/ 0 h 1084"/>
                <a:gd name="T4" fmla="*/ 1055 w 1083"/>
                <a:gd name="T5" fmla="*/ 5 h 1084"/>
                <a:gd name="T6" fmla="*/ 1069 w 1083"/>
                <a:gd name="T7" fmla="*/ 14 h 1084"/>
                <a:gd name="T8" fmla="*/ 1078 w 1083"/>
                <a:gd name="T9" fmla="*/ 28 h 1084"/>
                <a:gd name="T10" fmla="*/ 1083 w 1083"/>
                <a:gd name="T11" fmla="*/ 43 h 1084"/>
                <a:gd name="T12" fmla="*/ 1083 w 1083"/>
                <a:gd name="T13" fmla="*/ 59 h 1084"/>
                <a:gd name="T14" fmla="*/ 1078 w 1083"/>
                <a:gd name="T15" fmla="*/ 75 h 1084"/>
                <a:gd name="T16" fmla="*/ 1069 w 1083"/>
                <a:gd name="T17" fmla="*/ 88 h 1084"/>
                <a:gd name="T18" fmla="*/ 88 w 1083"/>
                <a:gd name="T19" fmla="*/ 1067 h 1084"/>
                <a:gd name="T20" fmla="*/ 77 w 1083"/>
                <a:gd name="T21" fmla="*/ 1076 h 1084"/>
                <a:gd name="T22" fmla="*/ 65 w 1083"/>
                <a:gd name="T23" fmla="*/ 1082 h 1084"/>
                <a:gd name="T24" fmla="*/ 52 w 1083"/>
                <a:gd name="T25" fmla="*/ 1084 h 1084"/>
                <a:gd name="T26" fmla="*/ 39 w 1083"/>
                <a:gd name="T27" fmla="*/ 1082 h 1084"/>
                <a:gd name="T28" fmla="*/ 26 w 1083"/>
                <a:gd name="T29" fmla="*/ 1076 h 1084"/>
                <a:gd name="T30" fmla="*/ 16 w 1083"/>
                <a:gd name="T31" fmla="*/ 1067 h 1084"/>
                <a:gd name="T32" fmla="*/ 5 w 1083"/>
                <a:gd name="T33" fmla="*/ 1054 h 1084"/>
                <a:gd name="T34" fmla="*/ 0 w 1083"/>
                <a:gd name="T35" fmla="*/ 1039 h 1084"/>
                <a:gd name="T36" fmla="*/ 0 w 1083"/>
                <a:gd name="T37" fmla="*/ 1023 h 1084"/>
                <a:gd name="T38" fmla="*/ 5 w 1083"/>
                <a:gd name="T39" fmla="*/ 1008 h 1084"/>
                <a:gd name="T40" fmla="*/ 16 w 1083"/>
                <a:gd name="T41" fmla="*/ 995 h 1084"/>
                <a:gd name="T42" fmla="*/ 995 w 1083"/>
                <a:gd name="T43" fmla="*/ 14 h 1084"/>
                <a:gd name="T44" fmla="*/ 1008 w 1083"/>
                <a:gd name="T45" fmla="*/ 5 h 1084"/>
                <a:gd name="T46" fmla="*/ 1023 w 1083"/>
                <a:gd name="T4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3" h="1084">
                  <a:moveTo>
                    <a:pt x="1023" y="0"/>
                  </a:moveTo>
                  <a:lnTo>
                    <a:pt x="1040" y="0"/>
                  </a:lnTo>
                  <a:lnTo>
                    <a:pt x="1055" y="5"/>
                  </a:lnTo>
                  <a:lnTo>
                    <a:pt x="1069" y="14"/>
                  </a:lnTo>
                  <a:lnTo>
                    <a:pt x="1078" y="28"/>
                  </a:lnTo>
                  <a:lnTo>
                    <a:pt x="1083" y="43"/>
                  </a:lnTo>
                  <a:lnTo>
                    <a:pt x="1083" y="59"/>
                  </a:lnTo>
                  <a:lnTo>
                    <a:pt x="1078" y="75"/>
                  </a:lnTo>
                  <a:lnTo>
                    <a:pt x="1069" y="88"/>
                  </a:lnTo>
                  <a:lnTo>
                    <a:pt x="88" y="1067"/>
                  </a:lnTo>
                  <a:lnTo>
                    <a:pt x="77" y="1076"/>
                  </a:lnTo>
                  <a:lnTo>
                    <a:pt x="65" y="1082"/>
                  </a:lnTo>
                  <a:lnTo>
                    <a:pt x="52" y="1084"/>
                  </a:lnTo>
                  <a:lnTo>
                    <a:pt x="39" y="1082"/>
                  </a:lnTo>
                  <a:lnTo>
                    <a:pt x="26" y="1076"/>
                  </a:lnTo>
                  <a:lnTo>
                    <a:pt x="16" y="1067"/>
                  </a:lnTo>
                  <a:lnTo>
                    <a:pt x="5" y="1054"/>
                  </a:lnTo>
                  <a:lnTo>
                    <a:pt x="0" y="1039"/>
                  </a:lnTo>
                  <a:lnTo>
                    <a:pt x="0" y="1023"/>
                  </a:lnTo>
                  <a:lnTo>
                    <a:pt x="5" y="1008"/>
                  </a:lnTo>
                  <a:lnTo>
                    <a:pt x="16" y="995"/>
                  </a:lnTo>
                  <a:lnTo>
                    <a:pt x="995" y="14"/>
                  </a:lnTo>
                  <a:lnTo>
                    <a:pt x="1008" y="5"/>
                  </a:lnTo>
                  <a:lnTo>
                    <a:pt x="1023"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31" name="Freeform 87">
              <a:extLst>
                <a:ext uri="{FF2B5EF4-FFF2-40B4-BE49-F238E27FC236}">
                  <a16:creationId xmlns:a16="http://schemas.microsoft.com/office/drawing/2014/main" id="{6DA4BF8E-B2EE-49C4-B190-E3A727B7C4B7}"/>
                </a:ext>
              </a:extLst>
            </p:cNvPr>
            <p:cNvSpPr>
              <a:spLocks/>
            </p:cNvSpPr>
            <p:nvPr/>
          </p:nvSpPr>
          <p:spPr bwMode="auto">
            <a:xfrm>
              <a:off x="3492" y="665"/>
              <a:ext cx="136" cy="136"/>
            </a:xfrm>
            <a:custGeom>
              <a:avLst/>
              <a:gdLst>
                <a:gd name="T0" fmla="*/ 979 w 1093"/>
                <a:gd name="T1" fmla="*/ 0 h 1094"/>
                <a:gd name="T2" fmla="*/ 1001 w 1093"/>
                <a:gd name="T3" fmla="*/ 0 h 1094"/>
                <a:gd name="T4" fmla="*/ 1023 w 1093"/>
                <a:gd name="T5" fmla="*/ 5 h 1094"/>
                <a:gd name="T6" fmla="*/ 1044 w 1093"/>
                <a:gd name="T7" fmla="*/ 15 h 1094"/>
                <a:gd name="T8" fmla="*/ 1063 w 1093"/>
                <a:gd name="T9" fmla="*/ 30 h 1094"/>
                <a:gd name="T10" fmla="*/ 1078 w 1093"/>
                <a:gd name="T11" fmla="*/ 49 h 1094"/>
                <a:gd name="T12" fmla="*/ 1088 w 1093"/>
                <a:gd name="T13" fmla="*/ 70 h 1094"/>
                <a:gd name="T14" fmla="*/ 1093 w 1093"/>
                <a:gd name="T15" fmla="*/ 92 h 1094"/>
                <a:gd name="T16" fmla="*/ 1093 w 1093"/>
                <a:gd name="T17" fmla="*/ 114 h 1094"/>
                <a:gd name="T18" fmla="*/ 1088 w 1093"/>
                <a:gd name="T19" fmla="*/ 136 h 1094"/>
                <a:gd name="T20" fmla="*/ 1078 w 1093"/>
                <a:gd name="T21" fmla="*/ 157 h 1094"/>
                <a:gd name="T22" fmla="*/ 1063 w 1093"/>
                <a:gd name="T23" fmla="*/ 176 h 1094"/>
                <a:gd name="T24" fmla="*/ 175 w 1093"/>
                <a:gd name="T25" fmla="*/ 1064 h 1094"/>
                <a:gd name="T26" fmla="*/ 159 w 1093"/>
                <a:gd name="T27" fmla="*/ 1077 h 1094"/>
                <a:gd name="T28" fmla="*/ 141 w 1093"/>
                <a:gd name="T29" fmla="*/ 1086 h 1094"/>
                <a:gd name="T30" fmla="*/ 122 w 1093"/>
                <a:gd name="T31" fmla="*/ 1092 h 1094"/>
                <a:gd name="T32" fmla="*/ 103 w 1093"/>
                <a:gd name="T33" fmla="*/ 1094 h 1094"/>
                <a:gd name="T34" fmla="*/ 83 w 1093"/>
                <a:gd name="T35" fmla="*/ 1092 h 1094"/>
                <a:gd name="T36" fmla="*/ 64 w 1093"/>
                <a:gd name="T37" fmla="*/ 1086 h 1094"/>
                <a:gd name="T38" fmla="*/ 45 w 1093"/>
                <a:gd name="T39" fmla="*/ 1077 h 1094"/>
                <a:gd name="T40" fmla="*/ 29 w 1093"/>
                <a:gd name="T41" fmla="*/ 1064 h 1094"/>
                <a:gd name="T42" fmla="*/ 14 w 1093"/>
                <a:gd name="T43" fmla="*/ 1045 h 1094"/>
                <a:gd name="T44" fmla="*/ 5 w 1093"/>
                <a:gd name="T45" fmla="*/ 1024 h 1094"/>
                <a:gd name="T46" fmla="*/ 0 w 1093"/>
                <a:gd name="T47" fmla="*/ 1001 h 1094"/>
                <a:gd name="T48" fmla="*/ 0 w 1093"/>
                <a:gd name="T49" fmla="*/ 979 h 1094"/>
                <a:gd name="T50" fmla="*/ 5 w 1093"/>
                <a:gd name="T51" fmla="*/ 957 h 1094"/>
                <a:gd name="T52" fmla="*/ 14 w 1093"/>
                <a:gd name="T53" fmla="*/ 936 h 1094"/>
                <a:gd name="T54" fmla="*/ 29 w 1093"/>
                <a:gd name="T55" fmla="*/ 918 h 1094"/>
                <a:gd name="T56" fmla="*/ 917 w 1093"/>
                <a:gd name="T57" fmla="*/ 30 h 1094"/>
                <a:gd name="T58" fmla="*/ 936 w 1093"/>
                <a:gd name="T59" fmla="*/ 15 h 1094"/>
                <a:gd name="T60" fmla="*/ 957 w 1093"/>
                <a:gd name="T61" fmla="*/ 5 h 1094"/>
                <a:gd name="T62" fmla="*/ 979 w 1093"/>
                <a:gd name="T63" fmla="*/ 0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3" h="1094">
                  <a:moveTo>
                    <a:pt x="979" y="0"/>
                  </a:moveTo>
                  <a:lnTo>
                    <a:pt x="1001" y="0"/>
                  </a:lnTo>
                  <a:lnTo>
                    <a:pt x="1023" y="5"/>
                  </a:lnTo>
                  <a:lnTo>
                    <a:pt x="1044" y="15"/>
                  </a:lnTo>
                  <a:lnTo>
                    <a:pt x="1063" y="30"/>
                  </a:lnTo>
                  <a:lnTo>
                    <a:pt x="1078" y="49"/>
                  </a:lnTo>
                  <a:lnTo>
                    <a:pt x="1088" y="70"/>
                  </a:lnTo>
                  <a:lnTo>
                    <a:pt x="1093" y="92"/>
                  </a:lnTo>
                  <a:lnTo>
                    <a:pt x="1093" y="114"/>
                  </a:lnTo>
                  <a:lnTo>
                    <a:pt x="1088" y="136"/>
                  </a:lnTo>
                  <a:lnTo>
                    <a:pt x="1078" y="157"/>
                  </a:lnTo>
                  <a:lnTo>
                    <a:pt x="1063" y="176"/>
                  </a:lnTo>
                  <a:lnTo>
                    <a:pt x="175" y="1064"/>
                  </a:lnTo>
                  <a:lnTo>
                    <a:pt x="159" y="1077"/>
                  </a:lnTo>
                  <a:lnTo>
                    <a:pt x="141" y="1086"/>
                  </a:lnTo>
                  <a:lnTo>
                    <a:pt x="122" y="1092"/>
                  </a:lnTo>
                  <a:lnTo>
                    <a:pt x="103" y="1094"/>
                  </a:lnTo>
                  <a:lnTo>
                    <a:pt x="83" y="1092"/>
                  </a:lnTo>
                  <a:lnTo>
                    <a:pt x="64" y="1086"/>
                  </a:lnTo>
                  <a:lnTo>
                    <a:pt x="45" y="1077"/>
                  </a:lnTo>
                  <a:lnTo>
                    <a:pt x="29" y="1064"/>
                  </a:lnTo>
                  <a:lnTo>
                    <a:pt x="14" y="1045"/>
                  </a:lnTo>
                  <a:lnTo>
                    <a:pt x="5" y="1024"/>
                  </a:lnTo>
                  <a:lnTo>
                    <a:pt x="0" y="1001"/>
                  </a:lnTo>
                  <a:lnTo>
                    <a:pt x="0" y="979"/>
                  </a:lnTo>
                  <a:lnTo>
                    <a:pt x="5" y="957"/>
                  </a:lnTo>
                  <a:lnTo>
                    <a:pt x="14" y="936"/>
                  </a:lnTo>
                  <a:lnTo>
                    <a:pt x="29" y="918"/>
                  </a:lnTo>
                  <a:lnTo>
                    <a:pt x="917" y="30"/>
                  </a:lnTo>
                  <a:lnTo>
                    <a:pt x="936" y="15"/>
                  </a:lnTo>
                  <a:lnTo>
                    <a:pt x="957" y="5"/>
                  </a:lnTo>
                  <a:lnTo>
                    <a:pt x="979"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332" name="Group 90">
            <a:extLst>
              <a:ext uri="{FF2B5EF4-FFF2-40B4-BE49-F238E27FC236}">
                <a16:creationId xmlns:a16="http://schemas.microsoft.com/office/drawing/2014/main" id="{CC786268-80D8-4C68-998E-1CD90CDFA1AB}"/>
              </a:ext>
            </a:extLst>
          </p:cNvPr>
          <p:cNvGrpSpPr>
            <a:grpSpLocks noChangeAspect="1"/>
          </p:cNvGrpSpPr>
          <p:nvPr/>
        </p:nvGrpSpPr>
        <p:grpSpPr bwMode="auto">
          <a:xfrm>
            <a:off x="6450739" y="1563640"/>
            <a:ext cx="485185" cy="400806"/>
            <a:chOff x="4077" y="624"/>
            <a:chExt cx="414" cy="342"/>
          </a:xfrm>
        </p:grpSpPr>
        <p:sp>
          <p:nvSpPr>
            <p:cNvPr id="333" name="Freeform 92">
              <a:extLst>
                <a:ext uri="{FF2B5EF4-FFF2-40B4-BE49-F238E27FC236}">
                  <a16:creationId xmlns:a16="http://schemas.microsoft.com/office/drawing/2014/main" id="{B3CE5482-EE1C-4F4A-BF91-C1CC27232F55}"/>
                </a:ext>
              </a:extLst>
            </p:cNvPr>
            <p:cNvSpPr>
              <a:spLocks/>
            </p:cNvSpPr>
            <p:nvPr/>
          </p:nvSpPr>
          <p:spPr bwMode="auto">
            <a:xfrm>
              <a:off x="4139" y="819"/>
              <a:ext cx="81" cy="55"/>
            </a:xfrm>
            <a:custGeom>
              <a:avLst/>
              <a:gdLst>
                <a:gd name="T0" fmla="*/ 15 w 644"/>
                <a:gd name="T1" fmla="*/ 0 h 441"/>
                <a:gd name="T2" fmla="*/ 51 w 644"/>
                <a:gd name="T3" fmla="*/ 34 h 441"/>
                <a:gd name="T4" fmla="*/ 90 w 644"/>
                <a:gd name="T5" fmla="*/ 63 h 441"/>
                <a:gd name="T6" fmla="*/ 132 w 644"/>
                <a:gd name="T7" fmla="*/ 87 h 441"/>
                <a:gd name="T8" fmla="*/ 176 w 644"/>
                <a:gd name="T9" fmla="*/ 107 h 441"/>
                <a:gd name="T10" fmla="*/ 224 w 644"/>
                <a:gd name="T11" fmla="*/ 122 h 441"/>
                <a:gd name="T12" fmla="*/ 272 w 644"/>
                <a:gd name="T13" fmla="*/ 131 h 441"/>
                <a:gd name="T14" fmla="*/ 322 w 644"/>
                <a:gd name="T15" fmla="*/ 134 h 441"/>
                <a:gd name="T16" fmla="*/ 373 w 644"/>
                <a:gd name="T17" fmla="*/ 131 h 441"/>
                <a:gd name="T18" fmla="*/ 421 w 644"/>
                <a:gd name="T19" fmla="*/ 122 h 441"/>
                <a:gd name="T20" fmla="*/ 468 w 644"/>
                <a:gd name="T21" fmla="*/ 107 h 441"/>
                <a:gd name="T22" fmla="*/ 513 w 644"/>
                <a:gd name="T23" fmla="*/ 87 h 441"/>
                <a:gd name="T24" fmla="*/ 555 w 644"/>
                <a:gd name="T25" fmla="*/ 63 h 441"/>
                <a:gd name="T26" fmla="*/ 594 w 644"/>
                <a:gd name="T27" fmla="*/ 34 h 441"/>
                <a:gd name="T28" fmla="*/ 629 w 644"/>
                <a:gd name="T29" fmla="*/ 0 h 441"/>
                <a:gd name="T30" fmla="*/ 630 w 644"/>
                <a:gd name="T31" fmla="*/ 32 h 441"/>
                <a:gd name="T32" fmla="*/ 631 w 644"/>
                <a:gd name="T33" fmla="*/ 67 h 441"/>
                <a:gd name="T34" fmla="*/ 634 w 644"/>
                <a:gd name="T35" fmla="*/ 104 h 441"/>
                <a:gd name="T36" fmla="*/ 638 w 644"/>
                <a:gd name="T37" fmla="*/ 140 h 441"/>
                <a:gd name="T38" fmla="*/ 644 w 644"/>
                <a:gd name="T39" fmla="*/ 173 h 441"/>
                <a:gd name="T40" fmla="*/ 637 w 644"/>
                <a:gd name="T41" fmla="*/ 179 h 441"/>
                <a:gd name="T42" fmla="*/ 631 w 644"/>
                <a:gd name="T43" fmla="*/ 188 h 441"/>
                <a:gd name="T44" fmla="*/ 628 w 644"/>
                <a:gd name="T45" fmla="*/ 198 h 441"/>
                <a:gd name="T46" fmla="*/ 620 w 644"/>
                <a:gd name="T47" fmla="*/ 234 h 441"/>
                <a:gd name="T48" fmla="*/ 608 w 644"/>
                <a:gd name="T49" fmla="*/ 269 h 441"/>
                <a:gd name="T50" fmla="*/ 590 w 644"/>
                <a:gd name="T51" fmla="*/ 302 h 441"/>
                <a:gd name="T52" fmla="*/ 568 w 644"/>
                <a:gd name="T53" fmla="*/ 332 h 441"/>
                <a:gd name="T54" fmla="*/ 542 w 644"/>
                <a:gd name="T55" fmla="*/ 359 h 441"/>
                <a:gd name="T56" fmla="*/ 513 w 644"/>
                <a:gd name="T57" fmla="*/ 383 h 441"/>
                <a:gd name="T58" fmla="*/ 480 w 644"/>
                <a:gd name="T59" fmla="*/ 403 h 441"/>
                <a:gd name="T60" fmla="*/ 443 w 644"/>
                <a:gd name="T61" fmla="*/ 419 h 441"/>
                <a:gd name="T62" fmla="*/ 405 w 644"/>
                <a:gd name="T63" fmla="*/ 431 h 441"/>
                <a:gd name="T64" fmla="*/ 364 w 644"/>
                <a:gd name="T65" fmla="*/ 438 h 441"/>
                <a:gd name="T66" fmla="*/ 322 w 644"/>
                <a:gd name="T67" fmla="*/ 441 h 441"/>
                <a:gd name="T68" fmla="*/ 280 w 644"/>
                <a:gd name="T69" fmla="*/ 438 h 441"/>
                <a:gd name="T70" fmla="*/ 240 w 644"/>
                <a:gd name="T71" fmla="*/ 431 h 441"/>
                <a:gd name="T72" fmla="*/ 202 w 644"/>
                <a:gd name="T73" fmla="*/ 419 h 441"/>
                <a:gd name="T74" fmla="*/ 165 w 644"/>
                <a:gd name="T75" fmla="*/ 403 h 441"/>
                <a:gd name="T76" fmla="*/ 132 w 644"/>
                <a:gd name="T77" fmla="*/ 383 h 441"/>
                <a:gd name="T78" fmla="*/ 102 w 644"/>
                <a:gd name="T79" fmla="*/ 359 h 441"/>
                <a:gd name="T80" fmla="*/ 76 w 644"/>
                <a:gd name="T81" fmla="*/ 332 h 441"/>
                <a:gd name="T82" fmla="*/ 54 w 644"/>
                <a:gd name="T83" fmla="*/ 302 h 441"/>
                <a:gd name="T84" fmla="*/ 37 w 644"/>
                <a:gd name="T85" fmla="*/ 269 h 441"/>
                <a:gd name="T86" fmla="*/ 24 w 644"/>
                <a:gd name="T87" fmla="*/ 234 h 441"/>
                <a:gd name="T88" fmla="*/ 17 w 644"/>
                <a:gd name="T89" fmla="*/ 198 h 441"/>
                <a:gd name="T90" fmla="*/ 14 w 644"/>
                <a:gd name="T91" fmla="*/ 188 h 441"/>
                <a:gd name="T92" fmla="*/ 8 w 644"/>
                <a:gd name="T93" fmla="*/ 179 h 441"/>
                <a:gd name="T94" fmla="*/ 0 w 644"/>
                <a:gd name="T95" fmla="*/ 173 h 441"/>
                <a:gd name="T96" fmla="*/ 7 w 644"/>
                <a:gd name="T97" fmla="*/ 140 h 441"/>
                <a:gd name="T98" fmla="*/ 11 w 644"/>
                <a:gd name="T99" fmla="*/ 104 h 441"/>
                <a:gd name="T100" fmla="*/ 14 w 644"/>
                <a:gd name="T101" fmla="*/ 67 h 441"/>
                <a:gd name="T102" fmla="*/ 15 w 644"/>
                <a:gd name="T103" fmla="*/ 32 h 441"/>
                <a:gd name="T104" fmla="*/ 15 w 644"/>
                <a:gd name="T105"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4" h="441">
                  <a:moveTo>
                    <a:pt x="15" y="0"/>
                  </a:moveTo>
                  <a:lnTo>
                    <a:pt x="51" y="34"/>
                  </a:lnTo>
                  <a:lnTo>
                    <a:pt x="90" y="63"/>
                  </a:lnTo>
                  <a:lnTo>
                    <a:pt x="132" y="87"/>
                  </a:lnTo>
                  <a:lnTo>
                    <a:pt x="176" y="107"/>
                  </a:lnTo>
                  <a:lnTo>
                    <a:pt x="224" y="122"/>
                  </a:lnTo>
                  <a:lnTo>
                    <a:pt x="272" y="131"/>
                  </a:lnTo>
                  <a:lnTo>
                    <a:pt x="322" y="134"/>
                  </a:lnTo>
                  <a:lnTo>
                    <a:pt x="373" y="131"/>
                  </a:lnTo>
                  <a:lnTo>
                    <a:pt x="421" y="122"/>
                  </a:lnTo>
                  <a:lnTo>
                    <a:pt x="468" y="107"/>
                  </a:lnTo>
                  <a:lnTo>
                    <a:pt x="513" y="87"/>
                  </a:lnTo>
                  <a:lnTo>
                    <a:pt x="555" y="63"/>
                  </a:lnTo>
                  <a:lnTo>
                    <a:pt x="594" y="34"/>
                  </a:lnTo>
                  <a:lnTo>
                    <a:pt x="629" y="0"/>
                  </a:lnTo>
                  <a:lnTo>
                    <a:pt x="630" y="32"/>
                  </a:lnTo>
                  <a:lnTo>
                    <a:pt x="631" y="67"/>
                  </a:lnTo>
                  <a:lnTo>
                    <a:pt x="634" y="104"/>
                  </a:lnTo>
                  <a:lnTo>
                    <a:pt x="638" y="140"/>
                  </a:lnTo>
                  <a:lnTo>
                    <a:pt x="644" y="173"/>
                  </a:lnTo>
                  <a:lnTo>
                    <a:pt x="637" y="179"/>
                  </a:lnTo>
                  <a:lnTo>
                    <a:pt x="631" y="188"/>
                  </a:lnTo>
                  <a:lnTo>
                    <a:pt x="628" y="198"/>
                  </a:lnTo>
                  <a:lnTo>
                    <a:pt x="620" y="234"/>
                  </a:lnTo>
                  <a:lnTo>
                    <a:pt x="608" y="269"/>
                  </a:lnTo>
                  <a:lnTo>
                    <a:pt x="590" y="302"/>
                  </a:lnTo>
                  <a:lnTo>
                    <a:pt x="568" y="332"/>
                  </a:lnTo>
                  <a:lnTo>
                    <a:pt x="542" y="359"/>
                  </a:lnTo>
                  <a:lnTo>
                    <a:pt x="513" y="383"/>
                  </a:lnTo>
                  <a:lnTo>
                    <a:pt x="480" y="403"/>
                  </a:lnTo>
                  <a:lnTo>
                    <a:pt x="443" y="419"/>
                  </a:lnTo>
                  <a:lnTo>
                    <a:pt x="405" y="431"/>
                  </a:lnTo>
                  <a:lnTo>
                    <a:pt x="364" y="438"/>
                  </a:lnTo>
                  <a:lnTo>
                    <a:pt x="322" y="441"/>
                  </a:lnTo>
                  <a:lnTo>
                    <a:pt x="280" y="438"/>
                  </a:lnTo>
                  <a:lnTo>
                    <a:pt x="240" y="431"/>
                  </a:lnTo>
                  <a:lnTo>
                    <a:pt x="202" y="419"/>
                  </a:lnTo>
                  <a:lnTo>
                    <a:pt x="165" y="403"/>
                  </a:lnTo>
                  <a:lnTo>
                    <a:pt x="132" y="383"/>
                  </a:lnTo>
                  <a:lnTo>
                    <a:pt x="102" y="359"/>
                  </a:lnTo>
                  <a:lnTo>
                    <a:pt x="76" y="332"/>
                  </a:lnTo>
                  <a:lnTo>
                    <a:pt x="54" y="302"/>
                  </a:lnTo>
                  <a:lnTo>
                    <a:pt x="37" y="269"/>
                  </a:lnTo>
                  <a:lnTo>
                    <a:pt x="24" y="234"/>
                  </a:lnTo>
                  <a:lnTo>
                    <a:pt x="17" y="198"/>
                  </a:lnTo>
                  <a:lnTo>
                    <a:pt x="14" y="188"/>
                  </a:lnTo>
                  <a:lnTo>
                    <a:pt x="8" y="179"/>
                  </a:lnTo>
                  <a:lnTo>
                    <a:pt x="0" y="173"/>
                  </a:lnTo>
                  <a:lnTo>
                    <a:pt x="7" y="140"/>
                  </a:lnTo>
                  <a:lnTo>
                    <a:pt x="11" y="104"/>
                  </a:lnTo>
                  <a:lnTo>
                    <a:pt x="14" y="67"/>
                  </a:lnTo>
                  <a:lnTo>
                    <a:pt x="15" y="32"/>
                  </a:lnTo>
                  <a:lnTo>
                    <a:pt x="15" y="0"/>
                  </a:lnTo>
                  <a:close/>
                </a:path>
              </a:pathLst>
            </a:custGeom>
            <a:solidFill>
              <a:srgbClr val="FFB98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34" name="Freeform 93">
              <a:extLst>
                <a:ext uri="{FF2B5EF4-FFF2-40B4-BE49-F238E27FC236}">
                  <a16:creationId xmlns:a16="http://schemas.microsoft.com/office/drawing/2014/main" id="{F8BB635C-45EB-43F8-A9C0-2E8997A3D21B}"/>
                </a:ext>
              </a:extLst>
            </p:cNvPr>
            <p:cNvSpPr>
              <a:spLocks/>
            </p:cNvSpPr>
            <p:nvPr/>
          </p:nvSpPr>
          <p:spPr bwMode="auto">
            <a:xfrm>
              <a:off x="4139" y="819"/>
              <a:ext cx="78" cy="44"/>
            </a:xfrm>
            <a:custGeom>
              <a:avLst/>
              <a:gdLst>
                <a:gd name="T0" fmla="*/ 15 w 623"/>
                <a:gd name="T1" fmla="*/ 0 h 356"/>
                <a:gd name="T2" fmla="*/ 51 w 623"/>
                <a:gd name="T3" fmla="*/ 34 h 356"/>
                <a:gd name="T4" fmla="*/ 90 w 623"/>
                <a:gd name="T5" fmla="*/ 63 h 356"/>
                <a:gd name="T6" fmla="*/ 132 w 623"/>
                <a:gd name="T7" fmla="*/ 87 h 356"/>
                <a:gd name="T8" fmla="*/ 176 w 623"/>
                <a:gd name="T9" fmla="*/ 107 h 356"/>
                <a:gd name="T10" fmla="*/ 224 w 623"/>
                <a:gd name="T11" fmla="*/ 122 h 356"/>
                <a:gd name="T12" fmla="*/ 272 w 623"/>
                <a:gd name="T13" fmla="*/ 131 h 356"/>
                <a:gd name="T14" fmla="*/ 322 w 623"/>
                <a:gd name="T15" fmla="*/ 134 h 356"/>
                <a:gd name="T16" fmla="*/ 371 w 623"/>
                <a:gd name="T17" fmla="*/ 131 h 356"/>
                <a:gd name="T18" fmla="*/ 419 w 623"/>
                <a:gd name="T19" fmla="*/ 122 h 356"/>
                <a:gd name="T20" fmla="*/ 464 w 623"/>
                <a:gd name="T21" fmla="*/ 108 h 356"/>
                <a:gd name="T22" fmla="*/ 508 w 623"/>
                <a:gd name="T23" fmla="*/ 90 h 356"/>
                <a:gd name="T24" fmla="*/ 549 w 623"/>
                <a:gd name="T25" fmla="*/ 66 h 356"/>
                <a:gd name="T26" fmla="*/ 587 w 623"/>
                <a:gd name="T27" fmla="*/ 38 h 356"/>
                <a:gd name="T28" fmla="*/ 623 w 623"/>
                <a:gd name="T29" fmla="*/ 7 h 356"/>
                <a:gd name="T30" fmla="*/ 602 w 623"/>
                <a:gd name="T31" fmla="*/ 33 h 356"/>
                <a:gd name="T32" fmla="*/ 578 w 623"/>
                <a:gd name="T33" fmla="*/ 61 h 356"/>
                <a:gd name="T34" fmla="*/ 550 w 623"/>
                <a:gd name="T35" fmla="*/ 91 h 356"/>
                <a:gd name="T36" fmla="*/ 518 w 623"/>
                <a:gd name="T37" fmla="*/ 122 h 356"/>
                <a:gd name="T38" fmla="*/ 483 w 623"/>
                <a:gd name="T39" fmla="*/ 153 h 356"/>
                <a:gd name="T40" fmla="*/ 445 w 623"/>
                <a:gd name="T41" fmla="*/ 184 h 356"/>
                <a:gd name="T42" fmla="*/ 406 w 623"/>
                <a:gd name="T43" fmla="*/ 214 h 356"/>
                <a:gd name="T44" fmla="*/ 364 w 623"/>
                <a:gd name="T45" fmla="*/ 242 h 356"/>
                <a:gd name="T46" fmla="*/ 322 w 623"/>
                <a:gd name="T47" fmla="*/ 269 h 356"/>
                <a:gd name="T48" fmla="*/ 278 w 623"/>
                <a:gd name="T49" fmla="*/ 294 h 356"/>
                <a:gd name="T50" fmla="*/ 233 w 623"/>
                <a:gd name="T51" fmla="*/ 315 h 356"/>
                <a:gd name="T52" fmla="*/ 187 w 623"/>
                <a:gd name="T53" fmla="*/ 333 h 356"/>
                <a:gd name="T54" fmla="*/ 143 w 623"/>
                <a:gd name="T55" fmla="*/ 347 h 356"/>
                <a:gd name="T56" fmla="*/ 99 w 623"/>
                <a:gd name="T57" fmla="*/ 356 h 356"/>
                <a:gd name="T58" fmla="*/ 74 w 623"/>
                <a:gd name="T59" fmla="*/ 329 h 356"/>
                <a:gd name="T60" fmla="*/ 53 w 623"/>
                <a:gd name="T61" fmla="*/ 299 h 356"/>
                <a:gd name="T62" fmla="*/ 36 w 623"/>
                <a:gd name="T63" fmla="*/ 267 h 356"/>
                <a:gd name="T64" fmla="*/ 24 w 623"/>
                <a:gd name="T65" fmla="*/ 233 h 356"/>
                <a:gd name="T66" fmla="*/ 17 w 623"/>
                <a:gd name="T67" fmla="*/ 198 h 356"/>
                <a:gd name="T68" fmla="*/ 14 w 623"/>
                <a:gd name="T69" fmla="*/ 188 h 356"/>
                <a:gd name="T70" fmla="*/ 8 w 623"/>
                <a:gd name="T71" fmla="*/ 179 h 356"/>
                <a:gd name="T72" fmla="*/ 0 w 623"/>
                <a:gd name="T73" fmla="*/ 173 h 356"/>
                <a:gd name="T74" fmla="*/ 7 w 623"/>
                <a:gd name="T75" fmla="*/ 140 h 356"/>
                <a:gd name="T76" fmla="*/ 11 w 623"/>
                <a:gd name="T77" fmla="*/ 104 h 356"/>
                <a:gd name="T78" fmla="*/ 14 w 623"/>
                <a:gd name="T79" fmla="*/ 67 h 356"/>
                <a:gd name="T80" fmla="*/ 15 w 623"/>
                <a:gd name="T81" fmla="*/ 32 h 356"/>
                <a:gd name="T82" fmla="*/ 15 w 623"/>
                <a:gd name="T8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3" h="356">
                  <a:moveTo>
                    <a:pt x="15" y="0"/>
                  </a:moveTo>
                  <a:lnTo>
                    <a:pt x="51" y="34"/>
                  </a:lnTo>
                  <a:lnTo>
                    <a:pt x="90" y="63"/>
                  </a:lnTo>
                  <a:lnTo>
                    <a:pt x="132" y="87"/>
                  </a:lnTo>
                  <a:lnTo>
                    <a:pt x="176" y="107"/>
                  </a:lnTo>
                  <a:lnTo>
                    <a:pt x="224" y="122"/>
                  </a:lnTo>
                  <a:lnTo>
                    <a:pt x="272" y="131"/>
                  </a:lnTo>
                  <a:lnTo>
                    <a:pt x="322" y="134"/>
                  </a:lnTo>
                  <a:lnTo>
                    <a:pt x="371" y="131"/>
                  </a:lnTo>
                  <a:lnTo>
                    <a:pt x="419" y="122"/>
                  </a:lnTo>
                  <a:lnTo>
                    <a:pt x="464" y="108"/>
                  </a:lnTo>
                  <a:lnTo>
                    <a:pt x="508" y="90"/>
                  </a:lnTo>
                  <a:lnTo>
                    <a:pt x="549" y="66"/>
                  </a:lnTo>
                  <a:lnTo>
                    <a:pt x="587" y="38"/>
                  </a:lnTo>
                  <a:lnTo>
                    <a:pt x="623" y="7"/>
                  </a:lnTo>
                  <a:lnTo>
                    <a:pt x="602" y="33"/>
                  </a:lnTo>
                  <a:lnTo>
                    <a:pt x="578" y="61"/>
                  </a:lnTo>
                  <a:lnTo>
                    <a:pt x="550" y="91"/>
                  </a:lnTo>
                  <a:lnTo>
                    <a:pt x="518" y="122"/>
                  </a:lnTo>
                  <a:lnTo>
                    <a:pt x="483" y="153"/>
                  </a:lnTo>
                  <a:lnTo>
                    <a:pt x="445" y="184"/>
                  </a:lnTo>
                  <a:lnTo>
                    <a:pt x="406" y="214"/>
                  </a:lnTo>
                  <a:lnTo>
                    <a:pt x="364" y="242"/>
                  </a:lnTo>
                  <a:lnTo>
                    <a:pt x="322" y="269"/>
                  </a:lnTo>
                  <a:lnTo>
                    <a:pt x="278" y="294"/>
                  </a:lnTo>
                  <a:lnTo>
                    <a:pt x="233" y="315"/>
                  </a:lnTo>
                  <a:lnTo>
                    <a:pt x="187" y="333"/>
                  </a:lnTo>
                  <a:lnTo>
                    <a:pt x="143" y="347"/>
                  </a:lnTo>
                  <a:lnTo>
                    <a:pt x="99" y="356"/>
                  </a:lnTo>
                  <a:lnTo>
                    <a:pt x="74" y="329"/>
                  </a:lnTo>
                  <a:lnTo>
                    <a:pt x="53" y="299"/>
                  </a:lnTo>
                  <a:lnTo>
                    <a:pt x="36" y="267"/>
                  </a:lnTo>
                  <a:lnTo>
                    <a:pt x="24" y="233"/>
                  </a:lnTo>
                  <a:lnTo>
                    <a:pt x="17" y="198"/>
                  </a:lnTo>
                  <a:lnTo>
                    <a:pt x="14" y="188"/>
                  </a:lnTo>
                  <a:lnTo>
                    <a:pt x="8" y="179"/>
                  </a:lnTo>
                  <a:lnTo>
                    <a:pt x="0" y="173"/>
                  </a:lnTo>
                  <a:lnTo>
                    <a:pt x="7" y="140"/>
                  </a:lnTo>
                  <a:lnTo>
                    <a:pt x="11" y="104"/>
                  </a:lnTo>
                  <a:lnTo>
                    <a:pt x="14" y="67"/>
                  </a:lnTo>
                  <a:lnTo>
                    <a:pt x="15" y="32"/>
                  </a:lnTo>
                  <a:lnTo>
                    <a:pt x="15" y="0"/>
                  </a:lnTo>
                  <a:close/>
                </a:path>
              </a:pathLst>
            </a:custGeom>
            <a:solidFill>
              <a:srgbClr val="F8AB6B"/>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35" name="Freeform 94">
              <a:extLst>
                <a:ext uri="{FF2B5EF4-FFF2-40B4-BE49-F238E27FC236}">
                  <a16:creationId xmlns:a16="http://schemas.microsoft.com/office/drawing/2014/main" id="{404C0476-C1D5-4C4F-A421-1440099664A1}"/>
                </a:ext>
              </a:extLst>
            </p:cNvPr>
            <p:cNvSpPr>
              <a:spLocks/>
            </p:cNvSpPr>
            <p:nvPr/>
          </p:nvSpPr>
          <p:spPr bwMode="auto">
            <a:xfrm>
              <a:off x="4077" y="840"/>
              <a:ext cx="205" cy="68"/>
            </a:xfrm>
            <a:custGeom>
              <a:avLst/>
              <a:gdLst>
                <a:gd name="T0" fmla="*/ 491 w 1639"/>
                <a:gd name="T1" fmla="*/ 2 h 546"/>
                <a:gd name="T2" fmla="*/ 510 w 1639"/>
                <a:gd name="T3" fmla="*/ 17 h 546"/>
                <a:gd name="T4" fmla="*/ 521 w 1639"/>
                <a:gd name="T5" fmla="*/ 66 h 546"/>
                <a:gd name="T6" fmla="*/ 551 w 1639"/>
                <a:gd name="T7" fmla="*/ 134 h 546"/>
                <a:gd name="T8" fmla="*/ 599 w 1639"/>
                <a:gd name="T9" fmla="*/ 191 h 546"/>
                <a:gd name="T10" fmla="*/ 662 w 1639"/>
                <a:gd name="T11" fmla="*/ 235 h 546"/>
                <a:gd name="T12" fmla="*/ 737 w 1639"/>
                <a:gd name="T13" fmla="*/ 263 h 546"/>
                <a:gd name="T14" fmla="*/ 819 w 1639"/>
                <a:gd name="T15" fmla="*/ 273 h 546"/>
                <a:gd name="T16" fmla="*/ 902 w 1639"/>
                <a:gd name="T17" fmla="*/ 263 h 546"/>
                <a:gd name="T18" fmla="*/ 977 w 1639"/>
                <a:gd name="T19" fmla="*/ 235 h 546"/>
                <a:gd name="T20" fmla="*/ 1039 w 1639"/>
                <a:gd name="T21" fmla="*/ 191 h 546"/>
                <a:gd name="T22" fmla="*/ 1087 w 1639"/>
                <a:gd name="T23" fmla="*/ 134 h 546"/>
                <a:gd name="T24" fmla="*/ 1117 w 1639"/>
                <a:gd name="T25" fmla="*/ 66 h 546"/>
                <a:gd name="T26" fmla="*/ 1129 w 1639"/>
                <a:gd name="T27" fmla="*/ 18 h 546"/>
                <a:gd name="T28" fmla="*/ 1146 w 1639"/>
                <a:gd name="T29" fmla="*/ 2 h 546"/>
                <a:gd name="T30" fmla="*/ 1161 w 1639"/>
                <a:gd name="T31" fmla="*/ 0 h 546"/>
                <a:gd name="T32" fmla="*/ 1166 w 1639"/>
                <a:gd name="T33" fmla="*/ 0 h 546"/>
                <a:gd name="T34" fmla="*/ 1442 w 1639"/>
                <a:gd name="T35" fmla="*/ 42 h 546"/>
                <a:gd name="T36" fmla="*/ 1506 w 1639"/>
                <a:gd name="T37" fmla="*/ 70 h 546"/>
                <a:gd name="T38" fmla="*/ 1559 w 1639"/>
                <a:gd name="T39" fmla="*/ 111 h 546"/>
                <a:gd name="T40" fmla="*/ 1598 w 1639"/>
                <a:gd name="T41" fmla="*/ 164 h 546"/>
                <a:gd name="T42" fmla="*/ 1624 w 1639"/>
                <a:gd name="T43" fmla="*/ 222 h 546"/>
                <a:gd name="T44" fmla="*/ 1637 w 1639"/>
                <a:gd name="T45" fmla="*/ 282 h 546"/>
                <a:gd name="T46" fmla="*/ 1639 w 1639"/>
                <a:gd name="T47" fmla="*/ 443 h 546"/>
                <a:gd name="T48" fmla="*/ 1627 w 1639"/>
                <a:gd name="T49" fmla="*/ 488 h 546"/>
                <a:gd name="T50" fmla="*/ 1597 w 1639"/>
                <a:gd name="T51" fmla="*/ 523 h 546"/>
                <a:gd name="T52" fmla="*/ 1553 w 1639"/>
                <a:gd name="T53" fmla="*/ 543 h 546"/>
                <a:gd name="T54" fmla="*/ 111 w 1639"/>
                <a:gd name="T55" fmla="*/ 546 h 546"/>
                <a:gd name="T56" fmla="*/ 62 w 1639"/>
                <a:gd name="T57" fmla="*/ 535 h 546"/>
                <a:gd name="T58" fmla="*/ 24 w 1639"/>
                <a:gd name="T59" fmla="*/ 508 h 546"/>
                <a:gd name="T60" fmla="*/ 3 w 1639"/>
                <a:gd name="T61" fmla="*/ 466 h 546"/>
                <a:gd name="T62" fmla="*/ 0 w 1639"/>
                <a:gd name="T63" fmla="*/ 311 h 546"/>
                <a:gd name="T64" fmla="*/ 7 w 1639"/>
                <a:gd name="T65" fmla="*/ 252 h 546"/>
                <a:gd name="T66" fmla="*/ 26 w 1639"/>
                <a:gd name="T67" fmla="*/ 193 h 546"/>
                <a:gd name="T68" fmla="*/ 59 w 1639"/>
                <a:gd name="T69" fmla="*/ 136 h 546"/>
                <a:gd name="T70" fmla="*/ 104 w 1639"/>
                <a:gd name="T71" fmla="*/ 89 h 546"/>
                <a:gd name="T72" fmla="*/ 163 w 1639"/>
                <a:gd name="T73" fmla="*/ 54 h 546"/>
                <a:gd name="T74" fmla="*/ 201 w 1639"/>
                <a:gd name="T75" fmla="*/ 41 h 546"/>
                <a:gd name="T76" fmla="*/ 479 w 1639"/>
                <a:gd name="T77"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9" h="546">
                  <a:moveTo>
                    <a:pt x="479" y="0"/>
                  </a:moveTo>
                  <a:lnTo>
                    <a:pt x="491" y="2"/>
                  </a:lnTo>
                  <a:lnTo>
                    <a:pt x="502" y="8"/>
                  </a:lnTo>
                  <a:lnTo>
                    <a:pt x="510" y="17"/>
                  </a:lnTo>
                  <a:lnTo>
                    <a:pt x="514" y="30"/>
                  </a:lnTo>
                  <a:lnTo>
                    <a:pt x="521" y="66"/>
                  </a:lnTo>
                  <a:lnTo>
                    <a:pt x="534" y="101"/>
                  </a:lnTo>
                  <a:lnTo>
                    <a:pt x="551" y="134"/>
                  </a:lnTo>
                  <a:lnTo>
                    <a:pt x="573" y="164"/>
                  </a:lnTo>
                  <a:lnTo>
                    <a:pt x="599" y="191"/>
                  </a:lnTo>
                  <a:lnTo>
                    <a:pt x="629" y="215"/>
                  </a:lnTo>
                  <a:lnTo>
                    <a:pt x="662" y="235"/>
                  </a:lnTo>
                  <a:lnTo>
                    <a:pt x="699" y="251"/>
                  </a:lnTo>
                  <a:lnTo>
                    <a:pt x="737" y="263"/>
                  </a:lnTo>
                  <a:lnTo>
                    <a:pt x="777" y="270"/>
                  </a:lnTo>
                  <a:lnTo>
                    <a:pt x="819" y="273"/>
                  </a:lnTo>
                  <a:lnTo>
                    <a:pt x="861" y="270"/>
                  </a:lnTo>
                  <a:lnTo>
                    <a:pt x="902" y="263"/>
                  </a:lnTo>
                  <a:lnTo>
                    <a:pt x="940" y="251"/>
                  </a:lnTo>
                  <a:lnTo>
                    <a:pt x="977" y="235"/>
                  </a:lnTo>
                  <a:lnTo>
                    <a:pt x="1010" y="215"/>
                  </a:lnTo>
                  <a:lnTo>
                    <a:pt x="1039" y="191"/>
                  </a:lnTo>
                  <a:lnTo>
                    <a:pt x="1065" y="164"/>
                  </a:lnTo>
                  <a:lnTo>
                    <a:pt x="1087" y="134"/>
                  </a:lnTo>
                  <a:lnTo>
                    <a:pt x="1105" y="101"/>
                  </a:lnTo>
                  <a:lnTo>
                    <a:pt x="1117" y="66"/>
                  </a:lnTo>
                  <a:lnTo>
                    <a:pt x="1125" y="30"/>
                  </a:lnTo>
                  <a:lnTo>
                    <a:pt x="1129" y="18"/>
                  </a:lnTo>
                  <a:lnTo>
                    <a:pt x="1136" y="8"/>
                  </a:lnTo>
                  <a:lnTo>
                    <a:pt x="1146" y="2"/>
                  </a:lnTo>
                  <a:lnTo>
                    <a:pt x="1159" y="0"/>
                  </a:lnTo>
                  <a:lnTo>
                    <a:pt x="1161" y="0"/>
                  </a:lnTo>
                  <a:lnTo>
                    <a:pt x="1163" y="0"/>
                  </a:lnTo>
                  <a:lnTo>
                    <a:pt x="1166" y="0"/>
                  </a:lnTo>
                  <a:lnTo>
                    <a:pt x="1438" y="41"/>
                  </a:lnTo>
                  <a:lnTo>
                    <a:pt x="1442" y="42"/>
                  </a:lnTo>
                  <a:lnTo>
                    <a:pt x="1476" y="54"/>
                  </a:lnTo>
                  <a:lnTo>
                    <a:pt x="1506" y="70"/>
                  </a:lnTo>
                  <a:lnTo>
                    <a:pt x="1534" y="89"/>
                  </a:lnTo>
                  <a:lnTo>
                    <a:pt x="1559" y="111"/>
                  </a:lnTo>
                  <a:lnTo>
                    <a:pt x="1580" y="136"/>
                  </a:lnTo>
                  <a:lnTo>
                    <a:pt x="1598" y="164"/>
                  </a:lnTo>
                  <a:lnTo>
                    <a:pt x="1612" y="193"/>
                  </a:lnTo>
                  <a:lnTo>
                    <a:pt x="1624" y="222"/>
                  </a:lnTo>
                  <a:lnTo>
                    <a:pt x="1632" y="252"/>
                  </a:lnTo>
                  <a:lnTo>
                    <a:pt x="1637" y="282"/>
                  </a:lnTo>
                  <a:lnTo>
                    <a:pt x="1639" y="311"/>
                  </a:lnTo>
                  <a:lnTo>
                    <a:pt x="1639" y="443"/>
                  </a:lnTo>
                  <a:lnTo>
                    <a:pt x="1636" y="466"/>
                  </a:lnTo>
                  <a:lnTo>
                    <a:pt x="1627" y="488"/>
                  </a:lnTo>
                  <a:lnTo>
                    <a:pt x="1614" y="508"/>
                  </a:lnTo>
                  <a:lnTo>
                    <a:pt x="1597" y="523"/>
                  </a:lnTo>
                  <a:lnTo>
                    <a:pt x="1576" y="535"/>
                  </a:lnTo>
                  <a:lnTo>
                    <a:pt x="1553" y="543"/>
                  </a:lnTo>
                  <a:lnTo>
                    <a:pt x="1527" y="546"/>
                  </a:lnTo>
                  <a:lnTo>
                    <a:pt x="111" y="546"/>
                  </a:lnTo>
                  <a:lnTo>
                    <a:pt x="86" y="543"/>
                  </a:lnTo>
                  <a:lnTo>
                    <a:pt x="62" y="535"/>
                  </a:lnTo>
                  <a:lnTo>
                    <a:pt x="42" y="523"/>
                  </a:lnTo>
                  <a:lnTo>
                    <a:pt x="24" y="508"/>
                  </a:lnTo>
                  <a:lnTo>
                    <a:pt x="11" y="488"/>
                  </a:lnTo>
                  <a:lnTo>
                    <a:pt x="3" y="466"/>
                  </a:lnTo>
                  <a:lnTo>
                    <a:pt x="0" y="443"/>
                  </a:lnTo>
                  <a:lnTo>
                    <a:pt x="0" y="311"/>
                  </a:lnTo>
                  <a:lnTo>
                    <a:pt x="2" y="282"/>
                  </a:lnTo>
                  <a:lnTo>
                    <a:pt x="7" y="252"/>
                  </a:lnTo>
                  <a:lnTo>
                    <a:pt x="15" y="222"/>
                  </a:lnTo>
                  <a:lnTo>
                    <a:pt x="26" y="193"/>
                  </a:lnTo>
                  <a:lnTo>
                    <a:pt x="41" y="164"/>
                  </a:lnTo>
                  <a:lnTo>
                    <a:pt x="59" y="136"/>
                  </a:lnTo>
                  <a:lnTo>
                    <a:pt x="80" y="111"/>
                  </a:lnTo>
                  <a:lnTo>
                    <a:pt x="104" y="89"/>
                  </a:lnTo>
                  <a:lnTo>
                    <a:pt x="132" y="70"/>
                  </a:lnTo>
                  <a:lnTo>
                    <a:pt x="163" y="54"/>
                  </a:lnTo>
                  <a:lnTo>
                    <a:pt x="197" y="42"/>
                  </a:lnTo>
                  <a:lnTo>
                    <a:pt x="201" y="41"/>
                  </a:lnTo>
                  <a:lnTo>
                    <a:pt x="473" y="0"/>
                  </a:lnTo>
                  <a:lnTo>
                    <a:pt x="479" y="0"/>
                  </a:lnTo>
                  <a:close/>
                </a:path>
              </a:pathLst>
            </a:custGeom>
            <a:solidFill>
              <a:srgbClr val="00E68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36" name="Freeform 95">
              <a:extLst>
                <a:ext uri="{FF2B5EF4-FFF2-40B4-BE49-F238E27FC236}">
                  <a16:creationId xmlns:a16="http://schemas.microsoft.com/office/drawing/2014/main" id="{B52771BD-F795-47F3-B0C9-73064C446C35}"/>
                </a:ext>
              </a:extLst>
            </p:cNvPr>
            <p:cNvSpPr>
              <a:spLocks/>
            </p:cNvSpPr>
            <p:nvPr/>
          </p:nvSpPr>
          <p:spPr bwMode="auto">
            <a:xfrm>
              <a:off x="4124" y="729"/>
              <a:ext cx="111" cy="106"/>
            </a:xfrm>
            <a:custGeom>
              <a:avLst/>
              <a:gdLst>
                <a:gd name="T0" fmla="*/ 171 w 889"/>
                <a:gd name="T1" fmla="*/ 0 h 854"/>
                <a:gd name="T2" fmla="*/ 751 w 889"/>
                <a:gd name="T3" fmla="*/ 0 h 854"/>
                <a:gd name="T4" fmla="*/ 779 w 889"/>
                <a:gd name="T5" fmla="*/ 3 h 854"/>
                <a:gd name="T6" fmla="*/ 804 w 889"/>
                <a:gd name="T7" fmla="*/ 11 h 854"/>
                <a:gd name="T8" fmla="*/ 828 w 889"/>
                <a:gd name="T9" fmla="*/ 25 h 854"/>
                <a:gd name="T10" fmla="*/ 848 w 889"/>
                <a:gd name="T11" fmla="*/ 41 h 854"/>
                <a:gd name="T12" fmla="*/ 864 w 889"/>
                <a:gd name="T13" fmla="*/ 61 h 854"/>
                <a:gd name="T14" fmla="*/ 878 w 889"/>
                <a:gd name="T15" fmla="*/ 85 h 854"/>
                <a:gd name="T16" fmla="*/ 886 w 889"/>
                <a:gd name="T17" fmla="*/ 110 h 854"/>
                <a:gd name="T18" fmla="*/ 889 w 889"/>
                <a:gd name="T19" fmla="*/ 137 h 854"/>
                <a:gd name="T20" fmla="*/ 889 w 889"/>
                <a:gd name="T21" fmla="*/ 377 h 854"/>
                <a:gd name="T22" fmla="*/ 886 w 889"/>
                <a:gd name="T23" fmla="*/ 432 h 854"/>
                <a:gd name="T24" fmla="*/ 877 w 889"/>
                <a:gd name="T25" fmla="*/ 486 h 854"/>
                <a:gd name="T26" fmla="*/ 862 w 889"/>
                <a:gd name="T27" fmla="*/ 537 h 854"/>
                <a:gd name="T28" fmla="*/ 843 w 889"/>
                <a:gd name="T29" fmla="*/ 586 h 854"/>
                <a:gd name="T30" fmla="*/ 819 w 889"/>
                <a:gd name="T31" fmla="*/ 632 h 854"/>
                <a:gd name="T32" fmla="*/ 790 w 889"/>
                <a:gd name="T33" fmla="*/ 674 h 854"/>
                <a:gd name="T34" fmla="*/ 758 w 889"/>
                <a:gd name="T35" fmla="*/ 714 h 854"/>
                <a:gd name="T36" fmla="*/ 722 w 889"/>
                <a:gd name="T37" fmla="*/ 749 h 854"/>
                <a:gd name="T38" fmla="*/ 682 w 889"/>
                <a:gd name="T39" fmla="*/ 779 h 854"/>
                <a:gd name="T40" fmla="*/ 640 w 889"/>
                <a:gd name="T41" fmla="*/ 805 h 854"/>
                <a:gd name="T42" fmla="*/ 594 w 889"/>
                <a:gd name="T43" fmla="*/ 826 h 854"/>
                <a:gd name="T44" fmla="*/ 546 w 889"/>
                <a:gd name="T45" fmla="*/ 841 h 854"/>
                <a:gd name="T46" fmla="*/ 496 w 889"/>
                <a:gd name="T47" fmla="*/ 850 h 854"/>
                <a:gd name="T48" fmla="*/ 444 w 889"/>
                <a:gd name="T49" fmla="*/ 854 h 854"/>
                <a:gd name="T50" fmla="*/ 393 w 889"/>
                <a:gd name="T51" fmla="*/ 850 h 854"/>
                <a:gd name="T52" fmla="*/ 343 w 889"/>
                <a:gd name="T53" fmla="*/ 841 h 854"/>
                <a:gd name="T54" fmla="*/ 294 w 889"/>
                <a:gd name="T55" fmla="*/ 826 h 854"/>
                <a:gd name="T56" fmla="*/ 249 w 889"/>
                <a:gd name="T57" fmla="*/ 805 h 854"/>
                <a:gd name="T58" fmla="*/ 206 w 889"/>
                <a:gd name="T59" fmla="*/ 779 h 854"/>
                <a:gd name="T60" fmla="*/ 167 w 889"/>
                <a:gd name="T61" fmla="*/ 749 h 854"/>
                <a:gd name="T62" fmla="*/ 131 w 889"/>
                <a:gd name="T63" fmla="*/ 714 h 854"/>
                <a:gd name="T64" fmla="*/ 98 w 889"/>
                <a:gd name="T65" fmla="*/ 674 h 854"/>
                <a:gd name="T66" fmla="*/ 70 w 889"/>
                <a:gd name="T67" fmla="*/ 632 h 854"/>
                <a:gd name="T68" fmla="*/ 46 w 889"/>
                <a:gd name="T69" fmla="*/ 586 h 854"/>
                <a:gd name="T70" fmla="*/ 26 w 889"/>
                <a:gd name="T71" fmla="*/ 537 h 854"/>
                <a:gd name="T72" fmla="*/ 12 w 889"/>
                <a:gd name="T73" fmla="*/ 486 h 854"/>
                <a:gd name="T74" fmla="*/ 3 w 889"/>
                <a:gd name="T75" fmla="*/ 432 h 854"/>
                <a:gd name="T76" fmla="*/ 0 w 889"/>
                <a:gd name="T77" fmla="*/ 377 h 854"/>
                <a:gd name="T78" fmla="*/ 0 w 889"/>
                <a:gd name="T79" fmla="*/ 171 h 854"/>
                <a:gd name="T80" fmla="*/ 3 w 889"/>
                <a:gd name="T81" fmla="*/ 141 h 854"/>
                <a:gd name="T82" fmla="*/ 11 w 889"/>
                <a:gd name="T83" fmla="*/ 112 h 854"/>
                <a:gd name="T84" fmla="*/ 23 w 889"/>
                <a:gd name="T85" fmla="*/ 86 h 854"/>
                <a:gd name="T86" fmla="*/ 41 w 889"/>
                <a:gd name="T87" fmla="*/ 62 h 854"/>
                <a:gd name="T88" fmla="*/ 62 w 889"/>
                <a:gd name="T89" fmla="*/ 41 h 854"/>
                <a:gd name="T90" fmla="*/ 85 w 889"/>
                <a:gd name="T91" fmla="*/ 25 h 854"/>
                <a:gd name="T92" fmla="*/ 112 w 889"/>
                <a:gd name="T93" fmla="*/ 11 h 854"/>
                <a:gd name="T94" fmla="*/ 141 w 889"/>
                <a:gd name="T95" fmla="*/ 3 h 854"/>
                <a:gd name="T96" fmla="*/ 171 w 889"/>
                <a:gd name="T9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9" h="854">
                  <a:moveTo>
                    <a:pt x="171" y="0"/>
                  </a:moveTo>
                  <a:lnTo>
                    <a:pt x="751" y="0"/>
                  </a:lnTo>
                  <a:lnTo>
                    <a:pt x="779" y="3"/>
                  </a:lnTo>
                  <a:lnTo>
                    <a:pt x="804" y="11"/>
                  </a:lnTo>
                  <a:lnTo>
                    <a:pt x="828" y="25"/>
                  </a:lnTo>
                  <a:lnTo>
                    <a:pt x="848" y="41"/>
                  </a:lnTo>
                  <a:lnTo>
                    <a:pt x="864" y="61"/>
                  </a:lnTo>
                  <a:lnTo>
                    <a:pt x="878" y="85"/>
                  </a:lnTo>
                  <a:lnTo>
                    <a:pt x="886" y="110"/>
                  </a:lnTo>
                  <a:lnTo>
                    <a:pt x="889" y="137"/>
                  </a:lnTo>
                  <a:lnTo>
                    <a:pt x="889" y="377"/>
                  </a:lnTo>
                  <a:lnTo>
                    <a:pt x="886" y="432"/>
                  </a:lnTo>
                  <a:lnTo>
                    <a:pt x="877" y="486"/>
                  </a:lnTo>
                  <a:lnTo>
                    <a:pt x="862" y="537"/>
                  </a:lnTo>
                  <a:lnTo>
                    <a:pt x="843" y="586"/>
                  </a:lnTo>
                  <a:lnTo>
                    <a:pt x="819" y="632"/>
                  </a:lnTo>
                  <a:lnTo>
                    <a:pt x="790" y="674"/>
                  </a:lnTo>
                  <a:lnTo>
                    <a:pt x="758" y="714"/>
                  </a:lnTo>
                  <a:lnTo>
                    <a:pt x="722" y="749"/>
                  </a:lnTo>
                  <a:lnTo>
                    <a:pt x="682" y="779"/>
                  </a:lnTo>
                  <a:lnTo>
                    <a:pt x="640" y="805"/>
                  </a:lnTo>
                  <a:lnTo>
                    <a:pt x="594" y="826"/>
                  </a:lnTo>
                  <a:lnTo>
                    <a:pt x="546" y="841"/>
                  </a:lnTo>
                  <a:lnTo>
                    <a:pt x="496" y="850"/>
                  </a:lnTo>
                  <a:lnTo>
                    <a:pt x="444" y="854"/>
                  </a:lnTo>
                  <a:lnTo>
                    <a:pt x="393" y="850"/>
                  </a:lnTo>
                  <a:lnTo>
                    <a:pt x="343" y="841"/>
                  </a:lnTo>
                  <a:lnTo>
                    <a:pt x="294" y="826"/>
                  </a:lnTo>
                  <a:lnTo>
                    <a:pt x="249" y="805"/>
                  </a:lnTo>
                  <a:lnTo>
                    <a:pt x="206" y="779"/>
                  </a:lnTo>
                  <a:lnTo>
                    <a:pt x="167" y="749"/>
                  </a:lnTo>
                  <a:lnTo>
                    <a:pt x="131" y="714"/>
                  </a:lnTo>
                  <a:lnTo>
                    <a:pt x="98" y="674"/>
                  </a:lnTo>
                  <a:lnTo>
                    <a:pt x="70" y="632"/>
                  </a:lnTo>
                  <a:lnTo>
                    <a:pt x="46" y="586"/>
                  </a:lnTo>
                  <a:lnTo>
                    <a:pt x="26" y="537"/>
                  </a:lnTo>
                  <a:lnTo>
                    <a:pt x="12" y="486"/>
                  </a:lnTo>
                  <a:lnTo>
                    <a:pt x="3" y="432"/>
                  </a:lnTo>
                  <a:lnTo>
                    <a:pt x="0" y="377"/>
                  </a:lnTo>
                  <a:lnTo>
                    <a:pt x="0" y="171"/>
                  </a:lnTo>
                  <a:lnTo>
                    <a:pt x="3" y="141"/>
                  </a:lnTo>
                  <a:lnTo>
                    <a:pt x="11" y="112"/>
                  </a:lnTo>
                  <a:lnTo>
                    <a:pt x="23" y="86"/>
                  </a:lnTo>
                  <a:lnTo>
                    <a:pt x="41" y="62"/>
                  </a:lnTo>
                  <a:lnTo>
                    <a:pt x="62" y="41"/>
                  </a:lnTo>
                  <a:lnTo>
                    <a:pt x="85" y="25"/>
                  </a:lnTo>
                  <a:lnTo>
                    <a:pt x="112" y="11"/>
                  </a:lnTo>
                  <a:lnTo>
                    <a:pt x="141" y="3"/>
                  </a:lnTo>
                  <a:lnTo>
                    <a:pt x="171" y="0"/>
                  </a:lnTo>
                  <a:close/>
                </a:path>
              </a:pathLst>
            </a:custGeom>
            <a:solidFill>
              <a:srgbClr val="FDC88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37" name="Freeform 96">
              <a:extLst>
                <a:ext uri="{FF2B5EF4-FFF2-40B4-BE49-F238E27FC236}">
                  <a16:creationId xmlns:a16="http://schemas.microsoft.com/office/drawing/2014/main" id="{C56FBA5E-3428-4E55-A26F-508543026FE9}"/>
                </a:ext>
              </a:extLst>
            </p:cNvPr>
            <p:cNvSpPr>
              <a:spLocks/>
            </p:cNvSpPr>
            <p:nvPr/>
          </p:nvSpPr>
          <p:spPr bwMode="auto">
            <a:xfrm>
              <a:off x="4111" y="682"/>
              <a:ext cx="137" cy="92"/>
            </a:xfrm>
            <a:custGeom>
              <a:avLst/>
              <a:gdLst>
                <a:gd name="T0" fmla="*/ 785 w 1093"/>
                <a:gd name="T1" fmla="*/ 0 h 741"/>
                <a:gd name="T2" fmla="*/ 867 w 1093"/>
                <a:gd name="T3" fmla="*/ 11 h 741"/>
                <a:gd name="T4" fmla="*/ 940 w 1093"/>
                <a:gd name="T5" fmla="*/ 42 h 741"/>
                <a:gd name="T6" fmla="*/ 1003 w 1093"/>
                <a:gd name="T7" fmla="*/ 91 h 741"/>
                <a:gd name="T8" fmla="*/ 1051 w 1093"/>
                <a:gd name="T9" fmla="*/ 153 h 741"/>
                <a:gd name="T10" fmla="*/ 1082 w 1093"/>
                <a:gd name="T11" fmla="*/ 226 h 741"/>
                <a:gd name="T12" fmla="*/ 1093 w 1093"/>
                <a:gd name="T13" fmla="*/ 307 h 741"/>
                <a:gd name="T14" fmla="*/ 1090 w 1093"/>
                <a:gd name="T15" fmla="*/ 550 h 741"/>
                <a:gd name="T16" fmla="*/ 1073 w 1093"/>
                <a:gd name="T17" fmla="*/ 620 h 741"/>
                <a:gd name="T18" fmla="*/ 1039 w 1093"/>
                <a:gd name="T19" fmla="*/ 685 h 741"/>
                <a:gd name="T20" fmla="*/ 991 w 1093"/>
                <a:gd name="T21" fmla="*/ 741 h 741"/>
                <a:gd name="T22" fmla="*/ 988 w 1093"/>
                <a:gd name="T23" fmla="*/ 485 h 741"/>
                <a:gd name="T24" fmla="*/ 966 w 1093"/>
                <a:gd name="T25" fmla="*/ 436 h 741"/>
                <a:gd name="T26" fmla="*/ 930 w 1093"/>
                <a:gd name="T27" fmla="*/ 400 h 741"/>
                <a:gd name="T28" fmla="*/ 881 w 1093"/>
                <a:gd name="T29" fmla="*/ 378 h 741"/>
                <a:gd name="T30" fmla="*/ 273 w 1093"/>
                <a:gd name="T31" fmla="*/ 375 h 741"/>
                <a:gd name="T32" fmla="*/ 214 w 1093"/>
                <a:gd name="T33" fmla="*/ 386 h 741"/>
                <a:gd name="T34" fmla="*/ 164 w 1093"/>
                <a:gd name="T35" fmla="*/ 416 h 741"/>
                <a:gd name="T36" fmla="*/ 125 w 1093"/>
                <a:gd name="T37" fmla="*/ 461 h 741"/>
                <a:gd name="T38" fmla="*/ 105 w 1093"/>
                <a:gd name="T39" fmla="*/ 516 h 741"/>
                <a:gd name="T40" fmla="*/ 102 w 1093"/>
                <a:gd name="T41" fmla="*/ 741 h 741"/>
                <a:gd name="T42" fmla="*/ 54 w 1093"/>
                <a:gd name="T43" fmla="*/ 685 h 741"/>
                <a:gd name="T44" fmla="*/ 20 w 1093"/>
                <a:gd name="T45" fmla="*/ 620 h 741"/>
                <a:gd name="T46" fmla="*/ 2 w 1093"/>
                <a:gd name="T47" fmla="*/ 550 h 741"/>
                <a:gd name="T48" fmla="*/ 0 w 1093"/>
                <a:gd name="T49" fmla="*/ 341 h 741"/>
                <a:gd name="T50" fmla="*/ 11 w 1093"/>
                <a:gd name="T51" fmla="*/ 272 h 741"/>
                <a:gd name="T52" fmla="*/ 40 w 1093"/>
                <a:gd name="T53" fmla="*/ 210 h 741"/>
                <a:gd name="T54" fmla="*/ 84 w 1093"/>
                <a:gd name="T55" fmla="*/ 160 h 741"/>
                <a:gd name="T56" fmla="*/ 142 w 1093"/>
                <a:gd name="T57" fmla="*/ 124 h 741"/>
                <a:gd name="T58" fmla="*/ 209 w 1093"/>
                <a:gd name="T59" fmla="*/ 105 h 741"/>
                <a:gd name="T60" fmla="*/ 230 w 1093"/>
                <a:gd name="T61" fmla="*/ 58 h 741"/>
                <a:gd name="T62" fmla="*/ 267 w 1093"/>
                <a:gd name="T63" fmla="*/ 22 h 741"/>
                <a:gd name="T64" fmla="*/ 315 w 1093"/>
                <a:gd name="T65"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3" h="741">
                  <a:moveTo>
                    <a:pt x="341" y="0"/>
                  </a:moveTo>
                  <a:lnTo>
                    <a:pt x="785" y="0"/>
                  </a:lnTo>
                  <a:lnTo>
                    <a:pt x="827" y="3"/>
                  </a:lnTo>
                  <a:lnTo>
                    <a:pt x="867" y="11"/>
                  </a:lnTo>
                  <a:lnTo>
                    <a:pt x="905" y="24"/>
                  </a:lnTo>
                  <a:lnTo>
                    <a:pt x="940" y="42"/>
                  </a:lnTo>
                  <a:lnTo>
                    <a:pt x="973" y="65"/>
                  </a:lnTo>
                  <a:lnTo>
                    <a:pt x="1003" y="91"/>
                  </a:lnTo>
                  <a:lnTo>
                    <a:pt x="1029" y="120"/>
                  </a:lnTo>
                  <a:lnTo>
                    <a:pt x="1051" y="153"/>
                  </a:lnTo>
                  <a:lnTo>
                    <a:pt x="1068" y="188"/>
                  </a:lnTo>
                  <a:lnTo>
                    <a:pt x="1082" y="226"/>
                  </a:lnTo>
                  <a:lnTo>
                    <a:pt x="1090" y="266"/>
                  </a:lnTo>
                  <a:lnTo>
                    <a:pt x="1093" y="307"/>
                  </a:lnTo>
                  <a:lnTo>
                    <a:pt x="1093" y="512"/>
                  </a:lnTo>
                  <a:lnTo>
                    <a:pt x="1090" y="550"/>
                  </a:lnTo>
                  <a:lnTo>
                    <a:pt x="1084" y="586"/>
                  </a:lnTo>
                  <a:lnTo>
                    <a:pt x="1073" y="620"/>
                  </a:lnTo>
                  <a:lnTo>
                    <a:pt x="1058" y="654"/>
                  </a:lnTo>
                  <a:lnTo>
                    <a:pt x="1039" y="685"/>
                  </a:lnTo>
                  <a:lnTo>
                    <a:pt x="1017" y="714"/>
                  </a:lnTo>
                  <a:lnTo>
                    <a:pt x="991" y="741"/>
                  </a:lnTo>
                  <a:lnTo>
                    <a:pt x="991" y="512"/>
                  </a:lnTo>
                  <a:lnTo>
                    <a:pt x="988" y="485"/>
                  </a:lnTo>
                  <a:lnTo>
                    <a:pt x="980" y="459"/>
                  </a:lnTo>
                  <a:lnTo>
                    <a:pt x="966" y="436"/>
                  </a:lnTo>
                  <a:lnTo>
                    <a:pt x="950" y="416"/>
                  </a:lnTo>
                  <a:lnTo>
                    <a:pt x="930" y="400"/>
                  </a:lnTo>
                  <a:lnTo>
                    <a:pt x="906" y="386"/>
                  </a:lnTo>
                  <a:lnTo>
                    <a:pt x="881" y="378"/>
                  </a:lnTo>
                  <a:lnTo>
                    <a:pt x="853" y="375"/>
                  </a:lnTo>
                  <a:lnTo>
                    <a:pt x="273" y="375"/>
                  </a:lnTo>
                  <a:lnTo>
                    <a:pt x="243" y="378"/>
                  </a:lnTo>
                  <a:lnTo>
                    <a:pt x="214" y="386"/>
                  </a:lnTo>
                  <a:lnTo>
                    <a:pt x="187" y="400"/>
                  </a:lnTo>
                  <a:lnTo>
                    <a:pt x="164" y="416"/>
                  </a:lnTo>
                  <a:lnTo>
                    <a:pt x="143" y="437"/>
                  </a:lnTo>
                  <a:lnTo>
                    <a:pt x="125" y="461"/>
                  </a:lnTo>
                  <a:lnTo>
                    <a:pt x="113" y="487"/>
                  </a:lnTo>
                  <a:lnTo>
                    <a:pt x="105" y="516"/>
                  </a:lnTo>
                  <a:lnTo>
                    <a:pt x="102" y="546"/>
                  </a:lnTo>
                  <a:lnTo>
                    <a:pt x="102" y="741"/>
                  </a:lnTo>
                  <a:lnTo>
                    <a:pt x="76" y="714"/>
                  </a:lnTo>
                  <a:lnTo>
                    <a:pt x="54" y="685"/>
                  </a:lnTo>
                  <a:lnTo>
                    <a:pt x="35" y="654"/>
                  </a:lnTo>
                  <a:lnTo>
                    <a:pt x="20" y="620"/>
                  </a:lnTo>
                  <a:lnTo>
                    <a:pt x="9" y="586"/>
                  </a:lnTo>
                  <a:lnTo>
                    <a:pt x="2" y="550"/>
                  </a:lnTo>
                  <a:lnTo>
                    <a:pt x="0" y="512"/>
                  </a:lnTo>
                  <a:lnTo>
                    <a:pt x="0" y="341"/>
                  </a:lnTo>
                  <a:lnTo>
                    <a:pt x="3" y="306"/>
                  </a:lnTo>
                  <a:lnTo>
                    <a:pt x="11" y="272"/>
                  </a:lnTo>
                  <a:lnTo>
                    <a:pt x="23" y="240"/>
                  </a:lnTo>
                  <a:lnTo>
                    <a:pt x="40" y="210"/>
                  </a:lnTo>
                  <a:lnTo>
                    <a:pt x="60" y="183"/>
                  </a:lnTo>
                  <a:lnTo>
                    <a:pt x="84" y="160"/>
                  </a:lnTo>
                  <a:lnTo>
                    <a:pt x="111" y="140"/>
                  </a:lnTo>
                  <a:lnTo>
                    <a:pt x="142" y="124"/>
                  </a:lnTo>
                  <a:lnTo>
                    <a:pt x="175" y="112"/>
                  </a:lnTo>
                  <a:lnTo>
                    <a:pt x="209" y="105"/>
                  </a:lnTo>
                  <a:lnTo>
                    <a:pt x="218" y="81"/>
                  </a:lnTo>
                  <a:lnTo>
                    <a:pt x="230" y="58"/>
                  </a:lnTo>
                  <a:lnTo>
                    <a:pt x="247" y="38"/>
                  </a:lnTo>
                  <a:lnTo>
                    <a:pt x="267" y="22"/>
                  </a:lnTo>
                  <a:lnTo>
                    <a:pt x="290" y="10"/>
                  </a:lnTo>
                  <a:lnTo>
                    <a:pt x="315" y="3"/>
                  </a:lnTo>
                  <a:lnTo>
                    <a:pt x="34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38" name="Freeform 97">
              <a:extLst>
                <a:ext uri="{FF2B5EF4-FFF2-40B4-BE49-F238E27FC236}">
                  <a16:creationId xmlns:a16="http://schemas.microsoft.com/office/drawing/2014/main" id="{A0093A09-14ED-4809-8051-52CDE81CEC42}"/>
                </a:ext>
              </a:extLst>
            </p:cNvPr>
            <p:cNvSpPr>
              <a:spLocks/>
            </p:cNvSpPr>
            <p:nvPr/>
          </p:nvSpPr>
          <p:spPr bwMode="auto">
            <a:xfrm>
              <a:off x="4348" y="819"/>
              <a:ext cx="81" cy="55"/>
            </a:xfrm>
            <a:custGeom>
              <a:avLst/>
              <a:gdLst>
                <a:gd name="T0" fmla="*/ 15 w 645"/>
                <a:gd name="T1" fmla="*/ 0 h 441"/>
                <a:gd name="T2" fmla="*/ 51 w 645"/>
                <a:gd name="T3" fmla="*/ 34 h 441"/>
                <a:gd name="T4" fmla="*/ 90 w 645"/>
                <a:gd name="T5" fmla="*/ 63 h 441"/>
                <a:gd name="T6" fmla="*/ 132 w 645"/>
                <a:gd name="T7" fmla="*/ 87 h 441"/>
                <a:gd name="T8" fmla="*/ 176 w 645"/>
                <a:gd name="T9" fmla="*/ 107 h 441"/>
                <a:gd name="T10" fmla="*/ 224 w 645"/>
                <a:gd name="T11" fmla="*/ 122 h 441"/>
                <a:gd name="T12" fmla="*/ 272 w 645"/>
                <a:gd name="T13" fmla="*/ 131 h 441"/>
                <a:gd name="T14" fmla="*/ 322 w 645"/>
                <a:gd name="T15" fmla="*/ 134 h 441"/>
                <a:gd name="T16" fmla="*/ 373 w 645"/>
                <a:gd name="T17" fmla="*/ 131 h 441"/>
                <a:gd name="T18" fmla="*/ 421 w 645"/>
                <a:gd name="T19" fmla="*/ 122 h 441"/>
                <a:gd name="T20" fmla="*/ 469 w 645"/>
                <a:gd name="T21" fmla="*/ 107 h 441"/>
                <a:gd name="T22" fmla="*/ 513 w 645"/>
                <a:gd name="T23" fmla="*/ 87 h 441"/>
                <a:gd name="T24" fmla="*/ 555 w 645"/>
                <a:gd name="T25" fmla="*/ 63 h 441"/>
                <a:gd name="T26" fmla="*/ 594 w 645"/>
                <a:gd name="T27" fmla="*/ 34 h 441"/>
                <a:gd name="T28" fmla="*/ 630 w 645"/>
                <a:gd name="T29" fmla="*/ 0 h 441"/>
                <a:gd name="T30" fmla="*/ 630 w 645"/>
                <a:gd name="T31" fmla="*/ 32 h 441"/>
                <a:gd name="T32" fmla="*/ 631 w 645"/>
                <a:gd name="T33" fmla="*/ 67 h 441"/>
                <a:gd name="T34" fmla="*/ 634 w 645"/>
                <a:gd name="T35" fmla="*/ 104 h 441"/>
                <a:gd name="T36" fmla="*/ 638 w 645"/>
                <a:gd name="T37" fmla="*/ 140 h 441"/>
                <a:gd name="T38" fmla="*/ 645 w 645"/>
                <a:gd name="T39" fmla="*/ 173 h 441"/>
                <a:gd name="T40" fmla="*/ 637 w 645"/>
                <a:gd name="T41" fmla="*/ 179 h 441"/>
                <a:gd name="T42" fmla="*/ 631 w 645"/>
                <a:gd name="T43" fmla="*/ 188 h 441"/>
                <a:gd name="T44" fmla="*/ 628 w 645"/>
                <a:gd name="T45" fmla="*/ 198 h 441"/>
                <a:gd name="T46" fmla="*/ 621 w 645"/>
                <a:gd name="T47" fmla="*/ 234 h 441"/>
                <a:gd name="T48" fmla="*/ 608 w 645"/>
                <a:gd name="T49" fmla="*/ 269 h 441"/>
                <a:gd name="T50" fmla="*/ 590 w 645"/>
                <a:gd name="T51" fmla="*/ 302 h 441"/>
                <a:gd name="T52" fmla="*/ 568 w 645"/>
                <a:gd name="T53" fmla="*/ 332 h 441"/>
                <a:gd name="T54" fmla="*/ 542 w 645"/>
                <a:gd name="T55" fmla="*/ 359 h 441"/>
                <a:gd name="T56" fmla="*/ 513 w 645"/>
                <a:gd name="T57" fmla="*/ 383 h 441"/>
                <a:gd name="T58" fmla="*/ 480 w 645"/>
                <a:gd name="T59" fmla="*/ 403 h 441"/>
                <a:gd name="T60" fmla="*/ 443 w 645"/>
                <a:gd name="T61" fmla="*/ 419 h 441"/>
                <a:gd name="T62" fmla="*/ 405 w 645"/>
                <a:gd name="T63" fmla="*/ 431 h 441"/>
                <a:gd name="T64" fmla="*/ 364 w 645"/>
                <a:gd name="T65" fmla="*/ 438 h 441"/>
                <a:gd name="T66" fmla="*/ 322 w 645"/>
                <a:gd name="T67" fmla="*/ 441 h 441"/>
                <a:gd name="T68" fmla="*/ 280 w 645"/>
                <a:gd name="T69" fmla="*/ 438 h 441"/>
                <a:gd name="T70" fmla="*/ 240 w 645"/>
                <a:gd name="T71" fmla="*/ 431 h 441"/>
                <a:gd name="T72" fmla="*/ 202 w 645"/>
                <a:gd name="T73" fmla="*/ 419 h 441"/>
                <a:gd name="T74" fmla="*/ 165 w 645"/>
                <a:gd name="T75" fmla="*/ 403 h 441"/>
                <a:gd name="T76" fmla="*/ 132 w 645"/>
                <a:gd name="T77" fmla="*/ 383 h 441"/>
                <a:gd name="T78" fmla="*/ 102 w 645"/>
                <a:gd name="T79" fmla="*/ 359 h 441"/>
                <a:gd name="T80" fmla="*/ 76 w 645"/>
                <a:gd name="T81" fmla="*/ 332 h 441"/>
                <a:gd name="T82" fmla="*/ 54 w 645"/>
                <a:gd name="T83" fmla="*/ 302 h 441"/>
                <a:gd name="T84" fmla="*/ 37 w 645"/>
                <a:gd name="T85" fmla="*/ 269 h 441"/>
                <a:gd name="T86" fmla="*/ 24 w 645"/>
                <a:gd name="T87" fmla="*/ 234 h 441"/>
                <a:gd name="T88" fmla="*/ 17 w 645"/>
                <a:gd name="T89" fmla="*/ 198 h 441"/>
                <a:gd name="T90" fmla="*/ 14 w 645"/>
                <a:gd name="T91" fmla="*/ 188 h 441"/>
                <a:gd name="T92" fmla="*/ 8 w 645"/>
                <a:gd name="T93" fmla="*/ 179 h 441"/>
                <a:gd name="T94" fmla="*/ 0 w 645"/>
                <a:gd name="T95" fmla="*/ 173 h 441"/>
                <a:gd name="T96" fmla="*/ 7 w 645"/>
                <a:gd name="T97" fmla="*/ 140 h 441"/>
                <a:gd name="T98" fmla="*/ 11 w 645"/>
                <a:gd name="T99" fmla="*/ 104 h 441"/>
                <a:gd name="T100" fmla="*/ 14 w 645"/>
                <a:gd name="T101" fmla="*/ 67 h 441"/>
                <a:gd name="T102" fmla="*/ 15 w 645"/>
                <a:gd name="T103" fmla="*/ 32 h 441"/>
                <a:gd name="T104" fmla="*/ 15 w 645"/>
                <a:gd name="T105"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5" h="441">
                  <a:moveTo>
                    <a:pt x="15" y="0"/>
                  </a:moveTo>
                  <a:lnTo>
                    <a:pt x="51" y="34"/>
                  </a:lnTo>
                  <a:lnTo>
                    <a:pt x="90" y="63"/>
                  </a:lnTo>
                  <a:lnTo>
                    <a:pt x="132" y="87"/>
                  </a:lnTo>
                  <a:lnTo>
                    <a:pt x="176" y="107"/>
                  </a:lnTo>
                  <a:lnTo>
                    <a:pt x="224" y="122"/>
                  </a:lnTo>
                  <a:lnTo>
                    <a:pt x="272" y="131"/>
                  </a:lnTo>
                  <a:lnTo>
                    <a:pt x="322" y="134"/>
                  </a:lnTo>
                  <a:lnTo>
                    <a:pt x="373" y="131"/>
                  </a:lnTo>
                  <a:lnTo>
                    <a:pt x="421" y="122"/>
                  </a:lnTo>
                  <a:lnTo>
                    <a:pt x="469" y="107"/>
                  </a:lnTo>
                  <a:lnTo>
                    <a:pt x="513" y="87"/>
                  </a:lnTo>
                  <a:lnTo>
                    <a:pt x="555" y="63"/>
                  </a:lnTo>
                  <a:lnTo>
                    <a:pt x="594" y="34"/>
                  </a:lnTo>
                  <a:lnTo>
                    <a:pt x="630" y="0"/>
                  </a:lnTo>
                  <a:lnTo>
                    <a:pt x="630" y="32"/>
                  </a:lnTo>
                  <a:lnTo>
                    <a:pt x="631" y="67"/>
                  </a:lnTo>
                  <a:lnTo>
                    <a:pt x="634" y="104"/>
                  </a:lnTo>
                  <a:lnTo>
                    <a:pt x="638" y="140"/>
                  </a:lnTo>
                  <a:lnTo>
                    <a:pt x="645" y="173"/>
                  </a:lnTo>
                  <a:lnTo>
                    <a:pt x="637" y="179"/>
                  </a:lnTo>
                  <a:lnTo>
                    <a:pt x="631" y="188"/>
                  </a:lnTo>
                  <a:lnTo>
                    <a:pt x="628" y="198"/>
                  </a:lnTo>
                  <a:lnTo>
                    <a:pt x="621" y="234"/>
                  </a:lnTo>
                  <a:lnTo>
                    <a:pt x="608" y="269"/>
                  </a:lnTo>
                  <a:lnTo>
                    <a:pt x="590" y="302"/>
                  </a:lnTo>
                  <a:lnTo>
                    <a:pt x="568" y="332"/>
                  </a:lnTo>
                  <a:lnTo>
                    <a:pt x="542" y="359"/>
                  </a:lnTo>
                  <a:lnTo>
                    <a:pt x="513" y="383"/>
                  </a:lnTo>
                  <a:lnTo>
                    <a:pt x="480" y="403"/>
                  </a:lnTo>
                  <a:lnTo>
                    <a:pt x="443" y="419"/>
                  </a:lnTo>
                  <a:lnTo>
                    <a:pt x="405" y="431"/>
                  </a:lnTo>
                  <a:lnTo>
                    <a:pt x="364" y="438"/>
                  </a:lnTo>
                  <a:lnTo>
                    <a:pt x="322" y="441"/>
                  </a:lnTo>
                  <a:lnTo>
                    <a:pt x="280" y="438"/>
                  </a:lnTo>
                  <a:lnTo>
                    <a:pt x="240" y="431"/>
                  </a:lnTo>
                  <a:lnTo>
                    <a:pt x="202" y="419"/>
                  </a:lnTo>
                  <a:lnTo>
                    <a:pt x="165" y="403"/>
                  </a:lnTo>
                  <a:lnTo>
                    <a:pt x="132" y="383"/>
                  </a:lnTo>
                  <a:lnTo>
                    <a:pt x="102" y="359"/>
                  </a:lnTo>
                  <a:lnTo>
                    <a:pt x="76" y="332"/>
                  </a:lnTo>
                  <a:lnTo>
                    <a:pt x="54" y="302"/>
                  </a:lnTo>
                  <a:lnTo>
                    <a:pt x="37" y="269"/>
                  </a:lnTo>
                  <a:lnTo>
                    <a:pt x="24" y="234"/>
                  </a:lnTo>
                  <a:lnTo>
                    <a:pt x="17" y="198"/>
                  </a:lnTo>
                  <a:lnTo>
                    <a:pt x="14" y="188"/>
                  </a:lnTo>
                  <a:lnTo>
                    <a:pt x="8" y="179"/>
                  </a:lnTo>
                  <a:lnTo>
                    <a:pt x="0" y="173"/>
                  </a:lnTo>
                  <a:lnTo>
                    <a:pt x="7" y="140"/>
                  </a:lnTo>
                  <a:lnTo>
                    <a:pt x="11" y="104"/>
                  </a:lnTo>
                  <a:lnTo>
                    <a:pt x="14" y="67"/>
                  </a:lnTo>
                  <a:lnTo>
                    <a:pt x="15" y="32"/>
                  </a:lnTo>
                  <a:lnTo>
                    <a:pt x="15" y="0"/>
                  </a:lnTo>
                  <a:close/>
                </a:path>
              </a:pathLst>
            </a:custGeom>
            <a:solidFill>
              <a:srgbClr val="FFB98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39" name="Freeform 98">
              <a:extLst>
                <a:ext uri="{FF2B5EF4-FFF2-40B4-BE49-F238E27FC236}">
                  <a16:creationId xmlns:a16="http://schemas.microsoft.com/office/drawing/2014/main" id="{2045A2DD-6A13-430B-9835-839446631F55}"/>
                </a:ext>
              </a:extLst>
            </p:cNvPr>
            <p:cNvSpPr>
              <a:spLocks/>
            </p:cNvSpPr>
            <p:nvPr/>
          </p:nvSpPr>
          <p:spPr bwMode="auto">
            <a:xfrm>
              <a:off x="4348" y="819"/>
              <a:ext cx="78" cy="44"/>
            </a:xfrm>
            <a:custGeom>
              <a:avLst/>
              <a:gdLst>
                <a:gd name="T0" fmla="*/ 15 w 623"/>
                <a:gd name="T1" fmla="*/ 0 h 356"/>
                <a:gd name="T2" fmla="*/ 51 w 623"/>
                <a:gd name="T3" fmla="*/ 34 h 356"/>
                <a:gd name="T4" fmla="*/ 90 w 623"/>
                <a:gd name="T5" fmla="*/ 63 h 356"/>
                <a:gd name="T6" fmla="*/ 132 w 623"/>
                <a:gd name="T7" fmla="*/ 87 h 356"/>
                <a:gd name="T8" fmla="*/ 176 w 623"/>
                <a:gd name="T9" fmla="*/ 107 h 356"/>
                <a:gd name="T10" fmla="*/ 224 w 623"/>
                <a:gd name="T11" fmla="*/ 122 h 356"/>
                <a:gd name="T12" fmla="*/ 272 w 623"/>
                <a:gd name="T13" fmla="*/ 131 h 356"/>
                <a:gd name="T14" fmla="*/ 322 w 623"/>
                <a:gd name="T15" fmla="*/ 134 h 356"/>
                <a:gd name="T16" fmla="*/ 371 w 623"/>
                <a:gd name="T17" fmla="*/ 131 h 356"/>
                <a:gd name="T18" fmla="*/ 419 w 623"/>
                <a:gd name="T19" fmla="*/ 122 h 356"/>
                <a:gd name="T20" fmla="*/ 465 w 623"/>
                <a:gd name="T21" fmla="*/ 108 h 356"/>
                <a:gd name="T22" fmla="*/ 508 w 623"/>
                <a:gd name="T23" fmla="*/ 90 h 356"/>
                <a:gd name="T24" fmla="*/ 549 w 623"/>
                <a:gd name="T25" fmla="*/ 66 h 356"/>
                <a:gd name="T26" fmla="*/ 588 w 623"/>
                <a:gd name="T27" fmla="*/ 38 h 356"/>
                <a:gd name="T28" fmla="*/ 623 w 623"/>
                <a:gd name="T29" fmla="*/ 7 h 356"/>
                <a:gd name="T30" fmla="*/ 603 w 623"/>
                <a:gd name="T31" fmla="*/ 33 h 356"/>
                <a:gd name="T32" fmla="*/ 578 w 623"/>
                <a:gd name="T33" fmla="*/ 61 h 356"/>
                <a:gd name="T34" fmla="*/ 550 w 623"/>
                <a:gd name="T35" fmla="*/ 91 h 356"/>
                <a:gd name="T36" fmla="*/ 518 w 623"/>
                <a:gd name="T37" fmla="*/ 122 h 356"/>
                <a:gd name="T38" fmla="*/ 483 w 623"/>
                <a:gd name="T39" fmla="*/ 153 h 356"/>
                <a:gd name="T40" fmla="*/ 445 w 623"/>
                <a:gd name="T41" fmla="*/ 184 h 356"/>
                <a:gd name="T42" fmla="*/ 406 w 623"/>
                <a:gd name="T43" fmla="*/ 214 h 356"/>
                <a:gd name="T44" fmla="*/ 364 w 623"/>
                <a:gd name="T45" fmla="*/ 242 h 356"/>
                <a:gd name="T46" fmla="*/ 322 w 623"/>
                <a:gd name="T47" fmla="*/ 269 h 356"/>
                <a:gd name="T48" fmla="*/ 278 w 623"/>
                <a:gd name="T49" fmla="*/ 294 h 356"/>
                <a:gd name="T50" fmla="*/ 233 w 623"/>
                <a:gd name="T51" fmla="*/ 315 h 356"/>
                <a:gd name="T52" fmla="*/ 189 w 623"/>
                <a:gd name="T53" fmla="*/ 333 h 356"/>
                <a:gd name="T54" fmla="*/ 143 w 623"/>
                <a:gd name="T55" fmla="*/ 347 h 356"/>
                <a:gd name="T56" fmla="*/ 99 w 623"/>
                <a:gd name="T57" fmla="*/ 356 h 356"/>
                <a:gd name="T58" fmla="*/ 74 w 623"/>
                <a:gd name="T59" fmla="*/ 329 h 356"/>
                <a:gd name="T60" fmla="*/ 53 w 623"/>
                <a:gd name="T61" fmla="*/ 299 h 356"/>
                <a:gd name="T62" fmla="*/ 36 w 623"/>
                <a:gd name="T63" fmla="*/ 267 h 356"/>
                <a:gd name="T64" fmla="*/ 24 w 623"/>
                <a:gd name="T65" fmla="*/ 233 h 356"/>
                <a:gd name="T66" fmla="*/ 17 w 623"/>
                <a:gd name="T67" fmla="*/ 198 h 356"/>
                <a:gd name="T68" fmla="*/ 14 w 623"/>
                <a:gd name="T69" fmla="*/ 188 h 356"/>
                <a:gd name="T70" fmla="*/ 8 w 623"/>
                <a:gd name="T71" fmla="*/ 179 h 356"/>
                <a:gd name="T72" fmla="*/ 0 w 623"/>
                <a:gd name="T73" fmla="*/ 173 h 356"/>
                <a:gd name="T74" fmla="*/ 7 w 623"/>
                <a:gd name="T75" fmla="*/ 140 h 356"/>
                <a:gd name="T76" fmla="*/ 11 w 623"/>
                <a:gd name="T77" fmla="*/ 104 h 356"/>
                <a:gd name="T78" fmla="*/ 14 w 623"/>
                <a:gd name="T79" fmla="*/ 67 h 356"/>
                <a:gd name="T80" fmla="*/ 15 w 623"/>
                <a:gd name="T81" fmla="*/ 32 h 356"/>
                <a:gd name="T82" fmla="*/ 15 w 623"/>
                <a:gd name="T8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3" h="356">
                  <a:moveTo>
                    <a:pt x="15" y="0"/>
                  </a:moveTo>
                  <a:lnTo>
                    <a:pt x="51" y="34"/>
                  </a:lnTo>
                  <a:lnTo>
                    <a:pt x="90" y="63"/>
                  </a:lnTo>
                  <a:lnTo>
                    <a:pt x="132" y="87"/>
                  </a:lnTo>
                  <a:lnTo>
                    <a:pt x="176" y="107"/>
                  </a:lnTo>
                  <a:lnTo>
                    <a:pt x="224" y="122"/>
                  </a:lnTo>
                  <a:lnTo>
                    <a:pt x="272" y="131"/>
                  </a:lnTo>
                  <a:lnTo>
                    <a:pt x="322" y="134"/>
                  </a:lnTo>
                  <a:lnTo>
                    <a:pt x="371" y="131"/>
                  </a:lnTo>
                  <a:lnTo>
                    <a:pt x="419" y="122"/>
                  </a:lnTo>
                  <a:lnTo>
                    <a:pt x="465" y="108"/>
                  </a:lnTo>
                  <a:lnTo>
                    <a:pt x="508" y="90"/>
                  </a:lnTo>
                  <a:lnTo>
                    <a:pt x="549" y="66"/>
                  </a:lnTo>
                  <a:lnTo>
                    <a:pt x="588" y="38"/>
                  </a:lnTo>
                  <a:lnTo>
                    <a:pt x="623" y="7"/>
                  </a:lnTo>
                  <a:lnTo>
                    <a:pt x="603" y="33"/>
                  </a:lnTo>
                  <a:lnTo>
                    <a:pt x="578" y="61"/>
                  </a:lnTo>
                  <a:lnTo>
                    <a:pt x="550" y="91"/>
                  </a:lnTo>
                  <a:lnTo>
                    <a:pt x="518" y="122"/>
                  </a:lnTo>
                  <a:lnTo>
                    <a:pt x="483" y="153"/>
                  </a:lnTo>
                  <a:lnTo>
                    <a:pt x="445" y="184"/>
                  </a:lnTo>
                  <a:lnTo>
                    <a:pt x="406" y="214"/>
                  </a:lnTo>
                  <a:lnTo>
                    <a:pt x="364" y="242"/>
                  </a:lnTo>
                  <a:lnTo>
                    <a:pt x="322" y="269"/>
                  </a:lnTo>
                  <a:lnTo>
                    <a:pt x="278" y="294"/>
                  </a:lnTo>
                  <a:lnTo>
                    <a:pt x="233" y="315"/>
                  </a:lnTo>
                  <a:lnTo>
                    <a:pt x="189" y="333"/>
                  </a:lnTo>
                  <a:lnTo>
                    <a:pt x="143" y="347"/>
                  </a:lnTo>
                  <a:lnTo>
                    <a:pt x="99" y="356"/>
                  </a:lnTo>
                  <a:lnTo>
                    <a:pt x="74" y="329"/>
                  </a:lnTo>
                  <a:lnTo>
                    <a:pt x="53" y="299"/>
                  </a:lnTo>
                  <a:lnTo>
                    <a:pt x="36" y="267"/>
                  </a:lnTo>
                  <a:lnTo>
                    <a:pt x="24" y="233"/>
                  </a:lnTo>
                  <a:lnTo>
                    <a:pt x="17" y="198"/>
                  </a:lnTo>
                  <a:lnTo>
                    <a:pt x="14" y="188"/>
                  </a:lnTo>
                  <a:lnTo>
                    <a:pt x="8" y="179"/>
                  </a:lnTo>
                  <a:lnTo>
                    <a:pt x="0" y="173"/>
                  </a:lnTo>
                  <a:lnTo>
                    <a:pt x="7" y="140"/>
                  </a:lnTo>
                  <a:lnTo>
                    <a:pt x="11" y="104"/>
                  </a:lnTo>
                  <a:lnTo>
                    <a:pt x="14" y="67"/>
                  </a:lnTo>
                  <a:lnTo>
                    <a:pt x="15" y="32"/>
                  </a:lnTo>
                  <a:lnTo>
                    <a:pt x="15" y="0"/>
                  </a:lnTo>
                  <a:close/>
                </a:path>
              </a:pathLst>
            </a:custGeom>
            <a:solidFill>
              <a:srgbClr val="F8AB6B"/>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40" name="Freeform 99">
              <a:extLst>
                <a:ext uri="{FF2B5EF4-FFF2-40B4-BE49-F238E27FC236}">
                  <a16:creationId xmlns:a16="http://schemas.microsoft.com/office/drawing/2014/main" id="{69B2076B-5A11-4488-8A22-26D90BE5C7F4}"/>
                </a:ext>
              </a:extLst>
            </p:cNvPr>
            <p:cNvSpPr>
              <a:spLocks/>
            </p:cNvSpPr>
            <p:nvPr/>
          </p:nvSpPr>
          <p:spPr bwMode="auto">
            <a:xfrm>
              <a:off x="4286" y="840"/>
              <a:ext cx="205" cy="68"/>
            </a:xfrm>
            <a:custGeom>
              <a:avLst/>
              <a:gdLst>
                <a:gd name="T0" fmla="*/ 491 w 1639"/>
                <a:gd name="T1" fmla="*/ 2 h 546"/>
                <a:gd name="T2" fmla="*/ 510 w 1639"/>
                <a:gd name="T3" fmla="*/ 17 h 546"/>
                <a:gd name="T4" fmla="*/ 521 w 1639"/>
                <a:gd name="T5" fmla="*/ 66 h 546"/>
                <a:gd name="T6" fmla="*/ 551 w 1639"/>
                <a:gd name="T7" fmla="*/ 134 h 546"/>
                <a:gd name="T8" fmla="*/ 599 w 1639"/>
                <a:gd name="T9" fmla="*/ 191 h 546"/>
                <a:gd name="T10" fmla="*/ 662 w 1639"/>
                <a:gd name="T11" fmla="*/ 235 h 546"/>
                <a:gd name="T12" fmla="*/ 737 w 1639"/>
                <a:gd name="T13" fmla="*/ 263 h 546"/>
                <a:gd name="T14" fmla="*/ 819 w 1639"/>
                <a:gd name="T15" fmla="*/ 273 h 546"/>
                <a:gd name="T16" fmla="*/ 902 w 1639"/>
                <a:gd name="T17" fmla="*/ 263 h 546"/>
                <a:gd name="T18" fmla="*/ 977 w 1639"/>
                <a:gd name="T19" fmla="*/ 235 h 546"/>
                <a:gd name="T20" fmla="*/ 1039 w 1639"/>
                <a:gd name="T21" fmla="*/ 191 h 546"/>
                <a:gd name="T22" fmla="*/ 1087 w 1639"/>
                <a:gd name="T23" fmla="*/ 134 h 546"/>
                <a:gd name="T24" fmla="*/ 1118 w 1639"/>
                <a:gd name="T25" fmla="*/ 66 h 546"/>
                <a:gd name="T26" fmla="*/ 1129 w 1639"/>
                <a:gd name="T27" fmla="*/ 18 h 546"/>
                <a:gd name="T28" fmla="*/ 1146 w 1639"/>
                <a:gd name="T29" fmla="*/ 2 h 546"/>
                <a:gd name="T30" fmla="*/ 1161 w 1639"/>
                <a:gd name="T31" fmla="*/ 0 h 546"/>
                <a:gd name="T32" fmla="*/ 1166 w 1639"/>
                <a:gd name="T33" fmla="*/ 0 h 546"/>
                <a:gd name="T34" fmla="*/ 1442 w 1639"/>
                <a:gd name="T35" fmla="*/ 42 h 546"/>
                <a:gd name="T36" fmla="*/ 1507 w 1639"/>
                <a:gd name="T37" fmla="*/ 70 h 546"/>
                <a:gd name="T38" fmla="*/ 1559 w 1639"/>
                <a:gd name="T39" fmla="*/ 111 h 546"/>
                <a:gd name="T40" fmla="*/ 1598 w 1639"/>
                <a:gd name="T41" fmla="*/ 164 h 546"/>
                <a:gd name="T42" fmla="*/ 1624 w 1639"/>
                <a:gd name="T43" fmla="*/ 222 h 546"/>
                <a:gd name="T44" fmla="*/ 1637 w 1639"/>
                <a:gd name="T45" fmla="*/ 282 h 546"/>
                <a:gd name="T46" fmla="*/ 1639 w 1639"/>
                <a:gd name="T47" fmla="*/ 443 h 546"/>
                <a:gd name="T48" fmla="*/ 1627 w 1639"/>
                <a:gd name="T49" fmla="*/ 488 h 546"/>
                <a:gd name="T50" fmla="*/ 1597 w 1639"/>
                <a:gd name="T51" fmla="*/ 523 h 546"/>
                <a:gd name="T52" fmla="*/ 1553 w 1639"/>
                <a:gd name="T53" fmla="*/ 543 h 546"/>
                <a:gd name="T54" fmla="*/ 111 w 1639"/>
                <a:gd name="T55" fmla="*/ 546 h 546"/>
                <a:gd name="T56" fmla="*/ 63 w 1639"/>
                <a:gd name="T57" fmla="*/ 535 h 546"/>
                <a:gd name="T58" fmla="*/ 25 w 1639"/>
                <a:gd name="T59" fmla="*/ 508 h 546"/>
                <a:gd name="T60" fmla="*/ 3 w 1639"/>
                <a:gd name="T61" fmla="*/ 466 h 546"/>
                <a:gd name="T62" fmla="*/ 0 w 1639"/>
                <a:gd name="T63" fmla="*/ 311 h 546"/>
                <a:gd name="T64" fmla="*/ 7 w 1639"/>
                <a:gd name="T65" fmla="*/ 252 h 546"/>
                <a:gd name="T66" fmla="*/ 26 w 1639"/>
                <a:gd name="T67" fmla="*/ 193 h 546"/>
                <a:gd name="T68" fmla="*/ 59 w 1639"/>
                <a:gd name="T69" fmla="*/ 136 h 546"/>
                <a:gd name="T70" fmla="*/ 104 w 1639"/>
                <a:gd name="T71" fmla="*/ 89 h 546"/>
                <a:gd name="T72" fmla="*/ 163 w 1639"/>
                <a:gd name="T73" fmla="*/ 54 h 546"/>
                <a:gd name="T74" fmla="*/ 201 w 1639"/>
                <a:gd name="T75" fmla="*/ 41 h 546"/>
                <a:gd name="T76" fmla="*/ 479 w 1639"/>
                <a:gd name="T77"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9" h="546">
                  <a:moveTo>
                    <a:pt x="479" y="0"/>
                  </a:moveTo>
                  <a:lnTo>
                    <a:pt x="491" y="2"/>
                  </a:lnTo>
                  <a:lnTo>
                    <a:pt x="502" y="8"/>
                  </a:lnTo>
                  <a:lnTo>
                    <a:pt x="510" y="17"/>
                  </a:lnTo>
                  <a:lnTo>
                    <a:pt x="514" y="30"/>
                  </a:lnTo>
                  <a:lnTo>
                    <a:pt x="521" y="66"/>
                  </a:lnTo>
                  <a:lnTo>
                    <a:pt x="534" y="101"/>
                  </a:lnTo>
                  <a:lnTo>
                    <a:pt x="551" y="134"/>
                  </a:lnTo>
                  <a:lnTo>
                    <a:pt x="573" y="164"/>
                  </a:lnTo>
                  <a:lnTo>
                    <a:pt x="599" y="191"/>
                  </a:lnTo>
                  <a:lnTo>
                    <a:pt x="629" y="215"/>
                  </a:lnTo>
                  <a:lnTo>
                    <a:pt x="662" y="235"/>
                  </a:lnTo>
                  <a:lnTo>
                    <a:pt x="699" y="251"/>
                  </a:lnTo>
                  <a:lnTo>
                    <a:pt x="737" y="263"/>
                  </a:lnTo>
                  <a:lnTo>
                    <a:pt x="777" y="270"/>
                  </a:lnTo>
                  <a:lnTo>
                    <a:pt x="819" y="273"/>
                  </a:lnTo>
                  <a:lnTo>
                    <a:pt x="861" y="270"/>
                  </a:lnTo>
                  <a:lnTo>
                    <a:pt x="902" y="263"/>
                  </a:lnTo>
                  <a:lnTo>
                    <a:pt x="940" y="251"/>
                  </a:lnTo>
                  <a:lnTo>
                    <a:pt x="977" y="235"/>
                  </a:lnTo>
                  <a:lnTo>
                    <a:pt x="1010" y="215"/>
                  </a:lnTo>
                  <a:lnTo>
                    <a:pt x="1039" y="191"/>
                  </a:lnTo>
                  <a:lnTo>
                    <a:pt x="1065" y="164"/>
                  </a:lnTo>
                  <a:lnTo>
                    <a:pt x="1087" y="134"/>
                  </a:lnTo>
                  <a:lnTo>
                    <a:pt x="1105" y="101"/>
                  </a:lnTo>
                  <a:lnTo>
                    <a:pt x="1118" y="66"/>
                  </a:lnTo>
                  <a:lnTo>
                    <a:pt x="1125" y="30"/>
                  </a:lnTo>
                  <a:lnTo>
                    <a:pt x="1129" y="18"/>
                  </a:lnTo>
                  <a:lnTo>
                    <a:pt x="1136" y="8"/>
                  </a:lnTo>
                  <a:lnTo>
                    <a:pt x="1146" y="2"/>
                  </a:lnTo>
                  <a:lnTo>
                    <a:pt x="1159" y="0"/>
                  </a:lnTo>
                  <a:lnTo>
                    <a:pt x="1161" y="0"/>
                  </a:lnTo>
                  <a:lnTo>
                    <a:pt x="1163" y="0"/>
                  </a:lnTo>
                  <a:lnTo>
                    <a:pt x="1166" y="0"/>
                  </a:lnTo>
                  <a:lnTo>
                    <a:pt x="1438" y="41"/>
                  </a:lnTo>
                  <a:lnTo>
                    <a:pt x="1442" y="42"/>
                  </a:lnTo>
                  <a:lnTo>
                    <a:pt x="1476" y="54"/>
                  </a:lnTo>
                  <a:lnTo>
                    <a:pt x="1507" y="70"/>
                  </a:lnTo>
                  <a:lnTo>
                    <a:pt x="1535" y="89"/>
                  </a:lnTo>
                  <a:lnTo>
                    <a:pt x="1559" y="111"/>
                  </a:lnTo>
                  <a:lnTo>
                    <a:pt x="1580" y="136"/>
                  </a:lnTo>
                  <a:lnTo>
                    <a:pt x="1598" y="164"/>
                  </a:lnTo>
                  <a:lnTo>
                    <a:pt x="1612" y="193"/>
                  </a:lnTo>
                  <a:lnTo>
                    <a:pt x="1624" y="222"/>
                  </a:lnTo>
                  <a:lnTo>
                    <a:pt x="1632" y="252"/>
                  </a:lnTo>
                  <a:lnTo>
                    <a:pt x="1637" y="282"/>
                  </a:lnTo>
                  <a:lnTo>
                    <a:pt x="1639" y="311"/>
                  </a:lnTo>
                  <a:lnTo>
                    <a:pt x="1639" y="443"/>
                  </a:lnTo>
                  <a:lnTo>
                    <a:pt x="1636" y="466"/>
                  </a:lnTo>
                  <a:lnTo>
                    <a:pt x="1627" y="488"/>
                  </a:lnTo>
                  <a:lnTo>
                    <a:pt x="1614" y="508"/>
                  </a:lnTo>
                  <a:lnTo>
                    <a:pt x="1597" y="523"/>
                  </a:lnTo>
                  <a:lnTo>
                    <a:pt x="1576" y="535"/>
                  </a:lnTo>
                  <a:lnTo>
                    <a:pt x="1553" y="543"/>
                  </a:lnTo>
                  <a:lnTo>
                    <a:pt x="1527" y="546"/>
                  </a:lnTo>
                  <a:lnTo>
                    <a:pt x="111" y="546"/>
                  </a:lnTo>
                  <a:lnTo>
                    <a:pt x="86" y="543"/>
                  </a:lnTo>
                  <a:lnTo>
                    <a:pt x="63" y="535"/>
                  </a:lnTo>
                  <a:lnTo>
                    <a:pt x="42" y="523"/>
                  </a:lnTo>
                  <a:lnTo>
                    <a:pt x="25" y="508"/>
                  </a:lnTo>
                  <a:lnTo>
                    <a:pt x="11" y="488"/>
                  </a:lnTo>
                  <a:lnTo>
                    <a:pt x="3" y="466"/>
                  </a:lnTo>
                  <a:lnTo>
                    <a:pt x="0" y="443"/>
                  </a:lnTo>
                  <a:lnTo>
                    <a:pt x="0" y="311"/>
                  </a:lnTo>
                  <a:lnTo>
                    <a:pt x="2" y="282"/>
                  </a:lnTo>
                  <a:lnTo>
                    <a:pt x="7" y="252"/>
                  </a:lnTo>
                  <a:lnTo>
                    <a:pt x="15" y="222"/>
                  </a:lnTo>
                  <a:lnTo>
                    <a:pt x="26" y="193"/>
                  </a:lnTo>
                  <a:lnTo>
                    <a:pt x="41" y="164"/>
                  </a:lnTo>
                  <a:lnTo>
                    <a:pt x="59" y="136"/>
                  </a:lnTo>
                  <a:lnTo>
                    <a:pt x="80" y="111"/>
                  </a:lnTo>
                  <a:lnTo>
                    <a:pt x="104" y="89"/>
                  </a:lnTo>
                  <a:lnTo>
                    <a:pt x="133" y="70"/>
                  </a:lnTo>
                  <a:lnTo>
                    <a:pt x="163" y="54"/>
                  </a:lnTo>
                  <a:lnTo>
                    <a:pt x="197" y="42"/>
                  </a:lnTo>
                  <a:lnTo>
                    <a:pt x="201" y="41"/>
                  </a:lnTo>
                  <a:lnTo>
                    <a:pt x="473" y="0"/>
                  </a:lnTo>
                  <a:lnTo>
                    <a:pt x="479" y="0"/>
                  </a:lnTo>
                  <a:close/>
                </a:path>
              </a:pathLst>
            </a:custGeom>
            <a:solidFill>
              <a:srgbClr val="00AB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41" name="Freeform 100">
              <a:extLst>
                <a:ext uri="{FF2B5EF4-FFF2-40B4-BE49-F238E27FC236}">
                  <a16:creationId xmlns:a16="http://schemas.microsoft.com/office/drawing/2014/main" id="{398D75D4-422D-419A-94E1-A0893E04FFDB}"/>
                </a:ext>
              </a:extLst>
            </p:cNvPr>
            <p:cNvSpPr>
              <a:spLocks/>
            </p:cNvSpPr>
            <p:nvPr/>
          </p:nvSpPr>
          <p:spPr bwMode="auto">
            <a:xfrm>
              <a:off x="4333" y="729"/>
              <a:ext cx="111" cy="106"/>
            </a:xfrm>
            <a:custGeom>
              <a:avLst/>
              <a:gdLst>
                <a:gd name="T0" fmla="*/ 171 w 889"/>
                <a:gd name="T1" fmla="*/ 0 h 854"/>
                <a:gd name="T2" fmla="*/ 752 w 889"/>
                <a:gd name="T3" fmla="*/ 0 h 854"/>
                <a:gd name="T4" fmla="*/ 779 w 889"/>
                <a:gd name="T5" fmla="*/ 3 h 854"/>
                <a:gd name="T6" fmla="*/ 804 w 889"/>
                <a:gd name="T7" fmla="*/ 11 h 854"/>
                <a:gd name="T8" fmla="*/ 828 w 889"/>
                <a:gd name="T9" fmla="*/ 25 h 854"/>
                <a:gd name="T10" fmla="*/ 848 w 889"/>
                <a:gd name="T11" fmla="*/ 41 h 854"/>
                <a:gd name="T12" fmla="*/ 865 w 889"/>
                <a:gd name="T13" fmla="*/ 61 h 854"/>
                <a:gd name="T14" fmla="*/ 878 w 889"/>
                <a:gd name="T15" fmla="*/ 85 h 854"/>
                <a:gd name="T16" fmla="*/ 886 w 889"/>
                <a:gd name="T17" fmla="*/ 110 h 854"/>
                <a:gd name="T18" fmla="*/ 889 w 889"/>
                <a:gd name="T19" fmla="*/ 137 h 854"/>
                <a:gd name="T20" fmla="*/ 889 w 889"/>
                <a:gd name="T21" fmla="*/ 377 h 854"/>
                <a:gd name="T22" fmla="*/ 886 w 889"/>
                <a:gd name="T23" fmla="*/ 432 h 854"/>
                <a:gd name="T24" fmla="*/ 877 w 889"/>
                <a:gd name="T25" fmla="*/ 486 h 854"/>
                <a:gd name="T26" fmla="*/ 863 w 889"/>
                <a:gd name="T27" fmla="*/ 537 h 854"/>
                <a:gd name="T28" fmla="*/ 843 w 889"/>
                <a:gd name="T29" fmla="*/ 586 h 854"/>
                <a:gd name="T30" fmla="*/ 819 w 889"/>
                <a:gd name="T31" fmla="*/ 632 h 854"/>
                <a:gd name="T32" fmla="*/ 790 w 889"/>
                <a:gd name="T33" fmla="*/ 674 h 854"/>
                <a:gd name="T34" fmla="*/ 758 w 889"/>
                <a:gd name="T35" fmla="*/ 714 h 854"/>
                <a:gd name="T36" fmla="*/ 722 w 889"/>
                <a:gd name="T37" fmla="*/ 749 h 854"/>
                <a:gd name="T38" fmla="*/ 682 w 889"/>
                <a:gd name="T39" fmla="*/ 779 h 854"/>
                <a:gd name="T40" fmla="*/ 640 w 889"/>
                <a:gd name="T41" fmla="*/ 805 h 854"/>
                <a:gd name="T42" fmla="*/ 594 w 889"/>
                <a:gd name="T43" fmla="*/ 826 h 854"/>
                <a:gd name="T44" fmla="*/ 546 w 889"/>
                <a:gd name="T45" fmla="*/ 841 h 854"/>
                <a:gd name="T46" fmla="*/ 496 w 889"/>
                <a:gd name="T47" fmla="*/ 850 h 854"/>
                <a:gd name="T48" fmla="*/ 444 w 889"/>
                <a:gd name="T49" fmla="*/ 854 h 854"/>
                <a:gd name="T50" fmla="*/ 393 w 889"/>
                <a:gd name="T51" fmla="*/ 850 h 854"/>
                <a:gd name="T52" fmla="*/ 343 w 889"/>
                <a:gd name="T53" fmla="*/ 841 h 854"/>
                <a:gd name="T54" fmla="*/ 294 w 889"/>
                <a:gd name="T55" fmla="*/ 826 h 854"/>
                <a:gd name="T56" fmla="*/ 249 w 889"/>
                <a:gd name="T57" fmla="*/ 805 h 854"/>
                <a:gd name="T58" fmla="*/ 207 w 889"/>
                <a:gd name="T59" fmla="*/ 779 h 854"/>
                <a:gd name="T60" fmla="*/ 167 w 889"/>
                <a:gd name="T61" fmla="*/ 749 h 854"/>
                <a:gd name="T62" fmla="*/ 131 w 889"/>
                <a:gd name="T63" fmla="*/ 714 h 854"/>
                <a:gd name="T64" fmla="*/ 99 w 889"/>
                <a:gd name="T65" fmla="*/ 674 h 854"/>
                <a:gd name="T66" fmla="*/ 70 w 889"/>
                <a:gd name="T67" fmla="*/ 632 h 854"/>
                <a:gd name="T68" fmla="*/ 46 w 889"/>
                <a:gd name="T69" fmla="*/ 586 h 854"/>
                <a:gd name="T70" fmla="*/ 27 w 889"/>
                <a:gd name="T71" fmla="*/ 537 h 854"/>
                <a:gd name="T72" fmla="*/ 12 w 889"/>
                <a:gd name="T73" fmla="*/ 486 h 854"/>
                <a:gd name="T74" fmla="*/ 3 w 889"/>
                <a:gd name="T75" fmla="*/ 432 h 854"/>
                <a:gd name="T76" fmla="*/ 0 w 889"/>
                <a:gd name="T77" fmla="*/ 377 h 854"/>
                <a:gd name="T78" fmla="*/ 0 w 889"/>
                <a:gd name="T79" fmla="*/ 171 h 854"/>
                <a:gd name="T80" fmla="*/ 3 w 889"/>
                <a:gd name="T81" fmla="*/ 141 h 854"/>
                <a:gd name="T82" fmla="*/ 11 w 889"/>
                <a:gd name="T83" fmla="*/ 112 h 854"/>
                <a:gd name="T84" fmla="*/ 23 w 889"/>
                <a:gd name="T85" fmla="*/ 86 h 854"/>
                <a:gd name="T86" fmla="*/ 41 w 889"/>
                <a:gd name="T87" fmla="*/ 62 h 854"/>
                <a:gd name="T88" fmla="*/ 62 w 889"/>
                <a:gd name="T89" fmla="*/ 41 h 854"/>
                <a:gd name="T90" fmla="*/ 86 w 889"/>
                <a:gd name="T91" fmla="*/ 25 h 854"/>
                <a:gd name="T92" fmla="*/ 112 w 889"/>
                <a:gd name="T93" fmla="*/ 11 h 854"/>
                <a:gd name="T94" fmla="*/ 141 w 889"/>
                <a:gd name="T95" fmla="*/ 3 h 854"/>
                <a:gd name="T96" fmla="*/ 171 w 889"/>
                <a:gd name="T9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9" h="854">
                  <a:moveTo>
                    <a:pt x="171" y="0"/>
                  </a:moveTo>
                  <a:lnTo>
                    <a:pt x="752" y="0"/>
                  </a:lnTo>
                  <a:lnTo>
                    <a:pt x="779" y="3"/>
                  </a:lnTo>
                  <a:lnTo>
                    <a:pt x="804" y="11"/>
                  </a:lnTo>
                  <a:lnTo>
                    <a:pt x="828" y="25"/>
                  </a:lnTo>
                  <a:lnTo>
                    <a:pt x="848" y="41"/>
                  </a:lnTo>
                  <a:lnTo>
                    <a:pt x="865" y="61"/>
                  </a:lnTo>
                  <a:lnTo>
                    <a:pt x="878" y="85"/>
                  </a:lnTo>
                  <a:lnTo>
                    <a:pt x="886" y="110"/>
                  </a:lnTo>
                  <a:lnTo>
                    <a:pt x="889" y="137"/>
                  </a:lnTo>
                  <a:lnTo>
                    <a:pt x="889" y="377"/>
                  </a:lnTo>
                  <a:lnTo>
                    <a:pt x="886" y="432"/>
                  </a:lnTo>
                  <a:lnTo>
                    <a:pt x="877" y="486"/>
                  </a:lnTo>
                  <a:lnTo>
                    <a:pt x="863" y="537"/>
                  </a:lnTo>
                  <a:lnTo>
                    <a:pt x="843" y="586"/>
                  </a:lnTo>
                  <a:lnTo>
                    <a:pt x="819" y="632"/>
                  </a:lnTo>
                  <a:lnTo>
                    <a:pt x="790" y="674"/>
                  </a:lnTo>
                  <a:lnTo>
                    <a:pt x="758" y="714"/>
                  </a:lnTo>
                  <a:lnTo>
                    <a:pt x="722" y="749"/>
                  </a:lnTo>
                  <a:lnTo>
                    <a:pt x="682" y="779"/>
                  </a:lnTo>
                  <a:lnTo>
                    <a:pt x="640" y="805"/>
                  </a:lnTo>
                  <a:lnTo>
                    <a:pt x="594" y="826"/>
                  </a:lnTo>
                  <a:lnTo>
                    <a:pt x="546" y="841"/>
                  </a:lnTo>
                  <a:lnTo>
                    <a:pt x="496" y="850"/>
                  </a:lnTo>
                  <a:lnTo>
                    <a:pt x="444" y="854"/>
                  </a:lnTo>
                  <a:lnTo>
                    <a:pt x="393" y="850"/>
                  </a:lnTo>
                  <a:lnTo>
                    <a:pt x="343" y="841"/>
                  </a:lnTo>
                  <a:lnTo>
                    <a:pt x="294" y="826"/>
                  </a:lnTo>
                  <a:lnTo>
                    <a:pt x="249" y="805"/>
                  </a:lnTo>
                  <a:lnTo>
                    <a:pt x="207" y="779"/>
                  </a:lnTo>
                  <a:lnTo>
                    <a:pt x="167" y="749"/>
                  </a:lnTo>
                  <a:lnTo>
                    <a:pt x="131" y="714"/>
                  </a:lnTo>
                  <a:lnTo>
                    <a:pt x="99" y="674"/>
                  </a:lnTo>
                  <a:lnTo>
                    <a:pt x="70" y="632"/>
                  </a:lnTo>
                  <a:lnTo>
                    <a:pt x="46" y="586"/>
                  </a:lnTo>
                  <a:lnTo>
                    <a:pt x="27" y="537"/>
                  </a:lnTo>
                  <a:lnTo>
                    <a:pt x="12" y="486"/>
                  </a:lnTo>
                  <a:lnTo>
                    <a:pt x="3" y="432"/>
                  </a:lnTo>
                  <a:lnTo>
                    <a:pt x="0" y="377"/>
                  </a:lnTo>
                  <a:lnTo>
                    <a:pt x="0" y="171"/>
                  </a:lnTo>
                  <a:lnTo>
                    <a:pt x="3" y="141"/>
                  </a:lnTo>
                  <a:lnTo>
                    <a:pt x="11" y="112"/>
                  </a:lnTo>
                  <a:lnTo>
                    <a:pt x="23" y="86"/>
                  </a:lnTo>
                  <a:lnTo>
                    <a:pt x="41" y="62"/>
                  </a:lnTo>
                  <a:lnTo>
                    <a:pt x="62" y="41"/>
                  </a:lnTo>
                  <a:lnTo>
                    <a:pt x="86" y="25"/>
                  </a:lnTo>
                  <a:lnTo>
                    <a:pt x="112" y="11"/>
                  </a:lnTo>
                  <a:lnTo>
                    <a:pt x="141" y="3"/>
                  </a:lnTo>
                  <a:lnTo>
                    <a:pt x="171" y="0"/>
                  </a:lnTo>
                  <a:close/>
                </a:path>
              </a:pathLst>
            </a:custGeom>
            <a:solidFill>
              <a:srgbClr val="FDC88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42" name="Freeform 101">
              <a:extLst>
                <a:ext uri="{FF2B5EF4-FFF2-40B4-BE49-F238E27FC236}">
                  <a16:creationId xmlns:a16="http://schemas.microsoft.com/office/drawing/2014/main" id="{624D2FE5-7F3D-4BDF-9675-7D0AA2029CD2}"/>
                </a:ext>
              </a:extLst>
            </p:cNvPr>
            <p:cNvSpPr>
              <a:spLocks/>
            </p:cNvSpPr>
            <p:nvPr/>
          </p:nvSpPr>
          <p:spPr bwMode="auto">
            <a:xfrm>
              <a:off x="4320" y="682"/>
              <a:ext cx="137" cy="92"/>
            </a:xfrm>
            <a:custGeom>
              <a:avLst/>
              <a:gdLst>
                <a:gd name="T0" fmla="*/ 786 w 1093"/>
                <a:gd name="T1" fmla="*/ 0 h 741"/>
                <a:gd name="T2" fmla="*/ 867 w 1093"/>
                <a:gd name="T3" fmla="*/ 11 h 741"/>
                <a:gd name="T4" fmla="*/ 940 w 1093"/>
                <a:gd name="T5" fmla="*/ 42 h 741"/>
                <a:gd name="T6" fmla="*/ 1003 w 1093"/>
                <a:gd name="T7" fmla="*/ 91 h 741"/>
                <a:gd name="T8" fmla="*/ 1051 w 1093"/>
                <a:gd name="T9" fmla="*/ 153 h 741"/>
                <a:gd name="T10" fmla="*/ 1082 w 1093"/>
                <a:gd name="T11" fmla="*/ 226 h 741"/>
                <a:gd name="T12" fmla="*/ 1093 w 1093"/>
                <a:gd name="T13" fmla="*/ 307 h 741"/>
                <a:gd name="T14" fmla="*/ 1090 w 1093"/>
                <a:gd name="T15" fmla="*/ 550 h 741"/>
                <a:gd name="T16" fmla="*/ 1073 w 1093"/>
                <a:gd name="T17" fmla="*/ 620 h 741"/>
                <a:gd name="T18" fmla="*/ 1039 w 1093"/>
                <a:gd name="T19" fmla="*/ 685 h 741"/>
                <a:gd name="T20" fmla="*/ 991 w 1093"/>
                <a:gd name="T21" fmla="*/ 741 h 741"/>
                <a:gd name="T22" fmla="*/ 988 w 1093"/>
                <a:gd name="T23" fmla="*/ 485 h 741"/>
                <a:gd name="T24" fmla="*/ 967 w 1093"/>
                <a:gd name="T25" fmla="*/ 436 h 741"/>
                <a:gd name="T26" fmla="*/ 930 w 1093"/>
                <a:gd name="T27" fmla="*/ 400 h 741"/>
                <a:gd name="T28" fmla="*/ 881 w 1093"/>
                <a:gd name="T29" fmla="*/ 378 h 741"/>
                <a:gd name="T30" fmla="*/ 273 w 1093"/>
                <a:gd name="T31" fmla="*/ 375 h 741"/>
                <a:gd name="T32" fmla="*/ 214 w 1093"/>
                <a:gd name="T33" fmla="*/ 386 h 741"/>
                <a:gd name="T34" fmla="*/ 164 w 1093"/>
                <a:gd name="T35" fmla="*/ 416 h 741"/>
                <a:gd name="T36" fmla="*/ 125 w 1093"/>
                <a:gd name="T37" fmla="*/ 461 h 741"/>
                <a:gd name="T38" fmla="*/ 105 w 1093"/>
                <a:gd name="T39" fmla="*/ 516 h 741"/>
                <a:gd name="T40" fmla="*/ 102 w 1093"/>
                <a:gd name="T41" fmla="*/ 741 h 741"/>
                <a:gd name="T42" fmla="*/ 54 w 1093"/>
                <a:gd name="T43" fmla="*/ 685 h 741"/>
                <a:gd name="T44" fmla="*/ 20 w 1093"/>
                <a:gd name="T45" fmla="*/ 620 h 741"/>
                <a:gd name="T46" fmla="*/ 2 w 1093"/>
                <a:gd name="T47" fmla="*/ 550 h 741"/>
                <a:gd name="T48" fmla="*/ 0 w 1093"/>
                <a:gd name="T49" fmla="*/ 341 h 741"/>
                <a:gd name="T50" fmla="*/ 11 w 1093"/>
                <a:gd name="T51" fmla="*/ 272 h 741"/>
                <a:gd name="T52" fmla="*/ 40 w 1093"/>
                <a:gd name="T53" fmla="*/ 210 h 741"/>
                <a:gd name="T54" fmla="*/ 84 w 1093"/>
                <a:gd name="T55" fmla="*/ 160 h 741"/>
                <a:gd name="T56" fmla="*/ 143 w 1093"/>
                <a:gd name="T57" fmla="*/ 124 h 741"/>
                <a:gd name="T58" fmla="*/ 209 w 1093"/>
                <a:gd name="T59" fmla="*/ 105 h 741"/>
                <a:gd name="T60" fmla="*/ 230 w 1093"/>
                <a:gd name="T61" fmla="*/ 58 h 741"/>
                <a:gd name="T62" fmla="*/ 267 w 1093"/>
                <a:gd name="T63" fmla="*/ 22 h 741"/>
                <a:gd name="T64" fmla="*/ 315 w 1093"/>
                <a:gd name="T65"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3" h="741">
                  <a:moveTo>
                    <a:pt x="341" y="0"/>
                  </a:moveTo>
                  <a:lnTo>
                    <a:pt x="786" y="0"/>
                  </a:lnTo>
                  <a:lnTo>
                    <a:pt x="827" y="3"/>
                  </a:lnTo>
                  <a:lnTo>
                    <a:pt x="867" y="11"/>
                  </a:lnTo>
                  <a:lnTo>
                    <a:pt x="905" y="24"/>
                  </a:lnTo>
                  <a:lnTo>
                    <a:pt x="940" y="42"/>
                  </a:lnTo>
                  <a:lnTo>
                    <a:pt x="973" y="65"/>
                  </a:lnTo>
                  <a:lnTo>
                    <a:pt x="1003" y="91"/>
                  </a:lnTo>
                  <a:lnTo>
                    <a:pt x="1029" y="120"/>
                  </a:lnTo>
                  <a:lnTo>
                    <a:pt x="1051" y="153"/>
                  </a:lnTo>
                  <a:lnTo>
                    <a:pt x="1069" y="188"/>
                  </a:lnTo>
                  <a:lnTo>
                    <a:pt x="1082" y="226"/>
                  </a:lnTo>
                  <a:lnTo>
                    <a:pt x="1090" y="266"/>
                  </a:lnTo>
                  <a:lnTo>
                    <a:pt x="1093" y="307"/>
                  </a:lnTo>
                  <a:lnTo>
                    <a:pt x="1093" y="512"/>
                  </a:lnTo>
                  <a:lnTo>
                    <a:pt x="1090" y="550"/>
                  </a:lnTo>
                  <a:lnTo>
                    <a:pt x="1084" y="586"/>
                  </a:lnTo>
                  <a:lnTo>
                    <a:pt x="1073" y="620"/>
                  </a:lnTo>
                  <a:lnTo>
                    <a:pt x="1058" y="654"/>
                  </a:lnTo>
                  <a:lnTo>
                    <a:pt x="1039" y="685"/>
                  </a:lnTo>
                  <a:lnTo>
                    <a:pt x="1017" y="714"/>
                  </a:lnTo>
                  <a:lnTo>
                    <a:pt x="991" y="741"/>
                  </a:lnTo>
                  <a:lnTo>
                    <a:pt x="991" y="512"/>
                  </a:lnTo>
                  <a:lnTo>
                    <a:pt x="988" y="485"/>
                  </a:lnTo>
                  <a:lnTo>
                    <a:pt x="980" y="459"/>
                  </a:lnTo>
                  <a:lnTo>
                    <a:pt x="967" y="436"/>
                  </a:lnTo>
                  <a:lnTo>
                    <a:pt x="950" y="416"/>
                  </a:lnTo>
                  <a:lnTo>
                    <a:pt x="930" y="400"/>
                  </a:lnTo>
                  <a:lnTo>
                    <a:pt x="906" y="386"/>
                  </a:lnTo>
                  <a:lnTo>
                    <a:pt x="881" y="378"/>
                  </a:lnTo>
                  <a:lnTo>
                    <a:pt x="854" y="375"/>
                  </a:lnTo>
                  <a:lnTo>
                    <a:pt x="273" y="375"/>
                  </a:lnTo>
                  <a:lnTo>
                    <a:pt x="243" y="378"/>
                  </a:lnTo>
                  <a:lnTo>
                    <a:pt x="214" y="386"/>
                  </a:lnTo>
                  <a:lnTo>
                    <a:pt x="188" y="400"/>
                  </a:lnTo>
                  <a:lnTo>
                    <a:pt x="164" y="416"/>
                  </a:lnTo>
                  <a:lnTo>
                    <a:pt x="143" y="437"/>
                  </a:lnTo>
                  <a:lnTo>
                    <a:pt x="125" y="461"/>
                  </a:lnTo>
                  <a:lnTo>
                    <a:pt x="113" y="487"/>
                  </a:lnTo>
                  <a:lnTo>
                    <a:pt x="105" y="516"/>
                  </a:lnTo>
                  <a:lnTo>
                    <a:pt x="102" y="546"/>
                  </a:lnTo>
                  <a:lnTo>
                    <a:pt x="102" y="741"/>
                  </a:lnTo>
                  <a:lnTo>
                    <a:pt x="76" y="714"/>
                  </a:lnTo>
                  <a:lnTo>
                    <a:pt x="54" y="685"/>
                  </a:lnTo>
                  <a:lnTo>
                    <a:pt x="35" y="654"/>
                  </a:lnTo>
                  <a:lnTo>
                    <a:pt x="20" y="620"/>
                  </a:lnTo>
                  <a:lnTo>
                    <a:pt x="9" y="586"/>
                  </a:lnTo>
                  <a:lnTo>
                    <a:pt x="2" y="550"/>
                  </a:lnTo>
                  <a:lnTo>
                    <a:pt x="0" y="512"/>
                  </a:lnTo>
                  <a:lnTo>
                    <a:pt x="0" y="341"/>
                  </a:lnTo>
                  <a:lnTo>
                    <a:pt x="3" y="306"/>
                  </a:lnTo>
                  <a:lnTo>
                    <a:pt x="11" y="272"/>
                  </a:lnTo>
                  <a:lnTo>
                    <a:pt x="23" y="240"/>
                  </a:lnTo>
                  <a:lnTo>
                    <a:pt x="40" y="210"/>
                  </a:lnTo>
                  <a:lnTo>
                    <a:pt x="60" y="183"/>
                  </a:lnTo>
                  <a:lnTo>
                    <a:pt x="84" y="160"/>
                  </a:lnTo>
                  <a:lnTo>
                    <a:pt x="112" y="140"/>
                  </a:lnTo>
                  <a:lnTo>
                    <a:pt x="143" y="124"/>
                  </a:lnTo>
                  <a:lnTo>
                    <a:pt x="175" y="112"/>
                  </a:lnTo>
                  <a:lnTo>
                    <a:pt x="209" y="105"/>
                  </a:lnTo>
                  <a:lnTo>
                    <a:pt x="218" y="81"/>
                  </a:lnTo>
                  <a:lnTo>
                    <a:pt x="230" y="58"/>
                  </a:lnTo>
                  <a:lnTo>
                    <a:pt x="247" y="38"/>
                  </a:lnTo>
                  <a:lnTo>
                    <a:pt x="267" y="22"/>
                  </a:lnTo>
                  <a:lnTo>
                    <a:pt x="290" y="10"/>
                  </a:lnTo>
                  <a:lnTo>
                    <a:pt x="315" y="3"/>
                  </a:lnTo>
                  <a:lnTo>
                    <a:pt x="341"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43" name="Freeform 102">
              <a:extLst>
                <a:ext uri="{FF2B5EF4-FFF2-40B4-BE49-F238E27FC236}">
                  <a16:creationId xmlns:a16="http://schemas.microsoft.com/office/drawing/2014/main" id="{8DB6B808-2C02-4C7D-9C9E-E322DD7A9DC0}"/>
                </a:ext>
              </a:extLst>
            </p:cNvPr>
            <p:cNvSpPr>
              <a:spLocks/>
            </p:cNvSpPr>
            <p:nvPr/>
          </p:nvSpPr>
          <p:spPr bwMode="auto">
            <a:xfrm>
              <a:off x="4223" y="831"/>
              <a:ext cx="122" cy="83"/>
            </a:xfrm>
            <a:custGeom>
              <a:avLst/>
              <a:gdLst>
                <a:gd name="T0" fmla="*/ 23 w 977"/>
                <a:gd name="T1" fmla="*/ 0 h 668"/>
                <a:gd name="T2" fmla="*/ 64 w 977"/>
                <a:gd name="T3" fmla="*/ 40 h 668"/>
                <a:gd name="T4" fmla="*/ 110 w 977"/>
                <a:gd name="T5" fmla="*/ 76 h 668"/>
                <a:gd name="T6" fmla="*/ 158 w 977"/>
                <a:gd name="T7" fmla="*/ 108 h 668"/>
                <a:gd name="T8" fmla="*/ 207 w 977"/>
                <a:gd name="T9" fmla="*/ 136 h 668"/>
                <a:gd name="T10" fmla="*/ 260 w 977"/>
                <a:gd name="T11" fmla="*/ 159 h 668"/>
                <a:gd name="T12" fmla="*/ 314 w 977"/>
                <a:gd name="T13" fmla="*/ 177 h 668"/>
                <a:gd name="T14" fmla="*/ 371 w 977"/>
                <a:gd name="T15" fmla="*/ 191 h 668"/>
                <a:gd name="T16" fmla="*/ 429 w 977"/>
                <a:gd name="T17" fmla="*/ 199 h 668"/>
                <a:gd name="T18" fmla="*/ 488 w 977"/>
                <a:gd name="T19" fmla="*/ 202 h 668"/>
                <a:gd name="T20" fmla="*/ 548 w 977"/>
                <a:gd name="T21" fmla="*/ 199 h 668"/>
                <a:gd name="T22" fmla="*/ 606 w 977"/>
                <a:gd name="T23" fmla="*/ 191 h 668"/>
                <a:gd name="T24" fmla="*/ 663 w 977"/>
                <a:gd name="T25" fmla="*/ 177 h 668"/>
                <a:gd name="T26" fmla="*/ 717 w 977"/>
                <a:gd name="T27" fmla="*/ 159 h 668"/>
                <a:gd name="T28" fmla="*/ 769 w 977"/>
                <a:gd name="T29" fmla="*/ 136 h 668"/>
                <a:gd name="T30" fmla="*/ 819 w 977"/>
                <a:gd name="T31" fmla="*/ 108 h 668"/>
                <a:gd name="T32" fmla="*/ 867 w 977"/>
                <a:gd name="T33" fmla="*/ 76 h 668"/>
                <a:gd name="T34" fmla="*/ 912 w 977"/>
                <a:gd name="T35" fmla="*/ 40 h 668"/>
                <a:gd name="T36" fmla="*/ 954 w 977"/>
                <a:gd name="T37" fmla="*/ 0 h 668"/>
                <a:gd name="T38" fmla="*/ 954 w 977"/>
                <a:gd name="T39" fmla="*/ 40 h 668"/>
                <a:gd name="T40" fmla="*/ 956 w 977"/>
                <a:gd name="T41" fmla="*/ 84 h 668"/>
                <a:gd name="T42" fmla="*/ 958 w 977"/>
                <a:gd name="T43" fmla="*/ 129 h 668"/>
                <a:gd name="T44" fmla="*/ 962 w 977"/>
                <a:gd name="T45" fmla="*/ 175 h 668"/>
                <a:gd name="T46" fmla="*/ 968 w 977"/>
                <a:gd name="T47" fmla="*/ 220 h 668"/>
                <a:gd name="T48" fmla="*/ 977 w 977"/>
                <a:gd name="T49" fmla="*/ 263 h 668"/>
                <a:gd name="T50" fmla="*/ 965 w 977"/>
                <a:gd name="T51" fmla="*/ 272 h 668"/>
                <a:gd name="T52" fmla="*/ 956 w 977"/>
                <a:gd name="T53" fmla="*/ 285 h 668"/>
                <a:gd name="T54" fmla="*/ 952 w 977"/>
                <a:gd name="T55" fmla="*/ 300 h 668"/>
                <a:gd name="T56" fmla="*/ 943 w 977"/>
                <a:gd name="T57" fmla="*/ 347 h 668"/>
                <a:gd name="T58" fmla="*/ 928 w 977"/>
                <a:gd name="T59" fmla="*/ 392 h 668"/>
                <a:gd name="T60" fmla="*/ 908 w 977"/>
                <a:gd name="T61" fmla="*/ 435 h 668"/>
                <a:gd name="T62" fmla="*/ 882 w 977"/>
                <a:gd name="T63" fmla="*/ 475 h 668"/>
                <a:gd name="T64" fmla="*/ 852 w 977"/>
                <a:gd name="T65" fmla="*/ 512 h 668"/>
                <a:gd name="T66" fmla="*/ 818 w 977"/>
                <a:gd name="T67" fmla="*/ 546 h 668"/>
                <a:gd name="T68" fmla="*/ 780 w 977"/>
                <a:gd name="T69" fmla="*/ 577 h 668"/>
                <a:gd name="T70" fmla="*/ 738 w 977"/>
                <a:gd name="T71" fmla="*/ 604 h 668"/>
                <a:gd name="T72" fmla="*/ 693 w 977"/>
                <a:gd name="T73" fmla="*/ 626 h 668"/>
                <a:gd name="T74" fmla="*/ 646 w 977"/>
                <a:gd name="T75" fmla="*/ 644 h 668"/>
                <a:gd name="T76" fmla="*/ 595 w 977"/>
                <a:gd name="T77" fmla="*/ 657 h 668"/>
                <a:gd name="T78" fmla="*/ 542 w 977"/>
                <a:gd name="T79" fmla="*/ 665 h 668"/>
                <a:gd name="T80" fmla="*/ 488 w 977"/>
                <a:gd name="T81" fmla="*/ 668 h 668"/>
                <a:gd name="T82" fmla="*/ 434 w 977"/>
                <a:gd name="T83" fmla="*/ 665 h 668"/>
                <a:gd name="T84" fmla="*/ 382 w 977"/>
                <a:gd name="T85" fmla="*/ 657 h 668"/>
                <a:gd name="T86" fmla="*/ 331 w 977"/>
                <a:gd name="T87" fmla="*/ 644 h 668"/>
                <a:gd name="T88" fmla="*/ 283 w 977"/>
                <a:gd name="T89" fmla="*/ 626 h 668"/>
                <a:gd name="T90" fmla="*/ 239 w 977"/>
                <a:gd name="T91" fmla="*/ 604 h 668"/>
                <a:gd name="T92" fmla="*/ 197 w 977"/>
                <a:gd name="T93" fmla="*/ 577 h 668"/>
                <a:gd name="T94" fmla="*/ 159 w 977"/>
                <a:gd name="T95" fmla="*/ 546 h 668"/>
                <a:gd name="T96" fmla="*/ 125 w 977"/>
                <a:gd name="T97" fmla="*/ 512 h 668"/>
                <a:gd name="T98" fmla="*/ 95 w 977"/>
                <a:gd name="T99" fmla="*/ 475 h 668"/>
                <a:gd name="T100" fmla="*/ 69 w 977"/>
                <a:gd name="T101" fmla="*/ 435 h 668"/>
                <a:gd name="T102" fmla="*/ 49 w 977"/>
                <a:gd name="T103" fmla="*/ 392 h 668"/>
                <a:gd name="T104" fmla="*/ 34 w 977"/>
                <a:gd name="T105" fmla="*/ 347 h 668"/>
                <a:gd name="T106" fmla="*/ 25 w 977"/>
                <a:gd name="T107" fmla="*/ 300 h 668"/>
                <a:gd name="T108" fmla="*/ 21 w 977"/>
                <a:gd name="T109" fmla="*/ 285 h 668"/>
                <a:gd name="T110" fmla="*/ 12 w 977"/>
                <a:gd name="T111" fmla="*/ 272 h 668"/>
                <a:gd name="T112" fmla="*/ 0 w 977"/>
                <a:gd name="T113" fmla="*/ 263 h 668"/>
                <a:gd name="T114" fmla="*/ 9 w 977"/>
                <a:gd name="T115" fmla="*/ 220 h 668"/>
                <a:gd name="T116" fmla="*/ 15 w 977"/>
                <a:gd name="T117" fmla="*/ 175 h 668"/>
                <a:gd name="T118" fmla="*/ 19 w 977"/>
                <a:gd name="T119" fmla="*/ 129 h 668"/>
                <a:gd name="T120" fmla="*/ 21 w 977"/>
                <a:gd name="T121" fmla="*/ 84 h 668"/>
                <a:gd name="T122" fmla="*/ 22 w 977"/>
                <a:gd name="T123" fmla="*/ 40 h 668"/>
                <a:gd name="T124" fmla="*/ 23 w 977"/>
                <a:gd name="T125"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7" h="668">
                  <a:moveTo>
                    <a:pt x="23" y="0"/>
                  </a:moveTo>
                  <a:lnTo>
                    <a:pt x="64" y="40"/>
                  </a:lnTo>
                  <a:lnTo>
                    <a:pt x="110" y="76"/>
                  </a:lnTo>
                  <a:lnTo>
                    <a:pt x="158" y="108"/>
                  </a:lnTo>
                  <a:lnTo>
                    <a:pt x="207" y="136"/>
                  </a:lnTo>
                  <a:lnTo>
                    <a:pt x="260" y="159"/>
                  </a:lnTo>
                  <a:lnTo>
                    <a:pt x="314" y="177"/>
                  </a:lnTo>
                  <a:lnTo>
                    <a:pt x="371" y="191"/>
                  </a:lnTo>
                  <a:lnTo>
                    <a:pt x="429" y="199"/>
                  </a:lnTo>
                  <a:lnTo>
                    <a:pt x="488" y="202"/>
                  </a:lnTo>
                  <a:lnTo>
                    <a:pt x="548" y="199"/>
                  </a:lnTo>
                  <a:lnTo>
                    <a:pt x="606" y="191"/>
                  </a:lnTo>
                  <a:lnTo>
                    <a:pt x="663" y="177"/>
                  </a:lnTo>
                  <a:lnTo>
                    <a:pt x="717" y="159"/>
                  </a:lnTo>
                  <a:lnTo>
                    <a:pt x="769" y="136"/>
                  </a:lnTo>
                  <a:lnTo>
                    <a:pt x="819" y="108"/>
                  </a:lnTo>
                  <a:lnTo>
                    <a:pt x="867" y="76"/>
                  </a:lnTo>
                  <a:lnTo>
                    <a:pt x="912" y="40"/>
                  </a:lnTo>
                  <a:lnTo>
                    <a:pt x="954" y="0"/>
                  </a:lnTo>
                  <a:lnTo>
                    <a:pt x="954" y="40"/>
                  </a:lnTo>
                  <a:lnTo>
                    <a:pt x="956" y="84"/>
                  </a:lnTo>
                  <a:lnTo>
                    <a:pt x="958" y="129"/>
                  </a:lnTo>
                  <a:lnTo>
                    <a:pt x="962" y="175"/>
                  </a:lnTo>
                  <a:lnTo>
                    <a:pt x="968" y="220"/>
                  </a:lnTo>
                  <a:lnTo>
                    <a:pt x="977" y="263"/>
                  </a:lnTo>
                  <a:lnTo>
                    <a:pt x="965" y="272"/>
                  </a:lnTo>
                  <a:lnTo>
                    <a:pt x="956" y="285"/>
                  </a:lnTo>
                  <a:lnTo>
                    <a:pt x="952" y="300"/>
                  </a:lnTo>
                  <a:lnTo>
                    <a:pt x="943" y="347"/>
                  </a:lnTo>
                  <a:lnTo>
                    <a:pt x="928" y="392"/>
                  </a:lnTo>
                  <a:lnTo>
                    <a:pt x="908" y="435"/>
                  </a:lnTo>
                  <a:lnTo>
                    <a:pt x="882" y="475"/>
                  </a:lnTo>
                  <a:lnTo>
                    <a:pt x="852" y="512"/>
                  </a:lnTo>
                  <a:lnTo>
                    <a:pt x="818" y="546"/>
                  </a:lnTo>
                  <a:lnTo>
                    <a:pt x="780" y="577"/>
                  </a:lnTo>
                  <a:lnTo>
                    <a:pt x="738" y="604"/>
                  </a:lnTo>
                  <a:lnTo>
                    <a:pt x="693" y="626"/>
                  </a:lnTo>
                  <a:lnTo>
                    <a:pt x="646" y="644"/>
                  </a:lnTo>
                  <a:lnTo>
                    <a:pt x="595" y="657"/>
                  </a:lnTo>
                  <a:lnTo>
                    <a:pt x="542" y="665"/>
                  </a:lnTo>
                  <a:lnTo>
                    <a:pt x="488" y="668"/>
                  </a:lnTo>
                  <a:lnTo>
                    <a:pt x="434" y="665"/>
                  </a:lnTo>
                  <a:lnTo>
                    <a:pt x="382" y="657"/>
                  </a:lnTo>
                  <a:lnTo>
                    <a:pt x="331" y="644"/>
                  </a:lnTo>
                  <a:lnTo>
                    <a:pt x="283" y="626"/>
                  </a:lnTo>
                  <a:lnTo>
                    <a:pt x="239" y="604"/>
                  </a:lnTo>
                  <a:lnTo>
                    <a:pt x="197" y="577"/>
                  </a:lnTo>
                  <a:lnTo>
                    <a:pt x="159" y="546"/>
                  </a:lnTo>
                  <a:lnTo>
                    <a:pt x="125" y="512"/>
                  </a:lnTo>
                  <a:lnTo>
                    <a:pt x="95" y="475"/>
                  </a:lnTo>
                  <a:lnTo>
                    <a:pt x="69" y="435"/>
                  </a:lnTo>
                  <a:lnTo>
                    <a:pt x="49" y="392"/>
                  </a:lnTo>
                  <a:lnTo>
                    <a:pt x="34" y="347"/>
                  </a:lnTo>
                  <a:lnTo>
                    <a:pt x="25" y="300"/>
                  </a:lnTo>
                  <a:lnTo>
                    <a:pt x="21" y="285"/>
                  </a:lnTo>
                  <a:lnTo>
                    <a:pt x="12" y="272"/>
                  </a:lnTo>
                  <a:lnTo>
                    <a:pt x="0" y="263"/>
                  </a:lnTo>
                  <a:lnTo>
                    <a:pt x="9" y="220"/>
                  </a:lnTo>
                  <a:lnTo>
                    <a:pt x="15" y="175"/>
                  </a:lnTo>
                  <a:lnTo>
                    <a:pt x="19" y="129"/>
                  </a:lnTo>
                  <a:lnTo>
                    <a:pt x="21" y="84"/>
                  </a:lnTo>
                  <a:lnTo>
                    <a:pt x="22" y="40"/>
                  </a:lnTo>
                  <a:lnTo>
                    <a:pt x="23" y="0"/>
                  </a:lnTo>
                  <a:close/>
                </a:path>
              </a:pathLst>
            </a:custGeom>
            <a:solidFill>
              <a:srgbClr val="FDC88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44" name="Freeform 103">
              <a:extLst>
                <a:ext uri="{FF2B5EF4-FFF2-40B4-BE49-F238E27FC236}">
                  <a16:creationId xmlns:a16="http://schemas.microsoft.com/office/drawing/2014/main" id="{105EBCBB-73E1-4F77-AFE4-4148764CBF66}"/>
                </a:ext>
              </a:extLst>
            </p:cNvPr>
            <p:cNvSpPr>
              <a:spLocks/>
            </p:cNvSpPr>
            <p:nvPr/>
          </p:nvSpPr>
          <p:spPr bwMode="auto">
            <a:xfrm>
              <a:off x="4223" y="831"/>
              <a:ext cx="118" cy="67"/>
            </a:xfrm>
            <a:custGeom>
              <a:avLst/>
              <a:gdLst>
                <a:gd name="T0" fmla="*/ 23 w 944"/>
                <a:gd name="T1" fmla="*/ 0 h 538"/>
                <a:gd name="T2" fmla="*/ 64 w 944"/>
                <a:gd name="T3" fmla="*/ 40 h 538"/>
                <a:gd name="T4" fmla="*/ 110 w 944"/>
                <a:gd name="T5" fmla="*/ 76 h 538"/>
                <a:gd name="T6" fmla="*/ 158 w 944"/>
                <a:gd name="T7" fmla="*/ 108 h 538"/>
                <a:gd name="T8" fmla="*/ 207 w 944"/>
                <a:gd name="T9" fmla="*/ 136 h 538"/>
                <a:gd name="T10" fmla="*/ 260 w 944"/>
                <a:gd name="T11" fmla="*/ 159 h 538"/>
                <a:gd name="T12" fmla="*/ 314 w 944"/>
                <a:gd name="T13" fmla="*/ 177 h 538"/>
                <a:gd name="T14" fmla="*/ 371 w 944"/>
                <a:gd name="T15" fmla="*/ 191 h 538"/>
                <a:gd name="T16" fmla="*/ 429 w 944"/>
                <a:gd name="T17" fmla="*/ 199 h 538"/>
                <a:gd name="T18" fmla="*/ 488 w 944"/>
                <a:gd name="T19" fmla="*/ 202 h 538"/>
                <a:gd name="T20" fmla="*/ 546 w 944"/>
                <a:gd name="T21" fmla="*/ 199 h 538"/>
                <a:gd name="T22" fmla="*/ 603 w 944"/>
                <a:gd name="T23" fmla="*/ 191 h 538"/>
                <a:gd name="T24" fmla="*/ 658 w 944"/>
                <a:gd name="T25" fmla="*/ 179 h 538"/>
                <a:gd name="T26" fmla="*/ 711 w 944"/>
                <a:gd name="T27" fmla="*/ 161 h 538"/>
                <a:gd name="T28" fmla="*/ 762 w 944"/>
                <a:gd name="T29" fmla="*/ 139 h 538"/>
                <a:gd name="T30" fmla="*/ 811 w 944"/>
                <a:gd name="T31" fmla="*/ 112 h 538"/>
                <a:gd name="T32" fmla="*/ 858 w 944"/>
                <a:gd name="T33" fmla="*/ 82 h 538"/>
                <a:gd name="T34" fmla="*/ 902 w 944"/>
                <a:gd name="T35" fmla="*/ 47 h 538"/>
                <a:gd name="T36" fmla="*/ 944 w 944"/>
                <a:gd name="T37" fmla="*/ 10 h 538"/>
                <a:gd name="T38" fmla="*/ 919 w 944"/>
                <a:gd name="T39" fmla="*/ 42 h 538"/>
                <a:gd name="T40" fmla="*/ 889 w 944"/>
                <a:gd name="T41" fmla="*/ 77 h 538"/>
                <a:gd name="T42" fmla="*/ 855 w 944"/>
                <a:gd name="T43" fmla="*/ 113 h 538"/>
                <a:gd name="T44" fmla="*/ 818 w 944"/>
                <a:gd name="T45" fmla="*/ 151 h 538"/>
                <a:gd name="T46" fmla="*/ 778 w 944"/>
                <a:gd name="T47" fmla="*/ 189 h 538"/>
                <a:gd name="T48" fmla="*/ 735 w 944"/>
                <a:gd name="T49" fmla="*/ 229 h 538"/>
                <a:gd name="T50" fmla="*/ 689 w 944"/>
                <a:gd name="T51" fmla="*/ 268 h 538"/>
                <a:gd name="T52" fmla="*/ 640 w 944"/>
                <a:gd name="T53" fmla="*/ 306 h 538"/>
                <a:gd name="T54" fmla="*/ 589 w 944"/>
                <a:gd name="T55" fmla="*/ 342 h 538"/>
                <a:gd name="T56" fmla="*/ 537 w 944"/>
                <a:gd name="T57" fmla="*/ 378 h 538"/>
                <a:gd name="T58" fmla="*/ 483 w 944"/>
                <a:gd name="T59" fmla="*/ 411 h 538"/>
                <a:gd name="T60" fmla="*/ 429 w 944"/>
                <a:gd name="T61" fmla="*/ 441 h 538"/>
                <a:gd name="T62" fmla="*/ 373 w 944"/>
                <a:gd name="T63" fmla="*/ 468 h 538"/>
                <a:gd name="T64" fmla="*/ 317 w 944"/>
                <a:gd name="T65" fmla="*/ 492 h 538"/>
                <a:gd name="T66" fmla="*/ 261 w 944"/>
                <a:gd name="T67" fmla="*/ 512 h 538"/>
                <a:gd name="T68" fmla="*/ 205 w 944"/>
                <a:gd name="T69" fmla="*/ 527 h 538"/>
                <a:gd name="T70" fmla="*/ 150 w 944"/>
                <a:gd name="T71" fmla="*/ 538 h 538"/>
                <a:gd name="T72" fmla="*/ 118 w 944"/>
                <a:gd name="T73" fmla="*/ 505 h 538"/>
                <a:gd name="T74" fmla="*/ 91 w 944"/>
                <a:gd name="T75" fmla="*/ 468 h 538"/>
                <a:gd name="T76" fmla="*/ 66 w 944"/>
                <a:gd name="T77" fmla="*/ 430 h 538"/>
                <a:gd name="T78" fmla="*/ 47 w 944"/>
                <a:gd name="T79" fmla="*/ 388 h 538"/>
                <a:gd name="T80" fmla="*/ 34 w 944"/>
                <a:gd name="T81" fmla="*/ 345 h 538"/>
                <a:gd name="T82" fmla="*/ 25 w 944"/>
                <a:gd name="T83" fmla="*/ 300 h 538"/>
                <a:gd name="T84" fmla="*/ 21 w 944"/>
                <a:gd name="T85" fmla="*/ 285 h 538"/>
                <a:gd name="T86" fmla="*/ 12 w 944"/>
                <a:gd name="T87" fmla="*/ 272 h 538"/>
                <a:gd name="T88" fmla="*/ 0 w 944"/>
                <a:gd name="T89" fmla="*/ 263 h 538"/>
                <a:gd name="T90" fmla="*/ 9 w 944"/>
                <a:gd name="T91" fmla="*/ 220 h 538"/>
                <a:gd name="T92" fmla="*/ 15 w 944"/>
                <a:gd name="T93" fmla="*/ 175 h 538"/>
                <a:gd name="T94" fmla="*/ 19 w 944"/>
                <a:gd name="T95" fmla="*/ 129 h 538"/>
                <a:gd name="T96" fmla="*/ 21 w 944"/>
                <a:gd name="T97" fmla="*/ 84 h 538"/>
                <a:gd name="T98" fmla="*/ 22 w 944"/>
                <a:gd name="T99" fmla="*/ 40 h 538"/>
                <a:gd name="T100" fmla="*/ 23 w 944"/>
                <a:gd name="T101"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4" h="538">
                  <a:moveTo>
                    <a:pt x="23" y="0"/>
                  </a:moveTo>
                  <a:lnTo>
                    <a:pt x="64" y="40"/>
                  </a:lnTo>
                  <a:lnTo>
                    <a:pt x="110" y="76"/>
                  </a:lnTo>
                  <a:lnTo>
                    <a:pt x="158" y="108"/>
                  </a:lnTo>
                  <a:lnTo>
                    <a:pt x="207" y="136"/>
                  </a:lnTo>
                  <a:lnTo>
                    <a:pt x="260" y="159"/>
                  </a:lnTo>
                  <a:lnTo>
                    <a:pt x="314" y="177"/>
                  </a:lnTo>
                  <a:lnTo>
                    <a:pt x="371" y="191"/>
                  </a:lnTo>
                  <a:lnTo>
                    <a:pt x="429" y="199"/>
                  </a:lnTo>
                  <a:lnTo>
                    <a:pt x="488" y="202"/>
                  </a:lnTo>
                  <a:lnTo>
                    <a:pt x="546" y="199"/>
                  </a:lnTo>
                  <a:lnTo>
                    <a:pt x="603" y="191"/>
                  </a:lnTo>
                  <a:lnTo>
                    <a:pt x="658" y="179"/>
                  </a:lnTo>
                  <a:lnTo>
                    <a:pt x="711" y="161"/>
                  </a:lnTo>
                  <a:lnTo>
                    <a:pt x="762" y="139"/>
                  </a:lnTo>
                  <a:lnTo>
                    <a:pt x="811" y="112"/>
                  </a:lnTo>
                  <a:lnTo>
                    <a:pt x="858" y="82"/>
                  </a:lnTo>
                  <a:lnTo>
                    <a:pt x="902" y="47"/>
                  </a:lnTo>
                  <a:lnTo>
                    <a:pt x="944" y="10"/>
                  </a:lnTo>
                  <a:lnTo>
                    <a:pt x="919" y="42"/>
                  </a:lnTo>
                  <a:lnTo>
                    <a:pt x="889" y="77"/>
                  </a:lnTo>
                  <a:lnTo>
                    <a:pt x="855" y="113"/>
                  </a:lnTo>
                  <a:lnTo>
                    <a:pt x="818" y="151"/>
                  </a:lnTo>
                  <a:lnTo>
                    <a:pt x="778" y="189"/>
                  </a:lnTo>
                  <a:lnTo>
                    <a:pt x="735" y="229"/>
                  </a:lnTo>
                  <a:lnTo>
                    <a:pt x="689" y="268"/>
                  </a:lnTo>
                  <a:lnTo>
                    <a:pt x="640" y="306"/>
                  </a:lnTo>
                  <a:lnTo>
                    <a:pt x="589" y="342"/>
                  </a:lnTo>
                  <a:lnTo>
                    <a:pt x="537" y="378"/>
                  </a:lnTo>
                  <a:lnTo>
                    <a:pt x="483" y="411"/>
                  </a:lnTo>
                  <a:lnTo>
                    <a:pt x="429" y="441"/>
                  </a:lnTo>
                  <a:lnTo>
                    <a:pt x="373" y="468"/>
                  </a:lnTo>
                  <a:lnTo>
                    <a:pt x="317" y="492"/>
                  </a:lnTo>
                  <a:lnTo>
                    <a:pt x="261" y="512"/>
                  </a:lnTo>
                  <a:lnTo>
                    <a:pt x="205" y="527"/>
                  </a:lnTo>
                  <a:lnTo>
                    <a:pt x="150" y="538"/>
                  </a:lnTo>
                  <a:lnTo>
                    <a:pt x="118" y="505"/>
                  </a:lnTo>
                  <a:lnTo>
                    <a:pt x="91" y="468"/>
                  </a:lnTo>
                  <a:lnTo>
                    <a:pt x="66" y="430"/>
                  </a:lnTo>
                  <a:lnTo>
                    <a:pt x="47" y="388"/>
                  </a:lnTo>
                  <a:lnTo>
                    <a:pt x="34" y="345"/>
                  </a:lnTo>
                  <a:lnTo>
                    <a:pt x="25" y="300"/>
                  </a:lnTo>
                  <a:lnTo>
                    <a:pt x="21" y="285"/>
                  </a:lnTo>
                  <a:lnTo>
                    <a:pt x="12" y="272"/>
                  </a:lnTo>
                  <a:lnTo>
                    <a:pt x="0" y="263"/>
                  </a:lnTo>
                  <a:lnTo>
                    <a:pt x="9" y="220"/>
                  </a:lnTo>
                  <a:lnTo>
                    <a:pt x="15" y="175"/>
                  </a:lnTo>
                  <a:lnTo>
                    <a:pt x="19" y="129"/>
                  </a:lnTo>
                  <a:lnTo>
                    <a:pt x="21" y="84"/>
                  </a:lnTo>
                  <a:lnTo>
                    <a:pt x="22" y="40"/>
                  </a:lnTo>
                  <a:lnTo>
                    <a:pt x="23" y="0"/>
                  </a:lnTo>
                  <a:close/>
                </a:path>
              </a:pathLst>
            </a:custGeom>
            <a:solidFill>
              <a:srgbClr val="FFB98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45" name="Freeform 104">
              <a:extLst>
                <a:ext uri="{FF2B5EF4-FFF2-40B4-BE49-F238E27FC236}">
                  <a16:creationId xmlns:a16="http://schemas.microsoft.com/office/drawing/2014/main" id="{1A22A8B6-AB08-44BA-90AD-58647E333A9C}"/>
                </a:ext>
              </a:extLst>
            </p:cNvPr>
            <p:cNvSpPr>
              <a:spLocks/>
            </p:cNvSpPr>
            <p:nvPr/>
          </p:nvSpPr>
          <p:spPr bwMode="auto">
            <a:xfrm>
              <a:off x="4129" y="863"/>
              <a:ext cx="310" cy="103"/>
            </a:xfrm>
            <a:custGeom>
              <a:avLst/>
              <a:gdLst>
                <a:gd name="T0" fmla="*/ 741 w 2482"/>
                <a:gd name="T1" fmla="*/ 1 h 825"/>
                <a:gd name="T2" fmla="*/ 766 w 2482"/>
                <a:gd name="T3" fmla="*/ 17 h 825"/>
                <a:gd name="T4" fmla="*/ 778 w 2482"/>
                <a:gd name="T5" fmla="*/ 45 h 825"/>
                <a:gd name="T6" fmla="*/ 802 w 2482"/>
                <a:gd name="T7" fmla="*/ 137 h 825"/>
                <a:gd name="T8" fmla="*/ 848 w 2482"/>
                <a:gd name="T9" fmla="*/ 220 h 825"/>
                <a:gd name="T10" fmla="*/ 912 w 2482"/>
                <a:gd name="T11" fmla="*/ 291 h 825"/>
                <a:gd name="T12" fmla="*/ 992 w 2482"/>
                <a:gd name="T13" fmla="*/ 349 h 825"/>
                <a:gd name="T14" fmla="*/ 1084 w 2482"/>
                <a:gd name="T15" fmla="*/ 389 h 825"/>
                <a:gd name="T16" fmla="*/ 1187 w 2482"/>
                <a:gd name="T17" fmla="*/ 410 h 825"/>
                <a:gd name="T18" fmla="*/ 1295 w 2482"/>
                <a:gd name="T19" fmla="*/ 410 h 825"/>
                <a:gd name="T20" fmla="*/ 1399 w 2482"/>
                <a:gd name="T21" fmla="*/ 389 h 825"/>
                <a:gd name="T22" fmla="*/ 1491 w 2482"/>
                <a:gd name="T23" fmla="*/ 349 h 825"/>
                <a:gd name="T24" fmla="*/ 1571 w 2482"/>
                <a:gd name="T25" fmla="*/ 291 h 825"/>
                <a:gd name="T26" fmla="*/ 1635 w 2482"/>
                <a:gd name="T27" fmla="*/ 220 h 825"/>
                <a:gd name="T28" fmla="*/ 1681 w 2482"/>
                <a:gd name="T29" fmla="*/ 137 h 825"/>
                <a:gd name="T30" fmla="*/ 1705 w 2482"/>
                <a:gd name="T31" fmla="*/ 45 h 825"/>
                <a:gd name="T32" fmla="*/ 1716 w 2482"/>
                <a:gd name="T33" fmla="*/ 18 h 825"/>
                <a:gd name="T34" fmla="*/ 1741 w 2482"/>
                <a:gd name="T35" fmla="*/ 2 h 825"/>
                <a:gd name="T36" fmla="*/ 1758 w 2482"/>
                <a:gd name="T37" fmla="*/ 0 h 825"/>
                <a:gd name="T38" fmla="*/ 1764 w 2482"/>
                <a:gd name="T39" fmla="*/ 0 h 825"/>
                <a:gd name="T40" fmla="*/ 2178 w 2482"/>
                <a:gd name="T41" fmla="*/ 62 h 825"/>
                <a:gd name="T42" fmla="*/ 2226 w 2482"/>
                <a:gd name="T43" fmla="*/ 77 h 825"/>
                <a:gd name="T44" fmla="*/ 2298 w 2482"/>
                <a:gd name="T45" fmla="*/ 115 h 825"/>
                <a:gd name="T46" fmla="*/ 2358 w 2482"/>
                <a:gd name="T47" fmla="*/ 166 h 825"/>
                <a:gd name="T48" fmla="*/ 2407 w 2482"/>
                <a:gd name="T49" fmla="*/ 226 h 825"/>
                <a:gd name="T50" fmla="*/ 2443 w 2482"/>
                <a:gd name="T51" fmla="*/ 293 h 825"/>
                <a:gd name="T52" fmla="*/ 2468 w 2482"/>
                <a:gd name="T53" fmla="*/ 365 h 825"/>
                <a:gd name="T54" fmla="*/ 2480 w 2482"/>
                <a:gd name="T55" fmla="*/ 436 h 825"/>
                <a:gd name="T56" fmla="*/ 2482 w 2482"/>
                <a:gd name="T57" fmla="*/ 671 h 825"/>
                <a:gd name="T58" fmla="*/ 2471 w 2482"/>
                <a:gd name="T59" fmla="*/ 725 h 825"/>
                <a:gd name="T60" fmla="*/ 2442 w 2482"/>
                <a:gd name="T61" fmla="*/ 770 h 825"/>
                <a:gd name="T62" fmla="*/ 2398 w 2482"/>
                <a:gd name="T63" fmla="*/ 804 h 825"/>
                <a:gd name="T64" fmla="*/ 2343 w 2482"/>
                <a:gd name="T65" fmla="*/ 823 h 825"/>
                <a:gd name="T66" fmla="*/ 170 w 2482"/>
                <a:gd name="T67" fmla="*/ 825 h 825"/>
                <a:gd name="T68" fmla="*/ 111 w 2482"/>
                <a:gd name="T69" fmla="*/ 816 h 825"/>
                <a:gd name="T70" fmla="*/ 61 w 2482"/>
                <a:gd name="T71" fmla="*/ 789 h 825"/>
                <a:gd name="T72" fmla="*/ 24 w 2482"/>
                <a:gd name="T73" fmla="*/ 749 h 825"/>
                <a:gd name="T74" fmla="*/ 4 w 2482"/>
                <a:gd name="T75" fmla="*/ 699 h 825"/>
                <a:gd name="T76" fmla="*/ 0 w 2482"/>
                <a:gd name="T77" fmla="*/ 471 h 825"/>
                <a:gd name="T78" fmla="*/ 7 w 2482"/>
                <a:gd name="T79" fmla="*/ 400 h 825"/>
                <a:gd name="T80" fmla="*/ 26 w 2482"/>
                <a:gd name="T81" fmla="*/ 329 h 825"/>
                <a:gd name="T82" fmla="*/ 56 w 2482"/>
                <a:gd name="T83" fmla="*/ 259 h 825"/>
                <a:gd name="T84" fmla="*/ 99 w 2482"/>
                <a:gd name="T85" fmla="*/ 195 h 825"/>
                <a:gd name="T86" fmla="*/ 153 w 2482"/>
                <a:gd name="T87" fmla="*/ 139 h 825"/>
                <a:gd name="T88" fmla="*/ 220 w 2482"/>
                <a:gd name="T89" fmla="*/ 94 h 825"/>
                <a:gd name="T90" fmla="*/ 298 w 2482"/>
                <a:gd name="T91" fmla="*/ 63 h 825"/>
                <a:gd name="T92" fmla="*/ 717 w 2482"/>
                <a:gd name="T93" fmla="*/ 0 h 825"/>
                <a:gd name="T94" fmla="*/ 726 w 2482"/>
                <a:gd name="T95"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2" h="825">
                  <a:moveTo>
                    <a:pt x="726" y="0"/>
                  </a:moveTo>
                  <a:lnTo>
                    <a:pt x="741" y="1"/>
                  </a:lnTo>
                  <a:lnTo>
                    <a:pt x="754" y="7"/>
                  </a:lnTo>
                  <a:lnTo>
                    <a:pt x="766" y="17"/>
                  </a:lnTo>
                  <a:lnTo>
                    <a:pt x="774" y="30"/>
                  </a:lnTo>
                  <a:lnTo>
                    <a:pt x="778" y="45"/>
                  </a:lnTo>
                  <a:lnTo>
                    <a:pt x="787" y="92"/>
                  </a:lnTo>
                  <a:lnTo>
                    <a:pt x="802" y="137"/>
                  </a:lnTo>
                  <a:lnTo>
                    <a:pt x="822" y="180"/>
                  </a:lnTo>
                  <a:lnTo>
                    <a:pt x="848" y="220"/>
                  </a:lnTo>
                  <a:lnTo>
                    <a:pt x="878" y="257"/>
                  </a:lnTo>
                  <a:lnTo>
                    <a:pt x="912" y="291"/>
                  </a:lnTo>
                  <a:lnTo>
                    <a:pt x="950" y="322"/>
                  </a:lnTo>
                  <a:lnTo>
                    <a:pt x="992" y="349"/>
                  </a:lnTo>
                  <a:lnTo>
                    <a:pt x="1036" y="371"/>
                  </a:lnTo>
                  <a:lnTo>
                    <a:pt x="1084" y="389"/>
                  </a:lnTo>
                  <a:lnTo>
                    <a:pt x="1135" y="402"/>
                  </a:lnTo>
                  <a:lnTo>
                    <a:pt x="1187" y="410"/>
                  </a:lnTo>
                  <a:lnTo>
                    <a:pt x="1241" y="413"/>
                  </a:lnTo>
                  <a:lnTo>
                    <a:pt x="1295" y="410"/>
                  </a:lnTo>
                  <a:lnTo>
                    <a:pt x="1348" y="402"/>
                  </a:lnTo>
                  <a:lnTo>
                    <a:pt x="1399" y="389"/>
                  </a:lnTo>
                  <a:lnTo>
                    <a:pt x="1446" y="371"/>
                  </a:lnTo>
                  <a:lnTo>
                    <a:pt x="1491" y="349"/>
                  </a:lnTo>
                  <a:lnTo>
                    <a:pt x="1533" y="322"/>
                  </a:lnTo>
                  <a:lnTo>
                    <a:pt x="1571" y="291"/>
                  </a:lnTo>
                  <a:lnTo>
                    <a:pt x="1605" y="257"/>
                  </a:lnTo>
                  <a:lnTo>
                    <a:pt x="1635" y="220"/>
                  </a:lnTo>
                  <a:lnTo>
                    <a:pt x="1661" y="180"/>
                  </a:lnTo>
                  <a:lnTo>
                    <a:pt x="1681" y="137"/>
                  </a:lnTo>
                  <a:lnTo>
                    <a:pt x="1696" y="92"/>
                  </a:lnTo>
                  <a:lnTo>
                    <a:pt x="1705" y="45"/>
                  </a:lnTo>
                  <a:lnTo>
                    <a:pt x="1709" y="30"/>
                  </a:lnTo>
                  <a:lnTo>
                    <a:pt x="1716" y="18"/>
                  </a:lnTo>
                  <a:lnTo>
                    <a:pt x="1727" y="8"/>
                  </a:lnTo>
                  <a:lnTo>
                    <a:pt x="1741" y="2"/>
                  </a:lnTo>
                  <a:lnTo>
                    <a:pt x="1756" y="0"/>
                  </a:lnTo>
                  <a:lnTo>
                    <a:pt x="1758" y="0"/>
                  </a:lnTo>
                  <a:lnTo>
                    <a:pt x="1761" y="0"/>
                  </a:lnTo>
                  <a:lnTo>
                    <a:pt x="1764" y="0"/>
                  </a:lnTo>
                  <a:lnTo>
                    <a:pt x="1766" y="0"/>
                  </a:lnTo>
                  <a:lnTo>
                    <a:pt x="2178" y="62"/>
                  </a:lnTo>
                  <a:lnTo>
                    <a:pt x="2185" y="63"/>
                  </a:lnTo>
                  <a:lnTo>
                    <a:pt x="2226" y="77"/>
                  </a:lnTo>
                  <a:lnTo>
                    <a:pt x="2263" y="94"/>
                  </a:lnTo>
                  <a:lnTo>
                    <a:pt x="2298" y="115"/>
                  </a:lnTo>
                  <a:lnTo>
                    <a:pt x="2329" y="139"/>
                  </a:lnTo>
                  <a:lnTo>
                    <a:pt x="2358" y="166"/>
                  </a:lnTo>
                  <a:lnTo>
                    <a:pt x="2384" y="195"/>
                  </a:lnTo>
                  <a:lnTo>
                    <a:pt x="2407" y="226"/>
                  </a:lnTo>
                  <a:lnTo>
                    <a:pt x="2426" y="259"/>
                  </a:lnTo>
                  <a:lnTo>
                    <a:pt x="2443" y="293"/>
                  </a:lnTo>
                  <a:lnTo>
                    <a:pt x="2457" y="329"/>
                  </a:lnTo>
                  <a:lnTo>
                    <a:pt x="2468" y="365"/>
                  </a:lnTo>
                  <a:lnTo>
                    <a:pt x="2475" y="400"/>
                  </a:lnTo>
                  <a:lnTo>
                    <a:pt x="2480" y="436"/>
                  </a:lnTo>
                  <a:lnTo>
                    <a:pt x="2482" y="471"/>
                  </a:lnTo>
                  <a:lnTo>
                    <a:pt x="2482" y="671"/>
                  </a:lnTo>
                  <a:lnTo>
                    <a:pt x="2479" y="699"/>
                  </a:lnTo>
                  <a:lnTo>
                    <a:pt x="2471" y="725"/>
                  </a:lnTo>
                  <a:lnTo>
                    <a:pt x="2459" y="749"/>
                  </a:lnTo>
                  <a:lnTo>
                    <a:pt x="2442" y="770"/>
                  </a:lnTo>
                  <a:lnTo>
                    <a:pt x="2422" y="789"/>
                  </a:lnTo>
                  <a:lnTo>
                    <a:pt x="2398" y="804"/>
                  </a:lnTo>
                  <a:lnTo>
                    <a:pt x="2372" y="816"/>
                  </a:lnTo>
                  <a:lnTo>
                    <a:pt x="2343" y="823"/>
                  </a:lnTo>
                  <a:lnTo>
                    <a:pt x="2313" y="825"/>
                  </a:lnTo>
                  <a:lnTo>
                    <a:pt x="170" y="825"/>
                  </a:lnTo>
                  <a:lnTo>
                    <a:pt x="139" y="823"/>
                  </a:lnTo>
                  <a:lnTo>
                    <a:pt x="111" y="816"/>
                  </a:lnTo>
                  <a:lnTo>
                    <a:pt x="85" y="804"/>
                  </a:lnTo>
                  <a:lnTo>
                    <a:pt x="61" y="789"/>
                  </a:lnTo>
                  <a:lnTo>
                    <a:pt x="41" y="770"/>
                  </a:lnTo>
                  <a:lnTo>
                    <a:pt x="24" y="749"/>
                  </a:lnTo>
                  <a:lnTo>
                    <a:pt x="12" y="725"/>
                  </a:lnTo>
                  <a:lnTo>
                    <a:pt x="4" y="699"/>
                  </a:lnTo>
                  <a:lnTo>
                    <a:pt x="0" y="671"/>
                  </a:lnTo>
                  <a:lnTo>
                    <a:pt x="0" y="471"/>
                  </a:lnTo>
                  <a:lnTo>
                    <a:pt x="3" y="436"/>
                  </a:lnTo>
                  <a:lnTo>
                    <a:pt x="7" y="400"/>
                  </a:lnTo>
                  <a:lnTo>
                    <a:pt x="15" y="365"/>
                  </a:lnTo>
                  <a:lnTo>
                    <a:pt x="26" y="329"/>
                  </a:lnTo>
                  <a:lnTo>
                    <a:pt x="40" y="293"/>
                  </a:lnTo>
                  <a:lnTo>
                    <a:pt x="56" y="259"/>
                  </a:lnTo>
                  <a:lnTo>
                    <a:pt x="76" y="226"/>
                  </a:lnTo>
                  <a:lnTo>
                    <a:pt x="99" y="195"/>
                  </a:lnTo>
                  <a:lnTo>
                    <a:pt x="125" y="166"/>
                  </a:lnTo>
                  <a:lnTo>
                    <a:pt x="153" y="139"/>
                  </a:lnTo>
                  <a:lnTo>
                    <a:pt x="185" y="115"/>
                  </a:lnTo>
                  <a:lnTo>
                    <a:pt x="220" y="94"/>
                  </a:lnTo>
                  <a:lnTo>
                    <a:pt x="257" y="77"/>
                  </a:lnTo>
                  <a:lnTo>
                    <a:pt x="298" y="63"/>
                  </a:lnTo>
                  <a:lnTo>
                    <a:pt x="304" y="62"/>
                  </a:lnTo>
                  <a:lnTo>
                    <a:pt x="717" y="0"/>
                  </a:lnTo>
                  <a:lnTo>
                    <a:pt x="721" y="0"/>
                  </a:lnTo>
                  <a:lnTo>
                    <a:pt x="726"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46" name="Freeform 105">
              <a:extLst>
                <a:ext uri="{FF2B5EF4-FFF2-40B4-BE49-F238E27FC236}">
                  <a16:creationId xmlns:a16="http://schemas.microsoft.com/office/drawing/2014/main" id="{14197F77-DF02-4C95-AB82-A3CB9C392E71}"/>
                </a:ext>
              </a:extLst>
            </p:cNvPr>
            <p:cNvSpPr>
              <a:spLocks/>
            </p:cNvSpPr>
            <p:nvPr/>
          </p:nvSpPr>
          <p:spPr bwMode="auto">
            <a:xfrm>
              <a:off x="4200" y="695"/>
              <a:ext cx="168" cy="161"/>
            </a:xfrm>
            <a:custGeom>
              <a:avLst/>
              <a:gdLst>
                <a:gd name="T0" fmla="*/ 257 w 1343"/>
                <a:gd name="T1" fmla="*/ 0 h 1291"/>
                <a:gd name="T2" fmla="*/ 1137 w 1343"/>
                <a:gd name="T3" fmla="*/ 0 h 1291"/>
                <a:gd name="T4" fmla="*/ 1170 w 1343"/>
                <a:gd name="T5" fmla="*/ 3 h 1291"/>
                <a:gd name="T6" fmla="*/ 1202 w 1343"/>
                <a:gd name="T7" fmla="*/ 11 h 1291"/>
                <a:gd name="T8" fmla="*/ 1232 w 1343"/>
                <a:gd name="T9" fmla="*/ 23 h 1291"/>
                <a:gd name="T10" fmla="*/ 1259 w 1343"/>
                <a:gd name="T11" fmla="*/ 40 h 1291"/>
                <a:gd name="T12" fmla="*/ 1283 w 1343"/>
                <a:gd name="T13" fmla="*/ 61 h 1291"/>
                <a:gd name="T14" fmla="*/ 1303 w 1343"/>
                <a:gd name="T15" fmla="*/ 85 h 1291"/>
                <a:gd name="T16" fmla="*/ 1320 w 1343"/>
                <a:gd name="T17" fmla="*/ 112 h 1291"/>
                <a:gd name="T18" fmla="*/ 1333 w 1343"/>
                <a:gd name="T19" fmla="*/ 141 h 1291"/>
                <a:gd name="T20" fmla="*/ 1340 w 1343"/>
                <a:gd name="T21" fmla="*/ 173 h 1291"/>
                <a:gd name="T22" fmla="*/ 1343 w 1343"/>
                <a:gd name="T23" fmla="*/ 206 h 1291"/>
                <a:gd name="T24" fmla="*/ 1343 w 1343"/>
                <a:gd name="T25" fmla="*/ 568 h 1291"/>
                <a:gd name="T26" fmla="*/ 1340 w 1343"/>
                <a:gd name="T27" fmla="*/ 634 h 1291"/>
                <a:gd name="T28" fmla="*/ 1332 w 1343"/>
                <a:gd name="T29" fmla="*/ 698 h 1291"/>
                <a:gd name="T30" fmla="*/ 1319 w 1343"/>
                <a:gd name="T31" fmla="*/ 760 h 1291"/>
                <a:gd name="T32" fmla="*/ 1301 w 1343"/>
                <a:gd name="T33" fmla="*/ 820 h 1291"/>
                <a:gd name="T34" fmla="*/ 1278 w 1343"/>
                <a:gd name="T35" fmla="*/ 878 h 1291"/>
                <a:gd name="T36" fmla="*/ 1251 w 1343"/>
                <a:gd name="T37" fmla="*/ 933 h 1291"/>
                <a:gd name="T38" fmla="*/ 1220 w 1343"/>
                <a:gd name="T39" fmla="*/ 985 h 1291"/>
                <a:gd name="T40" fmla="*/ 1185 w 1343"/>
                <a:gd name="T41" fmla="*/ 1034 h 1291"/>
                <a:gd name="T42" fmla="*/ 1147 w 1343"/>
                <a:gd name="T43" fmla="*/ 1080 h 1291"/>
                <a:gd name="T44" fmla="*/ 1105 w 1343"/>
                <a:gd name="T45" fmla="*/ 1121 h 1291"/>
                <a:gd name="T46" fmla="*/ 1058 w 1343"/>
                <a:gd name="T47" fmla="*/ 1159 h 1291"/>
                <a:gd name="T48" fmla="*/ 1010 w 1343"/>
                <a:gd name="T49" fmla="*/ 1192 h 1291"/>
                <a:gd name="T50" fmla="*/ 959 w 1343"/>
                <a:gd name="T51" fmla="*/ 1221 h 1291"/>
                <a:gd name="T52" fmla="*/ 906 w 1343"/>
                <a:gd name="T53" fmla="*/ 1246 h 1291"/>
                <a:gd name="T54" fmla="*/ 850 w 1343"/>
                <a:gd name="T55" fmla="*/ 1265 h 1291"/>
                <a:gd name="T56" fmla="*/ 792 w 1343"/>
                <a:gd name="T57" fmla="*/ 1279 h 1291"/>
                <a:gd name="T58" fmla="*/ 732 w 1343"/>
                <a:gd name="T59" fmla="*/ 1288 h 1291"/>
                <a:gd name="T60" fmla="*/ 671 w 1343"/>
                <a:gd name="T61" fmla="*/ 1291 h 1291"/>
                <a:gd name="T62" fmla="*/ 611 w 1343"/>
                <a:gd name="T63" fmla="*/ 1288 h 1291"/>
                <a:gd name="T64" fmla="*/ 551 w 1343"/>
                <a:gd name="T65" fmla="*/ 1279 h 1291"/>
                <a:gd name="T66" fmla="*/ 493 w 1343"/>
                <a:gd name="T67" fmla="*/ 1265 h 1291"/>
                <a:gd name="T68" fmla="*/ 437 w 1343"/>
                <a:gd name="T69" fmla="*/ 1246 h 1291"/>
                <a:gd name="T70" fmla="*/ 384 w 1343"/>
                <a:gd name="T71" fmla="*/ 1221 h 1291"/>
                <a:gd name="T72" fmla="*/ 333 w 1343"/>
                <a:gd name="T73" fmla="*/ 1192 h 1291"/>
                <a:gd name="T74" fmla="*/ 284 w 1343"/>
                <a:gd name="T75" fmla="*/ 1159 h 1291"/>
                <a:gd name="T76" fmla="*/ 238 w 1343"/>
                <a:gd name="T77" fmla="*/ 1121 h 1291"/>
                <a:gd name="T78" fmla="*/ 196 w 1343"/>
                <a:gd name="T79" fmla="*/ 1080 h 1291"/>
                <a:gd name="T80" fmla="*/ 157 w 1343"/>
                <a:gd name="T81" fmla="*/ 1034 h 1291"/>
                <a:gd name="T82" fmla="*/ 122 w 1343"/>
                <a:gd name="T83" fmla="*/ 985 h 1291"/>
                <a:gd name="T84" fmla="*/ 91 w 1343"/>
                <a:gd name="T85" fmla="*/ 933 h 1291"/>
                <a:gd name="T86" fmla="*/ 64 w 1343"/>
                <a:gd name="T87" fmla="*/ 878 h 1291"/>
                <a:gd name="T88" fmla="*/ 42 w 1343"/>
                <a:gd name="T89" fmla="*/ 820 h 1291"/>
                <a:gd name="T90" fmla="*/ 24 w 1343"/>
                <a:gd name="T91" fmla="*/ 760 h 1291"/>
                <a:gd name="T92" fmla="*/ 11 w 1343"/>
                <a:gd name="T93" fmla="*/ 698 h 1291"/>
                <a:gd name="T94" fmla="*/ 2 w 1343"/>
                <a:gd name="T95" fmla="*/ 634 h 1291"/>
                <a:gd name="T96" fmla="*/ 0 w 1343"/>
                <a:gd name="T97" fmla="*/ 568 h 1291"/>
                <a:gd name="T98" fmla="*/ 0 w 1343"/>
                <a:gd name="T99" fmla="*/ 258 h 1291"/>
                <a:gd name="T100" fmla="*/ 3 w 1343"/>
                <a:gd name="T101" fmla="*/ 220 h 1291"/>
                <a:gd name="T102" fmla="*/ 11 w 1343"/>
                <a:gd name="T103" fmla="*/ 183 h 1291"/>
                <a:gd name="T104" fmla="*/ 24 w 1343"/>
                <a:gd name="T105" fmla="*/ 149 h 1291"/>
                <a:gd name="T106" fmla="*/ 41 w 1343"/>
                <a:gd name="T107" fmla="*/ 118 h 1291"/>
                <a:gd name="T108" fmla="*/ 63 w 1343"/>
                <a:gd name="T109" fmla="*/ 89 h 1291"/>
                <a:gd name="T110" fmla="*/ 88 w 1343"/>
                <a:gd name="T111" fmla="*/ 63 h 1291"/>
                <a:gd name="T112" fmla="*/ 117 w 1343"/>
                <a:gd name="T113" fmla="*/ 42 h 1291"/>
                <a:gd name="T114" fmla="*/ 149 w 1343"/>
                <a:gd name="T115" fmla="*/ 24 h 1291"/>
                <a:gd name="T116" fmla="*/ 183 w 1343"/>
                <a:gd name="T117" fmla="*/ 11 h 1291"/>
                <a:gd name="T118" fmla="*/ 219 w 1343"/>
                <a:gd name="T119" fmla="*/ 3 h 1291"/>
                <a:gd name="T120" fmla="*/ 257 w 1343"/>
                <a:gd name="T121" fmla="*/ 0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3" h="1291">
                  <a:moveTo>
                    <a:pt x="257" y="0"/>
                  </a:moveTo>
                  <a:lnTo>
                    <a:pt x="1137" y="0"/>
                  </a:lnTo>
                  <a:lnTo>
                    <a:pt x="1170" y="3"/>
                  </a:lnTo>
                  <a:lnTo>
                    <a:pt x="1202" y="11"/>
                  </a:lnTo>
                  <a:lnTo>
                    <a:pt x="1232" y="23"/>
                  </a:lnTo>
                  <a:lnTo>
                    <a:pt x="1259" y="40"/>
                  </a:lnTo>
                  <a:lnTo>
                    <a:pt x="1283" y="61"/>
                  </a:lnTo>
                  <a:lnTo>
                    <a:pt x="1303" y="85"/>
                  </a:lnTo>
                  <a:lnTo>
                    <a:pt x="1320" y="112"/>
                  </a:lnTo>
                  <a:lnTo>
                    <a:pt x="1333" y="141"/>
                  </a:lnTo>
                  <a:lnTo>
                    <a:pt x="1340" y="173"/>
                  </a:lnTo>
                  <a:lnTo>
                    <a:pt x="1343" y="206"/>
                  </a:lnTo>
                  <a:lnTo>
                    <a:pt x="1343" y="568"/>
                  </a:lnTo>
                  <a:lnTo>
                    <a:pt x="1340" y="634"/>
                  </a:lnTo>
                  <a:lnTo>
                    <a:pt x="1332" y="698"/>
                  </a:lnTo>
                  <a:lnTo>
                    <a:pt x="1319" y="760"/>
                  </a:lnTo>
                  <a:lnTo>
                    <a:pt x="1301" y="820"/>
                  </a:lnTo>
                  <a:lnTo>
                    <a:pt x="1278" y="878"/>
                  </a:lnTo>
                  <a:lnTo>
                    <a:pt x="1251" y="933"/>
                  </a:lnTo>
                  <a:lnTo>
                    <a:pt x="1220" y="985"/>
                  </a:lnTo>
                  <a:lnTo>
                    <a:pt x="1185" y="1034"/>
                  </a:lnTo>
                  <a:lnTo>
                    <a:pt x="1147" y="1080"/>
                  </a:lnTo>
                  <a:lnTo>
                    <a:pt x="1105" y="1121"/>
                  </a:lnTo>
                  <a:lnTo>
                    <a:pt x="1058" y="1159"/>
                  </a:lnTo>
                  <a:lnTo>
                    <a:pt x="1010" y="1192"/>
                  </a:lnTo>
                  <a:lnTo>
                    <a:pt x="959" y="1221"/>
                  </a:lnTo>
                  <a:lnTo>
                    <a:pt x="906" y="1246"/>
                  </a:lnTo>
                  <a:lnTo>
                    <a:pt x="850" y="1265"/>
                  </a:lnTo>
                  <a:lnTo>
                    <a:pt x="792" y="1279"/>
                  </a:lnTo>
                  <a:lnTo>
                    <a:pt x="732" y="1288"/>
                  </a:lnTo>
                  <a:lnTo>
                    <a:pt x="671" y="1291"/>
                  </a:lnTo>
                  <a:lnTo>
                    <a:pt x="611" y="1288"/>
                  </a:lnTo>
                  <a:lnTo>
                    <a:pt x="551" y="1279"/>
                  </a:lnTo>
                  <a:lnTo>
                    <a:pt x="493" y="1265"/>
                  </a:lnTo>
                  <a:lnTo>
                    <a:pt x="437" y="1246"/>
                  </a:lnTo>
                  <a:lnTo>
                    <a:pt x="384" y="1221"/>
                  </a:lnTo>
                  <a:lnTo>
                    <a:pt x="333" y="1192"/>
                  </a:lnTo>
                  <a:lnTo>
                    <a:pt x="284" y="1159"/>
                  </a:lnTo>
                  <a:lnTo>
                    <a:pt x="238" y="1121"/>
                  </a:lnTo>
                  <a:lnTo>
                    <a:pt x="196" y="1080"/>
                  </a:lnTo>
                  <a:lnTo>
                    <a:pt x="157" y="1034"/>
                  </a:lnTo>
                  <a:lnTo>
                    <a:pt x="122" y="985"/>
                  </a:lnTo>
                  <a:lnTo>
                    <a:pt x="91" y="933"/>
                  </a:lnTo>
                  <a:lnTo>
                    <a:pt x="64" y="878"/>
                  </a:lnTo>
                  <a:lnTo>
                    <a:pt x="42" y="820"/>
                  </a:lnTo>
                  <a:lnTo>
                    <a:pt x="24" y="760"/>
                  </a:lnTo>
                  <a:lnTo>
                    <a:pt x="11" y="698"/>
                  </a:lnTo>
                  <a:lnTo>
                    <a:pt x="2" y="634"/>
                  </a:lnTo>
                  <a:lnTo>
                    <a:pt x="0" y="568"/>
                  </a:lnTo>
                  <a:lnTo>
                    <a:pt x="0" y="258"/>
                  </a:lnTo>
                  <a:lnTo>
                    <a:pt x="3" y="220"/>
                  </a:lnTo>
                  <a:lnTo>
                    <a:pt x="11" y="183"/>
                  </a:lnTo>
                  <a:lnTo>
                    <a:pt x="24" y="149"/>
                  </a:lnTo>
                  <a:lnTo>
                    <a:pt x="41" y="118"/>
                  </a:lnTo>
                  <a:lnTo>
                    <a:pt x="63" y="89"/>
                  </a:lnTo>
                  <a:lnTo>
                    <a:pt x="88" y="63"/>
                  </a:lnTo>
                  <a:lnTo>
                    <a:pt x="117" y="42"/>
                  </a:lnTo>
                  <a:lnTo>
                    <a:pt x="149" y="24"/>
                  </a:lnTo>
                  <a:lnTo>
                    <a:pt x="183" y="11"/>
                  </a:lnTo>
                  <a:lnTo>
                    <a:pt x="219" y="3"/>
                  </a:lnTo>
                  <a:lnTo>
                    <a:pt x="257" y="0"/>
                  </a:lnTo>
                  <a:close/>
                </a:path>
              </a:pathLst>
            </a:custGeom>
            <a:solidFill>
              <a:srgbClr val="FFE1B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47" name="Freeform 106">
              <a:extLst>
                <a:ext uri="{FF2B5EF4-FFF2-40B4-BE49-F238E27FC236}">
                  <a16:creationId xmlns:a16="http://schemas.microsoft.com/office/drawing/2014/main" id="{691A386A-0836-45CC-B9BA-6756748E7496}"/>
                </a:ext>
              </a:extLst>
            </p:cNvPr>
            <p:cNvSpPr>
              <a:spLocks/>
            </p:cNvSpPr>
            <p:nvPr/>
          </p:nvSpPr>
          <p:spPr bwMode="auto">
            <a:xfrm>
              <a:off x="4180" y="624"/>
              <a:ext cx="207" cy="140"/>
            </a:xfrm>
            <a:custGeom>
              <a:avLst/>
              <a:gdLst>
                <a:gd name="T0" fmla="*/ 1189 w 1655"/>
                <a:gd name="T1" fmla="*/ 0 h 1120"/>
                <a:gd name="T2" fmla="*/ 1296 w 1655"/>
                <a:gd name="T3" fmla="*/ 12 h 1120"/>
                <a:gd name="T4" fmla="*/ 1394 w 1655"/>
                <a:gd name="T5" fmla="*/ 47 h 1120"/>
                <a:gd name="T6" fmla="*/ 1480 w 1655"/>
                <a:gd name="T7" fmla="*/ 102 h 1120"/>
                <a:gd name="T8" fmla="*/ 1553 w 1655"/>
                <a:gd name="T9" fmla="*/ 174 h 1120"/>
                <a:gd name="T10" fmla="*/ 1607 w 1655"/>
                <a:gd name="T11" fmla="*/ 260 h 1120"/>
                <a:gd name="T12" fmla="*/ 1642 w 1655"/>
                <a:gd name="T13" fmla="*/ 358 h 1120"/>
                <a:gd name="T14" fmla="*/ 1655 w 1655"/>
                <a:gd name="T15" fmla="*/ 464 h 1120"/>
                <a:gd name="T16" fmla="*/ 1652 w 1655"/>
                <a:gd name="T17" fmla="*/ 824 h 1120"/>
                <a:gd name="T18" fmla="*/ 1632 w 1655"/>
                <a:gd name="T19" fmla="*/ 919 h 1120"/>
                <a:gd name="T20" fmla="*/ 1592 w 1655"/>
                <a:gd name="T21" fmla="*/ 1007 h 1120"/>
                <a:gd name="T22" fmla="*/ 1535 w 1655"/>
                <a:gd name="T23" fmla="*/ 1085 h 1120"/>
                <a:gd name="T24" fmla="*/ 1499 w 1655"/>
                <a:gd name="T25" fmla="*/ 774 h 1120"/>
                <a:gd name="T26" fmla="*/ 1489 w 1655"/>
                <a:gd name="T27" fmla="*/ 709 h 1120"/>
                <a:gd name="T28" fmla="*/ 1459 w 1655"/>
                <a:gd name="T29" fmla="*/ 653 h 1120"/>
                <a:gd name="T30" fmla="*/ 1415 w 1655"/>
                <a:gd name="T31" fmla="*/ 608 h 1120"/>
                <a:gd name="T32" fmla="*/ 1358 w 1655"/>
                <a:gd name="T33" fmla="*/ 579 h 1120"/>
                <a:gd name="T34" fmla="*/ 1293 w 1655"/>
                <a:gd name="T35" fmla="*/ 568 h 1120"/>
                <a:gd name="T36" fmla="*/ 375 w 1655"/>
                <a:gd name="T37" fmla="*/ 571 h 1120"/>
                <a:gd name="T38" fmla="*/ 305 w 1655"/>
                <a:gd name="T39" fmla="*/ 592 h 1120"/>
                <a:gd name="T40" fmla="*/ 244 w 1655"/>
                <a:gd name="T41" fmla="*/ 631 h 1120"/>
                <a:gd name="T42" fmla="*/ 197 w 1655"/>
                <a:gd name="T43" fmla="*/ 686 h 1120"/>
                <a:gd name="T44" fmla="*/ 167 w 1655"/>
                <a:gd name="T45" fmla="*/ 751 h 1120"/>
                <a:gd name="T46" fmla="*/ 156 w 1655"/>
                <a:gd name="T47" fmla="*/ 826 h 1120"/>
                <a:gd name="T48" fmla="*/ 120 w 1655"/>
                <a:gd name="T49" fmla="*/ 1085 h 1120"/>
                <a:gd name="T50" fmla="*/ 63 w 1655"/>
                <a:gd name="T51" fmla="*/ 1007 h 1120"/>
                <a:gd name="T52" fmla="*/ 23 w 1655"/>
                <a:gd name="T53" fmla="*/ 919 h 1120"/>
                <a:gd name="T54" fmla="*/ 3 w 1655"/>
                <a:gd name="T55" fmla="*/ 824 h 1120"/>
                <a:gd name="T56" fmla="*/ 0 w 1655"/>
                <a:gd name="T57" fmla="*/ 517 h 1120"/>
                <a:gd name="T58" fmla="*/ 11 w 1655"/>
                <a:gd name="T59" fmla="*/ 427 h 1120"/>
                <a:gd name="T60" fmla="*/ 42 w 1655"/>
                <a:gd name="T61" fmla="*/ 346 h 1120"/>
                <a:gd name="T62" fmla="*/ 91 w 1655"/>
                <a:gd name="T63" fmla="*/ 277 h 1120"/>
                <a:gd name="T64" fmla="*/ 156 w 1655"/>
                <a:gd name="T65" fmla="*/ 220 h 1120"/>
                <a:gd name="T66" fmla="*/ 231 w 1655"/>
                <a:gd name="T67" fmla="*/ 180 h 1120"/>
                <a:gd name="T68" fmla="*/ 316 w 1655"/>
                <a:gd name="T69" fmla="*/ 157 h 1120"/>
                <a:gd name="T70" fmla="*/ 343 w 1655"/>
                <a:gd name="T71" fmla="*/ 94 h 1120"/>
                <a:gd name="T72" fmla="*/ 388 w 1655"/>
                <a:gd name="T73" fmla="*/ 44 h 1120"/>
                <a:gd name="T74" fmla="*/ 448 w 1655"/>
                <a:gd name="T75" fmla="*/ 11 h 1120"/>
                <a:gd name="T76" fmla="*/ 517 w 1655"/>
                <a:gd name="T77" fmla="*/ 0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5" h="1120">
                  <a:moveTo>
                    <a:pt x="517" y="0"/>
                  </a:moveTo>
                  <a:lnTo>
                    <a:pt x="1189" y="0"/>
                  </a:lnTo>
                  <a:lnTo>
                    <a:pt x="1244" y="3"/>
                  </a:lnTo>
                  <a:lnTo>
                    <a:pt x="1296" y="12"/>
                  </a:lnTo>
                  <a:lnTo>
                    <a:pt x="1346" y="27"/>
                  </a:lnTo>
                  <a:lnTo>
                    <a:pt x="1394" y="47"/>
                  </a:lnTo>
                  <a:lnTo>
                    <a:pt x="1438" y="72"/>
                  </a:lnTo>
                  <a:lnTo>
                    <a:pt x="1480" y="102"/>
                  </a:lnTo>
                  <a:lnTo>
                    <a:pt x="1518" y="136"/>
                  </a:lnTo>
                  <a:lnTo>
                    <a:pt x="1553" y="174"/>
                  </a:lnTo>
                  <a:lnTo>
                    <a:pt x="1582" y="216"/>
                  </a:lnTo>
                  <a:lnTo>
                    <a:pt x="1607" y="260"/>
                  </a:lnTo>
                  <a:lnTo>
                    <a:pt x="1628" y="308"/>
                  </a:lnTo>
                  <a:lnTo>
                    <a:pt x="1642" y="358"/>
                  </a:lnTo>
                  <a:lnTo>
                    <a:pt x="1651" y="410"/>
                  </a:lnTo>
                  <a:lnTo>
                    <a:pt x="1655" y="464"/>
                  </a:lnTo>
                  <a:lnTo>
                    <a:pt x="1655" y="774"/>
                  </a:lnTo>
                  <a:lnTo>
                    <a:pt x="1652" y="824"/>
                  </a:lnTo>
                  <a:lnTo>
                    <a:pt x="1644" y="873"/>
                  </a:lnTo>
                  <a:lnTo>
                    <a:pt x="1632" y="919"/>
                  </a:lnTo>
                  <a:lnTo>
                    <a:pt x="1614" y="964"/>
                  </a:lnTo>
                  <a:lnTo>
                    <a:pt x="1592" y="1007"/>
                  </a:lnTo>
                  <a:lnTo>
                    <a:pt x="1566" y="1048"/>
                  </a:lnTo>
                  <a:lnTo>
                    <a:pt x="1535" y="1085"/>
                  </a:lnTo>
                  <a:lnTo>
                    <a:pt x="1499" y="1120"/>
                  </a:lnTo>
                  <a:lnTo>
                    <a:pt x="1499" y="774"/>
                  </a:lnTo>
                  <a:lnTo>
                    <a:pt x="1496" y="741"/>
                  </a:lnTo>
                  <a:lnTo>
                    <a:pt x="1489" y="709"/>
                  </a:lnTo>
                  <a:lnTo>
                    <a:pt x="1476" y="680"/>
                  </a:lnTo>
                  <a:lnTo>
                    <a:pt x="1459" y="653"/>
                  </a:lnTo>
                  <a:lnTo>
                    <a:pt x="1439" y="629"/>
                  </a:lnTo>
                  <a:lnTo>
                    <a:pt x="1415" y="608"/>
                  </a:lnTo>
                  <a:lnTo>
                    <a:pt x="1388" y="591"/>
                  </a:lnTo>
                  <a:lnTo>
                    <a:pt x="1358" y="579"/>
                  </a:lnTo>
                  <a:lnTo>
                    <a:pt x="1326" y="571"/>
                  </a:lnTo>
                  <a:lnTo>
                    <a:pt x="1293" y="568"/>
                  </a:lnTo>
                  <a:lnTo>
                    <a:pt x="413" y="568"/>
                  </a:lnTo>
                  <a:lnTo>
                    <a:pt x="375" y="571"/>
                  </a:lnTo>
                  <a:lnTo>
                    <a:pt x="339" y="579"/>
                  </a:lnTo>
                  <a:lnTo>
                    <a:pt x="305" y="592"/>
                  </a:lnTo>
                  <a:lnTo>
                    <a:pt x="273" y="610"/>
                  </a:lnTo>
                  <a:lnTo>
                    <a:pt x="244" y="631"/>
                  </a:lnTo>
                  <a:lnTo>
                    <a:pt x="219" y="657"/>
                  </a:lnTo>
                  <a:lnTo>
                    <a:pt x="197" y="686"/>
                  </a:lnTo>
                  <a:lnTo>
                    <a:pt x="180" y="717"/>
                  </a:lnTo>
                  <a:lnTo>
                    <a:pt x="167" y="751"/>
                  </a:lnTo>
                  <a:lnTo>
                    <a:pt x="159" y="788"/>
                  </a:lnTo>
                  <a:lnTo>
                    <a:pt x="156" y="826"/>
                  </a:lnTo>
                  <a:lnTo>
                    <a:pt x="156" y="1120"/>
                  </a:lnTo>
                  <a:lnTo>
                    <a:pt x="120" y="1085"/>
                  </a:lnTo>
                  <a:lnTo>
                    <a:pt x="89" y="1048"/>
                  </a:lnTo>
                  <a:lnTo>
                    <a:pt x="63" y="1007"/>
                  </a:lnTo>
                  <a:lnTo>
                    <a:pt x="41" y="964"/>
                  </a:lnTo>
                  <a:lnTo>
                    <a:pt x="23" y="919"/>
                  </a:lnTo>
                  <a:lnTo>
                    <a:pt x="11" y="873"/>
                  </a:lnTo>
                  <a:lnTo>
                    <a:pt x="3" y="824"/>
                  </a:lnTo>
                  <a:lnTo>
                    <a:pt x="0" y="774"/>
                  </a:lnTo>
                  <a:lnTo>
                    <a:pt x="0" y="517"/>
                  </a:lnTo>
                  <a:lnTo>
                    <a:pt x="3" y="471"/>
                  </a:lnTo>
                  <a:lnTo>
                    <a:pt x="11" y="427"/>
                  </a:lnTo>
                  <a:lnTo>
                    <a:pt x="24" y="386"/>
                  </a:lnTo>
                  <a:lnTo>
                    <a:pt x="42" y="346"/>
                  </a:lnTo>
                  <a:lnTo>
                    <a:pt x="65" y="310"/>
                  </a:lnTo>
                  <a:lnTo>
                    <a:pt x="91" y="277"/>
                  </a:lnTo>
                  <a:lnTo>
                    <a:pt x="121" y="246"/>
                  </a:lnTo>
                  <a:lnTo>
                    <a:pt x="156" y="220"/>
                  </a:lnTo>
                  <a:lnTo>
                    <a:pt x="192" y="198"/>
                  </a:lnTo>
                  <a:lnTo>
                    <a:pt x="231" y="180"/>
                  </a:lnTo>
                  <a:lnTo>
                    <a:pt x="273" y="166"/>
                  </a:lnTo>
                  <a:lnTo>
                    <a:pt x="316" y="157"/>
                  </a:lnTo>
                  <a:lnTo>
                    <a:pt x="327" y="124"/>
                  </a:lnTo>
                  <a:lnTo>
                    <a:pt x="343" y="94"/>
                  </a:lnTo>
                  <a:lnTo>
                    <a:pt x="364" y="68"/>
                  </a:lnTo>
                  <a:lnTo>
                    <a:pt x="388" y="44"/>
                  </a:lnTo>
                  <a:lnTo>
                    <a:pt x="417" y="26"/>
                  </a:lnTo>
                  <a:lnTo>
                    <a:pt x="448" y="11"/>
                  </a:lnTo>
                  <a:lnTo>
                    <a:pt x="482" y="3"/>
                  </a:lnTo>
                  <a:lnTo>
                    <a:pt x="517" y="0"/>
                  </a:lnTo>
                  <a:close/>
                </a:path>
              </a:pathLst>
            </a:custGeom>
            <a:solidFill>
              <a:srgbClr val="7E544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348" name="Group 109">
            <a:extLst>
              <a:ext uri="{FF2B5EF4-FFF2-40B4-BE49-F238E27FC236}">
                <a16:creationId xmlns:a16="http://schemas.microsoft.com/office/drawing/2014/main" id="{E270B082-BF7E-4102-9C94-1157DA112263}"/>
              </a:ext>
            </a:extLst>
          </p:cNvPr>
          <p:cNvGrpSpPr>
            <a:grpSpLocks noChangeAspect="1"/>
          </p:cNvGrpSpPr>
          <p:nvPr/>
        </p:nvGrpSpPr>
        <p:grpSpPr bwMode="auto">
          <a:xfrm>
            <a:off x="7514310" y="1539433"/>
            <a:ext cx="468777" cy="475809"/>
            <a:chOff x="4747" y="592"/>
            <a:chExt cx="400" cy="406"/>
          </a:xfrm>
        </p:grpSpPr>
        <p:sp>
          <p:nvSpPr>
            <p:cNvPr id="349" name="Freeform 111">
              <a:extLst>
                <a:ext uri="{FF2B5EF4-FFF2-40B4-BE49-F238E27FC236}">
                  <a16:creationId xmlns:a16="http://schemas.microsoft.com/office/drawing/2014/main" id="{0FECBA7C-F7B0-404B-B6A8-6545627F8D4B}"/>
                </a:ext>
              </a:extLst>
            </p:cNvPr>
            <p:cNvSpPr>
              <a:spLocks/>
            </p:cNvSpPr>
            <p:nvPr/>
          </p:nvSpPr>
          <p:spPr bwMode="auto">
            <a:xfrm>
              <a:off x="5115" y="617"/>
              <a:ext cx="32" cy="104"/>
            </a:xfrm>
            <a:custGeom>
              <a:avLst/>
              <a:gdLst>
                <a:gd name="T0" fmla="*/ 0 w 291"/>
                <a:gd name="T1" fmla="*/ 0 h 935"/>
                <a:gd name="T2" fmla="*/ 50 w 291"/>
                <a:gd name="T3" fmla="*/ 29 h 935"/>
                <a:gd name="T4" fmla="*/ 96 w 291"/>
                <a:gd name="T5" fmla="*/ 62 h 935"/>
                <a:gd name="T6" fmla="*/ 138 w 291"/>
                <a:gd name="T7" fmla="*/ 100 h 935"/>
                <a:gd name="T8" fmla="*/ 177 w 291"/>
                <a:gd name="T9" fmla="*/ 142 h 935"/>
                <a:gd name="T10" fmla="*/ 210 w 291"/>
                <a:gd name="T11" fmla="*/ 189 h 935"/>
                <a:gd name="T12" fmla="*/ 237 w 291"/>
                <a:gd name="T13" fmla="*/ 239 h 935"/>
                <a:gd name="T14" fmla="*/ 261 w 291"/>
                <a:gd name="T15" fmla="*/ 293 h 935"/>
                <a:gd name="T16" fmla="*/ 276 w 291"/>
                <a:gd name="T17" fmla="*/ 348 h 935"/>
                <a:gd name="T18" fmla="*/ 288 w 291"/>
                <a:gd name="T19" fmla="*/ 407 h 935"/>
                <a:gd name="T20" fmla="*/ 291 w 291"/>
                <a:gd name="T21" fmla="*/ 467 h 935"/>
                <a:gd name="T22" fmla="*/ 288 w 291"/>
                <a:gd name="T23" fmla="*/ 528 h 935"/>
                <a:gd name="T24" fmla="*/ 276 w 291"/>
                <a:gd name="T25" fmla="*/ 586 h 935"/>
                <a:gd name="T26" fmla="*/ 261 w 291"/>
                <a:gd name="T27" fmla="*/ 643 h 935"/>
                <a:gd name="T28" fmla="*/ 237 w 291"/>
                <a:gd name="T29" fmla="*/ 696 h 935"/>
                <a:gd name="T30" fmla="*/ 210 w 291"/>
                <a:gd name="T31" fmla="*/ 747 h 935"/>
                <a:gd name="T32" fmla="*/ 177 w 291"/>
                <a:gd name="T33" fmla="*/ 792 h 935"/>
                <a:gd name="T34" fmla="*/ 138 w 291"/>
                <a:gd name="T35" fmla="*/ 834 h 935"/>
                <a:gd name="T36" fmla="*/ 96 w 291"/>
                <a:gd name="T37" fmla="*/ 873 h 935"/>
                <a:gd name="T38" fmla="*/ 50 w 291"/>
                <a:gd name="T39" fmla="*/ 907 h 935"/>
                <a:gd name="T40" fmla="*/ 0 w 291"/>
                <a:gd name="T41" fmla="*/ 935 h 935"/>
                <a:gd name="T42" fmla="*/ 0 w 291"/>
                <a:gd name="T43" fmla="*/ 0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1" h="935">
                  <a:moveTo>
                    <a:pt x="0" y="0"/>
                  </a:moveTo>
                  <a:lnTo>
                    <a:pt x="50" y="29"/>
                  </a:lnTo>
                  <a:lnTo>
                    <a:pt x="96" y="62"/>
                  </a:lnTo>
                  <a:lnTo>
                    <a:pt x="138" y="100"/>
                  </a:lnTo>
                  <a:lnTo>
                    <a:pt x="177" y="142"/>
                  </a:lnTo>
                  <a:lnTo>
                    <a:pt x="210" y="189"/>
                  </a:lnTo>
                  <a:lnTo>
                    <a:pt x="237" y="239"/>
                  </a:lnTo>
                  <a:lnTo>
                    <a:pt x="261" y="293"/>
                  </a:lnTo>
                  <a:lnTo>
                    <a:pt x="276" y="348"/>
                  </a:lnTo>
                  <a:lnTo>
                    <a:pt x="288" y="407"/>
                  </a:lnTo>
                  <a:lnTo>
                    <a:pt x="291" y="467"/>
                  </a:lnTo>
                  <a:lnTo>
                    <a:pt x="288" y="528"/>
                  </a:lnTo>
                  <a:lnTo>
                    <a:pt x="276" y="586"/>
                  </a:lnTo>
                  <a:lnTo>
                    <a:pt x="261" y="643"/>
                  </a:lnTo>
                  <a:lnTo>
                    <a:pt x="237" y="696"/>
                  </a:lnTo>
                  <a:lnTo>
                    <a:pt x="210" y="747"/>
                  </a:lnTo>
                  <a:lnTo>
                    <a:pt x="177" y="792"/>
                  </a:lnTo>
                  <a:lnTo>
                    <a:pt x="138" y="834"/>
                  </a:lnTo>
                  <a:lnTo>
                    <a:pt x="96" y="873"/>
                  </a:lnTo>
                  <a:lnTo>
                    <a:pt x="50" y="907"/>
                  </a:lnTo>
                  <a:lnTo>
                    <a:pt x="0" y="935"/>
                  </a:lnTo>
                  <a:lnTo>
                    <a:pt x="0" y="0"/>
                  </a:lnTo>
                  <a:close/>
                </a:path>
              </a:pathLst>
            </a:custGeom>
            <a:solidFill>
              <a:srgbClr val="53DC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50" name="Freeform 112">
              <a:extLst>
                <a:ext uri="{FF2B5EF4-FFF2-40B4-BE49-F238E27FC236}">
                  <a16:creationId xmlns:a16="http://schemas.microsoft.com/office/drawing/2014/main" id="{D8FBA163-C747-42F0-B23B-CD2B35E99C95}"/>
                </a:ext>
              </a:extLst>
            </p:cNvPr>
            <p:cNvSpPr>
              <a:spLocks/>
            </p:cNvSpPr>
            <p:nvPr/>
          </p:nvSpPr>
          <p:spPr bwMode="auto">
            <a:xfrm>
              <a:off x="5063" y="592"/>
              <a:ext cx="52" cy="155"/>
            </a:xfrm>
            <a:custGeom>
              <a:avLst/>
              <a:gdLst>
                <a:gd name="T0" fmla="*/ 58 w 464"/>
                <a:gd name="T1" fmla="*/ 0 h 1392"/>
                <a:gd name="T2" fmla="*/ 406 w 464"/>
                <a:gd name="T3" fmla="*/ 0 h 1392"/>
                <a:gd name="T4" fmla="*/ 424 w 464"/>
                <a:gd name="T5" fmla="*/ 2 h 1392"/>
                <a:gd name="T6" fmla="*/ 441 w 464"/>
                <a:gd name="T7" fmla="*/ 11 h 1392"/>
                <a:gd name="T8" fmla="*/ 453 w 464"/>
                <a:gd name="T9" fmla="*/ 23 h 1392"/>
                <a:gd name="T10" fmla="*/ 461 w 464"/>
                <a:gd name="T11" fmla="*/ 39 h 1392"/>
                <a:gd name="T12" fmla="*/ 464 w 464"/>
                <a:gd name="T13" fmla="*/ 58 h 1392"/>
                <a:gd name="T14" fmla="*/ 464 w 464"/>
                <a:gd name="T15" fmla="*/ 1334 h 1392"/>
                <a:gd name="T16" fmla="*/ 461 w 464"/>
                <a:gd name="T17" fmla="*/ 1352 h 1392"/>
                <a:gd name="T18" fmla="*/ 453 w 464"/>
                <a:gd name="T19" fmla="*/ 1368 h 1392"/>
                <a:gd name="T20" fmla="*/ 441 w 464"/>
                <a:gd name="T21" fmla="*/ 1381 h 1392"/>
                <a:gd name="T22" fmla="*/ 424 w 464"/>
                <a:gd name="T23" fmla="*/ 1388 h 1392"/>
                <a:gd name="T24" fmla="*/ 406 w 464"/>
                <a:gd name="T25" fmla="*/ 1392 h 1392"/>
                <a:gd name="T26" fmla="*/ 58 w 464"/>
                <a:gd name="T27" fmla="*/ 1392 h 1392"/>
                <a:gd name="T28" fmla="*/ 40 w 464"/>
                <a:gd name="T29" fmla="*/ 1388 h 1392"/>
                <a:gd name="T30" fmla="*/ 24 w 464"/>
                <a:gd name="T31" fmla="*/ 1381 h 1392"/>
                <a:gd name="T32" fmla="*/ 11 w 464"/>
                <a:gd name="T33" fmla="*/ 1368 h 1392"/>
                <a:gd name="T34" fmla="*/ 3 w 464"/>
                <a:gd name="T35" fmla="*/ 1352 h 1392"/>
                <a:gd name="T36" fmla="*/ 0 w 464"/>
                <a:gd name="T37" fmla="*/ 1334 h 1392"/>
                <a:gd name="T38" fmla="*/ 0 w 464"/>
                <a:gd name="T39" fmla="*/ 58 h 1392"/>
                <a:gd name="T40" fmla="*/ 3 w 464"/>
                <a:gd name="T41" fmla="*/ 39 h 1392"/>
                <a:gd name="T42" fmla="*/ 11 w 464"/>
                <a:gd name="T43" fmla="*/ 23 h 1392"/>
                <a:gd name="T44" fmla="*/ 24 w 464"/>
                <a:gd name="T45" fmla="*/ 11 h 1392"/>
                <a:gd name="T46" fmla="*/ 40 w 464"/>
                <a:gd name="T47" fmla="*/ 2 h 1392"/>
                <a:gd name="T48" fmla="*/ 58 w 464"/>
                <a:gd name="T49" fmla="*/ 0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4" h="1392">
                  <a:moveTo>
                    <a:pt x="58" y="0"/>
                  </a:moveTo>
                  <a:lnTo>
                    <a:pt x="406" y="0"/>
                  </a:lnTo>
                  <a:lnTo>
                    <a:pt x="424" y="2"/>
                  </a:lnTo>
                  <a:lnTo>
                    <a:pt x="441" y="11"/>
                  </a:lnTo>
                  <a:lnTo>
                    <a:pt x="453" y="23"/>
                  </a:lnTo>
                  <a:lnTo>
                    <a:pt x="461" y="39"/>
                  </a:lnTo>
                  <a:lnTo>
                    <a:pt x="464" y="58"/>
                  </a:lnTo>
                  <a:lnTo>
                    <a:pt x="464" y="1334"/>
                  </a:lnTo>
                  <a:lnTo>
                    <a:pt x="461" y="1352"/>
                  </a:lnTo>
                  <a:lnTo>
                    <a:pt x="453" y="1368"/>
                  </a:lnTo>
                  <a:lnTo>
                    <a:pt x="441" y="1381"/>
                  </a:lnTo>
                  <a:lnTo>
                    <a:pt x="424" y="1388"/>
                  </a:lnTo>
                  <a:lnTo>
                    <a:pt x="406" y="1392"/>
                  </a:lnTo>
                  <a:lnTo>
                    <a:pt x="58" y="1392"/>
                  </a:lnTo>
                  <a:lnTo>
                    <a:pt x="40" y="1388"/>
                  </a:lnTo>
                  <a:lnTo>
                    <a:pt x="24" y="1381"/>
                  </a:lnTo>
                  <a:lnTo>
                    <a:pt x="11" y="1368"/>
                  </a:lnTo>
                  <a:lnTo>
                    <a:pt x="3" y="1352"/>
                  </a:lnTo>
                  <a:lnTo>
                    <a:pt x="0" y="1334"/>
                  </a:lnTo>
                  <a:lnTo>
                    <a:pt x="0" y="58"/>
                  </a:lnTo>
                  <a:lnTo>
                    <a:pt x="3" y="39"/>
                  </a:lnTo>
                  <a:lnTo>
                    <a:pt x="11" y="23"/>
                  </a:lnTo>
                  <a:lnTo>
                    <a:pt x="24" y="11"/>
                  </a:lnTo>
                  <a:lnTo>
                    <a:pt x="40" y="2"/>
                  </a:lnTo>
                  <a:lnTo>
                    <a:pt x="58"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51" name="Freeform 113">
              <a:extLst>
                <a:ext uri="{FF2B5EF4-FFF2-40B4-BE49-F238E27FC236}">
                  <a16:creationId xmlns:a16="http://schemas.microsoft.com/office/drawing/2014/main" id="{9E98F338-4D74-452A-895B-11EE4D042D16}"/>
                </a:ext>
              </a:extLst>
            </p:cNvPr>
            <p:cNvSpPr>
              <a:spLocks/>
            </p:cNvSpPr>
            <p:nvPr/>
          </p:nvSpPr>
          <p:spPr bwMode="auto">
            <a:xfrm>
              <a:off x="4831" y="630"/>
              <a:ext cx="90" cy="78"/>
            </a:xfrm>
            <a:custGeom>
              <a:avLst/>
              <a:gdLst>
                <a:gd name="T0" fmla="*/ 58 w 812"/>
                <a:gd name="T1" fmla="*/ 0 h 697"/>
                <a:gd name="T2" fmla="*/ 812 w 812"/>
                <a:gd name="T3" fmla="*/ 0 h 697"/>
                <a:gd name="T4" fmla="*/ 812 w 812"/>
                <a:gd name="T5" fmla="*/ 697 h 697"/>
                <a:gd name="T6" fmla="*/ 58 w 812"/>
                <a:gd name="T7" fmla="*/ 697 h 697"/>
                <a:gd name="T8" fmla="*/ 39 w 812"/>
                <a:gd name="T9" fmla="*/ 694 h 697"/>
                <a:gd name="T10" fmla="*/ 23 w 812"/>
                <a:gd name="T11" fmla="*/ 685 h 697"/>
                <a:gd name="T12" fmla="*/ 11 w 812"/>
                <a:gd name="T13" fmla="*/ 673 h 697"/>
                <a:gd name="T14" fmla="*/ 2 w 812"/>
                <a:gd name="T15" fmla="*/ 658 h 697"/>
                <a:gd name="T16" fmla="*/ 0 w 812"/>
                <a:gd name="T17" fmla="*/ 639 h 697"/>
                <a:gd name="T18" fmla="*/ 0 w 812"/>
                <a:gd name="T19" fmla="*/ 59 h 697"/>
                <a:gd name="T20" fmla="*/ 2 w 812"/>
                <a:gd name="T21" fmla="*/ 40 h 697"/>
                <a:gd name="T22" fmla="*/ 11 w 812"/>
                <a:gd name="T23" fmla="*/ 24 h 697"/>
                <a:gd name="T24" fmla="*/ 23 w 812"/>
                <a:gd name="T25" fmla="*/ 11 h 697"/>
                <a:gd name="T26" fmla="*/ 39 w 812"/>
                <a:gd name="T27" fmla="*/ 3 h 697"/>
                <a:gd name="T28" fmla="*/ 58 w 812"/>
                <a:gd name="T29" fmla="*/ 0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2" h="697">
                  <a:moveTo>
                    <a:pt x="58" y="0"/>
                  </a:moveTo>
                  <a:lnTo>
                    <a:pt x="812" y="0"/>
                  </a:lnTo>
                  <a:lnTo>
                    <a:pt x="812" y="697"/>
                  </a:lnTo>
                  <a:lnTo>
                    <a:pt x="58" y="697"/>
                  </a:lnTo>
                  <a:lnTo>
                    <a:pt x="39" y="694"/>
                  </a:lnTo>
                  <a:lnTo>
                    <a:pt x="23" y="685"/>
                  </a:lnTo>
                  <a:lnTo>
                    <a:pt x="11" y="673"/>
                  </a:lnTo>
                  <a:lnTo>
                    <a:pt x="2" y="658"/>
                  </a:lnTo>
                  <a:lnTo>
                    <a:pt x="0" y="639"/>
                  </a:lnTo>
                  <a:lnTo>
                    <a:pt x="0" y="59"/>
                  </a:lnTo>
                  <a:lnTo>
                    <a:pt x="2" y="40"/>
                  </a:lnTo>
                  <a:lnTo>
                    <a:pt x="11" y="24"/>
                  </a:lnTo>
                  <a:lnTo>
                    <a:pt x="23" y="11"/>
                  </a:lnTo>
                  <a:lnTo>
                    <a:pt x="39" y="3"/>
                  </a:lnTo>
                  <a:lnTo>
                    <a:pt x="58"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52" name="Freeform 114">
              <a:extLst>
                <a:ext uri="{FF2B5EF4-FFF2-40B4-BE49-F238E27FC236}">
                  <a16:creationId xmlns:a16="http://schemas.microsoft.com/office/drawing/2014/main" id="{56EC497E-17E4-477F-A74E-CCF168EA78E3}"/>
                </a:ext>
              </a:extLst>
            </p:cNvPr>
            <p:cNvSpPr>
              <a:spLocks/>
            </p:cNvSpPr>
            <p:nvPr/>
          </p:nvSpPr>
          <p:spPr bwMode="auto">
            <a:xfrm>
              <a:off x="4773" y="643"/>
              <a:ext cx="58" cy="52"/>
            </a:xfrm>
            <a:custGeom>
              <a:avLst/>
              <a:gdLst>
                <a:gd name="T0" fmla="*/ 57 w 523"/>
                <a:gd name="T1" fmla="*/ 0 h 464"/>
                <a:gd name="T2" fmla="*/ 523 w 523"/>
                <a:gd name="T3" fmla="*/ 0 h 464"/>
                <a:gd name="T4" fmla="*/ 523 w 523"/>
                <a:gd name="T5" fmla="*/ 464 h 464"/>
                <a:gd name="T6" fmla="*/ 57 w 523"/>
                <a:gd name="T7" fmla="*/ 464 h 464"/>
                <a:gd name="T8" fmla="*/ 40 w 523"/>
                <a:gd name="T9" fmla="*/ 460 h 464"/>
                <a:gd name="T10" fmla="*/ 24 w 523"/>
                <a:gd name="T11" fmla="*/ 453 h 464"/>
                <a:gd name="T12" fmla="*/ 11 w 523"/>
                <a:gd name="T13" fmla="*/ 440 h 464"/>
                <a:gd name="T14" fmla="*/ 3 w 523"/>
                <a:gd name="T15" fmla="*/ 424 h 464"/>
                <a:gd name="T16" fmla="*/ 0 w 523"/>
                <a:gd name="T17" fmla="*/ 406 h 464"/>
                <a:gd name="T18" fmla="*/ 0 w 523"/>
                <a:gd name="T19" fmla="*/ 58 h 464"/>
                <a:gd name="T20" fmla="*/ 3 w 523"/>
                <a:gd name="T21" fmla="*/ 39 h 464"/>
                <a:gd name="T22" fmla="*/ 11 w 523"/>
                <a:gd name="T23" fmla="*/ 23 h 464"/>
                <a:gd name="T24" fmla="*/ 24 w 523"/>
                <a:gd name="T25" fmla="*/ 11 h 464"/>
                <a:gd name="T26" fmla="*/ 40 w 523"/>
                <a:gd name="T27" fmla="*/ 2 h 464"/>
                <a:gd name="T28" fmla="*/ 57 w 523"/>
                <a:gd name="T29"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3" h="464">
                  <a:moveTo>
                    <a:pt x="57" y="0"/>
                  </a:moveTo>
                  <a:lnTo>
                    <a:pt x="523" y="0"/>
                  </a:lnTo>
                  <a:lnTo>
                    <a:pt x="523" y="464"/>
                  </a:lnTo>
                  <a:lnTo>
                    <a:pt x="57" y="464"/>
                  </a:lnTo>
                  <a:lnTo>
                    <a:pt x="40" y="460"/>
                  </a:lnTo>
                  <a:lnTo>
                    <a:pt x="24" y="453"/>
                  </a:lnTo>
                  <a:lnTo>
                    <a:pt x="11" y="440"/>
                  </a:lnTo>
                  <a:lnTo>
                    <a:pt x="3" y="424"/>
                  </a:lnTo>
                  <a:lnTo>
                    <a:pt x="0" y="406"/>
                  </a:lnTo>
                  <a:lnTo>
                    <a:pt x="0" y="58"/>
                  </a:lnTo>
                  <a:lnTo>
                    <a:pt x="3" y="39"/>
                  </a:lnTo>
                  <a:lnTo>
                    <a:pt x="11" y="23"/>
                  </a:lnTo>
                  <a:lnTo>
                    <a:pt x="24" y="11"/>
                  </a:lnTo>
                  <a:lnTo>
                    <a:pt x="40" y="2"/>
                  </a:lnTo>
                  <a:lnTo>
                    <a:pt x="57"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53" name="Freeform 115">
              <a:extLst>
                <a:ext uri="{FF2B5EF4-FFF2-40B4-BE49-F238E27FC236}">
                  <a16:creationId xmlns:a16="http://schemas.microsoft.com/office/drawing/2014/main" id="{9090B72C-22D7-4AB4-B1F5-B88C6CA7B0C1}"/>
                </a:ext>
              </a:extLst>
            </p:cNvPr>
            <p:cNvSpPr>
              <a:spLocks/>
            </p:cNvSpPr>
            <p:nvPr/>
          </p:nvSpPr>
          <p:spPr bwMode="auto">
            <a:xfrm>
              <a:off x="4747" y="656"/>
              <a:ext cx="26" cy="26"/>
            </a:xfrm>
            <a:custGeom>
              <a:avLst/>
              <a:gdLst>
                <a:gd name="T0" fmla="*/ 58 w 232"/>
                <a:gd name="T1" fmla="*/ 0 h 232"/>
                <a:gd name="T2" fmla="*/ 232 w 232"/>
                <a:gd name="T3" fmla="*/ 0 h 232"/>
                <a:gd name="T4" fmla="*/ 232 w 232"/>
                <a:gd name="T5" fmla="*/ 232 h 232"/>
                <a:gd name="T6" fmla="*/ 58 w 232"/>
                <a:gd name="T7" fmla="*/ 232 h 232"/>
                <a:gd name="T8" fmla="*/ 39 w 232"/>
                <a:gd name="T9" fmla="*/ 229 h 232"/>
                <a:gd name="T10" fmla="*/ 23 w 232"/>
                <a:gd name="T11" fmla="*/ 221 h 232"/>
                <a:gd name="T12" fmla="*/ 11 w 232"/>
                <a:gd name="T13" fmla="*/ 208 h 232"/>
                <a:gd name="T14" fmla="*/ 2 w 232"/>
                <a:gd name="T15" fmla="*/ 192 h 232"/>
                <a:gd name="T16" fmla="*/ 0 w 232"/>
                <a:gd name="T17" fmla="*/ 173 h 232"/>
                <a:gd name="T18" fmla="*/ 0 w 232"/>
                <a:gd name="T19" fmla="*/ 57 h 232"/>
                <a:gd name="T20" fmla="*/ 2 w 232"/>
                <a:gd name="T21" fmla="*/ 40 h 232"/>
                <a:gd name="T22" fmla="*/ 11 w 232"/>
                <a:gd name="T23" fmla="*/ 23 h 232"/>
                <a:gd name="T24" fmla="*/ 23 w 232"/>
                <a:gd name="T25" fmla="*/ 11 h 232"/>
                <a:gd name="T26" fmla="*/ 39 w 232"/>
                <a:gd name="T27" fmla="*/ 3 h 232"/>
                <a:gd name="T28" fmla="*/ 58 w 232"/>
                <a:gd name="T29"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2" h="232">
                  <a:moveTo>
                    <a:pt x="58" y="0"/>
                  </a:moveTo>
                  <a:lnTo>
                    <a:pt x="232" y="0"/>
                  </a:lnTo>
                  <a:lnTo>
                    <a:pt x="232" y="232"/>
                  </a:lnTo>
                  <a:lnTo>
                    <a:pt x="58" y="232"/>
                  </a:lnTo>
                  <a:lnTo>
                    <a:pt x="39" y="229"/>
                  </a:lnTo>
                  <a:lnTo>
                    <a:pt x="23" y="221"/>
                  </a:lnTo>
                  <a:lnTo>
                    <a:pt x="11" y="208"/>
                  </a:lnTo>
                  <a:lnTo>
                    <a:pt x="2" y="192"/>
                  </a:lnTo>
                  <a:lnTo>
                    <a:pt x="0" y="173"/>
                  </a:lnTo>
                  <a:lnTo>
                    <a:pt x="0" y="57"/>
                  </a:lnTo>
                  <a:lnTo>
                    <a:pt x="2" y="40"/>
                  </a:lnTo>
                  <a:lnTo>
                    <a:pt x="11" y="23"/>
                  </a:lnTo>
                  <a:lnTo>
                    <a:pt x="23" y="11"/>
                  </a:lnTo>
                  <a:lnTo>
                    <a:pt x="39" y="3"/>
                  </a:lnTo>
                  <a:lnTo>
                    <a:pt x="58"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54" name="Freeform 116">
              <a:extLst>
                <a:ext uri="{FF2B5EF4-FFF2-40B4-BE49-F238E27FC236}">
                  <a16:creationId xmlns:a16="http://schemas.microsoft.com/office/drawing/2014/main" id="{81957C6F-DC21-4229-B0BE-B74704CC8C95}"/>
                </a:ext>
              </a:extLst>
            </p:cNvPr>
            <p:cNvSpPr>
              <a:spLocks/>
            </p:cNvSpPr>
            <p:nvPr/>
          </p:nvSpPr>
          <p:spPr bwMode="auto">
            <a:xfrm>
              <a:off x="4940" y="747"/>
              <a:ext cx="13" cy="251"/>
            </a:xfrm>
            <a:custGeom>
              <a:avLst/>
              <a:gdLst>
                <a:gd name="T0" fmla="*/ 58 w 116"/>
                <a:gd name="T1" fmla="*/ 0 h 2263"/>
                <a:gd name="T2" fmla="*/ 77 w 116"/>
                <a:gd name="T3" fmla="*/ 3 h 2263"/>
                <a:gd name="T4" fmla="*/ 92 w 116"/>
                <a:gd name="T5" fmla="*/ 11 h 2263"/>
                <a:gd name="T6" fmla="*/ 105 w 116"/>
                <a:gd name="T7" fmla="*/ 23 h 2263"/>
                <a:gd name="T8" fmla="*/ 114 w 116"/>
                <a:gd name="T9" fmla="*/ 40 h 2263"/>
                <a:gd name="T10" fmla="*/ 116 w 116"/>
                <a:gd name="T11" fmla="*/ 58 h 2263"/>
                <a:gd name="T12" fmla="*/ 116 w 116"/>
                <a:gd name="T13" fmla="*/ 2205 h 2263"/>
                <a:gd name="T14" fmla="*/ 114 w 116"/>
                <a:gd name="T15" fmla="*/ 2223 h 2263"/>
                <a:gd name="T16" fmla="*/ 105 w 116"/>
                <a:gd name="T17" fmla="*/ 2240 h 2263"/>
                <a:gd name="T18" fmla="*/ 92 w 116"/>
                <a:gd name="T19" fmla="*/ 2252 h 2263"/>
                <a:gd name="T20" fmla="*/ 77 w 116"/>
                <a:gd name="T21" fmla="*/ 2260 h 2263"/>
                <a:gd name="T22" fmla="*/ 58 w 116"/>
                <a:gd name="T23" fmla="*/ 2263 h 2263"/>
                <a:gd name="T24" fmla="*/ 40 w 116"/>
                <a:gd name="T25" fmla="*/ 2260 h 2263"/>
                <a:gd name="T26" fmla="*/ 23 w 116"/>
                <a:gd name="T27" fmla="*/ 2252 h 2263"/>
                <a:gd name="T28" fmla="*/ 11 w 116"/>
                <a:gd name="T29" fmla="*/ 2240 h 2263"/>
                <a:gd name="T30" fmla="*/ 3 w 116"/>
                <a:gd name="T31" fmla="*/ 2223 h 2263"/>
                <a:gd name="T32" fmla="*/ 0 w 116"/>
                <a:gd name="T33" fmla="*/ 2205 h 2263"/>
                <a:gd name="T34" fmla="*/ 0 w 116"/>
                <a:gd name="T35" fmla="*/ 58 h 2263"/>
                <a:gd name="T36" fmla="*/ 3 w 116"/>
                <a:gd name="T37" fmla="*/ 40 h 2263"/>
                <a:gd name="T38" fmla="*/ 11 w 116"/>
                <a:gd name="T39" fmla="*/ 23 h 2263"/>
                <a:gd name="T40" fmla="*/ 23 w 116"/>
                <a:gd name="T41" fmla="*/ 11 h 2263"/>
                <a:gd name="T42" fmla="*/ 40 w 116"/>
                <a:gd name="T43" fmla="*/ 3 h 2263"/>
                <a:gd name="T44" fmla="*/ 58 w 116"/>
                <a:gd name="T45" fmla="*/ 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2263">
                  <a:moveTo>
                    <a:pt x="58" y="0"/>
                  </a:moveTo>
                  <a:lnTo>
                    <a:pt x="77" y="3"/>
                  </a:lnTo>
                  <a:lnTo>
                    <a:pt x="92" y="11"/>
                  </a:lnTo>
                  <a:lnTo>
                    <a:pt x="105" y="23"/>
                  </a:lnTo>
                  <a:lnTo>
                    <a:pt x="114" y="40"/>
                  </a:lnTo>
                  <a:lnTo>
                    <a:pt x="116" y="58"/>
                  </a:lnTo>
                  <a:lnTo>
                    <a:pt x="116" y="2205"/>
                  </a:lnTo>
                  <a:lnTo>
                    <a:pt x="114" y="2223"/>
                  </a:lnTo>
                  <a:lnTo>
                    <a:pt x="105" y="2240"/>
                  </a:lnTo>
                  <a:lnTo>
                    <a:pt x="92" y="2252"/>
                  </a:lnTo>
                  <a:lnTo>
                    <a:pt x="77" y="2260"/>
                  </a:lnTo>
                  <a:lnTo>
                    <a:pt x="58" y="2263"/>
                  </a:lnTo>
                  <a:lnTo>
                    <a:pt x="40" y="2260"/>
                  </a:lnTo>
                  <a:lnTo>
                    <a:pt x="23" y="2252"/>
                  </a:lnTo>
                  <a:lnTo>
                    <a:pt x="11" y="2240"/>
                  </a:lnTo>
                  <a:lnTo>
                    <a:pt x="3" y="2223"/>
                  </a:lnTo>
                  <a:lnTo>
                    <a:pt x="0" y="2205"/>
                  </a:lnTo>
                  <a:lnTo>
                    <a:pt x="0" y="58"/>
                  </a:lnTo>
                  <a:lnTo>
                    <a:pt x="3" y="40"/>
                  </a:lnTo>
                  <a:lnTo>
                    <a:pt x="11" y="23"/>
                  </a:lnTo>
                  <a:lnTo>
                    <a:pt x="23" y="11"/>
                  </a:lnTo>
                  <a:lnTo>
                    <a:pt x="40" y="3"/>
                  </a:lnTo>
                  <a:lnTo>
                    <a:pt x="58"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55" name="Freeform 117">
              <a:extLst>
                <a:ext uri="{FF2B5EF4-FFF2-40B4-BE49-F238E27FC236}">
                  <a16:creationId xmlns:a16="http://schemas.microsoft.com/office/drawing/2014/main" id="{785BB2C6-D92F-4A23-8877-5AB205993BE3}"/>
                </a:ext>
              </a:extLst>
            </p:cNvPr>
            <p:cNvSpPr>
              <a:spLocks/>
            </p:cNvSpPr>
            <p:nvPr/>
          </p:nvSpPr>
          <p:spPr bwMode="auto">
            <a:xfrm>
              <a:off x="4792" y="721"/>
              <a:ext cx="161" cy="277"/>
            </a:xfrm>
            <a:custGeom>
              <a:avLst/>
              <a:gdLst>
                <a:gd name="T0" fmla="*/ 1392 w 1451"/>
                <a:gd name="T1" fmla="*/ 0 h 2496"/>
                <a:gd name="T2" fmla="*/ 1407 w 1451"/>
                <a:gd name="T3" fmla="*/ 2 h 2496"/>
                <a:gd name="T4" fmla="*/ 1422 w 1451"/>
                <a:gd name="T5" fmla="*/ 8 h 2496"/>
                <a:gd name="T6" fmla="*/ 1434 w 1451"/>
                <a:gd name="T7" fmla="*/ 18 h 2496"/>
                <a:gd name="T8" fmla="*/ 1443 w 1451"/>
                <a:gd name="T9" fmla="*/ 29 h 2496"/>
                <a:gd name="T10" fmla="*/ 1449 w 1451"/>
                <a:gd name="T11" fmla="*/ 44 h 2496"/>
                <a:gd name="T12" fmla="*/ 1451 w 1451"/>
                <a:gd name="T13" fmla="*/ 58 h 2496"/>
                <a:gd name="T14" fmla="*/ 1450 w 1451"/>
                <a:gd name="T15" fmla="*/ 73 h 2496"/>
                <a:gd name="T16" fmla="*/ 1444 w 1451"/>
                <a:gd name="T17" fmla="*/ 87 h 2496"/>
                <a:gd name="T18" fmla="*/ 108 w 1451"/>
                <a:gd name="T19" fmla="*/ 2466 h 2496"/>
                <a:gd name="T20" fmla="*/ 99 w 1451"/>
                <a:gd name="T21" fmla="*/ 2479 h 2496"/>
                <a:gd name="T22" fmla="*/ 87 w 1451"/>
                <a:gd name="T23" fmla="*/ 2488 h 2496"/>
                <a:gd name="T24" fmla="*/ 73 w 1451"/>
                <a:gd name="T25" fmla="*/ 2494 h 2496"/>
                <a:gd name="T26" fmla="*/ 58 w 1451"/>
                <a:gd name="T27" fmla="*/ 2496 h 2496"/>
                <a:gd name="T28" fmla="*/ 44 w 1451"/>
                <a:gd name="T29" fmla="*/ 2494 h 2496"/>
                <a:gd name="T30" fmla="*/ 29 w 1451"/>
                <a:gd name="T31" fmla="*/ 2488 h 2496"/>
                <a:gd name="T32" fmla="*/ 17 w 1451"/>
                <a:gd name="T33" fmla="*/ 2479 h 2496"/>
                <a:gd name="T34" fmla="*/ 8 w 1451"/>
                <a:gd name="T35" fmla="*/ 2467 h 2496"/>
                <a:gd name="T36" fmla="*/ 3 w 1451"/>
                <a:gd name="T37" fmla="*/ 2454 h 2496"/>
                <a:gd name="T38" fmla="*/ 0 w 1451"/>
                <a:gd name="T39" fmla="*/ 2439 h 2496"/>
                <a:gd name="T40" fmla="*/ 1 w 1451"/>
                <a:gd name="T41" fmla="*/ 2424 h 2496"/>
                <a:gd name="T42" fmla="*/ 7 w 1451"/>
                <a:gd name="T43" fmla="*/ 2409 h 2496"/>
                <a:gd name="T44" fmla="*/ 1343 w 1451"/>
                <a:gd name="T45" fmla="*/ 30 h 2496"/>
                <a:gd name="T46" fmla="*/ 1352 w 1451"/>
                <a:gd name="T47" fmla="*/ 18 h 2496"/>
                <a:gd name="T48" fmla="*/ 1364 w 1451"/>
                <a:gd name="T49" fmla="*/ 9 h 2496"/>
                <a:gd name="T50" fmla="*/ 1377 w 1451"/>
                <a:gd name="T51" fmla="*/ 2 h 2496"/>
                <a:gd name="T52" fmla="*/ 1392 w 1451"/>
                <a:gd name="T53" fmla="*/ 0 h 2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51" h="2496">
                  <a:moveTo>
                    <a:pt x="1392" y="0"/>
                  </a:moveTo>
                  <a:lnTo>
                    <a:pt x="1407" y="2"/>
                  </a:lnTo>
                  <a:lnTo>
                    <a:pt x="1422" y="8"/>
                  </a:lnTo>
                  <a:lnTo>
                    <a:pt x="1434" y="18"/>
                  </a:lnTo>
                  <a:lnTo>
                    <a:pt x="1443" y="29"/>
                  </a:lnTo>
                  <a:lnTo>
                    <a:pt x="1449" y="44"/>
                  </a:lnTo>
                  <a:lnTo>
                    <a:pt x="1451" y="58"/>
                  </a:lnTo>
                  <a:lnTo>
                    <a:pt x="1450" y="73"/>
                  </a:lnTo>
                  <a:lnTo>
                    <a:pt x="1444" y="87"/>
                  </a:lnTo>
                  <a:lnTo>
                    <a:pt x="108" y="2466"/>
                  </a:lnTo>
                  <a:lnTo>
                    <a:pt x="99" y="2479"/>
                  </a:lnTo>
                  <a:lnTo>
                    <a:pt x="87" y="2488"/>
                  </a:lnTo>
                  <a:lnTo>
                    <a:pt x="73" y="2494"/>
                  </a:lnTo>
                  <a:lnTo>
                    <a:pt x="58" y="2496"/>
                  </a:lnTo>
                  <a:lnTo>
                    <a:pt x="44" y="2494"/>
                  </a:lnTo>
                  <a:lnTo>
                    <a:pt x="29" y="2488"/>
                  </a:lnTo>
                  <a:lnTo>
                    <a:pt x="17" y="2479"/>
                  </a:lnTo>
                  <a:lnTo>
                    <a:pt x="8" y="2467"/>
                  </a:lnTo>
                  <a:lnTo>
                    <a:pt x="3" y="2454"/>
                  </a:lnTo>
                  <a:lnTo>
                    <a:pt x="0" y="2439"/>
                  </a:lnTo>
                  <a:lnTo>
                    <a:pt x="1" y="2424"/>
                  </a:lnTo>
                  <a:lnTo>
                    <a:pt x="7" y="2409"/>
                  </a:lnTo>
                  <a:lnTo>
                    <a:pt x="1343" y="30"/>
                  </a:lnTo>
                  <a:lnTo>
                    <a:pt x="1352" y="18"/>
                  </a:lnTo>
                  <a:lnTo>
                    <a:pt x="1364" y="9"/>
                  </a:lnTo>
                  <a:lnTo>
                    <a:pt x="1377" y="2"/>
                  </a:lnTo>
                  <a:lnTo>
                    <a:pt x="139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56" name="Freeform 118">
              <a:extLst>
                <a:ext uri="{FF2B5EF4-FFF2-40B4-BE49-F238E27FC236}">
                  <a16:creationId xmlns:a16="http://schemas.microsoft.com/office/drawing/2014/main" id="{F1778A3C-1C88-488F-AC36-C057167224E9}"/>
                </a:ext>
              </a:extLst>
            </p:cNvPr>
            <p:cNvSpPr>
              <a:spLocks/>
            </p:cNvSpPr>
            <p:nvPr/>
          </p:nvSpPr>
          <p:spPr bwMode="auto">
            <a:xfrm>
              <a:off x="4940" y="721"/>
              <a:ext cx="162" cy="277"/>
            </a:xfrm>
            <a:custGeom>
              <a:avLst/>
              <a:gdLst>
                <a:gd name="T0" fmla="*/ 59 w 1452"/>
                <a:gd name="T1" fmla="*/ 0 h 2496"/>
                <a:gd name="T2" fmla="*/ 73 w 1452"/>
                <a:gd name="T3" fmla="*/ 2 h 2496"/>
                <a:gd name="T4" fmla="*/ 88 w 1452"/>
                <a:gd name="T5" fmla="*/ 9 h 2496"/>
                <a:gd name="T6" fmla="*/ 99 w 1452"/>
                <a:gd name="T7" fmla="*/ 18 h 2496"/>
                <a:gd name="T8" fmla="*/ 109 w 1452"/>
                <a:gd name="T9" fmla="*/ 30 h 2496"/>
                <a:gd name="T10" fmla="*/ 1444 w 1452"/>
                <a:gd name="T11" fmla="*/ 2409 h 2496"/>
                <a:gd name="T12" fmla="*/ 1449 w 1452"/>
                <a:gd name="T13" fmla="*/ 2424 h 2496"/>
                <a:gd name="T14" fmla="*/ 1452 w 1452"/>
                <a:gd name="T15" fmla="*/ 2439 h 2496"/>
                <a:gd name="T16" fmla="*/ 1449 w 1452"/>
                <a:gd name="T17" fmla="*/ 2454 h 2496"/>
                <a:gd name="T18" fmla="*/ 1444 w 1452"/>
                <a:gd name="T19" fmla="*/ 2467 h 2496"/>
                <a:gd name="T20" fmla="*/ 1434 w 1452"/>
                <a:gd name="T21" fmla="*/ 2479 h 2496"/>
                <a:gd name="T22" fmla="*/ 1422 w 1452"/>
                <a:gd name="T23" fmla="*/ 2488 h 2496"/>
                <a:gd name="T24" fmla="*/ 1408 w 1452"/>
                <a:gd name="T25" fmla="*/ 2494 h 2496"/>
                <a:gd name="T26" fmla="*/ 1394 w 1452"/>
                <a:gd name="T27" fmla="*/ 2496 h 2496"/>
                <a:gd name="T28" fmla="*/ 1378 w 1452"/>
                <a:gd name="T29" fmla="*/ 2494 h 2496"/>
                <a:gd name="T30" fmla="*/ 1365 w 1452"/>
                <a:gd name="T31" fmla="*/ 2488 h 2496"/>
                <a:gd name="T32" fmla="*/ 1353 w 1452"/>
                <a:gd name="T33" fmla="*/ 2479 h 2496"/>
                <a:gd name="T34" fmla="*/ 1342 w 1452"/>
                <a:gd name="T35" fmla="*/ 2466 h 2496"/>
                <a:gd name="T36" fmla="*/ 8 w 1452"/>
                <a:gd name="T37" fmla="*/ 87 h 2496"/>
                <a:gd name="T38" fmla="*/ 2 w 1452"/>
                <a:gd name="T39" fmla="*/ 73 h 2496"/>
                <a:gd name="T40" fmla="*/ 0 w 1452"/>
                <a:gd name="T41" fmla="*/ 58 h 2496"/>
                <a:gd name="T42" fmla="*/ 2 w 1452"/>
                <a:gd name="T43" fmla="*/ 44 h 2496"/>
                <a:gd name="T44" fmla="*/ 8 w 1452"/>
                <a:gd name="T45" fmla="*/ 29 h 2496"/>
                <a:gd name="T46" fmla="*/ 18 w 1452"/>
                <a:gd name="T47" fmla="*/ 18 h 2496"/>
                <a:gd name="T48" fmla="*/ 30 w 1452"/>
                <a:gd name="T49" fmla="*/ 8 h 2496"/>
                <a:gd name="T50" fmla="*/ 45 w 1452"/>
                <a:gd name="T51" fmla="*/ 2 h 2496"/>
                <a:gd name="T52" fmla="*/ 59 w 1452"/>
                <a:gd name="T53" fmla="*/ 0 h 2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52" h="2496">
                  <a:moveTo>
                    <a:pt x="59" y="0"/>
                  </a:moveTo>
                  <a:lnTo>
                    <a:pt x="73" y="2"/>
                  </a:lnTo>
                  <a:lnTo>
                    <a:pt x="88" y="9"/>
                  </a:lnTo>
                  <a:lnTo>
                    <a:pt x="99" y="18"/>
                  </a:lnTo>
                  <a:lnTo>
                    <a:pt x="109" y="30"/>
                  </a:lnTo>
                  <a:lnTo>
                    <a:pt x="1444" y="2409"/>
                  </a:lnTo>
                  <a:lnTo>
                    <a:pt x="1449" y="2424"/>
                  </a:lnTo>
                  <a:lnTo>
                    <a:pt x="1452" y="2439"/>
                  </a:lnTo>
                  <a:lnTo>
                    <a:pt x="1449" y="2454"/>
                  </a:lnTo>
                  <a:lnTo>
                    <a:pt x="1444" y="2467"/>
                  </a:lnTo>
                  <a:lnTo>
                    <a:pt x="1434" y="2479"/>
                  </a:lnTo>
                  <a:lnTo>
                    <a:pt x="1422" y="2488"/>
                  </a:lnTo>
                  <a:lnTo>
                    <a:pt x="1408" y="2494"/>
                  </a:lnTo>
                  <a:lnTo>
                    <a:pt x="1394" y="2496"/>
                  </a:lnTo>
                  <a:lnTo>
                    <a:pt x="1378" y="2494"/>
                  </a:lnTo>
                  <a:lnTo>
                    <a:pt x="1365" y="2488"/>
                  </a:lnTo>
                  <a:lnTo>
                    <a:pt x="1353" y="2479"/>
                  </a:lnTo>
                  <a:lnTo>
                    <a:pt x="1342" y="2466"/>
                  </a:lnTo>
                  <a:lnTo>
                    <a:pt x="8" y="87"/>
                  </a:lnTo>
                  <a:lnTo>
                    <a:pt x="2" y="73"/>
                  </a:lnTo>
                  <a:lnTo>
                    <a:pt x="0" y="58"/>
                  </a:lnTo>
                  <a:lnTo>
                    <a:pt x="2" y="44"/>
                  </a:lnTo>
                  <a:lnTo>
                    <a:pt x="8" y="29"/>
                  </a:lnTo>
                  <a:lnTo>
                    <a:pt x="18" y="18"/>
                  </a:lnTo>
                  <a:lnTo>
                    <a:pt x="30" y="8"/>
                  </a:lnTo>
                  <a:lnTo>
                    <a:pt x="45" y="2"/>
                  </a:lnTo>
                  <a:lnTo>
                    <a:pt x="59"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57" name="Freeform 119">
              <a:extLst>
                <a:ext uri="{FF2B5EF4-FFF2-40B4-BE49-F238E27FC236}">
                  <a16:creationId xmlns:a16="http://schemas.microsoft.com/office/drawing/2014/main" id="{A134E4F4-1C59-4968-95AA-D9AA5F23BAAE}"/>
                </a:ext>
              </a:extLst>
            </p:cNvPr>
            <p:cNvSpPr>
              <a:spLocks/>
            </p:cNvSpPr>
            <p:nvPr/>
          </p:nvSpPr>
          <p:spPr bwMode="auto">
            <a:xfrm>
              <a:off x="4921" y="611"/>
              <a:ext cx="142" cy="116"/>
            </a:xfrm>
            <a:custGeom>
              <a:avLst/>
              <a:gdLst>
                <a:gd name="T0" fmla="*/ 58 w 1277"/>
                <a:gd name="T1" fmla="*/ 0 h 1045"/>
                <a:gd name="T2" fmla="*/ 1277 w 1277"/>
                <a:gd name="T3" fmla="*/ 0 h 1045"/>
                <a:gd name="T4" fmla="*/ 1277 w 1277"/>
                <a:gd name="T5" fmla="*/ 1045 h 1045"/>
                <a:gd name="T6" fmla="*/ 58 w 1277"/>
                <a:gd name="T7" fmla="*/ 1045 h 1045"/>
                <a:gd name="T8" fmla="*/ 39 w 1277"/>
                <a:gd name="T9" fmla="*/ 1042 h 1045"/>
                <a:gd name="T10" fmla="*/ 24 w 1277"/>
                <a:gd name="T11" fmla="*/ 1034 h 1045"/>
                <a:gd name="T12" fmla="*/ 11 w 1277"/>
                <a:gd name="T13" fmla="*/ 1021 h 1045"/>
                <a:gd name="T14" fmla="*/ 3 w 1277"/>
                <a:gd name="T15" fmla="*/ 1005 h 1045"/>
                <a:gd name="T16" fmla="*/ 0 w 1277"/>
                <a:gd name="T17" fmla="*/ 986 h 1045"/>
                <a:gd name="T18" fmla="*/ 0 w 1277"/>
                <a:gd name="T19" fmla="*/ 58 h 1045"/>
                <a:gd name="T20" fmla="*/ 3 w 1277"/>
                <a:gd name="T21" fmla="*/ 40 h 1045"/>
                <a:gd name="T22" fmla="*/ 11 w 1277"/>
                <a:gd name="T23" fmla="*/ 24 h 1045"/>
                <a:gd name="T24" fmla="*/ 24 w 1277"/>
                <a:gd name="T25" fmla="*/ 12 h 1045"/>
                <a:gd name="T26" fmla="*/ 39 w 1277"/>
                <a:gd name="T27" fmla="*/ 4 h 1045"/>
                <a:gd name="T28" fmla="*/ 58 w 1277"/>
                <a:gd name="T29" fmla="*/ 0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7" h="1045">
                  <a:moveTo>
                    <a:pt x="58" y="0"/>
                  </a:moveTo>
                  <a:lnTo>
                    <a:pt x="1277" y="0"/>
                  </a:lnTo>
                  <a:lnTo>
                    <a:pt x="1277" y="1045"/>
                  </a:lnTo>
                  <a:lnTo>
                    <a:pt x="58" y="1045"/>
                  </a:lnTo>
                  <a:lnTo>
                    <a:pt x="39" y="1042"/>
                  </a:lnTo>
                  <a:lnTo>
                    <a:pt x="24" y="1034"/>
                  </a:lnTo>
                  <a:lnTo>
                    <a:pt x="11" y="1021"/>
                  </a:lnTo>
                  <a:lnTo>
                    <a:pt x="3" y="1005"/>
                  </a:lnTo>
                  <a:lnTo>
                    <a:pt x="0" y="986"/>
                  </a:lnTo>
                  <a:lnTo>
                    <a:pt x="0" y="58"/>
                  </a:lnTo>
                  <a:lnTo>
                    <a:pt x="3" y="40"/>
                  </a:lnTo>
                  <a:lnTo>
                    <a:pt x="11" y="24"/>
                  </a:lnTo>
                  <a:lnTo>
                    <a:pt x="24" y="12"/>
                  </a:lnTo>
                  <a:lnTo>
                    <a:pt x="39" y="4"/>
                  </a:lnTo>
                  <a:lnTo>
                    <a:pt x="58"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58" name="Freeform 120">
              <a:extLst>
                <a:ext uri="{FF2B5EF4-FFF2-40B4-BE49-F238E27FC236}">
                  <a16:creationId xmlns:a16="http://schemas.microsoft.com/office/drawing/2014/main" id="{A79D43FF-2309-4353-9A01-D1F33BFC525D}"/>
                </a:ext>
              </a:extLst>
            </p:cNvPr>
            <p:cNvSpPr>
              <a:spLocks/>
            </p:cNvSpPr>
            <p:nvPr/>
          </p:nvSpPr>
          <p:spPr bwMode="auto">
            <a:xfrm>
              <a:off x="4921" y="701"/>
              <a:ext cx="52" cy="52"/>
            </a:xfrm>
            <a:custGeom>
              <a:avLst/>
              <a:gdLst>
                <a:gd name="T0" fmla="*/ 232 w 465"/>
                <a:gd name="T1" fmla="*/ 0 h 464"/>
                <a:gd name="T2" fmla="*/ 270 w 465"/>
                <a:gd name="T3" fmla="*/ 3 h 464"/>
                <a:gd name="T4" fmla="*/ 305 w 465"/>
                <a:gd name="T5" fmla="*/ 12 h 464"/>
                <a:gd name="T6" fmla="*/ 339 w 465"/>
                <a:gd name="T7" fmla="*/ 25 h 464"/>
                <a:gd name="T8" fmla="*/ 369 w 465"/>
                <a:gd name="T9" fmla="*/ 44 h 464"/>
                <a:gd name="T10" fmla="*/ 397 w 465"/>
                <a:gd name="T11" fmla="*/ 68 h 464"/>
                <a:gd name="T12" fmla="*/ 420 w 465"/>
                <a:gd name="T13" fmla="*/ 94 h 464"/>
                <a:gd name="T14" fmla="*/ 438 w 465"/>
                <a:gd name="T15" fmla="*/ 125 h 464"/>
                <a:gd name="T16" fmla="*/ 452 w 465"/>
                <a:gd name="T17" fmla="*/ 159 h 464"/>
                <a:gd name="T18" fmla="*/ 461 w 465"/>
                <a:gd name="T19" fmla="*/ 194 h 464"/>
                <a:gd name="T20" fmla="*/ 465 w 465"/>
                <a:gd name="T21" fmla="*/ 232 h 464"/>
                <a:gd name="T22" fmla="*/ 461 w 465"/>
                <a:gd name="T23" fmla="*/ 269 h 464"/>
                <a:gd name="T24" fmla="*/ 452 w 465"/>
                <a:gd name="T25" fmla="*/ 306 h 464"/>
                <a:gd name="T26" fmla="*/ 438 w 465"/>
                <a:gd name="T27" fmla="*/ 338 h 464"/>
                <a:gd name="T28" fmla="*/ 420 w 465"/>
                <a:gd name="T29" fmla="*/ 369 h 464"/>
                <a:gd name="T30" fmla="*/ 397 w 465"/>
                <a:gd name="T31" fmla="*/ 396 h 464"/>
                <a:gd name="T32" fmla="*/ 369 w 465"/>
                <a:gd name="T33" fmla="*/ 419 h 464"/>
                <a:gd name="T34" fmla="*/ 339 w 465"/>
                <a:gd name="T35" fmla="*/ 438 h 464"/>
                <a:gd name="T36" fmla="*/ 305 w 465"/>
                <a:gd name="T37" fmla="*/ 453 h 464"/>
                <a:gd name="T38" fmla="*/ 270 w 465"/>
                <a:gd name="T39" fmla="*/ 460 h 464"/>
                <a:gd name="T40" fmla="*/ 232 w 465"/>
                <a:gd name="T41" fmla="*/ 464 h 464"/>
                <a:gd name="T42" fmla="*/ 194 w 465"/>
                <a:gd name="T43" fmla="*/ 460 h 464"/>
                <a:gd name="T44" fmla="*/ 158 w 465"/>
                <a:gd name="T45" fmla="*/ 453 h 464"/>
                <a:gd name="T46" fmla="*/ 125 w 465"/>
                <a:gd name="T47" fmla="*/ 438 h 464"/>
                <a:gd name="T48" fmla="*/ 95 w 465"/>
                <a:gd name="T49" fmla="*/ 419 h 464"/>
                <a:gd name="T50" fmla="*/ 68 w 465"/>
                <a:gd name="T51" fmla="*/ 396 h 464"/>
                <a:gd name="T52" fmla="*/ 45 w 465"/>
                <a:gd name="T53" fmla="*/ 369 h 464"/>
                <a:gd name="T54" fmla="*/ 26 w 465"/>
                <a:gd name="T55" fmla="*/ 338 h 464"/>
                <a:gd name="T56" fmla="*/ 11 w 465"/>
                <a:gd name="T57" fmla="*/ 306 h 464"/>
                <a:gd name="T58" fmla="*/ 3 w 465"/>
                <a:gd name="T59" fmla="*/ 269 h 464"/>
                <a:gd name="T60" fmla="*/ 0 w 465"/>
                <a:gd name="T61" fmla="*/ 232 h 464"/>
                <a:gd name="T62" fmla="*/ 3 w 465"/>
                <a:gd name="T63" fmla="*/ 194 h 464"/>
                <a:gd name="T64" fmla="*/ 11 w 465"/>
                <a:gd name="T65" fmla="*/ 159 h 464"/>
                <a:gd name="T66" fmla="*/ 26 w 465"/>
                <a:gd name="T67" fmla="*/ 125 h 464"/>
                <a:gd name="T68" fmla="*/ 45 w 465"/>
                <a:gd name="T69" fmla="*/ 94 h 464"/>
                <a:gd name="T70" fmla="*/ 68 w 465"/>
                <a:gd name="T71" fmla="*/ 68 h 464"/>
                <a:gd name="T72" fmla="*/ 95 w 465"/>
                <a:gd name="T73" fmla="*/ 44 h 464"/>
                <a:gd name="T74" fmla="*/ 125 w 465"/>
                <a:gd name="T75" fmla="*/ 25 h 464"/>
                <a:gd name="T76" fmla="*/ 158 w 465"/>
                <a:gd name="T77" fmla="*/ 12 h 464"/>
                <a:gd name="T78" fmla="*/ 194 w 465"/>
                <a:gd name="T79" fmla="*/ 3 h 464"/>
                <a:gd name="T80" fmla="*/ 232 w 465"/>
                <a:gd name="T8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5" h="464">
                  <a:moveTo>
                    <a:pt x="232" y="0"/>
                  </a:moveTo>
                  <a:lnTo>
                    <a:pt x="270" y="3"/>
                  </a:lnTo>
                  <a:lnTo>
                    <a:pt x="305" y="12"/>
                  </a:lnTo>
                  <a:lnTo>
                    <a:pt x="339" y="25"/>
                  </a:lnTo>
                  <a:lnTo>
                    <a:pt x="369" y="44"/>
                  </a:lnTo>
                  <a:lnTo>
                    <a:pt x="397" y="68"/>
                  </a:lnTo>
                  <a:lnTo>
                    <a:pt x="420" y="94"/>
                  </a:lnTo>
                  <a:lnTo>
                    <a:pt x="438" y="125"/>
                  </a:lnTo>
                  <a:lnTo>
                    <a:pt x="452" y="159"/>
                  </a:lnTo>
                  <a:lnTo>
                    <a:pt x="461" y="194"/>
                  </a:lnTo>
                  <a:lnTo>
                    <a:pt x="465" y="232"/>
                  </a:lnTo>
                  <a:lnTo>
                    <a:pt x="461" y="269"/>
                  </a:lnTo>
                  <a:lnTo>
                    <a:pt x="452" y="306"/>
                  </a:lnTo>
                  <a:lnTo>
                    <a:pt x="438" y="338"/>
                  </a:lnTo>
                  <a:lnTo>
                    <a:pt x="420" y="369"/>
                  </a:lnTo>
                  <a:lnTo>
                    <a:pt x="397" y="396"/>
                  </a:lnTo>
                  <a:lnTo>
                    <a:pt x="369" y="419"/>
                  </a:lnTo>
                  <a:lnTo>
                    <a:pt x="339" y="438"/>
                  </a:lnTo>
                  <a:lnTo>
                    <a:pt x="305" y="453"/>
                  </a:lnTo>
                  <a:lnTo>
                    <a:pt x="270" y="460"/>
                  </a:lnTo>
                  <a:lnTo>
                    <a:pt x="232" y="464"/>
                  </a:lnTo>
                  <a:lnTo>
                    <a:pt x="194" y="460"/>
                  </a:lnTo>
                  <a:lnTo>
                    <a:pt x="158" y="453"/>
                  </a:lnTo>
                  <a:lnTo>
                    <a:pt x="125" y="438"/>
                  </a:lnTo>
                  <a:lnTo>
                    <a:pt x="95" y="419"/>
                  </a:lnTo>
                  <a:lnTo>
                    <a:pt x="68" y="396"/>
                  </a:lnTo>
                  <a:lnTo>
                    <a:pt x="45" y="369"/>
                  </a:lnTo>
                  <a:lnTo>
                    <a:pt x="26" y="338"/>
                  </a:lnTo>
                  <a:lnTo>
                    <a:pt x="11" y="306"/>
                  </a:lnTo>
                  <a:lnTo>
                    <a:pt x="3" y="269"/>
                  </a:lnTo>
                  <a:lnTo>
                    <a:pt x="0" y="232"/>
                  </a:lnTo>
                  <a:lnTo>
                    <a:pt x="3" y="194"/>
                  </a:lnTo>
                  <a:lnTo>
                    <a:pt x="11" y="159"/>
                  </a:lnTo>
                  <a:lnTo>
                    <a:pt x="26" y="125"/>
                  </a:lnTo>
                  <a:lnTo>
                    <a:pt x="45" y="94"/>
                  </a:lnTo>
                  <a:lnTo>
                    <a:pt x="68" y="68"/>
                  </a:lnTo>
                  <a:lnTo>
                    <a:pt x="95" y="44"/>
                  </a:lnTo>
                  <a:lnTo>
                    <a:pt x="125" y="25"/>
                  </a:lnTo>
                  <a:lnTo>
                    <a:pt x="158" y="12"/>
                  </a:lnTo>
                  <a:lnTo>
                    <a:pt x="194" y="3"/>
                  </a:lnTo>
                  <a:lnTo>
                    <a:pt x="23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59" name="Freeform 121">
              <a:extLst>
                <a:ext uri="{FF2B5EF4-FFF2-40B4-BE49-F238E27FC236}">
                  <a16:creationId xmlns:a16="http://schemas.microsoft.com/office/drawing/2014/main" id="{E49BCB4F-2C00-44D0-803C-06242A6293BE}"/>
                </a:ext>
              </a:extLst>
            </p:cNvPr>
            <p:cNvSpPr>
              <a:spLocks/>
            </p:cNvSpPr>
            <p:nvPr/>
          </p:nvSpPr>
          <p:spPr bwMode="auto">
            <a:xfrm>
              <a:off x="4934" y="714"/>
              <a:ext cx="26" cy="26"/>
            </a:xfrm>
            <a:custGeom>
              <a:avLst/>
              <a:gdLst>
                <a:gd name="T0" fmla="*/ 116 w 232"/>
                <a:gd name="T1" fmla="*/ 0 h 233"/>
                <a:gd name="T2" fmla="*/ 143 w 232"/>
                <a:gd name="T3" fmla="*/ 4 h 233"/>
                <a:gd name="T4" fmla="*/ 167 w 232"/>
                <a:gd name="T5" fmla="*/ 13 h 233"/>
                <a:gd name="T6" fmla="*/ 188 w 232"/>
                <a:gd name="T7" fmla="*/ 26 h 233"/>
                <a:gd name="T8" fmla="*/ 207 w 232"/>
                <a:gd name="T9" fmla="*/ 44 h 233"/>
                <a:gd name="T10" fmla="*/ 221 w 232"/>
                <a:gd name="T11" fmla="*/ 66 h 233"/>
                <a:gd name="T12" fmla="*/ 229 w 232"/>
                <a:gd name="T13" fmla="*/ 91 h 233"/>
                <a:gd name="T14" fmla="*/ 232 w 232"/>
                <a:gd name="T15" fmla="*/ 117 h 233"/>
                <a:gd name="T16" fmla="*/ 229 w 232"/>
                <a:gd name="T17" fmla="*/ 144 h 233"/>
                <a:gd name="T18" fmla="*/ 221 w 232"/>
                <a:gd name="T19" fmla="*/ 167 h 233"/>
                <a:gd name="T20" fmla="*/ 207 w 232"/>
                <a:gd name="T21" fmla="*/ 190 h 233"/>
                <a:gd name="T22" fmla="*/ 188 w 232"/>
                <a:gd name="T23" fmla="*/ 207 h 233"/>
                <a:gd name="T24" fmla="*/ 167 w 232"/>
                <a:gd name="T25" fmla="*/ 221 h 233"/>
                <a:gd name="T26" fmla="*/ 143 w 232"/>
                <a:gd name="T27" fmla="*/ 230 h 233"/>
                <a:gd name="T28" fmla="*/ 116 w 232"/>
                <a:gd name="T29" fmla="*/ 233 h 233"/>
                <a:gd name="T30" fmla="*/ 89 w 232"/>
                <a:gd name="T31" fmla="*/ 230 h 233"/>
                <a:gd name="T32" fmla="*/ 65 w 232"/>
                <a:gd name="T33" fmla="*/ 221 h 233"/>
                <a:gd name="T34" fmla="*/ 44 w 232"/>
                <a:gd name="T35" fmla="*/ 207 h 233"/>
                <a:gd name="T36" fmla="*/ 26 w 232"/>
                <a:gd name="T37" fmla="*/ 190 h 233"/>
                <a:gd name="T38" fmla="*/ 12 w 232"/>
                <a:gd name="T39" fmla="*/ 167 h 233"/>
                <a:gd name="T40" fmla="*/ 3 w 232"/>
                <a:gd name="T41" fmla="*/ 144 h 233"/>
                <a:gd name="T42" fmla="*/ 0 w 232"/>
                <a:gd name="T43" fmla="*/ 117 h 233"/>
                <a:gd name="T44" fmla="*/ 3 w 232"/>
                <a:gd name="T45" fmla="*/ 91 h 233"/>
                <a:gd name="T46" fmla="*/ 12 w 232"/>
                <a:gd name="T47" fmla="*/ 66 h 233"/>
                <a:gd name="T48" fmla="*/ 26 w 232"/>
                <a:gd name="T49" fmla="*/ 44 h 233"/>
                <a:gd name="T50" fmla="*/ 44 w 232"/>
                <a:gd name="T51" fmla="*/ 26 h 233"/>
                <a:gd name="T52" fmla="*/ 65 w 232"/>
                <a:gd name="T53" fmla="*/ 13 h 233"/>
                <a:gd name="T54" fmla="*/ 89 w 232"/>
                <a:gd name="T55" fmla="*/ 4 h 233"/>
                <a:gd name="T56" fmla="*/ 116 w 232"/>
                <a:gd name="T5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2" h="233">
                  <a:moveTo>
                    <a:pt x="116" y="0"/>
                  </a:moveTo>
                  <a:lnTo>
                    <a:pt x="143" y="4"/>
                  </a:lnTo>
                  <a:lnTo>
                    <a:pt x="167" y="13"/>
                  </a:lnTo>
                  <a:lnTo>
                    <a:pt x="188" y="26"/>
                  </a:lnTo>
                  <a:lnTo>
                    <a:pt x="207" y="44"/>
                  </a:lnTo>
                  <a:lnTo>
                    <a:pt x="221" y="66"/>
                  </a:lnTo>
                  <a:lnTo>
                    <a:pt x="229" y="91"/>
                  </a:lnTo>
                  <a:lnTo>
                    <a:pt x="232" y="117"/>
                  </a:lnTo>
                  <a:lnTo>
                    <a:pt x="229" y="144"/>
                  </a:lnTo>
                  <a:lnTo>
                    <a:pt x="221" y="167"/>
                  </a:lnTo>
                  <a:lnTo>
                    <a:pt x="207" y="190"/>
                  </a:lnTo>
                  <a:lnTo>
                    <a:pt x="188" y="207"/>
                  </a:lnTo>
                  <a:lnTo>
                    <a:pt x="167" y="221"/>
                  </a:lnTo>
                  <a:lnTo>
                    <a:pt x="143" y="230"/>
                  </a:lnTo>
                  <a:lnTo>
                    <a:pt x="116" y="233"/>
                  </a:lnTo>
                  <a:lnTo>
                    <a:pt x="89" y="230"/>
                  </a:lnTo>
                  <a:lnTo>
                    <a:pt x="65" y="221"/>
                  </a:lnTo>
                  <a:lnTo>
                    <a:pt x="44" y="207"/>
                  </a:lnTo>
                  <a:lnTo>
                    <a:pt x="26" y="190"/>
                  </a:lnTo>
                  <a:lnTo>
                    <a:pt x="12" y="167"/>
                  </a:lnTo>
                  <a:lnTo>
                    <a:pt x="3" y="144"/>
                  </a:lnTo>
                  <a:lnTo>
                    <a:pt x="0" y="117"/>
                  </a:lnTo>
                  <a:lnTo>
                    <a:pt x="3" y="91"/>
                  </a:lnTo>
                  <a:lnTo>
                    <a:pt x="12" y="66"/>
                  </a:lnTo>
                  <a:lnTo>
                    <a:pt x="26" y="44"/>
                  </a:lnTo>
                  <a:lnTo>
                    <a:pt x="44" y="26"/>
                  </a:lnTo>
                  <a:lnTo>
                    <a:pt x="65" y="13"/>
                  </a:lnTo>
                  <a:lnTo>
                    <a:pt x="89" y="4"/>
                  </a:lnTo>
                  <a:lnTo>
                    <a:pt x="116"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360" name="Group 124">
            <a:extLst>
              <a:ext uri="{FF2B5EF4-FFF2-40B4-BE49-F238E27FC236}">
                <a16:creationId xmlns:a16="http://schemas.microsoft.com/office/drawing/2014/main" id="{A31CF72B-6360-4255-B8A3-672BCA71B4C3}"/>
              </a:ext>
            </a:extLst>
          </p:cNvPr>
          <p:cNvGrpSpPr>
            <a:grpSpLocks noChangeAspect="1"/>
          </p:cNvGrpSpPr>
          <p:nvPr/>
        </p:nvGrpSpPr>
        <p:grpSpPr bwMode="auto">
          <a:xfrm>
            <a:off x="8747728" y="1536785"/>
            <a:ext cx="482841" cy="484013"/>
            <a:chOff x="5524" y="588"/>
            <a:chExt cx="412" cy="413"/>
          </a:xfrm>
        </p:grpSpPr>
        <p:sp>
          <p:nvSpPr>
            <p:cNvPr id="361" name="Rectangle 126">
              <a:extLst>
                <a:ext uri="{FF2B5EF4-FFF2-40B4-BE49-F238E27FC236}">
                  <a16:creationId xmlns:a16="http://schemas.microsoft.com/office/drawing/2014/main" id="{B9D6C197-9BA8-4B23-83EA-F6D6537D898A}"/>
                </a:ext>
              </a:extLst>
            </p:cNvPr>
            <p:cNvSpPr>
              <a:spLocks noChangeArrowheads="1"/>
            </p:cNvSpPr>
            <p:nvPr/>
          </p:nvSpPr>
          <p:spPr bwMode="auto">
            <a:xfrm>
              <a:off x="5711" y="879"/>
              <a:ext cx="39" cy="96"/>
            </a:xfrm>
            <a:prstGeom prst="rect">
              <a:avLst/>
            </a:prstGeom>
            <a:solidFill>
              <a:srgbClr val="FF4F19"/>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62" name="Freeform 127">
              <a:extLst>
                <a:ext uri="{FF2B5EF4-FFF2-40B4-BE49-F238E27FC236}">
                  <a16:creationId xmlns:a16="http://schemas.microsoft.com/office/drawing/2014/main" id="{03240BE4-69B5-4455-AA10-163D37ADA4B9}"/>
                </a:ext>
              </a:extLst>
            </p:cNvPr>
            <p:cNvSpPr>
              <a:spLocks/>
            </p:cNvSpPr>
            <p:nvPr/>
          </p:nvSpPr>
          <p:spPr bwMode="auto">
            <a:xfrm>
              <a:off x="5659" y="950"/>
              <a:ext cx="142" cy="51"/>
            </a:xfrm>
            <a:custGeom>
              <a:avLst/>
              <a:gdLst>
                <a:gd name="T0" fmla="*/ 155 w 1135"/>
                <a:gd name="T1" fmla="*/ 0 h 413"/>
                <a:gd name="T2" fmla="*/ 980 w 1135"/>
                <a:gd name="T3" fmla="*/ 0 h 413"/>
                <a:gd name="T4" fmla="*/ 1011 w 1135"/>
                <a:gd name="T5" fmla="*/ 3 h 413"/>
                <a:gd name="T6" fmla="*/ 1040 w 1135"/>
                <a:gd name="T7" fmla="*/ 12 h 413"/>
                <a:gd name="T8" fmla="*/ 1066 w 1135"/>
                <a:gd name="T9" fmla="*/ 26 h 413"/>
                <a:gd name="T10" fmla="*/ 1090 w 1135"/>
                <a:gd name="T11" fmla="*/ 46 h 413"/>
                <a:gd name="T12" fmla="*/ 1109 w 1135"/>
                <a:gd name="T13" fmla="*/ 69 h 413"/>
                <a:gd name="T14" fmla="*/ 1123 w 1135"/>
                <a:gd name="T15" fmla="*/ 95 h 413"/>
                <a:gd name="T16" fmla="*/ 1132 w 1135"/>
                <a:gd name="T17" fmla="*/ 124 h 413"/>
                <a:gd name="T18" fmla="*/ 1135 w 1135"/>
                <a:gd name="T19" fmla="*/ 155 h 413"/>
                <a:gd name="T20" fmla="*/ 1135 w 1135"/>
                <a:gd name="T21" fmla="*/ 362 h 413"/>
                <a:gd name="T22" fmla="*/ 1133 w 1135"/>
                <a:gd name="T23" fmla="*/ 378 h 413"/>
                <a:gd name="T24" fmla="*/ 1125 w 1135"/>
                <a:gd name="T25" fmla="*/ 392 h 413"/>
                <a:gd name="T26" fmla="*/ 1114 w 1135"/>
                <a:gd name="T27" fmla="*/ 403 h 413"/>
                <a:gd name="T28" fmla="*/ 1100 w 1135"/>
                <a:gd name="T29" fmla="*/ 410 h 413"/>
                <a:gd name="T30" fmla="*/ 1084 w 1135"/>
                <a:gd name="T31" fmla="*/ 413 h 413"/>
                <a:gd name="T32" fmla="*/ 51 w 1135"/>
                <a:gd name="T33" fmla="*/ 413 h 413"/>
                <a:gd name="T34" fmla="*/ 35 w 1135"/>
                <a:gd name="T35" fmla="*/ 410 h 413"/>
                <a:gd name="T36" fmla="*/ 21 w 1135"/>
                <a:gd name="T37" fmla="*/ 403 h 413"/>
                <a:gd name="T38" fmla="*/ 10 w 1135"/>
                <a:gd name="T39" fmla="*/ 392 h 413"/>
                <a:gd name="T40" fmla="*/ 2 w 1135"/>
                <a:gd name="T41" fmla="*/ 378 h 413"/>
                <a:gd name="T42" fmla="*/ 0 w 1135"/>
                <a:gd name="T43" fmla="*/ 362 h 413"/>
                <a:gd name="T44" fmla="*/ 0 w 1135"/>
                <a:gd name="T45" fmla="*/ 155 h 413"/>
                <a:gd name="T46" fmla="*/ 3 w 1135"/>
                <a:gd name="T47" fmla="*/ 124 h 413"/>
                <a:gd name="T48" fmla="*/ 12 w 1135"/>
                <a:gd name="T49" fmla="*/ 95 h 413"/>
                <a:gd name="T50" fmla="*/ 26 w 1135"/>
                <a:gd name="T51" fmla="*/ 69 h 413"/>
                <a:gd name="T52" fmla="*/ 45 w 1135"/>
                <a:gd name="T53" fmla="*/ 46 h 413"/>
                <a:gd name="T54" fmla="*/ 69 w 1135"/>
                <a:gd name="T55" fmla="*/ 26 h 413"/>
                <a:gd name="T56" fmla="*/ 95 w 1135"/>
                <a:gd name="T57" fmla="*/ 12 h 413"/>
                <a:gd name="T58" fmla="*/ 124 w 1135"/>
                <a:gd name="T59" fmla="*/ 3 h 413"/>
                <a:gd name="T60" fmla="*/ 155 w 1135"/>
                <a:gd name="T6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5" h="413">
                  <a:moveTo>
                    <a:pt x="155" y="0"/>
                  </a:moveTo>
                  <a:lnTo>
                    <a:pt x="980" y="0"/>
                  </a:lnTo>
                  <a:lnTo>
                    <a:pt x="1011" y="3"/>
                  </a:lnTo>
                  <a:lnTo>
                    <a:pt x="1040" y="12"/>
                  </a:lnTo>
                  <a:lnTo>
                    <a:pt x="1066" y="26"/>
                  </a:lnTo>
                  <a:lnTo>
                    <a:pt x="1090" y="46"/>
                  </a:lnTo>
                  <a:lnTo>
                    <a:pt x="1109" y="69"/>
                  </a:lnTo>
                  <a:lnTo>
                    <a:pt x="1123" y="95"/>
                  </a:lnTo>
                  <a:lnTo>
                    <a:pt x="1132" y="124"/>
                  </a:lnTo>
                  <a:lnTo>
                    <a:pt x="1135" y="155"/>
                  </a:lnTo>
                  <a:lnTo>
                    <a:pt x="1135" y="362"/>
                  </a:lnTo>
                  <a:lnTo>
                    <a:pt x="1133" y="378"/>
                  </a:lnTo>
                  <a:lnTo>
                    <a:pt x="1125" y="392"/>
                  </a:lnTo>
                  <a:lnTo>
                    <a:pt x="1114" y="403"/>
                  </a:lnTo>
                  <a:lnTo>
                    <a:pt x="1100" y="410"/>
                  </a:lnTo>
                  <a:lnTo>
                    <a:pt x="1084" y="413"/>
                  </a:lnTo>
                  <a:lnTo>
                    <a:pt x="51" y="413"/>
                  </a:lnTo>
                  <a:lnTo>
                    <a:pt x="35" y="410"/>
                  </a:lnTo>
                  <a:lnTo>
                    <a:pt x="21" y="403"/>
                  </a:lnTo>
                  <a:lnTo>
                    <a:pt x="10" y="392"/>
                  </a:lnTo>
                  <a:lnTo>
                    <a:pt x="2" y="378"/>
                  </a:lnTo>
                  <a:lnTo>
                    <a:pt x="0" y="362"/>
                  </a:lnTo>
                  <a:lnTo>
                    <a:pt x="0" y="155"/>
                  </a:lnTo>
                  <a:lnTo>
                    <a:pt x="3" y="124"/>
                  </a:lnTo>
                  <a:lnTo>
                    <a:pt x="12" y="95"/>
                  </a:lnTo>
                  <a:lnTo>
                    <a:pt x="26" y="69"/>
                  </a:lnTo>
                  <a:lnTo>
                    <a:pt x="45" y="46"/>
                  </a:lnTo>
                  <a:lnTo>
                    <a:pt x="69" y="26"/>
                  </a:lnTo>
                  <a:lnTo>
                    <a:pt x="95" y="12"/>
                  </a:lnTo>
                  <a:lnTo>
                    <a:pt x="124" y="3"/>
                  </a:lnTo>
                  <a:lnTo>
                    <a:pt x="155"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63" name="Freeform 128">
              <a:extLst>
                <a:ext uri="{FF2B5EF4-FFF2-40B4-BE49-F238E27FC236}">
                  <a16:creationId xmlns:a16="http://schemas.microsoft.com/office/drawing/2014/main" id="{6776A9C0-C380-4207-98D2-F976E1B2505C}"/>
                </a:ext>
              </a:extLst>
            </p:cNvPr>
            <p:cNvSpPr>
              <a:spLocks/>
            </p:cNvSpPr>
            <p:nvPr/>
          </p:nvSpPr>
          <p:spPr bwMode="auto">
            <a:xfrm>
              <a:off x="5730" y="950"/>
              <a:ext cx="71" cy="51"/>
            </a:xfrm>
            <a:custGeom>
              <a:avLst/>
              <a:gdLst>
                <a:gd name="T0" fmla="*/ 0 w 568"/>
                <a:gd name="T1" fmla="*/ 0 h 413"/>
                <a:gd name="T2" fmla="*/ 413 w 568"/>
                <a:gd name="T3" fmla="*/ 0 h 413"/>
                <a:gd name="T4" fmla="*/ 444 w 568"/>
                <a:gd name="T5" fmla="*/ 3 h 413"/>
                <a:gd name="T6" fmla="*/ 473 w 568"/>
                <a:gd name="T7" fmla="*/ 12 h 413"/>
                <a:gd name="T8" fmla="*/ 499 w 568"/>
                <a:gd name="T9" fmla="*/ 26 h 413"/>
                <a:gd name="T10" fmla="*/ 523 w 568"/>
                <a:gd name="T11" fmla="*/ 46 h 413"/>
                <a:gd name="T12" fmla="*/ 542 w 568"/>
                <a:gd name="T13" fmla="*/ 69 h 413"/>
                <a:gd name="T14" fmla="*/ 556 w 568"/>
                <a:gd name="T15" fmla="*/ 95 h 413"/>
                <a:gd name="T16" fmla="*/ 565 w 568"/>
                <a:gd name="T17" fmla="*/ 124 h 413"/>
                <a:gd name="T18" fmla="*/ 568 w 568"/>
                <a:gd name="T19" fmla="*/ 155 h 413"/>
                <a:gd name="T20" fmla="*/ 568 w 568"/>
                <a:gd name="T21" fmla="*/ 362 h 413"/>
                <a:gd name="T22" fmla="*/ 566 w 568"/>
                <a:gd name="T23" fmla="*/ 378 h 413"/>
                <a:gd name="T24" fmla="*/ 558 w 568"/>
                <a:gd name="T25" fmla="*/ 392 h 413"/>
                <a:gd name="T26" fmla="*/ 547 w 568"/>
                <a:gd name="T27" fmla="*/ 403 h 413"/>
                <a:gd name="T28" fmla="*/ 533 w 568"/>
                <a:gd name="T29" fmla="*/ 410 h 413"/>
                <a:gd name="T30" fmla="*/ 517 w 568"/>
                <a:gd name="T31" fmla="*/ 413 h 413"/>
                <a:gd name="T32" fmla="*/ 0 w 568"/>
                <a:gd name="T33" fmla="*/ 413 h 413"/>
                <a:gd name="T34" fmla="*/ 0 w 568"/>
                <a:gd name="T35"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8" h="413">
                  <a:moveTo>
                    <a:pt x="0" y="0"/>
                  </a:moveTo>
                  <a:lnTo>
                    <a:pt x="413" y="0"/>
                  </a:lnTo>
                  <a:lnTo>
                    <a:pt x="444" y="3"/>
                  </a:lnTo>
                  <a:lnTo>
                    <a:pt x="473" y="12"/>
                  </a:lnTo>
                  <a:lnTo>
                    <a:pt x="499" y="26"/>
                  </a:lnTo>
                  <a:lnTo>
                    <a:pt x="523" y="46"/>
                  </a:lnTo>
                  <a:lnTo>
                    <a:pt x="542" y="69"/>
                  </a:lnTo>
                  <a:lnTo>
                    <a:pt x="556" y="95"/>
                  </a:lnTo>
                  <a:lnTo>
                    <a:pt x="565" y="124"/>
                  </a:lnTo>
                  <a:lnTo>
                    <a:pt x="568" y="155"/>
                  </a:lnTo>
                  <a:lnTo>
                    <a:pt x="568" y="362"/>
                  </a:lnTo>
                  <a:lnTo>
                    <a:pt x="566" y="378"/>
                  </a:lnTo>
                  <a:lnTo>
                    <a:pt x="558" y="392"/>
                  </a:lnTo>
                  <a:lnTo>
                    <a:pt x="547" y="403"/>
                  </a:lnTo>
                  <a:lnTo>
                    <a:pt x="533" y="410"/>
                  </a:lnTo>
                  <a:lnTo>
                    <a:pt x="517" y="413"/>
                  </a:lnTo>
                  <a:lnTo>
                    <a:pt x="0" y="413"/>
                  </a:lnTo>
                  <a:lnTo>
                    <a:pt x="0"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64" name="Freeform 129">
              <a:extLst>
                <a:ext uri="{FF2B5EF4-FFF2-40B4-BE49-F238E27FC236}">
                  <a16:creationId xmlns:a16="http://schemas.microsoft.com/office/drawing/2014/main" id="{14594A8D-481F-4664-B859-CBF1A0F8F7D4}"/>
                </a:ext>
              </a:extLst>
            </p:cNvPr>
            <p:cNvSpPr>
              <a:spLocks/>
            </p:cNvSpPr>
            <p:nvPr/>
          </p:nvSpPr>
          <p:spPr bwMode="auto">
            <a:xfrm>
              <a:off x="5524" y="634"/>
              <a:ext cx="122" cy="199"/>
            </a:xfrm>
            <a:custGeom>
              <a:avLst/>
              <a:gdLst>
                <a:gd name="T0" fmla="*/ 825 w 980"/>
                <a:gd name="T1" fmla="*/ 0 h 1600"/>
                <a:gd name="T2" fmla="*/ 870 w 980"/>
                <a:gd name="T3" fmla="*/ 10 h 1600"/>
                <a:gd name="T4" fmla="*/ 906 w 980"/>
                <a:gd name="T5" fmla="*/ 39 h 1600"/>
                <a:gd name="T6" fmla="*/ 926 w 980"/>
                <a:gd name="T7" fmla="*/ 80 h 1600"/>
                <a:gd name="T8" fmla="*/ 926 w 980"/>
                <a:gd name="T9" fmla="*/ 127 h 1600"/>
                <a:gd name="T10" fmla="*/ 906 w 980"/>
                <a:gd name="T11" fmla="*/ 168 h 1600"/>
                <a:gd name="T12" fmla="*/ 870 w 980"/>
                <a:gd name="T13" fmla="*/ 196 h 1600"/>
                <a:gd name="T14" fmla="*/ 825 w 980"/>
                <a:gd name="T15" fmla="*/ 206 h 1600"/>
                <a:gd name="T16" fmla="*/ 210 w 980"/>
                <a:gd name="T17" fmla="*/ 291 h 1600"/>
                <a:gd name="T18" fmla="*/ 229 w 980"/>
                <a:gd name="T19" fmla="*/ 454 h 1600"/>
                <a:gd name="T20" fmla="*/ 265 w 980"/>
                <a:gd name="T21" fmla="*/ 613 h 1600"/>
                <a:gd name="T22" fmla="*/ 317 w 980"/>
                <a:gd name="T23" fmla="*/ 762 h 1600"/>
                <a:gd name="T24" fmla="*/ 386 w 980"/>
                <a:gd name="T25" fmla="*/ 903 h 1600"/>
                <a:gd name="T26" fmla="*/ 468 w 980"/>
                <a:gd name="T27" fmla="*/ 1032 h 1600"/>
                <a:gd name="T28" fmla="*/ 562 w 980"/>
                <a:gd name="T29" fmla="*/ 1148 h 1600"/>
                <a:gd name="T30" fmla="*/ 671 w 980"/>
                <a:gd name="T31" fmla="*/ 1249 h 1600"/>
                <a:gd name="T32" fmla="*/ 789 w 980"/>
                <a:gd name="T33" fmla="*/ 1335 h 1600"/>
                <a:gd name="T34" fmla="*/ 918 w 980"/>
                <a:gd name="T35" fmla="*/ 1402 h 1600"/>
                <a:gd name="T36" fmla="*/ 951 w 980"/>
                <a:gd name="T37" fmla="*/ 1425 h 1600"/>
                <a:gd name="T38" fmla="*/ 973 w 980"/>
                <a:gd name="T39" fmla="*/ 1458 h 1600"/>
                <a:gd name="T40" fmla="*/ 980 w 980"/>
                <a:gd name="T41" fmla="*/ 1497 h 1600"/>
                <a:gd name="T42" fmla="*/ 972 w 980"/>
                <a:gd name="T43" fmla="*/ 1537 h 1600"/>
                <a:gd name="T44" fmla="*/ 949 w 980"/>
                <a:gd name="T45" fmla="*/ 1571 h 1600"/>
                <a:gd name="T46" fmla="*/ 916 w 980"/>
                <a:gd name="T47" fmla="*/ 1592 h 1600"/>
                <a:gd name="T48" fmla="*/ 876 w 980"/>
                <a:gd name="T49" fmla="*/ 1600 h 1600"/>
                <a:gd name="T50" fmla="*/ 836 w 980"/>
                <a:gd name="T51" fmla="*/ 1592 h 1600"/>
                <a:gd name="T52" fmla="*/ 692 w 980"/>
                <a:gd name="T53" fmla="*/ 1517 h 1600"/>
                <a:gd name="T54" fmla="*/ 558 w 980"/>
                <a:gd name="T55" fmla="*/ 1425 h 1600"/>
                <a:gd name="T56" fmla="*/ 437 w 980"/>
                <a:gd name="T57" fmla="*/ 1315 h 1600"/>
                <a:gd name="T58" fmla="*/ 328 w 980"/>
                <a:gd name="T59" fmla="*/ 1189 h 1600"/>
                <a:gd name="T60" fmla="*/ 233 w 980"/>
                <a:gd name="T61" fmla="*/ 1051 h 1600"/>
                <a:gd name="T62" fmla="*/ 153 w 980"/>
                <a:gd name="T63" fmla="*/ 899 h 1600"/>
                <a:gd name="T64" fmla="*/ 88 w 980"/>
                <a:gd name="T65" fmla="*/ 737 h 1600"/>
                <a:gd name="T66" fmla="*/ 40 w 980"/>
                <a:gd name="T67" fmla="*/ 568 h 1600"/>
                <a:gd name="T68" fmla="*/ 11 w 980"/>
                <a:gd name="T69" fmla="*/ 391 h 1600"/>
                <a:gd name="T70" fmla="*/ 0 w 980"/>
                <a:gd name="T71" fmla="*/ 208 h 1600"/>
                <a:gd name="T72" fmla="*/ 10 w 980"/>
                <a:gd name="T73" fmla="*/ 144 h 1600"/>
                <a:gd name="T74" fmla="*/ 39 w 980"/>
                <a:gd name="T75" fmla="*/ 87 h 1600"/>
                <a:gd name="T76" fmla="*/ 85 w 980"/>
                <a:gd name="T77" fmla="*/ 40 h 1600"/>
                <a:gd name="T78" fmla="*/ 143 w 980"/>
                <a:gd name="T79" fmla="*/ 10 h 1600"/>
                <a:gd name="T80" fmla="*/ 207 w 980"/>
                <a:gd name="T81" fmla="*/ 0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0" h="1600">
                  <a:moveTo>
                    <a:pt x="207" y="0"/>
                  </a:moveTo>
                  <a:lnTo>
                    <a:pt x="825" y="0"/>
                  </a:lnTo>
                  <a:lnTo>
                    <a:pt x="849" y="3"/>
                  </a:lnTo>
                  <a:lnTo>
                    <a:pt x="870" y="10"/>
                  </a:lnTo>
                  <a:lnTo>
                    <a:pt x="889" y="24"/>
                  </a:lnTo>
                  <a:lnTo>
                    <a:pt x="906" y="39"/>
                  </a:lnTo>
                  <a:lnTo>
                    <a:pt x="918" y="59"/>
                  </a:lnTo>
                  <a:lnTo>
                    <a:pt x="926" y="80"/>
                  </a:lnTo>
                  <a:lnTo>
                    <a:pt x="929" y="104"/>
                  </a:lnTo>
                  <a:lnTo>
                    <a:pt x="926" y="127"/>
                  </a:lnTo>
                  <a:lnTo>
                    <a:pt x="918" y="149"/>
                  </a:lnTo>
                  <a:lnTo>
                    <a:pt x="906" y="168"/>
                  </a:lnTo>
                  <a:lnTo>
                    <a:pt x="889" y="184"/>
                  </a:lnTo>
                  <a:lnTo>
                    <a:pt x="870" y="196"/>
                  </a:lnTo>
                  <a:lnTo>
                    <a:pt x="849" y="204"/>
                  </a:lnTo>
                  <a:lnTo>
                    <a:pt x="825" y="206"/>
                  </a:lnTo>
                  <a:lnTo>
                    <a:pt x="207" y="206"/>
                  </a:lnTo>
                  <a:lnTo>
                    <a:pt x="210" y="291"/>
                  </a:lnTo>
                  <a:lnTo>
                    <a:pt x="217" y="373"/>
                  </a:lnTo>
                  <a:lnTo>
                    <a:pt x="229" y="454"/>
                  </a:lnTo>
                  <a:lnTo>
                    <a:pt x="245" y="535"/>
                  </a:lnTo>
                  <a:lnTo>
                    <a:pt x="265" y="613"/>
                  </a:lnTo>
                  <a:lnTo>
                    <a:pt x="289" y="689"/>
                  </a:lnTo>
                  <a:lnTo>
                    <a:pt x="317" y="762"/>
                  </a:lnTo>
                  <a:lnTo>
                    <a:pt x="349" y="834"/>
                  </a:lnTo>
                  <a:lnTo>
                    <a:pt x="386" y="903"/>
                  </a:lnTo>
                  <a:lnTo>
                    <a:pt x="425" y="969"/>
                  </a:lnTo>
                  <a:lnTo>
                    <a:pt x="468" y="1032"/>
                  </a:lnTo>
                  <a:lnTo>
                    <a:pt x="513" y="1092"/>
                  </a:lnTo>
                  <a:lnTo>
                    <a:pt x="562" y="1148"/>
                  </a:lnTo>
                  <a:lnTo>
                    <a:pt x="615" y="1201"/>
                  </a:lnTo>
                  <a:lnTo>
                    <a:pt x="671" y="1249"/>
                  </a:lnTo>
                  <a:lnTo>
                    <a:pt x="728" y="1295"/>
                  </a:lnTo>
                  <a:lnTo>
                    <a:pt x="789" y="1335"/>
                  </a:lnTo>
                  <a:lnTo>
                    <a:pt x="852" y="1371"/>
                  </a:lnTo>
                  <a:lnTo>
                    <a:pt x="918" y="1402"/>
                  </a:lnTo>
                  <a:lnTo>
                    <a:pt x="936" y="1412"/>
                  </a:lnTo>
                  <a:lnTo>
                    <a:pt x="951" y="1425"/>
                  </a:lnTo>
                  <a:lnTo>
                    <a:pt x="964" y="1440"/>
                  </a:lnTo>
                  <a:lnTo>
                    <a:pt x="973" y="1458"/>
                  </a:lnTo>
                  <a:lnTo>
                    <a:pt x="978" y="1477"/>
                  </a:lnTo>
                  <a:lnTo>
                    <a:pt x="980" y="1497"/>
                  </a:lnTo>
                  <a:lnTo>
                    <a:pt x="978" y="1517"/>
                  </a:lnTo>
                  <a:lnTo>
                    <a:pt x="972" y="1537"/>
                  </a:lnTo>
                  <a:lnTo>
                    <a:pt x="962" y="1556"/>
                  </a:lnTo>
                  <a:lnTo>
                    <a:pt x="949" y="1571"/>
                  </a:lnTo>
                  <a:lnTo>
                    <a:pt x="933" y="1583"/>
                  </a:lnTo>
                  <a:lnTo>
                    <a:pt x="916" y="1592"/>
                  </a:lnTo>
                  <a:lnTo>
                    <a:pt x="897" y="1598"/>
                  </a:lnTo>
                  <a:lnTo>
                    <a:pt x="876" y="1600"/>
                  </a:lnTo>
                  <a:lnTo>
                    <a:pt x="856" y="1598"/>
                  </a:lnTo>
                  <a:lnTo>
                    <a:pt x="836" y="1592"/>
                  </a:lnTo>
                  <a:lnTo>
                    <a:pt x="763" y="1557"/>
                  </a:lnTo>
                  <a:lnTo>
                    <a:pt x="692" y="1517"/>
                  </a:lnTo>
                  <a:lnTo>
                    <a:pt x="624" y="1473"/>
                  </a:lnTo>
                  <a:lnTo>
                    <a:pt x="558" y="1425"/>
                  </a:lnTo>
                  <a:lnTo>
                    <a:pt x="496" y="1372"/>
                  </a:lnTo>
                  <a:lnTo>
                    <a:pt x="437" y="1315"/>
                  </a:lnTo>
                  <a:lnTo>
                    <a:pt x="380" y="1254"/>
                  </a:lnTo>
                  <a:lnTo>
                    <a:pt x="328" y="1189"/>
                  </a:lnTo>
                  <a:lnTo>
                    <a:pt x="279" y="1122"/>
                  </a:lnTo>
                  <a:lnTo>
                    <a:pt x="233" y="1051"/>
                  </a:lnTo>
                  <a:lnTo>
                    <a:pt x="191" y="976"/>
                  </a:lnTo>
                  <a:lnTo>
                    <a:pt x="153" y="899"/>
                  </a:lnTo>
                  <a:lnTo>
                    <a:pt x="118" y="820"/>
                  </a:lnTo>
                  <a:lnTo>
                    <a:pt x="88" y="737"/>
                  </a:lnTo>
                  <a:lnTo>
                    <a:pt x="62" y="654"/>
                  </a:lnTo>
                  <a:lnTo>
                    <a:pt x="40" y="568"/>
                  </a:lnTo>
                  <a:lnTo>
                    <a:pt x="23" y="480"/>
                  </a:lnTo>
                  <a:lnTo>
                    <a:pt x="11" y="391"/>
                  </a:lnTo>
                  <a:lnTo>
                    <a:pt x="3" y="300"/>
                  </a:lnTo>
                  <a:lnTo>
                    <a:pt x="0" y="208"/>
                  </a:lnTo>
                  <a:lnTo>
                    <a:pt x="2" y="175"/>
                  </a:lnTo>
                  <a:lnTo>
                    <a:pt x="10" y="144"/>
                  </a:lnTo>
                  <a:lnTo>
                    <a:pt x="22" y="114"/>
                  </a:lnTo>
                  <a:lnTo>
                    <a:pt x="39" y="87"/>
                  </a:lnTo>
                  <a:lnTo>
                    <a:pt x="60" y="62"/>
                  </a:lnTo>
                  <a:lnTo>
                    <a:pt x="85" y="40"/>
                  </a:lnTo>
                  <a:lnTo>
                    <a:pt x="112" y="23"/>
                  </a:lnTo>
                  <a:lnTo>
                    <a:pt x="143" y="10"/>
                  </a:lnTo>
                  <a:lnTo>
                    <a:pt x="174" y="2"/>
                  </a:lnTo>
                  <a:lnTo>
                    <a:pt x="20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65" name="Freeform 130">
              <a:extLst>
                <a:ext uri="{FF2B5EF4-FFF2-40B4-BE49-F238E27FC236}">
                  <a16:creationId xmlns:a16="http://schemas.microsoft.com/office/drawing/2014/main" id="{13404541-8807-4C20-83D4-D9A9365B6F7F}"/>
                </a:ext>
              </a:extLst>
            </p:cNvPr>
            <p:cNvSpPr>
              <a:spLocks/>
            </p:cNvSpPr>
            <p:nvPr/>
          </p:nvSpPr>
          <p:spPr bwMode="auto">
            <a:xfrm>
              <a:off x="5814" y="634"/>
              <a:ext cx="122" cy="199"/>
            </a:xfrm>
            <a:custGeom>
              <a:avLst/>
              <a:gdLst>
                <a:gd name="T0" fmla="*/ 773 w 980"/>
                <a:gd name="T1" fmla="*/ 0 h 1600"/>
                <a:gd name="T2" fmla="*/ 837 w 980"/>
                <a:gd name="T3" fmla="*/ 10 h 1600"/>
                <a:gd name="T4" fmla="*/ 895 w 980"/>
                <a:gd name="T5" fmla="*/ 40 h 1600"/>
                <a:gd name="T6" fmla="*/ 942 w 980"/>
                <a:gd name="T7" fmla="*/ 87 h 1600"/>
                <a:gd name="T8" fmla="*/ 971 w 980"/>
                <a:gd name="T9" fmla="*/ 144 h 1600"/>
                <a:gd name="T10" fmla="*/ 980 w 980"/>
                <a:gd name="T11" fmla="*/ 208 h 1600"/>
                <a:gd name="T12" fmla="*/ 970 w 980"/>
                <a:gd name="T13" fmla="*/ 391 h 1600"/>
                <a:gd name="T14" fmla="*/ 940 w 980"/>
                <a:gd name="T15" fmla="*/ 568 h 1600"/>
                <a:gd name="T16" fmla="*/ 893 w 980"/>
                <a:gd name="T17" fmla="*/ 737 h 1600"/>
                <a:gd name="T18" fmla="*/ 827 w 980"/>
                <a:gd name="T19" fmla="*/ 899 h 1600"/>
                <a:gd name="T20" fmla="*/ 747 w 980"/>
                <a:gd name="T21" fmla="*/ 1051 h 1600"/>
                <a:gd name="T22" fmla="*/ 653 w 980"/>
                <a:gd name="T23" fmla="*/ 1189 h 1600"/>
                <a:gd name="T24" fmla="*/ 543 w 980"/>
                <a:gd name="T25" fmla="*/ 1315 h 1600"/>
                <a:gd name="T26" fmla="*/ 422 w 980"/>
                <a:gd name="T27" fmla="*/ 1425 h 1600"/>
                <a:gd name="T28" fmla="*/ 288 w 980"/>
                <a:gd name="T29" fmla="*/ 1517 h 1600"/>
                <a:gd name="T30" fmla="*/ 145 w 980"/>
                <a:gd name="T31" fmla="*/ 1592 h 1600"/>
                <a:gd name="T32" fmla="*/ 104 w 980"/>
                <a:gd name="T33" fmla="*/ 1600 h 1600"/>
                <a:gd name="T34" fmla="*/ 65 w 980"/>
                <a:gd name="T35" fmla="*/ 1592 h 1600"/>
                <a:gd name="T36" fmla="*/ 32 w 980"/>
                <a:gd name="T37" fmla="*/ 1571 h 1600"/>
                <a:gd name="T38" fmla="*/ 9 w 980"/>
                <a:gd name="T39" fmla="*/ 1537 h 1600"/>
                <a:gd name="T40" fmla="*/ 0 w 980"/>
                <a:gd name="T41" fmla="*/ 1497 h 1600"/>
                <a:gd name="T42" fmla="*/ 8 w 980"/>
                <a:gd name="T43" fmla="*/ 1458 h 1600"/>
                <a:gd name="T44" fmla="*/ 29 w 980"/>
                <a:gd name="T45" fmla="*/ 1425 h 1600"/>
                <a:gd name="T46" fmla="*/ 62 w 980"/>
                <a:gd name="T47" fmla="*/ 1402 h 1600"/>
                <a:gd name="T48" fmla="*/ 192 w 980"/>
                <a:gd name="T49" fmla="*/ 1335 h 1600"/>
                <a:gd name="T50" fmla="*/ 310 w 980"/>
                <a:gd name="T51" fmla="*/ 1249 h 1600"/>
                <a:gd name="T52" fmla="*/ 418 w 980"/>
                <a:gd name="T53" fmla="*/ 1148 h 1600"/>
                <a:gd name="T54" fmla="*/ 513 w 980"/>
                <a:gd name="T55" fmla="*/ 1032 h 1600"/>
                <a:gd name="T56" fmla="*/ 595 w 980"/>
                <a:gd name="T57" fmla="*/ 903 h 1600"/>
                <a:gd name="T58" fmla="*/ 663 w 980"/>
                <a:gd name="T59" fmla="*/ 762 h 1600"/>
                <a:gd name="T60" fmla="*/ 716 w 980"/>
                <a:gd name="T61" fmla="*/ 613 h 1600"/>
                <a:gd name="T62" fmla="*/ 752 w 980"/>
                <a:gd name="T63" fmla="*/ 455 h 1600"/>
                <a:gd name="T64" fmla="*/ 771 w 980"/>
                <a:gd name="T65" fmla="*/ 292 h 1600"/>
                <a:gd name="T66" fmla="*/ 155 w 980"/>
                <a:gd name="T67" fmla="*/ 206 h 1600"/>
                <a:gd name="T68" fmla="*/ 110 w 980"/>
                <a:gd name="T69" fmla="*/ 196 h 1600"/>
                <a:gd name="T70" fmla="*/ 74 w 980"/>
                <a:gd name="T71" fmla="*/ 168 h 1600"/>
                <a:gd name="T72" fmla="*/ 54 w 980"/>
                <a:gd name="T73" fmla="*/ 127 h 1600"/>
                <a:gd name="T74" fmla="*/ 54 w 980"/>
                <a:gd name="T75" fmla="*/ 80 h 1600"/>
                <a:gd name="T76" fmla="*/ 74 w 980"/>
                <a:gd name="T77" fmla="*/ 39 h 1600"/>
                <a:gd name="T78" fmla="*/ 110 w 980"/>
                <a:gd name="T79" fmla="*/ 10 h 1600"/>
                <a:gd name="T80" fmla="*/ 155 w 980"/>
                <a:gd name="T81" fmla="*/ 0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0" h="1600">
                  <a:moveTo>
                    <a:pt x="155" y="0"/>
                  </a:moveTo>
                  <a:lnTo>
                    <a:pt x="773" y="0"/>
                  </a:lnTo>
                  <a:lnTo>
                    <a:pt x="806" y="2"/>
                  </a:lnTo>
                  <a:lnTo>
                    <a:pt x="837" y="10"/>
                  </a:lnTo>
                  <a:lnTo>
                    <a:pt x="868" y="23"/>
                  </a:lnTo>
                  <a:lnTo>
                    <a:pt x="895" y="40"/>
                  </a:lnTo>
                  <a:lnTo>
                    <a:pt x="920" y="62"/>
                  </a:lnTo>
                  <a:lnTo>
                    <a:pt x="942" y="87"/>
                  </a:lnTo>
                  <a:lnTo>
                    <a:pt x="958" y="114"/>
                  </a:lnTo>
                  <a:lnTo>
                    <a:pt x="971" y="144"/>
                  </a:lnTo>
                  <a:lnTo>
                    <a:pt x="978" y="176"/>
                  </a:lnTo>
                  <a:lnTo>
                    <a:pt x="980" y="208"/>
                  </a:lnTo>
                  <a:lnTo>
                    <a:pt x="977" y="301"/>
                  </a:lnTo>
                  <a:lnTo>
                    <a:pt x="970" y="391"/>
                  </a:lnTo>
                  <a:lnTo>
                    <a:pt x="957" y="480"/>
                  </a:lnTo>
                  <a:lnTo>
                    <a:pt x="940" y="568"/>
                  </a:lnTo>
                  <a:lnTo>
                    <a:pt x="919" y="654"/>
                  </a:lnTo>
                  <a:lnTo>
                    <a:pt x="893" y="737"/>
                  </a:lnTo>
                  <a:lnTo>
                    <a:pt x="863" y="820"/>
                  </a:lnTo>
                  <a:lnTo>
                    <a:pt x="827" y="899"/>
                  </a:lnTo>
                  <a:lnTo>
                    <a:pt x="789" y="976"/>
                  </a:lnTo>
                  <a:lnTo>
                    <a:pt x="747" y="1051"/>
                  </a:lnTo>
                  <a:lnTo>
                    <a:pt x="702" y="1122"/>
                  </a:lnTo>
                  <a:lnTo>
                    <a:pt x="653" y="1189"/>
                  </a:lnTo>
                  <a:lnTo>
                    <a:pt x="599" y="1254"/>
                  </a:lnTo>
                  <a:lnTo>
                    <a:pt x="543" y="1315"/>
                  </a:lnTo>
                  <a:lnTo>
                    <a:pt x="484" y="1372"/>
                  </a:lnTo>
                  <a:lnTo>
                    <a:pt x="422" y="1425"/>
                  </a:lnTo>
                  <a:lnTo>
                    <a:pt x="357" y="1473"/>
                  </a:lnTo>
                  <a:lnTo>
                    <a:pt x="288" y="1517"/>
                  </a:lnTo>
                  <a:lnTo>
                    <a:pt x="218" y="1557"/>
                  </a:lnTo>
                  <a:lnTo>
                    <a:pt x="145" y="1592"/>
                  </a:lnTo>
                  <a:lnTo>
                    <a:pt x="124" y="1598"/>
                  </a:lnTo>
                  <a:lnTo>
                    <a:pt x="104" y="1600"/>
                  </a:lnTo>
                  <a:lnTo>
                    <a:pt x="83" y="1598"/>
                  </a:lnTo>
                  <a:lnTo>
                    <a:pt x="65" y="1592"/>
                  </a:lnTo>
                  <a:lnTo>
                    <a:pt x="47" y="1583"/>
                  </a:lnTo>
                  <a:lnTo>
                    <a:pt x="32" y="1571"/>
                  </a:lnTo>
                  <a:lnTo>
                    <a:pt x="19" y="1556"/>
                  </a:lnTo>
                  <a:lnTo>
                    <a:pt x="9" y="1537"/>
                  </a:lnTo>
                  <a:lnTo>
                    <a:pt x="2" y="1517"/>
                  </a:lnTo>
                  <a:lnTo>
                    <a:pt x="0" y="1497"/>
                  </a:lnTo>
                  <a:lnTo>
                    <a:pt x="2" y="1477"/>
                  </a:lnTo>
                  <a:lnTo>
                    <a:pt x="8" y="1458"/>
                  </a:lnTo>
                  <a:lnTo>
                    <a:pt x="17" y="1440"/>
                  </a:lnTo>
                  <a:lnTo>
                    <a:pt x="29" y="1425"/>
                  </a:lnTo>
                  <a:lnTo>
                    <a:pt x="44" y="1412"/>
                  </a:lnTo>
                  <a:lnTo>
                    <a:pt x="62" y="1402"/>
                  </a:lnTo>
                  <a:lnTo>
                    <a:pt x="129" y="1371"/>
                  </a:lnTo>
                  <a:lnTo>
                    <a:pt x="192" y="1335"/>
                  </a:lnTo>
                  <a:lnTo>
                    <a:pt x="252" y="1295"/>
                  </a:lnTo>
                  <a:lnTo>
                    <a:pt x="310" y="1249"/>
                  </a:lnTo>
                  <a:lnTo>
                    <a:pt x="366" y="1201"/>
                  </a:lnTo>
                  <a:lnTo>
                    <a:pt x="418" y="1148"/>
                  </a:lnTo>
                  <a:lnTo>
                    <a:pt x="467" y="1092"/>
                  </a:lnTo>
                  <a:lnTo>
                    <a:pt x="513" y="1032"/>
                  </a:lnTo>
                  <a:lnTo>
                    <a:pt x="555" y="969"/>
                  </a:lnTo>
                  <a:lnTo>
                    <a:pt x="595" y="903"/>
                  </a:lnTo>
                  <a:lnTo>
                    <a:pt x="631" y="835"/>
                  </a:lnTo>
                  <a:lnTo>
                    <a:pt x="663" y="762"/>
                  </a:lnTo>
                  <a:lnTo>
                    <a:pt x="692" y="689"/>
                  </a:lnTo>
                  <a:lnTo>
                    <a:pt x="716" y="613"/>
                  </a:lnTo>
                  <a:lnTo>
                    <a:pt x="736" y="535"/>
                  </a:lnTo>
                  <a:lnTo>
                    <a:pt x="752" y="455"/>
                  </a:lnTo>
                  <a:lnTo>
                    <a:pt x="764" y="374"/>
                  </a:lnTo>
                  <a:lnTo>
                    <a:pt x="771" y="292"/>
                  </a:lnTo>
                  <a:lnTo>
                    <a:pt x="774" y="207"/>
                  </a:lnTo>
                  <a:lnTo>
                    <a:pt x="155" y="206"/>
                  </a:lnTo>
                  <a:lnTo>
                    <a:pt x="132" y="204"/>
                  </a:lnTo>
                  <a:lnTo>
                    <a:pt x="110" y="196"/>
                  </a:lnTo>
                  <a:lnTo>
                    <a:pt x="90" y="184"/>
                  </a:lnTo>
                  <a:lnTo>
                    <a:pt x="74" y="168"/>
                  </a:lnTo>
                  <a:lnTo>
                    <a:pt x="62" y="149"/>
                  </a:lnTo>
                  <a:lnTo>
                    <a:pt x="54" y="127"/>
                  </a:lnTo>
                  <a:lnTo>
                    <a:pt x="52" y="104"/>
                  </a:lnTo>
                  <a:lnTo>
                    <a:pt x="54" y="80"/>
                  </a:lnTo>
                  <a:lnTo>
                    <a:pt x="62" y="59"/>
                  </a:lnTo>
                  <a:lnTo>
                    <a:pt x="74" y="39"/>
                  </a:lnTo>
                  <a:lnTo>
                    <a:pt x="90" y="24"/>
                  </a:lnTo>
                  <a:lnTo>
                    <a:pt x="110" y="10"/>
                  </a:lnTo>
                  <a:lnTo>
                    <a:pt x="132" y="3"/>
                  </a:lnTo>
                  <a:lnTo>
                    <a:pt x="155"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66" name="Freeform 131">
              <a:extLst>
                <a:ext uri="{FF2B5EF4-FFF2-40B4-BE49-F238E27FC236}">
                  <a16:creationId xmlns:a16="http://schemas.microsoft.com/office/drawing/2014/main" id="{070F938C-E066-40B2-89FC-F9FDCE2F1CDF}"/>
                </a:ext>
              </a:extLst>
            </p:cNvPr>
            <p:cNvSpPr>
              <a:spLocks/>
            </p:cNvSpPr>
            <p:nvPr/>
          </p:nvSpPr>
          <p:spPr bwMode="auto">
            <a:xfrm>
              <a:off x="5614" y="595"/>
              <a:ext cx="232" cy="296"/>
            </a:xfrm>
            <a:custGeom>
              <a:avLst/>
              <a:gdLst>
                <a:gd name="T0" fmla="*/ 51 w 1857"/>
                <a:gd name="T1" fmla="*/ 0 h 2373"/>
                <a:gd name="T2" fmla="*/ 1806 w 1857"/>
                <a:gd name="T3" fmla="*/ 0 h 2373"/>
                <a:gd name="T4" fmla="*/ 1822 w 1857"/>
                <a:gd name="T5" fmla="*/ 2 h 2373"/>
                <a:gd name="T6" fmla="*/ 1836 w 1857"/>
                <a:gd name="T7" fmla="*/ 9 h 2373"/>
                <a:gd name="T8" fmla="*/ 1847 w 1857"/>
                <a:gd name="T9" fmla="*/ 21 h 2373"/>
                <a:gd name="T10" fmla="*/ 1854 w 1857"/>
                <a:gd name="T11" fmla="*/ 35 h 2373"/>
                <a:gd name="T12" fmla="*/ 1857 w 1857"/>
                <a:gd name="T13" fmla="*/ 51 h 2373"/>
                <a:gd name="T14" fmla="*/ 1857 w 1857"/>
                <a:gd name="T15" fmla="*/ 1444 h 2373"/>
                <a:gd name="T16" fmla="*/ 1854 w 1857"/>
                <a:gd name="T17" fmla="*/ 1520 h 2373"/>
                <a:gd name="T18" fmla="*/ 1845 w 1857"/>
                <a:gd name="T19" fmla="*/ 1594 h 2373"/>
                <a:gd name="T20" fmla="*/ 1830 w 1857"/>
                <a:gd name="T21" fmla="*/ 1667 h 2373"/>
                <a:gd name="T22" fmla="*/ 1810 w 1857"/>
                <a:gd name="T23" fmla="*/ 1737 h 2373"/>
                <a:gd name="T24" fmla="*/ 1784 w 1857"/>
                <a:gd name="T25" fmla="*/ 1805 h 2373"/>
                <a:gd name="T26" fmla="*/ 1754 w 1857"/>
                <a:gd name="T27" fmla="*/ 1871 h 2373"/>
                <a:gd name="T28" fmla="*/ 1718 w 1857"/>
                <a:gd name="T29" fmla="*/ 1933 h 2373"/>
                <a:gd name="T30" fmla="*/ 1677 w 1857"/>
                <a:gd name="T31" fmla="*/ 1992 h 2373"/>
                <a:gd name="T32" fmla="*/ 1633 w 1857"/>
                <a:gd name="T33" fmla="*/ 2048 h 2373"/>
                <a:gd name="T34" fmla="*/ 1585 w 1857"/>
                <a:gd name="T35" fmla="*/ 2100 h 2373"/>
                <a:gd name="T36" fmla="*/ 1533 w 1857"/>
                <a:gd name="T37" fmla="*/ 2149 h 2373"/>
                <a:gd name="T38" fmla="*/ 1477 w 1857"/>
                <a:gd name="T39" fmla="*/ 2194 h 2373"/>
                <a:gd name="T40" fmla="*/ 1417 w 1857"/>
                <a:gd name="T41" fmla="*/ 2234 h 2373"/>
                <a:gd name="T42" fmla="*/ 1355 w 1857"/>
                <a:gd name="T43" fmla="*/ 2269 h 2373"/>
                <a:gd name="T44" fmla="*/ 1290 w 1857"/>
                <a:gd name="T45" fmla="*/ 2300 h 2373"/>
                <a:gd name="T46" fmla="*/ 1222 w 1857"/>
                <a:gd name="T47" fmla="*/ 2325 h 2373"/>
                <a:gd name="T48" fmla="*/ 1151 w 1857"/>
                <a:gd name="T49" fmla="*/ 2345 h 2373"/>
                <a:gd name="T50" fmla="*/ 1079 w 1857"/>
                <a:gd name="T51" fmla="*/ 2360 h 2373"/>
                <a:gd name="T52" fmla="*/ 1005 w 1857"/>
                <a:gd name="T53" fmla="*/ 2370 h 2373"/>
                <a:gd name="T54" fmla="*/ 928 w 1857"/>
                <a:gd name="T55" fmla="*/ 2373 h 2373"/>
                <a:gd name="T56" fmla="*/ 852 w 1857"/>
                <a:gd name="T57" fmla="*/ 2370 h 2373"/>
                <a:gd name="T58" fmla="*/ 778 w 1857"/>
                <a:gd name="T59" fmla="*/ 2360 h 2373"/>
                <a:gd name="T60" fmla="*/ 706 w 1857"/>
                <a:gd name="T61" fmla="*/ 2345 h 2373"/>
                <a:gd name="T62" fmla="*/ 635 w 1857"/>
                <a:gd name="T63" fmla="*/ 2325 h 2373"/>
                <a:gd name="T64" fmla="*/ 567 w 1857"/>
                <a:gd name="T65" fmla="*/ 2300 h 2373"/>
                <a:gd name="T66" fmla="*/ 502 w 1857"/>
                <a:gd name="T67" fmla="*/ 2269 h 2373"/>
                <a:gd name="T68" fmla="*/ 440 w 1857"/>
                <a:gd name="T69" fmla="*/ 2234 h 2373"/>
                <a:gd name="T70" fmla="*/ 380 w 1857"/>
                <a:gd name="T71" fmla="*/ 2194 h 2373"/>
                <a:gd name="T72" fmla="*/ 324 w 1857"/>
                <a:gd name="T73" fmla="*/ 2149 h 2373"/>
                <a:gd name="T74" fmla="*/ 272 w 1857"/>
                <a:gd name="T75" fmla="*/ 2100 h 2373"/>
                <a:gd name="T76" fmla="*/ 224 w 1857"/>
                <a:gd name="T77" fmla="*/ 2048 h 2373"/>
                <a:gd name="T78" fmla="*/ 180 w 1857"/>
                <a:gd name="T79" fmla="*/ 1992 h 2373"/>
                <a:gd name="T80" fmla="*/ 139 w 1857"/>
                <a:gd name="T81" fmla="*/ 1933 h 2373"/>
                <a:gd name="T82" fmla="*/ 103 w 1857"/>
                <a:gd name="T83" fmla="*/ 1871 h 2373"/>
                <a:gd name="T84" fmla="*/ 73 w 1857"/>
                <a:gd name="T85" fmla="*/ 1805 h 2373"/>
                <a:gd name="T86" fmla="*/ 47 w 1857"/>
                <a:gd name="T87" fmla="*/ 1737 h 2373"/>
                <a:gd name="T88" fmla="*/ 27 w 1857"/>
                <a:gd name="T89" fmla="*/ 1667 h 2373"/>
                <a:gd name="T90" fmla="*/ 12 w 1857"/>
                <a:gd name="T91" fmla="*/ 1594 h 2373"/>
                <a:gd name="T92" fmla="*/ 3 w 1857"/>
                <a:gd name="T93" fmla="*/ 1520 h 2373"/>
                <a:gd name="T94" fmla="*/ 0 w 1857"/>
                <a:gd name="T95" fmla="*/ 1444 h 2373"/>
                <a:gd name="T96" fmla="*/ 0 w 1857"/>
                <a:gd name="T97" fmla="*/ 51 h 2373"/>
                <a:gd name="T98" fmla="*/ 3 w 1857"/>
                <a:gd name="T99" fmla="*/ 35 h 2373"/>
                <a:gd name="T100" fmla="*/ 10 w 1857"/>
                <a:gd name="T101" fmla="*/ 21 h 2373"/>
                <a:gd name="T102" fmla="*/ 21 w 1857"/>
                <a:gd name="T103" fmla="*/ 9 h 2373"/>
                <a:gd name="T104" fmla="*/ 35 w 1857"/>
                <a:gd name="T105" fmla="*/ 2 h 2373"/>
                <a:gd name="T106" fmla="*/ 51 w 1857"/>
                <a:gd name="T107" fmla="*/ 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57" h="2373">
                  <a:moveTo>
                    <a:pt x="51" y="0"/>
                  </a:moveTo>
                  <a:lnTo>
                    <a:pt x="1806" y="0"/>
                  </a:lnTo>
                  <a:lnTo>
                    <a:pt x="1822" y="2"/>
                  </a:lnTo>
                  <a:lnTo>
                    <a:pt x="1836" y="9"/>
                  </a:lnTo>
                  <a:lnTo>
                    <a:pt x="1847" y="21"/>
                  </a:lnTo>
                  <a:lnTo>
                    <a:pt x="1854" y="35"/>
                  </a:lnTo>
                  <a:lnTo>
                    <a:pt x="1857" y="51"/>
                  </a:lnTo>
                  <a:lnTo>
                    <a:pt x="1857" y="1444"/>
                  </a:lnTo>
                  <a:lnTo>
                    <a:pt x="1854" y="1520"/>
                  </a:lnTo>
                  <a:lnTo>
                    <a:pt x="1845" y="1594"/>
                  </a:lnTo>
                  <a:lnTo>
                    <a:pt x="1830" y="1667"/>
                  </a:lnTo>
                  <a:lnTo>
                    <a:pt x="1810" y="1737"/>
                  </a:lnTo>
                  <a:lnTo>
                    <a:pt x="1784" y="1805"/>
                  </a:lnTo>
                  <a:lnTo>
                    <a:pt x="1754" y="1871"/>
                  </a:lnTo>
                  <a:lnTo>
                    <a:pt x="1718" y="1933"/>
                  </a:lnTo>
                  <a:lnTo>
                    <a:pt x="1677" y="1992"/>
                  </a:lnTo>
                  <a:lnTo>
                    <a:pt x="1633" y="2048"/>
                  </a:lnTo>
                  <a:lnTo>
                    <a:pt x="1585" y="2100"/>
                  </a:lnTo>
                  <a:lnTo>
                    <a:pt x="1533" y="2149"/>
                  </a:lnTo>
                  <a:lnTo>
                    <a:pt x="1477" y="2194"/>
                  </a:lnTo>
                  <a:lnTo>
                    <a:pt x="1417" y="2234"/>
                  </a:lnTo>
                  <a:lnTo>
                    <a:pt x="1355" y="2269"/>
                  </a:lnTo>
                  <a:lnTo>
                    <a:pt x="1290" y="2300"/>
                  </a:lnTo>
                  <a:lnTo>
                    <a:pt x="1222" y="2325"/>
                  </a:lnTo>
                  <a:lnTo>
                    <a:pt x="1151" y="2345"/>
                  </a:lnTo>
                  <a:lnTo>
                    <a:pt x="1079" y="2360"/>
                  </a:lnTo>
                  <a:lnTo>
                    <a:pt x="1005" y="2370"/>
                  </a:lnTo>
                  <a:lnTo>
                    <a:pt x="928" y="2373"/>
                  </a:lnTo>
                  <a:lnTo>
                    <a:pt x="852" y="2370"/>
                  </a:lnTo>
                  <a:lnTo>
                    <a:pt x="778" y="2360"/>
                  </a:lnTo>
                  <a:lnTo>
                    <a:pt x="706" y="2345"/>
                  </a:lnTo>
                  <a:lnTo>
                    <a:pt x="635" y="2325"/>
                  </a:lnTo>
                  <a:lnTo>
                    <a:pt x="567" y="2300"/>
                  </a:lnTo>
                  <a:lnTo>
                    <a:pt x="502" y="2269"/>
                  </a:lnTo>
                  <a:lnTo>
                    <a:pt x="440" y="2234"/>
                  </a:lnTo>
                  <a:lnTo>
                    <a:pt x="380" y="2194"/>
                  </a:lnTo>
                  <a:lnTo>
                    <a:pt x="324" y="2149"/>
                  </a:lnTo>
                  <a:lnTo>
                    <a:pt x="272" y="2100"/>
                  </a:lnTo>
                  <a:lnTo>
                    <a:pt x="224" y="2048"/>
                  </a:lnTo>
                  <a:lnTo>
                    <a:pt x="180" y="1992"/>
                  </a:lnTo>
                  <a:lnTo>
                    <a:pt x="139" y="1933"/>
                  </a:lnTo>
                  <a:lnTo>
                    <a:pt x="103" y="1871"/>
                  </a:lnTo>
                  <a:lnTo>
                    <a:pt x="73" y="1805"/>
                  </a:lnTo>
                  <a:lnTo>
                    <a:pt x="47" y="1737"/>
                  </a:lnTo>
                  <a:lnTo>
                    <a:pt x="27" y="1667"/>
                  </a:lnTo>
                  <a:lnTo>
                    <a:pt x="12" y="1594"/>
                  </a:lnTo>
                  <a:lnTo>
                    <a:pt x="3" y="1520"/>
                  </a:lnTo>
                  <a:lnTo>
                    <a:pt x="0" y="1444"/>
                  </a:lnTo>
                  <a:lnTo>
                    <a:pt x="0" y="51"/>
                  </a:lnTo>
                  <a:lnTo>
                    <a:pt x="3" y="35"/>
                  </a:lnTo>
                  <a:lnTo>
                    <a:pt x="10" y="21"/>
                  </a:lnTo>
                  <a:lnTo>
                    <a:pt x="21" y="9"/>
                  </a:lnTo>
                  <a:lnTo>
                    <a:pt x="35" y="2"/>
                  </a:lnTo>
                  <a:lnTo>
                    <a:pt x="51"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67" name="Freeform 132">
              <a:extLst>
                <a:ext uri="{FF2B5EF4-FFF2-40B4-BE49-F238E27FC236}">
                  <a16:creationId xmlns:a16="http://schemas.microsoft.com/office/drawing/2014/main" id="{5F7D9A05-1277-4DB8-95D6-90754BD0766F}"/>
                </a:ext>
              </a:extLst>
            </p:cNvPr>
            <p:cNvSpPr>
              <a:spLocks/>
            </p:cNvSpPr>
            <p:nvPr/>
          </p:nvSpPr>
          <p:spPr bwMode="auto">
            <a:xfrm>
              <a:off x="5614" y="595"/>
              <a:ext cx="116" cy="296"/>
            </a:xfrm>
            <a:custGeom>
              <a:avLst/>
              <a:gdLst>
                <a:gd name="T0" fmla="*/ 51 w 928"/>
                <a:gd name="T1" fmla="*/ 0 h 2373"/>
                <a:gd name="T2" fmla="*/ 928 w 928"/>
                <a:gd name="T3" fmla="*/ 0 h 2373"/>
                <a:gd name="T4" fmla="*/ 928 w 928"/>
                <a:gd name="T5" fmla="*/ 2373 h 2373"/>
                <a:gd name="T6" fmla="*/ 928 w 928"/>
                <a:gd name="T7" fmla="*/ 2373 h 2373"/>
                <a:gd name="T8" fmla="*/ 852 w 928"/>
                <a:gd name="T9" fmla="*/ 2370 h 2373"/>
                <a:gd name="T10" fmla="*/ 778 w 928"/>
                <a:gd name="T11" fmla="*/ 2360 h 2373"/>
                <a:gd name="T12" fmla="*/ 706 w 928"/>
                <a:gd name="T13" fmla="*/ 2345 h 2373"/>
                <a:gd name="T14" fmla="*/ 635 w 928"/>
                <a:gd name="T15" fmla="*/ 2325 h 2373"/>
                <a:gd name="T16" fmla="*/ 567 w 928"/>
                <a:gd name="T17" fmla="*/ 2300 h 2373"/>
                <a:gd name="T18" fmla="*/ 502 w 928"/>
                <a:gd name="T19" fmla="*/ 2269 h 2373"/>
                <a:gd name="T20" fmla="*/ 440 w 928"/>
                <a:gd name="T21" fmla="*/ 2234 h 2373"/>
                <a:gd name="T22" fmla="*/ 380 w 928"/>
                <a:gd name="T23" fmla="*/ 2194 h 2373"/>
                <a:gd name="T24" fmla="*/ 324 w 928"/>
                <a:gd name="T25" fmla="*/ 2149 h 2373"/>
                <a:gd name="T26" fmla="*/ 272 w 928"/>
                <a:gd name="T27" fmla="*/ 2100 h 2373"/>
                <a:gd name="T28" fmla="*/ 224 w 928"/>
                <a:gd name="T29" fmla="*/ 2048 h 2373"/>
                <a:gd name="T30" fmla="*/ 180 w 928"/>
                <a:gd name="T31" fmla="*/ 1992 h 2373"/>
                <a:gd name="T32" fmla="*/ 139 w 928"/>
                <a:gd name="T33" fmla="*/ 1933 h 2373"/>
                <a:gd name="T34" fmla="*/ 103 w 928"/>
                <a:gd name="T35" fmla="*/ 1871 h 2373"/>
                <a:gd name="T36" fmla="*/ 73 w 928"/>
                <a:gd name="T37" fmla="*/ 1805 h 2373"/>
                <a:gd name="T38" fmla="*/ 47 w 928"/>
                <a:gd name="T39" fmla="*/ 1737 h 2373"/>
                <a:gd name="T40" fmla="*/ 27 w 928"/>
                <a:gd name="T41" fmla="*/ 1667 h 2373"/>
                <a:gd name="T42" fmla="*/ 12 w 928"/>
                <a:gd name="T43" fmla="*/ 1594 h 2373"/>
                <a:gd name="T44" fmla="*/ 3 w 928"/>
                <a:gd name="T45" fmla="*/ 1520 h 2373"/>
                <a:gd name="T46" fmla="*/ 0 w 928"/>
                <a:gd name="T47" fmla="*/ 1444 h 2373"/>
                <a:gd name="T48" fmla="*/ 0 w 928"/>
                <a:gd name="T49" fmla="*/ 51 h 2373"/>
                <a:gd name="T50" fmla="*/ 3 w 928"/>
                <a:gd name="T51" fmla="*/ 35 h 2373"/>
                <a:gd name="T52" fmla="*/ 10 w 928"/>
                <a:gd name="T53" fmla="*/ 21 h 2373"/>
                <a:gd name="T54" fmla="*/ 21 w 928"/>
                <a:gd name="T55" fmla="*/ 9 h 2373"/>
                <a:gd name="T56" fmla="*/ 35 w 928"/>
                <a:gd name="T57" fmla="*/ 2 h 2373"/>
                <a:gd name="T58" fmla="*/ 51 w 928"/>
                <a:gd name="T59" fmla="*/ 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8" h="2373">
                  <a:moveTo>
                    <a:pt x="51" y="0"/>
                  </a:moveTo>
                  <a:lnTo>
                    <a:pt x="928" y="0"/>
                  </a:lnTo>
                  <a:lnTo>
                    <a:pt x="928" y="2373"/>
                  </a:lnTo>
                  <a:lnTo>
                    <a:pt x="928" y="2373"/>
                  </a:lnTo>
                  <a:lnTo>
                    <a:pt x="852" y="2370"/>
                  </a:lnTo>
                  <a:lnTo>
                    <a:pt x="778" y="2360"/>
                  </a:lnTo>
                  <a:lnTo>
                    <a:pt x="706" y="2345"/>
                  </a:lnTo>
                  <a:lnTo>
                    <a:pt x="635" y="2325"/>
                  </a:lnTo>
                  <a:lnTo>
                    <a:pt x="567" y="2300"/>
                  </a:lnTo>
                  <a:lnTo>
                    <a:pt x="502" y="2269"/>
                  </a:lnTo>
                  <a:lnTo>
                    <a:pt x="440" y="2234"/>
                  </a:lnTo>
                  <a:lnTo>
                    <a:pt x="380" y="2194"/>
                  </a:lnTo>
                  <a:lnTo>
                    <a:pt x="324" y="2149"/>
                  </a:lnTo>
                  <a:lnTo>
                    <a:pt x="272" y="2100"/>
                  </a:lnTo>
                  <a:lnTo>
                    <a:pt x="224" y="2048"/>
                  </a:lnTo>
                  <a:lnTo>
                    <a:pt x="180" y="1992"/>
                  </a:lnTo>
                  <a:lnTo>
                    <a:pt x="139" y="1933"/>
                  </a:lnTo>
                  <a:lnTo>
                    <a:pt x="103" y="1871"/>
                  </a:lnTo>
                  <a:lnTo>
                    <a:pt x="73" y="1805"/>
                  </a:lnTo>
                  <a:lnTo>
                    <a:pt x="47" y="1737"/>
                  </a:lnTo>
                  <a:lnTo>
                    <a:pt x="27" y="1667"/>
                  </a:lnTo>
                  <a:lnTo>
                    <a:pt x="12" y="1594"/>
                  </a:lnTo>
                  <a:lnTo>
                    <a:pt x="3" y="1520"/>
                  </a:lnTo>
                  <a:lnTo>
                    <a:pt x="0" y="1444"/>
                  </a:lnTo>
                  <a:lnTo>
                    <a:pt x="0" y="51"/>
                  </a:lnTo>
                  <a:lnTo>
                    <a:pt x="3" y="35"/>
                  </a:lnTo>
                  <a:lnTo>
                    <a:pt x="10" y="21"/>
                  </a:lnTo>
                  <a:lnTo>
                    <a:pt x="21" y="9"/>
                  </a:lnTo>
                  <a:lnTo>
                    <a:pt x="35" y="2"/>
                  </a:lnTo>
                  <a:lnTo>
                    <a:pt x="51"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68" name="Freeform 133">
              <a:extLst>
                <a:ext uri="{FF2B5EF4-FFF2-40B4-BE49-F238E27FC236}">
                  <a16:creationId xmlns:a16="http://schemas.microsoft.com/office/drawing/2014/main" id="{CC063121-9D36-4EBD-B217-875A8FD4F12E}"/>
                </a:ext>
              </a:extLst>
            </p:cNvPr>
            <p:cNvSpPr>
              <a:spLocks/>
            </p:cNvSpPr>
            <p:nvPr/>
          </p:nvSpPr>
          <p:spPr bwMode="auto">
            <a:xfrm>
              <a:off x="5659" y="672"/>
              <a:ext cx="142" cy="136"/>
            </a:xfrm>
            <a:custGeom>
              <a:avLst/>
              <a:gdLst>
                <a:gd name="T0" fmla="*/ 576 w 1135"/>
                <a:gd name="T1" fmla="*/ 0 h 1085"/>
                <a:gd name="T2" fmla="*/ 606 w 1135"/>
                <a:gd name="T3" fmla="*/ 10 h 1085"/>
                <a:gd name="T4" fmla="*/ 630 w 1135"/>
                <a:gd name="T5" fmla="*/ 33 h 1085"/>
                <a:gd name="T6" fmla="*/ 737 w 1135"/>
                <a:gd name="T7" fmla="*/ 358 h 1085"/>
                <a:gd name="T8" fmla="*/ 1080 w 1135"/>
                <a:gd name="T9" fmla="*/ 360 h 1085"/>
                <a:gd name="T10" fmla="*/ 1110 w 1135"/>
                <a:gd name="T11" fmla="*/ 375 h 1085"/>
                <a:gd name="T12" fmla="*/ 1129 w 1135"/>
                <a:gd name="T13" fmla="*/ 401 h 1085"/>
                <a:gd name="T14" fmla="*/ 1135 w 1135"/>
                <a:gd name="T15" fmla="*/ 432 h 1085"/>
                <a:gd name="T16" fmla="*/ 1128 w 1135"/>
                <a:gd name="T17" fmla="*/ 463 h 1085"/>
                <a:gd name="T18" fmla="*/ 1105 w 1135"/>
                <a:gd name="T19" fmla="*/ 491 h 1085"/>
                <a:gd name="T20" fmla="*/ 943 w 1135"/>
                <a:gd name="T21" fmla="*/ 990 h 1085"/>
                <a:gd name="T22" fmla="*/ 945 w 1135"/>
                <a:gd name="T23" fmla="*/ 1028 h 1085"/>
                <a:gd name="T24" fmla="*/ 929 w 1135"/>
                <a:gd name="T25" fmla="*/ 1059 h 1085"/>
                <a:gd name="T26" fmla="*/ 901 w 1135"/>
                <a:gd name="T27" fmla="*/ 1080 h 1085"/>
                <a:gd name="T28" fmla="*/ 866 w 1135"/>
                <a:gd name="T29" fmla="*/ 1085 h 1085"/>
                <a:gd name="T30" fmla="*/ 830 w 1135"/>
                <a:gd name="T31" fmla="*/ 1071 h 1085"/>
                <a:gd name="T32" fmla="*/ 305 w 1135"/>
                <a:gd name="T33" fmla="*/ 1071 h 1085"/>
                <a:gd name="T34" fmla="*/ 269 w 1135"/>
                <a:gd name="T35" fmla="*/ 1085 h 1085"/>
                <a:gd name="T36" fmla="*/ 234 w 1135"/>
                <a:gd name="T37" fmla="*/ 1080 h 1085"/>
                <a:gd name="T38" fmla="*/ 206 w 1135"/>
                <a:gd name="T39" fmla="*/ 1059 h 1085"/>
                <a:gd name="T40" fmla="*/ 190 w 1135"/>
                <a:gd name="T41" fmla="*/ 1028 h 1085"/>
                <a:gd name="T42" fmla="*/ 192 w 1135"/>
                <a:gd name="T43" fmla="*/ 990 h 1085"/>
                <a:gd name="T44" fmla="*/ 30 w 1135"/>
                <a:gd name="T45" fmla="*/ 491 h 1085"/>
                <a:gd name="T46" fmla="*/ 7 w 1135"/>
                <a:gd name="T47" fmla="*/ 463 h 1085"/>
                <a:gd name="T48" fmla="*/ 0 w 1135"/>
                <a:gd name="T49" fmla="*/ 432 h 1085"/>
                <a:gd name="T50" fmla="*/ 6 w 1135"/>
                <a:gd name="T51" fmla="*/ 401 h 1085"/>
                <a:gd name="T52" fmla="*/ 25 w 1135"/>
                <a:gd name="T53" fmla="*/ 375 h 1085"/>
                <a:gd name="T54" fmla="*/ 55 w 1135"/>
                <a:gd name="T55" fmla="*/ 360 h 1085"/>
                <a:gd name="T56" fmla="*/ 398 w 1135"/>
                <a:gd name="T57" fmla="*/ 358 h 1085"/>
                <a:gd name="T58" fmla="*/ 505 w 1135"/>
                <a:gd name="T59" fmla="*/ 33 h 1085"/>
                <a:gd name="T60" fmla="*/ 529 w 1135"/>
                <a:gd name="T61" fmla="*/ 10 h 1085"/>
                <a:gd name="T62" fmla="*/ 559 w 1135"/>
                <a:gd name="T63" fmla="*/ 0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5" h="1085">
                  <a:moveTo>
                    <a:pt x="559" y="0"/>
                  </a:moveTo>
                  <a:lnTo>
                    <a:pt x="576" y="0"/>
                  </a:lnTo>
                  <a:lnTo>
                    <a:pt x="592" y="3"/>
                  </a:lnTo>
                  <a:lnTo>
                    <a:pt x="606" y="10"/>
                  </a:lnTo>
                  <a:lnTo>
                    <a:pt x="619" y="20"/>
                  </a:lnTo>
                  <a:lnTo>
                    <a:pt x="630" y="33"/>
                  </a:lnTo>
                  <a:lnTo>
                    <a:pt x="637" y="50"/>
                  </a:lnTo>
                  <a:lnTo>
                    <a:pt x="737" y="358"/>
                  </a:lnTo>
                  <a:lnTo>
                    <a:pt x="1061" y="358"/>
                  </a:lnTo>
                  <a:lnTo>
                    <a:pt x="1080" y="360"/>
                  </a:lnTo>
                  <a:lnTo>
                    <a:pt x="1096" y="366"/>
                  </a:lnTo>
                  <a:lnTo>
                    <a:pt x="1110" y="375"/>
                  </a:lnTo>
                  <a:lnTo>
                    <a:pt x="1121" y="387"/>
                  </a:lnTo>
                  <a:lnTo>
                    <a:pt x="1129" y="401"/>
                  </a:lnTo>
                  <a:lnTo>
                    <a:pt x="1134" y="416"/>
                  </a:lnTo>
                  <a:lnTo>
                    <a:pt x="1135" y="432"/>
                  </a:lnTo>
                  <a:lnTo>
                    <a:pt x="1133" y="448"/>
                  </a:lnTo>
                  <a:lnTo>
                    <a:pt x="1128" y="463"/>
                  </a:lnTo>
                  <a:lnTo>
                    <a:pt x="1119" y="478"/>
                  </a:lnTo>
                  <a:lnTo>
                    <a:pt x="1105" y="491"/>
                  </a:lnTo>
                  <a:lnTo>
                    <a:pt x="843" y="681"/>
                  </a:lnTo>
                  <a:lnTo>
                    <a:pt x="943" y="990"/>
                  </a:lnTo>
                  <a:lnTo>
                    <a:pt x="946" y="1009"/>
                  </a:lnTo>
                  <a:lnTo>
                    <a:pt x="945" y="1028"/>
                  </a:lnTo>
                  <a:lnTo>
                    <a:pt x="939" y="1045"/>
                  </a:lnTo>
                  <a:lnTo>
                    <a:pt x="929" y="1059"/>
                  </a:lnTo>
                  <a:lnTo>
                    <a:pt x="916" y="1071"/>
                  </a:lnTo>
                  <a:lnTo>
                    <a:pt x="901" y="1080"/>
                  </a:lnTo>
                  <a:lnTo>
                    <a:pt x="884" y="1085"/>
                  </a:lnTo>
                  <a:lnTo>
                    <a:pt x="866" y="1085"/>
                  </a:lnTo>
                  <a:lnTo>
                    <a:pt x="848" y="1081"/>
                  </a:lnTo>
                  <a:lnTo>
                    <a:pt x="830" y="1071"/>
                  </a:lnTo>
                  <a:lnTo>
                    <a:pt x="567" y="881"/>
                  </a:lnTo>
                  <a:lnTo>
                    <a:pt x="305" y="1071"/>
                  </a:lnTo>
                  <a:lnTo>
                    <a:pt x="287" y="1081"/>
                  </a:lnTo>
                  <a:lnTo>
                    <a:pt x="269" y="1085"/>
                  </a:lnTo>
                  <a:lnTo>
                    <a:pt x="251" y="1085"/>
                  </a:lnTo>
                  <a:lnTo>
                    <a:pt x="234" y="1080"/>
                  </a:lnTo>
                  <a:lnTo>
                    <a:pt x="219" y="1071"/>
                  </a:lnTo>
                  <a:lnTo>
                    <a:pt x="206" y="1059"/>
                  </a:lnTo>
                  <a:lnTo>
                    <a:pt x="196" y="1045"/>
                  </a:lnTo>
                  <a:lnTo>
                    <a:pt x="190" y="1028"/>
                  </a:lnTo>
                  <a:lnTo>
                    <a:pt x="189" y="1009"/>
                  </a:lnTo>
                  <a:lnTo>
                    <a:pt x="192" y="990"/>
                  </a:lnTo>
                  <a:lnTo>
                    <a:pt x="292" y="681"/>
                  </a:lnTo>
                  <a:lnTo>
                    <a:pt x="30" y="491"/>
                  </a:lnTo>
                  <a:lnTo>
                    <a:pt x="17" y="478"/>
                  </a:lnTo>
                  <a:lnTo>
                    <a:pt x="7" y="463"/>
                  </a:lnTo>
                  <a:lnTo>
                    <a:pt x="2" y="448"/>
                  </a:lnTo>
                  <a:lnTo>
                    <a:pt x="0" y="432"/>
                  </a:lnTo>
                  <a:lnTo>
                    <a:pt x="1" y="416"/>
                  </a:lnTo>
                  <a:lnTo>
                    <a:pt x="6" y="401"/>
                  </a:lnTo>
                  <a:lnTo>
                    <a:pt x="14" y="387"/>
                  </a:lnTo>
                  <a:lnTo>
                    <a:pt x="25" y="375"/>
                  </a:lnTo>
                  <a:lnTo>
                    <a:pt x="39" y="366"/>
                  </a:lnTo>
                  <a:lnTo>
                    <a:pt x="55" y="360"/>
                  </a:lnTo>
                  <a:lnTo>
                    <a:pt x="74" y="358"/>
                  </a:lnTo>
                  <a:lnTo>
                    <a:pt x="398" y="358"/>
                  </a:lnTo>
                  <a:lnTo>
                    <a:pt x="498" y="50"/>
                  </a:lnTo>
                  <a:lnTo>
                    <a:pt x="505" y="33"/>
                  </a:lnTo>
                  <a:lnTo>
                    <a:pt x="516" y="20"/>
                  </a:lnTo>
                  <a:lnTo>
                    <a:pt x="529" y="10"/>
                  </a:lnTo>
                  <a:lnTo>
                    <a:pt x="543" y="3"/>
                  </a:lnTo>
                  <a:lnTo>
                    <a:pt x="559"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69" name="Freeform 134">
              <a:extLst>
                <a:ext uri="{FF2B5EF4-FFF2-40B4-BE49-F238E27FC236}">
                  <a16:creationId xmlns:a16="http://schemas.microsoft.com/office/drawing/2014/main" id="{27BC6ACB-EC3C-480F-B81D-3D07447F09D7}"/>
                </a:ext>
              </a:extLst>
            </p:cNvPr>
            <p:cNvSpPr>
              <a:spLocks/>
            </p:cNvSpPr>
            <p:nvPr/>
          </p:nvSpPr>
          <p:spPr bwMode="auto">
            <a:xfrm>
              <a:off x="5730" y="672"/>
              <a:ext cx="71" cy="136"/>
            </a:xfrm>
            <a:custGeom>
              <a:avLst/>
              <a:gdLst>
                <a:gd name="T0" fmla="*/ 0 w 568"/>
                <a:gd name="T1" fmla="*/ 0 h 1086"/>
                <a:gd name="T2" fmla="*/ 16 w 568"/>
                <a:gd name="T3" fmla="*/ 2 h 1086"/>
                <a:gd name="T4" fmla="*/ 30 w 568"/>
                <a:gd name="T5" fmla="*/ 6 h 1086"/>
                <a:gd name="T6" fmla="*/ 43 w 568"/>
                <a:gd name="T7" fmla="*/ 13 h 1086"/>
                <a:gd name="T8" fmla="*/ 54 w 568"/>
                <a:gd name="T9" fmla="*/ 23 h 1086"/>
                <a:gd name="T10" fmla="*/ 64 w 568"/>
                <a:gd name="T11" fmla="*/ 35 h 1086"/>
                <a:gd name="T12" fmla="*/ 70 w 568"/>
                <a:gd name="T13" fmla="*/ 51 h 1086"/>
                <a:gd name="T14" fmla="*/ 170 w 568"/>
                <a:gd name="T15" fmla="*/ 359 h 1086"/>
                <a:gd name="T16" fmla="*/ 494 w 568"/>
                <a:gd name="T17" fmla="*/ 359 h 1086"/>
                <a:gd name="T18" fmla="*/ 513 w 568"/>
                <a:gd name="T19" fmla="*/ 361 h 1086"/>
                <a:gd name="T20" fmla="*/ 529 w 568"/>
                <a:gd name="T21" fmla="*/ 367 h 1086"/>
                <a:gd name="T22" fmla="*/ 543 w 568"/>
                <a:gd name="T23" fmla="*/ 376 h 1086"/>
                <a:gd name="T24" fmla="*/ 554 w 568"/>
                <a:gd name="T25" fmla="*/ 388 h 1086"/>
                <a:gd name="T26" fmla="*/ 562 w 568"/>
                <a:gd name="T27" fmla="*/ 402 h 1086"/>
                <a:gd name="T28" fmla="*/ 567 w 568"/>
                <a:gd name="T29" fmla="*/ 417 h 1086"/>
                <a:gd name="T30" fmla="*/ 568 w 568"/>
                <a:gd name="T31" fmla="*/ 433 h 1086"/>
                <a:gd name="T32" fmla="*/ 566 w 568"/>
                <a:gd name="T33" fmla="*/ 449 h 1086"/>
                <a:gd name="T34" fmla="*/ 561 w 568"/>
                <a:gd name="T35" fmla="*/ 464 h 1086"/>
                <a:gd name="T36" fmla="*/ 552 w 568"/>
                <a:gd name="T37" fmla="*/ 479 h 1086"/>
                <a:gd name="T38" fmla="*/ 538 w 568"/>
                <a:gd name="T39" fmla="*/ 492 h 1086"/>
                <a:gd name="T40" fmla="*/ 276 w 568"/>
                <a:gd name="T41" fmla="*/ 682 h 1086"/>
                <a:gd name="T42" fmla="*/ 376 w 568"/>
                <a:gd name="T43" fmla="*/ 991 h 1086"/>
                <a:gd name="T44" fmla="*/ 379 w 568"/>
                <a:gd name="T45" fmla="*/ 1010 h 1086"/>
                <a:gd name="T46" fmla="*/ 378 w 568"/>
                <a:gd name="T47" fmla="*/ 1029 h 1086"/>
                <a:gd name="T48" fmla="*/ 372 w 568"/>
                <a:gd name="T49" fmla="*/ 1046 h 1086"/>
                <a:gd name="T50" fmla="*/ 362 w 568"/>
                <a:gd name="T51" fmla="*/ 1060 h 1086"/>
                <a:gd name="T52" fmla="*/ 349 w 568"/>
                <a:gd name="T53" fmla="*/ 1072 h 1086"/>
                <a:gd name="T54" fmla="*/ 334 w 568"/>
                <a:gd name="T55" fmla="*/ 1081 h 1086"/>
                <a:gd name="T56" fmla="*/ 317 w 568"/>
                <a:gd name="T57" fmla="*/ 1086 h 1086"/>
                <a:gd name="T58" fmla="*/ 299 w 568"/>
                <a:gd name="T59" fmla="*/ 1086 h 1086"/>
                <a:gd name="T60" fmla="*/ 281 w 568"/>
                <a:gd name="T61" fmla="*/ 1082 h 1086"/>
                <a:gd name="T62" fmla="*/ 263 w 568"/>
                <a:gd name="T63" fmla="*/ 1072 h 1086"/>
                <a:gd name="T64" fmla="*/ 0 w 568"/>
                <a:gd name="T65" fmla="*/ 882 h 1086"/>
                <a:gd name="T66" fmla="*/ 0 w 568"/>
                <a:gd name="T67"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8" h="1086">
                  <a:moveTo>
                    <a:pt x="0" y="0"/>
                  </a:moveTo>
                  <a:lnTo>
                    <a:pt x="16" y="2"/>
                  </a:lnTo>
                  <a:lnTo>
                    <a:pt x="30" y="6"/>
                  </a:lnTo>
                  <a:lnTo>
                    <a:pt x="43" y="13"/>
                  </a:lnTo>
                  <a:lnTo>
                    <a:pt x="54" y="23"/>
                  </a:lnTo>
                  <a:lnTo>
                    <a:pt x="64" y="35"/>
                  </a:lnTo>
                  <a:lnTo>
                    <a:pt x="70" y="51"/>
                  </a:lnTo>
                  <a:lnTo>
                    <a:pt x="170" y="359"/>
                  </a:lnTo>
                  <a:lnTo>
                    <a:pt x="494" y="359"/>
                  </a:lnTo>
                  <a:lnTo>
                    <a:pt x="513" y="361"/>
                  </a:lnTo>
                  <a:lnTo>
                    <a:pt x="529" y="367"/>
                  </a:lnTo>
                  <a:lnTo>
                    <a:pt x="543" y="376"/>
                  </a:lnTo>
                  <a:lnTo>
                    <a:pt x="554" y="388"/>
                  </a:lnTo>
                  <a:lnTo>
                    <a:pt x="562" y="402"/>
                  </a:lnTo>
                  <a:lnTo>
                    <a:pt x="567" y="417"/>
                  </a:lnTo>
                  <a:lnTo>
                    <a:pt x="568" y="433"/>
                  </a:lnTo>
                  <a:lnTo>
                    <a:pt x="566" y="449"/>
                  </a:lnTo>
                  <a:lnTo>
                    <a:pt x="561" y="464"/>
                  </a:lnTo>
                  <a:lnTo>
                    <a:pt x="552" y="479"/>
                  </a:lnTo>
                  <a:lnTo>
                    <a:pt x="538" y="492"/>
                  </a:lnTo>
                  <a:lnTo>
                    <a:pt x="276" y="682"/>
                  </a:lnTo>
                  <a:lnTo>
                    <a:pt x="376" y="991"/>
                  </a:lnTo>
                  <a:lnTo>
                    <a:pt x="379" y="1010"/>
                  </a:lnTo>
                  <a:lnTo>
                    <a:pt x="378" y="1029"/>
                  </a:lnTo>
                  <a:lnTo>
                    <a:pt x="372" y="1046"/>
                  </a:lnTo>
                  <a:lnTo>
                    <a:pt x="362" y="1060"/>
                  </a:lnTo>
                  <a:lnTo>
                    <a:pt x="349" y="1072"/>
                  </a:lnTo>
                  <a:lnTo>
                    <a:pt x="334" y="1081"/>
                  </a:lnTo>
                  <a:lnTo>
                    <a:pt x="317" y="1086"/>
                  </a:lnTo>
                  <a:lnTo>
                    <a:pt x="299" y="1086"/>
                  </a:lnTo>
                  <a:lnTo>
                    <a:pt x="281" y="1082"/>
                  </a:lnTo>
                  <a:lnTo>
                    <a:pt x="263" y="1072"/>
                  </a:lnTo>
                  <a:lnTo>
                    <a:pt x="0" y="882"/>
                  </a:lnTo>
                  <a:lnTo>
                    <a:pt x="0"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70" name="Freeform 135">
              <a:extLst>
                <a:ext uri="{FF2B5EF4-FFF2-40B4-BE49-F238E27FC236}">
                  <a16:creationId xmlns:a16="http://schemas.microsoft.com/office/drawing/2014/main" id="{E0EA49AE-F0C2-45FD-960E-1D6D88156625}"/>
                </a:ext>
              </a:extLst>
            </p:cNvPr>
            <p:cNvSpPr>
              <a:spLocks/>
            </p:cNvSpPr>
            <p:nvPr/>
          </p:nvSpPr>
          <p:spPr bwMode="auto">
            <a:xfrm>
              <a:off x="5601" y="588"/>
              <a:ext cx="258" cy="26"/>
            </a:xfrm>
            <a:custGeom>
              <a:avLst/>
              <a:gdLst>
                <a:gd name="T0" fmla="*/ 104 w 2065"/>
                <a:gd name="T1" fmla="*/ 0 h 207"/>
                <a:gd name="T2" fmla="*/ 1961 w 2065"/>
                <a:gd name="T3" fmla="*/ 0 h 207"/>
                <a:gd name="T4" fmla="*/ 1985 w 2065"/>
                <a:gd name="T5" fmla="*/ 3 h 207"/>
                <a:gd name="T6" fmla="*/ 2006 w 2065"/>
                <a:gd name="T7" fmla="*/ 11 h 207"/>
                <a:gd name="T8" fmla="*/ 2025 w 2065"/>
                <a:gd name="T9" fmla="*/ 23 h 207"/>
                <a:gd name="T10" fmla="*/ 2041 w 2065"/>
                <a:gd name="T11" fmla="*/ 39 h 207"/>
                <a:gd name="T12" fmla="*/ 2054 w 2065"/>
                <a:gd name="T13" fmla="*/ 58 h 207"/>
                <a:gd name="T14" fmla="*/ 2062 w 2065"/>
                <a:gd name="T15" fmla="*/ 80 h 207"/>
                <a:gd name="T16" fmla="*/ 2065 w 2065"/>
                <a:gd name="T17" fmla="*/ 103 h 207"/>
                <a:gd name="T18" fmla="*/ 2062 w 2065"/>
                <a:gd name="T19" fmla="*/ 127 h 207"/>
                <a:gd name="T20" fmla="*/ 2054 w 2065"/>
                <a:gd name="T21" fmla="*/ 149 h 207"/>
                <a:gd name="T22" fmla="*/ 2041 w 2065"/>
                <a:gd name="T23" fmla="*/ 168 h 207"/>
                <a:gd name="T24" fmla="*/ 2025 w 2065"/>
                <a:gd name="T25" fmla="*/ 184 h 207"/>
                <a:gd name="T26" fmla="*/ 2006 w 2065"/>
                <a:gd name="T27" fmla="*/ 196 h 207"/>
                <a:gd name="T28" fmla="*/ 1985 w 2065"/>
                <a:gd name="T29" fmla="*/ 204 h 207"/>
                <a:gd name="T30" fmla="*/ 1961 w 2065"/>
                <a:gd name="T31" fmla="*/ 207 h 207"/>
                <a:gd name="T32" fmla="*/ 104 w 2065"/>
                <a:gd name="T33" fmla="*/ 207 h 207"/>
                <a:gd name="T34" fmla="*/ 81 w 2065"/>
                <a:gd name="T35" fmla="*/ 204 h 207"/>
                <a:gd name="T36" fmla="*/ 59 w 2065"/>
                <a:gd name="T37" fmla="*/ 196 h 207"/>
                <a:gd name="T38" fmla="*/ 40 w 2065"/>
                <a:gd name="T39" fmla="*/ 184 h 207"/>
                <a:gd name="T40" fmla="*/ 24 w 2065"/>
                <a:gd name="T41" fmla="*/ 168 h 207"/>
                <a:gd name="T42" fmla="*/ 11 w 2065"/>
                <a:gd name="T43" fmla="*/ 149 h 207"/>
                <a:gd name="T44" fmla="*/ 3 w 2065"/>
                <a:gd name="T45" fmla="*/ 127 h 207"/>
                <a:gd name="T46" fmla="*/ 0 w 2065"/>
                <a:gd name="T47" fmla="*/ 103 h 207"/>
                <a:gd name="T48" fmla="*/ 3 w 2065"/>
                <a:gd name="T49" fmla="*/ 80 h 207"/>
                <a:gd name="T50" fmla="*/ 11 w 2065"/>
                <a:gd name="T51" fmla="*/ 58 h 207"/>
                <a:gd name="T52" fmla="*/ 24 w 2065"/>
                <a:gd name="T53" fmla="*/ 39 h 207"/>
                <a:gd name="T54" fmla="*/ 40 w 2065"/>
                <a:gd name="T55" fmla="*/ 23 h 207"/>
                <a:gd name="T56" fmla="*/ 59 w 2065"/>
                <a:gd name="T57" fmla="*/ 11 h 207"/>
                <a:gd name="T58" fmla="*/ 81 w 2065"/>
                <a:gd name="T59" fmla="*/ 3 h 207"/>
                <a:gd name="T60" fmla="*/ 104 w 2065"/>
                <a:gd name="T6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5" h="207">
                  <a:moveTo>
                    <a:pt x="104" y="0"/>
                  </a:moveTo>
                  <a:lnTo>
                    <a:pt x="1961" y="0"/>
                  </a:lnTo>
                  <a:lnTo>
                    <a:pt x="1985" y="3"/>
                  </a:lnTo>
                  <a:lnTo>
                    <a:pt x="2006" y="11"/>
                  </a:lnTo>
                  <a:lnTo>
                    <a:pt x="2025" y="23"/>
                  </a:lnTo>
                  <a:lnTo>
                    <a:pt x="2041" y="39"/>
                  </a:lnTo>
                  <a:lnTo>
                    <a:pt x="2054" y="58"/>
                  </a:lnTo>
                  <a:lnTo>
                    <a:pt x="2062" y="80"/>
                  </a:lnTo>
                  <a:lnTo>
                    <a:pt x="2065" y="103"/>
                  </a:lnTo>
                  <a:lnTo>
                    <a:pt x="2062" y="127"/>
                  </a:lnTo>
                  <a:lnTo>
                    <a:pt x="2054" y="149"/>
                  </a:lnTo>
                  <a:lnTo>
                    <a:pt x="2041" y="168"/>
                  </a:lnTo>
                  <a:lnTo>
                    <a:pt x="2025" y="184"/>
                  </a:lnTo>
                  <a:lnTo>
                    <a:pt x="2006" y="196"/>
                  </a:lnTo>
                  <a:lnTo>
                    <a:pt x="1985" y="204"/>
                  </a:lnTo>
                  <a:lnTo>
                    <a:pt x="1961" y="207"/>
                  </a:lnTo>
                  <a:lnTo>
                    <a:pt x="104" y="207"/>
                  </a:lnTo>
                  <a:lnTo>
                    <a:pt x="81" y="204"/>
                  </a:lnTo>
                  <a:lnTo>
                    <a:pt x="59" y="196"/>
                  </a:lnTo>
                  <a:lnTo>
                    <a:pt x="40" y="184"/>
                  </a:lnTo>
                  <a:lnTo>
                    <a:pt x="24" y="168"/>
                  </a:lnTo>
                  <a:lnTo>
                    <a:pt x="11" y="149"/>
                  </a:lnTo>
                  <a:lnTo>
                    <a:pt x="3" y="127"/>
                  </a:lnTo>
                  <a:lnTo>
                    <a:pt x="0" y="103"/>
                  </a:lnTo>
                  <a:lnTo>
                    <a:pt x="3" y="80"/>
                  </a:lnTo>
                  <a:lnTo>
                    <a:pt x="11" y="58"/>
                  </a:lnTo>
                  <a:lnTo>
                    <a:pt x="24" y="39"/>
                  </a:lnTo>
                  <a:lnTo>
                    <a:pt x="40" y="23"/>
                  </a:lnTo>
                  <a:lnTo>
                    <a:pt x="59" y="11"/>
                  </a:lnTo>
                  <a:lnTo>
                    <a:pt x="81" y="3"/>
                  </a:lnTo>
                  <a:lnTo>
                    <a:pt x="104"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371" name="Group 138">
            <a:extLst>
              <a:ext uri="{FF2B5EF4-FFF2-40B4-BE49-F238E27FC236}">
                <a16:creationId xmlns:a16="http://schemas.microsoft.com/office/drawing/2014/main" id="{C7E22E0D-73D3-4504-9566-065304C3ED68}"/>
              </a:ext>
            </a:extLst>
          </p:cNvPr>
          <p:cNvGrpSpPr>
            <a:grpSpLocks noChangeAspect="1"/>
          </p:cNvGrpSpPr>
          <p:nvPr/>
        </p:nvGrpSpPr>
        <p:grpSpPr bwMode="auto">
          <a:xfrm>
            <a:off x="9943063" y="1593142"/>
            <a:ext cx="485185" cy="309393"/>
            <a:chOff x="6277" y="663"/>
            <a:chExt cx="414" cy="264"/>
          </a:xfrm>
        </p:grpSpPr>
        <p:sp>
          <p:nvSpPr>
            <p:cNvPr id="372" name="Freeform 140">
              <a:extLst>
                <a:ext uri="{FF2B5EF4-FFF2-40B4-BE49-F238E27FC236}">
                  <a16:creationId xmlns:a16="http://schemas.microsoft.com/office/drawing/2014/main" id="{702ECC95-109C-4C8F-B92E-E0A11FE889D9}"/>
                </a:ext>
              </a:extLst>
            </p:cNvPr>
            <p:cNvSpPr>
              <a:spLocks/>
            </p:cNvSpPr>
            <p:nvPr/>
          </p:nvSpPr>
          <p:spPr bwMode="auto">
            <a:xfrm>
              <a:off x="6477" y="669"/>
              <a:ext cx="84" cy="65"/>
            </a:xfrm>
            <a:custGeom>
              <a:avLst/>
              <a:gdLst>
                <a:gd name="T0" fmla="*/ 51 w 671"/>
                <a:gd name="T1" fmla="*/ 0 h 516"/>
                <a:gd name="T2" fmla="*/ 620 w 671"/>
                <a:gd name="T3" fmla="*/ 0 h 516"/>
                <a:gd name="T4" fmla="*/ 633 w 671"/>
                <a:gd name="T5" fmla="*/ 2 h 516"/>
                <a:gd name="T6" fmla="*/ 645 w 671"/>
                <a:gd name="T7" fmla="*/ 6 h 516"/>
                <a:gd name="T8" fmla="*/ 656 w 671"/>
                <a:gd name="T9" fmla="*/ 14 h 516"/>
                <a:gd name="T10" fmla="*/ 664 w 671"/>
                <a:gd name="T11" fmla="*/ 24 h 516"/>
                <a:gd name="T12" fmla="*/ 669 w 671"/>
                <a:gd name="T13" fmla="*/ 36 h 516"/>
                <a:gd name="T14" fmla="*/ 671 w 671"/>
                <a:gd name="T15" fmla="*/ 49 h 516"/>
                <a:gd name="T16" fmla="*/ 670 w 671"/>
                <a:gd name="T17" fmla="*/ 62 h 516"/>
                <a:gd name="T18" fmla="*/ 666 w 671"/>
                <a:gd name="T19" fmla="*/ 74 h 516"/>
                <a:gd name="T20" fmla="*/ 575 w 671"/>
                <a:gd name="T21" fmla="*/ 258 h 516"/>
                <a:gd name="T22" fmla="*/ 666 w 671"/>
                <a:gd name="T23" fmla="*/ 441 h 516"/>
                <a:gd name="T24" fmla="*/ 670 w 671"/>
                <a:gd name="T25" fmla="*/ 454 h 516"/>
                <a:gd name="T26" fmla="*/ 671 w 671"/>
                <a:gd name="T27" fmla="*/ 467 h 516"/>
                <a:gd name="T28" fmla="*/ 669 w 671"/>
                <a:gd name="T29" fmla="*/ 480 h 516"/>
                <a:gd name="T30" fmla="*/ 664 w 671"/>
                <a:gd name="T31" fmla="*/ 492 h 516"/>
                <a:gd name="T32" fmla="*/ 656 w 671"/>
                <a:gd name="T33" fmla="*/ 502 h 516"/>
                <a:gd name="T34" fmla="*/ 645 w 671"/>
                <a:gd name="T35" fmla="*/ 509 h 516"/>
                <a:gd name="T36" fmla="*/ 633 w 671"/>
                <a:gd name="T37" fmla="*/ 514 h 516"/>
                <a:gd name="T38" fmla="*/ 620 w 671"/>
                <a:gd name="T39" fmla="*/ 516 h 516"/>
                <a:gd name="T40" fmla="*/ 51 w 671"/>
                <a:gd name="T41" fmla="*/ 516 h 516"/>
                <a:gd name="T42" fmla="*/ 35 w 671"/>
                <a:gd name="T43" fmla="*/ 513 h 516"/>
                <a:gd name="T44" fmla="*/ 21 w 671"/>
                <a:gd name="T45" fmla="*/ 506 h 516"/>
                <a:gd name="T46" fmla="*/ 10 w 671"/>
                <a:gd name="T47" fmla="*/ 495 h 516"/>
                <a:gd name="T48" fmla="*/ 2 w 671"/>
                <a:gd name="T49" fmla="*/ 481 h 516"/>
                <a:gd name="T50" fmla="*/ 0 w 671"/>
                <a:gd name="T51" fmla="*/ 465 h 516"/>
                <a:gd name="T52" fmla="*/ 0 w 671"/>
                <a:gd name="T53" fmla="*/ 51 h 516"/>
                <a:gd name="T54" fmla="*/ 2 w 671"/>
                <a:gd name="T55" fmla="*/ 35 h 516"/>
                <a:gd name="T56" fmla="*/ 10 w 671"/>
                <a:gd name="T57" fmla="*/ 21 h 516"/>
                <a:gd name="T58" fmla="*/ 21 w 671"/>
                <a:gd name="T59" fmla="*/ 10 h 516"/>
                <a:gd name="T60" fmla="*/ 35 w 671"/>
                <a:gd name="T61" fmla="*/ 3 h 516"/>
                <a:gd name="T62" fmla="*/ 51 w 671"/>
                <a:gd name="T63"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1" h="516">
                  <a:moveTo>
                    <a:pt x="51" y="0"/>
                  </a:moveTo>
                  <a:lnTo>
                    <a:pt x="620" y="0"/>
                  </a:lnTo>
                  <a:lnTo>
                    <a:pt x="633" y="2"/>
                  </a:lnTo>
                  <a:lnTo>
                    <a:pt x="645" y="6"/>
                  </a:lnTo>
                  <a:lnTo>
                    <a:pt x="656" y="14"/>
                  </a:lnTo>
                  <a:lnTo>
                    <a:pt x="664" y="24"/>
                  </a:lnTo>
                  <a:lnTo>
                    <a:pt x="669" y="36"/>
                  </a:lnTo>
                  <a:lnTo>
                    <a:pt x="671" y="49"/>
                  </a:lnTo>
                  <a:lnTo>
                    <a:pt x="670" y="62"/>
                  </a:lnTo>
                  <a:lnTo>
                    <a:pt x="666" y="74"/>
                  </a:lnTo>
                  <a:lnTo>
                    <a:pt x="575" y="258"/>
                  </a:lnTo>
                  <a:lnTo>
                    <a:pt x="666" y="441"/>
                  </a:lnTo>
                  <a:lnTo>
                    <a:pt x="670" y="454"/>
                  </a:lnTo>
                  <a:lnTo>
                    <a:pt x="671" y="467"/>
                  </a:lnTo>
                  <a:lnTo>
                    <a:pt x="669" y="480"/>
                  </a:lnTo>
                  <a:lnTo>
                    <a:pt x="664" y="492"/>
                  </a:lnTo>
                  <a:lnTo>
                    <a:pt x="656" y="502"/>
                  </a:lnTo>
                  <a:lnTo>
                    <a:pt x="645" y="509"/>
                  </a:lnTo>
                  <a:lnTo>
                    <a:pt x="633" y="514"/>
                  </a:lnTo>
                  <a:lnTo>
                    <a:pt x="620" y="516"/>
                  </a:lnTo>
                  <a:lnTo>
                    <a:pt x="51" y="516"/>
                  </a:lnTo>
                  <a:lnTo>
                    <a:pt x="35" y="513"/>
                  </a:lnTo>
                  <a:lnTo>
                    <a:pt x="21" y="506"/>
                  </a:lnTo>
                  <a:lnTo>
                    <a:pt x="10" y="495"/>
                  </a:lnTo>
                  <a:lnTo>
                    <a:pt x="2" y="481"/>
                  </a:lnTo>
                  <a:lnTo>
                    <a:pt x="0" y="465"/>
                  </a:lnTo>
                  <a:lnTo>
                    <a:pt x="0" y="51"/>
                  </a:lnTo>
                  <a:lnTo>
                    <a:pt x="2" y="35"/>
                  </a:lnTo>
                  <a:lnTo>
                    <a:pt x="10" y="21"/>
                  </a:lnTo>
                  <a:lnTo>
                    <a:pt x="21" y="10"/>
                  </a:lnTo>
                  <a:lnTo>
                    <a:pt x="35" y="3"/>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73" name="Freeform 141">
              <a:extLst>
                <a:ext uri="{FF2B5EF4-FFF2-40B4-BE49-F238E27FC236}">
                  <a16:creationId xmlns:a16="http://schemas.microsoft.com/office/drawing/2014/main" id="{558D2214-D12C-488E-A718-8ED9DE01E2F6}"/>
                </a:ext>
              </a:extLst>
            </p:cNvPr>
            <p:cNvSpPr>
              <a:spLocks/>
            </p:cNvSpPr>
            <p:nvPr/>
          </p:nvSpPr>
          <p:spPr bwMode="auto">
            <a:xfrm>
              <a:off x="6477" y="663"/>
              <a:ext cx="13" cy="109"/>
            </a:xfrm>
            <a:custGeom>
              <a:avLst/>
              <a:gdLst>
                <a:gd name="T0" fmla="*/ 51 w 103"/>
                <a:gd name="T1" fmla="*/ 0 h 878"/>
                <a:gd name="T2" fmla="*/ 68 w 103"/>
                <a:gd name="T3" fmla="*/ 3 h 878"/>
                <a:gd name="T4" fmla="*/ 82 w 103"/>
                <a:gd name="T5" fmla="*/ 10 h 878"/>
                <a:gd name="T6" fmla="*/ 93 w 103"/>
                <a:gd name="T7" fmla="*/ 21 h 878"/>
                <a:gd name="T8" fmla="*/ 100 w 103"/>
                <a:gd name="T9" fmla="*/ 36 h 878"/>
                <a:gd name="T10" fmla="*/ 103 w 103"/>
                <a:gd name="T11" fmla="*/ 52 h 878"/>
                <a:gd name="T12" fmla="*/ 103 w 103"/>
                <a:gd name="T13" fmla="*/ 827 h 878"/>
                <a:gd name="T14" fmla="*/ 100 w 103"/>
                <a:gd name="T15" fmla="*/ 843 h 878"/>
                <a:gd name="T16" fmla="*/ 93 w 103"/>
                <a:gd name="T17" fmla="*/ 857 h 878"/>
                <a:gd name="T18" fmla="*/ 82 w 103"/>
                <a:gd name="T19" fmla="*/ 868 h 878"/>
                <a:gd name="T20" fmla="*/ 68 w 103"/>
                <a:gd name="T21" fmla="*/ 875 h 878"/>
                <a:gd name="T22" fmla="*/ 51 w 103"/>
                <a:gd name="T23" fmla="*/ 878 h 878"/>
                <a:gd name="T24" fmla="*/ 35 w 103"/>
                <a:gd name="T25" fmla="*/ 875 h 878"/>
                <a:gd name="T26" fmla="*/ 21 w 103"/>
                <a:gd name="T27" fmla="*/ 868 h 878"/>
                <a:gd name="T28" fmla="*/ 10 w 103"/>
                <a:gd name="T29" fmla="*/ 857 h 878"/>
                <a:gd name="T30" fmla="*/ 2 w 103"/>
                <a:gd name="T31" fmla="*/ 843 h 878"/>
                <a:gd name="T32" fmla="*/ 0 w 103"/>
                <a:gd name="T33" fmla="*/ 827 h 878"/>
                <a:gd name="T34" fmla="*/ 0 w 103"/>
                <a:gd name="T35" fmla="*/ 52 h 878"/>
                <a:gd name="T36" fmla="*/ 2 w 103"/>
                <a:gd name="T37" fmla="*/ 36 h 878"/>
                <a:gd name="T38" fmla="*/ 10 w 103"/>
                <a:gd name="T39" fmla="*/ 21 h 878"/>
                <a:gd name="T40" fmla="*/ 21 w 103"/>
                <a:gd name="T41" fmla="*/ 10 h 878"/>
                <a:gd name="T42" fmla="*/ 35 w 103"/>
                <a:gd name="T43" fmla="*/ 3 h 878"/>
                <a:gd name="T44" fmla="*/ 51 w 103"/>
                <a:gd name="T45" fmla="*/ 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878">
                  <a:moveTo>
                    <a:pt x="51" y="0"/>
                  </a:moveTo>
                  <a:lnTo>
                    <a:pt x="68" y="3"/>
                  </a:lnTo>
                  <a:lnTo>
                    <a:pt x="82" y="10"/>
                  </a:lnTo>
                  <a:lnTo>
                    <a:pt x="93" y="21"/>
                  </a:lnTo>
                  <a:lnTo>
                    <a:pt x="100" y="36"/>
                  </a:lnTo>
                  <a:lnTo>
                    <a:pt x="103" y="52"/>
                  </a:lnTo>
                  <a:lnTo>
                    <a:pt x="103" y="827"/>
                  </a:lnTo>
                  <a:lnTo>
                    <a:pt x="100" y="843"/>
                  </a:lnTo>
                  <a:lnTo>
                    <a:pt x="93" y="857"/>
                  </a:lnTo>
                  <a:lnTo>
                    <a:pt x="82" y="868"/>
                  </a:lnTo>
                  <a:lnTo>
                    <a:pt x="68" y="875"/>
                  </a:lnTo>
                  <a:lnTo>
                    <a:pt x="51" y="878"/>
                  </a:lnTo>
                  <a:lnTo>
                    <a:pt x="35" y="875"/>
                  </a:lnTo>
                  <a:lnTo>
                    <a:pt x="21" y="868"/>
                  </a:lnTo>
                  <a:lnTo>
                    <a:pt x="10" y="857"/>
                  </a:lnTo>
                  <a:lnTo>
                    <a:pt x="2" y="843"/>
                  </a:lnTo>
                  <a:lnTo>
                    <a:pt x="0" y="827"/>
                  </a:lnTo>
                  <a:lnTo>
                    <a:pt x="0" y="52"/>
                  </a:lnTo>
                  <a:lnTo>
                    <a:pt x="2" y="36"/>
                  </a:lnTo>
                  <a:lnTo>
                    <a:pt x="10" y="21"/>
                  </a:lnTo>
                  <a:lnTo>
                    <a:pt x="21" y="10"/>
                  </a:lnTo>
                  <a:lnTo>
                    <a:pt x="35" y="3"/>
                  </a:lnTo>
                  <a:lnTo>
                    <a:pt x="51"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74" name="Freeform 142">
              <a:extLst>
                <a:ext uri="{FF2B5EF4-FFF2-40B4-BE49-F238E27FC236}">
                  <a16:creationId xmlns:a16="http://schemas.microsoft.com/office/drawing/2014/main" id="{A5F7162E-413A-4681-9593-4AC312D9E638}"/>
                </a:ext>
              </a:extLst>
            </p:cNvPr>
            <p:cNvSpPr>
              <a:spLocks/>
            </p:cNvSpPr>
            <p:nvPr/>
          </p:nvSpPr>
          <p:spPr bwMode="auto">
            <a:xfrm>
              <a:off x="6548" y="816"/>
              <a:ext cx="63" cy="53"/>
            </a:xfrm>
            <a:custGeom>
              <a:avLst/>
              <a:gdLst>
                <a:gd name="T0" fmla="*/ 193 w 502"/>
                <a:gd name="T1" fmla="*/ 0 h 422"/>
                <a:gd name="T2" fmla="*/ 220 w 502"/>
                <a:gd name="T3" fmla="*/ 0 h 422"/>
                <a:gd name="T4" fmla="*/ 246 w 502"/>
                <a:gd name="T5" fmla="*/ 5 h 422"/>
                <a:gd name="T6" fmla="*/ 271 w 502"/>
                <a:gd name="T7" fmla="*/ 14 h 422"/>
                <a:gd name="T8" fmla="*/ 294 w 502"/>
                <a:gd name="T9" fmla="*/ 27 h 422"/>
                <a:gd name="T10" fmla="*/ 316 w 502"/>
                <a:gd name="T11" fmla="*/ 45 h 422"/>
                <a:gd name="T12" fmla="*/ 502 w 502"/>
                <a:gd name="T13" fmla="*/ 231 h 422"/>
                <a:gd name="T14" fmla="*/ 310 w 502"/>
                <a:gd name="T15" fmla="*/ 422 h 422"/>
                <a:gd name="T16" fmla="*/ 0 w 502"/>
                <a:gd name="T17" fmla="*/ 267 h 422"/>
                <a:gd name="T18" fmla="*/ 0 w 502"/>
                <a:gd name="T19" fmla="*/ 143 h 422"/>
                <a:gd name="T20" fmla="*/ 96 w 502"/>
                <a:gd name="T21" fmla="*/ 45 h 422"/>
                <a:gd name="T22" fmla="*/ 118 w 502"/>
                <a:gd name="T23" fmla="*/ 27 h 422"/>
                <a:gd name="T24" fmla="*/ 141 w 502"/>
                <a:gd name="T25" fmla="*/ 14 h 422"/>
                <a:gd name="T26" fmla="*/ 166 w 502"/>
                <a:gd name="T27" fmla="*/ 5 h 422"/>
                <a:gd name="T28" fmla="*/ 193 w 502"/>
                <a:gd name="T29"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2" h="422">
                  <a:moveTo>
                    <a:pt x="193" y="0"/>
                  </a:moveTo>
                  <a:lnTo>
                    <a:pt x="220" y="0"/>
                  </a:lnTo>
                  <a:lnTo>
                    <a:pt x="246" y="5"/>
                  </a:lnTo>
                  <a:lnTo>
                    <a:pt x="271" y="14"/>
                  </a:lnTo>
                  <a:lnTo>
                    <a:pt x="294" y="27"/>
                  </a:lnTo>
                  <a:lnTo>
                    <a:pt x="316" y="45"/>
                  </a:lnTo>
                  <a:lnTo>
                    <a:pt x="502" y="231"/>
                  </a:lnTo>
                  <a:lnTo>
                    <a:pt x="310" y="422"/>
                  </a:lnTo>
                  <a:lnTo>
                    <a:pt x="0" y="267"/>
                  </a:lnTo>
                  <a:lnTo>
                    <a:pt x="0" y="143"/>
                  </a:lnTo>
                  <a:lnTo>
                    <a:pt x="96" y="45"/>
                  </a:lnTo>
                  <a:lnTo>
                    <a:pt x="118" y="27"/>
                  </a:lnTo>
                  <a:lnTo>
                    <a:pt x="141" y="14"/>
                  </a:lnTo>
                  <a:lnTo>
                    <a:pt x="166" y="5"/>
                  </a:lnTo>
                  <a:lnTo>
                    <a:pt x="193" y="0"/>
                  </a:lnTo>
                  <a:close/>
                </a:path>
              </a:pathLst>
            </a:custGeom>
            <a:solidFill>
              <a:srgbClr val="B3F4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75" name="Freeform 143">
              <a:extLst>
                <a:ext uri="{FF2B5EF4-FFF2-40B4-BE49-F238E27FC236}">
                  <a16:creationId xmlns:a16="http://schemas.microsoft.com/office/drawing/2014/main" id="{55A45E6E-FC25-454A-90F0-5648D1952E75}"/>
                </a:ext>
              </a:extLst>
            </p:cNvPr>
            <p:cNvSpPr>
              <a:spLocks/>
            </p:cNvSpPr>
            <p:nvPr/>
          </p:nvSpPr>
          <p:spPr bwMode="auto">
            <a:xfrm>
              <a:off x="6539" y="834"/>
              <a:ext cx="145" cy="93"/>
            </a:xfrm>
            <a:custGeom>
              <a:avLst/>
              <a:gdLst>
                <a:gd name="T0" fmla="*/ 77 w 1162"/>
                <a:gd name="T1" fmla="*/ 0 h 743"/>
                <a:gd name="T2" fmla="*/ 77 w 1162"/>
                <a:gd name="T3" fmla="*/ 124 h 743"/>
                <a:gd name="T4" fmla="*/ 387 w 1162"/>
                <a:gd name="T5" fmla="*/ 279 h 743"/>
                <a:gd name="T6" fmla="*/ 579 w 1162"/>
                <a:gd name="T7" fmla="*/ 88 h 743"/>
                <a:gd name="T8" fmla="*/ 1147 w 1162"/>
                <a:gd name="T9" fmla="*/ 655 h 743"/>
                <a:gd name="T10" fmla="*/ 1156 w 1162"/>
                <a:gd name="T11" fmla="*/ 668 h 743"/>
                <a:gd name="T12" fmla="*/ 1161 w 1162"/>
                <a:gd name="T13" fmla="*/ 682 h 743"/>
                <a:gd name="T14" fmla="*/ 1162 w 1162"/>
                <a:gd name="T15" fmla="*/ 697 h 743"/>
                <a:gd name="T16" fmla="*/ 1158 w 1162"/>
                <a:gd name="T17" fmla="*/ 712 h 743"/>
                <a:gd name="T18" fmla="*/ 1150 w 1162"/>
                <a:gd name="T19" fmla="*/ 725 h 743"/>
                <a:gd name="T20" fmla="*/ 1139 w 1162"/>
                <a:gd name="T21" fmla="*/ 735 h 743"/>
                <a:gd name="T22" fmla="*/ 1126 w 1162"/>
                <a:gd name="T23" fmla="*/ 741 h 743"/>
                <a:gd name="T24" fmla="*/ 1111 w 1162"/>
                <a:gd name="T25" fmla="*/ 743 h 743"/>
                <a:gd name="T26" fmla="*/ 645 w 1162"/>
                <a:gd name="T27" fmla="*/ 743 h 743"/>
                <a:gd name="T28" fmla="*/ 632 w 1162"/>
                <a:gd name="T29" fmla="*/ 742 h 743"/>
                <a:gd name="T30" fmla="*/ 619 w 1162"/>
                <a:gd name="T31" fmla="*/ 737 h 743"/>
                <a:gd name="T32" fmla="*/ 609 w 1162"/>
                <a:gd name="T33" fmla="*/ 728 h 743"/>
                <a:gd name="T34" fmla="*/ 14 w 1162"/>
                <a:gd name="T35" fmla="*/ 135 h 743"/>
                <a:gd name="T36" fmla="*/ 5 w 1162"/>
                <a:gd name="T37" fmla="*/ 122 h 743"/>
                <a:gd name="T38" fmla="*/ 0 w 1162"/>
                <a:gd name="T39" fmla="*/ 106 h 743"/>
                <a:gd name="T40" fmla="*/ 0 w 1162"/>
                <a:gd name="T41" fmla="*/ 91 h 743"/>
                <a:gd name="T42" fmla="*/ 5 w 1162"/>
                <a:gd name="T43" fmla="*/ 75 h 743"/>
                <a:gd name="T44" fmla="*/ 14 w 1162"/>
                <a:gd name="T45" fmla="*/ 62 h 743"/>
                <a:gd name="T46" fmla="*/ 77 w 1162"/>
                <a:gd name="T47"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2" h="743">
                  <a:moveTo>
                    <a:pt x="77" y="0"/>
                  </a:moveTo>
                  <a:lnTo>
                    <a:pt x="77" y="124"/>
                  </a:lnTo>
                  <a:lnTo>
                    <a:pt x="387" y="279"/>
                  </a:lnTo>
                  <a:lnTo>
                    <a:pt x="579" y="88"/>
                  </a:lnTo>
                  <a:lnTo>
                    <a:pt x="1147" y="655"/>
                  </a:lnTo>
                  <a:lnTo>
                    <a:pt x="1156" y="668"/>
                  </a:lnTo>
                  <a:lnTo>
                    <a:pt x="1161" y="682"/>
                  </a:lnTo>
                  <a:lnTo>
                    <a:pt x="1162" y="697"/>
                  </a:lnTo>
                  <a:lnTo>
                    <a:pt x="1158" y="712"/>
                  </a:lnTo>
                  <a:lnTo>
                    <a:pt x="1150" y="725"/>
                  </a:lnTo>
                  <a:lnTo>
                    <a:pt x="1139" y="735"/>
                  </a:lnTo>
                  <a:lnTo>
                    <a:pt x="1126" y="741"/>
                  </a:lnTo>
                  <a:lnTo>
                    <a:pt x="1111" y="743"/>
                  </a:lnTo>
                  <a:lnTo>
                    <a:pt x="645" y="743"/>
                  </a:lnTo>
                  <a:lnTo>
                    <a:pt x="632" y="742"/>
                  </a:lnTo>
                  <a:lnTo>
                    <a:pt x="619" y="737"/>
                  </a:lnTo>
                  <a:lnTo>
                    <a:pt x="609" y="728"/>
                  </a:lnTo>
                  <a:lnTo>
                    <a:pt x="14" y="135"/>
                  </a:lnTo>
                  <a:lnTo>
                    <a:pt x="5" y="122"/>
                  </a:lnTo>
                  <a:lnTo>
                    <a:pt x="0" y="106"/>
                  </a:lnTo>
                  <a:lnTo>
                    <a:pt x="0" y="91"/>
                  </a:lnTo>
                  <a:lnTo>
                    <a:pt x="5" y="75"/>
                  </a:lnTo>
                  <a:lnTo>
                    <a:pt x="14" y="62"/>
                  </a:lnTo>
                  <a:lnTo>
                    <a:pt x="77" y="0"/>
                  </a:lnTo>
                  <a:close/>
                </a:path>
              </a:pathLst>
            </a:custGeom>
            <a:solidFill>
              <a:srgbClr val="C27B5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76" name="Freeform 144">
              <a:extLst>
                <a:ext uri="{FF2B5EF4-FFF2-40B4-BE49-F238E27FC236}">
                  <a16:creationId xmlns:a16="http://schemas.microsoft.com/office/drawing/2014/main" id="{E1456119-F1DF-4960-AF88-E942626B2460}"/>
                </a:ext>
              </a:extLst>
            </p:cNvPr>
            <p:cNvSpPr>
              <a:spLocks/>
            </p:cNvSpPr>
            <p:nvPr/>
          </p:nvSpPr>
          <p:spPr bwMode="auto">
            <a:xfrm>
              <a:off x="6426" y="765"/>
              <a:ext cx="114" cy="72"/>
            </a:xfrm>
            <a:custGeom>
              <a:avLst/>
              <a:gdLst>
                <a:gd name="T0" fmla="*/ 452 w 916"/>
                <a:gd name="T1" fmla="*/ 0 h 576"/>
                <a:gd name="T2" fmla="*/ 479 w 916"/>
                <a:gd name="T3" fmla="*/ 0 h 576"/>
                <a:gd name="T4" fmla="*/ 505 w 916"/>
                <a:gd name="T5" fmla="*/ 5 h 576"/>
                <a:gd name="T6" fmla="*/ 530 w 916"/>
                <a:gd name="T7" fmla="*/ 14 h 576"/>
                <a:gd name="T8" fmla="*/ 553 w 916"/>
                <a:gd name="T9" fmla="*/ 27 h 576"/>
                <a:gd name="T10" fmla="*/ 575 w 916"/>
                <a:gd name="T11" fmla="*/ 45 h 576"/>
                <a:gd name="T12" fmla="*/ 916 w 916"/>
                <a:gd name="T13" fmla="*/ 384 h 576"/>
                <a:gd name="T14" fmla="*/ 878 w 916"/>
                <a:gd name="T15" fmla="*/ 421 h 576"/>
                <a:gd name="T16" fmla="*/ 782 w 916"/>
                <a:gd name="T17" fmla="*/ 518 h 576"/>
                <a:gd name="T18" fmla="*/ 760 w 916"/>
                <a:gd name="T19" fmla="*/ 536 h 576"/>
                <a:gd name="T20" fmla="*/ 737 w 916"/>
                <a:gd name="T21" fmla="*/ 550 h 576"/>
                <a:gd name="T22" fmla="*/ 712 w 916"/>
                <a:gd name="T23" fmla="*/ 559 h 576"/>
                <a:gd name="T24" fmla="*/ 686 w 916"/>
                <a:gd name="T25" fmla="*/ 563 h 576"/>
                <a:gd name="T26" fmla="*/ 659 w 916"/>
                <a:gd name="T27" fmla="*/ 563 h 576"/>
                <a:gd name="T28" fmla="*/ 633 w 916"/>
                <a:gd name="T29" fmla="*/ 559 h 576"/>
                <a:gd name="T30" fmla="*/ 608 w 916"/>
                <a:gd name="T31" fmla="*/ 550 h 576"/>
                <a:gd name="T32" fmla="*/ 584 w 916"/>
                <a:gd name="T33" fmla="*/ 536 h 576"/>
                <a:gd name="T34" fmla="*/ 562 w 916"/>
                <a:gd name="T35" fmla="*/ 518 h 576"/>
                <a:gd name="T36" fmla="*/ 523 w 916"/>
                <a:gd name="T37" fmla="*/ 478 h 576"/>
                <a:gd name="T38" fmla="*/ 502 w 916"/>
                <a:gd name="T39" fmla="*/ 461 h 576"/>
                <a:gd name="T40" fmla="*/ 478 w 916"/>
                <a:gd name="T41" fmla="*/ 447 h 576"/>
                <a:gd name="T42" fmla="*/ 453 w 916"/>
                <a:gd name="T43" fmla="*/ 438 h 576"/>
                <a:gd name="T44" fmla="*/ 427 w 916"/>
                <a:gd name="T45" fmla="*/ 434 h 576"/>
                <a:gd name="T46" fmla="*/ 401 w 916"/>
                <a:gd name="T47" fmla="*/ 434 h 576"/>
                <a:gd name="T48" fmla="*/ 375 w 916"/>
                <a:gd name="T49" fmla="*/ 438 h 576"/>
                <a:gd name="T50" fmla="*/ 350 w 916"/>
                <a:gd name="T51" fmla="*/ 447 h 576"/>
                <a:gd name="T52" fmla="*/ 325 w 916"/>
                <a:gd name="T53" fmla="*/ 461 h 576"/>
                <a:gd name="T54" fmla="*/ 304 w 916"/>
                <a:gd name="T55" fmla="*/ 478 h 576"/>
                <a:gd name="T56" fmla="*/ 207 w 916"/>
                <a:gd name="T57" fmla="*/ 576 h 576"/>
                <a:gd name="T58" fmla="*/ 155 w 916"/>
                <a:gd name="T59" fmla="*/ 576 h 576"/>
                <a:gd name="T60" fmla="*/ 153 w 916"/>
                <a:gd name="T61" fmla="*/ 575 h 576"/>
                <a:gd name="T62" fmla="*/ 148 w 916"/>
                <a:gd name="T63" fmla="*/ 570 h 576"/>
                <a:gd name="T64" fmla="*/ 139 w 916"/>
                <a:gd name="T65" fmla="*/ 563 h 576"/>
                <a:gd name="T66" fmla="*/ 128 w 916"/>
                <a:gd name="T67" fmla="*/ 553 h 576"/>
                <a:gd name="T68" fmla="*/ 114 w 916"/>
                <a:gd name="T69" fmla="*/ 541 h 576"/>
                <a:gd name="T70" fmla="*/ 99 w 916"/>
                <a:gd name="T71" fmla="*/ 527 h 576"/>
                <a:gd name="T72" fmla="*/ 81 w 916"/>
                <a:gd name="T73" fmla="*/ 512 h 576"/>
                <a:gd name="T74" fmla="*/ 63 w 916"/>
                <a:gd name="T75" fmla="*/ 494 h 576"/>
                <a:gd name="T76" fmla="*/ 43 w 916"/>
                <a:gd name="T77" fmla="*/ 477 h 576"/>
                <a:gd name="T78" fmla="*/ 24 w 916"/>
                <a:gd name="T79" fmla="*/ 459 h 576"/>
                <a:gd name="T80" fmla="*/ 4 w 916"/>
                <a:gd name="T81" fmla="*/ 441 h 576"/>
                <a:gd name="T82" fmla="*/ 0 w 916"/>
                <a:gd name="T83" fmla="*/ 426 h 576"/>
                <a:gd name="T84" fmla="*/ 1 w 916"/>
                <a:gd name="T85" fmla="*/ 411 h 576"/>
                <a:gd name="T86" fmla="*/ 6 w 916"/>
                <a:gd name="T87" fmla="*/ 397 h 576"/>
                <a:gd name="T88" fmla="*/ 15 w 916"/>
                <a:gd name="T89" fmla="*/ 384 h 576"/>
                <a:gd name="T90" fmla="*/ 356 w 916"/>
                <a:gd name="T91" fmla="*/ 45 h 576"/>
                <a:gd name="T92" fmla="*/ 378 w 916"/>
                <a:gd name="T93" fmla="*/ 27 h 576"/>
                <a:gd name="T94" fmla="*/ 401 w 916"/>
                <a:gd name="T95" fmla="*/ 14 h 576"/>
                <a:gd name="T96" fmla="*/ 426 w 916"/>
                <a:gd name="T97" fmla="*/ 5 h 576"/>
                <a:gd name="T98" fmla="*/ 452 w 916"/>
                <a:gd name="T99"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16" h="576">
                  <a:moveTo>
                    <a:pt x="452" y="0"/>
                  </a:moveTo>
                  <a:lnTo>
                    <a:pt x="479" y="0"/>
                  </a:lnTo>
                  <a:lnTo>
                    <a:pt x="505" y="5"/>
                  </a:lnTo>
                  <a:lnTo>
                    <a:pt x="530" y="14"/>
                  </a:lnTo>
                  <a:lnTo>
                    <a:pt x="553" y="27"/>
                  </a:lnTo>
                  <a:lnTo>
                    <a:pt x="575" y="45"/>
                  </a:lnTo>
                  <a:lnTo>
                    <a:pt x="916" y="384"/>
                  </a:lnTo>
                  <a:lnTo>
                    <a:pt x="878" y="421"/>
                  </a:lnTo>
                  <a:lnTo>
                    <a:pt x="782" y="518"/>
                  </a:lnTo>
                  <a:lnTo>
                    <a:pt x="760" y="536"/>
                  </a:lnTo>
                  <a:lnTo>
                    <a:pt x="737" y="550"/>
                  </a:lnTo>
                  <a:lnTo>
                    <a:pt x="712" y="559"/>
                  </a:lnTo>
                  <a:lnTo>
                    <a:pt x="686" y="563"/>
                  </a:lnTo>
                  <a:lnTo>
                    <a:pt x="659" y="563"/>
                  </a:lnTo>
                  <a:lnTo>
                    <a:pt x="633" y="559"/>
                  </a:lnTo>
                  <a:lnTo>
                    <a:pt x="608" y="550"/>
                  </a:lnTo>
                  <a:lnTo>
                    <a:pt x="584" y="536"/>
                  </a:lnTo>
                  <a:lnTo>
                    <a:pt x="562" y="518"/>
                  </a:lnTo>
                  <a:lnTo>
                    <a:pt x="523" y="478"/>
                  </a:lnTo>
                  <a:lnTo>
                    <a:pt x="502" y="461"/>
                  </a:lnTo>
                  <a:lnTo>
                    <a:pt x="478" y="447"/>
                  </a:lnTo>
                  <a:lnTo>
                    <a:pt x="453" y="438"/>
                  </a:lnTo>
                  <a:lnTo>
                    <a:pt x="427" y="434"/>
                  </a:lnTo>
                  <a:lnTo>
                    <a:pt x="401" y="434"/>
                  </a:lnTo>
                  <a:lnTo>
                    <a:pt x="375" y="438"/>
                  </a:lnTo>
                  <a:lnTo>
                    <a:pt x="350" y="447"/>
                  </a:lnTo>
                  <a:lnTo>
                    <a:pt x="325" y="461"/>
                  </a:lnTo>
                  <a:lnTo>
                    <a:pt x="304" y="478"/>
                  </a:lnTo>
                  <a:lnTo>
                    <a:pt x="207" y="576"/>
                  </a:lnTo>
                  <a:lnTo>
                    <a:pt x="155" y="576"/>
                  </a:lnTo>
                  <a:lnTo>
                    <a:pt x="153" y="575"/>
                  </a:lnTo>
                  <a:lnTo>
                    <a:pt x="148" y="570"/>
                  </a:lnTo>
                  <a:lnTo>
                    <a:pt x="139" y="563"/>
                  </a:lnTo>
                  <a:lnTo>
                    <a:pt x="128" y="553"/>
                  </a:lnTo>
                  <a:lnTo>
                    <a:pt x="114" y="541"/>
                  </a:lnTo>
                  <a:lnTo>
                    <a:pt x="99" y="527"/>
                  </a:lnTo>
                  <a:lnTo>
                    <a:pt x="81" y="512"/>
                  </a:lnTo>
                  <a:lnTo>
                    <a:pt x="63" y="494"/>
                  </a:lnTo>
                  <a:lnTo>
                    <a:pt x="43" y="477"/>
                  </a:lnTo>
                  <a:lnTo>
                    <a:pt x="24" y="459"/>
                  </a:lnTo>
                  <a:lnTo>
                    <a:pt x="4" y="441"/>
                  </a:lnTo>
                  <a:lnTo>
                    <a:pt x="0" y="426"/>
                  </a:lnTo>
                  <a:lnTo>
                    <a:pt x="1" y="411"/>
                  </a:lnTo>
                  <a:lnTo>
                    <a:pt x="6" y="397"/>
                  </a:lnTo>
                  <a:lnTo>
                    <a:pt x="15" y="384"/>
                  </a:lnTo>
                  <a:lnTo>
                    <a:pt x="356" y="45"/>
                  </a:lnTo>
                  <a:lnTo>
                    <a:pt x="378" y="27"/>
                  </a:lnTo>
                  <a:lnTo>
                    <a:pt x="401" y="14"/>
                  </a:lnTo>
                  <a:lnTo>
                    <a:pt x="426" y="5"/>
                  </a:lnTo>
                  <a:lnTo>
                    <a:pt x="452" y="0"/>
                  </a:lnTo>
                  <a:close/>
                </a:path>
              </a:pathLst>
            </a:custGeom>
            <a:solidFill>
              <a:srgbClr val="B3F4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77" name="Freeform 145">
              <a:extLst>
                <a:ext uri="{FF2B5EF4-FFF2-40B4-BE49-F238E27FC236}">
                  <a16:creationId xmlns:a16="http://schemas.microsoft.com/office/drawing/2014/main" id="{FA3569BA-439F-4B06-A9D8-4B3A689EDA50}"/>
                </a:ext>
              </a:extLst>
            </p:cNvPr>
            <p:cNvSpPr>
              <a:spLocks/>
            </p:cNvSpPr>
            <p:nvPr/>
          </p:nvSpPr>
          <p:spPr bwMode="auto">
            <a:xfrm>
              <a:off x="6426" y="817"/>
              <a:ext cx="0" cy="1"/>
            </a:xfrm>
            <a:custGeom>
              <a:avLst/>
              <a:gdLst>
                <a:gd name="T0" fmla="*/ 1 w 1"/>
                <a:gd name="T1" fmla="*/ 0 h 6"/>
                <a:gd name="T2" fmla="*/ 0 w 1"/>
                <a:gd name="T3" fmla="*/ 6 h 6"/>
                <a:gd name="T4" fmla="*/ 0 w 1"/>
                <a:gd name="T5" fmla="*/ 3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0" y="3"/>
                  </a:lnTo>
                  <a:lnTo>
                    <a:pt x="1"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78" name="Freeform 146">
              <a:extLst>
                <a:ext uri="{FF2B5EF4-FFF2-40B4-BE49-F238E27FC236}">
                  <a16:creationId xmlns:a16="http://schemas.microsoft.com/office/drawing/2014/main" id="{29100BE4-F577-4338-9DED-674B2850214F}"/>
                </a:ext>
              </a:extLst>
            </p:cNvPr>
            <p:cNvSpPr>
              <a:spLocks/>
            </p:cNvSpPr>
            <p:nvPr/>
          </p:nvSpPr>
          <p:spPr bwMode="auto">
            <a:xfrm>
              <a:off x="6426" y="815"/>
              <a:ext cx="0" cy="0"/>
            </a:xfrm>
            <a:custGeom>
              <a:avLst/>
              <a:gdLst>
                <a:gd name="T0" fmla="*/ 2 w 2"/>
                <a:gd name="T1" fmla="*/ 0 h 5"/>
                <a:gd name="T2" fmla="*/ 1 w 2"/>
                <a:gd name="T3" fmla="*/ 2 h 5"/>
                <a:gd name="T4" fmla="*/ 0 w 2"/>
                <a:gd name="T5" fmla="*/ 5 h 5"/>
                <a:gd name="T6" fmla="*/ 1 w 2"/>
                <a:gd name="T7" fmla="*/ 2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1" y="2"/>
                  </a:lnTo>
                  <a:lnTo>
                    <a:pt x="0" y="5"/>
                  </a:lnTo>
                  <a:lnTo>
                    <a:pt x="1" y="2"/>
                  </a:lnTo>
                  <a:lnTo>
                    <a:pt x="2"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79" name="Freeform 147">
              <a:extLst>
                <a:ext uri="{FF2B5EF4-FFF2-40B4-BE49-F238E27FC236}">
                  <a16:creationId xmlns:a16="http://schemas.microsoft.com/office/drawing/2014/main" id="{9639F6E8-6EAE-4CB0-91E2-15D0EB748E68}"/>
                </a:ext>
              </a:extLst>
            </p:cNvPr>
            <p:cNvSpPr>
              <a:spLocks/>
            </p:cNvSpPr>
            <p:nvPr/>
          </p:nvSpPr>
          <p:spPr bwMode="auto">
            <a:xfrm>
              <a:off x="6426" y="813"/>
              <a:ext cx="219" cy="114"/>
            </a:xfrm>
            <a:custGeom>
              <a:avLst/>
              <a:gdLst>
                <a:gd name="T0" fmla="*/ 912 w 1754"/>
                <a:gd name="T1" fmla="*/ 0 h 914"/>
                <a:gd name="T2" fmla="*/ 1739 w 1754"/>
                <a:gd name="T3" fmla="*/ 826 h 914"/>
                <a:gd name="T4" fmla="*/ 1748 w 1754"/>
                <a:gd name="T5" fmla="*/ 839 h 914"/>
                <a:gd name="T6" fmla="*/ 1753 w 1754"/>
                <a:gd name="T7" fmla="*/ 853 h 914"/>
                <a:gd name="T8" fmla="*/ 1754 w 1754"/>
                <a:gd name="T9" fmla="*/ 868 h 914"/>
                <a:gd name="T10" fmla="*/ 1750 w 1754"/>
                <a:gd name="T11" fmla="*/ 883 h 914"/>
                <a:gd name="T12" fmla="*/ 1742 w 1754"/>
                <a:gd name="T13" fmla="*/ 896 h 914"/>
                <a:gd name="T14" fmla="*/ 1731 w 1754"/>
                <a:gd name="T15" fmla="*/ 906 h 914"/>
                <a:gd name="T16" fmla="*/ 1718 w 1754"/>
                <a:gd name="T17" fmla="*/ 912 h 914"/>
                <a:gd name="T18" fmla="*/ 1702 w 1754"/>
                <a:gd name="T19" fmla="*/ 914 h 914"/>
                <a:gd name="T20" fmla="*/ 874 w 1754"/>
                <a:gd name="T21" fmla="*/ 914 h 914"/>
                <a:gd name="T22" fmla="*/ 861 w 1754"/>
                <a:gd name="T23" fmla="*/ 913 h 914"/>
                <a:gd name="T24" fmla="*/ 849 w 1754"/>
                <a:gd name="T25" fmla="*/ 908 h 914"/>
                <a:gd name="T26" fmla="*/ 838 w 1754"/>
                <a:gd name="T27" fmla="*/ 899 h 914"/>
                <a:gd name="T28" fmla="*/ 11 w 1754"/>
                <a:gd name="T29" fmla="*/ 73 h 914"/>
                <a:gd name="T30" fmla="*/ 5 w 1754"/>
                <a:gd name="T31" fmla="*/ 65 h 914"/>
                <a:gd name="T32" fmla="*/ 0 w 1754"/>
                <a:gd name="T33" fmla="*/ 57 h 914"/>
                <a:gd name="T34" fmla="*/ 20 w 1754"/>
                <a:gd name="T35" fmla="*/ 75 h 914"/>
                <a:gd name="T36" fmla="*/ 39 w 1754"/>
                <a:gd name="T37" fmla="*/ 93 h 914"/>
                <a:gd name="T38" fmla="*/ 59 w 1754"/>
                <a:gd name="T39" fmla="*/ 110 h 914"/>
                <a:gd name="T40" fmla="*/ 77 w 1754"/>
                <a:gd name="T41" fmla="*/ 128 h 914"/>
                <a:gd name="T42" fmla="*/ 95 w 1754"/>
                <a:gd name="T43" fmla="*/ 143 h 914"/>
                <a:gd name="T44" fmla="*/ 110 w 1754"/>
                <a:gd name="T45" fmla="*/ 157 h 914"/>
                <a:gd name="T46" fmla="*/ 124 w 1754"/>
                <a:gd name="T47" fmla="*/ 169 h 914"/>
                <a:gd name="T48" fmla="*/ 135 w 1754"/>
                <a:gd name="T49" fmla="*/ 179 h 914"/>
                <a:gd name="T50" fmla="*/ 144 w 1754"/>
                <a:gd name="T51" fmla="*/ 186 h 914"/>
                <a:gd name="T52" fmla="*/ 149 w 1754"/>
                <a:gd name="T53" fmla="*/ 191 h 914"/>
                <a:gd name="T54" fmla="*/ 151 w 1754"/>
                <a:gd name="T55" fmla="*/ 192 h 914"/>
                <a:gd name="T56" fmla="*/ 203 w 1754"/>
                <a:gd name="T57" fmla="*/ 192 h 914"/>
                <a:gd name="T58" fmla="*/ 300 w 1754"/>
                <a:gd name="T59" fmla="*/ 94 h 914"/>
                <a:gd name="T60" fmla="*/ 321 w 1754"/>
                <a:gd name="T61" fmla="*/ 77 h 914"/>
                <a:gd name="T62" fmla="*/ 346 w 1754"/>
                <a:gd name="T63" fmla="*/ 63 h 914"/>
                <a:gd name="T64" fmla="*/ 371 w 1754"/>
                <a:gd name="T65" fmla="*/ 54 h 914"/>
                <a:gd name="T66" fmla="*/ 397 w 1754"/>
                <a:gd name="T67" fmla="*/ 50 h 914"/>
                <a:gd name="T68" fmla="*/ 423 w 1754"/>
                <a:gd name="T69" fmla="*/ 50 h 914"/>
                <a:gd name="T70" fmla="*/ 449 w 1754"/>
                <a:gd name="T71" fmla="*/ 54 h 914"/>
                <a:gd name="T72" fmla="*/ 474 w 1754"/>
                <a:gd name="T73" fmla="*/ 63 h 914"/>
                <a:gd name="T74" fmla="*/ 498 w 1754"/>
                <a:gd name="T75" fmla="*/ 77 h 914"/>
                <a:gd name="T76" fmla="*/ 519 w 1754"/>
                <a:gd name="T77" fmla="*/ 94 h 914"/>
                <a:gd name="T78" fmla="*/ 558 w 1754"/>
                <a:gd name="T79" fmla="*/ 134 h 914"/>
                <a:gd name="T80" fmla="*/ 580 w 1754"/>
                <a:gd name="T81" fmla="*/ 152 h 914"/>
                <a:gd name="T82" fmla="*/ 604 w 1754"/>
                <a:gd name="T83" fmla="*/ 166 h 914"/>
                <a:gd name="T84" fmla="*/ 629 w 1754"/>
                <a:gd name="T85" fmla="*/ 175 h 914"/>
                <a:gd name="T86" fmla="*/ 655 w 1754"/>
                <a:gd name="T87" fmla="*/ 179 h 914"/>
                <a:gd name="T88" fmla="*/ 682 w 1754"/>
                <a:gd name="T89" fmla="*/ 179 h 914"/>
                <a:gd name="T90" fmla="*/ 708 w 1754"/>
                <a:gd name="T91" fmla="*/ 175 h 914"/>
                <a:gd name="T92" fmla="*/ 733 w 1754"/>
                <a:gd name="T93" fmla="*/ 166 h 914"/>
                <a:gd name="T94" fmla="*/ 756 w 1754"/>
                <a:gd name="T95" fmla="*/ 152 h 914"/>
                <a:gd name="T96" fmla="*/ 778 w 1754"/>
                <a:gd name="T97" fmla="*/ 134 h 914"/>
                <a:gd name="T98" fmla="*/ 874 w 1754"/>
                <a:gd name="T99" fmla="*/ 37 h 914"/>
                <a:gd name="T100" fmla="*/ 912 w 1754"/>
                <a:gd name="T101" fmla="*/ 0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4" h="914">
                  <a:moveTo>
                    <a:pt x="912" y="0"/>
                  </a:moveTo>
                  <a:lnTo>
                    <a:pt x="1739" y="826"/>
                  </a:lnTo>
                  <a:lnTo>
                    <a:pt x="1748" y="839"/>
                  </a:lnTo>
                  <a:lnTo>
                    <a:pt x="1753" y="853"/>
                  </a:lnTo>
                  <a:lnTo>
                    <a:pt x="1754" y="868"/>
                  </a:lnTo>
                  <a:lnTo>
                    <a:pt x="1750" y="883"/>
                  </a:lnTo>
                  <a:lnTo>
                    <a:pt x="1742" y="896"/>
                  </a:lnTo>
                  <a:lnTo>
                    <a:pt x="1731" y="906"/>
                  </a:lnTo>
                  <a:lnTo>
                    <a:pt x="1718" y="912"/>
                  </a:lnTo>
                  <a:lnTo>
                    <a:pt x="1702" y="914"/>
                  </a:lnTo>
                  <a:lnTo>
                    <a:pt x="874" y="914"/>
                  </a:lnTo>
                  <a:lnTo>
                    <a:pt x="861" y="913"/>
                  </a:lnTo>
                  <a:lnTo>
                    <a:pt x="849" y="908"/>
                  </a:lnTo>
                  <a:lnTo>
                    <a:pt x="838" y="899"/>
                  </a:lnTo>
                  <a:lnTo>
                    <a:pt x="11" y="73"/>
                  </a:lnTo>
                  <a:lnTo>
                    <a:pt x="5" y="65"/>
                  </a:lnTo>
                  <a:lnTo>
                    <a:pt x="0" y="57"/>
                  </a:lnTo>
                  <a:lnTo>
                    <a:pt x="20" y="75"/>
                  </a:lnTo>
                  <a:lnTo>
                    <a:pt x="39" y="93"/>
                  </a:lnTo>
                  <a:lnTo>
                    <a:pt x="59" y="110"/>
                  </a:lnTo>
                  <a:lnTo>
                    <a:pt x="77" y="128"/>
                  </a:lnTo>
                  <a:lnTo>
                    <a:pt x="95" y="143"/>
                  </a:lnTo>
                  <a:lnTo>
                    <a:pt x="110" y="157"/>
                  </a:lnTo>
                  <a:lnTo>
                    <a:pt x="124" y="169"/>
                  </a:lnTo>
                  <a:lnTo>
                    <a:pt x="135" y="179"/>
                  </a:lnTo>
                  <a:lnTo>
                    <a:pt x="144" y="186"/>
                  </a:lnTo>
                  <a:lnTo>
                    <a:pt x="149" y="191"/>
                  </a:lnTo>
                  <a:lnTo>
                    <a:pt x="151" y="192"/>
                  </a:lnTo>
                  <a:lnTo>
                    <a:pt x="203" y="192"/>
                  </a:lnTo>
                  <a:lnTo>
                    <a:pt x="300" y="94"/>
                  </a:lnTo>
                  <a:lnTo>
                    <a:pt x="321" y="77"/>
                  </a:lnTo>
                  <a:lnTo>
                    <a:pt x="346" y="63"/>
                  </a:lnTo>
                  <a:lnTo>
                    <a:pt x="371" y="54"/>
                  </a:lnTo>
                  <a:lnTo>
                    <a:pt x="397" y="50"/>
                  </a:lnTo>
                  <a:lnTo>
                    <a:pt x="423" y="50"/>
                  </a:lnTo>
                  <a:lnTo>
                    <a:pt x="449" y="54"/>
                  </a:lnTo>
                  <a:lnTo>
                    <a:pt x="474" y="63"/>
                  </a:lnTo>
                  <a:lnTo>
                    <a:pt x="498" y="77"/>
                  </a:lnTo>
                  <a:lnTo>
                    <a:pt x="519" y="94"/>
                  </a:lnTo>
                  <a:lnTo>
                    <a:pt x="558" y="134"/>
                  </a:lnTo>
                  <a:lnTo>
                    <a:pt x="580" y="152"/>
                  </a:lnTo>
                  <a:lnTo>
                    <a:pt x="604" y="166"/>
                  </a:lnTo>
                  <a:lnTo>
                    <a:pt x="629" y="175"/>
                  </a:lnTo>
                  <a:lnTo>
                    <a:pt x="655" y="179"/>
                  </a:lnTo>
                  <a:lnTo>
                    <a:pt x="682" y="179"/>
                  </a:lnTo>
                  <a:lnTo>
                    <a:pt x="708" y="175"/>
                  </a:lnTo>
                  <a:lnTo>
                    <a:pt x="733" y="166"/>
                  </a:lnTo>
                  <a:lnTo>
                    <a:pt x="756" y="152"/>
                  </a:lnTo>
                  <a:lnTo>
                    <a:pt x="778" y="134"/>
                  </a:lnTo>
                  <a:lnTo>
                    <a:pt x="874" y="37"/>
                  </a:lnTo>
                  <a:lnTo>
                    <a:pt x="912"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80" name="Freeform 148">
              <a:extLst>
                <a:ext uri="{FF2B5EF4-FFF2-40B4-BE49-F238E27FC236}">
                  <a16:creationId xmlns:a16="http://schemas.microsoft.com/office/drawing/2014/main" id="{BC1802E1-2752-4E3B-87C5-D8DC573F2791}"/>
                </a:ext>
              </a:extLst>
            </p:cNvPr>
            <p:cNvSpPr>
              <a:spLocks/>
            </p:cNvSpPr>
            <p:nvPr/>
          </p:nvSpPr>
          <p:spPr bwMode="auto">
            <a:xfrm>
              <a:off x="6426" y="819"/>
              <a:ext cx="0" cy="1"/>
            </a:xfrm>
            <a:custGeom>
              <a:avLst/>
              <a:gdLst>
                <a:gd name="T0" fmla="*/ 0 w 1"/>
                <a:gd name="T1" fmla="*/ 0 h 6"/>
                <a:gd name="T2" fmla="*/ 0 w 1"/>
                <a:gd name="T3" fmla="*/ 3 h 6"/>
                <a:gd name="T4" fmla="*/ 1 w 1"/>
                <a:gd name="T5" fmla="*/ 6 h 6"/>
                <a:gd name="T6" fmla="*/ 0 w 1"/>
                <a:gd name="T7" fmla="*/ 3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lnTo>
                    <a:pt x="0" y="3"/>
                  </a:lnTo>
                  <a:lnTo>
                    <a:pt x="1" y="6"/>
                  </a:lnTo>
                  <a:lnTo>
                    <a:pt x="0" y="3"/>
                  </a:lnTo>
                  <a:lnTo>
                    <a:pt x="0"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81" name="Freeform 149">
              <a:extLst>
                <a:ext uri="{FF2B5EF4-FFF2-40B4-BE49-F238E27FC236}">
                  <a16:creationId xmlns:a16="http://schemas.microsoft.com/office/drawing/2014/main" id="{BE303171-E3F7-457F-9E79-770538C3284D}"/>
                </a:ext>
              </a:extLst>
            </p:cNvPr>
            <p:cNvSpPr>
              <a:spLocks/>
            </p:cNvSpPr>
            <p:nvPr/>
          </p:nvSpPr>
          <p:spPr bwMode="auto">
            <a:xfrm>
              <a:off x="6277" y="914"/>
              <a:ext cx="414" cy="13"/>
            </a:xfrm>
            <a:custGeom>
              <a:avLst/>
              <a:gdLst>
                <a:gd name="T0" fmla="*/ 51 w 3309"/>
                <a:gd name="T1" fmla="*/ 0 h 103"/>
                <a:gd name="T2" fmla="*/ 3257 w 3309"/>
                <a:gd name="T3" fmla="*/ 0 h 103"/>
                <a:gd name="T4" fmla="*/ 3274 w 3309"/>
                <a:gd name="T5" fmla="*/ 3 h 103"/>
                <a:gd name="T6" fmla="*/ 3288 w 3309"/>
                <a:gd name="T7" fmla="*/ 10 h 103"/>
                <a:gd name="T8" fmla="*/ 3299 w 3309"/>
                <a:gd name="T9" fmla="*/ 21 h 103"/>
                <a:gd name="T10" fmla="*/ 3306 w 3309"/>
                <a:gd name="T11" fmla="*/ 36 h 103"/>
                <a:gd name="T12" fmla="*/ 3309 w 3309"/>
                <a:gd name="T13" fmla="*/ 52 h 103"/>
                <a:gd name="T14" fmla="*/ 3306 w 3309"/>
                <a:gd name="T15" fmla="*/ 68 h 103"/>
                <a:gd name="T16" fmla="*/ 3299 w 3309"/>
                <a:gd name="T17" fmla="*/ 82 h 103"/>
                <a:gd name="T18" fmla="*/ 3288 w 3309"/>
                <a:gd name="T19" fmla="*/ 93 h 103"/>
                <a:gd name="T20" fmla="*/ 3274 w 3309"/>
                <a:gd name="T21" fmla="*/ 101 h 103"/>
                <a:gd name="T22" fmla="*/ 3257 w 3309"/>
                <a:gd name="T23" fmla="*/ 103 h 103"/>
                <a:gd name="T24" fmla="*/ 51 w 3309"/>
                <a:gd name="T25" fmla="*/ 103 h 103"/>
                <a:gd name="T26" fmla="*/ 35 w 3309"/>
                <a:gd name="T27" fmla="*/ 101 h 103"/>
                <a:gd name="T28" fmla="*/ 21 w 3309"/>
                <a:gd name="T29" fmla="*/ 93 h 103"/>
                <a:gd name="T30" fmla="*/ 10 w 3309"/>
                <a:gd name="T31" fmla="*/ 82 h 103"/>
                <a:gd name="T32" fmla="*/ 3 w 3309"/>
                <a:gd name="T33" fmla="*/ 68 h 103"/>
                <a:gd name="T34" fmla="*/ 0 w 3309"/>
                <a:gd name="T35" fmla="*/ 52 h 103"/>
                <a:gd name="T36" fmla="*/ 3 w 3309"/>
                <a:gd name="T37" fmla="*/ 36 h 103"/>
                <a:gd name="T38" fmla="*/ 10 w 3309"/>
                <a:gd name="T39" fmla="*/ 21 h 103"/>
                <a:gd name="T40" fmla="*/ 21 w 3309"/>
                <a:gd name="T41" fmla="*/ 10 h 103"/>
                <a:gd name="T42" fmla="*/ 35 w 3309"/>
                <a:gd name="T43" fmla="*/ 3 h 103"/>
                <a:gd name="T44" fmla="*/ 51 w 3309"/>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09" h="103">
                  <a:moveTo>
                    <a:pt x="51" y="0"/>
                  </a:moveTo>
                  <a:lnTo>
                    <a:pt x="3257" y="0"/>
                  </a:lnTo>
                  <a:lnTo>
                    <a:pt x="3274" y="3"/>
                  </a:lnTo>
                  <a:lnTo>
                    <a:pt x="3288" y="10"/>
                  </a:lnTo>
                  <a:lnTo>
                    <a:pt x="3299" y="21"/>
                  </a:lnTo>
                  <a:lnTo>
                    <a:pt x="3306" y="36"/>
                  </a:lnTo>
                  <a:lnTo>
                    <a:pt x="3309" y="52"/>
                  </a:lnTo>
                  <a:lnTo>
                    <a:pt x="3306" y="68"/>
                  </a:lnTo>
                  <a:lnTo>
                    <a:pt x="3299" y="82"/>
                  </a:lnTo>
                  <a:lnTo>
                    <a:pt x="3288" y="93"/>
                  </a:lnTo>
                  <a:lnTo>
                    <a:pt x="3274" y="101"/>
                  </a:lnTo>
                  <a:lnTo>
                    <a:pt x="3257" y="103"/>
                  </a:lnTo>
                  <a:lnTo>
                    <a:pt x="51" y="103"/>
                  </a:lnTo>
                  <a:lnTo>
                    <a:pt x="35" y="101"/>
                  </a:lnTo>
                  <a:lnTo>
                    <a:pt x="21" y="93"/>
                  </a:lnTo>
                  <a:lnTo>
                    <a:pt x="10" y="82"/>
                  </a:lnTo>
                  <a:lnTo>
                    <a:pt x="3" y="68"/>
                  </a:lnTo>
                  <a:lnTo>
                    <a:pt x="0" y="52"/>
                  </a:lnTo>
                  <a:lnTo>
                    <a:pt x="3" y="36"/>
                  </a:lnTo>
                  <a:lnTo>
                    <a:pt x="10" y="21"/>
                  </a:lnTo>
                  <a:lnTo>
                    <a:pt x="21" y="10"/>
                  </a:lnTo>
                  <a:lnTo>
                    <a:pt x="35" y="3"/>
                  </a:lnTo>
                  <a:lnTo>
                    <a:pt x="51"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82" name="Freeform 150">
              <a:extLst>
                <a:ext uri="{FF2B5EF4-FFF2-40B4-BE49-F238E27FC236}">
                  <a16:creationId xmlns:a16="http://schemas.microsoft.com/office/drawing/2014/main" id="{574A0AA3-164B-4449-821A-F991582B6B87}"/>
                </a:ext>
              </a:extLst>
            </p:cNvPr>
            <p:cNvSpPr>
              <a:spLocks/>
            </p:cNvSpPr>
            <p:nvPr/>
          </p:nvSpPr>
          <p:spPr bwMode="auto">
            <a:xfrm>
              <a:off x="6365" y="797"/>
              <a:ext cx="109" cy="73"/>
            </a:xfrm>
            <a:custGeom>
              <a:avLst/>
              <a:gdLst>
                <a:gd name="T0" fmla="*/ 370 w 870"/>
                <a:gd name="T1" fmla="*/ 0 h 582"/>
                <a:gd name="T2" fmla="*/ 396 w 870"/>
                <a:gd name="T3" fmla="*/ 0 h 582"/>
                <a:gd name="T4" fmla="*/ 422 w 870"/>
                <a:gd name="T5" fmla="*/ 4 h 582"/>
                <a:gd name="T6" fmla="*/ 447 w 870"/>
                <a:gd name="T7" fmla="*/ 13 h 582"/>
                <a:gd name="T8" fmla="*/ 471 w 870"/>
                <a:gd name="T9" fmla="*/ 27 h 582"/>
                <a:gd name="T10" fmla="*/ 492 w 870"/>
                <a:gd name="T11" fmla="*/ 45 h 582"/>
                <a:gd name="T12" fmla="*/ 870 w 870"/>
                <a:gd name="T13" fmla="*/ 421 h 582"/>
                <a:gd name="T14" fmla="*/ 755 w 870"/>
                <a:gd name="T15" fmla="*/ 535 h 582"/>
                <a:gd name="T16" fmla="*/ 735 w 870"/>
                <a:gd name="T17" fmla="*/ 552 h 582"/>
                <a:gd name="T18" fmla="*/ 713 w 870"/>
                <a:gd name="T19" fmla="*/ 565 h 582"/>
                <a:gd name="T20" fmla="*/ 690 w 870"/>
                <a:gd name="T21" fmla="*/ 574 h 582"/>
                <a:gd name="T22" fmla="*/ 666 w 870"/>
                <a:gd name="T23" fmla="*/ 580 h 582"/>
                <a:gd name="T24" fmla="*/ 641 w 870"/>
                <a:gd name="T25" fmla="*/ 582 h 582"/>
                <a:gd name="T26" fmla="*/ 617 w 870"/>
                <a:gd name="T27" fmla="*/ 580 h 582"/>
                <a:gd name="T28" fmla="*/ 593 w 870"/>
                <a:gd name="T29" fmla="*/ 574 h 582"/>
                <a:gd name="T30" fmla="*/ 569 w 870"/>
                <a:gd name="T31" fmla="*/ 565 h 582"/>
                <a:gd name="T32" fmla="*/ 548 w 870"/>
                <a:gd name="T33" fmla="*/ 552 h 582"/>
                <a:gd name="T34" fmla="*/ 527 w 870"/>
                <a:gd name="T35" fmla="*/ 535 h 582"/>
                <a:gd name="T36" fmla="*/ 424 w 870"/>
                <a:gd name="T37" fmla="*/ 432 h 582"/>
                <a:gd name="T38" fmla="*/ 411 w 870"/>
                <a:gd name="T39" fmla="*/ 423 h 582"/>
                <a:gd name="T40" fmla="*/ 397 w 870"/>
                <a:gd name="T41" fmla="*/ 417 h 582"/>
                <a:gd name="T42" fmla="*/ 383 w 870"/>
                <a:gd name="T43" fmla="*/ 415 h 582"/>
                <a:gd name="T44" fmla="*/ 368 w 870"/>
                <a:gd name="T45" fmla="*/ 417 h 582"/>
                <a:gd name="T46" fmla="*/ 354 w 870"/>
                <a:gd name="T47" fmla="*/ 423 h 582"/>
                <a:gd name="T48" fmla="*/ 342 w 870"/>
                <a:gd name="T49" fmla="*/ 432 h 582"/>
                <a:gd name="T50" fmla="*/ 320 w 870"/>
                <a:gd name="T51" fmla="*/ 450 h 582"/>
                <a:gd name="T52" fmla="*/ 295 w 870"/>
                <a:gd name="T53" fmla="*/ 464 h 582"/>
                <a:gd name="T54" fmla="*/ 269 w 870"/>
                <a:gd name="T55" fmla="*/ 474 h 582"/>
                <a:gd name="T56" fmla="*/ 241 w 870"/>
                <a:gd name="T57" fmla="*/ 478 h 582"/>
                <a:gd name="T58" fmla="*/ 214 w 870"/>
                <a:gd name="T59" fmla="*/ 478 h 582"/>
                <a:gd name="T60" fmla="*/ 186 w 870"/>
                <a:gd name="T61" fmla="*/ 474 h 582"/>
                <a:gd name="T62" fmla="*/ 160 w 870"/>
                <a:gd name="T63" fmla="*/ 464 h 582"/>
                <a:gd name="T64" fmla="*/ 136 w 870"/>
                <a:gd name="T65" fmla="*/ 451 h 582"/>
                <a:gd name="T66" fmla="*/ 114 w 870"/>
                <a:gd name="T67" fmla="*/ 432 h 582"/>
                <a:gd name="T68" fmla="*/ 0 w 870"/>
                <a:gd name="T69" fmla="*/ 318 h 582"/>
                <a:gd name="T70" fmla="*/ 273 w 870"/>
                <a:gd name="T71" fmla="*/ 45 h 582"/>
                <a:gd name="T72" fmla="*/ 295 w 870"/>
                <a:gd name="T73" fmla="*/ 27 h 582"/>
                <a:gd name="T74" fmla="*/ 318 w 870"/>
                <a:gd name="T75" fmla="*/ 13 h 582"/>
                <a:gd name="T76" fmla="*/ 344 w 870"/>
                <a:gd name="T77" fmla="*/ 4 h 582"/>
                <a:gd name="T78" fmla="*/ 370 w 870"/>
                <a:gd name="T7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0" h="582">
                  <a:moveTo>
                    <a:pt x="370" y="0"/>
                  </a:moveTo>
                  <a:lnTo>
                    <a:pt x="396" y="0"/>
                  </a:lnTo>
                  <a:lnTo>
                    <a:pt x="422" y="4"/>
                  </a:lnTo>
                  <a:lnTo>
                    <a:pt x="447" y="13"/>
                  </a:lnTo>
                  <a:lnTo>
                    <a:pt x="471" y="27"/>
                  </a:lnTo>
                  <a:lnTo>
                    <a:pt x="492" y="45"/>
                  </a:lnTo>
                  <a:lnTo>
                    <a:pt x="870" y="421"/>
                  </a:lnTo>
                  <a:lnTo>
                    <a:pt x="755" y="535"/>
                  </a:lnTo>
                  <a:lnTo>
                    <a:pt x="735" y="552"/>
                  </a:lnTo>
                  <a:lnTo>
                    <a:pt x="713" y="565"/>
                  </a:lnTo>
                  <a:lnTo>
                    <a:pt x="690" y="574"/>
                  </a:lnTo>
                  <a:lnTo>
                    <a:pt x="666" y="580"/>
                  </a:lnTo>
                  <a:lnTo>
                    <a:pt x="641" y="582"/>
                  </a:lnTo>
                  <a:lnTo>
                    <a:pt x="617" y="580"/>
                  </a:lnTo>
                  <a:lnTo>
                    <a:pt x="593" y="574"/>
                  </a:lnTo>
                  <a:lnTo>
                    <a:pt x="569" y="565"/>
                  </a:lnTo>
                  <a:lnTo>
                    <a:pt x="548" y="552"/>
                  </a:lnTo>
                  <a:lnTo>
                    <a:pt x="527" y="535"/>
                  </a:lnTo>
                  <a:lnTo>
                    <a:pt x="424" y="432"/>
                  </a:lnTo>
                  <a:lnTo>
                    <a:pt x="411" y="423"/>
                  </a:lnTo>
                  <a:lnTo>
                    <a:pt x="397" y="417"/>
                  </a:lnTo>
                  <a:lnTo>
                    <a:pt x="383" y="415"/>
                  </a:lnTo>
                  <a:lnTo>
                    <a:pt x="368" y="417"/>
                  </a:lnTo>
                  <a:lnTo>
                    <a:pt x="354" y="423"/>
                  </a:lnTo>
                  <a:lnTo>
                    <a:pt x="342" y="432"/>
                  </a:lnTo>
                  <a:lnTo>
                    <a:pt x="320" y="450"/>
                  </a:lnTo>
                  <a:lnTo>
                    <a:pt x="295" y="464"/>
                  </a:lnTo>
                  <a:lnTo>
                    <a:pt x="269" y="474"/>
                  </a:lnTo>
                  <a:lnTo>
                    <a:pt x="241" y="478"/>
                  </a:lnTo>
                  <a:lnTo>
                    <a:pt x="214" y="478"/>
                  </a:lnTo>
                  <a:lnTo>
                    <a:pt x="186" y="474"/>
                  </a:lnTo>
                  <a:lnTo>
                    <a:pt x="160" y="464"/>
                  </a:lnTo>
                  <a:lnTo>
                    <a:pt x="136" y="451"/>
                  </a:lnTo>
                  <a:lnTo>
                    <a:pt x="114" y="432"/>
                  </a:lnTo>
                  <a:lnTo>
                    <a:pt x="0" y="318"/>
                  </a:lnTo>
                  <a:lnTo>
                    <a:pt x="273" y="45"/>
                  </a:lnTo>
                  <a:lnTo>
                    <a:pt x="295" y="27"/>
                  </a:lnTo>
                  <a:lnTo>
                    <a:pt x="318" y="13"/>
                  </a:lnTo>
                  <a:lnTo>
                    <a:pt x="344" y="4"/>
                  </a:lnTo>
                  <a:lnTo>
                    <a:pt x="370" y="0"/>
                  </a:lnTo>
                  <a:close/>
                </a:path>
              </a:pathLst>
            </a:custGeom>
            <a:solidFill>
              <a:srgbClr val="53DC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83" name="Freeform 151">
              <a:extLst>
                <a:ext uri="{FF2B5EF4-FFF2-40B4-BE49-F238E27FC236}">
                  <a16:creationId xmlns:a16="http://schemas.microsoft.com/office/drawing/2014/main" id="{28986F71-B06A-4E67-A476-0FDCE934F5D8}"/>
                </a:ext>
              </a:extLst>
            </p:cNvPr>
            <p:cNvSpPr>
              <a:spLocks/>
            </p:cNvSpPr>
            <p:nvPr/>
          </p:nvSpPr>
          <p:spPr bwMode="auto">
            <a:xfrm>
              <a:off x="6284" y="837"/>
              <a:ext cx="258" cy="90"/>
            </a:xfrm>
            <a:custGeom>
              <a:avLst/>
              <a:gdLst>
                <a:gd name="T0" fmla="*/ 651 w 2067"/>
                <a:gd name="T1" fmla="*/ 0 h 722"/>
                <a:gd name="T2" fmla="*/ 765 w 2067"/>
                <a:gd name="T3" fmla="*/ 114 h 722"/>
                <a:gd name="T4" fmla="*/ 787 w 2067"/>
                <a:gd name="T5" fmla="*/ 133 h 722"/>
                <a:gd name="T6" fmla="*/ 811 w 2067"/>
                <a:gd name="T7" fmla="*/ 146 h 722"/>
                <a:gd name="T8" fmla="*/ 838 w 2067"/>
                <a:gd name="T9" fmla="*/ 156 h 722"/>
                <a:gd name="T10" fmla="*/ 865 w 2067"/>
                <a:gd name="T11" fmla="*/ 160 h 722"/>
                <a:gd name="T12" fmla="*/ 892 w 2067"/>
                <a:gd name="T13" fmla="*/ 160 h 722"/>
                <a:gd name="T14" fmla="*/ 920 w 2067"/>
                <a:gd name="T15" fmla="*/ 156 h 722"/>
                <a:gd name="T16" fmla="*/ 946 w 2067"/>
                <a:gd name="T17" fmla="*/ 146 h 722"/>
                <a:gd name="T18" fmla="*/ 971 w 2067"/>
                <a:gd name="T19" fmla="*/ 132 h 722"/>
                <a:gd name="T20" fmla="*/ 993 w 2067"/>
                <a:gd name="T21" fmla="*/ 114 h 722"/>
                <a:gd name="T22" fmla="*/ 1005 w 2067"/>
                <a:gd name="T23" fmla="*/ 105 h 722"/>
                <a:gd name="T24" fmla="*/ 1019 w 2067"/>
                <a:gd name="T25" fmla="*/ 99 h 722"/>
                <a:gd name="T26" fmla="*/ 1034 w 2067"/>
                <a:gd name="T27" fmla="*/ 97 h 722"/>
                <a:gd name="T28" fmla="*/ 1048 w 2067"/>
                <a:gd name="T29" fmla="*/ 99 h 722"/>
                <a:gd name="T30" fmla="*/ 1062 w 2067"/>
                <a:gd name="T31" fmla="*/ 105 h 722"/>
                <a:gd name="T32" fmla="*/ 1075 w 2067"/>
                <a:gd name="T33" fmla="*/ 114 h 722"/>
                <a:gd name="T34" fmla="*/ 1178 w 2067"/>
                <a:gd name="T35" fmla="*/ 217 h 722"/>
                <a:gd name="T36" fmla="*/ 1199 w 2067"/>
                <a:gd name="T37" fmla="*/ 234 h 722"/>
                <a:gd name="T38" fmla="*/ 1220 w 2067"/>
                <a:gd name="T39" fmla="*/ 247 h 722"/>
                <a:gd name="T40" fmla="*/ 1244 w 2067"/>
                <a:gd name="T41" fmla="*/ 256 h 722"/>
                <a:gd name="T42" fmla="*/ 1268 w 2067"/>
                <a:gd name="T43" fmla="*/ 262 h 722"/>
                <a:gd name="T44" fmla="*/ 1292 w 2067"/>
                <a:gd name="T45" fmla="*/ 264 h 722"/>
                <a:gd name="T46" fmla="*/ 1317 w 2067"/>
                <a:gd name="T47" fmla="*/ 262 h 722"/>
                <a:gd name="T48" fmla="*/ 1341 w 2067"/>
                <a:gd name="T49" fmla="*/ 256 h 722"/>
                <a:gd name="T50" fmla="*/ 1364 w 2067"/>
                <a:gd name="T51" fmla="*/ 247 h 722"/>
                <a:gd name="T52" fmla="*/ 1386 w 2067"/>
                <a:gd name="T53" fmla="*/ 234 h 722"/>
                <a:gd name="T54" fmla="*/ 1406 w 2067"/>
                <a:gd name="T55" fmla="*/ 217 h 722"/>
                <a:gd name="T56" fmla="*/ 1521 w 2067"/>
                <a:gd name="T57" fmla="*/ 103 h 722"/>
                <a:gd name="T58" fmla="*/ 2053 w 2067"/>
                <a:gd name="T59" fmla="*/ 634 h 722"/>
                <a:gd name="T60" fmla="*/ 2063 w 2067"/>
                <a:gd name="T61" fmla="*/ 648 h 722"/>
                <a:gd name="T62" fmla="*/ 2067 w 2067"/>
                <a:gd name="T63" fmla="*/ 663 h 722"/>
                <a:gd name="T64" fmla="*/ 2067 w 2067"/>
                <a:gd name="T65" fmla="*/ 679 h 722"/>
                <a:gd name="T66" fmla="*/ 2063 w 2067"/>
                <a:gd name="T67" fmla="*/ 694 h 722"/>
                <a:gd name="T68" fmla="*/ 2053 w 2067"/>
                <a:gd name="T69" fmla="*/ 707 h 722"/>
                <a:gd name="T70" fmla="*/ 2042 w 2067"/>
                <a:gd name="T71" fmla="*/ 716 h 722"/>
                <a:gd name="T72" fmla="*/ 2030 w 2067"/>
                <a:gd name="T73" fmla="*/ 721 h 722"/>
                <a:gd name="T74" fmla="*/ 2015 w 2067"/>
                <a:gd name="T75" fmla="*/ 722 h 722"/>
                <a:gd name="T76" fmla="*/ 2002 w 2067"/>
                <a:gd name="T77" fmla="*/ 721 h 722"/>
                <a:gd name="T78" fmla="*/ 1990 w 2067"/>
                <a:gd name="T79" fmla="*/ 716 h 722"/>
                <a:gd name="T80" fmla="*/ 1979 w 2067"/>
                <a:gd name="T81" fmla="*/ 707 h 722"/>
                <a:gd name="T82" fmla="*/ 1943 w 2067"/>
                <a:gd name="T83" fmla="*/ 671 h 722"/>
                <a:gd name="T84" fmla="*/ 125 w 2067"/>
                <a:gd name="T85" fmla="*/ 671 h 722"/>
                <a:gd name="T86" fmla="*/ 88 w 2067"/>
                <a:gd name="T87" fmla="*/ 707 h 722"/>
                <a:gd name="T88" fmla="*/ 74 w 2067"/>
                <a:gd name="T89" fmla="*/ 717 h 722"/>
                <a:gd name="T90" fmla="*/ 59 w 2067"/>
                <a:gd name="T91" fmla="*/ 722 h 722"/>
                <a:gd name="T92" fmla="*/ 43 w 2067"/>
                <a:gd name="T93" fmla="*/ 722 h 722"/>
                <a:gd name="T94" fmla="*/ 28 w 2067"/>
                <a:gd name="T95" fmla="*/ 717 h 722"/>
                <a:gd name="T96" fmla="*/ 15 w 2067"/>
                <a:gd name="T97" fmla="*/ 707 h 722"/>
                <a:gd name="T98" fmla="*/ 5 w 2067"/>
                <a:gd name="T99" fmla="*/ 694 h 722"/>
                <a:gd name="T100" fmla="*/ 0 w 2067"/>
                <a:gd name="T101" fmla="*/ 679 h 722"/>
                <a:gd name="T102" fmla="*/ 0 w 2067"/>
                <a:gd name="T103" fmla="*/ 663 h 722"/>
                <a:gd name="T104" fmla="*/ 5 w 2067"/>
                <a:gd name="T105" fmla="*/ 648 h 722"/>
                <a:gd name="T106" fmla="*/ 15 w 2067"/>
                <a:gd name="T107" fmla="*/ 634 h 722"/>
                <a:gd name="T108" fmla="*/ 651 w 2067"/>
                <a:gd name="T109"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7" h="722">
                  <a:moveTo>
                    <a:pt x="651" y="0"/>
                  </a:moveTo>
                  <a:lnTo>
                    <a:pt x="765" y="114"/>
                  </a:lnTo>
                  <a:lnTo>
                    <a:pt x="787" y="133"/>
                  </a:lnTo>
                  <a:lnTo>
                    <a:pt x="811" y="146"/>
                  </a:lnTo>
                  <a:lnTo>
                    <a:pt x="838" y="156"/>
                  </a:lnTo>
                  <a:lnTo>
                    <a:pt x="865" y="160"/>
                  </a:lnTo>
                  <a:lnTo>
                    <a:pt x="892" y="160"/>
                  </a:lnTo>
                  <a:lnTo>
                    <a:pt x="920" y="156"/>
                  </a:lnTo>
                  <a:lnTo>
                    <a:pt x="946" y="146"/>
                  </a:lnTo>
                  <a:lnTo>
                    <a:pt x="971" y="132"/>
                  </a:lnTo>
                  <a:lnTo>
                    <a:pt x="993" y="114"/>
                  </a:lnTo>
                  <a:lnTo>
                    <a:pt x="1005" y="105"/>
                  </a:lnTo>
                  <a:lnTo>
                    <a:pt x="1019" y="99"/>
                  </a:lnTo>
                  <a:lnTo>
                    <a:pt x="1034" y="97"/>
                  </a:lnTo>
                  <a:lnTo>
                    <a:pt x="1048" y="99"/>
                  </a:lnTo>
                  <a:lnTo>
                    <a:pt x="1062" y="105"/>
                  </a:lnTo>
                  <a:lnTo>
                    <a:pt x="1075" y="114"/>
                  </a:lnTo>
                  <a:lnTo>
                    <a:pt x="1178" y="217"/>
                  </a:lnTo>
                  <a:lnTo>
                    <a:pt x="1199" y="234"/>
                  </a:lnTo>
                  <a:lnTo>
                    <a:pt x="1220" y="247"/>
                  </a:lnTo>
                  <a:lnTo>
                    <a:pt x="1244" y="256"/>
                  </a:lnTo>
                  <a:lnTo>
                    <a:pt x="1268" y="262"/>
                  </a:lnTo>
                  <a:lnTo>
                    <a:pt x="1292" y="264"/>
                  </a:lnTo>
                  <a:lnTo>
                    <a:pt x="1317" y="262"/>
                  </a:lnTo>
                  <a:lnTo>
                    <a:pt x="1341" y="256"/>
                  </a:lnTo>
                  <a:lnTo>
                    <a:pt x="1364" y="247"/>
                  </a:lnTo>
                  <a:lnTo>
                    <a:pt x="1386" y="234"/>
                  </a:lnTo>
                  <a:lnTo>
                    <a:pt x="1406" y="217"/>
                  </a:lnTo>
                  <a:lnTo>
                    <a:pt x="1521" y="103"/>
                  </a:lnTo>
                  <a:lnTo>
                    <a:pt x="2053" y="634"/>
                  </a:lnTo>
                  <a:lnTo>
                    <a:pt x="2063" y="648"/>
                  </a:lnTo>
                  <a:lnTo>
                    <a:pt x="2067" y="663"/>
                  </a:lnTo>
                  <a:lnTo>
                    <a:pt x="2067" y="679"/>
                  </a:lnTo>
                  <a:lnTo>
                    <a:pt x="2063" y="694"/>
                  </a:lnTo>
                  <a:lnTo>
                    <a:pt x="2053" y="707"/>
                  </a:lnTo>
                  <a:lnTo>
                    <a:pt x="2042" y="716"/>
                  </a:lnTo>
                  <a:lnTo>
                    <a:pt x="2030" y="721"/>
                  </a:lnTo>
                  <a:lnTo>
                    <a:pt x="2015" y="722"/>
                  </a:lnTo>
                  <a:lnTo>
                    <a:pt x="2002" y="721"/>
                  </a:lnTo>
                  <a:lnTo>
                    <a:pt x="1990" y="716"/>
                  </a:lnTo>
                  <a:lnTo>
                    <a:pt x="1979" y="707"/>
                  </a:lnTo>
                  <a:lnTo>
                    <a:pt x="1943" y="671"/>
                  </a:lnTo>
                  <a:lnTo>
                    <a:pt x="125" y="671"/>
                  </a:lnTo>
                  <a:lnTo>
                    <a:pt x="88" y="707"/>
                  </a:lnTo>
                  <a:lnTo>
                    <a:pt x="74" y="717"/>
                  </a:lnTo>
                  <a:lnTo>
                    <a:pt x="59" y="722"/>
                  </a:lnTo>
                  <a:lnTo>
                    <a:pt x="43" y="722"/>
                  </a:lnTo>
                  <a:lnTo>
                    <a:pt x="28" y="717"/>
                  </a:lnTo>
                  <a:lnTo>
                    <a:pt x="15" y="707"/>
                  </a:lnTo>
                  <a:lnTo>
                    <a:pt x="5" y="694"/>
                  </a:lnTo>
                  <a:lnTo>
                    <a:pt x="0" y="679"/>
                  </a:lnTo>
                  <a:lnTo>
                    <a:pt x="0" y="663"/>
                  </a:lnTo>
                  <a:lnTo>
                    <a:pt x="5" y="648"/>
                  </a:lnTo>
                  <a:lnTo>
                    <a:pt x="15" y="634"/>
                  </a:lnTo>
                  <a:lnTo>
                    <a:pt x="651"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384" name="Group 154">
            <a:extLst>
              <a:ext uri="{FF2B5EF4-FFF2-40B4-BE49-F238E27FC236}">
                <a16:creationId xmlns:a16="http://schemas.microsoft.com/office/drawing/2014/main" id="{AB847D8A-AF46-40A4-AD92-7AF76041DE69}"/>
              </a:ext>
            </a:extLst>
          </p:cNvPr>
          <p:cNvGrpSpPr>
            <a:grpSpLocks noChangeAspect="1"/>
          </p:cNvGrpSpPr>
          <p:nvPr/>
        </p:nvGrpSpPr>
        <p:grpSpPr bwMode="auto">
          <a:xfrm>
            <a:off x="11197124" y="1536785"/>
            <a:ext cx="484013" cy="484013"/>
            <a:chOff x="7067" y="588"/>
            <a:chExt cx="413" cy="413"/>
          </a:xfrm>
        </p:grpSpPr>
        <p:sp>
          <p:nvSpPr>
            <p:cNvPr id="385" name="Freeform 156">
              <a:extLst>
                <a:ext uri="{FF2B5EF4-FFF2-40B4-BE49-F238E27FC236}">
                  <a16:creationId xmlns:a16="http://schemas.microsoft.com/office/drawing/2014/main" id="{19116FC8-5239-4DC4-9D46-B213A1297DE5}"/>
                </a:ext>
              </a:extLst>
            </p:cNvPr>
            <p:cNvSpPr>
              <a:spLocks/>
            </p:cNvSpPr>
            <p:nvPr/>
          </p:nvSpPr>
          <p:spPr bwMode="auto">
            <a:xfrm>
              <a:off x="7164" y="653"/>
              <a:ext cx="219" cy="348"/>
            </a:xfrm>
            <a:custGeom>
              <a:avLst/>
              <a:gdLst>
                <a:gd name="T0" fmla="*/ 876 w 1754"/>
                <a:gd name="T1" fmla="*/ 0 h 2786"/>
                <a:gd name="T2" fmla="*/ 1754 w 1754"/>
                <a:gd name="T3" fmla="*/ 2786 h 2786"/>
                <a:gd name="T4" fmla="*/ 0 w 1754"/>
                <a:gd name="T5" fmla="*/ 2786 h 2786"/>
                <a:gd name="T6" fmla="*/ 876 w 1754"/>
                <a:gd name="T7" fmla="*/ 0 h 2786"/>
              </a:gdLst>
              <a:ahLst/>
              <a:cxnLst>
                <a:cxn ang="0">
                  <a:pos x="T0" y="T1"/>
                </a:cxn>
                <a:cxn ang="0">
                  <a:pos x="T2" y="T3"/>
                </a:cxn>
                <a:cxn ang="0">
                  <a:pos x="T4" y="T5"/>
                </a:cxn>
                <a:cxn ang="0">
                  <a:pos x="T6" y="T7"/>
                </a:cxn>
              </a:cxnLst>
              <a:rect l="0" t="0" r="r" b="b"/>
              <a:pathLst>
                <a:path w="1754" h="2786">
                  <a:moveTo>
                    <a:pt x="876" y="0"/>
                  </a:moveTo>
                  <a:lnTo>
                    <a:pt x="1754" y="2786"/>
                  </a:lnTo>
                  <a:lnTo>
                    <a:pt x="0" y="2786"/>
                  </a:lnTo>
                  <a:lnTo>
                    <a:pt x="87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86" name="Freeform 157">
              <a:extLst>
                <a:ext uri="{FF2B5EF4-FFF2-40B4-BE49-F238E27FC236}">
                  <a16:creationId xmlns:a16="http://schemas.microsoft.com/office/drawing/2014/main" id="{C04163E8-1EF8-447A-88EF-9D523D053DB8}"/>
                </a:ext>
              </a:extLst>
            </p:cNvPr>
            <p:cNvSpPr>
              <a:spLocks/>
            </p:cNvSpPr>
            <p:nvPr/>
          </p:nvSpPr>
          <p:spPr bwMode="auto">
            <a:xfrm>
              <a:off x="7247" y="653"/>
              <a:ext cx="52" cy="348"/>
            </a:xfrm>
            <a:custGeom>
              <a:avLst/>
              <a:gdLst>
                <a:gd name="T0" fmla="*/ 205 w 412"/>
                <a:gd name="T1" fmla="*/ 0 h 2786"/>
                <a:gd name="T2" fmla="*/ 412 w 412"/>
                <a:gd name="T3" fmla="*/ 2786 h 2786"/>
                <a:gd name="T4" fmla="*/ 0 w 412"/>
                <a:gd name="T5" fmla="*/ 2786 h 2786"/>
                <a:gd name="T6" fmla="*/ 205 w 412"/>
                <a:gd name="T7" fmla="*/ 0 h 2786"/>
              </a:gdLst>
              <a:ahLst/>
              <a:cxnLst>
                <a:cxn ang="0">
                  <a:pos x="T0" y="T1"/>
                </a:cxn>
                <a:cxn ang="0">
                  <a:pos x="T2" y="T3"/>
                </a:cxn>
                <a:cxn ang="0">
                  <a:pos x="T4" y="T5"/>
                </a:cxn>
                <a:cxn ang="0">
                  <a:pos x="T6" y="T7"/>
                </a:cxn>
              </a:cxnLst>
              <a:rect l="0" t="0" r="r" b="b"/>
              <a:pathLst>
                <a:path w="412" h="2786">
                  <a:moveTo>
                    <a:pt x="205" y="0"/>
                  </a:moveTo>
                  <a:lnTo>
                    <a:pt x="412" y="2786"/>
                  </a:lnTo>
                  <a:lnTo>
                    <a:pt x="0" y="2786"/>
                  </a:lnTo>
                  <a:lnTo>
                    <a:pt x="205"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87" name="Freeform 158">
              <a:extLst>
                <a:ext uri="{FF2B5EF4-FFF2-40B4-BE49-F238E27FC236}">
                  <a16:creationId xmlns:a16="http://schemas.microsoft.com/office/drawing/2014/main" id="{582FCD30-AF7C-440B-87C8-2E8C6F257661}"/>
                </a:ext>
              </a:extLst>
            </p:cNvPr>
            <p:cNvSpPr>
              <a:spLocks/>
            </p:cNvSpPr>
            <p:nvPr/>
          </p:nvSpPr>
          <p:spPr bwMode="auto">
            <a:xfrm>
              <a:off x="7202" y="655"/>
              <a:ext cx="71" cy="346"/>
            </a:xfrm>
            <a:custGeom>
              <a:avLst/>
              <a:gdLst>
                <a:gd name="T0" fmla="*/ 567 w 567"/>
                <a:gd name="T1" fmla="*/ 0 h 2768"/>
                <a:gd name="T2" fmla="*/ 362 w 567"/>
                <a:gd name="T3" fmla="*/ 2768 h 2768"/>
                <a:gd name="T4" fmla="*/ 0 w 567"/>
                <a:gd name="T5" fmla="*/ 2768 h 2768"/>
                <a:gd name="T6" fmla="*/ 567 w 567"/>
                <a:gd name="T7" fmla="*/ 0 h 2768"/>
              </a:gdLst>
              <a:ahLst/>
              <a:cxnLst>
                <a:cxn ang="0">
                  <a:pos x="T0" y="T1"/>
                </a:cxn>
                <a:cxn ang="0">
                  <a:pos x="T2" y="T3"/>
                </a:cxn>
                <a:cxn ang="0">
                  <a:pos x="T4" y="T5"/>
                </a:cxn>
                <a:cxn ang="0">
                  <a:pos x="T6" y="T7"/>
                </a:cxn>
              </a:cxnLst>
              <a:rect l="0" t="0" r="r" b="b"/>
              <a:pathLst>
                <a:path w="567" h="2768">
                  <a:moveTo>
                    <a:pt x="567" y="0"/>
                  </a:moveTo>
                  <a:lnTo>
                    <a:pt x="362" y="2768"/>
                  </a:lnTo>
                  <a:lnTo>
                    <a:pt x="0" y="2768"/>
                  </a:lnTo>
                  <a:lnTo>
                    <a:pt x="567" y="0"/>
                  </a:lnTo>
                  <a:close/>
                </a:path>
              </a:pathLst>
            </a:custGeom>
            <a:solidFill>
              <a:srgbClr val="FFEF43"/>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88" name="Freeform 159">
              <a:extLst>
                <a:ext uri="{FF2B5EF4-FFF2-40B4-BE49-F238E27FC236}">
                  <a16:creationId xmlns:a16="http://schemas.microsoft.com/office/drawing/2014/main" id="{F60E0E1A-2F41-47EA-86D0-FF8C2DEB2914}"/>
                </a:ext>
              </a:extLst>
            </p:cNvPr>
            <p:cNvSpPr>
              <a:spLocks/>
            </p:cNvSpPr>
            <p:nvPr/>
          </p:nvSpPr>
          <p:spPr bwMode="auto">
            <a:xfrm>
              <a:off x="7273" y="655"/>
              <a:ext cx="71" cy="346"/>
            </a:xfrm>
            <a:custGeom>
              <a:avLst/>
              <a:gdLst>
                <a:gd name="T0" fmla="*/ 0 w 569"/>
                <a:gd name="T1" fmla="*/ 0 h 2768"/>
                <a:gd name="T2" fmla="*/ 569 w 569"/>
                <a:gd name="T3" fmla="*/ 2768 h 2768"/>
                <a:gd name="T4" fmla="*/ 207 w 569"/>
                <a:gd name="T5" fmla="*/ 2768 h 2768"/>
                <a:gd name="T6" fmla="*/ 0 w 569"/>
                <a:gd name="T7" fmla="*/ 0 h 2768"/>
              </a:gdLst>
              <a:ahLst/>
              <a:cxnLst>
                <a:cxn ang="0">
                  <a:pos x="T0" y="T1"/>
                </a:cxn>
                <a:cxn ang="0">
                  <a:pos x="T2" y="T3"/>
                </a:cxn>
                <a:cxn ang="0">
                  <a:pos x="T4" y="T5"/>
                </a:cxn>
                <a:cxn ang="0">
                  <a:pos x="T6" y="T7"/>
                </a:cxn>
              </a:cxnLst>
              <a:rect l="0" t="0" r="r" b="b"/>
              <a:pathLst>
                <a:path w="569" h="2768">
                  <a:moveTo>
                    <a:pt x="0" y="0"/>
                  </a:moveTo>
                  <a:lnTo>
                    <a:pt x="569" y="2768"/>
                  </a:lnTo>
                  <a:lnTo>
                    <a:pt x="207" y="2768"/>
                  </a:lnTo>
                  <a:lnTo>
                    <a:pt x="0" y="0"/>
                  </a:lnTo>
                  <a:close/>
                </a:path>
              </a:pathLst>
            </a:custGeom>
            <a:solidFill>
              <a:srgbClr val="FFEF43"/>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89" name="Freeform 160">
              <a:extLst>
                <a:ext uri="{FF2B5EF4-FFF2-40B4-BE49-F238E27FC236}">
                  <a16:creationId xmlns:a16="http://schemas.microsoft.com/office/drawing/2014/main" id="{52CCC673-EDD1-46FB-B91A-B95778BFE700}"/>
                </a:ext>
              </a:extLst>
            </p:cNvPr>
            <p:cNvSpPr>
              <a:spLocks/>
            </p:cNvSpPr>
            <p:nvPr/>
          </p:nvSpPr>
          <p:spPr bwMode="auto">
            <a:xfrm>
              <a:off x="7247" y="730"/>
              <a:ext cx="52" cy="52"/>
            </a:xfrm>
            <a:custGeom>
              <a:avLst/>
              <a:gdLst>
                <a:gd name="T0" fmla="*/ 205 w 412"/>
                <a:gd name="T1" fmla="*/ 0 h 413"/>
                <a:gd name="T2" fmla="*/ 240 w 412"/>
                <a:gd name="T3" fmla="*/ 2 h 413"/>
                <a:gd name="T4" fmla="*/ 271 w 412"/>
                <a:gd name="T5" fmla="*/ 11 h 413"/>
                <a:gd name="T6" fmla="*/ 301 w 412"/>
                <a:gd name="T7" fmla="*/ 24 h 413"/>
                <a:gd name="T8" fmla="*/ 328 w 412"/>
                <a:gd name="T9" fmla="*/ 40 h 413"/>
                <a:gd name="T10" fmla="*/ 352 w 412"/>
                <a:gd name="T11" fmla="*/ 61 h 413"/>
                <a:gd name="T12" fmla="*/ 372 w 412"/>
                <a:gd name="T13" fmla="*/ 85 h 413"/>
                <a:gd name="T14" fmla="*/ 389 w 412"/>
                <a:gd name="T15" fmla="*/ 112 h 413"/>
                <a:gd name="T16" fmla="*/ 401 w 412"/>
                <a:gd name="T17" fmla="*/ 141 h 413"/>
                <a:gd name="T18" fmla="*/ 409 w 412"/>
                <a:gd name="T19" fmla="*/ 173 h 413"/>
                <a:gd name="T20" fmla="*/ 412 w 412"/>
                <a:gd name="T21" fmla="*/ 206 h 413"/>
                <a:gd name="T22" fmla="*/ 409 w 412"/>
                <a:gd name="T23" fmla="*/ 240 h 413"/>
                <a:gd name="T24" fmla="*/ 401 w 412"/>
                <a:gd name="T25" fmla="*/ 272 h 413"/>
                <a:gd name="T26" fmla="*/ 389 w 412"/>
                <a:gd name="T27" fmla="*/ 302 h 413"/>
                <a:gd name="T28" fmla="*/ 372 w 412"/>
                <a:gd name="T29" fmla="*/ 329 h 413"/>
                <a:gd name="T30" fmla="*/ 352 w 412"/>
                <a:gd name="T31" fmla="*/ 353 h 413"/>
                <a:gd name="T32" fmla="*/ 328 w 412"/>
                <a:gd name="T33" fmla="*/ 373 h 413"/>
                <a:gd name="T34" fmla="*/ 301 w 412"/>
                <a:gd name="T35" fmla="*/ 390 h 413"/>
                <a:gd name="T36" fmla="*/ 271 w 412"/>
                <a:gd name="T37" fmla="*/ 402 h 413"/>
                <a:gd name="T38" fmla="*/ 240 w 412"/>
                <a:gd name="T39" fmla="*/ 410 h 413"/>
                <a:gd name="T40" fmla="*/ 205 w 412"/>
                <a:gd name="T41" fmla="*/ 413 h 413"/>
                <a:gd name="T42" fmla="*/ 172 w 412"/>
                <a:gd name="T43" fmla="*/ 410 h 413"/>
                <a:gd name="T44" fmla="*/ 140 w 412"/>
                <a:gd name="T45" fmla="*/ 402 h 413"/>
                <a:gd name="T46" fmla="*/ 111 w 412"/>
                <a:gd name="T47" fmla="*/ 390 h 413"/>
                <a:gd name="T48" fmla="*/ 84 w 412"/>
                <a:gd name="T49" fmla="*/ 373 h 413"/>
                <a:gd name="T50" fmla="*/ 60 w 412"/>
                <a:gd name="T51" fmla="*/ 353 h 413"/>
                <a:gd name="T52" fmla="*/ 39 w 412"/>
                <a:gd name="T53" fmla="*/ 329 h 413"/>
                <a:gd name="T54" fmla="*/ 23 w 412"/>
                <a:gd name="T55" fmla="*/ 302 h 413"/>
                <a:gd name="T56" fmla="*/ 10 w 412"/>
                <a:gd name="T57" fmla="*/ 272 h 413"/>
                <a:gd name="T58" fmla="*/ 3 w 412"/>
                <a:gd name="T59" fmla="*/ 240 h 413"/>
                <a:gd name="T60" fmla="*/ 0 w 412"/>
                <a:gd name="T61" fmla="*/ 206 h 413"/>
                <a:gd name="T62" fmla="*/ 3 w 412"/>
                <a:gd name="T63" fmla="*/ 173 h 413"/>
                <a:gd name="T64" fmla="*/ 10 w 412"/>
                <a:gd name="T65" fmla="*/ 141 h 413"/>
                <a:gd name="T66" fmla="*/ 23 w 412"/>
                <a:gd name="T67" fmla="*/ 112 h 413"/>
                <a:gd name="T68" fmla="*/ 39 w 412"/>
                <a:gd name="T69" fmla="*/ 85 h 413"/>
                <a:gd name="T70" fmla="*/ 60 w 412"/>
                <a:gd name="T71" fmla="*/ 61 h 413"/>
                <a:gd name="T72" fmla="*/ 84 w 412"/>
                <a:gd name="T73" fmla="*/ 40 h 413"/>
                <a:gd name="T74" fmla="*/ 111 w 412"/>
                <a:gd name="T75" fmla="*/ 24 h 413"/>
                <a:gd name="T76" fmla="*/ 140 w 412"/>
                <a:gd name="T77" fmla="*/ 11 h 413"/>
                <a:gd name="T78" fmla="*/ 172 w 412"/>
                <a:gd name="T79" fmla="*/ 2 h 413"/>
                <a:gd name="T80" fmla="*/ 205 w 412"/>
                <a:gd name="T8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413">
                  <a:moveTo>
                    <a:pt x="205" y="0"/>
                  </a:moveTo>
                  <a:lnTo>
                    <a:pt x="240" y="2"/>
                  </a:lnTo>
                  <a:lnTo>
                    <a:pt x="271" y="11"/>
                  </a:lnTo>
                  <a:lnTo>
                    <a:pt x="301" y="24"/>
                  </a:lnTo>
                  <a:lnTo>
                    <a:pt x="328" y="40"/>
                  </a:lnTo>
                  <a:lnTo>
                    <a:pt x="352" y="61"/>
                  </a:lnTo>
                  <a:lnTo>
                    <a:pt x="372" y="85"/>
                  </a:lnTo>
                  <a:lnTo>
                    <a:pt x="389" y="112"/>
                  </a:lnTo>
                  <a:lnTo>
                    <a:pt x="401" y="141"/>
                  </a:lnTo>
                  <a:lnTo>
                    <a:pt x="409" y="173"/>
                  </a:lnTo>
                  <a:lnTo>
                    <a:pt x="412" y="206"/>
                  </a:lnTo>
                  <a:lnTo>
                    <a:pt x="409" y="240"/>
                  </a:lnTo>
                  <a:lnTo>
                    <a:pt x="401" y="272"/>
                  </a:lnTo>
                  <a:lnTo>
                    <a:pt x="389" y="302"/>
                  </a:lnTo>
                  <a:lnTo>
                    <a:pt x="372" y="329"/>
                  </a:lnTo>
                  <a:lnTo>
                    <a:pt x="352" y="353"/>
                  </a:lnTo>
                  <a:lnTo>
                    <a:pt x="328" y="373"/>
                  </a:lnTo>
                  <a:lnTo>
                    <a:pt x="301" y="390"/>
                  </a:lnTo>
                  <a:lnTo>
                    <a:pt x="271" y="402"/>
                  </a:lnTo>
                  <a:lnTo>
                    <a:pt x="240" y="410"/>
                  </a:lnTo>
                  <a:lnTo>
                    <a:pt x="205" y="413"/>
                  </a:lnTo>
                  <a:lnTo>
                    <a:pt x="172" y="410"/>
                  </a:lnTo>
                  <a:lnTo>
                    <a:pt x="140" y="402"/>
                  </a:lnTo>
                  <a:lnTo>
                    <a:pt x="111" y="390"/>
                  </a:lnTo>
                  <a:lnTo>
                    <a:pt x="84" y="373"/>
                  </a:lnTo>
                  <a:lnTo>
                    <a:pt x="60" y="353"/>
                  </a:lnTo>
                  <a:lnTo>
                    <a:pt x="39" y="329"/>
                  </a:lnTo>
                  <a:lnTo>
                    <a:pt x="23" y="302"/>
                  </a:lnTo>
                  <a:lnTo>
                    <a:pt x="10" y="272"/>
                  </a:lnTo>
                  <a:lnTo>
                    <a:pt x="3" y="240"/>
                  </a:lnTo>
                  <a:lnTo>
                    <a:pt x="0" y="206"/>
                  </a:lnTo>
                  <a:lnTo>
                    <a:pt x="3" y="173"/>
                  </a:lnTo>
                  <a:lnTo>
                    <a:pt x="10" y="141"/>
                  </a:lnTo>
                  <a:lnTo>
                    <a:pt x="23" y="112"/>
                  </a:lnTo>
                  <a:lnTo>
                    <a:pt x="39" y="85"/>
                  </a:lnTo>
                  <a:lnTo>
                    <a:pt x="60" y="61"/>
                  </a:lnTo>
                  <a:lnTo>
                    <a:pt x="84" y="40"/>
                  </a:lnTo>
                  <a:lnTo>
                    <a:pt x="111" y="24"/>
                  </a:lnTo>
                  <a:lnTo>
                    <a:pt x="140" y="11"/>
                  </a:lnTo>
                  <a:lnTo>
                    <a:pt x="172" y="2"/>
                  </a:lnTo>
                  <a:lnTo>
                    <a:pt x="205"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90" name="Freeform 161">
              <a:extLst>
                <a:ext uri="{FF2B5EF4-FFF2-40B4-BE49-F238E27FC236}">
                  <a16:creationId xmlns:a16="http://schemas.microsoft.com/office/drawing/2014/main" id="{A944EADA-6F4B-405A-B3C5-57A5553EC415}"/>
                </a:ext>
              </a:extLst>
            </p:cNvPr>
            <p:cNvSpPr>
              <a:spLocks/>
            </p:cNvSpPr>
            <p:nvPr/>
          </p:nvSpPr>
          <p:spPr bwMode="auto">
            <a:xfrm>
              <a:off x="7067" y="588"/>
              <a:ext cx="413" cy="168"/>
            </a:xfrm>
            <a:custGeom>
              <a:avLst/>
              <a:gdLst>
                <a:gd name="T0" fmla="*/ 1711 w 3302"/>
                <a:gd name="T1" fmla="*/ 3 h 1341"/>
                <a:gd name="T2" fmla="*/ 1824 w 3302"/>
                <a:gd name="T3" fmla="*/ 27 h 1341"/>
                <a:gd name="T4" fmla="*/ 1928 w 3302"/>
                <a:gd name="T5" fmla="*/ 72 h 1341"/>
                <a:gd name="T6" fmla="*/ 2019 w 3302"/>
                <a:gd name="T7" fmla="*/ 137 h 1341"/>
                <a:gd name="T8" fmla="*/ 2096 w 3302"/>
                <a:gd name="T9" fmla="*/ 218 h 1341"/>
                <a:gd name="T10" fmla="*/ 2156 w 3302"/>
                <a:gd name="T11" fmla="*/ 312 h 1341"/>
                <a:gd name="T12" fmla="*/ 2198 w 3302"/>
                <a:gd name="T13" fmla="*/ 419 h 1341"/>
                <a:gd name="T14" fmla="*/ 2217 w 3302"/>
                <a:gd name="T15" fmla="*/ 533 h 1341"/>
                <a:gd name="T16" fmla="*/ 3222 w 3302"/>
                <a:gd name="T17" fmla="*/ 986 h 1341"/>
                <a:gd name="T18" fmla="*/ 3229 w 3302"/>
                <a:gd name="T19" fmla="*/ 991 h 1341"/>
                <a:gd name="T20" fmla="*/ 3237 w 3302"/>
                <a:gd name="T21" fmla="*/ 998 h 1341"/>
                <a:gd name="T22" fmla="*/ 3242 w 3302"/>
                <a:gd name="T23" fmla="*/ 1005 h 1341"/>
                <a:gd name="T24" fmla="*/ 3246 w 3302"/>
                <a:gd name="T25" fmla="*/ 1014 h 1341"/>
                <a:gd name="T26" fmla="*/ 3249 w 3302"/>
                <a:gd name="T27" fmla="*/ 1020 h 1341"/>
                <a:gd name="T28" fmla="*/ 3301 w 3302"/>
                <a:gd name="T29" fmla="*/ 1280 h 1341"/>
                <a:gd name="T30" fmla="*/ 3298 w 3302"/>
                <a:gd name="T31" fmla="*/ 1309 h 1341"/>
                <a:gd name="T32" fmla="*/ 3279 w 3302"/>
                <a:gd name="T33" fmla="*/ 1333 h 1341"/>
                <a:gd name="T34" fmla="*/ 3250 w 3302"/>
                <a:gd name="T35" fmla="*/ 1341 h 1341"/>
                <a:gd name="T36" fmla="*/ 36 w 3302"/>
                <a:gd name="T37" fmla="*/ 1339 h 1341"/>
                <a:gd name="T38" fmla="*/ 12 w 3302"/>
                <a:gd name="T39" fmla="*/ 1322 h 1341"/>
                <a:gd name="T40" fmla="*/ 0 w 3302"/>
                <a:gd name="T41" fmla="*/ 1295 h 1341"/>
                <a:gd name="T42" fmla="*/ 52 w 3302"/>
                <a:gd name="T43" fmla="*/ 1022 h 1341"/>
                <a:gd name="T44" fmla="*/ 54 w 3302"/>
                <a:gd name="T45" fmla="*/ 1018 h 1341"/>
                <a:gd name="T46" fmla="*/ 57 w 3302"/>
                <a:gd name="T47" fmla="*/ 1010 h 1341"/>
                <a:gd name="T48" fmla="*/ 63 w 3302"/>
                <a:gd name="T49" fmla="*/ 1001 h 1341"/>
                <a:gd name="T50" fmla="*/ 68 w 3302"/>
                <a:gd name="T51" fmla="*/ 995 h 1341"/>
                <a:gd name="T52" fmla="*/ 78 w 3302"/>
                <a:gd name="T53" fmla="*/ 988 h 1341"/>
                <a:gd name="T54" fmla="*/ 82 w 3302"/>
                <a:gd name="T55" fmla="*/ 985 h 1341"/>
                <a:gd name="T56" fmla="*/ 1091 w 3302"/>
                <a:gd name="T57" fmla="*/ 475 h 1341"/>
                <a:gd name="T58" fmla="*/ 1121 w 3302"/>
                <a:gd name="T59" fmla="*/ 364 h 1341"/>
                <a:gd name="T60" fmla="*/ 1173 w 3302"/>
                <a:gd name="T61" fmla="*/ 263 h 1341"/>
                <a:gd name="T62" fmla="*/ 1242 w 3302"/>
                <a:gd name="T63" fmla="*/ 176 h 1341"/>
                <a:gd name="T64" fmla="*/ 1326 w 3302"/>
                <a:gd name="T65" fmla="*/ 102 h 1341"/>
                <a:gd name="T66" fmla="*/ 1425 w 3302"/>
                <a:gd name="T67" fmla="*/ 47 h 1341"/>
                <a:gd name="T68" fmla="*/ 1534 w 3302"/>
                <a:gd name="T69" fmla="*/ 12 h 1341"/>
                <a:gd name="T70" fmla="*/ 1650 w 3302"/>
                <a:gd name="T71" fmla="*/ 0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02" h="1341">
                  <a:moveTo>
                    <a:pt x="1650" y="0"/>
                  </a:moveTo>
                  <a:lnTo>
                    <a:pt x="1711" y="3"/>
                  </a:lnTo>
                  <a:lnTo>
                    <a:pt x="1768" y="12"/>
                  </a:lnTo>
                  <a:lnTo>
                    <a:pt x="1824" y="27"/>
                  </a:lnTo>
                  <a:lnTo>
                    <a:pt x="1877" y="47"/>
                  </a:lnTo>
                  <a:lnTo>
                    <a:pt x="1928" y="72"/>
                  </a:lnTo>
                  <a:lnTo>
                    <a:pt x="1975" y="102"/>
                  </a:lnTo>
                  <a:lnTo>
                    <a:pt x="2019" y="137"/>
                  </a:lnTo>
                  <a:lnTo>
                    <a:pt x="2060" y="176"/>
                  </a:lnTo>
                  <a:lnTo>
                    <a:pt x="2096" y="218"/>
                  </a:lnTo>
                  <a:lnTo>
                    <a:pt x="2129" y="263"/>
                  </a:lnTo>
                  <a:lnTo>
                    <a:pt x="2156" y="312"/>
                  </a:lnTo>
                  <a:lnTo>
                    <a:pt x="2180" y="364"/>
                  </a:lnTo>
                  <a:lnTo>
                    <a:pt x="2198" y="419"/>
                  </a:lnTo>
                  <a:lnTo>
                    <a:pt x="2210" y="475"/>
                  </a:lnTo>
                  <a:lnTo>
                    <a:pt x="2217" y="533"/>
                  </a:lnTo>
                  <a:lnTo>
                    <a:pt x="3220" y="985"/>
                  </a:lnTo>
                  <a:lnTo>
                    <a:pt x="3222" y="986"/>
                  </a:lnTo>
                  <a:lnTo>
                    <a:pt x="3224" y="988"/>
                  </a:lnTo>
                  <a:lnTo>
                    <a:pt x="3229" y="991"/>
                  </a:lnTo>
                  <a:lnTo>
                    <a:pt x="3234" y="995"/>
                  </a:lnTo>
                  <a:lnTo>
                    <a:pt x="3237" y="998"/>
                  </a:lnTo>
                  <a:lnTo>
                    <a:pt x="3239" y="1001"/>
                  </a:lnTo>
                  <a:lnTo>
                    <a:pt x="3242" y="1005"/>
                  </a:lnTo>
                  <a:lnTo>
                    <a:pt x="3245" y="1010"/>
                  </a:lnTo>
                  <a:lnTo>
                    <a:pt x="3246" y="1014"/>
                  </a:lnTo>
                  <a:lnTo>
                    <a:pt x="3248" y="1018"/>
                  </a:lnTo>
                  <a:lnTo>
                    <a:pt x="3249" y="1020"/>
                  </a:lnTo>
                  <a:lnTo>
                    <a:pt x="3249" y="1022"/>
                  </a:lnTo>
                  <a:lnTo>
                    <a:pt x="3301" y="1280"/>
                  </a:lnTo>
                  <a:lnTo>
                    <a:pt x="3302" y="1295"/>
                  </a:lnTo>
                  <a:lnTo>
                    <a:pt x="3298" y="1309"/>
                  </a:lnTo>
                  <a:lnTo>
                    <a:pt x="3290" y="1322"/>
                  </a:lnTo>
                  <a:lnTo>
                    <a:pt x="3279" y="1333"/>
                  </a:lnTo>
                  <a:lnTo>
                    <a:pt x="3265" y="1339"/>
                  </a:lnTo>
                  <a:lnTo>
                    <a:pt x="3250" y="1341"/>
                  </a:lnTo>
                  <a:lnTo>
                    <a:pt x="51" y="1341"/>
                  </a:lnTo>
                  <a:lnTo>
                    <a:pt x="36" y="1339"/>
                  </a:lnTo>
                  <a:lnTo>
                    <a:pt x="23" y="1333"/>
                  </a:lnTo>
                  <a:lnTo>
                    <a:pt x="12" y="1322"/>
                  </a:lnTo>
                  <a:lnTo>
                    <a:pt x="4" y="1309"/>
                  </a:lnTo>
                  <a:lnTo>
                    <a:pt x="0" y="1295"/>
                  </a:lnTo>
                  <a:lnTo>
                    <a:pt x="1" y="1280"/>
                  </a:lnTo>
                  <a:lnTo>
                    <a:pt x="52" y="1022"/>
                  </a:lnTo>
                  <a:lnTo>
                    <a:pt x="53" y="1020"/>
                  </a:lnTo>
                  <a:lnTo>
                    <a:pt x="54" y="1018"/>
                  </a:lnTo>
                  <a:lnTo>
                    <a:pt x="55" y="1014"/>
                  </a:lnTo>
                  <a:lnTo>
                    <a:pt x="57" y="1010"/>
                  </a:lnTo>
                  <a:lnTo>
                    <a:pt x="60" y="1005"/>
                  </a:lnTo>
                  <a:lnTo>
                    <a:pt x="63" y="1001"/>
                  </a:lnTo>
                  <a:lnTo>
                    <a:pt x="65" y="998"/>
                  </a:lnTo>
                  <a:lnTo>
                    <a:pt x="68" y="995"/>
                  </a:lnTo>
                  <a:lnTo>
                    <a:pt x="72" y="991"/>
                  </a:lnTo>
                  <a:lnTo>
                    <a:pt x="78" y="988"/>
                  </a:lnTo>
                  <a:lnTo>
                    <a:pt x="80" y="986"/>
                  </a:lnTo>
                  <a:lnTo>
                    <a:pt x="82" y="985"/>
                  </a:lnTo>
                  <a:lnTo>
                    <a:pt x="1085" y="533"/>
                  </a:lnTo>
                  <a:lnTo>
                    <a:pt x="1091" y="475"/>
                  </a:lnTo>
                  <a:lnTo>
                    <a:pt x="1104" y="419"/>
                  </a:lnTo>
                  <a:lnTo>
                    <a:pt x="1121" y="364"/>
                  </a:lnTo>
                  <a:lnTo>
                    <a:pt x="1144" y="312"/>
                  </a:lnTo>
                  <a:lnTo>
                    <a:pt x="1173" y="263"/>
                  </a:lnTo>
                  <a:lnTo>
                    <a:pt x="1205" y="218"/>
                  </a:lnTo>
                  <a:lnTo>
                    <a:pt x="1242" y="176"/>
                  </a:lnTo>
                  <a:lnTo>
                    <a:pt x="1282" y="137"/>
                  </a:lnTo>
                  <a:lnTo>
                    <a:pt x="1326" y="102"/>
                  </a:lnTo>
                  <a:lnTo>
                    <a:pt x="1374" y="72"/>
                  </a:lnTo>
                  <a:lnTo>
                    <a:pt x="1425" y="47"/>
                  </a:lnTo>
                  <a:lnTo>
                    <a:pt x="1478" y="27"/>
                  </a:lnTo>
                  <a:lnTo>
                    <a:pt x="1534" y="12"/>
                  </a:lnTo>
                  <a:lnTo>
                    <a:pt x="1591" y="3"/>
                  </a:lnTo>
                  <a:lnTo>
                    <a:pt x="1650"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91" name="Freeform 162">
              <a:extLst>
                <a:ext uri="{FF2B5EF4-FFF2-40B4-BE49-F238E27FC236}">
                  <a16:creationId xmlns:a16="http://schemas.microsoft.com/office/drawing/2014/main" id="{8D5FEBBF-3326-46B9-B1B4-61AD1035D2C8}"/>
                </a:ext>
              </a:extLst>
            </p:cNvPr>
            <p:cNvSpPr>
              <a:spLocks/>
            </p:cNvSpPr>
            <p:nvPr/>
          </p:nvSpPr>
          <p:spPr bwMode="auto">
            <a:xfrm>
              <a:off x="7067" y="588"/>
              <a:ext cx="206" cy="168"/>
            </a:xfrm>
            <a:custGeom>
              <a:avLst/>
              <a:gdLst>
                <a:gd name="T0" fmla="*/ 1650 w 1650"/>
                <a:gd name="T1" fmla="*/ 0 h 1341"/>
                <a:gd name="T2" fmla="*/ 1650 w 1650"/>
                <a:gd name="T3" fmla="*/ 1341 h 1341"/>
                <a:gd name="T4" fmla="*/ 51 w 1650"/>
                <a:gd name="T5" fmla="*/ 1341 h 1341"/>
                <a:gd name="T6" fmla="*/ 36 w 1650"/>
                <a:gd name="T7" fmla="*/ 1339 h 1341"/>
                <a:gd name="T8" fmla="*/ 23 w 1650"/>
                <a:gd name="T9" fmla="*/ 1333 h 1341"/>
                <a:gd name="T10" fmla="*/ 12 w 1650"/>
                <a:gd name="T11" fmla="*/ 1322 h 1341"/>
                <a:gd name="T12" fmla="*/ 4 w 1650"/>
                <a:gd name="T13" fmla="*/ 1309 h 1341"/>
                <a:gd name="T14" fmla="*/ 0 w 1650"/>
                <a:gd name="T15" fmla="*/ 1295 h 1341"/>
                <a:gd name="T16" fmla="*/ 1 w 1650"/>
                <a:gd name="T17" fmla="*/ 1280 h 1341"/>
                <a:gd name="T18" fmla="*/ 52 w 1650"/>
                <a:gd name="T19" fmla="*/ 1022 h 1341"/>
                <a:gd name="T20" fmla="*/ 53 w 1650"/>
                <a:gd name="T21" fmla="*/ 1020 h 1341"/>
                <a:gd name="T22" fmla="*/ 54 w 1650"/>
                <a:gd name="T23" fmla="*/ 1018 h 1341"/>
                <a:gd name="T24" fmla="*/ 55 w 1650"/>
                <a:gd name="T25" fmla="*/ 1014 h 1341"/>
                <a:gd name="T26" fmla="*/ 57 w 1650"/>
                <a:gd name="T27" fmla="*/ 1010 h 1341"/>
                <a:gd name="T28" fmla="*/ 60 w 1650"/>
                <a:gd name="T29" fmla="*/ 1005 h 1341"/>
                <a:gd name="T30" fmla="*/ 63 w 1650"/>
                <a:gd name="T31" fmla="*/ 1001 h 1341"/>
                <a:gd name="T32" fmla="*/ 65 w 1650"/>
                <a:gd name="T33" fmla="*/ 998 h 1341"/>
                <a:gd name="T34" fmla="*/ 68 w 1650"/>
                <a:gd name="T35" fmla="*/ 995 h 1341"/>
                <a:gd name="T36" fmla="*/ 72 w 1650"/>
                <a:gd name="T37" fmla="*/ 991 h 1341"/>
                <a:gd name="T38" fmla="*/ 78 w 1650"/>
                <a:gd name="T39" fmla="*/ 988 h 1341"/>
                <a:gd name="T40" fmla="*/ 80 w 1650"/>
                <a:gd name="T41" fmla="*/ 986 h 1341"/>
                <a:gd name="T42" fmla="*/ 82 w 1650"/>
                <a:gd name="T43" fmla="*/ 985 h 1341"/>
                <a:gd name="T44" fmla="*/ 1085 w 1650"/>
                <a:gd name="T45" fmla="*/ 533 h 1341"/>
                <a:gd name="T46" fmla="*/ 1091 w 1650"/>
                <a:gd name="T47" fmla="*/ 475 h 1341"/>
                <a:gd name="T48" fmla="*/ 1104 w 1650"/>
                <a:gd name="T49" fmla="*/ 419 h 1341"/>
                <a:gd name="T50" fmla="*/ 1121 w 1650"/>
                <a:gd name="T51" fmla="*/ 364 h 1341"/>
                <a:gd name="T52" fmla="*/ 1144 w 1650"/>
                <a:gd name="T53" fmla="*/ 312 h 1341"/>
                <a:gd name="T54" fmla="*/ 1173 w 1650"/>
                <a:gd name="T55" fmla="*/ 263 h 1341"/>
                <a:gd name="T56" fmla="*/ 1205 w 1650"/>
                <a:gd name="T57" fmla="*/ 218 h 1341"/>
                <a:gd name="T58" fmla="*/ 1242 w 1650"/>
                <a:gd name="T59" fmla="*/ 176 h 1341"/>
                <a:gd name="T60" fmla="*/ 1282 w 1650"/>
                <a:gd name="T61" fmla="*/ 137 h 1341"/>
                <a:gd name="T62" fmla="*/ 1326 w 1650"/>
                <a:gd name="T63" fmla="*/ 102 h 1341"/>
                <a:gd name="T64" fmla="*/ 1374 w 1650"/>
                <a:gd name="T65" fmla="*/ 72 h 1341"/>
                <a:gd name="T66" fmla="*/ 1425 w 1650"/>
                <a:gd name="T67" fmla="*/ 47 h 1341"/>
                <a:gd name="T68" fmla="*/ 1478 w 1650"/>
                <a:gd name="T69" fmla="*/ 27 h 1341"/>
                <a:gd name="T70" fmla="*/ 1534 w 1650"/>
                <a:gd name="T71" fmla="*/ 12 h 1341"/>
                <a:gd name="T72" fmla="*/ 1591 w 1650"/>
                <a:gd name="T73" fmla="*/ 3 h 1341"/>
                <a:gd name="T74" fmla="*/ 1650 w 1650"/>
                <a:gd name="T75" fmla="*/ 0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0" h="1341">
                  <a:moveTo>
                    <a:pt x="1650" y="0"/>
                  </a:moveTo>
                  <a:lnTo>
                    <a:pt x="1650" y="1341"/>
                  </a:lnTo>
                  <a:lnTo>
                    <a:pt x="51" y="1341"/>
                  </a:lnTo>
                  <a:lnTo>
                    <a:pt x="36" y="1339"/>
                  </a:lnTo>
                  <a:lnTo>
                    <a:pt x="23" y="1333"/>
                  </a:lnTo>
                  <a:lnTo>
                    <a:pt x="12" y="1322"/>
                  </a:lnTo>
                  <a:lnTo>
                    <a:pt x="4" y="1309"/>
                  </a:lnTo>
                  <a:lnTo>
                    <a:pt x="0" y="1295"/>
                  </a:lnTo>
                  <a:lnTo>
                    <a:pt x="1" y="1280"/>
                  </a:lnTo>
                  <a:lnTo>
                    <a:pt x="52" y="1022"/>
                  </a:lnTo>
                  <a:lnTo>
                    <a:pt x="53" y="1020"/>
                  </a:lnTo>
                  <a:lnTo>
                    <a:pt x="54" y="1018"/>
                  </a:lnTo>
                  <a:lnTo>
                    <a:pt x="55" y="1014"/>
                  </a:lnTo>
                  <a:lnTo>
                    <a:pt x="57" y="1010"/>
                  </a:lnTo>
                  <a:lnTo>
                    <a:pt x="60" y="1005"/>
                  </a:lnTo>
                  <a:lnTo>
                    <a:pt x="63" y="1001"/>
                  </a:lnTo>
                  <a:lnTo>
                    <a:pt x="65" y="998"/>
                  </a:lnTo>
                  <a:lnTo>
                    <a:pt x="68" y="995"/>
                  </a:lnTo>
                  <a:lnTo>
                    <a:pt x="72" y="991"/>
                  </a:lnTo>
                  <a:lnTo>
                    <a:pt x="78" y="988"/>
                  </a:lnTo>
                  <a:lnTo>
                    <a:pt x="80" y="986"/>
                  </a:lnTo>
                  <a:lnTo>
                    <a:pt x="82" y="985"/>
                  </a:lnTo>
                  <a:lnTo>
                    <a:pt x="1085" y="533"/>
                  </a:lnTo>
                  <a:lnTo>
                    <a:pt x="1091" y="475"/>
                  </a:lnTo>
                  <a:lnTo>
                    <a:pt x="1104" y="419"/>
                  </a:lnTo>
                  <a:lnTo>
                    <a:pt x="1121" y="364"/>
                  </a:lnTo>
                  <a:lnTo>
                    <a:pt x="1144" y="312"/>
                  </a:lnTo>
                  <a:lnTo>
                    <a:pt x="1173" y="263"/>
                  </a:lnTo>
                  <a:lnTo>
                    <a:pt x="1205" y="218"/>
                  </a:lnTo>
                  <a:lnTo>
                    <a:pt x="1242" y="176"/>
                  </a:lnTo>
                  <a:lnTo>
                    <a:pt x="1282" y="137"/>
                  </a:lnTo>
                  <a:lnTo>
                    <a:pt x="1326" y="102"/>
                  </a:lnTo>
                  <a:lnTo>
                    <a:pt x="1374" y="72"/>
                  </a:lnTo>
                  <a:lnTo>
                    <a:pt x="1425" y="47"/>
                  </a:lnTo>
                  <a:lnTo>
                    <a:pt x="1478" y="27"/>
                  </a:lnTo>
                  <a:lnTo>
                    <a:pt x="1534" y="12"/>
                  </a:lnTo>
                  <a:lnTo>
                    <a:pt x="1591" y="3"/>
                  </a:lnTo>
                  <a:lnTo>
                    <a:pt x="1650"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92" name="Freeform 163">
              <a:extLst>
                <a:ext uri="{FF2B5EF4-FFF2-40B4-BE49-F238E27FC236}">
                  <a16:creationId xmlns:a16="http://schemas.microsoft.com/office/drawing/2014/main" id="{E04CBACE-15CC-48D2-9E43-728C5F3940C9}"/>
                </a:ext>
              </a:extLst>
            </p:cNvPr>
            <p:cNvSpPr>
              <a:spLocks/>
            </p:cNvSpPr>
            <p:nvPr/>
          </p:nvSpPr>
          <p:spPr bwMode="auto">
            <a:xfrm>
              <a:off x="7203" y="588"/>
              <a:ext cx="141" cy="67"/>
            </a:xfrm>
            <a:custGeom>
              <a:avLst/>
              <a:gdLst>
                <a:gd name="T0" fmla="*/ 565 w 1132"/>
                <a:gd name="T1" fmla="*/ 0 h 533"/>
                <a:gd name="T2" fmla="*/ 626 w 1132"/>
                <a:gd name="T3" fmla="*/ 3 h 533"/>
                <a:gd name="T4" fmla="*/ 683 w 1132"/>
                <a:gd name="T5" fmla="*/ 12 h 533"/>
                <a:gd name="T6" fmla="*/ 739 w 1132"/>
                <a:gd name="T7" fmla="*/ 27 h 533"/>
                <a:gd name="T8" fmla="*/ 792 w 1132"/>
                <a:gd name="T9" fmla="*/ 47 h 533"/>
                <a:gd name="T10" fmla="*/ 843 w 1132"/>
                <a:gd name="T11" fmla="*/ 72 h 533"/>
                <a:gd name="T12" fmla="*/ 890 w 1132"/>
                <a:gd name="T13" fmla="*/ 102 h 533"/>
                <a:gd name="T14" fmla="*/ 934 w 1132"/>
                <a:gd name="T15" fmla="*/ 137 h 533"/>
                <a:gd name="T16" fmla="*/ 975 w 1132"/>
                <a:gd name="T17" fmla="*/ 176 h 533"/>
                <a:gd name="T18" fmla="*/ 1011 w 1132"/>
                <a:gd name="T19" fmla="*/ 218 h 533"/>
                <a:gd name="T20" fmla="*/ 1044 w 1132"/>
                <a:gd name="T21" fmla="*/ 263 h 533"/>
                <a:gd name="T22" fmla="*/ 1071 w 1132"/>
                <a:gd name="T23" fmla="*/ 312 h 533"/>
                <a:gd name="T24" fmla="*/ 1095 w 1132"/>
                <a:gd name="T25" fmla="*/ 364 h 533"/>
                <a:gd name="T26" fmla="*/ 1113 w 1132"/>
                <a:gd name="T27" fmla="*/ 419 h 533"/>
                <a:gd name="T28" fmla="*/ 1125 w 1132"/>
                <a:gd name="T29" fmla="*/ 475 h 533"/>
                <a:gd name="T30" fmla="*/ 1132 w 1132"/>
                <a:gd name="T31" fmla="*/ 533 h 533"/>
                <a:gd name="T32" fmla="*/ 0 w 1132"/>
                <a:gd name="T33" fmla="*/ 533 h 533"/>
                <a:gd name="T34" fmla="*/ 6 w 1132"/>
                <a:gd name="T35" fmla="*/ 475 h 533"/>
                <a:gd name="T36" fmla="*/ 19 w 1132"/>
                <a:gd name="T37" fmla="*/ 419 h 533"/>
                <a:gd name="T38" fmla="*/ 36 w 1132"/>
                <a:gd name="T39" fmla="*/ 364 h 533"/>
                <a:gd name="T40" fmla="*/ 59 w 1132"/>
                <a:gd name="T41" fmla="*/ 312 h 533"/>
                <a:gd name="T42" fmla="*/ 88 w 1132"/>
                <a:gd name="T43" fmla="*/ 263 h 533"/>
                <a:gd name="T44" fmla="*/ 120 w 1132"/>
                <a:gd name="T45" fmla="*/ 218 h 533"/>
                <a:gd name="T46" fmla="*/ 157 w 1132"/>
                <a:gd name="T47" fmla="*/ 176 h 533"/>
                <a:gd name="T48" fmla="*/ 197 w 1132"/>
                <a:gd name="T49" fmla="*/ 137 h 533"/>
                <a:gd name="T50" fmla="*/ 241 w 1132"/>
                <a:gd name="T51" fmla="*/ 102 h 533"/>
                <a:gd name="T52" fmla="*/ 289 w 1132"/>
                <a:gd name="T53" fmla="*/ 72 h 533"/>
                <a:gd name="T54" fmla="*/ 340 w 1132"/>
                <a:gd name="T55" fmla="*/ 47 h 533"/>
                <a:gd name="T56" fmla="*/ 393 w 1132"/>
                <a:gd name="T57" fmla="*/ 27 h 533"/>
                <a:gd name="T58" fmla="*/ 449 w 1132"/>
                <a:gd name="T59" fmla="*/ 12 h 533"/>
                <a:gd name="T60" fmla="*/ 506 w 1132"/>
                <a:gd name="T61" fmla="*/ 3 h 533"/>
                <a:gd name="T62" fmla="*/ 565 w 1132"/>
                <a:gd name="T63"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2" h="533">
                  <a:moveTo>
                    <a:pt x="565" y="0"/>
                  </a:moveTo>
                  <a:lnTo>
                    <a:pt x="626" y="3"/>
                  </a:lnTo>
                  <a:lnTo>
                    <a:pt x="683" y="12"/>
                  </a:lnTo>
                  <a:lnTo>
                    <a:pt x="739" y="27"/>
                  </a:lnTo>
                  <a:lnTo>
                    <a:pt x="792" y="47"/>
                  </a:lnTo>
                  <a:lnTo>
                    <a:pt x="843" y="72"/>
                  </a:lnTo>
                  <a:lnTo>
                    <a:pt x="890" y="102"/>
                  </a:lnTo>
                  <a:lnTo>
                    <a:pt x="934" y="137"/>
                  </a:lnTo>
                  <a:lnTo>
                    <a:pt x="975" y="176"/>
                  </a:lnTo>
                  <a:lnTo>
                    <a:pt x="1011" y="218"/>
                  </a:lnTo>
                  <a:lnTo>
                    <a:pt x="1044" y="263"/>
                  </a:lnTo>
                  <a:lnTo>
                    <a:pt x="1071" y="312"/>
                  </a:lnTo>
                  <a:lnTo>
                    <a:pt x="1095" y="364"/>
                  </a:lnTo>
                  <a:lnTo>
                    <a:pt x="1113" y="419"/>
                  </a:lnTo>
                  <a:lnTo>
                    <a:pt x="1125" y="475"/>
                  </a:lnTo>
                  <a:lnTo>
                    <a:pt x="1132" y="533"/>
                  </a:lnTo>
                  <a:lnTo>
                    <a:pt x="0" y="533"/>
                  </a:lnTo>
                  <a:lnTo>
                    <a:pt x="6" y="475"/>
                  </a:lnTo>
                  <a:lnTo>
                    <a:pt x="19" y="419"/>
                  </a:lnTo>
                  <a:lnTo>
                    <a:pt x="36" y="364"/>
                  </a:lnTo>
                  <a:lnTo>
                    <a:pt x="59" y="312"/>
                  </a:lnTo>
                  <a:lnTo>
                    <a:pt x="88" y="263"/>
                  </a:lnTo>
                  <a:lnTo>
                    <a:pt x="120" y="218"/>
                  </a:lnTo>
                  <a:lnTo>
                    <a:pt x="157" y="176"/>
                  </a:lnTo>
                  <a:lnTo>
                    <a:pt x="197" y="137"/>
                  </a:lnTo>
                  <a:lnTo>
                    <a:pt x="241" y="102"/>
                  </a:lnTo>
                  <a:lnTo>
                    <a:pt x="289" y="72"/>
                  </a:lnTo>
                  <a:lnTo>
                    <a:pt x="340" y="47"/>
                  </a:lnTo>
                  <a:lnTo>
                    <a:pt x="393" y="27"/>
                  </a:lnTo>
                  <a:lnTo>
                    <a:pt x="449" y="12"/>
                  </a:lnTo>
                  <a:lnTo>
                    <a:pt x="506" y="3"/>
                  </a:lnTo>
                  <a:lnTo>
                    <a:pt x="565"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93" name="Freeform 164">
              <a:extLst>
                <a:ext uri="{FF2B5EF4-FFF2-40B4-BE49-F238E27FC236}">
                  <a16:creationId xmlns:a16="http://schemas.microsoft.com/office/drawing/2014/main" id="{2BEC11DC-3353-4DE4-9D8C-ED1DC471029F}"/>
                </a:ext>
              </a:extLst>
            </p:cNvPr>
            <p:cNvSpPr>
              <a:spLocks/>
            </p:cNvSpPr>
            <p:nvPr/>
          </p:nvSpPr>
          <p:spPr bwMode="auto">
            <a:xfrm>
              <a:off x="7067" y="717"/>
              <a:ext cx="413" cy="39"/>
            </a:xfrm>
            <a:custGeom>
              <a:avLst/>
              <a:gdLst>
                <a:gd name="T0" fmla="*/ 50 w 3302"/>
                <a:gd name="T1" fmla="*/ 0 h 309"/>
                <a:gd name="T2" fmla="*/ 3251 w 3302"/>
                <a:gd name="T3" fmla="*/ 0 h 309"/>
                <a:gd name="T4" fmla="*/ 3301 w 3302"/>
                <a:gd name="T5" fmla="*/ 248 h 309"/>
                <a:gd name="T6" fmla="*/ 3302 w 3302"/>
                <a:gd name="T7" fmla="*/ 263 h 309"/>
                <a:gd name="T8" fmla="*/ 3298 w 3302"/>
                <a:gd name="T9" fmla="*/ 277 h 309"/>
                <a:gd name="T10" fmla="*/ 3290 w 3302"/>
                <a:gd name="T11" fmla="*/ 290 h 309"/>
                <a:gd name="T12" fmla="*/ 3279 w 3302"/>
                <a:gd name="T13" fmla="*/ 301 h 309"/>
                <a:gd name="T14" fmla="*/ 3265 w 3302"/>
                <a:gd name="T15" fmla="*/ 307 h 309"/>
                <a:gd name="T16" fmla="*/ 3250 w 3302"/>
                <a:gd name="T17" fmla="*/ 309 h 309"/>
                <a:gd name="T18" fmla="*/ 51 w 3302"/>
                <a:gd name="T19" fmla="*/ 309 h 309"/>
                <a:gd name="T20" fmla="*/ 36 w 3302"/>
                <a:gd name="T21" fmla="*/ 307 h 309"/>
                <a:gd name="T22" fmla="*/ 23 w 3302"/>
                <a:gd name="T23" fmla="*/ 301 h 309"/>
                <a:gd name="T24" fmla="*/ 12 w 3302"/>
                <a:gd name="T25" fmla="*/ 290 h 309"/>
                <a:gd name="T26" fmla="*/ 4 w 3302"/>
                <a:gd name="T27" fmla="*/ 277 h 309"/>
                <a:gd name="T28" fmla="*/ 0 w 3302"/>
                <a:gd name="T29" fmla="*/ 263 h 309"/>
                <a:gd name="T30" fmla="*/ 1 w 3302"/>
                <a:gd name="T31" fmla="*/ 248 h 309"/>
                <a:gd name="T32" fmla="*/ 50 w 3302"/>
                <a:gd name="T3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2" h="309">
                  <a:moveTo>
                    <a:pt x="50" y="0"/>
                  </a:moveTo>
                  <a:lnTo>
                    <a:pt x="3251" y="0"/>
                  </a:lnTo>
                  <a:lnTo>
                    <a:pt x="3301" y="248"/>
                  </a:lnTo>
                  <a:lnTo>
                    <a:pt x="3302" y="263"/>
                  </a:lnTo>
                  <a:lnTo>
                    <a:pt x="3298" y="277"/>
                  </a:lnTo>
                  <a:lnTo>
                    <a:pt x="3290" y="290"/>
                  </a:lnTo>
                  <a:lnTo>
                    <a:pt x="3279" y="301"/>
                  </a:lnTo>
                  <a:lnTo>
                    <a:pt x="3265" y="307"/>
                  </a:lnTo>
                  <a:lnTo>
                    <a:pt x="3250" y="309"/>
                  </a:lnTo>
                  <a:lnTo>
                    <a:pt x="51" y="309"/>
                  </a:lnTo>
                  <a:lnTo>
                    <a:pt x="36" y="307"/>
                  </a:lnTo>
                  <a:lnTo>
                    <a:pt x="23" y="301"/>
                  </a:lnTo>
                  <a:lnTo>
                    <a:pt x="12" y="290"/>
                  </a:lnTo>
                  <a:lnTo>
                    <a:pt x="4" y="277"/>
                  </a:lnTo>
                  <a:lnTo>
                    <a:pt x="0" y="263"/>
                  </a:lnTo>
                  <a:lnTo>
                    <a:pt x="1" y="248"/>
                  </a:lnTo>
                  <a:lnTo>
                    <a:pt x="50"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94" name="Freeform 165">
              <a:extLst>
                <a:ext uri="{FF2B5EF4-FFF2-40B4-BE49-F238E27FC236}">
                  <a16:creationId xmlns:a16="http://schemas.microsoft.com/office/drawing/2014/main" id="{D2284315-1FC0-4499-A21A-0304245C8F4B}"/>
                </a:ext>
              </a:extLst>
            </p:cNvPr>
            <p:cNvSpPr>
              <a:spLocks/>
            </p:cNvSpPr>
            <p:nvPr/>
          </p:nvSpPr>
          <p:spPr bwMode="auto">
            <a:xfrm>
              <a:off x="7067" y="717"/>
              <a:ext cx="206" cy="39"/>
            </a:xfrm>
            <a:custGeom>
              <a:avLst/>
              <a:gdLst>
                <a:gd name="T0" fmla="*/ 50 w 1650"/>
                <a:gd name="T1" fmla="*/ 0 h 309"/>
                <a:gd name="T2" fmla="*/ 1650 w 1650"/>
                <a:gd name="T3" fmla="*/ 0 h 309"/>
                <a:gd name="T4" fmla="*/ 1650 w 1650"/>
                <a:gd name="T5" fmla="*/ 309 h 309"/>
                <a:gd name="T6" fmla="*/ 51 w 1650"/>
                <a:gd name="T7" fmla="*/ 309 h 309"/>
                <a:gd name="T8" fmla="*/ 36 w 1650"/>
                <a:gd name="T9" fmla="*/ 307 h 309"/>
                <a:gd name="T10" fmla="*/ 23 w 1650"/>
                <a:gd name="T11" fmla="*/ 301 h 309"/>
                <a:gd name="T12" fmla="*/ 12 w 1650"/>
                <a:gd name="T13" fmla="*/ 290 h 309"/>
                <a:gd name="T14" fmla="*/ 4 w 1650"/>
                <a:gd name="T15" fmla="*/ 277 h 309"/>
                <a:gd name="T16" fmla="*/ 0 w 1650"/>
                <a:gd name="T17" fmla="*/ 263 h 309"/>
                <a:gd name="T18" fmla="*/ 1 w 1650"/>
                <a:gd name="T19" fmla="*/ 248 h 309"/>
                <a:gd name="T20" fmla="*/ 50 w 1650"/>
                <a:gd name="T2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0" h="309">
                  <a:moveTo>
                    <a:pt x="50" y="0"/>
                  </a:moveTo>
                  <a:lnTo>
                    <a:pt x="1650" y="0"/>
                  </a:lnTo>
                  <a:lnTo>
                    <a:pt x="1650" y="309"/>
                  </a:lnTo>
                  <a:lnTo>
                    <a:pt x="51" y="309"/>
                  </a:lnTo>
                  <a:lnTo>
                    <a:pt x="36" y="307"/>
                  </a:lnTo>
                  <a:lnTo>
                    <a:pt x="23" y="301"/>
                  </a:lnTo>
                  <a:lnTo>
                    <a:pt x="12" y="290"/>
                  </a:lnTo>
                  <a:lnTo>
                    <a:pt x="4" y="277"/>
                  </a:lnTo>
                  <a:lnTo>
                    <a:pt x="0" y="263"/>
                  </a:lnTo>
                  <a:lnTo>
                    <a:pt x="1" y="248"/>
                  </a:lnTo>
                  <a:lnTo>
                    <a:pt x="50"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95" name="Freeform 166">
              <a:extLst>
                <a:ext uri="{FF2B5EF4-FFF2-40B4-BE49-F238E27FC236}">
                  <a16:creationId xmlns:a16="http://schemas.microsoft.com/office/drawing/2014/main" id="{DFEDAFF0-6E66-4949-84CC-1E4D2F0F6225}"/>
                </a:ext>
              </a:extLst>
            </p:cNvPr>
            <p:cNvSpPr>
              <a:spLocks/>
            </p:cNvSpPr>
            <p:nvPr/>
          </p:nvSpPr>
          <p:spPr bwMode="auto">
            <a:xfrm>
              <a:off x="7273" y="588"/>
              <a:ext cx="71" cy="67"/>
            </a:xfrm>
            <a:custGeom>
              <a:avLst/>
              <a:gdLst>
                <a:gd name="T0" fmla="*/ 0 w 567"/>
                <a:gd name="T1" fmla="*/ 0 h 533"/>
                <a:gd name="T2" fmla="*/ 61 w 567"/>
                <a:gd name="T3" fmla="*/ 3 h 533"/>
                <a:gd name="T4" fmla="*/ 118 w 567"/>
                <a:gd name="T5" fmla="*/ 12 h 533"/>
                <a:gd name="T6" fmla="*/ 174 w 567"/>
                <a:gd name="T7" fmla="*/ 27 h 533"/>
                <a:gd name="T8" fmla="*/ 227 w 567"/>
                <a:gd name="T9" fmla="*/ 47 h 533"/>
                <a:gd name="T10" fmla="*/ 278 w 567"/>
                <a:gd name="T11" fmla="*/ 72 h 533"/>
                <a:gd name="T12" fmla="*/ 325 w 567"/>
                <a:gd name="T13" fmla="*/ 102 h 533"/>
                <a:gd name="T14" fmla="*/ 369 w 567"/>
                <a:gd name="T15" fmla="*/ 137 h 533"/>
                <a:gd name="T16" fmla="*/ 410 w 567"/>
                <a:gd name="T17" fmla="*/ 176 h 533"/>
                <a:gd name="T18" fmla="*/ 446 w 567"/>
                <a:gd name="T19" fmla="*/ 218 h 533"/>
                <a:gd name="T20" fmla="*/ 479 w 567"/>
                <a:gd name="T21" fmla="*/ 263 h 533"/>
                <a:gd name="T22" fmla="*/ 506 w 567"/>
                <a:gd name="T23" fmla="*/ 312 h 533"/>
                <a:gd name="T24" fmla="*/ 530 w 567"/>
                <a:gd name="T25" fmla="*/ 364 h 533"/>
                <a:gd name="T26" fmla="*/ 548 w 567"/>
                <a:gd name="T27" fmla="*/ 419 h 533"/>
                <a:gd name="T28" fmla="*/ 560 w 567"/>
                <a:gd name="T29" fmla="*/ 475 h 533"/>
                <a:gd name="T30" fmla="*/ 567 w 567"/>
                <a:gd name="T31" fmla="*/ 533 h 533"/>
                <a:gd name="T32" fmla="*/ 0 w 567"/>
                <a:gd name="T33" fmla="*/ 533 h 533"/>
                <a:gd name="T34" fmla="*/ 0 w 567"/>
                <a:gd name="T3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7" h="533">
                  <a:moveTo>
                    <a:pt x="0" y="0"/>
                  </a:moveTo>
                  <a:lnTo>
                    <a:pt x="61" y="3"/>
                  </a:lnTo>
                  <a:lnTo>
                    <a:pt x="118" y="12"/>
                  </a:lnTo>
                  <a:lnTo>
                    <a:pt x="174" y="27"/>
                  </a:lnTo>
                  <a:lnTo>
                    <a:pt x="227" y="47"/>
                  </a:lnTo>
                  <a:lnTo>
                    <a:pt x="278" y="72"/>
                  </a:lnTo>
                  <a:lnTo>
                    <a:pt x="325" y="102"/>
                  </a:lnTo>
                  <a:lnTo>
                    <a:pt x="369" y="137"/>
                  </a:lnTo>
                  <a:lnTo>
                    <a:pt x="410" y="176"/>
                  </a:lnTo>
                  <a:lnTo>
                    <a:pt x="446" y="218"/>
                  </a:lnTo>
                  <a:lnTo>
                    <a:pt x="479" y="263"/>
                  </a:lnTo>
                  <a:lnTo>
                    <a:pt x="506" y="312"/>
                  </a:lnTo>
                  <a:lnTo>
                    <a:pt x="530" y="364"/>
                  </a:lnTo>
                  <a:lnTo>
                    <a:pt x="548" y="419"/>
                  </a:lnTo>
                  <a:lnTo>
                    <a:pt x="560" y="475"/>
                  </a:lnTo>
                  <a:lnTo>
                    <a:pt x="567" y="533"/>
                  </a:lnTo>
                  <a:lnTo>
                    <a:pt x="0" y="533"/>
                  </a:lnTo>
                  <a:lnTo>
                    <a:pt x="0"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396" name="Group 169">
            <a:extLst>
              <a:ext uri="{FF2B5EF4-FFF2-40B4-BE49-F238E27FC236}">
                <a16:creationId xmlns:a16="http://schemas.microsoft.com/office/drawing/2014/main" id="{C3A8AA88-8DE0-4D0E-83D1-8F7419572B95}"/>
              </a:ext>
            </a:extLst>
          </p:cNvPr>
          <p:cNvGrpSpPr>
            <a:grpSpLocks noChangeAspect="1"/>
          </p:cNvGrpSpPr>
          <p:nvPr/>
        </p:nvGrpSpPr>
        <p:grpSpPr bwMode="auto">
          <a:xfrm>
            <a:off x="396321" y="2716314"/>
            <a:ext cx="407836" cy="484013"/>
            <a:chOff x="263" y="1323"/>
            <a:chExt cx="348" cy="413"/>
          </a:xfrm>
        </p:grpSpPr>
        <p:sp>
          <p:nvSpPr>
            <p:cNvPr id="397" name="Freeform 171">
              <a:extLst>
                <a:ext uri="{FF2B5EF4-FFF2-40B4-BE49-F238E27FC236}">
                  <a16:creationId xmlns:a16="http://schemas.microsoft.com/office/drawing/2014/main" id="{5A7A2947-9AF1-4DE2-9976-BE995FE90CF3}"/>
                </a:ext>
              </a:extLst>
            </p:cNvPr>
            <p:cNvSpPr>
              <a:spLocks/>
            </p:cNvSpPr>
            <p:nvPr/>
          </p:nvSpPr>
          <p:spPr bwMode="auto">
            <a:xfrm>
              <a:off x="276" y="1381"/>
              <a:ext cx="322" cy="355"/>
            </a:xfrm>
            <a:custGeom>
              <a:avLst/>
              <a:gdLst>
                <a:gd name="T0" fmla="*/ 2528 w 2575"/>
                <a:gd name="T1" fmla="*/ 0 h 2837"/>
                <a:gd name="T2" fmla="*/ 2544 w 2575"/>
                <a:gd name="T3" fmla="*/ 4 h 2837"/>
                <a:gd name="T4" fmla="*/ 2557 w 2575"/>
                <a:gd name="T5" fmla="*/ 12 h 2837"/>
                <a:gd name="T6" fmla="*/ 2567 w 2575"/>
                <a:gd name="T7" fmla="*/ 24 h 2837"/>
                <a:gd name="T8" fmla="*/ 2574 w 2575"/>
                <a:gd name="T9" fmla="*/ 39 h 2837"/>
                <a:gd name="T10" fmla="*/ 2575 w 2575"/>
                <a:gd name="T11" fmla="*/ 55 h 2837"/>
                <a:gd name="T12" fmla="*/ 2383 w 2575"/>
                <a:gd name="T13" fmla="*/ 2599 h 2837"/>
                <a:gd name="T14" fmla="*/ 2377 w 2575"/>
                <a:gd name="T15" fmla="*/ 2638 h 2837"/>
                <a:gd name="T16" fmla="*/ 2365 w 2575"/>
                <a:gd name="T17" fmla="*/ 2674 h 2837"/>
                <a:gd name="T18" fmla="*/ 2348 w 2575"/>
                <a:gd name="T19" fmla="*/ 2709 h 2837"/>
                <a:gd name="T20" fmla="*/ 2327 w 2575"/>
                <a:gd name="T21" fmla="*/ 2741 h 2837"/>
                <a:gd name="T22" fmla="*/ 2301 w 2575"/>
                <a:gd name="T23" fmla="*/ 2768 h 2837"/>
                <a:gd name="T24" fmla="*/ 2272 w 2575"/>
                <a:gd name="T25" fmla="*/ 2792 h 2837"/>
                <a:gd name="T26" fmla="*/ 2239 w 2575"/>
                <a:gd name="T27" fmla="*/ 2811 h 2837"/>
                <a:gd name="T28" fmla="*/ 2204 w 2575"/>
                <a:gd name="T29" fmla="*/ 2825 h 2837"/>
                <a:gd name="T30" fmla="*/ 2166 w 2575"/>
                <a:gd name="T31" fmla="*/ 2834 h 2837"/>
                <a:gd name="T32" fmla="*/ 2127 w 2575"/>
                <a:gd name="T33" fmla="*/ 2837 h 2837"/>
                <a:gd name="T34" fmla="*/ 448 w 2575"/>
                <a:gd name="T35" fmla="*/ 2837 h 2837"/>
                <a:gd name="T36" fmla="*/ 409 w 2575"/>
                <a:gd name="T37" fmla="*/ 2834 h 2837"/>
                <a:gd name="T38" fmla="*/ 371 w 2575"/>
                <a:gd name="T39" fmla="*/ 2825 h 2837"/>
                <a:gd name="T40" fmla="*/ 336 w 2575"/>
                <a:gd name="T41" fmla="*/ 2811 h 2837"/>
                <a:gd name="T42" fmla="*/ 303 w 2575"/>
                <a:gd name="T43" fmla="*/ 2792 h 2837"/>
                <a:gd name="T44" fmla="*/ 274 w 2575"/>
                <a:gd name="T45" fmla="*/ 2768 h 2837"/>
                <a:gd name="T46" fmla="*/ 248 w 2575"/>
                <a:gd name="T47" fmla="*/ 2741 h 2837"/>
                <a:gd name="T48" fmla="*/ 226 w 2575"/>
                <a:gd name="T49" fmla="*/ 2709 h 2837"/>
                <a:gd name="T50" fmla="*/ 210 w 2575"/>
                <a:gd name="T51" fmla="*/ 2674 h 2837"/>
                <a:gd name="T52" fmla="*/ 198 w 2575"/>
                <a:gd name="T53" fmla="*/ 2638 h 2837"/>
                <a:gd name="T54" fmla="*/ 192 w 2575"/>
                <a:gd name="T55" fmla="*/ 2599 h 2837"/>
                <a:gd name="T56" fmla="*/ 0 w 2575"/>
                <a:gd name="T57" fmla="*/ 55 h 2837"/>
                <a:gd name="T58" fmla="*/ 1 w 2575"/>
                <a:gd name="T59" fmla="*/ 39 h 2837"/>
                <a:gd name="T60" fmla="*/ 7 w 2575"/>
                <a:gd name="T61" fmla="*/ 24 h 2837"/>
                <a:gd name="T62" fmla="*/ 18 w 2575"/>
                <a:gd name="T63" fmla="*/ 12 h 2837"/>
                <a:gd name="T64" fmla="*/ 31 w 2575"/>
                <a:gd name="T65" fmla="*/ 4 h 2837"/>
                <a:gd name="T66" fmla="*/ 47 w 2575"/>
                <a:gd name="T67" fmla="*/ 0 h 2837"/>
                <a:gd name="T68" fmla="*/ 64 w 2575"/>
                <a:gd name="T69" fmla="*/ 1 h 2837"/>
                <a:gd name="T70" fmla="*/ 78 w 2575"/>
                <a:gd name="T71" fmla="*/ 7 h 2837"/>
                <a:gd name="T72" fmla="*/ 90 w 2575"/>
                <a:gd name="T73" fmla="*/ 18 h 2837"/>
                <a:gd name="T74" fmla="*/ 99 w 2575"/>
                <a:gd name="T75" fmla="*/ 31 h 2837"/>
                <a:gd name="T76" fmla="*/ 102 w 2575"/>
                <a:gd name="T77" fmla="*/ 47 h 2837"/>
                <a:gd name="T78" fmla="*/ 103 w 2575"/>
                <a:gd name="T79" fmla="*/ 51 h 2837"/>
                <a:gd name="T80" fmla="*/ 2472 w 2575"/>
                <a:gd name="T81" fmla="*/ 51 h 2837"/>
                <a:gd name="T82" fmla="*/ 2472 w 2575"/>
                <a:gd name="T83" fmla="*/ 47 h 2837"/>
                <a:gd name="T84" fmla="*/ 2476 w 2575"/>
                <a:gd name="T85" fmla="*/ 31 h 2837"/>
                <a:gd name="T86" fmla="*/ 2484 w 2575"/>
                <a:gd name="T87" fmla="*/ 18 h 2837"/>
                <a:gd name="T88" fmla="*/ 2496 w 2575"/>
                <a:gd name="T89" fmla="*/ 7 h 2837"/>
                <a:gd name="T90" fmla="*/ 2511 w 2575"/>
                <a:gd name="T91" fmla="*/ 1 h 2837"/>
                <a:gd name="T92" fmla="*/ 2528 w 2575"/>
                <a:gd name="T93" fmla="*/ 0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75" h="2837">
                  <a:moveTo>
                    <a:pt x="2528" y="0"/>
                  </a:moveTo>
                  <a:lnTo>
                    <a:pt x="2544" y="4"/>
                  </a:lnTo>
                  <a:lnTo>
                    <a:pt x="2557" y="12"/>
                  </a:lnTo>
                  <a:lnTo>
                    <a:pt x="2567" y="24"/>
                  </a:lnTo>
                  <a:lnTo>
                    <a:pt x="2574" y="39"/>
                  </a:lnTo>
                  <a:lnTo>
                    <a:pt x="2575" y="55"/>
                  </a:lnTo>
                  <a:lnTo>
                    <a:pt x="2383" y="2599"/>
                  </a:lnTo>
                  <a:lnTo>
                    <a:pt x="2377" y="2638"/>
                  </a:lnTo>
                  <a:lnTo>
                    <a:pt x="2365" y="2674"/>
                  </a:lnTo>
                  <a:lnTo>
                    <a:pt x="2348" y="2709"/>
                  </a:lnTo>
                  <a:lnTo>
                    <a:pt x="2327" y="2741"/>
                  </a:lnTo>
                  <a:lnTo>
                    <a:pt x="2301" y="2768"/>
                  </a:lnTo>
                  <a:lnTo>
                    <a:pt x="2272" y="2792"/>
                  </a:lnTo>
                  <a:lnTo>
                    <a:pt x="2239" y="2811"/>
                  </a:lnTo>
                  <a:lnTo>
                    <a:pt x="2204" y="2825"/>
                  </a:lnTo>
                  <a:lnTo>
                    <a:pt x="2166" y="2834"/>
                  </a:lnTo>
                  <a:lnTo>
                    <a:pt x="2127" y="2837"/>
                  </a:lnTo>
                  <a:lnTo>
                    <a:pt x="448" y="2837"/>
                  </a:lnTo>
                  <a:lnTo>
                    <a:pt x="409" y="2834"/>
                  </a:lnTo>
                  <a:lnTo>
                    <a:pt x="371" y="2825"/>
                  </a:lnTo>
                  <a:lnTo>
                    <a:pt x="336" y="2811"/>
                  </a:lnTo>
                  <a:lnTo>
                    <a:pt x="303" y="2792"/>
                  </a:lnTo>
                  <a:lnTo>
                    <a:pt x="274" y="2768"/>
                  </a:lnTo>
                  <a:lnTo>
                    <a:pt x="248" y="2741"/>
                  </a:lnTo>
                  <a:lnTo>
                    <a:pt x="226" y="2709"/>
                  </a:lnTo>
                  <a:lnTo>
                    <a:pt x="210" y="2674"/>
                  </a:lnTo>
                  <a:lnTo>
                    <a:pt x="198" y="2638"/>
                  </a:lnTo>
                  <a:lnTo>
                    <a:pt x="192" y="2599"/>
                  </a:lnTo>
                  <a:lnTo>
                    <a:pt x="0" y="55"/>
                  </a:lnTo>
                  <a:lnTo>
                    <a:pt x="1" y="39"/>
                  </a:lnTo>
                  <a:lnTo>
                    <a:pt x="7" y="24"/>
                  </a:lnTo>
                  <a:lnTo>
                    <a:pt x="18" y="12"/>
                  </a:lnTo>
                  <a:lnTo>
                    <a:pt x="31" y="4"/>
                  </a:lnTo>
                  <a:lnTo>
                    <a:pt x="47" y="0"/>
                  </a:lnTo>
                  <a:lnTo>
                    <a:pt x="64" y="1"/>
                  </a:lnTo>
                  <a:lnTo>
                    <a:pt x="78" y="7"/>
                  </a:lnTo>
                  <a:lnTo>
                    <a:pt x="90" y="18"/>
                  </a:lnTo>
                  <a:lnTo>
                    <a:pt x="99" y="31"/>
                  </a:lnTo>
                  <a:lnTo>
                    <a:pt x="102" y="47"/>
                  </a:lnTo>
                  <a:lnTo>
                    <a:pt x="103" y="51"/>
                  </a:lnTo>
                  <a:lnTo>
                    <a:pt x="2472" y="51"/>
                  </a:lnTo>
                  <a:lnTo>
                    <a:pt x="2472" y="47"/>
                  </a:lnTo>
                  <a:lnTo>
                    <a:pt x="2476" y="31"/>
                  </a:lnTo>
                  <a:lnTo>
                    <a:pt x="2484" y="18"/>
                  </a:lnTo>
                  <a:lnTo>
                    <a:pt x="2496" y="7"/>
                  </a:lnTo>
                  <a:lnTo>
                    <a:pt x="2511" y="1"/>
                  </a:lnTo>
                  <a:lnTo>
                    <a:pt x="2528"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98" name="Freeform 172">
              <a:extLst>
                <a:ext uri="{FF2B5EF4-FFF2-40B4-BE49-F238E27FC236}">
                  <a16:creationId xmlns:a16="http://schemas.microsoft.com/office/drawing/2014/main" id="{FD2727EC-AB3D-4DCB-8E8B-6B7E68BC9E89}"/>
                </a:ext>
              </a:extLst>
            </p:cNvPr>
            <p:cNvSpPr>
              <a:spLocks/>
            </p:cNvSpPr>
            <p:nvPr/>
          </p:nvSpPr>
          <p:spPr bwMode="auto">
            <a:xfrm>
              <a:off x="276" y="1381"/>
              <a:ext cx="161" cy="355"/>
            </a:xfrm>
            <a:custGeom>
              <a:avLst/>
              <a:gdLst>
                <a:gd name="T0" fmla="*/ 47 w 1287"/>
                <a:gd name="T1" fmla="*/ 0 h 2837"/>
                <a:gd name="T2" fmla="*/ 64 w 1287"/>
                <a:gd name="T3" fmla="*/ 1 h 2837"/>
                <a:gd name="T4" fmla="*/ 78 w 1287"/>
                <a:gd name="T5" fmla="*/ 7 h 2837"/>
                <a:gd name="T6" fmla="*/ 90 w 1287"/>
                <a:gd name="T7" fmla="*/ 18 h 2837"/>
                <a:gd name="T8" fmla="*/ 99 w 1287"/>
                <a:gd name="T9" fmla="*/ 31 h 2837"/>
                <a:gd name="T10" fmla="*/ 102 w 1287"/>
                <a:gd name="T11" fmla="*/ 47 h 2837"/>
                <a:gd name="T12" fmla="*/ 103 w 1287"/>
                <a:gd name="T13" fmla="*/ 51 h 2837"/>
                <a:gd name="T14" fmla="*/ 1287 w 1287"/>
                <a:gd name="T15" fmla="*/ 51 h 2837"/>
                <a:gd name="T16" fmla="*/ 1287 w 1287"/>
                <a:gd name="T17" fmla="*/ 2837 h 2837"/>
                <a:gd name="T18" fmla="*/ 448 w 1287"/>
                <a:gd name="T19" fmla="*/ 2837 h 2837"/>
                <a:gd name="T20" fmla="*/ 409 w 1287"/>
                <a:gd name="T21" fmla="*/ 2834 h 2837"/>
                <a:gd name="T22" fmla="*/ 371 w 1287"/>
                <a:gd name="T23" fmla="*/ 2825 h 2837"/>
                <a:gd name="T24" fmla="*/ 336 w 1287"/>
                <a:gd name="T25" fmla="*/ 2811 h 2837"/>
                <a:gd name="T26" fmla="*/ 303 w 1287"/>
                <a:gd name="T27" fmla="*/ 2792 h 2837"/>
                <a:gd name="T28" fmla="*/ 274 w 1287"/>
                <a:gd name="T29" fmla="*/ 2768 h 2837"/>
                <a:gd name="T30" fmla="*/ 248 w 1287"/>
                <a:gd name="T31" fmla="*/ 2741 h 2837"/>
                <a:gd name="T32" fmla="*/ 226 w 1287"/>
                <a:gd name="T33" fmla="*/ 2709 h 2837"/>
                <a:gd name="T34" fmla="*/ 210 w 1287"/>
                <a:gd name="T35" fmla="*/ 2674 h 2837"/>
                <a:gd name="T36" fmla="*/ 198 w 1287"/>
                <a:gd name="T37" fmla="*/ 2638 h 2837"/>
                <a:gd name="T38" fmla="*/ 192 w 1287"/>
                <a:gd name="T39" fmla="*/ 2599 h 2837"/>
                <a:gd name="T40" fmla="*/ 0 w 1287"/>
                <a:gd name="T41" fmla="*/ 55 h 2837"/>
                <a:gd name="T42" fmla="*/ 1 w 1287"/>
                <a:gd name="T43" fmla="*/ 39 h 2837"/>
                <a:gd name="T44" fmla="*/ 7 w 1287"/>
                <a:gd name="T45" fmla="*/ 24 h 2837"/>
                <a:gd name="T46" fmla="*/ 18 w 1287"/>
                <a:gd name="T47" fmla="*/ 12 h 2837"/>
                <a:gd name="T48" fmla="*/ 31 w 1287"/>
                <a:gd name="T49" fmla="*/ 4 h 2837"/>
                <a:gd name="T50" fmla="*/ 47 w 1287"/>
                <a:gd name="T51" fmla="*/ 0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7" h="2837">
                  <a:moveTo>
                    <a:pt x="47" y="0"/>
                  </a:moveTo>
                  <a:lnTo>
                    <a:pt x="64" y="1"/>
                  </a:lnTo>
                  <a:lnTo>
                    <a:pt x="78" y="7"/>
                  </a:lnTo>
                  <a:lnTo>
                    <a:pt x="90" y="18"/>
                  </a:lnTo>
                  <a:lnTo>
                    <a:pt x="99" y="31"/>
                  </a:lnTo>
                  <a:lnTo>
                    <a:pt x="102" y="47"/>
                  </a:lnTo>
                  <a:lnTo>
                    <a:pt x="103" y="51"/>
                  </a:lnTo>
                  <a:lnTo>
                    <a:pt x="1287" y="51"/>
                  </a:lnTo>
                  <a:lnTo>
                    <a:pt x="1287" y="2837"/>
                  </a:lnTo>
                  <a:lnTo>
                    <a:pt x="448" y="2837"/>
                  </a:lnTo>
                  <a:lnTo>
                    <a:pt x="409" y="2834"/>
                  </a:lnTo>
                  <a:lnTo>
                    <a:pt x="371" y="2825"/>
                  </a:lnTo>
                  <a:lnTo>
                    <a:pt x="336" y="2811"/>
                  </a:lnTo>
                  <a:lnTo>
                    <a:pt x="303" y="2792"/>
                  </a:lnTo>
                  <a:lnTo>
                    <a:pt x="274" y="2768"/>
                  </a:lnTo>
                  <a:lnTo>
                    <a:pt x="248" y="2741"/>
                  </a:lnTo>
                  <a:lnTo>
                    <a:pt x="226" y="2709"/>
                  </a:lnTo>
                  <a:lnTo>
                    <a:pt x="210" y="2674"/>
                  </a:lnTo>
                  <a:lnTo>
                    <a:pt x="198" y="2638"/>
                  </a:lnTo>
                  <a:lnTo>
                    <a:pt x="192" y="2599"/>
                  </a:lnTo>
                  <a:lnTo>
                    <a:pt x="0" y="55"/>
                  </a:lnTo>
                  <a:lnTo>
                    <a:pt x="1" y="39"/>
                  </a:lnTo>
                  <a:lnTo>
                    <a:pt x="7" y="24"/>
                  </a:lnTo>
                  <a:lnTo>
                    <a:pt x="18" y="12"/>
                  </a:lnTo>
                  <a:lnTo>
                    <a:pt x="31" y="4"/>
                  </a:lnTo>
                  <a:lnTo>
                    <a:pt x="47"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399" name="Freeform 173">
              <a:extLst>
                <a:ext uri="{FF2B5EF4-FFF2-40B4-BE49-F238E27FC236}">
                  <a16:creationId xmlns:a16="http://schemas.microsoft.com/office/drawing/2014/main" id="{AA626BEF-CFB6-4FA2-9D28-9F8E0F39567D}"/>
                </a:ext>
              </a:extLst>
            </p:cNvPr>
            <p:cNvSpPr>
              <a:spLocks/>
            </p:cNvSpPr>
            <p:nvPr/>
          </p:nvSpPr>
          <p:spPr bwMode="auto">
            <a:xfrm>
              <a:off x="273" y="1323"/>
              <a:ext cx="328" cy="65"/>
            </a:xfrm>
            <a:custGeom>
              <a:avLst/>
              <a:gdLst>
                <a:gd name="T0" fmla="*/ 331 w 2623"/>
                <a:gd name="T1" fmla="*/ 0 h 516"/>
                <a:gd name="T2" fmla="*/ 2292 w 2623"/>
                <a:gd name="T3" fmla="*/ 0 h 516"/>
                <a:gd name="T4" fmla="*/ 2322 w 2623"/>
                <a:gd name="T5" fmla="*/ 2 h 516"/>
                <a:gd name="T6" fmla="*/ 2351 w 2623"/>
                <a:gd name="T7" fmla="*/ 9 h 516"/>
                <a:gd name="T8" fmla="*/ 2379 w 2623"/>
                <a:gd name="T9" fmla="*/ 20 h 516"/>
                <a:gd name="T10" fmla="*/ 2405 w 2623"/>
                <a:gd name="T11" fmla="*/ 34 h 516"/>
                <a:gd name="T12" fmla="*/ 2428 w 2623"/>
                <a:gd name="T13" fmla="*/ 52 h 516"/>
                <a:gd name="T14" fmla="*/ 2449 w 2623"/>
                <a:gd name="T15" fmla="*/ 73 h 516"/>
                <a:gd name="T16" fmla="*/ 2466 w 2623"/>
                <a:gd name="T17" fmla="*/ 97 h 516"/>
                <a:gd name="T18" fmla="*/ 2481 w 2623"/>
                <a:gd name="T19" fmla="*/ 125 h 516"/>
                <a:gd name="T20" fmla="*/ 2619 w 2623"/>
                <a:gd name="T21" fmla="*/ 444 h 516"/>
                <a:gd name="T22" fmla="*/ 2623 w 2623"/>
                <a:gd name="T23" fmla="*/ 459 h 516"/>
                <a:gd name="T24" fmla="*/ 2623 w 2623"/>
                <a:gd name="T25" fmla="*/ 473 h 516"/>
                <a:gd name="T26" fmla="*/ 2619 w 2623"/>
                <a:gd name="T27" fmla="*/ 487 h 516"/>
                <a:gd name="T28" fmla="*/ 2611 w 2623"/>
                <a:gd name="T29" fmla="*/ 498 h 516"/>
                <a:gd name="T30" fmla="*/ 2600 w 2623"/>
                <a:gd name="T31" fmla="*/ 508 h 516"/>
                <a:gd name="T32" fmla="*/ 2587 w 2623"/>
                <a:gd name="T33" fmla="*/ 514 h 516"/>
                <a:gd name="T34" fmla="*/ 2572 w 2623"/>
                <a:gd name="T35" fmla="*/ 516 h 516"/>
                <a:gd name="T36" fmla="*/ 51 w 2623"/>
                <a:gd name="T37" fmla="*/ 516 h 516"/>
                <a:gd name="T38" fmla="*/ 36 w 2623"/>
                <a:gd name="T39" fmla="*/ 514 h 516"/>
                <a:gd name="T40" fmla="*/ 23 w 2623"/>
                <a:gd name="T41" fmla="*/ 508 h 516"/>
                <a:gd name="T42" fmla="*/ 12 w 2623"/>
                <a:gd name="T43" fmla="*/ 498 h 516"/>
                <a:gd name="T44" fmla="*/ 4 w 2623"/>
                <a:gd name="T45" fmla="*/ 487 h 516"/>
                <a:gd name="T46" fmla="*/ 0 w 2623"/>
                <a:gd name="T47" fmla="*/ 473 h 516"/>
                <a:gd name="T48" fmla="*/ 0 w 2623"/>
                <a:gd name="T49" fmla="*/ 459 h 516"/>
                <a:gd name="T50" fmla="*/ 3 w 2623"/>
                <a:gd name="T51" fmla="*/ 444 h 516"/>
                <a:gd name="T52" fmla="*/ 141 w 2623"/>
                <a:gd name="T53" fmla="*/ 125 h 516"/>
                <a:gd name="T54" fmla="*/ 156 w 2623"/>
                <a:gd name="T55" fmla="*/ 97 h 516"/>
                <a:gd name="T56" fmla="*/ 174 w 2623"/>
                <a:gd name="T57" fmla="*/ 73 h 516"/>
                <a:gd name="T58" fmla="*/ 195 w 2623"/>
                <a:gd name="T59" fmla="*/ 52 h 516"/>
                <a:gd name="T60" fmla="*/ 218 w 2623"/>
                <a:gd name="T61" fmla="*/ 34 h 516"/>
                <a:gd name="T62" fmla="*/ 244 w 2623"/>
                <a:gd name="T63" fmla="*/ 20 h 516"/>
                <a:gd name="T64" fmla="*/ 272 w 2623"/>
                <a:gd name="T65" fmla="*/ 9 h 516"/>
                <a:gd name="T66" fmla="*/ 301 w 2623"/>
                <a:gd name="T67" fmla="*/ 2 h 516"/>
                <a:gd name="T68" fmla="*/ 331 w 2623"/>
                <a:gd name="T69"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23" h="516">
                  <a:moveTo>
                    <a:pt x="331" y="0"/>
                  </a:moveTo>
                  <a:lnTo>
                    <a:pt x="2292" y="0"/>
                  </a:lnTo>
                  <a:lnTo>
                    <a:pt x="2322" y="2"/>
                  </a:lnTo>
                  <a:lnTo>
                    <a:pt x="2351" y="9"/>
                  </a:lnTo>
                  <a:lnTo>
                    <a:pt x="2379" y="20"/>
                  </a:lnTo>
                  <a:lnTo>
                    <a:pt x="2405" y="34"/>
                  </a:lnTo>
                  <a:lnTo>
                    <a:pt x="2428" y="52"/>
                  </a:lnTo>
                  <a:lnTo>
                    <a:pt x="2449" y="73"/>
                  </a:lnTo>
                  <a:lnTo>
                    <a:pt x="2466" y="97"/>
                  </a:lnTo>
                  <a:lnTo>
                    <a:pt x="2481" y="125"/>
                  </a:lnTo>
                  <a:lnTo>
                    <a:pt x="2619" y="444"/>
                  </a:lnTo>
                  <a:lnTo>
                    <a:pt x="2623" y="459"/>
                  </a:lnTo>
                  <a:lnTo>
                    <a:pt x="2623" y="473"/>
                  </a:lnTo>
                  <a:lnTo>
                    <a:pt x="2619" y="487"/>
                  </a:lnTo>
                  <a:lnTo>
                    <a:pt x="2611" y="498"/>
                  </a:lnTo>
                  <a:lnTo>
                    <a:pt x="2600" y="508"/>
                  </a:lnTo>
                  <a:lnTo>
                    <a:pt x="2587" y="514"/>
                  </a:lnTo>
                  <a:lnTo>
                    <a:pt x="2572" y="516"/>
                  </a:lnTo>
                  <a:lnTo>
                    <a:pt x="51" y="516"/>
                  </a:lnTo>
                  <a:lnTo>
                    <a:pt x="36" y="514"/>
                  </a:lnTo>
                  <a:lnTo>
                    <a:pt x="23" y="508"/>
                  </a:lnTo>
                  <a:lnTo>
                    <a:pt x="12" y="498"/>
                  </a:lnTo>
                  <a:lnTo>
                    <a:pt x="4" y="487"/>
                  </a:lnTo>
                  <a:lnTo>
                    <a:pt x="0" y="473"/>
                  </a:lnTo>
                  <a:lnTo>
                    <a:pt x="0" y="459"/>
                  </a:lnTo>
                  <a:lnTo>
                    <a:pt x="3" y="444"/>
                  </a:lnTo>
                  <a:lnTo>
                    <a:pt x="141" y="125"/>
                  </a:lnTo>
                  <a:lnTo>
                    <a:pt x="156" y="97"/>
                  </a:lnTo>
                  <a:lnTo>
                    <a:pt x="174" y="73"/>
                  </a:lnTo>
                  <a:lnTo>
                    <a:pt x="195" y="52"/>
                  </a:lnTo>
                  <a:lnTo>
                    <a:pt x="218" y="34"/>
                  </a:lnTo>
                  <a:lnTo>
                    <a:pt x="244" y="20"/>
                  </a:lnTo>
                  <a:lnTo>
                    <a:pt x="272" y="9"/>
                  </a:lnTo>
                  <a:lnTo>
                    <a:pt x="301" y="2"/>
                  </a:lnTo>
                  <a:lnTo>
                    <a:pt x="33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00" name="Freeform 174">
              <a:extLst>
                <a:ext uri="{FF2B5EF4-FFF2-40B4-BE49-F238E27FC236}">
                  <a16:creationId xmlns:a16="http://schemas.microsoft.com/office/drawing/2014/main" id="{84A1C53C-B305-4488-B985-1528E2816537}"/>
                </a:ext>
              </a:extLst>
            </p:cNvPr>
            <p:cNvSpPr>
              <a:spLocks/>
            </p:cNvSpPr>
            <p:nvPr/>
          </p:nvSpPr>
          <p:spPr bwMode="auto">
            <a:xfrm>
              <a:off x="424" y="1639"/>
              <a:ext cx="26" cy="26"/>
            </a:xfrm>
            <a:custGeom>
              <a:avLst/>
              <a:gdLst>
                <a:gd name="T0" fmla="*/ 102 w 205"/>
                <a:gd name="T1" fmla="*/ 0 h 207"/>
                <a:gd name="T2" fmla="*/ 126 w 205"/>
                <a:gd name="T3" fmla="*/ 3 h 207"/>
                <a:gd name="T4" fmla="*/ 148 w 205"/>
                <a:gd name="T5" fmla="*/ 11 h 207"/>
                <a:gd name="T6" fmla="*/ 167 w 205"/>
                <a:gd name="T7" fmla="*/ 23 h 207"/>
                <a:gd name="T8" fmla="*/ 183 w 205"/>
                <a:gd name="T9" fmla="*/ 39 h 207"/>
                <a:gd name="T10" fmla="*/ 195 w 205"/>
                <a:gd name="T11" fmla="*/ 58 h 207"/>
                <a:gd name="T12" fmla="*/ 202 w 205"/>
                <a:gd name="T13" fmla="*/ 79 h 207"/>
                <a:gd name="T14" fmla="*/ 205 w 205"/>
                <a:gd name="T15" fmla="*/ 103 h 207"/>
                <a:gd name="T16" fmla="*/ 202 w 205"/>
                <a:gd name="T17" fmla="*/ 126 h 207"/>
                <a:gd name="T18" fmla="*/ 195 w 205"/>
                <a:gd name="T19" fmla="*/ 149 h 207"/>
                <a:gd name="T20" fmla="*/ 183 w 205"/>
                <a:gd name="T21" fmla="*/ 168 h 207"/>
                <a:gd name="T22" fmla="*/ 167 w 205"/>
                <a:gd name="T23" fmla="*/ 184 h 207"/>
                <a:gd name="T24" fmla="*/ 148 w 205"/>
                <a:gd name="T25" fmla="*/ 196 h 207"/>
                <a:gd name="T26" fmla="*/ 126 w 205"/>
                <a:gd name="T27" fmla="*/ 204 h 207"/>
                <a:gd name="T28" fmla="*/ 102 w 205"/>
                <a:gd name="T29" fmla="*/ 207 h 207"/>
                <a:gd name="T30" fmla="*/ 79 w 205"/>
                <a:gd name="T31" fmla="*/ 204 h 207"/>
                <a:gd name="T32" fmla="*/ 57 w 205"/>
                <a:gd name="T33" fmla="*/ 196 h 207"/>
                <a:gd name="T34" fmla="*/ 38 w 205"/>
                <a:gd name="T35" fmla="*/ 184 h 207"/>
                <a:gd name="T36" fmla="*/ 22 w 205"/>
                <a:gd name="T37" fmla="*/ 168 h 207"/>
                <a:gd name="T38" fmla="*/ 10 w 205"/>
                <a:gd name="T39" fmla="*/ 149 h 207"/>
                <a:gd name="T40" fmla="*/ 2 w 205"/>
                <a:gd name="T41" fmla="*/ 126 h 207"/>
                <a:gd name="T42" fmla="*/ 0 w 205"/>
                <a:gd name="T43" fmla="*/ 103 h 207"/>
                <a:gd name="T44" fmla="*/ 2 w 205"/>
                <a:gd name="T45" fmla="*/ 79 h 207"/>
                <a:gd name="T46" fmla="*/ 10 w 205"/>
                <a:gd name="T47" fmla="*/ 58 h 207"/>
                <a:gd name="T48" fmla="*/ 22 w 205"/>
                <a:gd name="T49" fmla="*/ 39 h 207"/>
                <a:gd name="T50" fmla="*/ 38 w 205"/>
                <a:gd name="T51" fmla="*/ 23 h 207"/>
                <a:gd name="T52" fmla="*/ 57 w 205"/>
                <a:gd name="T53" fmla="*/ 11 h 207"/>
                <a:gd name="T54" fmla="*/ 79 w 205"/>
                <a:gd name="T55" fmla="*/ 3 h 207"/>
                <a:gd name="T56" fmla="*/ 102 w 205"/>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5" h="207">
                  <a:moveTo>
                    <a:pt x="102" y="0"/>
                  </a:moveTo>
                  <a:lnTo>
                    <a:pt x="126" y="3"/>
                  </a:lnTo>
                  <a:lnTo>
                    <a:pt x="148" y="11"/>
                  </a:lnTo>
                  <a:lnTo>
                    <a:pt x="167" y="23"/>
                  </a:lnTo>
                  <a:lnTo>
                    <a:pt x="183" y="39"/>
                  </a:lnTo>
                  <a:lnTo>
                    <a:pt x="195" y="58"/>
                  </a:lnTo>
                  <a:lnTo>
                    <a:pt x="202" y="79"/>
                  </a:lnTo>
                  <a:lnTo>
                    <a:pt x="205" y="103"/>
                  </a:lnTo>
                  <a:lnTo>
                    <a:pt x="202" y="126"/>
                  </a:lnTo>
                  <a:lnTo>
                    <a:pt x="195" y="149"/>
                  </a:lnTo>
                  <a:lnTo>
                    <a:pt x="183" y="168"/>
                  </a:lnTo>
                  <a:lnTo>
                    <a:pt x="167" y="184"/>
                  </a:lnTo>
                  <a:lnTo>
                    <a:pt x="148" y="196"/>
                  </a:lnTo>
                  <a:lnTo>
                    <a:pt x="126" y="204"/>
                  </a:lnTo>
                  <a:lnTo>
                    <a:pt x="102" y="207"/>
                  </a:lnTo>
                  <a:lnTo>
                    <a:pt x="79" y="204"/>
                  </a:lnTo>
                  <a:lnTo>
                    <a:pt x="57" y="196"/>
                  </a:lnTo>
                  <a:lnTo>
                    <a:pt x="38" y="184"/>
                  </a:lnTo>
                  <a:lnTo>
                    <a:pt x="22" y="168"/>
                  </a:lnTo>
                  <a:lnTo>
                    <a:pt x="10" y="149"/>
                  </a:lnTo>
                  <a:lnTo>
                    <a:pt x="2" y="126"/>
                  </a:lnTo>
                  <a:lnTo>
                    <a:pt x="0" y="103"/>
                  </a:lnTo>
                  <a:lnTo>
                    <a:pt x="2" y="79"/>
                  </a:lnTo>
                  <a:lnTo>
                    <a:pt x="10" y="58"/>
                  </a:lnTo>
                  <a:lnTo>
                    <a:pt x="22" y="39"/>
                  </a:lnTo>
                  <a:lnTo>
                    <a:pt x="38" y="23"/>
                  </a:lnTo>
                  <a:lnTo>
                    <a:pt x="57" y="11"/>
                  </a:lnTo>
                  <a:lnTo>
                    <a:pt x="79" y="3"/>
                  </a:lnTo>
                  <a:lnTo>
                    <a:pt x="10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01" name="Freeform 175">
              <a:extLst>
                <a:ext uri="{FF2B5EF4-FFF2-40B4-BE49-F238E27FC236}">
                  <a16:creationId xmlns:a16="http://schemas.microsoft.com/office/drawing/2014/main" id="{0C29568D-BAE1-41F4-BD9F-F5BF8D2862B6}"/>
                </a:ext>
              </a:extLst>
            </p:cNvPr>
            <p:cNvSpPr>
              <a:spLocks/>
            </p:cNvSpPr>
            <p:nvPr/>
          </p:nvSpPr>
          <p:spPr bwMode="auto">
            <a:xfrm>
              <a:off x="405" y="1607"/>
              <a:ext cx="64" cy="45"/>
            </a:xfrm>
            <a:custGeom>
              <a:avLst/>
              <a:gdLst>
                <a:gd name="T0" fmla="*/ 0 w 516"/>
                <a:gd name="T1" fmla="*/ 0 h 361"/>
                <a:gd name="T2" fmla="*/ 516 w 516"/>
                <a:gd name="T3" fmla="*/ 0 h 361"/>
                <a:gd name="T4" fmla="*/ 516 w 516"/>
                <a:gd name="T5" fmla="*/ 207 h 361"/>
                <a:gd name="T6" fmla="*/ 513 w 516"/>
                <a:gd name="T7" fmla="*/ 238 h 361"/>
                <a:gd name="T8" fmla="*/ 504 w 516"/>
                <a:gd name="T9" fmla="*/ 267 h 361"/>
                <a:gd name="T10" fmla="*/ 489 w 516"/>
                <a:gd name="T11" fmla="*/ 293 h 361"/>
                <a:gd name="T12" fmla="*/ 470 w 516"/>
                <a:gd name="T13" fmla="*/ 316 h 361"/>
                <a:gd name="T14" fmla="*/ 447 w 516"/>
                <a:gd name="T15" fmla="*/ 335 h 361"/>
                <a:gd name="T16" fmla="*/ 421 w 516"/>
                <a:gd name="T17" fmla="*/ 349 h 361"/>
                <a:gd name="T18" fmla="*/ 392 w 516"/>
                <a:gd name="T19" fmla="*/ 358 h 361"/>
                <a:gd name="T20" fmla="*/ 361 w 516"/>
                <a:gd name="T21" fmla="*/ 361 h 361"/>
                <a:gd name="T22" fmla="*/ 156 w 516"/>
                <a:gd name="T23" fmla="*/ 361 h 361"/>
                <a:gd name="T24" fmla="*/ 125 w 516"/>
                <a:gd name="T25" fmla="*/ 358 h 361"/>
                <a:gd name="T26" fmla="*/ 96 w 516"/>
                <a:gd name="T27" fmla="*/ 349 h 361"/>
                <a:gd name="T28" fmla="*/ 69 w 516"/>
                <a:gd name="T29" fmla="*/ 335 h 361"/>
                <a:gd name="T30" fmla="*/ 47 w 516"/>
                <a:gd name="T31" fmla="*/ 316 h 361"/>
                <a:gd name="T32" fmla="*/ 27 w 516"/>
                <a:gd name="T33" fmla="*/ 293 h 361"/>
                <a:gd name="T34" fmla="*/ 13 w 516"/>
                <a:gd name="T35" fmla="*/ 267 h 361"/>
                <a:gd name="T36" fmla="*/ 4 w 516"/>
                <a:gd name="T37" fmla="*/ 238 h 361"/>
                <a:gd name="T38" fmla="*/ 0 w 516"/>
                <a:gd name="T39" fmla="*/ 207 h 361"/>
                <a:gd name="T40" fmla="*/ 0 w 516"/>
                <a:gd name="T41"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6" h="361">
                  <a:moveTo>
                    <a:pt x="0" y="0"/>
                  </a:moveTo>
                  <a:lnTo>
                    <a:pt x="516" y="0"/>
                  </a:lnTo>
                  <a:lnTo>
                    <a:pt x="516" y="207"/>
                  </a:lnTo>
                  <a:lnTo>
                    <a:pt x="513" y="238"/>
                  </a:lnTo>
                  <a:lnTo>
                    <a:pt x="504" y="267"/>
                  </a:lnTo>
                  <a:lnTo>
                    <a:pt x="489" y="293"/>
                  </a:lnTo>
                  <a:lnTo>
                    <a:pt x="470" y="316"/>
                  </a:lnTo>
                  <a:lnTo>
                    <a:pt x="447" y="335"/>
                  </a:lnTo>
                  <a:lnTo>
                    <a:pt x="421" y="349"/>
                  </a:lnTo>
                  <a:lnTo>
                    <a:pt x="392" y="358"/>
                  </a:lnTo>
                  <a:lnTo>
                    <a:pt x="361" y="361"/>
                  </a:lnTo>
                  <a:lnTo>
                    <a:pt x="156" y="361"/>
                  </a:lnTo>
                  <a:lnTo>
                    <a:pt x="125" y="358"/>
                  </a:lnTo>
                  <a:lnTo>
                    <a:pt x="96" y="349"/>
                  </a:lnTo>
                  <a:lnTo>
                    <a:pt x="69" y="335"/>
                  </a:lnTo>
                  <a:lnTo>
                    <a:pt x="47" y="316"/>
                  </a:lnTo>
                  <a:lnTo>
                    <a:pt x="27" y="293"/>
                  </a:lnTo>
                  <a:lnTo>
                    <a:pt x="13" y="267"/>
                  </a:lnTo>
                  <a:lnTo>
                    <a:pt x="4" y="238"/>
                  </a:lnTo>
                  <a:lnTo>
                    <a:pt x="0" y="207"/>
                  </a:lnTo>
                  <a:lnTo>
                    <a:pt x="0"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02" name="Freeform 176">
              <a:extLst>
                <a:ext uri="{FF2B5EF4-FFF2-40B4-BE49-F238E27FC236}">
                  <a16:creationId xmlns:a16="http://schemas.microsoft.com/office/drawing/2014/main" id="{5136EC71-E45B-440F-AD13-4685A779E9D2}"/>
                </a:ext>
              </a:extLst>
            </p:cNvPr>
            <p:cNvSpPr>
              <a:spLocks/>
            </p:cNvSpPr>
            <p:nvPr/>
          </p:nvSpPr>
          <p:spPr bwMode="auto">
            <a:xfrm>
              <a:off x="405" y="1607"/>
              <a:ext cx="32" cy="45"/>
            </a:xfrm>
            <a:custGeom>
              <a:avLst/>
              <a:gdLst>
                <a:gd name="T0" fmla="*/ 0 w 258"/>
                <a:gd name="T1" fmla="*/ 0 h 361"/>
                <a:gd name="T2" fmla="*/ 258 w 258"/>
                <a:gd name="T3" fmla="*/ 0 h 361"/>
                <a:gd name="T4" fmla="*/ 258 w 258"/>
                <a:gd name="T5" fmla="*/ 361 h 361"/>
                <a:gd name="T6" fmla="*/ 156 w 258"/>
                <a:gd name="T7" fmla="*/ 361 h 361"/>
                <a:gd name="T8" fmla="*/ 125 w 258"/>
                <a:gd name="T9" fmla="*/ 358 h 361"/>
                <a:gd name="T10" fmla="*/ 96 w 258"/>
                <a:gd name="T11" fmla="*/ 349 h 361"/>
                <a:gd name="T12" fmla="*/ 69 w 258"/>
                <a:gd name="T13" fmla="*/ 335 h 361"/>
                <a:gd name="T14" fmla="*/ 47 w 258"/>
                <a:gd name="T15" fmla="*/ 316 h 361"/>
                <a:gd name="T16" fmla="*/ 27 w 258"/>
                <a:gd name="T17" fmla="*/ 293 h 361"/>
                <a:gd name="T18" fmla="*/ 13 w 258"/>
                <a:gd name="T19" fmla="*/ 267 h 361"/>
                <a:gd name="T20" fmla="*/ 4 w 258"/>
                <a:gd name="T21" fmla="*/ 238 h 361"/>
                <a:gd name="T22" fmla="*/ 0 w 258"/>
                <a:gd name="T23" fmla="*/ 207 h 361"/>
                <a:gd name="T24" fmla="*/ 0 w 258"/>
                <a:gd name="T25"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8" h="361">
                  <a:moveTo>
                    <a:pt x="0" y="0"/>
                  </a:moveTo>
                  <a:lnTo>
                    <a:pt x="258" y="0"/>
                  </a:lnTo>
                  <a:lnTo>
                    <a:pt x="258" y="361"/>
                  </a:lnTo>
                  <a:lnTo>
                    <a:pt x="156" y="361"/>
                  </a:lnTo>
                  <a:lnTo>
                    <a:pt x="125" y="358"/>
                  </a:lnTo>
                  <a:lnTo>
                    <a:pt x="96" y="349"/>
                  </a:lnTo>
                  <a:lnTo>
                    <a:pt x="69" y="335"/>
                  </a:lnTo>
                  <a:lnTo>
                    <a:pt x="47" y="316"/>
                  </a:lnTo>
                  <a:lnTo>
                    <a:pt x="27" y="293"/>
                  </a:lnTo>
                  <a:lnTo>
                    <a:pt x="13" y="267"/>
                  </a:lnTo>
                  <a:lnTo>
                    <a:pt x="4" y="238"/>
                  </a:lnTo>
                  <a:lnTo>
                    <a:pt x="0" y="207"/>
                  </a:lnTo>
                  <a:lnTo>
                    <a:pt x="0"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03" name="Freeform 177">
              <a:extLst>
                <a:ext uri="{FF2B5EF4-FFF2-40B4-BE49-F238E27FC236}">
                  <a16:creationId xmlns:a16="http://schemas.microsoft.com/office/drawing/2014/main" id="{10BD976E-3513-4E53-BB90-256F0A054F84}"/>
                </a:ext>
              </a:extLst>
            </p:cNvPr>
            <p:cNvSpPr>
              <a:spLocks/>
            </p:cNvSpPr>
            <p:nvPr/>
          </p:nvSpPr>
          <p:spPr bwMode="auto">
            <a:xfrm>
              <a:off x="360" y="1465"/>
              <a:ext cx="154" cy="155"/>
            </a:xfrm>
            <a:custGeom>
              <a:avLst/>
              <a:gdLst>
                <a:gd name="T0" fmla="*/ 680 w 1235"/>
                <a:gd name="T1" fmla="*/ 3 h 1238"/>
                <a:gd name="T2" fmla="*/ 801 w 1235"/>
                <a:gd name="T3" fmla="*/ 28 h 1238"/>
                <a:gd name="T4" fmla="*/ 912 w 1235"/>
                <a:gd name="T5" fmla="*/ 75 h 1238"/>
                <a:gd name="T6" fmla="*/ 1011 w 1235"/>
                <a:gd name="T7" fmla="*/ 142 h 1238"/>
                <a:gd name="T8" fmla="*/ 1094 w 1235"/>
                <a:gd name="T9" fmla="*/ 225 h 1238"/>
                <a:gd name="T10" fmla="*/ 1161 w 1235"/>
                <a:gd name="T11" fmla="*/ 324 h 1238"/>
                <a:gd name="T12" fmla="*/ 1207 w 1235"/>
                <a:gd name="T13" fmla="*/ 435 h 1238"/>
                <a:gd name="T14" fmla="*/ 1232 w 1235"/>
                <a:gd name="T15" fmla="*/ 556 h 1238"/>
                <a:gd name="T16" fmla="*/ 1232 w 1235"/>
                <a:gd name="T17" fmla="*/ 682 h 1238"/>
                <a:gd name="T18" fmla="*/ 1207 w 1235"/>
                <a:gd name="T19" fmla="*/ 804 h 1238"/>
                <a:gd name="T20" fmla="*/ 1161 w 1235"/>
                <a:gd name="T21" fmla="*/ 914 h 1238"/>
                <a:gd name="T22" fmla="*/ 1094 w 1235"/>
                <a:gd name="T23" fmla="*/ 1013 h 1238"/>
                <a:gd name="T24" fmla="*/ 1011 w 1235"/>
                <a:gd name="T25" fmla="*/ 1097 h 1238"/>
                <a:gd name="T26" fmla="*/ 912 w 1235"/>
                <a:gd name="T27" fmla="*/ 1164 h 1238"/>
                <a:gd name="T28" fmla="*/ 801 w 1235"/>
                <a:gd name="T29" fmla="*/ 1210 h 1238"/>
                <a:gd name="T30" fmla="*/ 680 w 1235"/>
                <a:gd name="T31" fmla="*/ 1235 h 1238"/>
                <a:gd name="T32" fmla="*/ 554 w 1235"/>
                <a:gd name="T33" fmla="*/ 1235 h 1238"/>
                <a:gd name="T34" fmla="*/ 434 w 1235"/>
                <a:gd name="T35" fmla="*/ 1210 h 1238"/>
                <a:gd name="T36" fmla="*/ 322 w 1235"/>
                <a:gd name="T37" fmla="*/ 1164 h 1238"/>
                <a:gd name="T38" fmla="*/ 224 w 1235"/>
                <a:gd name="T39" fmla="*/ 1097 h 1238"/>
                <a:gd name="T40" fmla="*/ 141 w 1235"/>
                <a:gd name="T41" fmla="*/ 1013 h 1238"/>
                <a:gd name="T42" fmla="*/ 74 w 1235"/>
                <a:gd name="T43" fmla="*/ 914 h 1238"/>
                <a:gd name="T44" fmla="*/ 27 w 1235"/>
                <a:gd name="T45" fmla="*/ 804 h 1238"/>
                <a:gd name="T46" fmla="*/ 3 w 1235"/>
                <a:gd name="T47" fmla="*/ 682 h 1238"/>
                <a:gd name="T48" fmla="*/ 3 w 1235"/>
                <a:gd name="T49" fmla="*/ 556 h 1238"/>
                <a:gd name="T50" fmla="*/ 27 w 1235"/>
                <a:gd name="T51" fmla="*/ 435 h 1238"/>
                <a:gd name="T52" fmla="*/ 74 w 1235"/>
                <a:gd name="T53" fmla="*/ 324 h 1238"/>
                <a:gd name="T54" fmla="*/ 141 w 1235"/>
                <a:gd name="T55" fmla="*/ 225 h 1238"/>
                <a:gd name="T56" fmla="*/ 224 w 1235"/>
                <a:gd name="T57" fmla="*/ 142 h 1238"/>
                <a:gd name="T58" fmla="*/ 322 w 1235"/>
                <a:gd name="T59" fmla="*/ 75 h 1238"/>
                <a:gd name="T60" fmla="*/ 434 w 1235"/>
                <a:gd name="T61" fmla="*/ 28 h 1238"/>
                <a:gd name="T62" fmla="*/ 554 w 1235"/>
                <a:gd name="T63" fmla="*/ 3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5" h="1238">
                  <a:moveTo>
                    <a:pt x="617" y="0"/>
                  </a:moveTo>
                  <a:lnTo>
                    <a:pt x="680" y="3"/>
                  </a:lnTo>
                  <a:lnTo>
                    <a:pt x="742" y="13"/>
                  </a:lnTo>
                  <a:lnTo>
                    <a:pt x="801" y="28"/>
                  </a:lnTo>
                  <a:lnTo>
                    <a:pt x="858" y="49"/>
                  </a:lnTo>
                  <a:lnTo>
                    <a:pt x="912" y="75"/>
                  </a:lnTo>
                  <a:lnTo>
                    <a:pt x="963" y="106"/>
                  </a:lnTo>
                  <a:lnTo>
                    <a:pt x="1011" y="142"/>
                  </a:lnTo>
                  <a:lnTo>
                    <a:pt x="1054" y="181"/>
                  </a:lnTo>
                  <a:lnTo>
                    <a:pt x="1094" y="225"/>
                  </a:lnTo>
                  <a:lnTo>
                    <a:pt x="1130" y="274"/>
                  </a:lnTo>
                  <a:lnTo>
                    <a:pt x="1161" y="324"/>
                  </a:lnTo>
                  <a:lnTo>
                    <a:pt x="1187" y="378"/>
                  </a:lnTo>
                  <a:lnTo>
                    <a:pt x="1207" y="435"/>
                  </a:lnTo>
                  <a:lnTo>
                    <a:pt x="1223" y="494"/>
                  </a:lnTo>
                  <a:lnTo>
                    <a:pt x="1232" y="556"/>
                  </a:lnTo>
                  <a:lnTo>
                    <a:pt x="1235" y="619"/>
                  </a:lnTo>
                  <a:lnTo>
                    <a:pt x="1232" y="682"/>
                  </a:lnTo>
                  <a:lnTo>
                    <a:pt x="1223" y="744"/>
                  </a:lnTo>
                  <a:lnTo>
                    <a:pt x="1207" y="804"/>
                  </a:lnTo>
                  <a:lnTo>
                    <a:pt x="1187" y="860"/>
                  </a:lnTo>
                  <a:lnTo>
                    <a:pt x="1161" y="914"/>
                  </a:lnTo>
                  <a:lnTo>
                    <a:pt x="1130" y="965"/>
                  </a:lnTo>
                  <a:lnTo>
                    <a:pt x="1094" y="1013"/>
                  </a:lnTo>
                  <a:lnTo>
                    <a:pt x="1054" y="1057"/>
                  </a:lnTo>
                  <a:lnTo>
                    <a:pt x="1011" y="1097"/>
                  </a:lnTo>
                  <a:lnTo>
                    <a:pt x="963" y="1133"/>
                  </a:lnTo>
                  <a:lnTo>
                    <a:pt x="912" y="1164"/>
                  </a:lnTo>
                  <a:lnTo>
                    <a:pt x="858" y="1190"/>
                  </a:lnTo>
                  <a:lnTo>
                    <a:pt x="801" y="1210"/>
                  </a:lnTo>
                  <a:lnTo>
                    <a:pt x="742" y="1225"/>
                  </a:lnTo>
                  <a:lnTo>
                    <a:pt x="680" y="1235"/>
                  </a:lnTo>
                  <a:lnTo>
                    <a:pt x="617" y="1238"/>
                  </a:lnTo>
                  <a:lnTo>
                    <a:pt x="554" y="1235"/>
                  </a:lnTo>
                  <a:lnTo>
                    <a:pt x="493" y="1225"/>
                  </a:lnTo>
                  <a:lnTo>
                    <a:pt x="434" y="1210"/>
                  </a:lnTo>
                  <a:lnTo>
                    <a:pt x="376" y="1190"/>
                  </a:lnTo>
                  <a:lnTo>
                    <a:pt x="322" y="1164"/>
                  </a:lnTo>
                  <a:lnTo>
                    <a:pt x="272" y="1133"/>
                  </a:lnTo>
                  <a:lnTo>
                    <a:pt x="224" y="1097"/>
                  </a:lnTo>
                  <a:lnTo>
                    <a:pt x="180" y="1057"/>
                  </a:lnTo>
                  <a:lnTo>
                    <a:pt x="141" y="1013"/>
                  </a:lnTo>
                  <a:lnTo>
                    <a:pt x="105" y="965"/>
                  </a:lnTo>
                  <a:lnTo>
                    <a:pt x="74" y="914"/>
                  </a:lnTo>
                  <a:lnTo>
                    <a:pt x="48" y="860"/>
                  </a:lnTo>
                  <a:lnTo>
                    <a:pt x="27" y="804"/>
                  </a:lnTo>
                  <a:lnTo>
                    <a:pt x="12" y="744"/>
                  </a:lnTo>
                  <a:lnTo>
                    <a:pt x="3" y="682"/>
                  </a:lnTo>
                  <a:lnTo>
                    <a:pt x="0" y="619"/>
                  </a:lnTo>
                  <a:lnTo>
                    <a:pt x="3" y="556"/>
                  </a:lnTo>
                  <a:lnTo>
                    <a:pt x="12" y="494"/>
                  </a:lnTo>
                  <a:lnTo>
                    <a:pt x="27" y="435"/>
                  </a:lnTo>
                  <a:lnTo>
                    <a:pt x="48" y="378"/>
                  </a:lnTo>
                  <a:lnTo>
                    <a:pt x="74" y="324"/>
                  </a:lnTo>
                  <a:lnTo>
                    <a:pt x="105" y="274"/>
                  </a:lnTo>
                  <a:lnTo>
                    <a:pt x="141" y="225"/>
                  </a:lnTo>
                  <a:lnTo>
                    <a:pt x="180" y="181"/>
                  </a:lnTo>
                  <a:lnTo>
                    <a:pt x="224" y="142"/>
                  </a:lnTo>
                  <a:lnTo>
                    <a:pt x="272" y="106"/>
                  </a:lnTo>
                  <a:lnTo>
                    <a:pt x="322" y="75"/>
                  </a:lnTo>
                  <a:lnTo>
                    <a:pt x="376" y="49"/>
                  </a:lnTo>
                  <a:lnTo>
                    <a:pt x="434" y="28"/>
                  </a:lnTo>
                  <a:lnTo>
                    <a:pt x="493" y="13"/>
                  </a:lnTo>
                  <a:lnTo>
                    <a:pt x="554" y="3"/>
                  </a:lnTo>
                  <a:lnTo>
                    <a:pt x="617" y="0"/>
                  </a:lnTo>
                  <a:close/>
                </a:path>
              </a:pathLst>
            </a:custGeom>
            <a:solidFill>
              <a:srgbClr val="FFEF43"/>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04" name="Freeform 178">
              <a:extLst>
                <a:ext uri="{FF2B5EF4-FFF2-40B4-BE49-F238E27FC236}">
                  <a16:creationId xmlns:a16="http://schemas.microsoft.com/office/drawing/2014/main" id="{24C14312-1539-426A-AE0B-9394184B5997}"/>
                </a:ext>
              </a:extLst>
            </p:cNvPr>
            <p:cNvSpPr>
              <a:spLocks/>
            </p:cNvSpPr>
            <p:nvPr/>
          </p:nvSpPr>
          <p:spPr bwMode="auto">
            <a:xfrm>
              <a:off x="360" y="1465"/>
              <a:ext cx="77" cy="155"/>
            </a:xfrm>
            <a:custGeom>
              <a:avLst/>
              <a:gdLst>
                <a:gd name="T0" fmla="*/ 617 w 617"/>
                <a:gd name="T1" fmla="*/ 0 h 1238"/>
                <a:gd name="T2" fmla="*/ 617 w 617"/>
                <a:gd name="T3" fmla="*/ 1238 h 1238"/>
                <a:gd name="T4" fmla="*/ 554 w 617"/>
                <a:gd name="T5" fmla="*/ 1235 h 1238"/>
                <a:gd name="T6" fmla="*/ 493 w 617"/>
                <a:gd name="T7" fmla="*/ 1225 h 1238"/>
                <a:gd name="T8" fmla="*/ 434 w 617"/>
                <a:gd name="T9" fmla="*/ 1210 h 1238"/>
                <a:gd name="T10" fmla="*/ 376 w 617"/>
                <a:gd name="T11" fmla="*/ 1190 h 1238"/>
                <a:gd name="T12" fmla="*/ 322 w 617"/>
                <a:gd name="T13" fmla="*/ 1164 h 1238"/>
                <a:gd name="T14" fmla="*/ 272 w 617"/>
                <a:gd name="T15" fmla="*/ 1133 h 1238"/>
                <a:gd name="T16" fmla="*/ 224 w 617"/>
                <a:gd name="T17" fmla="*/ 1097 h 1238"/>
                <a:gd name="T18" fmla="*/ 180 w 617"/>
                <a:gd name="T19" fmla="*/ 1057 h 1238"/>
                <a:gd name="T20" fmla="*/ 141 w 617"/>
                <a:gd name="T21" fmla="*/ 1013 h 1238"/>
                <a:gd name="T22" fmla="*/ 105 w 617"/>
                <a:gd name="T23" fmla="*/ 965 h 1238"/>
                <a:gd name="T24" fmla="*/ 74 w 617"/>
                <a:gd name="T25" fmla="*/ 914 h 1238"/>
                <a:gd name="T26" fmla="*/ 48 w 617"/>
                <a:gd name="T27" fmla="*/ 860 h 1238"/>
                <a:gd name="T28" fmla="*/ 27 w 617"/>
                <a:gd name="T29" fmla="*/ 804 h 1238"/>
                <a:gd name="T30" fmla="*/ 12 w 617"/>
                <a:gd name="T31" fmla="*/ 744 h 1238"/>
                <a:gd name="T32" fmla="*/ 3 w 617"/>
                <a:gd name="T33" fmla="*/ 682 h 1238"/>
                <a:gd name="T34" fmla="*/ 0 w 617"/>
                <a:gd name="T35" fmla="*/ 619 h 1238"/>
                <a:gd name="T36" fmla="*/ 3 w 617"/>
                <a:gd name="T37" fmla="*/ 556 h 1238"/>
                <a:gd name="T38" fmla="*/ 12 w 617"/>
                <a:gd name="T39" fmla="*/ 494 h 1238"/>
                <a:gd name="T40" fmla="*/ 27 w 617"/>
                <a:gd name="T41" fmla="*/ 435 h 1238"/>
                <a:gd name="T42" fmla="*/ 48 w 617"/>
                <a:gd name="T43" fmla="*/ 378 h 1238"/>
                <a:gd name="T44" fmla="*/ 74 w 617"/>
                <a:gd name="T45" fmla="*/ 324 h 1238"/>
                <a:gd name="T46" fmla="*/ 105 w 617"/>
                <a:gd name="T47" fmla="*/ 274 h 1238"/>
                <a:gd name="T48" fmla="*/ 141 w 617"/>
                <a:gd name="T49" fmla="*/ 225 h 1238"/>
                <a:gd name="T50" fmla="*/ 180 w 617"/>
                <a:gd name="T51" fmla="*/ 181 h 1238"/>
                <a:gd name="T52" fmla="*/ 224 w 617"/>
                <a:gd name="T53" fmla="*/ 142 h 1238"/>
                <a:gd name="T54" fmla="*/ 272 w 617"/>
                <a:gd name="T55" fmla="*/ 106 h 1238"/>
                <a:gd name="T56" fmla="*/ 322 w 617"/>
                <a:gd name="T57" fmla="*/ 75 h 1238"/>
                <a:gd name="T58" fmla="*/ 376 w 617"/>
                <a:gd name="T59" fmla="*/ 49 h 1238"/>
                <a:gd name="T60" fmla="*/ 434 w 617"/>
                <a:gd name="T61" fmla="*/ 28 h 1238"/>
                <a:gd name="T62" fmla="*/ 493 w 617"/>
                <a:gd name="T63" fmla="*/ 13 h 1238"/>
                <a:gd name="T64" fmla="*/ 554 w 617"/>
                <a:gd name="T65" fmla="*/ 3 h 1238"/>
                <a:gd name="T66" fmla="*/ 617 w 617"/>
                <a:gd name="T67" fmla="*/ 0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7" h="1238">
                  <a:moveTo>
                    <a:pt x="617" y="0"/>
                  </a:moveTo>
                  <a:lnTo>
                    <a:pt x="617" y="1238"/>
                  </a:lnTo>
                  <a:lnTo>
                    <a:pt x="554" y="1235"/>
                  </a:lnTo>
                  <a:lnTo>
                    <a:pt x="493" y="1225"/>
                  </a:lnTo>
                  <a:lnTo>
                    <a:pt x="434" y="1210"/>
                  </a:lnTo>
                  <a:lnTo>
                    <a:pt x="376" y="1190"/>
                  </a:lnTo>
                  <a:lnTo>
                    <a:pt x="322" y="1164"/>
                  </a:lnTo>
                  <a:lnTo>
                    <a:pt x="272" y="1133"/>
                  </a:lnTo>
                  <a:lnTo>
                    <a:pt x="224" y="1097"/>
                  </a:lnTo>
                  <a:lnTo>
                    <a:pt x="180" y="1057"/>
                  </a:lnTo>
                  <a:lnTo>
                    <a:pt x="141" y="1013"/>
                  </a:lnTo>
                  <a:lnTo>
                    <a:pt x="105" y="965"/>
                  </a:lnTo>
                  <a:lnTo>
                    <a:pt x="74" y="914"/>
                  </a:lnTo>
                  <a:lnTo>
                    <a:pt x="48" y="860"/>
                  </a:lnTo>
                  <a:lnTo>
                    <a:pt x="27" y="804"/>
                  </a:lnTo>
                  <a:lnTo>
                    <a:pt x="12" y="744"/>
                  </a:lnTo>
                  <a:lnTo>
                    <a:pt x="3" y="682"/>
                  </a:lnTo>
                  <a:lnTo>
                    <a:pt x="0" y="619"/>
                  </a:lnTo>
                  <a:lnTo>
                    <a:pt x="3" y="556"/>
                  </a:lnTo>
                  <a:lnTo>
                    <a:pt x="12" y="494"/>
                  </a:lnTo>
                  <a:lnTo>
                    <a:pt x="27" y="435"/>
                  </a:lnTo>
                  <a:lnTo>
                    <a:pt x="48" y="378"/>
                  </a:lnTo>
                  <a:lnTo>
                    <a:pt x="74" y="324"/>
                  </a:lnTo>
                  <a:lnTo>
                    <a:pt x="105" y="274"/>
                  </a:lnTo>
                  <a:lnTo>
                    <a:pt x="141" y="225"/>
                  </a:lnTo>
                  <a:lnTo>
                    <a:pt x="180" y="181"/>
                  </a:lnTo>
                  <a:lnTo>
                    <a:pt x="224" y="142"/>
                  </a:lnTo>
                  <a:lnTo>
                    <a:pt x="272" y="106"/>
                  </a:lnTo>
                  <a:lnTo>
                    <a:pt x="322" y="75"/>
                  </a:lnTo>
                  <a:lnTo>
                    <a:pt x="376" y="49"/>
                  </a:lnTo>
                  <a:lnTo>
                    <a:pt x="434" y="28"/>
                  </a:lnTo>
                  <a:lnTo>
                    <a:pt x="493" y="13"/>
                  </a:lnTo>
                  <a:lnTo>
                    <a:pt x="554" y="3"/>
                  </a:lnTo>
                  <a:lnTo>
                    <a:pt x="6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05" name="Freeform 179">
              <a:extLst>
                <a:ext uri="{FF2B5EF4-FFF2-40B4-BE49-F238E27FC236}">
                  <a16:creationId xmlns:a16="http://schemas.microsoft.com/office/drawing/2014/main" id="{0925A0AC-5DEB-416C-97B3-B93783498F7E}"/>
                </a:ext>
              </a:extLst>
            </p:cNvPr>
            <p:cNvSpPr>
              <a:spLocks/>
            </p:cNvSpPr>
            <p:nvPr/>
          </p:nvSpPr>
          <p:spPr bwMode="auto">
            <a:xfrm>
              <a:off x="408" y="1495"/>
              <a:ext cx="61" cy="95"/>
            </a:xfrm>
            <a:custGeom>
              <a:avLst/>
              <a:gdLst>
                <a:gd name="T0" fmla="*/ 276 w 484"/>
                <a:gd name="T1" fmla="*/ 0 h 765"/>
                <a:gd name="T2" fmla="*/ 279 w 484"/>
                <a:gd name="T3" fmla="*/ 4 h 765"/>
                <a:gd name="T4" fmla="*/ 280 w 484"/>
                <a:gd name="T5" fmla="*/ 11 h 765"/>
                <a:gd name="T6" fmla="*/ 279 w 484"/>
                <a:gd name="T7" fmla="*/ 23 h 765"/>
                <a:gd name="T8" fmla="*/ 245 w 484"/>
                <a:gd name="T9" fmla="*/ 307 h 765"/>
                <a:gd name="T10" fmla="*/ 455 w 484"/>
                <a:gd name="T11" fmla="*/ 307 h 765"/>
                <a:gd name="T12" fmla="*/ 468 w 484"/>
                <a:gd name="T13" fmla="*/ 309 h 765"/>
                <a:gd name="T14" fmla="*/ 477 w 484"/>
                <a:gd name="T15" fmla="*/ 313 h 765"/>
                <a:gd name="T16" fmla="*/ 482 w 484"/>
                <a:gd name="T17" fmla="*/ 319 h 765"/>
                <a:gd name="T18" fmla="*/ 484 w 484"/>
                <a:gd name="T19" fmla="*/ 327 h 765"/>
                <a:gd name="T20" fmla="*/ 483 w 484"/>
                <a:gd name="T21" fmla="*/ 337 h 765"/>
                <a:gd name="T22" fmla="*/ 477 w 484"/>
                <a:gd name="T23" fmla="*/ 348 h 765"/>
                <a:gd name="T24" fmla="*/ 195 w 484"/>
                <a:gd name="T25" fmla="*/ 751 h 765"/>
                <a:gd name="T26" fmla="*/ 188 w 484"/>
                <a:gd name="T27" fmla="*/ 760 h 765"/>
                <a:gd name="T28" fmla="*/ 182 w 484"/>
                <a:gd name="T29" fmla="*/ 765 h 765"/>
                <a:gd name="T30" fmla="*/ 178 w 484"/>
                <a:gd name="T31" fmla="*/ 765 h 765"/>
                <a:gd name="T32" fmla="*/ 175 w 484"/>
                <a:gd name="T33" fmla="*/ 762 h 765"/>
                <a:gd name="T34" fmla="*/ 174 w 484"/>
                <a:gd name="T35" fmla="*/ 754 h 765"/>
                <a:gd name="T36" fmla="*/ 175 w 484"/>
                <a:gd name="T37" fmla="*/ 743 h 765"/>
                <a:gd name="T38" fmla="*/ 212 w 484"/>
                <a:gd name="T39" fmla="*/ 409 h 765"/>
                <a:gd name="T40" fmla="*/ 29 w 484"/>
                <a:gd name="T41" fmla="*/ 409 h 765"/>
                <a:gd name="T42" fmla="*/ 17 w 484"/>
                <a:gd name="T43" fmla="*/ 407 h 765"/>
                <a:gd name="T44" fmla="*/ 8 w 484"/>
                <a:gd name="T45" fmla="*/ 403 h 765"/>
                <a:gd name="T46" fmla="*/ 2 w 484"/>
                <a:gd name="T47" fmla="*/ 397 h 765"/>
                <a:gd name="T48" fmla="*/ 0 w 484"/>
                <a:gd name="T49" fmla="*/ 389 h 765"/>
                <a:gd name="T50" fmla="*/ 2 w 484"/>
                <a:gd name="T51" fmla="*/ 379 h 765"/>
                <a:gd name="T52" fmla="*/ 8 w 484"/>
                <a:gd name="T53" fmla="*/ 368 h 765"/>
                <a:gd name="T54" fmla="*/ 259 w 484"/>
                <a:gd name="T55" fmla="*/ 15 h 765"/>
                <a:gd name="T56" fmla="*/ 266 w 484"/>
                <a:gd name="T57" fmla="*/ 6 h 765"/>
                <a:gd name="T58" fmla="*/ 272 w 484"/>
                <a:gd name="T59" fmla="*/ 1 h 765"/>
                <a:gd name="T60" fmla="*/ 276 w 484"/>
                <a:gd name="T61"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4" h="765">
                  <a:moveTo>
                    <a:pt x="276" y="0"/>
                  </a:moveTo>
                  <a:lnTo>
                    <a:pt x="279" y="4"/>
                  </a:lnTo>
                  <a:lnTo>
                    <a:pt x="280" y="11"/>
                  </a:lnTo>
                  <a:lnTo>
                    <a:pt x="279" y="23"/>
                  </a:lnTo>
                  <a:lnTo>
                    <a:pt x="245" y="307"/>
                  </a:lnTo>
                  <a:lnTo>
                    <a:pt x="455" y="307"/>
                  </a:lnTo>
                  <a:lnTo>
                    <a:pt x="468" y="309"/>
                  </a:lnTo>
                  <a:lnTo>
                    <a:pt x="477" y="313"/>
                  </a:lnTo>
                  <a:lnTo>
                    <a:pt x="482" y="319"/>
                  </a:lnTo>
                  <a:lnTo>
                    <a:pt x="484" y="327"/>
                  </a:lnTo>
                  <a:lnTo>
                    <a:pt x="483" y="337"/>
                  </a:lnTo>
                  <a:lnTo>
                    <a:pt x="477" y="348"/>
                  </a:lnTo>
                  <a:lnTo>
                    <a:pt x="195" y="751"/>
                  </a:lnTo>
                  <a:lnTo>
                    <a:pt x="188" y="760"/>
                  </a:lnTo>
                  <a:lnTo>
                    <a:pt x="182" y="765"/>
                  </a:lnTo>
                  <a:lnTo>
                    <a:pt x="178" y="765"/>
                  </a:lnTo>
                  <a:lnTo>
                    <a:pt x="175" y="762"/>
                  </a:lnTo>
                  <a:lnTo>
                    <a:pt x="174" y="754"/>
                  </a:lnTo>
                  <a:lnTo>
                    <a:pt x="175" y="743"/>
                  </a:lnTo>
                  <a:lnTo>
                    <a:pt x="212" y="409"/>
                  </a:lnTo>
                  <a:lnTo>
                    <a:pt x="29" y="409"/>
                  </a:lnTo>
                  <a:lnTo>
                    <a:pt x="17" y="407"/>
                  </a:lnTo>
                  <a:lnTo>
                    <a:pt x="8" y="403"/>
                  </a:lnTo>
                  <a:lnTo>
                    <a:pt x="2" y="397"/>
                  </a:lnTo>
                  <a:lnTo>
                    <a:pt x="0" y="389"/>
                  </a:lnTo>
                  <a:lnTo>
                    <a:pt x="2" y="379"/>
                  </a:lnTo>
                  <a:lnTo>
                    <a:pt x="8" y="368"/>
                  </a:lnTo>
                  <a:lnTo>
                    <a:pt x="259" y="15"/>
                  </a:lnTo>
                  <a:lnTo>
                    <a:pt x="266" y="6"/>
                  </a:lnTo>
                  <a:lnTo>
                    <a:pt x="272" y="1"/>
                  </a:lnTo>
                  <a:lnTo>
                    <a:pt x="276"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06" name="Freeform 180">
              <a:extLst>
                <a:ext uri="{FF2B5EF4-FFF2-40B4-BE49-F238E27FC236}">
                  <a16:creationId xmlns:a16="http://schemas.microsoft.com/office/drawing/2014/main" id="{08769460-9FCC-4662-AA71-65EF95728B4E}"/>
                </a:ext>
              </a:extLst>
            </p:cNvPr>
            <p:cNvSpPr>
              <a:spLocks/>
            </p:cNvSpPr>
            <p:nvPr/>
          </p:nvSpPr>
          <p:spPr bwMode="auto">
            <a:xfrm>
              <a:off x="437" y="1323"/>
              <a:ext cx="164" cy="65"/>
            </a:xfrm>
            <a:custGeom>
              <a:avLst/>
              <a:gdLst>
                <a:gd name="T0" fmla="*/ 0 w 1312"/>
                <a:gd name="T1" fmla="*/ 0 h 516"/>
                <a:gd name="T2" fmla="*/ 981 w 1312"/>
                <a:gd name="T3" fmla="*/ 0 h 516"/>
                <a:gd name="T4" fmla="*/ 1011 w 1312"/>
                <a:gd name="T5" fmla="*/ 2 h 516"/>
                <a:gd name="T6" fmla="*/ 1040 w 1312"/>
                <a:gd name="T7" fmla="*/ 9 h 516"/>
                <a:gd name="T8" fmla="*/ 1068 w 1312"/>
                <a:gd name="T9" fmla="*/ 20 h 516"/>
                <a:gd name="T10" fmla="*/ 1094 w 1312"/>
                <a:gd name="T11" fmla="*/ 34 h 516"/>
                <a:gd name="T12" fmla="*/ 1117 w 1312"/>
                <a:gd name="T13" fmla="*/ 52 h 516"/>
                <a:gd name="T14" fmla="*/ 1138 w 1312"/>
                <a:gd name="T15" fmla="*/ 73 h 516"/>
                <a:gd name="T16" fmla="*/ 1155 w 1312"/>
                <a:gd name="T17" fmla="*/ 97 h 516"/>
                <a:gd name="T18" fmla="*/ 1170 w 1312"/>
                <a:gd name="T19" fmla="*/ 125 h 516"/>
                <a:gd name="T20" fmla="*/ 1308 w 1312"/>
                <a:gd name="T21" fmla="*/ 444 h 516"/>
                <a:gd name="T22" fmla="*/ 1312 w 1312"/>
                <a:gd name="T23" fmla="*/ 459 h 516"/>
                <a:gd name="T24" fmla="*/ 1312 w 1312"/>
                <a:gd name="T25" fmla="*/ 473 h 516"/>
                <a:gd name="T26" fmla="*/ 1308 w 1312"/>
                <a:gd name="T27" fmla="*/ 487 h 516"/>
                <a:gd name="T28" fmla="*/ 1300 w 1312"/>
                <a:gd name="T29" fmla="*/ 498 h 516"/>
                <a:gd name="T30" fmla="*/ 1289 w 1312"/>
                <a:gd name="T31" fmla="*/ 508 h 516"/>
                <a:gd name="T32" fmla="*/ 1276 w 1312"/>
                <a:gd name="T33" fmla="*/ 514 h 516"/>
                <a:gd name="T34" fmla="*/ 1261 w 1312"/>
                <a:gd name="T35" fmla="*/ 516 h 516"/>
                <a:gd name="T36" fmla="*/ 0 w 1312"/>
                <a:gd name="T37" fmla="*/ 516 h 516"/>
                <a:gd name="T38" fmla="*/ 0 w 1312"/>
                <a:gd name="T39"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2" h="516">
                  <a:moveTo>
                    <a:pt x="0" y="0"/>
                  </a:moveTo>
                  <a:lnTo>
                    <a:pt x="981" y="0"/>
                  </a:lnTo>
                  <a:lnTo>
                    <a:pt x="1011" y="2"/>
                  </a:lnTo>
                  <a:lnTo>
                    <a:pt x="1040" y="9"/>
                  </a:lnTo>
                  <a:lnTo>
                    <a:pt x="1068" y="20"/>
                  </a:lnTo>
                  <a:lnTo>
                    <a:pt x="1094" y="34"/>
                  </a:lnTo>
                  <a:lnTo>
                    <a:pt x="1117" y="52"/>
                  </a:lnTo>
                  <a:lnTo>
                    <a:pt x="1138" y="73"/>
                  </a:lnTo>
                  <a:lnTo>
                    <a:pt x="1155" y="97"/>
                  </a:lnTo>
                  <a:lnTo>
                    <a:pt x="1170" y="125"/>
                  </a:lnTo>
                  <a:lnTo>
                    <a:pt x="1308" y="444"/>
                  </a:lnTo>
                  <a:lnTo>
                    <a:pt x="1312" y="459"/>
                  </a:lnTo>
                  <a:lnTo>
                    <a:pt x="1312" y="473"/>
                  </a:lnTo>
                  <a:lnTo>
                    <a:pt x="1308" y="487"/>
                  </a:lnTo>
                  <a:lnTo>
                    <a:pt x="1300" y="498"/>
                  </a:lnTo>
                  <a:lnTo>
                    <a:pt x="1289" y="508"/>
                  </a:lnTo>
                  <a:lnTo>
                    <a:pt x="1276" y="514"/>
                  </a:lnTo>
                  <a:lnTo>
                    <a:pt x="1261" y="516"/>
                  </a:lnTo>
                  <a:lnTo>
                    <a:pt x="0" y="516"/>
                  </a:lnTo>
                  <a:lnTo>
                    <a:pt x="0" y="0"/>
                  </a:lnTo>
                  <a:close/>
                </a:path>
              </a:pathLst>
            </a:custGeom>
            <a:solidFill>
              <a:srgbClr val="5D647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07" name="Freeform 181">
              <a:extLst>
                <a:ext uri="{FF2B5EF4-FFF2-40B4-BE49-F238E27FC236}">
                  <a16:creationId xmlns:a16="http://schemas.microsoft.com/office/drawing/2014/main" id="{EAEB9278-9431-42BE-A51D-28DE3ADDBAF2}"/>
                </a:ext>
              </a:extLst>
            </p:cNvPr>
            <p:cNvSpPr>
              <a:spLocks/>
            </p:cNvSpPr>
            <p:nvPr/>
          </p:nvSpPr>
          <p:spPr bwMode="auto">
            <a:xfrm>
              <a:off x="263" y="1362"/>
              <a:ext cx="348" cy="32"/>
            </a:xfrm>
            <a:custGeom>
              <a:avLst/>
              <a:gdLst>
                <a:gd name="T0" fmla="*/ 103 w 2781"/>
                <a:gd name="T1" fmla="*/ 0 h 257"/>
                <a:gd name="T2" fmla="*/ 2678 w 2781"/>
                <a:gd name="T3" fmla="*/ 0 h 257"/>
                <a:gd name="T4" fmla="*/ 2702 w 2781"/>
                <a:gd name="T5" fmla="*/ 2 h 257"/>
                <a:gd name="T6" fmla="*/ 2723 w 2781"/>
                <a:gd name="T7" fmla="*/ 10 h 257"/>
                <a:gd name="T8" fmla="*/ 2742 w 2781"/>
                <a:gd name="T9" fmla="*/ 22 h 257"/>
                <a:gd name="T10" fmla="*/ 2758 w 2781"/>
                <a:gd name="T11" fmla="*/ 38 h 257"/>
                <a:gd name="T12" fmla="*/ 2770 w 2781"/>
                <a:gd name="T13" fmla="*/ 57 h 257"/>
                <a:gd name="T14" fmla="*/ 2778 w 2781"/>
                <a:gd name="T15" fmla="*/ 80 h 257"/>
                <a:gd name="T16" fmla="*/ 2781 w 2781"/>
                <a:gd name="T17" fmla="*/ 103 h 257"/>
                <a:gd name="T18" fmla="*/ 2781 w 2781"/>
                <a:gd name="T19" fmla="*/ 155 h 257"/>
                <a:gd name="T20" fmla="*/ 2778 w 2781"/>
                <a:gd name="T21" fmla="*/ 178 h 257"/>
                <a:gd name="T22" fmla="*/ 2770 w 2781"/>
                <a:gd name="T23" fmla="*/ 200 h 257"/>
                <a:gd name="T24" fmla="*/ 2758 w 2781"/>
                <a:gd name="T25" fmla="*/ 219 h 257"/>
                <a:gd name="T26" fmla="*/ 2742 w 2781"/>
                <a:gd name="T27" fmla="*/ 235 h 257"/>
                <a:gd name="T28" fmla="*/ 2723 w 2781"/>
                <a:gd name="T29" fmla="*/ 247 h 257"/>
                <a:gd name="T30" fmla="*/ 2702 w 2781"/>
                <a:gd name="T31" fmla="*/ 255 h 257"/>
                <a:gd name="T32" fmla="*/ 2678 w 2781"/>
                <a:gd name="T33" fmla="*/ 257 h 257"/>
                <a:gd name="T34" fmla="*/ 103 w 2781"/>
                <a:gd name="T35" fmla="*/ 257 h 257"/>
                <a:gd name="T36" fmla="*/ 79 w 2781"/>
                <a:gd name="T37" fmla="*/ 255 h 257"/>
                <a:gd name="T38" fmla="*/ 58 w 2781"/>
                <a:gd name="T39" fmla="*/ 247 h 257"/>
                <a:gd name="T40" fmla="*/ 38 w 2781"/>
                <a:gd name="T41" fmla="*/ 235 h 257"/>
                <a:gd name="T42" fmla="*/ 23 w 2781"/>
                <a:gd name="T43" fmla="*/ 219 h 257"/>
                <a:gd name="T44" fmla="*/ 10 w 2781"/>
                <a:gd name="T45" fmla="*/ 200 h 257"/>
                <a:gd name="T46" fmla="*/ 3 w 2781"/>
                <a:gd name="T47" fmla="*/ 178 h 257"/>
                <a:gd name="T48" fmla="*/ 0 w 2781"/>
                <a:gd name="T49" fmla="*/ 155 h 257"/>
                <a:gd name="T50" fmla="*/ 0 w 2781"/>
                <a:gd name="T51" fmla="*/ 103 h 257"/>
                <a:gd name="T52" fmla="*/ 3 w 2781"/>
                <a:gd name="T53" fmla="*/ 80 h 257"/>
                <a:gd name="T54" fmla="*/ 10 w 2781"/>
                <a:gd name="T55" fmla="*/ 57 h 257"/>
                <a:gd name="T56" fmla="*/ 23 w 2781"/>
                <a:gd name="T57" fmla="*/ 38 h 257"/>
                <a:gd name="T58" fmla="*/ 38 w 2781"/>
                <a:gd name="T59" fmla="*/ 22 h 257"/>
                <a:gd name="T60" fmla="*/ 58 w 2781"/>
                <a:gd name="T61" fmla="*/ 10 h 257"/>
                <a:gd name="T62" fmla="*/ 79 w 2781"/>
                <a:gd name="T63" fmla="*/ 2 h 257"/>
                <a:gd name="T64" fmla="*/ 103 w 2781"/>
                <a:gd name="T65"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1" h="257">
                  <a:moveTo>
                    <a:pt x="103" y="0"/>
                  </a:moveTo>
                  <a:lnTo>
                    <a:pt x="2678" y="0"/>
                  </a:lnTo>
                  <a:lnTo>
                    <a:pt x="2702" y="2"/>
                  </a:lnTo>
                  <a:lnTo>
                    <a:pt x="2723" y="10"/>
                  </a:lnTo>
                  <a:lnTo>
                    <a:pt x="2742" y="22"/>
                  </a:lnTo>
                  <a:lnTo>
                    <a:pt x="2758" y="38"/>
                  </a:lnTo>
                  <a:lnTo>
                    <a:pt x="2770" y="57"/>
                  </a:lnTo>
                  <a:lnTo>
                    <a:pt x="2778" y="80"/>
                  </a:lnTo>
                  <a:lnTo>
                    <a:pt x="2781" y="103"/>
                  </a:lnTo>
                  <a:lnTo>
                    <a:pt x="2781" y="155"/>
                  </a:lnTo>
                  <a:lnTo>
                    <a:pt x="2778" y="178"/>
                  </a:lnTo>
                  <a:lnTo>
                    <a:pt x="2770" y="200"/>
                  </a:lnTo>
                  <a:lnTo>
                    <a:pt x="2758" y="219"/>
                  </a:lnTo>
                  <a:lnTo>
                    <a:pt x="2742" y="235"/>
                  </a:lnTo>
                  <a:lnTo>
                    <a:pt x="2723" y="247"/>
                  </a:lnTo>
                  <a:lnTo>
                    <a:pt x="2702" y="255"/>
                  </a:lnTo>
                  <a:lnTo>
                    <a:pt x="2678" y="257"/>
                  </a:lnTo>
                  <a:lnTo>
                    <a:pt x="103" y="257"/>
                  </a:lnTo>
                  <a:lnTo>
                    <a:pt x="79" y="255"/>
                  </a:lnTo>
                  <a:lnTo>
                    <a:pt x="58" y="247"/>
                  </a:lnTo>
                  <a:lnTo>
                    <a:pt x="38" y="235"/>
                  </a:lnTo>
                  <a:lnTo>
                    <a:pt x="23" y="219"/>
                  </a:lnTo>
                  <a:lnTo>
                    <a:pt x="10" y="200"/>
                  </a:lnTo>
                  <a:lnTo>
                    <a:pt x="3" y="178"/>
                  </a:lnTo>
                  <a:lnTo>
                    <a:pt x="0" y="155"/>
                  </a:lnTo>
                  <a:lnTo>
                    <a:pt x="0" y="103"/>
                  </a:lnTo>
                  <a:lnTo>
                    <a:pt x="3" y="80"/>
                  </a:lnTo>
                  <a:lnTo>
                    <a:pt x="10" y="57"/>
                  </a:lnTo>
                  <a:lnTo>
                    <a:pt x="23" y="38"/>
                  </a:lnTo>
                  <a:lnTo>
                    <a:pt x="38" y="22"/>
                  </a:lnTo>
                  <a:lnTo>
                    <a:pt x="58" y="10"/>
                  </a:lnTo>
                  <a:lnTo>
                    <a:pt x="79" y="2"/>
                  </a:lnTo>
                  <a:lnTo>
                    <a:pt x="103"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408" name="Group 184">
            <a:extLst>
              <a:ext uri="{FF2B5EF4-FFF2-40B4-BE49-F238E27FC236}">
                <a16:creationId xmlns:a16="http://schemas.microsoft.com/office/drawing/2014/main" id="{27E3B8E1-BE2A-4C39-8323-1A67FAA30929}"/>
              </a:ext>
            </a:extLst>
          </p:cNvPr>
          <p:cNvGrpSpPr>
            <a:grpSpLocks noChangeAspect="1"/>
          </p:cNvGrpSpPr>
          <p:nvPr/>
        </p:nvGrpSpPr>
        <p:grpSpPr bwMode="auto">
          <a:xfrm>
            <a:off x="1482116" y="2773463"/>
            <a:ext cx="484012" cy="309393"/>
            <a:chOff x="947" y="1398"/>
            <a:chExt cx="413" cy="264"/>
          </a:xfrm>
        </p:grpSpPr>
        <p:sp>
          <p:nvSpPr>
            <p:cNvPr id="409" name="Freeform 186">
              <a:extLst>
                <a:ext uri="{FF2B5EF4-FFF2-40B4-BE49-F238E27FC236}">
                  <a16:creationId xmlns:a16="http://schemas.microsoft.com/office/drawing/2014/main" id="{18BE99F2-5A0F-4728-94A0-0B494FE0B885}"/>
                </a:ext>
              </a:extLst>
            </p:cNvPr>
            <p:cNvSpPr>
              <a:spLocks/>
            </p:cNvSpPr>
            <p:nvPr/>
          </p:nvSpPr>
          <p:spPr bwMode="auto">
            <a:xfrm>
              <a:off x="1077" y="1398"/>
              <a:ext cx="50" cy="71"/>
            </a:xfrm>
            <a:custGeom>
              <a:avLst/>
              <a:gdLst>
                <a:gd name="T0" fmla="*/ 197 w 404"/>
                <a:gd name="T1" fmla="*/ 0 h 568"/>
                <a:gd name="T2" fmla="*/ 232 w 404"/>
                <a:gd name="T3" fmla="*/ 3 h 568"/>
                <a:gd name="T4" fmla="*/ 263 w 404"/>
                <a:gd name="T5" fmla="*/ 11 h 568"/>
                <a:gd name="T6" fmla="*/ 293 w 404"/>
                <a:gd name="T7" fmla="*/ 23 h 568"/>
                <a:gd name="T8" fmla="*/ 320 w 404"/>
                <a:gd name="T9" fmla="*/ 40 h 568"/>
                <a:gd name="T10" fmla="*/ 344 w 404"/>
                <a:gd name="T11" fmla="*/ 61 h 568"/>
                <a:gd name="T12" fmla="*/ 365 w 404"/>
                <a:gd name="T13" fmla="*/ 85 h 568"/>
                <a:gd name="T14" fmla="*/ 381 w 404"/>
                <a:gd name="T15" fmla="*/ 112 h 568"/>
                <a:gd name="T16" fmla="*/ 394 w 404"/>
                <a:gd name="T17" fmla="*/ 141 h 568"/>
                <a:gd name="T18" fmla="*/ 402 w 404"/>
                <a:gd name="T19" fmla="*/ 173 h 568"/>
                <a:gd name="T20" fmla="*/ 404 w 404"/>
                <a:gd name="T21" fmla="*/ 206 h 568"/>
                <a:gd name="T22" fmla="*/ 404 w 404"/>
                <a:gd name="T23" fmla="*/ 517 h 568"/>
                <a:gd name="T24" fmla="*/ 402 w 404"/>
                <a:gd name="T25" fmla="*/ 533 h 568"/>
                <a:gd name="T26" fmla="*/ 394 w 404"/>
                <a:gd name="T27" fmla="*/ 547 h 568"/>
                <a:gd name="T28" fmla="*/ 383 w 404"/>
                <a:gd name="T29" fmla="*/ 558 h 568"/>
                <a:gd name="T30" fmla="*/ 369 w 404"/>
                <a:gd name="T31" fmla="*/ 565 h 568"/>
                <a:gd name="T32" fmla="*/ 353 w 404"/>
                <a:gd name="T33" fmla="*/ 568 h 568"/>
                <a:gd name="T34" fmla="*/ 337 w 404"/>
                <a:gd name="T35" fmla="*/ 565 h 568"/>
                <a:gd name="T36" fmla="*/ 322 w 404"/>
                <a:gd name="T37" fmla="*/ 558 h 568"/>
                <a:gd name="T38" fmla="*/ 311 w 404"/>
                <a:gd name="T39" fmla="*/ 547 h 568"/>
                <a:gd name="T40" fmla="*/ 304 w 404"/>
                <a:gd name="T41" fmla="*/ 533 h 568"/>
                <a:gd name="T42" fmla="*/ 301 w 404"/>
                <a:gd name="T43" fmla="*/ 517 h 568"/>
                <a:gd name="T44" fmla="*/ 301 w 404"/>
                <a:gd name="T45" fmla="*/ 455 h 568"/>
                <a:gd name="T46" fmla="*/ 84 w 404"/>
                <a:gd name="T47" fmla="*/ 194 h 568"/>
                <a:gd name="T48" fmla="*/ 69 w 404"/>
                <a:gd name="T49" fmla="*/ 203 h 568"/>
                <a:gd name="T50" fmla="*/ 52 w 404"/>
                <a:gd name="T51" fmla="*/ 206 h 568"/>
                <a:gd name="T52" fmla="*/ 34 w 404"/>
                <a:gd name="T53" fmla="*/ 203 h 568"/>
                <a:gd name="T54" fmla="*/ 20 w 404"/>
                <a:gd name="T55" fmla="*/ 196 h 568"/>
                <a:gd name="T56" fmla="*/ 9 w 404"/>
                <a:gd name="T57" fmla="*/ 184 h 568"/>
                <a:gd name="T58" fmla="*/ 2 w 404"/>
                <a:gd name="T59" fmla="*/ 170 h 568"/>
                <a:gd name="T60" fmla="*/ 0 w 404"/>
                <a:gd name="T61" fmla="*/ 154 h 568"/>
                <a:gd name="T62" fmla="*/ 3 w 404"/>
                <a:gd name="T63" fmla="*/ 138 h 568"/>
                <a:gd name="T64" fmla="*/ 16 w 404"/>
                <a:gd name="T65" fmla="*/ 108 h 568"/>
                <a:gd name="T66" fmla="*/ 33 w 404"/>
                <a:gd name="T67" fmla="*/ 82 h 568"/>
                <a:gd name="T68" fmla="*/ 54 w 404"/>
                <a:gd name="T69" fmla="*/ 58 h 568"/>
                <a:gd name="T70" fmla="*/ 78 w 404"/>
                <a:gd name="T71" fmla="*/ 38 h 568"/>
                <a:gd name="T72" fmla="*/ 105 w 404"/>
                <a:gd name="T73" fmla="*/ 22 h 568"/>
                <a:gd name="T74" fmla="*/ 134 w 404"/>
                <a:gd name="T75" fmla="*/ 10 h 568"/>
                <a:gd name="T76" fmla="*/ 165 w 404"/>
                <a:gd name="T77" fmla="*/ 3 h 568"/>
                <a:gd name="T78" fmla="*/ 197 w 404"/>
                <a:gd name="T7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4" h="568">
                  <a:moveTo>
                    <a:pt x="197" y="0"/>
                  </a:moveTo>
                  <a:lnTo>
                    <a:pt x="232" y="3"/>
                  </a:lnTo>
                  <a:lnTo>
                    <a:pt x="263" y="11"/>
                  </a:lnTo>
                  <a:lnTo>
                    <a:pt x="293" y="23"/>
                  </a:lnTo>
                  <a:lnTo>
                    <a:pt x="320" y="40"/>
                  </a:lnTo>
                  <a:lnTo>
                    <a:pt x="344" y="61"/>
                  </a:lnTo>
                  <a:lnTo>
                    <a:pt x="365" y="85"/>
                  </a:lnTo>
                  <a:lnTo>
                    <a:pt x="381" y="112"/>
                  </a:lnTo>
                  <a:lnTo>
                    <a:pt x="394" y="141"/>
                  </a:lnTo>
                  <a:lnTo>
                    <a:pt x="402" y="173"/>
                  </a:lnTo>
                  <a:lnTo>
                    <a:pt x="404" y="206"/>
                  </a:lnTo>
                  <a:lnTo>
                    <a:pt x="404" y="517"/>
                  </a:lnTo>
                  <a:lnTo>
                    <a:pt x="402" y="533"/>
                  </a:lnTo>
                  <a:lnTo>
                    <a:pt x="394" y="547"/>
                  </a:lnTo>
                  <a:lnTo>
                    <a:pt x="383" y="558"/>
                  </a:lnTo>
                  <a:lnTo>
                    <a:pt x="369" y="565"/>
                  </a:lnTo>
                  <a:lnTo>
                    <a:pt x="353" y="568"/>
                  </a:lnTo>
                  <a:lnTo>
                    <a:pt x="337" y="565"/>
                  </a:lnTo>
                  <a:lnTo>
                    <a:pt x="322" y="558"/>
                  </a:lnTo>
                  <a:lnTo>
                    <a:pt x="311" y="547"/>
                  </a:lnTo>
                  <a:lnTo>
                    <a:pt x="304" y="533"/>
                  </a:lnTo>
                  <a:lnTo>
                    <a:pt x="301" y="517"/>
                  </a:lnTo>
                  <a:lnTo>
                    <a:pt x="301" y="455"/>
                  </a:lnTo>
                  <a:lnTo>
                    <a:pt x="84" y="194"/>
                  </a:lnTo>
                  <a:lnTo>
                    <a:pt x="69" y="203"/>
                  </a:lnTo>
                  <a:lnTo>
                    <a:pt x="52" y="206"/>
                  </a:lnTo>
                  <a:lnTo>
                    <a:pt x="34" y="203"/>
                  </a:lnTo>
                  <a:lnTo>
                    <a:pt x="20" y="196"/>
                  </a:lnTo>
                  <a:lnTo>
                    <a:pt x="9" y="184"/>
                  </a:lnTo>
                  <a:lnTo>
                    <a:pt x="2" y="170"/>
                  </a:lnTo>
                  <a:lnTo>
                    <a:pt x="0" y="154"/>
                  </a:lnTo>
                  <a:lnTo>
                    <a:pt x="3" y="138"/>
                  </a:lnTo>
                  <a:lnTo>
                    <a:pt x="16" y="108"/>
                  </a:lnTo>
                  <a:lnTo>
                    <a:pt x="33" y="82"/>
                  </a:lnTo>
                  <a:lnTo>
                    <a:pt x="54" y="58"/>
                  </a:lnTo>
                  <a:lnTo>
                    <a:pt x="78" y="38"/>
                  </a:lnTo>
                  <a:lnTo>
                    <a:pt x="105" y="22"/>
                  </a:lnTo>
                  <a:lnTo>
                    <a:pt x="134" y="10"/>
                  </a:lnTo>
                  <a:lnTo>
                    <a:pt x="165" y="3"/>
                  </a:lnTo>
                  <a:lnTo>
                    <a:pt x="197"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10" name="Freeform 187">
              <a:extLst>
                <a:ext uri="{FF2B5EF4-FFF2-40B4-BE49-F238E27FC236}">
                  <a16:creationId xmlns:a16="http://schemas.microsoft.com/office/drawing/2014/main" id="{19DB7396-1141-4C77-858D-549771246E33}"/>
                </a:ext>
              </a:extLst>
            </p:cNvPr>
            <p:cNvSpPr>
              <a:spLocks/>
            </p:cNvSpPr>
            <p:nvPr/>
          </p:nvSpPr>
          <p:spPr bwMode="auto">
            <a:xfrm>
              <a:off x="968" y="1410"/>
              <a:ext cx="159" cy="155"/>
            </a:xfrm>
            <a:custGeom>
              <a:avLst/>
              <a:gdLst>
                <a:gd name="T0" fmla="*/ 915 w 1276"/>
                <a:gd name="T1" fmla="*/ 0 h 1240"/>
                <a:gd name="T2" fmla="*/ 960 w 1276"/>
                <a:gd name="T3" fmla="*/ 3 h 1240"/>
                <a:gd name="T4" fmla="*/ 1003 w 1276"/>
                <a:gd name="T5" fmla="*/ 11 h 1240"/>
                <a:gd name="T6" fmla="*/ 1045 w 1276"/>
                <a:gd name="T7" fmla="*/ 25 h 1240"/>
                <a:gd name="T8" fmla="*/ 1085 w 1276"/>
                <a:gd name="T9" fmla="*/ 43 h 1240"/>
                <a:gd name="T10" fmla="*/ 1122 w 1276"/>
                <a:gd name="T11" fmla="*/ 65 h 1240"/>
                <a:gd name="T12" fmla="*/ 1155 w 1276"/>
                <a:gd name="T13" fmla="*/ 92 h 1240"/>
                <a:gd name="T14" fmla="*/ 1185 w 1276"/>
                <a:gd name="T15" fmla="*/ 122 h 1240"/>
                <a:gd name="T16" fmla="*/ 1212 w 1276"/>
                <a:gd name="T17" fmla="*/ 155 h 1240"/>
                <a:gd name="T18" fmla="*/ 1234 w 1276"/>
                <a:gd name="T19" fmla="*/ 193 h 1240"/>
                <a:gd name="T20" fmla="*/ 1252 w 1276"/>
                <a:gd name="T21" fmla="*/ 232 h 1240"/>
                <a:gd name="T22" fmla="*/ 1265 w 1276"/>
                <a:gd name="T23" fmla="*/ 273 h 1240"/>
                <a:gd name="T24" fmla="*/ 1274 w 1276"/>
                <a:gd name="T25" fmla="*/ 317 h 1240"/>
                <a:gd name="T26" fmla="*/ 1276 w 1276"/>
                <a:gd name="T27" fmla="*/ 362 h 1240"/>
                <a:gd name="T28" fmla="*/ 1276 w 1276"/>
                <a:gd name="T29" fmla="*/ 1187 h 1240"/>
                <a:gd name="T30" fmla="*/ 1274 w 1276"/>
                <a:gd name="T31" fmla="*/ 1203 h 1240"/>
                <a:gd name="T32" fmla="*/ 1266 w 1276"/>
                <a:gd name="T33" fmla="*/ 1218 h 1240"/>
                <a:gd name="T34" fmla="*/ 1255 w 1276"/>
                <a:gd name="T35" fmla="*/ 1230 h 1240"/>
                <a:gd name="T36" fmla="*/ 1241 w 1276"/>
                <a:gd name="T37" fmla="*/ 1237 h 1240"/>
                <a:gd name="T38" fmla="*/ 1225 w 1276"/>
                <a:gd name="T39" fmla="*/ 1240 h 1240"/>
                <a:gd name="T40" fmla="*/ 1209 w 1276"/>
                <a:gd name="T41" fmla="*/ 1237 h 1240"/>
                <a:gd name="T42" fmla="*/ 1194 w 1276"/>
                <a:gd name="T43" fmla="*/ 1230 h 1240"/>
                <a:gd name="T44" fmla="*/ 1183 w 1276"/>
                <a:gd name="T45" fmla="*/ 1218 h 1240"/>
                <a:gd name="T46" fmla="*/ 1176 w 1276"/>
                <a:gd name="T47" fmla="*/ 1203 h 1240"/>
                <a:gd name="T48" fmla="*/ 1173 w 1276"/>
                <a:gd name="T49" fmla="*/ 1187 h 1240"/>
                <a:gd name="T50" fmla="*/ 1173 w 1276"/>
                <a:gd name="T51" fmla="*/ 1173 h 1240"/>
                <a:gd name="T52" fmla="*/ 94 w 1276"/>
                <a:gd name="T53" fmla="*/ 878 h 1240"/>
                <a:gd name="T54" fmla="*/ 76 w 1276"/>
                <a:gd name="T55" fmla="*/ 897 h 1240"/>
                <a:gd name="T56" fmla="*/ 0 w 1276"/>
                <a:gd name="T57" fmla="*/ 828 h 1240"/>
                <a:gd name="T58" fmla="*/ 662 w 1276"/>
                <a:gd name="T59" fmla="*/ 105 h 1240"/>
                <a:gd name="T60" fmla="*/ 693 w 1276"/>
                <a:gd name="T61" fmla="*/ 77 h 1240"/>
                <a:gd name="T62" fmla="*/ 726 w 1276"/>
                <a:gd name="T63" fmla="*/ 54 h 1240"/>
                <a:gd name="T64" fmla="*/ 761 w 1276"/>
                <a:gd name="T65" fmla="*/ 35 h 1240"/>
                <a:gd name="T66" fmla="*/ 797 w 1276"/>
                <a:gd name="T67" fmla="*/ 20 h 1240"/>
                <a:gd name="T68" fmla="*/ 835 w 1276"/>
                <a:gd name="T69" fmla="*/ 9 h 1240"/>
                <a:gd name="T70" fmla="*/ 875 w 1276"/>
                <a:gd name="T71" fmla="*/ 3 h 1240"/>
                <a:gd name="T72" fmla="*/ 915 w 1276"/>
                <a:gd name="T73" fmla="*/ 0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6" h="1240">
                  <a:moveTo>
                    <a:pt x="915" y="0"/>
                  </a:moveTo>
                  <a:lnTo>
                    <a:pt x="960" y="3"/>
                  </a:lnTo>
                  <a:lnTo>
                    <a:pt x="1003" y="11"/>
                  </a:lnTo>
                  <a:lnTo>
                    <a:pt x="1045" y="25"/>
                  </a:lnTo>
                  <a:lnTo>
                    <a:pt x="1085" y="43"/>
                  </a:lnTo>
                  <a:lnTo>
                    <a:pt x="1122" y="65"/>
                  </a:lnTo>
                  <a:lnTo>
                    <a:pt x="1155" y="92"/>
                  </a:lnTo>
                  <a:lnTo>
                    <a:pt x="1185" y="122"/>
                  </a:lnTo>
                  <a:lnTo>
                    <a:pt x="1212" y="155"/>
                  </a:lnTo>
                  <a:lnTo>
                    <a:pt x="1234" y="193"/>
                  </a:lnTo>
                  <a:lnTo>
                    <a:pt x="1252" y="232"/>
                  </a:lnTo>
                  <a:lnTo>
                    <a:pt x="1265" y="273"/>
                  </a:lnTo>
                  <a:lnTo>
                    <a:pt x="1274" y="317"/>
                  </a:lnTo>
                  <a:lnTo>
                    <a:pt x="1276" y="362"/>
                  </a:lnTo>
                  <a:lnTo>
                    <a:pt x="1276" y="1187"/>
                  </a:lnTo>
                  <a:lnTo>
                    <a:pt x="1274" y="1203"/>
                  </a:lnTo>
                  <a:lnTo>
                    <a:pt x="1266" y="1218"/>
                  </a:lnTo>
                  <a:lnTo>
                    <a:pt x="1255" y="1230"/>
                  </a:lnTo>
                  <a:lnTo>
                    <a:pt x="1241" y="1237"/>
                  </a:lnTo>
                  <a:lnTo>
                    <a:pt x="1225" y="1240"/>
                  </a:lnTo>
                  <a:lnTo>
                    <a:pt x="1209" y="1237"/>
                  </a:lnTo>
                  <a:lnTo>
                    <a:pt x="1194" y="1230"/>
                  </a:lnTo>
                  <a:lnTo>
                    <a:pt x="1183" y="1218"/>
                  </a:lnTo>
                  <a:lnTo>
                    <a:pt x="1176" y="1203"/>
                  </a:lnTo>
                  <a:lnTo>
                    <a:pt x="1173" y="1187"/>
                  </a:lnTo>
                  <a:lnTo>
                    <a:pt x="1173" y="1173"/>
                  </a:lnTo>
                  <a:lnTo>
                    <a:pt x="94" y="878"/>
                  </a:lnTo>
                  <a:lnTo>
                    <a:pt x="76" y="897"/>
                  </a:lnTo>
                  <a:lnTo>
                    <a:pt x="0" y="828"/>
                  </a:lnTo>
                  <a:lnTo>
                    <a:pt x="662" y="105"/>
                  </a:lnTo>
                  <a:lnTo>
                    <a:pt x="693" y="77"/>
                  </a:lnTo>
                  <a:lnTo>
                    <a:pt x="726" y="54"/>
                  </a:lnTo>
                  <a:lnTo>
                    <a:pt x="761" y="35"/>
                  </a:lnTo>
                  <a:lnTo>
                    <a:pt x="797" y="20"/>
                  </a:lnTo>
                  <a:lnTo>
                    <a:pt x="835" y="9"/>
                  </a:lnTo>
                  <a:lnTo>
                    <a:pt x="875" y="3"/>
                  </a:lnTo>
                  <a:lnTo>
                    <a:pt x="915"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11" name="Freeform 188">
              <a:extLst>
                <a:ext uri="{FF2B5EF4-FFF2-40B4-BE49-F238E27FC236}">
                  <a16:creationId xmlns:a16="http://schemas.microsoft.com/office/drawing/2014/main" id="{7B288293-28B6-4705-9970-36CFFD83DED2}"/>
                </a:ext>
              </a:extLst>
            </p:cNvPr>
            <p:cNvSpPr>
              <a:spLocks/>
            </p:cNvSpPr>
            <p:nvPr/>
          </p:nvSpPr>
          <p:spPr bwMode="auto">
            <a:xfrm>
              <a:off x="1179" y="1398"/>
              <a:ext cx="51" cy="71"/>
            </a:xfrm>
            <a:custGeom>
              <a:avLst/>
              <a:gdLst>
                <a:gd name="T0" fmla="*/ 206 w 405"/>
                <a:gd name="T1" fmla="*/ 0 h 568"/>
                <a:gd name="T2" fmla="*/ 240 w 405"/>
                <a:gd name="T3" fmla="*/ 3 h 568"/>
                <a:gd name="T4" fmla="*/ 271 w 405"/>
                <a:gd name="T5" fmla="*/ 10 h 568"/>
                <a:gd name="T6" fmla="*/ 300 w 405"/>
                <a:gd name="T7" fmla="*/ 22 h 568"/>
                <a:gd name="T8" fmla="*/ 326 w 405"/>
                <a:gd name="T9" fmla="*/ 38 h 568"/>
                <a:gd name="T10" fmla="*/ 351 w 405"/>
                <a:gd name="T11" fmla="*/ 58 h 568"/>
                <a:gd name="T12" fmla="*/ 371 w 405"/>
                <a:gd name="T13" fmla="*/ 82 h 568"/>
                <a:gd name="T14" fmla="*/ 389 w 405"/>
                <a:gd name="T15" fmla="*/ 108 h 568"/>
                <a:gd name="T16" fmla="*/ 402 w 405"/>
                <a:gd name="T17" fmla="*/ 138 h 568"/>
                <a:gd name="T18" fmla="*/ 405 w 405"/>
                <a:gd name="T19" fmla="*/ 154 h 568"/>
                <a:gd name="T20" fmla="*/ 403 w 405"/>
                <a:gd name="T21" fmla="*/ 170 h 568"/>
                <a:gd name="T22" fmla="*/ 396 w 405"/>
                <a:gd name="T23" fmla="*/ 184 h 568"/>
                <a:gd name="T24" fmla="*/ 385 w 405"/>
                <a:gd name="T25" fmla="*/ 196 h 568"/>
                <a:gd name="T26" fmla="*/ 370 w 405"/>
                <a:gd name="T27" fmla="*/ 203 h 568"/>
                <a:gd name="T28" fmla="*/ 353 w 405"/>
                <a:gd name="T29" fmla="*/ 206 h 568"/>
                <a:gd name="T30" fmla="*/ 336 w 405"/>
                <a:gd name="T31" fmla="*/ 203 h 568"/>
                <a:gd name="T32" fmla="*/ 321 w 405"/>
                <a:gd name="T33" fmla="*/ 194 h 568"/>
                <a:gd name="T34" fmla="*/ 103 w 405"/>
                <a:gd name="T35" fmla="*/ 455 h 568"/>
                <a:gd name="T36" fmla="*/ 103 w 405"/>
                <a:gd name="T37" fmla="*/ 517 h 568"/>
                <a:gd name="T38" fmla="*/ 101 w 405"/>
                <a:gd name="T39" fmla="*/ 533 h 568"/>
                <a:gd name="T40" fmla="*/ 94 w 405"/>
                <a:gd name="T41" fmla="*/ 547 h 568"/>
                <a:gd name="T42" fmla="*/ 82 w 405"/>
                <a:gd name="T43" fmla="*/ 558 h 568"/>
                <a:gd name="T44" fmla="*/ 68 w 405"/>
                <a:gd name="T45" fmla="*/ 565 h 568"/>
                <a:gd name="T46" fmla="*/ 52 w 405"/>
                <a:gd name="T47" fmla="*/ 568 h 568"/>
                <a:gd name="T48" fmla="*/ 36 w 405"/>
                <a:gd name="T49" fmla="*/ 565 h 568"/>
                <a:gd name="T50" fmla="*/ 22 w 405"/>
                <a:gd name="T51" fmla="*/ 558 h 568"/>
                <a:gd name="T52" fmla="*/ 10 w 405"/>
                <a:gd name="T53" fmla="*/ 547 h 568"/>
                <a:gd name="T54" fmla="*/ 3 w 405"/>
                <a:gd name="T55" fmla="*/ 533 h 568"/>
                <a:gd name="T56" fmla="*/ 0 w 405"/>
                <a:gd name="T57" fmla="*/ 517 h 568"/>
                <a:gd name="T58" fmla="*/ 0 w 405"/>
                <a:gd name="T59" fmla="*/ 206 h 568"/>
                <a:gd name="T60" fmla="*/ 3 w 405"/>
                <a:gd name="T61" fmla="*/ 173 h 568"/>
                <a:gd name="T62" fmla="*/ 11 w 405"/>
                <a:gd name="T63" fmla="*/ 141 h 568"/>
                <a:gd name="T64" fmla="*/ 23 w 405"/>
                <a:gd name="T65" fmla="*/ 112 h 568"/>
                <a:gd name="T66" fmla="*/ 40 w 405"/>
                <a:gd name="T67" fmla="*/ 85 h 568"/>
                <a:gd name="T68" fmla="*/ 61 w 405"/>
                <a:gd name="T69" fmla="*/ 61 h 568"/>
                <a:gd name="T70" fmla="*/ 85 w 405"/>
                <a:gd name="T71" fmla="*/ 40 h 568"/>
                <a:gd name="T72" fmla="*/ 112 w 405"/>
                <a:gd name="T73" fmla="*/ 23 h 568"/>
                <a:gd name="T74" fmla="*/ 141 w 405"/>
                <a:gd name="T75" fmla="*/ 11 h 568"/>
                <a:gd name="T76" fmla="*/ 173 w 405"/>
                <a:gd name="T77" fmla="*/ 3 h 568"/>
                <a:gd name="T78" fmla="*/ 206 w 405"/>
                <a:gd name="T7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5" h="568">
                  <a:moveTo>
                    <a:pt x="206" y="0"/>
                  </a:moveTo>
                  <a:lnTo>
                    <a:pt x="240" y="3"/>
                  </a:lnTo>
                  <a:lnTo>
                    <a:pt x="271" y="10"/>
                  </a:lnTo>
                  <a:lnTo>
                    <a:pt x="300" y="22"/>
                  </a:lnTo>
                  <a:lnTo>
                    <a:pt x="326" y="38"/>
                  </a:lnTo>
                  <a:lnTo>
                    <a:pt x="351" y="58"/>
                  </a:lnTo>
                  <a:lnTo>
                    <a:pt x="371" y="82"/>
                  </a:lnTo>
                  <a:lnTo>
                    <a:pt x="389" y="108"/>
                  </a:lnTo>
                  <a:lnTo>
                    <a:pt x="402" y="138"/>
                  </a:lnTo>
                  <a:lnTo>
                    <a:pt x="405" y="154"/>
                  </a:lnTo>
                  <a:lnTo>
                    <a:pt x="403" y="170"/>
                  </a:lnTo>
                  <a:lnTo>
                    <a:pt x="396" y="184"/>
                  </a:lnTo>
                  <a:lnTo>
                    <a:pt x="385" y="196"/>
                  </a:lnTo>
                  <a:lnTo>
                    <a:pt x="370" y="203"/>
                  </a:lnTo>
                  <a:lnTo>
                    <a:pt x="353" y="206"/>
                  </a:lnTo>
                  <a:lnTo>
                    <a:pt x="336" y="203"/>
                  </a:lnTo>
                  <a:lnTo>
                    <a:pt x="321" y="194"/>
                  </a:lnTo>
                  <a:lnTo>
                    <a:pt x="103" y="455"/>
                  </a:lnTo>
                  <a:lnTo>
                    <a:pt x="103" y="517"/>
                  </a:lnTo>
                  <a:lnTo>
                    <a:pt x="101" y="533"/>
                  </a:lnTo>
                  <a:lnTo>
                    <a:pt x="94" y="547"/>
                  </a:lnTo>
                  <a:lnTo>
                    <a:pt x="82" y="558"/>
                  </a:lnTo>
                  <a:lnTo>
                    <a:pt x="68" y="565"/>
                  </a:lnTo>
                  <a:lnTo>
                    <a:pt x="52" y="568"/>
                  </a:lnTo>
                  <a:lnTo>
                    <a:pt x="36" y="565"/>
                  </a:lnTo>
                  <a:lnTo>
                    <a:pt x="22" y="558"/>
                  </a:lnTo>
                  <a:lnTo>
                    <a:pt x="10" y="547"/>
                  </a:lnTo>
                  <a:lnTo>
                    <a:pt x="3" y="533"/>
                  </a:lnTo>
                  <a:lnTo>
                    <a:pt x="0" y="517"/>
                  </a:lnTo>
                  <a:lnTo>
                    <a:pt x="0" y="206"/>
                  </a:lnTo>
                  <a:lnTo>
                    <a:pt x="3" y="173"/>
                  </a:lnTo>
                  <a:lnTo>
                    <a:pt x="11" y="141"/>
                  </a:lnTo>
                  <a:lnTo>
                    <a:pt x="23" y="112"/>
                  </a:lnTo>
                  <a:lnTo>
                    <a:pt x="40" y="85"/>
                  </a:lnTo>
                  <a:lnTo>
                    <a:pt x="61" y="61"/>
                  </a:lnTo>
                  <a:lnTo>
                    <a:pt x="85" y="40"/>
                  </a:lnTo>
                  <a:lnTo>
                    <a:pt x="112" y="23"/>
                  </a:lnTo>
                  <a:lnTo>
                    <a:pt x="141" y="11"/>
                  </a:lnTo>
                  <a:lnTo>
                    <a:pt x="173" y="3"/>
                  </a:lnTo>
                  <a:lnTo>
                    <a:pt x="206"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12" name="Freeform 189">
              <a:extLst>
                <a:ext uri="{FF2B5EF4-FFF2-40B4-BE49-F238E27FC236}">
                  <a16:creationId xmlns:a16="http://schemas.microsoft.com/office/drawing/2014/main" id="{0C923C34-E439-4CD3-B5B0-ACBA1B5E7826}"/>
                </a:ext>
              </a:extLst>
            </p:cNvPr>
            <p:cNvSpPr>
              <a:spLocks/>
            </p:cNvSpPr>
            <p:nvPr/>
          </p:nvSpPr>
          <p:spPr bwMode="auto">
            <a:xfrm>
              <a:off x="1179" y="1410"/>
              <a:ext cx="160" cy="155"/>
            </a:xfrm>
            <a:custGeom>
              <a:avLst/>
              <a:gdLst>
                <a:gd name="T0" fmla="*/ 362 w 1277"/>
                <a:gd name="T1" fmla="*/ 0 h 1240"/>
                <a:gd name="T2" fmla="*/ 402 w 1277"/>
                <a:gd name="T3" fmla="*/ 3 h 1240"/>
                <a:gd name="T4" fmla="*/ 441 w 1277"/>
                <a:gd name="T5" fmla="*/ 9 h 1240"/>
                <a:gd name="T6" fmla="*/ 479 w 1277"/>
                <a:gd name="T7" fmla="*/ 20 h 1240"/>
                <a:gd name="T8" fmla="*/ 516 w 1277"/>
                <a:gd name="T9" fmla="*/ 35 h 1240"/>
                <a:gd name="T10" fmla="*/ 551 w 1277"/>
                <a:gd name="T11" fmla="*/ 54 h 1240"/>
                <a:gd name="T12" fmla="*/ 584 w 1277"/>
                <a:gd name="T13" fmla="*/ 77 h 1240"/>
                <a:gd name="T14" fmla="*/ 615 w 1277"/>
                <a:gd name="T15" fmla="*/ 105 h 1240"/>
                <a:gd name="T16" fmla="*/ 1277 w 1277"/>
                <a:gd name="T17" fmla="*/ 828 h 1240"/>
                <a:gd name="T18" fmla="*/ 1201 w 1277"/>
                <a:gd name="T19" fmla="*/ 897 h 1240"/>
                <a:gd name="T20" fmla="*/ 1183 w 1277"/>
                <a:gd name="T21" fmla="*/ 878 h 1240"/>
                <a:gd name="T22" fmla="*/ 103 w 1277"/>
                <a:gd name="T23" fmla="*/ 1173 h 1240"/>
                <a:gd name="T24" fmla="*/ 103 w 1277"/>
                <a:gd name="T25" fmla="*/ 1187 h 1240"/>
                <a:gd name="T26" fmla="*/ 101 w 1277"/>
                <a:gd name="T27" fmla="*/ 1203 h 1240"/>
                <a:gd name="T28" fmla="*/ 94 w 1277"/>
                <a:gd name="T29" fmla="*/ 1218 h 1240"/>
                <a:gd name="T30" fmla="*/ 82 w 1277"/>
                <a:gd name="T31" fmla="*/ 1230 h 1240"/>
                <a:gd name="T32" fmla="*/ 68 w 1277"/>
                <a:gd name="T33" fmla="*/ 1237 h 1240"/>
                <a:gd name="T34" fmla="*/ 52 w 1277"/>
                <a:gd name="T35" fmla="*/ 1240 h 1240"/>
                <a:gd name="T36" fmla="*/ 36 w 1277"/>
                <a:gd name="T37" fmla="*/ 1237 h 1240"/>
                <a:gd name="T38" fmla="*/ 22 w 1277"/>
                <a:gd name="T39" fmla="*/ 1230 h 1240"/>
                <a:gd name="T40" fmla="*/ 10 w 1277"/>
                <a:gd name="T41" fmla="*/ 1218 h 1240"/>
                <a:gd name="T42" fmla="*/ 3 w 1277"/>
                <a:gd name="T43" fmla="*/ 1203 h 1240"/>
                <a:gd name="T44" fmla="*/ 0 w 1277"/>
                <a:gd name="T45" fmla="*/ 1187 h 1240"/>
                <a:gd name="T46" fmla="*/ 0 w 1277"/>
                <a:gd name="T47" fmla="*/ 362 h 1240"/>
                <a:gd name="T48" fmla="*/ 3 w 1277"/>
                <a:gd name="T49" fmla="*/ 317 h 1240"/>
                <a:gd name="T50" fmla="*/ 11 w 1277"/>
                <a:gd name="T51" fmla="*/ 273 h 1240"/>
                <a:gd name="T52" fmla="*/ 25 w 1277"/>
                <a:gd name="T53" fmla="*/ 232 h 1240"/>
                <a:gd name="T54" fmla="*/ 43 w 1277"/>
                <a:gd name="T55" fmla="*/ 193 h 1240"/>
                <a:gd name="T56" fmla="*/ 65 w 1277"/>
                <a:gd name="T57" fmla="*/ 155 h 1240"/>
                <a:gd name="T58" fmla="*/ 92 w 1277"/>
                <a:gd name="T59" fmla="*/ 122 h 1240"/>
                <a:gd name="T60" fmla="*/ 122 w 1277"/>
                <a:gd name="T61" fmla="*/ 92 h 1240"/>
                <a:gd name="T62" fmla="*/ 155 w 1277"/>
                <a:gd name="T63" fmla="*/ 65 h 1240"/>
                <a:gd name="T64" fmla="*/ 192 w 1277"/>
                <a:gd name="T65" fmla="*/ 43 h 1240"/>
                <a:gd name="T66" fmla="*/ 232 w 1277"/>
                <a:gd name="T67" fmla="*/ 25 h 1240"/>
                <a:gd name="T68" fmla="*/ 273 w 1277"/>
                <a:gd name="T69" fmla="*/ 11 h 1240"/>
                <a:gd name="T70" fmla="*/ 317 w 1277"/>
                <a:gd name="T71" fmla="*/ 3 h 1240"/>
                <a:gd name="T72" fmla="*/ 362 w 1277"/>
                <a:gd name="T73" fmla="*/ 0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7" h="1240">
                  <a:moveTo>
                    <a:pt x="362" y="0"/>
                  </a:moveTo>
                  <a:lnTo>
                    <a:pt x="402" y="3"/>
                  </a:lnTo>
                  <a:lnTo>
                    <a:pt x="441" y="9"/>
                  </a:lnTo>
                  <a:lnTo>
                    <a:pt x="479" y="20"/>
                  </a:lnTo>
                  <a:lnTo>
                    <a:pt x="516" y="35"/>
                  </a:lnTo>
                  <a:lnTo>
                    <a:pt x="551" y="54"/>
                  </a:lnTo>
                  <a:lnTo>
                    <a:pt x="584" y="77"/>
                  </a:lnTo>
                  <a:lnTo>
                    <a:pt x="615" y="105"/>
                  </a:lnTo>
                  <a:lnTo>
                    <a:pt x="1277" y="828"/>
                  </a:lnTo>
                  <a:lnTo>
                    <a:pt x="1201" y="897"/>
                  </a:lnTo>
                  <a:lnTo>
                    <a:pt x="1183" y="878"/>
                  </a:lnTo>
                  <a:lnTo>
                    <a:pt x="103" y="1173"/>
                  </a:lnTo>
                  <a:lnTo>
                    <a:pt x="103" y="1187"/>
                  </a:lnTo>
                  <a:lnTo>
                    <a:pt x="101" y="1203"/>
                  </a:lnTo>
                  <a:lnTo>
                    <a:pt x="94" y="1218"/>
                  </a:lnTo>
                  <a:lnTo>
                    <a:pt x="82" y="1230"/>
                  </a:lnTo>
                  <a:lnTo>
                    <a:pt x="68" y="1237"/>
                  </a:lnTo>
                  <a:lnTo>
                    <a:pt x="52" y="1240"/>
                  </a:lnTo>
                  <a:lnTo>
                    <a:pt x="36" y="1237"/>
                  </a:lnTo>
                  <a:lnTo>
                    <a:pt x="22" y="1230"/>
                  </a:lnTo>
                  <a:lnTo>
                    <a:pt x="10" y="1218"/>
                  </a:lnTo>
                  <a:lnTo>
                    <a:pt x="3" y="1203"/>
                  </a:lnTo>
                  <a:lnTo>
                    <a:pt x="0" y="1187"/>
                  </a:lnTo>
                  <a:lnTo>
                    <a:pt x="0" y="362"/>
                  </a:lnTo>
                  <a:lnTo>
                    <a:pt x="3" y="317"/>
                  </a:lnTo>
                  <a:lnTo>
                    <a:pt x="11" y="273"/>
                  </a:lnTo>
                  <a:lnTo>
                    <a:pt x="25" y="232"/>
                  </a:lnTo>
                  <a:lnTo>
                    <a:pt x="43" y="193"/>
                  </a:lnTo>
                  <a:lnTo>
                    <a:pt x="65" y="155"/>
                  </a:lnTo>
                  <a:lnTo>
                    <a:pt x="92" y="122"/>
                  </a:lnTo>
                  <a:lnTo>
                    <a:pt x="122" y="92"/>
                  </a:lnTo>
                  <a:lnTo>
                    <a:pt x="155" y="65"/>
                  </a:lnTo>
                  <a:lnTo>
                    <a:pt x="192" y="43"/>
                  </a:lnTo>
                  <a:lnTo>
                    <a:pt x="232" y="25"/>
                  </a:lnTo>
                  <a:lnTo>
                    <a:pt x="273" y="11"/>
                  </a:lnTo>
                  <a:lnTo>
                    <a:pt x="317" y="3"/>
                  </a:lnTo>
                  <a:lnTo>
                    <a:pt x="36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13" name="Freeform 190">
              <a:extLst>
                <a:ext uri="{FF2B5EF4-FFF2-40B4-BE49-F238E27FC236}">
                  <a16:creationId xmlns:a16="http://schemas.microsoft.com/office/drawing/2014/main" id="{386C12F4-2B05-4D80-900A-17A0F48D77A2}"/>
                </a:ext>
              </a:extLst>
            </p:cNvPr>
            <p:cNvSpPr>
              <a:spLocks/>
            </p:cNvSpPr>
            <p:nvPr/>
          </p:nvSpPr>
          <p:spPr bwMode="auto">
            <a:xfrm>
              <a:off x="966" y="1501"/>
              <a:ext cx="142" cy="142"/>
            </a:xfrm>
            <a:custGeom>
              <a:avLst/>
              <a:gdLst>
                <a:gd name="T0" fmla="*/ 625 w 1135"/>
                <a:gd name="T1" fmla="*/ 2 h 1135"/>
                <a:gd name="T2" fmla="*/ 736 w 1135"/>
                <a:gd name="T3" fmla="*/ 25 h 1135"/>
                <a:gd name="T4" fmla="*/ 837 w 1135"/>
                <a:gd name="T5" fmla="*/ 68 h 1135"/>
                <a:gd name="T6" fmla="*/ 928 w 1135"/>
                <a:gd name="T7" fmla="*/ 129 h 1135"/>
                <a:gd name="T8" fmla="*/ 1004 w 1135"/>
                <a:gd name="T9" fmla="*/ 206 h 1135"/>
                <a:gd name="T10" fmla="*/ 1065 w 1135"/>
                <a:gd name="T11" fmla="*/ 296 h 1135"/>
                <a:gd name="T12" fmla="*/ 1109 w 1135"/>
                <a:gd name="T13" fmla="*/ 398 h 1135"/>
                <a:gd name="T14" fmla="*/ 1132 w 1135"/>
                <a:gd name="T15" fmla="*/ 509 h 1135"/>
                <a:gd name="T16" fmla="*/ 1132 w 1135"/>
                <a:gd name="T17" fmla="*/ 625 h 1135"/>
                <a:gd name="T18" fmla="*/ 1109 w 1135"/>
                <a:gd name="T19" fmla="*/ 736 h 1135"/>
                <a:gd name="T20" fmla="*/ 1065 w 1135"/>
                <a:gd name="T21" fmla="*/ 837 h 1135"/>
                <a:gd name="T22" fmla="*/ 1004 w 1135"/>
                <a:gd name="T23" fmla="*/ 928 h 1135"/>
                <a:gd name="T24" fmla="*/ 928 w 1135"/>
                <a:gd name="T25" fmla="*/ 1004 h 1135"/>
                <a:gd name="T26" fmla="*/ 837 w 1135"/>
                <a:gd name="T27" fmla="*/ 1066 h 1135"/>
                <a:gd name="T28" fmla="*/ 736 w 1135"/>
                <a:gd name="T29" fmla="*/ 1109 h 1135"/>
                <a:gd name="T30" fmla="*/ 625 w 1135"/>
                <a:gd name="T31" fmla="*/ 1132 h 1135"/>
                <a:gd name="T32" fmla="*/ 509 w 1135"/>
                <a:gd name="T33" fmla="*/ 1132 h 1135"/>
                <a:gd name="T34" fmla="*/ 399 w 1135"/>
                <a:gd name="T35" fmla="*/ 1109 h 1135"/>
                <a:gd name="T36" fmla="*/ 297 w 1135"/>
                <a:gd name="T37" fmla="*/ 1066 h 1135"/>
                <a:gd name="T38" fmla="*/ 206 w 1135"/>
                <a:gd name="T39" fmla="*/ 1004 h 1135"/>
                <a:gd name="T40" fmla="*/ 129 w 1135"/>
                <a:gd name="T41" fmla="*/ 928 h 1135"/>
                <a:gd name="T42" fmla="*/ 68 w 1135"/>
                <a:gd name="T43" fmla="*/ 837 h 1135"/>
                <a:gd name="T44" fmla="*/ 25 w 1135"/>
                <a:gd name="T45" fmla="*/ 736 h 1135"/>
                <a:gd name="T46" fmla="*/ 2 w 1135"/>
                <a:gd name="T47" fmla="*/ 625 h 1135"/>
                <a:gd name="T48" fmla="*/ 2 w 1135"/>
                <a:gd name="T49" fmla="*/ 509 h 1135"/>
                <a:gd name="T50" fmla="*/ 25 w 1135"/>
                <a:gd name="T51" fmla="*/ 398 h 1135"/>
                <a:gd name="T52" fmla="*/ 68 w 1135"/>
                <a:gd name="T53" fmla="*/ 296 h 1135"/>
                <a:gd name="T54" fmla="*/ 129 w 1135"/>
                <a:gd name="T55" fmla="*/ 206 h 1135"/>
                <a:gd name="T56" fmla="*/ 206 w 1135"/>
                <a:gd name="T57" fmla="*/ 129 h 1135"/>
                <a:gd name="T58" fmla="*/ 297 w 1135"/>
                <a:gd name="T59" fmla="*/ 68 h 1135"/>
                <a:gd name="T60" fmla="*/ 399 w 1135"/>
                <a:gd name="T61" fmla="*/ 25 h 1135"/>
                <a:gd name="T62" fmla="*/ 509 w 1135"/>
                <a:gd name="T63" fmla="*/ 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5" h="1135">
                  <a:moveTo>
                    <a:pt x="567" y="0"/>
                  </a:moveTo>
                  <a:lnTo>
                    <a:pt x="625" y="2"/>
                  </a:lnTo>
                  <a:lnTo>
                    <a:pt x="681" y="11"/>
                  </a:lnTo>
                  <a:lnTo>
                    <a:pt x="736" y="25"/>
                  </a:lnTo>
                  <a:lnTo>
                    <a:pt x="788" y="44"/>
                  </a:lnTo>
                  <a:lnTo>
                    <a:pt x="837" y="68"/>
                  </a:lnTo>
                  <a:lnTo>
                    <a:pt x="884" y="96"/>
                  </a:lnTo>
                  <a:lnTo>
                    <a:pt x="928" y="129"/>
                  </a:lnTo>
                  <a:lnTo>
                    <a:pt x="968" y="166"/>
                  </a:lnTo>
                  <a:lnTo>
                    <a:pt x="1004" y="206"/>
                  </a:lnTo>
                  <a:lnTo>
                    <a:pt x="1037" y="249"/>
                  </a:lnTo>
                  <a:lnTo>
                    <a:pt x="1065" y="296"/>
                  </a:lnTo>
                  <a:lnTo>
                    <a:pt x="1090" y="346"/>
                  </a:lnTo>
                  <a:lnTo>
                    <a:pt x="1109" y="398"/>
                  </a:lnTo>
                  <a:lnTo>
                    <a:pt x="1123" y="452"/>
                  </a:lnTo>
                  <a:lnTo>
                    <a:pt x="1132" y="509"/>
                  </a:lnTo>
                  <a:lnTo>
                    <a:pt x="1135" y="567"/>
                  </a:lnTo>
                  <a:lnTo>
                    <a:pt x="1132" y="625"/>
                  </a:lnTo>
                  <a:lnTo>
                    <a:pt x="1123" y="681"/>
                  </a:lnTo>
                  <a:lnTo>
                    <a:pt x="1109" y="736"/>
                  </a:lnTo>
                  <a:lnTo>
                    <a:pt x="1090" y="788"/>
                  </a:lnTo>
                  <a:lnTo>
                    <a:pt x="1065" y="837"/>
                  </a:lnTo>
                  <a:lnTo>
                    <a:pt x="1037" y="884"/>
                  </a:lnTo>
                  <a:lnTo>
                    <a:pt x="1004" y="928"/>
                  </a:lnTo>
                  <a:lnTo>
                    <a:pt x="968" y="968"/>
                  </a:lnTo>
                  <a:lnTo>
                    <a:pt x="928" y="1004"/>
                  </a:lnTo>
                  <a:lnTo>
                    <a:pt x="884" y="1038"/>
                  </a:lnTo>
                  <a:lnTo>
                    <a:pt x="837" y="1066"/>
                  </a:lnTo>
                  <a:lnTo>
                    <a:pt x="788" y="1090"/>
                  </a:lnTo>
                  <a:lnTo>
                    <a:pt x="736" y="1109"/>
                  </a:lnTo>
                  <a:lnTo>
                    <a:pt x="681" y="1123"/>
                  </a:lnTo>
                  <a:lnTo>
                    <a:pt x="625" y="1132"/>
                  </a:lnTo>
                  <a:lnTo>
                    <a:pt x="567" y="1135"/>
                  </a:lnTo>
                  <a:lnTo>
                    <a:pt x="509" y="1132"/>
                  </a:lnTo>
                  <a:lnTo>
                    <a:pt x="453" y="1123"/>
                  </a:lnTo>
                  <a:lnTo>
                    <a:pt x="399" y="1109"/>
                  </a:lnTo>
                  <a:lnTo>
                    <a:pt x="347" y="1090"/>
                  </a:lnTo>
                  <a:lnTo>
                    <a:pt x="297" y="1066"/>
                  </a:lnTo>
                  <a:lnTo>
                    <a:pt x="249" y="1038"/>
                  </a:lnTo>
                  <a:lnTo>
                    <a:pt x="206" y="1004"/>
                  </a:lnTo>
                  <a:lnTo>
                    <a:pt x="165" y="968"/>
                  </a:lnTo>
                  <a:lnTo>
                    <a:pt x="129" y="928"/>
                  </a:lnTo>
                  <a:lnTo>
                    <a:pt x="96" y="884"/>
                  </a:lnTo>
                  <a:lnTo>
                    <a:pt x="68" y="837"/>
                  </a:lnTo>
                  <a:lnTo>
                    <a:pt x="44" y="788"/>
                  </a:lnTo>
                  <a:lnTo>
                    <a:pt x="25" y="736"/>
                  </a:lnTo>
                  <a:lnTo>
                    <a:pt x="11" y="681"/>
                  </a:lnTo>
                  <a:lnTo>
                    <a:pt x="2" y="625"/>
                  </a:lnTo>
                  <a:lnTo>
                    <a:pt x="0" y="567"/>
                  </a:lnTo>
                  <a:lnTo>
                    <a:pt x="2" y="509"/>
                  </a:lnTo>
                  <a:lnTo>
                    <a:pt x="11" y="452"/>
                  </a:lnTo>
                  <a:lnTo>
                    <a:pt x="25" y="398"/>
                  </a:lnTo>
                  <a:lnTo>
                    <a:pt x="44" y="346"/>
                  </a:lnTo>
                  <a:lnTo>
                    <a:pt x="68" y="296"/>
                  </a:lnTo>
                  <a:lnTo>
                    <a:pt x="96" y="249"/>
                  </a:lnTo>
                  <a:lnTo>
                    <a:pt x="129" y="206"/>
                  </a:lnTo>
                  <a:lnTo>
                    <a:pt x="165" y="166"/>
                  </a:lnTo>
                  <a:lnTo>
                    <a:pt x="206" y="129"/>
                  </a:lnTo>
                  <a:lnTo>
                    <a:pt x="249" y="96"/>
                  </a:lnTo>
                  <a:lnTo>
                    <a:pt x="297" y="68"/>
                  </a:lnTo>
                  <a:lnTo>
                    <a:pt x="347" y="44"/>
                  </a:lnTo>
                  <a:lnTo>
                    <a:pt x="399" y="25"/>
                  </a:lnTo>
                  <a:lnTo>
                    <a:pt x="453" y="11"/>
                  </a:lnTo>
                  <a:lnTo>
                    <a:pt x="509" y="2"/>
                  </a:lnTo>
                  <a:lnTo>
                    <a:pt x="567" y="0"/>
                  </a:lnTo>
                  <a:close/>
                </a:path>
              </a:pathLst>
            </a:custGeom>
            <a:solidFill>
              <a:srgbClr val="53DC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14" name="Freeform 191">
              <a:extLst>
                <a:ext uri="{FF2B5EF4-FFF2-40B4-BE49-F238E27FC236}">
                  <a16:creationId xmlns:a16="http://schemas.microsoft.com/office/drawing/2014/main" id="{FEE5DA03-6120-4667-A8F6-61CC1724DC73}"/>
                </a:ext>
              </a:extLst>
            </p:cNvPr>
            <p:cNvSpPr>
              <a:spLocks noEditPoints="1"/>
            </p:cNvSpPr>
            <p:nvPr/>
          </p:nvSpPr>
          <p:spPr bwMode="auto">
            <a:xfrm>
              <a:off x="947" y="1481"/>
              <a:ext cx="180" cy="181"/>
            </a:xfrm>
            <a:custGeom>
              <a:avLst/>
              <a:gdLst>
                <a:gd name="T0" fmla="*/ 612 w 1444"/>
                <a:gd name="T1" fmla="*/ 219 h 1445"/>
                <a:gd name="T2" fmla="*/ 462 w 1444"/>
                <a:gd name="T3" fmla="*/ 278 h 1445"/>
                <a:gd name="T4" fmla="*/ 339 w 1444"/>
                <a:gd name="T5" fmla="*/ 377 h 1445"/>
                <a:gd name="T6" fmla="*/ 252 w 1444"/>
                <a:gd name="T7" fmla="*/ 510 h 1445"/>
                <a:gd name="T8" fmla="*/ 209 w 1444"/>
                <a:gd name="T9" fmla="*/ 667 h 1445"/>
                <a:gd name="T10" fmla="*/ 218 w 1444"/>
                <a:gd name="T11" fmla="*/ 834 h 1445"/>
                <a:gd name="T12" fmla="*/ 276 w 1444"/>
                <a:gd name="T13" fmla="*/ 983 h 1445"/>
                <a:gd name="T14" fmla="*/ 376 w 1444"/>
                <a:gd name="T15" fmla="*/ 1105 h 1445"/>
                <a:gd name="T16" fmla="*/ 510 w 1444"/>
                <a:gd name="T17" fmla="*/ 1193 h 1445"/>
                <a:gd name="T18" fmla="*/ 666 w 1444"/>
                <a:gd name="T19" fmla="*/ 1236 h 1445"/>
                <a:gd name="T20" fmla="*/ 833 w 1444"/>
                <a:gd name="T21" fmla="*/ 1227 h 1445"/>
                <a:gd name="T22" fmla="*/ 982 w 1444"/>
                <a:gd name="T23" fmla="*/ 1168 h 1445"/>
                <a:gd name="T24" fmla="*/ 1104 w 1444"/>
                <a:gd name="T25" fmla="*/ 1068 h 1445"/>
                <a:gd name="T26" fmla="*/ 1191 w 1444"/>
                <a:gd name="T27" fmla="*/ 936 h 1445"/>
                <a:gd name="T28" fmla="*/ 1234 w 1444"/>
                <a:gd name="T29" fmla="*/ 779 h 1445"/>
                <a:gd name="T30" fmla="*/ 1225 w 1444"/>
                <a:gd name="T31" fmla="*/ 612 h 1445"/>
                <a:gd name="T32" fmla="*/ 1167 w 1444"/>
                <a:gd name="T33" fmla="*/ 462 h 1445"/>
                <a:gd name="T34" fmla="*/ 1067 w 1444"/>
                <a:gd name="T35" fmla="*/ 340 h 1445"/>
                <a:gd name="T36" fmla="*/ 935 w 1444"/>
                <a:gd name="T37" fmla="*/ 253 h 1445"/>
                <a:gd name="T38" fmla="*/ 778 w 1444"/>
                <a:gd name="T39" fmla="*/ 210 h 1445"/>
                <a:gd name="T40" fmla="*/ 788 w 1444"/>
                <a:gd name="T41" fmla="*/ 3 h 1445"/>
                <a:gd name="T42" fmla="*/ 974 w 1444"/>
                <a:gd name="T43" fmla="*/ 45 h 1445"/>
                <a:gd name="T44" fmla="*/ 1138 w 1444"/>
                <a:gd name="T45" fmla="*/ 133 h 1445"/>
                <a:gd name="T46" fmla="*/ 1275 w 1444"/>
                <a:gd name="T47" fmla="*/ 258 h 1445"/>
                <a:gd name="T48" fmla="*/ 1375 w 1444"/>
                <a:gd name="T49" fmla="*/ 413 h 1445"/>
                <a:gd name="T50" fmla="*/ 1433 w 1444"/>
                <a:gd name="T51" fmla="*/ 593 h 1445"/>
                <a:gd name="T52" fmla="*/ 1441 w 1444"/>
                <a:gd name="T53" fmla="*/ 789 h 1445"/>
                <a:gd name="T54" fmla="*/ 1399 w 1444"/>
                <a:gd name="T55" fmla="*/ 975 h 1445"/>
                <a:gd name="T56" fmla="*/ 1312 w 1444"/>
                <a:gd name="T57" fmla="*/ 1139 h 1445"/>
                <a:gd name="T58" fmla="*/ 1187 w 1444"/>
                <a:gd name="T59" fmla="*/ 1276 h 1445"/>
                <a:gd name="T60" fmla="*/ 1031 w 1444"/>
                <a:gd name="T61" fmla="*/ 1376 h 1445"/>
                <a:gd name="T62" fmla="*/ 852 w 1444"/>
                <a:gd name="T63" fmla="*/ 1434 h 1445"/>
                <a:gd name="T64" fmla="*/ 657 w 1444"/>
                <a:gd name="T65" fmla="*/ 1442 h 1445"/>
                <a:gd name="T66" fmla="*/ 471 w 1444"/>
                <a:gd name="T67" fmla="*/ 1400 h 1445"/>
                <a:gd name="T68" fmla="*/ 306 w 1444"/>
                <a:gd name="T69" fmla="*/ 1313 h 1445"/>
                <a:gd name="T70" fmla="*/ 170 w 1444"/>
                <a:gd name="T71" fmla="*/ 1189 h 1445"/>
                <a:gd name="T72" fmla="*/ 70 w 1444"/>
                <a:gd name="T73" fmla="*/ 1032 h 1445"/>
                <a:gd name="T74" fmla="*/ 12 w 1444"/>
                <a:gd name="T75" fmla="*/ 853 h 1445"/>
                <a:gd name="T76" fmla="*/ 3 w 1444"/>
                <a:gd name="T77" fmla="*/ 658 h 1445"/>
                <a:gd name="T78" fmla="*/ 45 w 1444"/>
                <a:gd name="T79" fmla="*/ 471 h 1445"/>
                <a:gd name="T80" fmla="*/ 132 w 1444"/>
                <a:gd name="T81" fmla="*/ 307 h 1445"/>
                <a:gd name="T82" fmla="*/ 257 w 1444"/>
                <a:gd name="T83" fmla="*/ 171 h 1445"/>
                <a:gd name="T84" fmla="*/ 412 w 1444"/>
                <a:gd name="T85" fmla="*/ 70 h 1445"/>
                <a:gd name="T86" fmla="*/ 593 w 1444"/>
                <a:gd name="T87" fmla="*/ 12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44" h="1445">
                  <a:moveTo>
                    <a:pt x="722" y="207"/>
                  </a:moveTo>
                  <a:lnTo>
                    <a:pt x="666" y="210"/>
                  </a:lnTo>
                  <a:lnTo>
                    <a:pt x="612" y="219"/>
                  </a:lnTo>
                  <a:lnTo>
                    <a:pt x="560" y="233"/>
                  </a:lnTo>
                  <a:lnTo>
                    <a:pt x="510" y="253"/>
                  </a:lnTo>
                  <a:lnTo>
                    <a:pt x="462" y="278"/>
                  </a:lnTo>
                  <a:lnTo>
                    <a:pt x="418" y="307"/>
                  </a:lnTo>
                  <a:lnTo>
                    <a:pt x="376" y="340"/>
                  </a:lnTo>
                  <a:lnTo>
                    <a:pt x="339" y="377"/>
                  </a:lnTo>
                  <a:lnTo>
                    <a:pt x="306" y="418"/>
                  </a:lnTo>
                  <a:lnTo>
                    <a:pt x="276" y="462"/>
                  </a:lnTo>
                  <a:lnTo>
                    <a:pt x="252" y="510"/>
                  </a:lnTo>
                  <a:lnTo>
                    <a:pt x="232" y="560"/>
                  </a:lnTo>
                  <a:lnTo>
                    <a:pt x="218" y="612"/>
                  </a:lnTo>
                  <a:lnTo>
                    <a:pt x="209" y="667"/>
                  </a:lnTo>
                  <a:lnTo>
                    <a:pt x="206" y="723"/>
                  </a:lnTo>
                  <a:lnTo>
                    <a:pt x="209" y="779"/>
                  </a:lnTo>
                  <a:lnTo>
                    <a:pt x="218" y="834"/>
                  </a:lnTo>
                  <a:lnTo>
                    <a:pt x="232" y="886"/>
                  </a:lnTo>
                  <a:lnTo>
                    <a:pt x="252" y="936"/>
                  </a:lnTo>
                  <a:lnTo>
                    <a:pt x="276" y="983"/>
                  </a:lnTo>
                  <a:lnTo>
                    <a:pt x="306" y="1027"/>
                  </a:lnTo>
                  <a:lnTo>
                    <a:pt x="339" y="1068"/>
                  </a:lnTo>
                  <a:lnTo>
                    <a:pt x="376" y="1105"/>
                  </a:lnTo>
                  <a:lnTo>
                    <a:pt x="418" y="1139"/>
                  </a:lnTo>
                  <a:lnTo>
                    <a:pt x="462" y="1168"/>
                  </a:lnTo>
                  <a:lnTo>
                    <a:pt x="510" y="1193"/>
                  </a:lnTo>
                  <a:lnTo>
                    <a:pt x="560" y="1213"/>
                  </a:lnTo>
                  <a:lnTo>
                    <a:pt x="612" y="1227"/>
                  </a:lnTo>
                  <a:lnTo>
                    <a:pt x="666" y="1236"/>
                  </a:lnTo>
                  <a:lnTo>
                    <a:pt x="722" y="1239"/>
                  </a:lnTo>
                  <a:lnTo>
                    <a:pt x="778" y="1236"/>
                  </a:lnTo>
                  <a:lnTo>
                    <a:pt x="833" y="1227"/>
                  </a:lnTo>
                  <a:lnTo>
                    <a:pt x="885" y="1213"/>
                  </a:lnTo>
                  <a:lnTo>
                    <a:pt x="935" y="1193"/>
                  </a:lnTo>
                  <a:lnTo>
                    <a:pt x="982" y="1168"/>
                  </a:lnTo>
                  <a:lnTo>
                    <a:pt x="1026" y="1139"/>
                  </a:lnTo>
                  <a:lnTo>
                    <a:pt x="1067" y="1105"/>
                  </a:lnTo>
                  <a:lnTo>
                    <a:pt x="1104" y="1068"/>
                  </a:lnTo>
                  <a:lnTo>
                    <a:pt x="1138" y="1027"/>
                  </a:lnTo>
                  <a:lnTo>
                    <a:pt x="1167" y="983"/>
                  </a:lnTo>
                  <a:lnTo>
                    <a:pt x="1191" y="936"/>
                  </a:lnTo>
                  <a:lnTo>
                    <a:pt x="1211" y="886"/>
                  </a:lnTo>
                  <a:lnTo>
                    <a:pt x="1225" y="834"/>
                  </a:lnTo>
                  <a:lnTo>
                    <a:pt x="1234" y="779"/>
                  </a:lnTo>
                  <a:lnTo>
                    <a:pt x="1237" y="723"/>
                  </a:lnTo>
                  <a:lnTo>
                    <a:pt x="1234" y="667"/>
                  </a:lnTo>
                  <a:lnTo>
                    <a:pt x="1225" y="612"/>
                  </a:lnTo>
                  <a:lnTo>
                    <a:pt x="1211" y="560"/>
                  </a:lnTo>
                  <a:lnTo>
                    <a:pt x="1191" y="510"/>
                  </a:lnTo>
                  <a:lnTo>
                    <a:pt x="1167" y="462"/>
                  </a:lnTo>
                  <a:lnTo>
                    <a:pt x="1138" y="418"/>
                  </a:lnTo>
                  <a:lnTo>
                    <a:pt x="1104" y="377"/>
                  </a:lnTo>
                  <a:lnTo>
                    <a:pt x="1067" y="340"/>
                  </a:lnTo>
                  <a:lnTo>
                    <a:pt x="1026" y="307"/>
                  </a:lnTo>
                  <a:lnTo>
                    <a:pt x="982" y="278"/>
                  </a:lnTo>
                  <a:lnTo>
                    <a:pt x="935" y="253"/>
                  </a:lnTo>
                  <a:lnTo>
                    <a:pt x="885" y="233"/>
                  </a:lnTo>
                  <a:lnTo>
                    <a:pt x="833" y="219"/>
                  </a:lnTo>
                  <a:lnTo>
                    <a:pt x="778" y="210"/>
                  </a:lnTo>
                  <a:lnTo>
                    <a:pt x="722" y="207"/>
                  </a:lnTo>
                  <a:close/>
                  <a:moveTo>
                    <a:pt x="722" y="0"/>
                  </a:moveTo>
                  <a:lnTo>
                    <a:pt x="788" y="3"/>
                  </a:lnTo>
                  <a:lnTo>
                    <a:pt x="852" y="12"/>
                  </a:lnTo>
                  <a:lnTo>
                    <a:pt x="914" y="26"/>
                  </a:lnTo>
                  <a:lnTo>
                    <a:pt x="974" y="45"/>
                  </a:lnTo>
                  <a:lnTo>
                    <a:pt x="1031" y="70"/>
                  </a:lnTo>
                  <a:lnTo>
                    <a:pt x="1086" y="99"/>
                  </a:lnTo>
                  <a:lnTo>
                    <a:pt x="1138" y="133"/>
                  </a:lnTo>
                  <a:lnTo>
                    <a:pt x="1187" y="171"/>
                  </a:lnTo>
                  <a:lnTo>
                    <a:pt x="1232" y="213"/>
                  </a:lnTo>
                  <a:lnTo>
                    <a:pt x="1275" y="258"/>
                  </a:lnTo>
                  <a:lnTo>
                    <a:pt x="1312" y="307"/>
                  </a:lnTo>
                  <a:lnTo>
                    <a:pt x="1346" y="359"/>
                  </a:lnTo>
                  <a:lnTo>
                    <a:pt x="1375" y="413"/>
                  </a:lnTo>
                  <a:lnTo>
                    <a:pt x="1399" y="471"/>
                  </a:lnTo>
                  <a:lnTo>
                    <a:pt x="1419" y="531"/>
                  </a:lnTo>
                  <a:lnTo>
                    <a:pt x="1433" y="593"/>
                  </a:lnTo>
                  <a:lnTo>
                    <a:pt x="1441" y="658"/>
                  </a:lnTo>
                  <a:lnTo>
                    <a:pt x="1444" y="723"/>
                  </a:lnTo>
                  <a:lnTo>
                    <a:pt x="1441" y="789"/>
                  </a:lnTo>
                  <a:lnTo>
                    <a:pt x="1433" y="853"/>
                  </a:lnTo>
                  <a:lnTo>
                    <a:pt x="1419" y="915"/>
                  </a:lnTo>
                  <a:lnTo>
                    <a:pt x="1399" y="975"/>
                  </a:lnTo>
                  <a:lnTo>
                    <a:pt x="1375" y="1032"/>
                  </a:lnTo>
                  <a:lnTo>
                    <a:pt x="1346" y="1087"/>
                  </a:lnTo>
                  <a:lnTo>
                    <a:pt x="1312" y="1139"/>
                  </a:lnTo>
                  <a:lnTo>
                    <a:pt x="1275" y="1189"/>
                  </a:lnTo>
                  <a:lnTo>
                    <a:pt x="1232" y="1234"/>
                  </a:lnTo>
                  <a:lnTo>
                    <a:pt x="1187" y="1276"/>
                  </a:lnTo>
                  <a:lnTo>
                    <a:pt x="1138" y="1313"/>
                  </a:lnTo>
                  <a:lnTo>
                    <a:pt x="1086" y="1347"/>
                  </a:lnTo>
                  <a:lnTo>
                    <a:pt x="1031" y="1376"/>
                  </a:lnTo>
                  <a:lnTo>
                    <a:pt x="974" y="1400"/>
                  </a:lnTo>
                  <a:lnTo>
                    <a:pt x="914" y="1420"/>
                  </a:lnTo>
                  <a:lnTo>
                    <a:pt x="852" y="1434"/>
                  </a:lnTo>
                  <a:lnTo>
                    <a:pt x="788" y="1442"/>
                  </a:lnTo>
                  <a:lnTo>
                    <a:pt x="722" y="1445"/>
                  </a:lnTo>
                  <a:lnTo>
                    <a:pt x="657" y="1442"/>
                  </a:lnTo>
                  <a:lnTo>
                    <a:pt x="593" y="1434"/>
                  </a:lnTo>
                  <a:lnTo>
                    <a:pt x="531" y="1420"/>
                  </a:lnTo>
                  <a:lnTo>
                    <a:pt x="471" y="1400"/>
                  </a:lnTo>
                  <a:lnTo>
                    <a:pt x="412" y="1376"/>
                  </a:lnTo>
                  <a:lnTo>
                    <a:pt x="357" y="1347"/>
                  </a:lnTo>
                  <a:lnTo>
                    <a:pt x="306" y="1313"/>
                  </a:lnTo>
                  <a:lnTo>
                    <a:pt x="257" y="1276"/>
                  </a:lnTo>
                  <a:lnTo>
                    <a:pt x="211" y="1234"/>
                  </a:lnTo>
                  <a:lnTo>
                    <a:pt x="170" y="1189"/>
                  </a:lnTo>
                  <a:lnTo>
                    <a:pt x="132" y="1139"/>
                  </a:lnTo>
                  <a:lnTo>
                    <a:pt x="99" y="1087"/>
                  </a:lnTo>
                  <a:lnTo>
                    <a:pt x="70" y="1032"/>
                  </a:lnTo>
                  <a:lnTo>
                    <a:pt x="45" y="975"/>
                  </a:lnTo>
                  <a:lnTo>
                    <a:pt x="26" y="915"/>
                  </a:lnTo>
                  <a:lnTo>
                    <a:pt x="12" y="853"/>
                  </a:lnTo>
                  <a:lnTo>
                    <a:pt x="3" y="789"/>
                  </a:lnTo>
                  <a:lnTo>
                    <a:pt x="0" y="723"/>
                  </a:lnTo>
                  <a:lnTo>
                    <a:pt x="3" y="658"/>
                  </a:lnTo>
                  <a:lnTo>
                    <a:pt x="12" y="593"/>
                  </a:lnTo>
                  <a:lnTo>
                    <a:pt x="26" y="531"/>
                  </a:lnTo>
                  <a:lnTo>
                    <a:pt x="45" y="471"/>
                  </a:lnTo>
                  <a:lnTo>
                    <a:pt x="70" y="413"/>
                  </a:lnTo>
                  <a:lnTo>
                    <a:pt x="99" y="359"/>
                  </a:lnTo>
                  <a:lnTo>
                    <a:pt x="132" y="307"/>
                  </a:lnTo>
                  <a:lnTo>
                    <a:pt x="170" y="258"/>
                  </a:lnTo>
                  <a:lnTo>
                    <a:pt x="211" y="213"/>
                  </a:lnTo>
                  <a:lnTo>
                    <a:pt x="257" y="171"/>
                  </a:lnTo>
                  <a:lnTo>
                    <a:pt x="306" y="133"/>
                  </a:lnTo>
                  <a:lnTo>
                    <a:pt x="357" y="99"/>
                  </a:lnTo>
                  <a:lnTo>
                    <a:pt x="412" y="70"/>
                  </a:lnTo>
                  <a:lnTo>
                    <a:pt x="471" y="45"/>
                  </a:lnTo>
                  <a:lnTo>
                    <a:pt x="531" y="26"/>
                  </a:lnTo>
                  <a:lnTo>
                    <a:pt x="593" y="12"/>
                  </a:lnTo>
                  <a:lnTo>
                    <a:pt x="657" y="3"/>
                  </a:lnTo>
                  <a:lnTo>
                    <a:pt x="72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15" name="Freeform 192">
              <a:extLst>
                <a:ext uri="{FF2B5EF4-FFF2-40B4-BE49-F238E27FC236}">
                  <a16:creationId xmlns:a16="http://schemas.microsoft.com/office/drawing/2014/main" id="{61302B85-D555-4F0A-B1E8-2D0ED8D32495}"/>
                </a:ext>
              </a:extLst>
            </p:cNvPr>
            <p:cNvSpPr>
              <a:spLocks/>
            </p:cNvSpPr>
            <p:nvPr/>
          </p:nvSpPr>
          <p:spPr bwMode="auto">
            <a:xfrm>
              <a:off x="1101" y="1488"/>
              <a:ext cx="105" cy="71"/>
            </a:xfrm>
            <a:custGeom>
              <a:avLst/>
              <a:gdLst>
                <a:gd name="T0" fmla="*/ 0 w 842"/>
                <a:gd name="T1" fmla="*/ 0 h 568"/>
                <a:gd name="T2" fmla="*/ 8 w 842"/>
                <a:gd name="T3" fmla="*/ 1 h 568"/>
                <a:gd name="T4" fmla="*/ 833 w 842"/>
                <a:gd name="T5" fmla="*/ 1 h 568"/>
                <a:gd name="T6" fmla="*/ 842 w 842"/>
                <a:gd name="T7" fmla="*/ 0 h 568"/>
                <a:gd name="T8" fmla="*/ 806 w 842"/>
                <a:gd name="T9" fmla="*/ 39 h 568"/>
                <a:gd name="T10" fmla="*/ 774 w 842"/>
                <a:gd name="T11" fmla="*/ 82 h 568"/>
                <a:gd name="T12" fmla="*/ 746 w 842"/>
                <a:gd name="T13" fmla="*/ 127 h 568"/>
                <a:gd name="T14" fmla="*/ 723 w 842"/>
                <a:gd name="T15" fmla="*/ 175 h 568"/>
                <a:gd name="T16" fmla="*/ 704 w 842"/>
                <a:gd name="T17" fmla="*/ 225 h 568"/>
                <a:gd name="T18" fmla="*/ 690 w 842"/>
                <a:gd name="T19" fmla="*/ 277 h 568"/>
                <a:gd name="T20" fmla="*/ 682 w 842"/>
                <a:gd name="T21" fmla="*/ 332 h 568"/>
                <a:gd name="T22" fmla="*/ 679 w 842"/>
                <a:gd name="T23" fmla="*/ 388 h 568"/>
                <a:gd name="T24" fmla="*/ 679 w 842"/>
                <a:gd name="T25" fmla="*/ 568 h 568"/>
                <a:gd name="T26" fmla="*/ 164 w 842"/>
                <a:gd name="T27" fmla="*/ 568 h 568"/>
                <a:gd name="T28" fmla="*/ 164 w 842"/>
                <a:gd name="T29" fmla="*/ 388 h 568"/>
                <a:gd name="T30" fmla="*/ 161 w 842"/>
                <a:gd name="T31" fmla="*/ 332 h 568"/>
                <a:gd name="T32" fmla="*/ 153 w 842"/>
                <a:gd name="T33" fmla="*/ 277 h 568"/>
                <a:gd name="T34" fmla="*/ 139 w 842"/>
                <a:gd name="T35" fmla="*/ 225 h 568"/>
                <a:gd name="T36" fmla="*/ 120 w 842"/>
                <a:gd name="T37" fmla="*/ 175 h 568"/>
                <a:gd name="T38" fmla="*/ 97 w 842"/>
                <a:gd name="T39" fmla="*/ 127 h 568"/>
                <a:gd name="T40" fmla="*/ 69 w 842"/>
                <a:gd name="T41" fmla="*/ 82 h 568"/>
                <a:gd name="T42" fmla="*/ 37 w 842"/>
                <a:gd name="T43" fmla="*/ 39 h 568"/>
                <a:gd name="T44" fmla="*/ 0 w 842"/>
                <a:gd name="T45"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42" h="568">
                  <a:moveTo>
                    <a:pt x="0" y="0"/>
                  </a:moveTo>
                  <a:lnTo>
                    <a:pt x="8" y="1"/>
                  </a:lnTo>
                  <a:lnTo>
                    <a:pt x="833" y="1"/>
                  </a:lnTo>
                  <a:lnTo>
                    <a:pt x="842" y="0"/>
                  </a:lnTo>
                  <a:lnTo>
                    <a:pt x="806" y="39"/>
                  </a:lnTo>
                  <a:lnTo>
                    <a:pt x="774" y="82"/>
                  </a:lnTo>
                  <a:lnTo>
                    <a:pt x="746" y="127"/>
                  </a:lnTo>
                  <a:lnTo>
                    <a:pt x="723" y="175"/>
                  </a:lnTo>
                  <a:lnTo>
                    <a:pt x="704" y="225"/>
                  </a:lnTo>
                  <a:lnTo>
                    <a:pt x="690" y="277"/>
                  </a:lnTo>
                  <a:lnTo>
                    <a:pt x="682" y="332"/>
                  </a:lnTo>
                  <a:lnTo>
                    <a:pt x="679" y="388"/>
                  </a:lnTo>
                  <a:lnTo>
                    <a:pt x="679" y="568"/>
                  </a:lnTo>
                  <a:lnTo>
                    <a:pt x="164" y="568"/>
                  </a:lnTo>
                  <a:lnTo>
                    <a:pt x="164" y="388"/>
                  </a:lnTo>
                  <a:lnTo>
                    <a:pt x="161" y="332"/>
                  </a:lnTo>
                  <a:lnTo>
                    <a:pt x="153" y="277"/>
                  </a:lnTo>
                  <a:lnTo>
                    <a:pt x="139" y="225"/>
                  </a:lnTo>
                  <a:lnTo>
                    <a:pt x="120" y="175"/>
                  </a:lnTo>
                  <a:lnTo>
                    <a:pt x="97" y="127"/>
                  </a:lnTo>
                  <a:lnTo>
                    <a:pt x="69" y="82"/>
                  </a:lnTo>
                  <a:lnTo>
                    <a:pt x="37" y="39"/>
                  </a:lnTo>
                  <a:lnTo>
                    <a:pt x="0"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16" name="Freeform 193">
              <a:extLst>
                <a:ext uri="{FF2B5EF4-FFF2-40B4-BE49-F238E27FC236}">
                  <a16:creationId xmlns:a16="http://schemas.microsoft.com/office/drawing/2014/main" id="{C6AAB0DA-EFB9-4951-BD8C-4D7CC46307D7}"/>
                </a:ext>
              </a:extLst>
            </p:cNvPr>
            <p:cNvSpPr>
              <a:spLocks/>
            </p:cNvSpPr>
            <p:nvPr/>
          </p:nvSpPr>
          <p:spPr bwMode="auto">
            <a:xfrm>
              <a:off x="1024" y="1533"/>
              <a:ext cx="52" cy="52"/>
            </a:xfrm>
            <a:custGeom>
              <a:avLst/>
              <a:gdLst>
                <a:gd name="T0" fmla="*/ 206 w 412"/>
                <a:gd name="T1" fmla="*/ 0 h 413"/>
                <a:gd name="T2" fmla="*/ 240 w 412"/>
                <a:gd name="T3" fmla="*/ 3 h 413"/>
                <a:gd name="T4" fmla="*/ 271 w 412"/>
                <a:gd name="T5" fmla="*/ 11 h 413"/>
                <a:gd name="T6" fmla="*/ 301 w 412"/>
                <a:gd name="T7" fmla="*/ 23 h 413"/>
                <a:gd name="T8" fmla="*/ 328 w 412"/>
                <a:gd name="T9" fmla="*/ 40 h 413"/>
                <a:gd name="T10" fmla="*/ 352 w 412"/>
                <a:gd name="T11" fmla="*/ 60 h 413"/>
                <a:gd name="T12" fmla="*/ 372 w 412"/>
                <a:gd name="T13" fmla="*/ 85 h 413"/>
                <a:gd name="T14" fmla="*/ 389 w 412"/>
                <a:gd name="T15" fmla="*/ 112 h 413"/>
                <a:gd name="T16" fmla="*/ 402 w 412"/>
                <a:gd name="T17" fmla="*/ 141 h 413"/>
                <a:gd name="T18" fmla="*/ 410 w 412"/>
                <a:gd name="T19" fmla="*/ 173 h 413"/>
                <a:gd name="T20" fmla="*/ 412 w 412"/>
                <a:gd name="T21" fmla="*/ 206 h 413"/>
                <a:gd name="T22" fmla="*/ 410 w 412"/>
                <a:gd name="T23" fmla="*/ 240 h 413"/>
                <a:gd name="T24" fmla="*/ 402 w 412"/>
                <a:gd name="T25" fmla="*/ 272 h 413"/>
                <a:gd name="T26" fmla="*/ 389 w 412"/>
                <a:gd name="T27" fmla="*/ 302 h 413"/>
                <a:gd name="T28" fmla="*/ 372 w 412"/>
                <a:gd name="T29" fmla="*/ 329 h 413"/>
                <a:gd name="T30" fmla="*/ 352 w 412"/>
                <a:gd name="T31" fmla="*/ 353 h 413"/>
                <a:gd name="T32" fmla="*/ 328 w 412"/>
                <a:gd name="T33" fmla="*/ 373 h 413"/>
                <a:gd name="T34" fmla="*/ 301 w 412"/>
                <a:gd name="T35" fmla="*/ 390 h 413"/>
                <a:gd name="T36" fmla="*/ 271 w 412"/>
                <a:gd name="T37" fmla="*/ 403 h 413"/>
                <a:gd name="T38" fmla="*/ 240 w 412"/>
                <a:gd name="T39" fmla="*/ 411 h 413"/>
                <a:gd name="T40" fmla="*/ 206 w 412"/>
                <a:gd name="T41" fmla="*/ 413 h 413"/>
                <a:gd name="T42" fmla="*/ 173 w 412"/>
                <a:gd name="T43" fmla="*/ 411 h 413"/>
                <a:gd name="T44" fmla="*/ 141 w 412"/>
                <a:gd name="T45" fmla="*/ 403 h 413"/>
                <a:gd name="T46" fmla="*/ 112 w 412"/>
                <a:gd name="T47" fmla="*/ 390 h 413"/>
                <a:gd name="T48" fmla="*/ 85 w 412"/>
                <a:gd name="T49" fmla="*/ 373 h 413"/>
                <a:gd name="T50" fmla="*/ 61 w 412"/>
                <a:gd name="T51" fmla="*/ 353 h 413"/>
                <a:gd name="T52" fmla="*/ 40 w 412"/>
                <a:gd name="T53" fmla="*/ 329 h 413"/>
                <a:gd name="T54" fmla="*/ 23 w 412"/>
                <a:gd name="T55" fmla="*/ 302 h 413"/>
                <a:gd name="T56" fmla="*/ 11 w 412"/>
                <a:gd name="T57" fmla="*/ 272 h 413"/>
                <a:gd name="T58" fmla="*/ 3 w 412"/>
                <a:gd name="T59" fmla="*/ 240 h 413"/>
                <a:gd name="T60" fmla="*/ 0 w 412"/>
                <a:gd name="T61" fmla="*/ 206 h 413"/>
                <a:gd name="T62" fmla="*/ 3 w 412"/>
                <a:gd name="T63" fmla="*/ 173 h 413"/>
                <a:gd name="T64" fmla="*/ 11 w 412"/>
                <a:gd name="T65" fmla="*/ 141 h 413"/>
                <a:gd name="T66" fmla="*/ 23 w 412"/>
                <a:gd name="T67" fmla="*/ 112 h 413"/>
                <a:gd name="T68" fmla="*/ 40 w 412"/>
                <a:gd name="T69" fmla="*/ 85 h 413"/>
                <a:gd name="T70" fmla="*/ 61 w 412"/>
                <a:gd name="T71" fmla="*/ 60 h 413"/>
                <a:gd name="T72" fmla="*/ 85 w 412"/>
                <a:gd name="T73" fmla="*/ 40 h 413"/>
                <a:gd name="T74" fmla="*/ 112 w 412"/>
                <a:gd name="T75" fmla="*/ 23 h 413"/>
                <a:gd name="T76" fmla="*/ 141 w 412"/>
                <a:gd name="T77" fmla="*/ 11 h 413"/>
                <a:gd name="T78" fmla="*/ 173 w 412"/>
                <a:gd name="T79" fmla="*/ 3 h 413"/>
                <a:gd name="T80" fmla="*/ 206 w 412"/>
                <a:gd name="T8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413">
                  <a:moveTo>
                    <a:pt x="206" y="0"/>
                  </a:moveTo>
                  <a:lnTo>
                    <a:pt x="240" y="3"/>
                  </a:lnTo>
                  <a:lnTo>
                    <a:pt x="271" y="11"/>
                  </a:lnTo>
                  <a:lnTo>
                    <a:pt x="301" y="23"/>
                  </a:lnTo>
                  <a:lnTo>
                    <a:pt x="328" y="40"/>
                  </a:lnTo>
                  <a:lnTo>
                    <a:pt x="352" y="60"/>
                  </a:lnTo>
                  <a:lnTo>
                    <a:pt x="372" y="85"/>
                  </a:lnTo>
                  <a:lnTo>
                    <a:pt x="389" y="112"/>
                  </a:lnTo>
                  <a:lnTo>
                    <a:pt x="402" y="141"/>
                  </a:lnTo>
                  <a:lnTo>
                    <a:pt x="410" y="173"/>
                  </a:lnTo>
                  <a:lnTo>
                    <a:pt x="412" y="206"/>
                  </a:lnTo>
                  <a:lnTo>
                    <a:pt x="410" y="240"/>
                  </a:lnTo>
                  <a:lnTo>
                    <a:pt x="402" y="272"/>
                  </a:lnTo>
                  <a:lnTo>
                    <a:pt x="389" y="302"/>
                  </a:lnTo>
                  <a:lnTo>
                    <a:pt x="372" y="329"/>
                  </a:lnTo>
                  <a:lnTo>
                    <a:pt x="352" y="353"/>
                  </a:lnTo>
                  <a:lnTo>
                    <a:pt x="328" y="373"/>
                  </a:lnTo>
                  <a:lnTo>
                    <a:pt x="301" y="390"/>
                  </a:lnTo>
                  <a:lnTo>
                    <a:pt x="271" y="403"/>
                  </a:lnTo>
                  <a:lnTo>
                    <a:pt x="240" y="411"/>
                  </a:lnTo>
                  <a:lnTo>
                    <a:pt x="206" y="413"/>
                  </a:lnTo>
                  <a:lnTo>
                    <a:pt x="173" y="411"/>
                  </a:lnTo>
                  <a:lnTo>
                    <a:pt x="141" y="403"/>
                  </a:lnTo>
                  <a:lnTo>
                    <a:pt x="112" y="390"/>
                  </a:lnTo>
                  <a:lnTo>
                    <a:pt x="85" y="373"/>
                  </a:lnTo>
                  <a:lnTo>
                    <a:pt x="61" y="353"/>
                  </a:lnTo>
                  <a:lnTo>
                    <a:pt x="40" y="329"/>
                  </a:lnTo>
                  <a:lnTo>
                    <a:pt x="23" y="302"/>
                  </a:lnTo>
                  <a:lnTo>
                    <a:pt x="11" y="272"/>
                  </a:lnTo>
                  <a:lnTo>
                    <a:pt x="3" y="240"/>
                  </a:lnTo>
                  <a:lnTo>
                    <a:pt x="0" y="206"/>
                  </a:lnTo>
                  <a:lnTo>
                    <a:pt x="3" y="173"/>
                  </a:lnTo>
                  <a:lnTo>
                    <a:pt x="11" y="141"/>
                  </a:lnTo>
                  <a:lnTo>
                    <a:pt x="23" y="112"/>
                  </a:lnTo>
                  <a:lnTo>
                    <a:pt x="40" y="85"/>
                  </a:lnTo>
                  <a:lnTo>
                    <a:pt x="61" y="60"/>
                  </a:lnTo>
                  <a:lnTo>
                    <a:pt x="85" y="40"/>
                  </a:lnTo>
                  <a:lnTo>
                    <a:pt x="112" y="23"/>
                  </a:lnTo>
                  <a:lnTo>
                    <a:pt x="141" y="11"/>
                  </a:lnTo>
                  <a:lnTo>
                    <a:pt x="173" y="3"/>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17" name="Freeform 194">
              <a:extLst>
                <a:ext uri="{FF2B5EF4-FFF2-40B4-BE49-F238E27FC236}">
                  <a16:creationId xmlns:a16="http://schemas.microsoft.com/office/drawing/2014/main" id="{04841C26-F70B-4C44-9A79-AD216A98650F}"/>
                </a:ext>
              </a:extLst>
            </p:cNvPr>
            <p:cNvSpPr>
              <a:spLocks/>
            </p:cNvSpPr>
            <p:nvPr/>
          </p:nvSpPr>
          <p:spPr bwMode="auto">
            <a:xfrm>
              <a:off x="1198" y="1501"/>
              <a:ext cx="142" cy="142"/>
            </a:xfrm>
            <a:custGeom>
              <a:avLst/>
              <a:gdLst>
                <a:gd name="T0" fmla="*/ 626 w 1135"/>
                <a:gd name="T1" fmla="*/ 2 h 1135"/>
                <a:gd name="T2" fmla="*/ 736 w 1135"/>
                <a:gd name="T3" fmla="*/ 25 h 1135"/>
                <a:gd name="T4" fmla="*/ 838 w 1135"/>
                <a:gd name="T5" fmla="*/ 68 h 1135"/>
                <a:gd name="T6" fmla="*/ 929 w 1135"/>
                <a:gd name="T7" fmla="*/ 129 h 1135"/>
                <a:gd name="T8" fmla="*/ 1006 w 1135"/>
                <a:gd name="T9" fmla="*/ 206 h 1135"/>
                <a:gd name="T10" fmla="*/ 1067 w 1135"/>
                <a:gd name="T11" fmla="*/ 296 h 1135"/>
                <a:gd name="T12" fmla="*/ 1110 w 1135"/>
                <a:gd name="T13" fmla="*/ 398 h 1135"/>
                <a:gd name="T14" fmla="*/ 1132 w 1135"/>
                <a:gd name="T15" fmla="*/ 509 h 1135"/>
                <a:gd name="T16" fmla="*/ 1132 w 1135"/>
                <a:gd name="T17" fmla="*/ 625 h 1135"/>
                <a:gd name="T18" fmla="*/ 1110 w 1135"/>
                <a:gd name="T19" fmla="*/ 736 h 1135"/>
                <a:gd name="T20" fmla="*/ 1067 w 1135"/>
                <a:gd name="T21" fmla="*/ 837 h 1135"/>
                <a:gd name="T22" fmla="*/ 1006 w 1135"/>
                <a:gd name="T23" fmla="*/ 928 h 1135"/>
                <a:gd name="T24" fmla="*/ 929 w 1135"/>
                <a:gd name="T25" fmla="*/ 1004 h 1135"/>
                <a:gd name="T26" fmla="*/ 838 w 1135"/>
                <a:gd name="T27" fmla="*/ 1066 h 1135"/>
                <a:gd name="T28" fmla="*/ 736 w 1135"/>
                <a:gd name="T29" fmla="*/ 1109 h 1135"/>
                <a:gd name="T30" fmla="*/ 626 w 1135"/>
                <a:gd name="T31" fmla="*/ 1132 h 1135"/>
                <a:gd name="T32" fmla="*/ 510 w 1135"/>
                <a:gd name="T33" fmla="*/ 1132 h 1135"/>
                <a:gd name="T34" fmla="*/ 399 w 1135"/>
                <a:gd name="T35" fmla="*/ 1109 h 1135"/>
                <a:gd name="T36" fmla="*/ 298 w 1135"/>
                <a:gd name="T37" fmla="*/ 1066 h 1135"/>
                <a:gd name="T38" fmla="*/ 207 w 1135"/>
                <a:gd name="T39" fmla="*/ 1004 h 1135"/>
                <a:gd name="T40" fmla="*/ 130 w 1135"/>
                <a:gd name="T41" fmla="*/ 928 h 1135"/>
                <a:gd name="T42" fmla="*/ 69 w 1135"/>
                <a:gd name="T43" fmla="*/ 837 h 1135"/>
                <a:gd name="T44" fmla="*/ 25 w 1135"/>
                <a:gd name="T45" fmla="*/ 736 h 1135"/>
                <a:gd name="T46" fmla="*/ 3 w 1135"/>
                <a:gd name="T47" fmla="*/ 625 h 1135"/>
                <a:gd name="T48" fmla="*/ 3 w 1135"/>
                <a:gd name="T49" fmla="*/ 509 h 1135"/>
                <a:gd name="T50" fmla="*/ 25 w 1135"/>
                <a:gd name="T51" fmla="*/ 398 h 1135"/>
                <a:gd name="T52" fmla="*/ 69 w 1135"/>
                <a:gd name="T53" fmla="*/ 296 h 1135"/>
                <a:gd name="T54" fmla="*/ 130 w 1135"/>
                <a:gd name="T55" fmla="*/ 206 h 1135"/>
                <a:gd name="T56" fmla="*/ 207 w 1135"/>
                <a:gd name="T57" fmla="*/ 129 h 1135"/>
                <a:gd name="T58" fmla="*/ 298 w 1135"/>
                <a:gd name="T59" fmla="*/ 68 h 1135"/>
                <a:gd name="T60" fmla="*/ 399 w 1135"/>
                <a:gd name="T61" fmla="*/ 25 h 1135"/>
                <a:gd name="T62" fmla="*/ 510 w 1135"/>
                <a:gd name="T63" fmla="*/ 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5" h="1135">
                  <a:moveTo>
                    <a:pt x="568" y="0"/>
                  </a:moveTo>
                  <a:lnTo>
                    <a:pt x="626" y="2"/>
                  </a:lnTo>
                  <a:lnTo>
                    <a:pt x="682" y="11"/>
                  </a:lnTo>
                  <a:lnTo>
                    <a:pt x="736" y="25"/>
                  </a:lnTo>
                  <a:lnTo>
                    <a:pt x="788" y="44"/>
                  </a:lnTo>
                  <a:lnTo>
                    <a:pt x="838" y="68"/>
                  </a:lnTo>
                  <a:lnTo>
                    <a:pt x="885" y="96"/>
                  </a:lnTo>
                  <a:lnTo>
                    <a:pt x="929" y="129"/>
                  </a:lnTo>
                  <a:lnTo>
                    <a:pt x="969" y="166"/>
                  </a:lnTo>
                  <a:lnTo>
                    <a:pt x="1006" y="206"/>
                  </a:lnTo>
                  <a:lnTo>
                    <a:pt x="1038" y="249"/>
                  </a:lnTo>
                  <a:lnTo>
                    <a:pt x="1067" y="296"/>
                  </a:lnTo>
                  <a:lnTo>
                    <a:pt x="1091" y="346"/>
                  </a:lnTo>
                  <a:lnTo>
                    <a:pt x="1110" y="398"/>
                  </a:lnTo>
                  <a:lnTo>
                    <a:pt x="1124" y="452"/>
                  </a:lnTo>
                  <a:lnTo>
                    <a:pt x="1132" y="509"/>
                  </a:lnTo>
                  <a:lnTo>
                    <a:pt x="1135" y="567"/>
                  </a:lnTo>
                  <a:lnTo>
                    <a:pt x="1132" y="625"/>
                  </a:lnTo>
                  <a:lnTo>
                    <a:pt x="1124" y="681"/>
                  </a:lnTo>
                  <a:lnTo>
                    <a:pt x="1110" y="736"/>
                  </a:lnTo>
                  <a:lnTo>
                    <a:pt x="1091" y="788"/>
                  </a:lnTo>
                  <a:lnTo>
                    <a:pt x="1067" y="837"/>
                  </a:lnTo>
                  <a:lnTo>
                    <a:pt x="1038" y="884"/>
                  </a:lnTo>
                  <a:lnTo>
                    <a:pt x="1006" y="928"/>
                  </a:lnTo>
                  <a:lnTo>
                    <a:pt x="969" y="968"/>
                  </a:lnTo>
                  <a:lnTo>
                    <a:pt x="929" y="1004"/>
                  </a:lnTo>
                  <a:lnTo>
                    <a:pt x="885" y="1038"/>
                  </a:lnTo>
                  <a:lnTo>
                    <a:pt x="838" y="1066"/>
                  </a:lnTo>
                  <a:lnTo>
                    <a:pt x="788" y="1090"/>
                  </a:lnTo>
                  <a:lnTo>
                    <a:pt x="736" y="1109"/>
                  </a:lnTo>
                  <a:lnTo>
                    <a:pt x="682" y="1123"/>
                  </a:lnTo>
                  <a:lnTo>
                    <a:pt x="626" y="1132"/>
                  </a:lnTo>
                  <a:lnTo>
                    <a:pt x="568" y="1135"/>
                  </a:lnTo>
                  <a:lnTo>
                    <a:pt x="510" y="1132"/>
                  </a:lnTo>
                  <a:lnTo>
                    <a:pt x="453" y="1123"/>
                  </a:lnTo>
                  <a:lnTo>
                    <a:pt x="399" y="1109"/>
                  </a:lnTo>
                  <a:lnTo>
                    <a:pt x="347" y="1090"/>
                  </a:lnTo>
                  <a:lnTo>
                    <a:pt x="298" y="1066"/>
                  </a:lnTo>
                  <a:lnTo>
                    <a:pt x="251" y="1038"/>
                  </a:lnTo>
                  <a:lnTo>
                    <a:pt x="207" y="1004"/>
                  </a:lnTo>
                  <a:lnTo>
                    <a:pt x="167" y="968"/>
                  </a:lnTo>
                  <a:lnTo>
                    <a:pt x="130" y="928"/>
                  </a:lnTo>
                  <a:lnTo>
                    <a:pt x="98" y="884"/>
                  </a:lnTo>
                  <a:lnTo>
                    <a:pt x="69" y="837"/>
                  </a:lnTo>
                  <a:lnTo>
                    <a:pt x="45" y="788"/>
                  </a:lnTo>
                  <a:lnTo>
                    <a:pt x="25" y="736"/>
                  </a:lnTo>
                  <a:lnTo>
                    <a:pt x="12" y="681"/>
                  </a:lnTo>
                  <a:lnTo>
                    <a:pt x="3" y="625"/>
                  </a:lnTo>
                  <a:lnTo>
                    <a:pt x="0" y="567"/>
                  </a:lnTo>
                  <a:lnTo>
                    <a:pt x="3" y="509"/>
                  </a:lnTo>
                  <a:lnTo>
                    <a:pt x="12" y="452"/>
                  </a:lnTo>
                  <a:lnTo>
                    <a:pt x="25" y="398"/>
                  </a:lnTo>
                  <a:lnTo>
                    <a:pt x="45" y="346"/>
                  </a:lnTo>
                  <a:lnTo>
                    <a:pt x="69" y="296"/>
                  </a:lnTo>
                  <a:lnTo>
                    <a:pt x="98" y="249"/>
                  </a:lnTo>
                  <a:lnTo>
                    <a:pt x="130" y="206"/>
                  </a:lnTo>
                  <a:lnTo>
                    <a:pt x="167" y="166"/>
                  </a:lnTo>
                  <a:lnTo>
                    <a:pt x="207" y="129"/>
                  </a:lnTo>
                  <a:lnTo>
                    <a:pt x="251" y="96"/>
                  </a:lnTo>
                  <a:lnTo>
                    <a:pt x="298" y="68"/>
                  </a:lnTo>
                  <a:lnTo>
                    <a:pt x="347" y="44"/>
                  </a:lnTo>
                  <a:lnTo>
                    <a:pt x="399" y="25"/>
                  </a:lnTo>
                  <a:lnTo>
                    <a:pt x="453" y="11"/>
                  </a:lnTo>
                  <a:lnTo>
                    <a:pt x="510" y="2"/>
                  </a:lnTo>
                  <a:lnTo>
                    <a:pt x="568" y="0"/>
                  </a:lnTo>
                  <a:close/>
                </a:path>
              </a:pathLst>
            </a:custGeom>
            <a:solidFill>
              <a:srgbClr val="53DC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18" name="Freeform 195">
              <a:extLst>
                <a:ext uri="{FF2B5EF4-FFF2-40B4-BE49-F238E27FC236}">
                  <a16:creationId xmlns:a16="http://schemas.microsoft.com/office/drawing/2014/main" id="{F33BE4E8-EC10-49E6-B5E5-6441520556A1}"/>
                </a:ext>
              </a:extLst>
            </p:cNvPr>
            <p:cNvSpPr>
              <a:spLocks noEditPoints="1"/>
            </p:cNvSpPr>
            <p:nvPr/>
          </p:nvSpPr>
          <p:spPr bwMode="auto">
            <a:xfrm>
              <a:off x="1179" y="1481"/>
              <a:ext cx="181" cy="181"/>
            </a:xfrm>
            <a:custGeom>
              <a:avLst/>
              <a:gdLst>
                <a:gd name="T0" fmla="*/ 612 w 1445"/>
                <a:gd name="T1" fmla="*/ 219 h 1445"/>
                <a:gd name="T2" fmla="*/ 463 w 1445"/>
                <a:gd name="T3" fmla="*/ 278 h 1445"/>
                <a:gd name="T4" fmla="*/ 340 w 1445"/>
                <a:gd name="T5" fmla="*/ 377 h 1445"/>
                <a:gd name="T6" fmla="*/ 253 w 1445"/>
                <a:gd name="T7" fmla="*/ 510 h 1445"/>
                <a:gd name="T8" fmla="*/ 211 w 1445"/>
                <a:gd name="T9" fmla="*/ 667 h 1445"/>
                <a:gd name="T10" fmla="*/ 219 w 1445"/>
                <a:gd name="T11" fmla="*/ 834 h 1445"/>
                <a:gd name="T12" fmla="*/ 278 w 1445"/>
                <a:gd name="T13" fmla="*/ 983 h 1445"/>
                <a:gd name="T14" fmla="*/ 378 w 1445"/>
                <a:gd name="T15" fmla="*/ 1105 h 1445"/>
                <a:gd name="T16" fmla="*/ 510 w 1445"/>
                <a:gd name="T17" fmla="*/ 1193 h 1445"/>
                <a:gd name="T18" fmla="*/ 667 w 1445"/>
                <a:gd name="T19" fmla="*/ 1236 h 1445"/>
                <a:gd name="T20" fmla="*/ 833 w 1445"/>
                <a:gd name="T21" fmla="*/ 1227 h 1445"/>
                <a:gd name="T22" fmla="*/ 982 w 1445"/>
                <a:gd name="T23" fmla="*/ 1168 h 1445"/>
                <a:gd name="T24" fmla="*/ 1106 w 1445"/>
                <a:gd name="T25" fmla="*/ 1068 h 1445"/>
                <a:gd name="T26" fmla="*/ 1193 w 1445"/>
                <a:gd name="T27" fmla="*/ 936 h 1445"/>
                <a:gd name="T28" fmla="*/ 1236 w 1445"/>
                <a:gd name="T29" fmla="*/ 779 h 1445"/>
                <a:gd name="T30" fmla="*/ 1227 w 1445"/>
                <a:gd name="T31" fmla="*/ 612 h 1445"/>
                <a:gd name="T32" fmla="*/ 1168 w 1445"/>
                <a:gd name="T33" fmla="*/ 462 h 1445"/>
                <a:gd name="T34" fmla="*/ 1069 w 1445"/>
                <a:gd name="T35" fmla="*/ 340 h 1445"/>
                <a:gd name="T36" fmla="*/ 935 w 1445"/>
                <a:gd name="T37" fmla="*/ 253 h 1445"/>
                <a:gd name="T38" fmla="*/ 779 w 1445"/>
                <a:gd name="T39" fmla="*/ 210 h 1445"/>
                <a:gd name="T40" fmla="*/ 788 w 1445"/>
                <a:gd name="T41" fmla="*/ 3 h 1445"/>
                <a:gd name="T42" fmla="*/ 974 w 1445"/>
                <a:gd name="T43" fmla="*/ 45 h 1445"/>
                <a:gd name="T44" fmla="*/ 1139 w 1445"/>
                <a:gd name="T45" fmla="*/ 133 h 1445"/>
                <a:gd name="T46" fmla="*/ 1275 w 1445"/>
                <a:gd name="T47" fmla="*/ 258 h 1445"/>
                <a:gd name="T48" fmla="*/ 1375 w 1445"/>
                <a:gd name="T49" fmla="*/ 413 h 1445"/>
                <a:gd name="T50" fmla="*/ 1433 w 1445"/>
                <a:gd name="T51" fmla="*/ 593 h 1445"/>
                <a:gd name="T52" fmla="*/ 1442 w 1445"/>
                <a:gd name="T53" fmla="*/ 789 h 1445"/>
                <a:gd name="T54" fmla="*/ 1400 w 1445"/>
                <a:gd name="T55" fmla="*/ 975 h 1445"/>
                <a:gd name="T56" fmla="*/ 1313 w 1445"/>
                <a:gd name="T57" fmla="*/ 1139 h 1445"/>
                <a:gd name="T58" fmla="*/ 1188 w 1445"/>
                <a:gd name="T59" fmla="*/ 1276 h 1445"/>
                <a:gd name="T60" fmla="*/ 1031 w 1445"/>
                <a:gd name="T61" fmla="*/ 1376 h 1445"/>
                <a:gd name="T62" fmla="*/ 852 w 1445"/>
                <a:gd name="T63" fmla="*/ 1434 h 1445"/>
                <a:gd name="T64" fmla="*/ 657 w 1445"/>
                <a:gd name="T65" fmla="*/ 1442 h 1445"/>
                <a:gd name="T66" fmla="*/ 471 w 1445"/>
                <a:gd name="T67" fmla="*/ 1400 h 1445"/>
                <a:gd name="T68" fmla="*/ 307 w 1445"/>
                <a:gd name="T69" fmla="*/ 1313 h 1445"/>
                <a:gd name="T70" fmla="*/ 170 w 1445"/>
                <a:gd name="T71" fmla="*/ 1189 h 1445"/>
                <a:gd name="T72" fmla="*/ 70 w 1445"/>
                <a:gd name="T73" fmla="*/ 1032 h 1445"/>
                <a:gd name="T74" fmla="*/ 12 w 1445"/>
                <a:gd name="T75" fmla="*/ 853 h 1445"/>
                <a:gd name="T76" fmla="*/ 3 w 1445"/>
                <a:gd name="T77" fmla="*/ 658 h 1445"/>
                <a:gd name="T78" fmla="*/ 46 w 1445"/>
                <a:gd name="T79" fmla="*/ 471 h 1445"/>
                <a:gd name="T80" fmla="*/ 133 w 1445"/>
                <a:gd name="T81" fmla="*/ 307 h 1445"/>
                <a:gd name="T82" fmla="*/ 258 w 1445"/>
                <a:gd name="T83" fmla="*/ 171 h 1445"/>
                <a:gd name="T84" fmla="*/ 414 w 1445"/>
                <a:gd name="T85" fmla="*/ 70 h 1445"/>
                <a:gd name="T86" fmla="*/ 593 w 1445"/>
                <a:gd name="T87" fmla="*/ 12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45" h="1445">
                  <a:moveTo>
                    <a:pt x="723" y="207"/>
                  </a:moveTo>
                  <a:lnTo>
                    <a:pt x="667" y="210"/>
                  </a:lnTo>
                  <a:lnTo>
                    <a:pt x="612" y="219"/>
                  </a:lnTo>
                  <a:lnTo>
                    <a:pt x="560" y="233"/>
                  </a:lnTo>
                  <a:lnTo>
                    <a:pt x="510" y="253"/>
                  </a:lnTo>
                  <a:lnTo>
                    <a:pt x="463" y="278"/>
                  </a:lnTo>
                  <a:lnTo>
                    <a:pt x="419" y="307"/>
                  </a:lnTo>
                  <a:lnTo>
                    <a:pt x="378" y="340"/>
                  </a:lnTo>
                  <a:lnTo>
                    <a:pt x="340" y="377"/>
                  </a:lnTo>
                  <a:lnTo>
                    <a:pt x="307" y="418"/>
                  </a:lnTo>
                  <a:lnTo>
                    <a:pt x="278" y="462"/>
                  </a:lnTo>
                  <a:lnTo>
                    <a:pt x="253" y="510"/>
                  </a:lnTo>
                  <a:lnTo>
                    <a:pt x="234" y="560"/>
                  </a:lnTo>
                  <a:lnTo>
                    <a:pt x="219" y="612"/>
                  </a:lnTo>
                  <a:lnTo>
                    <a:pt x="211" y="667"/>
                  </a:lnTo>
                  <a:lnTo>
                    <a:pt x="206" y="723"/>
                  </a:lnTo>
                  <a:lnTo>
                    <a:pt x="211" y="779"/>
                  </a:lnTo>
                  <a:lnTo>
                    <a:pt x="219" y="834"/>
                  </a:lnTo>
                  <a:lnTo>
                    <a:pt x="234" y="886"/>
                  </a:lnTo>
                  <a:lnTo>
                    <a:pt x="253" y="936"/>
                  </a:lnTo>
                  <a:lnTo>
                    <a:pt x="278" y="983"/>
                  </a:lnTo>
                  <a:lnTo>
                    <a:pt x="307" y="1027"/>
                  </a:lnTo>
                  <a:lnTo>
                    <a:pt x="340" y="1068"/>
                  </a:lnTo>
                  <a:lnTo>
                    <a:pt x="378" y="1105"/>
                  </a:lnTo>
                  <a:lnTo>
                    <a:pt x="419" y="1139"/>
                  </a:lnTo>
                  <a:lnTo>
                    <a:pt x="463" y="1168"/>
                  </a:lnTo>
                  <a:lnTo>
                    <a:pt x="510" y="1193"/>
                  </a:lnTo>
                  <a:lnTo>
                    <a:pt x="560" y="1213"/>
                  </a:lnTo>
                  <a:lnTo>
                    <a:pt x="612" y="1227"/>
                  </a:lnTo>
                  <a:lnTo>
                    <a:pt x="667" y="1236"/>
                  </a:lnTo>
                  <a:lnTo>
                    <a:pt x="723" y="1239"/>
                  </a:lnTo>
                  <a:lnTo>
                    <a:pt x="779" y="1236"/>
                  </a:lnTo>
                  <a:lnTo>
                    <a:pt x="833" y="1227"/>
                  </a:lnTo>
                  <a:lnTo>
                    <a:pt x="885" y="1213"/>
                  </a:lnTo>
                  <a:lnTo>
                    <a:pt x="935" y="1193"/>
                  </a:lnTo>
                  <a:lnTo>
                    <a:pt x="982" y="1168"/>
                  </a:lnTo>
                  <a:lnTo>
                    <a:pt x="1027" y="1139"/>
                  </a:lnTo>
                  <a:lnTo>
                    <a:pt x="1069" y="1105"/>
                  </a:lnTo>
                  <a:lnTo>
                    <a:pt x="1106" y="1068"/>
                  </a:lnTo>
                  <a:lnTo>
                    <a:pt x="1139" y="1027"/>
                  </a:lnTo>
                  <a:lnTo>
                    <a:pt x="1168" y="983"/>
                  </a:lnTo>
                  <a:lnTo>
                    <a:pt x="1193" y="936"/>
                  </a:lnTo>
                  <a:lnTo>
                    <a:pt x="1212" y="886"/>
                  </a:lnTo>
                  <a:lnTo>
                    <a:pt x="1227" y="834"/>
                  </a:lnTo>
                  <a:lnTo>
                    <a:pt x="1236" y="779"/>
                  </a:lnTo>
                  <a:lnTo>
                    <a:pt x="1239" y="723"/>
                  </a:lnTo>
                  <a:lnTo>
                    <a:pt x="1236" y="667"/>
                  </a:lnTo>
                  <a:lnTo>
                    <a:pt x="1227" y="612"/>
                  </a:lnTo>
                  <a:lnTo>
                    <a:pt x="1212" y="560"/>
                  </a:lnTo>
                  <a:lnTo>
                    <a:pt x="1193" y="510"/>
                  </a:lnTo>
                  <a:lnTo>
                    <a:pt x="1168" y="462"/>
                  </a:lnTo>
                  <a:lnTo>
                    <a:pt x="1139" y="418"/>
                  </a:lnTo>
                  <a:lnTo>
                    <a:pt x="1106" y="377"/>
                  </a:lnTo>
                  <a:lnTo>
                    <a:pt x="1069" y="340"/>
                  </a:lnTo>
                  <a:lnTo>
                    <a:pt x="1027" y="307"/>
                  </a:lnTo>
                  <a:lnTo>
                    <a:pt x="982" y="278"/>
                  </a:lnTo>
                  <a:lnTo>
                    <a:pt x="935" y="253"/>
                  </a:lnTo>
                  <a:lnTo>
                    <a:pt x="885" y="233"/>
                  </a:lnTo>
                  <a:lnTo>
                    <a:pt x="833" y="219"/>
                  </a:lnTo>
                  <a:lnTo>
                    <a:pt x="779" y="210"/>
                  </a:lnTo>
                  <a:lnTo>
                    <a:pt x="723" y="207"/>
                  </a:lnTo>
                  <a:close/>
                  <a:moveTo>
                    <a:pt x="723" y="0"/>
                  </a:moveTo>
                  <a:lnTo>
                    <a:pt x="788" y="3"/>
                  </a:lnTo>
                  <a:lnTo>
                    <a:pt x="852" y="12"/>
                  </a:lnTo>
                  <a:lnTo>
                    <a:pt x="914" y="26"/>
                  </a:lnTo>
                  <a:lnTo>
                    <a:pt x="974" y="45"/>
                  </a:lnTo>
                  <a:lnTo>
                    <a:pt x="1031" y="70"/>
                  </a:lnTo>
                  <a:lnTo>
                    <a:pt x="1087" y="99"/>
                  </a:lnTo>
                  <a:lnTo>
                    <a:pt x="1139" y="133"/>
                  </a:lnTo>
                  <a:lnTo>
                    <a:pt x="1188" y="171"/>
                  </a:lnTo>
                  <a:lnTo>
                    <a:pt x="1233" y="213"/>
                  </a:lnTo>
                  <a:lnTo>
                    <a:pt x="1275" y="258"/>
                  </a:lnTo>
                  <a:lnTo>
                    <a:pt x="1313" y="307"/>
                  </a:lnTo>
                  <a:lnTo>
                    <a:pt x="1346" y="359"/>
                  </a:lnTo>
                  <a:lnTo>
                    <a:pt x="1375" y="413"/>
                  </a:lnTo>
                  <a:lnTo>
                    <a:pt x="1400" y="471"/>
                  </a:lnTo>
                  <a:lnTo>
                    <a:pt x="1419" y="531"/>
                  </a:lnTo>
                  <a:lnTo>
                    <a:pt x="1433" y="593"/>
                  </a:lnTo>
                  <a:lnTo>
                    <a:pt x="1442" y="658"/>
                  </a:lnTo>
                  <a:lnTo>
                    <a:pt x="1445" y="723"/>
                  </a:lnTo>
                  <a:lnTo>
                    <a:pt x="1442" y="789"/>
                  </a:lnTo>
                  <a:lnTo>
                    <a:pt x="1433" y="853"/>
                  </a:lnTo>
                  <a:lnTo>
                    <a:pt x="1419" y="915"/>
                  </a:lnTo>
                  <a:lnTo>
                    <a:pt x="1400" y="975"/>
                  </a:lnTo>
                  <a:lnTo>
                    <a:pt x="1375" y="1032"/>
                  </a:lnTo>
                  <a:lnTo>
                    <a:pt x="1346" y="1087"/>
                  </a:lnTo>
                  <a:lnTo>
                    <a:pt x="1313" y="1139"/>
                  </a:lnTo>
                  <a:lnTo>
                    <a:pt x="1275" y="1189"/>
                  </a:lnTo>
                  <a:lnTo>
                    <a:pt x="1233" y="1234"/>
                  </a:lnTo>
                  <a:lnTo>
                    <a:pt x="1188" y="1276"/>
                  </a:lnTo>
                  <a:lnTo>
                    <a:pt x="1139" y="1313"/>
                  </a:lnTo>
                  <a:lnTo>
                    <a:pt x="1087" y="1347"/>
                  </a:lnTo>
                  <a:lnTo>
                    <a:pt x="1031" y="1376"/>
                  </a:lnTo>
                  <a:lnTo>
                    <a:pt x="974" y="1400"/>
                  </a:lnTo>
                  <a:lnTo>
                    <a:pt x="914" y="1420"/>
                  </a:lnTo>
                  <a:lnTo>
                    <a:pt x="852" y="1434"/>
                  </a:lnTo>
                  <a:lnTo>
                    <a:pt x="788" y="1442"/>
                  </a:lnTo>
                  <a:lnTo>
                    <a:pt x="723" y="1445"/>
                  </a:lnTo>
                  <a:lnTo>
                    <a:pt x="657" y="1442"/>
                  </a:lnTo>
                  <a:lnTo>
                    <a:pt x="593" y="1434"/>
                  </a:lnTo>
                  <a:lnTo>
                    <a:pt x="531" y="1420"/>
                  </a:lnTo>
                  <a:lnTo>
                    <a:pt x="471" y="1400"/>
                  </a:lnTo>
                  <a:lnTo>
                    <a:pt x="414" y="1376"/>
                  </a:lnTo>
                  <a:lnTo>
                    <a:pt x="359" y="1347"/>
                  </a:lnTo>
                  <a:lnTo>
                    <a:pt x="307" y="1313"/>
                  </a:lnTo>
                  <a:lnTo>
                    <a:pt x="258" y="1276"/>
                  </a:lnTo>
                  <a:lnTo>
                    <a:pt x="213" y="1234"/>
                  </a:lnTo>
                  <a:lnTo>
                    <a:pt x="170" y="1189"/>
                  </a:lnTo>
                  <a:lnTo>
                    <a:pt x="133" y="1139"/>
                  </a:lnTo>
                  <a:lnTo>
                    <a:pt x="99" y="1087"/>
                  </a:lnTo>
                  <a:lnTo>
                    <a:pt x="70" y="1032"/>
                  </a:lnTo>
                  <a:lnTo>
                    <a:pt x="46" y="975"/>
                  </a:lnTo>
                  <a:lnTo>
                    <a:pt x="26" y="915"/>
                  </a:lnTo>
                  <a:lnTo>
                    <a:pt x="12" y="853"/>
                  </a:lnTo>
                  <a:lnTo>
                    <a:pt x="3" y="789"/>
                  </a:lnTo>
                  <a:lnTo>
                    <a:pt x="0" y="723"/>
                  </a:lnTo>
                  <a:lnTo>
                    <a:pt x="3" y="658"/>
                  </a:lnTo>
                  <a:lnTo>
                    <a:pt x="12" y="593"/>
                  </a:lnTo>
                  <a:lnTo>
                    <a:pt x="26" y="531"/>
                  </a:lnTo>
                  <a:lnTo>
                    <a:pt x="46" y="471"/>
                  </a:lnTo>
                  <a:lnTo>
                    <a:pt x="70" y="413"/>
                  </a:lnTo>
                  <a:lnTo>
                    <a:pt x="99" y="359"/>
                  </a:lnTo>
                  <a:lnTo>
                    <a:pt x="133" y="307"/>
                  </a:lnTo>
                  <a:lnTo>
                    <a:pt x="170" y="258"/>
                  </a:lnTo>
                  <a:lnTo>
                    <a:pt x="213" y="213"/>
                  </a:lnTo>
                  <a:lnTo>
                    <a:pt x="258" y="171"/>
                  </a:lnTo>
                  <a:lnTo>
                    <a:pt x="307" y="133"/>
                  </a:lnTo>
                  <a:lnTo>
                    <a:pt x="359" y="99"/>
                  </a:lnTo>
                  <a:lnTo>
                    <a:pt x="414" y="70"/>
                  </a:lnTo>
                  <a:lnTo>
                    <a:pt x="471" y="45"/>
                  </a:lnTo>
                  <a:lnTo>
                    <a:pt x="531" y="26"/>
                  </a:lnTo>
                  <a:lnTo>
                    <a:pt x="593" y="12"/>
                  </a:lnTo>
                  <a:lnTo>
                    <a:pt x="657" y="3"/>
                  </a:lnTo>
                  <a:lnTo>
                    <a:pt x="723"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19" name="Freeform 196">
              <a:extLst>
                <a:ext uri="{FF2B5EF4-FFF2-40B4-BE49-F238E27FC236}">
                  <a16:creationId xmlns:a16="http://schemas.microsoft.com/office/drawing/2014/main" id="{9E09B5F5-B488-4F46-931E-2F4330D40790}"/>
                </a:ext>
              </a:extLst>
            </p:cNvPr>
            <p:cNvSpPr>
              <a:spLocks/>
            </p:cNvSpPr>
            <p:nvPr/>
          </p:nvSpPr>
          <p:spPr bwMode="auto">
            <a:xfrm>
              <a:off x="1256" y="1533"/>
              <a:ext cx="52" cy="52"/>
            </a:xfrm>
            <a:custGeom>
              <a:avLst/>
              <a:gdLst>
                <a:gd name="T0" fmla="*/ 206 w 412"/>
                <a:gd name="T1" fmla="*/ 0 h 413"/>
                <a:gd name="T2" fmla="*/ 239 w 412"/>
                <a:gd name="T3" fmla="*/ 3 h 413"/>
                <a:gd name="T4" fmla="*/ 271 w 412"/>
                <a:gd name="T5" fmla="*/ 11 h 413"/>
                <a:gd name="T6" fmla="*/ 300 w 412"/>
                <a:gd name="T7" fmla="*/ 23 h 413"/>
                <a:gd name="T8" fmla="*/ 327 w 412"/>
                <a:gd name="T9" fmla="*/ 40 h 413"/>
                <a:gd name="T10" fmla="*/ 351 w 412"/>
                <a:gd name="T11" fmla="*/ 60 h 413"/>
                <a:gd name="T12" fmla="*/ 372 w 412"/>
                <a:gd name="T13" fmla="*/ 85 h 413"/>
                <a:gd name="T14" fmla="*/ 389 w 412"/>
                <a:gd name="T15" fmla="*/ 112 h 413"/>
                <a:gd name="T16" fmla="*/ 401 w 412"/>
                <a:gd name="T17" fmla="*/ 141 h 413"/>
                <a:gd name="T18" fmla="*/ 409 w 412"/>
                <a:gd name="T19" fmla="*/ 173 h 413"/>
                <a:gd name="T20" fmla="*/ 412 w 412"/>
                <a:gd name="T21" fmla="*/ 206 h 413"/>
                <a:gd name="T22" fmla="*/ 409 w 412"/>
                <a:gd name="T23" fmla="*/ 240 h 413"/>
                <a:gd name="T24" fmla="*/ 401 w 412"/>
                <a:gd name="T25" fmla="*/ 272 h 413"/>
                <a:gd name="T26" fmla="*/ 389 w 412"/>
                <a:gd name="T27" fmla="*/ 302 h 413"/>
                <a:gd name="T28" fmla="*/ 372 w 412"/>
                <a:gd name="T29" fmla="*/ 329 h 413"/>
                <a:gd name="T30" fmla="*/ 351 w 412"/>
                <a:gd name="T31" fmla="*/ 353 h 413"/>
                <a:gd name="T32" fmla="*/ 327 w 412"/>
                <a:gd name="T33" fmla="*/ 373 h 413"/>
                <a:gd name="T34" fmla="*/ 300 w 412"/>
                <a:gd name="T35" fmla="*/ 390 h 413"/>
                <a:gd name="T36" fmla="*/ 271 w 412"/>
                <a:gd name="T37" fmla="*/ 403 h 413"/>
                <a:gd name="T38" fmla="*/ 239 w 412"/>
                <a:gd name="T39" fmla="*/ 411 h 413"/>
                <a:gd name="T40" fmla="*/ 206 w 412"/>
                <a:gd name="T41" fmla="*/ 413 h 413"/>
                <a:gd name="T42" fmla="*/ 172 w 412"/>
                <a:gd name="T43" fmla="*/ 411 h 413"/>
                <a:gd name="T44" fmla="*/ 141 w 412"/>
                <a:gd name="T45" fmla="*/ 403 h 413"/>
                <a:gd name="T46" fmla="*/ 111 w 412"/>
                <a:gd name="T47" fmla="*/ 390 h 413"/>
                <a:gd name="T48" fmla="*/ 84 w 412"/>
                <a:gd name="T49" fmla="*/ 373 h 413"/>
                <a:gd name="T50" fmla="*/ 60 w 412"/>
                <a:gd name="T51" fmla="*/ 353 h 413"/>
                <a:gd name="T52" fmla="*/ 39 w 412"/>
                <a:gd name="T53" fmla="*/ 329 h 413"/>
                <a:gd name="T54" fmla="*/ 23 w 412"/>
                <a:gd name="T55" fmla="*/ 302 h 413"/>
                <a:gd name="T56" fmla="*/ 10 w 412"/>
                <a:gd name="T57" fmla="*/ 272 h 413"/>
                <a:gd name="T58" fmla="*/ 2 w 412"/>
                <a:gd name="T59" fmla="*/ 240 h 413"/>
                <a:gd name="T60" fmla="*/ 0 w 412"/>
                <a:gd name="T61" fmla="*/ 206 h 413"/>
                <a:gd name="T62" fmla="*/ 2 w 412"/>
                <a:gd name="T63" fmla="*/ 173 h 413"/>
                <a:gd name="T64" fmla="*/ 10 w 412"/>
                <a:gd name="T65" fmla="*/ 141 h 413"/>
                <a:gd name="T66" fmla="*/ 23 w 412"/>
                <a:gd name="T67" fmla="*/ 112 h 413"/>
                <a:gd name="T68" fmla="*/ 39 w 412"/>
                <a:gd name="T69" fmla="*/ 85 h 413"/>
                <a:gd name="T70" fmla="*/ 60 w 412"/>
                <a:gd name="T71" fmla="*/ 60 h 413"/>
                <a:gd name="T72" fmla="*/ 84 w 412"/>
                <a:gd name="T73" fmla="*/ 40 h 413"/>
                <a:gd name="T74" fmla="*/ 111 w 412"/>
                <a:gd name="T75" fmla="*/ 23 h 413"/>
                <a:gd name="T76" fmla="*/ 141 w 412"/>
                <a:gd name="T77" fmla="*/ 11 h 413"/>
                <a:gd name="T78" fmla="*/ 172 w 412"/>
                <a:gd name="T79" fmla="*/ 3 h 413"/>
                <a:gd name="T80" fmla="*/ 206 w 412"/>
                <a:gd name="T8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413">
                  <a:moveTo>
                    <a:pt x="206" y="0"/>
                  </a:moveTo>
                  <a:lnTo>
                    <a:pt x="239" y="3"/>
                  </a:lnTo>
                  <a:lnTo>
                    <a:pt x="271" y="11"/>
                  </a:lnTo>
                  <a:lnTo>
                    <a:pt x="300" y="23"/>
                  </a:lnTo>
                  <a:lnTo>
                    <a:pt x="327" y="40"/>
                  </a:lnTo>
                  <a:lnTo>
                    <a:pt x="351" y="60"/>
                  </a:lnTo>
                  <a:lnTo>
                    <a:pt x="372" y="85"/>
                  </a:lnTo>
                  <a:lnTo>
                    <a:pt x="389" y="112"/>
                  </a:lnTo>
                  <a:lnTo>
                    <a:pt x="401" y="141"/>
                  </a:lnTo>
                  <a:lnTo>
                    <a:pt x="409" y="173"/>
                  </a:lnTo>
                  <a:lnTo>
                    <a:pt x="412" y="206"/>
                  </a:lnTo>
                  <a:lnTo>
                    <a:pt x="409" y="240"/>
                  </a:lnTo>
                  <a:lnTo>
                    <a:pt x="401" y="272"/>
                  </a:lnTo>
                  <a:lnTo>
                    <a:pt x="389" y="302"/>
                  </a:lnTo>
                  <a:lnTo>
                    <a:pt x="372" y="329"/>
                  </a:lnTo>
                  <a:lnTo>
                    <a:pt x="351" y="353"/>
                  </a:lnTo>
                  <a:lnTo>
                    <a:pt x="327" y="373"/>
                  </a:lnTo>
                  <a:lnTo>
                    <a:pt x="300" y="390"/>
                  </a:lnTo>
                  <a:lnTo>
                    <a:pt x="271" y="403"/>
                  </a:lnTo>
                  <a:lnTo>
                    <a:pt x="239" y="411"/>
                  </a:lnTo>
                  <a:lnTo>
                    <a:pt x="206" y="413"/>
                  </a:lnTo>
                  <a:lnTo>
                    <a:pt x="172" y="411"/>
                  </a:lnTo>
                  <a:lnTo>
                    <a:pt x="141" y="403"/>
                  </a:lnTo>
                  <a:lnTo>
                    <a:pt x="111" y="390"/>
                  </a:lnTo>
                  <a:lnTo>
                    <a:pt x="84" y="373"/>
                  </a:lnTo>
                  <a:lnTo>
                    <a:pt x="60" y="353"/>
                  </a:lnTo>
                  <a:lnTo>
                    <a:pt x="39" y="329"/>
                  </a:lnTo>
                  <a:lnTo>
                    <a:pt x="23" y="302"/>
                  </a:lnTo>
                  <a:lnTo>
                    <a:pt x="10" y="272"/>
                  </a:lnTo>
                  <a:lnTo>
                    <a:pt x="2" y="240"/>
                  </a:lnTo>
                  <a:lnTo>
                    <a:pt x="0" y="206"/>
                  </a:lnTo>
                  <a:lnTo>
                    <a:pt x="2" y="173"/>
                  </a:lnTo>
                  <a:lnTo>
                    <a:pt x="10" y="141"/>
                  </a:lnTo>
                  <a:lnTo>
                    <a:pt x="23" y="112"/>
                  </a:lnTo>
                  <a:lnTo>
                    <a:pt x="39" y="85"/>
                  </a:lnTo>
                  <a:lnTo>
                    <a:pt x="60" y="60"/>
                  </a:lnTo>
                  <a:lnTo>
                    <a:pt x="84" y="40"/>
                  </a:lnTo>
                  <a:lnTo>
                    <a:pt x="111" y="23"/>
                  </a:lnTo>
                  <a:lnTo>
                    <a:pt x="141" y="11"/>
                  </a:lnTo>
                  <a:lnTo>
                    <a:pt x="172" y="3"/>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20" name="Rectangle 197">
              <a:extLst>
                <a:ext uri="{FF2B5EF4-FFF2-40B4-BE49-F238E27FC236}">
                  <a16:creationId xmlns:a16="http://schemas.microsoft.com/office/drawing/2014/main" id="{55A08F0C-7FA2-45BC-B3C9-828F74CC0209}"/>
                </a:ext>
              </a:extLst>
            </p:cNvPr>
            <p:cNvSpPr>
              <a:spLocks noChangeArrowheads="1"/>
            </p:cNvSpPr>
            <p:nvPr/>
          </p:nvSpPr>
          <p:spPr bwMode="auto">
            <a:xfrm>
              <a:off x="1102" y="1475"/>
              <a:ext cx="103" cy="13"/>
            </a:xfrm>
            <a:prstGeom prst="rect">
              <a:avLst/>
            </a:prstGeom>
            <a:solidFill>
              <a:srgbClr val="8B8996"/>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421" name="Group 200">
            <a:extLst>
              <a:ext uri="{FF2B5EF4-FFF2-40B4-BE49-F238E27FC236}">
                <a16:creationId xmlns:a16="http://schemas.microsoft.com/office/drawing/2014/main" id="{1881D9CA-9AEF-4061-929E-AF8EAFE53AC7}"/>
              </a:ext>
            </a:extLst>
          </p:cNvPr>
          <p:cNvGrpSpPr>
            <a:grpSpLocks noChangeAspect="1"/>
          </p:cNvGrpSpPr>
          <p:nvPr/>
        </p:nvGrpSpPr>
        <p:grpSpPr bwMode="auto">
          <a:xfrm>
            <a:off x="2731414" y="2809773"/>
            <a:ext cx="484013" cy="196887"/>
            <a:chOff x="1734" y="1446"/>
            <a:chExt cx="413" cy="168"/>
          </a:xfrm>
        </p:grpSpPr>
        <p:sp>
          <p:nvSpPr>
            <p:cNvPr id="422" name="Freeform 202">
              <a:extLst>
                <a:ext uri="{FF2B5EF4-FFF2-40B4-BE49-F238E27FC236}">
                  <a16:creationId xmlns:a16="http://schemas.microsoft.com/office/drawing/2014/main" id="{758CF1B9-FCC8-4758-A130-13F1C28E0472}"/>
                </a:ext>
              </a:extLst>
            </p:cNvPr>
            <p:cNvSpPr>
              <a:spLocks/>
            </p:cNvSpPr>
            <p:nvPr/>
          </p:nvSpPr>
          <p:spPr bwMode="auto">
            <a:xfrm>
              <a:off x="1734" y="1601"/>
              <a:ext cx="413" cy="13"/>
            </a:xfrm>
            <a:custGeom>
              <a:avLst/>
              <a:gdLst>
                <a:gd name="T0" fmla="*/ 51 w 3301"/>
                <a:gd name="T1" fmla="*/ 0 h 104"/>
                <a:gd name="T2" fmla="*/ 3249 w 3301"/>
                <a:gd name="T3" fmla="*/ 0 h 104"/>
                <a:gd name="T4" fmla="*/ 3266 w 3301"/>
                <a:gd name="T5" fmla="*/ 3 h 104"/>
                <a:gd name="T6" fmla="*/ 3280 w 3301"/>
                <a:gd name="T7" fmla="*/ 10 h 104"/>
                <a:gd name="T8" fmla="*/ 3291 w 3301"/>
                <a:gd name="T9" fmla="*/ 21 h 104"/>
                <a:gd name="T10" fmla="*/ 3298 w 3301"/>
                <a:gd name="T11" fmla="*/ 36 h 104"/>
                <a:gd name="T12" fmla="*/ 3301 w 3301"/>
                <a:gd name="T13" fmla="*/ 53 h 104"/>
                <a:gd name="T14" fmla="*/ 3298 w 3301"/>
                <a:gd name="T15" fmla="*/ 69 h 104"/>
                <a:gd name="T16" fmla="*/ 3291 w 3301"/>
                <a:gd name="T17" fmla="*/ 83 h 104"/>
                <a:gd name="T18" fmla="*/ 3280 w 3301"/>
                <a:gd name="T19" fmla="*/ 94 h 104"/>
                <a:gd name="T20" fmla="*/ 3266 w 3301"/>
                <a:gd name="T21" fmla="*/ 101 h 104"/>
                <a:gd name="T22" fmla="*/ 3249 w 3301"/>
                <a:gd name="T23" fmla="*/ 104 h 104"/>
                <a:gd name="T24" fmla="*/ 51 w 3301"/>
                <a:gd name="T25" fmla="*/ 104 h 104"/>
                <a:gd name="T26" fmla="*/ 35 w 3301"/>
                <a:gd name="T27" fmla="*/ 101 h 104"/>
                <a:gd name="T28" fmla="*/ 21 w 3301"/>
                <a:gd name="T29" fmla="*/ 94 h 104"/>
                <a:gd name="T30" fmla="*/ 10 w 3301"/>
                <a:gd name="T31" fmla="*/ 83 h 104"/>
                <a:gd name="T32" fmla="*/ 3 w 3301"/>
                <a:gd name="T33" fmla="*/ 69 h 104"/>
                <a:gd name="T34" fmla="*/ 0 w 3301"/>
                <a:gd name="T35" fmla="*/ 53 h 104"/>
                <a:gd name="T36" fmla="*/ 3 w 3301"/>
                <a:gd name="T37" fmla="*/ 36 h 104"/>
                <a:gd name="T38" fmla="*/ 10 w 3301"/>
                <a:gd name="T39" fmla="*/ 21 h 104"/>
                <a:gd name="T40" fmla="*/ 21 w 3301"/>
                <a:gd name="T41" fmla="*/ 10 h 104"/>
                <a:gd name="T42" fmla="*/ 35 w 3301"/>
                <a:gd name="T43" fmla="*/ 3 h 104"/>
                <a:gd name="T44" fmla="*/ 51 w 3301"/>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01" h="104">
                  <a:moveTo>
                    <a:pt x="51" y="0"/>
                  </a:moveTo>
                  <a:lnTo>
                    <a:pt x="3249" y="0"/>
                  </a:lnTo>
                  <a:lnTo>
                    <a:pt x="3266" y="3"/>
                  </a:lnTo>
                  <a:lnTo>
                    <a:pt x="3280" y="10"/>
                  </a:lnTo>
                  <a:lnTo>
                    <a:pt x="3291" y="21"/>
                  </a:lnTo>
                  <a:lnTo>
                    <a:pt x="3298" y="36"/>
                  </a:lnTo>
                  <a:lnTo>
                    <a:pt x="3301" y="53"/>
                  </a:lnTo>
                  <a:lnTo>
                    <a:pt x="3298" y="69"/>
                  </a:lnTo>
                  <a:lnTo>
                    <a:pt x="3291" y="83"/>
                  </a:lnTo>
                  <a:lnTo>
                    <a:pt x="3280" y="94"/>
                  </a:lnTo>
                  <a:lnTo>
                    <a:pt x="3266" y="101"/>
                  </a:lnTo>
                  <a:lnTo>
                    <a:pt x="3249" y="104"/>
                  </a:lnTo>
                  <a:lnTo>
                    <a:pt x="51" y="104"/>
                  </a:lnTo>
                  <a:lnTo>
                    <a:pt x="35" y="101"/>
                  </a:lnTo>
                  <a:lnTo>
                    <a:pt x="21" y="94"/>
                  </a:lnTo>
                  <a:lnTo>
                    <a:pt x="10" y="83"/>
                  </a:lnTo>
                  <a:lnTo>
                    <a:pt x="3" y="69"/>
                  </a:lnTo>
                  <a:lnTo>
                    <a:pt x="0" y="53"/>
                  </a:lnTo>
                  <a:lnTo>
                    <a:pt x="3" y="36"/>
                  </a:lnTo>
                  <a:lnTo>
                    <a:pt x="10" y="21"/>
                  </a:lnTo>
                  <a:lnTo>
                    <a:pt x="21" y="10"/>
                  </a:lnTo>
                  <a:lnTo>
                    <a:pt x="35" y="3"/>
                  </a:lnTo>
                  <a:lnTo>
                    <a:pt x="51"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23" name="Freeform 203">
              <a:extLst>
                <a:ext uri="{FF2B5EF4-FFF2-40B4-BE49-F238E27FC236}">
                  <a16:creationId xmlns:a16="http://schemas.microsoft.com/office/drawing/2014/main" id="{F79C72E5-0EA1-4957-B749-CC678157223A}"/>
                </a:ext>
              </a:extLst>
            </p:cNvPr>
            <p:cNvSpPr>
              <a:spLocks/>
            </p:cNvSpPr>
            <p:nvPr/>
          </p:nvSpPr>
          <p:spPr bwMode="auto">
            <a:xfrm>
              <a:off x="1881" y="1525"/>
              <a:ext cx="117" cy="76"/>
            </a:xfrm>
            <a:custGeom>
              <a:avLst/>
              <a:gdLst>
                <a:gd name="T0" fmla="*/ 307 w 938"/>
                <a:gd name="T1" fmla="*/ 2 h 608"/>
                <a:gd name="T2" fmla="*/ 316 w 938"/>
                <a:gd name="T3" fmla="*/ 15 h 608"/>
                <a:gd name="T4" fmla="*/ 332 w 938"/>
                <a:gd name="T5" fmla="*/ 62 h 608"/>
                <a:gd name="T6" fmla="*/ 364 w 938"/>
                <a:gd name="T7" fmla="*/ 100 h 608"/>
                <a:gd name="T8" fmla="*/ 409 w 938"/>
                <a:gd name="T9" fmla="*/ 127 h 608"/>
                <a:gd name="T10" fmla="*/ 503 w 938"/>
                <a:gd name="T11" fmla="*/ 134 h 608"/>
                <a:gd name="T12" fmla="*/ 553 w 938"/>
                <a:gd name="T13" fmla="*/ 115 h 608"/>
                <a:gd name="T14" fmla="*/ 592 w 938"/>
                <a:gd name="T15" fmla="*/ 82 h 608"/>
                <a:gd name="T16" fmla="*/ 616 w 938"/>
                <a:gd name="T17" fmla="*/ 39 h 608"/>
                <a:gd name="T18" fmla="*/ 625 w 938"/>
                <a:gd name="T19" fmla="*/ 8 h 608"/>
                <a:gd name="T20" fmla="*/ 639 w 938"/>
                <a:gd name="T21" fmla="*/ 0 h 608"/>
                <a:gd name="T22" fmla="*/ 642 w 938"/>
                <a:gd name="T23" fmla="*/ 0 h 608"/>
                <a:gd name="T24" fmla="*/ 780 w 938"/>
                <a:gd name="T25" fmla="*/ 21 h 608"/>
                <a:gd name="T26" fmla="*/ 822 w 938"/>
                <a:gd name="T27" fmla="*/ 42 h 608"/>
                <a:gd name="T28" fmla="*/ 853 w 938"/>
                <a:gd name="T29" fmla="*/ 74 h 608"/>
                <a:gd name="T30" fmla="*/ 871 w 938"/>
                <a:gd name="T31" fmla="*/ 113 h 608"/>
                <a:gd name="T32" fmla="*/ 876 w 938"/>
                <a:gd name="T33" fmla="*/ 134 h 608"/>
                <a:gd name="T34" fmla="*/ 938 w 938"/>
                <a:gd name="T35" fmla="*/ 509 h 608"/>
                <a:gd name="T36" fmla="*/ 926 w 938"/>
                <a:gd name="T37" fmla="*/ 552 h 608"/>
                <a:gd name="T38" fmla="*/ 898 w 938"/>
                <a:gd name="T39" fmla="*/ 586 h 608"/>
                <a:gd name="T40" fmla="*/ 857 w 938"/>
                <a:gd name="T41" fmla="*/ 605 h 608"/>
                <a:gd name="T42" fmla="*/ 104 w 938"/>
                <a:gd name="T43" fmla="*/ 608 h 608"/>
                <a:gd name="T44" fmla="*/ 58 w 938"/>
                <a:gd name="T45" fmla="*/ 598 h 608"/>
                <a:gd name="T46" fmla="*/ 24 w 938"/>
                <a:gd name="T47" fmla="*/ 571 h 608"/>
                <a:gd name="T48" fmla="*/ 3 w 938"/>
                <a:gd name="T49" fmla="*/ 532 h 608"/>
                <a:gd name="T50" fmla="*/ 2 w 938"/>
                <a:gd name="T51" fmla="*/ 486 h 608"/>
                <a:gd name="T52" fmla="*/ 60 w 938"/>
                <a:gd name="T53" fmla="*/ 134 h 608"/>
                <a:gd name="T54" fmla="*/ 74 w 938"/>
                <a:gd name="T55" fmla="*/ 93 h 608"/>
                <a:gd name="T56" fmla="*/ 99 w 938"/>
                <a:gd name="T57" fmla="*/ 57 h 608"/>
                <a:gd name="T58" fmla="*/ 135 w 938"/>
                <a:gd name="T59" fmla="*/ 30 h 608"/>
                <a:gd name="T60" fmla="*/ 159 w 938"/>
                <a:gd name="T61" fmla="*/ 21 h 608"/>
                <a:gd name="T62" fmla="*/ 299 w 938"/>
                <a:gd name="T63"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8" h="608">
                  <a:moveTo>
                    <a:pt x="299" y="0"/>
                  </a:moveTo>
                  <a:lnTo>
                    <a:pt x="307" y="2"/>
                  </a:lnTo>
                  <a:lnTo>
                    <a:pt x="313" y="7"/>
                  </a:lnTo>
                  <a:lnTo>
                    <a:pt x="316" y="15"/>
                  </a:lnTo>
                  <a:lnTo>
                    <a:pt x="322" y="39"/>
                  </a:lnTo>
                  <a:lnTo>
                    <a:pt x="332" y="62"/>
                  </a:lnTo>
                  <a:lnTo>
                    <a:pt x="346" y="82"/>
                  </a:lnTo>
                  <a:lnTo>
                    <a:pt x="364" y="100"/>
                  </a:lnTo>
                  <a:lnTo>
                    <a:pt x="385" y="115"/>
                  </a:lnTo>
                  <a:lnTo>
                    <a:pt x="409" y="127"/>
                  </a:lnTo>
                  <a:lnTo>
                    <a:pt x="435" y="134"/>
                  </a:lnTo>
                  <a:lnTo>
                    <a:pt x="503" y="134"/>
                  </a:lnTo>
                  <a:lnTo>
                    <a:pt x="529" y="127"/>
                  </a:lnTo>
                  <a:lnTo>
                    <a:pt x="553" y="115"/>
                  </a:lnTo>
                  <a:lnTo>
                    <a:pt x="574" y="100"/>
                  </a:lnTo>
                  <a:lnTo>
                    <a:pt x="592" y="82"/>
                  </a:lnTo>
                  <a:lnTo>
                    <a:pt x="606" y="62"/>
                  </a:lnTo>
                  <a:lnTo>
                    <a:pt x="616" y="39"/>
                  </a:lnTo>
                  <a:lnTo>
                    <a:pt x="622" y="15"/>
                  </a:lnTo>
                  <a:lnTo>
                    <a:pt x="625" y="8"/>
                  </a:lnTo>
                  <a:lnTo>
                    <a:pt x="631" y="2"/>
                  </a:lnTo>
                  <a:lnTo>
                    <a:pt x="639" y="0"/>
                  </a:lnTo>
                  <a:lnTo>
                    <a:pt x="640" y="0"/>
                  </a:lnTo>
                  <a:lnTo>
                    <a:pt x="642" y="0"/>
                  </a:lnTo>
                  <a:lnTo>
                    <a:pt x="778" y="21"/>
                  </a:lnTo>
                  <a:lnTo>
                    <a:pt x="780" y="21"/>
                  </a:lnTo>
                  <a:lnTo>
                    <a:pt x="803" y="30"/>
                  </a:lnTo>
                  <a:lnTo>
                    <a:pt x="822" y="42"/>
                  </a:lnTo>
                  <a:lnTo>
                    <a:pt x="839" y="57"/>
                  </a:lnTo>
                  <a:lnTo>
                    <a:pt x="853" y="74"/>
                  </a:lnTo>
                  <a:lnTo>
                    <a:pt x="863" y="93"/>
                  </a:lnTo>
                  <a:lnTo>
                    <a:pt x="871" y="113"/>
                  </a:lnTo>
                  <a:lnTo>
                    <a:pt x="876" y="134"/>
                  </a:lnTo>
                  <a:lnTo>
                    <a:pt x="876" y="134"/>
                  </a:lnTo>
                  <a:lnTo>
                    <a:pt x="936" y="486"/>
                  </a:lnTo>
                  <a:lnTo>
                    <a:pt x="938" y="509"/>
                  </a:lnTo>
                  <a:lnTo>
                    <a:pt x="934" y="532"/>
                  </a:lnTo>
                  <a:lnTo>
                    <a:pt x="926" y="552"/>
                  </a:lnTo>
                  <a:lnTo>
                    <a:pt x="914" y="571"/>
                  </a:lnTo>
                  <a:lnTo>
                    <a:pt x="898" y="586"/>
                  </a:lnTo>
                  <a:lnTo>
                    <a:pt x="878" y="598"/>
                  </a:lnTo>
                  <a:lnTo>
                    <a:pt x="857" y="605"/>
                  </a:lnTo>
                  <a:lnTo>
                    <a:pt x="834" y="608"/>
                  </a:lnTo>
                  <a:lnTo>
                    <a:pt x="104" y="608"/>
                  </a:lnTo>
                  <a:lnTo>
                    <a:pt x="81" y="605"/>
                  </a:lnTo>
                  <a:lnTo>
                    <a:pt x="58" y="598"/>
                  </a:lnTo>
                  <a:lnTo>
                    <a:pt x="39" y="586"/>
                  </a:lnTo>
                  <a:lnTo>
                    <a:pt x="24" y="571"/>
                  </a:lnTo>
                  <a:lnTo>
                    <a:pt x="11" y="552"/>
                  </a:lnTo>
                  <a:lnTo>
                    <a:pt x="3" y="532"/>
                  </a:lnTo>
                  <a:lnTo>
                    <a:pt x="0" y="509"/>
                  </a:lnTo>
                  <a:lnTo>
                    <a:pt x="2" y="486"/>
                  </a:lnTo>
                  <a:lnTo>
                    <a:pt x="60" y="134"/>
                  </a:lnTo>
                  <a:lnTo>
                    <a:pt x="60" y="134"/>
                  </a:lnTo>
                  <a:lnTo>
                    <a:pt x="65" y="113"/>
                  </a:lnTo>
                  <a:lnTo>
                    <a:pt x="74" y="93"/>
                  </a:lnTo>
                  <a:lnTo>
                    <a:pt x="85" y="74"/>
                  </a:lnTo>
                  <a:lnTo>
                    <a:pt x="99" y="57"/>
                  </a:lnTo>
                  <a:lnTo>
                    <a:pt x="115" y="42"/>
                  </a:lnTo>
                  <a:lnTo>
                    <a:pt x="135" y="30"/>
                  </a:lnTo>
                  <a:lnTo>
                    <a:pt x="157" y="21"/>
                  </a:lnTo>
                  <a:lnTo>
                    <a:pt x="159" y="21"/>
                  </a:lnTo>
                  <a:lnTo>
                    <a:pt x="296" y="0"/>
                  </a:lnTo>
                  <a:lnTo>
                    <a:pt x="299"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24" name="Freeform 204">
              <a:extLst>
                <a:ext uri="{FF2B5EF4-FFF2-40B4-BE49-F238E27FC236}">
                  <a16:creationId xmlns:a16="http://schemas.microsoft.com/office/drawing/2014/main" id="{F7A27F26-120D-4755-BEB4-6E93A0885DF4}"/>
                </a:ext>
              </a:extLst>
            </p:cNvPr>
            <p:cNvSpPr>
              <a:spLocks/>
            </p:cNvSpPr>
            <p:nvPr/>
          </p:nvSpPr>
          <p:spPr bwMode="auto">
            <a:xfrm>
              <a:off x="1919" y="1514"/>
              <a:ext cx="40" cy="28"/>
            </a:xfrm>
            <a:custGeom>
              <a:avLst/>
              <a:gdLst>
                <a:gd name="T0" fmla="*/ 7 w 322"/>
                <a:gd name="T1" fmla="*/ 0 h 223"/>
                <a:gd name="T2" fmla="*/ 33 w 322"/>
                <a:gd name="T3" fmla="*/ 23 h 223"/>
                <a:gd name="T4" fmla="*/ 61 w 322"/>
                <a:gd name="T5" fmla="*/ 43 h 223"/>
                <a:gd name="T6" fmla="*/ 92 w 322"/>
                <a:gd name="T7" fmla="*/ 57 h 223"/>
                <a:gd name="T8" fmla="*/ 126 w 322"/>
                <a:gd name="T9" fmla="*/ 65 h 223"/>
                <a:gd name="T10" fmla="*/ 161 w 322"/>
                <a:gd name="T11" fmla="*/ 68 h 223"/>
                <a:gd name="T12" fmla="*/ 196 w 322"/>
                <a:gd name="T13" fmla="*/ 65 h 223"/>
                <a:gd name="T14" fmla="*/ 229 w 322"/>
                <a:gd name="T15" fmla="*/ 57 h 223"/>
                <a:gd name="T16" fmla="*/ 260 w 322"/>
                <a:gd name="T17" fmla="*/ 43 h 223"/>
                <a:gd name="T18" fmla="*/ 289 w 322"/>
                <a:gd name="T19" fmla="*/ 23 h 223"/>
                <a:gd name="T20" fmla="*/ 314 w 322"/>
                <a:gd name="T21" fmla="*/ 0 h 223"/>
                <a:gd name="T22" fmla="*/ 315 w 322"/>
                <a:gd name="T23" fmla="*/ 21 h 223"/>
                <a:gd name="T24" fmla="*/ 316 w 322"/>
                <a:gd name="T25" fmla="*/ 44 h 223"/>
                <a:gd name="T26" fmla="*/ 318 w 322"/>
                <a:gd name="T27" fmla="*/ 67 h 223"/>
                <a:gd name="T28" fmla="*/ 322 w 322"/>
                <a:gd name="T29" fmla="*/ 88 h 223"/>
                <a:gd name="T30" fmla="*/ 319 w 322"/>
                <a:gd name="T31" fmla="*/ 90 h 223"/>
                <a:gd name="T32" fmla="*/ 316 w 322"/>
                <a:gd name="T33" fmla="*/ 93 h 223"/>
                <a:gd name="T34" fmla="*/ 315 w 322"/>
                <a:gd name="T35" fmla="*/ 96 h 223"/>
                <a:gd name="T36" fmla="*/ 314 w 322"/>
                <a:gd name="T37" fmla="*/ 100 h 223"/>
                <a:gd name="T38" fmla="*/ 308 w 322"/>
                <a:gd name="T39" fmla="*/ 125 h 223"/>
                <a:gd name="T40" fmla="*/ 297 w 322"/>
                <a:gd name="T41" fmla="*/ 149 h 223"/>
                <a:gd name="T42" fmla="*/ 282 w 322"/>
                <a:gd name="T43" fmla="*/ 169 h 223"/>
                <a:gd name="T44" fmla="*/ 263 w 322"/>
                <a:gd name="T45" fmla="*/ 187 h 223"/>
                <a:gd name="T46" fmla="*/ 241 w 322"/>
                <a:gd name="T47" fmla="*/ 202 h 223"/>
                <a:gd name="T48" fmla="*/ 217 w 322"/>
                <a:gd name="T49" fmla="*/ 214 h 223"/>
                <a:gd name="T50" fmla="*/ 190 w 322"/>
                <a:gd name="T51" fmla="*/ 220 h 223"/>
                <a:gd name="T52" fmla="*/ 161 w 322"/>
                <a:gd name="T53" fmla="*/ 223 h 223"/>
                <a:gd name="T54" fmla="*/ 132 w 322"/>
                <a:gd name="T55" fmla="*/ 220 h 223"/>
                <a:gd name="T56" fmla="*/ 105 w 322"/>
                <a:gd name="T57" fmla="*/ 214 h 223"/>
                <a:gd name="T58" fmla="*/ 80 w 322"/>
                <a:gd name="T59" fmla="*/ 202 h 223"/>
                <a:gd name="T60" fmla="*/ 58 w 322"/>
                <a:gd name="T61" fmla="*/ 187 h 223"/>
                <a:gd name="T62" fmla="*/ 39 w 322"/>
                <a:gd name="T63" fmla="*/ 169 h 223"/>
                <a:gd name="T64" fmla="*/ 24 w 322"/>
                <a:gd name="T65" fmla="*/ 149 h 223"/>
                <a:gd name="T66" fmla="*/ 14 w 322"/>
                <a:gd name="T67" fmla="*/ 125 h 223"/>
                <a:gd name="T68" fmla="*/ 8 w 322"/>
                <a:gd name="T69" fmla="*/ 100 h 223"/>
                <a:gd name="T70" fmla="*/ 7 w 322"/>
                <a:gd name="T71" fmla="*/ 96 h 223"/>
                <a:gd name="T72" fmla="*/ 5 w 322"/>
                <a:gd name="T73" fmla="*/ 93 h 223"/>
                <a:gd name="T74" fmla="*/ 3 w 322"/>
                <a:gd name="T75" fmla="*/ 90 h 223"/>
                <a:gd name="T76" fmla="*/ 0 w 322"/>
                <a:gd name="T77" fmla="*/ 88 h 223"/>
                <a:gd name="T78" fmla="*/ 4 w 322"/>
                <a:gd name="T79" fmla="*/ 67 h 223"/>
                <a:gd name="T80" fmla="*/ 6 w 322"/>
                <a:gd name="T81" fmla="*/ 44 h 223"/>
                <a:gd name="T82" fmla="*/ 7 w 322"/>
                <a:gd name="T83" fmla="*/ 21 h 223"/>
                <a:gd name="T84" fmla="*/ 7 w 322"/>
                <a:gd name="T8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 h="223">
                  <a:moveTo>
                    <a:pt x="7" y="0"/>
                  </a:moveTo>
                  <a:lnTo>
                    <a:pt x="33" y="23"/>
                  </a:lnTo>
                  <a:lnTo>
                    <a:pt x="61" y="43"/>
                  </a:lnTo>
                  <a:lnTo>
                    <a:pt x="92" y="57"/>
                  </a:lnTo>
                  <a:lnTo>
                    <a:pt x="126" y="65"/>
                  </a:lnTo>
                  <a:lnTo>
                    <a:pt x="161" y="68"/>
                  </a:lnTo>
                  <a:lnTo>
                    <a:pt x="196" y="65"/>
                  </a:lnTo>
                  <a:lnTo>
                    <a:pt x="229" y="57"/>
                  </a:lnTo>
                  <a:lnTo>
                    <a:pt x="260" y="43"/>
                  </a:lnTo>
                  <a:lnTo>
                    <a:pt x="289" y="23"/>
                  </a:lnTo>
                  <a:lnTo>
                    <a:pt x="314" y="0"/>
                  </a:lnTo>
                  <a:lnTo>
                    <a:pt x="315" y="21"/>
                  </a:lnTo>
                  <a:lnTo>
                    <a:pt x="316" y="44"/>
                  </a:lnTo>
                  <a:lnTo>
                    <a:pt x="318" y="67"/>
                  </a:lnTo>
                  <a:lnTo>
                    <a:pt x="322" y="88"/>
                  </a:lnTo>
                  <a:lnTo>
                    <a:pt x="319" y="90"/>
                  </a:lnTo>
                  <a:lnTo>
                    <a:pt x="316" y="93"/>
                  </a:lnTo>
                  <a:lnTo>
                    <a:pt x="315" y="96"/>
                  </a:lnTo>
                  <a:lnTo>
                    <a:pt x="314" y="100"/>
                  </a:lnTo>
                  <a:lnTo>
                    <a:pt x="308" y="125"/>
                  </a:lnTo>
                  <a:lnTo>
                    <a:pt x="297" y="149"/>
                  </a:lnTo>
                  <a:lnTo>
                    <a:pt x="282" y="169"/>
                  </a:lnTo>
                  <a:lnTo>
                    <a:pt x="263" y="187"/>
                  </a:lnTo>
                  <a:lnTo>
                    <a:pt x="241" y="202"/>
                  </a:lnTo>
                  <a:lnTo>
                    <a:pt x="217" y="214"/>
                  </a:lnTo>
                  <a:lnTo>
                    <a:pt x="190" y="220"/>
                  </a:lnTo>
                  <a:lnTo>
                    <a:pt x="161" y="223"/>
                  </a:lnTo>
                  <a:lnTo>
                    <a:pt x="132" y="220"/>
                  </a:lnTo>
                  <a:lnTo>
                    <a:pt x="105" y="214"/>
                  </a:lnTo>
                  <a:lnTo>
                    <a:pt x="80" y="202"/>
                  </a:lnTo>
                  <a:lnTo>
                    <a:pt x="58" y="187"/>
                  </a:lnTo>
                  <a:lnTo>
                    <a:pt x="39" y="169"/>
                  </a:lnTo>
                  <a:lnTo>
                    <a:pt x="24" y="149"/>
                  </a:lnTo>
                  <a:lnTo>
                    <a:pt x="14" y="125"/>
                  </a:lnTo>
                  <a:lnTo>
                    <a:pt x="8" y="100"/>
                  </a:lnTo>
                  <a:lnTo>
                    <a:pt x="7" y="96"/>
                  </a:lnTo>
                  <a:lnTo>
                    <a:pt x="5" y="93"/>
                  </a:lnTo>
                  <a:lnTo>
                    <a:pt x="3" y="90"/>
                  </a:lnTo>
                  <a:lnTo>
                    <a:pt x="0" y="88"/>
                  </a:lnTo>
                  <a:lnTo>
                    <a:pt x="4" y="67"/>
                  </a:lnTo>
                  <a:lnTo>
                    <a:pt x="6" y="44"/>
                  </a:lnTo>
                  <a:lnTo>
                    <a:pt x="7" y="21"/>
                  </a:lnTo>
                  <a:lnTo>
                    <a:pt x="7" y="0"/>
                  </a:lnTo>
                  <a:close/>
                </a:path>
              </a:pathLst>
            </a:custGeom>
            <a:solidFill>
              <a:srgbClr val="FDC88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25" name="Freeform 205">
              <a:extLst>
                <a:ext uri="{FF2B5EF4-FFF2-40B4-BE49-F238E27FC236}">
                  <a16:creationId xmlns:a16="http://schemas.microsoft.com/office/drawing/2014/main" id="{B2B9B16A-87DB-4197-9F2B-E8EB2C43AA1A}"/>
                </a:ext>
              </a:extLst>
            </p:cNvPr>
            <p:cNvSpPr>
              <a:spLocks/>
            </p:cNvSpPr>
            <p:nvPr/>
          </p:nvSpPr>
          <p:spPr bwMode="auto">
            <a:xfrm>
              <a:off x="1919" y="1514"/>
              <a:ext cx="39" cy="23"/>
            </a:xfrm>
            <a:custGeom>
              <a:avLst/>
              <a:gdLst>
                <a:gd name="T0" fmla="*/ 7 w 311"/>
                <a:gd name="T1" fmla="*/ 0 h 179"/>
                <a:gd name="T2" fmla="*/ 33 w 311"/>
                <a:gd name="T3" fmla="*/ 23 h 179"/>
                <a:gd name="T4" fmla="*/ 61 w 311"/>
                <a:gd name="T5" fmla="*/ 43 h 179"/>
                <a:gd name="T6" fmla="*/ 92 w 311"/>
                <a:gd name="T7" fmla="*/ 57 h 179"/>
                <a:gd name="T8" fmla="*/ 126 w 311"/>
                <a:gd name="T9" fmla="*/ 65 h 179"/>
                <a:gd name="T10" fmla="*/ 161 w 311"/>
                <a:gd name="T11" fmla="*/ 68 h 179"/>
                <a:gd name="T12" fmla="*/ 195 w 311"/>
                <a:gd name="T13" fmla="*/ 65 h 179"/>
                <a:gd name="T14" fmla="*/ 227 w 311"/>
                <a:gd name="T15" fmla="*/ 57 h 179"/>
                <a:gd name="T16" fmla="*/ 258 w 311"/>
                <a:gd name="T17" fmla="*/ 44 h 179"/>
                <a:gd name="T18" fmla="*/ 286 w 311"/>
                <a:gd name="T19" fmla="*/ 25 h 179"/>
                <a:gd name="T20" fmla="*/ 311 w 311"/>
                <a:gd name="T21" fmla="*/ 3 h 179"/>
                <a:gd name="T22" fmla="*/ 296 w 311"/>
                <a:gd name="T23" fmla="*/ 22 h 179"/>
                <a:gd name="T24" fmla="*/ 277 w 311"/>
                <a:gd name="T25" fmla="*/ 44 h 179"/>
                <a:gd name="T26" fmla="*/ 255 w 311"/>
                <a:gd name="T27" fmla="*/ 65 h 179"/>
                <a:gd name="T28" fmla="*/ 230 w 311"/>
                <a:gd name="T29" fmla="*/ 87 h 179"/>
                <a:gd name="T30" fmla="*/ 203 w 311"/>
                <a:gd name="T31" fmla="*/ 108 h 179"/>
                <a:gd name="T32" fmla="*/ 173 w 311"/>
                <a:gd name="T33" fmla="*/ 128 h 179"/>
                <a:gd name="T34" fmla="*/ 143 w 311"/>
                <a:gd name="T35" fmla="*/ 146 h 179"/>
                <a:gd name="T36" fmla="*/ 112 w 311"/>
                <a:gd name="T37" fmla="*/ 161 h 179"/>
                <a:gd name="T38" fmla="*/ 80 w 311"/>
                <a:gd name="T39" fmla="*/ 172 h 179"/>
                <a:gd name="T40" fmla="*/ 49 w 311"/>
                <a:gd name="T41" fmla="*/ 179 h 179"/>
                <a:gd name="T42" fmla="*/ 34 w 311"/>
                <a:gd name="T43" fmla="*/ 162 h 179"/>
                <a:gd name="T44" fmla="*/ 21 w 311"/>
                <a:gd name="T45" fmla="*/ 143 h 179"/>
                <a:gd name="T46" fmla="*/ 13 w 311"/>
                <a:gd name="T47" fmla="*/ 123 h 179"/>
                <a:gd name="T48" fmla="*/ 8 w 311"/>
                <a:gd name="T49" fmla="*/ 100 h 179"/>
                <a:gd name="T50" fmla="*/ 7 w 311"/>
                <a:gd name="T51" fmla="*/ 96 h 179"/>
                <a:gd name="T52" fmla="*/ 5 w 311"/>
                <a:gd name="T53" fmla="*/ 93 h 179"/>
                <a:gd name="T54" fmla="*/ 3 w 311"/>
                <a:gd name="T55" fmla="*/ 90 h 179"/>
                <a:gd name="T56" fmla="*/ 0 w 311"/>
                <a:gd name="T57" fmla="*/ 88 h 179"/>
                <a:gd name="T58" fmla="*/ 4 w 311"/>
                <a:gd name="T59" fmla="*/ 67 h 179"/>
                <a:gd name="T60" fmla="*/ 6 w 311"/>
                <a:gd name="T61" fmla="*/ 44 h 179"/>
                <a:gd name="T62" fmla="*/ 7 w 311"/>
                <a:gd name="T63" fmla="*/ 21 h 179"/>
                <a:gd name="T64" fmla="*/ 7 w 311"/>
                <a:gd name="T6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179">
                  <a:moveTo>
                    <a:pt x="7" y="0"/>
                  </a:moveTo>
                  <a:lnTo>
                    <a:pt x="33" y="23"/>
                  </a:lnTo>
                  <a:lnTo>
                    <a:pt x="61" y="43"/>
                  </a:lnTo>
                  <a:lnTo>
                    <a:pt x="92" y="57"/>
                  </a:lnTo>
                  <a:lnTo>
                    <a:pt x="126" y="65"/>
                  </a:lnTo>
                  <a:lnTo>
                    <a:pt x="161" y="68"/>
                  </a:lnTo>
                  <a:lnTo>
                    <a:pt x="195" y="65"/>
                  </a:lnTo>
                  <a:lnTo>
                    <a:pt x="227" y="57"/>
                  </a:lnTo>
                  <a:lnTo>
                    <a:pt x="258" y="44"/>
                  </a:lnTo>
                  <a:lnTo>
                    <a:pt x="286" y="25"/>
                  </a:lnTo>
                  <a:lnTo>
                    <a:pt x="311" y="3"/>
                  </a:lnTo>
                  <a:lnTo>
                    <a:pt x="296" y="22"/>
                  </a:lnTo>
                  <a:lnTo>
                    <a:pt x="277" y="44"/>
                  </a:lnTo>
                  <a:lnTo>
                    <a:pt x="255" y="65"/>
                  </a:lnTo>
                  <a:lnTo>
                    <a:pt x="230" y="87"/>
                  </a:lnTo>
                  <a:lnTo>
                    <a:pt x="203" y="108"/>
                  </a:lnTo>
                  <a:lnTo>
                    <a:pt x="173" y="128"/>
                  </a:lnTo>
                  <a:lnTo>
                    <a:pt x="143" y="146"/>
                  </a:lnTo>
                  <a:lnTo>
                    <a:pt x="112" y="161"/>
                  </a:lnTo>
                  <a:lnTo>
                    <a:pt x="80" y="172"/>
                  </a:lnTo>
                  <a:lnTo>
                    <a:pt x="49" y="179"/>
                  </a:lnTo>
                  <a:lnTo>
                    <a:pt x="34" y="162"/>
                  </a:lnTo>
                  <a:lnTo>
                    <a:pt x="21" y="143"/>
                  </a:lnTo>
                  <a:lnTo>
                    <a:pt x="13" y="123"/>
                  </a:lnTo>
                  <a:lnTo>
                    <a:pt x="8" y="100"/>
                  </a:lnTo>
                  <a:lnTo>
                    <a:pt x="7" y="96"/>
                  </a:lnTo>
                  <a:lnTo>
                    <a:pt x="5" y="93"/>
                  </a:lnTo>
                  <a:lnTo>
                    <a:pt x="3" y="90"/>
                  </a:lnTo>
                  <a:lnTo>
                    <a:pt x="0" y="88"/>
                  </a:lnTo>
                  <a:lnTo>
                    <a:pt x="4" y="67"/>
                  </a:lnTo>
                  <a:lnTo>
                    <a:pt x="6" y="44"/>
                  </a:lnTo>
                  <a:lnTo>
                    <a:pt x="7" y="21"/>
                  </a:lnTo>
                  <a:lnTo>
                    <a:pt x="7" y="0"/>
                  </a:lnTo>
                  <a:close/>
                </a:path>
              </a:pathLst>
            </a:custGeom>
            <a:solidFill>
              <a:srgbClr val="FFB98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26" name="Freeform 206">
              <a:extLst>
                <a:ext uri="{FF2B5EF4-FFF2-40B4-BE49-F238E27FC236}">
                  <a16:creationId xmlns:a16="http://schemas.microsoft.com/office/drawing/2014/main" id="{C1B4C0D9-FC1B-4FE7-AB22-A25C5D31B2E7}"/>
                </a:ext>
              </a:extLst>
            </p:cNvPr>
            <p:cNvSpPr>
              <a:spLocks/>
            </p:cNvSpPr>
            <p:nvPr/>
          </p:nvSpPr>
          <p:spPr bwMode="auto">
            <a:xfrm>
              <a:off x="1911" y="1469"/>
              <a:ext cx="56" cy="54"/>
            </a:xfrm>
            <a:custGeom>
              <a:avLst/>
              <a:gdLst>
                <a:gd name="T0" fmla="*/ 85 w 444"/>
                <a:gd name="T1" fmla="*/ 0 h 430"/>
                <a:gd name="T2" fmla="*/ 375 w 444"/>
                <a:gd name="T3" fmla="*/ 0 h 430"/>
                <a:gd name="T4" fmla="*/ 394 w 444"/>
                <a:gd name="T5" fmla="*/ 3 h 430"/>
                <a:gd name="T6" fmla="*/ 410 w 444"/>
                <a:gd name="T7" fmla="*/ 10 h 430"/>
                <a:gd name="T8" fmla="*/ 424 w 444"/>
                <a:gd name="T9" fmla="*/ 21 h 430"/>
                <a:gd name="T10" fmla="*/ 434 w 444"/>
                <a:gd name="T11" fmla="*/ 34 h 430"/>
                <a:gd name="T12" fmla="*/ 441 w 444"/>
                <a:gd name="T13" fmla="*/ 51 h 430"/>
                <a:gd name="T14" fmla="*/ 444 w 444"/>
                <a:gd name="T15" fmla="*/ 70 h 430"/>
                <a:gd name="T16" fmla="*/ 444 w 444"/>
                <a:gd name="T17" fmla="*/ 189 h 430"/>
                <a:gd name="T18" fmla="*/ 441 w 444"/>
                <a:gd name="T19" fmla="*/ 228 h 430"/>
                <a:gd name="T20" fmla="*/ 432 w 444"/>
                <a:gd name="T21" fmla="*/ 266 h 430"/>
                <a:gd name="T22" fmla="*/ 419 w 444"/>
                <a:gd name="T23" fmla="*/ 300 h 430"/>
                <a:gd name="T24" fmla="*/ 401 w 444"/>
                <a:gd name="T25" fmla="*/ 331 h 430"/>
                <a:gd name="T26" fmla="*/ 379 w 444"/>
                <a:gd name="T27" fmla="*/ 359 h 430"/>
                <a:gd name="T28" fmla="*/ 353 w 444"/>
                <a:gd name="T29" fmla="*/ 383 h 430"/>
                <a:gd name="T30" fmla="*/ 324 w 444"/>
                <a:gd name="T31" fmla="*/ 404 h 430"/>
                <a:gd name="T32" fmla="*/ 292 w 444"/>
                <a:gd name="T33" fmla="*/ 418 h 430"/>
                <a:gd name="T34" fmla="*/ 258 w 444"/>
                <a:gd name="T35" fmla="*/ 427 h 430"/>
                <a:gd name="T36" fmla="*/ 222 w 444"/>
                <a:gd name="T37" fmla="*/ 430 h 430"/>
                <a:gd name="T38" fmla="*/ 186 w 444"/>
                <a:gd name="T39" fmla="*/ 427 h 430"/>
                <a:gd name="T40" fmla="*/ 152 w 444"/>
                <a:gd name="T41" fmla="*/ 418 h 430"/>
                <a:gd name="T42" fmla="*/ 120 w 444"/>
                <a:gd name="T43" fmla="*/ 404 h 430"/>
                <a:gd name="T44" fmla="*/ 91 w 444"/>
                <a:gd name="T45" fmla="*/ 383 h 430"/>
                <a:gd name="T46" fmla="*/ 65 w 444"/>
                <a:gd name="T47" fmla="*/ 359 h 430"/>
                <a:gd name="T48" fmla="*/ 43 w 444"/>
                <a:gd name="T49" fmla="*/ 331 h 430"/>
                <a:gd name="T50" fmla="*/ 25 w 444"/>
                <a:gd name="T51" fmla="*/ 300 h 430"/>
                <a:gd name="T52" fmla="*/ 11 w 444"/>
                <a:gd name="T53" fmla="*/ 266 h 430"/>
                <a:gd name="T54" fmla="*/ 3 w 444"/>
                <a:gd name="T55" fmla="*/ 228 h 430"/>
                <a:gd name="T56" fmla="*/ 0 w 444"/>
                <a:gd name="T57" fmla="*/ 189 h 430"/>
                <a:gd name="T58" fmla="*/ 0 w 444"/>
                <a:gd name="T59" fmla="*/ 87 h 430"/>
                <a:gd name="T60" fmla="*/ 3 w 444"/>
                <a:gd name="T61" fmla="*/ 64 h 430"/>
                <a:gd name="T62" fmla="*/ 12 w 444"/>
                <a:gd name="T63" fmla="*/ 43 h 430"/>
                <a:gd name="T64" fmla="*/ 25 w 444"/>
                <a:gd name="T65" fmla="*/ 26 h 430"/>
                <a:gd name="T66" fmla="*/ 42 w 444"/>
                <a:gd name="T67" fmla="*/ 12 h 430"/>
                <a:gd name="T68" fmla="*/ 63 w 444"/>
                <a:gd name="T69" fmla="*/ 4 h 430"/>
                <a:gd name="T70" fmla="*/ 85 w 444"/>
                <a:gd name="T71"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30">
                  <a:moveTo>
                    <a:pt x="85" y="0"/>
                  </a:moveTo>
                  <a:lnTo>
                    <a:pt x="375" y="0"/>
                  </a:lnTo>
                  <a:lnTo>
                    <a:pt x="394" y="3"/>
                  </a:lnTo>
                  <a:lnTo>
                    <a:pt x="410" y="10"/>
                  </a:lnTo>
                  <a:lnTo>
                    <a:pt x="424" y="21"/>
                  </a:lnTo>
                  <a:lnTo>
                    <a:pt x="434" y="34"/>
                  </a:lnTo>
                  <a:lnTo>
                    <a:pt x="441" y="51"/>
                  </a:lnTo>
                  <a:lnTo>
                    <a:pt x="444" y="70"/>
                  </a:lnTo>
                  <a:lnTo>
                    <a:pt x="444" y="189"/>
                  </a:lnTo>
                  <a:lnTo>
                    <a:pt x="441" y="228"/>
                  </a:lnTo>
                  <a:lnTo>
                    <a:pt x="432" y="266"/>
                  </a:lnTo>
                  <a:lnTo>
                    <a:pt x="419" y="300"/>
                  </a:lnTo>
                  <a:lnTo>
                    <a:pt x="401" y="331"/>
                  </a:lnTo>
                  <a:lnTo>
                    <a:pt x="379" y="359"/>
                  </a:lnTo>
                  <a:lnTo>
                    <a:pt x="353" y="383"/>
                  </a:lnTo>
                  <a:lnTo>
                    <a:pt x="324" y="404"/>
                  </a:lnTo>
                  <a:lnTo>
                    <a:pt x="292" y="418"/>
                  </a:lnTo>
                  <a:lnTo>
                    <a:pt x="258" y="427"/>
                  </a:lnTo>
                  <a:lnTo>
                    <a:pt x="222" y="430"/>
                  </a:lnTo>
                  <a:lnTo>
                    <a:pt x="186" y="427"/>
                  </a:lnTo>
                  <a:lnTo>
                    <a:pt x="152" y="418"/>
                  </a:lnTo>
                  <a:lnTo>
                    <a:pt x="120" y="404"/>
                  </a:lnTo>
                  <a:lnTo>
                    <a:pt x="91" y="383"/>
                  </a:lnTo>
                  <a:lnTo>
                    <a:pt x="65" y="359"/>
                  </a:lnTo>
                  <a:lnTo>
                    <a:pt x="43" y="331"/>
                  </a:lnTo>
                  <a:lnTo>
                    <a:pt x="25" y="300"/>
                  </a:lnTo>
                  <a:lnTo>
                    <a:pt x="11" y="266"/>
                  </a:lnTo>
                  <a:lnTo>
                    <a:pt x="3" y="228"/>
                  </a:lnTo>
                  <a:lnTo>
                    <a:pt x="0" y="189"/>
                  </a:lnTo>
                  <a:lnTo>
                    <a:pt x="0" y="87"/>
                  </a:lnTo>
                  <a:lnTo>
                    <a:pt x="3" y="64"/>
                  </a:lnTo>
                  <a:lnTo>
                    <a:pt x="12" y="43"/>
                  </a:lnTo>
                  <a:lnTo>
                    <a:pt x="25" y="26"/>
                  </a:lnTo>
                  <a:lnTo>
                    <a:pt x="42" y="12"/>
                  </a:lnTo>
                  <a:lnTo>
                    <a:pt x="63" y="4"/>
                  </a:lnTo>
                  <a:lnTo>
                    <a:pt x="85" y="0"/>
                  </a:lnTo>
                  <a:close/>
                </a:path>
              </a:pathLst>
            </a:custGeom>
            <a:solidFill>
              <a:srgbClr val="FFE1B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27" name="Freeform 207">
              <a:extLst>
                <a:ext uri="{FF2B5EF4-FFF2-40B4-BE49-F238E27FC236}">
                  <a16:creationId xmlns:a16="http://schemas.microsoft.com/office/drawing/2014/main" id="{1EE0A1BB-BA71-4BFC-83B0-454CA8AD8CA9}"/>
                </a:ext>
              </a:extLst>
            </p:cNvPr>
            <p:cNvSpPr>
              <a:spLocks/>
            </p:cNvSpPr>
            <p:nvPr/>
          </p:nvSpPr>
          <p:spPr bwMode="auto">
            <a:xfrm>
              <a:off x="1905" y="1446"/>
              <a:ext cx="68" cy="46"/>
            </a:xfrm>
            <a:custGeom>
              <a:avLst/>
              <a:gdLst>
                <a:gd name="T0" fmla="*/ 170 w 546"/>
                <a:gd name="T1" fmla="*/ 0 h 372"/>
                <a:gd name="T2" fmla="*/ 392 w 546"/>
                <a:gd name="T3" fmla="*/ 0 h 372"/>
                <a:gd name="T4" fmla="*/ 423 w 546"/>
                <a:gd name="T5" fmla="*/ 3 h 372"/>
                <a:gd name="T6" fmla="*/ 452 w 546"/>
                <a:gd name="T7" fmla="*/ 12 h 372"/>
                <a:gd name="T8" fmla="*/ 478 w 546"/>
                <a:gd name="T9" fmla="*/ 26 h 372"/>
                <a:gd name="T10" fmla="*/ 501 w 546"/>
                <a:gd name="T11" fmla="*/ 45 h 372"/>
                <a:gd name="T12" fmla="*/ 520 w 546"/>
                <a:gd name="T13" fmla="*/ 68 h 372"/>
                <a:gd name="T14" fmla="*/ 534 w 546"/>
                <a:gd name="T15" fmla="*/ 95 h 372"/>
                <a:gd name="T16" fmla="*/ 543 w 546"/>
                <a:gd name="T17" fmla="*/ 123 h 372"/>
                <a:gd name="T18" fmla="*/ 546 w 546"/>
                <a:gd name="T19" fmla="*/ 154 h 372"/>
                <a:gd name="T20" fmla="*/ 546 w 546"/>
                <a:gd name="T21" fmla="*/ 258 h 372"/>
                <a:gd name="T22" fmla="*/ 544 w 546"/>
                <a:gd name="T23" fmla="*/ 284 h 372"/>
                <a:gd name="T24" fmla="*/ 537 w 546"/>
                <a:gd name="T25" fmla="*/ 309 h 372"/>
                <a:gd name="T26" fmla="*/ 527 w 546"/>
                <a:gd name="T27" fmla="*/ 332 h 372"/>
                <a:gd name="T28" fmla="*/ 512 w 546"/>
                <a:gd name="T29" fmla="*/ 353 h 372"/>
                <a:gd name="T30" fmla="*/ 495 w 546"/>
                <a:gd name="T31" fmla="*/ 372 h 372"/>
                <a:gd name="T32" fmla="*/ 495 w 546"/>
                <a:gd name="T33" fmla="*/ 258 h 372"/>
                <a:gd name="T34" fmla="*/ 492 w 546"/>
                <a:gd name="T35" fmla="*/ 239 h 372"/>
                <a:gd name="T36" fmla="*/ 485 w 546"/>
                <a:gd name="T37" fmla="*/ 222 h 372"/>
                <a:gd name="T38" fmla="*/ 475 w 546"/>
                <a:gd name="T39" fmla="*/ 209 h 372"/>
                <a:gd name="T40" fmla="*/ 461 w 546"/>
                <a:gd name="T41" fmla="*/ 198 h 372"/>
                <a:gd name="T42" fmla="*/ 445 w 546"/>
                <a:gd name="T43" fmla="*/ 191 h 372"/>
                <a:gd name="T44" fmla="*/ 426 w 546"/>
                <a:gd name="T45" fmla="*/ 188 h 372"/>
                <a:gd name="T46" fmla="*/ 136 w 546"/>
                <a:gd name="T47" fmla="*/ 188 h 372"/>
                <a:gd name="T48" fmla="*/ 114 w 546"/>
                <a:gd name="T49" fmla="*/ 192 h 372"/>
                <a:gd name="T50" fmla="*/ 93 w 546"/>
                <a:gd name="T51" fmla="*/ 200 h 372"/>
                <a:gd name="T52" fmla="*/ 76 w 546"/>
                <a:gd name="T53" fmla="*/ 214 h 372"/>
                <a:gd name="T54" fmla="*/ 63 w 546"/>
                <a:gd name="T55" fmla="*/ 231 h 372"/>
                <a:gd name="T56" fmla="*/ 54 w 546"/>
                <a:gd name="T57" fmla="*/ 252 h 372"/>
                <a:gd name="T58" fmla="*/ 51 w 546"/>
                <a:gd name="T59" fmla="*/ 275 h 372"/>
                <a:gd name="T60" fmla="*/ 51 w 546"/>
                <a:gd name="T61" fmla="*/ 372 h 372"/>
                <a:gd name="T62" fmla="*/ 33 w 546"/>
                <a:gd name="T63" fmla="*/ 353 h 372"/>
                <a:gd name="T64" fmla="*/ 19 w 546"/>
                <a:gd name="T65" fmla="*/ 332 h 372"/>
                <a:gd name="T66" fmla="*/ 8 w 546"/>
                <a:gd name="T67" fmla="*/ 309 h 372"/>
                <a:gd name="T68" fmla="*/ 2 w 546"/>
                <a:gd name="T69" fmla="*/ 284 h 372"/>
                <a:gd name="T70" fmla="*/ 0 w 546"/>
                <a:gd name="T71" fmla="*/ 258 h 372"/>
                <a:gd name="T72" fmla="*/ 0 w 546"/>
                <a:gd name="T73" fmla="*/ 171 h 372"/>
                <a:gd name="T74" fmla="*/ 2 w 546"/>
                <a:gd name="T75" fmla="*/ 146 h 372"/>
                <a:gd name="T76" fmla="*/ 10 w 546"/>
                <a:gd name="T77" fmla="*/ 123 h 372"/>
                <a:gd name="T78" fmla="*/ 22 w 546"/>
                <a:gd name="T79" fmla="*/ 102 h 372"/>
                <a:gd name="T80" fmla="*/ 38 w 546"/>
                <a:gd name="T81" fmla="*/ 84 h 372"/>
                <a:gd name="T82" fmla="*/ 58 w 546"/>
                <a:gd name="T83" fmla="*/ 68 h 372"/>
                <a:gd name="T84" fmla="*/ 80 w 546"/>
                <a:gd name="T85" fmla="*/ 58 h 372"/>
                <a:gd name="T86" fmla="*/ 104 w 546"/>
                <a:gd name="T87" fmla="*/ 52 h 372"/>
                <a:gd name="T88" fmla="*/ 111 w 546"/>
                <a:gd name="T89" fmla="*/ 35 h 372"/>
                <a:gd name="T90" fmla="*/ 121 w 546"/>
                <a:gd name="T91" fmla="*/ 21 h 372"/>
                <a:gd name="T92" fmla="*/ 135 w 546"/>
                <a:gd name="T93" fmla="*/ 9 h 372"/>
                <a:gd name="T94" fmla="*/ 152 w 546"/>
                <a:gd name="T95" fmla="*/ 2 h 372"/>
                <a:gd name="T96" fmla="*/ 170 w 546"/>
                <a:gd name="T97"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 h="372">
                  <a:moveTo>
                    <a:pt x="170" y="0"/>
                  </a:moveTo>
                  <a:lnTo>
                    <a:pt x="392" y="0"/>
                  </a:lnTo>
                  <a:lnTo>
                    <a:pt x="423" y="3"/>
                  </a:lnTo>
                  <a:lnTo>
                    <a:pt x="452" y="12"/>
                  </a:lnTo>
                  <a:lnTo>
                    <a:pt x="478" y="26"/>
                  </a:lnTo>
                  <a:lnTo>
                    <a:pt x="501" y="45"/>
                  </a:lnTo>
                  <a:lnTo>
                    <a:pt x="520" y="68"/>
                  </a:lnTo>
                  <a:lnTo>
                    <a:pt x="534" y="95"/>
                  </a:lnTo>
                  <a:lnTo>
                    <a:pt x="543" y="123"/>
                  </a:lnTo>
                  <a:lnTo>
                    <a:pt x="546" y="154"/>
                  </a:lnTo>
                  <a:lnTo>
                    <a:pt x="546" y="258"/>
                  </a:lnTo>
                  <a:lnTo>
                    <a:pt x="544" y="284"/>
                  </a:lnTo>
                  <a:lnTo>
                    <a:pt x="537" y="309"/>
                  </a:lnTo>
                  <a:lnTo>
                    <a:pt x="527" y="332"/>
                  </a:lnTo>
                  <a:lnTo>
                    <a:pt x="512" y="353"/>
                  </a:lnTo>
                  <a:lnTo>
                    <a:pt x="495" y="372"/>
                  </a:lnTo>
                  <a:lnTo>
                    <a:pt x="495" y="258"/>
                  </a:lnTo>
                  <a:lnTo>
                    <a:pt x="492" y="239"/>
                  </a:lnTo>
                  <a:lnTo>
                    <a:pt x="485" y="222"/>
                  </a:lnTo>
                  <a:lnTo>
                    <a:pt x="475" y="209"/>
                  </a:lnTo>
                  <a:lnTo>
                    <a:pt x="461" y="198"/>
                  </a:lnTo>
                  <a:lnTo>
                    <a:pt x="445" y="191"/>
                  </a:lnTo>
                  <a:lnTo>
                    <a:pt x="426" y="188"/>
                  </a:lnTo>
                  <a:lnTo>
                    <a:pt x="136" y="188"/>
                  </a:lnTo>
                  <a:lnTo>
                    <a:pt x="114" y="192"/>
                  </a:lnTo>
                  <a:lnTo>
                    <a:pt x="93" y="200"/>
                  </a:lnTo>
                  <a:lnTo>
                    <a:pt x="76" y="214"/>
                  </a:lnTo>
                  <a:lnTo>
                    <a:pt x="63" y="231"/>
                  </a:lnTo>
                  <a:lnTo>
                    <a:pt x="54" y="252"/>
                  </a:lnTo>
                  <a:lnTo>
                    <a:pt x="51" y="275"/>
                  </a:lnTo>
                  <a:lnTo>
                    <a:pt x="51" y="372"/>
                  </a:lnTo>
                  <a:lnTo>
                    <a:pt x="33" y="353"/>
                  </a:lnTo>
                  <a:lnTo>
                    <a:pt x="19" y="332"/>
                  </a:lnTo>
                  <a:lnTo>
                    <a:pt x="8" y="309"/>
                  </a:lnTo>
                  <a:lnTo>
                    <a:pt x="2" y="284"/>
                  </a:lnTo>
                  <a:lnTo>
                    <a:pt x="0" y="258"/>
                  </a:lnTo>
                  <a:lnTo>
                    <a:pt x="0" y="171"/>
                  </a:lnTo>
                  <a:lnTo>
                    <a:pt x="2" y="146"/>
                  </a:lnTo>
                  <a:lnTo>
                    <a:pt x="10" y="123"/>
                  </a:lnTo>
                  <a:lnTo>
                    <a:pt x="22" y="102"/>
                  </a:lnTo>
                  <a:lnTo>
                    <a:pt x="38" y="84"/>
                  </a:lnTo>
                  <a:lnTo>
                    <a:pt x="58" y="68"/>
                  </a:lnTo>
                  <a:lnTo>
                    <a:pt x="80" y="58"/>
                  </a:lnTo>
                  <a:lnTo>
                    <a:pt x="104" y="52"/>
                  </a:lnTo>
                  <a:lnTo>
                    <a:pt x="111" y="35"/>
                  </a:lnTo>
                  <a:lnTo>
                    <a:pt x="121" y="21"/>
                  </a:lnTo>
                  <a:lnTo>
                    <a:pt x="135" y="9"/>
                  </a:lnTo>
                  <a:lnTo>
                    <a:pt x="152" y="2"/>
                  </a:lnTo>
                  <a:lnTo>
                    <a:pt x="170" y="0"/>
                  </a:lnTo>
                  <a:close/>
                </a:path>
              </a:pathLst>
            </a:custGeom>
            <a:solidFill>
              <a:srgbClr val="7E544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28" name="Freeform 208">
              <a:extLst>
                <a:ext uri="{FF2B5EF4-FFF2-40B4-BE49-F238E27FC236}">
                  <a16:creationId xmlns:a16="http://schemas.microsoft.com/office/drawing/2014/main" id="{DDDCB072-F017-449C-92DA-110BF2818672}"/>
                </a:ext>
              </a:extLst>
            </p:cNvPr>
            <p:cNvSpPr>
              <a:spLocks/>
            </p:cNvSpPr>
            <p:nvPr/>
          </p:nvSpPr>
          <p:spPr bwMode="auto">
            <a:xfrm>
              <a:off x="1897" y="1553"/>
              <a:ext cx="84" cy="48"/>
            </a:xfrm>
            <a:custGeom>
              <a:avLst/>
              <a:gdLst>
                <a:gd name="T0" fmla="*/ 51 w 670"/>
                <a:gd name="T1" fmla="*/ 0 h 388"/>
                <a:gd name="T2" fmla="*/ 618 w 670"/>
                <a:gd name="T3" fmla="*/ 0 h 388"/>
                <a:gd name="T4" fmla="*/ 634 w 670"/>
                <a:gd name="T5" fmla="*/ 2 h 388"/>
                <a:gd name="T6" fmla="*/ 648 w 670"/>
                <a:gd name="T7" fmla="*/ 10 h 388"/>
                <a:gd name="T8" fmla="*/ 660 w 670"/>
                <a:gd name="T9" fmla="*/ 21 h 388"/>
                <a:gd name="T10" fmla="*/ 667 w 670"/>
                <a:gd name="T11" fmla="*/ 35 h 388"/>
                <a:gd name="T12" fmla="*/ 670 w 670"/>
                <a:gd name="T13" fmla="*/ 51 h 388"/>
                <a:gd name="T14" fmla="*/ 670 w 670"/>
                <a:gd name="T15" fmla="*/ 337 h 388"/>
                <a:gd name="T16" fmla="*/ 667 w 670"/>
                <a:gd name="T17" fmla="*/ 353 h 388"/>
                <a:gd name="T18" fmla="*/ 660 w 670"/>
                <a:gd name="T19" fmla="*/ 367 h 388"/>
                <a:gd name="T20" fmla="*/ 649 w 670"/>
                <a:gd name="T21" fmla="*/ 378 h 388"/>
                <a:gd name="T22" fmla="*/ 634 w 670"/>
                <a:gd name="T23" fmla="*/ 385 h 388"/>
                <a:gd name="T24" fmla="*/ 618 w 670"/>
                <a:gd name="T25" fmla="*/ 388 h 388"/>
                <a:gd name="T26" fmla="*/ 51 w 670"/>
                <a:gd name="T27" fmla="*/ 388 h 388"/>
                <a:gd name="T28" fmla="*/ 35 w 670"/>
                <a:gd name="T29" fmla="*/ 385 h 388"/>
                <a:gd name="T30" fmla="*/ 21 w 670"/>
                <a:gd name="T31" fmla="*/ 378 h 388"/>
                <a:gd name="T32" fmla="*/ 10 w 670"/>
                <a:gd name="T33" fmla="*/ 367 h 388"/>
                <a:gd name="T34" fmla="*/ 3 w 670"/>
                <a:gd name="T35" fmla="*/ 353 h 388"/>
                <a:gd name="T36" fmla="*/ 0 w 670"/>
                <a:gd name="T37" fmla="*/ 337 h 388"/>
                <a:gd name="T38" fmla="*/ 0 w 670"/>
                <a:gd name="T39" fmla="*/ 51 h 388"/>
                <a:gd name="T40" fmla="*/ 3 w 670"/>
                <a:gd name="T41" fmla="*/ 35 h 388"/>
                <a:gd name="T42" fmla="*/ 10 w 670"/>
                <a:gd name="T43" fmla="*/ 21 h 388"/>
                <a:gd name="T44" fmla="*/ 21 w 670"/>
                <a:gd name="T45" fmla="*/ 10 h 388"/>
                <a:gd name="T46" fmla="*/ 35 w 670"/>
                <a:gd name="T47" fmla="*/ 2 h 388"/>
                <a:gd name="T48" fmla="*/ 51 w 670"/>
                <a:gd name="T49"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0" h="388">
                  <a:moveTo>
                    <a:pt x="51" y="0"/>
                  </a:moveTo>
                  <a:lnTo>
                    <a:pt x="618" y="0"/>
                  </a:lnTo>
                  <a:lnTo>
                    <a:pt x="634" y="2"/>
                  </a:lnTo>
                  <a:lnTo>
                    <a:pt x="648" y="10"/>
                  </a:lnTo>
                  <a:lnTo>
                    <a:pt x="660" y="21"/>
                  </a:lnTo>
                  <a:lnTo>
                    <a:pt x="667" y="35"/>
                  </a:lnTo>
                  <a:lnTo>
                    <a:pt x="670" y="51"/>
                  </a:lnTo>
                  <a:lnTo>
                    <a:pt x="670" y="337"/>
                  </a:lnTo>
                  <a:lnTo>
                    <a:pt x="667" y="353"/>
                  </a:lnTo>
                  <a:lnTo>
                    <a:pt x="660" y="367"/>
                  </a:lnTo>
                  <a:lnTo>
                    <a:pt x="649" y="378"/>
                  </a:lnTo>
                  <a:lnTo>
                    <a:pt x="634" y="385"/>
                  </a:lnTo>
                  <a:lnTo>
                    <a:pt x="618" y="388"/>
                  </a:lnTo>
                  <a:lnTo>
                    <a:pt x="51" y="388"/>
                  </a:lnTo>
                  <a:lnTo>
                    <a:pt x="35" y="385"/>
                  </a:lnTo>
                  <a:lnTo>
                    <a:pt x="21" y="378"/>
                  </a:lnTo>
                  <a:lnTo>
                    <a:pt x="10" y="367"/>
                  </a:lnTo>
                  <a:lnTo>
                    <a:pt x="3" y="353"/>
                  </a:lnTo>
                  <a:lnTo>
                    <a:pt x="0" y="337"/>
                  </a:lnTo>
                  <a:lnTo>
                    <a:pt x="0" y="51"/>
                  </a:lnTo>
                  <a:lnTo>
                    <a:pt x="3" y="35"/>
                  </a:lnTo>
                  <a:lnTo>
                    <a:pt x="10" y="21"/>
                  </a:lnTo>
                  <a:lnTo>
                    <a:pt x="21" y="10"/>
                  </a:lnTo>
                  <a:lnTo>
                    <a:pt x="35" y="2"/>
                  </a:lnTo>
                  <a:lnTo>
                    <a:pt x="51"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29" name="Freeform 209">
              <a:extLst>
                <a:ext uri="{FF2B5EF4-FFF2-40B4-BE49-F238E27FC236}">
                  <a16:creationId xmlns:a16="http://schemas.microsoft.com/office/drawing/2014/main" id="{DC4C93D6-682E-4F58-8976-42185F99A61D}"/>
                </a:ext>
              </a:extLst>
            </p:cNvPr>
            <p:cNvSpPr>
              <a:spLocks/>
            </p:cNvSpPr>
            <p:nvPr/>
          </p:nvSpPr>
          <p:spPr bwMode="auto">
            <a:xfrm>
              <a:off x="1933" y="1572"/>
              <a:ext cx="13" cy="13"/>
            </a:xfrm>
            <a:custGeom>
              <a:avLst/>
              <a:gdLst>
                <a:gd name="T0" fmla="*/ 52 w 103"/>
                <a:gd name="T1" fmla="*/ 0 h 104"/>
                <a:gd name="T2" fmla="*/ 68 w 103"/>
                <a:gd name="T3" fmla="*/ 3 h 104"/>
                <a:gd name="T4" fmla="*/ 82 w 103"/>
                <a:gd name="T5" fmla="*/ 10 h 104"/>
                <a:gd name="T6" fmla="*/ 93 w 103"/>
                <a:gd name="T7" fmla="*/ 21 h 104"/>
                <a:gd name="T8" fmla="*/ 101 w 103"/>
                <a:gd name="T9" fmla="*/ 35 h 104"/>
                <a:gd name="T10" fmla="*/ 103 w 103"/>
                <a:gd name="T11" fmla="*/ 52 h 104"/>
                <a:gd name="T12" fmla="*/ 101 w 103"/>
                <a:gd name="T13" fmla="*/ 68 h 104"/>
                <a:gd name="T14" fmla="*/ 93 w 103"/>
                <a:gd name="T15" fmla="*/ 82 h 104"/>
                <a:gd name="T16" fmla="*/ 82 w 103"/>
                <a:gd name="T17" fmla="*/ 94 h 104"/>
                <a:gd name="T18" fmla="*/ 68 w 103"/>
                <a:gd name="T19" fmla="*/ 102 h 104"/>
                <a:gd name="T20" fmla="*/ 52 w 103"/>
                <a:gd name="T21" fmla="*/ 104 h 104"/>
                <a:gd name="T22" fmla="*/ 35 w 103"/>
                <a:gd name="T23" fmla="*/ 102 h 104"/>
                <a:gd name="T24" fmla="*/ 21 w 103"/>
                <a:gd name="T25" fmla="*/ 94 h 104"/>
                <a:gd name="T26" fmla="*/ 10 w 103"/>
                <a:gd name="T27" fmla="*/ 82 h 104"/>
                <a:gd name="T28" fmla="*/ 3 w 103"/>
                <a:gd name="T29" fmla="*/ 68 h 104"/>
                <a:gd name="T30" fmla="*/ 0 w 103"/>
                <a:gd name="T31" fmla="*/ 52 h 104"/>
                <a:gd name="T32" fmla="*/ 3 w 103"/>
                <a:gd name="T33" fmla="*/ 35 h 104"/>
                <a:gd name="T34" fmla="*/ 10 w 103"/>
                <a:gd name="T35" fmla="*/ 21 h 104"/>
                <a:gd name="T36" fmla="*/ 21 w 103"/>
                <a:gd name="T37" fmla="*/ 10 h 104"/>
                <a:gd name="T38" fmla="*/ 35 w 103"/>
                <a:gd name="T39" fmla="*/ 3 h 104"/>
                <a:gd name="T40" fmla="*/ 52 w 103"/>
                <a:gd name="T4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104">
                  <a:moveTo>
                    <a:pt x="52" y="0"/>
                  </a:moveTo>
                  <a:lnTo>
                    <a:pt x="68" y="3"/>
                  </a:lnTo>
                  <a:lnTo>
                    <a:pt x="82" y="10"/>
                  </a:lnTo>
                  <a:lnTo>
                    <a:pt x="93" y="21"/>
                  </a:lnTo>
                  <a:lnTo>
                    <a:pt x="101" y="35"/>
                  </a:lnTo>
                  <a:lnTo>
                    <a:pt x="103" y="52"/>
                  </a:lnTo>
                  <a:lnTo>
                    <a:pt x="101" y="68"/>
                  </a:lnTo>
                  <a:lnTo>
                    <a:pt x="93" y="82"/>
                  </a:lnTo>
                  <a:lnTo>
                    <a:pt x="82" y="94"/>
                  </a:lnTo>
                  <a:lnTo>
                    <a:pt x="68" y="102"/>
                  </a:lnTo>
                  <a:lnTo>
                    <a:pt x="52" y="104"/>
                  </a:lnTo>
                  <a:lnTo>
                    <a:pt x="35" y="102"/>
                  </a:lnTo>
                  <a:lnTo>
                    <a:pt x="21" y="94"/>
                  </a:lnTo>
                  <a:lnTo>
                    <a:pt x="10" y="82"/>
                  </a:lnTo>
                  <a:lnTo>
                    <a:pt x="3" y="68"/>
                  </a:lnTo>
                  <a:lnTo>
                    <a:pt x="0" y="52"/>
                  </a:lnTo>
                  <a:lnTo>
                    <a:pt x="3" y="35"/>
                  </a:lnTo>
                  <a:lnTo>
                    <a:pt x="10" y="21"/>
                  </a:lnTo>
                  <a:lnTo>
                    <a:pt x="21" y="10"/>
                  </a:lnTo>
                  <a:lnTo>
                    <a:pt x="35" y="3"/>
                  </a:lnTo>
                  <a:lnTo>
                    <a:pt x="52"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30" name="Freeform 210">
              <a:extLst>
                <a:ext uri="{FF2B5EF4-FFF2-40B4-BE49-F238E27FC236}">
                  <a16:creationId xmlns:a16="http://schemas.microsoft.com/office/drawing/2014/main" id="{3701E54B-88D0-461D-A21F-C28230137E0C}"/>
                </a:ext>
              </a:extLst>
            </p:cNvPr>
            <p:cNvSpPr>
              <a:spLocks/>
            </p:cNvSpPr>
            <p:nvPr/>
          </p:nvSpPr>
          <p:spPr bwMode="auto">
            <a:xfrm>
              <a:off x="1746" y="1525"/>
              <a:ext cx="117" cy="76"/>
            </a:xfrm>
            <a:custGeom>
              <a:avLst/>
              <a:gdLst>
                <a:gd name="T0" fmla="*/ 306 w 937"/>
                <a:gd name="T1" fmla="*/ 2 h 608"/>
                <a:gd name="T2" fmla="*/ 315 w 937"/>
                <a:gd name="T3" fmla="*/ 15 h 608"/>
                <a:gd name="T4" fmla="*/ 332 w 937"/>
                <a:gd name="T5" fmla="*/ 62 h 608"/>
                <a:gd name="T6" fmla="*/ 364 w 937"/>
                <a:gd name="T7" fmla="*/ 100 h 608"/>
                <a:gd name="T8" fmla="*/ 409 w 937"/>
                <a:gd name="T9" fmla="*/ 127 h 608"/>
                <a:gd name="T10" fmla="*/ 504 w 937"/>
                <a:gd name="T11" fmla="*/ 134 h 608"/>
                <a:gd name="T12" fmla="*/ 553 w 937"/>
                <a:gd name="T13" fmla="*/ 115 h 608"/>
                <a:gd name="T14" fmla="*/ 592 w 937"/>
                <a:gd name="T15" fmla="*/ 82 h 608"/>
                <a:gd name="T16" fmla="*/ 617 w 937"/>
                <a:gd name="T17" fmla="*/ 39 h 608"/>
                <a:gd name="T18" fmla="*/ 625 w 937"/>
                <a:gd name="T19" fmla="*/ 8 h 608"/>
                <a:gd name="T20" fmla="*/ 639 w 937"/>
                <a:gd name="T21" fmla="*/ 0 h 608"/>
                <a:gd name="T22" fmla="*/ 643 w 937"/>
                <a:gd name="T23" fmla="*/ 0 h 608"/>
                <a:gd name="T24" fmla="*/ 781 w 937"/>
                <a:gd name="T25" fmla="*/ 21 h 608"/>
                <a:gd name="T26" fmla="*/ 823 w 937"/>
                <a:gd name="T27" fmla="*/ 42 h 608"/>
                <a:gd name="T28" fmla="*/ 853 w 937"/>
                <a:gd name="T29" fmla="*/ 74 h 608"/>
                <a:gd name="T30" fmla="*/ 872 w 937"/>
                <a:gd name="T31" fmla="*/ 113 h 608"/>
                <a:gd name="T32" fmla="*/ 877 w 937"/>
                <a:gd name="T33" fmla="*/ 134 h 608"/>
                <a:gd name="T34" fmla="*/ 937 w 937"/>
                <a:gd name="T35" fmla="*/ 509 h 608"/>
                <a:gd name="T36" fmla="*/ 926 w 937"/>
                <a:gd name="T37" fmla="*/ 552 h 608"/>
                <a:gd name="T38" fmla="*/ 898 w 937"/>
                <a:gd name="T39" fmla="*/ 586 h 608"/>
                <a:gd name="T40" fmla="*/ 858 w 937"/>
                <a:gd name="T41" fmla="*/ 605 h 608"/>
                <a:gd name="T42" fmla="*/ 103 w 937"/>
                <a:gd name="T43" fmla="*/ 608 h 608"/>
                <a:gd name="T44" fmla="*/ 59 w 937"/>
                <a:gd name="T45" fmla="*/ 598 h 608"/>
                <a:gd name="T46" fmla="*/ 24 w 937"/>
                <a:gd name="T47" fmla="*/ 571 h 608"/>
                <a:gd name="T48" fmla="*/ 4 w 937"/>
                <a:gd name="T49" fmla="*/ 532 h 608"/>
                <a:gd name="T50" fmla="*/ 2 w 937"/>
                <a:gd name="T51" fmla="*/ 486 h 608"/>
                <a:gd name="T52" fmla="*/ 61 w 937"/>
                <a:gd name="T53" fmla="*/ 134 h 608"/>
                <a:gd name="T54" fmla="*/ 74 w 937"/>
                <a:gd name="T55" fmla="*/ 93 h 608"/>
                <a:gd name="T56" fmla="*/ 98 w 937"/>
                <a:gd name="T57" fmla="*/ 57 h 608"/>
                <a:gd name="T58" fmla="*/ 134 w 937"/>
                <a:gd name="T59" fmla="*/ 30 h 608"/>
                <a:gd name="T60" fmla="*/ 159 w 937"/>
                <a:gd name="T61" fmla="*/ 21 h 608"/>
                <a:gd name="T62" fmla="*/ 298 w 937"/>
                <a:gd name="T63"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7" h="608">
                  <a:moveTo>
                    <a:pt x="298" y="0"/>
                  </a:moveTo>
                  <a:lnTo>
                    <a:pt x="306" y="2"/>
                  </a:lnTo>
                  <a:lnTo>
                    <a:pt x="312" y="7"/>
                  </a:lnTo>
                  <a:lnTo>
                    <a:pt x="315" y="15"/>
                  </a:lnTo>
                  <a:lnTo>
                    <a:pt x="322" y="39"/>
                  </a:lnTo>
                  <a:lnTo>
                    <a:pt x="332" y="62"/>
                  </a:lnTo>
                  <a:lnTo>
                    <a:pt x="346" y="82"/>
                  </a:lnTo>
                  <a:lnTo>
                    <a:pt x="364" y="100"/>
                  </a:lnTo>
                  <a:lnTo>
                    <a:pt x="385" y="115"/>
                  </a:lnTo>
                  <a:lnTo>
                    <a:pt x="409" y="127"/>
                  </a:lnTo>
                  <a:lnTo>
                    <a:pt x="435" y="134"/>
                  </a:lnTo>
                  <a:lnTo>
                    <a:pt x="504" y="134"/>
                  </a:lnTo>
                  <a:lnTo>
                    <a:pt x="529" y="127"/>
                  </a:lnTo>
                  <a:lnTo>
                    <a:pt x="553" y="115"/>
                  </a:lnTo>
                  <a:lnTo>
                    <a:pt x="574" y="100"/>
                  </a:lnTo>
                  <a:lnTo>
                    <a:pt x="592" y="82"/>
                  </a:lnTo>
                  <a:lnTo>
                    <a:pt x="606" y="62"/>
                  </a:lnTo>
                  <a:lnTo>
                    <a:pt x="617" y="39"/>
                  </a:lnTo>
                  <a:lnTo>
                    <a:pt x="622" y="15"/>
                  </a:lnTo>
                  <a:lnTo>
                    <a:pt x="625" y="8"/>
                  </a:lnTo>
                  <a:lnTo>
                    <a:pt x="631" y="2"/>
                  </a:lnTo>
                  <a:lnTo>
                    <a:pt x="639" y="0"/>
                  </a:lnTo>
                  <a:lnTo>
                    <a:pt x="641" y="0"/>
                  </a:lnTo>
                  <a:lnTo>
                    <a:pt x="643" y="0"/>
                  </a:lnTo>
                  <a:lnTo>
                    <a:pt x="779" y="21"/>
                  </a:lnTo>
                  <a:lnTo>
                    <a:pt x="781" y="21"/>
                  </a:lnTo>
                  <a:lnTo>
                    <a:pt x="803" y="30"/>
                  </a:lnTo>
                  <a:lnTo>
                    <a:pt x="823" y="42"/>
                  </a:lnTo>
                  <a:lnTo>
                    <a:pt x="839" y="57"/>
                  </a:lnTo>
                  <a:lnTo>
                    <a:pt x="853" y="74"/>
                  </a:lnTo>
                  <a:lnTo>
                    <a:pt x="864" y="93"/>
                  </a:lnTo>
                  <a:lnTo>
                    <a:pt x="872" y="113"/>
                  </a:lnTo>
                  <a:lnTo>
                    <a:pt x="877" y="134"/>
                  </a:lnTo>
                  <a:lnTo>
                    <a:pt x="877" y="134"/>
                  </a:lnTo>
                  <a:lnTo>
                    <a:pt x="935" y="486"/>
                  </a:lnTo>
                  <a:lnTo>
                    <a:pt x="937" y="509"/>
                  </a:lnTo>
                  <a:lnTo>
                    <a:pt x="934" y="532"/>
                  </a:lnTo>
                  <a:lnTo>
                    <a:pt x="926" y="552"/>
                  </a:lnTo>
                  <a:lnTo>
                    <a:pt x="914" y="571"/>
                  </a:lnTo>
                  <a:lnTo>
                    <a:pt x="898" y="586"/>
                  </a:lnTo>
                  <a:lnTo>
                    <a:pt x="879" y="598"/>
                  </a:lnTo>
                  <a:lnTo>
                    <a:pt x="858" y="605"/>
                  </a:lnTo>
                  <a:lnTo>
                    <a:pt x="834" y="608"/>
                  </a:lnTo>
                  <a:lnTo>
                    <a:pt x="103" y="608"/>
                  </a:lnTo>
                  <a:lnTo>
                    <a:pt x="80" y="605"/>
                  </a:lnTo>
                  <a:lnTo>
                    <a:pt x="59" y="598"/>
                  </a:lnTo>
                  <a:lnTo>
                    <a:pt x="40" y="586"/>
                  </a:lnTo>
                  <a:lnTo>
                    <a:pt x="24" y="571"/>
                  </a:lnTo>
                  <a:lnTo>
                    <a:pt x="12" y="552"/>
                  </a:lnTo>
                  <a:lnTo>
                    <a:pt x="4" y="532"/>
                  </a:lnTo>
                  <a:lnTo>
                    <a:pt x="0" y="509"/>
                  </a:lnTo>
                  <a:lnTo>
                    <a:pt x="2" y="486"/>
                  </a:lnTo>
                  <a:lnTo>
                    <a:pt x="61" y="134"/>
                  </a:lnTo>
                  <a:lnTo>
                    <a:pt x="61" y="134"/>
                  </a:lnTo>
                  <a:lnTo>
                    <a:pt x="66" y="113"/>
                  </a:lnTo>
                  <a:lnTo>
                    <a:pt x="74" y="93"/>
                  </a:lnTo>
                  <a:lnTo>
                    <a:pt x="85" y="74"/>
                  </a:lnTo>
                  <a:lnTo>
                    <a:pt x="98" y="57"/>
                  </a:lnTo>
                  <a:lnTo>
                    <a:pt x="115" y="42"/>
                  </a:lnTo>
                  <a:lnTo>
                    <a:pt x="134" y="30"/>
                  </a:lnTo>
                  <a:lnTo>
                    <a:pt x="157" y="21"/>
                  </a:lnTo>
                  <a:lnTo>
                    <a:pt x="159" y="21"/>
                  </a:lnTo>
                  <a:lnTo>
                    <a:pt x="295" y="0"/>
                  </a:lnTo>
                  <a:lnTo>
                    <a:pt x="298" y="0"/>
                  </a:lnTo>
                  <a:close/>
                </a:path>
              </a:pathLst>
            </a:custGeom>
            <a:solidFill>
              <a:srgbClr val="00E68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31" name="Freeform 211">
              <a:extLst>
                <a:ext uri="{FF2B5EF4-FFF2-40B4-BE49-F238E27FC236}">
                  <a16:creationId xmlns:a16="http://schemas.microsoft.com/office/drawing/2014/main" id="{29993F2A-73EF-40DB-837A-D5BAD68B32A0}"/>
                </a:ext>
              </a:extLst>
            </p:cNvPr>
            <p:cNvSpPr>
              <a:spLocks/>
            </p:cNvSpPr>
            <p:nvPr/>
          </p:nvSpPr>
          <p:spPr bwMode="auto">
            <a:xfrm>
              <a:off x="1784" y="1514"/>
              <a:ext cx="40" cy="28"/>
            </a:xfrm>
            <a:custGeom>
              <a:avLst/>
              <a:gdLst>
                <a:gd name="T0" fmla="*/ 8 w 323"/>
                <a:gd name="T1" fmla="*/ 0 h 223"/>
                <a:gd name="T2" fmla="*/ 34 w 323"/>
                <a:gd name="T3" fmla="*/ 23 h 223"/>
                <a:gd name="T4" fmla="*/ 63 w 323"/>
                <a:gd name="T5" fmla="*/ 43 h 223"/>
                <a:gd name="T6" fmla="*/ 94 w 323"/>
                <a:gd name="T7" fmla="*/ 57 h 223"/>
                <a:gd name="T8" fmla="*/ 127 w 323"/>
                <a:gd name="T9" fmla="*/ 65 h 223"/>
                <a:gd name="T10" fmla="*/ 162 w 323"/>
                <a:gd name="T11" fmla="*/ 68 h 223"/>
                <a:gd name="T12" fmla="*/ 197 w 323"/>
                <a:gd name="T13" fmla="*/ 65 h 223"/>
                <a:gd name="T14" fmla="*/ 231 w 323"/>
                <a:gd name="T15" fmla="*/ 57 h 223"/>
                <a:gd name="T16" fmla="*/ 262 w 323"/>
                <a:gd name="T17" fmla="*/ 43 h 223"/>
                <a:gd name="T18" fmla="*/ 290 w 323"/>
                <a:gd name="T19" fmla="*/ 23 h 223"/>
                <a:gd name="T20" fmla="*/ 316 w 323"/>
                <a:gd name="T21" fmla="*/ 0 h 223"/>
                <a:gd name="T22" fmla="*/ 316 w 323"/>
                <a:gd name="T23" fmla="*/ 21 h 223"/>
                <a:gd name="T24" fmla="*/ 317 w 323"/>
                <a:gd name="T25" fmla="*/ 44 h 223"/>
                <a:gd name="T26" fmla="*/ 320 w 323"/>
                <a:gd name="T27" fmla="*/ 67 h 223"/>
                <a:gd name="T28" fmla="*/ 323 w 323"/>
                <a:gd name="T29" fmla="*/ 88 h 223"/>
                <a:gd name="T30" fmla="*/ 320 w 323"/>
                <a:gd name="T31" fmla="*/ 90 h 223"/>
                <a:gd name="T32" fmla="*/ 318 w 323"/>
                <a:gd name="T33" fmla="*/ 93 h 223"/>
                <a:gd name="T34" fmla="*/ 316 w 323"/>
                <a:gd name="T35" fmla="*/ 96 h 223"/>
                <a:gd name="T36" fmla="*/ 315 w 323"/>
                <a:gd name="T37" fmla="*/ 100 h 223"/>
                <a:gd name="T38" fmla="*/ 309 w 323"/>
                <a:gd name="T39" fmla="*/ 125 h 223"/>
                <a:gd name="T40" fmla="*/ 299 w 323"/>
                <a:gd name="T41" fmla="*/ 149 h 223"/>
                <a:gd name="T42" fmla="*/ 284 w 323"/>
                <a:gd name="T43" fmla="*/ 169 h 223"/>
                <a:gd name="T44" fmla="*/ 265 w 323"/>
                <a:gd name="T45" fmla="*/ 187 h 223"/>
                <a:gd name="T46" fmla="*/ 243 w 323"/>
                <a:gd name="T47" fmla="*/ 202 h 223"/>
                <a:gd name="T48" fmla="*/ 218 w 323"/>
                <a:gd name="T49" fmla="*/ 214 h 223"/>
                <a:gd name="T50" fmla="*/ 191 w 323"/>
                <a:gd name="T51" fmla="*/ 220 h 223"/>
                <a:gd name="T52" fmla="*/ 162 w 323"/>
                <a:gd name="T53" fmla="*/ 223 h 223"/>
                <a:gd name="T54" fmla="*/ 134 w 323"/>
                <a:gd name="T55" fmla="*/ 220 h 223"/>
                <a:gd name="T56" fmla="*/ 106 w 323"/>
                <a:gd name="T57" fmla="*/ 214 h 223"/>
                <a:gd name="T58" fmla="*/ 82 w 323"/>
                <a:gd name="T59" fmla="*/ 202 h 223"/>
                <a:gd name="T60" fmla="*/ 60 w 323"/>
                <a:gd name="T61" fmla="*/ 187 h 223"/>
                <a:gd name="T62" fmla="*/ 41 w 323"/>
                <a:gd name="T63" fmla="*/ 169 h 223"/>
                <a:gd name="T64" fmla="*/ 26 w 323"/>
                <a:gd name="T65" fmla="*/ 149 h 223"/>
                <a:gd name="T66" fmla="*/ 15 w 323"/>
                <a:gd name="T67" fmla="*/ 125 h 223"/>
                <a:gd name="T68" fmla="*/ 8 w 323"/>
                <a:gd name="T69" fmla="*/ 100 h 223"/>
                <a:gd name="T70" fmla="*/ 8 w 323"/>
                <a:gd name="T71" fmla="*/ 96 h 223"/>
                <a:gd name="T72" fmla="*/ 6 w 323"/>
                <a:gd name="T73" fmla="*/ 93 h 223"/>
                <a:gd name="T74" fmla="*/ 3 w 323"/>
                <a:gd name="T75" fmla="*/ 90 h 223"/>
                <a:gd name="T76" fmla="*/ 0 w 323"/>
                <a:gd name="T77" fmla="*/ 88 h 223"/>
                <a:gd name="T78" fmla="*/ 4 w 323"/>
                <a:gd name="T79" fmla="*/ 67 h 223"/>
                <a:gd name="T80" fmla="*/ 6 w 323"/>
                <a:gd name="T81" fmla="*/ 44 h 223"/>
                <a:gd name="T82" fmla="*/ 7 w 323"/>
                <a:gd name="T83" fmla="*/ 21 h 223"/>
                <a:gd name="T84" fmla="*/ 8 w 323"/>
                <a:gd name="T8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3" h="223">
                  <a:moveTo>
                    <a:pt x="8" y="0"/>
                  </a:moveTo>
                  <a:lnTo>
                    <a:pt x="34" y="23"/>
                  </a:lnTo>
                  <a:lnTo>
                    <a:pt x="63" y="43"/>
                  </a:lnTo>
                  <a:lnTo>
                    <a:pt x="94" y="57"/>
                  </a:lnTo>
                  <a:lnTo>
                    <a:pt x="127" y="65"/>
                  </a:lnTo>
                  <a:lnTo>
                    <a:pt x="162" y="68"/>
                  </a:lnTo>
                  <a:lnTo>
                    <a:pt x="197" y="65"/>
                  </a:lnTo>
                  <a:lnTo>
                    <a:pt x="231" y="57"/>
                  </a:lnTo>
                  <a:lnTo>
                    <a:pt x="262" y="43"/>
                  </a:lnTo>
                  <a:lnTo>
                    <a:pt x="290" y="23"/>
                  </a:lnTo>
                  <a:lnTo>
                    <a:pt x="316" y="0"/>
                  </a:lnTo>
                  <a:lnTo>
                    <a:pt x="316" y="21"/>
                  </a:lnTo>
                  <a:lnTo>
                    <a:pt x="317" y="44"/>
                  </a:lnTo>
                  <a:lnTo>
                    <a:pt x="320" y="67"/>
                  </a:lnTo>
                  <a:lnTo>
                    <a:pt x="323" y="88"/>
                  </a:lnTo>
                  <a:lnTo>
                    <a:pt x="320" y="90"/>
                  </a:lnTo>
                  <a:lnTo>
                    <a:pt x="318" y="93"/>
                  </a:lnTo>
                  <a:lnTo>
                    <a:pt x="316" y="96"/>
                  </a:lnTo>
                  <a:lnTo>
                    <a:pt x="315" y="100"/>
                  </a:lnTo>
                  <a:lnTo>
                    <a:pt x="309" y="125"/>
                  </a:lnTo>
                  <a:lnTo>
                    <a:pt x="299" y="149"/>
                  </a:lnTo>
                  <a:lnTo>
                    <a:pt x="284" y="169"/>
                  </a:lnTo>
                  <a:lnTo>
                    <a:pt x="265" y="187"/>
                  </a:lnTo>
                  <a:lnTo>
                    <a:pt x="243" y="202"/>
                  </a:lnTo>
                  <a:lnTo>
                    <a:pt x="218" y="214"/>
                  </a:lnTo>
                  <a:lnTo>
                    <a:pt x="191" y="220"/>
                  </a:lnTo>
                  <a:lnTo>
                    <a:pt x="162" y="223"/>
                  </a:lnTo>
                  <a:lnTo>
                    <a:pt x="134" y="220"/>
                  </a:lnTo>
                  <a:lnTo>
                    <a:pt x="106" y="214"/>
                  </a:lnTo>
                  <a:lnTo>
                    <a:pt x="82" y="202"/>
                  </a:lnTo>
                  <a:lnTo>
                    <a:pt x="60" y="187"/>
                  </a:lnTo>
                  <a:lnTo>
                    <a:pt x="41" y="169"/>
                  </a:lnTo>
                  <a:lnTo>
                    <a:pt x="26" y="149"/>
                  </a:lnTo>
                  <a:lnTo>
                    <a:pt x="15" y="125"/>
                  </a:lnTo>
                  <a:lnTo>
                    <a:pt x="8" y="100"/>
                  </a:lnTo>
                  <a:lnTo>
                    <a:pt x="8" y="96"/>
                  </a:lnTo>
                  <a:lnTo>
                    <a:pt x="6" y="93"/>
                  </a:lnTo>
                  <a:lnTo>
                    <a:pt x="3" y="90"/>
                  </a:lnTo>
                  <a:lnTo>
                    <a:pt x="0" y="88"/>
                  </a:lnTo>
                  <a:lnTo>
                    <a:pt x="4" y="67"/>
                  </a:lnTo>
                  <a:lnTo>
                    <a:pt x="6" y="44"/>
                  </a:lnTo>
                  <a:lnTo>
                    <a:pt x="7" y="21"/>
                  </a:lnTo>
                  <a:lnTo>
                    <a:pt x="8" y="0"/>
                  </a:lnTo>
                  <a:close/>
                </a:path>
              </a:pathLst>
            </a:custGeom>
            <a:solidFill>
              <a:srgbClr val="FDC88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32" name="Freeform 212">
              <a:extLst>
                <a:ext uri="{FF2B5EF4-FFF2-40B4-BE49-F238E27FC236}">
                  <a16:creationId xmlns:a16="http://schemas.microsoft.com/office/drawing/2014/main" id="{6357A1E3-BC4A-4654-A177-C19311B49176}"/>
                </a:ext>
              </a:extLst>
            </p:cNvPr>
            <p:cNvSpPr>
              <a:spLocks/>
            </p:cNvSpPr>
            <p:nvPr/>
          </p:nvSpPr>
          <p:spPr bwMode="auto">
            <a:xfrm>
              <a:off x="1784" y="1514"/>
              <a:ext cx="39" cy="23"/>
            </a:xfrm>
            <a:custGeom>
              <a:avLst/>
              <a:gdLst>
                <a:gd name="T0" fmla="*/ 8 w 313"/>
                <a:gd name="T1" fmla="*/ 0 h 179"/>
                <a:gd name="T2" fmla="*/ 34 w 313"/>
                <a:gd name="T3" fmla="*/ 23 h 179"/>
                <a:gd name="T4" fmla="*/ 63 w 313"/>
                <a:gd name="T5" fmla="*/ 43 h 179"/>
                <a:gd name="T6" fmla="*/ 94 w 313"/>
                <a:gd name="T7" fmla="*/ 57 h 179"/>
                <a:gd name="T8" fmla="*/ 127 w 313"/>
                <a:gd name="T9" fmla="*/ 65 h 179"/>
                <a:gd name="T10" fmla="*/ 162 w 313"/>
                <a:gd name="T11" fmla="*/ 68 h 179"/>
                <a:gd name="T12" fmla="*/ 196 w 313"/>
                <a:gd name="T13" fmla="*/ 65 h 179"/>
                <a:gd name="T14" fmla="*/ 229 w 313"/>
                <a:gd name="T15" fmla="*/ 57 h 179"/>
                <a:gd name="T16" fmla="*/ 259 w 313"/>
                <a:gd name="T17" fmla="*/ 44 h 179"/>
                <a:gd name="T18" fmla="*/ 287 w 313"/>
                <a:gd name="T19" fmla="*/ 25 h 179"/>
                <a:gd name="T20" fmla="*/ 313 w 313"/>
                <a:gd name="T21" fmla="*/ 3 h 179"/>
                <a:gd name="T22" fmla="*/ 298 w 313"/>
                <a:gd name="T23" fmla="*/ 22 h 179"/>
                <a:gd name="T24" fmla="*/ 279 w 313"/>
                <a:gd name="T25" fmla="*/ 44 h 179"/>
                <a:gd name="T26" fmla="*/ 257 w 313"/>
                <a:gd name="T27" fmla="*/ 65 h 179"/>
                <a:gd name="T28" fmla="*/ 232 w 313"/>
                <a:gd name="T29" fmla="*/ 87 h 179"/>
                <a:gd name="T30" fmla="*/ 204 w 313"/>
                <a:gd name="T31" fmla="*/ 108 h 179"/>
                <a:gd name="T32" fmla="*/ 175 w 313"/>
                <a:gd name="T33" fmla="*/ 128 h 179"/>
                <a:gd name="T34" fmla="*/ 144 w 313"/>
                <a:gd name="T35" fmla="*/ 146 h 179"/>
                <a:gd name="T36" fmla="*/ 113 w 313"/>
                <a:gd name="T37" fmla="*/ 161 h 179"/>
                <a:gd name="T38" fmla="*/ 82 w 313"/>
                <a:gd name="T39" fmla="*/ 172 h 179"/>
                <a:gd name="T40" fmla="*/ 51 w 313"/>
                <a:gd name="T41" fmla="*/ 179 h 179"/>
                <a:gd name="T42" fmla="*/ 35 w 313"/>
                <a:gd name="T43" fmla="*/ 162 h 179"/>
                <a:gd name="T44" fmla="*/ 23 w 313"/>
                <a:gd name="T45" fmla="*/ 143 h 179"/>
                <a:gd name="T46" fmla="*/ 14 w 313"/>
                <a:gd name="T47" fmla="*/ 123 h 179"/>
                <a:gd name="T48" fmla="*/ 8 w 313"/>
                <a:gd name="T49" fmla="*/ 100 h 179"/>
                <a:gd name="T50" fmla="*/ 8 w 313"/>
                <a:gd name="T51" fmla="*/ 96 h 179"/>
                <a:gd name="T52" fmla="*/ 6 w 313"/>
                <a:gd name="T53" fmla="*/ 93 h 179"/>
                <a:gd name="T54" fmla="*/ 3 w 313"/>
                <a:gd name="T55" fmla="*/ 90 h 179"/>
                <a:gd name="T56" fmla="*/ 0 w 313"/>
                <a:gd name="T57" fmla="*/ 88 h 179"/>
                <a:gd name="T58" fmla="*/ 4 w 313"/>
                <a:gd name="T59" fmla="*/ 67 h 179"/>
                <a:gd name="T60" fmla="*/ 6 w 313"/>
                <a:gd name="T61" fmla="*/ 44 h 179"/>
                <a:gd name="T62" fmla="*/ 7 w 313"/>
                <a:gd name="T63" fmla="*/ 21 h 179"/>
                <a:gd name="T64" fmla="*/ 8 w 313"/>
                <a:gd name="T6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179">
                  <a:moveTo>
                    <a:pt x="8" y="0"/>
                  </a:moveTo>
                  <a:lnTo>
                    <a:pt x="34" y="23"/>
                  </a:lnTo>
                  <a:lnTo>
                    <a:pt x="63" y="43"/>
                  </a:lnTo>
                  <a:lnTo>
                    <a:pt x="94" y="57"/>
                  </a:lnTo>
                  <a:lnTo>
                    <a:pt x="127" y="65"/>
                  </a:lnTo>
                  <a:lnTo>
                    <a:pt x="162" y="68"/>
                  </a:lnTo>
                  <a:lnTo>
                    <a:pt x="196" y="65"/>
                  </a:lnTo>
                  <a:lnTo>
                    <a:pt x="229" y="57"/>
                  </a:lnTo>
                  <a:lnTo>
                    <a:pt x="259" y="44"/>
                  </a:lnTo>
                  <a:lnTo>
                    <a:pt x="287" y="25"/>
                  </a:lnTo>
                  <a:lnTo>
                    <a:pt x="313" y="3"/>
                  </a:lnTo>
                  <a:lnTo>
                    <a:pt x="298" y="22"/>
                  </a:lnTo>
                  <a:lnTo>
                    <a:pt x="279" y="44"/>
                  </a:lnTo>
                  <a:lnTo>
                    <a:pt x="257" y="65"/>
                  </a:lnTo>
                  <a:lnTo>
                    <a:pt x="232" y="87"/>
                  </a:lnTo>
                  <a:lnTo>
                    <a:pt x="204" y="108"/>
                  </a:lnTo>
                  <a:lnTo>
                    <a:pt x="175" y="128"/>
                  </a:lnTo>
                  <a:lnTo>
                    <a:pt x="144" y="146"/>
                  </a:lnTo>
                  <a:lnTo>
                    <a:pt x="113" y="161"/>
                  </a:lnTo>
                  <a:lnTo>
                    <a:pt x="82" y="172"/>
                  </a:lnTo>
                  <a:lnTo>
                    <a:pt x="51" y="179"/>
                  </a:lnTo>
                  <a:lnTo>
                    <a:pt x="35" y="162"/>
                  </a:lnTo>
                  <a:lnTo>
                    <a:pt x="23" y="143"/>
                  </a:lnTo>
                  <a:lnTo>
                    <a:pt x="14" y="123"/>
                  </a:lnTo>
                  <a:lnTo>
                    <a:pt x="8" y="100"/>
                  </a:lnTo>
                  <a:lnTo>
                    <a:pt x="8" y="96"/>
                  </a:lnTo>
                  <a:lnTo>
                    <a:pt x="6" y="93"/>
                  </a:lnTo>
                  <a:lnTo>
                    <a:pt x="3" y="90"/>
                  </a:lnTo>
                  <a:lnTo>
                    <a:pt x="0" y="88"/>
                  </a:lnTo>
                  <a:lnTo>
                    <a:pt x="4" y="67"/>
                  </a:lnTo>
                  <a:lnTo>
                    <a:pt x="6" y="44"/>
                  </a:lnTo>
                  <a:lnTo>
                    <a:pt x="7" y="21"/>
                  </a:lnTo>
                  <a:lnTo>
                    <a:pt x="8" y="0"/>
                  </a:lnTo>
                  <a:close/>
                </a:path>
              </a:pathLst>
            </a:custGeom>
            <a:solidFill>
              <a:srgbClr val="FFB98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33" name="Freeform 213">
              <a:extLst>
                <a:ext uri="{FF2B5EF4-FFF2-40B4-BE49-F238E27FC236}">
                  <a16:creationId xmlns:a16="http://schemas.microsoft.com/office/drawing/2014/main" id="{829DD93A-3FC9-49A4-A64B-E8DE9580C77A}"/>
                </a:ext>
              </a:extLst>
            </p:cNvPr>
            <p:cNvSpPr>
              <a:spLocks/>
            </p:cNvSpPr>
            <p:nvPr/>
          </p:nvSpPr>
          <p:spPr bwMode="auto">
            <a:xfrm>
              <a:off x="1777" y="1469"/>
              <a:ext cx="55" cy="54"/>
            </a:xfrm>
            <a:custGeom>
              <a:avLst/>
              <a:gdLst>
                <a:gd name="T0" fmla="*/ 87 w 445"/>
                <a:gd name="T1" fmla="*/ 0 h 430"/>
                <a:gd name="T2" fmla="*/ 377 w 445"/>
                <a:gd name="T3" fmla="*/ 0 h 430"/>
                <a:gd name="T4" fmla="*/ 395 w 445"/>
                <a:gd name="T5" fmla="*/ 3 h 430"/>
                <a:gd name="T6" fmla="*/ 411 w 445"/>
                <a:gd name="T7" fmla="*/ 10 h 430"/>
                <a:gd name="T8" fmla="*/ 425 w 445"/>
                <a:gd name="T9" fmla="*/ 21 h 430"/>
                <a:gd name="T10" fmla="*/ 436 w 445"/>
                <a:gd name="T11" fmla="*/ 34 h 430"/>
                <a:gd name="T12" fmla="*/ 443 w 445"/>
                <a:gd name="T13" fmla="*/ 51 h 430"/>
                <a:gd name="T14" fmla="*/ 445 w 445"/>
                <a:gd name="T15" fmla="*/ 70 h 430"/>
                <a:gd name="T16" fmla="*/ 445 w 445"/>
                <a:gd name="T17" fmla="*/ 189 h 430"/>
                <a:gd name="T18" fmla="*/ 442 w 445"/>
                <a:gd name="T19" fmla="*/ 228 h 430"/>
                <a:gd name="T20" fmla="*/ 434 w 445"/>
                <a:gd name="T21" fmla="*/ 266 h 430"/>
                <a:gd name="T22" fmla="*/ 420 w 445"/>
                <a:gd name="T23" fmla="*/ 300 h 430"/>
                <a:gd name="T24" fmla="*/ 402 w 445"/>
                <a:gd name="T25" fmla="*/ 331 h 430"/>
                <a:gd name="T26" fmla="*/ 380 w 445"/>
                <a:gd name="T27" fmla="*/ 359 h 430"/>
                <a:gd name="T28" fmla="*/ 354 w 445"/>
                <a:gd name="T29" fmla="*/ 383 h 430"/>
                <a:gd name="T30" fmla="*/ 325 w 445"/>
                <a:gd name="T31" fmla="*/ 404 h 430"/>
                <a:gd name="T32" fmla="*/ 293 w 445"/>
                <a:gd name="T33" fmla="*/ 418 h 430"/>
                <a:gd name="T34" fmla="*/ 259 w 445"/>
                <a:gd name="T35" fmla="*/ 427 h 430"/>
                <a:gd name="T36" fmla="*/ 223 w 445"/>
                <a:gd name="T37" fmla="*/ 430 h 430"/>
                <a:gd name="T38" fmla="*/ 187 w 445"/>
                <a:gd name="T39" fmla="*/ 427 h 430"/>
                <a:gd name="T40" fmla="*/ 153 w 445"/>
                <a:gd name="T41" fmla="*/ 418 h 430"/>
                <a:gd name="T42" fmla="*/ 121 w 445"/>
                <a:gd name="T43" fmla="*/ 404 h 430"/>
                <a:gd name="T44" fmla="*/ 92 w 445"/>
                <a:gd name="T45" fmla="*/ 383 h 430"/>
                <a:gd name="T46" fmla="*/ 65 w 445"/>
                <a:gd name="T47" fmla="*/ 359 h 430"/>
                <a:gd name="T48" fmla="*/ 43 w 445"/>
                <a:gd name="T49" fmla="*/ 331 h 430"/>
                <a:gd name="T50" fmla="*/ 25 w 445"/>
                <a:gd name="T51" fmla="*/ 300 h 430"/>
                <a:gd name="T52" fmla="*/ 12 w 445"/>
                <a:gd name="T53" fmla="*/ 266 h 430"/>
                <a:gd name="T54" fmla="*/ 3 w 445"/>
                <a:gd name="T55" fmla="*/ 228 h 430"/>
                <a:gd name="T56" fmla="*/ 0 w 445"/>
                <a:gd name="T57" fmla="*/ 189 h 430"/>
                <a:gd name="T58" fmla="*/ 0 w 445"/>
                <a:gd name="T59" fmla="*/ 87 h 430"/>
                <a:gd name="T60" fmla="*/ 3 w 445"/>
                <a:gd name="T61" fmla="*/ 64 h 430"/>
                <a:gd name="T62" fmla="*/ 12 w 445"/>
                <a:gd name="T63" fmla="*/ 43 h 430"/>
                <a:gd name="T64" fmla="*/ 25 w 445"/>
                <a:gd name="T65" fmla="*/ 26 h 430"/>
                <a:gd name="T66" fmla="*/ 43 w 445"/>
                <a:gd name="T67" fmla="*/ 12 h 430"/>
                <a:gd name="T68" fmla="*/ 63 w 445"/>
                <a:gd name="T69" fmla="*/ 4 h 430"/>
                <a:gd name="T70" fmla="*/ 87 w 445"/>
                <a:gd name="T71"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5" h="430">
                  <a:moveTo>
                    <a:pt x="87" y="0"/>
                  </a:moveTo>
                  <a:lnTo>
                    <a:pt x="377" y="0"/>
                  </a:lnTo>
                  <a:lnTo>
                    <a:pt x="395" y="3"/>
                  </a:lnTo>
                  <a:lnTo>
                    <a:pt x="411" y="10"/>
                  </a:lnTo>
                  <a:lnTo>
                    <a:pt x="425" y="21"/>
                  </a:lnTo>
                  <a:lnTo>
                    <a:pt x="436" y="34"/>
                  </a:lnTo>
                  <a:lnTo>
                    <a:pt x="443" y="51"/>
                  </a:lnTo>
                  <a:lnTo>
                    <a:pt x="445" y="70"/>
                  </a:lnTo>
                  <a:lnTo>
                    <a:pt x="445" y="189"/>
                  </a:lnTo>
                  <a:lnTo>
                    <a:pt x="442" y="228"/>
                  </a:lnTo>
                  <a:lnTo>
                    <a:pt x="434" y="266"/>
                  </a:lnTo>
                  <a:lnTo>
                    <a:pt x="420" y="300"/>
                  </a:lnTo>
                  <a:lnTo>
                    <a:pt x="402" y="331"/>
                  </a:lnTo>
                  <a:lnTo>
                    <a:pt x="380" y="359"/>
                  </a:lnTo>
                  <a:lnTo>
                    <a:pt x="354" y="383"/>
                  </a:lnTo>
                  <a:lnTo>
                    <a:pt x="325" y="404"/>
                  </a:lnTo>
                  <a:lnTo>
                    <a:pt x="293" y="418"/>
                  </a:lnTo>
                  <a:lnTo>
                    <a:pt x="259" y="427"/>
                  </a:lnTo>
                  <a:lnTo>
                    <a:pt x="223" y="430"/>
                  </a:lnTo>
                  <a:lnTo>
                    <a:pt x="187" y="427"/>
                  </a:lnTo>
                  <a:lnTo>
                    <a:pt x="153" y="418"/>
                  </a:lnTo>
                  <a:lnTo>
                    <a:pt x="121" y="404"/>
                  </a:lnTo>
                  <a:lnTo>
                    <a:pt x="92" y="383"/>
                  </a:lnTo>
                  <a:lnTo>
                    <a:pt x="65" y="359"/>
                  </a:lnTo>
                  <a:lnTo>
                    <a:pt x="43" y="331"/>
                  </a:lnTo>
                  <a:lnTo>
                    <a:pt x="25" y="300"/>
                  </a:lnTo>
                  <a:lnTo>
                    <a:pt x="12" y="266"/>
                  </a:lnTo>
                  <a:lnTo>
                    <a:pt x="3" y="228"/>
                  </a:lnTo>
                  <a:lnTo>
                    <a:pt x="0" y="189"/>
                  </a:lnTo>
                  <a:lnTo>
                    <a:pt x="0" y="87"/>
                  </a:lnTo>
                  <a:lnTo>
                    <a:pt x="3" y="64"/>
                  </a:lnTo>
                  <a:lnTo>
                    <a:pt x="12" y="43"/>
                  </a:lnTo>
                  <a:lnTo>
                    <a:pt x="25" y="26"/>
                  </a:lnTo>
                  <a:lnTo>
                    <a:pt x="43" y="12"/>
                  </a:lnTo>
                  <a:lnTo>
                    <a:pt x="63" y="4"/>
                  </a:lnTo>
                  <a:lnTo>
                    <a:pt x="87" y="0"/>
                  </a:lnTo>
                  <a:close/>
                </a:path>
              </a:pathLst>
            </a:custGeom>
            <a:solidFill>
              <a:srgbClr val="FFE1B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34" name="Freeform 214">
              <a:extLst>
                <a:ext uri="{FF2B5EF4-FFF2-40B4-BE49-F238E27FC236}">
                  <a16:creationId xmlns:a16="http://schemas.microsoft.com/office/drawing/2014/main" id="{2A47A3C8-D2BA-492A-87BD-75CBC0339A31}"/>
                </a:ext>
              </a:extLst>
            </p:cNvPr>
            <p:cNvSpPr>
              <a:spLocks/>
            </p:cNvSpPr>
            <p:nvPr/>
          </p:nvSpPr>
          <p:spPr bwMode="auto">
            <a:xfrm>
              <a:off x="1770" y="1446"/>
              <a:ext cx="69" cy="46"/>
            </a:xfrm>
            <a:custGeom>
              <a:avLst/>
              <a:gdLst>
                <a:gd name="T0" fmla="*/ 172 w 547"/>
                <a:gd name="T1" fmla="*/ 0 h 372"/>
                <a:gd name="T2" fmla="*/ 394 w 547"/>
                <a:gd name="T3" fmla="*/ 0 h 372"/>
                <a:gd name="T4" fmla="*/ 425 w 547"/>
                <a:gd name="T5" fmla="*/ 3 h 372"/>
                <a:gd name="T6" fmla="*/ 454 w 547"/>
                <a:gd name="T7" fmla="*/ 12 h 372"/>
                <a:gd name="T8" fmla="*/ 480 w 547"/>
                <a:gd name="T9" fmla="*/ 26 h 372"/>
                <a:gd name="T10" fmla="*/ 502 w 547"/>
                <a:gd name="T11" fmla="*/ 45 h 372"/>
                <a:gd name="T12" fmla="*/ 521 w 547"/>
                <a:gd name="T13" fmla="*/ 68 h 372"/>
                <a:gd name="T14" fmla="*/ 535 w 547"/>
                <a:gd name="T15" fmla="*/ 95 h 372"/>
                <a:gd name="T16" fmla="*/ 544 w 547"/>
                <a:gd name="T17" fmla="*/ 123 h 372"/>
                <a:gd name="T18" fmla="*/ 547 w 547"/>
                <a:gd name="T19" fmla="*/ 154 h 372"/>
                <a:gd name="T20" fmla="*/ 547 w 547"/>
                <a:gd name="T21" fmla="*/ 258 h 372"/>
                <a:gd name="T22" fmla="*/ 545 w 547"/>
                <a:gd name="T23" fmla="*/ 284 h 372"/>
                <a:gd name="T24" fmla="*/ 539 w 547"/>
                <a:gd name="T25" fmla="*/ 309 h 372"/>
                <a:gd name="T26" fmla="*/ 528 w 547"/>
                <a:gd name="T27" fmla="*/ 332 h 372"/>
                <a:gd name="T28" fmla="*/ 514 w 547"/>
                <a:gd name="T29" fmla="*/ 353 h 372"/>
                <a:gd name="T30" fmla="*/ 496 w 547"/>
                <a:gd name="T31" fmla="*/ 372 h 372"/>
                <a:gd name="T32" fmla="*/ 496 w 547"/>
                <a:gd name="T33" fmla="*/ 258 h 372"/>
                <a:gd name="T34" fmla="*/ 494 w 547"/>
                <a:gd name="T35" fmla="*/ 239 h 372"/>
                <a:gd name="T36" fmla="*/ 487 w 547"/>
                <a:gd name="T37" fmla="*/ 222 h 372"/>
                <a:gd name="T38" fmla="*/ 476 w 547"/>
                <a:gd name="T39" fmla="*/ 209 h 372"/>
                <a:gd name="T40" fmla="*/ 462 w 547"/>
                <a:gd name="T41" fmla="*/ 198 h 372"/>
                <a:gd name="T42" fmla="*/ 446 w 547"/>
                <a:gd name="T43" fmla="*/ 191 h 372"/>
                <a:gd name="T44" fmla="*/ 428 w 547"/>
                <a:gd name="T45" fmla="*/ 188 h 372"/>
                <a:gd name="T46" fmla="*/ 138 w 547"/>
                <a:gd name="T47" fmla="*/ 188 h 372"/>
                <a:gd name="T48" fmla="*/ 114 w 547"/>
                <a:gd name="T49" fmla="*/ 192 h 372"/>
                <a:gd name="T50" fmla="*/ 94 w 547"/>
                <a:gd name="T51" fmla="*/ 200 h 372"/>
                <a:gd name="T52" fmla="*/ 76 w 547"/>
                <a:gd name="T53" fmla="*/ 214 h 372"/>
                <a:gd name="T54" fmla="*/ 63 w 547"/>
                <a:gd name="T55" fmla="*/ 231 h 372"/>
                <a:gd name="T56" fmla="*/ 54 w 547"/>
                <a:gd name="T57" fmla="*/ 252 h 372"/>
                <a:gd name="T58" fmla="*/ 51 w 547"/>
                <a:gd name="T59" fmla="*/ 275 h 372"/>
                <a:gd name="T60" fmla="*/ 51 w 547"/>
                <a:gd name="T61" fmla="*/ 372 h 372"/>
                <a:gd name="T62" fmla="*/ 34 w 547"/>
                <a:gd name="T63" fmla="*/ 353 h 372"/>
                <a:gd name="T64" fmla="*/ 19 w 547"/>
                <a:gd name="T65" fmla="*/ 332 h 372"/>
                <a:gd name="T66" fmla="*/ 9 w 547"/>
                <a:gd name="T67" fmla="*/ 309 h 372"/>
                <a:gd name="T68" fmla="*/ 2 w 547"/>
                <a:gd name="T69" fmla="*/ 284 h 372"/>
                <a:gd name="T70" fmla="*/ 0 w 547"/>
                <a:gd name="T71" fmla="*/ 258 h 372"/>
                <a:gd name="T72" fmla="*/ 0 w 547"/>
                <a:gd name="T73" fmla="*/ 171 h 372"/>
                <a:gd name="T74" fmla="*/ 3 w 547"/>
                <a:gd name="T75" fmla="*/ 146 h 372"/>
                <a:gd name="T76" fmla="*/ 11 w 547"/>
                <a:gd name="T77" fmla="*/ 123 h 372"/>
                <a:gd name="T78" fmla="*/ 23 w 547"/>
                <a:gd name="T79" fmla="*/ 102 h 372"/>
                <a:gd name="T80" fmla="*/ 39 w 547"/>
                <a:gd name="T81" fmla="*/ 84 h 372"/>
                <a:gd name="T82" fmla="*/ 58 w 547"/>
                <a:gd name="T83" fmla="*/ 68 h 372"/>
                <a:gd name="T84" fmla="*/ 80 w 547"/>
                <a:gd name="T85" fmla="*/ 58 h 372"/>
                <a:gd name="T86" fmla="*/ 105 w 547"/>
                <a:gd name="T87" fmla="*/ 52 h 372"/>
                <a:gd name="T88" fmla="*/ 111 w 547"/>
                <a:gd name="T89" fmla="*/ 35 h 372"/>
                <a:gd name="T90" fmla="*/ 122 w 547"/>
                <a:gd name="T91" fmla="*/ 21 h 372"/>
                <a:gd name="T92" fmla="*/ 137 w 547"/>
                <a:gd name="T93" fmla="*/ 9 h 372"/>
                <a:gd name="T94" fmla="*/ 153 w 547"/>
                <a:gd name="T95" fmla="*/ 2 h 372"/>
                <a:gd name="T96" fmla="*/ 172 w 547"/>
                <a:gd name="T97"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7" h="372">
                  <a:moveTo>
                    <a:pt x="172" y="0"/>
                  </a:moveTo>
                  <a:lnTo>
                    <a:pt x="394" y="0"/>
                  </a:lnTo>
                  <a:lnTo>
                    <a:pt x="425" y="3"/>
                  </a:lnTo>
                  <a:lnTo>
                    <a:pt x="454" y="12"/>
                  </a:lnTo>
                  <a:lnTo>
                    <a:pt x="480" y="26"/>
                  </a:lnTo>
                  <a:lnTo>
                    <a:pt x="502" y="45"/>
                  </a:lnTo>
                  <a:lnTo>
                    <a:pt x="521" y="68"/>
                  </a:lnTo>
                  <a:lnTo>
                    <a:pt x="535" y="95"/>
                  </a:lnTo>
                  <a:lnTo>
                    <a:pt x="544" y="123"/>
                  </a:lnTo>
                  <a:lnTo>
                    <a:pt x="547" y="154"/>
                  </a:lnTo>
                  <a:lnTo>
                    <a:pt x="547" y="258"/>
                  </a:lnTo>
                  <a:lnTo>
                    <a:pt x="545" y="284"/>
                  </a:lnTo>
                  <a:lnTo>
                    <a:pt x="539" y="309"/>
                  </a:lnTo>
                  <a:lnTo>
                    <a:pt x="528" y="332"/>
                  </a:lnTo>
                  <a:lnTo>
                    <a:pt x="514" y="353"/>
                  </a:lnTo>
                  <a:lnTo>
                    <a:pt x="496" y="372"/>
                  </a:lnTo>
                  <a:lnTo>
                    <a:pt x="496" y="258"/>
                  </a:lnTo>
                  <a:lnTo>
                    <a:pt x="494" y="239"/>
                  </a:lnTo>
                  <a:lnTo>
                    <a:pt x="487" y="222"/>
                  </a:lnTo>
                  <a:lnTo>
                    <a:pt x="476" y="209"/>
                  </a:lnTo>
                  <a:lnTo>
                    <a:pt x="462" y="198"/>
                  </a:lnTo>
                  <a:lnTo>
                    <a:pt x="446" y="191"/>
                  </a:lnTo>
                  <a:lnTo>
                    <a:pt x="428" y="188"/>
                  </a:lnTo>
                  <a:lnTo>
                    <a:pt x="138" y="188"/>
                  </a:lnTo>
                  <a:lnTo>
                    <a:pt x="114" y="192"/>
                  </a:lnTo>
                  <a:lnTo>
                    <a:pt x="94" y="200"/>
                  </a:lnTo>
                  <a:lnTo>
                    <a:pt x="76" y="214"/>
                  </a:lnTo>
                  <a:lnTo>
                    <a:pt x="63" y="231"/>
                  </a:lnTo>
                  <a:lnTo>
                    <a:pt x="54" y="252"/>
                  </a:lnTo>
                  <a:lnTo>
                    <a:pt x="51" y="275"/>
                  </a:lnTo>
                  <a:lnTo>
                    <a:pt x="51" y="372"/>
                  </a:lnTo>
                  <a:lnTo>
                    <a:pt x="34" y="353"/>
                  </a:lnTo>
                  <a:lnTo>
                    <a:pt x="19" y="332"/>
                  </a:lnTo>
                  <a:lnTo>
                    <a:pt x="9" y="309"/>
                  </a:lnTo>
                  <a:lnTo>
                    <a:pt x="2" y="284"/>
                  </a:lnTo>
                  <a:lnTo>
                    <a:pt x="0" y="258"/>
                  </a:lnTo>
                  <a:lnTo>
                    <a:pt x="0" y="171"/>
                  </a:lnTo>
                  <a:lnTo>
                    <a:pt x="3" y="146"/>
                  </a:lnTo>
                  <a:lnTo>
                    <a:pt x="11" y="123"/>
                  </a:lnTo>
                  <a:lnTo>
                    <a:pt x="23" y="102"/>
                  </a:lnTo>
                  <a:lnTo>
                    <a:pt x="39" y="84"/>
                  </a:lnTo>
                  <a:lnTo>
                    <a:pt x="58" y="68"/>
                  </a:lnTo>
                  <a:lnTo>
                    <a:pt x="80" y="58"/>
                  </a:lnTo>
                  <a:lnTo>
                    <a:pt x="105" y="52"/>
                  </a:lnTo>
                  <a:lnTo>
                    <a:pt x="111" y="35"/>
                  </a:lnTo>
                  <a:lnTo>
                    <a:pt x="122" y="21"/>
                  </a:lnTo>
                  <a:lnTo>
                    <a:pt x="137" y="9"/>
                  </a:lnTo>
                  <a:lnTo>
                    <a:pt x="153" y="2"/>
                  </a:lnTo>
                  <a:lnTo>
                    <a:pt x="17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35" name="Freeform 215">
              <a:extLst>
                <a:ext uri="{FF2B5EF4-FFF2-40B4-BE49-F238E27FC236}">
                  <a16:creationId xmlns:a16="http://schemas.microsoft.com/office/drawing/2014/main" id="{3F553D7A-0289-4370-A531-A387B1C6BC29}"/>
                </a:ext>
              </a:extLst>
            </p:cNvPr>
            <p:cNvSpPr>
              <a:spLocks/>
            </p:cNvSpPr>
            <p:nvPr/>
          </p:nvSpPr>
          <p:spPr bwMode="auto">
            <a:xfrm>
              <a:off x="1763" y="1553"/>
              <a:ext cx="83" cy="48"/>
            </a:xfrm>
            <a:custGeom>
              <a:avLst/>
              <a:gdLst>
                <a:gd name="T0" fmla="*/ 51 w 670"/>
                <a:gd name="T1" fmla="*/ 0 h 388"/>
                <a:gd name="T2" fmla="*/ 619 w 670"/>
                <a:gd name="T3" fmla="*/ 0 h 388"/>
                <a:gd name="T4" fmla="*/ 635 w 670"/>
                <a:gd name="T5" fmla="*/ 2 h 388"/>
                <a:gd name="T6" fmla="*/ 649 w 670"/>
                <a:gd name="T7" fmla="*/ 10 h 388"/>
                <a:gd name="T8" fmla="*/ 660 w 670"/>
                <a:gd name="T9" fmla="*/ 21 h 388"/>
                <a:gd name="T10" fmla="*/ 668 w 670"/>
                <a:gd name="T11" fmla="*/ 35 h 388"/>
                <a:gd name="T12" fmla="*/ 670 w 670"/>
                <a:gd name="T13" fmla="*/ 51 h 388"/>
                <a:gd name="T14" fmla="*/ 670 w 670"/>
                <a:gd name="T15" fmla="*/ 337 h 388"/>
                <a:gd name="T16" fmla="*/ 668 w 670"/>
                <a:gd name="T17" fmla="*/ 353 h 388"/>
                <a:gd name="T18" fmla="*/ 660 w 670"/>
                <a:gd name="T19" fmla="*/ 367 h 388"/>
                <a:gd name="T20" fmla="*/ 649 w 670"/>
                <a:gd name="T21" fmla="*/ 378 h 388"/>
                <a:gd name="T22" fmla="*/ 635 w 670"/>
                <a:gd name="T23" fmla="*/ 385 h 388"/>
                <a:gd name="T24" fmla="*/ 619 w 670"/>
                <a:gd name="T25" fmla="*/ 388 h 388"/>
                <a:gd name="T26" fmla="*/ 51 w 670"/>
                <a:gd name="T27" fmla="*/ 388 h 388"/>
                <a:gd name="T28" fmla="*/ 35 w 670"/>
                <a:gd name="T29" fmla="*/ 385 h 388"/>
                <a:gd name="T30" fmla="*/ 21 w 670"/>
                <a:gd name="T31" fmla="*/ 378 h 388"/>
                <a:gd name="T32" fmla="*/ 9 w 670"/>
                <a:gd name="T33" fmla="*/ 367 h 388"/>
                <a:gd name="T34" fmla="*/ 2 w 670"/>
                <a:gd name="T35" fmla="*/ 353 h 388"/>
                <a:gd name="T36" fmla="*/ 0 w 670"/>
                <a:gd name="T37" fmla="*/ 337 h 388"/>
                <a:gd name="T38" fmla="*/ 0 w 670"/>
                <a:gd name="T39" fmla="*/ 51 h 388"/>
                <a:gd name="T40" fmla="*/ 2 w 670"/>
                <a:gd name="T41" fmla="*/ 35 h 388"/>
                <a:gd name="T42" fmla="*/ 9 w 670"/>
                <a:gd name="T43" fmla="*/ 21 h 388"/>
                <a:gd name="T44" fmla="*/ 21 w 670"/>
                <a:gd name="T45" fmla="*/ 10 h 388"/>
                <a:gd name="T46" fmla="*/ 35 w 670"/>
                <a:gd name="T47" fmla="*/ 2 h 388"/>
                <a:gd name="T48" fmla="*/ 51 w 670"/>
                <a:gd name="T49"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0" h="388">
                  <a:moveTo>
                    <a:pt x="51" y="0"/>
                  </a:moveTo>
                  <a:lnTo>
                    <a:pt x="619" y="0"/>
                  </a:lnTo>
                  <a:lnTo>
                    <a:pt x="635" y="2"/>
                  </a:lnTo>
                  <a:lnTo>
                    <a:pt x="649" y="10"/>
                  </a:lnTo>
                  <a:lnTo>
                    <a:pt x="660" y="21"/>
                  </a:lnTo>
                  <a:lnTo>
                    <a:pt x="668" y="35"/>
                  </a:lnTo>
                  <a:lnTo>
                    <a:pt x="670" y="51"/>
                  </a:lnTo>
                  <a:lnTo>
                    <a:pt x="670" y="337"/>
                  </a:lnTo>
                  <a:lnTo>
                    <a:pt x="668" y="353"/>
                  </a:lnTo>
                  <a:lnTo>
                    <a:pt x="660" y="367"/>
                  </a:lnTo>
                  <a:lnTo>
                    <a:pt x="649" y="378"/>
                  </a:lnTo>
                  <a:lnTo>
                    <a:pt x="635" y="385"/>
                  </a:lnTo>
                  <a:lnTo>
                    <a:pt x="619" y="388"/>
                  </a:lnTo>
                  <a:lnTo>
                    <a:pt x="51" y="388"/>
                  </a:lnTo>
                  <a:lnTo>
                    <a:pt x="35" y="385"/>
                  </a:lnTo>
                  <a:lnTo>
                    <a:pt x="21" y="378"/>
                  </a:lnTo>
                  <a:lnTo>
                    <a:pt x="9" y="367"/>
                  </a:lnTo>
                  <a:lnTo>
                    <a:pt x="2" y="353"/>
                  </a:lnTo>
                  <a:lnTo>
                    <a:pt x="0" y="337"/>
                  </a:lnTo>
                  <a:lnTo>
                    <a:pt x="0" y="51"/>
                  </a:lnTo>
                  <a:lnTo>
                    <a:pt x="2" y="35"/>
                  </a:lnTo>
                  <a:lnTo>
                    <a:pt x="9" y="21"/>
                  </a:lnTo>
                  <a:lnTo>
                    <a:pt x="21" y="10"/>
                  </a:lnTo>
                  <a:lnTo>
                    <a:pt x="35" y="2"/>
                  </a:lnTo>
                  <a:lnTo>
                    <a:pt x="51"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36" name="Freeform 216">
              <a:extLst>
                <a:ext uri="{FF2B5EF4-FFF2-40B4-BE49-F238E27FC236}">
                  <a16:creationId xmlns:a16="http://schemas.microsoft.com/office/drawing/2014/main" id="{D7C6D2E1-EA45-4D00-AD01-20A2FDA57243}"/>
                </a:ext>
              </a:extLst>
            </p:cNvPr>
            <p:cNvSpPr>
              <a:spLocks/>
            </p:cNvSpPr>
            <p:nvPr/>
          </p:nvSpPr>
          <p:spPr bwMode="auto">
            <a:xfrm>
              <a:off x="1798" y="1572"/>
              <a:ext cx="13" cy="13"/>
            </a:xfrm>
            <a:custGeom>
              <a:avLst/>
              <a:gdLst>
                <a:gd name="T0" fmla="*/ 51 w 103"/>
                <a:gd name="T1" fmla="*/ 0 h 104"/>
                <a:gd name="T2" fmla="*/ 68 w 103"/>
                <a:gd name="T3" fmla="*/ 3 h 104"/>
                <a:gd name="T4" fmla="*/ 82 w 103"/>
                <a:gd name="T5" fmla="*/ 10 h 104"/>
                <a:gd name="T6" fmla="*/ 93 w 103"/>
                <a:gd name="T7" fmla="*/ 21 h 104"/>
                <a:gd name="T8" fmla="*/ 100 w 103"/>
                <a:gd name="T9" fmla="*/ 35 h 104"/>
                <a:gd name="T10" fmla="*/ 103 w 103"/>
                <a:gd name="T11" fmla="*/ 52 h 104"/>
                <a:gd name="T12" fmla="*/ 100 w 103"/>
                <a:gd name="T13" fmla="*/ 68 h 104"/>
                <a:gd name="T14" fmla="*/ 93 w 103"/>
                <a:gd name="T15" fmla="*/ 82 h 104"/>
                <a:gd name="T16" fmla="*/ 82 w 103"/>
                <a:gd name="T17" fmla="*/ 94 h 104"/>
                <a:gd name="T18" fmla="*/ 68 w 103"/>
                <a:gd name="T19" fmla="*/ 102 h 104"/>
                <a:gd name="T20" fmla="*/ 51 w 103"/>
                <a:gd name="T21" fmla="*/ 104 h 104"/>
                <a:gd name="T22" fmla="*/ 35 w 103"/>
                <a:gd name="T23" fmla="*/ 102 h 104"/>
                <a:gd name="T24" fmla="*/ 21 w 103"/>
                <a:gd name="T25" fmla="*/ 94 h 104"/>
                <a:gd name="T26" fmla="*/ 10 w 103"/>
                <a:gd name="T27" fmla="*/ 82 h 104"/>
                <a:gd name="T28" fmla="*/ 2 w 103"/>
                <a:gd name="T29" fmla="*/ 68 h 104"/>
                <a:gd name="T30" fmla="*/ 0 w 103"/>
                <a:gd name="T31" fmla="*/ 52 h 104"/>
                <a:gd name="T32" fmla="*/ 2 w 103"/>
                <a:gd name="T33" fmla="*/ 35 h 104"/>
                <a:gd name="T34" fmla="*/ 10 w 103"/>
                <a:gd name="T35" fmla="*/ 21 h 104"/>
                <a:gd name="T36" fmla="*/ 21 w 103"/>
                <a:gd name="T37" fmla="*/ 10 h 104"/>
                <a:gd name="T38" fmla="*/ 35 w 103"/>
                <a:gd name="T39" fmla="*/ 3 h 104"/>
                <a:gd name="T40" fmla="*/ 51 w 103"/>
                <a:gd name="T4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104">
                  <a:moveTo>
                    <a:pt x="51" y="0"/>
                  </a:moveTo>
                  <a:lnTo>
                    <a:pt x="68" y="3"/>
                  </a:lnTo>
                  <a:lnTo>
                    <a:pt x="82" y="10"/>
                  </a:lnTo>
                  <a:lnTo>
                    <a:pt x="93" y="21"/>
                  </a:lnTo>
                  <a:lnTo>
                    <a:pt x="100" y="35"/>
                  </a:lnTo>
                  <a:lnTo>
                    <a:pt x="103" y="52"/>
                  </a:lnTo>
                  <a:lnTo>
                    <a:pt x="100" y="68"/>
                  </a:lnTo>
                  <a:lnTo>
                    <a:pt x="93" y="82"/>
                  </a:lnTo>
                  <a:lnTo>
                    <a:pt x="82" y="94"/>
                  </a:lnTo>
                  <a:lnTo>
                    <a:pt x="68" y="102"/>
                  </a:lnTo>
                  <a:lnTo>
                    <a:pt x="51" y="104"/>
                  </a:lnTo>
                  <a:lnTo>
                    <a:pt x="35" y="102"/>
                  </a:lnTo>
                  <a:lnTo>
                    <a:pt x="21" y="94"/>
                  </a:lnTo>
                  <a:lnTo>
                    <a:pt x="10" y="82"/>
                  </a:lnTo>
                  <a:lnTo>
                    <a:pt x="2" y="68"/>
                  </a:lnTo>
                  <a:lnTo>
                    <a:pt x="0" y="52"/>
                  </a:lnTo>
                  <a:lnTo>
                    <a:pt x="2" y="35"/>
                  </a:lnTo>
                  <a:lnTo>
                    <a:pt x="10" y="21"/>
                  </a:lnTo>
                  <a:lnTo>
                    <a:pt x="21" y="10"/>
                  </a:lnTo>
                  <a:lnTo>
                    <a:pt x="35" y="3"/>
                  </a:lnTo>
                  <a:lnTo>
                    <a:pt x="51"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37" name="Freeform 217">
              <a:extLst>
                <a:ext uri="{FF2B5EF4-FFF2-40B4-BE49-F238E27FC236}">
                  <a16:creationId xmlns:a16="http://schemas.microsoft.com/office/drawing/2014/main" id="{2D99CEB1-C1EC-4BC0-99DF-B33C3ECB8DB0}"/>
                </a:ext>
              </a:extLst>
            </p:cNvPr>
            <p:cNvSpPr>
              <a:spLocks/>
            </p:cNvSpPr>
            <p:nvPr/>
          </p:nvSpPr>
          <p:spPr bwMode="auto">
            <a:xfrm>
              <a:off x="2018" y="1525"/>
              <a:ext cx="117" cy="76"/>
            </a:xfrm>
            <a:custGeom>
              <a:avLst/>
              <a:gdLst>
                <a:gd name="T0" fmla="*/ 305 w 936"/>
                <a:gd name="T1" fmla="*/ 2 h 608"/>
                <a:gd name="T2" fmla="*/ 315 w 936"/>
                <a:gd name="T3" fmla="*/ 15 h 608"/>
                <a:gd name="T4" fmla="*/ 330 w 936"/>
                <a:gd name="T5" fmla="*/ 62 h 608"/>
                <a:gd name="T6" fmla="*/ 363 w 936"/>
                <a:gd name="T7" fmla="*/ 100 h 608"/>
                <a:gd name="T8" fmla="*/ 407 w 936"/>
                <a:gd name="T9" fmla="*/ 127 h 608"/>
                <a:gd name="T10" fmla="*/ 502 w 936"/>
                <a:gd name="T11" fmla="*/ 134 h 608"/>
                <a:gd name="T12" fmla="*/ 551 w 936"/>
                <a:gd name="T13" fmla="*/ 115 h 608"/>
                <a:gd name="T14" fmla="*/ 590 w 936"/>
                <a:gd name="T15" fmla="*/ 82 h 608"/>
                <a:gd name="T16" fmla="*/ 615 w 936"/>
                <a:gd name="T17" fmla="*/ 39 h 608"/>
                <a:gd name="T18" fmla="*/ 624 w 936"/>
                <a:gd name="T19" fmla="*/ 8 h 608"/>
                <a:gd name="T20" fmla="*/ 638 w 936"/>
                <a:gd name="T21" fmla="*/ 0 h 608"/>
                <a:gd name="T22" fmla="*/ 642 w 936"/>
                <a:gd name="T23" fmla="*/ 0 h 608"/>
                <a:gd name="T24" fmla="*/ 780 w 936"/>
                <a:gd name="T25" fmla="*/ 21 h 608"/>
                <a:gd name="T26" fmla="*/ 822 w 936"/>
                <a:gd name="T27" fmla="*/ 42 h 608"/>
                <a:gd name="T28" fmla="*/ 852 w 936"/>
                <a:gd name="T29" fmla="*/ 74 h 608"/>
                <a:gd name="T30" fmla="*/ 871 w 936"/>
                <a:gd name="T31" fmla="*/ 113 h 608"/>
                <a:gd name="T32" fmla="*/ 876 w 936"/>
                <a:gd name="T33" fmla="*/ 134 h 608"/>
                <a:gd name="T34" fmla="*/ 936 w 936"/>
                <a:gd name="T35" fmla="*/ 509 h 608"/>
                <a:gd name="T36" fmla="*/ 925 w 936"/>
                <a:gd name="T37" fmla="*/ 552 h 608"/>
                <a:gd name="T38" fmla="*/ 897 w 936"/>
                <a:gd name="T39" fmla="*/ 586 h 608"/>
                <a:gd name="T40" fmla="*/ 857 w 936"/>
                <a:gd name="T41" fmla="*/ 605 h 608"/>
                <a:gd name="T42" fmla="*/ 103 w 936"/>
                <a:gd name="T43" fmla="*/ 608 h 608"/>
                <a:gd name="T44" fmla="*/ 58 w 936"/>
                <a:gd name="T45" fmla="*/ 598 h 608"/>
                <a:gd name="T46" fmla="*/ 23 w 936"/>
                <a:gd name="T47" fmla="*/ 571 h 608"/>
                <a:gd name="T48" fmla="*/ 3 w 936"/>
                <a:gd name="T49" fmla="*/ 532 h 608"/>
                <a:gd name="T50" fmla="*/ 1 w 936"/>
                <a:gd name="T51" fmla="*/ 486 h 608"/>
                <a:gd name="T52" fmla="*/ 60 w 936"/>
                <a:gd name="T53" fmla="*/ 134 h 608"/>
                <a:gd name="T54" fmla="*/ 73 w 936"/>
                <a:gd name="T55" fmla="*/ 93 h 608"/>
                <a:gd name="T56" fmla="*/ 97 w 936"/>
                <a:gd name="T57" fmla="*/ 57 h 608"/>
                <a:gd name="T58" fmla="*/ 134 w 936"/>
                <a:gd name="T59" fmla="*/ 30 h 608"/>
                <a:gd name="T60" fmla="*/ 158 w 936"/>
                <a:gd name="T61" fmla="*/ 21 h 608"/>
                <a:gd name="T62" fmla="*/ 297 w 936"/>
                <a:gd name="T63"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6" h="608">
                  <a:moveTo>
                    <a:pt x="297" y="0"/>
                  </a:moveTo>
                  <a:lnTo>
                    <a:pt x="305" y="2"/>
                  </a:lnTo>
                  <a:lnTo>
                    <a:pt x="312" y="7"/>
                  </a:lnTo>
                  <a:lnTo>
                    <a:pt x="315" y="15"/>
                  </a:lnTo>
                  <a:lnTo>
                    <a:pt x="320" y="39"/>
                  </a:lnTo>
                  <a:lnTo>
                    <a:pt x="330" y="62"/>
                  </a:lnTo>
                  <a:lnTo>
                    <a:pt x="345" y="82"/>
                  </a:lnTo>
                  <a:lnTo>
                    <a:pt x="363" y="100"/>
                  </a:lnTo>
                  <a:lnTo>
                    <a:pt x="384" y="115"/>
                  </a:lnTo>
                  <a:lnTo>
                    <a:pt x="407" y="127"/>
                  </a:lnTo>
                  <a:lnTo>
                    <a:pt x="433" y="134"/>
                  </a:lnTo>
                  <a:lnTo>
                    <a:pt x="502" y="134"/>
                  </a:lnTo>
                  <a:lnTo>
                    <a:pt x="528" y="127"/>
                  </a:lnTo>
                  <a:lnTo>
                    <a:pt x="551" y="115"/>
                  </a:lnTo>
                  <a:lnTo>
                    <a:pt x="572" y="100"/>
                  </a:lnTo>
                  <a:lnTo>
                    <a:pt x="590" y="82"/>
                  </a:lnTo>
                  <a:lnTo>
                    <a:pt x="605" y="62"/>
                  </a:lnTo>
                  <a:lnTo>
                    <a:pt x="615" y="39"/>
                  </a:lnTo>
                  <a:lnTo>
                    <a:pt x="620" y="15"/>
                  </a:lnTo>
                  <a:lnTo>
                    <a:pt x="624" y="8"/>
                  </a:lnTo>
                  <a:lnTo>
                    <a:pt x="630" y="2"/>
                  </a:lnTo>
                  <a:lnTo>
                    <a:pt x="638" y="0"/>
                  </a:lnTo>
                  <a:lnTo>
                    <a:pt x="640" y="0"/>
                  </a:lnTo>
                  <a:lnTo>
                    <a:pt x="642" y="0"/>
                  </a:lnTo>
                  <a:lnTo>
                    <a:pt x="778" y="21"/>
                  </a:lnTo>
                  <a:lnTo>
                    <a:pt x="780" y="21"/>
                  </a:lnTo>
                  <a:lnTo>
                    <a:pt x="802" y="30"/>
                  </a:lnTo>
                  <a:lnTo>
                    <a:pt x="822" y="42"/>
                  </a:lnTo>
                  <a:lnTo>
                    <a:pt x="838" y="57"/>
                  </a:lnTo>
                  <a:lnTo>
                    <a:pt x="852" y="74"/>
                  </a:lnTo>
                  <a:lnTo>
                    <a:pt x="863" y="93"/>
                  </a:lnTo>
                  <a:lnTo>
                    <a:pt x="871" y="113"/>
                  </a:lnTo>
                  <a:lnTo>
                    <a:pt x="876" y="134"/>
                  </a:lnTo>
                  <a:lnTo>
                    <a:pt x="876" y="134"/>
                  </a:lnTo>
                  <a:lnTo>
                    <a:pt x="935" y="486"/>
                  </a:lnTo>
                  <a:lnTo>
                    <a:pt x="936" y="509"/>
                  </a:lnTo>
                  <a:lnTo>
                    <a:pt x="933" y="532"/>
                  </a:lnTo>
                  <a:lnTo>
                    <a:pt x="925" y="552"/>
                  </a:lnTo>
                  <a:lnTo>
                    <a:pt x="913" y="571"/>
                  </a:lnTo>
                  <a:lnTo>
                    <a:pt x="897" y="586"/>
                  </a:lnTo>
                  <a:lnTo>
                    <a:pt x="878" y="598"/>
                  </a:lnTo>
                  <a:lnTo>
                    <a:pt x="857" y="605"/>
                  </a:lnTo>
                  <a:lnTo>
                    <a:pt x="833" y="608"/>
                  </a:lnTo>
                  <a:lnTo>
                    <a:pt x="103" y="608"/>
                  </a:lnTo>
                  <a:lnTo>
                    <a:pt x="79" y="605"/>
                  </a:lnTo>
                  <a:lnTo>
                    <a:pt x="58" y="598"/>
                  </a:lnTo>
                  <a:lnTo>
                    <a:pt x="39" y="586"/>
                  </a:lnTo>
                  <a:lnTo>
                    <a:pt x="23" y="571"/>
                  </a:lnTo>
                  <a:lnTo>
                    <a:pt x="11" y="552"/>
                  </a:lnTo>
                  <a:lnTo>
                    <a:pt x="3" y="532"/>
                  </a:lnTo>
                  <a:lnTo>
                    <a:pt x="0" y="509"/>
                  </a:lnTo>
                  <a:lnTo>
                    <a:pt x="1" y="486"/>
                  </a:lnTo>
                  <a:lnTo>
                    <a:pt x="60" y="134"/>
                  </a:lnTo>
                  <a:lnTo>
                    <a:pt x="60" y="134"/>
                  </a:lnTo>
                  <a:lnTo>
                    <a:pt x="65" y="113"/>
                  </a:lnTo>
                  <a:lnTo>
                    <a:pt x="73" y="93"/>
                  </a:lnTo>
                  <a:lnTo>
                    <a:pt x="84" y="74"/>
                  </a:lnTo>
                  <a:lnTo>
                    <a:pt x="97" y="57"/>
                  </a:lnTo>
                  <a:lnTo>
                    <a:pt x="114" y="42"/>
                  </a:lnTo>
                  <a:lnTo>
                    <a:pt x="134" y="30"/>
                  </a:lnTo>
                  <a:lnTo>
                    <a:pt x="156" y="21"/>
                  </a:lnTo>
                  <a:lnTo>
                    <a:pt x="158" y="21"/>
                  </a:lnTo>
                  <a:lnTo>
                    <a:pt x="294" y="0"/>
                  </a:lnTo>
                  <a:lnTo>
                    <a:pt x="297" y="0"/>
                  </a:lnTo>
                  <a:close/>
                </a:path>
              </a:pathLst>
            </a:custGeom>
            <a:solidFill>
              <a:srgbClr val="00AB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38" name="Freeform 218">
              <a:extLst>
                <a:ext uri="{FF2B5EF4-FFF2-40B4-BE49-F238E27FC236}">
                  <a16:creationId xmlns:a16="http://schemas.microsoft.com/office/drawing/2014/main" id="{723A1F1A-85E3-461B-B95C-AD788F074868}"/>
                </a:ext>
              </a:extLst>
            </p:cNvPr>
            <p:cNvSpPr>
              <a:spLocks/>
            </p:cNvSpPr>
            <p:nvPr/>
          </p:nvSpPr>
          <p:spPr bwMode="auto">
            <a:xfrm>
              <a:off x="2056" y="1514"/>
              <a:ext cx="40" cy="28"/>
            </a:xfrm>
            <a:custGeom>
              <a:avLst/>
              <a:gdLst>
                <a:gd name="T0" fmla="*/ 8 w 324"/>
                <a:gd name="T1" fmla="*/ 0 h 223"/>
                <a:gd name="T2" fmla="*/ 33 w 324"/>
                <a:gd name="T3" fmla="*/ 23 h 223"/>
                <a:gd name="T4" fmla="*/ 62 w 324"/>
                <a:gd name="T5" fmla="*/ 43 h 223"/>
                <a:gd name="T6" fmla="*/ 93 w 324"/>
                <a:gd name="T7" fmla="*/ 57 h 223"/>
                <a:gd name="T8" fmla="*/ 126 w 324"/>
                <a:gd name="T9" fmla="*/ 65 h 223"/>
                <a:gd name="T10" fmla="*/ 161 w 324"/>
                <a:gd name="T11" fmla="*/ 68 h 223"/>
                <a:gd name="T12" fmla="*/ 196 w 324"/>
                <a:gd name="T13" fmla="*/ 65 h 223"/>
                <a:gd name="T14" fmla="*/ 230 w 324"/>
                <a:gd name="T15" fmla="*/ 57 h 223"/>
                <a:gd name="T16" fmla="*/ 261 w 324"/>
                <a:gd name="T17" fmla="*/ 43 h 223"/>
                <a:gd name="T18" fmla="*/ 290 w 324"/>
                <a:gd name="T19" fmla="*/ 23 h 223"/>
                <a:gd name="T20" fmla="*/ 316 w 324"/>
                <a:gd name="T21" fmla="*/ 0 h 223"/>
                <a:gd name="T22" fmla="*/ 316 w 324"/>
                <a:gd name="T23" fmla="*/ 21 h 223"/>
                <a:gd name="T24" fmla="*/ 317 w 324"/>
                <a:gd name="T25" fmla="*/ 44 h 223"/>
                <a:gd name="T26" fmla="*/ 320 w 324"/>
                <a:gd name="T27" fmla="*/ 67 h 223"/>
                <a:gd name="T28" fmla="*/ 324 w 324"/>
                <a:gd name="T29" fmla="*/ 88 h 223"/>
                <a:gd name="T30" fmla="*/ 321 w 324"/>
                <a:gd name="T31" fmla="*/ 90 h 223"/>
                <a:gd name="T32" fmla="*/ 318 w 324"/>
                <a:gd name="T33" fmla="*/ 93 h 223"/>
                <a:gd name="T34" fmla="*/ 316 w 324"/>
                <a:gd name="T35" fmla="*/ 96 h 223"/>
                <a:gd name="T36" fmla="*/ 314 w 324"/>
                <a:gd name="T37" fmla="*/ 100 h 223"/>
                <a:gd name="T38" fmla="*/ 308 w 324"/>
                <a:gd name="T39" fmla="*/ 125 h 223"/>
                <a:gd name="T40" fmla="*/ 298 w 324"/>
                <a:gd name="T41" fmla="*/ 149 h 223"/>
                <a:gd name="T42" fmla="*/ 283 w 324"/>
                <a:gd name="T43" fmla="*/ 169 h 223"/>
                <a:gd name="T44" fmla="*/ 264 w 324"/>
                <a:gd name="T45" fmla="*/ 187 h 223"/>
                <a:gd name="T46" fmla="*/ 242 w 324"/>
                <a:gd name="T47" fmla="*/ 202 h 223"/>
                <a:gd name="T48" fmla="*/ 217 w 324"/>
                <a:gd name="T49" fmla="*/ 214 h 223"/>
                <a:gd name="T50" fmla="*/ 190 w 324"/>
                <a:gd name="T51" fmla="*/ 220 h 223"/>
                <a:gd name="T52" fmla="*/ 161 w 324"/>
                <a:gd name="T53" fmla="*/ 223 h 223"/>
                <a:gd name="T54" fmla="*/ 133 w 324"/>
                <a:gd name="T55" fmla="*/ 220 h 223"/>
                <a:gd name="T56" fmla="*/ 106 w 324"/>
                <a:gd name="T57" fmla="*/ 214 h 223"/>
                <a:gd name="T58" fmla="*/ 81 w 324"/>
                <a:gd name="T59" fmla="*/ 202 h 223"/>
                <a:gd name="T60" fmla="*/ 59 w 324"/>
                <a:gd name="T61" fmla="*/ 187 h 223"/>
                <a:gd name="T62" fmla="*/ 40 w 324"/>
                <a:gd name="T63" fmla="*/ 169 h 223"/>
                <a:gd name="T64" fmla="*/ 25 w 324"/>
                <a:gd name="T65" fmla="*/ 149 h 223"/>
                <a:gd name="T66" fmla="*/ 14 w 324"/>
                <a:gd name="T67" fmla="*/ 125 h 223"/>
                <a:gd name="T68" fmla="*/ 9 w 324"/>
                <a:gd name="T69" fmla="*/ 100 h 223"/>
                <a:gd name="T70" fmla="*/ 8 w 324"/>
                <a:gd name="T71" fmla="*/ 96 h 223"/>
                <a:gd name="T72" fmla="*/ 6 w 324"/>
                <a:gd name="T73" fmla="*/ 93 h 223"/>
                <a:gd name="T74" fmla="*/ 3 w 324"/>
                <a:gd name="T75" fmla="*/ 90 h 223"/>
                <a:gd name="T76" fmla="*/ 0 w 324"/>
                <a:gd name="T77" fmla="*/ 88 h 223"/>
                <a:gd name="T78" fmla="*/ 4 w 324"/>
                <a:gd name="T79" fmla="*/ 67 h 223"/>
                <a:gd name="T80" fmla="*/ 7 w 324"/>
                <a:gd name="T81" fmla="*/ 44 h 223"/>
                <a:gd name="T82" fmla="*/ 8 w 324"/>
                <a:gd name="T83" fmla="*/ 21 h 223"/>
                <a:gd name="T84" fmla="*/ 8 w 324"/>
                <a:gd name="T8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4" h="223">
                  <a:moveTo>
                    <a:pt x="8" y="0"/>
                  </a:moveTo>
                  <a:lnTo>
                    <a:pt x="33" y="23"/>
                  </a:lnTo>
                  <a:lnTo>
                    <a:pt x="62" y="43"/>
                  </a:lnTo>
                  <a:lnTo>
                    <a:pt x="93" y="57"/>
                  </a:lnTo>
                  <a:lnTo>
                    <a:pt x="126" y="65"/>
                  </a:lnTo>
                  <a:lnTo>
                    <a:pt x="161" y="68"/>
                  </a:lnTo>
                  <a:lnTo>
                    <a:pt x="196" y="65"/>
                  </a:lnTo>
                  <a:lnTo>
                    <a:pt x="230" y="57"/>
                  </a:lnTo>
                  <a:lnTo>
                    <a:pt x="261" y="43"/>
                  </a:lnTo>
                  <a:lnTo>
                    <a:pt x="290" y="23"/>
                  </a:lnTo>
                  <a:lnTo>
                    <a:pt x="316" y="0"/>
                  </a:lnTo>
                  <a:lnTo>
                    <a:pt x="316" y="21"/>
                  </a:lnTo>
                  <a:lnTo>
                    <a:pt x="317" y="44"/>
                  </a:lnTo>
                  <a:lnTo>
                    <a:pt x="320" y="67"/>
                  </a:lnTo>
                  <a:lnTo>
                    <a:pt x="324" y="88"/>
                  </a:lnTo>
                  <a:lnTo>
                    <a:pt x="321" y="90"/>
                  </a:lnTo>
                  <a:lnTo>
                    <a:pt x="318" y="93"/>
                  </a:lnTo>
                  <a:lnTo>
                    <a:pt x="316" y="96"/>
                  </a:lnTo>
                  <a:lnTo>
                    <a:pt x="314" y="100"/>
                  </a:lnTo>
                  <a:lnTo>
                    <a:pt x="308" y="125"/>
                  </a:lnTo>
                  <a:lnTo>
                    <a:pt x="298" y="149"/>
                  </a:lnTo>
                  <a:lnTo>
                    <a:pt x="283" y="169"/>
                  </a:lnTo>
                  <a:lnTo>
                    <a:pt x="264" y="187"/>
                  </a:lnTo>
                  <a:lnTo>
                    <a:pt x="242" y="202"/>
                  </a:lnTo>
                  <a:lnTo>
                    <a:pt x="217" y="214"/>
                  </a:lnTo>
                  <a:lnTo>
                    <a:pt x="190" y="220"/>
                  </a:lnTo>
                  <a:lnTo>
                    <a:pt x="161" y="223"/>
                  </a:lnTo>
                  <a:lnTo>
                    <a:pt x="133" y="220"/>
                  </a:lnTo>
                  <a:lnTo>
                    <a:pt x="106" y="214"/>
                  </a:lnTo>
                  <a:lnTo>
                    <a:pt x="81" y="202"/>
                  </a:lnTo>
                  <a:lnTo>
                    <a:pt x="59" y="187"/>
                  </a:lnTo>
                  <a:lnTo>
                    <a:pt x="40" y="169"/>
                  </a:lnTo>
                  <a:lnTo>
                    <a:pt x="25" y="149"/>
                  </a:lnTo>
                  <a:lnTo>
                    <a:pt x="14" y="125"/>
                  </a:lnTo>
                  <a:lnTo>
                    <a:pt x="9" y="100"/>
                  </a:lnTo>
                  <a:lnTo>
                    <a:pt x="8" y="96"/>
                  </a:lnTo>
                  <a:lnTo>
                    <a:pt x="6" y="93"/>
                  </a:lnTo>
                  <a:lnTo>
                    <a:pt x="3" y="90"/>
                  </a:lnTo>
                  <a:lnTo>
                    <a:pt x="0" y="88"/>
                  </a:lnTo>
                  <a:lnTo>
                    <a:pt x="4" y="67"/>
                  </a:lnTo>
                  <a:lnTo>
                    <a:pt x="7" y="44"/>
                  </a:lnTo>
                  <a:lnTo>
                    <a:pt x="8" y="21"/>
                  </a:lnTo>
                  <a:lnTo>
                    <a:pt x="8" y="0"/>
                  </a:lnTo>
                  <a:close/>
                </a:path>
              </a:pathLst>
            </a:custGeom>
            <a:solidFill>
              <a:srgbClr val="FDC88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39" name="Freeform 219">
              <a:extLst>
                <a:ext uri="{FF2B5EF4-FFF2-40B4-BE49-F238E27FC236}">
                  <a16:creationId xmlns:a16="http://schemas.microsoft.com/office/drawing/2014/main" id="{40672378-0D67-423C-8CB9-1D5B295ECE46}"/>
                </a:ext>
              </a:extLst>
            </p:cNvPr>
            <p:cNvSpPr>
              <a:spLocks/>
            </p:cNvSpPr>
            <p:nvPr/>
          </p:nvSpPr>
          <p:spPr bwMode="auto">
            <a:xfrm>
              <a:off x="2056" y="1514"/>
              <a:ext cx="39" cy="23"/>
            </a:xfrm>
            <a:custGeom>
              <a:avLst/>
              <a:gdLst>
                <a:gd name="T0" fmla="*/ 8 w 312"/>
                <a:gd name="T1" fmla="*/ 0 h 179"/>
                <a:gd name="T2" fmla="*/ 33 w 312"/>
                <a:gd name="T3" fmla="*/ 23 h 179"/>
                <a:gd name="T4" fmla="*/ 62 w 312"/>
                <a:gd name="T5" fmla="*/ 43 h 179"/>
                <a:gd name="T6" fmla="*/ 93 w 312"/>
                <a:gd name="T7" fmla="*/ 57 h 179"/>
                <a:gd name="T8" fmla="*/ 126 w 312"/>
                <a:gd name="T9" fmla="*/ 65 h 179"/>
                <a:gd name="T10" fmla="*/ 161 w 312"/>
                <a:gd name="T11" fmla="*/ 68 h 179"/>
                <a:gd name="T12" fmla="*/ 196 w 312"/>
                <a:gd name="T13" fmla="*/ 65 h 179"/>
                <a:gd name="T14" fmla="*/ 228 w 312"/>
                <a:gd name="T15" fmla="*/ 57 h 179"/>
                <a:gd name="T16" fmla="*/ 258 w 312"/>
                <a:gd name="T17" fmla="*/ 44 h 179"/>
                <a:gd name="T18" fmla="*/ 287 w 312"/>
                <a:gd name="T19" fmla="*/ 25 h 179"/>
                <a:gd name="T20" fmla="*/ 312 w 312"/>
                <a:gd name="T21" fmla="*/ 3 h 179"/>
                <a:gd name="T22" fmla="*/ 297 w 312"/>
                <a:gd name="T23" fmla="*/ 22 h 179"/>
                <a:gd name="T24" fmla="*/ 278 w 312"/>
                <a:gd name="T25" fmla="*/ 44 h 179"/>
                <a:gd name="T26" fmla="*/ 256 w 312"/>
                <a:gd name="T27" fmla="*/ 65 h 179"/>
                <a:gd name="T28" fmla="*/ 231 w 312"/>
                <a:gd name="T29" fmla="*/ 87 h 179"/>
                <a:gd name="T30" fmla="*/ 203 w 312"/>
                <a:gd name="T31" fmla="*/ 108 h 179"/>
                <a:gd name="T32" fmla="*/ 174 w 312"/>
                <a:gd name="T33" fmla="*/ 128 h 179"/>
                <a:gd name="T34" fmla="*/ 144 w 312"/>
                <a:gd name="T35" fmla="*/ 146 h 179"/>
                <a:gd name="T36" fmla="*/ 112 w 312"/>
                <a:gd name="T37" fmla="*/ 161 h 179"/>
                <a:gd name="T38" fmla="*/ 81 w 312"/>
                <a:gd name="T39" fmla="*/ 172 h 179"/>
                <a:gd name="T40" fmla="*/ 50 w 312"/>
                <a:gd name="T41" fmla="*/ 179 h 179"/>
                <a:gd name="T42" fmla="*/ 34 w 312"/>
                <a:gd name="T43" fmla="*/ 162 h 179"/>
                <a:gd name="T44" fmla="*/ 22 w 312"/>
                <a:gd name="T45" fmla="*/ 143 h 179"/>
                <a:gd name="T46" fmla="*/ 13 w 312"/>
                <a:gd name="T47" fmla="*/ 123 h 179"/>
                <a:gd name="T48" fmla="*/ 9 w 312"/>
                <a:gd name="T49" fmla="*/ 100 h 179"/>
                <a:gd name="T50" fmla="*/ 8 w 312"/>
                <a:gd name="T51" fmla="*/ 96 h 179"/>
                <a:gd name="T52" fmla="*/ 6 w 312"/>
                <a:gd name="T53" fmla="*/ 93 h 179"/>
                <a:gd name="T54" fmla="*/ 3 w 312"/>
                <a:gd name="T55" fmla="*/ 90 h 179"/>
                <a:gd name="T56" fmla="*/ 0 w 312"/>
                <a:gd name="T57" fmla="*/ 88 h 179"/>
                <a:gd name="T58" fmla="*/ 4 w 312"/>
                <a:gd name="T59" fmla="*/ 67 h 179"/>
                <a:gd name="T60" fmla="*/ 7 w 312"/>
                <a:gd name="T61" fmla="*/ 44 h 179"/>
                <a:gd name="T62" fmla="*/ 8 w 312"/>
                <a:gd name="T63" fmla="*/ 21 h 179"/>
                <a:gd name="T64" fmla="*/ 8 w 312"/>
                <a:gd name="T6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2" h="179">
                  <a:moveTo>
                    <a:pt x="8" y="0"/>
                  </a:moveTo>
                  <a:lnTo>
                    <a:pt x="33" y="23"/>
                  </a:lnTo>
                  <a:lnTo>
                    <a:pt x="62" y="43"/>
                  </a:lnTo>
                  <a:lnTo>
                    <a:pt x="93" y="57"/>
                  </a:lnTo>
                  <a:lnTo>
                    <a:pt x="126" y="65"/>
                  </a:lnTo>
                  <a:lnTo>
                    <a:pt x="161" y="68"/>
                  </a:lnTo>
                  <a:lnTo>
                    <a:pt x="196" y="65"/>
                  </a:lnTo>
                  <a:lnTo>
                    <a:pt x="228" y="57"/>
                  </a:lnTo>
                  <a:lnTo>
                    <a:pt x="258" y="44"/>
                  </a:lnTo>
                  <a:lnTo>
                    <a:pt x="287" y="25"/>
                  </a:lnTo>
                  <a:lnTo>
                    <a:pt x="312" y="3"/>
                  </a:lnTo>
                  <a:lnTo>
                    <a:pt x="297" y="22"/>
                  </a:lnTo>
                  <a:lnTo>
                    <a:pt x="278" y="44"/>
                  </a:lnTo>
                  <a:lnTo>
                    <a:pt x="256" y="65"/>
                  </a:lnTo>
                  <a:lnTo>
                    <a:pt x="231" y="87"/>
                  </a:lnTo>
                  <a:lnTo>
                    <a:pt x="203" y="108"/>
                  </a:lnTo>
                  <a:lnTo>
                    <a:pt x="174" y="128"/>
                  </a:lnTo>
                  <a:lnTo>
                    <a:pt x="144" y="146"/>
                  </a:lnTo>
                  <a:lnTo>
                    <a:pt x="112" y="161"/>
                  </a:lnTo>
                  <a:lnTo>
                    <a:pt x="81" y="172"/>
                  </a:lnTo>
                  <a:lnTo>
                    <a:pt x="50" y="179"/>
                  </a:lnTo>
                  <a:lnTo>
                    <a:pt x="34" y="162"/>
                  </a:lnTo>
                  <a:lnTo>
                    <a:pt x="22" y="143"/>
                  </a:lnTo>
                  <a:lnTo>
                    <a:pt x="13" y="123"/>
                  </a:lnTo>
                  <a:lnTo>
                    <a:pt x="9" y="100"/>
                  </a:lnTo>
                  <a:lnTo>
                    <a:pt x="8" y="96"/>
                  </a:lnTo>
                  <a:lnTo>
                    <a:pt x="6" y="93"/>
                  </a:lnTo>
                  <a:lnTo>
                    <a:pt x="3" y="90"/>
                  </a:lnTo>
                  <a:lnTo>
                    <a:pt x="0" y="88"/>
                  </a:lnTo>
                  <a:lnTo>
                    <a:pt x="4" y="67"/>
                  </a:lnTo>
                  <a:lnTo>
                    <a:pt x="7" y="44"/>
                  </a:lnTo>
                  <a:lnTo>
                    <a:pt x="8" y="21"/>
                  </a:lnTo>
                  <a:lnTo>
                    <a:pt x="8" y="0"/>
                  </a:lnTo>
                  <a:close/>
                </a:path>
              </a:pathLst>
            </a:custGeom>
            <a:solidFill>
              <a:srgbClr val="FFB98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40" name="Freeform 220">
              <a:extLst>
                <a:ext uri="{FF2B5EF4-FFF2-40B4-BE49-F238E27FC236}">
                  <a16:creationId xmlns:a16="http://schemas.microsoft.com/office/drawing/2014/main" id="{3C330024-9674-4799-ADF0-4A808A611942}"/>
                </a:ext>
              </a:extLst>
            </p:cNvPr>
            <p:cNvSpPr>
              <a:spLocks/>
            </p:cNvSpPr>
            <p:nvPr/>
          </p:nvSpPr>
          <p:spPr bwMode="auto">
            <a:xfrm>
              <a:off x="2049" y="1469"/>
              <a:ext cx="55" cy="54"/>
            </a:xfrm>
            <a:custGeom>
              <a:avLst/>
              <a:gdLst>
                <a:gd name="T0" fmla="*/ 85 w 444"/>
                <a:gd name="T1" fmla="*/ 0 h 430"/>
                <a:gd name="T2" fmla="*/ 376 w 444"/>
                <a:gd name="T3" fmla="*/ 0 h 430"/>
                <a:gd name="T4" fmla="*/ 394 w 444"/>
                <a:gd name="T5" fmla="*/ 3 h 430"/>
                <a:gd name="T6" fmla="*/ 411 w 444"/>
                <a:gd name="T7" fmla="*/ 10 h 430"/>
                <a:gd name="T8" fmla="*/ 424 w 444"/>
                <a:gd name="T9" fmla="*/ 21 h 430"/>
                <a:gd name="T10" fmla="*/ 435 w 444"/>
                <a:gd name="T11" fmla="*/ 34 h 430"/>
                <a:gd name="T12" fmla="*/ 442 w 444"/>
                <a:gd name="T13" fmla="*/ 51 h 430"/>
                <a:gd name="T14" fmla="*/ 444 w 444"/>
                <a:gd name="T15" fmla="*/ 70 h 430"/>
                <a:gd name="T16" fmla="*/ 444 w 444"/>
                <a:gd name="T17" fmla="*/ 189 h 430"/>
                <a:gd name="T18" fmla="*/ 441 w 444"/>
                <a:gd name="T19" fmla="*/ 228 h 430"/>
                <a:gd name="T20" fmla="*/ 433 w 444"/>
                <a:gd name="T21" fmla="*/ 266 h 430"/>
                <a:gd name="T22" fmla="*/ 420 w 444"/>
                <a:gd name="T23" fmla="*/ 300 h 430"/>
                <a:gd name="T24" fmla="*/ 401 w 444"/>
                <a:gd name="T25" fmla="*/ 331 h 430"/>
                <a:gd name="T26" fmla="*/ 379 w 444"/>
                <a:gd name="T27" fmla="*/ 359 h 430"/>
                <a:gd name="T28" fmla="*/ 352 w 444"/>
                <a:gd name="T29" fmla="*/ 383 h 430"/>
                <a:gd name="T30" fmla="*/ 323 w 444"/>
                <a:gd name="T31" fmla="*/ 404 h 430"/>
                <a:gd name="T32" fmla="*/ 292 w 444"/>
                <a:gd name="T33" fmla="*/ 418 h 430"/>
                <a:gd name="T34" fmla="*/ 257 w 444"/>
                <a:gd name="T35" fmla="*/ 427 h 430"/>
                <a:gd name="T36" fmla="*/ 221 w 444"/>
                <a:gd name="T37" fmla="*/ 430 h 430"/>
                <a:gd name="T38" fmla="*/ 186 w 444"/>
                <a:gd name="T39" fmla="*/ 427 h 430"/>
                <a:gd name="T40" fmla="*/ 151 w 444"/>
                <a:gd name="T41" fmla="*/ 418 h 430"/>
                <a:gd name="T42" fmla="*/ 120 w 444"/>
                <a:gd name="T43" fmla="*/ 404 h 430"/>
                <a:gd name="T44" fmla="*/ 90 w 444"/>
                <a:gd name="T45" fmla="*/ 383 h 430"/>
                <a:gd name="T46" fmla="*/ 65 w 444"/>
                <a:gd name="T47" fmla="*/ 359 h 430"/>
                <a:gd name="T48" fmla="*/ 42 w 444"/>
                <a:gd name="T49" fmla="*/ 331 h 430"/>
                <a:gd name="T50" fmla="*/ 24 w 444"/>
                <a:gd name="T51" fmla="*/ 300 h 430"/>
                <a:gd name="T52" fmla="*/ 11 w 444"/>
                <a:gd name="T53" fmla="*/ 266 h 430"/>
                <a:gd name="T54" fmla="*/ 2 w 444"/>
                <a:gd name="T55" fmla="*/ 228 h 430"/>
                <a:gd name="T56" fmla="*/ 0 w 444"/>
                <a:gd name="T57" fmla="*/ 189 h 430"/>
                <a:gd name="T58" fmla="*/ 0 w 444"/>
                <a:gd name="T59" fmla="*/ 87 h 430"/>
                <a:gd name="T60" fmla="*/ 3 w 444"/>
                <a:gd name="T61" fmla="*/ 64 h 430"/>
                <a:gd name="T62" fmla="*/ 11 w 444"/>
                <a:gd name="T63" fmla="*/ 43 h 430"/>
                <a:gd name="T64" fmla="*/ 25 w 444"/>
                <a:gd name="T65" fmla="*/ 26 h 430"/>
                <a:gd name="T66" fmla="*/ 42 w 444"/>
                <a:gd name="T67" fmla="*/ 12 h 430"/>
                <a:gd name="T68" fmla="*/ 62 w 444"/>
                <a:gd name="T69" fmla="*/ 4 h 430"/>
                <a:gd name="T70" fmla="*/ 85 w 444"/>
                <a:gd name="T71"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30">
                  <a:moveTo>
                    <a:pt x="85" y="0"/>
                  </a:moveTo>
                  <a:lnTo>
                    <a:pt x="376" y="0"/>
                  </a:lnTo>
                  <a:lnTo>
                    <a:pt x="394" y="3"/>
                  </a:lnTo>
                  <a:lnTo>
                    <a:pt x="411" y="10"/>
                  </a:lnTo>
                  <a:lnTo>
                    <a:pt x="424" y="21"/>
                  </a:lnTo>
                  <a:lnTo>
                    <a:pt x="435" y="34"/>
                  </a:lnTo>
                  <a:lnTo>
                    <a:pt x="442" y="51"/>
                  </a:lnTo>
                  <a:lnTo>
                    <a:pt x="444" y="70"/>
                  </a:lnTo>
                  <a:lnTo>
                    <a:pt x="444" y="189"/>
                  </a:lnTo>
                  <a:lnTo>
                    <a:pt x="441" y="228"/>
                  </a:lnTo>
                  <a:lnTo>
                    <a:pt x="433" y="266"/>
                  </a:lnTo>
                  <a:lnTo>
                    <a:pt x="420" y="300"/>
                  </a:lnTo>
                  <a:lnTo>
                    <a:pt x="401" y="331"/>
                  </a:lnTo>
                  <a:lnTo>
                    <a:pt x="379" y="359"/>
                  </a:lnTo>
                  <a:lnTo>
                    <a:pt x="352" y="383"/>
                  </a:lnTo>
                  <a:lnTo>
                    <a:pt x="323" y="404"/>
                  </a:lnTo>
                  <a:lnTo>
                    <a:pt x="292" y="418"/>
                  </a:lnTo>
                  <a:lnTo>
                    <a:pt x="257" y="427"/>
                  </a:lnTo>
                  <a:lnTo>
                    <a:pt x="221" y="430"/>
                  </a:lnTo>
                  <a:lnTo>
                    <a:pt x="186" y="427"/>
                  </a:lnTo>
                  <a:lnTo>
                    <a:pt x="151" y="418"/>
                  </a:lnTo>
                  <a:lnTo>
                    <a:pt x="120" y="404"/>
                  </a:lnTo>
                  <a:lnTo>
                    <a:pt x="90" y="383"/>
                  </a:lnTo>
                  <a:lnTo>
                    <a:pt x="65" y="359"/>
                  </a:lnTo>
                  <a:lnTo>
                    <a:pt x="42" y="331"/>
                  </a:lnTo>
                  <a:lnTo>
                    <a:pt x="24" y="300"/>
                  </a:lnTo>
                  <a:lnTo>
                    <a:pt x="11" y="266"/>
                  </a:lnTo>
                  <a:lnTo>
                    <a:pt x="2" y="228"/>
                  </a:lnTo>
                  <a:lnTo>
                    <a:pt x="0" y="189"/>
                  </a:lnTo>
                  <a:lnTo>
                    <a:pt x="0" y="87"/>
                  </a:lnTo>
                  <a:lnTo>
                    <a:pt x="3" y="64"/>
                  </a:lnTo>
                  <a:lnTo>
                    <a:pt x="11" y="43"/>
                  </a:lnTo>
                  <a:lnTo>
                    <a:pt x="25" y="26"/>
                  </a:lnTo>
                  <a:lnTo>
                    <a:pt x="42" y="12"/>
                  </a:lnTo>
                  <a:lnTo>
                    <a:pt x="62" y="4"/>
                  </a:lnTo>
                  <a:lnTo>
                    <a:pt x="85" y="0"/>
                  </a:lnTo>
                  <a:close/>
                </a:path>
              </a:pathLst>
            </a:custGeom>
            <a:solidFill>
              <a:srgbClr val="FFE1B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41" name="Freeform 221">
              <a:extLst>
                <a:ext uri="{FF2B5EF4-FFF2-40B4-BE49-F238E27FC236}">
                  <a16:creationId xmlns:a16="http://schemas.microsoft.com/office/drawing/2014/main" id="{B33ACDC4-B30B-400A-839D-2656F06ABCF1}"/>
                </a:ext>
              </a:extLst>
            </p:cNvPr>
            <p:cNvSpPr>
              <a:spLocks/>
            </p:cNvSpPr>
            <p:nvPr/>
          </p:nvSpPr>
          <p:spPr bwMode="auto">
            <a:xfrm>
              <a:off x="2042" y="1446"/>
              <a:ext cx="68" cy="46"/>
            </a:xfrm>
            <a:custGeom>
              <a:avLst/>
              <a:gdLst>
                <a:gd name="T0" fmla="*/ 171 w 548"/>
                <a:gd name="T1" fmla="*/ 0 h 372"/>
                <a:gd name="T2" fmla="*/ 393 w 548"/>
                <a:gd name="T3" fmla="*/ 0 h 372"/>
                <a:gd name="T4" fmla="*/ 424 w 548"/>
                <a:gd name="T5" fmla="*/ 3 h 372"/>
                <a:gd name="T6" fmla="*/ 454 w 548"/>
                <a:gd name="T7" fmla="*/ 12 h 372"/>
                <a:gd name="T8" fmla="*/ 480 w 548"/>
                <a:gd name="T9" fmla="*/ 26 h 372"/>
                <a:gd name="T10" fmla="*/ 503 w 548"/>
                <a:gd name="T11" fmla="*/ 45 h 372"/>
                <a:gd name="T12" fmla="*/ 521 w 548"/>
                <a:gd name="T13" fmla="*/ 68 h 372"/>
                <a:gd name="T14" fmla="*/ 535 w 548"/>
                <a:gd name="T15" fmla="*/ 95 h 372"/>
                <a:gd name="T16" fmla="*/ 544 w 548"/>
                <a:gd name="T17" fmla="*/ 123 h 372"/>
                <a:gd name="T18" fmla="*/ 548 w 548"/>
                <a:gd name="T19" fmla="*/ 154 h 372"/>
                <a:gd name="T20" fmla="*/ 548 w 548"/>
                <a:gd name="T21" fmla="*/ 258 h 372"/>
                <a:gd name="T22" fmla="*/ 545 w 548"/>
                <a:gd name="T23" fmla="*/ 284 h 372"/>
                <a:gd name="T24" fmla="*/ 539 w 548"/>
                <a:gd name="T25" fmla="*/ 309 h 372"/>
                <a:gd name="T26" fmla="*/ 528 w 548"/>
                <a:gd name="T27" fmla="*/ 332 h 372"/>
                <a:gd name="T28" fmla="*/ 514 w 548"/>
                <a:gd name="T29" fmla="*/ 353 h 372"/>
                <a:gd name="T30" fmla="*/ 496 w 548"/>
                <a:gd name="T31" fmla="*/ 372 h 372"/>
                <a:gd name="T32" fmla="*/ 496 w 548"/>
                <a:gd name="T33" fmla="*/ 258 h 372"/>
                <a:gd name="T34" fmla="*/ 494 w 548"/>
                <a:gd name="T35" fmla="*/ 239 h 372"/>
                <a:gd name="T36" fmla="*/ 487 w 548"/>
                <a:gd name="T37" fmla="*/ 222 h 372"/>
                <a:gd name="T38" fmla="*/ 476 w 548"/>
                <a:gd name="T39" fmla="*/ 209 h 372"/>
                <a:gd name="T40" fmla="*/ 463 w 548"/>
                <a:gd name="T41" fmla="*/ 198 h 372"/>
                <a:gd name="T42" fmla="*/ 446 w 548"/>
                <a:gd name="T43" fmla="*/ 191 h 372"/>
                <a:gd name="T44" fmla="*/ 428 w 548"/>
                <a:gd name="T45" fmla="*/ 188 h 372"/>
                <a:gd name="T46" fmla="*/ 137 w 548"/>
                <a:gd name="T47" fmla="*/ 188 h 372"/>
                <a:gd name="T48" fmla="*/ 114 w 548"/>
                <a:gd name="T49" fmla="*/ 192 h 372"/>
                <a:gd name="T50" fmla="*/ 94 w 548"/>
                <a:gd name="T51" fmla="*/ 200 h 372"/>
                <a:gd name="T52" fmla="*/ 77 w 548"/>
                <a:gd name="T53" fmla="*/ 214 h 372"/>
                <a:gd name="T54" fmla="*/ 63 w 548"/>
                <a:gd name="T55" fmla="*/ 231 h 372"/>
                <a:gd name="T56" fmla="*/ 55 w 548"/>
                <a:gd name="T57" fmla="*/ 252 h 372"/>
                <a:gd name="T58" fmla="*/ 52 w 548"/>
                <a:gd name="T59" fmla="*/ 275 h 372"/>
                <a:gd name="T60" fmla="*/ 52 w 548"/>
                <a:gd name="T61" fmla="*/ 372 h 372"/>
                <a:gd name="T62" fmla="*/ 34 w 548"/>
                <a:gd name="T63" fmla="*/ 353 h 372"/>
                <a:gd name="T64" fmla="*/ 19 w 548"/>
                <a:gd name="T65" fmla="*/ 332 h 372"/>
                <a:gd name="T66" fmla="*/ 9 w 548"/>
                <a:gd name="T67" fmla="*/ 309 h 372"/>
                <a:gd name="T68" fmla="*/ 3 w 548"/>
                <a:gd name="T69" fmla="*/ 284 h 372"/>
                <a:gd name="T70" fmla="*/ 0 w 548"/>
                <a:gd name="T71" fmla="*/ 258 h 372"/>
                <a:gd name="T72" fmla="*/ 0 w 548"/>
                <a:gd name="T73" fmla="*/ 171 h 372"/>
                <a:gd name="T74" fmla="*/ 3 w 548"/>
                <a:gd name="T75" fmla="*/ 146 h 372"/>
                <a:gd name="T76" fmla="*/ 11 w 548"/>
                <a:gd name="T77" fmla="*/ 123 h 372"/>
                <a:gd name="T78" fmla="*/ 23 w 548"/>
                <a:gd name="T79" fmla="*/ 102 h 372"/>
                <a:gd name="T80" fmla="*/ 39 w 548"/>
                <a:gd name="T81" fmla="*/ 84 h 372"/>
                <a:gd name="T82" fmla="*/ 58 w 548"/>
                <a:gd name="T83" fmla="*/ 68 h 372"/>
                <a:gd name="T84" fmla="*/ 80 w 548"/>
                <a:gd name="T85" fmla="*/ 58 h 372"/>
                <a:gd name="T86" fmla="*/ 105 w 548"/>
                <a:gd name="T87" fmla="*/ 52 h 372"/>
                <a:gd name="T88" fmla="*/ 111 w 548"/>
                <a:gd name="T89" fmla="*/ 35 h 372"/>
                <a:gd name="T90" fmla="*/ 122 w 548"/>
                <a:gd name="T91" fmla="*/ 21 h 372"/>
                <a:gd name="T92" fmla="*/ 136 w 548"/>
                <a:gd name="T93" fmla="*/ 9 h 372"/>
                <a:gd name="T94" fmla="*/ 153 w 548"/>
                <a:gd name="T95" fmla="*/ 2 h 372"/>
                <a:gd name="T96" fmla="*/ 171 w 548"/>
                <a:gd name="T97"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8" h="372">
                  <a:moveTo>
                    <a:pt x="171" y="0"/>
                  </a:moveTo>
                  <a:lnTo>
                    <a:pt x="393" y="0"/>
                  </a:lnTo>
                  <a:lnTo>
                    <a:pt x="424" y="3"/>
                  </a:lnTo>
                  <a:lnTo>
                    <a:pt x="454" y="12"/>
                  </a:lnTo>
                  <a:lnTo>
                    <a:pt x="480" y="26"/>
                  </a:lnTo>
                  <a:lnTo>
                    <a:pt x="503" y="45"/>
                  </a:lnTo>
                  <a:lnTo>
                    <a:pt x="521" y="68"/>
                  </a:lnTo>
                  <a:lnTo>
                    <a:pt x="535" y="95"/>
                  </a:lnTo>
                  <a:lnTo>
                    <a:pt x="544" y="123"/>
                  </a:lnTo>
                  <a:lnTo>
                    <a:pt x="548" y="154"/>
                  </a:lnTo>
                  <a:lnTo>
                    <a:pt x="548" y="258"/>
                  </a:lnTo>
                  <a:lnTo>
                    <a:pt x="545" y="284"/>
                  </a:lnTo>
                  <a:lnTo>
                    <a:pt x="539" y="309"/>
                  </a:lnTo>
                  <a:lnTo>
                    <a:pt x="528" y="332"/>
                  </a:lnTo>
                  <a:lnTo>
                    <a:pt x="514" y="353"/>
                  </a:lnTo>
                  <a:lnTo>
                    <a:pt x="496" y="372"/>
                  </a:lnTo>
                  <a:lnTo>
                    <a:pt x="496" y="258"/>
                  </a:lnTo>
                  <a:lnTo>
                    <a:pt x="494" y="239"/>
                  </a:lnTo>
                  <a:lnTo>
                    <a:pt x="487" y="222"/>
                  </a:lnTo>
                  <a:lnTo>
                    <a:pt x="476" y="209"/>
                  </a:lnTo>
                  <a:lnTo>
                    <a:pt x="463" y="198"/>
                  </a:lnTo>
                  <a:lnTo>
                    <a:pt x="446" y="191"/>
                  </a:lnTo>
                  <a:lnTo>
                    <a:pt x="428" y="188"/>
                  </a:lnTo>
                  <a:lnTo>
                    <a:pt x="137" y="188"/>
                  </a:lnTo>
                  <a:lnTo>
                    <a:pt x="114" y="192"/>
                  </a:lnTo>
                  <a:lnTo>
                    <a:pt x="94" y="200"/>
                  </a:lnTo>
                  <a:lnTo>
                    <a:pt x="77" y="214"/>
                  </a:lnTo>
                  <a:lnTo>
                    <a:pt x="63" y="231"/>
                  </a:lnTo>
                  <a:lnTo>
                    <a:pt x="55" y="252"/>
                  </a:lnTo>
                  <a:lnTo>
                    <a:pt x="52" y="275"/>
                  </a:lnTo>
                  <a:lnTo>
                    <a:pt x="52" y="372"/>
                  </a:lnTo>
                  <a:lnTo>
                    <a:pt x="34" y="353"/>
                  </a:lnTo>
                  <a:lnTo>
                    <a:pt x="19" y="332"/>
                  </a:lnTo>
                  <a:lnTo>
                    <a:pt x="9" y="309"/>
                  </a:lnTo>
                  <a:lnTo>
                    <a:pt x="3" y="284"/>
                  </a:lnTo>
                  <a:lnTo>
                    <a:pt x="0" y="258"/>
                  </a:lnTo>
                  <a:lnTo>
                    <a:pt x="0" y="171"/>
                  </a:lnTo>
                  <a:lnTo>
                    <a:pt x="3" y="146"/>
                  </a:lnTo>
                  <a:lnTo>
                    <a:pt x="11" y="123"/>
                  </a:lnTo>
                  <a:lnTo>
                    <a:pt x="23" y="102"/>
                  </a:lnTo>
                  <a:lnTo>
                    <a:pt x="39" y="84"/>
                  </a:lnTo>
                  <a:lnTo>
                    <a:pt x="58" y="68"/>
                  </a:lnTo>
                  <a:lnTo>
                    <a:pt x="80" y="58"/>
                  </a:lnTo>
                  <a:lnTo>
                    <a:pt x="105" y="52"/>
                  </a:lnTo>
                  <a:lnTo>
                    <a:pt x="111" y="35"/>
                  </a:lnTo>
                  <a:lnTo>
                    <a:pt x="122" y="21"/>
                  </a:lnTo>
                  <a:lnTo>
                    <a:pt x="136" y="9"/>
                  </a:lnTo>
                  <a:lnTo>
                    <a:pt x="153" y="2"/>
                  </a:lnTo>
                  <a:lnTo>
                    <a:pt x="171"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42" name="Freeform 222">
              <a:extLst>
                <a:ext uri="{FF2B5EF4-FFF2-40B4-BE49-F238E27FC236}">
                  <a16:creationId xmlns:a16="http://schemas.microsoft.com/office/drawing/2014/main" id="{81E9F172-2F70-4682-896D-A73DE375283C}"/>
                </a:ext>
              </a:extLst>
            </p:cNvPr>
            <p:cNvSpPr>
              <a:spLocks/>
            </p:cNvSpPr>
            <p:nvPr/>
          </p:nvSpPr>
          <p:spPr bwMode="auto">
            <a:xfrm>
              <a:off x="2034" y="1553"/>
              <a:ext cx="84" cy="48"/>
            </a:xfrm>
            <a:custGeom>
              <a:avLst/>
              <a:gdLst>
                <a:gd name="T0" fmla="*/ 51 w 670"/>
                <a:gd name="T1" fmla="*/ 0 h 388"/>
                <a:gd name="T2" fmla="*/ 619 w 670"/>
                <a:gd name="T3" fmla="*/ 0 h 388"/>
                <a:gd name="T4" fmla="*/ 635 w 670"/>
                <a:gd name="T5" fmla="*/ 2 h 388"/>
                <a:gd name="T6" fmla="*/ 649 w 670"/>
                <a:gd name="T7" fmla="*/ 10 h 388"/>
                <a:gd name="T8" fmla="*/ 660 w 670"/>
                <a:gd name="T9" fmla="*/ 21 h 388"/>
                <a:gd name="T10" fmla="*/ 668 w 670"/>
                <a:gd name="T11" fmla="*/ 35 h 388"/>
                <a:gd name="T12" fmla="*/ 670 w 670"/>
                <a:gd name="T13" fmla="*/ 51 h 388"/>
                <a:gd name="T14" fmla="*/ 670 w 670"/>
                <a:gd name="T15" fmla="*/ 337 h 388"/>
                <a:gd name="T16" fmla="*/ 668 w 670"/>
                <a:gd name="T17" fmla="*/ 353 h 388"/>
                <a:gd name="T18" fmla="*/ 660 w 670"/>
                <a:gd name="T19" fmla="*/ 367 h 388"/>
                <a:gd name="T20" fmla="*/ 649 w 670"/>
                <a:gd name="T21" fmla="*/ 378 h 388"/>
                <a:gd name="T22" fmla="*/ 635 w 670"/>
                <a:gd name="T23" fmla="*/ 385 h 388"/>
                <a:gd name="T24" fmla="*/ 619 w 670"/>
                <a:gd name="T25" fmla="*/ 388 h 388"/>
                <a:gd name="T26" fmla="*/ 51 w 670"/>
                <a:gd name="T27" fmla="*/ 388 h 388"/>
                <a:gd name="T28" fmla="*/ 35 w 670"/>
                <a:gd name="T29" fmla="*/ 385 h 388"/>
                <a:gd name="T30" fmla="*/ 21 w 670"/>
                <a:gd name="T31" fmla="*/ 378 h 388"/>
                <a:gd name="T32" fmla="*/ 10 w 670"/>
                <a:gd name="T33" fmla="*/ 367 h 388"/>
                <a:gd name="T34" fmla="*/ 2 w 670"/>
                <a:gd name="T35" fmla="*/ 353 h 388"/>
                <a:gd name="T36" fmla="*/ 0 w 670"/>
                <a:gd name="T37" fmla="*/ 337 h 388"/>
                <a:gd name="T38" fmla="*/ 0 w 670"/>
                <a:gd name="T39" fmla="*/ 51 h 388"/>
                <a:gd name="T40" fmla="*/ 2 w 670"/>
                <a:gd name="T41" fmla="*/ 35 h 388"/>
                <a:gd name="T42" fmla="*/ 10 w 670"/>
                <a:gd name="T43" fmla="*/ 21 h 388"/>
                <a:gd name="T44" fmla="*/ 21 w 670"/>
                <a:gd name="T45" fmla="*/ 10 h 388"/>
                <a:gd name="T46" fmla="*/ 35 w 670"/>
                <a:gd name="T47" fmla="*/ 2 h 388"/>
                <a:gd name="T48" fmla="*/ 51 w 670"/>
                <a:gd name="T49"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0" h="388">
                  <a:moveTo>
                    <a:pt x="51" y="0"/>
                  </a:moveTo>
                  <a:lnTo>
                    <a:pt x="619" y="0"/>
                  </a:lnTo>
                  <a:lnTo>
                    <a:pt x="635" y="2"/>
                  </a:lnTo>
                  <a:lnTo>
                    <a:pt x="649" y="10"/>
                  </a:lnTo>
                  <a:lnTo>
                    <a:pt x="660" y="21"/>
                  </a:lnTo>
                  <a:lnTo>
                    <a:pt x="668" y="35"/>
                  </a:lnTo>
                  <a:lnTo>
                    <a:pt x="670" y="51"/>
                  </a:lnTo>
                  <a:lnTo>
                    <a:pt x="670" y="337"/>
                  </a:lnTo>
                  <a:lnTo>
                    <a:pt x="668" y="353"/>
                  </a:lnTo>
                  <a:lnTo>
                    <a:pt x="660" y="367"/>
                  </a:lnTo>
                  <a:lnTo>
                    <a:pt x="649" y="378"/>
                  </a:lnTo>
                  <a:lnTo>
                    <a:pt x="635" y="385"/>
                  </a:lnTo>
                  <a:lnTo>
                    <a:pt x="619" y="388"/>
                  </a:lnTo>
                  <a:lnTo>
                    <a:pt x="51" y="388"/>
                  </a:lnTo>
                  <a:lnTo>
                    <a:pt x="35" y="385"/>
                  </a:lnTo>
                  <a:lnTo>
                    <a:pt x="21" y="378"/>
                  </a:lnTo>
                  <a:lnTo>
                    <a:pt x="10" y="367"/>
                  </a:lnTo>
                  <a:lnTo>
                    <a:pt x="2" y="353"/>
                  </a:lnTo>
                  <a:lnTo>
                    <a:pt x="0" y="337"/>
                  </a:lnTo>
                  <a:lnTo>
                    <a:pt x="0" y="51"/>
                  </a:lnTo>
                  <a:lnTo>
                    <a:pt x="2" y="35"/>
                  </a:lnTo>
                  <a:lnTo>
                    <a:pt x="10" y="21"/>
                  </a:lnTo>
                  <a:lnTo>
                    <a:pt x="21" y="10"/>
                  </a:lnTo>
                  <a:lnTo>
                    <a:pt x="35" y="2"/>
                  </a:lnTo>
                  <a:lnTo>
                    <a:pt x="51"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43" name="Freeform 223">
              <a:extLst>
                <a:ext uri="{FF2B5EF4-FFF2-40B4-BE49-F238E27FC236}">
                  <a16:creationId xmlns:a16="http://schemas.microsoft.com/office/drawing/2014/main" id="{5B5B4DB9-3699-454A-9B4D-58118E9142CA}"/>
                </a:ext>
              </a:extLst>
            </p:cNvPr>
            <p:cNvSpPr>
              <a:spLocks/>
            </p:cNvSpPr>
            <p:nvPr/>
          </p:nvSpPr>
          <p:spPr bwMode="auto">
            <a:xfrm>
              <a:off x="2070" y="1572"/>
              <a:ext cx="13" cy="13"/>
            </a:xfrm>
            <a:custGeom>
              <a:avLst/>
              <a:gdLst>
                <a:gd name="T0" fmla="*/ 51 w 103"/>
                <a:gd name="T1" fmla="*/ 0 h 104"/>
                <a:gd name="T2" fmla="*/ 68 w 103"/>
                <a:gd name="T3" fmla="*/ 3 h 104"/>
                <a:gd name="T4" fmla="*/ 82 w 103"/>
                <a:gd name="T5" fmla="*/ 10 h 104"/>
                <a:gd name="T6" fmla="*/ 93 w 103"/>
                <a:gd name="T7" fmla="*/ 21 h 104"/>
                <a:gd name="T8" fmla="*/ 100 w 103"/>
                <a:gd name="T9" fmla="*/ 35 h 104"/>
                <a:gd name="T10" fmla="*/ 103 w 103"/>
                <a:gd name="T11" fmla="*/ 52 h 104"/>
                <a:gd name="T12" fmla="*/ 100 w 103"/>
                <a:gd name="T13" fmla="*/ 68 h 104"/>
                <a:gd name="T14" fmla="*/ 93 w 103"/>
                <a:gd name="T15" fmla="*/ 82 h 104"/>
                <a:gd name="T16" fmla="*/ 82 w 103"/>
                <a:gd name="T17" fmla="*/ 94 h 104"/>
                <a:gd name="T18" fmla="*/ 68 w 103"/>
                <a:gd name="T19" fmla="*/ 102 h 104"/>
                <a:gd name="T20" fmla="*/ 51 w 103"/>
                <a:gd name="T21" fmla="*/ 104 h 104"/>
                <a:gd name="T22" fmla="*/ 35 w 103"/>
                <a:gd name="T23" fmla="*/ 102 h 104"/>
                <a:gd name="T24" fmla="*/ 21 w 103"/>
                <a:gd name="T25" fmla="*/ 94 h 104"/>
                <a:gd name="T26" fmla="*/ 10 w 103"/>
                <a:gd name="T27" fmla="*/ 82 h 104"/>
                <a:gd name="T28" fmla="*/ 3 w 103"/>
                <a:gd name="T29" fmla="*/ 68 h 104"/>
                <a:gd name="T30" fmla="*/ 0 w 103"/>
                <a:gd name="T31" fmla="*/ 52 h 104"/>
                <a:gd name="T32" fmla="*/ 3 w 103"/>
                <a:gd name="T33" fmla="*/ 35 h 104"/>
                <a:gd name="T34" fmla="*/ 10 w 103"/>
                <a:gd name="T35" fmla="*/ 21 h 104"/>
                <a:gd name="T36" fmla="*/ 21 w 103"/>
                <a:gd name="T37" fmla="*/ 10 h 104"/>
                <a:gd name="T38" fmla="*/ 35 w 103"/>
                <a:gd name="T39" fmla="*/ 3 h 104"/>
                <a:gd name="T40" fmla="*/ 51 w 103"/>
                <a:gd name="T4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104">
                  <a:moveTo>
                    <a:pt x="51" y="0"/>
                  </a:moveTo>
                  <a:lnTo>
                    <a:pt x="68" y="3"/>
                  </a:lnTo>
                  <a:lnTo>
                    <a:pt x="82" y="10"/>
                  </a:lnTo>
                  <a:lnTo>
                    <a:pt x="93" y="21"/>
                  </a:lnTo>
                  <a:lnTo>
                    <a:pt x="100" y="35"/>
                  </a:lnTo>
                  <a:lnTo>
                    <a:pt x="103" y="52"/>
                  </a:lnTo>
                  <a:lnTo>
                    <a:pt x="100" y="68"/>
                  </a:lnTo>
                  <a:lnTo>
                    <a:pt x="93" y="82"/>
                  </a:lnTo>
                  <a:lnTo>
                    <a:pt x="82" y="94"/>
                  </a:lnTo>
                  <a:lnTo>
                    <a:pt x="68" y="102"/>
                  </a:lnTo>
                  <a:lnTo>
                    <a:pt x="51" y="104"/>
                  </a:lnTo>
                  <a:lnTo>
                    <a:pt x="35" y="102"/>
                  </a:lnTo>
                  <a:lnTo>
                    <a:pt x="21" y="94"/>
                  </a:lnTo>
                  <a:lnTo>
                    <a:pt x="10" y="82"/>
                  </a:lnTo>
                  <a:lnTo>
                    <a:pt x="3" y="68"/>
                  </a:lnTo>
                  <a:lnTo>
                    <a:pt x="0" y="52"/>
                  </a:lnTo>
                  <a:lnTo>
                    <a:pt x="3" y="35"/>
                  </a:lnTo>
                  <a:lnTo>
                    <a:pt x="10" y="21"/>
                  </a:lnTo>
                  <a:lnTo>
                    <a:pt x="21" y="10"/>
                  </a:lnTo>
                  <a:lnTo>
                    <a:pt x="35" y="3"/>
                  </a:lnTo>
                  <a:lnTo>
                    <a:pt x="51"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444" name="Group 226">
            <a:extLst>
              <a:ext uri="{FF2B5EF4-FFF2-40B4-BE49-F238E27FC236}">
                <a16:creationId xmlns:a16="http://schemas.microsoft.com/office/drawing/2014/main" id="{57F3AE8E-E3D5-426E-AD34-35C8BCA978C8}"/>
              </a:ext>
            </a:extLst>
          </p:cNvPr>
          <p:cNvGrpSpPr>
            <a:grpSpLocks noChangeAspect="1"/>
          </p:cNvGrpSpPr>
          <p:nvPr/>
        </p:nvGrpSpPr>
        <p:grpSpPr bwMode="auto">
          <a:xfrm>
            <a:off x="4063264" y="2716312"/>
            <a:ext cx="438308" cy="484015"/>
            <a:chOff x="2573" y="1323"/>
            <a:chExt cx="374" cy="413"/>
          </a:xfrm>
        </p:grpSpPr>
        <p:sp>
          <p:nvSpPr>
            <p:cNvPr id="445" name="Freeform 228">
              <a:extLst>
                <a:ext uri="{FF2B5EF4-FFF2-40B4-BE49-F238E27FC236}">
                  <a16:creationId xmlns:a16="http://schemas.microsoft.com/office/drawing/2014/main" id="{4B671002-C436-484F-AA4B-D8CBD0E66970}"/>
                </a:ext>
              </a:extLst>
            </p:cNvPr>
            <p:cNvSpPr>
              <a:spLocks/>
            </p:cNvSpPr>
            <p:nvPr/>
          </p:nvSpPr>
          <p:spPr bwMode="auto">
            <a:xfrm>
              <a:off x="2573" y="1323"/>
              <a:ext cx="187" cy="413"/>
            </a:xfrm>
            <a:custGeom>
              <a:avLst/>
              <a:gdLst>
                <a:gd name="T0" fmla="*/ 1236 w 1497"/>
                <a:gd name="T1" fmla="*/ 12 h 3302"/>
                <a:gd name="T2" fmla="*/ 1368 w 1497"/>
                <a:gd name="T3" fmla="*/ 72 h 3302"/>
                <a:gd name="T4" fmla="*/ 1471 w 1497"/>
                <a:gd name="T5" fmla="*/ 173 h 3302"/>
                <a:gd name="T6" fmla="*/ 1474 w 1497"/>
                <a:gd name="T7" fmla="*/ 3194 h 3302"/>
                <a:gd name="T8" fmla="*/ 1387 w 1497"/>
                <a:gd name="T9" fmla="*/ 3264 h 3302"/>
                <a:gd name="T10" fmla="*/ 1278 w 1497"/>
                <a:gd name="T11" fmla="*/ 3299 h 3302"/>
                <a:gd name="T12" fmla="*/ 1163 w 1497"/>
                <a:gd name="T13" fmla="*/ 3293 h 3302"/>
                <a:gd name="T14" fmla="*/ 1064 w 1497"/>
                <a:gd name="T15" fmla="*/ 3247 h 3302"/>
                <a:gd name="T16" fmla="*/ 986 w 1497"/>
                <a:gd name="T17" fmla="*/ 3169 h 3302"/>
                <a:gd name="T18" fmla="*/ 877 w 1497"/>
                <a:gd name="T19" fmla="*/ 3147 h 3302"/>
                <a:gd name="T20" fmla="*/ 737 w 1497"/>
                <a:gd name="T21" fmla="*/ 3123 h 3302"/>
                <a:gd name="T22" fmla="*/ 618 w 1497"/>
                <a:gd name="T23" fmla="*/ 3055 h 3302"/>
                <a:gd name="T24" fmla="*/ 527 w 1497"/>
                <a:gd name="T25" fmla="*/ 2953 h 3302"/>
                <a:gd name="T26" fmla="*/ 474 w 1497"/>
                <a:gd name="T27" fmla="*/ 2823 h 3302"/>
                <a:gd name="T28" fmla="*/ 372 w 1497"/>
                <a:gd name="T29" fmla="*/ 2767 h 3302"/>
                <a:gd name="T30" fmla="*/ 297 w 1497"/>
                <a:gd name="T31" fmla="*/ 2680 h 3302"/>
                <a:gd name="T32" fmla="*/ 260 w 1497"/>
                <a:gd name="T33" fmla="*/ 2568 h 3302"/>
                <a:gd name="T34" fmla="*/ 269 w 1497"/>
                <a:gd name="T35" fmla="*/ 2444 h 3302"/>
                <a:gd name="T36" fmla="*/ 199 w 1497"/>
                <a:gd name="T37" fmla="*/ 2364 h 3302"/>
                <a:gd name="T38" fmla="*/ 93 w 1497"/>
                <a:gd name="T39" fmla="*/ 2274 h 3302"/>
                <a:gd name="T40" fmla="*/ 24 w 1497"/>
                <a:gd name="T41" fmla="*/ 2153 h 3302"/>
                <a:gd name="T42" fmla="*/ 0 w 1497"/>
                <a:gd name="T43" fmla="*/ 2012 h 3302"/>
                <a:gd name="T44" fmla="*/ 21 w 1497"/>
                <a:gd name="T45" fmla="*/ 1881 h 3302"/>
                <a:gd name="T46" fmla="*/ 80 w 1497"/>
                <a:gd name="T47" fmla="*/ 1766 h 3302"/>
                <a:gd name="T48" fmla="*/ 174 w 1497"/>
                <a:gd name="T49" fmla="*/ 1676 h 3302"/>
                <a:gd name="T50" fmla="*/ 206 w 1497"/>
                <a:gd name="T51" fmla="*/ 1599 h 3302"/>
                <a:gd name="T52" fmla="*/ 230 w 1497"/>
                <a:gd name="T53" fmla="*/ 1492 h 3302"/>
                <a:gd name="T54" fmla="*/ 174 w 1497"/>
                <a:gd name="T55" fmla="*/ 1370 h 3302"/>
                <a:gd name="T56" fmla="*/ 155 w 1497"/>
                <a:gd name="T57" fmla="*/ 1239 h 3302"/>
                <a:gd name="T58" fmla="*/ 175 w 1497"/>
                <a:gd name="T59" fmla="*/ 1102 h 3302"/>
                <a:gd name="T60" fmla="*/ 233 w 1497"/>
                <a:gd name="T61" fmla="*/ 980 h 3302"/>
                <a:gd name="T62" fmla="*/ 326 w 1497"/>
                <a:gd name="T63" fmla="*/ 878 h 3302"/>
                <a:gd name="T64" fmla="*/ 364 w 1497"/>
                <a:gd name="T65" fmla="*/ 791 h 3302"/>
                <a:gd name="T66" fmla="*/ 397 w 1497"/>
                <a:gd name="T67" fmla="*/ 696 h 3302"/>
                <a:gd name="T68" fmla="*/ 464 w 1497"/>
                <a:gd name="T69" fmla="*/ 620 h 3302"/>
                <a:gd name="T70" fmla="*/ 474 w 1497"/>
                <a:gd name="T71" fmla="*/ 528 h 3302"/>
                <a:gd name="T72" fmla="*/ 525 w 1497"/>
                <a:gd name="T73" fmla="*/ 405 h 3302"/>
                <a:gd name="T74" fmla="*/ 612 w 1497"/>
                <a:gd name="T75" fmla="*/ 303 h 3302"/>
                <a:gd name="T76" fmla="*/ 726 w 1497"/>
                <a:gd name="T77" fmla="*/ 235 h 3302"/>
                <a:gd name="T78" fmla="*/ 821 w 1497"/>
                <a:gd name="T79" fmla="*/ 146 h 3302"/>
                <a:gd name="T80" fmla="*/ 922 w 1497"/>
                <a:gd name="T81" fmla="*/ 60 h 3302"/>
                <a:gd name="T82" fmla="*/ 1045 w 1497"/>
                <a:gd name="T83" fmla="*/ 10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7" h="3302">
                  <a:moveTo>
                    <a:pt x="1135" y="0"/>
                  </a:moveTo>
                  <a:lnTo>
                    <a:pt x="1187" y="3"/>
                  </a:lnTo>
                  <a:lnTo>
                    <a:pt x="1236" y="12"/>
                  </a:lnTo>
                  <a:lnTo>
                    <a:pt x="1282" y="27"/>
                  </a:lnTo>
                  <a:lnTo>
                    <a:pt x="1327" y="47"/>
                  </a:lnTo>
                  <a:lnTo>
                    <a:pt x="1368" y="72"/>
                  </a:lnTo>
                  <a:lnTo>
                    <a:pt x="1407" y="101"/>
                  </a:lnTo>
                  <a:lnTo>
                    <a:pt x="1441" y="136"/>
                  </a:lnTo>
                  <a:lnTo>
                    <a:pt x="1471" y="173"/>
                  </a:lnTo>
                  <a:lnTo>
                    <a:pt x="1497" y="214"/>
                  </a:lnTo>
                  <a:lnTo>
                    <a:pt x="1497" y="3163"/>
                  </a:lnTo>
                  <a:lnTo>
                    <a:pt x="1474" y="3194"/>
                  </a:lnTo>
                  <a:lnTo>
                    <a:pt x="1448" y="3220"/>
                  </a:lnTo>
                  <a:lnTo>
                    <a:pt x="1419" y="3244"/>
                  </a:lnTo>
                  <a:lnTo>
                    <a:pt x="1387" y="3264"/>
                  </a:lnTo>
                  <a:lnTo>
                    <a:pt x="1353" y="3280"/>
                  </a:lnTo>
                  <a:lnTo>
                    <a:pt x="1316" y="3292"/>
                  </a:lnTo>
                  <a:lnTo>
                    <a:pt x="1278" y="3299"/>
                  </a:lnTo>
                  <a:lnTo>
                    <a:pt x="1239" y="3302"/>
                  </a:lnTo>
                  <a:lnTo>
                    <a:pt x="1201" y="3300"/>
                  </a:lnTo>
                  <a:lnTo>
                    <a:pt x="1163" y="3293"/>
                  </a:lnTo>
                  <a:lnTo>
                    <a:pt x="1128" y="3282"/>
                  </a:lnTo>
                  <a:lnTo>
                    <a:pt x="1095" y="3266"/>
                  </a:lnTo>
                  <a:lnTo>
                    <a:pt x="1064" y="3247"/>
                  </a:lnTo>
                  <a:lnTo>
                    <a:pt x="1035" y="3225"/>
                  </a:lnTo>
                  <a:lnTo>
                    <a:pt x="1009" y="3199"/>
                  </a:lnTo>
                  <a:lnTo>
                    <a:pt x="986" y="3169"/>
                  </a:lnTo>
                  <a:lnTo>
                    <a:pt x="967" y="3137"/>
                  </a:lnTo>
                  <a:lnTo>
                    <a:pt x="922" y="3144"/>
                  </a:lnTo>
                  <a:lnTo>
                    <a:pt x="877" y="3147"/>
                  </a:lnTo>
                  <a:lnTo>
                    <a:pt x="829" y="3144"/>
                  </a:lnTo>
                  <a:lnTo>
                    <a:pt x="783" y="3136"/>
                  </a:lnTo>
                  <a:lnTo>
                    <a:pt x="737" y="3123"/>
                  </a:lnTo>
                  <a:lnTo>
                    <a:pt x="695" y="3105"/>
                  </a:lnTo>
                  <a:lnTo>
                    <a:pt x="655" y="3082"/>
                  </a:lnTo>
                  <a:lnTo>
                    <a:pt x="618" y="3055"/>
                  </a:lnTo>
                  <a:lnTo>
                    <a:pt x="584" y="3025"/>
                  </a:lnTo>
                  <a:lnTo>
                    <a:pt x="554" y="2990"/>
                  </a:lnTo>
                  <a:lnTo>
                    <a:pt x="527" y="2953"/>
                  </a:lnTo>
                  <a:lnTo>
                    <a:pt x="504" y="2912"/>
                  </a:lnTo>
                  <a:lnTo>
                    <a:pt x="487" y="2868"/>
                  </a:lnTo>
                  <a:lnTo>
                    <a:pt x="474" y="2823"/>
                  </a:lnTo>
                  <a:lnTo>
                    <a:pt x="437" y="2809"/>
                  </a:lnTo>
                  <a:lnTo>
                    <a:pt x="403" y="2790"/>
                  </a:lnTo>
                  <a:lnTo>
                    <a:pt x="372" y="2767"/>
                  </a:lnTo>
                  <a:lnTo>
                    <a:pt x="343" y="2741"/>
                  </a:lnTo>
                  <a:lnTo>
                    <a:pt x="318" y="2712"/>
                  </a:lnTo>
                  <a:lnTo>
                    <a:pt x="297" y="2680"/>
                  </a:lnTo>
                  <a:lnTo>
                    <a:pt x="280" y="2644"/>
                  </a:lnTo>
                  <a:lnTo>
                    <a:pt x="268" y="2607"/>
                  </a:lnTo>
                  <a:lnTo>
                    <a:pt x="260" y="2568"/>
                  </a:lnTo>
                  <a:lnTo>
                    <a:pt x="258" y="2528"/>
                  </a:lnTo>
                  <a:lnTo>
                    <a:pt x="260" y="2486"/>
                  </a:lnTo>
                  <a:lnTo>
                    <a:pt x="269" y="2444"/>
                  </a:lnTo>
                  <a:lnTo>
                    <a:pt x="284" y="2404"/>
                  </a:lnTo>
                  <a:lnTo>
                    <a:pt x="240" y="2386"/>
                  </a:lnTo>
                  <a:lnTo>
                    <a:pt x="199" y="2364"/>
                  </a:lnTo>
                  <a:lnTo>
                    <a:pt x="160" y="2338"/>
                  </a:lnTo>
                  <a:lnTo>
                    <a:pt x="126" y="2308"/>
                  </a:lnTo>
                  <a:lnTo>
                    <a:pt x="93" y="2274"/>
                  </a:lnTo>
                  <a:lnTo>
                    <a:pt x="66" y="2237"/>
                  </a:lnTo>
                  <a:lnTo>
                    <a:pt x="43" y="2196"/>
                  </a:lnTo>
                  <a:lnTo>
                    <a:pt x="24" y="2153"/>
                  </a:lnTo>
                  <a:lnTo>
                    <a:pt x="11" y="2108"/>
                  </a:lnTo>
                  <a:lnTo>
                    <a:pt x="2" y="2061"/>
                  </a:lnTo>
                  <a:lnTo>
                    <a:pt x="0" y="2012"/>
                  </a:lnTo>
                  <a:lnTo>
                    <a:pt x="2" y="1968"/>
                  </a:lnTo>
                  <a:lnTo>
                    <a:pt x="9" y="1924"/>
                  </a:lnTo>
                  <a:lnTo>
                    <a:pt x="21" y="1881"/>
                  </a:lnTo>
                  <a:lnTo>
                    <a:pt x="37" y="1841"/>
                  </a:lnTo>
                  <a:lnTo>
                    <a:pt x="56" y="1802"/>
                  </a:lnTo>
                  <a:lnTo>
                    <a:pt x="80" y="1766"/>
                  </a:lnTo>
                  <a:lnTo>
                    <a:pt x="109" y="1733"/>
                  </a:lnTo>
                  <a:lnTo>
                    <a:pt x="140" y="1703"/>
                  </a:lnTo>
                  <a:lnTo>
                    <a:pt x="174" y="1676"/>
                  </a:lnTo>
                  <a:lnTo>
                    <a:pt x="211" y="1651"/>
                  </a:lnTo>
                  <a:lnTo>
                    <a:pt x="207" y="1625"/>
                  </a:lnTo>
                  <a:lnTo>
                    <a:pt x="206" y="1599"/>
                  </a:lnTo>
                  <a:lnTo>
                    <a:pt x="209" y="1562"/>
                  </a:lnTo>
                  <a:lnTo>
                    <a:pt x="217" y="1526"/>
                  </a:lnTo>
                  <a:lnTo>
                    <a:pt x="230" y="1492"/>
                  </a:lnTo>
                  <a:lnTo>
                    <a:pt x="207" y="1453"/>
                  </a:lnTo>
                  <a:lnTo>
                    <a:pt x="189" y="1413"/>
                  </a:lnTo>
                  <a:lnTo>
                    <a:pt x="174" y="1370"/>
                  </a:lnTo>
                  <a:lnTo>
                    <a:pt x="163" y="1327"/>
                  </a:lnTo>
                  <a:lnTo>
                    <a:pt x="157" y="1283"/>
                  </a:lnTo>
                  <a:lnTo>
                    <a:pt x="155" y="1239"/>
                  </a:lnTo>
                  <a:lnTo>
                    <a:pt x="157" y="1192"/>
                  </a:lnTo>
                  <a:lnTo>
                    <a:pt x="164" y="1147"/>
                  </a:lnTo>
                  <a:lnTo>
                    <a:pt x="175" y="1102"/>
                  </a:lnTo>
                  <a:lnTo>
                    <a:pt x="191" y="1059"/>
                  </a:lnTo>
                  <a:lnTo>
                    <a:pt x="210" y="1018"/>
                  </a:lnTo>
                  <a:lnTo>
                    <a:pt x="233" y="980"/>
                  </a:lnTo>
                  <a:lnTo>
                    <a:pt x="260" y="943"/>
                  </a:lnTo>
                  <a:lnTo>
                    <a:pt x="291" y="910"/>
                  </a:lnTo>
                  <a:lnTo>
                    <a:pt x="326" y="878"/>
                  </a:lnTo>
                  <a:lnTo>
                    <a:pt x="363" y="851"/>
                  </a:lnTo>
                  <a:lnTo>
                    <a:pt x="361" y="825"/>
                  </a:lnTo>
                  <a:lnTo>
                    <a:pt x="364" y="791"/>
                  </a:lnTo>
                  <a:lnTo>
                    <a:pt x="370" y="758"/>
                  </a:lnTo>
                  <a:lnTo>
                    <a:pt x="382" y="726"/>
                  </a:lnTo>
                  <a:lnTo>
                    <a:pt x="397" y="696"/>
                  </a:lnTo>
                  <a:lnTo>
                    <a:pt x="416" y="669"/>
                  </a:lnTo>
                  <a:lnTo>
                    <a:pt x="438" y="643"/>
                  </a:lnTo>
                  <a:lnTo>
                    <a:pt x="464" y="620"/>
                  </a:lnTo>
                  <a:lnTo>
                    <a:pt x="464" y="619"/>
                  </a:lnTo>
                  <a:lnTo>
                    <a:pt x="467" y="573"/>
                  </a:lnTo>
                  <a:lnTo>
                    <a:pt x="474" y="528"/>
                  </a:lnTo>
                  <a:lnTo>
                    <a:pt x="487" y="485"/>
                  </a:lnTo>
                  <a:lnTo>
                    <a:pt x="503" y="444"/>
                  </a:lnTo>
                  <a:lnTo>
                    <a:pt x="525" y="405"/>
                  </a:lnTo>
                  <a:lnTo>
                    <a:pt x="551" y="367"/>
                  </a:lnTo>
                  <a:lnTo>
                    <a:pt x="579" y="334"/>
                  </a:lnTo>
                  <a:lnTo>
                    <a:pt x="612" y="303"/>
                  </a:lnTo>
                  <a:lnTo>
                    <a:pt x="647" y="277"/>
                  </a:lnTo>
                  <a:lnTo>
                    <a:pt x="685" y="254"/>
                  </a:lnTo>
                  <a:lnTo>
                    <a:pt x="726" y="235"/>
                  </a:lnTo>
                  <a:lnTo>
                    <a:pt x="771" y="221"/>
                  </a:lnTo>
                  <a:lnTo>
                    <a:pt x="794" y="182"/>
                  </a:lnTo>
                  <a:lnTo>
                    <a:pt x="821" y="146"/>
                  </a:lnTo>
                  <a:lnTo>
                    <a:pt x="851" y="113"/>
                  </a:lnTo>
                  <a:lnTo>
                    <a:pt x="885" y="85"/>
                  </a:lnTo>
                  <a:lnTo>
                    <a:pt x="922" y="60"/>
                  </a:lnTo>
                  <a:lnTo>
                    <a:pt x="961" y="39"/>
                  </a:lnTo>
                  <a:lnTo>
                    <a:pt x="1003" y="22"/>
                  </a:lnTo>
                  <a:lnTo>
                    <a:pt x="1045" y="10"/>
                  </a:lnTo>
                  <a:lnTo>
                    <a:pt x="1090" y="3"/>
                  </a:lnTo>
                  <a:lnTo>
                    <a:pt x="1135" y="0"/>
                  </a:lnTo>
                  <a:close/>
                </a:path>
              </a:pathLst>
            </a:custGeom>
            <a:solidFill>
              <a:srgbClr val="FFE1B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46" name="Freeform 229">
              <a:extLst>
                <a:ext uri="{FF2B5EF4-FFF2-40B4-BE49-F238E27FC236}">
                  <a16:creationId xmlns:a16="http://schemas.microsoft.com/office/drawing/2014/main" id="{349B45F7-7F16-44C4-93D4-CD17C6B131BB}"/>
                </a:ext>
              </a:extLst>
            </p:cNvPr>
            <p:cNvSpPr>
              <a:spLocks/>
            </p:cNvSpPr>
            <p:nvPr/>
          </p:nvSpPr>
          <p:spPr bwMode="auto">
            <a:xfrm>
              <a:off x="2683" y="1478"/>
              <a:ext cx="90" cy="52"/>
            </a:xfrm>
            <a:custGeom>
              <a:avLst/>
              <a:gdLst>
                <a:gd name="T0" fmla="*/ 89 w 723"/>
                <a:gd name="T1" fmla="*/ 2 h 412"/>
                <a:gd name="T2" fmla="*/ 160 w 723"/>
                <a:gd name="T3" fmla="*/ 23 h 412"/>
                <a:gd name="T4" fmla="*/ 232 w 723"/>
                <a:gd name="T5" fmla="*/ 23 h 412"/>
                <a:gd name="T6" fmla="*/ 318 w 723"/>
                <a:gd name="T7" fmla="*/ 2 h 412"/>
                <a:gd name="T8" fmla="*/ 407 w 723"/>
                <a:gd name="T9" fmla="*/ 2 h 412"/>
                <a:gd name="T10" fmla="*/ 492 w 723"/>
                <a:gd name="T11" fmla="*/ 24 h 412"/>
                <a:gd name="T12" fmla="*/ 568 w 723"/>
                <a:gd name="T13" fmla="*/ 64 h 412"/>
                <a:gd name="T14" fmla="*/ 632 w 723"/>
                <a:gd name="T15" fmla="*/ 120 h 412"/>
                <a:gd name="T16" fmla="*/ 680 w 723"/>
                <a:gd name="T17" fmla="*/ 191 h 412"/>
                <a:gd name="T18" fmla="*/ 712 w 723"/>
                <a:gd name="T19" fmla="*/ 272 h 412"/>
                <a:gd name="T20" fmla="*/ 723 w 723"/>
                <a:gd name="T21" fmla="*/ 360 h 412"/>
                <a:gd name="T22" fmla="*/ 713 w 723"/>
                <a:gd name="T23" fmla="*/ 391 h 412"/>
                <a:gd name="T24" fmla="*/ 687 w 723"/>
                <a:gd name="T25" fmla="*/ 409 h 412"/>
                <a:gd name="T26" fmla="*/ 655 w 723"/>
                <a:gd name="T27" fmla="*/ 409 h 412"/>
                <a:gd name="T28" fmla="*/ 630 w 723"/>
                <a:gd name="T29" fmla="*/ 391 h 412"/>
                <a:gd name="T30" fmla="*/ 620 w 723"/>
                <a:gd name="T31" fmla="*/ 360 h 412"/>
                <a:gd name="T32" fmla="*/ 609 w 723"/>
                <a:gd name="T33" fmla="*/ 286 h 412"/>
                <a:gd name="T34" fmla="*/ 578 w 723"/>
                <a:gd name="T35" fmla="*/ 220 h 412"/>
                <a:gd name="T36" fmla="*/ 531 w 723"/>
                <a:gd name="T37" fmla="*/ 166 h 412"/>
                <a:gd name="T38" fmla="*/ 470 w 723"/>
                <a:gd name="T39" fmla="*/ 126 h 412"/>
                <a:gd name="T40" fmla="*/ 400 w 723"/>
                <a:gd name="T41" fmla="*/ 105 h 412"/>
                <a:gd name="T42" fmla="*/ 324 w 723"/>
                <a:gd name="T43" fmla="*/ 105 h 412"/>
                <a:gd name="T44" fmla="*/ 250 w 723"/>
                <a:gd name="T45" fmla="*/ 127 h 412"/>
                <a:gd name="T46" fmla="*/ 205 w 723"/>
                <a:gd name="T47" fmla="*/ 152 h 412"/>
                <a:gd name="T48" fmla="*/ 179 w 723"/>
                <a:gd name="T49" fmla="*/ 154 h 412"/>
                <a:gd name="T50" fmla="*/ 154 w 723"/>
                <a:gd name="T51" fmla="*/ 142 h 412"/>
                <a:gd name="T52" fmla="*/ 130 w 723"/>
                <a:gd name="T53" fmla="*/ 124 h 412"/>
                <a:gd name="T54" fmla="*/ 96 w 723"/>
                <a:gd name="T55" fmla="*/ 109 h 412"/>
                <a:gd name="T56" fmla="*/ 52 w 723"/>
                <a:gd name="T57" fmla="*/ 102 h 412"/>
                <a:gd name="T58" fmla="*/ 21 w 723"/>
                <a:gd name="T59" fmla="*/ 92 h 412"/>
                <a:gd name="T60" fmla="*/ 3 w 723"/>
                <a:gd name="T61" fmla="*/ 67 h 412"/>
                <a:gd name="T62" fmla="*/ 3 w 723"/>
                <a:gd name="T63" fmla="*/ 35 h 412"/>
                <a:gd name="T64" fmla="*/ 21 w 723"/>
                <a:gd name="T65" fmla="*/ 9 h 412"/>
                <a:gd name="T66" fmla="*/ 52 w 723"/>
                <a:gd name="T6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3" h="412">
                  <a:moveTo>
                    <a:pt x="52" y="0"/>
                  </a:moveTo>
                  <a:lnTo>
                    <a:pt x="89" y="2"/>
                  </a:lnTo>
                  <a:lnTo>
                    <a:pt x="125" y="10"/>
                  </a:lnTo>
                  <a:lnTo>
                    <a:pt x="160" y="23"/>
                  </a:lnTo>
                  <a:lnTo>
                    <a:pt x="192" y="42"/>
                  </a:lnTo>
                  <a:lnTo>
                    <a:pt x="232" y="23"/>
                  </a:lnTo>
                  <a:lnTo>
                    <a:pt x="274" y="10"/>
                  </a:lnTo>
                  <a:lnTo>
                    <a:pt x="318" y="2"/>
                  </a:lnTo>
                  <a:lnTo>
                    <a:pt x="362" y="0"/>
                  </a:lnTo>
                  <a:lnTo>
                    <a:pt x="407" y="2"/>
                  </a:lnTo>
                  <a:lnTo>
                    <a:pt x="450" y="11"/>
                  </a:lnTo>
                  <a:lnTo>
                    <a:pt x="492" y="24"/>
                  </a:lnTo>
                  <a:lnTo>
                    <a:pt x="532" y="42"/>
                  </a:lnTo>
                  <a:lnTo>
                    <a:pt x="568" y="64"/>
                  </a:lnTo>
                  <a:lnTo>
                    <a:pt x="602" y="90"/>
                  </a:lnTo>
                  <a:lnTo>
                    <a:pt x="632" y="120"/>
                  </a:lnTo>
                  <a:lnTo>
                    <a:pt x="658" y="154"/>
                  </a:lnTo>
                  <a:lnTo>
                    <a:pt x="680" y="191"/>
                  </a:lnTo>
                  <a:lnTo>
                    <a:pt x="698" y="230"/>
                  </a:lnTo>
                  <a:lnTo>
                    <a:pt x="712" y="272"/>
                  </a:lnTo>
                  <a:lnTo>
                    <a:pt x="720" y="315"/>
                  </a:lnTo>
                  <a:lnTo>
                    <a:pt x="723" y="360"/>
                  </a:lnTo>
                  <a:lnTo>
                    <a:pt x="720" y="376"/>
                  </a:lnTo>
                  <a:lnTo>
                    <a:pt x="713" y="391"/>
                  </a:lnTo>
                  <a:lnTo>
                    <a:pt x="702" y="402"/>
                  </a:lnTo>
                  <a:lnTo>
                    <a:pt x="687" y="409"/>
                  </a:lnTo>
                  <a:lnTo>
                    <a:pt x="671" y="412"/>
                  </a:lnTo>
                  <a:lnTo>
                    <a:pt x="655" y="409"/>
                  </a:lnTo>
                  <a:lnTo>
                    <a:pt x="641" y="402"/>
                  </a:lnTo>
                  <a:lnTo>
                    <a:pt x="630" y="391"/>
                  </a:lnTo>
                  <a:lnTo>
                    <a:pt x="622" y="376"/>
                  </a:lnTo>
                  <a:lnTo>
                    <a:pt x="620" y="360"/>
                  </a:lnTo>
                  <a:lnTo>
                    <a:pt x="617" y="322"/>
                  </a:lnTo>
                  <a:lnTo>
                    <a:pt x="609" y="286"/>
                  </a:lnTo>
                  <a:lnTo>
                    <a:pt x="596" y="252"/>
                  </a:lnTo>
                  <a:lnTo>
                    <a:pt x="578" y="220"/>
                  </a:lnTo>
                  <a:lnTo>
                    <a:pt x="557" y="192"/>
                  </a:lnTo>
                  <a:lnTo>
                    <a:pt x="531" y="166"/>
                  </a:lnTo>
                  <a:lnTo>
                    <a:pt x="502" y="144"/>
                  </a:lnTo>
                  <a:lnTo>
                    <a:pt x="470" y="126"/>
                  </a:lnTo>
                  <a:lnTo>
                    <a:pt x="436" y="113"/>
                  </a:lnTo>
                  <a:lnTo>
                    <a:pt x="400" y="105"/>
                  </a:lnTo>
                  <a:lnTo>
                    <a:pt x="362" y="102"/>
                  </a:lnTo>
                  <a:lnTo>
                    <a:pt x="324" y="105"/>
                  </a:lnTo>
                  <a:lnTo>
                    <a:pt x="286" y="113"/>
                  </a:lnTo>
                  <a:lnTo>
                    <a:pt x="250" y="127"/>
                  </a:lnTo>
                  <a:lnTo>
                    <a:pt x="217" y="146"/>
                  </a:lnTo>
                  <a:lnTo>
                    <a:pt x="205" y="152"/>
                  </a:lnTo>
                  <a:lnTo>
                    <a:pt x="192" y="155"/>
                  </a:lnTo>
                  <a:lnTo>
                    <a:pt x="179" y="154"/>
                  </a:lnTo>
                  <a:lnTo>
                    <a:pt x="166" y="150"/>
                  </a:lnTo>
                  <a:lnTo>
                    <a:pt x="154" y="142"/>
                  </a:lnTo>
                  <a:lnTo>
                    <a:pt x="143" y="133"/>
                  </a:lnTo>
                  <a:lnTo>
                    <a:pt x="130" y="124"/>
                  </a:lnTo>
                  <a:lnTo>
                    <a:pt x="114" y="115"/>
                  </a:lnTo>
                  <a:lnTo>
                    <a:pt x="96" y="109"/>
                  </a:lnTo>
                  <a:lnTo>
                    <a:pt x="74" y="104"/>
                  </a:lnTo>
                  <a:lnTo>
                    <a:pt x="52" y="102"/>
                  </a:lnTo>
                  <a:lnTo>
                    <a:pt x="35" y="100"/>
                  </a:lnTo>
                  <a:lnTo>
                    <a:pt x="21" y="92"/>
                  </a:lnTo>
                  <a:lnTo>
                    <a:pt x="10" y="81"/>
                  </a:lnTo>
                  <a:lnTo>
                    <a:pt x="3" y="67"/>
                  </a:lnTo>
                  <a:lnTo>
                    <a:pt x="0" y="51"/>
                  </a:lnTo>
                  <a:lnTo>
                    <a:pt x="3" y="35"/>
                  </a:lnTo>
                  <a:lnTo>
                    <a:pt x="10" y="21"/>
                  </a:lnTo>
                  <a:lnTo>
                    <a:pt x="21" y="9"/>
                  </a:lnTo>
                  <a:lnTo>
                    <a:pt x="35" y="2"/>
                  </a:lnTo>
                  <a:lnTo>
                    <a:pt x="52" y="0"/>
                  </a:lnTo>
                  <a:close/>
                </a:path>
              </a:pathLst>
            </a:custGeom>
            <a:solidFill>
              <a:srgbClr val="FFB98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47" name="Freeform 230">
              <a:extLst>
                <a:ext uri="{FF2B5EF4-FFF2-40B4-BE49-F238E27FC236}">
                  <a16:creationId xmlns:a16="http://schemas.microsoft.com/office/drawing/2014/main" id="{5F2F8199-8540-4B4A-91CD-5190C1689DD8}"/>
                </a:ext>
              </a:extLst>
            </p:cNvPr>
            <p:cNvSpPr>
              <a:spLocks/>
            </p:cNvSpPr>
            <p:nvPr/>
          </p:nvSpPr>
          <p:spPr bwMode="auto">
            <a:xfrm>
              <a:off x="2618" y="1407"/>
              <a:ext cx="84" cy="31"/>
            </a:xfrm>
            <a:custGeom>
              <a:avLst/>
              <a:gdLst>
                <a:gd name="T0" fmla="*/ 258 w 671"/>
                <a:gd name="T1" fmla="*/ 0 h 250"/>
                <a:gd name="T2" fmla="*/ 314 w 671"/>
                <a:gd name="T3" fmla="*/ 3 h 250"/>
                <a:gd name="T4" fmla="*/ 368 w 671"/>
                <a:gd name="T5" fmla="*/ 11 h 250"/>
                <a:gd name="T6" fmla="*/ 422 w 671"/>
                <a:gd name="T7" fmla="*/ 24 h 250"/>
                <a:gd name="T8" fmla="*/ 473 w 671"/>
                <a:gd name="T9" fmla="*/ 42 h 250"/>
                <a:gd name="T10" fmla="*/ 522 w 671"/>
                <a:gd name="T11" fmla="*/ 65 h 250"/>
                <a:gd name="T12" fmla="*/ 569 w 671"/>
                <a:gd name="T13" fmla="*/ 93 h 250"/>
                <a:gd name="T14" fmla="*/ 615 w 671"/>
                <a:gd name="T15" fmla="*/ 125 h 250"/>
                <a:gd name="T16" fmla="*/ 656 w 671"/>
                <a:gd name="T17" fmla="*/ 162 h 250"/>
                <a:gd name="T18" fmla="*/ 666 w 671"/>
                <a:gd name="T19" fmla="*/ 175 h 250"/>
                <a:gd name="T20" fmla="*/ 671 w 671"/>
                <a:gd name="T21" fmla="*/ 190 h 250"/>
                <a:gd name="T22" fmla="*/ 671 w 671"/>
                <a:gd name="T23" fmla="*/ 206 h 250"/>
                <a:gd name="T24" fmla="*/ 666 w 671"/>
                <a:gd name="T25" fmla="*/ 222 h 250"/>
                <a:gd name="T26" fmla="*/ 657 w 671"/>
                <a:gd name="T27" fmla="*/ 236 h 250"/>
                <a:gd name="T28" fmla="*/ 643 w 671"/>
                <a:gd name="T29" fmla="*/ 245 h 250"/>
                <a:gd name="T30" fmla="*/ 628 w 671"/>
                <a:gd name="T31" fmla="*/ 250 h 250"/>
                <a:gd name="T32" fmla="*/ 613 w 671"/>
                <a:gd name="T33" fmla="*/ 250 h 250"/>
                <a:gd name="T34" fmla="*/ 596 w 671"/>
                <a:gd name="T35" fmla="*/ 246 h 250"/>
                <a:gd name="T36" fmla="*/ 583 w 671"/>
                <a:gd name="T37" fmla="*/ 236 h 250"/>
                <a:gd name="T38" fmla="*/ 549 w 671"/>
                <a:gd name="T39" fmla="*/ 205 h 250"/>
                <a:gd name="T40" fmla="*/ 513 w 671"/>
                <a:gd name="T41" fmla="*/ 179 h 250"/>
                <a:gd name="T42" fmla="*/ 475 w 671"/>
                <a:gd name="T43" fmla="*/ 156 h 250"/>
                <a:gd name="T44" fmla="*/ 434 w 671"/>
                <a:gd name="T45" fmla="*/ 137 h 250"/>
                <a:gd name="T46" fmla="*/ 392 w 671"/>
                <a:gd name="T47" fmla="*/ 122 h 250"/>
                <a:gd name="T48" fmla="*/ 348 w 671"/>
                <a:gd name="T49" fmla="*/ 112 h 250"/>
                <a:gd name="T50" fmla="*/ 304 w 671"/>
                <a:gd name="T51" fmla="*/ 105 h 250"/>
                <a:gd name="T52" fmla="*/ 258 w 671"/>
                <a:gd name="T53" fmla="*/ 103 h 250"/>
                <a:gd name="T54" fmla="*/ 211 w 671"/>
                <a:gd name="T55" fmla="*/ 105 h 250"/>
                <a:gd name="T56" fmla="*/ 165 w 671"/>
                <a:gd name="T57" fmla="*/ 112 h 250"/>
                <a:gd name="T58" fmla="*/ 121 w 671"/>
                <a:gd name="T59" fmla="*/ 124 h 250"/>
                <a:gd name="T60" fmla="*/ 78 w 671"/>
                <a:gd name="T61" fmla="*/ 139 h 250"/>
                <a:gd name="T62" fmla="*/ 38 w 671"/>
                <a:gd name="T63" fmla="*/ 158 h 250"/>
                <a:gd name="T64" fmla="*/ 0 w 671"/>
                <a:gd name="T65" fmla="*/ 181 h 250"/>
                <a:gd name="T66" fmla="*/ 2 w 671"/>
                <a:gd name="T67" fmla="*/ 180 h 250"/>
                <a:gd name="T68" fmla="*/ 0 w 671"/>
                <a:gd name="T69" fmla="*/ 154 h 250"/>
                <a:gd name="T70" fmla="*/ 3 w 671"/>
                <a:gd name="T71" fmla="*/ 119 h 250"/>
                <a:gd name="T72" fmla="*/ 10 w 671"/>
                <a:gd name="T73" fmla="*/ 85 h 250"/>
                <a:gd name="T74" fmla="*/ 22 w 671"/>
                <a:gd name="T75" fmla="*/ 52 h 250"/>
                <a:gd name="T76" fmla="*/ 66 w 671"/>
                <a:gd name="T77" fmla="*/ 34 h 250"/>
                <a:gd name="T78" fmla="*/ 112 w 671"/>
                <a:gd name="T79" fmla="*/ 20 h 250"/>
                <a:gd name="T80" fmla="*/ 159 w 671"/>
                <a:gd name="T81" fmla="*/ 9 h 250"/>
                <a:gd name="T82" fmla="*/ 208 w 671"/>
                <a:gd name="T83" fmla="*/ 2 h 250"/>
                <a:gd name="T84" fmla="*/ 258 w 671"/>
                <a:gd name="T8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1" h="250">
                  <a:moveTo>
                    <a:pt x="258" y="0"/>
                  </a:moveTo>
                  <a:lnTo>
                    <a:pt x="314" y="3"/>
                  </a:lnTo>
                  <a:lnTo>
                    <a:pt x="368" y="11"/>
                  </a:lnTo>
                  <a:lnTo>
                    <a:pt x="422" y="24"/>
                  </a:lnTo>
                  <a:lnTo>
                    <a:pt x="473" y="42"/>
                  </a:lnTo>
                  <a:lnTo>
                    <a:pt x="522" y="65"/>
                  </a:lnTo>
                  <a:lnTo>
                    <a:pt x="569" y="93"/>
                  </a:lnTo>
                  <a:lnTo>
                    <a:pt x="615" y="125"/>
                  </a:lnTo>
                  <a:lnTo>
                    <a:pt x="656" y="162"/>
                  </a:lnTo>
                  <a:lnTo>
                    <a:pt x="666" y="175"/>
                  </a:lnTo>
                  <a:lnTo>
                    <a:pt x="671" y="190"/>
                  </a:lnTo>
                  <a:lnTo>
                    <a:pt x="671" y="206"/>
                  </a:lnTo>
                  <a:lnTo>
                    <a:pt x="666" y="222"/>
                  </a:lnTo>
                  <a:lnTo>
                    <a:pt x="657" y="236"/>
                  </a:lnTo>
                  <a:lnTo>
                    <a:pt x="643" y="245"/>
                  </a:lnTo>
                  <a:lnTo>
                    <a:pt x="628" y="250"/>
                  </a:lnTo>
                  <a:lnTo>
                    <a:pt x="613" y="250"/>
                  </a:lnTo>
                  <a:lnTo>
                    <a:pt x="596" y="246"/>
                  </a:lnTo>
                  <a:lnTo>
                    <a:pt x="583" y="236"/>
                  </a:lnTo>
                  <a:lnTo>
                    <a:pt x="549" y="205"/>
                  </a:lnTo>
                  <a:lnTo>
                    <a:pt x="513" y="179"/>
                  </a:lnTo>
                  <a:lnTo>
                    <a:pt x="475" y="156"/>
                  </a:lnTo>
                  <a:lnTo>
                    <a:pt x="434" y="137"/>
                  </a:lnTo>
                  <a:lnTo>
                    <a:pt x="392" y="122"/>
                  </a:lnTo>
                  <a:lnTo>
                    <a:pt x="348" y="112"/>
                  </a:lnTo>
                  <a:lnTo>
                    <a:pt x="304" y="105"/>
                  </a:lnTo>
                  <a:lnTo>
                    <a:pt x="258" y="103"/>
                  </a:lnTo>
                  <a:lnTo>
                    <a:pt x="211" y="105"/>
                  </a:lnTo>
                  <a:lnTo>
                    <a:pt x="165" y="112"/>
                  </a:lnTo>
                  <a:lnTo>
                    <a:pt x="121" y="124"/>
                  </a:lnTo>
                  <a:lnTo>
                    <a:pt x="78" y="139"/>
                  </a:lnTo>
                  <a:lnTo>
                    <a:pt x="38" y="158"/>
                  </a:lnTo>
                  <a:lnTo>
                    <a:pt x="0" y="181"/>
                  </a:lnTo>
                  <a:lnTo>
                    <a:pt x="2" y="180"/>
                  </a:lnTo>
                  <a:lnTo>
                    <a:pt x="0" y="154"/>
                  </a:lnTo>
                  <a:lnTo>
                    <a:pt x="3" y="119"/>
                  </a:lnTo>
                  <a:lnTo>
                    <a:pt x="10" y="85"/>
                  </a:lnTo>
                  <a:lnTo>
                    <a:pt x="22" y="52"/>
                  </a:lnTo>
                  <a:lnTo>
                    <a:pt x="66" y="34"/>
                  </a:lnTo>
                  <a:lnTo>
                    <a:pt x="112" y="20"/>
                  </a:lnTo>
                  <a:lnTo>
                    <a:pt x="159" y="9"/>
                  </a:lnTo>
                  <a:lnTo>
                    <a:pt x="208" y="2"/>
                  </a:lnTo>
                  <a:lnTo>
                    <a:pt x="258" y="0"/>
                  </a:lnTo>
                  <a:close/>
                </a:path>
              </a:pathLst>
            </a:custGeom>
            <a:solidFill>
              <a:srgbClr val="FFB98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48" name="Freeform 231">
              <a:extLst>
                <a:ext uri="{FF2B5EF4-FFF2-40B4-BE49-F238E27FC236}">
                  <a16:creationId xmlns:a16="http://schemas.microsoft.com/office/drawing/2014/main" id="{37338A2C-5AE6-4D3E-ADD2-9F29ED145461}"/>
                </a:ext>
              </a:extLst>
            </p:cNvPr>
            <p:cNvSpPr>
              <a:spLocks/>
            </p:cNvSpPr>
            <p:nvPr/>
          </p:nvSpPr>
          <p:spPr bwMode="auto">
            <a:xfrm>
              <a:off x="2605" y="1607"/>
              <a:ext cx="123" cy="45"/>
            </a:xfrm>
            <a:custGeom>
              <a:avLst/>
              <a:gdLst>
                <a:gd name="T0" fmla="*/ 945 w 980"/>
                <a:gd name="T1" fmla="*/ 3 h 361"/>
                <a:gd name="T2" fmla="*/ 970 w 980"/>
                <a:gd name="T3" fmla="*/ 21 h 361"/>
                <a:gd name="T4" fmla="*/ 980 w 980"/>
                <a:gd name="T5" fmla="*/ 52 h 361"/>
                <a:gd name="T6" fmla="*/ 969 w 980"/>
                <a:gd name="T7" fmla="*/ 133 h 361"/>
                <a:gd name="T8" fmla="*/ 938 w 980"/>
                <a:gd name="T9" fmla="*/ 208 h 361"/>
                <a:gd name="T10" fmla="*/ 888 w 980"/>
                <a:gd name="T11" fmla="*/ 271 h 361"/>
                <a:gd name="T12" fmla="*/ 826 w 980"/>
                <a:gd name="T13" fmla="*/ 319 h 361"/>
                <a:gd name="T14" fmla="*/ 752 w 980"/>
                <a:gd name="T15" fmla="*/ 350 h 361"/>
                <a:gd name="T16" fmla="*/ 670 w 980"/>
                <a:gd name="T17" fmla="*/ 361 h 361"/>
                <a:gd name="T18" fmla="*/ 595 w 980"/>
                <a:gd name="T19" fmla="*/ 352 h 361"/>
                <a:gd name="T20" fmla="*/ 527 w 980"/>
                <a:gd name="T21" fmla="*/ 325 h 361"/>
                <a:gd name="T22" fmla="*/ 466 w 980"/>
                <a:gd name="T23" fmla="*/ 284 h 361"/>
                <a:gd name="T24" fmla="*/ 417 w 980"/>
                <a:gd name="T25" fmla="*/ 229 h 361"/>
                <a:gd name="T26" fmla="*/ 352 w 980"/>
                <a:gd name="T27" fmla="*/ 219 h 361"/>
                <a:gd name="T28" fmla="*/ 255 w 980"/>
                <a:gd name="T29" fmla="*/ 248 h 361"/>
                <a:gd name="T30" fmla="*/ 154 w 980"/>
                <a:gd name="T31" fmla="*/ 258 h 361"/>
                <a:gd name="T32" fmla="*/ 49 w 980"/>
                <a:gd name="T33" fmla="*/ 248 h 361"/>
                <a:gd name="T34" fmla="*/ 4 w 980"/>
                <a:gd name="T35" fmla="*/ 201 h 361"/>
                <a:gd name="T36" fmla="*/ 25 w 980"/>
                <a:gd name="T37" fmla="*/ 134 h 361"/>
                <a:gd name="T38" fmla="*/ 110 w 980"/>
                <a:gd name="T39" fmla="*/ 153 h 361"/>
                <a:gd name="T40" fmla="*/ 196 w 980"/>
                <a:gd name="T41" fmla="*/ 153 h 361"/>
                <a:gd name="T42" fmla="*/ 279 w 980"/>
                <a:gd name="T43" fmla="*/ 135 h 361"/>
                <a:gd name="T44" fmla="*/ 356 w 980"/>
                <a:gd name="T45" fmla="*/ 101 h 361"/>
                <a:gd name="T46" fmla="*/ 407 w 980"/>
                <a:gd name="T47" fmla="*/ 71 h 361"/>
                <a:gd name="T48" fmla="*/ 439 w 980"/>
                <a:gd name="T49" fmla="*/ 72 h 361"/>
                <a:gd name="T50" fmla="*/ 465 w 980"/>
                <a:gd name="T51" fmla="*/ 92 h 361"/>
                <a:gd name="T52" fmla="*/ 483 w 980"/>
                <a:gd name="T53" fmla="*/ 138 h 361"/>
                <a:gd name="T54" fmla="*/ 522 w 980"/>
                <a:gd name="T55" fmla="*/ 194 h 361"/>
                <a:gd name="T56" fmla="*/ 574 w 980"/>
                <a:gd name="T57" fmla="*/ 234 h 361"/>
                <a:gd name="T58" fmla="*/ 636 w 980"/>
                <a:gd name="T59" fmla="*/ 255 h 361"/>
                <a:gd name="T60" fmla="*/ 703 w 980"/>
                <a:gd name="T61" fmla="*/ 255 h 361"/>
                <a:gd name="T62" fmla="*/ 765 w 980"/>
                <a:gd name="T63" fmla="*/ 235 h 361"/>
                <a:gd name="T64" fmla="*/ 816 w 980"/>
                <a:gd name="T65" fmla="*/ 198 h 361"/>
                <a:gd name="T66" fmla="*/ 853 w 980"/>
                <a:gd name="T67" fmla="*/ 146 h 361"/>
                <a:gd name="T68" fmla="*/ 873 w 980"/>
                <a:gd name="T69" fmla="*/ 85 h 361"/>
                <a:gd name="T70" fmla="*/ 879 w 980"/>
                <a:gd name="T71" fmla="*/ 35 h 361"/>
                <a:gd name="T72" fmla="*/ 897 w 980"/>
                <a:gd name="T73" fmla="*/ 10 h 361"/>
                <a:gd name="T74" fmla="*/ 928 w 980"/>
                <a:gd name="T75"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0" h="361">
                  <a:moveTo>
                    <a:pt x="928" y="0"/>
                  </a:moveTo>
                  <a:lnTo>
                    <a:pt x="945" y="3"/>
                  </a:lnTo>
                  <a:lnTo>
                    <a:pt x="959" y="10"/>
                  </a:lnTo>
                  <a:lnTo>
                    <a:pt x="970" y="21"/>
                  </a:lnTo>
                  <a:lnTo>
                    <a:pt x="977" y="35"/>
                  </a:lnTo>
                  <a:lnTo>
                    <a:pt x="980" y="52"/>
                  </a:lnTo>
                  <a:lnTo>
                    <a:pt x="977" y="93"/>
                  </a:lnTo>
                  <a:lnTo>
                    <a:pt x="969" y="133"/>
                  </a:lnTo>
                  <a:lnTo>
                    <a:pt x="956" y="173"/>
                  </a:lnTo>
                  <a:lnTo>
                    <a:pt x="938" y="208"/>
                  </a:lnTo>
                  <a:lnTo>
                    <a:pt x="915" y="241"/>
                  </a:lnTo>
                  <a:lnTo>
                    <a:pt x="888" y="271"/>
                  </a:lnTo>
                  <a:lnTo>
                    <a:pt x="859" y="297"/>
                  </a:lnTo>
                  <a:lnTo>
                    <a:pt x="826" y="319"/>
                  </a:lnTo>
                  <a:lnTo>
                    <a:pt x="790" y="337"/>
                  </a:lnTo>
                  <a:lnTo>
                    <a:pt x="752" y="350"/>
                  </a:lnTo>
                  <a:lnTo>
                    <a:pt x="712" y="358"/>
                  </a:lnTo>
                  <a:lnTo>
                    <a:pt x="670" y="361"/>
                  </a:lnTo>
                  <a:lnTo>
                    <a:pt x="632" y="359"/>
                  </a:lnTo>
                  <a:lnTo>
                    <a:pt x="595" y="352"/>
                  </a:lnTo>
                  <a:lnTo>
                    <a:pt x="560" y="340"/>
                  </a:lnTo>
                  <a:lnTo>
                    <a:pt x="527" y="325"/>
                  </a:lnTo>
                  <a:lnTo>
                    <a:pt x="495" y="306"/>
                  </a:lnTo>
                  <a:lnTo>
                    <a:pt x="466" y="284"/>
                  </a:lnTo>
                  <a:lnTo>
                    <a:pt x="440" y="258"/>
                  </a:lnTo>
                  <a:lnTo>
                    <a:pt x="417" y="229"/>
                  </a:lnTo>
                  <a:lnTo>
                    <a:pt x="397" y="197"/>
                  </a:lnTo>
                  <a:lnTo>
                    <a:pt x="352" y="219"/>
                  </a:lnTo>
                  <a:lnTo>
                    <a:pt x="304" y="236"/>
                  </a:lnTo>
                  <a:lnTo>
                    <a:pt x="255" y="248"/>
                  </a:lnTo>
                  <a:lnTo>
                    <a:pt x="205" y="256"/>
                  </a:lnTo>
                  <a:lnTo>
                    <a:pt x="154" y="258"/>
                  </a:lnTo>
                  <a:lnTo>
                    <a:pt x="101" y="256"/>
                  </a:lnTo>
                  <a:lnTo>
                    <a:pt x="49" y="248"/>
                  </a:lnTo>
                  <a:lnTo>
                    <a:pt x="0" y="235"/>
                  </a:lnTo>
                  <a:lnTo>
                    <a:pt x="4" y="201"/>
                  </a:lnTo>
                  <a:lnTo>
                    <a:pt x="13" y="167"/>
                  </a:lnTo>
                  <a:lnTo>
                    <a:pt x="25" y="134"/>
                  </a:lnTo>
                  <a:lnTo>
                    <a:pt x="67" y="145"/>
                  </a:lnTo>
                  <a:lnTo>
                    <a:pt x="110" y="153"/>
                  </a:lnTo>
                  <a:lnTo>
                    <a:pt x="154" y="155"/>
                  </a:lnTo>
                  <a:lnTo>
                    <a:pt x="196" y="153"/>
                  </a:lnTo>
                  <a:lnTo>
                    <a:pt x="238" y="146"/>
                  </a:lnTo>
                  <a:lnTo>
                    <a:pt x="279" y="135"/>
                  </a:lnTo>
                  <a:lnTo>
                    <a:pt x="319" y="120"/>
                  </a:lnTo>
                  <a:lnTo>
                    <a:pt x="356" y="101"/>
                  </a:lnTo>
                  <a:lnTo>
                    <a:pt x="392" y="78"/>
                  </a:lnTo>
                  <a:lnTo>
                    <a:pt x="407" y="71"/>
                  </a:lnTo>
                  <a:lnTo>
                    <a:pt x="423" y="69"/>
                  </a:lnTo>
                  <a:lnTo>
                    <a:pt x="439" y="72"/>
                  </a:lnTo>
                  <a:lnTo>
                    <a:pt x="454" y="80"/>
                  </a:lnTo>
                  <a:lnTo>
                    <a:pt x="465" y="92"/>
                  </a:lnTo>
                  <a:lnTo>
                    <a:pt x="472" y="106"/>
                  </a:lnTo>
                  <a:lnTo>
                    <a:pt x="483" y="138"/>
                  </a:lnTo>
                  <a:lnTo>
                    <a:pt x="501" y="168"/>
                  </a:lnTo>
                  <a:lnTo>
                    <a:pt x="522" y="194"/>
                  </a:lnTo>
                  <a:lnTo>
                    <a:pt x="546" y="216"/>
                  </a:lnTo>
                  <a:lnTo>
                    <a:pt x="574" y="234"/>
                  </a:lnTo>
                  <a:lnTo>
                    <a:pt x="604" y="247"/>
                  </a:lnTo>
                  <a:lnTo>
                    <a:pt x="636" y="255"/>
                  </a:lnTo>
                  <a:lnTo>
                    <a:pt x="670" y="258"/>
                  </a:lnTo>
                  <a:lnTo>
                    <a:pt x="703" y="255"/>
                  </a:lnTo>
                  <a:lnTo>
                    <a:pt x="735" y="248"/>
                  </a:lnTo>
                  <a:lnTo>
                    <a:pt x="765" y="235"/>
                  </a:lnTo>
                  <a:lnTo>
                    <a:pt x="792" y="218"/>
                  </a:lnTo>
                  <a:lnTo>
                    <a:pt x="816" y="198"/>
                  </a:lnTo>
                  <a:lnTo>
                    <a:pt x="836" y="174"/>
                  </a:lnTo>
                  <a:lnTo>
                    <a:pt x="853" y="146"/>
                  </a:lnTo>
                  <a:lnTo>
                    <a:pt x="866" y="117"/>
                  </a:lnTo>
                  <a:lnTo>
                    <a:pt x="873" y="85"/>
                  </a:lnTo>
                  <a:lnTo>
                    <a:pt x="876" y="52"/>
                  </a:lnTo>
                  <a:lnTo>
                    <a:pt x="879" y="35"/>
                  </a:lnTo>
                  <a:lnTo>
                    <a:pt x="886" y="21"/>
                  </a:lnTo>
                  <a:lnTo>
                    <a:pt x="897" y="10"/>
                  </a:lnTo>
                  <a:lnTo>
                    <a:pt x="911" y="3"/>
                  </a:lnTo>
                  <a:lnTo>
                    <a:pt x="928" y="0"/>
                  </a:lnTo>
                  <a:close/>
                </a:path>
              </a:pathLst>
            </a:custGeom>
            <a:solidFill>
              <a:srgbClr val="FFB98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49" name="Freeform 232">
              <a:extLst>
                <a:ext uri="{FF2B5EF4-FFF2-40B4-BE49-F238E27FC236}">
                  <a16:creationId xmlns:a16="http://schemas.microsoft.com/office/drawing/2014/main" id="{EA4C1F86-8C91-455D-80A4-0918D8A7C505}"/>
                </a:ext>
              </a:extLst>
            </p:cNvPr>
            <p:cNvSpPr>
              <a:spLocks/>
            </p:cNvSpPr>
            <p:nvPr/>
          </p:nvSpPr>
          <p:spPr bwMode="auto">
            <a:xfrm>
              <a:off x="2760" y="1323"/>
              <a:ext cx="187" cy="413"/>
            </a:xfrm>
            <a:custGeom>
              <a:avLst/>
              <a:gdLst>
                <a:gd name="T0" fmla="*/ 451 w 1497"/>
                <a:gd name="T1" fmla="*/ 10 h 3302"/>
                <a:gd name="T2" fmla="*/ 575 w 1497"/>
                <a:gd name="T3" fmla="*/ 60 h 3302"/>
                <a:gd name="T4" fmla="*/ 676 w 1497"/>
                <a:gd name="T5" fmla="*/ 146 h 3302"/>
                <a:gd name="T6" fmla="*/ 770 w 1497"/>
                <a:gd name="T7" fmla="*/ 235 h 3302"/>
                <a:gd name="T8" fmla="*/ 885 w 1497"/>
                <a:gd name="T9" fmla="*/ 303 h 3302"/>
                <a:gd name="T10" fmla="*/ 972 w 1497"/>
                <a:gd name="T11" fmla="*/ 405 h 3302"/>
                <a:gd name="T12" fmla="*/ 1022 w 1497"/>
                <a:gd name="T13" fmla="*/ 528 h 3302"/>
                <a:gd name="T14" fmla="*/ 1033 w 1497"/>
                <a:gd name="T15" fmla="*/ 620 h 3302"/>
                <a:gd name="T16" fmla="*/ 1100 w 1497"/>
                <a:gd name="T17" fmla="*/ 696 h 3302"/>
                <a:gd name="T18" fmla="*/ 1133 w 1497"/>
                <a:gd name="T19" fmla="*/ 791 h 3302"/>
                <a:gd name="T20" fmla="*/ 1171 w 1497"/>
                <a:gd name="T21" fmla="*/ 878 h 3302"/>
                <a:gd name="T22" fmla="*/ 1263 w 1497"/>
                <a:gd name="T23" fmla="*/ 980 h 3302"/>
                <a:gd name="T24" fmla="*/ 1321 w 1497"/>
                <a:gd name="T25" fmla="*/ 1102 h 3302"/>
                <a:gd name="T26" fmla="*/ 1342 w 1497"/>
                <a:gd name="T27" fmla="*/ 1239 h 3302"/>
                <a:gd name="T28" fmla="*/ 1323 w 1497"/>
                <a:gd name="T29" fmla="*/ 1370 h 3302"/>
                <a:gd name="T30" fmla="*/ 1267 w 1497"/>
                <a:gd name="T31" fmla="*/ 1492 h 3302"/>
                <a:gd name="T32" fmla="*/ 1290 w 1497"/>
                <a:gd name="T33" fmla="*/ 1599 h 3302"/>
                <a:gd name="T34" fmla="*/ 1323 w 1497"/>
                <a:gd name="T35" fmla="*/ 1676 h 3302"/>
                <a:gd name="T36" fmla="*/ 1416 w 1497"/>
                <a:gd name="T37" fmla="*/ 1766 h 3302"/>
                <a:gd name="T38" fmla="*/ 1476 w 1497"/>
                <a:gd name="T39" fmla="*/ 1881 h 3302"/>
                <a:gd name="T40" fmla="*/ 1497 w 1497"/>
                <a:gd name="T41" fmla="*/ 2012 h 3302"/>
                <a:gd name="T42" fmla="*/ 1472 w 1497"/>
                <a:gd name="T43" fmla="*/ 2153 h 3302"/>
                <a:gd name="T44" fmla="*/ 1403 w 1497"/>
                <a:gd name="T45" fmla="*/ 2274 h 3302"/>
                <a:gd name="T46" fmla="*/ 1298 w 1497"/>
                <a:gd name="T47" fmla="*/ 2364 h 3302"/>
                <a:gd name="T48" fmla="*/ 1227 w 1497"/>
                <a:gd name="T49" fmla="*/ 2444 h 3302"/>
                <a:gd name="T50" fmla="*/ 1236 w 1497"/>
                <a:gd name="T51" fmla="*/ 2568 h 3302"/>
                <a:gd name="T52" fmla="*/ 1200 w 1497"/>
                <a:gd name="T53" fmla="*/ 2680 h 3302"/>
                <a:gd name="T54" fmla="*/ 1125 w 1497"/>
                <a:gd name="T55" fmla="*/ 2767 h 3302"/>
                <a:gd name="T56" fmla="*/ 1023 w 1497"/>
                <a:gd name="T57" fmla="*/ 2823 h 3302"/>
                <a:gd name="T58" fmla="*/ 970 w 1497"/>
                <a:gd name="T59" fmla="*/ 2953 h 3302"/>
                <a:gd name="T60" fmla="*/ 878 w 1497"/>
                <a:gd name="T61" fmla="*/ 3055 h 3302"/>
                <a:gd name="T62" fmla="*/ 759 w 1497"/>
                <a:gd name="T63" fmla="*/ 3123 h 3302"/>
                <a:gd name="T64" fmla="*/ 619 w 1497"/>
                <a:gd name="T65" fmla="*/ 3147 h 3302"/>
                <a:gd name="T66" fmla="*/ 511 w 1497"/>
                <a:gd name="T67" fmla="*/ 3169 h 3302"/>
                <a:gd name="T68" fmla="*/ 433 w 1497"/>
                <a:gd name="T69" fmla="*/ 3247 h 3302"/>
                <a:gd name="T70" fmla="*/ 333 w 1497"/>
                <a:gd name="T71" fmla="*/ 3293 h 3302"/>
                <a:gd name="T72" fmla="*/ 218 w 1497"/>
                <a:gd name="T73" fmla="*/ 3299 h 3302"/>
                <a:gd name="T74" fmla="*/ 109 w 1497"/>
                <a:gd name="T75" fmla="*/ 3264 h 3302"/>
                <a:gd name="T76" fmla="*/ 22 w 1497"/>
                <a:gd name="T77" fmla="*/ 3194 h 3302"/>
                <a:gd name="T78" fmla="*/ 26 w 1497"/>
                <a:gd name="T79" fmla="*/ 173 h 3302"/>
                <a:gd name="T80" fmla="*/ 129 w 1497"/>
                <a:gd name="T81" fmla="*/ 72 h 3302"/>
                <a:gd name="T82" fmla="*/ 261 w 1497"/>
                <a:gd name="T83" fmla="*/ 12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7" h="3302">
                  <a:moveTo>
                    <a:pt x="361" y="0"/>
                  </a:moveTo>
                  <a:lnTo>
                    <a:pt x="407" y="3"/>
                  </a:lnTo>
                  <a:lnTo>
                    <a:pt x="451" y="10"/>
                  </a:lnTo>
                  <a:lnTo>
                    <a:pt x="494" y="22"/>
                  </a:lnTo>
                  <a:lnTo>
                    <a:pt x="535" y="39"/>
                  </a:lnTo>
                  <a:lnTo>
                    <a:pt x="575" y="60"/>
                  </a:lnTo>
                  <a:lnTo>
                    <a:pt x="611" y="85"/>
                  </a:lnTo>
                  <a:lnTo>
                    <a:pt x="645" y="113"/>
                  </a:lnTo>
                  <a:lnTo>
                    <a:pt x="676" y="146"/>
                  </a:lnTo>
                  <a:lnTo>
                    <a:pt x="703" y="182"/>
                  </a:lnTo>
                  <a:lnTo>
                    <a:pt x="726" y="221"/>
                  </a:lnTo>
                  <a:lnTo>
                    <a:pt x="770" y="235"/>
                  </a:lnTo>
                  <a:lnTo>
                    <a:pt x="811" y="254"/>
                  </a:lnTo>
                  <a:lnTo>
                    <a:pt x="850" y="277"/>
                  </a:lnTo>
                  <a:lnTo>
                    <a:pt x="885" y="303"/>
                  </a:lnTo>
                  <a:lnTo>
                    <a:pt x="917" y="334"/>
                  </a:lnTo>
                  <a:lnTo>
                    <a:pt x="946" y="367"/>
                  </a:lnTo>
                  <a:lnTo>
                    <a:pt x="972" y="405"/>
                  </a:lnTo>
                  <a:lnTo>
                    <a:pt x="993" y="444"/>
                  </a:lnTo>
                  <a:lnTo>
                    <a:pt x="1010" y="485"/>
                  </a:lnTo>
                  <a:lnTo>
                    <a:pt x="1022" y="528"/>
                  </a:lnTo>
                  <a:lnTo>
                    <a:pt x="1030" y="573"/>
                  </a:lnTo>
                  <a:lnTo>
                    <a:pt x="1033" y="619"/>
                  </a:lnTo>
                  <a:lnTo>
                    <a:pt x="1033" y="620"/>
                  </a:lnTo>
                  <a:lnTo>
                    <a:pt x="1058" y="643"/>
                  </a:lnTo>
                  <a:lnTo>
                    <a:pt x="1081" y="669"/>
                  </a:lnTo>
                  <a:lnTo>
                    <a:pt x="1100" y="696"/>
                  </a:lnTo>
                  <a:lnTo>
                    <a:pt x="1115" y="726"/>
                  </a:lnTo>
                  <a:lnTo>
                    <a:pt x="1126" y="758"/>
                  </a:lnTo>
                  <a:lnTo>
                    <a:pt x="1133" y="791"/>
                  </a:lnTo>
                  <a:lnTo>
                    <a:pt x="1135" y="825"/>
                  </a:lnTo>
                  <a:lnTo>
                    <a:pt x="1134" y="851"/>
                  </a:lnTo>
                  <a:lnTo>
                    <a:pt x="1171" y="878"/>
                  </a:lnTo>
                  <a:lnTo>
                    <a:pt x="1206" y="910"/>
                  </a:lnTo>
                  <a:lnTo>
                    <a:pt x="1236" y="943"/>
                  </a:lnTo>
                  <a:lnTo>
                    <a:pt x="1263" y="980"/>
                  </a:lnTo>
                  <a:lnTo>
                    <a:pt x="1287" y="1018"/>
                  </a:lnTo>
                  <a:lnTo>
                    <a:pt x="1306" y="1059"/>
                  </a:lnTo>
                  <a:lnTo>
                    <a:pt x="1321" y="1102"/>
                  </a:lnTo>
                  <a:lnTo>
                    <a:pt x="1333" y="1147"/>
                  </a:lnTo>
                  <a:lnTo>
                    <a:pt x="1340" y="1192"/>
                  </a:lnTo>
                  <a:lnTo>
                    <a:pt x="1342" y="1239"/>
                  </a:lnTo>
                  <a:lnTo>
                    <a:pt x="1340" y="1283"/>
                  </a:lnTo>
                  <a:lnTo>
                    <a:pt x="1333" y="1327"/>
                  </a:lnTo>
                  <a:lnTo>
                    <a:pt x="1323" y="1370"/>
                  </a:lnTo>
                  <a:lnTo>
                    <a:pt x="1308" y="1413"/>
                  </a:lnTo>
                  <a:lnTo>
                    <a:pt x="1289" y="1453"/>
                  </a:lnTo>
                  <a:lnTo>
                    <a:pt x="1267" y="1492"/>
                  </a:lnTo>
                  <a:lnTo>
                    <a:pt x="1280" y="1526"/>
                  </a:lnTo>
                  <a:lnTo>
                    <a:pt x="1288" y="1562"/>
                  </a:lnTo>
                  <a:lnTo>
                    <a:pt x="1290" y="1599"/>
                  </a:lnTo>
                  <a:lnTo>
                    <a:pt x="1289" y="1625"/>
                  </a:lnTo>
                  <a:lnTo>
                    <a:pt x="1285" y="1651"/>
                  </a:lnTo>
                  <a:lnTo>
                    <a:pt x="1323" y="1676"/>
                  </a:lnTo>
                  <a:lnTo>
                    <a:pt x="1357" y="1703"/>
                  </a:lnTo>
                  <a:lnTo>
                    <a:pt x="1388" y="1733"/>
                  </a:lnTo>
                  <a:lnTo>
                    <a:pt x="1416" y="1766"/>
                  </a:lnTo>
                  <a:lnTo>
                    <a:pt x="1440" y="1802"/>
                  </a:lnTo>
                  <a:lnTo>
                    <a:pt x="1460" y="1841"/>
                  </a:lnTo>
                  <a:lnTo>
                    <a:pt x="1476" y="1881"/>
                  </a:lnTo>
                  <a:lnTo>
                    <a:pt x="1487" y="1924"/>
                  </a:lnTo>
                  <a:lnTo>
                    <a:pt x="1495" y="1968"/>
                  </a:lnTo>
                  <a:lnTo>
                    <a:pt x="1497" y="2012"/>
                  </a:lnTo>
                  <a:lnTo>
                    <a:pt x="1494" y="2061"/>
                  </a:lnTo>
                  <a:lnTo>
                    <a:pt x="1486" y="2108"/>
                  </a:lnTo>
                  <a:lnTo>
                    <a:pt x="1472" y="2153"/>
                  </a:lnTo>
                  <a:lnTo>
                    <a:pt x="1454" y="2196"/>
                  </a:lnTo>
                  <a:lnTo>
                    <a:pt x="1431" y="2237"/>
                  </a:lnTo>
                  <a:lnTo>
                    <a:pt x="1403" y="2274"/>
                  </a:lnTo>
                  <a:lnTo>
                    <a:pt x="1371" y="2308"/>
                  </a:lnTo>
                  <a:lnTo>
                    <a:pt x="1336" y="2338"/>
                  </a:lnTo>
                  <a:lnTo>
                    <a:pt x="1298" y="2364"/>
                  </a:lnTo>
                  <a:lnTo>
                    <a:pt x="1257" y="2386"/>
                  </a:lnTo>
                  <a:lnTo>
                    <a:pt x="1213" y="2404"/>
                  </a:lnTo>
                  <a:lnTo>
                    <a:pt x="1227" y="2444"/>
                  </a:lnTo>
                  <a:lnTo>
                    <a:pt x="1236" y="2486"/>
                  </a:lnTo>
                  <a:lnTo>
                    <a:pt x="1239" y="2528"/>
                  </a:lnTo>
                  <a:lnTo>
                    <a:pt x="1236" y="2568"/>
                  </a:lnTo>
                  <a:lnTo>
                    <a:pt x="1229" y="2607"/>
                  </a:lnTo>
                  <a:lnTo>
                    <a:pt x="1216" y="2644"/>
                  </a:lnTo>
                  <a:lnTo>
                    <a:pt x="1200" y="2680"/>
                  </a:lnTo>
                  <a:lnTo>
                    <a:pt x="1178" y="2712"/>
                  </a:lnTo>
                  <a:lnTo>
                    <a:pt x="1153" y="2741"/>
                  </a:lnTo>
                  <a:lnTo>
                    <a:pt x="1125" y="2767"/>
                  </a:lnTo>
                  <a:lnTo>
                    <a:pt x="1094" y="2790"/>
                  </a:lnTo>
                  <a:lnTo>
                    <a:pt x="1059" y="2809"/>
                  </a:lnTo>
                  <a:lnTo>
                    <a:pt x="1023" y="2823"/>
                  </a:lnTo>
                  <a:lnTo>
                    <a:pt x="1010" y="2868"/>
                  </a:lnTo>
                  <a:lnTo>
                    <a:pt x="992" y="2912"/>
                  </a:lnTo>
                  <a:lnTo>
                    <a:pt x="970" y="2953"/>
                  </a:lnTo>
                  <a:lnTo>
                    <a:pt x="943" y="2990"/>
                  </a:lnTo>
                  <a:lnTo>
                    <a:pt x="912" y="3025"/>
                  </a:lnTo>
                  <a:lnTo>
                    <a:pt x="878" y="3055"/>
                  </a:lnTo>
                  <a:lnTo>
                    <a:pt x="841" y="3082"/>
                  </a:lnTo>
                  <a:lnTo>
                    <a:pt x="802" y="3105"/>
                  </a:lnTo>
                  <a:lnTo>
                    <a:pt x="759" y="3123"/>
                  </a:lnTo>
                  <a:lnTo>
                    <a:pt x="714" y="3136"/>
                  </a:lnTo>
                  <a:lnTo>
                    <a:pt x="667" y="3144"/>
                  </a:lnTo>
                  <a:lnTo>
                    <a:pt x="619" y="3147"/>
                  </a:lnTo>
                  <a:lnTo>
                    <a:pt x="575" y="3144"/>
                  </a:lnTo>
                  <a:lnTo>
                    <a:pt x="530" y="3137"/>
                  </a:lnTo>
                  <a:lnTo>
                    <a:pt x="511" y="3169"/>
                  </a:lnTo>
                  <a:lnTo>
                    <a:pt x="488" y="3199"/>
                  </a:lnTo>
                  <a:lnTo>
                    <a:pt x="462" y="3225"/>
                  </a:lnTo>
                  <a:lnTo>
                    <a:pt x="433" y="3247"/>
                  </a:lnTo>
                  <a:lnTo>
                    <a:pt x="402" y="3266"/>
                  </a:lnTo>
                  <a:lnTo>
                    <a:pt x="368" y="3282"/>
                  </a:lnTo>
                  <a:lnTo>
                    <a:pt x="333" y="3293"/>
                  </a:lnTo>
                  <a:lnTo>
                    <a:pt x="296" y="3300"/>
                  </a:lnTo>
                  <a:lnTo>
                    <a:pt x="258" y="3302"/>
                  </a:lnTo>
                  <a:lnTo>
                    <a:pt x="218" y="3299"/>
                  </a:lnTo>
                  <a:lnTo>
                    <a:pt x="180" y="3292"/>
                  </a:lnTo>
                  <a:lnTo>
                    <a:pt x="144" y="3280"/>
                  </a:lnTo>
                  <a:lnTo>
                    <a:pt x="109" y="3264"/>
                  </a:lnTo>
                  <a:lnTo>
                    <a:pt x="77" y="3244"/>
                  </a:lnTo>
                  <a:lnTo>
                    <a:pt x="48" y="3220"/>
                  </a:lnTo>
                  <a:lnTo>
                    <a:pt x="22" y="3194"/>
                  </a:lnTo>
                  <a:lnTo>
                    <a:pt x="0" y="3163"/>
                  </a:lnTo>
                  <a:lnTo>
                    <a:pt x="0" y="214"/>
                  </a:lnTo>
                  <a:lnTo>
                    <a:pt x="26" y="173"/>
                  </a:lnTo>
                  <a:lnTo>
                    <a:pt x="56" y="136"/>
                  </a:lnTo>
                  <a:lnTo>
                    <a:pt x="90" y="101"/>
                  </a:lnTo>
                  <a:lnTo>
                    <a:pt x="129" y="72"/>
                  </a:lnTo>
                  <a:lnTo>
                    <a:pt x="170" y="47"/>
                  </a:lnTo>
                  <a:lnTo>
                    <a:pt x="214" y="27"/>
                  </a:lnTo>
                  <a:lnTo>
                    <a:pt x="261" y="12"/>
                  </a:lnTo>
                  <a:lnTo>
                    <a:pt x="310" y="3"/>
                  </a:lnTo>
                  <a:lnTo>
                    <a:pt x="361" y="0"/>
                  </a:lnTo>
                  <a:close/>
                </a:path>
              </a:pathLst>
            </a:custGeom>
            <a:solidFill>
              <a:srgbClr val="FDC88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50" name="Freeform 233">
              <a:extLst>
                <a:ext uri="{FF2B5EF4-FFF2-40B4-BE49-F238E27FC236}">
                  <a16:creationId xmlns:a16="http://schemas.microsoft.com/office/drawing/2014/main" id="{20C700A3-B728-4894-9BF0-D3B3EAE25F65}"/>
                </a:ext>
              </a:extLst>
            </p:cNvPr>
            <p:cNvSpPr>
              <a:spLocks/>
            </p:cNvSpPr>
            <p:nvPr/>
          </p:nvSpPr>
          <p:spPr bwMode="auto">
            <a:xfrm>
              <a:off x="2760" y="1414"/>
              <a:ext cx="90" cy="71"/>
            </a:xfrm>
            <a:custGeom>
              <a:avLst/>
              <a:gdLst>
                <a:gd name="T0" fmla="*/ 2 w 722"/>
                <a:gd name="T1" fmla="*/ 31 h 567"/>
                <a:gd name="T2" fmla="*/ 26 w 722"/>
                <a:gd name="T3" fmla="*/ 86 h 567"/>
                <a:gd name="T4" fmla="*/ 68 w 722"/>
                <a:gd name="T5" fmla="*/ 127 h 567"/>
                <a:gd name="T6" fmla="*/ 124 w 722"/>
                <a:gd name="T7" fmla="*/ 151 h 567"/>
                <a:gd name="T8" fmla="*/ 154 w 722"/>
                <a:gd name="T9" fmla="*/ 154 h 567"/>
                <a:gd name="T10" fmla="*/ 157 w 722"/>
                <a:gd name="T11" fmla="*/ 153 h 567"/>
                <a:gd name="T12" fmla="*/ 174 w 722"/>
                <a:gd name="T13" fmla="*/ 155 h 567"/>
                <a:gd name="T14" fmla="*/ 200 w 722"/>
                <a:gd name="T15" fmla="*/ 173 h 567"/>
                <a:gd name="T16" fmla="*/ 211 w 722"/>
                <a:gd name="T17" fmla="*/ 201 h 567"/>
                <a:gd name="T18" fmla="*/ 207 w 722"/>
                <a:gd name="T19" fmla="*/ 237 h 567"/>
                <a:gd name="T20" fmla="*/ 209 w 722"/>
                <a:gd name="T21" fmla="*/ 291 h 567"/>
                <a:gd name="T22" fmla="*/ 229 w 722"/>
                <a:gd name="T23" fmla="*/ 352 h 567"/>
                <a:gd name="T24" fmla="*/ 267 w 722"/>
                <a:gd name="T25" fmla="*/ 403 h 567"/>
                <a:gd name="T26" fmla="*/ 317 w 722"/>
                <a:gd name="T27" fmla="*/ 441 h 567"/>
                <a:gd name="T28" fmla="*/ 380 w 722"/>
                <a:gd name="T29" fmla="*/ 461 h 567"/>
                <a:gd name="T30" fmla="*/ 446 w 722"/>
                <a:gd name="T31" fmla="*/ 461 h 567"/>
                <a:gd name="T32" fmla="*/ 507 w 722"/>
                <a:gd name="T33" fmla="*/ 441 h 567"/>
                <a:gd name="T34" fmla="*/ 559 w 722"/>
                <a:gd name="T35" fmla="*/ 403 h 567"/>
                <a:gd name="T36" fmla="*/ 596 w 722"/>
                <a:gd name="T37" fmla="*/ 352 h 567"/>
                <a:gd name="T38" fmla="*/ 617 w 722"/>
                <a:gd name="T39" fmla="*/ 291 h 567"/>
                <a:gd name="T40" fmla="*/ 622 w 722"/>
                <a:gd name="T41" fmla="*/ 241 h 567"/>
                <a:gd name="T42" fmla="*/ 640 w 722"/>
                <a:gd name="T43" fmla="*/ 216 h 567"/>
                <a:gd name="T44" fmla="*/ 671 w 722"/>
                <a:gd name="T45" fmla="*/ 206 h 567"/>
                <a:gd name="T46" fmla="*/ 701 w 722"/>
                <a:gd name="T47" fmla="*/ 216 h 567"/>
                <a:gd name="T48" fmla="*/ 720 w 722"/>
                <a:gd name="T49" fmla="*/ 241 h 567"/>
                <a:gd name="T50" fmla="*/ 719 w 722"/>
                <a:gd name="T51" fmla="*/ 299 h 567"/>
                <a:gd name="T52" fmla="*/ 698 w 722"/>
                <a:gd name="T53" fmla="*/ 377 h 567"/>
                <a:gd name="T54" fmla="*/ 658 w 722"/>
                <a:gd name="T55" fmla="*/ 447 h 567"/>
                <a:gd name="T56" fmla="*/ 602 w 722"/>
                <a:gd name="T57" fmla="*/ 503 h 567"/>
                <a:gd name="T58" fmla="*/ 533 w 722"/>
                <a:gd name="T59" fmla="*/ 543 h 567"/>
                <a:gd name="T60" fmla="*/ 455 w 722"/>
                <a:gd name="T61" fmla="*/ 564 h 567"/>
                <a:gd name="T62" fmla="*/ 371 w 722"/>
                <a:gd name="T63" fmla="*/ 564 h 567"/>
                <a:gd name="T64" fmla="*/ 292 w 722"/>
                <a:gd name="T65" fmla="*/ 543 h 567"/>
                <a:gd name="T66" fmla="*/ 224 w 722"/>
                <a:gd name="T67" fmla="*/ 503 h 567"/>
                <a:gd name="T68" fmla="*/ 168 w 722"/>
                <a:gd name="T69" fmla="*/ 447 h 567"/>
                <a:gd name="T70" fmla="*/ 128 w 722"/>
                <a:gd name="T71" fmla="*/ 377 h 567"/>
                <a:gd name="T72" fmla="*/ 105 w 722"/>
                <a:gd name="T73" fmla="*/ 299 h 567"/>
                <a:gd name="T74" fmla="*/ 103 w 722"/>
                <a:gd name="T75" fmla="*/ 252 h 567"/>
                <a:gd name="T76" fmla="*/ 48 w 722"/>
                <a:gd name="T77" fmla="*/ 234 h 567"/>
                <a:gd name="T78" fmla="*/ 0 w 722"/>
                <a:gd name="T79" fmla="*/ 205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567">
                  <a:moveTo>
                    <a:pt x="0" y="0"/>
                  </a:moveTo>
                  <a:lnTo>
                    <a:pt x="2" y="31"/>
                  </a:lnTo>
                  <a:lnTo>
                    <a:pt x="12" y="60"/>
                  </a:lnTo>
                  <a:lnTo>
                    <a:pt x="26" y="86"/>
                  </a:lnTo>
                  <a:lnTo>
                    <a:pt x="45" y="109"/>
                  </a:lnTo>
                  <a:lnTo>
                    <a:pt x="68" y="127"/>
                  </a:lnTo>
                  <a:lnTo>
                    <a:pt x="94" y="142"/>
                  </a:lnTo>
                  <a:lnTo>
                    <a:pt x="124" y="151"/>
                  </a:lnTo>
                  <a:lnTo>
                    <a:pt x="155" y="154"/>
                  </a:lnTo>
                  <a:lnTo>
                    <a:pt x="154" y="154"/>
                  </a:lnTo>
                  <a:lnTo>
                    <a:pt x="155" y="154"/>
                  </a:lnTo>
                  <a:lnTo>
                    <a:pt x="157" y="153"/>
                  </a:lnTo>
                  <a:lnTo>
                    <a:pt x="159" y="153"/>
                  </a:lnTo>
                  <a:lnTo>
                    <a:pt x="174" y="155"/>
                  </a:lnTo>
                  <a:lnTo>
                    <a:pt x="188" y="161"/>
                  </a:lnTo>
                  <a:lnTo>
                    <a:pt x="200" y="173"/>
                  </a:lnTo>
                  <a:lnTo>
                    <a:pt x="208" y="186"/>
                  </a:lnTo>
                  <a:lnTo>
                    <a:pt x="211" y="201"/>
                  </a:lnTo>
                  <a:lnTo>
                    <a:pt x="211" y="216"/>
                  </a:lnTo>
                  <a:lnTo>
                    <a:pt x="207" y="237"/>
                  </a:lnTo>
                  <a:lnTo>
                    <a:pt x="206" y="258"/>
                  </a:lnTo>
                  <a:lnTo>
                    <a:pt x="209" y="291"/>
                  </a:lnTo>
                  <a:lnTo>
                    <a:pt x="217" y="322"/>
                  </a:lnTo>
                  <a:lnTo>
                    <a:pt x="229" y="352"/>
                  </a:lnTo>
                  <a:lnTo>
                    <a:pt x="246" y="379"/>
                  </a:lnTo>
                  <a:lnTo>
                    <a:pt x="267" y="403"/>
                  </a:lnTo>
                  <a:lnTo>
                    <a:pt x="291" y="424"/>
                  </a:lnTo>
                  <a:lnTo>
                    <a:pt x="317" y="441"/>
                  </a:lnTo>
                  <a:lnTo>
                    <a:pt x="348" y="454"/>
                  </a:lnTo>
                  <a:lnTo>
                    <a:pt x="380" y="461"/>
                  </a:lnTo>
                  <a:lnTo>
                    <a:pt x="413" y="464"/>
                  </a:lnTo>
                  <a:lnTo>
                    <a:pt x="446" y="461"/>
                  </a:lnTo>
                  <a:lnTo>
                    <a:pt x="478" y="454"/>
                  </a:lnTo>
                  <a:lnTo>
                    <a:pt x="507" y="441"/>
                  </a:lnTo>
                  <a:lnTo>
                    <a:pt x="534" y="424"/>
                  </a:lnTo>
                  <a:lnTo>
                    <a:pt x="559" y="403"/>
                  </a:lnTo>
                  <a:lnTo>
                    <a:pt x="580" y="379"/>
                  </a:lnTo>
                  <a:lnTo>
                    <a:pt x="596" y="352"/>
                  </a:lnTo>
                  <a:lnTo>
                    <a:pt x="609" y="322"/>
                  </a:lnTo>
                  <a:lnTo>
                    <a:pt x="617" y="291"/>
                  </a:lnTo>
                  <a:lnTo>
                    <a:pt x="619" y="258"/>
                  </a:lnTo>
                  <a:lnTo>
                    <a:pt x="622" y="241"/>
                  </a:lnTo>
                  <a:lnTo>
                    <a:pt x="629" y="227"/>
                  </a:lnTo>
                  <a:lnTo>
                    <a:pt x="640" y="216"/>
                  </a:lnTo>
                  <a:lnTo>
                    <a:pt x="655" y="209"/>
                  </a:lnTo>
                  <a:lnTo>
                    <a:pt x="671" y="206"/>
                  </a:lnTo>
                  <a:lnTo>
                    <a:pt x="687" y="209"/>
                  </a:lnTo>
                  <a:lnTo>
                    <a:pt x="701" y="216"/>
                  </a:lnTo>
                  <a:lnTo>
                    <a:pt x="712" y="227"/>
                  </a:lnTo>
                  <a:lnTo>
                    <a:pt x="720" y="241"/>
                  </a:lnTo>
                  <a:lnTo>
                    <a:pt x="722" y="258"/>
                  </a:lnTo>
                  <a:lnTo>
                    <a:pt x="719" y="299"/>
                  </a:lnTo>
                  <a:lnTo>
                    <a:pt x="711" y="339"/>
                  </a:lnTo>
                  <a:lnTo>
                    <a:pt x="698" y="377"/>
                  </a:lnTo>
                  <a:lnTo>
                    <a:pt x="680" y="413"/>
                  </a:lnTo>
                  <a:lnTo>
                    <a:pt x="658" y="447"/>
                  </a:lnTo>
                  <a:lnTo>
                    <a:pt x="632" y="476"/>
                  </a:lnTo>
                  <a:lnTo>
                    <a:pt x="602" y="503"/>
                  </a:lnTo>
                  <a:lnTo>
                    <a:pt x="569" y="525"/>
                  </a:lnTo>
                  <a:lnTo>
                    <a:pt x="533" y="543"/>
                  </a:lnTo>
                  <a:lnTo>
                    <a:pt x="495" y="556"/>
                  </a:lnTo>
                  <a:lnTo>
                    <a:pt x="455" y="564"/>
                  </a:lnTo>
                  <a:lnTo>
                    <a:pt x="413" y="567"/>
                  </a:lnTo>
                  <a:lnTo>
                    <a:pt x="371" y="564"/>
                  </a:lnTo>
                  <a:lnTo>
                    <a:pt x="331" y="556"/>
                  </a:lnTo>
                  <a:lnTo>
                    <a:pt x="292" y="543"/>
                  </a:lnTo>
                  <a:lnTo>
                    <a:pt x="256" y="525"/>
                  </a:lnTo>
                  <a:lnTo>
                    <a:pt x="224" y="503"/>
                  </a:lnTo>
                  <a:lnTo>
                    <a:pt x="194" y="476"/>
                  </a:lnTo>
                  <a:lnTo>
                    <a:pt x="168" y="447"/>
                  </a:lnTo>
                  <a:lnTo>
                    <a:pt x="146" y="413"/>
                  </a:lnTo>
                  <a:lnTo>
                    <a:pt x="128" y="377"/>
                  </a:lnTo>
                  <a:lnTo>
                    <a:pt x="115" y="339"/>
                  </a:lnTo>
                  <a:lnTo>
                    <a:pt x="105" y="299"/>
                  </a:lnTo>
                  <a:lnTo>
                    <a:pt x="103" y="258"/>
                  </a:lnTo>
                  <a:lnTo>
                    <a:pt x="103" y="252"/>
                  </a:lnTo>
                  <a:lnTo>
                    <a:pt x="75" y="245"/>
                  </a:lnTo>
                  <a:lnTo>
                    <a:pt x="48" y="234"/>
                  </a:lnTo>
                  <a:lnTo>
                    <a:pt x="23" y="221"/>
                  </a:lnTo>
                  <a:lnTo>
                    <a:pt x="0" y="205"/>
                  </a:lnTo>
                  <a:lnTo>
                    <a:pt x="0" y="0"/>
                  </a:lnTo>
                  <a:close/>
                </a:path>
              </a:pathLst>
            </a:custGeom>
            <a:solidFill>
              <a:srgbClr val="F8AB6B"/>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51" name="Freeform 234">
              <a:extLst>
                <a:ext uri="{FF2B5EF4-FFF2-40B4-BE49-F238E27FC236}">
                  <a16:creationId xmlns:a16="http://schemas.microsoft.com/office/drawing/2014/main" id="{D16DF7B8-A677-4165-A2B6-6351CB7E7D68}"/>
                </a:ext>
              </a:extLst>
            </p:cNvPr>
            <p:cNvSpPr>
              <a:spLocks/>
            </p:cNvSpPr>
            <p:nvPr/>
          </p:nvSpPr>
          <p:spPr bwMode="auto">
            <a:xfrm>
              <a:off x="2760" y="1543"/>
              <a:ext cx="77" cy="45"/>
            </a:xfrm>
            <a:custGeom>
              <a:avLst/>
              <a:gdLst>
                <a:gd name="T0" fmla="*/ 0 w 619"/>
                <a:gd name="T1" fmla="*/ 0 h 361"/>
                <a:gd name="T2" fmla="*/ 2 w 619"/>
                <a:gd name="T3" fmla="*/ 38 h 361"/>
                <a:gd name="T4" fmla="*/ 11 w 619"/>
                <a:gd name="T5" fmla="*/ 74 h 361"/>
                <a:gd name="T6" fmla="*/ 24 w 619"/>
                <a:gd name="T7" fmla="*/ 109 h 361"/>
                <a:gd name="T8" fmla="*/ 41 w 619"/>
                <a:gd name="T9" fmla="*/ 140 h 361"/>
                <a:gd name="T10" fmla="*/ 63 w 619"/>
                <a:gd name="T11" fmla="*/ 170 h 361"/>
                <a:gd name="T12" fmla="*/ 88 w 619"/>
                <a:gd name="T13" fmla="*/ 195 h 361"/>
                <a:gd name="T14" fmla="*/ 118 w 619"/>
                <a:gd name="T15" fmla="*/ 217 h 361"/>
                <a:gd name="T16" fmla="*/ 150 w 619"/>
                <a:gd name="T17" fmla="*/ 234 h 361"/>
                <a:gd name="T18" fmla="*/ 184 w 619"/>
                <a:gd name="T19" fmla="*/ 247 h 361"/>
                <a:gd name="T20" fmla="*/ 220 w 619"/>
                <a:gd name="T21" fmla="*/ 256 h 361"/>
                <a:gd name="T22" fmla="*/ 258 w 619"/>
                <a:gd name="T23" fmla="*/ 258 h 361"/>
                <a:gd name="T24" fmla="*/ 296 w 619"/>
                <a:gd name="T25" fmla="*/ 256 h 361"/>
                <a:gd name="T26" fmla="*/ 334 w 619"/>
                <a:gd name="T27" fmla="*/ 247 h 361"/>
                <a:gd name="T28" fmla="*/ 369 w 619"/>
                <a:gd name="T29" fmla="*/ 233 h 361"/>
                <a:gd name="T30" fmla="*/ 402 w 619"/>
                <a:gd name="T31" fmla="*/ 215 h 361"/>
                <a:gd name="T32" fmla="*/ 415 w 619"/>
                <a:gd name="T33" fmla="*/ 208 h 361"/>
                <a:gd name="T34" fmla="*/ 428 w 619"/>
                <a:gd name="T35" fmla="*/ 206 h 361"/>
                <a:gd name="T36" fmla="*/ 441 w 619"/>
                <a:gd name="T37" fmla="*/ 207 h 361"/>
                <a:gd name="T38" fmla="*/ 454 w 619"/>
                <a:gd name="T39" fmla="*/ 211 h 361"/>
                <a:gd name="T40" fmla="*/ 465 w 619"/>
                <a:gd name="T41" fmla="*/ 219 h 361"/>
                <a:gd name="T42" fmla="*/ 476 w 619"/>
                <a:gd name="T43" fmla="*/ 228 h 361"/>
                <a:gd name="T44" fmla="*/ 490 w 619"/>
                <a:gd name="T45" fmla="*/ 237 h 361"/>
                <a:gd name="T46" fmla="*/ 506 w 619"/>
                <a:gd name="T47" fmla="*/ 245 h 361"/>
                <a:gd name="T48" fmla="*/ 524 w 619"/>
                <a:gd name="T49" fmla="*/ 252 h 361"/>
                <a:gd name="T50" fmla="*/ 545 w 619"/>
                <a:gd name="T51" fmla="*/ 257 h 361"/>
                <a:gd name="T52" fmla="*/ 568 w 619"/>
                <a:gd name="T53" fmla="*/ 258 h 361"/>
                <a:gd name="T54" fmla="*/ 584 w 619"/>
                <a:gd name="T55" fmla="*/ 261 h 361"/>
                <a:gd name="T56" fmla="*/ 598 w 619"/>
                <a:gd name="T57" fmla="*/ 268 h 361"/>
                <a:gd name="T58" fmla="*/ 610 w 619"/>
                <a:gd name="T59" fmla="*/ 279 h 361"/>
                <a:gd name="T60" fmla="*/ 617 w 619"/>
                <a:gd name="T61" fmla="*/ 293 h 361"/>
                <a:gd name="T62" fmla="*/ 619 w 619"/>
                <a:gd name="T63" fmla="*/ 310 h 361"/>
                <a:gd name="T64" fmla="*/ 617 w 619"/>
                <a:gd name="T65" fmla="*/ 326 h 361"/>
                <a:gd name="T66" fmla="*/ 610 w 619"/>
                <a:gd name="T67" fmla="*/ 340 h 361"/>
                <a:gd name="T68" fmla="*/ 598 w 619"/>
                <a:gd name="T69" fmla="*/ 351 h 361"/>
                <a:gd name="T70" fmla="*/ 584 w 619"/>
                <a:gd name="T71" fmla="*/ 358 h 361"/>
                <a:gd name="T72" fmla="*/ 568 w 619"/>
                <a:gd name="T73" fmla="*/ 361 h 361"/>
                <a:gd name="T74" fmla="*/ 530 w 619"/>
                <a:gd name="T75" fmla="*/ 358 h 361"/>
                <a:gd name="T76" fmla="*/ 494 w 619"/>
                <a:gd name="T77" fmla="*/ 350 h 361"/>
                <a:gd name="T78" fmla="*/ 460 w 619"/>
                <a:gd name="T79" fmla="*/ 337 h 361"/>
                <a:gd name="T80" fmla="*/ 428 w 619"/>
                <a:gd name="T81" fmla="*/ 319 h 361"/>
                <a:gd name="T82" fmla="*/ 388 w 619"/>
                <a:gd name="T83" fmla="*/ 337 h 361"/>
                <a:gd name="T84" fmla="*/ 346 w 619"/>
                <a:gd name="T85" fmla="*/ 350 h 361"/>
                <a:gd name="T86" fmla="*/ 302 w 619"/>
                <a:gd name="T87" fmla="*/ 358 h 361"/>
                <a:gd name="T88" fmla="*/ 258 w 619"/>
                <a:gd name="T89" fmla="*/ 361 h 361"/>
                <a:gd name="T90" fmla="*/ 215 w 619"/>
                <a:gd name="T91" fmla="*/ 359 h 361"/>
                <a:gd name="T92" fmla="*/ 174 w 619"/>
                <a:gd name="T93" fmla="*/ 351 h 361"/>
                <a:gd name="T94" fmla="*/ 135 w 619"/>
                <a:gd name="T95" fmla="*/ 339 h 361"/>
                <a:gd name="T96" fmla="*/ 97 w 619"/>
                <a:gd name="T97" fmla="*/ 323 h 361"/>
                <a:gd name="T98" fmla="*/ 62 w 619"/>
                <a:gd name="T99" fmla="*/ 303 h 361"/>
                <a:gd name="T100" fmla="*/ 29 w 619"/>
                <a:gd name="T101" fmla="*/ 280 h 361"/>
                <a:gd name="T102" fmla="*/ 0 w 619"/>
                <a:gd name="T103" fmla="*/ 253 h 361"/>
                <a:gd name="T104" fmla="*/ 0 w 619"/>
                <a:gd name="T105"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9" h="361">
                  <a:moveTo>
                    <a:pt x="0" y="0"/>
                  </a:moveTo>
                  <a:lnTo>
                    <a:pt x="2" y="38"/>
                  </a:lnTo>
                  <a:lnTo>
                    <a:pt x="11" y="74"/>
                  </a:lnTo>
                  <a:lnTo>
                    <a:pt x="24" y="109"/>
                  </a:lnTo>
                  <a:lnTo>
                    <a:pt x="41" y="140"/>
                  </a:lnTo>
                  <a:lnTo>
                    <a:pt x="63" y="170"/>
                  </a:lnTo>
                  <a:lnTo>
                    <a:pt x="88" y="195"/>
                  </a:lnTo>
                  <a:lnTo>
                    <a:pt x="118" y="217"/>
                  </a:lnTo>
                  <a:lnTo>
                    <a:pt x="150" y="234"/>
                  </a:lnTo>
                  <a:lnTo>
                    <a:pt x="184" y="247"/>
                  </a:lnTo>
                  <a:lnTo>
                    <a:pt x="220" y="256"/>
                  </a:lnTo>
                  <a:lnTo>
                    <a:pt x="258" y="258"/>
                  </a:lnTo>
                  <a:lnTo>
                    <a:pt x="296" y="256"/>
                  </a:lnTo>
                  <a:lnTo>
                    <a:pt x="334" y="247"/>
                  </a:lnTo>
                  <a:lnTo>
                    <a:pt x="369" y="233"/>
                  </a:lnTo>
                  <a:lnTo>
                    <a:pt x="402" y="215"/>
                  </a:lnTo>
                  <a:lnTo>
                    <a:pt x="415" y="208"/>
                  </a:lnTo>
                  <a:lnTo>
                    <a:pt x="428" y="206"/>
                  </a:lnTo>
                  <a:lnTo>
                    <a:pt x="441" y="207"/>
                  </a:lnTo>
                  <a:lnTo>
                    <a:pt x="454" y="211"/>
                  </a:lnTo>
                  <a:lnTo>
                    <a:pt x="465" y="219"/>
                  </a:lnTo>
                  <a:lnTo>
                    <a:pt x="476" y="228"/>
                  </a:lnTo>
                  <a:lnTo>
                    <a:pt x="490" y="237"/>
                  </a:lnTo>
                  <a:lnTo>
                    <a:pt x="506" y="245"/>
                  </a:lnTo>
                  <a:lnTo>
                    <a:pt x="524" y="252"/>
                  </a:lnTo>
                  <a:lnTo>
                    <a:pt x="545" y="257"/>
                  </a:lnTo>
                  <a:lnTo>
                    <a:pt x="568" y="258"/>
                  </a:lnTo>
                  <a:lnTo>
                    <a:pt x="584" y="261"/>
                  </a:lnTo>
                  <a:lnTo>
                    <a:pt x="598" y="268"/>
                  </a:lnTo>
                  <a:lnTo>
                    <a:pt x="610" y="279"/>
                  </a:lnTo>
                  <a:lnTo>
                    <a:pt x="617" y="293"/>
                  </a:lnTo>
                  <a:lnTo>
                    <a:pt x="619" y="310"/>
                  </a:lnTo>
                  <a:lnTo>
                    <a:pt x="617" y="326"/>
                  </a:lnTo>
                  <a:lnTo>
                    <a:pt x="610" y="340"/>
                  </a:lnTo>
                  <a:lnTo>
                    <a:pt x="598" y="351"/>
                  </a:lnTo>
                  <a:lnTo>
                    <a:pt x="584" y="358"/>
                  </a:lnTo>
                  <a:lnTo>
                    <a:pt x="568" y="361"/>
                  </a:lnTo>
                  <a:lnTo>
                    <a:pt x="530" y="358"/>
                  </a:lnTo>
                  <a:lnTo>
                    <a:pt x="494" y="350"/>
                  </a:lnTo>
                  <a:lnTo>
                    <a:pt x="460" y="337"/>
                  </a:lnTo>
                  <a:lnTo>
                    <a:pt x="428" y="319"/>
                  </a:lnTo>
                  <a:lnTo>
                    <a:pt x="388" y="337"/>
                  </a:lnTo>
                  <a:lnTo>
                    <a:pt x="346" y="350"/>
                  </a:lnTo>
                  <a:lnTo>
                    <a:pt x="302" y="358"/>
                  </a:lnTo>
                  <a:lnTo>
                    <a:pt x="258" y="361"/>
                  </a:lnTo>
                  <a:lnTo>
                    <a:pt x="215" y="359"/>
                  </a:lnTo>
                  <a:lnTo>
                    <a:pt x="174" y="351"/>
                  </a:lnTo>
                  <a:lnTo>
                    <a:pt x="135" y="339"/>
                  </a:lnTo>
                  <a:lnTo>
                    <a:pt x="97" y="323"/>
                  </a:lnTo>
                  <a:lnTo>
                    <a:pt x="62" y="303"/>
                  </a:lnTo>
                  <a:lnTo>
                    <a:pt x="29" y="280"/>
                  </a:lnTo>
                  <a:lnTo>
                    <a:pt x="0" y="253"/>
                  </a:lnTo>
                  <a:lnTo>
                    <a:pt x="0" y="0"/>
                  </a:lnTo>
                  <a:close/>
                </a:path>
              </a:pathLst>
            </a:custGeom>
            <a:solidFill>
              <a:srgbClr val="F8AB6B"/>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52" name="Freeform 235">
              <a:extLst>
                <a:ext uri="{FF2B5EF4-FFF2-40B4-BE49-F238E27FC236}">
                  <a16:creationId xmlns:a16="http://schemas.microsoft.com/office/drawing/2014/main" id="{4B3C8ACC-0AD6-463E-A29D-9306262201F7}"/>
                </a:ext>
              </a:extLst>
            </p:cNvPr>
            <p:cNvSpPr>
              <a:spLocks/>
            </p:cNvSpPr>
            <p:nvPr/>
          </p:nvSpPr>
          <p:spPr bwMode="auto">
            <a:xfrm>
              <a:off x="2863" y="1407"/>
              <a:ext cx="39" cy="23"/>
            </a:xfrm>
            <a:custGeom>
              <a:avLst/>
              <a:gdLst>
                <a:gd name="T0" fmla="*/ 51 w 310"/>
                <a:gd name="T1" fmla="*/ 0 h 181"/>
                <a:gd name="T2" fmla="*/ 101 w 310"/>
                <a:gd name="T3" fmla="*/ 2 h 181"/>
                <a:gd name="T4" fmla="*/ 151 w 310"/>
                <a:gd name="T5" fmla="*/ 9 h 181"/>
                <a:gd name="T6" fmla="*/ 198 w 310"/>
                <a:gd name="T7" fmla="*/ 20 h 181"/>
                <a:gd name="T8" fmla="*/ 243 w 310"/>
                <a:gd name="T9" fmla="*/ 34 h 181"/>
                <a:gd name="T10" fmla="*/ 287 w 310"/>
                <a:gd name="T11" fmla="*/ 52 h 181"/>
                <a:gd name="T12" fmla="*/ 299 w 310"/>
                <a:gd name="T13" fmla="*/ 85 h 181"/>
                <a:gd name="T14" fmla="*/ 307 w 310"/>
                <a:gd name="T15" fmla="*/ 119 h 181"/>
                <a:gd name="T16" fmla="*/ 309 w 310"/>
                <a:gd name="T17" fmla="*/ 154 h 181"/>
                <a:gd name="T18" fmla="*/ 308 w 310"/>
                <a:gd name="T19" fmla="*/ 180 h 181"/>
                <a:gd name="T20" fmla="*/ 310 w 310"/>
                <a:gd name="T21" fmla="*/ 181 h 181"/>
                <a:gd name="T22" fmla="*/ 272 w 310"/>
                <a:gd name="T23" fmla="*/ 158 h 181"/>
                <a:gd name="T24" fmla="*/ 231 w 310"/>
                <a:gd name="T25" fmla="*/ 139 h 181"/>
                <a:gd name="T26" fmla="*/ 189 w 310"/>
                <a:gd name="T27" fmla="*/ 124 h 181"/>
                <a:gd name="T28" fmla="*/ 145 w 310"/>
                <a:gd name="T29" fmla="*/ 112 h 181"/>
                <a:gd name="T30" fmla="*/ 98 w 310"/>
                <a:gd name="T31" fmla="*/ 105 h 181"/>
                <a:gd name="T32" fmla="*/ 51 w 310"/>
                <a:gd name="T33" fmla="*/ 103 h 181"/>
                <a:gd name="T34" fmla="*/ 35 w 310"/>
                <a:gd name="T35" fmla="*/ 100 h 181"/>
                <a:gd name="T36" fmla="*/ 21 w 310"/>
                <a:gd name="T37" fmla="*/ 93 h 181"/>
                <a:gd name="T38" fmla="*/ 10 w 310"/>
                <a:gd name="T39" fmla="*/ 82 h 181"/>
                <a:gd name="T40" fmla="*/ 3 w 310"/>
                <a:gd name="T41" fmla="*/ 68 h 181"/>
                <a:gd name="T42" fmla="*/ 0 w 310"/>
                <a:gd name="T43" fmla="*/ 52 h 181"/>
                <a:gd name="T44" fmla="*/ 3 w 310"/>
                <a:gd name="T45" fmla="*/ 35 h 181"/>
                <a:gd name="T46" fmla="*/ 10 w 310"/>
                <a:gd name="T47" fmla="*/ 21 h 181"/>
                <a:gd name="T48" fmla="*/ 21 w 310"/>
                <a:gd name="T49" fmla="*/ 10 h 181"/>
                <a:gd name="T50" fmla="*/ 35 w 310"/>
                <a:gd name="T51" fmla="*/ 3 h 181"/>
                <a:gd name="T52" fmla="*/ 51 w 310"/>
                <a:gd name="T5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0" h="181">
                  <a:moveTo>
                    <a:pt x="51" y="0"/>
                  </a:moveTo>
                  <a:lnTo>
                    <a:pt x="101" y="2"/>
                  </a:lnTo>
                  <a:lnTo>
                    <a:pt x="151" y="9"/>
                  </a:lnTo>
                  <a:lnTo>
                    <a:pt x="198" y="20"/>
                  </a:lnTo>
                  <a:lnTo>
                    <a:pt x="243" y="34"/>
                  </a:lnTo>
                  <a:lnTo>
                    <a:pt x="287" y="52"/>
                  </a:lnTo>
                  <a:lnTo>
                    <a:pt x="299" y="85"/>
                  </a:lnTo>
                  <a:lnTo>
                    <a:pt x="307" y="119"/>
                  </a:lnTo>
                  <a:lnTo>
                    <a:pt x="309" y="154"/>
                  </a:lnTo>
                  <a:lnTo>
                    <a:pt x="308" y="180"/>
                  </a:lnTo>
                  <a:lnTo>
                    <a:pt x="310" y="181"/>
                  </a:lnTo>
                  <a:lnTo>
                    <a:pt x="272" y="158"/>
                  </a:lnTo>
                  <a:lnTo>
                    <a:pt x="231" y="139"/>
                  </a:lnTo>
                  <a:lnTo>
                    <a:pt x="189" y="124"/>
                  </a:lnTo>
                  <a:lnTo>
                    <a:pt x="145" y="112"/>
                  </a:lnTo>
                  <a:lnTo>
                    <a:pt x="98" y="105"/>
                  </a:lnTo>
                  <a:lnTo>
                    <a:pt x="51" y="103"/>
                  </a:lnTo>
                  <a:lnTo>
                    <a:pt x="35" y="100"/>
                  </a:lnTo>
                  <a:lnTo>
                    <a:pt x="21" y="93"/>
                  </a:lnTo>
                  <a:lnTo>
                    <a:pt x="10" y="82"/>
                  </a:lnTo>
                  <a:lnTo>
                    <a:pt x="3" y="68"/>
                  </a:lnTo>
                  <a:lnTo>
                    <a:pt x="0" y="52"/>
                  </a:lnTo>
                  <a:lnTo>
                    <a:pt x="3" y="35"/>
                  </a:lnTo>
                  <a:lnTo>
                    <a:pt x="10" y="21"/>
                  </a:lnTo>
                  <a:lnTo>
                    <a:pt x="21" y="10"/>
                  </a:lnTo>
                  <a:lnTo>
                    <a:pt x="35" y="3"/>
                  </a:lnTo>
                  <a:lnTo>
                    <a:pt x="51" y="0"/>
                  </a:lnTo>
                  <a:close/>
                </a:path>
              </a:pathLst>
            </a:custGeom>
            <a:solidFill>
              <a:srgbClr val="F8AB6B"/>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53" name="Freeform 236">
              <a:extLst>
                <a:ext uri="{FF2B5EF4-FFF2-40B4-BE49-F238E27FC236}">
                  <a16:creationId xmlns:a16="http://schemas.microsoft.com/office/drawing/2014/main" id="{523F94AD-CFCE-49E1-A91B-8E9B059A39E9}"/>
                </a:ext>
              </a:extLst>
            </p:cNvPr>
            <p:cNvSpPr>
              <a:spLocks/>
            </p:cNvSpPr>
            <p:nvPr/>
          </p:nvSpPr>
          <p:spPr bwMode="auto">
            <a:xfrm>
              <a:off x="2821" y="1615"/>
              <a:ext cx="94" cy="37"/>
            </a:xfrm>
            <a:custGeom>
              <a:avLst/>
              <a:gdLst>
                <a:gd name="T0" fmla="*/ 321 w 748"/>
                <a:gd name="T1" fmla="*/ 0 h 296"/>
                <a:gd name="T2" fmla="*/ 337 w 748"/>
                <a:gd name="T3" fmla="*/ 3 h 296"/>
                <a:gd name="T4" fmla="*/ 351 w 748"/>
                <a:gd name="T5" fmla="*/ 10 h 296"/>
                <a:gd name="T6" fmla="*/ 388 w 748"/>
                <a:gd name="T7" fmla="*/ 34 h 296"/>
                <a:gd name="T8" fmla="*/ 426 w 748"/>
                <a:gd name="T9" fmla="*/ 54 h 296"/>
                <a:gd name="T10" fmla="*/ 466 w 748"/>
                <a:gd name="T11" fmla="*/ 69 h 296"/>
                <a:gd name="T12" fmla="*/ 508 w 748"/>
                <a:gd name="T13" fmla="*/ 80 h 296"/>
                <a:gd name="T14" fmla="*/ 551 w 748"/>
                <a:gd name="T15" fmla="*/ 88 h 296"/>
                <a:gd name="T16" fmla="*/ 594 w 748"/>
                <a:gd name="T17" fmla="*/ 90 h 296"/>
                <a:gd name="T18" fmla="*/ 638 w 748"/>
                <a:gd name="T19" fmla="*/ 88 h 296"/>
                <a:gd name="T20" fmla="*/ 681 w 748"/>
                <a:gd name="T21" fmla="*/ 80 h 296"/>
                <a:gd name="T22" fmla="*/ 723 w 748"/>
                <a:gd name="T23" fmla="*/ 69 h 296"/>
                <a:gd name="T24" fmla="*/ 735 w 748"/>
                <a:gd name="T25" fmla="*/ 102 h 296"/>
                <a:gd name="T26" fmla="*/ 743 w 748"/>
                <a:gd name="T27" fmla="*/ 136 h 296"/>
                <a:gd name="T28" fmla="*/ 748 w 748"/>
                <a:gd name="T29" fmla="*/ 170 h 296"/>
                <a:gd name="T30" fmla="*/ 699 w 748"/>
                <a:gd name="T31" fmla="*/ 183 h 296"/>
                <a:gd name="T32" fmla="*/ 646 w 748"/>
                <a:gd name="T33" fmla="*/ 191 h 296"/>
                <a:gd name="T34" fmla="*/ 594 w 748"/>
                <a:gd name="T35" fmla="*/ 193 h 296"/>
                <a:gd name="T36" fmla="*/ 541 w 748"/>
                <a:gd name="T37" fmla="*/ 191 h 296"/>
                <a:gd name="T38" fmla="*/ 490 w 748"/>
                <a:gd name="T39" fmla="*/ 183 h 296"/>
                <a:gd name="T40" fmla="*/ 439 w 748"/>
                <a:gd name="T41" fmla="*/ 169 h 296"/>
                <a:gd name="T42" fmla="*/ 390 w 748"/>
                <a:gd name="T43" fmla="*/ 151 h 296"/>
                <a:gd name="T44" fmla="*/ 343 w 748"/>
                <a:gd name="T45" fmla="*/ 128 h 296"/>
                <a:gd name="T46" fmla="*/ 322 w 748"/>
                <a:gd name="T47" fmla="*/ 161 h 296"/>
                <a:gd name="T48" fmla="*/ 297 w 748"/>
                <a:gd name="T49" fmla="*/ 190 h 296"/>
                <a:gd name="T50" fmla="*/ 269 w 748"/>
                <a:gd name="T51" fmla="*/ 217 h 296"/>
                <a:gd name="T52" fmla="*/ 237 w 748"/>
                <a:gd name="T53" fmla="*/ 240 h 296"/>
                <a:gd name="T54" fmla="*/ 204 w 748"/>
                <a:gd name="T55" fmla="*/ 260 h 296"/>
                <a:gd name="T56" fmla="*/ 168 w 748"/>
                <a:gd name="T57" fmla="*/ 275 h 296"/>
                <a:gd name="T58" fmla="*/ 131 w 748"/>
                <a:gd name="T59" fmla="*/ 287 h 296"/>
                <a:gd name="T60" fmla="*/ 92 w 748"/>
                <a:gd name="T61" fmla="*/ 294 h 296"/>
                <a:gd name="T62" fmla="*/ 52 w 748"/>
                <a:gd name="T63" fmla="*/ 296 h 296"/>
                <a:gd name="T64" fmla="*/ 35 w 748"/>
                <a:gd name="T65" fmla="*/ 293 h 296"/>
                <a:gd name="T66" fmla="*/ 21 w 748"/>
                <a:gd name="T67" fmla="*/ 286 h 296"/>
                <a:gd name="T68" fmla="*/ 10 w 748"/>
                <a:gd name="T69" fmla="*/ 275 h 296"/>
                <a:gd name="T70" fmla="*/ 3 w 748"/>
                <a:gd name="T71" fmla="*/ 261 h 296"/>
                <a:gd name="T72" fmla="*/ 0 w 748"/>
                <a:gd name="T73" fmla="*/ 245 h 296"/>
                <a:gd name="T74" fmla="*/ 3 w 748"/>
                <a:gd name="T75" fmla="*/ 228 h 296"/>
                <a:gd name="T76" fmla="*/ 10 w 748"/>
                <a:gd name="T77" fmla="*/ 214 h 296"/>
                <a:gd name="T78" fmla="*/ 21 w 748"/>
                <a:gd name="T79" fmla="*/ 203 h 296"/>
                <a:gd name="T80" fmla="*/ 35 w 748"/>
                <a:gd name="T81" fmla="*/ 196 h 296"/>
                <a:gd name="T82" fmla="*/ 52 w 748"/>
                <a:gd name="T83" fmla="*/ 193 h 296"/>
                <a:gd name="T84" fmla="*/ 85 w 748"/>
                <a:gd name="T85" fmla="*/ 191 h 296"/>
                <a:gd name="T86" fmla="*/ 116 w 748"/>
                <a:gd name="T87" fmla="*/ 184 h 296"/>
                <a:gd name="T88" fmla="*/ 146 w 748"/>
                <a:gd name="T89" fmla="*/ 173 h 296"/>
                <a:gd name="T90" fmla="*/ 174 w 748"/>
                <a:gd name="T91" fmla="*/ 159 h 296"/>
                <a:gd name="T92" fmla="*/ 199 w 748"/>
                <a:gd name="T93" fmla="*/ 140 h 296"/>
                <a:gd name="T94" fmla="*/ 222 w 748"/>
                <a:gd name="T95" fmla="*/ 119 h 296"/>
                <a:gd name="T96" fmla="*/ 242 w 748"/>
                <a:gd name="T97" fmla="*/ 94 h 296"/>
                <a:gd name="T98" fmla="*/ 259 w 748"/>
                <a:gd name="T99" fmla="*/ 65 h 296"/>
                <a:gd name="T100" fmla="*/ 272 w 748"/>
                <a:gd name="T101" fmla="*/ 35 h 296"/>
                <a:gd name="T102" fmla="*/ 280 w 748"/>
                <a:gd name="T103" fmla="*/ 21 h 296"/>
                <a:gd name="T104" fmla="*/ 291 w 748"/>
                <a:gd name="T105" fmla="*/ 10 h 296"/>
                <a:gd name="T106" fmla="*/ 305 w 748"/>
                <a:gd name="T107" fmla="*/ 3 h 296"/>
                <a:gd name="T108" fmla="*/ 321 w 748"/>
                <a:gd name="T109"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296">
                  <a:moveTo>
                    <a:pt x="321" y="0"/>
                  </a:moveTo>
                  <a:lnTo>
                    <a:pt x="337" y="3"/>
                  </a:lnTo>
                  <a:lnTo>
                    <a:pt x="351" y="10"/>
                  </a:lnTo>
                  <a:lnTo>
                    <a:pt x="388" y="34"/>
                  </a:lnTo>
                  <a:lnTo>
                    <a:pt x="426" y="54"/>
                  </a:lnTo>
                  <a:lnTo>
                    <a:pt x="466" y="69"/>
                  </a:lnTo>
                  <a:lnTo>
                    <a:pt x="508" y="80"/>
                  </a:lnTo>
                  <a:lnTo>
                    <a:pt x="551" y="88"/>
                  </a:lnTo>
                  <a:lnTo>
                    <a:pt x="594" y="90"/>
                  </a:lnTo>
                  <a:lnTo>
                    <a:pt x="638" y="88"/>
                  </a:lnTo>
                  <a:lnTo>
                    <a:pt x="681" y="80"/>
                  </a:lnTo>
                  <a:lnTo>
                    <a:pt x="723" y="69"/>
                  </a:lnTo>
                  <a:lnTo>
                    <a:pt x="735" y="102"/>
                  </a:lnTo>
                  <a:lnTo>
                    <a:pt x="743" y="136"/>
                  </a:lnTo>
                  <a:lnTo>
                    <a:pt x="748" y="170"/>
                  </a:lnTo>
                  <a:lnTo>
                    <a:pt x="699" y="183"/>
                  </a:lnTo>
                  <a:lnTo>
                    <a:pt x="646" y="191"/>
                  </a:lnTo>
                  <a:lnTo>
                    <a:pt x="594" y="193"/>
                  </a:lnTo>
                  <a:lnTo>
                    <a:pt x="541" y="191"/>
                  </a:lnTo>
                  <a:lnTo>
                    <a:pt x="490" y="183"/>
                  </a:lnTo>
                  <a:lnTo>
                    <a:pt x="439" y="169"/>
                  </a:lnTo>
                  <a:lnTo>
                    <a:pt x="390" y="151"/>
                  </a:lnTo>
                  <a:lnTo>
                    <a:pt x="343" y="128"/>
                  </a:lnTo>
                  <a:lnTo>
                    <a:pt x="322" y="161"/>
                  </a:lnTo>
                  <a:lnTo>
                    <a:pt x="297" y="190"/>
                  </a:lnTo>
                  <a:lnTo>
                    <a:pt x="269" y="217"/>
                  </a:lnTo>
                  <a:lnTo>
                    <a:pt x="237" y="240"/>
                  </a:lnTo>
                  <a:lnTo>
                    <a:pt x="204" y="260"/>
                  </a:lnTo>
                  <a:lnTo>
                    <a:pt x="168" y="275"/>
                  </a:lnTo>
                  <a:lnTo>
                    <a:pt x="131" y="287"/>
                  </a:lnTo>
                  <a:lnTo>
                    <a:pt x="92" y="294"/>
                  </a:lnTo>
                  <a:lnTo>
                    <a:pt x="52" y="296"/>
                  </a:lnTo>
                  <a:lnTo>
                    <a:pt x="35" y="293"/>
                  </a:lnTo>
                  <a:lnTo>
                    <a:pt x="21" y="286"/>
                  </a:lnTo>
                  <a:lnTo>
                    <a:pt x="10" y="275"/>
                  </a:lnTo>
                  <a:lnTo>
                    <a:pt x="3" y="261"/>
                  </a:lnTo>
                  <a:lnTo>
                    <a:pt x="0" y="245"/>
                  </a:lnTo>
                  <a:lnTo>
                    <a:pt x="3" y="228"/>
                  </a:lnTo>
                  <a:lnTo>
                    <a:pt x="10" y="214"/>
                  </a:lnTo>
                  <a:lnTo>
                    <a:pt x="21" y="203"/>
                  </a:lnTo>
                  <a:lnTo>
                    <a:pt x="35" y="196"/>
                  </a:lnTo>
                  <a:lnTo>
                    <a:pt x="52" y="193"/>
                  </a:lnTo>
                  <a:lnTo>
                    <a:pt x="85" y="191"/>
                  </a:lnTo>
                  <a:lnTo>
                    <a:pt x="116" y="184"/>
                  </a:lnTo>
                  <a:lnTo>
                    <a:pt x="146" y="173"/>
                  </a:lnTo>
                  <a:lnTo>
                    <a:pt x="174" y="159"/>
                  </a:lnTo>
                  <a:lnTo>
                    <a:pt x="199" y="140"/>
                  </a:lnTo>
                  <a:lnTo>
                    <a:pt x="222" y="119"/>
                  </a:lnTo>
                  <a:lnTo>
                    <a:pt x="242" y="94"/>
                  </a:lnTo>
                  <a:lnTo>
                    <a:pt x="259" y="65"/>
                  </a:lnTo>
                  <a:lnTo>
                    <a:pt x="272" y="35"/>
                  </a:lnTo>
                  <a:lnTo>
                    <a:pt x="280" y="21"/>
                  </a:lnTo>
                  <a:lnTo>
                    <a:pt x="291" y="10"/>
                  </a:lnTo>
                  <a:lnTo>
                    <a:pt x="305" y="3"/>
                  </a:lnTo>
                  <a:lnTo>
                    <a:pt x="321" y="0"/>
                  </a:lnTo>
                  <a:close/>
                </a:path>
              </a:pathLst>
            </a:custGeom>
            <a:solidFill>
              <a:srgbClr val="F8AB6B"/>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454" name="Group 239">
            <a:extLst>
              <a:ext uri="{FF2B5EF4-FFF2-40B4-BE49-F238E27FC236}">
                <a16:creationId xmlns:a16="http://schemas.microsoft.com/office/drawing/2014/main" id="{9DBA2474-B821-4F59-A3D3-D607F165C547}"/>
              </a:ext>
            </a:extLst>
          </p:cNvPr>
          <p:cNvGrpSpPr>
            <a:grpSpLocks noChangeAspect="1"/>
          </p:cNvGrpSpPr>
          <p:nvPr/>
        </p:nvGrpSpPr>
        <p:grpSpPr bwMode="auto">
          <a:xfrm>
            <a:off x="5204615" y="2763627"/>
            <a:ext cx="484013" cy="339865"/>
            <a:chOff x="3292" y="1385"/>
            <a:chExt cx="413" cy="290"/>
          </a:xfrm>
        </p:grpSpPr>
        <p:sp>
          <p:nvSpPr>
            <p:cNvPr id="455" name="Rectangle 241">
              <a:extLst>
                <a:ext uri="{FF2B5EF4-FFF2-40B4-BE49-F238E27FC236}">
                  <a16:creationId xmlns:a16="http://schemas.microsoft.com/office/drawing/2014/main" id="{32308539-12AF-4DE7-B9DF-574002E7AB9D}"/>
                </a:ext>
              </a:extLst>
            </p:cNvPr>
            <p:cNvSpPr>
              <a:spLocks noChangeArrowheads="1"/>
            </p:cNvSpPr>
            <p:nvPr/>
          </p:nvSpPr>
          <p:spPr bwMode="auto">
            <a:xfrm>
              <a:off x="3331" y="1411"/>
              <a:ext cx="335" cy="206"/>
            </a:xfrm>
            <a:prstGeom prst="rect">
              <a:avLst/>
            </a:prstGeom>
            <a:solidFill>
              <a:srgbClr val="FFFFFF"/>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56" name="Rectangle 242">
              <a:extLst>
                <a:ext uri="{FF2B5EF4-FFF2-40B4-BE49-F238E27FC236}">
                  <a16:creationId xmlns:a16="http://schemas.microsoft.com/office/drawing/2014/main" id="{051350FE-2C61-4F67-9F52-31D38A2C3681}"/>
                </a:ext>
              </a:extLst>
            </p:cNvPr>
            <p:cNvSpPr>
              <a:spLocks noChangeArrowheads="1"/>
            </p:cNvSpPr>
            <p:nvPr/>
          </p:nvSpPr>
          <p:spPr bwMode="auto">
            <a:xfrm>
              <a:off x="3331" y="1411"/>
              <a:ext cx="335" cy="51"/>
            </a:xfrm>
            <a:prstGeom prst="rect">
              <a:avLst/>
            </a:prstGeom>
            <a:solidFill>
              <a:srgbClr val="FF4F19"/>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57" name="Freeform 243">
              <a:extLst>
                <a:ext uri="{FF2B5EF4-FFF2-40B4-BE49-F238E27FC236}">
                  <a16:creationId xmlns:a16="http://schemas.microsoft.com/office/drawing/2014/main" id="{B0D2BFD1-84FB-4EB9-AA53-E2DDDCAC3C18}"/>
                </a:ext>
              </a:extLst>
            </p:cNvPr>
            <p:cNvSpPr>
              <a:spLocks noEditPoints="1"/>
            </p:cNvSpPr>
            <p:nvPr/>
          </p:nvSpPr>
          <p:spPr bwMode="auto">
            <a:xfrm>
              <a:off x="3305" y="1385"/>
              <a:ext cx="387" cy="271"/>
            </a:xfrm>
            <a:custGeom>
              <a:avLst/>
              <a:gdLst>
                <a:gd name="T0" fmla="*/ 258 w 3095"/>
                <a:gd name="T1" fmla="*/ 206 h 2165"/>
                <a:gd name="T2" fmla="*/ 241 w 3095"/>
                <a:gd name="T3" fmla="*/ 208 h 2165"/>
                <a:gd name="T4" fmla="*/ 227 w 3095"/>
                <a:gd name="T5" fmla="*/ 216 h 2165"/>
                <a:gd name="T6" fmla="*/ 216 w 3095"/>
                <a:gd name="T7" fmla="*/ 227 h 2165"/>
                <a:gd name="T8" fmla="*/ 209 w 3095"/>
                <a:gd name="T9" fmla="*/ 241 h 2165"/>
                <a:gd name="T10" fmla="*/ 206 w 3095"/>
                <a:gd name="T11" fmla="*/ 257 h 2165"/>
                <a:gd name="T12" fmla="*/ 206 w 3095"/>
                <a:gd name="T13" fmla="*/ 1805 h 2165"/>
                <a:gd name="T14" fmla="*/ 209 w 3095"/>
                <a:gd name="T15" fmla="*/ 1821 h 2165"/>
                <a:gd name="T16" fmla="*/ 216 w 3095"/>
                <a:gd name="T17" fmla="*/ 1835 h 2165"/>
                <a:gd name="T18" fmla="*/ 227 w 3095"/>
                <a:gd name="T19" fmla="*/ 1846 h 2165"/>
                <a:gd name="T20" fmla="*/ 241 w 3095"/>
                <a:gd name="T21" fmla="*/ 1854 h 2165"/>
                <a:gd name="T22" fmla="*/ 258 w 3095"/>
                <a:gd name="T23" fmla="*/ 1856 h 2165"/>
                <a:gd name="T24" fmla="*/ 2837 w 3095"/>
                <a:gd name="T25" fmla="*/ 1856 h 2165"/>
                <a:gd name="T26" fmla="*/ 2853 w 3095"/>
                <a:gd name="T27" fmla="*/ 1854 h 2165"/>
                <a:gd name="T28" fmla="*/ 2868 w 3095"/>
                <a:gd name="T29" fmla="*/ 1846 h 2165"/>
                <a:gd name="T30" fmla="*/ 2879 w 3095"/>
                <a:gd name="T31" fmla="*/ 1835 h 2165"/>
                <a:gd name="T32" fmla="*/ 2886 w 3095"/>
                <a:gd name="T33" fmla="*/ 1821 h 2165"/>
                <a:gd name="T34" fmla="*/ 2889 w 3095"/>
                <a:gd name="T35" fmla="*/ 1805 h 2165"/>
                <a:gd name="T36" fmla="*/ 2889 w 3095"/>
                <a:gd name="T37" fmla="*/ 257 h 2165"/>
                <a:gd name="T38" fmla="*/ 2886 w 3095"/>
                <a:gd name="T39" fmla="*/ 241 h 2165"/>
                <a:gd name="T40" fmla="*/ 2879 w 3095"/>
                <a:gd name="T41" fmla="*/ 227 h 2165"/>
                <a:gd name="T42" fmla="*/ 2868 w 3095"/>
                <a:gd name="T43" fmla="*/ 216 h 2165"/>
                <a:gd name="T44" fmla="*/ 2853 w 3095"/>
                <a:gd name="T45" fmla="*/ 208 h 2165"/>
                <a:gd name="T46" fmla="*/ 2837 w 3095"/>
                <a:gd name="T47" fmla="*/ 206 h 2165"/>
                <a:gd name="T48" fmla="*/ 258 w 3095"/>
                <a:gd name="T49" fmla="*/ 206 h 2165"/>
                <a:gd name="T50" fmla="*/ 237 w 3095"/>
                <a:gd name="T51" fmla="*/ 0 h 2165"/>
                <a:gd name="T52" fmla="*/ 2857 w 3095"/>
                <a:gd name="T53" fmla="*/ 0 h 2165"/>
                <a:gd name="T54" fmla="*/ 2896 w 3095"/>
                <a:gd name="T55" fmla="*/ 3 h 2165"/>
                <a:gd name="T56" fmla="*/ 2932 w 3095"/>
                <a:gd name="T57" fmla="*/ 12 h 2165"/>
                <a:gd name="T58" fmla="*/ 2966 w 3095"/>
                <a:gd name="T59" fmla="*/ 26 h 2165"/>
                <a:gd name="T60" fmla="*/ 2997 w 3095"/>
                <a:gd name="T61" fmla="*/ 46 h 2165"/>
                <a:gd name="T62" fmla="*/ 3025 w 3095"/>
                <a:gd name="T63" fmla="*/ 69 h 2165"/>
                <a:gd name="T64" fmla="*/ 3049 w 3095"/>
                <a:gd name="T65" fmla="*/ 97 h 2165"/>
                <a:gd name="T66" fmla="*/ 3068 w 3095"/>
                <a:gd name="T67" fmla="*/ 128 h 2165"/>
                <a:gd name="T68" fmla="*/ 3083 w 3095"/>
                <a:gd name="T69" fmla="*/ 162 h 2165"/>
                <a:gd name="T70" fmla="*/ 3092 w 3095"/>
                <a:gd name="T71" fmla="*/ 198 h 2165"/>
                <a:gd name="T72" fmla="*/ 3095 w 3095"/>
                <a:gd name="T73" fmla="*/ 237 h 2165"/>
                <a:gd name="T74" fmla="*/ 3095 w 3095"/>
                <a:gd name="T75" fmla="*/ 2114 h 2165"/>
                <a:gd name="T76" fmla="*/ 3092 w 3095"/>
                <a:gd name="T77" fmla="*/ 2130 h 2165"/>
                <a:gd name="T78" fmla="*/ 3085 w 3095"/>
                <a:gd name="T79" fmla="*/ 2144 h 2165"/>
                <a:gd name="T80" fmla="*/ 3074 w 3095"/>
                <a:gd name="T81" fmla="*/ 2155 h 2165"/>
                <a:gd name="T82" fmla="*/ 3060 w 3095"/>
                <a:gd name="T83" fmla="*/ 2163 h 2165"/>
                <a:gd name="T84" fmla="*/ 3043 w 3095"/>
                <a:gd name="T85" fmla="*/ 2165 h 2165"/>
                <a:gd name="T86" fmla="*/ 52 w 3095"/>
                <a:gd name="T87" fmla="*/ 2165 h 2165"/>
                <a:gd name="T88" fmla="*/ 35 w 3095"/>
                <a:gd name="T89" fmla="*/ 2163 h 2165"/>
                <a:gd name="T90" fmla="*/ 21 w 3095"/>
                <a:gd name="T91" fmla="*/ 2155 h 2165"/>
                <a:gd name="T92" fmla="*/ 10 w 3095"/>
                <a:gd name="T93" fmla="*/ 2144 h 2165"/>
                <a:gd name="T94" fmla="*/ 3 w 3095"/>
                <a:gd name="T95" fmla="*/ 2130 h 2165"/>
                <a:gd name="T96" fmla="*/ 0 w 3095"/>
                <a:gd name="T97" fmla="*/ 2114 h 2165"/>
                <a:gd name="T98" fmla="*/ 0 w 3095"/>
                <a:gd name="T99" fmla="*/ 237 h 2165"/>
                <a:gd name="T100" fmla="*/ 3 w 3095"/>
                <a:gd name="T101" fmla="*/ 198 h 2165"/>
                <a:gd name="T102" fmla="*/ 12 w 3095"/>
                <a:gd name="T103" fmla="*/ 162 h 2165"/>
                <a:gd name="T104" fmla="*/ 27 w 3095"/>
                <a:gd name="T105" fmla="*/ 128 h 2165"/>
                <a:gd name="T106" fmla="*/ 46 w 3095"/>
                <a:gd name="T107" fmla="*/ 97 h 2165"/>
                <a:gd name="T108" fmla="*/ 70 w 3095"/>
                <a:gd name="T109" fmla="*/ 69 h 2165"/>
                <a:gd name="T110" fmla="*/ 97 w 3095"/>
                <a:gd name="T111" fmla="*/ 46 h 2165"/>
                <a:gd name="T112" fmla="*/ 128 w 3095"/>
                <a:gd name="T113" fmla="*/ 26 h 2165"/>
                <a:gd name="T114" fmla="*/ 162 w 3095"/>
                <a:gd name="T115" fmla="*/ 12 h 2165"/>
                <a:gd name="T116" fmla="*/ 199 w 3095"/>
                <a:gd name="T117" fmla="*/ 3 h 2165"/>
                <a:gd name="T118" fmla="*/ 237 w 3095"/>
                <a:gd name="T119" fmla="*/ 0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95" h="2165">
                  <a:moveTo>
                    <a:pt x="258" y="206"/>
                  </a:moveTo>
                  <a:lnTo>
                    <a:pt x="241" y="208"/>
                  </a:lnTo>
                  <a:lnTo>
                    <a:pt x="227" y="216"/>
                  </a:lnTo>
                  <a:lnTo>
                    <a:pt x="216" y="227"/>
                  </a:lnTo>
                  <a:lnTo>
                    <a:pt x="209" y="241"/>
                  </a:lnTo>
                  <a:lnTo>
                    <a:pt x="206" y="257"/>
                  </a:lnTo>
                  <a:lnTo>
                    <a:pt x="206" y="1805"/>
                  </a:lnTo>
                  <a:lnTo>
                    <a:pt x="209" y="1821"/>
                  </a:lnTo>
                  <a:lnTo>
                    <a:pt x="216" y="1835"/>
                  </a:lnTo>
                  <a:lnTo>
                    <a:pt x="227" y="1846"/>
                  </a:lnTo>
                  <a:lnTo>
                    <a:pt x="241" y="1854"/>
                  </a:lnTo>
                  <a:lnTo>
                    <a:pt x="258" y="1856"/>
                  </a:lnTo>
                  <a:lnTo>
                    <a:pt x="2837" y="1856"/>
                  </a:lnTo>
                  <a:lnTo>
                    <a:pt x="2853" y="1854"/>
                  </a:lnTo>
                  <a:lnTo>
                    <a:pt x="2868" y="1846"/>
                  </a:lnTo>
                  <a:lnTo>
                    <a:pt x="2879" y="1835"/>
                  </a:lnTo>
                  <a:lnTo>
                    <a:pt x="2886" y="1821"/>
                  </a:lnTo>
                  <a:lnTo>
                    <a:pt x="2889" y="1805"/>
                  </a:lnTo>
                  <a:lnTo>
                    <a:pt x="2889" y="257"/>
                  </a:lnTo>
                  <a:lnTo>
                    <a:pt x="2886" y="241"/>
                  </a:lnTo>
                  <a:lnTo>
                    <a:pt x="2879" y="227"/>
                  </a:lnTo>
                  <a:lnTo>
                    <a:pt x="2868" y="216"/>
                  </a:lnTo>
                  <a:lnTo>
                    <a:pt x="2853" y="208"/>
                  </a:lnTo>
                  <a:lnTo>
                    <a:pt x="2837" y="206"/>
                  </a:lnTo>
                  <a:lnTo>
                    <a:pt x="258" y="206"/>
                  </a:lnTo>
                  <a:close/>
                  <a:moveTo>
                    <a:pt x="237" y="0"/>
                  </a:moveTo>
                  <a:lnTo>
                    <a:pt x="2857" y="0"/>
                  </a:lnTo>
                  <a:lnTo>
                    <a:pt x="2896" y="3"/>
                  </a:lnTo>
                  <a:lnTo>
                    <a:pt x="2932" y="12"/>
                  </a:lnTo>
                  <a:lnTo>
                    <a:pt x="2966" y="26"/>
                  </a:lnTo>
                  <a:lnTo>
                    <a:pt x="2997" y="46"/>
                  </a:lnTo>
                  <a:lnTo>
                    <a:pt x="3025" y="69"/>
                  </a:lnTo>
                  <a:lnTo>
                    <a:pt x="3049" y="97"/>
                  </a:lnTo>
                  <a:lnTo>
                    <a:pt x="3068" y="128"/>
                  </a:lnTo>
                  <a:lnTo>
                    <a:pt x="3083" y="162"/>
                  </a:lnTo>
                  <a:lnTo>
                    <a:pt x="3092" y="198"/>
                  </a:lnTo>
                  <a:lnTo>
                    <a:pt x="3095" y="237"/>
                  </a:lnTo>
                  <a:lnTo>
                    <a:pt x="3095" y="2114"/>
                  </a:lnTo>
                  <a:lnTo>
                    <a:pt x="3092" y="2130"/>
                  </a:lnTo>
                  <a:lnTo>
                    <a:pt x="3085" y="2144"/>
                  </a:lnTo>
                  <a:lnTo>
                    <a:pt x="3074" y="2155"/>
                  </a:lnTo>
                  <a:lnTo>
                    <a:pt x="3060" y="2163"/>
                  </a:lnTo>
                  <a:lnTo>
                    <a:pt x="3043" y="2165"/>
                  </a:lnTo>
                  <a:lnTo>
                    <a:pt x="52" y="2165"/>
                  </a:lnTo>
                  <a:lnTo>
                    <a:pt x="35" y="2163"/>
                  </a:lnTo>
                  <a:lnTo>
                    <a:pt x="21" y="2155"/>
                  </a:lnTo>
                  <a:lnTo>
                    <a:pt x="10" y="2144"/>
                  </a:lnTo>
                  <a:lnTo>
                    <a:pt x="3" y="2130"/>
                  </a:lnTo>
                  <a:lnTo>
                    <a:pt x="0" y="2114"/>
                  </a:lnTo>
                  <a:lnTo>
                    <a:pt x="0" y="237"/>
                  </a:lnTo>
                  <a:lnTo>
                    <a:pt x="3" y="198"/>
                  </a:lnTo>
                  <a:lnTo>
                    <a:pt x="12" y="162"/>
                  </a:lnTo>
                  <a:lnTo>
                    <a:pt x="27" y="128"/>
                  </a:lnTo>
                  <a:lnTo>
                    <a:pt x="46" y="97"/>
                  </a:lnTo>
                  <a:lnTo>
                    <a:pt x="70" y="69"/>
                  </a:lnTo>
                  <a:lnTo>
                    <a:pt x="97" y="46"/>
                  </a:lnTo>
                  <a:lnTo>
                    <a:pt x="128" y="26"/>
                  </a:lnTo>
                  <a:lnTo>
                    <a:pt x="162" y="12"/>
                  </a:lnTo>
                  <a:lnTo>
                    <a:pt x="199" y="3"/>
                  </a:lnTo>
                  <a:lnTo>
                    <a:pt x="237"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58" name="Freeform 244">
              <a:extLst>
                <a:ext uri="{FF2B5EF4-FFF2-40B4-BE49-F238E27FC236}">
                  <a16:creationId xmlns:a16="http://schemas.microsoft.com/office/drawing/2014/main" id="{C8AB8191-23F5-4DD4-B953-0EFEF9322077}"/>
                </a:ext>
              </a:extLst>
            </p:cNvPr>
            <p:cNvSpPr>
              <a:spLocks/>
            </p:cNvSpPr>
            <p:nvPr/>
          </p:nvSpPr>
          <p:spPr bwMode="auto">
            <a:xfrm>
              <a:off x="3292" y="1643"/>
              <a:ext cx="413" cy="32"/>
            </a:xfrm>
            <a:custGeom>
              <a:avLst/>
              <a:gdLst>
                <a:gd name="T0" fmla="*/ 51 w 3301"/>
                <a:gd name="T1" fmla="*/ 0 h 258"/>
                <a:gd name="T2" fmla="*/ 3249 w 3301"/>
                <a:gd name="T3" fmla="*/ 0 h 258"/>
                <a:gd name="T4" fmla="*/ 3266 w 3301"/>
                <a:gd name="T5" fmla="*/ 3 h 258"/>
                <a:gd name="T6" fmla="*/ 3280 w 3301"/>
                <a:gd name="T7" fmla="*/ 10 h 258"/>
                <a:gd name="T8" fmla="*/ 3291 w 3301"/>
                <a:gd name="T9" fmla="*/ 21 h 258"/>
                <a:gd name="T10" fmla="*/ 3298 w 3301"/>
                <a:gd name="T11" fmla="*/ 35 h 258"/>
                <a:gd name="T12" fmla="*/ 3301 w 3301"/>
                <a:gd name="T13" fmla="*/ 52 h 258"/>
                <a:gd name="T14" fmla="*/ 3298 w 3301"/>
                <a:gd name="T15" fmla="*/ 85 h 258"/>
                <a:gd name="T16" fmla="*/ 3290 w 3301"/>
                <a:gd name="T17" fmla="*/ 117 h 258"/>
                <a:gd name="T18" fmla="*/ 3278 w 3301"/>
                <a:gd name="T19" fmla="*/ 146 h 258"/>
                <a:gd name="T20" fmla="*/ 3261 w 3301"/>
                <a:gd name="T21" fmla="*/ 174 h 258"/>
                <a:gd name="T22" fmla="*/ 3240 w 3301"/>
                <a:gd name="T23" fmla="*/ 198 h 258"/>
                <a:gd name="T24" fmla="*/ 3216 w 3301"/>
                <a:gd name="T25" fmla="*/ 218 h 258"/>
                <a:gd name="T26" fmla="*/ 3189 w 3301"/>
                <a:gd name="T27" fmla="*/ 235 h 258"/>
                <a:gd name="T28" fmla="*/ 3160 w 3301"/>
                <a:gd name="T29" fmla="*/ 247 h 258"/>
                <a:gd name="T30" fmla="*/ 3128 w 3301"/>
                <a:gd name="T31" fmla="*/ 255 h 258"/>
                <a:gd name="T32" fmla="*/ 3095 w 3301"/>
                <a:gd name="T33" fmla="*/ 258 h 258"/>
                <a:gd name="T34" fmla="*/ 206 w 3301"/>
                <a:gd name="T35" fmla="*/ 258 h 258"/>
                <a:gd name="T36" fmla="*/ 173 w 3301"/>
                <a:gd name="T37" fmla="*/ 255 h 258"/>
                <a:gd name="T38" fmla="*/ 141 w 3301"/>
                <a:gd name="T39" fmla="*/ 247 h 258"/>
                <a:gd name="T40" fmla="*/ 112 w 3301"/>
                <a:gd name="T41" fmla="*/ 235 h 258"/>
                <a:gd name="T42" fmla="*/ 85 w 3301"/>
                <a:gd name="T43" fmla="*/ 218 h 258"/>
                <a:gd name="T44" fmla="*/ 60 w 3301"/>
                <a:gd name="T45" fmla="*/ 198 h 258"/>
                <a:gd name="T46" fmla="*/ 40 w 3301"/>
                <a:gd name="T47" fmla="*/ 174 h 258"/>
                <a:gd name="T48" fmla="*/ 23 w 3301"/>
                <a:gd name="T49" fmla="*/ 146 h 258"/>
                <a:gd name="T50" fmla="*/ 11 w 3301"/>
                <a:gd name="T51" fmla="*/ 117 h 258"/>
                <a:gd name="T52" fmla="*/ 3 w 3301"/>
                <a:gd name="T53" fmla="*/ 85 h 258"/>
                <a:gd name="T54" fmla="*/ 0 w 3301"/>
                <a:gd name="T55" fmla="*/ 52 h 258"/>
                <a:gd name="T56" fmla="*/ 3 w 3301"/>
                <a:gd name="T57" fmla="*/ 35 h 258"/>
                <a:gd name="T58" fmla="*/ 10 w 3301"/>
                <a:gd name="T59" fmla="*/ 21 h 258"/>
                <a:gd name="T60" fmla="*/ 21 w 3301"/>
                <a:gd name="T61" fmla="*/ 10 h 258"/>
                <a:gd name="T62" fmla="*/ 35 w 3301"/>
                <a:gd name="T63" fmla="*/ 3 h 258"/>
                <a:gd name="T64" fmla="*/ 51 w 3301"/>
                <a:gd name="T6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01" h="258">
                  <a:moveTo>
                    <a:pt x="51" y="0"/>
                  </a:moveTo>
                  <a:lnTo>
                    <a:pt x="3249" y="0"/>
                  </a:lnTo>
                  <a:lnTo>
                    <a:pt x="3266" y="3"/>
                  </a:lnTo>
                  <a:lnTo>
                    <a:pt x="3280" y="10"/>
                  </a:lnTo>
                  <a:lnTo>
                    <a:pt x="3291" y="21"/>
                  </a:lnTo>
                  <a:lnTo>
                    <a:pt x="3298" y="35"/>
                  </a:lnTo>
                  <a:lnTo>
                    <a:pt x="3301" y="52"/>
                  </a:lnTo>
                  <a:lnTo>
                    <a:pt x="3298" y="85"/>
                  </a:lnTo>
                  <a:lnTo>
                    <a:pt x="3290" y="117"/>
                  </a:lnTo>
                  <a:lnTo>
                    <a:pt x="3278" y="146"/>
                  </a:lnTo>
                  <a:lnTo>
                    <a:pt x="3261" y="174"/>
                  </a:lnTo>
                  <a:lnTo>
                    <a:pt x="3240" y="198"/>
                  </a:lnTo>
                  <a:lnTo>
                    <a:pt x="3216" y="218"/>
                  </a:lnTo>
                  <a:lnTo>
                    <a:pt x="3189" y="235"/>
                  </a:lnTo>
                  <a:lnTo>
                    <a:pt x="3160" y="247"/>
                  </a:lnTo>
                  <a:lnTo>
                    <a:pt x="3128" y="255"/>
                  </a:lnTo>
                  <a:lnTo>
                    <a:pt x="3095" y="258"/>
                  </a:lnTo>
                  <a:lnTo>
                    <a:pt x="206" y="258"/>
                  </a:lnTo>
                  <a:lnTo>
                    <a:pt x="173" y="255"/>
                  </a:lnTo>
                  <a:lnTo>
                    <a:pt x="141" y="247"/>
                  </a:lnTo>
                  <a:lnTo>
                    <a:pt x="112" y="235"/>
                  </a:lnTo>
                  <a:lnTo>
                    <a:pt x="85" y="218"/>
                  </a:lnTo>
                  <a:lnTo>
                    <a:pt x="60" y="198"/>
                  </a:lnTo>
                  <a:lnTo>
                    <a:pt x="40" y="174"/>
                  </a:lnTo>
                  <a:lnTo>
                    <a:pt x="23" y="146"/>
                  </a:lnTo>
                  <a:lnTo>
                    <a:pt x="11" y="117"/>
                  </a:lnTo>
                  <a:lnTo>
                    <a:pt x="3" y="85"/>
                  </a:lnTo>
                  <a:lnTo>
                    <a:pt x="0" y="52"/>
                  </a:lnTo>
                  <a:lnTo>
                    <a:pt x="3" y="35"/>
                  </a:lnTo>
                  <a:lnTo>
                    <a:pt x="10" y="21"/>
                  </a:lnTo>
                  <a:lnTo>
                    <a:pt x="21" y="10"/>
                  </a:lnTo>
                  <a:lnTo>
                    <a:pt x="35" y="3"/>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59" name="Freeform 245">
              <a:extLst>
                <a:ext uri="{FF2B5EF4-FFF2-40B4-BE49-F238E27FC236}">
                  <a16:creationId xmlns:a16="http://schemas.microsoft.com/office/drawing/2014/main" id="{8B70D278-ABB6-443E-BE14-E3B59351E6CD}"/>
                </a:ext>
              </a:extLst>
            </p:cNvPr>
            <p:cNvSpPr>
              <a:spLocks/>
            </p:cNvSpPr>
            <p:nvPr/>
          </p:nvSpPr>
          <p:spPr bwMode="auto">
            <a:xfrm>
              <a:off x="3356" y="1430"/>
              <a:ext cx="59" cy="13"/>
            </a:xfrm>
            <a:custGeom>
              <a:avLst/>
              <a:gdLst>
                <a:gd name="T0" fmla="*/ 52 w 464"/>
                <a:gd name="T1" fmla="*/ 0 h 103"/>
                <a:gd name="T2" fmla="*/ 412 w 464"/>
                <a:gd name="T3" fmla="*/ 0 h 103"/>
                <a:gd name="T4" fmla="*/ 429 w 464"/>
                <a:gd name="T5" fmla="*/ 3 h 103"/>
                <a:gd name="T6" fmla="*/ 443 w 464"/>
                <a:gd name="T7" fmla="*/ 10 h 103"/>
                <a:gd name="T8" fmla="*/ 454 w 464"/>
                <a:gd name="T9" fmla="*/ 21 h 103"/>
                <a:gd name="T10" fmla="*/ 461 w 464"/>
                <a:gd name="T11" fmla="*/ 36 h 103"/>
                <a:gd name="T12" fmla="*/ 464 w 464"/>
                <a:gd name="T13" fmla="*/ 52 h 103"/>
                <a:gd name="T14" fmla="*/ 461 w 464"/>
                <a:gd name="T15" fmla="*/ 68 h 103"/>
                <a:gd name="T16" fmla="*/ 454 w 464"/>
                <a:gd name="T17" fmla="*/ 82 h 103"/>
                <a:gd name="T18" fmla="*/ 443 w 464"/>
                <a:gd name="T19" fmla="*/ 93 h 103"/>
                <a:gd name="T20" fmla="*/ 429 w 464"/>
                <a:gd name="T21" fmla="*/ 101 h 103"/>
                <a:gd name="T22" fmla="*/ 412 w 464"/>
                <a:gd name="T23" fmla="*/ 103 h 103"/>
                <a:gd name="T24" fmla="*/ 52 w 464"/>
                <a:gd name="T25" fmla="*/ 103 h 103"/>
                <a:gd name="T26" fmla="*/ 35 w 464"/>
                <a:gd name="T27" fmla="*/ 101 h 103"/>
                <a:gd name="T28" fmla="*/ 21 w 464"/>
                <a:gd name="T29" fmla="*/ 93 h 103"/>
                <a:gd name="T30" fmla="*/ 10 w 464"/>
                <a:gd name="T31" fmla="*/ 82 h 103"/>
                <a:gd name="T32" fmla="*/ 3 w 464"/>
                <a:gd name="T33" fmla="*/ 68 h 103"/>
                <a:gd name="T34" fmla="*/ 0 w 464"/>
                <a:gd name="T35" fmla="*/ 52 h 103"/>
                <a:gd name="T36" fmla="*/ 3 w 464"/>
                <a:gd name="T37" fmla="*/ 36 h 103"/>
                <a:gd name="T38" fmla="*/ 10 w 464"/>
                <a:gd name="T39" fmla="*/ 21 h 103"/>
                <a:gd name="T40" fmla="*/ 21 w 464"/>
                <a:gd name="T41" fmla="*/ 10 h 103"/>
                <a:gd name="T42" fmla="*/ 35 w 464"/>
                <a:gd name="T43" fmla="*/ 3 h 103"/>
                <a:gd name="T44" fmla="*/ 52 w 464"/>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4" h="103">
                  <a:moveTo>
                    <a:pt x="52" y="0"/>
                  </a:moveTo>
                  <a:lnTo>
                    <a:pt x="412" y="0"/>
                  </a:lnTo>
                  <a:lnTo>
                    <a:pt x="429" y="3"/>
                  </a:lnTo>
                  <a:lnTo>
                    <a:pt x="443" y="10"/>
                  </a:lnTo>
                  <a:lnTo>
                    <a:pt x="454" y="21"/>
                  </a:lnTo>
                  <a:lnTo>
                    <a:pt x="461" y="36"/>
                  </a:lnTo>
                  <a:lnTo>
                    <a:pt x="464" y="52"/>
                  </a:lnTo>
                  <a:lnTo>
                    <a:pt x="461" y="68"/>
                  </a:lnTo>
                  <a:lnTo>
                    <a:pt x="454" y="82"/>
                  </a:lnTo>
                  <a:lnTo>
                    <a:pt x="443" y="93"/>
                  </a:lnTo>
                  <a:lnTo>
                    <a:pt x="429" y="101"/>
                  </a:lnTo>
                  <a:lnTo>
                    <a:pt x="412" y="103"/>
                  </a:lnTo>
                  <a:lnTo>
                    <a:pt x="52" y="103"/>
                  </a:lnTo>
                  <a:lnTo>
                    <a:pt x="35" y="101"/>
                  </a:lnTo>
                  <a:lnTo>
                    <a:pt x="21" y="93"/>
                  </a:lnTo>
                  <a:lnTo>
                    <a:pt x="10" y="82"/>
                  </a:lnTo>
                  <a:lnTo>
                    <a:pt x="3" y="68"/>
                  </a:lnTo>
                  <a:lnTo>
                    <a:pt x="0" y="52"/>
                  </a:lnTo>
                  <a:lnTo>
                    <a:pt x="3" y="36"/>
                  </a:lnTo>
                  <a:lnTo>
                    <a:pt x="10" y="21"/>
                  </a:lnTo>
                  <a:lnTo>
                    <a:pt x="21" y="10"/>
                  </a:lnTo>
                  <a:lnTo>
                    <a:pt x="35" y="3"/>
                  </a:lnTo>
                  <a:lnTo>
                    <a:pt x="52"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60" name="Freeform 246">
              <a:extLst>
                <a:ext uri="{FF2B5EF4-FFF2-40B4-BE49-F238E27FC236}">
                  <a16:creationId xmlns:a16="http://schemas.microsoft.com/office/drawing/2014/main" id="{9D76EC4E-84D8-4139-A3C0-44968111D4A9}"/>
                </a:ext>
              </a:extLst>
            </p:cNvPr>
            <p:cNvSpPr>
              <a:spLocks/>
            </p:cNvSpPr>
            <p:nvPr/>
          </p:nvSpPr>
          <p:spPr bwMode="auto">
            <a:xfrm>
              <a:off x="3511" y="1430"/>
              <a:ext cx="20" cy="13"/>
            </a:xfrm>
            <a:custGeom>
              <a:avLst/>
              <a:gdLst>
                <a:gd name="T0" fmla="*/ 52 w 155"/>
                <a:gd name="T1" fmla="*/ 0 h 103"/>
                <a:gd name="T2" fmla="*/ 103 w 155"/>
                <a:gd name="T3" fmla="*/ 0 h 103"/>
                <a:gd name="T4" fmla="*/ 120 w 155"/>
                <a:gd name="T5" fmla="*/ 3 h 103"/>
                <a:gd name="T6" fmla="*/ 134 w 155"/>
                <a:gd name="T7" fmla="*/ 10 h 103"/>
                <a:gd name="T8" fmla="*/ 145 w 155"/>
                <a:gd name="T9" fmla="*/ 21 h 103"/>
                <a:gd name="T10" fmla="*/ 152 w 155"/>
                <a:gd name="T11" fmla="*/ 36 h 103"/>
                <a:gd name="T12" fmla="*/ 155 w 155"/>
                <a:gd name="T13" fmla="*/ 52 h 103"/>
                <a:gd name="T14" fmla="*/ 152 w 155"/>
                <a:gd name="T15" fmla="*/ 68 h 103"/>
                <a:gd name="T16" fmla="*/ 145 w 155"/>
                <a:gd name="T17" fmla="*/ 82 h 103"/>
                <a:gd name="T18" fmla="*/ 134 w 155"/>
                <a:gd name="T19" fmla="*/ 93 h 103"/>
                <a:gd name="T20" fmla="*/ 120 w 155"/>
                <a:gd name="T21" fmla="*/ 101 h 103"/>
                <a:gd name="T22" fmla="*/ 103 w 155"/>
                <a:gd name="T23" fmla="*/ 103 h 103"/>
                <a:gd name="T24" fmla="*/ 52 w 155"/>
                <a:gd name="T25" fmla="*/ 103 h 103"/>
                <a:gd name="T26" fmla="*/ 36 w 155"/>
                <a:gd name="T27" fmla="*/ 101 h 103"/>
                <a:gd name="T28" fmla="*/ 21 w 155"/>
                <a:gd name="T29" fmla="*/ 93 h 103"/>
                <a:gd name="T30" fmla="*/ 10 w 155"/>
                <a:gd name="T31" fmla="*/ 82 h 103"/>
                <a:gd name="T32" fmla="*/ 3 w 155"/>
                <a:gd name="T33" fmla="*/ 68 h 103"/>
                <a:gd name="T34" fmla="*/ 0 w 155"/>
                <a:gd name="T35" fmla="*/ 52 h 103"/>
                <a:gd name="T36" fmla="*/ 3 w 155"/>
                <a:gd name="T37" fmla="*/ 36 h 103"/>
                <a:gd name="T38" fmla="*/ 10 w 155"/>
                <a:gd name="T39" fmla="*/ 21 h 103"/>
                <a:gd name="T40" fmla="*/ 21 w 155"/>
                <a:gd name="T41" fmla="*/ 10 h 103"/>
                <a:gd name="T42" fmla="*/ 36 w 155"/>
                <a:gd name="T43" fmla="*/ 3 h 103"/>
                <a:gd name="T44" fmla="*/ 52 w 15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 h="103">
                  <a:moveTo>
                    <a:pt x="52" y="0"/>
                  </a:moveTo>
                  <a:lnTo>
                    <a:pt x="103" y="0"/>
                  </a:lnTo>
                  <a:lnTo>
                    <a:pt x="120" y="3"/>
                  </a:lnTo>
                  <a:lnTo>
                    <a:pt x="134" y="10"/>
                  </a:lnTo>
                  <a:lnTo>
                    <a:pt x="145" y="21"/>
                  </a:lnTo>
                  <a:lnTo>
                    <a:pt x="152" y="36"/>
                  </a:lnTo>
                  <a:lnTo>
                    <a:pt x="155" y="52"/>
                  </a:lnTo>
                  <a:lnTo>
                    <a:pt x="152" y="68"/>
                  </a:lnTo>
                  <a:lnTo>
                    <a:pt x="145" y="82"/>
                  </a:lnTo>
                  <a:lnTo>
                    <a:pt x="134" y="93"/>
                  </a:lnTo>
                  <a:lnTo>
                    <a:pt x="120" y="101"/>
                  </a:lnTo>
                  <a:lnTo>
                    <a:pt x="103" y="103"/>
                  </a:lnTo>
                  <a:lnTo>
                    <a:pt x="52" y="103"/>
                  </a:lnTo>
                  <a:lnTo>
                    <a:pt x="36" y="101"/>
                  </a:lnTo>
                  <a:lnTo>
                    <a:pt x="21" y="93"/>
                  </a:lnTo>
                  <a:lnTo>
                    <a:pt x="10" y="82"/>
                  </a:lnTo>
                  <a:lnTo>
                    <a:pt x="3" y="68"/>
                  </a:lnTo>
                  <a:lnTo>
                    <a:pt x="0" y="52"/>
                  </a:lnTo>
                  <a:lnTo>
                    <a:pt x="3" y="36"/>
                  </a:lnTo>
                  <a:lnTo>
                    <a:pt x="10" y="21"/>
                  </a:lnTo>
                  <a:lnTo>
                    <a:pt x="21" y="10"/>
                  </a:lnTo>
                  <a:lnTo>
                    <a:pt x="36" y="3"/>
                  </a:lnTo>
                  <a:lnTo>
                    <a:pt x="52"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61" name="Freeform 247">
              <a:extLst>
                <a:ext uri="{FF2B5EF4-FFF2-40B4-BE49-F238E27FC236}">
                  <a16:creationId xmlns:a16="http://schemas.microsoft.com/office/drawing/2014/main" id="{1D9E4FC2-0DAB-4AF2-A8ED-0251FB86C80E}"/>
                </a:ext>
              </a:extLst>
            </p:cNvPr>
            <p:cNvSpPr>
              <a:spLocks/>
            </p:cNvSpPr>
            <p:nvPr/>
          </p:nvSpPr>
          <p:spPr bwMode="auto">
            <a:xfrm>
              <a:off x="3543" y="1430"/>
              <a:ext cx="20" cy="13"/>
            </a:xfrm>
            <a:custGeom>
              <a:avLst/>
              <a:gdLst>
                <a:gd name="T0" fmla="*/ 51 w 156"/>
                <a:gd name="T1" fmla="*/ 0 h 103"/>
                <a:gd name="T2" fmla="*/ 104 w 156"/>
                <a:gd name="T3" fmla="*/ 0 h 103"/>
                <a:gd name="T4" fmla="*/ 120 w 156"/>
                <a:gd name="T5" fmla="*/ 3 h 103"/>
                <a:gd name="T6" fmla="*/ 134 w 156"/>
                <a:gd name="T7" fmla="*/ 10 h 103"/>
                <a:gd name="T8" fmla="*/ 146 w 156"/>
                <a:gd name="T9" fmla="*/ 21 h 103"/>
                <a:gd name="T10" fmla="*/ 153 w 156"/>
                <a:gd name="T11" fmla="*/ 36 h 103"/>
                <a:gd name="T12" fmla="*/ 156 w 156"/>
                <a:gd name="T13" fmla="*/ 52 h 103"/>
                <a:gd name="T14" fmla="*/ 153 w 156"/>
                <a:gd name="T15" fmla="*/ 68 h 103"/>
                <a:gd name="T16" fmla="*/ 146 w 156"/>
                <a:gd name="T17" fmla="*/ 82 h 103"/>
                <a:gd name="T18" fmla="*/ 134 w 156"/>
                <a:gd name="T19" fmla="*/ 93 h 103"/>
                <a:gd name="T20" fmla="*/ 120 w 156"/>
                <a:gd name="T21" fmla="*/ 101 h 103"/>
                <a:gd name="T22" fmla="*/ 104 w 156"/>
                <a:gd name="T23" fmla="*/ 103 h 103"/>
                <a:gd name="T24" fmla="*/ 51 w 156"/>
                <a:gd name="T25" fmla="*/ 103 h 103"/>
                <a:gd name="T26" fmla="*/ 35 w 156"/>
                <a:gd name="T27" fmla="*/ 101 h 103"/>
                <a:gd name="T28" fmla="*/ 21 w 156"/>
                <a:gd name="T29" fmla="*/ 93 h 103"/>
                <a:gd name="T30" fmla="*/ 10 w 156"/>
                <a:gd name="T31" fmla="*/ 82 h 103"/>
                <a:gd name="T32" fmla="*/ 3 w 156"/>
                <a:gd name="T33" fmla="*/ 68 h 103"/>
                <a:gd name="T34" fmla="*/ 0 w 156"/>
                <a:gd name="T35" fmla="*/ 52 h 103"/>
                <a:gd name="T36" fmla="*/ 3 w 156"/>
                <a:gd name="T37" fmla="*/ 36 h 103"/>
                <a:gd name="T38" fmla="*/ 10 w 156"/>
                <a:gd name="T39" fmla="*/ 21 h 103"/>
                <a:gd name="T40" fmla="*/ 21 w 156"/>
                <a:gd name="T41" fmla="*/ 10 h 103"/>
                <a:gd name="T42" fmla="*/ 35 w 156"/>
                <a:gd name="T43" fmla="*/ 3 h 103"/>
                <a:gd name="T44" fmla="*/ 51 w 156"/>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6" h="103">
                  <a:moveTo>
                    <a:pt x="51" y="0"/>
                  </a:moveTo>
                  <a:lnTo>
                    <a:pt x="104" y="0"/>
                  </a:lnTo>
                  <a:lnTo>
                    <a:pt x="120" y="3"/>
                  </a:lnTo>
                  <a:lnTo>
                    <a:pt x="134" y="10"/>
                  </a:lnTo>
                  <a:lnTo>
                    <a:pt x="146" y="21"/>
                  </a:lnTo>
                  <a:lnTo>
                    <a:pt x="153" y="36"/>
                  </a:lnTo>
                  <a:lnTo>
                    <a:pt x="156" y="52"/>
                  </a:lnTo>
                  <a:lnTo>
                    <a:pt x="153" y="68"/>
                  </a:lnTo>
                  <a:lnTo>
                    <a:pt x="146" y="82"/>
                  </a:lnTo>
                  <a:lnTo>
                    <a:pt x="134" y="93"/>
                  </a:lnTo>
                  <a:lnTo>
                    <a:pt x="120" y="101"/>
                  </a:lnTo>
                  <a:lnTo>
                    <a:pt x="104" y="103"/>
                  </a:lnTo>
                  <a:lnTo>
                    <a:pt x="51" y="103"/>
                  </a:lnTo>
                  <a:lnTo>
                    <a:pt x="35" y="101"/>
                  </a:lnTo>
                  <a:lnTo>
                    <a:pt x="21" y="93"/>
                  </a:lnTo>
                  <a:lnTo>
                    <a:pt x="10" y="82"/>
                  </a:lnTo>
                  <a:lnTo>
                    <a:pt x="3" y="68"/>
                  </a:lnTo>
                  <a:lnTo>
                    <a:pt x="0" y="52"/>
                  </a:lnTo>
                  <a:lnTo>
                    <a:pt x="3" y="36"/>
                  </a:lnTo>
                  <a:lnTo>
                    <a:pt x="10" y="21"/>
                  </a:lnTo>
                  <a:lnTo>
                    <a:pt x="21" y="10"/>
                  </a:lnTo>
                  <a:lnTo>
                    <a:pt x="35" y="3"/>
                  </a:lnTo>
                  <a:lnTo>
                    <a:pt x="51"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62" name="Freeform 248">
              <a:extLst>
                <a:ext uri="{FF2B5EF4-FFF2-40B4-BE49-F238E27FC236}">
                  <a16:creationId xmlns:a16="http://schemas.microsoft.com/office/drawing/2014/main" id="{6A9C65E1-22AA-478A-9319-8B4856277A66}"/>
                </a:ext>
              </a:extLst>
            </p:cNvPr>
            <p:cNvSpPr>
              <a:spLocks/>
            </p:cNvSpPr>
            <p:nvPr/>
          </p:nvSpPr>
          <p:spPr bwMode="auto">
            <a:xfrm>
              <a:off x="3576" y="1430"/>
              <a:ext cx="19" cy="13"/>
            </a:xfrm>
            <a:custGeom>
              <a:avLst/>
              <a:gdLst>
                <a:gd name="T0" fmla="*/ 51 w 154"/>
                <a:gd name="T1" fmla="*/ 0 h 103"/>
                <a:gd name="T2" fmla="*/ 103 w 154"/>
                <a:gd name="T3" fmla="*/ 0 h 103"/>
                <a:gd name="T4" fmla="*/ 119 w 154"/>
                <a:gd name="T5" fmla="*/ 3 h 103"/>
                <a:gd name="T6" fmla="*/ 133 w 154"/>
                <a:gd name="T7" fmla="*/ 10 h 103"/>
                <a:gd name="T8" fmla="*/ 144 w 154"/>
                <a:gd name="T9" fmla="*/ 21 h 103"/>
                <a:gd name="T10" fmla="*/ 151 w 154"/>
                <a:gd name="T11" fmla="*/ 36 h 103"/>
                <a:gd name="T12" fmla="*/ 154 w 154"/>
                <a:gd name="T13" fmla="*/ 52 h 103"/>
                <a:gd name="T14" fmla="*/ 151 w 154"/>
                <a:gd name="T15" fmla="*/ 68 h 103"/>
                <a:gd name="T16" fmla="*/ 144 w 154"/>
                <a:gd name="T17" fmla="*/ 82 h 103"/>
                <a:gd name="T18" fmla="*/ 133 w 154"/>
                <a:gd name="T19" fmla="*/ 93 h 103"/>
                <a:gd name="T20" fmla="*/ 119 w 154"/>
                <a:gd name="T21" fmla="*/ 101 h 103"/>
                <a:gd name="T22" fmla="*/ 103 w 154"/>
                <a:gd name="T23" fmla="*/ 103 h 103"/>
                <a:gd name="T24" fmla="*/ 51 w 154"/>
                <a:gd name="T25" fmla="*/ 103 h 103"/>
                <a:gd name="T26" fmla="*/ 35 w 154"/>
                <a:gd name="T27" fmla="*/ 101 h 103"/>
                <a:gd name="T28" fmla="*/ 21 w 154"/>
                <a:gd name="T29" fmla="*/ 93 h 103"/>
                <a:gd name="T30" fmla="*/ 9 w 154"/>
                <a:gd name="T31" fmla="*/ 82 h 103"/>
                <a:gd name="T32" fmla="*/ 2 w 154"/>
                <a:gd name="T33" fmla="*/ 68 h 103"/>
                <a:gd name="T34" fmla="*/ 0 w 154"/>
                <a:gd name="T35" fmla="*/ 52 h 103"/>
                <a:gd name="T36" fmla="*/ 2 w 154"/>
                <a:gd name="T37" fmla="*/ 36 h 103"/>
                <a:gd name="T38" fmla="*/ 9 w 154"/>
                <a:gd name="T39" fmla="*/ 21 h 103"/>
                <a:gd name="T40" fmla="*/ 21 w 154"/>
                <a:gd name="T41" fmla="*/ 10 h 103"/>
                <a:gd name="T42" fmla="*/ 35 w 154"/>
                <a:gd name="T43" fmla="*/ 3 h 103"/>
                <a:gd name="T44" fmla="*/ 51 w 154"/>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103">
                  <a:moveTo>
                    <a:pt x="51" y="0"/>
                  </a:moveTo>
                  <a:lnTo>
                    <a:pt x="103" y="0"/>
                  </a:lnTo>
                  <a:lnTo>
                    <a:pt x="119" y="3"/>
                  </a:lnTo>
                  <a:lnTo>
                    <a:pt x="133" y="10"/>
                  </a:lnTo>
                  <a:lnTo>
                    <a:pt x="144" y="21"/>
                  </a:lnTo>
                  <a:lnTo>
                    <a:pt x="151" y="36"/>
                  </a:lnTo>
                  <a:lnTo>
                    <a:pt x="154" y="52"/>
                  </a:lnTo>
                  <a:lnTo>
                    <a:pt x="151" y="68"/>
                  </a:lnTo>
                  <a:lnTo>
                    <a:pt x="144" y="82"/>
                  </a:lnTo>
                  <a:lnTo>
                    <a:pt x="133" y="93"/>
                  </a:lnTo>
                  <a:lnTo>
                    <a:pt x="119" y="101"/>
                  </a:lnTo>
                  <a:lnTo>
                    <a:pt x="103" y="103"/>
                  </a:lnTo>
                  <a:lnTo>
                    <a:pt x="51" y="103"/>
                  </a:lnTo>
                  <a:lnTo>
                    <a:pt x="35" y="101"/>
                  </a:lnTo>
                  <a:lnTo>
                    <a:pt x="21" y="93"/>
                  </a:lnTo>
                  <a:lnTo>
                    <a:pt x="9" y="82"/>
                  </a:lnTo>
                  <a:lnTo>
                    <a:pt x="2" y="68"/>
                  </a:lnTo>
                  <a:lnTo>
                    <a:pt x="0" y="52"/>
                  </a:lnTo>
                  <a:lnTo>
                    <a:pt x="2" y="36"/>
                  </a:lnTo>
                  <a:lnTo>
                    <a:pt x="9" y="21"/>
                  </a:lnTo>
                  <a:lnTo>
                    <a:pt x="21" y="10"/>
                  </a:lnTo>
                  <a:lnTo>
                    <a:pt x="35" y="3"/>
                  </a:lnTo>
                  <a:lnTo>
                    <a:pt x="51"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63" name="Freeform 249">
              <a:extLst>
                <a:ext uri="{FF2B5EF4-FFF2-40B4-BE49-F238E27FC236}">
                  <a16:creationId xmlns:a16="http://schemas.microsoft.com/office/drawing/2014/main" id="{7E14992C-F8C6-4332-8C53-63682DE07A79}"/>
                </a:ext>
              </a:extLst>
            </p:cNvPr>
            <p:cNvSpPr>
              <a:spLocks/>
            </p:cNvSpPr>
            <p:nvPr/>
          </p:nvSpPr>
          <p:spPr bwMode="auto">
            <a:xfrm>
              <a:off x="3608" y="1430"/>
              <a:ext cx="19" cy="13"/>
            </a:xfrm>
            <a:custGeom>
              <a:avLst/>
              <a:gdLst>
                <a:gd name="T0" fmla="*/ 52 w 155"/>
                <a:gd name="T1" fmla="*/ 0 h 103"/>
                <a:gd name="T2" fmla="*/ 103 w 155"/>
                <a:gd name="T3" fmla="*/ 0 h 103"/>
                <a:gd name="T4" fmla="*/ 119 w 155"/>
                <a:gd name="T5" fmla="*/ 3 h 103"/>
                <a:gd name="T6" fmla="*/ 134 w 155"/>
                <a:gd name="T7" fmla="*/ 10 h 103"/>
                <a:gd name="T8" fmla="*/ 145 w 155"/>
                <a:gd name="T9" fmla="*/ 21 h 103"/>
                <a:gd name="T10" fmla="*/ 152 w 155"/>
                <a:gd name="T11" fmla="*/ 36 h 103"/>
                <a:gd name="T12" fmla="*/ 155 w 155"/>
                <a:gd name="T13" fmla="*/ 52 h 103"/>
                <a:gd name="T14" fmla="*/ 152 w 155"/>
                <a:gd name="T15" fmla="*/ 68 h 103"/>
                <a:gd name="T16" fmla="*/ 145 w 155"/>
                <a:gd name="T17" fmla="*/ 82 h 103"/>
                <a:gd name="T18" fmla="*/ 134 w 155"/>
                <a:gd name="T19" fmla="*/ 93 h 103"/>
                <a:gd name="T20" fmla="*/ 119 w 155"/>
                <a:gd name="T21" fmla="*/ 101 h 103"/>
                <a:gd name="T22" fmla="*/ 103 w 155"/>
                <a:gd name="T23" fmla="*/ 103 h 103"/>
                <a:gd name="T24" fmla="*/ 52 w 155"/>
                <a:gd name="T25" fmla="*/ 103 h 103"/>
                <a:gd name="T26" fmla="*/ 35 w 155"/>
                <a:gd name="T27" fmla="*/ 101 h 103"/>
                <a:gd name="T28" fmla="*/ 21 w 155"/>
                <a:gd name="T29" fmla="*/ 93 h 103"/>
                <a:gd name="T30" fmla="*/ 10 w 155"/>
                <a:gd name="T31" fmla="*/ 82 h 103"/>
                <a:gd name="T32" fmla="*/ 3 w 155"/>
                <a:gd name="T33" fmla="*/ 68 h 103"/>
                <a:gd name="T34" fmla="*/ 0 w 155"/>
                <a:gd name="T35" fmla="*/ 52 h 103"/>
                <a:gd name="T36" fmla="*/ 3 w 155"/>
                <a:gd name="T37" fmla="*/ 36 h 103"/>
                <a:gd name="T38" fmla="*/ 10 w 155"/>
                <a:gd name="T39" fmla="*/ 21 h 103"/>
                <a:gd name="T40" fmla="*/ 21 w 155"/>
                <a:gd name="T41" fmla="*/ 10 h 103"/>
                <a:gd name="T42" fmla="*/ 35 w 155"/>
                <a:gd name="T43" fmla="*/ 3 h 103"/>
                <a:gd name="T44" fmla="*/ 52 w 15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 h="103">
                  <a:moveTo>
                    <a:pt x="52" y="0"/>
                  </a:moveTo>
                  <a:lnTo>
                    <a:pt x="103" y="0"/>
                  </a:lnTo>
                  <a:lnTo>
                    <a:pt x="119" y="3"/>
                  </a:lnTo>
                  <a:lnTo>
                    <a:pt x="134" y="10"/>
                  </a:lnTo>
                  <a:lnTo>
                    <a:pt x="145" y="21"/>
                  </a:lnTo>
                  <a:lnTo>
                    <a:pt x="152" y="36"/>
                  </a:lnTo>
                  <a:lnTo>
                    <a:pt x="155" y="52"/>
                  </a:lnTo>
                  <a:lnTo>
                    <a:pt x="152" y="68"/>
                  </a:lnTo>
                  <a:lnTo>
                    <a:pt x="145" y="82"/>
                  </a:lnTo>
                  <a:lnTo>
                    <a:pt x="134" y="93"/>
                  </a:lnTo>
                  <a:lnTo>
                    <a:pt x="119" y="101"/>
                  </a:lnTo>
                  <a:lnTo>
                    <a:pt x="103" y="103"/>
                  </a:lnTo>
                  <a:lnTo>
                    <a:pt x="52" y="103"/>
                  </a:lnTo>
                  <a:lnTo>
                    <a:pt x="35" y="101"/>
                  </a:lnTo>
                  <a:lnTo>
                    <a:pt x="21" y="93"/>
                  </a:lnTo>
                  <a:lnTo>
                    <a:pt x="10" y="82"/>
                  </a:lnTo>
                  <a:lnTo>
                    <a:pt x="3" y="68"/>
                  </a:lnTo>
                  <a:lnTo>
                    <a:pt x="0" y="52"/>
                  </a:lnTo>
                  <a:lnTo>
                    <a:pt x="3" y="36"/>
                  </a:lnTo>
                  <a:lnTo>
                    <a:pt x="10" y="21"/>
                  </a:lnTo>
                  <a:lnTo>
                    <a:pt x="21" y="10"/>
                  </a:lnTo>
                  <a:lnTo>
                    <a:pt x="35" y="3"/>
                  </a:lnTo>
                  <a:lnTo>
                    <a:pt x="52"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64" name="Freeform 250">
              <a:extLst>
                <a:ext uri="{FF2B5EF4-FFF2-40B4-BE49-F238E27FC236}">
                  <a16:creationId xmlns:a16="http://schemas.microsoft.com/office/drawing/2014/main" id="{4EA25F22-99F3-4040-B6F5-F1265EEC0AD3}"/>
                </a:ext>
              </a:extLst>
            </p:cNvPr>
            <p:cNvSpPr>
              <a:spLocks/>
            </p:cNvSpPr>
            <p:nvPr/>
          </p:nvSpPr>
          <p:spPr bwMode="auto">
            <a:xfrm>
              <a:off x="3356" y="1482"/>
              <a:ext cx="123" cy="116"/>
            </a:xfrm>
            <a:custGeom>
              <a:avLst/>
              <a:gdLst>
                <a:gd name="T0" fmla="*/ 52 w 980"/>
                <a:gd name="T1" fmla="*/ 0 h 928"/>
                <a:gd name="T2" fmla="*/ 928 w 980"/>
                <a:gd name="T3" fmla="*/ 0 h 928"/>
                <a:gd name="T4" fmla="*/ 945 w 980"/>
                <a:gd name="T5" fmla="*/ 3 h 928"/>
                <a:gd name="T6" fmla="*/ 959 w 980"/>
                <a:gd name="T7" fmla="*/ 10 h 928"/>
                <a:gd name="T8" fmla="*/ 970 w 980"/>
                <a:gd name="T9" fmla="*/ 22 h 928"/>
                <a:gd name="T10" fmla="*/ 977 w 980"/>
                <a:gd name="T11" fmla="*/ 36 h 928"/>
                <a:gd name="T12" fmla="*/ 980 w 980"/>
                <a:gd name="T13" fmla="*/ 52 h 928"/>
                <a:gd name="T14" fmla="*/ 980 w 980"/>
                <a:gd name="T15" fmla="*/ 876 h 928"/>
                <a:gd name="T16" fmla="*/ 977 w 980"/>
                <a:gd name="T17" fmla="*/ 892 h 928"/>
                <a:gd name="T18" fmla="*/ 970 w 980"/>
                <a:gd name="T19" fmla="*/ 907 h 928"/>
                <a:gd name="T20" fmla="*/ 959 w 980"/>
                <a:gd name="T21" fmla="*/ 918 h 928"/>
                <a:gd name="T22" fmla="*/ 945 w 980"/>
                <a:gd name="T23" fmla="*/ 925 h 928"/>
                <a:gd name="T24" fmla="*/ 928 w 980"/>
                <a:gd name="T25" fmla="*/ 928 h 928"/>
                <a:gd name="T26" fmla="*/ 52 w 980"/>
                <a:gd name="T27" fmla="*/ 928 h 928"/>
                <a:gd name="T28" fmla="*/ 35 w 980"/>
                <a:gd name="T29" fmla="*/ 925 h 928"/>
                <a:gd name="T30" fmla="*/ 21 w 980"/>
                <a:gd name="T31" fmla="*/ 918 h 928"/>
                <a:gd name="T32" fmla="*/ 10 w 980"/>
                <a:gd name="T33" fmla="*/ 907 h 928"/>
                <a:gd name="T34" fmla="*/ 3 w 980"/>
                <a:gd name="T35" fmla="*/ 892 h 928"/>
                <a:gd name="T36" fmla="*/ 0 w 980"/>
                <a:gd name="T37" fmla="*/ 876 h 928"/>
                <a:gd name="T38" fmla="*/ 0 w 980"/>
                <a:gd name="T39" fmla="*/ 52 h 928"/>
                <a:gd name="T40" fmla="*/ 3 w 980"/>
                <a:gd name="T41" fmla="*/ 36 h 928"/>
                <a:gd name="T42" fmla="*/ 10 w 980"/>
                <a:gd name="T43" fmla="*/ 22 h 928"/>
                <a:gd name="T44" fmla="*/ 21 w 980"/>
                <a:gd name="T45" fmla="*/ 10 h 928"/>
                <a:gd name="T46" fmla="*/ 35 w 980"/>
                <a:gd name="T47" fmla="*/ 3 h 928"/>
                <a:gd name="T48" fmla="*/ 52 w 980"/>
                <a:gd name="T49" fmla="*/ 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0" h="928">
                  <a:moveTo>
                    <a:pt x="52" y="0"/>
                  </a:moveTo>
                  <a:lnTo>
                    <a:pt x="928" y="0"/>
                  </a:lnTo>
                  <a:lnTo>
                    <a:pt x="945" y="3"/>
                  </a:lnTo>
                  <a:lnTo>
                    <a:pt x="959" y="10"/>
                  </a:lnTo>
                  <a:lnTo>
                    <a:pt x="970" y="22"/>
                  </a:lnTo>
                  <a:lnTo>
                    <a:pt x="977" y="36"/>
                  </a:lnTo>
                  <a:lnTo>
                    <a:pt x="980" y="52"/>
                  </a:lnTo>
                  <a:lnTo>
                    <a:pt x="980" y="876"/>
                  </a:lnTo>
                  <a:lnTo>
                    <a:pt x="977" y="892"/>
                  </a:lnTo>
                  <a:lnTo>
                    <a:pt x="970" y="907"/>
                  </a:lnTo>
                  <a:lnTo>
                    <a:pt x="959" y="918"/>
                  </a:lnTo>
                  <a:lnTo>
                    <a:pt x="945" y="925"/>
                  </a:lnTo>
                  <a:lnTo>
                    <a:pt x="928" y="928"/>
                  </a:lnTo>
                  <a:lnTo>
                    <a:pt x="52" y="928"/>
                  </a:lnTo>
                  <a:lnTo>
                    <a:pt x="35" y="925"/>
                  </a:lnTo>
                  <a:lnTo>
                    <a:pt x="21" y="918"/>
                  </a:lnTo>
                  <a:lnTo>
                    <a:pt x="10" y="907"/>
                  </a:lnTo>
                  <a:lnTo>
                    <a:pt x="3" y="892"/>
                  </a:lnTo>
                  <a:lnTo>
                    <a:pt x="0" y="876"/>
                  </a:lnTo>
                  <a:lnTo>
                    <a:pt x="0" y="52"/>
                  </a:lnTo>
                  <a:lnTo>
                    <a:pt x="3" y="36"/>
                  </a:lnTo>
                  <a:lnTo>
                    <a:pt x="10" y="22"/>
                  </a:lnTo>
                  <a:lnTo>
                    <a:pt x="21" y="10"/>
                  </a:lnTo>
                  <a:lnTo>
                    <a:pt x="35" y="3"/>
                  </a:lnTo>
                  <a:lnTo>
                    <a:pt x="52" y="0"/>
                  </a:lnTo>
                  <a:close/>
                </a:path>
              </a:pathLst>
            </a:custGeom>
            <a:solidFill>
              <a:srgbClr val="53DC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65" name="Freeform 251">
              <a:extLst>
                <a:ext uri="{FF2B5EF4-FFF2-40B4-BE49-F238E27FC236}">
                  <a16:creationId xmlns:a16="http://schemas.microsoft.com/office/drawing/2014/main" id="{3A01138B-E20D-4DB2-BCC8-2E0967EA84CA}"/>
                </a:ext>
              </a:extLst>
            </p:cNvPr>
            <p:cNvSpPr>
              <a:spLocks/>
            </p:cNvSpPr>
            <p:nvPr/>
          </p:nvSpPr>
          <p:spPr bwMode="auto">
            <a:xfrm>
              <a:off x="3498" y="1482"/>
              <a:ext cx="136" cy="12"/>
            </a:xfrm>
            <a:custGeom>
              <a:avLst/>
              <a:gdLst>
                <a:gd name="T0" fmla="*/ 52 w 1083"/>
                <a:gd name="T1" fmla="*/ 0 h 103"/>
                <a:gd name="T2" fmla="*/ 1032 w 1083"/>
                <a:gd name="T3" fmla="*/ 0 h 103"/>
                <a:gd name="T4" fmla="*/ 1048 w 1083"/>
                <a:gd name="T5" fmla="*/ 3 h 103"/>
                <a:gd name="T6" fmla="*/ 1062 w 1083"/>
                <a:gd name="T7" fmla="*/ 10 h 103"/>
                <a:gd name="T8" fmla="*/ 1073 w 1083"/>
                <a:gd name="T9" fmla="*/ 22 h 103"/>
                <a:gd name="T10" fmla="*/ 1081 w 1083"/>
                <a:gd name="T11" fmla="*/ 36 h 103"/>
                <a:gd name="T12" fmla="*/ 1083 w 1083"/>
                <a:gd name="T13" fmla="*/ 52 h 103"/>
                <a:gd name="T14" fmla="*/ 1081 w 1083"/>
                <a:gd name="T15" fmla="*/ 68 h 103"/>
                <a:gd name="T16" fmla="*/ 1073 w 1083"/>
                <a:gd name="T17" fmla="*/ 82 h 103"/>
                <a:gd name="T18" fmla="*/ 1062 w 1083"/>
                <a:gd name="T19" fmla="*/ 94 h 103"/>
                <a:gd name="T20" fmla="*/ 1048 w 1083"/>
                <a:gd name="T21" fmla="*/ 101 h 103"/>
                <a:gd name="T22" fmla="*/ 1032 w 1083"/>
                <a:gd name="T23" fmla="*/ 103 h 103"/>
                <a:gd name="T24" fmla="*/ 52 w 1083"/>
                <a:gd name="T25" fmla="*/ 103 h 103"/>
                <a:gd name="T26" fmla="*/ 36 w 1083"/>
                <a:gd name="T27" fmla="*/ 101 h 103"/>
                <a:gd name="T28" fmla="*/ 21 w 1083"/>
                <a:gd name="T29" fmla="*/ 94 h 103"/>
                <a:gd name="T30" fmla="*/ 10 w 1083"/>
                <a:gd name="T31" fmla="*/ 82 h 103"/>
                <a:gd name="T32" fmla="*/ 3 w 1083"/>
                <a:gd name="T33" fmla="*/ 68 h 103"/>
                <a:gd name="T34" fmla="*/ 0 w 1083"/>
                <a:gd name="T35" fmla="*/ 52 h 103"/>
                <a:gd name="T36" fmla="*/ 3 w 1083"/>
                <a:gd name="T37" fmla="*/ 36 h 103"/>
                <a:gd name="T38" fmla="*/ 10 w 1083"/>
                <a:gd name="T39" fmla="*/ 22 h 103"/>
                <a:gd name="T40" fmla="*/ 21 w 1083"/>
                <a:gd name="T41" fmla="*/ 10 h 103"/>
                <a:gd name="T42" fmla="*/ 36 w 1083"/>
                <a:gd name="T43" fmla="*/ 3 h 103"/>
                <a:gd name="T44" fmla="*/ 52 w 108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3" h="103">
                  <a:moveTo>
                    <a:pt x="52" y="0"/>
                  </a:moveTo>
                  <a:lnTo>
                    <a:pt x="1032" y="0"/>
                  </a:lnTo>
                  <a:lnTo>
                    <a:pt x="1048" y="3"/>
                  </a:lnTo>
                  <a:lnTo>
                    <a:pt x="1062" y="10"/>
                  </a:lnTo>
                  <a:lnTo>
                    <a:pt x="1073" y="22"/>
                  </a:lnTo>
                  <a:lnTo>
                    <a:pt x="1081" y="36"/>
                  </a:lnTo>
                  <a:lnTo>
                    <a:pt x="1083" y="52"/>
                  </a:lnTo>
                  <a:lnTo>
                    <a:pt x="1081" y="68"/>
                  </a:lnTo>
                  <a:lnTo>
                    <a:pt x="1073" y="82"/>
                  </a:lnTo>
                  <a:lnTo>
                    <a:pt x="1062" y="94"/>
                  </a:lnTo>
                  <a:lnTo>
                    <a:pt x="1048" y="101"/>
                  </a:lnTo>
                  <a:lnTo>
                    <a:pt x="1032" y="103"/>
                  </a:lnTo>
                  <a:lnTo>
                    <a:pt x="52" y="103"/>
                  </a:lnTo>
                  <a:lnTo>
                    <a:pt x="36" y="101"/>
                  </a:lnTo>
                  <a:lnTo>
                    <a:pt x="21" y="94"/>
                  </a:lnTo>
                  <a:lnTo>
                    <a:pt x="10" y="82"/>
                  </a:lnTo>
                  <a:lnTo>
                    <a:pt x="3" y="68"/>
                  </a:lnTo>
                  <a:lnTo>
                    <a:pt x="0" y="52"/>
                  </a:lnTo>
                  <a:lnTo>
                    <a:pt x="3" y="36"/>
                  </a:lnTo>
                  <a:lnTo>
                    <a:pt x="10" y="22"/>
                  </a:lnTo>
                  <a:lnTo>
                    <a:pt x="21" y="10"/>
                  </a:lnTo>
                  <a:lnTo>
                    <a:pt x="36" y="3"/>
                  </a:lnTo>
                  <a:lnTo>
                    <a:pt x="52"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66" name="Freeform 252">
              <a:extLst>
                <a:ext uri="{FF2B5EF4-FFF2-40B4-BE49-F238E27FC236}">
                  <a16:creationId xmlns:a16="http://schemas.microsoft.com/office/drawing/2014/main" id="{EFDB1A6C-1CFE-4685-B9C1-D807C5300BAB}"/>
                </a:ext>
              </a:extLst>
            </p:cNvPr>
            <p:cNvSpPr>
              <a:spLocks/>
            </p:cNvSpPr>
            <p:nvPr/>
          </p:nvSpPr>
          <p:spPr bwMode="auto">
            <a:xfrm>
              <a:off x="3498" y="1533"/>
              <a:ext cx="65" cy="13"/>
            </a:xfrm>
            <a:custGeom>
              <a:avLst/>
              <a:gdLst>
                <a:gd name="T0" fmla="*/ 52 w 517"/>
                <a:gd name="T1" fmla="*/ 0 h 103"/>
                <a:gd name="T2" fmla="*/ 465 w 517"/>
                <a:gd name="T3" fmla="*/ 0 h 103"/>
                <a:gd name="T4" fmla="*/ 481 w 517"/>
                <a:gd name="T5" fmla="*/ 2 h 103"/>
                <a:gd name="T6" fmla="*/ 495 w 517"/>
                <a:gd name="T7" fmla="*/ 9 h 103"/>
                <a:gd name="T8" fmla="*/ 507 w 517"/>
                <a:gd name="T9" fmla="*/ 21 h 103"/>
                <a:gd name="T10" fmla="*/ 514 w 517"/>
                <a:gd name="T11" fmla="*/ 35 h 103"/>
                <a:gd name="T12" fmla="*/ 517 w 517"/>
                <a:gd name="T13" fmla="*/ 51 h 103"/>
                <a:gd name="T14" fmla="*/ 514 w 517"/>
                <a:gd name="T15" fmla="*/ 67 h 103"/>
                <a:gd name="T16" fmla="*/ 507 w 517"/>
                <a:gd name="T17" fmla="*/ 82 h 103"/>
                <a:gd name="T18" fmla="*/ 495 w 517"/>
                <a:gd name="T19" fmla="*/ 93 h 103"/>
                <a:gd name="T20" fmla="*/ 481 w 517"/>
                <a:gd name="T21" fmla="*/ 100 h 103"/>
                <a:gd name="T22" fmla="*/ 465 w 517"/>
                <a:gd name="T23" fmla="*/ 103 h 103"/>
                <a:gd name="T24" fmla="*/ 52 w 517"/>
                <a:gd name="T25" fmla="*/ 103 h 103"/>
                <a:gd name="T26" fmla="*/ 36 w 517"/>
                <a:gd name="T27" fmla="*/ 100 h 103"/>
                <a:gd name="T28" fmla="*/ 21 w 517"/>
                <a:gd name="T29" fmla="*/ 93 h 103"/>
                <a:gd name="T30" fmla="*/ 10 w 517"/>
                <a:gd name="T31" fmla="*/ 82 h 103"/>
                <a:gd name="T32" fmla="*/ 3 w 517"/>
                <a:gd name="T33" fmla="*/ 67 h 103"/>
                <a:gd name="T34" fmla="*/ 0 w 517"/>
                <a:gd name="T35" fmla="*/ 51 h 103"/>
                <a:gd name="T36" fmla="*/ 3 w 517"/>
                <a:gd name="T37" fmla="*/ 35 h 103"/>
                <a:gd name="T38" fmla="*/ 10 w 517"/>
                <a:gd name="T39" fmla="*/ 21 h 103"/>
                <a:gd name="T40" fmla="*/ 21 w 517"/>
                <a:gd name="T41" fmla="*/ 9 h 103"/>
                <a:gd name="T42" fmla="*/ 36 w 517"/>
                <a:gd name="T43" fmla="*/ 2 h 103"/>
                <a:gd name="T44" fmla="*/ 52 w 517"/>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7" h="103">
                  <a:moveTo>
                    <a:pt x="52" y="0"/>
                  </a:moveTo>
                  <a:lnTo>
                    <a:pt x="465" y="0"/>
                  </a:lnTo>
                  <a:lnTo>
                    <a:pt x="481" y="2"/>
                  </a:lnTo>
                  <a:lnTo>
                    <a:pt x="495" y="9"/>
                  </a:lnTo>
                  <a:lnTo>
                    <a:pt x="507" y="21"/>
                  </a:lnTo>
                  <a:lnTo>
                    <a:pt x="514" y="35"/>
                  </a:lnTo>
                  <a:lnTo>
                    <a:pt x="517" y="51"/>
                  </a:lnTo>
                  <a:lnTo>
                    <a:pt x="514" y="67"/>
                  </a:lnTo>
                  <a:lnTo>
                    <a:pt x="507" y="82"/>
                  </a:lnTo>
                  <a:lnTo>
                    <a:pt x="495" y="93"/>
                  </a:lnTo>
                  <a:lnTo>
                    <a:pt x="481" y="100"/>
                  </a:lnTo>
                  <a:lnTo>
                    <a:pt x="465" y="103"/>
                  </a:lnTo>
                  <a:lnTo>
                    <a:pt x="52" y="103"/>
                  </a:lnTo>
                  <a:lnTo>
                    <a:pt x="36" y="100"/>
                  </a:lnTo>
                  <a:lnTo>
                    <a:pt x="21" y="93"/>
                  </a:lnTo>
                  <a:lnTo>
                    <a:pt x="10" y="82"/>
                  </a:lnTo>
                  <a:lnTo>
                    <a:pt x="3" y="67"/>
                  </a:lnTo>
                  <a:lnTo>
                    <a:pt x="0" y="51"/>
                  </a:lnTo>
                  <a:lnTo>
                    <a:pt x="3" y="35"/>
                  </a:lnTo>
                  <a:lnTo>
                    <a:pt x="10" y="21"/>
                  </a:lnTo>
                  <a:lnTo>
                    <a:pt x="21" y="9"/>
                  </a:lnTo>
                  <a:lnTo>
                    <a:pt x="36" y="2"/>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67" name="Freeform 253">
              <a:extLst>
                <a:ext uri="{FF2B5EF4-FFF2-40B4-BE49-F238E27FC236}">
                  <a16:creationId xmlns:a16="http://schemas.microsoft.com/office/drawing/2014/main" id="{2B3CA8A0-69D4-40CE-80A1-5C5F69AB0378}"/>
                </a:ext>
              </a:extLst>
            </p:cNvPr>
            <p:cNvSpPr>
              <a:spLocks/>
            </p:cNvSpPr>
            <p:nvPr/>
          </p:nvSpPr>
          <p:spPr bwMode="auto">
            <a:xfrm>
              <a:off x="3498" y="1559"/>
              <a:ext cx="65" cy="13"/>
            </a:xfrm>
            <a:custGeom>
              <a:avLst/>
              <a:gdLst>
                <a:gd name="T0" fmla="*/ 52 w 517"/>
                <a:gd name="T1" fmla="*/ 0 h 103"/>
                <a:gd name="T2" fmla="*/ 465 w 517"/>
                <a:gd name="T3" fmla="*/ 0 h 103"/>
                <a:gd name="T4" fmla="*/ 481 w 517"/>
                <a:gd name="T5" fmla="*/ 2 h 103"/>
                <a:gd name="T6" fmla="*/ 495 w 517"/>
                <a:gd name="T7" fmla="*/ 10 h 103"/>
                <a:gd name="T8" fmla="*/ 507 w 517"/>
                <a:gd name="T9" fmla="*/ 21 h 103"/>
                <a:gd name="T10" fmla="*/ 514 w 517"/>
                <a:gd name="T11" fmla="*/ 35 h 103"/>
                <a:gd name="T12" fmla="*/ 517 w 517"/>
                <a:gd name="T13" fmla="*/ 51 h 103"/>
                <a:gd name="T14" fmla="*/ 514 w 517"/>
                <a:gd name="T15" fmla="*/ 67 h 103"/>
                <a:gd name="T16" fmla="*/ 507 w 517"/>
                <a:gd name="T17" fmla="*/ 82 h 103"/>
                <a:gd name="T18" fmla="*/ 495 w 517"/>
                <a:gd name="T19" fmla="*/ 93 h 103"/>
                <a:gd name="T20" fmla="*/ 481 w 517"/>
                <a:gd name="T21" fmla="*/ 100 h 103"/>
                <a:gd name="T22" fmla="*/ 465 w 517"/>
                <a:gd name="T23" fmla="*/ 103 h 103"/>
                <a:gd name="T24" fmla="*/ 52 w 517"/>
                <a:gd name="T25" fmla="*/ 103 h 103"/>
                <a:gd name="T26" fmla="*/ 36 w 517"/>
                <a:gd name="T27" fmla="*/ 100 h 103"/>
                <a:gd name="T28" fmla="*/ 21 w 517"/>
                <a:gd name="T29" fmla="*/ 93 h 103"/>
                <a:gd name="T30" fmla="*/ 10 w 517"/>
                <a:gd name="T31" fmla="*/ 82 h 103"/>
                <a:gd name="T32" fmla="*/ 3 w 517"/>
                <a:gd name="T33" fmla="*/ 67 h 103"/>
                <a:gd name="T34" fmla="*/ 0 w 517"/>
                <a:gd name="T35" fmla="*/ 51 h 103"/>
                <a:gd name="T36" fmla="*/ 3 w 517"/>
                <a:gd name="T37" fmla="*/ 35 h 103"/>
                <a:gd name="T38" fmla="*/ 10 w 517"/>
                <a:gd name="T39" fmla="*/ 21 h 103"/>
                <a:gd name="T40" fmla="*/ 21 w 517"/>
                <a:gd name="T41" fmla="*/ 10 h 103"/>
                <a:gd name="T42" fmla="*/ 36 w 517"/>
                <a:gd name="T43" fmla="*/ 2 h 103"/>
                <a:gd name="T44" fmla="*/ 52 w 517"/>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7" h="103">
                  <a:moveTo>
                    <a:pt x="52" y="0"/>
                  </a:moveTo>
                  <a:lnTo>
                    <a:pt x="465" y="0"/>
                  </a:lnTo>
                  <a:lnTo>
                    <a:pt x="481" y="2"/>
                  </a:lnTo>
                  <a:lnTo>
                    <a:pt x="495" y="10"/>
                  </a:lnTo>
                  <a:lnTo>
                    <a:pt x="507" y="21"/>
                  </a:lnTo>
                  <a:lnTo>
                    <a:pt x="514" y="35"/>
                  </a:lnTo>
                  <a:lnTo>
                    <a:pt x="517" y="51"/>
                  </a:lnTo>
                  <a:lnTo>
                    <a:pt x="514" y="67"/>
                  </a:lnTo>
                  <a:lnTo>
                    <a:pt x="507" y="82"/>
                  </a:lnTo>
                  <a:lnTo>
                    <a:pt x="495" y="93"/>
                  </a:lnTo>
                  <a:lnTo>
                    <a:pt x="481" y="100"/>
                  </a:lnTo>
                  <a:lnTo>
                    <a:pt x="465" y="103"/>
                  </a:lnTo>
                  <a:lnTo>
                    <a:pt x="52" y="103"/>
                  </a:lnTo>
                  <a:lnTo>
                    <a:pt x="36" y="100"/>
                  </a:lnTo>
                  <a:lnTo>
                    <a:pt x="21" y="93"/>
                  </a:lnTo>
                  <a:lnTo>
                    <a:pt x="10" y="82"/>
                  </a:lnTo>
                  <a:lnTo>
                    <a:pt x="3" y="67"/>
                  </a:lnTo>
                  <a:lnTo>
                    <a:pt x="0" y="51"/>
                  </a:lnTo>
                  <a:lnTo>
                    <a:pt x="3" y="35"/>
                  </a:lnTo>
                  <a:lnTo>
                    <a:pt x="10" y="21"/>
                  </a:lnTo>
                  <a:lnTo>
                    <a:pt x="21" y="10"/>
                  </a:lnTo>
                  <a:lnTo>
                    <a:pt x="36" y="2"/>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68" name="Freeform 254">
              <a:extLst>
                <a:ext uri="{FF2B5EF4-FFF2-40B4-BE49-F238E27FC236}">
                  <a16:creationId xmlns:a16="http://schemas.microsoft.com/office/drawing/2014/main" id="{83BADED6-2F40-4ABA-8D25-C5018B12011F}"/>
                </a:ext>
              </a:extLst>
            </p:cNvPr>
            <p:cNvSpPr>
              <a:spLocks/>
            </p:cNvSpPr>
            <p:nvPr/>
          </p:nvSpPr>
          <p:spPr bwMode="auto">
            <a:xfrm>
              <a:off x="3498" y="1585"/>
              <a:ext cx="65" cy="13"/>
            </a:xfrm>
            <a:custGeom>
              <a:avLst/>
              <a:gdLst>
                <a:gd name="T0" fmla="*/ 52 w 517"/>
                <a:gd name="T1" fmla="*/ 0 h 103"/>
                <a:gd name="T2" fmla="*/ 465 w 517"/>
                <a:gd name="T3" fmla="*/ 0 h 103"/>
                <a:gd name="T4" fmla="*/ 481 w 517"/>
                <a:gd name="T5" fmla="*/ 2 h 103"/>
                <a:gd name="T6" fmla="*/ 495 w 517"/>
                <a:gd name="T7" fmla="*/ 10 h 103"/>
                <a:gd name="T8" fmla="*/ 507 w 517"/>
                <a:gd name="T9" fmla="*/ 21 h 103"/>
                <a:gd name="T10" fmla="*/ 514 w 517"/>
                <a:gd name="T11" fmla="*/ 35 h 103"/>
                <a:gd name="T12" fmla="*/ 517 w 517"/>
                <a:gd name="T13" fmla="*/ 51 h 103"/>
                <a:gd name="T14" fmla="*/ 514 w 517"/>
                <a:gd name="T15" fmla="*/ 67 h 103"/>
                <a:gd name="T16" fmla="*/ 507 w 517"/>
                <a:gd name="T17" fmla="*/ 82 h 103"/>
                <a:gd name="T18" fmla="*/ 495 w 517"/>
                <a:gd name="T19" fmla="*/ 93 h 103"/>
                <a:gd name="T20" fmla="*/ 481 w 517"/>
                <a:gd name="T21" fmla="*/ 100 h 103"/>
                <a:gd name="T22" fmla="*/ 465 w 517"/>
                <a:gd name="T23" fmla="*/ 103 h 103"/>
                <a:gd name="T24" fmla="*/ 52 w 517"/>
                <a:gd name="T25" fmla="*/ 103 h 103"/>
                <a:gd name="T26" fmla="*/ 36 w 517"/>
                <a:gd name="T27" fmla="*/ 100 h 103"/>
                <a:gd name="T28" fmla="*/ 21 w 517"/>
                <a:gd name="T29" fmla="*/ 93 h 103"/>
                <a:gd name="T30" fmla="*/ 10 w 517"/>
                <a:gd name="T31" fmla="*/ 82 h 103"/>
                <a:gd name="T32" fmla="*/ 3 w 517"/>
                <a:gd name="T33" fmla="*/ 67 h 103"/>
                <a:gd name="T34" fmla="*/ 0 w 517"/>
                <a:gd name="T35" fmla="*/ 51 h 103"/>
                <a:gd name="T36" fmla="*/ 3 w 517"/>
                <a:gd name="T37" fmla="*/ 35 h 103"/>
                <a:gd name="T38" fmla="*/ 10 w 517"/>
                <a:gd name="T39" fmla="*/ 21 h 103"/>
                <a:gd name="T40" fmla="*/ 21 w 517"/>
                <a:gd name="T41" fmla="*/ 10 h 103"/>
                <a:gd name="T42" fmla="*/ 36 w 517"/>
                <a:gd name="T43" fmla="*/ 2 h 103"/>
                <a:gd name="T44" fmla="*/ 52 w 517"/>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7" h="103">
                  <a:moveTo>
                    <a:pt x="52" y="0"/>
                  </a:moveTo>
                  <a:lnTo>
                    <a:pt x="465" y="0"/>
                  </a:lnTo>
                  <a:lnTo>
                    <a:pt x="481" y="2"/>
                  </a:lnTo>
                  <a:lnTo>
                    <a:pt x="495" y="10"/>
                  </a:lnTo>
                  <a:lnTo>
                    <a:pt x="507" y="21"/>
                  </a:lnTo>
                  <a:lnTo>
                    <a:pt x="514" y="35"/>
                  </a:lnTo>
                  <a:lnTo>
                    <a:pt x="517" y="51"/>
                  </a:lnTo>
                  <a:lnTo>
                    <a:pt x="514" y="67"/>
                  </a:lnTo>
                  <a:lnTo>
                    <a:pt x="507" y="82"/>
                  </a:lnTo>
                  <a:lnTo>
                    <a:pt x="495" y="93"/>
                  </a:lnTo>
                  <a:lnTo>
                    <a:pt x="481" y="100"/>
                  </a:lnTo>
                  <a:lnTo>
                    <a:pt x="465" y="103"/>
                  </a:lnTo>
                  <a:lnTo>
                    <a:pt x="52" y="103"/>
                  </a:lnTo>
                  <a:lnTo>
                    <a:pt x="36" y="100"/>
                  </a:lnTo>
                  <a:lnTo>
                    <a:pt x="21" y="93"/>
                  </a:lnTo>
                  <a:lnTo>
                    <a:pt x="10" y="82"/>
                  </a:lnTo>
                  <a:lnTo>
                    <a:pt x="3" y="67"/>
                  </a:lnTo>
                  <a:lnTo>
                    <a:pt x="0" y="51"/>
                  </a:lnTo>
                  <a:lnTo>
                    <a:pt x="3" y="35"/>
                  </a:lnTo>
                  <a:lnTo>
                    <a:pt x="10" y="21"/>
                  </a:lnTo>
                  <a:lnTo>
                    <a:pt x="21" y="10"/>
                  </a:lnTo>
                  <a:lnTo>
                    <a:pt x="36" y="2"/>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69" name="Freeform 255">
              <a:extLst>
                <a:ext uri="{FF2B5EF4-FFF2-40B4-BE49-F238E27FC236}">
                  <a16:creationId xmlns:a16="http://schemas.microsoft.com/office/drawing/2014/main" id="{BE85F2EB-F846-4981-B374-2D6E3A88EB74}"/>
                </a:ext>
              </a:extLst>
            </p:cNvPr>
            <p:cNvSpPr>
              <a:spLocks/>
            </p:cNvSpPr>
            <p:nvPr/>
          </p:nvSpPr>
          <p:spPr bwMode="auto">
            <a:xfrm>
              <a:off x="3576" y="1533"/>
              <a:ext cx="64" cy="13"/>
            </a:xfrm>
            <a:custGeom>
              <a:avLst/>
              <a:gdLst>
                <a:gd name="T0" fmla="*/ 51 w 515"/>
                <a:gd name="T1" fmla="*/ 0 h 103"/>
                <a:gd name="T2" fmla="*/ 463 w 515"/>
                <a:gd name="T3" fmla="*/ 0 h 103"/>
                <a:gd name="T4" fmla="*/ 479 w 515"/>
                <a:gd name="T5" fmla="*/ 2 h 103"/>
                <a:gd name="T6" fmla="*/ 494 w 515"/>
                <a:gd name="T7" fmla="*/ 9 h 103"/>
                <a:gd name="T8" fmla="*/ 505 w 515"/>
                <a:gd name="T9" fmla="*/ 21 h 103"/>
                <a:gd name="T10" fmla="*/ 512 w 515"/>
                <a:gd name="T11" fmla="*/ 35 h 103"/>
                <a:gd name="T12" fmla="*/ 515 w 515"/>
                <a:gd name="T13" fmla="*/ 51 h 103"/>
                <a:gd name="T14" fmla="*/ 512 w 515"/>
                <a:gd name="T15" fmla="*/ 67 h 103"/>
                <a:gd name="T16" fmla="*/ 505 w 515"/>
                <a:gd name="T17" fmla="*/ 82 h 103"/>
                <a:gd name="T18" fmla="*/ 494 w 515"/>
                <a:gd name="T19" fmla="*/ 93 h 103"/>
                <a:gd name="T20" fmla="*/ 479 w 515"/>
                <a:gd name="T21" fmla="*/ 100 h 103"/>
                <a:gd name="T22" fmla="*/ 463 w 515"/>
                <a:gd name="T23" fmla="*/ 103 h 103"/>
                <a:gd name="T24" fmla="*/ 51 w 515"/>
                <a:gd name="T25" fmla="*/ 103 h 103"/>
                <a:gd name="T26" fmla="*/ 35 w 515"/>
                <a:gd name="T27" fmla="*/ 100 h 103"/>
                <a:gd name="T28" fmla="*/ 21 w 515"/>
                <a:gd name="T29" fmla="*/ 93 h 103"/>
                <a:gd name="T30" fmla="*/ 9 w 515"/>
                <a:gd name="T31" fmla="*/ 82 h 103"/>
                <a:gd name="T32" fmla="*/ 2 w 515"/>
                <a:gd name="T33" fmla="*/ 67 h 103"/>
                <a:gd name="T34" fmla="*/ 0 w 515"/>
                <a:gd name="T35" fmla="*/ 51 h 103"/>
                <a:gd name="T36" fmla="*/ 2 w 515"/>
                <a:gd name="T37" fmla="*/ 35 h 103"/>
                <a:gd name="T38" fmla="*/ 9 w 515"/>
                <a:gd name="T39" fmla="*/ 21 h 103"/>
                <a:gd name="T40" fmla="*/ 21 w 515"/>
                <a:gd name="T41" fmla="*/ 9 h 103"/>
                <a:gd name="T42" fmla="*/ 35 w 515"/>
                <a:gd name="T43" fmla="*/ 2 h 103"/>
                <a:gd name="T44" fmla="*/ 51 w 51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5" h="103">
                  <a:moveTo>
                    <a:pt x="51" y="0"/>
                  </a:moveTo>
                  <a:lnTo>
                    <a:pt x="463" y="0"/>
                  </a:lnTo>
                  <a:lnTo>
                    <a:pt x="479" y="2"/>
                  </a:lnTo>
                  <a:lnTo>
                    <a:pt x="494" y="9"/>
                  </a:lnTo>
                  <a:lnTo>
                    <a:pt x="505" y="21"/>
                  </a:lnTo>
                  <a:lnTo>
                    <a:pt x="512" y="35"/>
                  </a:lnTo>
                  <a:lnTo>
                    <a:pt x="515" y="51"/>
                  </a:lnTo>
                  <a:lnTo>
                    <a:pt x="512" y="67"/>
                  </a:lnTo>
                  <a:lnTo>
                    <a:pt x="505" y="82"/>
                  </a:lnTo>
                  <a:lnTo>
                    <a:pt x="494" y="93"/>
                  </a:lnTo>
                  <a:lnTo>
                    <a:pt x="479" y="100"/>
                  </a:lnTo>
                  <a:lnTo>
                    <a:pt x="463" y="103"/>
                  </a:lnTo>
                  <a:lnTo>
                    <a:pt x="51" y="103"/>
                  </a:lnTo>
                  <a:lnTo>
                    <a:pt x="35" y="100"/>
                  </a:lnTo>
                  <a:lnTo>
                    <a:pt x="21" y="93"/>
                  </a:lnTo>
                  <a:lnTo>
                    <a:pt x="9" y="82"/>
                  </a:lnTo>
                  <a:lnTo>
                    <a:pt x="2" y="67"/>
                  </a:lnTo>
                  <a:lnTo>
                    <a:pt x="0" y="51"/>
                  </a:lnTo>
                  <a:lnTo>
                    <a:pt x="2" y="35"/>
                  </a:lnTo>
                  <a:lnTo>
                    <a:pt x="9" y="21"/>
                  </a:lnTo>
                  <a:lnTo>
                    <a:pt x="21" y="9"/>
                  </a:lnTo>
                  <a:lnTo>
                    <a:pt x="35" y="2"/>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70" name="Freeform 256">
              <a:extLst>
                <a:ext uri="{FF2B5EF4-FFF2-40B4-BE49-F238E27FC236}">
                  <a16:creationId xmlns:a16="http://schemas.microsoft.com/office/drawing/2014/main" id="{16D7EC2C-803F-4A17-8118-73386304EFF6}"/>
                </a:ext>
              </a:extLst>
            </p:cNvPr>
            <p:cNvSpPr>
              <a:spLocks/>
            </p:cNvSpPr>
            <p:nvPr/>
          </p:nvSpPr>
          <p:spPr bwMode="auto">
            <a:xfrm>
              <a:off x="3576" y="1559"/>
              <a:ext cx="64" cy="13"/>
            </a:xfrm>
            <a:custGeom>
              <a:avLst/>
              <a:gdLst>
                <a:gd name="T0" fmla="*/ 51 w 515"/>
                <a:gd name="T1" fmla="*/ 0 h 103"/>
                <a:gd name="T2" fmla="*/ 463 w 515"/>
                <a:gd name="T3" fmla="*/ 0 h 103"/>
                <a:gd name="T4" fmla="*/ 479 w 515"/>
                <a:gd name="T5" fmla="*/ 2 h 103"/>
                <a:gd name="T6" fmla="*/ 494 w 515"/>
                <a:gd name="T7" fmla="*/ 10 h 103"/>
                <a:gd name="T8" fmla="*/ 505 w 515"/>
                <a:gd name="T9" fmla="*/ 21 h 103"/>
                <a:gd name="T10" fmla="*/ 512 w 515"/>
                <a:gd name="T11" fmla="*/ 35 h 103"/>
                <a:gd name="T12" fmla="*/ 515 w 515"/>
                <a:gd name="T13" fmla="*/ 51 h 103"/>
                <a:gd name="T14" fmla="*/ 512 w 515"/>
                <a:gd name="T15" fmla="*/ 67 h 103"/>
                <a:gd name="T16" fmla="*/ 505 w 515"/>
                <a:gd name="T17" fmla="*/ 82 h 103"/>
                <a:gd name="T18" fmla="*/ 494 w 515"/>
                <a:gd name="T19" fmla="*/ 93 h 103"/>
                <a:gd name="T20" fmla="*/ 479 w 515"/>
                <a:gd name="T21" fmla="*/ 100 h 103"/>
                <a:gd name="T22" fmla="*/ 463 w 515"/>
                <a:gd name="T23" fmla="*/ 103 h 103"/>
                <a:gd name="T24" fmla="*/ 51 w 515"/>
                <a:gd name="T25" fmla="*/ 103 h 103"/>
                <a:gd name="T26" fmla="*/ 35 w 515"/>
                <a:gd name="T27" fmla="*/ 100 h 103"/>
                <a:gd name="T28" fmla="*/ 21 w 515"/>
                <a:gd name="T29" fmla="*/ 93 h 103"/>
                <a:gd name="T30" fmla="*/ 9 w 515"/>
                <a:gd name="T31" fmla="*/ 82 h 103"/>
                <a:gd name="T32" fmla="*/ 2 w 515"/>
                <a:gd name="T33" fmla="*/ 67 h 103"/>
                <a:gd name="T34" fmla="*/ 0 w 515"/>
                <a:gd name="T35" fmla="*/ 51 h 103"/>
                <a:gd name="T36" fmla="*/ 2 w 515"/>
                <a:gd name="T37" fmla="*/ 35 h 103"/>
                <a:gd name="T38" fmla="*/ 9 w 515"/>
                <a:gd name="T39" fmla="*/ 21 h 103"/>
                <a:gd name="T40" fmla="*/ 21 w 515"/>
                <a:gd name="T41" fmla="*/ 10 h 103"/>
                <a:gd name="T42" fmla="*/ 35 w 515"/>
                <a:gd name="T43" fmla="*/ 2 h 103"/>
                <a:gd name="T44" fmla="*/ 51 w 51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5" h="103">
                  <a:moveTo>
                    <a:pt x="51" y="0"/>
                  </a:moveTo>
                  <a:lnTo>
                    <a:pt x="463" y="0"/>
                  </a:lnTo>
                  <a:lnTo>
                    <a:pt x="479" y="2"/>
                  </a:lnTo>
                  <a:lnTo>
                    <a:pt x="494" y="10"/>
                  </a:lnTo>
                  <a:lnTo>
                    <a:pt x="505" y="21"/>
                  </a:lnTo>
                  <a:lnTo>
                    <a:pt x="512" y="35"/>
                  </a:lnTo>
                  <a:lnTo>
                    <a:pt x="515" y="51"/>
                  </a:lnTo>
                  <a:lnTo>
                    <a:pt x="512" y="67"/>
                  </a:lnTo>
                  <a:lnTo>
                    <a:pt x="505" y="82"/>
                  </a:lnTo>
                  <a:lnTo>
                    <a:pt x="494" y="93"/>
                  </a:lnTo>
                  <a:lnTo>
                    <a:pt x="479" y="100"/>
                  </a:lnTo>
                  <a:lnTo>
                    <a:pt x="463" y="103"/>
                  </a:lnTo>
                  <a:lnTo>
                    <a:pt x="51" y="103"/>
                  </a:lnTo>
                  <a:lnTo>
                    <a:pt x="35" y="100"/>
                  </a:lnTo>
                  <a:lnTo>
                    <a:pt x="21" y="93"/>
                  </a:lnTo>
                  <a:lnTo>
                    <a:pt x="9" y="82"/>
                  </a:lnTo>
                  <a:lnTo>
                    <a:pt x="2" y="67"/>
                  </a:lnTo>
                  <a:lnTo>
                    <a:pt x="0" y="51"/>
                  </a:lnTo>
                  <a:lnTo>
                    <a:pt x="2" y="35"/>
                  </a:lnTo>
                  <a:lnTo>
                    <a:pt x="9" y="21"/>
                  </a:lnTo>
                  <a:lnTo>
                    <a:pt x="21" y="10"/>
                  </a:lnTo>
                  <a:lnTo>
                    <a:pt x="35" y="2"/>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71" name="Freeform 257">
              <a:extLst>
                <a:ext uri="{FF2B5EF4-FFF2-40B4-BE49-F238E27FC236}">
                  <a16:creationId xmlns:a16="http://schemas.microsoft.com/office/drawing/2014/main" id="{DC3612FA-E033-4A84-9981-8A543F2543FA}"/>
                </a:ext>
              </a:extLst>
            </p:cNvPr>
            <p:cNvSpPr>
              <a:spLocks/>
            </p:cNvSpPr>
            <p:nvPr/>
          </p:nvSpPr>
          <p:spPr bwMode="auto">
            <a:xfrm>
              <a:off x="3576" y="1585"/>
              <a:ext cx="64" cy="13"/>
            </a:xfrm>
            <a:custGeom>
              <a:avLst/>
              <a:gdLst>
                <a:gd name="T0" fmla="*/ 51 w 515"/>
                <a:gd name="T1" fmla="*/ 0 h 103"/>
                <a:gd name="T2" fmla="*/ 463 w 515"/>
                <a:gd name="T3" fmla="*/ 0 h 103"/>
                <a:gd name="T4" fmla="*/ 479 w 515"/>
                <a:gd name="T5" fmla="*/ 2 h 103"/>
                <a:gd name="T6" fmla="*/ 494 w 515"/>
                <a:gd name="T7" fmla="*/ 10 h 103"/>
                <a:gd name="T8" fmla="*/ 505 w 515"/>
                <a:gd name="T9" fmla="*/ 21 h 103"/>
                <a:gd name="T10" fmla="*/ 512 w 515"/>
                <a:gd name="T11" fmla="*/ 35 h 103"/>
                <a:gd name="T12" fmla="*/ 515 w 515"/>
                <a:gd name="T13" fmla="*/ 51 h 103"/>
                <a:gd name="T14" fmla="*/ 512 w 515"/>
                <a:gd name="T15" fmla="*/ 67 h 103"/>
                <a:gd name="T16" fmla="*/ 505 w 515"/>
                <a:gd name="T17" fmla="*/ 82 h 103"/>
                <a:gd name="T18" fmla="*/ 494 w 515"/>
                <a:gd name="T19" fmla="*/ 93 h 103"/>
                <a:gd name="T20" fmla="*/ 479 w 515"/>
                <a:gd name="T21" fmla="*/ 100 h 103"/>
                <a:gd name="T22" fmla="*/ 463 w 515"/>
                <a:gd name="T23" fmla="*/ 103 h 103"/>
                <a:gd name="T24" fmla="*/ 51 w 515"/>
                <a:gd name="T25" fmla="*/ 103 h 103"/>
                <a:gd name="T26" fmla="*/ 35 w 515"/>
                <a:gd name="T27" fmla="*/ 100 h 103"/>
                <a:gd name="T28" fmla="*/ 21 w 515"/>
                <a:gd name="T29" fmla="*/ 93 h 103"/>
                <a:gd name="T30" fmla="*/ 9 w 515"/>
                <a:gd name="T31" fmla="*/ 82 h 103"/>
                <a:gd name="T32" fmla="*/ 2 w 515"/>
                <a:gd name="T33" fmla="*/ 67 h 103"/>
                <a:gd name="T34" fmla="*/ 0 w 515"/>
                <a:gd name="T35" fmla="*/ 51 h 103"/>
                <a:gd name="T36" fmla="*/ 2 w 515"/>
                <a:gd name="T37" fmla="*/ 35 h 103"/>
                <a:gd name="T38" fmla="*/ 9 w 515"/>
                <a:gd name="T39" fmla="*/ 21 h 103"/>
                <a:gd name="T40" fmla="*/ 21 w 515"/>
                <a:gd name="T41" fmla="*/ 10 h 103"/>
                <a:gd name="T42" fmla="*/ 35 w 515"/>
                <a:gd name="T43" fmla="*/ 2 h 103"/>
                <a:gd name="T44" fmla="*/ 51 w 51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5" h="103">
                  <a:moveTo>
                    <a:pt x="51" y="0"/>
                  </a:moveTo>
                  <a:lnTo>
                    <a:pt x="463" y="0"/>
                  </a:lnTo>
                  <a:lnTo>
                    <a:pt x="479" y="2"/>
                  </a:lnTo>
                  <a:lnTo>
                    <a:pt x="494" y="10"/>
                  </a:lnTo>
                  <a:lnTo>
                    <a:pt x="505" y="21"/>
                  </a:lnTo>
                  <a:lnTo>
                    <a:pt x="512" y="35"/>
                  </a:lnTo>
                  <a:lnTo>
                    <a:pt x="515" y="51"/>
                  </a:lnTo>
                  <a:lnTo>
                    <a:pt x="512" y="67"/>
                  </a:lnTo>
                  <a:lnTo>
                    <a:pt x="505" y="82"/>
                  </a:lnTo>
                  <a:lnTo>
                    <a:pt x="494" y="93"/>
                  </a:lnTo>
                  <a:lnTo>
                    <a:pt x="479" y="100"/>
                  </a:lnTo>
                  <a:lnTo>
                    <a:pt x="463" y="103"/>
                  </a:lnTo>
                  <a:lnTo>
                    <a:pt x="51" y="103"/>
                  </a:lnTo>
                  <a:lnTo>
                    <a:pt x="35" y="100"/>
                  </a:lnTo>
                  <a:lnTo>
                    <a:pt x="21" y="93"/>
                  </a:lnTo>
                  <a:lnTo>
                    <a:pt x="9" y="82"/>
                  </a:lnTo>
                  <a:lnTo>
                    <a:pt x="2" y="67"/>
                  </a:lnTo>
                  <a:lnTo>
                    <a:pt x="0" y="51"/>
                  </a:lnTo>
                  <a:lnTo>
                    <a:pt x="2" y="35"/>
                  </a:lnTo>
                  <a:lnTo>
                    <a:pt x="9" y="21"/>
                  </a:lnTo>
                  <a:lnTo>
                    <a:pt x="21" y="10"/>
                  </a:lnTo>
                  <a:lnTo>
                    <a:pt x="35" y="2"/>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72" name="Freeform 258">
              <a:extLst>
                <a:ext uri="{FF2B5EF4-FFF2-40B4-BE49-F238E27FC236}">
                  <a16:creationId xmlns:a16="http://schemas.microsoft.com/office/drawing/2014/main" id="{57A422D4-1502-48B1-9C44-5B94AAE78C42}"/>
                </a:ext>
              </a:extLst>
            </p:cNvPr>
            <p:cNvSpPr>
              <a:spLocks/>
            </p:cNvSpPr>
            <p:nvPr/>
          </p:nvSpPr>
          <p:spPr bwMode="auto">
            <a:xfrm>
              <a:off x="3498" y="1507"/>
              <a:ext cx="97" cy="13"/>
            </a:xfrm>
            <a:custGeom>
              <a:avLst/>
              <a:gdLst>
                <a:gd name="T0" fmla="*/ 52 w 774"/>
                <a:gd name="T1" fmla="*/ 0 h 103"/>
                <a:gd name="T2" fmla="*/ 723 w 774"/>
                <a:gd name="T3" fmla="*/ 0 h 103"/>
                <a:gd name="T4" fmla="*/ 739 w 774"/>
                <a:gd name="T5" fmla="*/ 2 h 103"/>
                <a:gd name="T6" fmla="*/ 753 w 774"/>
                <a:gd name="T7" fmla="*/ 9 h 103"/>
                <a:gd name="T8" fmla="*/ 764 w 774"/>
                <a:gd name="T9" fmla="*/ 21 h 103"/>
                <a:gd name="T10" fmla="*/ 771 w 774"/>
                <a:gd name="T11" fmla="*/ 35 h 103"/>
                <a:gd name="T12" fmla="*/ 774 w 774"/>
                <a:gd name="T13" fmla="*/ 51 h 103"/>
                <a:gd name="T14" fmla="*/ 771 w 774"/>
                <a:gd name="T15" fmla="*/ 67 h 103"/>
                <a:gd name="T16" fmla="*/ 764 w 774"/>
                <a:gd name="T17" fmla="*/ 81 h 103"/>
                <a:gd name="T18" fmla="*/ 753 w 774"/>
                <a:gd name="T19" fmla="*/ 93 h 103"/>
                <a:gd name="T20" fmla="*/ 739 w 774"/>
                <a:gd name="T21" fmla="*/ 100 h 103"/>
                <a:gd name="T22" fmla="*/ 723 w 774"/>
                <a:gd name="T23" fmla="*/ 103 h 103"/>
                <a:gd name="T24" fmla="*/ 52 w 774"/>
                <a:gd name="T25" fmla="*/ 103 h 103"/>
                <a:gd name="T26" fmla="*/ 36 w 774"/>
                <a:gd name="T27" fmla="*/ 100 h 103"/>
                <a:gd name="T28" fmla="*/ 21 w 774"/>
                <a:gd name="T29" fmla="*/ 93 h 103"/>
                <a:gd name="T30" fmla="*/ 10 w 774"/>
                <a:gd name="T31" fmla="*/ 81 h 103"/>
                <a:gd name="T32" fmla="*/ 3 w 774"/>
                <a:gd name="T33" fmla="*/ 67 h 103"/>
                <a:gd name="T34" fmla="*/ 0 w 774"/>
                <a:gd name="T35" fmla="*/ 51 h 103"/>
                <a:gd name="T36" fmla="*/ 3 w 774"/>
                <a:gd name="T37" fmla="*/ 35 h 103"/>
                <a:gd name="T38" fmla="*/ 10 w 774"/>
                <a:gd name="T39" fmla="*/ 21 h 103"/>
                <a:gd name="T40" fmla="*/ 21 w 774"/>
                <a:gd name="T41" fmla="*/ 9 h 103"/>
                <a:gd name="T42" fmla="*/ 36 w 774"/>
                <a:gd name="T43" fmla="*/ 2 h 103"/>
                <a:gd name="T44" fmla="*/ 52 w 774"/>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4" h="103">
                  <a:moveTo>
                    <a:pt x="52" y="0"/>
                  </a:moveTo>
                  <a:lnTo>
                    <a:pt x="723" y="0"/>
                  </a:lnTo>
                  <a:lnTo>
                    <a:pt x="739" y="2"/>
                  </a:lnTo>
                  <a:lnTo>
                    <a:pt x="753" y="9"/>
                  </a:lnTo>
                  <a:lnTo>
                    <a:pt x="764" y="21"/>
                  </a:lnTo>
                  <a:lnTo>
                    <a:pt x="771" y="35"/>
                  </a:lnTo>
                  <a:lnTo>
                    <a:pt x="774" y="51"/>
                  </a:lnTo>
                  <a:lnTo>
                    <a:pt x="771" y="67"/>
                  </a:lnTo>
                  <a:lnTo>
                    <a:pt x="764" y="81"/>
                  </a:lnTo>
                  <a:lnTo>
                    <a:pt x="753" y="93"/>
                  </a:lnTo>
                  <a:lnTo>
                    <a:pt x="739" y="100"/>
                  </a:lnTo>
                  <a:lnTo>
                    <a:pt x="723" y="103"/>
                  </a:lnTo>
                  <a:lnTo>
                    <a:pt x="52" y="103"/>
                  </a:lnTo>
                  <a:lnTo>
                    <a:pt x="36" y="100"/>
                  </a:lnTo>
                  <a:lnTo>
                    <a:pt x="21" y="93"/>
                  </a:lnTo>
                  <a:lnTo>
                    <a:pt x="10" y="81"/>
                  </a:lnTo>
                  <a:lnTo>
                    <a:pt x="3" y="67"/>
                  </a:lnTo>
                  <a:lnTo>
                    <a:pt x="0" y="51"/>
                  </a:lnTo>
                  <a:lnTo>
                    <a:pt x="3" y="35"/>
                  </a:lnTo>
                  <a:lnTo>
                    <a:pt x="10" y="21"/>
                  </a:lnTo>
                  <a:lnTo>
                    <a:pt x="21" y="9"/>
                  </a:lnTo>
                  <a:lnTo>
                    <a:pt x="36" y="2"/>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73" name="Freeform 259">
              <a:extLst>
                <a:ext uri="{FF2B5EF4-FFF2-40B4-BE49-F238E27FC236}">
                  <a16:creationId xmlns:a16="http://schemas.microsoft.com/office/drawing/2014/main" id="{0556C843-14BF-4153-82BE-ADF5C6A26A64}"/>
                </a:ext>
              </a:extLst>
            </p:cNvPr>
            <p:cNvSpPr>
              <a:spLocks/>
            </p:cNvSpPr>
            <p:nvPr/>
          </p:nvSpPr>
          <p:spPr bwMode="auto">
            <a:xfrm>
              <a:off x="3460" y="1643"/>
              <a:ext cx="77" cy="13"/>
            </a:xfrm>
            <a:custGeom>
              <a:avLst/>
              <a:gdLst>
                <a:gd name="T0" fmla="*/ 0 w 618"/>
                <a:gd name="T1" fmla="*/ 0 h 103"/>
                <a:gd name="T2" fmla="*/ 618 w 618"/>
                <a:gd name="T3" fmla="*/ 0 h 103"/>
                <a:gd name="T4" fmla="*/ 616 w 618"/>
                <a:gd name="T5" fmla="*/ 24 h 103"/>
                <a:gd name="T6" fmla="*/ 608 w 618"/>
                <a:gd name="T7" fmla="*/ 46 h 103"/>
                <a:gd name="T8" fmla="*/ 596 w 618"/>
                <a:gd name="T9" fmla="*/ 65 h 103"/>
                <a:gd name="T10" fmla="*/ 580 w 618"/>
                <a:gd name="T11" fmla="*/ 81 h 103"/>
                <a:gd name="T12" fmla="*/ 561 w 618"/>
                <a:gd name="T13" fmla="*/ 93 h 103"/>
                <a:gd name="T14" fmla="*/ 539 w 618"/>
                <a:gd name="T15" fmla="*/ 101 h 103"/>
                <a:gd name="T16" fmla="*/ 515 w 618"/>
                <a:gd name="T17" fmla="*/ 103 h 103"/>
                <a:gd name="T18" fmla="*/ 103 w 618"/>
                <a:gd name="T19" fmla="*/ 103 h 103"/>
                <a:gd name="T20" fmla="*/ 80 w 618"/>
                <a:gd name="T21" fmla="*/ 101 h 103"/>
                <a:gd name="T22" fmla="*/ 58 w 618"/>
                <a:gd name="T23" fmla="*/ 93 h 103"/>
                <a:gd name="T24" fmla="*/ 39 w 618"/>
                <a:gd name="T25" fmla="*/ 81 h 103"/>
                <a:gd name="T26" fmla="*/ 23 w 618"/>
                <a:gd name="T27" fmla="*/ 65 h 103"/>
                <a:gd name="T28" fmla="*/ 11 w 618"/>
                <a:gd name="T29" fmla="*/ 46 h 103"/>
                <a:gd name="T30" fmla="*/ 3 w 618"/>
                <a:gd name="T31" fmla="*/ 24 h 103"/>
                <a:gd name="T32" fmla="*/ 0 w 618"/>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8" h="103">
                  <a:moveTo>
                    <a:pt x="0" y="0"/>
                  </a:moveTo>
                  <a:lnTo>
                    <a:pt x="618" y="0"/>
                  </a:lnTo>
                  <a:lnTo>
                    <a:pt x="616" y="24"/>
                  </a:lnTo>
                  <a:lnTo>
                    <a:pt x="608" y="46"/>
                  </a:lnTo>
                  <a:lnTo>
                    <a:pt x="596" y="65"/>
                  </a:lnTo>
                  <a:lnTo>
                    <a:pt x="580" y="81"/>
                  </a:lnTo>
                  <a:lnTo>
                    <a:pt x="561" y="93"/>
                  </a:lnTo>
                  <a:lnTo>
                    <a:pt x="539" y="101"/>
                  </a:lnTo>
                  <a:lnTo>
                    <a:pt x="515" y="103"/>
                  </a:lnTo>
                  <a:lnTo>
                    <a:pt x="103" y="103"/>
                  </a:lnTo>
                  <a:lnTo>
                    <a:pt x="80" y="101"/>
                  </a:lnTo>
                  <a:lnTo>
                    <a:pt x="58" y="93"/>
                  </a:lnTo>
                  <a:lnTo>
                    <a:pt x="39" y="81"/>
                  </a:lnTo>
                  <a:lnTo>
                    <a:pt x="23" y="65"/>
                  </a:lnTo>
                  <a:lnTo>
                    <a:pt x="11" y="46"/>
                  </a:lnTo>
                  <a:lnTo>
                    <a:pt x="3" y="24"/>
                  </a:lnTo>
                  <a:lnTo>
                    <a:pt x="0"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474" name="Group 262">
            <a:extLst>
              <a:ext uri="{FF2B5EF4-FFF2-40B4-BE49-F238E27FC236}">
                <a16:creationId xmlns:a16="http://schemas.microsoft.com/office/drawing/2014/main" id="{7E798F70-39E7-440C-91B7-8C907758F189}"/>
              </a:ext>
            </a:extLst>
          </p:cNvPr>
          <p:cNvGrpSpPr>
            <a:grpSpLocks noChangeAspect="1"/>
          </p:cNvGrpSpPr>
          <p:nvPr/>
        </p:nvGrpSpPr>
        <p:grpSpPr bwMode="auto">
          <a:xfrm>
            <a:off x="6563445" y="2716312"/>
            <a:ext cx="318770" cy="484015"/>
            <a:chOff x="4148" y="1323"/>
            <a:chExt cx="272" cy="413"/>
          </a:xfrm>
        </p:grpSpPr>
        <p:sp>
          <p:nvSpPr>
            <p:cNvPr id="475" name="Freeform 264">
              <a:extLst>
                <a:ext uri="{FF2B5EF4-FFF2-40B4-BE49-F238E27FC236}">
                  <a16:creationId xmlns:a16="http://schemas.microsoft.com/office/drawing/2014/main" id="{3C9C0E9B-85EA-4DB2-8F72-BC7D3C7D7D00}"/>
                </a:ext>
              </a:extLst>
            </p:cNvPr>
            <p:cNvSpPr>
              <a:spLocks/>
            </p:cNvSpPr>
            <p:nvPr/>
          </p:nvSpPr>
          <p:spPr bwMode="auto">
            <a:xfrm>
              <a:off x="4148" y="1323"/>
              <a:ext cx="272" cy="413"/>
            </a:xfrm>
            <a:custGeom>
              <a:avLst/>
              <a:gdLst>
                <a:gd name="T0" fmla="*/ 155 w 2175"/>
                <a:gd name="T1" fmla="*/ 0 h 3302"/>
                <a:gd name="T2" fmla="*/ 2020 w 2175"/>
                <a:gd name="T3" fmla="*/ 0 h 3302"/>
                <a:gd name="T4" fmla="*/ 2051 w 2175"/>
                <a:gd name="T5" fmla="*/ 3 h 3302"/>
                <a:gd name="T6" fmla="*/ 2080 w 2175"/>
                <a:gd name="T7" fmla="*/ 12 h 3302"/>
                <a:gd name="T8" fmla="*/ 2106 w 2175"/>
                <a:gd name="T9" fmla="*/ 27 h 3302"/>
                <a:gd name="T10" fmla="*/ 2130 w 2175"/>
                <a:gd name="T11" fmla="*/ 45 h 3302"/>
                <a:gd name="T12" fmla="*/ 2149 w 2175"/>
                <a:gd name="T13" fmla="*/ 68 h 3302"/>
                <a:gd name="T14" fmla="*/ 2163 w 2175"/>
                <a:gd name="T15" fmla="*/ 94 h 3302"/>
                <a:gd name="T16" fmla="*/ 2172 w 2175"/>
                <a:gd name="T17" fmla="*/ 123 h 3302"/>
                <a:gd name="T18" fmla="*/ 2175 w 2175"/>
                <a:gd name="T19" fmla="*/ 155 h 3302"/>
                <a:gd name="T20" fmla="*/ 2175 w 2175"/>
                <a:gd name="T21" fmla="*/ 3147 h 3302"/>
                <a:gd name="T22" fmla="*/ 2172 w 2175"/>
                <a:gd name="T23" fmla="*/ 3178 h 3302"/>
                <a:gd name="T24" fmla="*/ 2163 w 2175"/>
                <a:gd name="T25" fmla="*/ 3208 h 3302"/>
                <a:gd name="T26" fmla="*/ 2149 w 2175"/>
                <a:gd name="T27" fmla="*/ 3234 h 3302"/>
                <a:gd name="T28" fmla="*/ 2130 w 2175"/>
                <a:gd name="T29" fmla="*/ 3257 h 3302"/>
                <a:gd name="T30" fmla="*/ 2106 w 2175"/>
                <a:gd name="T31" fmla="*/ 3276 h 3302"/>
                <a:gd name="T32" fmla="*/ 2080 w 2175"/>
                <a:gd name="T33" fmla="*/ 3290 h 3302"/>
                <a:gd name="T34" fmla="*/ 2051 w 2175"/>
                <a:gd name="T35" fmla="*/ 3299 h 3302"/>
                <a:gd name="T36" fmla="*/ 2020 w 2175"/>
                <a:gd name="T37" fmla="*/ 3302 h 3302"/>
                <a:gd name="T38" fmla="*/ 155 w 2175"/>
                <a:gd name="T39" fmla="*/ 3302 h 3302"/>
                <a:gd name="T40" fmla="*/ 124 w 2175"/>
                <a:gd name="T41" fmla="*/ 3299 h 3302"/>
                <a:gd name="T42" fmla="*/ 95 w 2175"/>
                <a:gd name="T43" fmla="*/ 3290 h 3302"/>
                <a:gd name="T44" fmla="*/ 69 w 2175"/>
                <a:gd name="T45" fmla="*/ 3276 h 3302"/>
                <a:gd name="T46" fmla="*/ 45 w 2175"/>
                <a:gd name="T47" fmla="*/ 3257 h 3302"/>
                <a:gd name="T48" fmla="*/ 26 w 2175"/>
                <a:gd name="T49" fmla="*/ 3234 h 3302"/>
                <a:gd name="T50" fmla="*/ 12 w 2175"/>
                <a:gd name="T51" fmla="*/ 3208 h 3302"/>
                <a:gd name="T52" fmla="*/ 3 w 2175"/>
                <a:gd name="T53" fmla="*/ 3178 h 3302"/>
                <a:gd name="T54" fmla="*/ 0 w 2175"/>
                <a:gd name="T55" fmla="*/ 3147 h 3302"/>
                <a:gd name="T56" fmla="*/ 0 w 2175"/>
                <a:gd name="T57" fmla="*/ 155 h 3302"/>
                <a:gd name="T58" fmla="*/ 3 w 2175"/>
                <a:gd name="T59" fmla="*/ 123 h 3302"/>
                <a:gd name="T60" fmla="*/ 12 w 2175"/>
                <a:gd name="T61" fmla="*/ 94 h 3302"/>
                <a:gd name="T62" fmla="*/ 26 w 2175"/>
                <a:gd name="T63" fmla="*/ 68 h 3302"/>
                <a:gd name="T64" fmla="*/ 45 w 2175"/>
                <a:gd name="T65" fmla="*/ 45 h 3302"/>
                <a:gd name="T66" fmla="*/ 69 w 2175"/>
                <a:gd name="T67" fmla="*/ 27 h 3302"/>
                <a:gd name="T68" fmla="*/ 95 w 2175"/>
                <a:gd name="T69" fmla="*/ 12 h 3302"/>
                <a:gd name="T70" fmla="*/ 124 w 2175"/>
                <a:gd name="T71" fmla="*/ 3 h 3302"/>
                <a:gd name="T72" fmla="*/ 155 w 2175"/>
                <a:gd name="T73" fmla="*/ 0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75" h="3302">
                  <a:moveTo>
                    <a:pt x="155" y="0"/>
                  </a:moveTo>
                  <a:lnTo>
                    <a:pt x="2020" y="0"/>
                  </a:lnTo>
                  <a:lnTo>
                    <a:pt x="2051" y="3"/>
                  </a:lnTo>
                  <a:lnTo>
                    <a:pt x="2080" y="12"/>
                  </a:lnTo>
                  <a:lnTo>
                    <a:pt x="2106" y="27"/>
                  </a:lnTo>
                  <a:lnTo>
                    <a:pt x="2130" y="45"/>
                  </a:lnTo>
                  <a:lnTo>
                    <a:pt x="2149" y="68"/>
                  </a:lnTo>
                  <a:lnTo>
                    <a:pt x="2163" y="94"/>
                  </a:lnTo>
                  <a:lnTo>
                    <a:pt x="2172" y="123"/>
                  </a:lnTo>
                  <a:lnTo>
                    <a:pt x="2175" y="155"/>
                  </a:lnTo>
                  <a:lnTo>
                    <a:pt x="2175" y="3147"/>
                  </a:lnTo>
                  <a:lnTo>
                    <a:pt x="2172" y="3178"/>
                  </a:lnTo>
                  <a:lnTo>
                    <a:pt x="2163" y="3208"/>
                  </a:lnTo>
                  <a:lnTo>
                    <a:pt x="2149" y="3234"/>
                  </a:lnTo>
                  <a:lnTo>
                    <a:pt x="2130" y="3257"/>
                  </a:lnTo>
                  <a:lnTo>
                    <a:pt x="2106" y="3276"/>
                  </a:lnTo>
                  <a:lnTo>
                    <a:pt x="2080" y="3290"/>
                  </a:lnTo>
                  <a:lnTo>
                    <a:pt x="2051" y="3299"/>
                  </a:lnTo>
                  <a:lnTo>
                    <a:pt x="2020" y="3302"/>
                  </a:lnTo>
                  <a:lnTo>
                    <a:pt x="155" y="3302"/>
                  </a:lnTo>
                  <a:lnTo>
                    <a:pt x="124" y="3299"/>
                  </a:lnTo>
                  <a:lnTo>
                    <a:pt x="95" y="3290"/>
                  </a:lnTo>
                  <a:lnTo>
                    <a:pt x="69" y="3276"/>
                  </a:lnTo>
                  <a:lnTo>
                    <a:pt x="45" y="3257"/>
                  </a:lnTo>
                  <a:lnTo>
                    <a:pt x="26" y="3234"/>
                  </a:lnTo>
                  <a:lnTo>
                    <a:pt x="12" y="3208"/>
                  </a:lnTo>
                  <a:lnTo>
                    <a:pt x="3" y="3178"/>
                  </a:lnTo>
                  <a:lnTo>
                    <a:pt x="0" y="3147"/>
                  </a:lnTo>
                  <a:lnTo>
                    <a:pt x="0" y="155"/>
                  </a:lnTo>
                  <a:lnTo>
                    <a:pt x="3" y="123"/>
                  </a:lnTo>
                  <a:lnTo>
                    <a:pt x="12" y="94"/>
                  </a:lnTo>
                  <a:lnTo>
                    <a:pt x="26" y="68"/>
                  </a:lnTo>
                  <a:lnTo>
                    <a:pt x="45" y="45"/>
                  </a:lnTo>
                  <a:lnTo>
                    <a:pt x="69" y="27"/>
                  </a:lnTo>
                  <a:lnTo>
                    <a:pt x="95" y="12"/>
                  </a:lnTo>
                  <a:lnTo>
                    <a:pt x="124" y="3"/>
                  </a:lnTo>
                  <a:lnTo>
                    <a:pt x="155"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76" name="Freeform 265">
              <a:extLst>
                <a:ext uri="{FF2B5EF4-FFF2-40B4-BE49-F238E27FC236}">
                  <a16:creationId xmlns:a16="http://schemas.microsoft.com/office/drawing/2014/main" id="{338FCE96-663D-4EFA-85B3-890F9757855C}"/>
                </a:ext>
              </a:extLst>
            </p:cNvPr>
            <p:cNvSpPr>
              <a:spLocks/>
            </p:cNvSpPr>
            <p:nvPr/>
          </p:nvSpPr>
          <p:spPr bwMode="auto">
            <a:xfrm>
              <a:off x="4148" y="1478"/>
              <a:ext cx="272" cy="258"/>
            </a:xfrm>
            <a:custGeom>
              <a:avLst/>
              <a:gdLst>
                <a:gd name="T0" fmla="*/ 0 w 2175"/>
                <a:gd name="T1" fmla="*/ 0 h 2063"/>
                <a:gd name="T2" fmla="*/ 2175 w 2175"/>
                <a:gd name="T3" fmla="*/ 0 h 2063"/>
                <a:gd name="T4" fmla="*/ 2175 w 2175"/>
                <a:gd name="T5" fmla="*/ 1908 h 2063"/>
                <a:gd name="T6" fmla="*/ 2172 w 2175"/>
                <a:gd name="T7" fmla="*/ 1939 h 2063"/>
                <a:gd name="T8" fmla="*/ 2163 w 2175"/>
                <a:gd name="T9" fmla="*/ 1969 h 2063"/>
                <a:gd name="T10" fmla="*/ 2149 w 2175"/>
                <a:gd name="T11" fmla="*/ 1995 h 2063"/>
                <a:gd name="T12" fmla="*/ 2130 w 2175"/>
                <a:gd name="T13" fmla="*/ 2018 h 2063"/>
                <a:gd name="T14" fmla="*/ 2106 w 2175"/>
                <a:gd name="T15" fmla="*/ 2037 h 2063"/>
                <a:gd name="T16" fmla="*/ 2080 w 2175"/>
                <a:gd name="T17" fmla="*/ 2051 h 2063"/>
                <a:gd name="T18" fmla="*/ 2051 w 2175"/>
                <a:gd name="T19" fmla="*/ 2060 h 2063"/>
                <a:gd name="T20" fmla="*/ 2020 w 2175"/>
                <a:gd name="T21" fmla="*/ 2063 h 2063"/>
                <a:gd name="T22" fmla="*/ 155 w 2175"/>
                <a:gd name="T23" fmla="*/ 2063 h 2063"/>
                <a:gd name="T24" fmla="*/ 124 w 2175"/>
                <a:gd name="T25" fmla="*/ 2060 h 2063"/>
                <a:gd name="T26" fmla="*/ 95 w 2175"/>
                <a:gd name="T27" fmla="*/ 2051 h 2063"/>
                <a:gd name="T28" fmla="*/ 69 w 2175"/>
                <a:gd name="T29" fmla="*/ 2037 h 2063"/>
                <a:gd name="T30" fmla="*/ 45 w 2175"/>
                <a:gd name="T31" fmla="*/ 2018 h 2063"/>
                <a:gd name="T32" fmla="*/ 26 w 2175"/>
                <a:gd name="T33" fmla="*/ 1995 h 2063"/>
                <a:gd name="T34" fmla="*/ 12 w 2175"/>
                <a:gd name="T35" fmla="*/ 1969 h 2063"/>
                <a:gd name="T36" fmla="*/ 3 w 2175"/>
                <a:gd name="T37" fmla="*/ 1939 h 2063"/>
                <a:gd name="T38" fmla="*/ 0 w 2175"/>
                <a:gd name="T39" fmla="*/ 1908 h 2063"/>
                <a:gd name="T40" fmla="*/ 0 w 2175"/>
                <a:gd name="T41" fmla="*/ 0 h 2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5" h="2063">
                  <a:moveTo>
                    <a:pt x="0" y="0"/>
                  </a:moveTo>
                  <a:lnTo>
                    <a:pt x="2175" y="0"/>
                  </a:lnTo>
                  <a:lnTo>
                    <a:pt x="2175" y="1908"/>
                  </a:lnTo>
                  <a:lnTo>
                    <a:pt x="2172" y="1939"/>
                  </a:lnTo>
                  <a:lnTo>
                    <a:pt x="2163" y="1969"/>
                  </a:lnTo>
                  <a:lnTo>
                    <a:pt x="2149" y="1995"/>
                  </a:lnTo>
                  <a:lnTo>
                    <a:pt x="2130" y="2018"/>
                  </a:lnTo>
                  <a:lnTo>
                    <a:pt x="2106" y="2037"/>
                  </a:lnTo>
                  <a:lnTo>
                    <a:pt x="2080" y="2051"/>
                  </a:lnTo>
                  <a:lnTo>
                    <a:pt x="2051" y="2060"/>
                  </a:lnTo>
                  <a:lnTo>
                    <a:pt x="2020" y="2063"/>
                  </a:lnTo>
                  <a:lnTo>
                    <a:pt x="155" y="2063"/>
                  </a:lnTo>
                  <a:lnTo>
                    <a:pt x="124" y="2060"/>
                  </a:lnTo>
                  <a:lnTo>
                    <a:pt x="95" y="2051"/>
                  </a:lnTo>
                  <a:lnTo>
                    <a:pt x="69" y="2037"/>
                  </a:lnTo>
                  <a:lnTo>
                    <a:pt x="45" y="2018"/>
                  </a:lnTo>
                  <a:lnTo>
                    <a:pt x="26" y="1995"/>
                  </a:lnTo>
                  <a:lnTo>
                    <a:pt x="12" y="1969"/>
                  </a:lnTo>
                  <a:lnTo>
                    <a:pt x="3" y="1939"/>
                  </a:lnTo>
                  <a:lnTo>
                    <a:pt x="0" y="1908"/>
                  </a:lnTo>
                  <a:lnTo>
                    <a:pt x="0"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77" name="Freeform 266">
              <a:extLst>
                <a:ext uri="{FF2B5EF4-FFF2-40B4-BE49-F238E27FC236}">
                  <a16:creationId xmlns:a16="http://schemas.microsoft.com/office/drawing/2014/main" id="{DF1F55E0-5824-4207-95EE-230867B1133E}"/>
                </a:ext>
              </a:extLst>
            </p:cNvPr>
            <p:cNvSpPr>
              <a:spLocks/>
            </p:cNvSpPr>
            <p:nvPr/>
          </p:nvSpPr>
          <p:spPr bwMode="auto">
            <a:xfrm>
              <a:off x="4180" y="1362"/>
              <a:ext cx="207" cy="77"/>
            </a:xfrm>
            <a:custGeom>
              <a:avLst/>
              <a:gdLst>
                <a:gd name="T0" fmla="*/ 51 w 1657"/>
                <a:gd name="T1" fmla="*/ 0 h 619"/>
                <a:gd name="T2" fmla="*/ 1606 w 1657"/>
                <a:gd name="T3" fmla="*/ 0 h 619"/>
                <a:gd name="T4" fmla="*/ 1622 w 1657"/>
                <a:gd name="T5" fmla="*/ 2 h 619"/>
                <a:gd name="T6" fmla="*/ 1636 w 1657"/>
                <a:gd name="T7" fmla="*/ 9 h 619"/>
                <a:gd name="T8" fmla="*/ 1647 w 1657"/>
                <a:gd name="T9" fmla="*/ 21 h 619"/>
                <a:gd name="T10" fmla="*/ 1655 w 1657"/>
                <a:gd name="T11" fmla="*/ 35 h 619"/>
                <a:gd name="T12" fmla="*/ 1657 w 1657"/>
                <a:gd name="T13" fmla="*/ 51 h 619"/>
                <a:gd name="T14" fmla="*/ 1657 w 1657"/>
                <a:gd name="T15" fmla="*/ 567 h 619"/>
                <a:gd name="T16" fmla="*/ 1655 w 1657"/>
                <a:gd name="T17" fmla="*/ 584 h 619"/>
                <a:gd name="T18" fmla="*/ 1647 w 1657"/>
                <a:gd name="T19" fmla="*/ 598 h 619"/>
                <a:gd name="T20" fmla="*/ 1636 w 1657"/>
                <a:gd name="T21" fmla="*/ 609 h 619"/>
                <a:gd name="T22" fmla="*/ 1622 w 1657"/>
                <a:gd name="T23" fmla="*/ 617 h 619"/>
                <a:gd name="T24" fmla="*/ 1606 w 1657"/>
                <a:gd name="T25" fmla="*/ 619 h 619"/>
                <a:gd name="T26" fmla="*/ 51 w 1657"/>
                <a:gd name="T27" fmla="*/ 619 h 619"/>
                <a:gd name="T28" fmla="*/ 35 w 1657"/>
                <a:gd name="T29" fmla="*/ 617 h 619"/>
                <a:gd name="T30" fmla="*/ 21 w 1657"/>
                <a:gd name="T31" fmla="*/ 609 h 619"/>
                <a:gd name="T32" fmla="*/ 10 w 1657"/>
                <a:gd name="T33" fmla="*/ 598 h 619"/>
                <a:gd name="T34" fmla="*/ 3 w 1657"/>
                <a:gd name="T35" fmla="*/ 584 h 619"/>
                <a:gd name="T36" fmla="*/ 0 w 1657"/>
                <a:gd name="T37" fmla="*/ 567 h 619"/>
                <a:gd name="T38" fmla="*/ 0 w 1657"/>
                <a:gd name="T39" fmla="*/ 51 h 619"/>
                <a:gd name="T40" fmla="*/ 3 w 1657"/>
                <a:gd name="T41" fmla="*/ 35 h 619"/>
                <a:gd name="T42" fmla="*/ 10 w 1657"/>
                <a:gd name="T43" fmla="*/ 21 h 619"/>
                <a:gd name="T44" fmla="*/ 21 w 1657"/>
                <a:gd name="T45" fmla="*/ 9 h 619"/>
                <a:gd name="T46" fmla="*/ 35 w 1657"/>
                <a:gd name="T47" fmla="*/ 2 h 619"/>
                <a:gd name="T48" fmla="*/ 51 w 1657"/>
                <a:gd name="T4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7" h="619">
                  <a:moveTo>
                    <a:pt x="51" y="0"/>
                  </a:moveTo>
                  <a:lnTo>
                    <a:pt x="1606" y="0"/>
                  </a:lnTo>
                  <a:lnTo>
                    <a:pt x="1622" y="2"/>
                  </a:lnTo>
                  <a:lnTo>
                    <a:pt x="1636" y="9"/>
                  </a:lnTo>
                  <a:lnTo>
                    <a:pt x="1647" y="21"/>
                  </a:lnTo>
                  <a:lnTo>
                    <a:pt x="1655" y="35"/>
                  </a:lnTo>
                  <a:lnTo>
                    <a:pt x="1657" y="51"/>
                  </a:lnTo>
                  <a:lnTo>
                    <a:pt x="1657" y="567"/>
                  </a:lnTo>
                  <a:lnTo>
                    <a:pt x="1655" y="584"/>
                  </a:lnTo>
                  <a:lnTo>
                    <a:pt x="1647" y="598"/>
                  </a:lnTo>
                  <a:lnTo>
                    <a:pt x="1636" y="609"/>
                  </a:lnTo>
                  <a:lnTo>
                    <a:pt x="1622" y="617"/>
                  </a:lnTo>
                  <a:lnTo>
                    <a:pt x="1606" y="619"/>
                  </a:lnTo>
                  <a:lnTo>
                    <a:pt x="51" y="619"/>
                  </a:lnTo>
                  <a:lnTo>
                    <a:pt x="35" y="617"/>
                  </a:lnTo>
                  <a:lnTo>
                    <a:pt x="21" y="609"/>
                  </a:lnTo>
                  <a:lnTo>
                    <a:pt x="10" y="598"/>
                  </a:lnTo>
                  <a:lnTo>
                    <a:pt x="3" y="584"/>
                  </a:lnTo>
                  <a:lnTo>
                    <a:pt x="0" y="567"/>
                  </a:lnTo>
                  <a:lnTo>
                    <a:pt x="0" y="51"/>
                  </a:lnTo>
                  <a:lnTo>
                    <a:pt x="3" y="35"/>
                  </a:lnTo>
                  <a:lnTo>
                    <a:pt x="10" y="21"/>
                  </a:lnTo>
                  <a:lnTo>
                    <a:pt x="21" y="9"/>
                  </a:lnTo>
                  <a:lnTo>
                    <a:pt x="35" y="2"/>
                  </a:lnTo>
                  <a:lnTo>
                    <a:pt x="51" y="0"/>
                  </a:lnTo>
                  <a:close/>
                </a:path>
              </a:pathLst>
            </a:custGeom>
            <a:solidFill>
              <a:srgbClr val="00E68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78" name="Freeform 267">
              <a:extLst>
                <a:ext uri="{FF2B5EF4-FFF2-40B4-BE49-F238E27FC236}">
                  <a16:creationId xmlns:a16="http://schemas.microsoft.com/office/drawing/2014/main" id="{06CDF898-16FA-4C06-94A8-B9E4B7A7E2A0}"/>
                </a:ext>
              </a:extLst>
            </p:cNvPr>
            <p:cNvSpPr>
              <a:spLocks/>
            </p:cNvSpPr>
            <p:nvPr/>
          </p:nvSpPr>
          <p:spPr bwMode="auto">
            <a:xfrm>
              <a:off x="4297" y="1381"/>
              <a:ext cx="13" cy="39"/>
            </a:xfrm>
            <a:custGeom>
              <a:avLst/>
              <a:gdLst>
                <a:gd name="T0" fmla="*/ 52 w 104"/>
                <a:gd name="T1" fmla="*/ 0 h 309"/>
                <a:gd name="T2" fmla="*/ 69 w 104"/>
                <a:gd name="T3" fmla="*/ 2 h 309"/>
                <a:gd name="T4" fmla="*/ 83 w 104"/>
                <a:gd name="T5" fmla="*/ 10 h 309"/>
                <a:gd name="T6" fmla="*/ 94 w 104"/>
                <a:gd name="T7" fmla="*/ 21 h 309"/>
                <a:gd name="T8" fmla="*/ 101 w 104"/>
                <a:gd name="T9" fmla="*/ 35 h 309"/>
                <a:gd name="T10" fmla="*/ 104 w 104"/>
                <a:gd name="T11" fmla="*/ 51 h 309"/>
                <a:gd name="T12" fmla="*/ 104 w 104"/>
                <a:gd name="T13" fmla="*/ 258 h 309"/>
                <a:gd name="T14" fmla="*/ 101 w 104"/>
                <a:gd name="T15" fmla="*/ 274 h 309"/>
                <a:gd name="T16" fmla="*/ 94 w 104"/>
                <a:gd name="T17" fmla="*/ 288 h 309"/>
                <a:gd name="T18" fmla="*/ 83 w 104"/>
                <a:gd name="T19" fmla="*/ 299 h 309"/>
                <a:gd name="T20" fmla="*/ 69 w 104"/>
                <a:gd name="T21" fmla="*/ 306 h 309"/>
                <a:gd name="T22" fmla="*/ 52 w 104"/>
                <a:gd name="T23" fmla="*/ 309 h 309"/>
                <a:gd name="T24" fmla="*/ 36 w 104"/>
                <a:gd name="T25" fmla="*/ 306 h 309"/>
                <a:gd name="T26" fmla="*/ 21 w 104"/>
                <a:gd name="T27" fmla="*/ 299 h 309"/>
                <a:gd name="T28" fmla="*/ 10 w 104"/>
                <a:gd name="T29" fmla="*/ 288 h 309"/>
                <a:gd name="T30" fmla="*/ 3 w 104"/>
                <a:gd name="T31" fmla="*/ 274 h 309"/>
                <a:gd name="T32" fmla="*/ 0 w 104"/>
                <a:gd name="T33" fmla="*/ 258 h 309"/>
                <a:gd name="T34" fmla="*/ 0 w 104"/>
                <a:gd name="T35" fmla="*/ 51 h 309"/>
                <a:gd name="T36" fmla="*/ 3 w 104"/>
                <a:gd name="T37" fmla="*/ 35 h 309"/>
                <a:gd name="T38" fmla="*/ 10 w 104"/>
                <a:gd name="T39" fmla="*/ 21 h 309"/>
                <a:gd name="T40" fmla="*/ 21 w 104"/>
                <a:gd name="T41" fmla="*/ 10 h 309"/>
                <a:gd name="T42" fmla="*/ 36 w 104"/>
                <a:gd name="T43" fmla="*/ 2 h 309"/>
                <a:gd name="T44" fmla="*/ 52 w 104"/>
                <a:gd name="T4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309">
                  <a:moveTo>
                    <a:pt x="52" y="0"/>
                  </a:moveTo>
                  <a:lnTo>
                    <a:pt x="69" y="2"/>
                  </a:lnTo>
                  <a:lnTo>
                    <a:pt x="83" y="10"/>
                  </a:lnTo>
                  <a:lnTo>
                    <a:pt x="94" y="21"/>
                  </a:lnTo>
                  <a:lnTo>
                    <a:pt x="101" y="35"/>
                  </a:lnTo>
                  <a:lnTo>
                    <a:pt x="104" y="51"/>
                  </a:lnTo>
                  <a:lnTo>
                    <a:pt x="104" y="258"/>
                  </a:lnTo>
                  <a:lnTo>
                    <a:pt x="101" y="274"/>
                  </a:lnTo>
                  <a:lnTo>
                    <a:pt x="94" y="288"/>
                  </a:lnTo>
                  <a:lnTo>
                    <a:pt x="83" y="299"/>
                  </a:lnTo>
                  <a:lnTo>
                    <a:pt x="69" y="306"/>
                  </a:lnTo>
                  <a:lnTo>
                    <a:pt x="52" y="309"/>
                  </a:lnTo>
                  <a:lnTo>
                    <a:pt x="36" y="306"/>
                  </a:lnTo>
                  <a:lnTo>
                    <a:pt x="21" y="299"/>
                  </a:lnTo>
                  <a:lnTo>
                    <a:pt x="10" y="288"/>
                  </a:lnTo>
                  <a:lnTo>
                    <a:pt x="3" y="274"/>
                  </a:lnTo>
                  <a:lnTo>
                    <a:pt x="0" y="258"/>
                  </a:lnTo>
                  <a:lnTo>
                    <a:pt x="0" y="51"/>
                  </a:lnTo>
                  <a:lnTo>
                    <a:pt x="3" y="35"/>
                  </a:lnTo>
                  <a:lnTo>
                    <a:pt x="10" y="21"/>
                  </a:lnTo>
                  <a:lnTo>
                    <a:pt x="21" y="10"/>
                  </a:lnTo>
                  <a:lnTo>
                    <a:pt x="36" y="2"/>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79" name="Freeform 268">
              <a:extLst>
                <a:ext uri="{FF2B5EF4-FFF2-40B4-BE49-F238E27FC236}">
                  <a16:creationId xmlns:a16="http://schemas.microsoft.com/office/drawing/2014/main" id="{EF3B10FE-1E64-4F60-9684-D0B2ED3A1990}"/>
                </a:ext>
              </a:extLst>
            </p:cNvPr>
            <p:cNvSpPr>
              <a:spLocks/>
            </p:cNvSpPr>
            <p:nvPr/>
          </p:nvSpPr>
          <p:spPr bwMode="auto">
            <a:xfrm>
              <a:off x="4323" y="1381"/>
              <a:ext cx="13" cy="39"/>
            </a:xfrm>
            <a:custGeom>
              <a:avLst/>
              <a:gdLst>
                <a:gd name="T0" fmla="*/ 51 w 103"/>
                <a:gd name="T1" fmla="*/ 0 h 309"/>
                <a:gd name="T2" fmla="*/ 67 w 103"/>
                <a:gd name="T3" fmla="*/ 2 h 309"/>
                <a:gd name="T4" fmla="*/ 82 w 103"/>
                <a:gd name="T5" fmla="*/ 10 h 309"/>
                <a:gd name="T6" fmla="*/ 93 w 103"/>
                <a:gd name="T7" fmla="*/ 21 h 309"/>
                <a:gd name="T8" fmla="*/ 101 w 103"/>
                <a:gd name="T9" fmla="*/ 35 h 309"/>
                <a:gd name="T10" fmla="*/ 103 w 103"/>
                <a:gd name="T11" fmla="*/ 51 h 309"/>
                <a:gd name="T12" fmla="*/ 103 w 103"/>
                <a:gd name="T13" fmla="*/ 258 h 309"/>
                <a:gd name="T14" fmla="*/ 101 w 103"/>
                <a:gd name="T15" fmla="*/ 274 h 309"/>
                <a:gd name="T16" fmla="*/ 93 w 103"/>
                <a:gd name="T17" fmla="*/ 288 h 309"/>
                <a:gd name="T18" fmla="*/ 82 w 103"/>
                <a:gd name="T19" fmla="*/ 299 h 309"/>
                <a:gd name="T20" fmla="*/ 67 w 103"/>
                <a:gd name="T21" fmla="*/ 306 h 309"/>
                <a:gd name="T22" fmla="*/ 51 w 103"/>
                <a:gd name="T23" fmla="*/ 309 h 309"/>
                <a:gd name="T24" fmla="*/ 35 w 103"/>
                <a:gd name="T25" fmla="*/ 306 h 309"/>
                <a:gd name="T26" fmla="*/ 21 w 103"/>
                <a:gd name="T27" fmla="*/ 299 h 309"/>
                <a:gd name="T28" fmla="*/ 9 w 103"/>
                <a:gd name="T29" fmla="*/ 288 h 309"/>
                <a:gd name="T30" fmla="*/ 2 w 103"/>
                <a:gd name="T31" fmla="*/ 274 h 309"/>
                <a:gd name="T32" fmla="*/ 0 w 103"/>
                <a:gd name="T33" fmla="*/ 258 h 309"/>
                <a:gd name="T34" fmla="*/ 0 w 103"/>
                <a:gd name="T35" fmla="*/ 51 h 309"/>
                <a:gd name="T36" fmla="*/ 2 w 103"/>
                <a:gd name="T37" fmla="*/ 35 h 309"/>
                <a:gd name="T38" fmla="*/ 9 w 103"/>
                <a:gd name="T39" fmla="*/ 21 h 309"/>
                <a:gd name="T40" fmla="*/ 21 w 103"/>
                <a:gd name="T41" fmla="*/ 10 h 309"/>
                <a:gd name="T42" fmla="*/ 35 w 103"/>
                <a:gd name="T43" fmla="*/ 2 h 309"/>
                <a:gd name="T44" fmla="*/ 51 w 103"/>
                <a:gd name="T4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309">
                  <a:moveTo>
                    <a:pt x="51" y="0"/>
                  </a:moveTo>
                  <a:lnTo>
                    <a:pt x="67" y="2"/>
                  </a:lnTo>
                  <a:lnTo>
                    <a:pt x="82" y="10"/>
                  </a:lnTo>
                  <a:lnTo>
                    <a:pt x="93" y="21"/>
                  </a:lnTo>
                  <a:lnTo>
                    <a:pt x="101" y="35"/>
                  </a:lnTo>
                  <a:lnTo>
                    <a:pt x="103" y="51"/>
                  </a:lnTo>
                  <a:lnTo>
                    <a:pt x="103" y="258"/>
                  </a:lnTo>
                  <a:lnTo>
                    <a:pt x="101" y="274"/>
                  </a:lnTo>
                  <a:lnTo>
                    <a:pt x="93" y="288"/>
                  </a:lnTo>
                  <a:lnTo>
                    <a:pt x="82" y="299"/>
                  </a:lnTo>
                  <a:lnTo>
                    <a:pt x="67" y="306"/>
                  </a:lnTo>
                  <a:lnTo>
                    <a:pt x="51" y="309"/>
                  </a:lnTo>
                  <a:lnTo>
                    <a:pt x="35" y="306"/>
                  </a:lnTo>
                  <a:lnTo>
                    <a:pt x="21" y="299"/>
                  </a:lnTo>
                  <a:lnTo>
                    <a:pt x="9" y="288"/>
                  </a:lnTo>
                  <a:lnTo>
                    <a:pt x="2" y="274"/>
                  </a:lnTo>
                  <a:lnTo>
                    <a:pt x="0" y="258"/>
                  </a:lnTo>
                  <a:lnTo>
                    <a:pt x="0" y="51"/>
                  </a:lnTo>
                  <a:lnTo>
                    <a:pt x="2" y="35"/>
                  </a:lnTo>
                  <a:lnTo>
                    <a:pt x="9" y="21"/>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80" name="Freeform 269">
              <a:extLst>
                <a:ext uri="{FF2B5EF4-FFF2-40B4-BE49-F238E27FC236}">
                  <a16:creationId xmlns:a16="http://schemas.microsoft.com/office/drawing/2014/main" id="{29ECA693-D682-4E4D-BA47-4788047A53AC}"/>
                </a:ext>
              </a:extLst>
            </p:cNvPr>
            <p:cNvSpPr>
              <a:spLocks/>
            </p:cNvSpPr>
            <p:nvPr/>
          </p:nvSpPr>
          <p:spPr bwMode="auto">
            <a:xfrm>
              <a:off x="4349" y="1381"/>
              <a:ext cx="13" cy="39"/>
            </a:xfrm>
            <a:custGeom>
              <a:avLst/>
              <a:gdLst>
                <a:gd name="T0" fmla="*/ 51 w 103"/>
                <a:gd name="T1" fmla="*/ 0 h 309"/>
                <a:gd name="T2" fmla="*/ 68 w 103"/>
                <a:gd name="T3" fmla="*/ 2 h 309"/>
                <a:gd name="T4" fmla="*/ 82 w 103"/>
                <a:gd name="T5" fmla="*/ 10 h 309"/>
                <a:gd name="T6" fmla="*/ 93 w 103"/>
                <a:gd name="T7" fmla="*/ 21 h 309"/>
                <a:gd name="T8" fmla="*/ 100 w 103"/>
                <a:gd name="T9" fmla="*/ 35 h 309"/>
                <a:gd name="T10" fmla="*/ 103 w 103"/>
                <a:gd name="T11" fmla="*/ 51 h 309"/>
                <a:gd name="T12" fmla="*/ 103 w 103"/>
                <a:gd name="T13" fmla="*/ 258 h 309"/>
                <a:gd name="T14" fmla="*/ 100 w 103"/>
                <a:gd name="T15" fmla="*/ 274 h 309"/>
                <a:gd name="T16" fmla="*/ 93 w 103"/>
                <a:gd name="T17" fmla="*/ 288 h 309"/>
                <a:gd name="T18" fmla="*/ 82 w 103"/>
                <a:gd name="T19" fmla="*/ 299 h 309"/>
                <a:gd name="T20" fmla="*/ 68 w 103"/>
                <a:gd name="T21" fmla="*/ 306 h 309"/>
                <a:gd name="T22" fmla="*/ 51 w 103"/>
                <a:gd name="T23" fmla="*/ 309 h 309"/>
                <a:gd name="T24" fmla="*/ 35 w 103"/>
                <a:gd name="T25" fmla="*/ 306 h 309"/>
                <a:gd name="T26" fmla="*/ 21 w 103"/>
                <a:gd name="T27" fmla="*/ 299 h 309"/>
                <a:gd name="T28" fmla="*/ 10 w 103"/>
                <a:gd name="T29" fmla="*/ 288 h 309"/>
                <a:gd name="T30" fmla="*/ 3 w 103"/>
                <a:gd name="T31" fmla="*/ 274 h 309"/>
                <a:gd name="T32" fmla="*/ 0 w 103"/>
                <a:gd name="T33" fmla="*/ 258 h 309"/>
                <a:gd name="T34" fmla="*/ 0 w 103"/>
                <a:gd name="T35" fmla="*/ 51 h 309"/>
                <a:gd name="T36" fmla="*/ 3 w 103"/>
                <a:gd name="T37" fmla="*/ 35 h 309"/>
                <a:gd name="T38" fmla="*/ 10 w 103"/>
                <a:gd name="T39" fmla="*/ 21 h 309"/>
                <a:gd name="T40" fmla="*/ 21 w 103"/>
                <a:gd name="T41" fmla="*/ 10 h 309"/>
                <a:gd name="T42" fmla="*/ 35 w 103"/>
                <a:gd name="T43" fmla="*/ 2 h 309"/>
                <a:gd name="T44" fmla="*/ 51 w 103"/>
                <a:gd name="T4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309">
                  <a:moveTo>
                    <a:pt x="51" y="0"/>
                  </a:moveTo>
                  <a:lnTo>
                    <a:pt x="68" y="2"/>
                  </a:lnTo>
                  <a:lnTo>
                    <a:pt x="82" y="10"/>
                  </a:lnTo>
                  <a:lnTo>
                    <a:pt x="93" y="21"/>
                  </a:lnTo>
                  <a:lnTo>
                    <a:pt x="100" y="35"/>
                  </a:lnTo>
                  <a:lnTo>
                    <a:pt x="103" y="51"/>
                  </a:lnTo>
                  <a:lnTo>
                    <a:pt x="103" y="258"/>
                  </a:lnTo>
                  <a:lnTo>
                    <a:pt x="100" y="274"/>
                  </a:lnTo>
                  <a:lnTo>
                    <a:pt x="93" y="288"/>
                  </a:lnTo>
                  <a:lnTo>
                    <a:pt x="82" y="299"/>
                  </a:lnTo>
                  <a:lnTo>
                    <a:pt x="68" y="306"/>
                  </a:lnTo>
                  <a:lnTo>
                    <a:pt x="51" y="309"/>
                  </a:lnTo>
                  <a:lnTo>
                    <a:pt x="35" y="306"/>
                  </a:lnTo>
                  <a:lnTo>
                    <a:pt x="21" y="299"/>
                  </a:lnTo>
                  <a:lnTo>
                    <a:pt x="10" y="288"/>
                  </a:lnTo>
                  <a:lnTo>
                    <a:pt x="3" y="274"/>
                  </a:lnTo>
                  <a:lnTo>
                    <a:pt x="0" y="258"/>
                  </a:lnTo>
                  <a:lnTo>
                    <a:pt x="0" y="51"/>
                  </a:lnTo>
                  <a:lnTo>
                    <a:pt x="3" y="35"/>
                  </a:lnTo>
                  <a:lnTo>
                    <a:pt x="10" y="21"/>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81" name="Freeform 270">
              <a:extLst>
                <a:ext uri="{FF2B5EF4-FFF2-40B4-BE49-F238E27FC236}">
                  <a16:creationId xmlns:a16="http://schemas.microsoft.com/office/drawing/2014/main" id="{C2EF699C-8BEE-471B-8CAB-CBC2C293D7D2}"/>
                </a:ext>
              </a:extLst>
            </p:cNvPr>
            <p:cNvSpPr>
              <a:spLocks/>
            </p:cNvSpPr>
            <p:nvPr/>
          </p:nvSpPr>
          <p:spPr bwMode="auto">
            <a:xfrm>
              <a:off x="4258" y="1517"/>
              <a:ext cx="52" cy="51"/>
            </a:xfrm>
            <a:custGeom>
              <a:avLst/>
              <a:gdLst>
                <a:gd name="T0" fmla="*/ 51 w 414"/>
                <a:gd name="T1" fmla="*/ 0 h 413"/>
                <a:gd name="T2" fmla="*/ 362 w 414"/>
                <a:gd name="T3" fmla="*/ 0 h 413"/>
                <a:gd name="T4" fmla="*/ 379 w 414"/>
                <a:gd name="T5" fmla="*/ 2 h 413"/>
                <a:gd name="T6" fmla="*/ 393 w 414"/>
                <a:gd name="T7" fmla="*/ 10 h 413"/>
                <a:gd name="T8" fmla="*/ 404 w 414"/>
                <a:gd name="T9" fmla="*/ 21 h 413"/>
                <a:gd name="T10" fmla="*/ 411 w 414"/>
                <a:gd name="T11" fmla="*/ 35 h 413"/>
                <a:gd name="T12" fmla="*/ 414 w 414"/>
                <a:gd name="T13" fmla="*/ 51 h 413"/>
                <a:gd name="T14" fmla="*/ 414 w 414"/>
                <a:gd name="T15" fmla="*/ 362 h 413"/>
                <a:gd name="T16" fmla="*/ 411 w 414"/>
                <a:gd name="T17" fmla="*/ 378 h 413"/>
                <a:gd name="T18" fmla="*/ 404 w 414"/>
                <a:gd name="T19" fmla="*/ 392 h 413"/>
                <a:gd name="T20" fmla="*/ 393 w 414"/>
                <a:gd name="T21" fmla="*/ 403 h 413"/>
                <a:gd name="T22" fmla="*/ 379 w 414"/>
                <a:gd name="T23" fmla="*/ 410 h 413"/>
                <a:gd name="T24" fmla="*/ 362 w 414"/>
                <a:gd name="T25" fmla="*/ 413 h 413"/>
                <a:gd name="T26" fmla="*/ 51 w 414"/>
                <a:gd name="T27" fmla="*/ 413 h 413"/>
                <a:gd name="T28" fmla="*/ 35 w 414"/>
                <a:gd name="T29" fmla="*/ 410 h 413"/>
                <a:gd name="T30" fmla="*/ 21 w 414"/>
                <a:gd name="T31" fmla="*/ 403 h 413"/>
                <a:gd name="T32" fmla="*/ 10 w 414"/>
                <a:gd name="T33" fmla="*/ 392 h 413"/>
                <a:gd name="T34" fmla="*/ 2 w 414"/>
                <a:gd name="T35" fmla="*/ 378 h 413"/>
                <a:gd name="T36" fmla="*/ 0 w 414"/>
                <a:gd name="T37" fmla="*/ 362 h 413"/>
                <a:gd name="T38" fmla="*/ 0 w 414"/>
                <a:gd name="T39" fmla="*/ 51 h 413"/>
                <a:gd name="T40" fmla="*/ 2 w 414"/>
                <a:gd name="T41" fmla="*/ 35 h 413"/>
                <a:gd name="T42" fmla="*/ 10 w 414"/>
                <a:gd name="T43" fmla="*/ 21 h 413"/>
                <a:gd name="T44" fmla="*/ 21 w 414"/>
                <a:gd name="T45" fmla="*/ 10 h 413"/>
                <a:gd name="T46" fmla="*/ 35 w 414"/>
                <a:gd name="T47" fmla="*/ 2 h 413"/>
                <a:gd name="T48" fmla="*/ 51 w 414"/>
                <a:gd name="T4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 h="413">
                  <a:moveTo>
                    <a:pt x="51" y="0"/>
                  </a:moveTo>
                  <a:lnTo>
                    <a:pt x="362" y="0"/>
                  </a:lnTo>
                  <a:lnTo>
                    <a:pt x="379" y="2"/>
                  </a:lnTo>
                  <a:lnTo>
                    <a:pt x="393" y="10"/>
                  </a:lnTo>
                  <a:lnTo>
                    <a:pt x="404" y="21"/>
                  </a:lnTo>
                  <a:lnTo>
                    <a:pt x="411" y="35"/>
                  </a:lnTo>
                  <a:lnTo>
                    <a:pt x="414" y="51"/>
                  </a:lnTo>
                  <a:lnTo>
                    <a:pt x="414" y="362"/>
                  </a:lnTo>
                  <a:lnTo>
                    <a:pt x="411" y="378"/>
                  </a:lnTo>
                  <a:lnTo>
                    <a:pt x="404" y="392"/>
                  </a:lnTo>
                  <a:lnTo>
                    <a:pt x="393" y="403"/>
                  </a:lnTo>
                  <a:lnTo>
                    <a:pt x="379" y="410"/>
                  </a:lnTo>
                  <a:lnTo>
                    <a:pt x="362" y="413"/>
                  </a:lnTo>
                  <a:lnTo>
                    <a:pt x="51" y="413"/>
                  </a:lnTo>
                  <a:lnTo>
                    <a:pt x="35" y="410"/>
                  </a:lnTo>
                  <a:lnTo>
                    <a:pt x="21" y="403"/>
                  </a:lnTo>
                  <a:lnTo>
                    <a:pt x="10" y="392"/>
                  </a:lnTo>
                  <a:lnTo>
                    <a:pt x="2" y="378"/>
                  </a:lnTo>
                  <a:lnTo>
                    <a:pt x="0" y="362"/>
                  </a:lnTo>
                  <a:lnTo>
                    <a:pt x="0" y="51"/>
                  </a:lnTo>
                  <a:lnTo>
                    <a:pt x="2" y="35"/>
                  </a:lnTo>
                  <a:lnTo>
                    <a:pt x="10" y="21"/>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82" name="Freeform 271">
              <a:extLst>
                <a:ext uri="{FF2B5EF4-FFF2-40B4-BE49-F238E27FC236}">
                  <a16:creationId xmlns:a16="http://schemas.microsoft.com/office/drawing/2014/main" id="{F65B68E4-9DEF-49CC-9107-7D6A323980CC}"/>
                </a:ext>
              </a:extLst>
            </p:cNvPr>
            <p:cNvSpPr>
              <a:spLocks/>
            </p:cNvSpPr>
            <p:nvPr/>
          </p:nvSpPr>
          <p:spPr bwMode="auto">
            <a:xfrm>
              <a:off x="4193" y="1517"/>
              <a:ext cx="52" cy="51"/>
            </a:xfrm>
            <a:custGeom>
              <a:avLst/>
              <a:gdLst>
                <a:gd name="T0" fmla="*/ 51 w 414"/>
                <a:gd name="T1" fmla="*/ 0 h 413"/>
                <a:gd name="T2" fmla="*/ 363 w 414"/>
                <a:gd name="T3" fmla="*/ 0 h 413"/>
                <a:gd name="T4" fmla="*/ 379 w 414"/>
                <a:gd name="T5" fmla="*/ 2 h 413"/>
                <a:gd name="T6" fmla="*/ 393 w 414"/>
                <a:gd name="T7" fmla="*/ 10 h 413"/>
                <a:gd name="T8" fmla="*/ 404 w 414"/>
                <a:gd name="T9" fmla="*/ 21 h 413"/>
                <a:gd name="T10" fmla="*/ 411 w 414"/>
                <a:gd name="T11" fmla="*/ 35 h 413"/>
                <a:gd name="T12" fmla="*/ 414 w 414"/>
                <a:gd name="T13" fmla="*/ 51 h 413"/>
                <a:gd name="T14" fmla="*/ 414 w 414"/>
                <a:gd name="T15" fmla="*/ 362 h 413"/>
                <a:gd name="T16" fmla="*/ 411 w 414"/>
                <a:gd name="T17" fmla="*/ 378 h 413"/>
                <a:gd name="T18" fmla="*/ 404 w 414"/>
                <a:gd name="T19" fmla="*/ 392 h 413"/>
                <a:gd name="T20" fmla="*/ 393 w 414"/>
                <a:gd name="T21" fmla="*/ 403 h 413"/>
                <a:gd name="T22" fmla="*/ 379 w 414"/>
                <a:gd name="T23" fmla="*/ 410 h 413"/>
                <a:gd name="T24" fmla="*/ 363 w 414"/>
                <a:gd name="T25" fmla="*/ 413 h 413"/>
                <a:gd name="T26" fmla="*/ 51 w 414"/>
                <a:gd name="T27" fmla="*/ 413 h 413"/>
                <a:gd name="T28" fmla="*/ 35 w 414"/>
                <a:gd name="T29" fmla="*/ 410 h 413"/>
                <a:gd name="T30" fmla="*/ 21 w 414"/>
                <a:gd name="T31" fmla="*/ 403 h 413"/>
                <a:gd name="T32" fmla="*/ 10 w 414"/>
                <a:gd name="T33" fmla="*/ 392 h 413"/>
                <a:gd name="T34" fmla="*/ 2 w 414"/>
                <a:gd name="T35" fmla="*/ 378 h 413"/>
                <a:gd name="T36" fmla="*/ 0 w 414"/>
                <a:gd name="T37" fmla="*/ 362 h 413"/>
                <a:gd name="T38" fmla="*/ 0 w 414"/>
                <a:gd name="T39" fmla="*/ 51 h 413"/>
                <a:gd name="T40" fmla="*/ 2 w 414"/>
                <a:gd name="T41" fmla="*/ 35 h 413"/>
                <a:gd name="T42" fmla="*/ 10 w 414"/>
                <a:gd name="T43" fmla="*/ 21 h 413"/>
                <a:gd name="T44" fmla="*/ 21 w 414"/>
                <a:gd name="T45" fmla="*/ 10 h 413"/>
                <a:gd name="T46" fmla="*/ 35 w 414"/>
                <a:gd name="T47" fmla="*/ 2 h 413"/>
                <a:gd name="T48" fmla="*/ 51 w 414"/>
                <a:gd name="T4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 h="413">
                  <a:moveTo>
                    <a:pt x="51" y="0"/>
                  </a:moveTo>
                  <a:lnTo>
                    <a:pt x="363" y="0"/>
                  </a:lnTo>
                  <a:lnTo>
                    <a:pt x="379" y="2"/>
                  </a:lnTo>
                  <a:lnTo>
                    <a:pt x="393" y="10"/>
                  </a:lnTo>
                  <a:lnTo>
                    <a:pt x="404" y="21"/>
                  </a:lnTo>
                  <a:lnTo>
                    <a:pt x="411" y="35"/>
                  </a:lnTo>
                  <a:lnTo>
                    <a:pt x="414" y="51"/>
                  </a:lnTo>
                  <a:lnTo>
                    <a:pt x="414" y="362"/>
                  </a:lnTo>
                  <a:lnTo>
                    <a:pt x="411" y="378"/>
                  </a:lnTo>
                  <a:lnTo>
                    <a:pt x="404" y="392"/>
                  </a:lnTo>
                  <a:lnTo>
                    <a:pt x="393" y="403"/>
                  </a:lnTo>
                  <a:lnTo>
                    <a:pt x="379" y="410"/>
                  </a:lnTo>
                  <a:lnTo>
                    <a:pt x="363" y="413"/>
                  </a:lnTo>
                  <a:lnTo>
                    <a:pt x="51" y="413"/>
                  </a:lnTo>
                  <a:lnTo>
                    <a:pt x="35" y="410"/>
                  </a:lnTo>
                  <a:lnTo>
                    <a:pt x="21" y="403"/>
                  </a:lnTo>
                  <a:lnTo>
                    <a:pt x="10" y="392"/>
                  </a:lnTo>
                  <a:lnTo>
                    <a:pt x="2" y="378"/>
                  </a:lnTo>
                  <a:lnTo>
                    <a:pt x="0" y="362"/>
                  </a:lnTo>
                  <a:lnTo>
                    <a:pt x="0" y="51"/>
                  </a:lnTo>
                  <a:lnTo>
                    <a:pt x="2" y="35"/>
                  </a:lnTo>
                  <a:lnTo>
                    <a:pt x="10" y="21"/>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83" name="Freeform 272">
              <a:extLst>
                <a:ext uri="{FF2B5EF4-FFF2-40B4-BE49-F238E27FC236}">
                  <a16:creationId xmlns:a16="http://schemas.microsoft.com/office/drawing/2014/main" id="{9FBE143D-ED5E-4AC0-A829-2CCE6C85442D}"/>
                </a:ext>
              </a:extLst>
            </p:cNvPr>
            <p:cNvSpPr>
              <a:spLocks/>
            </p:cNvSpPr>
            <p:nvPr/>
          </p:nvSpPr>
          <p:spPr bwMode="auto">
            <a:xfrm>
              <a:off x="4323" y="1517"/>
              <a:ext cx="52" cy="51"/>
            </a:xfrm>
            <a:custGeom>
              <a:avLst/>
              <a:gdLst>
                <a:gd name="T0" fmla="*/ 51 w 414"/>
                <a:gd name="T1" fmla="*/ 0 h 413"/>
                <a:gd name="T2" fmla="*/ 362 w 414"/>
                <a:gd name="T3" fmla="*/ 0 h 413"/>
                <a:gd name="T4" fmla="*/ 378 w 414"/>
                <a:gd name="T5" fmla="*/ 2 h 413"/>
                <a:gd name="T6" fmla="*/ 393 w 414"/>
                <a:gd name="T7" fmla="*/ 10 h 413"/>
                <a:gd name="T8" fmla="*/ 404 w 414"/>
                <a:gd name="T9" fmla="*/ 21 h 413"/>
                <a:gd name="T10" fmla="*/ 411 w 414"/>
                <a:gd name="T11" fmla="*/ 35 h 413"/>
                <a:gd name="T12" fmla="*/ 414 w 414"/>
                <a:gd name="T13" fmla="*/ 51 h 413"/>
                <a:gd name="T14" fmla="*/ 414 w 414"/>
                <a:gd name="T15" fmla="*/ 362 h 413"/>
                <a:gd name="T16" fmla="*/ 411 w 414"/>
                <a:gd name="T17" fmla="*/ 378 h 413"/>
                <a:gd name="T18" fmla="*/ 404 w 414"/>
                <a:gd name="T19" fmla="*/ 392 h 413"/>
                <a:gd name="T20" fmla="*/ 393 w 414"/>
                <a:gd name="T21" fmla="*/ 403 h 413"/>
                <a:gd name="T22" fmla="*/ 378 w 414"/>
                <a:gd name="T23" fmla="*/ 410 h 413"/>
                <a:gd name="T24" fmla="*/ 362 w 414"/>
                <a:gd name="T25" fmla="*/ 413 h 413"/>
                <a:gd name="T26" fmla="*/ 51 w 414"/>
                <a:gd name="T27" fmla="*/ 413 h 413"/>
                <a:gd name="T28" fmla="*/ 35 w 414"/>
                <a:gd name="T29" fmla="*/ 410 h 413"/>
                <a:gd name="T30" fmla="*/ 21 w 414"/>
                <a:gd name="T31" fmla="*/ 403 h 413"/>
                <a:gd name="T32" fmla="*/ 9 w 414"/>
                <a:gd name="T33" fmla="*/ 392 h 413"/>
                <a:gd name="T34" fmla="*/ 2 w 414"/>
                <a:gd name="T35" fmla="*/ 378 h 413"/>
                <a:gd name="T36" fmla="*/ 0 w 414"/>
                <a:gd name="T37" fmla="*/ 362 h 413"/>
                <a:gd name="T38" fmla="*/ 0 w 414"/>
                <a:gd name="T39" fmla="*/ 51 h 413"/>
                <a:gd name="T40" fmla="*/ 2 w 414"/>
                <a:gd name="T41" fmla="*/ 35 h 413"/>
                <a:gd name="T42" fmla="*/ 9 w 414"/>
                <a:gd name="T43" fmla="*/ 21 h 413"/>
                <a:gd name="T44" fmla="*/ 21 w 414"/>
                <a:gd name="T45" fmla="*/ 10 h 413"/>
                <a:gd name="T46" fmla="*/ 35 w 414"/>
                <a:gd name="T47" fmla="*/ 2 h 413"/>
                <a:gd name="T48" fmla="*/ 51 w 414"/>
                <a:gd name="T4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 h="413">
                  <a:moveTo>
                    <a:pt x="51" y="0"/>
                  </a:moveTo>
                  <a:lnTo>
                    <a:pt x="362" y="0"/>
                  </a:lnTo>
                  <a:lnTo>
                    <a:pt x="378" y="2"/>
                  </a:lnTo>
                  <a:lnTo>
                    <a:pt x="393" y="10"/>
                  </a:lnTo>
                  <a:lnTo>
                    <a:pt x="404" y="21"/>
                  </a:lnTo>
                  <a:lnTo>
                    <a:pt x="411" y="35"/>
                  </a:lnTo>
                  <a:lnTo>
                    <a:pt x="414" y="51"/>
                  </a:lnTo>
                  <a:lnTo>
                    <a:pt x="414" y="362"/>
                  </a:lnTo>
                  <a:lnTo>
                    <a:pt x="411" y="378"/>
                  </a:lnTo>
                  <a:lnTo>
                    <a:pt x="404" y="392"/>
                  </a:lnTo>
                  <a:lnTo>
                    <a:pt x="393" y="403"/>
                  </a:lnTo>
                  <a:lnTo>
                    <a:pt x="378" y="410"/>
                  </a:lnTo>
                  <a:lnTo>
                    <a:pt x="362" y="413"/>
                  </a:lnTo>
                  <a:lnTo>
                    <a:pt x="51" y="413"/>
                  </a:lnTo>
                  <a:lnTo>
                    <a:pt x="35" y="410"/>
                  </a:lnTo>
                  <a:lnTo>
                    <a:pt x="21" y="403"/>
                  </a:lnTo>
                  <a:lnTo>
                    <a:pt x="9" y="392"/>
                  </a:lnTo>
                  <a:lnTo>
                    <a:pt x="2" y="378"/>
                  </a:lnTo>
                  <a:lnTo>
                    <a:pt x="0" y="362"/>
                  </a:lnTo>
                  <a:lnTo>
                    <a:pt x="0" y="51"/>
                  </a:lnTo>
                  <a:lnTo>
                    <a:pt x="2" y="35"/>
                  </a:lnTo>
                  <a:lnTo>
                    <a:pt x="9" y="21"/>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84" name="Freeform 273">
              <a:extLst>
                <a:ext uri="{FF2B5EF4-FFF2-40B4-BE49-F238E27FC236}">
                  <a16:creationId xmlns:a16="http://schemas.microsoft.com/office/drawing/2014/main" id="{AD1C869D-7FFB-4073-B7D8-32E37499D311}"/>
                </a:ext>
              </a:extLst>
            </p:cNvPr>
            <p:cNvSpPr>
              <a:spLocks/>
            </p:cNvSpPr>
            <p:nvPr/>
          </p:nvSpPr>
          <p:spPr bwMode="auto">
            <a:xfrm>
              <a:off x="4258" y="1581"/>
              <a:ext cx="52" cy="52"/>
            </a:xfrm>
            <a:custGeom>
              <a:avLst/>
              <a:gdLst>
                <a:gd name="T0" fmla="*/ 51 w 414"/>
                <a:gd name="T1" fmla="*/ 0 h 413"/>
                <a:gd name="T2" fmla="*/ 362 w 414"/>
                <a:gd name="T3" fmla="*/ 0 h 413"/>
                <a:gd name="T4" fmla="*/ 379 w 414"/>
                <a:gd name="T5" fmla="*/ 2 h 413"/>
                <a:gd name="T6" fmla="*/ 393 w 414"/>
                <a:gd name="T7" fmla="*/ 10 h 413"/>
                <a:gd name="T8" fmla="*/ 404 w 414"/>
                <a:gd name="T9" fmla="*/ 21 h 413"/>
                <a:gd name="T10" fmla="*/ 411 w 414"/>
                <a:gd name="T11" fmla="*/ 35 h 413"/>
                <a:gd name="T12" fmla="*/ 414 w 414"/>
                <a:gd name="T13" fmla="*/ 51 h 413"/>
                <a:gd name="T14" fmla="*/ 414 w 414"/>
                <a:gd name="T15" fmla="*/ 361 h 413"/>
                <a:gd name="T16" fmla="*/ 411 w 414"/>
                <a:gd name="T17" fmla="*/ 378 h 413"/>
                <a:gd name="T18" fmla="*/ 404 w 414"/>
                <a:gd name="T19" fmla="*/ 392 h 413"/>
                <a:gd name="T20" fmla="*/ 393 w 414"/>
                <a:gd name="T21" fmla="*/ 403 h 413"/>
                <a:gd name="T22" fmla="*/ 379 w 414"/>
                <a:gd name="T23" fmla="*/ 410 h 413"/>
                <a:gd name="T24" fmla="*/ 362 w 414"/>
                <a:gd name="T25" fmla="*/ 413 h 413"/>
                <a:gd name="T26" fmla="*/ 51 w 414"/>
                <a:gd name="T27" fmla="*/ 413 h 413"/>
                <a:gd name="T28" fmla="*/ 35 w 414"/>
                <a:gd name="T29" fmla="*/ 410 h 413"/>
                <a:gd name="T30" fmla="*/ 21 w 414"/>
                <a:gd name="T31" fmla="*/ 403 h 413"/>
                <a:gd name="T32" fmla="*/ 10 w 414"/>
                <a:gd name="T33" fmla="*/ 392 h 413"/>
                <a:gd name="T34" fmla="*/ 2 w 414"/>
                <a:gd name="T35" fmla="*/ 378 h 413"/>
                <a:gd name="T36" fmla="*/ 0 w 414"/>
                <a:gd name="T37" fmla="*/ 361 h 413"/>
                <a:gd name="T38" fmla="*/ 0 w 414"/>
                <a:gd name="T39" fmla="*/ 51 h 413"/>
                <a:gd name="T40" fmla="*/ 2 w 414"/>
                <a:gd name="T41" fmla="*/ 35 h 413"/>
                <a:gd name="T42" fmla="*/ 10 w 414"/>
                <a:gd name="T43" fmla="*/ 21 h 413"/>
                <a:gd name="T44" fmla="*/ 21 w 414"/>
                <a:gd name="T45" fmla="*/ 10 h 413"/>
                <a:gd name="T46" fmla="*/ 35 w 414"/>
                <a:gd name="T47" fmla="*/ 2 h 413"/>
                <a:gd name="T48" fmla="*/ 51 w 414"/>
                <a:gd name="T4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 h="413">
                  <a:moveTo>
                    <a:pt x="51" y="0"/>
                  </a:moveTo>
                  <a:lnTo>
                    <a:pt x="362" y="0"/>
                  </a:lnTo>
                  <a:lnTo>
                    <a:pt x="379" y="2"/>
                  </a:lnTo>
                  <a:lnTo>
                    <a:pt x="393" y="10"/>
                  </a:lnTo>
                  <a:lnTo>
                    <a:pt x="404" y="21"/>
                  </a:lnTo>
                  <a:lnTo>
                    <a:pt x="411" y="35"/>
                  </a:lnTo>
                  <a:lnTo>
                    <a:pt x="414" y="51"/>
                  </a:lnTo>
                  <a:lnTo>
                    <a:pt x="414" y="361"/>
                  </a:lnTo>
                  <a:lnTo>
                    <a:pt x="411" y="378"/>
                  </a:lnTo>
                  <a:lnTo>
                    <a:pt x="404" y="392"/>
                  </a:lnTo>
                  <a:lnTo>
                    <a:pt x="393" y="403"/>
                  </a:lnTo>
                  <a:lnTo>
                    <a:pt x="379" y="410"/>
                  </a:lnTo>
                  <a:lnTo>
                    <a:pt x="362" y="413"/>
                  </a:lnTo>
                  <a:lnTo>
                    <a:pt x="51" y="413"/>
                  </a:lnTo>
                  <a:lnTo>
                    <a:pt x="35" y="410"/>
                  </a:lnTo>
                  <a:lnTo>
                    <a:pt x="21" y="403"/>
                  </a:lnTo>
                  <a:lnTo>
                    <a:pt x="10" y="392"/>
                  </a:lnTo>
                  <a:lnTo>
                    <a:pt x="2" y="378"/>
                  </a:lnTo>
                  <a:lnTo>
                    <a:pt x="0" y="361"/>
                  </a:lnTo>
                  <a:lnTo>
                    <a:pt x="0" y="51"/>
                  </a:lnTo>
                  <a:lnTo>
                    <a:pt x="2" y="35"/>
                  </a:lnTo>
                  <a:lnTo>
                    <a:pt x="10" y="21"/>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85" name="Freeform 274">
              <a:extLst>
                <a:ext uri="{FF2B5EF4-FFF2-40B4-BE49-F238E27FC236}">
                  <a16:creationId xmlns:a16="http://schemas.microsoft.com/office/drawing/2014/main" id="{F461C920-3C95-4F25-9CD8-292DCC708020}"/>
                </a:ext>
              </a:extLst>
            </p:cNvPr>
            <p:cNvSpPr>
              <a:spLocks/>
            </p:cNvSpPr>
            <p:nvPr/>
          </p:nvSpPr>
          <p:spPr bwMode="auto">
            <a:xfrm>
              <a:off x="4193" y="1581"/>
              <a:ext cx="52" cy="52"/>
            </a:xfrm>
            <a:custGeom>
              <a:avLst/>
              <a:gdLst>
                <a:gd name="T0" fmla="*/ 51 w 414"/>
                <a:gd name="T1" fmla="*/ 0 h 413"/>
                <a:gd name="T2" fmla="*/ 363 w 414"/>
                <a:gd name="T3" fmla="*/ 0 h 413"/>
                <a:gd name="T4" fmla="*/ 379 w 414"/>
                <a:gd name="T5" fmla="*/ 2 h 413"/>
                <a:gd name="T6" fmla="*/ 393 w 414"/>
                <a:gd name="T7" fmla="*/ 10 h 413"/>
                <a:gd name="T8" fmla="*/ 404 w 414"/>
                <a:gd name="T9" fmla="*/ 21 h 413"/>
                <a:gd name="T10" fmla="*/ 411 w 414"/>
                <a:gd name="T11" fmla="*/ 35 h 413"/>
                <a:gd name="T12" fmla="*/ 414 w 414"/>
                <a:gd name="T13" fmla="*/ 51 h 413"/>
                <a:gd name="T14" fmla="*/ 414 w 414"/>
                <a:gd name="T15" fmla="*/ 361 h 413"/>
                <a:gd name="T16" fmla="*/ 411 w 414"/>
                <a:gd name="T17" fmla="*/ 378 h 413"/>
                <a:gd name="T18" fmla="*/ 404 w 414"/>
                <a:gd name="T19" fmla="*/ 392 h 413"/>
                <a:gd name="T20" fmla="*/ 393 w 414"/>
                <a:gd name="T21" fmla="*/ 403 h 413"/>
                <a:gd name="T22" fmla="*/ 379 w 414"/>
                <a:gd name="T23" fmla="*/ 410 h 413"/>
                <a:gd name="T24" fmla="*/ 363 w 414"/>
                <a:gd name="T25" fmla="*/ 413 h 413"/>
                <a:gd name="T26" fmla="*/ 51 w 414"/>
                <a:gd name="T27" fmla="*/ 413 h 413"/>
                <a:gd name="T28" fmla="*/ 35 w 414"/>
                <a:gd name="T29" fmla="*/ 410 h 413"/>
                <a:gd name="T30" fmla="*/ 21 w 414"/>
                <a:gd name="T31" fmla="*/ 403 h 413"/>
                <a:gd name="T32" fmla="*/ 10 w 414"/>
                <a:gd name="T33" fmla="*/ 392 h 413"/>
                <a:gd name="T34" fmla="*/ 2 w 414"/>
                <a:gd name="T35" fmla="*/ 378 h 413"/>
                <a:gd name="T36" fmla="*/ 0 w 414"/>
                <a:gd name="T37" fmla="*/ 361 h 413"/>
                <a:gd name="T38" fmla="*/ 0 w 414"/>
                <a:gd name="T39" fmla="*/ 51 h 413"/>
                <a:gd name="T40" fmla="*/ 2 w 414"/>
                <a:gd name="T41" fmla="*/ 35 h 413"/>
                <a:gd name="T42" fmla="*/ 10 w 414"/>
                <a:gd name="T43" fmla="*/ 21 h 413"/>
                <a:gd name="T44" fmla="*/ 21 w 414"/>
                <a:gd name="T45" fmla="*/ 10 h 413"/>
                <a:gd name="T46" fmla="*/ 35 w 414"/>
                <a:gd name="T47" fmla="*/ 2 h 413"/>
                <a:gd name="T48" fmla="*/ 51 w 414"/>
                <a:gd name="T4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 h="413">
                  <a:moveTo>
                    <a:pt x="51" y="0"/>
                  </a:moveTo>
                  <a:lnTo>
                    <a:pt x="363" y="0"/>
                  </a:lnTo>
                  <a:lnTo>
                    <a:pt x="379" y="2"/>
                  </a:lnTo>
                  <a:lnTo>
                    <a:pt x="393" y="10"/>
                  </a:lnTo>
                  <a:lnTo>
                    <a:pt x="404" y="21"/>
                  </a:lnTo>
                  <a:lnTo>
                    <a:pt x="411" y="35"/>
                  </a:lnTo>
                  <a:lnTo>
                    <a:pt x="414" y="51"/>
                  </a:lnTo>
                  <a:lnTo>
                    <a:pt x="414" y="361"/>
                  </a:lnTo>
                  <a:lnTo>
                    <a:pt x="411" y="378"/>
                  </a:lnTo>
                  <a:lnTo>
                    <a:pt x="404" y="392"/>
                  </a:lnTo>
                  <a:lnTo>
                    <a:pt x="393" y="403"/>
                  </a:lnTo>
                  <a:lnTo>
                    <a:pt x="379" y="410"/>
                  </a:lnTo>
                  <a:lnTo>
                    <a:pt x="363" y="413"/>
                  </a:lnTo>
                  <a:lnTo>
                    <a:pt x="51" y="413"/>
                  </a:lnTo>
                  <a:lnTo>
                    <a:pt x="35" y="410"/>
                  </a:lnTo>
                  <a:lnTo>
                    <a:pt x="21" y="403"/>
                  </a:lnTo>
                  <a:lnTo>
                    <a:pt x="10" y="392"/>
                  </a:lnTo>
                  <a:lnTo>
                    <a:pt x="2" y="378"/>
                  </a:lnTo>
                  <a:lnTo>
                    <a:pt x="0" y="361"/>
                  </a:lnTo>
                  <a:lnTo>
                    <a:pt x="0" y="51"/>
                  </a:lnTo>
                  <a:lnTo>
                    <a:pt x="2" y="35"/>
                  </a:lnTo>
                  <a:lnTo>
                    <a:pt x="10" y="21"/>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86" name="Freeform 275">
              <a:extLst>
                <a:ext uri="{FF2B5EF4-FFF2-40B4-BE49-F238E27FC236}">
                  <a16:creationId xmlns:a16="http://schemas.microsoft.com/office/drawing/2014/main" id="{73360F59-0D09-47F9-AB5A-705DB057138F}"/>
                </a:ext>
              </a:extLst>
            </p:cNvPr>
            <p:cNvSpPr>
              <a:spLocks/>
            </p:cNvSpPr>
            <p:nvPr/>
          </p:nvSpPr>
          <p:spPr bwMode="auto">
            <a:xfrm>
              <a:off x="4323" y="1581"/>
              <a:ext cx="52" cy="52"/>
            </a:xfrm>
            <a:custGeom>
              <a:avLst/>
              <a:gdLst>
                <a:gd name="T0" fmla="*/ 51 w 414"/>
                <a:gd name="T1" fmla="*/ 0 h 413"/>
                <a:gd name="T2" fmla="*/ 362 w 414"/>
                <a:gd name="T3" fmla="*/ 0 h 413"/>
                <a:gd name="T4" fmla="*/ 378 w 414"/>
                <a:gd name="T5" fmla="*/ 2 h 413"/>
                <a:gd name="T6" fmla="*/ 393 w 414"/>
                <a:gd name="T7" fmla="*/ 10 h 413"/>
                <a:gd name="T8" fmla="*/ 404 w 414"/>
                <a:gd name="T9" fmla="*/ 21 h 413"/>
                <a:gd name="T10" fmla="*/ 411 w 414"/>
                <a:gd name="T11" fmla="*/ 35 h 413"/>
                <a:gd name="T12" fmla="*/ 414 w 414"/>
                <a:gd name="T13" fmla="*/ 51 h 413"/>
                <a:gd name="T14" fmla="*/ 414 w 414"/>
                <a:gd name="T15" fmla="*/ 361 h 413"/>
                <a:gd name="T16" fmla="*/ 411 w 414"/>
                <a:gd name="T17" fmla="*/ 378 h 413"/>
                <a:gd name="T18" fmla="*/ 404 w 414"/>
                <a:gd name="T19" fmla="*/ 392 h 413"/>
                <a:gd name="T20" fmla="*/ 393 w 414"/>
                <a:gd name="T21" fmla="*/ 403 h 413"/>
                <a:gd name="T22" fmla="*/ 378 w 414"/>
                <a:gd name="T23" fmla="*/ 410 h 413"/>
                <a:gd name="T24" fmla="*/ 362 w 414"/>
                <a:gd name="T25" fmla="*/ 413 h 413"/>
                <a:gd name="T26" fmla="*/ 51 w 414"/>
                <a:gd name="T27" fmla="*/ 413 h 413"/>
                <a:gd name="T28" fmla="*/ 35 w 414"/>
                <a:gd name="T29" fmla="*/ 410 h 413"/>
                <a:gd name="T30" fmla="*/ 21 w 414"/>
                <a:gd name="T31" fmla="*/ 403 h 413"/>
                <a:gd name="T32" fmla="*/ 9 w 414"/>
                <a:gd name="T33" fmla="*/ 392 h 413"/>
                <a:gd name="T34" fmla="*/ 2 w 414"/>
                <a:gd name="T35" fmla="*/ 378 h 413"/>
                <a:gd name="T36" fmla="*/ 0 w 414"/>
                <a:gd name="T37" fmla="*/ 361 h 413"/>
                <a:gd name="T38" fmla="*/ 0 w 414"/>
                <a:gd name="T39" fmla="*/ 51 h 413"/>
                <a:gd name="T40" fmla="*/ 2 w 414"/>
                <a:gd name="T41" fmla="*/ 35 h 413"/>
                <a:gd name="T42" fmla="*/ 9 w 414"/>
                <a:gd name="T43" fmla="*/ 21 h 413"/>
                <a:gd name="T44" fmla="*/ 21 w 414"/>
                <a:gd name="T45" fmla="*/ 10 h 413"/>
                <a:gd name="T46" fmla="*/ 35 w 414"/>
                <a:gd name="T47" fmla="*/ 2 h 413"/>
                <a:gd name="T48" fmla="*/ 51 w 414"/>
                <a:gd name="T4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 h="413">
                  <a:moveTo>
                    <a:pt x="51" y="0"/>
                  </a:moveTo>
                  <a:lnTo>
                    <a:pt x="362" y="0"/>
                  </a:lnTo>
                  <a:lnTo>
                    <a:pt x="378" y="2"/>
                  </a:lnTo>
                  <a:lnTo>
                    <a:pt x="393" y="10"/>
                  </a:lnTo>
                  <a:lnTo>
                    <a:pt x="404" y="21"/>
                  </a:lnTo>
                  <a:lnTo>
                    <a:pt x="411" y="35"/>
                  </a:lnTo>
                  <a:lnTo>
                    <a:pt x="414" y="51"/>
                  </a:lnTo>
                  <a:lnTo>
                    <a:pt x="414" y="361"/>
                  </a:lnTo>
                  <a:lnTo>
                    <a:pt x="411" y="378"/>
                  </a:lnTo>
                  <a:lnTo>
                    <a:pt x="404" y="392"/>
                  </a:lnTo>
                  <a:lnTo>
                    <a:pt x="393" y="403"/>
                  </a:lnTo>
                  <a:lnTo>
                    <a:pt x="378" y="410"/>
                  </a:lnTo>
                  <a:lnTo>
                    <a:pt x="362" y="413"/>
                  </a:lnTo>
                  <a:lnTo>
                    <a:pt x="51" y="413"/>
                  </a:lnTo>
                  <a:lnTo>
                    <a:pt x="35" y="410"/>
                  </a:lnTo>
                  <a:lnTo>
                    <a:pt x="21" y="403"/>
                  </a:lnTo>
                  <a:lnTo>
                    <a:pt x="9" y="392"/>
                  </a:lnTo>
                  <a:lnTo>
                    <a:pt x="2" y="378"/>
                  </a:lnTo>
                  <a:lnTo>
                    <a:pt x="0" y="361"/>
                  </a:lnTo>
                  <a:lnTo>
                    <a:pt x="0" y="51"/>
                  </a:lnTo>
                  <a:lnTo>
                    <a:pt x="2" y="35"/>
                  </a:lnTo>
                  <a:lnTo>
                    <a:pt x="9" y="21"/>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87" name="Freeform 276">
              <a:extLst>
                <a:ext uri="{FF2B5EF4-FFF2-40B4-BE49-F238E27FC236}">
                  <a16:creationId xmlns:a16="http://schemas.microsoft.com/office/drawing/2014/main" id="{9412C7AA-C901-4D83-80ED-0F3C290E2092}"/>
                </a:ext>
              </a:extLst>
            </p:cNvPr>
            <p:cNvSpPr>
              <a:spLocks/>
            </p:cNvSpPr>
            <p:nvPr/>
          </p:nvSpPr>
          <p:spPr bwMode="auto">
            <a:xfrm>
              <a:off x="4258" y="1646"/>
              <a:ext cx="52" cy="51"/>
            </a:xfrm>
            <a:custGeom>
              <a:avLst/>
              <a:gdLst>
                <a:gd name="T0" fmla="*/ 51 w 414"/>
                <a:gd name="T1" fmla="*/ 0 h 413"/>
                <a:gd name="T2" fmla="*/ 362 w 414"/>
                <a:gd name="T3" fmla="*/ 0 h 413"/>
                <a:gd name="T4" fmla="*/ 379 w 414"/>
                <a:gd name="T5" fmla="*/ 2 h 413"/>
                <a:gd name="T6" fmla="*/ 393 w 414"/>
                <a:gd name="T7" fmla="*/ 9 h 413"/>
                <a:gd name="T8" fmla="*/ 404 w 414"/>
                <a:gd name="T9" fmla="*/ 21 h 413"/>
                <a:gd name="T10" fmla="*/ 411 w 414"/>
                <a:gd name="T11" fmla="*/ 35 h 413"/>
                <a:gd name="T12" fmla="*/ 414 w 414"/>
                <a:gd name="T13" fmla="*/ 51 h 413"/>
                <a:gd name="T14" fmla="*/ 414 w 414"/>
                <a:gd name="T15" fmla="*/ 361 h 413"/>
                <a:gd name="T16" fmla="*/ 411 w 414"/>
                <a:gd name="T17" fmla="*/ 378 h 413"/>
                <a:gd name="T18" fmla="*/ 404 w 414"/>
                <a:gd name="T19" fmla="*/ 392 h 413"/>
                <a:gd name="T20" fmla="*/ 393 w 414"/>
                <a:gd name="T21" fmla="*/ 403 h 413"/>
                <a:gd name="T22" fmla="*/ 379 w 414"/>
                <a:gd name="T23" fmla="*/ 410 h 413"/>
                <a:gd name="T24" fmla="*/ 362 w 414"/>
                <a:gd name="T25" fmla="*/ 413 h 413"/>
                <a:gd name="T26" fmla="*/ 51 w 414"/>
                <a:gd name="T27" fmla="*/ 413 h 413"/>
                <a:gd name="T28" fmla="*/ 35 w 414"/>
                <a:gd name="T29" fmla="*/ 410 h 413"/>
                <a:gd name="T30" fmla="*/ 21 w 414"/>
                <a:gd name="T31" fmla="*/ 403 h 413"/>
                <a:gd name="T32" fmla="*/ 10 w 414"/>
                <a:gd name="T33" fmla="*/ 392 h 413"/>
                <a:gd name="T34" fmla="*/ 2 w 414"/>
                <a:gd name="T35" fmla="*/ 378 h 413"/>
                <a:gd name="T36" fmla="*/ 0 w 414"/>
                <a:gd name="T37" fmla="*/ 361 h 413"/>
                <a:gd name="T38" fmla="*/ 0 w 414"/>
                <a:gd name="T39" fmla="*/ 51 h 413"/>
                <a:gd name="T40" fmla="*/ 2 w 414"/>
                <a:gd name="T41" fmla="*/ 35 h 413"/>
                <a:gd name="T42" fmla="*/ 10 w 414"/>
                <a:gd name="T43" fmla="*/ 21 h 413"/>
                <a:gd name="T44" fmla="*/ 21 w 414"/>
                <a:gd name="T45" fmla="*/ 9 h 413"/>
                <a:gd name="T46" fmla="*/ 35 w 414"/>
                <a:gd name="T47" fmla="*/ 2 h 413"/>
                <a:gd name="T48" fmla="*/ 51 w 414"/>
                <a:gd name="T4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 h="413">
                  <a:moveTo>
                    <a:pt x="51" y="0"/>
                  </a:moveTo>
                  <a:lnTo>
                    <a:pt x="362" y="0"/>
                  </a:lnTo>
                  <a:lnTo>
                    <a:pt x="379" y="2"/>
                  </a:lnTo>
                  <a:lnTo>
                    <a:pt x="393" y="9"/>
                  </a:lnTo>
                  <a:lnTo>
                    <a:pt x="404" y="21"/>
                  </a:lnTo>
                  <a:lnTo>
                    <a:pt x="411" y="35"/>
                  </a:lnTo>
                  <a:lnTo>
                    <a:pt x="414" y="51"/>
                  </a:lnTo>
                  <a:lnTo>
                    <a:pt x="414" y="361"/>
                  </a:lnTo>
                  <a:lnTo>
                    <a:pt x="411" y="378"/>
                  </a:lnTo>
                  <a:lnTo>
                    <a:pt x="404" y="392"/>
                  </a:lnTo>
                  <a:lnTo>
                    <a:pt x="393" y="403"/>
                  </a:lnTo>
                  <a:lnTo>
                    <a:pt x="379" y="410"/>
                  </a:lnTo>
                  <a:lnTo>
                    <a:pt x="362" y="413"/>
                  </a:lnTo>
                  <a:lnTo>
                    <a:pt x="51" y="413"/>
                  </a:lnTo>
                  <a:lnTo>
                    <a:pt x="35" y="410"/>
                  </a:lnTo>
                  <a:lnTo>
                    <a:pt x="21" y="403"/>
                  </a:lnTo>
                  <a:lnTo>
                    <a:pt x="10" y="392"/>
                  </a:lnTo>
                  <a:lnTo>
                    <a:pt x="2" y="378"/>
                  </a:lnTo>
                  <a:lnTo>
                    <a:pt x="0" y="361"/>
                  </a:lnTo>
                  <a:lnTo>
                    <a:pt x="0" y="51"/>
                  </a:lnTo>
                  <a:lnTo>
                    <a:pt x="2" y="35"/>
                  </a:lnTo>
                  <a:lnTo>
                    <a:pt x="10" y="21"/>
                  </a:lnTo>
                  <a:lnTo>
                    <a:pt x="21" y="9"/>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88" name="Freeform 277">
              <a:extLst>
                <a:ext uri="{FF2B5EF4-FFF2-40B4-BE49-F238E27FC236}">
                  <a16:creationId xmlns:a16="http://schemas.microsoft.com/office/drawing/2014/main" id="{CFB011DB-35D5-41E9-8E62-9E7C76745D0D}"/>
                </a:ext>
              </a:extLst>
            </p:cNvPr>
            <p:cNvSpPr>
              <a:spLocks/>
            </p:cNvSpPr>
            <p:nvPr/>
          </p:nvSpPr>
          <p:spPr bwMode="auto">
            <a:xfrm>
              <a:off x="4193" y="1646"/>
              <a:ext cx="52" cy="51"/>
            </a:xfrm>
            <a:custGeom>
              <a:avLst/>
              <a:gdLst>
                <a:gd name="T0" fmla="*/ 51 w 414"/>
                <a:gd name="T1" fmla="*/ 0 h 413"/>
                <a:gd name="T2" fmla="*/ 363 w 414"/>
                <a:gd name="T3" fmla="*/ 0 h 413"/>
                <a:gd name="T4" fmla="*/ 379 w 414"/>
                <a:gd name="T5" fmla="*/ 2 h 413"/>
                <a:gd name="T6" fmla="*/ 393 w 414"/>
                <a:gd name="T7" fmla="*/ 9 h 413"/>
                <a:gd name="T8" fmla="*/ 404 w 414"/>
                <a:gd name="T9" fmla="*/ 21 h 413"/>
                <a:gd name="T10" fmla="*/ 411 w 414"/>
                <a:gd name="T11" fmla="*/ 35 h 413"/>
                <a:gd name="T12" fmla="*/ 414 w 414"/>
                <a:gd name="T13" fmla="*/ 51 h 413"/>
                <a:gd name="T14" fmla="*/ 414 w 414"/>
                <a:gd name="T15" fmla="*/ 361 h 413"/>
                <a:gd name="T16" fmla="*/ 411 w 414"/>
                <a:gd name="T17" fmla="*/ 378 h 413"/>
                <a:gd name="T18" fmla="*/ 404 w 414"/>
                <a:gd name="T19" fmla="*/ 392 h 413"/>
                <a:gd name="T20" fmla="*/ 393 w 414"/>
                <a:gd name="T21" fmla="*/ 403 h 413"/>
                <a:gd name="T22" fmla="*/ 379 w 414"/>
                <a:gd name="T23" fmla="*/ 410 h 413"/>
                <a:gd name="T24" fmla="*/ 363 w 414"/>
                <a:gd name="T25" fmla="*/ 413 h 413"/>
                <a:gd name="T26" fmla="*/ 51 w 414"/>
                <a:gd name="T27" fmla="*/ 413 h 413"/>
                <a:gd name="T28" fmla="*/ 35 w 414"/>
                <a:gd name="T29" fmla="*/ 410 h 413"/>
                <a:gd name="T30" fmla="*/ 21 w 414"/>
                <a:gd name="T31" fmla="*/ 403 h 413"/>
                <a:gd name="T32" fmla="*/ 10 w 414"/>
                <a:gd name="T33" fmla="*/ 392 h 413"/>
                <a:gd name="T34" fmla="*/ 2 w 414"/>
                <a:gd name="T35" fmla="*/ 378 h 413"/>
                <a:gd name="T36" fmla="*/ 0 w 414"/>
                <a:gd name="T37" fmla="*/ 361 h 413"/>
                <a:gd name="T38" fmla="*/ 0 w 414"/>
                <a:gd name="T39" fmla="*/ 51 h 413"/>
                <a:gd name="T40" fmla="*/ 2 w 414"/>
                <a:gd name="T41" fmla="*/ 35 h 413"/>
                <a:gd name="T42" fmla="*/ 10 w 414"/>
                <a:gd name="T43" fmla="*/ 21 h 413"/>
                <a:gd name="T44" fmla="*/ 21 w 414"/>
                <a:gd name="T45" fmla="*/ 9 h 413"/>
                <a:gd name="T46" fmla="*/ 35 w 414"/>
                <a:gd name="T47" fmla="*/ 2 h 413"/>
                <a:gd name="T48" fmla="*/ 51 w 414"/>
                <a:gd name="T4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 h="413">
                  <a:moveTo>
                    <a:pt x="51" y="0"/>
                  </a:moveTo>
                  <a:lnTo>
                    <a:pt x="363" y="0"/>
                  </a:lnTo>
                  <a:lnTo>
                    <a:pt x="379" y="2"/>
                  </a:lnTo>
                  <a:lnTo>
                    <a:pt x="393" y="9"/>
                  </a:lnTo>
                  <a:lnTo>
                    <a:pt x="404" y="21"/>
                  </a:lnTo>
                  <a:lnTo>
                    <a:pt x="411" y="35"/>
                  </a:lnTo>
                  <a:lnTo>
                    <a:pt x="414" y="51"/>
                  </a:lnTo>
                  <a:lnTo>
                    <a:pt x="414" y="361"/>
                  </a:lnTo>
                  <a:lnTo>
                    <a:pt x="411" y="378"/>
                  </a:lnTo>
                  <a:lnTo>
                    <a:pt x="404" y="392"/>
                  </a:lnTo>
                  <a:lnTo>
                    <a:pt x="393" y="403"/>
                  </a:lnTo>
                  <a:lnTo>
                    <a:pt x="379" y="410"/>
                  </a:lnTo>
                  <a:lnTo>
                    <a:pt x="363" y="413"/>
                  </a:lnTo>
                  <a:lnTo>
                    <a:pt x="51" y="413"/>
                  </a:lnTo>
                  <a:lnTo>
                    <a:pt x="35" y="410"/>
                  </a:lnTo>
                  <a:lnTo>
                    <a:pt x="21" y="403"/>
                  </a:lnTo>
                  <a:lnTo>
                    <a:pt x="10" y="392"/>
                  </a:lnTo>
                  <a:lnTo>
                    <a:pt x="2" y="378"/>
                  </a:lnTo>
                  <a:lnTo>
                    <a:pt x="0" y="361"/>
                  </a:lnTo>
                  <a:lnTo>
                    <a:pt x="0" y="51"/>
                  </a:lnTo>
                  <a:lnTo>
                    <a:pt x="2" y="35"/>
                  </a:lnTo>
                  <a:lnTo>
                    <a:pt x="10" y="21"/>
                  </a:lnTo>
                  <a:lnTo>
                    <a:pt x="21" y="9"/>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89" name="Freeform 278">
              <a:extLst>
                <a:ext uri="{FF2B5EF4-FFF2-40B4-BE49-F238E27FC236}">
                  <a16:creationId xmlns:a16="http://schemas.microsoft.com/office/drawing/2014/main" id="{0BEF0E2A-C444-4FBB-90E2-55FD515928F5}"/>
                </a:ext>
              </a:extLst>
            </p:cNvPr>
            <p:cNvSpPr>
              <a:spLocks/>
            </p:cNvSpPr>
            <p:nvPr/>
          </p:nvSpPr>
          <p:spPr bwMode="auto">
            <a:xfrm>
              <a:off x="4323" y="1646"/>
              <a:ext cx="52" cy="51"/>
            </a:xfrm>
            <a:custGeom>
              <a:avLst/>
              <a:gdLst>
                <a:gd name="T0" fmla="*/ 51 w 414"/>
                <a:gd name="T1" fmla="*/ 0 h 413"/>
                <a:gd name="T2" fmla="*/ 362 w 414"/>
                <a:gd name="T3" fmla="*/ 0 h 413"/>
                <a:gd name="T4" fmla="*/ 378 w 414"/>
                <a:gd name="T5" fmla="*/ 2 h 413"/>
                <a:gd name="T6" fmla="*/ 393 w 414"/>
                <a:gd name="T7" fmla="*/ 9 h 413"/>
                <a:gd name="T8" fmla="*/ 404 w 414"/>
                <a:gd name="T9" fmla="*/ 21 h 413"/>
                <a:gd name="T10" fmla="*/ 411 w 414"/>
                <a:gd name="T11" fmla="*/ 35 h 413"/>
                <a:gd name="T12" fmla="*/ 414 w 414"/>
                <a:gd name="T13" fmla="*/ 51 h 413"/>
                <a:gd name="T14" fmla="*/ 414 w 414"/>
                <a:gd name="T15" fmla="*/ 361 h 413"/>
                <a:gd name="T16" fmla="*/ 411 w 414"/>
                <a:gd name="T17" fmla="*/ 378 h 413"/>
                <a:gd name="T18" fmla="*/ 404 w 414"/>
                <a:gd name="T19" fmla="*/ 392 h 413"/>
                <a:gd name="T20" fmla="*/ 393 w 414"/>
                <a:gd name="T21" fmla="*/ 403 h 413"/>
                <a:gd name="T22" fmla="*/ 378 w 414"/>
                <a:gd name="T23" fmla="*/ 410 h 413"/>
                <a:gd name="T24" fmla="*/ 362 w 414"/>
                <a:gd name="T25" fmla="*/ 413 h 413"/>
                <a:gd name="T26" fmla="*/ 51 w 414"/>
                <a:gd name="T27" fmla="*/ 413 h 413"/>
                <a:gd name="T28" fmla="*/ 35 w 414"/>
                <a:gd name="T29" fmla="*/ 410 h 413"/>
                <a:gd name="T30" fmla="*/ 21 w 414"/>
                <a:gd name="T31" fmla="*/ 403 h 413"/>
                <a:gd name="T32" fmla="*/ 9 w 414"/>
                <a:gd name="T33" fmla="*/ 392 h 413"/>
                <a:gd name="T34" fmla="*/ 2 w 414"/>
                <a:gd name="T35" fmla="*/ 378 h 413"/>
                <a:gd name="T36" fmla="*/ 0 w 414"/>
                <a:gd name="T37" fmla="*/ 361 h 413"/>
                <a:gd name="T38" fmla="*/ 0 w 414"/>
                <a:gd name="T39" fmla="*/ 51 h 413"/>
                <a:gd name="T40" fmla="*/ 2 w 414"/>
                <a:gd name="T41" fmla="*/ 35 h 413"/>
                <a:gd name="T42" fmla="*/ 9 w 414"/>
                <a:gd name="T43" fmla="*/ 21 h 413"/>
                <a:gd name="T44" fmla="*/ 21 w 414"/>
                <a:gd name="T45" fmla="*/ 9 h 413"/>
                <a:gd name="T46" fmla="*/ 35 w 414"/>
                <a:gd name="T47" fmla="*/ 2 h 413"/>
                <a:gd name="T48" fmla="*/ 51 w 414"/>
                <a:gd name="T4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 h="413">
                  <a:moveTo>
                    <a:pt x="51" y="0"/>
                  </a:moveTo>
                  <a:lnTo>
                    <a:pt x="362" y="0"/>
                  </a:lnTo>
                  <a:lnTo>
                    <a:pt x="378" y="2"/>
                  </a:lnTo>
                  <a:lnTo>
                    <a:pt x="393" y="9"/>
                  </a:lnTo>
                  <a:lnTo>
                    <a:pt x="404" y="21"/>
                  </a:lnTo>
                  <a:lnTo>
                    <a:pt x="411" y="35"/>
                  </a:lnTo>
                  <a:lnTo>
                    <a:pt x="414" y="51"/>
                  </a:lnTo>
                  <a:lnTo>
                    <a:pt x="414" y="361"/>
                  </a:lnTo>
                  <a:lnTo>
                    <a:pt x="411" y="378"/>
                  </a:lnTo>
                  <a:lnTo>
                    <a:pt x="404" y="392"/>
                  </a:lnTo>
                  <a:lnTo>
                    <a:pt x="393" y="403"/>
                  </a:lnTo>
                  <a:lnTo>
                    <a:pt x="378" y="410"/>
                  </a:lnTo>
                  <a:lnTo>
                    <a:pt x="362" y="413"/>
                  </a:lnTo>
                  <a:lnTo>
                    <a:pt x="51" y="413"/>
                  </a:lnTo>
                  <a:lnTo>
                    <a:pt x="35" y="410"/>
                  </a:lnTo>
                  <a:lnTo>
                    <a:pt x="21" y="403"/>
                  </a:lnTo>
                  <a:lnTo>
                    <a:pt x="9" y="392"/>
                  </a:lnTo>
                  <a:lnTo>
                    <a:pt x="2" y="378"/>
                  </a:lnTo>
                  <a:lnTo>
                    <a:pt x="0" y="361"/>
                  </a:lnTo>
                  <a:lnTo>
                    <a:pt x="0" y="51"/>
                  </a:lnTo>
                  <a:lnTo>
                    <a:pt x="2" y="35"/>
                  </a:lnTo>
                  <a:lnTo>
                    <a:pt x="9" y="21"/>
                  </a:lnTo>
                  <a:lnTo>
                    <a:pt x="21" y="9"/>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490" name="Group 281">
            <a:extLst>
              <a:ext uri="{FF2B5EF4-FFF2-40B4-BE49-F238E27FC236}">
                <a16:creationId xmlns:a16="http://schemas.microsoft.com/office/drawing/2014/main" id="{1FD024D0-31F6-425F-9509-6708424BEBCC}"/>
              </a:ext>
            </a:extLst>
          </p:cNvPr>
          <p:cNvGrpSpPr>
            <a:grpSpLocks noChangeAspect="1"/>
          </p:cNvGrpSpPr>
          <p:nvPr/>
        </p:nvGrpSpPr>
        <p:grpSpPr bwMode="auto">
          <a:xfrm>
            <a:off x="7641305" y="2719753"/>
            <a:ext cx="280094" cy="475809"/>
            <a:chOff x="4827" y="1327"/>
            <a:chExt cx="239" cy="406"/>
          </a:xfrm>
        </p:grpSpPr>
        <p:sp>
          <p:nvSpPr>
            <p:cNvPr id="491" name="Rectangle 283">
              <a:extLst>
                <a:ext uri="{FF2B5EF4-FFF2-40B4-BE49-F238E27FC236}">
                  <a16:creationId xmlns:a16="http://schemas.microsoft.com/office/drawing/2014/main" id="{B02E1B01-6CB5-4A2B-BF34-9F511AA14B39}"/>
                </a:ext>
              </a:extLst>
            </p:cNvPr>
            <p:cNvSpPr>
              <a:spLocks noChangeArrowheads="1"/>
            </p:cNvSpPr>
            <p:nvPr/>
          </p:nvSpPr>
          <p:spPr bwMode="auto">
            <a:xfrm>
              <a:off x="4982" y="1346"/>
              <a:ext cx="39" cy="58"/>
            </a:xfrm>
            <a:prstGeom prst="rect">
              <a:avLst/>
            </a:prstGeom>
            <a:solidFill>
              <a:srgbClr val="8B8996"/>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92" name="Freeform 284">
              <a:extLst>
                <a:ext uri="{FF2B5EF4-FFF2-40B4-BE49-F238E27FC236}">
                  <a16:creationId xmlns:a16="http://schemas.microsoft.com/office/drawing/2014/main" id="{B1F566F0-7BD6-4755-A1A8-91E54BA2417F}"/>
                </a:ext>
              </a:extLst>
            </p:cNvPr>
            <p:cNvSpPr>
              <a:spLocks/>
            </p:cNvSpPr>
            <p:nvPr/>
          </p:nvSpPr>
          <p:spPr bwMode="auto">
            <a:xfrm>
              <a:off x="4982" y="1553"/>
              <a:ext cx="39" cy="51"/>
            </a:xfrm>
            <a:custGeom>
              <a:avLst/>
              <a:gdLst>
                <a:gd name="T0" fmla="*/ 7 w 348"/>
                <a:gd name="T1" fmla="*/ 0 h 464"/>
                <a:gd name="T2" fmla="*/ 340 w 348"/>
                <a:gd name="T3" fmla="*/ 0 h 464"/>
                <a:gd name="T4" fmla="*/ 344 w 348"/>
                <a:gd name="T5" fmla="*/ 0 h 464"/>
                <a:gd name="T6" fmla="*/ 346 w 348"/>
                <a:gd name="T7" fmla="*/ 2 h 464"/>
                <a:gd name="T8" fmla="*/ 347 w 348"/>
                <a:gd name="T9" fmla="*/ 4 h 464"/>
                <a:gd name="T10" fmla="*/ 348 w 348"/>
                <a:gd name="T11" fmla="*/ 6 h 464"/>
                <a:gd name="T12" fmla="*/ 348 w 348"/>
                <a:gd name="T13" fmla="*/ 289 h 464"/>
                <a:gd name="T14" fmla="*/ 345 w 348"/>
                <a:gd name="T15" fmla="*/ 321 h 464"/>
                <a:gd name="T16" fmla="*/ 337 w 348"/>
                <a:gd name="T17" fmla="*/ 350 h 464"/>
                <a:gd name="T18" fmla="*/ 325 w 348"/>
                <a:gd name="T19" fmla="*/ 377 h 464"/>
                <a:gd name="T20" fmla="*/ 307 w 348"/>
                <a:gd name="T21" fmla="*/ 401 h 464"/>
                <a:gd name="T22" fmla="*/ 286 w 348"/>
                <a:gd name="T23" fmla="*/ 422 h 464"/>
                <a:gd name="T24" fmla="*/ 261 w 348"/>
                <a:gd name="T25" fmla="*/ 440 h 464"/>
                <a:gd name="T26" fmla="*/ 235 w 348"/>
                <a:gd name="T27" fmla="*/ 452 h 464"/>
                <a:gd name="T28" fmla="*/ 206 w 348"/>
                <a:gd name="T29" fmla="*/ 460 h 464"/>
                <a:gd name="T30" fmla="*/ 173 w 348"/>
                <a:gd name="T31" fmla="*/ 464 h 464"/>
                <a:gd name="T32" fmla="*/ 142 w 348"/>
                <a:gd name="T33" fmla="*/ 460 h 464"/>
                <a:gd name="T34" fmla="*/ 113 w 348"/>
                <a:gd name="T35" fmla="*/ 452 h 464"/>
                <a:gd name="T36" fmla="*/ 85 w 348"/>
                <a:gd name="T37" fmla="*/ 440 h 464"/>
                <a:gd name="T38" fmla="*/ 62 w 348"/>
                <a:gd name="T39" fmla="*/ 422 h 464"/>
                <a:gd name="T40" fmla="*/ 41 w 348"/>
                <a:gd name="T41" fmla="*/ 401 h 464"/>
                <a:gd name="T42" fmla="*/ 23 w 348"/>
                <a:gd name="T43" fmla="*/ 377 h 464"/>
                <a:gd name="T44" fmla="*/ 11 w 348"/>
                <a:gd name="T45" fmla="*/ 350 h 464"/>
                <a:gd name="T46" fmla="*/ 3 w 348"/>
                <a:gd name="T47" fmla="*/ 321 h 464"/>
                <a:gd name="T48" fmla="*/ 0 w 348"/>
                <a:gd name="T49" fmla="*/ 289 h 464"/>
                <a:gd name="T50" fmla="*/ 0 w 348"/>
                <a:gd name="T51" fmla="*/ 6 h 464"/>
                <a:gd name="T52" fmla="*/ 1 w 348"/>
                <a:gd name="T53" fmla="*/ 4 h 464"/>
                <a:gd name="T54" fmla="*/ 2 w 348"/>
                <a:gd name="T55" fmla="*/ 2 h 464"/>
                <a:gd name="T56" fmla="*/ 4 w 348"/>
                <a:gd name="T57" fmla="*/ 0 h 464"/>
                <a:gd name="T58" fmla="*/ 7 w 348"/>
                <a:gd name="T59"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8" h="464">
                  <a:moveTo>
                    <a:pt x="7" y="0"/>
                  </a:moveTo>
                  <a:lnTo>
                    <a:pt x="340" y="0"/>
                  </a:lnTo>
                  <a:lnTo>
                    <a:pt x="344" y="0"/>
                  </a:lnTo>
                  <a:lnTo>
                    <a:pt x="346" y="2"/>
                  </a:lnTo>
                  <a:lnTo>
                    <a:pt x="347" y="4"/>
                  </a:lnTo>
                  <a:lnTo>
                    <a:pt x="348" y="6"/>
                  </a:lnTo>
                  <a:lnTo>
                    <a:pt x="348" y="289"/>
                  </a:lnTo>
                  <a:lnTo>
                    <a:pt x="345" y="321"/>
                  </a:lnTo>
                  <a:lnTo>
                    <a:pt x="337" y="350"/>
                  </a:lnTo>
                  <a:lnTo>
                    <a:pt x="325" y="377"/>
                  </a:lnTo>
                  <a:lnTo>
                    <a:pt x="307" y="401"/>
                  </a:lnTo>
                  <a:lnTo>
                    <a:pt x="286" y="422"/>
                  </a:lnTo>
                  <a:lnTo>
                    <a:pt x="261" y="440"/>
                  </a:lnTo>
                  <a:lnTo>
                    <a:pt x="235" y="452"/>
                  </a:lnTo>
                  <a:lnTo>
                    <a:pt x="206" y="460"/>
                  </a:lnTo>
                  <a:lnTo>
                    <a:pt x="173" y="464"/>
                  </a:lnTo>
                  <a:lnTo>
                    <a:pt x="142" y="460"/>
                  </a:lnTo>
                  <a:lnTo>
                    <a:pt x="113" y="452"/>
                  </a:lnTo>
                  <a:lnTo>
                    <a:pt x="85" y="440"/>
                  </a:lnTo>
                  <a:lnTo>
                    <a:pt x="62" y="422"/>
                  </a:lnTo>
                  <a:lnTo>
                    <a:pt x="41" y="401"/>
                  </a:lnTo>
                  <a:lnTo>
                    <a:pt x="23" y="377"/>
                  </a:lnTo>
                  <a:lnTo>
                    <a:pt x="11" y="350"/>
                  </a:lnTo>
                  <a:lnTo>
                    <a:pt x="3" y="321"/>
                  </a:lnTo>
                  <a:lnTo>
                    <a:pt x="0" y="289"/>
                  </a:lnTo>
                  <a:lnTo>
                    <a:pt x="0" y="6"/>
                  </a:lnTo>
                  <a:lnTo>
                    <a:pt x="1" y="4"/>
                  </a:lnTo>
                  <a:lnTo>
                    <a:pt x="2" y="2"/>
                  </a:lnTo>
                  <a:lnTo>
                    <a:pt x="4" y="0"/>
                  </a:lnTo>
                  <a:lnTo>
                    <a:pt x="7"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93" name="Rectangle 285">
              <a:extLst>
                <a:ext uri="{FF2B5EF4-FFF2-40B4-BE49-F238E27FC236}">
                  <a16:creationId xmlns:a16="http://schemas.microsoft.com/office/drawing/2014/main" id="{C8A87C3A-7A52-4516-8A08-5149EF6C16D7}"/>
                </a:ext>
              </a:extLst>
            </p:cNvPr>
            <p:cNvSpPr>
              <a:spLocks noChangeArrowheads="1"/>
            </p:cNvSpPr>
            <p:nvPr/>
          </p:nvSpPr>
          <p:spPr bwMode="auto">
            <a:xfrm>
              <a:off x="4917" y="1662"/>
              <a:ext cx="65" cy="65"/>
            </a:xfrm>
            <a:prstGeom prst="rect">
              <a:avLst/>
            </a:prstGeom>
            <a:solidFill>
              <a:srgbClr val="8B8996"/>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94" name="Freeform 286">
              <a:extLst>
                <a:ext uri="{FF2B5EF4-FFF2-40B4-BE49-F238E27FC236}">
                  <a16:creationId xmlns:a16="http://schemas.microsoft.com/office/drawing/2014/main" id="{9AD54BFA-6775-4CD1-A35A-EA184F388459}"/>
                </a:ext>
              </a:extLst>
            </p:cNvPr>
            <p:cNvSpPr>
              <a:spLocks/>
            </p:cNvSpPr>
            <p:nvPr/>
          </p:nvSpPr>
          <p:spPr bwMode="auto">
            <a:xfrm>
              <a:off x="4833" y="1720"/>
              <a:ext cx="233" cy="13"/>
            </a:xfrm>
            <a:custGeom>
              <a:avLst/>
              <a:gdLst>
                <a:gd name="T0" fmla="*/ 58 w 2091"/>
                <a:gd name="T1" fmla="*/ 0 h 116"/>
                <a:gd name="T2" fmla="*/ 2033 w 2091"/>
                <a:gd name="T3" fmla="*/ 0 h 116"/>
                <a:gd name="T4" fmla="*/ 2051 w 2091"/>
                <a:gd name="T5" fmla="*/ 3 h 116"/>
                <a:gd name="T6" fmla="*/ 2067 w 2091"/>
                <a:gd name="T7" fmla="*/ 12 h 116"/>
                <a:gd name="T8" fmla="*/ 2080 w 2091"/>
                <a:gd name="T9" fmla="*/ 24 h 116"/>
                <a:gd name="T10" fmla="*/ 2087 w 2091"/>
                <a:gd name="T11" fmla="*/ 39 h 116"/>
                <a:gd name="T12" fmla="*/ 2091 w 2091"/>
                <a:gd name="T13" fmla="*/ 58 h 116"/>
                <a:gd name="T14" fmla="*/ 2087 w 2091"/>
                <a:gd name="T15" fmla="*/ 76 h 116"/>
                <a:gd name="T16" fmla="*/ 2080 w 2091"/>
                <a:gd name="T17" fmla="*/ 93 h 116"/>
                <a:gd name="T18" fmla="*/ 2067 w 2091"/>
                <a:gd name="T19" fmla="*/ 105 h 116"/>
                <a:gd name="T20" fmla="*/ 2051 w 2091"/>
                <a:gd name="T21" fmla="*/ 113 h 116"/>
                <a:gd name="T22" fmla="*/ 2033 w 2091"/>
                <a:gd name="T23" fmla="*/ 116 h 116"/>
                <a:gd name="T24" fmla="*/ 58 w 2091"/>
                <a:gd name="T25" fmla="*/ 116 h 116"/>
                <a:gd name="T26" fmla="*/ 39 w 2091"/>
                <a:gd name="T27" fmla="*/ 113 h 116"/>
                <a:gd name="T28" fmla="*/ 23 w 2091"/>
                <a:gd name="T29" fmla="*/ 105 h 116"/>
                <a:gd name="T30" fmla="*/ 11 w 2091"/>
                <a:gd name="T31" fmla="*/ 93 h 116"/>
                <a:gd name="T32" fmla="*/ 2 w 2091"/>
                <a:gd name="T33" fmla="*/ 76 h 116"/>
                <a:gd name="T34" fmla="*/ 0 w 2091"/>
                <a:gd name="T35" fmla="*/ 58 h 116"/>
                <a:gd name="T36" fmla="*/ 2 w 2091"/>
                <a:gd name="T37" fmla="*/ 39 h 116"/>
                <a:gd name="T38" fmla="*/ 11 w 2091"/>
                <a:gd name="T39" fmla="*/ 24 h 116"/>
                <a:gd name="T40" fmla="*/ 23 w 2091"/>
                <a:gd name="T41" fmla="*/ 12 h 116"/>
                <a:gd name="T42" fmla="*/ 39 w 2091"/>
                <a:gd name="T43" fmla="*/ 3 h 116"/>
                <a:gd name="T44" fmla="*/ 58 w 2091"/>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91" h="116">
                  <a:moveTo>
                    <a:pt x="58" y="0"/>
                  </a:moveTo>
                  <a:lnTo>
                    <a:pt x="2033" y="0"/>
                  </a:lnTo>
                  <a:lnTo>
                    <a:pt x="2051" y="3"/>
                  </a:lnTo>
                  <a:lnTo>
                    <a:pt x="2067" y="12"/>
                  </a:lnTo>
                  <a:lnTo>
                    <a:pt x="2080" y="24"/>
                  </a:lnTo>
                  <a:lnTo>
                    <a:pt x="2087" y="39"/>
                  </a:lnTo>
                  <a:lnTo>
                    <a:pt x="2091" y="58"/>
                  </a:lnTo>
                  <a:lnTo>
                    <a:pt x="2087" y="76"/>
                  </a:lnTo>
                  <a:lnTo>
                    <a:pt x="2080" y="93"/>
                  </a:lnTo>
                  <a:lnTo>
                    <a:pt x="2067" y="105"/>
                  </a:lnTo>
                  <a:lnTo>
                    <a:pt x="2051" y="113"/>
                  </a:lnTo>
                  <a:lnTo>
                    <a:pt x="2033" y="116"/>
                  </a:lnTo>
                  <a:lnTo>
                    <a:pt x="58" y="116"/>
                  </a:lnTo>
                  <a:lnTo>
                    <a:pt x="39" y="113"/>
                  </a:lnTo>
                  <a:lnTo>
                    <a:pt x="23" y="105"/>
                  </a:lnTo>
                  <a:lnTo>
                    <a:pt x="11" y="93"/>
                  </a:lnTo>
                  <a:lnTo>
                    <a:pt x="2" y="76"/>
                  </a:lnTo>
                  <a:lnTo>
                    <a:pt x="0" y="58"/>
                  </a:lnTo>
                  <a:lnTo>
                    <a:pt x="2" y="39"/>
                  </a:lnTo>
                  <a:lnTo>
                    <a:pt x="11" y="24"/>
                  </a:lnTo>
                  <a:lnTo>
                    <a:pt x="23" y="12"/>
                  </a:lnTo>
                  <a:lnTo>
                    <a:pt x="39" y="3"/>
                  </a:lnTo>
                  <a:lnTo>
                    <a:pt x="58"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95" name="Freeform 287">
              <a:extLst>
                <a:ext uri="{FF2B5EF4-FFF2-40B4-BE49-F238E27FC236}">
                  <a16:creationId xmlns:a16="http://schemas.microsoft.com/office/drawing/2014/main" id="{83F61D20-6127-410D-8505-0A468C817B1A}"/>
                </a:ext>
              </a:extLst>
            </p:cNvPr>
            <p:cNvSpPr>
              <a:spLocks/>
            </p:cNvSpPr>
            <p:nvPr/>
          </p:nvSpPr>
          <p:spPr bwMode="auto">
            <a:xfrm>
              <a:off x="4963" y="1391"/>
              <a:ext cx="77" cy="174"/>
            </a:xfrm>
            <a:custGeom>
              <a:avLst/>
              <a:gdLst>
                <a:gd name="T0" fmla="*/ 116 w 696"/>
                <a:gd name="T1" fmla="*/ 0 h 1566"/>
                <a:gd name="T2" fmla="*/ 580 w 696"/>
                <a:gd name="T3" fmla="*/ 0 h 1566"/>
                <a:gd name="T4" fmla="*/ 607 w 696"/>
                <a:gd name="T5" fmla="*/ 3 h 1566"/>
                <a:gd name="T6" fmla="*/ 631 w 696"/>
                <a:gd name="T7" fmla="*/ 12 h 1566"/>
                <a:gd name="T8" fmla="*/ 653 w 696"/>
                <a:gd name="T9" fmla="*/ 25 h 1566"/>
                <a:gd name="T10" fmla="*/ 670 w 696"/>
                <a:gd name="T11" fmla="*/ 43 h 1566"/>
                <a:gd name="T12" fmla="*/ 685 w 696"/>
                <a:gd name="T13" fmla="*/ 64 h 1566"/>
                <a:gd name="T14" fmla="*/ 694 w 696"/>
                <a:gd name="T15" fmla="*/ 89 h 1566"/>
                <a:gd name="T16" fmla="*/ 696 w 696"/>
                <a:gd name="T17" fmla="*/ 115 h 1566"/>
                <a:gd name="T18" fmla="*/ 696 w 696"/>
                <a:gd name="T19" fmla="*/ 1451 h 1566"/>
                <a:gd name="T20" fmla="*/ 694 w 696"/>
                <a:gd name="T21" fmla="*/ 1477 h 1566"/>
                <a:gd name="T22" fmla="*/ 685 w 696"/>
                <a:gd name="T23" fmla="*/ 1502 h 1566"/>
                <a:gd name="T24" fmla="*/ 670 w 696"/>
                <a:gd name="T25" fmla="*/ 1523 h 1566"/>
                <a:gd name="T26" fmla="*/ 653 w 696"/>
                <a:gd name="T27" fmla="*/ 1541 h 1566"/>
                <a:gd name="T28" fmla="*/ 631 w 696"/>
                <a:gd name="T29" fmla="*/ 1554 h 1566"/>
                <a:gd name="T30" fmla="*/ 607 w 696"/>
                <a:gd name="T31" fmla="*/ 1563 h 1566"/>
                <a:gd name="T32" fmla="*/ 580 w 696"/>
                <a:gd name="T33" fmla="*/ 1566 h 1566"/>
                <a:gd name="T34" fmla="*/ 116 w 696"/>
                <a:gd name="T35" fmla="*/ 1566 h 1566"/>
                <a:gd name="T36" fmla="*/ 89 w 696"/>
                <a:gd name="T37" fmla="*/ 1563 h 1566"/>
                <a:gd name="T38" fmla="*/ 64 w 696"/>
                <a:gd name="T39" fmla="*/ 1554 h 1566"/>
                <a:gd name="T40" fmla="*/ 43 w 696"/>
                <a:gd name="T41" fmla="*/ 1541 h 1566"/>
                <a:gd name="T42" fmla="*/ 24 w 696"/>
                <a:gd name="T43" fmla="*/ 1523 h 1566"/>
                <a:gd name="T44" fmla="*/ 11 w 696"/>
                <a:gd name="T45" fmla="*/ 1502 h 1566"/>
                <a:gd name="T46" fmla="*/ 2 w 696"/>
                <a:gd name="T47" fmla="*/ 1477 h 1566"/>
                <a:gd name="T48" fmla="*/ 0 w 696"/>
                <a:gd name="T49" fmla="*/ 1451 h 1566"/>
                <a:gd name="T50" fmla="*/ 0 w 696"/>
                <a:gd name="T51" fmla="*/ 1218 h 1566"/>
                <a:gd name="T52" fmla="*/ 2 w 696"/>
                <a:gd name="T53" fmla="*/ 1200 h 1566"/>
                <a:gd name="T54" fmla="*/ 11 w 696"/>
                <a:gd name="T55" fmla="*/ 1183 h 1566"/>
                <a:gd name="T56" fmla="*/ 23 w 696"/>
                <a:gd name="T57" fmla="*/ 1171 h 1566"/>
                <a:gd name="T58" fmla="*/ 39 w 696"/>
                <a:gd name="T59" fmla="*/ 1163 h 1566"/>
                <a:gd name="T60" fmla="*/ 58 w 696"/>
                <a:gd name="T61" fmla="*/ 1160 h 1566"/>
                <a:gd name="T62" fmla="*/ 58 w 696"/>
                <a:gd name="T63" fmla="*/ 579 h 1566"/>
                <a:gd name="T64" fmla="*/ 39 w 696"/>
                <a:gd name="T65" fmla="*/ 577 h 1566"/>
                <a:gd name="T66" fmla="*/ 23 w 696"/>
                <a:gd name="T67" fmla="*/ 568 h 1566"/>
                <a:gd name="T68" fmla="*/ 11 w 696"/>
                <a:gd name="T69" fmla="*/ 556 h 1566"/>
                <a:gd name="T70" fmla="*/ 2 w 696"/>
                <a:gd name="T71" fmla="*/ 540 h 1566"/>
                <a:gd name="T72" fmla="*/ 0 w 696"/>
                <a:gd name="T73" fmla="*/ 521 h 1566"/>
                <a:gd name="T74" fmla="*/ 0 w 696"/>
                <a:gd name="T75" fmla="*/ 115 h 1566"/>
                <a:gd name="T76" fmla="*/ 2 w 696"/>
                <a:gd name="T77" fmla="*/ 89 h 1566"/>
                <a:gd name="T78" fmla="*/ 11 w 696"/>
                <a:gd name="T79" fmla="*/ 64 h 1566"/>
                <a:gd name="T80" fmla="*/ 24 w 696"/>
                <a:gd name="T81" fmla="*/ 43 h 1566"/>
                <a:gd name="T82" fmla="*/ 43 w 696"/>
                <a:gd name="T83" fmla="*/ 25 h 1566"/>
                <a:gd name="T84" fmla="*/ 64 w 696"/>
                <a:gd name="T85" fmla="*/ 12 h 1566"/>
                <a:gd name="T86" fmla="*/ 89 w 696"/>
                <a:gd name="T87" fmla="*/ 3 h 1566"/>
                <a:gd name="T88" fmla="*/ 116 w 696"/>
                <a:gd name="T89" fmla="*/ 0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566">
                  <a:moveTo>
                    <a:pt x="116" y="0"/>
                  </a:moveTo>
                  <a:lnTo>
                    <a:pt x="580" y="0"/>
                  </a:lnTo>
                  <a:lnTo>
                    <a:pt x="607" y="3"/>
                  </a:lnTo>
                  <a:lnTo>
                    <a:pt x="631" y="12"/>
                  </a:lnTo>
                  <a:lnTo>
                    <a:pt x="653" y="25"/>
                  </a:lnTo>
                  <a:lnTo>
                    <a:pt x="670" y="43"/>
                  </a:lnTo>
                  <a:lnTo>
                    <a:pt x="685" y="64"/>
                  </a:lnTo>
                  <a:lnTo>
                    <a:pt x="694" y="89"/>
                  </a:lnTo>
                  <a:lnTo>
                    <a:pt x="696" y="115"/>
                  </a:lnTo>
                  <a:lnTo>
                    <a:pt x="696" y="1451"/>
                  </a:lnTo>
                  <a:lnTo>
                    <a:pt x="694" y="1477"/>
                  </a:lnTo>
                  <a:lnTo>
                    <a:pt x="685" y="1502"/>
                  </a:lnTo>
                  <a:lnTo>
                    <a:pt x="670" y="1523"/>
                  </a:lnTo>
                  <a:lnTo>
                    <a:pt x="653" y="1541"/>
                  </a:lnTo>
                  <a:lnTo>
                    <a:pt x="631" y="1554"/>
                  </a:lnTo>
                  <a:lnTo>
                    <a:pt x="607" y="1563"/>
                  </a:lnTo>
                  <a:lnTo>
                    <a:pt x="580" y="1566"/>
                  </a:lnTo>
                  <a:lnTo>
                    <a:pt x="116" y="1566"/>
                  </a:lnTo>
                  <a:lnTo>
                    <a:pt x="89" y="1563"/>
                  </a:lnTo>
                  <a:lnTo>
                    <a:pt x="64" y="1554"/>
                  </a:lnTo>
                  <a:lnTo>
                    <a:pt x="43" y="1541"/>
                  </a:lnTo>
                  <a:lnTo>
                    <a:pt x="24" y="1523"/>
                  </a:lnTo>
                  <a:lnTo>
                    <a:pt x="11" y="1502"/>
                  </a:lnTo>
                  <a:lnTo>
                    <a:pt x="2" y="1477"/>
                  </a:lnTo>
                  <a:lnTo>
                    <a:pt x="0" y="1451"/>
                  </a:lnTo>
                  <a:lnTo>
                    <a:pt x="0" y="1218"/>
                  </a:lnTo>
                  <a:lnTo>
                    <a:pt x="2" y="1200"/>
                  </a:lnTo>
                  <a:lnTo>
                    <a:pt x="11" y="1183"/>
                  </a:lnTo>
                  <a:lnTo>
                    <a:pt x="23" y="1171"/>
                  </a:lnTo>
                  <a:lnTo>
                    <a:pt x="39" y="1163"/>
                  </a:lnTo>
                  <a:lnTo>
                    <a:pt x="58" y="1160"/>
                  </a:lnTo>
                  <a:lnTo>
                    <a:pt x="58" y="579"/>
                  </a:lnTo>
                  <a:lnTo>
                    <a:pt x="39" y="577"/>
                  </a:lnTo>
                  <a:lnTo>
                    <a:pt x="23" y="568"/>
                  </a:lnTo>
                  <a:lnTo>
                    <a:pt x="11" y="556"/>
                  </a:lnTo>
                  <a:lnTo>
                    <a:pt x="2" y="540"/>
                  </a:lnTo>
                  <a:lnTo>
                    <a:pt x="0" y="521"/>
                  </a:lnTo>
                  <a:lnTo>
                    <a:pt x="0" y="115"/>
                  </a:lnTo>
                  <a:lnTo>
                    <a:pt x="2" y="89"/>
                  </a:lnTo>
                  <a:lnTo>
                    <a:pt x="11" y="64"/>
                  </a:lnTo>
                  <a:lnTo>
                    <a:pt x="24" y="43"/>
                  </a:lnTo>
                  <a:lnTo>
                    <a:pt x="43" y="25"/>
                  </a:lnTo>
                  <a:lnTo>
                    <a:pt x="64" y="12"/>
                  </a:lnTo>
                  <a:lnTo>
                    <a:pt x="89" y="3"/>
                  </a:lnTo>
                  <a:lnTo>
                    <a:pt x="116"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96" name="Freeform 288">
              <a:extLst>
                <a:ext uri="{FF2B5EF4-FFF2-40B4-BE49-F238E27FC236}">
                  <a16:creationId xmlns:a16="http://schemas.microsoft.com/office/drawing/2014/main" id="{8F342B82-8E8F-46A5-8EBB-A14EAF3601D7}"/>
                </a:ext>
              </a:extLst>
            </p:cNvPr>
            <p:cNvSpPr>
              <a:spLocks/>
            </p:cNvSpPr>
            <p:nvPr/>
          </p:nvSpPr>
          <p:spPr bwMode="auto">
            <a:xfrm>
              <a:off x="4975" y="1327"/>
              <a:ext cx="52" cy="26"/>
            </a:xfrm>
            <a:custGeom>
              <a:avLst/>
              <a:gdLst>
                <a:gd name="T0" fmla="*/ 58 w 464"/>
                <a:gd name="T1" fmla="*/ 0 h 231"/>
                <a:gd name="T2" fmla="*/ 406 w 464"/>
                <a:gd name="T3" fmla="*/ 0 h 231"/>
                <a:gd name="T4" fmla="*/ 424 w 464"/>
                <a:gd name="T5" fmla="*/ 2 h 231"/>
                <a:gd name="T6" fmla="*/ 441 w 464"/>
                <a:gd name="T7" fmla="*/ 11 h 231"/>
                <a:gd name="T8" fmla="*/ 453 w 464"/>
                <a:gd name="T9" fmla="*/ 23 h 231"/>
                <a:gd name="T10" fmla="*/ 461 w 464"/>
                <a:gd name="T11" fmla="*/ 39 h 231"/>
                <a:gd name="T12" fmla="*/ 464 w 464"/>
                <a:gd name="T13" fmla="*/ 58 h 231"/>
                <a:gd name="T14" fmla="*/ 464 w 464"/>
                <a:gd name="T15" fmla="*/ 173 h 231"/>
                <a:gd name="T16" fmla="*/ 461 w 464"/>
                <a:gd name="T17" fmla="*/ 191 h 231"/>
                <a:gd name="T18" fmla="*/ 453 w 464"/>
                <a:gd name="T19" fmla="*/ 208 h 231"/>
                <a:gd name="T20" fmla="*/ 441 w 464"/>
                <a:gd name="T21" fmla="*/ 220 h 231"/>
                <a:gd name="T22" fmla="*/ 424 w 464"/>
                <a:gd name="T23" fmla="*/ 228 h 231"/>
                <a:gd name="T24" fmla="*/ 406 w 464"/>
                <a:gd name="T25" fmla="*/ 231 h 231"/>
                <a:gd name="T26" fmla="*/ 58 w 464"/>
                <a:gd name="T27" fmla="*/ 231 h 231"/>
                <a:gd name="T28" fmla="*/ 40 w 464"/>
                <a:gd name="T29" fmla="*/ 228 h 231"/>
                <a:gd name="T30" fmla="*/ 23 w 464"/>
                <a:gd name="T31" fmla="*/ 220 h 231"/>
                <a:gd name="T32" fmla="*/ 11 w 464"/>
                <a:gd name="T33" fmla="*/ 208 h 231"/>
                <a:gd name="T34" fmla="*/ 3 w 464"/>
                <a:gd name="T35" fmla="*/ 191 h 231"/>
                <a:gd name="T36" fmla="*/ 0 w 464"/>
                <a:gd name="T37" fmla="*/ 173 h 231"/>
                <a:gd name="T38" fmla="*/ 0 w 464"/>
                <a:gd name="T39" fmla="*/ 58 h 231"/>
                <a:gd name="T40" fmla="*/ 3 w 464"/>
                <a:gd name="T41" fmla="*/ 39 h 231"/>
                <a:gd name="T42" fmla="*/ 11 w 464"/>
                <a:gd name="T43" fmla="*/ 23 h 231"/>
                <a:gd name="T44" fmla="*/ 23 w 464"/>
                <a:gd name="T45" fmla="*/ 11 h 231"/>
                <a:gd name="T46" fmla="*/ 40 w 464"/>
                <a:gd name="T47" fmla="*/ 2 h 231"/>
                <a:gd name="T48" fmla="*/ 58 w 464"/>
                <a:gd name="T49"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4" h="231">
                  <a:moveTo>
                    <a:pt x="58" y="0"/>
                  </a:moveTo>
                  <a:lnTo>
                    <a:pt x="406" y="0"/>
                  </a:lnTo>
                  <a:lnTo>
                    <a:pt x="424" y="2"/>
                  </a:lnTo>
                  <a:lnTo>
                    <a:pt x="441" y="11"/>
                  </a:lnTo>
                  <a:lnTo>
                    <a:pt x="453" y="23"/>
                  </a:lnTo>
                  <a:lnTo>
                    <a:pt x="461" y="39"/>
                  </a:lnTo>
                  <a:lnTo>
                    <a:pt x="464" y="58"/>
                  </a:lnTo>
                  <a:lnTo>
                    <a:pt x="464" y="173"/>
                  </a:lnTo>
                  <a:lnTo>
                    <a:pt x="461" y="191"/>
                  </a:lnTo>
                  <a:lnTo>
                    <a:pt x="453" y="208"/>
                  </a:lnTo>
                  <a:lnTo>
                    <a:pt x="441" y="220"/>
                  </a:lnTo>
                  <a:lnTo>
                    <a:pt x="424" y="228"/>
                  </a:lnTo>
                  <a:lnTo>
                    <a:pt x="406" y="231"/>
                  </a:lnTo>
                  <a:lnTo>
                    <a:pt x="58" y="231"/>
                  </a:lnTo>
                  <a:lnTo>
                    <a:pt x="40" y="228"/>
                  </a:lnTo>
                  <a:lnTo>
                    <a:pt x="23" y="220"/>
                  </a:lnTo>
                  <a:lnTo>
                    <a:pt x="11" y="208"/>
                  </a:lnTo>
                  <a:lnTo>
                    <a:pt x="3" y="191"/>
                  </a:lnTo>
                  <a:lnTo>
                    <a:pt x="0" y="173"/>
                  </a:lnTo>
                  <a:lnTo>
                    <a:pt x="0" y="58"/>
                  </a:lnTo>
                  <a:lnTo>
                    <a:pt x="3" y="39"/>
                  </a:lnTo>
                  <a:lnTo>
                    <a:pt x="11" y="23"/>
                  </a:lnTo>
                  <a:lnTo>
                    <a:pt x="23" y="11"/>
                  </a:lnTo>
                  <a:lnTo>
                    <a:pt x="40" y="2"/>
                  </a:lnTo>
                  <a:lnTo>
                    <a:pt x="58"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97" name="Freeform 289">
              <a:extLst>
                <a:ext uri="{FF2B5EF4-FFF2-40B4-BE49-F238E27FC236}">
                  <a16:creationId xmlns:a16="http://schemas.microsoft.com/office/drawing/2014/main" id="{598A757F-2539-4C06-80A0-7A1D42C6C5F4}"/>
                </a:ext>
              </a:extLst>
            </p:cNvPr>
            <p:cNvSpPr>
              <a:spLocks/>
            </p:cNvSpPr>
            <p:nvPr/>
          </p:nvSpPr>
          <p:spPr bwMode="auto">
            <a:xfrm>
              <a:off x="4827" y="1462"/>
              <a:ext cx="226" cy="206"/>
            </a:xfrm>
            <a:custGeom>
              <a:avLst/>
              <a:gdLst>
                <a:gd name="T0" fmla="*/ 947 w 2033"/>
                <a:gd name="T1" fmla="*/ 2 h 1856"/>
                <a:gd name="T2" fmla="*/ 976 w 2033"/>
                <a:gd name="T3" fmla="*/ 24 h 1856"/>
                <a:gd name="T4" fmla="*/ 987 w 2033"/>
                <a:gd name="T5" fmla="*/ 58 h 1856"/>
                <a:gd name="T6" fmla="*/ 976 w 2033"/>
                <a:gd name="T7" fmla="*/ 93 h 1856"/>
                <a:gd name="T8" fmla="*/ 947 w 2033"/>
                <a:gd name="T9" fmla="*/ 113 h 1856"/>
                <a:gd name="T10" fmla="*/ 929 w 2033"/>
                <a:gd name="T11" fmla="*/ 290 h 1856"/>
                <a:gd name="T12" fmla="*/ 964 w 2033"/>
                <a:gd name="T13" fmla="*/ 301 h 1856"/>
                <a:gd name="T14" fmla="*/ 984 w 2033"/>
                <a:gd name="T15" fmla="*/ 330 h 1856"/>
                <a:gd name="T16" fmla="*/ 984 w 2033"/>
                <a:gd name="T17" fmla="*/ 366 h 1856"/>
                <a:gd name="T18" fmla="*/ 964 w 2033"/>
                <a:gd name="T19" fmla="*/ 395 h 1856"/>
                <a:gd name="T20" fmla="*/ 929 w 2033"/>
                <a:gd name="T21" fmla="*/ 406 h 1856"/>
                <a:gd name="T22" fmla="*/ 822 w 2033"/>
                <a:gd name="T23" fmla="*/ 416 h 1856"/>
                <a:gd name="T24" fmla="*/ 721 w 2033"/>
                <a:gd name="T25" fmla="*/ 449 h 1856"/>
                <a:gd name="T26" fmla="*/ 628 w 2033"/>
                <a:gd name="T27" fmla="*/ 501 h 1856"/>
                <a:gd name="T28" fmla="*/ 547 w 2033"/>
                <a:gd name="T29" fmla="*/ 571 h 1856"/>
                <a:gd name="T30" fmla="*/ 482 w 2033"/>
                <a:gd name="T31" fmla="*/ 657 h 1856"/>
                <a:gd name="T32" fmla="*/ 437 w 2033"/>
                <a:gd name="T33" fmla="*/ 752 h 1856"/>
                <a:gd name="T34" fmla="*/ 411 w 2033"/>
                <a:gd name="T35" fmla="*/ 855 h 1856"/>
                <a:gd name="T36" fmla="*/ 408 w 2033"/>
                <a:gd name="T37" fmla="*/ 963 h 1856"/>
                <a:gd name="T38" fmla="*/ 428 w 2033"/>
                <a:gd name="T39" fmla="*/ 1076 h 1856"/>
                <a:gd name="T40" fmla="*/ 472 w 2033"/>
                <a:gd name="T41" fmla="*/ 1180 h 1856"/>
                <a:gd name="T42" fmla="*/ 538 w 2033"/>
                <a:gd name="T43" fmla="*/ 1270 h 1856"/>
                <a:gd name="T44" fmla="*/ 622 w 2033"/>
                <a:gd name="T45" fmla="*/ 1344 h 1856"/>
                <a:gd name="T46" fmla="*/ 720 w 2033"/>
                <a:gd name="T47" fmla="*/ 1401 h 1856"/>
                <a:gd name="T48" fmla="*/ 830 w 2033"/>
                <a:gd name="T49" fmla="*/ 1438 h 1856"/>
                <a:gd name="T50" fmla="*/ 949 w 2033"/>
                <a:gd name="T51" fmla="*/ 1450 h 1856"/>
                <a:gd name="T52" fmla="*/ 1993 w 2033"/>
                <a:gd name="T53" fmla="*/ 1453 h 1856"/>
                <a:gd name="T54" fmla="*/ 2022 w 2033"/>
                <a:gd name="T55" fmla="*/ 1475 h 1856"/>
                <a:gd name="T56" fmla="*/ 2033 w 2033"/>
                <a:gd name="T57" fmla="*/ 1508 h 1856"/>
                <a:gd name="T58" fmla="*/ 2022 w 2033"/>
                <a:gd name="T59" fmla="*/ 1542 h 1856"/>
                <a:gd name="T60" fmla="*/ 1993 w 2033"/>
                <a:gd name="T61" fmla="*/ 1564 h 1856"/>
                <a:gd name="T62" fmla="*/ 1567 w 2033"/>
                <a:gd name="T63" fmla="*/ 1567 h 1856"/>
                <a:gd name="T64" fmla="*/ 1565 w 2033"/>
                <a:gd name="T65" fmla="*/ 1714 h 1856"/>
                <a:gd name="T66" fmla="*/ 1544 w 2033"/>
                <a:gd name="T67" fmla="*/ 1771 h 1856"/>
                <a:gd name="T68" fmla="*/ 1506 w 2033"/>
                <a:gd name="T69" fmla="*/ 1816 h 1856"/>
                <a:gd name="T70" fmla="*/ 1455 w 2033"/>
                <a:gd name="T71" fmla="*/ 1846 h 1856"/>
                <a:gd name="T72" fmla="*/ 1394 w 2033"/>
                <a:gd name="T73" fmla="*/ 1856 h 1856"/>
                <a:gd name="T74" fmla="*/ 873 w 2033"/>
                <a:gd name="T75" fmla="*/ 1854 h 1856"/>
                <a:gd name="T76" fmla="*/ 720 w 2033"/>
                <a:gd name="T77" fmla="*/ 1828 h 1856"/>
                <a:gd name="T78" fmla="*/ 575 w 2033"/>
                <a:gd name="T79" fmla="*/ 1781 h 1856"/>
                <a:gd name="T80" fmla="*/ 441 w 2033"/>
                <a:gd name="T81" fmla="*/ 1713 h 1856"/>
                <a:gd name="T82" fmla="*/ 322 w 2033"/>
                <a:gd name="T83" fmla="*/ 1625 h 1856"/>
                <a:gd name="T84" fmla="*/ 217 w 2033"/>
                <a:gd name="T85" fmla="*/ 1521 h 1856"/>
                <a:gd name="T86" fmla="*/ 131 w 2033"/>
                <a:gd name="T87" fmla="*/ 1401 h 1856"/>
                <a:gd name="T88" fmla="*/ 65 w 2033"/>
                <a:gd name="T89" fmla="*/ 1269 h 1856"/>
                <a:gd name="T90" fmla="*/ 20 w 2033"/>
                <a:gd name="T91" fmla="*/ 1125 h 1856"/>
                <a:gd name="T92" fmla="*/ 0 w 2033"/>
                <a:gd name="T93" fmla="*/ 973 h 1856"/>
                <a:gd name="T94" fmla="*/ 6 w 2033"/>
                <a:gd name="T95" fmla="*/ 821 h 1856"/>
                <a:gd name="T96" fmla="*/ 35 w 2033"/>
                <a:gd name="T97" fmla="*/ 675 h 1856"/>
                <a:gd name="T98" fmla="*/ 86 w 2033"/>
                <a:gd name="T99" fmla="*/ 535 h 1856"/>
                <a:gd name="T100" fmla="*/ 160 w 2033"/>
                <a:gd name="T101" fmla="*/ 405 h 1856"/>
                <a:gd name="T102" fmla="*/ 256 w 2033"/>
                <a:gd name="T103" fmla="*/ 287 h 1856"/>
                <a:gd name="T104" fmla="*/ 370 w 2033"/>
                <a:gd name="T105" fmla="*/ 186 h 1856"/>
                <a:gd name="T106" fmla="*/ 496 w 2033"/>
                <a:gd name="T107" fmla="*/ 106 h 1856"/>
                <a:gd name="T108" fmla="*/ 633 w 2033"/>
                <a:gd name="T109" fmla="*/ 48 h 1856"/>
                <a:gd name="T110" fmla="*/ 778 w 2033"/>
                <a:gd name="T111" fmla="*/ 11 h 1856"/>
                <a:gd name="T112" fmla="*/ 929 w 2033"/>
                <a:gd name="T113" fmla="*/ 0 h 1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3" h="1856">
                  <a:moveTo>
                    <a:pt x="929" y="0"/>
                  </a:moveTo>
                  <a:lnTo>
                    <a:pt x="947" y="2"/>
                  </a:lnTo>
                  <a:lnTo>
                    <a:pt x="964" y="11"/>
                  </a:lnTo>
                  <a:lnTo>
                    <a:pt x="976" y="24"/>
                  </a:lnTo>
                  <a:lnTo>
                    <a:pt x="984" y="39"/>
                  </a:lnTo>
                  <a:lnTo>
                    <a:pt x="987" y="58"/>
                  </a:lnTo>
                  <a:lnTo>
                    <a:pt x="984" y="76"/>
                  </a:lnTo>
                  <a:lnTo>
                    <a:pt x="976" y="93"/>
                  </a:lnTo>
                  <a:lnTo>
                    <a:pt x="964" y="105"/>
                  </a:lnTo>
                  <a:lnTo>
                    <a:pt x="947" y="113"/>
                  </a:lnTo>
                  <a:lnTo>
                    <a:pt x="929" y="116"/>
                  </a:lnTo>
                  <a:lnTo>
                    <a:pt x="929" y="290"/>
                  </a:lnTo>
                  <a:lnTo>
                    <a:pt x="947" y="293"/>
                  </a:lnTo>
                  <a:lnTo>
                    <a:pt x="964" y="301"/>
                  </a:lnTo>
                  <a:lnTo>
                    <a:pt x="976" y="314"/>
                  </a:lnTo>
                  <a:lnTo>
                    <a:pt x="984" y="330"/>
                  </a:lnTo>
                  <a:lnTo>
                    <a:pt x="987" y="349"/>
                  </a:lnTo>
                  <a:lnTo>
                    <a:pt x="984" y="366"/>
                  </a:lnTo>
                  <a:lnTo>
                    <a:pt x="976" y="382"/>
                  </a:lnTo>
                  <a:lnTo>
                    <a:pt x="964" y="395"/>
                  </a:lnTo>
                  <a:lnTo>
                    <a:pt x="947" y="403"/>
                  </a:lnTo>
                  <a:lnTo>
                    <a:pt x="929" y="406"/>
                  </a:lnTo>
                  <a:lnTo>
                    <a:pt x="874" y="409"/>
                  </a:lnTo>
                  <a:lnTo>
                    <a:pt x="822" y="416"/>
                  </a:lnTo>
                  <a:lnTo>
                    <a:pt x="770" y="430"/>
                  </a:lnTo>
                  <a:lnTo>
                    <a:pt x="721" y="449"/>
                  </a:lnTo>
                  <a:lnTo>
                    <a:pt x="674" y="472"/>
                  </a:lnTo>
                  <a:lnTo>
                    <a:pt x="628" y="501"/>
                  </a:lnTo>
                  <a:lnTo>
                    <a:pt x="586" y="533"/>
                  </a:lnTo>
                  <a:lnTo>
                    <a:pt x="547" y="571"/>
                  </a:lnTo>
                  <a:lnTo>
                    <a:pt x="512" y="612"/>
                  </a:lnTo>
                  <a:lnTo>
                    <a:pt x="482" y="657"/>
                  </a:lnTo>
                  <a:lnTo>
                    <a:pt x="457" y="703"/>
                  </a:lnTo>
                  <a:lnTo>
                    <a:pt x="437" y="752"/>
                  </a:lnTo>
                  <a:lnTo>
                    <a:pt x="421" y="803"/>
                  </a:lnTo>
                  <a:lnTo>
                    <a:pt x="411" y="855"/>
                  </a:lnTo>
                  <a:lnTo>
                    <a:pt x="407" y="908"/>
                  </a:lnTo>
                  <a:lnTo>
                    <a:pt x="408" y="963"/>
                  </a:lnTo>
                  <a:lnTo>
                    <a:pt x="414" y="1021"/>
                  </a:lnTo>
                  <a:lnTo>
                    <a:pt x="428" y="1076"/>
                  </a:lnTo>
                  <a:lnTo>
                    <a:pt x="447" y="1130"/>
                  </a:lnTo>
                  <a:lnTo>
                    <a:pt x="472" y="1180"/>
                  </a:lnTo>
                  <a:lnTo>
                    <a:pt x="502" y="1226"/>
                  </a:lnTo>
                  <a:lnTo>
                    <a:pt x="538" y="1270"/>
                  </a:lnTo>
                  <a:lnTo>
                    <a:pt x="577" y="1309"/>
                  </a:lnTo>
                  <a:lnTo>
                    <a:pt x="622" y="1344"/>
                  </a:lnTo>
                  <a:lnTo>
                    <a:pt x="668" y="1376"/>
                  </a:lnTo>
                  <a:lnTo>
                    <a:pt x="720" y="1401"/>
                  </a:lnTo>
                  <a:lnTo>
                    <a:pt x="773" y="1422"/>
                  </a:lnTo>
                  <a:lnTo>
                    <a:pt x="830" y="1438"/>
                  </a:lnTo>
                  <a:lnTo>
                    <a:pt x="888" y="1447"/>
                  </a:lnTo>
                  <a:lnTo>
                    <a:pt x="949" y="1450"/>
                  </a:lnTo>
                  <a:lnTo>
                    <a:pt x="1974" y="1450"/>
                  </a:lnTo>
                  <a:lnTo>
                    <a:pt x="1993" y="1453"/>
                  </a:lnTo>
                  <a:lnTo>
                    <a:pt x="2008" y="1461"/>
                  </a:lnTo>
                  <a:lnTo>
                    <a:pt x="2022" y="1475"/>
                  </a:lnTo>
                  <a:lnTo>
                    <a:pt x="2030" y="1490"/>
                  </a:lnTo>
                  <a:lnTo>
                    <a:pt x="2033" y="1508"/>
                  </a:lnTo>
                  <a:lnTo>
                    <a:pt x="2030" y="1527"/>
                  </a:lnTo>
                  <a:lnTo>
                    <a:pt x="2022" y="1542"/>
                  </a:lnTo>
                  <a:lnTo>
                    <a:pt x="2008" y="1556"/>
                  </a:lnTo>
                  <a:lnTo>
                    <a:pt x="1993" y="1564"/>
                  </a:lnTo>
                  <a:lnTo>
                    <a:pt x="1974" y="1567"/>
                  </a:lnTo>
                  <a:lnTo>
                    <a:pt x="1567" y="1567"/>
                  </a:lnTo>
                  <a:lnTo>
                    <a:pt x="1567" y="1683"/>
                  </a:lnTo>
                  <a:lnTo>
                    <a:pt x="1565" y="1714"/>
                  </a:lnTo>
                  <a:lnTo>
                    <a:pt x="1557" y="1743"/>
                  </a:lnTo>
                  <a:lnTo>
                    <a:pt x="1544" y="1771"/>
                  </a:lnTo>
                  <a:lnTo>
                    <a:pt x="1527" y="1795"/>
                  </a:lnTo>
                  <a:lnTo>
                    <a:pt x="1506" y="1816"/>
                  </a:lnTo>
                  <a:lnTo>
                    <a:pt x="1482" y="1833"/>
                  </a:lnTo>
                  <a:lnTo>
                    <a:pt x="1455" y="1846"/>
                  </a:lnTo>
                  <a:lnTo>
                    <a:pt x="1425" y="1854"/>
                  </a:lnTo>
                  <a:lnTo>
                    <a:pt x="1394" y="1856"/>
                  </a:lnTo>
                  <a:lnTo>
                    <a:pt x="954" y="1856"/>
                  </a:lnTo>
                  <a:lnTo>
                    <a:pt x="873" y="1854"/>
                  </a:lnTo>
                  <a:lnTo>
                    <a:pt x="795" y="1844"/>
                  </a:lnTo>
                  <a:lnTo>
                    <a:pt x="720" y="1828"/>
                  </a:lnTo>
                  <a:lnTo>
                    <a:pt x="646" y="1807"/>
                  </a:lnTo>
                  <a:lnTo>
                    <a:pt x="575" y="1781"/>
                  </a:lnTo>
                  <a:lnTo>
                    <a:pt x="507" y="1749"/>
                  </a:lnTo>
                  <a:lnTo>
                    <a:pt x="441" y="1713"/>
                  </a:lnTo>
                  <a:lnTo>
                    <a:pt x="380" y="1672"/>
                  </a:lnTo>
                  <a:lnTo>
                    <a:pt x="322" y="1625"/>
                  </a:lnTo>
                  <a:lnTo>
                    <a:pt x="267" y="1575"/>
                  </a:lnTo>
                  <a:lnTo>
                    <a:pt x="217" y="1521"/>
                  </a:lnTo>
                  <a:lnTo>
                    <a:pt x="172" y="1463"/>
                  </a:lnTo>
                  <a:lnTo>
                    <a:pt x="131" y="1401"/>
                  </a:lnTo>
                  <a:lnTo>
                    <a:pt x="96" y="1337"/>
                  </a:lnTo>
                  <a:lnTo>
                    <a:pt x="65" y="1269"/>
                  </a:lnTo>
                  <a:lnTo>
                    <a:pt x="40" y="1199"/>
                  </a:lnTo>
                  <a:lnTo>
                    <a:pt x="20" y="1125"/>
                  </a:lnTo>
                  <a:lnTo>
                    <a:pt x="8" y="1051"/>
                  </a:lnTo>
                  <a:lnTo>
                    <a:pt x="0" y="973"/>
                  </a:lnTo>
                  <a:lnTo>
                    <a:pt x="0" y="896"/>
                  </a:lnTo>
                  <a:lnTo>
                    <a:pt x="6" y="821"/>
                  </a:lnTo>
                  <a:lnTo>
                    <a:pt x="17" y="747"/>
                  </a:lnTo>
                  <a:lnTo>
                    <a:pt x="35" y="675"/>
                  </a:lnTo>
                  <a:lnTo>
                    <a:pt x="58" y="603"/>
                  </a:lnTo>
                  <a:lnTo>
                    <a:pt x="86" y="535"/>
                  </a:lnTo>
                  <a:lnTo>
                    <a:pt x="120" y="469"/>
                  </a:lnTo>
                  <a:lnTo>
                    <a:pt x="160" y="405"/>
                  </a:lnTo>
                  <a:lnTo>
                    <a:pt x="206" y="345"/>
                  </a:lnTo>
                  <a:lnTo>
                    <a:pt x="256" y="287"/>
                  </a:lnTo>
                  <a:lnTo>
                    <a:pt x="311" y="234"/>
                  </a:lnTo>
                  <a:lnTo>
                    <a:pt x="370" y="186"/>
                  </a:lnTo>
                  <a:lnTo>
                    <a:pt x="431" y="144"/>
                  </a:lnTo>
                  <a:lnTo>
                    <a:pt x="496" y="106"/>
                  </a:lnTo>
                  <a:lnTo>
                    <a:pt x="563" y="74"/>
                  </a:lnTo>
                  <a:lnTo>
                    <a:pt x="633" y="48"/>
                  </a:lnTo>
                  <a:lnTo>
                    <a:pt x="704" y="27"/>
                  </a:lnTo>
                  <a:lnTo>
                    <a:pt x="778" y="11"/>
                  </a:lnTo>
                  <a:lnTo>
                    <a:pt x="852" y="2"/>
                  </a:lnTo>
                  <a:lnTo>
                    <a:pt x="929"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98" name="Freeform 290">
              <a:extLst>
                <a:ext uri="{FF2B5EF4-FFF2-40B4-BE49-F238E27FC236}">
                  <a16:creationId xmlns:a16="http://schemas.microsoft.com/office/drawing/2014/main" id="{3936E51D-1A54-4B68-B286-809B65C4DA09}"/>
                </a:ext>
              </a:extLst>
            </p:cNvPr>
            <p:cNvSpPr>
              <a:spLocks/>
            </p:cNvSpPr>
            <p:nvPr/>
          </p:nvSpPr>
          <p:spPr bwMode="auto">
            <a:xfrm>
              <a:off x="4924" y="1443"/>
              <a:ext cx="90" cy="90"/>
            </a:xfrm>
            <a:custGeom>
              <a:avLst/>
              <a:gdLst>
                <a:gd name="T0" fmla="*/ 407 w 813"/>
                <a:gd name="T1" fmla="*/ 0 h 812"/>
                <a:gd name="T2" fmla="*/ 458 w 813"/>
                <a:gd name="T3" fmla="*/ 3 h 812"/>
                <a:gd name="T4" fmla="*/ 507 w 813"/>
                <a:gd name="T5" fmla="*/ 12 h 812"/>
                <a:gd name="T6" fmla="*/ 554 w 813"/>
                <a:gd name="T7" fmla="*/ 27 h 812"/>
                <a:gd name="T8" fmla="*/ 597 w 813"/>
                <a:gd name="T9" fmla="*/ 47 h 812"/>
                <a:gd name="T10" fmla="*/ 638 w 813"/>
                <a:gd name="T11" fmla="*/ 73 h 812"/>
                <a:gd name="T12" fmla="*/ 676 w 813"/>
                <a:gd name="T13" fmla="*/ 102 h 812"/>
                <a:gd name="T14" fmla="*/ 711 w 813"/>
                <a:gd name="T15" fmla="*/ 136 h 812"/>
                <a:gd name="T16" fmla="*/ 740 w 813"/>
                <a:gd name="T17" fmla="*/ 174 h 812"/>
                <a:gd name="T18" fmla="*/ 765 w 813"/>
                <a:gd name="T19" fmla="*/ 215 h 812"/>
                <a:gd name="T20" fmla="*/ 785 w 813"/>
                <a:gd name="T21" fmla="*/ 259 h 812"/>
                <a:gd name="T22" fmla="*/ 801 w 813"/>
                <a:gd name="T23" fmla="*/ 306 h 812"/>
                <a:gd name="T24" fmla="*/ 810 w 813"/>
                <a:gd name="T25" fmla="*/ 354 h 812"/>
                <a:gd name="T26" fmla="*/ 813 w 813"/>
                <a:gd name="T27" fmla="*/ 406 h 812"/>
                <a:gd name="T28" fmla="*/ 810 w 813"/>
                <a:gd name="T29" fmla="*/ 457 h 812"/>
                <a:gd name="T30" fmla="*/ 801 w 813"/>
                <a:gd name="T31" fmla="*/ 506 h 812"/>
                <a:gd name="T32" fmla="*/ 785 w 813"/>
                <a:gd name="T33" fmla="*/ 553 h 812"/>
                <a:gd name="T34" fmla="*/ 765 w 813"/>
                <a:gd name="T35" fmla="*/ 597 h 812"/>
                <a:gd name="T36" fmla="*/ 740 w 813"/>
                <a:gd name="T37" fmla="*/ 638 h 812"/>
                <a:gd name="T38" fmla="*/ 711 w 813"/>
                <a:gd name="T39" fmla="*/ 676 h 812"/>
                <a:gd name="T40" fmla="*/ 676 w 813"/>
                <a:gd name="T41" fmla="*/ 709 h 812"/>
                <a:gd name="T42" fmla="*/ 638 w 813"/>
                <a:gd name="T43" fmla="*/ 739 h 812"/>
                <a:gd name="T44" fmla="*/ 597 w 813"/>
                <a:gd name="T45" fmla="*/ 764 h 812"/>
                <a:gd name="T46" fmla="*/ 554 w 813"/>
                <a:gd name="T47" fmla="*/ 785 h 812"/>
                <a:gd name="T48" fmla="*/ 507 w 813"/>
                <a:gd name="T49" fmla="*/ 800 h 812"/>
                <a:gd name="T50" fmla="*/ 458 w 813"/>
                <a:gd name="T51" fmla="*/ 808 h 812"/>
                <a:gd name="T52" fmla="*/ 407 w 813"/>
                <a:gd name="T53" fmla="*/ 812 h 812"/>
                <a:gd name="T54" fmla="*/ 355 w 813"/>
                <a:gd name="T55" fmla="*/ 808 h 812"/>
                <a:gd name="T56" fmla="*/ 306 w 813"/>
                <a:gd name="T57" fmla="*/ 800 h 812"/>
                <a:gd name="T58" fmla="*/ 260 w 813"/>
                <a:gd name="T59" fmla="*/ 785 h 812"/>
                <a:gd name="T60" fmla="*/ 215 w 813"/>
                <a:gd name="T61" fmla="*/ 764 h 812"/>
                <a:gd name="T62" fmla="*/ 174 w 813"/>
                <a:gd name="T63" fmla="*/ 739 h 812"/>
                <a:gd name="T64" fmla="*/ 136 w 813"/>
                <a:gd name="T65" fmla="*/ 709 h 812"/>
                <a:gd name="T66" fmla="*/ 103 w 813"/>
                <a:gd name="T67" fmla="*/ 676 h 812"/>
                <a:gd name="T68" fmla="*/ 72 w 813"/>
                <a:gd name="T69" fmla="*/ 638 h 812"/>
                <a:gd name="T70" fmla="*/ 47 w 813"/>
                <a:gd name="T71" fmla="*/ 597 h 812"/>
                <a:gd name="T72" fmla="*/ 27 w 813"/>
                <a:gd name="T73" fmla="*/ 553 h 812"/>
                <a:gd name="T74" fmla="*/ 12 w 813"/>
                <a:gd name="T75" fmla="*/ 506 h 812"/>
                <a:gd name="T76" fmla="*/ 3 w 813"/>
                <a:gd name="T77" fmla="*/ 457 h 812"/>
                <a:gd name="T78" fmla="*/ 0 w 813"/>
                <a:gd name="T79" fmla="*/ 406 h 812"/>
                <a:gd name="T80" fmla="*/ 3 w 813"/>
                <a:gd name="T81" fmla="*/ 354 h 812"/>
                <a:gd name="T82" fmla="*/ 12 w 813"/>
                <a:gd name="T83" fmla="*/ 306 h 812"/>
                <a:gd name="T84" fmla="*/ 27 w 813"/>
                <a:gd name="T85" fmla="*/ 259 h 812"/>
                <a:gd name="T86" fmla="*/ 47 w 813"/>
                <a:gd name="T87" fmla="*/ 215 h 812"/>
                <a:gd name="T88" fmla="*/ 72 w 813"/>
                <a:gd name="T89" fmla="*/ 174 h 812"/>
                <a:gd name="T90" fmla="*/ 103 w 813"/>
                <a:gd name="T91" fmla="*/ 136 h 812"/>
                <a:gd name="T92" fmla="*/ 136 w 813"/>
                <a:gd name="T93" fmla="*/ 102 h 812"/>
                <a:gd name="T94" fmla="*/ 174 w 813"/>
                <a:gd name="T95" fmla="*/ 73 h 812"/>
                <a:gd name="T96" fmla="*/ 215 w 813"/>
                <a:gd name="T97" fmla="*/ 47 h 812"/>
                <a:gd name="T98" fmla="*/ 260 w 813"/>
                <a:gd name="T99" fmla="*/ 27 h 812"/>
                <a:gd name="T100" fmla="*/ 306 w 813"/>
                <a:gd name="T101" fmla="*/ 12 h 812"/>
                <a:gd name="T102" fmla="*/ 355 w 813"/>
                <a:gd name="T103" fmla="*/ 3 h 812"/>
                <a:gd name="T104" fmla="*/ 407 w 813"/>
                <a:gd name="T105" fmla="*/ 0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3" h="812">
                  <a:moveTo>
                    <a:pt x="407" y="0"/>
                  </a:moveTo>
                  <a:lnTo>
                    <a:pt x="458" y="3"/>
                  </a:lnTo>
                  <a:lnTo>
                    <a:pt x="507" y="12"/>
                  </a:lnTo>
                  <a:lnTo>
                    <a:pt x="554" y="27"/>
                  </a:lnTo>
                  <a:lnTo>
                    <a:pt x="597" y="47"/>
                  </a:lnTo>
                  <a:lnTo>
                    <a:pt x="638" y="73"/>
                  </a:lnTo>
                  <a:lnTo>
                    <a:pt x="676" y="102"/>
                  </a:lnTo>
                  <a:lnTo>
                    <a:pt x="711" y="136"/>
                  </a:lnTo>
                  <a:lnTo>
                    <a:pt x="740" y="174"/>
                  </a:lnTo>
                  <a:lnTo>
                    <a:pt x="765" y="215"/>
                  </a:lnTo>
                  <a:lnTo>
                    <a:pt x="785" y="259"/>
                  </a:lnTo>
                  <a:lnTo>
                    <a:pt x="801" y="306"/>
                  </a:lnTo>
                  <a:lnTo>
                    <a:pt x="810" y="354"/>
                  </a:lnTo>
                  <a:lnTo>
                    <a:pt x="813" y="406"/>
                  </a:lnTo>
                  <a:lnTo>
                    <a:pt x="810" y="457"/>
                  </a:lnTo>
                  <a:lnTo>
                    <a:pt x="801" y="506"/>
                  </a:lnTo>
                  <a:lnTo>
                    <a:pt x="785" y="553"/>
                  </a:lnTo>
                  <a:lnTo>
                    <a:pt x="765" y="597"/>
                  </a:lnTo>
                  <a:lnTo>
                    <a:pt x="740" y="638"/>
                  </a:lnTo>
                  <a:lnTo>
                    <a:pt x="711" y="676"/>
                  </a:lnTo>
                  <a:lnTo>
                    <a:pt x="676" y="709"/>
                  </a:lnTo>
                  <a:lnTo>
                    <a:pt x="638" y="739"/>
                  </a:lnTo>
                  <a:lnTo>
                    <a:pt x="597" y="764"/>
                  </a:lnTo>
                  <a:lnTo>
                    <a:pt x="554" y="785"/>
                  </a:lnTo>
                  <a:lnTo>
                    <a:pt x="507" y="800"/>
                  </a:lnTo>
                  <a:lnTo>
                    <a:pt x="458" y="808"/>
                  </a:lnTo>
                  <a:lnTo>
                    <a:pt x="407" y="812"/>
                  </a:lnTo>
                  <a:lnTo>
                    <a:pt x="355" y="808"/>
                  </a:lnTo>
                  <a:lnTo>
                    <a:pt x="306" y="800"/>
                  </a:lnTo>
                  <a:lnTo>
                    <a:pt x="260" y="785"/>
                  </a:lnTo>
                  <a:lnTo>
                    <a:pt x="215" y="764"/>
                  </a:lnTo>
                  <a:lnTo>
                    <a:pt x="174" y="739"/>
                  </a:lnTo>
                  <a:lnTo>
                    <a:pt x="136" y="709"/>
                  </a:lnTo>
                  <a:lnTo>
                    <a:pt x="103" y="676"/>
                  </a:lnTo>
                  <a:lnTo>
                    <a:pt x="72" y="638"/>
                  </a:lnTo>
                  <a:lnTo>
                    <a:pt x="47" y="597"/>
                  </a:lnTo>
                  <a:lnTo>
                    <a:pt x="27" y="553"/>
                  </a:lnTo>
                  <a:lnTo>
                    <a:pt x="12" y="506"/>
                  </a:lnTo>
                  <a:lnTo>
                    <a:pt x="3" y="457"/>
                  </a:lnTo>
                  <a:lnTo>
                    <a:pt x="0" y="406"/>
                  </a:lnTo>
                  <a:lnTo>
                    <a:pt x="3" y="354"/>
                  </a:lnTo>
                  <a:lnTo>
                    <a:pt x="12" y="306"/>
                  </a:lnTo>
                  <a:lnTo>
                    <a:pt x="27" y="259"/>
                  </a:lnTo>
                  <a:lnTo>
                    <a:pt x="47" y="215"/>
                  </a:lnTo>
                  <a:lnTo>
                    <a:pt x="72" y="174"/>
                  </a:lnTo>
                  <a:lnTo>
                    <a:pt x="103" y="136"/>
                  </a:lnTo>
                  <a:lnTo>
                    <a:pt x="136" y="102"/>
                  </a:lnTo>
                  <a:lnTo>
                    <a:pt x="174" y="73"/>
                  </a:lnTo>
                  <a:lnTo>
                    <a:pt x="215" y="47"/>
                  </a:lnTo>
                  <a:lnTo>
                    <a:pt x="260" y="27"/>
                  </a:lnTo>
                  <a:lnTo>
                    <a:pt x="306" y="12"/>
                  </a:lnTo>
                  <a:lnTo>
                    <a:pt x="355" y="3"/>
                  </a:lnTo>
                  <a:lnTo>
                    <a:pt x="407"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499" name="Freeform 291">
              <a:extLst>
                <a:ext uri="{FF2B5EF4-FFF2-40B4-BE49-F238E27FC236}">
                  <a16:creationId xmlns:a16="http://schemas.microsoft.com/office/drawing/2014/main" id="{99347135-92F3-41BA-8B68-CA40358CF7BA}"/>
                </a:ext>
              </a:extLst>
            </p:cNvPr>
            <p:cNvSpPr>
              <a:spLocks/>
            </p:cNvSpPr>
            <p:nvPr/>
          </p:nvSpPr>
          <p:spPr bwMode="auto">
            <a:xfrm>
              <a:off x="4943" y="1462"/>
              <a:ext cx="52" cy="52"/>
            </a:xfrm>
            <a:custGeom>
              <a:avLst/>
              <a:gdLst>
                <a:gd name="T0" fmla="*/ 233 w 464"/>
                <a:gd name="T1" fmla="*/ 0 h 464"/>
                <a:gd name="T2" fmla="*/ 271 w 464"/>
                <a:gd name="T3" fmla="*/ 2 h 464"/>
                <a:gd name="T4" fmla="*/ 306 w 464"/>
                <a:gd name="T5" fmla="*/ 11 h 464"/>
                <a:gd name="T6" fmla="*/ 340 w 464"/>
                <a:gd name="T7" fmla="*/ 26 h 464"/>
                <a:gd name="T8" fmla="*/ 370 w 464"/>
                <a:gd name="T9" fmla="*/ 45 h 464"/>
                <a:gd name="T10" fmla="*/ 396 w 464"/>
                <a:gd name="T11" fmla="*/ 68 h 464"/>
                <a:gd name="T12" fmla="*/ 420 w 464"/>
                <a:gd name="T13" fmla="*/ 95 h 464"/>
                <a:gd name="T14" fmla="*/ 439 w 464"/>
                <a:gd name="T15" fmla="*/ 125 h 464"/>
                <a:gd name="T16" fmla="*/ 453 w 464"/>
                <a:gd name="T17" fmla="*/ 158 h 464"/>
                <a:gd name="T18" fmla="*/ 462 w 464"/>
                <a:gd name="T19" fmla="*/ 194 h 464"/>
                <a:gd name="T20" fmla="*/ 464 w 464"/>
                <a:gd name="T21" fmla="*/ 232 h 464"/>
                <a:gd name="T22" fmla="*/ 462 w 464"/>
                <a:gd name="T23" fmla="*/ 270 h 464"/>
                <a:gd name="T24" fmla="*/ 453 w 464"/>
                <a:gd name="T25" fmla="*/ 305 h 464"/>
                <a:gd name="T26" fmla="*/ 439 w 464"/>
                <a:gd name="T27" fmla="*/ 338 h 464"/>
                <a:gd name="T28" fmla="*/ 420 w 464"/>
                <a:gd name="T29" fmla="*/ 369 h 464"/>
                <a:gd name="T30" fmla="*/ 396 w 464"/>
                <a:gd name="T31" fmla="*/ 396 h 464"/>
                <a:gd name="T32" fmla="*/ 370 w 464"/>
                <a:gd name="T33" fmla="*/ 420 h 464"/>
                <a:gd name="T34" fmla="*/ 340 w 464"/>
                <a:gd name="T35" fmla="*/ 439 h 464"/>
                <a:gd name="T36" fmla="*/ 306 w 464"/>
                <a:gd name="T37" fmla="*/ 452 h 464"/>
                <a:gd name="T38" fmla="*/ 271 w 464"/>
                <a:gd name="T39" fmla="*/ 461 h 464"/>
                <a:gd name="T40" fmla="*/ 233 w 464"/>
                <a:gd name="T41" fmla="*/ 464 h 464"/>
                <a:gd name="T42" fmla="*/ 195 w 464"/>
                <a:gd name="T43" fmla="*/ 461 h 464"/>
                <a:gd name="T44" fmla="*/ 159 w 464"/>
                <a:gd name="T45" fmla="*/ 452 h 464"/>
                <a:gd name="T46" fmla="*/ 126 w 464"/>
                <a:gd name="T47" fmla="*/ 439 h 464"/>
                <a:gd name="T48" fmla="*/ 96 w 464"/>
                <a:gd name="T49" fmla="*/ 420 h 464"/>
                <a:gd name="T50" fmla="*/ 68 w 464"/>
                <a:gd name="T51" fmla="*/ 396 h 464"/>
                <a:gd name="T52" fmla="*/ 44 w 464"/>
                <a:gd name="T53" fmla="*/ 369 h 464"/>
                <a:gd name="T54" fmla="*/ 25 w 464"/>
                <a:gd name="T55" fmla="*/ 338 h 464"/>
                <a:gd name="T56" fmla="*/ 12 w 464"/>
                <a:gd name="T57" fmla="*/ 305 h 464"/>
                <a:gd name="T58" fmla="*/ 3 w 464"/>
                <a:gd name="T59" fmla="*/ 270 h 464"/>
                <a:gd name="T60" fmla="*/ 0 w 464"/>
                <a:gd name="T61" fmla="*/ 232 h 464"/>
                <a:gd name="T62" fmla="*/ 3 w 464"/>
                <a:gd name="T63" fmla="*/ 194 h 464"/>
                <a:gd name="T64" fmla="*/ 12 w 464"/>
                <a:gd name="T65" fmla="*/ 158 h 464"/>
                <a:gd name="T66" fmla="*/ 25 w 464"/>
                <a:gd name="T67" fmla="*/ 125 h 464"/>
                <a:gd name="T68" fmla="*/ 44 w 464"/>
                <a:gd name="T69" fmla="*/ 95 h 464"/>
                <a:gd name="T70" fmla="*/ 68 w 464"/>
                <a:gd name="T71" fmla="*/ 68 h 464"/>
                <a:gd name="T72" fmla="*/ 96 w 464"/>
                <a:gd name="T73" fmla="*/ 45 h 464"/>
                <a:gd name="T74" fmla="*/ 126 w 464"/>
                <a:gd name="T75" fmla="*/ 26 h 464"/>
                <a:gd name="T76" fmla="*/ 159 w 464"/>
                <a:gd name="T77" fmla="*/ 11 h 464"/>
                <a:gd name="T78" fmla="*/ 195 w 464"/>
                <a:gd name="T79" fmla="*/ 2 h 464"/>
                <a:gd name="T80" fmla="*/ 233 w 464"/>
                <a:gd name="T8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4" h="464">
                  <a:moveTo>
                    <a:pt x="233" y="0"/>
                  </a:moveTo>
                  <a:lnTo>
                    <a:pt x="271" y="2"/>
                  </a:lnTo>
                  <a:lnTo>
                    <a:pt x="306" y="11"/>
                  </a:lnTo>
                  <a:lnTo>
                    <a:pt x="340" y="26"/>
                  </a:lnTo>
                  <a:lnTo>
                    <a:pt x="370" y="45"/>
                  </a:lnTo>
                  <a:lnTo>
                    <a:pt x="396" y="68"/>
                  </a:lnTo>
                  <a:lnTo>
                    <a:pt x="420" y="95"/>
                  </a:lnTo>
                  <a:lnTo>
                    <a:pt x="439" y="125"/>
                  </a:lnTo>
                  <a:lnTo>
                    <a:pt x="453" y="158"/>
                  </a:lnTo>
                  <a:lnTo>
                    <a:pt x="462" y="194"/>
                  </a:lnTo>
                  <a:lnTo>
                    <a:pt x="464" y="232"/>
                  </a:lnTo>
                  <a:lnTo>
                    <a:pt x="462" y="270"/>
                  </a:lnTo>
                  <a:lnTo>
                    <a:pt x="453" y="305"/>
                  </a:lnTo>
                  <a:lnTo>
                    <a:pt x="439" y="338"/>
                  </a:lnTo>
                  <a:lnTo>
                    <a:pt x="420" y="369"/>
                  </a:lnTo>
                  <a:lnTo>
                    <a:pt x="396" y="396"/>
                  </a:lnTo>
                  <a:lnTo>
                    <a:pt x="370" y="420"/>
                  </a:lnTo>
                  <a:lnTo>
                    <a:pt x="340" y="439"/>
                  </a:lnTo>
                  <a:lnTo>
                    <a:pt x="306" y="452"/>
                  </a:lnTo>
                  <a:lnTo>
                    <a:pt x="271" y="461"/>
                  </a:lnTo>
                  <a:lnTo>
                    <a:pt x="233" y="464"/>
                  </a:lnTo>
                  <a:lnTo>
                    <a:pt x="195" y="461"/>
                  </a:lnTo>
                  <a:lnTo>
                    <a:pt x="159" y="452"/>
                  </a:lnTo>
                  <a:lnTo>
                    <a:pt x="126" y="439"/>
                  </a:lnTo>
                  <a:lnTo>
                    <a:pt x="96" y="420"/>
                  </a:lnTo>
                  <a:lnTo>
                    <a:pt x="68" y="396"/>
                  </a:lnTo>
                  <a:lnTo>
                    <a:pt x="44" y="369"/>
                  </a:lnTo>
                  <a:lnTo>
                    <a:pt x="25" y="338"/>
                  </a:lnTo>
                  <a:lnTo>
                    <a:pt x="12" y="305"/>
                  </a:lnTo>
                  <a:lnTo>
                    <a:pt x="3" y="270"/>
                  </a:lnTo>
                  <a:lnTo>
                    <a:pt x="0" y="232"/>
                  </a:lnTo>
                  <a:lnTo>
                    <a:pt x="3" y="194"/>
                  </a:lnTo>
                  <a:lnTo>
                    <a:pt x="12" y="158"/>
                  </a:lnTo>
                  <a:lnTo>
                    <a:pt x="25" y="125"/>
                  </a:lnTo>
                  <a:lnTo>
                    <a:pt x="44" y="95"/>
                  </a:lnTo>
                  <a:lnTo>
                    <a:pt x="68" y="68"/>
                  </a:lnTo>
                  <a:lnTo>
                    <a:pt x="96" y="45"/>
                  </a:lnTo>
                  <a:lnTo>
                    <a:pt x="126" y="26"/>
                  </a:lnTo>
                  <a:lnTo>
                    <a:pt x="159" y="11"/>
                  </a:lnTo>
                  <a:lnTo>
                    <a:pt x="195" y="2"/>
                  </a:lnTo>
                  <a:lnTo>
                    <a:pt x="233"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500" name="Group 294">
            <a:extLst>
              <a:ext uri="{FF2B5EF4-FFF2-40B4-BE49-F238E27FC236}">
                <a16:creationId xmlns:a16="http://schemas.microsoft.com/office/drawing/2014/main" id="{5E008ED5-E866-4208-B587-D2C72B2C8C31}"/>
              </a:ext>
            </a:extLst>
          </p:cNvPr>
          <p:cNvGrpSpPr>
            <a:grpSpLocks noChangeAspect="1"/>
          </p:cNvGrpSpPr>
          <p:nvPr/>
        </p:nvGrpSpPr>
        <p:grpSpPr bwMode="auto">
          <a:xfrm>
            <a:off x="8747736" y="2722366"/>
            <a:ext cx="484013" cy="465262"/>
            <a:chOff x="5524" y="1331"/>
            <a:chExt cx="413" cy="397"/>
          </a:xfrm>
        </p:grpSpPr>
        <p:sp>
          <p:nvSpPr>
            <p:cNvPr id="501" name="Freeform 296">
              <a:extLst>
                <a:ext uri="{FF2B5EF4-FFF2-40B4-BE49-F238E27FC236}">
                  <a16:creationId xmlns:a16="http://schemas.microsoft.com/office/drawing/2014/main" id="{3F4B0270-4A94-4FEC-B7CC-2390F60ADC0D}"/>
                </a:ext>
              </a:extLst>
            </p:cNvPr>
            <p:cNvSpPr>
              <a:spLocks/>
            </p:cNvSpPr>
            <p:nvPr/>
          </p:nvSpPr>
          <p:spPr bwMode="auto">
            <a:xfrm>
              <a:off x="5524" y="1431"/>
              <a:ext cx="413" cy="297"/>
            </a:xfrm>
            <a:custGeom>
              <a:avLst/>
              <a:gdLst>
                <a:gd name="T0" fmla="*/ 0 w 3301"/>
                <a:gd name="T1" fmla="*/ 0 h 2374"/>
                <a:gd name="T2" fmla="*/ 3301 w 3301"/>
                <a:gd name="T3" fmla="*/ 0 h 2374"/>
                <a:gd name="T4" fmla="*/ 3301 w 3301"/>
                <a:gd name="T5" fmla="*/ 2116 h 2374"/>
                <a:gd name="T6" fmla="*/ 3298 w 3301"/>
                <a:gd name="T7" fmla="*/ 2154 h 2374"/>
                <a:gd name="T8" fmla="*/ 3290 w 3301"/>
                <a:gd name="T9" fmla="*/ 2190 h 2374"/>
                <a:gd name="T10" fmla="*/ 3277 w 3301"/>
                <a:gd name="T11" fmla="*/ 2225 h 2374"/>
                <a:gd name="T12" fmla="*/ 3259 w 3301"/>
                <a:gd name="T13" fmla="*/ 2256 h 2374"/>
                <a:gd name="T14" fmla="*/ 3238 w 3301"/>
                <a:gd name="T15" fmla="*/ 2285 h 2374"/>
                <a:gd name="T16" fmla="*/ 3212 w 3301"/>
                <a:gd name="T17" fmla="*/ 2310 h 2374"/>
                <a:gd name="T18" fmla="*/ 3183 w 3301"/>
                <a:gd name="T19" fmla="*/ 2332 h 2374"/>
                <a:gd name="T20" fmla="*/ 3152 w 3301"/>
                <a:gd name="T21" fmla="*/ 2350 h 2374"/>
                <a:gd name="T22" fmla="*/ 3118 w 3301"/>
                <a:gd name="T23" fmla="*/ 2363 h 2374"/>
                <a:gd name="T24" fmla="*/ 3081 w 3301"/>
                <a:gd name="T25" fmla="*/ 2371 h 2374"/>
                <a:gd name="T26" fmla="*/ 3043 w 3301"/>
                <a:gd name="T27" fmla="*/ 2374 h 2374"/>
                <a:gd name="T28" fmla="*/ 258 w 3301"/>
                <a:gd name="T29" fmla="*/ 2374 h 2374"/>
                <a:gd name="T30" fmla="*/ 220 w 3301"/>
                <a:gd name="T31" fmla="*/ 2371 h 2374"/>
                <a:gd name="T32" fmla="*/ 183 w 3301"/>
                <a:gd name="T33" fmla="*/ 2363 h 2374"/>
                <a:gd name="T34" fmla="*/ 149 w 3301"/>
                <a:gd name="T35" fmla="*/ 2350 h 2374"/>
                <a:gd name="T36" fmla="*/ 117 w 3301"/>
                <a:gd name="T37" fmla="*/ 2332 h 2374"/>
                <a:gd name="T38" fmla="*/ 89 w 3301"/>
                <a:gd name="T39" fmla="*/ 2310 h 2374"/>
                <a:gd name="T40" fmla="*/ 63 w 3301"/>
                <a:gd name="T41" fmla="*/ 2285 h 2374"/>
                <a:gd name="T42" fmla="*/ 42 w 3301"/>
                <a:gd name="T43" fmla="*/ 2256 h 2374"/>
                <a:gd name="T44" fmla="*/ 24 w 3301"/>
                <a:gd name="T45" fmla="*/ 2225 h 2374"/>
                <a:gd name="T46" fmla="*/ 11 w 3301"/>
                <a:gd name="T47" fmla="*/ 2190 h 2374"/>
                <a:gd name="T48" fmla="*/ 3 w 3301"/>
                <a:gd name="T49" fmla="*/ 2154 h 2374"/>
                <a:gd name="T50" fmla="*/ 0 w 3301"/>
                <a:gd name="T51" fmla="*/ 2116 h 2374"/>
                <a:gd name="T52" fmla="*/ 0 w 3301"/>
                <a:gd name="T53" fmla="*/ 0 h 2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01" h="2374">
                  <a:moveTo>
                    <a:pt x="0" y="0"/>
                  </a:moveTo>
                  <a:lnTo>
                    <a:pt x="3301" y="0"/>
                  </a:lnTo>
                  <a:lnTo>
                    <a:pt x="3301" y="2116"/>
                  </a:lnTo>
                  <a:lnTo>
                    <a:pt x="3298" y="2154"/>
                  </a:lnTo>
                  <a:lnTo>
                    <a:pt x="3290" y="2190"/>
                  </a:lnTo>
                  <a:lnTo>
                    <a:pt x="3277" y="2225"/>
                  </a:lnTo>
                  <a:lnTo>
                    <a:pt x="3259" y="2256"/>
                  </a:lnTo>
                  <a:lnTo>
                    <a:pt x="3238" y="2285"/>
                  </a:lnTo>
                  <a:lnTo>
                    <a:pt x="3212" y="2310"/>
                  </a:lnTo>
                  <a:lnTo>
                    <a:pt x="3183" y="2332"/>
                  </a:lnTo>
                  <a:lnTo>
                    <a:pt x="3152" y="2350"/>
                  </a:lnTo>
                  <a:lnTo>
                    <a:pt x="3118" y="2363"/>
                  </a:lnTo>
                  <a:lnTo>
                    <a:pt x="3081" y="2371"/>
                  </a:lnTo>
                  <a:lnTo>
                    <a:pt x="3043" y="2374"/>
                  </a:lnTo>
                  <a:lnTo>
                    <a:pt x="258" y="2374"/>
                  </a:lnTo>
                  <a:lnTo>
                    <a:pt x="220" y="2371"/>
                  </a:lnTo>
                  <a:lnTo>
                    <a:pt x="183" y="2363"/>
                  </a:lnTo>
                  <a:lnTo>
                    <a:pt x="149" y="2350"/>
                  </a:lnTo>
                  <a:lnTo>
                    <a:pt x="117" y="2332"/>
                  </a:lnTo>
                  <a:lnTo>
                    <a:pt x="89" y="2310"/>
                  </a:lnTo>
                  <a:lnTo>
                    <a:pt x="63" y="2285"/>
                  </a:lnTo>
                  <a:lnTo>
                    <a:pt x="42" y="2256"/>
                  </a:lnTo>
                  <a:lnTo>
                    <a:pt x="24" y="2225"/>
                  </a:lnTo>
                  <a:lnTo>
                    <a:pt x="11" y="2190"/>
                  </a:lnTo>
                  <a:lnTo>
                    <a:pt x="3" y="2154"/>
                  </a:lnTo>
                  <a:lnTo>
                    <a:pt x="0" y="2116"/>
                  </a:lnTo>
                  <a:lnTo>
                    <a:pt x="0"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02" name="Freeform 297">
              <a:extLst>
                <a:ext uri="{FF2B5EF4-FFF2-40B4-BE49-F238E27FC236}">
                  <a16:creationId xmlns:a16="http://schemas.microsoft.com/office/drawing/2014/main" id="{669CB79E-A014-40F7-AD73-9A542B966C6F}"/>
                </a:ext>
              </a:extLst>
            </p:cNvPr>
            <p:cNvSpPr>
              <a:spLocks noEditPoints="1"/>
            </p:cNvSpPr>
            <p:nvPr/>
          </p:nvSpPr>
          <p:spPr bwMode="auto">
            <a:xfrm>
              <a:off x="5524" y="1341"/>
              <a:ext cx="413" cy="90"/>
            </a:xfrm>
            <a:custGeom>
              <a:avLst/>
              <a:gdLst>
                <a:gd name="T0" fmla="*/ 2857 w 3301"/>
                <a:gd name="T1" fmla="*/ 209 h 722"/>
                <a:gd name="T2" fmla="*/ 2801 w 3301"/>
                <a:gd name="T3" fmla="*/ 232 h 722"/>
                <a:gd name="T4" fmla="*/ 2760 w 3301"/>
                <a:gd name="T5" fmla="*/ 275 h 722"/>
                <a:gd name="T6" fmla="*/ 2736 w 3301"/>
                <a:gd name="T7" fmla="*/ 330 h 722"/>
                <a:gd name="T8" fmla="*/ 2736 w 3301"/>
                <a:gd name="T9" fmla="*/ 389 h 722"/>
                <a:gd name="T10" fmla="*/ 2754 w 3301"/>
                <a:gd name="T11" fmla="*/ 439 h 722"/>
                <a:gd name="T12" fmla="*/ 2788 w 3301"/>
                <a:gd name="T13" fmla="*/ 480 h 722"/>
                <a:gd name="T14" fmla="*/ 2834 w 3301"/>
                <a:gd name="T15" fmla="*/ 506 h 722"/>
                <a:gd name="T16" fmla="*/ 2888 w 3301"/>
                <a:gd name="T17" fmla="*/ 516 h 722"/>
                <a:gd name="T18" fmla="*/ 2943 w 3301"/>
                <a:gd name="T19" fmla="*/ 506 h 722"/>
                <a:gd name="T20" fmla="*/ 2988 w 3301"/>
                <a:gd name="T21" fmla="*/ 480 h 722"/>
                <a:gd name="T22" fmla="*/ 3022 w 3301"/>
                <a:gd name="T23" fmla="*/ 439 h 722"/>
                <a:gd name="T24" fmla="*/ 3041 w 3301"/>
                <a:gd name="T25" fmla="*/ 389 h 722"/>
                <a:gd name="T26" fmla="*/ 3041 w 3301"/>
                <a:gd name="T27" fmla="*/ 334 h 722"/>
                <a:gd name="T28" fmla="*/ 3022 w 3301"/>
                <a:gd name="T29" fmla="*/ 283 h 722"/>
                <a:gd name="T30" fmla="*/ 2988 w 3301"/>
                <a:gd name="T31" fmla="*/ 243 h 722"/>
                <a:gd name="T32" fmla="*/ 2943 w 3301"/>
                <a:gd name="T33" fmla="*/ 216 h 722"/>
                <a:gd name="T34" fmla="*/ 2888 w 3301"/>
                <a:gd name="T35" fmla="*/ 206 h 722"/>
                <a:gd name="T36" fmla="*/ 381 w 3301"/>
                <a:gd name="T37" fmla="*/ 209 h 722"/>
                <a:gd name="T38" fmla="*/ 326 w 3301"/>
                <a:gd name="T39" fmla="*/ 232 h 722"/>
                <a:gd name="T40" fmla="*/ 284 w 3301"/>
                <a:gd name="T41" fmla="*/ 275 h 722"/>
                <a:gd name="T42" fmla="*/ 261 w 3301"/>
                <a:gd name="T43" fmla="*/ 330 h 722"/>
                <a:gd name="T44" fmla="*/ 260 w 3301"/>
                <a:gd name="T45" fmla="*/ 389 h 722"/>
                <a:gd name="T46" fmla="*/ 279 w 3301"/>
                <a:gd name="T47" fmla="*/ 439 h 722"/>
                <a:gd name="T48" fmla="*/ 313 w 3301"/>
                <a:gd name="T49" fmla="*/ 480 h 722"/>
                <a:gd name="T50" fmla="*/ 358 w 3301"/>
                <a:gd name="T51" fmla="*/ 506 h 722"/>
                <a:gd name="T52" fmla="*/ 412 w 3301"/>
                <a:gd name="T53" fmla="*/ 516 h 722"/>
                <a:gd name="T54" fmla="*/ 467 w 3301"/>
                <a:gd name="T55" fmla="*/ 506 h 722"/>
                <a:gd name="T56" fmla="*/ 513 w 3301"/>
                <a:gd name="T57" fmla="*/ 480 h 722"/>
                <a:gd name="T58" fmla="*/ 547 w 3301"/>
                <a:gd name="T59" fmla="*/ 439 h 722"/>
                <a:gd name="T60" fmla="*/ 565 w 3301"/>
                <a:gd name="T61" fmla="*/ 389 h 722"/>
                <a:gd name="T62" fmla="*/ 565 w 3301"/>
                <a:gd name="T63" fmla="*/ 334 h 722"/>
                <a:gd name="T64" fmla="*/ 547 w 3301"/>
                <a:gd name="T65" fmla="*/ 283 h 722"/>
                <a:gd name="T66" fmla="*/ 513 w 3301"/>
                <a:gd name="T67" fmla="*/ 243 h 722"/>
                <a:gd name="T68" fmla="*/ 467 w 3301"/>
                <a:gd name="T69" fmla="*/ 216 h 722"/>
                <a:gd name="T70" fmla="*/ 412 w 3301"/>
                <a:gd name="T71" fmla="*/ 206 h 722"/>
                <a:gd name="T72" fmla="*/ 3043 w 3301"/>
                <a:gd name="T73" fmla="*/ 0 h 722"/>
                <a:gd name="T74" fmla="*/ 3118 w 3301"/>
                <a:gd name="T75" fmla="*/ 11 h 722"/>
                <a:gd name="T76" fmla="*/ 3183 w 3301"/>
                <a:gd name="T77" fmla="*/ 41 h 722"/>
                <a:gd name="T78" fmla="*/ 3238 w 3301"/>
                <a:gd name="T79" fmla="*/ 89 h 722"/>
                <a:gd name="T80" fmla="*/ 3277 w 3301"/>
                <a:gd name="T81" fmla="*/ 149 h 722"/>
                <a:gd name="T82" fmla="*/ 3298 w 3301"/>
                <a:gd name="T83" fmla="*/ 219 h 722"/>
                <a:gd name="T84" fmla="*/ 3301 w 3301"/>
                <a:gd name="T85" fmla="*/ 722 h 722"/>
                <a:gd name="T86" fmla="*/ 0 w 3301"/>
                <a:gd name="T87" fmla="*/ 258 h 722"/>
                <a:gd name="T88" fmla="*/ 11 w 3301"/>
                <a:gd name="T89" fmla="*/ 183 h 722"/>
                <a:gd name="T90" fmla="*/ 42 w 3301"/>
                <a:gd name="T91" fmla="*/ 117 h 722"/>
                <a:gd name="T92" fmla="*/ 89 w 3301"/>
                <a:gd name="T93" fmla="*/ 63 h 722"/>
                <a:gd name="T94" fmla="*/ 149 w 3301"/>
                <a:gd name="T95" fmla="*/ 24 h 722"/>
                <a:gd name="T96" fmla="*/ 220 w 3301"/>
                <a:gd name="T97" fmla="*/ 3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01" h="722">
                  <a:moveTo>
                    <a:pt x="2888" y="206"/>
                  </a:moveTo>
                  <a:lnTo>
                    <a:pt x="2857" y="209"/>
                  </a:lnTo>
                  <a:lnTo>
                    <a:pt x="2828" y="218"/>
                  </a:lnTo>
                  <a:lnTo>
                    <a:pt x="2801" y="232"/>
                  </a:lnTo>
                  <a:lnTo>
                    <a:pt x="2778" y="252"/>
                  </a:lnTo>
                  <a:lnTo>
                    <a:pt x="2760" y="275"/>
                  </a:lnTo>
                  <a:lnTo>
                    <a:pt x="2745" y="301"/>
                  </a:lnTo>
                  <a:lnTo>
                    <a:pt x="2736" y="330"/>
                  </a:lnTo>
                  <a:lnTo>
                    <a:pt x="2733" y="361"/>
                  </a:lnTo>
                  <a:lnTo>
                    <a:pt x="2736" y="389"/>
                  </a:lnTo>
                  <a:lnTo>
                    <a:pt x="2743" y="415"/>
                  </a:lnTo>
                  <a:lnTo>
                    <a:pt x="2754" y="439"/>
                  </a:lnTo>
                  <a:lnTo>
                    <a:pt x="2769" y="461"/>
                  </a:lnTo>
                  <a:lnTo>
                    <a:pt x="2788" y="480"/>
                  </a:lnTo>
                  <a:lnTo>
                    <a:pt x="2810" y="495"/>
                  </a:lnTo>
                  <a:lnTo>
                    <a:pt x="2834" y="506"/>
                  </a:lnTo>
                  <a:lnTo>
                    <a:pt x="2860" y="514"/>
                  </a:lnTo>
                  <a:lnTo>
                    <a:pt x="2888" y="516"/>
                  </a:lnTo>
                  <a:lnTo>
                    <a:pt x="2916" y="514"/>
                  </a:lnTo>
                  <a:lnTo>
                    <a:pt x="2943" y="506"/>
                  </a:lnTo>
                  <a:lnTo>
                    <a:pt x="2967" y="495"/>
                  </a:lnTo>
                  <a:lnTo>
                    <a:pt x="2988" y="480"/>
                  </a:lnTo>
                  <a:lnTo>
                    <a:pt x="3007" y="461"/>
                  </a:lnTo>
                  <a:lnTo>
                    <a:pt x="3022" y="439"/>
                  </a:lnTo>
                  <a:lnTo>
                    <a:pt x="3034" y="415"/>
                  </a:lnTo>
                  <a:lnTo>
                    <a:pt x="3041" y="389"/>
                  </a:lnTo>
                  <a:lnTo>
                    <a:pt x="3043" y="361"/>
                  </a:lnTo>
                  <a:lnTo>
                    <a:pt x="3041" y="334"/>
                  </a:lnTo>
                  <a:lnTo>
                    <a:pt x="3034" y="308"/>
                  </a:lnTo>
                  <a:lnTo>
                    <a:pt x="3022" y="283"/>
                  </a:lnTo>
                  <a:lnTo>
                    <a:pt x="3007" y="262"/>
                  </a:lnTo>
                  <a:lnTo>
                    <a:pt x="2988" y="243"/>
                  </a:lnTo>
                  <a:lnTo>
                    <a:pt x="2967" y="227"/>
                  </a:lnTo>
                  <a:lnTo>
                    <a:pt x="2943" y="216"/>
                  </a:lnTo>
                  <a:lnTo>
                    <a:pt x="2916" y="208"/>
                  </a:lnTo>
                  <a:lnTo>
                    <a:pt x="2888" y="206"/>
                  </a:lnTo>
                  <a:close/>
                  <a:moveTo>
                    <a:pt x="412" y="206"/>
                  </a:moveTo>
                  <a:lnTo>
                    <a:pt x="381" y="209"/>
                  </a:lnTo>
                  <a:lnTo>
                    <a:pt x="352" y="218"/>
                  </a:lnTo>
                  <a:lnTo>
                    <a:pt x="326" y="232"/>
                  </a:lnTo>
                  <a:lnTo>
                    <a:pt x="303" y="252"/>
                  </a:lnTo>
                  <a:lnTo>
                    <a:pt x="284" y="275"/>
                  </a:lnTo>
                  <a:lnTo>
                    <a:pt x="270" y="301"/>
                  </a:lnTo>
                  <a:lnTo>
                    <a:pt x="261" y="330"/>
                  </a:lnTo>
                  <a:lnTo>
                    <a:pt x="258" y="361"/>
                  </a:lnTo>
                  <a:lnTo>
                    <a:pt x="260" y="389"/>
                  </a:lnTo>
                  <a:lnTo>
                    <a:pt x="267" y="415"/>
                  </a:lnTo>
                  <a:lnTo>
                    <a:pt x="279" y="439"/>
                  </a:lnTo>
                  <a:lnTo>
                    <a:pt x="294" y="461"/>
                  </a:lnTo>
                  <a:lnTo>
                    <a:pt x="313" y="480"/>
                  </a:lnTo>
                  <a:lnTo>
                    <a:pt x="334" y="495"/>
                  </a:lnTo>
                  <a:lnTo>
                    <a:pt x="358" y="506"/>
                  </a:lnTo>
                  <a:lnTo>
                    <a:pt x="384" y="514"/>
                  </a:lnTo>
                  <a:lnTo>
                    <a:pt x="412" y="516"/>
                  </a:lnTo>
                  <a:lnTo>
                    <a:pt x="441" y="514"/>
                  </a:lnTo>
                  <a:lnTo>
                    <a:pt x="467" y="506"/>
                  </a:lnTo>
                  <a:lnTo>
                    <a:pt x="491" y="495"/>
                  </a:lnTo>
                  <a:lnTo>
                    <a:pt x="513" y="480"/>
                  </a:lnTo>
                  <a:lnTo>
                    <a:pt x="531" y="461"/>
                  </a:lnTo>
                  <a:lnTo>
                    <a:pt x="547" y="439"/>
                  </a:lnTo>
                  <a:lnTo>
                    <a:pt x="558" y="415"/>
                  </a:lnTo>
                  <a:lnTo>
                    <a:pt x="565" y="389"/>
                  </a:lnTo>
                  <a:lnTo>
                    <a:pt x="568" y="361"/>
                  </a:lnTo>
                  <a:lnTo>
                    <a:pt x="565" y="334"/>
                  </a:lnTo>
                  <a:lnTo>
                    <a:pt x="558" y="308"/>
                  </a:lnTo>
                  <a:lnTo>
                    <a:pt x="547" y="283"/>
                  </a:lnTo>
                  <a:lnTo>
                    <a:pt x="531" y="262"/>
                  </a:lnTo>
                  <a:lnTo>
                    <a:pt x="513" y="243"/>
                  </a:lnTo>
                  <a:lnTo>
                    <a:pt x="491" y="227"/>
                  </a:lnTo>
                  <a:lnTo>
                    <a:pt x="467" y="216"/>
                  </a:lnTo>
                  <a:lnTo>
                    <a:pt x="441" y="208"/>
                  </a:lnTo>
                  <a:lnTo>
                    <a:pt x="412" y="206"/>
                  </a:lnTo>
                  <a:close/>
                  <a:moveTo>
                    <a:pt x="258" y="0"/>
                  </a:moveTo>
                  <a:lnTo>
                    <a:pt x="3043" y="0"/>
                  </a:lnTo>
                  <a:lnTo>
                    <a:pt x="3081" y="3"/>
                  </a:lnTo>
                  <a:lnTo>
                    <a:pt x="3118" y="11"/>
                  </a:lnTo>
                  <a:lnTo>
                    <a:pt x="3152" y="24"/>
                  </a:lnTo>
                  <a:lnTo>
                    <a:pt x="3183" y="41"/>
                  </a:lnTo>
                  <a:lnTo>
                    <a:pt x="3212" y="63"/>
                  </a:lnTo>
                  <a:lnTo>
                    <a:pt x="3238" y="89"/>
                  </a:lnTo>
                  <a:lnTo>
                    <a:pt x="3259" y="117"/>
                  </a:lnTo>
                  <a:lnTo>
                    <a:pt x="3277" y="149"/>
                  </a:lnTo>
                  <a:lnTo>
                    <a:pt x="3290" y="183"/>
                  </a:lnTo>
                  <a:lnTo>
                    <a:pt x="3298" y="219"/>
                  </a:lnTo>
                  <a:lnTo>
                    <a:pt x="3301" y="258"/>
                  </a:lnTo>
                  <a:lnTo>
                    <a:pt x="3301" y="722"/>
                  </a:lnTo>
                  <a:lnTo>
                    <a:pt x="0" y="722"/>
                  </a:lnTo>
                  <a:lnTo>
                    <a:pt x="0" y="258"/>
                  </a:lnTo>
                  <a:lnTo>
                    <a:pt x="3" y="219"/>
                  </a:lnTo>
                  <a:lnTo>
                    <a:pt x="11" y="183"/>
                  </a:lnTo>
                  <a:lnTo>
                    <a:pt x="24" y="149"/>
                  </a:lnTo>
                  <a:lnTo>
                    <a:pt x="42" y="117"/>
                  </a:lnTo>
                  <a:lnTo>
                    <a:pt x="63" y="89"/>
                  </a:lnTo>
                  <a:lnTo>
                    <a:pt x="89" y="63"/>
                  </a:lnTo>
                  <a:lnTo>
                    <a:pt x="117" y="41"/>
                  </a:lnTo>
                  <a:lnTo>
                    <a:pt x="149" y="24"/>
                  </a:lnTo>
                  <a:lnTo>
                    <a:pt x="183" y="11"/>
                  </a:lnTo>
                  <a:lnTo>
                    <a:pt x="220" y="3"/>
                  </a:lnTo>
                  <a:lnTo>
                    <a:pt x="258"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03" name="Freeform 298">
              <a:extLst>
                <a:ext uri="{FF2B5EF4-FFF2-40B4-BE49-F238E27FC236}">
                  <a16:creationId xmlns:a16="http://schemas.microsoft.com/office/drawing/2014/main" id="{52866BBD-A1B8-402C-9AF1-869554A574B1}"/>
                </a:ext>
              </a:extLst>
            </p:cNvPr>
            <p:cNvSpPr>
              <a:spLocks/>
            </p:cNvSpPr>
            <p:nvPr/>
          </p:nvSpPr>
          <p:spPr bwMode="auto">
            <a:xfrm>
              <a:off x="5704" y="1489"/>
              <a:ext cx="52" cy="52"/>
            </a:xfrm>
            <a:custGeom>
              <a:avLst/>
              <a:gdLst>
                <a:gd name="T0" fmla="*/ 206 w 412"/>
                <a:gd name="T1" fmla="*/ 0 h 413"/>
                <a:gd name="T2" fmla="*/ 240 w 412"/>
                <a:gd name="T3" fmla="*/ 2 h 413"/>
                <a:gd name="T4" fmla="*/ 271 w 412"/>
                <a:gd name="T5" fmla="*/ 10 h 413"/>
                <a:gd name="T6" fmla="*/ 301 w 412"/>
                <a:gd name="T7" fmla="*/ 23 h 413"/>
                <a:gd name="T8" fmla="*/ 328 w 412"/>
                <a:gd name="T9" fmla="*/ 39 h 413"/>
                <a:gd name="T10" fmla="*/ 352 w 412"/>
                <a:gd name="T11" fmla="*/ 60 h 413"/>
                <a:gd name="T12" fmla="*/ 373 w 412"/>
                <a:gd name="T13" fmla="*/ 84 h 413"/>
                <a:gd name="T14" fmla="*/ 389 w 412"/>
                <a:gd name="T15" fmla="*/ 111 h 413"/>
                <a:gd name="T16" fmla="*/ 402 w 412"/>
                <a:gd name="T17" fmla="*/ 141 h 413"/>
                <a:gd name="T18" fmla="*/ 410 w 412"/>
                <a:gd name="T19" fmla="*/ 172 h 413"/>
                <a:gd name="T20" fmla="*/ 412 w 412"/>
                <a:gd name="T21" fmla="*/ 206 h 413"/>
                <a:gd name="T22" fmla="*/ 410 w 412"/>
                <a:gd name="T23" fmla="*/ 239 h 413"/>
                <a:gd name="T24" fmla="*/ 402 w 412"/>
                <a:gd name="T25" fmla="*/ 271 h 413"/>
                <a:gd name="T26" fmla="*/ 389 w 412"/>
                <a:gd name="T27" fmla="*/ 300 h 413"/>
                <a:gd name="T28" fmla="*/ 373 w 412"/>
                <a:gd name="T29" fmla="*/ 328 h 413"/>
                <a:gd name="T30" fmla="*/ 352 w 412"/>
                <a:gd name="T31" fmla="*/ 352 h 413"/>
                <a:gd name="T32" fmla="*/ 328 w 412"/>
                <a:gd name="T33" fmla="*/ 373 h 413"/>
                <a:gd name="T34" fmla="*/ 301 w 412"/>
                <a:gd name="T35" fmla="*/ 390 h 413"/>
                <a:gd name="T36" fmla="*/ 271 w 412"/>
                <a:gd name="T37" fmla="*/ 402 h 413"/>
                <a:gd name="T38" fmla="*/ 240 w 412"/>
                <a:gd name="T39" fmla="*/ 410 h 413"/>
                <a:gd name="T40" fmla="*/ 206 w 412"/>
                <a:gd name="T41" fmla="*/ 413 h 413"/>
                <a:gd name="T42" fmla="*/ 173 w 412"/>
                <a:gd name="T43" fmla="*/ 410 h 413"/>
                <a:gd name="T44" fmla="*/ 141 w 412"/>
                <a:gd name="T45" fmla="*/ 402 h 413"/>
                <a:gd name="T46" fmla="*/ 112 w 412"/>
                <a:gd name="T47" fmla="*/ 390 h 413"/>
                <a:gd name="T48" fmla="*/ 85 w 412"/>
                <a:gd name="T49" fmla="*/ 373 h 413"/>
                <a:gd name="T50" fmla="*/ 61 w 412"/>
                <a:gd name="T51" fmla="*/ 352 h 413"/>
                <a:gd name="T52" fmla="*/ 40 w 412"/>
                <a:gd name="T53" fmla="*/ 328 h 413"/>
                <a:gd name="T54" fmla="*/ 23 w 412"/>
                <a:gd name="T55" fmla="*/ 300 h 413"/>
                <a:gd name="T56" fmla="*/ 11 w 412"/>
                <a:gd name="T57" fmla="*/ 271 h 413"/>
                <a:gd name="T58" fmla="*/ 3 w 412"/>
                <a:gd name="T59" fmla="*/ 239 h 413"/>
                <a:gd name="T60" fmla="*/ 0 w 412"/>
                <a:gd name="T61" fmla="*/ 206 h 413"/>
                <a:gd name="T62" fmla="*/ 3 w 412"/>
                <a:gd name="T63" fmla="*/ 172 h 413"/>
                <a:gd name="T64" fmla="*/ 11 w 412"/>
                <a:gd name="T65" fmla="*/ 141 h 413"/>
                <a:gd name="T66" fmla="*/ 23 w 412"/>
                <a:gd name="T67" fmla="*/ 111 h 413"/>
                <a:gd name="T68" fmla="*/ 40 w 412"/>
                <a:gd name="T69" fmla="*/ 84 h 413"/>
                <a:gd name="T70" fmla="*/ 61 w 412"/>
                <a:gd name="T71" fmla="*/ 60 h 413"/>
                <a:gd name="T72" fmla="*/ 85 w 412"/>
                <a:gd name="T73" fmla="*/ 39 h 413"/>
                <a:gd name="T74" fmla="*/ 112 w 412"/>
                <a:gd name="T75" fmla="*/ 23 h 413"/>
                <a:gd name="T76" fmla="*/ 141 w 412"/>
                <a:gd name="T77" fmla="*/ 10 h 413"/>
                <a:gd name="T78" fmla="*/ 173 w 412"/>
                <a:gd name="T79" fmla="*/ 2 h 413"/>
                <a:gd name="T80" fmla="*/ 206 w 412"/>
                <a:gd name="T8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413">
                  <a:moveTo>
                    <a:pt x="206" y="0"/>
                  </a:moveTo>
                  <a:lnTo>
                    <a:pt x="240" y="2"/>
                  </a:lnTo>
                  <a:lnTo>
                    <a:pt x="271" y="10"/>
                  </a:lnTo>
                  <a:lnTo>
                    <a:pt x="301" y="23"/>
                  </a:lnTo>
                  <a:lnTo>
                    <a:pt x="328" y="39"/>
                  </a:lnTo>
                  <a:lnTo>
                    <a:pt x="352" y="60"/>
                  </a:lnTo>
                  <a:lnTo>
                    <a:pt x="373" y="84"/>
                  </a:lnTo>
                  <a:lnTo>
                    <a:pt x="389" y="111"/>
                  </a:lnTo>
                  <a:lnTo>
                    <a:pt x="402" y="141"/>
                  </a:lnTo>
                  <a:lnTo>
                    <a:pt x="410" y="172"/>
                  </a:lnTo>
                  <a:lnTo>
                    <a:pt x="412" y="206"/>
                  </a:lnTo>
                  <a:lnTo>
                    <a:pt x="410" y="239"/>
                  </a:lnTo>
                  <a:lnTo>
                    <a:pt x="402" y="271"/>
                  </a:lnTo>
                  <a:lnTo>
                    <a:pt x="389" y="300"/>
                  </a:lnTo>
                  <a:lnTo>
                    <a:pt x="373" y="328"/>
                  </a:lnTo>
                  <a:lnTo>
                    <a:pt x="352" y="352"/>
                  </a:lnTo>
                  <a:lnTo>
                    <a:pt x="328" y="373"/>
                  </a:lnTo>
                  <a:lnTo>
                    <a:pt x="301" y="390"/>
                  </a:lnTo>
                  <a:lnTo>
                    <a:pt x="271" y="402"/>
                  </a:lnTo>
                  <a:lnTo>
                    <a:pt x="240" y="410"/>
                  </a:lnTo>
                  <a:lnTo>
                    <a:pt x="206" y="413"/>
                  </a:lnTo>
                  <a:lnTo>
                    <a:pt x="173" y="410"/>
                  </a:lnTo>
                  <a:lnTo>
                    <a:pt x="141" y="402"/>
                  </a:lnTo>
                  <a:lnTo>
                    <a:pt x="112" y="390"/>
                  </a:lnTo>
                  <a:lnTo>
                    <a:pt x="85" y="373"/>
                  </a:lnTo>
                  <a:lnTo>
                    <a:pt x="61" y="352"/>
                  </a:lnTo>
                  <a:lnTo>
                    <a:pt x="40" y="328"/>
                  </a:lnTo>
                  <a:lnTo>
                    <a:pt x="23" y="300"/>
                  </a:lnTo>
                  <a:lnTo>
                    <a:pt x="11" y="271"/>
                  </a:lnTo>
                  <a:lnTo>
                    <a:pt x="3" y="239"/>
                  </a:lnTo>
                  <a:lnTo>
                    <a:pt x="0" y="206"/>
                  </a:lnTo>
                  <a:lnTo>
                    <a:pt x="3" y="172"/>
                  </a:lnTo>
                  <a:lnTo>
                    <a:pt x="11" y="141"/>
                  </a:lnTo>
                  <a:lnTo>
                    <a:pt x="23" y="111"/>
                  </a:lnTo>
                  <a:lnTo>
                    <a:pt x="40" y="84"/>
                  </a:lnTo>
                  <a:lnTo>
                    <a:pt x="61" y="60"/>
                  </a:lnTo>
                  <a:lnTo>
                    <a:pt x="85" y="39"/>
                  </a:lnTo>
                  <a:lnTo>
                    <a:pt x="112" y="23"/>
                  </a:lnTo>
                  <a:lnTo>
                    <a:pt x="141" y="10"/>
                  </a:lnTo>
                  <a:lnTo>
                    <a:pt x="173" y="2"/>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04" name="Freeform 299">
              <a:extLst>
                <a:ext uri="{FF2B5EF4-FFF2-40B4-BE49-F238E27FC236}">
                  <a16:creationId xmlns:a16="http://schemas.microsoft.com/office/drawing/2014/main" id="{A0CD2BFD-4DA3-4EFB-A2BC-D0C3EBAF037D}"/>
                </a:ext>
              </a:extLst>
            </p:cNvPr>
            <p:cNvSpPr>
              <a:spLocks/>
            </p:cNvSpPr>
            <p:nvPr/>
          </p:nvSpPr>
          <p:spPr bwMode="auto">
            <a:xfrm>
              <a:off x="5640" y="1489"/>
              <a:ext cx="52" cy="52"/>
            </a:xfrm>
            <a:custGeom>
              <a:avLst/>
              <a:gdLst>
                <a:gd name="T0" fmla="*/ 206 w 413"/>
                <a:gd name="T1" fmla="*/ 0 h 413"/>
                <a:gd name="T2" fmla="*/ 240 w 413"/>
                <a:gd name="T3" fmla="*/ 2 h 413"/>
                <a:gd name="T4" fmla="*/ 271 w 413"/>
                <a:gd name="T5" fmla="*/ 10 h 413"/>
                <a:gd name="T6" fmla="*/ 301 w 413"/>
                <a:gd name="T7" fmla="*/ 23 h 413"/>
                <a:gd name="T8" fmla="*/ 329 w 413"/>
                <a:gd name="T9" fmla="*/ 39 h 413"/>
                <a:gd name="T10" fmla="*/ 353 w 413"/>
                <a:gd name="T11" fmla="*/ 60 h 413"/>
                <a:gd name="T12" fmla="*/ 374 w 413"/>
                <a:gd name="T13" fmla="*/ 84 h 413"/>
                <a:gd name="T14" fmla="*/ 390 w 413"/>
                <a:gd name="T15" fmla="*/ 111 h 413"/>
                <a:gd name="T16" fmla="*/ 403 w 413"/>
                <a:gd name="T17" fmla="*/ 141 h 413"/>
                <a:gd name="T18" fmla="*/ 411 w 413"/>
                <a:gd name="T19" fmla="*/ 172 h 413"/>
                <a:gd name="T20" fmla="*/ 413 w 413"/>
                <a:gd name="T21" fmla="*/ 206 h 413"/>
                <a:gd name="T22" fmla="*/ 411 w 413"/>
                <a:gd name="T23" fmla="*/ 239 h 413"/>
                <a:gd name="T24" fmla="*/ 403 w 413"/>
                <a:gd name="T25" fmla="*/ 271 h 413"/>
                <a:gd name="T26" fmla="*/ 390 w 413"/>
                <a:gd name="T27" fmla="*/ 300 h 413"/>
                <a:gd name="T28" fmla="*/ 374 w 413"/>
                <a:gd name="T29" fmla="*/ 328 h 413"/>
                <a:gd name="T30" fmla="*/ 353 w 413"/>
                <a:gd name="T31" fmla="*/ 352 h 413"/>
                <a:gd name="T32" fmla="*/ 329 w 413"/>
                <a:gd name="T33" fmla="*/ 373 h 413"/>
                <a:gd name="T34" fmla="*/ 301 w 413"/>
                <a:gd name="T35" fmla="*/ 390 h 413"/>
                <a:gd name="T36" fmla="*/ 271 w 413"/>
                <a:gd name="T37" fmla="*/ 402 h 413"/>
                <a:gd name="T38" fmla="*/ 240 w 413"/>
                <a:gd name="T39" fmla="*/ 410 h 413"/>
                <a:gd name="T40" fmla="*/ 206 w 413"/>
                <a:gd name="T41" fmla="*/ 413 h 413"/>
                <a:gd name="T42" fmla="*/ 173 w 413"/>
                <a:gd name="T43" fmla="*/ 410 h 413"/>
                <a:gd name="T44" fmla="*/ 141 w 413"/>
                <a:gd name="T45" fmla="*/ 402 h 413"/>
                <a:gd name="T46" fmla="*/ 112 w 413"/>
                <a:gd name="T47" fmla="*/ 390 h 413"/>
                <a:gd name="T48" fmla="*/ 85 w 413"/>
                <a:gd name="T49" fmla="*/ 373 h 413"/>
                <a:gd name="T50" fmla="*/ 61 w 413"/>
                <a:gd name="T51" fmla="*/ 352 h 413"/>
                <a:gd name="T52" fmla="*/ 40 w 413"/>
                <a:gd name="T53" fmla="*/ 328 h 413"/>
                <a:gd name="T54" fmla="*/ 23 w 413"/>
                <a:gd name="T55" fmla="*/ 300 h 413"/>
                <a:gd name="T56" fmla="*/ 11 w 413"/>
                <a:gd name="T57" fmla="*/ 271 h 413"/>
                <a:gd name="T58" fmla="*/ 3 w 413"/>
                <a:gd name="T59" fmla="*/ 239 h 413"/>
                <a:gd name="T60" fmla="*/ 0 w 413"/>
                <a:gd name="T61" fmla="*/ 206 h 413"/>
                <a:gd name="T62" fmla="*/ 3 w 413"/>
                <a:gd name="T63" fmla="*/ 172 h 413"/>
                <a:gd name="T64" fmla="*/ 11 w 413"/>
                <a:gd name="T65" fmla="*/ 141 h 413"/>
                <a:gd name="T66" fmla="*/ 23 w 413"/>
                <a:gd name="T67" fmla="*/ 111 h 413"/>
                <a:gd name="T68" fmla="*/ 40 w 413"/>
                <a:gd name="T69" fmla="*/ 84 h 413"/>
                <a:gd name="T70" fmla="*/ 61 w 413"/>
                <a:gd name="T71" fmla="*/ 60 h 413"/>
                <a:gd name="T72" fmla="*/ 85 w 413"/>
                <a:gd name="T73" fmla="*/ 39 h 413"/>
                <a:gd name="T74" fmla="*/ 112 w 413"/>
                <a:gd name="T75" fmla="*/ 23 h 413"/>
                <a:gd name="T76" fmla="*/ 141 w 413"/>
                <a:gd name="T77" fmla="*/ 10 h 413"/>
                <a:gd name="T78" fmla="*/ 173 w 413"/>
                <a:gd name="T79" fmla="*/ 2 h 413"/>
                <a:gd name="T80" fmla="*/ 206 w 413"/>
                <a:gd name="T8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3" h="413">
                  <a:moveTo>
                    <a:pt x="206" y="0"/>
                  </a:moveTo>
                  <a:lnTo>
                    <a:pt x="240" y="2"/>
                  </a:lnTo>
                  <a:lnTo>
                    <a:pt x="271" y="10"/>
                  </a:lnTo>
                  <a:lnTo>
                    <a:pt x="301" y="23"/>
                  </a:lnTo>
                  <a:lnTo>
                    <a:pt x="329" y="39"/>
                  </a:lnTo>
                  <a:lnTo>
                    <a:pt x="353" y="60"/>
                  </a:lnTo>
                  <a:lnTo>
                    <a:pt x="374" y="84"/>
                  </a:lnTo>
                  <a:lnTo>
                    <a:pt x="390" y="111"/>
                  </a:lnTo>
                  <a:lnTo>
                    <a:pt x="403" y="141"/>
                  </a:lnTo>
                  <a:lnTo>
                    <a:pt x="411" y="172"/>
                  </a:lnTo>
                  <a:lnTo>
                    <a:pt x="413" y="206"/>
                  </a:lnTo>
                  <a:lnTo>
                    <a:pt x="411" y="239"/>
                  </a:lnTo>
                  <a:lnTo>
                    <a:pt x="403" y="271"/>
                  </a:lnTo>
                  <a:lnTo>
                    <a:pt x="390" y="300"/>
                  </a:lnTo>
                  <a:lnTo>
                    <a:pt x="374" y="328"/>
                  </a:lnTo>
                  <a:lnTo>
                    <a:pt x="353" y="352"/>
                  </a:lnTo>
                  <a:lnTo>
                    <a:pt x="329" y="373"/>
                  </a:lnTo>
                  <a:lnTo>
                    <a:pt x="301" y="390"/>
                  </a:lnTo>
                  <a:lnTo>
                    <a:pt x="271" y="402"/>
                  </a:lnTo>
                  <a:lnTo>
                    <a:pt x="240" y="410"/>
                  </a:lnTo>
                  <a:lnTo>
                    <a:pt x="206" y="413"/>
                  </a:lnTo>
                  <a:lnTo>
                    <a:pt x="173" y="410"/>
                  </a:lnTo>
                  <a:lnTo>
                    <a:pt x="141" y="402"/>
                  </a:lnTo>
                  <a:lnTo>
                    <a:pt x="112" y="390"/>
                  </a:lnTo>
                  <a:lnTo>
                    <a:pt x="85" y="373"/>
                  </a:lnTo>
                  <a:lnTo>
                    <a:pt x="61" y="352"/>
                  </a:lnTo>
                  <a:lnTo>
                    <a:pt x="40" y="328"/>
                  </a:lnTo>
                  <a:lnTo>
                    <a:pt x="23" y="300"/>
                  </a:lnTo>
                  <a:lnTo>
                    <a:pt x="11" y="271"/>
                  </a:lnTo>
                  <a:lnTo>
                    <a:pt x="3" y="239"/>
                  </a:lnTo>
                  <a:lnTo>
                    <a:pt x="0" y="206"/>
                  </a:lnTo>
                  <a:lnTo>
                    <a:pt x="3" y="172"/>
                  </a:lnTo>
                  <a:lnTo>
                    <a:pt x="11" y="141"/>
                  </a:lnTo>
                  <a:lnTo>
                    <a:pt x="23" y="111"/>
                  </a:lnTo>
                  <a:lnTo>
                    <a:pt x="40" y="84"/>
                  </a:lnTo>
                  <a:lnTo>
                    <a:pt x="61" y="60"/>
                  </a:lnTo>
                  <a:lnTo>
                    <a:pt x="85" y="39"/>
                  </a:lnTo>
                  <a:lnTo>
                    <a:pt x="112" y="23"/>
                  </a:lnTo>
                  <a:lnTo>
                    <a:pt x="141" y="10"/>
                  </a:lnTo>
                  <a:lnTo>
                    <a:pt x="173" y="2"/>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05" name="Freeform 300">
              <a:extLst>
                <a:ext uri="{FF2B5EF4-FFF2-40B4-BE49-F238E27FC236}">
                  <a16:creationId xmlns:a16="http://schemas.microsoft.com/office/drawing/2014/main" id="{CE7988C1-160F-491E-8B24-2CDAEDF2BDD3}"/>
                </a:ext>
              </a:extLst>
            </p:cNvPr>
            <p:cNvSpPr>
              <a:spLocks/>
            </p:cNvSpPr>
            <p:nvPr/>
          </p:nvSpPr>
          <p:spPr bwMode="auto">
            <a:xfrm>
              <a:off x="5576" y="1489"/>
              <a:ext cx="51" cy="52"/>
            </a:xfrm>
            <a:custGeom>
              <a:avLst/>
              <a:gdLst>
                <a:gd name="T0" fmla="*/ 207 w 413"/>
                <a:gd name="T1" fmla="*/ 0 h 413"/>
                <a:gd name="T2" fmla="*/ 241 w 413"/>
                <a:gd name="T3" fmla="*/ 2 h 413"/>
                <a:gd name="T4" fmla="*/ 272 w 413"/>
                <a:gd name="T5" fmla="*/ 10 h 413"/>
                <a:gd name="T6" fmla="*/ 302 w 413"/>
                <a:gd name="T7" fmla="*/ 23 h 413"/>
                <a:gd name="T8" fmla="*/ 329 w 413"/>
                <a:gd name="T9" fmla="*/ 39 h 413"/>
                <a:gd name="T10" fmla="*/ 353 w 413"/>
                <a:gd name="T11" fmla="*/ 60 h 413"/>
                <a:gd name="T12" fmla="*/ 373 w 413"/>
                <a:gd name="T13" fmla="*/ 84 h 413"/>
                <a:gd name="T14" fmla="*/ 390 w 413"/>
                <a:gd name="T15" fmla="*/ 111 h 413"/>
                <a:gd name="T16" fmla="*/ 403 w 413"/>
                <a:gd name="T17" fmla="*/ 141 h 413"/>
                <a:gd name="T18" fmla="*/ 410 w 413"/>
                <a:gd name="T19" fmla="*/ 172 h 413"/>
                <a:gd name="T20" fmla="*/ 413 w 413"/>
                <a:gd name="T21" fmla="*/ 206 h 413"/>
                <a:gd name="T22" fmla="*/ 410 w 413"/>
                <a:gd name="T23" fmla="*/ 239 h 413"/>
                <a:gd name="T24" fmla="*/ 403 w 413"/>
                <a:gd name="T25" fmla="*/ 271 h 413"/>
                <a:gd name="T26" fmla="*/ 390 w 413"/>
                <a:gd name="T27" fmla="*/ 300 h 413"/>
                <a:gd name="T28" fmla="*/ 373 w 413"/>
                <a:gd name="T29" fmla="*/ 328 h 413"/>
                <a:gd name="T30" fmla="*/ 353 w 413"/>
                <a:gd name="T31" fmla="*/ 352 h 413"/>
                <a:gd name="T32" fmla="*/ 329 w 413"/>
                <a:gd name="T33" fmla="*/ 373 h 413"/>
                <a:gd name="T34" fmla="*/ 302 w 413"/>
                <a:gd name="T35" fmla="*/ 390 h 413"/>
                <a:gd name="T36" fmla="*/ 272 w 413"/>
                <a:gd name="T37" fmla="*/ 402 h 413"/>
                <a:gd name="T38" fmla="*/ 241 w 413"/>
                <a:gd name="T39" fmla="*/ 410 h 413"/>
                <a:gd name="T40" fmla="*/ 207 w 413"/>
                <a:gd name="T41" fmla="*/ 413 h 413"/>
                <a:gd name="T42" fmla="*/ 174 w 413"/>
                <a:gd name="T43" fmla="*/ 410 h 413"/>
                <a:gd name="T44" fmla="*/ 142 w 413"/>
                <a:gd name="T45" fmla="*/ 402 h 413"/>
                <a:gd name="T46" fmla="*/ 113 w 413"/>
                <a:gd name="T47" fmla="*/ 390 h 413"/>
                <a:gd name="T48" fmla="*/ 86 w 413"/>
                <a:gd name="T49" fmla="*/ 373 h 413"/>
                <a:gd name="T50" fmla="*/ 62 w 413"/>
                <a:gd name="T51" fmla="*/ 352 h 413"/>
                <a:gd name="T52" fmla="*/ 41 w 413"/>
                <a:gd name="T53" fmla="*/ 328 h 413"/>
                <a:gd name="T54" fmla="*/ 24 w 413"/>
                <a:gd name="T55" fmla="*/ 300 h 413"/>
                <a:gd name="T56" fmla="*/ 12 w 413"/>
                <a:gd name="T57" fmla="*/ 271 h 413"/>
                <a:gd name="T58" fmla="*/ 4 w 413"/>
                <a:gd name="T59" fmla="*/ 239 h 413"/>
                <a:gd name="T60" fmla="*/ 0 w 413"/>
                <a:gd name="T61" fmla="*/ 206 h 413"/>
                <a:gd name="T62" fmla="*/ 4 w 413"/>
                <a:gd name="T63" fmla="*/ 172 h 413"/>
                <a:gd name="T64" fmla="*/ 12 w 413"/>
                <a:gd name="T65" fmla="*/ 141 h 413"/>
                <a:gd name="T66" fmla="*/ 24 w 413"/>
                <a:gd name="T67" fmla="*/ 111 h 413"/>
                <a:gd name="T68" fmla="*/ 41 w 413"/>
                <a:gd name="T69" fmla="*/ 84 h 413"/>
                <a:gd name="T70" fmla="*/ 62 w 413"/>
                <a:gd name="T71" fmla="*/ 60 h 413"/>
                <a:gd name="T72" fmla="*/ 86 w 413"/>
                <a:gd name="T73" fmla="*/ 39 h 413"/>
                <a:gd name="T74" fmla="*/ 113 w 413"/>
                <a:gd name="T75" fmla="*/ 23 h 413"/>
                <a:gd name="T76" fmla="*/ 142 w 413"/>
                <a:gd name="T77" fmla="*/ 10 h 413"/>
                <a:gd name="T78" fmla="*/ 174 w 413"/>
                <a:gd name="T79" fmla="*/ 2 h 413"/>
                <a:gd name="T80" fmla="*/ 207 w 413"/>
                <a:gd name="T8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3" h="413">
                  <a:moveTo>
                    <a:pt x="207" y="0"/>
                  </a:moveTo>
                  <a:lnTo>
                    <a:pt x="241" y="2"/>
                  </a:lnTo>
                  <a:lnTo>
                    <a:pt x="272" y="10"/>
                  </a:lnTo>
                  <a:lnTo>
                    <a:pt x="302" y="23"/>
                  </a:lnTo>
                  <a:lnTo>
                    <a:pt x="329" y="39"/>
                  </a:lnTo>
                  <a:lnTo>
                    <a:pt x="353" y="60"/>
                  </a:lnTo>
                  <a:lnTo>
                    <a:pt x="373" y="84"/>
                  </a:lnTo>
                  <a:lnTo>
                    <a:pt x="390" y="111"/>
                  </a:lnTo>
                  <a:lnTo>
                    <a:pt x="403" y="141"/>
                  </a:lnTo>
                  <a:lnTo>
                    <a:pt x="410" y="172"/>
                  </a:lnTo>
                  <a:lnTo>
                    <a:pt x="413" y="206"/>
                  </a:lnTo>
                  <a:lnTo>
                    <a:pt x="410" y="239"/>
                  </a:lnTo>
                  <a:lnTo>
                    <a:pt x="403" y="271"/>
                  </a:lnTo>
                  <a:lnTo>
                    <a:pt x="390" y="300"/>
                  </a:lnTo>
                  <a:lnTo>
                    <a:pt x="373" y="328"/>
                  </a:lnTo>
                  <a:lnTo>
                    <a:pt x="353" y="352"/>
                  </a:lnTo>
                  <a:lnTo>
                    <a:pt x="329" y="373"/>
                  </a:lnTo>
                  <a:lnTo>
                    <a:pt x="302" y="390"/>
                  </a:lnTo>
                  <a:lnTo>
                    <a:pt x="272" y="402"/>
                  </a:lnTo>
                  <a:lnTo>
                    <a:pt x="241" y="410"/>
                  </a:lnTo>
                  <a:lnTo>
                    <a:pt x="207" y="413"/>
                  </a:lnTo>
                  <a:lnTo>
                    <a:pt x="174" y="410"/>
                  </a:lnTo>
                  <a:lnTo>
                    <a:pt x="142" y="402"/>
                  </a:lnTo>
                  <a:lnTo>
                    <a:pt x="113" y="390"/>
                  </a:lnTo>
                  <a:lnTo>
                    <a:pt x="86" y="373"/>
                  </a:lnTo>
                  <a:lnTo>
                    <a:pt x="62" y="352"/>
                  </a:lnTo>
                  <a:lnTo>
                    <a:pt x="41" y="328"/>
                  </a:lnTo>
                  <a:lnTo>
                    <a:pt x="24" y="300"/>
                  </a:lnTo>
                  <a:lnTo>
                    <a:pt x="12" y="271"/>
                  </a:lnTo>
                  <a:lnTo>
                    <a:pt x="4" y="239"/>
                  </a:lnTo>
                  <a:lnTo>
                    <a:pt x="0" y="206"/>
                  </a:lnTo>
                  <a:lnTo>
                    <a:pt x="4" y="172"/>
                  </a:lnTo>
                  <a:lnTo>
                    <a:pt x="12" y="141"/>
                  </a:lnTo>
                  <a:lnTo>
                    <a:pt x="24" y="111"/>
                  </a:lnTo>
                  <a:lnTo>
                    <a:pt x="41" y="84"/>
                  </a:lnTo>
                  <a:lnTo>
                    <a:pt x="62" y="60"/>
                  </a:lnTo>
                  <a:lnTo>
                    <a:pt x="86" y="39"/>
                  </a:lnTo>
                  <a:lnTo>
                    <a:pt x="113" y="23"/>
                  </a:lnTo>
                  <a:lnTo>
                    <a:pt x="142" y="10"/>
                  </a:lnTo>
                  <a:lnTo>
                    <a:pt x="174" y="2"/>
                  </a:lnTo>
                  <a:lnTo>
                    <a:pt x="207"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06" name="Freeform 301">
              <a:extLst>
                <a:ext uri="{FF2B5EF4-FFF2-40B4-BE49-F238E27FC236}">
                  <a16:creationId xmlns:a16="http://schemas.microsoft.com/office/drawing/2014/main" id="{CBAF089D-0B01-4532-969B-D5893E1E08CA}"/>
                </a:ext>
              </a:extLst>
            </p:cNvPr>
            <p:cNvSpPr>
              <a:spLocks/>
            </p:cNvSpPr>
            <p:nvPr/>
          </p:nvSpPr>
          <p:spPr bwMode="auto">
            <a:xfrm>
              <a:off x="5769" y="1489"/>
              <a:ext cx="52" cy="52"/>
            </a:xfrm>
            <a:custGeom>
              <a:avLst/>
              <a:gdLst>
                <a:gd name="T0" fmla="*/ 208 w 414"/>
                <a:gd name="T1" fmla="*/ 0 h 413"/>
                <a:gd name="T2" fmla="*/ 241 w 414"/>
                <a:gd name="T3" fmla="*/ 2 h 413"/>
                <a:gd name="T4" fmla="*/ 273 w 414"/>
                <a:gd name="T5" fmla="*/ 10 h 413"/>
                <a:gd name="T6" fmla="*/ 302 w 414"/>
                <a:gd name="T7" fmla="*/ 23 h 413"/>
                <a:gd name="T8" fmla="*/ 329 w 414"/>
                <a:gd name="T9" fmla="*/ 39 h 413"/>
                <a:gd name="T10" fmla="*/ 353 w 414"/>
                <a:gd name="T11" fmla="*/ 60 h 413"/>
                <a:gd name="T12" fmla="*/ 374 w 414"/>
                <a:gd name="T13" fmla="*/ 84 h 413"/>
                <a:gd name="T14" fmla="*/ 391 w 414"/>
                <a:gd name="T15" fmla="*/ 111 h 413"/>
                <a:gd name="T16" fmla="*/ 403 w 414"/>
                <a:gd name="T17" fmla="*/ 141 h 413"/>
                <a:gd name="T18" fmla="*/ 411 w 414"/>
                <a:gd name="T19" fmla="*/ 172 h 413"/>
                <a:gd name="T20" fmla="*/ 414 w 414"/>
                <a:gd name="T21" fmla="*/ 206 h 413"/>
                <a:gd name="T22" fmla="*/ 411 w 414"/>
                <a:gd name="T23" fmla="*/ 239 h 413"/>
                <a:gd name="T24" fmla="*/ 403 w 414"/>
                <a:gd name="T25" fmla="*/ 271 h 413"/>
                <a:gd name="T26" fmla="*/ 391 w 414"/>
                <a:gd name="T27" fmla="*/ 300 h 413"/>
                <a:gd name="T28" fmla="*/ 374 w 414"/>
                <a:gd name="T29" fmla="*/ 328 h 413"/>
                <a:gd name="T30" fmla="*/ 353 w 414"/>
                <a:gd name="T31" fmla="*/ 352 h 413"/>
                <a:gd name="T32" fmla="*/ 329 w 414"/>
                <a:gd name="T33" fmla="*/ 373 h 413"/>
                <a:gd name="T34" fmla="*/ 302 w 414"/>
                <a:gd name="T35" fmla="*/ 390 h 413"/>
                <a:gd name="T36" fmla="*/ 273 w 414"/>
                <a:gd name="T37" fmla="*/ 402 h 413"/>
                <a:gd name="T38" fmla="*/ 241 w 414"/>
                <a:gd name="T39" fmla="*/ 410 h 413"/>
                <a:gd name="T40" fmla="*/ 208 w 414"/>
                <a:gd name="T41" fmla="*/ 413 h 413"/>
                <a:gd name="T42" fmla="*/ 174 w 414"/>
                <a:gd name="T43" fmla="*/ 410 h 413"/>
                <a:gd name="T44" fmla="*/ 142 w 414"/>
                <a:gd name="T45" fmla="*/ 402 h 413"/>
                <a:gd name="T46" fmla="*/ 113 w 414"/>
                <a:gd name="T47" fmla="*/ 390 h 413"/>
                <a:gd name="T48" fmla="*/ 85 w 414"/>
                <a:gd name="T49" fmla="*/ 373 h 413"/>
                <a:gd name="T50" fmla="*/ 61 w 414"/>
                <a:gd name="T51" fmla="*/ 352 h 413"/>
                <a:gd name="T52" fmla="*/ 40 w 414"/>
                <a:gd name="T53" fmla="*/ 328 h 413"/>
                <a:gd name="T54" fmla="*/ 23 w 414"/>
                <a:gd name="T55" fmla="*/ 300 h 413"/>
                <a:gd name="T56" fmla="*/ 11 w 414"/>
                <a:gd name="T57" fmla="*/ 271 h 413"/>
                <a:gd name="T58" fmla="*/ 3 w 414"/>
                <a:gd name="T59" fmla="*/ 239 h 413"/>
                <a:gd name="T60" fmla="*/ 0 w 414"/>
                <a:gd name="T61" fmla="*/ 206 h 413"/>
                <a:gd name="T62" fmla="*/ 3 w 414"/>
                <a:gd name="T63" fmla="*/ 172 h 413"/>
                <a:gd name="T64" fmla="*/ 11 w 414"/>
                <a:gd name="T65" fmla="*/ 141 h 413"/>
                <a:gd name="T66" fmla="*/ 23 w 414"/>
                <a:gd name="T67" fmla="*/ 111 h 413"/>
                <a:gd name="T68" fmla="*/ 40 w 414"/>
                <a:gd name="T69" fmla="*/ 84 h 413"/>
                <a:gd name="T70" fmla="*/ 61 w 414"/>
                <a:gd name="T71" fmla="*/ 60 h 413"/>
                <a:gd name="T72" fmla="*/ 85 w 414"/>
                <a:gd name="T73" fmla="*/ 39 h 413"/>
                <a:gd name="T74" fmla="*/ 113 w 414"/>
                <a:gd name="T75" fmla="*/ 23 h 413"/>
                <a:gd name="T76" fmla="*/ 142 w 414"/>
                <a:gd name="T77" fmla="*/ 10 h 413"/>
                <a:gd name="T78" fmla="*/ 174 w 414"/>
                <a:gd name="T79" fmla="*/ 2 h 413"/>
                <a:gd name="T80" fmla="*/ 208 w 414"/>
                <a:gd name="T8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4" h="413">
                  <a:moveTo>
                    <a:pt x="208" y="0"/>
                  </a:moveTo>
                  <a:lnTo>
                    <a:pt x="241" y="2"/>
                  </a:lnTo>
                  <a:lnTo>
                    <a:pt x="273" y="10"/>
                  </a:lnTo>
                  <a:lnTo>
                    <a:pt x="302" y="23"/>
                  </a:lnTo>
                  <a:lnTo>
                    <a:pt x="329" y="39"/>
                  </a:lnTo>
                  <a:lnTo>
                    <a:pt x="353" y="60"/>
                  </a:lnTo>
                  <a:lnTo>
                    <a:pt x="374" y="84"/>
                  </a:lnTo>
                  <a:lnTo>
                    <a:pt x="391" y="111"/>
                  </a:lnTo>
                  <a:lnTo>
                    <a:pt x="403" y="141"/>
                  </a:lnTo>
                  <a:lnTo>
                    <a:pt x="411" y="172"/>
                  </a:lnTo>
                  <a:lnTo>
                    <a:pt x="414" y="206"/>
                  </a:lnTo>
                  <a:lnTo>
                    <a:pt x="411" y="239"/>
                  </a:lnTo>
                  <a:lnTo>
                    <a:pt x="403" y="271"/>
                  </a:lnTo>
                  <a:lnTo>
                    <a:pt x="391" y="300"/>
                  </a:lnTo>
                  <a:lnTo>
                    <a:pt x="374" y="328"/>
                  </a:lnTo>
                  <a:lnTo>
                    <a:pt x="353" y="352"/>
                  </a:lnTo>
                  <a:lnTo>
                    <a:pt x="329" y="373"/>
                  </a:lnTo>
                  <a:lnTo>
                    <a:pt x="302" y="390"/>
                  </a:lnTo>
                  <a:lnTo>
                    <a:pt x="273" y="402"/>
                  </a:lnTo>
                  <a:lnTo>
                    <a:pt x="241" y="410"/>
                  </a:lnTo>
                  <a:lnTo>
                    <a:pt x="208" y="413"/>
                  </a:lnTo>
                  <a:lnTo>
                    <a:pt x="174" y="410"/>
                  </a:lnTo>
                  <a:lnTo>
                    <a:pt x="142" y="402"/>
                  </a:lnTo>
                  <a:lnTo>
                    <a:pt x="113" y="390"/>
                  </a:lnTo>
                  <a:lnTo>
                    <a:pt x="85" y="373"/>
                  </a:lnTo>
                  <a:lnTo>
                    <a:pt x="61" y="352"/>
                  </a:lnTo>
                  <a:lnTo>
                    <a:pt x="40" y="328"/>
                  </a:lnTo>
                  <a:lnTo>
                    <a:pt x="23" y="300"/>
                  </a:lnTo>
                  <a:lnTo>
                    <a:pt x="11" y="271"/>
                  </a:lnTo>
                  <a:lnTo>
                    <a:pt x="3" y="239"/>
                  </a:lnTo>
                  <a:lnTo>
                    <a:pt x="0" y="206"/>
                  </a:lnTo>
                  <a:lnTo>
                    <a:pt x="3" y="172"/>
                  </a:lnTo>
                  <a:lnTo>
                    <a:pt x="11" y="141"/>
                  </a:lnTo>
                  <a:lnTo>
                    <a:pt x="23" y="111"/>
                  </a:lnTo>
                  <a:lnTo>
                    <a:pt x="40" y="84"/>
                  </a:lnTo>
                  <a:lnTo>
                    <a:pt x="61" y="60"/>
                  </a:lnTo>
                  <a:lnTo>
                    <a:pt x="85" y="39"/>
                  </a:lnTo>
                  <a:lnTo>
                    <a:pt x="113" y="23"/>
                  </a:lnTo>
                  <a:lnTo>
                    <a:pt x="142" y="10"/>
                  </a:lnTo>
                  <a:lnTo>
                    <a:pt x="174" y="2"/>
                  </a:lnTo>
                  <a:lnTo>
                    <a:pt x="208"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07" name="Freeform 302">
              <a:extLst>
                <a:ext uri="{FF2B5EF4-FFF2-40B4-BE49-F238E27FC236}">
                  <a16:creationId xmlns:a16="http://schemas.microsoft.com/office/drawing/2014/main" id="{5398C65B-C3E1-41B4-87E7-9706042A8EA3}"/>
                </a:ext>
              </a:extLst>
            </p:cNvPr>
            <p:cNvSpPr>
              <a:spLocks/>
            </p:cNvSpPr>
            <p:nvPr/>
          </p:nvSpPr>
          <p:spPr bwMode="auto">
            <a:xfrm>
              <a:off x="5833" y="1489"/>
              <a:ext cx="52" cy="52"/>
            </a:xfrm>
            <a:custGeom>
              <a:avLst/>
              <a:gdLst>
                <a:gd name="T0" fmla="*/ 206 w 412"/>
                <a:gd name="T1" fmla="*/ 0 h 413"/>
                <a:gd name="T2" fmla="*/ 239 w 412"/>
                <a:gd name="T3" fmla="*/ 2 h 413"/>
                <a:gd name="T4" fmla="*/ 271 w 412"/>
                <a:gd name="T5" fmla="*/ 10 h 413"/>
                <a:gd name="T6" fmla="*/ 300 w 412"/>
                <a:gd name="T7" fmla="*/ 23 h 413"/>
                <a:gd name="T8" fmla="*/ 327 w 412"/>
                <a:gd name="T9" fmla="*/ 39 h 413"/>
                <a:gd name="T10" fmla="*/ 351 w 412"/>
                <a:gd name="T11" fmla="*/ 60 h 413"/>
                <a:gd name="T12" fmla="*/ 372 w 412"/>
                <a:gd name="T13" fmla="*/ 84 h 413"/>
                <a:gd name="T14" fmla="*/ 389 w 412"/>
                <a:gd name="T15" fmla="*/ 111 h 413"/>
                <a:gd name="T16" fmla="*/ 401 w 412"/>
                <a:gd name="T17" fmla="*/ 141 h 413"/>
                <a:gd name="T18" fmla="*/ 409 w 412"/>
                <a:gd name="T19" fmla="*/ 172 h 413"/>
                <a:gd name="T20" fmla="*/ 412 w 412"/>
                <a:gd name="T21" fmla="*/ 206 h 413"/>
                <a:gd name="T22" fmla="*/ 409 w 412"/>
                <a:gd name="T23" fmla="*/ 239 h 413"/>
                <a:gd name="T24" fmla="*/ 401 w 412"/>
                <a:gd name="T25" fmla="*/ 271 h 413"/>
                <a:gd name="T26" fmla="*/ 389 w 412"/>
                <a:gd name="T27" fmla="*/ 300 h 413"/>
                <a:gd name="T28" fmla="*/ 372 w 412"/>
                <a:gd name="T29" fmla="*/ 328 h 413"/>
                <a:gd name="T30" fmla="*/ 351 w 412"/>
                <a:gd name="T31" fmla="*/ 352 h 413"/>
                <a:gd name="T32" fmla="*/ 327 w 412"/>
                <a:gd name="T33" fmla="*/ 373 h 413"/>
                <a:gd name="T34" fmla="*/ 300 w 412"/>
                <a:gd name="T35" fmla="*/ 390 h 413"/>
                <a:gd name="T36" fmla="*/ 271 w 412"/>
                <a:gd name="T37" fmla="*/ 402 h 413"/>
                <a:gd name="T38" fmla="*/ 239 w 412"/>
                <a:gd name="T39" fmla="*/ 410 h 413"/>
                <a:gd name="T40" fmla="*/ 206 w 412"/>
                <a:gd name="T41" fmla="*/ 413 h 413"/>
                <a:gd name="T42" fmla="*/ 172 w 412"/>
                <a:gd name="T43" fmla="*/ 410 h 413"/>
                <a:gd name="T44" fmla="*/ 141 w 412"/>
                <a:gd name="T45" fmla="*/ 402 h 413"/>
                <a:gd name="T46" fmla="*/ 111 w 412"/>
                <a:gd name="T47" fmla="*/ 390 h 413"/>
                <a:gd name="T48" fmla="*/ 84 w 412"/>
                <a:gd name="T49" fmla="*/ 373 h 413"/>
                <a:gd name="T50" fmla="*/ 60 w 412"/>
                <a:gd name="T51" fmla="*/ 352 h 413"/>
                <a:gd name="T52" fmla="*/ 39 w 412"/>
                <a:gd name="T53" fmla="*/ 328 h 413"/>
                <a:gd name="T54" fmla="*/ 23 w 412"/>
                <a:gd name="T55" fmla="*/ 300 h 413"/>
                <a:gd name="T56" fmla="*/ 10 w 412"/>
                <a:gd name="T57" fmla="*/ 271 h 413"/>
                <a:gd name="T58" fmla="*/ 2 w 412"/>
                <a:gd name="T59" fmla="*/ 239 h 413"/>
                <a:gd name="T60" fmla="*/ 0 w 412"/>
                <a:gd name="T61" fmla="*/ 206 h 413"/>
                <a:gd name="T62" fmla="*/ 2 w 412"/>
                <a:gd name="T63" fmla="*/ 172 h 413"/>
                <a:gd name="T64" fmla="*/ 10 w 412"/>
                <a:gd name="T65" fmla="*/ 141 h 413"/>
                <a:gd name="T66" fmla="*/ 23 w 412"/>
                <a:gd name="T67" fmla="*/ 111 h 413"/>
                <a:gd name="T68" fmla="*/ 39 w 412"/>
                <a:gd name="T69" fmla="*/ 84 h 413"/>
                <a:gd name="T70" fmla="*/ 60 w 412"/>
                <a:gd name="T71" fmla="*/ 60 h 413"/>
                <a:gd name="T72" fmla="*/ 84 w 412"/>
                <a:gd name="T73" fmla="*/ 39 h 413"/>
                <a:gd name="T74" fmla="*/ 111 w 412"/>
                <a:gd name="T75" fmla="*/ 23 h 413"/>
                <a:gd name="T76" fmla="*/ 141 w 412"/>
                <a:gd name="T77" fmla="*/ 10 h 413"/>
                <a:gd name="T78" fmla="*/ 172 w 412"/>
                <a:gd name="T79" fmla="*/ 2 h 413"/>
                <a:gd name="T80" fmla="*/ 206 w 412"/>
                <a:gd name="T8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413">
                  <a:moveTo>
                    <a:pt x="206" y="0"/>
                  </a:moveTo>
                  <a:lnTo>
                    <a:pt x="239" y="2"/>
                  </a:lnTo>
                  <a:lnTo>
                    <a:pt x="271" y="10"/>
                  </a:lnTo>
                  <a:lnTo>
                    <a:pt x="300" y="23"/>
                  </a:lnTo>
                  <a:lnTo>
                    <a:pt x="327" y="39"/>
                  </a:lnTo>
                  <a:lnTo>
                    <a:pt x="351" y="60"/>
                  </a:lnTo>
                  <a:lnTo>
                    <a:pt x="372" y="84"/>
                  </a:lnTo>
                  <a:lnTo>
                    <a:pt x="389" y="111"/>
                  </a:lnTo>
                  <a:lnTo>
                    <a:pt x="401" y="141"/>
                  </a:lnTo>
                  <a:lnTo>
                    <a:pt x="409" y="172"/>
                  </a:lnTo>
                  <a:lnTo>
                    <a:pt x="412" y="206"/>
                  </a:lnTo>
                  <a:lnTo>
                    <a:pt x="409" y="239"/>
                  </a:lnTo>
                  <a:lnTo>
                    <a:pt x="401" y="271"/>
                  </a:lnTo>
                  <a:lnTo>
                    <a:pt x="389" y="300"/>
                  </a:lnTo>
                  <a:lnTo>
                    <a:pt x="372" y="328"/>
                  </a:lnTo>
                  <a:lnTo>
                    <a:pt x="351" y="352"/>
                  </a:lnTo>
                  <a:lnTo>
                    <a:pt x="327" y="373"/>
                  </a:lnTo>
                  <a:lnTo>
                    <a:pt x="300" y="390"/>
                  </a:lnTo>
                  <a:lnTo>
                    <a:pt x="271" y="402"/>
                  </a:lnTo>
                  <a:lnTo>
                    <a:pt x="239" y="410"/>
                  </a:lnTo>
                  <a:lnTo>
                    <a:pt x="206" y="413"/>
                  </a:lnTo>
                  <a:lnTo>
                    <a:pt x="172" y="410"/>
                  </a:lnTo>
                  <a:lnTo>
                    <a:pt x="141" y="402"/>
                  </a:lnTo>
                  <a:lnTo>
                    <a:pt x="111" y="390"/>
                  </a:lnTo>
                  <a:lnTo>
                    <a:pt x="84" y="373"/>
                  </a:lnTo>
                  <a:lnTo>
                    <a:pt x="60" y="352"/>
                  </a:lnTo>
                  <a:lnTo>
                    <a:pt x="39" y="328"/>
                  </a:lnTo>
                  <a:lnTo>
                    <a:pt x="23" y="300"/>
                  </a:lnTo>
                  <a:lnTo>
                    <a:pt x="10" y="271"/>
                  </a:lnTo>
                  <a:lnTo>
                    <a:pt x="2" y="239"/>
                  </a:lnTo>
                  <a:lnTo>
                    <a:pt x="0" y="206"/>
                  </a:lnTo>
                  <a:lnTo>
                    <a:pt x="2" y="172"/>
                  </a:lnTo>
                  <a:lnTo>
                    <a:pt x="10" y="141"/>
                  </a:lnTo>
                  <a:lnTo>
                    <a:pt x="23" y="111"/>
                  </a:lnTo>
                  <a:lnTo>
                    <a:pt x="39" y="84"/>
                  </a:lnTo>
                  <a:lnTo>
                    <a:pt x="60" y="60"/>
                  </a:lnTo>
                  <a:lnTo>
                    <a:pt x="84" y="39"/>
                  </a:lnTo>
                  <a:lnTo>
                    <a:pt x="111" y="23"/>
                  </a:lnTo>
                  <a:lnTo>
                    <a:pt x="141" y="10"/>
                  </a:lnTo>
                  <a:lnTo>
                    <a:pt x="172" y="2"/>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08" name="Freeform 303">
              <a:extLst>
                <a:ext uri="{FF2B5EF4-FFF2-40B4-BE49-F238E27FC236}">
                  <a16:creationId xmlns:a16="http://schemas.microsoft.com/office/drawing/2014/main" id="{09B89629-3044-48B8-AF2A-55FF0CCE23C0}"/>
                </a:ext>
              </a:extLst>
            </p:cNvPr>
            <p:cNvSpPr>
              <a:spLocks/>
            </p:cNvSpPr>
            <p:nvPr/>
          </p:nvSpPr>
          <p:spPr bwMode="auto">
            <a:xfrm>
              <a:off x="5704" y="1554"/>
              <a:ext cx="52" cy="51"/>
            </a:xfrm>
            <a:custGeom>
              <a:avLst/>
              <a:gdLst>
                <a:gd name="T0" fmla="*/ 206 w 412"/>
                <a:gd name="T1" fmla="*/ 0 h 412"/>
                <a:gd name="T2" fmla="*/ 240 w 412"/>
                <a:gd name="T3" fmla="*/ 2 h 412"/>
                <a:gd name="T4" fmla="*/ 271 w 412"/>
                <a:gd name="T5" fmla="*/ 10 h 412"/>
                <a:gd name="T6" fmla="*/ 301 w 412"/>
                <a:gd name="T7" fmla="*/ 23 h 412"/>
                <a:gd name="T8" fmla="*/ 328 w 412"/>
                <a:gd name="T9" fmla="*/ 40 h 412"/>
                <a:gd name="T10" fmla="*/ 352 w 412"/>
                <a:gd name="T11" fmla="*/ 60 h 412"/>
                <a:gd name="T12" fmla="*/ 373 w 412"/>
                <a:gd name="T13" fmla="*/ 84 h 412"/>
                <a:gd name="T14" fmla="*/ 389 w 412"/>
                <a:gd name="T15" fmla="*/ 111 h 412"/>
                <a:gd name="T16" fmla="*/ 402 w 412"/>
                <a:gd name="T17" fmla="*/ 141 h 412"/>
                <a:gd name="T18" fmla="*/ 410 w 412"/>
                <a:gd name="T19" fmla="*/ 172 h 412"/>
                <a:gd name="T20" fmla="*/ 412 w 412"/>
                <a:gd name="T21" fmla="*/ 206 h 412"/>
                <a:gd name="T22" fmla="*/ 410 w 412"/>
                <a:gd name="T23" fmla="*/ 239 h 412"/>
                <a:gd name="T24" fmla="*/ 402 w 412"/>
                <a:gd name="T25" fmla="*/ 271 h 412"/>
                <a:gd name="T26" fmla="*/ 389 w 412"/>
                <a:gd name="T27" fmla="*/ 300 h 412"/>
                <a:gd name="T28" fmla="*/ 373 w 412"/>
                <a:gd name="T29" fmla="*/ 327 h 412"/>
                <a:gd name="T30" fmla="*/ 352 w 412"/>
                <a:gd name="T31" fmla="*/ 351 h 412"/>
                <a:gd name="T32" fmla="*/ 328 w 412"/>
                <a:gd name="T33" fmla="*/ 372 h 412"/>
                <a:gd name="T34" fmla="*/ 301 w 412"/>
                <a:gd name="T35" fmla="*/ 389 h 412"/>
                <a:gd name="T36" fmla="*/ 271 w 412"/>
                <a:gd name="T37" fmla="*/ 401 h 412"/>
                <a:gd name="T38" fmla="*/ 240 w 412"/>
                <a:gd name="T39" fmla="*/ 409 h 412"/>
                <a:gd name="T40" fmla="*/ 206 w 412"/>
                <a:gd name="T41" fmla="*/ 412 h 412"/>
                <a:gd name="T42" fmla="*/ 173 w 412"/>
                <a:gd name="T43" fmla="*/ 409 h 412"/>
                <a:gd name="T44" fmla="*/ 141 w 412"/>
                <a:gd name="T45" fmla="*/ 401 h 412"/>
                <a:gd name="T46" fmla="*/ 112 w 412"/>
                <a:gd name="T47" fmla="*/ 389 h 412"/>
                <a:gd name="T48" fmla="*/ 85 w 412"/>
                <a:gd name="T49" fmla="*/ 372 h 412"/>
                <a:gd name="T50" fmla="*/ 61 w 412"/>
                <a:gd name="T51" fmla="*/ 351 h 412"/>
                <a:gd name="T52" fmla="*/ 40 w 412"/>
                <a:gd name="T53" fmla="*/ 327 h 412"/>
                <a:gd name="T54" fmla="*/ 23 w 412"/>
                <a:gd name="T55" fmla="*/ 300 h 412"/>
                <a:gd name="T56" fmla="*/ 11 w 412"/>
                <a:gd name="T57" fmla="*/ 271 h 412"/>
                <a:gd name="T58" fmla="*/ 3 w 412"/>
                <a:gd name="T59" fmla="*/ 239 h 412"/>
                <a:gd name="T60" fmla="*/ 0 w 412"/>
                <a:gd name="T61" fmla="*/ 206 h 412"/>
                <a:gd name="T62" fmla="*/ 3 w 412"/>
                <a:gd name="T63" fmla="*/ 172 h 412"/>
                <a:gd name="T64" fmla="*/ 11 w 412"/>
                <a:gd name="T65" fmla="*/ 141 h 412"/>
                <a:gd name="T66" fmla="*/ 23 w 412"/>
                <a:gd name="T67" fmla="*/ 111 h 412"/>
                <a:gd name="T68" fmla="*/ 40 w 412"/>
                <a:gd name="T69" fmla="*/ 84 h 412"/>
                <a:gd name="T70" fmla="*/ 61 w 412"/>
                <a:gd name="T71" fmla="*/ 60 h 412"/>
                <a:gd name="T72" fmla="*/ 85 w 412"/>
                <a:gd name="T73" fmla="*/ 40 h 412"/>
                <a:gd name="T74" fmla="*/ 112 w 412"/>
                <a:gd name="T75" fmla="*/ 23 h 412"/>
                <a:gd name="T76" fmla="*/ 141 w 412"/>
                <a:gd name="T77" fmla="*/ 10 h 412"/>
                <a:gd name="T78" fmla="*/ 173 w 412"/>
                <a:gd name="T79" fmla="*/ 2 h 412"/>
                <a:gd name="T80" fmla="*/ 206 w 412"/>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412">
                  <a:moveTo>
                    <a:pt x="206" y="0"/>
                  </a:moveTo>
                  <a:lnTo>
                    <a:pt x="240" y="2"/>
                  </a:lnTo>
                  <a:lnTo>
                    <a:pt x="271" y="10"/>
                  </a:lnTo>
                  <a:lnTo>
                    <a:pt x="301" y="23"/>
                  </a:lnTo>
                  <a:lnTo>
                    <a:pt x="328" y="40"/>
                  </a:lnTo>
                  <a:lnTo>
                    <a:pt x="352" y="60"/>
                  </a:lnTo>
                  <a:lnTo>
                    <a:pt x="373" y="84"/>
                  </a:lnTo>
                  <a:lnTo>
                    <a:pt x="389" y="111"/>
                  </a:lnTo>
                  <a:lnTo>
                    <a:pt x="402" y="141"/>
                  </a:lnTo>
                  <a:lnTo>
                    <a:pt x="410" y="172"/>
                  </a:lnTo>
                  <a:lnTo>
                    <a:pt x="412" y="206"/>
                  </a:lnTo>
                  <a:lnTo>
                    <a:pt x="410" y="239"/>
                  </a:lnTo>
                  <a:lnTo>
                    <a:pt x="402" y="271"/>
                  </a:lnTo>
                  <a:lnTo>
                    <a:pt x="389" y="300"/>
                  </a:lnTo>
                  <a:lnTo>
                    <a:pt x="373" y="327"/>
                  </a:lnTo>
                  <a:lnTo>
                    <a:pt x="352" y="351"/>
                  </a:lnTo>
                  <a:lnTo>
                    <a:pt x="328" y="372"/>
                  </a:lnTo>
                  <a:lnTo>
                    <a:pt x="301" y="389"/>
                  </a:lnTo>
                  <a:lnTo>
                    <a:pt x="271" y="401"/>
                  </a:lnTo>
                  <a:lnTo>
                    <a:pt x="240" y="409"/>
                  </a:lnTo>
                  <a:lnTo>
                    <a:pt x="206" y="412"/>
                  </a:lnTo>
                  <a:lnTo>
                    <a:pt x="173" y="409"/>
                  </a:lnTo>
                  <a:lnTo>
                    <a:pt x="141" y="401"/>
                  </a:lnTo>
                  <a:lnTo>
                    <a:pt x="112" y="389"/>
                  </a:lnTo>
                  <a:lnTo>
                    <a:pt x="85" y="372"/>
                  </a:lnTo>
                  <a:lnTo>
                    <a:pt x="61" y="351"/>
                  </a:lnTo>
                  <a:lnTo>
                    <a:pt x="40" y="327"/>
                  </a:lnTo>
                  <a:lnTo>
                    <a:pt x="23" y="300"/>
                  </a:lnTo>
                  <a:lnTo>
                    <a:pt x="11" y="271"/>
                  </a:lnTo>
                  <a:lnTo>
                    <a:pt x="3" y="239"/>
                  </a:lnTo>
                  <a:lnTo>
                    <a:pt x="0" y="206"/>
                  </a:lnTo>
                  <a:lnTo>
                    <a:pt x="3" y="172"/>
                  </a:lnTo>
                  <a:lnTo>
                    <a:pt x="11" y="141"/>
                  </a:lnTo>
                  <a:lnTo>
                    <a:pt x="23" y="111"/>
                  </a:lnTo>
                  <a:lnTo>
                    <a:pt x="40" y="84"/>
                  </a:lnTo>
                  <a:lnTo>
                    <a:pt x="61" y="60"/>
                  </a:lnTo>
                  <a:lnTo>
                    <a:pt x="85" y="40"/>
                  </a:lnTo>
                  <a:lnTo>
                    <a:pt x="112" y="23"/>
                  </a:lnTo>
                  <a:lnTo>
                    <a:pt x="141" y="10"/>
                  </a:lnTo>
                  <a:lnTo>
                    <a:pt x="173" y="2"/>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09" name="Freeform 304">
              <a:extLst>
                <a:ext uri="{FF2B5EF4-FFF2-40B4-BE49-F238E27FC236}">
                  <a16:creationId xmlns:a16="http://schemas.microsoft.com/office/drawing/2014/main" id="{A52B6A3E-E65A-4D2D-B7D8-7130A665F362}"/>
                </a:ext>
              </a:extLst>
            </p:cNvPr>
            <p:cNvSpPr>
              <a:spLocks/>
            </p:cNvSpPr>
            <p:nvPr/>
          </p:nvSpPr>
          <p:spPr bwMode="auto">
            <a:xfrm>
              <a:off x="5640" y="1554"/>
              <a:ext cx="52" cy="51"/>
            </a:xfrm>
            <a:custGeom>
              <a:avLst/>
              <a:gdLst>
                <a:gd name="T0" fmla="*/ 206 w 413"/>
                <a:gd name="T1" fmla="*/ 0 h 412"/>
                <a:gd name="T2" fmla="*/ 240 w 413"/>
                <a:gd name="T3" fmla="*/ 2 h 412"/>
                <a:gd name="T4" fmla="*/ 271 w 413"/>
                <a:gd name="T5" fmla="*/ 10 h 412"/>
                <a:gd name="T6" fmla="*/ 301 w 413"/>
                <a:gd name="T7" fmla="*/ 23 h 412"/>
                <a:gd name="T8" fmla="*/ 329 w 413"/>
                <a:gd name="T9" fmla="*/ 40 h 412"/>
                <a:gd name="T10" fmla="*/ 353 w 413"/>
                <a:gd name="T11" fmla="*/ 60 h 412"/>
                <a:gd name="T12" fmla="*/ 374 w 413"/>
                <a:gd name="T13" fmla="*/ 84 h 412"/>
                <a:gd name="T14" fmla="*/ 390 w 413"/>
                <a:gd name="T15" fmla="*/ 111 h 412"/>
                <a:gd name="T16" fmla="*/ 403 w 413"/>
                <a:gd name="T17" fmla="*/ 141 h 412"/>
                <a:gd name="T18" fmla="*/ 411 w 413"/>
                <a:gd name="T19" fmla="*/ 172 h 412"/>
                <a:gd name="T20" fmla="*/ 413 w 413"/>
                <a:gd name="T21" fmla="*/ 206 h 412"/>
                <a:gd name="T22" fmla="*/ 411 w 413"/>
                <a:gd name="T23" fmla="*/ 239 h 412"/>
                <a:gd name="T24" fmla="*/ 403 w 413"/>
                <a:gd name="T25" fmla="*/ 271 h 412"/>
                <a:gd name="T26" fmla="*/ 390 w 413"/>
                <a:gd name="T27" fmla="*/ 300 h 412"/>
                <a:gd name="T28" fmla="*/ 374 w 413"/>
                <a:gd name="T29" fmla="*/ 327 h 412"/>
                <a:gd name="T30" fmla="*/ 353 w 413"/>
                <a:gd name="T31" fmla="*/ 351 h 412"/>
                <a:gd name="T32" fmla="*/ 329 w 413"/>
                <a:gd name="T33" fmla="*/ 372 h 412"/>
                <a:gd name="T34" fmla="*/ 301 w 413"/>
                <a:gd name="T35" fmla="*/ 389 h 412"/>
                <a:gd name="T36" fmla="*/ 271 w 413"/>
                <a:gd name="T37" fmla="*/ 401 h 412"/>
                <a:gd name="T38" fmla="*/ 240 w 413"/>
                <a:gd name="T39" fmla="*/ 409 h 412"/>
                <a:gd name="T40" fmla="*/ 206 w 413"/>
                <a:gd name="T41" fmla="*/ 412 h 412"/>
                <a:gd name="T42" fmla="*/ 173 w 413"/>
                <a:gd name="T43" fmla="*/ 409 h 412"/>
                <a:gd name="T44" fmla="*/ 141 w 413"/>
                <a:gd name="T45" fmla="*/ 401 h 412"/>
                <a:gd name="T46" fmla="*/ 112 w 413"/>
                <a:gd name="T47" fmla="*/ 389 h 412"/>
                <a:gd name="T48" fmla="*/ 85 w 413"/>
                <a:gd name="T49" fmla="*/ 372 h 412"/>
                <a:gd name="T50" fmla="*/ 61 w 413"/>
                <a:gd name="T51" fmla="*/ 351 h 412"/>
                <a:gd name="T52" fmla="*/ 40 w 413"/>
                <a:gd name="T53" fmla="*/ 327 h 412"/>
                <a:gd name="T54" fmla="*/ 23 w 413"/>
                <a:gd name="T55" fmla="*/ 300 h 412"/>
                <a:gd name="T56" fmla="*/ 11 w 413"/>
                <a:gd name="T57" fmla="*/ 271 h 412"/>
                <a:gd name="T58" fmla="*/ 3 w 413"/>
                <a:gd name="T59" fmla="*/ 239 h 412"/>
                <a:gd name="T60" fmla="*/ 0 w 413"/>
                <a:gd name="T61" fmla="*/ 206 h 412"/>
                <a:gd name="T62" fmla="*/ 3 w 413"/>
                <a:gd name="T63" fmla="*/ 172 h 412"/>
                <a:gd name="T64" fmla="*/ 11 w 413"/>
                <a:gd name="T65" fmla="*/ 141 h 412"/>
                <a:gd name="T66" fmla="*/ 23 w 413"/>
                <a:gd name="T67" fmla="*/ 111 h 412"/>
                <a:gd name="T68" fmla="*/ 40 w 413"/>
                <a:gd name="T69" fmla="*/ 84 h 412"/>
                <a:gd name="T70" fmla="*/ 61 w 413"/>
                <a:gd name="T71" fmla="*/ 60 h 412"/>
                <a:gd name="T72" fmla="*/ 85 w 413"/>
                <a:gd name="T73" fmla="*/ 40 h 412"/>
                <a:gd name="T74" fmla="*/ 112 w 413"/>
                <a:gd name="T75" fmla="*/ 23 h 412"/>
                <a:gd name="T76" fmla="*/ 141 w 413"/>
                <a:gd name="T77" fmla="*/ 10 h 412"/>
                <a:gd name="T78" fmla="*/ 173 w 413"/>
                <a:gd name="T79" fmla="*/ 2 h 412"/>
                <a:gd name="T80" fmla="*/ 206 w 413"/>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3" h="412">
                  <a:moveTo>
                    <a:pt x="206" y="0"/>
                  </a:moveTo>
                  <a:lnTo>
                    <a:pt x="240" y="2"/>
                  </a:lnTo>
                  <a:lnTo>
                    <a:pt x="271" y="10"/>
                  </a:lnTo>
                  <a:lnTo>
                    <a:pt x="301" y="23"/>
                  </a:lnTo>
                  <a:lnTo>
                    <a:pt x="329" y="40"/>
                  </a:lnTo>
                  <a:lnTo>
                    <a:pt x="353" y="60"/>
                  </a:lnTo>
                  <a:lnTo>
                    <a:pt x="374" y="84"/>
                  </a:lnTo>
                  <a:lnTo>
                    <a:pt x="390" y="111"/>
                  </a:lnTo>
                  <a:lnTo>
                    <a:pt x="403" y="141"/>
                  </a:lnTo>
                  <a:lnTo>
                    <a:pt x="411" y="172"/>
                  </a:lnTo>
                  <a:lnTo>
                    <a:pt x="413" y="206"/>
                  </a:lnTo>
                  <a:lnTo>
                    <a:pt x="411" y="239"/>
                  </a:lnTo>
                  <a:lnTo>
                    <a:pt x="403" y="271"/>
                  </a:lnTo>
                  <a:lnTo>
                    <a:pt x="390" y="300"/>
                  </a:lnTo>
                  <a:lnTo>
                    <a:pt x="374" y="327"/>
                  </a:lnTo>
                  <a:lnTo>
                    <a:pt x="353" y="351"/>
                  </a:lnTo>
                  <a:lnTo>
                    <a:pt x="329" y="372"/>
                  </a:lnTo>
                  <a:lnTo>
                    <a:pt x="301" y="389"/>
                  </a:lnTo>
                  <a:lnTo>
                    <a:pt x="271" y="401"/>
                  </a:lnTo>
                  <a:lnTo>
                    <a:pt x="240" y="409"/>
                  </a:lnTo>
                  <a:lnTo>
                    <a:pt x="206" y="412"/>
                  </a:lnTo>
                  <a:lnTo>
                    <a:pt x="173" y="409"/>
                  </a:lnTo>
                  <a:lnTo>
                    <a:pt x="141" y="401"/>
                  </a:lnTo>
                  <a:lnTo>
                    <a:pt x="112" y="389"/>
                  </a:lnTo>
                  <a:lnTo>
                    <a:pt x="85" y="372"/>
                  </a:lnTo>
                  <a:lnTo>
                    <a:pt x="61" y="351"/>
                  </a:lnTo>
                  <a:lnTo>
                    <a:pt x="40" y="327"/>
                  </a:lnTo>
                  <a:lnTo>
                    <a:pt x="23" y="300"/>
                  </a:lnTo>
                  <a:lnTo>
                    <a:pt x="11" y="271"/>
                  </a:lnTo>
                  <a:lnTo>
                    <a:pt x="3" y="239"/>
                  </a:lnTo>
                  <a:lnTo>
                    <a:pt x="0" y="206"/>
                  </a:lnTo>
                  <a:lnTo>
                    <a:pt x="3" y="172"/>
                  </a:lnTo>
                  <a:lnTo>
                    <a:pt x="11" y="141"/>
                  </a:lnTo>
                  <a:lnTo>
                    <a:pt x="23" y="111"/>
                  </a:lnTo>
                  <a:lnTo>
                    <a:pt x="40" y="84"/>
                  </a:lnTo>
                  <a:lnTo>
                    <a:pt x="61" y="60"/>
                  </a:lnTo>
                  <a:lnTo>
                    <a:pt x="85" y="40"/>
                  </a:lnTo>
                  <a:lnTo>
                    <a:pt x="112" y="23"/>
                  </a:lnTo>
                  <a:lnTo>
                    <a:pt x="141" y="10"/>
                  </a:lnTo>
                  <a:lnTo>
                    <a:pt x="173" y="2"/>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10" name="Freeform 305">
              <a:extLst>
                <a:ext uri="{FF2B5EF4-FFF2-40B4-BE49-F238E27FC236}">
                  <a16:creationId xmlns:a16="http://schemas.microsoft.com/office/drawing/2014/main" id="{94B1B2EF-BA57-43CE-99D1-0A8528516331}"/>
                </a:ext>
              </a:extLst>
            </p:cNvPr>
            <p:cNvSpPr>
              <a:spLocks/>
            </p:cNvSpPr>
            <p:nvPr/>
          </p:nvSpPr>
          <p:spPr bwMode="auto">
            <a:xfrm>
              <a:off x="5576" y="1554"/>
              <a:ext cx="51" cy="51"/>
            </a:xfrm>
            <a:custGeom>
              <a:avLst/>
              <a:gdLst>
                <a:gd name="T0" fmla="*/ 207 w 413"/>
                <a:gd name="T1" fmla="*/ 0 h 412"/>
                <a:gd name="T2" fmla="*/ 241 w 413"/>
                <a:gd name="T3" fmla="*/ 2 h 412"/>
                <a:gd name="T4" fmla="*/ 272 w 413"/>
                <a:gd name="T5" fmla="*/ 10 h 412"/>
                <a:gd name="T6" fmla="*/ 302 w 413"/>
                <a:gd name="T7" fmla="*/ 23 h 412"/>
                <a:gd name="T8" fmla="*/ 329 w 413"/>
                <a:gd name="T9" fmla="*/ 40 h 412"/>
                <a:gd name="T10" fmla="*/ 353 w 413"/>
                <a:gd name="T11" fmla="*/ 60 h 412"/>
                <a:gd name="T12" fmla="*/ 373 w 413"/>
                <a:gd name="T13" fmla="*/ 84 h 412"/>
                <a:gd name="T14" fmla="*/ 390 w 413"/>
                <a:gd name="T15" fmla="*/ 111 h 412"/>
                <a:gd name="T16" fmla="*/ 403 w 413"/>
                <a:gd name="T17" fmla="*/ 141 h 412"/>
                <a:gd name="T18" fmla="*/ 410 w 413"/>
                <a:gd name="T19" fmla="*/ 172 h 412"/>
                <a:gd name="T20" fmla="*/ 413 w 413"/>
                <a:gd name="T21" fmla="*/ 206 h 412"/>
                <a:gd name="T22" fmla="*/ 410 w 413"/>
                <a:gd name="T23" fmla="*/ 239 h 412"/>
                <a:gd name="T24" fmla="*/ 403 w 413"/>
                <a:gd name="T25" fmla="*/ 271 h 412"/>
                <a:gd name="T26" fmla="*/ 390 w 413"/>
                <a:gd name="T27" fmla="*/ 300 h 412"/>
                <a:gd name="T28" fmla="*/ 373 w 413"/>
                <a:gd name="T29" fmla="*/ 327 h 412"/>
                <a:gd name="T30" fmla="*/ 353 w 413"/>
                <a:gd name="T31" fmla="*/ 351 h 412"/>
                <a:gd name="T32" fmla="*/ 329 w 413"/>
                <a:gd name="T33" fmla="*/ 372 h 412"/>
                <a:gd name="T34" fmla="*/ 302 w 413"/>
                <a:gd name="T35" fmla="*/ 389 h 412"/>
                <a:gd name="T36" fmla="*/ 272 w 413"/>
                <a:gd name="T37" fmla="*/ 401 h 412"/>
                <a:gd name="T38" fmla="*/ 241 w 413"/>
                <a:gd name="T39" fmla="*/ 409 h 412"/>
                <a:gd name="T40" fmla="*/ 207 w 413"/>
                <a:gd name="T41" fmla="*/ 412 h 412"/>
                <a:gd name="T42" fmla="*/ 174 w 413"/>
                <a:gd name="T43" fmla="*/ 409 h 412"/>
                <a:gd name="T44" fmla="*/ 142 w 413"/>
                <a:gd name="T45" fmla="*/ 401 h 412"/>
                <a:gd name="T46" fmla="*/ 113 w 413"/>
                <a:gd name="T47" fmla="*/ 389 h 412"/>
                <a:gd name="T48" fmla="*/ 86 w 413"/>
                <a:gd name="T49" fmla="*/ 372 h 412"/>
                <a:gd name="T50" fmla="*/ 62 w 413"/>
                <a:gd name="T51" fmla="*/ 351 h 412"/>
                <a:gd name="T52" fmla="*/ 41 w 413"/>
                <a:gd name="T53" fmla="*/ 327 h 412"/>
                <a:gd name="T54" fmla="*/ 24 w 413"/>
                <a:gd name="T55" fmla="*/ 300 h 412"/>
                <a:gd name="T56" fmla="*/ 12 w 413"/>
                <a:gd name="T57" fmla="*/ 271 h 412"/>
                <a:gd name="T58" fmla="*/ 4 w 413"/>
                <a:gd name="T59" fmla="*/ 239 h 412"/>
                <a:gd name="T60" fmla="*/ 0 w 413"/>
                <a:gd name="T61" fmla="*/ 206 h 412"/>
                <a:gd name="T62" fmla="*/ 4 w 413"/>
                <a:gd name="T63" fmla="*/ 172 h 412"/>
                <a:gd name="T64" fmla="*/ 12 w 413"/>
                <a:gd name="T65" fmla="*/ 141 h 412"/>
                <a:gd name="T66" fmla="*/ 24 w 413"/>
                <a:gd name="T67" fmla="*/ 111 h 412"/>
                <a:gd name="T68" fmla="*/ 41 w 413"/>
                <a:gd name="T69" fmla="*/ 84 h 412"/>
                <a:gd name="T70" fmla="*/ 62 w 413"/>
                <a:gd name="T71" fmla="*/ 60 h 412"/>
                <a:gd name="T72" fmla="*/ 86 w 413"/>
                <a:gd name="T73" fmla="*/ 40 h 412"/>
                <a:gd name="T74" fmla="*/ 113 w 413"/>
                <a:gd name="T75" fmla="*/ 23 h 412"/>
                <a:gd name="T76" fmla="*/ 142 w 413"/>
                <a:gd name="T77" fmla="*/ 10 h 412"/>
                <a:gd name="T78" fmla="*/ 174 w 413"/>
                <a:gd name="T79" fmla="*/ 2 h 412"/>
                <a:gd name="T80" fmla="*/ 207 w 413"/>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3" h="412">
                  <a:moveTo>
                    <a:pt x="207" y="0"/>
                  </a:moveTo>
                  <a:lnTo>
                    <a:pt x="241" y="2"/>
                  </a:lnTo>
                  <a:lnTo>
                    <a:pt x="272" y="10"/>
                  </a:lnTo>
                  <a:lnTo>
                    <a:pt x="302" y="23"/>
                  </a:lnTo>
                  <a:lnTo>
                    <a:pt x="329" y="40"/>
                  </a:lnTo>
                  <a:lnTo>
                    <a:pt x="353" y="60"/>
                  </a:lnTo>
                  <a:lnTo>
                    <a:pt x="373" y="84"/>
                  </a:lnTo>
                  <a:lnTo>
                    <a:pt x="390" y="111"/>
                  </a:lnTo>
                  <a:lnTo>
                    <a:pt x="403" y="141"/>
                  </a:lnTo>
                  <a:lnTo>
                    <a:pt x="410" y="172"/>
                  </a:lnTo>
                  <a:lnTo>
                    <a:pt x="413" y="206"/>
                  </a:lnTo>
                  <a:lnTo>
                    <a:pt x="410" y="239"/>
                  </a:lnTo>
                  <a:lnTo>
                    <a:pt x="403" y="271"/>
                  </a:lnTo>
                  <a:lnTo>
                    <a:pt x="390" y="300"/>
                  </a:lnTo>
                  <a:lnTo>
                    <a:pt x="373" y="327"/>
                  </a:lnTo>
                  <a:lnTo>
                    <a:pt x="353" y="351"/>
                  </a:lnTo>
                  <a:lnTo>
                    <a:pt x="329" y="372"/>
                  </a:lnTo>
                  <a:lnTo>
                    <a:pt x="302" y="389"/>
                  </a:lnTo>
                  <a:lnTo>
                    <a:pt x="272" y="401"/>
                  </a:lnTo>
                  <a:lnTo>
                    <a:pt x="241" y="409"/>
                  </a:lnTo>
                  <a:lnTo>
                    <a:pt x="207" y="412"/>
                  </a:lnTo>
                  <a:lnTo>
                    <a:pt x="174" y="409"/>
                  </a:lnTo>
                  <a:lnTo>
                    <a:pt x="142" y="401"/>
                  </a:lnTo>
                  <a:lnTo>
                    <a:pt x="113" y="389"/>
                  </a:lnTo>
                  <a:lnTo>
                    <a:pt x="86" y="372"/>
                  </a:lnTo>
                  <a:lnTo>
                    <a:pt x="62" y="351"/>
                  </a:lnTo>
                  <a:lnTo>
                    <a:pt x="41" y="327"/>
                  </a:lnTo>
                  <a:lnTo>
                    <a:pt x="24" y="300"/>
                  </a:lnTo>
                  <a:lnTo>
                    <a:pt x="12" y="271"/>
                  </a:lnTo>
                  <a:lnTo>
                    <a:pt x="4" y="239"/>
                  </a:lnTo>
                  <a:lnTo>
                    <a:pt x="0" y="206"/>
                  </a:lnTo>
                  <a:lnTo>
                    <a:pt x="4" y="172"/>
                  </a:lnTo>
                  <a:lnTo>
                    <a:pt x="12" y="141"/>
                  </a:lnTo>
                  <a:lnTo>
                    <a:pt x="24" y="111"/>
                  </a:lnTo>
                  <a:lnTo>
                    <a:pt x="41" y="84"/>
                  </a:lnTo>
                  <a:lnTo>
                    <a:pt x="62" y="60"/>
                  </a:lnTo>
                  <a:lnTo>
                    <a:pt x="86" y="40"/>
                  </a:lnTo>
                  <a:lnTo>
                    <a:pt x="113" y="23"/>
                  </a:lnTo>
                  <a:lnTo>
                    <a:pt x="142" y="10"/>
                  </a:lnTo>
                  <a:lnTo>
                    <a:pt x="174" y="2"/>
                  </a:lnTo>
                  <a:lnTo>
                    <a:pt x="207"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11" name="Freeform 306">
              <a:extLst>
                <a:ext uri="{FF2B5EF4-FFF2-40B4-BE49-F238E27FC236}">
                  <a16:creationId xmlns:a16="http://schemas.microsoft.com/office/drawing/2014/main" id="{6F192B71-BFD0-4A49-9535-BD26B585B35A}"/>
                </a:ext>
              </a:extLst>
            </p:cNvPr>
            <p:cNvSpPr>
              <a:spLocks/>
            </p:cNvSpPr>
            <p:nvPr/>
          </p:nvSpPr>
          <p:spPr bwMode="auto">
            <a:xfrm>
              <a:off x="5769" y="1554"/>
              <a:ext cx="52" cy="51"/>
            </a:xfrm>
            <a:custGeom>
              <a:avLst/>
              <a:gdLst>
                <a:gd name="T0" fmla="*/ 208 w 414"/>
                <a:gd name="T1" fmla="*/ 0 h 412"/>
                <a:gd name="T2" fmla="*/ 241 w 414"/>
                <a:gd name="T3" fmla="*/ 2 h 412"/>
                <a:gd name="T4" fmla="*/ 273 w 414"/>
                <a:gd name="T5" fmla="*/ 10 h 412"/>
                <a:gd name="T6" fmla="*/ 302 w 414"/>
                <a:gd name="T7" fmla="*/ 23 h 412"/>
                <a:gd name="T8" fmla="*/ 329 w 414"/>
                <a:gd name="T9" fmla="*/ 40 h 412"/>
                <a:gd name="T10" fmla="*/ 353 w 414"/>
                <a:gd name="T11" fmla="*/ 60 h 412"/>
                <a:gd name="T12" fmla="*/ 374 w 414"/>
                <a:gd name="T13" fmla="*/ 84 h 412"/>
                <a:gd name="T14" fmla="*/ 391 w 414"/>
                <a:gd name="T15" fmla="*/ 111 h 412"/>
                <a:gd name="T16" fmla="*/ 403 w 414"/>
                <a:gd name="T17" fmla="*/ 141 h 412"/>
                <a:gd name="T18" fmla="*/ 411 w 414"/>
                <a:gd name="T19" fmla="*/ 172 h 412"/>
                <a:gd name="T20" fmla="*/ 414 w 414"/>
                <a:gd name="T21" fmla="*/ 206 h 412"/>
                <a:gd name="T22" fmla="*/ 411 w 414"/>
                <a:gd name="T23" fmla="*/ 239 h 412"/>
                <a:gd name="T24" fmla="*/ 403 w 414"/>
                <a:gd name="T25" fmla="*/ 271 h 412"/>
                <a:gd name="T26" fmla="*/ 391 w 414"/>
                <a:gd name="T27" fmla="*/ 300 h 412"/>
                <a:gd name="T28" fmla="*/ 374 w 414"/>
                <a:gd name="T29" fmla="*/ 327 h 412"/>
                <a:gd name="T30" fmla="*/ 353 w 414"/>
                <a:gd name="T31" fmla="*/ 351 h 412"/>
                <a:gd name="T32" fmla="*/ 329 w 414"/>
                <a:gd name="T33" fmla="*/ 372 h 412"/>
                <a:gd name="T34" fmla="*/ 302 w 414"/>
                <a:gd name="T35" fmla="*/ 389 h 412"/>
                <a:gd name="T36" fmla="*/ 273 w 414"/>
                <a:gd name="T37" fmla="*/ 401 h 412"/>
                <a:gd name="T38" fmla="*/ 241 w 414"/>
                <a:gd name="T39" fmla="*/ 409 h 412"/>
                <a:gd name="T40" fmla="*/ 208 w 414"/>
                <a:gd name="T41" fmla="*/ 412 h 412"/>
                <a:gd name="T42" fmla="*/ 174 w 414"/>
                <a:gd name="T43" fmla="*/ 409 h 412"/>
                <a:gd name="T44" fmla="*/ 142 w 414"/>
                <a:gd name="T45" fmla="*/ 401 h 412"/>
                <a:gd name="T46" fmla="*/ 113 w 414"/>
                <a:gd name="T47" fmla="*/ 389 h 412"/>
                <a:gd name="T48" fmla="*/ 85 w 414"/>
                <a:gd name="T49" fmla="*/ 372 h 412"/>
                <a:gd name="T50" fmla="*/ 61 w 414"/>
                <a:gd name="T51" fmla="*/ 351 h 412"/>
                <a:gd name="T52" fmla="*/ 40 w 414"/>
                <a:gd name="T53" fmla="*/ 327 h 412"/>
                <a:gd name="T54" fmla="*/ 23 w 414"/>
                <a:gd name="T55" fmla="*/ 300 h 412"/>
                <a:gd name="T56" fmla="*/ 11 w 414"/>
                <a:gd name="T57" fmla="*/ 271 h 412"/>
                <a:gd name="T58" fmla="*/ 3 w 414"/>
                <a:gd name="T59" fmla="*/ 239 h 412"/>
                <a:gd name="T60" fmla="*/ 0 w 414"/>
                <a:gd name="T61" fmla="*/ 206 h 412"/>
                <a:gd name="T62" fmla="*/ 3 w 414"/>
                <a:gd name="T63" fmla="*/ 172 h 412"/>
                <a:gd name="T64" fmla="*/ 11 w 414"/>
                <a:gd name="T65" fmla="*/ 141 h 412"/>
                <a:gd name="T66" fmla="*/ 23 w 414"/>
                <a:gd name="T67" fmla="*/ 111 h 412"/>
                <a:gd name="T68" fmla="*/ 40 w 414"/>
                <a:gd name="T69" fmla="*/ 84 h 412"/>
                <a:gd name="T70" fmla="*/ 61 w 414"/>
                <a:gd name="T71" fmla="*/ 60 h 412"/>
                <a:gd name="T72" fmla="*/ 85 w 414"/>
                <a:gd name="T73" fmla="*/ 40 h 412"/>
                <a:gd name="T74" fmla="*/ 113 w 414"/>
                <a:gd name="T75" fmla="*/ 23 h 412"/>
                <a:gd name="T76" fmla="*/ 142 w 414"/>
                <a:gd name="T77" fmla="*/ 10 h 412"/>
                <a:gd name="T78" fmla="*/ 174 w 414"/>
                <a:gd name="T79" fmla="*/ 2 h 412"/>
                <a:gd name="T80" fmla="*/ 208 w 414"/>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4" h="412">
                  <a:moveTo>
                    <a:pt x="208" y="0"/>
                  </a:moveTo>
                  <a:lnTo>
                    <a:pt x="241" y="2"/>
                  </a:lnTo>
                  <a:lnTo>
                    <a:pt x="273" y="10"/>
                  </a:lnTo>
                  <a:lnTo>
                    <a:pt x="302" y="23"/>
                  </a:lnTo>
                  <a:lnTo>
                    <a:pt x="329" y="40"/>
                  </a:lnTo>
                  <a:lnTo>
                    <a:pt x="353" y="60"/>
                  </a:lnTo>
                  <a:lnTo>
                    <a:pt x="374" y="84"/>
                  </a:lnTo>
                  <a:lnTo>
                    <a:pt x="391" y="111"/>
                  </a:lnTo>
                  <a:lnTo>
                    <a:pt x="403" y="141"/>
                  </a:lnTo>
                  <a:lnTo>
                    <a:pt x="411" y="172"/>
                  </a:lnTo>
                  <a:lnTo>
                    <a:pt x="414" y="206"/>
                  </a:lnTo>
                  <a:lnTo>
                    <a:pt x="411" y="239"/>
                  </a:lnTo>
                  <a:lnTo>
                    <a:pt x="403" y="271"/>
                  </a:lnTo>
                  <a:lnTo>
                    <a:pt x="391" y="300"/>
                  </a:lnTo>
                  <a:lnTo>
                    <a:pt x="374" y="327"/>
                  </a:lnTo>
                  <a:lnTo>
                    <a:pt x="353" y="351"/>
                  </a:lnTo>
                  <a:lnTo>
                    <a:pt x="329" y="372"/>
                  </a:lnTo>
                  <a:lnTo>
                    <a:pt x="302" y="389"/>
                  </a:lnTo>
                  <a:lnTo>
                    <a:pt x="273" y="401"/>
                  </a:lnTo>
                  <a:lnTo>
                    <a:pt x="241" y="409"/>
                  </a:lnTo>
                  <a:lnTo>
                    <a:pt x="208" y="412"/>
                  </a:lnTo>
                  <a:lnTo>
                    <a:pt x="174" y="409"/>
                  </a:lnTo>
                  <a:lnTo>
                    <a:pt x="142" y="401"/>
                  </a:lnTo>
                  <a:lnTo>
                    <a:pt x="113" y="389"/>
                  </a:lnTo>
                  <a:lnTo>
                    <a:pt x="85" y="372"/>
                  </a:lnTo>
                  <a:lnTo>
                    <a:pt x="61" y="351"/>
                  </a:lnTo>
                  <a:lnTo>
                    <a:pt x="40" y="327"/>
                  </a:lnTo>
                  <a:lnTo>
                    <a:pt x="23" y="300"/>
                  </a:lnTo>
                  <a:lnTo>
                    <a:pt x="11" y="271"/>
                  </a:lnTo>
                  <a:lnTo>
                    <a:pt x="3" y="239"/>
                  </a:lnTo>
                  <a:lnTo>
                    <a:pt x="0" y="206"/>
                  </a:lnTo>
                  <a:lnTo>
                    <a:pt x="3" y="172"/>
                  </a:lnTo>
                  <a:lnTo>
                    <a:pt x="11" y="141"/>
                  </a:lnTo>
                  <a:lnTo>
                    <a:pt x="23" y="111"/>
                  </a:lnTo>
                  <a:lnTo>
                    <a:pt x="40" y="84"/>
                  </a:lnTo>
                  <a:lnTo>
                    <a:pt x="61" y="60"/>
                  </a:lnTo>
                  <a:lnTo>
                    <a:pt x="85" y="40"/>
                  </a:lnTo>
                  <a:lnTo>
                    <a:pt x="113" y="23"/>
                  </a:lnTo>
                  <a:lnTo>
                    <a:pt x="142" y="10"/>
                  </a:lnTo>
                  <a:lnTo>
                    <a:pt x="174" y="2"/>
                  </a:lnTo>
                  <a:lnTo>
                    <a:pt x="208"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12" name="Freeform 307">
              <a:extLst>
                <a:ext uri="{FF2B5EF4-FFF2-40B4-BE49-F238E27FC236}">
                  <a16:creationId xmlns:a16="http://schemas.microsoft.com/office/drawing/2014/main" id="{4174419A-A807-4EA0-88C7-CEB897FD0D53}"/>
                </a:ext>
              </a:extLst>
            </p:cNvPr>
            <p:cNvSpPr>
              <a:spLocks/>
            </p:cNvSpPr>
            <p:nvPr/>
          </p:nvSpPr>
          <p:spPr bwMode="auto">
            <a:xfrm>
              <a:off x="5833" y="1554"/>
              <a:ext cx="52" cy="51"/>
            </a:xfrm>
            <a:custGeom>
              <a:avLst/>
              <a:gdLst>
                <a:gd name="T0" fmla="*/ 206 w 412"/>
                <a:gd name="T1" fmla="*/ 0 h 412"/>
                <a:gd name="T2" fmla="*/ 239 w 412"/>
                <a:gd name="T3" fmla="*/ 2 h 412"/>
                <a:gd name="T4" fmla="*/ 271 w 412"/>
                <a:gd name="T5" fmla="*/ 10 h 412"/>
                <a:gd name="T6" fmla="*/ 300 w 412"/>
                <a:gd name="T7" fmla="*/ 23 h 412"/>
                <a:gd name="T8" fmla="*/ 327 w 412"/>
                <a:gd name="T9" fmla="*/ 40 h 412"/>
                <a:gd name="T10" fmla="*/ 351 w 412"/>
                <a:gd name="T11" fmla="*/ 60 h 412"/>
                <a:gd name="T12" fmla="*/ 372 w 412"/>
                <a:gd name="T13" fmla="*/ 84 h 412"/>
                <a:gd name="T14" fmla="*/ 389 w 412"/>
                <a:gd name="T15" fmla="*/ 111 h 412"/>
                <a:gd name="T16" fmla="*/ 401 w 412"/>
                <a:gd name="T17" fmla="*/ 141 h 412"/>
                <a:gd name="T18" fmla="*/ 409 w 412"/>
                <a:gd name="T19" fmla="*/ 172 h 412"/>
                <a:gd name="T20" fmla="*/ 412 w 412"/>
                <a:gd name="T21" fmla="*/ 206 h 412"/>
                <a:gd name="T22" fmla="*/ 409 w 412"/>
                <a:gd name="T23" fmla="*/ 239 h 412"/>
                <a:gd name="T24" fmla="*/ 401 w 412"/>
                <a:gd name="T25" fmla="*/ 271 h 412"/>
                <a:gd name="T26" fmla="*/ 389 w 412"/>
                <a:gd name="T27" fmla="*/ 300 h 412"/>
                <a:gd name="T28" fmla="*/ 372 w 412"/>
                <a:gd name="T29" fmla="*/ 327 h 412"/>
                <a:gd name="T30" fmla="*/ 351 w 412"/>
                <a:gd name="T31" fmla="*/ 351 h 412"/>
                <a:gd name="T32" fmla="*/ 327 w 412"/>
                <a:gd name="T33" fmla="*/ 372 h 412"/>
                <a:gd name="T34" fmla="*/ 300 w 412"/>
                <a:gd name="T35" fmla="*/ 389 h 412"/>
                <a:gd name="T36" fmla="*/ 271 w 412"/>
                <a:gd name="T37" fmla="*/ 401 h 412"/>
                <a:gd name="T38" fmla="*/ 239 w 412"/>
                <a:gd name="T39" fmla="*/ 409 h 412"/>
                <a:gd name="T40" fmla="*/ 206 w 412"/>
                <a:gd name="T41" fmla="*/ 412 h 412"/>
                <a:gd name="T42" fmla="*/ 172 w 412"/>
                <a:gd name="T43" fmla="*/ 409 h 412"/>
                <a:gd name="T44" fmla="*/ 141 w 412"/>
                <a:gd name="T45" fmla="*/ 401 h 412"/>
                <a:gd name="T46" fmla="*/ 111 w 412"/>
                <a:gd name="T47" fmla="*/ 389 h 412"/>
                <a:gd name="T48" fmla="*/ 84 w 412"/>
                <a:gd name="T49" fmla="*/ 372 h 412"/>
                <a:gd name="T50" fmla="*/ 60 w 412"/>
                <a:gd name="T51" fmla="*/ 351 h 412"/>
                <a:gd name="T52" fmla="*/ 39 w 412"/>
                <a:gd name="T53" fmla="*/ 327 h 412"/>
                <a:gd name="T54" fmla="*/ 23 w 412"/>
                <a:gd name="T55" fmla="*/ 300 h 412"/>
                <a:gd name="T56" fmla="*/ 10 w 412"/>
                <a:gd name="T57" fmla="*/ 271 h 412"/>
                <a:gd name="T58" fmla="*/ 2 w 412"/>
                <a:gd name="T59" fmla="*/ 239 h 412"/>
                <a:gd name="T60" fmla="*/ 0 w 412"/>
                <a:gd name="T61" fmla="*/ 206 h 412"/>
                <a:gd name="T62" fmla="*/ 2 w 412"/>
                <a:gd name="T63" fmla="*/ 172 h 412"/>
                <a:gd name="T64" fmla="*/ 10 w 412"/>
                <a:gd name="T65" fmla="*/ 141 h 412"/>
                <a:gd name="T66" fmla="*/ 23 w 412"/>
                <a:gd name="T67" fmla="*/ 111 h 412"/>
                <a:gd name="T68" fmla="*/ 39 w 412"/>
                <a:gd name="T69" fmla="*/ 84 h 412"/>
                <a:gd name="T70" fmla="*/ 60 w 412"/>
                <a:gd name="T71" fmla="*/ 60 h 412"/>
                <a:gd name="T72" fmla="*/ 84 w 412"/>
                <a:gd name="T73" fmla="*/ 40 h 412"/>
                <a:gd name="T74" fmla="*/ 111 w 412"/>
                <a:gd name="T75" fmla="*/ 23 h 412"/>
                <a:gd name="T76" fmla="*/ 141 w 412"/>
                <a:gd name="T77" fmla="*/ 10 h 412"/>
                <a:gd name="T78" fmla="*/ 172 w 412"/>
                <a:gd name="T79" fmla="*/ 2 h 412"/>
                <a:gd name="T80" fmla="*/ 206 w 412"/>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412">
                  <a:moveTo>
                    <a:pt x="206" y="0"/>
                  </a:moveTo>
                  <a:lnTo>
                    <a:pt x="239" y="2"/>
                  </a:lnTo>
                  <a:lnTo>
                    <a:pt x="271" y="10"/>
                  </a:lnTo>
                  <a:lnTo>
                    <a:pt x="300" y="23"/>
                  </a:lnTo>
                  <a:lnTo>
                    <a:pt x="327" y="40"/>
                  </a:lnTo>
                  <a:lnTo>
                    <a:pt x="351" y="60"/>
                  </a:lnTo>
                  <a:lnTo>
                    <a:pt x="372" y="84"/>
                  </a:lnTo>
                  <a:lnTo>
                    <a:pt x="389" y="111"/>
                  </a:lnTo>
                  <a:lnTo>
                    <a:pt x="401" y="141"/>
                  </a:lnTo>
                  <a:lnTo>
                    <a:pt x="409" y="172"/>
                  </a:lnTo>
                  <a:lnTo>
                    <a:pt x="412" y="206"/>
                  </a:lnTo>
                  <a:lnTo>
                    <a:pt x="409" y="239"/>
                  </a:lnTo>
                  <a:lnTo>
                    <a:pt x="401" y="271"/>
                  </a:lnTo>
                  <a:lnTo>
                    <a:pt x="389" y="300"/>
                  </a:lnTo>
                  <a:lnTo>
                    <a:pt x="372" y="327"/>
                  </a:lnTo>
                  <a:lnTo>
                    <a:pt x="351" y="351"/>
                  </a:lnTo>
                  <a:lnTo>
                    <a:pt x="327" y="372"/>
                  </a:lnTo>
                  <a:lnTo>
                    <a:pt x="300" y="389"/>
                  </a:lnTo>
                  <a:lnTo>
                    <a:pt x="271" y="401"/>
                  </a:lnTo>
                  <a:lnTo>
                    <a:pt x="239" y="409"/>
                  </a:lnTo>
                  <a:lnTo>
                    <a:pt x="206" y="412"/>
                  </a:lnTo>
                  <a:lnTo>
                    <a:pt x="172" y="409"/>
                  </a:lnTo>
                  <a:lnTo>
                    <a:pt x="141" y="401"/>
                  </a:lnTo>
                  <a:lnTo>
                    <a:pt x="111" y="389"/>
                  </a:lnTo>
                  <a:lnTo>
                    <a:pt x="84" y="372"/>
                  </a:lnTo>
                  <a:lnTo>
                    <a:pt x="60" y="351"/>
                  </a:lnTo>
                  <a:lnTo>
                    <a:pt x="39" y="327"/>
                  </a:lnTo>
                  <a:lnTo>
                    <a:pt x="23" y="300"/>
                  </a:lnTo>
                  <a:lnTo>
                    <a:pt x="10" y="271"/>
                  </a:lnTo>
                  <a:lnTo>
                    <a:pt x="2" y="239"/>
                  </a:lnTo>
                  <a:lnTo>
                    <a:pt x="0" y="206"/>
                  </a:lnTo>
                  <a:lnTo>
                    <a:pt x="2" y="172"/>
                  </a:lnTo>
                  <a:lnTo>
                    <a:pt x="10" y="141"/>
                  </a:lnTo>
                  <a:lnTo>
                    <a:pt x="23" y="111"/>
                  </a:lnTo>
                  <a:lnTo>
                    <a:pt x="39" y="84"/>
                  </a:lnTo>
                  <a:lnTo>
                    <a:pt x="60" y="60"/>
                  </a:lnTo>
                  <a:lnTo>
                    <a:pt x="84" y="40"/>
                  </a:lnTo>
                  <a:lnTo>
                    <a:pt x="111" y="23"/>
                  </a:lnTo>
                  <a:lnTo>
                    <a:pt x="141" y="10"/>
                  </a:lnTo>
                  <a:lnTo>
                    <a:pt x="172" y="2"/>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13" name="Freeform 308">
              <a:extLst>
                <a:ext uri="{FF2B5EF4-FFF2-40B4-BE49-F238E27FC236}">
                  <a16:creationId xmlns:a16="http://schemas.microsoft.com/office/drawing/2014/main" id="{E5836BA3-85BE-4CFF-AC05-78EBA9E1585F}"/>
                </a:ext>
              </a:extLst>
            </p:cNvPr>
            <p:cNvSpPr>
              <a:spLocks/>
            </p:cNvSpPr>
            <p:nvPr/>
          </p:nvSpPr>
          <p:spPr bwMode="auto">
            <a:xfrm>
              <a:off x="5704" y="1618"/>
              <a:ext cx="52" cy="52"/>
            </a:xfrm>
            <a:custGeom>
              <a:avLst/>
              <a:gdLst>
                <a:gd name="T0" fmla="*/ 206 w 412"/>
                <a:gd name="T1" fmla="*/ 0 h 412"/>
                <a:gd name="T2" fmla="*/ 240 w 412"/>
                <a:gd name="T3" fmla="*/ 3 h 412"/>
                <a:gd name="T4" fmla="*/ 271 w 412"/>
                <a:gd name="T5" fmla="*/ 10 h 412"/>
                <a:gd name="T6" fmla="*/ 301 w 412"/>
                <a:gd name="T7" fmla="*/ 23 h 412"/>
                <a:gd name="T8" fmla="*/ 328 w 412"/>
                <a:gd name="T9" fmla="*/ 40 h 412"/>
                <a:gd name="T10" fmla="*/ 352 w 412"/>
                <a:gd name="T11" fmla="*/ 60 h 412"/>
                <a:gd name="T12" fmla="*/ 373 w 412"/>
                <a:gd name="T13" fmla="*/ 84 h 412"/>
                <a:gd name="T14" fmla="*/ 389 w 412"/>
                <a:gd name="T15" fmla="*/ 111 h 412"/>
                <a:gd name="T16" fmla="*/ 402 w 412"/>
                <a:gd name="T17" fmla="*/ 141 h 412"/>
                <a:gd name="T18" fmla="*/ 410 w 412"/>
                <a:gd name="T19" fmla="*/ 173 h 412"/>
                <a:gd name="T20" fmla="*/ 412 w 412"/>
                <a:gd name="T21" fmla="*/ 206 h 412"/>
                <a:gd name="T22" fmla="*/ 410 w 412"/>
                <a:gd name="T23" fmla="*/ 239 h 412"/>
                <a:gd name="T24" fmla="*/ 402 w 412"/>
                <a:gd name="T25" fmla="*/ 271 h 412"/>
                <a:gd name="T26" fmla="*/ 389 w 412"/>
                <a:gd name="T27" fmla="*/ 301 h 412"/>
                <a:gd name="T28" fmla="*/ 373 w 412"/>
                <a:gd name="T29" fmla="*/ 328 h 412"/>
                <a:gd name="T30" fmla="*/ 352 w 412"/>
                <a:gd name="T31" fmla="*/ 352 h 412"/>
                <a:gd name="T32" fmla="*/ 328 w 412"/>
                <a:gd name="T33" fmla="*/ 372 h 412"/>
                <a:gd name="T34" fmla="*/ 301 w 412"/>
                <a:gd name="T35" fmla="*/ 389 h 412"/>
                <a:gd name="T36" fmla="*/ 271 w 412"/>
                <a:gd name="T37" fmla="*/ 401 h 412"/>
                <a:gd name="T38" fmla="*/ 240 w 412"/>
                <a:gd name="T39" fmla="*/ 409 h 412"/>
                <a:gd name="T40" fmla="*/ 206 w 412"/>
                <a:gd name="T41" fmla="*/ 412 h 412"/>
                <a:gd name="T42" fmla="*/ 173 w 412"/>
                <a:gd name="T43" fmla="*/ 409 h 412"/>
                <a:gd name="T44" fmla="*/ 141 w 412"/>
                <a:gd name="T45" fmla="*/ 401 h 412"/>
                <a:gd name="T46" fmla="*/ 112 w 412"/>
                <a:gd name="T47" fmla="*/ 389 h 412"/>
                <a:gd name="T48" fmla="*/ 85 w 412"/>
                <a:gd name="T49" fmla="*/ 372 h 412"/>
                <a:gd name="T50" fmla="*/ 61 w 412"/>
                <a:gd name="T51" fmla="*/ 352 h 412"/>
                <a:gd name="T52" fmla="*/ 40 w 412"/>
                <a:gd name="T53" fmla="*/ 328 h 412"/>
                <a:gd name="T54" fmla="*/ 23 w 412"/>
                <a:gd name="T55" fmla="*/ 301 h 412"/>
                <a:gd name="T56" fmla="*/ 11 w 412"/>
                <a:gd name="T57" fmla="*/ 271 h 412"/>
                <a:gd name="T58" fmla="*/ 3 w 412"/>
                <a:gd name="T59" fmla="*/ 239 h 412"/>
                <a:gd name="T60" fmla="*/ 0 w 412"/>
                <a:gd name="T61" fmla="*/ 206 h 412"/>
                <a:gd name="T62" fmla="*/ 3 w 412"/>
                <a:gd name="T63" fmla="*/ 173 h 412"/>
                <a:gd name="T64" fmla="*/ 11 w 412"/>
                <a:gd name="T65" fmla="*/ 141 h 412"/>
                <a:gd name="T66" fmla="*/ 23 w 412"/>
                <a:gd name="T67" fmla="*/ 111 h 412"/>
                <a:gd name="T68" fmla="*/ 40 w 412"/>
                <a:gd name="T69" fmla="*/ 84 h 412"/>
                <a:gd name="T70" fmla="*/ 61 w 412"/>
                <a:gd name="T71" fmla="*/ 60 h 412"/>
                <a:gd name="T72" fmla="*/ 85 w 412"/>
                <a:gd name="T73" fmla="*/ 40 h 412"/>
                <a:gd name="T74" fmla="*/ 112 w 412"/>
                <a:gd name="T75" fmla="*/ 23 h 412"/>
                <a:gd name="T76" fmla="*/ 141 w 412"/>
                <a:gd name="T77" fmla="*/ 10 h 412"/>
                <a:gd name="T78" fmla="*/ 173 w 412"/>
                <a:gd name="T79" fmla="*/ 3 h 412"/>
                <a:gd name="T80" fmla="*/ 206 w 412"/>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412">
                  <a:moveTo>
                    <a:pt x="206" y="0"/>
                  </a:moveTo>
                  <a:lnTo>
                    <a:pt x="240" y="3"/>
                  </a:lnTo>
                  <a:lnTo>
                    <a:pt x="271" y="10"/>
                  </a:lnTo>
                  <a:lnTo>
                    <a:pt x="301" y="23"/>
                  </a:lnTo>
                  <a:lnTo>
                    <a:pt x="328" y="40"/>
                  </a:lnTo>
                  <a:lnTo>
                    <a:pt x="352" y="60"/>
                  </a:lnTo>
                  <a:lnTo>
                    <a:pt x="373" y="84"/>
                  </a:lnTo>
                  <a:lnTo>
                    <a:pt x="389" y="111"/>
                  </a:lnTo>
                  <a:lnTo>
                    <a:pt x="402" y="141"/>
                  </a:lnTo>
                  <a:lnTo>
                    <a:pt x="410" y="173"/>
                  </a:lnTo>
                  <a:lnTo>
                    <a:pt x="412" y="206"/>
                  </a:lnTo>
                  <a:lnTo>
                    <a:pt x="410" y="239"/>
                  </a:lnTo>
                  <a:lnTo>
                    <a:pt x="402" y="271"/>
                  </a:lnTo>
                  <a:lnTo>
                    <a:pt x="389" y="301"/>
                  </a:lnTo>
                  <a:lnTo>
                    <a:pt x="373" y="328"/>
                  </a:lnTo>
                  <a:lnTo>
                    <a:pt x="352" y="352"/>
                  </a:lnTo>
                  <a:lnTo>
                    <a:pt x="328" y="372"/>
                  </a:lnTo>
                  <a:lnTo>
                    <a:pt x="301" y="389"/>
                  </a:lnTo>
                  <a:lnTo>
                    <a:pt x="271" y="401"/>
                  </a:lnTo>
                  <a:lnTo>
                    <a:pt x="240" y="409"/>
                  </a:lnTo>
                  <a:lnTo>
                    <a:pt x="206" y="412"/>
                  </a:lnTo>
                  <a:lnTo>
                    <a:pt x="173" y="409"/>
                  </a:lnTo>
                  <a:lnTo>
                    <a:pt x="141" y="401"/>
                  </a:lnTo>
                  <a:lnTo>
                    <a:pt x="112" y="389"/>
                  </a:lnTo>
                  <a:lnTo>
                    <a:pt x="85" y="372"/>
                  </a:lnTo>
                  <a:lnTo>
                    <a:pt x="61" y="352"/>
                  </a:lnTo>
                  <a:lnTo>
                    <a:pt x="40" y="328"/>
                  </a:lnTo>
                  <a:lnTo>
                    <a:pt x="23" y="301"/>
                  </a:lnTo>
                  <a:lnTo>
                    <a:pt x="11" y="271"/>
                  </a:lnTo>
                  <a:lnTo>
                    <a:pt x="3" y="239"/>
                  </a:lnTo>
                  <a:lnTo>
                    <a:pt x="0" y="206"/>
                  </a:lnTo>
                  <a:lnTo>
                    <a:pt x="3" y="173"/>
                  </a:lnTo>
                  <a:lnTo>
                    <a:pt x="11" y="141"/>
                  </a:lnTo>
                  <a:lnTo>
                    <a:pt x="23" y="111"/>
                  </a:lnTo>
                  <a:lnTo>
                    <a:pt x="40" y="84"/>
                  </a:lnTo>
                  <a:lnTo>
                    <a:pt x="61" y="60"/>
                  </a:lnTo>
                  <a:lnTo>
                    <a:pt x="85" y="40"/>
                  </a:lnTo>
                  <a:lnTo>
                    <a:pt x="112" y="23"/>
                  </a:lnTo>
                  <a:lnTo>
                    <a:pt x="141" y="10"/>
                  </a:lnTo>
                  <a:lnTo>
                    <a:pt x="173" y="3"/>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14" name="Freeform 309">
              <a:extLst>
                <a:ext uri="{FF2B5EF4-FFF2-40B4-BE49-F238E27FC236}">
                  <a16:creationId xmlns:a16="http://schemas.microsoft.com/office/drawing/2014/main" id="{93E997DC-6476-40F2-A119-767048A8EDE9}"/>
                </a:ext>
              </a:extLst>
            </p:cNvPr>
            <p:cNvSpPr>
              <a:spLocks/>
            </p:cNvSpPr>
            <p:nvPr/>
          </p:nvSpPr>
          <p:spPr bwMode="auto">
            <a:xfrm>
              <a:off x="5640" y="1618"/>
              <a:ext cx="52" cy="52"/>
            </a:xfrm>
            <a:custGeom>
              <a:avLst/>
              <a:gdLst>
                <a:gd name="T0" fmla="*/ 206 w 413"/>
                <a:gd name="T1" fmla="*/ 0 h 412"/>
                <a:gd name="T2" fmla="*/ 240 w 413"/>
                <a:gd name="T3" fmla="*/ 3 h 412"/>
                <a:gd name="T4" fmla="*/ 271 w 413"/>
                <a:gd name="T5" fmla="*/ 10 h 412"/>
                <a:gd name="T6" fmla="*/ 301 w 413"/>
                <a:gd name="T7" fmla="*/ 23 h 412"/>
                <a:gd name="T8" fmla="*/ 329 w 413"/>
                <a:gd name="T9" fmla="*/ 40 h 412"/>
                <a:gd name="T10" fmla="*/ 353 w 413"/>
                <a:gd name="T11" fmla="*/ 60 h 412"/>
                <a:gd name="T12" fmla="*/ 374 w 413"/>
                <a:gd name="T13" fmla="*/ 84 h 412"/>
                <a:gd name="T14" fmla="*/ 390 w 413"/>
                <a:gd name="T15" fmla="*/ 111 h 412"/>
                <a:gd name="T16" fmla="*/ 403 w 413"/>
                <a:gd name="T17" fmla="*/ 141 h 412"/>
                <a:gd name="T18" fmla="*/ 411 w 413"/>
                <a:gd name="T19" fmla="*/ 173 h 412"/>
                <a:gd name="T20" fmla="*/ 413 w 413"/>
                <a:gd name="T21" fmla="*/ 206 h 412"/>
                <a:gd name="T22" fmla="*/ 411 w 413"/>
                <a:gd name="T23" fmla="*/ 239 h 412"/>
                <a:gd name="T24" fmla="*/ 403 w 413"/>
                <a:gd name="T25" fmla="*/ 271 h 412"/>
                <a:gd name="T26" fmla="*/ 390 w 413"/>
                <a:gd name="T27" fmla="*/ 301 h 412"/>
                <a:gd name="T28" fmla="*/ 374 w 413"/>
                <a:gd name="T29" fmla="*/ 328 h 412"/>
                <a:gd name="T30" fmla="*/ 353 w 413"/>
                <a:gd name="T31" fmla="*/ 352 h 412"/>
                <a:gd name="T32" fmla="*/ 329 w 413"/>
                <a:gd name="T33" fmla="*/ 372 h 412"/>
                <a:gd name="T34" fmla="*/ 301 w 413"/>
                <a:gd name="T35" fmla="*/ 389 h 412"/>
                <a:gd name="T36" fmla="*/ 271 w 413"/>
                <a:gd name="T37" fmla="*/ 401 h 412"/>
                <a:gd name="T38" fmla="*/ 240 w 413"/>
                <a:gd name="T39" fmla="*/ 409 h 412"/>
                <a:gd name="T40" fmla="*/ 206 w 413"/>
                <a:gd name="T41" fmla="*/ 412 h 412"/>
                <a:gd name="T42" fmla="*/ 173 w 413"/>
                <a:gd name="T43" fmla="*/ 409 h 412"/>
                <a:gd name="T44" fmla="*/ 141 w 413"/>
                <a:gd name="T45" fmla="*/ 401 h 412"/>
                <a:gd name="T46" fmla="*/ 112 w 413"/>
                <a:gd name="T47" fmla="*/ 389 h 412"/>
                <a:gd name="T48" fmla="*/ 85 w 413"/>
                <a:gd name="T49" fmla="*/ 372 h 412"/>
                <a:gd name="T50" fmla="*/ 61 w 413"/>
                <a:gd name="T51" fmla="*/ 352 h 412"/>
                <a:gd name="T52" fmla="*/ 40 w 413"/>
                <a:gd name="T53" fmla="*/ 328 h 412"/>
                <a:gd name="T54" fmla="*/ 23 w 413"/>
                <a:gd name="T55" fmla="*/ 301 h 412"/>
                <a:gd name="T56" fmla="*/ 11 w 413"/>
                <a:gd name="T57" fmla="*/ 271 h 412"/>
                <a:gd name="T58" fmla="*/ 3 w 413"/>
                <a:gd name="T59" fmla="*/ 239 h 412"/>
                <a:gd name="T60" fmla="*/ 0 w 413"/>
                <a:gd name="T61" fmla="*/ 206 h 412"/>
                <a:gd name="T62" fmla="*/ 3 w 413"/>
                <a:gd name="T63" fmla="*/ 173 h 412"/>
                <a:gd name="T64" fmla="*/ 11 w 413"/>
                <a:gd name="T65" fmla="*/ 141 h 412"/>
                <a:gd name="T66" fmla="*/ 23 w 413"/>
                <a:gd name="T67" fmla="*/ 111 h 412"/>
                <a:gd name="T68" fmla="*/ 40 w 413"/>
                <a:gd name="T69" fmla="*/ 84 h 412"/>
                <a:gd name="T70" fmla="*/ 61 w 413"/>
                <a:gd name="T71" fmla="*/ 60 h 412"/>
                <a:gd name="T72" fmla="*/ 85 w 413"/>
                <a:gd name="T73" fmla="*/ 40 h 412"/>
                <a:gd name="T74" fmla="*/ 112 w 413"/>
                <a:gd name="T75" fmla="*/ 23 h 412"/>
                <a:gd name="T76" fmla="*/ 141 w 413"/>
                <a:gd name="T77" fmla="*/ 10 h 412"/>
                <a:gd name="T78" fmla="*/ 173 w 413"/>
                <a:gd name="T79" fmla="*/ 3 h 412"/>
                <a:gd name="T80" fmla="*/ 206 w 413"/>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3" h="412">
                  <a:moveTo>
                    <a:pt x="206" y="0"/>
                  </a:moveTo>
                  <a:lnTo>
                    <a:pt x="240" y="3"/>
                  </a:lnTo>
                  <a:lnTo>
                    <a:pt x="271" y="10"/>
                  </a:lnTo>
                  <a:lnTo>
                    <a:pt x="301" y="23"/>
                  </a:lnTo>
                  <a:lnTo>
                    <a:pt x="329" y="40"/>
                  </a:lnTo>
                  <a:lnTo>
                    <a:pt x="353" y="60"/>
                  </a:lnTo>
                  <a:lnTo>
                    <a:pt x="374" y="84"/>
                  </a:lnTo>
                  <a:lnTo>
                    <a:pt x="390" y="111"/>
                  </a:lnTo>
                  <a:lnTo>
                    <a:pt x="403" y="141"/>
                  </a:lnTo>
                  <a:lnTo>
                    <a:pt x="411" y="173"/>
                  </a:lnTo>
                  <a:lnTo>
                    <a:pt x="413" y="206"/>
                  </a:lnTo>
                  <a:lnTo>
                    <a:pt x="411" y="239"/>
                  </a:lnTo>
                  <a:lnTo>
                    <a:pt x="403" y="271"/>
                  </a:lnTo>
                  <a:lnTo>
                    <a:pt x="390" y="301"/>
                  </a:lnTo>
                  <a:lnTo>
                    <a:pt x="374" y="328"/>
                  </a:lnTo>
                  <a:lnTo>
                    <a:pt x="353" y="352"/>
                  </a:lnTo>
                  <a:lnTo>
                    <a:pt x="329" y="372"/>
                  </a:lnTo>
                  <a:lnTo>
                    <a:pt x="301" y="389"/>
                  </a:lnTo>
                  <a:lnTo>
                    <a:pt x="271" y="401"/>
                  </a:lnTo>
                  <a:lnTo>
                    <a:pt x="240" y="409"/>
                  </a:lnTo>
                  <a:lnTo>
                    <a:pt x="206" y="412"/>
                  </a:lnTo>
                  <a:lnTo>
                    <a:pt x="173" y="409"/>
                  </a:lnTo>
                  <a:lnTo>
                    <a:pt x="141" y="401"/>
                  </a:lnTo>
                  <a:lnTo>
                    <a:pt x="112" y="389"/>
                  </a:lnTo>
                  <a:lnTo>
                    <a:pt x="85" y="372"/>
                  </a:lnTo>
                  <a:lnTo>
                    <a:pt x="61" y="352"/>
                  </a:lnTo>
                  <a:lnTo>
                    <a:pt x="40" y="328"/>
                  </a:lnTo>
                  <a:lnTo>
                    <a:pt x="23" y="301"/>
                  </a:lnTo>
                  <a:lnTo>
                    <a:pt x="11" y="271"/>
                  </a:lnTo>
                  <a:lnTo>
                    <a:pt x="3" y="239"/>
                  </a:lnTo>
                  <a:lnTo>
                    <a:pt x="0" y="206"/>
                  </a:lnTo>
                  <a:lnTo>
                    <a:pt x="3" y="173"/>
                  </a:lnTo>
                  <a:lnTo>
                    <a:pt x="11" y="141"/>
                  </a:lnTo>
                  <a:lnTo>
                    <a:pt x="23" y="111"/>
                  </a:lnTo>
                  <a:lnTo>
                    <a:pt x="40" y="84"/>
                  </a:lnTo>
                  <a:lnTo>
                    <a:pt x="61" y="60"/>
                  </a:lnTo>
                  <a:lnTo>
                    <a:pt x="85" y="40"/>
                  </a:lnTo>
                  <a:lnTo>
                    <a:pt x="112" y="23"/>
                  </a:lnTo>
                  <a:lnTo>
                    <a:pt x="141" y="10"/>
                  </a:lnTo>
                  <a:lnTo>
                    <a:pt x="173" y="3"/>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15" name="Freeform 310">
              <a:extLst>
                <a:ext uri="{FF2B5EF4-FFF2-40B4-BE49-F238E27FC236}">
                  <a16:creationId xmlns:a16="http://schemas.microsoft.com/office/drawing/2014/main" id="{178713A2-4B69-4530-939E-04F8693F1E39}"/>
                </a:ext>
              </a:extLst>
            </p:cNvPr>
            <p:cNvSpPr>
              <a:spLocks/>
            </p:cNvSpPr>
            <p:nvPr/>
          </p:nvSpPr>
          <p:spPr bwMode="auto">
            <a:xfrm>
              <a:off x="5576" y="1618"/>
              <a:ext cx="51" cy="52"/>
            </a:xfrm>
            <a:custGeom>
              <a:avLst/>
              <a:gdLst>
                <a:gd name="T0" fmla="*/ 207 w 413"/>
                <a:gd name="T1" fmla="*/ 0 h 412"/>
                <a:gd name="T2" fmla="*/ 241 w 413"/>
                <a:gd name="T3" fmla="*/ 3 h 412"/>
                <a:gd name="T4" fmla="*/ 272 w 413"/>
                <a:gd name="T5" fmla="*/ 10 h 412"/>
                <a:gd name="T6" fmla="*/ 302 w 413"/>
                <a:gd name="T7" fmla="*/ 23 h 412"/>
                <a:gd name="T8" fmla="*/ 329 w 413"/>
                <a:gd name="T9" fmla="*/ 40 h 412"/>
                <a:gd name="T10" fmla="*/ 353 w 413"/>
                <a:gd name="T11" fmla="*/ 60 h 412"/>
                <a:gd name="T12" fmla="*/ 373 w 413"/>
                <a:gd name="T13" fmla="*/ 84 h 412"/>
                <a:gd name="T14" fmla="*/ 390 w 413"/>
                <a:gd name="T15" fmla="*/ 111 h 412"/>
                <a:gd name="T16" fmla="*/ 403 w 413"/>
                <a:gd name="T17" fmla="*/ 141 h 412"/>
                <a:gd name="T18" fmla="*/ 410 w 413"/>
                <a:gd name="T19" fmla="*/ 173 h 412"/>
                <a:gd name="T20" fmla="*/ 413 w 413"/>
                <a:gd name="T21" fmla="*/ 206 h 412"/>
                <a:gd name="T22" fmla="*/ 410 w 413"/>
                <a:gd name="T23" fmla="*/ 239 h 412"/>
                <a:gd name="T24" fmla="*/ 403 w 413"/>
                <a:gd name="T25" fmla="*/ 271 h 412"/>
                <a:gd name="T26" fmla="*/ 390 w 413"/>
                <a:gd name="T27" fmla="*/ 301 h 412"/>
                <a:gd name="T28" fmla="*/ 373 w 413"/>
                <a:gd name="T29" fmla="*/ 328 h 412"/>
                <a:gd name="T30" fmla="*/ 353 w 413"/>
                <a:gd name="T31" fmla="*/ 352 h 412"/>
                <a:gd name="T32" fmla="*/ 329 w 413"/>
                <a:gd name="T33" fmla="*/ 372 h 412"/>
                <a:gd name="T34" fmla="*/ 302 w 413"/>
                <a:gd name="T35" fmla="*/ 389 h 412"/>
                <a:gd name="T36" fmla="*/ 272 w 413"/>
                <a:gd name="T37" fmla="*/ 401 h 412"/>
                <a:gd name="T38" fmla="*/ 241 w 413"/>
                <a:gd name="T39" fmla="*/ 409 h 412"/>
                <a:gd name="T40" fmla="*/ 207 w 413"/>
                <a:gd name="T41" fmla="*/ 412 h 412"/>
                <a:gd name="T42" fmla="*/ 174 w 413"/>
                <a:gd name="T43" fmla="*/ 409 h 412"/>
                <a:gd name="T44" fmla="*/ 142 w 413"/>
                <a:gd name="T45" fmla="*/ 401 h 412"/>
                <a:gd name="T46" fmla="*/ 113 w 413"/>
                <a:gd name="T47" fmla="*/ 389 h 412"/>
                <a:gd name="T48" fmla="*/ 86 w 413"/>
                <a:gd name="T49" fmla="*/ 372 h 412"/>
                <a:gd name="T50" fmla="*/ 62 w 413"/>
                <a:gd name="T51" fmla="*/ 352 h 412"/>
                <a:gd name="T52" fmla="*/ 41 w 413"/>
                <a:gd name="T53" fmla="*/ 328 h 412"/>
                <a:gd name="T54" fmla="*/ 24 w 413"/>
                <a:gd name="T55" fmla="*/ 301 h 412"/>
                <a:gd name="T56" fmla="*/ 12 w 413"/>
                <a:gd name="T57" fmla="*/ 271 h 412"/>
                <a:gd name="T58" fmla="*/ 4 w 413"/>
                <a:gd name="T59" fmla="*/ 239 h 412"/>
                <a:gd name="T60" fmla="*/ 0 w 413"/>
                <a:gd name="T61" fmla="*/ 206 h 412"/>
                <a:gd name="T62" fmla="*/ 4 w 413"/>
                <a:gd name="T63" fmla="*/ 173 h 412"/>
                <a:gd name="T64" fmla="*/ 12 w 413"/>
                <a:gd name="T65" fmla="*/ 141 h 412"/>
                <a:gd name="T66" fmla="*/ 24 w 413"/>
                <a:gd name="T67" fmla="*/ 111 h 412"/>
                <a:gd name="T68" fmla="*/ 41 w 413"/>
                <a:gd name="T69" fmla="*/ 84 h 412"/>
                <a:gd name="T70" fmla="*/ 62 w 413"/>
                <a:gd name="T71" fmla="*/ 60 h 412"/>
                <a:gd name="T72" fmla="*/ 86 w 413"/>
                <a:gd name="T73" fmla="*/ 40 h 412"/>
                <a:gd name="T74" fmla="*/ 113 w 413"/>
                <a:gd name="T75" fmla="*/ 23 h 412"/>
                <a:gd name="T76" fmla="*/ 142 w 413"/>
                <a:gd name="T77" fmla="*/ 10 h 412"/>
                <a:gd name="T78" fmla="*/ 174 w 413"/>
                <a:gd name="T79" fmla="*/ 3 h 412"/>
                <a:gd name="T80" fmla="*/ 207 w 413"/>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3" h="412">
                  <a:moveTo>
                    <a:pt x="207" y="0"/>
                  </a:moveTo>
                  <a:lnTo>
                    <a:pt x="241" y="3"/>
                  </a:lnTo>
                  <a:lnTo>
                    <a:pt x="272" y="10"/>
                  </a:lnTo>
                  <a:lnTo>
                    <a:pt x="302" y="23"/>
                  </a:lnTo>
                  <a:lnTo>
                    <a:pt x="329" y="40"/>
                  </a:lnTo>
                  <a:lnTo>
                    <a:pt x="353" y="60"/>
                  </a:lnTo>
                  <a:lnTo>
                    <a:pt x="373" y="84"/>
                  </a:lnTo>
                  <a:lnTo>
                    <a:pt x="390" y="111"/>
                  </a:lnTo>
                  <a:lnTo>
                    <a:pt x="403" y="141"/>
                  </a:lnTo>
                  <a:lnTo>
                    <a:pt x="410" y="173"/>
                  </a:lnTo>
                  <a:lnTo>
                    <a:pt x="413" y="206"/>
                  </a:lnTo>
                  <a:lnTo>
                    <a:pt x="410" y="239"/>
                  </a:lnTo>
                  <a:lnTo>
                    <a:pt x="403" y="271"/>
                  </a:lnTo>
                  <a:lnTo>
                    <a:pt x="390" y="301"/>
                  </a:lnTo>
                  <a:lnTo>
                    <a:pt x="373" y="328"/>
                  </a:lnTo>
                  <a:lnTo>
                    <a:pt x="353" y="352"/>
                  </a:lnTo>
                  <a:lnTo>
                    <a:pt x="329" y="372"/>
                  </a:lnTo>
                  <a:lnTo>
                    <a:pt x="302" y="389"/>
                  </a:lnTo>
                  <a:lnTo>
                    <a:pt x="272" y="401"/>
                  </a:lnTo>
                  <a:lnTo>
                    <a:pt x="241" y="409"/>
                  </a:lnTo>
                  <a:lnTo>
                    <a:pt x="207" y="412"/>
                  </a:lnTo>
                  <a:lnTo>
                    <a:pt x="174" y="409"/>
                  </a:lnTo>
                  <a:lnTo>
                    <a:pt x="142" y="401"/>
                  </a:lnTo>
                  <a:lnTo>
                    <a:pt x="113" y="389"/>
                  </a:lnTo>
                  <a:lnTo>
                    <a:pt x="86" y="372"/>
                  </a:lnTo>
                  <a:lnTo>
                    <a:pt x="62" y="352"/>
                  </a:lnTo>
                  <a:lnTo>
                    <a:pt x="41" y="328"/>
                  </a:lnTo>
                  <a:lnTo>
                    <a:pt x="24" y="301"/>
                  </a:lnTo>
                  <a:lnTo>
                    <a:pt x="12" y="271"/>
                  </a:lnTo>
                  <a:lnTo>
                    <a:pt x="4" y="239"/>
                  </a:lnTo>
                  <a:lnTo>
                    <a:pt x="0" y="206"/>
                  </a:lnTo>
                  <a:lnTo>
                    <a:pt x="4" y="173"/>
                  </a:lnTo>
                  <a:lnTo>
                    <a:pt x="12" y="141"/>
                  </a:lnTo>
                  <a:lnTo>
                    <a:pt x="24" y="111"/>
                  </a:lnTo>
                  <a:lnTo>
                    <a:pt x="41" y="84"/>
                  </a:lnTo>
                  <a:lnTo>
                    <a:pt x="62" y="60"/>
                  </a:lnTo>
                  <a:lnTo>
                    <a:pt x="86" y="40"/>
                  </a:lnTo>
                  <a:lnTo>
                    <a:pt x="113" y="23"/>
                  </a:lnTo>
                  <a:lnTo>
                    <a:pt x="142" y="10"/>
                  </a:lnTo>
                  <a:lnTo>
                    <a:pt x="174" y="3"/>
                  </a:lnTo>
                  <a:lnTo>
                    <a:pt x="207"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16" name="Freeform 311">
              <a:extLst>
                <a:ext uri="{FF2B5EF4-FFF2-40B4-BE49-F238E27FC236}">
                  <a16:creationId xmlns:a16="http://schemas.microsoft.com/office/drawing/2014/main" id="{4A95FBE0-916B-4ADF-9274-3CB3AA93ADF6}"/>
                </a:ext>
              </a:extLst>
            </p:cNvPr>
            <p:cNvSpPr>
              <a:spLocks/>
            </p:cNvSpPr>
            <p:nvPr/>
          </p:nvSpPr>
          <p:spPr bwMode="auto">
            <a:xfrm>
              <a:off x="5769" y="1618"/>
              <a:ext cx="52" cy="52"/>
            </a:xfrm>
            <a:custGeom>
              <a:avLst/>
              <a:gdLst>
                <a:gd name="T0" fmla="*/ 208 w 414"/>
                <a:gd name="T1" fmla="*/ 0 h 412"/>
                <a:gd name="T2" fmla="*/ 241 w 414"/>
                <a:gd name="T3" fmla="*/ 3 h 412"/>
                <a:gd name="T4" fmla="*/ 273 w 414"/>
                <a:gd name="T5" fmla="*/ 10 h 412"/>
                <a:gd name="T6" fmla="*/ 302 w 414"/>
                <a:gd name="T7" fmla="*/ 23 h 412"/>
                <a:gd name="T8" fmla="*/ 329 w 414"/>
                <a:gd name="T9" fmla="*/ 40 h 412"/>
                <a:gd name="T10" fmla="*/ 353 w 414"/>
                <a:gd name="T11" fmla="*/ 60 h 412"/>
                <a:gd name="T12" fmla="*/ 374 w 414"/>
                <a:gd name="T13" fmla="*/ 84 h 412"/>
                <a:gd name="T14" fmla="*/ 391 w 414"/>
                <a:gd name="T15" fmla="*/ 111 h 412"/>
                <a:gd name="T16" fmla="*/ 403 w 414"/>
                <a:gd name="T17" fmla="*/ 141 h 412"/>
                <a:gd name="T18" fmla="*/ 411 w 414"/>
                <a:gd name="T19" fmla="*/ 173 h 412"/>
                <a:gd name="T20" fmla="*/ 414 w 414"/>
                <a:gd name="T21" fmla="*/ 206 h 412"/>
                <a:gd name="T22" fmla="*/ 411 w 414"/>
                <a:gd name="T23" fmla="*/ 239 h 412"/>
                <a:gd name="T24" fmla="*/ 403 w 414"/>
                <a:gd name="T25" fmla="*/ 271 h 412"/>
                <a:gd name="T26" fmla="*/ 391 w 414"/>
                <a:gd name="T27" fmla="*/ 301 h 412"/>
                <a:gd name="T28" fmla="*/ 374 w 414"/>
                <a:gd name="T29" fmla="*/ 328 h 412"/>
                <a:gd name="T30" fmla="*/ 353 w 414"/>
                <a:gd name="T31" fmla="*/ 352 h 412"/>
                <a:gd name="T32" fmla="*/ 329 w 414"/>
                <a:gd name="T33" fmla="*/ 372 h 412"/>
                <a:gd name="T34" fmla="*/ 302 w 414"/>
                <a:gd name="T35" fmla="*/ 389 h 412"/>
                <a:gd name="T36" fmla="*/ 273 w 414"/>
                <a:gd name="T37" fmla="*/ 401 h 412"/>
                <a:gd name="T38" fmla="*/ 241 w 414"/>
                <a:gd name="T39" fmla="*/ 409 h 412"/>
                <a:gd name="T40" fmla="*/ 208 w 414"/>
                <a:gd name="T41" fmla="*/ 412 h 412"/>
                <a:gd name="T42" fmla="*/ 174 w 414"/>
                <a:gd name="T43" fmla="*/ 409 h 412"/>
                <a:gd name="T44" fmla="*/ 142 w 414"/>
                <a:gd name="T45" fmla="*/ 401 h 412"/>
                <a:gd name="T46" fmla="*/ 113 w 414"/>
                <a:gd name="T47" fmla="*/ 389 h 412"/>
                <a:gd name="T48" fmla="*/ 85 w 414"/>
                <a:gd name="T49" fmla="*/ 372 h 412"/>
                <a:gd name="T50" fmla="*/ 61 w 414"/>
                <a:gd name="T51" fmla="*/ 352 h 412"/>
                <a:gd name="T52" fmla="*/ 40 w 414"/>
                <a:gd name="T53" fmla="*/ 328 h 412"/>
                <a:gd name="T54" fmla="*/ 23 w 414"/>
                <a:gd name="T55" fmla="*/ 301 h 412"/>
                <a:gd name="T56" fmla="*/ 11 w 414"/>
                <a:gd name="T57" fmla="*/ 271 h 412"/>
                <a:gd name="T58" fmla="*/ 3 w 414"/>
                <a:gd name="T59" fmla="*/ 239 h 412"/>
                <a:gd name="T60" fmla="*/ 0 w 414"/>
                <a:gd name="T61" fmla="*/ 206 h 412"/>
                <a:gd name="T62" fmla="*/ 3 w 414"/>
                <a:gd name="T63" fmla="*/ 173 h 412"/>
                <a:gd name="T64" fmla="*/ 11 w 414"/>
                <a:gd name="T65" fmla="*/ 141 h 412"/>
                <a:gd name="T66" fmla="*/ 23 w 414"/>
                <a:gd name="T67" fmla="*/ 111 h 412"/>
                <a:gd name="T68" fmla="*/ 40 w 414"/>
                <a:gd name="T69" fmla="*/ 84 h 412"/>
                <a:gd name="T70" fmla="*/ 61 w 414"/>
                <a:gd name="T71" fmla="*/ 60 h 412"/>
                <a:gd name="T72" fmla="*/ 85 w 414"/>
                <a:gd name="T73" fmla="*/ 40 h 412"/>
                <a:gd name="T74" fmla="*/ 113 w 414"/>
                <a:gd name="T75" fmla="*/ 23 h 412"/>
                <a:gd name="T76" fmla="*/ 142 w 414"/>
                <a:gd name="T77" fmla="*/ 10 h 412"/>
                <a:gd name="T78" fmla="*/ 174 w 414"/>
                <a:gd name="T79" fmla="*/ 3 h 412"/>
                <a:gd name="T80" fmla="*/ 208 w 414"/>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4" h="412">
                  <a:moveTo>
                    <a:pt x="208" y="0"/>
                  </a:moveTo>
                  <a:lnTo>
                    <a:pt x="241" y="3"/>
                  </a:lnTo>
                  <a:lnTo>
                    <a:pt x="273" y="10"/>
                  </a:lnTo>
                  <a:lnTo>
                    <a:pt x="302" y="23"/>
                  </a:lnTo>
                  <a:lnTo>
                    <a:pt x="329" y="40"/>
                  </a:lnTo>
                  <a:lnTo>
                    <a:pt x="353" y="60"/>
                  </a:lnTo>
                  <a:lnTo>
                    <a:pt x="374" y="84"/>
                  </a:lnTo>
                  <a:lnTo>
                    <a:pt x="391" y="111"/>
                  </a:lnTo>
                  <a:lnTo>
                    <a:pt x="403" y="141"/>
                  </a:lnTo>
                  <a:lnTo>
                    <a:pt x="411" y="173"/>
                  </a:lnTo>
                  <a:lnTo>
                    <a:pt x="414" y="206"/>
                  </a:lnTo>
                  <a:lnTo>
                    <a:pt x="411" y="239"/>
                  </a:lnTo>
                  <a:lnTo>
                    <a:pt x="403" y="271"/>
                  </a:lnTo>
                  <a:lnTo>
                    <a:pt x="391" y="301"/>
                  </a:lnTo>
                  <a:lnTo>
                    <a:pt x="374" y="328"/>
                  </a:lnTo>
                  <a:lnTo>
                    <a:pt x="353" y="352"/>
                  </a:lnTo>
                  <a:lnTo>
                    <a:pt x="329" y="372"/>
                  </a:lnTo>
                  <a:lnTo>
                    <a:pt x="302" y="389"/>
                  </a:lnTo>
                  <a:lnTo>
                    <a:pt x="273" y="401"/>
                  </a:lnTo>
                  <a:lnTo>
                    <a:pt x="241" y="409"/>
                  </a:lnTo>
                  <a:lnTo>
                    <a:pt x="208" y="412"/>
                  </a:lnTo>
                  <a:lnTo>
                    <a:pt x="174" y="409"/>
                  </a:lnTo>
                  <a:lnTo>
                    <a:pt x="142" y="401"/>
                  </a:lnTo>
                  <a:lnTo>
                    <a:pt x="113" y="389"/>
                  </a:lnTo>
                  <a:lnTo>
                    <a:pt x="85" y="372"/>
                  </a:lnTo>
                  <a:lnTo>
                    <a:pt x="61" y="352"/>
                  </a:lnTo>
                  <a:lnTo>
                    <a:pt x="40" y="328"/>
                  </a:lnTo>
                  <a:lnTo>
                    <a:pt x="23" y="301"/>
                  </a:lnTo>
                  <a:lnTo>
                    <a:pt x="11" y="271"/>
                  </a:lnTo>
                  <a:lnTo>
                    <a:pt x="3" y="239"/>
                  </a:lnTo>
                  <a:lnTo>
                    <a:pt x="0" y="206"/>
                  </a:lnTo>
                  <a:lnTo>
                    <a:pt x="3" y="173"/>
                  </a:lnTo>
                  <a:lnTo>
                    <a:pt x="11" y="141"/>
                  </a:lnTo>
                  <a:lnTo>
                    <a:pt x="23" y="111"/>
                  </a:lnTo>
                  <a:lnTo>
                    <a:pt x="40" y="84"/>
                  </a:lnTo>
                  <a:lnTo>
                    <a:pt x="61" y="60"/>
                  </a:lnTo>
                  <a:lnTo>
                    <a:pt x="85" y="40"/>
                  </a:lnTo>
                  <a:lnTo>
                    <a:pt x="113" y="23"/>
                  </a:lnTo>
                  <a:lnTo>
                    <a:pt x="142" y="10"/>
                  </a:lnTo>
                  <a:lnTo>
                    <a:pt x="174" y="3"/>
                  </a:lnTo>
                  <a:lnTo>
                    <a:pt x="208"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17" name="Freeform 312">
              <a:extLst>
                <a:ext uri="{FF2B5EF4-FFF2-40B4-BE49-F238E27FC236}">
                  <a16:creationId xmlns:a16="http://schemas.microsoft.com/office/drawing/2014/main" id="{77CF2645-D664-4A7E-9B21-28B50F2B434E}"/>
                </a:ext>
              </a:extLst>
            </p:cNvPr>
            <p:cNvSpPr>
              <a:spLocks/>
            </p:cNvSpPr>
            <p:nvPr/>
          </p:nvSpPr>
          <p:spPr bwMode="auto">
            <a:xfrm>
              <a:off x="5833" y="1618"/>
              <a:ext cx="52" cy="52"/>
            </a:xfrm>
            <a:custGeom>
              <a:avLst/>
              <a:gdLst>
                <a:gd name="T0" fmla="*/ 206 w 412"/>
                <a:gd name="T1" fmla="*/ 0 h 412"/>
                <a:gd name="T2" fmla="*/ 239 w 412"/>
                <a:gd name="T3" fmla="*/ 3 h 412"/>
                <a:gd name="T4" fmla="*/ 271 w 412"/>
                <a:gd name="T5" fmla="*/ 10 h 412"/>
                <a:gd name="T6" fmla="*/ 300 w 412"/>
                <a:gd name="T7" fmla="*/ 23 h 412"/>
                <a:gd name="T8" fmla="*/ 327 w 412"/>
                <a:gd name="T9" fmla="*/ 40 h 412"/>
                <a:gd name="T10" fmla="*/ 351 w 412"/>
                <a:gd name="T11" fmla="*/ 60 h 412"/>
                <a:gd name="T12" fmla="*/ 372 w 412"/>
                <a:gd name="T13" fmla="*/ 84 h 412"/>
                <a:gd name="T14" fmla="*/ 389 w 412"/>
                <a:gd name="T15" fmla="*/ 111 h 412"/>
                <a:gd name="T16" fmla="*/ 401 w 412"/>
                <a:gd name="T17" fmla="*/ 141 h 412"/>
                <a:gd name="T18" fmla="*/ 409 w 412"/>
                <a:gd name="T19" fmla="*/ 173 h 412"/>
                <a:gd name="T20" fmla="*/ 412 w 412"/>
                <a:gd name="T21" fmla="*/ 206 h 412"/>
                <a:gd name="T22" fmla="*/ 409 w 412"/>
                <a:gd name="T23" fmla="*/ 239 h 412"/>
                <a:gd name="T24" fmla="*/ 401 w 412"/>
                <a:gd name="T25" fmla="*/ 271 h 412"/>
                <a:gd name="T26" fmla="*/ 389 w 412"/>
                <a:gd name="T27" fmla="*/ 301 h 412"/>
                <a:gd name="T28" fmla="*/ 372 w 412"/>
                <a:gd name="T29" fmla="*/ 328 h 412"/>
                <a:gd name="T30" fmla="*/ 351 w 412"/>
                <a:gd name="T31" fmla="*/ 352 h 412"/>
                <a:gd name="T32" fmla="*/ 327 w 412"/>
                <a:gd name="T33" fmla="*/ 372 h 412"/>
                <a:gd name="T34" fmla="*/ 300 w 412"/>
                <a:gd name="T35" fmla="*/ 389 h 412"/>
                <a:gd name="T36" fmla="*/ 271 w 412"/>
                <a:gd name="T37" fmla="*/ 401 h 412"/>
                <a:gd name="T38" fmla="*/ 239 w 412"/>
                <a:gd name="T39" fmla="*/ 409 h 412"/>
                <a:gd name="T40" fmla="*/ 206 w 412"/>
                <a:gd name="T41" fmla="*/ 412 h 412"/>
                <a:gd name="T42" fmla="*/ 172 w 412"/>
                <a:gd name="T43" fmla="*/ 409 h 412"/>
                <a:gd name="T44" fmla="*/ 141 w 412"/>
                <a:gd name="T45" fmla="*/ 401 h 412"/>
                <a:gd name="T46" fmla="*/ 111 w 412"/>
                <a:gd name="T47" fmla="*/ 389 h 412"/>
                <a:gd name="T48" fmla="*/ 84 w 412"/>
                <a:gd name="T49" fmla="*/ 372 h 412"/>
                <a:gd name="T50" fmla="*/ 60 w 412"/>
                <a:gd name="T51" fmla="*/ 352 h 412"/>
                <a:gd name="T52" fmla="*/ 39 w 412"/>
                <a:gd name="T53" fmla="*/ 328 h 412"/>
                <a:gd name="T54" fmla="*/ 23 w 412"/>
                <a:gd name="T55" fmla="*/ 301 h 412"/>
                <a:gd name="T56" fmla="*/ 10 w 412"/>
                <a:gd name="T57" fmla="*/ 271 h 412"/>
                <a:gd name="T58" fmla="*/ 2 w 412"/>
                <a:gd name="T59" fmla="*/ 239 h 412"/>
                <a:gd name="T60" fmla="*/ 0 w 412"/>
                <a:gd name="T61" fmla="*/ 206 h 412"/>
                <a:gd name="T62" fmla="*/ 2 w 412"/>
                <a:gd name="T63" fmla="*/ 173 h 412"/>
                <a:gd name="T64" fmla="*/ 10 w 412"/>
                <a:gd name="T65" fmla="*/ 141 h 412"/>
                <a:gd name="T66" fmla="*/ 23 w 412"/>
                <a:gd name="T67" fmla="*/ 111 h 412"/>
                <a:gd name="T68" fmla="*/ 39 w 412"/>
                <a:gd name="T69" fmla="*/ 84 h 412"/>
                <a:gd name="T70" fmla="*/ 60 w 412"/>
                <a:gd name="T71" fmla="*/ 60 h 412"/>
                <a:gd name="T72" fmla="*/ 84 w 412"/>
                <a:gd name="T73" fmla="*/ 40 h 412"/>
                <a:gd name="T74" fmla="*/ 111 w 412"/>
                <a:gd name="T75" fmla="*/ 23 h 412"/>
                <a:gd name="T76" fmla="*/ 141 w 412"/>
                <a:gd name="T77" fmla="*/ 10 h 412"/>
                <a:gd name="T78" fmla="*/ 172 w 412"/>
                <a:gd name="T79" fmla="*/ 3 h 412"/>
                <a:gd name="T80" fmla="*/ 206 w 412"/>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412">
                  <a:moveTo>
                    <a:pt x="206" y="0"/>
                  </a:moveTo>
                  <a:lnTo>
                    <a:pt x="239" y="3"/>
                  </a:lnTo>
                  <a:lnTo>
                    <a:pt x="271" y="10"/>
                  </a:lnTo>
                  <a:lnTo>
                    <a:pt x="300" y="23"/>
                  </a:lnTo>
                  <a:lnTo>
                    <a:pt x="327" y="40"/>
                  </a:lnTo>
                  <a:lnTo>
                    <a:pt x="351" y="60"/>
                  </a:lnTo>
                  <a:lnTo>
                    <a:pt x="372" y="84"/>
                  </a:lnTo>
                  <a:lnTo>
                    <a:pt x="389" y="111"/>
                  </a:lnTo>
                  <a:lnTo>
                    <a:pt x="401" y="141"/>
                  </a:lnTo>
                  <a:lnTo>
                    <a:pt x="409" y="173"/>
                  </a:lnTo>
                  <a:lnTo>
                    <a:pt x="412" y="206"/>
                  </a:lnTo>
                  <a:lnTo>
                    <a:pt x="409" y="239"/>
                  </a:lnTo>
                  <a:lnTo>
                    <a:pt x="401" y="271"/>
                  </a:lnTo>
                  <a:lnTo>
                    <a:pt x="389" y="301"/>
                  </a:lnTo>
                  <a:lnTo>
                    <a:pt x="372" y="328"/>
                  </a:lnTo>
                  <a:lnTo>
                    <a:pt x="351" y="352"/>
                  </a:lnTo>
                  <a:lnTo>
                    <a:pt x="327" y="372"/>
                  </a:lnTo>
                  <a:lnTo>
                    <a:pt x="300" y="389"/>
                  </a:lnTo>
                  <a:lnTo>
                    <a:pt x="271" y="401"/>
                  </a:lnTo>
                  <a:lnTo>
                    <a:pt x="239" y="409"/>
                  </a:lnTo>
                  <a:lnTo>
                    <a:pt x="206" y="412"/>
                  </a:lnTo>
                  <a:lnTo>
                    <a:pt x="172" y="409"/>
                  </a:lnTo>
                  <a:lnTo>
                    <a:pt x="141" y="401"/>
                  </a:lnTo>
                  <a:lnTo>
                    <a:pt x="111" y="389"/>
                  </a:lnTo>
                  <a:lnTo>
                    <a:pt x="84" y="372"/>
                  </a:lnTo>
                  <a:lnTo>
                    <a:pt x="60" y="352"/>
                  </a:lnTo>
                  <a:lnTo>
                    <a:pt x="39" y="328"/>
                  </a:lnTo>
                  <a:lnTo>
                    <a:pt x="23" y="301"/>
                  </a:lnTo>
                  <a:lnTo>
                    <a:pt x="10" y="271"/>
                  </a:lnTo>
                  <a:lnTo>
                    <a:pt x="2" y="239"/>
                  </a:lnTo>
                  <a:lnTo>
                    <a:pt x="0" y="206"/>
                  </a:lnTo>
                  <a:lnTo>
                    <a:pt x="2" y="173"/>
                  </a:lnTo>
                  <a:lnTo>
                    <a:pt x="10" y="141"/>
                  </a:lnTo>
                  <a:lnTo>
                    <a:pt x="23" y="111"/>
                  </a:lnTo>
                  <a:lnTo>
                    <a:pt x="39" y="84"/>
                  </a:lnTo>
                  <a:lnTo>
                    <a:pt x="60" y="60"/>
                  </a:lnTo>
                  <a:lnTo>
                    <a:pt x="84" y="40"/>
                  </a:lnTo>
                  <a:lnTo>
                    <a:pt x="111" y="23"/>
                  </a:lnTo>
                  <a:lnTo>
                    <a:pt x="141" y="10"/>
                  </a:lnTo>
                  <a:lnTo>
                    <a:pt x="172" y="3"/>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18" name="Freeform 313">
              <a:extLst>
                <a:ext uri="{FF2B5EF4-FFF2-40B4-BE49-F238E27FC236}">
                  <a16:creationId xmlns:a16="http://schemas.microsoft.com/office/drawing/2014/main" id="{BC06031C-58F9-4DDA-9143-B3D1F96E7AD8}"/>
                </a:ext>
              </a:extLst>
            </p:cNvPr>
            <p:cNvSpPr>
              <a:spLocks/>
            </p:cNvSpPr>
            <p:nvPr/>
          </p:nvSpPr>
          <p:spPr bwMode="auto">
            <a:xfrm>
              <a:off x="5566" y="1331"/>
              <a:ext cx="19" cy="65"/>
            </a:xfrm>
            <a:custGeom>
              <a:avLst/>
              <a:gdLst>
                <a:gd name="T0" fmla="*/ 77 w 155"/>
                <a:gd name="T1" fmla="*/ 0 h 516"/>
                <a:gd name="T2" fmla="*/ 99 w 155"/>
                <a:gd name="T3" fmla="*/ 2 h 516"/>
                <a:gd name="T4" fmla="*/ 117 w 155"/>
                <a:gd name="T5" fmla="*/ 10 h 516"/>
                <a:gd name="T6" fmla="*/ 133 w 155"/>
                <a:gd name="T7" fmla="*/ 22 h 516"/>
                <a:gd name="T8" fmla="*/ 145 w 155"/>
                <a:gd name="T9" fmla="*/ 38 h 516"/>
                <a:gd name="T10" fmla="*/ 153 w 155"/>
                <a:gd name="T11" fmla="*/ 56 h 516"/>
                <a:gd name="T12" fmla="*/ 155 w 155"/>
                <a:gd name="T13" fmla="*/ 77 h 516"/>
                <a:gd name="T14" fmla="*/ 155 w 155"/>
                <a:gd name="T15" fmla="*/ 438 h 516"/>
                <a:gd name="T16" fmla="*/ 153 w 155"/>
                <a:gd name="T17" fmla="*/ 459 h 516"/>
                <a:gd name="T18" fmla="*/ 145 w 155"/>
                <a:gd name="T19" fmla="*/ 477 h 516"/>
                <a:gd name="T20" fmla="*/ 133 w 155"/>
                <a:gd name="T21" fmla="*/ 493 h 516"/>
                <a:gd name="T22" fmla="*/ 117 w 155"/>
                <a:gd name="T23" fmla="*/ 505 h 516"/>
                <a:gd name="T24" fmla="*/ 99 w 155"/>
                <a:gd name="T25" fmla="*/ 513 h 516"/>
                <a:gd name="T26" fmla="*/ 77 w 155"/>
                <a:gd name="T27" fmla="*/ 516 h 516"/>
                <a:gd name="T28" fmla="*/ 57 w 155"/>
                <a:gd name="T29" fmla="*/ 513 h 516"/>
                <a:gd name="T30" fmla="*/ 38 w 155"/>
                <a:gd name="T31" fmla="*/ 505 h 516"/>
                <a:gd name="T32" fmla="*/ 22 w 155"/>
                <a:gd name="T33" fmla="*/ 493 h 516"/>
                <a:gd name="T34" fmla="*/ 10 w 155"/>
                <a:gd name="T35" fmla="*/ 477 h 516"/>
                <a:gd name="T36" fmla="*/ 3 w 155"/>
                <a:gd name="T37" fmla="*/ 459 h 516"/>
                <a:gd name="T38" fmla="*/ 0 w 155"/>
                <a:gd name="T39" fmla="*/ 438 h 516"/>
                <a:gd name="T40" fmla="*/ 0 w 155"/>
                <a:gd name="T41" fmla="*/ 77 h 516"/>
                <a:gd name="T42" fmla="*/ 3 w 155"/>
                <a:gd name="T43" fmla="*/ 56 h 516"/>
                <a:gd name="T44" fmla="*/ 10 w 155"/>
                <a:gd name="T45" fmla="*/ 38 h 516"/>
                <a:gd name="T46" fmla="*/ 22 w 155"/>
                <a:gd name="T47" fmla="*/ 22 h 516"/>
                <a:gd name="T48" fmla="*/ 38 w 155"/>
                <a:gd name="T49" fmla="*/ 10 h 516"/>
                <a:gd name="T50" fmla="*/ 57 w 155"/>
                <a:gd name="T51" fmla="*/ 2 h 516"/>
                <a:gd name="T52" fmla="*/ 77 w 155"/>
                <a:gd name="T53"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5" h="516">
                  <a:moveTo>
                    <a:pt x="77" y="0"/>
                  </a:moveTo>
                  <a:lnTo>
                    <a:pt x="99" y="2"/>
                  </a:lnTo>
                  <a:lnTo>
                    <a:pt x="117" y="10"/>
                  </a:lnTo>
                  <a:lnTo>
                    <a:pt x="133" y="22"/>
                  </a:lnTo>
                  <a:lnTo>
                    <a:pt x="145" y="38"/>
                  </a:lnTo>
                  <a:lnTo>
                    <a:pt x="153" y="56"/>
                  </a:lnTo>
                  <a:lnTo>
                    <a:pt x="155" y="77"/>
                  </a:lnTo>
                  <a:lnTo>
                    <a:pt x="155" y="438"/>
                  </a:lnTo>
                  <a:lnTo>
                    <a:pt x="153" y="459"/>
                  </a:lnTo>
                  <a:lnTo>
                    <a:pt x="145" y="477"/>
                  </a:lnTo>
                  <a:lnTo>
                    <a:pt x="133" y="493"/>
                  </a:lnTo>
                  <a:lnTo>
                    <a:pt x="117" y="505"/>
                  </a:lnTo>
                  <a:lnTo>
                    <a:pt x="99" y="513"/>
                  </a:lnTo>
                  <a:lnTo>
                    <a:pt x="77" y="516"/>
                  </a:lnTo>
                  <a:lnTo>
                    <a:pt x="57" y="513"/>
                  </a:lnTo>
                  <a:lnTo>
                    <a:pt x="38" y="505"/>
                  </a:lnTo>
                  <a:lnTo>
                    <a:pt x="22" y="493"/>
                  </a:lnTo>
                  <a:lnTo>
                    <a:pt x="10" y="477"/>
                  </a:lnTo>
                  <a:lnTo>
                    <a:pt x="3" y="459"/>
                  </a:lnTo>
                  <a:lnTo>
                    <a:pt x="0" y="438"/>
                  </a:lnTo>
                  <a:lnTo>
                    <a:pt x="0" y="77"/>
                  </a:lnTo>
                  <a:lnTo>
                    <a:pt x="3" y="56"/>
                  </a:lnTo>
                  <a:lnTo>
                    <a:pt x="10" y="38"/>
                  </a:lnTo>
                  <a:lnTo>
                    <a:pt x="22" y="22"/>
                  </a:lnTo>
                  <a:lnTo>
                    <a:pt x="38" y="10"/>
                  </a:lnTo>
                  <a:lnTo>
                    <a:pt x="57" y="2"/>
                  </a:lnTo>
                  <a:lnTo>
                    <a:pt x="77"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19" name="Freeform 314">
              <a:extLst>
                <a:ext uri="{FF2B5EF4-FFF2-40B4-BE49-F238E27FC236}">
                  <a16:creationId xmlns:a16="http://schemas.microsoft.com/office/drawing/2014/main" id="{82C6D091-1623-4724-9BE2-49B888CE73EF}"/>
                </a:ext>
              </a:extLst>
            </p:cNvPr>
            <p:cNvSpPr>
              <a:spLocks/>
            </p:cNvSpPr>
            <p:nvPr/>
          </p:nvSpPr>
          <p:spPr bwMode="auto">
            <a:xfrm>
              <a:off x="5875" y="1331"/>
              <a:ext cx="20" cy="65"/>
            </a:xfrm>
            <a:custGeom>
              <a:avLst/>
              <a:gdLst>
                <a:gd name="T0" fmla="*/ 78 w 156"/>
                <a:gd name="T1" fmla="*/ 0 h 516"/>
                <a:gd name="T2" fmla="*/ 99 w 156"/>
                <a:gd name="T3" fmla="*/ 2 h 516"/>
                <a:gd name="T4" fmla="*/ 118 w 156"/>
                <a:gd name="T5" fmla="*/ 10 h 516"/>
                <a:gd name="T6" fmla="*/ 133 w 156"/>
                <a:gd name="T7" fmla="*/ 22 h 516"/>
                <a:gd name="T8" fmla="*/ 145 w 156"/>
                <a:gd name="T9" fmla="*/ 38 h 516"/>
                <a:gd name="T10" fmla="*/ 153 w 156"/>
                <a:gd name="T11" fmla="*/ 56 h 516"/>
                <a:gd name="T12" fmla="*/ 156 w 156"/>
                <a:gd name="T13" fmla="*/ 77 h 516"/>
                <a:gd name="T14" fmla="*/ 156 w 156"/>
                <a:gd name="T15" fmla="*/ 438 h 516"/>
                <a:gd name="T16" fmla="*/ 153 w 156"/>
                <a:gd name="T17" fmla="*/ 459 h 516"/>
                <a:gd name="T18" fmla="*/ 145 w 156"/>
                <a:gd name="T19" fmla="*/ 477 h 516"/>
                <a:gd name="T20" fmla="*/ 133 w 156"/>
                <a:gd name="T21" fmla="*/ 493 h 516"/>
                <a:gd name="T22" fmla="*/ 118 w 156"/>
                <a:gd name="T23" fmla="*/ 505 h 516"/>
                <a:gd name="T24" fmla="*/ 99 w 156"/>
                <a:gd name="T25" fmla="*/ 513 h 516"/>
                <a:gd name="T26" fmla="*/ 78 w 156"/>
                <a:gd name="T27" fmla="*/ 516 h 516"/>
                <a:gd name="T28" fmla="*/ 57 w 156"/>
                <a:gd name="T29" fmla="*/ 513 h 516"/>
                <a:gd name="T30" fmla="*/ 39 w 156"/>
                <a:gd name="T31" fmla="*/ 505 h 516"/>
                <a:gd name="T32" fmla="*/ 23 w 156"/>
                <a:gd name="T33" fmla="*/ 493 h 516"/>
                <a:gd name="T34" fmla="*/ 11 w 156"/>
                <a:gd name="T35" fmla="*/ 477 h 516"/>
                <a:gd name="T36" fmla="*/ 3 w 156"/>
                <a:gd name="T37" fmla="*/ 459 h 516"/>
                <a:gd name="T38" fmla="*/ 0 w 156"/>
                <a:gd name="T39" fmla="*/ 438 h 516"/>
                <a:gd name="T40" fmla="*/ 0 w 156"/>
                <a:gd name="T41" fmla="*/ 77 h 516"/>
                <a:gd name="T42" fmla="*/ 3 w 156"/>
                <a:gd name="T43" fmla="*/ 56 h 516"/>
                <a:gd name="T44" fmla="*/ 11 w 156"/>
                <a:gd name="T45" fmla="*/ 38 h 516"/>
                <a:gd name="T46" fmla="*/ 23 w 156"/>
                <a:gd name="T47" fmla="*/ 22 h 516"/>
                <a:gd name="T48" fmla="*/ 39 w 156"/>
                <a:gd name="T49" fmla="*/ 10 h 516"/>
                <a:gd name="T50" fmla="*/ 57 w 156"/>
                <a:gd name="T51" fmla="*/ 2 h 516"/>
                <a:gd name="T52" fmla="*/ 78 w 156"/>
                <a:gd name="T53"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516">
                  <a:moveTo>
                    <a:pt x="78" y="0"/>
                  </a:moveTo>
                  <a:lnTo>
                    <a:pt x="99" y="2"/>
                  </a:lnTo>
                  <a:lnTo>
                    <a:pt x="118" y="10"/>
                  </a:lnTo>
                  <a:lnTo>
                    <a:pt x="133" y="22"/>
                  </a:lnTo>
                  <a:lnTo>
                    <a:pt x="145" y="38"/>
                  </a:lnTo>
                  <a:lnTo>
                    <a:pt x="153" y="56"/>
                  </a:lnTo>
                  <a:lnTo>
                    <a:pt x="156" y="77"/>
                  </a:lnTo>
                  <a:lnTo>
                    <a:pt x="156" y="438"/>
                  </a:lnTo>
                  <a:lnTo>
                    <a:pt x="153" y="459"/>
                  </a:lnTo>
                  <a:lnTo>
                    <a:pt x="145" y="477"/>
                  </a:lnTo>
                  <a:lnTo>
                    <a:pt x="133" y="493"/>
                  </a:lnTo>
                  <a:lnTo>
                    <a:pt x="118" y="505"/>
                  </a:lnTo>
                  <a:lnTo>
                    <a:pt x="99" y="513"/>
                  </a:lnTo>
                  <a:lnTo>
                    <a:pt x="78" y="516"/>
                  </a:lnTo>
                  <a:lnTo>
                    <a:pt x="57" y="513"/>
                  </a:lnTo>
                  <a:lnTo>
                    <a:pt x="39" y="505"/>
                  </a:lnTo>
                  <a:lnTo>
                    <a:pt x="23" y="493"/>
                  </a:lnTo>
                  <a:lnTo>
                    <a:pt x="11" y="477"/>
                  </a:lnTo>
                  <a:lnTo>
                    <a:pt x="3" y="459"/>
                  </a:lnTo>
                  <a:lnTo>
                    <a:pt x="0" y="438"/>
                  </a:lnTo>
                  <a:lnTo>
                    <a:pt x="0" y="77"/>
                  </a:lnTo>
                  <a:lnTo>
                    <a:pt x="3" y="56"/>
                  </a:lnTo>
                  <a:lnTo>
                    <a:pt x="11" y="38"/>
                  </a:lnTo>
                  <a:lnTo>
                    <a:pt x="23" y="22"/>
                  </a:lnTo>
                  <a:lnTo>
                    <a:pt x="39" y="10"/>
                  </a:lnTo>
                  <a:lnTo>
                    <a:pt x="57" y="2"/>
                  </a:lnTo>
                  <a:lnTo>
                    <a:pt x="78"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20" name="Freeform 315">
              <a:extLst>
                <a:ext uri="{FF2B5EF4-FFF2-40B4-BE49-F238E27FC236}">
                  <a16:creationId xmlns:a16="http://schemas.microsoft.com/office/drawing/2014/main" id="{940C5D21-0719-4859-A17A-667C3C7FAD70}"/>
                </a:ext>
              </a:extLst>
            </p:cNvPr>
            <p:cNvSpPr>
              <a:spLocks/>
            </p:cNvSpPr>
            <p:nvPr/>
          </p:nvSpPr>
          <p:spPr bwMode="auto">
            <a:xfrm>
              <a:off x="5576" y="1489"/>
              <a:ext cx="51" cy="52"/>
            </a:xfrm>
            <a:custGeom>
              <a:avLst/>
              <a:gdLst>
                <a:gd name="T0" fmla="*/ 207 w 413"/>
                <a:gd name="T1" fmla="*/ 0 h 413"/>
                <a:gd name="T2" fmla="*/ 241 w 413"/>
                <a:gd name="T3" fmla="*/ 2 h 413"/>
                <a:gd name="T4" fmla="*/ 272 w 413"/>
                <a:gd name="T5" fmla="*/ 10 h 413"/>
                <a:gd name="T6" fmla="*/ 302 w 413"/>
                <a:gd name="T7" fmla="*/ 23 h 413"/>
                <a:gd name="T8" fmla="*/ 329 w 413"/>
                <a:gd name="T9" fmla="*/ 39 h 413"/>
                <a:gd name="T10" fmla="*/ 353 w 413"/>
                <a:gd name="T11" fmla="*/ 60 h 413"/>
                <a:gd name="T12" fmla="*/ 373 w 413"/>
                <a:gd name="T13" fmla="*/ 84 h 413"/>
                <a:gd name="T14" fmla="*/ 390 w 413"/>
                <a:gd name="T15" fmla="*/ 111 h 413"/>
                <a:gd name="T16" fmla="*/ 403 w 413"/>
                <a:gd name="T17" fmla="*/ 141 h 413"/>
                <a:gd name="T18" fmla="*/ 410 w 413"/>
                <a:gd name="T19" fmla="*/ 172 h 413"/>
                <a:gd name="T20" fmla="*/ 413 w 413"/>
                <a:gd name="T21" fmla="*/ 206 h 413"/>
                <a:gd name="T22" fmla="*/ 410 w 413"/>
                <a:gd name="T23" fmla="*/ 239 h 413"/>
                <a:gd name="T24" fmla="*/ 403 w 413"/>
                <a:gd name="T25" fmla="*/ 271 h 413"/>
                <a:gd name="T26" fmla="*/ 390 w 413"/>
                <a:gd name="T27" fmla="*/ 300 h 413"/>
                <a:gd name="T28" fmla="*/ 373 w 413"/>
                <a:gd name="T29" fmla="*/ 328 h 413"/>
                <a:gd name="T30" fmla="*/ 353 w 413"/>
                <a:gd name="T31" fmla="*/ 352 h 413"/>
                <a:gd name="T32" fmla="*/ 329 w 413"/>
                <a:gd name="T33" fmla="*/ 373 h 413"/>
                <a:gd name="T34" fmla="*/ 302 w 413"/>
                <a:gd name="T35" fmla="*/ 390 h 413"/>
                <a:gd name="T36" fmla="*/ 272 w 413"/>
                <a:gd name="T37" fmla="*/ 402 h 413"/>
                <a:gd name="T38" fmla="*/ 241 w 413"/>
                <a:gd name="T39" fmla="*/ 410 h 413"/>
                <a:gd name="T40" fmla="*/ 207 w 413"/>
                <a:gd name="T41" fmla="*/ 413 h 413"/>
                <a:gd name="T42" fmla="*/ 174 w 413"/>
                <a:gd name="T43" fmla="*/ 410 h 413"/>
                <a:gd name="T44" fmla="*/ 142 w 413"/>
                <a:gd name="T45" fmla="*/ 402 h 413"/>
                <a:gd name="T46" fmla="*/ 112 w 413"/>
                <a:gd name="T47" fmla="*/ 390 h 413"/>
                <a:gd name="T48" fmla="*/ 85 w 413"/>
                <a:gd name="T49" fmla="*/ 373 h 413"/>
                <a:gd name="T50" fmla="*/ 61 w 413"/>
                <a:gd name="T51" fmla="*/ 352 h 413"/>
                <a:gd name="T52" fmla="*/ 41 w 413"/>
                <a:gd name="T53" fmla="*/ 328 h 413"/>
                <a:gd name="T54" fmla="*/ 24 w 413"/>
                <a:gd name="T55" fmla="*/ 300 h 413"/>
                <a:gd name="T56" fmla="*/ 12 w 413"/>
                <a:gd name="T57" fmla="*/ 271 h 413"/>
                <a:gd name="T58" fmla="*/ 4 w 413"/>
                <a:gd name="T59" fmla="*/ 239 h 413"/>
                <a:gd name="T60" fmla="*/ 0 w 413"/>
                <a:gd name="T61" fmla="*/ 206 h 413"/>
                <a:gd name="T62" fmla="*/ 4 w 413"/>
                <a:gd name="T63" fmla="*/ 172 h 413"/>
                <a:gd name="T64" fmla="*/ 12 w 413"/>
                <a:gd name="T65" fmla="*/ 141 h 413"/>
                <a:gd name="T66" fmla="*/ 24 w 413"/>
                <a:gd name="T67" fmla="*/ 111 h 413"/>
                <a:gd name="T68" fmla="*/ 41 w 413"/>
                <a:gd name="T69" fmla="*/ 84 h 413"/>
                <a:gd name="T70" fmla="*/ 61 w 413"/>
                <a:gd name="T71" fmla="*/ 60 h 413"/>
                <a:gd name="T72" fmla="*/ 85 w 413"/>
                <a:gd name="T73" fmla="*/ 39 h 413"/>
                <a:gd name="T74" fmla="*/ 112 w 413"/>
                <a:gd name="T75" fmla="*/ 23 h 413"/>
                <a:gd name="T76" fmla="*/ 142 w 413"/>
                <a:gd name="T77" fmla="*/ 10 h 413"/>
                <a:gd name="T78" fmla="*/ 174 w 413"/>
                <a:gd name="T79" fmla="*/ 2 h 413"/>
                <a:gd name="T80" fmla="*/ 207 w 413"/>
                <a:gd name="T8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3" h="413">
                  <a:moveTo>
                    <a:pt x="207" y="0"/>
                  </a:moveTo>
                  <a:lnTo>
                    <a:pt x="241" y="2"/>
                  </a:lnTo>
                  <a:lnTo>
                    <a:pt x="272" y="10"/>
                  </a:lnTo>
                  <a:lnTo>
                    <a:pt x="302" y="23"/>
                  </a:lnTo>
                  <a:lnTo>
                    <a:pt x="329" y="39"/>
                  </a:lnTo>
                  <a:lnTo>
                    <a:pt x="353" y="60"/>
                  </a:lnTo>
                  <a:lnTo>
                    <a:pt x="373" y="84"/>
                  </a:lnTo>
                  <a:lnTo>
                    <a:pt x="390" y="111"/>
                  </a:lnTo>
                  <a:lnTo>
                    <a:pt x="403" y="141"/>
                  </a:lnTo>
                  <a:lnTo>
                    <a:pt x="410" y="172"/>
                  </a:lnTo>
                  <a:lnTo>
                    <a:pt x="413" y="206"/>
                  </a:lnTo>
                  <a:lnTo>
                    <a:pt x="410" y="239"/>
                  </a:lnTo>
                  <a:lnTo>
                    <a:pt x="403" y="271"/>
                  </a:lnTo>
                  <a:lnTo>
                    <a:pt x="390" y="300"/>
                  </a:lnTo>
                  <a:lnTo>
                    <a:pt x="373" y="328"/>
                  </a:lnTo>
                  <a:lnTo>
                    <a:pt x="353" y="352"/>
                  </a:lnTo>
                  <a:lnTo>
                    <a:pt x="329" y="373"/>
                  </a:lnTo>
                  <a:lnTo>
                    <a:pt x="302" y="390"/>
                  </a:lnTo>
                  <a:lnTo>
                    <a:pt x="272" y="402"/>
                  </a:lnTo>
                  <a:lnTo>
                    <a:pt x="241" y="410"/>
                  </a:lnTo>
                  <a:lnTo>
                    <a:pt x="207" y="413"/>
                  </a:lnTo>
                  <a:lnTo>
                    <a:pt x="174" y="410"/>
                  </a:lnTo>
                  <a:lnTo>
                    <a:pt x="142" y="402"/>
                  </a:lnTo>
                  <a:lnTo>
                    <a:pt x="112" y="390"/>
                  </a:lnTo>
                  <a:lnTo>
                    <a:pt x="85" y="373"/>
                  </a:lnTo>
                  <a:lnTo>
                    <a:pt x="61" y="352"/>
                  </a:lnTo>
                  <a:lnTo>
                    <a:pt x="41" y="328"/>
                  </a:lnTo>
                  <a:lnTo>
                    <a:pt x="24" y="300"/>
                  </a:lnTo>
                  <a:lnTo>
                    <a:pt x="12" y="271"/>
                  </a:lnTo>
                  <a:lnTo>
                    <a:pt x="4" y="239"/>
                  </a:lnTo>
                  <a:lnTo>
                    <a:pt x="0" y="206"/>
                  </a:lnTo>
                  <a:lnTo>
                    <a:pt x="4" y="172"/>
                  </a:lnTo>
                  <a:lnTo>
                    <a:pt x="12" y="141"/>
                  </a:lnTo>
                  <a:lnTo>
                    <a:pt x="24" y="111"/>
                  </a:lnTo>
                  <a:lnTo>
                    <a:pt x="41" y="84"/>
                  </a:lnTo>
                  <a:lnTo>
                    <a:pt x="61" y="60"/>
                  </a:lnTo>
                  <a:lnTo>
                    <a:pt x="85" y="39"/>
                  </a:lnTo>
                  <a:lnTo>
                    <a:pt x="112" y="23"/>
                  </a:lnTo>
                  <a:lnTo>
                    <a:pt x="142" y="10"/>
                  </a:lnTo>
                  <a:lnTo>
                    <a:pt x="174" y="2"/>
                  </a:lnTo>
                  <a:lnTo>
                    <a:pt x="20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21" name="Freeform 316">
              <a:extLst>
                <a:ext uri="{FF2B5EF4-FFF2-40B4-BE49-F238E27FC236}">
                  <a16:creationId xmlns:a16="http://schemas.microsoft.com/office/drawing/2014/main" id="{25B4A945-51E3-415C-BF06-760E10D31F35}"/>
                </a:ext>
              </a:extLst>
            </p:cNvPr>
            <p:cNvSpPr>
              <a:spLocks/>
            </p:cNvSpPr>
            <p:nvPr/>
          </p:nvSpPr>
          <p:spPr bwMode="auto">
            <a:xfrm>
              <a:off x="5704" y="1618"/>
              <a:ext cx="52" cy="52"/>
            </a:xfrm>
            <a:custGeom>
              <a:avLst/>
              <a:gdLst>
                <a:gd name="T0" fmla="*/ 206 w 412"/>
                <a:gd name="T1" fmla="*/ 0 h 412"/>
                <a:gd name="T2" fmla="*/ 240 w 412"/>
                <a:gd name="T3" fmla="*/ 3 h 412"/>
                <a:gd name="T4" fmla="*/ 272 w 412"/>
                <a:gd name="T5" fmla="*/ 10 h 412"/>
                <a:gd name="T6" fmla="*/ 301 w 412"/>
                <a:gd name="T7" fmla="*/ 23 h 412"/>
                <a:gd name="T8" fmla="*/ 328 w 412"/>
                <a:gd name="T9" fmla="*/ 40 h 412"/>
                <a:gd name="T10" fmla="*/ 352 w 412"/>
                <a:gd name="T11" fmla="*/ 60 h 412"/>
                <a:gd name="T12" fmla="*/ 373 w 412"/>
                <a:gd name="T13" fmla="*/ 84 h 412"/>
                <a:gd name="T14" fmla="*/ 389 w 412"/>
                <a:gd name="T15" fmla="*/ 111 h 412"/>
                <a:gd name="T16" fmla="*/ 402 w 412"/>
                <a:gd name="T17" fmla="*/ 141 h 412"/>
                <a:gd name="T18" fmla="*/ 410 w 412"/>
                <a:gd name="T19" fmla="*/ 172 h 412"/>
                <a:gd name="T20" fmla="*/ 412 w 412"/>
                <a:gd name="T21" fmla="*/ 206 h 412"/>
                <a:gd name="T22" fmla="*/ 410 w 412"/>
                <a:gd name="T23" fmla="*/ 239 h 412"/>
                <a:gd name="T24" fmla="*/ 402 w 412"/>
                <a:gd name="T25" fmla="*/ 271 h 412"/>
                <a:gd name="T26" fmla="*/ 389 w 412"/>
                <a:gd name="T27" fmla="*/ 301 h 412"/>
                <a:gd name="T28" fmla="*/ 373 w 412"/>
                <a:gd name="T29" fmla="*/ 328 h 412"/>
                <a:gd name="T30" fmla="*/ 352 w 412"/>
                <a:gd name="T31" fmla="*/ 352 h 412"/>
                <a:gd name="T32" fmla="*/ 328 w 412"/>
                <a:gd name="T33" fmla="*/ 372 h 412"/>
                <a:gd name="T34" fmla="*/ 301 w 412"/>
                <a:gd name="T35" fmla="*/ 389 h 412"/>
                <a:gd name="T36" fmla="*/ 272 w 412"/>
                <a:gd name="T37" fmla="*/ 401 h 412"/>
                <a:gd name="T38" fmla="*/ 240 w 412"/>
                <a:gd name="T39" fmla="*/ 409 h 412"/>
                <a:gd name="T40" fmla="*/ 206 w 412"/>
                <a:gd name="T41" fmla="*/ 412 h 412"/>
                <a:gd name="T42" fmla="*/ 173 w 412"/>
                <a:gd name="T43" fmla="*/ 409 h 412"/>
                <a:gd name="T44" fmla="*/ 141 w 412"/>
                <a:gd name="T45" fmla="*/ 401 h 412"/>
                <a:gd name="T46" fmla="*/ 112 w 412"/>
                <a:gd name="T47" fmla="*/ 389 h 412"/>
                <a:gd name="T48" fmla="*/ 85 w 412"/>
                <a:gd name="T49" fmla="*/ 372 h 412"/>
                <a:gd name="T50" fmla="*/ 61 w 412"/>
                <a:gd name="T51" fmla="*/ 352 h 412"/>
                <a:gd name="T52" fmla="*/ 40 w 412"/>
                <a:gd name="T53" fmla="*/ 328 h 412"/>
                <a:gd name="T54" fmla="*/ 23 w 412"/>
                <a:gd name="T55" fmla="*/ 301 h 412"/>
                <a:gd name="T56" fmla="*/ 11 w 412"/>
                <a:gd name="T57" fmla="*/ 271 h 412"/>
                <a:gd name="T58" fmla="*/ 3 w 412"/>
                <a:gd name="T59" fmla="*/ 239 h 412"/>
                <a:gd name="T60" fmla="*/ 0 w 412"/>
                <a:gd name="T61" fmla="*/ 206 h 412"/>
                <a:gd name="T62" fmla="*/ 3 w 412"/>
                <a:gd name="T63" fmla="*/ 172 h 412"/>
                <a:gd name="T64" fmla="*/ 11 w 412"/>
                <a:gd name="T65" fmla="*/ 141 h 412"/>
                <a:gd name="T66" fmla="*/ 23 w 412"/>
                <a:gd name="T67" fmla="*/ 111 h 412"/>
                <a:gd name="T68" fmla="*/ 40 w 412"/>
                <a:gd name="T69" fmla="*/ 84 h 412"/>
                <a:gd name="T70" fmla="*/ 61 w 412"/>
                <a:gd name="T71" fmla="*/ 60 h 412"/>
                <a:gd name="T72" fmla="*/ 85 w 412"/>
                <a:gd name="T73" fmla="*/ 40 h 412"/>
                <a:gd name="T74" fmla="*/ 112 w 412"/>
                <a:gd name="T75" fmla="*/ 23 h 412"/>
                <a:gd name="T76" fmla="*/ 141 w 412"/>
                <a:gd name="T77" fmla="*/ 10 h 412"/>
                <a:gd name="T78" fmla="*/ 173 w 412"/>
                <a:gd name="T79" fmla="*/ 3 h 412"/>
                <a:gd name="T80" fmla="*/ 206 w 412"/>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412">
                  <a:moveTo>
                    <a:pt x="206" y="0"/>
                  </a:moveTo>
                  <a:lnTo>
                    <a:pt x="240" y="3"/>
                  </a:lnTo>
                  <a:lnTo>
                    <a:pt x="272" y="10"/>
                  </a:lnTo>
                  <a:lnTo>
                    <a:pt x="301" y="23"/>
                  </a:lnTo>
                  <a:lnTo>
                    <a:pt x="328" y="40"/>
                  </a:lnTo>
                  <a:lnTo>
                    <a:pt x="352" y="60"/>
                  </a:lnTo>
                  <a:lnTo>
                    <a:pt x="373" y="84"/>
                  </a:lnTo>
                  <a:lnTo>
                    <a:pt x="389" y="111"/>
                  </a:lnTo>
                  <a:lnTo>
                    <a:pt x="402" y="141"/>
                  </a:lnTo>
                  <a:lnTo>
                    <a:pt x="410" y="172"/>
                  </a:lnTo>
                  <a:lnTo>
                    <a:pt x="412" y="206"/>
                  </a:lnTo>
                  <a:lnTo>
                    <a:pt x="410" y="239"/>
                  </a:lnTo>
                  <a:lnTo>
                    <a:pt x="402" y="271"/>
                  </a:lnTo>
                  <a:lnTo>
                    <a:pt x="389" y="301"/>
                  </a:lnTo>
                  <a:lnTo>
                    <a:pt x="373" y="328"/>
                  </a:lnTo>
                  <a:lnTo>
                    <a:pt x="352" y="352"/>
                  </a:lnTo>
                  <a:lnTo>
                    <a:pt x="328" y="372"/>
                  </a:lnTo>
                  <a:lnTo>
                    <a:pt x="301" y="389"/>
                  </a:lnTo>
                  <a:lnTo>
                    <a:pt x="272" y="401"/>
                  </a:lnTo>
                  <a:lnTo>
                    <a:pt x="240" y="409"/>
                  </a:lnTo>
                  <a:lnTo>
                    <a:pt x="206" y="412"/>
                  </a:lnTo>
                  <a:lnTo>
                    <a:pt x="173" y="409"/>
                  </a:lnTo>
                  <a:lnTo>
                    <a:pt x="141" y="401"/>
                  </a:lnTo>
                  <a:lnTo>
                    <a:pt x="112" y="389"/>
                  </a:lnTo>
                  <a:lnTo>
                    <a:pt x="85" y="372"/>
                  </a:lnTo>
                  <a:lnTo>
                    <a:pt x="61" y="352"/>
                  </a:lnTo>
                  <a:lnTo>
                    <a:pt x="40" y="328"/>
                  </a:lnTo>
                  <a:lnTo>
                    <a:pt x="23" y="301"/>
                  </a:lnTo>
                  <a:lnTo>
                    <a:pt x="11" y="271"/>
                  </a:lnTo>
                  <a:lnTo>
                    <a:pt x="3" y="239"/>
                  </a:lnTo>
                  <a:lnTo>
                    <a:pt x="0" y="206"/>
                  </a:lnTo>
                  <a:lnTo>
                    <a:pt x="3" y="172"/>
                  </a:lnTo>
                  <a:lnTo>
                    <a:pt x="11" y="141"/>
                  </a:lnTo>
                  <a:lnTo>
                    <a:pt x="23" y="111"/>
                  </a:lnTo>
                  <a:lnTo>
                    <a:pt x="40" y="84"/>
                  </a:lnTo>
                  <a:lnTo>
                    <a:pt x="61" y="60"/>
                  </a:lnTo>
                  <a:lnTo>
                    <a:pt x="85" y="40"/>
                  </a:lnTo>
                  <a:lnTo>
                    <a:pt x="112" y="23"/>
                  </a:lnTo>
                  <a:lnTo>
                    <a:pt x="141" y="10"/>
                  </a:lnTo>
                  <a:lnTo>
                    <a:pt x="173" y="3"/>
                  </a:lnTo>
                  <a:lnTo>
                    <a:pt x="20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22" name="Freeform 317">
              <a:extLst>
                <a:ext uri="{FF2B5EF4-FFF2-40B4-BE49-F238E27FC236}">
                  <a16:creationId xmlns:a16="http://schemas.microsoft.com/office/drawing/2014/main" id="{1714C1BF-E2FF-4E1E-B86F-759D55ECAD6C}"/>
                </a:ext>
              </a:extLst>
            </p:cNvPr>
            <p:cNvSpPr>
              <a:spLocks/>
            </p:cNvSpPr>
            <p:nvPr/>
          </p:nvSpPr>
          <p:spPr bwMode="auto">
            <a:xfrm>
              <a:off x="5769" y="1554"/>
              <a:ext cx="52" cy="51"/>
            </a:xfrm>
            <a:custGeom>
              <a:avLst/>
              <a:gdLst>
                <a:gd name="T0" fmla="*/ 208 w 414"/>
                <a:gd name="T1" fmla="*/ 0 h 412"/>
                <a:gd name="T2" fmla="*/ 241 w 414"/>
                <a:gd name="T3" fmla="*/ 2 h 412"/>
                <a:gd name="T4" fmla="*/ 273 w 414"/>
                <a:gd name="T5" fmla="*/ 10 h 412"/>
                <a:gd name="T6" fmla="*/ 302 w 414"/>
                <a:gd name="T7" fmla="*/ 23 h 412"/>
                <a:gd name="T8" fmla="*/ 329 w 414"/>
                <a:gd name="T9" fmla="*/ 40 h 412"/>
                <a:gd name="T10" fmla="*/ 353 w 414"/>
                <a:gd name="T11" fmla="*/ 60 h 412"/>
                <a:gd name="T12" fmla="*/ 374 w 414"/>
                <a:gd name="T13" fmla="*/ 84 h 412"/>
                <a:gd name="T14" fmla="*/ 391 w 414"/>
                <a:gd name="T15" fmla="*/ 111 h 412"/>
                <a:gd name="T16" fmla="*/ 403 w 414"/>
                <a:gd name="T17" fmla="*/ 141 h 412"/>
                <a:gd name="T18" fmla="*/ 411 w 414"/>
                <a:gd name="T19" fmla="*/ 172 h 412"/>
                <a:gd name="T20" fmla="*/ 414 w 414"/>
                <a:gd name="T21" fmla="*/ 206 h 412"/>
                <a:gd name="T22" fmla="*/ 411 w 414"/>
                <a:gd name="T23" fmla="*/ 239 h 412"/>
                <a:gd name="T24" fmla="*/ 403 w 414"/>
                <a:gd name="T25" fmla="*/ 271 h 412"/>
                <a:gd name="T26" fmla="*/ 391 w 414"/>
                <a:gd name="T27" fmla="*/ 300 h 412"/>
                <a:gd name="T28" fmla="*/ 374 w 414"/>
                <a:gd name="T29" fmla="*/ 327 h 412"/>
                <a:gd name="T30" fmla="*/ 353 w 414"/>
                <a:gd name="T31" fmla="*/ 352 h 412"/>
                <a:gd name="T32" fmla="*/ 329 w 414"/>
                <a:gd name="T33" fmla="*/ 372 h 412"/>
                <a:gd name="T34" fmla="*/ 302 w 414"/>
                <a:gd name="T35" fmla="*/ 389 h 412"/>
                <a:gd name="T36" fmla="*/ 273 w 414"/>
                <a:gd name="T37" fmla="*/ 401 h 412"/>
                <a:gd name="T38" fmla="*/ 241 w 414"/>
                <a:gd name="T39" fmla="*/ 409 h 412"/>
                <a:gd name="T40" fmla="*/ 208 w 414"/>
                <a:gd name="T41" fmla="*/ 412 h 412"/>
                <a:gd name="T42" fmla="*/ 174 w 414"/>
                <a:gd name="T43" fmla="*/ 409 h 412"/>
                <a:gd name="T44" fmla="*/ 142 w 414"/>
                <a:gd name="T45" fmla="*/ 401 h 412"/>
                <a:gd name="T46" fmla="*/ 113 w 414"/>
                <a:gd name="T47" fmla="*/ 389 h 412"/>
                <a:gd name="T48" fmla="*/ 85 w 414"/>
                <a:gd name="T49" fmla="*/ 372 h 412"/>
                <a:gd name="T50" fmla="*/ 61 w 414"/>
                <a:gd name="T51" fmla="*/ 352 h 412"/>
                <a:gd name="T52" fmla="*/ 40 w 414"/>
                <a:gd name="T53" fmla="*/ 327 h 412"/>
                <a:gd name="T54" fmla="*/ 23 w 414"/>
                <a:gd name="T55" fmla="*/ 300 h 412"/>
                <a:gd name="T56" fmla="*/ 11 w 414"/>
                <a:gd name="T57" fmla="*/ 271 h 412"/>
                <a:gd name="T58" fmla="*/ 3 w 414"/>
                <a:gd name="T59" fmla="*/ 239 h 412"/>
                <a:gd name="T60" fmla="*/ 0 w 414"/>
                <a:gd name="T61" fmla="*/ 206 h 412"/>
                <a:gd name="T62" fmla="*/ 3 w 414"/>
                <a:gd name="T63" fmla="*/ 172 h 412"/>
                <a:gd name="T64" fmla="*/ 11 w 414"/>
                <a:gd name="T65" fmla="*/ 141 h 412"/>
                <a:gd name="T66" fmla="*/ 23 w 414"/>
                <a:gd name="T67" fmla="*/ 111 h 412"/>
                <a:gd name="T68" fmla="*/ 40 w 414"/>
                <a:gd name="T69" fmla="*/ 84 h 412"/>
                <a:gd name="T70" fmla="*/ 61 w 414"/>
                <a:gd name="T71" fmla="*/ 60 h 412"/>
                <a:gd name="T72" fmla="*/ 85 w 414"/>
                <a:gd name="T73" fmla="*/ 40 h 412"/>
                <a:gd name="T74" fmla="*/ 113 w 414"/>
                <a:gd name="T75" fmla="*/ 23 h 412"/>
                <a:gd name="T76" fmla="*/ 142 w 414"/>
                <a:gd name="T77" fmla="*/ 10 h 412"/>
                <a:gd name="T78" fmla="*/ 174 w 414"/>
                <a:gd name="T79" fmla="*/ 2 h 412"/>
                <a:gd name="T80" fmla="*/ 208 w 414"/>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4" h="412">
                  <a:moveTo>
                    <a:pt x="208" y="0"/>
                  </a:moveTo>
                  <a:lnTo>
                    <a:pt x="241" y="2"/>
                  </a:lnTo>
                  <a:lnTo>
                    <a:pt x="273" y="10"/>
                  </a:lnTo>
                  <a:lnTo>
                    <a:pt x="302" y="23"/>
                  </a:lnTo>
                  <a:lnTo>
                    <a:pt x="329" y="40"/>
                  </a:lnTo>
                  <a:lnTo>
                    <a:pt x="353" y="60"/>
                  </a:lnTo>
                  <a:lnTo>
                    <a:pt x="374" y="84"/>
                  </a:lnTo>
                  <a:lnTo>
                    <a:pt x="391" y="111"/>
                  </a:lnTo>
                  <a:lnTo>
                    <a:pt x="403" y="141"/>
                  </a:lnTo>
                  <a:lnTo>
                    <a:pt x="411" y="172"/>
                  </a:lnTo>
                  <a:lnTo>
                    <a:pt x="414" y="206"/>
                  </a:lnTo>
                  <a:lnTo>
                    <a:pt x="411" y="239"/>
                  </a:lnTo>
                  <a:lnTo>
                    <a:pt x="403" y="271"/>
                  </a:lnTo>
                  <a:lnTo>
                    <a:pt x="391" y="300"/>
                  </a:lnTo>
                  <a:lnTo>
                    <a:pt x="374" y="327"/>
                  </a:lnTo>
                  <a:lnTo>
                    <a:pt x="353" y="352"/>
                  </a:lnTo>
                  <a:lnTo>
                    <a:pt x="329" y="372"/>
                  </a:lnTo>
                  <a:lnTo>
                    <a:pt x="302" y="389"/>
                  </a:lnTo>
                  <a:lnTo>
                    <a:pt x="273" y="401"/>
                  </a:lnTo>
                  <a:lnTo>
                    <a:pt x="241" y="409"/>
                  </a:lnTo>
                  <a:lnTo>
                    <a:pt x="208" y="412"/>
                  </a:lnTo>
                  <a:lnTo>
                    <a:pt x="174" y="409"/>
                  </a:lnTo>
                  <a:lnTo>
                    <a:pt x="142" y="401"/>
                  </a:lnTo>
                  <a:lnTo>
                    <a:pt x="113" y="389"/>
                  </a:lnTo>
                  <a:lnTo>
                    <a:pt x="85" y="372"/>
                  </a:lnTo>
                  <a:lnTo>
                    <a:pt x="61" y="352"/>
                  </a:lnTo>
                  <a:lnTo>
                    <a:pt x="40" y="327"/>
                  </a:lnTo>
                  <a:lnTo>
                    <a:pt x="23" y="300"/>
                  </a:lnTo>
                  <a:lnTo>
                    <a:pt x="11" y="271"/>
                  </a:lnTo>
                  <a:lnTo>
                    <a:pt x="3" y="239"/>
                  </a:lnTo>
                  <a:lnTo>
                    <a:pt x="0" y="206"/>
                  </a:lnTo>
                  <a:lnTo>
                    <a:pt x="3" y="172"/>
                  </a:lnTo>
                  <a:lnTo>
                    <a:pt x="11" y="141"/>
                  </a:lnTo>
                  <a:lnTo>
                    <a:pt x="23" y="111"/>
                  </a:lnTo>
                  <a:lnTo>
                    <a:pt x="40" y="84"/>
                  </a:lnTo>
                  <a:lnTo>
                    <a:pt x="61" y="60"/>
                  </a:lnTo>
                  <a:lnTo>
                    <a:pt x="85" y="40"/>
                  </a:lnTo>
                  <a:lnTo>
                    <a:pt x="113" y="23"/>
                  </a:lnTo>
                  <a:lnTo>
                    <a:pt x="142" y="10"/>
                  </a:lnTo>
                  <a:lnTo>
                    <a:pt x="174" y="2"/>
                  </a:lnTo>
                  <a:lnTo>
                    <a:pt x="208"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523" name="Group 320">
            <a:extLst>
              <a:ext uri="{FF2B5EF4-FFF2-40B4-BE49-F238E27FC236}">
                <a16:creationId xmlns:a16="http://schemas.microsoft.com/office/drawing/2014/main" id="{8C66783C-8192-4E4B-AC99-971CC0D47881}"/>
              </a:ext>
            </a:extLst>
          </p:cNvPr>
          <p:cNvGrpSpPr>
            <a:grpSpLocks noChangeAspect="1"/>
          </p:cNvGrpSpPr>
          <p:nvPr/>
        </p:nvGrpSpPr>
        <p:grpSpPr bwMode="auto">
          <a:xfrm>
            <a:off x="9943063" y="2785568"/>
            <a:ext cx="485185" cy="271890"/>
            <a:chOff x="6277" y="1414"/>
            <a:chExt cx="414" cy="232"/>
          </a:xfrm>
        </p:grpSpPr>
        <p:sp>
          <p:nvSpPr>
            <p:cNvPr id="524" name="Freeform 322">
              <a:extLst>
                <a:ext uri="{FF2B5EF4-FFF2-40B4-BE49-F238E27FC236}">
                  <a16:creationId xmlns:a16="http://schemas.microsoft.com/office/drawing/2014/main" id="{1C3AA6BE-6B8F-4B7D-8736-FFF9AFA60265}"/>
                </a:ext>
              </a:extLst>
            </p:cNvPr>
            <p:cNvSpPr>
              <a:spLocks/>
            </p:cNvSpPr>
            <p:nvPr/>
          </p:nvSpPr>
          <p:spPr bwMode="auto">
            <a:xfrm>
              <a:off x="6277" y="1414"/>
              <a:ext cx="414" cy="232"/>
            </a:xfrm>
            <a:custGeom>
              <a:avLst/>
              <a:gdLst>
                <a:gd name="T0" fmla="*/ 103 w 3309"/>
                <a:gd name="T1" fmla="*/ 0 h 1860"/>
                <a:gd name="T2" fmla="*/ 3206 w 3309"/>
                <a:gd name="T3" fmla="*/ 0 h 1860"/>
                <a:gd name="T4" fmla="*/ 3229 w 3309"/>
                <a:gd name="T5" fmla="*/ 3 h 1860"/>
                <a:gd name="T6" fmla="*/ 3251 w 3309"/>
                <a:gd name="T7" fmla="*/ 11 h 1860"/>
                <a:gd name="T8" fmla="*/ 3270 w 3309"/>
                <a:gd name="T9" fmla="*/ 23 h 1860"/>
                <a:gd name="T10" fmla="*/ 3286 w 3309"/>
                <a:gd name="T11" fmla="*/ 39 h 1860"/>
                <a:gd name="T12" fmla="*/ 3298 w 3309"/>
                <a:gd name="T13" fmla="*/ 58 h 1860"/>
                <a:gd name="T14" fmla="*/ 3306 w 3309"/>
                <a:gd name="T15" fmla="*/ 80 h 1860"/>
                <a:gd name="T16" fmla="*/ 3309 w 3309"/>
                <a:gd name="T17" fmla="*/ 103 h 1860"/>
                <a:gd name="T18" fmla="*/ 3309 w 3309"/>
                <a:gd name="T19" fmla="*/ 1757 h 1860"/>
                <a:gd name="T20" fmla="*/ 3306 w 3309"/>
                <a:gd name="T21" fmla="*/ 1780 h 1860"/>
                <a:gd name="T22" fmla="*/ 3298 w 3309"/>
                <a:gd name="T23" fmla="*/ 1802 h 1860"/>
                <a:gd name="T24" fmla="*/ 3286 w 3309"/>
                <a:gd name="T25" fmla="*/ 1821 h 1860"/>
                <a:gd name="T26" fmla="*/ 3270 w 3309"/>
                <a:gd name="T27" fmla="*/ 1837 h 1860"/>
                <a:gd name="T28" fmla="*/ 3251 w 3309"/>
                <a:gd name="T29" fmla="*/ 1849 h 1860"/>
                <a:gd name="T30" fmla="*/ 3229 w 3309"/>
                <a:gd name="T31" fmla="*/ 1857 h 1860"/>
                <a:gd name="T32" fmla="*/ 3206 w 3309"/>
                <a:gd name="T33" fmla="*/ 1860 h 1860"/>
                <a:gd name="T34" fmla="*/ 103 w 3309"/>
                <a:gd name="T35" fmla="*/ 1860 h 1860"/>
                <a:gd name="T36" fmla="*/ 79 w 3309"/>
                <a:gd name="T37" fmla="*/ 1857 h 1860"/>
                <a:gd name="T38" fmla="*/ 58 w 3309"/>
                <a:gd name="T39" fmla="*/ 1849 h 1860"/>
                <a:gd name="T40" fmla="*/ 39 w 3309"/>
                <a:gd name="T41" fmla="*/ 1837 h 1860"/>
                <a:gd name="T42" fmla="*/ 23 w 3309"/>
                <a:gd name="T43" fmla="*/ 1821 h 1860"/>
                <a:gd name="T44" fmla="*/ 10 w 3309"/>
                <a:gd name="T45" fmla="*/ 1802 h 1860"/>
                <a:gd name="T46" fmla="*/ 3 w 3309"/>
                <a:gd name="T47" fmla="*/ 1780 h 1860"/>
                <a:gd name="T48" fmla="*/ 0 w 3309"/>
                <a:gd name="T49" fmla="*/ 1757 h 1860"/>
                <a:gd name="T50" fmla="*/ 0 w 3309"/>
                <a:gd name="T51" fmla="*/ 103 h 1860"/>
                <a:gd name="T52" fmla="*/ 3 w 3309"/>
                <a:gd name="T53" fmla="*/ 80 h 1860"/>
                <a:gd name="T54" fmla="*/ 10 w 3309"/>
                <a:gd name="T55" fmla="*/ 58 h 1860"/>
                <a:gd name="T56" fmla="*/ 23 w 3309"/>
                <a:gd name="T57" fmla="*/ 39 h 1860"/>
                <a:gd name="T58" fmla="*/ 39 w 3309"/>
                <a:gd name="T59" fmla="*/ 23 h 1860"/>
                <a:gd name="T60" fmla="*/ 58 w 3309"/>
                <a:gd name="T61" fmla="*/ 11 h 1860"/>
                <a:gd name="T62" fmla="*/ 79 w 3309"/>
                <a:gd name="T63" fmla="*/ 3 h 1860"/>
                <a:gd name="T64" fmla="*/ 103 w 3309"/>
                <a:gd name="T65" fmla="*/ 0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09" h="1860">
                  <a:moveTo>
                    <a:pt x="103" y="0"/>
                  </a:moveTo>
                  <a:lnTo>
                    <a:pt x="3206" y="0"/>
                  </a:lnTo>
                  <a:lnTo>
                    <a:pt x="3229" y="3"/>
                  </a:lnTo>
                  <a:lnTo>
                    <a:pt x="3251" y="11"/>
                  </a:lnTo>
                  <a:lnTo>
                    <a:pt x="3270" y="23"/>
                  </a:lnTo>
                  <a:lnTo>
                    <a:pt x="3286" y="39"/>
                  </a:lnTo>
                  <a:lnTo>
                    <a:pt x="3298" y="58"/>
                  </a:lnTo>
                  <a:lnTo>
                    <a:pt x="3306" y="80"/>
                  </a:lnTo>
                  <a:lnTo>
                    <a:pt x="3309" y="103"/>
                  </a:lnTo>
                  <a:lnTo>
                    <a:pt x="3309" y="1757"/>
                  </a:lnTo>
                  <a:lnTo>
                    <a:pt x="3306" y="1780"/>
                  </a:lnTo>
                  <a:lnTo>
                    <a:pt x="3298" y="1802"/>
                  </a:lnTo>
                  <a:lnTo>
                    <a:pt x="3286" y="1821"/>
                  </a:lnTo>
                  <a:lnTo>
                    <a:pt x="3270" y="1837"/>
                  </a:lnTo>
                  <a:lnTo>
                    <a:pt x="3251" y="1849"/>
                  </a:lnTo>
                  <a:lnTo>
                    <a:pt x="3229" y="1857"/>
                  </a:lnTo>
                  <a:lnTo>
                    <a:pt x="3206" y="1860"/>
                  </a:lnTo>
                  <a:lnTo>
                    <a:pt x="103" y="1860"/>
                  </a:lnTo>
                  <a:lnTo>
                    <a:pt x="79" y="1857"/>
                  </a:lnTo>
                  <a:lnTo>
                    <a:pt x="58" y="1849"/>
                  </a:lnTo>
                  <a:lnTo>
                    <a:pt x="39" y="1837"/>
                  </a:lnTo>
                  <a:lnTo>
                    <a:pt x="23" y="1821"/>
                  </a:lnTo>
                  <a:lnTo>
                    <a:pt x="10" y="1802"/>
                  </a:lnTo>
                  <a:lnTo>
                    <a:pt x="3" y="1780"/>
                  </a:lnTo>
                  <a:lnTo>
                    <a:pt x="0" y="1757"/>
                  </a:lnTo>
                  <a:lnTo>
                    <a:pt x="0" y="103"/>
                  </a:lnTo>
                  <a:lnTo>
                    <a:pt x="3" y="80"/>
                  </a:lnTo>
                  <a:lnTo>
                    <a:pt x="10" y="58"/>
                  </a:lnTo>
                  <a:lnTo>
                    <a:pt x="23" y="39"/>
                  </a:lnTo>
                  <a:lnTo>
                    <a:pt x="39" y="23"/>
                  </a:lnTo>
                  <a:lnTo>
                    <a:pt x="58" y="11"/>
                  </a:lnTo>
                  <a:lnTo>
                    <a:pt x="79" y="3"/>
                  </a:lnTo>
                  <a:lnTo>
                    <a:pt x="103" y="0"/>
                  </a:lnTo>
                  <a:close/>
                </a:path>
              </a:pathLst>
            </a:custGeom>
            <a:solidFill>
              <a:srgbClr val="74D24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25" name="Freeform 323">
              <a:extLst>
                <a:ext uri="{FF2B5EF4-FFF2-40B4-BE49-F238E27FC236}">
                  <a16:creationId xmlns:a16="http://schemas.microsoft.com/office/drawing/2014/main" id="{0D8D6448-1E5B-454F-AC6A-8342CD40FD71}"/>
                </a:ext>
              </a:extLst>
            </p:cNvPr>
            <p:cNvSpPr>
              <a:spLocks/>
            </p:cNvSpPr>
            <p:nvPr/>
          </p:nvSpPr>
          <p:spPr bwMode="auto">
            <a:xfrm>
              <a:off x="6303" y="1439"/>
              <a:ext cx="362" cy="181"/>
            </a:xfrm>
            <a:custGeom>
              <a:avLst/>
              <a:gdLst>
                <a:gd name="T0" fmla="*/ 2533 w 2895"/>
                <a:gd name="T1" fmla="*/ 0 h 1446"/>
                <a:gd name="T2" fmla="*/ 2564 w 2895"/>
                <a:gd name="T3" fmla="*/ 10 h 1446"/>
                <a:gd name="T4" fmla="*/ 2582 w 2895"/>
                <a:gd name="T5" fmla="*/ 35 h 1446"/>
                <a:gd name="T6" fmla="*/ 2587 w 2895"/>
                <a:gd name="T7" fmla="*/ 90 h 1446"/>
                <a:gd name="T8" fmla="*/ 2609 w 2895"/>
                <a:gd name="T9" fmla="*/ 160 h 1446"/>
                <a:gd name="T10" fmla="*/ 2648 w 2895"/>
                <a:gd name="T11" fmla="*/ 221 h 1446"/>
                <a:gd name="T12" fmla="*/ 2703 w 2895"/>
                <a:gd name="T13" fmla="*/ 268 h 1446"/>
                <a:gd name="T14" fmla="*/ 2769 w 2895"/>
                <a:gd name="T15" fmla="*/ 298 h 1446"/>
                <a:gd name="T16" fmla="*/ 2843 w 2895"/>
                <a:gd name="T17" fmla="*/ 309 h 1446"/>
                <a:gd name="T18" fmla="*/ 2874 w 2895"/>
                <a:gd name="T19" fmla="*/ 319 h 1446"/>
                <a:gd name="T20" fmla="*/ 2892 w 2895"/>
                <a:gd name="T21" fmla="*/ 345 h 1446"/>
                <a:gd name="T22" fmla="*/ 2895 w 2895"/>
                <a:gd name="T23" fmla="*/ 1084 h 1446"/>
                <a:gd name="T24" fmla="*/ 2885 w 2895"/>
                <a:gd name="T25" fmla="*/ 1115 h 1446"/>
                <a:gd name="T26" fmla="*/ 2860 w 2895"/>
                <a:gd name="T27" fmla="*/ 1134 h 1446"/>
                <a:gd name="T28" fmla="*/ 2805 w 2895"/>
                <a:gd name="T29" fmla="*/ 1139 h 1446"/>
                <a:gd name="T30" fmla="*/ 2735 w 2895"/>
                <a:gd name="T31" fmla="*/ 1160 h 1446"/>
                <a:gd name="T32" fmla="*/ 2673 w 2895"/>
                <a:gd name="T33" fmla="*/ 1200 h 1446"/>
                <a:gd name="T34" fmla="*/ 2626 w 2895"/>
                <a:gd name="T35" fmla="*/ 1254 h 1446"/>
                <a:gd name="T36" fmla="*/ 2596 w 2895"/>
                <a:gd name="T37" fmla="*/ 1320 h 1446"/>
                <a:gd name="T38" fmla="*/ 2585 w 2895"/>
                <a:gd name="T39" fmla="*/ 1394 h 1446"/>
                <a:gd name="T40" fmla="*/ 2575 w 2895"/>
                <a:gd name="T41" fmla="*/ 1424 h 1446"/>
                <a:gd name="T42" fmla="*/ 2549 w 2895"/>
                <a:gd name="T43" fmla="*/ 1443 h 1446"/>
                <a:gd name="T44" fmla="*/ 362 w 2895"/>
                <a:gd name="T45" fmla="*/ 1446 h 1446"/>
                <a:gd name="T46" fmla="*/ 331 w 2895"/>
                <a:gd name="T47" fmla="*/ 1436 h 1446"/>
                <a:gd name="T48" fmla="*/ 313 w 2895"/>
                <a:gd name="T49" fmla="*/ 1410 h 1446"/>
                <a:gd name="T50" fmla="*/ 307 w 2895"/>
                <a:gd name="T51" fmla="*/ 1356 h 1446"/>
                <a:gd name="T52" fmla="*/ 286 w 2895"/>
                <a:gd name="T53" fmla="*/ 1286 h 1446"/>
                <a:gd name="T54" fmla="*/ 247 w 2895"/>
                <a:gd name="T55" fmla="*/ 1225 h 1446"/>
                <a:gd name="T56" fmla="*/ 192 w 2895"/>
                <a:gd name="T57" fmla="*/ 1178 h 1446"/>
                <a:gd name="T58" fmla="*/ 126 w 2895"/>
                <a:gd name="T59" fmla="*/ 1147 h 1446"/>
                <a:gd name="T60" fmla="*/ 52 w 2895"/>
                <a:gd name="T61" fmla="*/ 1136 h 1446"/>
                <a:gd name="T62" fmla="*/ 21 w 2895"/>
                <a:gd name="T63" fmla="*/ 1127 h 1446"/>
                <a:gd name="T64" fmla="*/ 3 w 2895"/>
                <a:gd name="T65" fmla="*/ 1101 h 1446"/>
                <a:gd name="T66" fmla="*/ 0 w 2895"/>
                <a:gd name="T67" fmla="*/ 362 h 1446"/>
                <a:gd name="T68" fmla="*/ 10 w 2895"/>
                <a:gd name="T69" fmla="*/ 330 h 1446"/>
                <a:gd name="T70" fmla="*/ 35 w 2895"/>
                <a:gd name="T71" fmla="*/ 312 h 1446"/>
                <a:gd name="T72" fmla="*/ 90 w 2895"/>
                <a:gd name="T73" fmla="*/ 306 h 1446"/>
                <a:gd name="T74" fmla="*/ 160 w 2895"/>
                <a:gd name="T75" fmla="*/ 285 h 1446"/>
                <a:gd name="T76" fmla="*/ 221 w 2895"/>
                <a:gd name="T77" fmla="*/ 246 h 1446"/>
                <a:gd name="T78" fmla="*/ 269 w 2895"/>
                <a:gd name="T79" fmla="*/ 192 h 1446"/>
                <a:gd name="T80" fmla="*/ 299 w 2895"/>
                <a:gd name="T81" fmla="*/ 126 h 1446"/>
                <a:gd name="T82" fmla="*/ 310 w 2895"/>
                <a:gd name="T83" fmla="*/ 52 h 1446"/>
                <a:gd name="T84" fmla="*/ 320 w 2895"/>
                <a:gd name="T85" fmla="*/ 21 h 1446"/>
                <a:gd name="T86" fmla="*/ 345 w 2895"/>
                <a:gd name="T87" fmla="*/ 3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95" h="1446">
                  <a:moveTo>
                    <a:pt x="362" y="0"/>
                  </a:moveTo>
                  <a:lnTo>
                    <a:pt x="2533" y="0"/>
                  </a:lnTo>
                  <a:lnTo>
                    <a:pt x="2549" y="3"/>
                  </a:lnTo>
                  <a:lnTo>
                    <a:pt x="2564" y="10"/>
                  </a:lnTo>
                  <a:lnTo>
                    <a:pt x="2575" y="21"/>
                  </a:lnTo>
                  <a:lnTo>
                    <a:pt x="2582" y="35"/>
                  </a:lnTo>
                  <a:lnTo>
                    <a:pt x="2585" y="52"/>
                  </a:lnTo>
                  <a:lnTo>
                    <a:pt x="2587" y="90"/>
                  </a:lnTo>
                  <a:lnTo>
                    <a:pt x="2596" y="126"/>
                  </a:lnTo>
                  <a:lnTo>
                    <a:pt x="2609" y="160"/>
                  </a:lnTo>
                  <a:lnTo>
                    <a:pt x="2626" y="192"/>
                  </a:lnTo>
                  <a:lnTo>
                    <a:pt x="2648" y="221"/>
                  </a:lnTo>
                  <a:lnTo>
                    <a:pt x="2673" y="246"/>
                  </a:lnTo>
                  <a:lnTo>
                    <a:pt x="2703" y="268"/>
                  </a:lnTo>
                  <a:lnTo>
                    <a:pt x="2735" y="285"/>
                  </a:lnTo>
                  <a:lnTo>
                    <a:pt x="2769" y="298"/>
                  </a:lnTo>
                  <a:lnTo>
                    <a:pt x="2805" y="306"/>
                  </a:lnTo>
                  <a:lnTo>
                    <a:pt x="2843" y="309"/>
                  </a:lnTo>
                  <a:lnTo>
                    <a:pt x="2860" y="312"/>
                  </a:lnTo>
                  <a:lnTo>
                    <a:pt x="2874" y="319"/>
                  </a:lnTo>
                  <a:lnTo>
                    <a:pt x="2885" y="330"/>
                  </a:lnTo>
                  <a:lnTo>
                    <a:pt x="2892" y="345"/>
                  </a:lnTo>
                  <a:lnTo>
                    <a:pt x="2895" y="362"/>
                  </a:lnTo>
                  <a:lnTo>
                    <a:pt x="2895" y="1084"/>
                  </a:lnTo>
                  <a:lnTo>
                    <a:pt x="2892" y="1101"/>
                  </a:lnTo>
                  <a:lnTo>
                    <a:pt x="2885" y="1115"/>
                  </a:lnTo>
                  <a:lnTo>
                    <a:pt x="2874" y="1127"/>
                  </a:lnTo>
                  <a:lnTo>
                    <a:pt x="2860" y="1134"/>
                  </a:lnTo>
                  <a:lnTo>
                    <a:pt x="2843" y="1136"/>
                  </a:lnTo>
                  <a:lnTo>
                    <a:pt x="2805" y="1139"/>
                  </a:lnTo>
                  <a:lnTo>
                    <a:pt x="2769" y="1147"/>
                  </a:lnTo>
                  <a:lnTo>
                    <a:pt x="2735" y="1160"/>
                  </a:lnTo>
                  <a:lnTo>
                    <a:pt x="2703" y="1178"/>
                  </a:lnTo>
                  <a:lnTo>
                    <a:pt x="2673" y="1200"/>
                  </a:lnTo>
                  <a:lnTo>
                    <a:pt x="2648" y="1225"/>
                  </a:lnTo>
                  <a:lnTo>
                    <a:pt x="2626" y="1254"/>
                  </a:lnTo>
                  <a:lnTo>
                    <a:pt x="2609" y="1286"/>
                  </a:lnTo>
                  <a:lnTo>
                    <a:pt x="2596" y="1320"/>
                  </a:lnTo>
                  <a:lnTo>
                    <a:pt x="2587" y="1356"/>
                  </a:lnTo>
                  <a:lnTo>
                    <a:pt x="2585" y="1394"/>
                  </a:lnTo>
                  <a:lnTo>
                    <a:pt x="2582" y="1410"/>
                  </a:lnTo>
                  <a:lnTo>
                    <a:pt x="2575" y="1424"/>
                  </a:lnTo>
                  <a:lnTo>
                    <a:pt x="2564" y="1436"/>
                  </a:lnTo>
                  <a:lnTo>
                    <a:pt x="2549" y="1443"/>
                  </a:lnTo>
                  <a:lnTo>
                    <a:pt x="2533" y="1446"/>
                  </a:lnTo>
                  <a:lnTo>
                    <a:pt x="362" y="1446"/>
                  </a:lnTo>
                  <a:lnTo>
                    <a:pt x="345" y="1443"/>
                  </a:lnTo>
                  <a:lnTo>
                    <a:pt x="331" y="1436"/>
                  </a:lnTo>
                  <a:lnTo>
                    <a:pt x="320" y="1424"/>
                  </a:lnTo>
                  <a:lnTo>
                    <a:pt x="313" y="1410"/>
                  </a:lnTo>
                  <a:lnTo>
                    <a:pt x="310" y="1394"/>
                  </a:lnTo>
                  <a:lnTo>
                    <a:pt x="307" y="1356"/>
                  </a:lnTo>
                  <a:lnTo>
                    <a:pt x="299" y="1320"/>
                  </a:lnTo>
                  <a:lnTo>
                    <a:pt x="286" y="1286"/>
                  </a:lnTo>
                  <a:lnTo>
                    <a:pt x="269" y="1254"/>
                  </a:lnTo>
                  <a:lnTo>
                    <a:pt x="247" y="1225"/>
                  </a:lnTo>
                  <a:lnTo>
                    <a:pt x="221" y="1200"/>
                  </a:lnTo>
                  <a:lnTo>
                    <a:pt x="192" y="1178"/>
                  </a:lnTo>
                  <a:lnTo>
                    <a:pt x="160" y="1160"/>
                  </a:lnTo>
                  <a:lnTo>
                    <a:pt x="126" y="1147"/>
                  </a:lnTo>
                  <a:lnTo>
                    <a:pt x="90" y="1139"/>
                  </a:lnTo>
                  <a:lnTo>
                    <a:pt x="52" y="1136"/>
                  </a:lnTo>
                  <a:lnTo>
                    <a:pt x="35" y="1134"/>
                  </a:lnTo>
                  <a:lnTo>
                    <a:pt x="21" y="1127"/>
                  </a:lnTo>
                  <a:lnTo>
                    <a:pt x="10" y="1115"/>
                  </a:lnTo>
                  <a:lnTo>
                    <a:pt x="3" y="1101"/>
                  </a:lnTo>
                  <a:lnTo>
                    <a:pt x="0" y="1084"/>
                  </a:lnTo>
                  <a:lnTo>
                    <a:pt x="0" y="362"/>
                  </a:lnTo>
                  <a:lnTo>
                    <a:pt x="3" y="345"/>
                  </a:lnTo>
                  <a:lnTo>
                    <a:pt x="10" y="330"/>
                  </a:lnTo>
                  <a:lnTo>
                    <a:pt x="21" y="319"/>
                  </a:lnTo>
                  <a:lnTo>
                    <a:pt x="35" y="312"/>
                  </a:lnTo>
                  <a:lnTo>
                    <a:pt x="52" y="309"/>
                  </a:lnTo>
                  <a:lnTo>
                    <a:pt x="90" y="306"/>
                  </a:lnTo>
                  <a:lnTo>
                    <a:pt x="126" y="298"/>
                  </a:lnTo>
                  <a:lnTo>
                    <a:pt x="160" y="285"/>
                  </a:lnTo>
                  <a:lnTo>
                    <a:pt x="192" y="268"/>
                  </a:lnTo>
                  <a:lnTo>
                    <a:pt x="221" y="246"/>
                  </a:lnTo>
                  <a:lnTo>
                    <a:pt x="247" y="221"/>
                  </a:lnTo>
                  <a:lnTo>
                    <a:pt x="269" y="192"/>
                  </a:lnTo>
                  <a:lnTo>
                    <a:pt x="286" y="160"/>
                  </a:lnTo>
                  <a:lnTo>
                    <a:pt x="299" y="126"/>
                  </a:lnTo>
                  <a:lnTo>
                    <a:pt x="307" y="90"/>
                  </a:lnTo>
                  <a:lnTo>
                    <a:pt x="310" y="52"/>
                  </a:lnTo>
                  <a:lnTo>
                    <a:pt x="313" y="35"/>
                  </a:lnTo>
                  <a:lnTo>
                    <a:pt x="320" y="21"/>
                  </a:lnTo>
                  <a:lnTo>
                    <a:pt x="331" y="10"/>
                  </a:lnTo>
                  <a:lnTo>
                    <a:pt x="345" y="3"/>
                  </a:lnTo>
                  <a:lnTo>
                    <a:pt x="362" y="0"/>
                  </a:lnTo>
                  <a:close/>
                </a:path>
              </a:pathLst>
            </a:custGeom>
            <a:solidFill>
              <a:srgbClr val="FFEFB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26" name="Freeform 324">
              <a:extLst>
                <a:ext uri="{FF2B5EF4-FFF2-40B4-BE49-F238E27FC236}">
                  <a16:creationId xmlns:a16="http://schemas.microsoft.com/office/drawing/2014/main" id="{4983E802-58F3-496E-810F-7CDF28F211BF}"/>
                </a:ext>
              </a:extLst>
            </p:cNvPr>
            <p:cNvSpPr>
              <a:spLocks/>
            </p:cNvSpPr>
            <p:nvPr/>
          </p:nvSpPr>
          <p:spPr bwMode="auto">
            <a:xfrm>
              <a:off x="6380" y="1439"/>
              <a:ext cx="207" cy="181"/>
            </a:xfrm>
            <a:custGeom>
              <a:avLst/>
              <a:gdLst>
                <a:gd name="T0" fmla="*/ 428 w 1655"/>
                <a:gd name="T1" fmla="*/ 0 h 1446"/>
                <a:gd name="T2" fmla="*/ 1227 w 1655"/>
                <a:gd name="T3" fmla="*/ 0 h 1446"/>
                <a:gd name="T4" fmla="*/ 1285 w 1655"/>
                <a:gd name="T5" fmla="*/ 35 h 1446"/>
                <a:gd name="T6" fmla="*/ 1339 w 1655"/>
                <a:gd name="T7" fmla="*/ 74 h 1446"/>
                <a:gd name="T8" fmla="*/ 1390 w 1655"/>
                <a:gd name="T9" fmla="*/ 117 h 1446"/>
                <a:gd name="T10" fmla="*/ 1436 w 1655"/>
                <a:gd name="T11" fmla="*/ 164 h 1446"/>
                <a:gd name="T12" fmla="*/ 1479 w 1655"/>
                <a:gd name="T13" fmla="*/ 215 h 1446"/>
                <a:gd name="T14" fmla="*/ 1518 w 1655"/>
                <a:gd name="T15" fmla="*/ 269 h 1446"/>
                <a:gd name="T16" fmla="*/ 1554 w 1655"/>
                <a:gd name="T17" fmla="*/ 326 h 1446"/>
                <a:gd name="T18" fmla="*/ 1583 w 1655"/>
                <a:gd name="T19" fmla="*/ 387 h 1446"/>
                <a:gd name="T20" fmla="*/ 1608 w 1655"/>
                <a:gd name="T21" fmla="*/ 450 h 1446"/>
                <a:gd name="T22" fmla="*/ 1628 w 1655"/>
                <a:gd name="T23" fmla="*/ 515 h 1446"/>
                <a:gd name="T24" fmla="*/ 1643 w 1655"/>
                <a:gd name="T25" fmla="*/ 582 h 1446"/>
                <a:gd name="T26" fmla="*/ 1652 w 1655"/>
                <a:gd name="T27" fmla="*/ 651 h 1446"/>
                <a:gd name="T28" fmla="*/ 1655 w 1655"/>
                <a:gd name="T29" fmla="*/ 722 h 1446"/>
                <a:gd name="T30" fmla="*/ 1652 w 1655"/>
                <a:gd name="T31" fmla="*/ 794 h 1446"/>
                <a:gd name="T32" fmla="*/ 1643 w 1655"/>
                <a:gd name="T33" fmla="*/ 864 h 1446"/>
                <a:gd name="T34" fmla="*/ 1628 w 1655"/>
                <a:gd name="T35" fmla="*/ 931 h 1446"/>
                <a:gd name="T36" fmla="*/ 1608 w 1655"/>
                <a:gd name="T37" fmla="*/ 996 h 1446"/>
                <a:gd name="T38" fmla="*/ 1583 w 1655"/>
                <a:gd name="T39" fmla="*/ 1059 h 1446"/>
                <a:gd name="T40" fmla="*/ 1554 w 1655"/>
                <a:gd name="T41" fmla="*/ 1120 h 1446"/>
                <a:gd name="T42" fmla="*/ 1518 w 1655"/>
                <a:gd name="T43" fmla="*/ 1177 h 1446"/>
                <a:gd name="T44" fmla="*/ 1479 w 1655"/>
                <a:gd name="T45" fmla="*/ 1231 h 1446"/>
                <a:gd name="T46" fmla="*/ 1436 w 1655"/>
                <a:gd name="T47" fmla="*/ 1282 h 1446"/>
                <a:gd name="T48" fmla="*/ 1390 w 1655"/>
                <a:gd name="T49" fmla="*/ 1329 h 1446"/>
                <a:gd name="T50" fmla="*/ 1339 w 1655"/>
                <a:gd name="T51" fmla="*/ 1372 h 1446"/>
                <a:gd name="T52" fmla="*/ 1285 w 1655"/>
                <a:gd name="T53" fmla="*/ 1411 h 1446"/>
                <a:gd name="T54" fmla="*/ 1227 w 1655"/>
                <a:gd name="T55" fmla="*/ 1446 h 1446"/>
                <a:gd name="T56" fmla="*/ 428 w 1655"/>
                <a:gd name="T57" fmla="*/ 1446 h 1446"/>
                <a:gd name="T58" fmla="*/ 370 w 1655"/>
                <a:gd name="T59" fmla="*/ 1411 h 1446"/>
                <a:gd name="T60" fmla="*/ 316 w 1655"/>
                <a:gd name="T61" fmla="*/ 1372 h 1446"/>
                <a:gd name="T62" fmla="*/ 265 w 1655"/>
                <a:gd name="T63" fmla="*/ 1329 h 1446"/>
                <a:gd name="T64" fmla="*/ 218 w 1655"/>
                <a:gd name="T65" fmla="*/ 1282 h 1446"/>
                <a:gd name="T66" fmla="*/ 175 w 1655"/>
                <a:gd name="T67" fmla="*/ 1231 h 1446"/>
                <a:gd name="T68" fmla="*/ 136 w 1655"/>
                <a:gd name="T69" fmla="*/ 1177 h 1446"/>
                <a:gd name="T70" fmla="*/ 101 w 1655"/>
                <a:gd name="T71" fmla="*/ 1120 h 1446"/>
                <a:gd name="T72" fmla="*/ 71 w 1655"/>
                <a:gd name="T73" fmla="*/ 1059 h 1446"/>
                <a:gd name="T74" fmla="*/ 46 w 1655"/>
                <a:gd name="T75" fmla="*/ 996 h 1446"/>
                <a:gd name="T76" fmla="*/ 27 w 1655"/>
                <a:gd name="T77" fmla="*/ 931 h 1446"/>
                <a:gd name="T78" fmla="*/ 12 w 1655"/>
                <a:gd name="T79" fmla="*/ 864 h 1446"/>
                <a:gd name="T80" fmla="*/ 3 w 1655"/>
                <a:gd name="T81" fmla="*/ 794 h 1446"/>
                <a:gd name="T82" fmla="*/ 0 w 1655"/>
                <a:gd name="T83" fmla="*/ 722 h 1446"/>
                <a:gd name="T84" fmla="*/ 3 w 1655"/>
                <a:gd name="T85" fmla="*/ 651 h 1446"/>
                <a:gd name="T86" fmla="*/ 12 w 1655"/>
                <a:gd name="T87" fmla="*/ 582 h 1446"/>
                <a:gd name="T88" fmla="*/ 27 w 1655"/>
                <a:gd name="T89" fmla="*/ 515 h 1446"/>
                <a:gd name="T90" fmla="*/ 46 w 1655"/>
                <a:gd name="T91" fmla="*/ 450 h 1446"/>
                <a:gd name="T92" fmla="*/ 71 w 1655"/>
                <a:gd name="T93" fmla="*/ 387 h 1446"/>
                <a:gd name="T94" fmla="*/ 101 w 1655"/>
                <a:gd name="T95" fmla="*/ 326 h 1446"/>
                <a:gd name="T96" fmla="*/ 136 w 1655"/>
                <a:gd name="T97" fmla="*/ 269 h 1446"/>
                <a:gd name="T98" fmla="*/ 175 w 1655"/>
                <a:gd name="T99" fmla="*/ 215 h 1446"/>
                <a:gd name="T100" fmla="*/ 218 w 1655"/>
                <a:gd name="T101" fmla="*/ 164 h 1446"/>
                <a:gd name="T102" fmla="*/ 265 w 1655"/>
                <a:gd name="T103" fmla="*/ 117 h 1446"/>
                <a:gd name="T104" fmla="*/ 316 w 1655"/>
                <a:gd name="T105" fmla="*/ 74 h 1446"/>
                <a:gd name="T106" fmla="*/ 370 w 1655"/>
                <a:gd name="T107" fmla="*/ 35 h 1446"/>
                <a:gd name="T108" fmla="*/ 428 w 1655"/>
                <a:gd name="T109" fmla="*/ 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5" h="1446">
                  <a:moveTo>
                    <a:pt x="428" y="0"/>
                  </a:moveTo>
                  <a:lnTo>
                    <a:pt x="1227" y="0"/>
                  </a:lnTo>
                  <a:lnTo>
                    <a:pt x="1285" y="35"/>
                  </a:lnTo>
                  <a:lnTo>
                    <a:pt x="1339" y="74"/>
                  </a:lnTo>
                  <a:lnTo>
                    <a:pt x="1390" y="117"/>
                  </a:lnTo>
                  <a:lnTo>
                    <a:pt x="1436" y="164"/>
                  </a:lnTo>
                  <a:lnTo>
                    <a:pt x="1479" y="215"/>
                  </a:lnTo>
                  <a:lnTo>
                    <a:pt x="1518" y="269"/>
                  </a:lnTo>
                  <a:lnTo>
                    <a:pt x="1554" y="326"/>
                  </a:lnTo>
                  <a:lnTo>
                    <a:pt x="1583" y="387"/>
                  </a:lnTo>
                  <a:lnTo>
                    <a:pt x="1608" y="450"/>
                  </a:lnTo>
                  <a:lnTo>
                    <a:pt x="1628" y="515"/>
                  </a:lnTo>
                  <a:lnTo>
                    <a:pt x="1643" y="582"/>
                  </a:lnTo>
                  <a:lnTo>
                    <a:pt x="1652" y="651"/>
                  </a:lnTo>
                  <a:lnTo>
                    <a:pt x="1655" y="722"/>
                  </a:lnTo>
                  <a:lnTo>
                    <a:pt x="1652" y="794"/>
                  </a:lnTo>
                  <a:lnTo>
                    <a:pt x="1643" y="864"/>
                  </a:lnTo>
                  <a:lnTo>
                    <a:pt x="1628" y="931"/>
                  </a:lnTo>
                  <a:lnTo>
                    <a:pt x="1608" y="996"/>
                  </a:lnTo>
                  <a:lnTo>
                    <a:pt x="1583" y="1059"/>
                  </a:lnTo>
                  <a:lnTo>
                    <a:pt x="1554" y="1120"/>
                  </a:lnTo>
                  <a:lnTo>
                    <a:pt x="1518" y="1177"/>
                  </a:lnTo>
                  <a:lnTo>
                    <a:pt x="1479" y="1231"/>
                  </a:lnTo>
                  <a:lnTo>
                    <a:pt x="1436" y="1282"/>
                  </a:lnTo>
                  <a:lnTo>
                    <a:pt x="1390" y="1329"/>
                  </a:lnTo>
                  <a:lnTo>
                    <a:pt x="1339" y="1372"/>
                  </a:lnTo>
                  <a:lnTo>
                    <a:pt x="1285" y="1411"/>
                  </a:lnTo>
                  <a:lnTo>
                    <a:pt x="1227" y="1446"/>
                  </a:lnTo>
                  <a:lnTo>
                    <a:pt x="428" y="1446"/>
                  </a:lnTo>
                  <a:lnTo>
                    <a:pt x="370" y="1411"/>
                  </a:lnTo>
                  <a:lnTo>
                    <a:pt x="316" y="1372"/>
                  </a:lnTo>
                  <a:lnTo>
                    <a:pt x="265" y="1329"/>
                  </a:lnTo>
                  <a:lnTo>
                    <a:pt x="218" y="1282"/>
                  </a:lnTo>
                  <a:lnTo>
                    <a:pt x="175" y="1231"/>
                  </a:lnTo>
                  <a:lnTo>
                    <a:pt x="136" y="1177"/>
                  </a:lnTo>
                  <a:lnTo>
                    <a:pt x="101" y="1120"/>
                  </a:lnTo>
                  <a:lnTo>
                    <a:pt x="71" y="1059"/>
                  </a:lnTo>
                  <a:lnTo>
                    <a:pt x="46" y="996"/>
                  </a:lnTo>
                  <a:lnTo>
                    <a:pt x="27" y="931"/>
                  </a:lnTo>
                  <a:lnTo>
                    <a:pt x="12" y="864"/>
                  </a:lnTo>
                  <a:lnTo>
                    <a:pt x="3" y="794"/>
                  </a:lnTo>
                  <a:lnTo>
                    <a:pt x="0" y="722"/>
                  </a:lnTo>
                  <a:lnTo>
                    <a:pt x="3" y="651"/>
                  </a:lnTo>
                  <a:lnTo>
                    <a:pt x="12" y="582"/>
                  </a:lnTo>
                  <a:lnTo>
                    <a:pt x="27" y="515"/>
                  </a:lnTo>
                  <a:lnTo>
                    <a:pt x="46" y="450"/>
                  </a:lnTo>
                  <a:lnTo>
                    <a:pt x="71" y="387"/>
                  </a:lnTo>
                  <a:lnTo>
                    <a:pt x="101" y="326"/>
                  </a:lnTo>
                  <a:lnTo>
                    <a:pt x="136" y="269"/>
                  </a:lnTo>
                  <a:lnTo>
                    <a:pt x="175" y="215"/>
                  </a:lnTo>
                  <a:lnTo>
                    <a:pt x="218" y="164"/>
                  </a:lnTo>
                  <a:lnTo>
                    <a:pt x="265" y="117"/>
                  </a:lnTo>
                  <a:lnTo>
                    <a:pt x="316" y="74"/>
                  </a:lnTo>
                  <a:lnTo>
                    <a:pt x="370" y="35"/>
                  </a:lnTo>
                  <a:lnTo>
                    <a:pt x="428" y="0"/>
                  </a:lnTo>
                  <a:close/>
                </a:path>
              </a:pathLst>
            </a:custGeom>
            <a:solidFill>
              <a:srgbClr val="869B55"/>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27" name="Freeform 325">
              <a:extLst>
                <a:ext uri="{FF2B5EF4-FFF2-40B4-BE49-F238E27FC236}">
                  <a16:creationId xmlns:a16="http://schemas.microsoft.com/office/drawing/2014/main" id="{5ED78C9F-BD56-47F8-BFF2-1EECEA6392CD}"/>
                </a:ext>
              </a:extLst>
            </p:cNvPr>
            <p:cNvSpPr>
              <a:spLocks/>
            </p:cNvSpPr>
            <p:nvPr/>
          </p:nvSpPr>
          <p:spPr bwMode="auto">
            <a:xfrm>
              <a:off x="6442" y="1462"/>
              <a:ext cx="84" cy="135"/>
            </a:xfrm>
            <a:custGeom>
              <a:avLst/>
              <a:gdLst>
                <a:gd name="T0" fmla="*/ 374 w 671"/>
                <a:gd name="T1" fmla="*/ 10 h 1084"/>
                <a:gd name="T2" fmla="*/ 410 w 671"/>
                <a:gd name="T3" fmla="*/ 56 h 1084"/>
                <a:gd name="T4" fmla="*/ 456 w 671"/>
                <a:gd name="T5" fmla="*/ 119 h 1084"/>
                <a:gd name="T6" fmla="*/ 569 w 671"/>
                <a:gd name="T7" fmla="*/ 174 h 1084"/>
                <a:gd name="T8" fmla="*/ 644 w 671"/>
                <a:gd name="T9" fmla="*/ 257 h 1084"/>
                <a:gd name="T10" fmla="*/ 671 w 671"/>
                <a:gd name="T11" fmla="*/ 361 h 1084"/>
                <a:gd name="T12" fmla="*/ 649 w 671"/>
                <a:gd name="T13" fmla="*/ 416 h 1084"/>
                <a:gd name="T14" fmla="*/ 594 w 671"/>
                <a:gd name="T15" fmla="*/ 438 h 1084"/>
                <a:gd name="T16" fmla="*/ 539 w 671"/>
                <a:gd name="T17" fmla="*/ 416 h 1084"/>
                <a:gd name="T18" fmla="*/ 517 w 671"/>
                <a:gd name="T19" fmla="*/ 361 h 1084"/>
                <a:gd name="T20" fmla="*/ 487 w 671"/>
                <a:gd name="T21" fmla="*/ 307 h 1084"/>
                <a:gd name="T22" fmla="*/ 407 w 671"/>
                <a:gd name="T23" fmla="*/ 267 h 1084"/>
                <a:gd name="T24" fmla="*/ 298 w 671"/>
                <a:gd name="T25" fmla="*/ 261 h 1084"/>
                <a:gd name="T26" fmla="*/ 207 w 671"/>
                <a:gd name="T27" fmla="*/ 291 h 1084"/>
                <a:gd name="T28" fmla="*/ 158 w 671"/>
                <a:gd name="T29" fmla="*/ 343 h 1084"/>
                <a:gd name="T30" fmla="*/ 168 w 671"/>
                <a:gd name="T31" fmla="*/ 398 h 1084"/>
                <a:gd name="T32" fmla="*/ 233 w 671"/>
                <a:gd name="T33" fmla="*/ 444 h 1084"/>
                <a:gd name="T34" fmla="*/ 335 w 671"/>
                <a:gd name="T35" fmla="*/ 464 h 1084"/>
                <a:gd name="T36" fmla="*/ 467 w 671"/>
                <a:gd name="T37" fmla="*/ 484 h 1084"/>
                <a:gd name="T38" fmla="*/ 574 w 671"/>
                <a:gd name="T39" fmla="*/ 539 h 1084"/>
                <a:gd name="T40" fmla="*/ 645 w 671"/>
                <a:gd name="T41" fmla="*/ 622 h 1084"/>
                <a:gd name="T42" fmla="*/ 671 w 671"/>
                <a:gd name="T43" fmla="*/ 723 h 1084"/>
                <a:gd name="T44" fmla="*/ 644 w 671"/>
                <a:gd name="T45" fmla="*/ 827 h 1084"/>
                <a:gd name="T46" fmla="*/ 569 w 671"/>
                <a:gd name="T47" fmla="*/ 909 h 1084"/>
                <a:gd name="T48" fmla="*/ 456 w 671"/>
                <a:gd name="T49" fmla="*/ 964 h 1084"/>
                <a:gd name="T50" fmla="*/ 410 w 671"/>
                <a:gd name="T51" fmla="*/ 1028 h 1084"/>
                <a:gd name="T52" fmla="*/ 374 w 671"/>
                <a:gd name="T53" fmla="*/ 1074 h 1084"/>
                <a:gd name="T54" fmla="*/ 315 w 671"/>
                <a:gd name="T55" fmla="*/ 1081 h 1084"/>
                <a:gd name="T56" fmla="*/ 269 w 671"/>
                <a:gd name="T57" fmla="*/ 1046 h 1084"/>
                <a:gd name="T58" fmla="*/ 258 w 671"/>
                <a:gd name="T59" fmla="*/ 974 h 1084"/>
                <a:gd name="T60" fmla="*/ 136 w 671"/>
                <a:gd name="T61" fmla="*/ 932 h 1084"/>
                <a:gd name="T62" fmla="*/ 47 w 671"/>
                <a:gd name="T63" fmla="*/ 857 h 1084"/>
                <a:gd name="T64" fmla="*/ 3 w 671"/>
                <a:gd name="T65" fmla="*/ 759 h 1084"/>
                <a:gd name="T66" fmla="*/ 10 w 671"/>
                <a:gd name="T67" fmla="*/ 684 h 1084"/>
                <a:gd name="T68" fmla="*/ 56 w 671"/>
                <a:gd name="T69" fmla="*/ 648 h 1084"/>
                <a:gd name="T70" fmla="*/ 116 w 671"/>
                <a:gd name="T71" fmla="*/ 656 h 1084"/>
                <a:gd name="T72" fmla="*/ 151 w 671"/>
                <a:gd name="T73" fmla="*/ 702 h 1084"/>
                <a:gd name="T74" fmla="*/ 168 w 671"/>
                <a:gd name="T75" fmla="*/ 759 h 1084"/>
                <a:gd name="T76" fmla="*/ 233 w 671"/>
                <a:gd name="T77" fmla="*/ 806 h 1084"/>
                <a:gd name="T78" fmla="*/ 335 w 671"/>
                <a:gd name="T79" fmla="*/ 826 h 1084"/>
                <a:gd name="T80" fmla="*/ 438 w 671"/>
                <a:gd name="T81" fmla="*/ 806 h 1084"/>
                <a:gd name="T82" fmla="*/ 503 w 671"/>
                <a:gd name="T83" fmla="*/ 759 h 1084"/>
                <a:gd name="T84" fmla="*/ 513 w 671"/>
                <a:gd name="T85" fmla="*/ 704 h 1084"/>
                <a:gd name="T86" fmla="*/ 464 w 671"/>
                <a:gd name="T87" fmla="*/ 653 h 1084"/>
                <a:gd name="T88" fmla="*/ 373 w 671"/>
                <a:gd name="T89" fmla="*/ 622 h 1084"/>
                <a:gd name="T90" fmla="*/ 245 w 671"/>
                <a:gd name="T91" fmla="*/ 611 h 1084"/>
                <a:gd name="T92" fmla="*/ 129 w 671"/>
                <a:gd name="T93" fmla="*/ 567 h 1084"/>
                <a:gd name="T94" fmla="*/ 45 w 671"/>
                <a:gd name="T95" fmla="*/ 492 h 1084"/>
                <a:gd name="T96" fmla="*/ 3 w 671"/>
                <a:gd name="T97" fmla="*/ 397 h 1084"/>
                <a:gd name="T98" fmla="*/ 12 w 671"/>
                <a:gd name="T99" fmla="*/ 290 h 1084"/>
                <a:gd name="T100" fmla="*/ 72 w 671"/>
                <a:gd name="T101" fmla="*/ 199 h 1084"/>
                <a:gd name="T102" fmla="*/ 173 w 671"/>
                <a:gd name="T103" fmla="*/ 134 h 1084"/>
                <a:gd name="T104" fmla="*/ 258 w 671"/>
                <a:gd name="T105" fmla="*/ 77 h 1084"/>
                <a:gd name="T106" fmla="*/ 281 w 671"/>
                <a:gd name="T107" fmla="*/ 22 h 1084"/>
                <a:gd name="T108" fmla="*/ 335 w 671"/>
                <a:gd name="T109"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084">
                  <a:moveTo>
                    <a:pt x="335" y="0"/>
                  </a:moveTo>
                  <a:lnTo>
                    <a:pt x="356" y="2"/>
                  </a:lnTo>
                  <a:lnTo>
                    <a:pt x="374" y="10"/>
                  </a:lnTo>
                  <a:lnTo>
                    <a:pt x="390" y="22"/>
                  </a:lnTo>
                  <a:lnTo>
                    <a:pt x="402" y="38"/>
                  </a:lnTo>
                  <a:lnTo>
                    <a:pt x="410" y="56"/>
                  </a:lnTo>
                  <a:lnTo>
                    <a:pt x="413" y="77"/>
                  </a:lnTo>
                  <a:lnTo>
                    <a:pt x="413" y="109"/>
                  </a:lnTo>
                  <a:lnTo>
                    <a:pt x="456" y="119"/>
                  </a:lnTo>
                  <a:lnTo>
                    <a:pt x="498" y="134"/>
                  </a:lnTo>
                  <a:lnTo>
                    <a:pt x="535" y="152"/>
                  </a:lnTo>
                  <a:lnTo>
                    <a:pt x="569" y="174"/>
                  </a:lnTo>
                  <a:lnTo>
                    <a:pt x="598" y="199"/>
                  </a:lnTo>
                  <a:lnTo>
                    <a:pt x="624" y="227"/>
                  </a:lnTo>
                  <a:lnTo>
                    <a:pt x="644" y="257"/>
                  </a:lnTo>
                  <a:lnTo>
                    <a:pt x="659" y="290"/>
                  </a:lnTo>
                  <a:lnTo>
                    <a:pt x="668" y="325"/>
                  </a:lnTo>
                  <a:lnTo>
                    <a:pt x="671" y="361"/>
                  </a:lnTo>
                  <a:lnTo>
                    <a:pt x="668" y="382"/>
                  </a:lnTo>
                  <a:lnTo>
                    <a:pt x="661" y="400"/>
                  </a:lnTo>
                  <a:lnTo>
                    <a:pt x="649" y="416"/>
                  </a:lnTo>
                  <a:lnTo>
                    <a:pt x="633" y="428"/>
                  </a:lnTo>
                  <a:lnTo>
                    <a:pt x="614" y="436"/>
                  </a:lnTo>
                  <a:lnTo>
                    <a:pt x="594" y="438"/>
                  </a:lnTo>
                  <a:lnTo>
                    <a:pt x="573" y="436"/>
                  </a:lnTo>
                  <a:lnTo>
                    <a:pt x="555" y="428"/>
                  </a:lnTo>
                  <a:lnTo>
                    <a:pt x="539" y="416"/>
                  </a:lnTo>
                  <a:lnTo>
                    <a:pt x="527" y="400"/>
                  </a:lnTo>
                  <a:lnTo>
                    <a:pt x="519" y="382"/>
                  </a:lnTo>
                  <a:lnTo>
                    <a:pt x="517" y="361"/>
                  </a:lnTo>
                  <a:lnTo>
                    <a:pt x="513" y="343"/>
                  </a:lnTo>
                  <a:lnTo>
                    <a:pt x="503" y="324"/>
                  </a:lnTo>
                  <a:lnTo>
                    <a:pt x="487" y="307"/>
                  </a:lnTo>
                  <a:lnTo>
                    <a:pt x="464" y="291"/>
                  </a:lnTo>
                  <a:lnTo>
                    <a:pt x="438" y="278"/>
                  </a:lnTo>
                  <a:lnTo>
                    <a:pt x="407" y="267"/>
                  </a:lnTo>
                  <a:lnTo>
                    <a:pt x="373" y="261"/>
                  </a:lnTo>
                  <a:lnTo>
                    <a:pt x="335" y="258"/>
                  </a:lnTo>
                  <a:lnTo>
                    <a:pt x="298" y="261"/>
                  </a:lnTo>
                  <a:lnTo>
                    <a:pt x="264" y="267"/>
                  </a:lnTo>
                  <a:lnTo>
                    <a:pt x="233" y="278"/>
                  </a:lnTo>
                  <a:lnTo>
                    <a:pt x="207" y="291"/>
                  </a:lnTo>
                  <a:lnTo>
                    <a:pt x="184" y="307"/>
                  </a:lnTo>
                  <a:lnTo>
                    <a:pt x="168" y="324"/>
                  </a:lnTo>
                  <a:lnTo>
                    <a:pt x="158" y="343"/>
                  </a:lnTo>
                  <a:lnTo>
                    <a:pt x="154" y="361"/>
                  </a:lnTo>
                  <a:lnTo>
                    <a:pt x="158" y="379"/>
                  </a:lnTo>
                  <a:lnTo>
                    <a:pt x="168" y="398"/>
                  </a:lnTo>
                  <a:lnTo>
                    <a:pt x="184" y="415"/>
                  </a:lnTo>
                  <a:lnTo>
                    <a:pt x="207" y="431"/>
                  </a:lnTo>
                  <a:lnTo>
                    <a:pt x="233" y="444"/>
                  </a:lnTo>
                  <a:lnTo>
                    <a:pt x="264" y="455"/>
                  </a:lnTo>
                  <a:lnTo>
                    <a:pt x="298" y="462"/>
                  </a:lnTo>
                  <a:lnTo>
                    <a:pt x="335" y="464"/>
                  </a:lnTo>
                  <a:lnTo>
                    <a:pt x="381" y="466"/>
                  </a:lnTo>
                  <a:lnTo>
                    <a:pt x="425" y="473"/>
                  </a:lnTo>
                  <a:lnTo>
                    <a:pt x="467" y="484"/>
                  </a:lnTo>
                  <a:lnTo>
                    <a:pt x="507" y="499"/>
                  </a:lnTo>
                  <a:lnTo>
                    <a:pt x="542" y="517"/>
                  </a:lnTo>
                  <a:lnTo>
                    <a:pt x="574" y="539"/>
                  </a:lnTo>
                  <a:lnTo>
                    <a:pt x="602" y="564"/>
                  </a:lnTo>
                  <a:lnTo>
                    <a:pt x="626" y="592"/>
                  </a:lnTo>
                  <a:lnTo>
                    <a:pt x="645" y="622"/>
                  </a:lnTo>
                  <a:lnTo>
                    <a:pt x="659" y="653"/>
                  </a:lnTo>
                  <a:lnTo>
                    <a:pt x="668" y="687"/>
                  </a:lnTo>
                  <a:lnTo>
                    <a:pt x="671" y="723"/>
                  </a:lnTo>
                  <a:lnTo>
                    <a:pt x="668" y="759"/>
                  </a:lnTo>
                  <a:lnTo>
                    <a:pt x="659" y="794"/>
                  </a:lnTo>
                  <a:lnTo>
                    <a:pt x="644" y="827"/>
                  </a:lnTo>
                  <a:lnTo>
                    <a:pt x="624" y="857"/>
                  </a:lnTo>
                  <a:lnTo>
                    <a:pt x="598" y="885"/>
                  </a:lnTo>
                  <a:lnTo>
                    <a:pt x="569" y="909"/>
                  </a:lnTo>
                  <a:lnTo>
                    <a:pt x="535" y="932"/>
                  </a:lnTo>
                  <a:lnTo>
                    <a:pt x="498" y="950"/>
                  </a:lnTo>
                  <a:lnTo>
                    <a:pt x="456" y="964"/>
                  </a:lnTo>
                  <a:lnTo>
                    <a:pt x="413" y="974"/>
                  </a:lnTo>
                  <a:lnTo>
                    <a:pt x="413" y="1007"/>
                  </a:lnTo>
                  <a:lnTo>
                    <a:pt x="410" y="1028"/>
                  </a:lnTo>
                  <a:lnTo>
                    <a:pt x="402" y="1046"/>
                  </a:lnTo>
                  <a:lnTo>
                    <a:pt x="390" y="1062"/>
                  </a:lnTo>
                  <a:lnTo>
                    <a:pt x="374" y="1074"/>
                  </a:lnTo>
                  <a:lnTo>
                    <a:pt x="356" y="1081"/>
                  </a:lnTo>
                  <a:lnTo>
                    <a:pt x="335" y="1084"/>
                  </a:lnTo>
                  <a:lnTo>
                    <a:pt x="315" y="1081"/>
                  </a:lnTo>
                  <a:lnTo>
                    <a:pt x="296" y="1074"/>
                  </a:lnTo>
                  <a:lnTo>
                    <a:pt x="281" y="1062"/>
                  </a:lnTo>
                  <a:lnTo>
                    <a:pt x="269" y="1046"/>
                  </a:lnTo>
                  <a:lnTo>
                    <a:pt x="261" y="1028"/>
                  </a:lnTo>
                  <a:lnTo>
                    <a:pt x="258" y="1007"/>
                  </a:lnTo>
                  <a:lnTo>
                    <a:pt x="258" y="974"/>
                  </a:lnTo>
                  <a:lnTo>
                    <a:pt x="215" y="964"/>
                  </a:lnTo>
                  <a:lnTo>
                    <a:pt x="173" y="950"/>
                  </a:lnTo>
                  <a:lnTo>
                    <a:pt x="136" y="932"/>
                  </a:lnTo>
                  <a:lnTo>
                    <a:pt x="102" y="909"/>
                  </a:lnTo>
                  <a:lnTo>
                    <a:pt x="72" y="885"/>
                  </a:lnTo>
                  <a:lnTo>
                    <a:pt x="47" y="857"/>
                  </a:lnTo>
                  <a:lnTo>
                    <a:pt x="27" y="827"/>
                  </a:lnTo>
                  <a:lnTo>
                    <a:pt x="12" y="794"/>
                  </a:lnTo>
                  <a:lnTo>
                    <a:pt x="3" y="759"/>
                  </a:lnTo>
                  <a:lnTo>
                    <a:pt x="0" y="723"/>
                  </a:lnTo>
                  <a:lnTo>
                    <a:pt x="2" y="702"/>
                  </a:lnTo>
                  <a:lnTo>
                    <a:pt x="10" y="684"/>
                  </a:lnTo>
                  <a:lnTo>
                    <a:pt x="22" y="668"/>
                  </a:lnTo>
                  <a:lnTo>
                    <a:pt x="38" y="656"/>
                  </a:lnTo>
                  <a:lnTo>
                    <a:pt x="56" y="648"/>
                  </a:lnTo>
                  <a:lnTo>
                    <a:pt x="77" y="645"/>
                  </a:lnTo>
                  <a:lnTo>
                    <a:pt x="97" y="648"/>
                  </a:lnTo>
                  <a:lnTo>
                    <a:pt x="116" y="656"/>
                  </a:lnTo>
                  <a:lnTo>
                    <a:pt x="131" y="668"/>
                  </a:lnTo>
                  <a:lnTo>
                    <a:pt x="144" y="684"/>
                  </a:lnTo>
                  <a:lnTo>
                    <a:pt x="151" y="702"/>
                  </a:lnTo>
                  <a:lnTo>
                    <a:pt x="154" y="723"/>
                  </a:lnTo>
                  <a:lnTo>
                    <a:pt x="158" y="741"/>
                  </a:lnTo>
                  <a:lnTo>
                    <a:pt x="168" y="759"/>
                  </a:lnTo>
                  <a:lnTo>
                    <a:pt x="184" y="777"/>
                  </a:lnTo>
                  <a:lnTo>
                    <a:pt x="207" y="792"/>
                  </a:lnTo>
                  <a:lnTo>
                    <a:pt x="233" y="806"/>
                  </a:lnTo>
                  <a:lnTo>
                    <a:pt x="264" y="816"/>
                  </a:lnTo>
                  <a:lnTo>
                    <a:pt x="298" y="823"/>
                  </a:lnTo>
                  <a:lnTo>
                    <a:pt x="335" y="826"/>
                  </a:lnTo>
                  <a:lnTo>
                    <a:pt x="373" y="823"/>
                  </a:lnTo>
                  <a:lnTo>
                    <a:pt x="407" y="816"/>
                  </a:lnTo>
                  <a:lnTo>
                    <a:pt x="438" y="806"/>
                  </a:lnTo>
                  <a:lnTo>
                    <a:pt x="464" y="792"/>
                  </a:lnTo>
                  <a:lnTo>
                    <a:pt x="487" y="777"/>
                  </a:lnTo>
                  <a:lnTo>
                    <a:pt x="503" y="759"/>
                  </a:lnTo>
                  <a:lnTo>
                    <a:pt x="513" y="741"/>
                  </a:lnTo>
                  <a:lnTo>
                    <a:pt x="517" y="723"/>
                  </a:lnTo>
                  <a:lnTo>
                    <a:pt x="513" y="704"/>
                  </a:lnTo>
                  <a:lnTo>
                    <a:pt x="503" y="686"/>
                  </a:lnTo>
                  <a:lnTo>
                    <a:pt x="487" y="669"/>
                  </a:lnTo>
                  <a:lnTo>
                    <a:pt x="464" y="653"/>
                  </a:lnTo>
                  <a:lnTo>
                    <a:pt x="438" y="639"/>
                  </a:lnTo>
                  <a:lnTo>
                    <a:pt x="407" y="629"/>
                  </a:lnTo>
                  <a:lnTo>
                    <a:pt x="373" y="622"/>
                  </a:lnTo>
                  <a:lnTo>
                    <a:pt x="335" y="620"/>
                  </a:lnTo>
                  <a:lnTo>
                    <a:pt x="289" y="617"/>
                  </a:lnTo>
                  <a:lnTo>
                    <a:pt x="245" y="611"/>
                  </a:lnTo>
                  <a:lnTo>
                    <a:pt x="204" y="600"/>
                  </a:lnTo>
                  <a:lnTo>
                    <a:pt x="164" y="585"/>
                  </a:lnTo>
                  <a:lnTo>
                    <a:pt x="129" y="567"/>
                  </a:lnTo>
                  <a:lnTo>
                    <a:pt x="97" y="545"/>
                  </a:lnTo>
                  <a:lnTo>
                    <a:pt x="68" y="519"/>
                  </a:lnTo>
                  <a:lnTo>
                    <a:pt x="45" y="492"/>
                  </a:lnTo>
                  <a:lnTo>
                    <a:pt x="25" y="462"/>
                  </a:lnTo>
                  <a:lnTo>
                    <a:pt x="11" y="430"/>
                  </a:lnTo>
                  <a:lnTo>
                    <a:pt x="3" y="397"/>
                  </a:lnTo>
                  <a:lnTo>
                    <a:pt x="0" y="361"/>
                  </a:lnTo>
                  <a:lnTo>
                    <a:pt x="3" y="325"/>
                  </a:lnTo>
                  <a:lnTo>
                    <a:pt x="12" y="290"/>
                  </a:lnTo>
                  <a:lnTo>
                    <a:pt x="27" y="257"/>
                  </a:lnTo>
                  <a:lnTo>
                    <a:pt x="47" y="227"/>
                  </a:lnTo>
                  <a:lnTo>
                    <a:pt x="72" y="199"/>
                  </a:lnTo>
                  <a:lnTo>
                    <a:pt x="102" y="174"/>
                  </a:lnTo>
                  <a:lnTo>
                    <a:pt x="136" y="152"/>
                  </a:lnTo>
                  <a:lnTo>
                    <a:pt x="173" y="134"/>
                  </a:lnTo>
                  <a:lnTo>
                    <a:pt x="215" y="119"/>
                  </a:lnTo>
                  <a:lnTo>
                    <a:pt x="258" y="109"/>
                  </a:lnTo>
                  <a:lnTo>
                    <a:pt x="258" y="77"/>
                  </a:lnTo>
                  <a:lnTo>
                    <a:pt x="261" y="56"/>
                  </a:lnTo>
                  <a:lnTo>
                    <a:pt x="269" y="38"/>
                  </a:lnTo>
                  <a:lnTo>
                    <a:pt x="281" y="22"/>
                  </a:lnTo>
                  <a:lnTo>
                    <a:pt x="296" y="10"/>
                  </a:lnTo>
                  <a:lnTo>
                    <a:pt x="315" y="2"/>
                  </a:lnTo>
                  <a:lnTo>
                    <a:pt x="335" y="0"/>
                  </a:lnTo>
                  <a:close/>
                </a:path>
              </a:pathLst>
            </a:custGeom>
            <a:solidFill>
              <a:srgbClr val="FFEFB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28" name="Freeform 326">
              <a:extLst>
                <a:ext uri="{FF2B5EF4-FFF2-40B4-BE49-F238E27FC236}">
                  <a16:creationId xmlns:a16="http://schemas.microsoft.com/office/drawing/2014/main" id="{00E78D91-AED2-454F-A74C-F66993F4492B}"/>
                </a:ext>
              </a:extLst>
            </p:cNvPr>
            <p:cNvSpPr>
              <a:spLocks/>
            </p:cNvSpPr>
            <p:nvPr/>
          </p:nvSpPr>
          <p:spPr bwMode="auto">
            <a:xfrm>
              <a:off x="6322" y="1510"/>
              <a:ext cx="39" cy="39"/>
            </a:xfrm>
            <a:custGeom>
              <a:avLst/>
              <a:gdLst>
                <a:gd name="T0" fmla="*/ 155 w 310"/>
                <a:gd name="T1" fmla="*/ 0 h 310"/>
                <a:gd name="T2" fmla="*/ 183 w 310"/>
                <a:gd name="T3" fmla="*/ 2 h 310"/>
                <a:gd name="T4" fmla="*/ 209 w 310"/>
                <a:gd name="T5" fmla="*/ 10 h 310"/>
                <a:gd name="T6" fmla="*/ 233 w 310"/>
                <a:gd name="T7" fmla="*/ 21 h 310"/>
                <a:gd name="T8" fmla="*/ 255 w 310"/>
                <a:gd name="T9" fmla="*/ 36 h 310"/>
                <a:gd name="T10" fmla="*/ 273 w 310"/>
                <a:gd name="T11" fmla="*/ 55 h 310"/>
                <a:gd name="T12" fmla="*/ 289 w 310"/>
                <a:gd name="T13" fmla="*/ 76 h 310"/>
                <a:gd name="T14" fmla="*/ 300 w 310"/>
                <a:gd name="T15" fmla="*/ 100 h 310"/>
                <a:gd name="T16" fmla="*/ 307 w 310"/>
                <a:gd name="T17" fmla="*/ 127 h 310"/>
                <a:gd name="T18" fmla="*/ 310 w 310"/>
                <a:gd name="T19" fmla="*/ 154 h 310"/>
                <a:gd name="T20" fmla="*/ 307 w 310"/>
                <a:gd name="T21" fmla="*/ 183 h 310"/>
                <a:gd name="T22" fmla="*/ 300 w 310"/>
                <a:gd name="T23" fmla="*/ 209 h 310"/>
                <a:gd name="T24" fmla="*/ 289 w 310"/>
                <a:gd name="T25" fmla="*/ 233 h 310"/>
                <a:gd name="T26" fmla="*/ 273 w 310"/>
                <a:gd name="T27" fmla="*/ 255 h 310"/>
                <a:gd name="T28" fmla="*/ 255 w 310"/>
                <a:gd name="T29" fmla="*/ 274 h 310"/>
                <a:gd name="T30" fmla="*/ 233 w 310"/>
                <a:gd name="T31" fmla="*/ 289 h 310"/>
                <a:gd name="T32" fmla="*/ 209 w 310"/>
                <a:gd name="T33" fmla="*/ 300 h 310"/>
                <a:gd name="T34" fmla="*/ 183 w 310"/>
                <a:gd name="T35" fmla="*/ 307 h 310"/>
                <a:gd name="T36" fmla="*/ 155 w 310"/>
                <a:gd name="T37" fmla="*/ 310 h 310"/>
                <a:gd name="T38" fmla="*/ 127 w 310"/>
                <a:gd name="T39" fmla="*/ 307 h 310"/>
                <a:gd name="T40" fmla="*/ 101 w 310"/>
                <a:gd name="T41" fmla="*/ 300 h 310"/>
                <a:gd name="T42" fmla="*/ 77 w 310"/>
                <a:gd name="T43" fmla="*/ 289 h 310"/>
                <a:gd name="T44" fmla="*/ 56 w 310"/>
                <a:gd name="T45" fmla="*/ 274 h 310"/>
                <a:gd name="T46" fmla="*/ 36 w 310"/>
                <a:gd name="T47" fmla="*/ 255 h 310"/>
                <a:gd name="T48" fmla="*/ 21 w 310"/>
                <a:gd name="T49" fmla="*/ 233 h 310"/>
                <a:gd name="T50" fmla="*/ 9 w 310"/>
                <a:gd name="T51" fmla="*/ 209 h 310"/>
                <a:gd name="T52" fmla="*/ 2 w 310"/>
                <a:gd name="T53" fmla="*/ 183 h 310"/>
                <a:gd name="T54" fmla="*/ 0 w 310"/>
                <a:gd name="T55" fmla="*/ 154 h 310"/>
                <a:gd name="T56" fmla="*/ 2 w 310"/>
                <a:gd name="T57" fmla="*/ 127 h 310"/>
                <a:gd name="T58" fmla="*/ 9 w 310"/>
                <a:gd name="T59" fmla="*/ 100 h 310"/>
                <a:gd name="T60" fmla="*/ 21 w 310"/>
                <a:gd name="T61" fmla="*/ 76 h 310"/>
                <a:gd name="T62" fmla="*/ 36 w 310"/>
                <a:gd name="T63" fmla="*/ 55 h 310"/>
                <a:gd name="T64" fmla="*/ 56 w 310"/>
                <a:gd name="T65" fmla="*/ 36 h 310"/>
                <a:gd name="T66" fmla="*/ 77 w 310"/>
                <a:gd name="T67" fmla="*/ 21 h 310"/>
                <a:gd name="T68" fmla="*/ 101 w 310"/>
                <a:gd name="T69" fmla="*/ 10 h 310"/>
                <a:gd name="T70" fmla="*/ 127 w 310"/>
                <a:gd name="T71" fmla="*/ 2 h 310"/>
                <a:gd name="T72" fmla="*/ 155 w 310"/>
                <a:gd name="T7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0" h="310">
                  <a:moveTo>
                    <a:pt x="155" y="0"/>
                  </a:moveTo>
                  <a:lnTo>
                    <a:pt x="183" y="2"/>
                  </a:lnTo>
                  <a:lnTo>
                    <a:pt x="209" y="10"/>
                  </a:lnTo>
                  <a:lnTo>
                    <a:pt x="233" y="21"/>
                  </a:lnTo>
                  <a:lnTo>
                    <a:pt x="255" y="36"/>
                  </a:lnTo>
                  <a:lnTo>
                    <a:pt x="273" y="55"/>
                  </a:lnTo>
                  <a:lnTo>
                    <a:pt x="289" y="76"/>
                  </a:lnTo>
                  <a:lnTo>
                    <a:pt x="300" y="100"/>
                  </a:lnTo>
                  <a:lnTo>
                    <a:pt x="307" y="127"/>
                  </a:lnTo>
                  <a:lnTo>
                    <a:pt x="310" y="154"/>
                  </a:lnTo>
                  <a:lnTo>
                    <a:pt x="307" y="183"/>
                  </a:lnTo>
                  <a:lnTo>
                    <a:pt x="300" y="209"/>
                  </a:lnTo>
                  <a:lnTo>
                    <a:pt x="289" y="233"/>
                  </a:lnTo>
                  <a:lnTo>
                    <a:pt x="273" y="255"/>
                  </a:lnTo>
                  <a:lnTo>
                    <a:pt x="255" y="274"/>
                  </a:lnTo>
                  <a:lnTo>
                    <a:pt x="233" y="289"/>
                  </a:lnTo>
                  <a:lnTo>
                    <a:pt x="209" y="300"/>
                  </a:lnTo>
                  <a:lnTo>
                    <a:pt x="183" y="307"/>
                  </a:lnTo>
                  <a:lnTo>
                    <a:pt x="155" y="310"/>
                  </a:lnTo>
                  <a:lnTo>
                    <a:pt x="127" y="307"/>
                  </a:lnTo>
                  <a:lnTo>
                    <a:pt x="101" y="300"/>
                  </a:lnTo>
                  <a:lnTo>
                    <a:pt x="77" y="289"/>
                  </a:lnTo>
                  <a:lnTo>
                    <a:pt x="56" y="274"/>
                  </a:lnTo>
                  <a:lnTo>
                    <a:pt x="36" y="255"/>
                  </a:lnTo>
                  <a:lnTo>
                    <a:pt x="21" y="233"/>
                  </a:lnTo>
                  <a:lnTo>
                    <a:pt x="9" y="209"/>
                  </a:lnTo>
                  <a:lnTo>
                    <a:pt x="2" y="183"/>
                  </a:lnTo>
                  <a:lnTo>
                    <a:pt x="0" y="154"/>
                  </a:lnTo>
                  <a:lnTo>
                    <a:pt x="2" y="127"/>
                  </a:lnTo>
                  <a:lnTo>
                    <a:pt x="9" y="100"/>
                  </a:lnTo>
                  <a:lnTo>
                    <a:pt x="21" y="76"/>
                  </a:lnTo>
                  <a:lnTo>
                    <a:pt x="36" y="55"/>
                  </a:lnTo>
                  <a:lnTo>
                    <a:pt x="56" y="36"/>
                  </a:lnTo>
                  <a:lnTo>
                    <a:pt x="77" y="21"/>
                  </a:lnTo>
                  <a:lnTo>
                    <a:pt x="101" y="10"/>
                  </a:lnTo>
                  <a:lnTo>
                    <a:pt x="127" y="2"/>
                  </a:lnTo>
                  <a:lnTo>
                    <a:pt x="155" y="0"/>
                  </a:lnTo>
                  <a:close/>
                </a:path>
              </a:pathLst>
            </a:custGeom>
            <a:solidFill>
              <a:srgbClr val="74D24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29" name="Freeform 327">
              <a:extLst>
                <a:ext uri="{FF2B5EF4-FFF2-40B4-BE49-F238E27FC236}">
                  <a16:creationId xmlns:a16="http://schemas.microsoft.com/office/drawing/2014/main" id="{6AC0AA06-38BF-443A-BE21-EC5985B97137}"/>
                </a:ext>
              </a:extLst>
            </p:cNvPr>
            <p:cNvSpPr>
              <a:spLocks/>
            </p:cNvSpPr>
            <p:nvPr/>
          </p:nvSpPr>
          <p:spPr bwMode="auto">
            <a:xfrm>
              <a:off x="6607" y="1510"/>
              <a:ext cx="38" cy="39"/>
            </a:xfrm>
            <a:custGeom>
              <a:avLst/>
              <a:gdLst>
                <a:gd name="T0" fmla="*/ 155 w 310"/>
                <a:gd name="T1" fmla="*/ 0 h 310"/>
                <a:gd name="T2" fmla="*/ 186 w 310"/>
                <a:gd name="T3" fmla="*/ 3 h 310"/>
                <a:gd name="T4" fmla="*/ 215 w 310"/>
                <a:gd name="T5" fmla="*/ 12 h 310"/>
                <a:gd name="T6" fmla="*/ 241 w 310"/>
                <a:gd name="T7" fmla="*/ 26 h 310"/>
                <a:gd name="T8" fmla="*/ 265 w 310"/>
                <a:gd name="T9" fmla="*/ 45 h 310"/>
                <a:gd name="T10" fmla="*/ 284 w 310"/>
                <a:gd name="T11" fmla="*/ 68 h 310"/>
                <a:gd name="T12" fmla="*/ 298 w 310"/>
                <a:gd name="T13" fmla="*/ 94 h 310"/>
                <a:gd name="T14" fmla="*/ 307 w 310"/>
                <a:gd name="T15" fmla="*/ 123 h 310"/>
                <a:gd name="T16" fmla="*/ 310 w 310"/>
                <a:gd name="T17" fmla="*/ 154 h 310"/>
                <a:gd name="T18" fmla="*/ 308 w 310"/>
                <a:gd name="T19" fmla="*/ 183 h 310"/>
                <a:gd name="T20" fmla="*/ 301 w 310"/>
                <a:gd name="T21" fmla="*/ 209 h 310"/>
                <a:gd name="T22" fmla="*/ 289 w 310"/>
                <a:gd name="T23" fmla="*/ 233 h 310"/>
                <a:gd name="T24" fmla="*/ 274 w 310"/>
                <a:gd name="T25" fmla="*/ 255 h 310"/>
                <a:gd name="T26" fmla="*/ 254 w 310"/>
                <a:gd name="T27" fmla="*/ 274 h 310"/>
                <a:gd name="T28" fmla="*/ 233 w 310"/>
                <a:gd name="T29" fmla="*/ 289 h 310"/>
                <a:gd name="T30" fmla="*/ 209 w 310"/>
                <a:gd name="T31" fmla="*/ 300 h 310"/>
                <a:gd name="T32" fmla="*/ 182 w 310"/>
                <a:gd name="T33" fmla="*/ 307 h 310"/>
                <a:gd name="T34" fmla="*/ 155 w 310"/>
                <a:gd name="T35" fmla="*/ 310 h 310"/>
                <a:gd name="T36" fmla="*/ 127 w 310"/>
                <a:gd name="T37" fmla="*/ 307 h 310"/>
                <a:gd name="T38" fmla="*/ 101 w 310"/>
                <a:gd name="T39" fmla="*/ 300 h 310"/>
                <a:gd name="T40" fmla="*/ 77 w 310"/>
                <a:gd name="T41" fmla="*/ 289 h 310"/>
                <a:gd name="T42" fmla="*/ 55 w 310"/>
                <a:gd name="T43" fmla="*/ 274 h 310"/>
                <a:gd name="T44" fmla="*/ 36 w 310"/>
                <a:gd name="T45" fmla="*/ 255 h 310"/>
                <a:gd name="T46" fmla="*/ 21 w 310"/>
                <a:gd name="T47" fmla="*/ 233 h 310"/>
                <a:gd name="T48" fmla="*/ 10 w 310"/>
                <a:gd name="T49" fmla="*/ 209 h 310"/>
                <a:gd name="T50" fmla="*/ 3 w 310"/>
                <a:gd name="T51" fmla="*/ 183 h 310"/>
                <a:gd name="T52" fmla="*/ 0 w 310"/>
                <a:gd name="T53" fmla="*/ 154 h 310"/>
                <a:gd name="T54" fmla="*/ 3 w 310"/>
                <a:gd name="T55" fmla="*/ 127 h 310"/>
                <a:gd name="T56" fmla="*/ 10 w 310"/>
                <a:gd name="T57" fmla="*/ 100 h 310"/>
                <a:gd name="T58" fmla="*/ 21 w 310"/>
                <a:gd name="T59" fmla="*/ 76 h 310"/>
                <a:gd name="T60" fmla="*/ 36 w 310"/>
                <a:gd name="T61" fmla="*/ 55 h 310"/>
                <a:gd name="T62" fmla="*/ 55 w 310"/>
                <a:gd name="T63" fmla="*/ 36 h 310"/>
                <a:gd name="T64" fmla="*/ 77 w 310"/>
                <a:gd name="T65" fmla="*/ 21 h 310"/>
                <a:gd name="T66" fmla="*/ 101 w 310"/>
                <a:gd name="T67" fmla="*/ 10 h 310"/>
                <a:gd name="T68" fmla="*/ 127 w 310"/>
                <a:gd name="T69" fmla="*/ 2 h 310"/>
                <a:gd name="T70" fmla="*/ 155 w 310"/>
                <a:gd name="T71"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0" h="310">
                  <a:moveTo>
                    <a:pt x="155" y="0"/>
                  </a:moveTo>
                  <a:lnTo>
                    <a:pt x="186" y="3"/>
                  </a:lnTo>
                  <a:lnTo>
                    <a:pt x="215" y="12"/>
                  </a:lnTo>
                  <a:lnTo>
                    <a:pt x="241" y="26"/>
                  </a:lnTo>
                  <a:lnTo>
                    <a:pt x="265" y="45"/>
                  </a:lnTo>
                  <a:lnTo>
                    <a:pt x="284" y="68"/>
                  </a:lnTo>
                  <a:lnTo>
                    <a:pt x="298" y="94"/>
                  </a:lnTo>
                  <a:lnTo>
                    <a:pt x="307" y="123"/>
                  </a:lnTo>
                  <a:lnTo>
                    <a:pt x="310" y="154"/>
                  </a:lnTo>
                  <a:lnTo>
                    <a:pt x="308" y="183"/>
                  </a:lnTo>
                  <a:lnTo>
                    <a:pt x="301" y="209"/>
                  </a:lnTo>
                  <a:lnTo>
                    <a:pt x="289" y="233"/>
                  </a:lnTo>
                  <a:lnTo>
                    <a:pt x="274" y="255"/>
                  </a:lnTo>
                  <a:lnTo>
                    <a:pt x="254" y="274"/>
                  </a:lnTo>
                  <a:lnTo>
                    <a:pt x="233" y="289"/>
                  </a:lnTo>
                  <a:lnTo>
                    <a:pt x="209" y="300"/>
                  </a:lnTo>
                  <a:lnTo>
                    <a:pt x="182" y="307"/>
                  </a:lnTo>
                  <a:lnTo>
                    <a:pt x="155" y="310"/>
                  </a:lnTo>
                  <a:lnTo>
                    <a:pt x="127" y="307"/>
                  </a:lnTo>
                  <a:lnTo>
                    <a:pt x="101" y="300"/>
                  </a:lnTo>
                  <a:lnTo>
                    <a:pt x="77" y="289"/>
                  </a:lnTo>
                  <a:lnTo>
                    <a:pt x="55" y="274"/>
                  </a:lnTo>
                  <a:lnTo>
                    <a:pt x="36" y="255"/>
                  </a:lnTo>
                  <a:lnTo>
                    <a:pt x="21" y="233"/>
                  </a:lnTo>
                  <a:lnTo>
                    <a:pt x="10" y="209"/>
                  </a:lnTo>
                  <a:lnTo>
                    <a:pt x="3" y="183"/>
                  </a:lnTo>
                  <a:lnTo>
                    <a:pt x="0" y="154"/>
                  </a:lnTo>
                  <a:lnTo>
                    <a:pt x="3" y="127"/>
                  </a:lnTo>
                  <a:lnTo>
                    <a:pt x="10" y="100"/>
                  </a:lnTo>
                  <a:lnTo>
                    <a:pt x="21" y="76"/>
                  </a:lnTo>
                  <a:lnTo>
                    <a:pt x="36" y="55"/>
                  </a:lnTo>
                  <a:lnTo>
                    <a:pt x="55" y="36"/>
                  </a:lnTo>
                  <a:lnTo>
                    <a:pt x="77" y="21"/>
                  </a:lnTo>
                  <a:lnTo>
                    <a:pt x="101" y="10"/>
                  </a:lnTo>
                  <a:lnTo>
                    <a:pt x="127" y="2"/>
                  </a:lnTo>
                  <a:lnTo>
                    <a:pt x="155" y="0"/>
                  </a:lnTo>
                  <a:close/>
                </a:path>
              </a:pathLst>
            </a:custGeom>
            <a:solidFill>
              <a:srgbClr val="74D24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30" name="Freeform 328">
              <a:extLst>
                <a:ext uri="{FF2B5EF4-FFF2-40B4-BE49-F238E27FC236}">
                  <a16:creationId xmlns:a16="http://schemas.microsoft.com/office/drawing/2014/main" id="{2EBF4254-C16F-4678-B4B1-766A52A3927C}"/>
                </a:ext>
              </a:extLst>
            </p:cNvPr>
            <p:cNvSpPr>
              <a:spLocks/>
            </p:cNvSpPr>
            <p:nvPr/>
          </p:nvSpPr>
          <p:spPr bwMode="auto">
            <a:xfrm>
              <a:off x="6296" y="1433"/>
              <a:ext cx="26" cy="26"/>
            </a:xfrm>
            <a:custGeom>
              <a:avLst/>
              <a:gdLst>
                <a:gd name="T0" fmla="*/ 103 w 206"/>
                <a:gd name="T1" fmla="*/ 0 h 207"/>
                <a:gd name="T2" fmla="*/ 126 w 206"/>
                <a:gd name="T3" fmla="*/ 2 h 207"/>
                <a:gd name="T4" fmla="*/ 148 w 206"/>
                <a:gd name="T5" fmla="*/ 10 h 207"/>
                <a:gd name="T6" fmla="*/ 167 w 206"/>
                <a:gd name="T7" fmla="*/ 22 h 207"/>
                <a:gd name="T8" fmla="*/ 183 w 206"/>
                <a:gd name="T9" fmla="*/ 39 h 207"/>
                <a:gd name="T10" fmla="*/ 195 w 206"/>
                <a:gd name="T11" fmla="*/ 58 h 207"/>
                <a:gd name="T12" fmla="*/ 203 w 206"/>
                <a:gd name="T13" fmla="*/ 80 h 207"/>
                <a:gd name="T14" fmla="*/ 206 w 206"/>
                <a:gd name="T15" fmla="*/ 104 h 207"/>
                <a:gd name="T16" fmla="*/ 203 w 206"/>
                <a:gd name="T17" fmla="*/ 127 h 207"/>
                <a:gd name="T18" fmla="*/ 195 w 206"/>
                <a:gd name="T19" fmla="*/ 149 h 207"/>
                <a:gd name="T20" fmla="*/ 183 w 206"/>
                <a:gd name="T21" fmla="*/ 168 h 207"/>
                <a:gd name="T22" fmla="*/ 167 w 206"/>
                <a:gd name="T23" fmla="*/ 184 h 207"/>
                <a:gd name="T24" fmla="*/ 148 w 206"/>
                <a:gd name="T25" fmla="*/ 196 h 207"/>
                <a:gd name="T26" fmla="*/ 126 w 206"/>
                <a:gd name="T27" fmla="*/ 204 h 207"/>
                <a:gd name="T28" fmla="*/ 103 w 206"/>
                <a:gd name="T29" fmla="*/ 207 h 207"/>
                <a:gd name="T30" fmla="*/ 79 w 206"/>
                <a:gd name="T31" fmla="*/ 204 h 207"/>
                <a:gd name="T32" fmla="*/ 57 w 206"/>
                <a:gd name="T33" fmla="*/ 196 h 207"/>
                <a:gd name="T34" fmla="*/ 38 w 206"/>
                <a:gd name="T35" fmla="*/ 184 h 207"/>
                <a:gd name="T36" fmla="*/ 22 w 206"/>
                <a:gd name="T37" fmla="*/ 168 h 207"/>
                <a:gd name="T38" fmla="*/ 10 w 206"/>
                <a:gd name="T39" fmla="*/ 149 h 207"/>
                <a:gd name="T40" fmla="*/ 2 w 206"/>
                <a:gd name="T41" fmla="*/ 127 h 207"/>
                <a:gd name="T42" fmla="*/ 0 w 206"/>
                <a:gd name="T43" fmla="*/ 104 h 207"/>
                <a:gd name="T44" fmla="*/ 2 w 206"/>
                <a:gd name="T45" fmla="*/ 80 h 207"/>
                <a:gd name="T46" fmla="*/ 10 w 206"/>
                <a:gd name="T47" fmla="*/ 58 h 207"/>
                <a:gd name="T48" fmla="*/ 22 w 206"/>
                <a:gd name="T49" fmla="*/ 39 h 207"/>
                <a:gd name="T50" fmla="*/ 38 w 206"/>
                <a:gd name="T51" fmla="*/ 22 h 207"/>
                <a:gd name="T52" fmla="*/ 57 w 206"/>
                <a:gd name="T53" fmla="*/ 10 h 207"/>
                <a:gd name="T54" fmla="*/ 79 w 206"/>
                <a:gd name="T55" fmla="*/ 2 h 207"/>
                <a:gd name="T56" fmla="*/ 103 w 206"/>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7">
                  <a:moveTo>
                    <a:pt x="103" y="0"/>
                  </a:moveTo>
                  <a:lnTo>
                    <a:pt x="126" y="2"/>
                  </a:lnTo>
                  <a:lnTo>
                    <a:pt x="148" y="10"/>
                  </a:lnTo>
                  <a:lnTo>
                    <a:pt x="167" y="22"/>
                  </a:lnTo>
                  <a:lnTo>
                    <a:pt x="183" y="39"/>
                  </a:lnTo>
                  <a:lnTo>
                    <a:pt x="195" y="58"/>
                  </a:lnTo>
                  <a:lnTo>
                    <a:pt x="203" y="80"/>
                  </a:lnTo>
                  <a:lnTo>
                    <a:pt x="206" y="104"/>
                  </a:lnTo>
                  <a:lnTo>
                    <a:pt x="203" y="127"/>
                  </a:lnTo>
                  <a:lnTo>
                    <a:pt x="195" y="149"/>
                  </a:lnTo>
                  <a:lnTo>
                    <a:pt x="183" y="168"/>
                  </a:lnTo>
                  <a:lnTo>
                    <a:pt x="167" y="184"/>
                  </a:lnTo>
                  <a:lnTo>
                    <a:pt x="148" y="196"/>
                  </a:lnTo>
                  <a:lnTo>
                    <a:pt x="126" y="204"/>
                  </a:lnTo>
                  <a:lnTo>
                    <a:pt x="103" y="207"/>
                  </a:lnTo>
                  <a:lnTo>
                    <a:pt x="79" y="204"/>
                  </a:lnTo>
                  <a:lnTo>
                    <a:pt x="57" y="196"/>
                  </a:lnTo>
                  <a:lnTo>
                    <a:pt x="38" y="184"/>
                  </a:lnTo>
                  <a:lnTo>
                    <a:pt x="22" y="168"/>
                  </a:lnTo>
                  <a:lnTo>
                    <a:pt x="10" y="149"/>
                  </a:lnTo>
                  <a:lnTo>
                    <a:pt x="2" y="127"/>
                  </a:lnTo>
                  <a:lnTo>
                    <a:pt x="0" y="104"/>
                  </a:lnTo>
                  <a:lnTo>
                    <a:pt x="2" y="80"/>
                  </a:lnTo>
                  <a:lnTo>
                    <a:pt x="10" y="58"/>
                  </a:lnTo>
                  <a:lnTo>
                    <a:pt x="22" y="39"/>
                  </a:lnTo>
                  <a:lnTo>
                    <a:pt x="38" y="22"/>
                  </a:lnTo>
                  <a:lnTo>
                    <a:pt x="57" y="10"/>
                  </a:lnTo>
                  <a:lnTo>
                    <a:pt x="79" y="2"/>
                  </a:lnTo>
                  <a:lnTo>
                    <a:pt x="103" y="0"/>
                  </a:lnTo>
                  <a:close/>
                </a:path>
              </a:pathLst>
            </a:custGeom>
            <a:solidFill>
              <a:srgbClr val="869B55"/>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31" name="Freeform 329">
              <a:extLst>
                <a:ext uri="{FF2B5EF4-FFF2-40B4-BE49-F238E27FC236}">
                  <a16:creationId xmlns:a16="http://schemas.microsoft.com/office/drawing/2014/main" id="{4AF37633-42E4-4126-A390-74EBA12B34C3}"/>
                </a:ext>
              </a:extLst>
            </p:cNvPr>
            <p:cNvSpPr>
              <a:spLocks/>
            </p:cNvSpPr>
            <p:nvPr/>
          </p:nvSpPr>
          <p:spPr bwMode="auto">
            <a:xfrm>
              <a:off x="6645" y="1433"/>
              <a:ext cx="26" cy="26"/>
            </a:xfrm>
            <a:custGeom>
              <a:avLst/>
              <a:gdLst>
                <a:gd name="T0" fmla="*/ 103 w 206"/>
                <a:gd name="T1" fmla="*/ 0 h 207"/>
                <a:gd name="T2" fmla="*/ 127 w 206"/>
                <a:gd name="T3" fmla="*/ 2 h 207"/>
                <a:gd name="T4" fmla="*/ 149 w 206"/>
                <a:gd name="T5" fmla="*/ 10 h 207"/>
                <a:gd name="T6" fmla="*/ 168 w 206"/>
                <a:gd name="T7" fmla="*/ 22 h 207"/>
                <a:gd name="T8" fmla="*/ 184 w 206"/>
                <a:gd name="T9" fmla="*/ 39 h 207"/>
                <a:gd name="T10" fmla="*/ 196 w 206"/>
                <a:gd name="T11" fmla="*/ 58 h 207"/>
                <a:gd name="T12" fmla="*/ 204 w 206"/>
                <a:gd name="T13" fmla="*/ 80 h 207"/>
                <a:gd name="T14" fmla="*/ 206 w 206"/>
                <a:gd name="T15" fmla="*/ 104 h 207"/>
                <a:gd name="T16" fmla="*/ 204 w 206"/>
                <a:gd name="T17" fmla="*/ 127 h 207"/>
                <a:gd name="T18" fmla="*/ 196 w 206"/>
                <a:gd name="T19" fmla="*/ 149 h 207"/>
                <a:gd name="T20" fmla="*/ 184 w 206"/>
                <a:gd name="T21" fmla="*/ 168 h 207"/>
                <a:gd name="T22" fmla="*/ 168 w 206"/>
                <a:gd name="T23" fmla="*/ 184 h 207"/>
                <a:gd name="T24" fmla="*/ 149 w 206"/>
                <a:gd name="T25" fmla="*/ 196 h 207"/>
                <a:gd name="T26" fmla="*/ 127 w 206"/>
                <a:gd name="T27" fmla="*/ 204 h 207"/>
                <a:gd name="T28" fmla="*/ 103 w 206"/>
                <a:gd name="T29" fmla="*/ 207 h 207"/>
                <a:gd name="T30" fmla="*/ 80 w 206"/>
                <a:gd name="T31" fmla="*/ 204 h 207"/>
                <a:gd name="T32" fmla="*/ 58 w 206"/>
                <a:gd name="T33" fmla="*/ 196 h 207"/>
                <a:gd name="T34" fmla="*/ 39 w 206"/>
                <a:gd name="T35" fmla="*/ 184 h 207"/>
                <a:gd name="T36" fmla="*/ 23 w 206"/>
                <a:gd name="T37" fmla="*/ 168 h 207"/>
                <a:gd name="T38" fmla="*/ 11 w 206"/>
                <a:gd name="T39" fmla="*/ 149 h 207"/>
                <a:gd name="T40" fmla="*/ 3 w 206"/>
                <a:gd name="T41" fmla="*/ 127 h 207"/>
                <a:gd name="T42" fmla="*/ 0 w 206"/>
                <a:gd name="T43" fmla="*/ 104 h 207"/>
                <a:gd name="T44" fmla="*/ 3 w 206"/>
                <a:gd name="T45" fmla="*/ 80 h 207"/>
                <a:gd name="T46" fmla="*/ 11 w 206"/>
                <a:gd name="T47" fmla="*/ 58 h 207"/>
                <a:gd name="T48" fmla="*/ 23 w 206"/>
                <a:gd name="T49" fmla="*/ 39 h 207"/>
                <a:gd name="T50" fmla="*/ 39 w 206"/>
                <a:gd name="T51" fmla="*/ 22 h 207"/>
                <a:gd name="T52" fmla="*/ 58 w 206"/>
                <a:gd name="T53" fmla="*/ 10 h 207"/>
                <a:gd name="T54" fmla="*/ 80 w 206"/>
                <a:gd name="T55" fmla="*/ 2 h 207"/>
                <a:gd name="T56" fmla="*/ 103 w 206"/>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7">
                  <a:moveTo>
                    <a:pt x="103" y="0"/>
                  </a:moveTo>
                  <a:lnTo>
                    <a:pt x="127" y="2"/>
                  </a:lnTo>
                  <a:lnTo>
                    <a:pt x="149" y="10"/>
                  </a:lnTo>
                  <a:lnTo>
                    <a:pt x="168" y="22"/>
                  </a:lnTo>
                  <a:lnTo>
                    <a:pt x="184" y="39"/>
                  </a:lnTo>
                  <a:lnTo>
                    <a:pt x="196" y="58"/>
                  </a:lnTo>
                  <a:lnTo>
                    <a:pt x="204" y="80"/>
                  </a:lnTo>
                  <a:lnTo>
                    <a:pt x="206" y="104"/>
                  </a:lnTo>
                  <a:lnTo>
                    <a:pt x="204" y="127"/>
                  </a:lnTo>
                  <a:lnTo>
                    <a:pt x="196" y="149"/>
                  </a:lnTo>
                  <a:lnTo>
                    <a:pt x="184" y="168"/>
                  </a:lnTo>
                  <a:lnTo>
                    <a:pt x="168" y="184"/>
                  </a:lnTo>
                  <a:lnTo>
                    <a:pt x="149" y="196"/>
                  </a:lnTo>
                  <a:lnTo>
                    <a:pt x="127" y="204"/>
                  </a:lnTo>
                  <a:lnTo>
                    <a:pt x="103" y="207"/>
                  </a:lnTo>
                  <a:lnTo>
                    <a:pt x="80" y="204"/>
                  </a:lnTo>
                  <a:lnTo>
                    <a:pt x="58" y="196"/>
                  </a:lnTo>
                  <a:lnTo>
                    <a:pt x="39" y="184"/>
                  </a:lnTo>
                  <a:lnTo>
                    <a:pt x="23" y="168"/>
                  </a:lnTo>
                  <a:lnTo>
                    <a:pt x="11" y="149"/>
                  </a:lnTo>
                  <a:lnTo>
                    <a:pt x="3" y="127"/>
                  </a:lnTo>
                  <a:lnTo>
                    <a:pt x="0" y="104"/>
                  </a:lnTo>
                  <a:lnTo>
                    <a:pt x="3" y="80"/>
                  </a:lnTo>
                  <a:lnTo>
                    <a:pt x="11" y="58"/>
                  </a:lnTo>
                  <a:lnTo>
                    <a:pt x="23" y="39"/>
                  </a:lnTo>
                  <a:lnTo>
                    <a:pt x="39" y="22"/>
                  </a:lnTo>
                  <a:lnTo>
                    <a:pt x="58" y="10"/>
                  </a:lnTo>
                  <a:lnTo>
                    <a:pt x="80" y="2"/>
                  </a:lnTo>
                  <a:lnTo>
                    <a:pt x="103" y="0"/>
                  </a:lnTo>
                  <a:close/>
                </a:path>
              </a:pathLst>
            </a:custGeom>
            <a:solidFill>
              <a:srgbClr val="869B55"/>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32" name="Freeform 330">
              <a:extLst>
                <a:ext uri="{FF2B5EF4-FFF2-40B4-BE49-F238E27FC236}">
                  <a16:creationId xmlns:a16="http://schemas.microsoft.com/office/drawing/2014/main" id="{E12F417F-41D4-4EF6-A848-F82B0D11396D}"/>
                </a:ext>
              </a:extLst>
            </p:cNvPr>
            <p:cNvSpPr>
              <a:spLocks/>
            </p:cNvSpPr>
            <p:nvPr/>
          </p:nvSpPr>
          <p:spPr bwMode="auto">
            <a:xfrm>
              <a:off x="6296" y="1601"/>
              <a:ext cx="26" cy="26"/>
            </a:xfrm>
            <a:custGeom>
              <a:avLst/>
              <a:gdLst>
                <a:gd name="T0" fmla="*/ 103 w 206"/>
                <a:gd name="T1" fmla="*/ 0 h 207"/>
                <a:gd name="T2" fmla="*/ 126 w 206"/>
                <a:gd name="T3" fmla="*/ 3 h 207"/>
                <a:gd name="T4" fmla="*/ 148 w 206"/>
                <a:gd name="T5" fmla="*/ 11 h 207"/>
                <a:gd name="T6" fmla="*/ 167 w 206"/>
                <a:gd name="T7" fmla="*/ 23 h 207"/>
                <a:gd name="T8" fmla="*/ 183 w 206"/>
                <a:gd name="T9" fmla="*/ 39 h 207"/>
                <a:gd name="T10" fmla="*/ 195 w 206"/>
                <a:gd name="T11" fmla="*/ 58 h 207"/>
                <a:gd name="T12" fmla="*/ 203 w 206"/>
                <a:gd name="T13" fmla="*/ 79 h 207"/>
                <a:gd name="T14" fmla="*/ 206 w 206"/>
                <a:gd name="T15" fmla="*/ 103 h 207"/>
                <a:gd name="T16" fmla="*/ 203 w 206"/>
                <a:gd name="T17" fmla="*/ 127 h 207"/>
                <a:gd name="T18" fmla="*/ 195 w 206"/>
                <a:gd name="T19" fmla="*/ 148 h 207"/>
                <a:gd name="T20" fmla="*/ 183 w 206"/>
                <a:gd name="T21" fmla="*/ 167 h 207"/>
                <a:gd name="T22" fmla="*/ 167 w 206"/>
                <a:gd name="T23" fmla="*/ 184 h 207"/>
                <a:gd name="T24" fmla="*/ 148 w 206"/>
                <a:gd name="T25" fmla="*/ 197 h 207"/>
                <a:gd name="T26" fmla="*/ 126 w 206"/>
                <a:gd name="T27" fmla="*/ 204 h 207"/>
                <a:gd name="T28" fmla="*/ 103 w 206"/>
                <a:gd name="T29" fmla="*/ 207 h 207"/>
                <a:gd name="T30" fmla="*/ 79 w 206"/>
                <a:gd name="T31" fmla="*/ 204 h 207"/>
                <a:gd name="T32" fmla="*/ 57 w 206"/>
                <a:gd name="T33" fmla="*/ 197 h 207"/>
                <a:gd name="T34" fmla="*/ 38 w 206"/>
                <a:gd name="T35" fmla="*/ 184 h 207"/>
                <a:gd name="T36" fmla="*/ 22 w 206"/>
                <a:gd name="T37" fmla="*/ 167 h 207"/>
                <a:gd name="T38" fmla="*/ 10 w 206"/>
                <a:gd name="T39" fmla="*/ 148 h 207"/>
                <a:gd name="T40" fmla="*/ 2 w 206"/>
                <a:gd name="T41" fmla="*/ 127 h 207"/>
                <a:gd name="T42" fmla="*/ 0 w 206"/>
                <a:gd name="T43" fmla="*/ 103 h 207"/>
                <a:gd name="T44" fmla="*/ 2 w 206"/>
                <a:gd name="T45" fmla="*/ 79 h 207"/>
                <a:gd name="T46" fmla="*/ 10 w 206"/>
                <a:gd name="T47" fmla="*/ 58 h 207"/>
                <a:gd name="T48" fmla="*/ 22 w 206"/>
                <a:gd name="T49" fmla="*/ 39 h 207"/>
                <a:gd name="T50" fmla="*/ 38 w 206"/>
                <a:gd name="T51" fmla="*/ 23 h 207"/>
                <a:gd name="T52" fmla="*/ 57 w 206"/>
                <a:gd name="T53" fmla="*/ 11 h 207"/>
                <a:gd name="T54" fmla="*/ 79 w 206"/>
                <a:gd name="T55" fmla="*/ 3 h 207"/>
                <a:gd name="T56" fmla="*/ 103 w 206"/>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7">
                  <a:moveTo>
                    <a:pt x="103" y="0"/>
                  </a:moveTo>
                  <a:lnTo>
                    <a:pt x="126" y="3"/>
                  </a:lnTo>
                  <a:lnTo>
                    <a:pt x="148" y="11"/>
                  </a:lnTo>
                  <a:lnTo>
                    <a:pt x="167" y="23"/>
                  </a:lnTo>
                  <a:lnTo>
                    <a:pt x="183" y="39"/>
                  </a:lnTo>
                  <a:lnTo>
                    <a:pt x="195" y="58"/>
                  </a:lnTo>
                  <a:lnTo>
                    <a:pt x="203" y="79"/>
                  </a:lnTo>
                  <a:lnTo>
                    <a:pt x="206" y="103"/>
                  </a:lnTo>
                  <a:lnTo>
                    <a:pt x="203" y="127"/>
                  </a:lnTo>
                  <a:lnTo>
                    <a:pt x="195" y="148"/>
                  </a:lnTo>
                  <a:lnTo>
                    <a:pt x="183" y="167"/>
                  </a:lnTo>
                  <a:lnTo>
                    <a:pt x="167" y="184"/>
                  </a:lnTo>
                  <a:lnTo>
                    <a:pt x="148" y="197"/>
                  </a:lnTo>
                  <a:lnTo>
                    <a:pt x="126" y="204"/>
                  </a:lnTo>
                  <a:lnTo>
                    <a:pt x="103" y="207"/>
                  </a:lnTo>
                  <a:lnTo>
                    <a:pt x="79" y="204"/>
                  </a:lnTo>
                  <a:lnTo>
                    <a:pt x="57" y="197"/>
                  </a:lnTo>
                  <a:lnTo>
                    <a:pt x="38" y="184"/>
                  </a:lnTo>
                  <a:lnTo>
                    <a:pt x="22" y="167"/>
                  </a:lnTo>
                  <a:lnTo>
                    <a:pt x="10" y="148"/>
                  </a:lnTo>
                  <a:lnTo>
                    <a:pt x="2" y="127"/>
                  </a:lnTo>
                  <a:lnTo>
                    <a:pt x="0" y="103"/>
                  </a:lnTo>
                  <a:lnTo>
                    <a:pt x="2" y="79"/>
                  </a:lnTo>
                  <a:lnTo>
                    <a:pt x="10" y="58"/>
                  </a:lnTo>
                  <a:lnTo>
                    <a:pt x="22" y="39"/>
                  </a:lnTo>
                  <a:lnTo>
                    <a:pt x="38" y="23"/>
                  </a:lnTo>
                  <a:lnTo>
                    <a:pt x="57" y="11"/>
                  </a:lnTo>
                  <a:lnTo>
                    <a:pt x="79" y="3"/>
                  </a:lnTo>
                  <a:lnTo>
                    <a:pt x="103" y="0"/>
                  </a:lnTo>
                  <a:close/>
                </a:path>
              </a:pathLst>
            </a:custGeom>
            <a:solidFill>
              <a:srgbClr val="869B55"/>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33" name="Freeform 331">
              <a:extLst>
                <a:ext uri="{FF2B5EF4-FFF2-40B4-BE49-F238E27FC236}">
                  <a16:creationId xmlns:a16="http://schemas.microsoft.com/office/drawing/2014/main" id="{3EC00B10-F3B4-4396-A5AB-EE7AF59F7B33}"/>
                </a:ext>
              </a:extLst>
            </p:cNvPr>
            <p:cNvSpPr>
              <a:spLocks/>
            </p:cNvSpPr>
            <p:nvPr/>
          </p:nvSpPr>
          <p:spPr bwMode="auto">
            <a:xfrm>
              <a:off x="6645" y="1601"/>
              <a:ext cx="26" cy="26"/>
            </a:xfrm>
            <a:custGeom>
              <a:avLst/>
              <a:gdLst>
                <a:gd name="T0" fmla="*/ 103 w 206"/>
                <a:gd name="T1" fmla="*/ 0 h 207"/>
                <a:gd name="T2" fmla="*/ 127 w 206"/>
                <a:gd name="T3" fmla="*/ 3 h 207"/>
                <a:gd name="T4" fmla="*/ 149 w 206"/>
                <a:gd name="T5" fmla="*/ 11 h 207"/>
                <a:gd name="T6" fmla="*/ 168 w 206"/>
                <a:gd name="T7" fmla="*/ 23 h 207"/>
                <a:gd name="T8" fmla="*/ 184 w 206"/>
                <a:gd name="T9" fmla="*/ 39 h 207"/>
                <a:gd name="T10" fmla="*/ 196 w 206"/>
                <a:gd name="T11" fmla="*/ 58 h 207"/>
                <a:gd name="T12" fmla="*/ 204 w 206"/>
                <a:gd name="T13" fmla="*/ 79 h 207"/>
                <a:gd name="T14" fmla="*/ 206 w 206"/>
                <a:gd name="T15" fmla="*/ 103 h 207"/>
                <a:gd name="T16" fmla="*/ 204 w 206"/>
                <a:gd name="T17" fmla="*/ 127 h 207"/>
                <a:gd name="T18" fmla="*/ 196 w 206"/>
                <a:gd name="T19" fmla="*/ 148 h 207"/>
                <a:gd name="T20" fmla="*/ 184 w 206"/>
                <a:gd name="T21" fmla="*/ 167 h 207"/>
                <a:gd name="T22" fmla="*/ 168 w 206"/>
                <a:gd name="T23" fmla="*/ 184 h 207"/>
                <a:gd name="T24" fmla="*/ 149 w 206"/>
                <a:gd name="T25" fmla="*/ 197 h 207"/>
                <a:gd name="T26" fmla="*/ 127 w 206"/>
                <a:gd name="T27" fmla="*/ 204 h 207"/>
                <a:gd name="T28" fmla="*/ 103 w 206"/>
                <a:gd name="T29" fmla="*/ 207 h 207"/>
                <a:gd name="T30" fmla="*/ 80 w 206"/>
                <a:gd name="T31" fmla="*/ 204 h 207"/>
                <a:gd name="T32" fmla="*/ 58 w 206"/>
                <a:gd name="T33" fmla="*/ 197 h 207"/>
                <a:gd name="T34" fmla="*/ 39 w 206"/>
                <a:gd name="T35" fmla="*/ 184 h 207"/>
                <a:gd name="T36" fmla="*/ 23 w 206"/>
                <a:gd name="T37" fmla="*/ 167 h 207"/>
                <a:gd name="T38" fmla="*/ 11 w 206"/>
                <a:gd name="T39" fmla="*/ 148 h 207"/>
                <a:gd name="T40" fmla="*/ 3 w 206"/>
                <a:gd name="T41" fmla="*/ 127 h 207"/>
                <a:gd name="T42" fmla="*/ 0 w 206"/>
                <a:gd name="T43" fmla="*/ 103 h 207"/>
                <a:gd name="T44" fmla="*/ 3 w 206"/>
                <a:gd name="T45" fmla="*/ 79 h 207"/>
                <a:gd name="T46" fmla="*/ 11 w 206"/>
                <a:gd name="T47" fmla="*/ 58 h 207"/>
                <a:gd name="T48" fmla="*/ 23 w 206"/>
                <a:gd name="T49" fmla="*/ 39 h 207"/>
                <a:gd name="T50" fmla="*/ 39 w 206"/>
                <a:gd name="T51" fmla="*/ 23 h 207"/>
                <a:gd name="T52" fmla="*/ 58 w 206"/>
                <a:gd name="T53" fmla="*/ 11 h 207"/>
                <a:gd name="T54" fmla="*/ 80 w 206"/>
                <a:gd name="T55" fmla="*/ 3 h 207"/>
                <a:gd name="T56" fmla="*/ 103 w 206"/>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7">
                  <a:moveTo>
                    <a:pt x="103" y="0"/>
                  </a:moveTo>
                  <a:lnTo>
                    <a:pt x="127" y="3"/>
                  </a:lnTo>
                  <a:lnTo>
                    <a:pt x="149" y="11"/>
                  </a:lnTo>
                  <a:lnTo>
                    <a:pt x="168" y="23"/>
                  </a:lnTo>
                  <a:lnTo>
                    <a:pt x="184" y="39"/>
                  </a:lnTo>
                  <a:lnTo>
                    <a:pt x="196" y="58"/>
                  </a:lnTo>
                  <a:lnTo>
                    <a:pt x="204" y="79"/>
                  </a:lnTo>
                  <a:lnTo>
                    <a:pt x="206" y="103"/>
                  </a:lnTo>
                  <a:lnTo>
                    <a:pt x="204" y="127"/>
                  </a:lnTo>
                  <a:lnTo>
                    <a:pt x="196" y="148"/>
                  </a:lnTo>
                  <a:lnTo>
                    <a:pt x="184" y="167"/>
                  </a:lnTo>
                  <a:lnTo>
                    <a:pt x="168" y="184"/>
                  </a:lnTo>
                  <a:lnTo>
                    <a:pt x="149" y="197"/>
                  </a:lnTo>
                  <a:lnTo>
                    <a:pt x="127" y="204"/>
                  </a:lnTo>
                  <a:lnTo>
                    <a:pt x="103" y="207"/>
                  </a:lnTo>
                  <a:lnTo>
                    <a:pt x="80" y="204"/>
                  </a:lnTo>
                  <a:lnTo>
                    <a:pt x="58" y="197"/>
                  </a:lnTo>
                  <a:lnTo>
                    <a:pt x="39" y="184"/>
                  </a:lnTo>
                  <a:lnTo>
                    <a:pt x="23" y="167"/>
                  </a:lnTo>
                  <a:lnTo>
                    <a:pt x="11" y="148"/>
                  </a:lnTo>
                  <a:lnTo>
                    <a:pt x="3" y="127"/>
                  </a:lnTo>
                  <a:lnTo>
                    <a:pt x="0" y="103"/>
                  </a:lnTo>
                  <a:lnTo>
                    <a:pt x="3" y="79"/>
                  </a:lnTo>
                  <a:lnTo>
                    <a:pt x="11" y="58"/>
                  </a:lnTo>
                  <a:lnTo>
                    <a:pt x="23" y="39"/>
                  </a:lnTo>
                  <a:lnTo>
                    <a:pt x="39" y="23"/>
                  </a:lnTo>
                  <a:lnTo>
                    <a:pt x="58" y="11"/>
                  </a:lnTo>
                  <a:lnTo>
                    <a:pt x="80" y="3"/>
                  </a:lnTo>
                  <a:lnTo>
                    <a:pt x="103" y="0"/>
                  </a:lnTo>
                  <a:close/>
                </a:path>
              </a:pathLst>
            </a:custGeom>
            <a:solidFill>
              <a:srgbClr val="869B55"/>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534" name="Group 334">
            <a:extLst>
              <a:ext uri="{FF2B5EF4-FFF2-40B4-BE49-F238E27FC236}">
                <a16:creationId xmlns:a16="http://schemas.microsoft.com/office/drawing/2014/main" id="{37FB2661-2B93-4812-A1A8-B401F57819BC}"/>
              </a:ext>
            </a:extLst>
          </p:cNvPr>
          <p:cNvGrpSpPr>
            <a:grpSpLocks noChangeAspect="1"/>
          </p:cNvGrpSpPr>
          <p:nvPr/>
        </p:nvGrpSpPr>
        <p:grpSpPr bwMode="auto">
          <a:xfrm>
            <a:off x="11217759" y="2716314"/>
            <a:ext cx="453543" cy="484013"/>
            <a:chOff x="7080" y="1323"/>
            <a:chExt cx="387" cy="413"/>
          </a:xfrm>
        </p:grpSpPr>
        <p:sp>
          <p:nvSpPr>
            <p:cNvPr id="535" name="Freeform 336">
              <a:extLst>
                <a:ext uri="{FF2B5EF4-FFF2-40B4-BE49-F238E27FC236}">
                  <a16:creationId xmlns:a16="http://schemas.microsoft.com/office/drawing/2014/main" id="{918113D2-178E-4547-AC45-B3A54A5F95AF}"/>
                </a:ext>
              </a:extLst>
            </p:cNvPr>
            <p:cNvSpPr>
              <a:spLocks/>
            </p:cNvSpPr>
            <p:nvPr/>
          </p:nvSpPr>
          <p:spPr bwMode="auto">
            <a:xfrm>
              <a:off x="7106" y="1323"/>
              <a:ext cx="309" cy="387"/>
            </a:xfrm>
            <a:custGeom>
              <a:avLst/>
              <a:gdLst>
                <a:gd name="T0" fmla="*/ 103 w 2477"/>
                <a:gd name="T1" fmla="*/ 0 h 3095"/>
                <a:gd name="T2" fmla="*/ 2374 w 2477"/>
                <a:gd name="T3" fmla="*/ 0 h 3095"/>
                <a:gd name="T4" fmla="*/ 2397 w 2477"/>
                <a:gd name="T5" fmla="*/ 3 h 3095"/>
                <a:gd name="T6" fmla="*/ 2419 w 2477"/>
                <a:gd name="T7" fmla="*/ 11 h 3095"/>
                <a:gd name="T8" fmla="*/ 2438 w 2477"/>
                <a:gd name="T9" fmla="*/ 23 h 3095"/>
                <a:gd name="T10" fmla="*/ 2454 w 2477"/>
                <a:gd name="T11" fmla="*/ 39 h 3095"/>
                <a:gd name="T12" fmla="*/ 2466 w 2477"/>
                <a:gd name="T13" fmla="*/ 58 h 3095"/>
                <a:gd name="T14" fmla="*/ 2474 w 2477"/>
                <a:gd name="T15" fmla="*/ 79 h 3095"/>
                <a:gd name="T16" fmla="*/ 2477 w 2477"/>
                <a:gd name="T17" fmla="*/ 103 h 3095"/>
                <a:gd name="T18" fmla="*/ 2477 w 2477"/>
                <a:gd name="T19" fmla="*/ 2993 h 3095"/>
                <a:gd name="T20" fmla="*/ 2474 w 2477"/>
                <a:gd name="T21" fmla="*/ 3016 h 3095"/>
                <a:gd name="T22" fmla="*/ 2466 w 2477"/>
                <a:gd name="T23" fmla="*/ 3038 h 3095"/>
                <a:gd name="T24" fmla="*/ 2454 w 2477"/>
                <a:gd name="T25" fmla="*/ 3057 h 3095"/>
                <a:gd name="T26" fmla="*/ 2438 w 2477"/>
                <a:gd name="T27" fmla="*/ 3073 h 3095"/>
                <a:gd name="T28" fmla="*/ 2419 w 2477"/>
                <a:gd name="T29" fmla="*/ 3085 h 3095"/>
                <a:gd name="T30" fmla="*/ 2397 w 2477"/>
                <a:gd name="T31" fmla="*/ 3093 h 3095"/>
                <a:gd name="T32" fmla="*/ 2374 w 2477"/>
                <a:gd name="T33" fmla="*/ 3095 h 3095"/>
                <a:gd name="T34" fmla="*/ 103 w 2477"/>
                <a:gd name="T35" fmla="*/ 3095 h 3095"/>
                <a:gd name="T36" fmla="*/ 79 w 2477"/>
                <a:gd name="T37" fmla="*/ 3093 h 3095"/>
                <a:gd name="T38" fmla="*/ 58 w 2477"/>
                <a:gd name="T39" fmla="*/ 3085 h 3095"/>
                <a:gd name="T40" fmla="*/ 38 w 2477"/>
                <a:gd name="T41" fmla="*/ 3073 h 3095"/>
                <a:gd name="T42" fmla="*/ 23 w 2477"/>
                <a:gd name="T43" fmla="*/ 3057 h 3095"/>
                <a:gd name="T44" fmla="*/ 10 w 2477"/>
                <a:gd name="T45" fmla="*/ 3038 h 3095"/>
                <a:gd name="T46" fmla="*/ 3 w 2477"/>
                <a:gd name="T47" fmla="*/ 3016 h 3095"/>
                <a:gd name="T48" fmla="*/ 0 w 2477"/>
                <a:gd name="T49" fmla="*/ 2993 h 3095"/>
                <a:gd name="T50" fmla="*/ 0 w 2477"/>
                <a:gd name="T51" fmla="*/ 103 h 3095"/>
                <a:gd name="T52" fmla="*/ 3 w 2477"/>
                <a:gd name="T53" fmla="*/ 79 h 3095"/>
                <a:gd name="T54" fmla="*/ 10 w 2477"/>
                <a:gd name="T55" fmla="*/ 58 h 3095"/>
                <a:gd name="T56" fmla="*/ 23 w 2477"/>
                <a:gd name="T57" fmla="*/ 39 h 3095"/>
                <a:gd name="T58" fmla="*/ 38 w 2477"/>
                <a:gd name="T59" fmla="*/ 23 h 3095"/>
                <a:gd name="T60" fmla="*/ 58 w 2477"/>
                <a:gd name="T61" fmla="*/ 11 h 3095"/>
                <a:gd name="T62" fmla="*/ 79 w 2477"/>
                <a:gd name="T63" fmla="*/ 3 h 3095"/>
                <a:gd name="T64" fmla="*/ 103 w 2477"/>
                <a:gd name="T65" fmla="*/ 0 h 3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77" h="3095">
                  <a:moveTo>
                    <a:pt x="103" y="0"/>
                  </a:moveTo>
                  <a:lnTo>
                    <a:pt x="2374" y="0"/>
                  </a:lnTo>
                  <a:lnTo>
                    <a:pt x="2397" y="3"/>
                  </a:lnTo>
                  <a:lnTo>
                    <a:pt x="2419" y="11"/>
                  </a:lnTo>
                  <a:lnTo>
                    <a:pt x="2438" y="23"/>
                  </a:lnTo>
                  <a:lnTo>
                    <a:pt x="2454" y="39"/>
                  </a:lnTo>
                  <a:lnTo>
                    <a:pt x="2466" y="58"/>
                  </a:lnTo>
                  <a:lnTo>
                    <a:pt x="2474" y="79"/>
                  </a:lnTo>
                  <a:lnTo>
                    <a:pt x="2477" y="103"/>
                  </a:lnTo>
                  <a:lnTo>
                    <a:pt x="2477" y="2993"/>
                  </a:lnTo>
                  <a:lnTo>
                    <a:pt x="2474" y="3016"/>
                  </a:lnTo>
                  <a:lnTo>
                    <a:pt x="2466" y="3038"/>
                  </a:lnTo>
                  <a:lnTo>
                    <a:pt x="2454" y="3057"/>
                  </a:lnTo>
                  <a:lnTo>
                    <a:pt x="2438" y="3073"/>
                  </a:lnTo>
                  <a:lnTo>
                    <a:pt x="2419" y="3085"/>
                  </a:lnTo>
                  <a:lnTo>
                    <a:pt x="2397" y="3093"/>
                  </a:lnTo>
                  <a:lnTo>
                    <a:pt x="2374" y="3095"/>
                  </a:lnTo>
                  <a:lnTo>
                    <a:pt x="103" y="3095"/>
                  </a:lnTo>
                  <a:lnTo>
                    <a:pt x="79" y="3093"/>
                  </a:lnTo>
                  <a:lnTo>
                    <a:pt x="58" y="3085"/>
                  </a:lnTo>
                  <a:lnTo>
                    <a:pt x="38" y="3073"/>
                  </a:lnTo>
                  <a:lnTo>
                    <a:pt x="23" y="3057"/>
                  </a:lnTo>
                  <a:lnTo>
                    <a:pt x="10" y="3038"/>
                  </a:lnTo>
                  <a:lnTo>
                    <a:pt x="3" y="3016"/>
                  </a:lnTo>
                  <a:lnTo>
                    <a:pt x="0" y="2993"/>
                  </a:lnTo>
                  <a:lnTo>
                    <a:pt x="0" y="103"/>
                  </a:lnTo>
                  <a:lnTo>
                    <a:pt x="3" y="79"/>
                  </a:lnTo>
                  <a:lnTo>
                    <a:pt x="10" y="58"/>
                  </a:lnTo>
                  <a:lnTo>
                    <a:pt x="23" y="39"/>
                  </a:lnTo>
                  <a:lnTo>
                    <a:pt x="38" y="23"/>
                  </a:lnTo>
                  <a:lnTo>
                    <a:pt x="58" y="11"/>
                  </a:lnTo>
                  <a:lnTo>
                    <a:pt x="79" y="3"/>
                  </a:lnTo>
                  <a:lnTo>
                    <a:pt x="103"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36" name="Freeform 337">
              <a:extLst>
                <a:ext uri="{FF2B5EF4-FFF2-40B4-BE49-F238E27FC236}">
                  <a16:creationId xmlns:a16="http://schemas.microsoft.com/office/drawing/2014/main" id="{08B4EB9B-7EB2-4276-AC8F-4CBE2D0DF61C}"/>
                </a:ext>
              </a:extLst>
            </p:cNvPr>
            <p:cNvSpPr>
              <a:spLocks/>
            </p:cNvSpPr>
            <p:nvPr/>
          </p:nvSpPr>
          <p:spPr bwMode="auto">
            <a:xfrm>
              <a:off x="7080" y="1349"/>
              <a:ext cx="310" cy="387"/>
            </a:xfrm>
            <a:custGeom>
              <a:avLst/>
              <a:gdLst>
                <a:gd name="T0" fmla="*/ 103 w 2477"/>
                <a:gd name="T1" fmla="*/ 0 h 3095"/>
                <a:gd name="T2" fmla="*/ 2374 w 2477"/>
                <a:gd name="T3" fmla="*/ 0 h 3095"/>
                <a:gd name="T4" fmla="*/ 2398 w 2477"/>
                <a:gd name="T5" fmla="*/ 2 h 3095"/>
                <a:gd name="T6" fmla="*/ 2419 w 2477"/>
                <a:gd name="T7" fmla="*/ 10 h 3095"/>
                <a:gd name="T8" fmla="*/ 2438 w 2477"/>
                <a:gd name="T9" fmla="*/ 22 h 3095"/>
                <a:gd name="T10" fmla="*/ 2454 w 2477"/>
                <a:gd name="T11" fmla="*/ 38 h 3095"/>
                <a:gd name="T12" fmla="*/ 2466 w 2477"/>
                <a:gd name="T13" fmla="*/ 57 h 3095"/>
                <a:gd name="T14" fmla="*/ 2474 w 2477"/>
                <a:gd name="T15" fmla="*/ 79 h 3095"/>
                <a:gd name="T16" fmla="*/ 2477 w 2477"/>
                <a:gd name="T17" fmla="*/ 103 h 3095"/>
                <a:gd name="T18" fmla="*/ 2477 w 2477"/>
                <a:gd name="T19" fmla="*/ 2992 h 3095"/>
                <a:gd name="T20" fmla="*/ 2474 w 2477"/>
                <a:gd name="T21" fmla="*/ 3016 h 3095"/>
                <a:gd name="T22" fmla="*/ 2466 w 2477"/>
                <a:gd name="T23" fmla="*/ 3037 h 3095"/>
                <a:gd name="T24" fmla="*/ 2454 w 2477"/>
                <a:gd name="T25" fmla="*/ 3056 h 3095"/>
                <a:gd name="T26" fmla="*/ 2438 w 2477"/>
                <a:gd name="T27" fmla="*/ 3072 h 3095"/>
                <a:gd name="T28" fmla="*/ 2419 w 2477"/>
                <a:gd name="T29" fmla="*/ 3085 h 3095"/>
                <a:gd name="T30" fmla="*/ 2398 w 2477"/>
                <a:gd name="T31" fmla="*/ 3092 h 3095"/>
                <a:gd name="T32" fmla="*/ 2374 w 2477"/>
                <a:gd name="T33" fmla="*/ 3095 h 3095"/>
                <a:gd name="T34" fmla="*/ 103 w 2477"/>
                <a:gd name="T35" fmla="*/ 3095 h 3095"/>
                <a:gd name="T36" fmla="*/ 80 w 2477"/>
                <a:gd name="T37" fmla="*/ 3092 h 3095"/>
                <a:gd name="T38" fmla="*/ 58 w 2477"/>
                <a:gd name="T39" fmla="*/ 3085 h 3095"/>
                <a:gd name="T40" fmla="*/ 39 w 2477"/>
                <a:gd name="T41" fmla="*/ 3072 h 3095"/>
                <a:gd name="T42" fmla="*/ 23 w 2477"/>
                <a:gd name="T43" fmla="*/ 3056 h 3095"/>
                <a:gd name="T44" fmla="*/ 11 w 2477"/>
                <a:gd name="T45" fmla="*/ 3037 h 3095"/>
                <a:gd name="T46" fmla="*/ 3 w 2477"/>
                <a:gd name="T47" fmla="*/ 3016 h 3095"/>
                <a:gd name="T48" fmla="*/ 0 w 2477"/>
                <a:gd name="T49" fmla="*/ 2992 h 3095"/>
                <a:gd name="T50" fmla="*/ 0 w 2477"/>
                <a:gd name="T51" fmla="*/ 103 h 3095"/>
                <a:gd name="T52" fmla="*/ 3 w 2477"/>
                <a:gd name="T53" fmla="*/ 79 h 3095"/>
                <a:gd name="T54" fmla="*/ 11 w 2477"/>
                <a:gd name="T55" fmla="*/ 57 h 3095"/>
                <a:gd name="T56" fmla="*/ 23 w 2477"/>
                <a:gd name="T57" fmla="*/ 38 h 3095"/>
                <a:gd name="T58" fmla="*/ 39 w 2477"/>
                <a:gd name="T59" fmla="*/ 22 h 3095"/>
                <a:gd name="T60" fmla="*/ 58 w 2477"/>
                <a:gd name="T61" fmla="*/ 10 h 3095"/>
                <a:gd name="T62" fmla="*/ 80 w 2477"/>
                <a:gd name="T63" fmla="*/ 2 h 3095"/>
                <a:gd name="T64" fmla="*/ 103 w 2477"/>
                <a:gd name="T65" fmla="*/ 0 h 3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77" h="3095">
                  <a:moveTo>
                    <a:pt x="103" y="0"/>
                  </a:moveTo>
                  <a:lnTo>
                    <a:pt x="2374" y="0"/>
                  </a:lnTo>
                  <a:lnTo>
                    <a:pt x="2398" y="2"/>
                  </a:lnTo>
                  <a:lnTo>
                    <a:pt x="2419" y="10"/>
                  </a:lnTo>
                  <a:lnTo>
                    <a:pt x="2438" y="22"/>
                  </a:lnTo>
                  <a:lnTo>
                    <a:pt x="2454" y="38"/>
                  </a:lnTo>
                  <a:lnTo>
                    <a:pt x="2466" y="57"/>
                  </a:lnTo>
                  <a:lnTo>
                    <a:pt x="2474" y="79"/>
                  </a:lnTo>
                  <a:lnTo>
                    <a:pt x="2477" y="103"/>
                  </a:lnTo>
                  <a:lnTo>
                    <a:pt x="2477" y="2992"/>
                  </a:lnTo>
                  <a:lnTo>
                    <a:pt x="2474" y="3016"/>
                  </a:lnTo>
                  <a:lnTo>
                    <a:pt x="2466" y="3037"/>
                  </a:lnTo>
                  <a:lnTo>
                    <a:pt x="2454" y="3056"/>
                  </a:lnTo>
                  <a:lnTo>
                    <a:pt x="2438" y="3072"/>
                  </a:lnTo>
                  <a:lnTo>
                    <a:pt x="2419" y="3085"/>
                  </a:lnTo>
                  <a:lnTo>
                    <a:pt x="2398" y="3092"/>
                  </a:lnTo>
                  <a:lnTo>
                    <a:pt x="2374" y="3095"/>
                  </a:lnTo>
                  <a:lnTo>
                    <a:pt x="103" y="3095"/>
                  </a:lnTo>
                  <a:lnTo>
                    <a:pt x="80" y="3092"/>
                  </a:lnTo>
                  <a:lnTo>
                    <a:pt x="58" y="3085"/>
                  </a:lnTo>
                  <a:lnTo>
                    <a:pt x="39" y="3072"/>
                  </a:lnTo>
                  <a:lnTo>
                    <a:pt x="23" y="3056"/>
                  </a:lnTo>
                  <a:lnTo>
                    <a:pt x="11" y="3037"/>
                  </a:lnTo>
                  <a:lnTo>
                    <a:pt x="3" y="3016"/>
                  </a:lnTo>
                  <a:lnTo>
                    <a:pt x="0" y="2992"/>
                  </a:lnTo>
                  <a:lnTo>
                    <a:pt x="0" y="103"/>
                  </a:lnTo>
                  <a:lnTo>
                    <a:pt x="3" y="79"/>
                  </a:lnTo>
                  <a:lnTo>
                    <a:pt x="11" y="57"/>
                  </a:lnTo>
                  <a:lnTo>
                    <a:pt x="23" y="38"/>
                  </a:lnTo>
                  <a:lnTo>
                    <a:pt x="39" y="22"/>
                  </a:lnTo>
                  <a:lnTo>
                    <a:pt x="58" y="10"/>
                  </a:lnTo>
                  <a:lnTo>
                    <a:pt x="80" y="2"/>
                  </a:lnTo>
                  <a:lnTo>
                    <a:pt x="103"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37" name="Freeform 338">
              <a:extLst>
                <a:ext uri="{FF2B5EF4-FFF2-40B4-BE49-F238E27FC236}">
                  <a16:creationId xmlns:a16="http://schemas.microsoft.com/office/drawing/2014/main" id="{ED2B1154-DC6D-486D-98F5-04AB7F4DE45A}"/>
                </a:ext>
              </a:extLst>
            </p:cNvPr>
            <p:cNvSpPr>
              <a:spLocks/>
            </p:cNvSpPr>
            <p:nvPr/>
          </p:nvSpPr>
          <p:spPr bwMode="auto">
            <a:xfrm>
              <a:off x="7119" y="1407"/>
              <a:ext cx="219" cy="13"/>
            </a:xfrm>
            <a:custGeom>
              <a:avLst/>
              <a:gdLst>
                <a:gd name="T0" fmla="*/ 52 w 1755"/>
                <a:gd name="T1" fmla="*/ 0 h 103"/>
                <a:gd name="T2" fmla="*/ 1702 w 1755"/>
                <a:gd name="T3" fmla="*/ 0 h 103"/>
                <a:gd name="T4" fmla="*/ 1720 w 1755"/>
                <a:gd name="T5" fmla="*/ 3 h 103"/>
                <a:gd name="T6" fmla="*/ 1734 w 1755"/>
                <a:gd name="T7" fmla="*/ 10 h 103"/>
                <a:gd name="T8" fmla="*/ 1745 w 1755"/>
                <a:gd name="T9" fmla="*/ 21 h 103"/>
                <a:gd name="T10" fmla="*/ 1752 w 1755"/>
                <a:gd name="T11" fmla="*/ 35 h 103"/>
                <a:gd name="T12" fmla="*/ 1755 w 1755"/>
                <a:gd name="T13" fmla="*/ 52 h 103"/>
                <a:gd name="T14" fmla="*/ 1752 w 1755"/>
                <a:gd name="T15" fmla="*/ 68 h 103"/>
                <a:gd name="T16" fmla="*/ 1745 w 1755"/>
                <a:gd name="T17" fmla="*/ 82 h 103"/>
                <a:gd name="T18" fmla="*/ 1734 w 1755"/>
                <a:gd name="T19" fmla="*/ 93 h 103"/>
                <a:gd name="T20" fmla="*/ 1720 w 1755"/>
                <a:gd name="T21" fmla="*/ 100 h 103"/>
                <a:gd name="T22" fmla="*/ 1702 w 1755"/>
                <a:gd name="T23" fmla="*/ 103 h 103"/>
                <a:gd name="T24" fmla="*/ 52 w 1755"/>
                <a:gd name="T25" fmla="*/ 103 h 103"/>
                <a:gd name="T26" fmla="*/ 35 w 1755"/>
                <a:gd name="T27" fmla="*/ 100 h 103"/>
                <a:gd name="T28" fmla="*/ 21 w 1755"/>
                <a:gd name="T29" fmla="*/ 93 h 103"/>
                <a:gd name="T30" fmla="*/ 10 w 1755"/>
                <a:gd name="T31" fmla="*/ 82 h 103"/>
                <a:gd name="T32" fmla="*/ 2 w 1755"/>
                <a:gd name="T33" fmla="*/ 68 h 103"/>
                <a:gd name="T34" fmla="*/ 0 w 1755"/>
                <a:gd name="T35" fmla="*/ 52 h 103"/>
                <a:gd name="T36" fmla="*/ 2 w 1755"/>
                <a:gd name="T37" fmla="*/ 35 h 103"/>
                <a:gd name="T38" fmla="*/ 10 w 1755"/>
                <a:gd name="T39" fmla="*/ 21 h 103"/>
                <a:gd name="T40" fmla="*/ 21 w 1755"/>
                <a:gd name="T41" fmla="*/ 10 h 103"/>
                <a:gd name="T42" fmla="*/ 35 w 1755"/>
                <a:gd name="T43" fmla="*/ 3 h 103"/>
                <a:gd name="T44" fmla="*/ 52 w 175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5" h="103">
                  <a:moveTo>
                    <a:pt x="52" y="0"/>
                  </a:moveTo>
                  <a:lnTo>
                    <a:pt x="1702" y="0"/>
                  </a:lnTo>
                  <a:lnTo>
                    <a:pt x="1720" y="3"/>
                  </a:lnTo>
                  <a:lnTo>
                    <a:pt x="1734" y="10"/>
                  </a:lnTo>
                  <a:lnTo>
                    <a:pt x="1745" y="21"/>
                  </a:lnTo>
                  <a:lnTo>
                    <a:pt x="1752" y="35"/>
                  </a:lnTo>
                  <a:lnTo>
                    <a:pt x="1755" y="52"/>
                  </a:lnTo>
                  <a:lnTo>
                    <a:pt x="1752" y="68"/>
                  </a:lnTo>
                  <a:lnTo>
                    <a:pt x="1745" y="82"/>
                  </a:lnTo>
                  <a:lnTo>
                    <a:pt x="1734" y="93"/>
                  </a:lnTo>
                  <a:lnTo>
                    <a:pt x="1720" y="100"/>
                  </a:lnTo>
                  <a:lnTo>
                    <a:pt x="1702" y="103"/>
                  </a:lnTo>
                  <a:lnTo>
                    <a:pt x="52" y="103"/>
                  </a:lnTo>
                  <a:lnTo>
                    <a:pt x="35" y="100"/>
                  </a:lnTo>
                  <a:lnTo>
                    <a:pt x="21" y="93"/>
                  </a:lnTo>
                  <a:lnTo>
                    <a:pt x="10" y="82"/>
                  </a:lnTo>
                  <a:lnTo>
                    <a:pt x="2" y="68"/>
                  </a:lnTo>
                  <a:lnTo>
                    <a:pt x="0" y="52"/>
                  </a:lnTo>
                  <a:lnTo>
                    <a:pt x="2" y="35"/>
                  </a:lnTo>
                  <a:lnTo>
                    <a:pt x="10" y="21"/>
                  </a:lnTo>
                  <a:lnTo>
                    <a:pt x="21" y="10"/>
                  </a:lnTo>
                  <a:lnTo>
                    <a:pt x="35" y="3"/>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38" name="Freeform 339">
              <a:extLst>
                <a:ext uri="{FF2B5EF4-FFF2-40B4-BE49-F238E27FC236}">
                  <a16:creationId xmlns:a16="http://schemas.microsoft.com/office/drawing/2014/main" id="{835E99FB-26E1-4872-B810-923549204349}"/>
                </a:ext>
              </a:extLst>
            </p:cNvPr>
            <p:cNvSpPr>
              <a:spLocks/>
            </p:cNvSpPr>
            <p:nvPr/>
          </p:nvSpPr>
          <p:spPr bwMode="auto">
            <a:xfrm>
              <a:off x="7119" y="1485"/>
              <a:ext cx="219" cy="13"/>
            </a:xfrm>
            <a:custGeom>
              <a:avLst/>
              <a:gdLst>
                <a:gd name="T0" fmla="*/ 52 w 1755"/>
                <a:gd name="T1" fmla="*/ 0 h 103"/>
                <a:gd name="T2" fmla="*/ 1702 w 1755"/>
                <a:gd name="T3" fmla="*/ 0 h 103"/>
                <a:gd name="T4" fmla="*/ 1720 w 1755"/>
                <a:gd name="T5" fmla="*/ 3 h 103"/>
                <a:gd name="T6" fmla="*/ 1734 w 1755"/>
                <a:gd name="T7" fmla="*/ 10 h 103"/>
                <a:gd name="T8" fmla="*/ 1745 w 1755"/>
                <a:gd name="T9" fmla="*/ 21 h 103"/>
                <a:gd name="T10" fmla="*/ 1752 w 1755"/>
                <a:gd name="T11" fmla="*/ 35 h 103"/>
                <a:gd name="T12" fmla="*/ 1755 w 1755"/>
                <a:gd name="T13" fmla="*/ 51 h 103"/>
                <a:gd name="T14" fmla="*/ 1752 w 1755"/>
                <a:gd name="T15" fmla="*/ 68 h 103"/>
                <a:gd name="T16" fmla="*/ 1745 w 1755"/>
                <a:gd name="T17" fmla="*/ 82 h 103"/>
                <a:gd name="T18" fmla="*/ 1734 w 1755"/>
                <a:gd name="T19" fmla="*/ 93 h 103"/>
                <a:gd name="T20" fmla="*/ 1720 w 1755"/>
                <a:gd name="T21" fmla="*/ 100 h 103"/>
                <a:gd name="T22" fmla="*/ 1702 w 1755"/>
                <a:gd name="T23" fmla="*/ 103 h 103"/>
                <a:gd name="T24" fmla="*/ 52 w 1755"/>
                <a:gd name="T25" fmla="*/ 103 h 103"/>
                <a:gd name="T26" fmla="*/ 35 w 1755"/>
                <a:gd name="T27" fmla="*/ 100 h 103"/>
                <a:gd name="T28" fmla="*/ 21 w 1755"/>
                <a:gd name="T29" fmla="*/ 93 h 103"/>
                <a:gd name="T30" fmla="*/ 10 w 1755"/>
                <a:gd name="T31" fmla="*/ 82 h 103"/>
                <a:gd name="T32" fmla="*/ 2 w 1755"/>
                <a:gd name="T33" fmla="*/ 68 h 103"/>
                <a:gd name="T34" fmla="*/ 0 w 1755"/>
                <a:gd name="T35" fmla="*/ 51 h 103"/>
                <a:gd name="T36" fmla="*/ 2 w 1755"/>
                <a:gd name="T37" fmla="*/ 35 h 103"/>
                <a:gd name="T38" fmla="*/ 10 w 1755"/>
                <a:gd name="T39" fmla="*/ 21 h 103"/>
                <a:gd name="T40" fmla="*/ 21 w 1755"/>
                <a:gd name="T41" fmla="*/ 10 h 103"/>
                <a:gd name="T42" fmla="*/ 35 w 1755"/>
                <a:gd name="T43" fmla="*/ 3 h 103"/>
                <a:gd name="T44" fmla="*/ 52 w 175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5" h="103">
                  <a:moveTo>
                    <a:pt x="52" y="0"/>
                  </a:moveTo>
                  <a:lnTo>
                    <a:pt x="1702" y="0"/>
                  </a:lnTo>
                  <a:lnTo>
                    <a:pt x="1720" y="3"/>
                  </a:lnTo>
                  <a:lnTo>
                    <a:pt x="1734" y="10"/>
                  </a:lnTo>
                  <a:lnTo>
                    <a:pt x="1745" y="21"/>
                  </a:lnTo>
                  <a:lnTo>
                    <a:pt x="1752" y="35"/>
                  </a:lnTo>
                  <a:lnTo>
                    <a:pt x="1755" y="51"/>
                  </a:lnTo>
                  <a:lnTo>
                    <a:pt x="1752" y="68"/>
                  </a:lnTo>
                  <a:lnTo>
                    <a:pt x="1745" y="82"/>
                  </a:lnTo>
                  <a:lnTo>
                    <a:pt x="1734" y="93"/>
                  </a:lnTo>
                  <a:lnTo>
                    <a:pt x="1720" y="100"/>
                  </a:lnTo>
                  <a:lnTo>
                    <a:pt x="1702" y="103"/>
                  </a:lnTo>
                  <a:lnTo>
                    <a:pt x="52" y="103"/>
                  </a:lnTo>
                  <a:lnTo>
                    <a:pt x="35" y="100"/>
                  </a:lnTo>
                  <a:lnTo>
                    <a:pt x="21" y="93"/>
                  </a:lnTo>
                  <a:lnTo>
                    <a:pt x="10" y="82"/>
                  </a:lnTo>
                  <a:lnTo>
                    <a:pt x="2" y="68"/>
                  </a:lnTo>
                  <a:lnTo>
                    <a:pt x="0" y="51"/>
                  </a:lnTo>
                  <a:lnTo>
                    <a:pt x="2" y="35"/>
                  </a:lnTo>
                  <a:lnTo>
                    <a:pt x="10" y="21"/>
                  </a:lnTo>
                  <a:lnTo>
                    <a:pt x="21" y="10"/>
                  </a:lnTo>
                  <a:lnTo>
                    <a:pt x="35" y="3"/>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39" name="Freeform 340">
              <a:extLst>
                <a:ext uri="{FF2B5EF4-FFF2-40B4-BE49-F238E27FC236}">
                  <a16:creationId xmlns:a16="http://schemas.microsoft.com/office/drawing/2014/main" id="{4006ABD8-7B52-47B6-8CC8-D3A4C8B1C424}"/>
                </a:ext>
              </a:extLst>
            </p:cNvPr>
            <p:cNvSpPr>
              <a:spLocks/>
            </p:cNvSpPr>
            <p:nvPr/>
          </p:nvSpPr>
          <p:spPr bwMode="auto">
            <a:xfrm>
              <a:off x="7119" y="1665"/>
              <a:ext cx="219" cy="13"/>
            </a:xfrm>
            <a:custGeom>
              <a:avLst/>
              <a:gdLst>
                <a:gd name="T0" fmla="*/ 52 w 1755"/>
                <a:gd name="T1" fmla="*/ 0 h 102"/>
                <a:gd name="T2" fmla="*/ 1702 w 1755"/>
                <a:gd name="T3" fmla="*/ 0 h 102"/>
                <a:gd name="T4" fmla="*/ 1720 w 1755"/>
                <a:gd name="T5" fmla="*/ 2 h 102"/>
                <a:gd name="T6" fmla="*/ 1734 w 1755"/>
                <a:gd name="T7" fmla="*/ 10 h 102"/>
                <a:gd name="T8" fmla="*/ 1745 w 1755"/>
                <a:gd name="T9" fmla="*/ 21 h 102"/>
                <a:gd name="T10" fmla="*/ 1752 w 1755"/>
                <a:gd name="T11" fmla="*/ 35 h 102"/>
                <a:gd name="T12" fmla="*/ 1755 w 1755"/>
                <a:gd name="T13" fmla="*/ 51 h 102"/>
                <a:gd name="T14" fmla="*/ 1752 w 1755"/>
                <a:gd name="T15" fmla="*/ 67 h 102"/>
                <a:gd name="T16" fmla="*/ 1745 w 1755"/>
                <a:gd name="T17" fmla="*/ 81 h 102"/>
                <a:gd name="T18" fmla="*/ 1734 w 1755"/>
                <a:gd name="T19" fmla="*/ 93 h 102"/>
                <a:gd name="T20" fmla="*/ 1720 w 1755"/>
                <a:gd name="T21" fmla="*/ 100 h 102"/>
                <a:gd name="T22" fmla="*/ 1702 w 1755"/>
                <a:gd name="T23" fmla="*/ 102 h 102"/>
                <a:gd name="T24" fmla="*/ 52 w 1755"/>
                <a:gd name="T25" fmla="*/ 102 h 102"/>
                <a:gd name="T26" fmla="*/ 35 w 1755"/>
                <a:gd name="T27" fmla="*/ 100 h 102"/>
                <a:gd name="T28" fmla="*/ 21 w 1755"/>
                <a:gd name="T29" fmla="*/ 93 h 102"/>
                <a:gd name="T30" fmla="*/ 10 w 1755"/>
                <a:gd name="T31" fmla="*/ 81 h 102"/>
                <a:gd name="T32" fmla="*/ 2 w 1755"/>
                <a:gd name="T33" fmla="*/ 67 h 102"/>
                <a:gd name="T34" fmla="*/ 0 w 1755"/>
                <a:gd name="T35" fmla="*/ 51 h 102"/>
                <a:gd name="T36" fmla="*/ 2 w 1755"/>
                <a:gd name="T37" fmla="*/ 35 h 102"/>
                <a:gd name="T38" fmla="*/ 10 w 1755"/>
                <a:gd name="T39" fmla="*/ 21 h 102"/>
                <a:gd name="T40" fmla="*/ 21 w 1755"/>
                <a:gd name="T41" fmla="*/ 10 h 102"/>
                <a:gd name="T42" fmla="*/ 35 w 1755"/>
                <a:gd name="T43" fmla="*/ 2 h 102"/>
                <a:gd name="T44" fmla="*/ 52 w 1755"/>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5" h="102">
                  <a:moveTo>
                    <a:pt x="52" y="0"/>
                  </a:moveTo>
                  <a:lnTo>
                    <a:pt x="1702" y="0"/>
                  </a:lnTo>
                  <a:lnTo>
                    <a:pt x="1720" y="2"/>
                  </a:lnTo>
                  <a:lnTo>
                    <a:pt x="1734" y="10"/>
                  </a:lnTo>
                  <a:lnTo>
                    <a:pt x="1745" y="21"/>
                  </a:lnTo>
                  <a:lnTo>
                    <a:pt x="1752" y="35"/>
                  </a:lnTo>
                  <a:lnTo>
                    <a:pt x="1755" y="51"/>
                  </a:lnTo>
                  <a:lnTo>
                    <a:pt x="1752" y="67"/>
                  </a:lnTo>
                  <a:lnTo>
                    <a:pt x="1745" y="81"/>
                  </a:lnTo>
                  <a:lnTo>
                    <a:pt x="1734" y="93"/>
                  </a:lnTo>
                  <a:lnTo>
                    <a:pt x="1720" y="100"/>
                  </a:lnTo>
                  <a:lnTo>
                    <a:pt x="1702" y="102"/>
                  </a:lnTo>
                  <a:lnTo>
                    <a:pt x="52" y="102"/>
                  </a:lnTo>
                  <a:lnTo>
                    <a:pt x="35" y="100"/>
                  </a:lnTo>
                  <a:lnTo>
                    <a:pt x="21" y="93"/>
                  </a:lnTo>
                  <a:lnTo>
                    <a:pt x="10" y="81"/>
                  </a:lnTo>
                  <a:lnTo>
                    <a:pt x="2" y="67"/>
                  </a:lnTo>
                  <a:lnTo>
                    <a:pt x="0" y="51"/>
                  </a:lnTo>
                  <a:lnTo>
                    <a:pt x="2" y="35"/>
                  </a:lnTo>
                  <a:lnTo>
                    <a:pt x="10" y="21"/>
                  </a:lnTo>
                  <a:lnTo>
                    <a:pt x="21" y="10"/>
                  </a:lnTo>
                  <a:lnTo>
                    <a:pt x="35" y="2"/>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40" name="Freeform 341">
              <a:extLst>
                <a:ext uri="{FF2B5EF4-FFF2-40B4-BE49-F238E27FC236}">
                  <a16:creationId xmlns:a16="http://schemas.microsoft.com/office/drawing/2014/main" id="{F67D3503-E1C1-42B1-8A98-BB63C899B720}"/>
                </a:ext>
              </a:extLst>
            </p:cNvPr>
            <p:cNvSpPr>
              <a:spLocks/>
            </p:cNvSpPr>
            <p:nvPr/>
          </p:nvSpPr>
          <p:spPr bwMode="auto">
            <a:xfrm>
              <a:off x="7119" y="1562"/>
              <a:ext cx="219" cy="13"/>
            </a:xfrm>
            <a:custGeom>
              <a:avLst/>
              <a:gdLst>
                <a:gd name="T0" fmla="*/ 52 w 1755"/>
                <a:gd name="T1" fmla="*/ 0 h 102"/>
                <a:gd name="T2" fmla="*/ 1702 w 1755"/>
                <a:gd name="T3" fmla="*/ 0 h 102"/>
                <a:gd name="T4" fmla="*/ 1720 w 1755"/>
                <a:gd name="T5" fmla="*/ 2 h 102"/>
                <a:gd name="T6" fmla="*/ 1734 w 1755"/>
                <a:gd name="T7" fmla="*/ 9 h 102"/>
                <a:gd name="T8" fmla="*/ 1745 w 1755"/>
                <a:gd name="T9" fmla="*/ 21 h 102"/>
                <a:gd name="T10" fmla="*/ 1752 w 1755"/>
                <a:gd name="T11" fmla="*/ 35 h 102"/>
                <a:gd name="T12" fmla="*/ 1755 w 1755"/>
                <a:gd name="T13" fmla="*/ 51 h 102"/>
                <a:gd name="T14" fmla="*/ 1752 w 1755"/>
                <a:gd name="T15" fmla="*/ 67 h 102"/>
                <a:gd name="T16" fmla="*/ 1745 w 1755"/>
                <a:gd name="T17" fmla="*/ 81 h 102"/>
                <a:gd name="T18" fmla="*/ 1734 w 1755"/>
                <a:gd name="T19" fmla="*/ 92 h 102"/>
                <a:gd name="T20" fmla="*/ 1720 w 1755"/>
                <a:gd name="T21" fmla="*/ 100 h 102"/>
                <a:gd name="T22" fmla="*/ 1702 w 1755"/>
                <a:gd name="T23" fmla="*/ 102 h 102"/>
                <a:gd name="T24" fmla="*/ 52 w 1755"/>
                <a:gd name="T25" fmla="*/ 102 h 102"/>
                <a:gd name="T26" fmla="*/ 35 w 1755"/>
                <a:gd name="T27" fmla="*/ 100 h 102"/>
                <a:gd name="T28" fmla="*/ 21 w 1755"/>
                <a:gd name="T29" fmla="*/ 92 h 102"/>
                <a:gd name="T30" fmla="*/ 10 w 1755"/>
                <a:gd name="T31" fmla="*/ 81 h 102"/>
                <a:gd name="T32" fmla="*/ 2 w 1755"/>
                <a:gd name="T33" fmla="*/ 67 h 102"/>
                <a:gd name="T34" fmla="*/ 0 w 1755"/>
                <a:gd name="T35" fmla="*/ 51 h 102"/>
                <a:gd name="T36" fmla="*/ 2 w 1755"/>
                <a:gd name="T37" fmla="*/ 35 h 102"/>
                <a:gd name="T38" fmla="*/ 10 w 1755"/>
                <a:gd name="T39" fmla="*/ 21 h 102"/>
                <a:gd name="T40" fmla="*/ 21 w 1755"/>
                <a:gd name="T41" fmla="*/ 9 h 102"/>
                <a:gd name="T42" fmla="*/ 35 w 1755"/>
                <a:gd name="T43" fmla="*/ 2 h 102"/>
                <a:gd name="T44" fmla="*/ 52 w 1755"/>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5" h="102">
                  <a:moveTo>
                    <a:pt x="52" y="0"/>
                  </a:moveTo>
                  <a:lnTo>
                    <a:pt x="1702" y="0"/>
                  </a:lnTo>
                  <a:lnTo>
                    <a:pt x="1720" y="2"/>
                  </a:lnTo>
                  <a:lnTo>
                    <a:pt x="1734" y="9"/>
                  </a:lnTo>
                  <a:lnTo>
                    <a:pt x="1745" y="21"/>
                  </a:lnTo>
                  <a:lnTo>
                    <a:pt x="1752" y="35"/>
                  </a:lnTo>
                  <a:lnTo>
                    <a:pt x="1755" y="51"/>
                  </a:lnTo>
                  <a:lnTo>
                    <a:pt x="1752" y="67"/>
                  </a:lnTo>
                  <a:lnTo>
                    <a:pt x="1745" y="81"/>
                  </a:lnTo>
                  <a:lnTo>
                    <a:pt x="1734" y="92"/>
                  </a:lnTo>
                  <a:lnTo>
                    <a:pt x="1720" y="100"/>
                  </a:lnTo>
                  <a:lnTo>
                    <a:pt x="1702" y="102"/>
                  </a:lnTo>
                  <a:lnTo>
                    <a:pt x="52" y="102"/>
                  </a:lnTo>
                  <a:lnTo>
                    <a:pt x="35" y="100"/>
                  </a:lnTo>
                  <a:lnTo>
                    <a:pt x="21" y="92"/>
                  </a:lnTo>
                  <a:lnTo>
                    <a:pt x="10" y="81"/>
                  </a:lnTo>
                  <a:lnTo>
                    <a:pt x="2" y="67"/>
                  </a:lnTo>
                  <a:lnTo>
                    <a:pt x="0" y="51"/>
                  </a:lnTo>
                  <a:lnTo>
                    <a:pt x="2" y="35"/>
                  </a:lnTo>
                  <a:lnTo>
                    <a:pt x="10" y="21"/>
                  </a:lnTo>
                  <a:lnTo>
                    <a:pt x="21" y="9"/>
                  </a:lnTo>
                  <a:lnTo>
                    <a:pt x="35" y="2"/>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41" name="Freeform 342">
              <a:extLst>
                <a:ext uri="{FF2B5EF4-FFF2-40B4-BE49-F238E27FC236}">
                  <a16:creationId xmlns:a16="http://schemas.microsoft.com/office/drawing/2014/main" id="{779C5BA2-E0B8-4FD4-8FA8-E6B1C3B8CEED}"/>
                </a:ext>
              </a:extLst>
            </p:cNvPr>
            <p:cNvSpPr>
              <a:spLocks/>
            </p:cNvSpPr>
            <p:nvPr/>
          </p:nvSpPr>
          <p:spPr bwMode="auto">
            <a:xfrm>
              <a:off x="7119" y="1433"/>
              <a:ext cx="64" cy="13"/>
            </a:xfrm>
            <a:custGeom>
              <a:avLst/>
              <a:gdLst>
                <a:gd name="T0" fmla="*/ 52 w 516"/>
                <a:gd name="T1" fmla="*/ 0 h 104"/>
                <a:gd name="T2" fmla="*/ 464 w 516"/>
                <a:gd name="T3" fmla="*/ 0 h 104"/>
                <a:gd name="T4" fmla="*/ 480 w 516"/>
                <a:gd name="T5" fmla="*/ 2 h 104"/>
                <a:gd name="T6" fmla="*/ 495 w 516"/>
                <a:gd name="T7" fmla="*/ 10 h 104"/>
                <a:gd name="T8" fmla="*/ 506 w 516"/>
                <a:gd name="T9" fmla="*/ 22 h 104"/>
                <a:gd name="T10" fmla="*/ 513 w 516"/>
                <a:gd name="T11" fmla="*/ 36 h 104"/>
                <a:gd name="T12" fmla="*/ 516 w 516"/>
                <a:gd name="T13" fmla="*/ 52 h 104"/>
                <a:gd name="T14" fmla="*/ 513 w 516"/>
                <a:gd name="T15" fmla="*/ 68 h 104"/>
                <a:gd name="T16" fmla="*/ 506 w 516"/>
                <a:gd name="T17" fmla="*/ 83 h 104"/>
                <a:gd name="T18" fmla="*/ 495 w 516"/>
                <a:gd name="T19" fmla="*/ 94 h 104"/>
                <a:gd name="T20" fmla="*/ 480 w 516"/>
                <a:gd name="T21" fmla="*/ 101 h 104"/>
                <a:gd name="T22" fmla="*/ 464 w 516"/>
                <a:gd name="T23" fmla="*/ 104 h 104"/>
                <a:gd name="T24" fmla="*/ 52 w 516"/>
                <a:gd name="T25" fmla="*/ 104 h 104"/>
                <a:gd name="T26" fmla="*/ 35 w 516"/>
                <a:gd name="T27" fmla="*/ 101 h 104"/>
                <a:gd name="T28" fmla="*/ 21 w 516"/>
                <a:gd name="T29" fmla="*/ 94 h 104"/>
                <a:gd name="T30" fmla="*/ 10 w 516"/>
                <a:gd name="T31" fmla="*/ 83 h 104"/>
                <a:gd name="T32" fmla="*/ 2 w 516"/>
                <a:gd name="T33" fmla="*/ 68 h 104"/>
                <a:gd name="T34" fmla="*/ 0 w 516"/>
                <a:gd name="T35" fmla="*/ 52 h 104"/>
                <a:gd name="T36" fmla="*/ 2 w 516"/>
                <a:gd name="T37" fmla="*/ 36 h 104"/>
                <a:gd name="T38" fmla="*/ 10 w 516"/>
                <a:gd name="T39" fmla="*/ 22 h 104"/>
                <a:gd name="T40" fmla="*/ 21 w 516"/>
                <a:gd name="T41" fmla="*/ 10 h 104"/>
                <a:gd name="T42" fmla="*/ 35 w 516"/>
                <a:gd name="T43" fmla="*/ 2 h 104"/>
                <a:gd name="T44" fmla="*/ 52 w 516"/>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6" h="104">
                  <a:moveTo>
                    <a:pt x="52" y="0"/>
                  </a:moveTo>
                  <a:lnTo>
                    <a:pt x="464" y="0"/>
                  </a:lnTo>
                  <a:lnTo>
                    <a:pt x="480" y="2"/>
                  </a:lnTo>
                  <a:lnTo>
                    <a:pt x="495" y="10"/>
                  </a:lnTo>
                  <a:lnTo>
                    <a:pt x="506" y="22"/>
                  </a:lnTo>
                  <a:lnTo>
                    <a:pt x="513" y="36"/>
                  </a:lnTo>
                  <a:lnTo>
                    <a:pt x="516" y="52"/>
                  </a:lnTo>
                  <a:lnTo>
                    <a:pt x="513" y="68"/>
                  </a:lnTo>
                  <a:lnTo>
                    <a:pt x="506" y="83"/>
                  </a:lnTo>
                  <a:lnTo>
                    <a:pt x="495" y="94"/>
                  </a:lnTo>
                  <a:lnTo>
                    <a:pt x="480" y="101"/>
                  </a:lnTo>
                  <a:lnTo>
                    <a:pt x="464" y="104"/>
                  </a:lnTo>
                  <a:lnTo>
                    <a:pt x="52" y="104"/>
                  </a:lnTo>
                  <a:lnTo>
                    <a:pt x="35" y="101"/>
                  </a:lnTo>
                  <a:lnTo>
                    <a:pt x="21" y="94"/>
                  </a:lnTo>
                  <a:lnTo>
                    <a:pt x="10" y="83"/>
                  </a:lnTo>
                  <a:lnTo>
                    <a:pt x="2" y="68"/>
                  </a:lnTo>
                  <a:lnTo>
                    <a:pt x="0" y="52"/>
                  </a:lnTo>
                  <a:lnTo>
                    <a:pt x="2" y="36"/>
                  </a:lnTo>
                  <a:lnTo>
                    <a:pt x="10" y="22"/>
                  </a:lnTo>
                  <a:lnTo>
                    <a:pt x="21" y="10"/>
                  </a:lnTo>
                  <a:lnTo>
                    <a:pt x="35" y="2"/>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42" name="Freeform 343">
              <a:extLst>
                <a:ext uri="{FF2B5EF4-FFF2-40B4-BE49-F238E27FC236}">
                  <a16:creationId xmlns:a16="http://schemas.microsoft.com/office/drawing/2014/main" id="{52F218FE-67BC-46FB-9726-F95542E7313F}"/>
                </a:ext>
              </a:extLst>
            </p:cNvPr>
            <p:cNvSpPr>
              <a:spLocks/>
            </p:cNvSpPr>
            <p:nvPr/>
          </p:nvSpPr>
          <p:spPr bwMode="auto">
            <a:xfrm>
              <a:off x="7196" y="1433"/>
              <a:ext cx="142" cy="13"/>
            </a:xfrm>
            <a:custGeom>
              <a:avLst/>
              <a:gdLst>
                <a:gd name="T0" fmla="*/ 52 w 1136"/>
                <a:gd name="T1" fmla="*/ 0 h 104"/>
                <a:gd name="T2" fmla="*/ 1083 w 1136"/>
                <a:gd name="T3" fmla="*/ 0 h 104"/>
                <a:gd name="T4" fmla="*/ 1101 w 1136"/>
                <a:gd name="T5" fmla="*/ 2 h 104"/>
                <a:gd name="T6" fmla="*/ 1115 w 1136"/>
                <a:gd name="T7" fmla="*/ 10 h 104"/>
                <a:gd name="T8" fmla="*/ 1126 w 1136"/>
                <a:gd name="T9" fmla="*/ 22 h 104"/>
                <a:gd name="T10" fmla="*/ 1133 w 1136"/>
                <a:gd name="T11" fmla="*/ 36 h 104"/>
                <a:gd name="T12" fmla="*/ 1136 w 1136"/>
                <a:gd name="T13" fmla="*/ 52 h 104"/>
                <a:gd name="T14" fmla="*/ 1133 w 1136"/>
                <a:gd name="T15" fmla="*/ 68 h 104"/>
                <a:gd name="T16" fmla="*/ 1126 w 1136"/>
                <a:gd name="T17" fmla="*/ 83 h 104"/>
                <a:gd name="T18" fmla="*/ 1115 w 1136"/>
                <a:gd name="T19" fmla="*/ 94 h 104"/>
                <a:gd name="T20" fmla="*/ 1101 w 1136"/>
                <a:gd name="T21" fmla="*/ 101 h 104"/>
                <a:gd name="T22" fmla="*/ 1083 w 1136"/>
                <a:gd name="T23" fmla="*/ 104 h 104"/>
                <a:gd name="T24" fmla="*/ 52 w 1136"/>
                <a:gd name="T25" fmla="*/ 104 h 104"/>
                <a:gd name="T26" fmla="*/ 35 w 1136"/>
                <a:gd name="T27" fmla="*/ 101 h 104"/>
                <a:gd name="T28" fmla="*/ 21 w 1136"/>
                <a:gd name="T29" fmla="*/ 94 h 104"/>
                <a:gd name="T30" fmla="*/ 10 w 1136"/>
                <a:gd name="T31" fmla="*/ 83 h 104"/>
                <a:gd name="T32" fmla="*/ 3 w 1136"/>
                <a:gd name="T33" fmla="*/ 68 h 104"/>
                <a:gd name="T34" fmla="*/ 0 w 1136"/>
                <a:gd name="T35" fmla="*/ 52 h 104"/>
                <a:gd name="T36" fmla="*/ 3 w 1136"/>
                <a:gd name="T37" fmla="*/ 36 h 104"/>
                <a:gd name="T38" fmla="*/ 10 w 1136"/>
                <a:gd name="T39" fmla="*/ 22 h 104"/>
                <a:gd name="T40" fmla="*/ 21 w 1136"/>
                <a:gd name="T41" fmla="*/ 10 h 104"/>
                <a:gd name="T42" fmla="*/ 35 w 1136"/>
                <a:gd name="T43" fmla="*/ 2 h 104"/>
                <a:gd name="T44" fmla="*/ 52 w 1136"/>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6" h="104">
                  <a:moveTo>
                    <a:pt x="52" y="0"/>
                  </a:moveTo>
                  <a:lnTo>
                    <a:pt x="1083" y="0"/>
                  </a:lnTo>
                  <a:lnTo>
                    <a:pt x="1101" y="2"/>
                  </a:lnTo>
                  <a:lnTo>
                    <a:pt x="1115" y="10"/>
                  </a:lnTo>
                  <a:lnTo>
                    <a:pt x="1126" y="22"/>
                  </a:lnTo>
                  <a:lnTo>
                    <a:pt x="1133" y="36"/>
                  </a:lnTo>
                  <a:lnTo>
                    <a:pt x="1136" y="52"/>
                  </a:lnTo>
                  <a:lnTo>
                    <a:pt x="1133" y="68"/>
                  </a:lnTo>
                  <a:lnTo>
                    <a:pt x="1126" y="83"/>
                  </a:lnTo>
                  <a:lnTo>
                    <a:pt x="1115" y="94"/>
                  </a:lnTo>
                  <a:lnTo>
                    <a:pt x="1101" y="101"/>
                  </a:lnTo>
                  <a:lnTo>
                    <a:pt x="1083" y="104"/>
                  </a:lnTo>
                  <a:lnTo>
                    <a:pt x="52" y="104"/>
                  </a:lnTo>
                  <a:lnTo>
                    <a:pt x="35" y="101"/>
                  </a:lnTo>
                  <a:lnTo>
                    <a:pt x="21" y="94"/>
                  </a:lnTo>
                  <a:lnTo>
                    <a:pt x="10" y="83"/>
                  </a:lnTo>
                  <a:lnTo>
                    <a:pt x="3" y="68"/>
                  </a:lnTo>
                  <a:lnTo>
                    <a:pt x="0" y="52"/>
                  </a:lnTo>
                  <a:lnTo>
                    <a:pt x="3" y="36"/>
                  </a:lnTo>
                  <a:lnTo>
                    <a:pt x="10" y="22"/>
                  </a:lnTo>
                  <a:lnTo>
                    <a:pt x="21" y="10"/>
                  </a:lnTo>
                  <a:lnTo>
                    <a:pt x="35" y="2"/>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43" name="Freeform 344">
              <a:extLst>
                <a:ext uri="{FF2B5EF4-FFF2-40B4-BE49-F238E27FC236}">
                  <a16:creationId xmlns:a16="http://schemas.microsoft.com/office/drawing/2014/main" id="{80AED0D8-2ED8-4BC3-A7AF-4E859812EB01}"/>
                </a:ext>
              </a:extLst>
            </p:cNvPr>
            <p:cNvSpPr>
              <a:spLocks/>
            </p:cNvSpPr>
            <p:nvPr/>
          </p:nvSpPr>
          <p:spPr bwMode="auto">
            <a:xfrm>
              <a:off x="7119" y="1459"/>
              <a:ext cx="167" cy="13"/>
            </a:xfrm>
            <a:custGeom>
              <a:avLst/>
              <a:gdLst>
                <a:gd name="T0" fmla="*/ 52 w 1342"/>
                <a:gd name="T1" fmla="*/ 0 h 104"/>
                <a:gd name="T2" fmla="*/ 1290 w 1342"/>
                <a:gd name="T3" fmla="*/ 0 h 104"/>
                <a:gd name="T4" fmla="*/ 1307 w 1342"/>
                <a:gd name="T5" fmla="*/ 3 h 104"/>
                <a:gd name="T6" fmla="*/ 1321 w 1342"/>
                <a:gd name="T7" fmla="*/ 10 h 104"/>
                <a:gd name="T8" fmla="*/ 1332 w 1342"/>
                <a:gd name="T9" fmla="*/ 21 h 104"/>
                <a:gd name="T10" fmla="*/ 1339 w 1342"/>
                <a:gd name="T11" fmla="*/ 35 h 104"/>
                <a:gd name="T12" fmla="*/ 1342 w 1342"/>
                <a:gd name="T13" fmla="*/ 52 h 104"/>
                <a:gd name="T14" fmla="*/ 1339 w 1342"/>
                <a:gd name="T15" fmla="*/ 69 h 104"/>
                <a:gd name="T16" fmla="*/ 1332 w 1342"/>
                <a:gd name="T17" fmla="*/ 83 h 104"/>
                <a:gd name="T18" fmla="*/ 1321 w 1342"/>
                <a:gd name="T19" fmla="*/ 94 h 104"/>
                <a:gd name="T20" fmla="*/ 1307 w 1342"/>
                <a:gd name="T21" fmla="*/ 101 h 104"/>
                <a:gd name="T22" fmla="*/ 1290 w 1342"/>
                <a:gd name="T23" fmla="*/ 104 h 104"/>
                <a:gd name="T24" fmla="*/ 52 w 1342"/>
                <a:gd name="T25" fmla="*/ 104 h 104"/>
                <a:gd name="T26" fmla="*/ 35 w 1342"/>
                <a:gd name="T27" fmla="*/ 101 h 104"/>
                <a:gd name="T28" fmla="*/ 21 w 1342"/>
                <a:gd name="T29" fmla="*/ 94 h 104"/>
                <a:gd name="T30" fmla="*/ 10 w 1342"/>
                <a:gd name="T31" fmla="*/ 83 h 104"/>
                <a:gd name="T32" fmla="*/ 2 w 1342"/>
                <a:gd name="T33" fmla="*/ 69 h 104"/>
                <a:gd name="T34" fmla="*/ 0 w 1342"/>
                <a:gd name="T35" fmla="*/ 52 h 104"/>
                <a:gd name="T36" fmla="*/ 2 w 1342"/>
                <a:gd name="T37" fmla="*/ 35 h 104"/>
                <a:gd name="T38" fmla="*/ 10 w 1342"/>
                <a:gd name="T39" fmla="*/ 21 h 104"/>
                <a:gd name="T40" fmla="*/ 21 w 1342"/>
                <a:gd name="T41" fmla="*/ 10 h 104"/>
                <a:gd name="T42" fmla="*/ 35 w 1342"/>
                <a:gd name="T43" fmla="*/ 3 h 104"/>
                <a:gd name="T44" fmla="*/ 52 w 1342"/>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2" h="104">
                  <a:moveTo>
                    <a:pt x="52" y="0"/>
                  </a:moveTo>
                  <a:lnTo>
                    <a:pt x="1290" y="0"/>
                  </a:lnTo>
                  <a:lnTo>
                    <a:pt x="1307" y="3"/>
                  </a:lnTo>
                  <a:lnTo>
                    <a:pt x="1321" y="10"/>
                  </a:lnTo>
                  <a:lnTo>
                    <a:pt x="1332" y="21"/>
                  </a:lnTo>
                  <a:lnTo>
                    <a:pt x="1339" y="35"/>
                  </a:lnTo>
                  <a:lnTo>
                    <a:pt x="1342" y="52"/>
                  </a:lnTo>
                  <a:lnTo>
                    <a:pt x="1339" y="69"/>
                  </a:lnTo>
                  <a:lnTo>
                    <a:pt x="1332" y="83"/>
                  </a:lnTo>
                  <a:lnTo>
                    <a:pt x="1321" y="94"/>
                  </a:lnTo>
                  <a:lnTo>
                    <a:pt x="1307" y="101"/>
                  </a:lnTo>
                  <a:lnTo>
                    <a:pt x="1290" y="104"/>
                  </a:lnTo>
                  <a:lnTo>
                    <a:pt x="52" y="104"/>
                  </a:lnTo>
                  <a:lnTo>
                    <a:pt x="35" y="101"/>
                  </a:lnTo>
                  <a:lnTo>
                    <a:pt x="21" y="94"/>
                  </a:lnTo>
                  <a:lnTo>
                    <a:pt x="10" y="83"/>
                  </a:lnTo>
                  <a:lnTo>
                    <a:pt x="2" y="69"/>
                  </a:lnTo>
                  <a:lnTo>
                    <a:pt x="0" y="52"/>
                  </a:lnTo>
                  <a:lnTo>
                    <a:pt x="2" y="35"/>
                  </a:lnTo>
                  <a:lnTo>
                    <a:pt x="10" y="21"/>
                  </a:lnTo>
                  <a:lnTo>
                    <a:pt x="21" y="10"/>
                  </a:lnTo>
                  <a:lnTo>
                    <a:pt x="35" y="3"/>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44" name="Freeform 345">
              <a:extLst>
                <a:ext uri="{FF2B5EF4-FFF2-40B4-BE49-F238E27FC236}">
                  <a16:creationId xmlns:a16="http://schemas.microsoft.com/office/drawing/2014/main" id="{6A8A1BAF-7B3C-4BAA-9B90-7B3F633C3A7B}"/>
                </a:ext>
              </a:extLst>
            </p:cNvPr>
            <p:cNvSpPr>
              <a:spLocks/>
            </p:cNvSpPr>
            <p:nvPr/>
          </p:nvSpPr>
          <p:spPr bwMode="auto">
            <a:xfrm>
              <a:off x="7299" y="1459"/>
              <a:ext cx="39" cy="13"/>
            </a:xfrm>
            <a:custGeom>
              <a:avLst/>
              <a:gdLst>
                <a:gd name="T0" fmla="*/ 52 w 310"/>
                <a:gd name="T1" fmla="*/ 0 h 104"/>
                <a:gd name="T2" fmla="*/ 257 w 310"/>
                <a:gd name="T3" fmla="*/ 0 h 104"/>
                <a:gd name="T4" fmla="*/ 275 w 310"/>
                <a:gd name="T5" fmla="*/ 3 h 104"/>
                <a:gd name="T6" fmla="*/ 289 w 310"/>
                <a:gd name="T7" fmla="*/ 10 h 104"/>
                <a:gd name="T8" fmla="*/ 300 w 310"/>
                <a:gd name="T9" fmla="*/ 21 h 104"/>
                <a:gd name="T10" fmla="*/ 307 w 310"/>
                <a:gd name="T11" fmla="*/ 35 h 104"/>
                <a:gd name="T12" fmla="*/ 310 w 310"/>
                <a:gd name="T13" fmla="*/ 52 h 104"/>
                <a:gd name="T14" fmla="*/ 307 w 310"/>
                <a:gd name="T15" fmla="*/ 69 h 104"/>
                <a:gd name="T16" fmla="*/ 300 w 310"/>
                <a:gd name="T17" fmla="*/ 83 h 104"/>
                <a:gd name="T18" fmla="*/ 289 w 310"/>
                <a:gd name="T19" fmla="*/ 94 h 104"/>
                <a:gd name="T20" fmla="*/ 275 w 310"/>
                <a:gd name="T21" fmla="*/ 101 h 104"/>
                <a:gd name="T22" fmla="*/ 257 w 310"/>
                <a:gd name="T23" fmla="*/ 104 h 104"/>
                <a:gd name="T24" fmla="*/ 52 w 310"/>
                <a:gd name="T25" fmla="*/ 104 h 104"/>
                <a:gd name="T26" fmla="*/ 36 w 310"/>
                <a:gd name="T27" fmla="*/ 101 h 104"/>
                <a:gd name="T28" fmla="*/ 21 w 310"/>
                <a:gd name="T29" fmla="*/ 94 h 104"/>
                <a:gd name="T30" fmla="*/ 9 w 310"/>
                <a:gd name="T31" fmla="*/ 83 h 104"/>
                <a:gd name="T32" fmla="*/ 2 w 310"/>
                <a:gd name="T33" fmla="*/ 69 h 104"/>
                <a:gd name="T34" fmla="*/ 0 w 310"/>
                <a:gd name="T35" fmla="*/ 52 h 104"/>
                <a:gd name="T36" fmla="*/ 2 w 310"/>
                <a:gd name="T37" fmla="*/ 35 h 104"/>
                <a:gd name="T38" fmla="*/ 9 w 310"/>
                <a:gd name="T39" fmla="*/ 21 h 104"/>
                <a:gd name="T40" fmla="*/ 21 w 310"/>
                <a:gd name="T41" fmla="*/ 10 h 104"/>
                <a:gd name="T42" fmla="*/ 36 w 310"/>
                <a:gd name="T43" fmla="*/ 3 h 104"/>
                <a:gd name="T44" fmla="*/ 52 w 310"/>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0" h="104">
                  <a:moveTo>
                    <a:pt x="52" y="0"/>
                  </a:moveTo>
                  <a:lnTo>
                    <a:pt x="257" y="0"/>
                  </a:lnTo>
                  <a:lnTo>
                    <a:pt x="275" y="3"/>
                  </a:lnTo>
                  <a:lnTo>
                    <a:pt x="289" y="10"/>
                  </a:lnTo>
                  <a:lnTo>
                    <a:pt x="300" y="21"/>
                  </a:lnTo>
                  <a:lnTo>
                    <a:pt x="307" y="35"/>
                  </a:lnTo>
                  <a:lnTo>
                    <a:pt x="310" y="52"/>
                  </a:lnTo>
                  <a:lnTo>
                    <a:pt x="307" y="69"/>
                  </a:lnTo>
                  <a:lnTo>
                    <a:pt x="300" y="83"/>
                  </a:lnTo>
                  <a:lnTo>
                    <a:pt x="289" y="94"/>
                  </a:lnTo>
                  <a:lnTo>
                    <a:pt x="275" y="101"/>
                  </a:lnTo>
                  <a:lnTo>
                    <a:pt x="257" y="104"/>
                  </a:lnTo>
                  <a:lnTo>
                    <a:pt x="52" y="104"/>
                  </a:lnTo>
                  <a:lnTo>
                    <a:pt x="36" y="101"/>
                  </a:lnTo>
                  <a:lnTo>
                    <a:pt x="21" y="94"/>
                  </a:lnTo>
                  <a:lnTo>
                    <a:pt x="9" y="83"/>
                  </a:lnTo>
                  <a:lnTo>
                    <a:pt x="2" y="69"/>
                  </a:lnTo>
                  <a:lnTo>
                    <a:pt x="0" y="52"/>
                  </a:lnTo>
                  <a:lnTo>
                    <a:pt x="2" y="35"/>
                  </a:lnTo>
                  <a:lnTo>
                    <a:pt x="9" y="21"/>
                  </a:lnTo>
                  <a:lnTo>
                    <a:pt x="21" y="10"/>
                  </a:lnTo>
                  <a:lnTo>
                    <a:pt x="36" y="3"/>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45" name="Freeform 346">
              <a:extLst>
                <a:ext uri="{FF2B5EF4-FFF2-40B4-BE49-F238E27FC236}">
                  <a16:creationId xmlns:a16="http://schemas.microsoft.com/office/drawing/2014/main" id="{F39C1F3B-1380-45BD-AE87-BDEDB935724C}"/>
                </a:ext>
              </a:extLst>
            </p:cNvPr>
            <p:cNvSpPr>
              <a:spLocks/>
            </p:cNvSpPr>
            <p:nvPr/>
          </p:nvSpPr>
          <p:spPr bwMode="auto">
            <a:xfrm>
              <a:off x="7119" y="1639"/>
              <a:ext cx="219" cy="13"/>
            </a:xfrm>
            <a:custGeom>
              <a:avLst/>
              <a:gdLst>
                <a:gd name="T0" fmla="*/ 52 w 1755"/>
                <a:gd name="T1" fmla="*/ 0 h 103"/>
                <a:gd name="T2" fmla="*/ 1702 w 1755"/>
                <a:gd name="T3" fmla="*/ 0 h 103"/>
                <a:gd name="T4" fmla="*/ 1720 w 1755"/>
                <a:gd name="T5" fmla="*/ 3 h 103"/>
                <a:gd name="T6" fmla="*/ 1734 w 1755"/>
                <a:gd name="T7" fmla="*/ 10 h 103"/>
                <a:gd name="T8" fmla="*/ 1745 w 1755"/>
                <a:gd name="T9" fmla="*/ 21 h 103"/>
                <a:gd name="T10" fmla="*/ 1752 w 1755"/>
                <a:gd name="T11" fmla="*/ 35 h 103"/>
                <a:gd name="T12" fmla="*/ 1755 w 1755"/>
                <a:gd name="T13" fmla="*/ 52 h 103"/>
                <a:gd name="T14" fmla="*/ 1752 w 1755"/>
                <a:gd name="T15" fmla="*/ 68 h 103"/>
                <a:gd name="T16" fmla="*/ 1745 w 1755"/>
                <a:gd name="T17" fmla="*/ 82 h 103"/>
                <a:gd name="T18" fmla="*/ 1734 w 1755"/>
                <a:gd name="T19" fmla="*/ 93 h 103"/>
                <a:gd name="T20" fmla="*/ 1720 w 1755"/>
                <a:gd name="T21" fmla="*/ 100 h 103"/>
                <a:gd name="T22" fmla="*/ 1702 w 1755"/>
                <a:gd name="T23" fmla="*/ 103 h 103"/>
                <a:gd name="T24" fmla="*/ 52 w 1755"/>
                <a:gd name="T25" fmla="*/ 103 h 103"/>
                <a:gd name="T26" fmla="*/ 35 w 1755"/>
                <a:gd name="T27" fmla="*/ 100 h 103"/>
                <a:gd name="T28" fmla="*/ 21 w 1755"/>
                <a:gd name="T29" fmla="*/ 93 h 103"/>
                <a:gd name="T30" fmla="*/ 10 w 1755"/>
                <a:gd name="T31" fmla="*/ 82 h 103"/>
                <a:gd name="T32" fmla="*/ 2 w 1755"/>
                <a:gd name="T33" fmla="*/ 68 h 103"/>
                <a:gd name="T34" fmla="*/ 0 w 1755"/>
                <a:gd name="T35" fmla="*/ 52 h 103"/>
                <a:gd name="T36" fmla="*/ 2 w 1755"/>
                <a:gd name="T37" fmla="*/ 35 h 103"/>
                <a:gd name="T38" fmla="*/ 10 w 1755"/>
                <a:gd name="T39" fmla="*/ 21 h 103"/>
                <a:gd name="T40" fmla="*/ 21 w 1755"/>
                <a:gd name="T41" fmla="*/ 10 h 103"/>
                <a:gd name="T42" fmla="*/ 35 w 1755"/>
                <a:gd name="T43" fmla="*/ 3 h 103"/>
                <a:gd name="T44" fmla="*/ 52 w 175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5" h="103">
                  <a:moveTo>
                    <a:pt x="52" y="0"/>
                  </a:moveTo>
                  <a:lnTo>
                    <a:pt x="1702" y="0"/>
                  </a:lnTo>
                  <a:lnTo>
                    <a:pt x="1720" y="3"/>
                  </a:lnTo>
                  <a:lnTo>
                    <a:pt x="1734" y="10"/>
                  </a:lnTo>
                  <a:lnTo>
                    <a:pt x="1745" y="21"/>
                  </a:lnTo>
                  <a:lnTo>
                    <a:pt x="1752" y="35"/>
                  </a:lnTo>
                  <a:lnTo>
                    <a:pt x="1755" y="52"/>
                  </a:lnTo>
                  <a:lnTo>
                    <a:pt x="1752" y="68"/>
                  </a:lnTo>
                  <a:lnTo>
                    <a:pt x="1745" y="82"/>
                  </a:lnTo>
                  <a:lnTo>
                    <a:pt x="1734" y="93"/>
                  </a:lnTo>
                  <a:lnTo>
                    <a:pt x="1720" y="100"/>
                  </a:lnTo>
                  <a:lnTo>
                    <a:pt x="1702" y="103"/>
                  </a:lnTo>
                  <a:lnTo>
                    <a:pt x="52" y="103"/>
                  </a:lnTo>
                  <a:lnTo>
                    <a:pt x="35" y="100"/>
                  </a:lnTo>
                  <a:lnTo>
                    <a:pt x="21" y="93"/>
                  </a:lnTo>
                  <a:lnTo>
                    <a:pt x="10" y="82"/>
                  </a:lnTo>
                  <a:lnTo>
                    <a:pt x="2" y="68"/>
                  </a:lnTo>
                  <a:lnTo>
                    <a:pt x="0" y="52"/>
                  </a:lnTo>
                  <a:lnTo>
                    <a:pt x="2" y="35"/>
                  </a:lnTo>
                  <a:lnTo>
                    <a:pt x="10" y="21"/>
                  </a:lnTo>
                  <a:lnTo>
                    <a:pt x="21" y="10"/>
                  </a:lnTo>
                  <a:lnTo>
                    <a:pt x="35" y="3"/>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46" name="Freeform 347">
              <a:extLst>
                <a:ext uri="{FF2B5EF4-FFF2-40B4-BE49-F238E27FC236}">
                  <a16:creationId xmlns:a16="http://schemas.microsoft.com/office/drawing/2014/main" id="{147151C9-8520-4621-A12C-67351C564871}"/>
                </a:ext>
              </a:extLst>
            </p:cNvPr>
            <p:cNvSpPr>
              <a:spLocks/>
            </p:cNvSpPr>
            <p:nvPr/>
          </p:nvSpPr>
          <p:spPr bwMode="auto">
            <a:xfrm>
              <a:off x="7119" y="1588"/>
              <a:ext cx="64" cy="13"/>
            </a:xfrm>
            <a:custGeom>
              <a:avLst/>
              <a:gdLst>
                <a:gd name="T0" fmla="*/ 52 w 516"/>
                <a:gd name="T1" fmla="*/ 0 h 104"/>
                <a:gd name="T2" fmla="*/ 464 w 516"/>
                <a:gd name="T3" fmla="*/ 0 h 104"/>
                <a:gd name="T4" fmla="*/ 480 w 516"/>
                <a:gd name="T5" fmla="*/ 3 h 104"/>
                <a:gd name="T6" fmla="*/ 495 w 516"/>
                <a:gd name="T7" fmla="*/ 10 h 104"/>
                <a:gd name="T8" fmla="*/ 506 w 516"/>
                <a:gd name="T9" fmla="*/ 21 h 104"/>
                <a:gd name="T10" fmla="*/ 513 w 516"/>
                <a:gd name="T11" fmla="*/ 35 h 104"/>
                <a:gd name="T12" fmla="*/ 516 w 516"/>
                <a:gd name="T13" fmla="*/ 52 h 104"/>
                <a:gd name="T14" fmla="*/ 513 w 516"/>
                <a:gd name="T15" fmla="*/ 69 h 104"/>
                <a:gd name="T16" fmla="*/ 506 w 516"/>
                <a:gd name="T17" fmla="*/ 83 h 104"/>
                <a:gd name="T18" fmla="*/ 495 w 516"/>
                <a:gd name="T19" fmla="*/ 94 h 104"/>
                <a:gd name="T20" fmla="*/ 480 w 516"/>
                <a:gd name="T21" fmla="*/ 101 h 104"/>
                <a:gd name="T22" fmla="*/ 464 w 516"/>
                <a:gd name="T23" fmla="*/ 104 h 104"/>
                <a:gd name="T24" fmla="*/ 52 w 516"/>
                <a:gd name="T25" fmla="*/ 104 h 104"/>
                <a:gd name="T26" fmla="*/ 35 w 516"/>
                <a:gd name="T27" fmla="*/ 101 h 104"/>
                <a:gd name="T28" fmla="*/ 21 w 516"/>
                <a:gd name="T29" fmla="*/ 94 h 104"/>
                <a:gd name="T30" fmla="*/ 10 w 516"/>
                <a:gd name="T31" fmla="*/ 83 h 104"/>
                <a:gd name="T32" fmla="*/ 2 w 516"/>
                <a:gd name="T33" fmla="*/ 69 h 104"/>
                <a:gd name="T34" fmla="*/ 0 w 516"/>
                <a:gd name="T35" fmla="*/ 52 h 104"/>
                <a:gd name="T36" fmla="*/ 2 w 516"/>
                <a:gd name="T37" fmla="*/ 35 h 104"/>
                <a:gd name="T38" fmla="*/ 10 w 516"/>
                <a:gd name="T39" fmla="*/ 21 h 104"/>
                <a:gd name="T40" fmla="*/ 21 w 516"/>
                <a:gd name="T41" fmla="*/ 10 h 104"/>
                <a:gd name="T42" fmla="*/ 35 w 516"/>
                <a:gd name="T43" fmla="*/ 3 h 104"/>
                <a:gd name="T44" fmla="*/ 52 w 516"/>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6" h="104">
                  <a:moveTo>
                    <a:pt x="52" y="0"/>
                  </a:moveTo>
                  <a:lnTo>
                    <a:pt x="464" y="0"/>
                  </a:lnTo>
                  <a:lnTo>
                    <a:pt x="480" y="3"/>
                  </a:lnTo>
                  <a:lnTo>
                    <a:pt x="495" y="10"/>
                  </a:lnTo>
                  <a:lnTo>
                    <a:pt x="506" y="21"/>
                  </a:lnTo>
                  <a:lnTo>
                    <a:pt x="513" y="35"/>
                  </a:lnTo>
                  <a:lnTo>
                    <a:pt x="516" y="52"/>
                  </a:lnTo>
                  <a:lnTo>
                    <a:pt x="513" y="69"/>
                  </a:lnTo>
                  <a:lnTo>
                    <a:pt x="506" y="83"/>
                  </a:lnTo>
                  <a:lnTo>
                    <a:pt x="495" y="94"/>
                  </a:lnTo>
                  <a:lnTo>
                    <a:pt x="480" y="101"/>
                  </a:lnTo>
                  <a:lnTo>
                    <a:pt x="464" y="104"/>
                  </a:lnTo>
                  <a:lnTo>
                    <a:pt x="52" y="104"/>
                  </a:lnTo>
                  <a:lnTo>
                    <a:pt x="35" y="101"/>
                  </a:lnTo>
                  <a:lnTo>
                    <a:pt x="21" y="94"/>
                  </a:lnTo>
                  <a:lnTo>
                    <a:pt x="10" y="83"/>
                  </a:lnTo>
                  <a:lnTo>
                    <a:pt x="2" y="69"/>
                  </a:lnTo>
                  <a:lnTo>
                    <a:pt x="0" y="52"/>
                  </a:lnTo>
                  <a:lnTo>
                    <a:pt x="2" y="35"/>
                  </a:lnTo>
                  <a:lnTo>
                    <a:pt x="10" y="21"/>
                  </a:lnTo>
                  <a:lnTo>
                    <a:pt x="21" y="10"/>
                  </a:lnTo>
                  <a:lnTo>
                    <a:pt x="35" y="3"/>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47" name="Freeform 348">
              <a:extLst>
                <a:ext uri="{FF2B5EF4-FFF2-40B4-BE49-F238E27FC236}">
                  <a16:creationId xmlns:a16="http://schemas.microsoft.com/office/drawing/2014/main" id="{9956336B-1284-43D2-A43F-55314D2B1495}"/>
                </a:ext>
              </a:extLst>
            </p:cNvPr>
            <p:cNvSpPr>
              <a:spLocks/>
            </p:cNvSpPr>
            <p:nvPr/>
          </p:nvSpPr>
          <p:spPr bwMode="auto">
            <a:xfrm>
              <a:off x="7196" y="1588"/>
              <a:ext cx="142" cy="13"/>
            </a:xfrm>
            <a:custGeom>
              <a:avLst/>
              <a:gdLst>
                <a:gd name="T0" fmla="*/ 52 w 1136"/>
                <a:gd name="T1" fmla="*/ 0 h 104"/>
                <a:gd name="T2" fmla="*/ 1083 w 1136"/>
                <a:gd name="T3" fmla="*/ 0 h 104"/>
                <a:gd name="T4" fmla="*/ 1101 w 1136"/>
                <a:gd name="T5" fmla="*/ 3 h 104"/>
                <a:gd name="T6" fmla="*/ 1115 w 1136"/>
                <a:gd name="T7" fmla="*/ 10 h 104"/>
                <a:gd name="T8" fmla="*/ 1126 w 1136"/>
                <a:gd name="T9" fmla="*/ 21 h 104"/>
                <a:gd name="T10" fmla="*/ 1133 w 1136"/>
                <a:gd name="T11" fmla="*/ 35 h 104"/>
                <a:gd name="T12" fmla="*/ 1136 w 1136"/>
                <a:gd name="T13" fmla="*/ 52 h 104"/>
                <a:gd name="T14" fmla="*/ 1133 w 1136"/>
                <a:gd name="T15" fmla="*/ 69 h 104"/>
                <a:gd name="T16" fmla="*/ 1126 w 1136"/>
                <a:gd name="T17" fmla="*/ 83 h 104"/>
                <a:gd name="T18" fmla="*/ 1115 w 1136"/>
                <a:gd name="T19" fmla="*/ 94 h 104"/>
                <a:gd name="T20" fmla="*/ 1101 w 1136"/>
                <a:gd name="T21" fmla="*/ 101 h 104"/>
                <a:gd name="T22" fmla="*/ 1083 w 1136"/>
                <a:gd name="T23" fmla="*/ 104 h 104"/>
                <a:gd name="T24" fmla="*/ 52 w 1136"/>
                <a:gd name="T25" fmla="*/ 104 h 104"/>
                <a:gd name="T26" fmla="*/ 35 w 1136"/>
                <a:gd name="T27" fmla="*/ 101 h 104"/>
                <a:gd name="T28" fmla="*/ 21 w 1136"/>
                <a:gd name="T29" fmla="*/ 94 h 104"/>
                <a:gd name="T30" fmla="*/ 10 w 1136"/>
                <a:gd name="T31" fmla="*/ 83 h 104"/>
                <a:gd name="T32" fmla="*/ 3 w 1136"/>
                <a:gd name="T33" fmla="*/ 69 h 104"/>
                <a:gd name="T34" fmla="*/ 0 w 1136"/>
                <a:gd name="T35" fmla="*/ 52 h 104"/>
                <a:gd name="T36" fmla="*/ 3 w 1136"/>
                <a:gd name="T37" fmla="*/ 35 h 104"/>
                <a:gd name="T38" fmla="*/ 10 w 1136"/>
                <a:gd name="T39" fmla="*/ 21 h 104"/>
                <a:gd name="T40" fmla="*/ 21 w 1136"/>
                <a:gd name="T41" fmla="*/ 10 h 104"/>
                <a:gd name="T42" fmla="*/ 35 w 1136"/>
                <a:gd name="T43" fmla="*/ 3 h 104"/>
                <a:gd name="T44" fmla="*/ 52 w 1136"/>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6" h="104">
                  <a:moveTo>
                    <a:pt x="52" y="0"/>
                  </a:moveTo>
                  <a:lnTo>
                    <a:pt x="1083" y="0"/>
                  </a:lnTo>
                  <a:lnTo>
                    <a:pt x="1101" y="3"/>
                  </a:lnTo>
                  <a:lnTo>
                    <a:pt x="1115" y="10"/>
                  </a:lnTo>
                  <a:lnTo>
                    <a:pt x="1126" y="21"/>
                  </a:lnTo>
                  <a:lnTo>
                    <a:pt x="1133" y="35"/>
                  </a:lnTo>
                  <a:lnTo>
                    <a:pt x="1136" y="52"/>
                  </a:lnTo>
                  <a:lnTo>
                    <a:pt x="1133" y="69"/>
                  </a:lnTo>
                  <a:lnTo>
                    <a:pt x="1126" y="83"/>
                  </a:lnTo>
                  <a:lnTo>
                    <a:pt x="1115" y="94"/>
                  </a:lnTo>
                  <a:lnTo>
                    <a:pt x="1101" y="101"/>
                  </a:lnTo>
                  <a:lnTo>
                    <a:pt x="1083" y="104"/>
                  </a:lnTo>
                  <a:lnTo>
                    <a:pt x="52" y="104"/>
                  </a:lnTo>
                  <a:lnTo>
                    <a:pt x="35" y="101"/>
                  </a:lnTo>
                  <a:lnTo>
                    <a:pt x="21" y="94"/>
                  </a:lnTo>
                  <a:lnTo>
                    <a:pt x="10" y="83"/>
                  </a:lnTo>
                  <a:lnTo>
                    <a:pt x="3" y="69"/>
                  </a:lnTo>
                  <a:lnTo>
                    <a:pt x="0" y="52"/>
                  </a:lnTo>
                  <a:lnTo>
                    <a:pt x="3" y="35"/>
                  </a:lnTo>
                  <a:lnTo>
                    <a:pt x="10" y="21"/>
                  </a:lnTo>
                  <a:lnTo>
                    <a:pt x="21" y="10"/>
                  </a:lnTo>
                  <a:lnTo>
                    <a:pt x="35" y="3"/>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48" name="Freeform 349">
              <a:extLst>
                <a:ext uri="{FF2B5EF4-FFF2-40B4-BE49-F238E27FC236}">
                  <a16:creationId xmlns:a16="http://schemas.microsoft.com/office/drawing/2014/main" id="{3FC51FF0-A9E0-4F49-945B-6D5EE11042F2}"/>
                </a:ext>
              </a:extLst>
            </p:cNvPr>
            <p:cNvSpPr>
              <a:spLocks/>
            </p:cNvSpPr>
            <p:nvPr/>
          </p:nvSpPr>
          <p:spPr bwMode="auto">
            <a:xfrm>
              <a:off x="7119" y="1614"/>
              <a:ext cx="167" cy="12"/>
            </a:xfrm>
            <a:custGeom>
              <a:avLst/>
              <a:gdLst>
                <a:gd name="T0" fmla="*/ 52 w 1342"/>
                <a:gd name="T1" fmla="*/ 0 h 103"/>
                <a:gd name="T2" fmla="*/ 1290 w 1342"/>
                <a:gd name="T3" fmla="*/ 0 h 103"/>
                <a:gd name="T4" fmla="*/ 1307 w 1342"/>
                <a:gd name="T5" fmla="*/ 2 h 103"/>
                <a:gd name="T6" fmla="*/ 1321 w 1342"/>
                <a:gd name="T7" fmla="*/ 10 h 103"/>
                <a:gd name="T8" fmla="*/ 1332 w 1342"/>
                <a:gd name="T9" fmla="*/ 21 h 103"/>
                <a:gd name="T10" fmla="*/ 1339 w 1342"/>
                <a:gd name="T11" fmla="*/ 35 h 103"/>
                <a:gd name="T12" fmla="*/ 1342 w 1342"/>
                <a:gd name="T13" fmla="*/ 51 h 103"/>
                <a:gd name="T14" fmla="*/ 1339 w 1342"/>
                <a:gd name="T15" fmla="*/ 67 h 103"/>
                <a:gd name="T16" fmla="*/ 1332 w 1342"/>
                <a:gd name="T17" fmla="*/ 81 h 103"/>
                <a:gd name="T18" fmla="*/ 1321 w 1342"/>
                <a:gd name="T19" fmla="*/ 92 h 103"/>
                <a:gd name="T20" fmla="*/ 1307 w 1342"/>
                <a:gd name="T21" fmla="*/ 101 h 103"/>
                <a:gd name="T22" fmla="*/ 1290 w 1342"/>
                <a:gd name="T23" fmla="*/ 103 h 103"/>
                <a:gd name="T24" fmla="*/ 52 w 1342"/>
                <a:gd name="T25" fmla="*/ 103 h 103"/>
                <a:gd name="T26" fmla="*/ 35 w 1342"/>
                <a:gd name="T27" fmla="*/ 101 h 103"/>
                <a:gd name="T28" fmla="*/ 21 w 1342"/>
                <a:gd name="T29" fmla="*/ 92 h 103"/>
                <a:gd name="T30" fmla="*/ 10 w 1342"/>
                <a:gd name="T31" fmla="*/ 81 h 103"/>
                <a:gd name="T32" fmla="*/ 2 w 1342"/>
                <a:gd name="T33" fmla="*/ 67 h 103"/>
                <a:gd name="T34" fmla="*/ 0 w 1342"/>
                <a:gd name="T35" fmla="*/ 51 h 103"/>
                <a:gd name="T36" fmla="*/ 2 w 1342"/>
                <a:gd name="T37" fmla="*/ 35 h 103"/>
                <a:gd name="T38" fmla="*/ 10 w 1342"/>
                <a:gd name="T39" fmla="*/ 21 h 103"/>
                <a:gd name="T40" fmla="*/ 21 w 1342"/>
                <a:gd name="T41" fmla="*/ 10 h 103"/>
                <a:gd name="T42" fmla="*/ 35 w 1342"/>
                <a:gd name="T43" fmla="*/ 2 h 103"/>
                <a:gd name="T44" fmla="*/ 52 w 1342"/>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2" h="103">
                  <a:moveTo>
                    <a:pt x="52" y="0"/>
                  </a:moveTo>
                  <a:lnTo>
                    <a:pt x="1290" y="0"/>
                  </a:lnTo>
                  <a:lnTo>
                    <a:pt x="1307" y="2"/>
                  </a:lnTo>
                  <a:lnTo>
                    <a:pt x="1321" y="10"/>
                  </a:lnTo>
                  <a:lnTo>
                    <a:pt x="1332" y="21"/>
                  </a:lnTo>
                  <a:lnTo>
                    <a:pt x="1339" y="35"/>
                  </a:lnTo>
                  <a:lnTo>
                    <a:pt x="1342" y="51"/>
                  </a:lnTo>
                  <a:lnTo>
                    <a:pt x="1339" y="67"/>
                  </a:lnTo>
                  <a:lnTo>
                    <a:pt x="1332" y="81"/>
                  </a:lnTo>
                  <a:lnTo>
                    <a:pt x="1321" y="92"/>
                  </a:lnTo>
                  <a:lnTo>
                    <a:pt x="1307" y="101"/>
                  </a:lnTo>
                  <a:lnTo>
                    <a:pt x="1290" y="103"/>
                  </a:lnTo>
                  <a:lnTo>
                    <a:pt x="52" y="103"/>
                  </a:lnTo>
                  <a:lnTo>
                    <a:pt x="35" y="101"/>
                  </a:lnTo>
                  <a:lnTo>
                    <a:pt x="21" y="92"/>
                  </a:lnTo>
                  <a:lnTo>
                    <a:pt x="10" y="81"/>
                  </a:lnTo>
                  <a:lnTo>
                    <a:pt x="2" y="67"/>
                  </a:lnTo>
                  <a:lnTo>
                    <a:pt x="0" y="51"/>
                  </a:lnTo>
                  <a:lnTo>
                    <a:pt x="2" y="35"/>
                  </a:lnTo>
                  <a:lnTo>
                    <a:pt x="10" y="21"/>
                  </a:lnTo>
                  <a:lnTo>
                    <a:pt x="21" y="10"/>
                  </a:lnTo>
                  <a:lnTo>
                    <a:pt x="35" y="2"/>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49" name="Freeform 350">
              <a:extLst>
                <a:ext uri="{FF2B5EF4-FFF2-40B4-BE49-F238E27FC236}">
                  <a16:creationId xmlns:a16="http://schemas.microsoft.com/office/drawing/2014/main" id="{F85B9E84-5389-485B-A4A3-74C0AB13EEFC}"/>
                </a:ext>
              </a:extLst>
            </p:cNvPr>
            <p:cNvSpPr>
              <a:spLocks/>
            </p:cNvSpPr>
            <p:nvPr/>
          </p:nvSpPr>
          <p:spPr bwMode="auto">
            <a:xfrm>
              <a:off x="7299" y="1614"/>
              <a:ext cx="39" cy="12"/>
            </a:xfrm>
            <a:custGeom>
              <a:avLst/>
              <a:gdLst>
                <a:gd name="T0" fmla="*/ 52 w 310"/>
                <a:gd name="T1" fmla="*/ 0 h 103"/>
                <a:gd name="T2" fmla="*/ 257 w 310"/>
                <a:gd name="T3" fmla="*/ 0 h 103"/>
                <a:gd name="T4" fmla="*/ 275 w 310"/>
                <a:gd name="T5" fmla="*/ 2 h 103"/>
                <a:gd name="T6" fmla="*/ 289 w 310"/>
                <a:gd name="T7" fmla="*/ 10 h 103"/>
                <a:gd name="T8" fmla="*/ 300 w 310"/>
                <a:gd name="T9" fmla="*/ 21 h 103"/>
                <a:gd name="T10" fmla="*/ 307 w 310"/>
                <a:gd name="T11" fmla="*/ 35 h 103"/>
                <a:gd name="T12" fmla="*/ 310 w 310"/>
                <a:gd name="T13" fmla="*/ 51 h 103"/>
                <a:gd name="T14" fmla="*/ 307 w 310"/>
                <a:gd name="T15" fmla="*/ 67 h 103"/>
                <a:gd name="T16" fmla="*/ 300 w 310"/>
                <a:gd name="T17" fmla="*/ 81 h 103"/>
                <a:gd name="T18" fmla="*/ 289 w 310"/>
                <a:gd name="T19" fmla="*/ 92 h 103"/>
                <a:gd name="T20" fmla="*/ 275 w 310"/>
                <a:gd name="T21" fmla="*/ 101 h 103"/>
                <a:gd name="T22" fmla="*/ 257 w 310"/>
                <a:gd name="T23" fmla="*/ 103 h 103"/>
                <a:gd name="T24" fmla="*/ 52 w 310"/>
                <a:gd name="T25" fmla="*/ 103 h 103"/>
                <a:gd name="T26" fmla="*/ 36 w 310"/>
                <a:gd name="T27" fmla="*/ 101 h 103"/>
                <a:gd name="T28" fmla="*/ 21 w 310"/>
                <a:gd name="T29" fmla="*/ 92 h 103"/>
                <a:gd name="T30" fmla="*/ 9 w 310"/>
                <a:gd name="T31" fmla="*/ 81 h 103"/>
                <a:gd name="T32" fmla="*/ 2 w 310"/>
                <a:gd name="T33" fmla="*/ 67 h 103"/>
                <a:gd name="T34" fmla="*/ 0 w 310"/>
                <a:gd name="T35" fmla="*/ 51 h 103"/>
                <a:gd name="T36" fmla="*/ 2 w 310"/>
                <a:gd name="T37" fmla="*/ 35 h 103"/>
                <a:gd name="T38" fmla="*/ 9 w 310"/>
                <a:gd name="T39" fmla="*/ 21 h 103"/>
                <a:gd name="T40" fmla="*/ 21 w 310"/>
                <a:gd name="T41" fmla="*/ 10 h 103"/>
                <a:gd name="T42" fmla="*/ 36 w 310"/>
                <a:gd name="T43" fmla="*/ 2 h 103"/>
                <a:gd name="T44" fmla="*/ 52 w 310"/>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0" h="103">
                  <a:moveTo>
                    <a:pt x="52" y="0"/>
                  </a:moveTo>
                  <a:lnTo>
                    <a:pt x="257" y="0"/>
                  </a:lnTo>
                  <a:lnTo>
                    <a:pt x="275" y="2"/>
                  </a:lnTo>
                  <a:lnTo>
                    <a:pt x="289" y="10"/>
                  </a:lnTo>
                  <a:lnTo>
                    <a:pt x="300" y="21"/>
                  </a:lnTo>
                  <a:lnTo>
                    <a:pt x="307" y="35"/>
                  </a:lnTo>
                  <a:lnTo>
                    <a:pt x="310" y="51"/>
                  </a:lnTo>
                  <a:lnTo>
                    <a:pt x="307" y="67"/>
                  </a:lnTo>
                  <a:lnTo>
                    <a:pt x="300" y="81"/>
                  </a:lnTo>
                  <a:lnTo>
                    <a:pt x="289" y="92"/>
                  </a:lnTo>
                  <a:lnTo>
                    <a:pt x="275" y="101"/>
                  </a:lnTo>
                  <a:lnTo>
                    <a:pt x="257" y="103"/>
                  </a:lnTo>
                  <a:lnTo>
                    <a:pt x="52" y="103"/>
                  </a:lnTo>
                  <a:lnTo>
                    <a:pt x="36" y="101"/>
                  </a:lnTo>
                  <a:lnTo>
                    <a:pt x="21" y="92"/>
                  </a:lnTo>
                  <a:lnTo>
                    <a:pt x="9" y="81"/>
                  </a:lnTo>
                  <a:lnTo>
                    <a:pt x="2" y="67"/>
                  </a:lnTo>
                  <a:lnTo>
                    <a:pt x="0" y="51"/>
                  </a:lnTo>
                  <a:lnTo>
                    <a:pt x="2" y="35"/>
                  </a:lnTo>
                  <a:lnTo>
                    <a:pt x="9" y="21"/>
                  </a:lnTo>
                  <a:lnTo>
                    <a:pt x="21" y="10"/>
                  </a:lnTo>
                  <a:lnTo>
                    <a:pt x="36" y="2"/>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50" name="Freeform 351">
              <a:extLst>
                <a:ext uri="{FF2B5EF4-FFF2-40B4-BE49-F238E27FC236}">
                  <a16:creationId xmlns:a16="http://schemas.microsoft.com/office/drawing/2014/main" id="{63725E95-37AB-4E06-A07F-F3B423B83230}"/>
                </a:ext>
              </a:extLst>
            </p:cNvPr>
            <p:cNvSpPr>
              <a:spLocks/>
            </p:cNvSpPr>
            <p:nvPr/>
          </p:nvSpPr>
          <p:spPr bwMode="auto">
            <a:xfrm>
              <a:off x="7119" y="1510"/>
              <a:ext cx="96" cy="13"/>
            </a:xfrm>
            <a:custGeom>
              <a:avLst/>
              <a:gdLst>
                <a:gd name="T0" fmla="*/ 52 w 775"/>
                <a:gd name="T1" fmla="*/ 0 h 103"/>
                <a:gd name="T2" fmla="*/ 722 w 775"/>
                <a:gd name="T3" fmla="*/ 0 h 103"/>
                <a:gd name="T4" fmla="*/ 738 w 775"/>
                <a:gd name="T5" fmla="*/ 3 h 103"/>
                <a:gd name="T6" fmla="*/ 752 w 775"/>
                <a:gd name="T7" fmla="*/ 10 h 103"/>
                <a:gd name="T8" fmla="*/ 765 w 775"/>
                <a:gd name="T9" fmla="*/ 21 h 103"/>
                <a:gd name="T10" fmla="*/ 772 w 775"/>
                <a:gd name="T11" fmla="*/ 36 h 103"/>
                <a:gd name="T12" fmla="*/ 775 w 775"/>
                <a:gd name="T13" fmla="*/ 52 h 103"/>
                <a:gd name="T14" fmla="*/ 772 w 775"/>
                <a:gd name="T15" fmla="*/ 68 h 103"/>
                <a:gd name="T16" fmla="*/ 765 w 775"/>
                <a:gd name="T17" fmla="*/ 82 h 103"/>
                <a:gd name="T18" fmla="*/ 752 w 775"/>
                <a:gd name="T19" fmla="*/ 93 h 103"/>
                <a:gd name="T20" fmla="*/ 738 w 775"/>
                <a:gd name="T21" fmla="*/ 101 h 103"/>
                <a:gd name="T22" fmla="*/ 722 w 775"/>
                <a:gd name="T23" fmla="*/ 103 h 103"/>
                <a:gd name="T24" fmla="*/ 52 w 775"/>
                <a:gd name="T25" fmla="*/ 103 h 103"/>
                <a:gd name="T26" fmla="*/ 35 w 775"/>
                <a:gd name="T27" fmla="*/ 101 h 103"/>
                <a:gd name="T28" fmla="*/ 21 w 775"/>
                <a:gd name="T29" fmla="*/ 93 h 103"/>
                <a:gd name="T30" fmla="*/ 10 w 775"/>
                <a:gd name="T31" fmla="*/ 82 h 103"/>
                <a:gd name="T32" fmla="*/ 2 w 775"/>
                <a:gd name="T33" fmla="*/ 68 h 103"/>
                <a:gd name="T34" fmla="*/ 0 w 775"/>
                <a:gd name="T35" fmla="*/ 52 h 103"/>
                <a:gd name="T36" fmla="*/ 2 w 775"/>
                <a:gd name="T37" fmla="*/ 36 h 103"/>
                <a:gd name="T38" fmla="*/ 10 w 775"/>
                <a:gd name="T39" fmla="*/ 21 h 103"/>
                <a:gd name="T40" fmla="*/ 21 w 775"/>
                <a:gd name="T41" fmla="*/ 10 h 103"/>
                <a:gd name="T42" fmla="*/ 35 w 775"/>
                <a:gd name="T43" fmla="*/ 3 h 103"/>
                <a:gd name="T44" fmla="*/ 52 w 77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5" h="103">
                  <a:moveTo>
                    <a:pt x="52" y="0"/>
                  </a:moveTo>
                  <a:lnTo>
                    <a:pt x="722" y="0"/>
                  </a:lnTo>
                  <a:lnTo>
                    <a:pt x="738" y="3"/>
                  </a:lnTo>
                  <a:lnTo>
                    <a:pt x="752" y="10"/>
                  </a:lnTo>
                  <a:lnTo>
                    <a:pt x="765" y="21"/>
                  </a:lnTo>
                  <a:lnTo>
                    <a:pt x="772" y="36"/>
                  </a:lnTo>
                  <a:lnTo>
                    <a:pt x="775" y="52"/>
                  </a:lnTo>
                  <a:lnTo>
                    <a:pt x="772" y="68"/>
                  </a:lnTo>
                  <a:lnTo>
                    <a:pt x="765" y="82"/>
                  </a:lnTo>
                  <a:lnTo>
                    <a:pt x="752" y="93"/>
                  </a:lnTo>
                  <a:lnTo>
                    <a:pt x="738" y="101"/>
                  </a:lnTo>
                  <a:lnTo>
                    <a:pt x="722" y="103"/>
                  </a:lnTo>
                  <a:lnTo>
                    <a:pt x="52" y="103"/>
                  </a:lnTo>
                  <a:lnTo>
                    <a:pt x="35" y="101"/>
                  </a:lnTo>
                  <a:lnTo>
                    <a:pt x="21" y="93"/>
                  </a:lnTo>
                  <a:lnTo>
                    <a:pt x="10" y="82"/>
                  </a:lnTo>
                  <a:lnTo>
                    <a:pt x="2" y="68"/>
                  </a:lnTo>
                  <a:lnTo>
                    <a:pt x="0" y="52"/>
                  </a:lnTo>
                  <a:lnTo>
                    <a:pt x="2" y="36"/>
                  </a:lnTo>
                  <a:lnTo>
                    <a:pt x="10" y="21"/>
                  </a:lnTo>
                  <a:lnTo>
                    <a:pt x="21" y="10"/>
                  </a:lnTo>
                  <a:lnTo>
                    <a:pt x="35" y="3"/>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51" name="Freeform 352">
              <a:extLst>
                <a:ext uri="{FF2B5EF4-FFF2-40B4-BE49-F238E27FC236}">
                  <a16:creationId xmlns:a16="http://schemas.microsoft.com/office/drawing/2014/main" id="{96EA4A11-27D1-4F4C-AF76-D92442B9850B}"/>
                </a:ext>
              </a:extLst>
            </p:cNvPr>
            <p:cNvSpPr>
              <a:spLocks/>
            </p:cNvSpPr>
            <p:nvPr/>
          </p:nvSpPr>
          <p:spPr bwMode="auto">
            <a:xfrm>
              <a:off x="7228" y="1510"/>
              <a:ext cx="110" cy="13"/>
            </a:xfrm>
            <a:custGeom>
              <a:avLst/>
              <a:gdLst>
                <a:gd name="T0" fmla="*/ 52 w 878"/>
                <a:gd name="T1" fmla="*/ 0 h 103"/>
                <a:gd name="T2" fmla="*/ 825 w 878"/>
                <a:gd name="T3" fmla="*/ 0 h 103"/>
                <a:gd name="T4" fmla="*/ 843 w 878"/>
                <a:gd name="T5" fmla="*/ 3 h 103"/>
                <a:gd name="T6" fmla="*/ 857 w 878"/>
                <a:gd name="T7" fmla="*/ 10 h 103"/>
                <a:gd name="T8" fmla="*/ 868 w 878"/>
                <a:gd name="T9" fmla="*/ 21 h 103"/>
                <a:gd name="T10" fmla="*/ 875 w 878"/>
                <a:gd name="T11" fmla="*/ 36 h 103"/>
                <a:gd name="T12" fmla="*/ 878 w 878"/>
                <a:gd name="T13" fmla="*/ 52 h 103"/>
                <a:gd name="T14" fmla="*/ 875 w 878"/>
                <a:gd name="T15" fmla="*/ 68 h 103"/>
                <a:gd name="T16" fmla="*/ 868 w 878"/>
                <a:gd name="T17" fmla="*/ 82 h 103"/>
                <a:gd name="T18" fmla="*/ 857 w 878"/>
                <a:gd name="T19" fmla="*/ 93 h 103"/>
                <a:gd name="T20" fmla="*/ 843 w 878"/>
                <a:gd name="T21" fmla="*/ 101 h 103"/>
                <a:gd name="T22" fmla="*/ 825 w 878"/>
                <a:gd name="T23" fmla="*/ 103 h 103"/>
                <a:gd name="T24" fmla="*/ 52 w 878"/>
                <a:gd name="T25" fmla="*/ 103 h 103"/>
                <a:gd name="T26" fmla="*/ 35 w 878"/>
                <a:gd name="T27" fmla="*/ 101 h 103"/>
                <a:gd name="T28" fmla="*/ 21 w 878"/>
                <a:gd name="T29" fmla="*/ 93 h 103"/>
                <a:gd name="T30" fmla="*/ 10 w 878"/>
                <a:gd name="T31" fmla="*/ 82 h 103"/>
                <a:gd name="T32" fmla="*/ 3 w 878"/>
                <a:gd name="T33" fmla="*/ 68 h 103"/>
                <a:gd name="T34" fmla="*/ 0 w 878"/>
                <a:gd name="T35" fmla="*/ 52 h 103"/>
                <a:gd name="T36" fmla="*/ 3 w 878"/>
                <a:gd name="T37" fmla="*/ 36 h 103"/>
                <a:gd name="T38" fmla="*/ 10 w 878"/>
                <a:gd name="T39" fmla="*/ 21 h 103"/>
                <a:gd name="T40" fmla="*/ 21 w 878"/>
                <a:gd name="T41" fmla="*/ 10 h 103"/>
                <a:gd name="T42" fmla="*/ 35 w 878"/>
                <a:gd name="T43" fmla="*/ 3 h 103"/>
                <a:gd name="T44" fmla="*/ 52 w 878"/>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8" h="103">
                  <a:moveTo>
                    <a:pt x="52" y="0"/>
                  </a:moveTo>
                  <a:lnTo>
                    <a:pt x="825" y="0"/>
                  </a:lnTo>
                  <a:lnTo>
                    <a:pt x="843" y="3"/>
                  </a:lnTo>
                  <a:lnTo>
                    <a:pt x="857" y="10"/>
                  </a:lnTo>
                  <a:lnTo>
                    <a:pt x="868" y="21"/>
                  </a:lnTo>
                  <a:lnTo>
                    <a:pt x="875" y="36"/>
                  </a:lnTo>
                  <a:lnTo>
                    <a:pt x="878" y="52"/>
                  </a:lnTo>
                  <a:lnTo>
                    <a:pt x="875" y="68"/>
                  </a:lnTo>
                  <a:lnTo>
                    <a:pt x="868" y="82"/>
                  </a:lnTo>
                  <a:lnTo>
                    <a:pt x="857" y="93"/>
                  </a:lnTo>
                  <a:lnTo>
                    <a:pt x="843" y="101"/>
                  </a:lnTo>
                  <a:lnTo>
                    <a:pt x="825" y="103"/>
                  </a:lnTo>
                  <a:lnTo>
                    <a:pt x="52" y="103"/>
                  </a:lnTo>
                  <a:lnTo>
                    <a:pt x="35" y="101"/>
                  </a:lnTo>
                  <a:lnTo>
                    <a:pt x="21" y="93"/>
                  </a:lnTo>
                  <a:lnTo>
                    <a:pt x="10" y="82"/>
                  </a:lnTo>
                  <a:lnTo>
                    <a:pt x="3" y="68"/>
                  </a:lnTo>
                  <a:lnTo>
                    <a:pt x="0" y="52"/>
                  </a:lnTo>
                  <a:lnTo>
                    <a:pt x="3" y="36"/>
                  </a:lnTo>
                  <a:lnTo>
                    <a:pt x="10" y="21"/>
                  </a:lnTo>
                  <a:lnTo>
                    <a:pt x="21" y="10"/>
                  </a:lnTo>
                  <a:lnTo>
                    <a:pt x="35" y="3"/>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52" name="Freeform 353">
              <a:extLst>
                <a:ext uri="{FF2B5EF4-FFF2-40B4-BE49-F238E27FC236}">
                  <a16:creationId xmlns:a16="http://schemas.microsoft.com/office/drawing/2014/main" id="{51174DB4-D5D5-4381-AF0F-192FEA130D59}"/>
                </a:ext>
              </a:extLst>
            </p:cNvPr>
            <p:cNvSpPr>
              <a:spLocks/>
            </p:cNvSpPr>
            <p:nvPr/>
          </p:nvSpPr>
          <p:spPr bwMode="auto">
            <a:xfrm>
              <a:off x="7119" y="1536"/>
              <a:ext cx="148" cy="13"/>
            </a:xfrm>
            <a:custGeom>
              <a:avLst/>
              <a:gdLst>
                <a:gd name="T0" fmla="*/ 52 w 1187"/>
                <a:gd name="T1" fmla="*/ 0 h 103"/>
                <a:gd name="T2" fmla="*/ 1135 w 1187"/>
                <a:gd name="T3" fmla="*/ 0 h 103"/>
                <a:gd name="T4" fmla="*/ 1151 w 1187"/>
                <a:gd name="T5" fmla="*/ 3 h 103"/>
                <a:gd name="T6" fmla="*/ 1166 w 1187"/>
                <a:gd name="T7" fmla="*/ 10 h 103"/>
                <a:gd name="T8" fmla="*/ 1177 w 1187"/>
                <a:gd name="T9" fmla="*/ 21 h 103"/>
                <a:gd name="T10" fmla="*/ 1184 w 1187"/>
                <a:gd name="T11" fmla="*/ 35 h 103"/>
                <a:gd name="T12" fmla="*/ 1187 w 1187"/>
                <a:gd name="T13" fmla="*/ 51 h 103"/>
                <a:gd name="T14" fmla="*/ 1184 w 1187"/>
                <a:gd name="T15" fmla="*/ 68 h 103"/>
                <a:gd name="T16" fmla="*/ 1177 w 1187"/>
                <a:gd name="T17" fmla="*/ 82 h 103"/>
                <a:gd name="T18" fmla="*/ 1166 w 1187"/>
                <a:gd name="T19" fmla="*/ 93 h 103"/>
                <a:gd name="T20" fmla="*/ 1151 w 1187"/>
                <a:gd name="T21" fmla="*/ 100 h 103"/>
                <a:gd name="T22" fmla="*/ 1135 w 1187"/>
                <a:gd name="T23" fmla="*/ 103 h 103"/>
                <a:gd name="T24" fmla="*/ 52 w 1187"/>
                <a:gd name="T25" fmla="*/ 103 h 103"/>
                <a:gd name="T26" fmla="*/ 35 w 1187"/>
                <a:gd name="T27" fmla="*/ 100 h 103"/>
                <a:gd name="T28" fmla="*/ 21 w 1187"/>
                <a:gd name="T29" fmla="*/ 93 h 103"/>
                <a:gd name="T30" fmla="*/ 10 w 1187"/>
                <a:gd name="T31" fmla="*/ 82 h 103"/>
                <a:gd name="T32" fmla="*/ 2 w 1187"/>
                <a:gd name="T33" fmla="*/ 68 h 103"/>
                <a:gd name="T34" fmla="*/ 0 w 1187"/>
                <a:gd name="T35" fmla="*/ 51 h 103"/>
                <a:gd name="T36" fmla="*/ 2 w 1187"/>
                <a:gd name="T37" fmla="*/ 35 h 103"/>
                <a:gd name="T38" fmla="*/ 10 w 1187"/>
                <a:gd name="T39" fmla="*/ 21 h 103"/>
                <a:gd name="T40" fmla="*/ 21 w 1187"/>
                <a:gd name="T41" fmla="*/ 10 h 103"/>
                <a:gd name="T42" fmla="*/ 35 w 1187"/>
                <a:gd name="T43" fmla="*/ 3 h 103"/>
                <a:gd name="T44" fmla="*/ 52 w 1187"/>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7" h="103">
                  <a:moveTo>
                    <a:pt x="52" y="0"/>
                  </a:moveTo>
                  <a:lnTo>
                    <a:pt x="1135" y="0"/>
                  </a:lnTo>
                  <a:lnTo>
                    <a:pt x="1151" y="3"/>
                  </a:lnTo>
                  <a:lnTo>
                    <a:pt x="1166" y="10"/>
                  </a:lnTo>
                  <a:lnTo>
                    <a:pt x="1177" y="21"/>
                  </a:lnTo>
                  <a:lnTo>
                    <a:pt x="1184" y="35"/>
                  </a:lnTo>
                  <a:lnTo>
                    <a:pt x="1187" y="51"/>
                  </a:lnTo>
                  <a:lnTo>
                    <a:pt x="1184" y="68"/>
                  </a:lnTo>
                  <a:lnTo>
                    <a:pt x="1177" y="82"/>
                  </a:lnTo>
                  <a:lnTo>
                    <a:pt x="1166" y="93"/>
                  </a:lnTo>
                  <a:lnTo>
                    <a:pt x="1151" y="100"/>
                  </a:lnTo>
                  <a:lnTo>
                    <a:pt x="1135" y="103"/>
                  </a:lnTo>
                  <a:lnTo>
                    <a:pt x="52" y="103"/>
                  </a:lnTo>
                  <a:lnTo>
                    <a:pt x="35" y="100"/>
                  </a:lnTo>
                  <a:lnTo>
                    <a:pt x="21" y="93"/>
                  </a:lnTo>
                  <a:lnTo>
                    <a:pt x="10" y="82"/>
                  </a:lnTo>
                  <a:lnTo>
                    <a:pt x="2" y="68"/>
                  </a:lnTo>
                  <a:lnTo>
                    <a:pt x="0" y="51"/>
                  </a:lnTo>
                  <a:lnTo>
                    <a:pt x="2" y="35"/>
                  </a:lnTo>
                  <a:lnTo>
                    <a:pt x="10" y="21"/>
                  </a:lnTo>
                  <a:lnTo>
                    <a:pt x="21" y="10"/>
                  </a:lnTo>
                  <a:lnTo>
                    <a:pt x="35" y="3"/>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53" name="Freeform 354">
              <a:extLst>
                <a:ext uri="{FF2B5EF4-FFF2-40B4-BE49-F238E27FC236}">
                  <a16:creationId xmlns:a16="http://schemas.microsoft.com/office/drawing/2014/main" id="{794D4567-9465-4378-ADF3-1CDD0F333AF8}"/>
                </a:ext>
              </a:extLst>
            </p:cNvPr>
            <p:cNvSpPr>
              <a:spLocks/>
            </p:cNvSpPr>
            <p:nvPr/>
          </p:nvSpPr>
          <p:spPr bwMode="auto">
            <a:xfrm>
              <a:off x="7280" y="1536"/>
              <a:ext cx="58" cy="13"/>
            </a:xfrm>
            <a:custGeom>
              <a:avLst/>
              <a:gdLst>
                <a:gd name="T0" fmla="*/ 52 w 465"/>
                <a:gd name="T1" fmla="*/ 0 h 103"/>
                <a:gd name="T2" fmla="*/ 412 w 465"/>
                <a:gd name="T3" fmla="*/ 0 h 103"/>
                <a:gd name="T4" fmla="*/ 430 w 465"/>
                <a:gd name="T5" fmla="*/ 3 h 103"/>
                <a:gd name="T6" fmla="*/ 444 w 465"/>
                <a:gd name="T7" fmla="*/ 10 h 103"/>
                <a:gd name="T8" fmla="*/ 455 w 465"/>
                <a:gd name="T9" fmla="*/ 21 h 103"/>
                <a:gd name="T10" fmla="*/ 462 w 465"/>
                <a:gd name="T11" fmla="*/ 35 h 103"/>
                <a:gd name="T12" fmla="*/ 465 w 465"/>
                <a:gd name="T13" fmla="*/ 51 h 103"/>
                <a:gd name="T14" fmla="*/ 462 w 465"/>
                <a:gd name="T15" fmla="*/ 68 h 103"/>
                <a:gd name="T16" fmla="*/ 455 w 465"/>
                <a:gd name="T17" fmla="*/ 82 h 103"/>
                <a:gd name="T18" fmla="*/ 444 w 465"/>
                <a:gd name="T19" fmla="*/ 93 h 103"/>
                <a:gd name="T20" fmla="*/ 430 w 465"/>
                <a:gd name="T21" fmla="*/ 100 h 103"/>
                <a:gd name="T22" fmla="*/ 412 w 465"/>
                <a:gd name="T23" fmla="*/ 103 h 103"/>
                <a:gd name="T24" fmla="*/ 52 w 465"/>
                <a:gd name="T25" fmla="*/ 103 h 103"/>
                <a:gd name="T26" fmla="*/ 36 w 465"/>
                <a:gd name="T27" fmla="*/ 100 h 103"/>
                <a:gd name="T28" fmla="*/ 21 w 465"/>
                <a:gd name="T29" fmla="*/ 93 h 103"/>
                <a:gd name="T30" fmla="*/ 10 w 465"/>
                <a:gd name="T31" fmla="*/ 82 h 103"/>
                <a:gd name="T32" fmla="*/ 3 w 465"/>
                <a:gd name="T33" fmla="*/ 68 h 103"/>
                <a:gd name="T34" fmla="*/ 0 w 465"/>
                <a:gd name="T35" fmla="*/ 51 h 103"/>
                <a:gd name="T36" fmla="*/ 3 w 465"/>
                <a:gd name="T37" fmla="*/ 35 h 103"/>
                <a:gd name="T38" fmla="*/ 10 w 465"/>
                <a:gd name="T39" fmla="*/ 21 h 103"/>
                <a:gd name="T40" fmla="*/ 21 w 465"/>
                <a:gd name="T41" fmla="*/ 10 h 103"/>
                <a:gd name="T42" fmla="*/ 36 w 465"/>
                <a:gd name="T43" fmla="*/ 3 h 103"/>
                <a:gd name="T44" fmla="*/ 52 w 465"/>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5" h="103">
                  <a:moveTo>
                    <a:pt x="52" y="0"/>
                  </a:moveTo>
                  <a:lnTo>
                    <a:pt x="412" y="0"/>
                  </a:lnTo>
                  <a:lnTo>
                    <a:pt x="430" y="3"/>
                  </a:lnTo>
                  <a:lnTo>
                    <a:pt x="444" y="10"/>
                  </a:lnTo>
                  <a:lnTo>
                    <a:pt x="455" y="21"/>
                  </a:lnTo>
                  <a:lnTo>
                    <a:pt x="462" y="35"/>
                  </a:lnTo>
                  <a:lnTo>
                    <a:pt x="465" y="51"/>
                  </a:lnTo>
                  <a:lnTo>
                    <a:pt x="462" y="68"/>
                  </a:lnTo>
                  <a:lnTo>
                    <a:pt x="455" y="82"/>
                  </a:lnTo>
                  <a:lnTo>
                    <a:pt x="444" y="93"/>
                  </a:lnTo>
                  <a:lnTo>
                    <a:pt x="430" y="100"/>
                  </a:lnTo>
                  <a:lnTo>
                    <a:pt x="412" y="103"/>
                  </a:lnTo>
                  <a:lnTo>
                    <a:pt x="52" y="103"/>
                  </a:lnTo>
                  <a:lnTo>
                    <a:pt x="36" y="100"/>
                  </a:lnTo>
                  <a:lnTo>
                    <a:pt x="21" y="93"/>
                  </a:lnTo>
                  <a:lnTo>
                    <a:pt x="10" y="82"/>
                  </a:lnTo>
                  <a:lnTo>
                    <a:pt x="3" y="68"/>
                  </a:lnTo>
                  <a:lnTo>
                    <a:pt x="0" y="51"/>
                  </a:lnTo>
                  <a:lnTo>
                    <a:pt x="3" y="35"/>
                  </a:lnTo>
                  <a:lnTo>
                    <a:pt x="10" y="21"/>
                  </a:lnTo>
                  <a:lnTo>
                    <a:pt x="21" y="10"/>
                  </a:lnTo>
                  <a:lnTo>
                    <a:pt x="36" y="3"/>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54" name="Freeform 355">
              <a:extLst>
                <a:ext uri="{FF2B5EF4-FFF2-40B4-BE49-F238E27FC236}">
                  <a16:creationId xmlns:a16="http://schemas.microsoft.com/office/drawing/2014/main" id="{8795B693-D14B-489F-BA1A-9C1AEE901F68}"/>
                </a:ext>
              </a:extLst>
            </p:cNvPr>
            <p:cNvSpPr>
              <a:spLocks/>
            </p:cNvSpPr>
            <p:nvPr/>
          </p:nvSpPr>
          <p:spPr bwMode="auto">
            <a:xfrm>
              <a:off x="7428" y="1685"/>
              <a:ext cx="39" cy="48"/>
            </a:xfrm>
            <a:custGeom>
              <a:avLst/>
              <a:gdLst>
                <a:gd name="T0" fmla="*/ 0 w 310"/>
                <a:gd name="T1" fmla="*/ 0 h 388"/>
                <a:gd name="T2" fmla="*/ 310 w 310"/>
                <a:gd name="T3" fmla="*/ 0 h 388"/>
                <a:gd name="T4" fmla="*/ 310 w 310"/>
                <a:gd name="T5" fmla="*/ 0 h 388"/>
                <a:gd name="T6" fmla="*/ 205 w 310"/>
                <a:gd name="T7" fmla="*/ 352 h 388"/>
                <a:gd name="T8" fmla="*/ 198 w 310"/>
                <a:gd name="T9" fmla="*/ 366 h 388"/>
                <a:gd name="T10" fmla="*/ 187 w 310"/>
                <a:gd name="T11" fmla="*/ 377 h 388"/>
                <a:gd name="T12" fmla="*/ 175 w 310"/>
                <a:gd name="T13" fmla="*/ 384 h 388"/>
                <a:gd name="T14" fmla="*/ 161 w 310"/>
                <a:gd name="T15" fmla="*/ 388 h 388"/>
                <a:gd name="T16" fmla="*/ 147 w 310"/>
                <a:gd name="T17" fmla="*/ 388 h 388"/>
                <a:gd name="T18" fmla="*/ 134 w 310"/>
                <a:gd name="T19" fmla="*/ 384 h 388"/>
                <a:gd name="T20" fmla="*/ 122 w 310"/>
                <a:gd name="T21" fmla="*/ 377 h 388"/>
                <a:gd name="T22" fmla="*/ 112 w 310"/>
                <a:gd name="T23" fmla="*/ 366 h 388"/>
                <a:gd name="T24" fmla="*/ 105 w 310"/>
                <a:gd name="T25" fmla="*/ 352 h 388"/>
                <a:gd name="T26" fmla="*/ 0 w 310"/>
                <a:gd name="T27"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0" h="388">
                  <a:moveTo>
                    <a:pt x="0" y="0"/>
                  </a:moveTo>
                  <a:lnTo>
                    <a:pt x="310" y="0"/>
                  </a:lnTo>
                  <a:lnTo>
                    <a:pt x="310" y="0"/>
                  </a:lnTo>
                  <a:lnTo>
                    <a:pt x="205" y="352"/>
                  </a:lnTo>
                  <a:lnTo>
                    <a:pt x="198" y="366"/>
                  </a:lnTo>
                  <a:lnTo>
                    <a:pt x="187" y="377"/>
                  </a:lnTo>
                  <a:lnTo>
                    <a:pt x="175" y="384"/>
                  </a:lnTo>
                  <a:lnTo>
                    <a:pt x="161" y="388"/>
                  </a:lnTo>
                  <a:lnTo>
                    <a:pt x="147" y="388"/>
                  </a:lnTo>
                  <a:lnTo>
                    <a:pt x="134" y="384"/>
                  </a:lnTo>
                  <a:lnTo>
                    <a:pt x="122" y="377"/>
                  </a:lnTo>
                  <a:lnTo>
                    <a:pt x="112" y="366"/>
                  </a:lnTo>
                  <a:lnTo>
                    <a:pt x="105" y="352"/>
                  </a:lnTo>
                  <a:lnTo>
                    <a:pt x="0"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55" name="Freeform 356">
              <a:extLst>
                <a:ext uri="{FF2B5EF4-FFF2-40B4-BE49-F238E27FC236}">
                  <a16:creationId xmlns:a16="http://schemas.microsoft.com/office/drawing/2014/main" id="{569EB201-222A-4CFC-8723-6D2F4FB1BFE9}"/>
                </a:ext>
              </a:extLst>
            </p:cNvPr>
            <p:cNvSpPr>
              <a:spLocks/>
            </p:cNvSpPr>
            <p:nvPr/>
          </p:nvSpPr>
          <p:spPr bwMode="auto">
            <a:xfrm>
              <a:off x="7428" y="1446"/>
              <a:ext cx="39" cy="39"/>
            </a:xfrm>
            <a:custGeom>
              <a:avLst/>
              <a:gdLst>
                <a:gd name="T0" fmla="*/ 154 w 310"/>
                <a:gd name="T1" fmla="*/ 0 h 309"/>
                <a:gd name="T2" fmla="*/ 186 w 310"/>
                <a:gd name="T3" fmla="*/ 3 h 309"/>
                <a:gd name="T4" fmla="*/ 215 w 310"/>
                <a:gd name="T5" fmla="*/ 12 h 309"/>
                <a:gd name="T6" fmla="*/ 242 w 310"/>
                <a:gd name="T7" fmla="*/ 26 h 309"/>
                <a:gd name="T8" fmla="*/ 264 w 310"/>
                <a:gd name="T9" fmla="*/ 45 h 309"/>
                <a:gd name="T10" fmla="*/ 283 w 310"/>
                <a:gd name="T11" fmla="*/ 68 h 309"/>
                <a:gd name="T12" fmla="*/ 297 w 310"/>
                <a:gd name="T13" fmla="*/ 94 h 309"/>
                <a:gd name="T14" fmla="*/ 306 w 310"/>
                <a:gd name="T15" fmla="*/ 123 h 309"/>
                <a:gd name="T16" fmla="*/ 310 w 310"/>
                <a:gd name="T17" fmla="*/ 154 h 309"/>
                <a:gd name="T18" fmla="*/ 310 w 310"/>
                <a:gd name="T19" fmla="*/ 154 h 309"/>
                <a:gd name="T20" fmla="*/ 306 w 310"/>
                <a:gd name="T21" fmla="*/ 186 h 309"/>
                <a:gd name="T22" fmla="*/ 297 w 310"/>
                <a:gd name="T23" fmla="*/ 215 h 309"/>
                <a:gd name="T24" fmla="*/ 283 w 310"/>
                <a:gd name="T25" fmla="*/ 241 h 309"/>
                <a:gd name="T26" fmla="*/ 264 w 310"/>
                <a:gd name="T27" fmla="*/ 264 h 309"/>
                <a:gd name="T28" fmla="*/ 242 w 310"/>
                <a:gd name="T29" fmla="*/ 283 h 309"/>
                <a:gd name="T30" fmla="*/ 215 w 310"/>
                <a:gd name="T31" fmla="*/ 297 h 309"/>
                <a:gd name="T32" fmla="*/ 186 w 310"/>
                <a:gd name="T33" fmla="*/ 306 h 309"/>
                <a:gd name="T34" fmla="*/ 154 w 310"/>
                <a:gd name="T35" fmla="*/ 309 h 309"/>
                <a:gd name="T36" fmla="*/ 123 w 310"/>
                <a:gd name="T37" fmla="*/ 306 h 309"/>
                <a:gd name="T38" fmla="*/ 94 w 310"/>
                <a:gd name="T39" fmla="*/ 297 h 309"/>
                <a:gd name="T40" fmla="*/ 68 w 310"/>
                <a:gd name="T41" fmla="*/ 283 h 309"/>
                <a:gd name="T42" fmla="*/ 45 w 310"/>
                <a:gd name="T43" fmla="*/ 264 h 309"/>
                <a:gd name="T44" fmla="*/ 27 w 310"/>
                <a:gd name="T45" fmla="*/ 241 h 309"/>
                <a:gd name="T46" fmla="*/ 12 w 310"/>
                <a:gd name="T47" fmla="*/ 215 h 309"/>
                <a:gd name="T48" fmla="*/ 3 w 310"/>
                <a:gd name="T49" fmla="*/ 186 h 309"/>
                <a:gd name="T50" fmla="*/ 0 w 310"/>
                <a:gd name="T51" fmla="*/ 154 h 309"/>
                <a:gd name="T52" fmla="*/ 3 w 310"/>
                <a:gd name="T53" fmla="*/ 123 h 309"/>
                <a:gd name="T54" fmla="*/ 12 w 310"/>
                <a:gd name="T55" fmla="*/ 94 h 309"/>
                <a:gd name="T56" fmla="*/ 27 w 310"/>
                <a:gd name="T57" fmla="*/ 68 h 309"/>
                <a:gd name="T58" fmla="*/ 45 w 310"/>
                <a:gd name="T59" fmla="*/ 45 h 309"/>
                <a:gd name="T60" fmla="*/ 68 w 310"/>
                <a:gd name="T61" fmla="*/ 26 h 309"/>
                <a:gd name="T62" fmla="*/ 94 w 310"/>
                <a:gd name="T63" fmla="*/ 12 h 309"/>
                <a:gd name="T64" fmla="*/ 123 w 310"/>
                <a:gd name="T65" fmla="*/ 3 h 309"/>
                <a:gd name="T66" fmla="*/ 154 w 310"/>
                <a:gd name="T67"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309">
                  <a:moveTo>
                    <a:pt x="154" y="0"/>
                  </a:moveTo>
                  <a:lnTo>
                    <a:pt x="186" y="3"/>
                  </a:lnTo>
                  <a:lnTo>
                    <a:pt x="215" y="12"/>
                  </a:lnTo>
                  <a:lnTo>
                    <a:pt x="242" y="26"/>
                  </a:lnTo>
                  <a:lnTo>
                    <a:pt x="264" y="45"/>
                  </a:lnTo>
                  <a:lnTo>
                    <a:pt x="283" y="68"/>
                  </a:lnTo>
                  <a:lnTo>
                    <a:pt x="297" y="94"/>
                  </a:lnTo>
                  <a:lnTo>
                    <a:pt x="306" y="123"/>
                  </a:lnTo>
                  <a:lnTo>
                    <a:pt x="310" y="154"/>
                  </a:lnTo>
                  <a:lnTo>
                    <a:pt x="310" y="154"/>
                  </a:lnTo>
                  <a:lnTo>
                    <a:pt x="306" y="186"/>
                  </a:lnTo>
                  <a:lnTo>
                    <a:pt x="297" y="215"/>
                  </a:lnTo>
                  <a:lnTo>
                    <a:pt x="283" y="241"/>
                  </a:lnTo>
                  <a:lnTo>
                    <a:pt x="264" y="264"/>
                  </a:lnTo>
                  <a:lnTo>
                    <a:pt x="242" y="283"/>
                  </a:lnTo>
                  <a:lnTo>
                    <a:pt x="215" y="297"/>
                  </a:lnTo>
                  <a:lnTo>
                    <a:pt x="186" y="306"/>
                  </a:lnTo>
                  <a:lnTo>
                    <a:pt x="154" y="309"/>
                  </a:lnTo>
                  <a:lnTo>
                    <a:pt x="123" y="306"/>
                  </a:lnTo>
                  <a:lnTo>
                    <a:pt x="94" y="297"/>
                  </a:lnTo>
                  <a:lnTo>
                    <a:pt x="68" y="283"/>
                  </a:lnTo>
                  <a:lnTo>
                    <a:pt x="45" y="264"/>
                  </a:lnTo>
                  <a:lnTo>
                    <a:pt x="27" y="241"/>
                  </a:lnTo>
                  <a:lnTo>
                    <a:pt x="12" y="215"/>
                  </a:lnTo>
                  <a:lnTo>
                    <a:pt x="3" y="186"/>
                  </a:lnTo>
                  <a:lnTo>
                    <a:pt x="0" y="154"/>
                  </a:lnTo>
                  <a:lnTo>
                    <a:pt x="3" y="123"/>
                  </a:lnTo>
                  <a:lnTo>
                    <a:pt x="12" y="94"/>
                  </a:lnTo>
                  <a:lnTo>
                    <a:pt x="27" y="68"/>
                  </a:lnTo>
                  <a:lnTo>
                    <a:pt x="45" y="45"/>
                  </a:lnTo>
                  <a:lnTo>
                    <a:pt x="68" y="26"/>
                  </a:lnTo>
                  <a:lnTo>
                    <a:pt x="94" y="12"/>
                  </a:lnTo>
                  <a:lnTo>
                    <a:pt x="123" y="3"/>
                  </a:lnTo>
                  <a:lnTo>
                    <a:pt x="154"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56" name="Rectangle 357">
              <a:extLst>
                <a:ext uri="{FF2B5EF4-FFF2-40B4-BE49-F238E27FC236}">
                  <a16:creationId xmlns:a16="http://schemas.microsoft.com/office/drawing/2014/main" id="{FA8E2E0D-03A5-413B-B578-3DCB096F43CB}"/>
                </a:ext>
              </a:extLst>
            </p:cNvPr>
            <p:cNvSpPr>
              <a:spLocks noChangeArrowheads="1"/>
            </p:cNvSpPr>
            <p:nvPr/>
          </p:nvSpPr>
          <p:spPr bwMode="auto">
            <a:xfrm>
              <a:off x="7428" y="1465"/>
              <a:ext cx="39" cy="220"/>
            </a:xfrm>
            <a:prstGeom prst="rect">
              <a:avLst/>
            </a:prstGeom>
            <a:solidFill>
              <a:srgbClr val="FFD200"/>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57" name="Rectangle 358">
              <a:extLst>
                <a:ext uri="{FF2B5EF4-FFF2-40B4-BE49-F238E27FC236}">
                  <a16:creationId xmlns:a16="http://schemas.microsoft.com/office/drawing/2014/main" id="{2BA4AFE6-AE4E-4603-95A9-C61EB2ADD734}"/>
                </a:ext>
              </a:extLst>
            </p:cNvPr>
            <p:cNvSpPr>
              <a:spLocks noChangeArrowheads="1"/>
            </p:cNvSpPr>
            <p:nvPr/>
          </p:nvSpPr>
          <p:spPr bwMode="auto">
            <a:xfrm>
              <a:off x="7428" y="1465"/>
              <a:ext cx="20" cy="220"/>
            </a:xfrm>
            <a:prstGeom prst="rect">
              <a:avLst/>
            </a:prstGeom>
            <a:solidFill>
              <a:srgbClr val="FF9600"/>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58" name="Freeform 359">
              <a:extLst>
                <a:ext uri="{FF2B5EF4-FFF2-40B4-BE49-F238E27FC236}">
                  <a16:creationId xmlns:a16="http://schemas.microsoft.com/office/drawing/2014/main" id="{51F2DD05-33E6-452F-AB21-B96028E98828}"/>
                </a:ext>
              </a:extLst>
            </p:cNvPr>
            <p:cNvSpPr>
              <a:spLocks/>
            </p:cNvSpPr>
            <p:nvPr/>
          </p:nvSpPr>
          <p:spPr bwMode="auto">
            <a:xfrm>
              <a:off x="7436" y="1710"/>
              <a:ext cx="23" cy="23"/>
            </a:xfrm>
            <a:custGeom>
              <a:avLst/>
              <a:gdLst>
                <a:gd name="T0" fmla="*/ 0 w 186"/>
                <a:gd name="T1" fmla="*/ 0 h 182"/>
                <a:gd name="T2" fmla="*/ 186 w 186"/>
                <a:gd name="T3" fmla="*/ 0 h 182"/>
                <a:gd name="T4" fmla="*/ 143 w 186"/>
                <a:gd name="T5" fmla="*/ 146 h 182"/>
                <a:gd name="T6" fmla="*/ 136 w 186"/>
                <a:gd name="T7" fmla="*/ 160 h 182"/>
                <a:gd name="T8" fmla="*/ 125 w 186"/>
                <a:gd name="T9" fmla="*/ 171 h 182"/>
                <a:gd name="T10" fmla="*/ 113 w 186"/>
                <a:gd name="T11" fmla="*/ 178 h 182"/>
                <a:gd name="T12" fmla="*/ 99 w 186"/>
                <a:gd name="T13" fmla="*/ 182 h 182"/>
                <a:gd name="T14" fmla="*/ 85 w 186"/>
                <a:gd name="T15" fmla="*/ 182 h 182"/>
                <a:gd name="T16" fmla="*/ 72 w 186"/>
                <a:gd name="T17" fmla="*/ 178 h 182"/>
                <a:gd name="T18" fmla="*/ 60 w 186"/>
                <a:gd name="T19" fmla="*/ 171 h 182"/>
                <a:gd name="T20" fmla="*/ 50 w 186"/>
                <a:gd name="T21" fmla="*/ 160 h 182"/>
                <a:gd name="T22" fmla="*/ 43 w 186"/>
                <a:gd name="T23" fmla="*/ 146 h 182"/>
                <a:gd name="T24" fmla="*/ 0 w 186"/>
                <a:gd name="T25"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6" h="182">
                  <a:moveTo>
                    <a:pt x="0" y="0"/>
                  </a:moveTo>
                  <a:lnTo>
                    <a:pt x="186" y="0"/>
                  </a:lnTo>
                  <a:lnTo>
                    <a:pt x="143" y="146"/>
                  </a:lnTo>
                  <a:lnTo>
                    <a:pt x="136" y="160"/>
                  </a:lnTo>
                  <a:lnTo>
                    <a:pt x="125" y="171"/>
                  </a:lnTo>
                  <a:lnTo>
                    <a:pt x="113" y="178"/>
                  </a:lnTo>
                  <a:lnTo>
                    <a:pt x="99" y="182"/>
                  </a:lnTo>
                  <a:lnTo>
                    <a:pt x="85" y="182"/>
                  </a:lnTo>
                  <a:lnTo>
                    <a:pt x="72" y="178"/>
                  </a:lnTo>
                  <a:lnTo>
                    <a:pt x="60" y="171"/>
                  </a:lnTo>
                  <a:lnTo>
                    <a:pt x="50" y="160"/>
                  </a:lnTo>
                  <a:lnTo>
                    <a:pt x="43" y="146"/>
                  </a:lnTo>
                  <a:lnTo>
                    <a:pt x="0"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559" name="Group 362">
            <a:extLst>
              <a:ext uri="{FF2B5EF4-FFF2-40B4-BE49-F238E27FC236}">
                <a16:creationId xmlns:a16="http://schemas.microsoft.com/office/drawing/2014/main" id="{0DAEFC49-28B0-4281-BE59-D684CA812946}"/>
              </a:ext>
            </a:extLst>
          </p:cNvPr>
          <p:cNvGrpSpPr>
            <a:grpSpLocks noChangeAspect="1"/>
          </p:cNvGrpSpPr>
          <p:nvPr/>
        </p:nvGrpSpPr>
        <p:grpSpPr bwMode="auto">
          <a:xfrm>
            <a:off x="345524" y="3538422"/>
            <a:ext cx="484013" cy="484013"/>
            <a:chOff x="231" y="2065"/>
            <a:chExt cx="413" cy="413"/>
          </a:xfrm>
        </p:grpSpPr>
        <p:sp>
          <p:nvSpPr>
            <p:cNvPr id="560" name="Freeform 364">
              <a:extLst>
                <a:ext uri="{FF2B5EF4-FFF2-40B4-BE49-F238E27FC236}">
                  <a16:creationId xmlns:a16="http://schemas.microsoft.com/office/drawing/2014/main" id="{A73137F2-8775-4CEB-84EF-334DA0DF4637}"/>
                </a:ext>
              </a:extLst>
            </p:cNvPr>
            <p:cNvSpPr>
              <a:spLocks/>
            </p:cNvSpPr>
            <p:nvPr/>
          </p:nvSpPr>
          <p:spPr bwMode="auto">
            <a:xfrm>
              <a:off x="431" y="2272"/>
              <a:ext cx="13" cy="155"/>
            </a:xfrm>
            <a:custGeom>
              <a:avLst/>
              <a:gdLst>
                <a:gd name="T0" fmla="*/ 51 w 104"/>
                <a:gd name="T1" fmla="*/ 0 h 1238"/>
                <a:gd name="T2" fmla="*/ 69 w 104"/>
                <a:gd name="T3" fmla="*/ 3 h 1238"/>
                <a:gd name="T4" fmla="*/ 83 w 104"/>
                <a:gd name="T5" fmla="*/ 11 h 1238"/>
                <a:gd name="T6" fmla="*/ 94 w 104"/>
                <a:gd name="T7" fmla="*/ 22 h 1238"/>
                <a:gd name="T8" fmla="*/ 101 w 104"/>
                <a:gd name="T9" fmla="*/ 36 h 1238"/>
                <a:gd name="T10" fmla="*/ 104 w 104"/>
                <a:gd name="T11" fmla="*/ 52 h 1238"/>
                <a:gd name="T12" fmla="*/ 104 w 104"/>
                <a:gd name="T13" fmla="*/ 1186 h 1238"/>
                <a:gd name="T14" fmla="*/ 101 w 104"/>
                <a:gd name="T15" fmla="*/ 1203 h 1238"/>
                <a:gd name="T16" fmla="*/ 94 w 104"/>
                <a:gd name="T17" fmla="*/ 1217 h 1238"/>
                <a:gd name="T18" fmla="*/ 83 w 104"/>
                <a:gd name="T19" fmla="*/ 1228 h 1238"/>
                <a:gd name="T20" fmla="*/ 69 w 104"/>
                <a:gd name="T21" fmla="*/ 1235 h 1238"/>
                <a:gd name="T22" fmla="*/ 51 w 104"/>
                <a:gd name="T23" fmla="*/ 1238 h 1238"/>
                <a:gd name="T24" fmla="*/ 35 w 104"/>
                <a:gd name="T25" fmla="*/ 1235 h 1238"/>
                <a:gd name="T26" fmla="*/ 21 w 104"/>
                <a:gd name="T27" fmla="*/ 1228 h 1238"/>
                <a:gd name="T28" fmla="*/ 10 w 104"/>
                <a:gd name="T29" fmla="*/ 1217 h 1238"/>
                <a:gd name="T30" fmla="*/ 3 w 104"/>
                <a:gd name="T31" fmla="*/ 1203 h 1238"/>
                <a:gd name="T32" fmla="*/ 0 w 104"/>
                <a:gd name="T33" fmla="*/ 1186 h 1238"/>
                <a:gd name="T34" fmla="*/ 0 w 104"/>
                <a:gd name="T35" fmla="*/ 52 h 1238"/>
                <a:gd name="T36" fmla="*/ 3 w 104"/>
                <a:gd name="T37" fmla="*/ 36 h 1238"/>
                <a:gd name="T38" fmla="*/ 10 w 104"/>
                <a:gd name="T39" fmla="*/ 22 h 1238"/>
                <a:gd name="T40" fmla="*/ 21 w 104"/>
                <a:gd name="T41" fmla="*/ 11 h 1238"/>
                <a:gd name="T42" fmla="*/ 35 w 104"/>
                <a:gd name="T43" fmla="*/ 3 h 1238"/>
                <a:gd name="T44" fmla="*/ 51 w 104"/>
                <a:gd name="T45" fmla="*/ 0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238">
                  <a:moveTo>
                    <a:pt x="51" y="0"/>
                  </a:moveTo>
                  <a:lnTo>
                    <a:pt x="69" y="3"/>
                  </a:lnTo>
                  <a:lnTo>
                    <a:pt x="83" y="11"/>
                  </a:lnTo>
                  <a:lnTo>
                    <a:pt x="94" y="22"/>
                  </a:lnTo>
                  <a:lnTo>
                    <a:pt x="101" y="36"/>
                  </a:lnTo>
                  <a:lnTo>
                    <a:pt x="104" y="52"/>
                  </a:lnTo>
                  <a:lnTo>
                    <a:pt x="104" y="1186"/>
                  </a:lnTo>
                  <a:lnTo>
                    <a:pt x="101" y="1203"/>
                  </a:lnTo>
                  <a:lnTo>
                    <a:pt x="94" y="1217"/>
                  </a:lnTo>
                  <a:lnTo>
                    <a:pt x="83" y="1228"/>
                  </a:lnTo>
                  <a:lnTo>
                    <a:pt x="69" y="1235"/>
                  </a:lnTo>
                  <a:lnTo>
                    <a:pt x="51" y="1238"/>
                  </a:lnTo>
                  <a:lnTo>
                    <a:pt x="35" y="1235"/>
                  </a:lnTo>
                  <a:lnTo>
                    <a:pt x="21" y="1228"/>
                  </a:lnTo>
                  <a:lnTo>
                    <a:pt x="10" y="1217"/>
                  </a:lnTo>
                  <a:lnTo>
                    <a:pt x="3" y="1203"/>
                  </a:lnTo>
                  <a:lnTo>
                    <a:pt x="0" y="1186"/>
                  </a:lnTo>
                  <a:lnTo>
                    <a:pt x="0" y="52"/>
                  </a:lnTo>
                  <a:lnTo>
                    <a:pt x="3" y="36"/>
                  </a:lnTo>
                  <a:lnTo>
                    <a:pt x="10" y="22"/>
                  </a:lnTo>
                  <a:lnTo>
                    <a:pt x="21" y="11"/>
                  </a:lnTo>
                  <a:lnTo>
                    <a:pt x="35" y="3"/>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61" name="Freeform 365">
              <a:extLst>
                <a:ext uri="{FF2B5EF4-FFF2-40B4-BE49-F238E27FC236}">
                  <a16:creationId xmlns:a16="http://schemas.microsoft.com/office/drawing/2014/main" id="{93279E86-5D9E-4558-8A52-7AC33298D4F9}"/>
                </a:ext>
              </a:extLst>
            </p:cNvPr>
            <p:cNvSpPr>
              <a:spLocks/>
            </p:cNvSpPr>
            <p:nvPr/>
          </p:nvSpPr>
          <p:spPr bwMode="auto">
            <a:xfrm>
              <a:off x="360" y="2414"/>
              <a:ext cx="155" cy="64"/>
            </a:xfrm>
            <a:custGeom>
              <a:avLst/>
              <a:gdLst>
                <a:gd name="T0" fmla="*/ 155 w 1238"/>
                <a:gd name="T1" fmla="*/ 0 h 516"/>
                <a:gd name="T2" fmla="*/ 1083 w 1238"/>
                <a:gd name="T3" fmla="*/ 0 h 516"/>
                <a:gd name="T4" fmla="*/ 1114 w 1238"/>
                <a:gd name="T5" fmla="*/ 3 h 516"/>
                <a:gd name="T6" fmla="*/ 1144 w 1238"/>
                <a:gd name="T7" fmla="*/ 12 h 516"/>
                <a:gd name="T8" fmla="*/ 1170 w 1238"/>
                <a:gd name="T9" fmla="*/ 26 h 516"/>
                <a:gd name="T10" fmla="*/ 1193 w 1238"/>
                <a:gd name="T11" fmla="*/ 45 h 516"/>
                <a:gd name="T12" fmla="*/ 1212 w 1238"/>
                <a:gd name="T13" fmla="*/ 68 h 516"/>
                <a:gd name="T14" fmla="*/ 1226 w 1238"/>
                <a:gd name="T15" fmla="*/ 94 h 516"/>
                <a:gd name="T16" fmla="*/ 1235 w 1238"/>
                <a:gd name="T17" fmla="*/ 123 h 516"/>
                <a:gd name="T18" fmla="*/ 1238 w 1238"/>
                <a:gd name="T19" fmla="*/ 155 h 516"/>
                <a:gd name="T20" fmla="*/ 1238 w 1238"/>
                <a:gd name="T21" fmla="*/ 361 h 516"/>
                <a:gd name="T22" fmla="*/ 1235 w 1238"/>
                <a:gd name="T23" fmla="*/ 392 h 516"/>
                <a:gd name="T24" fmla="*/ 1226 w 1238"/>
                <a:gd name="T25" fmla="*/ 422 h 516"/>
                <a:gd name="T26" fmla="*/ 1212 w 1238"/>
                <a:gd name="T27" fmla="*/ 448 h 516"/>
                <a:gd name="T28" fmla="*/ 1193 w 1238"/>
                <a:gd name="T29" fmla="*/ 471 h 516"/>
                <a:gd name="T30" fmla="*/ 1170 w 1238"/>
                <a:gd name="T31" fmla="*/ 490 h 516"/>
                <a:gd name="T32" fmla="*/ 1144 w 1238"/>
                <a:gd name="T33" fmla="*/ 504 h 516"/>
                <a:gd name="T34" fmla="*/ 1114 w 1238"/>
                <a:gd name="T35" fmla="*/ 513 h 516"/>
                <a:gd name="T36" fmla="*/ 1083 w 1238"/>
                <a:gd name="T37" fmla="*/ 516 h 516"/>
                <a:gd name="T38" fmla="*/ 155 w 1238"/>
                <a:gd name="T39" fmla="*/ 516 h 516"/>
                <a:gd name="T40" fmla="*/ 124 w 1238"/>
                <a:gd name="T41" fmla="*/ 513 h 516"/>
                <a:gd name="T42" fmla="*/ 94 w 1238"/>
                <a:gd name="T43" fmla="*/ 504 h 516"/>
                <a:gd name="T44" fmla="*/ 68 w 1238"/>
                <a:gd name="T45" fmla="*/ 490 h 516"/>
                <a:gd name="T46" fmla="*/ 45 w 1238"/>
                <a:gd name="T47" fmla="*/ 471 h 516"/>
                <a:gd name="T48" fmla="*/ 26 w 1238"/>
                <a:gd name="T49" fmla="*/ 448 h 516"/>
                <a:gd name="T50" fmla="*/ 12 w 1238"/>
                <a:gd name="T51" fmla="*/ 422 h 516"/>
                <a:gd name="T52" fmla="*/ 3 w 1238"/>
                <a:gd name="T53" fmla="*/ 392 h 516"/>
                <a:gd name="T54" fmla="*/ 0 w 1238"/>
                <a:gd name="T55" fmla="*/ 361 h 516"/>
                <a:gd name="T56" fmla="*/ 0 w 1238"/>
                <a:gd name="T57" fmla="*/ 155 h 516"/>
                <a:gd name="T58" fmla="*/ 3 w 1238"/>
                <a:gd name="T59" fmla="*/ 123 h 516"/>
                <a:gd name="T60" fmla="*/ 12 w 1238"/>
                <a:gd name="T61" fmla="*/ 94 h 516"/>
                <a:gd name="T62" fmla="*/ 26 w 1238"/>
                <a:gd name="T63" fmla="*/ 68 h 516"/>
                <a:gd name="T64" fmla="*/ 45 w 1238"/>
                <a:gd name="T65" fmla="*/ 45 h 516"/>
                <a:gd name="T66" fmla="*/ 68 w 1238"/>
                <a:gd name="T67" fmla="*/ 26 h 516"/>
                <a:gd name="T68" fmla="*/ 94 w 1238"/>
                <a:gd name="T69" fmla="*/ 12 h 516"/>
                <a:gd name="T70" fmla="*/ 124 w 1238"/>
                <a:gd name="T71" fmla="*/ 3 h 516"/>
                <a:gd name="T72" fmla="*/ 155 w 1238"/>
                <a:gd name="T73"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8" h="516">
                  <a:moveTo>
                    <a:pt x="155" y="0"/>
                  </a:moveTo>
                  <a:lnTo>
                    <a:pt x="1083" y="0"/>
                  </a:lnTo>
                  <a:lnTo>
                    <a:pt x="1114" y="3"/>
                  </a:lnTo>
                  <a:lnTo>
                    <a:pt x="1144" y="12"/>
                  </a:lnTo>
                  <a:lnTo>
                    <a:pt x="1170" y="26"/>
                  </a:lnTo>
                  <a:lnTo>
                    <a:pt x="1193" y="45"/>
                  </a:lnTo>
                  <a:lnTo>
                    <a:pt x="1212" y="68"/>
                  </a:lnTo>
                  <a:lnTo>
                    <a:pt x="1226" y="94"/>
                  </a:lnTo>
                  <a:lnTo>
                    <a:pt x="1235" y="123"/>
                  </a:lnTo>
                  <a:lnTo>
                    <a:pt x="1238" y="155"/>
                  </a:lnTo>
                  <a:lnTo>
                    <a:pt x="1238" y="361"/>
                  </a:lnTo>
                  <a:lnTo>
                    <a:pt x="1235" y="392"/>
                  </a:lnTo>
                  <a:lnTo>
                    <a:pt x="1226" y="422"/>
                  </a:lnTo>
                  <a:lnTo>
                    <a:pt x="1212" y="448"/>
                  </a:lnTo>
                  <a:lnTo>
                    <a:pt x="1193" y="471"/>
                  </a:lnTo>
                  <a:lnTo>
                    <a:pt x="1170" y="490"/>
                  </a:lnTo>
                  <a:lnTo>
                    <a:pt x="1144" y="504"/>
                  </a:lnTo>
                  <a:lnTo>
                    <a:pt x="1114" y="513"/>
                  </a:lnTo>
                  <a:lnTo>
                    <a:pt x="1083" y="516"/>
                  </a:lnTo>
                  <a:lnTo>
                    <a:pt x="155" y="516"/>
                  </a:lnTo>
                  <a:lnTo>
                    <a:pt x="124" y="513"/>
                  </a:lnTo>
                  <a:lnTo>
                    <a:pt x="94" y="504"/>
                  </a:lnTo>
                  <a:lnTo>
                    <a:pt x="68" y="490"/>
                  </a:lnTo>
                  <a:lnTo>
                    <a:pt x="45" y="471"/>
                  </a:lnTo>
                  <a:lnTo>
                    <a:pt x="26" y="448"/>
                  </a:lnTo>
                  <a:lnTo>
                    <a:pt x="12" y="422"/>
                  </a:lnTo>
                  <a:lnTo>
                    <a:pt x="3" y="392"/>
                  </a:lnTo>
                  <a:lnTo>
                    <a:pt x="0" y="361"/>
                  </a:lnTo>
                  <a:lnTo>
                    <a:pt x="0" y="155"/>
                  </a:lnTo>
                  <a:lnTo>
                    <a:pt x="3" y="123"/>
                  </a:lnTo>
                  <a:lnTo>
                    <a:pt x="12" y="94"/>
                  </a:lnTo>
                  <a:lnTo>
                    <a:pt x="26" y="68"/>
                  </a:lnTo>
                  <a:lnTo>
                    <a:pt x="45" y="45"/>
                  </a:lnTo>
                  <a:lnTo>
                    <a:pt x="68" y="26"/>
                  </a:lnTo>
                  <a:lnTo>
                    <a:pt x="94" y="12"/>
                  </a:lnTo>
                  <a:lnTo>
                    <a:pt x="124" y="3"/>
                  </a:lnTo>
                  <a:lnTo>
                    <a:pt x="155"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62" name="Freeform 366">
              <a:extLst>
                <a:ext uri="{FF2B5EF4-FFF2-40B4-BE49-F238E27FC236}">
                  <a16:creationId xmlns:a16="http://schemas.microsoft.com/office/drawing/2014/main" id="{135A2F55-CDE0-407D-89D6-99911515644B}"/>
                </a:ext>
              </a:extLst>
            </p:cNvPr>
            <p:cNvSpPr>
              <a:spLocks/>
            </p:cNvSpPr>
            <p:nvPr/>
          </p:nvSpPr>
          <p:spPr bwMode="auto">
            <a:xfrm>
              <a:off x="324" y="2272"/>
              <a:ext cx="94" cy="94"/>
            </a:xfrm>
            <a:custGeom>
              <a:avLst/>
              <a:gdLst>
                <a:gd name="T0" fmla="*/ 693 w 752"/>
                <a:gd name="T1" fmla="*/ 0 h 752"/>
                <a:gd name="T2" fmla="*/ 709 w 752"/>
                <a:gd name="T3" fmla="*/ 0 h 752"/>
                <a:gd name="T4" fmla="*/ 724 w 752"/>
                <a:gd name="T5" fmla="*/ 6 h 752"/>
                <a:gd name="T6" fmla="*/ 737 w 752"/>
                <a:gd name="T7" fmla="*/ 16 h 752"/>
                <a:gd name="T8" fmla="*/ 747 w 752"/>
                <a:gd name="T9" fmla="*/ 29 h 752"/>
                <a:gd name="T10" fmla="*/ 752 w 752"/>
                <a:gd name="T11" fmla="*/ 44 h 752"/>
                <a:gd name="T12" fmla="*/ 752 w 752"/>
                <a:gd name="T13" fmla="*/ 60 h 752"/>
                <a:gd name="T14" fmla="*/ 747 w 752"/>
                <a:gd name="T15" fmla="*/ 75 h 752"/>
                <a:gd name="T16" fmla="*/ 737 w 752"/>
                <a:gd name="T17" fmla="*/ 88 h 752"/>
                <a:gd name="T18" fmla="*/ 87 w 752"/>
                <a:gd name="T19" fmla="*/ 737 h 752"/>
                <a:gd name="T20" fmla="*/ 76 w 752"/>
                <a:gd name="T21" fmla="*/ 745 h 752"/>
                <a:gd name="T22" fmla="*/ 64 w 752"/>
                <a:gd name="T23" fmla="*/ 750 h 752"/>
                <a:gd name="T24" fmla="*/ 51 w 752"/>
                <a:gd name="T25" fmla="*/ 752 h 752"/>
                <a:gd name="T26" fmla="*/ 38 w 752"/>
                <a:gd name="T27" fmla="*/ 750 h 752"/>
                <a:gd name="T28" fmla="*/ 26 w 752"/>
                <a:gd name="T29" fmla="*/ 745 h 752"/>
                <a:gd name="T30" fmla="*/ 15 w 752"/>
                <a:gd name="T31" fmla="*/ 737 h 752"/>
                <a:gd name="T32" fmla="*/ 5 w 752"/>
                <a:gd name="T33" fmla="*/ 724 h 752"/>
                <a:gd name="T34" fmla="*/ 0 w 752"/>
                <a:gd name="T35" fmla="*/ 709 h 752"/>
                <a:gd name="T36" fmla="*/ 0 w 752"/>
                <a:gd name="T37" fmla="*/ 693 h 752"/>
                <a:gd name="T38" fmla="*/ 5 w 752"/>
                <a:gd name="T39" fmla="*/ 678 h 752"/>
                <a:gd name="T40" fmla="*/ 15 w 752"/>
                <a:gd name="T41" fmla="*/ 664 h 752"/>
                <a:gd name="T42" fmla="*/ 665 w 752"/>
                <a:gd name="T43" fmla="*/ 16 h 752"/>
                <a:gd name="T44" fmla="*/ 678 w 752"/>
                <a:gd name="T45" fmla="*/ 6 h 752"/>
                <a:gd name="T46" fmla="*/ 693 w 752"/>
                <a:gd name="T47"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2" h="752">
                  <a:moveTo>
                    <a:pt x="693" y="0"/>
                  </a:moveTo>
                  <a:lnTo>
                    <a:pt x="709" y="0"/>
                  </a:lnTo>
                  <a:lnTo>
                    <a:pt x="724" y="6"/>
                  </a:lnTo>
                  <a:lnTo>
                    <a:pt x="737" y="16"/>
                  </a:lnTo>
                  <a:lnTo>
                    <a:pt x="747" y="29"/>
                  </a:lnTo>
                  <a:lnTo>
                    <a:pt x="752" y="44"/>
                  </a:lnTo>
                  <a:lnTo>
                    <a:pt x="752" y="60"/>
                  </a:lnTo>
                  <a:lnTo>
                    <a:pt x="747" y="75"/>
                  </a:lnTo>
                  <a:lnTo>
                    <a:pt x="737" y="88"/>
                  </a:lnTo>
                  <a:lnTo>
                    <a:pt x="87" y="737"/>
                  </a:lnTo>
                  <a:lnTo>
                    <a:pt x="76" y="745"/>
                  </a:lnTo>
                  <a:lnTo>
                    <a:pt x="64" y="750"/>
                  </a:lnTo>
                  <a:lnTo>
                    <a:pt x="51" y="752"/>
                  </a:lnTo>
                  <a:lnTo>
                    <a:pt x="38" y="750"/>
                  </a:lnTo>
                  <a:lnTo>
                    <a:pt x="26" y="745"/>
                  </a:lnTo>
                  <a:lnTo>
                    <a:pt x="15" y="737"/>
                  </a:lnTo>
                  <a:lnTo>
                    <a:pt x="5" y="724"/>
                  </a:lnTo>
                  <a:lnTo>
                    <a:pt x="0" y="709"/>
                  </a:lnTo>
                  <a:lnTo>
                    <a:pt x="0" y="693"/>
                  </a:lnTo>
                  <a:lnTo>
                    <a:pt x="5" y="678"/>
                  </a:lnTo>
                  <a:lnTo>
                    <a:pt x="15" y="664"/>
                  </a:lnTo>
                  <a:lnTo>
                    <a:pt x="665" y="16"/>
                  </a:lnTo>
                  <a:lnTo>
                    <a:pt x="678" y="6"/>
                  </a:lnTo>
                  <a:lnTo>
                    <a:pt x="693"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63" name="Freeform 367">
              <a:extLst>
                <a:ext uri="{FF2B5EF4-FFF2-40B4-BE49-F238E27FC236}">
                  <a16:creationId xmlns:a16="http://schemas.microsoft.com/office/drawing/2014/main" id="{81322951-BC16-4E90-AC07-0827F66F5662}"/>
                </a:ext>
              </a:extLst>
            </p:cNvPr>
            <p:cNvSpPr>
              <a:spLocks/>
            </p:cNvSpPr>
            <p:nvPr/>
          </p:nvSpPr>
          <p:spPr bwMode="auto">
            <a:xfrm>
              <a:off x="463" y="2278"/>
              <a:ext cx="88" cy="88"/>
            </a:xfrm>
            <a:custGeom>
              <a:avLst/>
              <a:gdLst>
                <a:gd name="T0" fmla="*/ 42 w 699"/>
                <a:gd name="T1" fmla="*/ 0 h 699"/>
                <a:gd name="T2" fmla="*/ 59 w 699"/>
                <a:gd name="T3" fmla="*/ 0 h 699"/>
                <a:gd name="T4" fmla="*/ 74 w 699"/>
                <a:gd name="T5" fmla="*/ 4 h 699"/>
                <a:gd name="T6" fmla="*/ 88 w 699"/>
                <a:gd name="T7" fmla="*/ 14 h 699"/>
                <a:gd name="T8" fmla="*/ 685 w 699"/>
                <a:gd name="T9" fmla="*/ 611 h 699"/>
                <a:gd name="T10" fmla="*/ 695 w 699"/>
                <a:gd name="T11" fmla="*/ 625 h 699"/>
                <a:gd name="T12" fmla="*/ 699 w 699"/>
                <a:gd name="T13" fmla="*/ 640 h 699"/>
                <a:gd name="T14" fmla="*/ 699 w 699"/>
                <a:gd name="T15" fmla="*/ 656 h 699"/>
                <a:gd name="T16" fmla="*/ 695 w 699"/>
                <a:gd name="T17" fmla="*/ 671 h 699"/>
                <a:gd name="T18" fmla="*/ 685 w 699"/>
                <a:gd name="T19" fmla="*/ 684 h 699"/>
                <a:gd name="T20" fmla="*/ 674 w 699"/>
                <a:gd name="T21" fmla="*/ 692 h 699"/>
                <a:gd name="T22" fmla="*/ 662 w 699"/>
                <a:gd name="T23" fmla="*/ 697 h 699"/>
                <a:gd name="T24" fmla="*/ 649 w 699"/>
                <a:gd name="T25" fmla="*/ 699 h 699"/>
                <a:gd name="T26" fmla="*/ 636 w 699"/>
                <a:gd name="T27" fmla="*/ 697 h 699"/>
                <a:gd name="T28" fmla="*/ 623 w 699"/>
                <a:gd name="T29" fmla="*/ 692 h 699"/>
                <a:gd name="T30" fmla="*/ 612 w 699"/>
                <a:gd name="T31" fmla="*/ 684 h 699"/>
                <a:gd name="T32" fmla="*/ 14 w 699"/>
                <a:gd name="T33" fmla="*/ 87 h 699"/>
                <a:gd name="T34" fmla="*/ 4 w 699"/>
                <a:gd name="T35" fmla="*/ 73 h 699"/>
                <a:gd name="T36" fmla="*/ 0 w 699"/>
                <a:gd name="T37" fmla="*/ 58 h 699"/>
                <a:gd name="T38" fmla="*/ 0 w 699"/>
                <a:gd name="T39" fmla="*/ 42 h 699"/>
                <a:gd name="T40" fmla="*/ 4 w 699"/>
                <a:gd name="T41" fmla="*/ 27 h 699"/>
                <a:gd name="T42" fmla="*/ 14 w 699"/>
                <a:gd name="T43" fmla="*/ 14 h 699"/>
                <a:gd name="T44" fmla="*/ 27 w 699"/>
                <a:gd name="T45" fmla="*/ 4 h 699"/>
                <a:gd name="T46" fmla="*/ 42 w 699"/>
                <a:gd name="T47"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9" h="699">
                  <a:moveTo>
                    <a:pt x="42" y="0"/>
                  </a:moveTo>
                  <a:lnTo>
                    <a:pt x="59" y="0"/>
                  </a:lnTo>
                  <a:lnTo>
                    <a:pt x="74" y="4"/>
                  </a:lnTo>
                  <a:lnTo>
                    <a:pt x="88" y="14"/>
                  </a:lnTo>
                  <a:lnTo>
                    <a:pt x="685" y="611"/>
                  </a:lnTo>
                  <a:lnTo>
                    <a:pt x="695" y="625"/>
                  </a:lnTo>
                  <a:lnTo>
                    <a:pt x="699" y="640"/>
                  </a:lnTo>
                  <a:lnTo>
                    <a:pt x="699" y="656"/>
                  </a:lnTo>
                  <a:lnTo>
                    <a:pt x="695" y="671"/>
                  </a:lnTo>
                  <a:lnTo>
                    <a:pt x="685" y="684"/>
                  </a:lnTo>
                  <a:lnTo>
                    <a:pt x="674" y="692"/>
                  </a:lnTo>
                  <a:lnTo>
                    <a:pt x="662" y="697"/>
                  </a:lnTo>
                  <a:lnTo>
                    <a:pt x="649" y="699"/>
                  </a:lnTo>
                  <a:lnTo>
                    <a:pt x="636" y="697"/>
                  </a:lnTo>
                  <a:lnTo>
                    <a:pt x="623" y="692"/>
                  </a:lnTo>
                  <a:lnTo>
                    <a:pt x="612" y="684"/>
                  </a:lnTo>
                  <a:lnTo>
                    <a:pt x="14" y="87"/>
                  </a:lnTo>
                  <a:lnTo>
                    <a:pt x="4" y="73"/>
                  </a:lnTo>
                  <a:lnTo>
                    <a:pt x="0" y="58"/>
                  </a:lnTo>
                  <a:lnTo>
                    <a:pt x="0" y="42"/>
                  </a:lnTo>
                  <a:lnTo>
                    <a:pt x="4" y="27"/>
                  </a:lnTo>
                  <a:lnTo>
                    <a:pt x="14" y="14"/>
                  </a:lnTo>
                  <a:lnTo>
                    <a:pt x="27" y="4"/>
                  </a:lnTo>
                  <a:lnTo>
                    <a:pt x="4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64" name="Freeform 368">
              <a:extLst>
                <a:ext uri="{FF2B5EF4-FFF2-40B4-BE49-F238E27FC236}">
                  <a16:creationId xmlns:a16="http://schemas.microsoft.com/office/drawing/2014/main" id="{CA7276B1-1113-475D-9B9A-A11C882F76D3}"/>
                </a:ext>
              </a:extLst>
            </p:cNvPr>
            <p:cNvSpPr>
              <a:spLocks/>
            </p:cNvSpPr>
            <p:nvPr/>
          </p:nvSpPr>
          <p:spPr bwMode="auto">
            <a:xfrm>
              <a:off x="231" y="2349"/>
              <a:ext cx="110" cy="65"/>
            </a:xfrm>
            <a:custGeom>
              <a:avLst/>
              <a:gdLst>
                <a:gd name="T0" fmla="*/ 155 w 877"/>
                <a:gd name="T1" fmla="*/ 0 h 516"/>
                <a:gd name="T2" fmla="*/ 722 w 877"/>
                <a:gd name="T3" fmla="*/ 0 h 516"/>
                <a:gd name="T4" fmla="*/ 753 w 877"/>
                <a:gd name="T5" fmla="*/ 3 h 516"/>
                <a:gd name="T6" fmla="*/ 782 w 877"/>
                <a:gd name="T7" fmla="*/ 12 h 516"/>
                <a:gd name="T8" fmla="*/ 809 w 877"/>
                <a:gd name="T9" fmla="*/ 27 h 516"/>
                <a:gd name="T10" fmla="*/ 831 w 877"/>
                <a:gd name="T11" fmla="*/ 45 h 516"/>
                <a:gd name="T12" fmla="*/ 850 w 877"/>
                <a:gd name="T13" fmla="*/ 68 h 516"/>
                <a:gd name="T14" fmla="*/ 864 w 877"/>
                <a:gd name="T15" fmla="*/ 94 h 516"/>
                <a:gd name="T16" fmla="*/ 873 w 877"/>
                <a:gd name="T17" fmla="*/ 123 h 516"/>
                <a:gd name="T18" fmla="*/ 877 w 877"/>
                <a:gd name="T19" fmla="*/ 155 h 516"/>
                <a:gd name="T20" fmla="*/ 877 w 877"/>
                <a:gd name="T21" fmla="*/ 361 h 516"/>
                <a:gd name="T22" fmla="*/ 873 w 877"/>
                <a:gd name="T23" fmla="*/ 392 h 516"/>
                <a:gd name="T24" fmla="*/ 864 w 877"/>
                <a:gd name="T25" fmla="*/ 422 h 516"/>
                <a:gd name="T26" fmla="*/ 850 w 877"/>
                <a:gd name="T27" fmla="*/ 448 h 516"/>
                <a:gd name="T28" fmla="*/ 831 w 877"/>
                <a:gd name="T29" fmla="*/ 471 h 516"/>
                <a:gd name="T30" fmla="*/ 809 w 877"/>
                <a:gd name="T31" fmla="*/ 490 h 516"/>
                <a:gd name="T32" fmla="*/ 782 w 877"/>
                <a:gd name="T33" fmla="*/ 504 h 516"/>
                <a:gd name="T34" fmla="*/ 753 w 877"/>
                <a:gd name="T35" fmla="*/ 513 h 516"/>
                <a:gd name="T36" fmla="*/ 722 w 877"/>
                <a:gd name="T37" fmla="*/ 516 h 516"/>
                <a:gd name="T38" fmla="*/ 155 w 877"/>
                <a:gd name="T39" fmla="*/ 516 h 516"/>
                <a:gd name="T40" fmla="*/ 123 w 877"/>
                <a:gd name="T41" fmla="*/ 513 h 516"/>
                <a:gd name="T42" fmla="*/ 94 w 877"/>
                <a:gd name="T43" fmla="*/ 504 h 516"/>
                <a:gd name="T44" fmla="*/ 68 w 877"/>
                <a:gd name="T45" fmla="*/ 490 h 516"/>
                <a:gd name="T46" fmla="*/ 45 w 877"/>
                <a:gd name="T47" fmla="*/ 471 h 516"/>
                <a:gd name="T48" fmla="*/ 26 w 877"/>
                <a:gd name="T49" fmla="*/ 448 h 516"/>
                <a:gd name="T50" fmla="*/ 12 w 877"/>
                <a:gd name="T51" fmla="*/ 422 h 516"/>
                <a:gd name="T52" fmla="*/ 3 w 877"/>
                <a:gd name="T53" fmla="*/ 392 h 516"/>
                <a:gd name="T54" fmla="*/ 0 w 877"/>
                <a:gd name="T55" fmla="*/ 361 h 516"/>
                <a:gd name="T56" fmla="*/ 0 w 877"/>
                <a:gd name="T57" fmla="*/ 155 h 516"/>
                <a:gd name="T58" fmla="*/ 3 w 877"/>
                <a:gd name="T59" fmla="*/ 123 h 516"/>
                <a:gd name="T60" fmla="*/ 12 w 877"/>
                <a:gd name="T61" fmla="*/ 94 h 516"/>
                <a:gd name="T62" fmla="*/ 26 w 877"/>
                <a:gd name="T63" fmla="*/ 68 h 516"/>
                <a:gd name="T64" fmla="*/ 45 w 877"/>
                <a:gd name="T65" fmla="*/ 45 h 516"/>
                <a:gd name="T66" fmla="*/ 68 w 877"/>
                <a:gd name="T67" fmla="*/ 27 h 516"/>
                <a:gd name="T68" fmla="*/ 94 w 877"/>
                <a:gd name="T69" fmla="*/ 12 h 516"/>
                <a:gd name="T70" fmla="*/ 123 w 877"/>
                <a:gd name="T71" fmla="*/ 3 h 516"/>
                <a:gd name="T72" fmla="*/ 155 w 877"/>
                <a:gd name="T73"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7" h="516">
                  <a:moveTo>
                    <a:pt x="155" y="0"/>
                  </a:moveTo>
                  <a:lnTo>
                    <a:pt x="722" y="0"/>
                  </a:lnTo>
                  <a:lnTo>
                    <a:pt x="753" y="3"/>
                  </a:lnTo>
                  <a:lnTo>
                    <a:pt x="782" y="12"/>
                  </a:lnTo>
                  <a:lnTo>
                    <a:pt x="809" y="27"/>
                  </a:lnTo>
                  <a:lnTo>
                    <a:pt x="831" y="45"/>
                  </a:lnTo>
                  <a:lnTo>
                    <a:pt x="850" y="68"/>
                  </a:lnTo>
                  <a:lnTo>
                    <a:pt x="864" y="94"/>
                  </a:lnTo>
                  <a:lnTo>
                    <a:pt x="873" y="123"/>
                  </a:lnTo>
                  <a:lnTo>
                    <a:pt x="877" y="155"/>
                  </a:lnTo>
                  <a:lnTo>
                    <a:pt x="877" y="361"/>
                  </a:lnTo>
                  <a:lnTo>
                    <a:pt x="873" y="392"/>
                  </a:lnTo>
                  <a:lnTo>
                    <a:pt x="864" y="422"/>
                  </a:lnTo>
                  <a:lnTo>
                    <a:pt x="850" y="448"/>
                  </a:lnTo>
                  <a:lnTo>
                    <a:pt x="831" y="471"/>
                  </a:lnTo>
                  <a:lnTo>
                    <a:pt x="809" y="490"/>
                  </a:lnTo>
                  <a:lnTo>
                    <a:pt x="782" y="504"/>
                  </a:lnTo>
                  <a:lnTo>
                    <a:pt x="753" y="513"/>
                  </a:lnTo>
                  <a:lnTo>
                    <a:pt x="722" y="516"/>
                  </a:lnTo>
                  <a:lnTo>
                    <a:pt x="155" y="516"/>
                  </a:lnTo>
                  <a:lnTo>
                    <a:pt x="123" y="513"/>
                  </a:lnTo>
                  <a:lnTo>
                    <a:pt x="94" y="504"/>
                  </a:lnTo>
                  <a:lnTo>
                    <a:pt x="68" y="490"/>
                  </a:lnTo>
                  <a:lnTo>
                    <a:pt x="45" y="471"/>
                  </a:lnTo>
                  <a:lnTo>
                    <a:pt x="26" y="448"/>
                  </a:lnTo>
                  <a:lnTo>
                    <a:pt x="12" y="422"/>
                  </a:lnTo>
                  <a:lnTo>
                    <a:pt x="3" y="392"/>
                  </a:lnTo>
                  <a:lnTo>
                    <a:pt x="0" y="361"/>
                  </a:lnTo>
                  <a:lnTo>
                    <a:pt x="0" y="155"/>
                  </a:lnTo>
                  <a:lnTo>
                    <a:pt x="3" y="123"/>
                  </a:lnTo>
                  <a:lnTo>
                    <a:pt x="12" y="94"/>
                  </a:lnTo>
                  <a:lnTo>
                    <a:pt x="26" y="68"/>
                  </a:lnTo>
                  <a:lnTo>
                    <a:pt x="45" y="45"/>
                  </a:lnTo>
                  <a:lnTo>
                    <a:pt x="68" y="27"/>
                  </a:lnTo>
                  <a:lnTo>
                    <a:pt x="94" y="12"/>
                  </a:lnTo>
                  <a:lnTo>
                    <a:pt x="123" y="3"/>
                  </a:lnTo>
                  <a:lnTo>
                    <a:pt x="155"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65" name="Freeform 369">
              <a:extLst>
                <a:ext uri="{FF2B5EF4-FFF2-40B4-BE49-F238E27FC236}">
                  <a16:creationId xmlns:a16="http://schemas.microsoft.com/office/drawing/2014/main" id="{A9438484-3DED-48E8-8D85-DACF552E6977}"/>
                </a:ext>
              </a:extLst>
            </p:cNvPr>
            <p:cNvSpPr>
              <a:spLocks/>
            </p:cNvSpPr>
            <p:nvPr/>
          </p:nvSpPr>
          <p:spPr bwMode="auto">
            <a:xfrm>
              <a:off x="379" y="2439"/>
              <a:ext cx="32" cy="13"/>
            </a:xfrm>
            <a:custGeom>
              <a:avLst/>
              <a:gdLst>
                <a:gd name="T0" fmla="*/ 51 w 258"/>
                <a:gd name="T1" fmla="*/ 0 h 102"/>
                <a:gd name="T2" fmla="*/ 205 w 258"/>
                <a:gd name="T3" fmla="*/ 0 h 102"/>
                <a:gd name="T4" fmla="*/ 223 w 258"/>
                <a:gd name="T5" fmla="*/ 2 h 102"/>
                <a:gd name="T6" fmla="*/ 237 w 258"/>
                <a:gd name="T7" fmla="*/ 10 h 102"/>
                <a:gd name="T8" fmla="*/ 248 w 258"/>
                <a:gd name="T9" fmla="*/ 21 h 102"/>
                <a:gd name="T10" fmla="*/ 255 w 258"/>
                <a:gd name="T11" fmla="*/ 35 h 102"/>
                <a:gd name="T12" fmla="*/ 258 w 258"/>
                <a:gd name="T13" fmla="*/ 51 h 102"/>
                <a:gd name="T14" fmla="*/ 255 w 258"/>
                <a:gd name="T15" fmla="*/ 67 h 102"/>
                <a:gd name="T16" fmla="*/ 248 w 258"/>
                <a:gd name="T17" fmla="*/ 81 h 102"/>
                <a:gd name="T18" fmla="*/ 237 w 258"/>
                <a:gd name="T19" fmla="*/ 93 h 102"/>
                <a:gd name="T20" fmla="*/ 223 w 258"/>
                <a:gd name="T21" fmla="*/ 100 h 102"/>
                <a:gd name="T22" fmla="*/ 205 w 258"/>
                <a:gd name="T23" fmla="*/ 102 h 102"/>
                <a:gd name="T24" fmla="*/ 51 w 258"/>
                <a:gd name="T25" fmla="*/ 102 h 102"/>
                <a:gd name="T26" fmla="*/ 35 w 258"/>
                <a:gd name="T27" fmla="*/ 100 h 102"/>
                <a:gd name="T28" fmla="*/ 21 w 258"/>
                <a:gd name="T29" fmla="*/ 93 h 102"/>
                <a:gd name="T30" fmla="*/ 10 w 258"/>
                <a:gd name="T31" fmla="*/ 81 h 102"/>
                <a:gd name="T32" fmla="*/ 3 w 258"/>
                <a:gd name="T33" fmla="*/ 67 h 102"/>
                <a:gd name="T34" fmla="*/ 0 w 258"/>
                <a:gd name="T35" fmla="*/ 51 h 102"/>
                <a:gd name="T36" fmla="*/ 3 w 258"/>
                <a:gd name="T37" fmla="*/ 35 h 102"/>
                <a:gd name="T38" fmla="*/ 10 w 258"/>
                <a:gd name="T39" fmla="*/ 21 h 102"/>
                <a:gd name="T40" fmla="*/ 21 w 258"/>
                <a:gd name="T41" fmla="*/ 10 h 102"/>
                <a:gd name="T42" fmla="*/ 35 w 258"/>
                <a:gd name="T43" fmla="*/ 2 h 102"/>
                <a:gd name="T44" fmla="*/ 51 w 258"/>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8" h="102">
                  <a:moveTo>
                    <a:pt x="51" y="0"/>
                  </a:moveTo>
                  <a:lnTo>
                    <a:pt x="205" y="0"/>
                  </a:lnTo>
                  <a:lnTo>
                    <a:pt x="223" y="2"/>
                  </a:lnTo>
                  <a:lnTo>
                    <a:pt x="237" y="10"/>
                  </a:lnTo>
                  <a:lnTo>
                    <a:pt x="248" y="21"/>
                  </a:lnTo>
                  <a:lnTo>
                    <a:pt x="255" y="35"/>
                  </a:lnTo>
                  <a:lnTo>
                    <a:pt x="258" y="51"/>
                  </a:lnTo>
                  <a:lnTo>
                    <a:pt x="255" y="67"/>
                  </a:lnTo>
                  <a:lnTo>
                    <a:pt x="248" y="81"/>
                  </a:lnTo>
                  <a:lnTo>
                    <a:pt x="237" y="93"/>
                  </a:lnTo>
                  <a:lnTo>
                    <a:pt x="223" y="100"/>
                  </a:lnTo>
                  <a:lnTo>
                    <a:pt x="205" y="102"/>
                  </a:lnTo>
                  <a:lnTo>
                    <a:pt x="51" y="102"/>
                  </a:lnTo>
                  <a:lnTo>
                    <a:pt x="35" y="100"/>
                  </a:lnTo>
                  <a:lnTo>
                    <a:pt x="21" y="93"/>
                  </a:lnTo>
                  <a:lnTo>
                    <a:pt x="10" y="81"/>
                  </a:lnTo>
                  <a:lnTo>
                    <a:pt x="3" y="67"/>
                  </a:lnTo>
                  <a:lnTo>
                    <a:pt x="0" y="51"/>
                  </a:lnTo>
                  <a:lnTo>
                    <a:pt x="3" y="35"/>
                  </a:lnTo>
                  <a:lnTo>
                    <a:pt x="10" y="21"/>
                  </a:lnTo>
                  <a:lnTo>
                    <a:pt x="21" y="10"/>
                  </a:lnTo>
                  <a:lnTo>
                    <a:pt x="35" y="2"/>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66" name="Freeform 370">
              <a:extLst>
                <a:ext uri="{FF2B5EF4-FFF2-40B4-BE49-F238E27FC236}">
                  <a16:creationId xmlns:a16="http://schemas.microsoft.com/office/drawing/2014/main" id="{8F09DDDD-3D97-47E1-8865-14D54D09C51F}"/>
                </a:ext>
              </a:extLst>
            </p:cNvPr>
            <p:cNvSpPr>
              <a:spLocks/>
            </p:cNvSpPr>
            <p:nvPr/>
          </p:nvSpPr>
          <p:spPr bwMode="auto">
            <a:xfrm>
              <a:off x="424" y="2439"/>
              <a:ext cx="71" cy="13"/>
            </a:xfrm>
            <a:custGeom>
              <a:avLst/>
              <a:gdLst>
                <a:gd name="T0" fmla="*/ 51 w 567"/>
                <a:gd name="T1" fmla="*/ 0 h 102"/>
                <a:gd name="T2" fmla="*/ 515 w 567"/>
                <a:gd name="T3" fmla="*/ 0 h 102"/>
                <a:gd name="T4" fmla="*/ 532 w 567"/>
                <a:gd name="T5" fmla="*/ 2 h 102"/>
                <a:gd name="T6" fmla="*/ 546 w 567"/>
                <a:gd name="T7" fmla="*/ 10 h 102"/>
                <a:gd name="T8" fmla="*/ 557 w 567"/>
                <a:gd name="T9" fmla="*/ 21 h 102"/>
                <a:gd name="T10" fmla="*/ 564 w 567"/>
                <a:gd name="T11" fmla="*/ 35 h 102"/>
                <a:gd name="T12" fmla="*/ 567 w 567"/>
                <a:gd name="T13" fmla="*/ 51 h 102"/>
                <a:gd name="T14" fmla="*/ 564 w 567"/>
                <a:gd name="T15" fmla="*/ 67 h 102"/>
                <a:gd name="T16" fmla="*/ 557 w 567"/>
                <a:gd name="T17" fmla="*/ 81 h 102"/>
                <a:gd name="T18" fmla="*/ 546 w 567"/>
                <a:gd name="T19" fmla="*/ 93 h 102"/>
                <a:gd name="T20" fmla="*/ 532 w 567"/>
                <a:gd name="T21" fmla="*/ 100 h 102"/>
                <a:gd name="T22" fmla="*/ 515 w 567"/>
                <a:gd name="T23" fmla="*/ 102 h 102"/>
                <a:gd name="T24" fmla="*/ 51 w 567"/>
                <a:gd name="T25" fmla="*/ 102 h 102"/>
                <a:gd name="T26" fmla="*/ 35 w 567"/>
                <a:gd name="T27" fmla="*/ 100 h 102"/>
                <a:gd name="T28" fmla="*/ 21 w 567"/>
                <a:gd name="T29" fmla="*/ 93 h 102"/>
                <a:gd name="T30" fmla="*/ 10 w 567"/>
                <a:gd name="T31" fmla="*/ 81 h 102"/>
                <a:gd name="T32" fmla="*/ 2 w 567"/>
                <a:gd name="T33" fmla="*/ 67 h 102"/>
                <a:gd name="T34" fmla="*/ 0 w 567"/>
                <a:gd name="T35" fmla="*/ 51 h 102"/>
                <a:gd name="T36" fmla="*/ 2 w 567"/>
                <a:gd name="T37" fmla="*/ 35 h 102"/>
                <a:gd name="T38" fmla="*/ 10 w 567"/>
                <a:gd name="T39" fmla="*/ 21 h 102"/>
                <a:gd name="T40" fmla="*/ 21 w 567"/>
                <a:gd name="T41" fmla="*/ 10 h 102"/>
                <a:gd name="T42" fmla="*/ 35 w 567"/>
                <a:gd name="T43" fmla="*/ 2 h 102"/>
                <a:gd name="T44" fmla="*/ 51 w 567"/>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7" h="102">
                  <a:moveTo>
                    <a:pt x="51" y="0"/>
                  </a:moveTo>
                  <a:lnTo>
                    <a:pt x="515" y="0"/>
                  </a:lnTo>
                  <a:lnTo>
                    <a:pt x="532" y="2"/>
                  </a:lnTo>
                  <a:lnTo>
                    <a:pt x="546" y="10"/>
                  </a:lnTo>
                  <a:lnTo>
                    <a:pt x="557" y="21"/>
                  </a:lnTo>
                  <a:lnTo>
                    <a:pt x="564" y="35"/>
                  </a:lnTo>
                  <a:lnTo>
                    <a:pt x="567" y="51"/>
                  </a:lnTo>
                  <a:lnTo>
                    <a:pt x="564" y="67"/>
                  </a:lnTo>
                  <a:lnTo>
                    <a:pt x="557" y="81"/>
                  </a:lnTo>
                  <a:lnTo>
                    <a:pt x="546" y="93"/>
                  </a:lnTo>
                  <a:lnTo>
                    <a:pt x="532" y="100"/>
                  </a:lnTo>
                  <a:lnTo>
                    <a:pt x="515" y="102"/>
                  </a:lnTo>
                  <a:lnTo>
                    <a:pt x="51" y="102"/>
                  </a:lnTo>
                  <a:lnTo>
                    <a:pt x="35" y="100"/>
                  </a:lnTo>
                  <a:lnTo>
                    <a:pt x="21" y="93"/>
                  </a:lnTo>
                  <a:lnTo>
                    <a:pt x="10" y="81"/>
                  </a:lnTo>
                  <a:lnTo>
                    <a:pt x="2" y="67"/>
                  </a:lnTo>
                  <a:lnTo>
                    <a:pt x="0" y="51"/>
                  </a:lnTo>
                  <a:lnTo>
                    <a:pt x="2" y="35"/>
                  </a:lnTo>
                  <a:lnTo>
                    <a:pt x="10" y="21"/>
                  </a:lnTo>
                  <a:lnTo>
                    <a:pt x="21" y="10"/>
                  </a:lnTo>
                  <a:lnTo>
                    <a:pt x="35" y="2"/>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67" name="Freeform 371">
              <a:extLst>
                <a:ext uri="{FF2B5EF4-FFF2-40B4-BE49-F238E27FC236}">
                  <a16:creationId xmlns:a16="http://schemas.microsoft.com/office/drawing/2014/main" id="{495483FB-2495-4EBA-8B65-97EC58CC9B1F}"/>
                </a:ext>
              </a:extLst>
            </p:cNvPr>
            <p:cNvSpPr>
              <a:spLocks/>
            </p:cNvSpPr>
            <p:nvPr/>
          </p:nvSpPr>
          <p:spPr bwMode="auto">
            <a:xfrm>
              <a:off x="295" y="2375"/>
              <a:ext cx="26" cy="13"/>
            </a:xfrm>
            <a:custGeom>
              <a:avLst/>
              <a:gdLst>
                <a:gd name="T0" fmla="*/ 51 w 206"/>
                <a:gd name="T1" fmla="*/ 0 h 103"/>
                <a:gd name="T2" fmla="*/ 155 w 206"/>
                <a:gd name="T3" fmla="*/ 0 h 103"/>
                <a:gd name="T4" fmla="*/ 171 w 206"/>
                <a:gd name="T5" fmla="*/ 2 h 103"/>
                <a:gd name="T6" fmla="*/ 185 w 206"/>
                <a:gd name="T7" fmla="*/ 10 h 103"/>
                <a:gd name="T8" fmla="*/ 197 w 206"/>
                <a:gd name="T9" fmla="*/ 21 h 103"/>
                <a:gd name="T10" fmla="*/ 204 w 206"/>
                <a:gd name="T11" fmla="*/ 35 h 103"/>
                <a:gd name="T12" fmla="*/ 206 w 206"/>
                <a:gd name="T13" fmla="*/ 51 h 103"/>
                <a:gd name="T14" fmla="*/ 204 w 206"/>
                <a:gd name="T15" fmla="*/ 67 h 103"/>
                <a:gd name="T16" fmla="*/ 197 w 206"/>
                <a:gd name="T17" fmla="*/ 82 h 103"/>
                <a:gd name="T18" fmla="*/ 185 w 206"/>
                <a:gd name="T19" fmla="*/ 93 h 103"/>
                <a:gd name="T20" fmla="*/ 171 w 206"/>
                <a:gd name="T21" fmla="*/ 100 h 103"/>
                <a:gd name="T22" fmla="*/ 155 w 206"/>
                <a:gd name="T23" fmla="*/ 103 h 103"/>
                <a:gd name="T24" fmla="*/ 51 w 206"/>
                <a:gd name="T25" fmla="*/ 103 h 103"/>
                <a:gd name="T26" fmla="*/ 35 w 206"/>
                <a:gd name="T27" fmla="*/ 100 h 103"/>
                <a:gd name="T28" fmla="*/ 21 w 206"/>
                <a:gd name="T29" fmla="*/ 93 h 103"/>
                <a:gd name="T30" fmla="*/ 10 w 206"/>
                <a:gd name="T31" fmla="*/ 82 h 103"/>
                <a:gd name="T32" fmla="*/ 3 w 206"/>
                <a:gd name="T33" fmla="*/ 67 h 103"/>
                <a:gd name="T34" fmla="*/ 0 w 206"/>
                <a:gd name="T35" fmla="*/ 51 h 103"/>
                <a:gd name="T36" fmla="*/ 3 w 206"/>
                <a:gd name="T37" fmla="*/ 35 h 103"/>
                <a:gd name="T38" fmla="*/ 10 w 206"/>
                <a:gd name="T39" fmla="*/ 21 h 103"/>
                <a:gd name="T40" fmla="*/ 21 w 206"/>
                <a:gd name="T41" fmla="*/ 10 h 103"/>
                <a:gd name="T42" fmla="*/ 35 w 206"/>
                <a:gd name="T43" fmla="*/ 2 h 103"/>
                <a:gd name="T44" fmla="*/ 51 w 206"/>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6" h="103">
                  <a:moveTo>
                    <a:pt x="51" y="0"/>
                  </a:moveTo>
                  <a:lnTo>
                    <a:pt x="155" y="0"/>
                  </a:lnTo>
                  <a:lnTo>
                    <a:pt x="171" y="2"/>
                  </a:lnTo>
                  <a:lnTo>
                    <a:pt x="185" y="10"/>
                  </a:lnTo>
                  <a:lnTo>
                    <a:pt x="197" y="21"/>
                  </a:lnTo>
                  <a:lnTo>
                    <a:pt x="204" y="35"/>
                  </a:lnTo>
                  <a:lnTo>
                    <a:pt x="206" y="51"/>
                  </a:lnTo>
                  <a:lnTo>
                    <a:pt x="204" y="67"/>
                  </a:lnTo>
                  <a:lnTo>
                    <a:pt x="197" y="82"/>
                  </a:lnTo>
                  <a:lnTo>
                    <a:pt x="185" y="93"/>
                  </a:lnTo>
                  <a:lnTo>
                    <a:pt x="171" y="100"/>
                  </a:lnTo>
                  <a:lnTo>
                    <a:pt x="155" y="103"/>
                  </a:lnTo>
                  <a:lnTo>
                    <a:pt x="51" y="103"/>
                  </a:lnTo>
                  <a:lnTo>
                    <a:pt x="35" y="100"/>
                  </a:lnTo>
                  <a:lnTo>
                    <a:pt x="21" y="93"/>
                  </a:lnTo>
                  <a:lnTo>
                    <a:pt x="10" y="82"/>
                  </a:lnTo>
                  <a:lnTo>
                    <a:pt x="3" y="67"/>
                  </a:lnTo>
                  <a:lnTo>
                    <a:pt x="0" y="51"/>
                  </a:lnTo>
                  <a:lnTo>
                    <a:pt x="3" y="35"/>
                  </a:lnTo>
                  <a:lnTo>
                    <a:pt x="10" y="21"/>
                  </a:lnTo>
                  <a:lnTo>
                    <a:pt x="21" y="10"/>
                  </a:lnTo>
                  <a:lnTo>
                    <a:pt x="35" y="2"/>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68" name="Freeform 372">
              <a:extLst>
                <a:ext uri="{FF2B5EF4-FFF2-40B4-BE49-F238E27FC236}">
                  <a16:creationId xmlns:a16="http://schemas.microsoft.com/office/drawing/2014/main" id="{5B360A45-1196-4E83-B9F1-0559E8D6F322}"/>
                </a:ext>
              </a:extLst>
            </p:cNvPr>
            <p:cNvSpPr>
              <a:spLocks/>
            </p:cNvSpPr>
            <p:nvPr/>
          </p:nvSpPr>
          <p:spPr bwMode="auto">
            <a:xfrm>
              <a:off x="250" y="2375"/>
              <a:ext cx="39" cy="13"/>
            </a:xfrm>
            <a:custGeom>
              <a:avLst/>
              <a:gdLst>
                <a:gd name="T0" fmla="*/ 52 w 310"/>
                <a:gd name="T1" fmla="*/ 0 h 103"/>
                <a:gd name="T2" fmla="*/ 258 w 310"/>
                <a:gd name="T3" fmla="*/ 0 h 103"/>
                <a:gd name="T4" fmla="*/ 274 w 310"/>
                <a:gd name="T5" fmla="*/ 2 h 103"/>
                <a:gd name="T6" fmla="*/ 288 w 310"/>
                <a:gd name="T7" fmla="*/ 10 h 103"/>
                <a:gd name="T8" fmla="*/ 300 w 310"/>
                <a:gd name="T9" fmla="*/ 21 h 103"/>
                <a:gd name="T10" fmla="*/ 307 w 310"/>
                <a:gd name="T11" fmla="*/ 35 h 103"/>
                <a:gd name="T12" fmla="*/ 310 w 310"/>
                <a:gd name="T13" fmla="*/ 51 h 103"/>
                <a:gd name="T14" fmla="*/ 307 w 310"/>
                <a:gd name="T15" fmla="*/ 67 h 103"/>
                <a:gd name="T16" fmla="*/ 300 w 310"/>
                <a:gd name="T17" fmla="*/ 82 h 103"/>
                <a:gd name="T18" fmla="*/ 288 w 310"/>
                <a:gd name="T19" fmla="*/ 93 h 103"/>
                <a:gd name="T20" fmla="*/ 274 w 310"/>
                <a:gd name="T21" fmla="*/ 100 h 103"/>
                <a:gd name="T22" fmla="*/ 258 w 310"/>
                <a:gd name="T23" fmla="*/ 103 h 103"/>
                <a:gd name="T24" fmla="*/ 52 w 310"/>
                <a:gd name="T25" fmla="*/ 103 h 103"/>
                <a:gd name="T26" fmla="*/ 35 w 310"/>
                <a:gd name="T27" fmla="*/ 100 h 103"/>
                <a:gd name="T28" fmla="*/ 21 w 310"/>
                <a:gd name="T29" fmla="*/ 93 h 103"/>
                <a:gd name="T30" fmla="*/ 10 w 310"/>
                <a:gd name="T31" fmla="*/ 82 h 103"/>
                <a:gd name="T32" fmla="*/ 3 w 310"/>
                <a:gd name="T33" fmla="*/ 67 h 103"/>
                <a:gd name="T34" fmla="*/ 0 w 310"/>
                <a:gd name="T35" fmla="*/ 51 h 103"/>
                <a:gd name="T36" fmla="*/ 3 w 310"/>
                <a:gd name="T37" fmla="*/ 35 h 103"/>
                <a:gd name="T38" fmla="*/ 10 w 310"/>
                <a:gd name="T39" fmla="*/ 21 h 103"/>
                <a:gd name="T40" fmla="*/ 21 w 310"/>
                <a:gd name="T41" fmla="*/ 10 h 103"/>
                <a:gd name="T42" fmla="*/ 35 w 310"/>
                <a:gd name="T43" fmla="*/ 2 h 103"/>
                <a:gd name="T44" fmla="*/ 52 w 310"/>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0" h="103">
                  <a:moveTo>
                    <a:pt x="52" y="0"/>
                  </a:moveTo>
                  <a:lnTo>
                    <a:pt x="258" y="0"/>
                  </a:lnTo>
                  <a:lnTo>
                    <a:pt x="274" y="2"/>
                  </a:lnTo>
                  <a:lnTo>
                    <a:pt x="288" y="10"/>
                  </a:lnTo>
                  <a:lnTo>
                    <a:pt x="300" y="21"/>
                  </a:lnTo>
                  <a:lnTo>
                    <a:pt x="307" y="35"/>
                  </a:lnTo>
                  <a:lnTo>
                    <a:pt x="310" y="51"/>
                  </a:lnTo>
                  <a:lnTo>
                    <a:pt x="307" y="67"/>
                  </a:lnTo>
                  <a:lnTo>
                    <a:pt x="300" y="82"/>
                  </a:lnTo>
                  <a:lnTo>
                    <a:pt x="288" y="93"/>
                  </a:lnTo>
                  <a:lnTo>
                    <a:pt x="274" y="100"/>
                  </a:lnTo>
                  <a:lnTo>
                    <a:pt x="258" y="103"/>
                  </a:lnTo>
                  <a:lnTo>
                    <a:pt x="52" y="103"/>
                  </a:lnTo>
                  <a:lnTo>
                    <a:pt x="35" y="100"/>
                  </a:lnTo>
                  <a:lnTo>
                    <a:pt x="21" y="93"/>
                  </a:lnTo>
                  <a:lnTo>
                    <a:pt x="10" y="82"/>
                  </a:lnTo>
                  <a:lnTo>
                    <a:pt x="3" y="67"/>
                  </a:lnTo>
                  <a:lnTo>
                    <a:pt x="0" y="51"/>
                  </a:lnTo>
                  <a:lnTo>
                    <a:pt x="3" y="35"/>
                  </a:lnTo>
                  <a:lnTo>
                    <a:pt x="10" y="21"/>
                  </a:lnTo>
                  <a:lnTo>
                    <a:pt x="21" y="10"/>
                  </a:lnTo>
                  <a:lnTo>
                    <a:pt x="35" y="2"/>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69" name="Freeform 373">
              <a:extLst>
                <a:ext uri="{FF2B5EF4-FFF2-40B4-BE49-F238E27FC236}">
                  <a16:creationId xmlns:a16="http://schemas.microsoft.com/office/drawing/2014/main" id="{D5D3C7B3-40FA-470F-B0C2-F3359F6659F9}"/>
                </a:ext>
              </a:extLst>
            </p:cNvPr>
            <p:cNvSpPr>
              <a:spLocks/>
            </p:cNvSpPr>
            <p:nvPr/>
          </p:nvSpPr>
          <p:spPr bwMode="auto">
            <a:xfrm>
              <a:off x="397" y="2203"/>
              <a:ext cx="81" cy="56"/>
            </a:xfrm>
            <a:custGeom>
              <a:avLst/>
              <a:gdLst>
                <a:gd name="T0" fmla="*/ 15 w 650"/>
                <a:gd name="T1" fmla="*/ 0 h 445"/>
                <a:gd name="T2" fmla="*/ 51 w 650"/>
                <a:gd name="T3" fmla="*/ 34 h 445"/>
                <a:gd name="T4" fmla="*/ 91 w 650"/>
                <a:gd name="T5" fmla="*/ 64 h 445"/>
                <a:gd name="T6" fmla="*/ 133 w 650"/>
                <a:gd name="T7" fmla="*/ 89 h 445"/>
                <a:gd name="T8" fmla="*/ 178 w 650"/>
                <a:gd name="T9" fmla="*/ 109 h 445"/>
                <a:gd name="T10" fmla="*/ 225 w 650"/>
                <a:gd name="T11" fmla="*/ 123 h 445"/>
                <a:gd name="T12" fmla="*/ 274 w 650"/>
                <a:gd name="T13" fmla="*/ 132 h 445"/>
                <a:gd name="T14" fmla="*/ 324 w 650"/>
                <a:gd name="T15" fmla="*/ 136 h 445"/>
                <a:gd name="T16" fmla="*/ 376 w 650"/>
                <a:gd name="T17" fmla="*/ 132 h 445"/>
                <a:gd name="T18" fmla="*/ 425 w 650"/>
                <a:gd name="T19" fmla="*/ 123 h 445"/>
                <a:gd name="T20" fmla="*/ 472 w 650"/>
                <a:gd name="T21" fmla="*/ 109 h 445"/>
                <a:gd name="T22" fmla="*/ 516 w 650"/>
                <a:gd name="T23" fmla="*/ 89 h 445"/>
                <a:gd name="T24" fmla="*/ 559 w 650"/>
                <a:gd name="T25" fmla="*/ 64 h 445"/>
                <a:gd name="T26" fmla="*/ 599 w 650"/>
                <a:gd name="T27" fmla="*/ 34 h 445"/>
                <a:gd name="T28" fmla="*/ 635 w 650"/>
                <a:gd name="T29" fmla="*/ 0 h 445"/>
                <a:gd name="T30" fmla="*/ 635 w 650"/>
                <a:gd name="T31" fmla="*/ 32 h 445"/>
                <a:gd name="T32" fmla="*/ 636 w 650"/>
                <a:gd name="T33" fmla="*/ 69 h 445"/>
                <a:gd name="T34" fmla="*/ 639 w 650"/>
                <a:gd name="T35" fmla="*/ 106 h 445"/>
                <a:gd name="T36" fmla="*/ 643 w 650"/>
                <a:gd name="T37" fmla="*/ 142 h 445"/>
                <a:gd name="T38" fmla="*/ 650 w 650"/>
                <a:gd name="T39" fmla="*/ 175 h 445"/>
                <a:gd name="T40" fmla="*/ 642 w 650"/>
                <a:gd name="T41" fmla="*/ 181 h 445"/>
                <a:gd name="T42" fmla="*/ 636 w 650"/>
                <a:gd name="T43" fmla="*/ 190 h 445"/>
                <a:gd name="T44" fmla="*/ 633 w 650"/>
                <a:gd name="T45" fmla="*/ 200 h 445"/>
                <a:gd name="T46" fmla="*/ 626 w 650"/>
                <a:gd name="T47" fmla="*/ 237 h 445"/>
                <a:gd name="T48" fmla="*/ 613 w 650"/>
                <a:gd name="T49" fmla="*/ 272 h 445"/>
                <a:gd name="T50" fmla="*/ 595 w 650"/>
                <a:gd name="T51" fmla="*/ 306 h 445"/>
                <a:gd name="T52" fmla="*/ 572 w 650"/>
                <a:gd name="T53" fmla="*/ 336 h 445"/>
                <a:gd name="T54" fmla="*/ 546 w 650"/>
                <a:gd name="T55" fmla="*/ 363 h 445"/>
                <a:gd name="T56" fmla="*/ 516 w 650"/>
                <a:gd name="T57" fmla="*/ 386 h 445"/>
                <a:gd name="T58" fmla="*/ 483 w 650"/>
                <a:gd name="T59" fmla="*/ 407 h 445"/>
                <a:gd name="T60" fmla="*/ 447 w 650"/>
                <a:gd name="T61" fmla="*/ 423 h 445"/>
                <a:gd name="T62" fmla="*/ 408 w 650"/>
                <a:gd name="T63" fmla="*/ 435 h 445"/>
                <a:gd name="T64" fmla="*/ 368 w 650"/>
                <a:gd name="T65" fmla="*/ 442 h 445"/>
                <a:gd name="T66" fmla="*/ 324 w 650"/>
                <a:gd name="T67" fmla="*/ 445 h 445"/>
                <a:gd name="T68" fmla="*/ 282 w 650"/>
                <a:gd name="T69" fmla="*/ 442 h 445"/>
                <a:gd name="T70" fmla="*/ 241 w 650"/>
                <a:gd name="T71" fmla="*/ 435 h 445"/>
                <a:gd name="T72" fmla="*/ 203 w 650"/>
                <a:gd name="T73" fmla="*/ 423 h 445"/>
                <a:gd name="T74" fmla="*/ 167 w 650"/>
                <a:gd name="T75" fmla="*/ 407 h 445"/>
                <a:gd name="T76" fmla="*/ 134 w 650"/>
                <a:gd name="T77" fmla="*/ 386 h 445"/>
                <a:gd name="T78" fmla="*/ 104 w 650"/>
                <a:gd name="T79" fmla="*/ 363 h 445"/>
                <a:gd name="T80" fmla="*/ 78 w 650"/>
                <a:gd name="T81" fmla="*/ 336 h 445"/>
                <a:gd name="T82" fmla="*/ 54 w 650"/>
                <a:gd name="T83" fmla="*/ 306 h 445"/>
                <a:gd name="T84" fmla="*/ 37 w 650"/>
                <a:gd name="T85" fmla="*/ 272 h 445"/>
                <a:gd name="T86" fmla="*/ 24 w 650"/>
                <a:gd name="T87" fmla="*/ 237 h 445"/>
                <a:gd name="T88" fmla="*/ 17 w 650"/>
                <a:gd name="T89" fmla="*/ 200 h 445"/>
                <a:gd name="T90" fmla="*/ 14 w 650"/>
                <a:gd name="T91" fmla="*/ 190 h 445"/>
                <a:gd name="T92" fmla="*/ 8 w 650"/>
                <a:gd name="T93" fmla="*/ 181 h 445"/>
                <a:gd name="T94" fmla="*/ 0 w 650"/>
                <a:gd name="T95" fmla="*/ 175 h 445"/>
                <a:gd name="T96" fmla="*/ 7 w 650"/>
                <a:gd name="T97" fmla="*/ 142 h 445"/>
                <a:gd name="T98" fmla="*/ 11 w 650"/>
                <a:gd name="T99" fmla="*/ 106 h 445"/>
                <a:gd name="T100" fmla="*/ 14 w 650"/>
                <a:gd name="T101" fmla="*/ 69 h 445"/>
                <a:gd name="T102" fmla="*/ 15 w 650"/>
                <a:gd name="T103" fmla="*/ 32 h 445"/>
                <a:gd name="T104" fmla="*/ 15 w 650"/>
                <a:gd name="T105"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0" h="445">
                  <a:moveTo>
                    <a:pt x="15" y="0"/>
                  </a:moveTo>
                  <a:lnTo>
                    <a:pt x="51" y="34"/>
                  </a:lnTo>
                  <a:lnTo>
                    <a:pt x="91" y="64"/>
                  </a:lnTo>
                  <a:lnTo>
                    <a:pt x="133" y="89"/>
                  </a:lnTo>
                  <a:lnTo>
                    <a:pt x="178" y="109"/>
                  </a:lnTo>
                  <a:lnTo>
                    <a:pt x="225" y="123"/>
                  </a:lnTo>
                  <a:lnTo>
                    <a:pt x="274" y="132"/>
                  </a:lnTo>
                  <a:lnTo>
                    <a:pt x="324" y="136"/>
                  </a:lnTo>
                  <a:lnTo>
                    <a:pt x="376" y="132"/>
                  </a:lnTo>
                  <a:lnTo>
                    <a:pt x="425" y="123"/>
                  </a:lnTo>
                  <a:lnTo>
                    <a:pt x="472" y="109"/>
                  </a:lnTo>
                  <a:lnTo>
                    <a:pt x="516" y="89"/>
                  </a:lnTo>
                  <a:lnTo>
                    <a:pt x="559" y="64"/>
                  </a:lnTo>
                  <a:lnTo>
                    <a:pt x="599" y="34"/>
                  </a:lnTo>
                  <a:lnTo>
                    <a:pt x="635" y="0"/>
                  </a:lnTo>
                  <a:lnTo>
                    <a:pt x="635" y="32"/>
                  </a:lnTo>
                  <a:lnTo>
                    <a:pt x="636" y="69"/>
                  </a:lnTo>
                  <a:lnTo>
                    <a:pt x="639" y="106"/>
                  </a:lnTo>
                  <a:lnTo>
                    <a:pt x="643" y="142"/>
                  </a:lnTo>
                  <a:lnTo>
                    <a:pt x="650" y="175"/>
                  </a:lnTo>
                  <a:lnTo>
                    <a:pt x="642" y="181"/>
                  </a:lnTo>
                  <a:lnTo>
                    <a:pt x="636" y="190"/>
                  </a:lnTo>
                  <a:lnTo>
                    <a:pt x="633" y="200"/>
                  </a:lnTo>
                  <a:lnTo>
                    <a:pt x="626" y="237"/>
                  </a:lnTo>
                  <a:lnTo>
                    <a:pt x="613" y="272"/>
                  </a:lnTo>
                  <a:lnTo>
                    <a:pt x="595" y="306"/>
                  </a:lnTo>
                  <a:lnTo>
                    <a:pt x="572" y="336"/>
                  </a:lnTo>
                  <a:lnTo>
                    <a:pt x="546" y="363"/>
                  </a:lnTo>
                  <a:lnTo>
                    <a:pt x="516" y="386"/>
                  </a:lnTo>
                  <a:lnTo>
                    <a:pt x="483" y="407"/>
                  </a:lnTo>
                  <a:lnTo>
                    <a:pt x="447" y="423"/>
                  </a:lnTo>
                  <a:lnTo>
                    <a:pt x="408" y="435"/>
                  </a:lnTo>
                  <a:lnTo>
                    <a:pt x="368" y="442"/>
                  </a:lnTo>
                  <a:lnTo>
                    <a:pt x="324" y="445"/>
                  </a:lnTo>
                  <a:lnTo>
                    <a:pt x="282" y="442"/>
                  </a:lnTo>
                  <a:lnTo>
                    <a:pt x="241" y="435"/>
                  </a:lnTo>
                  <a:lnTo>
                    <a:pt x="203" y="423"/>
                  </a:lnTo>
                  <a:lnTo>
                    <a:pt x="167" y="407"/>
                  </a:lnTo>
                  <a:lnTo>
                    <a:pt x="134" y="386"/>
                  </a:lnTo>
                  <a:lnTo>
                    <a:pt x="104" y="363"/>
                  </a:lnTo>
                  <a:lnTo>
                    <a:pt x="78" y="336"/>
                  </a:lnTo>
                  <a:lnTo>
                    <a:pt x="54" y="306"/>
                  </a:lnTo>
                  <a:lnTo>
                    <a:pt x="37" y="272"/>
                  </a:lnTo>
                  <a:lnTo>
                    <a:pt x="24" y="237"/>
                  </a:lnTo>
                  <a:lnTo>
                    <a:pt x="17" y="200"/>
                  </a:lnTo>
                  <a:lnTo>
                    <a:pt x="14" y="190"/>
                  </a:lnTo>
                  <a:lnTo>
                    <a:pt x="8" y="181"/>
                  </a:lnTo>
                  <a:lnTo>
                    <a:pt x="0" y="175"/>
                  </a:lnTo>
                  <a:lnTo>
                    <a:pt x="7" y="142"/>
                  </a:lnTo>
                  <a:lnTo>
                    <a:pt x="11" y="106"/>
                  </a:lnTo>
                  <a:lnTo>
                    <a:pt x="14" y="69"/>
                  </a:lnTo>
                  <a:lnTo>
                    <a:pt x="15" y="32"/>
                  </a:lnTo>
                  <a:lnTo>
                    <a:pt x="15" y="0"/>
                  </a:lnTo>
                  <a:close/>
                </a:path>
              </a:pathLst>
            </a:custGeom>
            <a:solidFill>
              <a:srgbClr val="FDC88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70" name="Freeform 374">
              <a:extLst>
                <a:ext uri="{FF2B5EF4-FFF2-40B4-BE49-F238E27FC236}">
                  <a16:creationId xmlns:a16="http://schemas.microsoft.com/office/drawing/2014/main" id="{41458E59-3EBE-452C-9A1E-EAA7445F8EC3}"/>
                </a:ext>
              </a:extLst>
            </p:cNvPr>
            <p:cNvSpPr>
              <a:spLocks/>
            </p:cNvSpPr>
            <p:nvPr/>
          </p:nvSpPr>
          <p:spPr bwMode="auto">
            <a:xfrm>
              <a:off x="397" y="2203"/>
              <a:ext cx="78" cy="45"/>
            </a:xfrm>
            <a:custGeom>
              <a:avLst/>
              <a:gdLst>
                <a:gd name="T0" fmla="*/ 15 w 628"/>
                <a:gd name="T1" fmla="*/ 0 h 359"/>
                <a:gd name="T2" fmla="*/ 51 w 628"/>
                <a:gd name="T3" fmla="*/ 34 h 359"/>
                <a:gd name="T4" fmla="*/ 91 w 628"/>
                <a:gd name="T5" fmla="*/ 64 h 359"/>
                <a:gd name="T6" fmla="*/ 133 w 628"/>
                <a:gd name="T7" fmla="*/ 89 h 359"/>
                <a:gd name="T8" fmla="*/ 178 w 628"/>
                <a:gd name="T9" fmla="*/ 109 h 359"/>
                <a:gd name="T10" fmla="*/ 225 w 628"/>
                <a:gd name="T11" fmla="*/ 123 h 359"/>
                <a:gd name="T12" fmla="*/ 274 w 628"/>
                <a:gd name="T13" fmla="*/ 132 h 359"/>
                <a:gd name="T14" fmla="*/ 324 w 628"/>
                <a:gd name="T15" fmla="*/ 136 h 359"/>
                <a:gd name="T16" fmla="*/ 375 w 628"/>
                <a:gd name="T17" fmla="*/ 133 h 359"/>
                <a:gd name="T18" fmla="*/ 422 w 628"/>
                <a:gd name="T19" fmla="*/ 124 h 359"/>
                <a:gd name="T20" fmla="*/ 468 w 628"/>
                <a:gd name="T21" fmla="*/ 110 h 359"/>
                <a:gd name="T22" fmla="*/ 512 w 628"/>
                <a:gd name="T23" fmla="*/ 91 h 359"/>
                <a:gd name="T24" fmla="*/ 553 w 628"/>
                <a:gd name="T25" fmla="*/ 67 h 359"/>
                <a:gd name="T26" fmla="*/ 592 w 628"/>
                <a:gd name="T27" fmla="*/ 38 h 359"/>
                <a:gd name="T28" fmla="*/ 628 w 628"/>
                <a:gd name="T29" fmla="*/ 6 h 359"/>
                <a:gd name="T30" fmla="*/ 607 w 628"/>
                <a:gd name="T31" fmla="*/ 33 h 359"/>
                <a:gd name="T32" fmla="*/ 583 w 628"/>
                <a:gd name="T33" fmla="*/ 62 h 359"/>
                <a:gd name="T34" fmla="*/ 553 w 628"/>
                <a:gd name="T35" fmla="*/ 93 h 359"/>
                <a:gd name="T36" fmla="*/ 521 w 628"/>
                <a:gd name="T37" fmla="*/ 123 h 359"/>
                <a:gd name="T38" fmla="*/ 486 w 628"/>
                <a:gd name="T39" fmla="*/ 155 h 359"/>
                <a:gd name="T40" fmla="*/ 449 w 628"/>
                <a:gd name="T41" fmla="*/ 186 h 359"/>
                <a:gd name="T42" fmla="*/ 409 w 628"/>
                <a:gd name="T43" fmla="*/ 216 h 359"/>
                <a:gd name="T44" fmla="*/ 368 w 628"/>
                <a:gd name="T45" fmla="*/ 245 h 359"/>
                <a:gd name="T46" fmla="*/ 324 w 628"/>
                <a:gd name="T47" fmla="*/ 272 h 359"/>
                <a:gd name="T48" fmla="*/ 280 w 628"/>
                <a:gd name="T49" fmla="*/ 297 h 359"/>
                <a:gd name="T50" fmla="*/ 235 w 628"/>
                <a:gd name="T51" fmla="*/ 319 h 359"/>
                <a:gd name="T52" fmla="*/ 190 w 628"/>
                <a:gd name="T53" fmla="*/ 337 h 359"/>
                <a:gd name="T54" fmla="*/ 145 w 628"/>
                <a:gd name="T55" fmla="*/ 350 h 359"/>
                <a:gd name="T56" fmla="*/ 100 w 628"/>
                <a:gd name="T57" fmla="*/ 359 h 359"/>
                <a:gd name="T58" fmla="*/ 75 w 628"/>
                <a:gd name="T59" fmla="*/ 332 h 359"/>
                <a:gd name="T60" fmla="*/ 53 w 628"/>
                <a:gd name="T61" fmla="*/ 303 h 359"/>
                <a:gd name="T62" fmla="*/ 36 w 628"/>
                <a:gd name="T63" fmla="*/ 270 h 359"/>
                <a:gd name="T64" fmla="*/ 24 w 628"/>
                <a:gd name="T65" fmla="*/ 236 h 359"/>
                <a:gd name="T66" fmla="*/ 17 w 628"/>
                <a:gd name="T67" fmla="*/ 200 h 359"/>
                <a:gd name="T68" fmla="*/ 14 w 628"/>
                <a:gd name="T69" fmla="*/ 190 h 359"/>
                <a:gd name="T70" fmla="*/ 8 w 628"/>
                <a:gd name="T71" fmla="*/ 181 h 359"/>
                <a:gd name="T72" fmla="*/ 0 w 628"/>
                <a:gd name="T73" fmla="*/ 175 h 359"/>
                <a:gd name="T74" fmla="*/ 7 w 628"/>
                <a:gd name="T75" fmla="*/ 142 h 359"/>
                <a:gd name="T76" fmla="*/ 11 w 628"/>
                <a:gd name="T77" fmla="*/ 106 h 359"/>
                <a:gd name="T78" fmla="*/ 14 w 628"/>
                <a:gd name="T79" fmla="*/ 69 h 359"/>
                <a:gd name="T80" fmla="*/ 15 w 628"/>
                <a:gd name="T81" fmla="*/ 32 h 359"/>
                <a:gd name="T82" fmla="*/ 15 w 628"/>
                <a:gd name="T83"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8" h="359">
                  <a:moveTo>
                    <a:pt x="15" y="0"/>
                  </a:moveTo>
                  <a:lnTo>
                    <a:pt x="51" y="34"/>
                  </a:lnTo>
                  <a:lnTo>
                    <a:pt x="91" y="64"/>
                  </a:lnTo>
                  <a:lnTo>
                    <a:pt x="133" y="89"/>
                  </a:lnTo>
                  <a:lnTo>
                    <a:pt x="178" y="109"/>
                  </a:lnTo>
                  <a:lnTo>
                    <a:pt x="225" y="123"/>
                  </a:lnTo>
                  <a:lnTo>
                    <a:pt x="274" y="132"/>
                  </a:lnTo>
                  <a:lnTo>
                    <a:pt x="324" y="136"/>
                  </a:lnTo>
                  <a:lnTo>
                    <a:pt x="375" y="133"/>
                  </a:lnTo>
                  <a:lnTo>
                    <a:pt x="422" y="124"/>
                  </a:lnTo>
                  <a:lnTo>
                    <a:pt x="468" y="110"/>
                  </a:lnTo>
                  <a:lnTo>
                    <a:pt x="512" y="91"/>
                  </a:lnTo>
                  <a:lnTo>
                    <a:pt x="553" y="67"/>
                  </a:lnTo>
                  <a:lnTo>
                    <a:pt x="592" y="38"/>
                  </a:lnTo>
                  <a:lnTo>
                    <a:pt x="628" y="6"/>
                  </a:lnTo>
                  <a:lnTo>
                    <a:pt x="607" y="33"/>
                  </a:lnTo>
                  <a:lnTo>
                    <a:pt x="583" y="62"/>
                  </a:lnTo>
                  <a:lnTo>
                    <a:pt x="553" y="93"/>
                  </a:lnTo>
                  <a:lnTo>
                    <a:pt x="521" y="123"/>
                  </a:lnTo>
                  <a:lnTo>
                    <a:pt x="486" y="155"/>
                  </a:lnTo>
                  <a:lnTo>
                    <a:pt x="449" y="186"/>
                  </a:lnTo>
                  <a:lnTo>
                    <a:pt x="409" y="216"/>
                  </a:lnTo>
                  <a:lnTo>
                    <a:pt x="368" y="245"/>
                  </a:lnTo>
                  <a:lnTo>
                    <a:pt x="324" y="272"/>
                  </a:lnTo>
                  <a:lnTo>
                    <a:pt x="280" y="297"/>
                  </a:lnTo>
                  <a:lnTo>
                    <a:pt x="235" y="319"/>
                  </a:lnTo>
                  <a:lnTo>
                    <a:pt x="190" y="337"/>
                  </a:lnTo>
                  <a:lnTo>
                    <a:pt x="145" y="350"/>
                  </a:lnTo>
                  <a:lnTo>
                    <a:pt x="100" y="359"/>
                  </a:lnTo>
                  <a:lnTo>
                    <a:pt x="75" y="332"/>
                  </a:lnTo>
                  <a:lnTo>
                    <a:pt x="53" y="303"/>
                  </a:lnTo>
                  <a:lnTo>
                    <a:pt x="36" y="270"/>
                  </a:lnTo>
                  <a:lnTo>
                    <a:pt x="24" y="236"/>
                  </a:lnTo>
                  <a:lnTo>
                    <a:pt x="17" y="200"/>
                  </a:lnTo>
                  <a:lnTo>
                    <a:pt x="14" y="190"/>
                  </a:lnTo>
                  <a:lnTo>
                    <a:pt x="8" y="181"/>
                  </a:lnTo>
                  <a:lnTo>
                    <a:pt x="0" y="175"/>
                  </a:lnTo>
                  <a:lnTo>
                    <a:pt x="7" y="142"/>
                  </a:lnTo>
                  <a:lnTo>
                    <a:pt x="11" y="106"/>
                  </a:lnTo>
                  <a:lnTo>
                    <a:pt x="14" y="69"/>
                  </a:lnTo>
                  <a:lnTo>
                    <a:pt x="15" y="32"/>
                  </a:lnTo>
                  <a:lnTo>
                    <a:pt x="15" y="0"/>
                  </a:lnTo>
                  <a:close/>
                </a:path>
              </a:pathLst>
            </a:custGeom>
            <a:solidFill>
              <a:srgbClr val="FFB98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71" name="Freeform 375">
              <a:extLst>
                <a:ext uri="{FF2B5EF4-FFF2-40B4-BE49-F238E27FC236}">
                  <a16:creationId xmlns:a16="http://schemas.microsoft.com/office/drawing/2014/main" id="{8D12DB3F-6017-40B7-B77A-9CA6269793FC}"/>
                </a:ext>
              </a:extLst>
            </p:cNvPr>
            <p:cNvSpPr>
              <a:spLocks/>
            </p:cNvSpPr>
            <p:nvPr/>
          </p:nvSpPr>
          <p:spPr bwMode="auto">
            <a:xfrm>
              <a:off x="334" y="2225"/>
              <a:ext cx="206" cy="68"/>
            </a:xfrm>
            <a:custGeom>
              <a:avLst/>
              <a:gdLst>
                <a:gd name="T0" fmla="*/ 495 w 1652"/>
                <a:gd name="T1" fmla="*/ 2 h 550"/>
                <a:gd name="T2" fmla="*/ 514 w 1652"/>
                <a:gd name="T3" fmla="*/ 18 h 550"/>
                <a:gd name="T4" fmla="*/ 525 w 1652"/>
                <a:gd name="T5" fmla="*/ 67 h 550"/>
                <a:gd name="T6" fmla="*/ 555 w 1652"/>
                <a:gd name="T7" fmla="*/ 136 h 550"/>
                <a:gd name="T8" fmla="*/ 605 w 1652"/>
                <a:gd name="T9" fmla="*/ 193 h 550"/>
                <a:gd name="T10" fmla="*/ 668 w 1652"/>
                <a:gd name="T11" fmla="*/ 237 h 550"/>
                <a:gd name="T12" fmla="*/ 742 w 1652"/>
                <a:gd name="T13" fmla="*/ 265 h 550"/>
                <a:gd name="T14" fmla="*/ 825 w 1652"/>
                <a:gd name="T15" fmla="*/ 275 h 550"/>
                <a:gd name="T16" fmla="*/ 909 w 1652"/>
                <a:gd name="T17" fmla="*/ 265 h 550"/>
                <a:gd name="T18" fmla="*/ 984 w 1652"/>
                <a:gd name="T19" fmla="*/ 237 h 550"/>
                <a:gd name="T20" fmla="*/ 1047 w 1652"/>
                <a:gd name="T21" fmla="*/ 193 h 550"/>
                <a:gd name="T22" fmla="*/ 1096 w 1652"/>
                <a:gd name="T23" fmla="*/ 136 h 550"/>
                <a:gd name="T24" fmla="*/ 1127 w 1652"/>
                <a:gd name="T25" fmla="*/ 67 h 550"/>
                <a:gd name="T26" fmla="*/ 1138 w 1652"/>
                <a:gd name="T27" fmla="*/ 18 h 550"/>
                <a:gd name="T28" fmla="*/ 1156 w 1652"/>
                <a:gd name="T29" fmla="*/ 2 h 550"/>
                <a:gd name="T30" fmla="*/ 1170 w 1652"/>
                <a:gd name="T31" fmla="*/ 0 h 550"/>
                <a:gd name="T32" fmla="*/ 1175 w 1652"/>
                <a:gd name="T33" fmla="*/ 0 h 550"/>
                <a:gd name="T34" fmla="*/ 1454 w 1652"/>
                <a:gd name="T35" fmla="*/ 42 h 550"/>
                <a:gd name="T36" fmla="*/ 1518 w 1652"/>
                <a:gd name="T37" fmla="*/ 70 h 550"/>
                <a:gd name="T38" fmla="*/ 1570 w 1652"/>
                <a:gd name="T39" fmla="*/ 112 h 550"/>
                <a:gd name="T40" fmla="*/ 1610 w 1652"/>
                <a:gd name="T41" fmla="*/ 165 h 550"/>
                <a:gd name="T42" fmla="*/ 1637 w 1652"/>
                <a:gd name="T43" fmla="*/ 224 h 550"/>
                <a:gd name="T44" fmla="*/ 1650 w 1652"/>
                <a:gd name="T45" fmla="*/ 284 h 550"/>
                <a:gd name="T46" fmla="*/ 1652 w 1652"/>
                <a:gd name="T47" fmla="*/ 447 h 550"/>
                <a:gd name="T48" fmla="*/ 1640 w 1652"/>
                <a:gd name="T49" fmla="*/ 492 h 550"/>
                <a:gd name="T50" fmla="*/ 1610 w 1652"/>
                <a:gd name="T51" fmla="*/ 527 h 550"/>
                <a:gd name="T52" fmla="*/ 1564 w 1652"/>
                <a:gd name="T53" fmla="*/ 547 h 550"/>
                <a:gd name="T54" fmla="*/ 113 w 1652"/>
                <a:gd name="T55" fmla="*/ 550 h 550"/>
                <a:gd name="T56" fmla="*/ 63 w 1652"/>
                <a:gd name="T57" fmla="*/ 539 h 550"/>
                <a:gd name="T58" fmla="*/ 25 w 1652"/>
                <a:gd name="T59" fmla="*/ 511 h 550"/>
                <a:gd name="T60" fmla="*/ 3 w 1652"/>
                <a:gd name="T61" fmla="*/ 471 h 550"/>
                <a:gd name="T62" fmla="*/ 0 w 1652"/>
                <a:gd name="T63" fmla="*/ 313 h 550"/>
                <a:gd name="T64" fmla="*/ 7 w 1652"/>
                <a:gd name="T65" fmla="*/ 254 h 550"/>
                <a:gd name="T66" fmla="*/ 27 w 1652"/>
                <a:gd name="T67" fmla="*/ 194 h 550"/>
                <a:gd name="T68" fmla="*/ 60 w 1652"/>
                <a:gd name="T69" fmla="*/ 138 h 550"/>
                <a:gd name="T70" fmla="*/ 106 w 1652"/>
                <a:gd name="T71" fmla="*/ 90 h 550"/>
                <a:gd name="T72" fmla="*/ 164 w 1652"/>
                <a:gd name="T73" fmla="*/ 54 h 550"/>
                <a:gd name="T74" fmla="*/ 202 w 1652"/>
                <a:gd name="T75" fmla="*/ 41 h 550"/>
                <a:gd name="T76" fmla="*/ 483 w 1652"/>
                <a:gd name="T77" fmla="*/ 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550">
                  <a:moveTo>
                    <a:pt x="483" y="0"/>
                  </a:moveTo>
                  <a:lnTo>
                    <a:pt x="495" y="2"/>
                  </a:lnTo>
                  <a:lnTo>
                    <a:pt x="506" y="8"/>
                  </a:lnTo>
                  <a:lnTo>
                    <a:pt x="514" y="18"/>
                  </a:lnTo>
                  <a:lnTo>
                    <a:pt x="518" y="30"/>
                  </a:lnTo>
                  <a:lnTo>
                    <a:pt x="525" y="67"/>
                  </a:lnTo>
                  <a:lnTo>
                    <a:pt x="538" y="102"/>
                  </a:lnTo>
                  <a:lnTo>
                    <a:pt x="555" y="136"/>
                  </a:lnTo>
                  <a:lnTo>
                    <a:pt x="579" y="166"/>
                  </a:lnTo>
                  <a:lnTo>
                    <a:pt x="605" y="193"/>
                  </a:lnTo>
                  <a:lnTo>
                    <a:pt x="635" y="216"/>
                  </a:lnTo>
                  <a:lnTo>
                    <a:pt x="668" y="237"/>
                  </a:lnTo>
                  <a:lnTo>
                    <a:pt x="704" y="253"/>
                  </a:lnTo>
                  <a:lnTo>
                    <a:pt x="742" y="265"/>
                  </a:lnTo>
                  <a:lnTo>
                    <a:pt x="783" y="272"/>
                  </a:lnTo>
                  <a:lnTo>
                    <a:pt x="825" y="275"/>
                  </a:lnTo>
                  <a:lnTo>
                    <a:pt x="869" y="272"/>
                  </a:lnTo>
                  <a:lnTo>
                    <a:pt x="909" y="265"/>
                  </a:lnTo>
                  <a:lnTo>
                    <a:pt x="948" y="253"/>
                  </a:lnTo>
                  <a:lnTo>
                    <a:pt x="984" y="237"/>
                  </a:lnTo>
                  <a:lnTo>
                    <a:pt x="1017" y="216"/>
                  </a:lnTo>
                  <a:lnTo>
                    <a:pt x="1047" y="193"/>
                  </a:lnTo>
                  <a:lnTo>
                    <a:pt x="1073" y="166"/>
                  </a:lnTo>
                  <a:lnTo>
                    <a:pt x="1096" y="136"/>
                  </a:lnTo>
                  <a:lnTo>
                    <a:pt x="1114" y="102"/>
                  </a:lnTo>
                  <a:lnTo>
                    <a:pt x="1127" y="67"/>
                  </a:lnTo>
                  <a:lnTo>
                    <a:pt x="1134" y="30"/>
                  </a:lnTo>
                  <a:lnTo>
                    <a:pt x="1138" y="18"/>
                  </a:lnTo>
                  <a:lnTo>
                    <a:pt x="1145" y="8"/>
                  </a:lnTo>
                  <a:lnTo>
                    <a:pt x="1156" y="2"/>
                  </a:lnTo>
                  <a:lnTo>
                    <a:pt x="1168" y="0"/>
                  </a:lnTo>
                  <a:lnTo>
                    <a:pt x="1170" y="0"/>
                  </a:lnTo>
                  <a:lnTo>
                    <a:pt x="1173" y="0"/>
                  </a:lnTo>
                  <a:lnTo>
                    <a:pt x="1175" y="0"/>
                  </a:lnTo>
                  <a:lnTo>
                    <a:pt x="1450" y="41"/>
                  </a:lnTo>
                  <a:lnTo>
                    <a:pt x="1454" y="42"/>
                  </a:lnTo>
                  <a:lnTo>
                    <a:pt x="1487" y="54"/>
                  </a:lnTo>
                  <a:lnTo>
                    <a:pt x="1518" y="70"/>
                  </a:lnTo>
                  <a:lnTo>
                    <a:pt x="1546" y="90"/>
                  </a:lnTo>
                  <a:lnTo>
                    <a:pt x="1570" y="112"/>
                  </a:lnTo>
                  <a:lnTo>
                    <a:pt x="1592" y="138"/>
                  </a:lnTo>
                  <a:lnTo>
                    <a:pt x="1610" y="165"/>
                  </a:lnTo>
                  <a:lnTo>
                    <a:pt x="1625" y="194"/>
                  </a:lnTo>
                  <a:lnTo>
                    <a:pt x="1637" y="224"/>
                  </a:lnTo>
                  <a:lnTo>
                    <a:pt x="1645" y="254"/>
                  </a:lnTo>
                  <a:lnTo>
                    <a:pt x="1650" y="284"/>
                  </a:lnTo>
                  <a:lnTo>
                    <a:pt x="1652" y="313"/>
                  </a:lnTo>
                  <a:lnTo>
                    <a:pt x="1652" y="447"/>
                  </a:lnTo>
                  <a:lnTo>
                    <a:pt x="1649" y="471"/>
                  </a:lnTo>
                  <a:lnTo>
                    <a:pt x="1640" y="492"/>
                  </a:lnTo>
                  <a:lnTo>
                    <a:pt x="1627" y="511"/>
                  </a:lnTo>
                  <a:lnTo>
                    <a:pt x="1610" y="527"/>
                  </a:lnTo>
                  <a:lnTo>
                    <a:pt x="1588" y="539"/>
                  </a:lnTo>
                  <a:lnTo>
                    <a:pt x="1564" y="547"/>
                  </a:lnTo>
                  <a:lnTo>
                    <a:pt x="1538" y="550"/>
                  </a:lnTo>
                  <a:lnTo>
                    <a:pt x="113" y="550"/>
                  </a:lnTo>
                  <a:lnTo>
                    <a:pt x="88" y="547"/>
                  </a:lnTo>
                  <a:lnTo>
                    <a:pt x="63" y="539"/>
                  </a:lnTo>
                  <a:lnTo>
                    <a:pt x="42" y="527"/>
                  </a:lnTo>
                  <a:lnTo>
                    <a:pt x="25" y="511"/>
                  </a:lnTo>
                  <a:lnTo>
                    <a:pt x="12" y="492"/>
                  </a:lnTo>
                  <a:lnTo>
                    <a:pt x="3" y="471"/>
                  </a:lnTo>
                  <a:lnTo>
                    <a:pt x="0" y="447"/>
                  </a:lnTo>
                  <a:lnTo>
                    <a:pt x="0" y="313"/>
                  </a:lnTo>
                  <a:lnTo>
                    <a:pt x="2" y="284"/>
                  </a:lnTo>
                  <a:lnTo>
                    <a:pt x="7" y="254"/>
                  </a:lnTo>
                  <a:lnTo>
                    <a:pt x="15" y="224"/>
                  </a:lnTo>
                  <a:lnTo>
                    <a:pt x="27" y="194"/>
                  </a:lnTo>
                  <a:lnTo>
                    <a:pt x="42" y="165"/>
                  </a:lnTo>
                  <a:lnTo>
                    <a:pt x="60" y="138"/>
                  </a:lnTo>
                  <a:lnTo>
                    <a:pt x="82" y="112"/>
                  </a:lnTo>
                  <a:lnTo>
                    <a:pt x="106" y="90"/>
                  </a:lnTo>
                  <a:lnTo>
                    <a:pt x="134" y="70"/>
                  </a:lnTo>
                  <a:lnTo>
                    <a:pt x="164" y="54"/>
                  </a:lnTo>
                  <a:lnTo>
                    <a:pt x="198" y="42"/>
                  </a:lnTo>
                  <a:lnTo>
                    <a:pt x="202" y="41"/>
                  </a:lnTo>
                  <a:lnTo>
                    <a:pt x="477" y="0"/>
                  </a:lnTo>
                  <a:lnTo>
                    <a:pt x="483"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72" name="Freeform 376">
              <a:extLst>
                <a:ext uri="{FF2B5EF4-FFF2-40B4-BE49-F238E27FC236}">
                  <a16:creationId xmlns:a16="http://schemas.microsoft.com/office/drawing/2014/main" id="{808B80BE-3EB9-4CD6-AC89-3302176AACB5}"/>
                </a:ext>
              </a:extLst>
            </p:cNvPr>
            <p:cNvSpPr>
              <a:spLocks/>
            </p:cNvSpPr>
            <p:nvPr/>
          </p:nvSpPr>
          <p:spPr bwMode="auto">
            <a:xfrm>
              <a:off x="381" y="2113"/>
              <a:ext cx="112" cy="107"/>
            </a:xfrm>
            <a:custGeom>
              <a:avLst/>
              <a:gdLst>
                <a:gd name="T0" fmla="*/ 171 w 894"/>
                <a:gd name="T1" fmla="*/ 0 h 861"/>
                <a:gd name="T2" fmla="*/ 757 w 894"/>
                <a:gd name="T3" fmla="*/ 0 h 861"/>
                <a:gd name="T4" fmla="*/ 784 w 894"/>
                <a:gd name="T5" fmla="*/ 4 h 861"/>
                <a:gd name="T6" fmla="*/ 810 w 894"/>
                <a:gd name="T7" fmla="*/ 12 h 861"/>
                <a:gd name="T8" fmla="*/ 833 w 894"/>
                <a:gd name="T9" fmla="*/ 24 h 861"/>
                <a:gd name="T10" fmla="*/ 854 w 894"/>
                <a:gd name="T11" fmla="*/ 41 h 861"/>
                <a:gd name="T12" fmla="*/ 870 w 894"/>
                <a:gd name="T13" fmla="*/ 62 h 861"/>
                <a:gd name="T14" fmla="*/ 883 w 894"/>
                <a:gd name="T15" fmla="*/ 85 h 861"/>
                <a:gd name="T16" fmla="*/ 891 w 894"/>
                <a:gd name="T17" fmla="*/ 110 h 861"/>
                <a:gd name="T18" fmla="*/ 894 w 894"/>
                <a:gd name="T19" fmla="*/ 138 h 861"/>
                <a:gd name="T20" fmla="*/ 894 w 894"/>
                <a:gd name="T21" fmla="*/ 379 h 861"/>
                <a:gd name="T22" fmla="*/ 891 w 894"/>
                <a:gd name="T23" fmla="*/ 435 h 861"/>
                <a:gd name="T24" fmla="*/ 882 w 894"/>
                <a:gd name="T25" fmla="*/ 489 h 861"/>
                <a:gd name="T26" fmla="*/ 868 w 894"/>
                <a:gd name="T27" fmla="*/ 541 h 861"/>
                <a:gd name="T28" fmla="*/ 848 w 894"/>
                <a:gd name="T29" fmla="*/ 591 h 861"/>
                <a:gd name="T30" fmla="*/ 824 w 894"/>
                <a:gd name="T31" fmla="*/ 637 h 861"/>
                <a:gd name="T32" fmla="*/ 796 w 894"/>
                <a:gd name="T33" fmla="*/ 680 h 861"/>
                <a:gd name="T34" fmla="*/ 763 w 894"/>
                <a:gd name="T35" fmla="*/ 719 h 861"/>
                <a:gd name="T36" fmla="*/ 727 w 894"/>
                <a:gd name="T37" fmla="*/ 754 h 861"/>
                <a:gd name="T38" fmla="*/ 686 w 894"/>
                <a:gd name="T39" fmla="*/ 786 h 861"/>
                <a:gd name="T40" fmla="*/ 643 w 894"/>
                <a:gd name="T41" fmla="*/ 812 h 861"/>
                <a:gd name="T42" fmla="*/ 597 w 894"/>
                <a:gd name="T43" fmla="*/ 833 h 861"/>
                <a:gd name="T44" fmla="*/ 549 w 894"/>
                <a:gd name="T45" fmla="*/ 848 h 861"/>
                <a:gd name="T46" fmla="*/ 499 w 894"/>
                <a:gd name="T47" fmla="*/ 857 h 861"/>
                <a:gd name="T48" fmla="*/ 446 w 894"/>
                <a:gd name="T49" fmla="*/ 861 h 861"/>
                <a:gd name="T50" fmla="*/ 395 w 894"/>
                <a:gd name="T51" fmla="*/ 857 h 861"/>
                <a:gd name="T52" fmla="*/ 344 w 894"/>
                <a:gd name="T53" fmla="*/ 848 h 861"/>
                <a:gd name="T54" fmla="*/ 296 w 894"/>
                <a:gd name="T55" fmla="*/ 833 h 861"/>
                <a:gd name="T56" fmla="*/ 251 w 894"/>
                <a:gd name="T57" fmla="*/ 812 h 861"/>
                <a:gd name="T58" fmla="*/ 208 w 894"/>
                <a:gd name="T59" fmla="*/ 786 h 861"/>
                <a:gd name="T60" fmla="*/ 167 w 894"/>
                <a:gd name="T61" fmla="*/ 754 h 861"/>
                <a:gd name="T62" fmla="*/ 131 w 894"/>
                <a:gd name="T63" fmla="*/ 719 h 861"/>
                <a:gd name="T64" fmla="*/ 98 w 894"/>
                <a:gd name="T65" fmla="*/ 680 h 861"/>
                <a:gd name="T66" fmla="*/ 69 w 894"/>
                <a:gd name="T67" fmla="*/ 637 h 861"/>
                <a:gd name="T68" fmla="*/ 45 w 894"/>
                <a:gd name="T69" fmla="*/ 591 h 861"/>
                <a:gd name="T70" fmla="*/ 26 w 894"/>
                <a:gd name="T71" fmla="*/ 541 h 861"/>
                <a:gd name="T72" fmla="*/ 12 w 894"/>
                <a:gd name="T73" fmla="*/ 489 h 861"/>
                <a:gd name="T74" fmla="*/ 3 w 894"/>
                <a:gd name="T75" fmla="*/ 435 h 861"/>
                <a:gd name="T76" fmla="*/ 0 w 894"/>
                <a:gd name="T77" fmla="*/ 379 h 861"/>
                <a:gd name="T78" fmla="*/ 0 w 894"/>
                <a:gd name="T79" fmla="*/ 172 h 861"/>
                <a:gd name="T80" fmla="*/ 3 w 894"/>
                <a:gd name="T81" fmla="*/ 142 h 861"/>
                <a:gd name="T82" fmla="*/ 11 w 894"/>
                <a:gd name="T83" fmla="*/ 113 h 861"/>
                <a:gd name="T84" fmla="*/ 23 w 894"/>
                <a:gd name="T85" fmla="*/ 86 h 861"/>
                <a:gd name="T86" fmla="*/ 40 w 894"/>
                <a:gd name="T87" fmla="*/ 62 h 861"/>
                <a:gd name="T88" fmla="*/ 61 w 894"/>
                <a:gd name="T89" fmla="*/ 41 h 861"/>
                <a:gd name="T90" fmla="*/ 85 w 894"/>
                <a:gd name="T91" fmla="*/ 24 h 861"/>
                <a:gd name="T92" fmla="*/ 112 w 894"/>
                <a:gd name="T93" fmla="*/ 12 h 861"/>
                <a:gd name="T94" fmla="*/ 141 w 894"/>
                <a:gd name="T95" fmla="*/ 4 h 861"/>
                <a:gd name="T96" fmla="*/ 171 w 894"/>
                <a:gd name="T97" fmla="*/ 0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861">
                  <a:moveTo>
                    <a:pt x="171" y="0"/>
                  </a:moveTo>
                  <a:lnTo>
                    <a:pt x="757" y="0"/>
                  </a:lnTo>
                  <a:lnTo>
                    <a:pt x="784" y="4"/>
                  </a:lnTo>
                  <a:lnTo>
                    <a:pt x="810" y="12"/>
                  </a:lnTo>
                  <a:lnTo>
                    <a:pt x="833" y="24"/>
                  </a:lnTo>
                  <a:lnTo>
                    <a:pt x="854" y="41"/>
                  </a:lnTo>
                  <a:lnTo>
                    <a:pt x="870" y="62"/>
                  </a:lnTo>
                  <a:lnTo>
                    <a:pt x="883" y="85"/>
                  </a:lnTo>
                  <a:lnTo>
                    <a:pt x="891" y="110"/>
                  </a:lnTo>
                  <a:lnTo>
                    <a:pt x="894" y="138"/>
                  </a:lnTo>
                  <a:lnTo>
                    <a:pt x="894" y="379"/>
                  </a:lnTo>
                  <a:lnTo>
                    <a:pt x="891" y="435"/>
                  </a:lnTo>
                  <a:lnTo>
                    <a:pt x="882" y="489"/>
                  </a:lnTo>
                  <a:lnTo>
                    <a:pt x="868" y="541"/>
                  </a:lnTo>
                  <a:lnTo>
                    <a:pt x="848" y="591"/>
                  </a:lnTo>
                  <a:lnTo>
                    <a:pt x="824" y="637"/>
                  </a:lnTo>
                  <a:lnTo>
                    <a:pt x="796" y="680"/>
                  </a:lnTo>
                  <a:lnTo>
                    <a:pt x="763" y="719"/>
                  </a:lnTo>
                  <a:lnTo>
                    <a:pt x="727" y="754"/>
                  </a:lnTo>
                  <a:lnTo>
                    <a:pt x="686" y="786"/>
                  </a:lnTo>
                  <a:lnTo>
                    <a:pt x="643" y="812"/>
                  </a:lnTo>
                  <a:lnTo>
                    <a:pt x="597" y="833"/>
                  </a:lnTo>
                  <a:lnTo>
                    <a:pt x="549" y="848"/>
                  </a:lnTo>
                  <a:lnTo>
                    <a:pt x="499" y="857"/>
                  </a:lnTo>
                  <a:lnTo>
                    <a:pt x="446" y="861"/>
                  </a:lnTo>
                  <a:lnTo>
                    <a:pt x="395" y="857"/>
                  </a:lnTo>
                  <a:lnTo>
                    <a:pt x="344" y="848"/>
                  </a:lnTo>
                  <a:lnTo>
                    <a:pt x="296" y="833"/>
                  </a:lnTo>
                  <a:lnTo>
                    <a:pt x="251" y="812"/>
                  </a:lnTo>
                  <a:lnTo>
                    <a:pt x="208" y="786"/>
                  </a:lnTo>
                  <a:lnTo>
                    <a:pt x="167" y="754"/>
                  </a:lnTo>
                  <a:lnTo>
                    <a:pt x="131" y="719"/>
                  </a:lnTo>
                  <a:lnTo>
                    <a:pt x="98" y="680"/>
                  </a:lnTo>
                  <a:lnTo>
                    <a:pt x="69" y="637"/>
                  </a:lnTo>
                  <a:lnTo>
                    <a:pt x="45" y="591"/>
                  </a:lnTo>
                  <a:lnTo>
                    <a:pt x="26" y="541"/>
                  </a:lnTo>
                  <a:lnTo>
                    <a:pt x="12" y="489"/>
                  </a:lnTo>
                  <a:lnTo>
                    <a:pt x="3" y="435"/>
                  </a:lnTo>
                  <a:lnTo>
                    <a:pt x="0" y="379"/>
                  </a:lnTo>
                  <a:lnTo>
                    <a:pt x="0" y="172"/>
                  </a:lnTo>
                  <a:lnTo>
                    <a:pt x="3" y="142"/>
                  </a:lnTo>
                  <a:lnTo>
                    <a:pt x="11" y="113"/>
                  </a:lnTo>
                  <a:lnTo>
                    <a:pt x="23" y="86"/>
                  </a:lnTo>
                  <a:lnTo>
                    <a:pt x="40" y="62"/>
                  </a:lnTo>
                  <a:lnTo>
                    <a:pt x="61" y="41"/>
                  </a:lnTo>
                  <a:lnTo>
                    <a:pt x="85" y="24"/>
                  </a:lnTo>
                  <a:lnTo>
                    <a:pt x="112" y="12"/>
                  </a:lnTo>
                  <a:lnTo>
                    <a:pt x="141" y="4"/>
                  </a:lnTo>
                  <a:lnTo>
                    <a:pt x="171" y="0"/>
                  </a:lnTo>
                  <a:close/>
                </a:path>
              </a:pathLst>
            </a:custGeom>
            <a:solidFill>
              <a:srgbClr val="FFE1B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73" name="Freeform 377">
              <a:extLst>
                <a:ext uri="{FF2B5EF4-FFF2-40B4-BE49-F238E27FC236}">
                  <a16:creationId xmlns:a16="http://schemas.microsoft.com/office/drawing/2014/main" id="{328A0DF9-0AE4-44AC-A406-531D297C6295}"/>
                </a:ext>
              </a:extLst>
            </p:cNvPr>
            <p:cNvSpPr>
              <a:spLocks/>
            </p:cNvSpPr>
            <p:nvPr/>
          </p:nvSpPr>
          <p:spPr bwMode="auto">
            <a:xfrm>
              <a:off x="368" y="2065"/>
              <a:ext cx="138" cy="94"/>
            </a:xfrm>
            <a:custGeom>
              <a:avLst/>
              <a:gdLst>
                <a:gd name="T0" fmla="*/ 791 w 1102"/>
                <a:gd name="T1" fmla="*/ 0 h 746"/>
                <a:gd name="T2" fmla="*/ 874 w 1102"/>
                <a:gd name="T3" fmla="*/ 11 h 746"/>
                <a:gd name="T4" fmla="*/ 948 w 1102"/>
                <a:gd name="T5" fmla="*/ 42 h 746"/>
                <a:gd name="T6" fmla="*/ 1010 w 1102"/>
                <a:gd name="T7" fmla="*/ 91 h 746"/>
                <a:gd name="T8" fmla="*/ 1058 w 1102"/>
                <a:gd name="T9" fmla="*/ 154 h 746"/>
                <a:gd name="T10" fmla="*/ 1090 w 1102"/>
                <a:gd name="T11" fmla="*/ 228 h 746"/>
                <a:gd name="T12" fmla="*/ 1102 w 1102"/>
                <a:gd name="T13" fmla="*/ 310 h 746"/>
                <a:gd name="T14" fmla="*/ 1099 w 1102"/>
                <a:gd name="T15" fmla="*/ 553 h 746"/>
                <a:gd name="T16" fmla="*/ 1082 w 1102"/>
                <a:gd name="T17" fmla="*/ 625 h 746"/>
                <a:gd name="T18" fmla="*/ 1047 w 1102"/>
                <a:gd name="T19" fmla="*/ 691 h 746"/>
                <a:gd name="T20" fmla="*/ 998 w 1102"/>
                <a:gd name="T21" fmla="*/ 746 h 746"/>
                <a:gd name="T22" fmla="*/ 995 w 1102"/>
                <a:gd name="T23" fmla="*/ 488 h 746"/>
                <a:gd name="T24" fmla="*/ 974 w 1102"/>
                <a:gd name="T25" fmla="*/ 440 h 746"/>
                <a:gd name="T26" fmla="*/ 937 w 1102"/>
                <a:gd name="T27" fmla="*/ 402 h 746"/>
                <a:gd name="T28" fmla="*/ 888 w 1102"/>
                <a:gd name="T29" fmla="*/ 382 h 746"/>
                <a:gd name="T30" fmla="*/ 275 w 1102"/>
                <a:gd name="T31" fmla="*/ 378 h 746"/>
                <a:gd name="T32" fmla="*/ 216 w 1102"/>
                <a:gd name="T33" fmla="*/ 390 h 746"/>
                <a:gd name="T34" fmla="*/ 165 w 1102"/>
                <a:gd name="T35" fmla="*/ 419 h 746"/>
                <a:gd name="T36" fmla="*/ 127 w 1102"/>
                <a:gd name="T37" fmla="*/ 464 h 746"/>
                <a:gd name="T38" fmla="*/ 107 w 1102"/>
                <a:gd name="T39" fmla="*/ 520 h 746"/>
                <a:gd name="T40" fmla="*/ 104 w 1102"/>
                <a:gd name="T41" fmla="*/ 746 h 746"/>
                <a:gd name="T42" fmla="*/ 55 w 1102"/>
                <a:gd name="T43" fmla="*/ 691 h 746"/>
                <a:gd name="T44" fmla="*/ 20 w 1102"/>
                <a:gd name="T45" fmla="*/ 625 h 746"/>
                <a:gd name="T46" fmla="*/ 3 w 1102"/>
                <a:gd name="T47" fmla="*/ 554 h 746"/>
                <a:gd name="T48" fmla="*/ 0 w 1102"/>
                <a:gd name="T49" fmla="*/ 344 h 746"/>
                <a:gd name="T50" fmla="*/ 11 w 1102"/>
                <a:gd name="T51" fmla="*/ 274 h 746"/>
                <a:gd name="T52" fmla="*/ 40 w 1102"/>
                <a:gd name="T53" fmla="*/ 212 h 746"/>
                <a:gd name="T54" fmla="*/ 86 w 1102"/>
                <a:gd name="T55" fmla="*/ 161 h 746"/>
                <a:gd name="T56" fmla="*/ 144 w 1102"/>
                <a:gd name="T57" fmla="*/ 125 h 746"/>
                <a:gd name="T58" fmla="*/ 211 w 1102"/>
                <a:gd name="T59" fmla="*/ 105 h 746"/>
                <a:gd name="T60" fmla="*/ 232 w 1102"/>
                <a:gd name="T61" fmla="*/ 58 h 746"/>
                <a:gd name="T62" fmla="*/ 269 w 1102"/>
                <a:gd name="T63" fmla="*/ 23 h 746"/>
                <a:gd name="T64" fmla="*/ 318 w 1102"/>
                <a:gd name="T65" fmla="*/ 3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2" h="746">
                  <a:moveTo>
                    <a:pt x="345" y="0"/>
                  </a:moveTo>
                  <a:lnTo>
                    <a:pt x="791" y="0"/>
                  </a:lnTo>
                  <a:lnTo>
                    <a:pt x="834" y="3"/>
                  </a:lnTo>
                  <a:lnTo>
                    <a:pt x="874" y="11"/>
                  </a:lnTo>
                  <a:lnTo>
                    <a:pt x="912" y="24"/>
                  </a:lnTo>
                  <a:lnTo>
                    <a:pt x="948" y="42"/>
                  </a:lnTo>
                  <a:lnTo>
                    <a:pt x="980" y="65"/>
                  </a:lnTo>
                  <a:lnTo>
                    <a:pt x="1010" y="91"/>
                  </a:lnTo>
                  <a:lnTo>
                    <a:pt x="1036" y="120"/>
                  </a:lnTo>
                  <a:lnTo>
                    <a:pt x="1058" y="154"/>
                  </a:lnTo>
                  <a:lnTo>
                    <a:pt x="1077" y="190"/>
                  </a:lnTo>
                  <a:lnTo>
                    <a:pt x="1090" y="228"/>
                  </a:lnTo>
                  <a:lnTo>
                    <a:pt x="1099" y="268"/>
                  </a:lnTo>
                  <a:lnTo>
                    <a:pt x="1102" y="310"/>
                  </a:lnTo>
                  <a:lnTo>
                    <a:pt x="1102" y="516"/>
                  </a:lnTo>
                  <a:lnTo>
                    <a:pt x="1099" y="553"/>
                  </a:lnTo>
                  <a:lnTo>
                    <a:pt x="1093" y="590"/>
                  </a:lnTo>
                  <a:lnTo>
                    <a:pt x="1082" y="625"/>
                  </a:lnTo>
                  <a:lnTo>
                    <a:pt x="1067" y="659"/>
                  </a:lnTo>
                  <a:lnTo>
                    <a:pt x="1047" y="691"/>
                  </a:lnTo>
                  <a:lnTo>
                    <a:pt x="1024" y="720"/>
                  </a:lnTo>
                  <a:lnTo>
                    <a:pt x="998" y="746"/>
                  </a:lnTo>
                  <a:lnTo>
                    <a:pt x="998" y="516"/>
                  </a:lnTo>
                  <a:lnTo>
                    <a:pt x="995" y="488"/>
                  </a:lnTo>
                  <a:lnTo>
                    <a:pt x="987" y="463"/>
                  </a:lnTo>
                  <a:lnTo>
                    <a:pt x="974" y="440"/>
                  </a:lnTo>
                  <a:lnTo>
                    <a:pt x="958" y="419"/>
                  </a:lnTo>
                  <a:lnTo>
                    <a:pt x="937" y="402"/>
                  </a:lnTo>
                  <a:lnTo>
                    <a:pt x="914" y="390"/>
                  </a:lnTo>
                  <a:lnTo>
                    <a:pt x="888" y="382"/>
                  </a:lnTo>
                  <a:lnTo>
                    <a:pt x="861" y="378"/>
                  </a:lnTo>
                  <a:lnTo>
                    <a:pt x="275" y="378"/>
                  </a:lnTo>
                  <a:lnTo>
                    <a:pt x="245" y="382"/>
                  </a:lnTo>
                  <a:lnTo>
                    <a:pt x="216" y="390"/>
                  </a:lnTo>
                  <a:lnTo>
                    <a:pt x="189" y="402"/>
                  </a:lnTo>
                  <a:lnTo>
                    <a:pt x="165" y="419"/>
                  </a:lnTo>
                  <a:lnTo>
                    <a:pt x="144" y="440"/>
                  </a:lnTo>
                  <a:lnTo>
                    <a:pt x="127" y="464"/>
                  </a:lnTo>
                  <a:lnTo>
                    <a:pt x="115" y="491"/>
                  </a:lnTo>
                  <a:lnTo>
                    <a:pt x="107" y="520"/>
                  </a:lnTo>
                  <a:lnTo>
                    <a:pt x="104" y="550"/>
                  </a:lnTo>
                  <a:lnTo>
                    <a:pt x="104" y="746"/>
                  </a:lnTo>
                  <a:lnTo>
                    <a:pt x="78" y="720"/>
                  </a:lnTo>
                  <a:lnTo>
                    <a:pt x="55" y="691"/>
                  </a:lnTo>
                  <a:lnTo>
                    <a:pt x="35" y="659"/>
                  </a:lnTo>
                  <a:lnTo>
                    <a:pt x="20" y="625"/>
                  </a:lnTo>
                  <a:lnTo>
                    <a:pt x="9" y="590"/>
                  </a:lnTo>
                  <a:lnTo>
                    <a:pt x="3" y="554"/>
                  </a:lnTo>
                  <a:lnTo>
                    <a:pt x="0" y="516"/>
                  </a:lnTo>
                  <a:lnTo>
                    <a:pt x="0" y="344"/>
                  </a:lnTo>
                  <a:lnTo>
                    <a:pt x="3" y="308"/>
                  </a:lnTo>
                  <a:lnTo>
                    <a:pt x="11" y="274"/>
                  </a:lnTo>
                  <a:lnTo>
                    <a:pt x="23" y="241"/>
                  </a:lnTo>
                  <a:lnTo>
                    <a:pt x="40" y="212"/>
                  </a:lnTo>
                  <a:lnTo>
                    <a:pt x="62" y="185"/>
                  </a:lnTo>
                  <a:lnTo>
                    <a:pt x="86" y="161"/>
                  </a:lnTo>
                  <a:lnTo>
                    <a:pt x="113" y="141"/>
                  </a:lnTo>
                  <a:lnTo>
                    <a:pt x="144" y="125"/>
                  </a:lnTo>
                  <a:lnTo>
                    <a:pt x="176" y="112"/>
                  </a:lnTo>
                  <a:lnTo>
                    <a:pt x="211" y="105"/>
                  </a:lnTo>
                  <a:lnTo>
                    <a:pt x="219" y="80"/>
                  </a:lnTo>
                  <a:lnTo>
                    <a:pt x="232" y="58"/>
                  </a:lnTo>
                  <a:lnTo>
                    <a:pt x="249" y="39"/>
                  </a:lnTo>
                  <a:lnTo>
                    <a:pt x="269" y="23"/>
                  </a:lnTo>
                  <a:lnTo>
                    <a:pt x="292" y="10"/>
                  </a:lnTo>
                  <a:lnTo>
                    <a:pt x="318" y="3"/>
                  </a:lnTo>
                  <a:lnTo>
                    <a:pt x="345" y="0"/>
                  </a:lnTo>
                  <a:close/>
                </a:path>
              </a:pathLst>
            </a:custGeom>
            <a:solidFill>
              <a:srgbClr val="7E544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74" name="Freeform 378">
              <a:extLst>
                <a:ext uri="{FF2B5EF4-FFF2-40B4-BE49-F238E27FC236}">
                  <a16:creationId xmlns:a16="http://schemas.microsoft.com/office/drawing/2014/main" id="{8F986F70-5BAC-42E9-A6A5-327736217C7A}"/>
                </a:ext>
              </a:extLst>
            </p:cNvPr>
            <p:cNvSpPr>
              <a:spLocks/>
            </p:cNvSpPr>
            <p:nvPr/>
          </p:nvSpPr>
          <p:spPr bwMode="auto">
            <a:xfrm>
              <a:off x="534" y="2349"/>
              <a:ext cx="110" cy="65"/>
            </a:xfrm>
            <a:custGeom>
              <a:avLst/>
              <a:gdLst>
                <a:gd name="T0" fmla="*/ 154 w 877"/>
                <a:gd name="T1" fmla="*/ 0 h 516"/>
                <a:gd name="T2" fmla="*/ 722 w 877"/>
                <a:gd name="T3" fmla="*/ 0 h 516"/>
                <a:gd name="T4" fmla="*/ 754 w 877"/>
                <a:gd name="T5" fmla="*/ 3 h 516"/>
                <a:gd name="T6" fmla="*/ 783 w 877"/>
                <a:gd name="T7" fmla="*/ 12 h 516"/>
                <a:gd name="T8" fmla="*/ 809 w 877"/>
                <a:gd name="T9" fmla="*/ 27 h 516"/>
                <a:gd name="T10" fmla="*/ 832 w 877"/>
                <a:gd name="T11" fmla="*/ 45 h 516"/>
                <a:gd name="T12" fmla="*/ 850 w 877"/>
                <a:gd name="T13" fmla="*/ 68 h 516"/>
                <a:gd name="T14" fmla="*/ 865 w 877"/>
                <a:gd name="T15" fmla="*/ 94 h 516"/>
                <a:gd name="T16" fmla="*/ 874 w 877"/>
                <a:gd name="T17" fmla="*/ 123 h 516"/>
                <a:gd name="T18" fmla="*/ 877 w 877"/>
                <a:gd name="T19" fmla="*/ 155 h 516"/>
                <a:gd name="T20" fmla="*/ 877 w 877"/>
                <a:gd name="T21" fmla="*/ 361 h 516"/>
                <a:gd name="T22" fmla="*/ 874 w 877"/>
                <a:gd name="T23" fmla="*/ 392 h 516"/>
                <a:gd name="T24" fmla="*/ 865 w 877"/>
                <a:gd name="T25" fmla="*/ 422 h 516"/>
                <a:gd name="T26" fmla="*/ 850 w 877"/>
                <a:gd name="T27" fmla="*/ 448 h 516"/>
                <a:gd name="T28" fmla="*/ 832 w 877"/>
                <a:gd name="T29" fmla="*/ 471 h 516"/>
                <a:gd name="T30" fmla="*/ 809 w 877"/>
                <a:gd name="T31" fmla="*/ 490 h 516"/>
                <a:gd name="T32" fmla="*/ 783 w 877"/>
                <a:gd name="T33" fmla="*/ 504 h 516"/>
                <a:gd name="T34" fmla="*/ 754 w 877"/>
                <a:gd name="T35" fmla="*/ 513 h 516"/>
                <a:gd name="T36" fmla="*/ 722 w 877"/>
                <a:gd name="T37" fmla="*/ 516 h 516"/>
                <a:gd name="T38" fmla="*/ 154 w 877"/>
                <a:gd name="T39" fmla="*/ 516 h 516"/>
                <a:gd name="T40" fmla="*/ 123 w 877"/>
                <a:gd name="T41" fmla="*/ 513 h 516"/>
                <a:gd name="T42" fmla="*/ 94 w 877"/>
                <a:gd name="T43" fmla="*/ 504 h 516"/>
                <a:gd name="T44" fmla="*/ 68 w 877"/>
                <a:gd name="T45" fmla="*/ 490 h 516"/>
                <a:gd name="T46" fmla="*/ 45 w 877"/>
                <a:gd name="T47" fmla="*/ 471 h 516"/>
                <a:gd name="T48" fmla="*/ 27 w 877"/>
                <a:gd name="T49" fmla="*/ 448 h 516"/>
                <a:gd name="T50" fmla="*/ 12 w 877"/>
                <a:gd name="T51" fmla="*/ 422 h 516"/>
                <a:gd name="T52" fmla="*/ 3 w 877"/>
                <a:gd name="T53" fmla="*/ 392 h 516"/>
                <a:gd name="T54" fmla="*/ 0 w 877"/>
                <a:gd name="T55" fmla="*/ 361 h 516"/>
                <a:gd name="T56" fmla="*/ 0 w 877"/>
                <a:gd name="T57" fmla="*/ 155 h 516"/>
                <a:gd name="T58" fmla="*/ 3 w 877"/>
                <a:gd name="T59" fmla="*/ 123 h 516"/>
                <a:gd name="T60" fmla="*/ 12 w 877"/>
                <a:gd name="T61" fmla="*/ 94 h 516"/>
                <a:gd name="T62" fmla="*/ 27 w 877"/>
                <a:gd name="T63" fmla="*/ 68 h 516"/>
                <a:gd name="T64" fmla="*/ 45 w 877"/>
                <a:gd name="T65" fmla="*/ 45 h 516"/>
                <a:gd name="T66" fmla="*/ 68 w 877"/>
                <a:gd name="T67" fmla="*/ 27 h 516"/>
                <a:gd name="T68" fmla="*/ 94 w 877"/>
                <a:gd name="T69" fmla="*/ 12 h 516"/>
                <a:gd name="T70" fmla="*/ 123 w 877"/>
                <a:gd name="T71" fmla="*/ 3 h 516"/>
                <a:gd name="T72" fmla="*/ 154 w 877"/>
                <a:gd name="T73"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7" h="516">
                  <a:moveTo>
                    <a:pt x="154" y="0"/>
                  </a:moveTo>
                  <a:lnTo>
                    <a:pt x="722" y="0"/>
                  </a:lnTo>
                  <a:lnTo>
                    <a:pt x="754" y="3"/>
                  </a:lnTo>
                  <a:lnTo>
                    <a:pt x="783" y="12"/>
                  </a:lnTo>
                  <a:lnTo>
                    <a:pt x="809" y="27"/>
                  </a:lnTo>
                  <a:lnTo>
                    <a:pt x="832" y="45"/>
                  </a:lnTo>
                  <a:lnTo>
                    <a:pt x="850" y="68"/>
                  </a:lnTo>
                  <a:lnTo>
                    <a:pt x="865" y="94"/>
                  </a:lnTo>
                  <a:lnTo>
                    <a:pt x="874" y="123"/>
                  </a:lnTo>
                  <a:lnTo>
                    <a:pt x="877" y="155"/>
                  </a:lnTo>
                  <a:lnTo>
                    <a:pt x="877" y="361"/>
                  </a:lnTo>
                  <a:lnTo>
                    <a:pt x="874" y="392"/>
                  </a:lnTo>
                  <a:lnTo>
                    <a:pt x="865" y="422"/>
                  </a:lnTo>
                  <a:lnTo>
                    <a:pt x="850" y="448"/>
                  </a:lnTo>
                  <a:lnTo>
                    <a:pt x="832" y="471"/>
                  </a:lnTo>
                  <a:lnTo>
                    <a:pt x="809" y="490"/>
                  </a:lnTo>
                  <a:lnTo>
                    <a:pt x="783" y="504"/>
                  </a:lnTo>
                  <a:lnTo>
                    <a:pt x="754" y="513"/>
                  </a:lnTo>
                  <a:lnTo>
                    <a:pt x="722" y="516"/>
                  </a:lnTo>
                  <a:lnTo>
                    <a:pt x="154" y="516"/>
                  </a:lnTo>
                  <a:lnTo>
                    <a:pt x="123" y="513"/>
                  </a:lnTo>
                  <a:lnTo>
                    <a:pt x="94" y="504"/>
                  </a:lnTo>
                  <a:lnTo>
                    <a:pt x="68" y="490"/>
                  </a:lnTo>
                  <a:lnTo>
                    <a:pt x="45" y="471"/>
                  </a:lnTo>
                  <a:lnTo>
                    <a:pt x="27" y="448"/>
                  </a:lnTo>
                  <a:lnTo>
                    <a:pt x="12" y="422"/>
                  </a:lnTo>
                  <a:lnTo>
                    <a:pt x="3" y="392"/>
                  </a:lnTo>
                  <a:lnTo>
                    <a:pt x="0" y="361"/>
                  </a:lnTo>
                  <a:lnTo>
                    <a:pt x="0" y="155"/>
                  </a:lnTo>
                  <a:lnTo>
                    <a:pt x="3" y="123"/>
                  </a:lnTo>
                  <a:lnTo>
                    <a:pt x="12" y="94"/>
                  </a:lnTo>
                  <a:lnTo>
                    <a:pt x="27" y="68"/>
                  </a:lnTo>
                  <a:lnTo>
                    <a:pt x="45" y="45"/>
                  </a:lnTo>
                  <a:lnTo>
                    <a:pt x="68" y="27"/>
                  </a:lnTo>
                  <a:lnTo>
                    <a:pt x="94" y="12"/>
                  </a:lnTo>
                  <a:lnTo>
                    <a:pt x="123" y="3"/>
                  </a:lnTo>
                  <a:lnTo>
                    <a:pt x="154"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75" name="Freeform 379">
              <a:extLst>
                <a:ext uri="{FF2B5EF4-FFF2-40B4-BE49-F238E27FC236}">
                  <a16:creationId xmlns:a16="http://schemas.microsoft.com/office/drawing/2014/main" id="{477CD6AE-343E-4471-8DC0-7FA1A9994106}"/>
                </a:ext>
              </a:extLst>
            </p:cNvPr>
            <p:cNvSpPr>
              <a:spLocks/>
            </p:cNvSpPr>
            <p:nvPr/>
          </p:nvSpPr>
          <p:spPr bwMode="auto">
            <a:xfrm>
              <a:off x="553" y="2375"/>
              <a:ext cx="26" cy="13"/>
            </a:xfrm>
            <a:custGeom>
              <a:avLst/>
              <a:gdLst>
                <a:gd name="T0" fmla="*/ 52 w 207"/>
                <a:gd name="T1" fmla="*/ 0 h 103"/>
                <a:gd name="T2" fmla="*/ 156 w 207"/>
                <a:gd name="T3" fmla="*/ 0 h 103"/>
                <a:gd name="T4" fmla="*/ 172 w 207"/>
                <a:gd name="T5" fmla="*/ 2 h 103"/>
                <a:gd name="T6" fmla="*/ 186 w 207"/>
                <a:gd name="T7" fmla="*/ 10 h 103"/>
                <a:gd name="T8" fmla="*/ 197 w 207"/>
                <a:gd name="T9" fmla="*/ 21 h 103"/>
                <a:gd name="T10" fmla="*/ 204 w 207"/>
                <a:gd name="T11" fmla="*/ 35 h 103"/>
                <a:gd name="T12" fmla="*/ 207 w 207"/>
                <a:gd name="T13" fmla="*/ 51 h 103"/>
                <a:gd name="T14" fmla="*/ 204 w 207"/>
                <a:gd name="T15" fmla="*/ 67 h 103"/>
                <a:gd name="T16" fmla="*/ 197 w 207"/>
                <a:gd name="T17" fmla="*/ 82 h 103"/>
                <a:gd name="T18" fmla="*/ 186 w 207"/>
                <a:gd name="T19" fmla="*/ 93 h 103"/>
                <a:gd name="T20" fmla="*/ 172 w 207"/>
                <a:gd name="T21" fmla="*/ 100 h 103"/>
                <a:gd name="T22" fmla="*/ 156 w 207"/>
                <a:gd name="T23" fmla="*/ 103 h 103"/>
                <a:gd name="T24" fmla="*/ 52 w 207"/>
                <a:gd name="T25" fmla="*/ 103 h 103"/>
                <a:gd name="T26" fmla="*/ 35 w 207"/>
                <a:gd name="T27" fmla="*/ 100 h 103"/>
                <a:gd name="T28" fmla="*/ 21 w 207"/>
                <a:gd name="T29" fmla="*/ 93 h 103"/>
                <a:gd name="T30" fmla="*/ 10 w 207"/>
                <a:gd name="T31" fmla="*/ 82 h 103"/>
                <a:gd name="T32" fmla="*/ 3 w 207"/>
                <a:gd name="T33" fmla="*/ 67 h 103"/>
                <a:gd name="T34" fmla="*/ 0 w 207"/>
                <a:gd name="T35" fmla="*/ 51 h 103"/>
                <a:gd name="T36" fmla="*/ 3 w 207"/>
                <a:gd name="T37" fmla="*/ 35 h 103"/>
                <a:gd name="T38" fmla="*/ 10 w 207"/>
                <a:gd name="T39" fmla="*/ 21 h 103"/>
                <a:gd name="T40" fmla="*/ 21 w 207"/>
                <a:gd name="T41" fmla="*/ 10 h 103"/>
                <a:gd name="T42" fmla="*/ 35 w 207"/>
                <a:gd name="T43" fmla="*/ 2 h 103"/>
                <a:gd name="T44" fmla="*/ 52 w 207"/>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103">
                  <a:moveTo>
                    <a:pt x="52" y="0"/>
                  </a:moveTo>
                  <a:lnTo>
                    <a:pt x="156" y="0"/>
                  </a:lnTo>
                  <a:lnTo>
                    <a:pt x="172" y="2"/>
                  </a:lnTo>
                  <a:lnTo>
                    <a:pt x="186" y="10"/>
                  </a:lnTo>
                  <a:lnTo>
                    <a:pt x="197" y="21"/>
                  </a:lnTo>
                  <a:lnTo>
                    <a:pt x="204" y="35"/>
                  </a:lnTo>
                  <a:lnTo>
                    <a:pt x="207" y="51"/>
                  </a:lnTo>
                  <a:lnTo>
                    <a:pt x="204" y="67"/>
                  </a:lnTo>
                  <a:lnTo>
                    <a:pt x="197" y="82"/>
                  </a:lnTo>
                  <a:lnTo>
                    <a:pt x="186" y="93"/>
                  </a:lnTo>
                  <a:lnTo>
                    <a:pt x="172" y="100"/>
                  </a:lnTo>
                  <a:lnTo>
                    <a:pt x="156" y="103"/>
                  </a:lnTo>
                  <a:lnTo>
                    <a:pt x="52" y="103"/>
                  </a:lnTo>
                  <a:lnTo>
                    <a:pt x="35" y="100"/>
                  </a:lnTo>
                  <a:lnTo>
                    <a:pt x="21" y="93"/>
                  </a:lnTo>
                  <a:lnTo>
                    <a:pt x="10" y="82"/>
                  </a:lnTo>
                  <a:lnTo>
                    <a:pt x="3" y="67"/>
                  </a:lnTo>
                  <a:lnTo>
                    <a:pt x="0" y="51"/>
                  </a:lnTo>
                  <a:lnTo>
                    <a:pt x="3" y="35"/>
                  </a:lnTo>
                  <a:lnTo>
                    <a:pt x="10" y="21"/>
                  </a:lnTo>
                  <a:lnTo>
                    <a:pt x="21" y="10"/>
                  </a:lnTo>
                  <a:lnTo>
                    <a:pt x="35" y="2"/>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76" name="Freeform 380">
              <a:extLst>
                <a:ext uri="{FF2B5EF4-FFF2-40B4-BE49-F238E27FC236}">
                  <a16:creationId xmlns:a16="http://schemas.microsoft.com/office/drawing/2014/main" id="{0EBDB4FF-4287-4313-8BD9-E14476375E3E}"/>
                </a:ext>
              </a:extLst>
            </p:cNvPr>
            <p:cNvSpPr>
              <a:spLocks/>
            </p:cNvSpPr>
            <p:nvPr/>
          </p:nvSpPr>
          <p:spPr bwMode="auto">
            <a:xfrm>
              <a:off x="586" y="2375"/>
              <a:ext cx="38" cy="13"/>
            </a:xfrm>
            <a:custGeom>
              <a:avLst/>
              <a:gdLst>
                <a:gd name="T0" fmla="*/ 52 w 310"/>
                <a:gd name="T1" fmla="*/ 0 h 103"/>
                <a:gd name="T2" fmla="*/ 258 w 310"/>
                <a:gd name="T3" fmla="*/ 0 h 103"/>
                <a:gd name="T4" fmla="*/ 274 w 310"/>
                <a:gd name="T5" fmla="*/ 2 h 103"/>
                <a:gd name="T6" fmla="*/ 289 w 310"/>
                <a:gd name="T7" fmla="*/ 10 h 103"/>
                <a:gd name="T8" fmla="*/ 300 w 310"/>
                <a:gd name="T9" fmla="*/ 21 h 103"/>
                <a:gd name="T10" fmla="*/ 307 w 310"/>
                <a:gd name="T11" fmla="*/ 35 h 103"/>
                <a:gd name="T12" fmla="*/ 310 w 310"/>
                <a:gd name="T13" fmla="*/ 51 h 103"/>
                <a:gd name="T14" fmla="*/ 307 w 310"/>
                <a:gd name="T15" fmla="*/ 67 h 103"/>
                <a:gd name="T16" fmla="*/ 300 w 310"/>
                <a:gd name="T17" fmla="*/ 82 h 103"/>
                <a:gd name="T18" fmla="*/ 289 w 310"/>
                <a:gd name="T19" fmla="*/ 93 h 103"/>
                <a:gd name="T20" fmla="*/ 274 w 310"/>
                <a:gd name="T21" fmla="*/ 100 h 103"/>
                <a:gd name="T22" fmla="*/ 258 w 310"/>
                <a:gd name="T23" fmla="*/ 103 h 103"/>
                <a:gd name="T24" fmla="*/ 52 w 310"/>
                <a:gd name="T25" fmla="*/ 103 h 103"/>
                <a:gd name="T26" fmla="*/ 35 w 310"/>
                <a:gd name="T27" fmla="*/ 100 h 103"/>
                <a:gd name="T28" fmla="*/ 21 w 310"/>
                <a:gd name="T29" fmla="*/ 93 h 103"/>
                <a:gd name="T30" fmla="*/ 10 w 310"/>
                <a:gd name="T31" fmla="*/ 82 h 103"/>
                <a:gd name="T32" fmla="*/ 3 w 310"/>
                <a:gd name="T33" fmla="*/ 67 h 103"/>
                <a:gd name="T34" fmla="*/ 0 w 310"/>
                <a:gd name="T35" fmla="*/ 51 h 103"/>
                <a:gd name="T36" fmla="*/ 3 w 310"/>
                <a:gd name="T37" fmla="*/ 35 h 103"/>
                <a:gd name="T38" fmla="*/ 10 w 310"/>
                <a:gd name="T39" fmla="*/ 21 h 103"/>
                <a:gd name="T40" fmla="*/ 21 w 310"/>
                <a:gd name="T41" fmla="*/ 10 h 103"/>
                <a:gd name="T42" fmla="*/ 35 w 310"/>
                <a:gd name="T43" fmla="*/ 2 h 103"/>
                <a:gd name="T44" fmla="*/ 52 w 310"/>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0" h="103">
                  <a:moveTo>
                    <a:pt x="52" y="0"/>
                  </a:moveTo>
                  <a:lnTo>
                    <a:pt x="258" y="0"/>
                  </a:lnTo>
                  <a:lnTo>
                    <a:pt x="274" y="2"/>
                  </a:lnTo>
                  <a:lnTo>
                    <a:pt x="289" y="10"/>
                  </a:lnTo>
                  <a:lnTo>
                    <a:pt x="300" y="21"/>
                  </a:lnTo>
                  <a:lnTo>
                    <a:pt x="307" y="35"/>
                  </a:lnTo>
                  <a:lnTo>
                    <a:pt x="310" y="51"/>
                  </a:lnTo>
                  <a:lnTo>
                    <a:pt x="307" y="67"/>
                  </a:lnTo>
                  <a:lnTo>
                    <a:pt x="300" y="82"/>
                  </a:lnTo>
                  <a:lnTo>
                    <a:pt x="289" y="93"/>
                  </a:lnTo>
                  <a:lnTo>
                    <a:pt x="274" y="100"/>
                  </a:lnTo>
                  <a:lnTo>
                    <a:pt x="258" y="103"/>
                  </a:lnTo>
                  <a:lnTo>
                    <a:pt x="52" y="103"/>
                  </a:lnTo>
                  <a:lnTo>
                    <a:pt x="35" y="100"/>
                  </a:lnTo>
                  <a:lnTo>
                    <a:pt x="21" y="93"/>
                  </a:lnTo>
                  <a:lnTo>
                    <a:pt x="10" y="82"/>
                  </a:lnTo>
                  <a:lnTo>
                    <a:pt x="3" y="67"/>
                  </a:lnTo>
                  <a:lnTo>
                    <a:pt x="0" y="51"/>
                  </a:lnTo>
                  <a:lnTo>
                    <a:pt x="3" y="35"/>
                  </a:lnTo>
                  <a:lnTo>
                    <a:pt x="10" y="21"/>
                  </a:lnTo>
                  <a:lnTo>
                    <a:pt x="21" y="10"/>
                  </a:lnTo>
                  <a:lnTo>
                    <a:pt x="35" y="2"/>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577" name="Group 383">
            <a:extLst>
              <a:ext uri="{FF2B5EF4-FFF2-40B4-BE49-F238E27FC236}">
                <a16:creationId xmlns:a16="http://schemas.microsoft.com/office/drawing/2014/main" id="{F52E728A-9ABF-43AC-8C20-7A0F8F478E00}"/>
              </a:ext>
            </a:extLst>
          </p:cNvPr>
          <p:cNvGrpSpPr>
            <a:grpSpLocks noChangeAspect="1"/>
          </p:cNvGrpSpPr>
          <p:nvPr/>
        </p:nvGrpSpPr>
        <p:grpSpPr bwMode="auto">
          <a:xfrm>
            <a:off x="1482116" y="3606395"/>
            <a:ext cx="484013" cy="416040"/>
            <a:chOff x="947" y="2123"/>
            <a:chExt cx="413" cy="355"/>
          </a:xfrm>
        </p:grpSpPr>
        <p:sp>
          <p:nvSpPr>
            <p:cNvPr id="578" name="Freeform 385">
              <a:extLst>
                <a:ext uri="{FF2B5EF4-FFF2-40B4-BE49-F238E27FC236}">
                  <a16:creationId xmlns:a16="http://schemas.microsoft.com/office/drawing/2014/main" id="{5FE7BD70-DD8B-4558-9F12-F2EEE2AC3309}"/>
                </a:ext>
              </a:extLst>
            </p:cNvPr>
            <p:cNvSpPr>
              <a:spLocks/>
            </p:cNvSpPr>
            <p:nvPr/>
          </p:nvSpPr>
          <p:spPr bwMode="auto">
            <a:xfrm>
              <a:off x="1068" y="2353"/>
              <a:ext cx="59" cy="97"/>
            </a:xfrm>
            <a:custGeom>
              <a:avLst/>
              <a:gdLst>
                <a:gd name="T0" fmla="*/ 373 w 474"/>
                <a:gd name="T1" fmla="*/ 0 h 781"/>
                <a:gd name="T2" fmla="*/ 474 w 474"/>
                <a:gd name="T3" fmla="*/ 265 h 781"/>
                <a:gd name="T4" fmla="*/ 0 w 474"/>
                <a:gd name="T5" fmla="*/ 781 h 781"/>
                <a:gd name="T6" fmla="*/ 1 w 474"/>
                <a:gd name="T7" fmla="*/ 778 h 781"/>
                <a:gd name="T8" fmla="*/ 1 w 474"/>
                <a:gd name="T9" fmla="*/ 769 h 781"/>
                <a:gd name="T10" fmla="*/ 2 w 474"/>
                <a:gd name="T11" fmla="*/ 754 h 781"/>
                <a:gd name="T12" fmla="*/ 3 w 474"/>
                <a:gd name="T13" fmla="*/ 736 h 781"/>
                <a:gd name="T14" fmla="*/ 5 w 474"/>
                <a:gd name="T15" fmla="*/ 714 h 781"/>
                <a:gd name="T16" fmla="*/ 7 w 474"/>
                <a:gd name="T17" fmla="*/ 689 h 781"/>
                <a:gd name="T18" fmla="*/ 9 w 474"/>
                <a:gd name="T19" fmla="*/ 663 h 781"/>
                <a:gd name="T20" fmla="*/ 10 w 474"/>
                <a:gd name="T21" fmla="*/ 635 h 781"/>
                <a:gd name="T22" fmla="*/ 12 w 474"/>
                <a:gd name="T23" fmla="*/ 608 h 781"/>
                <a:gd name="T24" fmla="*/ 14 w 474"/>
                <a:gd name="T25" fmla="*/ 581 h 781"/>
                <a:gd name="T26" fmla="*/ 16 w 474"/>
                <a:gd name="T27" fmla="*/ 556 h 781"/>
                <a:gd name="T28" fmla="*/ 18 w 474"/>
                <a:gd name="T29" fmla="*/ 534 h 781"/>
                <a:gd name="T30" fmla="*/ 19 w 474"/>
                <a:gd name="T31" fmla="*/ 515 h 781"/>
                <a:gd name="T32" fmla="*/ 20 w 474"/>
                <a:gd name="T33" fmla="*/ 499 h 781"/>
                <a:gd name="T34" fmla="*/ 21 w 474"/>
                <a:gd name="T35" fmla="*/ 485 h 781"/>
                <a:gd name="T36" fmla="*/ 23 w 474"/>
                <a:gd name="T37" fmla="*/ 465 h 781"/>
                <a:gd name="T38" fmla="*/ 24 w 474"/>
                <a:gd name="T39" fmla="*/ 440 h 781"/>
                <a:gd name="T40" fmla="*/ 27 w 474"/>
                <a:gd name="T41" fmla="*/ 411 h 781"/>
                <a:gd name="T42" fmla="*/ 29 w 474"/>
                <a:gd name="T43" fmla="*/ 377 h 781"/>
                <a:gd name="T44" fmla="*/ 32 w 474"/>
                <a:gd name="T45" fmla="*/ 343 h 781"/>
                <a:gd name="T46" fmla="*/ 35 w 474"/>
                <a:gd name="T47" fmla="*/ 307 h 781"/>
                <a:gd name="T48" fmla="*/ 38 w 474"/>
                <a:gd name="T49" fmla="*/ 271 h 781"/>
                <a:gd name="T50" fmla="*/ 41 w 474"/>
                <a:gd name="T51" fmla="*/ 235 h 781"/>
                <a:gd name="T52" fmla="*/ 44 w 474"/>
                <a:gd name="T53" fmla="*/ 200 h 781"/>
                <a:gd name="T54" fmla="*/ 47 w 474"/>
                <a:gd name="T55" fmla="*/ 168 h 781"/>
                <a:gd name="T56" fmla="*/ 50 w 474"/>
                <a:gd name="T57" fmla="*/ 139 h 781"/>
                <a:gd name="T58" fmla="*/ 52 w 474"/>
                <a:gd name="T59" fmla="*/ 113 h 781"/>
                <a:gd name="T60" fmla="*/ 55 w 474"/>
                <a:gd name="T61" fmla="*/ 92 h 781"/>
                <a:gd name="T62" fmla="*/ 57 w 474"/>
                <a:gd name="T63" fmla="*/ 77 h 781"/>
                <a:gd name="T64" fmla="*/ 59 w 474"/>
                <a:gd name="T65" fmla="*/ 69 h 781"/>
                <a:gd name="T66" fmla="*/ 63 w 474"/>
                <a:gd name="T67" fmla="*/ 64 h 781"/>
                <a:gd name="T68" fmla="*/ 73 w 474"/>
                <a:gd name="T69" fmla="*/ 59 h 781"/>
                <a:gd name="T70" fmla="*/ 88 w 474"/>
                <a:gd name="T71" fmla="*/ 54 h 781"/>
                <a:gd name="T72" fmla="*/ 106 w 474"/>
                <a:gd name="T73" fmla="*/ 49 h 781"/>
                <a:gd name="T74" fmla="*/ 128 w 474"/>
                <a:gd name="T75" fmla="*/ 43 h 781"/>
                <a:gd name="T76" fmla="*/ 152 w 474"/>
                <a:gd name="T77" fmla="*/ 38 h 781"/>
                <a:gd name="T78" fmla="*/ 178 w 474"/>
                <a:gd name="T79" fmla="*/ 33 h 781"/>
                <a:gd name="T80" fmla="*/ 205 w 474"/>
                <a:gd name="T81" fmla="*/ 28 h 781"/>
                <a:gd name="T82" fmla="*/ 232 w 474"/>
                <a:gd name="T83" fmla="*/ 23 h 781"/>
                <a:gd name="T84" fmla="*/ 259 w 474"/>
                <a:gd name="T85" fmla="*/ 18 h 781"/>
                <a:gd name="T86" fmla="*/ 286 w 474"/>
                <a:gd name="T87" fmla="*/ 14 h 781"/>
                <a:gd name="T88" fmla="*/ 309 w 474"/>
                <a:gd name="T89" fmla="*/ 10 h 781"/>
                <a:gd name="T90" fmla="*/ 330 w 474"/>
                <a:gd name="T91" fmla="*/ 7 h 781"/>
                <a:gd name="T92" fmla="*/ 348 w 474"/>
                <a:gd name="T93" fmla="*/ 4 h 781"/>
                <a:gd name="T94" fmla="*/ 361 w 474"/>
                <a:gd name="T95" fmla="*/ 2 h 781"/>
                <a:gd name="T96" fmla="*/ 370 w 474"/>
                <a:gd name="T97" fmla="*/ 1 h 781"/>
                <a:gd name="T98" fmla="*/ 373 w 474"/>
                <a:gd name="T99"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4" h="781">
                  <a:moveTo>
                    <a:pt x="373" y="0"/>
                  </a:moveTo>
                  <a:lnTo>
                    <a:pt x="474" y="265"/>
                  </a:lnTo>
                  <a:lnTo>
                    <a:pt x="0" y="781"/>
                  </a:lnTo>
                  <a:lnTo>
                    <a:pt x="1" y="778"/>
                  </a:lnTo>
                  <a:lnTo>
                    <a:pt x="1" y="769"/>
                  </a:lnTo>
                  <a:lnTo>
                    <a:pt x="2" y="754"/>
                  </a:lnTo>
                  <a:lnTo>
                    <a:pt x="3" y="736"/>
                  </a:lnTo>
                  <a:lnTo>
                    <a:pt x="5" y="714"/>
                  </a:lnTo>
                  <a:lnTo>
                    <a:pt x="7" y="689"/>
                  </a:lnTo>
                  <a:lnTo>
                    <a:pt x="9" y="663"/>
                  </a:lnTo>
                  <a:lnTo>
                    <a:pt x="10" y="635"/>
                  </a:lnTo>
                  <a:lnTo>
                    <a:pt x="12" y="608"/>
                  </a:lnTo>
                  <a:lnTo>
                    <a:pt x="14" y="581"/>
                  </a:lnTo>
                  <a:lnTo>
                    <a:pt x="16" y="556"/>
                  </a:lnTo>
                  <a:lnTo>
                    <a:pt x="18" y="534"/>
                  </a:lnTo>
                  <a:lnTo>
                    <a:pt x="19" y="515"/>
                  </a:lnTo>
                  <a:lnTo>
                    <a:pt x="20" y="499"/>
                  </a:lnTo>
                  <a:lnTo>
                    <a:pt x="21" y="485"/>
                  </a:lnTo>
                  <a:lnTo>
                    <a:pt x="23" y="465"/>
                  </a:lnTo>
                  <a:lnTo>
                    <a:pt x="24" y="440"/>
                  </a:lnTo>
                  <a:lnTo>
                    <a:pt x="27" y="411"/>
                  </a:lnTo>
                  <a:lnTo>
                    <a:pt x="29" y="377"/>
                  </a:lnTo>
                  <a:lnTo>
                    <a:pt x="32" y="343"/>
                  </a:lnTo>
                  <a:lnTo>
                    <a:pt x="35" y="307"/>
                  </a:lnTo>
                  <a:lnTo>
                    <a:pt x="38" y="271"/>
                  </a:lnTo>
                  <a:lnTo>
                    <a:pt x="41" y="235"/>
                  </a:lnTo>
                  <a:lnTo>
                    <a:pt x="44" y="200"/>
                  </a:lnTo>
                  <a:lnTo>
                    <a:pt x="47" y="168"/>
                  </a:lnTo>
                  <a:lnTo>
                    <a:pt x="50" y="139"/>
                  </a:lnTo>
                  <a:lnTo>
                    <a:pt x="52" y="113"/>
                  </a:lnTo>
                  <a:lnTo>
                    <a:pt x="55" y="92"/>
                  </a:lnTo>
                  <a:lnTo>
                    <a:pt x="57" y="77"/>
                  </a:lnTo>
                  <a:lnTo>
                    <a:pt x="59" y="69"/>
                  </a:lnTo>
                  <a:lnTo>
                    <a:pt x="63" y="64"/>
                  </a:lnTo>
                  <a:lnTo>
                    <a:pt x="73" y="59"/>
                  </a:lnTo>
                  <a:lnTo>
                    <a:pt x="88" y="54"/>
                  </a:lnTo>
                  <a:lnTo>
                    <a:pt x="106" y="49"/>
                  </a:lnTo>
                  <a:lnTo>
                    <a:pt x="128" y="43"/>
                  </a:lnTo>
                  <a:lnTo>
                    <a:pt x="152" y="38"/>
                  </a:lnTo>
                  <a:lnTo>
                    <a:pt x="178" y="33"/>
                  </a:lnTo>
                  <a:lnTo>
                    <a:pt x="205" y="28"/>
                  </a:lnTo>
                  <a:lnTo>
                    <a:pt x="232" y="23"/>
                  </a:lnTo>
                  <a:lnTo>
                    <a:pt x="259" y="18"/>
                  </a:lnTo>
                  <a:lnTo>
                    <a:pt x="286" y="14"/>
                  </a:lnTo>
                  <a:lnTo>
                    <a:pt x="309" y="10"/>
                  </a:lnTo>
                  <a:lnTo>
                    <a:pt x="330" y="7"/>
                  </a:lnTo>
                  <a:lnTo>
                    <a:pt x="348" y="4"/>
                  </a:lnTo>
                  <a:lnTo>
                    <a:pt x="361" y="2"/>
                  </a:lnTo>
                  <a:lnTo>
                    <a:pt x="370" y="1"/>
                  </a:lnTo>
                  <a:lnTo>
                    <a:pt x="373"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79" name="Freeform 386">
              <a:extLst>
                <a:ext uri="{FF2B5EF4-FFF2-40B4-BE49-F238E27FC236}">
                  <a16:creationId xmlns:a16="http://schemas.microsoft.com/office/drawing/2014/main" id="{EB58EC0C-D002-4415-89F1-EC69FCACF3E4}"/>
                </a:ext>
              </a:extLst>
            </p:cNvPr>
            <p:cNvSpPr>
              <a:spLocks/>
            </p:cNvSpPr>
            <p:nvPr/>
          </p:nvSpPr>
          <p:spPr bwMode="auto">
            <a:xfrm>
              <a:off x="947" y="2123"/>
              <a:ext cx="413" cy="355"/>
            </a:xfrm>
            <a:custGeom>
              <a:avLst/>
              <a:gdLst>
                <a:gd name="T0" fmla="*/ 3246 w 3301"/>
                <a:gd name="T1" fmla="*/ 0 h 2840"/>
                <a:gd name="T2" fmla="*/ 3261 w 3301"/>
                <a:gd name="T3" fmla="*/ 1 h 2840"/>
                <a:gd name="T4" fmla="*/ 3274 w 3301"/>
                <a:gd name="T5" fmla="*/ 6 h 2840"/>
                <a:gd name="T6" fmla="*/ 3286 w 3301"/>
                <a:gd name="T7" fmla="*/ 15 h 2840"/>
                <a:gd name="T8" fmla="*/ 3295 w 3301"/>
                <a:gd name="T9" fmla="*/ 27 h 2840"/>
                <a:gd name="T10" fmla="*/ 3300 w 3301"/>
                <a:gd name="T11" fmla="*/ 41 h 2840"/>
                <a:gd name="T12" fmla="*/ 3301 w 3301"/>
                <a:gd name="T13" fmla="*/ 56 h 2840"/>
                <a:gd name="T14" fmla="*/ 3297 w 3301"/>
                <a:gd name="T15" fmla="*/ 71 h 2840"/>
                <a:gd name="T16" fmla="*/ 2163 w 3301"/>
                <a:gd name="T17" fmla="*/ 2808 h 2840"/>
                <a:gd name="T18" fmla="*/ 2156 w 3301"/>
                <a:gd name="T19" fmla="*/ 2819 h 2840"/>
                <a:gd name="T20" fmla="*/ 2147 w 3301"/>
                <a:gd name="T21" fmla="*/ 2828 h 2840"/>
                <a:gd name="T22" fmla="*/ 2137 w 3301"/>
                <a:gd name="T23" fmla="*/ 2835 h 2840"/>
                <a:gd name="T24" fmla="*/ 2124 w 3301"/>
                <a:gd name="T25" fmla="*/ 2839 h 2840"/>
                <a:gd name="T26" fmla="*/ 2115 w 3301"/>
                <a:gd name="T27" fmla="*/ 2840 h 2840"/>
                <a:gd name="T28" fmla="*/ 2101 w 3301"/>
                <a:gd name="T29" fmla="*/ 2838 h 2840"/>
                <a:gd name="T30" fmla="*/ 2088 w 3301"/>
                <a:gd name="T31" fmla="*/ 2832 h 2840"/>
                <a:gd name="T32" fmla="*/ 2077 w 3301"/>
                <a:gd name="T33" fmla="*/ 2823 h 2840"/>
                <a:gd name="T34" fmla="*/ 1350 w 3301"/>
                <a:gd name="T35" fmla="*/ 2050 h 2840"/>
                <a:gd name="T36" fmla="*/ 1337 w 3301"/>
                <a:gd name="T37" fmla="*/ 2040 h 2840"/>
                <a:gd name="T38" fmla="*/ 1322 w 3301"/>
                <a:gd name="T39" fmla="*/ 2034 h 2840"/>
                <a:gd name="T40" fmla="*/ 1306 w 3301"/>
                <a:gd name="T41" fmla="*/ 2034 h 2840"/>
                <a:gd name="T42" fmla="*/ 1290 w 3301"/>
                <a:gd name="T43" fmla="*/ 2039 h 2840"/>
                <a:gd name="T44" fmla="*/ 1277 w 3301"/>
                <a:gd name="T45" fmla="*/ 2048 h 2840"/>
                <a:gd name="T46" fmla="*/ 1267 w 3301"/>
                <a:gd name="T47" fmla="*/ 2061 h 2840"/>
                <a:gd name="T48" fmla="*/ 974 w 3301"/>
                <a:gd name="T49" fmla="*/ 2605 h 2840"/>
                <a:gd name="T50" fmla="*/ 964 w 3301"/>
                <a:gd name="T51" fmla="*/ 2618 h 2840"/>
                <a:gd name="T52" fmla="*/ 951 w 3301"/>
                <a:gd name="T53" fmla="*/ 2627 h 2840"/>
                <a:gd name="T54" fmla="*/ 936 w 3301"/>
                <a:gd name="T55" fmla="*/ 2632 h 2840"/>
                <a:gd name="T56" fmla="*/ 921 w 3301"/>
                <a:gd name="T57" fmla="*/ 2632 h 2840"/>
                <a:gd name="T58" fmla="*/ 905 w 3301"/>
                <a:gd name="T59" fmla="*/ 2627 h 2840"/>
                <a:gd name="T60" fmla="*/ 893 w 3301"/>
                <a:gd name="T61" fmla="*/ 2618 h 2840"/>
                <a:gd name="T62" fmla="*/ 883 w 3301"/>
                <a:gd name="T63" fmla="*/ 2606 h 2840"/>
                <a:gd name="T64" fmla="*/ 878 w 3301"/>
                <a:gd name="T65" fmla="*/ 2591 h 2840"/>
                <a:gd name="T66" fmla="*/ 692 w 3301"/>
                <a:gd name="T67" fmla="*/ 1662 h 2840"/>
                <a:gd name="T68" fmla="*/ 684 w 3301"/>
                <a:gd name="T69" fmla="*/ 1634 h 2840"/>
                <a:gd name="T70" fmla="*/ 670 w 3301"/>
                <a:gd name="T71" fmla="*/ 1608 h 2840"/>
                <a:gd name="T72" fmla="*/ 653 w 3301"/>
                <a:gd name="T73" fmla="*/ 1585 h 2840"/>
                <a:gd name="T74" fmla="*/ 631 w 3301"/>
                <a:gd name="T75" fmla="*/ 1566 h 2840"/>
                <a:gd name="T76" fmla="*/ 605 w 3301"/>
                <a:gd name="T77" fmla="*/ 1552 h 2840"/>
                <a:gd name="T78" fmla="*/ 30 w 3301"/>
                <a:gd name="T79" fmla="*/ 1285 h 2840"/>
                <a:gd name="T80" fmla="*/ 17 w 3301"/>
                <a:gd name="T81" fmla="*/ 1277 h 2840"/>
                <a:gd name="T82" fmla="*/ 8 w 3301"/>
                <a:gd name="T83" fmla="*/ 1266 h 2840"/>
                <a:gd name="T84" fmla="*/ 2 w 3301"/>
                <a:gd name="T85" fmla="*/ 1252 h 2840"/>
                <a:gd name="T86" fmla="*/ 0 w 3301"/>
                <a:gd name="T87" fmla="*/ 1237 h 2840"/>
                <a:gd name="T88" fmla="*/ 3 w 3301"/>
                <a:gd name="T89" fmla="*/ 1222 h 2840"/>
                <a:gd name="T90" fmla="*/ 10 w 3301"/>
                <a:gd name="T91" fmla="*/ 1208 h 2840"/>
                <a:gd name="T92" fmla="*/ 20 w 3301"/>
                <a:gd name="T93" fmla="*/ 1198 h 2840"/>
                <a:gd name="T94" fmla="*/ 34 w 3301"/>
                <a:gd name="T95" fmla="*/ 1190 h 2840"/>
                <a:gd name="T96" fmla="*/ 3231 w 3301"/>
                <a:gd name="T97" fmla="*/ 3 h 2840"/>
                <a:gd name="T98" fmla="*/ 3246 w 3301"/>
                <a:gd name="T99" fmla="*/ 0 h 2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1" h="2840">
                  <a:moveTo>
                    <a:pt x="3246" y="0"/>
                  </a:moveTo>
                  <a:lnTo>
                    <a:pt x="3261" y="1"/>
                  </a:lnTo>
                  <a:lnTo>
                    <a:pt x="3274" y="6"/>
                  </a:lnTo>
                  <a:lnTo>
                    <a:pt x="3286" y="15"/>
                  </a:lnTo>
                  <a:lnTo>
                    <a:pt x="3295" y="27"/>
                  </a:lnTo>
                  <a:lnTo>
                    <a:pt x="3300" y="41"/>
                  </a:lnTo>
                  <a:lnTo>
                    <a:pt x="3301" y="56"/>
                  </a:lnTo>
                  <a:lnTo>
                    <a:pt x="3297" y="71"/>
                  </a:lnTo>
                  <a:lnTo>
                    <a:pt x="2163" y="2808"/>
                  </a:lnTo>
                  <a:lnTo>
                    <a:pt x="2156" y="2819"/>
                  </a:lnTo>
                  <a:lnTo>
                    <a:pt x="2147" y="2828"/>
                  </a:lnTo>
                  <a:lnTo>
                    <a:pt x="2137" y="2835"/>
                  </a:lnTo>
                  <a:lnTo>
                    <a:pt x="2124" y="2839"/>
                  </a:lnTo>
                  <a:lnTo>
                    <a:pt x="2115" y="2840"/>
                  </a:lnTo>
                  <a:lnTo>
                    <a:pt x="2101" y="2838"/>
                  </a:lnTo>
                  <a:lnTo>
                    <a:pt x="2088" y="2832"/>
                  </a:lnTo>
                  <a:lnTo>
                    <a:pt x="2077" y="2823"/>
                  </a:lnTo>
                  <a:lnTo>
                    <a:pt x="1350" y="2050"/>
                  </a:lnTo>
                  <a:lnTo>
                    <a:pt x="1337" y="2040"/>
                  </a:lnTo>
                  <a:lnTo>
                    <a:pt x="1322" y="2034"/>
                  </a:lnTo>
                  <a:lnTo>
                    <a:pt x="1306" y="2034"/>
                  </a:lnTo>
                  <a:lnTo>
                    <a:pt x="1290" y="2039"/>
                  </a:lnTo>
                  <a:lnTo>
                    <a:pt x="1277" y="2048"/>
                  </a:lnTo>
                  <a:lnTo>
                    <a:pt x="1267" y="2061"/>
                  </a:lnTo>
                  <a:lnTo>
                    <a:pt x="974" y="2605"/>
                  </a:lnTo>
                  <a:lnTo>
                    <a:pt x="964" y="2618"/>
                  </a:lnTo>
                  <a:lnTo>
                    <a:pt x="951" y="2627"/>
                  </a:lnTo>
                  <a:lnTo>
                    <a:pt x="936" y="2632"/>
                  </a:lnTo>
                  <a:lnTo>
                    <a:pt x="921" y="2632"/>
                  </a:lnTo>
                  <a:lnTo>
                    <a:pt x="905" y="2627"/>
                  </a:lnTo>
                  <a:lnTo>
                    <a:pt x="893" y="2618"/>
                  </a:lnTo>
                  <a:lnTo>
                    <a:pt x="883" y="2606"/>
                  </a:lnTo>
                  <a:lnTo>
                    <a:pt x="878" y="2591"/>
                  </a:lnTo>
                  <a:lnTo>
                    <a:pt x="692" y="1662"/>
                  </a:lnTo>
                  <a:lnTo>
                    <a:pt x="684" y="1634"/>
                  </a:lnTo>
                  <a:lnTo>
                    <a:pt x="670" y="1608"/>
                  </a:lnTo>
                  <a:lnTo>
                    <a:pt x="653" y="1585"/>
                  </a:lnTo>
                  <a:lnTo>
                    <a:pt x="631" y="1566"/>
                  </a:lnTo>
                  <a:lnTo>
                    <a:pt x="605" y="1552"/>
                  </a:lnTo>
                  <a:lnTo>
                    <a:pt x="30" y="1285"/>
                  </a:lnTo>
                  <a:lnTo>
                    <a:pt x="17" y="1277"/>
                  </a:lnTo>
                  <a:lnTo>
                    <a:pt x="8" y="1266"/>
                  </a:lnTo>
                  <a:lnTo>
                    <a:pt x="2" y="1252"/>
                  </a:lnTo>
                  <a:lnTo>
                    <a:pt x="0" y="1237"/>
                  </a:lnTo>
                  <a:lnTo>
                    <a:pt x="3" y="1222"/>
                  </a:lnTo>
                  <a:lnTo>
                    <a:pt x="10" y="1208"/>
                  </a:lnTo>
                  <a:lnTo>
                    <a:pt x="20" y="1198"/>
                  </a:lnTo>
                  <a:lnTo>
                    <a:pt x="34" y="1190"/>
                  </a:lnTo>
                  <a:lnTo>
                    <a:pt x="3231" y="3"/>
                  </a:lnTo>
                  <a:lnTo>
                    <a:pt x="3246"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80" name="Freeform 387">
              <a:extLst>
                <a:ext uri="{FF2B5EF4-FFF2-40B4-BE49-F238E27FC236}">
                  <a16:creationId xmlns:a16="http://schemas.microsoft.com/office/drawing/2014/main" id="{97D5BF0C-993B-462F-BF46-6D3FA14727A2}"/>
                </a:ext>
              </a:extLst>
            </p:cNvPr>
            <p:cNvSpPr>
              <a:spLocks/>
            </p:cNvSpPr>
            <p:nvPr/>
          </p:nvSpPr>
          <p:spPr bwMode="auto">
            <a:xfrm>
              <a:off x="1029" y="2123"/>
              <a:ext cx="329" cy="329"/>
            </a:xfrm>
            <a:custGeom>
              <a:avLst/>
              <a:gdLst>
                <a:gd name="T0" fmla="*/ 2610 w 2633"/>
                <a:gd name="T1" fmla="*/ 0 h 2630"/>
                <a:gd name="T2" fmla="*/ 2622 w 2633"/>
                <a:gd name="T3" fmla="*/ 5 h 2630"/>
                <a:gd name="T4" fmla="*/ 2633 w 2633"/>
                <a:gd name="T5" fmla="*/ 13 h 2630"/>
                <a:gd name="T6" fmla="*/ 623 w 2633"/>
                <a:gd name="T7" fmla="*/ 2047 h 2630"/>
                <a:gd name="T8" fmla="*/ 623 w 2633"/>
                <a:gd name="T9" fmla="*/ 2047 h 2630"/>
                <a:gd name="T10" fmla="*/ 623 w 2633"/>
                <a:gd name="T11" fmla="*/ 2048 h 2630"/>
                <a:gd name="T12" fmla="*/ 623 w 2633"/>
                <a:gd name="T13" fmla="*/ 2049 h 2630"/>
                <a:gd name="T14" fmla="*/ 620 w 2633"/>
                <a:gd name="T15" fmla="*/ 2052 h 2630"/>
                <a:gd name="T16" fmla="*/ 617 w 2633"/>
                <a:gd name="T17" fmla="*/ 2055 h 2630"/>
                <a:gd name="T18" fmla="*/ 614 w 2633"/>
                <a:gd name="T19" fmla="*/ 2059 h 2630"/>
                <a:gd name="T20" fmla="*/ 321 w 2633"/>
                <a:gd name="T21" fmla="*/ 2603 h 2630"/>
                <a:gd name="T22" fmla="*/ 311 w 2633"/>
                <a:gd name="T23" fmla="*/ 2616 h 2630"/>
                <a:gd name="T24" fmla="*/ 298 w 2633"/>
                <a:gd name="T25" fmla="*/ 2625 h 2630"/>
                <a:gd name="T26" fmla="*/ 283 w 2633"/>
                <a:gd name="T27" fmla="*/ 2630 h 2630"/>
                <a:gd name="T28" fmla="*/ 268 w 2633"/>
                <a:gd name="T29" fmla="*/ 2630 h 2630"/>
                <a:gd name="T30" fmla="*/ 252 w 2633"/>
                <a:gd name="T31" fmla="*/ 2625 h 2630"/>
                <a:gd name="T32" fmla="*/ 240 w 2633"/>
                <a:gd name="T33" fmla="*/ 2616 h 2630"/>
                <a:gd name="T34" fmla="*/ 230 w 2633"/>
                <a:gd name="T35" fmla="*/ 2604 h 2630"/>
                <a:gd name="T36" fmla="*/ 225 w 2633"/>
                <a:gd name="T37" fmla="*/ 2589 h 2630"/>
                <a:gd name="T38" fmla="*/ 39 w 2633"/>
                <a:gd name="T39" fmla="*/ 1660 h 2630"/>
                <a:gd name="T40" fmla="*/ 31 w 2633"/>
                <a:gd name="T41" fmla="*/ 1632 h 2630"/>
                <a:gd name="T42" fmla="*/ 17 w 2633"/>
                <a:gd name="T43" fmla="*/ 1607 h 2630"/>
                <a:gd name="T44" fmla="*/ 0 w 2633"/>
                <a:gd name="T45" fmla="*/ 1585 h 2630"/>
                <a:gd name="T46" fmla="*/ 2610 w 2633"/>
                <a:gd name="T47" fmla="*/ 0 h 2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33" h="2630">
                  <a:moveTo>
                    <a:pt x="2610" y="0"/>
                  </a:moveTo>
                  <a:lnTo>
                    <a:pt x="2622" y="5"/>
                  </a:lnTo>
                  <a:lnTo>
                    <a:pt x="2633" y="13"/>
                  </a:lnTo>
                  <a:lnTo>
                    <a:pt x="623" y="2047"/>
                  </a:lnTo>
                  <a:lnTo>
                    <a:pt x="623" y="2047"/>
                  </a:lnTo>
                  <a:lnTo>
                    <a:pt x="623" y="2048"/>
                  </a:lnTo>
                  <a:lnTo>
                    <a:pt x="623" y="2049"/>
                  </a:lnTo>
                  <a:lnTo>
                    <a:pt x="620" y="2052"/>
                  </a:lnTo>
                  <a:lnTo>
                    <a:pt x="617" y="2055"/>
                  </a:lnTo>
                  <a:lnTo>
                    <a:pt x="614" y="2059"/>
                  </a:lnTo>
                  <a:lnTo>
                    <a:pt x="321" y="2603"/>
                  </a:lnTo>
                  <a:lnTo>
                    <a:pt x="311" y="2616"/>
                  </a:lnTo>
                  <a:lnTo>
                    <a:pt x="298" y="2625"/>
                  </a:lnTo>
                  <a:lnTo>
                    <a:pt x="283" y="2630"/>
                  </a:lnTo>
                  <a:lnTo>
                    <a:pt x="268" y="2630"/>
                  </a:lnTo>
                  <a:lnTo>
                    <a:pt x="252" y="2625"/>
                  </a:lnTo>
                  <a:lnTo>
                    <a:pt x="240" y="2616"/>
                  </a:lnTo>
                  <a:lnTo>
                    <a:pt x="230" y="2604"/>
                  </a:lnTo>
                  <a:lnTo>
                    <a:pt x="225" y="2589"/>
                  </a:lnTo>
                  <a:lnTo>
                    <a:pt x="39" y="1660"/>
                  </a:lnTo>
                  <a:lnTo>
                    <a:pt x="31" y="1632"/>
                  </a:lnTo>
                  <a:lnTo>
                    <a:pt x="17" y="1607"/>
                  </a:lnTo>
                  <a:lnTo>
                    <a:pt x="0" y="1585"/>
                  </a:lnTo>
                  <a:lnTo>
                    <a:pt x="2610"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581" name="Group 390">
            <a:extLst>
              <a:ext uri="{FF2B5EF4-FFF2-40B4-BE49-F238E27FC236}">
                <a16:creationId xmlns:a16="http://schemas.microsoft.com/office/drawing/2014/main" id="{90F635F6-398A-4BFC-A35D-6E92922E0A77}"/>
              </a:ext>
            </a:extLst>
          </p:cNvPr>
          <p:cNvGrpSpPr>
            <a:grpSpLocks noChangeAspect="1"/>
          </p:cNvGrpSpPr>
          <p:nvPr/>
        </p:nvGrpSpPr>
        <p:grpSpPr bwMode="auto">
          <a:xfrm>
            <a:off x="2731414" y="3538422"/>
            <a:ext cx="484013" cy="484013"/>
            <a:chOff x="1734" y="2065"/>
            <a:chExt cx="413" cy="413"/>
          </a:xfrm>
        </p:grpSpPr>
        <p:sp>
          <p:nvSpPr>
            <p:cNvPr id="582" name="Freeform 392">
              <a:extLst>
                <a:ext uri="{FF2B5EF4-FFF2-40B4-BE49-F238E27FC236}">
                  <a16:creationId xmlns:a16="http://schemas.microsoft.com/office/drawing/2014/main" id="{5CD12758-AC18-410F-A1B8-70E0E8EE8D8F}"/>
                </a:ext>
              </a:extLst>
            </p:cNvPr>
            <p:cNvSpPr>
              <a:spLocks/>
            </p:cNvSpPr>
            <p:nvPr/>
          </p:nvSpPr>
          <p:spPr bwMode="auto">
            <a:xfrm>
              <a:off x="1734" y="2225"/>
              <a:ext cx="64" cy="98"/>
            </a:xfrm>
            <a:custGeom>
              <a:avLst/>
              <a:gdLst>
                <a:gd name="T0" fmla="*/ 284 w 516"/>
                <a:gd name="T1" fmla="*/ 3 h 784"/>
                <a:gd name="T2" fmla="*/ 320 w 516"/>
                <a:gd name="T3" fmla="*/ 20 h 784"/>
                <a:gd name="T4" fmla="*/ 347 w 516"/>
                <a:gd name="T5" fmla="*/ 51 h 784"/>
                <a:gd name="T6" fmla="*/ 360 w 516"/>
                <a:gd name="T7" fmla="*/ 90 h 784"/>
                <a:gd name="T8" fmla="*/ 357 w 516"/>
                <a:gd name="T9" fmla="*/ 130 h 784"/>
                <a:gd name="T10" fmla="*/ 340 w 516"/>
                <a:gd name="T11" fmla="*/ 165 h 784"/>
                <a:gd name="T12" fmla="*/ 309 w 516"/>
                <a:gd name="T13" fmla="*/ 192 h 784"/>
                <a:gd name="T14" fmla="*/ 261 w 516"/>
                <a:gd name="T15" fmla="*/ 231 h 784"/>
                <a:gd name="T16" fmla="*/ 227 w 516"/>
                <a:gd name="T17" fmla="*/ 281 h 784"/>
                <a:gd name="T18" fmla="*/ 209 w 516"/>
                <a:gd name="T19" fmla="*/ 340 h 784"/>
                <a:gd name="T20" fmla="*/ 209 w 516"/>
                <a:gd name="T21" fmla="*/ 405 h 784"/>
                <a:gd name="T22" fmla="*/ 230 w 516"/>
                <a:gd name="T23" fmla="*/ 466 h 784"/>
                <a:gd name="T24" fmla="*/ 267 w 516"/>
                <a:gd name="T25" fmla="*/ 517 h 784"/>
                <a:gd name="T26" fmla="*/ 318 w 516"/>
                <a:gd name="T27" fmla="*/ 554 h 784"/>
                <a:gd name="T28" fmla="*/ 379 w 516"/>
                <a:gd name="T29" fmla="*/ 574 h 784"/>
                <a:gd name="T30" fmla="*/ 437 w 516"/>
                <a:gd name="T31" fmla="*/ 580 h 784"/>
                <a:gd name="T32" fmla="*/ 477 w 516"/>
                <a:gd name="T33" fmla="*/ 600 h 784"/>
                <a:gd name="T34" fmla="*/ 505 w 516"/>
                <a:gd name="T35" fmla="*/ 636 h 784"/>
                <a:gd name="T36" fmla="*/ 516 w 516"/>
                <a:gd name="T37" fmla="*/ 681 h 784"/>
                <a:gd name="T38" fmla="*/ 505 w 516"/>
                <a:gd name="T39" fmla="*/ 726 h 784"/>
                <a:gd name="T40" fmla="*/ 477 w 516"/>
                <a:gd name="T41" fmla="*/ 761 h 784"/>
                <a:gd name="T42" fmla="*/ 437 w 516"/>
                <a:gd name="T43" fmla="*/ 781 h 784"/>
                <a:gd name="T44" fmla="*/ 364 w 516"/>
                <a:gd name="T45" fmla="*/ 781 h 784"/>
                <a:gd name="T46" fmla="*/ 274 w 516"/>
                <a:gd name="T47" fmla="*/ 760 h 784"/>
                <a:gd name="T48" fmla="*/ 192 w 516"/>
                <a:gd name="T49" fmla="*/ 720 h 784"/>
                <a:gd name="T50" fmla="*/ 121 w 516"/>
                <a:gd name="T51" fmla="*/ 663 h 784"/>
                <a:gd name="T52" fmla="*/ 64 w 516"/>
                <a:gd name="T53" fmla="*/ 592 h 784"/>
                <a:gd name="T54" fmla="*/ 24 w 516"/>
                <a:gd name="T55" fmla="*/ 510 h 784"/>
                <a:gd name="T56" fmla="*/ 3 w 516"/>
                <a:gd name="T57" fmla="*/ 419 h 784"/>
                <a:gd name="T58" fmla="*/ 2 w 516"/>
                <a:gd name="T59" fmla="*/ 327 h 784"/>
                <a:gd name="T60" fmla="*/ 20 w 516"/>
                <a:gd name="T61" fmla="*/ 243 h 784"/>
                <a:gd name="T62" fmla="*/ 55 w 516"/>
                <a:gd name="T63" fmla="*/ 165 h 784"/>
                <a:gd name="T64" fmla="*/ 105 w 516"/>
                <a:gd name="T65" fmla="*/ 95 h 784"/>
                <a:gd name="T66" fmla="*/ 170 w 516"/>
                <a:gd name="T67" fmla="*/ 37 h 784"/>
                <a:gd name="T68" fmla="*/ 225 w 516"/>
                <a:gd name="T69" fmla="*/ 5 h 784"/>
                <a:gd name="T70" fmla="*/ 265 w 516"/>
                <a:gd name="T71"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6" h="784">
                  <a:moveTo>
                    <a:pt x="265" y="0"/>
                  </a:moveTo>
                  <a:lnTo>
                    <a:pt x="284" y="3"/>
                  </a:lnTo>
                  <a:lnTo>
                    <a:pt x="303" y="10"/>
                  </a:lnTo>
                  <a:lnTo>
                    <a:pt x="320" y="20"/>
                  </a:lnTo>
                  <a:lnTo>
                    <a:pt x="335" y="34"/>
                  </a:lnTo>
                  <a:lnTo>
                    <a:pt x="347" y="51"/>
                  </a:lnTo>
                  <a:lnTo>
                    <a:pt x="355" y="70"/>
                  </a:lnTo>
                  <a:lnTo>
                    <a:pt x="360" y="90"/>
                  </a:lnTo>
                  <a:lnTo>
                    <a:pt x="360" y="110"/>
                  </a:lnTo>
                  <a:lnTo>
                    <a:pt x="357" y="130"/>
                  </a:lnTo>
                  <a:lnTo>
                    <a:pt x="350" y="149"/>
                  </a:lnTo>
                  <a:lnTo>
                    <a:pt x="340" y="165"/>
                  </a:lnTo>
                  <a:lnTo>
                    <a:pt x="326" y="180"/>
                  </a:lnTo>
                  <a:lnTo>
                    <a:pt x="309" y="192"/>
                  </a:lnTo>
                  <a:lnTo>
                    <a:pt x="284" y="210"/>
                  </a:lnTo>
                  <a:lnTo>
                    <a:pt x="261" y="231"/>
                  </a:lnTo>
                  <a:lnTo>
                    <a:pt x="242" y="255"/>
                  </a:lnTo>
                  <a:lnTo>
                    <a:pt x="227" y="281"/>
                  </a:lnTo>
                  <a:lnTo>
                    <a:pt x="216" y="310"/>
                  </a:lnTo>
                  <a:lnTo>
                    <a:pt x="209" y="340"/>
                  </a:lnTo>
                  <a:lnTo>
                    <a:pt x="207" y="371"/>
                  </a:lnTo>
                  <a:lnTo>
                    <a:pt x="209" y="405"/>
                  </a:lnTo>
                  <a:lnTo>
                    <a:pt x="217" y="436"/>
                  </a:lnTo>
                  <a:lnTo>
                    <a:pt x="230" y="466"/>
                  </a:lnTo>
                  <a:lnTo>
                    <a:pt x="246" y="493"/>
                  </a:lnTo>
                  <a:lnTo>
                    <a:pt x="267" y="517"/>
                  </a:lnTo>
                  <a:lnTo>
                    <a:pt x="291" y="537"/>
                  </a:lnTo>
                  <a:lnTo>
                    <a:pt x="318" y="554"/>
                  </a:lnTo>
                  <a:lnTo>
                    <a:pt x="347" y="567"/>
                  </a:lnTo>
                  <a:lnTo>
                    <a:pt x="379" y="574"/>
                  </a:lnTo>
                  <a:lnTo>
                    <a:pt x="413" y="577"/>
                  </a:lnTo>
                  <a:lnTo>
                    <a:pt x="437" y="580"/>
                  </a:lnTo>
                  <a:lnTo>
                    <a:pt x="458" y="588"/>
                  </a:lnTo>
                  <a:lnTo>
                    <a:pt x="477" y="600"/>
                  </a:lnTo>
                  <a:lnTo>
                    <a:pt x="493" y="616"/>
                  </a:lnTo>
                  <a:lnTo>
                    <a:pt x="505" y="636"/>
                  </a:lnTo>
                  <a:lnTo>
                    <a:pt x="513" y="657"/>
                  </a:lnTo>
                  <a:lnTo>
                    <a:pt x="516" y="681"/>
                  </a:lnTo>
                  <a:lnTo>
                    <a:pt x="513" y="704"/>
                  </a:lnTo>
                  <a:lnTo>
                    <a:pt x="505" y="726"/>
                  </a:lnTo>
                  <a:lnTo>
                    <a:pt x="493" y="745"/>
                  </a:lnTo>
                  <a:lnTo>
                    <a:pt x="477" y="761"/>
                  </a:lnTo>
                  <a:lnTo>
                    <a:pt x="458" y="773"/>
                  </a:lnTo>
                  <a:lnTo>
                    <a:pt x="437" y="781"/>
                  </a:lnTo>
                  <a:lnTo>
                    <a:pt x="413" y="784"/>
                  </a:lnTo>
                  <a:lnTo>
                    <a:pt x="364" y="781"/>
                  </a:lnTo>
                  <a:lnTo>
                    <a:pt x="318" y="773"/>
                  </a:lnTo>
                  <a:lnTo>
                    <a:pt x="274" y="760"/>
                  </a:lnTo>
                  <a:lnTo>
                    <a:pt x="231" y="742"/>
                  </a:lnTo>
                  <a:lnTo>
                    <a:pt x="192" y="720"/>
                  </a:lnTo>
                  <a:lnTo>
                    <a:pt x="155" y="693"/>
                  </a:lnTo>
                  <a:lnTo>
                    <a:pt x="121" y="663"/>
                  </a:lnTo>
                  <a:lnTo>
                    <a:pt x="90" y="630"/>
                  </a:lnTo>
                  <a:lnTo>
                    <a:pt x="64" y="592"/>
                  </a:lnTo>
                  <a:lnTo>
                    <a:pt x="42" y="552"/>
                  </a:lnTo>
                  <a:lnTo>
                    <a:pt x="24" y="510"/>
                  </a:lnTo>
                  <a:lnTo>
                    <a:pt x="11" y="466"/>
                  </a:lnTo>
                  <a:lnTo>
                    <a:pt x="3" y="419"/>
                  </a:lnTo>
                  <a:lnTo>
                    <a:pt x="0" y="371"/>
                  </a:lnTo>
                  <a:lnTo>
                    <a:pt x="2" y="327"/>
                  </a:lnTo>
                  <a:lnTo>
                    <a:pt x="9" y="284"/>
                  </a:lnTo>
                  <a:lnTo>
                    <a:pt x="20" y="243"/>
                  </a:lnTo>
                  <a:lnTo>
                    <a:pt x="36" y="203"/>
                  </a:lnTo>
                  <a:lnTo>
                    <a:pt x="55" y="165"/>
                  </a:lnTo>
                  <a:lnTo>
                    <a:pt x="78" y="129"/>
                  </a:lnTo>
                  <a:lnTo>
                    <a:pt x="105" y="95"/>
                  </a:lnTo>
                  <a:lnTo>
                    <a:pt x="136" y="65"/>
                  </a:lnTo>
                  <a:lnTo>
                    <a:pt x="170" y="37"/>
                  </a:lnTo>
                  <a:lnTo>
                    <a:pt x="207" y="14"/>
                  </a:lnTo>
                  <a:lnTo>
                    <a:pt x="225" y="5"/>
                  </a:lnTo>
                  <a:lnTo>
                    <a:pt x="245" y="0"/>
                  </a:lnTo>
                  <a:lnTo>
                    <a:pt x="265"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83" name="Freeform 393">
              <a:extLst>
                <a:ext uri="{FF2B5EF4-FFF2-40B4-BE49-F238E27FC236}">
                  <a16:creationId xmlns:a16="http://schemas.microsoft.com/office/drawing/2014/main" id="{F0FE76C8-3061-467C-B18A-BFA671AABB64}"/>
                </a:ext>
              </a:extLst>
            </p:cNvPr>
            <p:cNvSpPr>
              <a:spLocks/>
            </p:cNvSpPr>
            <p:nvPr/>
          </p:nvSpPr>
          <p:spPr bwMode="auto">
            <a:xfrm>
              <a:off x="1773" y="2181"/>
              <a:ext cx="374" cy="297"/>
            </a:xfrm>
            <a:custGeom>
              <a:avLst/>
              <a:gdLst>
                <a:gd name="T0" fmla="*/ 2404 w 2993"/>
                <a:gd name="T1" fmla="*/ 10 h 2373"/>
                <a:gd name="T2" fmla="*/ 2426 w 2993"/>
                <a:gd name="T3" fmla="*/ 52 h 2373"/>
                <a:gd name="T4" fmla="*/ 2527 w 2993"/>
                <a:gd name="T5" fmla="*/ 534 h 2373"/>
                <a:gd name="T6" fmla="*/ 2653 w 2993"/>
                <a:gd name="T7" fmla="*/ 691 h 2373"/>
                <a:gd name="T8" fmla="*/ 2739 w 2993"/>
                <a:gd name="T9" fmla="*/ 867 h 2373"/>
                <a:gd name="T10" fmla="*/ 2870 w 2993"/>
                <a:gd name="T11" fmla="*/ 931 h 2373"/>
                <a:gd name="T12" fmla="*/ 2948 w 2993"/>
                <a:gd name="T13" fmla="*/ 973 h 2373"/>
                <a:gd name="T14" fmla="*/ 2990 w 2993"/>
                <a:gd name="T15" fmla="*/ 1052 h 2373"/>
                <a:gd name="T16" fmla="*/ 2990 w 2993"/>
                <a:gd name="T17" fmla="*/ 1475 h 2373"/>
                <a:gd name="T18" fmla="*/ 2948 w 2993"/>
                <a:gd name="T19" fmla="*/ 1554 h 2373"/>
                <a:gd name="T20" fmla="*/ 2870 w 2993"/>
                <a:gd name="T21" fmla="*/ 1596 h 2373"/>
                <a:gd name="T22" fmla="*/ 2786 w 2993"/>
                <a:gd name="T23" fmla="*/ 1702 h 2373"/>
                <a:gd name="T24" fmla="*/ 2762 w 2993"/>
                <a:gd name="T25" fmla="*/ 1811 h 2373"/>
                <a:gd name="T26" fmla="*/ 2698 w 2993"/>
                <a:gd name="T27" fmla="*/ 1897 h 2373"/>
                <a:gd name="T28" fmla="*/ 2602 w 2993"/>
                <a:gd name="T29" fmla="*/ 1949 h 2373"/>
                <a:gd name="T30" fmla="*/ 2374 w 2993"/>
                <a:gd name="T31" fmla="*/ 1960 h 2373"/>
                <a:gd name="T32" fmla="*/ 2362 w 2993"/>
                <a:gd name="T33" fmla="*/ 2279 h 2373"/>
                <a:gd name="T34" fmla="*/ 2305 w 2993"/>
                <a:gd name="T35" fmla="*/ 2347 h 2373"/>
                <a:gd name="T36" fmla="*/ 2219 w 2993"/>
                <a:gd name="T37" fmla="*/ 2373 h 2373"/>
                <a:gd name="T38" fmla="*/ 1952 w 2993"/>
                <a:gd name="T39" fmla="*/ 2361 h 2373"/>
                <a:gd name="T40" fmla="*/ 1885 w 2993"/>
                <a:gd name="T41" fmla="*/ 2305 h 2373"/>
                <a:gd name="T42" fmla="*/ 1858 w 2993"/>
                <a:gd name="T43" fmla="*/ 2218 h 2373"/>
                <a:gd name="T44" fmla="*/ 723 w 2993"/>
                <a:gd name="T45" fmla="*/ 2218 h 2373"/>
                <a:gd name="T46" fmla="*/ 696 w 2993"/>
                <a:gd name="T47" fmla="*/ 2305 h 2373"/>
                <a:gd name="T48" fmla="*/ 629 w 2993"/>
                <a:gd name="T49" fmla="*/ 2361 h 2373"/>
                <a:gd name="T50" fmla="*/ 362 w 2993"/>
                <a:gd name="T51" fmla="*/ 2373 h 2373"/>
                <a:gd name="T52" fmla="*/ 275 w 2993"/>
                <a:gd name="T53" fmla="*/ 2347 h 2373"/>
                <a:gd name="T54" fmla="*/ 219 w 2993"/>
                <a:gd name="T55" fmla="*/ 2279 h 2373"/>
                <a:gd name="T56" fmla="*/ 207 w 2993"/>
                <a:gd name="T57" fmla="*/ 1955 h 2373"/>
                <a:gd name="T58" fmla="*/ 111 w 2993"/>
                <a:gd name="T59" fmla="*/ 1913 h 2373"/>
                <a:gd name="T60" fmla="*/ 39 w 2993"/>
                <a:gd name="T61" fmla="*/ 1838 h 2373"/>
                <a:gd name="T62" fmla="*/ 3 w 2993"/>
                <a:gd name="T63" fmla="*/ 1738 h 2373"/>
                <a:gd name="T64" fmla="*/ 4 w 2993"/>
                <a:gd name="T65" fmla="*/ 1064 h 2373"/>
                <a:gd name="T66" fmla="*/ 50 w 2993"/>
                <a:gd name="T67" fmla="*/ 861 h 2373"/>
                <a:gd name="T68" fmla="*/ 148 w 2993"/>
                <a:gd name="T69" fmla="*/ 673 h 2373"/>
                <a:gd name="T70" fmla="*/ 291 w 2993"/>
                <a:gd name="T71" fmla="*/ 505 h 2373"/>
                <a:gd name="T72" fmla="*/ 474 w 2993"/>
                <a:gd name="T73" fmla="*/ 360 h 2373"/>
                <a:gd name="T74" fmla="*/ 691 w 2993"/>
                <a:gd name="T75" fmla="*/ 244 h 2373"/>
                <a:gd name="T76" fmla="*/ 937 w 2993"/>
                <a:gd name="T77" fmla="*/ 160 h 2373"/>
                <a:gd name="T78" fmla="*/ 1205 w 2993"/>
                <a:gd name="T79" fmla="*/ 112 h 2373"/>
                <a:gd name="T80" fmla="*/ 1493 w 2993"/>
                <a:gd name="T81" fmla="*/ 106 h 2373"/>
                <a:gd name="T82" fmla="*/ 1778 w 2993"/>
                <a:gd name="T83" fmla="*/ 143 h 2373"/>
                <a:gd name="T84" fmla="*/ 2042 w 2993"/>
                <a:gd name="T85" fmla="*/ 222 h 2373"/>
                <a:gd name="T86" fmla="*/ 2111 w 2993"/>
                <a:gd name="T87" fmla="*/ 115 h 2373"/>
                <a:gd name="T88" fmla="*/ 2210 w 2993"/>
                <a:gd name="T89" fmla="*/ 40 h 2373"/>
                <a:gd name="T90" fmla="*/ 2330 w 2993"/>
                <a:gd name="T91" fmla="*/ 3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93" h="2373">
                  <a:moveTo>
                    <a:pt x="2374" y="0"/>
                  </a:moveTo>
                  <a:lnTo>
                    <a:pt x="2390" y="3"/>
                  </a:lnTo>
                  <a:lnTo>
                    <a:pt x="2404" y="10"/>
                  </a:lnTo>
                  <a:lnTo>
                    <a:pt x="2416" y="21"/>
                  </a:lnTo>
                  <a:lnTo>
                    <a:pt x="2423" y="35"/>
                  </a:lnTo>
                  <a:lnTo>
                    <a:pt x="2426" y="52"/>
                  </a:lnTo>
                  <a:lnTo>
                    <a:pt x="2426" y="440"/>
                  </a:lnTo>
                  <a:lnTo>
                    <a:pt x="2478" y="486"/>
                  </a:lnTo>
                  <a:lnTo>
                    <a:pt x="2527" y="534"/>
                  </a:lnTo>
                  <a:lnTo>
                    <a:pt x="2573" y="584"/>
                  </a:lnTo>
                  <a:lnTo>
                    <a:pt x="2614" y="637"/>
                  </a:lnTo>
                  <a:lnTo>
                    <a:pt x="2653" y="691"/>
                  </a:lnTo>
                  <a:lnTo>
                    <a:pt x="2686" y="748"/>
                  </a:lnTo>
                  <a:lnTo>
                    <a:pt x="2715" y="807"/>
                  </a:lnTo>
                  <a:lnTo>
                    <a:pt x="2739" y="867"/>
                  </a:lnTo>
                  <a:lnTo>
                    <a:pt x="2758" y="928"/>
                  </a:lnTo>
                  <a:lnTo>
                    <a:pt x="2838" y="928"/>
                  </a:lnTo>
                  <a:lnTo>
                    <a:pt x="2870" y="931"/>
                  </a:lnTo>
                  <a:lnTo>
                    <a:pt x="2899" y="940"/>
                  </a:lnTo>
                  <a:lnTo>
                    <a:pt x="2925" y="954"/>
                  </a:lnTo>
                  <a:lnTo>
                    <a:pt x="2948" y="973"/>
                  </a:lnTo>
                  <a:lnTo>
                    <a:pt x="2966" y="997"/>
                  </a:lnTo>
                  <a:lnTo>
                    <a:pt x="2981" y="1023"/>
                  </a:lnTo>
                  <a:lnTo>
                    <a:pt x="2990" y="1052"/>
                  </a:lnTo>
                  <a:lnTo>
                    <a:pt x="2993" y="1083"/>
                  </a:lnTo>
                  <a:lnTo>
                    <a:pt x="2993" y="1444"/>
                  </a:lnTo>
                  <a:lnTo>
                    <a:pt x="2990" y="1475"/>
                  </a:lnTo>
                  <a:lnTo>
                    <a:pt x="2981" y="1505"/>
                  </a:lnTo>
                  <a:lnTo>
                    <a:pt x="2966" y="1531"/>
                  </a:lnTo>
                  <a:lnTo>
                    <a:pt x="2948" y="1554"/>
                  </a:lnTo>
                  <a:lnTo>
                    <a:pt x="2925" y="1573"/>
                  </a:lnTo>
                  <a:lnTo>
                    <a:pt x="2899" y="1587"/>
                  </a:lnTo>
                  <a:lnTo>
                    <a:pt x="2870" y="1596"/>
                  </a:lnTo>
                  <a:lnTo>
                    <a:pt x="2838" y="1599"/>
                  </a:lnTo>
                  <a:lnTo>
                    <a:pt x="2786" y="1599"/>
                  </a:lnTo>
                  <a:lnTo>
                    <a:pt x="2786" y="1702"/>
                  </a:lnTo>
                  <a:lnTo>
                    <a:pt x="2783" y="1740"/>
                  </a:lnTo>
                  <a:lnTo>
                    <a:pt x="2775" y="1777"/>
                  </a:lnTo>
                  <a:lnTo>
                    <a:pt x="2762" y="1811"/>
                  </a:lnTo>
                  <a:lnTo>
                    <a:pt x="2745" y="1843"/>
                  </a:lnTo>
                  <a:lnTo>
                    <a:pt x="2723" y="1871"/>
                  </a:lnTo>
                  <a:lnTo>
                    <a:pt x="2698" y="1897"/>
                  </a:lnTo>
                  <a:lnTo>
                    <a:pt x="2669" y="1918"/>
                  </a:lnTo>
                  <a:lnTo>
                    <a:pt x="2638" y="1936"/>
                  </a:lnTo>
                  <a:lnTo>
                    <a:pt x="2602" y="1949"/>
                  </a:lnTo>
                  <a:lnTo>
                    <a:pt x="2566" y="1957"/>
                  </a:lnTo>
                  <a:lnTo>
                    <a:pt x="2528" y="1960"/>
                  </a:lnTo>
                  <a:lnTo>
                    <a:pt x="2374" y="1960"/>
                  </a:lnTo>
                  <a:lnTo>
                    <a:pt x="2374" y="2218"/>
                  </a:lnTo>
                  <a:lnTo>
                    <a:pt x="2371" y="2249"/>
                  </a:lnTo>
                  <a:lnTo>
                    <a:pt x="2362" y="2279"/>
                  </a:lnTo>
                  <a:lnTo>
                    <a:pt x="2347" y="2305"/>
                  </a:lnTo>
                  <a:lnTo>
                    <a:pt x="2328" y="2328"/>
                  </a:lnTo>
                  <a:lnTo>
                    <a:pt x="2305" y="2347"/>
                  </a:lnTo>
                  <a:lnTo>
                    <a:pt x="2279" y="2361"/>
                  </a:lnTo>
                  <a:lnTo>
                    <a:pt x="2250" y="2370"/>
                  </a:lnTo>
                  <a:lnTo>
                    <a:pt x="2219" y="2373"/>
                  </a:lnTo>
                  <a:lnTo>
                    <a:pt x="2012" y="2373"/>
                  </a:lnTo>
                  <a:lnTo>
                    <a:pt x="1981" y="2370"/>
                  </a:lnTo>
                  <a:lnTo>
                    <a:pt x="1952" y="2361"/>
                  </a:lnTo>
                  <a:lnTo>
                    <a:pt x="1926" y="2347"/>
                  </a:lnTo>
                  <a:lnTo>
                    <a:pt x="1903" y="2328"/>
                  </a:lnTo>
                  <a:lnTo>
                    <a:pt x="1885" y="2305"/>
                  </a:lnTo>
                  <a:lnTo>
                    <a:pt x="1870" y="2279"/>
                  </a:lnTo>
                  <a:lnTo>
                    <a:pt x="1861" y="2249"/>
                  </a:lnTo>
                  <a:lnTo>
                    <a:pt x="1858" y="2218"/>
                  </a:lnTo>
                  <a:lnTo>
                    <a:pt x="1858" y="1960"/>
                  </a:lnTo>
                  <a:lnTo>
                    <a:pt x="723" y="1960"/>
                  </a:lnTo>
                  <a:lnTo>
                    <a:pt x="723" y="2218"/>
                  </a:lnTo>
                  <a:lnTo>
                    <a:pt x="720" y="2249"/>
                  </a:lnTo>
                  <a:lnTo>
                    <a:pt x="711" y="2279"/>
                  </a:lnTo>
                  <a:lnTo>
                    <a:pt x="696" y="2305"/>
                  </a:lnTo>
                  <a:lnTo>
                    <a:pt x="678" y="2328"/>
                  </a:lnTo>
                  <a:lnTo>
                    <a:pt x="655" y="2347"/>
                  </a:lnTo>
                  <a:lnTo>
                    <a:pt x="629" y="2361"/>
                  </a:lnTo>
                  <a:lnTo>
                    <a:pt x="600" y="2370"/>
                  </a:lnTo>
                  <a:lnTo>
                    <a:pt x="568" y="2373"/>
                  </a:lnTo>
                  <a:lnTo>
                    <a:pt x="362" y="2373"/>
                  </a:lnTo>
                  <a:lnTo>
                    <a:pt x="331" y="2370"/>
                  </a:lnTo>
                  <a:lnTo>
                    <a:pt x="301" y="2361"/>
                  </a:lnTo>
                  <a:lnTo>
                    <a:pt x="275" y="2347"/>
                  </a:lnTo>
                  <a:lnTo>
                    <a:pt x="252" y="2328"/>
                  </a:lnTo>
                  <a:lnTo>
                    <a:pt x="233" y="2305"/>
                  </a:lnTo>
                  <a:lnTo>
                    <a:pt x="219" y="2279"/>
                  </a:lnTo>
                  <a:lnTo>
                    <a:pt x="210" y="2249"/>
                  </a:lnTo>
                  <a:lnTo>
                    <a:pt x="207" y="2218"/>
                  </a:lnTo>
                  <a:lnTo>
                    <a:pt x="207" y="1955"/>
                  </a:lnTo>
                  <a:lnTo>
                    <a:pt x="173" y="1945"/>
                  </a:lnTo>
                  <a:lnTo>
                    <a:pt x="141" y="1931"/>
                  </a:lnTo>
                  <a:lnTo>
                    <a:pt x="111" y="1913"/>
                  </a:lnTo>
                  <a:lnTo>
                    <a:pt x="84" y="1892"/>
                  </a:lnTo>
                  <a:lnTo>
                    <a:pt x="59" y="1866"/>
                  </a:lnTo>
                  <a:lnTo>
                    <a:pt x="39" y="1838"/>
                  </a:lnTo>
                  <a:lnTo>
                    <a:pt x="23" y="1808"/>
                  </a:lnTo>
                  <a:lnTo>
                    <a:pt x="10" y="1774"/>
                  </a:lnTo>
                  <a:lnTo>
                    <a:pt x="3" y="1738"/>
                  </a:lnTo>
                  <a:lnTo>
                    <a:pt x="0" y="1702"/>
                  </a:lnTo>
                  <a:lnTo>
                    <a:pt x="0" y="1135"/>
                  </a:lnTo>
                  <a:lnTo>
                    <a:pt x="4" y="1064"/>
                  </a:lnTo>
                  <a:lnTo>
                    <a:pt x="13" y="995"/>
                  </a:lnTo>
                  <a:lnTo>
                    <a:pt x="29" y="927"/>
                  </a:lnTo>
                  <a:lnTo>
                    <a:pt x="50" y="861"/>
                  </a:lnTo>
                  <a:lnTo>
                    <a:pt x="78" y="796"/>
                  </a:lnTo>
                  <a:lnTo>
                    <a:pt x="111" y="734"/>
                  </a:lnTo>
                  <a:lnTo>
                    <a:pt x="148" y="673"/>
                  </a:lnTo>
                  <a:lnTo>
                    <a:pt x="191" y="614"/>
                  </a:lnTo>
                  <a:lnTo>
                    <a:pt x="239" y="558"/>
                  </a:lnTo>
                  <a:lnTo>
                    <a:pt x="291" y="505"/>
                  </a:lnTo>
                  <a:lnTo>
                    <a:pt x="348" y="453"/>
                  </a:lnTo>
                  <a:lnTo>
                    <a:pt x="409" y="405"/>
                  </a:lnTo>
                  <a:lnTo>
                    <a:pt x="474" y="360"/>
                  </a:lnTo>
                  <a:lnTo>
                    <a:pt x="542" y="318"/>
                  </a:lnTo>
                  <a:lnTo>
                    <a:pt x="616" y="280"/>
                  </a:lnTo>
                  <a:lnTo>
                    <a:pt x="691" y="244"/>
                  </a:lnTo>
                  <a:lnTo>
                    <a:pt x="770" y="212"/>
                  </a:lnTo>
                  <a:lnTo>
                    <a:pt x="852" y="184"/>
                  </a:lnTo>
                  <a:lnTo>
                    <a:pt x="937" y="160"/>
                  </a:lnTo>
                  <a:lnTo>
                    <a:pt x="1023" y="140"/>
                  </a:lnTo>
                  <a:lnTo>
                    <a:pt x="1114" y="124"/>
                  </a:lnTo>
                  <a:lnTo>
                    <a:pt x="1205" y="112"/>
                  </a:lnTo>
                  <a:lnTo>
                    <a:pt x="1298" y="105"/>
                  </a:lnTo>
                  <a:lnTo>
                    <a:pt x="1394" y="103"/>
                  </a:lnTo>
                  <a:lnTo>
                    <a:pt x="1493" y="106"/>
                  </a:lnTo>
                  <a:lnTo>
                    <a:pt x="1590" y="113"/>
                  </a:lnTo>
                  <a:lnTo>
                    <a:pt x="1686" y="126"/>
                  </a:lnTo>
                  <a:lnTo>
                    <a:pt x="1778" y="143"/>
                  </a:lnTo>
                  <a:lnTo>
                    <a:pt x="1870" y="164"/>
                  </a:lnTo>
                  <a:lnTo>
                    <a:pt x="1957" y="190"/>
                  </a:lnTo>
                  <a:lnTo>
                    <a:pt x="2042" y="222"/>
                  </a:lnTo>
                  <a:lnTo>
                    <a:pt x="2060" y="182"/>
                  </a:lnTo>
                  <a:lnTo>
                    <a:pt x="2083" y="147"/>
                  </a:lnTo>
                  <a:lnTo>
                    <a:pt x="2111" y="115"/>
                  </a:lnTo>
                  <a:lnTo>
                    <a:pt x="2141" y="86"/>
                  </a:lnTo>
                  <a:lnTo>
                    <a:pt x="2174" y="61"/>
                  </a:lnTo>
                  <a:lnTo>
                    <a:pt x="2210" y="40"/>
                  </a:lnTo>
                  <a:lnTo>
                    <a:pt x="2248" y="23"/>
                  </a:lnTo>
                  <a:lnTo>
                    <a:pt x="2288" y="10"/>
                  </a:lnTo>
                  <a:lnTo>
                    <a:pt x="2330" y="3"/>
                  </a:lnTo>
                  <a:lnTo>
                    <a:pt x="2374"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84" name="Freeform 394">
              <a:extLst>
                <a:ext uri="{FF2B5EF4-FFF2-40B4-BE49-F238E27FC236}">
                  <a16:creationId xmlns:a16="http://schemas.microsoft.com/office/drawing/2014/main" id="{B3AE9F9D-F432-4B12-A451-4C4328A4DA08}"/>
                </a:ext>
              </a:extLst>
            </p:cNvPr>
            <p:cNvSpPr>
              <a:spLocks/>
            </p:cNvSpPr>
            <p:nvPr/>
          </p:nvSpPr>
          <p:spPr bwMode="auto">
            <a:xfrm>
              <a:off x="1798" y="2446"/>
              <a:ext cx="65" cy="32"/>
            </a:xfrm>
            <a:custGeom>
              <a:avLst/>
              <a:gdLst>
                <a:gd name="T0" fmla="*/ 0 w 516"/>
                <a:gd name="T1" fmla="*/ 0 h 258"/>
                <a:gd name="T2" fmla="*/ 516 w 516"/>
                <a:gd name="T3" fmla="*/ 0 h 258"/>
                <a:gd name="T4" fmla="*/ 516 w 516"/>
                <a:gd name="T5" fmla="*/ 103 h 258"/>
                <a:gd name="T6" fmla="*/ 513 w 516"/>
                <a:gd name="T7" fmla="*/ 134 h 258"/>
                <a:gd name="T8" fmla="*/ 504 w 516"/>
                <a:gd name="T9" fmla="*/ 164 h 258"/>
                <a:gd name="T10" fmla="*/ 489 w 516"/>
                <a:gd name="T11" fmla="*/ 190 h 258"/>
                <a:gd name="T12" fmla="*/ 471 w 516"/>
                <a:gd name="T13" fmla="*/ 213 h 258"/>
                <a:gd name="T14" fmla="*/ 448 w 516"/>
                <a:gd name="T15" fmla="*/ 232 h 258"/>
                <a:gd name="T16" fmla="*/ 422 w 516"/>
                <a:gd name="T17" fmla="*/ 246 h 258"/>
                <a:gd name="T18" fmla="*/ 393 w 516"/>
                <a:gd name="T19" fmla="*/ 255 h 258"/>
                <a:gd name="T20" fmla="*/ 361 w 516"/>
                <a:gd name="T21" fmla="*/ 258 h 258"/>
                <a:gd name="T22" fmla="*/ 155 w 516"/>
                <a:gd name="T23" fmla="*/ 258 h 258"/>
                <a:gd name="T24" fmla="*/ 124 w 516"/>
                <a:gd name="T25" fmla="*/ 255 h 258"/>
                <a:gd name="T26" fmla="*/ 94 w 516"/>
                <a:gd name="T27" fmla="*/ 246 h 258"/>
                <a:gd name="T28" fmla="*/ 68 w 516"/>
                <a:gd name="T29" fmla="*/ 232 h 258"/>
                <a:gd name="T30" fmla="*/ 45 w 516"/>
                <a:gd name="T31" fmla="*/ 213 h 258"/>
                <a:gd name="T32" fmla="*/ 26 w 516"/>
                <a:gd name="T33" fmla="*/ 190 h 258"/>
                <a:gd name="T34" fmla="*/ 12 w 516"/>
                <a:gd name="T35" fmla="*/ 164 h 258"/>
                <a:gd name="T36" fmla="*/ 3 w 516"/>
                <a:gd name="T37" fmla="*/ 134 h 258"/>
                <a:gd name="T38" fmla="*/ 0 w 516"/>
                <a:gd name="T39" fmla="*/ 103 h 258"/>
                <a:gd name="T40" fmla="*/ 0 w 516"/>
                <a:gd name="T4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6" h="258">
                  <a:moveTo>
                    <a:pt x="0" y="0"/>
                  </a:moveTo>
                  <a:lnTo>
                    <a:pt x="516" y="0"/>
                  </a:lnTo>
                  <a:lnTo>
                    <a:pt x="516" y="103"/>
                  </a:lnTo>
                  <a:lnTo>
                    <a:pt x="513" y="134"/>
                  </a:lnTo>
                  <a:lnTo>
                    <a:pt x="504" y="164"/>
                  </a:lnTo>
                  <a:lnTo>
                    <a:pt x="489" y="190"/>
                  </a:lnTo>
                  <a:lnTo>
                    <a:pt x="471" y="213"/>
                  </a:lnTo>
                  <a:lnTo>
                    <a:pt x="448" y="232"/>
                  </a:lnTo>
                  <a:lnTo>
                    <a:pt x="422" y="246"/>
                  </a:lnTo>
                  <a:lnTo>
                    <a:pt x="393" y="255"/>
                  </a:lnTo>
                  <a:lnTo>
                    <a:pt x="361" y="258"/>
                  </a:lnTo>
                  <a:lnTo>
                    <a:pt x="155" y="258"/>
                  </a:lnTo>
                  <a:lnTo>
                    <a:pt x="124" y="255"/>
                  </a:lnTo>
                  <a:lnTo>
                    <a:pt x="94" y="246"/>
                  </a:lnTo>
                  <a:lnTo>
                    <a:pt x="68" y="232"/>
                  </a:lnTo>
                  <a:lnTo>
                    <a:pt x="45" y="213"/>
                  </a:lnTo>
                  <a:lnTo>
                    <a:pt x="26" y="190"/>
                  </a:lnTo>
                  <a:lnTo>
                    <a:pt x="12" y="164"/>
                  </a:lnTo>
                  <a:lnTo>
                    <a:pt x="3" y="134"/>
                  </a:lnTo>
                  <a:lnTo>
                    <a:pt x="0" y="103"/>
                  </a:lnTo>
                  <a:lnTo>
                    <a:pt x="0"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85" name="Freeform 395">
              <a:extLst>
                <a:ext uri="{FF2B5EF4-FFF2-40B4-BE49-F238E27FC236}">
                  <a16:creationId xmlns:a16="http://schemas.microsoft.com/office/drawing/2014/main" id="{F6004E28-7311-423F-BEFC-18F2412F1C53}"/>
                </a:ext>
              </a:extLst>
            </p:cNvPr>
            <p:cNvSpPr>
              <a:spLocks/>
            </p:cNvSpPr>
            <p:nvPr/>
          </p:nvSpPr>
          <p:spPr bwMode="auto">
            <a:xfrm>
              <a:off x="2005" y="2446"/>
              <a:ext cx="64" cy="32"/>
            </a:xfrm>
            <a:custGeom>
              <a:avLst/>
              <a:gdLst>
                <a:gd name="T0" fmla="*/ 0 w 516"/>
                <a:gd name="T1" fmla="*/ 0 h 258"/>
                <a:gd name="T2" fmla="*/ 516 w 516"/>
                <a:gd name="T3" fmla="*/ 0 h 258"/>
                <a:gd name="T4" fmla="*/ 516 w 516"/>
                <a:gd name="T5" fmla="*/ 103 h 258"/>
                <a:gd name="T6" fmla="*/ 513 w 516"/>
                <a:gd name="T7" fmla="*/ 134 h 258"/>
                <a:gd name="T8" fmla="*/ 504 w 516"/>
                <a:gd name="T9" fmla="*/ 164 h 258"/>
                <a:gd name="T10" fmla="*/ 489 w 516"/>
                <a:gd name="T11" fmla="*/ 190 h 258"/>
                <a:gd name="T12" fmla="*/ 470 w 516"/>
                <a:gd name="T13" fmla="*/ 213 h 258"/>
                <a:gd name="T14" fmla="*/ 447 w 516"/>
                <a:gd name="T15" fmla="*/ 232 h 258"/>
                <a:gd name="T16" fmla="*/ 421 w 516"/>
                <a:gd name="T17" fmla="*/ 246 h 258"/>
                <a:gd name="T18" fmla="*/ 392 w 516"/>
                <a:gd name="T19" fmla="*/ 255 h 258"/>
                <a:gd name="T20" fmla="*/ 361 w 516"/>
                <a:gd name="T21" fmla="*/ 258 h 258"/>
                <a:gd name="T22" fmla="*/ 154 w 516"/>
                <a:gd name="T23" fmla="*/ 258 h 258"/>
                <a:gd name="T24" fmla="*/ 123 w 516"/>
                <a:gd name="T25" fmla="*/ 255 h 258"/>
                <a:gd name="T26" fmla="*/ 94 w 516"/>
                <a:gd name="T27" fmla="*/ 246 h 258"/>
                <a:gd name="T28" fmla="*/ 68 w 516"/>
                <a:gd name="T29" fmla="*/ 232 h 258"/>
                <a:gd name="T30" fmla="*/ 45 w 516"/>
                <a:gd name="T31" fmla="*/ 213 h 258"/>
                <a:gd name="T32" fmla="*/ 27 w 516"/>
                <a:gd name="T33" fmla="*/ 190 h 258"/>
                <a:gd name="T34" fmla="*/ 12 w 516"/>
                <a:gd name="T35" fmla="*/ 164 h 258"/>
                <a:gd name="T36" fmla="*/ 3 w 516"/>
                <a:gd name="T37" fmla="*/ 134 h 258"/>
                <a:gd name="T38" fmla="*/ 0 w 516"/>
                <a:gd name="T39" fmla="*/ 103 h 258"/>
                <a:gd name="T40" fmla="*/ 0 w 516"/>
                <a:gd name="T4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6" h="258">
                  <a:moveTo>
                    <a:pt x="0" y="0"/>
                  </a:moveTo>
                  <a:lnTo>
                    <a:pt x="516" y="0"/>
                  </a:lnTo>
                  <a:lnTo>
                    <a:pt x="516" y="103"/>
                  </a:lnTo>
                  <a:lnTo>
                    <a:pt x="513" y="134"/>
                  </a:lnTo>
                  <a:lnTo>
                    <a:pt x="504" y="164"/>
                  </a:lnTo>
                  <a:lnTo>
                    <a:pt x="489" y="190"/>
                  </a:lnTo>
                  <a:lnTo>
                    <a:pt x="470" y="213"/>
                  </a:lnTo>
                  <a:lnTo>
                    <a:pt x="447" y="232"/>
                  </a:lnTo>
                  <a:lnTo>
                    <a:pt x="421" y="246"/>
                  </a:lnTo>
                  <a:lnTo>
                    <a:pt x="392" y="255"/>
                  </a:lnTo>
                  <a:lnTo>
                    <a:pt x="361" y="258"/>
                  </a:lnTo>
                  <a:lnTo>
                    <a:pt x="154" y="258"/>
                  </a:lnTo>
                  <a:lnTo>
                    <a:pt x="123" y="255"/>
                  </a:lnTo>
                  <a:lnTo>
                    <a:pt x="94" y="246"/>
                  </a:lnTo>
                  <a:lnTo>
                    <a:pt x="68" y="232"/>
                  </a:lnTo>
                  <a:lnTo>
                    <a:pt x="45" y="213"/>
                  </a:lnTo>
                  <a:lnTo>
                    <a:pt x="27" y="190"/>
                  </a:lnTo>
                  <a:lnTo>
                    <a:pt x="12" y="164"/>
                  </a:lnTo>
                  <a:lnTo>
                    <a:pt x="3" y="134"/>
                  </a:lnTo>
                  <a:lnTo>
                    <a:pt x="0" y="103"/>
                  </a:lnTo>
                  <a:lnTo>
                    <a:pt x="0"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86" name="Freeform 396">
              <a:extLst>
                <a:ext uri="{FF2B5EF4-FFF2-40B4-BE49-F238E27FC236}">
                  <a16:creationId xmlns:a16="http://schemas.microsoft.com/office/drawing/2014/main" id="{F5EE7BD0-F94D-4B40-AB7E-821D1A1DBAB2}"/>
                </a:ext>
              </a:extLst>
            </p:cNvPr>
            <p:cNvSpPr>
              <a:spLocks/>
            </p:cNvSpPr>
            <p:nvPr/>
          </p:nvSpPr>
          <p:spPr bwMode="auto">
            <a:xfrm>
              <a:off x="2056" y="2285"/>
              <a:ext cx="26" cy="25"/>
            </a:xfrm>
            <a:custGeom>
              <a:avLst/>
              <a:gdLst>
                <a:gd name="T0" fmla="*/ 104 w 207"/>
                <a:gd name="T1" fmla="*/ 0 h 207"/>
                <a:gd name="T2" fmla="*/ 128 w 207"/>
                <a:gd name="T3" fmla="*/ 3 h 207"/>
                <a:gd name="T4" fmla="*/ 149 w 207"/>
                <a:gd name="T5" fmla="*/ 11 h 207"/>
                <a:gd name="T6" fmla="*/ 168 w 207"/>
                <a:gd name="T7" fmla="*/ 23 h 207"/>
                <a:gd name="T8" fmla="*/ 184 w 207"/>
                <a:gd name="T9" fmla="*/ 39 h 207"/>
                <a:gd name="T10" fmla="*/ 196 w 207"/>
                <a:gd name="T11" fmla="*/ 58 h 207"/>
                <a:gd name="T12" fmla="*/ 204 w 207"/>
                <a:gd name="T13" fmla="*/ 80 h 207"/>
                <a:gd name="T14" fmla="*/ 207 w 207"/>
                <a:gd name="T15" fmla="*/ 103 h 207"/>
                <a:gd name="T16" fmla="*/ 204 w 207"/>
                <a:gd name="T17" fmla="*/ 127 h 207"/>
                <a:gd name="T18" fmla="*/ 196 w 207"/>
                <a:gd name="T19" fmla="*/ 148 h 207"/>
                <a:gd name="T20" fmla="*/ 184 w 207"/>
                <a:gd name="T21" fmla="*/ 168 h 207"/>
                <a:gd name="T22" fmla="*/ 168 w 207"/>
                <a:gd name="T23" fmla="*/ 184 h 207"/>
                <a:gd name="T24" fmla="*/ 149 w 207"/>
                <a:gd name="T25" fmla="*/ 196 h 207"/>
                <a:gd name="T26" fmla="*/ 128 w 207"/>
                <a:gd name="T27" fmla="*/ 204 h 207"/>
                <a:gd name="T28" fmla="*/ 104 w 207"/>
                <a:gd name="T29" fmla="*/ 207 h 207"/>
                <a:gd name="T30" fmla="*/ 80 w 207"/>
                <a:gd name="T31" fmla="*/ 204 h 207"/>
                <a:gd name="T32" fmla="*/ 58 w 207"/>
                <a:gd name="T33" fmla="*/ 196 h 207"/>
                <a:gd name="T34" fmla="*/ 39 w 207"/>
                <a:gd name="T35" fmla="*/ 184 h 207"/>
                <a:gd name="T36" fmla="*/ 23 w 207"/>
                <a:gd name="T37" fmla="*/ 168 h 207"/>
                <a:gd name="T38" fmla="*/ 11 w 207"/>
                <a:gd name="T39" fmla="*/ 148 h 207"/>
                <a:gd name="T40" fmla="*/ 3 w 207"/>
                <a:gd name="T41" fmla="*/ 127 h 207"/>
                <a:gd name="T42" fmla="*/ 0 w 207"/>
                <a:gd name="T43" fmla="*/ 103 h 207"/>
                <a:gd name="T44" fmla="*/ 3 w 207"/>
                <a:gd name="T45" fmla="*/ 80 h 207"/>
                <a:gd name="T46" fmla="*/ 11 w 207"/>
                <a:gd name="T47" fmla="*/ 58 h 207"/>
                <a:gd name="T48" fmla="*/ 23 w 207"/>
                <a:gd name="T49" fmla="*/ 39 h 207"/>
                <a:gd name="T50" fmla="*/ 39 w 207"/>
                <a:gd name="T51" fmla="*/ 23 h 207"/>
                <a:gd name="T52" fmla="*/ 58 w 207"/>
                <a:gd name="T53" fmla="*/ 11 h 207"/>
                <a:gd name="T54" fmla="*/ 80 w 207"/>
                <a:gd name="T55" fmla="*/ 3 h 207"/>
                <a:gd name="T56" fmla="*/ 104 w 207"/>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07">
                  <a:moveTo>
                    <a:pt x="104" y="0"/>
                  </a:moveTo>
                  <a:lnTo>
                    <a:pt x="128" y="3"/>
                  </a:lnTo>
                  <a:lnTo>
                    <a:pt x="149" y="11"/>
                  </a:lnTo>
                  <a:lnTo>
                    <a:pt x="168" y="23"/>
                  </a:lnTo>
                  <a:lnTo>
                    <a:pt x="184" y="39"/>
                  </a:lnTo>
                  <a:lnTo>
                    <a:pt x="196" y="58"/>
                  </a:lnTo>
                  <a:lnTo>
                    <a:pt x="204" y="80"/>
                  </a:lnTo>
                  <a:lnTo>
                    <a:pt x="207" y="103"/>
                  </a:lnTo>
                  <a:lnTo>
                    <a:pt x="204" y="127"/>
                  </a:lnTo>
                  <a:lnTo>
                    <a:pt x="196" y="148"/>
                  </a:lnTo>
                  <a:lnTo>
                    <a:pt x="184" y="168"/>
                  </a:lnTo>
                  <a:lnTo>
                    <a:pt x="168" y="184"/>
                  </a:lnTo>
                  <a:lnTo>
                    <a:pt x="149" y="196"/>
                  </a:lnTo>
                  <a:lnTo>
                    <a:pt x="128" y="204"/>
                  </a:lnTo>
                  <a:lnTo>
                    <a:pt x="104" y="207"/>
                  </a:lnTo>
                  <a:lnTo>
                    <a:pt x="80" y="204"/>
                  </a:lnTo>
                  <a:lnTo>
                    <a:pt x="58" y="196"/>
                  </a:lnTo>
                  <a:lnTo>
                    <a:pt x="39" y="184"/>
                  </a:lnTo>
                  <a:lnTo>
                    <a:pt x="23" y="168"/>
                  </a:lnTo>
                  <a:lnTo>
                    <a:pt x="11" y="148"/>
                  </a:lnTo>
                  <a:lnTo>
                    <a:pt x="3" y="127"/>
                  </a:lnTo>
                  <a:lnTo>
                    <a:pt x="0" y="103"/>
                  </a:lnTo>
                  <a:lnTo>
                    <a:pt x="3" y="80"/>
                  </a:lnTo>
                  <a:lnTo>
                    <a:pt x="11" y="58"/>
                  </a:lnTo>
                  <a:lnTo>
                    <a:pt x="23" y="39"/>
                  </a:lnTo>
                  <a:lnTo>
                    <a:pt x="39" y="23"/>
                  </a:lnTo>
                  <a:lnTo>
                    <a:pt x="58" y="11"/>
                  </a:lnTo>
                  <a:lnTo>
                    <a:pt x="80" y="3"/>
                  </a:lnTo>
                  <a:lnTo>
                    <a:pt x="104"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87" name="Freeform 397">
              <a:extLst>
                <a:ext uri="{FF2B5EF4-FFF2-40B4-BE49-F238E27FC236}">
                  <a16:creationId xmlns:a16="http://schemas.microsoft.com/office/drawing/2014/main" id="{68BEE39E-E083-4751-A932-53266C5A8B4D}"/>
                </a:ext>
              </a:extLst>
            </p:cNvPr>
            <p:cNvSpPr>
              <a:spLocks/>
            </p:cNvSpPr>
            <p:nvPr/>
          </p:nvSpPr>
          <p:spPr bwMode="auto">
            <a:xfrm>
              <a:off x="2120" y="2400"/>
              <a:ext cx="0" cy="1"/>
            </a:xfrm>
            <a:custGeom>
              <a:avLst/>
              <a:gdLst>
                <a:gd name="T0" fmla="*/ 1 w 1"/>
                <a:gd name="T1" fmla="*/ 0 h 7"/>
                <a:gd name="T2" fmla="*/ 0 w 1"/>
                <a:gd name="T3" fmla="*/ 4 h 7"/>
                <a:gd name="T4" fmla="*/ 0 w 1"/>
                <a:gd name="T5" fmla="*/ 7 h 7"/>
                <a:gd name="T6" fmla="*/ 0 w 1"/>
                <a:gd name="T7" fmla="*/ 7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lnTo>
                    <a:pt x="0" y="4"/>
                  </a:lnTo>
                  <a:lnTo>
                    <a:pt x="0" y="7"/>
                  </a:lnTo>
                  <a:lnTo>
                    <a:pt x="0" y="7"/>
                  </a:lnTo>
                  <a:lnTo>
                    <a:pt x="1"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88" name="Freeform 398">
              <a:extLst>
                <a:ext uri="{FF2B5EF4-FFF2-40B4-BE49-F238E27FC236}">
                  <a16:creationId xmlns:a16="http://schemas.microsoft.com/office/drawing/2014/main" id="{85341C3D-5F06-49AE-8CAB-2CF11180DC67}"/>
                </a:ext>
              </a:extLst>
            </p:cNvPr>
            <p:cNvSpPr>
              <a:spLocks/>
            </p:cNvSpPr>
            <p:nvPr/>
          </p:nvSpPr>
          <p:spPr bwMode="auto">
            <a:xfrm>
              <a:off x="2117" y="2296"/>
              <a:ext cx="30" cy="85"/>
            </a:xfrm>
            <a:custGeom>
              <a:avLst/>
              <a:gdLst>
                <a:gd name="T0" fmla="*/ 0 w 238"/>
                <a:gd name="T1" fmla="*/ 0 h 682"/>
                <a:gd name="T2" fmla="*/ 2 w 238"/>
                <a:gd name="T3" fmla="*/ 6 h 682"/>
                <a:gd name="T4" fmla="*/ 3 w 238"/>
                <a:gd name="T5" fmla="*/ 11 h 682"/>
                <a:gd name="T6" fmla="*/ 83 w 238"/>
                <a:gd name="T7" fmla="*/ 11 h 682"/>
                <a:gd name="T8" fmla="*/ 115 w 238"/>
                <a:gd name="T9" fmla="*/ 14 h 682"/>
                <a:gd name="T10" fmla="*/ 144 w 238"/>
                <a:gd name="T11" fmla="*/ 23 h 682"/>
                <a:gd name="T12" fmla="*/ 170 w 238"/>
                <a:gd name="T13" fmla="*/ 37 h 682"/>
                <a:gd name="T14" fmla="*/ 193 w 238"/>
                <a:gd name="T15" fmla="*/ 56 h 682"/>
                <a:gd name="T16" fmla="*/ 211 w 238"/>
                <a:gd name="T17" fmla="*/ 80 h 682"/>
                <a:gd name="T18" fmla="*/ 226 w 238"/>
                <a:gd name="T19" fmla="*/ 106 h 682"/>
                <a:gd name="T20" fmla="*/ 235 w 238"/>
                <a:gd name="T21" fmla="*/ 135 h 682"/>
                <a:gd name="T22" fmla="*/ 238 w 238"/>
                <a:gd name="T23" fmla="*/ 166 h 682"/>
                <a:gd name="T24" fmla="*/ 238 w 238"/>
                <a:gd name="T25" fmla="*/ 527 h 682"/>
                <a:gd name="T26" fmla="*/ 235 w 238"/>
                <a:gd name="T27" fmla="*/ 558 h 682"/>
                <a:gd name="T28" fmla="*/ 226 w 238"/>
                <a:gd name="T29" fmla="*/ 588 h 682"/>
                <a:gd name="T30" fmla="*/ 211 w 238"/>
                <a:gd name="T31" fmla="*/ 614 h 682"/>
                <a:gd name="T32" fmla="*/ 193 w 238"/>
                <a:gd name="T33" fmla="*/ 637 h 682"/>
                <a:gd name="T34" fmla="*/ 170 w 238"/>
                <a:gd name="T35" fmla="*/ 656 h 682"/>
                <a:gd name="T36" fmla="*/ 144 w 238"/>
                <a:gd name="T37" fmla="*/ 670 h 682"/>
                <a:gd name="T38" fmla="*/ 115 w 238"/>
                <a:gd name="T39" fmla="*/ 679 h 682"/>
                <a:gd name="T40" fmla="*/ 83 w 238"/>
                <a:gd name="T41" fmla="*/ 682 h 682"/>
                <a:gd name="T42" fmla="*/ 31 w 238"/>
                <a:gd name="T43" fmla="*/ 682 h 682"/>
                <a:gd name="T44" fmla="*/ 31 w 238"/>
                <a:gd name="T45" fmla="*/ 218 h 682"/>
                <a:gd name="T46" fmla="*/ 29 w 238"/>
                <a:gd name="T47" fmla="*/ 162 h 682"/>
                <a:gd name="T48" fmla="*/ 23 w 238"/>
                <a:gd name="T49" fmla="*/ 108 h 682"/>
                <a:gd name="T50" fmla="*/ 13 w 238"/>
                <a:gd name="T51" fmla="*/ 53 h 682"/>
                <a:gd name="T52" fmla="*/ 0 w 238"/>
                <a:gd name="T53" fmla="*/ 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8" h="682">
                  <a:moveTo>
                    <a:pt x="0" y="0"/>
                  </a:moveTo>
                  <a:lnTo>
                    <a:pt x="2" y="6"/>
                  </a:lnTo>
                  <a:lnTo>
                    <a:pt x="3" y="11"/>
                  </a:lnTo>
                  <a:lnTo>
                    <a:pt x="83" y="11"/>
                  </a:lnTo>
                  <a:lnTo>
                    <a:pt x="115" y="14"/>
                  </a:lnTo>
                  <a:lnTo>
                    <a:pt x="144" y="23"/>
                  </a:lnTo>
                  <a:lnTo>
                    <a:pt x="170" y="37"/>
                  </a:lnTo>
                  <a:lnTo>
                    <a:pt x="193" y="56"/>
                  </a:lnTo>
                  <a:lnTo>
                    <a:pt x="211" y="80"/>
                  </a:lnTo>
                  <a:lnTo>
                    <a:pt x="226" y="106"/>
                  </a:lnTo>
                  <a:lnTo>
                    <a:pt x="235" y="135"/>
                  </a:lnTo>
                  <a:lnTo>
                    <a:pt x="238" y="166"/>
                  </a:lnTo>
                  <a:lnTo>
                    <a:pt x="238" y="527"/>
                  </a:lnTo>
                  <a:lnTo>
                    <a:pt x="235" y="558"/>
                  </a:lnTo>
                  <a:lnTo>
                    <a:pt x="226" y="588"/>
                  </a:lnTo>
                  <a:lnTo>
                    <a:pt x="211" y="614"/>
                  </a:lnTo>
                  <a:lnTo>
                    <a:pt x="193" y="637"/>
                  </a:lnTo>
                  <a:lnTo>
                    <a:pt x="170" y="656"/>
                  </a:lnTo>
                  <a:lnTo>
                    <a:pt x="144" y="670"/>
                  </a:lnTo>
                  <a:lnTo>
                    <a:pt x="115" y="679"/>
                  </a:lnTo>
                  <a:lnTo>
                    <a:pt x="83" y="682"/>
                  </a:lnTo>
                  <a:lnTo>
                    <a:pt x="31" y="682"/>
                  </a:lnTo>
                  <a:lnTo>
                    <a:pt x="31" y="218"/>
                  </a:lnTo>
                  <a:lnTo>
                    <a:pt x="29" y="162"/>
                  </a:lnTo>
                  <a:lnTo>
                    <a:pt x="23" y="108"/>
                  </a:lnTo>
                  <a:lnTo>
                    <a:pt x="13" y="53"/>
                  </a:lnTo>
                  <a:lnTo>
                    <a:pt x="0"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89" name="Freeform 399">
              <a:extLst>
                <a:ext uri="{FF2B5EF4-FFF2-40B4-BE49-F238E27FC236}">
                  <a16:creationId xmlns:a16="http://schemas.microsoft.com/office/drawing/2014/main" id="{DCCE03BA-11B7-461E-8A2D-4683DF2243D7}"/>
                </a:ext>
              </a:extLst>
            </p:cNvPr>
            <p:cNvSpPr>
              <a:spLocks/>
            </p:cNvSpPr>
            <p:nvPr/>
          </p:nvSpPr>
          <p:spPr bwMode="auto">
            <a:xfrm>
              <a:off x="2110" y="2278"/>
              <a:ext cx="1" cy="4"/>
            </a:xfrm>
            <a:custGeom>
              <a:avLst/>
              <a:gdLst>
                <a:gd name="T0" fmla="*/ 0 w 13"/>
                <a:gd name="T1" fmla="*/ 0 h 27"/>
                <a:gd name="T2" fmla="*/ 1 w 13"/>
                <a:gd name="T3" fmla="*/ 0 h 27"/>
                <a:gd name="T4" fmla="*/ 13 w 13"/>
                <a:gd name="T5" fmla="*/ 27 h 27"/>
                <a:gd name="T6" fmla="*/ 0 w 13"/>
                <a:gd name="T7" fmla="*/ 0 h 27"/>
              </a:gdLst>
              <a:ahLst/>
              <a:cxnLst>
                <a:cxn ang="0">
                  <a:pos x="T0" y="T1"/>
                </a:cxn>
                <a:cxn ang="0">
                  <a:pos x="T2" y="T3"/>
                </a:cxn>
                <a:cxn ang="0">
                  <a:pos x="T4" y="T5"/>
                </a:cxn>
                <a:cxn ang="0">
                  <a:pos x="T6" y="T7"/>
                </a:cxn>
              </a:cxnLst>
              <a:rect l="0" t="0" r="r" b="b"/>
              <a:pathLst>
                <a:path w="13" h="27">
                  <a:moveTo>
                    <a:pt x="0" y="0"/>
                  </a:moveTo>
                  <a:lnTo>
                    <a:pt x="1" y="0"/>
                  </a:lnTo>
                  <a:lnTo>
                    <a:pt x="13" y="27"/>
                  </a:lnTo>
                  <a:lnTo>
                    <a:pt x="0"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90" name="Freeform 400">
              <a:extLst>
                <a:ext uri="{FF2B5EF4-FFF2-40B4-BE49-F238E27FC236}">
                  <a16:creationId xmlns:a16="http://schemas.microsoft.com/office/drawing/2014/main" id="{2D6B78A2-7151-4691-BA5E-438DC0FBB9DE}"/>
                </a:ext>
              </a:extLst>
            </p:cNvPr>
            <p:cNvSpPr>
              <a:spLocks/>
            </p:cNvSpPr>
            <p:nvPr/>
          </p:nvSpPr>
          <p:spPr bwMode="auto">
            <a:xfrm>
              <a:off x="1889" y="2065"/>
              <a:ext cx="116" cy="116"/>
            </a:xfrm>
            <a:custGeom>
              <a:avLst/>
              <a:gdLst>
                <a:gd name="T0" fmla="*/ 465 w 929"/>
                <a:gd name="T1" fmla="*/ 0 h 929"/>
                <a:gd name="T2" fmla="*/ 519 w 929"/>
                <a:gd name="T3" fmla="*/ 3 h 929"/>
                <a:gd name="T4" fmla="*/ 571 w 929"/>
                <a:gd name="T5" fmla="*/ 12 h 929"/>
                <a:gd name="T6" fmla="*/ 621 w 929"/>
                <a:gd name="T7" fmla="*/ 27 h 929"/>
                <a:gd name="T8" fmla="*/ 668 w 929"/>
                <a:gd name="T9" fmla="*/ 47 h 929"/>
                <a:gd name="T10" fmla="*/ 714 w 929"/>
                <a:gd name="T11" fmla="*/ 72 h 929"/>
                <a:gd name="T12" fmla="*/ 755 w 929"/>
                <a:gd name="T13" fmla="*/ 102 h 929"/>
                <a:gd name="T14" fmla="*/ 793 w 929"/>
                <a:gd name="T15" fmla="*/ 137 h 929"/>
                <a:gd name="T16" fmla="*/ 827 w 929"/>
                <a:gd name="T17" fmla="*/ 174 h 929"/>
                <a:gd name="T18" fmla="*/ 856 w 929"/>
                <a:gd name="T19" fmla="*/ 216 h 929"/>
                <a:gd name="T20" fmla="*/ 881 w 929"/>
                <a:gd name="T21" fmla="*/ 260 h 929"/>
                <a:gd name="T22" fmla="*/ 901 w 929"/>
                <a:gd name="T23" fmla="*/ 308 h 929"/>
                <a:gd name="T24" fmla="*/ 916 w 929"/>
                <a:gd name="T25" fmla="*/ 358 h 929"/>
                <a:gd name="T26" fmla="*/ 926 w 929"/>
                <a:gd name="T27" fmla="*/ 411 h 929"/>
                <a:gd name="T28" fmla="*/ 929 w 929"/>
                <a:gd name="T29" fmla="*/ 465 h 929"/>
                <a:gd name="T30" fmla="*/ 926 w 929"/>
                <a:gd name="T31" fmla="*/ 519 h 929"/>
                <a:gd name="T32" fmla="*/ 916 w 929"/>
                <a:gd name="T33" fmla="*/ 571 h 929"/>
                <a:gd name="T34" fmla="*/ 901 w 929"/>
                <a:gd name="T35" fmla="*/ 621 h 929"/>
                <a:gd name="T36" fmla="*/ 881 w 929"/>
                <a:gd name="T37" fmla="*/ 669 h 929"/>
                <a:gd name="T38" fmla="*/ 856 w 929"/>
                <a:gd name="T39" fmla="*/ 714 h 929"/>
                <a:gd name="T40" fmla="*/ 827 w 929"/>
                <a:gd name="T41" fmla="*/ 755 h 929"/>
                <a:gd name="T42" fmla="*/ 793 w 929"/>
                <a:gd name="T43" fmla="*/ 793 h 929"/>
                <a:gd name="T44" fmla="*/ 755 w 929"/>
                <a:gd name="T45" fmla="*/ 827 h 929"/>
                <a:gd name="T46" fmla="*/ 714 w 929"/>
                <a:gd name="T47" fmla="*/ 856 h 929"/>
                <a:gd name="T48" fmla="*/ 668 w 929"/>
                <a:gd name="T49" fmla="*/ 881 h 929"/>
                <a:gd name="T50" fmla="*/ 621 w 929"/>
                <a:gd name="T51" fmla="*/ 902 h 929"/>
                <a:gd name="T52" fmla="*/ 571 w 929"/>
                <a:gd name="T53" fmla="*/ 917 h 929"/>
                <a:gd name="T54" fmla="*/ 519 w 929"/>
                <a:gd name="T55" fmla="*/ 926 h 929"/>
                <a:gd name="T56" fmla="*/ 465 w 929"/>
                <a:gd name="T57" fmla="*/ 929 h 929"/>
                <a:gd name="T58" fmla="*/ 410 w 929"/>
                <a:gd name="T59" fmla="*/ 926 h 929"/>
                <a:gd name="T60" fmla="*/ 358 w 929"/>
                <a:gd name="T61" fmla="*/ 917 h 929"/>
                <a:gd name="T62" fmla="*/ 308 w 929"/>
                <a:gd name="T63" fmla="*/ 902 h 929"/>
                <a:gd name="T64" fmla="*/ 260 w 929"/>
                <a:gd name="T65" fmla="*/ 881 h 929"/>
                <a:gd name="T66" fmla="*/ 216 w 929"/>
                <a:gd name="T67" fmla="*/ 856 h 929"/>
                <a:gd name="T68" fmla="*/ 175 w 929"/>
                <a:gd name="T69" fmla="*/ 827 h 929"/>
                <a:gd name="T70" fmla="*/ 136 w 929"/>
                <a:gd name="T71" fmla="*/ 793 h 929"/>
                <a:gd name="T72" fmla="*/ 102 w 929"/>
                <a:gd name="T73" fmla="*/ 755 h 929"/>
                <a:gd name="T74" fmla="*/ 72 w 929"/>
                <a:gd name="T75" fmla="*/ 714 h 929"/>
                <a:gd name="T76" fmla="*/ 47 w 929"/>
                <a:gd name="T77" fmla="*/ 669 h 929"/>
                <a:gd name="T78" fmla="*/ 27 w 929"/>
                <a:gd name="T79" fmla="*/ 621 h 929"/>
                <a:gd name="T80" fmla="*/ 13 w 929"/>
                <a:gd name="T81" fmla="*/ 571 h 929"/>
                <a:gd name="T82" fmla="*/ 3 w 929"/>
                <a:gd name="T83" fmla="*/ 519 h 929"/>
                <a:gd name="T84" fmla="*/ 0 w 929"/>
                <a:gd name="T85" fmla="*/ 465 h 929"/>
                <a:gd name="T86" fmla="*/ 3 w 929"/>
                <a:gd name="T87" fmla="*/ 411 h 929"/>
                <a:gd name="T88" fmla="*/ 13 w 929"/>
                <a:gd name="T89" fmla="*/ 358 h 929"/>
                <a:gd name="T90" fmla="*/ 27 w 929"/>
                <a:gd name="T91" fmla="*/ 308 h 929"/>
                <a:gd name="T92" fmla="*/ 47 w 929"/>
                <a:gd name="T93" fmla="*/ 260 h 929"/>
                <a:gd name="T94" fmla="*/ 72 w 929"/>
                <a:gd name="T95" fmla="*/ 216 h 929"/>
                <a:gd name="T96" fmla="*/ 102 w 929"/>
                <a:gd name="T97" fmla="*/ 174 h 929"/>
                <a:gd name="T98" fmla="*/ 136 w 929"/>
                <a:gd name="T99" fmla="*/ 137 h 929"/>
                <a:gd name="T100" fmla="*/ 175 w 929"/>
                <a:gd name="T101" fmla="*/ 102 h 929"/>
                <a:gd name="T102" fmla="*/ 216 w 929"/>
                <a:gd name="T103" fmla="*/ 72 h 929"/>
                <a:gd name="T104" fmla="*/ 260 w 929"/>
                <a:gd name="T105" fmla="*/ 47 h 929"/>
                <a:gd name="T106" fmla="*/ 308 w 929"/>
                <a:gd name="T107" fmla="*/ 27 h 929"/>
                <a:gd name="T108" fmla="*/ 358 w 929"/>
                <a:gd name="T109" fmla="*/ 12 h 929"/>
                <a:gd name="T110" fmla="*/ 410 w 929"/>
                <a:gd name="T111" fmla="*/ 3 h 929"/>
                <a:gd name="T112" fmla="*/ 465 w 929"/>
                <a:gd name="T113" fmla="*/ 0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9" h="929">
                  <a:moveTo>
                    <a:pt x="465" y="0"/>
                  </a:moveTo>
                  <a:lnTo>
                    <a:pt x="519" y="3"/>
                  </a:lnTo>
                  <a:lnTo>
                    <a:pt x="571" y="12"/>
                  </a:lnTo>
                  <a:lnTo>
                    <a:pt x="621" y="27"/>
                  </a:lnTo>
                  <a:lnTo>
                    <a:pt x="668" y="47"/>
                  </a:lnTo>
                  <a:lnTo>
                    <a:pt x="714" y="72"/>
                  </a:lnTo>
                  <a:lnTo>
                    <a:pt x="755" y="102"/>
                  </a:lnTo>
                  <a:lnTo>
                    <a:pt x="793" y="137"/>
                  </a:lnTo>
                  <a:lnTo>
                    <a:pt x="827" y="174"/>
                  </a:lnTo>
                  <a:lnTo>
                    <a:pt x="856" y="216"/>
                  </a:lnTo>
                  <a:lnTo>
                    <a:pt x="881" y="260"/>
                  </a:lnTo>
                  <a:lnTo>
                    <a:pt x="901" y="308"/>
                  </a:lnTo>
                  <a:lnTo>
                    <a:pt x="916" y="358"/>
                  </a:lnTo>
                  <a:lnTo>
                    <a:pt x="926" y="411"/>
                  </a:lnTo>
                  <a:lnTo>
                    <a:pt x="929" y="465"/>
                  </a:lnTo>
                  <a:lnTo>
                    <a:pt x="926" y="519"/>
                  </a:lnTo>
                  <a:lnTo>
                    <a:pt x="916" y="571"/>
                  </a:lnTo>
                  <a:lnTo>
                    <a:pt x="901" y="621"/>
                  </a:lnTo>
                  <a:lnTo>
                    <a:pt x="881" y="669"/>
                  </a:lnTo>
                  <a:lnTo>
                    <a:pt x="856" y="714"/>
                  </a:lnTo>
                  <a:lnTo>
                    <a:pt x="827" y="755"/>
                  </a:lnTo>
                  <a:lnTo>
                    <a:pt x="793" y="793"/>
                  </a:lnTo>
                  <a:lnTo>
                    <a:pt x="755" y="827"/>
                  </a:lnTo>
                  <a:lnTo>
                    <a:pt x="714" y="856"/>
                  </a:lnTo>
                  <a:lnTo>
                    <a:pt x="668" y="881"/>
                  </a:lnTo>
                  <a:lnTo>
                    <a:pt x="621" y="902"/>
                  </a:lnTo>
                  <a:lnTo>
                    <a:pt x="571" y="917"/>
                  </a:lnTo>
                  <a:lnTo>
                    <a:pt x="519" y="926"/>
                  </a:lnTo>
                  <a:lnTo>
                    <a:pt x="465" y="929"/>
                  </a:lnTo>
                  <a:lnTo>
                    <a:pt x="410" y="926"/>
                  </a:lnTo>
                  <a:lnTo>
                    <a:pt x="358" y="917"/>
                  </a:lnTo>
                  <a:lnTo>
                    <a:pt x="308" y="902"/>
                  </a:lnTo>
                  <a:lnTo>
                    <a:pt x="260" y="881"/>
                  </a:lnTo>
                  <a:lnTo>
                    <a:pt x="216" y="856"/>
                  </a:lnTo>
                  <a:lnTo>
                    <a:pt x="175" y="827"/>
                  </a:lnTo>
                  <a:lnTo>
                    <a:pt x="136" y="793"/>
                  </a:lnTo>
                  <a:lnTo>
                    <a:pt x="102" y="755"/>
                  </a:lnTo>
                  <a:lnTo>
                    <a:pt x="72" y="714"/>
                  </a:lnTo>
                  <a:lnTo>
                    <a:pt x="47" y="669"/>
                  </a:lnTo>
                  <a:lnTo>
                    <a:pt x="27" y="621"/>
                  </a:lnTo>
                  <a:lnTo>
                    <a:pt x="13" y="571"/>
                  </a:lnTo>
                  <a:lnTo>
                    <a:pt x="3" y="519"/>
                  </a:lnTo>
                  <a:lnTo>
                    <a:pt x="0" y="465"/>
                  </a:lnTo>
                  <a:lnTo>
                    <a:pt x="3" y="411"/>
                  </a:lnTo>
                  <a:lnTo>
                    <a:pt x="13" y="358"/>
                  </a:lnTo>
                  <a:lnTo>
                    <a:pt x="27" y="308"/>
                  </a:lnTo>
                  <a:lnTo>
                    <a:pt x="47" y="260"/>
                  </a:lnTo>
                  <a:lnTo>
                    <a:pt x="72" y="216"/>
                  </a:lnTo>
                  <a:lnTo>
                    <a:pt x="102" y="174"/>
                  </a:lnTo>
                  <a:lnTo>
                    <a:pt x="136" y="137"/>
                  </a:lnTo>
                  <a:lnTo>
                    <a:pt x="175" y="102"/>
                  </a:lnTo>
                  <a:lnTo>
                    <a:pt x="216" y="72"/>
                  </a:lnTo>
                  <a:lnTo>
                    <a:pt x="260" y="47"/>
                  </a:lnTo>
                  <a:lnTo>
                    <a:pt x="308" y="27"/>
                  </a:lnTo>
                  <a:lnTo>
                    <a:pt x="358" y="12"/>
                  </a:lnTo>
                  <a:lnTo>
                    <a:pt x="410" y="3"/>
                  </a:lnTo>
                  <a:lnTo>
                    <a:pt x="465"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91" name="Freeform 401">
              <a:extLst>
                <a:ext uri="{FF2B5EF4-FFF2-40B4-BE49-F238E27FC236}">
                  <a16:creationId xmlns:a16="http://schemas.microsoft.com/office/drawing/2014/main" id="{CF0A4BC2-EF39-4643-91BE-2F6F4CA4546E}"/>
                </a:ext>
              </a:extLst>
            </p:cNvPr>
            <p:cNvSpPr>
              <a:spLocks/>
            </p:cNvSpPr>
            <p:nvPr/>
          </p:nvSpPr>
          <p:spPr bwMode="auto">
            <a:xfrm>
              <a:off x="1906" y="2065"/>
              <a:ext cx="99" cy="100"/>
            </a:xfrm>
            <a:custGeom>
              <a:avLst/>
              <a:gdLst>
                <a:gd name="T0" fmla="*/ 329 w 793"/>
                <a:gd name="T1" fmla="*/ 0 h 793"/>
                <a:gd name="T2" fmla="*/ 383 w 793"/>
                <a:gd name="T3" fmla="*/ 3 h 793"/>
                <a:gd name="T4" fmla="*/ 435 w 793"/>
                <a:gd name="T5" fmla="*/ 12 h 793"/>
                <a:gd name="T6" fmla="*/ 485 w 793"/>
                <a:gd name="T7" fmla="*/ 27 h 793"/>
                <a:gd name="T8" fmla="*/ 532 w 793"/>
                <a:gd name="T9" fmla="*/ 47 h 793"/>
                <a:gd name="T10" fmla="*/ 578 w 793"/>
                <a:gd name="T11" fmla="*/ 72 h 793"/>
                <a:gd name="T12" fmla="*/ 619 w 793"/>
                <a:gd name="T13" fmla="*/ 102 h 793"/>
                <a:gd name="T14" fmla="*/ 657 w 793"/>
                <a:gd name="T15" fmla="*/ 137 h 793"/>
                <a:gd name="T16" fmla="*/ 691 w 793"/>
                <a:gd name="T17" fmla="*/ 174 h 793"/>
                <a:gd name="T18" fmla="*/ 720 w 793"/>
                <a:gd name="T19" fmla="*/ 216 h 793"/>
                <a:gd name="T20" fmla="*/ 745 w 793"/>
                <a:gd name="T21" fmla="*/ 260 h 793"/>
                <a:gd name="T22" fmla="*/ 765 w 793"/>
                <a:gd name="T23" fmla="*/ 308 h 793"/>
                <a:gd name="T24" fmla="*/ 780 w 793"/>
                <a:gd name="T25" fmla="*/ 358 h 793"/>
                <a:gd name="T26" fmla="*/ 790 w 793"/>
                <a:gd name="T27" fmla="*/ 411 h 793"/>
                <a:gd name="T28" fmla="*/ 793 w 793"/>
                <a:gd name="T29" fmla="*/ 465 h 793"/>
                <a:gd name="T30" fmla="*/ 790 w 793"/>
                <a:gd name="T31" fmla="*/ 519 h 793"/>
                <a:gd name="T32" fmla="*/ 780 w 793"/>
                <a:gd name="T33" fmla="*/ 571 h 793"/>
                <a:gd name="T34" fmla="*/ 765 w 793"/>
                <a:gd name="T35" fmla="*/ 621 h 793"/>
                <a:gd name="T36" fmla="*/ 745 w 793"/>
                <a:gd name="T37" fmla="*/ 669 h 793"/>
                <a:gd name="T38" fmla="*/ 720 w 793"/>
                <a:gd name="T39" fmla="*/ 714 h 793"/>
                <a:gd name="T40" fmla="*/ 691 w 793"/>
                <a:gd name="T41" fmla="*/ 755 h 793"/>
                <a:gd name="T42" fmla="*/ 657 w 793"/>
                <a:gd name="T43" fmla="*/ 793 h 793"/>
                <a:gd name="T44" fmla="*/ 0 w 793"/>
                <a:gd name="T45" fmla="*/ 137 h 793"/>
                <a:gd name="T46" fmla="*/ 39 w 793"/>
                <a:gd name="T47" fmla="*/ 102 h 793"/>
                <a:gd name="T48" fmla="*/ 80 w 793"/>
                <a:gd name="T49" fmla="*/ 72 h 793"/>
                <a:gd name="T50" fmla="*/ 124 w 793"/>
                <a:gd name="T51" fmla="*/ 47 h 793"/>
                <a:gd name="T52" fmla="*/ 172 w 793"/>
                <a:gd name="T53" fmla="*/ 27 h 793"/>
                <a:gd name="T54" fmla="*/ 222 w 793"/>
                <a:gd name="T55" fmla="*/ 12 h 793"/>
                <a:gd name="T56" fmla="*/ 274 w 793"/>
                <a:gd name="T57" fmla="*/ 3 h 793"/>
                <a:gd name="T58" fmla="*/ 329 w 793"/>
                <a:gd name="T59"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3" h="793">
                  <a:moveTo>
                    <a:pt x="329" y="0"/>
                  </a:moveTo>
                  <a:lnTo>
                    <a:pt x="383" y="3"/>
                  </a:lnTo>
                  <a:lnTo>
                    <a:pt x="435" y="12"/>
                  </a:lnTo>
                  <a:lnTo>
                    <a:pt x="485" y="27"/>
                  </a:lnTo>
                  <a:lnTo>
                    <a:pt x="532" y="47"/>
                  </a:lnTo>
                  <a:lnTo>
                    <a:pt x="578" y="72"/>
                  </a:lnTo>
                  <a:lnTo>
                    <a:pt x="619" y="102"/>
                  </a:lnTo>
                  <a:lnTo>
                    <a:pt x="657" y="137"/>
                  </a:lnTo>
                  <a:lnTo>
                    <a:pt x="691" y="174"/>
                  </a:lnTo>
                  <a:lnTo>
                    <a:pt x="720" y="216"/>
                  </a:lnTo>
                  <a:lnTo>
                    <a:pt x="745" y="260"/>
                  </a:lnTo>
                  <a:lnTo>
                    <a:pt x="765" y="308"/>
                  </a:lnTo>
                  <a:lnTo>
                    <a:pt x="780" y="358"/>
                  </a:lnTo>
                  <a:lnTo>
                    <a:pt x="790" y="411"/>
                  </a:lnTo>
                  <a:lnTo>
                    <a:pt x="793" y="465"/>
                  </a:lnTo>
                  <a:lnTo>
                    <a:pt x="790" y="519"/>
                  </a:lnTo>
                  <a:lnTo>
                    <a:pt x="780" y="571"/>
                  </a:lnTo>
                  <a:lnTo>
                    <a:pt x="765" y="621"/>
                  </a:lnTo>
                  <a:lnTo>
                    <a:pt x="745" y="669"/>
                  </a:lnTo>
                  <a:lnTo>
                    <a:pt x="720" y="714"/>
                  </a:lnTo>
                  <a:lnTo>
                    <a:pt x="691" y="755"/>
                  </a:lnTo>
                  <a:lnTo>
                    <a:pt x="657" y="793"/>
                  </a:lnTo>
                  <a:lnTo>
                    <a:pt x="0" y="137"/>
                  </a:lnTo>
                  <a:lnTo>
                    <a:pt x="39" y="102"/>
                  </a:lnTo>
                  <a:lnTo>
                    <a:pt x="80" y="72"/>
                  </a:lnTo>
                  <a:lnTo>
                    <a:pt x="124" y="47"/>
                  </a:lnTo>
                  <a:lnTo>
                    <a:pt x="172" y="27"/>
                  </a:lnTo>
                  <a:lnTo>
                    <a:pt x="222" y="12"/>
                  </a:lnTo>
                  <a:lnTo>
                    <a:pt x="274" y="3"/>
                  </a:lnTo>
                  <a:lnTo>
                    <a:pt x="329"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92" name="Freeform 402">
              <a:extLst>
                <a:ext uri="{FF2B5EF4-FFF2-40B4-BE49-F238E27FC236}">
                  <a16:creationId xmlns:a16="http://schemas.microsoft.com/office/drawing/2014/main" id="{4A0F05D6-1964-4234-99DB-C3DC52DA7C4C}"/>
                </a:ext>
              </a:extLst>
            </p:cNvPr>
            <p:cNvSpPr>
              <a:spLocks/>
            </p:cNvSpPr>
            <p:nvPr/>
          </p:nvSpPr>
          <p:spPr bwMode="auto">
            <a:xfrm>
              <a:off x="1902" y="2078"/>
              <a:ext cx="90" cy="91"/>
            </a:xfrm>
            <a:custGeom>
              <a:avLst/>
              <a:gdLst>
                <a:gd name="T0" fmla="*/ 362 w 722"/>
                <a:gd name="T1" fmla="*/ 0 h 722"/>
                <a:gd name="T2" fmla="*/ 407 w 722"/>
                <a:gd name="T3" fmla="*/ 3 h 722"/>
                <a:gd name="T4" fmla="*/ 450 w 722"/>
                <a:gd name="T5" fmla="*/ 11 h 722"/>
                <a:gd name="T6" fmla="*/ 492 w 722"/>
                <a:gd name="T7" fmla="*/ 25 h 722"/>
                <a:gd name="T8" fmla="*/ 531 w 722"/>
                <a:gd name="T9" fmla="*/ 43 h 722"/>
                <a:gd name="T10" fmla="*/ 568 w 722"/>
                <a:gd name="T11" fmla="*/ 65 h 722"/>
                <a:gd name="T12" fmla="*/ 602 w 722"/>
                <a:gd name="T13" fmla="*/ 92 h 722"/>
                <a:gd name="T14" fmla="*/ 632 w 722"/>
                <a:gd name="T15" fmla="*/ 122 h 722"/>
                <a:gd name="T16" fmla="*/ 658 w 722"/>
                <a:gd name="T17" fmla="*/ 155 h 722"/>
                <a:gd name="T18" fmla="*/ 680 w 722"/>
                <a:gd name="T19" fmla="*/ 192 h 722"/>
                <a:gd name="T20" fmla="*/ 698 w 722"/>
                <a:gd name="T21" fmla="*/ 231 h 722"/>
                <a:gd name="T22" fmla="*/ 712 w 722"/>
                <a:gd name="T23" fmla="*/ 272 h 722"/>
                <a:gd name="T24" fmla="*/ 720 w 722"/>
                <a:gd name="T25" fmla="*/ 317 h 722"/>
                <a:gd name="T26" fmla="*/ 722 w 722"/>
                <a:gd name="T27" fmla="*/ 362 h 722"/>
                <a:gd name="T28" fmla="*/ 720 w 722"/>
                <a:gd name="T29" fmla="*/ 407 h 722"/>
                <a:gd name="T30" fmla="*/ 712 w 722"/>
                <a:gd name="T31" fmla="*/ 450 h 722"/>
                <a:gd name="T32" fmla="*/ 698 w 722"/>
                <a:gd name="T33" fmla="*/ 492 h 722"/>
                <a:gd name="T34" fmla="*/ 680 w 722"/>
                <a:gd name="T35" fmla="*/ 532 h 722"/>
                <a:gd name="T36" fmla="*/ 658 w 722"/>
                <a:gd name="T37" fmla="*/ 568 h 722"/>
                <a:gd name="T38" fmla="*/ 632 w 722"/>
                <a:gd name="T39" fmla="*/ 602 h 722"/>
                <a:gd name="T40" fmla="*/ 602 w 722"/>
                <a:gd name="T41" fmla="*/ 632 h 722"/>
                <a:gd name="T42" fmla="*/ 568 w 722"/>
                <a:gd name="T43" fmla="*/ 658 h 722"/>
                <a:gd name="T44" fmla="*/ 531 w 722"/>
                <a:gd name="T45" fmla="*/ 680 h 722"/>
                <a:gd name="T46" fmla="*/ 492 w 722"/>
                <a:gd name="T47" fmla="*/ 698 h 722"/>
                <a:gd name="T48" fmla="*/ 450 w 722"/>
                <a:gd name="T49" fmla="*/ 711 h 722"/>
                <a:gd name="T50" fmla="*/ 407 w 722"/>
                <a:gd name="T51" fmla="*/ 720 h 722"/>
                <a:gd name="T52" fmla="*/ 362 w 722"/>
                <a:gd name="T53" fmla="*/ 722 h 722"/>
                <a:gd name="T54" fmla="*/ 317 w 722"/>
                <a:gd name="T55" fmla="*/ 720 h 722"/>
                <a:gd name="T56" fmla="*/ 272 w 722"/>
                <a:gd name="T57" fmla="*/ 711 h 722"/>
                <a:gd name="T58" fmla="*/ 231 w 722"/>
                <a:gd name="T59" fmla="*/ 698 h 722"/>
                <a:gd name="T60" fmla="*/ 192 w 722"/>
                <a:gd name="T61" fmla="*/ 680 h 722"/>
                <a:gd name="T62" fmla="*/ 155 w 722"/>
                <a:gd name="T63" fmla="*/ 658 h 722"/>
                <a:gd name="T64" fmla="*/ 122 w 722"/>
                <a:gd name="T65" fmla="*/ 632 h 722"/>
                <a:gd name="T66" fmla="*/ 92 w 722"/>
                <a:gd name="T67" fmla="*/ 602 h 722"/>
                <a:gd name="T68" fmla="*/ 66 w 722"/>
                <a:gd name="T69" fmla="*/ 568 h 722"/>
                <a:gd name="T70" fmla="*/ 42 w 722"/>
                <a:gd name="T71" fmla="*/ 532 h 722"/>
                <a:gd name="T72" fmla="*/ 24 w 722"/>
                <a:gd name="T73" fmla="*/ 492 h 722"/>
                <a:gd name="T74" fmla="*/ 11 w 722"/>
                <a:gd name="T75" fmla="*/ 450 h 722"/>
                <a:gd name="T76" fmla="*/ 3 w 722"/>
                <a:gd name="T77" fmla="*/ 407 h 722"/>
                <a:gd name="T78" fmla="*/ 0 w 722"/>
                <a:gd name="T79" fmla="*/ 362 h 722"/>
                <a:gd name="T80" fmla="*/ 3 w 722"/>
                <a:gd name="T81" fmla="*/ 317 h 722"/>
                <a:gd name="T82" fmla="*/ 11 w 722"/>
                <a:gd name="T83" fmla="*/ 272 h 722"/>
                <a:gd name="T84" fmla="*/ 24 w 722"/>
                <a:gd name="T85" fmla="*/ 231 h 722"/>
                <a:gd name="T86" fmla="*/ 42 w 722"/>
                <a:gd name="T87" fmla="*/ 192 h 722"/>
                <a:gd name="T88" fmla="*/ 66 w 722"/>
                <a:gd name="T89" fmla="*/ 155 h 722"/>
                <a:gd name="T90" fmla="*/ 92 w 722"/>
                <a:gd name="T91" fmla="*/ 122 h 722"/>
                <a:gd name="T92" fmla="*/ 122 w 722"/>
                <a:gd name="T93" fmla="*/ 92 h 722"/>
                <a:gd name="T94" fmla="*/ 155 w 722"/>
                <a:gd name="T95" fmla="*/ 65 h 722"/>
                <a:gd name="T96" fmla="*/ 192 w 722"/>
                <a:gd name="T97" fmla="*/ 43 h 722"/>
                <a:gd name="T98" fmla="*/ 231 w 722"/>
                <a:gd name="T99" fmla="*/ 25 h 722"/>
                <a:gd name="T100" fmla="*/ 272 w 722"/>
                <a:gd name="T101" fmla="*/ 11 h 722"/>
                <a:gd name="T102" fmla="*/ 317 w 722"/>
                <a:gd name="T103" fmla="*/ 3 h 722"/>
                <a:gd name="T104" fmla="*/ 362 w 722"/>
                <a:gd name="T105"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2" h="722">
                  <a:moveTo>
                    <a:pt x="362" y="0"/>
                  </a:moveTo>
                  <a:lnTo>
                    <a:pt x="407" y="3"/>
                  </a:lnTo>
                  <a:lnTo>
                    <a:pt x="450" y="11"/>
                  </a:lnTo>
                  <a:lnTo>
                    <a:pt x="492" y="25"/>
                  </a:lnTo>
                  <a:lnTo>
                    <a:pt x="531" y="43"/>
                  </a:lnTo>
                  <a:lnTo>
                    <a:pt x="568" y="65"/>
                  </a:lnTo>
                  <a:lnTo>
                    <a:pt x="602" y="92"/>
                  </a:lnTo>
                  <a:lnTo>
                    <a:pt x="632" y="122"/>
                  </a:lnTo>
                  <a:lnTo>
                    <a:pt x="658" y="155"/>
                  </a:lnTo>
                  <a:lnTo>
                    <a:pt x="680" y="192"/>
                  </a:lnTo>
                  <a:lnTo>
                    <a:pt x="698" y="231"/>
                  </a:lnTo>
                  <a:lnTo>
                    <a:pt x="712" y="272"/>
                  </a:lnTo>
                  <a:lnTo>
                    <a:pt x="720" y="317"/>
                  </a:lnTo>
                  <a:lnTo>
                    <a:pt x="722" y="362"/>
                  </a:lnTo>
                  <a:lnTo>
                    <a:pt x="720" y="407"/>
                  </a:lnTo>
                  <a:lnTo>
                    <a:pt x="712" y="450"/>
                  </a:lnTo>
                  <a:lnTo>
                    <a:pt x="698" y="492"/>
                  </a:lnTo>
                  <a:lnTo>
                    <a:pt x="680" y="532"/>
                  </a:lnTo>
                  <a:lnTo>
                    <a:pt x="658" y="568"/>
                  </a:lnTo>
                  <a:lnTo>
                    <a:pt x="632" y="602"/>
                  </a:lnTo>
                  <a:lnTo>
                    <a:pt x="602" y="632"/>
                  </a:lnTo>
                  <a:lnTo>
                    <a:pt x="568" y="658"/>
                  </a:lnTo>
                  <a:lnTo>
                    <a:pt x="531" y="680"/>
                  </a:lnTo>
                  <a:lnTo>
                    <a:pt x="492" y="698"/>
                  </a:lnTo>
                  <a:lnTo>
                    <a:pt x="450" y="711"/>
                  </a:lnTo>
                  <a:lnTo>
                    <a:pt x="407" y="720"/>
                  </a:lnTo>
                  <a:lnTo>
                    <a:pt x="362" y="722"/>
                  </a:lnTo>
                  <a:lnTo>
                    <a:pt x="317" y="720"/>
                  </a:lnTo>
                  <a:lnTo>
                    <a:pt x="272" y="711"/>
                  </a:lnTo>
                  <a:lnTo>
                    <a:pt x="231" y="698"/>
                  </a:lnTo>
                  <a:lnTo>
                    <a:pt x="192" y="680"/>
                  </a:lnTo>
                  <a:lnTo>
                    <a:pt x="155" y="658"/>
                  </a:lnTo>
                  <a:lnTo>
                    <a:pt x="122" y="632"/>
                  </a:lnTo>
                  <a:lnTo>
                    <a:pt x="92" y="602"/>
                  </a:lnTo>
                  <a:lnTo>
                    <a:pt x="66" y="568"/>
                  </a:lnTo>
                  <a:lnTo>
                    <a:pt x="42" y="532"/>
                  </a:lnTo>
                  <a:lnTo>
                    <a:pt x="24" y="492"/>
                  </a:lnTo>
                  <a:lnTo>
                    <a:pt x="11" y="450"/>
                  </a:lnTo>
                  <a:lnTo>
                    <a:pt x="3" y="407"/>
                  </a:lnTo>
                  <a:lnTo>
                    <a:pt x="0" y="362"/>
                  </a:lnTo>
                  <a:lnTo>
                    <a:pt x="3" y="317"/>
                  </a:lnTo>
                  <a:lnTo>
                    <a:pt x="11" y="272"/>
                  </a:lnTo>
                  <a:lnTo>
                    <a:pt x="24" y="231"/>
                  </a:lnTo>
                  <a:lnTo>
                    <a:pt x="42" y="192"/>
                  </a:lnTo>
                  <a:lnTo>
                    <a:pt x="66" y="155"/>
                  </a:lnTo>
                  <a:lnTo>
                    <a:pt x="92" y="122"/>
                  </a:lnTo>
                  <a:lnTo>
                    <a:pt x="122" y="92"/>
                  </a:lnTo>
                  <a:lnTo>
                    <a:pt x="155" y="65"/>
                  </a:lnTo>
                  <a:lnTo>
                    <a:pt x="192" y="43"/>
                  </a:lnTo>
                  <a:lnTo>
                    <a:pt x="231" y="25"/>
                  </a:lnTo>
                  <a:lnTo>
                    <a:pt x="272" y="11"/>
                  </a:lnTo>
                  <a:lnTo>
                    <a:pt x="317" y="3"/>
                  </a:lnTo>
                  <a:lnTo>
                    <a:pt x="362"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93" name="Freeform 403">
              <a:extLst>
                <a:ext uri="{FF2B5EF4-FFF2-40B4-BE49-F238E27FC236}">
                  <a16:creationId xmlns:a16="http://schemas.microsoft.com/office/drawing/2014/main" id="{22E38689-B892-436E-8210-8DD82B59742B}"/>
                </a:ext>
              </a:extLst>
            </p:cNvPr>
            <p:cNvSpPr>
              <a:spLocks/>
            </p:cNvSpPr>
            <p:nvPr/>
          </p:nvSpPr>
          <p:spPr bwMode="auto">
            <a:xfrm>
              <a:off x="1902" y="2091"/>
              <a:ext cx="77" cy="78"/>
            </a:xfrm>
            <a:custGeom>
              <a:avLst/>
              <a:gdLst>
                <a:gd name="T0" fmla="*/ 106 w 617"/>
                <a:gd name="T1" fmla="*/ 0 h 616"/>
                <a:gd name="T2" fmla="*/ 617 w 617"/>
                <a:gd name="T3" fmla="*/ 511 h 616"/>
                <a:gd name="T4" fmla="*/ 588 w 617"/>
                <a:gd name="T5" fmla="*/ 537 h 616"/>
                <a:gd name="T6" fmla="*/ 555 w 617"/>
                <a:gd name="T7" fmla="*/ 560 h 616"/>
                <a:gd name="T8" fmla="*/ 520 w 617"/>
                <a:gd name="T9" fmla="*/ 580 h 616"/>
                <a:gd name="T10" fmla="*/ 483 w 617"/>
                <a:gd name="T11" fmla="*/ 595 h 616"/>
                <a:gd name="T12" fmla="*/ 444 w 617"/>
                <a:gd name="T13" fmla="*/ 607 h 616"/>
                <a:gd name="T14" fmla="*/ 404 w 617"/>
                <a:gd name="T15" fmla="*/ 614 h 616"/>
                <a:gd name="T16" fmla="*/ 362 w 617"/>
                <a:gd name="T17" fmla="*/ 616 h 616"/>
                <a:gd name="T18" fmla="*/ 317 w 617"/>
                <a:gd name="T19" fmla="*/ 614 h 616"/>
                <a:gd name="T20" fmla="*/ 272 w 617"/>
                <a:gd name="T21" fmla="*/ 605 h 616"/>
                <a:gd name="T22" fmla="*/ 231 w 617"/>
                <a:gd name="T23" fmla="*/ 592 h 616"/>
                <a:gd name="T24" fmla="*/ 192 w 617"/>
                <a:gd name="T25" fmla="*/ 574 h 616"/>
                <a:gd name="T26" fmla="*/ 155 w 617"/>
                <a:gd name="T27" fmla="*/ 552 h 616"/>
                <a:gd name="T28" fmla="*/ 122 w 617"/>
                <a:gd name="T29" fmla="*/ 526 h 616"/>
                <a:gd name="T30" fmla="*/ 92 w 617"/>
                <a:gd name="T31" fmla="*/ 496 h 616"/>
                <a:gd name="T32" fmla="*/ 66 w 617"/>
                <a:gd name="T33" fmla="*/ 462 h 616"/>
                <a:gd name="T34" fmla="*/ 42 w 617"/>
                <a:gd name="T35" fmla="*/ 426 h 616"/>
                <a:gd name="T36" fmla="*/ 24 w 617"/>
                <a:gd name="T37" fmla="*/ 386 h 616"/>
                <a:gd name="T38" fmla="*/ 11 w 617"/>
                <a:gd name="T39" fmla="*/ 344 h 616"/>
                <a:gd name="T40" fmla="*/ 3 w 617"/>
                <a:gd name="T41" fmla="*/ 301 h 616"/>
                <a:gd name="T42" fmla="*/ 0 w 617"/>
                <a:gd name="T43" fmla="*/ 256 h 616"/>
                <a:gd name="T44" fmla="*/ 2 w 617"/>
                <a:gd name="T45" fmla="*/ 214 h 616"/>
                <a:gd name="T46" fmla="*/ 10 w 617"/>
                <a:gd name="T47" fmla="*/ 173 h 616"/>
                <a:gd name="T48" fmla="*/ 21 w 617"/>
                <a:gd name="T49" fmla="*/ 133 h 616"/>
                <a:gd name="T50" fmla="*/ 37 w 617"/>
                <a:gd name="T51" fmla="*/ 97 h 616"/>
                <a:gd name="T52" fmla="*/ 56 w 617"/>
                <a:gd name="T53" fmla="*/ 62 h 616"/>
                <a:gd name="T54" fmla="*/ 80 w 617"/>
                <a:gd name="T55" fmla="*/ 30 h 616"/>
                <a:gd name="T56" fmla="*/ 106 w 617"/>
                <a:gd name="T57"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7" h="616">
                  <a:moveTo>
                    <a:pt x="106" y="0"/>
                  </a:moveTo>
                  <a:lnTo>
                    <a:pt x="617" y="511"/>
                  </a:lnTo>
                  <a:lnTo>
                    <a:pt x="588" y="537"/>
                  </a:lnTo>
                  <a:lnTo>
                    <a:pt x="555" y="560"/>
                  </a:lnTo>
                  <a:lnTo>
                    <a:pt x="520" y="580"/>
                  </a:lnTo>
                  <a:lnTo>
                    <a:pt x="483" y="595"/>
                  </a:lnTo>
                  <a:lnTo>
                    <a:pt x="444" y="607"/>
                  </a:lnTo>
                  <a:lnTo>
                    <a:pt x="404" y="614"/>
                  </a:lnTo>
                  <a:lnTo>
                    <a:pt x="362" y="616"/>
                  </a:lnTo>
                  <a:lnTo>
                    <a:pt x="317" y="614"/>
                  </a:lnTo>
                  <a:lnTo>
                    <a:pt x="272" y="605"/>
                  </a:lnTo>
                  <a:lnTo>
                    <a:pt x="231" y="592"/>
                  </a:lnTo>
                  <a:lnTo>
                    <a:pt x="192" y="574"/>
                  </a:lnTo>
                  <a:lnTo>
                    <a:pt x="155" y="552"/>
                  </a:lnTo>
                  <a:lnTo>
                    <a:pt x="122" y="526"/>
                  </a:lnTo>
                  <a:lnTo>
                    <a:pt x="92" y="496"/>
                  </a:lnTo>
                  <a:lnTo>
                    <a:pt x="66" y="462"/>
                  </a:lnTo>
                  <a:lnTo>
                    <a:pt x="42" y="426"/>
                  </a:lnTo>
                  <a:lnTo>
                    <a:pt x="24" y="386"/>
                  </a:lnTo>
                  <a:lnTo>
                    <a:pt x="11" y="344"/>
                  </a:lnTo>
                  <a:lnTo>
                    <a:pt x="3" y="301"/>
                  </a:lnTo>
                  <a:lnTo>
                    <a:pt x="0" y="256"/>
                  </a:lnTo>
                  <a:lnTo>
                    <a:pt x="2" y="214"/>
                  </a:lnTo>
                  <a:lnTo>
                    <a:pt x="10" y="173"/>
                  </a:lnTo>
                  <a:lnTo>
                    <a:pt x="21" y="133"/>
                  </a:lnTo>
                  <a:lnTo>
                    <a:pt x="37" y="97"/>
                  </a:lnTo>
                  <a:lnTo>
                    <a:pt x="56" y="62"/>
                  </a:lnTo>
                  <a:lnTo>
                    <a:pt x="80" y="30"/>
                  </a:lnTo>
                  <a:lnTo>
                    <a:pt x="10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94" name="Freeform 404">
              <a:extLst>
                <a:ext uri="{FF2B5EF4-FFF2-40B4-BE49-F238E27FC236}">
                  <a16:creationId xmlns:a16="http://schemas.microsoft.com/office/drawing/2014/main" id="{B2CB37C9-AA11-492D-BAF4-38AA66795806}"/>
                </a:ext>
              </a:extLst>
            </p:cNvPr>
            <p:cNvSpPr>
              <a:spLocks/>
            </p:cNvSpPr>
            <p:nvPr/>
          </p:nvSpPr>
          <p:spPr bwMode="auto">
            <a:xfrm>
              <a:off x="1914" y="2091"/>
              <a:ext cx="65" cy="65"/>
            </a:xfrm>
            <a:custGeom>
              <a:avLst/>
              <a:gdLst>
                <a:gd name="T0" fmla="*/ 258 w 516"/>
                <a:gd name="T1" fmla="*/ 0 h 516"/>
                <a:gd name="T2" fmla="*/ 296 w 516"/>
                <a:gd name="T3" fmla="*/ 3 h 516"/>
                <a:gd name="T4" fmla="*/ 332 w 516"/>
                <a:gd name="T5" fmla="*/ 11 h 516"/>
                <a:gd name="T6" fmla="*/ 366 w 516"/>
                <a:gd name="T7" fmla="*/ 24 h 516"/>
                <a:gd name="T8" fmla="*/ 398 w 516"/>
                <a:gd name="T9" fmla="*/ 41 h 516"/>
                <a:gd name="T10" fmla="*/ 426 w 516"/>
                <a:gd name="T11" fmla="*/ 63 h 516"/>
                <a:gd name="T12" fmla="*/ 452 w 516"/>
                <a:gd name="T13" fmla="*/ 88 h 516"/>
                <a:gd name="T14" fmla="*/ 474 w 516"/>
                <a:gd name="T15" fmla="*/ 117 h 516"/>
                <a:gd name="T16" fmla="*/ 492 w 516"/>
                <a:gd name="T17" fmla="*/ 148 h 516"/>
                <a:gd name="T18" fmla="*/ 505 w 516"/>
                <a:gd name="T19" fmla="*/ 183 h 516"/>
                <a:gd name="T20" fmla="*/ 513 w 516"/>
                <a:gd name="T21" fmla="*/ 220 h 516"/>
                <a:gd name="T22" fmla="*/ 516 w 516"/>
                <a:gd name="T23" fmla="*/ 258 h 516"/>
                <a:gd name="T24" fmla="*/ 513 w 516"/>
                <a:gd name="T25" fmla="*/ 296 h 516"/>
                <a:gd name="T26" fmla="*/ 505 w 516"/>
                <a:gd name="T27" fmla="*/ 332 h 516"/>
                <a:gd name="T28" fmla="*/ 492 w 516"/>
                <a:gd name="T29" fmla="*/ 366 h 516"/>
                <a:gd name="T30" fmla="*/ 474 w 516"/>
                <a:gd name="T31" fmla="*/ 398 h 516"/>
                <a:gd name="T32" fmla="*/ 452 w 516"/>
                <a:gd name="T33" fmla="*/ 426 h 516"/>
                <a:gd name="T34" fmla="*/ 426 w 516"/>
                <a:gd name="T35" fmla="*/ 453 h 516"/>
                <a:gd name="T36" fmla="*/ 398 w 516"/>
                <a:gd name="T37" fmla="*/ 474 h 516"/>
                <a:gd name="T38" fmla="*/ 366 w 516"/>
                <a:gd name="T39" fmla="*/ 492 h 516"/>
                <a:gd name="T40" fmla="*/ 332 w 516"/>
                <a:gd name="T41" fmla="*/ 505 h 516"/>
                <a:gd name="T42" fmla="*/ 296 w 516"/>
                <a:gd name="T43" fmla="*/ 513 h 516"/>
                <a:gd name="T44" fmla="*/ 258 w 516"/>
                <a:gd name="T45" fmla="*/ 516 h 516"/>
                <a:gd name="T46" fmla="*/ 220 w 516"/>
                <a:gd name="T47" fmla="*/ 513 h 516"/>
                <a:gd name="T48" fmla="*/ 183 w 516"/>
                <a:gd name="T49" fmla="*/ 505 h 516"/>
                <a:gd name="T50" fmla="*/ 148 w 516"/>
                <a:gd name="T51" fmla="*/ 492 h 516"/>
                <a:gd name="T52" fmla="*/ 117 w 516"/>
                <a:gd name="T53" fmla="*/ 474 h 516"/>
                <a:gd name="T54" fmla="*/ 88 w 516"/>
                <a:gd name="T55" fmla="*/ 453 h 516"/>
                <a:gd name="T56" fmla="*/ 63 w 516"/>
                <a:gd name="T57" fmla="*/ 426 h 516"/>
                <a:gd name="T58" fmla="*/ 41 w 516"/>
                <a:gd name="T59" fmla="*/ 398 h 516"/>
                <a:gd name="T60" fmla="*/ 24 w 516"/>
                <a:gd name="T61" fmla="*/ 366 h 516"/>
                <a:gd name="T62" fmla="*/ 11 w 516"/>
                <a:gd name="T63" fmla="*/ 332 h 516"/>
                <a:gd name="T64" fmla="*/ 3 w 516"/>
                <a:gd name="T65" fmla="*/ 296 h 516"/>
                <a:gd name="T66" fmla="*/ 0 w 516"/>
                <a:gd name="T67" fmla="*/ 258 h 516"/>
                <a:gd name="T68" fmla="*/ 3 w 516"/>
                <a:gd name="T69" fmla="*/ 220 h 516"/>
                <a:gd name="T70" fmla="*/ 11 w 516"/>
                <a:gd name="T71" fmla="*/ 183 h 516"/>
                <a:gd name="T72" fmla="*/ 24 w 516"/>
                <a:gd name="T73" fmla="*/ 148 h 516"/>
                <a:gd name="T74" fmla="*/ 41 w 516"/>
                <a:gd name="T75" fmla="*/ 117 h 516"/>
                <a:gd name="T76" fmla="*/ 63 w 516"/>
                <a:gd name="T77" fmla="*/ 88 h 516"/>
                <a:gd name="T78" fmla="*/ 88 w 516"/>
                <a:gd name="T79" fmla="*/ 63 h 516"/>
                <a:gd name="T80" fmla="*/ 117 w 516"/>
                <a:gd name="T81" fmla="*/ 41 h 516"/>
                <a:gd name="T82" fmla="*/ 148 w 516"/>
                <a:gd name="T83" fmla="*/ 24 h 516"/>
                <a:gd name="T84" fmla="*/ 183 w 516"/>
                <a:gd name="T85" fmla="*/ 11 h 516"/>
                <a:gd name="T86" fmla="*/ 220 w 516"/>
                <a:gd name="T87" fmla="*/ 3 h 516"/>
                <a:gd name="T88" fmla="*/ 258 w 516"/>
                <a:gd name="T89"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6" h="516">
                  <a:moveTo>
                    <a:pt x="258" y="0"/>
                  </a:moveTo>
                  <a:lnTo>
                    <a:pt x="296" y="3"/>
                  </a:lnTo>
                  <a:lnTo>
                    <a:pt x="332" y="11"/>
                  </a:lnTo>
                  <a:lnTo>
                    <a:pt x="366" y="24"/>
                  </a:lnTo>
                  <a:lnTo>
                    <a:pt x="398" y="41"/>
                  </a:lnTo>
                  <a:lnTo>
                    <a:pt x="426" y="63"/>
                  </a:lnTo>
                  <a:lnTo>
                    <a:pt x="452" y="88"/>
                  </a:lnTo>
                  <a:lnTo>
                    <a:pt x="474" y="117"/>
                  </a:lnTo>
                  <a:lnTo>
                    <a:pt x="492" y="148"/>
                  </a:lnTo>
                  <a:lnTo>
                    <a:pt x="505" y="183"/>
                  </a:lnTo>
                  <a:lnTo>
                    <a:pt x="513" y="220"/>
                  </a:lnTo>
                  <a:lnTo>
                    <a:pt x="516" y="258"/>
                  </a:lnTo>
                  <a:lnTo>
                    <a:pt x="513" y="296"/>
                  </a:lnTo>
                  <a:lnTo>
                    <a:pt x="505" y="332"/>
                  </a:lnTo>
                  <a:lnTo>
                    <a:pt x="492" y="366"/>
                  </a:lnTo>
                  <a:lnTo>
                    <a:pt x="474" y="398"/>
                  </a:lnTo>
                  <a:lnTo>
                    <a:pt x="452" y="426"/>
                  </a:lnTo>
                  <a:lnTo>
                    <a:pt x="426" y="453"/>
                  </a:lnTo>
                  <a:lnTo>
                    <a:pt x="398" y="474"/>
                  </a:lnTo>
                  <a:lnTo>
                    <a:pt x="366" y="492"/>
                  </a:lnTo>
                  <a:lnTo>
                    <a:pt x="332" y="505"/>
                  </a:lnTo>
                  <a:lnTo>
                    <a:pt x="296" y="513"/>
                  </a:lnTo>
                  <a:lnTo>
                    <a:pt x="258" y="516"/>
                  </a:lnTo>
                  <a:lnTo>
                    <a:pt x="220" y="513"/>
                  </a:lnTo>
                  <a:lnTo>
                    <a:pt x="183" y="505"/>
                  </a:lnTo>
                  <a:lnTo>
                    <a:pt x="148" y="492"/>
                  </a:lnTo>
                  <a:lnTo>
                    <a:pt x="117" y="474"/>
                  </a:lnTo>
                  <a:lnTo>
                    <a:pt x="88" y="453"/>
                  </a:lnTo>
                  <a:lnTo>
                    <a:pt x="63" y="426"/>
                  </a:lnTo>
                  <a:lnTo>
                    <a:pt x="41" y="398"/>
                  </a:lnTo>
                  <a:lnTo>
                    <a:pt x="24" y="366"/>
                  </a:lnTo>
                  <a:lnTo>
                    <a:pt x="11" y="332"/>
                  </a:lnTo>
                  <a:lnTo>
                    <a:pt x="3" y="296"/>
                  </a:lnTo>
                  <a:lnTo>
                    <a:pt x="0" y="258"/>
                  </a:lnTo>
                  <a:lnTo>
                    <a:pt x="3" y="220"/>
                  </a:lnTo>
                  <a:lnTo>
                    <a:pt x="11" y="183"/>
                  </a:lnTo>
                  <a:lnTo>
                    <a:pt x="24" y="148"/>
                  </a:lnTo>
                  <a:lnTo>
                    <a:pt x="41" y="117"/>
                  </a:lnTo>
                  <a:lnTo>
                    <a:pt x="63" y="88"/>
                  </a:lnTo>
                  <a:lnTo>
                    <a:pt x="88" y="63"/>
                  </a:lnTo>
                  <a:lnTo>
                    <a:pt x="117" y="41"/>
                  </a:lnTo>
                  <a:lnTo>
                    <a:pt x="148" y="24"/>
                  </a:lnTo>
                  <a:lnTo>
                    <a:pt x="183" y="11"/>
                  </a:lnTo>
                  <a:lnTo>
                    <a:pt x="220" y="3"/>
                  </a:lnTo>
                  <a:lnTo>
                    <a:pt x="258"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95" name="Freeform 405">
              <a:extLst>
                <a:ext uri="{FF2B5EF4-FFF2-40B4-BE49-F238E27FC236}">
                  <a16:creationId xmlns:a16="http://schemas.microsoft.com/office/drawing/2014/main" id="{DFD59158-4134-40CB-817E-AA6D219A9E66}"/>
                </a:ext>
              </a:extLst>
            </p:cNvPr>
            <p:cNvSpPr>
              <a:spLocks/>
            </p:cNvSpPr>
            <p:nvPr/>
          </p:nvSpPr>
          <p:spPr bwMode="auto">
            <a:xfrm>
              <a:off x="1914" y="2101"/>
              <a:ext cx="55" cy="55"/>
            </a:xfrm>
            <a:custGeom>
              <a:avLst/>
              <a:gdLst>
                <a:gd name="T0" fmla="*/ 75 w 439"/>
                <a:gd name="T1" fmla="*/ 0 h 441"/>
                <a:gd name="T2" fmla="*/ 439 w 439"/>
                <a:gd name="T3" fmla="*/ 365 h 441"/>
                <a:gd name="T4" fmla="*/ 415 w 439"/>
                <a:gd name="T5" fmla="*/ 387 h 441"/>
                <a:gd name="T6" fmla="*/ 387 w 439"/>
                <a:gd name="T7" fmla="*/ 406 h 441"/>
                <a:gd name="T8" fmla="*/ 358 w 439"/>
                <a:gd name="T9" fmla="*/ 420 h 441"/>
                <a:gd name="T10" fmla="*/ 326 w 439"/>
                <a:gd name="T11" fmla="*/ 431 h 441"/>
                <a:gd name="T12" fmla="*/ 293 w 439"/>
                <a:gd name="T13" fmla="*/ 438 h 441"/>
                <a:gd name="T14" fmla="*/ 258 w 439"/>
                <a:gd name="T15" fmla="*/ 441 h 441"/>
                <a:gd name="T16" fmla="*/ 220 w 439"/>
                <a:gd name="T17" fmla="*/ 438 h 441"/>
                <a:gd name="T18" fmla="*/ 183 w 439"/>
                <a:gd name="T19" fmla="*/ 430 h 441"/>
                <a:gd name="T20" fmla="*/ 148 w 439"/>
                <a:gd name="T21" fmla="*/ 417 h 441"/>
                <a:gd name="T22" fmla="*/ 117 w 439"/>
                <a:gd name="T23" fmla="*/ 399 h 441"/>
                <a:gd name="T24" fmla="*/ 88 w 439"/>
                <a:gd name="T25" fmla="*/ 378 h 441"/>
                <a:gd name="T26" fmla="*/ 63 w 439"/>
                <a:gd name="T27" fmla="*/ 351 h 441"/>
                <a:gd name="T28" fmla="*/ 41 w 439"/>
                <a:gd name="T29" fmla="*/ 323 h 441"/>
                <a:gd name="T30" fmla="*/ 24 w 439"/>
                <a:gd name="T31" fmla="*/ 291 h 441"/>
                <a:gd name="T32" fmla="*/ 11 w 439"/>
                <a:gd name="T33" fmla="*/ 257 h 441"/>
                <a:gd name="T34" fmla="*/ 3 w 439"/>
                <a:gd name="T35" fmla="*/ 221 h 441"/>
                <a:gd name="T36" fmla="*/ 0 w 439"/>
                <a:gd name="T37" fmla="*/ 183 h 441"/>
                <a:gd name="T38" fmla="*/ 2 w 439"/>
                <a:gd name="T39" fmla="*/ 148 h 441"/>
                <a:gd name="T40" fmla="*/ 9 w 439"/>
                <a:gd name="T41" fmla="*/ 114 h 441"/>
                <a:gd name="T42" fmla="*/ 20 w 439"/>
                <a:gd name="T43" fmla="*/ 82 h 441"/>
                <a:gd name="T44" fmla="*/ 35 w 439"/>
                <a:gd name="T45" fmla="*/ 52 h 441"/>
                <a:gd name="T46" fmla="*/ 53 w 439"/>
                <a:gd name="T47" fmla="*/ 25 h 441"/>
                <a:gd name="T48" fmla="*/ 75 w 439"/>
                <a:gd name="T49"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9" h="441">
                  <a:moveTo>
                    <a:pt x="75" y="0"/>
                  </a:moveTo>
                  <a:lnTo>
                    <a:pt x="439" y="365"/>
                  </a:lnTo>
                  <a:lnTo>
                    <a:pt x="415" y="387"/>
                  </a:lnTo>
                  <a:lnTo>
                    <a:pt x="387" y="406"/>
                  </a:lnTo>
                  <a:lnTo>
                    <a:pt x="358" y="420"/>
                  </a:lnTo>
                  <a:lnTo>
                    <a:pt x="326" y="431"/>
                  </a:lnTo>
                  <a:lnTo>
                    <a:pt x="293" y="438"/>
                  </a:lnTo>
                  <a:lnTo>
                    <a:pt x="258" y="441"/>
                  </a:lnTo>
                  <a:lnTo>
                    <a:pt x="220" y="438"/>
                  </a:lnTo>
                  <a:lnTo>
                    <a:pt x="183" y="430"/>
                  </a:lnTo>
                  <a:lnTo>
                    <a:pt x="148" y="417"/>
                  </a:lnTo>
                  <a:lnTo>
                    <a:pt x="117" y="399"/>
                  </a:lnTo>
                  <a:lnTo>
                    <a:pt x="88" y="378"/>
                  </a:lnTo>
                  <a:lnTo>
                    <a:pt x="63" y="351"/>
                  </a:lnTo>
                  <a:lnTo>
                    <a:pt x="41" y="323"/>
                  </a:lnTo>
                  <a:lnTo>
                    <a:pt x="24" y="291"/>
                  </a:lnTo>
                  <a:lnTo>
                    <a:pt x="11" y="257"/>
                  </a:lnTo>
                  <a:lnTo>
                    <a:pt x="3" y="221"/>
                  </a:lnTo>
                  <a:lnTo>
                    <a:pt x="0" y="183"/>
                  </a:lnTo>
                  <a:lnTo>
                    <a:pt x="2" y="148"/>
                  </a:lnTo>
                  <a:lnTo>
                    <a:pt x="9" y="114"/>
                  </a:lnTo>
                  <a:lnTo>
                    <a:pt x="20" y="82"/>
                  </a:lnTo>
                  <a:lnTo>
                    <a:pt x="35" y="52"/>
                  </a:lnTo>
                  <a:lnTo>
                    <a:pt x="53" y="25"/>
                  </a:lnTo>
                  <a:lnTo>
                    <a:pt x="75"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96" name="Freeform 406">
              <a:extLst>
                <a:ext uri="{FF2B5EF4-FFF2-40B4-BE49-F238E27FC236}">
                  <a16:creationId xmlns:a16="http://schemas.microsoft.com/office/drawing/2014/main" id="{5D88FDBF-495E-45C7-8F53-5C7BCAC69C3D}"/>
                </a:ext>
              </a:extLst>
            </p:cNvPr>
            <p:cNvSpPr>
              <a:spLocks/>
            </p:cNvSpPr>
            <p:nvPr/>
          </p:nvSpPr>
          <p:spPr bwMode="auto">
            <a:xfrm>
              <a:off x="1953" y="2091"/>
              <a:ext cx="26" cy="26"/>
            </a:xfrm>
            <a:custGeom>
              <a:avLst/>
              <a:gdLst>
                <a:gd name="T0" fmla="*/ 103 w 207"/>
                <a:gd name="T1" fmla="*/ 0 h 206"/>
                <a:gd name="T2" fmla="*/ 126 w 207"/>
                <a:gd name="T3" fmla="*/ 2 h 206"/>
                <a:gd name="T4" fmla="*/ 148 w 207"/>
                <a:gd name="T5" fmla="*/ 10 h 206"/>
                <a:gd name="T6" fmla="*/ 168 w 207"/>
                <a:gd name="T7" fmla="*/ 22 h 206"/>
                <a:gd name="T8" fmla="*/ 184 w 207"/>
                <a:gd name="T9" fmla="*/ 38 h 206"/>
                <a:gd name="T10" fmla="*/ 196 w 207"/>
                <a:gd name="T11" fmla="*/ 57 h 206"/>
                <a:gd name="T12" fmla="*/ 204 w 207"/>
                <a:gd name="T13" fmla="*/ 79 h 206"/>
                <a:gd name="T14" fmla="*/ 207 w 207"/>
                <a:gd name="T15" fmla="*/ 103 h 206"/>
                <a:gd name="T16" fmla="*/ 204 w 207"/>
                <a:gd name="T17" fmla="*/ 126 h 206"/>
                <a:gd name="T18" fmla="*/ 196 w 207"/>
                <a:gd name="T19" fmla="*/ 148 h 206"/>
                <a:gd name="T20" fmla="*/ 184 w 207"/>
                <a:gd name="T21" fmla="*/ 167 h 206"/>
                <a:gd name="T22" fmla="*/ 168 w 207"/>
                <a:gd name="T23" fmla="*/ 184 h 206"/>
                <a:gd name="T24" fmla="*/ 148 w 207"/>
                <a:gd name="T25" fmla="*/ 196 h 206"/>
                <a:gd name="T26" fmla="*/ 126 w 207"/>
                <a:gd name="T27" fmla="*/ 204 h 206"/>
                <a:gd name="T28" fmla="*/ 103 w 207"/>
                <a:gd name="T29" fmla="*/ 206 h 206"/>
                <a:gd name="T30" fmla="*/ 79 w 207"/>
                <a:gd name="T31" fmla="*/ 204 h 206"/>
                <a:gd name="T32" fmla="*/ 58 w 207"/>
                <a:gd name="T33" fmla="*/ 196 h 206"/>
                <a:gd name="T34" fmla="*/ 39 w 207"/>
                <a:gd name="T35" fmla="*/ 184 h 206"/>
                <a:gd name="T36" fmla="*/ 23 w 207"/>
                <a:gd name="T37" fmla="*/ 167 h 206"/>
                <a:gd name="T38" fmla="*/ 11 w 207"/>
                <a:gd name="T39" fmla="*/ 148 h 206"/>
                <a:gd name="T40" fmla="*/ 3 w 207"/>
                <a:gd name="T41" fmla="*/ 126 h 206"/>
                <a:gd name="T42" fmla="*/ 0 w 207"/>
                <a:gd name="T43" fmla="*/ 103 h 206"/>
                <a:gd name="T44" fmla="*/ 3 w 207"/>
                <a:gd name="T45" fmla="*/ 79 h 206"/>
                <a:gd name="T46" fmla="*/ 11 w 207"/>
                <a:gd name="T47" fmla="*/ 57 h 206"/>
                <a:gd name="T48" fmla="*/ 23 w 207"/>
                <a:gd name="T49" fmla="*/ 38 h 206"/>
                <a:gd name="T50" fmla="*/ 39 w 207"/>
                <a:gd name="T51" fmla="*/ 22 h 206"/>
                <a:gd name="T52" fmla="*/ 58 w 207"/>
                <a:gd name="T53" fmla="*/ 10 h 206"/>
                <a:gd name="T54" fmla="*/ 79 w 207"/>
                <a:gd name="T55" fmla="*/ 2 h 206"/>
                <a:gd name="T56" fmla="*/ 103 w 207"/>
                <a:gd name="T5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06">
                  <a:moveTo>
                    <a:pt x="103" y="0"/>
                  </a:moveTo>
                  <a:lnTo>
                    <a:pt x="126" y="2"/>
                  </a:lnTo>
                  <a:lnTo>
                    <a:pt x="148" y="10"/>
                  </a:lnTo>
                  <a:lnTo>
                    <a:pt x="168" y="22"/>
                  </a:lnTo>
                  <a:lnTo>
                    <a:pt x="184" y="38"/>
                  </a:lnTo>
                  <a:lnTo>
                    <a:pt x="196" y="57"/>
                  </a:lnTo>
                  <a:lnTo>
                    <a:pt x="204" y="79"/>
                  </a:lnTo>
                  <a:lnTo>
                    <a:pt x="207" y="103"/>
                  </a:lnTo>
                  <a:lnTo>
                    <a:pt x="204" y="126"/>
                  </a:lnTo>
                  <a:lnTo>
                    <a:pt x="196" y="148"/>
                  </a:lnTo>
                  <a:lnTo>
                    <a:pt x="184" y="167"/>
                  </a:lnTo>
                  <a:lnTo>
                    <a:pt x="168" y="184"/>
                  </a:lnTo>
                  <a:lnTo>
                    <a:pt x="148" y="196"/>
                  </a:lnTo>
                  <a:lnTo>
                    <a:pt x="126" y="204"/>
                  </a:lnTo>
                  <a:lnTo>
                    <a:pt x="103" y="206"/>
                  </a:lnTo>
                  <a:lnTo>
                    <a:pt x="79" y="204"/>
                  </a:lnTo>
                  <a:lnTo>
                    <a:pt x="58" y="196"/>
                  </a:lnTo>
                  <a:lnTo>
                    <a:pt x="39" y="184"/>
                  </a:lnTo>
                  <a:lnTo>
                    <a:pt x="23" y="167"/>
                  </a:lnTo>
                  <a:lnTo>
                    <a:pt x="11" y="148"/>
                  </a:lnTo>
                  <a:lnTo>
                    <a:pt x="3" y="126"/>
                  </a:lnTo>
                  <a:lnTo>
                    <a:pt x="0" y="103"/>
                  </a:lnTo>
                  <a:lnTo>
                    <a:pt x="3" y="79"/>
                  </a:lnTo>
                  <a:lnTo>
                    <a:pt x="11" y="57"/>
                  </a:lnTo>
                  <a:lnTo>
                    <a:pt x="23" y="38"/>
                  </a:lnTo>
                  <a:lnTo>
                    <a:pt x="39" y="22"/>
                  </a:lnTo>
                  <a:lnTo>
                    <a:pt x="58" y="10"/>
                  </a:lnTo>
                  <a:lnTo>
                    <a:pt x="79" y="2"/>
                  </a:lnTo>
                  <a:lnTo>
                    <a:pt x="103"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597" name="Freeform 407">
              <a:extLst>
                <a:ext uri="{FF2B5EF4-FFF2-40B4-BE49-F238E27FC236}">
                  <a16:creationId xmlns:a16="http://schemas.microsoft.com/office/drawing/2014/main" id="{3DAA0939-4965-4377-8B8A-A3988FE5D9F4}"/>
                </a:ext>
              </a:extLst>
            </p:cNvPr>
            <p:cNvSpPr>
              <a:spLocks/>
            </p:cNvSpPr>
            <p:nvPr/>
          </p:nvSpPr>
          <p:spPr bwMode="auto">
            <a:xfrm>
              <a:off x="1882" y="2220"/>
              <a:ext cx="129" cy="22"/>
            </a:xfrm>
            <a:custGeom>
              <a:avLst/>
              <a:gdLst>
                <a:gd name="T0" fmla="*/ 516 w 1032"/>
                <a:gd name="T1" fmla="*/ 0 h 174"/>
                <a:gd name="T2" fmla="*/ 597 w 1032"/>
                <a:gd name="T3" fmla="*/ 2 h 174"/>
                <a:gd name="T4" fmla="*/ 678 w 1032"/>
                <a:gd name="T5" fmla="*/ 8 h 174"/>
                <a:gd name="T6" fmla="*/ 760 w 1032"/>
                <a:gd name="T7" fmla="*/ 18 h 174"/>
                <a:gd name="T8" fmla="*/ 840 w 1032"/>
                <a:gd name="T9" fmla="*/ 32 h 174"/>
                <a:gd name="T10" fmla="*/ 918 w 1032"/>
                <a:gd name="T11" fmla="*/ 49 h 174"/>
                <a:gd name="T12" fmla="*/ 995 w 1032"/>
                <a:gd name="T13" fmla="*/ 71 h 174"/>
                <a:gd name="T14" fmla="*/ 1010 w 1032"/>
                <a:gd name="T15" fmla="*/ 78 h 174"/>
                <a:gd name="T16" fmla="*/ 1022 w 1032"/>
                <a:gd name="T17" fmla="*/ 89 h 174"/>
                <a:gd name="T18" fmla="*/ 1029 w 1032"/>
                <a:gd name="T19" fmla="*/ 103 h 174"/>
                <a:gd name="T20" fmla="*/ 1032 w 1032"/>
                <a:gd name="T21" fmla="*/ 119 h 174"/>
                <a:gd name="T22" fmla="*/ 1029 w 1032"/>
                <a:gd name="T23" fmla="*/ 135 h 174"/>
                <a:gd name="T24" fmla="*/ 1022 w 1032"/>
                <a:gd name="T25" fmla="*/ 150 h 174"/>
                <a:gd name="T26" fmla="*/ 1011 w 1032"/>
                <a:gd name="T27" fmla="*/ 162 h 174"/>
                <a:gd name="T28" fmla="*/ 997 w 1032"/>
                <a:gd name="T29" fmla="*/ 170 h 174"/>
                <a:gd name="T30" fmla="*/ 981 w 1032"/>
                <a:gd name="T31" fmla="*/ 172 h 174"/>
                <a:gd name="T32" fmla="*/ 964 w 1032"/>
                <a:gd name="T33" fmla="*/ 170 h 174"/>
                <a:gd name="T34" fmla="*/ 892 w 1032"/>
                <a:gd name="T35" fmla="*/ 149 h 174"/>
                <a:gd name="T36" fmla="*/ 819 w 1032"/>
                <a:gd name="T37" fmla="*/ 132 h 174"/>
                <a:gd name="T38" fmla="*/ 744 w 1032"/>
                <a:gd name="T39" fmla="*/ 119 h 174"/>
                <a:gd name="T40" fmla="*/ 668 w 1032"/>
                <a:gd name="T41" fmla="*/ 110 h 174"/>
                <a:gd name="T42" fmla="*/ 592 w 1032"/>
                <a:gd name="T43" fmla="*/ 104 h 174"/>
                <a:gd name="T44" fmla="*/ 516 w 1032"/>
                <a:gd name="T45" fmla="*/ 102 h 174"/>
                <a:gd name="T46" fmla="*/ 423 w 1032"/>
                <a:gd name="T47" fmla="*/ 105 h 174"/>
                <a:gd name="T48" fmla="*/ 332 w 1032"/>
                <a:gd name="T49" fmla="*/ 113 h 174"/>
                <a:gd name="T50" fmla="*/ 243 w 1032"/>
                <a:gd name="T51" fmla="*/ 127 h 174"/>
                <a:gd name="T52" fmla="*/ 154 w 1032"/>
                <a:gd name="T53" fmla="*/ 146 h 174"/>
                <a:gd name="T54" fmla="*/ 67 w 1032"/>
                <a:gd name="T55" fmla="*/ 172 h 174"/>
                <a:gd name="T56" fmla="*/ 59 w 1032"/>
                <a:gd name="T57" fmla="*/ 173 h 174"/>
                <a:gd name="T58" fmla="*/ 51 w 1032"/>
                <a:gd name="T59" fmla="*/ 174 h 174"/>
                <a:gd name="T60" fmla="*/ 35 w 1032"/>
                <a:gd name="T61" fmla="*/ 171 h 174"/>
                <a:gd name="T62" fmla="*/ 21 w 1032"/>
                <a:gd name="T63" fmla="*/ 164 h 174"/>
                <a:gd name="T64" fmla="*/ 10 w 1032"/>
                <a:gd name="T65" fmla="*/ 152 h 174"/>
                <a:gd name="T66" fmla="*/ 2 w 1032"/>
                <a:gd name="T67" fmla="*/ 137 h 174"/>
                <a:gd name="T68" fmla="*/ 0 w 1032"/>
                <a:gd name="T69" fmla="*/ 121 h 174"/>
                <a:gd name="T70" fmla="*/ 3 w 1032"/>
                <a:gd name="T71" fmla="*/ 105 h 174"/>
                <a:gd name="T72" fmla="*/ 10 w 1032"/>
                <a:gd name="T73" fmla="*/ 91 h 174"/>
                <a:gd name="T74" fmla="*/ 21 w 1032"/>
                <a:gd name="T75" fmla="*/ 80 h 174"/>
                <a:gd name="T76" fmla="*/ 36 w 1032"/>
                <a:gd name="T77" fmla="*/ 73 h 174"/>
                <a:gd name="T78" fmla="*/ 129 w 1032"/>
                <a:gd name="T79" fmla="*/ 46 h 174"/>
                <a:gd name="T80" fmla="*/ 224 w 1032"/>
                <a:gd name="T81" fmla="*/ 26 h 174"/>
                <a:gd name="T82" fmla="*/ 320 w 1032"/>
                <a:gd name="T83" fmla="*/ 11 h 174"/>
                <a:gd name="T84" fmla="*/ 417 w 1032"/>
                <a:gd name="T85" fmla="*/ 2 h 174"/>
                <a:gd name="T86" fmla="*/ 516 w 1032"/>
                <a:gd name="T8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2" h="174">
                  <a:moveTo>
                    <a:pt x="516" y="0"/>
                  </a:moveTo>
                  <a:lnTo>
                    <a:pt x="597" y="2"/>
                  </a:lnTo>
                  <a:lnTo>
                    <a:pt x="678" y="8"/>
                  </a:lnTo>
                  <a:lnTo>
                    <a:pt x="760" y="18"/>
                  </a:lnTo>
                  <a:lnTo>
                    <a:pt x="840" y="32"/>
                  </a:lnTo>
                  <a:lnTo>
                    <a:pt x="918" y="49"/>
                  </a:lnTo>
                  <a:lnTo>
                    <a:pt x="995" y="71"/>
                  </a:lnTo>
                  <a:lnTo>
                    <a:pt x="1010" y="78"/>
                  </a:lnTo>
                  <a:lnTo>
                    <a:pt x="1022" y="89"/>
                  </a:lnTo>
                  <a:lnTo>
                    <a:pt x="1029" y="103"/>
                  </a:lnTo>
                  <a:lnTo>
                    <a:pt x="1032" y="119"/>
                  </a:lnTo>
                  <a:lnTo>
                    <a:pt x="1029" y="135"/>
                  </a:lnTo>
                  <a:lnTo>
                    <a:pt x="1022" y="150"/>
                  </a:lnTo>
                  <a:lnTo>
                    <a:pt x="1011" y="162"/>
                  </a:lnTo>
                  <a:lnTo>
                    <a:pt x="997" y="170"/>
                  </a:lnTo>
                  <a:lnTo>
                    <a:pt x="981" y="172"/>
                  </a:lnTo>
                  <a:lnTo>
                    <a:pt x="964" y="170"/>
                  </a:lnTo>
                  <a:lnTo>
                    <a:pt x="892" y="149"/>
                  </a:lnTo>
                  <a:lnTo>
                    <a:pt x="819" y="132"/>
                  </a:lnTo>
                  <a:lnTo>
                    <a:pt x="744" y="119"/>
                  </a:lnTo>
                  <a:lnTo>
                    <a:pt x="668" y="110"/>
                  </a:lnTo>
                  <a:lnTo>
                    <a:pt x="592" y="104"/>
                  </a:lnTo>
                  <a:lnTo>
                    <a:pt x="516" y="102"/>
                  </a:lnTo>
                  <a:lnTo>
                    <a:pt x="423" y="105"/>
                  </a:lnTo>
                  <a:lnTo>
                    <a:pt x="332" y="113"/>
                  </a:lnTo>
                  <a:lnTo>
                    <a:pt x="243" y="127"/>
                  </a:lnTo>
                  <a:lnTo>
                    <a:pt x="154" y="146"/>
                  </a:lnTo>
                  <a:lnTo>
                    <a:pt x="67" y="172"/>
                  </a:lnTo>
                  <a:lnTo>
                    <a:pt x="59" y="173"/>
                  </a:lnTo>
                  <a:lnTo>
                    <a:pt x="51" y="174"/>
                  </a:lnTo>
                  <a:lnTo>
                    <a:pt x="35" y="171"/>
                  </a:lnTo>
                  <a:lnTo>
                    <a:pt x="21" y="164"/>
                  </a:lnTo>
                  <a:lnTo>
                    <a:pt x="10" y="152"/>
                  </a:lnTo>
                  <a:lnTo>
                    <a:pt x="2" y="137"/>
                  </a:lnTo>
                  <a:lnTo>
                    <a:pt x="0" y="121"/>
                  </a:lnTo>
                  <a:lnTo>
                    <a:pt x="3" y="105"/>
                  </a:lnTo>
                  <a:lnTo>
                    <a:pt x="10" y="91"/>
                  </a:lnTo>
                  <a:lnTo>
                    <a:pt x="21" y="80"/>
                  </a:lnTo>
                  <a:lnTo>
                    <a:pt x="36" y="73"/>
                  </a:lnTo>
                  <a:lnTo>
                    <a:pt x="129" y="46"/>
                  </a:lnTo>
                  <a:lnTo>
                    <a:pt x="224" y="26"/>
                  </a:lnTo>
                  <a:lnTo>
                    <a:pt x="320" y="11"/>
                  </a:lnTo>
                  <a:lnTo>
                    <a:pt x="417"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598" name="Group 410">
            <a:extLst>
              <a:ext uri="{FF2B5EF4-FFF2-40B4-BE49-F238E27FC236}">
                <a16:creationId xmlns:a16="http://schemas.microsoft.com/office/drawing/2014/main" id="{C29F7803-9BB1-44C5-800A-FD029AF48F13}"/>
              </a:ext>
            </a:extLst>
          </p:cNvPr>
          <p:cNvGrpSpPr>
            <a:grpSpLocks noChangeAspect="1"/>
          </p:cNvGrpSpPr>
          <p:nvPr/>
        </p:nvGrpSpPr>
        <p:grpSpPr bwMode="auto">
          <a:xfrm>
            <a:off x="3966429" y="3908561"/>
            <a:ext cx="484014" cy="151182"/>
            <a:chOff x="2554" y="2349"/>
            <a:chExt cx="413" cy="129"/>
          </a:xfrm>
        </p:grpSpPr>
        <p:sp>
          <p:nvSpPr>
            <p:cNvPr id="599" name="Freeform 412">
              <a:extLst>
                <a:ext uri="{FF2B5EF4-FFF2-40B4-BE49-F238E27FC236}">
                  <a16:creationId xmlns:a16="http://schemas.microsoft.com/office/drawing/2014/main" id="{4EB4C496-614C-46CB-BE7A-4A12FEE35258}"/>
                </a:ext>
              </a:extLst>
            </p:cNvPr>
            <p:cNvSpPr>
              <a:spLocks/>
            </p:cNvSpPr>
            <p:nvPr/>
          </p:nvSpPr>
          <p:spPr bwMode="auto">
            <a:xfrm>
              <a:off x="2790" y="2362"/>
              <a:ext cx="138" cy="103"/>
            </a:xfrm>
            <a:custGeom>
              <a:avLst/>
              <a:gdLst>
                <a:gd name="T0" fmla="*/ 550 w 1101"/>
                <a:gd name="T1" fmla="*/ 0 h 828"/>
                <a:gd name="T2" fmla="*/ 704 w 1101"/>
                <a:gd name="T3" fmla="*/ 3 h 828"/>
                <a:gd name="T4" fmla="*/ 858 w 1101"/>
                <a:gd name="T5" fmla="*/ 13 h 828"/>
                <a:gd name="T6" fmla="*/ 1012 w 1101"/>
                <a:gd name="T7" fmla="*/ 30 h 828"/>
                <a:gd name="T8" fmla="*/ 1035 w 1101"/>
                <a:gd name="T9" fmla="*/ 36 h 828"/>
                <a:gd name="T10" fmla="*/ 1055 w 1101"/>
                <a:gd name="T11" fmla="*/ 46 h 828"/>
                <a:gd name="T12" fmla="*/ 1073 w 1101"/>
                <a:gd name="T13" fmla="*/ 61 h 828"/>
                <a:gd name="T14" fmla="*/ 1086 w 1101"/>
                <a:gd name="T15" fmla="*/ 78 h 828"/>
                <a:gd name="T16" fmla="*/ 1096 w 1101"/>
                <a:gd name="T17" fmla="*/ 99 h 828"/>
                <a:gd name="T18" fmla="*/ 1101 w 1101"/>
                <a:gd name="T19" fmla="*/ 121 h 828"/>
                <a:gd name="T20" fmla="*/ 1101 w 1101"/>
                <a:gd name="T21" fmla="*/ 145 h 828"/>
                <a:gd name="T22" fmla="*/ 1090 w 1101"/>
                <a:gd name="T23" fmla="*/ 234 h 828"/>
                <a:gd name="T24" fmla="*/ 1079 w 1101"/>
                <a:gd name="T25" fmla="*/ 321 h 828"/>
                <a:gd name="T26" fmla="*/ 1069 w 1101"/>
                <a:gd name="T27" fmla="*/ 409 h 828"/>
                <a:gd name="T28" fmla="*/ 1058 w 1101"/>
                <a:gd name="T29" fmla="*/ 498 h 828"/>
                <a:gd name="T30" fmla="*/ 1047 w 1101"/>
                <a:gd name="T31" fmla="*/ 590 h 828"/>
                <a:gd name="T32" fmla="*/ 1036 w 1101"/>
                <a:gd name="T33" fmla="*/ 688 h 828"/>
                <a:gd name="T34" fmla="*/ 1030 w 1101"/>
                <a:gd name="T35" fmla="*/ 717 h 828"/>
                <a:gd name="T36" fmla="*/ 1019 w 1101"/>
                <a:gd name="T37" fmla="*/ 743 h 828"/>
                <a:gd name="T38" fmla="*/ 1004 w 1101"/>
                <a:gd name="T39" fmla="*/ 767 h 828"/>
                <a:gd name="T40" fmla="*/ 984 w 1101"/>
                <a:gd name="T41" fmla="*/ 788 h 828"/>
                <a:gd name="T42" fmla="*/ 962 w 1101"/>
                <a:gd name="T43" fmla="*/ 804 h 828"/>
                <a:gd name="T44" fmla="*/ 937 w 1101"/>
                <a:gd name="T45" fmla="*/ 817 h 828"/>
                <a:gd name="T46" fmla="*/ 910 w 1101"/>
                <a:gd name="T47" fmla="*/ 825 h 828"/>
                <a:gd name="T48" fmla="*/ 881 w 1101"/>
                <a:gd name="T49" fmla="*/ 828 h 828"/>
                <a:gd name="T50" fmla="*/ 220 w 1101"/>
                <a:gd name="T51" fmla="*/ 828 h 828"/>
                <a:gd name="T52" fmla="*/ 191 w 1101"/>
                <a:gd name="T53" fmla="*/ 825 h 828"/>
                <a:gd name="T54" fmla="*/ 163 w 1101"/>
                <a:gd name="T55" fmla="*/ 817 h 828"/>
                <a:gd name="T56" fmla="*/ 138 w 1101"/>
                <a:gd name="T57" fmla="*/ 805 h 828"/>
                <a:gd name="T58" fmla="*/ 116 w 1101"/>
                <a:gd name="T59" fmla="*/ 788 h 828"/>
                <a:gd name="T60" fmla="*/ 97 w 1101"/>
                <a:gd name="T61" fmla="*/ 767 h 828"/>
                <a:gd name="T62" fmla="*/ 82 w 1101"/>
                <a:gd name="T63" fmla="*/ 743 h 828"/>
                <a:gd name="T64" fmla="*/ 71 w 1101"/>
                <a:gd name="T65" fmla="*/ 717 h 828"/>
                <a:gd name="T66" fmla="*/ 65 w 1101"/>
                <a:gd name="T67" fmla="*/ 688 h 828"/>
                <a:gd name="T68" fmla="*/ 54 w 1101"/>
                <a:gd name="T69" fmla="*/ 591 h 828"/>
                <a:gd name="T70" fmla="*/ 43 w 1101"/>
                <a:gd name="T71" fmla="*/ 499 h 828"/>
                <a:gd name="T72" fmla="*/ 32 w 1101"/>
                <a:gd name="T73" fmla="*/ 410 h 828"/>
                <a:gd name="T74" fmla="*/ 21 w 1101"/>
                <a:gd name="T75" fmla="*/ 322 h 828"/>
                <a:gd name="T76" fmla="*/ 11 w 1101"/>
                <a:gd name="T77" fmla="*/ 235 h 828"/>
                <a:gd name="T78" fmla="*/ 0 w 1101"/>
                <a:gd name="T79" fmla="*/ 145 h 828"/>
                <a:gd name="T80" fmla="*/ 0 w 1101"/>
                <a:gd name="T81" fmla="*/ 121 h 828"/>
                <a:gd name="T82" fmla="*/ 5 w 1101"/>
                <a:gd name="T83" fmla="*/ 99 h 828"/>
                <a:gd name="T84" fmla="*/ 14 w 1101"/>
                <a:gd name="T85" fmla="*/ 78 h 828"/>
                <a:gd name="T86" fmla="*/ 28 w 1101"/>
                <a:gd name="T87" fmla="*/ 61 h 828"/>
                <a:gd name="T88" fmla="*/ 46 w 1101"/>
                <a:gd name="T89" fmla="*/ 46 h 828"/>
                <a:gd name="T90" fmla="*/ 66 w 1101"/>
                <a:gd name="T91" fmla="*/ 36 h 828"/>
                <a:gd name="T92" fmla="*/ 89 w 1101"/>
                <a:gd name="T93" fmla="*/ 30 h 828"/>
                <a:gd name="T94" fmla="*/ 243 w 1101"/>
                <a:gd name="T95" fmla="*/ 13 h 828"/>
                <a:gd name="T96" fmla="*/ 396 w 1101"/>
                <a:gd name="T97" fmla="*/ 3 h 828"/>
                <a:gd name="T98" fmla="*/ 550 w 1101"/>
                <a:gd name="T99"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1" h="828">
                  <a:moveTo>
                    <a:pt x="550" y="0"/>
                  </a:moveTo>
                  <a:lnTo>
                    <a:pt x="704" y="3"/>
                  </a:lnTo>
                  <a:lnTo>
                    <a:pt x="858" y="13"/>
                  </a:lnTo>
                  <a:lnTo>
                    <a:pt x="1012" y="30"/>
                  </a:lnTo>
                  <a:lnTo>
                    <a:pt x="1035" y="36"/>
                  </a:lnTo>
                  <a:lnTo>
                    <a:pt x="1055" y="46"/>
                  </a:lnTo>
                  <a:lnTo>
                    <a:pt x="1073" y="61"/>
                  </a:lnTo>
                  <a:lnTo>
                    <a:pt x="1086" y="78"/>
                  </a:lnTo>
                  <a:lnTo>
                    <a:pt x="1096" y="99"/>
                  </a:lnTo>
                  <a:lnTo>
                    <a:pt x="1101" y="121"/>
                  </a:lnTo>
                  <a:lnTo>
                    <a:pt x="1101" y="145"/>
                  </a:lnTo>
                  <a:lnTo>
                    <a:pt x="1090" y="234"/>
                  </a:lnTo>
                  <a:lnTo>
                    <a:pt x="1079" y="321"/>
                  </a:lnTo>
                  <a:lnTo>
                    <a:pt x="1069" y="409"/>
                  </a:lnTo>
                  <a:lnTo>
                    <a:pt x="1058" y="498"/>
                  </a:lnTo>
                  <a:lnTo>
                    <a:pt x="1047" y="590"/>
                  </a:lnTo>
                  <a:lnTo>
                    <a:pt x="1036" y="688"/>
                  </a:lnTo>
                  <a:lnTo>
                    <a:pt x="1030" y="717"/>
                  </a:lnTo>
                  <a:lnTo>
                    <a:pt x="1019" y="743"/>
                  </a:lnTo>
                  <a:lnTo>
                    <a:pt x="1004" y="767"/>
                  </a:lnTo>
                  <a:lnTo>
                    <a:pt x="984" y="788"/>
                  </a:lnTo>
                  <a:lnTo>
                    <a:pt x="962" y="804"/>
                  </a:lnTo>
                  <a:lnTo>
                    <a:pt x="937" y="817"/>
                  </a:lnTo>
                  <a:lnTo>
                    <a:pt x="910" y="825"/>
                  </a:lnTo>
                  <a:lnTo>
                    <a:pt x="881" y="828"/>
                  </a:lnTo>
                  <a:lnTo>
                    <a:pt x="220" y="828"/>
                  </a:lnTo>
                  <a:lnTo>
                    <a:pt x="191" y="825"/>
                  </a:lnTo>
                  <a:lnTo>
                    <a:pt x="163" y="817"/>
                  </a:lnTo>
                  <a:lnTo>
                    <a:pt x="138" y="805"/>
                  </a:lnTo>
                  <a:lnTo>
                    <a:pt x="116" y="788"/>
                  </a:lnTo>
                  <a:lnTo>
                    <a:pt x="97" y="767"/>
                  </a:lnTo>
                  <a:lnTo>
                    <a:pt x="82" y="743"/>
                  </a:lnTo>
                  <a:lnTo>
                    <a:pt x="71" y="717"/>
                  </a:lnTo>
                  <a:lnTo>
                    <a:pt x="65" y="688"/>
                  </a:lnTo>
                  <a:lnTo>
                    <a:pt x="54" y="591"/>
                  </a:lnTo>
                  <a:lnTo>
                    <a:pt x="43" y="499"/>
                  </a:lnTo>
                  <a:lnTo>
                    <a:pt x="32" y="410"/>
                  </a:lnTo>
                  <a:lnTo>
                    <a:pt x="21" y="322"/>
                  </a:lnTo>
                  <a:lnTo>
                    <a:pt x="11" y="235"/>
                  </a:lnTo>
                  <a:lnTo>
                    <a:pt x="0" y="145"/>
                  </a:lnTo>
                  <a:lnTo>
                    <a:pt x="0" y="121"/>
                  </a:lnTo>
                  <a:lnTo>
                    <a:pt x="5" y="99"/>
                  </a:lnTo>
                  <a:lnTo>
                    <a:pt x="14" y="78"/>
                  </a:lnTo>
                  <a:lnTo>
                    <a:pt x="28" y="61"/>
                  </a:lnTo>
                  <a:lnTo>
                    <a:pt x="46" y="46"/>
                  </a:lnTo>
                  <a:lnTo>
                    <a:pt x="66" y="36"/>
                  </a:lnTo>
                  <a:lnTo>
                    <a:pt x="89" y="30"/>
                  </a:lnTo>
                  <a:lnTo>
                    <a:pt x="243" y="13"/>
                  </a:lnTo>
                  <a:lnTo>
                    <a:pt x="396" y="3"/>
                  </a:lnTo>
                  <a:lnTo>
                    <a:pt x="550" y="0"/>
                  </a:lnTo>
                  <a:close/>
                </a:path>
              </a:pathLst>
            </a:custGeom>
            <a:solidFill>
              <a:srgbClr val="53DC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00" name="Freeform 413">
              <a:extLst>
                <a:ext uri="{FF2B5EF4-FFF2-40B4-BE49-F238E27FC236}">
                  <a16:creationId xmlns:a16="http://schemas.microsoft.com/office/drawing/2014/main" id="{AFFA4E40-1B85-4F8C-9482-2F78551BDAAA}"/>
                </a:ext>
              </a:extLst>
            </p:cNvPr>
            <p:cNvSpPr>
              <a:spLocks/>
            </p:cNvSpPr>
            <p:nvPr/>
          </p:nvSpPr>
          <p:spPr bwMode="auto">
            <a:xfrm>
              <a:off x="2806" y="2362"/>
              <a:ext cx="115" cy="102"/>
            </a:xfrm>
            <a:custGeom>
              <a:avLst/>
              <a:gdLst>
                <a:gd name="T0" fmla="*/ 337 w 921"/>
                <a:gd name="T1" fmla="*/ 0 h 821"/>
                <a:gd name="T2" fmla="*/ 921 w 921"/>
                <a:gd name="T3" fmla="*/ 585 h 821"/>
                <a:gd name="T4" fmla="*/ 910 w 921"/>
                <a:gd name="T5" fmla="*/ 687 h 821"/>
                <a:gd name="T6" fmla="*/ 904 w 921"/>
                <a:gd name="T7" fmla="*/ 714 h 821"/>
                <a:gd name="T8" fmla="*/ 895 w 921"/>
                <a:gd name="T9" fmla="*/ 739 h 821"/>
                <a:gd name="T10" fmla="*/ 881 w 921"/>
                <a:gd name="T11" fmla="*/ 762 h 821"/>
                <a:gd name="T12" fmla="*/ 863 w 921"/>
                <a:gd name="T13" fmla="*/ 782 h 821"/>
                <a:gd name="T14" fmla="*/ 843 w 921"/>
                <a:gd name="T15" fmla="*/ 799 h 821"/>
                <a:gd name="T16" fmla="*/ 820 w 921"/>
                <a:gd name="T17" fmla="*/ 812 h 821"/>
                <a:gd name="T18" fmla="*/ 795 w 921"/>
                <a:gd name="T19" fmla="*/ 821 h 821"/>
                <a:gd name="T20" fmla="*/ 0 w 921"/>
                <a:gd name="T21" fmla="*/ 25 h 821"/>
                <a:gd name="T22" fmla="*/ 113 w 921"/>
                <a:gd name="T23" fmla="*/ 13 h 821"/>
                <a:gd name="T24" fmla="*/ 225 w 921"/>
                <a:gd name="T25" fmla="*/ 5 h 821"/>
                <a:gd name="T26" fmla="*/ 337 w 921"/>
                <a:gd name="T27" fmla="*/ 0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1" h="821">
                  <a:moveTo>
                    <a:pt x="337" y="0"/>
                  </a:moveTo>
                  <a:lnTo>
                    <a:pt x="921" y="585"/>
                  </a:lnTo>
                  <a:lnTo>
                    <a:pt x="910" y="687"/>
                  </a:lnTo>
                  <a:lnTo>
                    <a:pt x="904" y="714"/>
                  </a:lnTo>
                  <a:lnTo>
                    <a:pt x="895" y="739"/>
                  </a:lnTo>
                  <a:lnTo>
                    <a:pt x="881" y="762"/>
                  </a:lnTo>
                  <a:lnTo>
                    <a:pt x="863" y="782"/>
                  </a:lnTo>
                  <a:lnTo>
                    <a:pt x="843" y="799"/>
                  </a:lnTo>
                  <a:lnTo>
                    <a:pt x="820" y="812"/>
                  </a:lnTo>
                  <a:lnTo>
                    <a:pt x="795" y="821"/>
                  </a:lnTo>
                  <a:lnTo>
                    <a:pt x="0" y="25"/>
                  </a:lnTo>
                  <a:lnTo>
                    <a:pt x="113" y="13"/>
                  </a:lnTo>
                  <a:lnTo>
                    <a:pt x="225" y="5"/>
                  </a:lnTo>
                  <a:lnTo>
                    <a:pt x="337" y="0"/>
                  </a:lnTo>
                  <a:close/>
                </a:path>
              </a:pathLst>
            </a:custGeom>
            <a:solidFill>
              <a:srgbClr val="B3F4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01" name="Freeform 414">
              <a:extLst>
                <a:ext uri="{FF2B5EF4-FFF2-40B4-BE49-F238E27FC236}">
                  <a16:creationId xmlns:a16="http://schemas.microsoft.com/office/drawing/2014/main" id="{0C5F9397-7C73-4718-8EF8-27657EBC03A6}"/>
                </a:ext>
              </a:extLst>
            </p:cNvPr>
            <p:cNvSpPr>
              <a:spLocks/>
            </p:cNvSpPr>
            <p:nvPr/>
          </p:nvSpPr>
          <p:spPr bwMode="auto">
            <a:xfrm>
              <a:off x="2554" y="2362"/>
              <a:ext cx="39" cy="32"/>
            </a:xfrm>
            <a:custGeom>
              <a:avLst/>
              <a:gdLst>
                <a:gd name="T0" fmla="*/ 51 w 309"/>
                <a:gd name="T1" fmla="*/ 0 h 258"/>
                <a:gd name="T2" fmla="*/ 309 w 309"/>
                <a:gd name="T3" fmla="*/ 0 h 258"/>
                <a:gd name="T4" fmla="*/ 258 w 309"/>
                <a:gd name="T5" fmla="*/ 258 h 258"/>
                <a:gd name="T6" fmla="*/ 32 w 309"/>
                <a:gd name="T7" fmla="*/ 168 h 258"/>
                <a:gd name="T8" fmla="*/ 19 w 309"/>
                <a:gd name="T9" fmla="*/ 161 h 258"/>
                <a:gd name="T10" fmla="*/ 9 w 309"/>
                <a:gd name="T11" fmla="*/ 148 h 258"/>
                <a:gd name="T12" fmla="*/ 2 w 309"/>
                <a:gd name="T13" fmla="*/ 135 h 258"/>
                <a:gd name="T14" fmla="*/ 0 w 309"/>
                <a:gd name="T15" fmla="*/ 120 h 258"/>
                <a:gd name="T16" fmla="*/ 0 w 309"/>
                <a:gd name="T17" fmla="*/ 51 h 258"/>
                <a:gd name="T18" fmla="*/ 3 w 309"/>
                <a:gd name="T19" fmla="*/ 35 h 258"/>
                <a:gd name="T20" fmla="*/ 10 w 309"/>
                <a:gd name="T21" fmla="*/ 21 h 258"/>
                <a:gd name="T22" fmla="*/ 21 w 309"/>
                <a:gd name="T23" fmla="*/ 10 h 258"/>
                <a:gd name="T24" fmla="*/ 35 w 309"/>
                <a:gd name="T25" fmla="*/ 3 h 258"/>
                <a:gd name="T26" fmla="*/ 51 w 309"/>
                <a:gd name="T2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9" h="258">
                  <a:moveTo>
                    <a:pt x="51" y="0"/>
                  </a:moveTo>
                  <a:lnTo>
                    <a:pt x="309" y="0"/>
                  </a:lnTo>
                  <a:lnTo>
                    <a:pt x="258" y="258"/>
                  </a:lnTo>
                  <a:lnTo>
                    <a:pt x="32" y="168"/>
                  </a:lnTo>
                  <a:lnTo>
                    <a:pt x="19" y="161"/>
                  </a:lnTo>
                  <a:lnTo>
                    <a:pt x="9" y="148"/>
                  </a:lnTo>
                  <a:lnTo>
                    <a:pt x="2" y="135"/>
                  </a:lnTo>
                  <a:lnTo>
                    <a:pt x="0" y="120"/>
                  </a:lnTo>
                  <a:lnTo>
                    <a:pt x="0" y="51"/>
                  </a:lnTo>
                  <a:lnTo>
                    <a:pt x="3" y="35"/>
                  </a:lnTo>
                  <a:lnTo>
                    <a:pt x="10" y="21"/>
                  </a:lnTo>
                  <a:lnTo>
                    <a:pt x="21" y="10"/>
                  </a:lnTo>
                  <a:lnTo>
                    <a:pt x="35" y="3"/>
                  </a:lnTo>
                  <a:lnTo>
                    <a:pt x="51"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02" name="Freeform 415">
              <a:extLst>
                <a:ext uri="{FF2B5EF4-FFF2-40B4-BE49-F238E27FC236}">
                  <a16:creationId xmlns:a16="http://schemas.microsoft.com/office/drawing/2014/main" id="{2AB0FCFB-6E4F-4305-BAE9-C31F19AFF1D3}"/>
                </a:ext>
              </a:extLst>
            </p:cNvPr>
            <p:cNvSpPr>
              <a:spLocks/>
            </p:cNvSpPr>
            <p:nvPr/>
          </p:nvSpPr>
          <p:spPr bwMode="auto">
            <a:xfrm>
              <a:off x="2928" y="2362"/>
              <a:ext cx="39" cy="32"/>
            </a:xfrm>
            <a:custGeom>
              <a:avLst/>
              <a:gdLst>
                <a:gd name="T0" fmla="*/ 0 w 309"/>
                <a:gd name="T1" fmla="*/ 0 h 258"/>
                <a:gd name="T2" fmla="*/ 257 w 309"/>
                <a:gd name="T3" fmla="*/ 0 h 258"/>
                <a:gd name="T4" fmla="*/ 274 w 309"/>
                <a:gd name="T5" fmla="*/ 3 h 258"/>
                <a:gd name="T6" fmla="*/ 288 w 309"/>
                <a:gd name="T7" fmla="*/ 10 h 258"/>
                <a:gd name="T8" fmla="*/ 299 w 309"/>
                <a:gd name="T9" fmla="*/ 21 h 258"/>
                <a:gd name="T10" fmla="*/ 306 w 309"/>
                <a:gd name="T11" fmla="*/ 35 h 258"/>
                <a:gd name="T12" fmla="*/ 309 w 309"/>
                <a:gd name="T13" fmla="*/ 51 h 258"/>
                <a:gd name="T14" fmla="*/ 309 w 309"/>
                <a:gd name="T15" fmla="*/ 120 h 258"/>
                <a:gd name="T16" fmla="*/ 306 w 309"/>
                <a:gd name="T17" fmla="*/ 135 h 258"/>
                <a:gd name="T18" fmla="*/ 300 w 309"/>
                <a:gd name="T19" fmla="*/ 148 h 258"/>
                <a:gd name="T20" fmla="*/ 290 w 309"/>
                <a:gd name="T21" fmla="*/ 161 h 258"/>
                <a:gd name="T22" fmla="*/ 276 w 309"/>
                <a:gd name="T23" fmla="*/ 168 h 258"/>
                <a:gd name="T24" fmla="*/ 51 w 309"/>
                <a:gd name="T25" fmla="*/ 258 h 258"/>
                <a:gd name="T26" fmla="*/ 0 w 309"/>
                <a:gd name="T2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9" h="258">
                  <a:moveTo>
                    <a:pt x="0" y="0"/>
                  </a:moveTo>
                  <a:lnTo>
                    <a:pt x="257" y="0"/>
                  </a:lnTo>
                  <a:lnTo>
                    <a:pt x="274" y="3"/>
                  </a:lnTo>
                  <a:lnTo>
                    <a:pt x="288" y="10"/>
                  </a:lnTo>
                  <a:lnTo>
                    <a:pt x="299" y="21"/>
                  </a:lnTo>
                  <a:lnTo>
                    <a:pt x="306" y="35"/>
                  </a:lnTo>
                  <a:lnTo>
                    <a:pt x="309" y="51"/>
                  </a:lnTo>
                  <a:lnTo>
                    <a:pt x="309" y="120"/>
                  </a:lnTo>
                  <a:lnTo>
                    <a:pt x="306" y="135"/>
                  </a:lnTo>
                  <a:lnTo>
                    <a:pt x="300" y="148"/>
                  </a:lnTo>
                  <a:lnTo>
                    <a:pt x="290" y="161"/>
                  </a:lnTo>
                  <a:lnTo>
                    <a:pt x="276" y="168"/>
                  </a:lnTo>
                  <a:lnTo>
                    <a:pt x="51" y="258"/>
                  </a:lnTo>
                  <a:lnTo>
                    <a:pt x="0"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03" name="Freeform 416">
              <a:extLst>
                <a:ext uri="{FF2B5EF4-FFF2-40B4-BE49-F238E27FC236}">
                  <a16:creationId xmlns:a16="http://schemas.microsoft.com/office/drawing/2014/main" id="{C31EFAB7-FCD0-4D61-83C5-3B461C39E225}"/>
                </a:ext>
              </a:extLst>
            </p:cNvPr>
            <p:cNvSpPr>
              <a:spLocks/>
            </p:cNvSpPr>
            <p:nvPr/>
          </p:nvSpPr>
          <p:spPr bwMode="auto">
            <a:xfrm>
              <a:off x="2593" y="2362"/>
              <a:ext cx="137" cy="103"/>
            </a:xfrm>
            <a:custGeom>
              <a:avLst/>
              <a:gdLst>
                <a:gd name="T0" fmla="*/ 550 w 1101"/>
                <a:gd name="T1" fmla="*/ 0 h 828"/>
                <a:gd name="T2" fmla="*/ 704 w 1101"/>
                <a:gd name="T3" fmla="*/ 3 h 828"/>
                <a:gd name="T4" fmla="*/ 858 w 1101"/>
                <a:gd name="T5" fmla="*/ 13 h 828"/>
                <a:gd name="T6" fmla="*/ 1012 w 1101"/>
                <a:gd name="T7" fmla="*/ 30 h 828"/>
                <a:gd name="T8" fmla="*/ 1035 w 1101"/>
                <a:gd name="T9" fmla="*/ 36 h 828"/>
                <a:gd name="T10" fmla="*/ 1055 w 1101"/>
                <a:gd name="T11" fmla="*/ 46 h 828"/>
                <a:gd name="T12" fmla="*/ 1073 w 1101"/>
                <a:gd name="T13" fmla="*/ 61 h 828"/>
                <a:gd name="T14" fmla="*/ 1086 w 1101"/>
                <a:gd name="T15" fmla="*/ 78 h 828"/>
                <a:gd name="T16" fmla="*/ 1096 w 1101"/>
                <a:gd name="T17" fmla="*/ 99 h 828"/>
                <a:gd name="T18" fmla="*/ 1101 w 1101"/>
                <a:gd name="T19" fmla="*/ 121 h 828"/>
                <a:gd name="T20" fmla="*/ 1101 w 1101"/>
                <a:gd name="T21" fmla="*/ 145 h 828"/>
                <a:gd name="T22" fmla="*/ 1090 w 1101"/>
                <a:gd name="T23" fmla="*/ 234 h 828"/>
                <a:gd name="T24" fmla="*/ 1080 w 1101"/>
                <a:gd name="T25" fmla="*/ 321 h 828"/>
                <a:gd name="T26" fmla="*/ 1069 w 1101"/>
                <a:gd name="T27" fmla="*/ 409 h 828"/>
                <a:gd name="T28" fmla="*/ 1058 w 1101"/>
                <a:gd name="T29" fmla="*/ 498 h 828"/>
                <a:gd name="T30" fmla="*/ 1047 w 1101"/>
                <a:gd name="T31" fmla="*/ 590 h 828"/>
                <a:gd name="T32" fmla="*/ 1036 w 1101"/>
                <a:gd name="T33" fmla="*/ 688 h 828"/>
                <a:gd name="T34" fmla="*/ 1030 w 1101"/>
                <a:gd name="T35" fmla="*/ 717 h 828"/>
                <a:gd name="T36" fmla="*/ 1019 w 1101"/>
                <a:gd name="T37" fmla="*/ 743 h 828"/>
                <a:gd name="T38" fmla="*/ 1004 w 1101"/>
                <a:gd name="T39" fmla="*/ 767 h 828"/>
                <a:gd name="T40" fmla="*/ 985 w 1101"/>
                <a:gd name="T41" fmla="*/ 788 h 828"/>
                <a:gd name="T42" fmla="*/ 963 w 1101"/>
                <a:gd name="T43" fmla="*/ 804 h 828"/>
                <a:gd name="T44" fmla="*/ 938 w 1101"/>
                <a:gd name="T45" fmla="*/ 817 h 828"/>
                <a:gd name="T46" fmla="*/ 910 w 1101"/>
                <a:gd name="T47" fmla="*/ 825 h 828"/>
                <a:gd name="T48" fmla="*/ 881 w 1101"/>
                <a:gd name="T49" fmla="*/ 828 h 828"/>
                <a:gd name="T50" fmla="*/ 220 w 1101"/>
                <a:gd name="T51" fmla="*/ 828 h 828"/>
                <a:gd name="T52" fmla="*/ 191 w 1101"/>
                <a:gd name="T53" fmla="*/ 825 h 828"/>
                <a:gd name="T54" fmla="*/ 164 w 1101"/>
                <a:gd name="T55" fmla="*/ 817 h 828"/>
                <a:gd name="T56" fmla="*/ 139 w 1101"/>
                <a:gd name="T57" fmla="*/ 805 h 828"/>
                <a:gd name="T58" fmla="*/ 117 w 1101"/>
                <a:gd name="T59" fmla="*/ 788 h 828"/>
                <a:gd name="T60" fmla="*/ 97 w 1101"/>
                <a:gd name="T61" fmla="*/ 767 h 828"/>
                <a:gd name="T62" fmla="*/ 82 w 1101"/>
                <a:gd name="T63" fmla="*/ 743 h 828"/>
                <a:gd name="T64" fmla="*/ 71 w 1101"/>
                <a:gd name="T65" fmla="*/ 717 h 828"/>
                <a:gd name="T66" fmla="*/ 65 w 1101"/>
                <a:gd name="T67" fmla="*/ 688 h 828"/>
                <a:gd name="T68" fmla="*/ 54 w 1101"/>
                <a:gd name="T69" fmla="*/ 591 h 828"/>
                <a:gd name="T70" fmla="*/ 43 w 1101"/>
                <a:gd name="T71" fmla="*/ 499 h 828"/>
                <a:gd name="T72" fmla="*/ 32 w 1101"/>
                <a:gd name="T73" fmla="*/ 410 h 828"/>
                <a:gd name="T74" fmla="*/ 22 w 1101"/>
                <a:gd name="T75" fmla="*/ 322 h 828"/>
                <a:gd name="T76" fmla="*/ 11 w 1101"/>
                <a:gd name="T77" fmla="*/ 235 h 828"/>
                <a:gd name="T78" fmla="*/ 0 w 1101"/>
                <a:gd name="T79" fmla="*/ 145 h 828"/>
                <a:gd name="T80" fmla="*/ 0 w 1101"/>
                <a:gd name="T81" fmla="*/ 121 h 828"/>
                <a:gd name="T82" fmla="*/ 5 w 1101"/>
                <a:gd name="T83" fmla="*/ 99 h 828"/>
                <a:gd name="T84" fmla="*/ 14 w 1101"/>
                <a:gd name="T85" fmla="*/ 78 h 828"/>
                <a:gd name="T86" fmla="*/ 28 w 1101"/>
                <a:gd name="T87" fmla="*/ 61 h 828"/>
                <a:gd name="T88" fmla="*/ 46 w 1101"/>
                <a:gd name="T89" fmla="*/ 46 h 828"/>
                <a:gd name="T90" fmla="*/ 66 w 1101"/>
                <a:gd name="T91" fmla="*/ 36 h 828"/>
                <a:gd name="T92" fmla="*/ 89 w 1101"/>
                <a:gd name="T93" fmla="*/ 30 h 828"/>
                <a:gd name="T94" fmla="*/ 243 w 1101"/>
                <a:gd name="T95" fmla="*/ 13 h 828"/>
                <a:gd name="T96" fmla="*/ 397 w 1101"/>
                <a:gd name="T97" fmla="*/ 3 h 828"/>
                <a:gd name="T98" fmla="*/ 550 w 1101"/>
                <a:gd name="T99"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1" h="828">
                  <a:moveTo>
                    <a:pt x="550" y="0"/>
                  </a:moveTo>
                  <a:lnTo>
                    <a:pt x="704" y="3"/>
                  </a:lnTo>
                  <a:lnTo>
                    <a:pt x="858" y="13"/>
                  </a:lnTo>
                  <a:lnTo>
                    <a:pt x="1012" y="30"/>
                  </a:lnTo>
                  <a:lnTo>
                    <a:pt x="1035" y="36"/>
                  </a:lnTo>
                  <a:lnTo>
                    <a:pt x="1055" y="46"/>
                  </a:lnTo>
                  <a:lnTo>
                    <a:pt x="1073" y="61"/>
                  </a:lnTo>
                  <a:lnTo>
                    <a:pt x="1086" y="78"/>
                  </a:lnTo>
                  <a:lnTo>
                    <a:pt x="1096" y="99"/>
                  </a:lnTo>
                  <a:lnTo>
                    <a:pt x="1101" y="121"/>
                  </a:lnTo>
                  <a:lnTo>
                    <a:pt x="1101" y="145"/>
                  </a:lnTo>
                  <a:lnTo>
                    <a:pt x="1090" y="234"/>
                  </a:lnTo>
                  <a:lnTo>
                    <a:pt x="1080" y="321"/>
                  </a:lnTo>
                  <a:lnTo>
                    <a:pt x="1069" y="409"/>
                  </a:lnTo>
                  <a:lnTo>
                    <a:pt x="1058" y="498"/>
                  </a:lnTo>
                  <a:lnTo>
                    <a:pt x="1047" y="590"/>
                  </a:lnTo>
                  <a:lnTo>
                    <a:pt x="1036" y="688"/>
                  </a:lnTo>
                  <a:lnTo>
                    <a:pt x="1030" y="717"/>
                  </a:lnTo>
                  <a:lnTo>
                    <a:pt x="1019" y="743"/>
                  </a:lnTo>
                  <a:lnTo>
                    <a:pt x="1004" y="767"/>
                  </a:lnTo>
                  <a:lnTo>
                    <a:pt x="985" y="788"/>
                  </a:lnTo>
                  <a:lnTo>
                    <a:pt x="963" y="804"/>
                  </a:lnTo>
                  <a:lnTo>
                    <a:pt x="938" y="817"/>
                  </a:lnTo>
                  <a:lnTo>
                    <a:pt x="910" y="825"/>
                  </a:lnTo>
                  <a:lnTo>
                    <a:pt x="881" y="828"/>
                  </a:lnTo>
                  <a:lnTo>
                    <a:pt x="220" y="828"/>
                  </a:lnTo>
                  <a:lnTo>
                    <a:pt x="191" y="825"/>
                  </a:lnTo>
                  <a:lnTo>
                    <a:pt x="164" y="817"/>
                  </a:lnTo>
                  <a:lnTo>
                    <a:pt x="139" y="805"/>
                  </a:lnTo>
                  <a:lnTo>
                    <a:pt x="117" y="788"/>
                  </a:lnTo>
                  <a:lnTo>
                    <a:pt x="97" y="767"/>
                  </a:lnTo>
                  <a:lnTo>
                    <a:pt x="82" y="743"/>
                  </a:lnTo>
                  <a:lnTo>
                    <a:pt x="71" y="717"/>
                  </a:lnTo>
                  <a:lnTo>
                    <a:pt x="65" y="688"/>
                  </a:lnTo>
                  <a:lnTo>
                    <a:pt x="54" y="591"/>
                  </a:lnTo>
                  <a:lnTo>
                    <a:pt x="43" y="499"/>
                  </a:lnTo>
                  <a:lnTo>
                    <a:pt x="32" y="410"/>
                  </a:lnTo>
                  <a:lnTo>
                    <a:pt x="22" y="322"/>
                  </a:lnTo>
                  <a:lnTo>
                    <a:pt x="11" y="235"/>
                  </a:lnTo>
                  <a:lnTo>
                    <a:pt x="0" y="145"/>
                  </a:lnTo>
                  <a:lnTo>
                    <a:pt x="0" y="121"/>
                  </a:lnTo>
                  <a:lnTo>
                    <a:pt x="5" y="99"/>
                  </a:lnTo>
                  <a:lnTo>
                    <a:pt x="14" y="78"/>
                  </a:lnTo>
                  <a:lnTo>
                    <a:pt x="28" y="61"/>
                  </a:lnTo>
                  <a:lnTo>
                    <a:pt x="46" y="46"/>
                  </a:lnTo>
                  <a:lnTo>
                    <a:pt x="66" y="36"/>
                  </a:lnTo>
                  <a:lnTo>
                    <a:pt x="89" y="30"/>
                  </a:lnTo>
                  <a:lnTo>
                    <a:pt x="243" y="13"/>
                  </a:lnTo>
                  <a:lnTo>
                    <a:pt x="397" y="3"/>
                  </a:lnTo>
                  <a:lnTo>
                    <a:pt x="550" y="0"/>
                  </a:lnTo>
                  <a:close/>
                </a:path>
              </a:pathLst>
            </a:custGeom>
            <a:solidFill>
              <a:srgbClr val="53DC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04" name="Freeform 417">
              <a:extLst>
                <a:ext uri="{FF2B5EF4-FFF2-40B4-BE49-F238E27FC236}">
                  <a16:creationId xmlns:a16="http://schemas.microsoft.com/office/drawing/2014/main" id="{BD09695B-C006-469D-9BF7-223FFD02BE1C}"/>
                </a:ext>
              </a:extLst>
            </p:cNvPr>
            <p:cNvSpPr>
              <a:spLocks noEditPoints="1"/>
            </p:cNvSpPr>
            <p:nvPr/>
          </p:nvSpPr>
          <p:spPr bwMode="auto">
            <a:xfrm>
              <a:off x="2580" y="2349"/>
              <a:ext cx="361" cy="129"/>
            </a:xfrm>
            <a:custGeom>
              <a:avLst/>
              <a:gdLst>
                <a:gd name="T0" fmla="*/ 1773 w 2889"/>
                <a:gd name="T1" fmla="*/ 133 h 1034"/>
                <a:gd name="T2" fmla="*/ 1698 w 2889"/>
                <a:gd name="T3" fmla="*/ 181 h 1034"/>
                <a:gd name="T4" fmla="*/ 1694 w 2889"/>
                <a:gd name="T5" fmla="*/ 337 h 1034"/>
                <a:gd name="T6" fmla="*/ 1738 w 2889"/>
                <a:gd name="T7" fmla="*/ 693 h 1034"/>
                <a:gd name="T8" fmla="*/ 1781 w 2889"/>
                <a:gd name="T9" fmla="*/ 870 h 1034"/>
                <a:gd name="T10" fmla="*/ 1875 w 2889"/>
                <a:gd name="T11" fmla="*/ 928 h 1034"/>
                <a:gd name="T12" fmla="*/ 2621 w 2889"/>
                <a:gd name="T13" fmla="*/ 920 h 1034"/>
                <a:gd name="T14" fmla="*/ 2703 w 2889"/>
                <a:gd name="T15" fmla="*/ 846 h 1034"/>
                <a:gd name="T16" fmla="*/ 2741 w 2889"/>
                <a:gd name="T17" fmla="*/ 602 h 1034"/>
                <a:gd name="T18" fmla="*/ 2785 w 2889"/>
                <a:gd name="T19" fmla="*/ 248 h 1034"/>
                <a:gd name="T20" fmla="*/ 2757 w 2889"/>
                <a:gd name="T21" fmla="*/ 164 h 1034"/>
                <a:gd name="T22" fmla="*/ 2542 w 2889"/>
                <a:gd name="T23" fmla="*/ 116 h 1034"/>
                <a:gd name="T24" fmla="*/ 501 w 2889"/>
                <a:gd name="T25" fmla="*/ 106 h 1034"/>
                <a:gd name="T26" fmla="*/ 150 w 2889"/>
                <a:gd name="T27" fmla="*/ 149 h 1034"/>
                <a:gd name="T28" fmla="*/ 104 w 2889"/>
                <a:gd name="T29" fmla="*/ 224 h 1034"/>
                <a:gd name="T30" fmla="*/ 136 w 2889"/>
                <a:gd name="T31" fmla="*/ 513 h 1034"/>
                <a:gd name="T32" fmla="*/ 175 w 2889"/>
                <a:gd name="T33" fmla="*/ 820 h 1034"/>
                <a:gd name="T34" fmla="*/ 243 w 2889"/>
                <a:gd name="T35" fmla="*/ 908 h 1034"/>
                <a:gd name="T36" fmla="*/ 985 w 2889"/>
                <a:gd name="T37" fmla="*/ 931 h 1034"/>
                <a:gd name="T38" fmla="*/ 1089 w 2889"/>
                <a:gd name="T39" fmla="*/ 891 h 1034"/>
                <a:gd name="T40" fmla="*/ 1140 w 2889"/>
                <a:gd name="T41" fmla="*/ 791 h 1034"/>
                <a:gd name="T42" fmla="*/ 1184 w 2889"/>
                <a:gd name="T43" fmla="*/ 424 h 1034"/>
                <a:gd name="T44" fmla="*/ 1200 w 2889"/>
                <a:gd name="T45" fmla="*/ 202 h 1034"/>
                <a:gd name="T46" fmla="*/ 1139 w 2889"/>
                <a:gd name="T47" fmla="*/ 139 h 1034"/>
                <a:gd name="T48" fmla="*/ 654 w 2889"/>
                <a:gd name="T49" fmla="*/ 103 h 1034"/>
                <a:gd name="T50" fmla="*/ 1129 w 2889"/>
                <a:gd name="T51" fmla="*/ 31 h 1034"/>
                <a:gd name="T52" fmla="*/ 1245 w 2889"/>
                <a:gd name="T53" fmla="*/ 87 h 1034"/>
                <a:gd name="T54" fmla="*/ 1304 w 2889"/>
                <a:gd name="T55" fmla="*/ 199 h 1034"/>
                <a:gd name="T56" fmla="*/ 1444 w 2889"/>
                <a:gd name="T57" fmla="*/ 156 h 1034"/>
                <a:gd name="T58" fmla="*/ 1584 w 2889"/>
                <a:gd name="T59" fmla="*/ 199 h 1034"/>
                <a:gd name="T60" fmla="*/ 1644 w 2889"/>
                <a:gd name="T61" fmla="*/ 87 h 1034"/>
                <a:gd name="T62" fmla="*/ 1759 w 2889"/>
                <a:gd name="T63" fmla="*/ 31 h 1034"/>
                <a:gd name="T64" fmla="*/ 2393 w 2889"/>
                <a:gd name="T65" fmla="*/ 3 h 1034"/>
                <a:gd name="T66" fmla="*/ 2772 w 2889"/>
                <a:gd name="T67" fmla="*/ 50 h 1034"/>
                <a:gd name="T68" fmla="*/ 2863 w 2889"/>
                <a:gd name="T69" fmla="*/ 135 h 1034"/>
                <a:gd name="T70" fmla="*/ 2887 w 2889"/>
                <a:gd name="T71" fmla="*/ 261 h 1034"/>
                <a:gd name="T72" fmla="*/ 2844 w 2889"/>
                <a:gd name="T73" fmla="*/ 614 h 1034"/>
                <a:gd name="T74" fmla="*/ 2803 w 2889"/>
                <a:gd name="T75" fmla="*/ 877 h 1034"/>
                <a:gd name="T76" fmla="*/ 2709 w 2889"/>
                <a:gd name="T77" fmla="*/ 990 h 1034"/>
                <a:gd name="T78" fmla="*/ 2566 w 2889"/>
                <a:gd name="T79" fmla="*/ 1034 h 1034"/>
                <a:gd name="T80" fmla="*/ 1792 w 2889"/>
                <a:gd name="T81" fmla="*/ 1009 h 1034"/>
                <a:gd name="T82" fmla="*/ 1683 w 2889"/>
                <a:gd name="T83" fmla="*/ 910 h 1034"/>
                <a:gd name="T84" fmla="*/ 1636 w 2889"/>
                <a:gd name="T85" fmla="*/ 705 h 1034"/>
                <a:gd name="T86" fmla="*/ 1596 w 2889"/>
                <a:gd name="T87" fmla="*/ 380 h 1034"/>
                <a:gd name="T88" fmla="*/ 1569 w 2889"/>
                <a:gd name="T89" fmla="*/ 323 h 1034"/>
                <a:gd name="T90" fmla="*/ 1474 w 2889"/>
                <a:gd name="T91" fmla="*/ 263 h 1034"/>
                <a:gd name="T92" fmla="*/ 1361 w 2889"/>
                <a:gd name="T93" fmla="*/ 285 h 1034"/>
                <a:gd name="T94" fmla="*/ 1295 w 2889"/>
                <a:gd name="T95" fmla="*/ 376 h 1034"/>
                <a:gd name="T96" fmla="*/ 1275 w 2889"/>
                <a:gd name="T97" fmla="*/ 524 h 1034"/>
                <a:gd name="T98" fmla="*/ 1235 w 2889"/>
                <a:gd name="T99" fmla="*/ 841 h 1034"/>
                <a:gd name="T100" fmla="*/ 1158 w 2889"/>
                <a:gd name="T101" fmla="*/ 967 h 1034"/>
                <a:gd name="T102" fmla="*/ 1024 w 2889"/>
                <a:gd name="T103" fmla="*/ 1031 h 1034"/>
                <a:gd name="T104" fmla="*/ 248 w 2889"/>
                <a:gd name="T105" fmla="*/ 1022 h 1034"/>
                <a:gd name="T106" fmla="*/ 125 w 2889"/>
                <a:gd name="T107" fmla="*/ 941 h 1034"/>
                <a:gd name="T108" fmla="*/ 67 w 2889"/>
                <a:gd name="T109" fmla="*/ 802 h 1034"/>
                <a:gd name="T110" fmla="*/ 23 w 2889"/>
                <a:gd name="T111" fmla="*/ 438 h 1034"/>
                <a:gd name="T112" fmla="*/ 4 w 2889"/>
                <a:gd name="T113" fmla="*/ 195 h 1034"/>
                <a:gd name="T114" fmla="*/ 65 w 2889"/>
                <a:gd name="T115" fmla="*/ 86 h 1034"/>
                <a:gd name="T116" fmla="*/ 179 w 2889"/>
                <a:gd name="T117" fmla="*/ 31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9" h="1034">
                  <a:moveTo>
                    <a:pt x="2234" y="103"/>
                  </a:moveTo>
                  <a:lnTo>
                    <a:pt x="2080" y="106"/>
                  </a:lnTo>
                  <a:lnTo>
                    <a:pt x="1927" y="116"/>
                  </a:lnTo>
                  <a:lnTo>
                    <a:pt x="1773" y="133"/>
                  </a:lnTo>
                  <a:lnTo>
                    <a:pt x="1750" y="139"/>
                  </a:lnTo>
                  <a:lnTo>
                    <a:pt x="1729" y="149"/>
                  </a:lnTo>
                  <a:lnTo>
                    <a:pt x="1712" y="164"/>
                  </a:lnTo>
                  <a:lnTo>
                    <a:pt x="1698" y="181"/>
                  </a:lnTo>
                  <a:lnTo>
                    <a:pt x="1689" y="202"/>
                  </a:lnTo>
                  <a:lnTo>
                    <a:pt x="1684" y="224"/>
                  </a:lnTo>
                  <a:lnTo>
                    <a:pt x="1684" y="248"/>
                  </a:lnTo>
                  <a:lnTo>
                    <a:pt x="1694" y="337"/>
                  </a:lnTo>
                  <a:lnTo>
                    <a:pt x="1705" y="424"/>
                  </a:lnTo>
                  <a:lnTo>
                    <a:pt x="1716" y="512"/>
                  </a:lnTo>
                  <a:lnTo>
                    <a:pt x="1727" y="601"/>
                  </a:lnTo>
                  <a:lnTo>
                    <a:pt x="1738" y="693"/>
                  </a:lnTo>
                  <a:lnTo>
                    <a:pt x="1749" y="791"/>
                  </a:lnTo>
                  <a:lnTo>
                    <a:pt x="1755" y="820"/>
                  </a:lnTo>
                  <a:lnTo>
                    <a:pt x="1766" y="846"/>
                  </a:lnTo>
                  <a:lnTo>
                    <a:pt x="1781" y="870"/>
                  </a:lnTo>
                  <a:lnTo>
                    <a:pt x="1800" y="891"/>
                  </a:lnTo>
                  <a:lnTo>
                    <a:pt x="1822" y="908"/>
                  </a:lnTo>
                  <a:lnTo>
                    <a:pt x="1847" y="920"/>
                  </a:lnTo>
                  <a:lnTo>
                    <a:pt x="1875" y="928"/>
                  </a:lnTo>
                  <a:lnTo>
                    <a:pt x="1904" y="931"/>
                  </a:lnTo>
                  <a:lnTo>
                    <a:pt x="2565" y="931"/>
                  </a:lnTo>
                  <a:lnTo>
                    <a:pt x="2594" y="928"/>
                  </a:lnTo>
                  <a:lnTo>
                    <a:pt x="2621" y="920"/>
                  </a:lnTo>
                  <a:lnTo>
                    <a:pt x="2646" y="907"/>
                  </a:lnTo>
                  <a:lnTo>
                    <a:pt x="2668" y="891"/>
                  </a:lnTo>
                  <a:lnTo>
                    <a:pt x="2688" y="870"/>
                  </a:lnTo>
                  <a:lnTo>
                    <a:pt x="2703" y="846"/>
                  </a:lnTo>
                  <a:lnTo>
                    <a:pt x="2714" y="820"/>
                  </a:lnTo>
                  <a:lnTo>
                    <a:pt x="2720" y="791"/>
                  </a:lnTo>
                  <a:lnTo>
                    <a:pt x="2731" y="694"/>
                  </a:lnTo>
                  <a:lnTo>
                    <a:pt x="2741" y="602"/>
                  </a:lnTo>
                  <a:lnTo>
                    <a:pt x="2752" y="513"/>
                  </a:lnTo>
                  <a:lnTo>
                    <a:pt x="2763" y="425"/>
                  </a:lnTo>
                  <a:lnTo>
                    <a:pt x="2774" y="338"/>
                  </a:lnTo>
                  <a:lnTo>
                    <a:pt x="2785" y="248"/>
                  </a:lnTo>
                  <a:lnTo>
                    <a:pt x="2785" y="224"/>
                  </a:lnTo>
                  <a:lnTo>
                    <a:pt x="2780" y="202"/>
                  </a:lnTo>
                  <a:lnTo>
                    <a:pt x="2770" y="181"/>
                  </a:lnTo>
                  <a:lnTo>
                    <a:pt x="2757" y="164"/>
                  </a:lnTo>
                  <a:lnTo>
                    <a:pt x="2739" y="149"/>
                  </a:lnTo>
                  <a:lnTo>
                    <a:pt x="2719" y="139"/>
                  </a:lnTo>
                  <a:lnTo>
                    <a:pt x="2696" y="133"/>
                  </a:lnTo>
                  <a:lnTo>
                    <a:pt x="2542" y="116"/>
                  </a:lnTo>
                  <a:lnTo>
                    <a:pt x="2388" y="106"/>
                  </a:lnTo>
                  <a:lnTo>
                    <a:pt x="2234" y="103"/>
                  </a:lnTo>
                  <a:close/>
                  <a:moveTo>
                    <a:pt x="654" y="103"/>
                  </a:moveTo>
                  <a:lnTo>
                    <a:pt x="501" y="106"/>
                  </a:lnTo>
                  <a:lnTo>
                    <a:pt x="347" y="116"/>
                  </a:lnTo>
                  <a:lnTo>
                    <a:pt x="193" y="133"/>
                  </a:lnTo>
                  <a:lnTo>
                    <a:pt x="170" y="139"/>
                  </a:lnTo>
                  <a:lnTo>
                    <a:pt x="150" y="149"/>
                  </a:lnTo>
                  <a:lnTo>
                    <a:pt x="132" y="164"/>
                  </a:lnTo>
                  <a:lnTo>
                    <a:pt x="118" y="181"/>
                  </a:lnTo>
                  <a:lnTo>
                    <a:pt x="109" y="202"/>
                  </a:lnTo>
                  <a:lnTo>
                    <a:pt x="104" y="224"/>
                  </a:lnTo>
                  <a:lnTo>
                    <a:pt x="104" y="248"/>
                  </a:lnTo>
                  <a:lnTo>
                    <a:pt x="115" y="338"/>
                  </a:lnTo>
                  <a:lnTo>
                    <a:pt x="126" y="425"/>
                  </a:lnTo>
                  <a:lnTo>
                    <a:pt x="136" y="513"/>
                  </a:lnTo>
                  <a:lnTo>
                    <a:pt x="147" y="602"/>
                  </a:lnTo>
                  <a:lnTo>
                    <a:pt x="158" y="694"/>
                  </a:lnTo>
                  <a:lnTo>
                    <a:pt x="169" y="791"/>
                  </a:lnTo>
                  <a:lnTo>
                    <a:pt x="175" y="820"/>
                  </a:lnTo>
                  <a:lnTo>
                    <a:pt x="186" y="846"/>
                  </a:lnTo>
                  <a:lnTo>
                    <a:pt x="201" y="870"/>
                  </a:lnTo>
                  <a:lnTo>
                    <a:pt x="221" y="891"/>
                  </a:lnTo>
                  <a:lnTo>
                    <a:pt x="243" y="908"/>
                  </a:lnTo>
                  <a:lnTo>
                    <a:pt x="268" y="920"/>
                  </a:lnTo>
                  <a:lnTo>
                    <a:pt x="295" y="928"/>
                  </a:lnTo>
                  <a:lnTo>
                    <a:pt x="324" y="931"/>
                  </a:lnTo>
                  <a:lnTo>
                    <a:pt x="985" y="931"/>
                  </a:lnTo>
                  <a:lnTo>
                    <a:pt x="1014" y="928"/>
                  </a:lnTo>
                  <a:lnTo>
                    <a:pt x="1042" y="920"/>
                  </a:lnTo>
                  <a:lnTo>
                    <a:pt x="1067" y="907"/>
                  </a:lnTo>
                  <a:lnTo>
                    <a:pt x="1089" y="891"/>
                  </a:lnTo>
                  <a:lnTo>
                    <a:pt x="1108" y="870"/>
                  </a:lnTo>
                  <a:lnTo>
                    <a:pt x="1123" y="846"/>
                  </a:lnTo>
                  <a:lnTo>
                    <a:pt x="1134" y="820"/>
                  </a:lnTo>
                  <a:lnTo>
                    <a:pt x="1140" y="791"/>
                  </a:lnTo>
                  <a:lnTo>
                    <a:pt x="1151" y="693"/>
                  </a:lnTo>
                  <a:lnTo>
                    <a:pt x="1162" y="601"/>
                  </a:lnTo>
                  <a:lnTo>
                    <a:pt x="1173" y="512"/>
                  </a:lnTo>
                  <a:lnTo>
                    <a:pt x="1184" y="424"/>
                  </a:lnTo>
                  <a:lnTo>
                    <a:pt x="1194" y="337"/>
                  </a:lnTo>
                  <a:lnTo>
                    <a:pt x="1205" y="248"/>
                  </a:lnTo>
                  <a:lnTo>
                    <a:pt x="1205" y="224"/>
                  </a:lnTo>
                  <a:lnTo>
                    <a:pt x="1200" y="202"/>
                  </a:lnTo>
                  <a:lnTo>
                    <a:pt x="1190" y="181"/>
                  </a:lnTo>
                  <a:lnTo>
                    <a:pt x="1177" y="164"/>
                  </a:lnTo>
                  <a:lnTo>
                    <a:pt x="1159" y="149"/>
                  </a:lnTo>
                  <a:lnTo>
                    <a:pt x="1139" y="139"/>
                  </a:lnTo>
                  <a:lnTo>
                    <a:pt x="1116" y="133"/>
                  </a:lnTo>
                  <a:lnTo>
                    <a:pt x="962" y="116"/>
                  </a:lnTo>
                  <a:lnTo>
                    <a:pt x="808" y="106"/>
                  </a:lnTo>
                  <a:lnTo>
                    <a:pt x="654" y="103"/>
                  </a:lnTo>
                  <a:close/>
                  <a:moveTo>
                    <a:pt x="654" y="0"/>
                  </a:moveTo>
                  <a:lnTo>
                    <a:pt x="813" y="3"/>
                  </a:lnTo>
                  <a:lnTo>
                    <a:pt x="971" y="14"/>
                  </a:lnTo>
                  <a:lnTo>
                    <a:pt x="1129" y="31"/>
                  </a:lnTo>
                  <a:lnTo>
                    <a:pt x="1162" y="38"/>
                  </a:lnTo>
                  <a:lnTo>
                    <a:pt x="1193" y="50"/>
                  </a:lnTo>
                  <a:lnTo>
                    <a:pt x="1220" y="67"/>
                  </a:lnTo>
                  <a:lnTo>
                    <a:pt x="1245" y="87"/>
                  </a:lnTo>
                  <a:lnTo>
                    <a:pt x="1266" y="111"/>
                  </a:lnTo>
                  <a:lnTo>
                    <a:pt x="1283" y="138"/>
                  </a:lnTo>
                  <a:lnTo>
                    <a:pt x="1296" y="167"/>
                  </a:lnTo>
                  <a:lnTo>
                    <a:pt x="1304" y="199"/>
                  </a:lnTo>
                  <a:lnTo>
                    <a:pt x="1336" y="181"/>
                  </a:lnTo>
                  <a:lnTo>
                    <a:pt x="1371" y="168"/>
                  </a:lnTo>
                  <a:lnTo>
                    <a:pt x="1407" y="159"/>
                  </a:lnTo>
                  <a:lnTo>
                    <a:pt x="1444" y="156"/>
                  </a:lnTo>
                  <a:lnTo>
                    <a:pt x="1482" y="159"/>
                  </a:lnTo>
                  <a:lnTo>
                    <a:pt x="1518" y="168"/>
                  </a:lnTo>
                  <a:lnTo>
                    <a:pt x="1552" y="181"/>
                  </a:lnTo>
                  <a:lnTo>
                    <a:pt x="1584" y="199"/>
                  </a:lnTo>
                  <a:lnTo>
                    <a:pt x="1593" y="167"/>
                  </a:lnTo>
                  <a:lnTo>
                    <a:pt x="1606" y="138"/>
                  </a:lnTo>
                  <a:lnTo>
                    <a:pt x="1623" y="111"/>
                  </a:lnTo>
                  <a:lnTo>
                    <a:pt x="1644" y="87"/>
                  </a:lnTo>
                  <a:lnTo>
                    <a:pt x="1668" y="67"/>
                  </a:lnTo>
                  <a:lnTo>
                    <a:pt x="1696" y="50"/>
                  </a:lnTo>
                  <a:lnTo>
                    <a:pt x="1726" y="38"/>
                  </a:lnTo>
                  <a:lnTo>
                    <a:pt x="1759" y="31"/>
                  </a:lnTo>
                  <a:lnTo>
                    <a:pt x="1918" y="14"/>
                  </a:lnTo>
                  <a:lnTo>
                    <a:pt x="2076" y="3"/>
                  </a:lnTo>
                  <a:lnTo>
                    <a:pt x="2234" y="0"/>
                  </a:lnTo>
                  <a:lnTo>
                    <a:pt x="2393" y="3"/>
                  </a:lnTo>
                  <a:lnTo>
                    <a:pt x="2551" y="14"/>
                  </a:lnTo>
                  <a:lnTo>
                    <a:pt x="2709" y="31"/>
                  </a:lnTo>
                  <a:lnTo>
                    <a:pt x="2742" y="38"/>
                  </a:lnTo>
                  <a:lnTo>
                    <a:pt x="2772" y="50"/>
                  </a:lnTo>
                  <a:lnTo>
                    <a:pt x="2799" y="66"/>
                  </a:lnTo>
                  <a:lnTo>
                    <a:pt x="2824" y="86"/>
                  </a:lnTo>
                  <a:lnTo>
                    <a:pt x="2845" y="109"/>
                  </a:lnTo>
                  <a:lnTo>
                    <a:pt x="2863" y="135"/>
                  </a:lnTo>
                  <a:lnTo>
                    <a:pt x="2876" y="164"/>
                  </a:lnTo>
                  <a:lnTo>
                    <a:pt x="2885" y="195"/>
                  </a:lnTo>
                  <a:lnTo>
                    <a:pt x="2889" y="227"/>
                  </a:lnTo>
                  <a:lnTo>
                    <a:pt x="2887" y="261"/>
                  </a:lnTo>
                  <a:lnTo>
                    <a:pt x="2876" y="350"/>
                  </a:lnTo>
                  <a:lnTo>
                    <a:pt x="2865" y="438"/>
                  </a:lnTo>
                  <a:lnTo>
                    <a:pt x="2855" y="525"/>
                  </a:lnTo>
                  <a:lnTo>
                    <a:pt x="2844" y="614"/>
                  </a:lnTo>
                  <a:lnTo>
                    <a:pt x="2833" y="705"/>
                  </a:lnTo>
                  <a:lnTo>
                    <a:pt x="2822" y="802"/>
                  </a:lnTo>
                  <a:lnTo>
                    <a:pt x="2815" y="841"/>
                  </a:lnTo>
                  <a:lnTo>
                    <a:pt x="2803" y="877"/>
                  </a:lnTo>
                  <a:lnTo>
                    <a:pt x="2785" y="910"/>
                  </a:lnTo>
                  <a:lnTo>
                    <a:pt x="2764" y="940"/>
                  </a:lnTo>
                  <a:lnTo>
                    <a:pt x="2738" y="967"/>
                  </a:lnTo>
                  <a:lnTo>
                    <a:pt x="2709" y="990"/>
                  </a:lnTo>
                  <a:lnTo>
                    <a:pt x="2676" y="1009"/>
                  </a:lnTo>
                  <a:lnTo>
                    <a:pt x="2641" y="1022"/>
                  </a:lnTo>
                  <a:lnTo>
                    <a:pt x="2604" y="1031"/>
                  </a:lnTo>
                  <a:lnTo>
                    <a:pt x="2566" y="1034"/>
                  </a:lnTo>
                  <a:lnTo>
                    <a:pt x="1903" y="1034"/>
                  </a:lnTo>
                  <a:lnTo>
                    <a:pt x="1865" y="1031"/>
                  </a:lnTo>
                  <a:lnTo>
                    <a:pt x="1827" y="1022"/>
                  </a:lnTo>
                  <a:lnTo>
                    <a:pt x="1792" y="1009"/>
                  </a:lnTo>
                  <a:lnTo>
                    <a:pt x="1760" y="990"/>
                  </a:lnTo>
                  <a:lnTo>
                    <a:pt x="1731" y="967"/>
                  </a:lnTo>
                  <a:lnTo>
                    <a:pt x="1705" y="941"/>
                  </a:lnTo>
                  <a:lnTo>
                    <a:pt x="1683" y="910"/>
                  </a:lnTo>
                  <a:lnTo>
                    <a:pt x="1666" y="877"/>
                  </a:lnTo>
                  <a:lnTo>
                    <a:pt x="1654" y="841"/>
                  </a:lnTo>
                  <a:lnTo>
                    <a:pt x="1646" y="802"/>
                  </a:lnTo>
                  <a:lnTo>
                    <a:pt x="1636" y="705"/>
                  </a:lnTo>
                  <a:lnTo>
                    <a:pt x="1625" y="613"/>
                  </a:lnTo>
                  <a:lnTo>
                    <a:pt x="1614" y="524"/>
                  </a:lnTo>
                  <a:lnTo>
                    <a:pt x="1603" y="437"/>
                  </a:lnTo>
                  <a:lnTo>
                    <a:pt x="1596" y="380"/>
                  </a:lnTo>
                  <a:lnTo>
                    <a:pt x="1595" y="378"/>
                  </a:lnTo>
                  <a:lnTo>
                    <a:pt x="1594" y="376"/>
                  </a:lnTo>
                  <a:lnTo>
                    <a:pt x="1584" y="348"/>
                  </a:lnTo>
                  <a:lnTo>
                    <a:pt x="1569" y="323"/>
                  </a:lnTo>
                  <a:lnTo>
                    <a:pt x="1550" y="302"/>
                  </a:lnTo>
                  <a:lnTo>
                    <a:pt x="1527" y="285"/>
                  </a:lnTo>
                  <a:lnTo>
                    <a:pt x="1502" y="271"/>
                  </a:lnTo>
                  <a:lnTo>
                    <a:pt x="1474" y="263"/>
                  </a:lnTo>
                  <a:lnTo>
                    <a:pt x="1444" y="260"/>
                  </a:lnTo>
                  <a:lnTo>
                    <a:pt x="1415" y="263"/>
                  </a:lnTo>
                  <a:lnTo>
                    <a:pt x="1387" y="271"/>
                  </a:lnTo>
                  <a:lnTo>
                    <a:pt x="1361" y="285"/>
                  </a:lnTo>
                  <a:lnTo>
                    <a:pt x="1339" y="302"/>
                  </a:lnTo>
                  <a:lnTo>
                    <a:pt x="1320" y="323"/>
                  </a:lnTo>
                  <a:lnTo>
                    <a:pt x="1305" y="348"/>
                  </a:lnTo>
                  <a:lnTo>
                    <a:pt x="1295" y="376"/>
                  </a:lnTo>
                  <a:lnTo>
                    <a:pt x="1294" y="379"/>
                  </a:lnTo>
                  <a:lnTo>
                    <a:pt x="1293" y="381"/>
                  </a:lnTo>
                  <a:lnTo>
                    <a:pt x="1286" y="437"/>
                  </a:lnTo>
                  <a:lnTo>
                    <a:pt x="1275" y="524"/>
                  </a:lnTo>
                  <a:lnTo>
                    <a:pt x="1264" y="613"/>
                  </a:lnTo>
                  <a:lnTo>
                    <a:pt x="1253" y="705"/>
                  </a:lnTo>
                  <a:lnTo>
                    <a:pt x="1242" y="802"/>
                  </a:lnTo>
                  <a:lnTo>
                    <a:pt x="1235" y="841"/>
                  </a:lnTo>
                  <a:lnTo>
                    <a:pt x="1223" y="877"/>
                  </a:lnTo>
                  <a:lnTo>
                    <a:pt x="1205" y="910"/>
                  </a:lnTo>
                  <a:lnTo>
                    <a:pt x="1184" y="940"/>
                  </a:lnTo>
                  <a:lnTo>
                    <a:pt x="1158" y="967"/>
                  </a:lnTo>
                  <a:lnTo>
                    <a:pt x="1129" y="990"/>
                  </a:lnTo>
                  <a:lnTo>
                    <a:pt x="1097" y="1009"/>
                  </a:lnTo>
                  <a:lnTo>
                    <a:pt x="1062" y="1022"/>
                  </a:lnTo>
                  <a:lnTo>
                    <a:pt x="1024" y="1031"/>
                  </a:lnTo>
                  <a:lnTo>
                    <a:pt x="986" y="1034"/>
                  </a:lnTo>
                  <a:lnTo>
                    <a:pt x="324" y="1034"/>
                  </a:lnTo>
                  <a:lnTo>
                    <a:pt x="285" y="1031"/>
                  </a:lnTo>
                  <a:lnTo>
                    <a:pt x="248" y="1022"/>
                  </a:lnTo>
                  <a:lnTo>
                    <a:pt x="213" y="1009"/>
                  </a:lnTo>
                  <a:lnTo>
                    <a:pt x="180" y="990"/>
                  </a:lnTo>
                  <a:lnTo>
                    <a:pt x="151" y="967"/>
                  </a:lnTo>
                  <a:lnTo>
                    <a:pt x="125" y="941"/>
                  </a:lnTo>
                  <a:lnTo>
                    <a:pt x="104" y="910"/>
                  </a:lnTo>
                  <a:lnTo>
                    <a:pt x="86" y="877"/>
                  </a:lnTo>
                  <a:lnTo>
                    <a:pt x="74" y="841"/>
                  </a:lnTo>
                  <a:lnTo>
                    <a:pt x="67" y="802"/>
                  </a:lnTo>
                  <a:lnTo>
                    <a:pt x="56" y="706"/>
                  </a:lnTo>
                  <a:lnTo>
                    <a:pt x="45" y="614"/>
                  </a:lnTo>
                  <a:lnTo>
                    <a:pt x="34" y="525"/>
                  </a:lnTo>
                  <a:lnTo>
                    <a:pt x="23" y="438"/>
                  </a:lnTo>
                  <a:lnTo>
                    <a:pt x="12" y="350"/>
                  </a:lnTo>
                  <a:lnTo>
                    <a:pt x="2" y="261"/>
                  </a:lnTo>
                  <a:lnTo>
                    <a:pt x="0" y="227"/>
                  </a:lnTo>
                  <a:lnTo>
                    <a:pt x="4" y="195"/>
                  </a:lnTo>
                  <a:lnTo>
                    <a:pt x="13" y="164"/>
                  </a:lnTo>
                  <a:lnTo>
                    <a:pt x="26" y="135"/>
                  </a:lnTo>
                  <a:lnTo>
                    <a:pt x="44" y="109"/>
                  </a:lnTo>
                  <a:lnTo>
                    <a:pt x="65" y="86"/>
                  </a:lnTo>
                  <a:lnTo>
                    <a:pt x="89" y="66"/>
                  </a:lnTo>
                  <a:lnTo>
                    <a:pt x="117" y="50"/>
                  </a:lnTo>
                  <a:lnTo>
                    <a:pt x="147" y="38"/>
                  </a:lnTo>
                  <a:lnTo>
                    <a:pt x="179" y="31"/>
                  </a:lnTo>
                  <a:lnTo>
                    <a:pt x="338" y="14"/>
                  </a:lnTo>
                  <a:lnTo>
                    <a:pt x="496" y="3"/>
                  </a:lnTo>
                  <a:lnTo>
                    <a:pt x="654"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05" name="Freeform 418">
              <a:extLst>
                <a:ext uri="{FF2B5EF4-FFF2-40B4-BE49-F238E27FC236}">
                  <a16:creationId xmlns:a16="http://schemas.microsoft.com/office/drawing/2014/main" id="{E18E56B0-B082-4FBC-8344-9C64C1A520C6}"/>
                </a:ext>
              </a:extLst>
            </p:cNvPr>
            <p:cNvSpPr>
              <a:spLocks/>
            </p:cNvSpPr>
            <p:nvPr/>
          </p:nvSpPr>
          <p:spPr bwMode="auto">
            <a:xfrm>
              <a:off x="2609" y="2362"/>
              <a:ext cx="115" cy="102"/>
            </a:xfrm>
            <a:custGeom>
              <a:avLst/>
              <a:gdLst>
                <a:gd name="T0" fmla="*/ 336 w 920"/>
                <a:gd name="T1" fmla="*/ 0 h 821"/>
                <a:gd name="T2" fmla="*/ 920 w 920"/>
                <a:gd name="T3" fmla="*/ 585 h 821"/>
                <a:gd name="T4" fmla="*/ 909 w 920"/>
                <a:gd name="T5" fmla="*/ 687 h 821"/>
                <a:gd name="T6" fmla="*/ 903 w 920"/>
                <a:gd name="T7" fmla="*/ 714 h 821"/>
                <a:gd name="T8" fmla="*/ 894 w 920"/>
                <a:gd name="T9" fmla="*/ 739 h 821"/>
                <a:gd name="T10" fmla="*/ 880 w 920"/>
                <a:gd name="T11" fmla="*/ 762 h 821"/>
                <a:gd name="T12" fmla="*/ 863 w 920"/>
                <a:gd name="T13" fmla="*/ 782 h 821"/>
                <a:gd name="T14" fmla="*/ 843 w 920"/>
                <a:gd name="T15" fmla="*/ 799 h 821"/>
                <a:gd name="T16" fmla="*/ 820 w 920"/>
                <a:gd name="T17" fmla="*/ 812 h 821"/>
                <a:gd name="T18" fmla="*/ 794 w 920"/>
                <a:gd name="T19" fmla="*/ 821 h 821"/>
                <a:gd name="T20" fmla="*/ 0 w 920"/>
                <a:gd name="T21" fmla="*/ 25 h 821"/>
                <a:gd name="T22" fmla="*/ 112 w 920"/>
                <a:gd name="T23" fmla="*/ 13 h 821"/>
                <a:gd name="T24" fmla="*/ 224 w 920"/>
                <a:gd name="T25" fmla="*/ 5 h 821"/>
                <a:gd name="T26" fmla="*/ 336 w 920"/>
                <a:gd name="T27" fmla="*/ 0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0" h="821">
                  <a:moveTo>
                    <a:pt x="336" y="0"/>
                  </a:moveTo>
                  <a:lnTo>
                    <a:pt x="920" y="585"/>
                  </a:lnTo>
                  <a:lnTo>
                    <a:pt x="909" y="687"/>
                  </a:lnTo>
                  <a:lnTo>
                    <a:pt x="903" y="714"/>
                  </a:lnTo>
                  <a:lnTo>
                    <a:pt x="894" y="739"/>
                  </a:lnTo>
                  <a:lnTo>
                    <a:pt x="880" y="762"/>
                  </a:lnTo>
                  <a:lnTo>
                    <a:pt x="863" y="782"/>
                  </a:lnTo>
                  <a:lnTo>
                    <a:pt x="843" y="799"/>
                  </a:lnTo>
                  <a:lnTo>
                    <a:pt x="820" y="812"/>
                  </a:lnTo>
                  <a:lnTo>
                    <a:pt x="794" y="821"/>
                  </a:lnTo>
                  <a:lnTo>
                    <a:pt x="0" y="25"/>
                  </a:lnTo>
                  <a:lnTo>
                    <a:pt x="112" y="13"/>
                  </a:lnTo>
                  <a:lnTo>
                    <a:pt x="224" y="5"/>
                  </a:lnTo>
                  <a:lnTo>
                    <a:pt x="336" y="0"/>
                  </a:lnTo>
                  <a:close/>
                </a:path>
              </a:pathLst>
            </a:custGeom>
            <a:solidFill>
              <a:srgbClr val="B3F4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06" name="Freeform 419">
              <a:extLst>
                <a:ext uri="{FF2B5EF4-FFF2-40B4-BE49-F238E27FC236}">
                  <a16:creationId xmlns:a16="http://schemas.microsoft.com/office/drawing/2014/main" id="{F98741A6-80F3-46C6-A3AF-7CD9AC7AE15D}"/>
                </a:ext>
              </a:extLst>
            </p:cNvPr>
            <p:cNvSpPr>
              <a:spLocks/>
            </p:cNvSpPr>
            <p:nvPr/>
          </p:nvSpPr>
          <p:spPr bwMode="auto">
            <a:xfrm>
              <a:off x="2670" y="2375"/>
              <a:ext cx="45" cy="45"/>
            </a:xfrm>
            <a:custGeom>
              <a:avLst/>
              <a:gdLst>
                <a:gd name="T0" fmla="*/ 181 w 362"/>
                <a:gd name="T1" fmla="*/ 0 h 361"/>
                <a:gd name="T2" fmla="*/ 213 w 362"/>
                <a:gd name="T3" fmla="*/ 3 h 361"/>
                <a:gd name="T4" fmla="*/ 243 w 362"/>
                <a:gd name="T5" fmla="*/ 11 h 361"/>
                <a:gd name="T6" fmla="*/ 272 w 362"/>
                <a:gd name="T7" fmla="*/ 25 h 361"/>
                <a:gd name="T8" fmla="*/ 297 w 362"/>
                <a:gd name="T9" fmla="*/ 42 h 361"/>
                <a:gd name="T10" fmla="*/ 319 w 362"/>
                <a:gd name="T11" fmla="*/ 65 h 361"/>
                <a:gd name="T12" fmla="*/ 337 w 362"/>
                <a:gd name="T13" fmla="*/ 90 h 361"/>
                <a:gd name="T14" fmla="*/ 351 w 362"/>
                <a:gd name="T15" fmla="*/ 118 h 361"/>
                <a:gd name="T16" fmla="*/ 359 w 362"/>
                <a:gd name="T17" fmla="*/ 149 h 361"/>
                <a:gd name="T18" fmla="*/ 362 w 362"/>
                <a:gd name="T19" fmla="*/ 181 h 361"/>
                <a:gd name="T20" fmla="*/ 359 w 362"/>
                <a:gd name="T21" fmla="*/ 214 h 361"/>
                <a:gd name="T22" fmla="*/ 351 w 362"/>
                <a:gd name="T23" fmla="*/ 244 h 361"/>
                <a:gd name="T24" fmla="*/ 337 w 362"/>
                <a:gd name="T25" fmla="*/ 272 h 361"/>
                <a:gd name="T26" fmla="*/ 319 w 362"/>
                <a:gd name="T27" fmla="*/ 297 h 361"/>
                <a:gd name="T28" fmla="*/ 297 w 362"/>
                <a:gd name="T29" fmla="*/ 319 h 361"/>
                <a:gd name="T30" fmla="*/ 272 w 362"/>
                <a:gd name="T31" fmla="*/ 337 h 361"/>
                <a:gd name="T32" fmla="*/ 243 w 362"/>
                <a:gd name="T33" fmla="*/ 350 h 361"/>
                <a:gd name="T34" fmla="*/ 213 w 362"/>
                <a:gd name="T35" fmla="*/ 359 h 361"/>
                <a:gd name="T36" fmla="*/ 181 w 362"/>
                <a:gd name="T37" fmla="*/ 361 h 361"/>
                <a:gd name="T38" fmla="*/ 148 w 362"/>
                <a:gd name="T39" fmla="*/ 359 h 361"/>
                <a:gd name="T40" fmla="*/ 118 w 362"/>
                <a:gd name="T41" fmla="*/ 350 h 361"/>
                <a:gd name="T42" fmla="*/ 90 w 362"/>
                <a:gd name="T43" fmla="*/ 337 h 361"/>
                <a:gd name="T44" fmla="*/ 64 w 362"/>
                <a:gd name="T45" fmla="*/ 319 h 361"/>
                <a:gd name="T46" fmla="*/ 43 w 362"/>
                <a:gd name="T47" fmla="*/ 297 h 361"/>
                <a:gd name="T48" fmla="*/ 25 w 362"/>
                <a:gd name="T49" fmla="*/ 272 h 361"/>
                <a:gd name="T50" fmla="*/ 11 w 362"/>
                <a:gd name="T51" fmla="*/ 244 h 361"/>
                <a:gd name="T52" fmla="*/ 3 w 362"/>
                <a:gd name="T53" fmla="*/ 214 h 361"/>
                <a:gd name="T54" fmla="*/ 0 w 362"/>
                <a:gd name="T55" fmla="*/ 181 h 361"/>
                <a:gd name="T56" fmla="*/ 3 w 362"/>
                <a:gd name="T57" fmla="*/ 149 h 361"/>
                <a:gd name="T58" fmla="*/ 11 w 362"/>
                <a:gd name="T59" fmla="*/ 118 h 361"/>
                <a:gd name="T60" fmla="*/ 25 w 362"/>
                <a:gd name="T61" fmla="*/ 90 h 361"/>
                <a:gd name="T62" fmla="*/ 43 w 362"/>
                <a:gd name="T63" fmla="*/ 65 h 361"/>
                <a:gd name="T64" fmla="*/ 64 w 362"/>
                <a:gd name="T65" fmla="*/ 42 h 361"/>
                <a:gd name="T66" fmla="*/ 90 w 362"/>
                <a:gd name="T67" fmla="*/ 25 h 361"/>
                <a:gd name="T68" fmla="*/ 118 w 362"/>
                <a:gd name="T69" fmla="*/ 11 h 361"/>
                <a:gd name="T70" fmla="*/ 148 w 362"/>
                <a:gd name="T71" fmla="*/ 3 h 361"/>
                <a:gd name="T72" fmla="*/ 181 w 362"/>
                <a:gd name="T73"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2" h="361">
                  <a:moveTo>
                    <a:pt x="181" y="0"/>
                  </a:moveTo>
                  <a:lnTo>
                    <a:pt x="213" y="3"/>
                  </a:lnTo>
                  <a:lnTo>
                    <a:pt x="243" y="11"/>
                  </a:lnTo>
                  <a:lnTo>
                    <a:pt x="272" y="25"/>
                  </a:lnTo>
                  <a:lnTo>
                    <a:pt x="297" y="42"/>
                  </a:lnTo>
                  <a:lnTo>
                    <a:pt x="319" y="65"/>
                  </a:lnTo>
                  <a:lnTo>
                    <a:pt x="337" y="90"/>
                  </a:lnTo>
                  <a:lnTo>
                    <a:pt x="351" y="118"/>
                  </a:lnTo>
                  <a:lnTo>
                    <a:pt x="359" y="149"/>
                  </a:lnTo>
                  <a:lnTo>
                    <a:pt x="362" y="181"/>
                  </a:lnTo>
                  <a:lnTo>
                    <a:pt x="359" y="214"/>
                  </a:lnTo>
                  <a:lnTo>
                    <a:pt x="351" y="244"/>
                  </a:lnTo>
                  <a:lnTo>
                    <a:pt x="337" y="272"/>
                  </a:lnTo>
                  <a:lnTo>
                    <a:pt x="319" y="297"/>
                  </a:lnTo>
                  <a:lnTo>
                    <a:pt x="297" y="319"/>
                  </a:lnTo>
                  <a:lnTo>
                    <a:pt x="272" y="337"/>
                  </a:lnTo>
                  <a:lnTo>
                    <a:pt x="243" y="350"/>
                  </a:lnTo>
                  <a:lnTo>
                    <a:pt x="213" y="359"/>
                  </a:lnTo>
                  <a:lnTo>
                    <a:pt x="181" y="361"/>
                  </a:lnTo>
                  <a:lnTo>
                    <a:pt x="148" y="359"/>
                  </a:lnTo>
                  <a:lnTo>
                    <a:pt x="118" y="350"/>
                  </a:lnTo>
                  <a:lnTo>
                    <a:pt x="90" y="337"/>
                  </a:lnTo>
                  <a:lnTo>
                    <a:pt x="64" y="319"/>
                  </a:lnTo>
                  <a:lnTo>
                    <a:pt x="43" y="297"/>
                  </a:lnTo>
                  <a:lnTo>
                    <a:pt x="25" y="272"/>
                  </a:lnTo>
                  <a:lnTo>
                    <a:pt x="11" y="244"/>
                  </a:lnTo>
                  <a:lnTo>
                    <a:pt x="3" y="214"/>
                  </a:lnTo>
                  <a:lnTo>
                    <a:pt x="0" y="181"/>
                  </a:lnTo>
                  <a:lnTo>
                    <a:pt x="3" y="149"/>
                  </a:lnTo>
                  <a:lnTo>
                    <a:pt x="11" y="118"/>
                  </a:lnTo>
                  <a:lnTo>
                    <a:pt x="25" y="90"/>
                  </a:lnTo>
                  <a:lnTo>
                    <a:pt x="43" y="65"/>
                  </a:lnTo>
                  <a:lnTo>
                    <a:pt x="64" y="42"/>
                  </a:lnTo>
                  <a:lnTo>
                    <a:pt x="90" y="25"/>
                  </a:lnTo>
                  <a:lnTo>
                    <a:pt x="118" y="11"/>
                  </a:lnTo>
                  <a:lnTo>
                    <a:pt x="148" y="3"/>
                  </a:lnTo>
                  <a:lnTo>
                    <a:pt x="181"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07" name="Freeform 420">
              <a:extLst>
                <a:ext uri="{FF2B5EF4-FFF2-40B4-BE49-F238E27FC236}">
                  <a16:creationId xmlns:a16="http://schemas.microsoft.com/office/drawing/2014/main" id="{B6C223D3-8559-4B2D-A441-A4D417FBA4B9}"/>
                </a:ext>
              </a:extLst>
            </p:cNvPr>
            <p:cNvSpPr>
              <a:spLocks/>
            </p:cNvSpPr>
            <p:nvPr/>
          </p:nvSpPr>
          <p:spPr bwMode="auto">
            <a:xfrm>
              <a:off x="2870" y="2381"/>
              <a:ext cx="39" cy="39"/>
            </a:xfrm>
            <a:custGeom>
              <a:avLst/>
              <a:gdLst>
                <a:gd name="T0" fmla="*/ 155 w 309"/>
                <a:gd name="T1" fmla="*/ 0 h 309"/>
                <a:gd name="T2" fmla="*/ 186 w 309"/>
                <a:gd name="T3" fmla="*/ 4 h 309"/>
                <a:gd name="T4" fmla="*/ 215 w 309"/>
                <a:gd name="T5" fmla="*/ 13 h 309"/>
                <a:gd name="T6" fmla="*/ 241 w 309"/>
                <a:gd name="T7" fmla="*/ 27 h 309"/>
                <a:gd name="T8" fmla="*/ 264 w 309"/>
                <a:gd name="T9" fmla="*/ 46 h 309"/>
                <a:gd name="T10" fmla="*/ 283 w 309"/>
                <a:gd name="T11" fmla="*/ 69 h 309"/>
                <a:gd name="T12" fmla="*/ 297 w 309"/>
                <a:gd name="T13" fmla="*/ 95 h 309"/>
                <a:gd name="T14" fmla="*/ 306 w 309"/>
                <a:gd name="T15" fmla="*/ 124 h 309"/>
                <a:gd name="T16" fmla="*/ 309 w 309"/>
                <a:gd name="T17" fmla="*/ 155 h 309"/>
                <a:gd name="T18" fmla="*/ 307 w 309"/>
                <a:gd name="T19" fmla="*/ 183 h 309"/>
                <a:gd name="T20" fmla="*/ 300 w 309"/>
                <a:gd name="T21" fmla="*/ 209 h 309"/>
                <a:gd name="T22" fmla="*/ 288 w 309"/>
                <a:gd name="T23" fmla="*/ 233 h 309"/>
                <a:gd name="T24" fmla="*/ 273 w 309"/>
                <a:gd name="T25" fmla="*/ 255 h 309"/>
                <a:gd name="T26" fmla="*/ 254 w 309"/>
                <a:gd name="T27" fmla="*/ 273 h 309"/>
                <a:gd name="T28" fmla="*/ 233 w 309"/>
                <a:gd name="T29" fmla="*/ 288 h 309"/>
                <a:gd name="T30" fmla="*/ 209 w 309"/>
                <a:gd name="T31" fmla="*/ 300 h 309"/>
                <a:gd name="T32" fmla="*/ 182 w 309"/>
                <a:gd name="T33" fmla="*/ 307 h 309"/>
                <a:gd name="T34" fmla="*/ 155 w 309"/>
                <a:gd name="T35" fmla="*/ 309 h 309"/>
                <a:gd name="T36" fmla="*/ 127 w 309"/>
                <a:gd name="T37" fmla="*/ 307 h 309"/>
                <a:gd name="T38" fmla="*/ 101 w 309"/>
                <a:gd name="T39" fmla="*/ 300 h 309"/>
                <a:gd name="T40" fmla="*/ 77 w 309"/>
                <a:gd name="T41" fmla="*/ 288 h 309"/>
                <a:gd name="T42" fmla="*/ 55 w 309"/>
                <a:gd name="T43" fmla="*/ 273 h 309"/>
                <a:gd name="T44" fmla="*/ 36 w 309"/>
                <a:gd name="T45" fmla="*/ 255 h 309"/>
                <a:gd name="T46" fmla="*/ 21 w 309"/>
                <a:gd name="T47" fmla="*/ 233 h 309"/>
                <a:gd name="T48" fmla="*/ 10 w 309"/>
                <a:gd name="T49" fmla="*/ 209 h 309"/>
                <a:gd name="T50" fmla="*/ 3 w 309"/>
                <a:gd name="T51" fmla="*/ 183 h 309"/>
                <a:gd name="T52" fmla="*/ 0 w 309"/>
                <a:gd name="T53" fmla="*/ 155 h 309"/>
                <a:gd name="T54" fmla="*/ 3 w 309"/>
                <a:gd name="T55" fmla="*/ 127 h 309"/>
                <a:gd name="T56" fmla="*/ 10 w 309"/>
                <a:gd name="T57" fmla="*/ 101 h 309"/>
                <a:gd name="T58" fmla="*/ 21 w 309"/>
                <a:gd name="T59" fmla="*/ 77 h 309"/>
                <a:gd name="T60" fmla="*/ 36 w 309"/>
                <a:gd name="T61" fmla="*/ 55 h 309"/>
                <a:gd name="T62" fmla="*/ 55 w 309"/>
                <a:gd name="T63" fmla="*/ 37 h 309"/>
                <a:gd name="T64" fmla="*/ 77 w 309"/>
                <a:gd name="T65" fmla="*/ 22 h 309"/>
                <a:gd name="T66" fmla="*/ 101 w 309"/>
                <a:gd name="T67" fmla="*/ 10 h 309"/>
                <a:gd name="T68" fmla="*/ 127 w 309"/>
                <a:gd name="T69" fmla="*/ 3 h 309"/>
                <a:gd name="T70" fmla="*/ 155 w 309"/>
                <a:gd name="T7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9" h="309">
                  <a:moveTo>
                    <a:pt x="155" y="0"/>
                  </a:moveTo>
                  <a:lnTo>
                    <a:pt x="186" y="4"/>
                  </a:lnTo>
                  <a:lnTo>
                    <a:pt x="215" y="13"/>
                  </a:lnTo>
                  <a:lnTo>
                    <a:pt x="241" y="27"/>
                  </a:lnTo>
                  <a:lnTo>
                    <a:pt x="264" y="46"/>
                  </a:lnTo>
                  <a:lnTo>
                    <a:pt x="283" y="69"/>
                  </a:lnTo>
                  <a:lnTo>
                    <a:pt x="297" y="95"/>
                  </a:lnTo>
                  <a:lnTo>
                    <a:pt x="306" y="124"/>
                  </a:lnTo>
                  <a:lnTo>
                    <a:pt x="309" y="155"/>
                  </a:lnTo>
                  <a:lnTo>
                    <a:pt x="307" y="183"/>
                  </a:lnTo>
                  <a:lnTo>
                    <a:pt x="300" y="209"/>
                  </a:lnTo>
                  <a:lnTo>
                    <a:pt x="288" y="233"/>
                  </a:lnTo>
                  <a:lnTo>
                    <a:pt x="273" y="255"/>
                  </a:lnTo>
                  <a:lnTo>
                    <a:pt x="254" y="273"/>
                  </a:lnTo>
                  <a:lnTo>
                    <a:pt x="233" y="288"/>
                  </a:lnTo>
                  <a:lnTo>
                    <a:pt x="209" y="300"/>
                  </a:lnTo>
                  <a:lnTo>
                    <a:pt x="182" y="307"/>
                  </a:lnTo>
                  <a:lnTo>
                    <a:pt x="155" y="309"/>
                  </a:lnTo>
                  <a:lnTo>
                    <a:pt x="127" y="307"/>
                  </a:lnTo>
                  <a:lnTo>
                    <a:pt x="101" y="300"/>
                  </a:lnTo>
                  <a:lnTo>
                    <a:pt x="77" y="288"/>
                  </a:lnTo>
                  <a:lnTo>
                    <a:pt x="55" y="273"/>
                  </a:lnTo>
                  <a:lnTo>
                    <a:pt x="36" y="255"/>
                  </a:lnTo>
                  <a:lnTo>
                    <a:pt x="21" y="233"/>
                  </a:lnTo>
                  <a:lnTo>
                    <a:pt x="10" y="209"/>
                  </a:lnTo>
                  <a:lnTo>
                    <a:pt x="3" y="183"/>
                  </a:lnTo>
                  <a:lnTo>
                    <a:pt x="0" y="155"/>
                  </a:lnTo>
                  <a:lnTo>
                    <a:pt x="3" y="127"/>
                  </a:lnTo>
                  <a:lnTo>
                    <a:pt x="10" y="101"/>
                  </a:lnTo>
                  <a:lnTo>
                    <a:pt x="21" y="77"/>
                  </a:lnTo>
                  <a:lnTo>
                    <a:pt x="36" y="55"/>
                  </a:lnTo>
                  <a:lnTo>
                    <a:pt x="55" y="37"/>
                  </a:lnTo>
                  <a:lnTo>
                    <a:pt x="77" y="22"/>
                  </a:lnTo>
                  <a:lnTo>
                    <a:pt x="101" y="10"/>
                  </a:lnTo>
                  <a:lnTo>
                    <a:pt x="127" y="3"/>
                  </a:lnTo>
                  <a:lnTo>
                    <a:pt x="155"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08" name="Freeform 421">
              <a:extLst>
                <a:ext uri="{FF2B5EF4-FFF2-40B4-BE49-F238E27FC236}">
                  <a16:creationId xmlns:a16="http://schemas.microsoft.com/office/drawing/2014/main" id="{7CF1587E-1EEB-42D1-9DC6-A0EA09241F95}"/>
                </a:ext>
              </a:extLst>
            </p:cNvPr>
            <p:cNvSpPr>
              <a:spLocks/>
            </p:cNvSpPr>
            <p:nvPr/>
          </p:nvSpPr>
          <p:spPr bwMode="auto">
            <a:xfrm>
              <a:off x="2870" y="2375"/>
              <a:ext cx="45" cy="45"/>
            </a:xfrm>
            <a:custGeom>
              <a:avLst/>
              <a:gdLst>
                <a:gd name="T0" fmla="*/ 180 w 361"/>
                <a:gd name="T1" fmla="*/ 0 h 361"/>
                <a:gd name="T2" fmla="*/ 213 w 361"/>
                <a:gd name="T3" fmla="*/ 3 h 361"/>
                <a:gd name="T4" fmla="*/ 243 w 361"/>
                <a:gd name="T5" fmla="*/ 11 h 361"/>
                <a:gd name="T6" fmla="*/ 271 w 361"/>
                <a:gd name="T7" fmla="*/ 25 h 361"/>
                <a:gd name="T8" fmla="*/ 297 w 361"/>
                <a:gd name="T9" fmla="*/ 42 h 361"/>
                <a:gd name="T10" fmla="*/ 318 w 361"/>
                <a:gd name="T11" fmla="*/ 65 h 361"/>
                <a:gd name="T12" fmla="*/ 336 w 361"/>
                <a:gd name="T13" fmla="*/ 90 h 361"/>
                <a:gd name="T14" fmla="*/ 349 w 361"/>
                <a:gd name="T15" fmla="*/ 118 h 361"/>
                <a:gd name="T16" fmla="*/ 358 w 361"/>
                <a:gd name="T17" fmla="*/ 149 h 361"/>
                <a:gd name="T18" fmla="*/ 361 w 361"/>
                <a:gd name="T19" fmla="*/ 181 h 361"/>
                <a:gd name="T20" fmla="*/ 358 w 361"/>
                <a:gd name="T21" fmla="*/ 214 h 361"/>
                <a:gd name="T22" fmla="*/ 349 w 361"/>
                <a:gd name="T23" fmla="*/ 244 h 361"/>
                <a:gd name="T24" fmla="*/ 336 w 361"/>
                <a:gd name="T25" fmla="*/ 272 h 361"/>
                <a:gd name="T26" fmla="*/ 318 w 361"/>
                <a:gd name="T27" fmla="*/ 297 h 361"/>
                <a:gd name="T28" fmla="*/ 297 w 361"/>
                <a:gd name="T29" fmla="*/ 319 h 361"/>
                <a:gd name="T30" fmla="*/ 271 w 361"/>
                <a:gd name="T31" fmla="*/ 337 h 361"/>
                <a:gd name="T32" fmla="*/ 243 w 361"/>
                <a:gd name="T33" fmla="*/ 350 h 361"/>
                <a:gd name="T34" fmla="*/ 213 w 361"/>
                <a:gd name="T35" fmla="*/ 359 h 361"/>
                <a:gd name="T36" fmla="*/ 180 w 361"/>
                <a:gd name="T37" fmla="*/ 361 h 361"/>
                <a:gd name="T38" fmla="*/ 148 w 361"/>
                <a:gd name="T39" fmla="*/ 359 h 361"/>
                <a:gd name="T40" fmla="*/ 117 w 361"/>
                <a:gd name="T41" fmla="*/ 350 h 361"/>
                <a:gd name="T42" fmla="*/ 89 w 361"/>
                <a:gd name="T43" fmla="*/ 337 h 361"/>
                <a:gd name="T44" fmla="*/ 64 w 361"/>
                <a:gd name="T45" fmla="*/ 319 h 361"/>
                <a:gd name="T46" fmla="*/ 43 w 361"/>
                <a:gd name="T47" fmla="*/ 297 h 361"/>
                <a:gd name="T48" fmla="*/ 25 w 361"/>
                <a:gd name="T49" fmla="*/ 272 h 361"/>
                <a:gd name="T50" fmla="*/ 11 w 361"/>
                <a:gd name="T51" fmla="*/ 244 h 361"/>
                <a:gd name="T52" fmla="*/ 3 w 361"/>
                <a:gd name="T53" fmla="*/ 214 h 361"/>
                <a:gd name="T54" fmla="*/ 0 w 361"/>
                <a:gd name="T55" fmla="*/ 181 h 361"/>
                <a:gd name="T56" fmla="*/ 3 w 361"/>
                <a:gd name="T57" fmla="*/ 149 h 361"/>
                <a:gd name="T58" fmla="*/ 11 w 361"/>
                <a:gd name="T59" fmla="*/ 118 h 361"/>
                <a:gd name="T60" fmla="*/ 25 w 361"/>
                <a:gd name="T61" fmla="*/ 90 h 361"/>
                <a:gd name="T62" fmla="*/ 43 w 361"/>
                <a:gd name="T63" fmla="*/ 65 h 361"/>
                <a:gd name="T64" fmla="*/ 64 w 361"/>
                <a:gd name="T65" fmla="*/ 42 h 361"/>
                <a:gd name="T66" fmla="*/ 89 w 361"/>
                <a:gd name="T67" fmla="*/ 25 h 361"/>
                <a:gd name="T68" fmla="*/ 117 w 361"/>
                <a:gd name="T69" fmla="*/ 11 h 361"/>
                <a:gd name="T70" fmla="*/ 148 w 361"/>
                <a:gd name="T71" fmla="*/ 3 h 361"/>
                <a:gd name="T72" fmla="*/ 180 w 361"/>
                <a:gd name="T73"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1" h="361">
                  <a:moveTo>
                    <a:pt x="180" y="0"/>
                  </a:moveTo>
                  <a:lnTo>
                    <a:pt x="213" y="3"/>
                  </a:lnTo>
                  <a:lnTo>
                    <a:pt x="243" y="11"/>
                  </a:lnTo>
                  <a:lnTo>
                    <a:pt x="271" y="25"/>
                  </a:lnTo>
                  <a:lnTo>
                    <a:pt x="297" y="42"/>
                  </a:lnTo>
                  <a:lnTo>
                    <a:pt x="318" y="65"/>
                  </a:lnTo>
                  <a:lnTo>
                    <a:pt x="336" y="90"/>
                  </a:lnTo>
                  <a:lnTo>
                    <a:pt x="349" y="118"/>
                  </a:lnTo>
                  <a:lnTo>
                    <a:pt x="358" y="149"/>
                  </a:lnTo>
                  <a:lnTo>
                    <a:pt x="361" y="181"/>
                  </a:lnTo>
                  <a:lnTo>
                    <a:pt x="358" y="214"/>
                  </a:lnTo>
                  <a:lnTo>
                    <a:pt x="349" y="244"/>
                  </a:lnTo>
                  <a:lnTo>
                    <a:pt x="336" y="272"/>
                  </a:lnTo>
                  <a:lnTo>
                    <a:pt x="318" y="297"/>
                  </a:lnTo>
                  <a:lnTo>
                    <a:pt x="297" y="319"/>
                  </a:lnTo>
                  <a:lnTo>
                    <a:pt x="271" y="337"/>
                  </a:lnTo>
                  <a:lnTo>
                    <a:pt x="243" y="350"/>
                  </a:lnTo>
                  <a:lnTo>
                    <a:pt x="213" y="359"/>
                  </a:lnTo>
                  <a:lnTo>
                    <a:pt x="180" y="361"/>
                  </a:lnTo>
                  <a:lnTo>
                    <a:pt x="148" y="359"/>
                  </a:lnTo>
                  <a:lnTo>
                    <a:pt x="117" y="350"/>
                  </a:lnTo>
                  <a:lnTo>
                    <a:pt x="89" y="337"/>
                  </a:lnTo>
                  <a:lnTo>
                    <a:pt x="64" y="319"/>
                  </a:lnTo>
                  <a:lnTo>
                    <a:pt x="43" y="297"/>
                  </a:lnTo>
                  <a:lnTo>
                    <a:pt x="25" y="272"/>
                  </a:lnTo>
                  <a:lnTo>
                    <a:pt x="11" y="244"/>
                  </a:lnTo>
                  <a:lnTo>
                    <a:pt x="3" y="214"/>
                  </a:lnTo>
                  <a:lnTo>
                    <a:pt x="0" y="181"/>
                  </a:lnTo>
                  <a:lnTo>
                    <a:pt x="3" y="149"/>
                  </a:lnTo>
                  <a:lnTo>
                    <a:pt x="11" y="118"/>
                  </a:lnTo>
                  <a:lnTo>
                    <a:pt x="25" y="90"/>
                  </a:lnTo>
                  <a:lnTo>
                    <a:pt x="43" y="65"/>
                  </a:lnTo>
                  <a:lnTo>
                    <a:pt x="64" y="42"/>
                  </a:lnTo>
                  <a:lnTo>
                    <a:pt x="89" y="25"/>
                  </a:lnTo>
                  <a:lnTo>
                    <a:pt x="117" y="11"/>
                  </a:lnTo>
                  <a:lnTo>
                    <a:pt x="148" y="3"/>
                  </a:lnTo>
                  <a:lnTo>
                    <a:pt x="180"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609" name="Group 424">
            <a:extLst>
              <a:ext uri="{FF2B5EF4-FFF2-40B4-BE49-F238E27FC236}">
                <a16:creationId xmlns:a16="http://schemas.microsoft.com/office/drawing/2014/main" id="{FB63E600-15EA-4119-94B7-32FA210ABB73}"/>
              </a:ext>
            </a:extLst>
          </p:cNvPr>
          <p:cNvGrpSpPr>
            <a:grpSpLocks noChangeAspect="1"/>
          </p:cNvGrpSpPr>
          <p:nvPr/>
        </p:nvGrpSpPr>
        <p:grpSpPr bwMode="auto">
          <a:xfrm>
            <a:off x="5210963" y="3648584"/>
            <a:ext cx="474638" cy="373851"/>
            <a:chOff x="3296" y="2159"/>
            <a:chExt cx="405" cy="319"/>
          </a:xfrm>
        </p:grpSpPr>
        <p:sp>
          <p:nvSpPr>
            <p:cNvPr id="610" name="Freeform 426">
              <a:extLst>
                <a:ext uri="{FF2B5EF4-FFF2-40B4-BE49-F238E27FC236}">
                  <a16:creationId xmlns:a16="http://schemas.microsoft.com/office/drawing/2014/main" id="{1B87BDAA-C55F-448A-BAD1-3839544AE5FC}"/>
                </a:ext>
              </a:extLst>
            </p:cNvPr>
            <p:cNvSpPr>
              <a:spLocks/>
            </p:cNvSpPr>
            <p:nvPr/>
          </p:nvSpPr>
          <p:spPr bwMode="auto">
            <a:xfrm>
              <a:off x="3376" y="2304"/>
              <a:ext cx="245" cy="122"/>
            </a:xfrm>
            <a:custGeom>
              <a:avLst/>
              <a:gdLst>
                <a:gd name="T0" fmla="*/ 58 w 2206"/>
                <a:gd name="T1" fmla="*/ 0 h 1105"/>
                <a:gd name="T2" fmla="*/ 2148 w 2206"/>
                <a:gd name="T3" fmla="*/ 0 h 1105"/>
                <a:gd name="T4" fmla="*/ 2166 w 2206"/>
                <a:gd name="T5" fmla="*/ 3 h 1105"/>
                <a:gd name="T6" fmla="*/ 2182 w 2206"/>
                <a:gd name="T7" fmla="*/ 12 h 1105"/>
                <a:gd name="T8" fmla="*/ 2194 w 2206"/>
                <a:gd name="T9" fmla="*/ 24 h 1105"/>
                <a:gd name="T10" fmla="*/ 2202 w 2206"/>
                <a:gd name="T11" fmla="*/ 39 h 1105"/>
                <a:gd name="T12" fmla="*/ 2206 w 2206"/>
                <a:gd name="T13" fmla="*/ 58 h 1105"/>
                <a:gd name="T14" fmla="*/ 2206 w 2206"/>
                <a:gd name="T15" fmla="*/ 474 h 1105"/>
                <a:gd name="T16" fmla="*/ 2202 w 2206"/>
                <a:gd name="T17" fmla="*/ 526 h 1105"/>
                <a:gd name="T18" fmla="*/ 2191 w 2206"/>
                <a:gd name="T19" fmla="*/ 578 h 1105"/>
                <a:gd name="T20" fmla="*/ 2175 w 2206"/>
                <a:gd name="T21" fmla="*/ 627 h 1105"/>
                <a:gd name="T22" fmla="*/ 2150 w 2206"/>
                <a:gd name="T23" fmla="*/ 676 h 1105"/>
                <a:gd name="T24" fmla="*/ 2120 w 2206"/>
                <a:gd name="T25" fmla="*/ 722 h 1105"/>
                <a:gd name="T26" fmla="*/ 2084 w 2206"/>
                <a:gd name="T27" fmla="*/ 767 h 1105"/>
                <a:gd name="T28" fmla="*/ 2043 w 2206"/>
                <a:gd name="T29" fmla="*/ 809 h 1105"/>
                <a:gd name="T30" fmla="*/ 1996 w 2206"/>
                <a:gd name="T31" fmla="*/ 848 h 1105"/>
                <a:gd name="T32" fmla="*/ 1944 w 2206"/>
                <a:gd name="T33" fmla="*/ 887 h 1105"/>
                <a:gd name="T34" fmla="*/ 1886 w 2206"/>
                <a:gd name="T35" fmla="*/ 923 h 1105"/>
                <a:gd name="T36" fmla="*/ 1824 w 2206"/>
                <a:gd name="T37" fmla="*/ 955 h 1105"/>
                <a:gd name="T38" fmla="*/ 1758 w 2206"/>
                <a:gd name="T39" fmla="*/ 985 h 1105"/>
                <a:gd name="T40" fmla="*/ 1687 w 2206"/>
                <a:gd name="T41" fmla="*/ 1011 h 1105"/>
                <a:gd name="T42" fmla="*/ 1613 w 2206"/>
                <a:gd name="T43" fmla="*/ 1036 h 1105"/>
                <a:gd name="T44" fmla="*/ 1536 w 2206"/>
                <a:gd name="T45" fmla="*/ 1057 h 1105"/>
                <a:gd name="T46" fmla="*/ 1455 w 2206"/>
                <a:gd name="T47" fmla="*/ 1073 h 1105"/>
                <a:gd name="T48" fmla="*/ 1371 w 2206"/>
                <a:gd name="T49" fmla="*/ 1086 h 1105"/>
                <a:gd name="T50" fmla="*/ 1284 w 2206"/>
                <a:gd name="T51" fmla="*/ 1096 h 1105"/>
                <a:gd name="T52" fmla="*/ 1195 w 2206"/>
                <a:gd name="T53" fmla="*/ 1103 h 1105"/>
                <a:gd name="T54" fmla="*/ 1103 w 2206"/>
                <a:gd name="T55" fmla="*/ 1105 h 1105"/>
                <a:gd name="T56" fmla="*/ 1011 w 2206"/>
                <a:gd name="T57" fmla="*/ 1103 h 1105"/>
                <a:gd name="T58" fmla="*/ 922 w 2206"/>
                <a:gd name="T59" fmla="*/ 1096 h 1105"/>
                <a:gd name="T60" fmla="*/ 834 w 2206"/>
                <a:gd name="T61" fmla="*/ 1086 h 1105"/>
                <a:gd name="T62" fmla="*/ 750 w 2206"/>
                <a:gd name="T63" fmla="*/ 1073 h 1105"/>
                <a:gd name="T64" fmla="*/ 670 w 2206"/>
                <a:gd name="T65" fmla="*/ 1057 h 1105"/>
                <a:gd name="T66" fmla="*/ 591 w 2206"/>
                <a:gd name="T67" fmla="*/ 1036 h 1105"/>
                <a:gd name="T68" fmla="*/ 517 w 2206"/>
                <a:gd name="T69" fmla="*/ 1011 h 1105"/>
                <a:gd name="T70" fmla="*/ 448 w 2206"/>
                <a:gd name="T71" fmla="*/ 985 h 1105"/>
                <a:gd name="T72" fmla="*/ 381 w 2206"/>
                <a:gd name="T73" fmla="*/ 955 h 1105"/>
                <a:gd name="T74" fmla="*/ 319 w 2206"/>
                <a:gd name="T75" fmla="*/ 923 h 1105"/>
                <a:gd name="T76" fmla="*/ 262 w 2206"/>
                <a:gd name="T77" fmla="*/ 887 h 1105"/>
                <a:gd name="T78" fmla="*/ 210 w 2206"/>
                <a:gd name="T79" fmla="*/ 848 h 1105"/>
                <a:gd name="T80" fmla="*/ 163 w 2206"/>
                <a:gd name="T81" fmla="*/ 809 h 1105"/>
                <a:gd name="T82" fmla="*/ 121 w 2206"/>
                <a:gd name="T83" fmla="*/ 767 h 1105"/>
                <a:gd name="T84" fmla="*/ 85 w 2206"/>
                <a:gd name="T85" fmla="*/ 722 h 1105"/>
                <a:gd name="T86" fmla="*/ 55 w 2206"/>
                <a:gd name="T87" fmla="*/ 676 h 1105"/>
                <a:gd name="T88" fmla="*/ 31 w 2206"/>
                <a:gd name="T89" fmla="*/ 627 h 1105"/>
                <a:gd name="T90" fmla="*/ 13 w 2206"/>
                <a:gd name="T91" fmla="*/ 578 h 1105"/>
                <a:gd name="T92" fmla="*/ 3 w 2206"/>
                <a:gd name="T93" fmla="*/ 526 h 1105"/>
                <a:gd name="T94" fmla="*/ 0 w 2206"/>
                <a:gd name="T95" fmla="*/ 474 h 1105"/>
                <a:gd name="T96" fmla="*/ 0 w 2206"/>
                <a:gd name="T97" fmla="*/ 58 h 1105"/>
                <a:gd name="T98" fmla="*/ 2 w 2206"/>
                <a:gd name="T99" fmla="*/ 39 h 1105"/>
                <a:gd name="T100" fmla="*/ 11 w 2206"/>
                <a:gd name="T101" fmla="*/ 24 h 1105"/>
                <a:gd name="T102" fmla="*/ 23 w 2206"/>
                <a:gd name="T103" fmla="*/ 12 h 1105"/>
                <a:gd name="T104" fmla="*/ 40 w 2206"/>
                <a:gd name="T105" fmla="*/ 3 h 1105"/>
                <a:gd name="T106" fmla="*/ 58 w 2206"/>
                <a:gd name="T107" fmla="*/ 0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06" h="1105">
                  <a:moveTo>
                    <a:pt x="58" y="0"/>
                  </a:moveTo>
                  <a:lnTo>
                    <a:pt x="2148" y="0"/>
                  </a:lnTo>
                  <a:lnTo>
                    <a:pt x="2166" y="3"/>
                  </a:lnTo>
                  <a:lnTo>
                    <a:pt x="2182" y="12"/>
                  </a:lnTo>
                  <a:lnTo>
                    <a:pt x="2194" y="24"/>
                  </a:lnTo>
                  <a:lnTo>
                    <a:pt x="2202" y="39"/>
                  </a:lnTo>
                  <a:lnTo>
                    <a:pt x="2206" y="58"/>
                  </a:lnTo>
                  <a:lnTo>
                    <a:pt x="2206" y="474"/>
                  </a:lnTo>
                  <a:lnTo>
                    <a:pt x="2202" y="526"/>
                  </a:lnTo>
                  <a:lnTo>
                    <a:pt x="2191" y="578"/>
                  </a:lnTo>
                  <a:lnTo>
                    <a:pt x="2175" y="627"/>
                  </a:lnTo>
                  <a:lnTo>
                    <a:pt x="2150" y="676"/>
                  </a:lnTo>
                  <a:lnTo>
                    <a:pt x="2120" y="722"/>
                  </a:lnTo>
                  <a:lnTo>
                    <a:pt x="2084" y="767"/>
                  </a:lnTo>
                  <a:lnTo>
                    <a:pt x="2043" y="809"/>
                  </a:lnTo>
                  <a:lnTo>
                    <a:pt x="1996" y="848"/>
                  </a:lnTo>
                  <a:lnTo>
                    <a:pt x="1944" y="887"/>
                  </a:lnTo>
                  <a:lnTo>
                    <a:pt x="1886" y="923"/>
                  </a:lnTo>
                  <a:lnTo>
                    <a:pt x="1824" y="955"/>
                  </a:lnTo>
                  <a:lnTo>
                    <a:pt x="1758" y="985"/>
                  </a:lnTo>
                  <a:lnTo>
                    <a:pt x="1687" y="1011"/>
                  </a:lnTo>
                  <a:lnTo>
                    <a:pt x="1613" y="1036"/>
                  </a:lnTo>
                  <a:lnTo>
                    <a:pt x="1536" y="1057"/>
                  </a:lnTo>
                  <a:lnTo>
                    <a:pt x="1455" y="1073"/>
                  </a:lnTo>
                  <a:lnTo>
                    <a:pt x="1371" y="1086"/>
                  </a:lnTo>
                  <a:lnTo>
                    <a:pt x="1284" y="1096"/>
                  </a:lnTo>
                  <a:lnTo>
                    <a:pt x="1195" y="1103"/>
                  </a:lnTo>
                  <a:lnTo>
                    <a:pt x="1103" y="1105"/>
                  </a:lnTo>
                  <a:lnTo>
                    <a:pt x="1011" y="1103"/>
                  </a:lnTo>
                  <a:lnTo>
                    <a:pt x="922" y="1096"/>
                  </a:lnTo>
                  <a:lnTo>
                    <a:pt x="834" y="1086"/>
                  </a:lnTo>
                  <a:lnTo>
                    <a:pt x="750" y="1073"/>
                  </a:lnTo>
                  <a:lnTo>
                    <a:pt x="670" y="1057"/>
                  </a:lnTo>
                  <a:lnTo>
                    <a:pt x="591" y="1036"/>
                  </a:lnTo>
                  <a:lnTo>
                    <a:pt x="517" y="1011"/>
                  </a:lnTo>
                  <a:lnTo>
                    <a:pt x="448" y="985"/>
                  </a:lnTo>
                  <a:lnTo>
                    <a:pt x="381" y="955"/>
                  </a:lnTo>
                  <a:lnTo>
                    <a:pt x="319" y="923"/>
                  </a:lnTo>
                  <a:lnTo>
                    <a:pt x="262" y="887"/>
                  </a:lnTo>
                  <a:lnTo>
                    <a:pt x="210" y="848"/>
                  </a:lnTo>
                  <a:lnTo>
                    <a:pt x="163" y="809"/>
                  </a:lnTo>
                  <a:lnTo>
                    <a:pt x="121" y="767"/>
                  </a:lnTo>
                  <a:lnTo>
                    <a:pt x="85" y="722"/>
                  </a:lnTo>
                  <a:lnTo>
                    <a:pt x="55" y="676"/>
                  </a:lnTo>
                  <a:lnTo>
                    <a:pt x="31" y="627"/>
                  </a:lnTo>
                  <a:lnTo>
                    <a:pt x="13" y="578"/>
                  </a:lnTo>
                  <a:lnTo>
                    <a:pt x="3" y="526"/>
                  </a:lnTo>
                  <a:lnTo>
                    <a:pt x="0" y="474"/>
                  </a:lnTo>
                  <a:lnTo>
                    <a:pt x="0" y="58"/>
                  </a:lnTo>
                  <a:lnTo>
                    <a:pt x="2" y="39"/>
                  </a:lnTo>
                  <a:lnTo>
                    <a:pt x="11" y="24"/>
                  </a:lnTo>
                  <a:lnTo>
                    <a:pt x="23" y="12"/>
                  </a:lnTo>
                  <a:lnTo>
                    <a:pt x="40" y="3"/>
                  </a:lnTo>
                  <a:lnTo>
                    <a:pt x="58" y="0"/>
                  </a:lnTo>
                  <a:close/>
                </a:path>
              </a:pathLst>
            </a:custGeom>
            <a:solidFill>
              <a:srgbClr val="5D647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11" name="Freeform 427">
              <a:extLst>
                <a:ext uri="{FF2B5EF4-FFF2-40B4-BE49-F238E27FC236}">
                  <a16:creationId xmlns:a16="http://schemas.microsoft.com/office/drawing/2014/main" id="{3B4A724A-0550-4628-973D-7253F527EF4B}"/>
                </a:ext>
              </a:extLst>
            </p:cNvPr>
            <p:cNvSpPr>
              <a:spLocks/>
            </p:cNvSpPr>
            <p:nvPr/>
          </p:nvSpPr>
          <p:spPr bwMode="auto">
            <a:xfrm>
              <a:off x="3376" y="2304"/>
              <a:ext cx="123" cy="122"/>
            </a:xfrm>
            <a:custGeom>
              <a:avLst/>
              <a:gdLst>
                <a:gd name="T0" fmla="*/ 58 w 1105"/>
                <a:gd name="T1" fmla="*/ 0 h 1105"/>
                <a:gd name="T2" fmla="*/ 1105 w 1105"/>
                <a:gd name="T3" fmla="*/ 0 h 1105"/>
                <a:gd name="T4" fmla="*/ 1105 w 1105"/>
                <a:gd name="T5" fmla="*/ 1105 h 1105"/>
                <a:gd name="T6" fmla="*/ 1103 w 1105"/>
                <a:gd name="T7" fmla="*/ 1105 h 1105"/>
                <a:gd name="T8" fmla="*/ 1011 w 1105"/>
                <a:gd name="T9" fmla="*/ 1103 h 1105"/>
                <a:gd name="T10" fmla="*/ 922 w 1105"/>
                <a:gd name="T11" fmla="*/ 1096 h 1105"/>
                <a:gd name="T12" fmla="*/ 834 w 1105"/>
                <a:gd name="T13" fmla="*/ 1086 h 1105"/>
                <a:gd name="T14" fmla="*/ 750 w 1105"/>
                <a:gd name="T15" fmla="*/ 1073 h 1105"/>
                <a:gd name="T16" fmla="*/ 670 w 1105"/>
                <a:gd name="T17" fmla="*/ 1057 h 1105"/>
                <a:gd name="T18" fmla="*/ 591 w 1105"/>
                <a:gd name="T19" fmla="*/ 1036 h 1105"/>
                <a:gd name="T20" fmla="*/ 517 w 1105"/>
                <a:gd name="T21" fmla="*/ 1011 h 1105"/>
                <a:gd name="T22" fmla="*/ 448 w 1105"/>
                <a:gd name="T23" fmla="*/ 985 h 1105"/>
                <a:gd name="T24" fmla="*/ 381 w 1105"/>
                <a:gd name="T25" fmla="*/ 955 h 1105"/>
                <a:gd name="T26" fmla="*/ 319 w 1105"/>
                <a:gd name="T27" fmla="*/ 923 h 1105"/>
                <a:gd name="T28" fmla="*/ 262 w 1105"/>
                <a:gd name="T29" fmla="*/ 887 h 1105"/>
                <a:gd name="T30" fmla="*/ 210 w 1105"/>
                <a:gd name="T31" fmla="*/ 848 h 1105"/>
                <a:gd name="T32" fmla="*/ 163 w 1105"/>
                <a:gd name="T33" fmla="*/ 809 h 1105"/>
                <a:gd name="T34" fmla="*/ 121 w 1105"/>
                <a:gd name="T35" fmla="*/ 767 h 1105"/>
                <a:gd name="T36" fmla="*/ 85 w 1105"/>
                <a:gd name="T37" fmla="*/ 722 h 1105"/>
                <a:gd name="T38" fmla="*/ 55 w 1105"/>
                <a:gd name="T39" fmla="*/ 676 h 1105"/>
                <a:gd name="T40" fmla="*/ 31 w 1105"/>
                <a:gd name="T41" fmla="*/ 627 h 1105"/>
                <a:gd name="T42" fmla="*/ 13 w 1105"/>
                <a:gd name="T43" fmla="*/ 578 h 1105"/>
                <a:gd name="T44" fmla="*/ 3 w 1105"/>
                <a:gd name="T45" fmla="*/ 526 h 1105"/>
                <a:gd name="T46" fmla="*/ 0 w 1105"/>
                <a:gd name="T47" fmla="*/ 474 h 1105"/>
                <a:gd name="T48" fmla="*/ 0 w 1105"/>
                <a:gd name="T49" fmla="*/ 58 h 1105"/>
                <a:gd name="T50" fmla="*/ 2 w 1105"/>
                <a:gd name="T51" fmla="*/ 39 h 1105"/>
                <a:gd name="T52" fmla="*/ 11 w 1105"/>
                <a:gd name="T53" fmla="*/ 24 h 1105"/>
                <a:gd name="T54" fmla="*/ 23 w 1105"/>
                <a:gd name="T55" fmla="*/ 12 h 1105"/>
                <a:gd name="T56" fmla="*/ 40 w 1105"/>
                <a:gd name="T57" fmla="*/ 3 h 1105"/>
                <a:gd name="T58" fmla="*/ 58 w 1105"/>
                <a:gd name="T59" fmla="*/ 0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05" h="1105">
                  <a:moveTo>
                    <a:pt x="58" y="0"/>
                  </a:moveTo>
                  <a:lnTo>
                    <a:pt x="1105" y="0"/>
                  </a:lnTo>
                  <a:lnTo>
                    <a:pt x="1105" y="1105"/>
                  </a:lnTo>
                  <a:lnTo>
                    <a:pt x="1103" y="1105"/>
                  </a:lnTo>
                  <a:lnTo>
                    <a:pt x="1011" y="1103"/>
                  </a:lnTo>
                  <a:lnTo>
                    <a:pt x="922" y="1096"/>
                  </a:lnTo>
                  <a:lnTo>
                    <a:pt x="834" y="1086"/>
                  </a:lnTo>
                  <a:lnTo>
                    <a:pt x="750" y="1073"/>
                  </a:lnTo>
                  <a:lnTo>
                    <a:pt x="670" y="1057"/>
                  </a:lnTo>
                  <a:lnTo>
                    <a:pt x="591" y="1036"/>
                  </a:lnTo>
                  <a:lnTo>
                    <a:pt x="517" y="1011"/>
                  </a:lnTo>
                  <a:lnTo>
                    <a:pt x="448" y="985"/>
                  </a:lnTo>
                  <a:lnTo>
                    <a:pt x="381" y="955"/>
                  </a:lnTo>
                  <a:lnTo>
                    <a:pt x="319" y="923"/>
                  </a:lnTo>
                  <a:lnTo>
                    <a:pt x="262" y="887"/>
                  </a:lnTo>
                  <a:lnTo>
                    <a:pt x="210" y="848"/>
                  </a:lnTo>
                  <a:lnTo>
                    <a:pt x="163" y="809"/>
                  </a:lnTo>
                  <a:lnTo>
                    <a:pt x="121" y="767"/>
                  </a:lnTo>
                  <a:lnTo>
                    <a:pt x="85" y="722"/>
                  </a:lnTo>
                  <a:lnTo>
                    <a:pt x="55" y="676"/>
                  </a:lnTo>
                  <a:lnTo>
                    <a:pt x="31" y="627"/>
                  </a:lnTo>
                  <a:lnTo>
                    <a:pt x="13" y="578"/>
                  </a:lnTo>
                  <a:lnTo>
                    <a:pt x="3" y="526"/>
                  </a:lnTo>
                  <a:lnTo>
                    <a:pt x="0" y="474"/>
                  </a:lnTo>
                  <a:lnTo>
                    <a:pt x="0" y="58"/>
                  </a:lnTo>
                  <a:lnTo>
                    <a:pt x="2" y="39"/>
                  </a:lnTo>
                  <a:lnTo>
                    <a:pt x="11" y="24"/>
                  </a:lnTo>
                  <a:lnTo>
                    <a:pt x="23" y="12"/>
                  </a:lnTo>
                  <a:lnTo>
                    <a:pt x="40" y="3"/>
                  </a:lnTo>
                  <a:lnTo>
                    <a:pt x="58"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12" name="Freeform 428">
              <a:extLst>
                <a:ext uri="{FF2B5EF4-FFF2-40B4-BE49-F238E27FC236}">
                  <a16:creationId xmlns:a16="http://schemas.microsoft.com/office/drawing/2014/main" id="{7063D4F7-0EA7-4FA6-B328-192915FD1DC0}"/>
                </a:ext>
              </a:extLst>
            </p:cNvPr>
            <p:cNvSpPr>
              <a:spLocks/>
            </p:cNvSpPr>
            <p:nvPr/>
          </p:nvSpPr>
          <p:spPr bwMode="auto">
            <a:xfrm>
              <a:off x="3296" y="2159"/>
              <a:ext cx="405" cy="198"/>
            </a:xfrm>
            <a:custGeom>
              <a:avLst/>
              <a:gdLst>
                <a:gd name="T0" fmla="*/ 1822 w 3644"/>
                <a:gd name="T1" fmla="*/ 0 h 1779"/>
                <a:gd name="T2" fmla="*/ 1874 w 3644"/>
                <a:gd name="T3" fmla="*/ 4 h 1779"/>
                <a:gd name="T4" fmla="*/ 1926 w 3644"/>
                <a:gd name="T5" fmla="*/ 11 h 1779"/>
                <a:gd name="T6" fmla="*/ 1978 w 3644"/>
                <a:gd name="T7" fmla="*/ 25 h 1779"/>
                <a:gd name="T8" fmla="*/ 2027 w 3644"/>
                <a:gd name="T9" fmla="*/ 42 h 1779"/>
                <a:gd name="T10" fmla="*/ 3502 w 3644"/>
                <a:gd name="T11" fmla="*/ 677 h 1779"/>
                <a:gd name="T12" fmla="*/ 3533 w 3644"/>
                <a:gd name="T13" fmla="*/ 692 h 1779"/>
                <a:gd name="T14" fmla="*/ 3561 w 3644"/>
                <a:gd name="T15" fmla="*/ 712 h 1779"/>
                <a:gd name="T16" fmla="*/ 3585 w 3644"/>
                <a:gd name="T17" fmla="*/ 735 h 1779"/>
                <a:gd name="T18" fmla="*/ 3606 w 3644"/>
                <a:gd name="T19" fmla="*/ 762 h 1779"/>
                <a:gd name="T20" fmla="*/ 3622 w 3644"/>
                <a:gd name="T21" fmla="*/ 791 h 1779"/>
                <a:gd name="T22" fmla="*/ 3634 w 3644"/>
                <a:gd name="T23" fmla="*/ 822 h 1779"/>
                <a:gd name="T24" fmla="*/ 3642 w 3644"/>
                <a:gd name="T25" fmla="*/ 855 h 1779"/>
                <a:gd name="T26" fmla="*/ 3644 w 3644"/>
                <a:gd name="T27" fmla="*/ 890 h 1779"/>
                <a:gd name="T28" fmla="*/ 3642 w 3644"/>
                <a:gd name="T29" fmla="*/ 925 h 1779"/>
                <a:gd name="T30" fmla="*/ 3634 w 3644"/>
                <a:gd name="T31" fmla="*/ 958 h 1779"/>
                <a:gd name="T32" fmla="*/ 3622 w 3644"/>
                <a:gd name="T33" fmla="*/ 989 h 1779"/>
                <a:gd name="T34" fmla="*/ 3606 w 3644"/>
                <a:gd name="T35" fmla="*/ 1019 h 1779"/>
                <a:gd name="T36" fmla="*/ 3585 w 3644"/>
                <a:gd name="T37" fmla="*/ 1044 h 1779"/>
                <a:gd name="T38" fmla="*/ 3561 w 3644"/>
                <a:gd name="T39" fmla="*/ 1067 h 1779"/>
                <a:gd name="T40" fmla="*/ 3533 w 3644"/>
                <a:gd name="T41" fmla="*/ 1087 h 1779"/>
                <a:gd name="T42" fmla="*/ 3502 w 3644"/>
                <a:gd name="T43" fmla="*/ 1104 h 1779"/>
                <a:gd name="T44" fmla="*/ 2027 w 3644"/>
                <a:gd name="T45" fmla="*/ 1737 h 1779"/>
                <a:gd name="T46" fmla="*/ 1978 w 3644"/>
                <a:gd name="T47" fmla="*/ 1756 h 1779"/>
                <a:gd name="T48" fmla="*/ 1927 w 3644"/>
                <a:gd name="T49" fmla="*/ 1769 h 1779"/>
                <a:gd name="T50" fmla="*/ 1874 w 3644"/>
                <a:gd name="T51" fmla="*/ 1777 h 1779"/>
                <a:gd name="T52" fmla="*/ 1822 w 3644"/>
                <a:gd name="T53" fmla="*/ 1779 h 1779"/>
                <a:gd name="T54" fmla="*/ 1769 w 3644"/>
                <a:gd name="T55" fmla="*/ 1777 h 1779"/>
                <a:gd name="T56" fmla="*/ 1717 w 3644"/>
                <a:gd name="T57" fmla="*/ 1769 h 1779"/>
                <a:gd name="T58" fmla="*/ 1666 w 3644"/>
                <a:gd name="T59" fmla="*/ 1756 h 1779"/>
                <a:gd name="T60" fmla="*/ 1616 w 3644"/>
                <a:gd name="T61" fmla="*/ 1737 h 1779"/>
                <a:gd name="T62" fmla="*/ 140 w 3644"/>
                <a:gd name="T63" fmla="*/ 1104 h 1779"/>
                <a:gd name="T64" fmla="*/ 109 w 3644"/>
                <a:gd name="T65" fmla="*/ 1087 h 1779"/>
                <a:gd name="T66" fmla="*/ 82 w 3644"/>
                <a:gd name="T67" fmla="*/ 1067 h 1779"/>
                <a:gd name="T68" fmla="*/ 58 w 3644"/>
                <a:gd name="T69" fmla="*/ 1044 h 1779"/>
                <a:gd name="T70" fmla="*/ 37 w 3644"/>
                <a:gd name="T71" fmla="*/ 1019 h 1779"/>
                <a:gd name="T72" fmla="*/ 22 w 3644"/>
                <a:gd name="T73" fmla="*/ 989 h 1779"/>
                <a:gd name="T74" fmla="*/ 10 w 3644"/>
                <a:gd name="T75" fmla="*/ 958 h 1779"/>
                <a:gd name="T76" fmla="*/ 2 w 3644"/>
                <a:gd name="T77" fmla="*/ 925 h 1779"/>
                <a:gd name="T78" fmla="*/ 0 w 3644"/>
                <a:gd name="T79" fmla="*/ 890 h 1779"/>
                <a:gd name="T80" fmla="*/ 2 w 3644"/>
                <a:gd name="T81" fmla="*/ 855 h 1779"/>
                <a:gd name="T82" fmla="*/ 10 w 3644"/>
                <a:gd name="T83" fmla="*/ 822 h 1779"/>
                <a:gd name="T84" fmla="*/ 22 w 3644"/>
                <a:gd name="T85" fmla="*/ 791 h 1779"/>
                <a:gd name="T86" fmla="*/ 37 w 3644"/>
                <a:gd name="T87" fmla="*/ 762 h 1779"/>
                <a:gd name="T88" fmla="*/ 58 w 3644"/>
                <a:gd name="T89" fmla="*/ 735 h 1779"/>
                <a:gd name="T90" fmla="*/ 82 w 3644"/>
                <a:gd name="T91" fmla="*/ 712 h 1779"/>
                <a:gd name="T92" fmla="*/ 109 w 3644"/>
                <a:gd name="T93" fmla="*/ 692 h 1779"/>
                <a:gd name="T94" fmla="*/ 140 w 3644"/>
                <a:gd name="T95" fmla="*/ 676 h 1779"/>
                <a:gd name="T96" fmla="*/ 1616 w 3644"/>
                <a:gd name="T97" fmla="*/ 42 h 1779"/>
                <a:gd name="T98" fmla="*/ 1666 w 3644"/>
                <a:gd name="T99" fmla="*/ 25 h 1779"/>
                <a:gd name="T100" fmla="*/ 1717 w 3644"/>
                <a:gd name="T101" fmla="*/ 11 h 1779"/>
                <a:gd name="T102" fmla="*/ 1769 w 3644"/>
                <a:gd name="T103" fmla="*/ 4 h 1779"/>
                <a:gd name="T104" fmla="*/ 1822 w 3644"/>
                <a:gd name="T105" fmla="*/ 0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44" h="1779">
                  <a:moveTo>
                    <a:pt x="1822" y="0"/>
                  </a:moveTo>
                  <a:lnTo>
                    <a:pt x="1874" y="4"/>
                  </a:lnTo>
                  <a:lnTo>
                    <a:pt x="1926" y="11"/>
                  </a:lnTo>
                  <a:lnTo>
                    <a:pt x="1978" y="25"/>
                  </a:lnTo>
                  <a:lnTo>
                    <a:pt x="2027" y="42"/>
                  </a:lnTo>
                  <a:lnTo>
                    <a:pt x="3502" y="677"/>
                  </a:lnTo>
                  <a:lnTo>
                    <a:pt x="3533" y="692"/>
                  </a:lnTo>
                  <a:lnTo>
                    <a:pt x="3561" y="712"/>
                  </a:lnTo>
                  <a:lnTo>
                    <a:pt x="3585" y="735"/>
                  </a:lnTo>
                  <a:lnTo>
                    <a:pt x="3606" y="762"/>
                  </a:lnTo>
                  <a:lnTo>
                    <a:pt x="3622" y="791"/>
                  </a:lnTo>
                  <a:lnTo>
                    <a:pt x="3634" y="822"/>
                  </a:lnTo>
                  <a:lnTo>
                    <a:pt x="3642" y="855"/>
                  </a:lnTo>
                  <a:lnTo>
                    <a:pt x="3644" y="890"/>
                  </a:lnTo>
                  <a:lnTo>
                    <a:pt x="3642" y="925"/>
                  </a:lnTo>
                  <a:lnTo>
                    <a:pt x="3634" y="958"/>
                  </a:lnTo>
                  <a:lnTo>
                    <a:pt x="3622" y="989"/>
                  </a:lnTo>
                  <a:lnTo>
                    <a:pt x="3606" y="1019"/>
                  </a:lnTo>
                  <a:lnTo>
                    <a:pt x="3585" y="1044"/>
                  </a:lnTo>
                  <a:lnTo>
                    <a:pt x="3561" y="1067"/>
                  </a:lnTo>
                  <a:lnTo>
                    <a:pt x="3533" y="1087"/>
                  </a:lnTo>
                  <a:lnTo>
                    <a:pt x="3502" y="1104"/>
                  </a:lnTo>
                  <a:lnTo>
                    <a:pt x="2027" y="1737"/>
                  </a:lnTo>
                  <a:lnTo>
                    <a:pt x="1978" y="1756"/>
                  </a:lnTo>
                  <a:lnTo>
                    <a:pt x="1927" y="1769"/>
                  </a:lnTo>
                  <a:lnTo>
                    <a:pt x="1874" y="1777"/>
                  </a:lnTo>
                  <a:lnTo>
                    <a:pt x="1822" y="1779"/>
                  </a:lnTo>
                  <a:lnTo>
                    <a:pt x="1769" y="1777"/>
                  </a:lnTo>
                  <a:lnTo>
                    <a:pt x="1717" y="1769"/>
                  </a:lnTo>
                  <a:lnTo>
                    <a:pt x="1666" y="1756"/>
                  </a:lnTo>
                  <a:lnTo>
                    <a:pt x="1616" y="1737"/>
                  </a:lnTo>
                  <a:lnTo>
                    <a:pt x="140" y="1104"/>
                  </a:lnTo>
                  <a:lnTo>
                    <a:pt x="109" y="1087"/>
                  </a:lnTo>
                  <a:lnTo>
                    <a:pt x="82" y="1067"/>
                  </a:lnTo>
                  <a:lnTo>
                    <a:pt x="58" y="1044"/>
                  </a:lnTo>
                  <a:lnTo>
                    <a:pt x="37" y="1019"/>
                  </a:lnTo>
                  <a:lnTo>
                    <a:pt x="22" y="989"/>
                  </a:lnTo>
                  <a:lnTo>
                    <a:pt x="10" y="958"/>
                  </a:lnTo>
                  <a:lnTo>
                    <a:pt x="2" y="925"/>
                  </a:lnTo>
                  <a:lnTo>
                    <a:pt x="0" y="890"/>
                  </a:lnTo>
                  <a:lnTo>
                    <a:pt x="2" y="855"/>
                  </a:lnTo>
                  <a:lnTo>
                    <a:pt x="10" y="822"/>
                  </a:lnTo>
                  <a:lnTo>
                    <a:pt x="22" y="791"/>
                  </a:lnTo>
                  <a:lnTo>
                    <a:pt x="37" y="762"/>
                  </a:lnTo>
                  <a:lnTo>
                    <a:pt x="58" y="735"/>
                  </a:lnTo>
                  <a:lnTo>
                    <a:pt x="82" y="712"/>
                  </a:lnTo>
                  <a:lnTo>
                    <a:pt x="109" y="692"/>
                  </a:lnTo>
                  <a:lnTo>
                    <a:pt x="140" y="676"/>
                  </a:lnTo>
                  <a:lnTo>
                    <a:pt x="1616" y="42"/>
                  </a:lnTo>
                  <a:lnTo>
                    <a:pt x="1666" y="25"/>
                  </a:lnTo>
                  <a:lnTo>
                    <a:pt x="1717" y="11"/>
                  </a:lnTo>
                  <a:lnTo>
                    <a:pt x="1769" y="4"/>
                  </a:lnTo>
                  <a:lnTo>
                    <a:pt x="1822" y="0"/>
                  </a:lnTo>
                  <a:close/>
                </a:path>
              </a:pathLst>
            </a:custGeom>
            <a:solidFill>
              <a:srgbClr val="52799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13" name="Freeform 429">
              <a:extLst>
                <a:ext uri="{FF2B5EF4-FFF2-40B4-BE49-F238E27FC236}">
                  <a16:creationId xmlns:a16="http://schemas.microsoft.com/office/drawing/2014/main" id="{651BD740-8555-4C47-BCC7-022BDFE02CEB}"/>
                </a:ext>
              </a:extLst>
            </p:cNvPr>
            <p:cNvSpPr>
              <a:spLocks/>
            </p:cNvSpPr>
            <p:nvPr/>
          </p:nvSpPr>
          <p:spPr bwMode="auto">
            <a:xfrm>
              <a:off x="3331" y="2254"/>
              <a:ext cx="148" cy="140"/>
            </a:xfrm>
            <a:custGeom>
              <a:avLst/>
              <a:gdLst>
                <a:gd name="T0" fmla="*/ 1286 w 1334"/>
                <a:gd name="T1" fmla="*/ 0 h 1258"/>
                <a:gd name="T2" fmla="*/ 1302 w 1334"/>
                <a:gd name="T3" fmla="*/ 5 h 1258"/>
                <a:gd name="T4" fmla="*/ 1317 w 1334"/>
                <a:gd name="T5" fmla="*/ 15 h 1258"/>
                <a:gd name="T6" fmla="*/ 1328 w 1334"/>
                <a:gd name="T7" fmla="*/ 30 h 1258"/>
                <a:gd name="T8" fmla="*/ 1334 w 1334"/>
                <a:gd name="T9" fmla="*/ 47 h 1258"/>
                <a:gd name="T10" fmla="*/ 1334 w 1334"/>
                <a:gd name="T11" fmla="*/ 66 h 1258"/>
                <a:gd name="T12" fmla="*/ 1329 w 1334"/>
                <a:gd name="T13" fmla="*/ 83 h 1258"/>
                <a:gd name="T14" fmla="*/ 1319 w 1334"/>
                <a:gd name="T15" fmla="*/ 97 h 1258"/>
                <a:gd name="T16" fmla="*/ 1304 w 1334"/>
                <a:gd name="T17" fmla="*/ 108 h 1258"/>
                <a:gd name="T18" fmla="*/ 1287 w 1334"/>
                <a:gd name="T19" fmla="*/ 115 h 1258"/>
                <a:gd name="T20" fmla="*/ 116 w 1334"/>
                <a:gd name="T21" fmla="*/ 318 h 1258"/>
                <a:gd name="T22" fmla="*/ 116 w 1334"/>
                <a:gd name="T23" fmla="*/ 1200 h 1258"/>
                <a:gd name="T24" fmla="*/ 112 w 1334"/>
                <a:gd name="T25" fmla="*/ 1218 h 1258"/>
                <a:gd name="T26" fmla="*/ 105 w 1334"/>
                <a:gd name="T27" fmla="*/ 1234 h 1258"/>
                <a:gd name="T28" fmla="*/ 91 w 1334"/>
                <a:gd name="T29" fmla="*/ 1247 h 1258"/>
                <a:gd name="T30" fmla="*/ 76 w 1334"/>
                <a:gd name="T31" fmla="*/ 1255 h 1258"/>
                <a:gd name="T32" fmla="*/ 57 w 1334"/>
                <a:gd name="T33" fmla="*/ 1258 h 1258"/>
                <a:gd name="T34" fmla="*/ 39 w 1334"/>
                <a:gd name="T35" fmla="*/ 1255 h 1258"/>
                <a:gd name="T36" fmla="*/ 23 w 1334"/>
                <a:gd name="T37" fmla="*/ 1247 h 1258"/>
                <a:gd name="T38" fmla="*/ 11 w 1334"/>
                <a:gd name="T39" fmla="*/ 1234 h 1258"/>
                <a:gd name="T40" fmla="*/ 3 w 1334"/>
                <a:gd name="T41" fmla="*/ 1218 h 1258"/>
                <a:gd name="T42" fmla="*/ 0 w 1334"/>
                <a:gd name="T43" fmla="*/ 1200 h 1258"/>
                <a:gd name="T44" fmla="*/ 0 w 1334"/>
                <a:gd name="T45" fmla="*/ 318 h 1258"/>
                <a:gd name="T46" fmla="*/ 2 w 1334"/>
                <a:gd name="T47" fmla="*/ 295 h 1258"/>
                <a:gd name="T48" fmla="*/ 8 w 1334"/>
                <a:gd name="T49" fmla="*/ 273 h 1258"/>
                <a:gd name="T50" fmla="*/ 19 w 1334"/>
                <a:gd name="T51" fmla="*/ 252 h 1258"/>
                <a:gd name="T52" fmla="*/ 35 w 1334"/>
                <a:gd name="T53" fmla="*/ 235 h 1258"/>
                <a:gd name="T54" fmla="*/ 53 w 1334"/>
                <a:gd name="T55" fmla="*/ 221 h 1258"/>
                <a:gd name="T56" fmla="*/ 72 w 1334"/>
                <a:gd name="T57" fmla="*/ 210 h 1258"/>
                <a:gd name="T58" fmla="*/ 96 w 1334"/>
                <a:gd name="T59" fmla="*/ 203 h 1258"/>
                <a:gd name="T60" fmla="*/ 1267 w 1334"/>
                <a:gd name="T61" fmla="*/ 0 h 1258"/>
                <a:gd name="T62" fmla="*/ 1286 w 1334"/>
                <a:gd name="T63" fmla="*/ 0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4" h="1258">
                  <a:moveTo>
                    <a:pt x="1286" y="0"/>
                  </a:moveTo>
                  <a:lnTo>
                    <a:pt x="1302" y="5"/>
                  </a:lnTo>
                  <a:lnTo>
                    <a:pt x="1317" y="15"/>
                  </a:lnTo>
                  <a:lnTo>
                    <a:pt x="1328" y="30"/>
                  </a:lnTo>
                  <a:lnTo>
                    <a:pt x="1334" y="47"/>
                  </a:lnTo>
                  <a:lnTo>
                    <a:pt x="1334" y="66"/>
                  </a:lnTo>
                  <a:lnTo>
                    <a:pt x="1329" y="83"/>
                  </a:lnTo>
                  <a:lnTo>
                    <a:pt x="1319" y="97"/>
                  </a:lnTo>
                  <a:lnTo>
                    <a:pt x="1304" y="108"/>
                  </a:lnTo>
                  <a:lnTo>
                    <a:pt x="1287" y="115"/>
                  </a:lnTo>
                  <a:lnTo>
                    <a:pt x="116" y="318"/>
                  </a:lnTo>
                  <a:lnTo>
                    <a:pt x="116" y="1200"/>
                  </a:lnTo>
                  <a:lnTo>
                    <a:pt x="112" y="1218"/>
                  </a:lnTo>
                  <a:lnTo>
                    <a:pt x="105" y="1234"/>
                  </a:lnTo>
                  <a:lnTo>
                    <a:pt x="91" y="1247"/>
                  </a:lnTo>
                  <a:lnTo>
                    <a:pt x="76" y="1255"/>
                  </a:lnTo>
                  <a:lnTo>
                    <a:pt x="57" y="1258"/>
                  </a:lnTo>
                  <a:lnTo>
                    <a:pt x="39" y="1255"/>
                  </a:lnTo>
                  <a:lnTo>
                    <a:pt x="23" y="1247"/>
                  </a:lnTo>
                  <a:lnTo>
                    <a:pt x="11" y="1234"/>
                  </a:lnTo>
                  <a:lnTo>
                    <a:pt x="3" y="1218"/>
                  </a:lnTo>
                  <a:lnTo>
                    <a:pt x="0" y="1200"/>
                  </a:lnTo>
                  <a:lnTo>
                    <a:pt x="0" y="318"/>
                  </a:lnTo>
                  <a:lnTo>
                    <a:pt x="2" y="295"/>
                  </a:lnTo>
                  <a:lnTo>
                    <a:pt x="8" y="273"/>
                  </a:lnTo>
                  <a:lnTo>
                    <a:pt x="19" y="252"/>
                  </a:lnTo>
                  <a:lnTo>
                    <a:pt x="35" y="235"/>
                  </a:lnTo>
                  <a:lnTo>
                    <a:pt x="53" y="221"/>
                  </a:lnTo>
                  <a:lnTo>
                    <a:pt x="72" y="210"/>
                  </a:lnTo>
                  <a:lnTo>
                    <a:pt x="96" y="203"/>
                  </a:lnTo>
                  <a:lnTo>
                    <a:pt x="1267" y="0"/>
                  </a:lnTo>
                  <a:lnTo>
                    <a:pt x="1286"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14" name="Freeform 430">
              <a:extLst>
                <a:ext uri="{FF2B5EF4-FFF2-40B4-BE49-F238E27FC236}">
                  <a16:creationId xmlns:a16="http://schemas.microsoft.com/office/drawing/2014/main" id="{D365CB49-79C0-4FEA-9418-48B164D346A4}"/>
                </a:ext>
              </a:extLst>
            </p:cNvPr>
            <p:cNvSpPr>
              <a:spLocks/>
            </p:cNvSpPr>
            <p:nvPr/>
          </p:nvSpPr>
          <p:spPr bwMode="auto">
            <a:xfrm>
              <a:off x="3324" y="2381"/>
              <a:ext cx="26" cy="26"/>
            </a:xfrm>
            <a:custGeom>
              <a:avLst/>
              <a:gdLst>
                <a:gd name="T0" fmla="*/ 116 w 233"/>
                <a:gd name="T1" fmla="*/ 0 h 232"/>
                <a:gd name="T2" fmla="*/ 144 w 233"/>
                <a:gd name="T3" fmla="*/ 3 h 232"/>
                <a:gd name="T4" fmla="*/ 168 w 233"/>
                <a:gd name="T5" fmla="*/ 12 h 232"/>
                <a:gd name="T6" fmla="*/ 189 w 233"/>
                <a:gd name="T7" fmla="*/ 25 h 232"/>
                <a:gd name="T8" fmla="*/ 207 w 233"/>
                <a:gd name="T9" fmla="*/ 43 h 232"/>
                <a:gd name="T10" fmla="*/ 221 w 233"/>
                <a:gd name="T11" fmla="*/ 65 h 232"/>
                <a:gd name="T12" fmla="*/ 230 w 233"/>
                <a:gd name="T13" fmla="*/ 90 h 232"/>
                <a:gd name="T14" fmla="*/ 233 w 233"/>
                <a:gd name="T15" fmla="*/ 116 h 232"/>
                <a:gd name="T16" fmla="*/ 230 w 233"/>
                <a:gd name="T17" fmla="*/ 143 h 232"/>
                <a:gd name="T18" fmla="*/ 221 w 233"/>
                <a:gd name="T19" fmla="*/ 167 h 232"/>
                <a:gd name="T20" fmla="*/ 207 w 233"/>
                <a:gd name="T21" fmla="*/ 189 h 232"/>
                <a:gd name="T22" fmla="*/ 189 w 233"/>
                <a:gd name="T23" fmla="*/ 207 h 232"/>
                <a:gd name="T24" fmla="*/ 168 w 233"/>
                <a:gd name="T25" fmla="*/ 220 h 232"/>
                <a:gd name="T26" fmla="*/ 144 w 233"/>
                <a:gd name="T27" fmla="*/ 229 h 232"/>
                <a:gd name="T28" fmla="*/ 116 w 233"/>
                <a:gd name="T29" fmla="*/ 232 h 232"/>
                <a:gd name="T30" fmla="*/ 90 w 233"/>
                <a:gd name="T31" fmla="*/ 229 h 232"/>
                <a:gd name="T32" fmla="*/ 65 w 233"/>
                <a:gd name="T33" fmla="*/ 220 h 232"/>
                <a:gd name="T34" fmla="*/ 44 w 233"/>
                <a:gd name="T35" fmla="*/ 207 h 232"/>
                <a:gd name="T36" fmla="*/ 25 w 233"/>
                <a:gd name="T37" fmla="*/ 189 h 232"/>
                <a:gd name="T38" fmla="*/ 12 w 233"/>
                <a:gd name="T39" fmla="*/ 167 h 232"/>
                <a:gd name="T40" fmla="*/ 3 w 233"/>
                <a:gd name="T41" fmla="*/ 143 h 232"/>
                <a:gd name="T42" fmla="*/ 0 w 233"/>
                <a:gd name="T43" fmla="*/ 116 h 232"/>
                <a:gd name="T44" fmla="*/ 3 w 233"/>
                <a:gd name="T45" fmla="*/ 90 h 232"/>
                <a:gd name="T46" fmla="*/ 12 w 233"/>
                <a:gd name="T47" fmla="*/ 65 h 232"/>
                <a:gd name="T48" fmla="*/ 25 w 233"/>
                <a:gd name="T49" fmla="*/ 43 h 232"/>
                <a:gd name="T50" fmla="*/ 44 w 233"/>
                <a:gd name="T51" fmla="*/ 25 h 232"/>
                <a:gd name="T52" fmla="*/ 65 w 233"/>
                <a:gd name="T53" fmla="*/ 12 h 232"/>
                <a:gd name="T54" fmla="*/ 90 w 233"/>
                <a:gd name="T55" fmla="*/ 3 h 232"/>
                <a:gd name="T56" fmla="*/ 116 w 233"/>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3" h="232">
                  <a:moveTo>
                    <a:pt x="116" y="0"/>
                  </a:moveTo>
                  <a:lnTo>
                    <a:pt x="144" y="3"/>
                  </a:lnTo>
                  <a:lnTo>
                    <a:pt x="168" y="12"/>
                  </a:lnTo>
                  <a:lnTo>
                    <a:pt x="189" y="25"/>
                  </a:lnTo>
                  <a:lnTo>
                    <a:pt x="207" y="43"/>
                  </a:lnTo>
                  <a:lnTo>
                    <a:pt x="221" y="65"/>
                  </a:lnTo>
                  <a:lnTo>
                    <a:pt x="230" y="90"/>
                  </a:lnTo>
                  <a:lnTo>
                    <a:pt x="233" y="116"/>
                  </a:lnTo>
                  <a:lnTo>
                    <a:pt x="230" y="143"/>
                  </a:lnTo>
                  <a:lnTo>
                    <a:pt x="221" y="167"/>
                  </a:lnTo>
                  <a:lnTo>
                    <a:pt x="207" y="189"/>
                  </a:lnTo>
                  <a:lnTo>
                    <a:pt x="189" y="207"/>
                  </a:lnTo>
                  <a:lnTo>
                    <a:pt x="168" y="220"/>
                  </a:lnTo>
                  <a:lnTo>
                    <a:pt x="144" y="229"/>
                  </a:lnTo>
                  <a:lnTo>
                    <a:pt x="116" y="232"/>
                  </a:lnTo>
                  <a:lnTo>
                    <a:pt x="90" y="229"/>
                  </a:lnTo>
                  <a:lnTo>
                    <a:pt x="65" y="220"/>
                  </a:lnTo>
                  <a:lnTo>
                    <a:pt x="44" y="207"/>
                  </a:lnTo>
                  <a:lnTo>
                    <a:pt x="25" y="189"/>
                  </a:lnTo>
                  <a:lnTo>
                    <a:pt x="12" y="167"/>
                  </a:lnTo>
                  <a:lnTo>
                    <a:pt x="3" y="143"/>
                  </a:lnTo>
                  <a:lnTo>
                    <a:pt x="0" y="116"/>
                  </a:lnTo>
                  <a:lnTo>
                    <a:pt x="3" y="90"/>
                  </a:lnTo>
                  <a:lnTo>
                    <a:pt x="12" y="65"/>
                  </a:lnTo>
                  <a:lnTo>
                    <a:pt x="25" y="43"/>
                  </a:lnTo>
                  <a:lnTo>
                    <a:pt x="44" y="25"/>
                  </a:lnTo>
                  <a:lnTo>
                    <a:pt x="65" y="12"/>
                  </a:lnTo>
                  <a:lnTo>
                    <a:pt x="90" y="3"/>
                  </a:lnTo>
                  <a:lnTo>
                    <a:pt x="1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15" name="Freeform 431">
              <a:extLst>
                <a:ext uri="{FF2B5EF4-FFF2-40B4-BE49-F238E27FC236}">
                  <a16:creationId xmlns:a16="http://schemas.microsoft.com/office/drawing/2014/main" id="{14F01594-EB6A-40AC-B641-4D98AB51EF32}"/>
                </a:ext>
              </a:extLst>
            </p:cNvPr>
            <p:cNvSpPr>
              <a:spLocks/>
            </p:cNvSpPr>
            <p:nvPr/>
          </p:nvSpPr>
          <p:spPr bwMode="auto">
            <a:xfrm>
              <a:off x="3473" y="2252"/>
              <a:ext cx="51" cy="26"/>
            </a:xfrm>
            <a:custGeom>
              <a:avLst/>
              <a:gdLst>
                <a:gd name="T0" fmla="*/ 0 w 464"/>
                <a:gd name="T1" fmla="*/ 0 h 232"/>
                <a:gd name="T2" fmla="*/ 464 w 464"/>
                <a:gd name="T3" fmla="*/ 0 h 232"/>
                <a:gd name="T4" fmla="*/ 464 w 464"/>
                <a:gd name="T5" fmla="*/ 116 h 232"/>
                <a:gd name="T6" fmla="*/ 461 w 464"/>
                <a:gd name="T7" fmla="*/ 137 h 232"/>
                <a:gd name="T8" fmla="*/ 450 w 464"/>
                <a:gd name="T9" fmla="*/ 157 h 232"/>
                <a:gd name="T10" fmla="*/ 432 w 464"/>
                <a:gd name="T11" fmla="*/ 175 h 232"/>
                <a:gd name="T12" fmla="*/ 410 w 464"/>
                <a:gd name="T13" fmla="*/ 191 h 232"/>
                <a:gd name="T14" fmla="*/ 381 w 464"/>
                <a:gd name="T15" fmla="*/ 206 h 232"/>
                <a:gd name="T16" fmla="*/ 349 w 464"/>
                <a:gd name="T17" fmla="*/ 217 h 232"/>
                <a:gd name="T18" fmla="*/ 312 w 464"/>
                <a:gd name="T19" fmla="*/ 225 h 232"/>
                <a:gd name="T20" fmla="*/ 274 w 464"/>
                <a:gd name="T21" fmla="*/ 231 h 232"/>
                <a:gd name="T22" fmla="*/ 232 w 464"/>
                <a:gd name="T23" fmla="*/ 232 h 232"/>
                <a:gd name="T24" fmla="*/ 190 w 464"/>
                <a:gd name="T25" fmla="*/ 231 h 232"/>
                <a:gd name="T26" fmla="*/ 151 w 464"/>
                <a:gd name="T27" fmla="*/ 225 h 232"/>
                <a:gd name="T28" fmla="*/ 115 w 464"/>
                <a:gd name="T29" fmla="*/ 217 h 232"/>
                <a:gd name="T30" fmla="*/ 82 w 464"/>
                <a:gd name="T31" fmla="*/ 206 h 232"/>
                <a:gd name="T32" fmla="*/ 54 w 464"/>
                <a:gd name="T33" fmla="*/ 191 h 232"/>
                <a:gd name="T34" fmla="*/ 31 w 464"/>
                <a:gd name="T35" fmla="*/ 175 h 232"/>
                <a:gd name="T36" fmla="*/ 14 w 464"/>
                <a:gd name="T37" fmla="*/ 157 h 232"/>
                <a:gd name="T38" fmla="*/ 3 w 464"/>
                <a:gd name="T39" fmla="*/ 137 h 232"/>
                <a:gd name="T40" fmla="*/ 0 w 464"/>
                <a:gd name="T41" fmla="*/ 116 h 232"/>
                <a:gd name="T42" fmla="*/ 0 w 464"/>
                <a:gd name="T43"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4" h="232">
                  <a:moveTo>
                    <a:pt x="0" y="0"/>
                  </a:moveTo>
                  <a:lnTo>
                    <a:pt x="464" y="0"/>
                  </a:lnTo>
                  <a:lnTo>
                    <a:pt x="464" y="116"/>
                  </a:lnTo>
                  <a:lnTo>
                    <a:pt x="461" y="137"/>
                  </a:lnTo>
                  <a:lnTo>
                    <a:pt x="450" y="157"/>
                  </a:lnTo>
                  <a:lnTo>
                    <a:pt x="432" y="175"/>
                  </a:lnTo>
                  <a:lnTo>
                    <a:pt x="410" y="191"/>
                  </a:lnTo>
                  <a:lnTo>
                    <a:pt x="381" y="206"/>
                  </a:lnTo>
                  <a:lnTo>
                    <a:pt x="349" y="217"/>
                  </a:lnTo>
                  <a:lnTo>
                    <a:pt x="312" y="225"/>
                  </a:lnTo>
                  <a:lnTo>
                    <a:pt x="274" y="231"/>
                  </a:lnTo>
                  <a:lnTo>
                    <a:pt x="232" y="232"/>
                  </a:lnTo>
                  <a:lnTo>
                    <a:pt x="190" y="231"/>
                  </a:lnTo>
                  <a:lnTo>
                    <a:pt x="151" y="225"/>
                  </a:lnTo>
                  <a:lnTo>
                    <a:pt x="115" y="217"/>
                  </a:lnTo>
                  <a:lnTo>
                    <a:pt x="82" y="206"/>
                  </a:lnTo>
                  <a:lnTo>
                    <a:pt x="54" y="191"/>
                  </a:lnTo>
                  <a:lnTo>
                    <a:pt x="31" y="175"/>
                  </a:lnTo>
                  <a:lnTo>
                    <a:pt x="14" y="157"/>
                  </a:lnTo>
                  <a:lnTo>
                    <a:pt x="3" y="137"/>
                  </a:lnTo>
                  <a:lnTo>
                    <a:pt x="0" y="116"/>
                  </a:lnTo>
                  <a:lnTo>
                    <a:pt x="0"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16" name="Freeform 432">
              <a:extLst>
                <a:ext uri="{FF2B5EF4-FFF2-40B4-BE49-F238E27FC236}">
                  <a16:creationId xmlns:a16="http://schemas.microsoft.com/office/drawing/2014/main" id="{B634F7D5-998B-4458-A401-85F3E8546F7B}"/>
                </a:ext>
              </a:extLst>
            </p:cNvPr>
            <p:cNvSpPr>
              <a:spLocks/>
            </p:cNvSpPr>
            <p:nvPr/>
          </p:nvSpPr>
          <p:spPr bwMode="auto">
            <a:xfrm>
              <a:off x="3473" y="2239"/>
              <a:ext cx="51" cy="26"/>
            </a:xfrm>
            <a:custGeom>
              <a:avLst/>
              <a:gdLst>
                <a:gd name="T0" fmla="*/ 232 w 464"/>
                <a:gd name="T1" fmla="*/ 0 h 233"/>
                <a:gd name="T2" fmla="*/ 274 w 464"/>
                <a:gd name="T3" fmla="*/ 3 h 233"/>
                <a:gd name="T4" fmla="*/ 312 w 464"/>
                <a:gd name="T5" fmla="*/ 8 h 233"/>
                <a:gd name="T6" fmla="*/ 349 w 464"/>
                <a:gd name="T7" fmla="*/ 16 h 233"/>
                <a:gd name="T8" fmla="*/ 381 w 464"/>
                <a:gd name="T9" fmla="*/ 28 h 233"/>
                <a:gd name="T10" fmla="*/ 410 w 464"/>
                <a:gd name="T11" fmla="*/ 41 h 233"/>
                <a:gd name="T12" fmla="*/ 432 w 464"/>
                <a:gd name="T13" fmla="*/ 58 h 233"/>
                <a:gd name="T14" fmla="*/ 450 w 464"/>
                <a:gd name="T15" fmla="*/ 76 h 233"/>
                <a:gd name="T16" fmla="*/ 461 w 464"/>
                <a:gd name="T17" fmla="*/ 96 h 233"/>
                <a:gd name="T18" fmla="*/ 464 w 464"/>
                <a:gd name="T19" fmla="*/ 117 h 233"/>
                <a:gd name="T20" fmla="*/ 461 w 464"/>
                <a:gd name="T21" fmla="*/ 138 h 233"/>
                <a:gd name="T22" fmla="*/ 450 w 464"/>
                <a:gd name="T23" fmla="*/ 158 h 233"/>
                <a:gd name="T24" fmla="*/ 432 w 464"/>
                <a:gd name="T25" fmla="*/ 175 h 233"/>
                <a:gd name="T26" fmla="*/ 410 w 464"/>
                <a:gd name="T27" fmla="*/ 192 h 233"/>
                <a:gd name="T28" fmla="*/ 381 w 464"/>
                <a:gd name="T29" fmla="*/ 205 h 233"/>
                <a:gd name="T30" fmla="*/ 349 w 464"/>
                <a:gd name="T31" fmla="*/ 217 h 233"/>
                <a:gd name="T32" fmla="*/ 312 w 464"/>
                <a:gd name="T33" fmla="*/ 226 h 233"/>
                <a:gd name="T34" fmla="*/ 274 w 464"/>
                <a:gd name="T35" fmla="*/ 232 h 233"/>
                <a:gd name="T36" fmla="*/ 232 w 464"/>
                <a:gd name="T37" fmla="*/ 233 h 233"/>
                <a:gd name="T38" fmla="*/ 190 w 464"/>
                <a:gd name="T39" fmla="*/ 232 h 233"/>
                <a:gd name="T40" fmla="*/ 151 w 464"/>
                <a:gd name="T41" fmla="*/ 226 h 233"/>
                <a:gd name="T42" fmla="*/ 115 w 464"/>
                <a:gd name="T43" fmla="*/ 217 h 233"/>
                <a:gd name="T44" fmla="*/ 82 w 464"/>
                <a:gd name="T45" fmla="*/ 205 h 233"/>
                <a:gd name="T46" fmla="*/ 54 w 464"/>
                <a:gd name="T47" fmla="*/ 192 h 233"/>
                <a:gd name="T48" fmla="*/ 31 w 464"/>
                <a:gd name="T49" fmla="*/ 175 h 233"/>
                <a:gd name="T50" fmla="*/ 14 w 464"/>
                <a:gd name="T51" fmla="*/ 158 h 233"/>
                <a:gd name="T52" fmla="*/ 3 w 464"/>
                <a:gd name="T53" fmla="*/ 138 h 233"/>
                <a:gd name="T54" fmla="*/ 0 w 464"/>
                <a:gd name="T55" fmla="*/ 117 h 233"/>
                <a:gd name="T56" fmla="*/ 3 w 464"/>
                <a:gd name="T57" fmla="*/ 96 h 233"/>
                <a:gd name="T58" fmla="*/ 14 w 464"/>
                <a:gd name="T59" fmla="*/ 76 h 233"/>
                <a:gd name="T60" fmla="*/ 31 w 464"/>
                <a:gd name="T61" fmla="*/ 58 h 233"/>
                <a:gd name="T62" fmla="*/ 54 w 464"/>
                <a:gd name="T63" fmla="*/ 41 h 233"/>
                <a:gd name="T64" fmla="*/ 82 w 464"/>
                <a:gd name="T65" fmla="*/ 28 h 233"/>
                <a:gd name="T66" fmla="*/ 115 w 464"/>
                <a:gd name="T67" fmla="*/ 16 h 233"/>
                <a:gd name="T68" fmla="*/ 151 w 464"/>
                <a:gd name="T69" fmla="*/ 8 h 233"/>
                <a:gd name="T70" fmla="*/ 190 w 464"/>
                <a:gd name="T71" fmla="*/ 3 h 233"/>
                <a:gd name="T72" fmla="*/ 232 w 464"/>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4" h="233">
                  <a:moveTo>
                    <a:pt x="232" y="0"/>
                  </a:moveTo>
                  <a:lnTo>
                    <a:pt x="274" y="3"/>
                  </a:lnTo>
                  <a:lnTo>
                    <a:pt x="312" y="8"/>
                  </a:lnTo>
                  <a:lnTo>
                    <a:pt x="349" y="16"/>
                  </a:lnTo>
                  <a:lnTo>
                    <a:pt x="381" y="28"/>
                  </a:lnTo>
                  <a:lnTo>
                    <a:pt x="410" y="41"/>
                  </a:lnTo>
                  <a:lnTo>
                    <a:pt x="432" y="58"/>
                  </a:lnTo>
                  <a:lnTo>
                    <a:pt x="450" y="76"/>
                  </a:lnTo>
                  <a:lnTo>
                    <a:pt x="461" y="96"/>
                  </a:lnTo>
                  <a:lnTo>
                    <a:pt x="464" y="117"/>
                  </a:lnTo>
                  <a:lnTo>
                    <a:pt x="461" y="138"/>
                  </a:lnTo>
                  <a:lnTo>
                    <a:pt x="450" y="158"/>
                  </a:lnTo>
                  <a:lnTo>
                    <a:pt x="432" y="175"/>
                  </a:lnTo>
                  <a:lnTo>
                    <a:pt x="410" y="192"/>
                  </a:lnTo>
                  <a:lnTo>
                    <a:pt x="381" y="205"/>
                  </a:lnTo>
                  <a:lnTo>
                    <a:pt x="349" y="217"/>
                  </a:lnTo>
                  <a:lnTo>
                    <a:pt x="312" y="226"/>
                  </a:lnTo>
                  <a:lnTo>
                    <a:pt x="274" y="232"/>
                  </a:lnTo>
                  <a:lnTo>
                    <a:pt x="232" y="233"/>
                  </a:lnTo>
                  <a:lnTo>
                    <a:pt x="190" y="232"/>
                  </a:lnTo>
                  <a:lnTo>
                    <a:pt x="151" y="226"/>
                  </a:lnTo>
                  <a:lnTo>
                    <a:pt x="115" y="217"/>
                  </a:lnTo>
                  <a:lnTo>
                    <a:pt x="82" y="205"/>
                  </a:lnTo>
                  <a:lnTo>
                    <a:pt x="54" y="192"/>
                  </a:lnTo>
                  <a:lnTo>
                    <a:pt x="31" y="175"/>
                  </a:lnTo>
                  <a:lnTo>
                    <a:pt x="14" y="158"/>
                  </a:lnTo>
                  <a:lnTo>
                    <a:pt x="3" y="138"/>
                  </a:lnTo>
                  <a:lnTo>
                    <a:pt x="0" y="117"/>
                  </a:lnTo>
                  <a:lnTo>
                    <a:pt x="3" y="96"/>
                  </a:lnTo>
                  <a:lnTo>
                    <a:pt x="14" y="76"/>
                  </a:lnTo>
                  <a:lnTo>
                    <a:pt x="31" y="58"/>
                  </a:lnTo>
                  <a:lnTo>
                    <a:pt x="54" y="41"/>
                  </a:lnTo>
                  <a:lnTo>
                    <a:pt x="82" y="28"/>
                  </a:lnTo>
                  <a:lnTo>
                    <a:pt x="115" y="16"/>
                  </a:lnTo>
                  <a:lnTo>
                    <a:pt x="151" y="8"/>
                  </a:lnTo>
                  <a:lnTo>
                    <a:pt x="190" y="3"/>
                  </a:lnTo>
                  <a:lnTo>
                    <a:pt x="232"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17" name="Freeform 433">
              <a:extLst>
                <a:ext uri="{FF2B5EF4-FFF2-40B4-BE49-F238E27FC236}">
                  <a16:creationId xmlns:a16="http://schemas.microsoft.com/office/drawing/2014/main" id="{F19BC708-2994-47D2-98EA-355525F076E0}"/>
                </a:ext>
              </a:extLst>
            </p:cNvPr>
            <p:cNvSpPr>
              <a:spLocks/>
            </p:cNvSpPr>
            <p:nvPr/>
          </p:nvSpPr>
          <p:spPr bwMode="auto">
            <a:xfrm>
              <a:off x="3319" y="2407"/>
              <a:ext cx="38" cy="71"/>
            </a:xfrm>
            <a:custGeom>
              <a:avLst/>
              <a:gdLst>
                <a:gd name="T0" fmla="*/ 168 w 336"/>
                <a:gd name="T1" fmla="*/ 0 h 640"/>
                <a:gd name="T2" fmla="*/ 168 w 336"/>
                <a:gd name="T3" fmla="*/ 0 h 640"/>
                <a:gd name="T4" fmla="*/ 195 w 336"/>
                <a:gd name="T5" fmla="*/ 4 h 640"/>
                <a:gd name="T6" fmla="*/ 221 w 336"/>
                <a:gd name="T7" fmla="*/ 11 h 640"/>
                <a:gd name="T8" fmla="*/ 243 w 336"/>
                <a:gd name="T9" fmla="*/ 26 h 640"/>
                <a:gd name="T10" fmla="*/ 263 w 336"/>
                <a:gd name="T11" fmla="*/ 44 h 640"/>
                <a:gd name="T12" fmla="*/ 278 w 336"/>
                <a:gd name="T13" fmla="*/ 65 h 640"/>
                <a:gd name="T14" fmla="*/ 289 w 336"/>
                <a:gd name="T15" fmla="*/ 89 h 640"/>
                <a:gd name="T16" fmla="*/ 295 w 336"/>
                <a:gd name="T17" fmla="*/ 117 h 640"/>
                <a:gd name="T18" fmla="*/ 336 w 336"/>
                <a:gd name="T19" fmla="*/ 577 h 640"/>
                <a:gd name="T20" fmla="*/ 335 w 336"/>
                <a:gd name="T21" fmla="*/ 596 h 640"/>
                <a:gd name="T22" fmla="*/ 327 w 336"/>
                <a:gd name="T23" fmla="*/ 614 h 640"/>
                <a:gd name="T24" fmla="*/ 315 w 336"/>
                <a:gd name="T25" fmla="*/ 628 h 640"/>
                <a:gd name="T26" fmla="*/ 298 w 336"/>
                <a:gd name="T27" fmla="*/ 637 h 640"/>
                <a:gd name="T28" fmla="*/ 278 w 336"/>
                <a:gd name="T29" fmla="*/ 640 h 640"/>
                <a:gd name="T30" fmla="*/ 57 w 336"/>
                <a:gd name="T31" fmla="*/ 640 h 640"/>
                <a:gd name="T32" fmla="*/ 37 w 336"/>
                <a:gd name="T33" fmla="*/ 637 h 640"/>
                <a:gd name="T34" fmla="*/ 21 w 336"/>
                <a:gd name="T35" fmla="*/ 628 h 640"/>
                <a:gd name="T36" fmla="*/ 9 w 336"/>
                <a:gd name="T37" fmla="*/ 614 h 640"/>
                <a:gd name="T38" fmla="*/ 1 w 336"/>
                <a:gd name="T39" fmla="*/ 596 h 640"/>
                <a:gd name="T40" fmla="*/ 0 w 336"/>
                <a:gd name="T41" fmla="*/ 577 h 640"/>
                <a:gd name="T42" fmla="*/ 41 w 336"/>
                <a:gd name="T43" fmla="*/ 117 h 640"/>
                <a:gd name="T44" fmla="*/ 46 w 336"/>
                <a:gd name="T45" fmla="*/ 89 h 640"/>
                <a:gd name="T46" fmla="*/ 57 w 336"/>
                <a:gd name="T47" fmla="*/ 65 h 640"/>
                <a:gd name="T48" fmla="*/ 73 w 336"/>
                <a:gd name="T49" fmla="*/ 44 h 640"/>
                <a:gd name="T50" fmla="*/ 93 w 336"/>
                <a:gd name="T51" fmla="*/ 26 h 640"/>
                <a:gd name="T52" fmla="*/ 115 w 336"/>
                <a:gd name="T53" fmla="*/ 11 h 640"/>
                <a:gd name="T54" fmla="*/ 140 w 336"/>
                <a:gd name="T55" fmla="*/ 4 h 640"/>
                <a:gd name="T56" fmla="*/ 168 w 336"/>
                <a:gd name="T57"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6" h="640">
                  <a:moveTo>
                    <a:pt x="168" y="0"/>
                  </a:moveTo>
                  <a:lnTo>
                    <a:pt x="168" y="0"/>
                  </a:lnTo>
                  <a:lnTo>
                    <a:pt x="195" y="4"/>
                  </a:lnTo>
                  <a:lnTo>
                    <a:pt x="221" y="11"/>
                  </a:lnTo>
                  <a:lnTo>
                    <a:pt x="243" y="26"/>
                  </a:lnTo>
                  <a:lnTo>
                    <a:pt x="263" y="44"/>
                  </a:lnTo>
                  <a:lnTo>
                    <a:pt x="278" y="65"/>
                  </a:lnTo>
                  <a:lnTo>
                    <a:pt x="289" y="89"/>
                  </a:lnTo>
                  <a:lnTo>
                    <a:pt x="295" y="117"/>
                  </a:lnTo>
                  <a:lnTo>
                    <a:pt x="336" y="577"/>
                  </a:lnTo>
                  <a:lnTo>
                    <a:pt x="335" y="596"/>
                  </a:lnTo>
                  <a:lnTo>
                    <a:pt x="327" y="614"/>
                  </a:lnTo>
                  <a:lnTo>
                    <a:pt x="315" y="628"/>
                  </a:lnTo>
                  <a:lnTo>
                    <a:pt x="298" y="637"/>
                  </a:lnTo>
                  <a:lnTo>
                    <a:pt x="278" y="640"/>
                  </a:lnTo>
                  <a:lnTo>
                    <a:pt x="57" y="640"/>
                  </a:lnTo>
                  <a:lnTo>
                    <a:pt x="37" y="637"/>
                  </a:lnTo>
                  <a:lnTo>
                    <a:pt x="21" y="628"/>
                  </a:lnTo>
                  <a:lnTo>
                    <a:pt x="9" y="614"/>
                  </a:lnTo>
                  <a:lnTo>
                    <a:pt x="1" y="596"/>
                  </a:lnTo>
                  <a:lnTo>
                    <a:pt x="0" y="577"/>
                  </a:lnTo>
                  <a:lnTo>
                    <a:pt x="41" y="117"/>
                  </a:lnTo>
                  <a:lnTo>
                    <a:pt x="46" y="89"/>
                  </a:lnTo>
                  <a:lnTo>
                    <a:pt x="57" y="65"/>
                  </a:lnTo>
                  <a:lnTo>
                    <a:pt x="73" y="44"/>
                  </a:lnTo>
                  <a:lnTo>
                    <a:pt x="93" y="26"/>
                  </a:lnTo>
                  <a:lnTo>
                    <a:pt x="115" y="11"/>
                  </a:lnTo>
                  <a:lnTo>
                    <a:pt x="140" y="4"/>
                  </a:lnTo>
                  <a:lnTo>
                    <a:pt x="168"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618" name="Group 436">
            <a:extLst>
              <a:ext uri="{FF2B5EF4-FFF2-40B4-BE49-F238E27FC236}">
                <a16:creationId xmlns:a16="http://schemas.microsoft.com/office/drawing/2014/main" id="{8AD83E94-AFC4-4330-B03A-A6510CCB1B24}"/>
              </a:ext>
            </a:extLst>
          </p:cNvPr>
          <p:cNvGrpSpPr>
            <a:grpSpLocks noChangeAspect="1"/>
          </p:cNvGrpSpPr>
          <p:nvPr/>
        </p:nvGrpSpPr>
        <p:grpSpPr bwMode="auto">
          <a:xfrm>
            <a:off x="6450739" y="3601705"/>
            <a:ext cx="485185" cy="420729"/>
            <a:chOff x="4077" y="2119"/>
            <a:chExt cx="414" cy="359"/>
          </a:xfrm>
        </p:grpSpPr>
        <p:sp>
          <p:nvSpPr>
            <p:cNvPr id="619" name="Freeform 438">
              <a:extLst>
                <a:ext uri="{FF2B5EF4-FFF2-40B4-BE49-F238E27FC236}">
                  <a16:creationId xmlns:a16="http://schemas.microsoft.com/office/drawing/2014/main" id="{6CD52650-4BA7-41E8-AA86-72F32123EF12}"/>
                </a:ext>
              </a:extLst>
            </p:cNvPr>
            <p:cNvSpPr>
              <a:spLocks/>
            </p:cNvSpPr>
            <p:nvPr/>
          </p:nvSpPr>
          <p:spPr bwMode="auto">
            <a:xfrm>
              <a:off x="4138" y="2359"/>
              <a:ext cx="136" cy="119"/>
            </a:xfrm>
            <a:custGeom>
              <a:avLst/>
              <a:gdLst>
                <a:gd name="T0" fmla="*/ 98 w 1086"/>
                <a:gd name="T1" fmla="*/ 3 h 950"/>
                <a:gd name="T2" fmla="*/ 132 w 1086"/>
                <a:gd name="T3" fmla="*/ 23 h 950"/>
                <a:gd name="T4" fmla="*/ 152 w 1086"/>
                <a:gd name="T5" fmla="*/ 57 h 950"/>
                <a:gd name="T6" fmla="*/ 155 w 1086"/>
                <a:gd name="T7" fmla="*/ 362 h 950"/>
                <a:gd name="T8" fmla="*/ 163 w 1086"/>
                <a:gd name="T9" fmla="*/ 408 h 950"/>
                <a:gd name="T10" fmla="*/ 187 w 1086"/>
                <a:gd name="T11" fmla="*/ 448 h 950"/>
                <a:gd name="T12" fmla="*/ 225 w 1086"/>
                <a:gd name="T13" fmla="*/ 476 h 950"/>
                <a:gd name="T14" fmla="*/ 834 w 1086"/>
                <a:gd name="T15" fmla="*/ 793 h 950"/>
                <a:gd name="T16" fmla="*/ 864 w 1086"/>
                <a:gd name="T17" fmla="*/ 794 h 950"/>
                <a:gd name="T18" fmla="*/ 886 w 1086"/>
                <a:gd name="T19" fmla="*/ 787 h 950"/>
                <a:gd name="T20" fmla="*/ 900 w 1086"/>
                <a:gd name="T21" fmla="*/ 779 h 950"/>
                <a:gd name="T22" fmla="*/ 916 w 1086"/>
                <a:gd name="T23" fmla="*/ 763 h 950"/>
                <a:gd name="T24" fmla="*/ 929 w 1086"/>
                <a:gd name="T25" fmla="*/ 735 h 950"/>
                <a:gd name="T26" fmla="*/ 931 w 1086"/>
                <a:gd name="T27" fmla="*/ 542 h 950"/>
                <a:gd name="T28" fmla="*/ 941 w 1086"/>
                <a:gd name="T29" fmla="*/ 503 h 950"/>
                <a:gd name="T30" fmla="*/ 969 w 1086"/>
                <a:gd name="T31" fmla="*/ 476 h 950"/>
                <a:gd name="T32" fmla="*/ 1008 w 1086"/>
                <a:gd name="T33" fmla="*/ 465 h 950"/>
                <a:gd name="T34" fmla="*/ 1048 w 1086"/>
                <a:gd name="T35" fmla="*/ 476 h 950"/>
                <a:gd name="T36" fmla="*/ 1076 w 1086"/>
                <a:gd name="T37" fmla="*/ 503 h 950"/>
                <a:gd name="T38" fmla="*/ 1086 w 1086"/>
                <a:gd name="T39" fmla="*/ 542 h 950"/>
                <a:gd name="T40" fmla="*/ 1084 w 1086"/>
                <a:gd name="T41" fmla="*/ 751 h 950"/>
                <a:gd name="T42" fmla="*/ 1064 w 1086"/>
                <a:gd name="T43" fmla="*/ 817 h 950"/>
                <a:gd name="T44" fmla="*/ 1026 w 1086"/>
                <a:gd name="T45" fmla="*/ 872 h 950"/>
                <a:gd name="T46" fmla="*/ 973 w 1086"/>
                <a:gd name="T47" fmla="*/ 916 h 950"/>
                <a:gd name="T48" fmla="*/ 915 w 1086"/>
                <a:gd name="T49" fmla="*/ 941 h 950"/>
                <a:gd name="T50" fmla="*/ 853 w 1086"/>
                <a:gd name="T51" fmla="*/ 950 h 950"/>
                <a:gd name="T52" fmla="*/ 781 w 1086"/>
                <a:gd name="T53" fmla="*/ 938 h 950"/>
                <a:gd name="T54" fmla="*/ 152 w 1086"/>
                <a:gd name="T55" fmla="*/ 613 h 950"/>
                <a:gd name="T56" fmla="*/ 89 w 1086"/>
                <a:gd name="T57" fmla="*/ 568 h 950"/>
                <a:gd name="T58" fmla="*/ 41 w 1086"/>
                <a:gd name="T59" fmla="*/ 509 h 950"/>
                <a:gd name="T60" fmla="*/ 11 w 1086"/>
                <a:gd name="T61" fmla="*/ 439 h 950"/>
                <a:gd name="T62" fmla="*/ 0 w 1086"/>
                <a:gd name="T63" fmla="*/ 362 h 950"/>
                <a:gd name="T64" fmla="*/ 3 w 1086"/>
                <a:gd name="T65" fmla="*/ 57 h 950"/>
                <a:gd name="T66" fmla="*/ 23 w 1086"/>
                <a:gd name="T67" fmla="*/ 23 h 950"/>
                <a:gd name="T68" fmla="*/ 57 w 1086"/>
                <a:gd name="T69" fmla="*/ 3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6" h="950">
                  <a:moveTo>
                    <a:pt x="78" y="0"/>
                  </a:moveTo>
                  <a:lnTo>
                    <a:pt x="98" y="3"/>
                  </a:lnTo>
                  <a:lnTo>
                    <a:pt x="117" y="11"/>
                  </a:lnTo>
                  <a:lnTo>
                    <a:pt x="132" y="23"/>
                  </a:lnTo>
                  <a:lnTo>
                    <a:pt x="144" y="39"/>
                  </a:lnTo>
                  <a:lnTo>
                    <a:pt x="152" y="57"/>
                  </a:lnTo>
                  <a:lnTo>
                    <a:pt x="155" y="78"/>
                  </a:lnTo>
                  <a:lnTo>
                    <a:pt x="155" y="362"/>
                  </a:lnTo>
                  <a:lnTo>
                    <a:pt x="157" y="386"/>
                  </a:lnTo>
                  <a:lnTo>
                    <a:pt x="163" y="408"/>
                  </a:lnTo>
                  <a:lnTo>
                    <a:pt x="173" y="429"/>
                  </a:lnTo>
                  <a:lnTo>
                    <a:pt x="187" y="448"/>
                  </a:lnTo>
                  <a:lnTo>
                    <a:pt x="205" y="464"/>
                  </a:lnTo>
                  <a:lnTo>
                    <a:pt x="225" y="476"/>
                  </a:lnTo>
                  <a:lnTo>
                    <a:pt x="818" y="786"/>
                  </a:lnTo>
                  <a:lnTo>
                    <a:pt x="834" y="793"/>
                  </a:lnTo>
                  <a:lnTo>
                    <a:pt x="850" y="795"/>
                  </a:lnTo>
                  <a:lnTo>
                    <a:pt x="864" y="794"/>
                  </a:lnTo>
                  <a:lnTo>
                    <a:pt x="876" y="791"/>
                  </a:lnTo>
                  <a:lnTo>
                    <a:pt x="886" y="787"/>
                  </a:lnTo>
                  <a:lnTo>
                    <a:pt x="893" y="784"/>
                  </a:lnTo>
                  <a:lnTo>
                    <a:pt x="900" y="779"/>
                  </a:lnTo>
                  <a:lnTo>
                    <a:pt x="908" y="772"/>
                  </a:lnTo>
                  <a:lnTo>
                    <a:pt x="916" y="763"/>
                  </a:lnTo>
                  <a:lnTo>
                    <a:pt x="923" y="750"/>
                  </a:lnTo>
                  <a:lnTo>
                    <a:pt x="929" y="735"/>
                  </a:lnTo>
                  <a:lnTo>
                    <a:pt x="931" y="717"/>
                  </a:lnTo>
                  <a:lnTo>
                    <a:pt x="931" y="542"/>
                  </a:lnTo>
                  <a:lnTo>
                    <a:pt x="933" y="522"/>
                  </a:lnTo>
                  <a:lnTo>
                    <a:pt x="941" y="503"/>
                  </a:lnTo>
                  <a:lnTo>
                    <a:pt x="953" y="488"/>
                  </a:lnTo>
                  <a:lnTo>
                    <a:pt x="969" y="476"/>
                  </a:lnTo>
                  <a:lnTo>
                    <a:pt x="987" y="468"/>
                  </a:lnTo>
                  <a:lnTo>
                    <a:pt x="1008" y="465"/>
                  </a:lnTo>
                  <a:lnTo>
                    <a:pt x="1029" y="468"/>
                  </a:lnTo>
                  <a:lnTo>
                    <a:pt x="1048" y="476"/>
                  </a:lnTo>
                  <a:lnTo>
                    <a:pt x="1063" y="488"/>
                  </a:lnTo>
                  <a:lnTo>
                    <a:pt x="1076" y="503"/>
                  </a:lnTo>
                  <a:lnTo>
                    <a:pt x="1083" y="522"/>
                  </a:lnTo>
                  <a:lnTo>
                    <a:pt x="1086" y="542"/>
                  </a:lnTo>
                  <a:lnTo>
                    <a:pt x="1086" y="717"/>
                  </a:lnTo>
                  <a:lnTo>
                    <a:pt x="1084" y="751"/>
                  </a:lnTo>
                  <a:lnTo>
                    <a:pt x="1076" y="785"/>
                  </a:lnTo>
                  <a:lnTo>
                    <a:pt x="1064" y="817"/>
                  </a:lnTo>
                  <a:lnTo>
                    <a:pt x="1048" y="846"/>
                  </a:lnTo>
                  <a:lnTo>
                    <a:pt x="1026" y="872"/>
                  </a:lnTo>
                  <a:lnTo>
                    <a:pt x="1002" y="896"/>
                  </a:lnTo>
                  <a:lnTo>
                    <a:pt x="973" y="916"/>
                  </a:lnTo>
                  <a:lnTo>
                    <a:pt x="945" y="931"/>
                  </a:lnTo>
                  <a:lnTo>
                    <a:pt x="915" y="941"/>
                  </a:lnTo>
                  <a:lnTo>
                    <a:pt x="884" y="948"/>
                  </a:lnTo>
                  <a:lnTo>
                    <a:pt x="853" y="950"/>
                  </a:lnTo>
                  <a:lnTo>
                    <a:pt x="817" y="947"/>
                  </a:lnTo>
                  <a:lnTo>
                    <a:pt x="781" y="938"/>
                  </a:lnTo>
                  <a:lnTo>
                    <a:pt x="745" y="923"/>
                  </a:lnTo>
                  <a:lnTo>
                    <a:pt x="152" y="613"/>
                  </a:lnTo>
                  <a:lnTo>
                    <a:pt x="119" y="593"/>
                  </a:lnTo>
                  <a:lnTo>
                    <a:pt x="89" y="568"/>
                  </a:lnTo>
                  <a:lnTo>
                    <a:pt x="63" y="540"/>
                  </a:lnTo>
                  <a:lnTo>
                    <a:pt x="41" y="509"/>
                  </a:lnTo>
                  <a:lnTo>
                    <a:pt x="24" y="475"/>
                  </a:lnTo>
                  <a:lnTo>
                    <a:pt x="11" y="439"/>
                  </a:lnTo>
                  <a:lnTo>
                    <a:pt x="3" y="401"/>
                  </a:lnTo>
                  <a:lnTo>
                    <a:pt x="0" y="362"/>
                  </a:lnTo>
                  <a:lnTo>
                    <a:pt x="0" y="78"/>
                  </a:lnTo>
                  <a:lnTo>
                    <a:pt x="3" y="57"/>
                  </a:lnTo>
                  <a:lnTo>
                    <a:pt x="11" y="39"/>
                  </a:lnTo>
                  <a:lnTo>
                    <a:pt x="23" y="23"/>
                  </a:lnTo>
                  <a:lnTo>
                    <a:pt x="39" y="11"/>
                  </a:lnTo>
                  <a:lnTo>
                    <a:pt x="57" y="3"/>
                  </a:lnTo>
                  <a:lnTo>
                    <a:pt x="78"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20" name="Freeform 439">
              <a:extLst>
                <a:ext uri="{FF2B5EF4-FFF2-40B4-BE49-F238E27FC236}">
                  <a16:creationId xmlns:a16="http://schemas.microsoft.com/office/drawing/2014/main" id="{CAB524D9-A3F9-442D-A4B1-057B455C979A}"/>
                </a:ext>
              </a:extLst>
            </p:cNvPr>
            <p:cNvSpPr>
              <a:spLocks/>
            </p:cNvSpPr>
            <p:nvPr/>
          </p:nvSpPr>
          <p:spPr bwMode="auto">
            <a:xfrm>
              <a:off x="4077" y="2119"/>
              <a:ext cx="297" cy="358"/>
            </a:xfrm>
            <a:custGeom>
              <a:avLst/>
              <a:gdLst>
                <a:gd name="T0" fmla="*/ 2228 w 2379"/>
                <a:gd name="T1" fmla="*/ 0 h 2861"/>
                <a:gd name="T2" fmla="*/ 2254 w 2379"/>
                <a:gd name="T3" fmla="*/ 3 h 2861"/>
                <a:gd name="T4" fmla="*/ 2279 w 2379"/>
                <a:gd name="T5" fmla="*/ 11 h 2861"/>
                <a:gd name="T6" fmla="*/ 2303 w 2379"/>
                <a:gd name="T7" fmla="*/ 23 h 2861"/>
                <a:gd name="T8" fmla="*/ 2325 w 2379"/>
                <a:gd name="T9" fmla="*/ 38 h 2861"/>
                <a:gd name="T10" fmla="*/ 2343 w 2379"/>
                <a:gd name="T11" fmla="*/ 57 h 2861"/>
                <a:gd name="T12" fmla="*/ 2359 w 2379"/>
                <a:gd name="T13" fmla="*/ 79 h 2861"/>
                <a:gd name="T14" fmla="*/ 2370 w 2379"/>
                <a:gd name="T15" fmla="*/ 103 h 2861"/>
                <a:gd name="T16" fmla="*/ 2376 w 2379"/>
                <a:gd name="T17" fmla="*/ 128 h 2861"/>
                <a:gd name="T18" fmla="*/ 2379 w 2379"/>
                <a:gd name="T19" fmla="*/ 155 h 2861"/>
                <a:gd name="T20" fmla="*/ 2379 w 2379"/>
                <a:gd name="T21" fmla="*/ 2706 h 2861"/>
                <a:gd name="T22" fmla="*/ 2376 w 2379"/>
                <a:gd name="T23" fmla="*/ 2733 h 2861"/>
                <a:gd name="T24" fmla="*/ 2370 w 2379"/>
                <a:gd name="T25" fmla="*/ 2759 h 2861"/>
                <a:gd name="T26" fmla="*/ 2359 w 2379"/>
                <a:gd name="T27" fmla="*/ 2782 h 2861"/>
                <a:gd name="T28" fmla="*/ 2343 w 2379"/>
                <a:gd name="T29" fmla="*/ 2804 h 2861"/>
                <a:gd name="T30" fmla="*/ 2325 w 2379"/>
                <a:gd name="T31" fmla="*/ 2823 h 2861"/>
                <a:gd name="T32" fmla="*/ 2303 w 2379"/>
                <a:gd name="T33" fmla="*/ 2838 h 2861"/>
                <a:gd name="T34" fmla="*/ 2278 w 2379"/>
                <a:gd name="T35" fmla="*/ 2851 h 2861"/>
                <a:gd name="T36" fmla="*/ 2251 w 2379"/>
                <a:gd name="T37" fmla="*/ 2859 h 2861"/>
                <a:gd name="T38" fmla="*/ 2223 w 2379"/>
                <a:gd name="T39" fmla="*/ 2861 h 2861"/>
                <a:gd name="T40" fmla="*/ 2199 w 2379"/>
                <a:gd name="T41" fmla="*/ 2859 h 2861"/>
                <a:gd name="T42" fmla="*/ 2175 w 2379"/>
                <a:gd name="T43" fmla="*/ 2853 h 2861"/>
                <a:gd name="T44" fmla="*/ 2151 w 2379"/>
                <a:gd name="T45" fmla="*/ 2843 h 2861"/>
                <a:gd name="T46" fmla="*/ 55 w 2379"/>
                <a:gd name="T47" fmla="*/ 1749 h 2861"/>
                <a:gd name="T48" fmla="*/ 36 w 2379"/>
                <a:gd name="T49" fmla="*/ 1736 h 2861"/>
                <a:gd name="T50" fmla="*/ 21 w 2379"/>
                <a:gd name="T51" fmla="*/ 1720 h 2861"/>
                <a:gd name="T52" fmla="*/ 10 w 2379"/>
                <a:gd name="T53" fmla="*/ 1701 h 2861"/>
                <a:gd name="T54" fmla="*/ 2 w 2379"/>
                <a:gd name="T55" fmla="*/ 1680 h 2861"/>
                <a:gd name="T56" fmla="*/ 0 w 2379"/>
                <a:gd name="T57" fmla="*/ 1657 h 2861"/>
                <a:gd name="T58" fmla="*/ 0 w 2379"/>
                <a:gd name="T59" fmla="*/ 1204 h 2861"/>
                <a:gd name="T60" fmla="*/ 2 w 2379"/>
                <a:gd name="T61" fmla="*/ 1181 h 2861"/>
                <a:gd name="T62" fmla="*/ 10 w 2379"/>
                <a:gd name="T63" fmla="*/ 1160 h 2861"/>
                <a:gd name="T64" fmla="*/ 21 w 2379"/>
                <a:gd name="T65" fmla="*/ 1141 h 2861"/>
                <a:gd name="T66" fmla="*/ 36 w 2379"/>
                <a:gd name="T67" fmla="*/ 1125 h 2861"/>
                <a:gd name="T68" fmla="*/ 55 w 2379"/>
                <a:gd name="T69" fmla="*/ 1112 h 2861"/>
                <a:gd name="T70" fmla="*/ 2151 w 2379"/>
                <a:gd name="T71" fmla="*/ 18 h 2861"/>
                <a:gd name="T72" fmla="*/ 2176 w 2379"/>
                <a:gd name="T73" fmla="*/ 8 h 2861"/>
                <a:gd name="T74" fmla="*/ 2202 w 2379"/>
                <a:gd name="T75" fmla="*/ 2 h 2861"/>
                <a:gd name="T76" fmla="*/ 2228 w 2379"/>
                <a:gd name="T77" fmla="*/ 0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79" h="2861">
                  <a:moveTo>
                    <a:pt x="2228" y="0"/>
                  </a:moveTo>
                  <a:lnTo>
                    <a:pt x="2254" y="3"/>
                  </a:lnTo>
                  <a:lnTo>
                    <a:pt x="2279" y="11"/>
                  </a:lnTo>
                  <a:lnTo>
                    <a:pt x="2303" y="23"/>
                  </a:lnTo>
                  <a:lnTo>
                    <a:pt x="2325" y="38"/>
                  </a:lnTo>
                  <a:lnTo>
                    <a:pt x="2343" y="57"/>
                  </a:lnTo>
                  <a:lnTo>
                    <a:pt x="2359" y="79"/>
                  </a:lnTo>
                  <a:lnTo>
                    <a:pt x="2370" y="103"/>
                  </a:lnTo>
                  <a:lnTo>
                    <a:pt x="2376" y="128"/>
                  </a:lnTo>
                  <a:lnTo>
                    <a:pt x="2379" y="155"/>
                  </a:lnTo>
                  <a:lnTo>
                    <a:pt x="2379" y="2706"/>
                  </a:lnTo>
                  <a:lnTo>
                    <a:pt x="2376" y="2733"/>
                  </a:lnTo>
                  <a:lnTo>
                    <a:pt x="2370" y="2759"/>
                  </a:lnTo>
                  <a:lnTo>
                    <a:pt x="2359" y="2782"/>
                  </a:lnTo>
                  <a:lnTo>
                    <a:pt x="2343" y="2804"/>
                  </a:lnTo>
                  <a:lnTo>
                    <a:pt x="2325" y="2823"/>
                  </a:lnTo>
                  <a:lnTo>
                    <a:pt x="2303" y="2838"/>
                  </a:lnTo>
                  <a:lnTo>
                    <a:pt x="2278" y="2851"/>
                  </a:lnTo>
                  <a:lnTo>
                    <a:pt x="2251" y="2859"/>
                  </a:lnTo>
                  <a:lnTo>
                    <a:pt x="2223" y="2861"/>
                  </a:lnTo>
                  <a:lnTo>
                    <a:pt x="2199" y="2859"/>
                  </a:lnTo>
                  <a:lnTo>
                    <a:pt x="2175" y="2853"/>
                  </a:lnTo>
                  <a:lnTo>
                    <a:pt x="2151" y="2843"/>
                  </a:lnTo>
                  <a:lnTo>
                    <a:pt x="55" y="1749"/>
                  </a:lnTo>
                  <a:lnTo>
                    <a:pt x="36" y="1736"/>
                  </a:lnTo>
                  <a:lnTo>
                    <a:pt x="21" y="1720"/>
                  </a:lnTo>
                  <a:lnTo>
                    <a:pt x="10" y="1701"/>
                  </a:lnTo>
                  <a:lnTo>
                    <a:pt x="2" y="1680"/>
                  </a:lnTo>
                  <a:lnTo>
                    <a:pt x="0" y="1657"/>
                  </a:lnTo>
                  <a:lnTo>
                    <a:pt x="0" y="1204"/>
                  </a:lnTo>
                  <a:lnTo>
                    <a:pt x="2" y="1181"/>
                  </a:lnTo>
                  <a:lnTo>
                    <a:pt x="10" y="1160"/>
                  </a:lnTo>
                  <a:lnTo>
                    <a:pt x="21" y="1141"/>
                  </a:lnTo>
                  <a:lnTo>
                    <a:pt x="36" y="1125"/>
                  </a:lnTo>
                  <a:lnTo>
                    <a:pt x="55" y="1112"/>
                  </a:lnTo>
                  <a:lnTo>
                    <a:pt x="2151" y="18"/>
                  </a:lnTo>
                  <a:lnTo>
                    <a:pt x="2176" y="8"/>
                  </a:lnTo>
                  <a:lnTo>
                    <a:pt x="2202" y="2"/>
                  </a:lnTo>
                  <a:lnTo>
                    <a:pt x="2228"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21" name="Freeform 440">
              <a:extLst>
                <a:ext uri="{FF2B5EF4-FFF2-40B4-BE49-F238E27FC236}">
                  <a16:creationId xmlns:a16="http://schemas.microsoft.com/office/drawing/2014/main" id="{815292E7-5B81-4822-A146-F804DB937FD2}"/>
                </a:ext>
              </a:extLst>
            </p:cNvPr>
            <p:cNvSpPr>
              <a:spLocks/>
            </p:cNvSpPr>
            <p:nvPr/>
          </p:nvSpPr>
          <p:spPr bwMode="auto">
            <a:xfrm>
              <a:off x="4077" y="2300"/>
              <a:ext cx="297" cy="177"/>
            </a:xfrm>
            <a:custGeom>
              <a:avLst/>
              <a:gdLst>
                <a:gd name="T0" fmla="*/ 0 w 2379"/>
                <a:gd name="T1" fmla="*/ 0 h 1414"/>
                <a:gd name="T2" fmla="*/ 2379 w 2379"/>
                <a:gd name="T3" fmla="*/ 0 h 1414"/>
                <a:gd name="T4" fmla="*/ 2379 w 2379"/>
                <a:gd name="T5" fmla="*/ 1259 h 1414"/>
                <a:gd name="T6" fmla="*/ 2376 w 2379"/>
                <a:gd name="T7" fmla="*/ 1286 h 1414"/>
                <a:gd name="T8" fmla="*/ 2370 w 2379"/>
                <a:gd name="T9" fmla="*/ 1312 h 1414"/>
                <a:gd name="T10" fmla="*/ 2359 w 2379"/>
                <a:gd name="T11" fmla="*/ 1335 h 1414"/>
                <a:gd name="T12" fmla="*/ 2343 w 2379"/>
                <a:gd name="T13" fmla="*/ 1357 h 1414"/>
                <a:gd name="T14" fmla="*/ 2325 w 2379"/>
                <a:gd name="T15" fmla="*/ 1376 h 1414"/>
                <a:gd name="T16" fmla="*/ 2303 w 2379"/>
                <a:gd name="T17" fmla="*/ 1391 h 1414"/>
                <a:gd name="T18" fmla="*/ 2278 w 2379"/>
                <a:gd name="T19" fmla="*/ 1404 h 1414"/>
                <a:gd name="T20" fmla="*/ 2251 w 2379"/>
                <a:gd name="T21" fmla="*/ 1412 h 1414"/>
                <a:gd name="T22" fmla="*/ 2223 w 2379"/>
                <a:gd name="T23" fmla="*/ 1414 h 1414"/>
                <a:gd name="T24" fmla="*/ 2199 w 2379"/>
                <a:gd name="T25" fmla="*/ 1412 h 1414"/>
                <a:gd name="T26" fmla="*/ 2175 w 2379"/>
                <a:gd name="T27" fmla="*/ 1406 h 1414"/>
                <a:gd name="T28" fmla="*/ 2151 w 2379"/>
                <a:gd name="T29" fmla="*/ 1396 h 1414"/>
                <a:gd name="T30" fmla="*/ 55 w 2379"/>
                <a:gd name="T31" fmla="*/ 302 h 1414"/>
                <a:gd name="T32" fmla="*/ 36 w 2379"/>
                <a:gd name="T33" fmla="*/ 289 h 1414"/>
                <a:gd name="T34" fmla="*/ 21 w 2379"/>
                <a:gd name="T35" fmla="*/ 273 h 1414"/>
                <a:gd name="T36" fmla="*/ 10 w 2379"/>
                <a:gd name="T37" fmla="*/ 254 h 1414"/>
                <a:gd name="T38" fmla="*/ 2 w 2379"/>
                <a:gd name="T39" fmla="*/ 233 h 1414"/>
                <a:gd name="T40" fmla="*/ 0 w 2379"/>
                <a:gd name="T41" fmla="*/ 210 h 1414"/>
                <a:gd name="T42" fmla="*/ 0 w 2379"/>
                <a:gd name="T43" fmla="*/ 0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9" h="1414">
                  <a:moveTo>
                    <a:pt x="0" y="0"/>
                  </a:moveTo>
                  <a:lnTo>
                    <a:pt x="2379" y="0"/>
                  </a:lnTo>
                  <a:lnTo>
                    <a:pt x="2379" y="1259"/>
                  </a:lnTo>
                  <a:lnTo>
                    <a:pt x="2376" y="1286"/>
                  </a:lnTo>
                  <a:lnTo>
                    <a:pt x="2370" y="1312"/>
                  </a:lnTo>
                  <a:lnTo>
                    <a:pt x="2359" y="1335"/>
                  </a:lnTo>
                  <a:lnTo>
                    <a:pt x="2343" y="1357"/>
                  </a:lnTo>
                  <a:lnTo>
                    <a:pt x="2325" y="1376"/>
                  </a:lnTo>
                  <a:lnTo>
                    <a:pt x="2303" y="1391"/>
                  </a:lnTo>
                  <a:lnTo>
                    <a:pt x="2278" y="1404"/>
                  </a:lnTo>
                  <a:lnTo>
                    <a:pt x="2251" y="1412"/>
                  </a:lnTo>
                  <a:lnTo>
                    <a:pt x="2223" y="1414"/>
                  </a:lnTo>
                  <a:lnTo>
                    <a:pt x="2199" y="1412"/>
                  </a:lnTo>
                  <a:lnTo>
                    <a:pt x="2175" y="1406"/>
                  </a:lnTo>
                  <a:lnTo>
                    <a:pt x="2151" y="1396"/>
                  </a:lnTo>
                  <a:lnTo>
                    <a:pt x="55" y="302"/>
                  </a:lnTo>
                  <a:lnTo>
                    <a:pt x="36" y="289"/>
                  </a:lnTo>
                  <a:lnTo>
                    <a:pt x="21" y="273"/>
                  </a:lnTo>
                  <a:lnTo>
                    <a:pt x="10" y="254"/>
                  </a:lnTo>
                  <a:lnTo>
                    <a:pt x="2" y="233"/>
                  </a:lnTo>
                  <a:lnTo>
                    <a:pt x="0" y="210"/>
                  </a:lnTo>
                  <a:lnTo>
                    <a:pt x="0"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22" name="Freeform 441">
              <a:extLst>
                <a:ext uri="{FF2B5EF4-FFF2-40B4-BE49-F238E27FC236}">
                  <a16:creationId xmlns:a16="http://schemas.microsoft.com/office/drawing/2014/main" id="{1143429F-5FB7-49F2-8FAC-D043D5234E97}"/>
                </a:ext>
              </a:extLst>
            </p:cNvPr>
            <p:cNvSpPr>
              <a:spLocks/>
            </p:cNvSpPr>
            <p:nvPr/>
          </p:nvSpPr>
          <p:spPr bwMode="auto">
            <a:xfrm>
              <a:off x="4398" y="2255"/>
              <a:ext cx="28" cy="86"/>
            </a:xfrm>
            <a:custGeom>
              <a:avLst/>
              <a:gdLst>
                <a:gd name="T0" fmla="*/ 43 w 223"/>
                <a:gd name="T1" fmla="*/ 0 h 686"/>
                <a:gd name="T2" fmla="*/ 59 w 223"/>
                <a:gd name="T3" fmla="*/ 0 h 686"/>
                <a:gd name="T4" fmla="*/ 75 w 223"/>
                <a:gd name="T5" fmla="*/ 5 h 686"/>
                <a:gd name="T6" fmla="*/ 88 w 223"/>
                <a:gd name="T7" fmla="*/ 14 h 686"/>
                <a:gd name="T8" fmla="*/ 122 w 223"/>
                <a:gd name="T9" fmla="*/ 52 h 686"/>
                <a:gd name="T10" fmla="*/ 151 w 223"/>
                <a:gd name="T11" fmla="*/ 92 h 686"/>
                <a:gd name="T12" fmla="*/ 175 w 223"/>
                <a:gd name="T13" fmla="*/ 135 h 686"/>
                <a:gd name="T14" fmla="*/ 194 w 223"/>
                <a:gd name="T15" fmla="*/ 179 h 686"/>
                <a:gd name="T16" fmla="*/ 208 w 223"/>
                <a:gd name="T17" fmla="*/ 224 h 686"/>
                <a:gd name="T18" fmla="*/ 218 w 223"/>
                <a:gd name="T19" fmla="*/ 271 h 686"/>
                <a:gd name="T20" fmla="*/ 223 w 223"/>
                <a:gd name="T21" fmla="*/ 318 h 686"/>
                <a:gd name="T22" fmla="*/ 223 w 223"/>
                <a:gd name="T23" fmla="*/ 367 h 686"/>
                <a:gd name="T24" fmla="*/ 218 w 223"/>
                <a:gd name="T25" fmla="*/ 414 h 686"/>
                <a:gd name="T26" fmla="*/ 208 w 223"/>
                <a:gd name="T27" fmla="*/ 461 h 686"/>
                <a:gd name="T28" fmla="*/ 194 w 223"/>
                <a:gd name="T29" fmla="*/ 506 h 686"/>
                <a:gd name="T30" fmla="*/ 175 w 223"/>
                <a:gd name="T31" fmla="*/ 551 h 686"/>
                <a:gd name="T32" fmla="*/ 151 w 223"/>
                <a:gd name="T33" fmla="*/ 593 h 686"/>
                <a:gd name="T34" fmla="*/ 122 w 223"/>
                <a:gd name="T35" fmla="*/ 633 h 686"/>
                <a:gd name="T36" fmla="*/ 88 w 223"/>
                <a:gd name="T37" fmla="*/ 671 h 686"/>
                <a:gd name="T38" fmla="*/ 77 w 223"/>
                <a:gd name="T39" fmla="*/ 679 h 686"/>
                <a:gd name="T40" fmla="*/ 65 w 223"/>
                <a:gd name="T41" fmla="*/ 684 h 686"/>
                <a:gd name="T42" fmla="*/ 50 w 223"/>
                <a:gd name="T43" fmla="*/ 686 h 686"/>
                <a:gd name="T44" fmla="*/ 37 w 223"/>
                <a:gd name="T45" fmla="*/ 684 h 686"/>
                <a:gd name="T46" fmla="*/ 25 w 223"/>
                <a:gd name="T47" fmla="*/ 679 h 686"/>
                <a:gd name="T48" fmla="*/ 14 w 223"/>
                <a:gd name="T49" fmla="*/ 671 h 686"/>
                <a:gd name="T50" fmla="*/ 4 w 223"/>
                <a:gd name="T51" fmla="*/ 658 h 686"/>
                <a:gd name="T52" fmla="*/ 0 w 223"/>
                <a:gd name="T53" fmla="*/ 642 h 686"/>
                <a:gd name="T54" fmla="*/ 0 w 223"/>
                <a:gd name="T55" fmla="*/ 627 h 686"/>
                <a:gd name="T56" fmla="*/ 4 w 223"/>
                <a:gd name="T57" fmla="*/ 611 h 686"/>
                <a:gd name="T58" fmla="*/ 14 w 223"/>
                <a:gd name="T59" fmla="*/ 598 h 686"/>
                <a:gd name="T60" fmla="*/ 42 w 223"/>
                <a:gd name="T61" fmla="*/ 567 h 686"/>
                <a:gd name="T62" fmla="*/ 67 w 223"/>
                <a:gd name="T63" fmla="*/ 533 h 686"/>
                <a:gd name="T64" fmla="*/ 86 w 223"/>
                <a:gd name="T65" fmla="*/ 497 h 686"/>
                <a:gd name="T66" fmla="*/ 101 w 223"/>
                <a:gd name="T67" fmla="*/ 460 h 686"/>
                <a:gd name="T68" fmla="*/ 112 w 223"/>
                <a:gd name="T69" fmla="*/ 422 h 686"/>
                <a:gd name="T70" fmla="*/ 118 w 223"/>
                <a:gd name="T71" fmla="*/ 383 h 686"/>
                <a:gd name="T72" fmla="*/ 120 w 223"/>
                <a:gd name="T73" fmla="*/ 342 h 686"/>
                <a:gd name="T74" fmla="*/ 118 w 223"/>
                <a:gd name="T75" fmla="*/ 303 h 686"/>
                <a:gd name="T76" fmla="*/ 112 w 223"/>
                <a:gd name="T77" fmla="*/ 263 h 686"/>
                <a:gd name="T78" fmla="*/ 101 w 223"/>
                <a:gd name="T79" fmla="*/ 225 h 686"/>
                <a:gd name="T80" fmla="*/ 86 w 223"/>
                <a:gd name="T81" fmla="*/ 188 h 686"/>
                <a:gd name="T82" fmla="*/ 67 w 223"/>
                <a:gd name="T83" fmla="*/ 152 h 686"/>
                <a:gd name="T84" fmla="*/ 42 w 223"/>
                <a:gd name="T85" fmla="*/ 118 h 686"/>
                <a:gd name="T86" fmla="*/ 14 w 223"/>
                <a:gd name="T87" fmla="*/ 87 h 686"/>
                <a:gd name="T88" fmla="*/ 4 w 223"/>
                <a:gd name="T89" fmla="*/ 74 h 686"/>
                <a:gd name="T90" fmla="*/ 0 w 223"/>
                <a:gd name="T91" fmla="*/ 59 h 686"/>
                <a:gd name="T92" fmla="*/ 0 w 223"/>
                <a:gd name="T93" fmla="*/ 43 h 686"/>
                <a:gd name="T94" fmla="*/ 4 w 223"/>
                <a:gd name="T95" fmla="*/ 28 h 686"/>
                <a:gd name="T96" fmla="*/ 14 w 223"/>
                <a:gd name="T97" fmla="*/ 14 h 686"/>
                <a:gd name="T98" fmla="*/ 27 w 223"/>
                <a:gd name="T99" fmla="*/ 5 h 686"/>
                <a:gd name="T100" fmla="*/ 43 w 223"/>
                <a:gd name="T101" fmla="*/ 0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3" h="686">
                  <a:moveTo>
                    <a:pt x="43" y="0"/>
                  </a:moveTo>
                  <a:lnTo>
                    <a:pt x="59" y="0"/>
                  </a:lnTo>
                  <a:lnTo>
                    <a:pt x="75" y="5"/>
                  </a:lnTo>
                  <a:lnTo>
                    <a:pt x="88" y="14"/>
                  </a:lnTo>
                  <a:lnTo>
                    <a:pt x="122" y="52"/>
                  </a:lnTo>
                  <a:lnTo>
                    <a:pt x="151" y="92"/>
                  </a:lnTo>
                  <a:lnTo>
                    <a:pt x="175" y="135"/>
                  </a:lnTo>
                  <a:lnTo>
                    <a:pt x="194" y="179"/>
                  </a:lnTo>
                  <a:lnTo>
                    <a:pt x="208" y="224"/>
                  </a:lnTo>
                  <a:lnTo>
                    <a:pt x="218" y="271"/>
                  </a:lnTo>
                  <a:lnTo>
                    <a:pt x="223" y="318"/>
                  </a:lnTo>
                  <a:lnTo>
                    <a:pt x="223" y="367"/>
                  </a:lnTo>
                  <a:lnTo>
                    <a:pt x="218" y="414"/>
                  </a:lnTo>
                  <a:lnTo>
                    <a:pt x="208" y="461"/>
                  </a:lnTo>
                  <a:lnTo>
                    <a:pt x="194" y="506"/>
                  </a:lnTo>
                  <a:lnTo>
                    <a:pt x="175" y="551"/>
                  </a:lnTo>
                  <a:lnTo>
                    <a:pt x="151" y="593"/>
                  </a:lnTo>
                  <a:lnTo>
                    <a:pt x="122" y="633"/>
                  </a:lnTo>
                  <a:lnTo>
                    <a:pt x="88" y="671"/>
                  </a:lnTo>
                  <a:lnTo>
                    <a:pt x="77" y="679"/>
                  </a:lnTo>
                  <a:lnTo>
                    <a:pt x="65" y="684"/>
                  </a:lnTo>
                  <a:lnTo>
                    <a:pt x="50" y="686"/>
                  </a:lnTo>
                  <a:lnTo>
                    <a:pt x="37" y="684"/>
                  </a:lnTo>
                  <a:lnTo>
                    <a:pt x="25" y="679"/>
                  </a:lnTo>
                  <a:lnTo>
                    <a:pt x="14" y="671"/>
                  </a:lnTo>
                  <a:lnTo>
                    <a:pt x="4" y="658"/>
                  </a:lnTo>
                  <a:lnTo>
                    <a:pt x="0" y="642"/>
                  </a:lnTo>
                  <a:lnTo>
                    <a:pt x="0" y="627"/>
                  </a:lnTo>
                  <a:lnTo>
                    <a:pt x="4" y="611"/>
                  </a:lnTo>
                  <a:lnTo>
                    <a:pt x="14" y="598"/>
                  </a:lnTo>
                  <a:lnTo>
                    <a:pt x="42" y="567"/>
                  </a:lnTo>
                  <a:lnTo>
                    <a:pt x="67" y="533"/>
                  </a:lnTo>
                  <a:lnTo>
                    <a:pt x="86" y="497"/>
                  </a:lnTo>
                  <a:lnTo>
                    <a:pt x="101" y="460"/>
                  </a:lnTo>
                  <a:lnTo>
                    <a:pt x="112" y="422"/>
                  </a:lnTo>
                  <a:lnTo>
                    <a:pt x="118" y="383"/>
                  </a:lnTo>
                  <a:lnTo>
                    <a:pt x="120" y="342"/>
                  </a:lnTo>
                  <a:lnTo>
                    <a:pt x="118" y="303"/>
                  </a:lnTo>
                  <a:lnTo>
                    <a:pt x="112" y="263"/>
                  </a:lnTo>
                  <a:lnTo>
                    <a:pt x="101" y="225"/>
                  </a:lnTo>
                  <a:lnTo>
                    <a:pt x="86" y="188"/>
                  </a:lnTo>
                  <a:lnTo>
                    <a:pt x="67" y="152"/>
                  </a:lnTo>
                  <a:lnTo>
                    <a:pt x="42" y="118"/>
                  </a:lnTo>
                  <a:lnTo>
                    <a:pt x="14" y="87"/>
                  </a:lnTo>
                  <a:lnTo>
                    <a:pt x="4" y="74"/>
                  </a:lnTo>
                  <a:lnTo>
                    <a:pt x="0" y="59"/>
                  </a:lnTo>
                  <a:lnTo>
                    <a:pt x="0" y="43"/>
                  </a:lnTo>
                  <a:lnTo>
                    <a:pt x="4" y="28"/>
                  </a:lnTo>
                  <a:lnTo>
                    <a:pt x="14" y="14"/>
                  </a:lnTo>
                  <a:lnTo>
                    <a:pt x="27" y="5"/>
                  </a:lnTo>
                  <a:lnTo>
                    <a:pt x="43"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23" name="Freeform 442">
              <a:extLst>
                <a:ext uri="{FF2B5EF4-FFF2-40B4-BE49-F238E27FC236}">
                  <a16:creationId xmlns:a16="http://schemas.microsoft.com/office/drawing/2014/main" id="{A5A4A76B-C095-4CFB-BCB2-CD4061ABEB4B}"/>
                </a:ext>
              </a:extLst>
            </p:cNvPr>
            <p:cNvSpPr>
              <a:spLocks/>
            </p:cNvSpPr>
            <p:nvPr/>
          </p:nvSpPr>
          <p:spPr bwMode="auto">
            <a:xfrm>
              <a:off x="4421" y="2232"/>
              <a:ext cx="37" cy="132"/>
            </a:xfrm>
            <a:custGeom>
              <a:avLst/>
              <a:gdLst>
                <a:gd name="T0" fmla="*/ 58 w 299"/>
                <a:gd name="T1" fmla="*/ 0 h 1052"/>
                <a:gd name="T2" fmla="*/ 74 w 299"/>
                <a:gd name="T3" fmla="*/ 4 h 1052"/>
                <a:gd name="T4" fmla="*/ 87 w 299"/>
                <a:gd name="T5" fmla="*/ 14 h 1052"/>
                <a:gd name="T6" fmla="*/ 130 w 299"/>
                <a:gd name="T7" fmla="*/ 61 h 1052"/>
                <a:gd name="T8" fmla="*/ 170 w 299"/>
                <a:gd name="T9" fmla="*/ 111 h 1052"/>
                <a:gd name="T10" fmla="*/ 203 w 299"/>
                <a:gd name="T11" fmla="*/ 165 h 1052"/>
                <a:gd name="T12" fmla="*/ 232 w 299"/>
                <a:gd name="T13" fmla="*/ 220 h 1052"/>
                <a:gd name="T14" fmla="*/ 256 w 299"/>
                <a:gd name="T15" fmla="*/ 278 h 1052"/>
                <a:gd name="T16" fmla="*/ 275 w 299"/>
                <a:gd name="T17" fmla="*/ 338 h 1052"/>
                <a:gd name="T18" fmla="*/ 288 w 299"/>
                <a:gd name="T19" fmla="*/ 399 h 1052"/>
                <a:gd name="T20" fmla="*/ 296 w 299"/>
                <a:gd name="T21" fmla="*/ 461 h 1052"/>
                <a:gd name="T22" fmla="*/ 299 w 299"/>
                <a:gd name="T23" fmla="*/ 525 h 1052"/>
                <a:gd name="T24" fmla="*/ 296 w 299"/>
                <a:gd name="T25" fmla="*/ 590 h 1052"/>
                <a:gd name="T26" fmla="*/ 288 w 299"/>
                <a:gd name="T27" fmla="*/ 652 h 1052"/>
                <a:gd name="T28" fmla="*/ 275 w 299"/>
                <a:gd name="T29" fmla="*/ 714 h 1052"/>
                <a:gd name="T30" fmla="*/ 256 w 299"/>
                <a:gd name="T31" fmla="*/ 773 h 1052"/>
                <a:gd name="T32" fmla="*/ 232 w 299"/>
                <a:gd name="T33" fmla="*/ 831 h 1052"/>
                <a:gd name="T34" fmla="*/ 203 w 299"/>
                <a:gd name="T35" fmla="*/ 886 h 1052"/>
                <a:gd name="T36" fmla="*/ 170 w 299"/>
                <a:gd name="T37" fmla="*/ 939 h 1052"/>
                <a:gd name="T38" fmla="*/ 130 w 299"/>
                <a:gd name="T39" fmla="*/ 990 h 1052"/>
                <a:gd name="T40" fmla="*/ 87 w 299"/>
                <a:gd name="T41" fmla="*/ 1037 h 1052"/>
                <a:gd name="T42" fmla="*/ 76 w 299"/>
                <a:gd name="T43" fmla="*/ 1045 h 1052"/>
                <a:gd name="T44" fmla="*/ 64 w 299"/>
                <a:gd name="T45" fmla="*/ 1050 h 1052"/>
                <a:gd name="T46" fmla="*/ 51 w 299"/>
                <a:gd name="T47" fmla="*/ 1052 h 1052"/>
                <a:gd name="T48" fmla="*/ 38 w 299"/>
                <a:gd name="T49" fmla="*/ 1050 h 1052"/>
                <a:gd name="T50" fmla="*/ 25 w 299"/>
                <a:gd name="T51" fmla="*/ 1045 h 1052"/>
                <a:gd name="T52" fmla="*/ 14 w 299"/>
                <a:gd name="T53" fmla="*/ 1037 h 1052"/>
                <a:gd name="T54" fmla="*/ 4 w 299"/>
                <a:gd name="T55" fmla="*/ 1024 h 1052"/>
                <a:gd name="T56" fmla="*/ 0 w 299"/>
                <a:gd name="T57" fmla="*/ 1008 h 1052"/>
                <a:gd name="T58" fmla="*/ 0 w 299"/>
                <a:gd name="T59" fmla="*/ 993 h 1052"/>
                <a:gd name="T60" fmla="*/ 4 w 299"/>
                <a:gd name="T61" fmla="*/ 978 h 1052"/>
                <a:gd name="T62" fmla="*/ 14 w 299"/>
                <a:gd name="T63" fmla="*/ 964 h 1052"/>
                <a:gd name="T64" fmla="*/ 51 w 299"/>
                <a:gd name="T65" fmla="*/ 923 h 1052"/>
                <a:gd name="T66" fmla="*/ 84 w 299"/>
                <a:gd name="T67" fmla="*/ 880 h 1052"/>
                <a:gd name="T68" fmla="*/ 113 w 299"/>
                <a:gd name="T69" fmla="*/ 835 h 1052"/>
                <a:gd name="T70" fmla="*/ 138 w 299"/>
                <a:gd name="T71" fmla="*/ 787 h 1052"/>
                <a:gd name="T72" fmla="*/ 159 w 299"/>
                <a:gd name="T73" fmla="*/ 738 h 1052"/>
                <a:gd name="T74" fmla="*/ 175 w 299"/>
                <a:gd name="T75" fmla="*/ 687 h 1052"/>
                <a:gd name="T76" fmla="*/ 187 w 299"/>
                <a:gd name="T77" fmla="*/ 634 h 1052"/>
                <a:gd name="T78" fmla="*/ 194 w 299"/>
                <a:gd name="T79" fmla="*/ 581 h 1052"/>
                <a:gd name="T80" fmla="*/ 196 w 299"/>
                <a:gd name="T81" fmla="*/ 525 h 1052"/>
                <a:gd name="T82" fmla="*/ 194 w 299"/>
                <a:gd name="T83" fmla="*/ 470 h 1052"/>
                <a:gd name="T84" fmla="*/ 187 w 299"/>
                <a:gd name="T85" fmla="*/ 417 h 1052"/>
                <a:gd name="T86" fmla="*/ 175 w 299"/>
                <a:gd name="T87" fmla="*/ 364 h 1052"/>
                <a:gd name="T88" fmla="*/ 159 w 299"/>
                <a:gd name="T89" fmla="*/ 313 h 1052"/>
                <a:gd name="T90" fmla="*/ 138 w 299"/>
                <a:gd name="T91" fmla="*/ 264 h 1052"/>
                <a:gd name="T92" fmla="*/ 113 w 299"/>
                <a:gd name="T93" fmla="*/ 216 h 1052"/>
                <a:gd name="T94" fmla="*/ 84 w 299"/>
                <a:gd name="T95" fmla="*/ 171 h 1052"/>
                <a:gd name="T96" fmla="*/ 51 w 299"/>
                <a:gd name="T97" fmla="*/ 128 h 1052"/>
                <a:gd name="T98" fmla="*/ 14 w 299"/>
                <a:gd name="T99" fmla="*/ 87 h 1052"/>
                <a:gd name="T100" fmla="*/ 4 w 299"/>
                <a:gd name="T101" fmla="*/ 74 h 1052"/>
                <a:gd name="T102" fmla="*/ 0 w 299"/>
                <a:gd name="T103" fmla="*/ 58 h 1052"/>
                <a:gd name="T104" fmla="*/ 0 w 299"/>
                <a:gd name="T105" fmla="*/ 43 h 1052"/>
                <a:gd name="T106" fmla="*/ 4 w 299"/>
                <a:gd name="T107" fmla="*/ 27 h 1052"/>
                <a:gd name="T108" fmla="*/ 14 w 299"/>
                <a:gd name="T109" fmla="*/ 14 h 1052"/>
                <a:gd name="T110" fmla="*/ 28 w 299"/>
                <a:gd name="T111" fmla="*/ 4 h 1052"/>
                <a:gd name="T112" fmla="*/ 43 w 299"/>
                <a:gd name="T113" fmla="*/ 0 h 1052"/>
                <a:gd name="T114" fmla="*/ 58 w 299"/>
                <a:gd name="T115"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9" h="1052">
                  <a:moveTo>
                    <a:pt x="58" y="0"/>
                  </a:moveTo>
                  <a:lnTo>
                    <a:pt x="74" y="4"/>
                  </a:lnTo>
                  <a:lnTo>
                    <a:pt x="87" y="14"/>
                  </a:lnTo>
                  <a:lnTo>
                    <a:pt x="130" y="61"/>
                  </a:lnTo>
                  <a:lnTo>
                    <a:pt x="170" y="111"/>
                  </a:lnTo>
                  <a:lnTo>
                    <a:pt x="203" y="165"/>
                  </a:lnTo>
                  <a:lnTo>
                    <a:pt x="232" y="220"/>
                  </a:lnTo>
                  <a:lnTo>
                    <a:pt x="256" y="278"/>
                  </a:lnTo>
                  <a:lnTo>
                    <a:pt x="275" y="338"/>
                  </a:lnTo>
                  <a:lnTo>
                    <a:pt x="288" y="399"/>
                  </a:lnTo>
                  <a:lnTo>
                    <a:pt x="296" y="461"/>
                  </a:lnTo>
                  <a:lnTo>
                    <a:pt x="299" y="525"/>
                  </a:lnTo>
                  <a:lnTo>
                    <a:pt x="296" y="590"/>
                  </a:lnTo>
                  <a:lnTo>
                    <a:pt x="288" y="652"/>
                  </a:lnTo>
                  <a:lnTo>
                    <a:pt x="275" y="714"/>
                  </a:lnTo>
                  <a:lnTo>
                    <a:pt x="256" y="773"/>
                  </a:lnTo>
                  <a:lnTo>
                    <a:pt x="232" y="831"/>
                  </a:lnTo>
                  <a:lnTo>
                    <a:pt x="203" y="886"/>
                  </a:lnTo>
                  <a:lnTo>
                    <a:pt x="170" y="939"/>
                  </a:lnTo>
                  <a:lnTo>
                    <a:pt x="130" y="990"/>
                  </a:lnTo>
                  <a:lnTo>
                    <a:pt x="87" y="1037"/>
                  </a:lnTo>
                  <a:lnTo>
                    <a:pt x="76" y="1045"/>
                  </a:lnTo>
                  <a:lnTo>
                    <a:pt x="64" y="1050"/>
                  </a:lnTo>
                  <a:lnTo>
                    <a:pt x="51" y="1052"/>
                  </a:lnTo>
                  <a:lnTo>
                    <a:pt x="38" y="1050"/>
                  </a:lnTo>
                  <a:lnTo>
                    <a:pt x="25" y="1045"/>
                  </a:lnTo>
                  <a:lnTo>
                    <a:pt x="14" y="1037"/>
                  </a:lnTo>
                  <a:lnTo>
                    <a:pt x="4" y="1024"/>
                  </a:lnTo>
                  <a:lnTo>
                    <a:pt x="0" y="1008"/>
                  </a:lnTo>
                  <a:lnTo>
                    <a:pt x="0" y="993"/>
                  </a:lnTo>
                  <a:lnTo>
                    <a:pt x="4" y="978"/>
                  </a:lnTo>
                  <a:lnTo>
                    <a:pt x="14" y="964"/>
                  </a:lnTo>
                  <a:lnTo>
                    <a:pt x="51" y="923"/>
                  </a:lnTo>
                  <a:lnTo>
                    <a:pt x="84" y="880"/>
                  </a:lnTo>
                  <a:lnTo>
                    <a:pt x="113" y="835"/>
                  </a:lnTo>
                  <a:lnTo>
                    <a:pt x="138" y="787"/>
                  </a:lnTo>
                  <a:lnTo>
                    <a:pt x="159" y="738"/>
                  </a:lnTo>
                  <a:lnTo>
                    <a:pt x="175" y="687"/>
                  </a:lnTo>
                  <a:lnTo>
                    <a:pt x="187" y="634"/>
                  </a:lnTo>
                  <a:lnTo>
                    <a:pt x="194" y="581"/>
                  </a:lnTo>
                  <a:lnTo>
                    <a:pt x="196" y="525"/>
                  </a:lnTo>
                  <a:lnTo>
                    <a:pt x="194" y="470"/>
                  </a:lnTo>
                  <a:lnTo>
                    <a:pt x="187" y="417"/>
                  </a:lnTo>
                  <a:lnTo>
                    <a:pt x="175" y="364"/>
                  </a:lnTo>
                  <a:lnTo>
                    <a:pt x="159" y="313"/>
                  </a:lnTo>
                  <a:lnTo>
                    <a:pt x="138" y="264"/>
                  </a:lnTo>
                  <a:lnTo>
                    <a:pt x="113" y="216"/>
                  </a:lnTo>
                  <a:lnTo>
                    <a:pt x="84" y="171"/>
                  </a:lnTo>
                  <a:lnTo>
                    <a:pt x="51" y="128"/>
                  </a:lnTo>
                  <a:lnTo>
                    <a:pt x="14" y="87"/>
                  </a:lnTo>
                  <a:lnTo>
                    <a:pt x="4" y="74"/>
                  </a:lnTo>
                  <a:lnTo>
                    <a:pt x="0" y="58"/>
                  </a:lnTo>
                  <a:lnTo>
                    <a:pt x="0" y="43"/>
                  </a:lnTo>
                  <a:lnTo>
                    <a:pt x="4" y="27"/>
                  </a:lnTo>
                  <a:lnTo>
                    <a:pt x="14" y="14"/>
                  </a:lnTo>
                  <a:lnTo>
                    <a:pt x="28" y="4"/>
                  </a:lnTo>
                  <a:lnTo>
                    <a:pt x="43" y="0"/>
                  </a:lnTo>
                  <a:lnTo>
                    <a:pt x="58"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24" name="Freeform 443">
              <a:extLst>
                <a:ext uri="{FF2B5EF4-FFF2-40B4-BE49-F238E27FC236}">
                  <a16:creationId xmlns:a16="http://schemas.microsoft.com/office/drawing/2014/main" id="{2CC7AF1C-CD78-4ECC-96D1-29A240D7E176}"/>
                </a:ext>
              </a:extLst>
            </p:cNvPr>
            <p:cNvSpPr>
              <a:spLocks/>
            </p:cNvSpPr>
            <p:nvPr/>
          </p:nvSpPr>
          <p:spPr bwMode="auto">
            <a:xfrm>
              <a:off x="4444" y="2209"/>
              <a:ext cx="47" cy="178"/>
            </a:xfrm>
            <a:custGeom>
              <a:avLst/>
              <a:gdLst>
                <a:gd name="T0" fmla="*/ 59 w 375"/>
                <a:gd name="T1" fmla="*/ 0 h 1416"/>
                <a:gd name="T2" fmla="*/ 87 w 375"/>
                <a:gd name="T3" fmla="*/ 14 h 1416"/>
                <a:gd name="T4" fmla="*/ 180 w 375"/>
                <a:gd name="T5" fmla="*/ 121 h 1416"/>
                <a:gd name="T6" fmla="*/ 256 w 375"/>
                <a:gd name="T7" fmla="*/ 238 h 1416"/>
                <a:gd name="T8" fmla="*/ 313 w 375"/>
                <a:gd name="T9" fmla="*/ 365 h 1416"/>
                <a:gd name="T10" fmla="*/ 352 w 375"/>
                <a:gd name="T11" fmla="*/ 498 h 1416"/>
                <a:gd name="T12" fmla="*/ 372 w 375"/>
                <a:gd name="T13" fmla="*/ 636 h 1416"/>
                <a:gd name="T14" fmla="*/ 372 w 375"/>
                <a:gd name="T15" fmla="*/ 779 h 1416"/>
                <a:gd name="T16" fmla="*/ 352 w 375"/>
                <a:gd name="T17" fmla="*/ 918 h 1416"/>
                <a:gd name="T18" fmla="*/ 313 w 375"/>
                <a:gd name="T19" fmla="*/ 1051 h 1416"/>
                <a:gd name="T20" fmla="*/ 256 w 375"/>
                <a:gd name="T21" fmla="*/ 1177 h 1416"/>
                <a:gd name="T22" fmla="*/ 180 w 375"/>
                <a:gd name="T23" fmla="*/ 1295 h 1416"/>
                <a:gd name="T24" fmla="*/ 87 w 375"/>
                <a:gd name="T25" fmla="*/ 1401 h 1416"/>
                <a:gd name="T26" fmla="*/ 64 w 375"/>
                <a:gd name="T27" fmla="*/ 1415 h 1416"/>
                <a:gd name="T28" fmla="*/ 38 w 375"/>
                <a:gd name="T29" fmla="*/ 1415 h 1416"/>
                <a:gd name="T30" fmla="*/ 14 w 375"/>
                <a:gd name="T31" fmla="*/ 1401 h 1416"/>
                <a:gd name="T32" fmla="*/ 0 w 375"/>
                <a:gd name="T33" fmla="*/ 1373 h 1416"/>
                <a:gd name="T34" fmla="*/ 5 w 375"/>
                <a:gd name="T35" fmla="*/ 1342 h 1416"/>
                <a:gd name="T36" fmla="*/ 62 w 375"/>
                <a:gd name="T37" fmla="*/ 1277 h 1416"/>
                <a:gd name="T38" fmla="*/ 143 w 375"/>
                <a:gd name="T39" fmla="*/ 1166 h 1416"/>
                <a:gd name="T40" fmla="*/ 205 w 375"/>
                <a:gd name="T41" fmla="*/ 1043 h 1416"/>
                <a:gd name="T42" fmla="*/ 248 w 375"/>
                <a:gd name="T43" fmla="*/ 914 h 1416"/>
                <a:gd name="T44" fmla="*/ 269 w 375"/>
                <a:gd name="T45" fmla="*/ 778 h 1416"/>
                <a:gd name="T46" fmla="*/ 269 w 375"/>
                <a:gd name="T47" fmla="*/ 637 h 1416"/>
                <a:gd name="T48" fmla="*/ 248 w 375"/>
                <a:gd name="T49" fmla="*/ 501 h 1416"/>
                <a:gd name="T50" fmla="*/ 205 w 375"/>
                <a:gd name="T51" fmla="*/ 372 h 1416"/>
                <a:gd name="T52" fmla="*/ 143 w 375"/>
                <a:gd name="T53" fmla="*/ 249 h 1416"/>
                <a:gd name="T54" fmla="*/ 62 w 375"/>
                <a:gd name="T55" fmla="*/ 138 h 1416"/>
                <a:gd name="T56" fmla="*/ 5 w 375"/>
                <a:gd name="T57" fmla="*/ 73 h 1416"/>
                <a:gd name="T58" fmla="*/ 0 w 375"/>
                <a:gd name="T59" fmla="*/ 43 h 1416"/>
                <a:gd name="T60" fmla="*/ 14 w 375"/>
                <a:gd name="T61" fmla="*/ 14 h 1416"/>
                <a:gd name="T62" fmla="*/ 43 w 375"/>
                <a:gd name="T63" fmla="*/ 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1416">
                  <a:moveTo>
                    <a:pt x="43" y="0"/>
                  </a:moveTo>
                  <a:lnTo>
                    <a:pt x="59" y="0"/>
                  </a:lnTo>
                  <a:lnTo>
                    <a:pt x="74" y="4"/>
                  </a:lnTo>
                  <a:lnTo>
                    <a:pt x="87" y="14"/>
                  </a:lnTo>
                  <a:lnTo>
                    <a:pt x="135" y="66"/>
                  </a:lnTo>
                  <a:lnTo>
                    <a:pt x="180" y="121"/>
                  </a:lnTo>
                  <a:lnTo>
                    <a:pt x="219" y="178"/>
                  </a:lnTo>
                  <a:lnTo>
                    <a:pt x="256" y="238"/>
                  </a:lnTo>
                  <a:lnTo>
                    <a:pt x="287" y="300"/>
                  </a:lnTo>
                  <a:lnTo>
                    <a:pt x="313" y="365"/>
                  </a:lnTo>
                  <a:lnTo>
                    <a:pt x="335" y="430"/>
                  </a:lnTo>
                  <a:lnTo>
                    <a:pt x="352" y="498"/>
                  </a:lnTo>
                  <a:lnTo>
                    <a:pt x="365" y="566"/>
                  </a:lnTo>
                  <a:lnTo>
                    <a:pt x="372" y="636"/>
                  </a:lnTo>
                  <a:lnTo>
                    <a:pt x="375" y="707"/>
                  </a:lnTo>
                  <a:lnTo>
                    <a:pt x="372" y="779"/>
                  </a:lnTo>
                  <a:lnTo>
                    <a:pt x="365" y="849"/>
                  </a:lnTo>
                  <a:lnTo>
                    <a:pt x="352" y="918"/>
                  </a:lnTo>
                  <a:lnTo>
                    <a:pt x="335" y="985"/>
                  </a:lnTo>
                  <a:lnTo>
                    <a:pt x="313" y="1051"/>
                  </a:lnTo>
                  <a:lnTo>
                    <a:pt x="287" y="1115"/>
                  </a:lnTo>
                  <a:lnTo>
                    <a:pt x="256" y="1177"/>
                  </a:lnTo>
                  <a:lnTo>
                    <a:pt x="219" y="1237"/>
                  </a:lnTo>
                  <a:lnTo>
                    <a:pt x="180" y="1295"/>
                  </a:lnTo>
                  <a:lnTo>
                    <a:pt x="135" y="1349"/>
                  </a:lnTo>
                  <a:lnTo>
                    <a:pt x="87" y="1401"/>
                  </a:lnTo>
                  <a:lnTo>
                    <a:pt x="76" y="1410"/>
                  </a:lnTo>
                  <a:lnTo>
                    <a:pt x="64" y="1415"/>
                  </a:lnTo>
                  <a:lnTo>
                    <a:pt x="51" y="1416"/>
                  </a:lnTo>
                  <a:lnTo>
                    <a:pt x="38" y="1415"/>
                  </a:lnTo>
                  <a:lnTo>
                    <a:pt x="25" y="1410"/>
                  </a:lnTo>
                  <a:lnTo>
                    <a:pt x="14" y="1401"/>
                  </a:lnTo>
                  <a:lnTo>
                    <a:pt x="5" y="1388"/>
                  </a:lnTo>
                  <a:lnTo>
                    <a:pt x="0" y="1373"/>
                  </a:lnTo>
                  <a:lnTo>
                    <a:pt x="0" y="1357"/>
                  </a:lnTo>
                  <a:lnTo>
                    <a:pt x="5" y="1342"/>
                  </a:lnTo>
                  <a:lnTo>
                    <a:pt x="14" y="1328"/>
                  </a:lnTo>
                  <a:lnTo>
                    <a:pt x="62" y="1277"/>
                  </a:lnTo>
                  <a:lnTo>
                    <a:pt x="104" y="1223"/>
                  </a:lnTo>
                  <a:lnTo>
                    <a:pt x="143" y="1166"/>
                  </a:lnTo>
                  <a:lnTo>
                    <a:pt x="176" y="1105"/>
                  </a:lnTo>
                  <a:lnTo>
                    <a:pt x="205" y="1043"/>
                  </a:lnTo>
                  <a:lnTo>
                    <a:pt x="228" y="979"/>
                  </a:lnTo>
                  <a:lnTo>
                    <a:pt x="248" y="914"/>
                  </a:lnTo>
                  <a:lnTo>
                    <a:pt x="261" y="846"/>
                  </a:lnTo>
                  <a:lnTo>
                    <a:pt x="269" y="778"/>
                  </a:lnTo>
                  <a:lnTo>
                    <a:pt x="272" y="707"/>
                  </a:lnTo>
                  <a:lnTo>
                    <a:pt x="269" y="637"/>
                  </a:lnTo>
                  <a:lnTo>
                    <a:pt x="261" y="569"/>
                  </a:lnTo>
                  <a:lnTo>
                    <a:pt x="248" y="501"/>
                  </a:lnTo>
                  <a:lnTo>
                    <a:pt x="228" y="436"/>
                  </a:lnTo>
                  <a:lnTo>
                    <a:pt x="205" y="372"/>
                  </a:lnTo>
                  <a:lnTo>
                    <a:pt x="176" y="310"/>
                  </a:lnTo>
                  <a:lnTo>
                    <a:pt x="143" y="249"/>
                  </a:lnTo>
                  <a:lnTo>
                    <a:pt x="104" y="192"/>
                  </a:lnTo>
                  <a:lnTo>
                    <a:pt x="62" y="138"/>
                  </a:lnTo>
                  <a:lnTo>
                    <a:pt x="14" y="87"/>
                  </a:lnTo>
                  <a:lnTo>
                    <a:pt x="5" y="73"/>
                  </a:lnTo>
                  <a:lnTo>
                    <a:pt x="0" y="58"/>
                  </a:lnTo>
                  <a:lnTo>
                    <a:pt x="0" y="43"/>
                  </a:lnTo>
                  <a:lnTo>
                    <a:pt x="5" y="27"/>
                  </a:lnTo>
                  <a:lnTo>
                    <a:pt x="14" y="14"/>
                  </a:lnTo>
                  <a:lnTo>
                    <a:pt x="28" y="4"/>
                  </a:lnTo>
                  <a:lnTo>
                    <a:pt x="43"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625" name="Group 446">
            <a:extLst>
              <a:ext uri="{FF2B5EF4-FFF2-40B4-BE49-F238E27FC236}">
                <a16:creationId xmlns:a16="http://schemas.microsoft.com/office/drawing/2014/main" id="{DDD23CD5-DA53-4076-A800-D23F2D80D167}"/>
              </a:ext>
            </a:extLst>
          </p:cNvPr>
          <p:cNvGrpSpPr>
            <a:grpSpLocks noChangeAspect="1"/>
          </p:cNvGrpSpPr>
          <p:nvPr/>
        </p:nvGrpSpPr>
        <p:grpSpPr bwMode="auto">
          <a:xfrm>
            <a:off x="7576221" y="3539590"/>
            <a:ext cx="377366" cy="482842"/>
            <a:chOff x="4786" y="2066"/>
            <a:chExt cx="322" cy="412"/>
          </a:xfrm>
        </p:grpSpPr>
        <p:sp>
          <p:nvSpPr>
            <p:cNvPr id="626" name="Freeform 448">
              <a:extLst>
                <a:ext uri="{FF2B5EF4-FFF2-40B4-BE49-F238E27FC236}">
                  <a16:creationId xmlns:a16="http://schemas.microsoft.com/office/drawing/2014/main" id="{E89C5219-60BC-4873-A7AB-CA358B5F16EE}"/>
                </a:ext>
              </a:extLst>
            </p:cNvPr>
            <p:cNvSpPr>
              <a:spLocks/>
            </p:cNvSpPr>
            <p:nvPr/>
          </p:nvSpPr>
          <p:spPr bwMode="auto">
            <a:xfrm>
              <a:off x="4882" y="2066"/>
              <a:ext cx="126" cy="83"/>
            </a:xfrm>
            <a:custGeom>
              <a:avLst/>
              <a:gdLst>
                <a:gd name="T0" fmla="*/ 138 w 1011"/>
                <a:gd name="T1" fmla="*/ 4 h 666"/>
                <a:gd name="T2" fmla="*/ 150 w 1011"/>
                <a:gd name="T3" fmla="*/ 8 h 666"/>
                <a:gd name="T4" fmla="*/ 180 w 1011"/>
                <a:gd name="T5" fmla="*/ 17 h 666"/>
                <a:gd name="T6" fmla="*/ 221 w 1011"/>
                <a:gd name="T7" fmla="*/ 30 h 666"/>
                <a:gd name="T8" fmla="*/ 269 w 1011"/>
                <a:gd name="T9" fmla="*/ 45 h 666"/>
                <a:gd name="T10" fmla="*/ 319 w 1011"/>
                <a:gd name="T11" fmla="*/ 61 h 666"/>
                <a:gd name="T12" fmla="*/ 367 w 1011"/>
                <a:gd name="T13" fmla="*/ 76 h 666"/>
                <a:gd name="T14" fmla="*/ 407 w 1011"/>
                <a:gd name="T15" fmla="*/ 88 h 666"/>
                <a:gd name="T16" fmla="*/ 448 w 1011"/>
                <a:gd name="T17" fmla="*/ 98 h 666"/>
                <a:gd name="T18" fmla="*/ 507 w 1011"/>
                <a:gd name="T19" fmla="*/ 102 h 666"/>
                <a:gd name="T20" fmla="*/ 566 w 1011"/>
                <a:gd name="T21" fmla="*/ 98 h 666"/>
                <a:gd name="T22" fmla="*/ 607 w 1011"/>
                <a:gd name="T23" fmla="*/ 88 h 666"/>
                <a:gd name="T24" fmla="*/ 646 w 1011"/>
                <a:gd name="T25" fmla="*/ 76 h 666"/>
                <a:gd name="T26" fmla="*/ 694 w 1011"/>
                <a:gd name="T27" fmla="*/ 61 h 666"/>
                <a:gd name="T28" fmla="*/ 743 w 1011"/>
                <a:gd name="T29" fmla="*/ 45 h 666"/>
                <a:gd name="T30" fmla="*/ 791 w 1011"/>
                <a:gd name="T31" fmla="*/ 30 h 666"/>
                <a:gd name="T32" fmla="*/ 831 w 1011"/>
                <a:gd name="T33" fmla="*/ 18 h 666"/>
                <a:gd name="T34" fmla="*/ 859 w 1011"/>
                <a:gd name="T35" fmla="*/ 9 h 666"/>
                <a:gd name="T36" fmla="*/ 870 w 1011"/>
                <a:gd name="T37" fmla="*/ 5 h 666"/>
                <a:gd name="T38" fmla="*/ 923 w 1011"/>
                <a:gd name="T39" fmla="*/ 1 h 666"/>
                <a:gd name="T40" fmla="*/ 967 w 1011"/>
                <a:gd name="T41" fmla="*/ 15 h 666"/>
                <a:gd name="T42" fmla="*/ 998 w 1011"/>
                <a:gd name="T43" fmla="*/ 47 h 666"/>
                <a:gd name="T44" fmla="*/ 1011 w 1011"/>
                <a:gd name="T45" fmla="*/ 90 h 666"/>
                <a:gd name="T46" fmla="*/ 1006 w 1011"/>
                <a:gd name="T47" fmla="*/ 141 h 666"/>
                <a:gd name="T48" fmla="*/ 876 w 1011"/>
                <a:gd name="T49" fmla="*/ 640 h 666"/>
                <a:gd name="T50" fmla="*/ 857 w 1011"/>
                <a:gd name="T51" fmla="*/ 659 h 666"/>
                <a:gd name="T52" fmla="*/ 831 w 1011"/>
                <a:gd name="T53" fmla="*/ 666 h 666"/>
                <a:gd name="T54" fmla="*/ 198 w 1011"/>
                <a:gd name="T55" fmla="*/ 664 h 666"/>
                <a:gd name="T56" fmla="*/ 172 w 1011"/>
                <a:gd name="T57" fmla="*/ 645 h 666"/>
                <a:gd name="T58" fmla="*/ 6 w 1011"/>
                <a:gd name="T59" fmla="*/ 142 h 666"/>
                <a:gd name="T60" fmla="*/ 0 w 1011"/>
                <a:gd name="T61" fmla="*/ 90 h 666"/>
                <a:gd name="T62" fmla="*/ 14 w 1011"/>
                <a:gd name="T63" fmla="*/ 46 h 666"/>
                <a:gd name="T64" fmla="*/ 44 w 1011"/>
                <a:gd name="T65" fmla="*/ 15 h 666"/>
                <a:gd name="T66" fmla="*/ 87 w 1011"/>
                <a:gd name="T6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1" h="666">
                  <a:moveTo>
                    <a:pt x="112" y="0"/>
                  </a:moveTo>
                  <a:lnTo>
                    <a:pt x="138" y="4"/>
                  </a:lnTo>
                  <a:lnTo>
                    <a:pt x="141" y="6"/>
                  </a:lnTo>
                  <a:lnTo>
                    <a:pt x="150" y="8"/>
                  </a:lnTo>
                  <a:lnTo>
                    <a:pt x="163" y="12"/>
                  </a:lnTo>
                  <a:lnTo>
                    <a:pt x="180" y="17"/>
                  </a:lnTo>
                  <a:lnTo>
                    <a:pt x="199" y="23"/>
                  </a:lnTo>
                  <a:lnTo>
                    <a:pt x="221" y="30"/>
                  </a:lnTo>
                  <a:lnTo>
                    <a:pt x="244" y="38"/>
                  </a:lnTo>
                  <a:lnTo>
                    <a:pt x="269" y="45"/>
                  </a:lnTo>
                  <a:lnTo>
                    <a:pt x="294" y="53"/>
                  </a:lnTo>
                  <a:lnTo>
                    <a:pt x="319" y="61"/>
                  </a:lnTo>
                  <a:lnTo>
                    <a:pt x="344" y="69"/>
                  </a:lnTo>
                  <a:lnTo>
                    <a:pt x="367" y="76"/>
                  </a:lnTo>
                  <a:lnTo>
                    <a:pt x="389" y="82"/>
                  </a:lnTo>
                  <a:lnTo>
                    <a:pt x="407" y="88"/>
                  </a:lnTo>
                  <a:lnTo>
                    <a:pt x="423" y="92"/>
                  </a:lnTo>
                  <a:lnTo>
                    <a:pt x="448" y="98"/>
                  </a:lnTo>
                  <a:lnTo>
                    <a:pt x="476" y="101"/>
                  </a:lnTo>
                  <a:lnTo>
                    <a:pt x="507" y="102"/>
                  </a:lnTo>
                  <a:lnTo>
                    <a:pt x="538" y="101"/>
                  </a:lnTo>
                  <a:lnTo>
                    <a:pt x="566" y="98"/>
                  </a:lnTo>
                  <a:lnTo>
                    <a:pt x="591" y="92"/>
                  </a:lnTo>
                  <a:lnTo>
                    <a:pt x="607" y="88"/>
                  </a:lnTo>
                  <a:lnTo>
                    <a:pt x="625" y="82"/>
                  </a:lnTo>
                  <a:lnTo>
                    <a:pt x="646" y="76"/>
                  </a:lnTo>
                  <a:lnTo>
                    <a:pt x="669" y="69"/>
                  </a:lnTo>
                  <a:lnTo>
                    <a:pt x="694" y="61"/>
                  </a:lnTo>
                  <a:lnTo>
                    <a:pt x="718" y="53"/>
                  </a:lnTo>
                  <a:lnTo>
                    <a:pt x="743" y="45"/>
                  </a:lnTo>
                  <a:lnTo>
                    <a:pt x="768" y="38"/>
                  </a:lnTo>
                  <a:lnTo>
                    <a:pt x="791" y="30"/>
                  </a:lnTo>
                  <a:lnTo>
                    <a:pt x="812" y="24"/>
                  </a:lnTo>
                  <a:lnTo>
                    <a:pt x="831" y="18"/>
                  </a:lnTo>
                  <a:lnTo>
                    <a:pt x="847" y="13"/>
                  </a:lnTo>
                  <a:lnTo>
                    <a:pt x="859" y="9"/>
                  </a:lnTo>
                  <a:lnTo>
                    <a:pt x="867" y="6"/>
                  </a:lnTo>
                  <a:lnTo>
                    <a:pt x="870" y="5"/>
                  </a:lnTo>
                  <a:lnTo>
                    <a:pt x="898" y="0"/>
                  </a:lnTo>
                  <a:lnTo>
                    <a:pt x="923" y="1"/>
                  </a:lnTo>
                  <a:lnTo>
                    <a:pt x="946" y="5"/>
                  </a:lnTo>
                  <a:lnTo>
                    <a:pt x="967" y="15"/>
                  </a:lnTo>
                  <a:lnTo>
                    <a:pt x="984" y="29"/>
                  </a:lnTo>
                  <a:lnTo>
                    <a:pt x="998" y="47"/>
                  </a:lnTo>
                  <a:lnTo>
                    <a:pt x="1007" y="67"/>
                  </a:lnTo>
                  <a:lnTo>
                    <a:pt x="1011" y="90"/>
                  </a:lnTo>
                  <a:lnTo>
                    <a:pt x="1011" y="114"/>
                  </a:lnTo>
                  <a:lnTo>
                    <a:pt x="1006" y="141"/>
                  </a:lnTo>
                  <a:lnTo>
                    <a:pt x="881" y="627"/>
                  </a:lnTo>
                  <a:lnTo>
                    <a:pt x="876" y="640"/>
                  </a:lnTo>
                  <a:lnTo>
                    <a:pt x="868" y="651"/>
                  </a:lnTo>
                  <a:lnTo>
                    <a:pt x="857" y="659"/>
                  </a:lnTo>
                  <a:lnTo>
                    <a:pt x="845" y="664"/>
                  </a:lnTo>
                  <a:lnTo>
                    <a:pt x="831" y="666"/>
                  </a:lnTo>
                  <a:lnTo>
                    <a:pt x="214" y="666"/>
                  </a:lnTo>
                  <a:lnTo>
                    <a:pt x="198" y="664"/>
                  </a:lnTo>
                  <a:lnTo>
                    <a:pt x="183" y="656"/>
                  </a:lnTo>
                  <a:lnTo>
                    <a:pt x="172" y="645"/>
                  </a:lnTo>
                  <a:lnTo>
                    <a:pt x="165" y="631"/>
                  </a:lnTo>
                  <a:lnTo>
                    <a:pt x="6" y="142"/>
                  </a:lnTo>
                  <a:lnTo>
                    <a:pt x="1" y="115"/>
                  </a:lnTo>
                  <a:lnTo>
                    <a:pt x="0" y="90"/>
                  </a:lnTo>
                  <a:lnTo>
                    <a:pt x="5" y="67"/>
                  </a:lnTo>
                  <a:lnTo>
                    <a:pt x="14" y="46"/>
                  </a:lnTo>
                  <a:lnTo>
                    <a:pt x="27" y="29"/>
                  </a:lnTo>
                  <a:lnTo>
                    <a:pt x="44" y="15"/>
                  </a:lnTo>
                  <a:lnTo>
                    <a:pt x="65" y="5"/>
                  </a:lnTo>
                  <a:lnTo>
                    <a:pt x="87" y="0"/>
                  </a:lnTo>
                  <a:lnTo>
                    <a:pt x="112"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27" name="Freeform 449">
              <a:extLst>
                <a:ext uri="{FF2B5EF4-FFF2-40B4-BE49-F238E27FC236}">
                  <a16:creationId xmlns:a16="http://schemas.microsoft.com/office/drawing/2014/main" id="{6D38DEF6-C2EC-40ED-B3B4-2A9F81C8368F}"/>
                </a:ext>
              </a:extLst>
            </p:cNvPr>
            <p:cNvSpPr>
              <a:spLocks/>
            </p:cNvSpPr>
            <p:nvPr/>
          </p:nvSpPr>
          <p:spPr bwMode="auto">
            <a:xfrm>
              <a:off x="4882" y="2066"/>
              <a:ext cx="65" cy="83"/>
            </a:xfrm>
            <a:custGeom>
              <a:avLst/>
              <a:gdLst>
                <a:gd name="T0" fmla="*/ 112 w 522"/>
                <a:gd name="T1" fmla="*/ 0 h 666"/>
                <a:gd name="T2" fmla="*/ 138 w 522"/>
                <a:gd name="T3" fmla="*/ 4 h 666"/>
                <a:gd name="T4" fmla="*/ 141 w 522"/>
                <a:gd name="T5" fmla="*/ 6 h 666"/>
                <a:gd name="T6" fmla="*/ 150 w 522"/>
                <a:gd name="T7" fmla="*/ 8 h 666"/>
                <a:gd name="T8" fmla="*/ 163 w 522"/>
                <a:gd name="T9" fmla="*/ 12 h 666"/>
                <a:gd name="T10" fmla="*/ 180 w 522"/>
                <a:gd name="T11" fmla="*/ 17 h 666"/>
                <a:gd name="T12" fmla="*/ 199 w 522"/>
                <a:gd name="T13" fmla="*/ 23 h 666"/>
                <a:gd name="T14" fmla="*/ 221 w 522"/>
                <a:gd name="T15" fmla="*/ 30 h 666"/>
                <a:gd name="T16" fmla="*/ 244 w 522"/>
                <a:gd name="T17" fmla="*/ 38 h 666"/>
                <a:gd name="T18" fmla="*/ 269 w 522"/>
                <a:gd name="T19" fmla="*/ 45 h 666"/>
                <a:gd name="T20" fmla="*/ 294 w 522"/>
                <a:gd name="T21" fmla="*/ 53 h 666"/>
                <a:gd name="T22" fmla="*/ 319 w 522"/>
                <a:gd name="T23" fmla="*/ 61 h 666"/>
                <a:gd name="T24" fmla="*/ 344 w 522"/>
                <a:gd name="T25" fmla="*/ 69 h 666"/>
                <a:gd name="T26" fmla="*/ 367 w 522"/>
                <a:gd name="T27" fmla="*/ 76 h 666"/>
                <a:gd name="T28" fmla="*/ 389 w 522"/>
                <a:gd name="T29" fmla="*/ 82 h 666"/>
                <a:gd name="T30" fmla="*/ 407 w 522"/>
                <a:gd name="T31" fmla="*/ 88 h 666"/>
                <a:gd name="T32" fmla="*/ 423 w 522"/>
                <a:gd name="T33" fmla="*/ 92 h 666"/>
                <a:gd name="T34" fmla="*/ 445 w 522"/>
                <a:gd name="T35" fmla="*/ 97 h 666"/>
                <a:gd name="T36" fmla="*/ 469 w 522"/>
                <a:gd name="T37" fmla="*/ 100 h 666"/>
                <a:gd name="T38" fmla="*/ 495 w 522"/>
                <a:gd name="T39" fmla="*/ 102 h 666"/>
                <a:gd name="T40" fmla="*/ 522 w 522"/>
                <a:gd name="T41" fmla="*/ 101 h 666"/>
                <a:gd name="T42" fmla="*/ 522 w 522"/>
                <a:gd name="T43" fmla="*/ 666 h 666"/>
                <a:gd name="T44" fmla="*/ 214 w 522"/>
                <a:gd name="T45" fmla="*/ 666 h 666"/>
                <a:gd name="T46" fmla="*/ 198 w 522"/>
                <a:gd name="T47" fmla="*/ 664 h 666"/>
                <a:gd name="T48" fmla="*/ 183 w 522"/>
                <a:gd name="T49" fmla="*/ 656 h 666"/>
                <a:gd name="T50" fmla="*/ 172 w 522"/>
                <a:gd name="T51" fmla="*/ 645 h 666"/>
                <a:gd name="T52" fmla="*/ 165 w 522"/>
                <a:gd name="T53" fmla="*/ 631 h 666"/>
                <a:gd name="T54" fmla="*/ 6 w 522"/>
                <a:gd name="T55" fmla="*/ 142 h 666"/>
                <a:gd name="T56" fmla="*/ 1 w 522"/>
                <a:gd name="T57" fmla="*/ 115 h 666"/>
                <a:gd name="T58" fmla="*/ 0 w 522"/>
                <a:gd name="T59" fmla="*/ 90 h 666"/>
                <a:gd name="T60" fmla="*/ 5 w 522"/>
                <a:gd name="T61" fmla="*/ 67 h 666"/>
                <a:gd name="T62" fmla="*/ 14 w 522"/>
                <a:gd name="T63" fmla="*/ 46 h 666"/>
                <a:gd name="T64" fmla="*/ 27 w 522"/>
                <a:gd name="T65" fmla="*/ 29 h 666"/>
                <a:gd name="T66" fmla="*/ 44 w 522"/>
                <a:gd name="T67" fmla="*/ 15 h 666"/>
                <a:gd name="T68" fmla="*/ 65 w 522"/>
                <a:gd name="T69" fmla="*/ 5 h 666"/>
                <a:gd name="T70" fmla="*/ 87 w 522"/>
                <a:gd name="T71" fmla="*/ 0 h 666"/>
                <a:gd name="T72" fmla="*/ 112 w 522"/>
                <a:gd name="T73"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2" h="666">
                  <a:moveTo>
                    <a:pt x="112" y="0"/>
                  </a:moveTo>
                  <a:lnTo>
                    <a:pt x="138" y="4"/>
                  </a:lnTo>
                  <a:lnTo>
                    <a:pt x="141" y="6"/>
                  </a:lnTo>
                  <a:lnTo>
                    <a:pt x="150" y="8"/>
                  </a:lnTo>
                  <a:lnTo>
                    <a:pt x="163" y="12"/>
                  </a:lnTo>
                  <a:lnTo>
                    <a:pt x="180" y="17"/>
                  </a:lnTo>
                  <a:lnTo>
                    <a:pt x="199" y="23"/>
                  </a:lnTo>
                  <a:lnTo>
                    <a:pt x="221" y="30"/>
                  </a:lnTo>
                  <a:lnTo>
                    <a:pt x="244" y="38"/>
                  </a:lnTo>
                  <a:lnTo>
                    <a:pt x="269" y="45"/>
                  </a:lnTo>
                  <a:lnTo>
                    <a:pt x="294" y="53"/>
                  </a:lnTo>
                  <a:lnTo>
                    <a:pt x="319" y="61"/>
                  </a:lnTo>
                  <a:lnTo>
                    <a:pt x="344" y="69"/>
                  </a:lnTo>
                  <a:lnTo>
                    <a:pt x="367" y="76"/>
                  </a:lnTo>
                  <a:lnTo>
                    <a:pt x="389" y="82"/>
                  </a:lnTo>
                  <a:lnTo>
                    <a:pt x="407" y="88"/>
                  </a:lnTo>
                  <a:lnTo>
                    <a:pt x="423" y="92"/>
                  </a:lnTo>
                  <a:lnTo>
                    <a:pt x="445" y="97"/>
                  </a:lnTo>
                  <a:lnTo>
                    <a:pt x="469" y="100"/>
                  </a:lnTo>
                  <a:lnTo>
                    <a:pt x="495" y="102"/>
                  </a:lnTo>
                  <a:lnTo>
                    <a:pt x="522" y="101"/>
                  </a:lnTo>
                  <a:lnTo>
                    <a:pt x="522" y="666"/>
                  </a:lnTo>
                  <a:lnTo>
                    <a:pt x="214" y="666"/>
                  </a:lnTo>
                  <a:lnTo>
                    <a:pt x="198" y="664"/>
                  </a:lnTo>
                  <a:lnTo>
                    <a:pt x="183" y="656"/>
                  </a:lnTo>
                  <a:lnTo>
                    <a:pt x="172" y="645"/>
                  </a:lnTo>
                  <a:lnTo>
                    <a:pt x="165" y="631"/>
                  </a:lnTo>
                  <a:lnTo>
                    <a:pt x="6" y="142"/>
                  </a:lnTo>
                  <a:lnTo>
                    <a:pt x="1" y="115"/>
                  </a:lnTo>
                  <a:lnTo>
                    <a:pt x="0" y="90"/>
                  </a:lnTo>
                  <a:lnTo>
                    <a:pt x="5" y="67"/>
                  </a:lnTo>
                  <a:lnTo>
                    <a:pt x="14" y="46"/>
                  </a:lnTo>
                  <a:lnTo>
                    <a:pt x="27" y="29"/>
                  </a:lnTo>
                  <a:lnTo>
                    <a:pt x="44" y="15"/>
                  </a:lnTo>
                  <a:lnTo>
                    <a:pt x="65" y="5"/>
                  </a:lnTo>
                  <a:lnTo>
                    <a:pt x="87" y="0"/>
                  </a:lnTo>
                  <a:lnTo>
                    <a:pt x="112"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28" name="Freeform 450">
              <a:extLst>
                <a:ext uri="{FF2B5EF4-FFF2-40B4-BE49-F238E27FC236}">
                  <a16:creationId xmlns:a16="http://schemas.microsoft.com/office/drawing/2014/main" id="{FC31FB45-EF90-48AA-AD69-F8E6CEA94D6D}"/>
                </a:ext>
              </a:extLst>
            </p:cNvPr>
            <p:cNvSpPr>
              <a:spLocks/>
            </p:cNvSpPr>
            <p:nvPr/>
          </p:nvSpPr>
          <p:spPr bwMode="auto">
            <a:xfrm>
              <a:off x="4786" y="2162"/>
              <a:ext cx="322" cy="316"/>
            </a:xfrm>
            <a:custGeom>
              <a:avLst/>
              <a:gdLst>
                <a:gd name="T0" fmla="*/ 1614 w 2577"/>
                <a:gd name="T1" fmla="*/ 3 h 2528"/>
                <a:gd name="T2" fmla="*/ 1646 w 2577"/>
                <a:gd name="T3" fmla="*/ 35 h 2528"/>
                <a:gd name="T4" fmla="*/ 1661 w 2577"/>
                <a:gd name="T5" fmla="*/ 102 h 2528"/>
                <a:gd name="T6" fmla="*/ 1715 w 2577"/>
                <a:gd name="T7" fmla="*/ 185 h 2528"/>
                <a:gd name="T8" fmla="*/ 1802 w 2577"/>
                <a:gd name="T9" fmla="*/ 275 h 2528"/>
                <a:gd name="T10" fmla="*/ 1909 w 2577"/>
                <a:gd name="T11" fmla="*/ 374 h 2528"/>
                <a:gd name="T12" fmla="*/ 2024 w 2577"/>
                <a:gd name="T13" fmla="*/ 477 h 2528"/>
                <a:gd name="T14" fmla="*/ 2143 w 2577"/>
                <a:gd name="T15" fmla="*/ 592 h 2528"/>
                <a:gd name="T16" fmla="*/ 2258 w 2577"/>
                <a:gd name="T17" fmla="*/ 722 h 2528"/>
                <a:gd name="T18" fmla="*/ 2365 w 2577"/>
                <a:gd name="T19" fmla="*/ 869 h 2528"/>
                <a:gd name="T20" fmla="*/ 2458 w 2577"/>
                <a:gd name="T21" fmla="*/ 1037 h 2528"/>
                <a:gd name="T22" fmla="*/ 2527 w 2577"/>
                <a:gd name="T23" fmla="*/ 1227 h 2528"/>
                <a:gd name="T24" fmla="*/ 2568 w 2577"/>
                <a:gd name="T25" fmla="*/ 1441 h 2528"/>
                <a:gd name="T26" fmla="*/ 2575 w 2577"/>
                <a:gd name="T27" fmla="*/ 1652 h 2528"/>
                <a:gd name="T28" fmla="*/ 2552 w 2577"/>
                <a:gd name="T29" fmla="*/ 1806 h 2528"/>
                <a:gd name="T30" fmla="*/ 2502 w 2577"/>
                <a:gd name="T31" fmla="*/ 1958 h 2528"/>
                <a:gd name="T32" fmla="*/ 2423 w 2577"/>
                <a:gd name="T33" fmla="*/ 2101 h 2528"/>
                <a:gd name="T34" fmla="*/ 2314 w 2577"/>
                <a:gd name="T35" fmla="*/ 2232 h 2528"/>
                <a:gd name="T36" fmla="*/ 2177 w 2577"/>
                <a:gd name="T37" fmla="*/ 2343 h 2528"/>
                <a:gd name="T38" fmla="*/ 2008 w 2577"/>
                <a:gd name="T39" fmla="*/ 2434 h 2528"/>
                <a:gd name="T40" fmla="*/ 1809 w 2577"/>
                <a:gd name="T41" fmla="*/ 2496 h 2528"/>
                <a:gd name="T42" fmla="*/ 1578 w 2577"/>
                <a:gd name="T43" fmla="*/ 2526 h 2528"/>
                <a:gd name="T44" fmla="*/ 999 w 2577"/>
                <a:gd name="T45" fmla="*/ 2526 h 2528"/>
                <a:gd name="T46" fmla="*/ 768 w 2577"/>
                <a:gd name="T47" fmla="*/ 2496 h 2528"/>
                <a:gd name="T48" fmla="*/ 569 w 2577"/>
                <a:gd name="T49" fmla="*/ 2434 h 2528"/>
                <a:gd name="T50" fmla="*/ 400 w 2577"/>
                <a:gd name="T51" fmla="*/ 2343 h 2528"/>
                <a:gd name="T52" fmla="*/ 263 w 2577"/>
                <a:gd name="T53" fmla="*/ 2232 h 2528"/>
                <a:gd name="T54" fmla="*/ 154 w 2577"/>
                <a:gd name="T55" fmla="*/ 2101 h 2528"/>
                <a:gd name="T56" fmla="*/ 75 w 2577"/>
                <a:gd name="T57" fmla="*/ 1958 h 2528"/>
                <a:gd name="T58" fmla="*/ 25 w 2577"/>
                <a:gd name="T59" fmla="*/ 1806 h 2528"/>
                <a:gd name="T60" fmla="*/ 2 w 2577"/>
                <a:gd name="T61" fmla="*/ 1652 h 2528"/>
                <a:gd name="T62" fmla="*/ 9 w 2577"/>
                <a:gd name="T63" fmla="*/ 1441 h 2528"/>
                <a:gd name="T64" fmla="*/ 50 w 2577"/>
                <a:gd name="T65" fmla="*/ 1227 h 2528"/>
                <a:gd name="T66" fmla="*/ 119 w 2577"/>
                <a:gd name="T67" fmla="*/ 1037 h 2528"/>
                <a:gd name="T68" fmla="*/ 212 w 2577"/>
                <a:gd name="T69" fmla="*/ 869 h 2528"/>
                <a:gd name="T70" fmla="*/ 319 w 2577"/>
                <a:gd name="T71" fmla="*/ 722 h 2528"/>
                <a:gd name="T72" fmla="*/ 434 w 2577"/>
                <a:gd name="T73" fmla="*/ 592 h 2528"/>
                <a:gd name="T74" fmla="*/ 552 w 2577"/>
                <a:gd name="T75" fmla="*/ 477 h 2528"/>
                <a:gd name="T76" fmla="*/ 668 w 2577"/>
                <a:gd name="T77" fmla="*/ 374 h 2528"/>
                <a:gd name="T78" fmla="*/ 775 w 2577"/>
                <a:gd name="T79" fmla="*/ 275 h 2528"/>
                <a:gd name="T80" fmla="*/ 862 w 2577"/>
                <a:gd name="T81" fmla="*/ 185 h 2528"/>
                <a:gd name="T82" fmla="*/ 916 w 2577"/>
                <a:gd name="T83" fmla="*/ 102 h 2528"/>
                <a:gd name="T84" fmla="*/ 931 w 2577"/>
                <a:gd name="T85" fmla="*/ 35 h 2528"/>
                <a:gd name="T86" fmla="*/ 963 w 2577"/>
                <a:gd name="T87" fmla="*/ 3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77" h="2528">
                  <a:moveTo>
                    <a:pt x="980" y="0"/>
                  </a:moveTo>
                  <a:lnTo>
                    <a:pt x="1597" y="0"/>
                  </a:lnTo>
                  <a:lnTo>
                    <a:pt x="1614" y="3"/>
                  </a:lnTo>
                  <a:lnTo>
                    <a:pt x="1628" y="10"/>
                  </a:lnTo>
                  <a:lnTo>
                    <a:pt x="1639" y="21"/>
                  </a:lnTo>
                  <a:lnTo>
                    <a:pt x="1646" y="35"/>
                  </a:lnTo>
                  <a:lnTo>
                    <a:pt x="1649" y="51"/>
                  </a:lnTo>
                  <a:lnTo>
                    <a:pt x="1652" y="76"/>
                  </a:lnTo>
                  <a:lnTo>
                    <a:pt x="1661" y="102"/>
                  </a:lnTo>
                  <a:lnTo>
                    <a:pt x="1675" y="129"/>
                  </a:lnTo>
                  <a:lnTo>
                    <a:pt x="1693" y="157"/>
                  </a:lnTo>
                  <a:lnTo>
                    <a:pt x="1715" y="185"/>
                  </a:lnTo>
                  <a:lnTo>
                    <a:pt x="1741" y="214"/>
                  </a:lnTo>
                  <a:lnTo>
                    <a:pt x="1770" y="244"/>
                  </a:lnTo>
                  <a:lnTo>
                    <a:pt x="1802" y="275"/>
                  </a:lnTo>
                  <a:lnTo>
                    <a:pt x="1836" y="307"/>
                  </a:lnTo>
                  <a:lnTo>
                    <a:pt x="1872" y="339"/>
                  </a:lnTo>
                  <a:lnTo>
                    <a:pt x="1909" y="374"/>
                  </a:lnTo>
                  <a:lnTo>
                    <a:pt x="1947" y="407"/>
                  </a:lnTo>
                  <a:lnTo>
                    <a:pt x="1985" y="441"/>
                  </a:lnTo>
                  <a:lnTo>
                    <a:pt x="2024" y="477"/>
                  </a:lnTo>
                  <a:lnTo>
                    <a:pt x="2064" y="514"/>
                  </a:lnTo>
                  <a:lnTo>
                    <a:pt x="2103" y="552"/>
                  </a:lnTo>
                  <a:lnTo>
                    <a:pt x="2143" y="592"/>
                  </a:lnTo>
                  <a:lnTo>
                    <a:pt x="2182" y="634"/>
                  </a:lnTo>
                  <a:lnTo>
                    <a:pt x="2221" y="677"/>
                  </a:lnTo>
                  <a:lnTo>
                    <a:pt x="2258" y="722"/>
                  </a:lnTo>
                  <a:lnTo>
                    <a:pt x="2295" y="769"/>
                  </a:lnTo>
                  <a:lnTo>
                    <a:pt x="2331" y="818"/>
                  </a:lnTo>
                  <a:lnTo>
                    <a:pt x="2365" y="869"/>
                  </a:lnTo>
                  <a:lnTo>
                    <a:pt x="2399" y="923"/>
                  </a:lnTo>
                  <a:lnTo>
                    <a:pt x="2429" y="979"/>
                  </a:lnTo>
                  <a:lnTo>
                    <a:pt x="2458" y="1037"/>
                  </a:lnTo>
                  <a:lnTo>
                    <a:pt x="2484" y="1097"/>
                  </a:lnTo>
                  <a:lnTo>
                    <a:pt x="2507" y="1161"/>
                  </a:lnTo>
                  <a:lnTo>
                    <a:pt x="2527" y="1227"/>
                  </a:lnTo>
                  <a:lnTo>
                    <a:pt x="2544" y="1295"/>
                  </a:lnTo>
                  <a:lnTo>
                    <a:pt x="2558" y="1366"/>
                  </a:lnTo>
                  <a:lnTo>
                    <a:pt x="2568" y="1441"/>
                  </a:lnTo>
                  <a:lnTo>
                    <a:pt x="2575" y="1519"/>
                  </a:lnTo>
                  <a:lnTo>
                    <a:pt x="2577" y="1599"/>
                  </a:lnTo>
                  <a:lnTo>
                    <a:pt x="2575" y="1652"/>
                  </a:lnTo>
                  <a:lnTo>
                    <a:pt x="2571" y="1703"/>
                  </a:lnTo>
                  <a:lnTo>
                    <a:pt x="2563" y="1755"/>
                  </a:lnTo>
                  <a:lnTo>
                    <a:pt x="2552" y="1806"/>
                  </a:lnTo>
                  <a:lnTo>
                    <a:pt x="2539" y="1857"/>
                  </a:lnTo>
                  <a:lnTo>
                    <a:pt x="2522" y="1909"/>
                  </a:lnTo>
                  <a:lnTo>
                    <a:pt x="2502" y="1958"/>
                  </a:lnTo>
                  <a:lnTo>
                    <a:pt x="2479" y="2007"/>
                  </a:lnTo>
                  <a:lnTo>
                    <a:pt x="2453" y="2055"/>
                  </a:lnTo>
                  <a:lnTo>
                    <a:pt x="2423" y="2101"/>
                  </a:lnTo>
                  <a:lnTo>
                    <a:pt x="2389" y="2146"/>
                  </a:lnTo>
                  <a:lnTo>
                    <a:pt x="2353" y="2190"/>
                  </a:lnTo>
                  <a:lnTo>
                    <a:pt x="2314" y="2232"/>
                  </a:lnTo>
                  <a:lnTo>
                    <a:pt x="2272" y="2271"/>
                  </a:lnTo>
                  <a:lnTo>
                    <a:pt x="2226" y="2308"/>
                  </a:lnTo>
                  <a:lnTo>
                    <a:pt x="2177" y="2343"/>
                  </a:lnTo>
                  <a:lnTo>
                    <a:pt x="2124" y="2376"/>
                  </a:lnTo>
                  <a:lnTo>
                    <a:pt x="2068" y="2406"/>
                  </a:lnTo>
                  <a:lnTo>
                    <a:pt x="2008" y="2434"/>
                  </a:lnTo>
                  <a:lnTo>
                    <a:pt x="1945" y="2458"/>
                  </a:lnTo>
                  <a:lnTo>
                    <a:pt x="1879" y="2478"/>
                  </a:lnTo>
                  <a:lnTo>
                    <a:pt x="1809" y="2496"/>
                  </a:lnTo>
                  <a:lnTo>
                    <a:pt x="1736" y="2510"/>
                  </a:lnTo>
                  <a:lnTo>
                    <a:pt x="1660" y="2520"/>
                  </a:lnTo>
                  <a:lnTo>
                    <a:pt x="1578" y="2526"/>
                  </a:lnTo>
                  <a:lnTo>
                    <a:pt x="1495" y="2528"/>
                  </a:lnTo>
                  <a:lnTo>
                    <a:pt x="1082" y="2528"/>
                  </a:lnTo>
                  <a:lnTo>
                    <a:pt x="999" y="2526"/>
                  </a:lnTo>
                  <a:lnTo>
                    <a:pt x="918" y="2520"/>
                  </a:lnTo>
                  <a:lnTo>
                    <a:pt x="841" y="2510"/>
                  </a:lnTo>
                  <a:lnTo>
                    <a:pt x="768" y="2496"/>
                  </a:lnTo>
                  <a:lnTo>
                    <a:pt x="698" y="2478"/>
                  </a:lnTo>
                  <a:lnTo>
                    <a:pt x="632" y="2458"/>
                  </a:lnTo>
                  <a:lnTo>
                    <a:pt x="569" y="2434"/>
                  </a:lnTo>
                  <a:lnTo>
                    <a:pt x="509" y="2406"/>
                  </a:lnTo>
                  <a:lnTo>
                    <a:pt x="453" y="2376"/>
                  </a:lnTo>
                  <a:lnTo>
                    <a:pt x="400" y="2343"/>
                  </a:lnTo>
                  <a:lnTo>
                    <a:pt x="351" y="2308"/>
                  </a:lnTo>
                  <a:lnTo>
                    <a:pt x="305" y="2271"/>
                  </a:lnTo>
                  <a:lnTo>
                    <a:pt x="263" y="2232"/>
                  </a:lnTo>
                  <a:lnTo>
                    <a:pt x="224" y="2190"/>
                  </a:lnTo>
                  <a:lnTo>
                    <a:pt x="188" y="2146"/>
                  </a:lnTo>
                  <a:lnTo>
                    <a:pt x="154" y="2101"/>
                  </a:lnTo>
                  <a:lnTo>
                    <a:pt x="124" y="2055"/>
                  </a:lnTo>
                  <a:lnTo>
                    <a:pt x="98" y="2007"/>
                  </a:lnTo>
                  <a:lnTo>
                    <a:pt x="75" y="1958"/>
                  </a:lnTo>
                  <a:lnTo>
                    <a:pt x="55" y="1909"/>
                  </a:lnTo>
                  <a:lnTo>
                    <a:pt x="38" y="1857"/>
                  </a:lnTo>
                  <a:lnTo>
                    <a:pt x="25" y="1806"/>
                  </a:lnTo>
                  <a:lnTo>
                    <a:pt x="14" y="1755"/>
                  </a:lnTo>
                  <a:lnTo>
                    <a:pt x="6" y="1703"/>
                  </a:lnTo>
                  <a:lnTo>
                    <a:pt x="2" y="1652"/>
                  </a:lnTo>
                  <a:lnTo>
                    <a:pt x="0" y="1599"/>
                  </a:lnTo>
                  <a:lnTo>
                    <a:pt x="2" y="1519"/>
                  </a:lnTo>
                  <a:lnTo>
                    <a:pt x="9" y="1441"/>
                  </a:lnTo>
                  <a:lnTo>
                    <a:pt x="19" y="1366"/>
                  </a:lnTo>
                  <a:lnTo>
                    <a:pt x="33" y="1295"/>
                  </a:lnTo>
                  <a:lnTo>
                    <a:pt x="50" y="1227"/>
                  </a:lnTo>
                  <a:lnTo>
                    <a:pt x="70" y="1161"/>
                  </a:lnTo>
                  <a:lnTo>
                    <a:pt x="93" y="1097"/>
                  </a:lnTo>
                  <a:lnTo>
                    <a:pt x="119" y="1037"/>
                  </a:lnTo>
                  <a:lnTo>
                    <a:pt x="148" y="979"/>
                  </a:lnTo>
                  <a:lnTo>
                    <a:pt x="178" y="923"/>
                  </a:lnTo>
                  <a:lnTo>
                    <a:pt x="212" y="869"/>
                  </a:lnTo>
                  <a:lnTo>
                    <a:pt x="246" y="818"/>
                  </a:lnTo>
                  <a:lnTo>
                    <a:pt x="282" y="769"/>
                  </a:lnTo>
                  <a:lnTo>
                    <a:pt x="319" y="722"/>
                  </a:lnTo>
                  <a:lnTo>
                    <a:pt x="356" y="677"/>
                  </a:lnTo>
                  <a:lnTo>
                    <a:pt x="395" y="634"/>
                  </a:lnTo>
                  <a:lnTo>
                    <a:pt x="434" y="592"/>
                  </a:lnTo>
                  <a:lnTo>
                    <a:pt x="474" y="552"/>
                  </a:lnTo>
                  <a:lnTo>
                    <a:pt x="513" y="514"/>
                  </a:lnTo>
                  <a:lnTo>
                    <a:pt x="552" y="477"/>
                  </a:lnTo>
                  <a:lnTo>
                    <a:pt x="592" y="441"/>
                  </a:lnTo>
                  <a:lnTo>
                    <a:pt x="630" y="407"/>
                  </a:lnTo>
                  <a:lnTo>
                    <a:pt x="668" y="374"/>
                  </a:lnTo>
                  <a:lnTo>
                    <a:pt x="705" y="339"/>
                  </a:lnTo>
                  <a:lnTo>
                    <a:pt x="741" y="307"/>
                  </a:lnTo>
                  <a:lnTo>
                    <a:pt x="775" y="275"/>
                  </a:lnTo>
                  <a:lnTo>
                    <a:pt x="807" y="244"/>
                  </a:lnTo>
                  <a:lnTo>
                    <a:pt x="836" y="214"/>
                  </a:lnTo>
                  <a:lnTo>
                    <a:pt x="862" y="185"/>
                  </a:lnTo>
                  <a:lnTo>
                    <a:pt x="884" y="157"/>
                  </a:lnTo>
                  <a:lnTo>
                    <a:pt x="902" y="129"/>
                  </a:lnTo>
                  <a:lnTo>
                    <a:pt x="916" y="102"/>
                  </a:lnTo>
                  <a:lnTo>
                    <a:pt x="925" y="76"/>
                  </a:lnTo>
                  <a:lnTo>
                    <a:pt x="928" y="51"/>
                  </a:lnTo>
                  <a:lnTo>
                    <a:pt x="931" y="35"/>
                  </a:lnTo>
                  <a:lnTo>
                    <a:pt x="938" y="21"/>
                  </a:lnTo>
                  <a:lnTo>
                    <a:pt x="949" y="10"/>
                  </a:lnTo>
                  <a:lnTo>
                    <a:pt x="963" y="3"/>
                  </a:lnTo>
                  <a:lnTo>
                    <a:pt x="980"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29" name="Freeform 451">
              <a:extLst>
                <a:ext uri="{FF2B5EF4-FFF2-40B4-BE49-F238E27FC236}">
                  <a16:creationId xmlns:a16="http://schemas.microsoft.com/office/drawing/2014/main" id="{C272F05B-B1F8-43E5-8AA1-CD9E5BDC84B1}"/>
                </a:ext>
              </a:extLst>
            </p:cNvPr>
            <p:cNvSpPr>
              <a:spLocks/>
            </p:cNvSpPr>
            <p:nvPr/>
          </p:nvSpPr>
          <p:spPr bwMode="auto">
            <a:xfrm>
              <a:off x="4786" y="2162"/>
              <a:ext cx="161" cy="316"/>
            </a:xfrm>
            <a:custGeom>
              <a:avLst/>
              <a:gdLst>
                <a:gd name="T0" fmla="*/ 1288 w 1288"/>
                <a:gd name="T1" fmla="*/ 0 h 2528"/>
                <a:gd name="T2" fmla="*/ 1082 w 1288"/>
                <a:gd name="T3" fmla="*/ 2528 h 2528"/>
                <a:gd name="T4" fmla="*/ 917 w 1288"/>
                <a:gd name="T5" fmla="*/ 2520 h 2528"/>
                <a:gd name="T6" fmla="*/ 768 w 1288"/>
                <a:gd name="T7" fmla="*/ 2496 h 2528"/>
                <a:gd name="T8" fmla="*/ 632 w 1288"/>
                <a:gd name="T9" fmla="*/ 2458 h 2528"/>
                <a:gd name="T10" fmla="*/ 509 w 1288"/>
                <a:gd name="T11" fmla="*/ 2406 h 2528"/>
                <a:gd name="T12" fmla="*/ 400 w 1288"/>
                <a:gd name="T13" fmla="*/ 2343 h 2528"/>
                <a:gd name="T14" fmla="*/ 305 w 1288"/>
                <a:gd name="T15" fmla="*/ 2271 h 2528"/>
                <a:gd name="T16" fmla="*/ 224 w 1288"/>
                <a:gd name="T17" fmla="*/ 2190 h 2528"/>
                <a:gd name="T18" fmla="*/ 154 w 1288"/>
                <a:gd name="T19" fmla="*/ 2101 h 2528"/>
                <a:gd name="T20" fmla="*/ 98 w 1288"/>
                <a:gd name="T21" fmla="*/ 2007 h 2528"/>
                <a:gd name="T22" fmla="*/ 55 w 1288"/>
                <a:gd name="T23" fmla="*/ 1909 h 2528"/>
                <a:gd name="T24" fmla="*/ 25 w 1288"/>
                <a:gd name="T25" fmla="*/ 1806 h 2528"/>
                <a:gd name="T26" fmla="*/ 6 w 1288"/>
                <a:gd name="T27" fmla="*/ 1703 h 2528"/>
                <a:gd name="T28" fmla="*/ 0 w 1288"/>
                <a:gd name="T29" fmla="*/ 1599 h 2528"/>
                <a:gd name="T30" fmla="*/ 9 w 1288"/>
                <a:gd name="T31" fmla="*/ 1441 h 2528"/>
                <a:gd name="T32" fmla="*/ 33 w 1288"/>
                <a:gd name="T33" fmla="*/ 1295 h 2528"/>
                <a:gd name="T34" fmla="*/ 70 w 1288"/>
                <a:gd name="T35" fmla="*/ 1161 h 2528"/>
                <a:gd name="T36" fmla="*/ 119 w 1288"/>
                <a:gd name="T37" fmla="*/ 1037 h 2528"/>
                <a:gd name="T38" fmla="*/ 178 w 1288"/>
                <a:gd name="T39" fmla="*/ 923 h 2528"/>
                <a:gd name="T40" fmla="*/ 246 w 1288"/>
                <a:gd name="T41" fmla="*/ 818 h 2528"/>
                <a:gd name="T42" fmla="*/ 319 w 1288"/>
                <a:gd name="T43" fmla="*/ 722 h 2528"/>
                <a:gd name="T44" fmla="*/ 395 w 1288"/>
                <a:gd name="T45" fmla="*/ 634 h 2528"/>
                <a:gd name="T46" fmla="*/ 474 w 1288"/>
                <a:gd name="T47" fmla="*/ 552 h 2528"/>
                <a:gd name="T48" fmla="*/ 552 w 1288"/>
                <a:gd name="T49" fmla="*/ 477 h 2528"/>
                <a:gd name="T50" fmla="*/ 630 w 1288"/>
                <a:gd name="T51" fmla="*/ 407 h 2528"/>
                <a:gd name="T52" fmla="*/ 705 w 1288"/>
                <a:gd name="T53" fmla="*/ 339 h 2528"/>
                <a:gd name="T54" fmla="*/ 775 w 1288"/>
                <a:gd name="T55" fmla="*/ 275 h 2528"/>
                <a:gd name="T56" fmla="*/ 836 w 1288"/>
                <a:gd name="T57" fmla="*/ 214 h 2528"/>
                <a:gd name="T58" fmla="*/ 884 w 1288"/>
                <a:gd name="T59" fmla="*/ 157 h 2528"/>
                <a:gd name="T60" fmla="*/ 916 w 1288"/>
                <a:gd name="T61" fmla="*/ 102 h 2528"/>
                <a:gd name="T62" fmla="*/ 928 w 1288"/>
                <a:gd name="T63" fmla="*/ 51 h 2528"/>
                <a:gd name="T64" fmla="*/ 938 w 1288"/>
                <a:gd name="T65" fmla="*/ 21 h 2528"/>
                <a:gd name="T66" fmla="*/ 963 w 1288"/>
                <a:gd name="T67" fmla="*/ 3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8" h="2528">
                  <a:moveTo>
                    <a:pt x="980" y="0"/>
                  </a:moveTo>
                  <a:lnTo>
                    <a:pt x="1288" y="0"/>
                  </a:lnTo>
                  <a:lnTo>
                    <a:pt x="1288" y="2528"/>
                  </a:lnTo>
                  <a:lnTo>
                    <a:pt x="1082" y="2528"/>
                  </a:lnTo>
                  <a:lnTo>
                    <a:pt x="999" y="2526"/>
                  </a:lnTo>
                  <a:lnTo>
                    <a:pt x="917" y="2520"/>
                  </a:lnTo>
                  <a:lnTo>
                    <a:pt x="841" y="2510"/>
                  </a:lnTo>
                  <a:lnTo>
                    <a:pt x="768" y="2496"/>
                  </a:lnTo>
                  <a:lnTo>
                    <a:pt x="698" y="2478"/>
                  </a:lnTo>
                  <a:lnTo>
                    <a:pt x="632" y="2458"/>
                  </a:lnTo>
                  <a:lnTo>
                    <a:pt x="569" y="2434"/>
                  </a:lnTo>
                  <a:lnTo>
                    <a:pt x="509" y="2406"/>
                  </a:lnTo>
                  <a:lnTo>
                    <a:pt x="453" y="2376"/>
                  </a:lnTo>
                  <a:lnTo>
                    <a:pt x="400" y="2343"/>
                  </a:lnTo>
                  <a:lnTo>
                    <a:pt x="351" y="2308"/>
                  </a:lnTo>
                  <a:lnTo>
                    <a:pt x="305" y="2271"/>
                  </a:lnTo>
                  <a:lnTo>
                    <a:pt x="263" y="2232"/>
                  </a:lnTo>
                  <a:lnTo>
                    <a:pt x="224" y="2190"/>
                  </a:lnTo>
                  <a:lnTo>
                    <a:pt x="188" y="2146"/>
                  </a:lnTo>
                  <a:lnTo>
                    <a:pt x="154" y="2101"/>
                  </a:lnTo>
                  <a:lnTo>
                    <a:pt x="124" y="2055"/>
                  </a:lnTo>
                  <a:lnTo>
                    <a:pt x="98" y="2007"/>
                  </a:lnTo>
                  <a:lnTo>
                    <a:pt x="75" y="1958"/>
                  </a:lnTo>
                  <a:lnTo>
                    <a:pt x="55" y="1909"/>
                  </a:lnTo>
                  <a:lnTo>
                    <a:pt x="38" y="1857"/>
                  </a:lnTo>
                  <a:lnTo>
                    <a:pt x="25" y="1806"/>
                  </a:lnTo>
                  <a:lnTo>
                    <a:pt x="14" y="1755"/>
                  </a:lnTo>
                  <a:lnTo>
                    <a:pt x="6" y="1703"/>
                  </a:lnTo>
                  <a:lnTo>
                    <a:pt x="2" y="1652"/>
                  </a:lnTo>
                  <a:lnTo>
                    <a:pt x="0" y="1599"/>
                  </a:lnTo>
                  <a:lnTo>
                    <a:pt x="2" y="1519"/>
                  </a:lnTo>
                  <a:lnTo>
                    <a:pt x="9" y="1441"/>
                  </a:lnTo>
                  <a:lnTo>
                    <a:pt x="19" y="1366"/>
                  </a:lnTo>
                  <a:lnTo>
                    <a:pt x="33" y="1295"/>
                  </a:lnTo>
                  <a:lnTo>
                    <a:pt x="50" y="1227"/>
                  </a:lnTo>
                  <a:lnTo>
                    <a:pt x="70" y="1161"/>
                  </a:lnTo>
                  <a:lnTo>
                    <a:pt x="93" y="1097"/>
                  </a:lnTo>
                  <a:lnTo>
                    <a:pt x="119" y="1037"/>
                  </a:lnTo>
                  <a:lnTo>
                    <a:pt x="148" y="979"/>
                  </a:lnTo>
                  <a:lnTo>
                    <a:pt x="178" y="923"/>
                  </a:lnTo>
                  <a:lnTo>
                    <a:pt x="212" y="869"/>
                  </a:lnTo>
                  <a:lnTo>
                    <a:pt x="246" y="818"/>
                  </a:lnTo>
                  <a:lnTo>
                    <a:pt x="282" y="769"/>
                  </a:lnTo>
                  <a:lnTo>
                    <a:pt x="319" y="722"/>
                  </a:lnTo>
                  <a:lnTo>
                    <a:pt x="356" y="677"/>
                  </a:lnTo>
                  <a:lnTo>
                    <a:pt x="395" y="634"/>
                  </a:lnTo>
                  <a:lnTo>
                    <a:pt x="434" y="592"/>
                  </a:lnTo>
                  <a:lnTo>
                    <a:pt x="474" y="552"/>
                  </a:lnTo>
                  <a:lnTo>
                    <a:pt x="513" y="514"/>
                  </a:lnTo>
                  <a:lnTo>
                    <a:pt x="552" y="477"/>
                  </a:lnTo>
                  <a:lnTo>
                    <a:pt x="592" y="441"/>
                  </a:lnTo>
                  <a:lnTo>
                    <a:pt x="630" y="407"/>
                  </a:lnTo>
                  <a:lnTo>
                    <a:pt x="668" y="374"/>
                  </a:lnTo>
                  <a:lnTo>
                    <a:pt x="705" y="339"/>
                  </a:lnTo>
                  <a:lnTo>
                    <a:pt x="741" y="307"/>
                  </a:lnTo>
                  <a:lnTo>
                    <a:pt x="775" y="275"/>
                  </a:lnTo>
                  <a:lnTo>
                    <a:pt x="807" y="244"/>
                  </a:lnTo>
                  <a:lnTo>
                    <a:pt x="836" y="214"/>
                  </a:lnTo>
                  <a:lnTo>
                    <a:pt x="862" y="185"/>
                  </a:lnTo>
                  <a:lnTo>
                    <a:pt x="884" y="157"/>
                  </a:lnTo>
                  <a:lnTo>
                    <a:pt x="902" y="129"/>
                  </a:lnTo>
                  <a:lnTo>
                    <a:pt x="916" y="102"/>
                  </a:lnTo>
                  <a:lnTo>
                    <a:pt x="925" y="76"/>
                  </a:lnTo>
                  <a:lnTo>
                    <a:pt x="928" y="51"/>
                  </a:lnTo>
                  <a:lnTo>
                    <a:pt x="931" y="35"/>
                  </a:lnTo>
                  <a:lnTo>
                    <a:pt x="938" y="21"/>
                  </a:lnTo>
                  <a:lnTo>
                    <a:pt x="949" y="10"/>
                  </a:lnTo>
                  <a:lnTo>
                    <a:pt x="963" y="3"/>
                  </a:lnTo>
                  <a:lnTo>
                    <a:pt x="980"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30" name="Freeform 452">
              <a:extLst>
                <a:ext uri="{FF2B5EF4-FFF2-40B4-BE49-F238E27FC236}">
                  <a16:creationId xmlns:a16="http://schemas.microsoft.com/office/drawing/2014/main" id="{09C72BCA-B800-4886-8475-3E1454BDC1CA}"/>
                </a:ext>
              </a:extLst>
            </p:cNvPr>
            <p:cNvSpPr>
              <a:spLocks/>
            </p:cNvSpPr>
            <p:nvPr/>
          </p:nvSpPr>
          <p:spPr bwMode="auto">
            <a:xfrm>
              <a:off x="4850" y="2240"/>
              <a:ext cx="194" cy="193"/>
            </a:xfrm>
            <a:custGeom>
              <a:avLst/>
              <a:gdLst>
                <a:gd name="T0" fmla="*/ 844 w 1547"/>
                <a:gd name="T1" fmla="*/ 3 h 1548"/>
                <a:gd name="T2" fmla="*/ 979 w 1547"/>
                <a:gd name="T3" fmla="*/ 28 h 1548"/>
                <a:gd name="T4" fmla="*/ 1104 w 1547"/>
                <a:gd name="T5" fmla="*/ 75 h 1548"/>
                <a:gd name="T6" fmla="*/ 1220 w 1547"/>
                <a:gd name="T7" fmla="*/ 142 h 1548"/>
                <a:gd name="T8" fmla="*/ 1320 w 1547"/>
                <a:gd name="T9" fmla="*/ 226 h 1548"/>
                <a:gd name="T10" fmla="*/ 1405 w 1547"/>
                <a:gd name="T11" fmla="*/ 328 h 1548"/>
                <a:gd name="T12" fmla="*/ 1472 w 1547"/>
                <a:gd name="T13" fmla="*/ 442 h 1548"/>
                <a:gd name="T14" fmla="*/ 1519 w 1547"/>
                <a:gd name="T15" fmla="*/ 569 h 1548"/>
                <a:gd name="T16" fmla="*/ 1544 w 1547"/>
                <a:gd name="T17" fmla="*/ 703 h 1548"/>
                <a:gd name="T18" fmla="*/ 1544 w 1547"/>
                <a:gd name="T19" fmla="*/ 845 h 1548"/>
                <a:gd name="T20" fmla="*/ 1519 w 1547"/>
                <a:gd name="T21" fmla="*/ 979 h 1548"/>
                <a:gd name="T22" fmla="*/ 1472 w 1547"/>
                <a:gd name="T23" fmla="*/ 1106 h 1548"/>
                <a:gd name="T24" fmla="*/ 1405 w 1547"/>
                <a:gd name="T25" fmla="*/ 1220 h 1548"/>
                <a:gd name="T26" fmla="*/ 1320 w 1547"/>
                <a:gd name="T27" fmla="*/ 1321 h 1548"/>
                <a:gd name="T28" fmla="*/ 1220 w 1547"/>
                <a:gd name="T29" fmla="*/ 1406 h 1548"/>
                <a:gd name="T30" fmla="*/ 1104 w 1547"/>
                <a:gd name="T31" fmla="*/ 1473 h 1548"/>
                <a:gd name="T32" fmla="*/ 979 w 1547"/>
                <a:gd name="T33" fmla="*/ 1520 h 1548"/>
                <a:gd name="T34" fmla="*/ 844 w 1547"/>
                <a:gd name="T35" fmla="*/ 1545 h 1548"/>
                <a:gd name="T36" fmla="*/ 703 w 1547"/>
                <a:gd name="T37" fmla="*/ 1545 h 1548"/>
                <a:gd name="T38" fmla="*/ 568 w 1547"/>
                <a:gd name="T39" fmla="*/ 1520 h 1548"/>
                <a:gd name="T40" fmla="*/ 443 w 1547"/>
                <a:gd name="T41" fmla="*/ 1473 h 1548"/>
                <a:gd name="T42" fmla="*/ 327 w 1547"/>
                <a:gd name="T43" fmla="*/ 1406 h 1548"/>
                <a:gd name="T44" fmla="*/ 227 w 1547"/>
                <a:gd name="T45" fmla="*/ 1321 h 1548"/>
                <a:gd name="T46" fmla="*/ 142 w 1547"/>
                <a:gd name="T47" fmla="*/ 1220 h 1548"/>
                <a:gd name="T48" fmla="*/ 75 w 1547"/>
                <a:gd name="T49" fmla="*/ 1106 h 1548"/>
                <a:gd name="T50" fmla="*/ 28 w 1547"/>
                <a:gd name="T51" fmla="*/ 979 h 1548"/>
                <a:gd name="T52" fmla="*/ 3 w 1547"/>
                <a:gd name="T53" fmla="*/ 845 h 1548"/>
                <a:gd name="T54" fmla="*/ 3 w 1547"/>
                <a:gd name="T55" fmla="*/ 703 h 1548"/>
                <a:gd name="T56" fmla="*/ 28 w 1547"/>
                <a:gd name="T57" fmla="*/ 569 h 1548"/>
                <a:gd name="T58" fmla="*/ 75 w 1547"/>
                <a:gd name="T59" fmla="*/ 442 h 1548"/>
                <a:gd name="T60" fmla="*/ 142 w 1547"/>
                <a:gd name="T61" fmla="*/ 328 h 1548"/>
                <a:gd name="T62" fmla="*/ 227 w 1547"/>
                <a:gd name="T63" fmla="*/ 226 h 1548"/>
                <a:gd name="T64" fmla="*/ 327 w 1547"/>
                <a:gd name="T65" fmla="*/ 142 h 1548"/>
                <a:gd name="T66" fmla="*/ 443 w 1547"/>
                <a:gd name="T67" fmla="*/ 75 h 1548"/>
                <a:gd name="T68" fmla="*/ 568 w 1547"/>
                <a:gd name="T69" fmla="*/ 28 h 1548"/>
                <a:gd name="T70" fmla="*/ 703 w 1547"/>
                <a:gd name="T71" fmla="*/ 3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7" h="1548">
                  <a:moveTo>
                    <a:pt x="773" y="0"/>
                  </a:moveTo>
                  <a:lnTo>
                    <a:pt x="844" y="3"/>
                  </a:lnTo>
                  <a:lnTo>
                    <a:pt x="913" y="13"/>
                  </a:lnTo>
                  <a:lnTo>
                    <a:pt x="979" y="28"/>
                  </a:lnTo>
                  <a:lnTo>
                    <a:pt x="1043" y="49"/>
                  </a:lnTo>
                  <a:lnTo>
                    <a:pt x="1104" y="75"/>
                  </a:lnTo>
                  <a:lnTo>
                    <a:pt x="1164" y="106"/>
                  </a:lnTo>
                  <a:lnTo>
                    <a:pt x="1220" y="142"/>
                  </a:lnTo>
                  <a:lnTo>
                    <a:pt x="1272" y="182"/>
                  </a:lnTo>
                  <a:lnTo>
                    <a:pt x="1320" y="226"/>
                  </a:lnTo>
                  <a:lnTo>
                    <a:pt x="1365" y="276"/>
                  </a:lnTo>
                  <a:lnTo>
                    <a:pt x="1405" y="328"/>
                  </a:lnTo>
                  <a:lnTo>
                    <a:pt x="1441" y="383"/>
                  </a:lnTo>
                  <a:lnTo>
                    <a:pt x="1472" y="442"/>
                  </a:lnTo>
                  <a:lnTo>
                    <a:pt x="1498" y="503"/>
                  </a:lnTo>
                  <a:lnTo>
                    <a:pt x="1519" y="569"/>
                  </a:lnTo>
                  <a:lnTo>
                    <a:pt x="1534" y="635"/>
                  </a:lnTo>
                  <a:lnTo>
                    <a:pt x="1544" y="703"/>
                  </a:lnTo>
                  <a:lnTo>
                    <a:pt x="1547" y="774"/>
                  </a:lnTo>
                  <a:lnTo>
                    <a:pt x="1544" y="845"/>
                  </a:lnTo>
                  <a:lnTo>
                    <a:pt x="1534" y="913"/>
                  </a:lnTo>
                  <a:lnTo>
                    <a:pt x="1519" y="979"/>
                  </a:lnTo>
                  <a:lnTo>
                    <a:pt x="1498" y="1044"/>
                  </a:lnTo>
                  <a:lnTo>
                    <a:pt x="1472" y="1106"/>
                  </a:lnTo>
                  <a:lnTo>
                    <a:pt x="1441" y="1164"/>
                  </a:lnTo>
                  <a:lnTo>
                    <a:pt x="1405" y="1220"/>
                  </a:lnTo>
                  <a:lnTo>
                    <a:pt x="1365" y="1272"/>
                  </a:lnTo>
                  <a:lnTo>
                    <a:pt x="1320" y="1321"/>
                  </a:lnTo>
                  <a:lnTo>
                    <a:pt x="1272" y="1366"/>
                  </a:lnTo>
                  <a:lnTo>
                    <a:pt x="1220" y="1406"/>
                  </a:lnTo>
                  <a:lnTo>
                    <a:pt x="1164" y="1442"/>
                  </a:lnTo>
                  <a:lnTo>
                    <a:pt x="1104" y="1473"/>
                  </a:lnTo>
                  <a:lnTo>
                    <a:pt x="1043" y="1499"/>
                  </a:lnTo>
                  <a:lnTo>
                    <a:pt x="979" y="1520"/>
                  </a:lnTo>
                  <a:lnTo>
                    <a:pt x="913" y="1536"/>
                  </a:lnTo>
                  <a:lnTo>
                    <a:pt x="844" y="1545"/>
                  </a:lnTo>
                  <a:lnTo>
                    <a:pt x="773" y="1548"/>
                  </a:lnTo>
                  <a:lnTo>
                    <a:pt x="703" y="1545"/>
                  </a:lnTo>
                  <a:lnTo>
                    <a:pt x="634" y="1536"/>
                  </a:lnTo>
                  <a:lnTo>
                    <a:pt x="568" y="1520"/>
                  </a:lnTo>
                  <a:lnTo>
                    <a:pt x="504" y="1499"/>
                  </a:lnTo>
                  <a:lnTo>
                    <a:pt x="443" y="1473"/>
                  </a:lnTo>
                  <a:lnTo>
                    <a:pt x="383" y="1442"/>
                  </a:lnTo>
                  <a:lnTo>
                    <a:pt x="327" y="1406"/>
                  </a:lnTo>
                  <a:lnTo>
                    <a:pt x="275" y="1366"/>
                  </a:lnTo>
                  <a:lnTo>
                    <a:pt x="227" y="1321"/>
                  </a:lnTo>
                  <a:lnTo>
                    <a:pt x="182" y="1272"/>
                  </a:lnTo>
                  <a:lnTo>
                    <a:pt x="142" y="1220"/>
                  </a:lnTo>
                  <a:lnTo>
                    <a:pt x="106" y="1164"/>
                  </a:lnTo>
                  <a:lnTo>
                    <a:pt x="75" y="1106"/>
                  </a:lnTo>
                  <a:lnTo>
                    <a:pt x="49" y="1044"/>
                  </a:lnTo>
                  <a:lnTo>
                    <a:pt x="28" y="979"/>
                  </a:lnTo>
                  <a:lnTo>
                    <a:pt x="13" y="913"/>
                  </a:lnTo>
                  <a:lnTo>
                    <a:pt x="3" y="845"/>
                  </a:lnTo>
                  <a:lnTo>
                    <a:pt x="0" y="774"/>
                  </a:lnTo>
                  <a:lnTo>
                    <a:pt x="3" y="703"/>
                  </a:lnTo>
                  <a:lnTo>
                    <a:pt x="13" y="635"/>
                  </a:lnTo>
                  <a:lnTo>
                    <a:pt x="28" y="569"/>
                  </a:lnTo>
                  <a:lnTo>
                    <a:pt x="49" y="503"/>
                  </a:lnTo>
                  <a:lnTo>
                    <a:pt x="75" y="442"/>
                  </a:lnTo>
                  <a:lnTo>
                    <a:pt x="106" y="383"/>
                  </a:lnTo>
                  <a:lnTo>
                    <a:pt x="142" y="328"/>
                  </a:lnTo>
                  <a:lnTo>
                    <a:pt x="182" y="276"/>
                  </a:lnTo>
                  <a:lnTo>
                    <a:pt x="227" y="226"/>
                  </a:lnTo>
                  <a:lnTo>
                    <a:pt x="275" y="182"/>
                  </a:lnTo>
                  <a:lnTo>
                    <a:pt x="327" y="142"/>
                  </a:lnTo>
                  <a:lnTo>
                    <a:pt x="383" y="106"/>
                  </a:lnTo>
                  <a:lnTo>
                    <a:pt x="443" y="75"/>
                  </a:lnTo>
                  <a:lnTo>
                    <a:pt x="504" y="49"/>
                  </a:lnTo>
                  <a:lnTo>
                    <a:pt x="568" y="28"/>
                  </a:lnTo>
                  <a:lnTo>
                    <a:pt x="634" y="13"/>
                  </a:lnTo>
                  <a:lnTo>
                    <a:pt x="703" y="3"/>
                  </a:lnTo>
                  <a:lnTo>
                    <a:pt x="773" y="0"/>
                  </a:lnTo>
                  <a:close/>
                </a:path>
              </a:pathLst>
            </a:custGeom>
            <a:solidFill>
              <a:srgbClr val="869B55"/>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31" name="Freeform 453">
              <a:extLst>
                <a:ext uri="{FF2B5EF4-FFF2-40B4-BE49-F238E27FC236}">
                  <a16:creationId xmlns:a16="http://schemas.microsoft.com/office/drawing/2014/main" id="{23F045F6-B218-4C2B-8ACF-ACCB63F28AC1}"/>
                </a:ext>
              </a:extLst>
            </p:cNvPr>
            <p:cNvSpPr>
              <a:spLocks/>
            </p:cNvSpPr>
            <p:nvPr/>
          </p:nvSpPr>
          <p:spPr bwMode="auto">
            <a:xfrm>
              <a:off x="4947" y="2240"/>
              <a:ext cx="97" cy="193"/>
            </a:xfrm>
            <a:custGeom>
              <a:avLst/>
              <a:gdLst>
                <a:gd name="T0" fmla="*/ 0 w 774"/>
                <a:gd name="T1" fmla="*/ 0 h 1548"/>
                <a:gd name="T2" fmla="*/ 71 w 774"/>
                <a:gd name="T3" fmla="*/ 3 h 1548"/>
                <a:gd name="T4" fmla="*/ 140 w 774"/>
                <a:gd name="T5" fmla="*/ 13 h 1548"/>
                <a:gd name="T6" fmla="*/ 206 w 774"/>
                <a:gd name="T7" fmla="*/ 28 h 1548"/>
                <a:gd name="T8" fmla="*/ 270 w 774"/>
                <a:gd name="T9" fmla="*/ 49 h 1548"/>
                <a:gd name="T10" fmla="*/ 331 w 774"/>
                <a:gd name="T11" fmla="*/ 75 h 1548"/>
                <a:gd name="T12" fmla="*/ 391 w 774"/>
                <a:gd name="T13" fmla="*/ 106 h 1548"/>
                <a:gd name="T14" fmla="*/ 447 w 774"/>
                <a:gd name="T15" fmla="*/ 142 h 1548"/>
                <a:gd name="T16" fmla="*/ 499 w 774"/>
                <a:gd name="T17" fmla="*/ 182 h 1548"/>
                <a:gd name="T18" fmla="*/ 547 w 774"/>
                <a:gd name="T19" fmla="*/ 226 h 1548"/>
                <a:gd name="T20" fmla="*/ 592 w 774"/>
                <a:gd name="T21" fmla="*/ 276 h 1548"/>
                <a:gd name="T22" fmla="*/ 632 w 774"/>
                <a:gd name="T23" fmla="*/ 328 h 1548"/>
                <a:gd name="T24" fmla="*/ 668 w 774"/>
                <a:gd name="T25" fmla="*/ 383 h 1548"/>
                <a:gd name="T26" fmla="*/ 699 w 774"/>
                <a:gd name="T27" fmla="*/ 442 h 1548"/>
                <a:gd name="T28" fmla="*/ 725 w 774"/>
                <a:gd name="T29" fmla="*/ 503 h 1548"/>
                <a:gd name="T30" fmla="*/ 746 w 774"/>
                <a:gd name="T31" fmla="*/ 569 h 1548"/>
                <a:gd name="T32" fmla="*/ 761 w 774"/>
                <a:gd name="T33" fmla="*/ 635 h 1548"/>
                <a:gd name="T34" fmla="*/ 771 w 774"/>
                <a:gd name="T35" fmla="*/ 703 h 1548"/>
                <a:gd name="T36" fmla="*/ 774 w 774"/>
                <a:gd name="T37" fmla="*/ 774 h 1548"/>
                <a:gd name="T38" fmla="*/ 771 w 774"/>
                <a:gd name="T39" fmla="*/ 845 h 1548"/>
                <a:gd name="T40" fmla="*/ 761 w 774"/>
                <a:gd name="T41" fmla="*/ 913 h 1548"/>
                <a:gd name="T42" fmla="*/ 746 w 774"/>
                <a:gd name="T43" fmla="*/ 979 h 1548"/>
                <a:gd name="T44" fmla="*/ 725 w 774"/>
                <a:gd name="T45" fmla="*/ 1044 h 1548"/>
                <a:gd name="T46" fmla="*/ 699 w 774"/>
                <a:gd name="T47" fmla="*/ 1106 h 1548"/>
                <a:gd name="T48" fmla="*/ 668 w 774"/>
                <a:gd name="T49" fmla="*/ 1164 h 1548"/>
                <a:gd name="T50" fmla="*/ 632 w 774"/>
                <a:gd name="T51" fmla="*/ 1220 h 1548"/>
                <a:gd name="T52" fmla="*/ 592 w 774"/>
                <a:gd name="T53" fmla="*/ 1272 h 1548"/>
                <a:gd name="T54" fmla="*/ 547 w 774"/>
                <a:gd name="T55" fmla="*/ 1321 h 1548"/>
                <a:gd name="T56" fmla="*/ 499 w 774"/>
                <a:gd name="T57" fmla="*/ 1366 h 1548"/>
                <a:gd name="T58" fmla="*/ 447 w 774"/>
                <a:gd name="T59" fmla="*/ 1406 h 1548"/>
                <a:gd name="T60" fmla="*/ 391 w 774"/>
                <a:gd name="T61" fmla="*/ 1442 h 1548"/>
                <a:gd name="T62" fmla="*/ 331 w 774"/>
                <a:gd name="T63" fmla="*/ 1473 h 1548"/>
                <a:gd name="T64" fmla="*/ 270 w 774"/>
                <a:gd name="T65" fmla="*/ 1499 h 1548"/>
                <a:gd name="T66" fmla="*/ 206 w 774"/>
                <a:gd name="T67" fmla="*/ 1520 h 1548"/>
                <a:gd name="T68" fmla="*/ 140 w 774"/>
                <a:gd name="T69" fmla="*/ 1536 h 1548"/>
                <a:gd name="T70" fmla="*/ 71 w 774"/>
                <a:gd name="T71" fmla="*/ 1545 h 1548"/>
                <a:gd name="T72" fmla="*/ 0 w 774"/>
                <a:gd name="T73" fmla="*/ 1548 h 1548"/>
                <a:gd name="T74" fmla="*/ 0 w 774"/>
                <a:gd name="T75" fmla="*/ 0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4" h="1548">
                  <a:moveTo>
                    <a:pt x="0" y="0"/>
                  </a:moveTo>
                  <a:lnTo>
                    <a:pt x="71" y="3"/>
                  </a:lnTo>
                  <a:lnTo>
                    <a:pt x="140" y="13"/>
                  </a:lnTo>
                  <a:lnTo>
                    <a:pt x="206" y="28"/>
                  </a:lnTo>
                  <a:lnTo>
                    <a:pt x="270" y="49"/>
                  </a:lnTo>
                  <a:lnTo>
                    <a:pt x="331" y="75"/>
                  </a:lnTo>
                  <a:lnTo>
                    <a:pt x="391" y="106"/>
                  </a:lnTo>
                  <a:lnTo>
                    <a:pt x="447" y="142"/>
                  </a:lnTo>
                  <a:lnTo>
                    <a:pt x="499" y="182"/>
                  </a:lnTo>
                  <a:lnTo>
                    <a:pt x="547" y="226"/>
                  </a:lnTo>
                  <a:lnTo>
                    <a:pt x="592" y="276"/>
                  </a:lnTo>
                  <a:lnTo>
                    <a:pt x="632" y="328"/>
                  </a:lnTo>
                  <a:lnTo>
                    <a:pt x="668" y="383"/>
                  </a:lnTo>
                  <a:lnTo>
                    <a:pt x="699" y="442"/>
                  </a:lnTo>
                  <a:lnTo>
                    <a:pt x="725" y="503"/>
                  </a:lnTo>
                  <a:lnTo>
                    <a:pt x="746" y="569"/>
                  </a:lnTo>
                  <a:lnTo>
                    <a:pt x="761" y="635"/>
                  </a:lnTo>
                  <a:lnTo>
                    <a:pt x="771" y="703"/>
                  </a:lnTo>
                  <a:lnTo>
                    <a:pt x="774" y="774"/>
                  </a:lnTo>
                  <a:lnTo>
                    <a:pt x="771" y="845"/>
                  </a:lnTo>
                  <a:lnTo>
                    <a:pt x="761" y="913"/>
                  </a:lnTo>
                  <a:lnTo>
                    <a:pt x="746" y="979"/>
                  </a:lnTo>
                  <a:lnTo>
                    <a:pt x="725" y="1044"/>
                  </a:lnTo>
                  <a:lnTo>
                    <a:pt x="699" y="1106"/>
                  </a:lnTo>
                  <a:lnTo>
                    <a:pt x="668" y="1164"/>
                  </a:lnTo>
                  <a:lnTo>
                    <a:pt x="632" y="1220"/>
                  </a:lnTo>
                  <a:lnTo>
                    <a:pt x="592" y="1272"/>
                  </a:lnTo>
                  <a:lnTo>
                    <a:pt x="547" y="1321"/>
                  </a:lnTo>
                  <a:lnTo>
                    <a:pt x="499" y="1366"/>
                  </a:lnTo>
                  <a:lnTo>
                    <a:pt x="447" y="1406"/>
                  </a:lnTo>
                  <a:lnTo>
                    <a:pt x="391" y="1442"/>
                  </a:lnTo>
                  <a:lnTo>
                    <a:pt x="331" y="1473"/>
                  </a:lnTo>
                  <a:lnTo>
                    <a:pt x="270" y="1499"/>
                  </a:lnTo>
                  <a:lnTo>
                    <a:pt x="206" y="1520"/>
                  </a:lnTo>
                  <a:lnTo>
                    <a:pt x="140" y="1536"/>
                  </a:lnTo>
                  <a:lnTo>
                    <a:pt x="71" y="1545"/>
                  </a:lnTo>
                  <a:lnTo>
                    <a:pt x="0" y="1548"/>
                  </a:lnTo>
                  <a:lnTo>
                    <a:pt x="0" y="0"/>
                  </a:lnTo>
                  <a:close/>
                </a:path>
              </a:pathLst>
            </a:custGeom>
            <a:solidFill>
              <a:srgbClr val="74D24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32" name="Freeform 454">
              <a:extLst>
                <a:ext uri="{FF2B5EF4-FFF2-40B4-BE49-F238E27FC236}">
                  <a16:creationId xmlns:a16="http://schemas.microsoft.com/office/drawing/2014/main" id="{879FE140-C3FF-4345-831D-5564751A0F4D}"/>
                </a:ext>
              </a:extLst>
            </p:cNvPr>
            <p:cNvSpPr>
              <a:spLocks/>
            </p:cNvSpPr>
            <p:nvPr/>
          </p:nvSpPr>
          <p:spPr bwMode="auto">
            <a:xfrm>
              <a:off x="4895" y="2143"/>
              <a:ext cx="103" cy="26"/>
            </a:xfrm>
            <a:custGeom>
              <a:avLst/>
              <a:gdLst>
                <a:gd name="T0" fmla="*/ 104 w 825"/>
                <a:gd name="T1" fmla="*/ 0 h 206"/>
                <a:gd name="T2" fmla="*/ 721 w 825"/>
                <a:gd name="T3" fmla="*/ 0 h 206"/>
                <a:gd name="T4" fmla="*/ 745 w 825"/>
                <a:gd name="T5" fmla="*/ 3 h 206"/>
                <a:gd name="T6" fmla="*/ 766 w 825"/>
                <a:gd name="T7" fmla="*/ 10 h 206"/>
                <a:gd name="T8" fmla="*/ 786 w 825"/>
                <a:gd name="T9" fmla="*/ 24 h 206"/>
                <a:gd name="T10" fmla="*/ 802 w 825"/>
                <a:gd name="T11" fmla="*/ 39 h 206"/>
                <a:gd name="T12" fmla="*/ 815 w 825"/>
                <a:gd name="T13" fmla="*/ 59 h 206"/>
                <a:gd name="T14" fmla="*/ 822 w 825"/>
                <a:gd name="T15" fmla="*/ 80 h 206"/>
                <a:gd name="T16" fmla="*/ 825 w 825"/>
                <a:gd name="T17" fmla="*/ 104 h 206"/>
                <a:gd name="T18" fmla="*/ 822 w 825"/>
                <a:gd name="T19" fmla="*/ 127 h 206"/>
                <a:gd name="T20" fmla="*/ 815 w 825"/>
                <a:gd name="T21" fmla="*/ 149 h 206"/>
                <a:gd name="T22" fmla="*/ 802 w 825"/>
                <a:gd name="T23" fmla="*/ 168 h 206"/>
                <a:gd name="T24" fmla="*/ 786 w 825"/>
                <a:gd name="T25" fmla="*/ 184 h 206"/>
                <a:gd name="T26" fmla="*/ 766 w 825"/>
                <a:gd name="T27" fmla="*/ 196 h 206"/>
                <a:gd name="T28" fmla="*/ 745 w 825"/>
                <a:gd name="T29" fmla="*/ 204 h 206"/>
                <a:gd name="T30" fmla="*/ 721 w 825"/>
                <a:gd name="T31" fmla="*/ 206 h 206"/>
                <a:gd name="T32" fmla="*/ 104 w 825"/>
                <a:gd name="T33" fmla="*/ 206 h 206"/>
                <a:gd name="T34" fmla="*/ 80 w 825"/>
                <a:gd name="T35" fmla="*/ 204 h 206"/>
                <a:gd name="T36" fmla="*/ 59 w 825"/>
                <a:gd name="T37" fmla="*/ 196 h 206"/>
                <a:gd name="T38" fmla="*/ 38 w 825"/>
                <a:gd name="T39" fmla="*/ 184 h 206"/>
                <a:gd name="T40" fmla="*/ 23 w 825"/>
                <a:gd name="T41" fmla="*/ 168 h 206"/>
                <a:gd name="T42" fmla="*/ 10 w 825"/>
                <a:gd name="T43" fmla="*/ 149 h 206"/>
                <a:gd name="T44" fmla="*/ 3 w 825"/>
                <a:gd name="T45" fmla="*/ 127 h 206"/>
                <a:gd name="T46" fmla="*/ 0 w 825"/>
                <a:gd name="T47" fmla="*/ 104 h 206"/>
                <a:gd name="T48" fmla="*/ 3 w 825"/>
                <a:gd name="T49" fmla="*/ 80 h 206"/>
                <a:gd name="T50" fmla="*/ 10 w 825"/>
                <a:gd name="T51" fmla="*/ 59 h 206"/>
                <a:gd name="T52" fmla="*/ 23 w 825"/>
                <a:gd name="T53" fmla="*/ 39 h 206"/>
                <a:gd name="T54" fmla="*/ 38 w 825"/>
                <a:gd name="T55" fmla="*/ 24 h 206"/>
                <a:gd name="T56" fmla="*/ 59 w 825"/>
                <a:gd name="T57" fmla="*/ 10 h 206"/>
                <a:gd name="T58" fmla="*/ 80 w 825"/>
                <a:gd name="T59" fmla="*/ 3 h 206"/>
                <a:gd name="T60" fmla="*/ 104 w 825"/>
                <a:gd name="T6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25" h="206">
                  <a:moveTo>
                    <a:pt x="104" y="0"/>
                  </a:moveTo>
                  <a:lnTo>
                    <a:pt x="721" y="0"/>
                  </a:lnTo>
                  <a:lnTo>
                    <a:pt x="745" y="3"/>
                  </a:lnTo>
                  <a:lnTo>
                    <a:pt x="766" y="10"/>
                  </a:lnTo>
                  <a:lnTo>
                    <a:pt x="786" y="24"/>
                  </a:lnTo>
                  <a:lnTo>
                    <a:pt x="802" y="39"/>
                  </a:lnTo>
                  <a:lnTo>
                    <a:pt x="815" y="59"/>
                  </a:lnTo>
                  <a:lnTo>
                    <a:pt x="822" y="80"/>
                  </a:lnTo>
                  <a:lnTo>
                    <a:pt x="825" y="104"/>
                  </a:lnTo>
                  <a:lnTo>
                    <a:pt x="822" y="127"/>
                  </a:lnTo>
                  <a:lnTo>
                    <a:pt x="815" y="149"/>
                  </a:lnTo>
                  <a:lnTo>
                    <a:pt x="802" y="168"/>
                  </a:lnTo>
                  <a:lnTo>
                    <a:pt x="786" y="184"/>
                  </a:lnTo>
                  <a:lnTo>
                    <a:pt x="766" y="196"/>
                  </a:lnTo>
                  <a:lnTo>
                    <a:pt x="745" y="204"/>
                  </a:lnTo>
                  <a:lnTo>
                    <a:pt x="721" y="206"/>
                  </a:lnTo>
                  <a:lnTo>
                    <a:pt x="104" y="206"/>
                  </a:lnTo>
                  <a:lnTo>
                    <a:pt x="80" y="204"/>
                  </a:lnTo>
                  <a:lnTo>
                    <a:pt x="59" y="196"/>
                  </a:lnTo>
                  <a:lnTo>
                    <a:pt x="38" y="184"/>
                  </a:lnTo>
                  <a:lnTo>
                    <a:pt x="23" y="168"/>
                  </a:lnTo>
                  <a:lnTo>
                    <a:pt x="10" y="149"/>
                  </a:lnTo>
                  <a:lnTo>
                    <a:pt x="3" y="127"/>
                  </a:lnTo>
                  <a:lnTo>
                    <a:pt x="0" y="104"/>
                  </a:lnTo>
                  <a:lnTo>
                    <a:pt x="3" y="80"/>
                  </a:lnTo>
                  <a:lnTo>
                    <a:pt x="10" y="59"/>
                  </a:lnTo>
                  <a:lnTo>
                    <a:pt x="23" y="39"/>
                  </a:lnTo>
                  <a:lnTo>
                    <a:pt x="38" y="24"/>
                  </a:lnTo>
                  <a:lnTo>
                    <a:pt x="59" y="10"/>
                  </a:lnTo>
                  <a:lnTo>
                    <a:pt x="80" y="3"/>
                  </a:lnTo>
                  <a:lnTo>
                    <a:pt x="104" y="0"/>
                  </a:lnTo>
                  <a:close/>
                </a:path>
              </a:pathLst>
            </a:custGeom>
            <a:solidFill>
              <a:srgbClr val="869B55"/>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33" name="Freeform 455">
              <a:extLst>
                <a:ext uri="{FF2B5EF4-FFF2-40B4-BE49-F238E27FC236}">
                  <a16:creationId xmlns:a16="http://schemas.microsoft.com/office/drawing/2014/main" id="{8339BB3A-9360-456D-A062-4E8BC6F11DE1}"/>
                </a:ext>
              </a:extLst>
            </p:cNvPr>
            <p:cNvSpPr>
              <a:spLocks/>
            </p:cNvSpPr>
            <p:nvPr/>
          </p:nvSpPr>
          <p:spPr bwMode="auto">
            <a:xfrm>
              <a:off x="4905" y="2269"/>
              <a:ext cx="84" cy="135"/>
            </a:xfrm>
            <a:custGeom>
              <a:avLst/>
              <a:gdLst>
                <a:gd name="T0" fmla="*/ 374 w 669"/>
                <a:gd name="T1" fmla="*/ 10 h 1084"/>
                <a:gd name="T2" fmla="*/ 409 w 669"/>
                <a:gd name="T3" fmla="*/ 57 h 1084"/>
                <a:gd name="T4" fmla="*/ 455 w 669"/>
                <a:gd name="T5" fmla="*/ 121 h 1084"/>
                <a:gd name="T6" fmla="*/ 567 w 669"/>
                <a:gd name="T7" fmla="*/ 174 h 1084"/>
                <a:gd name="T8" fmla="*/ 642 w 669"/>
                <a:gd name="T9" fmla="*/ 257 h 1084"/>
                <a:gd name="T10" fmla="*/ 669 w 669"/>
                <a:gd name="T11" fmla="*/ 362 h 1084"/>
                <a:gd name="T12" fmla="*/ 646 w 669"/>
                <a:gd name="T13" fmla="*/ 416 h 1084"/>
                <a:gd name="T14" fmla="*/ 592 w 669"/>
                <a:gd name="T15" fmla="*/ 439 h 1084"/>
                <a:gd name="T16" fmla="*/ 537 w 669"/>
                <a:gd name="T17" fmla="*/ 416 h 1084"/>
                <a:gd name="T18" fmla="*/ 515 w 669"/>
                <a:gd name="T19" fmla="*/ 362 h 1084"/>
                <a:gd name="T20" fmla="*/ 485 w 669"/>
                <a:gd name="T21" fmla="*/ 308 h 1084"/>
                <a:gd name="T22" fmla="*/ 407 w 669"/>
                <a:gd name="T23" fmla="*/ 267 h 1084"/>
                <a:gd name="T24" fmla="*/ 297 w 669"/>
                <a:gd name="T25" fmla="*/ 260 h 1084"/>
                <a:gd name="T26" fmla="*/ 205 w 669"/>
                <a:gd name="T27" fmla="*/ 292 h 1084"/>
                <a:gd name="T28" fmla="*/ 158 w 669"/>
                <a:gd name="T29" fmla="*/ 343 h 1084"/>
                <a:gd name="T30" fmla="*/ 168 w 669"/>
                <a:gd name="T31" fmla="*/ 398 h 1084"/>
                <a:gd name="T32" fmla="*/ 232 w 669"/>
                <a:gd name="T33" fmla="*/ 445 h 1084"/>
                <a:gd name="T34" fmla="*/ 334 w 669"/>
                <a:gd name="T35" fmla="*/ 464 h 1084"/>
                <a:gd name="T36" fmla="*/ 466 w 669"/>
                <a:gd name="T37" fmla="*/ 484 h 1084"/>
                <a:gd name="T38" fmla="*/ 572 w 669"/>
                <a:gd name="T39" fmla="*/ 540 h 1084"/>
                <a:gd name="T40" fmla="*/ 643 w 669"/>
                <a:gd name="T41" fmla="*/ 621 h 1084"/>
                <a:gd name="T42" fmla="*/ 669 w 669"/>
                <a:gd name="T43" fmla="*/ 722 h 1084"/>
                <a:gd name="T44" fmla="*/ 642 w 669"/>
                <a:gd name="T45" fmla="*/ 827 h 1084"/>
                <a:gd name="T46" fmla="*/ 567 w 669"/>
                <a:gd name="T47" fmla="*/ 910 h 1084"/>
                <a:gd name="T48" fmla="*/ 455 w 669"/>
                <a:gd name="T49" fmla="*/ 963 h 1084"/>
                <a:gd name="T50" fmla="*/ 409 w 669"/>
                <a:gd name="T51" fmla="*/ 1026 h 1084"/>
                <a:gd name="T52" fmla="*/ 374 w 669"/>
                <a:gd name="T53" fmla="*/ 1073 h 1084"/>
                <a:gd name="T54" fmla="*/ 314 w 669"/>
                <a:gd name="T55" fmla="*/ 1081 h 1084"/>
                <a:gd name="T56" fmla="*/ 267 w 669"/>
                <a:gd name="T57" fmla="*/ 1045 h 1084"/>
                <a:gd name="T58" fmla="*/ 257 w 669"/>
                <a:gd name="T59" fmla="*/ 973 h 1084"/>
                <a:gd name="T60" fmla="*/ 136 w 669"/>
                <a:gd name="T61" fmla="*/ 931 h 1084"/>
                <a:gd name="T62" fmla="*/ 48 w 669"/>
                <a:gd name="T63" fmla="*/ 857 h 1084"/>
                <a:gd name="T64" fmla="*/ 3 w 669"/>
                <a:gd name="T65" fmla="*/ 759 h 1084"/>
                <a:gd name="T66" fmla="*/ 10 w 669"/>
                <a:gd name="T67" fmla="*/ 683 h 1084"/>
                <a:gd name="T68" fmla="*/ 57 w 669"/>
                <a:gd name="T69" fmla="*/ 648 h 1084"/>
                <a:gd name="T70" fmla="*/ 116 w 669"/>
                <a:gd name="T71" fmla="*/ 656 h 1084"/>
                <a:gd name="T72" fmla="*/ 151 w 669"/>
                <a:gd name="T73" fmla="*/ 702 h 1084"/>
                <a:gd name="T74" fmla="*/ 168 w 669"/>
                <a:gd name="T75" fmla="*/ 759 h 1084"/>
                <a:gd name="T76" fmla="*/ 232 w 669"/>
                <a:gd name="T77" fmla="*/ 806 h 1084"/>
                <a:gd name="T78" fmla="*/ 334 w 669"/>
                <a:gd name="T79" fmla="*/ 826 h 1084"/>
                <a:gd name="T80" fmla="*/ 437 w 669"/>
                <a:gd name="T81" fmla="*/ 806 h 1084"/>
                <a:gd name="T82" fmla="*/ 501 w 669"/>
                <a:gd name="T83" fmla="*/ 759 h 1084"/>
                <a:gd name="T84" fmla="*/ 511 w 669"/>
                <a:gd name="T85" fmla="*/ 704 h 1084"/>
                <a:gd name="T86" fmla="*/ 464 w 669"/>
                <a:gd name="T87" fmla="*/ 653 h 1084"/>
                <a:gd name="T88" fmla="*/ 372 w 669"/>
                <a:gd name="T89" fmla="*/ 622 h 1084"/>
                <a:gd name="T90" fmla="*/ 244 w 669"/>
                <a:gd name="T91" fmla="*/ 611 h 1084"/>
                <a:gd name="T92" fmla="*/ 129 w 669"/>
                <a:gd name="T93" fmla="*/ 567 h 1084"/>
                <a:gd name="T94" fmla="*/ 45 w 669"/>
                <a:gd name="T95" fmla="*/ 492 h 1084"/>
                <a:gd name="T96" fmla="*/ 3 w 669"/>
                <a:gd name="T97" fmla="*/ 397 h 1084"/>
                <a:gd name="T98" fmla="*/ 12 w 669"/>
                <a:gd name="T99" fmla="*/ 291 h 1084"/>
                <a:gd name="T100" fmla="*/ 73 w 669"/>
                <a:gd name="T101" fmla="*/ 199 h 1084"/>
                <a:gd name="T102" fmla="*/ 173 w 669"/>
                <a:gd name="T103" fmla="*/ 135 h 1084"/>
                <a:gd name="T104" fmla="*/ 257 w 669"/>
                <a:gd name="T105" fmla="*/ 78 h 1084"/>
                <a:gd name="T106" fmla="*/ 279 w 669"/>
                <a:gd name="T107" fmla="*/ 22 h 1084"/>
                <a:gd name="T108" fmla="*/ 334 w 669"/>
                <a:gd name="T109"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1084">
                  <a:moveTo>
                    <a:pt x="334" y="0"/>
                  </a:moveTo>
                  <a:lnTo>
                    <a:pt x="355" y="3"/>
                  </a:lnTo>
                  <a:lnTo>
                    <a:pt x="374" y="10"/>
                  </a:lnTo>
                  <a:lnTo>
                    <a:pt x="389" y="22"/>
                  </a:lnTo>
                  <a:lnTo>
                    <a:pt x="402" y="39"/>
                  </a:lnTo>
                  <a:lnTo>
                    <a:pt x="409" y="57"/>
                  </a:lnTo>
                  <a:lnTo>
                    <a:pt x="412" y="78"/>
                  </a:lnTo>
                  <a:lnTo>
                    <a:pt x="412" y="111"/>
                  </a:lnTo>
                  <a:lnTo>
                    <a:pt x="455" y="121"/>
                  </a:lnTo>
                  <a:lnTo>
                    <a:pt x="496" y="135"/>
                  </a:lnTo>
                  <a:lnTo>
                    <a:pt x="533" y="153"/>
                  </a:lnTo>
                  <a:lnTo>
                    <a:pt x="567" y="174"/>
                  </a:lnTo>
                  <a:lnTo>
                    <a:pt x="596" y="199"/>
                  </a:lnTo>
                  <a:lnTo>
                    <a:pt x="621" y="227"/>
                  </a:lnTo>
                  <a:lnTo>
                    <a:pt x="642" y="257"/>
                  </a:lnTo>
                  <a:lnTo>
                    <a:pt x="657" y="291"/>
                  </a:lnTo>
                  <a:lnTo>
                    <a:pt x="666" y="325"/>
                  </a:lnTo>
                  <a:lnTo>
                    <a:pt x="669" y="362"/>
                  </a:lnTo>
                  <a:lnTo>
                    <a:pt x="666" y="382"/>
                  </a:lnTo>
                  <a:lnTo>
                    <a:pt x="658" y="401"/>
                  </a:lnTo>
                  <a:lnTo>
                    <a:pt x="646" y="416"/>
                  </a:lnTo>
                  <a:lnTo>
                    <a:pt x="631" y="428"/>
                  </a:lnTo>
                  <a:lnTo>
                    <a:pt x="612" y="436"/>
                  </a:lnTo>
                  <a:lnTo>
                    <a:pt x="592" y="439"/>
                  </a:lnTo>
                  <a:lnTo>
                    <a:pt x="571" y="436"/>
                  </a:lnTo>
                  <a:lnTo>
                    <a:pt x="553" y="428"/>
                  </a:lnTo>
                  <a:lnTo>
                    <a:pt x="537" y="416"/>
                  </a:lnTo>
                  <a:lnTo>
                    <a:pt x="525" y="401"/>
                  </a:lnTo>
                  <a:lnTo>
                    <a:pt x="518" y="382"/>
                  </a:lnTo>
                  <a:lnTo>
                    <a:pt x="515" y="362"/>
                  </a:lnTo>
                  <a:lnTo>
                    <a:pt x="511" y="343"/>
                  </a:lnTo>
                  <a:lnTo>
                    <a:pt x="501" y="325"/>
                  </a:lnTo>
                  <a:lnTo>
                    <a:pt x="485" y="308"/>
                  </a:lnTo>
                  <a:lnTo>
                    <a:pt x="464" y="292"/>
                  </a:lnTo>
                  <a:lnTo>
                    <a:pt x="437" y="278"/>
                  </a:lnTo>
                  <a:lnTo>
                    <a:pt x="407" y="267"/>
                  </a:lnTo>
                  <a:lnTo>
                    <a:pt x="372" y="260"/>
                  </a:lnTo>
                  <a:lnTo>
                    <a:pt x="334" y="258"/>
                  </a:lnTo>
                  <a:lnTo>
                    <a:pt x="297" y="260"/>
                  </a:lnTo>
                  <a:lnTo>
                    <a:pt x="262" y="267"/>
                  </a:lnTo>
                  <a:lnTo>
                    <a:pt x="232" y="278"/>
                  </a:lnTo>
                  <a:lnTo>
                    <a:pt x="205" y="292"/>
                  </a:lnTo>
                  <a:lnTo>
                    <a:pt x="184" y="308"/>
                  </a:lnTo>
                  <a:lnTo>
                    <a:pt x="168" y="325"/>
                  </a:lnTo>
                  <a:lnTo>
                    <a:pt x="158" y="343"/>
                  </a:lnTo>
                  <a:lnTo>
                    <a:pt x="154" y="362"/>
                  </a:lnTo>
                  <a:lnTo>
                    <a:pt x="158" y="380"/>
                  </a:lnTo>
                  <a:lnTo>
                    <a:pt x="168" y="398"/>
                  </a:lnTo>
                  <a:lnTo>
                    <a:pt x="184" y="415"/>
                  </a:lnTo>
                  <a:lnTo>
                    <a:pt x="205" y="431"/>
                  </a:lnTo>
                  <a:lnTo>
                    <a:pt x="232" y="445"/>
                  </a:lnTo>
                  <a:lnTo>
                    <a:pt x="262" y="455"/>
                  </a:lnTo>
                  <a:lnTo>
                    <a:pt x="297" y="462"/>
                  </a:lnTo>
                  <a:lnTo>
                    <a:pt x="334" y="464"/>
                  </a:lnTo>
                  <a:lnTo>
                    <a:pt x="381" y="467"/>
                  </a:lnTo>
                  <a:lnTo>
                    <a:pt x="425" y="473"/>
                  </a:lnTo>
                  <a:lnTo>
                    <a:pt x="466" y="484"/>
                  </a:lnTo>
                  <a:lnTo>
                    <a:pt x="505" y="499"/>
                  </a:lnTo>
                  <a:lnTo>
                    <a:pt x="540" y="517"/>
                  </a:lnTo>
                  <a:lnTo>
                    <a:pt x="572" y="540"/>
                  </a:lnTo>
                  <a:lnTo>
                    <a:pt x="600" y="564"/>
                  </a:lnTo>
                  <a:lnTo>
                    <a:pt x="624" y="592"/>
                  </a:lnTo>
                  <a:lnTo>
                    <a:pt x="643" y="621"/>
                  </a:lnTo>
                  <a:lnTo>
                    <a:pt x="657" y="653"/>
                  </a:lnTo>
                  <a:lnTo>
                    <a:pt x="666" y="687"/>
                  </a:lnTo>
                  <a:lnTo>
                    <a:pt x="669" y="722"/>
                  </a:lnTo>
                  <a:lnTo>
                    <a:pt x="666" y="759"/>
                  </a:lnTo>
                  <a:lnTo>
                    <a:pt x="657" y="794"/>
                  </a:lnTo>
                  <a:lnTo>
                    <a:pt x="642" y="827"/>
                  </a:lnTo>
                  <a:lnTo>
                    <a:pt x="621" y="857"/>
                  </a:lnTo>
                  <a:lnTo>
                    <a:pt x="596" y="885"/>
                  </a:lnTo>
                  <a:lnTo>
                    <a:pt x="567" y="910"/>
                  </a:lnTo>
                  <a:lnTo>
                    <a:pt x="533" y="931"/>
                  </a:lnTo>
                  <a:lnTo>
                    <a:pt x="496" y="949"/>
                  </a:lnTo>
                  <a:lnTo>
                    <a:pt x="455" y="963"/>
                  </a:lnTo>
                  <a:lnTo>
                    <a:pt x="412" y="973"/>
                  </a:lnTo>
                  <a:lnTo>
                    <a:pt x="412" y="1006"/>
                  </a:lnTo>
                  <a:lnTo>
                    <a:pt x="409" y="1026"/>
                  </a:lnTo>
                  <a:lnTo>
                    <a:pt x="402" y="1045"/>
                  </a:lnTo>
                  <a:lnTo>
                    <a:pt x="389" y="1061"/>
                  </a:lnTo>
                  <a:lnTo>
                    <a:pt x="374" y="1073"/>
                  </a:lnTo>
                  <a:lnTo>
                    <a:pt x="355" y="1081"/>
                  </a:lnTo>
                  <a:lnTo>
                    <a:pt x="334" y="1084"/>
                  </a:lnTo>
                  <a:lnTo>
                    <a:pt x="314" y="1081"/>
                  </a:lnTo>
                  <a:lnTo>
                    <a:pt x="295" y="1073"/>
                  </a:lnTo>
                  <a:lnTo>
                    <a:pt x="279" y="1061"/>
                  </a:lnTo>
                  <a:lnTo>
                    <a:pt x="267" y="1045"/>
                  </a:lnTo>
                  <a:lnTo>
                    <a:pt x="260" y="1026"/>
                  </a:lnTo>
                  <a:lnTo>
                    <a:pt x="257" y="1006"/>
                  </a:lnTo>
                  <a:lnTo>
                    <a:pt x="257" y="973"/>
                  </a:lnTo>
                  <a:lnTo>
                    <a:pt x="214" y="963"/>
                  </a:lnTo>
                  <a:lnTo>
                    <a:pt x="173" y="949"/>
                  </a:lnTo>
                  <a:lnTo>
                    <a:pt x="136" y="931"/>
                  </a:lnTo>
                  <a:lnTo>
                    <a:pt x="102" y="910"/>
                  </a:lnTo>
                  <a:lnTo>
                    <a:pt x="73" y="885"/>
                  </a:lnTo>
                  <a:lnTo>
                    <a:pt x="48" y="857"/>
                  </a:lnTo>
                  <a:lnTo>
                    <a:pt x="27" y="827"/>
                  </a:lnTo>
                  <a:lnTo>
                    <a:pt x="12" y="794"/>
                  </a:lnTo>
                  <a:lnTo>
                    <a:pt x="3" y="759"/>
                  </a:lnTo>
                  <a:lnTo>
                    <a:pt x="0" y="722"/>
                  </a:lnTo>
                  <a:lnTo>
                    <a:pt x="3" y="702"/>
                  </a:lnTo>
                  <a:lnTo>
                    <a:pt x="10" y="683"/>
                  </a:lnTo>
                  <a:lnTo>
                    <a:pt x="23" y="668"/>
                  </a:lnTo>
                  <a:lnTo>
                    <a:pt x="38" y="656"/>
                  </a:lnTo>
                  <a:lnTo>
                    <a:pt x="57" y="648"/>
                  </a:lnTo>
                  <a:lnTo>
                    <a:pt x="77" y="645"/>
                  </a:lnTo>
                  <a:lnTo>
                    <a:pt x="98" y="648"/>
                  </a:lnTo>
                  <a:lnTo>
                    <a:pt x="116" y="656"/>
                  </a:lnTo>
                  <a:lnTo>
                    <a:pt x="132" y="668"/>
                  </a:lnTo>
                  <a:lnTo>
                    <a:pt x="144" y="683"/>
                  </a:lnTo>
                  <a:lnTo>
                    <a:pt x="151" y="702"/>
                  </a:lnTo>
                  <a:lnTo>
                    <a:pt x="154" y="722"/>
                  </a:lnTo>
                  <a:lnTo>
                    <a:pt x="158" y="741"/>
                  </a:lnTo>
                  <a:lnTo>
                    <a:pt x="168" y="759"/>
                  </a:lnTo>
                  <a:lnTo>
                    <a:pt x="184" y="776"/>
                  </a:lnTo>
                  <a:lnTo>
                    <a:pt x="205" y="793"/>
                  </a:lnTo>
                  <a:lnTo>
                    <a:pt x="232" y="806"/>
                  </a:lnTo>
                  <a:lnTo>
                    <a:pt x="262" y="817"/>
                  </a:lnTo>
                  <a:lnTo>
                    <a:pt x="297" y="824"/>
                  </a:lnTo>
                  <a:lnTo>
                    <a:pt x="334" y="826"/>
                  </a:lnTo>
                  <a:lnTo>
                    <a:pt x="372" y="824"/>
                  </a:lnTo>
                  <a:lnTo>
                    <a:pt x="407" y="817"/>
                  </a:lnTo>
                  <a:lnTo>
                    <a:pt x="437" y="806"/>
                  </a:lnTo>
                  <a:lnTo>
                    <a:pt x="464" y="793"/>
                  </a:lnTo>
                  <a:lnTo>
                    <a:pt x="485" y="776"/>
                  </a:lnTo>
                  <a:lnTo>
                    <a:pt x="501" y="759"/>
                  </a:lnTo>
                  <a:lnTo>
                    <a:pt x="511" y="741"/>
                  </a:lnTo>
                  <a:lnTo>
                    <a:pt x="515" y="722"/>
                  </a:lnTo>
                  <a:lnTo>
                    <a:pt x="511" y="704"/>
                  </a:lnTo>
                  <a:lnTo>
                    <a:pt x="501" y="686"/>
                  </a:lnTo>
                  <a:lnTo>
                    <a:pt x="485" y="668"/>
                  </a:lnTo>
                  <a:lnTo>
                    <a:pt x="464" y="653"/>
                  </a:lnTo>
                  <a:lnTo>
                    <a:pt x="437" y="639"/>
                  </a:lnTo>
                  <a:lnTo>
                    <a:pt x="407" y="629"/>
                  </a:lnTo>
                  <a:lnTo>
                    <a:pt x="372" y="622"/>
                  </a:lnTo>
                  <a:lnTo>
                    <a:pt x="334" y="620"/>
                  </a:lnTo>
                  <a:lnTo>
                    <a:pt x="288" y="617"/>
                  </a:lnTo>
                  <a:lnTo>
                    <a:pt x="244" y="611"/>
                  </a:lnTo>
                  <a:lnTo>
                    <a:pt x="203" y="600"/>
                  </a:lnTo>
                  <a:lnTo>
                    <a:pt x="164" y="585"/>
                  </a:lnTo>
                  <a:lnTo>
                    <a:pt x="129" y="567"/>
                  </a:lnTo>
                  <a:lnTo>
                    <a:pt x="97" y="545"/>
                  </a:lnTo>
                  <a:lnTo>
                    <a:pt x="69" y="520"/>
                  </a:lnTo>
                  <a:lnTo>
                    <a:pt x="45" y="492"/>
                  </a:lnTo>
                  <a:lnTo>
                    <a:pt x="26" y="463"/>
                  </a:lnTo>
                  <a:lnTo>
                    <a:pt x="12" y="431"/>
                  </a:lnTo>
                  <a:lnTo>
                    <a:pt x="3" y="397"/>
                  </a:lnTo>
                  <a:lnTo>
                    <a:pt x="0" y="362"/>
                  </a:lnTo>
                  <a:lnTo>
                    <a:pt x="3" y="325"/>
                  </a:lnTo>
                  <a:lnTo>
                    <a:pt x="12" y="291"/>
                  </a:lnTo>
                  <a:lnTo>
                    <a:pt x="27" y="257"/>
                  </a:lnTo>
                  <a:lnTo>
                    <a:pt x="48" y="227"/>
                  </a:lnTo>
                  <a:lnTo>
                    <a:pt x="73" y="199"/>
                  </a:lnTo>
                  <a:lnTo>
                    <a:pt x="102" y="174"/>
                  </a:lnTo>
                  <a:lnTo>
                    <a:pt x="136" y="153"/>
                  </a:lnTo>
                  <a:lnTo>
                    <a:pt x="173" y="135"/>
                  </a:lnTo>
                  <a:lnTo>
                    <a:pt x="214" y="121"/>
                  </a:lnTo>
                  <a:lnTo>
                    <a:pt x="257" y="111"/>
                  </a:lnTo>
                  <a:lnTo>
                    <a:pt x="257" y="78"/>
                  </a:lnTo>
                  <a:lnTo>
                    <a:pt x="260" y="57"/>
                  </a:lnTo>
                  <a:lnTo>
                    <a:pt x="267" y="39"/>
                  </a:lnTo>
                  <a:lnTo>
                    <a:pt x="279" y="22"/>
                  </a:lnTo>
                  <a:lnTo>
                    <a:pt x="295" y="10"/>
                  </a:lnTo>
                  <a:lnTo>
                    <a:pt x="314" y="3"/>
                  </a:lnTo>
                  <a:lnTo>
                    <a:pt x="334" y="0"/>
                  </a:lnTo>
                  <a:close/>
                </a:path>
              </a:pathLst>
            </a:custGeom>
            <a:solidFill>
              <a:srgbClr val="FFEFB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34" name="Freeform 456">
              <a:extLst>
                <a:ext uri="{FF2B5EF4-FFF2-40B4-BE49-F238E27FC236}">
                  <a16:creationId xmlns:a16="http://schemas.microsoft.com/office/drawing/2014/main" id="{694FAE94-03BF-4700-BE08-3FAA93B0A3B0}"/>
                </a:ext>
              </a:extLst>
            </p:cNvPr>
            <p:cNvSpPr>
              <a:spLocks/>
            </p:cNvSpPr>
            <p:nvPr/>
          </p:nvSpPr>
          <p:spPr bwMode="auto">
            <a:xfrm>
              <a:off x="4947" y="2143"/>
              <a:ext cx="51" cy="26"/>
            </a:xfrm>
            <a:custGeom>
              <a:avLst/>
              <a:gdLst>
                <a:gd name="T0" fmla="*/ 0 w 413"/>
                <a:gd name="T1" fmla="*/ 0 h 206"/>
                <a:gd name="T2" fmla="*/ 309 w 413"/>
                <a:gd name="T3" fmla="*/ 0 h 206"/>
                <a:gd name="T4" fmla="*/ 333 w 413"/>
                <a:gd name="T5" fmla="*/ 3 h 206"/>
                <a:gd name="T6" fmla="*/ 354 w 413"/>
                <a:gd name="T7" fmla="*/ 10 h 206"/>
                <a:gd name="T8" fmla="*/ 374 w 413"/>
                <a:gd name="T9" fmla="*/ 24 h 206"/>
                <a:gd name="T10" fmla="*/ 390 w 413"/>
                <a:gd name="T11" fmla="*/ 39 h 206"/>
                <a:gd name="T12" fmla="*/ 403 w 413"/>
                <a:gd name="T13" fmla="*/ 59 h 206"/>
                <a:gd name="T14" fmla="*/ 410 w 413"/>
                <a:gd name="T15" fmla="*/ 80 h 206"/>
                <a:gd name="T16" fmla="*/ 413 w 413"/>
                <a:gd name="T17" fmla="*/ 104 h 206"/>
                <a:gd name="T18" fmla="*/ 410 w 413"/>
                <a:gd name="T19" fmla="*/ 127 h 206"/>
                <a:gd name="T20" fmla="*/ 403 w 413"/>
                <a:gd name="T21" fmla="*/ 149 h 206"/>
                <a:gd name="T22" fmla="*/ 390 w 413"/>
                <a:gd name="T23" fmla="*/ 168 h 206"/>
                <a:gd name="T24" fmla="*/ 374 w 413"/>
                <a:gd name="T25" fmla="*/ 184 h 206"/>
                <a:gd name="T26" fmla="*/ 354 w 413"/>
                <a:gd name="T27" fmla="*/ 196 h 206"/>
                <a:gd name="T28" fmla="*/ 333 w 413"/>
                <a:gd name="T29" fmla="*/ 204 h 206"/>
                <a:gd name="T30" fmla="*/ 309 w 413"/>
                <a:gd name="T31" fmla="*/ 206 h 206"/>
                <a:gd name="T32" fmla="*/ 0 w 413"/>
                <a:gd name="T33" fmla="*/ 206 h 206"/>
                <a:gd name="T34" fmla="*/ 0 w 413"/>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3" h="206">
                  <a:moveTo>
                    <a:pt x="0" y="0"/>
                  </a:moveTo>
                  <a:lnTo>
                    <a:pt x="309" y="0"/>
                  </a:lnTo>
                  <a:lnTo>
                    <a:pt x="333" y="3"/>
                  </a:lnTo>
                  <a:lnTo>
                    <a:pt x="354" y="10"/>
                  </a:lnTo>
                  <a:lnTo>
                    <a:pt x="374" y="24"/>
                  </a:lnTo>
                  <a:lnTo>
                    <a:pt x="390" y="39"/>
                  </a:lnTo>
                  <a:lnTo>
                    <a:pt x="403" y="59"/>
                  </a:lnTo>
                  <a:lnTo>
                    <a:pt x="410" y="80"/>
                  </a:lnTo>
                  <a:lnTo>
                    <a:pt x="413" y="104"/>
                  </a:lnTo>
                  <a:lnTo>
                    <a:pt x="410" y="127"/>
                  </a:lnTo>
                  <a:lnTo>
                    <a:pt x="403" y="149"/>
                  </a:lnTo>
                  <a:lnTo>
                    <a:pt x="390" y="168"/>
                  </a:lnTo>
                  <a:lnTo>
                    <a:pt x="374" y="184"/>
                  </a:lnTo>
                  <a:lnTo>
                    <a:pt x="354" y="196"/>
                  </a:lnTo>
                  <a:lnTo>
                    <a:pt x="333" y="204"/>
                  </a:lnTo>
                  <a:lnTo>
                    <a:pt x="309" y="206"/>
                  </a:lnTo>
                  <a:lnTo>
                    <a:pt x="0" y="206"/>
                  </a:lnTo>
                  <a:lnTo>
                    <a:pt x="0" y="0"/>
                  </a:lnTo>
                  <a:close/>
                </a:path>
              </a:pathLst>
            </a:custGeom>
            <a:solidFill>
              <a:srgbClr val="74D24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635" name="Group 459">
            <a:extLst>
              <a:ext uri="{FF2B5EF4-FFF2-40B4-BE49-F238E27FC236}">
                <a16:creationId xmlns:a16="http://schemas.microsoft.com/office/drawing/2014/main" id="{0EC46129-2E75-46FD-97E6-A12FB16500BD}"/>
              </a:ext>
            </a:extLst>
          </p:cNvPr>
          <p:cNvGrpSpPr>
            <a:grpSpLocks noChangeAspect="1"/>
          </p:cNvGrpSpPr>
          <p:nvPr/>
        </p:nvGrpSpPr>
        <p:grpSpPr bwMode="auto">
          <a:xfrm>
            <a:off x="8789017" y="3538422"/>
            <a:ext cx="423072" cy="484013"/>
            <a:chOff x="5550" y="2065"/>
            <a:chExt cx="361" cy="413"/>
          </a:xfrm>
        </p:grpSpPr>
        <p:sp>
          <p:nvSpPr>
            <p:cNvPr id="636" name="Freeform 461">
              <a:extLst>
                <a:ext uri="{FF2B5EF4-FFF2-40B4-BE49-F238E27FC236}">
                  <a16:creationId xmlns:a16="http://schemas.microsoft.com/office/drawing/2014/main" id="{D2A88749-DD51-4672-BF3E-11F963DEB75E}"/>
                </a:ext>
              </a:extLst>
            </p:cNvPr>
            <p:cNvSpPr>
              <a:spLocks/>
            </p:cNvSpPr>
            <p:nvPr/>
          </p:nvSpPr>
          <p:spPr bwMode="auto">
            <a:xfrm>
              <a:off x="5666" y="2401"/>
              <a:ext cx="129" cy="77"/>
            </a:xfrm>
            <a:custGeom>
              <a:avLst/>
              <a:gdLst>
                <a:gd name="T0" fmla="*/ 517 w 1032"/>
                <a:gd name="T1" fmla="*/ 0 h 619"/>
                <a:gd name="T2" fmla="*/ 573 w 1032"/>
                <a:gd name="T3" fmla="*/ 2 h 619"/>
                <a:gd name="T4" fmla="*/ 629 w 1032"/>
                <a:gd name="T5" fmla="*/ 7 h 619"/>
                <a:gd name="T6" fmla="*/ 682 w 1032"/>
                <a:gd name="T7" fmla="*/ 16 h 619"/>
                <a:gd name="T8" fmla="*/ 732 w 1032"/>
                <a:gd name="T9" fmla="*/ 27 h 619"/>
                <a:gd name="T10" fmla="*/ 779 w 1032"/>
                <a:gd name="T11" fmla="*/ 42 h 619"/>
                <a:gd name="T12" fmla="*/ 823 w 1032"/>
                <a:gd name="T13" fmla="*/ 59 h 619"/>
                <a:gd name="T14" fmla="*/ 865 w 1032"/>
                <a:gd name="T15" fmla="*/ 79 h 619"/>
                <a:gd name="T16" fmla="*/ 902 w 1032"/>
                <a:gd name="T17" fmla="*/ 101 h 619"/>
                <a:gd name="T18" fmla="*/ 935 w 1032"/>
                <a:gd name="T19" fmla="*/ 125 h 619"/>
                <a:gd name="T20" fmla="*/ 963 w 1032"/>
                <a:gd name="T21" fmla="*/ 152 h 619"/>
                <a:gd name="T22" fmla="*/ 987 w 1032"/>
                <a:gd name="T23" fmla="*/ 180 h 619"/>
                <a:gd name="T24" fmla="*/ 1007 w 1032"/>
                <a:gd name="T25" fmla="*/ 210 h 619"/>
                <a:gd name="T26" fmla="*/ 1021 w 1032"/>
                <a:gd name="T27" fmla="*/ 242 h 619"/>
                <a:gd name="T28" fmla="*/ 1029 w 1032"/>
                <a:gd name="T29" fmla="*/ 276 h 619"/>
                <a:gd name="T30" fmla="*/ 1032 w 1032"/>
                <a:gd name="T31" fmla="*/ 310 h 619"/>
                <a:gd name="T32" fmla="*/ 1029 w 1032"/>
                <a:gd name="T33" fmla="*/ 344 h 619"/>
                <a:gd name="T34" fmla="*/ 1021 w 1032"/>
                <a:gd name="T35" fmla="*/ 377 h 619"/>
                <a:gd name="T36" fmla="*/ 1007 w 1032"/>
                <a:gd name="T37" fmla="*/ 408 h 619"/>
                <a:gd name="T38" fmla="*/ 987 w 1032"/>
                <a:gd name="T39" fmla="*/ 438 h 619"/>
                <a:gd name="T40" fmla="*/ 963 w 1032"/>
                <a:gd name="T41" fmla="*/ 466 h 619"/>
                <a:gd name="T42" fmla="*/ 935 w 1032"/>
                <a:gd name="T43" fmla="*/ 493 h 619"/>
                <a:gd name="T44" fmla="*/ 902 w 1032"/>
                <a:gd name="T45" fmla="*/ 518 h 619"/>
                <a:gd name="T46" fmla="*/ 865 w 1032"/>
                <a:gd name="T47" fmla="*/ 540 h 619"/>
                <a:gd name="T48" fmla="*/ 823 w 1032"/>
                <a:gd name="T49" fmla="*/ 560 h 619"/>
                <a:gd name="T50" fmla="*/ 779 w 1032"/>
                <a:gd name="T51" fmla="*/ 577 h 619"/>
                <a:gd name="T52" fmla="*/ 732 w 1032"/>
                <a:gd name="T53" fmla="*/ 592 h 619"/>
                <a:gd name="T54" fmla="*/ 682 w 1032"/>
                <a:gd name="T55" fmla="*/ 604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4 h 619"/>
                <a:gd name="T68" fmla="*/ 301 w 1032"/>
                <a:gd name="T69" fmla="*/ 592 h 619"/>
                <a:gd name="T70" fmla="*/ 254 w 1032"/>
                <a:gd name="T71" fmla="*/ 577 h 619"/>
                <a:gd name="T72" fmla="*/ 210 w 1032"/>
                <a:gd name="T73" fmla="*/ 560 h 619"/>
                <a:gd name="T74" fmla="*/ 169 w 1032"/>
                <a:gd name="T75" fmla="*/ 540 h 619"/>
                <a:gd name="T76" fmla="*/ 132 w 1032"/>
                <a:gd name="T77" fmla="*/ 518 h 619"/>
                <a:gd name="T78" fmla="*/ 99 w 1032"/>
                <a:gd name="T79" fmla="*/ 493 h 619"/>
                <a:gd name="T80" fmla="*/ 70 w 1032"/>
                <a:gd name="T81" fmla="*/ 466 h 619"/>
                <a:gd name="T82" fmla="*/ 46 w 1032"/>
                <a:gd name="T83" fmla="*/ 438 h 619"/>
                <a:gd name="T84" fmla="*/ 26 w 1032"/>
                <a:gd name="T85" fmla="*/ 408 h 619"/>
                <a:gd name="T86" fmla="*/ 12 w 1032"/>
                <a:gd name="T87" fmla="*/ 377 h 619"/>
                <a:gd name="T88" fmla="*/ 4 w 1032"/>
                <a:gd name="T89" fmla="*/ 344 h 619"/>
                <a:gd name="T90" fmla="*/ 0 w 1032"/>
                <a:gd name="T91" fmla="*/ 310 h 619"/>
                <a:gd name="T92" fmla="*/ 4 w 1032"/>
                <a:gd name="T93" fmla="*/ 276 h 619"/>
                <a:gd name="T94" fmla="*/ 12 w 1032"/>
                <a:gd name="T95" fmla="*/ 242 h 619"/>
                <a:gd name="T96" fmla="*/ 26 w 1032"/>
                <a:gd name="T97" fmla="*/ 210 h 619"/>
                <a:gd name="T98" fmla="*/ 46 w 1032"/>
                <a:gd name="T99" fmla="*/ 180 h 619"/>
                <a:gd name="T100" fmla="*/ 70 w 1032"/>
                <a:gd name="T101" fmla="*/ 152 h 619"/>
                <a:gd name="T102" fmla="*/ 99 w 1032"/>
                <a:gd name="T103" fmla="*/ 125 h 619"/>
                <a:gd name="T104" fmla="*/ 132 w 1032"/>
                <a:gd name="T105" fmla="*/ 101 h 619"/>
                <a:gd name="T106" fmla="*/ 169 w 1032"/>
                <a:gd name="T107" fmla="*/ 79 h 619"/>
                <a:gd name="T108" fmla="*/ 210 w 1032"/>
                <a:gd name="T109" fmla="*/ 59 h 619"/>
                <a:gd name="T110" fmla="*/ 254 w 1032"/>
                <a:gd name="T111" fmla="*/ 42 h 619"/>
                <a:gd name="T112" fmla="*/ 301 w 1032"/>
                <a:gd name="T113" fmla="*/ 27 h 619"/>
                <a:gd name="T114" fmla="*/ 351 w 1032"/>
                <a:gd name="T115" fmla="*/ 16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6"/>
                  </a:lnTo>
                  <a:lnTo>
                    <a:pt x="732" y="27"/>
                  </a:lnTo>
                  <a:lnTo>
                    <a:pt x="779" y="42"/>
                  </a:lnTo>
                  <a:lnTo>
                    <a:pt x="823" y="59"/>
                  </a:lnTo>
                  <a:lnTo>
                    <a:pt x="865" y="79"/>
                  </a:lnTo>
                  <a:lnTo>
                    <a:pt x="902" y="101"/>
                  </a:lnTo>
                  <a:lnTo>
                    <a:pt x="935" y="125"/>
                  </a:lnTo>
                  <a:lnTo>
                    <a:pt x="963" y="152"/>
                  </a:lnTo>
                  <a:lnTo>
                    <a:pt x="987" y="180"/>
                  </a:lnTo>
                  <a:lnTo>
                    <a:pt x="1007" y="210"/>
                  </a:lnTo>
                  <a:lnTo>
                    <a:pt x="1021" y="242"/>
                  </a:lnTo>
                  <a:lnTo>
                    <a:pt x="1029" y="276"/>
                  </a:lnTo>
                  <a:lnTo>
                    <a:pt x="1032" y="310"/>
                  </a:lnTo>
                  <a:lnTo>
                    <a:pt x="1029" y="344"/>
                  </a:lnTo>
                  <a:lnTo>
                    <a:pt x="1021" y="377"/>
                  </a:lnTo>
                  <a:lnTo>
                    <a:pt x="1007" y="408"/>
                  </a:lnTo>
                  <a:lnTo>
                    <a:pt x="987" y="438"/>
                  </a:lnTo>
                  <a:lnTo>
                    <a:pt x="963" y="466"/>
                  </a:lnTo>
                  <a:lnTo>
                    <a:pt x="935" y="493"/>
                  </a:lnTo>
                  <a:lnTo>
                    <a:pt x="902" y="518"/>
                  </a:lnTo>
                  <a:lnTo>
                    <a:pt x="865" y="540"/>
                  </a:lnTo>
                  <a:lnTo>
                    <a:pt x="823" y="560"/>
                  </a:lnTo>
                  <a:lnTo>
                    <a:pt x="779" y="577"/>
                  </a:lnTo>
                  <a:lnTo>
                    <a:pt x="732" y="592"/>
                  </a:lnTo>
                  <a:lnTo>
                    <a:pt x="682" y="604"/>
                  </a:lnTo>
                  <a:lnTo>
                    <a:pt x="629" y="612"/>
                  </a:lnTo>
                  <a:lnTo>
                    <a:pt x="573" y="617"/>
                  </a:lnTo>
                  <a:lnTo>
                    <a:pt x="517" y="619"/>
                  </a:lnTo>
                  <a:lnTo>
                    <a:pt x="460" y="617"/>
                  </a:lnTo>
                  <a:lnTo>
                    <a:pt x="404" y="612"/>
                  </a:lnTo>
                  <a:lnTo>
                    <a:pt x="351" y="604"/>
                  </a:lnTo>
                  <a:lnTo>
                    <a:pt x="301" y="592"/>
                  </a:lnTo>
                  <a:lnTo>
                    <a:pt x="254" y="577"/>
                  </a:lnTo>
                  <a:lnTo>
                    <a:pt x="210" y="560"/>
                  </a:lnTo>
                  <a:lnTo>
                    <a:pt x="169" y="540"/>
                  </a:lnTo>
                  <a:lnTo>
                    <a:pt x="132" y="518"/>
                  </a:lnTo>
                  <a:lnTo>
                    <a:pt x="99" y="493"/>
                  </a:lnTo>
                  <a:lnTo>
                    <a:pt x="70" y="466"/>
                  </a:lnTo>
                  <a:lnTo>
                    <a:pt x="46" y="438"/>
                  </a:lnTo>
                  <a:lnTo>
                    <a:pt x="26" y="408"/>
                  </a:lnTo>
                  <a:lnTo>
                    <a:pt x="12" y="377"/>
                  </a:lnTo>
                  <a:lnTo>
                    <a:pt x="4" y="344"/>
                  </a:lnTo>
                  <a:lnTo>
                    <a:pt x="0" y="310"/>
                  </a:lnTo>
                  <a:lnTo>
                    <a:pt x="4" y="276"/>
                  </a:lnTo>
                  <a:lnTo>
                    <a:pt x="12" y="242"/>
                  </a:lnTo>
                  <a:lnTo>
                    <a:pt x="26" y="210"/>
                  </a:lnTo>
                  <a:lnTo>
                    <a:pt x="46" y="180"/>
                  </a:lnTo>
                  <a:lnTo>
                    <a:pt x="70" y="152"/>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37" name="Freeform 462">
              <a:extLst>
                <a:ext uri="{FF2B5EF4-FFF2-40B4-BE49-F238E27FC236}">
                  <a16:creationId xmlns:a16="http://schemas.microsoft.com/office/drawing/2014/main" id="{147F6FEE-823B-46FF-AA9B-CA4EAB8FCBAF}"/>
                </a:ext>
              </a:extLst>
            </p:cNvPr>
            <p:cNvSpPr>
              <a:spLocks/>
            </p:cNvSpPr>
            <p:nvPr/>
          </p:nvSpPr>
          <p:spPr bwMode="auto">
            <a:xfrm>
              <a:off x="5666" y="2388"/>
              <a:ext cx="129" cy="77"/>
            </a:xfrm>
            <a:custGeom>
              <a:avLst/>
              <a:gdLst>
                <a:gd name="T0" fmla="*/ 517 w 1032"/>
                <a:gd name="T1" fmla="*/ 0 h 619"/>
                <a:gd name="T2" fmla="*/ 573 w 1032"/>
                <a:gd name="T3" fmla="*/ 1 h 619"/>
                <a:gd name="T4" fmla="*/ 629 w 1032"/>
                <a:gd name="T5" fmla="*/ 7 h 619"/>
                <a:gd name="T6" fmla="*/ 682 w 1032"/>
                <a:gd name="T7" fmla="*/ 15 h 619"/>
                <a:gd name="T8" fmla="*/ 732 w 1032"/>
                <a:gd name="T9" fmla="*/ 27 h 619"/>
                <a:gd name="T10" fmla="*/ 779 w 1032"/>
                <a:gd name="T11" fmla="*/ 41 h 619"/>
                <a:gd name="T12" fmla="*/ 823 w 1032"/>
                <a:gd name="T13" fmla="*/ 58 h 619"/>
                <a:gd name="T14" fmla="*/ 865 w 1032"/>
                <a:gd name="T15" fmla="*/ 78 h 619"/>
                <a:gd name="T16" fmla="*/ 902 w 1032"/>
                <a:gd name="T17" fmla="*/ 101 h 619"/>
                <a:gd name="T18" fmla="*/ 935 w 1032"/>
                <a:gd name="T19" fmla="*/ 126 h 619"/>
                <a:gd name="T20" fmla="*/ 963 w 1032"/>
                <a:gd name="T21" fmla="*/ 152 h 619"/>
                <a:gd name="T22" fmla="*/ 987 w 1032"/>
                <a:gd name="T23" fmla="*/ 180 h 619"/>
                <a:gd name="T24" fmla="*/ 1007 w 1032"/>
                <a:gd name="T25" fmla="*/ 210 h 619"/>
                <a:gd name="T26" fmla="*/ 1021 w 1032"/>
                <a:gd name="T27" fmla="*/ 242 h 619"/>
                <a:gd name="T28" fmla="*/ 1029 w 1032"/>
                <a:gd name="T29" fmla="*/ 275 h 619"/>
                <a:gd name="T30" fmla="*/ 1032 w 1032"/>
                <a:gd name="T31" fmla="*/ 309 h 619"/>
                <a:gd name="T32" fmla="*/ 1029 w 1032"/>
                <a:gd name="T33" fmla="*/ 343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2 w 1032"/>
                <a:gd name="T45" fmla="*/ 517 h 619"/>
                <a:gd name="T46" fmla="*/ 865 w 1032"/>
                <a:gd name="T47" fmla="*/ 540 h 619"/>
                <a:gd name="T48" fmla="*/ 823 w 1032"/>
                <a:gd name="T49" fmla="*/ 559 h 619"/>
                <a:gd name="T50" fmla="*/ 779 w 1032"/>
                <a:gd name="T51" fmla="*/ 577 h 619"/>
                <a:gd name="T52" fmla="*/ 732 w 1032"/>
                <a:gd name="T53" fmla="*/ 591 h 619"/>
                <a:gd name="T54" fmla="*/ 682 w 1032"/>
                <a:gd name="T55" fmla="*/ 604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4 h 619"/>
                <a:gd name="T68" fmla="*/ 301 w 1032"/>
                <a:gd name="T69" fmla="*/ 591 h 619"/>
                <a:gd name="T70" fmla="*/ 254 w 1032"/>
                <a:gd name="T71" fmla="*/ 577 h 619"/>
                <a:gd name="T72" fmla="*/ 210 w 1032"/>
                <a:gd name="T73" fmla="*/ 559 h 619"/>
                <a:gd name="T74" fmla="*/ 169 w 1032"/>
                <a:gd name="T75" fmla="*/ 540 h 619"/>
                <a:gd name="T76" fmla="*/ 132 w 1032"/>
                <a:gd name="T77" fmla="*/ 517 h 619"/>
                <a:gd name="T78" fmla="*/ 99 w 1032"/>
                <a:gd name="T79" fmla="*/ 493 h 619"/>
                <a:gd name="T80" fmla="*/ 70 w 1032"/>
                <a:gd name="T81" fmla="*/ 467 h 619"/>
                <a:gd name="T82" fmla="*/ 46 w 1032"/>
                <a:gd name="T83" fmla="*/ 438 h 619"/>
                <a:gd name="T84" fmla="*/ 26 w 1032"/>
                <a:gd name="T85" fmla="*/ 408 h 619"/>
                <a:gd name="T86" fmla="*/ 12 w 1032"/>
                <a:gd name="T87" fmla="*/ 377 h 619"/>
                <a:gd name="T88" fmla="*/ 4 w 1032"/>
                <a:gd name="T89" fmla="*/ 343 h 619"/>
                <a:gd name="T90" fmla="*/ 0 w 1032"/>
                <a:gd name="T91" fmla="*/ 309 h 619"/>
                <a:gd name="T92" fmla="*/ 4 w 1032"/>
                <a:gd name="T93" fmla="*/ 275 h 619"/>
                <a:gd name="T94" fmla="*/ 12 w 1032"/>
                <a:gd name="T95" fmla="*/ 242 h 619"/>
                <a:gd name="T96" fmla="*/ 26 w 1032"/>
                <a:gd name="T97" fmla="*/ 210 h 619"/>
                <a:gd name="T98" fmla="*/ 46 w 1032"/>
                <a:gd name="T99" fmla="*/ 180 h 619"/>
                <a:gd name="T100" fmla="*/ 70 w 1032"/>
                <a:gd name="T101" fmla="*/ 152 h 619"/>
                <a:gd name="T102" fmla="*/ 99 w 1032"/>
                <a:gd name="T103" fmla="*/ 126 h 619"/>
                <a:gd name="T104" fmla="*/ 132 w 1032"/>
                <a:gd name="T105" fmla="*/ 101 h 619"/>
                <a:gd name="T106" fmla="*/ 169 w 1032"/>
                <a:gd name="T107" fmla="*/ 78 h 619"/>
                <a:gd name="T108" fmla="*/ 210 w 1032"/>
                <a:gd name="T109" fmla="*/ 58 h 619"/>
                <a:gd name="T110" fmla="*/ 254 w 1032"/>
                <a:gd name="T111" fmla="*/ 41 h 619"/>
                <a:gd name="T112" fmla="*/ 301 w 1032"/>
                <a:gd name="T113" fmla="*/ 27 h 619"/>
                <a:gd name="T114" fmla="*/ 351 w 1032"/>
                <a:gd name="T115" fmla="*/ 15 h 619"/>
                <a:gd name="T116" fmla="*/ 404 w 1032"/>
                <a:gd name="T117" fmla="*/ 7 h 619"/>
                <a:gd name="T118" fmla="*/ 460 w 1032"/>
                <a:gd name="T119" fmla="*/ 1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1"/>
                  </a:lnTo>
                  <a:lnTo>
                    <a:pt x="629" y="7"/>
                  </a:lnTo>
                  <a:lnTo>
                    <a:pt x="682" y="15"/>
                  </a:lnTo>
                  <a:lnTo>
                    <a:pt x="732" y="27"/>
                  </a:lnTo>
                  <a:lnTo>
                    <a:pt x="779" y="41"/>
                  </a:lnTo>
                  <a:lnTo>
                    <a:pt x="823" y="58"/>
                  </a:lnTo>
                  <a:lnTo>
                    <a:pt x="865" y="78"/>
                  </a:lnTo>
                  <a:lnTo>
                    <a:pt x="902" y="101"/>
                  </a:lnTo>
                  <a:lnTo>
                    <a:pt x="935" y="126"/>
                  </a:lnTo>
                  <a:lnTo>
                    <a:pt x="963" y="152"/>
                  </a:lnTo>
                  <a:lnTo>
                    <a:pt x="987" y="180"/>
                  </a:lnTo>
                  <a:lnTo>
                    <a:pt x="1007" y="210"/>
                  </a:lnTo>
                  <a:lnTo>
                    <a:pt x="1021" y="242"/>
                  </a:lnTo>
                  <a:lnTo>
                    <a:pt x="1029" y="275"/>
                  </a:lnTo>
                  <a:lnTo>
                    <a:pt x="1032" y="309"/>
                  </a:lnTo>
                  <a:lnTo>
                    <a:pt x="1029" y="343"/>
                  </a:lnTo>
                  <a:lnTo>
                    <a:pt x="1021" y="377"/>
                  </a:lnTo>
                  <a:lnTo>
                    <a:pt x="1007" y="408"/>
                  </a:lnTo>
                  <a:lnTo>
                    <a:pt x="987" y="438"/>
                  </a:lnTo>
                  <a:lnTo>
                    <a:pt x="963" y="467"/>
                  </a:lnTo>
                  <a:lnTo>
                    <a:pt x="935" y="493"/>
                  </a:lnTo>
                  <a:lnTo>
                    <a:pt x="902" y="517"/>
                  </a:lnTo>
                  <a:lnTo>
                    <a:pt x="865" y="540"/>
                  </a:lnTo>
                  <a:lnTo>
                    <a:pt x="823" y="559"/>
                  </a:lnTo>
                  <a:lnTo>
                    <a:pt x="779" y="577"/>
                  </a:lnTo>
                  <a:lnTo>
                    <a:pt x="732" y="591"/>
                  </a:lnTo>
                  <a:lnTo>
                    <a:pt x="682" y="604"/>
                  </a:lnTo>
                  <a:lnTo>
                    <a:pt x="629" y="612"/>
                  </a:lnTo>
                  <a:lnTo>
                    <a:pt x="573" y="617"/>
                  </a:lnTo>
                  <a:lnTo>
                    <a:pt x="517" y="619"/>
                  </a:lnTo>
                  <a:lnTo>
                    <a:pt x="460" y="617"/>
                  </a:lnTo>
                  <a:lnTo>
                    <a:pt x="404" y="612"/>
                  </a:lnTo>
                  <a:lnTo>
                    <a:pt x="351" y="604"/>
                  </a:lnTo>
                  <a:lnTo>
                    <a:pt x="301" y="591"/>
                  </a:lnTo>
                  <a:lnTo>
                    <a:pt x="254" y="577"/>
                  </a:lnTo>
                  <a:lnTo>
                    <a:pt x="210" y="559"/>
                  </a:lnTo>
                  <a:lnTo>
                    <a:pt x="169" y="540"/>
                  </a:lnTo>
                  <a:lnTo>
                    <a:pt x="132" y="517"/>
                  </a:lnTo>
                  <a:lnTo>
                    <a:pt x="99" y="493"/>
                  </a:lnTo>
                  <a:lnTo>
                    <a:pt x="70" y="467"/>
                  </a:lnTo>
                  <a:lnTo>
                    <a:pt x="46" y="438"/>
                  </a:lnTo>
                  <a:lnTo>
                    <a:pt x="26" y="408"/>
                  </a:lnTo>
                  <a:lnTo>
                    <a:pt x="12" y="377"/>
                  </a:lnTo>
                  <a:lnTo>
                    <a:pt x="4" y="343"/>
                  </a:lnTo>
                  <a:lnTo>
                    <a:pt x="0" y="309"/>
                  </a:lnTo>
                  <a:lnTo>
                    <a:pt x="4" y="275"/>
                  </a:lnTo>
                  <a:lnTo>
                    <a:pt x="12" y="242"/>
                  </a:lnTo>
                  <a:lnTo>
                    <a:pt x="26" y="210"/>
                  </a:lnTo>
                  <a:lnTo>
                    <a:pt x="46" y="180"/>
                  </a:lnTo>
                  <a:lnTo>
                    <a:pt x="70" y="152"/>
                  </a:lnTo>
                  <a:lnTo>
                    <a:pt x="99" y="126"/>
                  </a:lnTo>
                  <a:lnTo>
                    <a:pt x="132" y="101"/>
                  </a:lnTo>
                  <a:lnTo>
                    <a:pt x="169" y="78"/>
                  </a:lnTo>
                  <a:lnTo>
                    <a:pt x="210" y="58"/>
                  </a:lnTo>
                  <a:lnTo>
                    <a:pt x="254" y="41"/>
                  </a:lnTo>
                  <a:lnTo>
                    <a:pt x="301" y="27"/>
                  </a:lnTo>
                  <a:lnTo>
                    <a:pt x="351" y="15"/>
                  </a:lnTo>
                  <a:lnTo>
                    <a:pt x="404" y="7"/>
                  </a:lnTo>
                  <a:lnTo>
                    <a:pt x="460" y="1"/>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38" name="Freeform 463">
              <a:extLst>
                <a:ext uri="{FF2B5EF4-FFF2-40B4-BE49-F238E27FC236}">
                  <a16:creationId xmlns:a16="http://schemas.microsoft.com/office/drawing/2014/main" id="{B2CF5477-06A1-4F55-8D31-9E027E07AAA0}"/>
                </a:ext>
              </a:extLst>
            </p:cNvPr>
            <p:cNvSpPr>
              <a:spLocks/>
            </p:cNvSpPr>
            <p:nvPr/>
          </p:nvSpPr>
          <p:spPr bwMode="auto">
            <a:xfrm>
              <a:off x="5666" y="2375"/>
              <a:ext cx="129" cy="77"/>
            </a:xfrm>
            <a:custGeom>
              <a:avLst/>
              <a:gdLst>
                <a:gd name="T0" fmla="*/ 517 w 1032"/>
                <a:gd name="T1" fmla="*/ 0 h 618"/>
                <a:gd name="T2" fmla="*/ 573 w 1032"/>
                <a:gd name="T3" fmla="*/ 2 h 618"/>
                <a:gd name="T4" fmla="*/ 629 w 1032"/>
                <a:gd name="T5" fmla="*/ 7 h 618"/>
                <a:gd name="T6" fmla="*/ 682 w 1032"/>
                <a:gd name="T7" fmla="*/ 15 h 618"/>
                <a:gd name="T8" fmla="*/ 732 w 1032"/>
                <a:gd name="T9" fmla="*/ 27 h 618"/>
                <a:gd name="T10" fmla="*/ 779 w 1032"/>
                <a:gd name="T11" fmla="*/ 41 h 618"/>
                <a:gd name="T12" fmla="*/ 823 w 1032"/>
                <a:gd name="T13" fmla="*/ 59 h 618"/>
                <a:gd name="T14" fmla="*/ 865 w 1032"/>
                <a:gd name="T15" fmla="*/ 78 h 618"/>
                <a:gd name="T16" fmla="*/ 902 w 1032"/>
                <a:gd name="T17" fmla="*/ 100 h 618"/>
                <a:gd name="T18" fmla="*/ 935 w 1032"/>
                <a:gd name="T19" fmla="*/ 125 h 618"/>
                <a:gd name="T20" fmla="*/ 963 w 1032"/>
                <a:gd name="T21" fmla="*/ 151 h 618"/>
                <a:gd name="T22" fmla="*/ 987 w 1032"/>
                <a:gd name="T23" fmla="*/ 180 h 618"/>
                <a:gd name="T24" fmla="*/ 1007 w 1032"/>
                <a:gd name="T25" fmla="*/ 211 h 618"/>
                <a:gd name="T26" fmla="*/ 1021 w 1032"/>
                <a:gd name="T27" fmla="*/ 242 h 618"/>
                <a:gd name="T28" fmla="*/ 1029 w 1032"/>
                <a:gd name="T29" fmla="*/ 275 h 618"/>
                <a:gd name="T30" fmla="*/ 1032 w 1032"/>
                <a:gd name="T31" fmla="*/ 309 h 618"/>
                <a:gd name="T32" fmla="*/ 1029 w 1032"/>
                <a:gd name="T33" fmla="*/ 343 h 618"/>
                <a:gd name="T34" fmla="*/ 1021 w 1032"/>
                <a:gd name="T35" fmla="*/ 376 h 618"/>
                <a:gd name="T36" fmla="*/ 1007 w 1032"/>
                <a:gd name="T37" fmla="*/ 408 h 618"/>
                <a:gd name="T38" fmla="*/ 987 w 1032"/>
                <a:gd name="T39" fmla="*/ 438 h 618"/>
                <a:gd name="T40" fmla="*/ 963 w 1032"/>
                <a:gd name="T41" fmla="*/ 467 h 618"/>
                <a:gd name="T42" fmla="*/ 935 w 1032"/>
                <a:gd name="T43" fmla="*/ 493 h 618"/>
                <a:gd name="T44" fmla="*/ 902 w 1032"/>
                <a:gd name="T45" fmla="*/ 518 h 618"/>
                <a:gd name="T46" fmla="*/ 865 w 1032"/>
                <a:gd name="T47" fmla="*/ 540 h 618"/>
                <a:gd name="T48" fmla="*/ 823 w 1032"/>
                <a:gd name="T49" fmla="*/ 560 h 618"/>
                <a:gd name="T50" fmla="*/ 779 w 1032"/>
                <a:gd name="T51" fmla="*/ 577 h 618"/>
                <a:gd name="T52" fmla="*/ 732 w 1032"/>
                <a:gd name="T53" fmla="*/ 591 h 618"/>
                <a:gd name="T54" fmla="*/ 682 w 1032"/>
                <a:gd name="T55" fmla="*/ 603 h 618"/>
                <a:gd name="T56" fmla="*/ 629 w 1032"/>
                <a:gd name="T57" fmla="*/ 611 h 618"/>
                <a:gd name="T58" fmla="*/ 573 w 1032"/>
                <a:gd name="T59" fmla="*/ 617 h 618"/>
                <a:gd name="T60" fmla="*/ 517 w 1032"/>
                <a:gd name="T61" fmla="*/ 618 h 618"/>
                <a:gd name="T62" fmla="*/ 460 w 1032"/>
                <a:gd name="T63" fmla="*/ 617 h 618"/>
                <a:gd name="T64" fmla="*/ 404 w 1032"/>
                <a:gd name="T65" fmla="*/ 611 h 618"/>
                <a:gd name="T66" fmla="*/ 351 w 1032"/>
                <a:gd name="T67" fmla="*/ 603 h 618"/>
                <a:gd name="T68" fmla="*/ 301 w 1032"/>
                <a:gd name="T69" fmla="*/ 591 h 618"/>
                <a:gd name="T70" fmla="*/ 254 w 1032"/>
                <a:gd name="T71" fmla="*/ 577 h 618"/>
                <a:gd name="T72" fmla="*/ 210 w 1032"/>
                <a:gd name="T73" fmla="*/ 560 h 618"/>
                <a:gd name="T74" fmla="*/ 169 w 1032"/>
                <a:gd name="T75" fmla="*/ 540 h 618"/>
                <a:gd name="T76" fmla="*/ 132 w 1032"/>
                <a:gd name="T77" fmla="*/ 518 h 618"/>
                <a:gd name="T78" fmla="*/ 99 w 1032"/>
                <a:gd name="T79" fmla="*/ 493 h 618"/>
                <a:gd name="T80" fmla="*/ 70 w 1032"/>
                <a:gd name="T81" fmla="*/ 467 h 618"/>
                <a:gd name="T82" fmla="*/ 46 w 1032"/>
                <a:gd name="T83" fmla="*/ 438 h 618"/>
                <a:gd name="T84" fmla="*/ 26 w 1032"/>
                <a:gd name="T85" fmla="*/ 408 h 618"/>
                <a:gd name="T86" fmla="*/ 12 w 1032"/>
                <a:gd name="T87" fmla="*/ 376 h 618"/>
                <a:gd name="T88" fmla="*/ 4 w 1032"/>
                <a:gd name="T89" fmla="*/ 343 h 618"/>
                <a:gd name="T90" fmla="*/ 0 w 1032"/>
                <a:gd name="T91" fmla="*/ 309 h 618"/>
                <a:gd name="T92" fmla="*/ 4 w 1032"/>
                <a:gd name="T93" fmla="*/ 275 h 618"/>
                <a:gd name="T94" fmla="*/ 12 w 1032"/>
                <a:gd name="T95" fmla="*/ 242 h 618"/>
                <a:gd name="T96" fmla="*/ 26 w 1032"/>
                <a:gd name="T97" fmla="*/ 211 h 618"/>
                <a:gd name="T98" fmla="*/ 46 w 1032"/>
                <a:gd name="T99" fmla="*/ 180 h 618"/>
                <a:gd name="T100" fmla="*/ 70 w 1032"/>
                <a:gd name="T101" fmla="*/ 151 h 618"/>
                <a:gd name="T102" fmla="*/ 99 w 1032"/>
                <a:gd name="T103" fmla="*/ 125 h 618"/>
                <a:gd name="T104" fmla="*/ 132 w 1032"/>
                <a:gd name="T105" fmla="*/ 100 h 618"/>
                <a:gd name="T106" fmla="*/ 169 w 1032"/>
                <a:gd name="T107" fmla="*/ 78 h 618"/>
                <a:gd name="T108" fmla="*/ 210 w 1032"/>
                <a:gd name="T109" fmla="*/ 59 h 618"/>
                <a:gd name="T110" fmla="*/ 254 w 1032"/>
                <a:gd name="T111" fmla="*/ 41 h 618"/>
                <a:gd name="T112" fmla="*/ 301 w 1032"/>
                <a:gd name="T113" fmla="*/ 27 h 618"/>
                <a:gd name="T114" fmla="*/ 351 w 1032"/>
                <a:gd name="T115" fmla="*/ 15 h 618"/>
                <a:gd name="T116" fmla="*/ 404 w 1032"/>
                <a:gd name="T117" fmla="*/ 7 h 618"/>
                <a:gd name="T118" fmla="*/ 460 w 1032"/>
                <a:gd name="T119" fmla="*/ 2 h 618"/>
                <a:gd name="T120" fmla="*/ 517 w 1032"/>
                <a:gd name="T12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8">
                  <a:moveTo>
                    <a:pt x="517" y="0"/>
                  </a:moveTo>
                  <a:lnTo>
                    <a:pt x="573" y="2"/>
                  </a:lnTo>
                  <a:lnTo>
                    <a:pt x="629" y="7"/>
                  </a:lnTo>
                  <a:lnTo>
                    <a:pt x="682" y="15"/>
                  </a:lnTo>
                  <a:lnTo>
                    <a:pt x="732" y="27"/>
                  </a:lnTo>
                  <a:lnTo>
                    <a:pt x="779" y="41"/>
                  </a:lnTo>
                  <a:lnTo>
                    <a:pt x="823" y="59"/>
                  </a:lnTo>
                  <a:lnTo>
                    <a:pt x="865" y="78"/>
                  </a:lnTo>
                  <a:lnTo>
                    <a:pt x="902" y="100"/>
                  </a:lnTo>
                  <a:lnTo>
                    <a:pt x="935" y="125"/>
                  </a:lnTo>
                  <a:lnTo>
                    <a:pt x="963" y="151"/>
                  </a:lnTo>
                  <a:lnTo>
                    <a:pt x="987" y="180"/>
                  </a:lnTo>
                  <a:lnTo>
                    <a:pt x="1007" y="211"/>
                  </a:lnTo>
                  <a:lnTo>
                    <a:pt x="1021" y="242"/>
                  </a:lnTo>
                  <a:lnTo>
                    <a:pt x="1029" y="275"/>
                  </a:lnTo>
                  <a:lnTo>
                    <a:pt x="1032" y="309"/>
                  </a:lnTo>
                  <a:lnTo>
                    <a:pt x="1029" y="343"/>
                  </a:lnTo>
                  <a:lnTo>
                    <a:pt x="1021" y="376"/>
                  </a:lnTo>
                  <a:lnTo>
                    <a:pt x="1007" y="408"/>
                  </a:lnTo>
                  <a:lnTo>
                    <a:pt x="987" y="438"/>
                  </a:lnTo>
                  <a:lnTo>
                    <a:pt x="963" y="467"/>
                  </a:lnTo>
                  <a:lnTo>
                    <a:pt x="935" y="493"/>
                  </a:lnTo>
                  <a:lnTo>
                    <a:pt x="902" y="518"/>
                  </a:lnTo>
                  <a:lnTo>
                    <a:pt x="865" y="540"/>
                  </a:lnTo>
                  <a:lnTo>
                    <a:pt x="823" y="560"/>
                  </a:lnTo>
                  <a:lnTo>
                    <a:pt x="779" y="577"/>
                  </a:lnTo>
                  <a:lnTo>
                    <a:pt x="732" y="591"/>
                  </a:lnTo>
                  <a:lnTo>
                    <a:pt x="682" y="603"/>
                  </a:lnTo>
                  <a:lnTo>
                    <a:pt x="629" y="611"/>
                  </a:lnTo>
                  <a:lnTo>
                    <a:pt x="573" y="617"/>
                  </a:lnTo>
                  <a:lnTo>
                    <a:pt x="517" y="618"/>
                  </a:lnTo>
                  <a:lnTo>
                    <a:pt x="460" y="617"/>
                  </a:lnTo>
                  <a:lnTo>
                    <a:pt x="404" y="611"/>
                  </a:lnTo>
                  <a:lnTo>
                    <a:pt x="351" y="603"/>
                  </a:lnTo>
                  <a:lnTo>
                    <a:pt x="301" y="591"/>
                  </a:lnTo>
                  <a:lnTo>
                    <a:pt x="254" y="577"/>
                  </a:lnTo>
                  <a:lnTo>
                    <a:pt x="210" y="560"/>
                  </a:lnTo>
                  <a:lnTo>
                    <a:pt x="169" y="540"/>
                  </a:lnTo>
                  <a:lnTo>
                    <a:pt x="132" y="518"/>
                  </a:lnTo>
                  <a:lnTo>
                    <a:pt x="99" y="493"/>
                  </a:lnTo>
                  <a:lnTo>
                    <a:pt x="70" y="467"/>
                  </a:lnTo>
                  <a:lnTo>
                    <a:pt x="46" y="438"/>
                  </a:lnTo>
                  <a:lnTo>
                    <a:pt x="26" y="408"/>
                  </a:lnTo>
                  <a:lnTo>
                    <a:pt x="12" y="376"/>
                  </a:lnTo>
                  <a:lnTo>
                    <a:pt x="4" y="343"/>
                  </a:lnTo>
                  <a:lnTo>
                    <a:pt x="0" y="309"/>
                  </a:lnTo>
                  <a:lnTo>
                    <a:pt x="4" y="275"/>
                  </a:lnTo>
                  <a:lnTo>
                    <a:pt x="12" y="242"/>
                  </a:lnTo>
                  <a:lnTo>
                    <a:pt x="26" y="211"/>
                  </a:lnTo>
                  <a:lnTo>
                    <a:pt x="46" y="180"/>
                  </a:lnTo>
                  <a:lnTo>
                    <a:pt x="70" y="151"/>
                  </a:lnTo>
                  <a:lnTo>
                    <a:pt x="99" y="125"/>
                  </a:lnTo>
                  <a:lnTo>
                    <a:pt x="132" y="100"/>
                  </a:lnTo>
                  <a:lnTo>
                    <a:pt x="169" y="78"/>
                  </a:lnTo>
                  <a:lnTo>
                    <a:pt x="210" y="59"/>
                  </a:lnTo>
                  <a:lnTo>
                    <a:pt x="254" y="41"/>
                  </a:lnTo>
                  <a:lnTo>
                    <a:pt x="301" y="27"/>
                  </a:lnTo>
                  <a:lnTo>
                    <a:pt x="351" y="15"/>
                  </a:lnTo>
                  <a:lnTo>
                    <a:pt x="404" y="7"/>
                  </a:lnTo>
                  <a:lnTo>
                    <a:pt x="460" y="2"/>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39" name="Freeform 464">
              <a:extLst>
                <a:ext uri="{FF2B5EF4-FFF2-40B4-BE49-F238E27FC236}">
                  <a16:creationId xmlns:a16="http://schemas.microsoft.com/office/drawing/2014/main" id="{DCF9F3B0-785A-4C74-8187-BDEAAF34ACE9}"/>
                </a:ext>
              </a:extLst>
            </p:cNvPr>
            <p:cNvSpPr>
              <a:spLocks/>
            </p:cNvSpPr>
            <p:nvPr/>
          </p:nvSpPr>
          <p:spPr bwMode="auto">
            <a:xfrm>
              <a:off x="5666" y="2362"/>
              <a:ext cx="129" cy="77"/>
            </a:xfrm>
            <a:custGeom>
              <a:avLst/>
              <a:gdLst>
                <a:gd name="T0" fmla="*/ 517 w 1032"/>
                <a:gd name="T1" fmla="*/ 0 h 620"/>
                <a:gd name="T2" fmla="*/ 573 w 1032"/>
                <a:gd name="T3" fmla="*/ 2 h 620"/>
                <a:gd name="T4" fmla="*/ 629 w 1032"/>
                <a:gd name="T5" fmla="*/ 7 h 620"/>
                <a:gd name="T6" fmla="*/ 682 w 1032"/>
                <a:gd name="T7" fmla="*/ 15 h 620"/>
                <a:gd name="T8" fmla="*/ 732 w 1032"/>
                <a:gd name="T9" fmla="*/ 27 h 620"/>
                <a:gd name="T10" fmla="*/ 779 w 1032"/>
                <a:gd name="T11" fmla="*/ 42 h 620"/>
                <a:gd name="T12" fmla="*/ 823 w 1032"/>
                <a:gd name="T13" fmla="*/ 60 h 620"/>
                <a:gd name="T14" fmla="*/ 865 w 1032"/>
                <a:gd name="T15" fmla="*/ 80 h 620"/>
                <a:gd name="T16" fmla="*/ 902 w 1032"/>
                <a:gd name="T17" fmla="*/ 102 h 620"/>
                <a:gd name="T18" fmla="*/ 935 w 1032"/>
                <a:gd name="T19" fmla="*/ 126 h 620"/>
                <a:gd name="T20" fmla="*/ 963 w 1032"/>
                <a:gd name="T21" fmla="*/ 153 h 620"/>
                <a:gd name="T22" fmla="*/ 987 w 1032"/>
                <a:gd name="T23" fmla="*/ 181 h 620"/>
                <a:gd name="T24" fmla="*/ 1007 w 1032"/>
                <a:gd name="T25" fmla="*/ 211 h 620"/>
                <a:gd name="T26" fmla="*/ 1021 w 1032"/>
                <a:gd name="T27" fmla="*/ 242 h 620"/>
                <a:gd name="T28" fmla="*/ 1029 w 1032"/>
                <a:gd name="T29" fmla="*/ 275 h 620"/>
                <a:gd name="T30" fmla="*/ 1032 w 1032"/>
                <a:gd name="T31" fmla="*/ 310 h 620"/>
                <a:gd name="T32" fmla="*/ 1029 w 1032"/>
                <a:gd name="T33" fmla="*/ 344 h 620"/>
                <a:gd name="T34" fmla="*/ 1021 w 1032"/>
                <a:gd name="T35" fmla="*/ 377 h 620"/>
                <a:gd name="T36" fmla="*/ 1007 w 1032"/>
                <a:gd name="T37" fmla="*/ 409 h 620"/>
                <a:gd name="T38" fmla="*/ 987 w 1032"/>
                <a:gd name="T39" fmla="*/ 439 h 620"/>
                <a:gd name="T40" fmla="*/ 963 w 1032"/>
                <a:gd name="T41" fmla="*/ 467 h 620"/>
                <a:gd name="T42" fmla="*/ 935 w 1032"/>
                <a:gd name="T43" fmla="*/ 494 h 620"/>
                <a:gd name="T44" fmla="*/ 902 w 1032"/>
                <a:gd name="T45" fmla="*/ 518 h 620"/>
                <a:gd name="T46" fmla="*/ 865 w 1032"/>
                <a:gd name="T47" fmla="*/ 540 h 620"/>
                <a:gd name="T48" fmla="*/ 823 w 1032"/>
                <a:gd name="T49" fmla="*/ 561 h 620"/>
                <a:gd name="T50" fmla="*/ 779 w 1032"/>
                <a:gd name="T51" fmla="*/ 578 h 620"/>
                <a:gd name="T52" fmla="*/ 732 w 1032"/>
                <a:gd name="T53" fmla="*/ 593 h 620"/>
                <a:gd name="T54" fmla="*/ 682 w 1032"/>
                <a:gd name="T55" fmla="*/ 604 h 620"/>
                <a:gd name="T56" fmla="*/ 629 w 1032"/>
                <a:gd name="T57" fmla="*/ 613 h 620"/>
                <a:gd name="T58" fmla="*/ 573 w 1032"/>
                <a:gd name="T59" fmla="*/ 618 h 620"/>
                <a:gd name="T60" fmla="*/ 517 w 1032"/>
                <a:gd name="T61" fmla="*/ 620 h 620"/>
                <a:gd name="T62" fmla="*/ 460 w 1032"/>
                <a:gd name="T63" fmla="*/ 618 h 620"/>
                <a:gd name="T64" fmla="*/ 404 w 1032"/>
                <a:gd name="T65" fmla="*/ 613 h 620"/>
                <a:gd name="T66" fmla="*/ 351 w 1032"/>
                <a:gd name="T67" fmla="*/ 604 h 620"/>
                <a:gd name="T68" fmla="*/ 301 w 1032"/>
                <a:gd name="T69" fmla="*/ 593 h 620"/>
                <a:gd name="T70" fmla="*/ 254 w 1032"/>
                <a:gd name="T71" fmla="*/ 578 h 620"/>
                <a:gd name="T72" fmla="*/ 210 w 1032"/>
                <a:gd name="T73" fmla="*/ 561 h 620"/>
                <a:gd name="T74" fmla="*/ 169 w 1032"/>
                <a:gd name="T75" fmla="*/ 540 h 620"/>
                <a:gd name="T76" fmla="*/ 132 w 1032"/>
                <a:gd name="T77" fmla="*/ 518 h 620"/>
                <a:gd name="T78" fmla="*/ 99 w 1032"/>
                <a:gd name="T79" fmla="*/ 494 h 620"/>
                <a:gd name="T80" fmla="*/ 70 w 1032"/>
                <a:gd name="T81" fmla="*/ 467 h 620"/>
                <a:gd name="T82" fmla="*/ 46 w 1032"/>
                <a:gd name="T83" fmla="*/ 439 h 620"/>
                <a:gd name="T84" fmla="*/ 26 w 1032"/>
                <a:gd name="T85" fmla="*/ 409 h 620"/>
                <a:gd name="T86" fmla="*/ 12 w 1032"/>
                <a:gd name="T87" fmla="*/ 377 h 620"/>
                <a:gd name="T88" fmla="*/ 4 w 1032"/>
                <a:gd name="T89" fmla="*/ 344 h 620"/>
                <a:gd name="T90" fmla="*/ 0 w 1032"/>
                <a:gd name="T91" fmla="*/ 310 h 620"/>
                <a:gd name="T92" fmla="*/ 4 w 1032"/>
                <a:gd name="T93" fmla="*/ 275 h 620"/>
                <a:gd name="T94" fmla="*/ 12 w 1032"/>
                <a:gd name="T95" fmla="*/ 242 h 620"/>
                <a:gd name="T96" fmla="*/ 26 w 1032"/>
                <a:gd name="T97" fmla="*/ 211 h 620"/>
                <a:gd name="T98" fmla="*/ 46 w 1032"/>
                <a:gd name="T99" fmla="*/ 181 h 620"/>
                <a:gd name="T100" fmla="*/ 70 w 1032"/>
                <a:gd name="T101" fmla="*/ 153 h 620"/>
                <a:gd name="T102" fmla="*/ 99 w 1032"/>
                <a:gd name="T103" fmla="*/ 126 h 620"/>
                <a:gd name="T104" fmla="*/ 132 w 1032"/>
                <a:gd name="T105" fmla="*/ 102 h 620"/>
                <a:gd name="T106" fmla="*/ 169 w 1032"/>
                <a:gd name="T107" fmla="*/ 80 h 620"/>
                <a:gd name="T108" fmla="*/ 210 w 1032"/>
                <a:gd name="T109" fmla="*/ 60 h 620"/>
                <a:gd name="T110" fmla="*/ 254 w 1032"/>
                <a:gd name="T111" fmla="*/ 42 h 620"/>
                <a:gd name="T112" fmla="*/ 301 w 1032"/>
                <a:gd name="T113" fmla="*/ 27 h 620"/>
                <a:gd name="T114" fmla="*/ 351 w 1032"/>
                <a:gd name="T115" fmla="*/ 15 h 620"/>
                <a:gd name="T116" fmla="*/ 404 w 1032"/>
                <a:gd name="T117" fmla="*/ 7 h 620"/>
                <a:gd name="T118" fmla="*/ 460 w 1032"/>
                <a:gd name="T119" fmla="*/ 2 h 620"/>
                <a:gd name="T120" fmla="*/ 517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7" y="0"/>
                  </a:moveTo>
                  <a:lnTo>
                    <a:pt x="573" y="2"/>
                  </a:lnTo>
                  <a:lnTo>
                    <a:pt x="629" y="7"/>
                  </a:lnTo>
                  <a:lnTo>
                    <a:pt x="682" y="15"/>
                  </a:lnTo>
                  <a:lnTo>
                    <a:pt x="732" y="27"/>
                  </a:lnTo>
                  <a:lnTo>
                    <a:pt x="779" y="42"/>
                  </a:lnTo>
                  <a:lnTo>
                    <a:pt x="823" y="60"/>
                  </a:lnTo>
                  <a:lnTo>
                    <a:pt x="865" y="80"/>
                  </a:lnTo>
                  <a:lnTo>
                    <a:pt x="902" y="102"/>
                  </a:lnTo>
                  <a:lnTo>
                    <a:pt x="935" y="126"/>
                  </a:lnTo>
                  <a:lnTo>
                    <a:pt x="963" y="153"/>
                  </a:lnTo>
                  <a:lnTo>
                    <a:pt x="987" y="181"/>
                  </a:lnTo>
                  <a:lnTo>
                    <a:pt x="1007" y="211"/>
                  </a:lnTo>
                  <a:lnTo>
                    <a:pt x="1021" y="242"/>
                  </a:lnTo>
                  <a:lnTo>
                    <a:pt x="1029" y="275"/>
                  </a:lnTo>
                  <a:lnTo>
                    <a:pt x="1032" y="310"/>
                  </a:lnTo>
                  <a:lnTo>
                    <a:pt x="1029" y="344"/>
                  </a:lnTo>
                  <a:lnTo>
                    <a:pt x="1021" y="377"/>
                  </a:lnTo>
                  <a:lnTo>
                    <a:pt x="1007" y="409"/>
                  </a:lnTo>
                  <a:lnTo>
                    <a:pt x="987" y="439"/>
                  </a:lnTo>
                  <a:lnTo>
                    <a:pt x="963" y="467"/>
                  </a:lnTo>
                  <a:lnTo>
                    <a:pt x="935" y="494"/>
                  </a:lnTo>
                  <a:lnTo>
                    <a:pt x="902" y="518"/>
                  </a:lnTo>
                  <a:lnTo>
                    <a:pt x="865" y="540"/>
                  </a:lnTo>
                  <a:lnTo>
                    <a:pt x="823" y="561"/>
                  </a:lnTo>
                  <a:lnTo>
                    <a:pt x="779" y="578"/>
                  </a:lnTo>
                  <a:lnTo>
                    <a:pt x="732" y="593"/>
                  </a:lnTo>
                  <a:lnTo>
                    <a:pt x="682" y="604"/>
                  </a:lnTo>
                  <a:lnTo>
                    <a:pt x="629" y="613"/>
                  </a:lnTo>
                  <a:lnTo>
                    <a:pt x="573" y="618"/>
                  </a:lnTo>
                  <a:lnTo>
                    <a:pt x="517" y="620"/>
                  </a:lnTo>
                  <a:lnTo>
                    <a:pt x="460" y="618"/>
                  </a:lnTo>
                  <a:lnTo>
                    <a:pt x="404" y="613"/>
                  </a:lnTo>
                  <a:lnTo>
                    <a:pt x="351" y="604"/>
                  </a:lnTo>
                  <a:lnTo>
                    <a:pt x="301" y="593"/>
                  </a:lnTo>
                  <a:lnTo>
                    <a:pt x="254" y="578"/>
                  </a:lnTo>
                  <a:lnTo>
                    <a:pt x="210" y="561"/>
                  </a:lnTo>
                  <a:lnTo>
                    <a:pt x="169" y="540"/>
                  </a:lnTo>
                  <a:lnTo>
                    <a:pt x="132" y="518"/>
                  </a:lnTo>
                  <a:lnTo>
                    <a:pt x="99" y="494"/>
                  </a:lnTo>
                  <a:lnTo>
                    <a:pt x="70" y="467"/>
                  </a:lnTo>
                  <a:lnTo>
                    <a:pt x="46" y="439"/>
                  </a:lnTo>
                  <a:lnTo>
                    <a:pt x="26" y="409"/>
                  </a:lnTo>
                  <a:lnTo>
                    <a:pt x="12" y="377"/>
                  </a:lnTo>
                  <a:lnTo>
                    <a:pt x="4" y="344"/>
                  </a:lnTo>
                  <a:lnTo>
                    <a:pt x="0" y="310"/>
                  </a:lnTo>
                  <a:lnTo>
                    <a:pt x="4" y="275"/>
                  </a:lnTo>
                  <a:lnTo>
                    <a:pt x="12" y="242"/>
                  </a:lnTo>
                  <a:lnTo>
                    <a:pt x="26" y="211"/>
                  </a:lnTo>
                  <a:lnTo>
                    <a:pt x="46" y="181"/>
                  </a:lnTo>
                  <a:lnTo>
                    <a:pt x="70" y="153"/>
                  </a:lnTo>
                  <a:lnTo>
                    <a:pt x="99" y="126"/>
                  </a:lnTo>
                  <a:lnTo>
                    <a:pt x="132" y="102"/>
                  </a:lnTo>
                  <a:lnTo>
                    <a:pt x="169" y="80"/>
                  </a:lnTo>
                  <a:lnTo>
                    <a:pt x="210" y="60"/>
                  </a:lnTo>
                  <a:lnTo>
                    <a:pt x="254" y="42"/>
                  </a:lnTo>
                  <a:lnTo>
                    <a:pt x="301" y="27"/>
                  </a:lnTo>
                  <a:lnTo>
                    <a:pt x="351" y="15"/>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40" name="Freeform 465">
              <a:extLst>
                <a:ext uri="{FF2B5EF4-FFF2-40B4-BE49-F238E27FC236}">
                  <a16:creationId xmlns:a16="http://schemas.microsoft.com/office/drawing/2014/main" id="{09D54077-F8F1-4F13-82D1-298C7D2DEEA6}"/>
                </a:ext>
              </a:extLst>
            </p:cNvPr>
            <p:cNvSpPr>
              <a:spLocks/>
            </p:cNvSpPr>
            <p:nvPr/>
          </p:nvSpPr>
          <p:spPr bwMode="auto">
            <a:xfrm>
              <a:off x="5666" y="2349"/>
              <a:ext cx="129" cy="78"/>
            </a:xfrm>
            <a:custGeom>
              <a:avLst/>
              <a:gdLst>
                <a:gd name="T0" fmla="*/ 517 w 1032"/>
                <a:gd name="T1" fmla="*/ 0 h 619"/>
                <a:gd name="T2" fmla="*/ 573 w 1032"/>
                <a:gd name="T3" fmla="*/ 2 h 619"/>
                <a:gd name="T4" fmla="*/ 629 w 1032"/>
                <a:gd name="T5" fmla="*/ 7 h 619"/>
                <a:gd name="T6" fmla="*/ 682 w 1032"/>
                <a:gd name="T7" fmla="*/ 16 h 619"/>
                <a:gd name="T8" fmla="*/ 732 w 1032"/>
                <a:gd name="T9" fmla="*/ 27 h 619"/>
                <a:gd name="T10" fmla="*/ 779 w 1032"/>
                <a:gd name="T11" fmla="*/ 42 h 619"/>
                <a:gd name="T12" fmla="*/ 823 w 1032"/>
                <a:gd name="T13" fmla="*/ 59 h 619"/>
                <a:gd name="T14" fmla="*/ 865 w 1032"/>
                <a:gd name="T15" fmla="*/ 79 h 619"/>
                <a:gd name="T16" fmla="*/ 902 w 1032"/>
                <a:gd name="T17" fmla="*/ 101 h 619"/>
                <a:gd name="T18" fmla="*/ 935 w 1032"/>
                <a:gd name="T19" fmla="*/ 125 h 619"/>
                <a:gd name="T20" fmla="*/ 963 w 1032"/>
                <a:gd name="T21" fmla="*/ 153 h 619"/>
                <a:gd name="T22" fmla="*/ 987 w 1032"/>
                <a:gd name="T23" fmla="*/ 181 h 619"/>
                <a:gd name="T24" fmla="*/ 1007 w 1032"/>
                <a:gd name="T25" fmla="*/ 211 h 619"/>
                <a:gd name="T26" fmla="*/ 1021 w 1032"/>
                <a:gd name="T27" fmla="*/ 243 h 619"/>
                <a:gd name="T28" fmla="*/ 1029 w 1032"/>
                <a:gd name="T29" fmla="*/ 276 h 619"/>
                <a:gd name="T30" fmla="*/ 1032 w 1032"/>
                <a:gd name="T31" fmla="*/ 310 h 619"/>
                <a:gd name="T32" fmla="*/ 1029 w 1032"/>
                <a:gd name="T33" fmla="*/ 344 h 619"/>
                <a:gd name="T34" fmla="*/ 1021 w 1032"/>
                <a:gd name="T35" fmla="*/ 376 h 619"/>
                <a:gd name="T36" fmla="*/ 1007 w 1032"/>
                <a:gd name="T37" fmla="*/ 409 h 619"/>
                <a:gd name="T38" fmla="*/ 987 w 1032"/>
                <a:gd name="T39" fmla="*/ 439 h 619"/>
                <a:gd name="T40" fmla="*/ 963 w 1032"/>
                <a:gd name="T41" fmla="*/ 467 h 619"/>
                <a:gd name="T42" fmla="*/ 935 w 1032"/>
                <a:gd name="T43" fmla="*/ 494 h 619"/>
                <a:gd name="T44" fmla="*/ 902 w 1032"/>
                <a:gd name="T45" fmla="*/ 518 h 619"/>
                <a:gd name="T46" fmla="*/ 865 w 1032"/>
                <a:gd name="T47" fmla="*/ 540 h 619"/>
                <a:gd name="T48" fmla="*/ 823 w 1032"/>
                <a:gd name="T49" fmla="*/ 560 h 619"/>
                <a:gd name="T50" fmla="*/ 779 w 1032"/>
                <a:gd name="T51" fmla="*/ 577 h 619"/>
                <a:gd name="T52" fmla="*/ 732 w 1032"/>
                <a:gd name="T53" fmla="*/ 592 h 619"/>
                <a:gd name="T54" fmla="*/ 682 w 1032"/>
                <a:gd name="T55" fmla="*/ 603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3 h 619"/>
                <a:gd name="T68" fmla="*/ 301 w 1032"/>
                <a:gd name="T69" fmla="*/ 592 h 619"/>
                <a:gd name="T70" fmla="*/ 254 w 1032"/>
                <a:gd name="T71" fmla="*/ 577 h 619"/>
                <a:gd name="T72" fmla="*/ 210 w 1032"/>
                <a:gd name="T73" fmla="*/ 560 h 619"/>
                <a:gd name="T74" fmla="*/ 169 w 1032"/>
                <a:gd name="T75" fmla="*/ 540 h 619"/>
                <a:gd name="T76" fmla="*/ 132 w 1032"/>
                <a:gd name="T77" fmla="*/ 518 h 619"/>
                <a:gd name="T78" fmla="*/ 99 w 1032"/>
                <a:gd name="T79" fmla="*/ 494 h 619"/>
                <a:gd name="T80" fmla="*/ 70 w 1032"/>
                <a:gd name="T81" fmla="*/ 467 h 619"/>
                <a:gd name="T82" fmla="*/ 46 w 1032"/>
                <a:gd name="T83" fmla="*/ 439 h 619"/>
                <a:gd name="T84" fmla="*/ 26 w 1032"/>
                <a:gd name="T85" fmla="*/ 409 h 619"/>
                <a:gd name="T86" fmla="*/ 12 w 1032"/>
                <a:gd name="T87" fmla="*/ 376 h 619"/>
                <a:gd name="T88" fmla="*/ 4 w 1032"/>
                <a:gd name="T89" fmla="*/ 344 h 619"/>
                <a:gd name="T90" fmla="*/ 0 w 1032"/>
                <a:gd name="T91" fmla="*/ 310 h 619"/>
                <a:gd name="T92" fmla="*/ 4 w 1032"/>
                <a:gd name="T93" fmla="*/ 276 h 619"/>
                <a:gd name="T94" fmla="*/ 12 w 1032"/>
                <a:gd name="T95" fmla="*/ 243 h 619"/>
                <a:gd name="T96" fmla="*/ 26 w 1032"/>
                <a:gd name="T97" fmla="*/ 211 h 619"/>
                <a:gd name="T98" fmla="*/ 46 w 1032"/>
                <a:gd name="T99" fmla="*/ 181 h 619"/>
                <a:gd name="T100" fmla="*/ 70 w 1032"/>
                <a:gd name="T101" fmla="*/ 153 h 619"/>
                <a:gd name="T102" fmla="*/ 99 w 1032"/>
                <a:gd name="T103" fmla="*/ 125 h 619"/>
                <a:gd name="T104" fmla="*/ 132 w 1032"/>
                <a:gd name="T105" fmla="*/ 101 h 619"/>
                <a:gd name="T106" fmla="*/ 169 w 1032"/>
                <a:gd name="T107" fmla="*/ 79 h 619"/>
                <a:gd name="T108" fmla="*/ 210 w 1032"/>
                <a:gd name="T109" fmla="*/ 59 h 619"/>
                <a:gd name="T110" fmla="*/ 254 w 1032"/>
                <a:gd name="T111" fmla="*/ 42 h 619"/>
                <a:gd name="T112" fmla="*/ 301 w 1032"/>
                <a:gd name="T113" fmla="*/ 27 h 619"/>
                <a:gd name="T114" fmla="*/ 351 w 1032"/>
                <a:gd name="T115" fmla="*/ 16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6"/>
                  </a:lnTo>
                  <a:lnTo>
                    <a:pt x="732" y="27"/>
                  </a:lnTo>
                  <a:lnTo>
                    <a:pt x="779" y="42"/>
                  </a:lnTo>
                  <a:lnTo>
                    <a:pt x="823" y="59"/>
                  </a:lnTo>
                  <a:lnTo>
                    <a:pt x="865" y="79"/>
                  </a:lnTo>
                  <a:lnTo>
                    <a:pt x="902" y="101"/>
                  </a:lnTo>
                  <a:lnTo>
                    <a:pt x="935" y="125"/>
                  </a:lnTo>
                  <a:lnTo>
                    <a:pt x="963" y="153"/>
                  </a:lnTo>
                  <a:lnTo>
                    <a:pt x="987" y="181"/>
                  </a:lnTo>
                  <a:lnTo>
                    <a:pt x="1007" y="211"/>
                  </a:lnTo>
                  <a:lnTo>
                    <a:pt x="1021" y="243"/>
                  </a:lnTo>
                  <a:lnTo>
                    <a:pt x="1029" y="276"/>
                  </a:lnTo>
                  <a:lnTo>
                    <a:pt x="1032" y="310"/>
                  </a:lnTo>
                  <a:lnTo>
                    <a:pt x="1029" y="344"/>
                  </a:lnTo>
                  <a:lnTo>
                    <a:pt x="1021" y="376"/>
                  </a:lnTo>
                  <a:lnTo>
                    <a:pt x="1007" y="409"/>
                  </a:lnTo>
                  <a:lnTo>
                    <a:pt x="987" y="439"/>
                  </a:lnTo>
                  <a:lnTo>
                    <a:pt x="963" y="467"/>
                  </a:lnTo>
                  <a:lnTo>
                    <a:pt x="935" y="494"/>
                  </a:lnTo>
                  <a:lnTo>
                    <a:pt x="902" y="518"/>
                  </a:lnTo>
                  <a:lnTo>
                    <a:pt x="865" y="540"/>
                  </a:lnTo>
                  <a:lnTo>
                    <a:pt x="823" y="560"/>
                  </a:lnTo>
                  <a:lnTo>
                    <a:pt x="779" y="577"/>
                  </a:lnTo>
                  <a:lnTo>
                    <a:pt x="732" y="592"/>
                  </a:lnTo>
                  <a:lnTo>
                    <a:pt x="682" y="603"/>
                  </a:lnTo>
                  <a:lnTo>
                    <a:pt x="629" y="612"/>
                  </a:lnTo>
                  <a:lnTo>
                    <a:pt x="573" y="617"/>
                  </a:lnTo>
                  <a:lnTo>
                    <a:pt x="517" y="619"/>
                  </a:lnTo>
                  <a:lnTo>
                    <a:pt x="460" y="617"/>
                  </a:lnTo>
                  <a:lnTo>
                    <a:pt x="404" y="612"/>
                  </a:lnTo>
                  <a:lnTo>
                    <a:pt x="351" y="603"/>
                  </a:lnTo>
                  <a:lnTo>
                    <a:pt x="301" y="592"/>
                  </a:lnTo>
                  <a:lnTo>
                    <a:pt x="254" y="577"/>
                  </a:lnTo>
                  <a:lnTo>
                    <a:pt x="210" y="560"/>
                  </a:lnTo>
                  <a:lnTo>
                    <a:pt x="169" y="540"/>
                  </a:lnTo>
                  <a:lnTo>
                    <a:pt x="132" y="518"/>
                  </a:lnTo>
                  <a:lnTo>
                    <a:pt x="99" y="494"/>
                  </a:lnTo>
                  <a:lnTo>
                    <a:pt x="70" y="467"/>
                  </a:lnTo>
                  <a:lnTo>
                    <a:pt x="46" y="439"/>
                  </a:lnTo>
                  <a:lnTo>
                    <a:pt x="26" y="409"/>
                  </a:lnTo>
                  <a:lnTo>
                    <a:pt x="12" y="376"/>
                  </a:lnTo>
                  <a:lnTo>
                    <a:pt x="4" y="344"/>
                  </a:lnTo>
                  <a:lnTo>
                    <a:pt x="0" y="310"/>
                  </a:lnTo>
                  <a:lnTo>
                    <a:pt x="4" y="276"/>
                  </a:lnTo>
                  <a:lnTo>
                    <a:pt x="12" y="243"/>
                  </a:lnTo>
                  <a:lnTo>
                    <a:pt x="26" y="211"/>
                  </a:lnTo>
                  <a:lnTo>
                    <a:pt x="46" y="181"/>
                  </a:lnTo>
                  <a:lnTo>
                    <a:pt x="70" y="153"/>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41" name="Freeform 466">
              <a:extLst>
                <a:ext uri="{FF2B5EF4-FFF2-40B4-BE49-F238E27FC236}">
                  <a16:creationId xmlns:a16="http://schemas.microsoft.com/office/drawing/2014/main" id="{9F8B6468-DB07-4F81-8AF4-55B8113EFB14}"/>
                </a:ext>
              </a:extLst>
            </p:cNvPr>
            <p:cNvSpPr>
              <a:spLocks/>
            </p:cNvSpPr>
            <p:nvPr/>
          </p:nvSpPr>
          <p:spPr bwMode="auto">
            <a:xfrm>
              <a:off x="5666" y="2336"/>
              <a:ext cx="129" cy="78"/>
            </a:xfrm>
            <a:custGeom>
              <a:avLst/>
              <a:gdLst>
                <a:gd name="T0" fmla="*/ 517 w 1032"/>
                <a:gd name="T1" fmla="*/ 0 h 619"/>
                <a:gd name="T2" fmla="*/ 573 w 1032"/>
                <a:gd name="T3" fmla="*/ 2 h 619"/>
                <a:gd name="T4" fmla="*/ 629 w 1032"/>
                <a:gd name="T5" fmla="*/ 7 h 619"/>
                <a:gd name="T6" fmla="*/ 682 w 1032"/>
                <a:gd name="T7" fmla="*/ 16 h 619"/>
                <a:gd name="T8" fmla="*/ 732 w 1032"/>
                <a:gd name="T9" fmla="*/ 28 h 619"/>
                <a:gd name="T10" fmla="*/ 779 w 1032"/>
                <a:gd name="T11" fmla="*/ 42 h 619"/>
                <a:gd name="T12" fmla="*/ 823 w 1032"/>
                <a:gd name="T13" fmla="*/ 59 h 619"/>
                <a:gd name="T14" fmla="*/ 865 w 1032"/>
                <a:gd name="T15" fmla="*/ 79 h 619"/>
                <a:gd name="T16" fmla="*/ 902 w 1032"/>
                <a:gd name="T17" fmla="*/ 101 h 619"/>
                <a:gd name="T18" fmla="*/ 935 w 1032"/>
                <a:gd name="T19" fmla="*/ 126 h 619"/>
                <a:gd name="T20" fmla="*/ 963 w 1032"/>
                <a:gd name="T21" fmla="*/ 152 h 619"/>
                <a:gd name="T22" fmla="*/ 987 w 1032"/>
                <a:gd name="T23" fmla="*/ 180 h 619"/>
                <a:gd name="T24" fmla="*/ 1007 w 1032"/>
                <a:gd name="T25" fmla="*/ 210 h 619"/>
                <a:gd name="T26" fmla="*/ 1021 w 1032"/>
                <a:gd name="T27" fmla="*/ 242 h 619"/>
                <a:gd name="T28" fmla="*/ 1029 w 1032"/>
                <a:gd name="T29" fmla="*/ 276 h 619"/>
                <a:gd name="T30" fmla="*/ 1032 w 1032"/>
                <a:gd name="T31" fmla="*/ 310 h 619"/>
                <a:gd name="T32" fmla="*/ 1029 w 1032"/>
                <a:gd name="T33" fmla="*/ 344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2 w 1032"/>
                <a:gd name="T45" fmla="*/ 518 h 619"/>
                <a:gd name="T46" fmla="*/ 865 w 1032"/>
                <a:gd name="T47" fmla="*/ 541 h 619"/>
                <a:gd name="T48" fmla="*/ 823 w 1032"/>
                <a:gd name="T49" fmla="*/ 560 h 619"/>
                <a:gd name="T50" fmla="*/ 779 w 1032"/>
                <a:gd name="T51" fmla="*/ 578 h 619"/>
                <a:gd name="T52" fmla="*/ 732 w 1032"/>
                <a:gd name="T53" fmla="*/ 592 h 619"/>
                <a:gd name="T54" fmla="*/ 682 w 1032"/>
                <a:gd name="T55" fmla="*/ 604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4 h 619"/>
                <a:gd name="T68" fmla="*/ 301 w 1032"/>
                <a:gd name="T69" fmla="*/ 592 h 619"/>
                <a:gd name="T70" fmla="*/ 254 w 1032"/>
                <a:gd name="T71" fmla="*/ 578 h 619"/>
                <a:gd name="T72" fmla="*/ 210 w 1032"/>
                <a:gd name="T73" fmla="*/ 560 h 619"/>
                <a:gd name="T74" fmla="*/ 169 w 1032"/>
                <a:gd name="T75" fmla="*/ 541 h 619"/>
                <a:gd name="T76" fmla="*/ 132 w 1032"/>
                <a:gd name="T77" fmla="*/ 518 h 619"/>
                <a:gd name="T78" fmla="*/ 99 w 1032"/>
                <a:gd name="T79" fmla="*/ 493 h 619"/>
                <a:gd name="T80" fmla="*/ 70 w 1032"/>
                <a:gd name="T81" fmla="*/ 467 h 619"/>
                <a:gd name="T82" fmla="*/ 46 w 1032"/>
                <a:gd name="T83" fmla="*/ 438 h 619"/>
                <a:gd name="T84" fmla="*/ 26 w 1032"/>
                <a:gd name="T85" fmla="*/ 408 h 619"/>
                <a:gd name="T86" fmla="*/ 12 w 1032"/>
                <a:gd name="T87" fmla="*/ 377 h 619"/>
                <a:gd name="T88" fmla="*/ 4 w 1032"/>
                <a:gd name="T89" fmla="*/ 344 h 619"/>
                <a:gd name="T90" fmla="*/ 0 w 1032"/>
                <a:gd name="T91" fmla="*/ 310 h 619"/>
                <a:gd name="T92" fmla="*/ 4 w 1032"/>
                <a:gd name="T93" fmla="*/ 276 h 619"/>
                <a:gd name="T94" fmla="*/ 12 w 1032"/>
                <a:gd name="T95" fmla="*/ 242 h 619"/>
                <a:gd name="T96" fmla="*/ 26 w 1032"/>
                <a:gd name="T97" fmla="*/ 210 h 619"/>
                <a:gd name="T98" fmla="*/ 46 w 1032"/>
                <a:gd name="T99" fmla="*/ 180 h 619"/>
                <a:gd name="T100" fmla="*/ 70 w 1032"/>
                <a:gd name="T101" fmla="*/ 152 h 619"/>
                <a:gd name="T102" fmla="*/ 99 w 1032"/>
                <a:gd name="T103" fmla="*/ 126 h 619"/>
                <a:gd name="T104" fmla="*/ 132 w 1032"/>
                <a:gd name="T105" fmla="*/ 101 h 619"/>
                <a:gd name="T106" fmla="*/ 169 w 1032"/>
                <a:gd name="T107" fmla="*/ 79 h 619"/>
                <a:gd name="T108" fmla="*/ 210 w 1032"/>
                <a:gd name="T109" fmla="*/ 59 h 619"/>
                <a:gd name="T110" fmla="*/ 254 w 1032"/>
                <a:gd name="T111" fmla="*/ 42 h 619"/>
                <a:gd name="T112" fmla="*/ 301 w 1032"/>
                <a:gd name="T113" fmla="*/ 28 h 619"/>
                <a:gd name="T114" fmla="*/ 351 w 1032"/>
                <a:gd name="T115" fmla="*/ 16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6"/>
                  </a:lnTo>
                  <a:lnTo>
                    <a:pt x="732" y="28"/>
                  </a:lnTo>
                  <a:lnTo>
                    <a:pt x="779" y="42"/>
                  </a:lnTo>
                  <a:lnTo>
                    <a:pt x="823" y="59"/>
                  </a:lnTo>
                  <a:lnTo>
                    <a:pt x="865" y="79"/>
                  </a:lnTo>
                  <a:lnTo>
                    <a:pt x="902" y="101"/>
                  </a:lnTo>
                  <a:lnTo>
                    <a:pt x="935" y="126"/>
                  </a:lnTo>
                  <a:lnTo>
                    <a:pt x="963" y="152"/>
                  </a:lnTo>
                  <a:lnTo>
                    <a:pt x="987" y="180"/>
                  </a:lnTo>
                  <a:lnTo>
                    <a:pt x="1007" y="210"/>
                  </a:lnTo>
                  <a:lnTo>
                    <a:pt x="1021" y="242"/>
                  </a:lnTo>
                  <a:lnTo>
                    <a:pt x="1029" y="276"/>
                  </a:lnTo>
                  <a:lnTo>
                    <a:pt x="1032" y="310"/>
                  </a:lnTo>
                  <a:lnTo>
                    <a:pt x="1029" y="344"/>
                  </a:lnTo>
                  <a:lnTo>
                    <a:pt x="1021" y="377"/>
                  </a:lnTo>
                  <a:lnTo>
                    <a:pt x="1007" y="408"/>
                  </a:lnTo>
                  <a:lnTo>
                    <a:pt x="987" y="438"/>
                  </a:lnTo>
                  <a:lnTo>
                    <a:pt x="963" y="467"/>
                  </a:lnTo>
                  <a:lnTo>
                    <a:pt x="935" y="493"/>
                  </a:lnTo>
                  <a:lnTo>
                    <a:pt x="902" y="518"/>
                  </a:lnTo>
                  <a:lnTo>
                    <a:pt x="865" y="541"/>
                  </a:lnTo>
                  <a:lnTo>
                    <a:pt x="823" y="560"/>
                  </a:lnTo>
                  <a:lnTo>
                    <a:pt x="779" y="578"/>
                  </a:lnTo>
                  <a:lnTo>
                    <a:pt x="732" y="592"/>
                  </a:lnTo>
                  <a:lnTo>
                    <a:pt x="682" y="604"/>
                  </a:lnTo>
                  <a:lnTo>
                    <a:pt x="629" y="612"/>
                  </a:lnTo>
                  <a:lnTo>
                    <a:pt x="573" y="617"/>
                  </a:lnTo>
                  <a:lnTo>
                    <a:pt x="517" y="619"/>
                  </a:lnTo>
                  <a:lnTo>
                    <a:pt x="460" y="617"/>
                  </a:lnTo>
                  <a:lnTo>
                    <a:pt x="404" y="612"/>
                  </a:lnTo>
                  <a:lnTo>
                    <a:pt x="351" y="604"/>
                  </a:lnTo>
                  <a:lnTo>
                    <a:pt x="301" y="592"/>
                  </a:lnTo>
                  <a:lnTo>
                    <a:pt x="254" y="578"/>
                  </a:lnTo>
                  <a:lnTo>
                    <a:pt x="210" y="560"/>
                  </a:lnTo>
                  <a:lnTo>
                    <a:pt x="169" y="541"/>
                  </a:lnTo>
                  <a:lnTo>
                    <a:pt x="132" y="518"/>
                  </a:lnTo>
                  <a:lnTo>
                    <a:pt x="99" y="493"/>
                  </a:lnTo>
                  <a:lnTo>
                    <a:pt x="70" y="467"/>
                  </a:lnTo>
                  <a:lnTo>
                    <a:pt x="46" y="438"/>
                  </a:lnTo>
                  <a:lnTo>
                    <a:pt x="26" y="408"/>
                  </a:lnTo>
                  <a:lnTo>
                    <a:pt x="12" y="377"/>
                  </a:lnTo>
                  <a:lnTo>
                    <a:pt x="4" y="344"/>
                  </a:lnTo>
                  <a:lnTo>
                    <a:pt x="0" y="310"/>
                  </a:lnTo>
                  <a:lnTo>
                    <a:pt x="4" y="276"/>
                  </a:lnTo>
                  <a:lnTo>
                    <a:pt x="12" y="242"/>
                  </a:lnTo>
                  <a:lnTo>
                    <a:pt x="26" y="210"/>
                  </a:lnTo>
                  <a:lnTo>
                    <a:pt x="46" y="180"/>
                  </a:lnTo>
                  <a:lnTo>
                    <a:pt x="70" y="152"/>
                  </a:lnTo>
                  <a:lnTo>
                    <a:pt x="99" y="126"/>
                  </a:lnTo>
                  <a:lnTo>
                    <a:pt x="132" y="101"/>
                  </a:lnTo>
                  <a:lnTo>
                    <a:pt x="169" y="79"/>
                  </a:lnTo>
                  <a:lnTo>
                    <a:pt x="210" y="59"/>
                  </a:lnTo>
                  <a:lnTo>
                    <a:pt x="254" y="42"/>
                  </a:lnTo>
                  <a:lnTo>
                    <a:pt x="301" y="28"/>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42" name="Freeform 467">
              <a:extLst>
                <a:ext uri="{FF2B5EF4-FFF2-40B4-BE49-F238E27FC236}">
                  <a16:creationId xmlns:a16="http://schemas.microsoft.com/office/drawing/2014/main" id="{90553903-7820-45BF-91E7-0B0064340578}"/>
                </a:ext>
              </a:extLst>
            </p:cNvPr>
            <p:cNvSpPr>
              <a:spLocks/>
            </p:cNvSpPr>
            <p:nvPr/>
          </p:nvSpPr>
          <p:spPr bwMode="auto">
            <a:xfrm>
              <a:off x="5666" y="2323"/>
              <a:ext cx="129" cy="78"/>
            </a:xfrm>
            <a:custGeom>
              <a:avLst/>
              <a:gdLst>
                <a:gd name="T0" fmla="*/ 517 w 1032"/>
                <a:gd name="T1" fmla="*/ 0 h 619"/>
                <a:gd name="T2" fmla="*/ 573 w 1032"/>
                <a:gd name="T3" fmla="*/ 1 h 619"/>
                <a:gd name="T4" fmla="*/ 629 w 1032"/>
                <a:gd name="T5" fmla="*/ 7 h 619"/>
                <a:gd name="T6" fmla="*/ 682 w 1032"/>
                <a:gd name="T7" fmla="*/ 15 h 619"/>
                <a:gd name="T8" fmla="*/ 732 w 1032"/>
                <a:gd name="T9" fmla="*/ 27 h 619"/>
                <a:gd name="T10" fmla="*/ 779 w 1032"/>
                <a:gd name="T11" fmla="*/ 41 h 619"/>
                <a:gd name="T12" fmla="*/ 823 w 1032"/>
                <a:gd name="T13" fmla="*/ 58 h 619"/>
                <a:gd name="T14" fmla="*/ 865 w 1032"/>
                <a:gd name="T15" fmla="*/ 78 h 619"/>
                <a:gd name="T16" fmla="*/ 902 w 1032"/>
                <a:gd name="T17" fmla="*/ 101 h 619"/>
                <a:gd name="T18" fmla="*/ 935 w 1032"/>
                <a:gd name="T19" fmla="*/ 126 h 619"/>
                <a:gd name="T20" fmla="*/ 963 w 1032"/>
                <a:gd name="T21" fmla="*/ 152 h 619"/>
                <a:gd name="T22" fmla="*/ 987 w 1032"/>
                <a:gd name="T23" fmla="*/ 181 h 619"/>
                <a:gd name="T24" fmla="*/ 1007 w 1032"/>
                <a:gd name="T25" fmla="*/ 211 h 619"/>
                <a:gd name="T26" fmla="*/ 1021 w 1032"/>
                <a:gd name="T27" fmla="*/ 242 h 619"/>
                <a:gd name="T28" fmla="*/ 1029 w 1032"/>
                <a:gd name="T29" fmla="*/ 275 h 619"/>
                <a:gd name="T30" fmla="*/ 1032 w 1032"/>
                <a:gd name="T31" fmla="*/ 309 h 619"/>
                <a:gd name="T32" fmla="*/ 1029 w 1032"/>
                <a:gd name="T33" fmla="*/ 343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2 w 1032"/>
                <a:gd name="T45" fmla="*/ 518 h 619"/>
                <a:gd name="T46" fmla="*/ 865 w 1032"/>
                <a:gd name="T47" fmla="*/ 540 h 619"/>
                <a:gd name="T48" fmla="*/ 823 w 1032"/>
                <a:gd name="T49" fmla="*/ 560 h 619"/>
                <a:gd name="T50" fmla="*/ 779 w 1032"/>
                <a:gd name="T51" fmla="*/ 577 h 619"/>
                <a:gd name="T52" fmla="*/ 732 w 1032"/>
                <a:gd name="T53" fmla="*/ 591 h 619"/>
                <a:gd name="T54" fmla="*/ 682 w 1032"/>
                <a:gd name="T55" fmla="*/ 603 h 619"/>
                <a:gd name="T56" fmla="*/ 629 w 1032"/>
                <a:gd name="T57" fmla="*/ 612 h 619"/>
                <a:gd name="T58" fmla="*/ 573 w 1032"/>
                <a:gd name="T59" fmla="*/ 618 h 619"/>
                <a:gd name="T60" fmla="*/ 517 w 1032"/>
                <a:gd name="T61" fmla="*/ 619 h 619"/>
                <a:gd name="T62" fmla="*/ 460 w 1032"/>
                <a:gd name="T63" fmla="*/ 618 h 619"/>
                <a:gd name="T64" fmla="*/ 404 w 1032"/>
                <a:gd name="T65" fmla="*/ 612 h 619"/>
                <a:gd name="T66" fmla="*/ 351 w 1032"/>
                <a:gd name="T67" fmla="*/ 603 h 619"/>
                <a:gd name="T68" fmla="*/ 301 w 1032"/>
                <a:gd name="T69" fmla="*/ 591 h 619"/>
                <a:gd name="T70" fmla="*/ 254 w 1032"/>
                <a:gd name="T71" fmla="*/ 577 h 619"/>
                <a:gd name="T72" fmla="*/ 210 w 1032"/>
                <a:gd name="T73" fmla="*/ 560 h 619"/>
                <a:gd name="T74" fmla="*/ 169 w 1032"/>
                <a:gd name="T75" fmla="*/ 540 h 619"/>
                <a:gd name="T76" fmla="*/ 132 w 1032"/>
                <a:gd name="T77" fmla="*/ 518 h 619"/>
                <a:gd name="T78" fmla="*/ 99 w 1032"/>
                <a:gd name="T79" fmla="*/ 493 h 619"/>
                <a:gd name="T80" fmla="*/ 70 w 1032"/>
                <a:gd name="T81" fmla="*/ 467 h 619"/>
                <a:gd name="T82" fmla="*/ 46 w 1032"/>
                <a:gd name="T83" fmla="*/ 438 h 619"/>
                <a:gd name="T84" fmla="*/ 26 w 1032"/>
                <a:gd name="T85" fmla="*/ 408 h 619"/>
                <a:gd name="T86" fmla="*/ 12 w 1032"/>
                <a:gd name="T87" fmla="*/ 377 h 619"/>
                <a:gd name="T88" fmla="*/ 4 w 1032"/>
                <a:gd name="T89" fmla="*/ 343 h 619"/>
                <a:gd name="T90" fmla="*/ 0 w 1032"/>
                <a:gd name="T91" fmla="*/ 309 h 619"/>
                <a:gd name="T92" fmla="*/ 4 w 1032"/>
                <a:gd name="T93" fmla="*/ 275 h 619"/>
                <a:gd name="T94" fmla="*/ 12 w 1032"/>
                <a:gd name="T95" fmla="*/ 242 h 619"/>
                <a:gd name="T96" fmla="*/ 26 w 1032"/>
                <a:gd name="T97" fmla="*/ 211 h 619"/>
                <a:gd name="T98" fmla="*/ 46 w 1032"/>
                <a:gd name="T99" fmla="*/ 181 h 619"/>
                <a:gd name="T100" fmla="*/ 70 w 1032"/>
                <a:gd name="T101" fmla="*/ 152 h 619"/>
                <a:gd name="T102" fmla="*/ 99 w 1032"/>
                <a:gd name="T103" fmla="*/ 126 h 619"/>
                <a:gd name="T104" fmla="*/ 132 w 1032"/>
                <a:gd name="T105" fmla="*/ 101 h 619"/>
                <a:gd name="T106" fmla="*/ 169 w 1032"/>
                <a:gd name="T107" fmla="*/ 78 h 619"/>
                <a:gd name="T108" fmla="*/ 210 w 1032"/>
                <a:gd name="T109" fmla="*/ 58 h 619"/>
                <a:gd name="T110" fmla="*/ 254 w 1032"/>
                <a:gd name="T111" fmla="*/ 41 h 619"/>
                <a:gd name="T112" fmla="*/ 301 w 1032"/>
                <a:gd name="T113" fmla="*/ 27 h 619"/>
                <a:gd name="T114" fmla="*/ 351 w 1032"/>
                <a:gd name="T115" fmla="*/ 15 h 619"/>
                <a:gd name="T116" fmla="*/ 404 w 1032"/>
                <a:gd name="T117" fmla="*/ 7 h 619"/>
                <a:gd name="T118" fmla="*/ 460 w 1032"/>
                <a:gd name="T119" fmla="*/ 1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1"/>
                  </a:lnTo>
                  <a:lnTo>
                    <a:pt x="629" y="7"/>
                  </a:lnTo>
                  <a:lnTo>
                    <a:pt x="682" y="15"/>
                  </a:lnTo>
                  <a:lnTo>
                    <a:pt x="732" y="27"/>
                  </a:lnTo>
                  <a:lnTo>
                    <a:pt x="779" y="41"/>
                  </a:lnTo>
                  <a:lnTo>
                    <a:pt x="823" y="58"/>
                  </a:lnTo>
                  <a:lnTo>
                    <a:pt x="865" y="78"/>
                  </a:lnTo>
                  <a:lnTo>
                    <a:pt x="902" y="101"/>
                  </a:lnTo>
                  <a:lnTo>
                    <a:pt x="935" y="126"/>
                  </a:lnTo>
                  <a:lnTo>
                    <a:pt x="963" y="152"/>
                  </a:lnTo>
                  <a:lnTo>
                    <a:pt x="987" y="181"/>
                  </a:lnTo>
                  <a:lnTo>
                    <a:pt x="1007" y="211"/>
                  </a:lnTo>
                  <a:lnTo>
                    <a:pt x="1021" y="242"/>
                  </a:lnTo>
                  <a:lnTo>
                    <a:pt x="1029" y="275"/>
                  </a:lnTo>
                  <a:lnTo>
                    <a:pt x="1032" y="309"/>
                  </a:lnTo>
                  <a:lnTo>
                    <a:pt x="1029" y="343"/>
                  </a:lnTo>
                  <a:lnTo>
                    <a:pt x="1021" y="377"/>
                  </a:lnTo>
                  <a:lnTo>
                    <a:pt x="1007" y="408"/>
                  </a:lnTo>
                  <a:lnTo>
                    <a:pt x="987" y="438"/>
                  </a:lnTo>
                  <a:lnTo>
                    <a:pt x="963" y="467"/>
                  </a:lnTo>
                  <a:lnTo>
                    <a:pt x="935" y="493"/>
                  </a:lnTo>
                  <a:lnTo>
                    <a:pt x="902" y="518"/>
                  </a:lnTo>
                  <a:lnTo>
                    <a:pt x="865" y="540"/>
                  </a:lnTo>
                  <a:lnTo>
                    <a:pt x="823" y="560"/>
                  </a:lnTo>
                  <a:lnTo>
                    <a:pt x="779" y="577"/>
                  </a:lnTo>
                  <a:lnTo>
                    <a:pt x="732" y="591"/>
                  </a:lnTo>
                  <a:lnTo>
                    <a:pt x="682" y="603"/>
                  </a:lnTo>
                  <a:lnTo>
                    <a:pt x="629" y="612"/>
                  </a:lnTo>
                  <a:lnTo>
                    <a:pt x="573" y="618"/>
                  </a:lnTo>
                  <a:lnTo>
                    <a:pt x="517" y="619"/>
                  </a:lnTo>
                  <a:lnTo>
                    <a:pt x="460" y="618"/>
                  </a:lnTo>
                  <a:lnTo>
                    <a:pt x="404" y="612"/>
                  </a:lnTo>
                  <a:lnTo>
                    <a:pt x="351" y="603"/>
                  </a:lnTo>
                  <a:lnTo>
                    <a:pt x="301" y="591"/>
                  </a:lnTo>
                  <a:lnTo>
                    <a:pt x="254" y="577"/>
                  </a:lnTo>
                  <a:lnTo>
                    <a:pt x="210" y="560"/>
                  </a:lnTo>
                  <a:lnTo>
                    <a:pt x="169" y="540"/>
                  </a:lnTo>
                  <a:lnTo>
                    <a:pt x="132" y="518"/>
                  </a:lnTo>
                  <a:lnTo>
                    <a:pt x="99" y="493"/>
                  </a:lnTo>
                  <a:lnTo>
                    <a:pt x="70" y="467"/>
                  </a:lnTo>
                  <a:lnTo>
                    <a:pt x="46" y="438"/>
                  </a:lnTo>
                  <a:lnTo>
                    <a:pt x="26" y="408"/>
                  </a:lnTo>
                  <a:lnTo>
                    <a:pt x="12" y="377"/>
                  </a:lnTo>
                  <a:lnTo>
                    <a:pt x="4" y="343"/>
                  </a:lnTo>
                  <a:lnTo>
                    <a:pt x="0" y="309"/>
                  </a:lnTo>
                  <a:lnTo>
                    <a:pt x="4" y="275"/>
                  </a:lnTo>
                  <a:lnTo>
                    <a:pt x="12" y="242"/>
                  </a:lnTo>
                  <a:lnTo>
                    <a:pt x="26" y="211"/>
                  </a:lnTo>
                  <a:lnTo>
                    <a:pt x="46" y="181"/>
                  </a:lnTo>
                  <a:lnTo>
                    <a:pt x="70" y="152"/>
                  </a:lnTo>
                  <a:lnTo>
                    <a:pt x="99" y="126"/>
                  </a:lnTo>
                  <a:lnTo>
                    <a:pt x="132" y="101"/>
                  </a:lnTo>
                  <a:lnTo>
                    <a:pt x="169" y="78"/>
                  </a:lnTo>
                  <a:lnTo>
                    <a:pt x="210" y="58"/>
                  </a:lnTo>
                  <a:lnTo>
                    <a:pt x="254" y="41"/>
                  </a:lnTo>
                  <a:lnTo>
                    <a:pt x="301" y="27"/>
                  </a:lnTo>
                  <a:lnTo>
                    <a:pt x="351" y="15"/>
                  </a:lnTo>
                  <a:lnTo>
                    <a:pt x="404" y="7"/>
                  </a:lnTo>
                  <a:lnTo>
                    <a:pt x="460" y="1"/>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43" name="Freeform 468">
              <a:extLst>
                <a:ext uri="{FF2B5EF4-FFF2-40B4-BE49-F238E27FC236}">
                  <a16:creationId xmlns:a16="http://schemas.microsoft.com/office/drawing/2014/main" id="{36F60C00-473E-45BD-93F9-11104A3E4A67}"/>
                </a:ext>
              </a:extLst>
            </p:cNvPr>
            <p:cNvSpPr>
              <a:spLocks/>
            </p:cNvSpPr>
            <p:nvPr/>
          </p:nvSpPr>
          <p:spPr bwMode="auto">
            <a:xfrm>
              <a:off x="5666" y="2310"/>
              <a:ext cx="129" cy="78"/>
            </a:xfrm>
            <a:custGeom>
              <a:avLst/>
              <a:gdLst>
                <a:gd name="T0" fmla="*/ 517 w 1032"/>
                <a:gd name="T1" fmla="*/ 0 h 619"/>
                <a:gd name="T2" fmla="*/ 573 w 1032"/>
                <a:gd name="T3" fmla="*/ 2 h 619"/>
                <a:gd name="T4" fmla="*/ 629 w 1032"/>
                <a:gd name="T5" fmla="*/ 7 h 619"/>
                <a:gd name="T6" fmla="*/ 682 w 1032"/>
                <a:gd name="T7" fmla="*/ 15 h 619"/>
                <a:gd name="T8" fmla="*/ 732 w 1032"/>
                <a:gd name="T9" fmla="*/ 27 h 619"/>
                <a:gd name="T10" fmla="*/ 779 w 1032"/>
                <a:gd name="T11" fmla="*/ 41 h 619"/>
                <a:gd name="T12" fmla="*/ 823 w 1032"/>
                <a:gd name="T13" fmla="*/ 59 h 619"/>
                <a:gd name="T14" fmla="*/ 865 w 1032"/>
                <a:gd name="T15" fmla="*/ 78 h 619"/>
                <a:gd name="T16" fmla="*/ 902 w 1032"/>
                <a:gd name="T17" fmla="*/ 101 h 619"/>
                <a:gd name="T18" fmla="*/ 935 w 1032"/>
                <a:gd name="T19" fmla="*/ 125 h 619"/>
                <a:gd name="T20" fmla="*/ 963 w 1032"/>
                <a:gd name="T21" fmla="*/ 151 h 619"/>
                <a:gd name="T22" fmla="*/ 987 w 1032"/>
                <a:gd name="T23" fmla="*/ 180 h 619"/>
                <a:gd name="T24" fmla="*/ 1007 w 1032"/>
                <a:gd name="T25" fmla="*/ 211 h 619"/>
                <a:gd name="T26" fmla="*/ 1021 w 1032"/>
                <a:gd name="T27" fmla="*/ 242 h 619"/>
                <a:gd name="T28" fmla="*/ 1029 w 1032"/>
                <a:gd name="T29" fmla="*/ 275 h 619"/>
                <a:gd name="T30" fmla="*/ 1032 w 1032"/>
                <a:gd name="T31" fmla="*/ 309 h 619"/>
                <a:gd name="T32" fmla="*/ 1029 w 1032"/>
                <a:gd name="T33" fmla="*/ 343 h 619"/>
                <a:gd name="T34" fmla="*/ 1021 w 1032"/>
                <a:gd name="T35" fmla="*/ 376 h 619"/>
                <a:gd name="T36" fmla="*/ 1007 w 1032"/>
                <a:gd name="T37" fmla="*/ 408 h 619"/>
                <a:gd name="T38" fmla="*/ 987 w 1032"/>
                <a:gd name="T39" fmla="*/ 438 h 619"/>
                <a:gd name="T40" fmla="*/ 963 w 1032"/>
                <a:gd name="T41" fmla="*/ 467 h 619"/>
                <a:gd name="T42" fmla="*/ 935 w 1032"/>
                <a:gd name="T43" fmla="*/ 493 h 619"/>
                <a:gd name="T44" fmla="*/ 902 w 1032"/>
                <a:gd name="T45" fmla="*/ 518 h 619"/>
                <a:gd name="T46" fmla="*/ 865 w 1032"/>
                <a:gd name="T47" fmla="*/ 540 h 619"/>
                <a:gd name="T48" fmla="*/ 823 w 1032"/>
                <a:gd name="T49" fmla="*/ 560 h 619"/>
                <a:gd name="T50" fmla="*/ 779 w 1032"/>
                <a:gd name="T51" fmla="*/ 577 h 619"/>
                <a:gd name="T52" fmla="*/ 732 w 1032"/>
                <a:gd name="T53" fmla="*/ 592 h 619"/>
                <a:gd name="T54" fmla="*/ 682 w 1032"/>
                <a:gd name="T55" fmla="*/ 603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3 h 619"/>
                <a:gd name="T68" fmla="*/ 301 w 1032"/>
                <a:gd name="T69" fmla="*/ 592 h 619"/>
                <a:gd name="T70" fmla="*/ 254 w 1032"/>
                <a:gd name="T71" fmla="*/ 577 h 619"/>
                <a:gd name="T72" fmla="*/ 210 w 1032"/>
                <a:gd name="T73" fmla="*/ 560 h 619"/>
                <a:gd name="T74" fmla="*/ 169 w 1032"/>
                <a:gd name="T75" fmla="*/ 540 h 619"/>
                <a:gd name="T76" fmla="*/ 132 w 1032"/>
                <a:gd name="T77" fmla="*/ 518 h 619"/>
                <a:gd name="T78" fmla="*/ 99 w 1032"/>
                <a:gd name="T79" fmla="*/ 493 h 619"/>
                <a:gd name="T80" fmla="*/ 70 w 1032"/>
                <a:gd name="T81" fmla="*/ 467 h 619"/>
                <a:gd name="T82" fmla="*/ 46 w 1032"/>
                <a:gd name="T83" fmla="*/ 438 h 619"/>
                <a:gd name="T84" fmla="*/ 26 w 1032"/>
                <a:gd name="T85" fmla="*/ 408 h 619"/>
                <a:gd name="T86" fmla="*/ 12 w 1032"/>
                <a:gd name="T87" fmla="*/ 376 h 619"/>
                <a:gd name="T88" fmla="*/ 4 w 1032"/>
                <a:gd name="T89" fmla="*/ 343 h 619"/>
                <a:gd name="T90" fmla="*/ 0 w 1032"/>
                <a:gd name="T91" fmla="*/ 309 h 619"/>
                <a:gd name="T92" fmla="*/ 4 w 1032"/>
                <a:gd name="T93" fmla="*/ 275 h 619"/>
                <a:gd name="T94" fmla="*/ 12 w 1032"/>
                <a:gd name="T95" fmla="*/ 242 h 619"/>
                <a:gd name="T96" fmla="*/ 26 w 1032"/>
                <a:gd name="T97" fmla="*/ 211 h 619"/>
                <a:gd name="T98" fmla="*/ 46 w 1032"/>
                <a:gd name="T99" fmla="*/ 180 h 619"/>
                <a:gd name="T100" fmla="*/ 70 w 1032"/>
                <a:gd name="T101" fmla="*/ 151 h 619"/>
                <a:gd name="T102" fmla="*/ 99 w 1032"/>
                <a:gd name="T103" fmla="*/ 125 h 619"/>
                <a:gd name="T104" fmla="*/ 132 w 1032"/>
                <a:gd name="T105" fmla="*/ 101 h 619"/>
                <a:gd name="T106" fmla="*/ 169 w 1032"/>
                <a:gd name="T107" fmla="*/ 78 h 619"/>
                <a:gd name="T108" fmla="*/ 210 w 1032"/>
                <a:gd name="T109" fmla="*/ 59 h 619"/>
                <a:gd name="T110" fmla="*/ 254 w 1032"/>
                <a:gd name="T111" fmla="*/ 41 h 619"/>
                <a:gd name="T112" fmla="*/ 301 w 1032"/>
                <a:gd name="T113" fmla="*/ 27 h 619"/>
                <a:gd name="T114" fmla="*/ 351 w 1032"/>
                <a:gd name="T115" fmla="*/ 15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5"/>
                  </a:lnTo>
                  <a:lnTo>
                    <a:pt x="732" y="27"/>
                  </a:lnTo>
                  <a:lnTo>
                    <a:pt x="779" y="41"/>
                  </a:lnTo>
                  <a:lnTo>
                    <a:pt x="823" y="59"/>
                  </a:lnTo>
                  <a:lnTo>
                    <a:pt x="865" y="78"/>
                  </a:lnTo>
                  <a:lnTo>
                    <a:pt x="902" y="101"/>
                  </a:lnTo>
                  <a:lnTo>
                    <a:pt x="935" y="125"/>
                  </a:lnTo>
                  <a:lnTo>
                    <a:pt x="963" y="151"/>
                  </a:lnTo>
                  <a:lnTo>
                    <a:pt x="987" y="180"/>
                  </a:lnTo>
                  <a:lnTo>
                    <a:pt x="1007" y="211"/>
                  </a:lnTo>
                  <a:lnTo>
                    <a:pt x="1021" y="242"/>
                  </a:lnTo>
                  <a:lnTo>
                    <a:pt x="1029" y="275"/>
                  </a:lnTo>
                  <a:lnTo>
                    <a:pt x="1032" y="309"/>
                  </a:lnTo>
                  <a:lnTo>
                    <a:pt x="1029" y="343"/>
                  </a:lnTo>
                  <a:lnTo>
                    <a:pt x="1021" y="376"/>
                  </a:lnTo>
                  <a:lnTo>
                    <a:pt x="1007" y="408"/>
                  </a:lnTo>
                  <a:lnTo>
                    <a:pt x="987" y="438"/>
                  </a:lnTo>
                  <a:lnTo>
                    <a:pt x="963" y="467"/>
                  </a:lnTo>
                  <a:lnTo>
                    <a:pt x="935" y="493"/>
                  </a:lnTo>
                  <a:lnTo>
                    <a:pt x="902" y="518"/>
                  </a:lnTo>
                  <a:lnTo>
                    <a:pt x="865" y="540"/>
                  </a:lnTo>
                  <a:lnTo>
                    <a:pt x="823" y="560"/>
                  </a:lnTo>
                  <a:lnTo>
                    <a:pt x="779" y="577"/>
                  </a:lnTo>
                  <a:lnTo>
                    <a:pt x="732" y="592"/>
                  </a:lnTo>
                  <a:lnTo>
                    <a:pt x="682" y="603"/>
                  </a:lnTo>
                  <a:lnTo>
                    <a:pt x="629" y="612"/>
                  </a:lnTo>
                  <a:lnTo>
                    <a:pt x="573" y="617"/>
                  </a:lnTo>
                  <a:lnTo>
                    <a:pt x="517" y="619"/>
                  </a:lnTo>
                  <a:lnTo>
                    <a:pt x="460" y="617"/>
                  </a:lnTo>
                  <a:lnTo>
                    <a:pt x="404" y="612"/>
                  </a:lnTo>
                  <a:lnTo>
                    <a:pt x="351" y="603"/>
                  </a:lnTo>
                  <a:lnTo>
                    <a:pt x="301" y="592"/>
                  </a:lnTo>
                  <a:lnTo>
                    <a:pt x="254" y="577"/>
                  </a:lnTo>
                  <a:lnTo>
                    <a:pt x="210" y="560"/>
                  </a:lnTo>
                  <a:lnTo>
                    <a:pt x="169" y="540"/>
                  </a:lnTo>
                  <a:lnTo>
                    <a:pt x="132" y="518"/>
                  </a:lnTo>
                  <a:lnTo>
                    <a:pt x="99" y="493"/>
                  </a:lnTo>
                  <a:lnTo>
                    <a:pt x="70" y="467"/>
                  </a:lnTo>
                  <a:lnTo>
                    <a:pt x="46" y="438"/>
                  </a:lnTo>
                  <a:lnTo>
                    <a:pt x="26" y="408"/>
                  </a:lnTo>
                  <a:lnTo>
                    <a:pt x="12" y="376"/>
                  </a:lnTo>
                  <a:lnTo>
                    <a:pt x="4" y="343"/>
                  </a:lnTo>
                  <a:lnTo>
                    <a:pt x="0" y="309"/>
                  </a:lnTo>
                  <a:lnTo>
                    <a:pt x="4" y="275"/>
                  </a:lnTo>
                  <a:lnTo>
                    <a:pt x="12" y="242"/>
                  </a:lnTo>
                  <a:lnTo>
                    <a:pt x="26" y="211"/>
                  </a:lnTo>
                  <a:lnTo>
                    <a:pt x="46" y="180"/>
                  </a:lnTo>
                  <a:lnTo>
                    <a:pt x="70" y="151"/>
                  </a:lnTo>
                  <a:lnTo>
                    <a:pt x="99" y="125"/>
                  </a:lnTo>
                  <a:lnTo>
                    <a:pt x="132" y="101"/>
                  </a:lnTo>
                  <a:lnTo>
                    <a:pt x="169" y="78"/>
                  </a:lnTo>
                  <a:lnTo>
                    <a:pt x="210" y="59"/>
                  </a:lnTo>
                  <a:lnTo>
                    <a:pt x="254" y="41"/>
                  </a:lnTo>
                  <a:lnTo>
                    <a:pt x="301" y="27"/>
                  </a:lnTo>
                  <a:lnTo>
                    <a:pt x="351" y="15"/>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44" name="Freeform 469">
              <a:extLst>
                <a:ext uri="{FF2B5EF4-FFF2-40B4-BE49-F238E27FC236}">
                  <a16:creationId xmlns:a16="http://schemas.microsoft.com/office/drawing/2014/main" id="{426897C9-33DF-4B77-AFCF-72B9BBA55889}"/>
                </a:ext>
              </a:extLst>
            </p:cNvPr>
            <p:cNvSpPr>
              <a:spLocks/>
            </p:cNvSpPr>
            <p:nvPr/>
          </p:nvSpPr>
          <p:spPr bwMode="auto">
            <a:xfrm>
              <a:off x="5666" y="2298"/>
              <a:ext cx="129" cy="77"/>
            </a:xfrm>
            <a:custGeom>
              <a:avLst/>
              <a:gdLst>
                <a:gd name="T0" fmla="*/ 517 w 1032"/>
                <a:gd name="T1" fmla="*/ 0 h 620"/>
                <a:gd name="T2" fmla="*/ 573 w 1032"/>
                <a:gd name="T3" fmla="*/ 2 h 620"/>
                <a:gd name="T4" fmla="*/ 629 w 1032"/>
                <a:gd name="T5" fmla="*/ 7 h 620"/>
                <a:gd name="T6" fmla="*/ 682 w 1032"/>
                <a:gd name="T7" fmla="*/ 16 h 620"/>
                <a:gd name="T8" fmla="*/ 732 w 1032"/>
                <a:gd name="T9" fmla="*/ 27 h 620"/>
                <a:gd name="T10" fmla="*/ 779 w 1032"/>
                <a:gd name="T11" fmla="*/ 42 h 620"/>
                <a:gd name="T12" fmla="*/ 823 w 1032"/>
                <a:gd name="T13" fmla="*/ 60 h 620"/>
                <a:gd name="T14" fmla="*/ 865 w 1032"/>
                <a:gd name="T15" fmla="*/ 80 h 620"/>
                <a:gd name="T16" fmla="*/ 902 w 1032"/>
                <a:gd name="T17" fmla="*/ 102 h 620"/>
                <a:gd name="T18" fmla="*/ 935 w 1032"/>
                <a:gd name="T19" fmla="*/ 126 h 620"/>
                <a:gd name="T20" fmla="*/ 963 w 1032"/>
                <a:gd name="T21" fmla="*/ 153 h 620"/>
                <a:gd name="T22" fmla="*/ 987 w 1032"/>
                <a:gd name="T23" fmla="*/ 181 h 620"/>
                <a:gd name="T24" fmla="*/ 1007 w 1032"/>
                <a:gd name="T25" fmla="*/ 211 h 620"/>
                <a:gd name="T26" fmla="*/ 1021 w 1032"/>
                <a:gd name="T27" fmla="*/ 243 h 620"/>
                <a:gd name="T28" fmla="*/ 1029 w 1032"/>
                <a:gd name="T29" fmla="*/ 275 h 620"/>
                <a:gd name="T30" fmla="*/ 1032 w 1032"/>
                <a:gd name="T31" fmla="*/ 310 h 620"/>
                <a:gd name="T32" fmla="*/ 1029 w 1032"/>
                <a:gd name="T33" fmla="*/ 345 h 620"/>
                <a:gd name="T34" fmla="*/ 1021 w 1032"/>
                <a:gd name="T35" fmla="*/ 377 h 620"/>
                <a:gd name="T36" fmla="*/ 1007 w 1032"/>
                <a:gd name="T37" fmla="*/ 409 h 620"/>
                <a:gd name="T38" fmla="*/ 987 w 1032"/>
                <a:gd name="T39" fmla="*/ 439 h 620"/>
                <a:gd name="T40" fmla="*/ 963 w 1032"/>
                <a:gd name="T41" fmla="*/ 467 h 620"/>
                <a:gd name="T42" fmla="*/ 935 w 1032"/>
                <a:gd name="T43" fmla="*/ 494 h 620"/>
                <a:gd name="T44" fmla="*/ 902 w 1032"/>
                <a:gd name="T45" fmla="*/ 518 h 620"/>
                <a:gd name="T46" fmla="*/ 865 w 1032"/>
                <a:gd name="T47" fmla="*/ 540 h 620"/>
                <a:gd name="T48" fmla="*/ 823 w 1032"/>
                <a:gd name="T49" fmla="*/ 561 h 620"/>
                <a:gd name="T50" fmla="*/ 779 w 1032"/>
                <a:gd name="T51" fmla="*/ 578 h 620"/>
                <a:gd name="T52" fmla="*/ 732 w 1032"/>
                <a:gd name="T53" fmla="*/ 593 h 620"/>
                <a:gd name="T54" fmla="*/ 682 w 1032"/>
                <a:gd name="T55" fmla="*/ 604 h 620"/>
                <a:gd name="T56" fmla="*/ 629 w 1032"/>
                <a:gd name="T57" fmla="*/ 613 h 620"/>
                <a:gd name="T58" fmla="*/ 573 w 1032"/>
                <a:gd name="T59" fmla="*/ 618 h 620"/>
                <a:gd name="T60" fmla="*/ 517 w 1032"/>
                <a:gd name="T61" fmla="*/ 620 h 620"/>
                <a:gd name="T62" fmla="*/ 460 w 1032"/>
                <a:gd name="T63" fmla="*/ 618 h 620"/>
                <a:gd name="T64" fmla="*/ 404 w 1032"/>
                <a:gd name="T65" fmla="*/ 613 h 620"/>
                <a:gd name="T66" fmla="*/ 351 w 1032"/>
                <a:gd name="T67" fmla="*/ 604 h 620"/>
                <a:gd name="T68" fmla="*/ 301 w 1032"/>
                <a:gd name="T69" fmla="*/ 593 h 620"/>
                <a:gd name="T70" fmla="*/ 254 w 1032"/>
                <a:gd name="T71" fmla="*/ 578 h 620"/>
                <a:gd name="T72" fmla="*/ 210 w 1032"/>
                <a:gd name="T73" fmla="*/ 561 h 620"/>
                <a:gd name="T74" fmla="*/ 169 w 1032"/>
                <a:gd name="T75" fmla="*/ 540 h 620"/>
                <a:gd name="T76" fmla="*/ 132 w 1032"/>
                <a:gd name="T77" fmla="*/ 518 h 620"/>
                <a:gd name="T78" fmla="*/ 99 w 1032"/>
                <a:gd name="T79" fmla="*/ 494 h 620"/>
                <a:gd name="T80" fmla="*/ 70 w 1032"/>
                <a:gd name="T81" fmla="*/ 467 h 620"/>
                <a:gd name="T82" fmla="*/ 46 w 1032"/>
                <a:gd name="T83" fmla="*/ 439 h 620"/>
                <a:gd name="T84" fmla="*/ 26 w 1032"/>
                <a:gd name="T85" fmla="*/ 409 h 620"/>
                <a:gd name="T86" fmla="*/ 12 w 1032"/>
                <a:gd name="T87" fmla="*/ 377 h 620"/>
                <a:gd name="T88" fmla="*/ 4 w 1032"/>
                <a:gd name="T89" fmla="*/ 345 h 620"/>
                <a:gd name="T90" fmla="*/ 0 w 1032"/>
                <a:gd name="T91" fmla="*/ 310 h 620"/>
                <a:gd name="T92" fmla="*/ 4 w 1032"/>
                <a:gd name="T93" fmla="*/ 275 h 620"/>
                <a:gd name="T94" fmla="*/ 12 w 1032"/>
                <a:gd name="T95" fmla="*/ 243 h 620"/>
                <a:gd name="T96" fmla="*/ 26 w 1032"/>
                <a:gd name="T97" fmla="*/ 211 h 620"/>
                <a:gd name="T98" fmla="*/ 46 w 1032"/>
                <a:gd name="T99" fmla="*/ 181 h 620"/>
                <a:gd name="T100" fmla="*/ 70 w 1032"/>
                <a:gd name="T101" fmla="*/ 153 h 620"/>
                <a:gd name="T102" fmla="*/ 99 w 1032"/>
                <a:gd name="T103" fmla="*/ 126 h 620"/>
                <a:gd name="T104" fmla="*/ 132 w 1032"/>
                <a:gd name="T105" fmla="*/ 102 h 620"/>
                <a:gd name="T106" fmla="*/ 169 w 1032"/>
                <a:gd name="T107" fmla="*/ 80 h 620"/>
                <a:gd name="T108" fmla="*/ 210 w 1032"/>
                <a:gd name="T109" fmla="*/ 60 h 620"/>
                <a:gd name="T110" fmla="*/ 254 w 1032"/>
                <a:gd name="T111" fmla="*/ 42 h 620"/>
                <a:gd name="T112" fmla="*/ 301 w 1032"/>
                <a:gd name="T113" fmla="*/ 27 h 620"/>
                <a:gd name="T114" fmla="*/ 351 w 1032"/>
                <a:gd name="T115" fmla="*/ 16 h 620"/>
                <a:gd name="T116" fmla="*/ 404 w 1032"/>
                <a:gd name="T117" fmla="*/ 7 h 620"/>
                <a:gd name="T118" fmla="*/ 460 w 1032"/>
                <a:gd name="T119" fmla="*/ 2 h 620"/>
                <a:gd name="T120" fmla="*/ 517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7" y="0"/>
                  </a:moveTo>
                  <a:lnTo>
                    <a:pt x="573" y="2"/>
                  </a:lnTo>
                  <a:lnTo>
                    <a:pt x="629" y="7"/>
                  </a:lnTo>
                  <a:lnTo>
                    <a:pt x="682" y="16"/>
                  </a:lnTo>
                  <a:lnTo>
                    <a:pt x="732" y="27"/>
                  </a:lnTo>
                  <a:lnTo>
                    <a:pt x="779" y="42"/>
                  </a:lnTo>
                  <a:lnTo>
                    <a:pt x="823" y="60"/>
                  </a:lnTo>
                  <a:lnTo>
                    <a:pt x="865" y="80"/>
                  </a:lnTo>
                  <a:lnTo>
                    <a:pt x="902" y="102"/>
                  </a:lnTo>
                  <a:lnTo>
                    <a:pt x="935" y="126"/>
                  </a:lnTo>
                  <a:lnTo>
                    <a:pt x="963" y="153"/>
                  </a:lnTo>
                  <a:lnTo>
                    <a:pt x="987" y="181"/>
                  </a:lnTo>
                  <a:lnTo>
                    <a:pt x="1007" y="211"/>
                  </a:lnTo>
                  <a:lnTo>
                    <a:pt x="1021" y="243"/>
                  </a:lnTo>
                  <a:lnTo>
                    <a:pt x="1029" y="275"/>
                  </a:lnTo>
                  <a:lnTo>
                    <a:pt x="1032" y="310"/>
                  </a:lnTo>
                  <a:lnTo>
                    <a:pt x="1029" y="345"/>
                  </a:lnTo>
                  <a:lnTo>
                    <a:pt x="1021" y="377"/>
                  </a:lnTo>
                  <a:lnTo>
                    <a:pt x="1007" y="409"/>
                  </a:lnTo>
                  <a:lnTo>
                    <a:pt x="987" y="439"/>
                  </a:lnTo>
                  <a:lnTo>
                    <a:pt x="963" y="467"/>
                  </a:lnTo>
                  <a:lnTo>
                    <a:pt x="935" y="494"/>
                  </a:lnTo>
                  <a:lnTo>
                    <a:pt x="902" y="518"/>
                  </a:lnTo>
                  <a:lnTo>
                    <a:pt x="865" y="540"/>
                  </a:lnTo>
                  <a:lnTo>
                    <a:pt x="823" y="561"/>
                  </a:lnTo>
                  <a:lnTo>
                    <a:pt x="779" y="578"/>
                  </a:lnTo>
                  <a:lnTo>
                    <a:pt x="732" y="593"/>
                  </a:lnTo>
                  <a:lnTo>
                    <a:pt x="682" y="604"/>
                  </a:lnTo>
                  <a:lnTo>
                    <a:pt x="629" y="613"/>
                  </a:lnTo>
                  <a:lnTo>
                    <a:pt x="573" y="618"/>
                  </a:lnTo>
                  <a:lnTo>
                    <a:pt x="517" y="620"/>
                  </a:lnTo>
                  <a:lnTo>
                    <a:pt x="460" y="618"/>
                  </a:lnTo>
                  <a:lnTo>
                    <a:pt x="404" y="613"/>
                  </a:lnTo>
                  <a:lnTo>
                    <a:pt x="351" y="604"/>
                  </a:lnTo>
                  <a:lnTo>
                    <a:pt x="301" y="593"/>
                  </a:lnTo>
                  <a:lnTo>
                    <a:pt x="254" y="578"/>
                  </a:lnTo>
                  <a:lnTo>
                    <a:pt x="210" y="561"/>
                  </a:lnTo>
                  <a:lnTo>
                    <a:pt x="169" y="540"/>
                  </a:lnTo>
                  <a:lnTo>
                    <a:pt x="132" y="518"/>
                  </a:lnTo>
                  <a:lnTo>
                    <a:pt x="99" y="494"/>
                  </a:lnTo>
                  <a:lnTo>
                    <a:pt x="70" y="467"/>
                  </a:lnTo>
                  <a:lnTo>
                    <a:pt x="46" y="439"/>
                  </a:lnTo>
                  <a:lnTo>
                    <a:pt x="26" y="409"/>
                  </a:lnTo>
                  <a:lnTo>
                    <a:pt x="12" y="377"/>
                  </a:lnTo>
                  <a:lnTo>
                    <a:pt x="4" y="345"/>
                  </a:lnTo>
                  <a:lnTo>
                    <a:pt x="0" y="310"/>
                  </a:lnTo>
                  <a:lnTo>
                    <a:pt x="4" y="275"/>
                  </a:lnTo>
                  <a:lnTo>
                    <a:pt x="12" y="243"/>
                  </a:lnTo>
                  <a:lnTo>
                    <a:pt x="26" y="211"/>
                  </a:lnTo>
                  <a:lnTo>
                    <a:pt x="46" y="181"/>
                  </a:lnTo>
                  <a:lnTo>
                    <a:pt x="70" y="153"/>
                  </a:lnTo>
                  <a:lnTo>
                    <a:pt x="99" y="126"/>
                  </a:lnTo>
                  <a:lnTo>
                    <a:pt x="132" y="102"/>
                  </a:lnTo>
                  <a:lnTo>
                    <a:pt x="169" y="80"/>
                  </a:lnTo>
                  <a:lnTo>
                    <a:pt x="210" y="60"/>
                  </a:lnTo>
                  <a:lnTo>
                    <a:pt x="254" y="42"/>
                  </a:lnTo>
                  <a:lnTo>
                    <a:pt x="301" y="27"/>
                  </a:lnTo>
                  <a:lnTo>
                    <a:pt x="351" y="16"/>
                  </a:lnTo>
                  <a:lnTo>
                    <a:pt x="404" y="7"/>
                  </a:lnTo>
                  <a:lnTo>
                    <a:pt x="460" y="2"/>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45" name="Freeform 470">
              <a:extLst>
                <a:ext uri="{FF2B5EF4-FFF2-40B4-BE49-F238E27FC236}">
                  <a16:creationId xmlns:a16="http://schemas.microsoft.com/office/drawing/2014/main" id="{9193DE89-AA03-4CAD-AAA5-0234ECC6132A}"/>
                </a:ext>
              </a:extLst>
            </p:cNvPr>
            <p:cNvSpPr>
              <a:spLocks/>
            </p:cNvSpPr>
            <p:nvPr/>
          </p:nvSpPr>
          <p:spPr bwMode="auto">
            <a:xfrm>
              <a:off x="5666" y="2285"/>
              <a:ext cx="129" cy="77"/>
            </a:xfrm>
            <a:custGeom>
              <a:avLst/>
              <a:gdLst>
                <a:gd name="T0" fmla="*/ 517 w 1032"/>
                <a:gd name="T1" fmla="*/ 0 h 619"/>
                <a:gd name="T2" fmla="*/ 573 w 1032"/>
                <a:gd name="T3" fmla="*/ 2 h 619"/>
                <a:gd name="T4" fmla="*/ 629 w 1032"/>
                <a:gd name="T5" fmla="*/ 7 h 619"/>
                <a:gd name="T6" fmla="*/ 682 w 1032"/>
                <a:gd name="T7" fmla="*/ 16 h 619"/>
                <a:gd name="T8" fmla="*/ 732 w 1032"/>
                <a:gd name="T9" fmla="*/ 27 h 619"/>
                <a:gd name="T10" fmla="*/ 779 w 1032"/>
                <a:gd name="T11" fmla="*/ 42 h 619"/>
                <a:gd name="T12" fmla="*/ 823 w 1032"/>
                <a:gd name="T13" fmla="*/ 59 h 619"/>
                <a:gd name="T14" fmla="*/ 865 w 1032"/>
                <a:gd name="T15" fmla="*/ 79 h 619"/>
                <a:gd name="T16" fmla="*/ 902 w 1032"/>
                <a:gd name="T17" fmla="*/ 101 h 619"/>
                <a:gd name="T18" fmla="*/ 935 w 1032"/>
                <a:gd name="T19" fmla="*/ 125 h 619"/>
                <a:gd name="T20" fmla="*/ 963 w 1032"/>
                <a:gd name="T21" fmla="*/ 152 h 619"/>
                <a:gd name="T22" fmla="*/ 987 w 1032"/>
                <a:gd name="T23" fmla="*/ 181 h 619"/>
                <a:gd name="T24" fmla="*/ 1007 w 1032"/>
                <a:gd name="T25" fmla="*/ 211 h 619"/>
                <a:gd name="T26" fmla="*/ 1021 w 1032"/>
                <a:gd name="T27" fmla="*/ 243 h 619"/>
                <a:gd name="T28" fmla="*/ 1029 w 1032"/>
                <a:gd name="T29" fmla="*/ 276 h 619"/>
                <a:gd name="T30" fmla="*/ 1032 w 1032"/>
                <a:gd name="T31" fmla="*/ 310 h 619"/>
                <a:gd name="T32" fmla="*/ 1029 w 1032"/>
                <a:gd name="T33" fmla="*/ 344 h 619"/>
                <a:gd name="T34" fmla="*/ 1021 w 1032"/>
                <a:gd name="T35" fmla="*/ 377 h 619"/>
                <a:gd name="T36" fmla="*/ 1007 w 1032"/>
                <a:gd name="T37" fmla="*/ 408 h 619"/>
                <a:gd name="T38" fmla="*/ 987 w 1032"/>
                <a:gd name="T39" fmla="*/ 439 h 619"/>
                <a:gd name="T40" fmla="*/ 963 w 1032"/>
                <a:gd name="T41" fmla="*/ 467 h 619"/>
                <a:gd name="T42" fmla="*/ 935 w 1032"/>
                <a:gd name="T43" fmla="*/ 494 h 619"/>
                <a:gd name="T44" fmla="*/ 902 w 1032"/>
                <a:gd name="T45" fmla="*/ 518 h 619"/>
                <a:gd name="T46" fmla="*/ 865 w 1032"/>
                <a:gd name="T47" fmla="*/ 540 h 619"/>
                <a:gd name="T48" fmla="*/ 823 w 1032"/>
                <a:gd name="T49" fmla="*/ 560 h 619"/>
                <a:gd name="T50" fmla="*/ 779 w 1032"/>
                <a:gd name="T51" fmla="*/ 577 h 619"/>
                <a:gd name="T52" fmla="*/ 732 w 1032"/>
                <a:gd name="T53" fmla="*/ 592 h 619"/>
                <a:gd name="T54" fmla="*/ 682 w 1032"/>
                <a:gd name="T55" fmla="*/ 604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4 h 619"/>
                <a:gd name="T68" fmla="*/ 301 w 1032"/>
                <a:gd name="T69" fmla="*/ 592 h 619"/>
                <a:gd name="T70" fmla="*/ 254 w 1032"/>
                <a:gd name="T71" fmla="*/ 577 h 619"/>
                <a:gd name="T72" fmla="*/ 210 w 1032"/>
                <a:gd name="T73" fmla="*/ 560 h 619"/>
                <a:gd name="T74" fmla="*/ 169 w 1032"/>
                <a:gd name="T75" fmla="*/ 540 h 619"/>
                <a:gd name="T76" fmla="*/ 132 w 1032"/>
                <a:gd name="T77" fmla="*/ 518 h 619"/>
                <a:gd name="T78" fmla="*/ 99 w 1032"/>
                <a:gd name="T79" fmla="*/ 494 h 619"/>
                <a:gd name="T80" fmla="*/ 70 w 1032"/>
                <a:gd name="T81" fmla="*/ 467 h 619"/>
                <a:gd name="T82" fmla="*/ 46 w 1032"/>
                <a:gd name="T83" fmla="*/ 439 h 619"/>
                <a:gd name="T84" fmla="*/ 26 w 1032"/>
                <a:gd name="T85" fmla="*/ 408 h 619"/>
                <a:gd name="T86" fmla="*/ 12 w 1032"/>
                <a:gd name="T87" fmla="*/ 377 h 619"/>
                <a:gd name="T88" fmla="*/ 4 w 1032"/>
                <a:gd name="T89" fmla="*/ 344 h 619"/>
                <a:gd name="T90" fmla="*/ 0 w 1032"/>
                <a:gd name="T91" fmla="*/ 310 h 619"/>
                <a:gd name="T92" fmla="*/ 4 w 1032"/>
                <a:gd name="T93" fmla="*/ 276 h 619"/>
                <a:gd name="T94" fmla="*/ 12 w 1032"/>
                <a:gd name="T95" fmla="*/ 243 h 619"/>
                <a:gd name="T96" fmla="*/ 26 w 1032"/>
                <a:gd name="T97" fmla="*/ 211 h 619"/>
                <a:gd name="T98" fmla="*/ 46 w 1032"/>
                <a:gd name="T99" fmla="*/ 181 h 619"/>
                <a:gd name="T100" fmla="*/ 70 w 1032"/>
                <a:gd name="T101" fmla="*/ 152 h 619"/>
                <a:gd name="T102" fmla="*/ 99 w 1032"/>
                <a:gd name="T103" fmla="*/ 125 h 619"/>
                <a:gd name="T104" fmla="*/ 132 w 1032"/>
                <a:gd name="T105" fmla="*/ 101 h 619"/>
                <a:gd name="T106" fmla="*/ 169 w 1032"/>
                <a:gd name="T107" fmla="*/ 79 h 619"/>
                <a:gd name="T108" fmla="*/ 210 w 1032"/>
                <a:gd name="T109" fmla="*/ 59 h 619"/>
                <a:gd name="T110" fmla="*/ 254 w 1032"/>
                <a:gd name="T111" fmla="*/ 42 h 619"/>
                <a:gd name="T112" fmla="*/ 301 w 1032"/>
                <a:gd name="T113" fmla="*/ 27 h 619"/>
                <a:gd name="T114" fmla="*/ 351 w 1032"/>
                <a:gd name="T115" fmla="*/ 16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6"/>
                  </a:lnTo>
                  <a:lnTo>
                    <a:pt x="732" y="27"/>
                  </a:lnTo>
                  <a:lnTo>
                    <a:pt x="779" y="42"/>
                  </a:lnTo>
                  <a:lnTo>
                    <a:pt x="823" y="59"/>
                  </a:lnTo>
                  <a:lnTo>
                    <a:pt x="865" y="79"/>
                  </a:lnTo>
                  <a:lnTo>
                    <a:pt x="902" y="101"/>
                  </a:lnTo>
                  <a:lnTo>
                    <a:pt x="935" y="125"/>
                  </a:lnTo>
                  <a:lnTo>
                    <a:pt x="963" y="152"/>
                  </a:lnTo>
                  <a:lnTo>
                    <a:pt x="987" y="181"/>
                  </a:lnTo>
                  <a:lnTo>
                    <a:pt x="1007" y="211"/>
                  </a:lnTo>
                  <a:lnTo>
                    <a:pt x="1021" y="243"/>
                  </a:lnTo>
                  <a:lnTo>
                    <a:pt x="1029" y="276"/>
                  </a:lnTo>
                  <a:lnTo>
                    <a:pt x="1032" y="310"/>
                  </a:lnTo>
                  <a:lnTo>
                    <a:pt x="1029" y="344"/>
                  </a:lnTo>
                  <a:lnTo>
                    <a:pt x="1021" y="377"/>
                  </a:lnTo>
                  <a:lnTo>
                    <a:pt x="1007" y="408"/>
                  </a:lnTo>
                  <a:lnTo>
                    <a:pt x="987" y="439"/>
                  </a:lnTo>
                  <a:lnTo>
                    <a:pt x="963" y="467"/>
                  </a:lnTo>
                  <a:lnTo>
                    <a:pt x="935" y="494"/>
                  </a:lnTo>
                  <a:lnTo>
                    <a:pt x="902" y="518"/>
                  </a:lnTo>
                  <a:lnTo>
                    <a:pt x="865" y="540"/>
                  </a:lnTo>
                  <a:lnTo>
                    <a:pt x="823" y="560"/>
                  </a:lnTo>
                  <a:lnTo>
                    <a:pt x="779" y="577"/>
                  </a:lnTo>
                  <a:lnTo>
                    <a:pt x="732" y="592"/>
                  </a:lnTo>
                  <a:lnTo>
                    <a:pt x="682" y="604"/>
                  </a:lnTo>
                  <a:lnTo>
                    <a:pt x="629" y="612"/>
                  </a:lnTo>
                  <a:lnTo>
                    <a:pt x="573" y="617"/>
                  </a:lnTo>
                  <a:lnTo>
                    <a:pt x="517" y="619"/>
                  </a:lnTo>
                  <a:lnTo>
                    <a:pt x="460" y="617"/>
                  </a:lnTo>
                  <a:lnTo>
                    <a:pt x="404" y="612"/>
                  </a:lnTo>
                  <a:lnTo>
                    <a:pt x="351" y="604"/>
                  </a:lnTo>
                  <a:lnTo>
                    <a:pt x="301" y="592"/>
                  </a:lnTo>
                  <a:lnTo>
                    <a:pt x="254" y="577"/>
                  </a:lnTo>
                  <a:lnTo>
                    <a:pt x="210" y="560"/>
                  </a:lnTo>
                  <a:lnTo>
                    <a:pt x="169" y="540"/>
                  </a:lnTo>
                  <a:lnTo>
                    <a:pt x="132" y="518"/>
                  </a:lnTo>
                  <a:lnTo>
                    <a:pt x="99" y="494"/>
                  </a:lnTo>
                  <a:lnTo>
                    <a:pt x="70" y="467"/>
                  </a:lnTo>
                  <a:lnTo>
                    <a:pt x="46" y="439"/>
                  </a:lnTo>
                  <a:lnTo>
                    <a:pt x="26" y="408"/>
                  </a:lnTo>
                  <a:lnTo>
                    <a:pt x="12" y="377"/>
                  </a:lnTo>
                  <a:lnTo>
                    <a:pt x="4" y="344"/>
                  </a:lnTo>
                  <a:lnTo>
                    <a:pt x="0" y="310"/>
                  </a:lnTo>
                  <a:lnTo>
                    <a:pt x="4" y="276"/>
                  </a:lnTo>
                  <a:lnTo>
                    <a:pt x="12" y="243"/>
                  </a:lnTo>
                  <a:lnTo>
                    <a:pt x="26" y="211"/>
                  </a:lnTo>
                  <a:lnTo>
                    <a:pt x="46" y="181"/>
                  </a:lnTo>
                  <a:lnTo>
                    <a:pt x="70" y="152"/>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46" name="Freeform 471">
              <a:extLst>
                <a:ext uri="{FF2B5EF4-FFF2-40B4-BE49-F238E27FC236}">
                  <a16:creationId xmlns:a16="http://schemas.microsoft.com/office/drawing/2014/main" id="{CAE91B01-758C-4F91-BAA1-286C9E72B4DB}"/>
                </a:ext>
              </a:extLst>
            </p:cNvPr>
            <p:cNvSpPr>
              <a:spLocks/>
            </p:cNvSpPr>
            <p:nvPr/>
          </p:nvSpPr>
          <p:spPr bwMode="auto">
            <a:xfrm>
              <a:off x="5666" y="2272"/>
              <a:ext cx="129" cy="77"/>
            </a:xfrm>
            <a:custGeom>
              <a:avLst/>
              <a:gdLst>
                <a:gd name="T0" fmla="*/ 517 w 1032"/>
                <a:gd name="T1" fmla="*/ 0 h 619"/>
                <a:gd name="T2" fmla="*/ 573 w 1032"/>
                <a:gd name="T3" fmla="*/ 1 h 619"/>
                <a:gd name="T4" fmla="*/ 629 w 1032"/>
                <a:gd name="T5" fmla="*/ 8 h 619"/>
                <a:gd name="T6" fmla="*/ 682 w 1032"/>
                <a:gd name="T7" fmla="*/ 16 h 619"/>
                <a:gd name="T8" fmla="*/ 732 w 1032"/>
                <a:gd name="T9" fmla="*/ 28 h 619"/>
                <a:gd name="T10" fmla="*/ 779 w 1032"/>
                <a:gd name="T11" fmla="*/ 42 h 619"/>
                <a:gd name="T12" fmla="*/ 823 w 1032"/>
                <a:gd name="T13" fmla="*/ 59 h 619"/>
                <a:gd name="T14" fmla="*/ 865 w 1032"/>
                <a:gd name="T15" fmla="*/ 79 h 619"/>
                <a:gd name="T16" fmla="*/ 902 w 1032"/>
                <a:gd name="T17" fmla="*/ 101 h 619"/>
                <a:gd name="T18" fmla="*/ 935 w 1032"/>
                <a:gd name="T19" fmla="*/ 126 h 619"/>
                <a:gd name="T20" fmla="*/ 963 w 1032"/>
                <a:gd name="T21" fmla="*/ 152 h 619"/>
                <a:gd name="T22" fmla="*/ 987 w 1032"/>
                <a:gd name="T23" fmla="*/ 180 h 619"/>
                <a:gd name="T24" fmla="*/ 1007 w 1032"/>
                <a:gd name="T25" fmla="*/ 210 h 619"/>
                <a:gd name="T26" fmla="*/ 1021 w 1032"/>
                <a:gd name="T27" fmla="*/ 242 h 619"/>
                <a:gd name="T28" fmla="*/ 1029 w 1032"/>
                <a:gd name="T29" fmla="*/ 276 h 619"/>
                <a:gd name="T30" fmla="*/ 1032 w 1032"/>
                <a:gd name="T31" fmla="*/ 310 h 619"/>
                <a:gd name="T32" fmla="*/ 1029 w 1032"/>
                <a:gd name="T33" fmla="*/ 344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2 w 1032"/>
                <a:gd name="T45" fmla="*/ 519 h 619"/>
                <a:gd name="T46" fmla="*/ 865 w 1032"/>
                <a:gd name="T47" fmla="*/ 541 h 619"/>
                <a:gd name="T48" fmla="*/ 823 w 1032"/>
                <a:gd name="T49" fmla="*/ 561 h 619"/>
                <a:gd name="T50" fmla="*/ 779 w 1032"/>
                <a:gd name="T51" fmla="*/ 578 h 619"/>
                <a:gd name="T52" fmla="*/ 732 w 1032"/>
                <a:gd name="T53" fmla="*/ 592 h 619"/>
                <a:gd name="T54" fmla="*/ 682 w 1032"/>
                <a:gd name="T55" fmla="*/ 604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4 h 619"/>
                <a:gd name="T68" fmla="*/ 301 w 1032"/>
                <a:gd name="T69" fmla="*/ 592 h 619"/>
                <a:gd name="T70" fmla="*/ 254 w 1032"/>
                <a:gd name="T71" fmla="*/ 578 h 619"/>
                <a:gd name="T72" fmla="*/ 210 w 1032"/>
                <a:gd name="T73" fmla="*/ 561 h 619"/>
                <a:gd name="T74" fmla="*/ 169 w 1032"/>
                <a:gd name="T75" fmla="*/ 541 h 619"/>
                <a:gd name="T76" fmla="*/ 132 w 1032"/>
                <a:gd name="T77" fmla="*/ 519 h 619"/>
                <a:gd name="T78" fmla="*/ 99 w 1032"/>
                <a:gd name="T79" fmla="*/ 493 h 619"/>
                <a:gd name="T80" fmla="*/ 70 w 1032"/>
                <a:gd name="T81" fmla="*/ 467 h 619"/>
                <a:gd name="T82" fmla="*/ 46 w 1032"/>
                <a:gd name="T83" fmla="*/ 438 h 619"/>
                <a:gd name="T84" fmla="*/ 26 w 1032"/>
                <a:gd name="T85" fmla="*/ 408 h 619"/>
                <a:gd name="T86" fmla="*/ 12 w 1032"/>
                <a:gd name="T87" fmla="*/ 377 h 619"/>
                <a:gd name="T88" fmla="*/ 4 w 1032"/>
                <a:gd name="T89" fmla="*/ 344 h 619"/>
                <a:gd name="T90" fmla="*/ 0 w 1032"/>
                <a:gd name="T91" fmla="*/ 310 h 619"/>
                <a:gd name="T92" fmla="*/ 4 w 1032"/>
                <a:gd name="T93" fmla="*/ 276 h 619"/>
                <a:gd name="T94" fmla="*/ 12 w 1032"/>
                <a:gd name="T95" fmla="*/ 242 h 619"/>
                <a:gd name="T96" fmla="*/ 26 w 1032"/>
                <a:gd name="T97" fmla="*/ 210 h 619"/>
                <a:gd name="T98" fmla="*/ 46 w 1032"/>
                <a:gd name="T99" fmla="*/ 180 h 619"/>
                <a:gd name="T100" fmla="*/ 70 w 1032"/>
                <a:gd name="T101" fmla="*/ 152 h 619"/>
                <a:gd name="T102" fmla="*/ 99 w 1032"/>
                <a:gd name="T103" fmla="*/ 126 h 619"/>
                <a:gd name="T104" fmla="*/ 132 w 1032"/>
                <a:gd name="T105" fmla="*/ 101 h 619"/>
                <a:gd name="T106" fmla="*/ 169 w 1032"/>
                <a:gd name="T107" fmla="*/ 79 h 619"/>
                <a:gd name="T108" fmla="*/ 210 w 1032"/>
                <a:gd name="T109" fmla="*/ 59 h 619"/>
                <a:gd name="T110" fmla="*/ 254 w 1032"/>
                <a:gd name="T111" fmla="*/ 42 h 619"/>
                <a:gd name="T112" fmla="*/ 301 w 1032"/>
                <a:gd name="T113" fmla="*/ 28 h 619"/>
                <a:gd name="T114" fmla="*/ 351 w 1032"/>
                <a:gd name="T115" fmla="*/ 16 h 619"/>
                <a:gd name="T116" fmla="*/ 404 w 1032"/>
                <a:gd name="T117" fmla="*/ 8 h 619"/>
                <a:gd name="T118" fmla="*/ 460 w 1032"/>
                <a:gd name="T119" fmla="*/ 1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1"/>
                  </a:lnTo>
                  <a:lnTo>
                    <a:pt x="629" y="8"/>
                  </a:lnTo>
                  <a:lnTo>
                    <a:pt x="682" y="16"/>
                  </a:lnTo>
                  <a:lnTo>
                    <a:pt x="732" y="28"/>
                  </a:lnTo>
                  <a:lnTo>
                    <a:pt x="779" y="42"/>
                  </a:lnTo>
                  <a:lnTo>
                    <a:pt x="823" y="59"/>
                  </a:lnTo>
                  <a:lnTo>
                    <a:pt x="865" y="79"/>
                  </a:lnTo>
                  <a:lnTo>
                    <a:pt x="902" y="101"/>
                  </a:lnTo>
                  <a:lnTo>
                    <a:pt x="935" y="126"/>
                  </a:lnTo>
                  <a:lnTo>
                    <a:pt x="963" y="152"/>
                  </a:lnTo>
                  <a:lnTo>
                    <a:pt x="987" y="180"/>
                  </a:lnTo>
                  <a:lnTo>
                    <a:pt x="1007" y="210"/>
                  </a:lnTo>
                  <a:lnTo>
                    <a:pt x="1021" y="242"/>
                  </a:lnTo>
                  <a:lnTo>
                    <a:pt x="1029" y="276"/>
                  </a:lnTo>
                  <a:lnTo>
                    <a:pt x="1032" y="310"/>
                  </a:lnTo>
                  <a:lnTo>
                    <a:pt x="1029" y="344"/>
                  </a:lnTo>
                  <a:lnTo>
                    <a:pt x="1021" y="377"/>
                  </a:lnTo>
                  <a:lnTo>
                    <a:pt x="1007" y="408"/>
                  </a:lnTo>
                  <a:lnTo>
                    <a:pt x="987" y="438"/>
                  </a:lnTo>
                  <a:lnTo>
                    <a:pt x="963" y="467"/>
                  </a:lnTo>
                  <a:lnTo>
                    <a:pt x="935" y="493"/>
                  </a:lnTo>
                  <a:lnTo>
                    <a:pt x="902" y="519"/>
                  </a:lnTo>
                  <a:lnTo>
                    <a:pt x="865" y="541"/>
                  </a:lnTo>
                  <a:lnTo>
                    <a:pt x="823" y="561"/>
                  </a:lnTo>
                  <a:lnTo>
                    <a:pt x="779" y="578"/>
                  </a:lnTo>
                  <a:lnTo>
                    <a:pt x="732" y="592"/>
                  </a:lnTo>
                  <a:lnTo>
                    <a:pt x="682" y="604"/>
                  </a:lnTo>
                  <a:lnTo>
                    <a:pt x="629" y="612"/>
                  </a:lnTo>
                  <a:lnTo>
                    <a:pt x="573" y="617"/>
                  </a:lnTo>
                  <a:lnTo>
                    <a:pt x="517" y="619"/>
                  </a:lnTo>
                  <a:lnTo>
                    <a:pt x="460" y="617"/>
                  </a:lnTo>
                  <a:lnTo>
                    <a:pt x="404" y="612"/>
                  </a:lnTo>
                  <a:lnTo>
                    <a:pt x="351" y="604"/>
                  </a:lnTo>
                  <a:lnTo>
                    <a:pt x="301" y="592"/>
                  </a:lnTo>
                  <a:lnTo>
                    <a:pt x="254" y="578"/>
                  </a:lnTo>
                  <a:lnTo>
                    <a:pt x="210" y="561"/>
                  </a:lnTo>
                  <a:lnTo>
                    <a:pt x="169" y="541"/>
                  </a:lnTo>
                  <a:lnTo>
                    <a:pt x="132" y="519"/>
                  </a:lnTo>
                  <a:lnTo>
                    <a:pt x="99" y="493"/>
                  </a:lnTo>
                  <a:lnTo>
                    <a:pt x="70" y="467"/>
                  </a:lnTo>
                  <a:lnTo>
                    <a:pt x="46" y="438"/>
                  </a:lnTo>
                  <a:lnTo>
                    <a:pt x="26" y="408"/>
                  </a:lnTo>
                  <a:lnTo>
                    <a:pt x="12" y="377"/>
                  </a:lnTo>
                  <a:lnTo>
                    <a:pt x="4" y="344"/>
                  </a:lnTo>
                  <a:lnTo>
                    <a:pt x="0" y="310"/>
                  </a:lnTo>
                  <a:lnTo>
                    <a:pt x="4" y="276"/>
                  </a:lnTo>
                  <a:lnTo>
                    <a:pt x="12" y="242"/>
                  </a:lnTo>
                  <a:lnTo>
                    <a:pt x="26" y="210"/>
                  </a:lnTo>
                  <a:lnTo>
                    <a:pt x="46" y="180"/>
                  </a:lnTo>
                  <a:lnTo>
                    <a:pt x="70" y="152"/>
                  </a:lnTo>
                  <a:lnTo>
                    <a:pt x="99" y="126"/>
                  </a:lnTo>
                  <a:lnTo>
                    <a:pt x="132" y="101"/>
                  </a:lnTo>
                  <a:lnTo>
                    <a:pt x="169" y="79"/>
                  </a:lnTo>
                  <a:lnTo>
                    <a:pt x="210" y="59"/>
                  </a:lnTo>
                  <a:lnTo>
                    <a:pt x="254" y="42"/>
                  </a:lnTo>
                  <a:lnTo>
                    <a:pt x="301" y="28"/>
                  </a:lnTo>
                  <a:lnTo>
                    <a:pt x="351" y="16"/>
                  </a:lnTo>
                  <a:lnTo>
                    <a:pt x="404" y="8"/>
                  </a:lnTo>
                  <a:lnTo>
                    <a:pt x="460" y="1"/>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47" name="Freeform 472">
              <a:extLst>
                <a:ext uri="{FF2B5EF4-FFF2-40B4-BE49-F238E27FC236}">
                  <a16:creationId xmlns:a16="http://schemas.microsoft.com/office/drawing/2014/main" id="{DE4D3E6D-248A-4729-8292-5E31321687AE}"/>
                </a:ext>
              </a:extLst>
            </p:cNvPr>
            <p:cNvSpPr>
              <a:spLocks/>
            </p:cNvSpPr>
            <p:nvPr/>
          </p:nvSpPr>
          <p:spPr bwMode="auto">
            <a:xfrm>
              <a:off x="5666" y="2259"/>
              <a:ext cx="129" cy="77"/>
            </a:xfrm>
            <a:custGeom>
              <a:avLst/>
              <a:gdLst>
                <a:gd name="T0" fmla="*/ 517 w 1032"/>
                <a:gd name="T1" fmla="*/ 0 h 619"/>
                <a:gd name="T2" fmla="*/ 573 w 1032"/>
                <a:gd name="T3" fmla="*/ 2 h 619"/>
                <a:gd name="T4" fmla="*/ 629 w 1032"/>
                <a:gd name="T5" fmla="*/ 7 h 619"/>
                <a:gd name="T6" fmla="*/ 682 w 1032"/>
                <a:gd name="T7" fmla="*/ 15 h 619"/>
                <a:gd name="T8" fmla="*/ 732 w 1032"/>
                <a:gd name="T9" fmla="*/ 27 h 619"/>
                <a:gd name="T10" fmla="*/ 779 w 1032"/>
                <a:gd name="T11" fmla="*/ 41 h 619"/>
                <a:gd name="T12" fmla="*/ 823 w 1032"/>
                <a:gd name="T13" fmla="*/ 59 h 619"/>
                <a:gd name="T14" fmla="*/ 865 w 1032"/>
                <a:gd name="T15" fmla="*/ 78 h 619"/>
                <a:gd name="T16" fmla="*/ 902 w 1032"/>
                <a:gd name="T17" fmla="*/ 101 h 619"/>
                <a:gd name="T18" fmla="*/ 935 w 1032"/>
                <a:gd name="T19" fmla="*/ 126 h 619"/>
                <a:gd name="T20" fmla="*/ 963 w 1032"/>
                <a:gd name="T21" fmla="*/ 152 h 619"/>
                <a:gd name="T22" fmla="*/ 987 w 1032"/>
                <a:gd name="T23" fmla="*/ 181 h 619"/>
                <a:gd name="T24" fmla="*/ 1007 w 1032"/>
                <a:gd name="T25" fmla="*/ 211 h 619"/>
                <a:gd name="T26" fmla="*/ 1021 w 1032"/>
                <a:gd name="T27" fmla="*/ 242 h 619"/>
                <a:gd name="T28" fmla="*/ 1029 w 1032"/>
                <a:gd name="T29" fmla="*/ 275 h 619"/>
                <a:gd name="T30" fmla="*/ 1032 w 1032"/>
                <a:gd name="T31" fmla="*/ 309 h 619"/>
                <a:gd name="T32" fmla="*/ 1029 w 1032"/>
                <a:gd name="T33" fmla="*/ 343 h 619"/>
                <a:gd name="T34" fmla="*/ 1021 w 1032"/>
                <a:gd name="T35" fmla="*/ 377 h 619"/>
                <a:gd name="T36" fmla="*/ 1007 w 1032"/>
                <a:gd name="T37" fmla="*/ 409 h 619"/>
                <a:gd name="T38" fmla="*/ 987 w 1032"/>
                <a:gd name="T39" fmla="*/ 439 h 619"/>
                <a:gd name="T40" fmla="*/ 963 w 1032"/>
                <a:gd name="T41" fmla="*/ 467 h 619"/>
                <a:gd name="T42" fmla="*/ 935 w 1032"/>
                <a:gd name="T43" fmla="*/ 493 h 619"/>
                <a:gd name="T44" fmla="*/ 902 w 1032"/>
                <a:gd name="T45" fmla="*/ 518 h 619"/>
                <a:gd name="T46" fmla="*/ 865 w 1032"/>
                <a:gd name="T47" fmla="*/ 540 h 619"/>
                <a:gd name="T48" fmla="*/ 823 w 1032"/>
                <a:gd name="T49" fmla="*/ 560 h 619"/>
                <a:gd name="T50" fmla="*/ 779 w 1032"/>
                <a:gd name="T51" fmla="*/ 577 h 619"/>
                <a:gd name="T52" fmla="*/ 732 w 1032"/>
                <a:gd name="T53" fmla="*/ 591 h 619"/>
                <a:gd name="T54" fmla="*/ 682 w 1032"/>
                <a:gd name="T55" fmla="*/ 603 h 619"/>
                <a:gd name="T56" fmla="*/ 629 w 1032"/>
                <a:gd name="T57" fmla="*/ 611 h 619"/>
                <a:gd name="T58" fmla="*/ 573 w 1032"/>
                <a:gd name="T59" fmla="*/ 618 h 619"/>
                <a:gd name="T60" fmla="*/ 517 w 1032"/>
                <a:gd name="T61" fmla="*/ 619 h 619"/>
                <a:gd name="T62" fmla="*/ 460 w 1032"/>
                <a:gd name="T63" fmla="*/ 618 h 619"/>
                <a:gd name="T64" fmla="*/ 404 w 1032"/>
                <a:gd name="T65" fmla="*/ 611 h 619"/>
                <a:gd name="T66" fmla="*/ 351 w 1032"/>
                <a:gd name="T67" fmla="*/ 603 h 619"/>
                <a:gd name="T68" fmla="*/ 301 w 1032"/>
                <a:gd name="T69" fmla="*/ 591 h 619"/>
                <a:gd name="T70" fmla="*/ 254 w 1032"/>
                <a:gd name="T71" fmla="*/ 577 h 619"/>
                <a:gd name="T72" fmla="*/ 210 w 1032"/>
                <a:gd name="T73" fmla="*/ 560 h 619"/>
                <a:gd name="T74" fmla="*/ 169 w 1032"/>
                <a:gd name="T75" fmla="*/ 540 h 619"/>
                <a:gd name="T76" fmla="*/ 132 w 1032"/>
                <a:gd name="T77" fmla="*/ 518 h 619"/>
                <a:gd name="T78" fmla="*/ 99 w 1032"/>
                <a:gd name="T79" fmla="*/ 493 h 619"/>
                <a:gd name="T80" fmla="*/ 70 w 1032"/>
                <a:gd name="T81" fmla="*/ 467 h 619"/>
                <a:gd name="T82" fmla="*/ 46 w 1032"/>
                <a:gd name="T83" fmla="*/ 439 h 619"/>
                <a:gd name="T84" fmla="*/ 26 w 1032"/>
                <a:gd name="T85" fmla="*/ 409 h 619"/>
                <a:gd name="T86" fmla="*/ 12 w 1032"/>
                <a:gd name="T87" fmla="*/ 377 h 619"/>
                <a:gd name="T88" fmla="*/ 4 w 1032"/>
                <a:gd name="T89" fmla="*/ 343 h 619"/>
                <a:gd name="T90" fmla="*/ 0 w 1032"/>
                <a:gd name="T91" fmla="*/ 309 h 619"/>
                <a:gd name="T92" fmla="*/ 4 w 1032"/>
                <a:gd name="T93" fmla="*/ 275 h 619"/>
                <a:gd name="T94" fmla="*/ 12 w 1032"/>
                <a:gd name="T95" fmla="*/ 242 h 619"/>
                <a:gd name="T96" fmla="*/ 26 w 1032"/>
                <a:gd name="T97" fmla="*/ 211 h 619"/>
                <a:gd name="T98" fmla="*/ 46 w 1032"/>
                <a:gd name="T99" fmla="*/ 181 h 619"/>
                <a:gd name="T100" fmla="*/ 70 w 1032"/>
                <a:gd name="T101" fmla="*/ 152 h 619"/>
                <a:gd name="T102" fmla="*/ 99 w 1032"/>
                <a:gd name="T103" fmla="*/ 126 h 619"/>
                <a:gd name="T104" fmla="*/ 132 w 1032"/>
                <a:gd name="T105" fmla="*/ 101 h 619"/>
                <a:gd name="T106" fmla="*/ 169 w 1032"/>
                <a:gd name="T107" fmla="*/ 78 h 619"/>
                <a:gd name="T108" fmla="*/ 210 w 1032"/>
                <a:gd name="T109" fmla="*/ 59 h 619"/>
                <a:gd name="T110" fmla="*/ 254 w 1032"/>
                <a:gd name="T111" fmla="*/ 41 h 619"/>
                <a:gd name="T112" fmla="*/ 301 w 1032"/>
                <a:gd name="T113" fmla="*/ 27 h 619"/>
                <a:gd name="T114" fmla="*/ 351 w 1032"/>
                <a:gd name="T115" fmla="*/ 15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5"/>
                  </a:lnTo>
                  <a:lnTo>
                    <a:pt x="732" y="27"/>
                  </a:lnTo>
                  <a:lnTo>
                    <a:pt x="779" y="41"/>
                  </a:lnTo>
                  <a:lnTo>
                    <a:pt x="823" y="59"/>
                  </a:lnTo>
                  <a:lnTo>
                    <a:pt x="865" y="78"/>
                  </a:lnTo>
                  <a:lnTo>
                    <a:pt x="902" y="101"/>
                  </a:lnTo>
                  <a:lnTo>
                    <a:pt x="935" y="126"/>
                  </a:lnTo>
                  <a:lnTo>
                    <a:pt x="963" y="152"/>
                  </a:lnTo>
                  <a:lnTo>
                    <a:pt x="987" y="181"/>
                  </a:lnTo>
                  <a:lnTo>
                    <a:pt x="1007" y="211"/>
                  </a:lnTo>
                  <a:lnTo>
                    <a:pt x="1021" y="242"/>
                  </a:lnTo>
                  <a:lnTo>
                    <a:pt x="1029" y="275"/>
                  </a:lnTo>
                  <a:lnTo>
                    <a:pt x="1032" y="309"/>
                  </a:lnTo>
                  <a:lnTo>
                    <a:pt x="1029" y="343"/>
                  </a:lnTo>
                  <a:lnTo>
                    <a:pt x="1021" y="377"/>
                  </a:lnTo>
                  <a:lnTo>
                    <a:pt x="1007" y="409"/>
                  </a:lnTo>
                  <a:lnTo>
                    <a:pt x="987" y="439"/>
                  </a:lnTo>
                  <a:lnTo>
                    <a:pt x="963" y="467"/>
                  </a:lnTo>
                  <a:lnTo>
                    <a:pt x="935" y="493"/>
                  </a:lnTo>
                  <a:lnTo>
                    <a:pt x="902" y="518"/>
                  </a:lnTo>
                  <a:lnTo>
                    <a:pt x="865" y="540"/>
                  </a:lnTo>
                  <a:lnTo>
                    <a:pt x="823" y="560"/>
                  </a:lnTo>
                  <a:lnTo>
                    <a:pt x="779" y="577"/>
                  </a:lnTo>
                  <a:lnTo>
                    <a:pt x="732" y="591"/>
                  </a:lnTo>
                  <a:lnTo>
                    <a:pt x="682" y="603"/>
                  </a:lnTo>
                  <a:lnTo>
                    <a:pt x="629" y="611"/>
                  </a:lnTo>
                  <a:lnTo>
                    <a:pt x="573" y="618"/>
                  </a:lnTo>
                  <a:lnTo>
                    <a:pt x="517" y="619"/>
                  </a:lnTo>
                  <a:lnTo>
                    <a:pt x="460" y="618"/>
                  </a:lnTo>
                  <a:lnTo>
                    <a:pt x="404" y="611"/>
                  </a:lnTo>
                  <a:lnTo>
                    <a:pt x="351" y="603"/>
                  </a:lnTo>
                  <a:lnTo>
                    <a:pt x="301" y="591"/>
                  </a:lnTo>
                  <a:lnTo>
                    <a:pt x="254" y="577"/>
                  </a:lnTo>
                  <a:lnTo>
                    <a:pt x="210" y="560"/>
                  </a:lnTo>
                  <a:lnTo>
                    <a:pt x="169" y="540"/>
                  </a:lnTo>
                  <a:lnTo>
                    <a:pt x="132" y="518"/>
                  </a:lnTo>
                  <a:lnTo>
                    <a:pt x="99" y="493"/>
                  </a:lnTo>
                  <a:lnTo>
                    <a:pt x="70" y="467"/>
                  </a:lnTo>
                  <a:lnTo>
                    <a:pt x="46" y="439"/>
                  </a:lnTo>
                  <a:lnTo>
                    <a:pt x="26" y="409"/>
                  </a:lnTo>
                  <a:lnTo>
                    <a:pt x="12" y="377"/>
                  </a:lnTo>
                  <a:lnTo>
                    <a:pt x="4" y="343"/>
                  </a:lnTo>
                  <a:lnTo>
                    <a:pt x="0" y="309"/>
                  </a:lnTo>
                  <a:lnTo>
                    <a:pt x="4" y="275"/>
                  </a:lnTo>
                  <a:lnTo>
                    <a:pt x="12" y="242"/>
                  </a:lnTo>
                  <a:lnTo>
                    <a:pt x="26" y="211"/>
                  </a:lnTo>
                  <a:lnTo>
                    <a:pt x="46" y="181"/>
                  </a:lnTo>
                  <a:lnTo>
                    <a:pt x="70" y="152"/>
                  </a:lnTo>
                  <a:lnTo>
                    <a:pt x="99" y="126"/>
                  </a:lnTo>
                  <a:lnTo>
                    <a:pt x="132" y="101"/>
                  </a:lnTo>
                  <a:lnTo>
                    <a:pt x="169" y="78"/>
                  </a:lnTo>
                  <a:lnTo>
                    <a:pt x="210" y="59"/>
                  </a:lnTo>
                  <a:lnTo>
                    <a:pt x="254" y="41"/>
                  </a:lnTo>
                  <a:lnTo>
                    <a:pt x="301" y="27"/>
                  </a:lnTo>
                  <a:lnTo>
                    <a:pt x="351" y="15"/>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48" name="Freeform 473">
              <a:extLst>
                <a:ext uri="{FF2B5EF4-FFF2-40B4-BE49-F238E27FC236}">
                  <a16:creationId xmlns:a16="http://schemas.microsoft.com/office/drawing/2014/main" id="{7A30AFE9-4E01-46B4-A54F-F8AF0FCD9C90}"/>
                </a:ext>
              </a:extLst>
            </p:cNvPr>
            <p:cNvSpPr>
              <a:spLocks/>
            </p:cNvSpPr>
            <p:nvPr/>
          </p:nvSpPr>
          <p:spPr bwMode="auto">
            <a:xfrm>
              <a:off x="5666" y="2246"/>
              <a:ext cx="129" cy="77"/>
            </a:xfrm>
            <a:custGeom>
              <a:avLst/>
              <a:gdLst>
                <a:gd name="T0" fmla="*/ 517 w 1032"/>
                <a:gd name="T1" fmla="*/ 0 h 619"/>
                <a:gd name="T2" fmla="*/ 573 w 1032"/>
                <a:gd name="T3" fmla="*/ 2 h 619"/>
                <a:gd name="T4" fmla="*/ 629 w 1032"/>
                <a:gd name="T5" fmla="*/ 7 h 619"/>
                <a:gd name="T6" fmla="*/ 682 w 1032"/>
                <a:gd name="T7" fmla="*/ 16 h 619"/>
                <a:gd name="T8" fmla="*/ 732 w 1032"/>
                <a:gd name="T9" fmla="*/ 27 h 619"/>
                <a:gd name="T10" fmla="*/ 779 w 1032"/>
                <a:gd name="T11" fmla="*/ 42 h 619"/>
                <a:gd name="T12" fmla="*/ 823 w 1032"/>
                <a:gd name="T13" fmla="*/ 59 h 619"/>
                <a:gd name="T14" fmla="*/ 865 w 1032"/>
                <a:gd name="T15" fmla="*/ 79 h 619"/>
                <a:gd name="T16" fmla="*/ 902 w 1032"/>
                <a:gd name="T17" fmla="*/ 101 h 619"/>
                <a:gd name="T18" fmla="*/ 935 w 1032"/>
                <a:gd name="T19" fmla="*/ 125 h 619"/>
                <a:gd name="T20" fmla="*/ 963 w 1032"/>
                <a:gd name="T21" fmla="*/ 152 h 619"/>
                <a:gd name="T22" fmla="*/ 987 w 1032"/>
                <a:gd name="T23" fmla="*/ 180 h 619"/>
                <a:gd name="T24" fmla="*/ 1007 w 1032"/>
                <a:gd name="T25" fmla="*/ 211 h 619"/>
                <a:gd name="T26" fmla="*/ 1021 w 1032"/>
                <a:gd name="T27" fmla="*/ 242 h 619"/>
                <a:gd name="T28" fmla="*/ 1029 w 1032"/>
                <a:gd name="T29" fmla="*/ 275 h 619"/>
                <a:gd name="T30" fmla="*/ 1032 w 1032"/>
                <a:gd name="T31" fmla="*/ 309 h 619"/>
                <a:gd name="T32" fmla="*/ 1029 w 1032"/>
                <a:gd name="T33" fmla="*/ 343 h 619"/>
                <a:gd name="T34" fmla="*/ 1021 w 1032"/>
                <a:gd name="T35" fmla="*/ 376 h 619"/>
                <a:gd name="T36" fmla="*/ 1007 w 1032"/>
                <a:gd name="T37" fmla="*/ 408 h 619"/>
                <a:gd name="T38" fmla="*/ 987 w 1032"/>
                <a:gd name="T39" fmla="*/ 438 h 619"/>
                <a:gd name="T40" fmla="*/ 963 w 1032"/>
                <a:gd name="T41" fmla="*/ 467 h 619"/>
                <a:gd name="T42" fmla="*/ 935 w 1032"/>
                <a:gd name="T43" fmla="*/ 494 h 619"/>
                <a:gd name="T44" fmla="*/ 902 w 1032"/>
                <a:gd name="T45" fmla="*/ 518 h 619"/>
                <a:gd name="T46" fmla="*/ 865 w 1032"/>
                <a:gd name="T47" fmla="*/ 540 h 619"/>
                <a:gd name="T48" fmla="*/ 823 w 1032"/>
                <a:gd name="T49" fmla="*/ 560 h 619"/>
                <a:gd name="T50" fmla="*/ 779 w 1032"/>
                <a:gd name="T51" fmla="*/ 577 h 619"/>
                <a:gd name="T52" fmla="*/ 732 w 1032"/>
                <a:gd name="T53" fmla="*/ 592 h 619"/>
                <a:gd name="T54" fmla="*/ 682 w 1032"/>
                <a:gd name="T55" fmla="*/ 603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3 h 619"/>
                <a:gd name="T68" fmla="*/ 301 w 1032"/>
                <a:gd name="T69" fmla="*/ 592 h 619"/>
                <a:gd name="T70" fmla="*/ 254 w 1032"/>
                <a:gd name="T71" fmla="*/ 577 h 619"/>
                <a:gd name="T72" fmla="*/ 210 w 1032"/>
                <a:gd name="T73" fmla="*/ 560 h 619"/>
                <a:gd name="T74" fmla="*/ 169 w 1032"/>
                <a:gd name="T75" fmla="*/ 540 h 619"/>
                <a:gd name="T76" fmla="*/ 132 w 1032"/>
                <a:gd name="T77" fmla="*/ 518 h 619"/>
                <a:gd name="T78" fmla="*/ 99 w 1032"/>
                <a:gd name="T79" fmla="*/ 494 h 619"/>
                <a:gd name="T80" fmla="*/ 70 w 1032"/>
                <a:gd name="T81" fmla="*/ 467 h 619"/>
                <a:gd name="T82" fmla="*/ 46 w 1032"/>
                <a:gd name="T83" fmla="*/ 438 h 619"/>
                <a:gd name="T84" fmla="*/ 26 w 1032"/>
                <a:gd name="T85" fmla="*/ 408 h 619"/>
                <a:gd name="T86" fmla="*/ 12 w 1032"/>
                <a:gd name="T87" fmla="*/ 376 h 619"/>
                <a:gd name="T88" fmla="*/ 4 w 1032"/>
                <a:gd name="T89" fmla="*/ 343 h 619"/>
                <a:gd name="T90" fmla="*/ 0 w 1032"/>
                <a:gd name="T91" fmla="*/ 309 h 619"/>
                <a:gd name="T92" fmla="*/ 4 w 1032"/>
                <a:gd name="T93" fmla="*/ 275 h 619"/>
                <a:gd name="T94" fmla="*/ 12 w 1032"/>
                <a:gd name="T95" fmla="*/ 242 h 619"/>
                <a:gd name="T96" fmla="*/ 26 w 1032"/>
                <a:gd name="T97" fmla="*/ 211 h 619"/>
                <a:gd name="T98" fmla="*/ 46 w 1032"/>
                <a:gd name="T99" fmla="*/ 180 h 619"/>
                <a:gd name="T100" fmla="*/ 70 w 1032"/>
                <a:gd name="T101" fmla="*/ 152 h 619"/>
                <a:gd name="T102" fmla="*/ 99 w 1032"/>
                <a:gd name="T103" fmla="*/ 125 h 619"/>
                <a:gd name="T104" fmla="*/ 132 w 1032"/>
                <a:gd name="T105" fmla="*/ 101 h 619"/>
                <a:gd name="T106" fmla="*/ 169 w 1032"/>
                <a:gd name="T107" fmla="*/ 79 h 619"/>
                <a:gd name="T108" fmla="*/ 210 w 1032"/>
                <a:gd name="T109" fmla="*/ 59 h 619"/>
                <a:gd name="T110" fmla="*/ 254 w 1032"/>
                <a:gd name="T111" fmla="*/ 42 h 619"/>
                <a:gd name="T112" fmla="*/ 301 w 1032"/>
                <a:gd name="T113" fmla="*/ 27 h 619"/>
                <a:gd name="T114" fmla="*/ 351 w 1032"/>
                <a:gd name="T115" fmla="*/ 16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6"/>
                  </a:lnTo>
                  <a:lnTo>
                    <a:pt x="732" y="27"/>
                  </a:lnTo>
                  <a:lnTo>
                    <a:pt x="779" y="42"/>
                  </a:lnTo>
                  <a:lnTo>
                    <a:pt x="823" y="59"/>
                  </a:lnTo>
                  <a:lnTo>
                    <a:pt x="865" y="79"/>
                  </a:lnTo>
                  <a:lnTo>
                    <a:pt x="902" y="101"/>
                  </a:lnTo>
                  <a:lnTo>
                    <a:pt x="935" y="125"/>
                  </a:lnTo>
                  <a:lnTo>
                    <a:pt x="963" y="152"/>
                  </a:lnTo>
                  <a:lnTo>
                    <a:pt x="987" y="180"/>
                  </a:lnTo>
                  <a:lnTo>
                    <a:pt x="1007" y="211"/>
                  </a:lnTo>
                  <a:lnTo>
                    <a:pt x="1021" y="242"/>
                  </a:lnTo>
                  <a:lnTo>
                    <a:pt x="1029" y="275"/>
                  </a:lnTo>
                  <a:lnTo>
                    <a:pt x="1032" y="309"/>
                  </a:lnTo>
                  <a:lnTo>
                    <a:pt x="1029" y="343"/>
                  </a:lnTo>
                  <a:lnTo>
                    <a:pt x="1021" y="376"/>
                  </a:lnTo>
                  <a:lnTo>
                    <a:pt x="1007" y="408"/>
                  </a:lnTo>
                  <a:lnTo>
                    <a:pt x="987" y="438"/>
                  </a:lnTo>
                  <a:lnTo>
                    <a:pt x="963" y="467"/>
                  </a:lnTo>
                  <a:lnTo>
                    <a:pt x="935" y="494"/>
                  </a:lnTo>
                  <a:lnTo>
                    <a:pt x="902" y="518"/>
                  </a:lnTo>
                  <a:lnTo>
                    <a:pt x="865" y="540"/>
                  </a:lnTo>
                  <a:lnTo>
                    <a:pt x="823" y="560"/>
                  </a:lnTo>
                  <a:lnTo>
                    <a:pt x="779" y="577"/>
                  </a:lnTo>
                  <a:lnTo>
                    <a:pt x="732" y="592"/>
                  </a:lnTo>
                  <a:lnTo>
                    <a:pt x="682" y="603"/>
                  </a:lnTo>
                  <a:lnTo>
                    <a:pt x="629" y="612"/>
                  </a:lnTo>
                  <a:lnTo>
                    <a:pt x="573" y="617"/>
                  </a:lnTo>
                  <a:lnTo>
                    <a:pt x="517" y="619"/>
                  </a:lnTo>
                  <a:lnTo>
                    <a:pt x="460" y="617"/>
                  </a:lnTo>
                  <a:lnTo>
                    <a:pt x="404" y="612"/>
                  </a:lnTo>
                  <a:lnTo>
                    <a:pt x="351" y="603"/>
                  </a:lnTo>
                  <a:lnTo>
                    <a:pt x="301" y="592"/>
                  </a:lnTo>
                  <a:lnTo>
                    <a:pt x="254" y="577"/>
                  </a:lnTo>
                  <a:lnTo>
                    <a:pt x="210" y="560"/>
                  </a:lnTo>
                  <a:lnTo>
                    <a:pt x="169" y="540"/>
                  </a:lnTo>
                  <a:lnTo>
                    <a:pt x="132" y="518"/>
                  </a:lnTo>
                  <a:lnTo>
                    <a:pt x="99" y="494"/>
                  </a:lnTo>
                  <a:lnTo>
                    <a:pt x="70" y="467"/>
                  </a:lnTo>
                  <a:lnTo>
                    <a:pt x="46" y="438"/>
                  </a:lnTo>
                  <a:lnTo>
                    <a:pt x="26" y="408"/>
                  </a:lnTo>
                  <a:lnTo>
                    <a:pt x="12" y="376"/>
                  </a:lnTo>
                  <a:lnTo>
                    <a:pt x="4" y="343"/>
                  </a:lnTo>
                  <a:lnTo>
                    <a:pt x="0" y="309"/>
                  </a:lnTo>
                  <a:lnTo>
                    <a:pt x="4" y="275"/>
                  </a:lnTo>
                  <a:lnTo>
                    <a:pt x="12" y="242"/>
                  </a:lnTo>
                  <a:lnTo>
                    <a:pt x="26" y="211"/>
                  </a:lnTo>
                  <a:lnTo>
                    <a:pt x="46" y="180"/>
                  </a:lnTo>
                  <a:lnTo>
                    <a:pt x="70" y="152"/>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49" name="Freeform 474">
              <a:extLst>
                <a:ext uri="{FF2B5EF4-FFF2-40B4-BE49-F238E27FC236}">
                  <a16:creationId xmlns:a16="http://schemas.microsoft.com/office/drawing/2014/main" id="{4FA73E17-7F8F-442A-89F6-9BA7B773D067}"/>
                </a:ext>
              </a:extLst>
            </p:cNvPr>
            <p:cNvSpPr>
              <a:spLocks/>
            </p:cNvSpPr>
            <p:nvPr/>
          </p:nvSpPr>
          <p:spPr bwMode="auto">
            <a:xfrm>
              <a:off x="5666" y="2233"/>
              <a:ext cx="129" cy="77"/>
            </a:xfrm>
            <a:custGeom>
              <a:avLst/>
              <a:gdLst>
                <a:gd name="T0" fmla="*/ 517 w 1032"/>
                <a:gd name="T1" fmla="*/ 0 h 620"/>
                <a:gd name="T2" fmla="*/ 573 w 1032"/>
                <a:gd name="T3" fmla="*/ 2 h 620"/>
                <a:gd name="T4" fmla="*/ 629 w 1032"/>
                <a:gd name="T5" fmla="*/ 7 h 620"/>
                <a:gd name="T6" fmla="*/ 682 w 1032"/>
                <a:gd name="T7" fmla="*/ 16 h 620"/>
                <a:gd name="T8" fmla="*/ 732 w 1032"/>
                <a:gd name="T9" fmla="*/ 27 h 620"/>
                <a:gd name="T10" fmla="*/ 779 w 1032"/>
                <a:gd name="T11" fmla="*/ 42 h 620"/>
                <a:gd name="T12" fmla="*/ 823 w 1032"/>
                <a:gd name="T13" fmla="*/ 60 h 620"/>
                <a:gd name="T14" fmla="*/ 865 w 1032"/>
                <a:gd name="T15" fmla="*/ 80 h 620"/>
                <a:gd name="T16" fmla="*/ 902 w 1032"/>
                <a:gd name="T17" fmla="*/ 102 h 620"/>
                <a:gd name="T18" fmla="*/ 935 w 1032"/>
                <a:gd name="T19" fmla="*/ 126 h 620"/>
                <a:gd name="T20" fmla="*/ 963 w 1032"/>
                <a:gd name="T21" fmla="*/ 153 h 620"/>
                <a:gd name="T22" fmla="*/ 987 w 1032"/>
                <a:gd name="T23" fmla="*/ 181 h 620"/>
                <a:gd name="T24" fmla="*/ 1007 w 1032"/>
                <a:gd name="T25" fmla="*/ 211 h 620"/>
                <a:gd name="T26" fmla="*/ 1021 w 1032"/>
                <a:gd name="T27" fmla="*/ 243 h 620"/>
                <a:gd name="T28" fmla="*/ 1029 w 1032"/>
                <a:gd name="T29" fmla="*/ 276 h 620"/>
                <a:gd name="T30" fmla="*/ 1032 w 1032"/>
                <a:gd name="T31" fmla="*/ 310 h 620"/>
                <a:gd name="T32" fmla="*/ 1029 w 1032"/>
                <a:gd name="T33" fmla="*/ 345 h 620"/>
                <a:gd name="T34" fmla="*/ 1021 w 1032"/>
                <a:gd name="T35" fmla="*/ 378 h 620"/>
                <a:gd name="T36" fmla="*/ 1007 w 1032"/>
                <a:gd name="T37" fmla="*/ 409 h 620"/>
                <a:gd name="T38" fmla="*/ 987 w 1032"/>
                <a:gd name="T39" fmla="*/ 439 h 620"/>
                <a:gd name="T40" fmla="*/ 963 w 1032"/>
                <a:gd name="T41" fmla="*/ 467 h 620"/>
                <a:gd name="T42" fmla="*/ 935 w 1032"/>
                <a:gd name="T43" fmla="*/ 494 h 620"/>
                <a:gd name="T44" fmla="*/ 902 w 1032"/>
                <a:gd name="T45" fmla="*/ 518 h 620"/>
                <a:gd name="T46" fmla="*/ 865 w 1032"/>
                <a:gd name="T47" fmla="*/ 540 h 620"/>
                <a:gd name="T48" fmla="*/ 823 w 1032"/>
                <a:gd name="T49" fmla="*/ 560 h 620"/>
                <a:gd name="T50" fmla="*/ 779 w 1032"/>
                <a:gd name="T51" fmla="*/ 578 h 620"/>
                <a:gd name="T52" fmla="*/ 732 w 1032"/>
                <a:gd name="T53" fmla="*/ 593 h 620"/>
                <a:gd name="T54" fmla="*/ 682 w 1032"/>
                <a:gd name="T55" fmla="*/ 604 h 620"/>
                <a:gd name="T56" fmla="*/ 629 w 1032"/>
                <a:gd name="T57" fmla="*/ 613 h 620"/>
                <a:gd name="T58" fmla="*/ 573 w 1032"/>
                <a:gd name="T59" fmla="*/ 618 h 620"/>
                <a:gd name="T60" fmla="*/ 517 w 1032"/>
                <a:gd name="T61" fmla="*/ 620 h 620"/>
                <a:gd name="T62" fmla="*/ 460 w 1032"/>
                <a:gd name="T63" fmla="*/ 618 h 620"/>
                <a:gd name="T64" fmla="*/ 404 w 1032"/>
                <a:gd name="T65" fmla="*/ 613 h 620"/>
                <a:gd name="T66" fmla="*/ 351 w 1032"/>
                <a:gd name="T67" fmla="*/ 604 h 620"/>
                <a:gd name="T68" fmla="*/ 301 w 1032"/>
                <a:gd name="T69" fmla="*/ 593 h 620"/>
                <a:gd name="T70" fmla="*/ 254 w 1032"/>
                <a:gd name="T71" fmla="*/ 578 h 620"/>
                <a:gd name="T72" fmla="*/ 210 w 1032"/>
                <a:gd name="T73" fmla="*/ 560 h 620"/>
                <a:gd name="T74" fmla="*/ 169 w 1032"/>
                <a:gd name="T75" fmla="*/ 540 h 620"/>
                <a:gd name="T76" fmla="*/ 132 w 1032"/>
                <a:gd name="T77" fmla="*/ 518 h 620"/>
                <a:gd name="T78" fmla="*/ 99 w 1032"/>
                <a:gd name="T79" fmla="*/ 494 h 620"/>
                <a:gd name="T80" fmla="*/ 70 w 1032"/>
                <a:gd name="T81" fmla="*/ 467 h 620"/>
                <a:gd name="T82" fmla="*/ 46 w 1032"/>
                <a:gd name="T83" fmla="*/ 439 h 620"/>
                <a:gd name="T84" fmla="*/ 26 w 1032"/>
                <a:gd name="T85" fmla="*/ 409 h 620"/>
                <a:gd name="T86" fmla="*/ 12 w 1032"/>
                <a:gd name="T87" fmla="*/ 378 h 620"/>
                <a:gd name="T88" fmla="*/ 4 w 1032"/>
                <a:gd name="T89" fmla="*/ 345 h 620"/>
                <a:gd name="T90" fmla="*/ 0 w 1032"/>
                <a:gd name="T91" fmla="*/ 310 h 620"/>
                <a:gd name="T92" fmla="*/ 4 w 1032"/>
                <a:gd name="T93" fmla="*/ 276 h 620"/>
                <a:gd name="T94" fmla="*/ 12 w 1032"/>
                <a:gd name="T95" fmla="*/ 243 h 620"/>
                <a:gd name="T96" fmla="*/ 26 w 1032"/>
                <a:gd name="T97" fmla="*/ 211 h 620"/>
                <a:gd name="T98" fmla="*/ 46 w 1032"/>
                <a:gd name="T99" fmla="*/ 181 h 620"/>
                <a:gd name="T100" fmla="*/ 70 w 1032"/>
                <a:gd name="T101" fmla="*/ 153 h 620"/>
                <a:gd name="T102" fmla="*/ 99 w 1032"/>
                <a:gd name="T103" fmla="*/ 126 h 620"/>
                <a:gd name="T104" fmla="*/ 132 w 1032"/>
                <a:gd name="T105" fmla="*/ 102 h 620"/>
                <a:gd name="T106" fmla="*/ 169 w 1032"/>
                <a:gd name="T107" fmla="*/ 80 h 620"/>
                <a:gd name="T108" fmla="*/ 210 w 1032"/>
                <a:gd name="T109" fmla="*/ 60 h 620"/>
                <a:gd name="T110" fmla="*/ 254 w 1032"/>
                <a:gd name="T111" fmla="*/ 42 h 620"/>
                <a:gd name="T112" fmla="*/ 301 w 1032"/>
                <a:gd name="T113" fmla="*/ 27 h 620"/>
                <a:gd name="T114" fmla="*/ 351 w 1032"/>
                <a:gd name="T115" fmla="*/ 16 h 620"/>
                <a:gd name="T116" fmla="*/ 404 w 1032"/>
                <a:gd name="T117" fmla="*/ 7 h 620"/>
                <a:gd name="T118" fmla="*/ 460 w 1032"/>
                <a:gd name="T119" fmla="*/ 2 h 620"/>
                <a:gd name="T120" fmla="*/ 517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7" y="0"/>
                  </a:moveTo>
                  <a:lnTo>
                    <a:pt x="573" y="2"/>
                  </a:lnTo>
                  <a:lnTo>
                    <a:pt x="629" y="7"/>
                  </a:lnTo>
                  <a:lnTo>
                    <a:pt x="682" y="16"/>
                  </a:lnTo>
                  <a:lnTo>
                    <a:pt x="732" y="27"/>
                  </a:lnTo>
                  <a:lnTo>
                    <a:pt x="779" y="42"/>
                  </a:lnTo>
                  <a:lnTo>
                    <a:pt x="823" y="60"/>
                  </a:lnTo>
                  <a:lnTo>
                    <a:pt x="865" y="80"/>
                  </a:lnTo>
                  <a:lnTo>
                    <a:pt x="902" y="102"/>
                  </a:lnTo>
                  <a:lnTo>
                    <a:pt x="935" y="126"/>
                  </a:lnTo>
                  <a:lnTo>
                    <a:pt x="963" y="153"/>
                  </a:lnTo>
                  <a:lnTo>
                    <a:pt x="987" y="181"/>
                  </a:lnTo>
                  <a:lnTo>
                    <a:pt x="1007" y="211"/>
                  </a:lnTo>
                  <a:lnTo>
                    <a:pt x="1021" y="243"/>
                  </a:lnTo>
                  <a:lnTo>
                    <a:pt x="1029" y="276"/>
                  </a:lnTo>
                  <a:lnTo>
                    <a:pt x="1032" y="310"/>
                  </a:lnTo>
                  <a:lnTo>
                    <a:pt x="1029" y="345"/>
                  </a:lnTo>
                  <a:lnTo>
                    <a:pt x="1021" y="378"/>
                  </a:lnTo>
                  <a:lnTo>
                    <a:pt x="1007" y="409"/>
                  </a:lnTo>
                  <a:lnTo>
                    <a:pt x="987" y="439"/>
                  </a:lnTo>
                  <a:lnTo>
                    <a:pt x="963" y="467"/>
                  </a:lnTo>
                  <a:lnTo>
                    <a:pt x="935" y="494"/>
                  </a:lnTo>
                  <a:lnTo>
                    <a:pt x="902" y="518"/>
                  </a:lnTo>
                  <a:lnTo>
                    <a:pt x="865" y="540"/>
                  </a:lnTo>
                  <a:lnTo>
                    <a:pt x="823" y="560"/>
                  </a:lnTo>
                  <a:lnTo>
                    <a:pt x="779" y="578"/>
                  </a:lnTo>
                  <a:lnTo>
                    <a:pt x="732" y="593"/>
                  </a:lnTo>
                  <a:lnTo>
                    <a:pt x="682" y="604"/>
                  </a:lnTo>
                  <a:lnTo>
                    <a:pt x="629" y="613"/>
                  </a:lnTo>
                  <a:lnTo>
                    <a:pt x="573" y="618"/>
                  </a:lnTo>
                  <a:lnTo>
                    <a:pt x="517" y="620"/>
                  </a:lnTo>
                  <a:lnTo>
                    <a:pt x="460" y="618"/>
                  </a:lnTo>
                  <a:lnTo>
                    <a:pt x="404" y="613"/>
                  </a:lnTo>
                  <a:lnTo>
                    <a:pt x="351" y="604"/>
                  </a:lnTo>
                  <a:lnTo>
                    <a:pt x="301" y="593"/>
                  </a:lnTo>
                  <a:lnTo>
                    <a:pt x="254" y="578"/>
                  </a:lnTo>
                  <a:lnTo>
                    <a:pt x="210" y="560"/>
                  </a:lnTo>
                  <a:lnTo>
                    <a:pt x="169" y="540"/>
                  </a:lnTo>
                  <a:lnTo>
                    <a:pt x="132" y="518"/>
                  </a:lnTo>
                  <a:lnTo>
                    <a:pt x="99" y="494"/>
                  </a:lnTo>
                  <a:lnTo>
                    <a:pt x="70" y="467"/>
                  </a:lnTo>
                  <a:lnTo>
                    <a:pt x="46" y="439"/>
                  </a:lnTo>
                  <a:lnTo>
                    <a:pt x="26" y="409"/>
                  </a:lnTo>
                  <a:lnTo>
                    <a:pt x="12" y="378"/>
                  </a:lnTo>
                  <a:lnTo>
                    <a:pt x="4" y="345"/>
                  </a:lnTo>
                  <a:lnTo>
                    <a:pt x="0" y="310"/>
                  </a:lnTo>
                  <a:lnTo>
                    <a:pt x="4" y="276"/>
                  </a:lnTo>
                  <a:lnTo>
                    <a:pt x="12" y="243"/>
                  </a:lnTo>
                  <a:lnTo>
                    <a:pt x="26" y="211"/>
                  </a:lnTo>
                  <a:lnTo>
                    <a:pt x="46" y="181"/>
                  </a:lnTo>
                  <a:lnTo>
                    <a:pt x="70" y="153"/>
                  </a:lnTo>
                  <a:lnTo>
                    <a:pt x="99" y="126"/>
                  </a:lnTo>
                  <a:lnTo>
                    <a:pt x="132" y="102"/>
                  </a:lnTo>
                  <a:lnTo>
                    <a:pt x="169" y="80"/>
                  </a:lnTo>
                  <a:lnTo>
                    <a:pt x="210" y="60"/>
                  </a:lnTo>
                  <a:lnTo>
                    <a:pt x="254" y="42"/>
                  </a:lnTo>
                  <a:lnTo>
                    <a:pt x="301" y="27"/>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50" name="Freeform 475">
              <a:extLst>
                <a:ext uri="{FF2B5EF4-FFF2-40B4-BE49-F238E27FC236}">
                  <a16:creationId xmlns:a16="http://schemas.microsoft.com/office/drawing/2014/main" id="{C87273C1-1764-48C4-9F78-CDB52567F935}"/>
                </a:ext>
              </a:extLst>
            </p:cNvPr>
            <p:cNvSpPr>
              <a:spLocks/>
            </p:cNvSpPr>
            <p:nvPr/>
          </p:nvSpPr>
          <p:spPr bwMode="auto">
            <a:xfrm>
              <a:off x="5666" y="2401"/>
              <a:ext cx="65" cy="77"/>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4 h 619"/>
                <a:gd name="T10" fmla="*/ 301 w 517"/>
                <a:gd name="T11" fmla="*/ 592 h 619"/>
                <a:gd name="T12" fmla="*/ 254 w 517"/>
                <a:gd name="T13" fmla="*/ 577 h 619"/>
                <a:gd name="T14" fmla="*/ 210 w 517"/>
                <a:gd name="T15" fmla="*/ 560 h 619"/>
                <a:gd name="T16" fmla="*/ 169 w 517"/>
                <a:gd name="T17" fmla="*/ 540 h 619"/>
                <a:gd name="T18" fmla="*/ 132 w 517"/>
                <a:gd name="T19" fmla="*/ 518 h 619"/>
                <a:gd name="T20" fmla="*/ 99 w 517"/>
                <a:gd name="T21" fmla="*/ 493 h 619"/>
                <a:gd name="T22" fmla="*/ 70 w 517"/>
                <a:gd name="T23" fmla="*/ 466 h 619"/>
                <a:gd name="T24" fmla="*/ 46 w 517"/>
                <a:gd name="T25" fmla="*/ 438 h 619"/>
                <a:gd name="T26" fmla="*/ 26 w 517"/>
                <a:gd name="T27" fmla="*/ 408 h 619"/>
                <a:gd name="T28" fmla="*/ 12 w 517"/>
                <a:gd name="T29" fmla="*/ 377 h 619"/>
                <a:gd name="T30" fmla="*/ 4 w 517"/>
                <a:gd name="T31" fmla="*/ 344 h 619"/>
                <a:gd name="T32" fmla="*/ 0 w 517"/>
                <a:gd name="T33" fmla="*/ 310 h 619"/>
                <a:gd name="T34" fmla="*/ 4 w 517"/>
                <a:gd name="T35" fmla="*/ 276 h 619"/>
                <a:gd name="T36" fmla="*/ 12 w 517"/>
                <a:gd name="T37" fmla="*/ 242 h 619"/>
                <a:gd name="T38" fmla="*/ 26 w 517"/>
                <a:gd name="T39" fmla="*/ 210 h 619"/>
                <a:gd name="T40" fmla="*/ 46 w 517"/>
                <a:gd name="T41" fmla="*/ 180 h 619"/>
                <a:gd name="T42" fmla="*/ 70 w 517"/>
                <a:gd name="T43" fmla="*/ 152 h 619"/>
                <a:gd name="T44" fmla="*/ 99 w 517"/>
                <a:gd name="T45" fmla="*/ 125 h 619"/>
                <a:gd name="T46" fmla="*/ 132 w 517"/>
                <a:gd name="T47" fmla="*/ 101 h 619"/>
                <a:gd name="T48" fmla="*/ 169 w 517"/>
                <a:gd name="T49" fmla="*/ 79 h 619"/>
                <a:gd name="T50" fmla="*/ 210 w 517"/>
                <a:gd name="T51" fmla="*/ 59 h 619"/>
                <a:gd name="T52" fmla="*/ 254 w 517"/>
                <a:gd name="T53" fmla="*/ 42 h 619"/>
                <a:gd name="T54" fmla="*/ 301 w 517"/>
                <a:gd name="T55" fmla="*/ 27 h 619"/>
                <a:gd name="T56" fmla="*/ 351 w 517"/>
                <a:gd name="T57" fmla="*/ 16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4"/>
                  </a:lnTo>
                  <a:lnTo>
                    <a:pt x="301" y="592"/>
                  </a:lnTo>
                  <a:lnTo>
                    <a:pt x="254" y="577"/>
                  </a:lnTo>
                  <a:lnTo>
                    <a:pt x="210" y="560"/>
                  </a:lnTo>
                  <a:lnTo>
                    <a:pt x="169" y="540"/>
                  </a:lnTo>
                  <a:lnTo>
                    <a:pt x="132" y="518"/>
                  </a:lnTo>
                  <a:lnTo>
                    <a:pt x="99" y="493"/>
                  </a:lnTo>
                  <a:lnTo>
                    <a:pt x="70" y="466"/>
                  </a:lnTo>
                  <a:lnTo>
                    <a:pt x="46" y="438"/>
                  </a:lnTo>
                  <a:lnTo>
                    <a:pt x="26" y="408"/>
                  </a:lnTo>
                  <a:lnTo>
                    <a:pt x="12" y="377"/>
                  </a:lnTo>
                  <a:lnTo>
                    <a:pt x="4" y="344"/>
                  </a:lnTo>
                  <a:lnTo>
                    <a:pt x="0" y="310"/>
                  </a:lnTo>
                  <a:lnTo>
                    <a:pt x="4" y="276"/>
                  </a:lnTo>
                  <a:lnTo>
                    <a:pt x="12" y="242"/>
                  </a:lnTo>
                  <a:lnTo>
                    <a:pt x="26" y="210"/>
                  </a:lnTo>
                  <a:lnTo>
                    <a:pt x="46" y="180"/>
                  </a:lnTo>
                  <a:lnTo>
                    <a:pt x="70" y="152"/>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51" name="Freeform 476">
              <a:extLst>
                <a:ext uri="{FF2B5EF4-FFF2-40B4-BE49-F238E27FC236}">
                  <a16:creationId xmlns:a16="http://schemas.microsoft.com/office/drawing/2014/main" id="{0040118D-1A8C-418D-BE17-A352A27F4819}"/>
                </a:ext>
              </a:extLst>
            </p:cNvPr>
            <p:cNvSpPr>
              <a:spLocks/>
            </p:cNvSpPr>
            <p:nvPr/>
          </p:nvSpPr>
          <p:spPr bwMode="auto">
            <a:xfrm>
              <a:off x="5666" y="2388"/>
              <a:ext cx="65" cy="77"/>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4 h 619"/>
                <a:gd name="T10" fmla="*/ 301 w 517"/>
                <a:gd name="T11" fmla="*/ 591 h 619"/>
                <a:gd name="T12" fmla="*/ 254 w 517"/>
                <a:gd name="T13" fmla="*/ 577 h 619"/>
                <a:gd name="T14" fmla="*/ 210 w 517"/>
                <a:gd name="T15" fmla="*/ 559 h 619"/>
                <a:gd name="T16" fmla="*/ 169 w 517"/>
                <a:gd name="T17" fmla="*/ 540 h 619"/>
                <a:gd name="T18" fmla="*/ 132 w 517"/>
                <a:gd name="T19" fmla="*/ 517 h 619"/>
                <a:gd name="T20" fmla="*/ 99 w 517"/>
                <a:gd name="T21" fmla="*/ 493 h 619"/>
                <a:gd name="T22" fmla="*/ 70 w 517"/>
                <a:gd name="T23" fmla="*/ 467 h 619"/>
                <a:gd name="T24" fmla="*/ 46 w 517"/>
                <a:gd name="T25" fmla="*/ 438 h 619"/>
                <a:gd name="T26" fmla="*/ 26 w 517"/>
                <a:gd name="T27" fmla="*/ 408 h 619"/>
                <a:gd name="T28" fmla="*/ 12 w 517"/>
                <a:gd name="T29" fmla="*/ 377 h 619"/>
                <a:gd name="T30" fmla="*/ 4 w 517"/>
                <a:gd name="T31" fmla="*/ 343 h 619"/>
                <a:gd name="T32" fmla="*/ 0 w 517"/>
                <a:gd name="T33" fmla="*/ 309 h 619"/>
                <a:gd name="T34" fmla="*/ 4 w 517"/>
                <a:gd name="T35" fmla="*/ 275 h 619"/>
                <a:gd name="T36" fmla="*/ 12 w 517"/>
                <a:gd name="T37" fmla="*/ 242 h 619"/>
                <a:gd name="T38" fmla="*/ 26 w 517"/>
                <a:gd name="T39" fmla="*/ 210 h 619"/>
                <a:gd name="T40" fmla="*/ 46 w 517"/>
                <a:gd name="T41" fmla="*/ 180 h 619"/>
                <a:gd name="T42" fmla="*/ 70 w 517"/>
                <a:gd name="T43" fmla="*/ 152 h 619"/>
                <a:gd name="T44" fmla="*/ 99 w 517"/>
                <a:gd name="T45" fmla="*/ 126 h 619"/>
                <a:gd name="T46" fmla="*/ 132 w 517"/>
                <a:gd name="T47" fmla="*/ 101 h 619"/>
                <a:gd name="T48" fmla="*/ 169 w 517"/>
                <a:gd name="T49" fmla="*/ 78 h 619"/>
                <a:gd name="T50" fmla="*/ 210 w 517"/>
                <a:gd name="T51" fmla="*/ 58 h 619"/>
                <a:gd name="T52" fmla="*/ 254 w 517"/>
                <a:gd name="T53" fmla="*/ 41 h 619"/>
                <a:gd name="T54" fmla="*/ 301 w 517"/>
                <a:gd name="T55" fmla="*/ 27 h 619"/>
                <a:gd name="T56" fmla="*/ 351 w 517"/>
                <a:gd name="T57" fmla="*/ 15 h 619"/>
                <a:gd name="T58" fmla="*/ 404 w 517"/>
                <a:gd name="T59" fmla="*/ 7 h 619"/>
                <a:gd name="T60" fmla="*/ 460 w 517"/>
                <a:gd name="T61" fmla="*/ 1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4"/>
                  </a:lnTo>
                  <a:lnTo>
                    <a:pt x="301" y="591"/>
                  </a:lnTo>
                  <a:lnTo>
                    <a:pt x="254" y="577"/>
                  </a:lnTo>
                  <a:lnTo>
                    <a:pt x="210" y="559"/>
                  </a:lnTo>
                  <a:lnTo>
                    <a:pt x="169" y="540"/>
                  </a:lnTo>
                  <a:lnTo>
                    <a:pt x="132" y="517"/>
                  </a:lnTo>
                  <a:lnTo>
                    <a:pt x="99" y="493"/>
                  </a:lnTo>
                  <a:lnTo>
                    <a:pt x="70" y="467"/>
                  </a:lnTo>
                  <a:lnTo>
                    <a:pt x="46" y="438"/>
                  </a:lnTo>
                  <a:lnTo>
                    <a:pt x="26" y="408"/>
                  </a:lnTo>
                  <a:lnTo>
                    <a:pt x="12" y="377"/>
                  </a:lnTo>
                  <a:lnTo>
                    <a:pt x="4" y="343"/>
                  </a:lnTo>
                  <a:lnTo>
                    <a:pt x="0" y="309"/>
                  </a:lnTo>
                  <a:lnTo>
                    <a:pt x="4" y="275"/>
                  </a:lnTo>
                  <a:lnTo>
                    <a:pt x="12" y="242"/>
                  </a:lnTo>
                  <a:lnTo>
                    <a:pt x="26" y="210"/>
                  </a:lnTo>
                  <a:lnTo>
                    <a:pt x="46" y="180"/>
                  </a:lnTo>
                  <a:lnTo>
                    <a:pt x="70" y="152"/>
                  </a:lnTo>
                  <a:lnTo>
                    <a:pt x="99" y="126"/>
                  </a:lnTo>
                  <a:lnTo>
                    <a:pt x="132" y="101"/>
                  </a:lnTo>
                  <a:lnTo>
                    <a:pt x="169" y="78"/>
                  </a:lnTo>
                  <a:lnTo>
                    <a:pt x="210" y="58"/>
                  </a:lnTo>
                  <a:lnTo>
                    <a:pt x="254" y="41"/>
                  </a:lnTo>
                  <a:lnTo>
                    <a:pt x="301" y="27"/>
                  </a:lnTo>
                  <a:lnTo>
                    <a:pt x="351" y="15"/>
                  </a:lnTo>
                  <a:lnTo>
                    <a:pt x="404" y="7"/>
                  </a:lnTo>
                  <a:lnTo>
                    <a:pt x="460" y="1"/>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52" name="Freeform 477">
              <a:extLst>
                <a:ext uri="{FF2B5EF4-FFF2-40B4-BE49-F238E27FC236}">
                  <a16:creationId xmlns:a16="http://schemas.microsoft.com/office/drawing/2014/main" id="{E69F7F7B-9DC4-4482-9163-C0840E9D0E8A}"/>
                </a:ext>
              </a:extLst>
            </p:cNvPr>
            <p:cNvSpPr>
              <a:spLocks/>
            </p:cNvSpPr>
            <p:nvPr/>
          </p:nvSpPr>
          <p:spPr bwMode="auto">
            <a:xfrm>
              <a:off x="5666" y="2375"/>
              <a:ext cx="65" cy="77"/>
            </a:xfrm>
            <a:custGeom>
              <a:avLst/>
              <a:gdLst>
                <a:gd name="T0" fmla="*/ 517 w 517"/>
                <a:gd name="T1" fmla="*/ 0 h 618"/>
                <a:gd name="T2" fmla="*/ 517 w 517"/>
                <a:gd name="T3" fmla="*/ 618 h 618"/>
                <a:gd name="T4" fmla="*/ 460 w 517"/>
                <a:gd name="T5" fmla="*/ 617 h 618"/>
                <a:gd name="T6" fmla="*/ 404 w 517"/>
                <a:gd name="T7" fmla="*/ 611 h 618"/>
                <a:gd name="T8" fmla="*/ 351 w 517"/>
                <a:gd name="T9" fmla="*/ 603 h 618"/>
                <a:gd name="T10" fmla="*/ 301 w 517"/>
                <a:gd name="T11" fmla="*/ 591 h 618"/>
                <a:gd name="T12" fmla="*/ 254 w 517"/>
                <a:gd name="T13" fmla="*/ 577 h 618"/>
                <a:gd name="T14" fmla="*/ 210 w 517"/>
                <a:gd name="T15" fmla="*/ 560 h 618"/>
                <a:gd name="T16" fmla="*/ 169 w 517"/>
                <a:gd name="T17" fmla="*/ 540 h 618"/>
                <a:gd name="T18" fmla="*/ 132 w 517"/>
                <a:gd name="T19" fmla="*/ 518 h 618"/>
                <a:gd name="T20" fmla="*/ 99 w 517"/>
                <a:gd name="T21" fmla="*/ 493 h 618"/>
                <a:gd name="T22" fmla="*/ 70 w 517"/>
                <a:gd name="T23" fmla="*/ 467 h 618"/>
                <a:gd name="T24" fmla="*/ 46 w 517"/>
                <a:gd name="T25" fmla="*/ 438 h 618"/>
                <a:gd name="T26" fmla="*/ 26 w 517"/>
                <a:gd name="T27" fmla="*/ 408 h 618"/>
                <a:gd name="T28" fmla="*/ 12 w 517"/>
                <a:gd name="T29" fmla="*/ 376 h 618"/>
                <a:gd name="T30" fmla="*/ 4 w 517"/>
                <a:gd name="T31" fmla="*/ 343 h 618"/>
                <a:gd name="T32" fmla="*/ 0 w 517"/>
                <a:gd name="T33" fmla="*/ 309 h 618"/>
                <a:gd name="T34" fmla="*/ 4 w 517"/>
                <a:gd name="T35" fmla="*/ 275 h 618"/>
                <a:gd name="T36" fmla="*/ 12 w 517"/>
                <a:gd name="T37" fmla="*/ 242 h 618"/>
                <a:gd name="T38" fmla="*/ 26 w 517"/>
                <a:gd name="T39" fmla="*/ 211 h 618"/>
                <a:gd name="T40" fmla="*/ 46 w 517"/>
                <a:gd name="T41" fmla="*/ 180 h 618"/>
                <a:gd name="T42" fmla="*/ 70 w 517"/>
                <a:gd name="T43" fmla="*/ 151 h 618"/>
                <a:gd name="T44" fmla="*/ 99 w 517"/>
                <a:gd name="T45" fmla="*/ 125 h 618"/>
                <a:gd name="T46" fmla="*/ 132 w 517"/>
                <a:gd name="T47" fmla="*/ 100 h 618"/>
                <a:gd name="T48" fmla="*/ 169 w 517"/>
                <a:gd name="T49" fmla="*/ 78 h 618"/>
                <a:gd name="T50" fmla="*/ 210 w 517"/>
                <a:gd name="T51" fmla="*/ 59 h 618"/>
                <a:gd name="T52" fmla="*/ 254 w 517"/>
                <a:gd name="T53" fmla="*/ 41 h 618"/>
                <a:gd name="T54" fmla="*/ 301 w 517"/>
                <a:gd name="T55" fmla="*/ 27 h 618"/>
                <a:gd name="T56" fmla="*/ 351 w 517"/>
                <a:gd name="T57" fmla="*/ 15 h 618"/>
                <a:gd name="T58" fmla="*/ 404 w 517"/>
                <a:gd name="T59" fmla="*/ 7 h 618"/>
                <a:gd name="T60" fmla="*/ 460 w 517"/>
                <a:gd name="T61" fmla="*/ 2 h 618"/>
                <a:gd name="T62" fmla="*/ 517 w 517"/>
                <a:gd name="T6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8">
                  <a:moveTo>
                    <a:pt x="517" y="0"/>
                  </a:moveTo>
                  <a:lnTo>
                    <a:pt x="517" y="618"/>
                  </a:lnTo>
                  <a:lnTo>
                    <a:pt x="460" y="617"/>
                  </a:lnTo>
                  <a:lnTo>
                    <a:pt x="404" y="611"/>
                  </a:lnTo>
                  <a:lnTo>
                    <a:pt x="351" y="603"/>
                  </a:lnTo>
                  <a:lnTo>
                    <a:pt x="301" y="591"/>
                  </a:lnTo>
                  <a:lnTo>
                    <a:pt x="254" y="577"/>
                  </a:lnTo>
                  <a:lnTo>
                    <a:pt x="210" y="560"/>
                  </a:lnTo>
                  <a:lnTo>
                    <a:pt x="169" y="540"/>
                  </a:lnTo>
                  <a:lnTo>
                    <a:pt x="132" y="518"/>
                  </a:lnTo>
                  <a:lnTo>
                    <a:pt x="99" y="493"/>
                  </a:lnTo>
                  <a:lnTo>
                    <a:pt x="70" y="467"/>
                  </a:lnTo>
                  <a:lnTo>
                    <a:pt x="46" y="438"/>
                  </a:lnTo>
                  <a:lnTo>
                    <a:pt x="26" y="408"/>
                  </a:lnTo>
                  <a:lnTo>
                    <a:pt x="12" y="376"/>
                  </a:lnTo>
                  <a:lnTo>
                    <a:pt x="4" y="343"/>
                  </a:lnTo>
                  <a:lnTo>
                    <a:pt x="0" y="309"/>
                  </a:lnTo>
                  <a:lnTo>
                    <a:pt x="4" y="275"/>
                  </a:lnTo>
                  <a:lnTo>
                    <a:pt x="12" y="242"/>
                  </a:lnTo>
                  <a:lnTo>
                    <a:pt x="26" y="211"/>
                  </a:lnTo>
                  <a:lnTo>
                    <a:pt x="46" y="180"/>
                  </a:lnTo>
                  <a:lnTo>
                    <a:pt x="70" y="151"/>
                  </a:lnTo>
                  <a:lnTo>
                    <a:pt x="99" y="125"/>
                  </a:lnTo>
                  <a:lnTo>
                    <a:pt x="132" y="100"/>
                  </a:lnTo>
                  <a:lnTo>
                    <a:pt x="169" y="78"/>
                  </a:lnTo>
                  <a:lnTo>
                    <a:pt x="210" y="59"/>
                  </a:lnTo>
                  <a:lnTo>
                    <a:pt x="254" y="41"/>
                  </a:lnTo>
                  <a:lnTo>
                    <a:pt x="301" y="27"/>
                  </a:lnTo>
                  <a:lnTo>
                    <a:pt x="351" y="15"/>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53" name="Freeform 478">
              <a:extLst>
                <a:ext uri="{FF2B5EF4-FFF2-40B4-BE49-F238E27FC236}">
                  <a16:creationId xmlns:a16="http://schemas.microsoft.com/office/drawing/2014/main" id="{54285818-EEEC-4B40-BDE7-EAA8517EB954}"/>
                </a:ext>
              </a:extLst>
            </p:cNvPr>
            <p:cNvSpPr>
              <a:spLocks/>
            </p:cNvSpPr>
            <p:nvPr/>
          </p:nvSpPr>
          <p:spPr bwMode="auto">
            <a:xfrm>
              <a:off x="5666" y="2362"/>
              <a:ext cx="65" cy="77"/>
            </a:xfrm>
            <a:custGeom>
              <a:avLst/>
              <a:gdLst>
                <a:gd name="T0" fmla="*/ 517 w 517"/>
                <a:gd name="T1" fmla="*/ 0 h 620"/>
                <a:gd name="T2" fmla="*/ 517 w 517"/>
                <a:gd name="T3" fmla="*/ 620 h 620"/>
                <a:gd name="T4" fmla="*/ 460 w 517"/>
                <a:gd name="T5" fmla="*/ 618 h 620"/>
                <a:gd name="T6" fmla="*/ 404 w 517"/>
                <a:gd name="T7" fmla="*/ 613 h 620"/>
                <a:gd name="T8" fmla="*/ 351 w 517"/>
                <a:gd name="T9" fmla="*/ 604 h 620"/>
                <a:gd name="T10" fmla="*/ 301 w 517"/>
                <a:gd name="T11" fmla="*/ 593 h 620"/>
                <a:gd name="T12" fmla="*/ 254 w 517"/>
                <a:gd name="T13" fmla="*/ 578 h 620"/>
                <a:gd name="T14" fmla="*/ 210 w 517"/>
                <a:gd name="T15" fmla="*/ 561 h 620"/>
                <a:gd name="T16" fmla="*/ 169 w 517"/>
                <a:gd name="T17" fmla="*/ 540 h 620"/>
                <a:gd name="T18" fmla="*/ 132 w 517"/>
                <a:gd name="T19" fmla="*/ 518 h 620"/>
                <a:gd name="T20" fmla="*/ 99 w 517"/>
                <a:gd name="T21" fmla="*/ 494 h 620"/>
                <a:gd name="T22" fmla="*/ 70 w 517"/>
                <a:gd name="T23" fmla="*/ 467 h 620"/>
                <a:gd name="T24" fmla="*/ 46 w 517"/>
                <a:gd name="T25" fmla="*/ 439 h 620"/>
                <a:gd name="T26" fmla="*/ 26 w 517"/>
                <a:gd name="T27" fmla="*/ 409 h 620"/>
                <a:gd name="T28" fmla="*/ 12 w 517"/>
                <a:gd name="T29" fmla="*/ 377 h 620"/>
                <a:gd name="T30" fmla="*/ 4 w 517"/>
                <a:gd name="T31" fmla="*/ 344 h 620"/>
                <a:gd name="T32" fmla="*/ 0 w 517"/>
                <a:gd name="T33" fmla="*/ 310 h 620"/>
                <a:gd name="T34" fmla="*/ 4 w 517"/>
                <a:gd name="T35" fmla="*/ 275 h 620"/>
                <a:gd name="T36" fmla="*/ 12 w 517"/>
                <a:gd name="T37" fmla="*/ 242 h 620"/>
                <a:gd name="T38" fmla="*/ 26 w 517"/>
                <a:gd name="T39" fmla="*/ 211 h 620"/>
                <a:gd name="T40" fmla="*/ 46 w 517"/>
                <a:gd name="T41" fmla="*/ 181 h 620"/>
                <a:gd name="T42" fmla="*/ 70 w 517"/>
                <a:gd name="T43" fmla="*/ 153 h 620"/>
                <a:gd name="T44" fmla="*/ 99 w 517"/>
                <a:gd name="T45" fmla="*/ 126 h 620"/>
                <a:gd name="T46" fmla="*/ 132 w 517"/>
                <a:gd name="T47" fmla="*/ 102 h 620"/>
                <a:gd name="T48" fmla="*/ 169 w 517"/>
                <a:gd name="T49" fmla="*/ 80 h 620"/>
                <a:gd name="T50" fmla="*/ 210 w 517"/>
                <a:gd name="T51" fmla="*/ 60 h 620"/>
                <a:gd name="T52" fmla="*/ 254 w 517"/>
                <a:gd name="T53" fmla="*/ 42 h 620"/>
                <a:gd name="T54" fmla="*/ 301 w 517"/>
                <a:gd name="T55" fmla="*/ 27 h 620"/>
                <a:gd name="T56" fmla="*/ 351 w 517"/>
                <a:gd name="T57" fmla="*/ 15 h 620"/>
                <a:gd name="T58" fmla="*/ 404 w 517"/>
                <a:gd name="T59" fmla="*/ 7 h 620"/>
                <a:gd name="T60" fmla="*/ 460 w 517"/>
                <a:gd name="T61" fmla="*/ 2 h 620"/>
                <a:gd name="T62" fmla="*/ 517 w 517"/>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20">
                  <a:moveTo>
                    <a:pt x="517" y="0"/>
                  </a:moveTo>
                  <a:lnTo>
                    <a:pt x="517" y="620"/>
                  </a:lnTo>
                  <a:lnTo>
                    <a:pt x="460" y="618"/>
                  </a:lnTo>
                  <a:lnTo>
                    <a:pt x="404" y="613"/>
                  </a:lnTo>
                  <a:lnTo>
                    <a:pt x="351" y="604"/>
                  </a:lnTo>
                  <a:lnTo>
                    <a:pt x="301" y="593"/>
                  </a:lnTo>
                  <a:lnTo>
                    <a:pt x="254" y="578"/>
                  </a:lnTo>
                  <a:lnTo>
                    <a:pt x="210" y="561"/>
                  </a:lnTo>
                  <a:lnTo>
                    <a:pt x="169" y="540"/>
                  </a:lnTo>
                  <a:lnTo>
                    <a:pt x="132" y="518"/>
                  </a:lnTo>
                  <a:lnTo>
                    <a:pt x="99" y="494"/>
                  </a:lnTo>
                  <a:lnTo>
                    <a:pt x="70" y="467"/>
                  </a:lnTo>
                  <a:lnTo>
                    <a:pt x="46" y="439"/>
                  </a:lnTo>
                  <a:lnTo>
                    <a:pt x="26" y="409"/>
                  </a:lnTo>
                  <a:lnTo>
                    <a:pt x="12" y="377"/>
                  </a:lnTo>
                  <a:lnTo>
                    <a:pt x="4" y="344"/>
                  </a:lnTo>
                  <a:lnTo>
                    <a:pt x="0" y="310"/>
                  </a:lnTo>
                  <a:lnTo>
                    <a:pt x="4" y="275"/>
                  </a:lnTo>
                  <a:lnTo>
                    <a:pt x="12" y="242"/>
                  </a:lnTo>
                  <a:lnTo>
                    <a:pt x="26" y="211"/>
                  </a:lnTo>
                  <a:lnTo>
                    <a:pt x="46" y="181"/>
                  </a:lnTo>
                  <a:lnTo>
                    <a:pt x="70" y="153"/>
                  </a:lnTo>
                  <a:lnTo>
                    <a:pt x="99" y="126"/>
                  </a:lnTo>
                  <a:lnTo>
                    <a:pt x="132" y="102"/>
                  </a:lnTo>
                  <a:lnTo>
                    <a:pt x="169" y="80"/>
                  </a:lnTo>
                  <a:lnTo>
                    <a:pt x="210" y="60"/>
                  </a:lnTo>
                  <a:lnTo>
                    <a:pt x="254" y="42"/>
                  </a:lnTo>
                  <a:lnTo>
                    <a:pt x="301" y="27"/>
                  </a:lnTo>
                  <a:lnTo>
                    <a:pt x="351" y="15"/>
                  </a:lnTo>
                  <a:lnTo>
                    <a:pt x="404" y="7"/>
                  </a:lnTo>
                  <a:lnTo>
                    <a:pt x="460" y="2"/>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54" name="Freeform 479">
              <a:extLst>
                <a:ext uri="{FF2B5EF4-FFF2-40B4-BE49-F238E27FC236}">
                  <a16:creationId xmlns:a16="http://schemas.microsoft.com/office/drawing/2014/main" id="{B026C7DF-B92B-4C1A-8237-8DF88ED5E542}"/>
                </a:ext>
              </a:extLst>
            </p:cNvPr>
            <p:cNvSpPr>
              <a:spLocks/>
            </p:cNvSpPr>
            <p:nvPr/>
          </p:nvSpPr>
          <p:spPr bwMode="auto">
            <a:xfrm>
              <a:off x="5666" y="2349"/>
              <a:ext cx="65" cy="78"/>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3 h 619"/>
                <a:gd name="T10" fmla="*/ 301 w 517"/>
                <a:gd name="T11" fmla="*/ 592 h 619"/>
                <a:gd name="T12" fmla="*/ 254 w 517"/>
                <a:gd name="T13" fmla="*/ 577 h 619"/>
                <a:gd name="T14" fmla="*/ 210 w 517"/>
                <a:gd name="T15" fmla="*/ 560 h 619"/>
                <a:gd name="T16" fmla="*/ 169 w 517"/>
                <a:gd name="T17" fmla="*/ 540 h 619"/>
                <a:gd name="T18" fmla="*/ 132 w 517"/>
                <a:gd name="T19" fmla="*/ 518 h 619"/>
                <a:gd name="T20" fmla="*/ 99 w 517"/>
                <a:gd name="T21" fmla="*/ 494 h 619"/>
                <a:gd name="T22" fmla="*/ 70 w 517"/>
                <a:gd name="T23" fmla="*/ 467 h 619"/>
                <a:gd name="T24" fmla="*/ 46 w 517"/>
                <a:gd name="T25" fmla="*/ 439 h 619"/>
                <a:gd name="T26" fmla="*/ 26 w 517"/>
                <a:gd name="T27" fmla="*/ 409 h 619"/>
                <a:gd name="T28" fmla="*/ 12 w 517"/>
                <a:gd name="T29" fmla="*/ 376 h 619"/>
                <a:gd name="T30" fmla="*/ 4 w 517"/>
                <a:gd name="T31" fmla="*/ 344 h 619"/>
                <a:gd name="T32" fmla="*/ 0 w 517"/>
                <a:gd name="T33" fmla="*/ 310 h 619"/>
                <a:gd name="T34" fmla="*/ 4 w 517"/>
                <a:gd name="T35" fmla="*/ 276 h 619"/>
                <a:gd name="T36" fmla="*/ 12 w 517"/>
                <a:gd name="T37" fmla="*/ 243 h 619"/>
                <a:gd name="T38" fmla="*/ 26 w 517"/>
                <a:gd name="T39" fmla="*/ 211 h 619"/>
                <a:gd name="T40" fmla="*/ 46 w 517"/>
                <a:gd name="T41" fmla="*/ 181 h 619"/>
                <a:gd name="T42" fmla="*/ 70 w 517"/>
                <a:gd name="T43" fmla="*/ 153 h 619"/>
                <a:gd name="T44" fmla="*/ 99 w 517"/>
                <a:gd name="T45" fmla="*/ 125 h 619"/>
                <a:gd name="T46" fmla="*/ 132 w 517"/>
                <a:gd name="T47" fmla="*/ 101 h 619"/>
                <a:gd name="T48" fmla="*/ 169 w 517"/>
                <a:gd name="T49" fmla="*/ 79 h 619"/>
                <a:gd name="T50" fmla="*/ 210 w 517"/>
                <a:gd name="T51" fmla="*/ 59 h 619"/>
                <a:gd name="T52" fmla="*/ 254 w 517"/>
                <a:gd name="T53" fmla="*/ 42 h 619"/>
                <a:gd name="T54" fmla="*/ 301 w 517"/>
                <a:gd name="T55" fmla="*/ 27 h 619"/>
                <a:gd name="T56" fmla="*/ 351 w 517"/>
                <a:gd name="T57" fmla="*/ 16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3"/>
                  </a:lnTo>
                  <a:lnTo>
                    <a:pt x="301" y="592"/>
                  </a:lnTo>
                  <a:lnTo>
                    <a:pt x="254" y="577"/>
                  </a:lnTo>
                  <a:lnTo>
                    <a:pt x="210" y="560"/>
                  </a:lnTo>
                  <a:lnTo>
                    <a:pt x="169" y="540"/>
                  </a:lnTo>
                  <a:lnTo>
                    <a:pt x="132" y="518"/>
                  </a:lnTo>
                  <a:lnTo>
                    <a:pt x="99" y="494"/>
                  </a:lnTo>
                  <a:lnTo>
                    <a:pt x="70" y="467"/>
                  </a:lnTo>
                  <a:lnTo>
                    <a:pt x="46" y="439"/>
                  </a:lnTo>
                  <a:lnTo>
                    <a:pt x="26" y="409"/>
                  </a:lnTo>
                  <a:lnTo>
                    <a:pt x="12" y="376"/>
                  </a:lnTo>
                  <a:lnTo>
                    <a:pt x="4" y="344"/>
                  </a:lnTo>
                  <a:lnTo>
                    <a:pt x="0" y="310"/>
                  </a:lnTo>
                  <a:lnTo>
                    <a:pt x="4" y="276"/>
                  </a:lnTo>
                  <a:lnTo>
                    <a:pt x="12" y="243"/>
                  </a:lnTo>
                  <a:lnTo>
                    <a:pt x="26" y="211"/>
                  </a:lnTo>
                  <a:lnTo>
                    <a:pt x="46" y="181"/>
                  </a:lnTo>
                  <a:lnTo>
                    <a:pt x="70" y="153"/>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55" name="Freeform 480">
              <a:extLst>
                <a:ext uri="{FF2B5EF4-FFF2-40B4-BE49-F238E27FC236}">
                  <a16:creationId xmlns:a16="http://schemas.microsoft.com/office/drawing/2014/main" id="{09805209-D812-428C-86B1-F523B8CEDF57}"/>
                </a:ext>
              </a:extLst>
            </p:cNvPr>
            <p:cNvSpPr>
              <a:spLocks/>
            </p:cNvSpPr>
            <p:nvPr/>
          </p:nvSpPr>
          <p:spPr bwMode="auto">
            <a:xfrm>
              <a:off x="5666" y="2336"/>
              <a:ext cx="65" cy="78"/>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4 h 619"/>
                <a:gd name="T10" fmla="*/ 301 w 517"/>
                <a:gd name="T11" fmla="*/ 592 h 619"/>
                <a:gd name="T12" fmla="*/ 254 w 517"/>
                <a:gd name="T13" fmla="*/ 578 h 619"/>
                <a:gd name="T14" fmla="*/ 210 w 517"/>
                <a:gd name="T15" fmla="*/ 560 h 619"/>
                <a:gd name="T16" fmla="*/ 169 w 517"/>
                <a:gd name="T17" fmla="*/ 541 h 619"/>
                <a:gd name="T18" fmla="*/ 132 w 517"/>
                <a:gd name="T19" fmla="*/ 518 h 619"/>
                <a:gd name="T20" fmla="*/ 99 w 517"/>
                <a:gd name="T21" fmla="*/ 493 h 619"/>
                <a:gd name="T22" fmla="*/ 70 w 517"/>
                <a:gd name="T23" fmla="*/ 467 h 619"/>
                <a:gd name="T24" fmla="*/ 46 w 517"/>
                <a:gd name="T25" fmla="*/ 438 h 619"/>
                <a:gd name="T26" fmla="*/ 26 w 517"/>
                <a:gd name="T27" fmla="*/ 408 h 619"/>
                <a:gd name="T28" fmla="*/ 12 w 517"/>
                <a:gd name="T29" fmla="*/ 377 h 619"/>
                <a:gd name="T30" fmla="*/ 4 w 517"/>
                <a:gd name="T31" fmla="*/ 344 h 619"/>
                <a:gd name="T32" fmla="*/ 0 w 517"/>
                <a:gd name="T33" fmla="*/ 310 h 619"/>
                <a:gd name="T34" fmla="*/ 4 w 517"/>
                <a:gd name="T35" fmla="*/ 276 h 619"/>
                <a:gd name="T36" fmla="*/ 12 w 517"/>
                <a:gd name="T37" fmla="*/ 242 h 619"/>
                <a:gd name="T38" fmla="*/ 26 w 517"/>
                <a:gd name="T39" fmla="*/ 210 h 619"/>
                <a:gd name="T40" fmla="*/ 46 w 517"/>
                <a:gd name="T41" fmla="*/ 180 h 619"/>
                <a:gd name="T42" fmla="*/ 70 w 517"/>
                <a:gd name="T43" fmla="*/ 152 h 619"/>
                <a:gd name="T44" fmla="*/ 99 w 517"/>
                <a:gd name="T45" fmla="*/ 126 h 619"/>
                <a:gd name="T46" fmla="*/ 132 w 517"/>
                <a:gd name="T47" fmla="*/ 101 h 619"/>
                <a:gd name="T48" fmla="*/ 169 w 517"/>
                <a:gd name="T49" fmla="*/ 79 h 619"/>
                <a:gd name="T50" fmla="*/ 210 w 517"/>
                <a:gd name="T51" fmla="*/ 59 h 619"/>
                <a:gd name="T52" fmla="*/ 254 w 517"/>
                <a:gd name="T53" fmla="*/ 42 h 619"/>
                <a:gd name="T54" fmla="*/ 301 w 517"/>
                <a:gd name="T55" fmla="*/ 28 h 619"/>
                <a:gd name="T56" fmla="*/ 351 w 517"/>
                <a:gd name="T57" fmla="*/ 16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4"/>
                  </a:lnTo>
                  <a:lnTo>
                    <a:pt x="301" y="592"/>
                  </a:lnTo>
                  <a:lnTo>
                    <a:pt x="254" y="578"/>
                  </a:lnTo>
                  <a:lnTo>
                    <a:pt x="210" y="560"/>
                  </a:lnTo>
                  <a:lnTo>
                    <a:pt x="169" y="541"/>
                  </a:lnTo>
                  <a:lnTo>
                    <a:pt x="132" y="518"/>
                  </a:lnTo>
                  <a:lnTo>
                    <a:pt x="99" y="493"/>
                  </a:lnTo>
                  <a:lnTo>
                    <a:pt x="70" y="467"/>
                  </a:lnTo>
                  <a:lnTo>
                    <a:pt x="46" y="438"/>
                  </a:lnTo>
                  <a:lnTo>
                    <a:pt x="26" y="408"/>
                  </a:lnTo>
                  <a:lnTo>
                    <a:pt x="12" y="377"/>
                  </a:lnTo>
                  <a:lnTo>
                    <a:pt x="4" y="344"/>
                  </a:lnTo>
                  <a:lnTo>
                    <a:pt x="0" y="310"/>
                  </a:lnTo>
                  <a:lnTo>
                    <a:pt x="4" y="276"/>
                  </a:lnTo>
                  <a:lnTo>
                    <a:pt x="12" y="242"/>
                  </a:lnTo>
                  <a:lnTo>
                    <a:pt x="26" y="210"/>
                  </a:lnTo>
                  <a:lnTo>
                    <a:pt x="46" y="180"/>
                  </a:lnTo>
                  <a:lnTo>
                    <a:pt x="70" y="152"/>
                  </a:lnTo>
                  <a:lnTo>
                    <a:pt x="99" y="126"/>
                  </a:lnTo>
                  <a:lnTo>
                    <a:pt x="132" y="101"/>
                  </a:lnTo>
                  <a:lnTo>
                    <a:pt x="169" y="79"/>
                  </a:lnTo>
                  <a:lnTo>
                    <a:pt x="210" y="59"/>
                  </a:lnTo>
                  <a:lnTo>
                    <a:pt x="254" y="42"/>
                  </a:lnTo>
                  <a:lnTo>
                    <a:pt x="301" y="28"/>
                  </a:lnTo>
                  <a:lnTo>
                    <a:pt x="351" y="16"/>
                  </a:lnTo>
                  <a:lnTo>
                    <a:pt x="404" y="7"/>
                  </a:lnTo>
                  <a:lnTo>
                    <a:pt x="460" y="2"/>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56" name="Freeform 481">
              <a:extLst>
                <a:ext uri="{FF2B5EF4-FFF2-40B4-BE49-F238E27FC236}">
                  <a16:creationId xmlns:a16="http://schemas.microsoft.com/office/drawing/2014/main" id="{3278E7C5-9BBD-4810-87F0-E96D09659487}"/>
                </a:ext>
              </a:extLst>
            </p:cNvPr>
            <p:cNvSpPr>
              <a:spLocks/>
            </p:cNvSpPr>
            <p:nvPr/>
          </p:nvSpPr>
          <p:spPr bwMode="auto">
            <a:xfrm>
              <a:off x="5666" y="2323"/>
              <a:ext cx="65" cy="78"/>
            </a:xfrm>
            <a:custGeom>
              <a:avLst/>
              <a:gdLst>
                <a:gd name="T0" fmla="*/ 517 w 517"/>
                <a:gd name="T1" fmla="*/ 0 h 619"/>
                <a:gd name="T2" fmla="*/ 517 w 517"/>
                <a:gd name="T3" fmla="*/ 619 h 619"/>
                <a:gd name="T4" fmla="*/ 460 w 517"/>
                <a:gd name="T5" fmla="*/ 618 h 619"/>
                <a:gd name="T6" fmla="*/ 404 w 517"/>
                <a:gd name="T7" fmla="*/ 612 h 619"/>
                <a:gd name="T8" fmla="*/ 351 w 517"/>
                <a:gd name="T9" fmla="*/ 603 h 619"/>
                <a:gd name="T10" fmla="*/ 301 w 517"/>
                <a:gd name="T11" fmla="*/ 591 h 619"/>
                <a:gd name="T12" fmla="*/ 254 w 517"/>
                <a:gd name="T13" fmla="*/ 577 h 619"/>
                <a:gd name="T14" fmla="*/ 210 w 517"/>
                <a:gd name="T15" fmla="*/ 560 h 619"/>
                <a:gd name="T16" fmla="*/ 169 w 517"/>
                <a:gd name="T17" fmla="*/ 540 h 619"/>
                <a:gd name="T18" fmla="*/ 132 w 517"/>
                <a:gd name="T19" fmla="*/ 518 h 619"/>
                <a:gd name="T20" fmla="*/ 99 w 517"/>
                <a:gd name="T21" fmla="*/ 493 h 619"/>
                <a:gd name="T22" fmla="*/ 70 w 517"/>
                <a:gd name="T23" fmla="*/ 467 h 619"/>
                <a:gd name="T24" fmla="*/ 46 w 517"/>
                <a:gd name="T25" fmla="*/ 438 h 619"/>
                <a:gd name="T26" fmla="*/ 26 w 517"/>
                <a:gd name="T27" fmla="*/ 408 h 619"/>
                <a:gd name="T28" fmla="*/ 12 w 517"/>
                <a:gd name="T29" fmla="*/ 377 h 619"/>
                <a:gd name="T30" fmla="*/ 4 w 517"/>
                <a:gd name="T31" fmla="*/ 343 h 619"/>
                <a:gd name="T32" fmla="*/ 0 w 517"/>
                <a:gd name="T33" fmla="*/ 309 h 619"/>
                <a:gd name="T34" fmla="*/ 4 w 517"/>
                <a:gd name="T35" fmla="*/ 275 h 619"/>
                <a:gd name="T36" fmla="*/ 12 w 517"/>
                <a:gd name="T37" fmla="*/ 242 h 619"/>
                <a:gd name="T38" fmla="*/ 26 w 517"/>
                <a:gd name="T39" fmla="*/ 211 h 619"/>
                <a:gd name="T40" fmla="*/ 46 w 517"/>
                <a:gd name="T41" fmla="*/ 181 h 619"/>
                <a:gd name="T42" fmla="*/ 70 w 517"/>
                <a:gd name="T43" fmla="*/ 152 h 619"/>
                <a:gd name="T44" fmla="*/ 99 w 517"/>
                <a:gd name="T45" fmla="*/ 126 h 619"/>
                <a:gd name="T46" fmla="*/ 132 w 517"/>
                <a:gd name="T47" fmla="*/ 101 h 619"/>
                <a:gd name="T48" fmla="*/ 169 w 517"/>
                <a:gd name="T49" fmla="*/ 78 h 619"/>
                <a:gd name="T50" fmla="*/ 210 w 517"/>
                <a:gd name="T51" fmla="*/ 58 h 619"/>
                <a:gd name="T52" fmla="*/ 254 w 517"/>
                <a:gd name="T53" fmla="*/ 41 h 619"/>
                <a:gd name="T54" fmla="*/ 301 w 517"/>
                <a:gd name="T55" fmla="*/ 27 h 619"/>
                <a:gd name="T56" fmla="*/ 351 w 517"/>
                <a:gd name="T57" fmla="*/ 15 h 619"/>
                <a:gd name="T58" fmla="*/ 404 w 517"/>
                <a:gd name="T59" fmla="*/ 7 h 619"/>
                <a:gd name="T60" fmla="*/ 460 w 517"/>
                <a:gd name="T61" fmla="*/ 1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8"/>
                  </a:lnTo>
                  <a:lnTo>
                    <a:pt x="404" y="612"/>
                  </a:lnTo>
                  <a:lnTo>
                    <a:pt x="351" y="603"/>
                  </a:lnTo>
                  <a:lnTo>
                    <a:pt x="301" y="591"/>
                  </a:lnTo>
                  <a:lnTo>
                    <a:pt x="254" y="577"/>
                  </a:lnTo>
                  <a:lnTo>
                    <a:pt x="210" y="560"/>
                  </a:lnTo>
                  <a:lnTo>
                    <a:pt x="169" y="540"/>
                  </a:lnTo>
                  <a:lnTo>
                    <a:pt x="132" y="518"/>
                  </a:lnTo>
                  <a:lnTo>
                    <a:pt x="99" y="493"/>
                  </a:lnTo>
                  <a:lnTo>
                    <a:pt x="70" y="467"/>
                  </a:lnTo>
                  <a:lnTo>
                    <a:pt x="46" y="438"/>
                  </a:lnTo>
                  <a:lnTo>
                    <a:pt x="26" y="408"/>
                  </a:lnTo>
                  <a:lnTo>
                    <a:pt x="12" y="377"/>
                  </a:lnTo>
                  <a:lnTo>
                    <a:pt x="4" y="343"/>
                  </a:lnTo>
                  <a:lnTo>
                    <a:pt x="0" y="309"/>
                  </a:lnTo>
                  <a:lnTo>
                    <a:pt x="4" y="275"/>
                  </a:lnTo>
                  <a:lnTo>
                    <a:pt x="12" y="242"/>
                  </a:lnTo>
                  <a:lnTo>
                    <a:pt x="26" y="211"/>
                  </a:lnTo>
                  <a:lnTo>
                    <a:pt x="46" y="181"/>
                  </a:lnTo>
                  <a:lnTo>
                    <a:pt x="70" y="152"/>
                  </a:lnTo>
                  <a:lnTo>
                    <a:pt x="99" y="126"/>
                  </a:lnTo>
                  <a:lnTo>
                    <a:pt x="132" y="101"/>
                  </a:lnTo>
                  <a:lnTo>
                    <a:pt x="169" y="78"/>
                  </a:lnTo>
                  <a:lnTo>
                    <a:pt x="210" y="58"/>
                  </a:lnTo>
                  <a:lnTo>
                    <a:pt x="254" y="41"/>
                  </a:lnTo>
                  <a:lnTo>
                    <a:pt x="301" y="27"/>
                  </a:lnTo>
                  <a:lnTo>
                    <a:pt x="351" y="15"/>
                  </a:lnTo>
                  <a:lnTo>
                    <a:pt x="404" y="7"/>
                  </a:lnTo>
                  <a:lnTo>
                    <a:pt x="460" y="1"/>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57" name="Freeform 482">
              <a:extLst>
                <a:ext uri="{FF2B5EF4-FFF2-40B4-BE49-F238E27FC236}">
                  <a16:creationId xmlns:a16="http://schemas.microsoft.com/office/drawing/2014/main" id="{3AF98AD9-F8E3-4D9A-9BD9-EBCAED974309}"/>
                </a:ext>
              </a:extLst>
            </p:cNvPr>
            <p:cNvSpPr>
              <a:spLocks/>
            </p:cNvSpPr>
            <p:nvPr/>
          </p:nvSpPr>
          <p:spPr bwMode="auto">
            <a:xfrm>
              <a:off x="5666" y="2323"/>
              <a:ext cx="65" cy="78"/>
            </a:xfrm>
            <a:custGeom>
              <a:avLst/>
              <a:gdLst>
                <a:gd name="T0" fmla="*/ 517 w 517"/>
                <a:gd name="T1" fmla="*/ 0 h 619"/>
                <a:gd name="T2" fmla="*/ 517 w 517"/>
                <a:gd name="T3" fmla="*/ 619 h 619"/>
                <a:gd name="T4" fmla="*/ 460 w 517"/>
                <a:gd name="T5" fmla="*/ 618 h 619"/>
                <a:gd name="T6" fmla="*/ 404 w 517"/>
                <a:gd name="T7" fmla="*/ 612 h 619"/>
                <a:gd name="T8" fmla="*/ 351 w 517"/>
                <a:gd name="T9" fmla="*/ 603 h 619"/>
                <a:gd name="T10" fmla="*/ 301 w 517"/>
                <a:gd name="T11" fmla="*/ 591 h 619"/>
                <a:gd name="T12" fmla="*/ 254 w 517"/>
                <a:gd name="T13" fmla="*/ 577 h 619"/>
                <a:gd name="T14" fmla="*/ 210 w 517"/>
                <a:gd name="T15" fmla="*/ 560 h 619"/>
                <a:gd name="T16" fmla="*/ 169 w 517"/>
                <a:gd name="T17" fmla="*/ 540 h 619"/>
                <a:gd name="T18" fmla="*/ 132 w 517"/>
                <a:gd name="T19" fmla="*/ 518 h 619"/>
                <a:gd name="T20" fmla="*/ 99 w 517"/>
                <a:gd name="T21" fmla="*/ 493 h 619"/>
                <a:gd name="T22" fmla="*/ 70 w 517"/>
                <a:gd name="T23" fmla="*/ 467 h 619"/>
                <a:gd name="T24" fmla="*/ 46 w 517"/>
                <a:gd name="T25" fmla="*/ 438 h 619"/>
                <a:gd name="T26" fmla="*/ 26 w 517"/>
                <a:gd name="T27" fmla="*/ 408 h 619"/>
                <a:gd name="T28" fmla="*/ 12 w 517"/>
                <a:gd name="T29" fmla="*/ 377 h 619"/>
                <a:gd name="T30" fmla="*/ 4 w 517"/>
                <a:gd name="T31" fmla="*/ 343 h 619"/>
                <a:gd name="T32" fmla="*/ 0 w 517"/>
                <a:gd name="T33" fmla="*/ 309 h 619"/>
                <a:gd name="T34" fmla="*/ 4 w 517"/>
                <a:gd name="T35" fmla="*/ 275 h 619"/>
                <a:gd name="T36" fmla="*/ 12 w 517"/>
                <a:gd name="T37" fmla="*/ 242 h 619"/>
                <a:gd name="T38" fmla="*/ 26 w 517"/>
                <a:gd name="T39" fmla="*/ 211 h 619"/>
                <a:gd name="T40" fmla="*/ 46 w 517"/>
                <a:gd name="T41" fmla="*/ 181 h 619"/>
                <a:gd name="T42" fmla="*/ 70 w 517"/>
                <a:gd name="T43" fmla="*/ 152 h 619"/>
                <a:gd name="T44" fmla="*/ 99 w 517"/>
                <a:gd name="T45" fmla="*/ 126 h 619"/>
                <a:gd name="T46" fmla="*/ 132 w 517"/>
                <a:gd name="T47" fmla="*/ 101 h 619"/>
                <a:gd name="T48" fmla="*/ 169 w 517"/>
                <a:gd name="T49" fmla="*/ 78 h 619"/>
                <a:gd name="T50" fmla="*/ 210 w 517"/>
                <a:gd name="T51" fmla="*/ 58 h 619"/>
                <a:gd name="T52" fmla="*/ 254 w 517"/>
                <a:gd name="T53" fmla="*/ 41 h 619"/>
                <a:gd name="T54" fmla="*/ 301 w 517"/>
                <a:gd name="T55" fmla="*/ 27 h 619"/>
                <a:gd name="T56" fmla="*/ 351 w 517"/>
                <a:gd name="T57" fmla="*/ 15 h 619"/>
                <a:gd name="T58" fmla="*/ 404 w 517"/>
                <a:gd name="T59" fmla="*/ 7 h 619"/>
                <a:gd name="T60" fmla="*/ 460 w 517"/>
                <a:gd name="T61" fmla="*/ 1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8"/>
                  </a:lnTo>
                  <a:lnTo>
                    <a:pt x="404" y="612"/>
                  </a:lnTo>
                  <a:lnTo>
                    <a:pt x="351" y="603"/>
                  </a:lnTo>
                  <a:lnTo>
                    <a:pt x="301" y="591"/>
                  </a:lnTo>
                  <a:lnTo>
                    <a:pt x="254" y="577"/>
                  </a:lnTo>
                  <a:lnTo>
                    <a:pt x="210" y="560"/>
                  </a:lnTo>
                  <a:lnTo>
                    <a:pt x="169" y="540"/>
                  </a:lnTo>
                  <a:lnTo>
                    <a:pt x="132" y="518"/>
                  </a:lnTo>
                  <a:lnTo>
                    <a:pt x="99" y="493"/>
                  </a:lnTo>
                  <a:lnTo>
                    <a:pt x="70" y="467"/>
                  </a:lnTo>
                  <a:lnTo>
                    <a:pt x="46" y="438"/>
                  </a:lnTo>
                  <a:lnTo>
                    <a:pt x="26" y="408"/>
                  </a:lnTo>
                  <a:lnTo>
                    <a:pt x="12" y="377"/>
                  </a:lnTo>
                  <a:lnTo>
                    <a:pt x="4" y="343"/>
                  </a:lnTo>
                  <a:lnTo>
                    <a:pt x="0" y="309"/>
                  </a:lnTo>
                  <a:lnTo>
                    <a:pt x="4" y="275"/>
                  </a:lnTo>
                  <a:lnTo>
                    <a:pt x="12" y="242"/>
                  </a:lnTo>
                  <a:lnTo>
                    <a:pt x="26" y="211"/>
                  </a:lnTo>
                  <a:lnTo>
                    <a:pt x="46" y="181"/>
                  </a:lnTo>
                  <a:lnTo>
                    <a:pt x="70" y="152"/>
                  </a:lnTo>
                  <a:lnTo>
                    <a:pt x="99" y="126"/>
                  </a:lnTo>
                  <a:lnTo>
                    <a:pt x="132" y="101"/>
                  </a:lnTo>
                  <a:lnTo>
                    <a:pt x="169" y="78"/>
                  </a:lnTo>
                  <a:lnTo>
                    <a:pt x="210" y="58"/>
                  </a:lnTo>
                  <a:lnTo>
                    <a:pt x="254" y="41"/>
                  </a:lnTo>
                  <a:lnTo>
                    <a:pt x="301" y="27"/>
                  </a:lnTo>
                  <a:lnTo>
                    <a:pt x="351" y="15"/>
                  </a:lnTo>
                  <a:lnTo>
                    <a:pt x="404" y="7"/>
                  </a:lnTo>
                  <a:lnTo>
                    <a:pt x="460" y="1"/>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58" name="Freeform 483">
              <a:extLst>
                <a:ext uri="{FF2B5EF4-FFF2-40B4-BE49-F238E27FC236}">
                  <a16:creationId xmlns:a16="http://schemas.microsoft.com/office/drawing/2014/main" id="{9580700F-BE43-4E7C-B7FF-A71ABECABE74}"/>
                </a:ext>
              </a:extLst>
            </p:cNvPr>
            <p:cNvSpPr>
              <a:spLocks/>
            </p:cNvSpPr>
            <p:nvPr/>
          </p:nvSpPr>
          <p:spPr bwMode="auto">
            <a:xfrm>
              <a:off x="5666" y="2310"/>
              <a:ext cx="65" cy="78"/>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3 h 619"/>
                <a:gd name="T10" fmla="*/ 301 w 517"/>
                <a:gd name="T11" fmla="*/ 592 h 619"/>
                <a:gd name="T12" fmla="*/ 254 w 517"/>
                <a:gd name="T13" fmla="*/ 577 h 619"/>
                <a:gd name="T14" fmla="*/ 210 w 517"/>
                <a:gd name="T15" fmla="*/ 560 h 619"/>
                <a:gd name="T16" fmla="*/ 169 w 517"/>
                <a:gd name="T17" fmla="*/ 540 h 619"/>
                <a:gd name="T18" fmla="*/ 132 w 517"/>
                <a:gd name="T19" fmla="*/ 518 h 619"/>
                <a:gd name="T20" fmla="*/ 99 w 517"/>
                <a:gd name="T21" fmla="*/ 493 h 619"/>
                <a:gd name="T22" fmla="*/ 70 w 517"/>
                <a:gd name="T23" fmla="*/ 467 h 619"/>
                <a:gd name="T24" fmla="*/ 46 w 517"/>
                <a:gd name="T25" fmla="*/ 438 h 619"/>
                <a:gd name="T26" fmla="*/ 26 w 517"/>
                <a:gd name="T27" fmla="*/ 408 h 619"/>
                <a:gd name="T28" fmla="*/ 12 w 517"/>
                <a:gd name="T29" fmla="*/ 376 h 619"/>
                <a:gd name="T30" fmla="*/ 4 w 517"/>
                <a:gd name="T31" fmla="*/ 343 h 619"/>
                <a:gd name="T32" fmla="*/ 0 w 517"/>
                <a:gd name="T33" fmla="*/ 309 h 619"/>
                <a:gd name="T34" fmla="*/ 4 w 517"/>
                <a:gd name="T35" fmla="*/ 275 h 619"/>
                <a:gd name="T36" fmla="*/ 12 w 517"/>
                <a:gd name="T37" fmla="*/ 242 h 619"/>
                <a:gd name="T38" fmla="*/ 26 w 517"/>
                <a:gd name="T39" fmla="*/ 211 h 619"/>
                <a:gd name="T40" fmla="*/ 46 w 517"/>
                <a:gd name="T41" fmla="*/ 180 h 619"/>
                <a:gd name="T42" fmla="*/ 70 w 517"/>
                <a:gd name="T43" fmla="*/ 151 h 619"/>
                <a:gd name="T44" fmla="*/ 99 w 517"/>
                <a:gd name="T45" fmla="*/ 125 h 619"/>
                <a:gd name="T46" fmla="*/ 132 w 517"/>
                <a:gd name="T47" fmla="*/ 101 h 619"/>
                <a:gd name="T48" fmla="*/ 169 w 517"/>
                <a:gd name="T49" fmla="*/ 78 h 619"/>
                <a:gd name="T50" fmla="*/ 210 w 517"/>
                <a:gd name="T51" fmla="*/ 59 h 619"/>
                <a:gd name="T52" fmla="*/ 254 w 517"/>
                <a:gd name="T53" fmla="*/ 41 h 619"/>
                <a:gd name="T54" fmla="*/ 301 w 517"/>
                <a:gd name="T55" fmla="*/ 27 h 619"/>
                <a:gd name="T56" fmla="*/ 351 w 517"/>
                <a:gd name="T57" fmla="*/ 15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3"/>
                  </a:lnTo>
                  <a:lnTo>
                    <a:pt x="301" y="592"/>
                  </a:lnTo>
                  <a:lnTo>
                    <a:pt x="254" y="577"/>
                  </a:lnTo>
                  <a:lnTo>
                    <a:pt x="210" y="560"/>
                  </a:lnTo>
                  <a:lnTo>
                    <a:pt x="169" y="540"/>
                  </a:lnTo>
                  <a:lnTo>
                    <a:pt x="132" y="518"/>
                  </a:lnTo>
                  <a:lnTo>
                    <a:pt x="99" y="493"/>
                  </a:lnTo>
                  <a:lnTo>
                    <a:pt x="70" y="467"/>
                  </a:lnTo>
                  <a:lnTo>
                    <a:pt x="46" y="438"/>
                  </a:lnTo>
                  <a:lnTo>
                    <a:pt x="26" y="408"/>
                  </a:lnTo>
                  <a:lnTo>
                    <a:pt x="12" y="376"/>
                  </a:lnTo>
                  <a:lnTo>
                    <a:pt x="4" y="343"/>
                  </a:lnTo>
                  <a:lnTo>
                    <a:pt x="0" y="309"/>
                  </a:lnTo>
                  <a:lnTo>
                    <a:pt x="4" y="275"/>
                  </a:lnTo>
                  <a:lnTo>
                    <a:pt x="12" y="242"/>
                  </a:lnTo>
                  <a:lnTo>
                    <a:pt x="26" y="211"/>
                  </a:lnTo>
                  <a:lnTo>
                    <a:pt x="46" y="180"/>
                  </a:lnTo>
                  <a:lnTo>
                    <a:pt x="70" y="151"/>
                  </a:lnTo>
                  <a:lnTo>
                    <a:pt x="99" y="125"/>
                  </a:lnTo>
                  <a:lnTo>
                    <a:pt x="132" y="101"/>
                  </a:lnTo>
                  <a:lnTo>
                    <a:pt x="169" y="78"/>
                  </a:lnTo>
                  <a:lnTo>
                    <a:pt x="210" y="59"/>
                  </a:lnTo>
                  <a:lnTo>
                    <a:pt x="254" y="41"/>
                  </a:lnTo>
                  <a:lnTo>
                    <a:pt x="301" y="27"/>
                  </a:lnTo>
                  <a:lnTo>
                    <a:pt x="351" y="15"/>
                  </a:lnTo>
                  <a:lnTo>
                    <a:pt x="404" y="7"/>
                  </a:lnTo>
                  <a:lnTo>
                    <a:pt x="460" y="2"/>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59" name="Freeform 484">
              <a:extLst>
                <a:ext uri="{FF2B5EF4-FFF2-40B4-BE49-F238E27FC236}">
                  <a16:creationId xmlns:a16="http://schemas.microsoft.com/office/drawing/2014/main" id="{C810A184-BF31-4689-ACF2-7EC3641D73AB}"/>
                </a:ext>
              </a:extLst>
            </p:cNvPr>
            <p:cNvSpPr>
              <a:spLocks/>
            </p:cNvSpPr>
            <p:nvPr/>
          </p:nvSpPr>
          <p:spPr bwMode="auto">
            <a:xfrm>
              <a:off x="5666" y="2298"/>
              <a:ext cx="65" cy="77"/>
            </a:xfrm>
            <a:custGeom>
              <a:avLst/>
              <a:gdLst>
                <a:gd name="T0" fmla="*/ 517 w 517"/>
                <a:gd name="T1" fmla="*/ 0 h 620"/>
                <a:gd name="T2" fmla="*/ 517 w 517"/>
                <a:gd name="T3" fmla="*/ 620 h 620"/>
                <a:gd name="T4" fmla="*/ 460 w 517"/>
                <a:gd name="T5" fmla="*/ 618 h 620"/>
                <a:gd name="T6" fmla="*/ 404 w 517"/>
                <a:gd name="T7" fmla="*/ 613 h 620"/>
                <a:gd name="T8" fmla="*/ 351 w 517"/>
                <a:gd name="T9" fmla="*/ 604 h 620"/>
                <a:gd name="T10" fmla="*/ 301 w 517"/>
                <a:gd name="T11" fmla="*/ 593 h 620"/>
                <a:gd name="T12" fmla="*/ 254 w 517"/>
                <a:gd name="T13" fmla="*/ 578 h 620"/>
                <a:gd name="T14" fmla="*/ 210 w 517"/>
                <a:gd name="T15" fmla="*/ 561 h 620"/>
                <a:gd name="T16" fmla="*/ 169 w 517"/>
                <a:gd name="T17" fmla="*/ 540 h 620"/>
                <a:gd name="T18" fmla="*/ 132 w 517"/>
                <a:gd name="T19" fmla="*/ 518 h 620"/>
                <a:gd name="T20" fmla="*/ 99 w 517"/>
                <a:gd name="T21" fmla="*/ 494 h 620"/>
                <a:gd name="T22" fmla="*/ 70 w 517"/>
                <a:gd name="T23" fmla="*/ 467 h 620"/>
                <a:gd name="T24" fmla="*/ 46 w 517"/>
                <a:gd name="T25" fmla="*/ 439 h 620"/>
                <a:gd name="T26" fmla="*/ 26 w 517"/>
                <a:gd name="T27" fmla="*/ 409 h 620"/>
                <a:gd name="T28" fmla="*/ 12 w 517"/>
                <a:gd name="T29" fmla="*/ 377 h 620"/>
                <a:gd name="T30" fmla="*/ 4 w 517"/>
                <a:gd name="T31" fmla="*/ 345 h 620"/>
                <a:gd name="T32" fmla="*/ 0 w 517"/>
                <a:gd name="T33" fmla="*/ 310 h 620"/>
                <a:gd name="T34" fmla="*/ 4 w 517"/>
                <a:gd name="T35" fmla="*/ 275 h 620"/>
                <a:gd name="T36" fmla="*/ 12 w 517"/>
                <a:gd name="T37" fmla="*/ 243 h 620"/>
                <a:gd name="T38" fmla="*/ 26 w 517"/>
                <a:gd name="T39" fmla="*/ 211 h 620"/>
                <a:gd name="T40" fmla="*/ 46 w 517"/>
                <a:gd name="T41" fmla="*/ 181 h 620"/>
                <a:gd name="T42" fmla="*/ 70 w 517"/>
                <a:gd name="T43" fmla="*/ 153 h 620"/>
                <a:gd name="T44" fmla="*/ 99 w 517"/>
                <a:gd name="T45" fmla="*/ 126 h 620"/>
                <a:gd name="T46" fmla="*/ 132 w 517"/>
                <a:gd name="T47" fmla="*/ 102 h 620"/>
                <a:gd name="T48" fmla="*/ 169 w 517"/>
                <a:gd name="T49" fmla="*/ 80 h 620"/>
                <a:gd name="T50" fmla="*/ 210 w 517"/>
                <a:gd name="T51" fmla="*/ 60 h 620"/>
                <a:gd name="T52" fmla="*/ 254 w 517"/>
                <a:gd name="T53" fmla="*/ 42 h 620"/>
                <a:gd name="T54" fmla="*/ 301 w 517"/>
                <a:gd name="T55" fmla="*/ 27 h 620"/>
                <a:gd name="T56" fmla="*/ 351 w 517"/>
                <a:gd name="T57" fmla="*/ 16 h 620"/>
                <a:gd name="T58" fmla="*/ 404 w 517"/>
                <a:gd name="T59" fmla="*/ 7 h 620"/>
                <a:gd name="T60" fmla="*/ 460 w 517"/>
                <a:gd name="T61" fmla="*/ 2 h 620"/>
                <a:gd name="T62" fmla="*/ 517 w 517"/>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20">
                  <a:moveTo>
                    <a:pt x="517" y="0"/>
                  </a:moveTo>
                  <a:lnTo>
                    <a:pt x="517" y="620"/>
                  </a:lnTo>
                  <a:lnTo>
                    <a:pt x="460" y="618"/>
                  </a:lnTo>
                  <a:lnTo>
                    <a:pt x="404" y="613"/>
                  </a:lnTo>
                  <a:lnTo>
                    <a:pt x="351" y="604"/>
                  </a:lnTo>
                  <a:lnTo>
                    <a:pt x="301" y="593"/>
                  </a:lnTo>
                  <a:lnTo>
                    <a:pt x="254" y="578"/>
                  </a:lnTo>
                  <a:lnTo>
                    <a:pt x="210" y="561"/>
                  </a:lnTo>
                  <a:lnTo>
                    <a:pt x="169" y="540"/>
                  </a:lnTo>
                  <a:lnTo>
                    <a:pt x="132" y="518"/>
                  </a:lnTo>
                  <a:lnTo>
                    <a:pt x="99" y="494"/>
                  </a:lnTo>
                  <a:lnTo>
                    <a:pt x="70" y="467"/>
                  </a:lnTo>
                  <a:lnTo>
                    <a:pt x="46" y="439"/>
                  </a:lnTo>
                  <a:lnTo>
                    <a:pt x="26" y="409"/>
                  </a:lnTo>
                  <a:lnTo>
                    <a:pt x="12" y="377"/>
                  </a:lnTo>
                  <a:lnTo>
                    <a:pt x="4" y="345"/>
                  </a:lnTo>
                  <a:lnTo>
                    <a:pt x="0" y="310"/>
                  </a:lnTo>
                  <a:lnTo>
                    <a:pt x="4" y="275"/>
                  </a:lnTo>
                  <a:lnTo>
                    <a:pt x="12" y="243"/>
                  </a:lnTo>
                  <a:lnTo>
                    <a:pt x="26" y="211"/>
                  </a:lnTo>
                  <a:lnTo>
                    <a:pt x="46" y="181"/>
                  </a:lnTo>
                  <a:lnTo>
                    <a:pt x="70" y="153"/>
                  </a:lnTo>
                  <a:lnTo>
                    <a:pt x="99" y="126"/>
                  </a:lnTo>
                  <a:lnTo>
                    <a:pt x="132" y="102"/>
                  </a:lnTo>
                  <a:lnTo>
                    <a:pt x="169" y="80"/>
                  </a:lnTo>
                  <a:lnTo>
                    <a:pt x="210" y="60"/>
                  </a:lnTo>
                  <a:lnTo>
                    <a:pt x="254" y="42"/>
                  </a:lnTo>
                  <a:lnTo>
                    <a:pt x="301" y="27"/>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60" name="Freeform 485">
              <a:extLst>
                <a:ext uri="{FF2B5EF4-FFF2-40B4-BE49-F238E27FC236}">
                  <a16:creationId xmlns:a16="http://schemas.microsoft.com/office/drawing/2014/main" id="{A97CF377-8518-403A-84FF-6575FBA5C2B4}"/>
                </a:ext>
              </a:extLst>
            </p:cNvPr>
            <p:cNvSpPr>
              <a:spLocks/>
            </p:cNvSpPr>
            <p:nvPr/>
          </p:nvSpPr>
          <p:spPr bwMode="auto">
            <a:xfrm>
              <a:off x="5666" y="2285"/>
              <a:ext cx="65" cy="77"/>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4 h 619"/>
                <a:gd name="T10" fmla="*/ 301 w 517"/>
                <a:gd name="T11" fmla="*/ 592 h 619"/>
                <a:gd name="T12" fmla="*/ 254 w 517"/>
                <a:gd name="T13" fmla="*/ 577 h 619"/>
                <a:gd name="T14" fmla="*/ 210 w 517"/>
                <a:gd name="T15" fmla="*/ 560 h 619"/>
                <a:gd name="T16" fmla="*/ 169 w 517"/>
                <a:gd name="T17" fmla="*/ 540 h 619"/>
                <a:gd name="T18" fmla="*/ 132 w 517"/>
                <a:gd name="T19" fmla="*/ 518 h 619"/>
                <a:gd name="T20" fmla="*/ 99 w 517"/>
                <a:gd name="T21" fmla="*/ 494 h 619"/>
                <a:gd name="T22" fmla="*/ 70 w 517"/>
                <a:gd name="T23" fmla="*/ 467 h 619"/>
                <a:gd name="T24" fmla="*/ 46 w 517"/>
                <a:gd name="T25" fmla="*/ 439 h 619"/>
                <a:gd name="T26" fmla="*/ 26 w 517"/>
                <a:gd name="T27" fmla="*/ 408 h 619"/>
                <a:gd name="T28" fmla="*/ 12 w 517"/>
                <a:gd name="T29" fmla="*/ 377 h 619"/>
                <a:gd name="T30" fmla="*/ 4 w 517"/>
                <a:gd name="T31" fmla="*/ 344 h 619"/>
                <a:gd name="T32" fmla="*/ 0 w 517"/>
                <a:gd name="T33" fmla="*/ 310 h 619"/>
                <a:gd name="T34" fmla="*/ 4 w 517"/>
                <a:gd name="T35" fmla="*/ 276 h 619"/>
                <a:gd name="T36" fmla="*/ 12 w 517"/>
                <a:gd name="T37" fmla="*/ 243 h 619"/>
                <a:gd name="T38" fmla="*/ 26 w 517"/>
                <a:gd name="T39" fmla="*/ 211 h 619"/>
                <a:gd name="T40" fmla="*/ 46 w 517"/>
                <a:gd name="T41" fmla="*/ 181 h 619"/>
                <a:gd name="T42" fmla="*/ 70 w 517"/>
                <a:gd name="T43" fmla="*/ 152 h 619"/>
                <a:gd name="T44" fmla="*/ 99 w 517"/>
                <a:gd name="T45" fmla="*/ 125 h 619"/>
                <a:gd name="T46" fmla="*/ 132 w 517"/>
                <a:gd name="T47" fmla="*/ 101 h 619"/>
                <a:gd name="T48" fmla="*/ 169 w 517"/>
                <a:gd name="T49" fmla="*/ 79 h 619"/>
                <a:gd name="T50" fmla="*/ 210 w 517"/>
                <a:gd name="T51" fmla="*/ 59 h 619"/>
                <a:gd name="T52" fmla="*/ 254 w 517"/>
                <a:gd name="T53" fmla="*/ 42 h 619"/>
                <a:gd name="T54" fmla="*/ 301 w 517"/>
                <a:gd name="T55" fmla="*/ 27 h 619"/>
                <a:gd name="T56" fmla="*/ 351 w 517"/>
                <a:gd name="T57" fmla="*/ 16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4"/>
                  </a:lnTo>
                  <a:lnTo>
                    <a:pt x="301" y="592"/>
                  </a:lnTo>
                  <a:lnTo>
                    <a:pt x="254" y="577"/>
                  </a:lnTo>
                  <a:lnTo>
                    <a:pt x="210" y="560"/>
                  </a:lnTo>
                  <a:lnTo>
                    <a:pt x="169" y="540"/>
                  </a:lnTo>
                  <a:lnTo>
                    <a:pt x="132" y="518"/>
                  </a:lnTo>
                  <a:lnTo>
                    <a:pt x="99" y="494"/>
                  </a:lnTo>
                  <a:lnTo>
                    <a:pt x="70" y="467"/>
                  </a:lnTo>
                  <a:lnTo>
                    <a:pt x="46" y="439"/>
                  </a:lnTo>
                  <a:lnTo>
                    <a:pt x="26" y="408"/>
                  </a:lnTo>
                  <a:lnTo>
                    <a:pt x="12" y="377"/>
                  </a:lnTo>
                  <a:lnTo>
                    <a:pt x="4" y="344"/>
                  </a:lnTo>
                  <a:lnTo>
                    <a:pt x="0" y="310"/>
                  </a:lnTo>
                  <a:lnTo>
                    <a:pt x="4" y="276"/>
                  </a:lnTo>
                  <a:lnTo>
                    <a:pt x="12" y="243"/>
                  </a:lnTo>
                  <a:lnTo>
                    <a:pt x="26" y="211"/>
                  </a:lnTo>
                  <a:lnTo>
                    <a:pt x="46" y="181"/>
                  </a:lnTo>
                  <a:lnTo>
                    <a:pt x="70" y="152"/>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61" name="Freeform 486">
              <a:extLst>
                <a:ext uri="{FF2B5EF4-FFF2-40B4-BE49-F238E27FC236}">
                  <a16:creationId xmlns:a16="http://schemas.microsoft.com/office/drawing/2014/main" id="{38FC6FFB-DB78-4469-BBC1-925FDF1E940E}"/>
                </a:ext>
              </a:extLst>
            </p:cNvPr>
            <p:cNvSpPr>
              <a:spLocks/>
            </p:cNvSpPr>
            <p:nvPr/>
          </p:nvSpPr>
          <p:spPr bwMode="auto">
            <a:xfrm>
              <a:off x="5666" y="2272"/>
              <a:ext cx="65" cy="77"/>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4 h 619"/>
                <a:gd name="T10" fmla="*/ 301 w 517"/>
                <a:gd name="T11" fmla="*/ 592 h 619"/>
                <a:gd name="T12" fmla="*/ 254 w 517"/>
                <a:gd name="T13" fmla="*/ 578 h 619"/>
                <a:gd name="T14" fmla="*/ 210 w 517"/>
                <a:gd name="T15" fmla="*/ 561 h 619"/>
                <a:gd name="T16" fmla="*/ 169 w 517"/>
                <a:gd name="T17" fmla="*/ 541 h 619"/>
                <a:gd name="T18" fmla="*/ 132 w 517"/>
                <a:gd name="T19" fmla="*/ 519 h 619"/>
                <a:gd name="T20" fmla="*/ 99 w 517"/>
                <a:gd name="T21" fmla="*/ 493 h 619"/>
                <a:gd name="T22" fmla="*/ 70 w 517"/>
                <a:gd name="T23" fmla="*/ 467 h 619"/>
                <a:gd name="T24" fmla="*/ 46 w 517"/>
                <a:gd name="T25" fmla="*/ 438 h 619"/>
                <a:gd name="T26" fmla="*/ 26 w 517"/>
                <a:gd name="T27" fmla="*/ 408 h 619"/>
                <a:gd name="T28" fmla="*/ 12 w 517"/>
                <a:gd name="T29" fmla="*/ 377 h 619"/>
                <a:gd name="T30" fmla="*/ 4 w 517"/>
                <a:gd name="T31" fmla="*/ 344 h 619"/>
                <a:gd name="T32" fmla="*/ 0 w 517"/>
                <a:gd name="T33" fmla="*/ 310 h 619"/>
                <a:gd name="T34" fmla="*/ 4 w 517"/>
                <a:gd name="T35" fmla="*/ 276 h 619"/>
                <a:gd name="T36" fmla="*/ 12 w 517"/>
                <a:gd name="T37" fmla="*/ 242 h 619"/>
                <a:gd name="T38" fmla="*/ 26 w 517"/>
                <a:gd name="T39" fmla="*/ 210 h 619"/>
                <a:gd name="T40" fmla="*/ 46 w 517"/>
                <a:gd name="T41" fmla="*/ 180 h 619"/>
                <a:gd name="T42" fmla="*/ 70 w 517"/>
                <a:gd name="T43" fmla="*/ 152 h 619"/>
                <a:gd name="T44" fmla="*/ 99 w 517"/>
                <a:gd name="T45" fmla="*/ 126 h 619"/>
                <a:gd name="T46" fmla="*/ 132 w 517"/>
                <a:gd name="T47" fmla="*/ 101 h 619"/>
                <a:gd name="T48" fmla="*/ 169 w 517"/>
                <a:gd name="T49" fmla="*/ 79 h 619"/>
                <a:gd name="T50" fmla="*/ 210 w 517"/>
                <a:gd name="T51" fmla="*/ 59 h 619"/>
                <a:gd name="T52" fmla="*/ 254 w 517"/>
                <a:gd name="T53" fmla="*/ 42 h 619"/>
                <a:gd name="T54" fmla="*/ 301 w 517"/>
                <a:gd name="T55" fmla="*/ 28 h 619"/>
                <a:gd name="T56" fmla="*/ 351 w 517"/>
                <a:gd name="T57" fmla="*/ 16 h 619"/>
                <a:gd name="T58" fmla="*/ 404 w 517"/>
                <a:gd name="T59" fmla="*/ 8 h 619"/>
                <a:gd name="T60" fmla="*/ 460 w 517"/>
                <a:gd name="T61" fmla="*/ 1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4"/>
                  </a:lnTo>
                  <a:lnTo>
                    <a:pt x="301" y="592"/>
                  </a:lnTo>
                  <a:lnTo>
                    <a:pt x="254" y="578"/>
                  </a:lnTo>
                  <a:lnTo>
                    <a:pt x="210" y="561"/>
                  </a:lnTo>
                  <a:lnTo>
                    <a:pt x="169" y="541"/>
                  </a:lnTo>
                  <a:lnTo>
                    <a:pt x="132" y="519"/>
                  </a:lnTo>
                  <a:lnTo>
                    <a:pt x="99" y="493"/>
                  </a:lnTo>
                  <a:lnTo>
                    <a:pt x="70" y="467"/>
                  </a:lnTo>
                  <a:lnTo>
                    <a:pt x="46" y="438"/>
                  </a:lnTo>
                  <a:lnTo>
                    <a:pt x="26" y="408"/>
                  </a:lnTo>
                  <a:lnTo>
                    <a:pt x="12" y="377"/>
                  </a:lnTo>
                  <a:lnTo>
                    <a:pt x="4" y="344"/>
                  </a:lnTo>
                  <a:lnTo>
                    <a:pt x="0" y="310"/>
                  </a:lnTo>
                  <a:lnTo>
                    <a:pt x="4" y="276"/>
                  </a:lnTo>
                  <a:lnTo>
                    <a:pt x="12" y="242"/>
                  </a:lnTo>
                  <a:lnTo>
                    <a:pt x="26" y="210"/>
                  </a:lnTo>
                  <a:lnTo>
                    <a:pt x="46" y="180"/>
                  </a:lnTo>
                  <a:lnTo>
                    <a:pt x="70" y="152"/>
                  </a:lnTo>
                  <a:lnTo>
                    <a:pt x="99" y="126"/>
                  </a:lnTo>
                  <a:lnTo>
                    <a:pt x="132" y="101"/>
                  </a:lnTo>
                  <a:lnTo>
                    <a:pt x="169" y="79"/>
                  </a:lnTo>
                  <a:lnTo>
                    <a:pt x="210" y="59"/>
                  </a:lnTo>
                  <a:lnTo>
                    <a:pt x="254" y="42"/>
                  </a:lnTo>
                  <a:lnTo>
                    <a:pt x="301" y="28"/>
                  </a:lnTo>
                  <a:lnTo>
                    <a:pt x="351" y="16"/>
                  </a:lnTo>
                  <a:lnTo>
                    <a:pt x="404" y="8"/>
                  </a:lnTo>
                  <a:lnTo>
                    <a:pt x="460" y="1"/>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62" name="Freeform 487">
              <a:extLst>
                <a:ext uri="{FF2B5EF4-FFF2-40B4-BE49-F238E27FC236}">
                  <a16:creationId xmlns:a16="http://schemas.microsoft.com/office/drawing/2014/main" id="{2715E428-A635-453C-B06A-A24D740FCBF6}"/>
                </a:ext>
              </a:extLst>
            </p:cNvPr>
            <p:cNvSpPr>
              <a:spLocks/>
            </p:cNvSpPr>
            <p:nvPr/>
          </p:nvSpPr>
          <p:spPr bwMode="auto">
            <a:xfrm>
              <a:off x="5666" y="2272"/>
              <a:ext cx="65" cy="77"/>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4 h 619"/>
                <a:gd name="T10" fmla="*/ 301 w 517"/>
                <a:gd name="T11" fmla="*/ 592 h 619"/>
                <a:gd name="T12" fmla="*/ 254 w 517"/>
                <a:gd name="T13" fmla="*/ 578 h 619"/>
                <a:gd name="T14" fmla="*/ 210 w 517"/>
                <a:gd name="T15" fmla="*/ 561 h 619"/>
                <a:gd name="T16" fmla="*/ 169 w 517"/>
                <a:gd name="T17" fmla="*/ 541 h 619"/>
                <a:gd name="T18" fmla="*/ 132 w 517"/>
                <a:gd name="T19" fmla="*/ 519 h 619"/>
                <a:gd name="T20" fmla="*/ 99 w 517"/>
                <a:gd name="T21" fmla="*/ 493 h 619"/>
                <a:gd name="T22" fmla="*/ 70 w 517"/>
                <a:gd name="T23" fmla="*/ 467 h 619"/>
                <a:gd name="T24" fmla="*/ 46 w 517"/>
                <a:gd name="T25" fmla="*/ 438 h 619"/>
                <a:gd name="T26" fmla="*/ 26 w 517"/>
                <a:gd name="T27" fmla="*/ 408 h 619"/>
                <a:gd name="T28" fmla="*/ 12 w 517"/>
                <a:gd name="T29" fmla="*/ 377 h 619"/>
                <a:gd name="T30" fmla="*/ 4 w 517"/>
                <a:gd name="T31" fmla="*/ 344 h 619"/>
                <a:gd name="T32" fmla="*/ 0 w 517"/>
                <a:gd name="T33" fmla="*/ 310 h 619"/>
                <a:gd name="T34" fmla="*/ 4 w 517"/>
                <a:gd name="T35" fmla="*/ 276 h 619"/>
                <a:gd name="T36" fmla="*/ 12 w 517"/>
                <a:gd name="T37" fmla="*/ 242 h 619"/>
                <a:gd name="T38" fmla="*/ 26 w 517"/>
                <a:gd name="T39" fmla="*/ 210 h 619"/>
                <a:gd name="T40" fmla="*/ 46 w 517"/>
                <a:gd name="T41" fmla="*/ 180 h 619"/>
                <a:gd name="T42" fmla="*/ 70 w 517"/>
                <a:gd name="T43" fmla="*/ 152 h 619"/>
                <a:gd name="T44" fmla="*/ 99 w 517"/>
                <a:gd name="T45" fmla="*/ 126 h 619"/>
                <a:gd name="T46" fmla="*/ 132 w 517"/>
                <a:gd name="T47" fmla="*/ 101 h 619"/>
                <a:gd name="T48" fmla="*/ 169 w 517"/>
                <a:gd name="T49" fmla="*/ 79 h 619"/>
                <a:gd name="T50" fmla="*/ 210 w 517"/>
                <a:gd name="T51" fmla="*/ 59 h 619"/>
                <a:gd name="T52" fmla="*/ 254 w 517"/>
                <a:gd name="T53" fmla="*/ 42 h 619"/>
                <a:gd name="T54" fmla="*/ 301 w 517"/>
                <a:gd name="T55" fmla="*/ 28 h 619"/>
                <a:gd name="T56" fmla="*/ 351 w 517"/>
                <a:gd name="T57" fmla="*/ 16 h 619"/>
                <a:gd name="T58" fmla="*/ 404 w 517"/>
                <a:gd name="T59" fmla="*/ 8 h 619"/>
                <a:gd name="T60" fmla="*/ 460 w 517"/>
                <a:gd name="T61" fmla="*/ 1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4"/>
                  </a:lnTo>
                  <a:lnTo>
                    <a:pt x="301" y="592"/>
                  </a:lnTo>
                  <a:lnTo>
                    <a:pt x="254" y="578"/>
                  </a:lnTo>
                  <a:lnTo>
                    <a:pt x="210" y="561"/>
                  </a:lnTo>
                  <a:lnTo>
                    <a:pt x="169" y="541"/>
                  </a:lnTo>
                  <a:lnTo>
                    <a:pt x="132" y="519"/>
                  </a:lnTo>
                  <a:lnTo>
                    <a:pt x="99" y="493"/>
                  </a:lnTo>
                  <a:lnTo>
                    <a:pt x="70" y="467"/>
                  </a:lnTo>
                  <a:lnTo>
                    <a:pt x="46" y="438"/>
                  </a:lnTo>
                  <a:lnTo>
                    <a:pt x="26" y="408"/>
                  </a:lnTo>
                  <a:lnTo>
                    <a:pt x="12" y="377"/>
                  </a:lnTo>
                  <a:lnTo>
                    <a:pt x="4" y="344"/>
                  </a:lnTo>
                  <a:lnTo>
                    <a:pt x="0" y="310"/>
                  </a:lnTo>
                  <a:lnTo>
                    <a:pt x="4" y="276"/>
                  </a:lnTo>
                  <a:lnTo>
                    <a:pt x="12" y="242"/>
                  </a:lnTo>
                  <a:lnTo>
                    <a:pt x="26" y="210"/>
                  </a:lnTo>
                  <a:lnTo>
                    <a:pt x="46" y="180"/>
                  </a:lnTo>
                  <a:lnTo>
                    <a:pt x="70" y="152"/>
                  </a:lnTo>
                  <a:lnTo>
                    <a:pt x="99" y="126"/>
                  </a:lnTo>
                  <a:lnTo>
                    <a:pt x="132" y="101"/>
                  </a:lnTo>
                  <a:lnTo>
                    <a:pt x="169" y="79"/>
                  </a:lnTo>
                  <a:lnTo>
                    <a:pt x="210" y="59"/>
                  </a:lnTo>
                  <a:lnTo>
                    <a:pt x="254" y="42"/>
                  </a:lnTo>
                  <a:lnTo>
                    <a:pt x="301" y="28"/>
                  </a:lnTo>
                  <a:lnTo>
                    <a:pt x="351" y="16"/>
                  </a:lnTo>
                  <a:lnTo>
                    <a:pt x="404" y="8"/>
                  </a:lnTo>
                  <a:lnTo>
                    <a:pt x="460" y="1"/>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63" name="Freeform 488">
              <a:extLst>
                <a:ext uri="{FF2B5EF4-FFF2-40B4-BE49-F238E27FC236}">
                  <a16:creationId xmlns:a16="http://schemas.microsoft.com/office/drawing/2014/main" id="{5AFACE84-7AC0-4DE0-9924-50E1318D65C2}"/>
                </a:ext>
              </a:extLst>
            </p:cNvPr>
            <p:cNvSpPr>
              <a:spLocks/>
            </p:cNvSpPr>
            <p:nvPr/>
          </p:nvSpPr>
          <p:spPr bwMode="auto">
            <a:xfrm>
              <a:off x="5666" y="2259"/>
              <a:ext cx="65" cy="77"/>
            </a:xfrm>
            <a:custGeom>
              <a:avLst/>
              <a:gdLst>
                <a:gd name="T0" fmla="*/ 517 w 517"/>
                <a:gd name="T1" fmla="*/ 0 h 619"/>
                <a:gd name="T2" fmla="*/ 517 w 517"/>
                <a:gd name="T3" fmla="*/ 619 h 619"/>
                <a:gd name="T4" fmla="*/ 460 w 517"/>
                <a:gd name="T5" fmla="*/ 618 h 619"/>
                <a:gd name="T6" fmla="*/ 404 w 517"/>
                <a:gd name="T7" fmla="*/ 611 h 619"/>
                <a:gd name="T8" fmla="*/ 351 w 517"/>
                <a:gd name="T9" fmla="*/ 603 h 619"/>
                <a:gd name="T10" fmla="*/ 301 w 517"/>
                <a:gd name="T11" fmla="*/ 591 h 619"/>
                <a:gd name="T12" fmla="*/ 254 w 517"/>
                <a:gd name="T13" fmla="*/ 577 h 619"/>
                <a:gd name="T14" fmla="*/ 210 w 517"/>
                <a:gd name="T15" fmla="*/ 560 h 619"/>
                <a:gd name="T16" fmla="*/ 169 w 517"/>
                <a:gd name="T17" fmla="*/ 540 h 619"/>
                <a:gd name="T18" fmla="*/ 132 w 517"/>
                <a:gd name="T19" fmla="*/ 518 h 619"/>
                <a:gd name="T20" fmla="*/ 99 w 517"/>
                <a:gd name="T21" fmla="*/ 493 h 619"/>
                <a:gd name="T22" fmla="*/ 70 w 517"/>
                <a:gd name="T23" fmla="*/ 467 h 619"/>
                <a:gd name="T24" fmla="*/ 46 w 517"/>
                <a:gd name="T25" fmla="*/ 439 h 619"/>
                <a:gd name="T26" fmla="*/ 26 w 517"/>
                <a:gd name="T27" fmla="*/ 409 h 619"/>
                <a:gd name="T28" fmla="*/ 12 w 517"/>
                <a:gd name="T29" fmla="*/ 377 h 619"/>
                <a:gd name="T30" fmla="*/ 4 w 517"/>
                <a:gd name="T31" fmla="*/ 343 h 619"/>
                <a:gd name="T32" fmla="*/ 0 w 517"/>
                <a:gd name="T33" fmla="*/ 309 h 619"/>
                <a:gd name="T34" fmla="*/ 4 w 517"/>
                <a:gd name="T35" fmla="*/ 275 h 619"/>
                <a:gd name="T36" fmla="*/ 12 w 517"/>
                <a:gd name="T37" fmla="*/ 242 h 619"/>
                <a:gd name="T38" fmla="*/ 26 w 517"/>
                <a:gd name="T39" fmla="*/ 211 h 619"/>
                <a:gd name="T40" fmla="*/ 46 w 517"/>
                <a:gd name="T41" fmla="*/ 181 h 619"/>
                <a:gd name="T42" fmla="*/ 70 w 517"/>
                <a:gd name="T43" fmla="*/ 152 h 619"/>
                <a:gd name="T44" fmla="*/ 99 w 517"/>
                <a:gd name="T45" fmla="*/ 126 h 619"/>
                <a:gd name="T46" fmla="*/ 132 w 517"/>
                <a:gd name="T47" fmla="*/ 101 h 619"/>
                <a:gd name="T48" fmla="*/ 169 w 517"/>
                <a:gd name="T49" fmla="*/ 78 h 619"/>
                <a:gd name="T50" fmla="*/ 210 w 517"/>
                <a:gd name="T51" fmla="*/ 59 h 619"/>
                <a:gd name="T52" fmla="*/ 254 w 517"/>
                <a:gd name="T53" fmla="*/ 41 h 619"/>
                <a:gd name="T54" fmla="*/ 301 w 517"/>
                <a:gd name="T55" fmla="*/ 27 h 619"/>
                <a:gd name="T56" fmla="*/ 351 w 517"/>
                <a:gd name="T57" fmla="*/ 15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8"/>
                  </a:lnTo>
                  <a:lnTo>
                    <a:pt x="404" y="611"/>
                  </a:lnTo>
                  <a:lnTo>
                    <a:pt x="351" y="603"/>
                  </a:lnTo>
                  <a:lnTo>
                    <a:pt x="301" y="591"/>
                  </a:lnTo>
                  <a:lnTo>
                    <a:pt x="254" y="577"/>
                  </a:lnTo>
                  <a:lnTo>
                    <a:pt x="210" y="560"/>
                  </a:lnTo>
                  <a:lnTo>
                    <a:pt x="169" y="540"/>
                  </a:lnTo>
                  <a:lnTo>
                    <a:pt x="132" y="518"/>
                  </a:lnTo>
                  <a:lnTo>
                    <a:pt x="99" y="493"/>
                  </a:lnTo>
                  <a:lnTo>
                    <a:pt x="70" y="467"/>
                  </a:lnTo>
                  <a:lnTo>
                    <a:pt x="46" y="439"/>
                  </a:lnTo>
                  <a:lnTo>
                    <a:pt x="26" y="409"/>
                  </a:lnTo>
                  <a:lnTo>
                    <a:pt x="12" y="377"/>
                  </a:lnTo>
                  <a:lnTo>
                    <a:pt x="4" y="343"/>
                  </a:lnTo>
                  <a:lnTo>
                    <a:pt x="0" y="309"/>
                  </a:lnTo>
                  <a:lnTo>
                    <a:pt x="4" y="275"/>
                  </a:lnTo>
                  <a:lnTo>
                    <a:pt x="12" y="242"/>
                  </a:lnTo>
                  <a:lnTo>
                    <a:pt x="26" y="211"/>
                  </a:lnTo>
                  <a:lnTo>
                    <a:pt x="46" y="181"/>
                  </a:lnTo>
                  <a:lnTo>
                    <a:pt x="70" y="152"/>
                  </a:lnTo>
                  <a:lnTo>
                    <a:pt x="99" y="126"/>
                  </a:lnTo>
                  <a:lnTo>
                    <a:pt x="132" y="101"/>
                  </a:lnTo>
                  <a:lnTo>
                    <a:pt x="169" y="78"/>
                  </a:lnTo>
                  <a:lnTo>
                    <a:pt x="210" y="59"/>
                  </a:lnTo>
                  <a:lnTo>
                    <a:pt x="254" y="41"/>
                  </a:lnTo>
                  <a:lnTo>
                    <a:pt x="301" y="27"/>
                  </a:lnTo>
                  <a:lnTo>
                    <a:pt x="351" y="15"/>
                  </a:lnTo>
                  <a:lnTo>
                    <a:pt x="404" y="7"/>
                  </a:lnTo>
                  <a:lnTo>
                    <a:pt x="460" y="2"/>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64" name="Freeform 489">
              <a:extLst>
                <a:ext uri="{FF2B5EF4-FFF2-40B4-BE49-F238E27FC236}">
                  <a16:creationId xmlns:a16="http://schemas.microsoft.com/office/drawing/2014/main" id="{34913667-BE1D-49AC-8AEE-F80CAAFC661F}"/>
                </a:ext>
              </a:extLst>
            </p:cNvPr>
            <p:cNvSpPr>
              <a:spLocks/>
            </p:cNvSpPr>
            <p:nvPr/>
          </p:nvSpPr>
          <p:spPr bwMode="auto">
            <a:xfrm>
              <a:off x="5666" y="2246"/>
              <a:ext cx="65" cy="77"/>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3 h 619"/>
                <a:gd name="T10" fmla="*/ 301 w 517"/>
                <a:gd name="T11" fmla="*/ 592 h 619"/>
                <a:gd name="T12" fmla="*/ 254 w 517"/>
                <a:gd name="T13" fmla="*/ 577 h 619"/>
                <a:gd name="T14" fmla="*/ 210 w 517"/>
                <a:gd name="T15" fmla="*/ 560 h 619"/>
                <a:gd name="T16" fmla="*/ 169 w 517"/>
                <a:gd name="T17" fmla="*/ 540 h 619"/>
                <a:gd name="T18" fmla="*/ 132 w 517"/>
                <a:gd name="T19" fmla="*/ 518 h 619"/>
                <a:gd name="T20" fmla="*/ 99 w 517"/>
                <a:gd name="T21" fmla="*/ 494 h 619"/>
                <a:gd name="T22" fmla="*/ 70 w 517"/>
                <a:gd name="T23" fmla="*/ 467 h 619"/>
                <a:gd name="T24" fmla="*/ 46 w 517"/>
                <a:gd name="T25" fmla="*/ 438 h 619"/>
                <a:gd name="T26" fmla="*/ 26 w 517"/>
                <a:gd name="T27" fmla="*/ 408 h 619"/>
                <a:gd name="T28" fmla="*/ 12 w 517"/>
                <a:gd name="T29" fmla="*/ 376 h 619"/>
                <a:gd name="T30" fmla="*/ 4 w 517"/>
                <a:gd name="T31" fmla="*/ 343 h 619"/>
                <a:gd name="T32" fmla="*/ 0 w 517"/>
                <a:gd name="T33" fmla="*/ 309 h 619"/>
                <a:gd name="T34" fmla="*/ 4 w 517"/>
                <a:gd name="T35" fmla="*/ 275 h 619"/>
                <a:gd name="T36" fmla="*/ 12 w 517"/>
                <a:gd name="T37" fmla="*/ 242 h 619"/>
                <a:gd name="T38" fmla="*/ 26 w 517"/>
                <a:gd name="T39" fmla="*/ 211 h 619"/>
                <a:gd name="T40" fmla="*/ 46 w 517"/>
                <a:gd name="T41" fmla="*/ 180 h 619"/>
                <a:gd name="T42" fmla="*/ 70 w 517"/>
                <a:gd name="T43" fmla="*/ 152 h 619"/>
                <a:gd name="T44" fmla="*/ 99 w 517"/>
                <a:gd name="T45" fmla="*/ 125 h 619"/>
                <a:gd name="T46" fmla="*/ 132 w 517"/>
                <a:gd name="T47" fmla="*/ 101 h 619"/>
                <a:gd name="T48" fmla="*/ 169 w 517"/>
                <a:gd name="T49" fmla="*/ 79 h 619"/>
                <a:gd name="T50" fmla="*/ 210 w 517"/>
                <a:gd name="T51" fmla="*/ 59 h 619"/>
                <a:gd name="T52" fmla="*/ 254 w 517"/>
                <a:gd name="T53" fmla="*/ 42 h 619"/>
                <a:gd name="T54" fmla="*/ 301 w 517"/>
                <a:gd name="T55" fmla="*/ 27 h 619"/>
                <a:gd name="T56" fmla="*/ 351 w 517"/>
                <a:gd name="T57" fmla="*/ 16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3"/>
                  </a:lnTo>
                  <a:lnTo>
                    <a:pt x="301" y="592"/>
                  </a:lnTo>
                  <a:lnTo>
                    <a:pt x="254" y="577"/>
                  </a:lnTo>
                  <a:lnTo>
                    <a:pt x="210" y="560"/>
                  </a:lnTo>
                  <a:lnTo>
                    <a:pt x="169" y="540"/>
                  </a:lnTo>
                  <a:lnTo>
                    <a:pt x="132" y="518"/>
                  </a:lnTo>
                  <a:lnTo>
                    <a:pt x="99" y="494"/>
                  </a:lnTo>
                  <a:lnTo>
                    <a:pt x="70" y="467"/>
                  </a:lnTo>
                  <a:lnTo>
                    <a:pt x="46" y="438"/>
                  </a:lnTo>
                  <a:lnTo>
                    <a:pt x="26" y="408"/>
                  </a:lnTo>
                  <a:lnTo>
                    <a:pt x="12" y="376"/>
                  </a:lnTo>
                  <a:lnTo>
                    <a:pt x="4" y="343"/>
                  </a:lnTo>
                  <a:lnTo>
                    <a:pt x="0" y="309"/>
                  </a:lnTo>
                  <a:lnTo>
                    <a:pt x="4" y="275"/>
                  </a:lnTo>
                  <a:lnTo>
                    <a:pt x="12" y="242"/>
                  </a:lnTo>
                  <a:lnTo>
                    <a:pt x="26" y="211"/>
                  </a:lnTo>
                  <a:lnTo>
                    <a:pt x="46" y="180"/>
                  </a:lnTo>
                  <a:lnTo>
                    <a:pt x="70" y="152"/>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65" name="Freeform 490">
              <a:extLst>
                <a:ext uri="{FF2B5EF4-FFF2-40B4-BE49-F238E27FC236}">
                  <a16:creationId xmlns:a16="http://schemas.microsoft.com/office/drawing/2014/main" id="{FC8F348C-1342-4994-9B00-0D0D59609124}"/>
                </a:ext>
              </a:extLst>
            </p:cNvPr>
            <p:cNvSpPr>
              <a:spLocks/>
            </p:cNvSpPr>
            <p:nvPr/>
          </p:nvSpPr>
          <p:spPr bwMode="auto">
            <a:xfrm>
              <a:off x="5666" y="2233"/>
              <a:ext cx="65" cy="77"/>
            </a:xfrm>
            <a:custGeom>
              <a:avLst/>
              <a:gdLst>
                <a:gd name="T0" fmla="*/ 517 w 517"/>
                <a:gd name="T1" fmla="*/ 0 h 620"/>
                <a:gd name="T2" fmla="*/ 517 w 517"/>
                <a:gd name="T3" fmla="*/ 620 h 620"/>
                <a:gd name="T4" fmla="*/ 460 w 517"/>
                <a:gd name="T5" fmla="*/ 618 h 620"/>
                <a:gd name="T6" fmla="*/ 404 w 517"/>
                <a:gd name="T7" fmla="*/ 613 h 620"/>
                <a:gd name="T8" fmla="*/ 351 w 517"/>
                <a:gd name="T9" fmla="*/ 604 h 620"/>
                <a:gd name="T10" fmla="*/ 301 w 517"/>
                <a:gd name="T11" fmla="*/ 593 h 620"/>
                <a:gd name="T12" fmla="*/ 254 w 517"/>
                <a:gd name="T13" fmla="*/ 578 h 620"/>
                <a:gd name="T14" fmla="*/ 210 w 517"/>
                <a:gd name="T15" fmla="*/ 560 h 620"/>
                <a:gd name="T16" fmla="*/ 169 w 517"/>
                <a:gd name="T17" fmla="*/ 540 h 620"/>
                <a:gd name="T18" fmla="*/ 132 w 517"/>
                <a:gd name="T19" fmla="*/ 518 h 620"/>
                <a:gd name="T20" fmla="*/ 99 w 517"/>
                <a:gd name="T21" fmla="*/ 494 h 620"/>
                <a:gd name="T22" fmla="*/ 70 w 517"/>
                <a:gd name="T23" fmla="*/ 467 h 620"/>
                <a:gd name="T24" fmla="*/ 46 w 517"/>
                <a:gd name="T25" fmla="*/ 439 h 620"/>
                <a:gd name="T26" fmla="*/ 26 w 517"/>
                <a:gd name="T27" fmla="*/ 409 h 620"/>
                <a:gd name="T28" fmla="*/ 12 w 517"/>
                <a:gd name="T29" fmla="*/ 378 h 620"/>
                <a:gd name="T30" fmla="*/ 4 w 517"/>
                <a:gd name="T31" fmla="*/ 345 h 620"/>
                <a:gd name="T32" fmla="*/ 0 w 517"/>
                <a:gd name="T33" fmla="*/ 310 h 620"/>
                <a:gd name="T34" fmla="*/ 4 w 517"/>
                <a:gd name="T35" fmla="*/ 276 h 620"/>
                <a:gd name="T36" fmla="*/ 12 w 517"/>
                <a:gd name="T37" fmla="*/ 243 h 620"/>
                <a:gd name="T38" fmla="*/ 26 w 517"/>
                <a:gd name="T39" fmla="*/ 211 h 620"/>
                <a:gd name="T40" fmla="*/ 46 w 517"/>
                <a:gd name="T41" fmla="*/ 181 h 620"/>
                <a:gd name="T42" fmla="*/ 70 w 517"/>
                <a:gd name="T43" fmla="*/ 153 h 620"/>
                <a:gd name="T44" fmla="*/ 99 w 517"/>
                <a:gd name="T45" fmla="*/ 126 h 620"/>
                <a:gd name="T46" fmla="*/ 132 w 517"/>
                <a:gd name="T47" fmla="*/ 102 h 620"/>
                <a:gd name="T48" fmla="*/ 169 w 517"/>
                <a:gd name="T49" fmla="*/ 80 h 620"/>
                <a:gd name="T50" fmla="*/ 210 w 517"/>
                <a:gd name="T51" fmla="*/ 60 h 620"/>
                <a:gd name="T52" fmla="*/ 254 w 517"/>
                <a:gd name="T53" fmla="*/ 42 h 620"/>
                <a:gd name="T54" fmla="*/ 301 w 517"/>
                <a:gd name="T55" fmla="*/ 27 h 620"/>
                <a:gd name="T56" fmla="*/ 351 w 517"/>
                <a:gd name="T57" fmla="*/ 16 h 620"/>
                <a:gd name="T58" fmla="*/ 404 w 517"/>
                <a:gd name="T59" fmla="*/ 7 h 620"/>
                <a:gd name="T60" fmla="*/ 460 w 517"/>
                <a:gd name="T61" fmla="*/ 2 h 620"/>
                <a:gd name="T62" fmla="*/ 517 w 517"/>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20">
                  <a:moveTo>
                    <a:pt x="517" y="0"/>
                  </a:moveTo>
                  <a:lnTo>
                    <a:pt x="517" y="620"/>
                  </a:lnTo>
                  <a:lnTo>
                    <a:pt x="460" y="618"/>
                  </a:lnTo>
                  <a:lnTo>
                    <a:pt x="404" y="613"/>
                  </a:lnTo>
                  <a:lnTo>
                    <a:pt x="351" y="604"/>
                  </a:lnTo>
                  <a:lnTo>
                    <a:pt x="301" y="593"/>
                  </a:lnTo>
                  <a:lnTo>
                    <a:pt x="254" y="578"/>
                  </a:lnTo>
                  <a:lnTo>
                    <a:pt x="210" y="560"/>
                  </a:lnTo>
                  <a:lnTo>
                    <a:pt x="169" y="540"/>
                  </a:lnTo>
                  <a:lnTo>
                    <a:pt x="132" y="518"/>
                  </a:lnTo>
                  <a:lnTo>
                    <a:pt x="99" y="494"/>
                  </a:lnTo>
                  <a:lnTo>
                    <a:pt x="70" y="467"/>
                  </a:lnTo>
                  <a:lnTo>
                    <a:pt x="46" y="439"/>
                  </a:lnTo>
                  <a:lnTo>
                    <a:pt x="26" y="409"/>
                  </a:lnTo>
                  <a:lnTo>
                    <a:pt x="12" y="378"/>
                  </a:lnTo>
                  <a:lnTo>
                    <a:pt x="4" y="345"/>
                  </a:lnTo>
                  <a:lnTo>
                    <a:pt x="0" y="310"/>
                  </a:lnTo>
                  <a:lnTo>
                    <a:pt x="4" y="276"/>
                  </a:lnTo>
                  <a:lnTo>
                    <a:pt x="12" y="243"/>
                  </a:lnTo>
                  <a:lnTo>
                    <a:pt x="26" y="211"/>
                  </a:lnTo>
                  <a:lnTo>
                    <a:pt x="46" y="181"/>
                  </a:lnTo>
                  <a:lnTo>
                    <a:pt x="70" y="153"/>
                  </a:lnTo>
                  <a:lnTo>
                    <a:pt x="99" y="126"/>
                  </a:lnTo>
                  <a:lnTo>
                    <a:pt x="132" y="102"/>
                  </a:lnTo>
                  <a:lnTo>
                    <a:pt x="169" y="80"/>
                  </a:lnTo>
                  <a:lnTo>
                    <a:pt x="210" y="60"/>
                  </a:lnTo>
                  <a:lnTo>
                    <a:pt x="254" y="42"/>
                  </a:lnTo>
                  <a:lnTo>
                    <a:pt x="301" y="27"/>
                  </a:lnTo>
                  <a:lnTo>
                    <a:pt x="351" y="16"/>
                  </a:lnTo>
                  <a:lnTo>
                    <a:pt x="404" y="7"/>
                  </a:lnTo>
                  <a:lnTo>
                    <a:pt x="460" y="2"/>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66" name="Freeform 491">
              <a:extLst>
                <a:ext uri="{FF2B5EF4-FFF2-40B4-BE49-F238E27FC236}">
                  <a16:creationId xmlns:a16="http://schemas.microsoft.com/office/drawing/2014/main" id="{E9C0880E-6A8F-4E5A-BF15-3E069FF6DA4F}"/>
                </a:ext>
              </a:extLst>
            </p:cNvPr>
            <p:cNvSpPr>
              <a:spLocks/>
            </p:cNvSpPr>
            <p:nvPr/>
          </p:nvSpPr>
          <p:spPr bwMode="auto">
            <a:xfrm>
              <a:off x="5666" y="2220"/>
              <a:ext cx="65" cy="78"/>
            </a:xfrm>
            <a:custGeom>
              <a:avLst/>
              <a:gdLst>
                <a:gd name="T0" fmla="*/ 517 w 517"/>
                <a:gd name="T1" fmla="*/ 0 h 618"/>
                <a:gd name="T2" fmla="*/ 517 w 517"/>
                <a:gd name="T3" fmla="*/ 618 h 618"/>
                <a:gd name="T4" fmla="*/ 460 w 517"/>
                <a:gd name="T5" fmla="*/ 616 h 618"/>
                <a:gd name="T6" fmla="*/ 404 w 517"/>
                <a:gd name="T7" fmla="*/ 611 h 618"/>
                <a:gd name="T8" fmla="*/ 351 w 517"/>
                <a:gd name="T9" fmla="*/ 603 h 618"/>
                <a:gd name="T10" fmla="*/ 301 w 517"/>
                <a:gd name="T11" fmla="*/ 591 h 618"/>
                <a:gd name="T12" fmla="*/ 254 w 517"/>
                <a:gd name="T13" fmla="*/ 577 h 618"/>
                <a:gd name="T14" fmla="*/ 210 w 517"/>
                <a:gd name="T15" fmla="*/ 559 h 618"/>
                <a:gd name="T16" fmla="*/ 169 w 517"/>
                <a:gd name="T17" fmla="*/ 540 h 618"/>
                <a:gd name="T18" fmla="*/ 132 w 517"/>
                <a:gd name="T19" fmla="*/ 517 h 618"/>
                <a:gd name="T20" fmla="*/ 99 w 517"/>
                <a:gd name="T21" fmla="*/ 493 h 618"/>
                <a:gd name="T22" fmla="*/ 70 w 517"/>
                <a:gd name="T23" fmla="*/ 467 h 618"/>
                <a:gd name="T24" fmla="*/ 46 w 517"/>
                <a:gd name="T25" fmla="*/ 438 h 618"/>
                <a:gd name="T26" fmla="*/ 26 w 517"/>
                <a:gd name="T27" fmla="*/ 407 h 618"/>
                <a:gd name="T28" fmla="*/ 12 w 517"/>
                <a:gd name="T29" fmla="*/ 376 h 618"/>
                <a:gd name="T30" fmla="*/ 4 w 517"/>
                <a:gd name="T31" fmla="*/ 343 h 618"/>
                <a:gd name="T32" fmla="*/ 0 w 517"/>
                <a:gd name="T33" fmla="*/ 309 h 618"/>
                <a:gd name="T34" fmla="*/ 4 w 517"/>
                <a:gd name="T35" fmla="*/ 275 h 618"/>
                <a:gd name="T36" fmla="*/ 12 w 517"/>
                <a:gd name="T37" fmla="*/ 242 h 618"/>
                <a:gd name="T38" fmla="*/ 26 w 517"/>
                <a:gd name="T39" fmla="*/ 210 h 618"/>
                <a:gd name="T40" fmla="*/ 46 w 517"/>
                <a:gd name="T41" fmla="*/ 180 h 618"/>
                <a:gd name="T42" fmla="*/ 70 w 517"/>
                <a:gd name="T43" fmla="*/ 151 h 618"/>
                <a:gd name="T44" fmla="*/ 99 w 517"/>
                <a:gd name="T45" fmla="*/ 125 h 618"/>
                <a:gd name="T46" fmla="*/ 132 w 517"/>
                <a:gd name="T47" fmla="*/ 100 h 618"/>
                <a:gd name="T48" fmla="*/ 169 w 517"/>
                <a:gd name="T49" fmla="*/ 78 h 618"/>
                <a:gd name="T50" fmla="*/ 210 w 517"/>
                <a:gd name="T51" fmla="*/ 58 h 618"/>
                <a:gd name="T52" fmla="*/ 254 w 517"/>
                <a:gd name="T53" fmla="*/ 41 h 618"/>
                <a:gd name="T54" fmla="*/ 301 w 517"/>
                <a:gd name="T55" fmla="*/ 27 h 618"/>
                <a:gd name="T56" fmla="*/ 351 w 517"/>
                <a:gd name="T57" fmla="*/ 15 h 618"/>
                <a:gd name="T58" fmla="*/ 404 w 517"/>
                <a:gd name="T59" fmla="*/ 7 h 618"/>
                <a:gd name="T60" fmla="*/ 460 w 517"/>
                <a:gd name="T61" fmla="*/ 1 h 618"/>
                <a:gd name="T62" fmla="*/ 517 w 517"/>
                <a:gd name="T6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8">
                  <a:moveTo>
                    <a:pt x="517" y="0"/>
                  </a:moveTo>
                  <a:lnTo>
                    <a:pt x="517" y="618"/>
                  </a:lnTo>
                  <a:lnTo>
                    <a:pt x="460" y="616"/>
                  </a:lnTo>
                  <a:lnTo>
                    <a:pt x="404" y="611"/>
                  </a:lnTo>
                  <a:lnTo>
                    <a:pt x="351" y="603"/>
                  </a:lnTo>
                  <a:lnTo>
                    <a:pt x="301" y="591"/>
                  </a:lnTo>
                  <a:lnTo>
                    <a:pt x="254" y="577"/>
                  </a:lnTo>
                  <a:lnTo>
                    <a:pt x="210" y="559"/>
                  </a:lnTo>
                  <a:lnTo>
                    <a:pt x="169" y="540"/>
                  </a:lnTo>
                  <a:lnTo>
                    <a:pt x="132" y="517"/>
                  </a:lnTo>
                  <a:lnTo>
                    <a:pt x="99" y="493"/>
                  </a:lnTo>
                  <a:lnTo>
                    <a:pt x="70" y="467"/>
                  </a:lnTo>
                  <a:lnTo>
                    <a:pt x="46" y="438"/>
                  </a:lnTo>
                  <a:lnTo>
                    <a:pt x="26" y="407"/>
                  </a:lnTo>
                  <a:lnTo>
                    <a:pt x="12" y="376"/>
                  </a:lnTo>
                  <a:lnTo>
                    <a:pt x="4" y="343"/>
                  </a:lnTo>
                  <a:lnTo>
                    <a:pt x="0" y="309"/>
                  </a:lnTo>
                  <a:lnTo>
                    <a:pt x="4" y="275"/>
                  </a:lnTo>
                  <a:lnTo>
                    <a:pt x="12" y="242"/>
                  </a:lnTo>
                  <a:lnTo>
                    <a:pt x="26" y="210"/>
                  </a:lnTo>
                  <a:lnTo>
                    <a:pt x="46" y="180"/>
                  </a:lnTo>
                  <a:lnTo>
                    <a:pt x="70" y="151"/>
                  </a:lnTo>
                  <a:lnTo>
                    <a:pt x="99" y="125"/>
                  </a:lnTo>
                  <a:lnTo>
                    <a:pt x="132" y="100"/>
                  </a:lnTo>
                  <a:lnTo>
                    <a:pt x="169" y="78"/>
                  </a:lnTo>
                  <a:lnTo>
                    <a:pt x="210" y="58"/>
                  </a:lnTo>
                  <a:lnTo>
                    <a:pt x="254" y="41"/>
                  </a:lnTo>
                  <a:lnTo>
                    <a:pt x="301" y="27"/>
                  </a:lnTo>
                  <a:lnTo>
                    <a:pt x="351" y="15"/>
                  </a:lnTo>
                  <a:lnTo>
                    <a:pt x="404" y="7"/>
                  </a:lnTo>
                  <a:lnTo>
                    <a:pt x="460" y="1"/>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67" name="Freeform 492">
              <a:extLst>
                <a:ext uri="{FF2B5EF4-FFF2-40B4-BE49-F238E27FC236}">
                  <a16:creationId xmlns:a16="http://schemas.microsoft.com/office/drawing/2014/main" id="{0EDDFCD6-65A3-4277-9A90-9F22E1887016}"/>
                </a:ext>
              </a:extLst>
            </p:cNvPr>
            <p:cNvSpPr>
              <a:spLocks/>
            </p:cNvSpPr>
            <p:nvPr/>
          </p:nvSpPr>
          <p:spPr bwMode="auto">
            <a:xfrm>
              <a:off x="5666" y="2220"/>
              <a:ext cx="129" cy="78"/>
            </a:xfrm>
            <a:custGeom>
              <a:avLst/>
              <a:gdLst>
                <a:gd name="T0" fmla="*/ 517 w 1032"/>
                <a:gd name="T1" fmla="*/ 0 h 618"/>
                <a:gd name="T2" fmla="*/ 573 w 1032"/>
                <a:gd name="T3" fmla="*/ 1 h 618"/>
                <a:gd name="T4" fmla="*/ 629 w 1032"/>
                <a:gd name="T5" fmla="*/ 7 h 618"/>
                <a:gd name="T6" fmla="*/ 682 w 1032"/>
                <a:gd name="T7" fmla="*/ 15 h 618"/>
                <a:gd name="T8" fmla="*/ 732 w 1032"/>
                <a:gd name="T9" fmla="*/ 27 h 618"/>
                <a:gd name="T10" fmla="*/ 779 w 1032"/>
                <a:gd name="T11" fmla="*/ 41 h 618"/>
                <a:gd name="T12" fmla="*/ 823 w 1032"/>
                <a:gd name="T13" fmla="*/ 58 h 618"/>
                <a:gd name="T14" fmla="*/ 865 w 1032"/>
                <a:gd name="T15" fmla="*/ 78 h 618"/>
                <a:gd name="T16" fmla="*/ 902 w 1032"/>
                <a:gd name="T17" fmla="*/ 100 h 618"/>
                <a:gd name="T18" fmla="*/ 935 w 1032"/>
                <a:gd name="T19" fmla="*/ 125 h 618"/>
                <a:gd name="T20" fmla="*/ 963 w 1032"/>
                <a:gd name="T21" fmla="*/ 151 h 618"/>
                <a:gd name="T22" fmla="*/ 987 w 1032"/>
                <a:gd name="T23" fmla="*/ 180 h 618"/>
                <a:gd name="T24" fmla="*/ 1007 w 1032"/>
                <a:gd name="T25" fmla="*/ 210 h 618"/>
                <a:gd name="T26" fmla="*/ 1021 w 1032"/>
                <a:gd name="T27" fmla="*/ 242 h 618"/>
                <a:gd name="T28" fmla="*/ 1029 w 1032"/>
                <a:gd name="T29" fmla="*/ 275 h 618"/>
                <a:gd name="T30" fmla="*/ 1032 w 1032"/>
                <a:gd name="T31" fmla="*/ 309 h 618"/>
                <a:gd name="T32" fmla="*/ 1029 w 1032"/>
                <a:gd name="T33" fmla="*/ 343 h 618"/>
                <a:gd name="T34" fmla="*/ 1021 w 1032"/>
                <a:gd name="T35" fmla="*/ 376 h 618"/>
                <a:gd name="T36" fmla="*/ 1007 w 1032"/>
                <a:gd name="T37" fmla="*/ 407 h 618"/>
                <a:gd name="T38" fmla="*/ 987 w 1032"/>
                <a:gd name="T39" fmla="*/ 438 h 618"/>
                <a:gd name="T40" fmla="*/ 963 w 1032"/>
                <a:gd name="T41" fmla="*/ 467 h 618"/>
                <a:gd name="T42" fmla="*/ 935 w 1032"/>
                <a:gd name="T43" fmla="*/ 493 h 618"/>
                <a:gd name="T44" fmla="*/ 902 w 1032"/>
                <a:gd name="T45" fmla="*/ 517 h 618"/>
                <a:gd name="T46" fmla="*/ 865 w 1032"/>
                <a:gd name="T47" fmla="*/ 540 h 618"/>
                <a:gd name="T48" fmla="*/ 823 w 1032"/>
                <a:gd name="T49" fmla="*/ 559 h 618"/>
                <a:gd name="T50" fmla="*/ 779 w 1032"/>
                <a:gd name="T51" fmla="*/ 577 h 618"/>
                <a:gd name="T52" fmla="*/ 732 w 1032"/>
                <a:gd name="T53" fmla="*/ 591 h 618"/>
                <a:gd name="T54" fmla="*/ 682 w 1032"/>
                <a:gd name="T55" fmla="*/ 603 h 618"/>
                <a:gd name="T56" fmla="*/ 629 w 1032"/>
                <a:gd name="T57" fmla="*/ 611 h 618"/>
                <a:gd name="T58" fmla="*/ 573 w 1032"/>
                <a:gd name="T59" fmla="*/ 616 h 618"/>
                <a:gd name="T60" fmla="*/ 517 w 1032"/>
                <a:gd name="T61" fmla="*/ 618 h 618"/>
                <a:gd name="T62" fmla="*/ 460 w 1032"/>
                <a:gd name="T63" fmla="*/ 616 h 618"/>
                <a:gd name="T64" fmla="*/ 404 w 1032"/>
                <a:gd name="T65" fmla="*/ 611 h 618"/>
                <a:gd name="T66" fmla="*/ 351 w 1032"/>
                <a:gd name="T67" fmla="*/ 603 h 618"/>
                <a:gd name="T68" fmla="*/ 301 w 1032"/>
                <a:gd name="T69" fmla="*/ 591 h 618"/>
                <a:gd name="T70" fmla="*/ 254 w 1032"/>
                <a:gd name="T71" fmla="*/ 577 h 618"/>
                <a:gd name="T72" fmla="*/ 210 w 1032"/>
                <a:gd name="T73" fmla="*/ 559 h 618"/>
                <a:gd name="T74" fmla="*/ 169 w 1032"/>
                <a:gd name="T75" fmla="*/ 540 h 618"/>
                <a:gd name="T76" fmla="*/ 132 w 1032"/>
                <a:gd name="T77" fmla="*/ 517 h 618"/>
                <a:gd name="T78" fmla="*/ 99 w 1032"/>
                <a:gd name="T79" fmla="*/ 493 h 618"/>
                <a:gd name="T80" fmla="*/ 70 w 1032"/>
                <a:gd name="T81" fmla="*/ 467 h 618"/>
                <a:gd name="T82" fmla="*/ 46 w 1032"/>
                <a:gd name="T83" fmla="*/ 438 h 618"/>
                <a:gd name="T84" fmla="*/ 26 w 1032"/>
                <a:gd name="T85" fmla="*/ 407 h 618"/>
                <a:gd name="T86" fmla="*/ 12 w 1032"/>
                <a:gd name="T87" fmla="*/ 376 h 618"/>
                <a:gd name="T88" fmla="*/ 4 w 1032"/>
                <a:gd name="T89" fmla="*/ 343 h 618"/>
                <a:gd name="T90" fmla="*/ 0 w 1032"/>
                <a:gd name="T91" fmla="*/ 309 h 618"/>
                <a:gd name="T92" fmla="*/ 4 w 1032"/>
                <a:gd name="T93" fmla="*/ 275 h 618"/>
                <a:gd name="T94" fmla="*/ 12 w 1032"/>
                <a:gd name="T95" fmla="*/ 242 h 618"/>
                <a:gd name="T96" fmla="*/ 26 w 1032"/>
                <a:gd name="T97" fmla="*/ 210 h 618"/>
                <a:gd name="T98" fmla="*/ 46 w 1032"/>
                <a:gd name="T99" fmla="*/ 180 h 618"/>
                <a:gd name="T100" fmla="*/ 70 w 1032"/>
                <a:gd name="T101" fmla="*/ 151 h 618"/>
                <a:gd name="T102" fmla="*/ 99 w 1032"/>
                <a:gd name="T103" fmla="*/ 125 h 618"/>
                <a:gd name="T104" fmla="*/ 132 w 1032"/>
                <a:gd name="T105" fmla="*/ 100 h 618"/>
                <a:gd name="T106" fmla="*/ 169 w 1032"/>
                <a:gd name="T107" fmla="*/ 78 h 618"/>
                <a:gd name="T108" fmla="*/ 210 w 1032"/>
                <a:gd name="T109" fmla="*/ 58 h 618"/>
                <a:gd name="T110" fmla="*/ 254 w 1032"/>
                <a:gd name="T111" fmla="*/ 41 h 618"/>
                <a:gd name="T112" fmla="*/ 301 w 1032"/>
                <a:gd name="T113" fmla="*/ 27 h 618"/>
                <a:gd name="T114" fmla="*/ 351 w 1032"/>
                <a:gd name="T115" fmla="*/ 15 h 618"/>
                <a:gd name="T116" fmla="*/ 404 w 1032"/>
                <a:gd name="T117" fmla="*/ 7 h 618"/>
                <a:gd name="T118" fmla="*/ 460 w 1032"/>
                <a:gd name="T119" fmla="*/ 1 h 618"/>
                <a:gd name="T120" fmla="*/ 517 w 1032"/>
                <a:gd name="T12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8">
                  <a:moveTo>
                    <a:pt x="517" y="0"/>
                  </a:moveTo>
                  <a:lnTo>
                    <a:pt x="573" y="1"/>
                  </a:lnTo>
                  <a:lnTo>
                    <a:pt x="629" y="7"/>
                  </a:lnTo>
                  <a:lnTo>
                    <a:pt x="682" y="15"/>
                  </a:lnTo>
                  <a:lnTo>
                    <a:pt x="732" y="27"/>
                  </a:lnTo>
                  <a:lnTo>
                    <a:pt x="779" y="41"/>
                  </a:lnTo>
                  <a:lnTo>
                    <a:pt x="823" y="58"/>
                  </a:lnTo>
                  <a:lnTo>
                    <a:pt x="865" y="78"/>
                  </a:lnTo>
                  <a:lnTo>
                    <a:pt x="902" y="100"/>
                  </a:lnTo>
                  <a:lnTo>
                    <a:pt x="935" y="125"/>
                  </a:lnTo>
                  <a:lnTo>
                    <a:pt x="963" y="151"/>
                  </a:lnTo>
                  <a:lnTo>
                    <a:pt x="987" y="180"/>
                  </a:lnTo>
                  <a:lnTo>
                    <a:pt x="1007" y="210"/>
                  </a:lnTo>
                  <a:lnTo>
                    <a:pt x="1021" y="242"/>
                  </a:lnTo>
                  <a:lnTo>
                    <a:pt x="1029" y="275"/>
                  </a:lnTo>
                  <a:lnTo>
                    <a:pt x="1032" y="309"/>
                  </a:lnTo>
                  <a:lnTo>
                    <a:pt x="1029" y="343"/>
                  </a:lnTo>
                  <a:lnTo>
                    <a:pt x="1021" y="376"/>
                  </a:lnTo>
                  <a:lnTo>
                    <a:pt x="1007" y="407"/>
                  </a:lnTo>
                  <a:lnTo>
                    <a:pt x="987" y="438"/>
                  </a:lnTo>
                  <a:lnTo>
                    <a:pt x="963" y="467"/>
                  </a:lnTo>
                  <a:lnTo>
                    <a:pt x="935" y="493"/>
                  </a:lnTo>
                  <a:lnTo>
                    <a:pt x="902" y="517"/>
                  </a:lnTo>
                  <a:lnTo>
                    <a:pt x="865" y="540"/>
                  </a:lnTo>
                  <a:lnTo>
                    <a:pt x="823" y="559"/>
                  </a:lnTo>
                  <a:lnTo>
                    <a:pt x="779" y="577"/>
                  </a:lnTo>
                  <a:lnTo>
                    <a:pt x="732" y="591"/>
                  </a:lnTo>
                  <a:lnTo>
                    <a:pt x="682" y="603"/>
                  </a:lnTo>
                  <a:lnTo>
                    <a:pt x="629" y="611"/>
                  </a:lnTo>
                  <a:lnTo>
                    <a:pt x="573" y="616"/>
                  </a:lnTo>
                  <a:lnTo>
                    <a:pt x="517" y="618"/>
                  </a:lnTo>
                  <a:lnTo>
                    <a:pt x="460" y="616"/>
                  </a:lnTo>
                  <a:lnTo>
                    <a:pt x="404" y="611"/>
                  </a:lnTo>
                  <a:lnTo>
                    <a:pt x="351" y="603"/>
                  </a:lnTo>
                  <a:lnTo>
                    <a:pt x="301" y="591"/>
                  </a:lnTo>
                  <a:lnTo>
                    <a:pt x="254" y="577"/>
                  </a:lnTo>
                  <a:lnTo>
                    <a:pt x="210" y="559"/>
                  </a:lnTo>
                  <a:lnTo>
                    <a:pt x="169" y="540"/>
                  </a:lnTo>
                  <a:lnTo>
                    <a:pt x="132" y="517"/>
                  </a:lnTo>
                  <a:lnTo>
                    <a:pt x="99" y="493"/>
                  </a:lnTo>
                  <a:lnTo>
                    <a:pt x="70" y="467"/>
                  </a:lnTo>
                  <a:lnTo>
                    <a:pt x="46" y="438"/>
                  </a:lnTo>
                  <a:lnTo>
                    <a:pt x="26" y="407"/>
                  </a:lnTo>
                  <a:lnTo>
                    <a:pt x="12" y="376"/>
                  </a:lnTo>
                  <a:lnTo>
                    <a:pt x="4" y="343"/>
                  </a:lnTo>
                  <a:lnTo>
                    <a:pt x="0" y="309"/>
                  </a:lnTo>
                  <a:lnTo>
                    <a:pt x="4" y="275"/>
                  </a:lnTo>
                  <a:lnTo>
                    <a:pt x="12" y="242"/>
                  </a:lnTo>
                  <a:lnTo>
                    <a:pt x="26" y="210"/>
                  </a:lnTo>
                  <a:lnTo>
                    <a:pt x="46" y="180"/>
                  </a:lnTo>
                  <a:lnTo>
                    <a:pt x="70" y="151"/>
                  </a:lnTo>
                  <a:lnTo>
                    <a:pt x="99" y="125"/>
                  </a:lnTo>
                  <a:lnTo>
                    <a:pt x="132" y="100"/>
                  </a:lnTo>
                  <a:lnTo>
                    <a:pt x="169" y="78"/>
                  </a:lnTo>
                  <a:lnTo>
                    <a:pt x="210" y="58"/>
                  </a:lnTo>
                  <a:lnTo>
                    <a:pt x="254" y="41"/>
                  </a:lnTo>
                  <a:lnTo>
                    <a:pt x="301" y="27"/>
                  </a:lnTo>
                  <a:lnTo>
                    <a:pt x="351" y="15"/>
                  </a:lnTo>
                  <a:lnTo>
                    <a:pt x="404" y="7"/>
                  </a:lnTo>
                  <a:lnTo>
                    <a:pt x="460" y="1"/>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68" name="Freeform 493">
              <a:extLst>
                <a:ext uri="{FF2B5EF4-FFF2-40B4-BE49-F238E27FC236}">
                  <a16:creationId xmlns:a16="http://schemas.microsoft.com/office/drawing/2014/main" id="{79141DAF-BD24-4B5E-A6C6-6EF674EC0B4D}"/>
                </a:ext>
              </a:extLst>
            </p:cNvPr>
            <p:cNvSpPr>
              <a:spLocks/>
            </p:cNvSpPr>
            <p:nvPr/>
          </p:nvSpPr>
          <p:spPr bwMode="auto">
            <a:xfrm>
              <a:off x="5666" y="2207"/>
              <a:ext cx="129" cy="78"/>
            </a:xfrm>
            <a:custGeom>
              <a:avLst/>
              <a:gdLst>
                <a:gd name="T0" fmla="*/ 517 w 1032"/>
                <a:gd name="T1" fmla="*/ 0 h 619"/>
                <a:gd name="T2" fmla="*/ 573 w 1032"/>
                <a:gd name="T3" fmla="*/ 2 h 619"/>
                <a:gd name="T4" fmla="*/ 629 w 1032"/>
                <a:gd name="T5" fmla="*/ 7 h 619"/>
                <a:gd name="T6" fmla="*/ 682 w 1032"/>
                <a:gd name="T7" fmla="*/ 16 h 619"/>
                <a:gd name="T8" fmla="*/ 732 w 1032"/>
                <a:gd name="T9" fmla="*/ 28 h 619"/>
                <a:gd name="T10" fmla="*/ 779 w 1032"/>
                <a:gd name="T11" fmla="*/ 42 h 619"/>
                <a:gd name="T12" fmla="*/ 823 w 1032"/>
                <a:gd name="T13" fmla="*/ 59 h 619"/>
                <a:gd name="T14" fmla="*/ 865 w 1032"/>
                <a:gd name="T15" fmla="*/ 79 h 619"/>
                <a:gd name="T16" fmla="*/ 902 w 1032"/>
                <a:gd name="T17" fmla="*/ 101 h 619"/>
                <a:gd name="T18" fmla="*/ 935 w 1032"/>
                <a:gd name="T19" fmla="*/ 126 h 619"/>
                <a:gd name="T20" fmla="*/ 963 w 1032"/>
                <a:gd name="T21" fmla="*/ 152 h 619"/>
                <a:gd name="T22" fmla="*/ 987 w 1032"/>
                <a:gd name="T23" fmla="*/ 181 h 619"/>
                <a:gd name="T24" fmla="*/ 1007 w 1032"/>
                <a:gd name="T25" fmla="*/ 211 h 619"/>
                <a:gd name="T26" fmla="*/ 1021 w 1032"/>
                <a:gd name="T27" fmla="*/ 242 h 619"/>
                <a:gd name="T28" fmla="*/ 1029 w 1032"/>
                <a:gd name="T29" fmla="*/ 276 h 619"/>
                <a:gd name="T30" fmla="*/ 1032 w 1032"/>
                <a:gd name="T31" fmla="*/ 310 h 619"/>
                <a:gd name="T32" fmla="*/ 1029 w 1032"/>
                <a:gd name="T33" fmla="*/ 344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2 w 1032"/>
                <a:gd name="T45" fmla="*/ 517 h 619"/>
                <a:gd name="T46" fmla="*/ 865 w 1032"/>
                <a:gd name="T47" fmla="*/ 541 h 619"/>
                <a:gd name="T48" fmla="*/ 823 w 1032"/>
                <a:gd name="T49" fmla="*/ 561 h 619"/>
                <a:gd name="T50" fmla="*/ 779 w 1032"/>
                <a:gd name="T51" fmla="*/ 578 h 619"/>
                <a:gd name="T52" fmla="*/ 732 w 1032"/>
                <a:gd name="T53" fmla="*/ 592 h 619"/>
                <a:gd name="T54" fmla="*/ 682 w 1032"/>
                <a:gd name="T55" fmla="*/ 604 h 619"/>
                <a:gd name="T56" fmla="*/ 629 w 1032"/>
                <a:gd name="T57" fmla="*/ 612 h 619"/>
                <a:gd name="T58" fmla="*/ 573 w 1032"/>
                <a:gd name="T59" fmla="*/ 618 h 619"/>
                <a:gd name="T60" fmla="*/ 517 w 1032"/>
                <a:gd name="T61" fmla="*/ 619 h 619"/>
                <a:gd name="T62" fmla="*/ 460 w 1032"/>
                <a:gd name="T63" fmla="*/ 618 h 619"/>
                <a:gd name="T64" fmla="*/ 404 w 1032"/>
                <a:gd name="T65" fmla="*/ 612 h 619"/>
                <a:gd name="T66" fmla="*/ 351 w 1032"/>
                <a:gd name="T67" fmla="*/ 604 h 619"/>
                <a:gd name="T68" fmla="*/ 301 w 1032"/>
                <a:gd name="T69" fmla="*/ 592 h 619"/>
                <a:gd name="T70" fmla="*/ 254 w 1032"/>
                <a:gd name="T71" fmla="*/ 578 h 619"/>
                <a:gd name="T72" fmla="*/ 210 w 1032"/>
                <a:gd name="T73" fmla="*/ 561 h 619"/>
                <a:gd name="T74" fmla="*/ 169 w 1032"/>
                <a:gd name="T75" fmla="*/ 541 h 619"/>
                <a:gd name="T76" fmla="*/ 132 w 1032"/>
                <a:gd name="T77" fmla="*/ 517 h 619"/>
                <a:gd name="T78" fmla="*/ 99 w 1032"/>
                <a:gd name="T79" fmla="*/ 493 h 619"/>
                <a:gd name="T80" fmla="*/ 70 w 1032"/>
                <a:gd name="T81" fmla="*/ 467 h 619"/>
                <a:gd name="T82" fmla="*/ 46 w 1032"/>
                <a:gd name="T83" fmla="*/ 438 h 619"/>
                <a:gd name="T84" fmla="*/ 26 w 1032"/>
                <a:gd name="T85" fmla="*/ 408 h 619"/>
                <a:gd name="T86" fmla="*/ 12 w 1032"/>
                <a:gd name="T87" fmla="*/ 377 h 619"/>
                <a:gd name="T88" fmla="*/ 4 w 1032"/>
                <a:gd name="T89" fmla="*/ 344 h 619"/>
                <a:gd name="T90" fmla="*/ 0 w 1032"/>
                <a:gd name="T91" fmla="*/ 310 h 619"/>
                <a:gd name="T92" fmla="*/ 4 w 1032"/>
                <a:gd name="T93" fmla="*/ 276 h 619"/>
                <a:gd name="T94" fmla="*/ 12 w 1032"/>
                <a:gd name="T95" fmla="*/ 242 h 619"/>
                <a:gd name="T96" fmla="*/ 26 w 1032"/>
                <a:gd name="T97" fmla="*/ 211 h 619"/>
                <a:gd name="T98" fmla="*/ 46 w 1032"/>
                <a:gd name="T99" fmla="*/ 181 h 619"/>
                <a:gd name="T100" fmla="*/ 70 w 1032"/>
                <a:gd name="T101" fmla="*/ 152 h 619"/>
                <a:gd name="T102" fmla="*/ 99 w 1032"/>
                <a:gd name="T103" fmla="*/ 126 h 619"/>
                <a:gd name="T104" fmla="*/ 132 w 1032"/>
                <a:gd name="T105" fmla="*/ 101 h 619"/>
                <a:gd name="T106" fmla="*/ 169 w 1032"/>
                <a:gd name="T107" fmla="*/ 79 h 619"/>
                <a:gd name="T108" fmla="*/ 210 w 1032"/>
                <a:gd name="T109" fmla="*/ 59 h 619"/>
                <a:gd name="T110" fmla="*/ 254 w 1032"/>
                <a:gd name="T111" fmla="*/ 42 h 619"/>
                <a:gd name="T112" fmla="*/ 301 w 1032"/>
                <a:gd name="T113" fmla="*/ 28 h 619"/>
                <a:gd name="T114" fmla="*/ 351 w 1032"/>
                <a:gd name="T115" fmla="*/ 16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6"/>
                  </a:lnTo>
                  <a:lnTo>
                    <a:pt x="732" y="28"/>
                  </a:lnTo>
                  <a:lnTo>
                    <a:pt x="779" y="42"/>
                  </a:lnTo>
                  <a:lnTo>
                    <a:pt x="823" y="59"/>
                  </a:lnTo>
                  <a:lnTo>
                    <a:pt x="865" y="79"/>
                  </a:lnTo>
                  <a:lnTo>
                    <a:pt x="902" y="101"/>
                  </a:lnTo>
                  <a:lnTo>
                    <a:pt x="935" y="126"/>
                  </a:lnTo>
                  <a:lnTo>
                    <a:pt x="963" y="152"/>
                  </a:lnTo>
                  <a:lnTo>
                    <a:pt x="987" y="181"/>
                  </a:lnTo>
                  <a:lnTo>
                    <a:pt x="1007" y="211"/>
                  </a:lnTo>
                  <a:lnTo>
                    <a:pt x="1021" y="242"/>
                  </a:lnTo>
                  <a:lnTo>
                    <a:pt x="1029" y="276"/>
                  </a:lnTo>
                  <a:lnTo>
                    <a:pt x="1032" y="310"/>
                  </a:lnTo>
                  <a:lnTo>
                    <a:pt x="1029" y="344"/>
                  </a:lnTo>
                  <a:lnTo>
                    <a:pt x="1021" y="377"/>
                  </a:lnTo>
                  <a:lnTo>
                    <a:pt x="1007" y="408"/>
                  </a:lnTo>
                  <a:lnTo>
                    <a:pt x="987" y="438"/>
                  </a:lnTo>
                  <a:lnTo>
                    <a:pt x="963" y="467"/>
                  </a:lnTo>
                  <a:lnTo>
                    <a:pt x="935" y="493"/>
                  </a:lnTo>
                  <a:lnTo>
                    <a:pt x="902" y="517"/>
                  </a:lnTo>
                  <a:lnTo>
                    <a:pt x="865" y="541"/>
                  </a:lnTo>
                  <a:lnTo>
                    <a:pt x="823" y="561"/>
                  </a:lnTo>
                  <a:lnTo>
                    <a:pt x="779" y="578"/>
                  </a:lnTo>
                  <a:lnTo>
                    <a:pt x="732" y="592"/>
                  </a:lnTo>
                  <a:lnTo>
                    <a:pt x="682" y="604"/>
                  </a:lnTo>
                  <a:lnTo>
                    <a:pt x="629" y="612"/>
                  </a:lnTo>
                  <a:lnTo>
                    <a:pt x="573" y="618"/>
                  </a:lnTo>
                  <a:lnTo>
                    <a:pt x="517" y="619"/>
                  </a:lnTo>
                  <a:lnTo>
                    <a:pt x="460" y="618"/>
                  </a:lnTo>
                  <a:lnTo>
                    <a:pt x="404" y="612"/>
                  </a:lnTo>
                  <a:lnTo>
                    <a:pt x="351" y="604"/>
                  </a:lnTo>
                  <a:lnTo>
                    <a:pt x="301" y="592"/>
                  </a:lnTo>
                  <a:lnTo>
                    <a:pt x="254" y="578"/>
                  </a:lnTo>
                  <a:lnTo>
                    <a:pt x="210" y="561"/>
                  </a:lnTo>
                  <a:lnTo>
                    <a:pt x="169" y="541"/>
                  </a:lnTo>
                  <a:lnTo>
                    <a:pt x="132" y="517"/>
                  </a:lnTo>
                  <a:lnTo>
                    <a:pt x="99" y="493"/>
                  </a:lnTo>
                  <a:lnTo>
                    <a:pt x="70" y="467"/>
                  </a:lnTo>
                  <a:lnTo>
                    <a:pt x="46" y="438"/>
                  </a:lnTo>
                  <a:lnTo>
                    <a:pt x="26" y="408"/>
                  </a:lnTo>
                  <a:lnTo>
                    <a:pt x="12" y="377"/>
                  </a:lnTo>
                  <a:lnTo>
                    <a:pt x="4" y="344"/>
                  </a:lnTo>
                  <a:lnTo>
                    <a:pt x="0" y="310"/>
                  </a:lnTo>
                  <a:lnTo>
                    <a:pt x="4" y="276"/>
                  </a:lnTo>
                  <a:lnTo>
                    <a:pt x="12" y="242"/>
                  </a:lnTo>
                  <a:lnTo>
                    <a:pt x="26" y="211"/>
                  </a:lnTo>
                  <a:lnTo>
                    <a:pt x="46" y="181"/>
                  </a:lnTo>
                  <a:lnTo>
                    <a:pt x="70" y="152"/>
                  </a:lnTo>
                  <a:lnTo>
                    <a:pt x="99" y="126"/>
                  </a:lnTo>
                  <a:lnTo>
                    <a:pt x="132" y="101"/>
                  </a:lnTo>
                  <a:lnTo>
                    <a:pt x="169" y="79"/>
                  </a:lnTo>
                  <a:lnTo>
                    <a:pt x="210" y="59"/>
                  </a:lnTo>
                  <a:lnTo>
                    <a:pt x="254" y="42"/>
                  </a:lnTo>
                  <a:lnTo>
                    <a:pt x="301" y="28"/>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69" name="Freeform 494">
              <a:extLst>
                <a:ext uri="{FF2B5EF4-FFF2-40B4-BE49-F238E27FC236}">
                  <a16:creationId xmlns:a16="http://schemas.microsoft.com/office/drawing/2014/main" id="{C2121697-CFA3-4297-BAC1-73BAB616B0EE}"/>
                </a:ext>
              </a:extLst>
            </p:cNvPr>
            <p:cNvSpPr>
              <a:spLocks/>
            </p:cNvSpPr>
            <p:nvPr/>
          </p:nvSpPr>
          <p:spPr bwMode="auto">
            <a:xfrm>
              <a:off x="5666" y="2194"/>
              <a:ext cx="129" cy="78"/>
            </a:xfrm>
            <a:custGeom>
              <a:avLst/>
              <a:gdLst>
                <a:gd name="T0" fmla="*/ 517 w 1032"/>
                <a:gd name="T1" fmla="*/ 0 h 619"/>
                <a:gd name="T2" fmla="*/ 573 w 1032"/>
                <a:gd name="T3" fmla="*/ 2 h 619"/>
                <a:gd name="T4" fmla="*/ 629 w 1032"/>
                <a:gd name="T5" fmla="*/ 7 h 619"/>
                <a:gd name="T6" fmla="*/ 682 w 1032"/>
                <a:gd name="T7" fmla="*/ 15 h 619"/>
                <a:gd name="T8" fmla="*/ 732 w 1032"/>
                <a:gd name="T9" fmla="*/ 27 h 619"/>
                <a:gd name="T10" fmla="*/ 779 w 1032"/>
                <a:gd name="T11" fmla="*/ 41 h 619"/>
                <a:gd name="T12" fmla="*/ 823 w 1032"/>
                <a:gd name="T13" fmla="*/ 59 h 619"/>
                <a:gd name="T14" fmla="*/ 865 w 1032"/>
                <a:gd name="T15" fmla="*/ 78 h 619"/>
                <a:gd name="T16" fmla="*/ 902 w 1032"/>
                <a:gd name="T17" fmla="*/ 101 h 619"/>
                <a:gd name="T18" fmla="*/ 935 w 1032"/>
                <a:gd name="T19" fmla="*/ 126 h 619"/>
                <a:gd name="T20" fmla="*/ 963 w 1032"/>
                <a:gd name="T21" fmla="*/ 152 h 619"/>
                <a:gd name="T22" fmla="*/ 987 w 1032"/>
                <a:gd name="T23" fmla="*/ 181 h 619"/>
                <a:gd name="T24" fmla="*/ 1007 w 1032"/>
                <a:gd name="T25" fmla="*/ 211 h 619"/>
                <a:gd name="T26" fmla="*/ 1021 w 1032"/>
                <a:gd name="T27" fmla="*/ 242 h 619"/>
                <a:gd name="T28" fmla="*/ 1029 w 1032"/>
                <a:gd name="T29" fmla="*/ 275 h 619"/>
                <a:gd name="T30" fmla="*/ 1032 w 1032"/>
                <a:gd name="T31" fmla="*/ 309 h 619"/>
                <a:gd name="T32" fmla="*/ 1029 w 1032"/>
                <a:gd name="T33" fmla="*/ 343 h 619"/>
                <a:gd name="T34" fmla="*/ 1021 w 1032"/>
                <a:gd name="T35" fmla="*/ 377 h 619"/>
                <a:gd name="T36" fmla="*/ 1007 w 1032"/>
                <a:gd name="T37" fmla="*/ 409 h 619"/>
                <a:gd name="T38" fmla="*/ 987 w 1032"/>
                <a:gd name="T39" fmla="*/ 439 h 619"/>
                <a:gd name="T40" fmla="*/ 963 w 1032"/>
                <a:gd name="T41" fmla="*/ 467 h 619"/>
                <a:gd name="T42" fmla="*/ 935 w 1032"/>
                <a:gd name="T43" fmla="*/ 493 h 619"/>
                <a:gd name="T44" fmla="*/ 902 w 1032"/>
                <a:gd name="T45" fmla="*/ 518 h 619"/>
                <a:gd name="T46" fmla="*/ 865 w 1032"/>
                <a:gd name="T47" fmla="*/ 540 h 619"/>
                <a:gd name="T48" fmla="*/ 823 w 1032"/>
                <a:gd name="T49" fmla="*/ 560 h 619"/>
                <a:gd name="T50" fmla="*/ 779 w 1032"/>
                <a:gd name="T51" fmla="*/ 577 h 619"/>
                <a:gd name="T52" fmla="*/ 732 w 1032"/>
                <a:gd name="T53" fmla="*/ 592 h 619"/>
                <a:gd name="T54" fmla="*/ 682 w 1032"/>
                <a:gd name="T55" fmla="*/ 603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3 h 619"/>
                <a:gd name="T68" fmla="*/ 301 w 1032"/>
                <a:gd name="T69" fmla="*/ 592 h 619"/>
                <a:gd name="T70" fmla="*/ 254 w 1032"/>
                <a:gd name="T71" fmla="*/ 577 h 619"/>
                <a:gd name="T72" fmla="*/ 210 w 1032"/>
                <a:gd name="T73" fmla="*/ 560 h 619"/>
                <a:gd name="T74" fmla="*/ 169 w 1032"/>
                <a:gd name="T75" fmla="*/ 540 h 619"/>
                <a:gd name="T76" fmla="*/ 132 w 1032"/>
                <a:gd name="T77" fmla="*/ 518 h 619"/>
                <a:gd name="T78" fmla="*/ 99 w 1032"/>
                <a:gd name="T79" fmla="*/ 493 h 619"/>
                <a:gd name="T80" fmla="*/ 70 w 1032"/>
                <a:gd name="T81" fmla="*/ 467 h 619"/>
                <a:gd name="T82" fmla="*/ 46 w 1032"/>
                <a:gd name="T83" fmla="*/ 439 h 619"/>
                <a:gd name="T84" fmla="*/ 26 w 1032"/>
                <a:gd name="T85" fmla="*/ 409 h 619"/>
                <a:gd name="T86" fmla="*/ 12 w 1032"/>
                <a:gd name="T87" fmla="*/ 377 h 619"/>
                <a:gd name="T88" fmla="*/ 4 w 1032"/>
                <a:gd name="T89" fmla="*/ 343 h 619"/>
                <a:gd name="T90" fmla="*/ 0 w 1032"/>
                <a:gd name="T91" fmla="*/ 309 h 619"/>
                <a:gd name="T92" fmla="*/ 4 w 1032"/>
                <a:gd name="T93" fmla="*/ 275 h 619"/>
                <a:gd name="T94" fmla="*/ 12 w 1032"/>
                <a:gd name="T95" fmla="*/ 242 h 619"/>
                <a:gd name="T96" fmla="*/ 26 w 1032"/>
                <a:gd name="T97" fmla="*/ 211 h 619"/>
                <a:gd name="T98" fmla="*/ 46 w 1032"/>
                <a:gd name="T99" fmla="*/ 181 h 619"/>
                <a:gd name="T100" fmla="*/ 70 w 1032"/>
                <a:gd name="T101" fmla="*/ 152 h 619"/>
                <a:gd name="T102" fmla="*/ 99 w 1032"/>
                <a:gd name="T103" fmla="*/ 126 h 619"/>
                <a:gd name="T104" fmla="*/ 132 w 1032"/>
                <a:gd name="T105" fmla="*/ 101 h 619"/>
                <a:gd name="T106" fmla="*/ 169 w 1032"/>
                <a:gd name="T107" fmla="*/ 78 h 619"/>
                <a:gd name="T108" fmla="*/ 210 w 1032"/>
                <a:gd name="T109" fmla="*/ 59 h 619"/>
                <a:gd name="T110" fmla="*/ 254 w 1032"/>
                <a:gd name="T111" fmla="*/ 41 h 619"/>
                <a:gd name="T112" fmla="*/ 301 w 1032"/>
                <a:gd name="T113" fmla="*/ 27 h 619"/>
                <a:gd name="T114" fmla="*/ 351 w 1032"/>
                <a:gd name="T115" fmla="*/ 15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5"/>
                  </a:lnTo>
                  <a:lnTo>
                    <a:pt x="732" y="27"/>
                  </a:lnTo>
                  <a:lnTo>
                    <a:pt x="779" y="41"/>
                  </a:lnTo>
                  <a:lnTo>
                    <a:pt x="823" y="59"/>
                  </a:lnTo>
                  <a:lnTo>
                    <a:pt x="865" y="78"/>
                  </a:lnTo>
                  <a:lnTo>
                    <a:pt x="902" y="101"/>
                  </a:lnTo>
                  <a:lnTo>
                    <a:pt x="935" y="126"/>
                  </a:lnTo>
                  <a:lnTo>
                    <a:pt x="963" y="152"/>
                  </a:lnTo>
                  <a:lnTo>
                    <a:pt x="987" y="181"/>
                  </a:lnTo>
                  <a:lnTo>
                    <a:pt x="1007" y="211"/>
                  </a:lnTo>
                  <a:lnTo>
                    <a:pt x="1021" y="242"/>
                  </a:lnTo>
                  <a:lnTo>
                    <a:pt x="1029" y="275"/>
                  </a:lnTo>
                  <a:lnTo>
                    <a:pt x="1032" y="309"/>
                  </a:lnTo>
                  <a:lnTo>
                    <a:pt x="1029" y="343"/>
                  </a:lnTo>
                  <a:lnTo>
                    <a:pt x="1021" y="377"/>
                  </a:lnTo>
                  <a:lnTo>
                    <a:pt x="1007" y="409"/>
                  </a:lnTo>
                  <a:lnTo>
                    <a:pt x="987" y="439"/>
                  </a:lnTo>
                  <a:lnTo>
                    <a:pt x="963" y="467"/>
                  </a:lnTo>
                  <a:lnTo>
                    <a:pt x="935" y="493"/>
                  </a:lnTo>
                  <a:lnTo>
                    <a:pt x="902" y="518"/>
                  </a:lnTo>
                  <a:lnTo>
                    <a:pt x="865" y="540"/>
                  </a:lnTo>
                  <a:lnTo>
                    <a:pt x="823" y="560"/>
                  </a:lnTo>
                  <a:lnTo>
                    <a:pt x="779" y="577"/>
                  </a:lnTo>
                  <a:lnTo>
                    <a:pt x="732" y="592"/>
                  </a:lnTo>
                  <a:lnTo>
                    <a:pt x="682" y="603"/>
                  </a:lnTo>
                  <a:lnTo>
                    <a:pt x="629" y="612"/>
                  </a:lnTo>
                  <a:lnTo>
                    <a:pt x="573" y="617"/>
                  </a:lnTo>
                  <a:lnTo>
                    <a:pt x="517" y="619"/>
                  </a:lnTo>
                  <a:lnTo>
                    <a:pt x="460" y="617"/>
                  </a:lnTo>
                  <a:lnTo>
                    <a:pt x="404" y="612"/>
                  </a:lnTo>
                  <a:lnTo>
                    <a:pt x="351" y="603"/>
                  </a:lnTo>
                  <a:lnTo>
                    <a:pt x="301" y="592"/>
                  </a:lnTo>
                  <a:lnTo>
                    <a:pt x="254" y="577"/>
                  </a:lnTo>
                  <a:lnTo>
                    <a:pt x="210" y="560"/>
                  </a:lnTo>
                  <a:lnTo>
                    <a:pt x="169" y="540"/>
                  </a:lnTo>
                  <a:lnTo>
                    <a:pt x="132" y="518"/>
                  </a:lnTo>
                  <a:lnTo>
                    <a:pt x="99" y="493"/>
                  </a:lnTo>
                  <a:lnTo>
                    <a:pt x="70" y="467"/>
                  </a:lnTo>
                  <a:lnTo>
                    <a:pt x="46" y="439"/>
                  </a:lnTo>
                  <a:lnTo>
                    <a:pt x="26" y="409"/>
                  </a:lnTo>
                  <a:lnTo>
                    <a:pt x="12" y="377"/>
                  </a:lnTo>
                  <a:lnTo>
                    <a:pt x="4" y="343"/>
                  </a:lnTo>
                  <a:lnTo>
                    <a:pt x="0" y="309"/>
                  </a:lnTo>
                  <a:lnTo>
                    <a:pt x="4" y="275"/>
                  </a:lnTo>
                  <a:lnTo>
                    <a:pt x="12" y="242"/>
                  </a:lnTo>
                  <a:lnTo>
                    <a:pt x="26" y="211"/>
                  </a:lnTo>
                  <a:lnTo>
                    <a:pt x="46" y="181"/>
                  </a:lnTo>
                  <a:lnTo>
                    <a:pt x="70" y="152"/>
                  </a:lnTo>
                  <a:lnTo>
                    <a:pt x="99" y="126"/>
                  </a:lnTo>
                  <a:lnTo>
                    <a:pt x="132" y="101"/>
                  </a:lnTo>
                  <a:lnTo>
                    <a:pt x="169" y="78"/>
                  </a:lnTo>
                  <a:lnTo>
                    <a:pt x="210" y="59"/>
                  </a:lnTo>
                  <a:lnTo>
                    <a:pt x="254" y="41"/>
                  </a:lnTo>
                  <a:lnTo>
                    <a:pt x="301" y="27"/>
                  </a:lnTo>
                  <a:lnTo>
                    <a:pt x="351" y="15"/>
                  </a:lnTo>
                  <a:lnTo>
                    <a:pt x="404" y="7"/>
                  </a:lnTo>
                  <a:lnTo>
                    <a:pt x="460" y="2"/>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70" name="Freeform 495">
              <a:extLst>
                <a:ext uri="{FF2B5EF4-FFF2-40B4-BE49-F238E27FC236}">
                  <a16:creationId xmlns:a16="http://schemas.microsoft.com/office/drawing/2014/main" id="{9644AE08-0E7B-44ED-849C-F02149D319D3}"/>
                </a:ext>
              </a:extLst>
            </p:cNvPr>
            <p:cNvSpPr>
              <a:spLocks/>
            </p:cNvSpPr>
            <p:nvPr/>
          </p:nvSpPr>
          <p:spPr bwMode="auto">
            <a:xfrm>
              <a:off x="5666" y="2181"/>
              <a:ext cx="129" cy="78"/>
            </a:xfrm>
            <a:custGeom>
              <a:avLst/>
              <a:gdLst>
                <a:gd name="T0" fmla="*/ 517 w 1032"/>
                <a:gd name="T1" fmla="*/ 0 h 619"/>
                <a:gd name="T2" fmla="*/ 573 w 1032"/>
                <a:gd name="T3" fmla="*/ 2 h 619"/>
                <a:gd name="T4" fmla="*/ 629 w 1032"/>
                <a:gd name="T5" fmla="*/ 7 h 619"/>
                <a:gd name="T6" fmla="*/ 682 w 1032"/>
                <a:gd name="T7" fmla="*/ 16 h 619"/>
                <a:gd name="T8" fmla="*/ 732 w 1032"/>
                <a:gd name="T9" fmla="*/ 27 h 619"/>
                <a:gd name="T10" fmla="*/ 779 w 1032"/>
                <a:gd name="T11" fmla="*/ 42 h 619"/>
                <a:gd name="T12" fmla="*/ 823 w 1032"/>
                <a:gd name="T13" fmla="*/ 59 h 619"/>
                <a:gd name="T14" fmla="*/ 865 w 1032"/>
                <a:gd name="T15" fmla="*/ 79 h 619"/>
                <a:gd name="T16" fmla="*/ 902 w 1032"/>
                <a:gd name="T17" fmla="*/ 101 h 619"/>
                <a:gd name="T18" fmla="*/ 935 w 1032"/>
                <a:gd name="T19" fmla="*/ 125 h 619"/>
                <a:gd name="T20" fmla="*/ 963 w 1032"/>
                <a:gd name="T21" fmla="*/ 152 h 619"/>
                <a:gd name="T22" fmla="*/ 987 w 1032"/>
                <a:gd name="T23" fmla="*/ 180 h 619"/>
                <a:gd name="T24" fmla="*/ 1007 w 1032"/>
                <a:gd name="T25" fmla="*/ 210 h 619"/>
                <a:gd name="T26" fmla="*/ 1021 w 1032"/>
                <a:gd name="T27" fmla="*/ 243 h 619"/>
                <a:gd name="T28" fmla="*/ 1029 w 1032"/>
                <a:gd name="T29" fmla="*/ 275 h 619"/>
                <a:gd name="T30" fmla="*/ 1032 w 1032"/>
                <a:gd name="T31" fmla="*/ 310 h 619"/>
                <a:gd name="T32" fmla="*/ 1029 w 1032"/>
                <a:gd name="T33" fmla="*/ 344 h 619"/>
                <a:gd name="T34" fmla="*/ 1021 w 1032"/>
                <a:gd name="T35" fmla="*/ 376 h 619"/>
                <a:gd name="T36" fmla="*/ 1007 w 1032"/>
                <a:gd name="T37" fmla="*/ 408 h 619"/>
                <a:gd name="T38" fmla="*/ 987 w 1032"/>
                <a:gd name="T39" fmla="*/ 438 h 619"/>
                <a:gd name="T40" fmla="*/ 963 w 1032"/>
                <a:gd name="T41" fmla="*/ 466 h 619"/>
                <a:gd name="T42" fmla="*/ 935 w 1032"/>
                <a:gd name="T43" fmla="*/ 494 h 619"/>
                <a:gd name="T44" fmla="*/ 902 w 1032"/>
                <a:gd name="T45" fmla="*/ 518 h 619"/>
                <a:gd name="T46" fmla="*/ 865 w 1032"/>
                <a:gd name="T47" fmla="*/ 540 h 619"/>
                <a:gd name="T48" fmla="*/ 823 w 1032"/>
                <a:gd name="T49" fmla="*/ 560 h 619"/>
                <a:gd name="T50" fmla="*/ 779 w 1032"/>
                <a:gd name="T51" fmla="*/ 577 h 619"/>
                <a:gd name="T52" fmla="*/ 732 w 1032"/>
                <a:gd name="T53" fmla="*/ 592 h 619"/>
                <a:gd name="T54" fmla="*/ 682 w 1032"/>
                <a:gd name="T55" fmla="*/ 603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3 h 619"/>
                <a:gd name="T68" fmla="*/ 301 w 1032"/>
                <a:gd name="T69" fmla="*/ 592 h 619"/>
                <a:gd name="T70" fmla="*/ 254 w 1032"/>
                <a:gd name="T71" fmla="*/ 577 h 619"/>
                <a:gd name="T72" fmla="*/ 210 w 1032"/>
                <a:gd name="T73" fmla="*/ 560 h 619"/>
                <a:gd name="T74" fmla="*/ 169 w 1032"/>
                <a:gd name="T75" fmla="*/ 540 h 619"/>
                <a:gd name="T76" fmla="*/ 132 w 1032"/>
                <a:gd name="T77" fmla="*/ 518 h 619"/>
                <a:gd name="T78" fmla="*/ 99 w 1032"/>
                <a:gd name="T79" fmla="*/ 494 h 619"/>
                <a:gd name="T80" fmla="*/ 70 w 1032"/>
                <a:gd name="T81" fmla="*/ 466 h 619"/>
                <a:gd name="T82" fmla="*/ 46 w 1032"/>
                <a:gd name="T83" fmla="*/ 438 h 619"/>
                <a:gd name="T84" fmla="*/ 26 w 1032"/>
                <a:gd name="T85" fmla="*/ 408 h 619"/>
                <a:gd name="T86" fmla="*/ 12 w 1032"/>
                <a:gd name="T87" fmla="*/ 376 h 619"/>
                <a:gd name="T88" fmla="*/ 4 w 1032"/>
                <a:gd name="T89" fmla="*/ 344 h 619"/>
                <a:gd name="T90" fmla="*/ 0 w 1032"/>
                <a:gd name="T91" fmla="*/ 310 h 619"/>
                <a:gd name="T92" fmla="*/ 4 w 1032"/>
                <a:gd name="T93" fmla="*/ 275 h 619"/>
                <a:gd name="T94" fmla="*/ 12 w 1032"/>
                <a:gd name="T95" fmla="*/ 243 h 619"/>
                <a:gd name="T96" fmla="*/ 26 w 1032"/>
                <a:gd name="T97" fmla="*/ 210 h 619"/>
                <a:gd name="T98" fmla="*/ 46 w 1032"/>
                <a:gd name="T99" fmla="*/ 180 h 619"/>
                <a:gd name="T100" fmla="*/ 70 w 1032"/>
                <a:gd name="T101" fmla="*/ 152 h 619"/>
                <a:gd name="T102" fmla="*/ 99 w 1032"/>
                <a:gd name="T103" fmla="*/ 125 h 619"/>
                <a:gd name="T104" fmla="*/ 132 w 1032"/>
                <a:gd name="T105" fmla="*/ 101 h 619"/>
                <a:gd name="T106" fmla="*/ 169 w 1032"/>
                <a:gd name="T107" fmla="*/ 79 h 619"/>
                <a:gd name="T108" fmla="*/ 210 w 1032"/>
                <a:gd name="T109" fmla="*/ 59 h 619"/>
                <a:gd name="T110" fmla="*/ 254 w 1032"/>
                <a:gd name="T111" fmla="*/ 42 h 619"/>
                <a:gd name="T112" fmla="*/ 301 w 1032"/>
                <a:gd name="T113" fmla="*/ 27 h 619"/>
                <a:gd name="T114" fmla="*/ 351 w 1032"/>
                <a:gd name="T115" fmla="*/ 16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6"/>
                  </a:lnTo>
                  <a:lnTo>
                    <a:pt x="732" y="27"/>
                  </a:lnTo>
                  <a:lnTo>
                    <a:pt x="779" y="42"/>
                  </a:lnTo>
                  <a:lnTo>
                    <a:pt x="823" y="59"/>
                  </a:lnTo>
                  <a:lnTo>
                    <a:pt x="865" y="79"/>
                  </a:lnTo>
                  <a:lnTo>
                    <a:pt x="902" y="101"/>
                  </a:lnTo>
                  <a:lnTo>
                    <a:pt x="935" y="125"/>
                  </a:lnTo>
                  <a:lnTo>
                    <a:pt x="963" y="152"/>
                  </a:lnTo>
                  <a:lnTo>
                    <a:pt x="987" y="180"/>
                  </a:lnTo>
                  <a:lnTo>
                    <a:pt x="1007" y="210"/>
                  </a:lnTo>
                  <a:lnTo>
                    <a:pt x="1021" y="243"/>
                  </a:lnTo>
                  <a:lnTo>
                    <a:pt x="1029" y="275"/>
                  </a:lnTo>
                  <a:lnTo>
                    <a:pt x="1032" y="310"/>
                  </a:lnTo>
                  <a:lnTo>
                    <a:pt x="1029" y="344"/>
                  </a:lnTo>
                  <a:lnTo>
                    <a:pt x="1021" y="376"/>
                  </a:lnTo>
                  <a:lnTo>
                    <a:pt x="1007" y="408"/>
                  </a:lnTo>
                  <a:lnTo>
                    <a:pt x="987" y="438"/>
                  </a:lnTo>
                  <a:lnTo>
                    <a:pt x="963" y="466"/>
                  </a:lnTo>
                  <a:lnTo>
                    <a:pt x="935" y="494"/>
                  </a:lnTo>
                  <a:lnTo>
                    <a:pt x="902" y="518"/>
                  </a:lnTo>
                  <a:lnTo>
                    <a:pt x="865" y="540"/>
                  </a:lnTo>
                  <a:lnTo>
                    <a:pt x="823" y="560"/>
                  </a:lnTo>
                  <a:lnTo>
                    <a:pt x="779" y="577"/>
                  </a:lnTo>
                  <a:lnTo>
                    <a:pt x="732" y="592"/>
                  </a:lnTo>
                  <a:lnTo>
                    <a:pt x="682" y="603"/>
                  </a:lnTo>
                  <a:lnTo>
                    <a:pt x="629" y="612"/>
                  </a:lnTo>
                  <a:lnTo>
                    <a:pt x="573" y="617"/>
                  </a:lnTo>
                  <a:lnTo>
                    <a:pt x="517" y="619"/>
                  </a:lnTo>
                  <a:lnTo>
                    <a:pt x="460" y="617"/>
                  </a:lnTo>
                  <a:lnTo>
                    <a:pt x="404" y="612"/>
                  </a:lnTo>
                  <a:lnTo>
                    <a:pt x="351" y="603"/>
                  </a:lnTo>
                  <a:lnTo>
                    <a:pt x="301" y="592"/>
                  </a:lnTo>
                  <a:lnTo>
                    <a:pt x="254" y="577"/>
                  </a:lnTo>
                  <a:lnTo>
                    <a:pt x="210" y="560"/>
                  </a:lnTo>
                  <a:lnTo>
                    <a:pt x="169" y="540"/>
                  </a:lnTo>
                  <a:lnTo>
                    <a:pt x="132" y="518"/>
                  </a:lnTo>
                  <a:lnTo>
                    <a:pt x="99" y="494"/>
                  </a:lnTo>
                  <a:lnTo>
                    <a:pt x="70" y="466"/>
                  </a:lnTo>
                  <a:lnTo>
                    <a:pt x="46" y="438"/>
                  </a:lnTo>
                  <a:lnTo>
                    <a:pt x="26" y="408"/>
                  </a:lnTo>
                  <a:lnTo>
                    <a:pt x="12" y="376"/>
                  </a:lnTo>
                  <a:lnTo>
                    <a:pt x="4" y="344"/>
                  </a:lnTo>
                  <a:lnTo>
                    <a:pt x="0" y="310"/>
                  </a:lnTo>
                  <a:lnTo>
                    <a:pt x="4" y="275"/>
                  </a:lnTo>
                  <a:lnTo>
                    <a:pt x="12" y="243"/>
                  </a:lnTo>
                  <a:lnTo>
                    <a:pt x="26" y="210"/>
                  </a:lnTo>
                  <a:lnTo>
                    <a:pt x="46" y="180"/>
                  </a:lnTo>
                  <a:lnTo>
                    <a:pt x="70" y="152"/>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71" name="Freeform 496">
              <a:extLst>
                <a:ext uri="{FF2B5EF4-FFF2-40B4-BE49-F238E27FC236}">
                  <a16:creationId xmlns:a16="http://schemas.microsoft.com/office/drawing/2014/main" id="{10FF34F3-9569-45EF-B8E0-6E35B4A0023D}"/>
                </a:ext>
              </a:extLst>
            </p:cNvPr>
            <p:cNvSpPr>
              <a:spLocks/>
            </p:cNvSpPr>
            <p:nvPr/>
          </p:nvSpPr>
          <p:spPr bwMode="auto">
            <a:xfrm>
              <a:off x="5666" y="2169"/>
              <a:ext cx="129" cy="77"/>
            </a:xfrm>
            <a:custGeom>
              <a:avLst/>
              <a:gdLst>
                <a:gd name="T0" fmla="*/ 517 w 1032"/>
                <a:gd name="T1" fmla="*/ 0 h 620"/>
                <a:gd name="T2" fmla="*/ 573 w 1032"/>
                <a:gd name="T3" fmla="*/ 2 h 620"/>
                <a:gd name="T4" fmla="*/ 629 w 1032"/>
                <a:gd name="T5" fmla="*/ 7 h 620"/>
                <a:gd name="T6" fmla="*/ 682 w 1032"/>
                <a:gd name="T7" fmla="*/ 16 h 620"/>
                <a:gd name="T8" fmla="*/ 732 w 1032"/>
                <a:gd name="T9" fmla="*/ 27 h 620"/>
                <a:gd name="T10" fmla="*/ 779 w 1032"/>
                <a:gd name="T11" fmla="*/ 42 h 620"/>
                <a:gd name="T12" fmla="*/ 823 w 1032"/>
                <a:gd name="T13" fmla="*/ 59 h 620"/>
                <a:gd name="T14" fmla="*/ 865 w 1032"/>
                <a:gd name="T15" fmla="*/ 80 h 620"/>
                <a:gd name="T16" fmla="*/ 902 w 1032"/>
                <a:gd name="T17" fmla="*/ 102 h 620"/>
                <a:gd name="T18" fmla="*/ 935 w 1032"/>
                <a:gd name="T19" fmla="*/ 127 h 620"/>
                <a:gd name="T20" fmla="*/ 963 w 1032"/>
                <a:gd name="T21" fmla="*/ 153 h 620"/>
                <a:gd name="T22" fmla="*/ 987 w 1032"/>
                <a:gd name="T23" fmla="*/ 181 h 620"/>
                <a:gd name="T24" fmla="*/ 1007 w 1032"/>
                <a:gd name="T25" fmla="*/ 211 h 620"/>
                <a:gd name="T26" fmla="*/ 1021 w 1032"/>
                <a:gd name="T27" fmla="*/ 243 h 620"/>
                <a:gd name="T28" fmla="*/ 1029 w 1032"/>
                <a:gd name="T29" fmla="*/ 276 h 620"/>
                <a:gd name="T30" fmla="*/ 1032 w 1032"/>
                <a:gd name="T31" fmla="*/ 310 h 620"/>
                <a:gd name="T32" fmla="*/ 1029 w 1032"/>
                <a:gd name="T33" fmla="*/ 345 h 620"/>
                <a:gd name="T34" fmla="*/ 1021 w 1032"/>
                <a:gd name="T35" fmla="*/ 378 h 620"/>
                <a:gd name="T36" fmla="*/ 1007 w 1032"/>
                <a:gd name="T37" fmla="*/ 409 h 620"/>
                <a:gd name="T38" fmla="*/ 987 w 1032"/>
                <a:gd name="T39" fmla="*/ 439 h 620"/>
                <a:gd name="T40" fmla="*/ 963 w 1032"/>
                <a:gd name="T41" fmla="*/ 467 h 620"/>
                <a:gd name="T42" fmla="*/ 935 w 1032"/>
                <a:gd name="T43" fmla="*/ 494 h 620"/>
                <a:gd name="T44" fmla="*/ 902 w 1032"/>
                <a:gd name="T45" fmla="*/ 518 h 620"/>
                <a:gd name="T46" fmla="*/ 865 w 1032"/>
                <a:gd name="T47" fmla="*/ 541 h 620"/>
                <a:gd name="T48" fmla="*/ 823 w 1032"/>
                <a:gd name="T49" fmla="*/ 560 h 620"/>
                <a:gd name="T50" fmla="*/ 779 w 1032"/>
                <a:gd name="T51" fmla="*/ 579 h 620"/>
                <a:gd name="T52" fmla="*/ 732 w 1032"/>
                <a:gd name="T53" fmla="*/ 593 h 620"/>
                <a:gd name="T54" fmla="*/ 682 w 1032"/>
                <a:gd name="T55" fmla="*/ 605 h 620"/>
                <a:gd name="T56" fmla="*/ 629 w 1032"/>
                <a:gd name="T57" fmla="*/ 613 h 620"/>
                <a:gd name="T58" fmla="*/ 573 w 1032"/>
                <a:gd name="T59" fmla="*/ 618 h 620"/>
                <a:gd name="T60" fmla="*/ 517 w 1032"/>
                <a:gd name="T61" fmla="*/ 620 h 620"/>
                <a:gd name="T62" fmla="*/ 460 w 1032"/>
                <a:gd name="T63" fmla="*/ 618 h 620"/>
                <a:gd name="T64" fmla="*/ 404 w 1032"/>
                <a:gd name="T65" fmla="*/ 613 h 620"/>
                <a:gd name="T66" fmla="*/ 351 w 1032"/>
                <a:gd name="T67" fmla="*/ 605 h 620"/>
                <a:gd name="T68" fmla="*/ 301 w 1032"/>
                <a:gd name="T69" fmla="*/ 593 h 620"/>
                <a:gd name="T70" fmla="*/ 254 w 1032"/>
                <a:gd name="T71" fmla="*/ 579 h 620"/>
                <a:gd name="T72" fmla="*/ 210 w 1032"/>
                <a:gd name="T73" fmla="*/ 560 h 620"/>
                <a:gd name="T74" fmla="*/ 169 w 1032"/>
                <a:gd name="T75" fmla="*/ 541 h 620"/>
                <a:gd name="T76" fmla="*/ 132 w 1032"/>
                <a:gd name="T77" fmla="*/ 518 h 620"/>
                <a:gd name="T78" fmla="*/ 99 w 1032"/>
                <a:gd name="T79" fmla="*/ 494 h 620"/>
                <a:gd name="T80" fmla="*/ 70 w 1032"/>
                <a:gd name="T81" fmla="*/ 467 h 620"/>
                <a:gd name="T82" fmla="*/ 46 w 1032"/>
                <a:gd name="T83" fmla="*/ 439 h 620"/>
                <a:gd name="T84" fmla="*/ 26 w 1032"/>
                <a:gd name="T85" fmla="*/ 409 h 620"/>
                <a:gd name="T86" fmla="*/ 12 w 1032"/>
                <a:gd name="T87" fmla="*/ 378 h 620"/>
                <a:gd name="T88" fmla="*/ 4 w 1032"/>
                <a:gd name="T89" fmla="*/ 345 h 620"/>
                <a:gd name="T90" fmla="*/ 0 w 1032"/>
                <a:gd name="T91" fmla="*/ 310 h 620"/>
                <a:gd name="T92" fmla="*/ 4 w 1032"/>
                <a:gd name="T93" fmla="*/ 276 h 620"/>
                <a:gd name="T94" fmla="*/ 12 w 1032"/>
                <a:gd name="T95" fmla="*/ 243 h 620"/>
                <a:gd name="T96" fmla="*/ 26 w 1032"/>
                <a:gd name="T97" fmla="*/ 211 h 620"/>
                <a:gd name="T98" fmla="*/ 46 w 1032"/>
                <a:gd name="T99" fmla="*/ 181 h 620"/>
                <a:gd name="T100" fmla="*/ 70 w 1032"/>
                <a:gd name="T101" fmla="*/ 153 h 620"/>
                <a:gd name="T102" fmla="*/ 99 w 1032"/>
                <a:gd name="T103" fmla="*/ 127 h 620"/>
                <a:gd name="T104" fmla="*/ 132 w 1032"/>
                <a:gd name="T105" fmla="*/ 102 h 620"/>
                <a:gd name="T106" fmla="*/ 169 w 1032"/>
                <a:gd name="T107" fmla="*/ 80 h 620"/>
                <a:gd name="T108" fmla="*/ 210 w 1032"/>
                <a:gd name="T109" fmla="*/ 59 h 620"/>
                <a:gd name="T110" fmla="*/ 254 w 1032"/>
                <a:gd name="T111" fmla="*/ 42 h 620"/>
                <a:gd name="T112" fmla="*/ 301 w 1032"/>
                <a:gd name="T113" fmla="*/ 27 h 620"/>
                <a:gd name="T114" fmla="*/ 351 w 1032"/>
                <a:gd name="T115" fmla="*/ 16 h 620"/>
                <a:gd name="T116" fmla="*/ 404 w 1032"/>
                <a:gd name="T117" fmla="*/ 7 h 620"/>
                <a:gd name="T118" fmla="*/ 460 w 1032"/>
                <a:gd name="T119" fmla="*/ 2 h 620"/>
                <a:gd name="T120" fmla="*/ 517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7" y="0"/>
                  </a:moveTo>
                  <a:lnTo>
                    <a:pt x="573" y="2"/>
                  </a:lnTo>
                  <a:lnTo>
                    <a:pt x="629" y="7"/>
                  </a:lnTo>
                  <a:lnTo>
                    <a:pt x="682" y="16"/>
                  </a:lnTo>
                  <a:lnTo>
                    <a:pt x="732" y="27"/>
                  </a:lnTo>
                  <a:lnTo>
                    <a:pt x="779" y="42"/>
                  </a:lnTo>
                  <a:lnTo>
                    <a:pt x="823" y="59"/>
                  </a:lnTo>
                  <a:lnTo>
                    <a:pt x="865" y="80"/>
                  </a:lnTo>
                  <a:lnTo>
                    <a:pt x="902" y="102"/>
                  </a:lnTo>
                  <a:lnTo>
                    <a:pt x="935" y="127"/>
                  </a:lnTo>
                  <a:lnTo>
                    <a:pt x="963" y="153"/>
                  </a:lnTo>
                  <a:lnTo>
                    <a:pt x="987" y="181"/>
                  </a:lnTo>
                  <a:lnTo>
                    <a:pt x="1007" y="211"/>
                  </a:lnTo>
                  <a:lnTo>
                    <a:pt x="1021" y="243"/>
                  </a:lnTo>
                  <a:lnTo>
                    <a:pt x="1029" y="276"/>
                  </a:lnTo>
                  <a:lnTo>
                    <a:pt x="1032" y="310"/>
                  </a:lnTo>
                  <a:lnTo>
                    <a:pt x="1029" y="345"/>
                  </a:lnTo>
                  <a:lnTo>
                    <a:pt x="1021" y="378"/>
                  </a:lnTo>
                  <a:lnTo>
                    <a:pt x="1007" y="409"/>
                  </a:lnTo>
                  <a:lnTo>
                    <a:pt x="987" y="439"/>
                  </a:lnTo>
                  <a:lnTo>
                    <a:pt x="963" y="467"/>
                  </a:lnTo>
                  <a:lnTo>
                    <a:pt x="935" y="494"/>
                  </a:lnTo>
                  <a:lnTo>
                    <a:pt x="902" y="518"/>
                  </a:lnTo>
                  <a:lnTo>
                    <a:pt x="865" y="541"/>
                  </a:lnTo>
                  <a:lnTo>
                    <a:pt x="823" y="560"/>
                  </a:lnTo>
                  <a:lnTo>
                    <a:pt x="779" y="579"/>
                  </a:lnTo>
                  <a:lnTo>
                    <a:pt x="732" y="593"/>
                  </a:lnTo>
                  <a:lnTo>
                    <a:pt x="682" y="605"/>
                  </a:lnTo>
                  <a:lnTo>
                    <a:pt x="629" y="613"/>
                  </a:lnTo>
                  <a:lnTo>
                    <a:pt x="573" y="618"/>
                  </a:lnTo>
                  <a:lnTo>
                    <a:pt x="517" y="620"/>
                  </a:lnTo>
                  <a:lnTo>
                    <a:pt x="460" y="618"/>
                  </a:lnTo>
                  <a:lnTo>
                    <a:pt x="404" y="613"/>
                  </a:lnTo>
                  <a:lnTo>
                    <a:pt x="351" y="605"/>
                  </a:lnTo>
                  <a:lnTo>
                    <a:pt x="301" y="593"/>
                  </a:lnTo>
                  <a:lnTo>
                    <a:pt x="254" y="579"/>
                  </a:lnTo>
                  <a:lnTo>
                    <a:pt x="210" y="560"/>
                  </a:lnTo>
                  <a:lnTo>
                    <a:pt x="169" y="541"/>
                  </a:lnTo>
                  <a:lnTo>
                    <a:pt x="132" y="518"/>
                  </a:lnTo>
                  <a:lnTo>
                    <a:pt x="99" y="494"/>
                  </a:lnTo>
                  <a:lnTo>
                    <a:pt x="70" y="467"/>
                  </a:lnTo>
                  <a:lnTo>
                    <a:pt x="46" y="439"/>
                  </a:lnTo>
                  <a:lnTo>
                    <a:pt x="26" y="409"/>
                  </a:lnTo>
                  <a:lnTo>
                    <a:pt x="12" y="378"/>
                  </a:lnTo>
                  <a:lnTo>
                    <a:pt x="4" y="345"/>
                  </a:lnTo>
                  <a:lnTo>
                    <a:pt x="0" y="310"/>
                  </a:lnTo>
                  <a:lnTo>
                    <a:pt x="4" y="276"/>
                  </a:lnTo>
                  <a:lnTo>
                    <a:pt x="12" y="243"/>
                  </a:lnTo>
                  <a:lnTo>
                    <a:pt x="26" y="211"/>
                  </a:lnTo>
                  <a:lnTo>
                    <a:pt x="46" y="181"/>
                  </a:lnTo>
                  <a:lnTo>
                    <a:pt x="70" y="153"/>
                  </a:lnTo>
                  <a:lnTo>
                    <a:pt x="99" y="127"/>
                  </a:lnTo>
                  <a:lnTo>
                    <a:pt x="132" y="102"/>
                  </a:lnTo>
                  <a:lnTo>
                    <a:pt x="169" y="80"/>
                  </a:lnTo>
                  <a:lnTo>
                    <a:pt x="210" y="59"/>
                  </a:lnTo>
                  <a:lnTo>
                    <a:pt x="254" y="42"/>
                  </a:lnTo>
                  <a:lnTo>
                    <a:pt x="301" y="27"/>
                  </a:lnTo>
                  <a:lnTo>
                    <a:pt x="351" y="16"/>
                  </a:lnTo>
                  <a:lnTo>
                    <a:pt x="404" y="7"/>
                  </a:lnTo>
                  <a:lnTo>
                    <a:pt x="460" y="2"/>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72" name="Freeform 497">
              <a:extLst>
                <a:ext uri="{FF2B5EF4-FFF2-40B4-BE49-F238E27FC236}">
                  <a16:creationId xmlns:a16="http://schemas.microsoft.com/office/drawing/2014/main" id="{C3401F5E-9BCF-4CBA-B9A8-377BA8B22D25}"/>
                </a:ext>
              </a:extLst>
            </p:cNvPr>
            <p:cNvSpPr>
              <a:spLocks/>
            </p:cNvSpPr>
            <p:nvPr/>
          </p:nvSpPr>
          <p:spPr bwMode="auto">
            <a:xfrm>
              <a:off x="5666" y="2220"/>
              <a:ext cx="65" cy="78"/>
            </a:xfrm>
            <a:custGeom>
              <a:avLst/>
              <a:gdLst>
                <a:gd name="T0" fmla="*/ 517 w 517"/>
                <a:gd name="T1" fmla="*/ 0 h 618"/>
                <a:gd name="T2" fmla="*/ 517 w 517"/>
                <a:gd name="T3" fmla="*/ 618 h 618"/>
                <a:gd name="T4" fmla="*/ 460 w 517"/>
                <a:gd name="T5" fmla="*/ 616 h 618"/>
                <a:gd name="T6" fmla="*/ 404 w 517"/>
                <a:gd name="T7" fmla="*/ 611 h 618"/>
                <a:gd name="T8" fmla="*/ 351 w 517"/>
                <a:gd name="T9" fmla="*/ 603 h 618"/>
                <a:gd name="T10" fmla="*/ 301 w 517"/>
                <a:gd name="T11" fmla="*/ 591 h 618"/>
                <a:gd name="T12" fmla="*/ 254 w 517"/>
                <a:gd name="T13" fmla="*/ 577 h 618"/>
                <a:gd name="T14" fmla="*/ 210 w 517"/>
                <a:gd name="T15" fmla="*/ 559 h 618"/>
                <a:gd name="T16" fmla="*/ 169 w 517"/>
                <a:gd name="T17" fmla="*/ 540 h 618"/>
                <a:gd name="T18" fmla="*/ 132 w 517"/>
                <a:gd name="T19" fmla="*/ 517 h 618"/>
                <a:gd name="T20" fmla="*/ 99 w 517"/>
                <a:gd name="T21" fmla="*/ 493 h 618"/>
                <a:gd name="T22" fmla="*/ 70 w 517"/>
                <a:gd name="T23" fmla="*/ 467 h 618"/>
                <a:gd name="T24" fmla="*/ 46 w 517"/>
                <a:gd name="T25" fmla="*/ 438 h 618"/>
                <a:gd name="T26" fmla="*/ 26 w 517"/>
                <a:gd name="T27" fmla="*/ 407 h 618"/>
                <a:gd name="T28" fmla="*/ 12 w 517"/>
                <a:gd name="T29" fmla="*/ 376 h 618"/>
                <a:gd name="T30" fmla="*/ 4 w 517"/>
                <a:gd name="T31" fmla="*/ 343 h 618"/>
                <a:gd name="T32" fmla="*/ 0 w 517"/>
                <a:gd name="T33" fmla="*/ 309 h 618"/>
                <a:gd name="T34" fmla="*/ 4 w 517"/>
                <a:gd name="T35" fmla="*/ 275 h 618"/>
                <a:gd name="T36" fmla="*/ 12 w 517"/>
                <a:gd name="T37" fmla="*/ 242 h 618"/>
                <a:gd name="T38" fmla="*/ 26 w 517"/>
                <a:gd name="T39" fmla="*/ 210 h 618"/>
                <a:gd name="T40" fmla="*/ 46 w 517"/>
                <a:gd name="T41" fmla="*/ 180 h 618"/>
                <a:gd name="T42" fmla="*/ 70 w 517"/>
                <a:gd name="T43" fmla="*/ 151 h 618"/>
                <a:gd name="T44" fmla="*/ 99 w 517"/>
                <a:gd name="T45" fmla="*/ 125 h 618"/>
                <a:gd name="T46" fmla="*/ 132 w 517"/>
                <a:gd name="T47" fmla="*/ 100 h 618"/>
                <a:gd name="T48" fmla="*/ 169 w 517"/>
                <a:gd name="T49" fmla="*/ 78 h 618"/>
                <a:gd name="T50" fmla="*/ 210 w 517"/>
                <a:gd name="T51" fmla="*/ 58 h 618"/>
                <a:gd name="T52" fmla="*/ 254 w 517"/>
                <a:gd name="T53" fmla="*/ 41 h 618"/>
                <a:gd name="T54" fmla="*/ 301 w 517"/>
                <a:gd name="T55" fmla="*/ 27 h 618"/>
                <a:gd name="T56" fmla="*/ 351 w 517"/>
                <a:gd name="T57" fmla="*/ 15 h 618"/>
                <a:gd name="T58" fmla="*/ 404 w 517"/>
                <a:gd name="T59" fmla="*/ 7 h 618"/>
                <a:gd name="T60" fmla="*/ 460 w 517"/>
                <a:gd name="T61" fmla="*/ 1 h 618"/>
                <a:gd name="T62" fmla="*/ 517 w 517"/>
                <a:gd name="T6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8">
                  <a:moveTo>
                    <a:pt x="517" y="0"/>
                  </a:moveTo>
                  <a:lnTo>
                    <a:pt x="517" y="618"/>
                  </a:lnTo>
                  <a:lnTo>
                    <a:pt x="460" y="616"/>
                  </a:lnTo>
                  <a:lnTo>
                    <a:pt x="404" y="611"/>
                  </a:lnTo>
                  <a:lnTo>
                    <a:pt x="351" y="603"/>
                  </a:lnTo>
                  <a:lnTo>
                    <a:pt x="301" y="591"/>
                  </a:lnTo>
                  <a:lnTo>
                    <a:pt x="254" y="577"/>
                  </a:lnTo>
                  <a:lnTo>
                    <a:pt x="210" y="559"/>
                  </a:lnTo>
                  <a:lnTo>
                    <a:pt x="169" y="540"/>
                  </a:lnTo>
                  <a:lnTo>
                    <a:pt x="132" y="517"/>
                  </a:lnTo>
                  <a:lnTo>
                    <a:pt x="99" y="493"/>
                  </a:lnTo>
                  <a:lnTo>
                    <a:pt x="70" y="467"/>
                  </a:lnTo>
                  <a:lnTo>
                    <a:pt x="46" y="438"/>
                  </a:lnTo>
                  <a:lnTo>
                    <a:pt x="26" y="407"/>
                  </a:lnTo>
                  <a:lnTo>
                    <a:pt x="12" y="376"/>
                  </a:lnTo>
                  <a:lnTo>
                    <a:pt x="4" y="343"/>
                  </a:lnTo>
                  <a:lnTo>
                    <a:pt x="0" y="309"/>
                  </a:lnTo>
                  <a:lnTo>
                    <a:pt x="4" y="275"/>
                  </a:lnTo>
                  <a:lnTo>
                    <a:pt x="12" y="242"/>
                  </a:lnTo>
                  <a:lnTo>
                    <a:pt x="26" y="210"/>
                  </a:lnTo>
                  <a:lnTo>
                    <a:pt x="46" y="180"/>
                  </a:lnTo>
                  <a:lnTo>
                    <a:pt x="70" y="151"/>
                  </a:lnTo>
                  <a:lnTo>
                    <a:pt x="99" y="125"/>
                  </a:lnTo>
                  <a:lnTo>
                    <a:pt x="132" y="100"/>
                  </a:lnTo>
                  <a:lnTo>
                    <a:pt x="169" y="78"/>
                  </a:lnTo>
                  <a:lnTo>
                    <a:pt x="210" y="58"/>
                  </a:lnTo>
                  <a:lnTo>
                    <a:pt x="254" y="41"/>
                  </a:lnTo>
                  <a:lnTo>
                    <a:pt x="301" y="27"/>
                  </a:lnTo>
                  <a:lnTo>
                    <a:pt x="351" y="15"/>
                  </a:lnTo>
                  <a:lnTo>
                    <a:pt x="404" y="7"/>
                  </a:lnTo>
                  <a:lnTo>
                    <a:pt x="460" y="1"/>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73" name="Freeform 498">
              <a:extLst>
                <a:ext uri="{FF2B5EF4-FFF2-40B4-BE49-F238E27FC236}">
                  <a16:creationId xmlns:a16="http://schemas.microsoft.com/office/drawing/2014/main" id="{D09C3A23-D9A8-487A-A3A9-1B01770F0F1D}"/>
                </a:ext>
              </a:extLst>
            </p:cNvPr>
            <p:cNvSpPr>
              <a:spLocks/>
            </p:cNvSpPr>
            <p:nvPr/>
          </p:nvSpPr>
          <p:spPr bwMode="auto">
            <a:xfrm>
              <a:off x="5666" y="2207"/>
              <a:ext cx="65" cy="78"/>
            </a:xfrm>
            <a:custGeom>
              <a:avLst/>
              <a:gdLst>
                <a:gd name="T0" fmla="*/ 517 w 517"/>
                <a:gd name="T1" fmla="*/ 0 h 619"/>
                <a:gd name="T2" fmla="*/ 517 w 517"/>
                <a:gd name="T3" fmla="*/ 619 h 619"/>
                <a:gd name="T4" fmla="*/ 460 w 517"/>
                <a:gd name="T5" fmla="*/ 618 h 619"/>
                <a:gd name="T6" fmla="*/ 404 w 517"/>
                <a:gd name="T7" fmla="*/ 612 h 619"/>
                <a:gd name="T8" fmla="*/ 351 w 517"/>
                <a:gd name="T9" fmla="*/ 604 h 619"/>
                <a:gd name="T10" fmla="*/ 301 w 517"/>
                <a:gd name="T11" fmla="*/ 592 h 619"/>
                <a:gd name="T12" fmla="*/ 254 w 517"/>
                <a:gd name="T13" fmla="*/ 578 h 619"/>
                <a:gd name="T14" fmla="*/ 210 w 517"/>
                <a:gd name="T15" fmla="*/ 561 h 619"/>
                <a:gd name="T16" fmla="*/ 169 w 517"/>
                <a:gd name="T17" fmla="*/ 541 h 619"/>
                <a:gd name="T18" fmla="*/ 132 w 517"/>
                <a:gd name="T19" fmla="*/ 517 h 619"/>
                <a:gd name="T20" fmla="*/ 99 w 517"/>
                <a:gd name="T21" fmla="*/ 493 h 619"/>
                <a:gd name="T22" fmla="*/ 70 w 517"/>
                <a:gd name="T23" fmla="*/ 467 h 619"/>
                <a:gd name="T24" fmla="*/ 46 w 517"/>
                <a:gd name="T25" fmla="*/ 438 h 619"/>
                <a:gd name="T26" fmla="*/ 26 w 517"/>
                <a:gd name="T27" fmla="*/ 408 h 619"/>
                <a:gd name="T28" fmla="*/ 12 w 517"/>
                <a:gd name="T29" fmla="*/ 377 h 619"/>
                <a:gd name="T30" fmla="*/ 4 w 517"/>
                <a:gd name="T31" fmla="*/ 344 h 619"/>
                <a:gd name="T32" fmla="*/ 0 w 517"/>
                <a:gd name="T33" fmla="*/ 310 h 619"/>
                <a:gd name="T34" fmla="*/ 4 w 517"/>
                <a:gd name="T35" fmla="*/ 276 h 619"/>
                <a:gd name="T36" fmla="*/ 12 w 517"/>
                <a:gd name="T37" fmla="*/ 242 h 619"/>
                <a:gd name="T38" fmla="*/ 26 w 517"/>
                <a:gd name="T39" fmla="*/ 211 h 619"/>
                <a:gd name="T40" fmla="*/ 46 w 517"/>
                <a:gd name="T41" fmla="*/ 181 h 619"/>
                <a:gd name="T42" fmla="*/ 70 w 517"/>
                <a:gd name="T43" fmla="*/ 152 h 619"/>
                <a:gd name="T44" fmla="*/ 99 w 517"/>
                <a:gd name="T45" fmla="*/ 126 h 619"/>
                <a:gd name="T46" fmla="*/ 132 w 517"/>
                <a:gd name="T47" fmla="*/ 101 h 619"/>
                <a:gd name="T48" fmla="*/ 169 w 517"/>
                <a:gd name="T49" fmla="*/ 79 h 619"/>
                <a:gd name="T50" fmla="*/ 210 w 517"/>
                <a:gd name="T51" fmla="*/ 59 h 619"/>
                <a:gd name="T52" fmla="*/ 254 w 517"/>
                <a:gd name="T53" fmla="*/ 42 h 619"/>
                <a:gd name="T54" fmla="*/ 301 w 517"/>
                <a:gd name="T55" fmla="*/ 28 h 619"/>
                <a:gd name="T56" fmla="*/ 351 w 517"/>
                <a:gd name="T57" fmla="*/ 16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8"/>
                  </a:lnTo>
                  <a:lnTo>
                    <a:pt x="404" y="612"/>
                  </a:lnTo>
                  <a:lnTo>
                    <a:pt x="351" y="604"/>
                  </a:lnTo>
                  <a:lnTo>
                    <a:pt x="301" y="592"/>
                  </a:lnTo>
                  <a:lnTo>
                    <a:pt x="254" y="578"/>
                  </a:lnTo>
                  <a:lnTo>
                    <a:pt x="210" y="561"/>
                  </a:lnTo>
                  <a:lnTo>
                    <a:pt x="169" y="541"/>
                  </a:lnTo>
                  <a:lnTo>
                    <a:pt x="132" y="517"/>
                  </a:lnTo>
                  <a:lnTo>
                    <a:pt x="99" y="493"/>
                  </a:lnTo>
                  <a:lnTo>
                    <a:pt x="70" y="467"/>
                  </a:lnTo>
                  <a:lnTo>
                    <a:pt x="46" y="438"/>
                  </a:lnTo>
                  <a:lnTo>
                    <a:pt x="26" y="408"/>
                  </a:lnTo>
                  <a:lnTo>
                    <a:pt x="12" y="377"/>
                  </a:lnTo>
                  <a:lnTo>
                    <a:pt x="4" y="344"/>
                  </a:lnTo>
                  <a:lnTo>
                    <a:pt x="0" y="310"/>
                  </a:lnTo>
                  <a:lnTo>
                    <a:pt x="4" y="276"/>
                  </a:lnTo>
                  <a:lnTo>
                    <a:pt x="12" y="242"/>
                  </a:lnTo>
                  <a:lnTo>
                    <a:pt x="26" y="211"/>
                  </a:lnTo>
                  <a:lnTo>
                    <a:pt x="46" y="181"/>
                  </a:lnTo>
                  <a:lnTo>
                    <a:pt x="70" y="152"/>
                  </a:lnTo>
                  <a:lnTo>
                    <a:pt x="99" y="126"/>
                  </a:lnTo>
                  <a:lnTo>
                    <a:pt x="132" y="101"/>
                  </a:lnTo>
                  <a:lnTo>
                    <a:pt x="169" y="79"/>
                  </a:lnTo>
                  <a:lnTo>
                    <a:pt x="210" y="59"/>
                  </a:lnTo>
                  <a:lnTo>
                    <a:pt x="254" y="42"/>
                  </a:lnTo>
                  <a:lnTo>
                    <a:pt x="301" y="28"/>
                  </a:lnTo>
                  <a:lnTo>
                    <a:pt x="351" y="16"/>
                  </a:lnTo>
                  <a:lnTo>
                    <a:pt x="404" y="7"/>
                  </a:lnTo>
                  <a:lnTo>
                    <a:pt x="460" y="2"/>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74" name="Freeform 499">
              <a:extLst>
                <a:ext uri="{FF2B5EF4-FFF2-40B4-BE49-F238E27FC236}">
                  <a16:creationId xmlns:a16="http://schemas.microsoft.com/office/drawing/2014/main" id="{6E254C69-6581-43DC-AA29-993466B70CC3}"/>
                </a:ext>
              </a:extLst>
            </p:cNvPr>
            <p:cNvSpPr>
              <a:spLocks/>
            </p:cNvSpPr>
            <p:nvPr/>
          </p:nvSpPr>
          <p:spPr bwMode="auto">
            <a:xfrm>
              <a:off x="5666" y="2194"/>
              <a:ext cx="65" cy="78"/>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3 h 619"/>
                <a:gd name="T10" fmla="*/ 301 w 517"/>
                <a:gd name="T11" fmla="*/ 592 h 619"/>
                <a:gd name="T12" fmla="*/ 254 w 517"/>
                <a:gd name="T13" fmla="*/ 577 h 619"/>
                <a:gd name="T14" fmla="*/ 210 w 517"/>
                <a:gd name="T15" fmla="*/ 560 h 619"/>
                <a:gd name="T16" fmla="*/ 169 w 517"/>
                <a:gd name="T17" fmla="*/ 540 h 619"/>
                <a:gd name="T18" fmla="*/ 132 w 517"/>
                <a:gd name="T19" fmla="*/ 518 h 619"/>
                <a:gd name="T20" fmla="*/ 99 w 517"/>
                <a:gd name="T21" fmla="*/ 493 h 619"/>
                <a:gd name="T22" fmla="*/ 70 w 517"/>
                <a:gd name="T23" fmla="*/ 467 h 619"/>
                <a:gd name="T24" fmla="*/ 46 w 517"/>
                <a:gd name="T25" fmla="*/ 439 h 619"/>
                <a:gd name="T26" fmla="*/ 26 w 517"/>
                <a:gd name="T27" fmla="*/ 409 h 619"/>
                <a:gd name="T28" fmla="*/ 12 w 517"/>
                <a:gd name="T29" fmla="*/ 377 h 619"/>
                <a:gd name="T30" fmla="*/ 4 w 517"/>
                <a:gd name="T31" fmla="*/ 343 h 619"/>
                <a:gd name="T32" fmla="*/ 0 w 517"/>
                <a:gd name="T33" fmla="*/ 309 h 619"/>
                <a:gd name="T34" fmla="*/ 4 w 517"/>
                <a:gd name="T35" fmla="*/ 275 h 619"/>
                <a:gd name="T36" fmla="*/ 12 w 517"/>
                <a:gd name="T37" fmla="*/ 242 h 619"/>
                <a:gd name="T38" fmla="*/ 26 w 517"/>
                <a:gd name="T39" fmla="*/ 211 h 619"/>
                <a:gd name="T40" fmla="*/ 46 w 517"/>
                <a:gd name="T41" fmla="*/ 181 h 619"/>
                <a:gd name="T42" fmla="*/ 70 w 517"/>
                <a:gd name="T43" fmla="*/ 152 h 619"/>
                <a:gd name="T44" fmla="*/ 99 w 517"/>
                <a:gd name="T45" fmla="*/ 126 h 619"/>
                <a:gd name="T46" fmla="*/ 132 w 517"/>
                <a:gd name="T47" fmla="*/ 101 h 619"/>
                <a:gd name="T48" fmla="*/ 169 w 517"/>
                <a:gd name="T49" fmla="*/ 78 h 619"/>
                <a:gd name="T50" fmla="*/ 210 w 517"/>
                <a:gd name="T51" fmla="*/ 59 h 619"/>
                <a:gd name="T52" fmla="*/ 254 w 517"/>
                <a:gd name="T53" fmla="*/ 41 h 619"/>
                <a:gd name="T54" fmla="*/ 301 w 517"/>
                <a:gd name="T55" fmla="*/ 27 h 619"/>
                <a:gd name="T56" fmla="*/ 351 w 517"/>
                <a:gd name="T57" fmla="*/ 15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3"/>
                  </a:lnTo>
                  <a:lnTo>
                    <a:pt x="301" y="592"/>
                  </a:lnTo>
                  <a:lnTo>
                    <a:pt x="254" y="577"/>
                  </a:lnTo>
                  <a:lnTo>
                    <a:pt x="210" y="560"/>
                  </a:lnTo>
                  <a:lnTo>
                    <a:pt x="169" y="540"/>
                  </a:lnTo>
                  <a:lnTo>
                    <a:pt x="132" y="518"/>
                  </a:lnTo>
                  <a:lnTo>
                    <a:pt x="99" y="493"/>
                  </a:lnTo>
                  <a:lnTo>
                    <a:pt x="70" y="467"/>
                  </a:lnTo>
                  <a:lnTo>
                    <a:pt x="46" y="439"/>
                  </a:lnTo>
                  <a:lnTo>
                    <a:pt x="26" y="409"/>
                  </a:lnTo>
                  <a:lnTo>
                    <a:pt x="12" y="377"/>
                  </a:lnTo>
                  <a:lnTo>
                    <a:pt x="4" y="343"/>
                  </a:lnTo>
                  <a:lnTo>
                    <a:pt x="0" y="309"/>
                  </a:lnTo>
                  <a:lnTo>
                    <a:pt x="4" y="275"/>
                  </a:lnTo>
                  <a:lnTo>
                    <a:pt x="12" y="242"/>
                  </a:lnTo>
                  <a:lnTo>
                    <a:pt x="26" y="211"/>
                  </a:lnTo>
                  <a:lnTo>
                    <a:pt x="46" y="181"/>
                  </a:lnTo>
                  <a:lnTo>
                    <a:pt x="70" y="152"/>
                  </a:lnTo>
                  <a:lnTo>
                    <a:pt x="99" y="126"/>
                  </a:lnTo>
                  <a:lnTo>
                    <a:pt x="132" y="101"/>
                  </a:lnTo>
                  <a:lnTo>
                    <a:pt x="169" y="78"/>
                  </a:lnTo>
                  <a:lnTo>
                    <a:pt x="210" y="59"/>
                  </a:lnTo>
                  <a:lnTo>
                    <a:pt x="254" y="41"/>
                  </a:lnTo>
                  <a:lnTo>
                    <a:pt x="301" y="27"/>
                  </a:lnTo>
                  <a:lnTo>
                    <a:pt x="351" y="15"/>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75" name="Freeform 500">
              <a:extLst>
                <a:ext uri="{FF2B5EF4-FFF2-40B4-BE49-F238E27FC236}">
                  <a16:creationId xmlns:a16="http://schemas.microsoft.com/office/drawing/2014/main" id="{097ADCDE-F614-42C1-BC52-4F36F5E0EF35}"/>
                </a:ext>
              </a:extLst>
            </p:cNvPr>
            <p:cNvSpPr>
              <a:spLocks/>
            </p:cNvSpPr>
            <p:nvPr/>
          </p:nvSpPr>
          <p:spPr bwMode="auto">
            <a:xfrm>
              <a:off x="5666" y="2181"/>
              <a:ext cx="65" cy="78"/>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3 h 619"/>
                <a:gd name="T10" fmla="*/ 301 w 517"/>
                <a:gd name="T11" fmla="*/ 592 h 619"/>
                <a:gd name="T12" fmla="*/ 254 w 517"/>
                <a:gd name="T13" fmla="*/ 577 h 619"/>
                <a:gd name="T14" fmla="*/ 210 w 517"/>
                <a:gd name="T15" fmla="*/ 560 h 619"/>
                <a:gd name="T16" fmla="*/ 169 w 517"/>
                <a:gd name="T17" fmla="*/ 540 h 619"/>
                <a:gd name="T18" fmla="*/ 132 w 517"/>
                <a:gd name="T19" fmla="*/ 518 h 619"/>
                <a:gd name="T20" fmla="*/ 99 w 517"/>
                <a:gd name="T21" fmla="*/ 494 h 619"/>
                <a:gd name="T22" fmla="*/ 70 w 517"/>
                <a:gd name="T23" fmla="*/ 466 h 619"/>
                <a:gd name="T24" fmla="*/ 46 w 517"/>
                <a:gd name="T25" fmla="*/ 438 h 619"/>
                <a:gd name="T26" fmla="*/ 26 w 517"/>
                <a:gd name="T27" fmla="*/ 408 h 619"/>
                <a:gd name="T28" fmla="*/ 12 w 517"/>
                <a:gd name="T29" fmla="*/ 376 h 619"/>
                <a:gd name="T30" fmla="*/ 4 w 517"/>
                <a:gd name="T31" fmla="*/ 344 h 619"/>
                <a:gd name="T32" fmla="*/ 0 w 517"/>
                <a:gd name="T33" fmla="*/ 310 h 619"/>
                <a:gd name="T34" fmla="*/ 4 w 517"/>
                <a:gd name="T35" fmla="*/ 275 h 619"/>
                <a:gd name="T36" fmla="*/ 12 w 517"/>
                <a:gd name="T37" fmla="*/ 243 h 619"/>
                <a:gd name="T38" fmla="*/ 26 w 517"/>
                <a:gd name="T39" fmla="*/ 210 h 619"/>
                <a:gd name="T40" fmla="*/ 46 w 517"/>
                <a:gd name="T41" fmla="*/ 180 h 619"/>
                <a:gd name="T42" fmla="*/ 70 w 517"/>
                <a:gd name="T43" fmla="*/ 152 h 619"/>
                <a:gd name="T44" fmla="*/ 99 w 517"/>
                <a:gd name="T45" fmla="*/ 125 h 619"/>
                <a:gd name="T46" fmla="*/ 132 w 517"/>
                <a:gd name="T47" fmla="*/ 101 h 619"/>
                <a:gd name="T48" fmla="*/ 169 w 517"/>
                <a:gd name="T49" fmla="*/ 79 h 619"/>
                <a:gd name="T50" fmla="*/ 210 w 517"/>
                <a:gd name="T51" fmla="*/ 59 h 619"/>
                <a:gd name="T52" fmla="*/ 254 w 517"/>
                <a:gd name="T53" fmla="*/ 42 h 619"/>
                <a:gd name="T54" fmla="*/ 301 w 517"/>
                <a:gd name="T55" fmla="*/ 27 h 619"/>
                <a:gd name="T56" fmla="*/ 351 w 517"/>
                <a:gd name="T57" fmla="*/ 16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3"/>
                  </a:lnTo>
                  <a:lnTo>
                    <a:pt x="301" y="592"/>
                  </a:lnTo>
                  <a:lnTo>
                    <a:pt x="254" y="577"/>
                  </a:lnTo>
                  <a:lnTo>
                    <a:pt x="210" y="560"/>
                  </a:lnTo>
                  <a:lnTo>
                    <a:pt x="169" y="540"/>
                  </a:lnTo>
                  <a:lnTo>
                    <a:pt x="132" y="518"/>
                  </a:lnTo>
                  <a:lnTo>
                    <a:pt x="99" y="494"/>
                  </a:lnTo>
                  <a:lnTo>
                    <a:pt x="70" y="466"/>
                  </a:lnTo>
                  <a:lnTo>
                    <a:pt x="46" y="438"/>
                  </a:lnTo>
                  <a:lnTo>
                    <a:pt x="26" y="408"/>
                  </a:lnTo>
                  <a:lnTo>
                    <a:pt x="12" y="376"/>
                  </a:lnTo>
                  <a:lnTo>
                    <a:pt x="4" y="344"/>
                  </a:lnTo>
                  <a:lnTo>
                    <a:pt x="0" y="310"/>
                  </a:lnTo>
                  <a:lnTo>
                    <a:pt x="4" y="275"/>
                  </a:lnTo>
                  <a:lnTo>
                    <a:pt x="12" y="243"/>
                  </a:lnTo>
                  <a:lnTo>
                    <a:pt x="26" y="210"/>
                  </a:lnTo>
                  <a:lnTo>
                    <a:pt x="46" y="180"/>
                  </a:lnTo>
                  <a:lnTo>
                    <a:pt x="70" y="152"/>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76" name="Freeform 501">
              <a:extLst>
                <a:ext uri="{FF2B5EF4-FFF2-40B4-BE49-F238E27FC236}">
                  <a16:creationId xmlns:a16="http://schemas.microsoft.com/office/drawing/2014/main" id="{F7B80B22-C27B-4953-B18B-BF5D0703B15C}"/>
                </a:ext>
              </a:extLst>
            </p:cNvPr>
            <p:cNvSpPr>
              <a:spLocks/>
            </p:cNvSpPr>
            <p:nvPr/>
          </p:nvSpPr>
          <p:spPr bwMode="auto">
            <a:xfrm>
              <a:off x="5666" y="2169"/>
              <a:ext cx="65" cy="77"/>
            </a:xfrm>
            <a:custGeom>
              <a:avLst/>
              <a:gdLst>
                <a:gd name="T0" fmla="*/ 517 w 517"/>
                <a:gd name="T1" fmla="*/ 0 h 620"/>
                <a:gd name="T2" fmla="*/ 517 w 517"/>
                <a:gd name="T3" fmla="*/ 620 h 620"/>
                <a:gd name="T4" fmla="*/ 460 w 517"/>
                <a:gd name="T5" fmla="*/ 618 h 620"/>
                <a:gd name="T6" fmla="*/ 404 w 517"/>
                <a:gd name="T7" fmla="*/ 613 h 620"/>
                <a:gd name="T8" fmla="*/ 351 w 517"/>
                <a:gd name="T9" fmla="*/ 605 h 620"/>
                <a:gd name="T10" fmla="*/ 301 w 517"/>
                <a:gd name="T11" fmla="*/ 593 h 620"/>
                <a:gd name="T12" fmla="*/ 254 w 517"/>
                <a:gd name="T13" fmla="*/ 579 h 620"/>
                <a:gd name="T14" fmla="*/ 210 w 517"/>
                <a:gd name="T15" fmla="*/ 560 h 620"/>
                <a:gd name="T16" fmla="*/ 169 w 517"/>
                <a:gd name="T17" fmla="*/ 541 h 620"/>
                <a:gd name="T18" fmla="*/ 132 w 517"/>
                <a:gd name="T19" fmla="*/ 518 h 620"/>
                <a:gd name="T20" fmla="*/ 99 w 517"/>
                <a:gd name="T21" fmla="*/ 494 h 620"/>
                <a:gd name="T22" fmla="*/ 70 w 517"/>
                <a:gd name="T23" fmla="*/ 467 h 620"/>
                <a:gd name="T24" fmla="*/ 46 w 517"/>
                <a:gd name="T25" fmla="*/ 439 h 620"/>
                <a:gd name="T26" fmla="*/ 26 w 517"/>
                <a:gd name="T27" fmla="*/ 409 h 620"/>
                <a:gd name="T28" fmla="*/ 12 w 517"/>
                <a:gd name="T29" fmla="*/ 378 h 620"/>
                <a:gd name="T30" fmla="*/ 4 w 517"/>
                <a:gd name="T31" fmla="*/ 345 h 620"/>
                <a:gd name="T32" fmla="*/ 0 w 517"/>
                <a:gd name="T33" fmla="*/ 310 h 620"/>
                <a:gd name="T34" fmla="*/ 4 w 517"/>
                <a:gd name="T35" fmla="*/ 276 h 620"/>
                <a:gd name="T36" fmla="*/ 12 w 517"/>
                <a:gd name="T37" fmla="*/ 243 h 620"/>
                <a:gd name="T38" fmla="*/ 26 w 517"/>
                <a:gd name="T39" fmla="*/ 211 h 620"/>
                <a:gd name="T40" fmla="*/ 46 w 517"/>
                <a:gd name="T41" fmla="*/ 181 h 620"/>
                <a:gd name="T42" fmla="*/ 70 w 517"/>
                <a:gd name="T43" fmla="*/ 153 h 620"/>
                <a:gd name="T44" fmla="*/ 99 w 517"/>
                <a:gd name="T45" fmla="*/ 127 h 620"/>
                <a:gd name="T46" fmla="*/ 132 w 517"/>
                <a:gd name="T47" fmla="*/ 102 h 620"/>
                <a:gd name="T48" fmla="*/ 169 w 517"/>
                <a:gd name="T49" fmla="*/ 80 h 620"/>
                <a:gd name="T50" fmla="*/ 210 w 517"/>
                <a:gd name="T51" fmla="*/ 59 h 620"/>
                <a:gd name="T52" fmla="*/ 254 w 517"/>
                <a:gd name="T53" fmla="*/ 42 h 620"/>
                <a:gd name="T54" fmla="*/ 301 w 517"/>
                <a:gd name="T55" fmla="*/ 27 h 620"/>
                <a:gd name="T56" fmla="*/ 351 w 517"/>
                <a:gd name="T57" fmla="*/ 16 h 620"/>
                <a:gd name="T58" fmla="*/ 404 w 517"/>
                <a:gd name="T59" fmla="*/ 7 h 620"/>
                <a:gd name="T60" fmla="*/ 460 w 517"/>
                <a:gd name="T61" fmla="*/ 2 h 620"/>
                <a:gd name="T62" fmla="*/ 517 w 517"/>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20">
                  <a:moveTo>
                    <a:pt x="517" y="0"/>
                  </a:moveTo>
                  <a:lnTo>
                    <a:pt x="517" y="620"/>
                  </a:lnTo>
                  <a:lnTo>
                    <a:pt x="460" y="618"/>
                  </a:lnTo>
                  <a:lnTo>
                    <a:pt x="404" y="613"/>
                  </a:lnTo>
                  <a:lnTo>
                    <a:pt x="351" y="605"/>
                  </a:lnTo>
                  <a:lnTo>
                    <a:pt x="301" y="593"/>
                  </a:lnTo>
                  <a:lnTo>
                    <a:pt x="254" y="579"/>
                  </a:lnTo>
                  <a:lnTo>
                    <a:pt x="210" y="560"/>
                  </a:lnTo>
                  <a:lnTo>
                    <a:pt x="169" y="541"/>
                  </a:lnTo>
                  <a:lnTo>
                    <a:pt x="132" y="518"/>
                  </a:lnTo>
                  <a:lnTo>
                    <a:pt x="99" y="494"/>
                  </a:lnTo>
                  <a:lnTo>
                    <a:pt x="70" y="467"/>
                  </a:lnTo>
                  <a:lnTo>
                    <a:pt x="46" y="439"/>
                  </a:lnTo>
                  <a:lnTo>
                    <a:pt x="26" y="409"/>
                  </a:lnTo>
                  <a:lnTo>
                    <a:pt x="12" y="378"/>
                  </a:lnTo>
                  <a:lnTo>
                    <a:pt x="4" y="345"/>
                  </a:lnTo>
                  <a:lnTo>
                    <a:pt x="0" y="310"/>
                  </a:lnTo>
                  <a:lnTo>
                    <a:pt x="4" y="276"/>
                  </a:lnTo>
                  <a:lnTo>
                    <a:pt x="12" y="243"/>
                  </a:lnTo>
                  <a:lnTo>
                    <a:pt x="26" y="211"/>
                  </a:lnTo>
                  <a:lnTo>
                    <a:pt x="46" y="181"/>
                  </a:lnTo>
                  <a:lnTo>
                    <a:pt x="70" y="153"/>
                  </a:lnTo>
                  <a:lnTo>
                    <a:pt x="99" y="127"/>
                  </a:lnTo>
                  <a:lnTo>
                    <a:pt x="132" y="102"/>
                  </a:lnTo>
                  <a:lnTo>
                    <a:pt x="169" y="80"/>
                  </a:lnTo>
                  <a:lnTo>
                    <a:pt x="210" y="59"/>
                  </a:lnTo>
                  <a:lnTo>
                    <a:pt x="254" y="42"/>
                  </a:lnTo>
                  <a:lnTo>
                    <a:pt x="301" y="27"/>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77" name="Freeform 502">
              <a:extLst>
                <a:ext uri="{FF2B5EF4-FFF2-40B4-BE49-F238E27FC236}">
                  <a16:creationId xmlns:a16="http://schemas.microsoft.com/office/drawing/2014/main" id="{83A14D3D-AF94-456F-B7CB-444DDCBE284B}"/>
                </a:ext>
              </a:extLst>
            </p:cNvPr>
            <p:cNvSpPr>
              <a:spLocks/>
            </p:cNvSpPr>
            <p:nvPr/>
          </p:nvSpPr>
          <p:spPr bwMode="auto">
            <a:xfrm>
              <a:off x="5666" y="2156"/>
              <a:ext cx="129" cy="77"/>
            </a:xfrm>
            <a:custGeom>
              <a:avLst/>
              <a:gdLst>
                <a:gd name="T0" fmla="*/ 517 w 1032"/>
                <a:gd name="T1" fmla="*/ 0 h 618"/>
                <a:gd name="T2" fmla="*/ 573 w 1032"/>
                <a:gd name="T3" fmla="*/ 1 h 618"/>
                <a:gd name="T4" fmla="*/ 629 w 1032"/>
                <a:gd name="T5" fmla="*/ 7 h 618"/>
                <a:gd name="T6" fmla="*/ 682 w 1032"/>
                <a:gd name="T7" fmla="*/ 15 h 618"/>
                <a:gd name="T8" fmla="*/ 732 w 1032"/>
                <a:gd name="T9" fmla="*/ 27 h 618"/>
                <a:gd name="T10" fmla="*/ 779 w 1032"/>
                <a:gd name="T11" fmla="*/ 41 h 618"/>
                <a:gd name="T12" fmla="*/ 823 w 1032"/>
                <a:gd name="T13" fmla="*/ 58 h 618"/>
                <a:gd name="T14" fmla="*/ 865 w 1032"/>
                <a:gd name="T15" fmla="*/ 78 h 618"/>
                <a:gd name="T16" fmla="*/ 902 w 1032"/>
                <a:gd name="T17" fmla="*/ 100 h 618"/>
                <a:gd name="T18" fmla="*/ 935 w 1032"/>
                <a:gd name="T19" fmla="*/ 125 h 618"/>
                <a:gd name="T20" fmla="*/ 963 w 1032"/>
                <a:gd name="T21" fmla="*/ 151 h 618"/>
                <a:gd name="T22" fmla="*/ 987 w 1032"/>
                <a:gd name="T23" fmla="*/ 180 h 618"/>
                <a:gd name="T24" fmla="*/ 1007 w 1032"/>
                <a:gd name="T25" fmla="*/ 211 h 618"/>
                <a:gd name="T26" fmla="*/ 1021 w 1032"/>
                <a:gd name="T27" fmla="*/ 242 h 618"/>
                <a:gd name="T28" fmla="*/ 1029 w 1032"/>
                <a:gd name="T29" fmla="*/ 275 h 618"/>
                <a:gd name="T30" fmla="*/ 1032 w 1032"/>
                <a:gd name="T31" fmla="*/ 309 h 618"/>
                <a:gd name="T32" fmla="*/ 1029 w 1032"/>
                <a:gd name="T33" fmla="*/ 343 h 618"/>
                <a:gd name="T34" fmla="*/ 1021 w 1032"/>
                <a:gd name="T35" fmla="*/ 376 h 618"/>
                <a:gd name="T36" fmla="*/ 1007 w 1032"/>
                <a:gd name="T37" fmla="*/ 407 h 618"/>
                <a:gd name="T38" fmla="*/ 987 w 1032"/>
                <a:gd name="T39" fmla="*/ 438 h 618"/>
                <a:gd name="T40" fmla="*/ 963 w 1032"/>
                <a:gd name="T41" fmla="*/ 467 h 618"/>
                <a:gd name="T42" fmla="*/ 935 w 1032"/>
                <a:gd name="T43" fmla="*/ 493 h 618"/>
                <a:gd name="T44" fmla="*/ 902 w 1032"/>
                <a:gd name="T45" fmla="*/ 518 h 618"/>
                <a:gd name="T46" fmla="*/ 865 w 1032"/>
                <a:gd name="T47" fmla="*/ 540 h 618"/>
                <a:gd name="T48" fmla="*/ 823 w 1032"/>
                <a:gd name="T49" fmla="*/ 560 h 618"/>
                <a:gd name="T50" fmla="*/ 779 w 1032"/>
                <a:gd name="T51" fmla="*/ 577 h 618"/>
                <a:gd name="T52" fmla="*/ 732 w 1032"/>
                <a:gd name="T53" fmla="*/ 591 h 618"/>
                <a:gd name="T54" fmla="*/ 682 w 1032"/>
                <a:gd name="T55" fmla="*/ 603 h 618"/>
                <a:gd name="T56" fmla="*/ 629 w 1032"/>
                <a:gd name="T57" fmla="*/ 611 h 618"/>
                <a:gd name="T58" fmla="*/ 573 w 1032"/>
                <a:gd name="T59" fmla="*/ 616 h 618"/>
                <a:gd name="T60" fmla="*/ 517 w 1032"/>
                <a:gd name="T61" fmla="*/ 618 h 618"/>
                <a:gd name="T62" fmla="*/ 460 w 1032"/>
                <a:gd name="T63" fmla="*/ 616 h 618"/>
                <a:gd name="T64" fmla="*/ 404 w 1032"/>
                <a:gd name="T65" fmla="*/ 611 h 618"/>
                <a:gd name="T66" fmla="*/ 351 w 1032"/>
                <a:gd name="T67" fmla="*/ 603 h 618"/>
                <a:gd name="T68" fmla="*/ 301 w 1032"/>
                <a:gd name="T69" fmla="*/ 591 h 618"/>
                <a:gd name="T70" fmla="*/ 254 w 1032"/>
                <a:gd name="T71" fmla="*/ 577 h 618"/>
                <a:gd name="T72" fmla="*/ 210 w 1032"/>
                <a:gd name="T73" fmla="*/ 560 h 618"/>
                <a:gd name="T74" fmla="*/ 169 w 1032"/>
                <a:gd name="T75" fmla="*/ 540 h 618"/>
                <a:gd name="T76" fmla="*/ 132 w 1032"/>
                <a:gd name="T77" fmla="*/ 518 h 618"/>
                <a:gd name="T78" fmla="*/ 99 w 1032"/>
                <a:gd name="T79" fmla="*/ 493 h 618"/>
                <a:gd name="T80" fmla="*/ 70 w 1032"/>
                <a:gd name="T81" fmla="*/ 467 h 618"/>
                <a:gd name="T82" fmla="*/ 46 w 1032"/>
                <a:gd name="T83" fmla="*/ 438 h 618"/>
                <a:gd name="T84" fmla="*/ 26 w 1032"/>
                <a:gd name="T85" fmla="*/ 407 h 618"/>
                <a:gd name="T86" fmla="*/ 12 w 1032"/>
                <a:gd name="T87" fmla="*/ 376 h 618"/>
                <a:gd name="T88" fmla="*/ 4 w 1032"/>
                <a:gd name="T89" fmla="*/ 343 h 618"/>
                <a:gd name="T90" fmla="*/ 0 w 1032"/>
                <a:gd name="T91" fmla="*/ 309 h 618"/>
                <a:gd name="T92" fmla="*/ 4 w 1032"/>
                <a:gd name="T93" fmla="*/ 275 h 618"/>
                <a:gd name="T94" fmla="*/ 12 w 1032"/>
                <a:gd name="T95" fmla="*/ 242 h 618"/>
                <a:gd name="T96" fmla="*/ 26 w 1032"/>
                <a:gd name="T97" fmla="*/ 211 h 618"/>
                <a:gd name="T98" fmla="*/ 46 w 1032"/>
                <a:gd name="T99" fmla="*/ 180 h 618"/>
                <a:gd name="T100" fmla="*/ 70 w 1032"/>
                <a:gd name="T101" fmla="*/ 151 h 618"/>
                <a:gd name="T102" fmla="*/ 99 w 1032"/>
                <a:gd name="T103" fmla="*/ 125 h 618"/>
                <a:gd name="T104" fmla="*/ 132 w 1032"/>
                <a:gd name="T105" fmla="*/ 100 h 618"/>
                <a:gd name="T106" fmla="*/ 169 w 1032"/>
                <a:gd name="T107" fmla="*/ 78 h 618"/>
                <a:gd name="T108" fmla="*/ 210 w 1032"/>
                <a:gd name="T109" fmla="*/ 58 h 618"/>
                <a:gd name="T110" fmla="*/ 254 w 1032"/>
                <a:gd name="T111" fmla="*/ 41 h 618"/>
                <a:gd name="T112" fmla="*/ 301 w 1032"/>
                <a:gd name="T113" fmla="*/ 27 h 618"/>
                <a:gd name="T114" fmla="*/ 351 w 1032"/>
                <a:gd name="T115" fmla="*/ 15 h 618"/>
                <a:gd name="T116" fmla="*/ 404 w 1032"/>
                <a:gd name="T117" fmla="*/ 7 h 618"/>
                <a:gd name="T118" fmla="*/ 460 w 1032"/>
                <a:gd name="T119" fmla="*/ 1 h 618"/>
                <a:gd name="T120" fmla="*/ 517 w 1032"/>
                <a:gd name="T12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8">
                  <a:moveTo>
                    <a:pt x="517" y="0"/>
                  </a:moveTo>
                  <a:lnTo>
                    <a:pt x="573" y="1"/>
                  </a:lnTo>
                  <a:lnTo>
                    <a:pt x="629" y="7"/>
                  </a:lnTo>
                  <a:lnTo>
                    <a:pt x="682" y="15"/>
                  </a:lnTo>
                  <a:lnTo>
                    <a:pt x="732" y="27"/>
                  </a:lnTo>
                  <a:lnTo>
                    <a:pt x="779" y="41"/>
                  </a:lnTo>
                  <a:lnTo>
                    <a:pt x="823" y="58"/>
                  </a:lnTo>
                  <a:lnTo>
                    <a:pt x="865" y="78"/>
                  </a:lnTo>
                  <a:lnTo>
                    <a:pt x="902" y="100"/>
                  </a:lnTo>
                  <a:lnTo>
                    <a:pt x="935" y="125"/>
                  </a:lnTo>
                  <a:lnTo>
                    <a:pt x="963" y="151"/>
                  </a:lnTo>
                  <a:lnTo>
                    <a:pt x="987" y="180"/>
                  </a:lnTo>
                  <a:lnTo>
                    <a:pt x="1007" y="211"/>
                  </a:lnTo>
                  <a:lnTo>
                    <a:pt x="1021" y="242"/>
                  </a:lnTo>
                  <a:lnTo>
                    <a:pt x="1029" y="275"/>
                  </a:lnTo>
                  <a:lnTo>
                    <a:pt x="1032" y="309"/>
                  </a:lnTo>
                  <a:lnTo>
                    <a:pt x="1029" y="343"/>
                  </a:lnTo>
                  <a:lnTo>
                    <a:pt x="1021" y="376"/>
                  </a:lnTo>
                  <a:lnTo>
                    <a:pt x="1007" y="407"/>
                  </a:lnTo>
                  <a:lnTo>
                    <a:pt x="987" y="438"/>
                  </a:lnTo>
                  <a:lnTo>
                    <a:pt x="963" y="467"/>
                  </a:lnTo>
                  <a:lnTo>
                    <a:pt x="935" y="493"/>
                  </a:lnTo>
                  <a:lnTo>
                    <a:pt x="902" y="518"/>
                  </a:lnTo>
                  <a:lnTo>
                    <a:pt x="865" y="540"/>
                  </a:lnTo>
                  <a:lnTo>
                    <a:pt x="823" y="560"/>
                  </a:lnTo>
                  <a:lnTo>
                    <a:pt x="779" y="577"/>
                  </a:lnTo>
                  <a:lnTo>
                    <a:pt x="732" y="591"/>
                  </a:lnTo>
                  <a:lnTo>
                    <a:pt x="682" y="603"/>
                  </a:lnTo>
                  <a:lnTo>
                    <a:pt x="629" y="611"/>
                  </a:lnTo>
                  <a:lnTo>
                    <a:pt x="573" y="616"/>
                  </a:lnTo>
                  <a:lnTo>
                    <a:pt x="517" y="618"/>
                  </a:lnTo>
                  <a:lnTo>
                    <a:pt x="460" y="616"/>
                  </a:lnTo>
                  <a:lnTo>
                    <a:pt x="404" y="611"/>
                  </a:lnTo>
                  <a:lnTo>
                    <a:pt x="351" y="603"/>
                  </a:lnTo>
                  <a:lnTo>
                    <a:pt x="301" y="591"/>
                  </a:lnTo>
                  <a:lnTo>
                    <a:pt x="254" y="577"/>
                  </a:lnTo>
                  <a:lnTo>
                    <a:pt x="210" y="560"/>
                  </a:lnTo>
                  <a:lnTo>
                    <a:pt x="169" y="540"/>
                  </a:lnTo>
                  <a:lnTo>
                    <a:pt x="132" y="518"/>
                  </a:lnTo>
                  <a:lnTo>
                    <a:pt x="99" y="493"/>
                  </a:lnTo>
                  <a:lnTo>
                    <a:pt x="70" y="467"/>
                  </a:lnTo>
                  <a:lnTo>
                    <a:pt x="46" y="438"/>
                  </a:lnTo>
                  <a:lnTo>
                    <a:pt x="26" y="407"/>
                  </a:lnTo>
                  <a:lnTo>
                    <a:pt x="12" y="376"/>
                  </a:lnTo>
                  <a:lnTo>
                    <a:pt x="4" y="343"/>
                  </a:lnTo>
                  <a:lnTo>
                    <a:pt x="0" y="309"/>
                  </a:lnTo>
                  <a:lnTo>
                    <a:pt x="4" y="275"/>
                  </a:lnTo>
                  <a:lnTo>
                    <a:pt x="12" y="242"/>
                  </a:lnTo>
                  <a:lnTo>
                    <a:pt x="26" y="211"/>
                  </a:lnTo>
                  <a:lnTo>
                    <a:pt x="46" y="180"/>
                  </a:lnTo>
                  <a:lnTo>
                    <a:pt x="70" y="151"/>
                  </a:lnTo>
                  <a:lnTo>
                    <a:pt x="99" y="125"/>
                  </a:lnTo>
                  <a:lnTo>
                    <a:pt x="132" y="100"/>
                  </a:lnTo>
                  <a:lnTo>
                    <a:pt x="169" y="78"/>
                  </a:lnTo>
                  <a:lnTo>
                    <a:pt x="210" y="58"/>
                  </a:lnTo>
                  <a:lnTo>
                    <a:pt x="254" y="41"/>
                  </a:lnTo>
                  <a:lnTo>
                    <a:pt x="301" y="27"/>
                  </a:lnTo>
                  <a:lnTo>
                    <a:pt x="351" y="15"/>
                  </a:lnTo>
                  <a:lnTo>
                    <a:pt x="404" y="7"/>
                  </a:lnTo>
                  <a:lnTo>
                    <a:pt x="460" y="1"/>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78" name="Freeform 503">
              <a:extLst>
                <a:ext uri="{FF2B5EF4-FFF2-40B4-BE49-F238E27FC236}">
                  <a16:creationId xmlns:a16="http://schemas.microsoft.com/office/drawing/2014/main" id="{2B9B5371-2CAA-4ADE-958E-2A1E511B7D1E}"/>
                </a:ext>
              </a:extLst>
            </p:cNvPr>
            <p:cNvSpPr>
              <a:spLocks/>
            </p:cNvSpPr>
            <p:nvPr/>
          </p:nvSpPr>
          <p:spPr bwMode="auto">
            <a:xfrm>
              <a:off x="5666" y="2156"/>
              <a:ext cx="65" cy="77"/>
            </a:xfrm>
            <a:custGeom>
              <a:avLst/>
              <a:gdLst>
                <a:gd name="T0" fmla="*/ 517 w 517"/>
                <a:gd name="T1" fmla="*/ 0 h 618"/>
                <a:gd name="T2" fmla="*/ 517 w 517"/>
                <a:gd name="T3" fmla="*/ 618 h 618"/>
                <a:gd name="T4" fmla="*/ 460 w 517"/>
                <a:gd name="T5" fmla="*/ 616 h 618"/>
                <a:gd name="T6" fmla="*/ 404 w 517"/>
                <a:gd name="T7" fmla="*/ 611 h 618"/>
                <a:gd name="T8" fmla="*/ 351 w 517"/>
                <a:gd name="T9" fmla="*/ 603 h 618"/>
                <a:gd name="T10" fmla="*/ 301 w 517"/>
                <a:gd name="T11" fmla="*/ 591 h 618"/>
                <a:gd name="T12" fmla="*/ 254 w 517"/>
                <a:gd name="T13" fmla="*/ 577 h 618"/>
                <a:gd name="T14" fmla="*/ 210 w 517"/>
                <a:gd name="T15" fmla="*/ 560 h 618"/>
                <a:gd name="T16" fmla="*/ 169 w 517"/>
                <a:gd name="T17" fmla="*/ 540 h 618"/>
                <a:gd name="T18" fmla="*/ 132 w 517"/>
                <a:gd name="T19" fmla="*/ 518 h 618"/>
                <a:gd name="T20" fmla="*/ 99 w 517"/>
                <a:gd name="T21" fmla="*/ 493 h 618"/>
                <a:gd name="T22" fmla="*/ 70 w 517"/>
                <a:gd name="T23" fmla="*/ 467 h 618"/>
                <a:gd name="T24" fmla="*/ 46 w 517"/>
                <a:gd name="T25" fmla="*/ 438 h 618"/>
                <a:gd name="T26" fmla="*/ 26 w 517"/>
                <a:gd name="T27" fmla="*/ 407 h 618"/>
                <a:gd name="T28" fmla="*/ 12 w 517"/>
                <a:gd name="T29" fmla="*/ 376 h 618"/>
                <a:gd name="T30" fmla="*/ 4 w 517"/>
                <a:gd name="T31" fmla="*/ 343 h 618"/>
                <a:gd name="T32" fmla="*/ 0 w 517"/>
                <a:gd name="T33" fmla="*/ 309 h 618"/>
                <a:gd name="T34" fmla="*/ 4 w 517"/>
                <a:gd name="T35" fmla="*/ 275 h 618"/>
                <a:gd name="T36" fmla="*/ 12 w 517"/>
                <a:gd name="T37" fmla="*/ 242 h 618"/>
                <a:gd name="T38" fmla="*/ 26 w 517"/>
                <a:gd name="T39" fmla="*/ 211 h 618"/>
                <a:gd name="T40" fmla="*/ 46 w 517"/>
                <a:gd name="T41" fmla="*/ 180 h 618"/>
                <a:gd name="T42" fmla="*/ 70 w 517"/>
                <a:gd name="T43" fmla="*/ 151 h 618"/>
                <a:gd name="T44" fmla="*/ 99 w 517"/>
                <a:gd name="T45" fmla="*/ 125 h 618"/>
                <a:gd name="T46" fmla="*/ 132 w 517"/>
                <a:gd name="T47" fmla="*/ 100 h 618"/>
                <a:gd name="T48" fmla="*/ 169 w 517"/>
                <a:gd name="T49" fmla="*/ 78 h 618"/>
                <a:gd name="T50" fmla="*/ 210 w 517"/>
                <a:gd name="T51" fmla="*/ 58 h 618"/>
                <a:gd name="T52" fmla="*/ 254 w 517"/>
                <a:gd name="T53" fmla="*/ 41 h 618"/>
                <a:gd name="T54" fmla="*/ 301 w 517"/>
                <a:gd name="T55" fmla="*/ 27 h 618"/>
                <a:gd name="T56" fmla="*/ 351 w 517"/>
                <a:gd name="T57" fmla="*/ 15 h 618"/>
                <a:gd name="T58" fmla="*/ 404 w 517"/>
                <a:gd name="T59" fmla="*/ 7 h 618"/>
                <a:gd name="T60" fmla="*/ 460 w 517"/>
                <a:gd name="T61" fmla="*/ 1 h 618"/>
                <a:gd name="T62" fmla="*/ 517 w 517"/>
                <a:gd name="T6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8">
                  <a:moveTo>
                    <a:pt x="517" y="0"/>
                  </a:moveTo>
                  <a:lnTo>
                    <a:pt x="517" y="618"/>
                  </a:lnTo>
                  <a:lnTo>
                    <a:pt x="460" y="616"/>
                  </a:lnTo>
                  <a:lnTo>
                    <a:pt x="404" y="611"/>
                  </a:lnTo>
                  <a:lnTo>
                    <a:pt x="351" y="603"/>
                  </a:lnTo>
                  <a:lnTo>
                    <a:pt x="301" y="591"/>
                  </a:lnTo>
                  <a:lnTo>
                    <a:pt x="254" y="577"/>
                  </a:lnTo>
                  <a:lnTo>
                    <a:pt x="210" y="560"/>
                  </a:lnTo>
                  <a:lnTo>
                    <a:pt x="169" y="540"/>
                  </a:lnTo>
                  <a:lnTo>
                    <a:pt x="132" y="518"/>
                  </a:lnTo>
                  <a:lnTo>
                    <a:pt x="99" y="493"/>
                  </a:lnTo>
                  <a:lnTo>
                    <a:pt x="70" y="467"/>
                  </a:lnTo>
                  <a:lnTo>
                    <a:pt x="46" y="438"/>
                  </a:lnTo>
                  <a:lnTo>
                    <a:pt x="26" y="407"/>
                  </a:lnTo>
                  <a:lnTo>
                    <a:pt x="12" y="376"/>
                  </a:lnTo>
                  <a:lnTo>
                    <a:pt x="4" y="343"/>
                  </a:lnTo>
                  <a:lnTo>
                    <a:pt x="0" y="309"/>
                  </a:lnTo>
                  <a:lnTo>
                    <a:pt x="4" y="275"/>
                  </a:lnTo>
                  <a:lnTo>
                    <a:pt x="12" y="242"/>
                  </a:lnTo>
                  <a:lnTo>
                    <a:pt x="26" y="211"/>
                  </a:lnTo>
                  <a:lnTo>
                    <a:pt x="46" y="180"/>
                  </a:lnTo>
                  <a:lnTo>
                    <a:pt x="70" y="151"/>
                  </a:lnTo>
                  <a:lnTo>
                    <a:pt x="99" y="125"/>
                  </a:lnTo>
                  <a:lnTo>
                    <a:pt x="132" y="100"/>
                  </a:lnTo>
                  <a:lnTo>
                    <a:pt x="169" y="78"/>
                  </a:lnTo>
                  <a:lnTo>
                    <a:pt x="210" y="58"/>
                  </a:lnTo>
                  <a:lnTo>
                    <a:pt x="254" y="41"/>
                  </a:lnTo>
                  <a:lnTo>
                    <a:pt x="301" y="27"/>
                  </a:lnTo>
                  <a:lnTo>
                    <a:pt x="351" y="15"/>
                  </a:lnTo>
                  <a:lnTo>
                    <a:pt x="404" y="7"/>
                  </a:lnTo>
                  <a:lnTo>
                    <a:pt x="460" y="1"/>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79" name="Freeform 504">
              <a:extLst>
                <a:ext uri="{FF2B5EF4-FFF2-40B4-BE49-F238E27FC236}">
                  <a16:creationId xmlns:a16="http://schemas.microsoft.com/office/drawing/2014/main" id="{29C39482-7819-4130-9586-FA73BEC98898}"/>
                </a:ext>
              </a:extLst>
            </p:cNvPr>
            <p:cNvSpPr>
              <a:spLocks/>
            </p:cNvSpPr>
            <p:nvPr/>
          </p:nvSpPr>
          <p:spPr bwMode="auto">
            <a:xfrm>
              <a:off x="5666" y="2143"/>
              <a:ext cx="129" cy="77"/>
            </a:xfrm>
            <a:custGeom>
              <a:avLst/>
              <a:gdLst>
                <a:gd name="T0" fmla="*/ 517 w 1032"/>
                <a:gd name="T1" fmla="*/ 0 h 620"/>
                <a:gd name="T2" fmla="*/ 573 w 1032"/>
                <a:gd name="T3" fmla="*/ 2 h 620"/>
                <a:gd name="T4" fmla="*/ 629 w 1032"/>
                <a:gd name="T5" fmla="*/ 7 h 620"/>
                <a:gd name="T6" fmla="*/ 682 w 1032"/>
                <a:gd name="T7" fmla="*/ 16 h 620"/>
                <a:gd name="T8" fmla="*/ 732 w 1032"/>
                <a:gd name="T9" fmla="*/ 28 h 620"/>
                <a:gd name="T10" fmla="*/ 779 w 1032"/>
                <a:gd name="T11" fmla="*/ 42 h 620"/>
                <a:gd name="T12" fmla="*/ 823 w 1032"/>
                <a:gd name="T13" fmla="*/ 60 h 620"/>
                <a:gd name="T14" fmla="*/ 865 w 1032"/>
                <a:gd name="T15" fmla="*/ 79 h 620"/>
                <a:gd name="T16" fmla="*/ 902 w 1032"/>
                <a:gd name="T17" fmla="*/ 102 h 620"/>
                <a:gd name="T18" fmla="*/ 935 w 1032"/>
                <a:gd name="T19" fmla="*/ 126 h 620"/>
                <a:gd name="T20" fmla="*/ 963 w 1032"/>
                <a:gd name="T21" fmla="*/ 152 h 620"/>
                <a:gd name="T22" fmla="*/ 987 w 1032"/>
                <a:gd name="T23" fmla="*/ 181 h 620"/>
                <a:gd name="T24" fmla="*/ 1007 w 1032"/>
                <a:gd name="T25" fmla="*/ 211 h 620"/>
                <a:gd name="T26" fmla="*/ 1021 w 1032"/>
                <a:gd name="T27" fmla="*/ 242 h 620"/>
                <a:gd name="T28" fmla="*/ 1029 w 1032"/>
                <a:gd name="T29" fmla="*/ 276 h 620"/>
                <a:gd name="T30" fmla="*/ 1032 w 1032"/>
                <a:gd name="T31" fmla="*/ 310 h 620"/>
                <a:gd name="T32" fmla="*/ 1029 w 1032"/>
                <a:gd name="T33" fmla="*/ 344 h 620"/>
                <a:gd name="T34" fmla="*/ 1021 w 1032"/>
                <a:gd name="T35" fmla="*/ 377 h 620"/>
                <a:gd name="T36" fmla="*/ 1007 w 1032"/>
                <a:gd name="T37" fmla="*/ 409 h 620"/>
                <a:gd name="T38" fmla="*/ 987 w 1032"/>
                <a:gd name="T39" fmla="*/ 439 h 620"/>
                <a:gd name="T40" fmla="*/ 963 w 1032"/>
                <a:gd name="T41" fmla="*/ 467 h 620"/>
                <a:gd name="T42" fmla="*/ 935 w 1032"/>
                <a:gd name="T43" fmla="*/ 493 h 620"/>
                <a:gd name="T44" fmla="*/ 902 w 1032"/>
                <a:gd name="T45" fmla="*/ 518 h 620"/>
                <a:gd name="T46" fmla="*/ 865 w 1032"/>
                <a:gd name="T47" fmla="*/ 541 h 620"/>
                <a:gd name="T48" fmla="*/ 823 w 1032"/>
                <a:gd name="T49" fmla="*/ 561 h 620"/>
                <a:gd name="T50" fmla="*/ 779 w 1032"/>
                <a:gd name="T51" fmla="*/ 578 h 620"/>
                <a:gd name="T52" fmla="*/ 732 w 1032"/>
                <a:gd name="T53" fmla="*/ 592 h 620"/>
                <a:gd name="T54" fmla="*/ 682 w 1032"/>
                <a:gd name="T55" fmla="*/ 604 h 620"/>
                <a:gd name="T56" fmla="*/ 629 w 1032"/>
                <a:gd name="T57" fmla="*/ 613 h 620"/>
                <a:gd name="T58" fmla="*/ 573 w 1032"/>
                <a:gd name="T59" fmla="*/ 618 h 620"/>
                <a:gd name="T60" fmla="*/ 517 w 1032"/>
                <a:gd name="T61" fmla="*/ 620 h 620"/>
                <a:gd name="T62" fmla="*/ 460 w 1032"/>
                <a:gd name="T63" fmla="*/ 618 h 620"/>
                <a:gd name="T64" fmla="*/ 404 w 1032"/>
                <a:gd name="T65" fmla="*/ 613 h 620"/>
                <a:gd name="T66" fmla="*/ 351 w 1032"/>
                <a:gd name="T67" fmla="*/ 604 h 620"/>
                <a:gd name="T68" fmla="*/ 301 w 1032"/>
                <a:gd name="T69" fmla="*/ 592 h 620"/>
                <a:gd name="T70" fmla="*/ 254 w 1032"/>
                <a:gd name="T71" fmla="*/ 578 h 620"/>
                <a:gd name="T72" fmla="*/ 210 w 1032"/>
                <a:gd name="T73" fmla="*/ 561 h 620"/>
                <a:gd name="T74" fmla="*/ 169 w 1032"/>
                <a:gd name="T75" fmla="*/ 541 h 620"/>
                <a:gd name="T76" fmla="*/ 132 w 1032"/>
                <a:gd name="T77" fmla="*/ 518 h 620"/>
                <a:gd name="T78" fmla="*/ 99 w 1032"/>
                <a:gd name="T79" fmla="*/ 493 h 620"/>
                <a:gd name="T80" fmla="*/ 70 w 1032"/>
                <a:gd name="T81" fmla="*/ 467 h 620"/>
                <a:gd name="T82" fmla="*/ 46 w 1032"/>
                <a:gd name="T83" fmla="*/ 439 h 620"/>
                <a:gd name="T84" fmla="*/ 26 w 1032"/>
                <a:gd name="T85" fmla="*/ 409 h 620"/>
                <a:gd name="T86" fmla="*/ 12 w 1032"/>
                <a:gd name="T87" fmla="*/ 377 h 620"/>
                <a:gd name="T88" fmla="*/ 4 w 1032"/>
                <a:gd name="T89" fmla="*/ 344 h 620"/>
                <a:gd name="T90" fmla="*/ 0 w 1032"/>
                <a:gd name="T91" fmla="*/ 310 h 620"/>
                <a:gd name="T92" fmla="*/ 4 w 1032"/>
                <a:gd name="T93" fmla="*/ 276 h 620"/>
                <a:gd name="T94" fmla="*/ 12 w 1032"/>
                <a:gd name="T95" fmla="*/ 242 h 620"/>
                <a:gd name="T96" fmla="*/ 26 w 1032"/>
                <a:gd name="T97" fmla="*/ 211 h 620"/>
                <a:gd name="T98" fmla="*/ 46 w 1032"/>
                <a:gd name="T99" fmla="*/ 181 h 620"/>
                <a:gd name="T100" fmla="*/ 70 w 1032"/>
                <a:gd name="T101" fmla="*/ 152 h 620"/>
                <a:gd name="T102" fmla="*/ 99 w 1032"/>
                <a:gd name="T103" fmla="*/ 126 h 620"/>
                <a:gd name="T104" fmla="*/ 132 w 1032"/>
                <a:gd name="T105" fmla="*/ 102 h 620"/>
                <a:gd name="T106" fmla="*/ 169 w 1032"/>
                <a:gd name="T107" fmla="*/ 79 h 620"/>
                <a:gd name="T108" fmla="*/ 210 w 1032"/>
                <a:gd name="T109" fmla="*/ 60 h 620"/>
                <a:gd name="T110" fmla="*/ 254 w 1032"/>
                <a:gd name="T111" fmla="*/ 42 h 620"/>
                <a:gd name="T112" fmla="*/ 301 w 1032"/>
                <a:gd name="T113" fmla="*/ 28 h 620"/>
                <a:gd name="T114" fmla="*/ 351 w 1032"/>
                <a:gd name="T115" fmla="*/ 16 h 620"/>
                <a:gd name="T116" fmla="*/ 404 w 1032"/>
                <a:gd name="T117" fmla="*/ 7 h 620"/>
                <a:gd name="T118" fmla="*/ 460 w 1032"/>
                <a:gd name="T119" fmla="*/ 2 h 620"/>
                <a:gd name="T120" fmla="*/ 517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7" y="0"/>
                  </a:moveTo>
                  <a:lnTo>
                    <a:pt x="573" y="2"/>
                  </a:lnTo>
                  <a:lnTo>
                    <a:pt x="629" y="7"/>
                  </a:lnTo>
                  <a:lnTo>
                    <a:pt x="682" y="16"/>
                  </a:lnTo>
                  <a:lnTo>
                    <a:pt x="732" y="28"/>
                  </a:lnTo>
                  <a:lnTo>
                    <a:pt x="779" y="42"/>
                  </a:lnTo>
                  <a:lnTo>
                    <a:pt x="823" y="60"/>
                  </a:lnTo>
                  <a:lnTo>
                    <a:pt x="865" y="79"/>
                  </a:lnTo>
                  <a:lnTo>
                    <a:pt x="902" y="102"/>
                  </a:lnTo>
                  <a:lnTo>
                    <a:pt x="935" y="126"/>
                  </a:lnTo>
                  <a:lnTo>
                    <a:pt x="963" y="152"/>
                  </a:lnTo>
                  <a:lnTo>
                    <a:pt x="987" y="181"/>
                  </a:lnTo>
                  <a:lnTo>
                    <a:pt x="1007" y="211"/>
                  </a:lnTo>
                  <a:lnTo>
                    <a:pt x="1021" y="242"/>
                  </a:lnTo>
                  <a:lnTo>
                    <a:pt x="1029" y="276"/>
                  </a:lnTo>
                  <a:lnTo>
                    <a:pt x="1032" y="310"/>
                  </a:lnTo>
                  <a:lnTo>
                    <a:pt x="1029" y="344"/>
                  </a:lnTo>
                  <a:lnTo>
                    <a:pt x="1021" y="377"/>
                  </a:lnTo>
                  <a:lnTo>
                    <a:pt x="1007" y="409"/>
                  </a:lnTo>
                  <a:lnTo>
                    <a:pt x="987" y="439"/>
                  </a:lnTo>
                  <a:lnTo>
                    <a:pt x="963" y="467"/>
                  </a:lnTo>
                  <a:lnTo>
                    <a:pt x="935" y="493"/>
                  </a:lnTo>
                  <a:lnTo>
                    <a:pt x="902" y="518"/>
                  </a:lnTo>
                  <a:lnTo>
                    <a:pt x="865" y="541"/>
                  </a:lnTo>
                  <a:lnTo>
                    <a:pt x="823" y="561"/>
                  </a:lnTo>
                  <a:lnTo>
                    <a:pt x="779" y="578"/>
                  </a:lnTo>
                  <a:lnTo>
                    <a:pt x="732" y="592"/>
                  </a:lnTo>
                  <a:lnTo>
                    <a:pt x="682" y="604"/>
                  </a:lnTo>
                  <a:lnTo>
                    <a:pt x="629" y="613"/>
                  </a:lnTo>
                  <a:lnTo>
                    <a:pt x="573" y="618"/>
                  </a:lnTo>
                  <a:lnTo>
                    <a:pt x="517" y="620"/>
                  </a:lnTo>
                  <a:lnTo>
                    <a:pt x="460" y="618"/>
                  </a:lnTo>
                  <a:lnTo>
                    <a:pt x="404" y="613"/>
                  </a:lnTo>
                  <a:lnTo>
                    <a:pt x="351" y="604"/>
                  </a:lnTo>
                  <a:lnTo>
                    <a:pt x="301" y="592"/>
                  </a:lnTo>
                  <a:lnTo>
                    <a:pt x="254" y="578"/>
                  </a:lnTo>
                  <a:lnTo>
                    <a:pt x="210" y="561"/>
                  </a:lnTo>
                  <a:lnTo>
                    <a:pt x="169" y="541"/>
                  </a:lnTo>
                  <a:lnTo>
                    <a:pt x="132" y="518"/>
                  </a:lnTo>
                  <a:lnTo>
                    <a:pt x="99" y="493"/>
                  </a:lnTo>
                  <a:lnTo>
                    <a:pt x="70" y="467"/>
                  </a:lnTo>
                  <a:lnTo>
                    <a:pt x="46" y="439"/>
                  </a:lnTo>
                  <a:lnTo>
                    <a:pt x="26" y="409"/>
                  </a:lnTo>
                  <a:lnTo>
                    <a:pt x="12" y="377"/>
                  </a:lnTo>
                  <a:lnTo>
                    <a:pt x="4" y="344"/>
                  </a:lnTo>
                  <a:lnTo>
                    <a:pt x="0" y="310"/>
                  </a:lnTo>
                  <a:lnTo>
                    <a:pt x="4" y="276"/>
                  </a:lnTo>
                  <a:lnTo>
                    <a:pt x="12" y="242"/>
                  </a:lnTo>
                  <a:lnTo>
                    <a:pt x="26" y="211"/>
                  </a:lnTo>
                  <a:lnTo>
                    <a:pt x="46" y="181"/>
                  </a:lnTo>
                  <a:lnTo>
                    <a:pt x="70" y="152"/>
                  </a:lnTo>
                  <a:lnTo>
                    <a:pt x="99" y="126"/>
                  </a:lnTo>
                  <a:lnTo>
                    <a:pt x="132" y="102"/>
                  </a:lnTo>
                  <a:lnTo>
                    <a:pt x="169" y="79"/>
                  </a:lnTo>
                  <a:lnTo>
                    <a:pt x="210" y="60"/>
                  </a:lnTo>
                  <a:lnTo>
                    <a:pt x="254" y="42"/>
                  </a:lnTo>
                  <a:lnTo>
                    <a:pt x="301" y="28"/>
                  </a:lnTo>
                  <a:lnTo>
                    <a:pt x="351" y="16"/>
                  </a:lnTo>
                  <a:lnTo>
                    <a:pt x="404" y="7"/>
                  </a:lnTo>
                  <a:lnTo>
                    <a:pt x="460" y="2"/>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80" name="Freeform 505">
              <a:extLst>
                <a:ext uri="{FF2B5EF4-FFF2-40B4-BE49-F238E27FC236}">
                  <a16:creationId xmlns:a16="http://schemas.microsoft.com/office/drawing/2014/main" id="{02E005FC-43BA-4FDF-AC0A-BB23EF2A3DBC}"/>
                </a:ext>
              </a:extLst>
            </p:cNvPr>
            <p:cNvSpPr>
              <a:spLocks/>
            </p:cNvSpPr>
            <p:nvPr/>
          </p:nvSpPr>
          <p:spPr bwMode="auto">
            <a:xfrm>
              <a:off x="5666" y="2130"/>
              <a:ext cx="129" cy="77"/>
            </a:xfrm>
            <a:custGeom>
              <a:avLst/>
              <a:gdLst>
                <a:gd name="T0" fmla="*/ 517 w 1032"/>
                <a:gd name="T1" fmla="*/ 0 h 619"/>
                <a:gd name="T2" fmla="*/ 573 w 1032"/>
                <a:gd name="T3" fmla="*/ 2 h 619"/>
                <a:gd name="T4" fmla="*/ 629 w 1032"/>
                <a:gd name="T5" fmla="*/ 7 h 619"/>
                <a:gd name="T6" fmla="*/ 682 w 1032"/>
                <a:gd name="T7" fmla="*/ 16 h 619"/>
                <a:gd name="T8" fmla="*/ 732 w 1032"/>
                <a:gd name="T9" fmla="*/ 27 h 619"/>
                <a:gd name="T10" fmla="*/ 779 w 1032"/>
                <a:gd name="T11" fmla="*/ 42 h 619"/>
                <a:gd name="T12" fmla="*/ 823 w 1032"/>
                <a:gd name="T13" fmla="*/ 59 h 619"/>
                <a:gd name="T14" fmla="*/ 865 w 1032"/>
                <a:gd name="T15" fmla="*/ 79 h 619"/>
                <a:gd name="T16" fmla="*/ 902 w 1032"/>
                <a:gd name="T17" fmla="*/ 101 h 619"/>
                <a:gd name="T18" fmla="*/ 935 w 1032"/>
                <a:gd name="T19" fmla="*/ 126 h 619"/>
                <a:gd name="T20" fmla="*/ 963 w 1032"/>
                <a:gd name="T21" fmla="*/ 153 h 619"/>
                <a:gd name="T22" fmla="*/ 987 w 1032"/>
                <a:gd name="T23" fmla="*/ 181 h 619"/>
                <a:gd name="T24" fmla="*/ 1007 w 1032"/>
                <a:gd name="T25" fmla="*/ 211 h 619"/>
                <a:gd name="T26" fmla="*/ 1021 w 1032"/>
                <a:gd name="T27" fmla="*/ 242 h 619"/>
                <a:gd name="T28" fmla="*/ 1029 w 1032"/>
                <a:gd name="T29" fmla="*/ 275 h 619"/>
                <a:gd name="T30" fmla="*/ 1032 w 1032"/>
                <a:gd name="T31" fmla="*/ 309 h 619"/>
                <a:gd name="T32" fmla="*/ 1029 w 1032"/>
                <a:gd name="T33" fmla="*/ 343 h 619"/>
                <a:gd name="T34" fmla="*/ 1021 w 1032"/>
                <a:gd name="T35" fmla="*/ 377 h 619"/>
                <a:gd name="T36" fmla="*/ 1007 w 1032"/>
                <a:gd name="T37" fmla="*/ 409 h 619"/>
                <a:gd name="T38" fmla="*/ 987 w 1032"/>
                <a:gd name="T39" fmla="*/ 439 h 619"/>
                <a:gd name="T40" fmla="*/ 963 w 1032"/>
                <a:gd name="T41" fmla="*/ 467 h 619"/>
                <a:gd name="T42" fmla="*/ 935 w 1032"/>
                <a:gd name="T43" fmla="*/ 494 h 619"/>
                <a:gd name="T44" fmla="*/ 902 w 1032"/>
                <a:gd name="T45" fmla="*/ 518 h 619"/>
                <a:gd name="T46" fmla="*/ 865 w 1032"/>
                <a:gd name="T47" fmla="*/ 540 h 619"/>
                <a:gd name="T48" fmla="*/ 823 w 1032"/>
                <a:gd name="T49" fmla="*/ 560 h 619"/>
                <a:gd name="T50" fmla="*/ 779 w 1032"/>
                <a:gd name="T51" fmla="*/ 577 h 619"/>
                <a:gd name="T52" fmla="*/ 732 w 1032"/>
                <a:gd name="T53" fmla="*/ 592 h 619"/>
                <a:gd name="T54" fmla="*/ 682 w 1032"/>
                <a:gd name="T55" fmla="*/ 603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3 h 619"/>
                <a:gd name="T68" fmla="*/ 301 w 1032"/>
                <a:gd name="T69" fmla="*/ 592 h 619"/>
                <a:gd name="T70" fmla="*/ 254 w 1032"/>
                <a:gd name="T71" fmla="*/ 577 h 619"/>
                <a:gd name="T72" fmla="*/ 210 w 1032"/>
                <a:gd name="T73" fmla="*/ 560 h 619"/>
                <a:gd name="T74" fmla="*/ 169 w 1032"/>
                <a:gd name="T75" fmla="*/ 540 h 619"/>
                <a:gd name="T76" fmla="*/ 132 w 1032"/>
                <a:gd name="T77" fmla="*/ 518 h 619"/>
                <a:gd name="T78" fmla="*/ 99 w 1032"/>
                <a:gd name="T79" fmla="*/ 494 h 619"/>
                <a:gd name="T80" fmla="*/ 70 w 1032"/>
                <a:gd name="T81" fmla="*/ 467 h 619"/>
                <a:gd name="T82" fmla="*/ 46 w 1032"/>
                <a:gd name="T83" fmla="*/ 439 h 619"/>
                <a:gd name="T84" fmla="*/ 26 w 1032"/>
                <a:gd name="T85" fmla="*/ 409 h 619"/>
                <a:gd name="T86" fmla="*/ 12 w 1032"/>
                <a:gd name="T87" fmla="*/ 377 h 619"/>
                <a:gd name="T88" fmla="*/ 4 w 1032"/>
                <a:gd name="T89" fmla="*/ 343 h 619"/>
                <a:gd name="T90" fmla="*/ 0 w 1032"/>
                <a:gd name="T91" fmla="*/ 309 h 619"/>
                <a:gd name="T92" fmla="*/ 4 w 1032"/>
                <a:gd name="T93" fmla="*/ 275 h 619"/>
                <a:gd name="T94" fmla="*/ 12 w 1032"/>
                <a:gd name="T95" fmla="*/ 242 h 619"/>
                <a:gd name="T96" fmla="*/ 26 w 1032"/>
                <a:gd name="T97" fmla="*/ 211 h 619"/>
                <a:gd name="T98" fmla="*/ 46 w 1032"/>
                <a:gd name="T99" fmla="*/ 181 h 619"/>
                <a:gd name="T100" fmla="*/ 70 w 1032"/>
                <a:gd name="T101" fmla="*/ 153 h 619"/>
                <a:gd name="T102" fmla="*/ 99 w 1032"/>
                <a:gd name="T103" fmla="*/ 126 h 619"/>
                <a:gd name="T104" fmla="*/ 132 w 1032"/>
                <a:gd name="T105" fmla="*/ 101 h 619"/>
                <a:gd name="T106" fmla="*/ 169 w 1032"/>
                <a:gd name="T107" fmla="*/ 79 h 619"/>
                <a:gd name="T108" fmla="*/ 210 w 1032"/>
                <a:gd name="T109" fmla="*/ 59 h 619"/>
                <a:gd name="T110" fmla="*/ 254 w 1032"/>
                <a:gd name="T111" fmla="*/ 42 h 619"/>
                <a:gd name="T112" fmla="*/ 301 w 1032"/>
                <a:gd name="T113" fmla="*/ 27 h 619"/>
                <a:gd name="T114" fmla="*/ 351 w 1032"/>
                <a:gd name="T115" fmla="*/ 16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6"/>
                  </a:lnTo>
                  <a:lnTo>
                    <a:pt x="732" y="27"/>
                  </a:lnTo>
                  <a:lnTo>
                    <a:pt x="779" y="42"/>
                  </a:lnTo>
                  <a:lnTo>
                    <a:pt x="823" y="59"/>
                  </a:lnTo>
                  <a:lnTo>
                    <a:pt x="865" y="79"/>
                  </a:lnTo>
                  <a:lnTo>
                    <a:pt x="902" y="101"/>
                  </a:lnTo>
                  <a:lnTo>
                    <a:pt x="935" y="126"/>
                  </a:lnTo>
                  <a:lnTo>
                    <a:pt x="963" y="153"/>
                  </a:lnTo>
                  <a:lnTo>
                    <a:pt x="987" y="181"/>
                  </a:lnTo>
                  <a:lnTo>
                    <a:pt x="1007" y="211"/>
                  </a:lnTo>
                  <a:lnTo>
                    <a:pt x="1021" y="242"/>
                  </a:lnTo>
                  <a:lnTo>
                    <a:pt x="1029" y="275"/>
                  </a:lnTo>
                  <a:lnTo>
                    <a:pt x="1032" y="309"/>
                  </a:lnTo>
                  <a:lnTo>
                    <a:pt x="1029" y="343"/>
                  </a:lnTo>
                  <a:lnTo>
                    <a:pt x="1021" y="377"/>
                  </a:lnTo>
                  <a:lnTo>
                    <a:pt x="1007" y="409"/>
                  </a:lnTo>
                  <a:lnTo>
                    <a:pt x="987" y="439"/>
                  </a:lnTo>
                  <a:lnTo>
                    <a:pt x="963" y="467"/>
                  </a:lnTo>
                  <a:lnTo>
                    <a:pt x="935" y="494"/>
                  </a:lnTo>
                  <a:lnTo>
                    <a:pt x="902" y="518"/>
                  </a:lnTo>
                  <a:lnTo>
                    <a:pt x="865" y="540"/>
                  </a:lnTo>
                  <a:lnTo>
                    <a:pt x="823" y="560"/>
                  </a:lnTo>
                  <a:lnTo>
                    <a:pt x="779" y="577"/>
                  </a:lnTo>
                  <a:lnTo>
                    <a:pt x="732" y="592"/>
                  </a:lnTo>
                  <a:lnTo>
                    <a:pt x="682" y="603"/>
                  </a:lnTo>
                  <a:lnTo>
                    <a:pt x="629" y="612"/>
                  </a:lnTo>
                  <a:lnTo>
                    <a:pt x="573" y="617"/>
                  </a:lnTo>
                  <a:lnTo>
                    <a:pt x="517" y="619"/>
                  </a:lnTo>
                  <a:lnTo>
                    <a:pt x="460" y="617"/>
                  </a:lnTo>
                  <a:lnTo>
                    <a:pt x="404" y="612"/>
                  </a:lnTo>
                  <a:lnTo>
                    <a:pt x="351" y="603"/>
                  </a:lnTo>
                  <a:lnTo>
                    <a:pt x="301" y="592"/>
                  </a:lnTo>
                  <a:lnTo>
                    <a:pt x="254" y="577"/>
                  </a:lnTo>
                  <a:lnTo>
                    <a:pt x="210" y="560"/>
                  </a:lnTo>
                  <a:lnTo>
                    <a:pt x="169" y="540"/>
                  </a:lnTo>
                  <a:lnTo>
                    <a:pt x="132" y="518"/>
                  </a:lnTo>
                  <a:lnTo>
                    <a:pt x="99" y="494"/>
                  </a:lnTo>
                  <a:lnTo>
                    <a:pt x="70" y="467"/>
                  </a:lnTo>
                  <a:lnTo>
                    <a:pt x="46" y="439"/>
                  </a:lnTo>
                  <a:lnTo>
                    <a:pt x="26" y="409"/>
                  </a:lnTo>
                  <a:lnTo>
                    <a:pt x="12" y="377"/>
                  </a:lnTo>
                  <a:lnTo>
                    <a:pt x="4" y="343"/>
                  </a:lnTo>
                  <a:lnTo>
                    <a:pt x="0" y="309"/>
                  </a:lnTo>
                  <a:lnTo>
                    <a:pt x="4" y="275"/>
                  </a:lnTo>
                  <a:lnTo>
                    <a:pt x="12" y="242"/>
                  </a:lnTo>
                  <a:lnTo>
                    <a:pt x="26" y="211"/>
                  </a:lnTo>
                  <a:lnTo>
                    <a:pt x="46" y="181"/>
                  </a:lnTo>
                  <a:lnTo>
                    <a:pt x="70" y="153"/>
                  </a:lnTo>
                  <a:lnTo>
                    <a:pt x="99" y="126"/>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81" name="Freeform 506">
              <a:extLst>
                <a:ext uri="{FF2B5EF4-FFF2-40B4-BE49-F238E27FC236}">
                  <a16:creationId xmlns:a16="http://schemas.microsoft.com/office/drawing/2014/main" id="{0C5F50E3-A8D3-4FA9-9B84-9954B74DA48E}"/>
                </a:ext>
              </a:extLst>
            </p:cNvPr>
            <p:cNvSpPr>
              <a:spLocks/>
            </p:cNvSpPr>
            <p:nvPr/>
          </p:nvSpPr>
          <p:spPr bwMode="auto">
            <a:xfrm>
              <a:off x="5666" y="2143"/>
              <a:ext cx="65" cy="77"/>
            </a:xfrm>
            <a:custGeom>
              <a:avLst/>
              <a:gdLst>
                <a:gd name="T0" fmla="*/ 517 w 517"/>
                <a:gd name="T1" fmla="*/ 0 h 620"/>
                <a:gd name="T2" fmla="*/ 517 w 517"/>
                <a:gd name="T3" fmla="*/ 620 h 620"/>
                <a:gd name="T4" fmla="*/ 460 w 517"/>
                <a:gd name="T5" fmla="*/ 618 h 620"/>
                <a:gd name="T6" fmla="*/ 404 w 517"/>
                <a:gd name="T7" fmla="*/ 613 h 620"/>
                <a:gd name="T8" fmla="*/ 351 w 517"/>
                <a:gd name="T9" fmla="*/ 604 h 620"/>
                <a:gd name="T10" fmla="*/ 301 w 517"/>
                <a:gd name="T11" fmla="*/ 592 h 620"/>
                <a:gd name="T12" fmla="*/ 254 w 517"/>
                <a:gd name="T13" fmla="*/ 578 h 620"/>
                <a:gd name="T14" fmla="*/ 210 w 517"/>
                <a:gd name="T15" fmla="*/ 561 h 620"/>
                <a:gd name="T16" fmla="*/ 169 w 517"/>
                <a:gd name="T17" fmla="*/ 541 h 620"/>
                <a:gd name="T18" fmla="*/ 132 w 517"/>
                <a:gd name="T19" fmla="*/ 518 h 620"/>
                <a:gd name="T20" fmla="*/ 99 w 517"/>
                <a:gd name="T21" fmla="*/ 493 h 620"/>
                <a:gd name="T22" fmla="*/ 70 w 517"/>
                <a:gd name="T23" fmla="*/ 467 h 620"/>
                <a:gd name="T24" fmla="*/ 46 w 517"/>
                <a:gd name="T25" fmla="*/ 439 h 620"/>
                <a:gd name="T26" fmla="*/ 26 w 517"/>
                <a:gd name="T27" fmla="*/ 409 h 620"/>
                <a:gd name="T28" fmla="*/ 12 w 517"/>
                <a:gd name="T29" fmla="*/ 377 h 620"/>
                <a:gd name="T30" fmla="*/ 4 w 517"/>
                <a:gd name="T31" fmla="*/ 344 h 620"/>
                <a:gd name="T32" fmla="*/ 0 w 517"/>
                <a:gd name="T33" fmla="*/ 310 h 620"/>
                <a:gd name="T34" fmla="*/ 4 w 517"/>
                <a:gd name="T35" fmla="*/ 276 h 620"/>
                <a:gd name="T36" fmla="*/ 12 w 517"/>
                <a:gd name="T37" fmla="*/ 242 h 620"/>
                <a:gd name="T38" fmla="*/ 26 w 517"/>
                <a:gd name="T39" fmla="*/ 211 h 620"/>
                <a:gd name="T40" fmla="*/ 46 w 517"/>
                <a:gd name="T41" fmla="*/ 181 h 620"/>
                <a:gd name="T42" fmla="*/ 70 w 517"/>
                <a:gd name="T43" fmla="*/ 152 h 620"/>
                <a:gd name="T44" fmla="*/ 99 w 517"/>
                <a:gd name="T45" fmla="*/ 126 h 620"/>
                <a:gd name="T46" fmla="*/ 132 w 517"/>
                <a:gd name="T47" fmla="*/ 102 h 620"/>
                <a:gd name="T48" fmla="*/ 169 w 517"/>
                <a:gd name="T49" fmla="*/ 79 h 620"/>
                <a:gd name="T50" fmla="*/ 210 w 517"/>
                <a:gd name="T51" fmla="*/ 60 h 620"/>
                <a:gd name="T52" fmla="*/ 254 w 517"/>
                <a:gd name="T53" fmla="*/ 42 h 620"/>
                <a:gd name="T54" fmla="*/ 301 w 517"/>
                <a:gd name="T55" fmla="*/ 28 h 620"/>
                <a:gd name="T56" fmla="*/ 351 w 517"/>
                <a:gd name="T57" fmla="*/ 16 h 620"/>
                <a:gd name="T58" fmla="*/ 404 w 517"/>
                <a:gd name="T59" fmla="*/ 7 h 620"/>
                <a:gd name="T60" fmla="*/ 460 w 517"/>
                <a:gd name="T61" fmla="*/ 2 h 620"/>
                <a:gd name="T62" fmla="*/ 517 w 517"/>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20">
                  <a:moveTo>
                    <a:pt x="517" y="0"/>
                  </a:moveTo>
                  <a:lnTo>
                    <a:pt x="517" y="620"/>
                  </a:lnTo>
                  <a:lnTo>
                    <a:pt x="460" y="618"/>
                  </a:lnTo>
                  <a:lnTo>
                    <a:pt x="404" y="613"/>
                  </a:lnTo>
                  <a:lnTo>
                    <a:pt x="351" y="604"/>
                  </a:lnTo>
                  <a:lnTo>
                    <a:pt x="301" y="592"/>
                  </a:lnTo>
                  <a:lnTo>
                    <a:pt x="254" y="578"/>
                  </a:lnTo>
                  <a:lnTo>
                    <a:pt x="210" y="561"/>
                  </a:lnTo>
                  <a:lnTo>
                    <a:pt x="169" y="541"/>
                  </a:lnTo>
                  <a:lnTo>
                    <a:pt x="132" y="518"/>
                  </a:lnTo>
                  <a:lnTo>
                    <a:pt x="99" y="493"/>
                  </a:lnTo>
                  <a:lnTo>
                    <a:pt x="70" y="467"/>
                  </a:lnTo>
                  <a:lnTo>
                    <a:pt x="46" y="439"/>
                  </a:lnTo>
                  <a:lnTo>
                    <a:pt x="26" y="409"/>
                  </a:lnTo>
                  <a:lnTo>
                    <a:pt x="12" y="377"/>
                  </a:lnTo>
                  <a:lnTo>
                    <a:pt x="4" y="344"/>
                  </a:lnTo>
                  <a:lnTo>
                    <a:pt x="0" y="310"/>
                  </a:lnTo>
                  <a:lnTo>
                    <a:pt x="4" y="276"/>
                  </a:lnTo>
                  <a:lnTo>
                    <a:pt x="12" y="242"/>
                  </a:lnTo>
                  <a:lnTo>
                    <a:pt x="26" y="211"/>
                  </a:lnTo>
                  <a:lnTo>
                    <a:pt x="46" y="181"/>
                  </a:lnTo>
                  <a:lnTo>
                    <a:pt x="70" y="152"/>
                  </a:lnTo>
                  <a:lnTo>
                    <a:pt x="99" y="126"/>
                  </a:lnTo>
                  <a:lnTo>
                    <a:pt x="132" y="102"/>
                  </a:lnTo>
                  <a:lnTo>
                    <a:pt x="169" y="79"/>
                  </a:lnTo>
                  <a:lnTo>
                    <a:pt x="210" y="60"/>
                  </a:lnTo>
                  <a:lnTo>
                    <a:pt x="254" y="42"/>
                  </a:lnTo>
                  <a:lnTo>
                    <a:pt x="301" y="28"/>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82" name="Freeform 507">
              <a:extLst>
                <a:ext uri="{FF2B5EF4-FFF2-40B4-BE49-F238E27FC236}">
                  <a16:creationId xmlns:a16="http://schemas.microsoft.com/office/drawing/2014/main" id="{D96993EB-9A06-4D77-9B3D-EA8A2CE4F370}"/>
                </a:ext>
              </a:extLst>
            </p:cNvPr>
            <p:cNvSpPr>
              <a:spLocks/>
            </p:cNvSpPr>
            <p:nvPr/>
          </p:nvSpPr>
          <p:spPr bwMode="auto">
            <a:xfrm>
              <a:off x="5666" y="2130"/>
              <a:ext cx="65" cy="77"/>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3 h 619"/>
                <a:gd name="T10" fmla="*/ 301 w 517"/>
                <a:gd name="T11" fmla="*/ 592 h 619"/>
                <a:gd name="T12" fmla="*/ 254 w 517"/>
                <a:gd name="T13" fmla="*/ 577 h 619"/>
                <a:gd name="T14" fmla="*/ 210 w 517"/>
                <a:gd name="T15" fmla="*/ 560 h 619"/>
                <a:gd name="T16" fmla="*/ 169 w 517"/>
                <a:gd name="T17" fmla="*/ 540 h 619"/>
                <a:gd name="T18" fmla="*/ 132 w 517"/>
                <a:gd name="T19" fmla="*/ 518 h 619"/>
                <a:gd name="T20" fmla="*/ 99 w 517"/>
                <a:gd name="T21" fmla="*/ 494 h 619"/>
                <a:gd name="T22" fmla="*/ 70 w 517"/>
                <a:gd name="T23" fmla="*/ 467 h 619"/>
                <a:gd name="T24" fmla="*/ 46 w 517"/>
                <a:gd name="T25" fmla="*/ 439 h 619"/>
                <a:gd name="T26" fmla="*/ 26 w 517"/>
                <a:gd name="T27" fmla="*/ 409 h 619"/>
                <a:gd name="T28" fmla="*/ 12 w 517"/>
                <a:gd name="T29" fmla="*/ 377 h 619"/>
                <a:gd name="T30" fmla="*/ 4 w 517"/>
                <a:gd name="T31" fmla="*/ 343 h 619"/>
                <a:gd name="T32" fmla="*/ 0 w 517"/>
                <a:gd name="T33" fmla="*/ 309 h 619"/>
                <a:gd name="T34" fmla="*/ 4 w 517"/>
                <a:gd name="T35" fmla="*/ 275 h 619"/>
                <a:gd name="T36" fmla="*/ 12 w 517"/>
                <a:gd name="T37" fmla="*/ 242 h 619"/>
                <a:gd name="T38" fmla="*/ 26 w 517"/>
                <a:gd name="T39" fmla="*/ 211 h 619"/>
                <a:gd name="T40" fmla="*/ 46 w 517"/>
                <a:gd name="T41" fmla="*/ 181 h 619"/>
                <a:gd name="T42" fmla="*/ 70 w 517"/>
                <a:gd name="T43" fmla="*/ 153 h 619"/>
                <a:gd name="T44" fmla="*/ 99 w 517"/>
                <a:gd name="T45" fmla="*/ 126 h 619"/>
                <a:gd name="T46" fmla="*/ 132 w 517"/>
                <a:gd name="T47" fmla="*/ 101 h 619"/>
                <a:gd name="T48" fmla="*/ 169 w 517"/>
                <a:gd name="T49" fmla="*/ 79 h 619"/>
                <a:gd name="T50" fmla="*/ 210 w 517"/>
                <a:gd name="T51" fmla="*/ 59 h 619"/>
                <a:gd name="T52" fmla="*/ 254 w 517"/>
                <a:gd name="T53" fmla="*/ 42 h 619"/>
                <a:gd name="T54" fmla="*/ 301 w 517"/>
                <a:gd name="T55" fmla="*/ 27 h 619"/>
                <a:gd name="T56" fmla="*/ 351 w 517"/>
                <a:gd name="T57" fmla="*/ 16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3"/>
                  </a:lnTo>
                  <a:lnTo>
                    <a:pt x="301" y="592"/>
                  </a:lnTo>
                  <a:lnTo>
                    <a:pt x="254" y="577"/>
                  </a:lnTo>
                  <a:lnTo>
                    <a:pt x="210" y="560"/>
                  </a:lnTo>
                  <a:lnTo>
                    <a:pt x="169" y="540"/>
                  </a:lnTo>
                  <a:lnTo>
                    <a:pt x="132" y="518"/>
                  </a:lnTo>
                  <a:lnTo>
                    <a:pt x="99" y="494"/>
                  </a:lnTo>
                  <a:lnTo>
                    <a:pt x="70" y="467"/>
                  </a:lnTo>
                  <a:lnTo>
                    <a:pt x="46" y="439"/>
                  </a:lnTo>
                  <a:lnTo>
                    <a:pt x="26" y="409"/>
                  </a:lnTo>
                  <a:lnTo>
                    <a:pt x="12" y="377"/>
                  </a:lnTo>
                  <a:lnTo>
                    <a:pt x="4" y="343"/>
                  </a:lnTo>
                  <a:lnTo>
                    <a:pt x="0" y="309"/>
                  </a:lnTo>
                  <a:lnTo>
                    <a:pt x="4" y="275"/>
                  </a:lnTo>
                  <a:lnTo>
                    <a:pt x="12" y="242"/>
                  </a:lnTo>
                  <a:lnTo>
                    <a:pt x="26" y="211"/>
                  </a:lnTo>
                  <a:lnTo>
                    <a:pt x="46" y="181"/>
                  </a:lnTo>
                  <a:lnTo>
                    <a:pt x="70" y="153"/>
                  </a:lnTo>
                  <a:lnTo>
                    <a:pt x="99" y="126"/>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83" name="Freeform 508">
              <a:extLst>
                <a:ext uri="{FF2B5EF4-FFF2-40B4-BE49-F238E27FC236}">
                  <a16:creationId xmlns:a16="http://schemas.microsoft.com/office/drawing/2014/main" id="{796C0E15-AF2A-4B56-8D5A-22F16039751C}"/>
                </a:ext>
              </a:extLst>
            </p:cNvPr>
            <p:cNvSpPr>
              <a:spLocks/>
            </p:cNvSpPr>
            <p:nvPr/>
          </p:nvSpPr>
          <p:spPr bwMode="auto">
            <a:xfrm>
              <a:off x="5666" y="2117"/>
              <a:ext cx="129" cy="77"/>
            </a:xfrm>
            <a:custGeom>
              <a:avLst/>
              <a:gdLst>
                <a:gd name="T0" fmla="*/ 517 w 1032"/>
                <a:gd name="T1" fmla="*/ 0 h 619"/>
                <a:gd name="T2" fmla="*/ 573 w 1032"/>
                <a:gd name="T3" fmla="*/ 2 h 619"/>
                <a:gd name="T4" fmla="*/ 629 w 1032"/>
                <a:gd name="T5" fmla="*/ 7 h 619"/>
                <a:gd name="T6" fmla="*/ 682 w 1032"/>
                <a:gd name="T7" fmla="*/ 16 h 619"/>
                <a:gd name="T8" fmla="*/ 732 w 1032"/>
                <a:gd name="T9" fmla="*/ 27 h 619"/>
                <a:gd name="T10" fmla="*/ 779 w 1032"/>
                <a:gd name="T11" fmla="*/ 42 h 619"/>
                <a:gd name="T12" fmla="*/ 823 w 1032"/>
                <a:gd name="T13" fmla="*/ 59 h 619"/>
                <a:gd name="T14" fmla="*/ 865 w 1032"/>
                <a:gd name="T15" fmla="*/ 79 h 619"/>
                <a:gd name="T16" fmla="*/ 902 w 1032"/>
                <a:gd name="T17" fmla="*/ 101 h 619"/>
                <a:gd name="T18" fmla="*/ 935 w 1032"/>
                <a:gd name="T19" fmla="*/ 125 h 619"/>
                <a:gd name="T20" fmla="*/ 963 w 1032"/>
                <a:gd name="T21" fmla="*/ 152 h 619"/>
                <a:gd name="T22" fmla="*/ 987 w 1032"/>
                <a:gd name="T23" fmla="*/ 180 h 619"/>
                <a:gd name="T24" fmla="*/ 1007 w 1032"/>
                <a:gd name="T25" fmla="*/ 210 h 619"/>
                <a:gd name="T26" fmla="*/ 1021 w 1032"/>
                <a:gd name="T27" fmla="*/ 243 h 619"/>
                <a:gd name="T28" fmla="*/ 1029 w 1032"/>
                <a:gd name="T29" fmla="*/ 276 h 619"/>
                <a:gd name="T30" fmla="*/ 1032 w 1032"/>
                <a:gd name="T31" fmla="*/ 310 h 619"/>
                <a:gd name="T32" fmla="*/ 1029 w 1032"/>
                <a:gd name="T33" fmla="*/ 344 h 619"/>
                <a:gd name="T34" fmla="*/ 1021 w 1032"/>
                <a:gd name="T35" fmla="*/ 377 h 619"/>
                <a:gd name="T36" fmla="*/ 1007 w 1032"/>
                <a:gd name="T37" fmla="*/ 408 h 619"/>
                <a:gd name="T38" fmla="*/ 987 w 1032"/>
                <a:gd name="T39" fmla="*/ 438 h 619"/>
                <a:gd name="T40" fmla="*/ 963 w 1032"/>
                <a:gd name="T41" fmla="*/ 466 h 619"/>
                <a:gd name="T42" fmla="*/ 935 w 1032"/>
                <a:gd name="T43" fmla="*/ 494 h 619"/>
                <a:gd name="T44" fmla="*/ 902 w 1032"/>
                <a:gd name="T45" fmla="*/ 518 h 619"/>
                <a:gd name="T46" fmla="*/ 865 w 1032"/>
                <a:gd name="T47" fmla="*/ 540 h 619"/>
                <a:gd name="T48" fmla="*/ 823 w 1032"/>
                <a:gd name="T49" fmla="*/ 560 h 619"/>
                <a:gd name="T50" fmla="*/ 779 w 1032"/>
                <a:gd name="T51" fmla="*/ 577 h 619"/>
                <a:gd name="T52" fmla="*/ 732 w 1032"/>
                <a:gd name="T53" fmla="*/ 592 h 619"/>
                <a:gd name="T54" fmla="*/ 682 w 1032"/>
                <a:gd name="T55" fmla="*/ 603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3 h 619"/>
                <a:gd name="T68" fmla="*/ 301 w 1032"/>
                <a:gd name="T69" fmla="*/ 592 h 619"/>
                <a:gd name="T70" fmla="*/ 254 w 1032"/>
                <a:gd name="T71" fmla="*/ 577 h 619"/>
                <a:gd name="T72" fmla="*/ 210 w 1032"/>
                <a:gd name="T73" fmla="*/ 560 h 619"/>
                <a:gd name="T74" fmla="*/ 169 w 1032"/>
                <a:gd name="T75" fmla="*/ 540 h 619"/>
                <a:gd name="T76" fmla="*/ 132 w 1032"/>
                <a:gd name="T77" fmla="*/ 518 h 619"/>
                <a:gd name="T78" fmla="*/ 99 w 1032"/>
                <a:gd name="T79" fmla="*/ 494 h 619"/>
                <a:gd name="T80" fmla="*/ 70 w 1032"/>
                <a:gd name="T81" fmla="*/ 466 h 619"/>
                <a:gd name="T82" fmla="*/ 46 w 1032"/>
                <a:gd name="T83" fmla="*/ 438 h 619"/>
                <a:gd name="T84" fmla="*/ 26 w 1032"/>
                <a:gd name="T85" fmla="*/ 408 h 619"/>
                <a:gd name="T86" fmla="*/ 12 w 1032"/>
                <a:gd name="T87" fmla="*/ 377 h 619"/>
                <a:gd name="T88" fmla="*/ 4 w 1032"/>
                <a:gd name="T89" fmla="*/ 344 h 619"/>
                <a:gd name="T90" fmla="*/ 0 w 1032"/>
                <a:gd name="T91" fmla="*/ 310 h 619"/>
                <a:gd name="T92" fmla="*/ 4 w 1032"/>
                <a:gd name="T93" fmla="*/ 276 h 619"/>
                <a:gd name="T94" fmla="*/ 12 w 1032"/>
                <a:gd name="T95" fmla="*/ 243 h 619"/>
                <a:gd name="T96" fmla="*/ 26 w 1032"/>
                <a:gd name="T97" fmla="*/ 210 h 619"/>
                <a:gd name="T98" fmla="*/ 46 w 1032"/>
                <a:gd name="T99" fmla="*/ 180 h 619"/>
                <a:gd name="T100" fmla="*/ 70 w 1032"/>
                <a:gd name="T101" fmla="*/ 152 h 619"/>
                <a:gd name="T102" fmla="*/ 99 w 1032"/>
                <a:gd name="T103" fmla="*/ 125 h 619"/>
                <a:gd name="T104" fmla="*/ 132 w 1032"/>
                <a:gd name="T105" fmla="*/ 101 h 619"/>
                <a:gd name="T106" fmla="*/ 169 w 1032"/>
                <a:gd name="T107" fmla="*/ 79 h 619"/>
                <a:gd name="T108" fmla="*/ 210 w 1032"/>
                <a:gd name="T109" fmla="*/ 59 h 619"/>
                <a:gd name="T110" fmla="*/ 254 w 1032"/>
                <a:gd name="T111" fmla="*/ 42 h 619"/>
                <a:gd name="T112" fmla="*/ 301 w 1032"/>
                <a:gd name="T113" fmla="*/ 27 h 619"/>
                <a:gd name="T114" fmla="*/ 351 w 1032"/>
                <a:gd name="T115" fmla="*/ 16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6"/>
                  </a:lnTo>
                  <a:lnTo>
                    <a:pt x="732" y="27"/>
                  </a:lnTo>
                  <a:lnTo>
                    <a:pt x="779" y="42"/>
                  </a:lnTo>
                  <a:lnTo>
                    <a:pt x="823" y="59"/>
                  </a:lnTo>
                  <a:lnTo>
                    <a:pt x="865" y="79"/>
                  </a:lnTo>
                  <a:lnTo>
                    <a:pt x="902" y="101"/>
                  </a:lnTo>
                  <a:lnTo>
                    <a:pt x="935" y="125"/>
                  </a:lnTo>
                  <a:lnTo>
                    <a:pt x="963" y="152"/>
                  </a:lnTo>
                  <a:lnTo>
                    <a:pt x="987" y="180"/>
                  </a:lnTo>
                  <a:lnTo>
                    <a:pt x="1007" y="210"/>
                  </a:lnTo>
                  <a:lnTo>
                    <a:pt x="1021" y="243"/>
                  </a:lnTo>
                  <a:lnTo>
                    <a:pt x="1029" y="276"/>
                  </a:lnTo>
                  <a:lnTo>
                    <a:pt x="1032" y="310"/>
                  </a:lnTo>
                  <a:lnTo>
                    <a:pt x="1029" y="344"/>
                  </a:lnTo>
                  <a:lnTo>
                    <a:pt x="1021" y="377"/>
                  </a:lnTo>
                  <a:lnTo>
                    <a:pt x="1007" y="408"/>
                  </a:lnTo>
                  <a:lnTo>
                    <a:pt x="987" y="438"/>
                  </a:lnTo>
                  <a:lnTo>
                    <a:pt x="963" y="466"/>
                  </a:lnTo>
                  <a:lnTo>
                    <a:pt x="935" y="494"/>
                  </a:lnTo>
                  <a:lnTo>
                    <a:pt x="902" y="518"/>
                  </a:lnTo>
                  <a:lnTo>
                    <a:pt x="865" y="540"/>
                  </a:lnTo>
                  <a:lnTo>
                    <a:pt x="823" y="560"/>
                  </a:lnTo>
                  <a:lnTo>
                    <a:pt x="779" y="577"/>
                  </a:lnTo>
                  <a:lnTo>
                    <a:pt x="732" y="592"/>
                  </a:lnTo>
                  <a:lnTo>
                    <a:pt x="682" y="603"/>
                  </a:lnTo>
                  <a:lnTo>
                    <a:pt x="629" y="612"/>
                  </a:lnTo>
                  <a:lnTo>
                    <a:pt x="573" y="617"/>
                  </a:lnTo>
                  <a:lnTo>
                    <a:pt x="517" y="619"/>
                  </a:lnTo>
                  <a:lnTo>
                    <a:pt x="460" y="617"/>
                  </a:lnTo>
                  <a:lnTo>
                    <a:pt x="404" y="612"/>
                  </a:lnTo>
                  <a:lnTo>
                    <a:pt x="351" y="603"/>
                  </a:lnTo>
                  <a:lnTo>
                    <a:pt x="301" y="592"/>
                  </a:lnTo>
                  <a:lnTo>
                    <a:pt x="254" y="577"/>
                  </a:lnTo>
                  <a:lnTo>
                    <a:pt x="210" y="560"/>
                  </a:lnTo>
                  <a:lnTo>
                    <a:pt x="169" y="540"/>
                  </a:lnTo>
                  <a:lnTo>
                    <a:pt x="132" y="518"/>
                  </a:lnTo>
                  <a:lnTo>
                    <a:pt x="99" y="494"/>
                  </a:lnTo>
                  <a:lnTo>
                    <a:pt x="70" y="466"/>
                  </a:lnTo>
                  <a:lnTo>
                    <a:pt x="46" y="438"/>
                  </a:lnTo>
                  <a:lnTo>
                    <a:pt x="26" y="408"/>
                  </a:lnTo>
                  <a:lnTo>
                    <a:pt x="12" y="377"/>
                  </a:lnTo>
                  <a:lnTo>
                    <a:pt x="4" y="344"/>
                  </a:lnTo>
                  <a:lnTo>
                    <a:pt x="0" y="310"/>
                  </a:lnTo>
                  <a:lnTo>
                    <a:pt x="4" y="276"/>
                  </a:lnTo>
                  <a:lnTo>
                    <a:pt x="12" y="243"/>
                  </a:lnTo>
                  <a:lnTo>
                    <a:pt x="26" y="210"/>
                  </a:lnTo>
                  <a:lnTo>
                    <a:pt x="46" y="180"/>
                  </a:lnTo>
                  <a:lnTo>
                    <a:pt x="70" y="152"/>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84" name="Freeform 509">
              <a:extLst>
                <a:ext uri="{FF2B5EF4-FFF2-40B4-BE49-F238E27FC236}">
                  <a16:creationId xmlns:a16="http://schemas.microsoft.com/office/drawing/2014/main" id="{93B4AEC2-F072-438C-A705-21AC717D4E3F}"/>
                </a:ext>
              </a:extLst>
            </p:cNvPr>
            <p:cNvSpPr>
              <a:spLocks/>
            </p:cNvSpPr>
            <p:nvPr/>
          </p:nvSpPr>
          <p:spPr bwMode="auto">
            <a:xfrm>
              <a:off x="5666" y="2104"/>
              <a:ext cx="129" cy="77"/>
            </a:xfrm>
            <a:custGeom>
              <a:avLst/>
              <a:gdLst>
                <a:gd name="T0" fmla="*/ 517 w 1032"/>
                <a:gd name="T1" fmla="*/ 0 h 619"/>
                <a:gd name="T2" fmla="*/ 573 w 1032"/>
                <a:gd name="T3" fmla="*/ 1 h 619"/>
                <a:gd name="T4" fmla="*/ 629 w 1032"/>
                <a:gd name="T5" fmla="*/ 7 h 619"/>
                <a:gd name="T6" fmla="*/ 682 w 1032"/>
                <a:gd name="T7" fmla="*/ 15 h 619"/>
                <a:gd name="T8" fmla="*/ 732 w 1032"/>
                <a:gd name="T9" fmla="*/ 27 h 619"/>
                <a:gd name="T10" fmla="*/ 779 w 1032"/>
                <a:gd name="T11" fmla="*/ 41 h 619"/>
                <a:gd name="T12" fmla="*/ 823 w 1032"/>
                <a:gd name="T13" fmla="*/ 58 h 619"/>
                <a:gd name="T14" fmla="*/ 865 w 1032"/>
                <a:gd name="T15" fmla="*/ 79 h 619"/>
                <a:gd name="T16" fmla="*/ 902 w 1032"/>
                <a:gd name="T17" fmla="*/ 101 h 619"/>
                <a:gd name="T18" fmla="*/ 935 w 1032"/>
                <a:gd name="T19" fmla="*/ 126 h 619"/>
                <a:gd name="T20" fmla="*/ 963 w 1032"/>
                <a:gd name="T21" fmla="*/ 152 h 619"/>
                <a:gd name="T22" fmla="*/ 987 w 1032"/>
                <a:gd name="T23" fmla="*/ 180 h 619"/>
                <a:gd name="T24" fmla="*/ 1007 w 1032"/>
                <a:gd name="T25" fmla="*/ 210 h 619"/>
                <a:gd name="T26" fmla="*/ 1021 w 1032"/>
                <a:gd name="T27" fmla="*/ 242 h 619"/>
                <a:gd name="T28" fmla="*/ 1029 w 1032"/>
                <a:gd name="T29" fmla="*/ 275 h 619"/>
                <a:gd name="T30" fmla="*/ 1032 w 1032"/>
                <a:gd name="T31" fmla="*/ 309 h 619"/>
                <a:gd name="T32" fmla="*/ 1029 w 1032"/>
                <a:gd name="T33" fmla="*/ 344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2 w 1032"/>
                <a:gd name="T45" fmla="*/ 517 h 619"/>
                <a:gd name="T46" fmla="*/ 865 w 1032"/>
                <a:gd name="T47" fmla="*/ 540 h 619"/>
                <a:gd name="T48" fmla="*/ 823 w 1032"/>
                <a:gd name="T49" fmla="*/ 559 h 619"/>
                <a:gd name="T50" fmla="*/ 779 w 1032"/>
                <a:gd name="T51" fmla="*/ 577 h 619"/>
                <a:gd name="T52" fmla="*/ 732 w 1032"/>
                <a:gd name="T53" fmla="*/ 592 h 619"/>
                <a:gd name="T54" fmla="*/ 682 w 1032"/>
                <a:gd name="T55" fmla="*/ 604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4 h 619"/>
                <a:gd name="T68" fmla="*/ 301 w 1032"/>
                <a:gd name="T69" fmla="*/ 592 h 619"/>
                <a:gd name="T70" fmla="*/ 254 w 1032"/>
                <a:gd name="T71" fmla="*/ 577 h 619"/>
                <a:gd name="T72" fmla="*/ 210 w 1032"/>
                <a:gd name="T73" fmla="*/ 559 h 619"/>
                <a:gd name="T74" fmla="*/ 169 w 1032"/>
                <a:gd name="T75" fmla="*/ 540 h 619"/>
                <a:gd name="T76" fmla="*/ 132 w 1032"/>
                <a:gd name="T77" fmla="*/ 517 h 619"/>
                <a:gd name="T78" fmla="*/ 99 w 1032"/>
                <a:gd name="T79" fmla="*/ 493 h 619"/>
                <a:gd name="T80" fmla="*/ 70 w 1032"/>
                <a:gd name="T81" fmla="*/ 467 h 619"/>
                <a:gd name="T82" fmla="*/ 46 w 1032"/>
                <a:gd name="T83" fmla="*/ 438 h 619"/>
                <a:gd name="T84" fmla="*/ 26 w 1032"/>
                <a:gd name="T85" fmla="*/ 408 h 619"/>
                <a:gd name="T86" fmla="*/ 12 w 1032"/>
                <a:gd name="T87" fmla="*/ 377 h 619"/>
                <a:gd name="T88" fmla="*/ 4 w 1032"/>
                <a:gd name="T89" fmla="*/ 344 h 619"/>
                <a:gd name="T90" fmla="*/ 0 w 1032"/>
                <a:gd name="T91" fmla="*/ 309 h 619"/>
                <a:gd name="T92" fmla="*/ 4 w 1032"/>
                <a:gd name="T93" fmla="*/ 275 h 619"/>
                <a:gd name="T94" fmla="*/ 12 w 1032"/>
                <a:gd name="T95" fmla="*/ 242 h 619"/>
                <a:gd name="T96" fmla="*/ 26 w 1032"/>
                <a:gd name="T97" fmla="*/ 210 h 619"/>
                <a:gd name="T98" fmla="*/ 46 w 1032"/>
                <a:gd name="T99" fmla="*/ 180 h 619"/>
                <a:gd name="T100" fmla="*/ 70 w 1032"/>
                <a:gd name="T101" fmla="*/ 152 h 619"/>
                <a:gd name="T102" fmla="*/ 99 w 1032"/>
                <a:gd name="T103" fmla="*/ 126 h 619"/>
                <a:gd name="T104" fmla="*/ 132 w 1032"/>
                <a:gd name="T105" fmla="*/ 101 h 619"/>
                <a:gd name="T106" fmla="*/ 169 w 1032"/>
                <a:gd name="T107" fmla="*/ 79 h 619"/>
                <a:gd name="T108" fmla="*/ 210 w 1032"/>
                <a:gd name="T109" fmla="*/ 58 h 619"/>
                <a:gd name="T110" fmla="*/ 254 w 1032"/>
                <a:gd name="T111" fmla="*/ 41 h 619"/>
                <a:gd name="T112" fmla="*/ 301 w 1032"/>
                <a:gd name="T113" fmla="*/ 27 h 619"/>
                <a:gd name="T114" fmla="*/ 351 w 1032"/>
                <a:gd name="T115" fmla="*/ 15 h 619"/>
                <a:gd name="T116" fmla="*/ 404 w 1032"/>
                <a:gd name="T117" fmla="*/ 7 h 619"/>
                <a:gd name="T118" fmla="*/ 460 w 1032"/>
                <a:gd name="T119" fmla="*/ 1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1"/>
                  </a:lnTo>
                  <a:lnTo>
                    <a:pt x="629" y="7"/>
                  </a:lnTo>
                  <a:lnTo>
                    <a:pt x="682" y="15"/>
                  </a:lnTo>
                  <a:lnTo>
                    <a:pt x="732" y="27"/>
                  </a:lnTo>
                  <a:lnTo>
                    <a:pt x="779" y="41"/>
                  </a:lnTo>
                  <a:lnTo>
                    <a:pt x="823" y="58"/>
                  </a:lnTo>
                  <a:lnTo>
                    <a:pt x="865" y="79"/>
                  </a:lnTo>
                  <a:lnTo>
                    <a:pt x="902" y="101"/>
                  </a:lnTo>
                  <a:lnTo>
                    <a:pt x="935" y="126"/>
                  </a:lnTo>
                  <a:lnTo>
                    <a:pt x="963" y="152"/>
                  </a:lnTo>
                  <a:lnTo>
                    <a:pt x="987" y="180"/>
                  </a:lnTo>
                  <a:lnTo>
                    <a:pt x="1007" y="210"/>
                  </a:lnTo>
                  <a:lnTo>
                    <a:pt x="1021" y="242"/>
                  </a:lnTo>
                  <a:lnTo>
                    <a:pt x="1029" y="275"/>
                  </a:lnTo>
                  <a:lnTo>
                    <a:pt x="1032" y="309"/>
                  </a:lnTo>
                  <a:lnTo>
                    <a:pt x="1029" y="344"/>
                  </a:lnTo>
                  <a:lnTo>
                    <a:pt x="1021" y="377"/>
                  </a:lnTo>
                  <a:lnTo>
                    <a:pt x="1007" y="408"/>
                  </a:lnTo>
                  <a:lnTo>
                    <a:pt x="987" y="438"/>
                  </a:lnTo>
                  <a:lnTo>
                    <a:pt x="963" y="467"/>
                  </a:lnTo>
                  <a:lnTo>
                    <a:pt x="935" y="493"/>
                  </a:lnTo>
                  <a:lnTo>
                    <a:pt x="902" y="517"/>
                  </a:lnTo>
                  <a:lnTo>
                    <a:pt x="865" y="540"/>
                  </a:lnTo>
                  <a:lnTo>
                    <a:pt x="823" y="559"/>
                  </a:lnTo>
                  <a:lnTo>
                    <a:pt x="779" y="577"/>
                  </a:lnTo>
                  <a:lnTo>
                    <a:pt x="732" y="592"/>
                  </a:lnTo>
                  <a:lnTo>
                    <a:pt x="682" y="604"/>
                  </a:lnTo>
                  <a:lnTo>
                    <a:pt x="629" y="612"/>
                  </a:lnTo>
                  <a:lnTo>
                    <a:pt x="573" y="617"/>
                  </a:lnTo>
                  <a:lnTo>
                    <a:pt x="517" y="619"/>
                  </a:lnTo>
                  <a:lnTo>
                    <a:pt x="460" y="617"/>
                  </a:lnTo>
                  <a:lnTo>
                    <a:pt x="404" y="612"/>
                  </a:lnTo>
                  <a:lnTo>
                    <a:pt x="351" y="604"/>
                  </a:lnTo>
                  <a:lnTo>
                    <a:pt x="301" y="592"/>
                  </a:lnTo>
                  <a:lnTo>
                    <a:pt x="254" y="577"/>
                  </a:lnTo>
                  <a:lnTo>
                    <a:pt x="210" y="559"/>
                  </a:lnTo>
                  <a:lnTo>
                    <a:pt x="169" y="540"/>
                  </a:lnTo>
                  <a:lnTo>
                    <a:pt x="132" y="517"/>
                  </a:lnTo>
                  <a:lnTo>
                    <a:pt x="99" y="493"/>
                  </a:lnTo>
                  <a:lnTo>
                    <a:pt x="70" y="467"/>
                  </a:lnTo>
                  <a:lnTo>
                    <a:pt x="46" y="438"/>
                  </a:lnTo>
                  <a:lnTo>
                    <a:pt x="26" y="408"/>
                  </a:lnTo>
                  <a:lnTo>
                    <a:pt x="12" y="377"/>
                  </a:lnTo>
                  <a:lnTo>
                    <a:pt x="4" y="344"/>
                  </a:lnTo>
                  <a:lnTo>
                    <a:pt x="0" y="309"/>
                  </a:lnTo>
                  <a:lnTo>
                    <a:pt x="4" y="275"/>
                  </a:lnTo>
                  <a:lnTo>
                    <a:pt x="12" y="242"/>
                  </a:lnTo>
                  <a:lnTo>
                    <a:pt x="26" y="210"/>
                  </a:lnTo>
                  <a:lnTo>
                    <a:pt x="46" y="180"/>
                  </a:lnTo>
                  <a:lnTo>
                    <a:pt x="70" y="152"/>
                  </a:lnTo>
                  <a:lnTo>
                    <a:pt x="99" y="126"/>
                  </a:lnTo>
                  <a:lnTo>
                    <a:pt x="132" y="101"/>
                  </a:lnTo>
                  <a:lnTo>
                    <a:pt x="169" y="79"/>
                  </a:lnTo>
                  <a:lnTo>
                    <a:pt x="210" y="58"/>
                  </a:lnTo>
                  <a:lnTo>
                    <a:pt x="254" y="41"/>
                  </a:lnTo>
                  <a:lnTo>
                    <a:pt x="301" y="27"/>
                  </a:lnTo>
                  <a:lnTo>
                    <a:pt x="351" y="15"/>
                  </a:lnTo>
                  <a:lnTo>
                    <a:pt x="404" y="7"/>
                  </a:lnTo>
                  <a:lnTo>
                    <a:pt x="460" y="1"/>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85" name="Freeform 510">
              <a:extLst>
                <a:ext uri="{FF2B5EF4-FFF2-40B4-BE49-F238E27FC236}">
                  <a16:creationId xmlns:a16="http://schemas.microsoft.com/office/drawing/2014/main" id="{10CDD9E9-7156-4844-9BE7-C29561EB5AED}"/>
                </a:ext>
              </a:extLst>
            </p:cNvPr>
            <p:cNvSpPr>
              <a:spLocks/>
            </p:cNvSpPr>
            <p:nvPr/>
          </p:nvSpPr>
          <p:spPr bwMode="auto">
            <a:xfrm>
              <a:off x="5666" y="2091"/>
              <a:ext cx="129" cy="78"/>
            </a:xfrm>
            <a:custGeom>
              <a:avLst/>
              <a:gdLst>
                <a:gd name="T0" fmla="*/ 517 w 1032"/>
                <a:gd name="T1" fmla="*/ 0 h 618"/>
                <a:gd name="T2" fmla="*/ 573 w 1032"/>
                <a:gd name="T3" fmla="*/ 2 h 618"/>
                <a:gd name="T4" fmla="*/ 629 w 1032"/>
                <a:gd name="T5" fmla="*/ 7 h 618"/>
                <a:gd name="T6" fmla="*/ 682 w 1032"/>
                <a:gd name="T7" fmla="*/ 15 h 618"/>
                <a:gd name="T8" fmla="*/ 732 w 1032"/>
                <a:gd name="T9" fmla="*/ 27 h 618"/>
                <a:gd name="T10" fmla="*/ 779 w 1032"/>
                <a:gd name="T11" fmla="*/ 41 h 618"/>
                <a:gd name="T12" fmla="*/ 823 w 1032"/>
                <a:gd name="T13" fmla="*/ 59 h 618"/>
                <a:gd name="T14" fmla="*/ 865 w 1032"/>
                <a:gd name="T15" fmla="*/ 78 h 618"/>
                <a:gd name="T16" fmla="*/ 902 w 1032"/>
                <a:gd name="T17" fmla="*/ 100 h 618"/>
                <a:gd name="T18" fmla="*/ 935 w 1032"/>
                <a:gd name="T19" fmla="*/ 125 h 618"/>
                <a:gd name="T20" fmla="*/ 963 w 1032"/>
                <a:gd name="T21" fmla="*/ 151 h 618"/>
                <a:gd name="T22" fmla="*/ 987 w 1032"/>
                <a:gd name="T23" fmla="*/ 181 h 618"/>
                <a:gd name="T24" fmla="*/ 1007 w 1032"/>
                <a:gd name="T25" fmla="*/ 211 h 618"/>
                <a:gd name="T26" fmla="*/ 1021 w 1032"/>
                <a:gd name="T27" fmla="*/ 242 h 618"/>
                <a:gd name="T28" fmla="*/ 1029 w 1032"/>
                <a:gd name="T29" fmla="*/ 275 h 618"/>
                <a:gd name="T30" fmla="*/ 1032 w 1032"/>
                <a:gd name="T31" fmla="*/ 309 h 618"/>
                <a:gd name="T32" fmla="*/ 1029 w 1032"/>
                <a:gd name="T33" fmla="*/ 343 h 618"/>
                <a:gd name="T34" fmla="*/ 1021 w 1032"/>
                <a:gd name="T35" fmla="*/ 376 h 618"/>
                <a:gd name="T36" fmla="*/ 1007 w 1032"/>
                <a:gd name="T37" fmla="*/ 408 h 618"/>
                <a:gd name="T38" fmla="*/ 987 w 1032"/>
                <a:gd name="T39" fmla="*/ 439 h 618"/>
                <a:gd name="T40" fmla="*/ 963 w 1032"/>
                <a:gd name="T41" fmla="*/ 467 h 618"/>
                <a:gd name="T42" fmla="*/ 935 w 1032"/>
                <a:gd name="T43" fmla="*/ 493 h 618"/>
                <a:gd name="T44" fmla="*/ 902 w 1032"/>
                <a:gd name="T45" fmla="*/ 518 h 618"/>
                <a:gd name="T46" fmla="*/ 865 w 1032"/>
                <a:gd name="T47" fmla="*/ 540 h 618"/>
                <a:gd name="T48" fmla="*/ 823 w 1032"/>
                <a:gd name="T49" fmla="*/ 560 h 618"/>
                <a:gd name="T50" fmla="*/ 779 w 1032"/>
                <a:gd name="T51" fmla="*/ 577 h 618"/>
                <a:gd name="T52" fmla="*/ 732 w 1032"/>
                <a:gd name="T53" fmla="*/ 591 h 618"/>
                <a:gd name="T54" fmla="*/ 682 w 1032"/>
                <a:gd name="T55" fmla="*/ 603 h 618"/>
                <a:gd name="T56" fmla="*/ 629 w 1032"/>
                <a:gd name="T57" fmla="*/ 611 h 618"/>
                <a:gd name="T58" fmla="*/ 573 w 1032"/>
                <a:gd name="T59" fmla="*/ 617 h 618"/>
                <a:gd name="T60" fmla="*/ 517 w 1032"/>
                <a:gd name="T61" fmla="*/ 618 h 618"/>
                <a:gd name="T62" fmla="*/ 460 w 1032"/>
                <a:gd name="T63" fmla="*/ 617 h 618"/>
                <a:gd name="T64" fmla="*/ 404 w 1032"/>
                <a:gd name="T65" fmla="*/ 611 h 618"/>
                <a:gd name="T66" fmla="*/ 351 w 1032"/>
                <a:gd name="T67" fmla="*/ 603 h 618"/>
                <a:gd name="T68" fmla="*/ 301 w 1032"/>
                <a:gd name="T69" fmla="*/ 591 h 618"/>
                <a:gd name="T70" fmla="*/ 254 w 1032"/>
                <a:gd name="T71" fmla="*/ 577 h 618"/>
                <a:gd name="T72" fmla="*/ 210 w 1032"/>
                <a:gd name="T73" fmla="*/ 560 h 618"/>
                <a:gd name="T74" fmla="*/ 169 w 1032"/>
                <a:gd name="T75" fmla="*/ 540 h 618"/>
                <a:gd name="T76" fmla="*/ 132 w 1032"/>
                <a:gd name="T77" fmla="*/ 518 h 618"/>
                <a:gd name="T78" fmla="*/ 99 w 1032"/>
                <a:gd name="T79" fmla="*/ 493 h 618"/>
                <a:gd name="T80" fmla="*/ 70 w 1032"/>
                <a:gd name="T81" fmla="*/ 467 h 618"/>
                <a:gd name="T82" fmla="*/ 46 w 1032"/>
                <a:gd name="T83" fmla="*/ 439 h 618"/>
                <a:gd name="T84" fmla="*/ 26 w 1032"/>
                <a:gd name="T85" fmla="*/ 408 h 618"/>
                <a:gd name="T86" fmla="*/ 12 w 1032"/>
                <a:gd name="T87" fmla="*/ 376 h 618"/>
                <a:gd name="T88" fmla="*/ 4 w 1032"/>
                <a:gd name="T89" fmla="*/ 343 h 618"/>
                <a:gd name="T90" fmla="*/ 0 w 1032"/>
                <a:gd name="T91" fmla="*/ 309 h 618"/>
                <a:gd name="T92" fmla="*/ 4 w 1032"/>
                <a:gd name="T93" fmla="*/ 275 h 618"/>
                <a:gd name="T94" fmla="*/ 12 w 1032"/>
                <a:gd name="T95" fmla="*/ 242 h 618"/>
                <a:gd name="T96" fmla="*/ 26 w 1032"/>
                <a:gd name="T97" fmla="*/ 211 h 618"/>
                <a:gd name="T98" fmla="*/ 46 w 1032"/>
                <a:gd name="T99" fmla="*/ 181 h 618"/>
                <a:gd name="T100" fmla="*/ 70 w 1032"/>
                <a:gd name="T101" fmla="*/ 151 h 618"/>
                <a:gd name="T102" fmla="*/ 99 w 1032"/>
                <a:gd name="T103" fmla="*/ 125 h 618"/>
                <a:gd name="T104" fmla="*/ 132 w 1032"/>
                <a:gd name="T105" fmla="*/ 100 h 618"/>
                <a:gd name="T106" fmla="*/ 169 w 1032"/>
                <a:gd name="T107" fmla="*/ 78 h 618"/>
                <a:gd name="T108" fmla="*/ 210 w 1032"/>
                <a:gd name="T109" fmla="*/ 59 h 618"/>
                <a:gd name="T110" fmla="*/ 254 w 1032"/>
                <a:gd name="T111" fmla="*/ 41 h 618"/>
                <a:gd name="T112" fmla="*/ 301 w 1032"/>
                <a:gd name="T113" fmla="*/ 27 h 618"/>
                <a:gd name="T114" fmla="*/ 351 w 1032"/>
                <a:gd name="T115" fmla="*/ 15 h 618"/>
                <a:gd name="T116" fmla="*/ 404 w 1032"/>
                <a:gd name="T117" fmla="*/ 7 h 618"/>
                <a:gd name="T118" fmla="*/ 460 w 1032"/>
                <a:gd name="T119" fmla="*/ 2 h 618"/>
                <a:gd name="T120" fmla="*/ 517 w 1032"/>
                <a:gd name="T12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8">
                  <a:moveTo>
                    <a:pt x="517" y="0"/>
                  </a:moveTo>
                  <a:lnTo>
                    <a:pt x="573" y="2"/>
                  </a:lnTo>
                  <a:lnTo>
                    <a:pt x="629" y="7"/>
                  </a:lnTo>
                  <a:lnTo>
                    <a:pt x="682" y="15"/>
                  </a:lnTo>
                  <a:lnTo>
                    <a:pt x="732" y="27"/>
                  </a:lnTo>
                  <a:lnTo>
                    <a:pt x="779" y="41"/>
                  </a:lnTo>
                  <a:lnTo>
                    <a:pt x="823" y="59"/>
                  </a:lnTo>
                  <a:lnTo>
                    <a:pt x="865" y="78"/>
                  </a:lnTo>
                  <a:lnTo>
                    <a:pt x="902" y="100"/>
                  </a:lnTo>
                  <a:lnTo>
                    <a:pt x="935" y="125"/>
                  </a:lnTo>
                  <a:lnTo>
                    <a:pt x="963" y="151"/>
                  </a:lnTo>
                  <a:lnTo>
                    <a:pt x="987" y="181"/>
                  </a:lnTo>
                  <a:lnTo>
                    <a:pt x="1007" y="211"/>
                  </a:lnTo>
                  <a:lnTo>
                    <a:pt x="1021" y="242"/>
                  </a:lnTo>
                  <a:lnTo>
                    <a:pt x="1029" y="275"/>
                  </a:lnTo>
                  <a:lnTo>
                    <a:pt x="1032" y="309"/>
                  </a:lnTo>
                  <a:lnTo>
                    <a:pt x="1029" y="343"/>
                  </a:lnTo>
                  <a:lnTo>
                    <a:pt x="1021" y="376"/>
                  </a:lnTo>
                  <a:lnTo>
                    <a:pt x="1007" y="408"/>
                  </a:lnTo>
                  <a:lnTo>
                    <a:pt x="987" y="439"/>
                  </a:lnTo>
                  <a:lnTo>
                    <a:pt x="963" y="467"/>
                  </a:lnTo>
                  <a:lnTo>
                    <a:pt x="935" y="493"/>
                  </a:lnTo>
                  <a:lnTo>
                    <a:pt x="902" y="518"/>
                  </a:lnTo>
                  <a:lnTo>
                    <a:pt x="865" y="540"/>
                  </a:lnTo>
                  <a:lnTo>
                    <a:pt x="823" y="560"/>
                  </a:lnTo>
                  <a:lnTo>
                    <a:pt x="779" y="577"/>
                  </a:lnTo>
                  <a:lnTo>
                    <a:pt x="732" y="591"/>
                  </a:lnTo>
                  <a:lnTo>
                    <a:pt x="682" y="603"/>
                  </a:lnTo>
                  <a:lnTo>
                    <a:pt x="629" y="611"/>
                  </a:lnTo>
                  <a:lnTo>
                    <a:pt x="573" y="617"/>
                  </a:lnTo>
                  <a:lnTo>
                    <a:pt x="517" y="618"/>
                  </a:lnTo>
                  <a:lnTo>
                    <a:pt x="460" y="617"/>
                  </a:lnTo>
                  <a:lnTo>
                    <a:pt x="404" y="611"/>
                  </a:lnTo>
                  <a:lnTo>
                    <a:pt x="351" y="603"/>
                  </a:lnTo>
                  <a:lnTo>
                    <a:pt x="301" y="591"/>
                  </a:lnTo>
                  <a:lnTo>
                    <a:pt x="254" y="577"/>
                  </a:lnTo>
                  <a:lnTo>
                    <a:pt x="210" y="560"/>
                  </a:lnTo>
                  <a:lnTo>
                    <a:pt x="169" y="540"/>
                  </a:lnTo>
                  <a:lnTo>
                    <a:pt x="132" y="518"/>
                  </a:lnTo>
                  <a:lnTo>
                    <a:pt x="99" y="493"/>
                  </a:lnTo>
                  <a:lnTo>
                    <a:pt x="70" y="467"/>
                  </a:lnTo>
                  <a:lnTo>
                    <a:pt x="46" y="439"/>
                  </a:lnTo>
                  <a:lnTo>
                    <a:pt x="26" y="408"/>
                  </a:lnTo>
                  <a:lnTo>
                    <a:pt x="12" y="376"/>
                  </a:lnTo>
                  <a:lnTo>
                    <a:pt x="4" y="343"/>
                  </a:lnTo>
                  <a:lnTo>
                    <a:pt x="0" y="309"/>
                  </a:lnTo>
                  <a:lnTo>
                    <a:pt x="4" y="275"/>
                  </a:lnTo>
                  <a:lnTo>
                    <a:pt x="12" y="242"/>
                  </a:lnTo>
                  <a:lnTo>
                    <a:pt x="26" y="211"/>
                  </a:lnTo>
                  <a:lnTo>
                    <a:pt x="46" y="181"/>
                  </a:lnTo>
                  <a:lnTo>
                    <a:pt x="70" y="151"/>
                  </a:lnTo>
                  <a:lnTo>
                    <a:pt x="99" y="125"/>
                  </a:lnTo>
                  <a:lnTo>
                    <a:pt x="132" y="100"/>
                  </a:lnTo>
                  <a:lnTo>
                    <a:pt x="169" y="78"/>
                  </a:lnTo>
                  <a:lnTo>
                    <a:pt x="210" y="59"/>
                  </a:lnTo>
                  <a:lnTo>
                    <a:pt x="254" y="41"/>
                  </a:lnTo>
                  <a:lnTo>
                    <a:pt x="301" y="27"/>
                  </a:lnTo>
                  <a:lnTo>
                    <a:pt x="351" y="15"/>
                  </a:lnTo>
                  <a:lnTo>
                    <a:pt x="404" y="7"/>
                  </a:lnTo>
                  <a:lnTo>
                    <a:pt x="460" y="2"/>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86" name="Freeform 511">
              <a:extLst>
                <a:ext uri="{FF2B5EF4-FFF2-40B4-BE49-F238E27FC236}">
                  <a16:creationId xmlns:a16="http://schemas.microsoft.com/office/drawing/2014/main" id="{7FC0B163-D142-4073-B845-C85D6772342E}"/>
                </a:ext>
              </a:extLst>
            </p:cNvPr>
            <p:cNvSpPr>
              <a:spLocks/>
            </p:cNvSpPr>
            <p:nvPr/>
          </p:nvSpPr>
          <p:spPr bwMode="auto">
            <a:xfrm>
              <a:off x="5666" y="2117"/>
              <a:ext cx="65" cy="77"/>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3 h 619"/>
                <a:gd name="T10" fmla="*/ 301 w 517"/>
                <a:gd name="T11" fmla="*/ 592 h 619"/>
                <a:gd name="T12" fmla="*/ 254 w 517"/>
                <a:gd name="T13" fmla="*/ 577 h 619"/>
                <a:gd name="T14" fmla="*/ 210 w 517"/>
                <a:gd name="T15" fmla="*/ 560 h 619"/>
                <a:gd name="T16" fmla="*/ 169 w 517"/>
                <a:gd name="T17" fmla="*/ 540 h 619"/>
                <a:gd name="T18" fmla="*/ 132 w 517"/>
                <a:gd name="T19" fmla="*/ 518 h 619"/>
                <a:gd name="T20" fmla="*/ 99 w 517"/>
                <a:gd name="T21" fmla="*/ 494 h 619"/>
                <a:gd name="T22" fmla="*/ 70 w 517"/>
                <a:gd name="T23" fmla="*/ 466 h 619"/>
                <a:gd name="T24" fmla="*/ 46 w 517"/>
                <a:gd name="T25" fmla="*/ 438 h 619"/>
                <a:gd name="T26" fmla="*/ 26 w 517"/>
                <a:gd name="T27" fmla="*/ 408 h 619"/>
                <a:gd name="T28" fmla="*/ 12 w 517"/>
                <a:gd name="T29" fmla="*/ 377 h 619"/>
                <a:gd name="T30" fmla="*/ 4 w 517"/>
                <a:gd name="T31" fmla="*/ 344 h 619"/>
                <a:gd name="T32" fmla="*/ 0 w 517"/>
                <a:gd name="T33" fmla="*/ 310 h 619"/>
                <a:gd name="T34" fmla="*/ 4 w 517"/>
                <a:gd name="T35" fmla="*/ 276 h 619"/>
                <a:gd name="T36" fmla="*/ 12 w 517"/>
                <a:gd name="T37" fmla="*/ 243 h 619"/>
                <a:gd name="T38" fmla="*/ 26 w 517"/>
                <a:gd name="T39" fmla="*/ 210 h 619"/>
                <a:gd name="T40" fmla="*/ 46 w 517"/>
                <a:gd name="T41" fmla="*/ 180 h 619"/>
                <a:gd name="T42" fmla="*/ 70 w 517"/>
                <a:gd name="T43" fmla="*/ 152 h 619"/>
                <a:gd name="T44" fmla="*/ 99 w 517"/>
                <a:gd name="T45" fmla="*/ 125 h 619"/>
                <a:gd name="T46" fmla="*/ 132 w 517"/>
                <a:gd name="T47" fmla="*/ 101 h 619"/>
                <a:gd name="T48" fmla="*/ 169 w 517"/>
                <a:gd name="T49" fmla="*/ 79 h 619"/>
                <a:gd name="T50" fmla="*/ 210 w 517"/>
                <a:gd name="T51" fmla="*/ 59 h 619"/>
                <a:gd name="T52" fmla="*/ 254 w 517"/>
                <a:gd name="T53" fmla="*/ 42 h 619"/>
                <a:gd name="T54" fmla="*/ 301 w 517"/>
                <a:gd name="T55" fmla="*/ 27 h 619"/>
                <a:gd name="T56" fmla="*/ 351 w 517"/>
                <a:gd name="T57" fmla="*/ 16 h 619"/>
                <a:gd name="T58" fmla="*/ 404 w 517"/>
                <a:gd name="T59" fmla="*/ 7 h 619"/>
                <a:gd name="T60" fmla="*/ 460 w 517"/>
                <a:gd name="T61" fmla="*/ 2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3"/>
                  </a:lnTo>
                  <a:lnTo>
                    <a:pt x="301" y="592"/>
                  </a:lnTo>
                  <a:lnTo>
                    <a:pt x="254" y="577"/>
                  </a:lnTo>
                  <a:lnTo>
                    <a:pt x="210" y="560"/>
                  </a:lnTo>
                  <a:lnTo>
                    <a:pt x="169" y="540"/>
                  </a:lnTo>
                  <a:lnTo>
                    <a:pt x="132" y="518"/>
                  </a:lnTo>
                  <a:lnTo>
                    <a:pt x="99" y="494"/>
                  </a:lnTo>
                  <a:lnTo>
                    <a:pt x="70" y="466"/>
                  </a:lnTo>
                  <a:lnTo>
                    <a:pt x="46" y="438"/>
                  </a:lnTo>
                  <a:lnTo>
                    <a:pt x="26" y="408"/>
                  </a:lnTo>
                  <a:lnTo>
                    <a:pt x="12" y="377"/>
                  </a:lnTo>
                  <a:lnTo>
                    <a:pt x="4" y="344"/>
                  </a:lnTo>
                  <a:lnTo>
                    <a:pt x="0" y="310"/>
                  </a:lnTo>
                  <a:lnTo>
                    <a:pt x="4" y="276"/>
                  </a:lnTo>
                  <a:lnTo>
                    <a:pt x="12" y="243"/>
                  </a:lnTo>
                  <a:lnTo>
                    <a:pt x="26" y="210"/>
                  </a:lnTo>
                  <a:lnTo>
                    <a:pt x="46" y="180"/>
                  </a:lnTo>
                  <a:lnTo>
                    <a:pt x="70" y="152"/>
                  </a:lnTo>
                  <a:lnTo>
                    <a:pt x="99" y="125"/>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87" name="Freeform 512">
              <a:extLst>
                <a:ext uri="{FF2B5EF4-FFF2-40B4-BE49-F238E27FC236}">
                  <a16:creationId xmlns:a16="http://schemas.microsoft.com/office/drawing/2014/main" id="{1F3A124A-F86D-444C-B021-1BECBDC95102}"/>
                </a:ext>
              </a:extLst>
            </p:cNvPr>
            <p:cNvSpPr>
              <a:spLocks/>
            </p:cNvSpPr>
            <p:nvPr/>
          </p:nvSpPr>
          <p:spPr bwMode="auto">
            <a:xfrm>
              <a:off x="5666" y="2104"/>
              <a:ext cx="65" cy="77"/>
            </a:xfrm>
            <a:custGeom>
              <a:avLst/>
              <a:gdLst>
                <a:gd name="T0" fmla="*/ 517 w 517"/>
                <a:gd name="T1" fmla="*/ 0 h 619"/>
                <a:gd name="T2" fmla="*/ 517 w 517"/>
                <a:gd name="T3" fmla="*/ 619 h 619"/>
                <a:gd name="T4" fmla="*/ 460 w 517"/>
                <a:gd name="T5" fmla="*/ 617 h 619"/>
                <a:gd name="T6" fmla="*/ 404 w 517"/>
                <a:gd name="T7" fmla="*/ 612 h 619"/>
                <a:gd name="T8" fmla="*/ 351 w 517"/>
                <a:gd name="T9" fmla="*/ 604 h 619"/>
                <a:gd name="T10" fmla="*/ 301 w 517"/>
                <a:gd name="T11" fmla="*/ 592 h 619"/>
                <a:gd name="T12" fmla="*/ 254 w 517"/>
                <a:gd name="T13" fmla="*/ 577 h 619"/>
                <a:gd name="T14" fmla="*/ 210 w 517"/>
                <a:gd name="T15" fmla="*/ 559 h 619"/>
                <a:gd name="T16" fmla="*/ 169 w 517"/>
                <a:gd name="T17" fmla="*/ 540 h 619"/>
                <a:gd name="T18" fmla="*/ 132 w 517"/>
                <a:gd name="T19" fmla="*/ 517 h 619"/>
                <a:gd name="T20" fmla="*/ 99 w 517"/>
                <a:gd name="T21" fmla="*/ 493 h 619"/>
                <a:gd name="T22" fmla="*/ 70 w 517"/>
                <a:gd name="T23" fmla="*/ 467 h 619"/>
                <a:gd name="T24" fmla="*/ 46 w 517"/>
                <a:gd name="T25" fmla="*/ 438 h 619"/>
                <a:gd name="T26" fmla="*/ 26 w 517"/>
                <a:gd name="T27" fmla="*/ 408 h 619"/>
                <a:gd name="T28" fmla="*/ 12 w 517"/>
                <a:gd name="T29" fmla="*/ 377 h 619"/>
                <a:gd name="T30" fmla="*/ 4 w 517"/>
                <a:gd name="T31" fmla="*/ 344 h 619"/>
                <a:gd name="T32" fmla="*/ 0 w 517"/>
                <a:gd name="T33" fmla="*/ 309 h 619"/>
                <a:gd name="T34" fmla="*/ 4 w 517"/>
                <a:gd name="T35" fmla="*/ 275 h 619"/>
                <a:gd name="T36" fmla="*/ 12 w 517"/>
                <a:gd name="T37" fmla="*/ 242 h 619"/>
                <a:gd name="T38" fmla="*/ 26 w 517"/>
                <a:gd name="T39" fmla="*/ 210 h 619"/>
                <a:gd name="T40" fmla="*/ 46 w 517"/>
                <a:gd name="T41" fmla="*/ 180 h 619"/>
                <a:gd name="T42" fmla="*/ 70 w 517"/>
                <a:gd name="T43" fmla="*/ 152 h 619"/>
                <a:gd name="T44" fmla="*/ 99 w 517"/>
                <a:gd name="T45" fmla="*/ 126 h 619"/>
                <a:gd name="T46" fmla="*/ 132 w 517"/>
                <a:gd name="T47" fmla="*/ 101 h 619"/>
                <a:gd name="T48" fmla="*/ 169 w 517"/>
                <a:gd name="T49" fmla="*/ 79 h 619"/>
                <a:gd name="T50" fmla="*/ 210 w 517"/>
                <a:gd name="T51" fmla="*/ 58 h 619"/>
                <a:gd name="T52" fmla="*/ 254 w 517"/>
                <a:gd name="T53" fmla="*/ 41 h 619"/>
                <a:gd name="T54" fmla="*/ 301 w 517"/>
                <a:gd name="T55" fmla="*/ 27 h 619"/>
                <a:gd name="T56" fmla="*/ 351 w 517"/>
                <a:gd name="T57" fmla="*/ 15 h 619"/>
                <a:gd name="T58" fmla="*/ 404 w 517"/>
                <a:gd name="T59" fmla="*/ 7 h 619"/>
                <a:gd name="T60" fmla="*/ 460 w 517"/>
                <a:gd name="T61" fmla="*/ 1 h 619"/>
                <a:gd name="T62" fmla="*/ 517 w 517"/>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9">
                  <a:moveTo>
                    <a:pt x="517" y="0"/>
                  </a:moveTo>
                  <a:lnTo>
                    <a:pt x="517" y="619"/>
                  </a:lnTo>
                  <a:lnTo>
                    <a:pt x="460" y="617"/>
                  </a:lnTo>
                  <a:lnTo>
                    <a:pt x="404" y="612"/>
                  </a:lnTo>
                  <a:lnTo>
                    <a:pt x="351" y="604"/>
                  </a:lnTo>
                  <a:lnTo>
                    <a:pt x="301" y="592"/>
                  </a:lnTo>
                  <a:lnTo>
                    <a:pt x="254" y="577"/>
                  </a:lnTo>
                  <a:lnTo>
                    <a:pt x="210" y="559"/>
                  </a:lnTo>
                  <a:lnTo>
                    <a:pt x="169" y="540"/>
                  </a:lnTo>
                  <a:lnTo>
                    <a:pt x="132" y="517"/>
                  </a:lnTo>
                  <a:lnTo>
                    <a:pt x="99" y="493"/>
                  </a:lnTo>
                  <a:lnTo>
                    <a:pt x="70" y="467"/>
                  </a:lnTo>
                  <a:lnTo>
                    <a:pt x="46" y="438"/>
                  </a:lnTo>
                  <a:lnTo>
                    <a:pt x="26" y="408"/>
                  </a:lnTo>
                  <a:lnTo>
                    <a:pt x="12" y="377"/>
                  </a:lnTo>
                  <a:lnTo>
                    <a:pt x="4" y="344"/>
                  </a:lnTo>
                  <a:lnTo>
                    <a:pt x="0" y="309"/>
                  </a:lnTo>
                  <a:lnTo>
                    <a:pt x="4" y="275"/>
                  </a:lnTo>
                  <a:lnTo>
                    <a:pt x="12" y="242"/>
                  </a:lnTo>
                  <a:lnTo>
                    <a:pt x="26" y="210"/>
                  </a:lnTo>
                  <a:lnTo>
                    <a:pt x="46" y="180"/>
                  </a:lnTo>
                  <a:lnTo>
                    <a:pt x="70" y="152"/>
                  </a:lnTo>
                  <a:lnTo>
                    <a:pt x="99" y="126"/>
                  </a:lnTo>
                  <a:lnTo>
                    <a:pt x="132" y="101"/>
                  </a:lnTo>
                  <a:lnTo>
                    <a:pt x="169" y="79"/>
                  </a:lnTo>
                  <a:lnTo>
                    <a:pt x="210" y="58"/>
                  </a:lnTo>
                  <a:lnTo>
                    <a:pt x="254" y="41"/>
                  </a:lnTo>
                  <a:lnTo>
                    <a:pt x="301" y="27"/>
                  </a:lnTo>
                  <a:lnTo>
                    <a:pt x="351" y="15"/>
                  </a:lnTo>
                  <a:lnTo>
                    <a:pt x="404" y="7"/>
                  </a:lnTo>
                  <a:lnTo>
                    <a:pt x="460" y="1"/>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88" name="Freeform 513">
              <a:extLst>
                <a:ext uri="{FF2B5EF4-FFF2-40B4-BE49-F238E27FC236}">
                  <a16:creationId xmlns:a16="http://schemas.microsoft.com/office/drawing/2014/main" id="{671D835D-3F8C-482B-BA2D-03F11C5566A2}"/>
                </a:ext>
              </a:extLst>
            </p:cNvPr>
            <p:cNvSpPr>
              <a:spLocks/>
            </p:cNvSpPr>
            <p:nvPr/>
          </p:nvSpPr>
          <p:spPr bwMode="auto">
            <a:xfrm>
              <a:off x="5666" y="2091"/>
              <a:ext cx="65" cy="78"/>
            </a:xfrm>
            <a:custGeom>
              <a:avLst/>
              <a:gdLst>
                <a:gd name="T0" fmla="*/ 517 w 517"/>
                <a:gd name="T1" fmla="*/ 0 h 618"/>
                <a:gd name="T2" fmla="*/ 517 w 517"/>
                <a:gd name="T3" fmla="*/ 618 h 618"/>
                <a:gd name="T4" fmla="*/ 460 w 517"/>
                <a:gd name="T5" fmla="*/ 617 h 618"/>
                <a:gd name="T6" fmla="*/ 404 w 517"/>
                <a:gd name="T7" fmla="*/ 611 h 618"/>
                <a:gd name="T8" fmla="*/ 351 w 517"/>
                <a:gd name="T9" fmla="*/ 603 h 618"/>
                <a:gd name="T10" fmla="*/ 301 w 517"/>
                <a:gd name="T11" fmla="*/ 591 h 618"/>
                <a:gd name="T12" fmla="*/ 254 w 517"/>
                <a:gd name="T13" fmla="*/ 577 h 618"/>
                <a:gd name="T14" fmla="*/ 210 w 517"/>
                <a:gd name="T15" fmla="*/ 560 h 618"/>
                <a:gd name="T16" fmla="*/ 169 w 517"/>
                <a:gd name="T17" fmla="*/ 540 h 618"/>
                <a:gd name="T18" fmla="*/ 132 w 517"/>
                <a:gd name="T19" fmla="*/ 518 h 618"/>
                <a:gd name="T20" fmla="*/ 99 w 517"/>
                <a:gd name="T21" fmla="*/ 493 h 618"/>
                <a:gd name="T22" fmla="*/ 70 w 517"/>
                <a:gd name="T23" fmla="*/ 467 h 618"/>
                <a:gd name="T24" fmla="*/ 46 w 517"/>
                <a:gd name="T25" fmla="*/ 439 h 618"/>
                <a:gd name="T26" fmla="*/ 26 w 517"/>
                <a:gd name="T27" fmla="*/ 408 h 618"/>
                <a:gd name="T28" fmla="*/ 12 w 517"/>
                <a:gd name="T29" fmla="*/ 376 h 618"/>
                <a:gd name="T30" fmla="*/ 4 w 517"/>
                <a:gd name="T31" fmla="*/ 343 h 618"/>
                <a:gd name="T32" fmla="*/ 0 w 517"/>
                <a:gd name="T33" fmla="*/ 309 h 618"/>
                <a:gd name="T34" fmla="*/ 4 w 517"/>
                <a:gd name="T35" fmla="*/ 275 h 618"/>
                <a:gd name="T36" fmla="*/ 12 w 517"/>
                <a:gd name="T37" fmla="*/ 242 h 618"/>
                <a:gd name="T38" fmla="*/ 26 w 517"/>
                <a:gd name="T39" fmla="*/ 211 h 618"/>
                <a:gd name="T40" fmla="*/ 46 w 517"/>
                <a:gd name="T41" fmla="*/ 181 h 618"/>
                <a:gd name="T42" fmla="*/ 70 w 517"/>
                <a:gd name="T43" fmla="*/ 151 h 618"/>
                <a:gd name="T44" fmla="*/ 99 w 517"/>
                <a:gd name="T45" fmla="*/ 125 h 618"/>
                <a:gd name="T46" fmla="*/ 132 w 517"/>
                <a:gd name="T47" fmla="*/ 100 h 618"/>
                <a:gd name="T48" fmla="*/ 169 w 517"/>
                <a:gd name="T49" fmla="*/ 78 h 618"/>
                <a:gd name="T50" fmla="*/ 210 w 517"/>
                <a:gd name="T51" fmla="*/ 59 h 618"/>
                <a:gd name="T52" fmla="*/ 254 w 517"/>
                <a:gd name="T53" fmla="*/ 41 h 618"/>
                <a:gd name="T54" fmla="*/ 301 w 517"/>
                <a:gd name="T55" fmla="*/ 27 h 618"/>
                <a:gd name="T56" fmla="*/ 351 w 517"/>
                <a:gd name="T57" fmla="*/ 15 h 618"/>
                <a:gd name="T58" fmla="*/ 404 w 517"/>
                <a:gd name="T59" fmla="*/ 7 h 618"/>
                <a:gd name="T60" fmla="*/ 460 w 517"/>
                <a:gd name="T61" fmla="*/ 2 h 618"/>
                <a:gd name="T62" fmla="*/ 517 w 517"/>
                <a:gd name="T6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18">
                  <a:moveTo>
                    <a:pt x="517" y="0"/>
                  </a:moveTo>
                  <a:lnTo>
                    <a:pt x="517" y="618"/>
                  </a:lnTo>
                  <a:lnTo>
                    <a:pt x="460" y="617"/>
                  </a:lnTo>
                  <a:lnTo>
                    <a:pt x="404" y="611"/>
                  </a:lnTo>
                  <a:lnTo>
                    <a:pt x="351" y="603"/>
                  </a:lnTo>
                  <a:lnTo>
                    <a:pt x="301" y="591"/>
                  </a:lnTo>
                  <a:lnTo>
                    <a:pt x="254" y="577"/>
                  </a:lnTo>
                  <a:lnTo>
                    <a:pt x="210" y="560"/>
                  </a:lnTo>
                  <a:lnTo>
                    <a:pt x="169" y="540"/>
                  </a:lnTo>
                  <a:lnTo>
                    <a:pt x="132" y="518"/>
                  </a:lnTo>
                  <a:lnTo>
                    <a:pt x="99" y="493"/>
                  </a:lnTo>
                  <a:lnTo>
                    <a:pt x="70" y="467"/>
                  </a:lnTo>
                  <a:lnTo>
                    <a:pt x="46" y="439"/>
                  </a:lnTo>
                  <a:lnTo>
                    <a:pt x="26" y="408"/>
                  </a:lnTo>
                  <a:lnTo>
                    <a:pt x="12" y="376"/>
                  </a:lnTo>
                  <a:lnTo>
                    <a:pt x="4" y="343"/>
                  </a:lnTo>
                  <a:lnTo>
                    <a:pt x="0" y="309"/>
                  </a:lnTo>
                  <a:lnTo>
                    <a:pt x="4" y="275"/>
                  </a:lnTo>
                  <a:lnTo>
                    <a:pt x="12" y="242"/>
                  </a:lnTo>
                  <a:lnTo>
                    <a:pt x="26" y="211"/>
                  </a:lnTo>
                  <a:lnTo>
                    <a:pt x="46" y="181"/>
                  </a:lnTo>
                  <a:lnTo>
                    <a:pt x="70" y="151"/>
                  </a:lnTo>
                  <a:lnTo>
                    <a:pt x="99" y="125"/>
                  </a:lnTo>
                  <a:lnTo>
                    <a:pt x="132" y="100"/>
                  </a:lnTo>
                  <a:lnTo>
                    <a:pt x="169" y="78"/>
                  </a:lnTo>
                  <a:lnTo>
                    <a:pt x="210" y="59"/>
                  </a:lnTo>
                  <a:lnTo>
                    <a:pt x="254" y="41"/>
                  </a:lnTo>
                  <a:lnTo>
                    <a:pt x="301" y="27"/>
                  </a:lnTo>
                  <a:lnTo>
                    <a:pt x="351" y="15"/>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89" name="Freeform 514">
              <a:extLst>
                <a:ext uri="{FF2B5EF4-FFF2-40B4-BE49-F238E27FC236}">
                  <a16:creationId xmlns:a16="http://schemas.microsoft.com/office/drawing/2014/main" id="{7008EBDE-9478-4409-A73A-22D90F3456AF}"/>
                </a:ext>
              </a:extLst>
            </p:cNvPr>
            <p:cNvSpPr>
              <a:spLocks/>
            </p:cNvSpPr>
            <p:nvPr/>
          </p:nvSpPr>
          <p:spPr bwMode="auto">
            <a:xfrm>
              <a:off x="5666" y="2078"/>
              <a:ext cx="129" cy="78"/>
            </a:xfrm>
            <a:custGeom>
              <a:avLst/>
              <a:gdLst>
                <a:gd name="T0" fmla="*/ 517 w 1032"/>
                <a:gd name="T1" fmla="*/ 0 h 620"/>
                <a:gd name="T2" fmla="*/ 573 w 1032"/>
                <a:gd name="T3" fmla="*/ 2 h 620"/>
                <a:gd name="T4" fmla="*/ 629 w 1032"/>
                <a:gd name="T5" fmla="*/ 7 h 620"/>
                <a:gd name="T6" fmla="*/ 682 w 1032"/>
                <a:gd name="T7" fmla="*/ 15 h 620"/>
                <a:gd name="T8" fmla="*/ 732 w 1032"/>
                <a:gd name="T9" fmla="*/ 28 h 620"/>
                <a:gd name="T10" fmla="*/ 779 w 1032"/>
                <a:gd name="T11" fmla="*/ 43 h 620"/>
                <a:gd name="T12" fmla="*/ 823 w 1032"/>
                <a:gd name="T13" fmla="*/ 60 h 620"/>
                <a:gd name="T14" fmla="*/ 865 w 1032"/>
                <a:gd name="T15" fmla="*/ 80 h 620"/>
                <a:gd name="T16" fmla="*/ 902 w 1032"/>
                <a:gd name="T17" fmla="*/ 102 h 620"/>
                <a:gd name="T18" fmla="*/ 935 w 1032"/>
                <a:gd name="T19" fmla="*/ 126 h 620"/>
                <a:gd name="T20" fmla="*/ 963 w 1032"/>
                <a:gd name="T21" fmla="*/ 153 h 620"/>
                <a:gd name="T22" fmla="*/ 987 w 1032"/>
                <a:gd name="T23" fmla="*/ 181 h 620"/>
                <a:gd name="T24" fmla="*/ 1007 w 1032"/>
                <a:gd name="T25" fmla="*/ 211 h 620"/>
                <a:gd name="T26" fmla="*/ 1021 w 1032"/>
                <a:gd name="T27" fmla="*/ 242 h 620"/>
                <a:gd name="T28" fmla="*/ 1029 w 1032"/>
                <a:gd name="T29" fmla="*/ 275 h 620"/>
                <a:gd name="T30" fmla="*/ 1032 w 1032"/>
                <a:gd name="T31" fmla="*/ 310 h 620"/>
                <a:gd name="T32" fmla="*/ 1029 w 1032"/>
                <a:gd name="T33" fmla="*/ 344 h 620"/>
                <a:gd name="T34" fmla="*/ 1021 w 1032"/>
                <a:gd name="T35" fmla="*/ 377 h 620"/>
                <a:gd name="T36" fmla="*/ 1007 w 1032"/>
                <a:gd name="T37" fmla="*/ 409 h 620"/>
                <a:gd name="T38" fmla="*/ 987 w 1032"/>
                <a:gd name="T39" fmla="*/ 439 h 620"/>
                <a:gd name="T40" fmla="*/ 963 w 1032"/>
                <a:gd name="T41" fmla="*/ 467 h 620"/>
                <a:gd name="T42" fmla="*/ 935 w 1032"/>
                <a:gd name="T43" fmla="*/ 494 h 620"/>
                <a:gd name="T44" fmla="*/ 902 w 1032"/>
                <a:gd name="T45" fmla="*/ 518 h 620"/>
                <a:gd name="T46" fmla="*/ 865 w 1032"/>
                <a:gd name="T47" fmla="*/ 541 h 620"/>
                <a:gd name="T48" fmla="*/ 823 w 1032"/>
                <a:gd name="T49" fmla="*/ 561 h 620"/>
                <a:gd name="T50" fmla="*/ 779 w 1032"/>
                <a:gd name="T51" fmla="*/ 578 h 620"/>
                <a:gd name="T52" fmla="*/ 732 w 1032"/>
                <a:gd name="T53" fmla="*/ 593 h 620"/>
                <a:gd name="T54" fmla="*/ 682 w 1032"/>
                <a:gd name="T55" fmla="*/ 604 h 620"/>
                <a:gd name="T56" fmla="*/ 629 w 1032"/>
                <a:gd name="T57" fmla="*/ 613 h 620"/>
                <a:gd name="T58" fmla="*/ 573 w 1032"/>
                <a:gd name="T59" fmla="*/ 618 h 620"/>
                <a:gd name="T60" fmla="*/ 517 w 1032"/>
                <a:gd name="T61" fmla="*/ 620 h 620"/>
                <a:gd name="T62" fmla="*/ 460 w 1032"/>
                <a:gd name="T63" fmla="*/ 618 h 620"/>
                <a:gd name="T64" fmla="*/ 404 w 1032"/>
                <a:gd name="T65" fmla="*/ 613 h 620"/>
                <a:gd name="T66" fmla="*/ 351 w 1032"/>
                <a:gd name="T67" fmla="*/ 604 h 620"/>
                <a:gd name="T68" fmla="*/ 301 w 1032"/>
                <a:gd name="T69" fmla="*/ 593 h 620"/>
                <a:gd name="T70" fmla="*/ 254 w 1032"/>
                <a:gd name="T71" fmla="*/ 578 h 620"/>
                <a:gd name="T72" fmla="*/ 210 w 1032"/>
                <a:gd name="T73" fmla="*/ 561 h 620"/>
                <a:gd name="T74" fmla="*/ 169 w 1032"/>
                <a:gd name="T75" fmla="*/ 541 h 620"/>
                <a:gd name="T76" fmla="*/ 132 w 1032"/>
                <a:gd name="T77" fmla="*/ 518 h 620"/>
                <a:gd name="T78" fmla="*/ 99 w 1032"/>
                <a:gd name="T79" fmla="*/ 494 h 620"/>
                <a:gd name="T80" fmla="*/ 70 w 1032"/>
                <a:gd name="T81" fmla="*/ 467 h 620"/>
                <a:gd name="T82" fmla="*/ 46 w 1032"/>
                <a:gd name="T83" fmla="*/ 439 h 620"/>
                <a:gd name="T84" fmla="*/ 26 w 1032"/>
                <a:gd name="T85" fmla="*/ 409 h 620"/>
                <a:gd name="T86" fmla="*/ 12 w 1032"/>
                <a:gd name="T87" fmla="*/ 377 h 620"/>
                <a:gd name="T88" fmla="*/ 4 w 1032"/>
                <a:gd name="T89" fmla="*/ 344 h 620"/>
                <a:gd name="T90" fmla="*/ 0 w 1032"/>
                <a:gd name="T91" fmla="*/ 310 h 620"/>
                <a:gd name="T92" fmla="*/ 4 w 1032"/>
                <a:gd name="T93" fmla="*/ 275 h 620"/>
                <a:gd name="T94" fmla="*/ 12 w 1032"/>
                <a:gd name="T95" fmla="*/ 242 h 620"/>
                <a:gd name="T96" fmla="*/ 26 w 1032"/>
                <a:gd name="T97" fmla="*/ 211 h 620"/>
                <a:gd name="T98" fmla="*/ 46 w 1032"/>
                <a:gd name="T99" fmla="*/ 181 h 620"/>
                <a:gd name="T100" fmla="*/ 70 w 1032"/>
                <a:gd name="T101" fmla="*/ 153 h 620"/>
                <a:gd name="T102" fmla="*/ 99 w 1032"/>
                <a:gd name="T103" fmla="*/ 126 h 620"/>
                <a:gd name="T104" fmla="*/ 132 w 1032"/>
                <a:gd name="T105" fmla="*/ 102 h 620"/>
                <a:gd name="T106" fmla="*/ 169 w 1032"/>
                <a:gd name="T107" fmla="*/ 80 h 620"/>
                <a:gd name="T108" fmla="*/ 210 w 1032"/>
                <a:gd name="T109" fmla="*/ 60 h 620"/>
                <a:gd name="T110" fmla="*/ 254 w 1032"/>
                <a:gd name="T111" fmla="*/ 43 h 620"/>
                <a:gd name="T112" fmla="*/ 301 w 1032"/>
                <a:gd name="T113" fmla="*/ 28 h 620"/>
                <a:gd name="T114" fmla="*/ 351 w 1032"/>
                <a:gd name="T115" fmla="*/ 15 h 620"/>
                <a:gd name="T116" fmla="*/ 404 w 1032"/>
                <a:gd name="T117" fmla="*/ 7 h 620"/>
                <a:gd name="T118" fmla="*/ 460 w 1032"/>
                <a:gd name="T119" fmla="*/ 2 h 620"/>
                <a:gd name="T120" fmla="*/ 517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7" y="0"/>
                  </a:moveTo>
                  <a:lnTo>
                    <a:pt x="573" y="2"/>
                  </a:lnTo>
                  <a:lnTo>
                    <a:pt x="629" y="7"/>
                  </a:lnTo>
                  <a:lnTo>
                    <a:pt x="682" y="15"/>
                  </a:lnTo>
                  <a:lnTo>
                    <a:pt x="732" y="28"/>
                  </a:lnTo>
                  <a:lnTo>
                    <a:pt x="779" y="43"/>
                  </a:lnTo>
                  <a:lnTo>
                    <a:pt x="823" y="60"/>
                  </a:lnTo>
                  <a:lnTo>
                    <a:pt x="865" y="80"/>
                  </a:lnTo>
                  <a:lnTo>
                    <a:pt x="902" y="102"/>
                  </a:lnTo>
                  <a:lnTo>
                    <a:pt x="935" y="126"/>
                  </a:lnTo>
                  <a:lnTo>
                    <a:pt x="963" y="153"/>
                  </a:lnTo>
                  <a:lnTo>
                    <a:pt x="987" y="181"/>
                  </a:lnTo>
                  <a:lnTo>
                    <a:pt x="1007" y="211"/>
                  </a:lnTo>
                  <a:lnTo>
                    <a:pt x="1021" y="242"/>
                  </a:lnTo>
                  <a:lnTo>
                    <a:pt x="1029" y="275"/>
                  </a:lnTo>
                  <a:lnTo>
                    <a:pt x="1032" y="310"/>
                  </a:lnTo>
                  <a:lnTo>
                    <a:pt x="1029" y="344"/>
                  </a:lnTo>
                  <a:lnTo>
                    <a:pt x="1021" y="377"/>
                  </a:lnTo>
                  <a:lnTo>
                    <a:pt x="1007" y="409"/>
                  </a:lnTo>
                  <a:lnTo>
                    <a:pt x="987" y="439"/>
                  </a:lnTo>
                  <a:lnTo>
                    <a:pt x="963" y="467"/>
                  </a:lnTo>
                  <a:lnTo>
                    <a:pt x="935" y="494"/>
                  </a:lnTo>
                  <a:lnTo>
                    <a:pt x="902" y="518"/>
                  </a:lnTo>
                  <a:lnTo>
                    <a:pt x="865" y="541"/>
                  </a:lnTo>
                  <a:lnTo>
                    <a:pt x="823" y="561"/>
                  </a:lnTo>
                  <a:lnTo>
                    <a:pt x="779" y="578"/>
                  </a:lnTo>
                  <a:lnTo>
                    <a:pt x="732" y="593"/>
                  </a:lnTo>
                  <a:lnTo>
                    <a:pt x="682" y="604"/>
                  </a:lnTo>
                  <a:lnTo>
                    <a:pt x="629" y="613"/>
                  </a:lnTo>
                  <a:lnTo>
                    <a:pt x="573" y="618"/>
                  </a:lnTo>
                  <a:lnTo>
                    <a:pt x="517" y="620"/>
                  </a:lnTo>
                  <a:lnTo>
                    <a:pt x="460" y="618"/>
                  </a:lnTo>
                  <a:lnTo>
                    <a:pt x="404" y="613"/>
                  </a:lnTo>
                  <a:lnTo>
                    <a:pt x="351" y="604"/>
                  </a:lnTo>
                  <a:lnTo>
                    <a:pt x="301" y="593"/>
                  </a:lnTo>
                  <a:lnTo>
                    <a:pt x="254" y="578"/>
                  </a:lnTo>
                  <a:lnTo>
                    <a:pt x="210" y="561"/>
                  </a:lnTo>
                  <a:lnTo>
                    <a:pt x="169" y="541"/>
                  </a:lnTo>
                  <a:lnTo>
                    <a:pt x="132" y="518"/>
                  </a:lnTo>
                  <a:lnTo>
                    <a:pt x="99" y="494"/>
                  </a:lnTo>
                  <a:lnTo>
                    <a:pt x="70" y="467"/>
                  </a:lnTo>
                  <a:lnTo>
                    <a:pt x="46" y="439"/>
                  </a:lnTo>
                  <a:lnTo>
                    <a:pt x="26" y="409"/>
                  </a:lnTo>
                  <a:lnTo>
                    <a:pt x="12" y="377"/>
                  </a:lnTo>
                  <a:lnTo>
                    <a:pt x="4" y="344"/>
                  </a:lnTo>
                  <a:lnTo>
                    <a:pt x="0" y="310"/>
                  </a:lnTo>
                  <a:lnTo>
                    <a:pt x="4" y="275"/>
                  </a:lnTo>
                  <a:lnTo>
                    <a:pt x="12" y="242"/>
                  </a:lnTo>
                  <a:lnTo>
                    <a:pt x="26" y="211"/>
                  </a:lnTo>
                  <a:lnTo>
                    <a:pt x="46" y="181"/>
                  </a:lnTo>
                  <a:lnTo>
                    <a:pt x="70" y="153"/>
                  </a:lnTo>
                  <a:lnTo>
                    <a:pt x="99" y="126"/>
                  </a:lnTo>
                  <a:lnTo>
                    <a:pt x="132" y="102"/>
                  </a:lnTo>
                  <a:lnTo>
                    <a:pt x="169" y="80"/>
                  </a:lnTo>
                  <a:lnTo>
                    <a:pt x="210" y="60"/>
                  </a:lnTo>
                  <a:lnTo>
                    <a:pt x="254" y="43"/>
                  </a:lnTo>
                  <a:lnTo>
                    <a:pt x="301" y="28"/>
                  </a:lnTo>
                  <a:lnTo>
                    <a:pt x="351" y="15"/>
                  </a:lnTo>
                  <a:lnTo>
                    <a:pt x="404" y="7"/>
                  </a:lnTo>
                  <a:lnTo>
                    <a:pt x="460" y="2"/>
                  </a:lnTo>
                  <a:lnTo>
                    <a:pt x="5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90" name="Freeform 515">
              <a:extLst>
                <a:ext uri="{FF2B5EF4-FFF2-40B4-BE49-F238E27FC236}">
                  <a16:creationId xmlns:a16="http://schemas.microsoft.com/office/drawing/2014/main" id="{2C3874B3-EC14-4380-AC7D-D4D58F005A41}"/>
                </a:ext>
              </a:extLst>
            </p:cNvPr>
            <p:cNvSpPr>
              <a:spLocks/>
            </p:cNvSpPr>
            <p:nvPr/>
          </p:nvSpPr>
          <p:spPr bwMode="auto">
            <a:xfrm>
              <a:off x="5666" y="2078"/>
              <a:ext cx="65" cy="78"/>
            </a:xfrm>
            <a:custGeom>
              <a:avLst/>
              <a:gdLst>
                <a:gd name="T0" fmla="*/ 517 w 517"/>
                <a:gd name="T1" fmla="*/ 0 h 620"/>
                <a:gd name="T2" fmla="*/ 517 w 517"/>
                <a:gd name="T3" fmla="*/ 620 h 620"/>
                <a:gd name="T4" fmla="*/ 460 w 517"/>
                <a:gd name="T5" fmla="*/ 618 h 620"/>
                <a:gd name="T6" fmla="*/ 404 w 517"/>
                <a:gd name="T7" fmla="*/ 613 h 620"/>
                <a:gd name="T8" fmla="*/ 351 w 517"/>
                <a:gd name="T9" fmla="*/ 604 h 620"/>
                <a:gd name="T10" fmla="*/ 301 w 517"/>
                <a:gd name="T11" fmla="*/ 593 h 620"/>
                <a:gd name="T12" fmla="*/ 254 w 517"/>
                <a:gd name="T13" fmla="*/ 578 h 620"/>
                <a:gd name="T14" fmla="*/ 210 w 517"/>
                <a:gd name="T15" fmla="*/ 561 h 620"/>
                <a:gd name="T16" fmla="*/ 169 w 517"/>
                <a:gd name="T17" fmla="*/ 541 h 620"/>
                <a:gd name="T18" fmla="*/ 132 w 517"/>
                <a:gd name="T19" fmla="*/ 518 h 620"/>
                <a:gd name="T20" fmla="*/ 99 w 517"/>
                <a:gd name="T21" fmla="*/ 494 h 620"/>
                <a:gd name="T22" fmla="*/ 70 w 517"/>
                <a:gd name="T23" fmla="*/ 467 h 620"/>
                <a:gd name="T24" fmla="*/ 46 w 517"/>
                <a:gd name="T25" fmla="*/ 439 h 620"/>
                <a:gd name="T26" fmla="*/ 26 w 517"/>
                <a:gd name="T27" fmla="*/ 409 h 620"/>
                <a:gd name="T28" fmla="*/ 12 w 517"/>
                <a:gd name="T29" fmla="*/ 377 h 620"/>
                <a:gd name="T30" fmla="*/ 4 w 517"/>
                <a:gd name="T31" fmla="*/ 344 h 620"/>
                <a:gd name="T32" fmla="*/ 0 w 517"/>
                <a:gd name="T33" fmla="*/ 310 h 620"/>
                <a:gd name="T34" fmla="*/ 4 w 517"/>
                <a:gd name="T35" fmla="*/ 275 h 620"/>
                <a:gd name="T36" fmla="*/ 12 w 517"/>
                <a:gd name="T37" fmla="*/ 242 h 620"/>
                <a:gd name="T38" fmla="*/ 26 w 517"/>
                <a:gd name="T39" fmla="*/ 211 h 620"/>
                <a:gd name="T40" fmla="*/ 46 w 517"/>
                <a:gd name="T41" fmla="*/ 181 h 620"/>
                <a:gd name="T42" fmla="*/ 70 w 517"/>
                <a:gd name="T43" fmla="*/ 153 h 620"/>
                <a:gd name="T44" fmla="*/ 99 w 517"/>
                <a:gd name="T45" fmla="*/ 126 h 620"/>
                <a:gd name="T46" fmla="*/ 132 w 517"/>
                <a:gd name="T47" fmla="*/ 102 h 620"/>
                <a:gd name="T48" fmla="*/ 169 w 517"/>
                <a:gd name="T49" fmla="*/ 80 h 620"/>
                <a:gd name="T50" fmla="*/ 210 w 517"/>
                <a:gd name="T51" fmla="*/ 60 h 620"/>
                <a:gd name="T52" fmla="*/ 254 w 517"/>
                <a:gd name="T53" fmla="*/ 43 h 620"/>
                <a:gd name="T54" fmla="*/ 301 w 517"/>
                <a:gd name="T55" fmla="*/ 28 h 620"/>
                <a:gd name="T56" fmla="*/ 351 w 517"/>
                <a:gd name="T57" fmla="*/ 15 h 620"/>
                <a:gd name="T58" fmla="*/ 404 w 517"/>
                <a:gd name="T59" fmla="*/ 7 h 620"/>
                <a:gd name="T60" fmla="*/ 460 w 517"/>
                <a:gd name="T61" fmla="*/ 2 h 620"/>
                <a:gd name="T62" fmla="*/ 517 w 517"/>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20">
                  <a:moveTo>
                    <a:pt x="517" y="0"/>
                  </a:moveTo>
                  <a:lnTo>
                    <a:pt x="517" y="620"/>
                  </a:lnTo>
                  <a:lnTo>
                    <a:pt x="460" y="618"/>
                  </a:lnTo>
                  <a:lnTo>
                    <a:pt x="404" y="613"/>
                  </a:lnTo>
                  <a:lnTo>
                    <a:pt x="351" y="604"/>
                  </a:lnTo>
                  <a:lnTo>
                    <a:pt x="301" y="593"/>
                  </a:lnTo>
                  <a:lnTo>
                    <a:pt x="254" y="578"/>
                  </a:lnTo>
                  <a:lnTo>
                    <a:pt x="210" y="561"/>
                  </a:lnTo>
                  <a:lnTo>
                    <a:pt x="169" y="541"/>
                  </a:lnTo>
                  <a:lnTo>
                    <a:pt x="132" y="518"/>
                  </a:lnTo>
                  <a:lnTo>
                    <a:pt x="99" y="494"/>
                  </a:lnTo>
                  <a:lnTo>
                    <a:pt x="70" y="467"/>
                  </a:lnTo>
                  <a:lnTo>
                    <a:pt x="46" y="439"/>
                  </a:lnTo>
                  <a:lnTo>
                    <a:pt x="26" y="409"/>
                  </a:lnTo>
                  <a:lnTo>
                    <a:pt x="12" y="377"/>
                  </a:lnTo>
                  <a:lnTo>
                    <a:pt x="4" y="344"/>
                  </a:lnTo>
                  <a:lnTo>
                    <a:pt x="0" y="310"/>
                  </a:lnTo>
                  <a:lnTo>
                    <a:pt x="4" y="275"/>
                  </a:lnTo>
                  <a:lnTo>
                    <a:pt x="12" y="242"/>
                  </a:lnTo>
                  <a:lnTo>
                    <a:pt x="26" y="211"/>
                  </a:lnTo>
                  <a:lnTo>
                    <a:pt x="46" y="181"/>
                  </a:lnTo>
                  <a:lnTo>
                    <a:pt x="70" y="153"/>
                  </a:lnTo>
                  <a:lnTo>
                    <a:pt x="99" y="126"/>
                  </a:lnTo>
                  <a:lnTo>
                    <a:pt x="132" y="102"/>
                  </a:lnTo>
                  <a:lnTo>
                    <a:pt x="169" y="80"/>
                  </a:lnTo>
                  <a:lnTo>
                    <a:pt x="210" y="60"/>
                  </a:lnTo>
                  <a:lnTo>
                    <a:pt x="254" y="43"/>
                  </a:lnTo>
                  <a:lnTo>
                    <a:pt x="301" y="28"/>
                  </a:lnTo>
                  <a:lnTo>
                    <a:pt x="351" y="15"/>
                  </a:lnTo>
                  <a:lnTo>
                    <a:pt x="404" y="7"/>
                  </a:lnTo>
                  <a:lnTo>
                    <a:pt x="460" y="2"/>
                  </a:lnTo>
                  <a:lnTo>
                    <a:pt x="517"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91" name="Freeform 516">
              <a:extLst>
                <a:ext uri="{FF2B5EF4-FFF2-40B4-BE49-F238E27FC236}">
                  <a16:creationId xmlns:a16="http://schemas.microsoft.com/office/drawing/2014/main" id="{4EAB8EF3-5A07-4185-A76A-4ADE31AC0CE3}"/>
                </a:ext>
              </a:extLst>
            </p:cNvPr>
            <p:cNvSpPr>
              <a:spLocks/>
            </p:cNvSpPr>
            <p:nvPr/>
          </p:nvSpPr>
          <p:spPr bwMode="auto">
            <a:xfrm>
              <a:off x="5666" y="2065"/>
              <a:ext cx="129" cy="78"/>
            </a:xfrm>
            <a:custGeom>
              <a:avLst/>
              <a:gdLst>
                <a:gd name="T0" fmla="*/ 517 w 1032"/>
                <a:gd name="T1" fmla="*/ 0 h 619"/>
                <a:gd name="T2" fmla="*/ 573 w 1032"/>
                <a:gd name="T3" fmla="*/ 2 h 619"/>
                <a:gd name="T4" fmla="*/ 629 w 1032"/>
                <a:gd name="T5" fmla="*/ 7 h 619"/>
                <a:gd name="T6" fmla="*/ 682 w 1032"/>
                <a:gd name="T7" fmla="*/ 16 h 619"/>
                <a:gd name="T8" fmla="*/ 732 w 1032"/>
                <a:gd name="T9" fmla="*/ 27 h 619"/>
                <a:gd name="T10" fmla="*/ 779 w 1032"/>
                <a:gd name="T11" fmla="*/ 42 h 619"/>
                <a:gd name="T12" fmla="*/ 823 w 1032"/>
                <a:gd name="T13" fmla="*/ 59 h 619"/>
                <a:gd name="T14" fmla="*/ 865 w 1032"/>
                <a:gd name="T15" fmla="*/ 79 h 619"/>
                <a:gd name="T16" fmla="*/ 902 w 1032"/>
                <a:gd name="T17" fmla="*/ 101 h 619"/>
                <a:gd name="T18" fmla="*/ 935 w 1032"/>
                <a:gd name="T19" fmla="*/ 126 h 619"/>
                <a:gd name="T20" fmla="*/ 963 w 1032"/>
                <a:gd name="T21" fmla="*/ 153 h 619"/>
                <a:gd name="T22" fmla="*/ 987 w 1032"/>
                <a:gd name="T23" fmla="*/ 181 h 619"/>
                <a:gd name="T24" fmla="*/ 1007 w 1032"/>
                <a:gd name="T25" fmla="*/ 211 h 619"/>
                <a:gd name="T26" fmla="*/ 1021 w 1032"/>
                <a:gd name="T27" fmla="*/ 243 h 619"/>
                <a:gd name="T28" fmla="*/ 1029 w 1032"/>
                <a:gd name="T29" fmla="*/ 275 h 619"/>
                <a:gd name="T30" fmla="*/ 1032 w 1032"/>
                <a:gd name="T31" fmla="*/ 310 h 619"/>
                <a:gd name="T32" fmla="*/ 1029 w 1032"/>
                <a:gd name="T33" fmla="*/ 344 h 619"/>
                <a:gd name="T34" fmla="*/ 1021 w 1032"/>
                <a:gd name="T35" fmla="*/ 376 h 619"/>
                <a:gd name="T36" fmla="*/ 1007 w 1032"/>
                <a:gd name="T37" fmla="*/ 409 h 619"/>
                <a:gd name="T38" fmla="*/ 987 w 1032"/>
                <a:gd name="T39" fmla="*/ 439 h 619"/>
                <a:gd name="T40" fmla="*/ 963 w 1032"/>
                <a:gd name="T41" fmla="*/ 467 h 619"/>
                <a:gd name="T42" fmla="*/ 935 w 1032"/>
                <a:gd name="T43" fmla="*/ 494 h 619"/>
                <a:gd name="T44" fmla="*/ 902 w 1032"/>
                <a:gd name="T45" fmla="*/ 518 h 619"/>
                <a:gd name="T46" fmla="*/ 865 w 1032"/>
                <a:gd name="T47" fmla="*/ 540 h 619"/>
                <a:gd name="T48" fmla="*/ 823 w 1032"/>
                <a:gd name="T49" fmla="*/ 560 h 619"/>
                <a:gd name="T50" fmla="*/ 779 w 1032"/>
                <a:gd name="T51" fmla="*/ 577 h 619"/>
                <a:gd name="T52" fmla="*/ 732 w 1032"/>
                <a:gd name="T53" fmla="*/ 592 h 619"/>
                <a:gd name="T54" fmla="*/ 682 w 1032"/>
                <a:gd name="T55" fmla="*/ 603 h 619"/>
                <a:gd name="T56" fmla="*/ 629 w 1032"/>
                <a:gd name="T57" fmla="*/ 612 h 619"/>
                <a:gd name="T58" fmla="*/ 573 w 1032"/>
                <a:gd name="T59" fmla="*/ 617 h 619"/>
                <a:gd name="T60" fmla="*/ 517 w 1032"/>
                <a:gd name="T61" fmla="*/ 619 h 619"/>
                <a:gd name="T62" fmla="*/ 460 w 1032"/>
                <a:gd name="T63" fmla="*/ 617 h 619"/>
                <a:gd name="T64" fmla="*/ 404 w 1032"/>
                <a:gd name="T65" fmla="*/ 612 h 619"/>
                <a:gd name="T66" fmla="*/ 351 w 1032"/>
                <a:gd name="T67" fmla="*/ 603 h 619"/>
                <a:gd name="T68" fmla="*/ 301 w 1032"/>
                <a:gd name="T69" fmla="*/ 592 h 619"/>
                <a:gd name="T70" fmla="*/ 254 w 1032"/>
                <a:gd name="T71" fmla="*/ 577 h 619"/>
                <a:gd name="T72" fmla="*/ 210 w 1032"/>
                <a:gd name="T73" fmla="*/ 560 h 619"/>
                <a:gd name="T74" fmla="*/ 169 w 1032"/>
                <a:gd name="T75" fmla="*/ 540 h 619"/>
                <a:gd name="T76" fmla="*/ 132 w 1032"/>
                <a:gd name="T77" fmla="*/ 518 h 619"/>
                <a:gd name="T78" fmla="*/ 99 w 1032"/>
                <a:gd name="T79" fmla="*/ 494 h 619"/>
                <a:gd name="T80" fmla="*/ 70 w 1032"/>
                <a:gd name="T81" fmla="*/ 467 h 619"/>
                <a:gd name="T82" fmla="*/ 46 w 1032"/>
                <a:gd name="T83" fmla="*/ 439 h 619"/>
                <a:gd name="T84" fmla="*/ 26 w 1032"/>
                <a:gd name="T85" fmla="*/ 409 h 619"/>
                <a:gd name="T86" fmla="*/ 12 w 1032"/>
                <a:gd name="T87" fmla="*/ 376 h 619"/>
                <a:gd name="T88" fmla="*/ 4 w 1032"/>
                <a:gd name="T89" fmla="*/ 344 h 619"/>
                <a:gd name="T90" fmla="*/ 0 w 1032"/>
                <a:gd name="T91" fmla="*/ 310 h 619"/>
                <a:gd name="T92" fmla="*/ 4 w 1032"/>
                <a:gd name="T93" fmla="*/ 275 h 619"/>
                <a:gd name="T94" fmla="*/ 12 w 1032"/>
                <a:gd name="T95" fmla="*/ 243 h 619"/>
                <a:gd name="T96" fmla="*/ 26 w 1032"/>
                <a:gd name="T97" fmla="*/ 211 h 619"/>
                <a:gd name="T98" fmla="*/ 46 w 1032"/>
                <a:gd name="T99" fmla="*/ 181 h 619"/>
                <a:gd name="T100" fmla="*/ 70 w 1032"/>
                <a:gd name="T101" fmla="*/ 153 h 619"/>
                <a:gd name="T102" fmla="*/ 99 w 1032"/>
                <a:gd name="T103" fmla="*/ 126 h 619"/>
                <a:gd name="T104" fmla="*/ 132 w 1032"/>
                <a:gd name="T105" fmla="*/ 101 h 619"/>
                <a:gd name="T106" fmla="*/ 169 w 1032"/>
                <a:gd name="T107" fmla="*/ 79 h 619"/>
                <a:gd name="T108" fmla="*/ 210 w 1032"/>
                <a:gd name="T109" fmla="*/ 59 h 619"/>
                <a:gd name="T110" fmla="*/ 254 w 1032"/>
                <a:gd name="T111" fmla="*/ 42 h 619"/>
                <a:gd name="T112" fmla="*/ 301 w 1032"/>
                <a:gd name="T113" fmla="*/ 27 h 619"/>
                <a:gd name="T114" fmla="*/ 351 w 1032"/>
                <a:gd name="T115" fmla="*/ 16 h 619"/>
                <a:gd name="T116" fmla="*/ 404 w 1032"/>
                <a:gd name="T117" fmla="*/ 7 h 619"/>
                <a:gd name="T118" fmla="*/ 460 w 1032"/>
                <a:gd name="T119" fmla="*/ 2 h 619"/>
                <a:gd name="T120" fmla="*/ 517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7" y="0"/>
                  </a:moveTo>
                  <a:lnTo>
                    <a:pt x="573" y="2"/>
                  </a:lnTo>
                  <a:lnTo>
                    <a:pt x="629" y="7"/>
                  </a:lnTo>
                  <a:lnTo>
                    <a:pt x="682" y="16"/>
                  </a:lnTo>
                  <a:lnTo>
                    <a:pt x="732" y="27"/>
                  </a:lnTo>
                  <a:lnTo>
                    <a:pt x="779" y="42"/>
                  </a:lnTo>
                  <a:lnTo>
                    <a:pt x="823" y="59"/>
                  </a:lnTo>
                  <a:lnTo>
                    <a:pt x="865" y="79"/>
                  </a:lnTo>
                  <a:lnTo>
                    <a:pt x="902" y="101"/>
                  </a:lnTo>
                  <a:lnTo>
                    <a:pt x="935" y="126"/>
                  </a:lnTo>
                  <a:lnTo>
                    <a:pt x="963" y="153"/>
                  </a:lnTo>
                  <a:lnTo>
                    <a:pt x="987" y="181"/>
                  </a:lnTo>
                  <a:lnTo>
                    <a:pt x="1007" y="211"/>
                  </a:lnTo>
                  <a:lnTo>
                    <a:pt x="1021" y="243"/>
                  </a:lnTo>
                  <a:lnTo>
                    <a:pt x="1029" y="275"/>
                  </a:lnTo>
                  <a:lnTo>
                    <a:pt x="1032" y="310"/>
                  </a:lnTo>
                  <a:lnTo>
                    <a:pt x="1029" y="344"/>
                  </a:lnTo>
                  <a:lnTo>
                    <a:pt x="1021" y="376"/>
                  </a:lnTo>
                  <a:lnTo>
                    <a:pt x="1007" y="409"/>
                  </a:lnTo>
                  <a:lnTo>
                    <a:pt x="987" y="439"/>
                  </a:lnTo>
                  <a:lnTo>
                    <a:pt x="963" y="467"/>
                  </a:lnTo>
                  <a:lnTo>
                    <a:pt x="935" y="494"/>
                  </a:lnTo>
                  <a:lnTo>
                    <a:pt x="902" y="518"/>
                  </a:lnTo>
                  <a:lnTo>
                    <a:pt x="865" y="540"/>
                  </a:lnTo>
                  <a:lnTo>
                    <a:pt x="823" y="560"/>
                  </a:lnTo>
                  <a:lnTo>
                    <a:pt x="779" y="577"/>
                  </a:lnTo>
                  <a:lnTo>
                    <a:pt x="732" y="592"/>
                  </a:lnTo>
                  <a:lnTo>
                    <a:pt x="682" y="603"/>
                  </a:lnTo>
                  <a:lnTo>
                    <a:pt x="629" y="612"/>
                  </a:lnTo>
                  <a:lnTo>
                    <a:pt x="573" y="617"/>
                  </a:lnTo>
                  <a:lnTo>
                    <a:pt x="517" y="619"/>
                  </a:lnTo>
                  <a:lnTo>
                    <a:pt x="460" y="617"/>
                  </a:lnTo>
                  <a:lnTo>
                    <a:pt x="404" y="612"/>
                  </a:lnTo>
                  <a:lnTo>
                    <a:pt x="351" y="603"/>
                  </a:lnTo>
                  <a:lnTo>
                    <a:pt x="301" y="592"/>
                  </a:lnTo>
                  <a:lnTo>
                    <a:pt x="254" y="577"/>
                  </a:lnTo>
                  <a:lnTo>
                    <a:pt x="210" y="560"/>
                  </a:lnTo>
                  <a:lnTo>
                    <a:pt x="169" y="540"/>
                  </a:lnTo>
                  <a:lnTo>
                    <a:pt x="132" y="518"/>
                  </a:lnTo>
                  <a:lnTo>
                    <a:pt x="99" y="494"/>
                  </a:lnTo>
                  <a:lnTo>
                    <a:pt x="70" y="467"/>
                  </a:lnTo>
                  <a:lnTo>
                    <a:pt x="46" y="439"/>
                  </a:lnTo>
                  <a:lnTo>
                    <a:pt x="26" y="409"/>
                  </a:lnTo>
                  <a:lnTo>
                    <a:pt x="12" y="376"/>
                  </a:lnTo>
                  <a:lnTo>
                    <a:pt x="4" y="344"/>
                  </a:lnTo>
                  <a:lnTo>
                    <a:pt x="0" y="310"/>
                  </a:lnTo>
                  <a:lnTo>
                    <a:pt x="4" y="275"/>
                  </a:lnTo>
                  <a:lnTo>
                    <a:pt x="12" y="243"/>
                  </a:lnTo>
                  <a:lnTo>
                    <a:pt x="26" y="211"/>
                  </a:lnTo>
                  <a:lnTo>
                    <a:pt x="46" y="181"/>
                  </a:lnTo>
                  <a:lnTo>
                    <a:pt x="70" y="153"/>
                  </a:lnTo>
                  <a:lnTo>
                    <a:pt x="99" y="126"/>
                  </a:lnTo>
                  <a:lnTo>
                    <a:pt x="132" y="101"/>
                  </a:lnTo>
                  <a:lnTo>
                    <a:pt x="169" y="79"/>
                  </a:lnTo>
                  <a:lnTo>
                    <a:pt x="210" y="59"/>
                  </a:lnTo>
                  <a:lnTo>
                    <a:pt x="254" y="42"/>
                  </a:lnTo>
                  <a:lnTo>
                    <a:pt x="301" y="27"/>
                  </a:lnTo>
                  <a:lnTo>
                    <a:pt x="351" y="16"/>
                  </a:lnTo>
                  <a:lnTo>
                    <a:pt x="404" y="7"/>
                  </a:lnTo>
                  <a:lnTo>
                    <a:pt x="460" y="2"/>
                  </a:lnTo>
                  <a:lnTo>
                    <a:pt x="517"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92" name="Freeform 517">
              <a:extLst>
                <a:ext uri="{FF2B5EF4-FFF2-40B4-BE49-F238E27FC236}">
                  <a16:creationId xmlns:a16="http://schemas.microsoft.com/office/drawing/2014/main" id="{F7D786AF-7C64-4D72-8EC4-DE3F0C23BCEE}"/>
                </a:ext>
              </a:extLst>
            </p:cNvPr>
            <p:cNvSpPr>
              <a:spLocks noEditPoints="1"/>
            </p:cNvSpPr>
            <p:nvPr/>
          </p:nvSpPr>
          <p:spPr bwMode="auto">
            <a:xfrm>
              <a:off x="5686" y="2078"/>
              <a:ext cx="90" cy="52"/>
            </a:xfrm>
            <a:custGeom>
              <a:avLst/>
              <a:gdLst>
                <a:gd name="T0" fmla="*/ 316 w 723"/>
                <a:gd name="T1" fmla="*/ 105 h 413"/>
                <a:gd name="T2" fmla="*/ 235 w 723"/>
                <a:gd name="T3" fmla="*/ 118 h 413"/>
                <a:gd name="T4" fmla="*/ 172 w 723"/>
                <a:gd name="T5" fmla="*/ 139 h 413"/>
                <a:gd name="T6" fmla="*/ 129 w 723"/>
                <a:gd name="T7" fmla="*/ 165 h 413"/>
                <a:gd name="T8" fmla="*/ 107 w 723"/>
                <a:gd name="T9" fmla="*/ 193 h 413"/>
                <a:gd name="T10" fmla="*/ 107 w 723"/>
                <a:gd name="T11" fmla="*/ 220 h 413"/>
                <a:gd name="T12" fmla="*/ 129 w 723"/>
                <a:gd name="T13" fmla="*/ 248 h 413"/>
                <a:gd name="T14" fmla="*/ 172 w 723"/>
                <a:gd name="T15" fmla="*/ 274 h 413"/>
                <a:gd name="T16" fmla="*/ 235 w 723"/>
                <a:gd name="T17" fmla="*/ 296 h 413"/>
                <a:gd name="T18" fmla="*/ 316 w 723"/>
                <a:gd name="T19" fmla="*/ 309 h 413"/>
                <a:gd name="T20" fmla="*/ 407 w 723"/>
                <a:gd name="T21" fmla="*/ 309 h 413"/>
                <a:gd name="T22" fmla="*/ 488 w 723"/>
                <a:gd name="T23" fmla="*/ 296 h 413"/>
                <a:gd name="T24" fmla="*/ 551 w 723"/>
                <a:gd name="T25" fmla="*/ 274 h 413"/>
                <a:gd name="T26" fmla="*/ 594 w 723"/>
                <a:gd name="T27" fmla="*/ 248 h 413"/>
                <a:gd name="T28" fmla="*/ 617 w 723"/>
                <a:gd name="T29" fmla="*/ 220 h 413"/>
                <a:gd name="T30" fmla="*/ 617 w 723"/>
                <a:gd name="T31" fmla="*/ 193 h 413"/>
                <a:gd name="T32" fmla="*/ 594 w 723"/>
                <a:gd name="T33" fmla="*/ 165 h 413"/>
                <a:gd name="T34" fmla="*/ 551 w 723"/>
                <a:gd name="T35" fmla="*/ 139 h 413"/>
                <a:gd name="T36" fmla="*/ 488 w 723"/>
                <a:gd name="T37" fmla="*/ 118 h 413"/>
                <a:gd name="T38" fmla="*/ 407 w 723"/>
                <a:gd name="T39" fmla="*/ 105 h 413"/>
                <a:gd name="T40" fmla="*/ 362 w 723"/>
                <a:gd name="T41" fmla="*/ 0 h 413"/>
                <a:gd name="T42" fmla="*/ 461 w 723"/>
                <a:gd name="T43" fmla="*/ 7 h 413"/>
                <a:gd name="T44" fmla="*/ 548 w 723"/>
                <a:gd name="T45" fmla="*/ 28 h 413"/>
                <a:gd name="T46" fmla="*/ 621 w 723"/>
                <a:gd name="T47" fmla="*/ 59 h 413"/>
                <a:gd name="T48" fmla="*/ 676 w 723"/>
                <a:gd name="T49" fmla="*/ 100 h 413"/>
                <a:gd name="T50" fmla="*/ 711 w 723"/>
                <a:gd name="T51" fmla="*/ 150 h 413"/>
                <a:gd name="T52" fmla="*/ 723 w 723"/>
                <a:gd name="T53" fmla="*/ 207 h 413"/>
                <a:gd name="T54" fmla="*/ 711 w 723"/>
                <a:gd name="T55" fmla="*/ 263 h 413"/>
                <a:gd name="T56" fmla="*/ 676 w 723"/>
                <a:gd name="T57" fmla="*/ 314 h 413"/>
                <a:gd name="T58" fmla="*/ 621 w 723"/>
                <a:gd name="T59" fmla="*/ 355 h 413"/>
                <a:gd name="T60" fmla="*/ 548 w 723"/>
                <a:gd name="T61" fmla="*/ 386 h 413"/>
                <a:gd name="T62" fmla="*/ 461 w 723"/>
                <a:gd name="T63" fmla="*/ 406 h 413"/>
                <a:gd name="T64" fmla="*/ 362 w 723"/>
                <a:gd name="T65" fmla="*/ 413 h 413"/>
                <a:gd name="T66" fmla="*/ 263 w 723"/>
                <a:gd name="T67" fmla="*/ 406 h 413"/>
                <a:gd name="T68" fmla="*/ 175 w 723"/>
                <a:gd name="T69" fmla="*/ 386 h 413"/>
                <a:gd name="T70" fmla="*/ 103 w 723"/>
                <a:gd name="T71" fmla="*/ 355 h 413"/>
                <a:gd name="T72" fmla="*/ 47 w 723"/>
                <a:gd name="T73" fmla="*/ 314 h 413"/>
                <a:gd name="T74" fmla="*/ 12 w 723"/>
                <a:gd name="T75" fmla="*/ 263 h 413"/>
                <a:gd name="T76" fmla="*/ 0 w 723"/>
                <a:gd name="T77" fmla="*/ 207 h 413"/>
                <a:gd name="T78" fmla="*/ 12 w 723"/>
                <a:gd name="T79" fmla="*/ 150 h 413"/>
                <a:gd name="T80" fmla="*/ 47 w 723"/>
                <a:gd name="T81" fmla="*/ 100 h 413"/>
                <a:gd name="T82" fmla="*/ 103 w 723"/>
                <a:gd name="T83" fmla="*/ 59 h 413"/>
                <a:gd name="T84" fmla="*/ 175 w 723"/>
                <a:gd name="T85" fmla="*/ 28 h 413"/>
                <a:gd name="T86" fmla="*/ 263 w 723"/>
                <a:gd name="T87" fmla="*/ 7 h 413"/>
                <a:gd name="T88" fmla="*/ 362 w 723"/>
                <a:gd name="T8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3" h="413">
                  <a:moveTo>
                    <a:pt x="362" y="104"/>
                  </a:moveTo>
                  <a:lnTo>
                    <a:pt x="316" y="105"/>
                  </a:lnTo>
                  <a:lnTo>
                    <a:pt x="274" y="110"/>
                  </a:lnTo>
                  <a:lnTo>
                    <a:pt x="235" y="118"/>
                  </a:lnTo>
                  <a:lnTo>
                    <a:pt x="201" y="128"/>
                  </a:lnTo>
                  <a:lnTo>
                    <a:pt x="172" y="139"/>
                  </a:lnTo>
                  <a:lnTo>
                    <a:pt x="148" y="152"/>
                  </a:lnTo>
                  <a:lnTo>
                    <a:pt x="129" y="165"/>
                  </a:lnTo>
                  <a:lnTo>
                    <a:pt x="115" y="179"/>
                  </a:lnTo>
                  <a:lnTo>
                    <a:pt x="107" y="193"/>
                  </a:lnTo>
                  <a:lnTo>
                    <a:pt x="104" y="207"/>
                  </a:lnTo>
                  <a:lnTo>
                    <a:pt x="107" y="220"/>
                  </a:lnTo>
                  <a:lnTo>
                    <a:pt x="115" y="234"/>
                  </a:lnTo>
                  <a:lnTo>
                    <a:pt x="129" y="248"/>
                  </a:lnTo>
                  <a:lnTo>
                    <a:pt x="148" y="261"/>
                  </a:lnTo>
                  <a:lnTo>
                    <a:pt x="172" y="274"/>
                  </a:lnTo>
                  <a:lnTo>
                    <a:pt x="201" y="286"/>
                  </a:lnTo>
                  <a:lnTo>
                    <a:pt x="235" y="296"/>
                  </a:lnTo>
                  <a:lnTo>
                    <a:pt x="274" y="304"/>
                  </a:lnTo>
                  <a:lnTo>
                    <a:pt x="316" y="309"/>
                  </a:lnTo>
                  <a:lnTo>
                    <a:pt x="362" y="310"/>
                  </a:lnTo>
                  <a:lnTo>
                    <a:pt x="407" y="309"/>
                  </a:lnTo>
                  <a:lnTo>
                    <a:pt x="449" y="304"/>
                  </a:lnTo>
                  <a:lnTo>
                    <a:pt x="488" y="296"/>
                  </a:lnTo>
                  <a:lnTo>
                    <a:pt x="522" y="286"/>
                  </a:lnTo>
                  <a:lnTo>
                    <a:pt x="551" y="274"/>
                  </a:lnTo>
                  <a:lnTo>
                    <a:pt x="575" y="261"/>
                  </a:lnTo>
                  <a:lnTo>
                    <a:pt x="594" y="248"/>
                  </a:lnTo>
                  <a:lnTo>
                    <a:pt x="608" y="234"/>
                  </a:lnTo>
                  <a:lnTo>
                    <a:pt x="617" y="220"/>
                  </a:lnTo>
                  <a:lnTo>
                    <a:pt x="620" y="207"/>
                  </a:lnTo>
                  <a:lnTo>
                    <a:pt x="617" y="193"/>
                  </a:lnTo>
                  <a:lnTo>
                    <a:pt x="608" y="179"/>
                  </a:lnTo>
                  <a:lnTo>
                    <a:pt x="594" y="165"/>
                  </a:lnTo>
                  <a:lnTo>
                    <a:pt x="575" y="152"/>
                  </a:lnTo>
                  <a:lnTo>
                    <a:pt x="551" y="139"/>
                  </a:lnTo>
                  <a:lnTo>
                    <a:pt x="522" y="128"/>
                  </a:lnTo>
                  <a:lnTo>
                    <a:pt x="488" y="118"/>
                  </a:lnTo>
                  <a:lnTo>
                    <a:pt x="449" y="110"/>
                  </a:lnTo>
                  <a:lnTo>
                    <a:pt x="407" y="105"/>
                  </a:lnTo>
                  <a:lnTo>
                    <a:pt x="362" y="104"/>
                  </a:lnTo>
                  <a:close/>
                  <a:moveTo>
                    <a:pt x="362" y="0"/>
                  </a:moveTo>
                  <a:lnTo>
                    <a:pt x="412" y="2"/>
                  </a:lnTo>
                  <a:lnTo>
                    <a:pt x="461" y="7"/>
                  </a:lnTo>
                  <a:lnTo>
                    <a:pt x="507" y="15"/>
                  </a:lnTo>
                  <a:lnTo>
                    <a:pt x="548" y="28"/>
                  </a:lnTo>
                  <a:lnTo>
                    <a:pt x="587" y="42"/>
                  </a:lnTo>
                  <a:lnTo>
                    <a:pt x="621" y="59"/>
                  </a:lnTo>
                  <a:lnTo>
                    <a:pt x="650" y="79"/>
                  </a:lnTo>
                  <a:lnTo>
                    <a:pt x="676" y="100"/>
                  </a:lnTo>
                  <a:lnTo>
                    <a:pt x="696" y="124"/>
                  </a:lnTo>
                  <a:lnTo>
                    <a:pt x="711" y="150"/>
                  </a:lnTo>
                  <a:lnTo>
                    <a:pt x="720" y="177"/>
                  </a:lnTo>
                  <a:lnTo>
                    <a:pt x="723" y="207"/>
                  </a:lnTo>
                  <a:lnTo>
                    <a:pt x="720" y="236"/>
                  </a:lnTo>
                  <a:lnTo>
                    <a:pt x="711" y="263"/>
                  </a:lnTo>
                  <a:lnTo>
                    <a:pt x="696" y="290"/>
                  </a:lnTo>
                  <a:lnTo>
                    <a:pt x="676" y="314"/>
                  </a:lnTo>
                  <a:lnTo>
                    <a:pt x="650" y="335"/>
                  </a:lnTo>
                  <a:lnTo>
                    <a:pt x="621" y="355"/>
                  </a:lnTo>
                  <a:lnTo>
                    <a:pt x="587" y="372"/>
                  </a:lnTo>
                  <a:lnTo>
                    <a:pt x="548" y="386"/>
                  </a:lnTo>
                  <a:lnTo>
                    <a:pt x="507" y="398"/>
                  </a:lnTo>
                  <a:lnTo>
                    <a:pt x="461" y="406"/>
                  </a:lnTo>
                  <a:lnTo>
                    <a:pt x="412" y="411"/>
                  </a:lnTo>
                  <a:lnTo>
                    <a:pt x="362" y="413"/>
                  </a:lnTo>
                  <a:lnTo>
                    <a:pt x="311" y="411"/>
                  </a:lnTo>
                  <a:lnTo>
                    <a:pt x="263" y="406"/>
                  </a:lnTo>
                  <a:lnTo>
                    <a:pt x="216" y="398"/>
                  </a:lnTo>
                  <a:lnTo>
                    <a:pt x="175" y="386"/>
                  </a:lnTo>
                  <a:lnTo>
                    <a:pt x="137" y="372"/>
                  </a:lnTo>
                  <a:lnTo>
                    <a:pt x="103" y="355"/>
                  </a:lnTo>
                  <a:lnTo>
                    <a:pt x="73" y="335"/>
                  </a:lnTo>
                  <a:lnTo>
                    <a:pt x="47" y="314"/>
                  </a:lnTo>
                  <a:lnTo>
                    <a:pt x="27" y="290"/>
                  </a:lnTo>
                  <a:lnTo>
                    <a:pt x="12" y="263"/>
                  </a:lnTo>
                  <a:lnTo>
                    <a:pt x="3" y="236"/>
                  </a:lnTo>
                  <a:lnTo>
                    <a:pt x="0" y="207"/>
                  </a:lnTo>
                  <a:lnTo>
                    <a:pt x="3" y="177"/>
                  </a:lnTo>
                  <a:lnTo>
                    <a:pt x="12" y="150"/>
                  </a:lnTo>
                  <a:lnTo>
                    <a:pt x="27" y="124"/>
                  </a:lnTo>
                  <a:lnTo>
                    <a:pt x="47" y="100"/>
                  </a:lnTo>
                  <a:lnTo>
                    <a:pt x="73" y="79"/>
                  </a:lnTo>
                  <a:lnTo>
                    <a:pt x="103" y="59"/>
                  </a:lnTo>
                  <a:lnTo>
                    <a:pt x="137" y="42"/>
                  </a:lnTo>
                  <a:lnTo>
                    <a:pt x="175" y="28"/>
                  </a:lnTo>
                  <a:lnTo>
                    <a:pt x="216" y="15"/>
                  </a:lnTo>
                  <a:lnTo>
                    <a:pt x="263" y="7"/>
                  </a:lnTo>
                  <a:lnTo>
                    <a:pt x="311" y="2"/>
                  </a:lnTo>
                  <a:lnTo>
                    <a:pt x="362" y="0"/>
                  </a:lnTo>
                  <a:close/>
                </a:path>
              </a:pathLst>
            </a:custGeom>
            <a:solidFill>
              <a:srgbClr val="FFEF43"/>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93" name="Freeform 518">
              <a:extLst>
                <a:ext uri="{FF2B5EF4-FFF2-40B4-BE49-F238E27FC236}">
                  <a16:creationId xmlns:a16="http://schemas.microsoft.com/office/drawing/2014/main" id="{14B34862-9C59-4BD6-A943-85B9EC5F3A96}"/>
                </a:ext>
              </a:extLst>
            </p:cNvPr>
            <p:cNvSpPr>
              <a:spLocks/>
            </p:cNvSpPr>
            <p:nvPr/>
          </p:nvSpPr>
          <p:spPr bwMode="auto">
            <a:xfrm>
              <a:off x="5782" y="2401"/>
              <a:ext cx="129" cy="77"/>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7 h 619"/>
                <a:gd name="T10" fmla="*/ 779 w 1032"/>
                <a:gd name="T11" fmla="*/ 42 h 619"/>
                <a:gd name="T12" fmla="*/ 823 w 1032"/>
                <a:gd name="T13" fmla="*/ 59 h 619"/>
                <a:gd name="T14" fmla="*/ 864 w 1032"/>
                <a:gd name="T15" fmla="*/ 79 h 619"/>
                <a:gd name="T16" fmla="*/ 901 w 1032"/>
                <a:gd name="T17" fmla="*/ 101 h 619"/>
                <a:gd name="T18" fmla="*/ 935 w 1032"/>
                <a:gd name="T19" fmla="*/ 125 h 619"/>
                <a:gd name="T20" fmla="*/ 963 w 1032"/>
                <a:gd name="T21" fmla="*/ 152 h 619"/>
                <a:gd name="T22" fmla="*/ 987 w 1032"/>
                <a:gd name="T23" fmla="*/ 180 h 619"/>
                <a:gd name="T24" fmla="*/ 1007 w 1032"/>
                <a:gd name="T25" fmla="*/ 210 h 619"/>
                <a:gd name="T26" fmla="*/ 1021 w 1032"/>
                <a:gd name="T27" fmla="*/ 242 h 619"/>
                <a:gd name="T28" fmla="*/ 1029 w 1032"/>
                <a:gd name="T29" fmla="*/ 276 h 619"/>
                <a:gd name="T30" fmla="*/ 1032 w 1032"/>
                <a:gd name="T31" fmla="*/ 310 h 619"/>
                <a:gd name="T32" fmla="*/ 1029 w 1032"/>
                <a:gd name="T33" fmla="*/ 344 h 619"/>
                <a:gd name="T34" fmla="*/ 1021 w 1032"/>
                <a:gd name="T35" fmla="*/ 377 h 619"/>
                <a:gd name="T36" fmla="*/ 1007 w 1032"/>
                <a:gd name="T37" fmla="*/ 408 h 619"/>
                <a:gd name="T38" fmla="*/ 987 w 1032"/>
                <a:gd name="T39" fmla="*/ 438 h 619"/>
                <a:gd name="T40" fmla="*/ 963 w 1032"/>
                <a:gd name="T41" fmla="*/ 466 h 619"/>
                <a:gd name="T42" fmla="*/ 935 w 1032"/>
                <a:gd name="T43" fmla="*/ 493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4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1 w 1032"/>
                <a:gd name="T67" fmla="*/ 604 h 619"/>
                <a:gd name="T68" fmla="*/ 300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3 h 619"/>
                <a:gd name="T80" fmla="*/ 69 w 1032"/>
                <a:gd name="T81" fmla="*/ 466 h 619"/>
                <a:gd name="T82" fmla="*/ 45 w 1032"/>
                <a:gd name="T83" fmla="*/ 438 h 619"/>
                <a:gd name="T84" fmla="*/ 25 w 1032"/>
                <a:gd name="T85" fmla="*/ 408 h 619"/>
                <a:gd name="T86" fmla="*/ 11 w 1032"/>
                <a:gd name="T87" fmla="*/ 377 h 619"/>
                <a:gd name="T88" fmla="*/ 3 w 1032"/>
                <a:gd name="T89" fmla="*/ 344 h 619"/>
                <a:gd name="T90" fmla="*/ 0 w 1032"/>
                <a:gd name="T91" fmla="*/ 310 h 619"/>
                <a:gd name="T92" fmla="*/ 3 w 1032"/>
                <a:gd name="T93" fmla="*/ 276 h 619"/>
                <a:gd name="T94" fmla="*/ 11 w 1032"/>
                <a:gd name="T95" fmla="*/ 242 h 619"/>
                <a:gd name="T96" fmla="*/ 25 w 1032"/>
                <a:gd name="T97" fmla="*/ 210 h 619"/>
                <a:gd name="T98" fmla="*/ 45 w 1032"/>
                <a:gd name="T99" fmla="*/ 180 h 619"/>
                <a:gd name="T100" fmla="*/ 69 w 1032"/>
                <a:gd name="T101" fmla="*/ 152 h 619"/>
                <a:gd name="T102" fmla="*/ 98 w 1032"/>
                <a:gd name="T103" fmla="*/ 125 h 619"/>
                <a:gd name="T104" fmla="*/ 132 w 1032"/>
                <a:gd name="T105" fmla="*/ 101 h 619"/>
                <a:gd name="T106" fmla="*/ 169 w 1032"/>
                <a:gd name="T107" fmla="*/ 79 h 619"/>
                <a:gd name="T108" fmla="*/ 209 w 1032"/>
                <a:gd name="T109" fmla="*/ 59 h 619"/>
                <a:gd name="T110" fmla="*/ 253 w 1032"/>
                <a:gd name="T111" fmla="*/ 42 h 619"/>
                <a:gd name="T112" fmla="*/ 300 w 1032"/>
                <a:gd name="T113" fmla="*/ 27 h 619"/>
                <a:gd name="T114" fmla="*/ 351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7"/>
                  </a:lnTo>
                  <a:lnTo>
                    <a:pt x="779" y="42"/>
                  </a:lnTo>
                  <a:lnTo>
                    <a:pt x="823" y="59"/>
                  </a:lnTo>
                  <a:lnTo>
                    <a:pt x="864" y="79"/>
                  </a:lnTo>
                  <a:lnTo>
                    <a:pt x="901" y="101"/>
                  </a:lnTo>
                  <a:lnTo>
                    <a:pt x="935" y="125"/>
                  </a:lnTo>
                  <a:lnTo>
                    <a:pt x="963" y="152"/>
                  </a:lnTo>
                  <a:lnTo>
                    <a:pt x="987" y="180"/>
                  </a:lnTo>
                  <a:lnTo>
                    <a:pt x="1007" y="210"/>
                  </a:lnTo>
                  <a:lnTo>
                    <a:pt x="1021" y="242"/>
                  </a:lnTo>
                  <a:lnTo>
                    <a:pt x="1029" y="276"/>
                  </a:lnTo>
                  <a:lnTo>
                    <a:pt x="1032" y="310"/>
                  </a:lnTo>
                  <a:lnTo>
                    <a:pt x="1029" y="344"/>
                  </a:lnTo>
                  <a:lnTo>
                    <a:pt x="1021" y="377"/>
                  </a:lnTo>
                  <a:lnTo>
                    <a:pt x="1007" y="408"/>
                  </a:lnTo>
                  <a:lnTo>
                    <a:pt x="987" y="438"/>
                  </a:lnTo>
                  <a:lnTo>
                    <a:pt x="963" y="466"/>
                  </a:lnTo>
                  <a:lnTo>
                    <a:pt x="935" y="493"/>
                  </a:lnTo>
                  <a:lnTo>
                    <a:pt x="901" y="518"/>
                  </a:lnTo>
                  <a:lnTo>
                    <a:pt x="864" y="540"/>
                  </a:lnTo>
                  <a:lnTo>
                    <a:pt x="823" y="560"/>
                  </a:lnTo>
                  <a:lnTo>
                    <a:pt x="779" y="577"/>
                  </a:lnTo>
                  <a:lnTo>
                    <a:pt x="732" y="592"/>
                  </a:lnTo>
                  <a:lnTo>
                    <a:pt x="681" y="604"/>
                  </a:lnTo>
                  <a:lnTo>
                    <a:pt x="628" y="612"/>
                  </a:lnTo>
                  <a:lnTo>
                    <a:pt x="573" y="617"/>
                  </a:lnTo>
                  <a:lnTo>
                    <a:pt x="516" y="619"/>
                  </a:lnTo>
                  <a:lnTo>
                    <a:pt x="459" y="617"/>
                  </a:lnTo>
                  <a:lnTo>
                    <a:pt x="404" y="612"/>
                  </a:lnTo>
                  <a:lnTo>
                    <a:pt x="351" y="604"/>
                  </a:lnTo>
                  <a:lnTo>
                    <a:pt x="300" y="592"/>
                  </a:lnTo>
                  <a:lnTo>
                    <a:pt x="253" y="577"/>
                  </a:lnTo>
                  <a:lnTo>
                    <a:pt x="209" y="560"/>
                  </a:lnTo>
                  <a:lnTo>
                    <a:pt x="169" y="540"/>
                  </a:lnTo>
                  <a:lnTo>
                    <a:pt x="132" y="518"/>
                  </a:lnTo>
                  <a:lnTo>
                    <a:pt x="98" y="493"/>
                  </a:lnTo>
                  <a:lnTo>
                    <a:pt x="69" y="466"/>
                  </a:lnTo>
                  <a:lnTo>
                    <a:pt x="45" y="438"/>
                  </a:lnTo>
                  <a:lnTo>
                    <a:pt x="25" y="408"/>
                  </a:lnTo>
                  <a:lnTo>
                    <a:pt x="11" y="377"/>
                  </a:lnTo>
                  <a:lnTo>
                    <a:pt x="3" y="344"/>
                  </a:lnTo>
                  <a:lnTo>
                    <a:pt x="0" y="310"/>
                  </a:lnTo>
                  <a:lnTo>
                    <a:pt x="3" y="276"/>
                  </a:lnTo>
                  <a:lnTo>
                    <a:pt x="11" y="242"/>
                  </a:lnTo>
                  <a:lnTo>
                    <a:pt x="25" y="210"/>
                  </a:lnTo>
                  <a:lnTo>
                    <a:pt x="45" y="180"/>
                  </a:lnTo>
                  <a:lnTo>
                    <a:pt x="69" y="152"/>
                  </a:lnTo>
                  <a:lnTo>
                    <a:pt x="98" y="125"/>
                  </a:lnTo>
                  <a:lnTo>
                    <a:pt x="132" y="101"/>
                  </a:lnTo>
                  <a:lnTo>
                    <a:pt x="169" y="79"/>
                  </a:lnTo>
                  <a:lnTo>
                    <a:pt x="209" y="59"/>
                  </a:lnTo>
                  <a:lnTo>
                    <a:pt x="253" y="42"/>
                  </a:lnTo>
                  <a:lnTo>
                    <a:pt x="300" y="27"/>
                  </a:lnTo>
                  <a:lnTo>
                    <a:pt x="351" y="16"/>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94" name="Freeform 519">
              <a:extLst>
                <a:ext uri="{FF2B5EF4-FFF2-40B4-BE49-F238E27FC236}">
                  <a16:creationId xmlns:a16="http://schemas.microsoft.com/office/drawing/2014/main" id="{93E99562-7E6F-4E8F-8BF1-FA8807ABA829}"/>
                </a:ext>
              </a:extLst>
            </p:cNvPr>
            <p:cNvSpPr>
              <a:spLocks/>
            </p:cNvSpPr>
            <p:nvPr/>
          </p:nvSpPr>
          <p:spPr bwMode="auto">
            <a:xfrm>
              <a:off x="5782" y="2388"/>
              <a:ext cx="129" cy="77"/>
            </a:xfrm>
            <a:custGeom>
              <a:avLst/>
              <a:gdLst>
                <a:gd name="T0" fmla="*/ 516 w 1032"/>
                <a:gd name="T1" fmla="*/ 0 h 619"/>
                <a:gd name="T2" fmla="*/ 573 w 1032"/>
                <a:gd name="T3" fmla="*/ 1 h 619"/>
                <a:gd name="T4" fmla="*/ 628 w 1032"/>
                <a:gd name="T5" fmla="*/ 7 h 619"/>
                <a:gd name="T6" fmla="*/ 681 w 1032"/>
                <a:gd name="T7" fmla="*/ 15 h 619"/>
                <a:gd name="T8" fmla="*/ 732 w 1032"/>
                <a:gd name="T9" fmla="*/ 27 h 619"/>
                <a:gd name="T10" fmla="*/ 779 w 1032"/>
                <a:gd name="T11" fmla="*/ 41 h 619"/>
                <a:gd name="T12" fmla="*/ 823 w 1032"/>
                <a:gd name="T13" fmla="*/ 58 h 619"/>
                <a:gd name="T14" fmla="*/ 864 w 1032"/>
                <a:gd name="T15" fmla="*/ 78 h 619"/>
                <a:gd name="T16" fmla="*/ 901 w 1032"/>
                <a:gd name="T17" fmla="*/ 101 h 619"/>
                <a:gd name="T18" fmla="*/ 935 w 1032"/>
                <a:gd name="T19" fmla="*/ 126 h 619"/>
                <a:gd name="T20" fmla="*/ 963 w 1032"/>
                <a:gd name="T21" fmla="*/ 152 h 619"/>
                <a:gd name="T22" fmla="*/ 987 w 1032"/>
                <a:gd name="T23" fmla="*/ 180 h 619"/>
                <a:gd name="T24" fmla="*/ 1007 w 1032"/>
                <a:gd name="T25" fmla="*/ 210 h 619"/>
                <a:gd name="T26" fmla="*/ 1021 w 1032"/>
                <a:gd name="T27" fmla="*/ 242 h 619"/>
                <a:gd name="T28" fmla="*/ 1029 w 1032"/>
                <a:gd name="T29" fmla="*/ 275 h 619"/>
                <a:gd name="T30" fmla="*/ 1032 w 1032"/>
                <a:gd name="T31" fmla="*/ 309 h 619"/>
                <a:gd name="T32" fmla="*/ 1029 w 1032"/>
                <a:gd name="T33" fmla="*/ 343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1 w 1032"/>
                <a:gd name="T45" fmla="*/ 517 h 619"/>
                <a:gd name="T46" fmla="*/ 864 w 1032"/>
                <a:gd name="T47" fmla="*/ 540 h 619"/>
                <a:gd name="T48" fmla="*/ 823 w 1032"/>
                <a:gd name="T49" fmla="*/ 559 h 619"/>
                <a:gd name="T50" fmla="*/ 779 w 1032"/>
                <a:gd name="T51" fmla="*/ 577 h 619"/>
                <a:gd name="T52" fmla="*/ 732 w 1032"/>
                <a:gd name="T53" fmla="*/ 591 h 619"/>
                <a:gd name="T54" fmla="*/ 681 w 1032"/>
                <a:gd name="T55" fmla="*/ 604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1 w 1032"/>
                <a:gd name="T67" fmla="*/ 604 h 619"/>
                <a:gd name="T68" fmla="*/ 300 w 1032"/>
                <a:gd name="T69" fmla="*/ 591 h 619"/>
                <a:gd name="T70" fmla="*/ 253 w 1032"/>
                <a:gd name="T71" fmla="*/ 577 h 619"/>
                <a:gd name="T72" fmla="*/ 209 w 1032"/>
                <a:gd name="T73" fmla="*/ 559 h 619"/>
                <a:gd name="T74" fmla="*/ 169 w 1032"/>
                <a:gd name="T75" fmla="*/ 540 h 619"/>
                <a:gd name="T76" fmla="*/ 132 w 1032"/>
                <a:gd name="T77" fmla="*/ 517 h 619"/>
                <a:gd name="T78" fmla="*/ 98 w 1032"/>
                <a:gd name="T79" fmla="*/ 493 h 619"/>
                <a:gd name="T80" fmla="*/ 69 w 1032"/>
                <a:gd name="T81" fmla="*/ 467 h 619"/>
                <a:gd name="T82" fmla="*/ 45 w 1032"/>
                <a:gd name="T83" fmla="*/ 438 h 619"/>
                <a:gd name="T84" fmla="*/ 25 w 1032"/>
                <a:gd name="T85" fmla="*/ 408 h 619"/>
                <a:gd name="T86" fmla="*/ 11 w 1032"/>
                <a:gd name="T87" fmla="*/ 377 h 619"/>
                <a:gd name="T88" fmla="*/ 3 w 1032"/>
                <a:gd name="T89" fmla="*/ 343 h 619"/>
                <a:gd name="T90" fmla="*/ 0 w 1032"/>
                <a:gd name="T91" fmla="*/ 309 h 619"/>
                <a:gd name="T92" fmla="*/ 3 w 1032"/>
                <a:gd name="T93" fmla="*/ 275 h 619"/>
                <a:gd name="T94" fmla="*/ 11 w 1032"/>
                <a:gd name="T95" fmla="*/ 242 h 619"/>
                <a:gd name="T96" fmla="*/ 25 w 1032"/>
                <a:gd name="T97" fmla="*/ 210 h 619"/>
                <a:gd name="T98" fmla="*/ 45 w 1032"/>
                <a:gd name="T99" fmla="*/ 180 h 619"/>
                <a:gd name="T100" fmla="*/ 69 w 1032"/>
                <a:gd name="T101" fmla="*/ 152 h 619"/>
                <a:gd name="T102" fmla="*/ 98 w 1032"/>
                <a:gd name="T103" fmla="*/ 126 h 619"/>
                <a:gd name="T104" fmla="*/ 132 w 1032"/>
                <a:gd name="T105" fmla="*/ 101 h 619"/>
                <a:gd name="T106" fmla="*/ 169 w 1032"/>
                <a:gd name="T107" fmla="*/ 78 h 619"/>
                <a:gd name="T108" fmla="*/ 209 w 1032"/>
                <a:gd name="T109" fmla="*/ 58 h 619"/>
                <a:gd name="T110" fmla="*/ 253 w 1032"/>
                <a:gd name="T111" fmla="*/ 41 h 619"/>
                <a:gd name="T112" fmla="*/ 300 w 1032"/>
                <a:gd name="T113" fmla="*/ 27 h 619"/>
                <a:gd name="T114" fmla="*/ 351 w 1032"/>
                <a:gd name="T115" fmla="*/ 15 h 619"/>
                <a:gd name="T116" fmla="*/ 404 w 1032"/>
                <a:gd name="T117" fmla="*/ 7 h 619"/>
                <a:gd name="T118" fmla="*/ 459 w 1032"/>
                <a:gd name="T119" fmla="*/ 1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1"/>
                  </a:lnTo>
                  <a:lnTo>
                    <a:pt x="628" y="7"/>
                  </a:lnTo>
                  <a:lnTo>
                    <a:pt x="681" y="15"/>
                  </a:lnTo>
                  <a:lnTo>
                    <a:pt x="732" y="27"/>
                  </a:lnTo>
                  <a:lnTo>
                    <a:pt x="779" y="41"/>
                  </a:lnTo>
                  <a:lnTo>
                    <a:pt x="823" y="58"/>
                  </a:lnTo>
                  <a:lnTo>
                    <a:pt x="864" y="78"/>
                  </a:lnTo>
                  <a:lnTo>
                    <a:pt x="901" y="101"/>
                  </a:lnTo>
                  <a:lnTo>
                    <a:pt x="935" y="126"/>
                  </a:lnTo>
                  <a:lnTo>
                    <a:pt x="963" y="152"/>
                  </a:lnTo>
                  <a:lnTo>
                    <a:pt x="987" y="180"/>
                  </a:lnTo>
                  <a:lnTo>
                    <a:pt x="1007" y="210"/>
                  </a:lnTo>
                  <a:lnTo>
                    <a:pt x="1021" y="242"/>
                  </a:lnTo>
                  <a:lnTo>
                    <a:pt x="1029" y="275"/>
                  </a:lnTo>
                  <a:lnTo>
                    <a:pt x="1032" y="309"/>
                  </a:lnTo>
                  <a:lnTo>
                    <a:pt x="1029" y="343"/>
                  </a:lnTo>
                  <a:lnTo>
                    <a:pt x="1021" y="377"/>
                  </a:lnTo>
                  <a:lnTo>
                    <a:pt x="1007" y="408"/>
                  </a:lnTo>
                  <a:lnTo>
                    <a:pt x="987" y="438"/>
                  </a:lnTo>
                  <a:lnTo>
                    <a:pt x="963" y="467"/>
                  </a:lnTo>
                  <a:lnTo>
                    <a:pt x="935" y="493"/>
                  </a:lnTo>
                  <a:lnTo>
                    <a:pt x="901" y="517"/>
                  </a:lnTo>
                  <a:lnTo>
                    <a:pt x="864" y="540"/>
                  </a:lnTo>
                  <a:lnTo>
                    <a:pt x="823" y="559"/>
                  </a:lnTo>
                  <a:lnTo>
                    <a:pt x="779" y="577"/>
                  </a:lnTo>
                  <a:lnTo>
                    <a:pt x="732" y="591"/>
                  </a:lnTo>
                  <a:lnTo>
                    <a:pt x="681" y="604"/>
                  </a:lnTo>
                  <a:lnTo>
                    <a:pt x="628" y="612"/>
                  </a:lnTo>
                  <a:lnTo>
                    <a:pt x="573" y="617"/>
                  </a:lnTo>
                  <a:lnTo>
                    <a:pt x="516" y="619"/>
                  </a:lnTo>
                  <a:lnTo>
                    <a:pt x="459" y="617"/>
                  </a:lnTo>
                  <a:lnTo>
                    <a:pt x="404" y="612"/>
                  </a:lnTo>
                  <a:lnTo>
                    <a:pt x="351" y="604"/>
                  </a:lnTo>
                  <a:lnTo>
                    <a:pt x="300" y="591"/>
                  </a:lnTo>
                  <a:lnTo>
                    <a:pt x="253" y="577"/>
                  </a:lnTo>
                  <a:lnTo>
                    <a:pt x="209" y="559"/>
                  </a:lnTo>
                  <a:lnTo>
                    <a:pt x="169" y="540"/>
                  </a:lnTo>
                  <a:lnTo>
                    <a:pt x="132" y="517"/>
                  </a:lnTo>
                  <a:lnTo>
                    <a:pt x="98" y="493"/>
                  </a:lnTo>
                  <a:lnTo>
                    <a:pt x="69" y="467"/>
                  </a:lnTo>
                  <a:lnTo>
                    <a:pt x="45" y="438"/>
                  </a:lnTo>
                  <a:lnTo>
                    <a:pt x="25" y="408"/>
                  </a:lnTo>
                  <a:lnTo>
                    <a:pt x="11" y="377"/>
                  </a:lnTo>
                  <a:lnTo>
                    <a:pt x="3" y="343"/>
                  </a:lnTo>
                  <a:lnTo>
                    <a:pt x="0" y="309"/>
                  </a:lnTo>
                  <a:lnTo>
                    <a:pt x="3" y="275"/>
                  </a:lnTo>
                  <a:lnTo>
                    <a:pt x="11" y="242"/>
                  </a:lnTo>
                  <a:lnTo>
                    <a:pt x="25" y="210"/>
                  </a:lnTo>
                  <a:lnTo>
                    <a:pt x="45" y="180"/>
                  </a:lnTo>
                  <a:lnTo>
                    <a:pt x="69" y="152"/>
                  </a:lnTo>
                  <a:lnTo>
                    <a:pt x="98" y="126"/>
                  </a:lnTo>
                  <a:lnTo>
                    <a:pt x="132" y="101"/>
                  </a:lnTo>
                  <a:lnTo>
                    <a:pt x="169" y="78"/>
                  </a:lnTo>
                  <a:lnTo>
                    <a:pt x="209" y="58"/>
                  </a:lnTo>
                  <a:lnTo>
                    <a:pt x="253" y="41"/>
                  </a:lnTo>
                  <a:lnTo>
                    <a:pt x="300" y="27"/>
                  </a:lnTo>
                  <a:lnTo>
                    <a:pt x="351" y="15"/>
                  </a:lnTo>
                  <a:lnTo>
                    <a:pt x="404" y="7"/>
                  </a:lnTo>
                  <a:lnTo>
                    <a:pt x="459" y="1"/>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95" name="Freeform 520">
              <a:extLst>
                <a:ext uri="{FF2B5EF4-FFF2-40B4-BE49-F238E27FC236}">
                  <a16:creationId xmlns:a16="http://schemas.microsoft.com/office/drawing/2014/main" id="{C5206595-DA38-4ECF-820E-44EDB3F188DB}"/>
                </a:ext>
              </a:extLst>
            </p:cNvPr>
            <p:cNvSpPr>
              <a:spLocks/>
            </p:cNvSpPr>
            <p:nvPr/>
          </p:nvSpPr>
          <p:spPr bwMode="auto">
            <a:xfrm>
              <a:off x="5782" y="2401"/>
              <a:ext cx="65" cy="77"/>
            </a:xfrm>
            <a:custGeom>
              <a:avLst/>
              <a:gdLst>
                <a:gd name="T0" fmla="*/ 516 w 516"/>
                <a:gd name="T1" fmla="*/ 0 h 619"/>
                <a:gd name="T2" fmla="*/ 516 w 516"/>
                <a:gd name="T3" fmla="*/ 619 h 619"/>
                <a:gd name="T4" fmla="*/ 459 w 516"/>
                <a:gd name="T5" fmla="*/ 617 h 619"/>
                <a:gd name="T6" fmla="*/ 404 w 516"/>
                <a:gd name="T7" fmla="*/ 612 h 619"/>
                <a:gd name="T8" fmla="*/ 351 w 516"/>
                <a:gd name="T9" fmla="*/ 604 h 619"/>
                <a:gd name="T10" fmla="*/ 300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3 h 619"/>
                <a:gd name="T22" fmla="*/ 69 w 516"/>
                <a:gd name="T23" fmla="*/ 466 h 619"/>
                <a:gd name="T24" fmla="*/ 45 w 516"/>
                <a:gd name="T25" fmla="*/ 438 h 619"/>
                <a:gd name="T26" fmla="*/ 25 w 516"/>
                <a:gd name="T27" fmla="*/ 408 h 619"/>
                <a:gd name="T28" fmla="*/ 11 w 516"/>
                <a:gd name="T29" fmla="*/ 377 h 619"/>
                <a:gd name="T30" fmla="*/ 3 w 516"/>
                <a:gd name="T31" fmla="*/ 344 h 619"/>
                <a:gd name="T32" fmla="*/ 0 w 516"/>
                <a:gd name="T33" fmla="*/ 310 h 619"/>
                <a:gd name="T34" fmla="*/ 3 w 516"/>
                <a:gd name="T35" fmla="*/ 276 h 619"/>
                <a:gd name="T36" fmla="*/ 11 w 516"/>
                <a:gd name="T37" fmla="*/ 242 h 619"/>
                <a:gd name="T38" fmla="*/ 25 w 516"/>
                <a:gd name="T39" fmla="*/ 210 h 619"/>
                <a:gd name="T40" fmla="*/ 45 w 516"/>
                <a:gd name="T41" fmla="*/ 180 h 619"/>
                <a:gd name="T42" fmla="*/ 69 w 516"/>
                <a:gd name="T43" fmla="*/ 152 h 619"/>
                <a:gd name="T44" fmla="*/ 98 w 516"/>
                <a:gd name="T45" fmla="*/ 125 h 619"/>
                <a:gd name="T46" fmla="*/ 132 w 516"/>
                <a:gd name="T47" fmla="*/ 101 h 619"/>
                <a:gd name="T48" fmla="*/ 169 w 516"/>
                <a:gd name="T49" fmla="*/ 79 h 619"/>
                <a:gd name="T50" fmla="*/ 209 w 516"/>
                <a:gd name="T51" fmla="*/ 59 h 619"/>
                <a:gd name="T52" fmla="*/ 253 w 516"/>
                <a:gd name="T53" fmla="*/ 42 h 619"/>
                <a:gd name="T54" fmla="*/ 300 w 516"/>
                <a:gd name="T55" fmla="*/ 27 h 619"/>
                <a:gd name="T56" fmla="*/ 351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1" y="604"/>
                  </a:lnTo>
                  <a:lnTo>
                    <a:pt x="300" y="592"/>
                  </a:lnTo>
                  <a:lnTo>
                    <a:pt x="253" y="577"/>
                  </a:lnTo>
                  <a:lnTo>
                    <a:pt x="209" y="560"/>
                  </a:lnTo>
                  <a:lnTo>
                    <a:pt x="169" y="540"/>
                  </a:lnTo>
                  <a:lnTo>
                    <a:pt x="132" y="518"/>
                  </a:lnTo>
                  <a:lnTo>
                    <a:pt x="98" y="493"/>
                  </a:lnTo>
                  <a:lnTo>
                    <a:pt x="69" y="466"/>
                  </a:lnTo>
                  <a:lnTo>
                    <a:pt x="45" y="438"/>
                  </a:lnTo>
                  <a:lnTo>
                    <a:pt x="25" y="408"/>
                  </a:lnTo>
                  <a:lnTo>
                    <a:pt x="11" y="377"/>
                  </a:lnTo>
                  <a:lnTo>
                    <a:pt x="3" y="344"/>
                  </a:lnTo>
                  <a:lnTo>
                    <a:pt x="0" y="310"/>
                  </a:lnTo>
                  <a:lnTo>
                    <a:pt x="3" y="276"/>
                  </a:lnTo>
                  <a:lnTo>
                    <a:pt x="11" y="242"/>
                  </a:lnTo>
                  <a:lnTo>
                    <a:pt x="25" y="210"/>
                  </a:lnTo>
                  <a:lnTo>
                    <a:pt x="45" y="180"/>
                  </a:lnTo>
                  <a:lnTo>
                    <a:pt x="69" y="152"/>
                  </a:lnTo>
                  <a:lnTo>
                    <a:pt x="98" y="125"/>
                  </a:lnTo>
                  <a:lnTo>
                    <a:pt x="132" y="101"/>
                  </a:lnTo>
                  <a:lnTo>
                    <a:pt x="169" y="79"/>
                  </a:lnTo>
                  <a:lnTo>
                    <a:pt x="209" y="59"/>
                  </a:lnTo>
                  <a:lnTo>
                    <a:pt x="253" y="42"/>
                  </a:lnTo>
                  <a:lnTo>
                    <a:pt x="300" y="27"/>
                  </a:lnTo>
                  <a:lnTo>
                    <a:pt x="351"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96" name="Freeform 521">
              <a:extLst>
                <a:ext uri="{FF2B5EF4-FFF2-40B4-BE49-F238E27FC236}">
                  <a16:creationId xmlns:a16="http://schemas.microsoft.com/office/drawing/2014/main" id="{D5BC0CFD-6078-4CA4-B14C-8A6C5573AE3B}"/>
                </a:ext>
              </a:extLst>
            </p:cNvPr>
            <p:cNvSpPr>
              <a:spLocks/>
            </p:cNvSpPr>
            <p:nvPr/>
          </p:nvSpPr>
          <p:spPr bwMode="auto">
            <a:xfrm>
              <a:off x="5782" y="2388"/>
              <a:ext cx="65" cy="77"/>
            </a:xfrm>
            <a:custGeom>
              <a:avLst/>
              <a:gdLst>
                <a:gd name="T0" fmla="*/ 516 w 516"/>
                <a:gd name="T1" fmla="*/ 0 h 619"/>
                <a:gd name="T2" fmla="*/ 516 w 516"/>
                <a:gd name="T3" fmla="*/ 619 h 619"/>
                <a:gd name="T4" fmla="*/ 459 w 516"/>
                <a:gd name="T5" fmla="*/ 617 h 619"/>
                <a:gd name="T6" fmla="*/ 404 w 516"/>
                <a:gd name="T7" fmla="*/ 612 h 619"/>
                <a:gd name="T8" fmla="*/ 351 w 516"/>
                <a:gd name="T9" fmla="*/ 604 h 619"/>
                <a:gd name="T10" fmla="*/ 300 w 516"/>
                <a:gd name="T11" fmla="*/ 591 h 619"/>
                <a:gd name="T12" fmla="*/ 253 w 516"/>
                <a:gd name="T13" fmla="*/ 577 h 619"/>
                <a:gd name="T14" fmla="*/ 209 w 516"/>
                <a:gd name="T15" fmla="*/ 559 h 619"/>
                <a:gd name="T16" fmla="*/ 169 w 516"/>
                <a:gd name="T17" fmla="*/ 540 h 619"/>
                <a:gd name="T18" fmla="*/ 132 w 516"/>
                <a:gd name="T19" fmla="*/ 517 h 619"/>
                <a:gd name="T20" fmla="*/ 98 w 516"/>
                <a:gd name="T21" fmla="*/ 493 h 619"/>
                <a:gd name="T22" fmla="*/ 69 w 516"/>
                <a:gd name="T23" fmla="*/ 467 h 619"/>
                <a:gd name="T24" fmla="*/ 45 w 516"/>
                <a:gd name="T25" fmla="*/ 438 h 619"/>
                <a:gd name="T26" fmla="*/ 25 w 516"/>
                <a:gd name="T27" fmla="*/ 408 h 619"/>
                <a:gd name="T28" fmla="*/ 11 w 516"/>
                <a:gd name="T29" fmla="*/ 377 h 619"/>
                <a:gd name="T30" fmla="*/ 3 w 516"/>
                <a:gd name="T31" fmla="*/ 343 h 619"/>
                <a:gd name="T32" fmla="*/ 0 w 516"/>
                <a:gd name="T33" fmla="*/ 309 h 619"/>
                <a:gd name="T34" fmla="*/ 3 w 516"/>
                <a:gd name="T35" fmla="*/ 275 h 619"/>
                <a:gd name="T36" fmla="*/ 11 w 516"/>
                <a:gd name="T37" fmla="*/ 242 h 619"/>
                <a:gd name="T38" fmla="*/ 25 w 516"/>
                <a:gd name="T39" fmla="*/ 210 h 619"/>
                <a:gd name="T40" fmla="*/ 45 w 516"/>
                <a:gd name="T41" fmla="*/ 180 h 619"/>
                <a:gd name="T42" fmla="*/ 69 w 516"/>
                <a:gd name="T43" fmla="*/ 152 h 619"/>
                <a:gd name="T44" fmla="*/ 98 w 516"/>
                <a:gd name="T45" fmla="*/ 126 h 619"/>
                <a:gd name="T46" fmla="*/ 132 w 516"/>
                <a:gd name="T47" fmla="*/ 101 h 619"/>
                <a:gd name="T48" fmla="*/ 169 w 516"/>
                <a:gd name="T49" fmla="*/ 78 h 619"/>
                <a:gd name="T50" fmla="*/ 209 w 516"/>
                <a:gd name="T51" fmla="*/ 58 h 619"/>
                <a:gd name="T52" fmla="*/ 253 w 516"/>
                <a:gd name="T53" fmla="*/ 41 h 619"/>
                <a:gd name="T54" fmla="*/ 300 w 516"/>
                <a:gd name="T55" fmla="*/ 27 h 619"/>
                <a:gd name="T56" fmla="*/ 351 w 516"/>
                <a:gd name="T57" fmla="*/ 15 h 619"/>
                <a:gd name="T58" fmla="*/ 404 w 516"/>
                <a:gd name="T59" fmla="*/ 7 h 619"/>
                <a:gd name="T60" fmla="*/ 459 w 516"/>
                <a:gd name="T61" fmla="*/ 1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1" y="604"/>
                  </a:lnTo>
                  <a:lnTo>
                    <a:pt x="300" y="591"/>
                  </a:lnTo>
                  <a:lnTo>
                    <a:pt x="253" y="577"/>
                  </a:lnTo>
                  <a:lnTo>
                    <a:pt x="209" y="559"/>
                  </a:lnTo>
                  <a:lnTo>
                    <a:pt x="169" y="540"/>
                  </a:lnTo>
                  <a:lnTo>
                    <a:pt x="132" y="517"/>
                  </a:lnTo>
                  <a:lnTo>
                    <a:pt x="98" y="493"/>
                  </a:lnTo>
                  <a:lnTo>
                    <a:pt x="69" y="467"/>
                  </a:lnTo>
                  <a:lnTo>
                    <a:pt x="45" y="438"/>
                  </a:lnTo>
                  <a:lnTo>
                    <a:pt x="25" y="408"/>
                  </a:lnTo>
                  <a:lnTo>
                    <a:pt x="11" y="377"/>
                  </a:lnTo>
                  <a:lnTo>
                    <a:pt x="3" y="343"/>
                  </a:lnTo>
                  <a:lnTo>
                    <a:pt x="0" y="309"/>
                  </a:lnTo>
                  <a:lnTo>
                    <a:pt x="3" y="275"/>
                  </a:lnTo>
                  <a:lnTo>
                    <a:pt x="11" y="242"/>
                  </a:lnTo>
                  <a:lnTo>
                    <a:pt x="25" y="210"/>
                  </a:lnTo>
                  <a:lnTo>
                    <a:pt x="45" y="180"/>
                  </a:lnTo>
                  <a:lnTo>
                    <a:pt x="69" y="152"/>
                  </a:lnTo>
                  <a:lnTo>
                    <a:pt x="98" y="126"/>
                  </a:lnTo>
                  <a:lnTo>
                    <a:pt x="132" y="101"/>
                  </a:lnTo>
                  <a:lnTo>
                    <a:pt x="169" y="78"/>
                  </a:lnTo>
                  <a:lnTo>
                    <a:pt x="209" y="58"/>
                  </a:lnTo>
                  <a:lnTo>
                    <a:pt x="253" y="41"/>
                  </a:lnTo>
                  <a:lnTo>
                    <a:pt x="300" y="27"/>
                  </a:lnTo>
                  <a:lnTo>
                    <a:pt x="351" y="15"/>
                  </a:lnTo>
                  <a:lnTo>
                    <a:pt x="404" y="7"/>
                  </a:lnTo>
                  <a:lnTo>
                    <a:pt x="459" y="1"/>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97" name="Freeform 522">
              <a:extLst>
                <a:ext uri="{FF2B5EF4-FFF2-40B4-BE49-F238E27FC236}">
                  <a16:creationId xmlns:a16="http://schemas.microsoft.com/office/drawing/2014/main" id="{A4362594-1F59-479B-881E-54666135ECED}"/>
                </a:ext>
              </a:extLst>
            </p:cNvPr>
            <p:cNvSpPr>
              <a:spLocks/>
            </p:cNvSpPr>
            <p:nvPr/>
          </p:nvSpPr>
          <p:spPr bwMode="auto">
            <a:xfrm>
              <a:off x="5782" y="2375"/>
              <a:ext cx="65" cy="77"/>
            </a:xfrm>
            <a:custGeom>
              <a:avLst/>
              <a:gdLst>
                <a:gd name="T0" fmla="*/ 516 w 516"/>
                <a:gd name="T1" fmla="*/ 0 h 618"/>
                <a:gd name="T2" fmla="*/ 516 w 516"/>
                <a:gd name="T3" fmla="*/ 618 h 618"/>
                <a:gd name="T4" fmla="*/ 459 w 516"/>
                <a:gd name="T5" fmla="*/ 617 h 618"/>
                <a:gd name="T6" fmla="*/ 404 w 516"/>
                <a:gd name="T7" fmla="*/ 611 h 618"/>
                <a:gd name="T8" fmla="*/ 351 w 516"/>
                <a:gd name="T9" fmla="*/ 603 h 618"/>
                <a:gd name="T10" fmla="*/ 300 w 516"/>
                <a:gd name="T11" fmla="*/ 591 h 618"/>
                <a:gd name="T12" fmla="*/ 253 w 516"/>
                <a:gd name="T13" fmla="*/ 577 h 618"/>
                <a:gd name="T14" fmla="*/ 209 w 516"/>
                <a:gd name="T15" fmla="*/ 560 h 618"/>
                <a:gd name="T16" fmla="*/ 169 w 516"/>
                <a:gd name="T17" fmla="*/ 540 h 618"/>
                <a:gd name="T18" fmla="*/ 132 w 516"/>
                <a:gd name="T19" fmla="*/ 518 h 618"/>
                <a:gd name="T20" fmla="*/ 98 w 516"/>
                <a:gd name="T21" fmla="*/ 493 h 618"/>
                <a:gd name="T22" fmla="*/ 69 w 516"/>
                <a:gd name="T23" fmla="*/ 467 h 618"/>
                <a:gd name="T24" fmla="*/ 45 w 516"/>
                <a:gd name="T25" fmla="*/ 438 h 618"/>
                <a:gd name="T26" fmla="*/ 25 w 516"/>
                <a:gd name="T27" fmla="*/ 408 h 618"/>
                <a:gd name="T28" fmla="*/ 11 w 516"/>
                <a:gd name="T29" fmla="*/ 376 h 618"/>
                <a:gd name="T30" fmla="*/ 3 w 516"/>
                <a:gd name="T31" fmla="*/ 343 h 618"/>
                <a:gd name="T32" fmla="*/ 0 w 516"/>
                <a:gd name="T33" fmla="*/ 309 h 618"/>
                <a:gd name="T34" fmla="*/ 3 w 516"/>
                <a:gd name="T35" fmla="*/ 275 h 618"/>
                <a:gd name="T36" fmla="*/ 11 w 516"/>
                <a:gd name="T37" fmla="*/ 242 h 618"/>
                <a:gd name="T38" fmla="*/ 25 w 516"/>
                <a:gd name="T39" fmla="*/ 211 h 618"/>
                <a:gd name="T40" fmla="*/ 45 w 516"/>
                <a:gd name="T41" fmla="*/ 180 h 618"/>
                <a:gd name="T42" fmla="*/ 69 w 516"/>
                <a:gd name="T43" fmla="*/ 151 h 618"/>
                <a:gd name="T44" fmla="*/ 98 w 516"/>
                <a:gd name="T45" fmla="*/ 125 h 618"/>
                <a:gd name="T46" fmla="*/ 132 w 516"/>
                <a:gd name="T47" fmla="*/ 100 h 618"/>
                <a:gd name="T48" fmla="*/ 169 w 516"/>
                <a:gd name="T49" fmla="*/ 78 h 618"/>
                <a:gd name="T50" fmla="*/ 209 w 516"/>
                <a:gd name="T51" fmla="*/ 59 h 618"/>
                <a:gd name="T52" fmla="*/ 253 w 516"/>
                <a:gd name="T53" fmla="*/ 41 h 618"/>
                <a:gd name="T54" fmla="*/ 300 w 516"/>
                <a:gd name="T55" fmla="*/ 27 h 618"/>
                <a:gd name="T56" fmla="*/ 351 w 516"/>
                <a:gd name="T57" fmla="*/ 15 h 618"/>
                <a:gd name="T58" fmla="*/ 404 w 516"/>
                <a:gd name="T59" fmla="*/ 7 h 618"/>
                <a:gd name="T60" fmla="*/ 459 w 516"/>
                <a:gd name="T61" fmla="*/ 2 h 618"/>
                <a:gd name="T62" fmla="*/ 516 w 516"/>
                <a:gd name="T6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8">
                  <a:moveTo>
                    <a:pt x="516" y="0"/>
                  </a:moveTo>
                  <a:lnTo>
                    <a:pt x="516" y="618"/>
                  </a:lnTo>
                  <a:lnTo>
                    <a:pt x="459" y="617"/>
                  </a:lnTo>
                  <a:lnTo>
                    <a:pt x="404" y="611"/>
                  </a:lnTo>
                  <a:lnTo>
                    <a:pt x="351" y="603"/>
                  </a:lnTo>
                  <a:lnTo>
                    <a:pt x="300" y="591"/>
                  </a:lnTo>
                  <a:lnTo>
                    <a:pt x="253" y="577"/>
                  </a:lnTo>
                  <a:lnTo>
                    <a:pt x="209" y="560"/>
                  </a:lnTo>
                  <a:lnTo>
                    <a:pt x="169" y="540"/>
                  </a:lnTo>
                  <a:lnTo>
                    <a:pt x="132" y="518"/>
                  </a:lnTo>
                  <a:lnTo>
                    <a:pt x="98" y="493"/>
                  </a:lnTo>
                  <a:lnTo>
                    <a:pt x="69" y="467"/>
                  </a:lnTo>
                  <a:lnTo>
                    <a:pt x="45" y="438"/>
                  </a:lnTo>
                  <a:lnTo>
                    <a:pt x="25" y="408"/>
                  </a:lnTo>
                  <a:lnTo>
                    <a:pt x="11" y="376"/>
                  </a:lnTo>
                  <a:lnTo>
                    <a:pt x="3" y="343"/>
                  </a:lnTo>
                  <a:lnTo>
                    <a:pt x="0" y="309"/>
                  </a:lnTo>
                  <a:lnTo>
                    <a:pt x="3" y="275"/>
                  </a:lnTo>
                  <a:lnTo>
                    <a:pt x="11" y="242"/>
                  </a:lnTo>
                  <a:lnTo>
                    <a:pt x="25" y="211"/>
                  </a:lnTo>
                  <a:lnTo>
                    <a:pt x="45" y="180"/>
                  </a:lnTo>
                  <a:lnTo>
                    <a:pt x="69" y="151"/>
                  </a:lnTo>
                  <a:lnTo>
                    <a:pt x="98" y="125"/>
                  </a:lnTo>
                  <a:lnTo>
                    <a:pt x="132" y="100"/>
                  </a:lnTo>
                  <a:lnTo>
                    <a:pt x="169" y="78"/>
                  </a:lnTo>
                  <a:lnTo>
                    <a:pt x="209" y="59"/>
                  </a:lnTo>
                  <a:lnTo>
                    <a:pt x="253" y="41"/>
                  </a:lnTo>
                  <a:lnTo>
                    <a:pt x="300" y="27"/>
                  </a:lnTo>
                  <a:lnTo>
                    <a:pt x="351" y="15"/>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98" name="Freeform 523">
              <a:extLst>
                <a:ext uri="{FF2B5EF4-FFF2-40B4-BE49-F238E27FC236}">
                  <a16:creationId xmlns:a16="http://schemas.microsoft.com/office/drawing/2014/main" id="{2E66CAD0-B5BA-4596-A665-DEC51AE2760A}"/>
                </a:ext>
              </a:extLst>
            </p:cNvPr>
            <p:cNvSpPr>
              <a:spLocks/>
            </p:cNvSpPr>
            <p:nvPr/>
          </p:nvSpPr>
          <p:spPr bwMode="auto">
            <a:xfrm>
              <a:off x="5782" y="2375"/>
              <a:ext cx="129" cy="77"/>
            </a:xfrm>
            <a:custGeom>
              <a:avLst/>
              <a:gdLst>
                <a:gd name="T0" fmla="*/ 516 w 1032"/>
                <a:gd name="T1" fmla="*/ 0 h 618"/>
                <a:gd name="T2" fmla="*/ 573 w 1032"/>
                <a:gd name="T3" fmla="*/ 2 h 618"/>
                <a:gd name="T4" fmla="*/ 628 w 1032"/>
                <a:gd name="T5" fmla="*/ 7 h 618"/>
                <a:gd name="T6" fmla="*/ 681 w 1032"/>
                <a:gd name="T7" fmla="*/ 15 h 618"/>
                <a:gd name="T8" fmla="*/ 732 w 1032"/>
                <a:gd name="T9" fmla="*/ 27 h 618"/>
                <a:gd name="T10" fmla="*/ 779 w 1032"/>
                <a:gd name="T11" fmla="*/ 41 h 618"/>
                <a:gd name="T12" fmla="*/ 823 w 1032"/>
                <a:gd name="T13" fmla="*/ 59 h 618"/>
                <a:gd name="T14" fmla="*/ 864 w 1032"/>
                <a:gd name="T15" fmla="*/ 78 h 618"/>
                <a:gd name="T16" fmla="*/ 901 w 1032"/>
                <a:gd name="T17" fmla="*/ 100 h 618"/>
                <a:gd name="T18" fmla="*/ 935 w 1032"/>
                <a:gd name="T19" fmla="*/ 125 h 618"/>
                <a:gd name="T20" fmla="*/ 963 w 1032"/>
                <a:gd name="T21" fmla="*/ 151 h 618"/>
                <a:gd name="T22" fmla="*/ 987 w 1032"/>
                <a:gd name="T23" fmla="*/ 180 h 618"/>
                <a:gd name="T24" fmla="*/ 1007 w 1032"/>
                <a:gd name="T25" fmla="*/ 211 h 618"/>
                <a:gd name="T26" fmla="*/ 1021 w 1032"/>
                <a:gd name="T27" fmla="*/ 242 h 618"/>
                <a:gd name="T28" fmla="*/ 1029 w 1032"/>
                <a:gd name="T29" fmla="*/ 275 h 618"/>
                <a:gd name="T30" fmla="*/ 1032 w 1032"/>
                <a:gd name="T31" fmla="*/ 309 h 618"/>
                <a:gd name="T32" fmla="*/ 1029 w 1032"/>
                <a:gd name="T33" fmla="*/ 343 h 618"/>
                <a:gd name="T34" fmla="*/ 1021 w 1032"/>
                <a:gd name="T35" fmla="*/ 376 h 618"/>
                <a:gd name="T36" fmla="*/ 1007 w 1032"/>
                <a:gd name="T37" fmla="*/ 408 h 618"/>
                <a:gd name="T38" fmla="*/ 987 w 1032"/>
                <a:gd name="T39" fmla="*/ 438 h 618"/>
                <a:gd name="T40" fmla="*/ 963 w 1032"/>
                <a:gd name="T41" fmla="*/ 467 h 618"/>
                <a:gd name="T42" fmla="*/ 935 w 1032"/>
                <a:gd name="T43" fmla="*/ 493 h 618"/>
                <a:gd name="T44" fmla="*/ 901 w 1032"/>
                <a:gd name="T45" fmla="*/ 518 h 618"/>
                <a:gd name="T46" fmla="*/ 864 w 1032"/>
                <a:gd name="T47" fmla="*/ 540 h 618"/>
                <a:gd name="T48" fmla="*/ 823 w 1032"/>
                <a:gd name="T49" fmla="*/ 560 h 618"/>
                <a:gd name="T50" fmla="*/ 779 w 1032"/>
                <a:gd name="T51" fmla="*/ 577 h 618"/>
                <a:gd name="T52" fmla="*/ 732 w 1032"/>
                <a:gd name="T53" fmla="*/ 591 h 618"/>
                <a:gd name="T54" fmla="*/ 681 w 1032"/>
                <a:gd name="T55" fmla="*/ 603 h 618"/>
                <a:gd name="T56" fmla="*/ 628 w 1032"/>
                <a:gd name="T57" fmla="*/ 611 h 618"/>
                <a:gd name="T58" fmla="*/ 573 w 1032"/>
                <a:gd name="T59" fmla="*/ 617 h 618"/>
                <a:gd name="T60" fmla="*/ 516 w 1032"/>
                <a:gd name="T61" fmla="*/ 618 h 618"/>
                <a:gd name="T62" fmla="*/ 459 w 1032"/>
                <a:gd name="T63" fmla="*/ 617 h 618"/>
                <a:gd name="T64" fmla="*/ 404 w 1032"/>
                <a:gd name="T65" fmla="*/ 611 h 618"/>
                <a:gd name="T66" fmla="*/ 351 w 1032"/>
                <a:gd name="T67" fmla="*/ 603 h 618"/>
                <a:gd name="T68" fmla="*/ 300 w 1032"/>
                <a:gd name="T69" fmla="*/ 591 h 618"/>
                <a:gd name="T70" fmla="*/ 253 w 1032"/>
                <a:gd name="T71" fmla="*/ 577 h 618"/>
                <a:gd name="T72" fmla="*/ 209 w 1032"/>
                <a:gd name="T73" fmla="*/ 560 h 618"/>
                <a:gd name="T74" fmla="*/ 169 w 1032"/>
                <a:gd name="T75" fmla="*/ 540 h 618"/>
                <a:gd name="T76" fmla="*/ 132 w 1032"/>
                <a:gd name="T77" fmla="*/ 518 h 618"/>
                <a:gd name="T78" fmla="*/ 98 w 1032"/>
                <a:gd name="T79" fmla="*/ 493 h 618"/>
                <a:gd name="T80" fmla="*/ 69 w 1032"/>
                <a:gd name="T81" fmla="*/ 467 h 618"/>
                <a:gd name="T82" fmla="*/ 45 w 1032"/>
                <a:gd name="T83" fmla="*/ 438 h 618"/>
                <a:gd name="T84" fmla="*/ 25 w 1032"/>
                <a:gd name="T85" fmla="*/ 408 h 618"/>
                <a:gd name="T86" fmla="*/ 11 w 1032"/>
                <a:gd name="T87" fmla="*/ 376 h 618"/>
                <a:gd name="T88" fmla="*/ 3 w 1032"/>
                <a:gd name="T89" fmla="*/ 343 h 618"/>
                <a:gd name="T90" fmla="*/ 0 w 1032"/>
                <a:gd name="T91" fmla="*/ 309 h 618"/>
                <a:gd name="T92" fmla="*/ 3 w 1032"/>
                <a:gd name="T93" fmla="*/ 275 h 618"/>
                <a:gd name="T94" fmla="*/ 11 w 1032"/>
                <a:gd name="T95" fmla="*/ 242 h 618"/>
                <a:gd name="T96" fmla="*/ 25 w 1032"/>
                <a:gd name="T97" fmla="*/ 211 h 618"/>
                <a:gd name="T98" fmla="*/ 45 w 1032"/>
                <a:gd name="T99" fmla="*/ 180 h 618"/>
                <a:gd name="T100" fmla="*/ 69 w 1032"/>
                <a:gd name="T101" fmla="*/ 151 h 618"/>
                <a:gd name="T102" fmla="*/ 98 w 1032"/>
                <a:gd name="T103" fmla="*/ 125 h 618"/>
                <a:gd name="T104" fmla="*/ 132 w 1032"/>
                <a:gd name="T105" fmla="*/ 100 h 618"/>
                <a:gd name="T106" fmla="*/ 169 w 1032"/>
                <a:gd name="T107" fmla="*/ 78 h 618"/>
                <a:gd name="T108" fmla="*/ 209 w 1032"/>
                <a:gd name="T109" fmla="*/ 59 h 618"/>
                <a:gd name="T110" fmla="*/ 253 w 1032"/>
                <a:gd name="T111" fmla="*/ 41 h 618"/>
                <a:gd name="T112" fmla="*/ 300 w 1032"/>
                <a:gd name="T113" fmla="*/ 27 h 618"/>
                <a:gd name="T114" fmla="*/ 351 w 1032"/>
                <a:gd name="T115" fmla="*/ 15 h 618"/>
                <a:gd name="T116" fmla="*/ 404 w 1032"/>
                <a:gd name="T117" fmla="*/ 7 h 618"/>
                <a:gd name="T118" fmla="*/ 459 w 1032"/>
                <a:gd name="T119" fmla="*/ 2 h 618"/>
                <a:gd name="T120" fmla="*/ 516 w 1032"/>
                <a:gd name="T12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8">
                  <a:moveTo>
                    <a:pt x="516" y="0"/>
                  </a:moveTo>
                  <a:lnTo>
                    <a:pt x="573" y="2"/>
                  </a:lnTo>
                  <a:lnTo>
                    <a:pt x="628" y="7"/>
                  </a:lnTo>
                  <a:lnTo>
                    <a:pt x="681" y="15"/>
                  </a:lnTo>
                  <a:lnTo>
                    <a:pt x="732" y="27"/>
                  </a:lnTo>
                  <a:lnTo>
                    <a:pt x="779" y="41"/>
                  </a:lnTo>
                  <a:lnTo>
                    <a:pt x="823" y="59"/>
                  </a:lnTo>
                  <a:lnTo>
                    <a:pt x="864" y="78"/>
                  </a:lnTo>
                  <a:lnTo>
                    <a:pt x="901" y="100"/>
                  </a:lnTo>
                  <a:lnTo>
                    <a:pt x="935" y="125"/>
                  </a:lnTo>
                  <a:lnTo>
                    <a:pt x="963" y="151"/>
                  </a:lnTo>
                  <a:lnTo>
                    <a:pt x="987" y="180"/>
                  </a:lnTo>
                  <a:lnTo>
                    <a:pt x="1007" y="211"/>
                  </a:lnTo>
                  <a:lnTo>
                    <a:pt x="1021" y="242"/>
                  </a:lnTo>
                  <a:lnTo>
                    <a:pt x="1029" y="275"/>
                  </a:lnTo>
                  <a:lnTo>
                    <a:pt x="1032" y="309"/>
                  </a:lnTo>
                  <a:lnTo>
                    <a:pt x="1029" y="343"/>
                  </a:lnTo>
                  <a:lnTo>
                    <a:pt x="1021" y="376"/>
                  </a:lnTo>
                  <a:lnTo>
                    <a:pt x="1007" y="408"/>
                  </a:lnTo>
                  <a:lnTo>
                    <a:pt x="987" y="438"/>
                  </a:lnTo>
                  <a:lnTo>
                    <a:pt x="963" y="467"/>
                  </a:lnTo>
                  <a:lnTo>
                    <a:pt x="935" y="493"/>
                  </a:lnTo>
                  <a:lnTo>
                    <a:pt x="901" y="518"/>
                  </a:lnTo>
                  <a:lnTo>
                    <a:pt x="864" y="540"/>
                  </a:lnTo>
                  <a:lnTo>
                    <a:pt x="823" y="560"/>
                  </a:lnTo>
                  <a:lnTo>
                    <a:pt x="779" y="577"/>
                  </a:lnTo>
                  <a:lnTo>
                    <a:pt x="732" y="591"/>
                  </a:lnTo>
                  <a:lnTo>
                    <a:pt x="681" y="603"/>
                  </a:lnTo>
                  <a:lnTo>
                    <a:pt x="628" y="611"/>
                  </a:lnTo>
                  <a:lnTo>
                    <a:pt x="573" y="617"/>
                  </a:lnTo>
                  <a:lnTo>
                    <a:pt x="516" y="618"/>
                  </a:lnTo>
                  <a:lnTo>
                    <a:pt x="459" y="617"/>
                  </a:lnTo>
                  <a:lnTo>
                    <a:pt x="404" y="611"/>
                  </a:lnTo>
                  <a:lnTo>
                    <a:pt x="351" y="603"/>
                  </a:lnTo>
                  <a:lnTo>
                    <a:pt x="300" y="591"/>
                  </a:lnTo>
                  <a:lnTo>
                    <a:pt x="253" y="577"/>
                  </a:lnTo>
                  <a:lnTo>
                    <a:pt x="209" y="560"/>
                  </a:lnTo>
                  <a:lnTo>
                    <a:pt x="169" y="540"/>
                  </a:lnTo>
                  <a:lnTo>
                    <a:pt x="132" y="518"/>
                  </a:lnTo>
                  <a:lnTo>
                    <a:pt x="98" y="493"/>
                  </a:lnTo>
                  <a:lnTo>
                    <a:pt x="69" y="467"/>
                  </a:lnTo>
                  <a:lnTo>
                    <a:pt x="45" y="438"/>
                  </a:lnTo>
                  <a:lnTo>
                    <a:pt x="25" y="408"/>
                  </a:lnTo>
                  <a:lnTo>
                    <a:pt x="11" y="376"/>
                  </a:lnTo>
                  <a:lnTo>
                    <a:pt x="3" y="343"/>
                  </a:lnTo>
                  <a:lnTo>
                    <a:pt x="0" y="309"/>
                  </a:lnTo>
                  <a:lnTo>
                    <a:pt x="3" y="275"/>
                  </a:lnTo>
                  <a:lnTo>
                    <a:pt x="11" y="242"/>
                  </a:lnTo>
                  <a:lnTo>
                    <a:pt x="25" y="211"/>
                  </a:lnTo>
                  <a:lnTo>
                    <a:pt x="45" y="180"/>
                  </a:lnTo>
                  <a:lnTo>
                    <a:pt x="69" y="151"/>
                  </a:lnTo>
                  <a:lnTo>
                    <a:pt x="98" y="125"/>
                  </a:lnTo>
                  <a:lnTo>
                    <a:pt x="132" y="100"/>
                  </a:lnTo>
                  <a:lnTo>
                    <a:pt x="169" y="78"/>
                  </a:lnTo>
                  <a:lnTo>
                    <a:pt x="209" y="59"/>
                  </a:lnTo>
                  <a:lnTo>
                    <a:pt x="253" y="41"/>
                  </a:lnTo>
                  <a:lnTo>
                    <a:pt x="300" y="27"/>
                  </a:lnTo>
                  <a:lnTo>
                    <a:pt x="351" y="15"/>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699" name="Freeform 524">
              <a:extLst>
                <a:ext uri="{FF2B5EF4-FFF2-40B4-BE49-F238E27FC236}">
                  <a16:creationId xmlns:a16="http://schemas.microsoft.com/office/drawing/2014/main" id="{877AC955-5A85-4E13-91F5-BE010F94C4BD}"/>
                </a:ext>
              </a:extLst>
            </p:cNvPr>
            <p:cNvSpPr>
              <a:spLocks/>
            </p:cNvSpPr>
            <p:nvPr/>
          </p:nvSpPr>
          <p:spPr bwMode="auto">
            <a:xfrm>
              <a:off x="5782" y="2362"/>
              <a:ext cx="129" cy="77"/>
            </a:xfrm>
            <a:custGeom>
              <a:avLst/>
              <a:gdLst>
                <a:gd name="T0" fmla="*/ 516 w 1032"/>
                <a:gd name="T1" fmla="*/ 0 h 620"/>
                <a:gd name="T2" fmla="*/ 573 w 1032"/>
                <a:gd name="T3" fmla="*/ 2 h 620"/>
                <a:gd name="T4" fmla="*/ 628 w 1032"/>
                <a:gd name="T5" fmla="*/ 7 h 620"/>
                <a:gd name="T6" fmla="*/ 681 w 1032"/>
                <a:gd name="T7" fmla="*/ 15 h 620"/>
                <a:gd name="T8" fmla="*/ 732 w 1032"/>
                <a:gd name="T9" fmla="*/ 27 h 620"/>
                <a:gd name="T10" fmla="*/ 779 w 1032"/>
                <a:gd name="T11" fmla="*/ 42 h 620"/>
                <a:gd name="T12" fmla="*/ 823 w 1032"/>
                <a:gd name="T13" fmla="*/ 60 h 620"/>
                <a:gd name="T14" fmla="*/ 864 w 1032"/>
                <a:gd name="T15" fmla="*/ 80 h 620"/>
                <a:gd name="T16" fmla="*/ 901 w 1032"/>
                <a:gd name="T17" fmla="*/ 102 h 620"/>
                <a:gd name="T18" fmla="*/ 935 w 1032"/>
                <a:gd name="T19" fmla="*/ 126 h 620"/>
                <a:gd name="T20" fmla="*/ 963 w 1032"/>
                <a:gd name="T21" fmla="*/ 153 h 620"/>
                <a:gd name="T22" fmla="*/ 987 w 1032"/>
                <a:gd name="T23" fmla="*/ 181 h 620"/>
                <a:gd name="T24" fmla="*/ 1007 w 1032"/>
                <a:gd name="T25" fmla="*/ 211 h 620"/>
                <a:gd name="T26" fmla="*/ 1021 w 1032"/>
                <a:gd name="T27" fmla="*/ 242 h 620"/>
                <a:gd name="T28" fmla="*/ 1029 w 1032"/>
                <a:gd name="T29" fmla="*/ 275 h 620"/>
                <a:gd name="T30" fmla="*/ 1032 w 1032"/>
                <a:gd name="T31" fmla="*/ 310 h 620"/>
                <a:gd name="T32" fmla="*/ 1029 w 1032"/>
                <a:gd name="T33" fmla="*/ 344 h 620"/>
                <a:gd name="T34" fmla="*/ 1021 w 1032"/>
                <a:gd name="T35" fmla="*/ 377 h 620"/>
                <a:gd name="T36" fmla="*/ 1007 w 1032"/>
                <a:gd name="T37" fmla="*/ 409 h 620"/>
                <a:gd name="T38" fmla="*/ 987 w 1032"/>
                <a:gd name="T39" fmla="*/ 439 h 620"/>
                <a:gd name="T40" fmla="*/ 963 w 1032"/>
                <a:gd name="T41" fmla="*/ 467 h 620"/>
                <a:gd name="T42" fmla="*/ 935 w 1032"/>
                <a:gd name="T43" fmla="*/ 494 h 620"/>
                <a:gd name="T44" fmla="*/ 901 w 1032"/>
                <a:gd name="T45" fmla="*/ 518 h 620"/>
                <a:gd name="T46" fmla="*/ 864 w 1032"/>
                <a:gd name="T47" fmla="*/ 540 h 620"/>
                <a:gd name="T48" fmla="*/ 823 w 1032"/>
                <a:gd name="T49" fmla="*/ 561 h 620"/>
                <a:gd name="T50" fmla="*/ 779 w 1032"/>
                <a:gd name="T51" fmla="*/ 578 h 620"/>
                <a:gd name="T52" fmla="*/ 732 w 1032"/>
                <a:gd name="T53" fmla="*/ 593 h 620"/>
                <a:gd name="T54" fmla="*/ 681 w 1032"/>
                <a:gd name="T55" fmla="*/ 604 h 620"/>
                <a:gd name="T56" fmla="*/ 628 w 1032"/>
                <a:gd name="T57" fmla="*/ 613 h 620"/>
                <a:gd name="T58" fmla="*/ 573 w 1032"/>
                <a:gd name="T59" fmla="*/ 618 h 620"/>
                <a:gd name="T60" fmla="*/ 516 w 1032"/>
                <a:gd name="T61" fmla="*/ 620 h 620"/>
                <a:gd name="T62" fmla="*/ 459 w 1032"/>
                <a:gd name="T63" fmla="*/ 618 h 620"/>
                <a:gd name="T64" fmla="*/ 404 w 1032"/>
                <a:gd name="T65" fmla="*/ 613 h 620"/>
                <a:gd name="T66" fmla="*/ 351 w 1032"/>
                <a:gd name="T67" fmla="*/ 604 h 620"/>
                <a:gd name="T68" fmla="*/ 300 w 1032"/>
                <a:gd name="T69" fmla="*/ 593 h 620"/>
                <a:gd name="T70" fmla="*/ 253 w 1032"/>
                <a:gd name="T71" fmla="*/ 578 h 620"/>
                <a:gd name="T72" fmla="*/ 209 w 1032"/>
                <a:gd name="T73" fmla="*/ 561 h 620"/>
                <a:gd name="T74" fmla="*/ 169 w 1032"/>
                <a:gd name="T75" fmla="*/ 540 h 620"/>
                <a:gd name="T76" fmla="*/ 132 w 1032"/>
                <a:gd name="T77" fmla="*/ 518 h 620"/>
                <a:gd name="T78" fmla="*/ 98 w 1032"/>
                <a:gd name="T79" fmla="*/ 494 h 620"/>
                <a:gd name="T80" fmla="*/ 69 w 1032"/>
                <a:gd name="T81" fmla="*/ 467 h 620"/>
                <a:gd name="T82" fmla="*/ 45 w 1032"/>
                <a:gd name="T83" fmla="*/ 439 h 620"/>
                <a:gd name="T84" fmla="*/ 25 w 1032"/>
                <a:gd name="T85" fmla="*/ 409 h 620"/>
                <a:gd name="T86" fmla="*/ 11 w 1032"/>
                <a:gd name="T87" fmla="*/ 377 h 620"/>
                <a:gd name="T88" fmla="*/ 3 w 1032"/>
                <a:gd name="T89" fmla="*/ 344 h 620"/>
                <a:gd name="T90" fmla="*/ 0 w 1032"/>
                <a:gd name="T91" fmla="*/ 310 h 620"/>
                <a:gd name="T92" fmla="*/ 3 w 1032"/>
                <a:gd name="T93" fmla="*/ 275 h 620"/>
                <a:gd name="T94" fmla="*/ 11 w 1032"/>
                <a:gd name="T95" fmla="*/ 242 h 620"/>
                <a:gd name="T96" fmla="*/ 25 w 1032"/>
                <a:gd name="T97" fmla="*/ 211 h 620"/>
                <a:gd name="T98" fmla="*/ 45 w 1032"/>
                <a:gd name="T99" fmla="*/ 181 h 620"/>
                <a:gd name="T100" fmla="*/ 69 w 1032"/>
                <a:gd name="T101" fmla="*/ 153 h 620"/>
                <a:gd name="T102" fmla="*/ 98 w 1032"/>
                <a:gd name="T103" fmla="*/ 126 h 620"/>
                <a:gd name="T104" fmla="*/ 132 w 1032"/>
                <a:gd name="T105" fmla="*/ 102 h 620"/>
                <a:gd name="T106" fmla="*/ 169 w 1032"/>
                <a:gd name="T107" fmla="*/ 80 h 620"/>
                <a:gd name="T108" fmla="*/ 209 w 1032"/>
                <a:gd name="T109" fmla="*/ 60 h 620"/>
                <a:gd name="T110" fmla="*/ 253 w 1032"/>
                <a:gd name="T111" fmla="*/ 42 h 620"/>
                <a:gd name="T112" fmla="*/ 300 w 1032"/>
                <a:gd name="T113" fmla="*/ 27 h 620"/>
                <a:gd name="T114" fmla="*/ 351 w 1032"/>
                <a:gd name="T115" fmla="*/ 15 h 620"/>
                <a:gd name="T116" fmla="*/ 404 w 1032"/>
                <a:gd name="T117" fmla="*/ 7 h 620"/>
                <a:gd name="T118" fmla="*/ 459 w 1032"/>
                <a:gd name="T119" fmla="*/ 2 h 620"/>
                <a:gd name="T120" fmla="*/ 516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6" y="0"/>
                  </a:moveTo>
                  <a:lnTo>
                    <a:pt x="573" y="2"/>
                  </a:lnTo>
                  <a:lnTo>
                    <a:pt x="628" y="7"/>
                  </a:lnTo>
                  <a:lnTo>
                    <a:pt x="681" y="15"/>
                  </a:lnTo>
                  <a:lnTo>
                    <a:pt x="732" y="27"/>
                  </a:lnTo>
                  <a:lnTo>
                    <a:pt x="779" y="42"/>
                  </a:lnTo>
                  <a:lnTo>
                    <a:pt x="823" y="60"/>
                  </a:lnTo>
                  <a:lnTo>
                    <a:pt x="864" y="80"/>
                  </a:lnTo>
                  <a:lnTo>
                    <a:pt x="901" y="102"/>
                  </a:lnTo>
                  <a:lnTo>
                    <a:pt x="935" y="126"/>
                  </a:lnTo>
                  <a:lnTo>
                    <a:pt x="963" y="153"/>
                  </a:lnTo>
                  <a:lnTo>
                    <a:pt x="987" y="181"/>
                  </a:lnTo>
                  <a:lnTo>
                    <a:pt x="1007" y="211"/>
                  </a:lnTo>
                  <a:lnTo>
                    <a:pt x="1021" y="242"/>
                  </a:lnTo>
                  <a:lnTo>
                    <a:pt x="1029" y="275"/>
                  </a:lnTo>
                  <a:lnTo>
                    <a:pt x="1032" y="310"/>
                  </a:lnTo>
                  <a:lnTo>
                    <a:pt x="1029" y="344"/>
                  </a:lnTo>
                  <a:lnTo>
                    <a:pt x="1021" y="377"/>
                  </a:lnTo>
                  <a:lnTo>
                    <a:pt x="1007" y="409"/>
                  </a:lnTo>
                  <a:lnTo>
                    <a:pt x="987" y="439"/>
                  </a:lnTo>
                  <a:lnTo>
                    <a:pt x="963" y="467"/>
                  </a:lnTo>
                  <a:lnTo>
                    <a:pt x="935" y="494"/>
                  </a:lnTo>
                  <a:lnTo>
                    <a:pt x="901" y="518"/>
                  </a:lnTo>
                  <a:lnTo>
                    <a:pt x="864" y="540"/>
                  </a:lnTo>
                  <a:lnTo>
                    <a:pt x="823" y="561"/>
                  </a:lnTo>
                  <a:lnTo>
                    <a:pt x="779" y="578"/>
                  </a:lnTo>
                  <a:lnTo>
                    <a:pt x="732" y="593"/>
                  </a:lnTo>
                  <a:lnTo>
                    <a:pt x="681" y="604"/>
                  </a:lnTo>
                  <a:lnTo>
                    <a:pt x="628" y="613"/>
                  </a:lnTo>
                  <a:lnTo>
                    <a:pt x="573" y="618"/>
                  </a:lnTo>
                  <a:lnTo>
                    <a:pt x="516" y="620"/>
                  </a:lnTo>
                  <a:lnTo>
                    <a:pt x="459" y="618"/>
                  </a:lnTo>
                  <a:lnTo>
                    <a:pt x="404" y="613"/>
                  </a:lnTo>
                  <a:lnTo>
                    <a:pt x="351" y="604"/>
                  </a:lnTo>
                  <a:lnTo>
                    <a:pt x="300" y="593"/>
                  </a:lnTo>
                  <a:lnTo>
                    <a:pt x="253" y="578"/>
                  </a:lnTo>
                  <a:lnTo>
                    <a:pt x="209" y="561"/>
                  </a:lnTo>
                  <a:lnTo>
                    <a:pt x="169" y="540"/>
                  </a:lnTo>
                  <a:lnTo>
                    <a:pt x="132" y="518"/>
                  </a:lnTo>
                  <a:lnTo>
                    <a:pt x="98" y="494"/>
                  </a:lnTo>
                  <a:lnTo>
                    <a:pt x="69" y="467"/>
                  </a:lnTo>
                  <a:lnTo>
                    <a:pt x="45" y="439"/>
                  </a:lnTo>
                  <a:lnTo>
                    <a:pt x="25" y="409"/>
                  </a:lnTo>
                  <a:lnTo>
                    <a:pt x="11" y="377"/>
                  </a:lnTo>
                  <a:lnTo>
                    <a:pt x="3" y="344"/>
                  </a:lnTo>
                  <a:lnTo>
                    <a:pt x="0" y="310"/>
                  </a:lnTo>
                  <a:lnTo>
                    <a:pt x="3" y="275"/>
                  </a:lnTo>
                  <a:lnTo>
                    <a:pt x="11" y="242"/>
                  </a:lnTo>
                  <a:lnTo>
                    <a:pt x="25" y="211"/>
                  </a:lnTo>
                  <a:lnTo>
                    <a:pt x="45" y="181"/>
                  </a:lnTo>
                  <a:lnTo>
                    <a:pt x="69" y="153"/>
                  </a:lnTo>
                  <a:lnTo>
                    <a:pt x="98" y="126"/>
                  </a:lnTo>
                  <a:lnTo>
                    <a:pt x="132" y="102"/>
                  </a:lnTo>
                  <a:lnTo>
                    <a:pt x="169" y="80"/>
                  </a:lnTo>
                  <a:lnTo>
                    <a:pt x="209" y="60"/>
                  </a:lnTo>
                  <a:lnTo>
                    <a:pt x="253" y="42"/>
                  </a:lnTo>
                  <a:lnTo>
                    <a:pt x="300" y="27"/>
                  </a:lnTo>
                  <a:lnTo>
                    <a:pt x="351" y="15"/>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00" name="Freeform 525">
              <a:extLst>
                <a:ext uri="{FF2B5EF4-FFF2-40B4-BE49-F238E27FC236}">
                  <a16:creationId xmlns:a16="http://schemas.microsoft.com/office/drawing/2014/main" id="{A23EB9E7-DF62-44D0-A35E-C14F4B48BD5F}"/>
                </a:ext>
              </a:extLst>
            </p:cNvPr>
            <p:cNvSpPr>
              <a:spLocks/>
            </p:cNvSpPr>
            <p:nvPr/>
          </p:nvSpPr>
          <p:spPr bwMode="auto">
            <a:xfrm>
              <a:off x="5782" y="2349"/>
              <a:ext cx="129" cy="78"/>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7 h 619"/>
                <a:gd name="T10" fmla="*/ 779 w 1032"/>
                <a:gd name="T11" fmla="*/ 42 h 619"/>
                <a:gd name="T12" fmla="*/ 823 w 1032"/>
                <a:gd name="T13" fmla="*/ 59 h 619"/>
                <a:gd name="T14" fmla="*/ 864 w 1032"/>
                <a:gd name="T15" fmla="*/ 79 h 619"/>
                <a:gd name="T16" fmla="*/ 901 w 1032"/>
                <a:gd name="T17" fmla="*/ 101 h 619"/>
                <a:gd name="T18" fmla="*/ 935 w 1032"/>
                <a:gd name="T19" fmla="*/ 125 h 619"/>
                <a:gd name="T20" fmla="*/ 963 w 1032"/>
                <a:gd name="T21" fmla="*/ 153 h 619"/>
                <a:gd name="T22" fmla="*/ 987 w 1032"/>
                <a:gd name="T23" fmla="*/ 181 h 619"/>
                <a:gd name="T24" fmla="*/ 1007 w 1032"/>
                <a:gd name="T25" fmla="*/ 211 h 619"/>
                <a:gd name="T26" fmla="*/ 1021 w 1032"/>
                <a:gd name="T27" fmla="*/ 243 h 619"/>
                <a:gd name="T28" fmla="*/ 1029 w 1032"/>
                <a:gd name="T29" fmla="*/ 276 h 619"/>
                <a:gd name="T30" fmla="*/ 1032 w 1032"/>
                <a:gd name="T31" fmla="*/ 310 h 619"/>
                <a:gd name="T32" fmla="*/ 1029 w 1032"/>
                <a:gd name="T33" fmla="*/ 344 h 619"/>
                <a:gd name="T34" fmla="*/ 1021 w 1032"/>
                <a:gd name="T35" fmla="*/ 376 h 619"/>
                <a:gd name="T36" fmla="*/ 1007 w 1032"/>
                <a:gd name="T37" fmla="*/ 409 h 619"/>
                <a:gd name="T38" fmla="*/ 987 w 1032"/>
                <a:gd name="T39" fmla="*/ 439 h 619"/>
                <a:gd name="T40" fmla="*/ 963 w 1032"/>
                <a:gd name="T41" fmla="*/ 467 h 619"/>
                <a:gd name="T42" fmla="*/ 935 w 1032"/>
                <a:gd name="T43" fmla="*/ 494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3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1 w 1032"/>
                <a:gd name="T67" fmla="*/ 603 h 619"/>
                <a:gd name="T68" fmla="*/ 300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4 h 619"/>
                <a:gd name="T80" fmla="*/ 69 w 1032"/>
                <a:gd name="T81" fmla="*/ 467 h 619"/>
                <a:gd name="T82" fmla="*/ 45 w 1032"/>
                <a:gd name="T83" fmla="*/ 439 h 619"/>
                <a:gd name="T84" fmla="*/ 25 w 1032"/>
                <a:gd name="T85" fmla="*/ 409 h 619"/>
                <a:gd name="T86" fmla="*/ 11 w 1032"/>
                <a:gd name="T87" fmla="*/ 376 h 619"/>
                <a:gd name="T88" fmla="*/ 3 w 1032"/>
                <a:gd name="T89" fmla="*/ 344 h 619"/>
                <a:gd name="T90" fmla="*/ 0 w 1032"/>
                <a:gd name="T91" fmla="*/ 310 h 619"/>
                <a:gd name="T92" fmla="*/ 3 w 1032"/>
                <a:gd name="T93" fmla="*/ 276 h 619"/>
                <a:gd name="T94" fmla="*/ 11 w 1032"/>
                <a:gd name="T95" fmla="*/ 243 h 619"/>
                <a:gd name="T96" fmla="*/ 25 w 1032"/>
                <a:gd name="T97" fmla="*/ 211 h 619"/>
                <a:gd name="T98" fmla="*/ 45 w 1032"/>
                <a:gd name="T99" fmla="*/ 181 h 619"/>
                <a:gd name="T100" fmla="*/ 69 w 1032"/>
                <a:gd name="T101" fmla="*/ 153 h 619"/>
                <a:gd name="T102" fmla="*/ 98 w 1032"/>
                <a:gd name="T103" fmla="*/ 125 h 619"/>
                <a:gd name="T104" fmla="*/ 132 w 1032"/>
                <a:gd name="T105" fmla="*/ 101 h 619"/>
                <a:gd name="T106" fmla="*/ 169 w 1032"/>
                <a:gd name="T107" fmla="*/ 79 h 619"/>
                <a:gd name="T108" fmla="*/ 209 w 1032"/>
                <a:gd name="T109" fmla="*/ 59 h 619"/>
                <a:gd name="T110" fmla="*/ 253 w 1032"/>
                <a:gd name="T111" fmla="*/ 42 h 619"/>
                <a:gd name="T112" fmla="*/ 300 w 1032"/>
                <a:gd name="T113" fmla="*/ 27 h 619"/>
                <a:gd name="T114" fmla="*/ 351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7"/>
                  </a:lnTo>
                  <a:lnTo>
                    <a:pt x="779" y="42"/>
                  </a:lnTo>
                  <a:lnTo>
                    <a:pt x="823" y="59"/>
                  </a:lnTo>
                  <a:lnTo>
                    <a:pt x="864" y="79"/>
                  </a:lnTo>
                  <a:lnTo>
                    <a:pt x="901" y="101"/>
                  </a:lnTo>
                  <a:lnTo>
                    <a:pt x="935" y="125"/>
                  </a:lnTo>
                  <a:lnTo>
                    <a:pt x="963" y="153"/>
                  </a:lnTo>
                  <a:lnTo>
                    <a:pt x="987" y="181"/>
                  </a:lnTo>
                  <a:lnTo>
                    <a:pt x="1007" y="211"/>
                  </a:lnTo>
                  <a:lnTo>
                    <a:pt x="1021" y="243"/>
                  </a:lnTo>
                  <a:lnTo>
                    <a:pt x="1029" y="276"/>
                  </a:lnTo>
                  <a:lnTo>
                    <a:pt x="1032" y="310"/>
                  </a:lnTo>
                  <a:lnTo>
                    <a:pt x="1029" y="344"/>
                  </a:lnTo>
                  <a:lnTo>
                    <a:pt x="1021" y="376"/>
                  </a:lnTo>
                  <a:lnTo>
                    <a:pt x="1007" y="409"/>
                  </a:lnTo>
                  <a:lnTo>
                    <a:pt x="987" y="439"/>
                  </a:lnTo>
                  <a:lnTo>
                    <a:pt x="963" y="467"/>
                  </a:lnTo>
                  <a:lnTo>
                    <a:pt x="935" y="494"/>
                  </a:lnTo>
                  <a:lnTo>
                    <a:pt x="901" y="518"/>
                  </a:lnTo>
                  <a:lnTo>
                    <a:pt x="864" y="540"/>
                  </a:lnTo>
                  <a:lnTo>
                    <a:pt x="823" y="560"/>
                  </a:lnTo>
                  <a:lnTo>
                    <a:pt x="779" y="577"/>
                  </a:lnTo>
                  <a:lnTo>
                    <a:pt x="732" y="592"/>
                  </a:lnTo>
                  <a:lnTo>
                    <a:pt x="681" y="603"/>
                  </a:lnTo>
                  <a:lnTo>
                    <a:pt x="628" y="612"/>
                  </a:lnTo>
                  <a:lnTo>
                    <a:pt x="573" y="617"/>
                  </a:lnTo>
                  <a:lnTo>
                    <a:pt x="516" y="619"/>
                  </a:lnTo>
                  <a:lnTo>
                    <a:pt x="459" y="617"/>
                  </a:lnTo>
                  <a:lnTo>
                    <a:pt x="404" y="612"/>
                  </a:lnTo>
                  <a:lnTo>
                    <a:pt x="351" y="603"/>
                  </a:lnTo>
                  <a:lnTo>
                    <a:pt x="300" y="592"/>
                  </a:lnTo>
                  <a:lnTo>
                    <a:pt x="253" y="577"/>
                  </a:lnTo>
                  <a:lnTo>
                    <a:pt x="209" y="560"/>
                  </a:lnTo>
                  <a:lnTo>
                    <a:pt x="169" y="540"/>
                  </a:lnTo>
                  <a:lnTo>
                    <a:pt x="132" y="518"/>
                  </a:lnTo>
                  <a:lnTo>
                    <a:pt x="98" y="494"/>
                  </a:lnTo>
                  <a:lnTo>
                    <a:pt x="69" y="467"/>
                  </a:lnTo>
                  <a:lnTo>
                    <a:pt x="45" y="439"/>
                  </a:lnTo>
                  <a:lnTo>
                    <a:pt x="25" y="409"/>
                  </a:lnTo>
                  <a:lnTo>
                    <a:pt x="11" y="376"/>
                  </a:lnTo>
                  <a:lnTo>
                    <a:pt x="3" y="344"/>
                  </a:lnTo>
                  <a:lnTo>
                    <a:pt x="0" y="310"/>
                  </a:lnTo>
                  <a:lnTo>
                    <a:pt x="3" y="276"/>
                  </a:lnTo>
                  <a:lnTo>
                    <a:pt x="11" y="243"/>
                  </a:lnTo>
                  <a:lnTo>
                    <a:pt x="25" y="211"/>
                  </a:lnTo>
                  <a:lnTo>
                    <a:pt x="45" y="181"/>
                  </a:lnTo>
                  <a:lnTo>
                    <a:pt x="69" y="153"/>
                  </a:lnTo>
                  <a:lnTo>
                    <a:pt x="98" y="125"/>
                  </a:lnTo>
                  <a:lnTo>
                    <a:pt x="132" y="101"/>
                  </a:lnTo>
                  <a:lnTo>
                    <a:pt x="169" y="79"/>
                  </a:lnTo>
                  <a:lnTo>
                    <a:pt x="209" y="59"/>
                  </a:lnTo>
                  <a:lnTo>
                    <a:pt x="253" y="42"/>
                  </a:lnTo>
                  <a:lnTo>
                    <a:pt x="300" y="27"/>
                  </a:lnTo>
                  <a:lnTo>
                    <a:pt x="351" y="16"/>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01" name="Freeform 526">
              <a:extLst>
                <a:ext uri="{FF2B5EF4-FFF2-40B4-BE49-F238E27FC236}">
                  <a16:creationId xmlns:a16="http://schemas.microsoft.com/office/drawing/2014/main" id="{855F0A01-78D3-48DF-96ED-CB19AF8221C7}"/>
                </a:ext>
              </a:extLst>
            </p:cNvPr>
            <p:cNvSpPr>
              <a:spLocks/>
            </p:cNvSpPr>
            <p:nvPr/>
          </p:nvSpPr>
          <p:spPr bwMode="auto">
            <a:xfrm>
              <a:off x="5782" y="2336"/>
              <a:ext cx="129" cy="78"/>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8 h 619"/>
                <a:gd name="T10" fmla="*/ 779 w 1032"/>
                <a:gd name="T11" fmla="*/ 42 h 619"/>
                <a:gd name="T12" fmla="*/ 823 w 1032"/>
                <a:gd name="T13" fmla="*/ 59 h 619"/>
                <a:gd name="T14" fmla="*/ 864 w 1032"/>
                <a:gd name="T15" fmla="*/ 79 h 619"/>
                <a:gd name="T16" fmla="*/ 901 w 1032"/>
                <a:gd name="T17" fmla="*/ 101 h 619"/>
                <a:gd name="T18" fmla="*/ 935 w 1032"/>
                <a:gd name="T19" fmla="*/ 126 h 619"/>
                <a:gd name="T20" fmla="*/ 963 w 1032"/>
                <a:gd name="T21" fmla="*/ 152 h 619"/>
                <a:gd name="T22" fmla="*/ 987 w 1032"/>
                <a:gd name="T23" fmla="*/ 180 h 619"/>
                <a:gd name="T24" fmla="*/ 1007 w 1032"/>
                <a:gd name="T25" fmla="*/ 210 h 619"/>
                <a:gd name="T26" fmla="*/ 1021 w 1032"/>
                <a:gd name="T27" fmla="*/ 242 h 619"/>
                <a:gd name="T28" fmla="*/ 1029 w 1032"/>
                <a:gd name="T29" fmla="*/ 276 h 619"/>
                <a:gd name="T30" fmla="*/ 1032 w 1032"/>
                <a:gd name="T31" fmla="*/ 310 h 619"/>
                <a:gd name="T32" fmla="*/ 1029 w 1032"/>
                <a:gd name="T33" fmla="*/ 344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1 w 1032"/>
                <a:gd name="T45" fmla="*/ 518 h 619"/>
                <a:gd name="T46" fmla="*/ 864 w 1032"/>
                <a:gd name="T47" fmla="*/ 541 h 619"/>
                <a:gd name="T48" fmla="*/ 823 w 1032"/>
                <a:gd name="T49" fmla="*/ 560 h 619"/>
                <a:gd name="T50" fmla="*/ 779 w 1032"/>
                <a:gd name="T51" fmla="*/ 578 h 619"/>
                <a:gd name="T52" fmla="*/ 732 w 1032"/>
                <a:gd name="T53" fmla="*/ 592 h 619"/>
                <a:gd name="T54" fmla="*/ 681 w 1032"/>
                <a:gd name="T55" fmla="*/ 604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1 w 1032"/>
                <a:gd name="T67" fmla="*/ 604 h 619"/>
                <a:gd name="T68" fmla="*/ 300 w 1032"/>
                <a:gd name="T69" fmla="*/ 592 h 619"/>
                <a:gd name="T70" fmla="*/ 253 w 1032"/>
                <a:gd name="T71" fmla="*/ 578 h 619"/>
                <a:gd name="T72" fmla="*/ 209 w 1032"/>
                <a:gd name="T73" fmla="*/ 560 h 619"/>
                <a:gd name="T74" fmla="*/ 169 w 1032"/>
                <a:gd name="T75" fmla="*/ 541 h 619"/>
                <a:gd name="T76" fmla="*/ 132 w 1032"/>
                <a:gd name="T77" fmla="*/ 518 h 619"/>
                <a:gd name="T78" fmla="*/ 98 w 1032"/>
                <a:gd name="T79" fmla="*/ 493 h 619"/>
                <a:gd name="T80" fmla="*/ 69 w 1032"/>
                <a:gd name="T81" fmla="*/ 467 h 619"/>
                <a:gd name="T82" fmla="*/ 45 w 1032"/>
                <a:gd name="T83" fmla="*/ 438 h 619"/>
                <a:gd name="T84" fmla="*/ 25 w 1032"/>
                <a:gd name="T85" fmla="*/ 408 h 619"/>
                <a:gd name="T86" fmla="*/ 11 w 1032"/>
                <a:gd name="T87" fmla="*/ 377 h 619"/>
                <a:gd name="T88" fmla="*/ 3 w 1032"/>
                <a:gd name="T89" fmla="*/ 344 h 619"/>
                <a:gd name="T90" fmla="*/ 0 w 1032"/>
                <a:gd name="T91" fmla="*/ 310 h 619"/>
                <a:gd name="T92" fmla="*/ 3 w 1032"/>
                <a:gd name="T93" fmla="*/ 276 h 619"/>
                <a:gd name="T94" fmla="*/ 11 w 1032"/>
                <a:gd name="T95" fmla="*/ 242 h 619"/>
                <a:gd name="T96" fmla="*/ 25 w 1032"/>
                <a:gd name="T97" fmla="*/ 210 h 619"/>
                <a:gd name="T98" fmla="*/ 45 w 1032"/>
                <a:gd name="T99" fmla="*/ 180 h 619"/>
                <a:gd name="T100" fmla="*/ 69 w 1032"/>
                <a:gd name="T101" fmla="*/ 152 h 619"/>
                <a:gd name="T102" fmla="*/ 98 w 1032"/>
                <a:gd name="T103" fmla="*/ 126 h 619"/>
                <a:gd name="T104" fmla="*/ 132 w 1032"/>
                <a:gd name="T105" fmla="*/ 101 h 619"/>
                <a:gd name="T106" fmla="*/ 169 w 1032"/>
                <a:gd name="T107" fmla="*/ 79 h 619"/>
                <a:gd name="T108" fmla="*/ 209 w 1032"/>
                <a:gd name="T109" fmla="*/ 59 h 619"/>
                <a:gd name="T110" fmla="*/ 253 w 1032"/>
                <a:gd name="T111" fmla="*/ 42 h 619"/>
                <a:gd name="T112" fmla="*/ 300 w 1032"/>
                <a:gd name="T113" fmla="*/ 28 h 619"/>
                <a:gd name="T114" fmla="*/ 351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8"/>
                  </a:lnTo>
                  <a:lnTo>
                    <a:pt x="779" y="42"/>
                  </a:lnTo>
                  <a:lnTo>
                    <a:pt x="823" y="59"/>
                  </a:lnTo>
                  <a:lnTo>
                    <a:pt x="864" y="79"/>
                  </a:lnTo>
                  <a:lnTo>
                    <a:pt x="901" y="101"/>
                  </a:lnTo>
                  <a:lnTo>
                    <a:pt x="935" y="126"/>
                  </a:lnTo>
                  <a:lnTo>
                    <a:pt x="963" y="152"/>
                  </a:lnTo>
                  <a:lnTo>
                    <a:pt x="987" y="180"/>
                  </a:lnTo>
                  <a:lnTo>
                    <a:pt x="1007" y="210"/>
                  </a:lnTo>
                  <a:lnTo>
                    <a:pt x="1021" y="242"/>
                  </a:lnTo>
                  <a:lnTo>
                    <a:pt x="1029" y="276"/>
                  </a:lnTo>
                  <a:lnTo>
                    <a:pt x="1032" y="310"/>
                  </a:lnTo>
                  <a:lnTo>
                    <a:pt x="1029" y="344"/>
                  </a:lnTo>
                  <a:lnTo>
                    <a:pt x="1021" y="377"/>
                  </a:lnTo>
                  <a:lnTo>
                    <a:pt x="1007" y="408"/>
                  </a:lnTo>
                  <a:lnTo>
                    <a:pt x="987" y="438"/>
                  </a:lnTo>
                  <a:lnTo>
                    <a:pt x="963" y="467"/>
                  </a:lnTo>
                  <a:lnTo>
                    <a:pt x="935" y="493"/>
                  </a:lnTo>
                  <a:lnTo>
                    <a:pt x="901" y="518"/>
                  </a:lnTo>
                  <a:lnTo>
                    <a:pt x="864" y="541"/>
                  </a:lnTo>
                  <a:lnTo>
                    <a:pt x="823" y="560"/>
                  </a:lnTo>
                  <a:lnTo>
                    <a:pt x="779" y="578"/>
                  </a:lnTo>
                  <a:lnTo>
                    <a:pt x="732" y="592"/>
                  </a:lnTo>
                  <a:lnTo>
                    <a:pt x="681" y="604"/>
                  </a:lnTo>
                  <a:lnTo>
                    <a:pt x="628" y="612"/>
                  </a:lnTo>
                  <a:lnTo>
                    <a:pt x="573" y="617"/>
                  </a:lnTo>
                  <a:lnTo>
                    <a:pt x="516" y="619"/>
                  </a:lnTo>
                  <a:lnTo>
                    <a:pt x="459" y="617"/>
                  </a:lnTo>
                  <a:lnTo>
                    <a:pt x="404" y="612"/>
                  </a:lnTo>
                  <a:lnTo>
                    <a:pt x="351" y="604"/>
                  </a:lnTo>
                  <a:lnTo>
                    <a:pt x="300" y="592"/>
                  </a:lnTo>
                  <a:lnTo>
                    <a:pt x="253" y="578"/>
                  </a:lnTo>
                  <a:lnTo>
                    <a:pt x="209" y="560"/>
                  </a:lnTo>
                  <a:lnTo>
                    <a:pt x="169" y="541"/>
                  </a:lnTo>
                  <a:lnTo>
                    <a:pt x="132" y="518"/>
                  </a:lnTo>
                  <a:lnTo>
                    <a:pt x="98" y="493"/>
                  </a:lnTo>
                  <a:lnTo>
                    <a:pt x="69" y="467"/>
                  </a:lnTo>
                  <a:lnTo>
                    <a:pt x="45" y="438"/>
                  </a:lnTo>
                  <a:lnTo>
                    <a:pt x="25" y="408"/>
                  </a:lnTo>
                  <a:lnTo>
                    <a:pt x="11" y="377"/>
                  </a:lnTo>
                  <a:lnTo>
                    <a:pt x="3" y="344"/>
                  </a:lnTo>
                  <a:lnTo>
                    <a:pt x="0" y="310"/>
                  </a:lnTo>
                  <a:lnTo>
                    <a:pt x="3" y="276"/>
                  </a:lnTo>
                  <a:lnTo>
                    <a:pt x="11" y="242"/>
                  </a:lnTo>
                  <a:lnTo>
                    <a:pt x="25" y="210"/>
                  </a:lnTo>
                  <a:lnTo>
                    <a:pt x="45" y="180"/>
                  </a:lnTo>
                  <a:lnTo>
                    <a:pt x="69" y="152"/>
                  </a:lnTo>
                  <a:lnTo>
                    <a:pt x="98" y="126"/>
                  </a:lnTo>
                  <a:lnTo>
                    <a:pt x="132" y="101"/>
                  </a:lnTo>
                  <a:lnTo>
                    <a:pt x="169" y="79"/>
                  </a:lnTo>
                  <a:lnTo>
                    <a:pt x="209" y="59"/>
                  </a:lnTo>
                  <a:lnTo>
                    <a:pt x="253" y="42"/>
                  </a:lnTo>
                  <a:lnTo>
                    <a:pt x="300" y="28"/>
                  </a:lnTo>
                  <a:lnTo>
                    <a:pt x="351"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02" name="Freeform 527">
              <a:extLst>
                <a:ext uri="{FF2B5EF4-FFF2-40B4-BE49-F238E27FC236}">
                  <a16:creationId xmlns:a16="http://schemas.microsoft.com/office/drawing/2014/main" id="{1CA9863C-BFE4-4DA6-8AE9-837F8DDEAD8C}"/>
                </a:ext>
              </a:extLst>
            </p:cNvPr>
            <p:cNvSpPr>
              <a:spLocks/>
            </p:cNvSpPr>
            <p:nvPr/>
          </p:nvSpPr>
          <p:spPr bwMode="auto">
            <a:xfrm>
              <a:off x="5782" y="2323"/>
              <a:ext cx="129" cy="78"/>
            </a:xfrm>
            <a:custGeom>
              <a:avLst/>
              <a:gdLst>
                <a:gd name="T0" fmla="*/ 516 w 1032"/>
                <a:gd name="T1" fmla="*/ 0 h 619"/>
                <a:gd name="T2" fmla="*/ 573 w 1032"/>
                <a:gd name="T3" fmla="*/ 1 h 619"/>
                <a:gd name="T4" fmla="*/ 628 w 1032"/>
                <a:gd name="T5" fmla="*/ 7 h 619"/>
                <a:gd name="T6" fmla="*/ 681 w 1032"/>
                <a:gd name="T7" fmla="*/ 15 h 619"/>
                <a:gd name="T8" fmla="*/ 732 w 1032"/>
                <a:gd name="T9" fmla="*/ 27 h 619"/>
                <a:gd name="T10" fmla="*/ 779 w 1032"/>
                <a:gd name="T11" fmla="*/ 41 h 619"/>
                <a:gd name="T12" fmla="*/ 823 w 1032"/>
                <a:gd name="T13" fmla="*/ 58 h 619"/>
                <a:gd name="T14" fmla="*/ 864 w 1032"/>
                <a:gd name="T15" fmla="*/ 78 h 619"/>
                <a:gd name="T16" fmla="*/ 901 w 1032"/>
                <a:gd name="T17" fmla="*/ 101 h 619"/>
                <a:gd name="T18" fmla="*/ 935 w 1032"/>
                <a:gd name="T19" fmla="*/ 126 h 619"/>
                <a:gd name="T20" fmla="*/ 963 w 1032"/>
                <a:gd name="T21" fmla="*/ 152 h 619"/>
                <a:gd name="T22" fmla="*/ 987 w 1032"/>
                <a:gd name="T23" fmla="*/ 181 h 619"/>
                <a:gd name="T24" fmla="*/ 1007 w 1032"/>
                <a:gd name="T25" fmla="*/ 211 h 619"/>
                <a:gd name="T26" fmla="*/ 1021 w 1032"/>
                <a:gd name="T27" fmla="*/ 242 h 619"/>
                <a:gd name="T28" fmla="*/ 1029 w 1032"/>
                <a:gd name="T29" fmla="*/ 275 h 619"/>
                <a:gd name="T30" fmla="*/ 1032 w 1032"/>
                <a:gd name="T31" fmla="*/ 309 h 619"/>
                <a:gd name="T32" fmla="*/ 1029 w 1032"/>
                <a:gd name="T33" fmla="*/ 343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1 w 1032"/>
                <a:gd name="T45" fmla="*/ 518 h 619"/>
                <a:gd name="T46" fmla="*/ 864 w 1032"/>
                <a:gd name="T47" fmla="*/ 540 h 619"/>
                <a:gd name="T48" fmla="*/ 823 w 1032"/>
                <a:gd name="T49" fmla="*/ 560 h 619"/>
                <a:gd name="T50" fmla="*/ 779 w 1032"/>
                <a:gd name="T51" fmla="*/ 577 h 619"/>
                <a:gd name="T52" fmla="*/ 732 w 1032"/>
                <a:gd name="T53" fmla="*/ 591 h 619"/>
                <a:gd name="T54" fmla="*/ 681 w 1032"/>
                <a:gd name="T55" fmla="*/ 603 h 619"/>
                <a:gd name="T56" fmla="*/ 628 w 1032"/>
                <a:gd name="T57" fmla="*/ 612 h 619"/>
                <a:gd name="T58" fmla="*/ 573 w 1032"/>
                <a:gd name="T59" fmla="*/ 618 h 619"/>
                <a:gd name="T60" fmla="*/ 516 w 1032"/>
                <a:gd name="T61" fmla="*/ 619 h 619"/>
                <a:gd name="T62" fmla="*/ 459 w 1032"/>
                <a:gd name="T63" fmla="*/ 618 h 619"/>
                <a:gd name="T64" fmla="*/ 404 w 1032"/>
                <a:gd name="T65" fmla="*/ 612 h 619"/>
                <a:gd name="T66" fmla="*/ 351 w 1032"/>
                <a:gd name="T67" fmla="*/ 603 h 619"/>
                <a:gd name="T68" fmla="*/ 300 w 1032"/>
                <a:gd name="T69" fmla="*/ 591 h 619"/>
                <a:gd name="T70" fmla="*/ 253 w 1032"/>
                <a:gd name="T71" fmla="*/ 577 h 619"/>
                <a:gd name="T72" fmla="*/ 209 w 1032"/>
                <a:gd name="T73" fmla="*/ 560 h 619"/>
                <a:gd name="T74" fmla="*/ 169 w 1032"/>
                <a:gd name="T75" fmla="*/ 540 h 619"/>
                <a:gd name="T76" fmla="*/ 132 w 1032"/>
                <a:gd name="T77" fmla="*/ 518 h 619"/>
                <a:gd name="T78" fmla="*/ 98 w 1032"/>
                <a:gd name="T79" fmla="*/ 493 h 619"/>
                <a:gd name="T80" fmla="*/ 69 w 1032"/>
                <a:gd name="T81" fmla="*/ 467 h 619"/>
                <a:gd name="T82" fmla="*/ 45 w 1032"/>
                <a:gd name="T83" fmla="*/ 438 h 619"/>
                <a:gd name="T84" fmla="*/ 25 w 1032"/>
                <a:gd name="T85" fmla="*/ 408 h 619"/>
                <a:gd name="T86" fmla="*/ 11 w 1032"/>
                <a:gd name="T87" fmla="*/ 377 h 619"/>
                <a:gd name="T88" fmla="*/ 3 w 1032"/>
                <a:gd name="T89" fmla="*/ 343 h 619"/>
                <a:gd name="T90" fmla="*/ 0 w 1032"/>
                <a:gd name="T91" fmla="*/ 309 h 619"/>
                <a:gd name="T92" fmla="*/ 3 w 1032"/>
                <a:gd name="T93" fmla="*/ 275 h 619"/>
                <a:gd name="T94" fmla="*/ 11 w 1032"/>
                <a:gd name="T95" fmla="*/ 242 h 619"/>
                <a:gd name="T96" fmla="*/ 25 w 1032"/>
                <a:gd name="T97" fmla="*/ 211 h 619"/>
                <a:gd name="T98" fmla="*/ 45 w 1032"/>
                <a:gd name="T99" fmla="*/ 181 h 619"/>
                <a:gd name="T100" fmla="*/ 69 w 1032"/>
                <a:gd name="T101" fmla="*/ 152 h 619"/>
                <a:gd name="T102" fmla="*/ 98 w 1032"/>
                <a:gd name="T103" fmla="*/ 126 h 619"/>
                <a:gd name="T104" fmla="*/ 132 w 1032"/>
                <a:gd name="T105" fmla="*/ 101 h 619"/>
                <a:gd name="T106" fmla="*/ 169 w 1032"/>
                <a:gd name="T107" fmla="*/ 78 h 619"/>
                <a:gd name="T108" fmla="*/ 209 w 1032"/>
                <a:gd name="T109" fmla="*/ 58 h 619"/>
                <a:gd name="T110" fmla="*/ 253 w 1032"/>
                <a:gd name="T111" fmla="*/ 41 h 619"/>
                <a:gd name="T112" fmla="*/ 300 w 1032"/>
                <a:gd name="T113" fmla="*/ 27 h 619"/>
                <a:gd name="T114" fmla="*/ 351 w 1032"/>
                <a:gd name="T115" fmla="*/ 15 h 619"/>
                <a:gd name="T116" fmla="*/ 404 w 1032"/>
                <a:gd name="T117" fmla="*/ 7 h 619"/>
                <a:gd name="T118" fmla="*/ 459 w 1032"/>
                <a:gd name="T119" fmla="*/ 1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1"/>
                  </a:lnTo>
                  <a:lnTo>
                    <a:pt x="628" y="7"/>
                  </a:lnTo>
                  <a:lnTo>
                    <a:pt x="681" y="15"/>
                  </a:lnTo>
                  <a:lnTo>
                    <a:pt x="732" y="27"/>
                  </a:lnTo>
                  <a:lnTo>
                    <a:pt x="779" y="41"/>
                  </a:lnTo>
                  <a:lnTo>
                    <a:pt x="823" y="58"/>
                  </a:lnTo>
                  <a:lnTo>
                    <a:pt x="864" y="78"/>
                  </a:lnTo>
                  <a:lnTo>
                    <a:pt x="901" y="101"/>
                  </a:lnTo>
                  <a:lnTo>
                    <a:pt x="935" y="126"/>
                  </a:lnTo>
                  <a:lnTo>
                    <a:pt x="963" y="152"/>
                  </a:lnTo>
                  <a:lnTo>
                    <a:pt x="987" y="181"/>
                  </a:lnTo>
                  <a:lnTo>
                    <a:pt x="1007" y="211"/>
                  </a:lnTo>
                  <a:lnTo>
                    <a:pt x="1021" y="242"/>
                  </a:lnTo>
                  <a:lnTo>
                    <a:pt x="1029" y="275"/>
                  </a:lnTo>
                  <a:lnTo>
                    <a:pt x="1032" y="309"/>
                  </a:lnTo>
                  <a:lnTo>
                    <a:pt x="1029" y="343"/>
                  </a:lnTo>
                  <a:lnTo>
                    <a:pt x="1021" y="377"/>
                  </a:lnTo>
                  <a:lnTo>
                    <a:pt x="1007" y="408"/>
                  </a:lnTo>
                  <a:lnTo>
                    <a:pt x="987" y="438"/>
                  </a:lnTo>
                  <a:lnTo>
                    <a:pt x="963" y="467"/>
                  </a:lnTo>
                  <a:lnTo>
                    <a:pt x="935" y="493"/>
                  </a:lnTo>
                  <a:lnTo>
                    <a:pt x="901" y="518"/>
                  </a:lnTo>
                  <a:lnTo>
                    <a:pt x="864" y="540"/>
                  </a:lnTo>
                  <a:lnTo>
                    <a:pt x="823" y="560"/>
                  </a:lnTo>
                  <a:lnTo>
                    <a:pt x="779" y="577"/>
                  </a:lnTo>
                  <a:lnTo>
                    <a:pt x="732" y="591"/>
                  </a:lnTo>
                  <a:lnTo>
                    <a:pt x="681" y="603"/>
                  </a:lnTo>
                  <a:lnTo>
                    <a:pt x="628" y="612"/>
                  </a:lnTo>
                  <a:lnTo>
                    <a:pt x="573" y="618"/>
                  </a:lnTo>
                  <a:lnTo>
                    <a:pt x="516" y="619"/>
                  </a:lnTo>
                  <a:lnTo>
                    <a:pt x="459" y="618"/>
                  </a:lnTo>
                  <a:lnTo>
                    <a:pt x="404" y="612"/>
                  </a:lnTo>
                  <a:lnTo>
                    <a:pt x="351" y="603"/>
                  </a:lnTo>
                  <a:lnTo>
                    <a:pt x="300" y="591"/>
                  </a:lnTo>
                  <a:lnTo>
                    <a:pt x="253" y="577"/>
                  </a:lnTo>
                  <a:lnTo>
                    <a:pt x="209" y="560"/>
                  </a:lnTo>
                  <a:lnTo>
                    <a:pt x="169" y="540"/>
                  </a:lnTo>
                  <a:lnTo>
                    <a:pt x="132" y="518"/>
                  </a:lnTo>
                  <a:lnTo>
                    <a:pt x="98" y="493"/>
                  </a:lnTo>
                  <a:lnTo>
                    <a:pt x="69" y="467"/>
                  </a:lnTo>
                  <a:lnTo>
                    <a:pt x="45" y="438"/>
                  </a:lnTo>
                  <a:lnTo>
                    <a:pt x="25" y="408"/>
                  </a:lnTo>
                  <a:lnTo>
                    <a:pt x="11" y="377"/>
                  </a:lnTo>
                  <a:lnTo>
                    <a:pt x="3" y="343"/>
                  </a:lnTo>
                  <a:lnTo>
                    <a:pt x="0" y="309"/>
                  </a:lnTo>
                  <a:lnTo>
                    <a:pt x="3" y="275"/>
                  </a:lnTo>
                  <a:lnTo>
                    <a:pt x="11" y="242"/>
                  </a:lnTo>
                  <a:lnTo>
                    <a:pt x="25" y="211"/>
                  </a:lnTo>
                  <a:lnTo>
                    <a:pt x="45" y="181"/>
                  </a:lnTo>
                  <a:lnTo>
                    <a:pt x="69" y="152"/>
                  </a:lnTo>
                  <a:lnTo>
                    <a:pt x="98" y="126"/>
                  </a:lnTo>
                  <a:lnTo>
                    <a:pt x="132" y="101"/>
                  </a:lnTo>
                  <a:lnTo>
                    <a:pt x="169" y="78"/>
                  </a:lnTo>
                  <a:lnTo>
                    <a:pt x="209" y="58"/>
                  </a:lnTo>
                  <a:lnTo>
                    <a:pt x="253" y="41"/>
                  </a:lnTo>
                  <a:lnTo>
                    <a:pt x="300" y="27"/>
                  </a:lnTo>
                  <a:lnTo>
                    <a:pt x="351" y="15"/>
                  </a:lnTo>
                  <a:lnTo>
                    <a:pt x="404" y="7"/>
                  </a:lnTo>
                  <a:lnTo>
                    <a:pt x="459" y="1"/>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03" name="Freeform 528">
              <a:extLst>
                <a:ext uri="{FF2B5EF4-FFF2-40B4-BE49-F238E27FC236}">
                  <a16:creationId xmlns:a16="http://schemas.microsoft.com/office/drawing/2014/main" id="{49DCD3C2-C214-48BF-8F5B-6A179F064A65}"/>
                </a:ext>
              </a:extLst>
            </p:cNvPr>
            <p:cNvSpPr>
              <a:spLocks/>
            </p:cNvSpPr>
            <p:nvPr/>
          </p:nvSpPr>
          <p:spPr bwMode="auto">
            <a:xfrm>
              <a:off x="5782" y="2375"/>
              <a:ext cx="65" cy="77"/>
            </a:xfrm>
            <a:custGeom>
              <a:avLst/>
              <a:gdLst>
                <a:gd name="T0" fmla="*/ 516 w 516"/>
                <a:gd name="T1" fmla="*/ 0 h 618"/>
                <a:gd name="T2" fmla="*/ 516 w 516"/>
                <a:gd name="T3" fmla="*/ 618 h 618"/>
                <a:gd name="T4" fmla="*/ 459 w 516"/>
                <a:gd name="T5" fmla="*/ 617 h 618"/>
                <a:gd name="T6" fmla="*/ 404 w 516"/>
                <a:gd name="T7" fmla="*/ 611 h 618"/>
                <a:gd name="T8" fmla="*/ 351 w 516"/>
                <a:gd name="T9" fmla="*/ 603 h 618"/>
                <a:gd name="T10" fmla="*/ 300 w 516"/>
                <a:gd name="T11" fmla="*/ 591 h 618"/>
                <a:gd name="T12" fmla="*/ 253 w 516"/>
                <a:gd name="T13" fmla="*/ 577 h 618"/>
                <a:gd name="T14" fmla="*/ 209 w 516"/>
                <a:gd name="T15" fmla="*/ 560 h 618"/>
                <a:gd name="T16" fmla="*/ 169 w 516"/>
                <a:gd name="T17" fmla="*/ 540 h 618"/>
                <a:gd name="T18" fmla="*/ 132 w 516"/>
                <a:gd name="T19" fmla="*/ 518 h 618"/>
                <a:gd name="T20" fmla="*/ 98 w 516"/>
                <a:gd name="T21" fmla="*/ 493 h 618"/>
                <a:gd name="T22" fmla="*/ 69 w 516"/>
                <a:gd name="T23" fmla="*/ 467 h 618"/>
                <a:gd name="T24" fmla="*/ 45 w 516"/>
                <a:gd name="T25" fmla="*/ 438 h 618"/>
                <a:gd name="T26" fmla="*/ 25 w 516"/>
                <a:gd name="T27" fmla="*/ 408 h 618"/>
                <a:gd name="T28" fmla="*/ 11 w 516"/>
                <a:gd name="T29" fmla="*/ 376 h 618"/>
                <a:gd name="T30" fmla="*/ 3 w 516"/>
                <a:gd name="T31" fmla="*/ 343 h 618"/>
                <a:gd name="T32" fmla="*/ 0 w 516"/>
                <a:gd name="T33" fmla="*/ 309 h 618"/>
                <a:gd name="T34" fmla="*/ 3 w 516"/>
                <a:gd name="T35" fmla="*/ 275 h 618"/>
                <a:gd name="T36" fmla="*/ 11 w 516"/>
                <a:gd name="T37" fmla="*/ 242 h 618"/>
                <a:gd name="T38" fmla="*/ 25 w 516"/>
                <a:gd name="T39" fmla="*/ 211 h 618"/>
                <a:gd name="T40" fmla="*/ 45 w 516"/>
                <a:gd name="T41" fmla="*/ 180 h 618"/>
                <a:gd name="T42" fmla="*/ 69 w 516"/>
                <a:gd name="T43" fmla="*/ 151 h 618"/>
                <a:gd name="T44" fmla="*/ 98 w 516"/>
                <a:gd name="T45" fmla="*/ 125 h 618"/>
                <a:gd name="T46" fmla="*/ 132 w 516"/>
                <a:gd name="T47" fmla="*/ 100 h 618"/>
                <a:gd name="T48" fmla="*/ 169 w 516"/>
                <a:gd name="T49" fmla="*/ 78 h 618"/>
                <a:gd name="T50" fmla="*/ 209 w 516"/>
                <a:gd name="T51" fmla="*/ 59 h 618"/>
                <a:gd name="T52" fmla="*/ 253 w 516"/>
                <a:gd name="T53" fmla="*/ 41 h 618"/>
                <a:gd name="T54" fmla="*/ 300 w 516"/>
                <a:gd name="T55" fmla="*/ 27 h 618"/>
                <a:gd name="T56" fmla="*/ 351 w 516"/>
                <a:gd name="T57" fmla="*/ 15 h 618"/>
                <a:gd name="T58" fmla="*/ 404 w 516"/>
                <a:gd name="T59" fmla="*/ 7 h 618"/>
                <a:gd name="T60" fmla="*/ 459 w 516"/>
                <a:gd name="T61" fmla="*/ 2 h 618"/>
                <a:gd name="T62" fmla="*/ 516 w 516"/>
                <a:gd name="T6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8">
                  <a:moveTo>
                    <a:pt x="516" y="0"/>
                  </a:moveTo>
                  <a:lnTo>
                    <a:pt x="516" y="618"/>
                  </a:lnTo>
                  <a:lnTo>
                    <a:pt x="459" y="617"/>
                  </a:lnTo>
                  <a:lnTo>
                    <a:pt x="404" y="611"/>
                  </a:lnTo>
                  <a:lnTo>
                    <a:pt x="351" y="603"/>
                  </a:lnTo>
                  <a:lnTo>
                    <a:pt x="300" y="591"/>
                  </a:lnTo>
                  <a:lnTo>
                    <a:pt x="253" y="577"/>
                  </a:lnTo>
                  <a:lnTo>
                    <a:pt x="209" y="560"/>
                  </a:lnTo>
                  <a:lnTo>
                    <a:pt x="169" y="540"/>
                  </a:lnTo>
                  <a:lnTo>
                    <a:pt x="132" y="518"/>
                  </a:lnTo>
                  <a:lnTo>
                    <a:pt x="98" y="493"/>
                  </a:lnTo>
                  <a:lnTo>
                    <a:pt x="69" y="467"/>
                  </a:lnTo>
                  <a:lnTo>
                    <a:pt x="45" y="438"/>
                  </a:lnTo>
                  <a:lnTo>
                    <a:pt x="25" y="408"/>
                  </a:lnTo>
                  <a:lnTo>
                    <a:pt x="11" y="376"/>
                  </a:lnTo>
                  <a:lnTo>
                    <a:pt x="3" y="343"/>
                  </a:lnTo>
                  <a:lnTo>
                    <a:pt x="0" y="309"/>
                  </a:lnTo>
                  <a:lnTo>
                    <a:pt x="3" y="275"/>
                  </a:lnTo>
                  <a:lnTo>
                    <a:pt x="11" y="242"/>
                  </a:lnTo>
                  <a:lnTo>
                    <a:pt x="25" y="211"/>
                  </a:lnTo>
                  <a:lnTo>
                    <a:pt x="45" y="180"/>
                  </a:lnTo>
                  <a:lnTo>
                    <a:pt x="69" y="151"/>
                  </a:lnTo>
                  <a:lnTo>
                    <a:pt x="98" y="125"/>
                  </a:lnTo>
                  <a:lnTo>
                    <a:pt x="132" y="100"/>
                  </a:lnTo>
                  <a:lnTo>
                    <a:pt x="169" y="78"/>
                  </a:lnTo>
                  <a:lnTo>
                    <a:pt x="209" y="59"/>
                  </a:lnTo>
                  <a:lnTo>
                    <a:pt x="253" y="41"/>
                  </a:lnTo>
                  <a:lnTo>
                    <a:pt x="300" y="27"/>
                  </a:lnTo>
                  <a:lnTo>
                    <a:pt x="351" y="15"/>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04" name="Freeform 529">
              <a:extLst>
                <a:ext uri="{FF2B5EF4-FFF2-40B4-BE49-F238E27FC236}">
                  <a16:creationId xmlns:a16="http://schemas.microsoft.com/office/drawing/2014/main" id="{DB200C2E-8EA2-4826-A3C1-B1B2F8A9D6AC}"/>
                </a:ext>
              </a:extLst>
            </p:cNvPr>
            <p:cNvSpPr>
              <a:spLocks/>
            </p:cNvSpPr>
            <p:nvPr/>
          </p:nvSpPr>
          <p:spPr bwMode="auto">
            <a:xfrm>
              <a:off x="5782" y="2362"/>
              <a:ext cx="65" cy="77"/>
            </a:xfrm>
            <a:custGeom>
              <a:avLst/>
              <a:gdLst>
                <a:gd name="T0" fmla="*/ 516 w 516"/>
                <a:gd name="T1" fmla="*/ 0 h 620"/>
                <a:gd name="T2" fmla="*/ 516 w 516"/>
                <a:gd name="T3" fmla="*/ 620 h 620"/>
                <a:gd name="T4" fmla="*/ 459 w 516"/>
                <a:gd name="T5" fmla="*/ 618 h 620"/>
                <a:gd name="T6" fmla="*/ 404 w 516"/>
                <a:gd name="T7" fmla="*/ 613 h 620"/>
                <a:gd name="T8" fmla="*/ 351 w 516"/>
                <a:gd name="T9" fmla="*/ 604 h 620"/>
                <a:gd name="T10" fmla="*/ 300 w 516"/>
                <a:gd name="T11" fmla="*/ 593 h 620"/>
                <a:gd name="T12" fmla="*/ 253 w 516"/>
                <a:gd name="T13" fmla="*/ 578 h 620"/>
                <a:gd name="T14" fmla="*/ 209 w 516"/>
                <a:gd name="T15" fmla="*/ 561 h 620"/>
                <a:gd name="T16" fmla="*/ 169 w 516"/>
                <a:gd name="T17" fmla="*/ 540 h 620"/>
                <a:gd name="T18" fmla="*/ 132 w 516"/>
                <a:gd name="T19" fmla="*/ 518 h 620"/>
                <a:gd name="T20" fmla="*/ 98 w 516"/>
                <a:gd name="T21" fmla="*/ 494 h 620"/>
                <a:gd name="T22" fmla="*/ 69 w 516"/>
                <a:gd name="T23" fmla="*/ 467 h 620"/>
                <a:gd name="T24" fmla="*/ 45 w 516"/>
                <a:gd name="T25" fmla="*/ 439 h 620"/>
                <a:gd name="T26" fmla="*/ 25 w 516"/>
                <a:gd name="T27" fmla="*/ 409 h 620"/>
                <a:gd name="T28" fmla="*/ 11 w 516"/>
                <a:gd name="T29" fmla="*/ 377 h 620"/>
                <a:gd name="T30" fmla="*/ 3 w 516"/>
                <a:gd name="T31" fmla="*/ 344 h 620"/>
                <a:gd name="T32" fmla="*/ 0 w 516"/>
                <a:gd name="T33" fmla="*/ 310 h 620"/>
                <a:gd name="T34" fmla="*/ 3 w 516"/>
                <a:gd name="T35" fmla="*/ 275 h 620"/>
                <a:gd name="T36" fmla="*/ 11 w 516"/>
                <a:gd name="T37" fmla="*/ 242 h 620"/>
                <a:gd name="T38" fmla="*/ 25 w 516"/>
                <a:gd name="T39" fmla="*/ 211 h 620"/>
                <a:gd name="T40" fmla="*/ 45 w 516"/>
                <a:gd name="T41" fmla="*/ 181 h 620"/>
                <a:gd name="T42" fmla="*/ 69 w 516"/>
                <a:gd name="T43" fmla="*/ 153 h 620"/>
                <a:gd name="T44" fmla="*/ 98 w 516"/>
                <a:gd name="T45" fmla="*/ 126 h 620"/>
                <a:gd name="T46" fmla="*/ 132 w 516"/>
                <a:gd name="T47" fmla="*/ 102 h 620"/>
                <a:gd name="T48" fmla="*/ 169 w 516"/>
                <a:gd name="T49" fmla="*/ 80 h 620"/>
                <a:gd name="T50" fmla="*/ 209 w 516"/>
                <a:gd name="T51" fmla="*/ 60 h 620"/>
                <a:gd name="T52" fmla="*/ 253 w 516"/>
                <a:gd name="T53" fmla="*/ 42 h 620"/>
                <a:gd name="T54" fmla="*/ 300 w 516"/>
                <a:gd name="T55" fmla="*/ 27 h 620"/>
                <a:gd name="T56" fmla="*/ 351 w 516"/>
                <a:gd name="T57" fmla="*/ 15 h 620"/>
                <a:gd name="T58" fmla="*/ 404 w 516"/>
                <a:gd name="T59" fmla="*/ 7 h 620"/>
                <a:gd name="T60" fmla="*/ 459 w 516"/>
                <a:gd name="T61" fmla="*/ 2 h 620"/>
                <a:gd name="T62" fmla="*/ 516 w 516"/>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20">
                  <a:moveTo>
                    <a:pt x="516" y="0"/>
                  </a:moveTo>
                  <a:lnTo>
                    <a:pt x="516" y="620"/>
                  </a:lnTo>
                  <a:lnTo>
                    <a:pt x="459" y="618"/>
                  </a:lnTo>
                  <a:lnTo>
                    <a:pt x="404" y="613"/>
                  </a:lnTo>
                  <a:lnTo>
                    <a:pt x="351" y="604"/>
                  </a:lnTo>
                  <a:lnTo>
                    <a:pt x="300" y="593"/>
                  </a:lnTo>
                  <a:lnTo>
                    <a:pt x="253" y="578"/>
                  </a:lnTo>
                  <a:lnTo>
                    <a:pt x="209" y="561"/>
                  </a:lnTo>
                  <a:lnTo>
                    <a:pt x="169" y="540"/>
                  </a:lnTo>
                  <a:lnTo>
                    <a:pt x="132" y="518"/>
                  </a:lnTo>
                  <a:lnTo>
                    <a:pt x="98" y="494"/>
                  </a:lnTo>
                  <a:lnTo>
                    <a:pt x="69" y="467"/>
                  </a:lnTo>
                  <a:lnTo>
                    <a:pt x="45" y="439"/>
                  </a:lnTo>
                  <a:lnTo>
                    <a:pt x="25" y="409"/>
                  </a:lnTo>
                  <a:lnTo>
                    <a:pt x="11" y="377"/>
                  </a:lnTo>
                  <a:lnTo>
                    <a:pt x="3" y="344"/>
                  </a:lnTo>
                  <a:lnTo>
                    <a:pt x="0" y="310"/>
                  </a:lnTo>
                  <a:lnTo>
                    <a:pt x="3" y="275"/>
                  </a:lnTo>
                  <a:lnTo>
                    <a:pt x="11" y="242"/>
                  </a:lnTo>
                  <a:lnTo>
                    <a:pt x="25" y="211"/>
                  </a:lnTo>
                  <a:lnTo>
                    <a:pt x="45" y="181"/>
                  </a:lnTo>
                  <a:lnTo>
                    <a:pt x="69" y="153"/>
                  </a:lnTo>
                  <a:lnTo>
                    <a:pt x="98" y="126"/>
                  </a:lnTo>
                  <a:lnTo>
                    <a:pt x="132" y="102"/>
                  </a:lnTo>
                  <a:lnTo>
                    <a:pt x="169" y="80"/>
                  </a:lnTo>
                  <a:lnTo>
                    <a:pt x="209" y="60"/>
                  </a:lnTo>
                  <a:lnTo>
                    <a:pt x="253" y="42"/>
                  </a:lnTo>
                  <a:lnTo>
                    <a:pt x="300" y="27"/>
                  </a:lnTo>
                  <a:lnTo>
                    <a:pt x="351" y="15"/>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05" name="Freeform 530">
              <a:extLst>
                <a:ext uri="{FF2B5EF4-FFF2-40B4-BE49-F238E27FC236}">
                  <a16:creationId xmlns:a16="http://schemas.microsoft.com/office/drawing/2014/main" id="{8A20411C-4AF4-4755-83A4-D130C295A43C}"/>
                </a:ext>
              </a:extLst>
            </p:cNvPr>
            <p:cNvSpPr>
              <a:spLocks/>
            </p:cNvSpPr>
            <p:nvPr/>
          </p:nvSpPr>
          <p:spPr bwMode="auto">
            <a:xfrm>
              <a:off x="5782" y="2349"/>
              <a:ext cx="65" cy="78"/>
            </a:xfrm>
            <a:custGeom>
              <a:avLst/>
              <a:gdLst>
                <a:gd name="T0" fmla="*/ 516 w 516"/>
                <a:gd name="T1" fmla="*/ 0 h 619"/>
                <a:gd name="T2" fmla="*/ 516 w 516"/>
                <a:gd name="T3" fmla="*/ 619 h 619"/>
                <a:gd name="T4" fmla="*/ 459 w 516"/>
                <a:gd name="T5" fmla="*/ 617 h 619"/>
                <a:gd name="T6" fmla="*/ 404 w 516"/>
                <a:gd name="T7" fmla="*/ 612 h 619"/>
                <a:gd name="T8" fmla="*/ 351 w 516"/>
                <a:gd name="T9" fmla="*/ 603 h 619"/>
                <a:gd name="T10" fmla="*/ 300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4 h 619"/>
                <a:gd name="T22" fmla="*/ 69 w 516"/>
                <a:gd name="T23" fmla="*/ 467 h 619"/>
                <a:gd name="T24" fmla="*/ 45 w 516"/>
                <a:gd name="T25" fmla="*/ 439 h 619"/>
                <a:gd name="T26" fmla="*/ 25 w 516"/>
                <a:gd name="T27" fmla="*/ 409 h 619"/>
                <a:gd name="T28" fmla="*/ 11 w 516"/>
                <a:gd name="T29" fmla="*/ 376 h 619"/>
                <a:gd name="T30" fmla="*/ 3 w 516"/>
                <a:gd name="T31" fmla="*/ 344 h 619"/>
                <a:gd name="T32" fmla="*/ 0 w 516"/>
                <a:gd name="T33" fmla="*/ 310 h 619"/>
                <a:gd name="T34" fmla="*/ 3 w 516"/>
                <a:gd name="T35" fmla="*/ 276 h 619"/>
                <a:gd name="T36" fmla="*/ 11 w 516"/>
                <a:gd name="T37" fmla="*/ 243 h 619"/>
                <a:gd name="T38" fmla="*/ 25 w 516"/>
                <a:gd name="T39" fmla="*/ 211 h 619"/>
                <a:gd name="T40" fmla="*/ 45 w 516"/>
                <a:gd name="T41" fmla="*/ 181 h 619"/>
                <a:gd name="T42" fmla="*/ 69 w 516"/>
                <a:gd name="T43" fmla="*/ 153 h 619"/>
                <a:gd name="T44" fmla="*/ 98 w 516"/>
                <a:gd name="T45" fmla="*/ 125 h 619"/>
                <a:gd name="T46" fmla="*/ 132 w 516"/>
                <a:gd name="T47" fmla="*/ 101 h 619"/>
                <a:gd name="T48" fmla="*/ 169 w 516"/>
                <a:gd name="T49" fmla="*/ 79 h 619"/>
                <a:gd name="T50" fmla="*/ 209 w 516"/>
                <a:gd name="T51" fmla="*/ 59 h 619"/>
                <a:gd name="T52" fmla="*/ 253 w 516"/>
                <a:gd name="T53" fmla="*/ 42 h 619"/>
                <a:gd name="T54" fmla="*/ 300 w 516"/>
                <a:gd name="T55" fmla="*/ 27 h 619"/>
                <a:gd name="T56" fmla="*/ 351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1" y="603"/>
                  </a:lnTo>
                  <a:lnTo>
                    <a:pt x="300" y="592"/>
                  </a:lnTo>
                  <a:lnTo>
                    <a:pt x="253" y="577"/>
                  </a:lnTo>
                  <a:lnTo>
                    <a:pt x="209" y="560"/>
                  </a:lnTo>
                  <a:lnTo>
                    <a:pt x="169" y="540"/>
                  </a:lnTo>
                  <a:lnTo>
                    <a:pt x="132" y="518"/>
                  </a:lnTo>
                  <a:lnTo>
                    <a:pt x="98" y="494"/>
                  </a:lnTo>
                  <a:lnTo>
                    <a:pt x="69" y="467"/>
                  </a:lnTo>
                  <a:lnTo>
                    <a:pt x="45" y="439"/>
                  </a:lnTo>
                  <a:lnTo>
                    <a:pt x="25" y="409"/>
                  </a:lnTo>
                  <a:lnTo>
                    <a:pt x="11" y="376"/>
                  </a:lnTo>
                  <a:lnTo>
                    <a:pt x="3" y="344"/>
                  </a:lnTo>
                  <a:lnTo>
                    <a:pt x="0" y="310"/>
                  </a:lnTo>
                  <a:lnTo>
                    <a:pt x="3" y="276"/>
                  </a:lnTo>
                  <a:lnTo>
                    <a:pt x="11" y="243"/>
                  </a:lnTo>
                  <a:lnTo>
                    <a:pt x="25" y="211"/>
                  </a:lnTo>
                  <a:lnTo>
                    <a:pt x="45" y="181"/>
                  </a:lnTo>
                  <a:lnTo>
                    <a:pt x="69" y="153"/>
                  </a:lnTo>
                  <a:lnTo>
                    <a:pt x="98" y="125"/>
                  </a:lnTo>
                  <a:lnTo>
                    <a:pt x="132" y="101"/>
                  </a:lnTo>
                  <a:lnTo>
                    <a:pt x="169" y="79"/>
                  </a:lnTo>
                  <a:lnTo>
                    <a:pt x="209" y="59"/>
                  </a:lnTo>
                  <a:lnTo>
                    <a:pt x="253" y="42"/>
                  </a:lnTo>
                  <a:lnTo>
                    <a:pt x="300" y="27"/>
                  </a:lnTo>
                  <a:lnTo>
                    <a:pt x="351"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06" name="Freeform 531">
              <a:extLst>
                <a:ext uri="{FF2B5EF4-FFF2-40B4-BE49-F238E27FC236}">
                  <a16:creationId xmlns:a16="http://schemas.microsoft.com/office/drawing/2014/main" id="{21A72AA3-FBE7-4427-A986-70F313CE051C}"/>
                </a:ext>
              </a:extLst>
            </p:cNvPr>
            <p:cNvSpPr>
              <a:spLocks/>
            </p:cNvSpPr>
            <p:nvPr/>
          </p:nvSpPr>
          <p:spPr bwMode="auto">
            <a:xfrm>
              <a:off x="5782" y="2336"/>
              <a:ext cx="65" cy="78"/>
            </a:xfrm>
            <a:custGeom>
              <a:avLst/>
              <a:gdLst>
                <a:gd name="T0" fmla="*/ 516 w 516"/>
                <a:gd name="T1" fmla="*/ 0 h 619"/>
                <a:gd name="T2" fmla="*/ 516 w 516"/>
                <a:gd name="T3" fmla="*/ 619 h 619"/>
                <a:gd name="T4" fmla="*/ 459 w 516"/>
                <a:gd name="T5" fmla="*/ 617 h 619"/>
                <a:gd name="T6" fmla="*/ 404 w 516"/>
                <a:gd name="T7" fmla="*/ 612 h 619"/>
                <a:gd name="T8" fmla="*/ 351 w 516"/>
                <a:gd name="T9" fmla="*/ 604 h 619"/>
                <a:gd name="T10" fmla="*/ 300 w 516"/>
                <a:gd name="T11" fmla="*/ 592 h 619"/>
                <a:gd name="T12" fmla="*/ 253 w 516"/>
                <a:gd name="T13" fmla="*/ 578 h 619"/>
                <a:gd name="T14" fmla="*/ 209 w 516"/>
                <a:gd name="T15" fmla="*/ 560 h 619"/>
                <a:gd name="T16" fmla="*/ 169 w 516"/>
                <a:gd name="T17" fmla="*/ 541 h 619"/>
                <a:gd name="T18" fmla="*/ 132 w 516"/>
                <a:gd name="T19" fmla="*/ 518 h 619"/>
                <a:gd name="T20" fmla="*/ 98 w 516"/>
                <a:gd name="T21" fmla="*/ 493 h 619"/>
                <a:gd name="T22" fmla="*/ 69 w 516"/>
                <a:gd name="T23" fmla="*/ 467 h 619"/>
                <a:gd name="T24" fmla="*/ 45 w 516"/>
                <a:gd name="T25" fmla="*/ 438 h 619"/>
                <a:gd name="T26" fmla="*/ 25 w 516"/>
                <a:gd name="T27" fmla="*/ 408 h 619"/>
                <a:gd name="T28" fmla="*/ 11 w 516"/>
                <a:gd name="T29" fmla="*/ 377 h 619"/>
                <a:gd name="T30" fmla="*/ 3 w 516"/>
                <a:gd name="T31" fmla="*/ 344 h 619"/>
                <a:gd name="T32" fmla="*/ 0 w 516"/>
                <a:gd name="T33" fmla="*/ 310 h 619"/>
                <a:gd name="T34" fmla="*/ 3 w 516"/>
                <a:gd name="T35" fmla="*/ 276 h 619"/>
                <a:gd name="T36" fmla="*/ 11 w 516"/>
                <a:gd name="T37" fmla="*/ 242 h 619"/>
                <a:gd name="T38" fmla="*/ 25 w 516"/>
                <a:gd name="T39" fmla="*/ 210 h 619"/>
                <a:gd name="T40" fmla="*/ 45 w 516"/>
                <a:gd name="T41" fmla="*/ 180 h 619"/>
                <a:gd name="T42" fmla="*/ 69 w 516"/>
                <a:gd name="T43" fmla="*/ 152 h 619"/>
                <a:gd name="T44" fmla="*/ 98 w 516"/>
                <a:gd name="T45" fmla="*/ 126 h 619"/>
                <a:gd name="T46" fmla="*/ 132 w 516"/>
                <a:gd name="T47" fmla="*/ 101 h 619"/>
                <a:gd name="T48" fmla="*/ 169 w 516"/>
                <a:gd name="T49" fmla="*/ 79 h 619"/>
                <a:gd name="T50" fmla="*/ 209 w 516"/>
                <a:gd name="T51" fmla="*/ 59 h 619"/>
                <a:gd name="T52" fmla="*/ 253 w 516"/>
                <a:gd name="T53" fmla="*/ 42 h 619"/>
                <a:gd name="T54" fmla="*/ 300 w 516"/>
                <a:gd name="T55" fmla="*/ 28 h 619"/>
                <a:gd name="T56" fmla="*/ 351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1" y="604"/>
                  </a:lnTo>
                  <a:lnTo>
                    <a:pt x="300" y="592"/>
                  </a:lnTo>
                  <a:lnTo>
                    <a:pt x="253" y="578"/>
                  </a:lnTo>
                  <a:lnTo>
                    <a:pt x="209" y="560"/>
                  </a:lnTo>
                  <a:lnTo>
                    <a:pt x="169" y="541"/>
                  </a:lnTo>
                  <a:lnTo>
                    <a:pt x="132" y="518"/>
                  </a:lnTo>
                  <a:lnTo>
                    <a:pt x="98" y="493"/>
                  </a:lnTo>
                  <a:lnTo>
                    <a:pt x="69" y="467"/>
                  </a:lnTo>
                  <a:lnTo>
                    <a:pt x="45" y="438"/>
                  </a:lnTo>
                  <a:lnTo>
                    <a:pt x="25" y="408"/>
                  </a:lnTo>
                  <a:lnTo>
                    <a:pt x="11" y="377"/>
                  </a:lnTo>
                  <a:lnTo>
                    <a:pt x="3" y="344"/>
                  </a:lnTo>
                  <a:lnTo>
                    <a:pt x="0" y="310"/>
                  </a:lnTo>
                  <a:lnTo>
                    <a:pt x="3" y="276"/>
                  </a:lnTo>
                  <a:lnTo>
                    <a:pt x="11" y="242"/>
                  </a:lnTo>
                  <a:lnTo>
                    <a:pt x="25" y="210"/>
                  </a:lnTo>
                  <a:lnTo>
                    <a:pt x="45" y="180"/>
                  </a:lnTo>
                  <a:lnTo>
                    <a:pt x="69" y="152"/>
                  </a:lnTo>
                  <a:lnTo>
                    <a:pt x="98" y="126"/>
                  </a:lnTo>
                  <a:lnTo>
                    <a:pt x="132" y="101"/>
                  </a:lnTo>
                  <a:lnTo>
                    <a:pt x="169" y="79"/>
                  </a:lnTo>
                  <a:lnTo>
                    <a:pt x="209" y="59"/>
                  </a:lnTo>
                  <a:lnTo>
                    <a:pt x="253" y="42"/>
                  </a:lnTo>
                  <a:lnTo>
                    <a:pt x="300" y="28"/>
                  </a:lnTo>
                  <a:lnTo>
                    <a:pt x="351" y="16"/>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07" name="Freeform 532">
              <a:extLst>
                <a:ext uri="{FF2B5EF4-FFF2-40B4-BE49-F238E27FC236}">
                  <a16:creationId xmlns:a16="http://schemas.microsoft.com/office/drawing/2014/main" id="{6FF806F9-BC86-45D3-8202-F37AE0E299C5}"/>
                </a:ext>
              </a:extLst>
            </p:cNvPr>
            <p:cNvSpPr>
              <a:spLocks/>
            </p:cNvSpPr>
            <p:nvPr/>
          </p:nvSpPr>
          <p:spPr bwMode="auto">
            <a:xfrm>
              <a:off x="5782" y="2323"/>
              <a:ext cx="65" cy="78"/>
            </a:xfrm>
            <a:custGeom>
              <a:avLst/>
              <a:gdLst>
                <a:gd name="T0" fmla="*/ 516 w 516"/>
                <a:gd name="T1" fmla="*/ 0 h 619"/>
                <a:gd name="T2" fmla="*/ 516 w 516"/>
                <a:gd name="T3" fmla="*/ 619 h 619"/>
                <a:gd name="T4" fmla="*/ 459 w 516"/>
                <a:gd name="T5" fmla="*/ 618 h 619"/>
                <a:gd name="T6" fmla="*/ 404 w 516"/>
                <a:gd name="T7" fmla="*/ 612 h 619"/>
                <a:gd name="T8" fmla="*/ 351 w 516"/>
                <a:gd name="T9" fmla="*/ 603 h 619"/>
                <a:gd name="T10" fmla="*/ 300 w 516"/>
                <a:gd name="T11" fmla="*/ 591 h 619"/>
                <a:gd name="T12" fmla="*/ 253 w 516"/>
                <a:gd name="T13" fmla="*/ 577 h 619"/>
                <a:gd name="T14" fmla="*/ 209 w 516"/>
                <a:gd name="T15" fmla="*/ 560 h 619"/>
                <a:gd name="T16" fmla="*/ 169 w 516"/>
                <a:gd name="T17" fmla="*/ 540 h 619"/>
                <a:gd name="T18" fmla="*/ 132 w 516"/>
                <a:gd name="T19" fmla="*/ 518 h 619"/>
                <a:gd name="T20" fmla="*/ 98 w 516"/>
                <a:gd name="T21" fmla="*/ 493 h 619"/>
                <a:gd name="T22" fmla="*/ 69 w 516"/>
                <a:gd name="T23" fmla="*/ 467 h 619"/>
                <a:gd name="T24" fmla="*/ 45 w 516"/>
                <a:gd name="T25" fmla="*/ 438 h 619"/>
                <a:gd name="T26" fmla="*/ 25 w 516"/>
                <a:gd name="T27" fmla="*/ 408 h 619"/>
                <a:gd name="T28" fmla="*/ 11 w 516"/>
                <a:gd name="T29" fmla="*/ 377 h 619"/>
                <a:gd name="T30" fmla="*/ 3 w 516"/>
                <a:gd name="T31" fmla="*/ 343 h 619"/>
                <a:gd name="T32" fmla="*/ 0 w 516"/>
                <a:gd name="T33" fmla="*/ 309 h 619"/>
                <a:gd name="T34" fmla="*/ 3 w 516"/>
                <a:gd name="T35" fmla="*/ 275 h 619"/>
                <a:gd name="T36" fmla="*/ 11 w 516"/>
                <a:gd name="T37" fmla="*/ 242 h 619"/>
                <a:gd name="T38" fmla="*/ 25 w 516"/>
                <a:gd name="T39" fmla="*/ 211 h 619"/>
                <a:gd name="T40" fmla="*/ 45 w 516"/>
                <a:gd name="T41" fmla="*/ 181 h 619"/>
                <a:gd name="T42" fmla="*/ 69 w 516"/>
                <a:gd name="T43" fmla="*/ 152 h 619"/>
                <a:gd name="T44" fmla="*/ 98 w 516"/>
                <a:gd name="T45" fmla="*/ 126 h 619"/>
                <a:gd name="T46" fmla="*/ 132 w 516"/>
                <a:gd name="T47" fmla="*/ 101 h 619"/>
                <a:gd name="T48" fmla="*/ 169 w 516"/>
                <a:gd name="T49" fmla="*/ 78 h 619"/>
                <a:gd name="T50" fmla="*/ 209 w 516"/>
                <a:gd name="T51" fmla="*/ 58 h 619"/>
                <a:gd name="T52" fmla="*/ 253 w 516"/>
                <a:gd name="T53" fmla="*/ 41 h 619"/>
                <a:gd name="T54" fmla="*/ 300 w 516"/>
                <a:gd name="T55" fmla="*/ 27 h 619"/>
                <a:gd name="T56" fmla="*/ 351 w 516"/>
                <a:gd name="T57" fmla="*/ 15 h 619"/>
                <a:gd name="T58" fmla="*/ 404 w 516"/>
                <a:gd name="T59" fmla="*/ 7 h 619"/>
                <a:gd name="T60" fmla="*/ 459 w 516"/>
                <a:gd name="T61" fmla="*/ 1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8"/>
                  </a:lnTo>
                  <a:lnTo>
                    <a:pt x="404" y="612"/>
                  </a:lnTo>
                  <a:lnTo>
                    <a:pt x="351" y="603"/>
                  </a:lnTo>
                  <a:lnTo>
                    <a:pt x="300" y="591"/>
                  </a:lnTo>
                  <a:lnTo>
                    <a:pt x="253" y="577"/>
                  </a:lnTo>
                  <a:lnTo>
                    <a:pt x="209" y="560"/>
                  </a:lnTo>
                  <a:lnTo>
                    <a:pt x="169" y="540"/>
                  </a:lnTo>
                  <a:lnTo>
                    <a:pt x="132" y="518"/>
                  </a:lnTo>
                  <a:lnTo>
                    <a:pt x="98" y="493"/>
                  </a:lnTo>
                  <a:lnTo>
                    <a:pt x="69" y="467"/>
                  </a:lnTo>
                  <a:lnTo>
                    <a:pt x="45" y="438"/>
                  </a:lnTo>
                  <a:lnTo>
                    <a:pt x="25" y="408"/>
                  </a:lnTo>
                  <a:lnTo>
                    <a:pt x="11" y="377"/>
                  </a:lnTo>
                  <a:lnTo>
                    <a:pt x="3" y="343"/>
                  </a:lnTo>
                  <a:lnTo>
                    <a:pt x="0" y="309"/>
                  </a:lnTo>
                  <a:lnTo>
                    <a:pt x="3" y="275"/>
                  </a:lnTo>
                  <a:lnTo>
                    <a:pt x="11" y="242"/>
                  </a:lnTo>
                  <a:lnTo>
                    <a:pt x="25" y="211"/>
                  </a:lnTo>
                  <a:lnTo>
                    <a:pt x="45" y="181"/>
                  </a:lnTo>
                  <a:lnTo>
                    <a:pt x="69" y="152"/>
                  </a:lnTo>
                  <a:lnTo>
                    <a:pt x="98" y="126"/>
                  </a:lnTo>
                  <a:lnTo>
                    <a:pt x="132" y="101"/>
                  </a:lnTo>
                  <a:lnTo>
                    <a:pt x="169" y="78"/>
                  </a:lnTo>
                  <a:lnTo>
                    <a:pt x="209" y="58"/>
                  </a:lnTo>
                  <a:lnTo>
                    <a:pt x="253" y="41"/>
                  </a:lnTo>
                  <a:lnTo>
                    <a:pt x="300" y="27"/>
                  </a:lnTo>
                  <a:lnTo>
                    <a:pt x="351" y="15"/>
                  </a:lnTo>
                  <a:lnTo>
                    <a:pt x="404" y="7"/>
                  </a:lnTo>
                  <a:lnTo>
                    <a:pt x="459" y="1"/>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08" name="Freeform 533">
              <a:extLst>
                <a:ext uri="{FF2B5EF4-FFF2-40B4-BE49-F238E27FC236}">
                  <a16:creationId xmlns:a16="http://schemas.microsoft.com/office/drawing/2014/main" id="{DC4EC23C-4136-4BD8-9A36-B673AFB4FE6F}"/>
                </a:ext>
              </a:extLst>
            </p:cNvPr>
            <p:cNvSpPr>
              <a:spLocks/>
            </p:cNvSpPr>
            <p:nvPr/>
          </p:nvSpPr>
          <p:spPr bwMode="auto">
            <a:xfrm>
              <a:off x="5782" y="2310"/>
              <a:ext cx="129" cy="78"/>
            </a:xfrm>
            <a:custGeom>
              <a:avLst/>
              <a:gdLst>
                <a:gd name="T0" fmla="*/ 516 w 1032"/>
                <a:gd name="T1" fmla="*/ 0 h 619"/>
                <a:gd name="T2" fmla="*/ 573 w 1032"/>
                <a:gd name="T3" fmla="*/ 2 h 619"/>
                <a:gd name="T4" fmla="*/ 628 w 1032"/>
                <a:gd name="T5" fmla="*/ 7 h 619"/>
                <a:gd name="T6" fmla="*/ 681 w 1032"/>
                <a:gd name="T7" fmla="*/ 15 h 619"/>
                <a:gd name="T8" fmla="*/ 732 w 1032"/>
                <a:gd name="T9" fmla="*/ 27 h 619"/>
                <a:gd name="T10" fmla="*/ 779 w 1032"/>
                <a:gd name="T11" fmla="*/ 41 h 619"/>
                <a:gd name="T12" fmla="*/ 823 w 1032"/>
                <a:gd name="T13" fmla="*/ 59 h 619"/>
                <a:gd name="T14" fmla="*/ 864 w 1032"/>
                <a:gd name="T15" fmla="*/ 78 h 619"/>
                <a:gd name="T16" fmla="*/ 901 w 1032"/>
                <a:gd name="T17" fmla="*/ 101 h 619"/>
                <a:gd name="T18" fmla="*/ 935 w 1032"/>
                <a:gd name="T19" fmla="*/ 125 h 619"/>
                <a:gd name="T20" fmla="*/ 963 w 1032"/>
                <a:gd name="T21" fmla="*/ 151 h 619"/>
                <a:gd name="T22" fmla="*/ 987 w 1032"/>
                <a:gd name="T23" fmla="*/ 180 h 619"/>
                <a:gd name="T24" fmla="*/ 1007 w 1032"/>
                <a:gd name="T25" fmla="*/ 211 h 619"/>
                <a:gd name="T26" fmla="*/ 1021 w 1032"/>
                <a:gd name="T27" fmla="*/ 242 h 619"/>
                <a:gd name="T28" fmla="*/ 1029 w 1032"/>
                <a:gd name="T29" fmla="*/ 275 h 619"/>
                <a:gd name="T30" fmla="*/ 1032 w 1032"/>
                <a:gd name="T31" fmla="*/ 309 h 619"/>
                <a:gd name="T32" fmla="*/ 1029 w 1032"/>
                <a:gd name="T33" fmla="*/ 343 h 619"/>
                <a:gd name="T34" fmla="*/ 1021 w 1032"/>
                <a:gd name="T35" fmla="*/ 376 h 619"/>
                <a:gd name="T36" fmla="*/ 1007 w 1032"/>
                <a:gd name="T37" fmla="*/ 408 h 619"/>
                <a:gd name="T38" fmla="*/ 987 w 1032"/>
                <a:gd name="T39" fmla="*/ 438 h 619"/>
                <a:gd name="T40" fmla="*/ 963 w 1032"/>
                <a:gd name="T41" fmla="*/ 467 h 619"/>
                <a:gd name="T42" fmla="*/ 935 w 1032"/>
                <a:gd name="T43" fmla="*/ 493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3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1 w 1032"/>
                <a:gd name="T67" fmla="*/ 603 h 619"/>
                <a:gd name="T68" fmla="*/ 300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3 h 619"/>
                <a:gd name="T80" fmla="*/ 69 w 1032"/>
                <a:gd name="T81" fmla="*/ 467 h 619"/>
                <a:gd name="T82" fmla="*/ 45 w 1032"/>
                <a:gd name="T83" fmla="*/ 438 h 619"/>
                <a:gd name="T84" fmla="*/ 25 w 1032"/>
                <a:gd name="T85" fmla="*/ 408 h 619"/>
                <a:gd name="T86" fmla="*/ 11 w 1032"/>
                <a:gd name="T87" fmla="*/ 376 h 619"/>
                <a:gd name="T88" fmla="*/ 3 w 1032"/>
                <a:gd name="T89" fmla="*/ 343 h 619"/>
                <a:gd name="T90" fmla="*/ 0 w 1032"/>
                <a:gd name="T91" fmla="*/ 309 h 619"/>
                <a:gd name="T92" fmla="*/ 3 w 1032"/>
                <a:gd name="T93" fmla="*/ 275 h 619"/>
                <a:gd name="T94" fmla="*/ 11 w 1032"/>
                <a:gd name="T95" fmla="*/ 242 h 619"/>
                <a:gd name="T96" fmla="*/ 25 w 1032"/>
                <a:gd name="T97" fmla="*/ 211 h 619"/>
                <a:gd name="T98" fmla="*/ 45 w 1032"/>
                <a:gd name="T99" fmla="*/ 180 h 619"/>
                <a:gd name="T100" fmla="*/ 69 w 1032"/>
                <a:gd name="T101" fmla="*/ 151 h 619"/>
                <a:gd name="T102" fmla="*/ 98 w 1032"/>
                <a:gd name="T103" fmla="*/ 125 h 619"/>
                <a:gd name="T104" fmla="*/ 132 w 1032"/>
                <a:gd name="T105" fmla="*/ 101 h 619"/>
                <a:gd name="T106" fmla="*/ 169 w 1032"/>
                <a:gd name="T107" fmla="*/ 78 h 619"/>
                <a:gd name="T108" fmla="*/ 209 w 1032"/>
                <a:gd name="T109" fmla="*/ 59 h 619"/>
                <a:gd name="T110" fmla="*/ 253 w 1032"/>
                <a:gd name="T111" fmla="*/ 41 h 619"/>
                <a:gd name="T112" fmla="*/ 300 w 1032"/>
                <a:gd name="T113" fmla="*/ 27 h 619"/>
                <a:gd name="T114" fmla="*/ 351 w 1032"/>
                <a:gd name="T115" fmla="*/ 15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5"/>
                  </a:lnTo>
                  <a:lnTo>
                    <a:pt x="732" y="27"/>
                  </a:lnTo>
                  <a:lnTo>
                    <a:pt x="779" y="41"/>
                  </a:lnTo>
                  <a:lnTo>
                    <a:pt x="823" y="59"/>
                  </a:lnTo>
                  <a:lnTo>
                    <a:pt x="864" y="78"/>
                  </a:lnTo>
                  <a:lnTo>
                    <a:pt x="901" y="101"/>
                  </a:lnTo>
                  <a:lnTo>
                    <a:pt x="935" y="125"/>
                  </a:lnTo>
                  <a:lnTo>
                    <a:pt x="963" y="151"/>
                  </a:lnTo>
                  <a:lnTo>
                    <a:pt x="987" y="180"/>
                  </a:lnTo>
                  <a:lnTo>
                    <a:pt x="1007" y="211"/>
                  </a:lnTo>
                  <a:lnTo>
                    <a:pt x="1021" y="242"/>
                  </a:lnTo>
                  <a:lnTo>
                    <a:pt x="1029" y="275"/>
                  </a:lnTo>
                  <a:lnTo>
                    <a:pt x="1032" y="309"/>
                  </a:lnTo>
                  <a:lnTo>
                    <a:pt x="1029" y="343"/>
                  </a:lnTo>
                  <a:lnTo>
                    <a:pt x="1021" y="376"/>
                  </a:lnTo>
                  <a:lnTo>
                    <a:pt x="1007" y="408"/>
                  </a:lnTo>
                  <a:lnTo>
                    <a:pt x="987" y="438"/>
                  </a:lnTo>
                  <a:lnTo>
                    <a:pt x="963" y="467"/>
                  </a:lnTo>
                  <a:lnTo>
                    <a:pt x="935" y="493"/>
                  </a:lnTo>
                  <a:lnTo>
                    <a:pt x="901" y="518"/>
                  </a:lnTo>
                  <a:lnTo>
                    <a:pt x="864" y="540"/>
                  </a:lnTo>
                  <a:lnTo>
                    <a:pt x="823" y="560"/>
                  </a:lnTo>
                  <a:lnTo>
                    <a:pt x="779" y="577"/>
                  </a:lnTo>
                  <a:lnTo>
                    <a:pt x="732" y="592"/>
                  </a:lnTo>
                  <a:lnTo>
                    <a:pt x="681" y="603"/>
                  </a:lnTo>
                  <a:lnTo>
                    <a:pt x="628" y="612"/>
                  </a:lnTo>
                  <a:lnTo>
                    <a:pt x="573" y="617"/>
                  </a:lnTo>
                  <a:lnTo>
                    <a:pt x="516" y="619"/>
                  </a:lnTo>
                  <a:lnTo>
                    <a:pt x="459" y="617"/>
                  </a:lnTo>
                  <a:lnTo>
                    <a:pt x="404" y="612"/>
                  </a:lnTo>
                  <a:lnTo>
                    <a:pt x="351" y="603"/>
                  </a:lnTo>
                  <a:lnTo>
                    <a:pt x="300" y="592"/>
                  </a:lnTo>
                  <a:lnTo>
                    <a:pt x="253" y="577"/>
                  </a:lnTo>
                  <a:lnTo>
                    <a:pt x="209" y="560"/>
                  </a:lnTo>
                  <a:lnTo>
                    <a:pt x="169" y="540"/>
                  </a:lnTo>
                  <a:lnTo>
                    <a:pt x="132" y="518"/>
                  </a:lnTo>
                  <a:lnTo>
                    <a:pt x="98" y="493"/>
                  </a:lnTo>
                  <a:lnTo>
                    <a:pt x="69" y="467"/>
                  </a:lnTo>
                  <a:lnTo>
                    <a:pt x="45" y="438"/>
                  </a:lnTo>
                  <a:lnTo>
                    <a:pt x="25" y="408"/>
                  </a:lnTo>
                  <a:lnTo>
                    <a:pt x="11" y="376"/>
                  </a:lnTo>
                  <a:lnTo>
                    <a:pt x="3" y="343"/>
                  </a:lnTo>
                  <a:lnTo>
                    <a:pt x="0" y="309"/>
                  </a:lnTo>
                  <a:lnTo>
                    <a:pt x="3" y="275"/>
                  </a:lnTo>
                  <a:lnTo>
                    <a:pt x="11" y="242"/>
                  </a:lnTo>
                  <a:lnTo>
                    <a:pt x="25" y="211"/>
                  </a:lnTo>
                  <a:lnTo>
                    <a:pt x="45" y="180"/>
                  </a:lnTo>
                  <a:lnTo>
                    <a:pt x="69" y="151"/>
                  </a:lnTo>
                  <a:lnTo>
                    <a:pt x="98" y="125"/>
                  </a:lnTo>
                  <a:lnTo>
                    <a:pt x="132" y="101"/>
                  </a:lnTo>
                  <a:lnTo>
                    <a:pt x="169" y="78"/>
                  </a:lnTo>
                  <a:lnTo>
                    <a:pt x="209" y="59"/>
                  </a:lnTo>
                  <a:lnTo>
                    <a:pt x="253" y="41"/>
                  </a:lnTo>
                  <a:lnTo>
                    <a:pt x="300" y="27"/>
                  </a:lnTo>
                  <a:lnTo>
                    <a:pt x="351" y="15"/>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09" name="Freeform 534">
              <a:extLst>
                <a:ext uri="{FF2B5EF4-FFF2-40B4-BE49-F238E27FC236}">
                  <a16:creationId xmlns:a16="http://schemas.microsoft.com/office/drawing/2014/main" id="{3AA6C441-5AA3-48D4-A1C4-1E14DB58DB93}"/>
                </a:ext>
              </a:extLst>
            </p:cNvPr>
            <p:cNvSpPr>
              <a:spLocks/>
            </p:cNvSpPr>
            <p:nvPr/>
          </p:nvSpPr>
          <p:spPr bwMode="auto">
            <a:xfrm>
              <a:off x="5782" y="2310"/>
              <a:ext cx="65" cy="78"/>
            </a:xfrm>
            <a:custGeom>
              <a:avLst/>
              <a:gdLst>
                <a:gd name="T0" fmla="*/ 516 w 516"/>
                <a:gd name="T1" fmla="*/ 0 h 619"/>
                <a:gd name="T2" fmla="*/ 516 w 516"/>
                <a:gd name="T3" fmla="*/ 619 h 619"/>
                <a:gd name="T4" fmla="*/ 459 w 516"/>
                <a:gd name="T5" fmla="*/ 617 h 619"/>
                <a:gd name="T6" fmla="*/ 404 w 516"/>
                <a:gd name="T7" fmla="*/ 612 h 619"/>
                <a:gd name="T8" fmla="*/ 351 w 516"/>
                <a:gd name="T9" fmla="*/ 603 h 619"/>
                <a:gd name="T10" fmla="*/ 300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3 h 619"/>
                <a:gd name="T22" fmla="*/ 69 w 516"/>
                <a:gd name="T23" fmla="*/ 467 h 619"/>
                <a:gd name="T24" fmla="*/ 45 w 516"/>
                <a:gd name="T25" fmla="*/ 438 h 619"/>
                <a:gd name="T26" fmla="*/ 25 w 516"/>
                <a:gd name="T27" fmla="*/ 408 h 619"/>
                <a:gd name="T28" fmla="*/ 11 w 516"/>
                <a:gd name="T29" fmla="*/ 376 h 619"/>
                <a:gd name="T30" fmla="*/ 3 w 516"/>
                <a:gd name="T31" fmla="*/ 343 h 619"/>
                <a:gd name="T32" fmla="*/ 0 w 516"/>
                <a:gd name="T33" fmla="*/ 309 h 619"/>
                <a:gd name="T34" fmla="*/ 3 w 516"/>
                <a:gd name="T35" fmla="*/ 275 h 619"/>
                <a:gd name="T36" fmla="*/ 11 w 516"/>
                <a:gd name="T37" fmla="*/ 242 h 619"/>
                <a:gd name="T38" fmla="*/ 25 w 516"/>
                <a:gd name="T39" fmla="*/ 211 h 619"/>
                <a:gd name="T40" fmla="*/ 45 w 516"/>
                <a:gd name="T41" fmla="*/ 180 h 619"/>
                <a:gd name="T42" fmla="*/ 69 w 516"/>
                <a:gd name="T43" fmla="*/ 151 h 619"/>
                <a:gd name="T44" fmla="*/ 98 w 516"/>
                <a:gd name="T45" fmla="*/ 125 h 619"/>
                <a:gd name="T46" fmla="*/ 132 w 516"/>
                <a:gd name="T47" fmla="*/ 101 h 619"/>
                <a:gd name="T48" fmla="*/ 169 w 516"/>
                <a:gd name="T49" fmla="*/ 78 h 619"/>
                <a:gd name="T50" fmla="*/ 209 w 516"/>
                <a:gd name="T51" fmla="*/ 59 h 619"/>
                <a:gd name="T52" fmla="*/ 253 w 516"/>
                <a:gd name="T53" fmla="*/ 41 h 619"/>
                <a:gd name="T54" fmla="*/ 300 w 516"/>
                <a:gd name="T55" fmla="*/ 27 h 619"/>
                <a:gd name="T56" fmla="*/ 351 w 516"/>
                <a:gd name="T57" fmla="*/ 15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1" y="603"/>
                  </a:lnTo>
                  <a:lnTo>
                    <a:pt x="300" y="592"/>
                  </a:lnTo>
                  <a:lnTo>
                    <a:pt x="253" y="577"/>
                  </a:lnTo>
                  <a:lnTo>
                    <a:pt x="209" y="560"/>
                  </a:lnTo>
                  <a:lnTo>
                    <a:pt x="169" y="540"/>
                  </a:lnTo>
                  <a:lnTo>
                    <a:pt x="132" y="518"/>
                  </a:lnTo>
                  <a:lnTo>
                    <a:pt x="98" y="493"/>
                  </a:lnTo>
                  <a:lnTo>
                    <a:pt x="69" y="467"/>
                  </a:lnTo>
                  <a:lnTo>
                    <a:pt x="45" y="438"/>
                  </a:lnTo>
                  <a:lnTo>
                    <a:pt x="25" y="408"/>
                  </a:lnTo>
                  <a:lnTo>
                    <a:pt x="11" y="376"/>
                  </a:lnTo>
                  <a:lnTo>
                    <a:pt x="3" y="343"/>
                  </a:lnTo>
                  <a:lnTo>
                    <a:pt x="0" y="309"/>
                  </a:lnTo>
                  <a:lnTo>
                    <a:pt x="3" y="275"/>
                  </a:lnTo>
                  <a:lnTo>
                    <a:pt x="11" y="242"/>
                  </a:lnTo>
                  <a:lnTo>
                    <a:pt x="25" y="211"/>
                  </a:lnTo>
                  <a:lnTo>
                    <a:pt x="45" y="180"/>
                  </a:lnTo>
                  <a:lnTo>
                    <a:pt x="69" y="151"/>
                  </a:lnTo>
                  <a:lnTo>
                    <a:pt x="98" y="125"/>
                  </a:lnTo>
                  <a:lnTo>
                    <a:pt x="132" y="101"/>
                  </a:lnTo>
                  <a:lnTo>
                    <a:pt x="169" y="78"/>
                  </a:lnTo>
                  <a:lnTo>
                    <a:pt x="209" y="59"/>
                  </a:lnTo>
                  <a:lnTo>
                    <a:pt x="253" y="41"/>
                  </a:lnTo>
                  <a:lnTo>
                    <a:pt x="300" y="27"/>
                  </a:lnTo>
                  <a:lnTo>
                    <a:pt x="351" y="15"/>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10" name="Freeform 535">
              <a:extLst>
                <a:ext uri="{FF2B5EF4-FFF2-40B4-BE49-F238E27FC236}">
                  <a16:creationId xmlns:a16="http://schemas.microsoft.com/office/drawing/2014/main" id="{E46AC710-67F7-4214-876F-B1D845064FB0}"/>
                </a:ext>
              </a:extLst>
            </p:cNvPr>
            <p:cNvSpPr>
              <a:spLocks/>
            </p:cNvSpPr>
            <p:nvPr/>
          </p:nvSpPr>
          <p:spPr bwMode="auto">
            <a:xfrm>
              <a:off x="5782" y="2298"/>
              <a:ext cx="129" cy="77"/>
            </a:xfrm>
            <a:custGeom>
              <a:avLst/>
              <a:gdLst>
                <a:gd name="T0" fmla="*/ 516 w 1032"/>
                <a:gd name="T1" fmla="*/ 0 h 620"/>
                <a:gd name="T2" fmla="*/ 573 w 1032"/>
                <a:gd name="T3" fmla="*/ 2 h 620"/>
                <a:gd name="T4" fmla="*/ 628 w 1032"/>
                <a:gd name="T5" fmla="*/ 7 h 620"/>
                <a:gd name="T6" fmla="*/ 681 w 1032"/>
                <a:gd name="T7" fmla="*/ 16 h 620"/>
                <a:gd name="T8" fmla="*/ 732 w 1032"/>
                <a:gd name="T9" fmla="*/ 27 h 620"/>
                <a:gd name="T10" fmla="*/ 779 w 1032"/>
                <a:gd name="T11" fmla="*/ 42 h 620"/>
                <a:gd name="T12" fmla="*/ 823 w 1032"/>
                <a:gd name="T13" fmla="*/ 60 h 620"/>
                <a:gd name="T14" fmla="*/ 864 w 1032"/>
                <a:gd name="T15" fmla="*/ 80 h 620"/>
                <a:gd name="T16" fmla="*/ 901 w 1032"/>
                <a:gd name="T17" fmla="*/ 102 h 620"/>
                <a:gd name="T18" fmla="*/ 935 w 1032"/>
                <a:gd name="T19" fmla="*/ 126 h 620"/>
                <a:gd name="T20" fmla="*/ 963 w 1032"/>
                <a:gd name="T21" fmla="*/ 153 h 620"/>
                <a:gd name="T22" fmla="*/ 987 w 1032"/>
                <a:gd name="T23" fmla="*/ 181 h 620"/>
                <a:gd name="T24" fmla="*/ 1007 w 1032"/>
                <a:gd name="T25" fmla="*/ 211 h 620"/>
                <a:gd name="T26" fmla="*/ 1021 w 1032"/>
                <a:gd name="T27" fmla="*/ 243 h 620"/>
                <a:gd name="T28" fmla="*/ 1029 w 1032"/>
                <a:gd name="T29" fmla="*/ 275 h 620"/>
                <a:gd name="T30" fmla="*/ 1032 w 1032"/>
                <a:gd name="T31" fmla="*/ 310 h 620"/>
                <a:gd name="T32" fmla="*/ 1029 w 1032"/>
                <a:gd name="T33" fmla="*/ 345 h 620"/>
                <a:gd name="T34" fmla="*/ 1021 w 1032"/>
                <a:gd name="T35" fmla="*/ 377 h 620"/>
                <a:gd name="T36" fmla="*/ 1007 w 1032"/>
                <a:gd name="T37" fmla="*/ 409 h 620"/>
                <a:gd name="T38" fmla="*/ 987 w 1032"/>
                <a:gd name="T39" fmla="*/ 439 h 620"/>
                <a:gd name="T40" fmla="*/ 963 w 1032"/>
                <a:gd name="T41" fmla="*/ 467 h 620"/>
                <a:gd name="T42" fmla="*/ 935 w 1032"/>
                <a:gd name="T43" fmla="*/ 494 h 620"/>
                <a:gd name="T44" fmla="*/ 901 w 1032"/>
                <a:gd name="T45" fmla="*/ 518 h 620"/>
                <a:gd name="T46" fmla="*/ 864 w 1032"/>
                <a:gd name="T47" fmla="*/ 540 h 620"/>
                <a:gd name="T48" fmla="*/ 823 w 1032"/>
                <a:gd name="T49" fmla="*/ 561 h 620"/>
                <a:gd name="T50" fmla="*/ 779 w 1032"/>
                <a:gd name="T51" fmla="*/ 578 h 620"/>
                <a:gd name="T52" fmla="*/ 732 w 1032"/>
                <a:gd name="T53" fmla="*/ 593 h 620"/>
                <a:gd name="T54" fmla="*/ 681 w 1032"/>
                <a:gd name="T55" fmla="*/ 604 h 620"/>
                <a:gd name="T56" fmla="*/ 628 w 1032"/>
                <a:gd name="T57" fmla="*/ 613 h 620"/>
                <a:gd name="T58" fmla="*/ 573 w 1032"/>
                <a:gd name="T59" fmla="*/ 618 h 620"/>
                <a:gd name="T60" fmla="*/ 516 w 1032"/>
                <a:gd name="T61" fmla="*/ 620 h 620"/>
                <a:gd name="T62" fmla="*/ 459 w 1032"/>
                <a:gd name="T63" fmla="*/ 618 h 620"/>
                <a:gd name="T64" fmla="*/ 404 w 1032"/>
                <a:gd name="T65" fmla="*/ 613 h 620"/>
                <a:gd name="T66" fmla="*/ 351 w 1032"/>
                <a:gd name="T67" fmla="*/ 604 h 620"/>
                <a:gd name="T68" fmla="*/ 300 w 1032"/>
                <a:gd name="T69" fmla="*/ 593 h 620"/>
                <a:gd name="T70" fmla="*/ 253 w 1032"/>
                <a:gd name="T71" fmla="*/ 578 h 620"/>
                <a:gd name="T72" fmla="*/ 209 w 1032"/>
                <a:gd name="T73" fmla="*/ 561 h 620"/>
                <a:gd name="T74" fmla="*/ 169 w 1032"/>
                <a:gd name="T75" fmla="*/ 540 h 620"/>
                <a:gd name="T76" fmla="*/ 132 w 1032"/>
                <a:gd name="T77" fmla="*/ 518 h 620"/>
                <a:gd name="T78" fmla="*/ 98 w 1032"/>
                <a:gd name="T79" fmla="*/ 494 h 620"/>
                <a:gd name="T80" fmla="*/ 69 w 1032"/>
                <a:gd name="T81" fmla="*/ 467 h 620"/>
                <a:gd name="T82" fmla="*/ 45 w 1032"/>
                <a:gd name="T83" fmla="*/ 439 h 620"/>
                <a:gd name="T84" fmla="*/ 25 w 1032"/>
                <a:gd name="T85" fmla="*/ 409 h 620"/>
                <a:gd name="T86" fmla="*/ 11 w 1032"/>
                <a:gd name="T87" fmla="*/ 377 h 620"/>
                <a:gd name="T88" fmla="*/ 3 w 1032"/>
                <a:gd name="T89" fmla="*/ 345 h 620"/>
                <a:gd name="T90" fmla="*/ 0 w 1032"/>
                <a:gd name="T91" fmla="*/ 310 h 620"/>
                <a:gd name="T92" fmla="*/ 3 w 1032"/>
                <a:gd name="T93" fmla="*/ 275 h 620"/>
                <a:gd name="T94" fmla="*/ 11 w 1032"/>
                <a:gd name="T95" fmla="*/ 243 h 620"/>
                <a:gd name="T96" fmla="*/ 25 w 1032"/>
                <a:gd name="T97" fmla="*/ 211 h 620"/>
                <a:gd name="T98" fmla="*/ 45 w 1032"/>
                <a:gd name="T99" fmla="*/ 181 h 620"/>
                <a:gd name="T100" fmla="*/ 69 w 1032"/>
                <a:gd name="T101" fmla="*/ 153 h 620"/>
                <a:gd name="T102" fmla="*/ 98 w 1032"/>
                <a:gd name="T103" fmla="*/ 126 h 620"/>
                <a:gd name="T104" fmla="*/ 132 w 1032"/>
                <a:gd name="T105" fmla="*/ 102 h 620"/>
                <a:gd name="T106" fmla="*/ 169 w 1032"/>
                <a:gd name="T107" fmla="*/ 80 h 620"/>
                <a:gd name="T108" fmla="*/ 209 w 1032"/>
                <a:gd name="T109" fmla="*/ 60 h 620"/>
                <a:gd name="T110" fmla="*/ 253 w 1032"/>
                <a:gd name="T111" fmla="*/ 42 h 620"/>
                <a:gd name="T112" fmla="*/ 300 w 1032"/>
                <a:gd name="T113" fmla="*/ 27 h 620"/>
                <a:gd name="T114" fmla="*/ 351 w 1032"/>
                <a:gd name="T115" fmla="*/ 16 h 620"/>
                <a:gd name="T116" fmla="*/ 404 w 1032"/>
                <a:gd name="T117" fmla="*/ 7 h 620"/>
                <a:gd name="T118" fmla="*/ 459 w 1032"/>
                <a:gd name="T119" fmla="*/ 2 h 620"/>
                <a:gd name="T120" fmla="*/ 516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6" y="0"/>
                  </a:moveTo>
                  <a:lnTo>
                    <a:pt x="573" y="2"/>
                  </a:lnTo>
                  <a:lnTo>
                    <a:pt x="628" y="7"/>
                  </a:lnTo>
                  <a:lnTo>
                    <a:pt x="681" y="16"/>
                  </a:lnTo>
                  <a:lnTo>
                    <a:pt x="732" y="27"/>
                  </a:lnTo>
                  <a:lnTo>
                    <a:pt x="779" y="42"/>
                  </a:lnTo>
                  <a:lnTo>
                    <a:pt x="823" y="60"/>
                  </a:lnTo>
                  <a:lnTo>
                    <a:pt x="864" y="80"/>
                  </a:lnTo>
                  <a:lnTo>
                    <a:pt x="901" y="102"/>
                  </a:lnTo>
                  <a:lnTo>
                    <a:pt x="935" y="126"/>
                  </a:lnTo>
                  <a:lnTo>
                    <a:pt x="963" y="153"/>
                  </a:lnTo>
                  <a:lnTo>
                    <a:pt x="987" y="181"/>
                  </a:lnTo>
                  <a:lnTo>
                    <a:pt x="1007" y="211"/>
                  </a:lnTo>
                  <a:lnTo>
                    <a:pt x="1021" y="243"/>
                  </a:lnTo>
                  <a:lnTo>
                    <a:pt x="1029" y="275"/>
                  </a:lnTo>
                  <a:lnTo>
                    <a:pt x="1032" y="310"/>
                  </a:lnTo>
                  <a:lnTo>
                    <a:pt x="1029" y="345"/>
                  </a:lnTo>
                  <a:lnTo>
                    <a:pt x="1021" y="377"/>
                  </a:lnTo>
                  <a:lnTo>
                    <a:pt x="1007" y="409"/>
                  </a:lnTo>
                  <a:lnTo>
                    <a:pt x="987" y="439"/>
                  </a:lnTo>
                  <a:lnTo>
                    <a:pt x="963" y="467"/>
                  </a:lnTo>
                  <a:lnTo>
                    <a:pt x="935" y="494"/>
                  </a:lnTo>
                  <a:lnTo>
                    <a:pt x="901" y="518"/>
                  </a:lnTo>
                  <a:lnTo>
                    <a:pt x="864" y="540"/>
                  </a:lnTo>
                  <a:lnTo>
                    <a:pt x="823" y="561"/>
                  </a:lnTo>
                  <a:lnTo>
                    <a:pt x="779" y="578"/>
                  </a:lnTo>
                  <a:lnTo>
                    <a:pt x="732" y="593"/>
                  </a:lnTo>
                  <a:lnTo>
                    <a:pt x="681" y="604"/>
                  </a:lnTo>
                  <a:lnTo>
                    <a:pt x="628" y="613"/>
                  </a:lnTo>
                  <a:lnTo>
                    <a:pt x="573" y="618"/>
                  </a:lnTo>
                  <a:lnTo>
                    <a:pt x="516" y="620"/>
                  </a:lnTo>
                  <a:lnTo>
                    <a:pt x="459" y="618"/>
                  </a:lnTo>
                  <a:lnTo>
                    <a:pt x="404" y="613"/>
                  </a:lnTo>
                  <a:lnTo>
                    <a:pt x="351" y="604"/>
                  </a:lnTo>
                  <a:lnTo>
                    <a:pt x="300" y="593"/>
                  </a:lnTo>
                  <a:lnTo>
                    <a:pt x="253" y="578"/>
                  </a:lnTo>
                  <a:lnTo>
                    <a:pt x="209" y="561"/>
                  </a:lnTo>
                  <a:lnTo>
                    <a:pt x="169" y="540"/>
                  </a:lnTo>
                  <a:lnTo>
                    <a:pt x="132" y="518"/>
                  </a:lnTo>
                  <a:lnTo>
                    <a:pt x="98" y="494"/>
                  </a:lnTo>
                  <a:lnTo>
                    <a:pt x="69" y="467"/>
                  </a:lnTo>
                  <a:lnTo>
                    <a:pt x="45" y="439"/>
                  </a:lnTo>
                  <a:lnTo>
                    <a:pt x="25" y="409"/>
                  </a:lnTo>
                  <a:lnTo>
                    <a:pt x="11" y="377"/>
                  </a:lnTo>
                  <a:lnTo>
                    <a:pt x="3" y="345"/>
                  </a:lnTo>
                  <a:lnTo>
                    <a:pt x="0" y="310"/>
                  </a:lnTo>
                  <a:lnTo>
                    <a:pt x="3" y="275"/>
                  </a:lnTo>
                  <a:lnTo>
                    <a:pt x="11" y="243"/>
                  </a:lnTo>
                  <a:lnTo>
                    <a:pt x="25" y="211"/>
                  </a:lnTo>
                  <a:lnTo>
                    <a:pt x="45" y="181"/>
                  </a:lnTo>
                  <a:lnTo>
                    <a:pt x="69" y="153"/>
                  </a:lnTo>
                  <a:lnTo>
                    <a:pt x="98" y="126"/>
                  </a:lnTo>
                  <a:lnTo>
                    <a:pt x="132" y="102"/>
                  </a:lnTo>
                  <a:lnTo>
                    <a:pt x="169" y="80"/>
                  </a:lnTo>
                  <a:lnTo>
                    <a:pt x="209" y="60"/>
                  </a:lnTo>
                  <a:lnTo>
                    <a:pt x="253" y="42"/>
                  </a:lnTo>
                  <a:lnTo>
                    <a:pt x="300" y="27"/>
                  </a:lnTo>
                  <a:lnTo>
                    <a:pt x="351" y="16"/>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11" name="Freeform 536">
              <a:extLst>
                <a:ext uri="{FF2B5EF4-FFF2-40B4-BE49-F238E27FC236}">
                  <a16:creationId xmlns:a16="http://schemas.microsoft.com/office/drawing/2014/main" id="{9127885D-ABDC-4C9E-B077-B245502DC058}"/>
                </a:ext>
              </a:extLst>
            </p:cNvPr>
            <p:cNvSpPr>
              <a:spLocks/>
            </p:cNvSpPr>
            <p:nvPr/>
          </p:nvSpPr>
          <p:spPr bwMode="auto">
            <a:xfrm>
              <a:off x="5782" y="2285"/>
              <a:ext cx="129" cy="77"/>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7 h 619"/>
                <a:gd name="T10" fmla="*/ 779 w 1032"/>
                <a:gd name="T11" fmla="*/ 42 h 619"/>
                <a:gd name="T12" fmla="*/ 823 w 1032"/>
                <a:gd name="T13" fmla="*/ 59 h 619"/>
                <a:gd name="T14" fmla="*/ 864 w 1032"/>
                <a:gd name="T15" fmla="*/ 79 h 619"/>
                <a:gd name="T16" fmla="*/ 901 w 1032"/>
                <a:gd name="T17" fmla="*/ 101 h 619"/>
                <a:gd name="T18" fmla="*/ 935 w 1032"/>
                <a:gd name="T19" fmla="*/ 125 h 619"/>
                <a:gd name="T20" fmla="*/ 963 w 1032"/>
                <a:gd name="T21" fmla="*/ 152 h 619"/>
                <a:gd name="T22" fmla="*/ 987 w 1032"/>
                <a:gd name="T23" fmla="*/ 181 h 619"/>
                <a:gd name="T24" fmla="*/ 1007 w 1032"/>
                <a:gd name="T25" fmla="*/ 211 h 619"/>
                <a:gd name="T26" fmla="*/ 1021 w 1032"/>
                <a:gd name="T27" fmla="*/ 243 h 619"/>
                <a:gd name="T28" fmla="*/ 1029 w 1032"/>
                <a:gd name="T29" fmla="*/ 276 h 619"/>
                <a:gd name="T30" fmla="*/ 1032 w 1032"/>
                <a:gd name="T31" fmla="*/ 310 h 619"/>
                <a:gd name="T32" fmla="*/ 1029 w 1032"/>
                <a:gd name="T33" fmla="*/ 344 h 619"/>
                <a:gd name="T34" fmla="*/ 1021 w 1032"/>
                <a:gd name="T35" fmla="*/ 377 h 619"/>
                <a:gd name="T36" fmla="*/ 1007 w 1032"/>
                <a:gd name="T37" fmla="*/ 408 h 619"/>
                <a:gd name="T38" fmla="*/ 987 w 1032"/>
                <a:gd name="T39" fmla="*/ 439 h 619"/>
                <a:gd name="T40" fmla="*/ 963 w 1032"/>
                <a:gd name="T41" fmla="*/ 467 h 619"/>
                <a:gd name="T42" fmla="*/ 935 w 1032"/>
                <a:gd name="T43" fmla="*/ 494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4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1 w 1032"/>
                <a:gd name="T67" fmla="*/ 604 h 619"/>
                <a:gd name="T68" fmla="*/ 300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4 h 619"/>
                <a:gd name="T80" fmla="*/ 69 w 1032"/>
                <a:gd name="T81" fmla="*/ 467 h 619"/>
                <a:gd name="T82" fmla="*/ 45 w 1032"/>
                <a:gd name="T83" fmla="*/ 439 h 619"/>
                <a:gd name="T84" fmla="*/ 25 w 1032"/>
                <a:gd name="T85" fmla="*/ 408 h 619"/>
                <a:gd name="T86" fmla="*/ 11 w 1032"/>
                <a:gd name="T87" fmla="*/ 377 h 619"/>
                <a:gd name="T88" fmla="*/ 3 w 1032"/>
                <a:gd name="T89" fmla="*/ 344 h 619"/>
                <a:gd name="T90" fmla="*/ 0 w 1032"/>
                <a:gd name="T91" fmla="*/ 310 h 619"/>
                <a:gd name="T92" fmla="*/ 3 w 1032"/>
                <a:gd name="T93" fmla="*/ 276 h 619"/>
                <a:gd name="T94" fmla="*/ 11 w 1032"/>
                <a:gd name="T95" fmla="*/ 243 h 619"/>
                <a:gd name="T96" fmla="*/ 25 w 1032"/>
                <a:gd name="T97" fmla="*/ 211 h 619"/>
                <a:gd name="T98" fmla="*/ 45 w 1032"/>
                <a:gd name="T99" fmla="*/ 181 h 619"/>
                <a:gd name="T100" fmla="*/ 69 w 1032"/>
                <a:gd name="T101" fmla="*/ 152 h 619"/>
                <a:gd name="T102" fmla="*/ 98 w 1032"/>
                <a:gd name="T103" fmla="*/ 125 h 619"/>
                <a:gd name="T104" fmla="*/ 132 w 1032"/>
                <a:gd name="T105" fmla="*/ 101 h 619"/>
                <a:gd name="T106" fmla="*/ 169 w 1032"/>
                <a:gd name="T107" fmla="*/ 79 h 619"/>
                <a:gd name="T108" fmla="*/ 209 w 1032"/>
                <a:gd name="T109" fmla="*/ 59 h 619"/>
                <a:gd name="T110" fmla="*/ 253 w 1032"/>
                <a:gd name="T111" fmla="*/ 42 h 619"/>
                <a:gd name="T112" fmla="*/ 300 w 1032"/>
                <a:gd name="T113" fmla="*/ 27 h 619"/>
                <a:gd name="T114" fmla="*/ 351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7"/>
                  </a:lnTo>
                  <a:lnTo>
                    <a:pt x="779" y="42"/>
                  </a:lnTo>
                  <a:lnTo>
                    <a:pt x="823" y="59"/>
                  </a:lnTo>
                  <a:lnTo>
                    <a:pt x="864" y="79"/>
                  </a:lnTo>
                  <a:lnTo>
                    <a:pt x="901" y="101"/>
                  </a:lnTo>
                  <a:lnTo>
                    <a:pt x="935" y="125"/>
                  </a:lnTo>
                  <a:lnTo>
                    <a:pt x="963" y="152"/>
                  </a:lnTo>
                  <a:lnTo>
                    <a:pt x="987" y="181"/>
                  </a:lnTo>
                  <a:lnTo>
                    <a:pt x="1007" y="211"/>
                  </a:lnTo>
                  <a:lnTo>
                    <a:pt x="1021" y="243"/>
                  </a:lnTo>
                  <a:lnTo>
                    <a:pt x="1029" y="276"/>
                  </a:lnTo>
                  <a:lnTo>
                    <a:pt x="1032" y="310"/>
                  </a:lnTo>
                  <a:lnTo>
                    <a:pt x="1029" y="344"/>
                  </a:lnTo>
                  <a:lnTo>
                    <a:pt x="1021" y="377"/>
                  </a:lnTo>
                  <a:lnTo>
                    <a:pt x="1007" y="408"/>
                  </a:lnTo>
                  <a:lnTo>
                    <a:pt x="987" y="439"/>
                  </a:lnTo>
                  <a:lnTo>
                    <a:pt x="963" y="467"/>
                  </a:lnTo>
                  <a:lnTo>
                    <a:pt x="935" y="494"/>
                  </a:lnTo>
                  <a:lnTo>
                    <a:pt x="901" y="518"/>
                  </a:lnTo>
                  <a:lnTo>
                    <a:pt x="864" y="540"/>
                  </a:lnTo>
                  <a:lnTo>
                    <a:pt x="823" y="560"/>
                  </a:lnTo>
                  <a:lnTo>
                    <a:pt x="779" y="577"/>
                  </a:lnTo>
                  <a:lnTo>
                    <a:pt x="732" y="592"/>
                  </a:lnTo>
                  <a:lnTo>
                    <a:pt x="681" y="604"/>
                  </a:lnTo>
                  <a:lnTo>
                    <a:pt x="628" y="612"/>
                  </a:lnTo>
                  <a:lnTo>
                    <a:pt x="573" y="617"/>
                  </a:lnTo>
                  <a:lnTo>
                    <a:pt x="516" y="619"/>
                  </a:lnTo>
                  <a:lnTo>
                    <a:pt x="459" y="617"/>
                  </a:lnTo>
                  <a:lnTo>
                    <a:pt x="404" y="612"/>
                  </a:lnTo>
                  <a:lnTo>
                    <a:pt x="351" y="604"/>
                  </a:lnTo>
                  <a:lnTo>
                    <a:pt x="300" y="592"/>
                  </a:lnTo>
                  <a:lnTo>
                    <a:pt x="253" y="577"/>
                  </a:lnTo>
                  <a:lnTo>
                    <a:pt x="209" y="560"/>
                  </a:lnTo>
                  <a:lnTo>
                    <a:pt x="169" y="540"/>
                  </a:lnTo>
                  <a:lnTo>
                    <a:pt x="132" y="518"/>
                  </a:lnTo>
                  <a:lnTo>
                    <a:pt x="98" y="494"/>
                  </a:lnTo>
                  <a:lnTo>
                    <a:pt x="69" y="467"/>
                  </a:lnTo>
                  <a:lnTo>
                    <a:pt x="45" y="439"/>
                  </a:lnTo>
                  <a:lnTo>
                    <a:pt x="25" y="408"/>
                  </a:lnTo>
                  <a:lnTo>
                    <a:pt x="11" y="377"/>
                  </a:lnTo>
                  <a:lnTo>
                    <a:pt x="3" y="344"/>
                  </a:lnTo>
                  <a:lnTo>
                    <a:pt x="0" y="310"/>
                  </a:lnTo>
                  <a:lnTo>
                    <a:pt x="3" y="276"/>
                  </a:lnTo>
                  <a:lnTo>
                    <a:pt x="11" y="243"/>
                  </a:lnTo>
                  <a:lnTo>
                    <a:pt x="25" y="211"/>
                  </a:lnTo>
                  <a:lnTo>
                    <a:pt x="45" y="181"/>
                  </a:lnTo>
                  <a:lnTo>
                    <a:pt x="69" y="152"/>
                  </a:lnTo>
                  <a:lnTo>
                    <a:pt x="98" y="125"/>
                  </a:lnTo>
                  <a:lnTo>
                    <a:pt x="132" y="101"/>
                  </a:lnTo>
                  <a:lnTo>
                    <a:pt x="169" y="79"/>
                  </a:lnTo>
                  <a:lnTo>
                    <a:pt x="209" y="59"/>
                  </a:lnTo>
                  <a:lnTo>
                    <a:pt x="253" y="42"/>
                  </a:lnTo>
                  <a:lnTo>
                    <a:pt x="300" y="27"/>
                  </a:lnTo>
                  <a:lnTo>
                    <a:pt x="351"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12" name="Freeform 537">
              <a:extLst>
                <a:ext uri="{FF2B5EF4-FFF2-40B4-BE49-F238E27FC236}">
                  <a16:creationId xmlns:a16="http://schemas.microsoft.com/office/drawing/2014/main" id="{6BB11A6A-A62B-4CAB-9A51-1D828E0826A7}"/>
                </a:ext>
              </a:extLst>
            </p:cNvPr>
            <p:cNvSpPr>
              <a:spLocks/>
            </p:cNvSpPr>
            <p:nvPr/>
          </p:nvSpPr>
          <p:spPr bwMode="auto">
            <a:xfrm>
              <a:off x="5782" y="2298"/>
              <a:ext cx="65" cy="77"/>
            </a:xfrm>
            <a:custGeom>
              <a:avLst/>
              <a:gdLst>
                <a:gd name="T0" fmla="*/ 516 w 516"/>
                <a:gd name="T1" fmla="*/ 0 h 620"/>
                <a:gd name="T2" fmla="*/ 516 w 516"/>
                <a:gd name="T3" fmla="*/ 620 h 620"/>
                <a:gd name="T4" fmla="*/ 459 w 516"/>
                <a:gd name="T5" fmla="*/ 618 h 620"/>
                <a:gd name="T6" fmla="*/ 404 w 516"/>
                <a:gd name="T7" fmla="*/ 613 h 620"/>
                <a:gd name="T8" fmla="*/ 351 w 516"/>
                <a:gd name="T9" fmla="*/ 604 h 620"/>
                <a:gd name="T10" fmla="*/ 300 w 516"/>
                <a:gd name="T11" fmla="*/ 593 h 620"/>
                <a:gd name="T12" fmla="*/ 253 w 516"/>
                <a:gd name="T13" fmla="*/ 578 h 620"/>
                <a:gd name="T14" fmla="*/ 209 w 516"/>
                <a:gd name="T15" fmla="*/ 561 h 620"/>
                <a:gd name="T16" fmla="*/ 169 w 516"/>
                <a:gd name="T17" fmla="*/ 540 h 620"/>
                <a:gd name="T18" fmla="*/ 132 w 516"/>
                <a:gd name="T19" fmla="*/ 518 h 620"/>
                <a:gd name="T20" fmla="*/ 98 w 516"/>
                <a:gd name="T21" fmla="*/ 494 h 620"/>
                <a:gd name="T22" fmla="*/ 69 w 516"/>
                <a:gd name="T23" fmla="*/ 467 h 620"/>
                <a:gd name="T24" fmla="*/ 45 w 516"/>
                <a:gd name="T25" fmla="*/ 439 h 620"/>
                <a:gd name="T26" fmla="*/ 25 w 516"/>
                <a:gd name="T27" fmla="*/ 409 h 620"/>
                <a:gd name="T28" fmla="*/ 11 w 516"/>
                <a:gd name="T29" fmla="*/ 377 h 620"/>
                <a:gd name="T30" fmla="*/ 3 w 516"/>
                <a:gd name="T31" fmla="*/ 345 h 620"/>
                <a:gd name="T32" fmla="*/ 0 w 516"/>
                <a:gd name="T33" fmla="*/ 310 h 620"/>
                <a:gd name="T34" fmla="*/ 3 w 516"/>
                <a:gd name="T35" fmla="*/ 275 h 620"/>
                <a:gd name="T36" fmla="*/ 11 w 516"/>
                <a:gd name="T37" fmla="*/ 243 h 620"/>
                <a:gd name="T38" fmla="*/ 25 w 516"/>
                <a:gd name="T39" fmla="*/ 211 h 620"/>
                <a:gd name="T40" fmla="*/ 45 w 516"/>
                <a:gd name="T41" fmla="*/ 181 h 620"/>
                <a:gd name="T42" fmla="*/ 69 w 516"/>
                <a:gd name="T43" fmla="*/ 153 h 620"/>
                <a:gd name="T44" fmla="*/ 98 w 516"/>
                <a:gd name="T45" fmla="*/ 126 h 620"/>
                <a:gd name="T46" fmla="*/ 132 w 516"/>
                <a:gd name="T47" fmla="*/ 102 h 620"/>
                <a:gd name="T48" fmla="*/ 169 w 516"/>
                <a:gd name="T49" fmla="*/ 80 h 620"/>
                <a:gd name="T50" fmla="*/ 209 w 516"/>
                <a:gd name="T51" fmla="*/ 60 h 620"/>
                <a:gd name="T52" fmla="*/ 253 w 516"/>
                <a:gd name="T53" fmla="*/ 42 h 620"/>
                <a:gd name="T54" fmla="*/ 300 w 516"/>
                <a:gd name="T55" fmla="*/ 27 h 620"/>
                <a:gd name="T56" fmla="*/ 351 w 516"/>
                <a:gd name="T57" fmla="*/ 16 h 620"/>
                <a:gd name="T58" fmla="*/ 404 w 516"/>
                <a:gd name="T59" fmla="*/ 7 h 620"/>
                <a:gd name="T60" fmla="*/ 459 w 516"/>
                <a:gd name="T61" fmla="*/ 2 h 620"/>
                <a:gd name="T62" fmla="*/ 516 w 516"/>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20">
                  <a:moveTo>
                    <a:pt x="516" y="0"/>
                  </a:moveTo>
                  <a:lnTo>
                    <a:pt x="516" y="620"/>
                  </a:lnTo>
                  <a:lnTo>
                    <a:pt x="459" y="618"/>
                  </a:lnTo>
                  <a:lnTo>
                    <a:pt x="404" y="613"/>
                  </a:lnTo>
                  <a:lnTo>
                    <a:pt x="351" y="604"/>
                  </a:lnTo>
                  <a:lnTo>
                    <a:pt x="300" y="593"/>
                  </a:lnTo>
                  <a:lnTo>
                    <a:pt x="253" y="578"/>
                  </a:lnTo>
                  <a:lnTo>
                    <a:pt x="209" y="561"/>
                  </a:lnTo>
                  <a:lnTo>
                    <a:pt x="169" y="540"/>
                  </a:lnTo>
                  <a:lnTo>
                    <a:pt x="132" y="518"/>
                  </a:lnTo>
                  <a:lnTo>
                    <a:pt x="98" y="494"/>
                  </a:lnTo>
                  <a:lnTo>
                    <a:pt x="69" y="467"/>
                  </a:lnTo>
                  <a:lnTo>
                    <a:pt x="45" y="439"/>
                  </a:lnTo>
                  <a:lnTo>
                    <a:pt x="25" y="409"/>
                  </a:lnTo>
                  <a:lnTo>
                    <a:pt x="11" y="377"/>
                  </a:lnTo>
                  <a:lnTo>
                    <a:pt x="3" y="345"/>
                  </a:lnTo>
                  <a:lnTo>
                    <a:pt x="0" y="310"/>
                  </a:lnTo>
                  <a:lnTo>
                    <a:pt x="3" y="275"/>
                  </a:lnTo>
                  <a:lnTo>
                    <a:pt x="11" y="243"/>
                  </a:lnTo>
                  <a:lnTo>
                    <a:pt x="25" y="211"/>
                  </a:lnTo>
                  <a:lnTo>
                    <a:pt x="45" y="181"/>
                  </a:lnTo>
                  <a:lnTo>
                    <a:pt x="69" y="153"/>
                  </a:lnTo>
                  <a:lnTo>
                    <a:pt x="98" y="126"/>
                  </a:lnTo>
                  <a:lnTo>
                    <a:pt x="132" y="102"/>
                  </a:lnTo>
                  <a:lnTo>
                    <a:pt x="169" y="80"/>
                  </a:lnTo>
                  <a:lnTo>
                    <a:pt x="209" y="60"/>
                  </a:lnTo>
                  <a:lnTo>
                    <a:pt x="253" y="42"/>
                  </a:lnTo>
                  <a:lnTo>
                    <a:pt x="300" y="27"/>
                  </a:lnTo>
                  <a:lnTo>
                    <a:pt x="351"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13" name="Freeform 538">
              <a:extLst>
                <a:ext uri="{FF2B5EF4-FFF2-40B4-BE49-F238E27FC236}">
                  <a16:creationId xmlns:a16="http://schemas.microsoft.com/office/drawing/2014/main" id="{E3BDF35C-AD63-4763-90FF-A99650741CD2}"/>
                </a:ext>
              </a:extLst>
            </p:cNvPr>
            <p:cNvSpPr>
              <a:spLocks/>
            </p:cNvSpPr>
            <p:nvPr/>
          </p:nvSpPr>
          <p:spPr bwMode="auto">
            <a:xfrm>
              <a:off x="5782" y="2285"/>
              <a:ext cx="65" cy="77"/>
            </a:xfrm>
            <a:custGeom>
              <a:avLst/>
              <a:gdLst>
                <a:gd name="T0" fmla="*/ 516 w 516"/>
                <a:gd name="T1" fmla="*/ 0 h 619"/>
                <a:gd name="T2" fmla="*/ 516 w 516"/>
                <a:gd name="T3" fmla="*/ 619 h 619"/>
                <a:gd name="T4" fmla="*/ 459 w 516"/>
                <a:gd name="T5" fmla="*/ 617 h 619"/>
                <a:gd name="T6" fmla="*/ 404 w 516"/>
                <a:gd name="T7" fmla="*/ 612 h 619"/>
                <a:gd name="T8" fmla="*/ 351 w 516"/>
                <a:gd name="T9" fmla="*/ 604 h 619"/>
                <a:gd name="T10" fmla="*/ 300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4 h 619"/>
                <a:gd name="T22" fmla="*/ 69 w 516"/>
                <a:gd name="T23" fmla="*/ 467 h 619"/>
                <a:gd name="T24" fmla="*/ 45 w 516"/>
                <a:gd name="T25" fmla="*/ 439 h 619"/>
                <a:gd name="T26" fmla="*/ 25 w 516"/>
                <a:gd name="T27" fmla="*/ 408 h 619"/>
                <a:gd name="T28" fmla="*/ 11 w 516"/>
                <a:gd name="T29" fmla="*/ 377 h 619"/>
                <a:gd name="T30" fmla="*/ 3 w 516"/>
                <a:gd name="T31" fmla="*/ 344 h 619"/>
                <a:gd name="T32" fmla="*/ 0 w 516"/>
                <a:gd name="T33" fmla="*/ 310 h 619"/>
                <a:gd name="T34" fmla="*/ 3 w 516"/>
                <a:gd name="T35" fmla="*/ 276 h 619"/>
                <a:gd name="T36" fmla="*/ 11 w 516"/>
                <a:gd name="T37" fmla="*/ 243 h 619"/>
                <a:gd name="T38" fmla="*/ 25 w 516"/>
                <a:gd name="T39" fmla="*/ 211 h 619"/>
                <a:gd name="T40" fmla="*/ 45 w 516"/>
                <a:gd name="T41" fmla="*/ 181 h 619"/>
                <a:gd name="T42" fmla="*/ 69 w 516"/>
                <a:gd name="T43" fmla="*/ 152 h 619"/>
                <a:gd name="T44" fmla="*/ 98 w 516"/>
                <a:gd name="T45" fmla="*/ 125 h 619"/>
                <a:gd name="T46" fmla="*/ 132 w 516"/>
                <a:gd name="T47" fmla="*/ 101 h 619"/>
                <a:gd name="T48" fmla="*/ 169 w 516"/>
                <a:gd name="T49" fmla="*/ 79 h 619"/>
                <a:gd name="T50" fmla="*/ 209 w 516"/>
                <a:gd name="T51" fmla="*/ 59 h 619"/>
                <a:gd name="T52" fmla="*/ 253 w 516"/>
                <a:gd name="T53" fmla="*/ 42 h 619"/>
                <a:gd name="T54" fmla="*/ 300 w 516"/>
                <a:gd name="T55" fmla="*/ 27 h 619"/>
                <a:gd name="T56" fmla="*/ 351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1" y="604"/>
                  </a:lnTo>
                  <a:lnTo>
                    <a:pt x="300" y="592"/>
                  </a:lnTo>
                  <a:lnTo>
                    <a:pt x="253" y="577"/>
                  </a:lnTo>
                  <a:lnTo>
                    <a:pt x="209" y="560"/>
                  </a:lnTo>
                  <a:lnTo>
                    <a:pt x="169" y="540"/>
                  </a:lnTo>
                  <a:lnTo>
                    <a:pt x="132" y="518"/>
                  </a:lnTo>
                  <a:lnTo>
                    <a:pt x="98" y="494"/>
                  </a:lnTo>
                  <a:lnTo>
                    <a:pt x="69" y="467"/>
                  </a:lnTo>
                  <a:lnTo>
                    <a:pt x="45" y="439"/>
                  </a:lnTo>
                  <a:lnTo>
                    <a:pt x="25" y="408"/>
                  </a:lnTo>
                  <a:lnTo>
                    <a:pt x="11" y="377"/>
                  </a:lnTo>
                  <a:lnTo>
                    <a:pt x="3" y="344"/>
                  </a:lnTo>
                  <a:lnTo>
                    <a:pt x="0" y="310"/>
                  </a:lnTo>
                  <a:lnTo>
                    <a:pt x="3" y="276"/>
                  </a:lnTo>
                  <a:lnTo>
                    <a:pt x="11" y="243"/>
                  </a:lnTo>
                  <a:lnTo>
                    <a:pt x="25" y="211"/>
                  </a:lnTo>
                  <a:lnTo>
                    <a:pt x="45" y="181"/>
                  </a:lnTo>
                  <a:lnTo>
                    <a:pt x="69" y="152"/>
                  </a:lnTo>
                  <a:lnTo>
                    <a:pt x="98" y="125"/>
                  </a:lnTo>
                  <a:lnTo>
                    <a:pt x="132" y="101"/>
                  </a:lnTo>
                  <a:lnTo>
                    <a:pt x="169" y="79"/>
                  </a:lnTo>
                  <a:lnTo>
                    <a:pt x="209" y="59"/>
                  </a:lnTo>
                  <a:lnTo>
                    <a:pt x="253" y="42"/>
                  </a:lnTo>
                  <a:lnTo>
                    <a:pt x="300" y="27"/>
                  </a:lnTo>
                  <a:lnTo>
                    <a:pt x="351" y="16"/>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14" name="Freeform 539">
              <a:extLst>
                <a:ext uri="{FF2B5EF4-FFF2-40B4-BE49-F238E27FC236}">
                  <a16:creationId xmlns:a16="http://schemas.microsoft.com/office/drawing/2014/main" id="{3F2F2B6E-680D-4974-B9DE-F408BA49D6AB}"/>
                </a:ext>
              </a:extLst>
            </p:cNvPr>
            <p:cNvSpPr>
              <a:spLocks/>
            </p:cNvSpPr>
            <p:nvPr/>
          </p:nvSpPr>
          <p:spPr bwMode="auto">
            <a:xfrm>
              <a:off x="5782" y="2272"/>
              <a:ext cx="129" cy="77"/>
            </a:xfrm>
            <a:custGeom>
              <a:avLst/>
              <a:gdLst>
                <a:gd name="T0" fmla="*/ 516 w 1032"/>
                <a:gd name="T1" fmla="*/ 0 h 619"/>
                <a:gd name="T2" fmla="*/ 573 w 1032"/>
                <a:gd name="T3" fmla="*/ 1 h 619"/>
                <a:gd name="T4" fmla="*/ 628 w 1032"/>
                <a:gd name="T5" fmla="*/ 8 h 619"/>
                <a:gd name="T6" fmla="*/ 681 w 1032"/>
                <a:gd name="T7" fmla="*/ 16 h 619"/>
                <a:gd name="T8" fmla="*/ 732 w 1032"/>
                <a:gd name="T9" fmla="*/ 28 h 619"/>
                <a:gd name="T10" fmla="*/ 779 w 1032"/>
                <a:gd name="T11" fmla="*/ 42 h 619"/>
                <a:gd name="T12" fmla="*/ 823 w 1032"/>
                <a:gd name="T13" fmla="*/ 59 h 619"/>
                <a:gd name="T14" fmla="*/ 864 w 1032"/>
                <a:gd name="T15" fmla="*/ 79 h 619"/>
                <a:gd name="T16" fmla="*/ 901 w 1032"/>
                <a:gd name="T17" fmla="*/ 101 h 619"/>
                <a:gd name="T18" fmla="*/ 935 w 1032"/>
                <a:gd name="T19" fmla="*/ 126 h 619"/>
                <a:gd name="T20" fmla="*/ 963 w 1032"/>
                <a:gd name="T21" fmla="*/ 152 h 619"/>
                <a:gd name="T22" fmla="*/ 987 w 1032"/>
                <a:gd name="T23" fmla="*/ 180 h 619"/>
                <a:gd name="T24" fmla="*/ 1007 w 1032"/>
                <a:gd name="T25" fmla="*/ 210 h 619"/>
                <a:gd name="T26" fmla="*/ 1021 w 1032"/>
                <a:gd name="T27" fmla="*/ 242 h 619"/>
                <a:gd name="T28" fmla="*/ 1029 w 1032"/>
                <a:gd name="T29" fmla="*/ 276 h 619"/>
                <a:gd name="T30" fmla="*/ 1032 w 1032"/>
                <a:gd name="T31" fmla="*/ 310 h 619"/>
                <a:gd name="T32" fmla="*/ 1029 w 1032"/>
                <a:gd name="T33" fmla="*/ 344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1 w 1032"/>
                <a:gd name="T45" fmla="*/ 519 h 619"/>
                <a:gd name="T46" fmla="*/ 864 w 1032"/>
                <a:gd name="T47" fmla="*/ 541 h 619"/>
                <a:gd name="T48" fmla="*/ 823 w 1032"/>
                <a:gd name="T49" fmla="*/ 561 h 619"/>
                <a:gd name="T50" fmla="*/ 779 w 1032"/>
                <a:gd name="T51" fmla="*/ 578 h 619"/>
                <a:gd name="T52" fmla="*/ 732 w 1032"/>
                <a:gd name="T53" fmla="*/ 592 h 619"/>
                <a:gd name="T54" fmla="*/ 681 w 1032"/>
                <a:gd name="T55" fmla="*/ 604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1 w 1032"/>
                <a:gd name="T67" fmla="*/ 604 h 619"/>
                <a:gd name="T68" fmla="*/ 300 w 1032"/>
                <a:gd name="T69" fmla="*/ 592 h 619"/>
                <a:gd name="T70" fmla="*/ 253 w 1032"/>
                <a:gd name="T71" fmla="*/ 578 h 619"/>
                <a:gd name="T72" fmla="*/ 209 w 1032"/>
                <a:gd name="T73" fmla="*/ 561 h 619"/>
                <a:gd name="T74" fmla="*/ 169 w 1032"/>
                <a:gd name="T75" fmla="*/ 541 h 619"/>
                <a:gd name="T76" fmla="*/ 132 w 1032"/>
                <a:gd name="T77" fmla="*/ 519 h 619"/>
                <a:gd name="T78" fmla="*/ 98 w 1032"/>
                <a:gd name="T79" fmla="*/ 493 h 619"/>
                <a:gd name="T80" fmla="*/ 69 w 1032"/>
                <a:gd name="T81" fmla="*/ 467 h 619"/>
                <a:gd name="T82" fmla="*/ 45 w 1032"/>
                <a:gd name="T83" fmla="*/ 438 h 619"/>
                <a:gd name="T84" fmla="*/ 25 w 1032"/>
                <a:gd name="T85" fmla="*/ 408 h 619"/>
                <a:gd name="T86" fmla="*/ 11 w 1032"/>
                <a:gd name="T87" fmla="*/ 377 h 619"/>
                <a:gd name="T88" fmla="*/ 3 w 1032"/>
                <a:gd name="T89" fmla="*/ 344 h 619"/>
                <a:gd name="T90" fmla="*/ 0 w 1032"/>
                <a:gd name="T91" fmla="*/ 310 h 619"/>
                <a:gd name="T92" fmla="*/ 3 w 1032"/>
                <a:gd name="T93" fmla="*/ 276 h 619"/>
                <a:gd name="T94" fmla="*/ 11 w 1032"/>
                <a:gd name="T95" fmla="*/ 242 h 619"/>
                <a:gd name="T96" fmla="*/ 25 w 1032"/>
                <a:gd name="T97" fmla="*/ 210 h 619"/>
                <a:gd name="T98" fmla="*/ 45 w 1032"/>
                <a:gd name="T99" fmla="*/ 180 h 619"/>
                <a:gd name="T100" fmla="*/ 69 w 1032"/>
                <a:gd name="T101" fmla="*/ 152 h 619"/>
                <a:gd name="T102" fmla="*/ 98 w 1032"/>
                <a:gd name="T103" fmla="*/ 126 h 619"/>
                <a:gd name="T104" fmla="*/ 132 w 1032"/>
                <a:gd name="T105" fmla="*/ 101 h 619"/>
                <a:gd name="T106" fmla="*/ 169 w 1032"/>
                <a:gd name="T107" fmla="*/ 79 h 619"/>
                <a:gd name="T108" fmla="*/ 209 w 1032"/>
                <a:gd name="T109" fmla="*/ 59 h 619"/>
                <a:gd name="T110" fmla="*/ 253 w 1032"/>
                <a:gd name="T111" fmla="*/ 42 h 619"/>
                <a:gd name="T112" fmla="*/ 300 w 1032"/>
                <a:gd name="T113" fmla="*/ 28 h 619"/>
                <a:gd name="T114" fmla="*/ 351 w 1032"/>
                <a:gd name="T115" fmla="*/ 16 h 619"/>
                <a:gd name="T116" fmla="*/ 404 w 1032"/>
                <a:gd name="T117" fmla="*/ 8 h 619"/>
                <a:gd name="T118" fmla="*/ 459 w 1032"/>
                <a:gd name="T119" fmla="*/ 1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1"/>
                  </a:lnTo>
                  <a:lnTo>
                    <a:pt x="628" y="8"/>
                  </a:lnTo>
                  <a:lnTo>
                    <a:pt x="681" y="16"/>
                  </a:lnTo>
                  <a:lnTo>
                    <a:pt x="732" y="28"/>
                  </a:lnTo>
                  <a:lnTo>
                    <a:pt x="779" y="42"/>
                  </a:lnTo>
                  <a:lnTo>
                    <a:pt x="823" y="59"/>
                  </a:lnTo>
                  <a:lnTo>
                    <a:pt x="864" y="79"/>
                  </a:lnTo>
                  <a:lnTo>
                    <a:pt x="901" y="101"/>
                  </a:lnTo>
                  <a:lnTo>
                    <a:pt x="935" y="126"/>
                  </a:lnTo>
                  <a:lnTo>
                    <a:pt x="963" y="152"/>
                  </a:lnTo>
                  <a:lnTo>
                    <a:pt x="987" y="180"/>
                  </a:lnTo>
                  <a:lnTo>
                    <a:pt x="1007" y="210"/>
                  </a:lnTo>
                  <a:lnTo>
                    <a:pt x="1021" y="242"/>
                  </a:lnTo>
                  <a:lnTo>
                    <a:pt x="1029" y="276"/>
                  </a:lnTo>
                  <a:lnTo>
                    <a:pt x="1032" y="310"/>
                  </a:lnTo>
                  <a:lnTo>
                    <a:pt x="1029" y="344"/>
                  </a:lnTo>
                  <a:lnTo>
                    <a:pt x="1021" y="377"/>
                  </a:lnTo>
                  <a:lnTo>
                    <a:pt x="1007" y="408"/>
                  </a:lnTo>
                  <a:lnTo>
                    <a:pt x="987" y="438"/>
                  </a:lnTo>
                  <a:lnTo>
                    <a:pt x="963" y="467"/>
                  </a:lnTo>
                  <a:lnTo>
                    <a:pt x="935" y="493"/>
                  </a:lnTo>
                  <a:lnTo>
                    <a:pt x="901" y="519"/>
                  </a:lnTo>
                  <a:lnTo>
                    <a:pt x="864" y="541"/>
                  </a:lnTo>
                  <a:lnTo>
                    <a:pt x="823" y="561"/>
                  </a:lnTo>
                  <a:lnTo>
                    <a:pt x="779" y="578"/>
                  </a:lnTo>
                  <a:lnTo>
                    <a:pt x="732" y="592"/>
                  </a:lnTo>
                  <a:lnTo>
                    <a:pt x="681" y="604"/>
                  </a:lnTo>
                  <a:lnTo>
                    <a:pt x="628" y="612"/>
                  </a:lnTo>
                  <a:lnTo>
                    <a:pt x="573" y="617"/>
                  </a:lnTo>
                  <a:lnTo>
                    <a:pt x="516" y="619"/>
                  </a:lnTo>
                  <a:lnTo>
                    <a:pt x="459" y="617"/>
                  </a:lnTo>
                  <a:lnTo>
                    <a:pt x="404" y="612"/>
                  </a:lnTo>
                  <a:lnTo>
                    <a:pt x="351" y="604"/>
                  </a:lnTo>
                  <a:lnTo>
                    <a:pt x="300" y="592"/>
                  </a:lnTo>
                  <a:lnTo>
                    <a:pt x="253" y="578"/>
                  </a:lnTo>
                  <a:lnTo>
                    <a:pt x="209" y="561"/>
                  </a:lnTo>
                  <a:lnTo>
                    <a:pt x="169" y="541"/>
                  </a:lnTo>
                  <a:lnTo>
                    <a:pt x="132" y="519"/>
                  </a:lnTo>
                  <a:lnTo>
                    <a:pt x="98" y="493"/>
                  </a:lnTo>
                  <a:lnTo>
                    <a:pt x="69" y="467"/>
                  </a:lnTo>
                  <a:lnTo>
                    <a:pt x="45" y="438"/>
                  </a:lnTo>
                  <a:lnTo>
                    <a:pt x="25" y="408"/>
                  </a:lnTo>
                  <a:lnTo>
                    <a:pt x="11" y="377"/>
                  </a:lnTo>
                  <a:lnTo>
                    <a:pt x="3" y="344"/>
                  </a:lnTo>
                  <a:lnTo>
                    <a:pt x="0" y="310"/>
                  </a:lnTo>
                  <a:lnTo>
                    <a:pt x="3" y="276"/>
                  </a:lnTo>
                  <a:lnTo>
                    <a:pt x="11" y="242"/>
                  </a:lnTo>
                  <a:lnTo>
                    <a:pt x="25" y="210"/>
                  </a:lnTo>
                  <a:lnTo>
                    <a:pt x="45" y="180"/>
                  </a:lnTo>
                  <a:lnTo>
                    <a:pt x="69" y="152"/>
                  </a:lnTo>
                  <a:lnTo>
                    <a:pt x="98" y="126"/>
                  </a:lnTo>
                  <a:lnTo>
                    <a:pt x="132" y="101"/>
                  </a:lnTo>
                  <a:lnTo>
                    <a:pt x="169" y="79"/>
                  </a:lnTo>
                  <a:lnTo>
                    <a:pt x="209" y="59"/>
                  </a:lnTo>
                  <a:lnTo>
                    <a:pt x="253" y="42"/>
                  </a:lnTo>
                  <a:lnTo>
                    <a:pt x="300" y="28"/>
                  </a:lnTo>
                  <a:lnTo>
                    <a:pt x="351" y="16"/>
                  </a:lnTo>
                  <a:lnTo>
                    <a:pt x="404" y="8"/>
                  </a:lnTo>
                  <a:lnTo>
                    <a:pt x="459" y="1"/>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15" name="Freeform 540">
              <a:extLst>
                <a:ext uri="{FF2B5EF4-FFF2-40B4-BE49-F238E27FC236}">
                  <a16:creationId xmlns:a16="http://schemas.microsoft.com/office/drawing/2014/main" id="{FA9D65B4-9863-4012-811B-8E7C0CC386D6}"/>
                </a:ext>
              </a:extLst>
            </p:cNvPr>
            <p:cNvSpPr>
              <a:spLocks/>
            </p:cNvSpPr>
            <p:nvPr/>
          </p:nvSpPr>
          <p:spPr bwMode="auto">
            <a:xfrm>
              <a:off x="5782" y="2259"/>
              <a:ext cx="129" cy="77"/>
            </a:xfrm>
            <a:custGeom>
              <a:avLst/>
              <a:gdLst>
                <a:gd name="T0" fmla="*/ 516 w 1032"/>
                <a:gd name="T1" fmla="*/ 0 h 619"/>
                <a:gd name="T2" fmla="*/ 573 w 1032"/>
                <a:gd name="T3" fmla="*/ 2 h 619"/>
                <a:gd name="T4" fmla="*/ 628 w 1032"/>
                <a:gd name="T5" fmla="*/ 7 h 619"/>
                <a:gd name="T6" fmla="*/ 681 w 1032"/>
                <a:gd name="T7" fmla="*/ 15 h 619"/>
                <a:gd name="T8" fmla="*/ 732 w 1032"/>
                <a:gd name="T9" fmla="*/ 27 h 619"/>
                <a:gd name="T10" fmla="*/ 779 w 1032"/>
                <a:gd name="T11" fmla="*/ 41 h 619"/>
                <a:gd name="T12" fmla="*/ 823 w 1032"/>
                <a:gd name="T13" fmla="*/ 59 h 619"/>
                <a:gd name="T14" fmla="*/ 864 w 1032"/>
                <a:gd name="T15" fmla="*/ 78 h 619"/>
                <a:gd name="T16" fmla="*/ 901 w 1032"/>
                <a:gd name="T17" fmla="*/ 101 h 619"/>
                <a:gd name="T18" fmla="*/ 935 w 1032"/>
                <a:gd name="T19" fmla="*/ 126 h 619"/>
                <a:gd name="T20" fmla="*/ 963 w 1032"/>
                <a:gd name="T21" fmla="*/ 152 h 619"/>
                <a:gd name="T22" fmla="*/ 987 w 1032"/>
                <a:gd name="T23" fmla="*/ 181 h 619"/>
                <a:gd name="T24" fmla="*/ 1007 w 1032"/>
                <a:gd name="T25" fmla="*/ 211 h 619"/>
                <a:gd name="T26" fmla="*/ 1021 w 1032"/>
                <a:gd name="T27" fmla="*/ 242 h 619"/>
                <a:gd name="T28" fmla="*/ 1029 w 1032"/>
                <a:gd name="T29" fmla="*/ 275 h 619"/>
                <a:gd name="T30" fmla="*/ 1032 w 1032"/>
                <a:gd name="T31" fmla="*/ 309 h 619"/>
                <a:gd name="T32" fmla="*/ 1029 w 1032"/>
                <a:gd name="T33" fmla="*/ 343 h 619"/>
                <a:gd name="T34" fmla="*/ 1021 w 1032"/>
                <a:gd name="T35" fmla="*/ 377 h 619"/>
                <a:gd name="T36" fmla="*/ 1007 w 1032"/>
                <a:gd name="T37" fmla="*/ 409 h 619"/>
                <a:gd name="T38" fmla="*/ 987 w 1032"/>
                <a:gd name="T39" fmla="*/ 439 h 619"/>
                <a:gd name="T40" fmla="*/ 963 w 1032"/>
                <a:gd name="T41" fmla="*/ 467 h 619"/>
                <a:gd name="T42" fmla="*/ 935 w 1032"/>
                <a:gd name="T43" fmla="*/ 493 h 619"/>
                <a:gd name="T44" fmla="*/ 901 w 1032"/>
                <a:gd name="T45" fmla="*/ 518 h 619"/>
                <a:gd name="T46" fmla="*/ 864 w 1032"/>
                <a:gd name="T47" fmla="*/ 540 h 619"/>
                <a:gd name="T48" fmla="*/ 823 w 1032"/>
                <a:gd name="T49" fmla="*/ 560 h 619"/>
                <a:gd name="T50" fmla="*/ 779 w 1032"/>
                <a:gd name="T51" fmla="*/ 577 h 619"/>
                <a:gd name="T52" fmla="*/ 732 w 1032"/>
                <a:gd name="T53" fmla="*/ 591 h 619"/>
                <a:gd name="T54" fmla="*/ 681 w 1032"/>
                <a:gd name="T55" fmla="*/ 603 h 619"/>
                <a:gd name="T56" fmla="*/ 628 w 1032"/>
                <a:gd name="T57" fmla="*/ 611 h 619"/>
                <a:gd name="T58" fmla="*/ 573 w 1032"/>
                <a:gd name="T59" fmla="*/ 618 h 619"/>
                <a:gd name="T60" fmla="*/ 516 w 1032"/>
                <a:gd name="T61" fmla="*/ 619 h 619"/>
                <a:gd name="T62" fmla="*/ 459 w 1032"/>
                <a:gd name="T63" fmla="*/ 618 h 619"/>
                <a:gd name="T64" fmla="*/ 404 w 1032"/>
                <a:gd name="T65" fmla="*/ 611 h 619"/>
                <a:gd name="T66" fmla="*/ 351 w 1032"/>
                <a:gd name="T67" fmla="*/ 603 h 619"/>
                <a:gd name="T68" fmla="*/ 300 w 1032"/>
                <a:gd name="T69" fmla="*/ 591 h 619"/>
                <a:gd name="T70" fmla="*/ 253 w 1032"/>
                <a:gd name="T71" fmla="*/ 577 h 619"/>
                <a:gd name="T72" fmla="*/ 209 w 1032"/>
                <a:gd name="T73" fmla="*/ 560 h 619"/>
                <a:gd name="T74" fmla="*/ 169 w 1032"/>
                <a:gd name="T75" fmla="*/ 540 h 619"/>
                <a:gd name="T76" fmla="*/ 132 w 1032"/>
                <a:gd name="T77" fmla="*/ 518 h 619"/>
                <a:gd name="T78" fmla="*/ 98 w 1032"/>
                <a:gd name="T79" fmla="*/ 493 h 619"/>
                <a:gd name="T80" fmla="*/ 69 w 1032"/>
                <a:gd name="T81" fmla="*/ 467 h 619"/>
                <a:gd name="T82" fmla="*/ 45 w 1032"/>
                <a:gd name="T83" fmla="*/ 439 h 619"/>
                <a:gd name="T84" fmla="*/ 25 w 1032"/>
                <a:gd name="T85" fmla="*/ 409 h 619"/>
                <a:gd name="T86" fmla="*/ 11 w 1032"/>
                <a:gd name="T87" fmla="*/ 377 h 619"/>
                <a:gd name="T88" fmla="*/ 3 w 1032"/>
                <a:gd name="T89" fmla="*/ 343 h 619"/>
                <a:gd name="T90" fmla="*/ 0 w 1032"/>
                <a:gd name="T91" fmla="*/ 309 h 619"/>
                <a:gd name="T92" fmla="*/ 3 w 1032"/>
                <a:gd name="T93" fmla="*/ 275 h 619"/>
                <a:gd name="T94" fmla="*/ 11 w 1032"/>
                <a:gd name="T95" fmla="*/ 242 h 619"/>
                <a:gd name="T96" fmla="*/ 25 w 1032"/>
                <a:gd name="T97" fmla="*/ 211 h 619"/>
                <a:gd name="T98" fmla="*/ 45 w 1032"/>
                <a:gd name="T99" fmla="*/ 181 h 619"/>
                <a:gd name="T100" fmla="*/ 69 w 1032"/>
                <a:gd name="T101" fmla="*/ 152 h 619"/>
                <a:gd name="T102" fmla="*/ 98 w 1032"/>
                <a:gd name="T103" fmla="*/ 126 h 619"/>
                <a:gd name="T104" fmla="*/ 132 w 1032"/>
                <a:gd name="T105" fmla="*/ 101 h 619"/>
                <a:gd name="T106" fmla="*/ 169 w 1032"/>
                <a:gd name="T107" fmla="*/ 78 h 619"/>
                <a:gd name="T108" fmla="*/ 209 w 1032"/>
                <a:gd name="T109" fmla="*/ 59 h 619"/>
                <a:gd name="T110" fmla="*/ 253 w 1032"/>
                <a:gd name="T111" fmla="*/ 41 h 619"/>
                <a:gd name="T112" fmla="*/ 300 w 1032"/>
                <a:gd name="T113" fmla="*/ 27 h 619"/>
                <a:gd name="T114" fmla="*/ 351 w 1032"/>
                <a:gd name="T115" fmla="*/ 15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5"/>
                  </a:lnTo>
                  <a:lnTo>
                    <a:pt x="732" y="27"/>
                  </a:lnTo>
                  <a:lnTo>
                    <a:pt x="779" y="41"/>
                  </a:lnTo>
                  <a:lnTo>
                    <a:pt x="823" y="59"/>
                  </a:lnTo>
                  <a:lnTo>
                    <a:pt x="864" y="78"/>
                  </a:lnTo>
                  <a:lnTo>
                    <a:pt x="901" y="101"/>
                  </a:lnTo>
                  <a:lnTo>
                    <a:pt x="935" y="126"/>
                  </a:lnTo>
                  <a:lnTo>
                    <a:pt x="963" y="152"/>
                  </a:lnTo>
                  <a:lnTo>
                    <a:pt x="987" y="181"/>
                  </a:lnTo>
                  <a:lnTo>
                    <a:pt x="1007" y="211"/>
                  </a:lnTo>
                  <a:lnTo>
                    <a:pt x="1021" y="242"/>
                  </a:lnTo>
                  <a:lnTo>
                    <a:pt x="1029" y="275"/>
                  </a:lnTo>
                  <a:lnTo>
                    <a:pt x="1032" y="309"/>
                  </a:lnTo>
                  <a:lnTo>
                    <a:pt x="1029" y="343"/>
                  </a:lnTo>
                  <a:lnTo>
                    <a:pt x="1021" y="377"/>
                  </a:lnTo>
                  <a:lnTo>
                    <a:pt x="1007" y="409"/>
                  </a:lnTo>
                  <a:lnTo>
                    <a:pt x="987" y="439"/>
                  </a:lnTo>
                  <a:lnTo>
                    <a:pt x="963" y="467"/>
                  </a:lnTo>
                  <a:lnTo>
                    <a:pt x="935" y="493"/>
                  </a:lnTo>
                  <a:lnTo>
                    <a:pt x="901" y="518"/>
                  </a:lnTo>
                  <a:lnTo>
                    <a:pt x="864" y="540"/>
                  </a:lnTo>
                  <a:lnTo>
                    <a:pt x="823" y="560"/>
                  </a:lnTo>
                  <a:lnTo>
                    <a:pt x="779" y="577"/>
                  </a:lnTo>
                  <a:lnTo>
                    <a:pt x="732" y="591"/>
                  </a:lnTo>
                  <a:lnTo>
                    <a:pt x="681" y="603"/>
                  </a:lnTo>
                  <a:lnTo>
                    <a:pt x="628" y="611"/>
                  </a:lnTo>
                  <a:lnTo>
                    <a:pt x="573" y="618"/>
                  </a:lnTo>
                  <a:lnTo>
                    <a:pt x="516" y="619"/>
                  </a:lnTo>
                  <a:lnTo>
                    <a:pt x="459" y="618"/>
                  </a:lnTo>
                  <a:lnTo>
                    <a:pt x="404" y="611"/>
                  </a:lnTo>
                  <a:lnTo>
                    <a:pt x="351" y="603"/>
                  </a:lnTo>
                  <a:lnTo>
                    <a:pt x="300" y="591"/>
                  </a:lnTo>
                  <a:lnTo>
                    <a:pt x="253" y="577"/>
                  </a:lnTo>
                  <a:lnTo>
                    <a:pt x="209" y="560"/>
                  </a:lnTo>
                  <a:lnTo>
                    <a:pt x="169" y="540"/>
                  </a:lnTo>
                  <a:lnTo>
                    <a:pt x="132" y="518"/>
                  </a:lnTo>
                  <a:lnTo>
                    <a:pt x="98" y="493"/>
                  </a:lnTo>
                  <a:lnTo>
                    <a:pt x="69" y="467"/>
                  </a:lnTo>
                  <a:lnTo>
                    <a:pt x="45" y="439"/>
                  </a:lnTo>
                  <a:lnTo>
                    <a:pt x="25" y="409"/>
                  </a:lnTo>
                  <a:lnTo>
                    <a:pt x="11" y="377"/>
                  </a:lnTo>
                  <a:lnTo>
                    <a:pt x="3" y="343"/>
                  </a:lnTo>
                  <a:lnTo>
                    <a:pt x="0" y="309"/>
                  </a:lnTo>
                  <a:lnTo>
                    <a:pt x="3" y="275"/>
                  </a:lnTo>
                  <a:lnTo>
                    <a:pt x="11" y="242"/>
                  </a:lnTo>
                  <a:lnTo>
                    <a:pt x="25" y="211"/>
                  </a:lnTo>
                  <a:lnTo>
                    <a:pt x="45" y="181"/>
                  </a:lnTo>
                  <a:lnTo>
                    <a:pt x="69" y="152"/>
                  </a:lnTo>
                  <a:lnTo>
                    <a:pt x="98" y="126"/>
                  </a:lnTo>
                  <a:lnTo>
                    <a:pt x="132" y="101"/>
                  </a:lnTo>
                  <a:lnTo>
                    <a:pt x="169" y="78"/>
                  </a:lnTo>
                  <a:lnTo>
                    <a:pt x="209" y="59"/>
                  </a:lnTo>
                  <a:lnTo>
                    <a:pt x="253" y="41"/>
                  </a:lnTo>
                  <a:lnTo>
                    <a:pt x="300" y="27"/>
                  </a:lnTo>
                  <a:lnTo>
                    <a:pt x="351" y="15"/>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16" name="Freeform 541">
              <a:extLst>
                <a:ext uri="{FF2B5EF4-FFF2-40B4-BE49-F238E27FC236}">
                  <a16:creationId xmlns:a16="http://schemas.microsoft.com/office/drawing/2014/main" id="{C8AB0DF7-AE93-42B3-8BEF-3BDB65D72A9E}"/>
                </a:ext>
              </a:extLst>
            </p:cNvPr>
            <p:cNvSpPr>
              <a:spLocks/>
            </p:cNvSpPr>
            <p:nvPr/>
          </p:nvSpPr>
          <p:spPr bwMode="auto">
            <a:xfrm>
              <a:off x="5782" y="2246"/>
              <a:ext cx="129" cy="77"/>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7 h 619"/>
                <a:gd name="T10" fmla="*/ 779 w 1032"/>
                <a:gd name="T11" fmla="*/ 42 h 619"/>
                <a:gd name="T12" fmla="*/ 823 w 1032"/>
                <a:gd name="T13" fmla="*/ 59 h 619"/>
                <a:gd name="T14" fmla="*/ 864 w 1032"/>
                <a:gd name="T15" fmla="*/ 79 h 619"/>
                <a:gd name="T16" fmla="*/ 901 w 1032"/>
                <a:gd name="T17" fmla="*/ 101 h 619"/>
                <a:gd name="T18" fmla="*/ 935 w 1032"/>
                <a:gd name="T19" fmla="*/ 125 h 619"/>
                <a:gd name="T20" fmla="*/ 963 w 1032"/>
                <a:gd name="T21" fmla="*/ 152 h 619"/>
                <a:gd name="T22" fmla="*/ 987 w 1032"/>
                <a:gd name="T23" fmla="*/ 180 h 619"/>
                <a:gd name="T24" fmla="*/ 1007 w 1032"/>
                <a:gd name="T25" fmla="*/ 211 h 619"/>
                <a:gd name="T26" fmla="*/ 1021 w 1032"/>
                <a:gd name="T27" fmla="*/ 242 h 619"/>
                <a:gd name="T28" fmla="*/ 1029 w 1032"/>
                <a:gd name="T29" fmla="*/ 275 h 619"/>
                <a:gd name="T30" fmla="*/ 1032 w 1032"/>
                <a:gd name="T31" fmla="*/ 309 h 619"/>
                <a:gd name="T32" fmla="*/ 1029 w 1032"/>
                <a:gd name="T33" fmla="*/ 343 h 619"/>
                <a:gd name="T34" fmla="*/ 1021 w 1032"/>
                <a:gd name="T35" fmla="*/ 376 h 619"/>
                <a:gd name="T36" fmla="*/ 1007 w 1032"/>
                <a:gd name="T37" fmla="*/ 408 h 619"/>
                <a:gd name="T38" fmla="*/ 987 w 1032"/>
                <a:gd name="T39" fmla="*/ 438 h 619"/>
                <a:gd name="T40" fmla="*/ 963 w 1032"/>
                <a:gd name="T41" fmla="*/ 467 h 619"/>
                <a:gd name="T42" fmla="*/ 935 w 1032"/>
                <a:gd name="T43" fmla="*/ 494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3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1 w 1032"/>
                <a:gd name="T67" fmla="*/ 603 h 619"/>
                <a:gd name="T68" fmla="*/ 300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4 h 619"/>
                <a:gd name="T80" fmla="*/ 69 w 1032"/>
                <a:gd name="T81" fmla="*/ 467 h 619"/>
                <a:gd name="T82" fmla="*/ 45 w 1032"/>
                <a:gd name="T83" fmla="*/ 438 h 619"/>
                <a:gd name="T84" fmla="*/ 25 w 1032"/>
                <a:gd name="T85" fmla="*/ 408 h 619"/>
                <a:gd name="T86" fmla="*/ 11 w 1032"/>
                <a:gd name="T87" fmla="*/ 376 h 619"/>
                <a:gd name="T88" fmla="*/ 3 w 1032"/>
                <a:gd name="T89" fmla="*/ 343 h 619"/>
                <a:gd name="T90" fmla="*/ 0 w 1032"/>
                <a:gd name="T91" fmla="*/ 309 h 619"/>
                <a:gd name="T92" fmla="*/ 3 w 1032"/>
                <a:gd name="T93" fmla="*/ 275 h 619"/>
                <a:gd name="T94" fmla="*/ 11 w 1032"/>
                <a:gd name="T95" fmla="*/ 242 h 619"/>
                <a:gd name="T96" fmla="*/ 25 w 1032"/>
                <a:gd name="T97" fmla="*/ 211 h 619"/>
                <a:gd name="T98" fmla="*/ 45 w 1032"/>
                <a:gd name="T99" fmla="*/ 180 h 619"/>
                <a:gd name="T100" fmla="*/ 69 w 1032"/>
                <a:gd name="T101" fmla="*/ 152 h 619"/>
                <a:gd name="T102" fmla="*/ 98 w 1032"/>
                <a:gd name="T103" fmla="*/ 125 h 619"/>
                <a:gd name="T104" fmla="*/ 132 w 1032"/>
                <a:gd name="T105" fmla="*/ 101 h 619"/>
                <a:gd name="T106" fmla="*/ 169 w 1032"/>
                <a:gd name="T107" fmla="*/ 79 h 619"/>
                <a:gd name="T108" fmla="*/ 209 w 1032"/>
                <a:gd name="T109" fmla="*/ 59 h 619"/>
                <a:gd name="T110" fmla="*/ 253 w 1032"/>
                <a:gd name="T111" fmla="*/ 42 h 619"/>
                <a:gd name="T112" fmla="*/ 300 w 1032"/>
                <a:gd name="T113" fmla="*/ 27 h 619"/>
                <a:gd name="T114" fmla="*/ 351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7"/>
                  </a:lnTo>
                  <a:lnTo>
                    <a:pt x="779" y="42"/>
                  </a:lnTo>
                  <a:lnTo>
                    <a:pt x="823" y="59"/>
                  </a:lnTo>
                  <a:lnTo>
                    <a:pt x="864" y="79"/>
                  </a:lnTo>
                  <a:lnTo>
                    <a:pt x="901" y="101"/>
                  </a:lnTo>
                  <a:lnTo>
                    <a:pt x="935" y="125"/>
                  </a:lnTo>
                  <a:lnTo>
                    <a:pt x="963" y="152"/>
                  </a:lnTo>
                  <a:lnTo>
                    <a:pt x="987" y="180"/>
                  </a:lnTo>
                  <a:lnTo>
                    <a:pt x="1007" y="211"/>
                  </a:lnTo>
                  <a:lnTo>
                    <a:pt x="1021" y="242"/>
                  </a:lnTo>
                  <a:lnTo>
                    <a:pt x="1029" y="275"/>
                  </a:lnTo>
                  <a:lnTo>
                    <a:pt x="1032" y="309"/>
                  </a:lnTo>
                  <a:lnTo>
                    <a:pt x="1029" y="343"/>
                  </a:lnTo>
                  <a:lnTo>
                    <a:pt x="1021" y="376"/>
                  </a:lnTo>
                  <a:lnTo>
                    <a:pt x="1007" y="408"/>
                  </a:lnTo>
                  <a:lnTo>
                    <a:pt x="987" y="438"/>
                  </a:lnTo>
                  <a:lnTo>
                    <a:pt x="963" y="467"/>
                  </a:lnTo>
                  <a:lnTo>
                    <a:pt x="935" y="494"/>
                  </a:lnTo>
                  <a:lnTo>
                    <a:pt x="901" y="518"/>
                  </a:lnTo>
                  <a:lnTo>
                    <a:pt x="864" y="540"/>
                  </a:lnTo>
                  <a:lnTo>
                    <a:pt x="823" y="560"/>
                  </a:lnTo>
                  <a:lnTo>
                    <a:pt x="779" y="577"/>
                  </a:lnTo>
                  <a:lnTo>
                    <a:pt x="732" y="592"/>
                  </a:lnTo>
                  <a:lnTo>
                    <a:pt x="681" y="603"/>
                  </a:lnTo>
                  <a:lnTo>
                    <a:pt x="628" y="612"/>
                  </a:lnTo>
                  <a:lnTo>
                    <a:pt x="573" y="617"/>
                  </a:lnTo>
                  <a:lnTo>
                    <a:pt x="516" y="619"/>
                  </a:lnTo>
                  <a:lnTo>
                    <a:pt x="459" y="617"/>
                  </a:lnTo>
                  <a:lnTo>
                    <a:pt x="404" y="612"/>
                  </a:lnTo>
                  <a:lnTo>
                    <a:pt x="351" y="603"/>
                  </a:lnTo>
                  <a:lnTo>
                    <a:pt x="300" y="592"/>
                  </a:lnTo>
                  <a:lnTo>
                    <a:pt x="253" y="577"/>
                  </a:lnTo>
                  <a:lnTo>
                    <a:pt x="209" y="560"/>
                  </a:lnTo>
                  <a:lnTo>
                    <a:pt x="169" y="540"/>
                  </a:lnTo>
                  <a:lnTo>
                    <a:pt x="132" y="518"/>
                  </a:lnTo>
                  <a:lnTo>
                    <a:pt x="98" y="494"/>
                  </a:lnTo>
                  <a:lnTo>
                    <a:pt x="69" y="467"/>
                  </a:lnTo>
                  <a:lnTo>
                    <a:pt x="45" y="438"/>
                  </a:lnTo>
                  <a:lnTo>
                    <a:pt x="25" y="408"/>
                  </a:lnTo>
                  <a:lnTo>
                    <a:pt x="11" y="376"/>
                  </a:lnTo>
                  <a:lnTo>
                    <a:pt x="3" y="343"/>
                  </a:lnTo>
                  <a:lnTo>
                    <a:pt x="0" y="309"/>
                  </a:lnTo>
                  <a:lnTo>
                    <a:pt x="3" y="275"/>
                  </a:lnTo>
                  <a:lnTo>
                    <a:pt x="11" y="242"/>
                  </a:lnTo>
                  <a:lnTo>
                    <a:pt x="25" y="211"/>
                  </a:lnTo>
                  <a:lnTo>
                    <a:pt x="45" y="180"/>
                  </a:lnTo>
                  <a:lnTo>
                    <a:pt x="69" y="152"/>
                  </a:lnTo>
                  <a:lnTo>
                    <a:pt x="98" y="125"/>
                  </a:lnTo>
                  <a:lnTo>
                    <a:pt x="132" y="101"/>
                  </a:lnTo>
                  <a:lnTo>
                    <a:pt x="169" y="79"/>
                  </a:lnTo>
                  <a:lnTo>
                    <a:pt x="209" y="59"/>
                  </a:lnTo>
                  <a:lnTo>
                    <a:pt x="253" y="42"/>
                  </a:lnTo>
                  <a:lnTo>
                    <a:pt x="300" y="27"/>
                  </a:lnTo>
                  <a:lnTo>
                    <a:pt x="351" y="16"/>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17" name="Freeform 542">
              <a:extLst>
                <a:ext uri="{FF2B5EF4-FFF2-40B4-BE49-F238E27FC236}">
                  <a16:creationId xmlns:a16="http://schemas.microsoft.com/office/drawing/2014/main" id="{2241C1F6-840C-4F77-8F11-D91DE85FD5D6}"/>
                </a:ext>
              </a:extLst>
            </p:cNvPr>
            <p:cNvSpPr>
              <a:spLocks/>
            </p:cNvSpPr>
            <p:nvPr/>
          </p:nvSpPr>
          <p:spPr bwMode="auto">
            <a:xfrm>
              <a:off x="5782" y="2272"/>
              <a:ext cx="65" cy="77"/>
            </a:xfrm>
            <a:custGeom>
              <a:avLst/>
              <a:gdLst>
                <a:gd name="T0" fmla="*/ 516 w 516"/>
                <a:gd name="T1" fmla="*/ 0 h 619"/>
                <a:gd name="T2" fmla="*/ 516 w 516"/>
                <a:gd name="T3" fmla="*/ 619 h 619"/>
                <a:gd name="T4" fmla="*/ 459 w 516"/>
                <a:gd name="T5" fmla="*/ 617 h 619"/>
                <a:gd name="T6" fmla="*/ 404 w 516"/>
                <a:gd name="T7" fmla="*/ 612 h 619"/>
                <a:gd name="T8" fmla="*/ 351 w 516"/>
                <a:gd name="T9" fmla="*/ 604 h 619"/>
                <a:gd name="T10" fmla="*/ 300 w 516"/>
                <a:gd name="T11" fmla="*/ 592 h 619"/>
                <a:gd name="T12" fmla="*/ 253 w 516"/>
                <a:gd name="T13" fmla="*/ 578 h 619"/>
                <a:gd name="T14" fmla="*/ 209 w 516"/>
                <a:gd name="T15" fmla="*/ 561 h 619"/>
                <a:gd name="T16" fmla="*/ 169 w 516"/>
                <a:gd name="T17" fmla="*/ 541 h 619"/>
                <a:gd name="T18" fmla="*/ 132 w 516"/>
                <a:gd name="T19" fmla="*/ 519 h 619"/>
                <a:gd name="T20" fmla="*/ 98 w 516"/>
                <a:gd name="T21" fmla="*/ 493 h 619"/>
                <a:gd name="T22" fmla="*/ 69 w 516"/>
                <a:gd name="T23" fmla="*/ 467 h 619"/>
                <a:gd name="T24" fmla="*/ 45 w 516"/>
                <a:gd name="T25" fmla="*/ 438 h 619"/>
                <a:gd name="T26" fmla="*/ 25 w 516"/>
                <a:gd name="T27" fmla="*/ 408 h 619"/>
                <a:gd name="T28" fmla="*/ 11 w 516"/>
                <a:gd name="T29" fmla="*/ 377 h 619"/>
                <a:gd name="T30" fmla="*/ 3 w 516"/>
                <a:gd name="T31" fmla="*/ 344 h 619"/>
                <a:gd name="T32" fmla="*/ 0 w 516"/>
                <a:gd name="T33" fmla="*/ 310 h 619"/>
                <a:gd name="T34" fmla="*/ 3 w 516"/>
                <a:gd name="T35" fmla="*/ 276 h 619"/>
                <a:gd name="T36" fmla="*/ 11 w 516"/>
                <a:gd name="T37" fmla="*/ 242 h 619"/>
                <a:gd name="T38" fmla="*/ 25 w 516"/>
                <a:gd name="T39" fmla="*/ 210 h 619"/>
                <a:gd name="T40" fmla="*/ 45 w 516"/>
                <a:gd name="T41" fmla="*/ 180 h 619"/>
                <a:gd name="T42" fmla="*/ 69 w 516"/>
                <a:gd name="T43" fmla="*/ 152 h 619"/>
                <a:gd name="T44" fmla="*/ 98 w 516"/>
                <a:gd name="T45" fmla="*/ 126 h 619"/>
                <a:gd name="T46" fmla="*/ 132 w 516"/>
                <a:gd name="T47" fmla="*/ 101 h 619"/>
                <a:gd name="T48" fmla="*/ 169 w 516"/>
                <a:gd name="T49" fmla="*/ 79 h 619"/>
                <a:gd name="T50" fmla="*/ 209 w 516"/>
                <a:gd name="T51" fmla="*/ 59 h 619"/>
                <a:gd name="T52" fmla="*/ 253 w 516"/>
                <a:gd name="T53" fmla="*/ 42 h 619"/>
                <a:gd name="T54" fmla="*/ 300 w 516"/>
                <a:gd name="T55" fmla="*/ 28 h 619"/>
                <a:gd name="T56" fmla="*/ 351 w 516"/>
                <a:gd name="T57" fmla="*/ 16 h 619"/>
                <a:gd name="T58" fmla="*/ 404 w 516"/>
                <a:gd name="T59" fmla="*/ 8 h 619"/>
                <a:gd name="T60" fmla="*/ 459 w 516"/>
                <a:gd name="T61" fmla="*/ 1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1" y="604"/>
                  </a:lnTo>
                  <a:lnTo>
                    <a:pt x="300" y="592"/>
                  </a:lnTo>
                  <a:lnTo>
                    <a:pt x="253" y="578"/>
                  </a:lnTo>
                  <a:lnTo>
                    <a:pt x="209" y="561"/>
                  </a:lnTo>
                  <a:lnTo>
                    <a:pt x="169" y="541"/>
                  </a:lnTo>
                  <a:lnTo>
                    <a:pt x="132" y="519"/>
                  </a:lnTo>
                  <a:lnTo>
                    <a:pt x="98" y="493"/>
                  </a:lnTo>
                  <a:lnTo>
                    <a:pt x="69" y="467"/>
                  </a:lnTo>
                  <a:lnTo>
                    <a:pt x="45" y="438"/>
                  </a:lnTo>
                  <a:lnTo>
                    <a:pt x="25" y="408"/>
                  </a:lnTo>
                  <a:lnTo>
                    <a:pt x="11" y="377"/>
                  </a:lnTo>
                  <a:lnTo>
                    <a:pt x="3" y="344"/>
                  </a:lnTo>
                  <a:lnTo>
                    <a:pt x="0" y="310"/>
                  </a:lnTo>
                  <a:lnTo>
                    <a:pt x="3" y="276"/>
                  </a:lnTo>
                  <a:lnTo>
                    <a:pt x="11" y="242"/>
                  </a:lnTo>
                  <a:lnTo>
                    <a:pt x="25" y="210"/>
                  </a:lnTo>
                  <a:lnTo>
                    <a:pt x="45" y="180"/>
                  </a:lnTo>
                  <a:lnTo>
                    <a:pt x="69" y="152"/>
                  </a:lnTo>
                  <a:lnTo>
                    <a:pt x="98" y="126"/>
                  </a:lnTo>
                  <a:lnTo>
                    <a:pt x="132" y="101"/>
                  </a:lnTo>
                  <a:lnTo>
                    <a:pt x="169" y="79"/>
                  </a:lnTo>
                  <a:lnTo>
                    <a:pt x="209" y="59"/>
                  </a:lnTo>
                  <a:lnTo>
                    <a:pt x="253" y="42"/>
                  </a:lnTo>
                  <a:lnTo>
                    <a:pt x="300" y="28"/>
                  </a:lnTo>
                  <a:lnTo>
                    <a:pt x="351" y="16"/>
                  </a:lnTo>
                  <a:lnTo>
                    <a:pt x="404" y="8"/>
                  </a:lnTo>
                  <a:lnTo>
                    <a:pt x="459" y="1"/>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18" name="Freeform 543">
              <a:extLst>
                <a:ext uri="{FF2B5EF4-FFF2-40B4-BE49-F238E27FC236}">
                  <a16:creationId xmlns:a16="http://schemas.microsoft.com/office/drawing/2014/main" id="{F25B4992-210D-4D82-B4A6-00C00C12B7CF}"/>
                </a:ext>
              </a:extLst>
            </p:cNvPr>
            <p:cNvSpPr>
              <a:spLocks/>
            </p:cNvSpPr>
            <p:nvPr/>
          </p:nvSpPr>
          <p:spPr bwMode="auto">
            <a:xfrm>
              <a:off x="5782" y="2259"/>
              <a:ext cx="65" cy="77"/>
            </a:xfrm>
            <a:custGeom>
              <a:avLst/>
              <a:gdLst>
                <a:gd name="T0" fmla="*/ 516 w 516"/>
                <a:gd name="T1" fmla="*/ 0 h 619"/>
                <a:gd name="T2" fmla="*/ 516 w 516"/>
                <a:gd name="T3" fmla="*/ 619 h 619"/>
                <a:gd name="T4" fmla="*/ 459 w 516"/>
                <a:gd name="T5" fmla="*/ 618 h 619"/>
                <a:gd name="T6" fmla="*/ 404 w 516"/>
                <a:gd name="T7" fmla="*/ 611 h 619"/>
                <a:gd name="T8" fmla="*/ 351 w 516"/>
                <a:gd name="T9" fmla="*/ 603 h 619"/>
                <a:gd name="T10" fmla="*/ 300 w 516"/>
                <a:gd name="T11" fmla="*/ 591 h 619"/>
                <a:gd name="T12" fmla="*/ 253 w 516"/>
                <a:gd name="T13" fmla="*/ 577 h 619"/>
                <a:gd name="T14" fmla="*/ 209 w 516"/>
                <a:gd name="T15" fmla="*/ 560 h 619"/>
                <a:gd name="T16" fmla="*/ 169 w 516"/>
                <a:gd name="T17" fmla="*/ 540 h 619"/>
                <a:gd name="T18" fmla="*/ 132 w 516"/>
                <a:gd name="T19" fmla="*/ 518 h 619"/>
                <a:gd name="T20" fmla="*/ 98 w 516"/>
                <a:gd name="T21" fmla="*/ 493 h 619"/>
                <a:gd name="T22" fmla="*/ 69 w 516"/>
                <a:gd name="T23" fmla="*/ 467 h 619"/>
                <a:gd name="T24" fmla="*/ 45 w 516"/>
                <a:gd name="T25" fmla="*/ 439 h 619"/>
                <a:gd name="T26" fmla="*/ 25 w 516"/>
                <a:gd name="T27" fmla="*/ 409 h 619"/>
                <a:gd name="T28" fmla="*/ 11 w 516"/>
                <a:gd name="T29" fmla="*/ 377 h 619"/>
                <a:gd name="T30" fmla="*/ 3 w 516"/>
                <a:gd name="T31" fmla="*/ 343 h 619"/>
                <a:gd name="T32" fmla="*/ 0 w 516"/>
                <a:gd name="T33" fmla="*/ 309 h 619"/>
                <a:gd name="T34" fmla="*/ 3 w 516"/>
                <a:gd name="T35" fmla="*/ 275 h 619"/>
                <a:gd name="T36" fmla="*/ 11 w 516"/>
                <a:gd name="T37" fmla="*/ 242 h 619"/>
                <a:gd name="T38" fmla="*/ 25 w 516"/>
                <a:gd name="T39" fmla="*/ 211 h 619"/>
                <a:gd name="T40" fmla="*/ 45 w 516"/>
                <a:gd name="T41" fmla="*/ 181 h 619"/>
                <a:gd name="T42" fmla="*/ 69 w 516"/>
                <a:gd name="T43" fmla="*/ 152 h 619"/>
                <a:gd name="T44" fmla="*/ 98 w 516"/>
                <a:gd name="T45" fmla="*/ 126 h 619"/>
                <a:gd name="T46" fmla="*/ 132 w 516"/>
                <a:gd name="T47" fmla="*/ 101 h 619"/>
                <a:gd name="T48" fmla="*/ 169 w 516"/>
                <a:gd name="T49" fmla="*/ 78 h 619"/>
                <a:gd name="T50" fmla="*/ 209 w 516"/>
                <a:gd name="T51" fmla="*/ 59 h 619"/>
                <a:gd name="T52" fmla="*/ 253 w 516"/>
                <a:gd name="T53" fmla="*/ 41 h 619"/>
                <a:gd name="T54" fmla="*/ 300 w 516"/>
                <a:gd name="T55" fmla="*/ 27 h 619"/>
                <a:gd name="T56" fmla="*/ 351 w 516"/>
                <a:gd name="T57" fmla="*/ 15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8"/>
                  </a:lnTo>
                  <a:lnTo>
                    <a:pt x="404" y="611"/>
                  </a:lnTo>
                  <a:lnTo>
                    <a:pt x="351" y="603"/>
                  </a:lnTo>
                  <a:lnTo>
                    <a:pt x="300" y="591"/>
                  </a:lnTo>
                  <a:lnTo>
                    <a:pt x="253" y="577"/>
                  </a:lnTo>
                  <a:lnTo>
                    <a:pt x="209" y="560"/>
                  </a:lnTo>
                  <a:lnTo>
                    <a:pt x="169" y="540"/>
                  </a:lnTo>
                  <a:lnTo>
                    <a:pt x="132" y="518"/>
                  </a:lnTo>
                  <a:lnTo>
                    <a:pt x="98" y="493"/>
                  </a:lnTo>
                  <a:lnTo>
                    <a:pt x="69" y="467"/>
                  </a:lnTo>
                  <a:lnTo>
                    <a:pt x="45" y="439"/>
                  </a:lnTo>
                  <a:lnTo>
                    <a:pt x="25" y="409"/>
                  </a:lnTo>
                  <a:lnTo>
                    <a:pt x="11" y="377"/>
                  </a:lnTo>
                  <a:lnTo>
                    <a:pt x="3" y="343"/>
                  </a:lnTo>
                  <a:lnTo>
                    <a:pt x="0" y="309"/>
                  </a:lnTo>
                  <a:lnTo>
                    <a:pt x="3" y="275"/>
                  </a:lnTo>
                  <a:lnTo>
                    <a:pt x="11" y="242"/>
                  </a:lnTo>
                  <a:lnTo>
                    <a:pt x="25" y="211"/>
                  </a:lnTo>
                  <a:lnTo>
                    <a:pt x="45" y="181"/>
                  </a:lnTo>
                  <a:lnTo>
                    <a:pt x="69" y="152"/>
                  </a:lnTo>
                  <a:lnTo>
                    <a:pt x="98" y="126"/>
                  </a:lnTo>
                  <a:lnTo>
                    <a:pt x="132" y="101"/>
                  </a:lnTo>
                  <a:lnTo>
                    <a:pt x="169" y="78"/>
                  </a:lnTo>
                  <a:lnTo>
                    <a:pt x="209" y="59"/>
                  </a:lnTo>
                  <a:lnTo>
                    <a:pt x="253" y="41"/>
                  </a:lnTo>
                  <a:lnTo>
                    <a:pt x="300" y="27"/>
                  </a:lnTo>
                  <a:lnTo>
                    <a:pt x="351" y="15"/>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19" name="Freeform 544">
              <a:extLst>
                <a:ext uri="{FF2B5EF4-FFF2-40B4-BE49-F238E27FC236}">
                  <a16:creationId xmlns:a16="http://schemas.microsoft.com/office/drawing/2014/main" id="{36C1B8D4-E15F-4FB8-8477-8A5E3D6EC854}"/>
                </a:ext>
              </a:extLst>
            </p:cNvPr>
            <p:cNvSpPr>
              <a:spLocks/>
            </p:cNvSpPr>
            <p:nvPr/>
          </p:nvSpPr>
          <p:spPr bwMode="auto">
            <a:xfrm>
              <a:off x="5782" y="2246"/>
              <a:ext cx="65" cy="77"/>
            </a:xfrm>
            <a:custGeom>
              <a:avLst/>
              <a:gdLst>
                <a:gd name="T0" fmla="*/ 516 w 516"/>
                <a:gd name="T1" fmla="*/ 0 h 619"/>
                <a:gd name="T2" fmla="*/ 516 w 516"/>
                <a:gd name="T3" fmla="*/ 619 h 619"/>
                <a:gd name="T4" fmla="*/ 459 w 516"/>
                <a:gd name="T5" fmla="*/ 617 h 619"/>
                <a:gd name="T6" fmla="*/ 404 w 516"/>
                <a:gd name="T7" fmla="*/ 612 h 619"/>
                <a:gd name="T8" fmla="*/ 351 w 516"/>
                <a:gd name="T9" fmla="*/ 603 h 619"/>
                <a:gd name="T10" fmla="*/ 300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4 h 619"/>
                <a:gd name="T22" fmla="*/ 69 w 516"/>
                <a:gd name="T23" fmla="*/ 467 h 619"/>
                <a:gd name="T24" fmla="*/ 45 w 516"/>
                <a:gd name="T25" fmla="*/ 438 h 619"/>
                <a:gd name="T26" fmla="*/ 25 w 516"/>
                <a:gd name="T27" fmla="*/ 408 h 619"/>
                <a:gd name="T28" fmla="*/ 11 w 516"/>
                <a:gd name="T29" fmla="*/ 376 h 619"/>
                <a:gd name="T30" fmla="*/ 3 w 516"/>
                <a:gd name="T31" fmla="*/ 343 h 619"/>
                <a:gd name="T32" fmla="*/ 0 w 516"/>
                <a:gd name="T33" fmla="*/ 309 h 619"/>
                <a:gd name="T34" fmla="*/ 3 w 516"/>
                <a:gd name="T35" fmla="*/ 275 h 619"/>
                <a:gd name="T36" fmla="*/ 11 w 516"/>
                <a:gd name="T37" fmla="*/ 242 h 619"/>
                <a:gd name="T38" fmla="*/ 25 w 516"/>
                <a:gd name="T39" fmla="*/ 211 h 619"/>
                <a:gd name="T40" fmla="*/ 45 w 516"/>
                <a:gd name="T41" fmla="*/ 180 h 619"/>
                <a:gd name="T42" fmla="*/ 69 w 516"/>
                <a:gd name="T43" fmla="*/ 152 h 619"/>
                <a:gd name="T44" fmla="*/ 98 w 516"/>
                <a:gd name="T45" fmla="*/ 125 h 619"/>
                <a:gd name="T46" fmla="*/ 132 w 516"/>
                <a:gd name="T47" fmla="*/ 101 h 619"/>
                <a:gd name="T48" fmla="*/ 169 w 516"/>
                <a:gd name="T49" fmla="*/ 79 h 619"/>
                <a:gd name="T50" fmla="*/ 209 w 516"/>
                <a:gd name="T51" fmla="*/ 59 h 619"/>
                <a:gd name="T52" fmla="*/ 253 w 516"/>
                <a:gd name="T53" fmla="*/ 42 h 619"/>
                <a:gd name="T54" fmla="*/ 300 w 516"/>
                <a:gd name="T55" fmla="*/ 27 h 619"/>
                <a:gd name="T56" fmla="*/ 351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1" y="603"/>
                  </a:lnTo>
                  <a:lnTo>
                    <a:pt x="300" y="592"/>
                  </a:lnTo>
                  <a:lnTo>
                    <a:pt x="253" y="577"/>
                  </a:lnTo>
                  <a:lnTo>
                    <a:pt x="209" y="560"/>
                  </a:lnTo>
                  <a:lnTo>
                    <a:pt x="169" y="540"/>
                  </a:lnTo>
                  <a:lnTo>
                    <a:pt x="132" y="518"/>
                  </a:lnTo>
                  <a:lnTo>
                    <a:pt x="98" y="494"/>
                  </a:lnTo>
                  <a:lnTo>
                    <a:pt x="69" y="467"/>
                  </a:lnTo>
                  <a:lnTo>
                    <a:pt x="45" y="438"/>
                  </a:lnTo>
                  <a:lnTo>
                    <a:pt x="25" y="408"/>
                  </a:lnTo>
                  <a:lnTo>
                    <a:pt x="11" y="376"/>
                  </a:lnTo>
                  <a:lnTo>
                    <a:pt x="3" y="343"/>
                  </a:lnTo>
                  <a:lnTo>
                    <a:pt x="0" y="309"/>
                  </a:lnTo>
                  <a:lnTo>
                    <a:pt x="3" y="275"/>
                  </a:lnTo>
                  <a:lnTo>
                    <a:pt x="11" y="242"/>
                  </a:lnTo>
                  <a:lnTo>
                    <a:pt x="25" y="211"/>
                  </a:lnTo>
                  <a:lnTo>
                    <a:pt x="45" y="180"/>
                  </a:lnTo>
                  <a:lnTo>
                    <a:pt x="69" y="152"/>
                  </a:lnTo>
                  <a:lnTo>
                    <a:pt x="98" y="125"/>
                  </a:lnTo>
                  <a:lnTo>
                    <a:pt x="132" y="101"/>
                  </a:lnTo>
                  <a:lnTo>
                    <a:pt x="169" y="79"/>
                  </a:lnTo>
                  <a:lnTo>
                    <a:pt x="209" y="59"/>
                  </a:lnTo>
                  <a:lnTo>
                    <a:pt x="253" y="42"/>
                  </a:lnTo>
                  <a:lnTo>
                    <a:pt x="300" y="27"/>
                  </a:lnTo>
                  <a:lnTo>
                    <a:pt x="351"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20" name="Freeform 545">
              <a:extLst>
                <a:ext uri="{FF2B5EF4-FFF2-40B4-BE49-F238E27FC236}">
                  <a16:creationId xmlns:a16="http://schemas.microsoft.com/office/drawing/2014/main" id="{26F13887-9948-4FCE-95BE-69D1EC6969D7}"/>
                </a:ext>
              </a:extLst>
            </p:cNvPr>
            <p:cNvSpPr>
              <a:spLocks/>
            </p:cNvSpPr>
            <p:nvPr/>
          </p:nvSpPr>
          <p:spPr bwMode="auto">
            <a:xfrm>
              <a:off x="5782" y="2233"/>
              <a:ext cx="129" cy="77"/>
            </a:xfrm>
            <a:custGeom>
              <a:avLst/>
              <a:gdLst>
                <a:gd name="T0" fmla="*/ 516 w 1032"/>
                <a:gd name="T1" fmla="*/ 0 h 620"/>
                <a:gd name="T2" fmla="*/ 573 w 1032"/>
                <a:gd name="T3" fmla="*/ 2 h 620"/>
                <a:gd name="T4" fmla="*/ 628 w 1032"/>
                <a:gd name="T5" fmla="*/ 7 h 620"/>
                <a:gd name="T6" fmla="*/ 681 w 1032"/>
                <a:gd name="T7" fmla="*/ 16 h 620"/>
                <a:gd name="T8" fmla="*/ 732 w 1032"/>
                <a:gd name="T9" fmla="*/ 27 h 620"/>
                <a:gd name="T10" fmla="*/ 779 w 1032"/>
                <a:gd name="T11" fmla="*/ 42 h 620"/>
                <a:gd name="T12" fmla="*/ 823 w 1032"/>
                <a:gd name="T13" fmla="*/ 60 h 620"/>
                <a:gd name="T14" fmla="*/ 864 w 1032"/>
                <a:gd name="T15" fmla="*/ 80 h 620"/>
                <a:gd name="T16" fmla="*/ 901 w 1032"/>
                <a:gd name="T17" fmla="*/ 102 h 620"/>
                <a:gd name="T18" fmla="*/ 935 w 1032"/>
                <a:gd name="T19" fmla="*/ 126 h 620"/>
                <a:gd name="T20" fmla="*/ 963 w 1032"/>
                <a:gd name="T21" fmla="*/ 153 h 620"/>
                <a:gd name="T22" fmla="*/ 987 w 1032"/>
                <a:gd name="T23" fmla="*/ 181 h 620"/>
                <a:gd name="T24" fmla="*/ 1007 w 1032"/>
                <a:gd name="T25" fmla="*/ 211 h 620"/>
                <a:gd name="T26" fmla="*/ 1021 w 1032"/>
                <a:gd name="T27" fmla="*/ 243 h 620"/>
                <a:gd name="T28" fmla="*/ 1029 w 1032"/>
                <a:gd name="T29" fmla="*/ 276 h 620"/>
                <a:gd name="T30" fmla="*/ 1032 w 1032"/>
                <a:gd name="T31" fmla="*/ 310 h 620"/>
                <a:gd name="T32" fmla="*/ 1029 w 1032"/>
                <a:gd name="T33" fmla="*/ 345 h 620"/>
                <a:gd name="T34" fmla="*/ 1021 w 1032"/>
                <a:gd name="T35" fmla="*/ 378 h 620"/>
                <a:gd name="T36" fmla="*/ 1007 w 1032"/>
                <a:gd name="T37" fmla="*/ 409 h 620"/>
                <a:gd name="T38" fmla="*/ 987 w 1032"/>
                <a:gd name="T39" fmla="*/ 439 h 620"/>
                <a:gd name="T40" fmla="*/ 963 w 1032"/>
                <a:gd name="T41" fmla="*/ 467 h 620"/>
                <a:gd name="T42" fmla="*/ 935 w 1032"/>
                <a:gd name="T43" fmla="*/ 494 h 620"/>
                <a:gd name="T44" fmla="*/ 901 w 1032"/>
                <a:gd name="T45" fmla="*/ 518 h 620"/>
                <a:gd name="T46" fmla="*/ 864 w 1032"/>
                <a:gd name="T47" fmla="*/ 540 h 620"/>
                <a:gd name="T48" fmla="*/ 823 w 1032"/>
                <a:gd name="T49" fmla="*/ 560 h 620"/>
                <a:gd name="T50" fmla="*/ 779 w 1032"/>
                <a:gd name="T51" fmla="*/ 578 h 620"/>
                <a:gd name="T52" fmla="*/ 732 w 1032"/>
                <a:gd name="T53" fmla="*/ 593 h 620"/>
                <a:gd name="T54" fmla="*/ 681 w 1032"/>
                <a:gd name="T55" fmla="*/ 604 h 620"/>
                <a:gd name="T56" fmla="*/ 628 w 1032"/>
                <a:gd name="T57" fmla="*/ 613 h 620"/>
                <a:gd name="T58" fmla="*/ 573 w 1032"/>
                <a:gd name="T59" fmla="*/ 618 h 620"/>
                <a:gd name="T60" fmla="*/ 516 w 1032"/>
                <a:gd name="T61" fmla="*/ 620 h 620"/>
                <a:gd name="T62" fmla="*/ 459 w 1032"/>
                <a:gd name="T63" fmla="*/ 618 h 620"/>
                <a:gd name="T64" fmla="*/ 404 w 1032"/>
                <a:gd name="T65" fmla="*/ 613 h 620"/>
                <a:gd name="T66" fmla="*/ 351 w 1032"/>
                <a:gd name="T67" fmla="*/ 604 h 620"/>
                <a:gd name="T68" fmla="*/ 300 w 1032"/>
                <a:gd name="T69" fmla="*/ 593 h 620"/>
                <a:gd name="T70" fmla="*/ 253 w 1032"/>
                <a:gd name="T71" fmla="*/ 578 h 620"/>
                <a:gd name="T72" fmla="*/ 209 w 1032"/>
                <a:gd name="T73" fmla="*/ 560 h 620"/>
                <a:gd name="T74" fmla="*/ 169 w 1032"/>
                <a:gd name="T75" fmla="*/ 540 h 620"/>
                <a:gd name="T76" fmla="*/ 132 w 1032"/>
                <a:gd name="T77" fmla="*/ 518 h 620"/>
                <a:gd name="T78" fmla="*/ 98 w 1032"/>
                <a:gd name="T79" fmla="*/ 494 h 620"/>
                <a:gd name="T80" fmla="*/ 69 w 1032"/>
                <a:gd name="T81" fmla="*/ 467 h 620"/>
                <a:gd name="T82" fmla="*/ 45 w 1032"/>
                <a:gd name="T83" fmla="*/ 439 h 620"/>
                <a:gd name="T84" fmla="*/ 25 w 1032"/>
                <a:gd name="T85" fmla="*/ 409 h 620"/>
                <a:gd name="T86" fmla="*/ 11 w 1032"/>
                <a:gd name="T87" fmla="*/ 378 h 620"/>
                <a:gd name="T88" fmla="*/ 3 w 1032"/>
                <a:gd name="T89" fmla="*/ 345 h 620"/>
                <a:gd name="T90" fmla="*/ 0 w 1032"/>
                <a:gd name="T91" fmla="*/ 310 h 620"/>
                <a:gd name="T92" fmla="*/ 3 w 1032"/>
                <a:gd name="T93" fmla="*/ 276 h 620"/>
                <a:gd name="T94" fmla="*/ 11 w 1032"/>
                <a:gd name="T95" fmla="*/ 243 h 620"/>
                <a:gd name="T96" fmla="*/ 25 w 1032"/>
                <a:gd name="T97" fmla="*/ 211 h 620"/>
                <a:gd name="T98" fmla="*/ 45 w 1032"/>
                <a:gd name="T99" fmla="*/ 181 h 620"/>
                <a:gd name="T100" fmla="*/ 69 w 1032"/>
                <a:gd name="T101" fmla="*/ 153 h 620"/>
                <a:gd name="T102" fmla="*/ 98 w 1032"/>
                <a:gd name="T103" fmla="*/ 126 h 620"/>
                <a:gd name="T104" fmla="*/ 132 w 1032"/>
                <a:gd name="T105" fmla="*/ 102 h 620"/>
                <a:gd name="T106" fmla="*/ 169 w 1032"/>
                <a:gd name="T107" fmla="*/ 80 h 620"/>
                <a:gd name="T108" fmla="*/ 209 w 1032"/>
                <a:gd name="T109" fmla="*/ 60 h 620"/>
                <a:gd name="T110" fmla="*/ 253 w 1032"/>
                <a:gd name="T111" fmla="*/ 42 h 620"/>
                <a:gd name="T112" fmla="*/ 300 w 1032"/>
                <a:gd name="T113" fmla="*/ 27 h 620"/>
                <a:gd name="T114" fmla="*/ 351 w 1032"/>
                <a:gd name="T115" fmla="*/ 16 h 620"/>
                <a:gd name="T116" fmla="*/ 404 w 1032"/>
                <a:gd name="T117" fmla="*/ 7 h 620"/>
                <a:gd name="T118" fmla="*/ 459 w 1032"/>
                <a:gd name="T119" fmla="*/ 2 h 620"/>
                <a:gd name="T120" fmla="*/ 516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6" y="0"/>
                  </a:moveTo>
                  <a:lnTo>
                    <a:pt x="573" y="2"/>
                  </a:lnTo>
                  <a:lnTo>
                    <a:pt x="628" y="7"/>
                  </a:lnTo>
                  <a:lnTo>
                    <a:pt x="681" y="16"/>
                  </a:lnTo>
                  <a:lnTo>
                    <a:pt x="732" y="27"/>
                  </a:lnTo>
                  <a:lnTo>
                    <a:pt x="779" y="42"/>
                  </a:lnTo>
                  <a:lnTo>
                    <a:pt x="823" y="60"/>
                  </a:lnTo>
                  <a:lnTo>
                    <a:pt x="864" y="80"/>
                  </a:lnTo>
                  <a:lnTo>
                    <a:pt x="901" y="102"/>
                  </a:lnTo>
                  <a:lnTo>
                    <a:pt x="935" y="126"/>
                  </a:lnTo>
                  <a:lnTo>
                    <a:pt x="963" y="153"/>
                  </a:lnTo>
                  <a:lnTo>
                    <a:pt x="987" y="181"/>
                  </a:lnTo>
                  <a:lnTo>
                    <a:pt x="1007" y="211"/>
                  </a:lnTo>
                  <a:lnTo>
                    <a:pt x="1021" y="243"/>
                  </a:lnTo>
                  <a:lnTo>
                    <a:pt x="1029" y="276"/>
                  </a:lnTo>
                  <a:lnTo>
                    <a:pt x="1032" y="310"/>
                  </a:lnTo>
                  <a:lnTo>
                    <a:pt x="1029" y="345"/>
                  </a:lnTo>
                  <a:lnTo>
                    <a:pt x="1021" y="378"/>
                  </a:lnTo>
                  <a:lnTo>
                    <a:pt x="1007" y="409"/>
                  </a:lnTo>
                  <a:lnTo>
                    <a:pt x="987" y="439"/>
                  </a:lnTo>
                  <a:lnTo>
                    <a:pt x="963" y="467"/>
                  </a:lnTo>
                  <a:lnTo>
                    <a:pt x="935" y="494"/>
                  </a:lnTo>
                  <a:lnTo>
                    <a:pt x="901" y="518"/>
                  </a:lnTo>
                  <a:lnTo>
                    <a:pt x="864" y="540"/>
                  </a:lnTo>
                  <a:lnTo>
                    <a:pt x="823" y="560"/>
                  </a:lnTo>
                  <a:lnTo>
                    <a:pt x="779" y="578"/>
                  </a:lnTo>
                  <a:lnTo>
                    <a:pt x="732" y="593"/>
                  </a:lnTo>
                  <a:lnTo>
                    <a:pt x="681" y="604"/>
                  </a:lnTo>
                  <a:lnTo>
                    <a:pt x="628" y="613"/>
                  </a:lnTo>
                  <a:lnTo>
                    <a:pt x="573" y="618"/>
                  </a:lnTo>
                  <a:lnTo>
                    <a:pt x="516" y="620"/>
                  </a:lnTo>
                  <a:lnTo>
                    <a:pt x="459" y="618"/>
                  </a:lnTo>
                  <a:lnTo>
                    <a:pt x="404" y="613"/>
                  </a:lnTo>
                  <a:lnTo>
                    <a:pt x="351" y="604"/>
                  </a:lnTo>
                  <a:lnTo>
                    <a:pt x="300" y="593"/>
                  </a:lnTo>
                  <a:lnTo>
                    <a:pt x="253" y="578"/>
                  </a:lnTo>
                  <a:lnTo>
                    <a:pt x="209" y="560"/>
                  </a:lnTo>
                  <a:lnTo>
                    <a:pt x="169" y="540"/>
                  </a:lnTo>
                  <a:lnTo>
                    <a:pt x="132" y="518"/>
                  </a:lnTo>
                  <a:lnTo>
                    <a:pt x="98" y="494"/>
                  </a:lnTo>
                  <a:lnTo>
                    <a:pt x="69" y="467"/>
                  </a:lnTo>
                  <a:lnTo>
                    <a:pt x="45" y="439"/>
                  </a:lnTo>
                  <a:lnTo>
                    <a:pt x="25" y="409"/>
                  </a:lnTo>
                  <a:lnTo>
                    <a:pt x="11" y="378"/>
                  </a:lnTo>
                  <a:lnTo>
                    <a:pt x="3" y="345"/>
                  </a:lnTo>
                  <a:lnTo>
                    <a:pt x="0" y="310"/>
                  </a:lnTo>
                  <a:lnTo>
                    <a:pt x="3" y="276"/>
                  </a:lnTo>
                  <a:lnTo>
                    <a:pt x="11" y="243"/>
                  </a:lnTo>
                  <a:lnTo>
                    <a:pt x="25" y="211"/>
                  </a:lnTo>
                  <a:lnTo>
                    <a:pt x="45" y="181"/>
                  </a:lnTo>
                  <a:lnTo>
                    <a:pt x="69" y="153"/>
                  </a:lnTo>
                  <a:lnTo>
                    <a:pt x="98" y="126"/>
                  </a:lnTo>
                  <a:lnTo>
                    <a:pt x="132" y="102"/>
                  </a:lnTo>
                  <a:lnTo>
                    <a:pt x="169" y="80"/>
                  </a:lnTo>
                  <a:lnTo>
                    <a:pt x="209" y="60"/>
                  </a:lnTo>
                  <a:lnTo>
                    <a:pt x="253" y="42"/>
                  </a:lnTo>
                  <a:lnTo>
                    <a:pt x="300" y="27"/>
                  </a:lnTo>
                  <a:lnTo>
                    <a:pt x="351"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21" name="Freeform 546">
              <a:extLst>
                <a:ext uri="{FF2B5EF4-FFF2-40B4-BE49-F238E27FC236}">
                  <a16:creationId xmlns:a16="http://schemas.microsoft.com/office/drawing/2014/main" id="{8B5F5484-75AC-472D-AA47-17D0C2DC828A}"/>
                </a:ext>
              </a:extLst>
            </p:cNvPr>
            <p:cNvSpPr>
              <a:spLocks/>
            </p:cNvSpPr>
            <p:nvPr/>
          </p:nvSpPr>
          <p:spPr bwMode="auto">
            <a:xfrm>
              <a:off x="5782" y="2233"/>
              <a:ext cx="65" cy="77"/>
            </a:xfrm>
            <a:custGeom>
              <a:avLst/>
              <a:gdLst>
                <a:gd name="T0" fmla="*/ 516 w 516"/>
                <a:gd name="T1" fmla="*/ 0 h 620"/>
                <a:gd name="T2" fmla="*/ 516 w 516"/>
                <a:gd name="T3" fmla="*/ 620 h 620"/>
                <a:gd name="T4" fmla="*/ 459 w 516"/>
                <a:gd name="T5" fmla="*/ 618 h 620"/>
                <a:gd name="T6" fmla="*/ 404 w 516"/>
                <a:gd name="T7" fmla="*/ 613 h 620"/>
                <a:gd name="T8" fmla="*/ 351 w 516"/>
                <a:gd name="T9" fmla="*/ 604 h 620"/>
                <a:gd name="T10" fmla="*/ 300 w 516"/>
                <a:gd name="T11" fmla="*/ 593 h 620"/>
                <a:gd name="T12" fmla="*/ 253 w 516"/>
                <a:gd name="T13" fmla="*/ 578 h 620"/>
                <a:gd name="T14" fmla="*/ 209 w 516"/>
                <a:gd name="T15" fmla="*/ 560 h 620"/>
                <a:gd name="T16" fmla="*/ 169 w 516"/>
                <a:gd name="T17" fmla="*/ 540 h 620"/>
                <a:gd name="T18" fmla="*/ 132 w 516"/>
                <a:gd name="T19" fmla="*/ 518 h 620"/>
                <a:gd name="T20" fmla="*/ 98 w 516"/>
                <a:gd name="T21" fmla="*/ 494 h 620"/>
                <a:gd name="T22" fmla="*/ 69 w 516"/>
                <a:gd name="T23" fmla="*/ 467 h 620"/>
                <a:gd name="T24" fmla="*/ 45 w 516"/>
                <a:gd name="T25" fmla="*/ 439 h 620"/>
                <a:gd name="T26" fmla="*/ 25 w 516"/>
                <a:gd name="T27" fmla="*/ 409 h 620"/>
                <a:gd name="T28" fmla="*/ 11 w 516"/>
                <a:gd name="T29" fmla="*/ 378 h 620"/>
                <a:gd name="T30" fmla="*/ 3 w 516"/>
                <a:gd name="T31" fmla="*/ 345 h 620"/>
                <a:gd name="T32" fmla="*/ 0 w 516"/>
                <a:gd name="T33" fmla="*/ 310 h 620"/>
                <a:gd name="T34" fmla="*/ 3 w 516"/>
                <a:gd name="T35" fmla="*/ 276 h 620"/>
                <a:gd name="T36" fmla="*/ 11 w 516"/>
                <a:gd name="T37" fmla="*/ 243 h 620"/>
                <a:gd name="T38" fmla="*/ 25 w 516"/>
                <a:gd name="T39" fmla="*/ 211 h 620"/>
                <a:gd name="T40" fmla="*/ 45 w 516"/>
                <a:gd name="T41" fmla="*/ 181 h 620"/>
                <a:gd name="T42" fmla="*/ 69 w 516"/>
                <a:gd name="T43" fmla="*/ 153 h 620"/>
                <a:gd name="T44" fmla="*/ 98 w 516"/>
                <a:gd name="T45" fmla="*/ 126 h 620"/>
                <a:gd name="T46" fmla="*/ 132 w 516"/>
                <a:gd name="T47" fmla="*/ 102 h 620"/>
                <a:gd name="T48" fmla="*/ 169 w 516"/>
                <a:gd name="T49" fmla="*/ 80 h 620"/>
                <a:gd name="T50" fmla="*/ 209 w 516"/>
                <a:gd name="T51" fmla="*/ 60 h 620"/>
                <a:gd name="T52" fmla="*/ 253 w 516"/>
                <a:gd name="T53" fmla="*/ 42 h 620"/>
                <a:gd name="T54" fmla="*/ 300 w 516"/>
                <a:gd name="T55" fmla="*/ 27 h 620"/>
                <a:gd name="T56" fmla="*/ 351 w 516"/>
                <a:gd name="T57" fmla="*/ 16 h 620"/>
                <a:gd name="T58" fmla="*/ 404 w 516"/>
                <a:gd name="T59" fmla="*/ 7 h 620"/>
                <a:gd name="T60" fmla="*/ 459 w 516"/>
                <a:gd name="T61" fmla="*/ 2 h 620"/>
                <a:gd name="T62" fmla="*/ 516 w 516"/>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20">
                  <a:moveTo>
                    <a:pt x="516" y="0"/>
                  </a:moveTo>
                  <a:lnTo>
                    <a:pt x="516" y="620"/>
                  </a:lnTo>
                  <a:lnTo>
                    <a:pt x="459" y="618"/>
                  </a:lnTo>
                  <a:lnTo>
                    <a:pt x="404" y="613"/>
                  </a:lnTo>
                  <a:lnTo>
                    <a:pt x="351" y="604"/>
                  </a:lnTo>
                  <a:lnTo>
                    <a:pt x="300" y="593"/>
                  </a:lnTo>
                  <a:lnTo>
                    <a:pt x="253" y="578"/>
                  </a:lnTo>
                  <a:lnTo>
                    <a:pt x="209" y="560"/>
                  </a:lnTo>
                  <a:lnTo>
                    <a:pt x="169" y="540"/>
                  </a:lnTo>
                  <a:lnTo>
                    <a:pt x="132" y="518"/>
                  </a:lnTo>
                  <a:lnTo>
                    <a:pt x="98" y="494"/>
                  </a:lnTo>
                  <a:lnTo>
                    <a:pt x="69" y="467"/>
                  </a:lnTo>
                  <a:lnTo>
                    <a:pt x="45" y="439"/>
                  </a:lnTo>
                  <a:lnTo>
                    <a:pt x="25" y="409"/>
                  </a:lnTo>
                  <a:lnTo>
                    <a:pt x="11" y="378"/>
                  </a:lnTo>
                  <a:lnTo>
                    <a:pt x="3" y="345"/>
                  </a:lnTo>
                  <a:lnTo>
                    <a:pt x="0" y="310"/>
                  </a:lnTo>
                  <a:lnTo>
                    <a:pt x="3" y="276"/>
                  </a:lnTo>
                  <a:lnTo>
                    <a:pt x="11" y="243"/>
                  </a:lnTo>
                  <a:lnTo>
                    <a:pt x="25" y="211"/>
                  </a:lnTo>
                  <a:lnTo>
                    <a:pt x="45" y="181"/>
                  </a:lnTo>
                  <a:lnTo>
                    <a:pt x="69" y="153"/>
                  </a:lnTo>
                  <a:lnTo>
                    <a:pt x="98" y="126"/>
                  </a:lnTo>
                  <a:lnTo>
                    <a:pt x="132" y="102"/>
                  </a:lnTo>
                  <a:lnTo>
                    <a:pt x="169" y="80"/>
                  </a:lnTo>
                  <a:lnTo>
                    <a:pt x="209" y="60"/>
                  </a:lnTo>
                  <a:lnTo>
                    <a:pt x="253" y="42"/>
                  </a:lnTo>
                  <a:lnTo>
                    <a:pt x="300" y="27"/>
                  </a:lnTo>
                  <a:lnTo>
                    <a:pt x="351" y="16"/>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22" name="Freeform 547">
              <a:extLst>
                <a:ext uri="{FF2B5EF4-FFF2-40B4-BE49-F238E27FC236}">
                  <a16:creationId xmlns:a16="http://schemas.microsoft.com/office/drawing/2014/main" id="{CBEAB065-96C1-453D-9C5A-C10807A901C6}"/>
                </a:ext>
              </a:extLst>
            </p:cNvPr>
            <p:cNvSpPr>
              <a:spLocks/>
            </p:cNvSpPr>
            <p:nvPr/>
          </p:nvSpPr>
          <p:spPr bwMode="auto">
            <a:xfrm>
              <a:off x="5782" y="2220"/>
              <a:ext cx="129" cy="78"/>
            </a:xfrm>
            <a:custGeom>
              <a:avLst/>
              <a:gdLst>
                <a:gd name="T0" fmla="*/ 516 w 1032"/>
                <a:gd name="T1" fmla="*/ 0 h 618"/>
                <a:gd name="T2" fmla="*/ 573 w 1032"/>
                <a:gd name="T3" fmla="*/ 1 h 618"/>
                <a:gd name="T4" fmla="*/ 628 w 1032"/>
                <a:gd name="T5" fmla="*/ 7 h 618"/>
                <a:gd name="T6" fmla="*/ 681 w 1032"/>
                <a:gd name="T7" fmla="*/ 15 h 618"/>
                <a:gd name="T8" fmla="*/ 732 w 1032"/>
                <a:gd name="T9" fmla="*/ 27 h 618"/>
                <a:gd name="T10" fmla="*/ 779 w 1032"/>
                <a:gd name="T11" fmla="*/ 41 h 618"/>
                <a:gd name="T12" fmla="*/ 823 w 1032"/>
                <a:gd name="T13" fmla="*/ 58 h 618"/>
                <a:gd name="T14" fmla="*/ 864 w 1032"/>
                <a:gd name="T15" fmla="*/ 78 h 618"/>
                <a:gd name="T16" fmla="*/ 901 w 1032"/>
                <a:gd name="T17" fmla="*/ 100 h 618"/>
                <a:gd name="T18" fmla="*/ 935 w 1032"/>
                <a:gd name="T19" fmla="*/ 125 h 618"/>
                <a:gd name="T20" fmla="*/ 963 w 1032"/>
                <a:gd name="T21" fmla="*/ 151 h 618"/>
                <a:gd name="T22" fmla="*/ 987 w 1032"/>
                <a:gd name="T23" fmla="*/ 180 h 618"/>
                <a:gd name="T24" fmla="*/ 1007 w 1032"/>
                <a:gd name="T25" fmla="*/ 210 h 618"/>
                <a:gd name="T26" fmla="*/ 1021 w 1032"/>
                <a:gd name="T27" fmla="*/ 242 h 618"/>
                <a:gd name="T28" fmla="*/ 1029 w 1032"/>
                <a:gd name="T29" fmla="*/ 275 h 618"/>
                <a:gd name="T30" fmla="*/ 1032 w 1032"/>
                <a:gd name="T31" fmla="*/ 309 h 618"/>
                <a:gd name="T32" fmla="*/ 1029 w 1032"/>
                <a:gd name="T33" fmla="*/ 343 h 618"/>
                <a:gd name="T34" fmla="*/ 1021 w 1032"/>
                <a:gd name="T35" fmla="*/ 376 h 618"/>
                <a:gd name="T36" fmla="*/ 1007 w 1032"/>
                <a:gd name="T37" fmla="*/ 407 h 618"/>
                <a:gd name="T38" fmla="*/ 987 w 1032"/>
                <a:gd name="T39" fmla="*/ 438 h 618"/>
                <a:gd name="T40" fmla="*/ 963 w 1032"/>
                <a:gd name="T41" fmla="*/ 467 h 618"/>
                <a:gd name="T42" fmla="*/ 935 w 1032"/>
                <a:gd name="T43" fmla="*/ 493 h 618"/>
                <a:gd name="T44" fmla="*/ 901 w 1032"/>
                <a:gd name="T45" fmla="*/ 517 h 618"/>
                <a:gd name="T46" fmla="*/ 864 w 1032"/>
                <a:gd name="T47" fmla="*/ 540 h 618"/>
                <a:gd name="T48" fmla="*/ 823 w 1032"/>
                <a:gd name="T49" fmla="*/ 559 h 618"/>
                <a:gd name="T50" fmla="*/ 779 w 1032"/>
                <a:gd name="T51" fmla="*/ 577 h 618"/>
                <a:gd name="T52" fmla="*/ 732 w 1032"/>
                <a:gd name="T53" fmla="*/ 591 h 618"/>
                <a:gd name="T54" fmla="*/ 681 w 1032"/>
                <a:gd name="T55" fmla="*/ 603 h 618"/>
                <a:gd name="T56" fmla="*/ 628 w 1032"/>
                <a:gd name="T57" fmla="*/ 611 h 618"/>
                <a:gd name="T58" fmla="*/ 573 w 1032"/>
                <a:gd name="T59" fmla="*/ 616 h 618"/>
                <a:gd name="T60" fmla="*/ 516 w 1032"/>
                <a:gd name="T61" fmla="*/ 618 h 618"/>
                <a:gd name="T62" fmla="*/ 459 w 1032"/>
                <a:gd name="T63" fmla="*/ 616 h 618"/>
                <a:gd name="T64" fmla="*/ 404 w 1032"/>
                <a:gd name="T65" fmla="*/ 611 h 618"/>
                <a:gd name="T66" fmla="*/ 351 w 1032"/>
                <a:gd name="T67" fmla="*/ 603 h 618"/>
                <a:gd name="T68" fmla="*/ 300 w 1032"/>
                <a:gd name="T69" fmla="*/ 591 h 618"/>
                <a:gd name="T70" fmla="*/ 253 w 1032"/>
                <a:gd name="T71" fmla="*/ 577 h 618"/>
                <a:gd name="T72" fmla="*/ 209 w 1032"/>
                <a:gd name="T73" fmla="*/ 559 h 618"/>
                <a:gd name="T74" fmla="*/ 169 w 1032"/>
                <a:gd name="T75" fmla="*/ 540 h 618"/>
                <a:gd name="T76" fmla="*/ 132 w 1032"/>
                <a:gd name="T77" fmla="*/ 517 h 618"/>
                <a:gd name="T78" fmla="*/ 98 w 1032"/>
                <a:gd name="T79" fmla="*/ 493 h 618"/>
                <a:gd name="T80" fmla="*/ 69 w 1032"/>
                <a:gd name="T81" fmla="*/ 467 h 618"/>
                <a:gd name="T82" fmla="*/ 45 w 1032"/>
                <a:gd name="T83" fmla="*/ 438 h 618"/>
                <a:gd name="T84" fmla="*/ 25 w 1032"/>
                <a:gd name="T85" fmla="*/ 407 h 618"/>
                <a:gd name="T86" fmla="*/ 11 w 1032"/>
                <a:gd name="T87" fmla="*/ 376 h 618"/>
                <a:gd name="T88" fmla="*/ 3 w 1032"/>
                <a:gd name="T89" fmla="*/ 343 h 618"/>
                <a:gd name="T90" fmla="*/ 0 w 1032"/>
                <a:gd name="T91" fmla="*/ 309 h 618"/>
                <a:gd name="T92" fmla="*/ 3 w 1032"/>
                <a:gd name="T93" fmla="*/ 275 h 618"/>
                <a:gd name="T94" fmla="*/ 11 w 1032"/>
                <a:gd name="T95" fmla="*/ 242 h 618"/>
                <a:gd name="T96" fmla="*/ 25 w 1032"/>
                <a:gd name="T97" fmla="*/ 210 h 618"/>
                <a:gd name="T98" fmla="*/ 45 w 1032"/>
                <a:gd name="T99" fmla="*/ 180 h 618"/>
                <a:gd name="T100" fmla="*/ 69 w 1032"/>
                <a:gd name="T101" fmla="*/ 151 h 618"/>
                <a:gd name="T102" fmla="*/ 98 w 1032"/>
                <a:gd name="T103" fmla="*/ 125 h 618"/>
                <a:gd name="T104" fmla="*/ 132 w 1032"/>
                <a:gd name="T105" fmla="*/ 100 h 618"/>
                <a:gd name="T106" fmla="*/ 169 w 1032"/>
                <a:gd name="T107" fmla="*/ 78 h 618"/>
                <a:gd name="T108" fmla="*/ 209 w 1032"/>
                <a:gd name="T109" fmla="*/ 58 h 618"/>
                <a:gd name="T110" fmla="*/ 253 w 1032"/>
                <a:gd name="T111" fmla="*/ 41 h 618"/>
                <a:gd name="T112" fmla="*/ 300 w 1032"/>
                <a:gd name="T113" fmla="*/ 27 h 618"/>
                <a:gd name="T114" fmla="*/ 351 w 1032"/>
                <a:gd name="T115" fmla="*/ 15 h 618"/>
                <a:gd name="T116" fmla="*/ 404 w 1032"/>
                <a:gd name="T117" fmla="*/ 7 h 618"/>
                <a:gd name="T118" fmla="*/ 459 w 1032"/>
                <a:gd name="T119" fmla="*/ 1 h 618"/>
                <a:gd name="T120" fmla="*/ 516 w 1032"/>
                <a:gd name="T12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8">
                  <a:moveTo>
                    <a:pt x="516" y="0"/>
                  </a:moveTo>
                  <a:lnTo>
                    <a:pt x="573" y="1"/>
                  </a:lnTo>
                  <a:lnTo>
                    <a:pt x="628" y="7"/>
                  </a:lnTo>
                  <a:lnTo>
                    <a:pt x="681" y="15"/>
                  </a:lnTo>
                  <a:lnTo>
                    <a:pt x="732" y="27"/>
                  </a:lnTo>
                  <a:lnTo>
                    <a:pt x="779" y="41"/>
                  </a:lnTo>
                  <a:lnTo>
                    <a:pt x="823" y="58"/>
                  </a:lnTo>
                  <a:lnTo>
                    <a:pt x="864" y="78"/>
                  </a:lnTo>
                  <a:lnTo>
                    <a:pt x="901" y="100"/>
                  </a:lnTo>
                  <a:lnTo>
                    <a:pt x="935" y="125"/>
                  </a:lnTo>
                  <a:lnTo>
                    <a:pt x="963" y="151"/>
                  </a:lnTo>
                  <a:lnTo>
                    <a:pt x="987" y="180"/>
                  </a:lnTo>
                  <a:lnTo>
                    <a:pt x="1007" y="210"/>
                  </a:lnTo>
                  <a:lnTo>
                    <a:pt x="1021" y="242"/>
                  </a:lnTo>
                  <a:lnTo>
                    <a:pt x="1029" y="275"/>
                  </a:lnTo>
                  <a:lnTo>
                    <a:pt x="1032" y="309"/>
                  </a:lnTo>
                  <a:lnTo>
                    <a:pt x="1029" y="343"/>
                  </a:lnTo>
                  <a:lnTo>
                    <a:pt x="1021" y="376"/>
                  </a:lnTo>
                  <a:lnTo>
                    <a:pt x="1007" y="407"/>
                  </a:lnTo>
                  <a:lnTo>
                    <a:pt x="987" y="438"/>
                  </a:lnTo>
                  <a:lnTo>
                    <a:pt x="963" y="467"/>
                  </a:lnTo>
                  <a:lnTo>
                    <a:pt x="935" y="493"/>
                  </a:lnTo>
                  <a:lnTo>
                    <a:pt x="901" y="517"/>
                  </a:lnTo>
                  <a:lnTo>
                    <a:pt x="864" y="540"/>
                  </a:lnTo>
                  <a:lnTo>
                    <a:pt x="823" y="559"/>
                  </a:lnTo>
                  <a:lnTo>
                    <a:pt x="779" y="577"/>
                  </a:lnTo>
                  <a:lnTo>
                    <a:pt x="732" y="591"/>
                  </a:lnTo>
                  <a:lnTo>
                    <a:pt x="681" y="603"/>
                  </a:lnTo>
                  <a:lnTo>
                    <a:pt x="628" y="611"/>
                  </a:lnTo>
                  <a:lnTo>
                    <a:pt x="573" y="616"/>
                  </a:lnTo>
                  <a:lnTo>
                    <a:pt x="516" y="618"/>
                  </a:lnTo>
                  <a:lnTo>
                    <a:pt x="459" y="616"/>
                  </a:lnTo>
                  <a:lnTo>
                    <a:pt x="404" y="611"/>
                  </a:lnTo>
                  <a:lnTo>
                    <a:pt x="351" y="603"/>
                  </a:lnTo>
                  <a:lnTo>
                    <a:pt x="300" y="591"/>
                  </a:lnTo>
                  <a:lnTo>
                    <a:pt x="253" y="577"/>
                  </a:lnTo>
                  <a:lnTo>
                    <a:pt x="209" y="559"/>
                  </a:lnTo>
                  <a:lnTo>
                    <a:pt x="169" y="540"/>
                  </a:lnTo>
                  <a:lnTo>
                    <a:pt x="132" y="517"/>
                  </a:lnTo>
                  <a:lnTo>
                    <a:pt x="98" y="493"/>
                  </a:lnTo>
                  <a:lnTo>
                    <a:pt x="69" y="467"/>
                  </a:lnTo>
                  <a:lnTo>
                    <a:pt x="45" y="438"/>
                  </a:lnTo>
                  <a:lnTo>
                    <a:pt x="25" y="407"/>
                  </a:lnTo>
                  <a:lnTo>
                    <a:pt x="11" y="376"/>
                  </a:lnTo>
                  <a:lnTo>
                    <a:pt x="3" y="343"/>
                  </a:lnTo>
                  <a:lnTo>
                    <a:pt x="0" y="309"/>
                  </a:lnTo>
                  <a:lnTo>
                    <a:pt x="3" y="275"/>
                  </a:lnTo>
                  <a:lnTo>
                    <a:pt x="11" y="242"/>
                  </a:lnTo>
                  <a:lnTo>
                    <a:pt x="25" y="210"/>
                  </a:lnTo>
                  <a:lnTo>
                    <a:pt x="45" y="180"/>
                  </a:lnTo>
                  <a:lnTo>
                    <a:pt x="69" y="151"/>
                  </a:lnTo>
                  <a:lnTo>
                    <a:pt x="98" y="125"/>
                  </a:lnTo>
                  <a:lnTo>
                    <a:pt x="132" y="100"/>
                  </a:lnTo>
                  <a:lnTo>
                    <a:pt x="169" y="78"/>
                  </a:lnTo>
                  <a:lnTo>
                    <a:pt x="209" y="58"/>
                  </a:lnTo>
                  <a:lnTo>
                    <a:pt x="253" y="41"/>
                  </a:lnTo>
                  <a:lnTo>
                    <a:pt x="300" y="27"/>
                  </a:lnTo>
                  <a:lnTo>
                    <a:pt x="351" y="15"/>
                  </a:lnTo>
                  <a:lnTo>
                    <a:pt x="404" y="7"/>
                  </a:lnTo>
                  <a:lnTo>
                    <a:pt x="459" y="1"/>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23" name="Freeform 548">
              <a:extLst>
                <a:ext uri="{FF2B5EF4-FFF2-40B4-BE49-F238E27FC236}">
                  <a16:creationId xmlns:a16="http://schemas.microsoft.com/office/drawing/2014/main" id="{FB1341DA-3F3B-4991-8963-0FE857FB8FD2}"/>
                </a:ext>
              </a:extLst>
            </p:cNvPr>
            <p:cNvSpPr>
              <a:spLocks noEditPoints="1"/>
            </p:cNvSpPr>
            <p:nvPr/>
          </p:nvSpPr>
          <p:spPr bwMode="auto">
            <a:xfrm>
              <a:off x="5802" y="2233"/>
              <a:ext cx="90" cy="52"/>
            </a:xfrm>
            <a:custGeom>
              <a:avLst/>
              <a:gdLst>
                <a:gd name="T0" fmla="*/ 315 w 722"/>
                <a:gd name="T1" fmla="*/ 106 h 413"/>
                <a:gd name="T2" fmla="*/ 235 w 722"/>
                <a:gd name="T3" fmla="*/ 118 h 413"/>
                <a:gd name="T4" fmla="*/ 172 w 722"/>
                <a:gd name="T5" fmla="*/ 139 h 413"/>
                <a:gd name="T6" fmla="*/ 128 w 722"/>
                <a:gd name="T7" fmla="*/ 166 h 413"/>
                <a:gd name="T8" fmla="*/ 106 w 722"/>
                <a:gd name="T9" fmla="*/ 194 h 413"/>
                <a:gd name="T10" fmla="*/ 106 w 722"/>
                <a:gd name="T11" fmla="*/ 220 h 413"/>
                <a:gd name="T12" fmla="*/ 128 w 722"/>
                <a:gd name="T13" fmla="*/ 248 h 413"/>
                <a:gd name="T14" fmla="*/ 172 w 722"/>
                <a:gd name="T15" fmla="*/ 274 h 413"/>
                <a:gd name="T16" fmla="*/ 235 w 722"/>
                <a:gd name="T17" fmla="*/ 296 h 413"/>
                <a:gd name="T18" fmla="*/ 315 w 722"/>
                <a:gd name="T19" fmla="*/ 308 h 413"/>
                <a:gd name="T20" fmla="*/ 407 w 722"/>
                <a:gd name="T21" fmla="*/ 308 h 413"/>
                <a:gd name="T22" fmla="*/ 487 w 722"/>
                <a:gd name="T23" fmla="*/ 296 h 413"/>
                <a:gd name="T24" fmla="*/ 550 w 722"/>
                <a:gd name="T25" fmla="*/ 274 h 413"/>
                <a:gd name="T26" fmla="*/ 594 w 722"/>
                <a:gd name="T27" fmla="*/ 248 h 413"/>
                <a:gd name="T28" fmla="*/ 617 w 722"/>
                <a:gd name="T29" fmla="*/ 220 h 413"/>
                <a:gd name="T30" fmla="*/ 617 w 722"/>
                <a:gd name="T31" fmla="*/ 194 h 413"/>
                <a:gd name="T32" fmla="*/ 594 w 722"/>
                <a:gd name="T33" fmla="*/ 166 h 413"/>
                <a:gd name="T34" fmla="*/ 550 w 722"/>
                <a:gd name="T35" fmla="*/ 139 h 413"/>
                <a:gd name="T36" fmla="*/ 487 w 722"/>
                <a:gd name="T37" fmla="*/ 118 h 413"/>
                <a:gd name="T38" fmla="*/ 407 w 722"/>
                <a:gd name="T39" fmla="*/ 106 h 413"/>
                <a:gd name="T40" fmla="*/ 361 w 722"/>
                <a:gd name="T41" fmla="*/ 0 h 413"/>
                <a:gd name="T42" fmla="*/ 461 w 722"/>
                <a:gd name="T43" fmla="*/ 7 h 413"/>
                <a:gd name="T44" fmla="*/ 547 w 722"/>
                <a:gd name="T45" fmla="*/ 27 h 413"/>
                <a:gd name="T46" fmla="*/ 621 w 722"/>
                <a:gd name="T47" fmla="*/ 59 h 413"/>
                <a:gd name="T48" fmla="*/ 675 w 722"/>
                <a:gd name="T49" fmla="*/ 101 h 413"/>
                <a:gd name="T50" fmla="*/ 710 w 722"/>
                <a:gd name="T51" fmla="*/ 150 h 413"/>
                <a:gd name="T52" fmla="*/ 722 w 722"/>
                <a:gd name="T53" fmla="*/ 207 h 413"/>
                <a:gd name="T54" fmla="*/ 710 w 722"/>
                <a:gd name="T55" fmla="*/ 263 h 413"/>
                <a:gd name="T56" fmla="*/ 675 w 722"/>
                <a:gd name="T57" fmla="*/ 314 h 413"/>
                <a:gd name="T58" fmla="*/ 621 w 722"/>
                <a:gd name="T59" fmla="*/ 355 h 413"/>
                <a:gd name="T60" fmla="*/ 547 w 722"/>
                <a:gd name="T61" fmla="*/ 387 h 413"/>
                <a:gd name="T62" fmla="*/ 461 w 722"/>
                <a:gd name="T63" fmla="*/ 406 h 413"/>
                <a:gd name="T64" fmla="*/ 361 w 722"/>
                <a:gd name="T65" fmla="*/ 413 h 413"/>
                <a:gd name="T66" fmla="*/ 262 w 722"/>
                <a:gd name="T67" fmla="*/ 406 h 413"/>
                <a:gd name="T68" fmla="*/ 175 w 722"/>
                <a:gd name="T69" fmla="*/ 387 h 413"/>
                <a:gd name="T70" fmla="*/ 102 w 722"/>
                <a:gd name="T71" fmla="*/ 355 h 413"/>
                <a:gd name="T72" fmla="*/ 47 w 722"/>
                <a:gd name="T73" fmla="*/ 314 h 413"/>
                <a:gd name="T74" fmla="*/ 12 w 722"/>
                <a:gd name="T75" fmla="*/ 263 h 413"/>
                <a:gd name="T76" fmla="*/ 0 w 722"/>
                <a:gd name="T77" fmla="*/ 207 h 413"/>
                <a:gd name="T78" fmla="*/ 12 w 722"/>
                <a:gd name="T79" fmla="*/ 150 h 413"/>
                <a:gd name="T80" fmla="*/ 47 w 722"/>
                <a:gd name="T81" fmla="*/ 101 h 413"/>
                <a:gd name="T82" fmla="*/ 102 w 722"/>
                <a:gd name="T83" fmla="*/ 59 h 413"/>
                <a:gd name="T84" fmla="*/ 175 w 722"/>
                <a:gd name="T85" fmla="*/ 27 h 413"/>
                <a:gd name="T86" fmla="*/ 262 w 722"/>
                <a:gd name="T87" fmla="*/ 7 h 413"/>
                <a:gd name="T88" fmla="*/ 361 w 722"/>
                <a:gd name="T8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413">
                  <a:moveTo>
                    <a:pt x="361" y="104"/>
                  </a:moveTo>
                  <a:lnTo>
                    <a:pt x="315" y="106"/>
                  </a:lnTo>
                  <a:lnTo>
                    <a:pt x="273" y="111"/>
                  </a:lnTo>
                  <a:lnTo>
                    <a:pt x="235" y="118"/>
                  </a:lnTo>
                  <a:lnTo>
                    <a:pt x="201" y="128"/>
                  </a:lnTo>
                  <a:lnTo>
                    <a:pt x="172" y="139"/>
                  </a:lnTo>
                  <a:lnTo>
                    <a:pt x="147" y="152"/>
                  </a:lnTo>
                  <a:lnTo>
                    <a:pt x="128" y="166"/>
                  </a:lnTo>
                  <a:lnTo>
                    <a:pt x="114" y="180"/>
                  </a:lnTo>
                  <a:lnTo>
                    <a:pt x="106" y="194"/>
                  </a:lnTo>
                  <a:lnTo>
                    <a:pt x="103" y="207"/>
                  </a:lnTo>
                  <a:lnTo>
                    <a:pt x="106" y="220"/>
                  </a:lnTo>
                  <a:lnTo>
                    <a:pt x="114" y="234"/>
                  </a:lnTo>
                  <a:lnTo>
                    <a:pt x="128" y="248"/>
                  </a:lnTo>
                  <a:lnTo>
                    <a:pt x="147" y="262"/>
                  </a:lnTo>
                  <a:lnTo>
                    <a:pt x="172" y="274"/>
                  </a:lnTo>
                  <a:lnTo>
                    <a:pt x="201" y="286"/>
                  </a:lnTo>
                  <a:lnTo>
                    <a:pt x="235" y="296"/>
                  </a:lnTo>
                  <a:lnTo>
                    <a:pt x="273" y="303"/>
                  </a:lnTo>
                  <a:lnTo>
                    <a:pt x="315" y="308"/>
                  </a:lnTo>
                  <a:lnTo>
                    <a:pt x="361" y="310"/>
                  </a:lnTo>
                  <a:lnTo>
                    <a:pt x="407" y="308"/>
                  </a:lnTo>
                  <a:lnTo>
                    <a:pt x="449" y="303"/>
                  </a:lnTo>
                  <a:lnTo>
                    <a:pt x="487" y="296"/>
                  </a:lnTo>
                  <a:lnTo>
                    <a:pt x="521" y="286"/>
                  </a:lnTo>
                  <a:lnTo>
                    <a:pt x="550" y="274"/>
                  </a:lnTo>
                  <a:lnTo>
                    <a:pt x="575" y="262"/>
                  </a:lnTo>
                  <a:lnTo>
                    <a:pt x="594" y="248"/>
                  </a:lnTo>
                  <a:lnTo>
                    <a:pt x="608" y="234"/>
                  </a:lnTo>
                  <a:lnTo>
                    <a:pt x="617" y="220"/>
                  </a:lnTo>
                  <a:lnTo>
                    <a:pt x="619" y="207"/>
                  </a:lnTo>
                  <a:lnTo>
                    <a:pt x="617" y="194"/>
                  </a:lnTo>
                  <a:lnTo>
                    <a:pt x="608" y="180"/>
                  </a:lnTo>
                  <a:lnTo>
                    <a:pt x="594" y="166"/>
                  </a:lnTo>
                  <a:lnTo>
                    <a:pt x="575" y="152"/>
                  </a:lnTo>
                  <a:lnTo>
                    <a:pt x="550" y="139"/>
                  </a:lnTo>
                  <a:lnTo>
                    <a:pt x="521" y="128"/>
                  </a:lnTo>
                  <a:lnTo>
                    <a:pt x="487" y="118"/>
                  </a:lnTo>
                  <a:lnTo>
                    <a:pt x="449" y="111"/>
                  </a:lnTo>
                  <a:lnTo>
                    <a:pt x="407" y="106"/>
                  </a:lnTo>
                  <a:lnTo>
                    <a:pt x="361" y="104"/>
                  </a:lnTo>
                  <a:close/>
                  <a:moveTo>
                    <a:pt x="361" y="0"/>
                  </a:moveTo>
                  <a:lnTo>
                    <a:pt x="412" y="2"/>
                  </a:lnTo>
                  <a:lnTo>
                    <a:pt x="461" y="7"/>
                  </a:lnTo>
                  <a:lnTo>
                    <a:pt x="506" y="16"/>
                  </a:lnTo>
                  <a:lnTo>
                    <a:pt x="547" y="27"/>
                  </a:lnTo>
                  <a:lnTo>
                    <a:pt x="586" y="41"/>
                  </a:lnTo>
                  <a:lnTo>
                    <a:pt x="621" y="59"/>
                  </a:lnTo>
                  <a:lnTo>
                    <a:pt x="650" y="79"/>
                  </a:lnTo>
                  <a:lnTo>
                    <a:pt x="675" y="101"/>
                  </a:lnTo>
                  <a:lnTo>
                    <a:pt x="695" y="124"/>
                  </a:lnTo>
                  <a:lnTo>
                    <a:pt x="710" y="150"/>
                  </a:lnTo>
                  <a:lnTo>
                    <a:pt x="719" y="178"/>
                  </a:lnTo>
                  <a:lnTo>
                    <a:pt x="722" y="207"/>
                  </a:lnTo>
                  <a:lnTo>
                    <a:pt x="719" y="236"/>
                  </a:lnTo>
                  <a:lnTo>
                    <a:pt x="710" y="263"/>
                  </a:lnTo>
                  <a:lnTo>
                    <a:pt x="695" y="289"/>
                  </a:lnTo>
                  <a:lnTo>
                    <a:pt x="675" y="314"/>
                  </a:lnTo>
                  <a:lnTo>
                    <a:pt x="650" y="336"/>
                  </a:lnTo>
                  <a:lnTo>
                    <a:pt x="621" y="355"/>
                  </a:lnTo>
                  <a:lnTo>
                    <a:pt x="586" y="372"/>
                  </a:lnTo>
                  <a:lnTo>
                    <a:pt x="547" y="387"/>
                  </a:lnTo>
                  <a:lnTo>
                    <a:pt x="506" y="398"/>
                  </a:lnTo>
                  <a:lnTo>
                    <a:pt x="461" y="406"/>
                  </a:lnTo>
                  <a:lnTo>
                    <a:pt x="412" y="412"/>
                  </a:lnTo>
                  <a:lnTo>
                    <a:pt x="361" y="413"/>
                  </a:lnTo>
                  <a:lnTo>
                    <a:pt x="310" y="412"/>
                  </a:lnTo>
                  <a:lnTo>
                    <a:pt x="262" y="406"/>
                  </a:lnTo>
                  <a:lnTo>
                    <a:pt x="216" y="398"/>
                  </a:lnTo>
                  <a:lnTo>
                    <a:pt x="175" y="387"/>
                  </a:lnTo>
                  <a:lnTo>
                    <a:pt x="136" y="372"/>
                  </a:lnTo>
                  <a:lnTo>
                    <a:pt x="102" y="355"/>
                  </a:lnTo>
                  <a:lnTo>
                    <a:pt x="72" y="336"/>
                  </a:lnTo>
                  <a:lnTo>
                    <a:pt x="47" y="314"/>
                  </a:lnTo>
                  <a:lnTo>
                    <a:pt x="27" y="289"/>
                  </a:lnTo>
                  <a:lnTo>
                    <a:pt x="12" y="263"/>
                  </a:lnTo>
                  <a:lnTo>
                    <a:pt x="3" y="236"/>
                  </a:lnTo>
                  <a:lnTo>
                    <a:pt x="0" y="207"/>
                  </a:lnTo>
                  <a:lnTo>
                    <a:pt x="3" y="178"/>
                  </a:lnTo>
                  <a:lnTo>
                    <a:pt x="12" y="150"/>
                  </a:lnTo>
                  <a:lnTo>
                    <a:pt x="27" y="124"/>
                  </a:lnTo>
                  <a:lnTo>
                    <a:pt x="47" y="101"/>
                  </a:lnTo>
                  <a:lnTo>
                    <a:pt x="72" y="79"/>
                  </a:lnTo>
                  <a:lnTo>
                    <a:pt x="102" y="59"/>
                  </a:lnTo>
                  <a:lnTo>
                    <a:pt x="136" y="41"/>
                  </a:lnTo>
                  <a:lnTo>
                    <a:pt x="175" y="27"/>
                  </a:lnTo>
                  <a:lnTo>
                    <a:pt x="216" y="16"/>
                  </a:lnTo>
                  <a:lnTo>
                    <a:pt x="262" y="7"/>
                  </a:lnTo>
                  <a:lnTo>
                    <a:pt x="310" y="2"/>
                  </a:lnTo>
                  <a:lnTo>
                    <a:pt x="361" y="0"/>
                  </a:lnTo>
                  <a:close/>
                </a:path>
              </a:pathLst>
            </a:custGeom>
            <a:solidFill>
              <a:srgbClr val="FFEF43"/>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24" name="Freeform 549">
              <a:extLst>
                <a:ext uri="{FF2B5EF4-FFF2-40B4-BE49-F238E27FC236}">
                  <a16:creationId xmlns:a16="http://schemas.microsoft.com/office/drawing/2014/main" id="{740BD559-340C-4F8D-8389-6312E755A6D8}"/>
                </a:ext>
              </a:extLst>
            </p:cNvPr>
            <p:cNvSpPr>
              <a:spLocks/>
            </p:cNvSpPr>
            <p:nvPr/>
          </p:nvSpPr>
          <p:spPr bwMode="auto">
            <a:xfrm>
              <a:off x="5550" y="2401"/>
              <a:ext cx="129" cy="77"/>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7 h 619"/>
                <a:gd name="T10" fmla="*/ 779 w 1032"/>
                <a:gd name="T11" fmla="*/ 42 h 619"/>
                <a:gd name="T12" fmla="*/ 823 w 1032"/>
                <a:gd name="T13" fmla="*/ 59 h 619"/>
                <a:gd name="T14" fmla="*/ 864 w 1032"/>
                <a:gd name="T15" fmla="*/ 79 h 619"/>
                <a:gd name="T16" fmla="*/ 901 w 1032"/>
                <a:gd name="T17" fmla="*/ 101 h 619"/>
                <a:gd name="T18" fmla="*/ 935 w 1032"/>
                <a:gd name="T19" fmla="*/ 125 h 619"/>
                <a:gd name="T20" fmla="*/ 963 w 1032"/>
                <a:gd name="T21" fmla="*/ 152 h 619"/>
                <a:gd name="T22" fmla="*/ 987 w 1032"/>
                <a:gd name="T23" fmla="*/ 180 h 619"/>
                <a:gd name="T24" fmla="*/ 1007 w 1032"/>
                <a:gd name="T25" fmla="*/ 210 h 619"/>
                <a:gd name="T26" fmla="*/ 1021 w 1032"/>
                <a:gd name="T27" fmla="*/ 242 h 619"/>
                <a:gd name="T28" fmla="*/ 1030 w 1032"/>
                <a:gd name="T29" fmla="*/ 276 h 619"/>
                <a:gd name="T30" fmla="*/ 1032 w 1032"/>
                <a:gd name="T31" fmla="*/ 310 h 619"/>
                <a:gd name="T32" fmla="*/ 1030 w 1032"/>
                <a:gd name="T33" fmla="*/ 344 h 619"/>
                <a:gd name="T34" fmla="*/ 1021 w 1032"/>
                <a:gd name="T35" fmla="*/ 377 h 619"/>
                <a:gd name="T36" fmla="*/ 1007 w 1032"/>
                <a:gd name="T37" fmla="*/ 408 h 619"/>
                <a:gd name="T38" fmla="*/ 987 w 1032"/>
                <a:gd name="T39" fmla="*/ 438 h 619"/>
                <a:gd name="T40" fmla="*/ 963 w 1032"/>
                <a:gd name="T41" fmla="*/ 466 h 619"/>
                <a:gd name="T42" fmla="*/ 935 w 1032"/>
                <a:gd name="T43" fmla="*/ 493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4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2 w 1032"/>
                <a:gd name="T67" fmla="*/ 604 h 619"/>
                <a:gd name="T68" fmla="*/ 301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3 h 619"/>
                <a:gd name="T80" fmla="*/ 69 w 1032"/>
                <a:gd name="T81" fmla="*/ 466 h 619"/>
                <a:gd name="T82" fmla="*/ 45 w 1032"/>
                <a:gd name="T83" fmla="*/ 438 h 619"/>
                <a:gd name="T84" fmla="*/ 26 w 1032"/>
                <a:gd name="T85" fmla="*/ 408 h 619"/>
                <a:gd name="T86" fmla="*/ 11 w 1032"/>
                <a:gd name="T87" fmla="*/ 377 h 619"/>
                <a:gd name="T88" fmla="*/ 3 w 1032"/>
                <a:gd name="T89" fmla="*/ 344 h 619"/>
                <a:gd name="T90" fmla="*/ 0 w 1032"/>
                <a:gd name="T91" fmla="*/ 310 h 619"/>
                <a:gd name="T92" fmla="*/ 3 w 1032"/>
                <a:gd name="T93" fmla="*/ 276 h 619"/>
                <a:gd name="T94" fmla="*/ 11 w 1032"/>
                <a:gd name="T95" fmla="*/ 242 h 619"/>
                <a:gd name="T96" fmla="*/ 26 w 1032"/>
                <a:gd name="T97" fmla="*/ 210 h 619"/>
                <a:gd name="T98" fmla="*/ 45 w 1032"/>
                <a:gd name="T99" fmla="*/ 180 h 619"/>
                <a:gd name="T100" fmla="*/ 69 w 1032"/>
                <a:gd name="T101" fmla="*/ 152 h 619"/>
                <a:gd name="T102" fmla="*/ 98 w 1032"/>
                <a:gd name="T103" fmla="*/ 125 h 619"/>
                <a:gd name="T104" fmla="*/ 132 w 1032"/>
                <a:gd name="T105" fmla="*/ 101 h 619"/>
                <a:gd name="T106" fmla="*/ 169 w 1032"/>
                <a:gd name="T107" fmla="*/ 79 h 619"/>
                <a:gd name="T108" fmla="*/ 209 w 1032"/>
                <a:gd name="T109" fmla="*/ 59 h 619"/>
                <a:gd name="T110" fmla="*/ 253 w 1032"/>
                <a:gd name="T111" fmla="*/ 42 h 619"/>
                <a:gd name="T112" fmla="*/ 301 w 1032"/>
                <a:gd name="T113" fmla="*/ 27 h 619"/>
                <a:gd name="T114" fmla="*/ 352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7"/>
                  </a:lnTo>
                  <a:lnTo>
                    <a:pt x="779" y="42"/>
                  </a:lnTo>
                  <a:lnTo>
                    <a:pt x="823" y="59"/>
                  </a:lnTo>
                  <a:lnTo>
                    <a:pt x="864" y="79"/>
                  </a:lnTo>
                  <a:lnTo>
                    <a:pt x="901" y="101"/>
                  </a:lnTo>
                  <a:lnTo>
                    <a:pt x="935" y="125"/>
                  </a:lnTo>
                  <a:lnTo>
                    <a:pt x="963" y="152"/>
                  </a:lnTo>
                  <a:lnTo>
                    <a:pt x="987" y="180"/>
                  </a:lnTo>
                  <a:lnTo>
                    <a:pt x="1007" y="210"/>
                  </a:lnTo>
                  <a:lnTo>
                    <a:pt x="1021" y="242"/>
                  </a:lnTo>
                  <a:lnTo>
                    <a:pt x="1030" y="276"/>
                  </a:lnTo>
                  <a:lnTo>
                    <a:pt x="1032" y="310"/>
                  </a:lnTo>
                  <a:lnTo>
                    <a:pt x="1030" y="344"/>
                  </a:lnTo>
                  <a:lnTo>
                    <a:pt x="1021" y="377"/>
                  </a:lnTo>
                  <a:lnTo>
                    <a:pt x="1007" y="408"/>
                  </a:lnTo>
                  <a:lnTo>
                    <a:pt x="987" y="438"/>
                  </a:lnTo>
                  <a:lnTo>
                    <a:pt x="963" y="466"/>
                  </a:lnTo>
                  <a:lnTo>
                    <a:pt x="935" y="493"/>
                  </a:lnTo>
                  <a:lnTo>
                    <a:pt x="901" y="518"/>
                  </a:lnTo>
                  <a:lnTo>
                    <a:pt x="864" y="540"/>
                  </a:lnTo>
                  <a:lnTo>
                    <a:pt x="823" y="560"/>
                  </a:lnTo>
                  <a:lnTo>
                    <a:pt x="779" y="577"/>
                  </a:lnTo>
                  <a:lnTo>
                    <a:pt x="732" y="592"/>
                  </a:lnTo>
                  <a:lnTo>
                    <a:pt x="681" y="604"/>
                  </a:lnTo>
                  <a:lnTo>
                    <a:pt x="628" y="612"/>
                  </a:lnTo>
                  <a:lnTo>
                    <a:pt x="573" y="617"/>
                  </a:lnTo>
                  <a:lnTo>
                    <a:pt x="516" y="619"/>
                  </a:lnTo>
                  <a:lnTo>
                    <a:pt x="459" y="617"/>
                  </a:lnTo>
                  <a:lnTo>
                    <a:pt x="404" y="612"/>
                  </a:lnTo>
                  <a:lnTo>
                    <a:pt x="352" y="604"/>
                  </a:lnTo>
                  <a:lnTo>
                    <a:pt x="301" y="592"/>
                  </a:lnTo>
                  <a:lnTo>
                    <a:pt x="253" y="577"/>
                  </a:lnTo>
                  <a:lnTo>
                    <a:pt x="209" y="560"/>
                  </a:lnTo>
                  <a:lnTo>
                    <a:pt x="169" y="540"/>
                  </a:lnTo>
                  <a:lnTo>
                    <a:pt x="132" y="518"/>
                  </a:lnTo>
                  <a:lnTo>
                    <a:pt x="98" y="493"/>
                  </a:lnTo>
                  <a:lnTo>
                    <a:pt x="69" y="466"/>
                  </a:lnTo>
                  <a:lnTo>
                    <a:pt x="45" y="438"/>
                  </a:lnTo>
                  <a:lnTo>
                    <a:pt x="26" y="408"/>
                  </a:lnTo>
                  <a:lnTo>
                    <a:pt x="11" y="377"/>
                  </a:lnTo>
                  <a:lnTo>
                    <a:pt x="3" y="344"/>
                  </a:lnTo>
                  <a:lnTo>
                    <a:pt x="0" y="310"/>
                  </a:lnTo>
                  <a:lnTo>
                    <a:pt x="3" y="276"/>
                  </a:lnTo>
                  <a:lnTo>
                    <a:pt x="11" y="242"/>
                  </a:lnTo>
                  <a:lnTo>
                    <a:pt x="26" y="210"/>
                  </a:lnTo>
                  <a:lnTo>
                    <a:pt x="45" y="180"/>
                  </a:lnTo>
                  <a:lnTo>
                    <a:pt x="69" y="152"/>
                  </a:lnTo>
                  <a:lnTo>
                    <a:pt x="98" y="125"/>
                  </a:lnTo>
                  <a:lnTo>
                    <a:pt x="132" y="101"/>
                  </a:lnTo>
                  <a:lnTo>
                    <a:pt x="169" y="79"/>
                  </a:lnTo>
                  <a:lnTo>
                    <a:pt x="209" y="59"/>
                  </a:lnTo>
                  <a:lnTo>
                    <a:pt x="253" y="42"/>
                  </a:lnTo>
                  <a:lnTo>
                    <a:pt x="301" y="27"/>
                  </a:lnTo>
                  <a:lnTo>
                    <a:pt x="352" y="16"/>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25" name="Freeform 550">
              <a:extLst>
                <a:ext uri="{FF2B5EF4-FFF2-40B4-BE49-F238E27FC236}">
                  <a16:creationId xmlns:a16="http://schemas.microsoft.com/office/drawing/2014/main" id="{274ECF89-FAF5-4AEE-A34C-60897B39E6C5}"/>
                </a:ext>
              </a:extLst>
            </p:cNvPr>
            <p:cNvSpPr>
              <a:spLocks/>
            </p:cNvSpPr>
            <p:nvPr/>
          </p:nvSpPr>
          <p:spPr bwMode="auto">
            <a:xfrm>
              <a:off x="5550" y="2388"/>
              <a:ext cx="129" cy="77"/>
            </a:xfrm>
            <a:custGeom>
              <a:avLst/>
              <a:gdLst>
                <a:gd name="T0" fmla="*/ 516 w 1032"/>
                <a:gd name="T1" fmla="*/ 0 h 619"/>
                <a:gd name="T2" fmla="*/ 573 w 1032"/>
                <a:gd name="T3" fmla="*/ 1 h 619"/>
                <a:gd name="T4" fmla="*/ 628 w 1032"/>
                <a:gd name="T5" fmla="*/ 7 h 619"/>
                <a:gd name="T6" fmla="*/ 681 w 1032"/>
                <a:gd name="T7" fmla="*/ 15 h 619"/>
                <a:gd name="T8" fmla="*/ 732 w 1032"/>
                <a:gd name="T9" fmla="*/ 27 h 619"/>
                <a:gd name="T10" fmla="*/ 779 w 1032"/>
                <a:gd name="T11" fmla="*/ 41 h 619"/>
                <a:gd name="T12" fmla="*/ 823 w 1032"/>
                <a:gd name="T13" fmla="*/ 58 h 619"/>
                <a:gd name="T14" fmla="*/ 864 w 1032"/>
                <a:gd name="T15" fmla="*/ 78 h 619"/>
                <a:gd name="T16" fmla="*/ 901 w 1032"/>
                <a:gd name="T17" fmla="*/ 101 h 619"/>
                <a:gd name="T18" fmla="*/ 935 w 1032"/>
                <a:gd name="T19" fmla="*/ 126 h 619"/>
                <a:gd name="T20" fmla="*/ 963 w 1032"/>
                <a:gd name="T21" fmla="*/ 152 h 619"/>
                <a:gd name="T22" fmla="*/ 987 w 1032"/>
                <a:gd name="T23" fmla="*/ 180 h 619"/>
                <a:gd name="T24" fmla="*/ 1007 w 1032"/>
                <a:gd name="T25" fmla="*/ 210 h 619"/>
                <a:gd name="T26" fmla="*/ 1021 w 1032"/>
                <a:gd name="T27" fmla="*/ 242 h 619"/>
                <a:gd name="T28" fmla="*/ 1030 w 1032"/>
                <a:gd name="T29" fmla="*/ 275 h 619"/>
                <a:gd name="T30" fmla="*/ 1032 w 1032"/>
                <a:gd name="T31" fmla="*/ 309 h 619"/>
                <a:gd name="T32" fmla="*/ 1030 w 1032"/>
                <a:gd name="T33" fmla="*/ 343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1 w 1032"/>
                <a:gd name="T45" fmla="*/ 517 h 619"/>
                <a:gd name="T46" fmla="*/ 864 w 1032"/>
                <a:gd name="T47" fmla="*/ 540 h 619"/>
                <a:gd name="T48" fmla="*/ 823 w 1032"/>
                <a:gd name="T49" fmla="*/ 559 h 619"/>
                <a:gd name="T50" fmla="*/ 779 w 1032"/>
                <a:gd name="T51" fmla="*/ 577 h 619"/>
                <a:gd name="T52" fmla="*/ 732 w 1032"/>
                <a:gd name="T53" fmla="*/ 591 h 619"/>
                <a:gd name="T54" fmla="*/ 681 w 1032"/>
                <a:gd name="T55" fmla="*/ 604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2 w 1032"/>
                <a:gd name="T67" fmla="*/ 604 h 619"/>
                <a:gd name="T68" fmla="*/ 301 w 1032"/>
                <a:gd name="T69" fmla="*/ 591 h 619"/>
                <a:gd name="T70" fmla="*/ 253 w 1032"/>
                <a:gd name="T71" fmla="*/ 577 h 619"/>
                <a:gd name="T72" fmla="*/ 209 w 1032"/>
                <a:gd name="T73" fmla="*/ 559 h 619"/>
                <a:gd name="T74" fmla="*/ 169 w 1032"/>
                <a:gd name="T75" fmla="*/ 540 h 619"/>
                <a:gd name="T76" fmla="*/ 132 w 1032"/>
                <a:gd name="T77" fmla="*/ 517 h 619"/>
                <a:gd name="T78" fmla="*/ 98 w 1032"/>
                <a:gd name="T79" fmla="*/ 493 h 619"/>
                <a:gd name="T80" fmla="*/ 69 w 1032"/>
                <a:gd name="T81" fmla="*/ 467 h 619"/>
                <a:gd name="T82" fmla="*/ 45 w 1032"/>
                <a:gd name="T83" fmla="*/ 438 h 619"/>
                <a:gd name="T84" fmla="*/ 26 w 1032"/>
                <a:gd name="T85" fmla="*/ 408 h 619"/>
                <a:gd name="T86" fmla="*/ 11 w 1032"/>
                <a:gd name="T87" fmla="*/ 377 h 619"/>
                <a:gd name="T88" fmla="*/ 3 w 1032"/>
                <a:gd name="T89" fmla="*/ 343 h 619"/>
                <a:gd name="T90" fmla="*/ 0 w 1032"/>
                <a:gd name="T91" fmla="*/ 309 h 619"/>
                <a:gd name="T92" fmla="*/ 3 w 1032"/>
                <a:gd name="T93" fmla="*/ 275 h 619"/>
                <a:gd name="T94" fmla="*/ 11 w 1032"/>
                <a:gd name="T95" fmla="*/ 242 h 619"/>
                <a:gd name="T96" fmla="*/ 26 w 1032"/>
                <a:gd name="T97" fmla="*/ 210 h 619"/>
                <a:gd name="T98" fmla="*/ 45 w 1032"/>
                <a:gd name="T99" fmla="*/ 180 h 619"/>
                <a:gd name="T100" fmla="*/ 69 w 1032"/>
                <a:gd name="T101" fmla="*/ 152 h 619"/>
                <a:gd name="T102" fmla="*/ 98 w 1032"/>
                <a:gd name="T103" fmla="*/ 126 h 619"/>
                <a:gd name="T104" fmla="*/ 132 w 1032"/>
                <a:gd name="T105" fmla="*/ 101 h 619"/>
                <a:gd name="T106" fmla="*/ 169 w 1032"/>
                <a:gd name="T107" fmla="*/ 78 h 619"/>
                <a:gd name="T108" fmla="*/ 209 w 1032"/>
                <a:gd name="T109" fmla="*/ 58 h 619"/>
                <a:gd name="T110" fmla="*/ 253 w 1032"/>
                <a:gd name="T111" fmla="*/ 41 h 619"/>
                <a:gd name="T112" fmla="*/ 301 w 1032"/>
                <a:gd name="T113" fmla="*/ 27 h 619"/>
                <a:gd name="T114" fmla="*/ 352 w 1032"/>
                <a:gd name="T115" fmla="*/ 15 h 619"/>
                <a:gd name="T116" fmla="*/ 404 w 1032"/>
                <a:gd name="T117" fmla="*/ 7 h 619"/>
                <a:gd name="T118" fmla="*/ 459 w 1032"/>
                <a:gd name="T119" fmla="*/ 1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1"/>
                  </a:lnTo>
                  <a:lnTo>
                    <a:pt x="628" y="7"/>
                  </a:lnTo>
                  <a:lnTo>
                    <a:pt x="681" y="15"/>
                  </a:lnTo>
                  <a:lnTo>
                    <a:pt x="732" y="27"/>
                  </a:lnTo>
                  <a:lnTo>
                    <a:pt x="779" y="41"/>
                  </a:lnTo>
                  <a:lnTo>
                    <a:pt x="823" y="58"/>
                  </a:lnTo>
                  <a:lnTo>
                    <a:pt x="864" y="78"/>
                  </a:lnTo>
                  <a:lnTo>
                    <a:pt x="901" y="101"/>
                  </a:lnTo>
                  <a:lnTo>
                    <a:pt x="935" y="126"/>
                  </a:lnTo>
                  <a:lnTo>
                    <a:pt x="963" y="152"/>
                  </a:lnTo>
                  <a:lnTo>
                    <a:pt x="987" y="180"/>
                  </a:lnTo>
                  <a:lnTo>
                    <a:pt x="1007" y="210"/>
                  </a:lnTo>
                  <a:lnTo>
                    <a:pt x="1021" y="242"/>
                  </a:lnTo>
                  <a:lnTo>
                    <a:pt x="1030" y="275"/>
                  </a:lnTo>
                  <a:lnTo>
                    <a:pt x="1032" y="309"/>
                  </a:lnTo>
                  <a:lnTo>
                    <a:pt x="1030" y="343"/>
                  </a:lnTo>
                  <a:lnTo>
                    <a:pt x="1021" y="377"/>
                  </a:lnTo>
                  <a:lnTo>
                    <a:pt x="1007" y="408"/>
                  </a:lnTo>
                  <a:lnTo>
                    <a:pt x="987" y="438"/>
                  </a:lnTo>
                  <a:lnTo>
                    <a:pt x="963" y="467"/>
                  </a:lnTo>
                  <a:lnTo>
                    <a:pt x="935" y="493"/>
                  </a:lnTo>
                  <a:lnTo>
                    <a:pt x="901" y="517"/>
                  </a:lnTo>
                  <a:lnTo>
                    <a:pt x="864" y="540"/>
                  </a:lnTo>
                  <a:lnTo>
                    <a:pt x="823" y="559"/>
                  </a:lnTo>
                  <a:lnTo>
                    <a:pt x="779" y="577"/>
                  </a:lnTo>
                  <a:lnTo>
                    <a:pt x="732" y="591"/>
                  </a:lnTo>
                  <a:lnTo>
                    <a:pt x="681" y="604"/>
                  </a:lnTo>
                  <a:lnTo>
                    <a:pt x="628" y="612"/>
                  </a:lnTo>
                  <a:lnTo>
                    <a:pt x="573" y="617"/>
                  </a:lnTo>
                  <a:lnTo>
                    <a:pt x="516" y="619"/>
                  </a:lnTo>
                  <a:lnTo>
                    <a:pt x="459" y="617"/>
                  </a:lnTo>
                  <a:lnTo>
                    <a:pt x="404" y="612"/>
                  </a:lnTo>
                  <a:lnTo>
                    <a:pt x="352" y="604"/>
                  </a:lnTo>
                  <a:lnTo>
                    <a:pt x="301" y="591"/>
                  </a:lnTo>
                  <a:lnTo>
                    <a:pt x="253" y="577"/>
                  </a:lnTo>
                  <a:lnTo>
                    <a:pt x="209" y="559"/>
                  </a:lnTo>
                  <a:lnTo>
                    <a:pt x="169" y="540"/>
                  </a:lnTo>
                  <a:lnTo>
                    <a:pt x="132" y="517"/>
                  </a:lnTo>
                  <a:lnTo>
                    <a:pt x="98" y="493"/>
                  </a:lnTo>
                  <a:lnTo>
                    <a:pt x="69" y="467"/>
                  </a:lnTo>
                  <a:lnTo>
                    <a:pt x="45" y="438"/>
                  </a:lnTo>
                  <a:lnTo>
                    <a:pt x="26" y="408"/>
                  </a:lnTo>
                  <a:lnTo>
                    <a:pt x="11" y="377"/>
                  </a:lnTo>
                  <a:lnTo>
                    <a:pt x="3" y="343"/>
                  </a:lnTo>
                  <a:lnTo>
                    <a:pt x="0" y="309"/>
                  </a:lnTo>
                  <a:lnTo>
                    <a:pt x="3" y="275"/>
                  </a:lnTo>
                  <a:lnTo>
                    <a:pt x="11" y="242"/>
                  </a:lnTo>
                  <a:lnTo>
                    <a:pt x="26" y="210"/>
                  </a:lnTo>
                  <a:lnTo>
                    <a:pt x="45" y="180"/>
                  </a:lnTo>
                  <a:lnTo>
                    <a:pt x="69" y="152"/>
                  </a:lnTo>
                  <a:lnTo>
                    <a:pt x="98" y="126"/>
                  </a:lnTo>
                  <a:lnTo>
                    <a:pt x="132" y="101"/>
                  </a:lnTo>
                  <a:lnTo>
                    <a:pt x="169" y="78"/>
                  </a:lnTo>
                  <a:lnTo>
                    <a:pt x="209" y="58"/>
                  </a:lnTo>
                  <a:lnTo>
                    <a:pt x="253" y="41"/>
                  </a:lnTo>
                  <a:lnTo>
                    <a:pt x="301" y="27"/>
                  </a:lnTo>
                  <a:lnTo>
                    <a:pt x="352" y="15"/>
                  </a:lnTo>
                  <a:lnTo>
                    <a:pt x="404" y="7"/>
                  </a:lnTo>
                  <a:lnTo>
                    <a:pt x="459" y="1"/>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26" name="Freeform 551">
              <a:extLst>
                <a:ext uri="{FF2B5EF4-FFF2-40B4-BE49-F238E27FC236}">
                  <a16:creationId xmlns:a16="http://schemas.microsoft.com/office/drawing/2014/main" id="{3654B796-25EF-4420-BEE1-2432A392AFEB}"/>
                </a:ext>
              </a:extLst>
            </p:cNvPr>
            <p:cNvSpPr>
              <a:spLocks/>
            </p:cNvSpPr>
            <p:nvPr/>
          </p:nvSpPr>
          <p:spPr bwMode="auto">
            <a:xfrm>
              <a:off x="5550" y="2375"/>
              <a:ext cx="129" cy="77"/>
            </a:xfrm>
            <a:custGeom>
              <a:avLst/>
              <a:gdLst>
                <a:gd name="T0" fmla="*/ 516 w 1032"/>
                <a:gd name="T1" fmla="*/ 0 h 618"/>
                <a:gd name="T2" fmla="*/ 573 w 1032"/>
                <a:gd name="T3" fmla="*/ 2 h 618"/>
                <a:gd name="T4" fmla="*/ 628 w 1032"/>
                <a:gd name="T5" fmla="*/ 7 h 618"/>
                <a:gd name="T6" fmla="*/ 681 w 1032"/>
                <a:gd name="T7" fmla="*/ 15 h 618"/>
                <a:gd name="T8" fmla="*/ 732 w 1032"/>
                <a:gd name="T9" fmla="*/ 27 h 618"/>
                <a:gd name="T10" fmla="*/ 779 w 1032"/>
                <a:gd name="T11" fmla="*/ 41 h 618"/>
                <a:gd name="T12" fmla="*/ 823 w 1032"/>
                <a:gd name="T13" fmla="*/ 59 h 618"/>
                <a:gd name="T14" fmla="*/ 864 w 1032"/>
                <a:gd name="T15" fmla="*/ 78 h 618"/>
                <a:gd name="T16" fmla="*/ 901 w 1032"/>
                <a:gd name="T17" fmla="*/ 100 h 618"/>
                <a:gd name="T18" fmla="*/ 935 w 1032"/>
                <a:gd name="T19" fmla="*/ 125 h 618"/>
                <a:gd name="T20" fmla="*/ 963 w 1032"/>
                <a:gd name="T21" fmla="*/ 151 h 618"/>
                <a:gd name="T22" fmla="*/ 987 w 1032"/>
                <a:gd name="T23" fmla="*/ 180 h 618"/>
                <a:gd name="T24" fmla="*/ 1007 w 1032"/>
                <a:gd name="T25" fmla="*/ 211 h 618"/>
                <a:gd name="T26" fmla="*/ 1021 w 1032"/>
                <a:gd name="T27" fmla="*/ 242 h 618"/>
                <a:gd name="T28" fmla="*/ 1030 w 1032"/>
                <a:gd name="T29" fmla="*/ 275 h 618"/>
                <a:gd name="T30" fmla="*/ 1032 w 1032"/>
                <a:gd name="T31" fmla="*/ 309 h 618"/>
                <a:gd name="T32" fmla="*/ 1030 w 1032"/>
                <a:gd name="T33" fmla="*/ 343 h 618"/>
                <a:gd name="T34" fmla="*/ 1021 w 1032"/>
                <a:gd name="T35" fmla="*/ 376 h 618"/>
                <a:gd name="T36" fmla="*/ 1007 w 1032"/>
                <a:gd name="T37" fmla="*/ 408 h 618"/>
                <a:gd name="T38" fmla="*/ 987 w 1032"/>
                <a:gd name="T39" fmla="*/ 438 h 618"/>
                <a:gd name="T40" fmla="*/ 963 w 1032"/>
                <a:gd name="T41" fmla="*/ 467 h 618"/>
                <a:gd name="T42" fmla="*/ 935 w 1032"/>
                <a:gd name="T43" fmla="*/ 493 h 618"/>
                <a:gd name="T44" fmla="*/ 901 w 1032"/>
                <a:gd name="T45" fmla="*/ 518 h 618"/>
                <a:gd name="T46" fmla="*/ 864 w 1032"/>
                <a:gd name="T47" fmla="*/ 540 h 618"/>
                <a:gd name="T48" fmla="*/ 823 w 1032"/>
                <a:gd name="T49" fmla="*/ 560 h 618"/>
                <a:gd name="T50" fmla="*/ 779 w 1032"/>
                <a:gd name="T51" fmla="*/ 577 h 618"/>
                <a:gd name="T52" fmla="*/ 732 w 1032"/>
                <a:gd name="T53" fmla="*/ 591 h 618"/>
                <a:gd name="T54" fmla="*/ 681 w 1032"/>
                <a:gd name="T55" fmla="*/ 603 h 618"/>
                <a:gd name="T56" fmla="*/ 628 w 1032"/>
                <a:gd name="T57" fmla="*/ 611 h 618"/>
                <a:gd name="T58" fmla="*/ 573 w 1032"/>
                <a:gd name="T59" fmla="*/ 617 h 618"/>
                <a:gd name="T60" fmla="*/ 516 w 1032"/>
                <a:gd name="T61" fmla="*/ 618 h 618"/>
                <a:gd name="T62" fmla="*/ 459 w 1032"/>
                <a:gd name="T63" fmla="*/ 617 h 618"/>
                <a:gd name="T64" fmla="*/ 404 w 1032"/>
                <a:gd name="T65" fmla="*/ 611 h 618"/>
                <a:gd name="T66" fmla="*/ 352 w 1032"/>
                <a:gd name="T67" fmla="*/ 603 h 618"/>
                <a:gd name="T68" fmla="*/ 301 w 1032"/>
                <a:gd name="T69" fmla="*/ 591 h 618"/>
                <a:gd name="T70" fmla="*/ 253 w 1032"/>
                <a:gd name="T71" fmla="*/ 577 h 618"/>
                <a:gd name="T72" fmla="*/ 209 w 1032"/>
                <a:gd name="T73" fmla="*/ 560 h 618"/>
                <a:gd name="T74" fmla="*/ 169 w 1032"/>
                <a:gd name="T75" fmla="*/ 540 h 618"/>
                <a:gd name="T76" fmla="*/ 132 w 1032"/>
                <a:gd name="T77" fmla="*/ 518 h 618"/>
                <a:gd name="T78" fmla="*/ 98 w 1032"/>
                <a:gd name="T79" fmla="*/ 493 h 618"/>
                <a:gd name="T80" fmla="*/ 69 w 1032"/>
                <a:gd name="T81" fmla="*/ 467 h 618"/>
                <a:gd name="T82" fmla="*/ 45 w 1032"/>
                <a:gd name="T83" fmla="*/ 438 h 618"/>
                <a:gd name="T84" fmla="*/ 26 w 1032"/>
                <a:gd name="T85" fmla="*/ 408 h 618"/>
                <a:gd name="T86" fmla="*/ 11 w 1032"/>
                <a:gd name="T87" fmla="*/ 376 h 618"/>
                <a:gd name="T88" fmla="*/ 3 w 1032"/>
                <a:gd name="T89" fmla="*/ 343 h 618"/>
                <a:gd name="T90" fmla="*/ 0 w 1032"/>
                <a:gd name="T91" fmla="*/ 309 h 618"/>
                <a:gd name="T92" fmla="*/ 3 w 1032"/>
                <a:gd name="T93" fmla="*/ 275 h 618"/>
                <a:gd name="T94" fmla="*/ 11 w 1032"/>
                <a:gd name="T95" fmla="*/ 242 h 618"/>
                <a:gd name="T96" fmla="*/ 26 w 1032"/>
                <a:gd name="T97" fmla="*/ 211 h 618"/>
                <a:gd name="T98" fmla="*/ 45 w 1032"/>
                <a:gd name="T99" fmla="*/ 180 h 618"/>
                <a:gd name="T100" fmla="*/ 69 w 1032"/>
                <a:gd name="T101" fmla="*/ 151 h 618"/>
                <a:gd name="T102" fmla="*/ 98 w 1032"/>
                <a:gd name="T103" fmla="*/ 125 h 618"/>
                <a:gd name="T104" fmla="*/ 132 w 1032"/>
                <a:gd name="T105" fmla="*/ 100 h 618"/>
                <a:gd name="T106" fmla="*/ 169 w 1032"/>
                <a:gd name="T107" fmla="*/ 78 h 618"/>
                <a:gd name="T108" fmla="*/ 209 w 1032"/>
                <a:gd name="T109" fmla="*/ 59 h 618"/>
                <a:gd name="T110" fmla="*/ 253 w 1032"/>
                <a:gd name="T111" fmla="*/ 41 h 618"/>
                <a:gd name="T112" fmla="*/ 301 w 1032"/>
                <a:gd name="T113" fmla="*/ 27 h 618"/>
                <a:gd name="T114" fmla="*/ 352 w 1032"/>
                <a:gd name="T115" fmla="*/ 15 h 618"/>
                <a:gd name="T116" fmla="*/ 404 w 1032"/>
                <a:gd name="T117" fmla="*/ 7 h 618"/>
                <a:gd name="T118" fmla="*/ 459 w 1032"/>
                <a:gd name="T119" fmla="*/ 2 h 618"/>
                <a:gd name="T120" fmla="*/ 516 w 1032"/>
                <a:gd name="T12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8">
                  <a:moveTo>
                    <a:pt x="516" y="0"/>
                  </a:moveTo>
                  <a:lnTo>
                    <a:pt x="573" y="2"/>
                  </a:lnTo>
                  <a:lnTo>
                    <a:pt x="628" y="7"/>
                  </a:lnTo>
                  <a:lnTo>
                    <a:pt x="681" y="15"/>
                  </a:lnTo>
                  <a:lnTo>
                    <a:pt x="732" y="27"/>
                  </a:lnTo>
                  <a:lnTo>
                    <a:pt x="779" y="41"/>
                  </a:lnTo>
                  <a:lnTo>
                    <a:pt x="823" y="59"/>
                  </a:lnTo>
                  <a:lnTo>
                    <a:pt x="864" y="78"/>
                  </a:lnTo>
                  <a:lnTo>
                    <a:pt x="901" y="100"/>
                  </a:lnTo>
                  <a:lnTo>
                    <a:pt x="935" y="125"/>
                  </a:lnTo>
                  <a:lnTo>
                    <a:pt x="963" y="151"/>
                  </a:lnTo>
                  <a:lnTo>
                    <a:pt x="987" y="180"/>
                  </a:lnTo>
                  <a:lnTo>
                    <a:pt x="1007" y="211"/>
                  </a:lnTo>
                  <a:lnTo>
                    <a:pt x="1021" y="242"/>
                  </a:lnTo>
                  <a:lnTo>
                    <a:pt x="1030" y="275"/>
                  </a:lnTo>
                  <a:lnTo>
                    <a:pt x="1032" y="309"/>
                  </a:lnTo>
                  <a:lnTo>
                    <a:pt x="1030" y="343"/>
                  </a:lnTo>
                  <a:lnTo>
                    <a:pt x="1021" y="376"/>
                  </a:lnTo>
                  <a:lnTo>
                    <a:pt x="1007" y="408"/>
                  </a:lnTo>
                  <a:lnTo>
                    <a:pt x="987" y="438"/>
                  </a:lnTo>
                  <a:lnTo>
                    <a:pt x="963" y="467"/>
                  </a:lnTo>
                  <a:lnTo>
                    <a:pt x="935" y="493"/>
                  </a:lnTo>
                  <a:lnTo>
                    <a:pt x="901" y="518"/>
                  </a:lnTo>
                  <a:lnTo>
                    <a:pt x="864" y="540"/>
                  </a:lnTo>
                  <a:lnTo>
                    <a:pt x="823" y="560"/>
                  </a:lnTo>
                  <a:lnTo>
                    <a:pt x="779" y="577"/>
                  </a:lnTo>
                  <a:lnTo>
                    <a:pt x="732" y="591"/>
                  </a:lnTo>
                  <a:lnTo>
                    <a:pt x="681" y="603"/>
                  </a:lnTo>
                  <a:lnTo>
                    <a:pt x="628" y="611"/>
                  </a:lnTo>
                  <a:lnTo>
                    <a:pt x="573" y="617"/>
                  </a:lnTo>
                  <a:lnTo>
                    <a:pt x="516" y="618"/>
                  </a:lnTo>
                  <a:lnTo>
                    <a:pt x="459" y="617"/>
                  </a:lnTo>
                  <a:lnTo>
                    <a:pt x="404" y="611"/>
                  </a:lnTo>
                  <a:lnTo>
                    <a:pt x="352" y="603"/>
                  </a:lnTo>
                  <a:lnTo>
                    <a:pt x="301" y="591"/>
                  </a:lnTo>
                  <a:lnTo>
                    <a:pt x="253" y="577"/>
                  </a:lnTo>
                  <a:lnTo>
                    <a:pt x="209" y="560"/>
                  </a:lnTo>
                  <a:lnTo>
                    <a:pt x="169" y="540"/>
                  </a:lnTo>
                  <a:lnTo>
                    <a:pt x="132" y="518"/>
                  </a:lnTo>
                  <a:lnTo>
                    <a:pt x="98" y="493"/>
                  </a:lnTo>
                  <a:lnTo>
                    <a:pt x="69" y="467"/>
                  </a:lnTo>
                  <a:lnTo>
                    <a:pt x="45" y="438"/>
                  </a:lnTo>
                  <a:lnTo>
                    <a:pt x="26" y="408"/>
                  </a:lnTo>
                  <a:lnTo>
                    <a:pt x="11" y="376"/>
                  </a:lnTo>
                  <a:lnTo>
                    <a:pt x="3" y="343"/>
                  </a:lnTo>
                  <a:lnTo>
                    <a:pt x="0" y="309"/>
                  </a:lnTo>
                  <a:lnTo>
                    <a:pt x="3" y="275"/>
                  </a:lnTo>
                  <a:lnTo>
                    <a:pt x="11" y="242"/>
                  </a:lnTo>
                  <a:lnTo>
                    <a:pt x="26" y="211"/>
                  </a:lnTo>
                  <a:lnTo>
                    <a:pt x="45" y="180"/>
                  </a:lnTo>
                  <a:lnTo>
                    <a:pt x="69" y="151"/>
                  </a:lnTo>
                  <a:lnTo>
                    <a:pt x="98" y="125"/>
                  </a:lnTo>
                  <a:lnTo>
                    <a:pt x="132" y="100"/>
                  </a:lnTo>
                  <a:lnTo>
                    <a:pt x="169" y="78"/>
                  </a:lnTo>
                  <a:lnTo>
                    <a:pt x="209" y="59"/>
                  </a:lnTo>
                  <a:lnTo>
                    <a:pt x="253" y="41"/>
                  </a:lnTo>
                  <a:lnTo>
                    <a:pt x="301" y="27"/>
                  </a:lnTo>
                  <a:lnTo>
                    <a:pt x="352" y="15"/>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27" name="Freeform 552">
              <a:extLst>
                <a:ext uri="{FF2B5EF4-FFF2-40B4-BE49-F238E27FC236}">
                  <a16:creationId xmlns:a16="http://schemas.microsoft.com/office/drawing/2014/main" id="{822A674E-14FE-494E-B44C-6FF31303E4BE}"/>
                </a:ext>
              </a:extLst>
            </p:cNvPr>
            <p:cNvSpPr>
              <a:spLocks/>
            </p:cNvSpPr>
            <p:nvPr/>
          </p:nvSpPr>
          <p:spPr bwMode="auto">
            <a:xfrm>
              <a:off x="5550" y="2362"/>
              <a:ext cx="129" cy="77"/>
            </a:xfrm>
            <a:custGeom>
              <a:avLst/>
              <a:gdLst>
                <a:gd name="T0" fmla="*/ 516 w 1032"/>
                <a:gd name="T1" fmla="*/ 0 h 620"/>
                <a:gd name="T2" fmla="*/ 573 w 1032"/>
                <a:gd name="T3" fmla="*/ 2 h 620"/>
                <a:gd name="T4" fmla="*/ 628 w 1032"/>
                <a:gd name="T5" fmla="*/ 7 h 620"/>
                <a:gd name="T6" fmla="*/ 681 w 1032"/>
                <a:gd name="T7" fmla="*/ 15 h 620"/>
                <a:gd name="T8" fmla="*/ 732 w 1032"/>
                <a:gd name="T9" fmla="*/ 27 h 620"/>
                <a:gd name="T10" fmla="*/ 779 w 1032"/>
                <a:gd name="T11" fmla="*/ 42 h 620"/>
                <a:gd name="T12" fmla="*/ 823 w 1032"/>
                <a:gd name="T13" fmla="*/ 60 h 620"/>
                <a:gd name="T14" fmla="*/ 864 w 1032"/>
                <a:gd name="T15" fmla="*/ 80 h 620"/>
                <a:gd name="T16" fmla="*/ 901 w 1032"/>
                <a:gd name="T17" fmla="*/ 102 h 620"/>
                <a:gd name="T18" fmla="*/ 935 w 1032"/>
                <a:gd name="T19" fmla="*/ 126 h 620"/>
                <a:gd name="T20" fmla="*/ 963 w 1032"/>
                <a:gd name="T21" fmla="*/ 153 h 620"/>
                <a:gd name="T22" fmla="*/ 987 w 1032"/>
                <a:gd name="T23" fmla="*/ 181 h 620"/>
                <a:gd name="T24" fmla="*/ 1007 w 1032"/>
                <a:gd name="T25" fmla="*/ 211 h 620"/>
                <a:gd name="T26" fmla="*/ 1021 w 1032"/>
                <a:gd name="T27" fmla="*/ 242 h 620"/>
                <a:gd name="T28" fmla="*/ 1030 w 1032"/>
                <a:gd name="T29" fmla="*/ 275 h 620"/>
                <a:gd name="T30" fmla="*/ 1032 w 1032"/>
                <a:gd name="T31" fmla="*/ 310 h 620"/>
                <a:gd name="T32" fmla="*/ 1030 w 1032"/>
                <a:gd name="T33" fmla="*/ 344 h 620"/>
                <a:gd name="T34" fmla="*/ 1021 w 1032"/>
                <a:gd name="T35" fmla="*/ 377 h 620"/>
                <a:gd name="T36" fmla="*/ 1007 w 1032"/>
                <a:gd name="T37" fmla="*/ 409 h 620"/>
                <a:gd name="T38" fmla="*/ 987 w 1032"/>
                <a:gd name="T39" fmla="*/ 439 h 620"/>
                <a:gd name="T40" fmla="*/ 963 w 1032"/>
                <a:gd name="T41" fmla="*/ 467 h 620"/>
                <a:gd name="T42" fmla="*/ 935 w 1032"/>
                <a:gd name="T43" fmla="*/ 494 h 620"/>
                <a:gd name="T44" fmla="*/ 901 w 1032"/>
                <a:gd name="T45" fmla="*/ 518 h 620"/>
                <a:gd name="T46" fmla="*/ 864 w 1032"/>
                <a:gd name="T47" fmla="*/ 540 h 620"/>
                <a:gd name="T48" fmla="*/ 823 w 1032"/>
                <a:gd name="T49" fmla="*/ 561 h 620"/>
                <a:gd name="T50" fmla="*/ 779 w 1032"/>
                <a:gd name="T51" fmla="*/ 578 h 620"/>
                <a:gd name="T52" fmla="*/ 732 w 1032"/>
                <a:gd name="T53" fmla="*/ 593 h 620"/>
                <a:gd name="T54" fmla="*/ 681 w 1032"/>
                <a:gd name="T55" fmla="*/ 604 h 620"/>
                <a:gd name="T56" fmla="*/ 628 w 1032"/>
                <a:gd name="T57" fmla="*/ 613 h 620"/>
                <a:gd name="T58" fmla="*/ 573 w 1032"/>
                <a:gd name="T59" fmla="*/ 618 h 620"/>
                <a:gd name="T60" fmla="*/ 516 w 1032"/>
                <a:gd name="T61" fmla="*/ 620 h 620"/>
                <a:gd name="T62" fmla="*/ 459 w 1032"/>
                <a:gd name="T63" fmla="*/ 618 h 620"/>
                <a:gd name="T64" fmla="*/ 404 w 1032"/>
                <a:gd name="T65" fmla="*/ 613 h 620"/>
                <a:gd name="T66" fmla="*/ 352 w 1032"/>
                <a:gd name="T67" fmla="*/ 604 h 620"/>
                <a:gd name="T68" fmla="*/ 301 w 1032"/>
                <a:gd name="T69" fmla="*/ 593 h 620"/>
                <a:gd name="T70" fmla="*/ 253 w 1032"/>
                <a:gd name="T71" fmla="*/ 578 h 620"/>
                <a:gd name="T72" fmla="*/ 209 w 1032"/>
                <a:gd name="T73" fmla="*/ 561 h 620"/>
                <a:gd name="T74" fmla="*/ 169 w 1032"/>
                <a:gd name="T75" fmla="*/ 540 h 620"/>
                <a:gd name="T76" fmla="*/ 132 w 1032"/>
                <a:gd name="T77" fmla="*/ 518 h 620"/>
                <a:gd name="T78" fmla="*/ 98 w 1032"/>
                <a:gd name="T79" fmla="*/ 494 h 620"/>
                <a:gd name="T80" fmla="*/ 69 w 1032"/>
                <a:gd name="T81" fmla="*/ 467 h 620"/>
                <a:gd name="T82" fmla="*/ 45 w 1032"/>
                <a:gd name="T83" fmla="*/ 439 h 620"/>
                <a:gd name="T84" fmla="*/ 26 w 1032"/>
                <a:gd name="T85" fmla="*/ 409 h 620"/>
                <a:gd name="T86" fmla="*/ 11 w 1032"/>
                <a:gd name="T87" fmla="*/ 377 h 620"/>
                <a:gd name="T88" fmla="*/ 3 w 1032"/>
                <a:gd name="T89" fmla="*/ 344 h 620"/>
                <a:gd name="T90" fmla="*/ 0 w 1032"/>
                <a:gd name="T91" fmla="*/ 310 h 620"/>
                <a:gd name="T92" fmla="*/ 3 w 1032"/>
                <a:gd name="T93" fmla="*/ 275 h 620"/>
                <a:gd name="T94" fmla="*/ 11 w 1032"/>
                <a:gd name="T95" fmla="*/ 242 h 620"/>
                <a:gd name="T96" fmla="*/ 26 w 1032"/>
                <a:gd name="T97" fmla="*/ 211 h 620"/>
                <a:gd name="T98" fmla="*/ 45 w 1032"/>
                <a:gd name="T99" fmla="*/ 181 h 620"/>
                <a:gd name="T100" fmla="*/ 69 w 1032"/>
                <a:gd name="T101" fmla="*/ 153 h 620"/>
                <a:gd name="T102" fmla="*/ 98 w 1032"/>
                <a:gd name="T103" fmla="*/ 126 h 620"/>
                <a:gd name="T104" fmla="*/ 132 w 1032"/>
                <a:gd name="T105" fmla="*/ 102 h 620"/>
                <a:gd name="T106" fmla="*/ 169 w 1032"/>
                <a:gd name="T107" fmla="*/ 80 h 620"/>
                <a:gd name="T108" fmla="*/ 209 w 1032"/>
                <a:gd name="T109" fmla="*/ 60 h 620"/>
                <a:gd name="T110" fmla="*/ 253 w 1032"/>
                <a:gd name="T111" fmla="*/ 42 h 620"/>
                <a:gd name="T112" fmla="*/ 301 w 1032"/>
                <a:gd name="T113" fmla="*/ 27 h 620"/>
                <a:gd name="T114" fmla="*/ 352 w 1032"/>
                <a:gd name="T115" fmla="*/ 15 h 620"/>
                <a:gd name="T116" fmla="*/ 404 w 1032"/>
                <a:gd name="T117" fmla="*/ 7 h 620"/>
                <a:gd name="T118" fmla="*/ 459 w 1032"/>
                <a:gd name="T119" fmla="*/ 2 h 620"/>
                <a:gd name="T120" fmla="*/ 516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6" y="0"/>
                  </a:moveTo>
                  <a:lnTo>
                    <a:pt x="573" y="2"/>
                  </a:lnTo>
                  <a:lnTo>
                    <a:pt x="628" y="7"/>
                  </a:lnTo>
                  <a:lnTo>
                    <a:pt x="681" y="15"/>
                  </a:lnTo>
                  <a:lnTo>
                    <a:pt x="732" y="27"/>
                  </a:lnTo>
                  <a:lnTo>
                    <a:pt x="779" y="42"/>
                  </a:lnTo>
                  <a:lnTo>
                    <a:pt x="823" y="60"/>
                  </a:lnTo>
                  <a:lnTo>
                    <a:pt x="864" y="80"/>
                  </a:lnTo>
                  <a:lnTo>
                    <a:pt x="901" y="102"/>
                  </a:lnTo>
                  <a:lnTo>
                    <a:pt x="935" y="126"/>
                  </a:lnTo>
                  <a:lnTo>
                    <a:pt x="963" y="153"/>
                  </a:lnTo>
                  <a:lnTo>
                    <a:pt x="987" y="181"/>
                  </a:lnTo>
                  <a:lnTo>
                    <a:pt x="1007" y="211"/>
                  </a:lnTo>
                  <a:lnTo>
                    <a:pt x="1021" y="242"/>
                  </a:lnTo>
                  <a:lnTo>
                    <a:pt x="1030" y="275"/>
                  </a:lnTo>
                  <a:lnTo>
                    <a:pt x="1032" y="310"/>
                  </a:lnTo>
                  <a:lnTo>
                    <a:pt x="1030" y="344"/>
                  </a:lnTo>
                  <a:lnTo>
                    <a:pt x="1021" y="377"/>
                  </a:lnTo>
                  <a:lnTo>
                    <a:pt x="1007" y="409"/>
                  </a:lnTo>
                  <a:lnTo>
                    <a:pt x="987" y="439"/>
                  </a:lnTo>
                  <a:lnTo>
                    <a:pt x="963" y="467"/>
                  </a:lnTo>
                  <a:lnTo>
                    <a:pt x="935" y="494"/>
                  </a:lnTo>
                  <a:lnTo>
                    <a:pt x="901" y="518"/>
                  </a:lnTo>
                  <a:lnTo>
                    <a:pt x="864" y="540"/>
                  </a:lnTo>
                  <a:lnTo>
                    <a:pt x="823" y="561"/>
                  </a:lnTo>
                  <a:lnTo>
                    <a:pt x="779" y="578"/>
                  </a:lnTo>
                  <a:lnTo>
                    <a:pt x="732" y="593"/>
                  </a:lnTo>
                  <a:lnTo>
                    <a:pt x="681" y="604"/>
                  </a:lnTo>
                  <a:lnTo>
                    <a:pt x="628" y="613"/>
                  </a:lnTo>
                  <a:lnTo>
                    <a:pt x="573" y="618"/>
                  </a:lnTo>
                  <a:lnTo>
                    <a:pt x="516" y="620"/>
                  </a:lnTo>
                  <a:lnTo>
                    <a:pt x="459" y="618"/>
                  </a:lnTo>
                  <a:lnTo>
                    <a:pt x="404" y="613"/>
                  </a:lnTo>
                  <a:lnTo>
                    <a:pt x="352" y="604"/>
                  </a:lnTo>
                  <a:lnTo>
                    <a:pt x="301" y="593"/>
                  </a:lnTo>
                  <a:lnTo>
                    <a:pt x="253" y="578"/>
                  </a:lnTo>
                  <a:lnTo>
                    <a:pt x="209" y="561"/>
                  </a:lnTo>
                  <a:lnTo>
                    <a:pt x="169" y="540"/>
                  </a:lnTo>
                  <a:lnTo>
                    <a:pt x="132" y="518"/>
                  </a:lnTo>
                  <a:lnTo>
                    <a:pt x="98" y="494"/>
                  </a:lnTo>
                  <a:lnTo>
                    <a:pt x="69" y="467"/>
                  </a:lnTo>
                  <a:lnTo>
                    <a:pt x="45" y="439"/>
                  </a:lnTo>
                  <a:lnTo>
                    <a:pt x="26" y="409"/>
                  </a:lnTo>
                  <a:lnTo>
                    <a:pt x="11" y="377"/>
                  </a:lnTo>
                  <a:lnTo>
                    <a:pt x="3" y="344"/>
                  </a:lnTo>
                  <a:lnTo>
                    <a:pt x="0" y="310"/>
                  </a:lnTo>
                  <a:lnTo>
                    <a:pt x="3" y="275"/>
                  </a:lnTo>
                  <a:lnTo>
                    <a:pt x="11" y="242"/>
                  </a:lnTo>
                  <a:lnTo>
                    <a:pt x="26" y="211"/>
                  </a:lnTo>
                  <a:lnTo>
                    <a:pt x="45" y="181"/>
                  </a:lnTo>
                  <a:lnTo>
                    <a:pt x="69" y="153"/>
                  </a:lnTo>
                  <a:lnTo>
                    <a:pt x="98" y="126"/>
                  </a:lnTo>
                  <a:lnTo>
                    <a:pt x="132" y="102"/>
                  </a:lnTo>
                  <a:lnTo>
                    <a:pt x="169" y="80"/>
                  </a:lnTo>
                  <a:lnTo>
                    <a:pt x="209" y="60"/>
                  </a:lnTo>
                  <a:lnTo>
                    <a:pt x="253" y="42"/>
                  </a:lnTo>
                  <a:lnTo>
                    <a:pt x="301" y="27"/>
                  </a:lnTo>
                  <a:lnTo>
                    <a:pt x="352" y="15"/>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28" name="Freeform 553">
              <a:extLst>
                <a:ext uri="{FF2B5EF4-FFF2-40B4-BE49-F238E27FC236}">
                  <a16:creationId xmlns:a16="http://schemas.microsoft.com/office/drawing/2014/main" id="{9DE38572-E377-4B0F-AF6E-E494BD279DA8}"/>
                </a:ext>
              </a:extLst>
            </p:cNvPr>
            <p:cNvSpPr>
              <a:spLocks/>
            </p:cNvSpPr>
            <p:nvPr/>
          </p:nvSpPr>
          <p:spPr bwMode="auto">
            <a:xfrm>
              <a:off x="5550" y="2349"/>
              <a:ext cx="129" cy="78"/>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7 h 619"/>
                <a:gd name="T10" fmla="*/ 779 w 1032"/>
                <a:gd name="T11" fmla="*/ 42 h 619"/>
                <a:gd name="T12" fmla="*/ 823 w 1032"/>
                <a:gd name="T13" fmla="*/ 59 h 619"/>
                <a:gd name="T14" fmla="*/ 864 w 1032"/>
                <a:gd name="T15" fmla="*/ 79 h 619"/>
                <a:gd name="T16" fmla="*/ 901 w 1032"/>
                <a:gd name="T17" fmla="*/ 101 h 619"/>
                <a:gd name="T18" fmla="*/ 935 w 1032"/>
                <a:gd name="T19" fmla="*/ 125 h 619"/>
                <a:gd name="T20" fmla="*/ 963 w 1032"/>
                <a:gd name="T21" fmla="*/ 153 h 619"/>
                <a:gd name="T22" fmla="*/ 987 w 1032"/>
                <a:gd name="T23" fmla="*/ 181 h 619"/>
                <a:gd name="T24" fmla="*/ 1007 w 1032"/>
                <a:gd name="T25" fmla="*/ 211 h 619"/>
                <a:gd name="T26" fmla="*/ 1021 w 1032"/>
                <a:gd name="T27" fmla="*/ 243 h 619"/>
                <a:gd name="T28" fmla="*/ 1030 w 1032"/>
                <a:gd name="T29" fmla="*/ 276 h 619"/>
                <a:gd name="T30" fmla="*/ 1032 w 1032"/>
                <a:gd name="T31" fmla="*/ 310 h 619"/>
                <a:gd name="T32" fmla="*/ 1030 w 1032"/>
                <a:gd name="T33" fmla="*/ 344 h 619"/>
                <a:gd name="T34" fmla="*/ 1021 w 1032"/>
                <a:gd name="T35" fmla="*/ 376 h 619"/>
                <a:gd name="T36" fmla="*/ 1007 w 1032"/>
                <a:gd name="T37" fmla="*/ 409 h 619"/>
                <a:gd name="T38" fmla="*/ 987 w 1032"/>
                <a:gd name="T39" fmla="*/ 439 h 619"/>
                <a:gd name="T40" fmla="*/ 963 w 1032"/>
                <a:gd name="T41" fmla="*/ 467 h 619"/>
                <a:gd name="T42" fmla="*/ 935 w 1032"/>
                <a:gd name="T43" fmla="*/ 494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3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2 w 1032"/>
                <a:gd name="T67" fmla="*/ 603 h 619"/>
                <a:gd name="T68" fmla="*/ 301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4 h 619"/>
                <a:gd name="T80" fmla="*/ 69 w 1032"/>
                <a:gd name="T81" fmla="*/ 467 h 619"/>
                <a:gd name="T82" fmla="*/ 45 w 1032"/>
                <a:gd name="T83" fmla="*/ 439 h 619"/>
                <a:gd name="T84" fmla="*/ 26 w 1032"/>
                <a:gd name="T85" fmla="*/ 409 h 619"/>
                <a:gd name="T86" fmla="*/ 11 w 1032"/>
                <a:gd name="T87" fmla="*/ 376 h 619"/>
                <a:gd name="T88" fmla="*/ 3 w 1032"/>
                <a:gd name="T89" fmla="*/ 344 h 619"/>
                <a:gd name="T90" fmla="*/ 0 w 1032"/>
                <a:gd name="T91" fmla="*/ 310 h 619"/>
                <a:gd name="T92" fmla="*/ 3 w 1032"/>
                <a:gd name="T93" fmla="*/ 276 h 619"/>
                <a:gd name="T94" fmla="*/ 11 w 1032"/>
                <a:gd name="T95" fmla="*/ 243 h 619"/>
                <a:gd name="T96" fmla="*/ 26 w 1032"/>
                <a:gd name="T97" fmla="*/ 211 h 619"/>
                <a:gd name="T98" fmla="*/ 45 w 1032"/>
                <a:gd name="T99" fmla="*/ 181 h 619"/>
                <a:gd name="T100" fmla="*/ 69 w 1032"/>
                <a:gd name="T101" fmla="*/ 153 h 619"/>
                <a:gd name="T102" fmla="*/ 98 w 1032"/>
                <a:gd name="T103" fmla="*/ 125 h 619"/>
                <a:gd name="T104" fmla="*/ 132 w 1032"/>
                <a:gd name="T105" fmla="*/ 101 h 619"/>
                <a:gd name="T106" fmla="*/ 169 w 1032"/>
                <a:gd name="T107" fmla="*/ 79 h 619"/>
                <a:gd name="T108" fmla="*/ 209 w 1032"/>
                <a:gd name="T109" fmla="*/ 59 h 619"/>
                <a:gd name="T110" fmla="*/ 253 w 1032"/>
                <a:gd name="T111" fmla="*/ 42 h 619"/>
                <a:gd name="T112" fmla="*/ 301 w 1032"/>
                <a:gd name="T113" fmla="*/ 27 h 619"/>
                <a:gd name="T114" fmla="*/ 352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7"/>
                  </a:lnTo>
                  <a:lnTo>
                    <a:pt x="779" y="42"/>
                  </a:lnTo>
                  <a:lnTo>
                    <a:pt x="823" y="59"/>
                  </a:lnTo>
                  <a:lnTo>
                    <a:pt x="864" y="79"/>
                  </a:lnTo>
                  <a:lnTo>
                    <a:pt x="901" y="101"/>
                  </a:lnTo>
                  <a:lnTo>
                    <a:pt x="935" y="125"/>
                  </a:lnTo>
                  <a:lnTo>
                    <a:pt x="963" y="153"/>
                  </a:lnTo>
                  <a:lnTo>
                    <a:pt x="987" y="181"/>
                  </a:lnTo>
                  <a:lnTo>
                    <a:pt x="1007" y="211"/>
                  </a:lnTo>
                  <a:lnTo>
                    <a:pt x="1021" y="243"/>
                  </a:lnTo>
                  <a:lnTo>
                    <a:pt x="1030" y="276"/>
                  </a:lnTo>
                  <a:lnTo>
                    <a:pt x="1032" y="310"/>
                  </a:lnTo>
                  <a:lnTo>
                    <a:pt x="1030" y="344"/>
                  </a:lnTo>
                  <a:lnTo>
                    <a:pt x="1021" y="376"/>
                  </a:lnTo>
                  <a:lnTo>
                    <a:pt x="1007" y="409"/>
                  </a:lnTo>
                  <a:lnTo>
                    <a:pt x="987" y="439"/>
                  </a:lnTo>
                  <a:lnTo>
                    <a:pt x="963" y="467"/>
                  </a:lnTo>
                  <a:lnTo>
                    <a:pt x="935" y="494"/>
                  </a:lnTo>
                  <a:lnTo>
                    <a:pt x="901" y="518"/>
                  </a:lnTo>
                  <a:lnTo>
                    <a:pt x="864" y="540"/>
                  </a:lnTo>
                  <a:lnTo>
                    <a:pt x="823" y="560"/>
                  </a:lnTo>
                  <a:lnTo>
                    <a:pt x="779" y="577"/>
                  </a:lnTo>
                  <a:lnTo>
                    <a:pt x="732" y="592"/>
                  </a:lnTo>
                  <a:lnTo>
                    <a:pt x="681" y="603"/>
                  </a:lnTo>
                  <a:lnTo>
                    <a:pt x="628" y="612"/>
                  </a:lnTo>
                  <a:lnTo>
                    <a:pt x="573" y="617"/>
                  </a:lnTo>
                  <a:lnTo>
                    <a:pt x="516" y="619"/>
                  </a:lnTo>
                  <a:lnTo>
                    <a:pt x="459" y="617"/>
                  </a:lnTo>
                  <a:lnTo>
                    <a:pt x="404" y="612"/>
                  </a:lnTo>
                  <a:lnTo>
                    <a:pt x="352" y="603"/>
                  </a:lnTo>
                  <a:lnTo>
                    <a:pt x="301" y="592"/>
                  </a:lnTo>
                  <a:lnTo>
                    <a:pt x="253" y="577"/>
                  </a:lnTo>
                  <a:lnTo>
                    <a:pt x="209" y="560"/>
                  </a:lnTo>
                  <a:lnTo>
                    <a:pt x="169" y="540"/>
                  </a:lnTo>
                  <a:lnTo>
                    <a:pt x="132" y="518"/>
                  </a:lnTo>
                  <a:lnTo>
                    <a:pt x="98" y="494"/>
                  </a:lnTo>
                  <a:lnTo>
                    <a:pt x="69" y="467"/>
                  </a:lnTo>
                  <a:lnTo>
                    <a:pt x="45" y="439"/>
                  </a:lnTo>
                  <a:lnTo>
                    <a:pt x="26" y="409"/>
                  </a:lnTo>
                  <a:lnTo>
                    <a:pt x="11" y="376"/>
                  </a:lnTo>
                  <a:lnTo>
                    <a:pt x="3" y="344"/>
                  </a:lnTo>
                  <a:lnTo>
                    <a:pt x="0" y="310"/>
                  </a:lnTo>
                  <a:lnTo>
                    <a:pt x="3" y="276"/>
                  </a:lnTo>
                  <a:lnTo>
                    <a:pt x="11" y="243"/>
                  </a:lnTo>
                  <a:lnTo>
                    <a:pt x="26" y="211"/>
                  </a:lnTo>
                  <a:lnTo>
                    <a:pt x="45" y="181"/>
                  </a:lnTo>
                  <a:lnTo>
                    <a:pt x="69" y="153"/>
                  </a:lnTo>
                  <a:lnTo>
                    <a:pt x="98" y="125"/>
                  </a:lnTo>
                  <a:lnTo>
                    <a:pt x="132" y="101"/>
                  </a:lnTo>
                  <a:lnTo>
                    <a:pt x="169" y="79"/>
                  </a:lnTo>
                  <a:lnTo>
                    <a:pt x="209" y="59"/>
                  </a:lnTo>
                  <a:lnTo>
                    <a:pt x="253" y="42"/>
                  </a:lnTo>
                  <a:lnTo>
                    <a:pt x="301" y="27"/>
                  </a:lnTo>
                  <a:lnTo>
                    <a:pt x="352" y="16"/>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29" name="Freeform 554">
              <a:extLst>
                <a:ext uri="{FF2B5EF4-FFF2-40B4-BE49-F238E27FC236}">
                  <a16:creationId xmlns:a16="http://schemas.microsoft.com/office/drawing/2014/main" id="{A93B9E48-2A1B-4990-8E48-63AF04DB7B99}"/>
                </a:ext>
              </a:extLst>
            </p:cNvPr>
            <p:cNvSpPr>
              <a:spLocks/>
            </p:cNvSpPr>
            <p:nvPr/>
          </p:nvSpPr>
          <p:spPr bwMode="auto">
            <a:xfrm>
              <a:off x="5550" y="2336"/>
              <a:ext cx="129" cy="78"/>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8 h 619"/>
                <a:gd name="T10" fmla="*/ 779 w 1032"/>
                <a:gd name="T11" fmla="*/ 42 h 619"/>
                <a:gd name="T12" fmla="*/ 823 w 1032"/>
                <a:gd name="T13" fmla="*/ 59 h 619"/>
                <a:gd name="T14" fmla="*/ 864 w 1032"/>
                <a:gd name="T15" fmla="*/ 79 h 619"/>
                <a:gd name="T16" fmla="*/ 901 w 1032"/>
                <a:gd name="T17" fmla="*/ 101 h 619"/>
                <a:gd name="T18" fmla="*/ 935 w 1032"/>
                <a:gd name="T19" fmla="*/ 126 h 619"/>
                <a:gd name="T20" fmla="*/ 963 w 1032"/>
                <a:gd name="T21" fmla="*/ 152 h 619"/>
                <a:gd name="T22" fmla="*/ 987 w 1032"/>
                <a:gd name="T23" fmla="*/ 180 h 619"/>
                <a:gd name="T24" fmla="*/ 1007 w 1032"/>
                <a:gd name="T25" fmla="*/ 210 h 619"/>
                <a:gd name="T26" fmla="*/ 1021 w 1032"/>
                <a:gd name="T27" fmla="*/ 242 h 619"/>
                <a:gd name="T28" fmla="*/ 1030 w 1032"/>
                <a:gd name="T29" fmla="*/ 276 h 619"/>
                <a:gd name="T30" fmla="*/ 1032 w 1032"/>
                <a:gd name="T31" fmla="*/ 310 h 619"/>
                <a:gd name="T32" fmla="*/ 1030 w 1032"/>
                <a:gd name="T33" fmla="*/ 344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1 w 1032"/>
                <a:gd name="T45" fmla="*/ 518 h 619"/>
                <a:gd name="T46" fmla="*/ 864 w 1032"/>
                <a:gd name="T47" fmla="*/ 541 h 619"/>
                <a:gd name="T48" fmla="*/ 823 w 1032"/>
                <a:gd name="T49" fmla="*/ 560 h 619"/>
                <a:gd name="T50" fmla="*/ 779 w 1032"/>
                <a:gd name="T51" fmla="*/ 578 h 619"/>
                <a:gd name="T52" fmla="*/ 732 w 1032"/>
                <a:gd name="T53" fmla="*/ 592 h 619"/>
                <a:gd name="T54" fmla="*/ 681 w 1032"/>
                <a:gd name="T55" fmla="*/ 604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2 w 1032"/>
                <a:gd name="T67" fmla="*/ 604 h 619"/>
                <a:gd name="T68" fmla="*/ 301 w 1032"/>
                <a:gd name="T69" fmla="*/ 592 h 619"/>
                <a:gd name="T70" fmla="*/ 253 w 1032"/>
                <a:gd name="T71" fmla="*/ 578 h 619"/>
                <a:gd name="T72" fmla="*/ 209 w 1032"/>
                <a:gd name="T73" fmla="*/ 560 h 619"/>
                <a:gd name="T74" fmla="*/ 169 w 1032"/>
                <a:gd name="T75" fmla="*/ 541 h 619"/>
                <a:gd name="T76" fmla="*/ 132 w 1032"/>
                <a:gd name="T77" fmla="*/ 518 h 619"/>
                <a:gd name="T78" fmla="*/ 98 w 1032"/>
                <a:gd name="T79" fmla="*/ 493 h 619"/>
                <a:gd name="T80" fmla="*/ 69 w 1032"/>
                <a:gd name="T81" fmla="*/ 467 h 619"/>
                <a:gd name="T82" fmla="*/ 45 w 1032"/>
                <a:gd name="T83" fmla="*/ 438 h 619"/>
                <a:gd name="T84" fmla="*/ 26 w 1032"/>
                <a:gd name="T85" fmla="*/ 408 h 619"/>
                <a:gd name="T86" fmla="*/ 11 w 1032"/>
                <a:gd name="T87" fmla="*/ 377 h 619"/>
                <a:gd name="T88" fmla="*/ 3 w 1032"/>
                <a:gd name="T89" fmla="*/ 344 h 619"/>
                <a:gd name="T90" fmla="*/ 0 w 1032"/>
                <a:gd name="T91" fmla="*/ 310 h 619"/>
                <a:gd name="T92" fmla="*/ 3 w 1032"/>
                <a:gd name="T93" fmla="*/ 276 h 619"/>
                <a:gd name="T94" fmla="*/ 11 w 1032"/>
                <a:gd name="T95" fmla="*/ 242 h 619"/>
                <a:gd name="T96" fmla="*/ 26 w 1032"/>
                <a:gd name="T97" fmla="*/ 210 h 619"/>
                <a:gd name="T98" fmla="*/ 45 w 1032"/>
                <a:gd name="T99" fmla="*/ 180 h 619"/>
                <a:gd name="T100" fmla="*/ 69 w 1032"/>
                <a:gd name="T101" fmla="*/ 152 h 619"/>
                <a:gd name="T102" fmla="*/ 98 w 1032"/>
                <a:gd name="T103" fmla="*/ 126 h 619"/>
                <a:gd name="T104" fmla="*/ 132 w 1032"/>
                <a:gd name="T105" fmla="*/ 101 h 619"/>
                <a:gd name="T106" fmla="*/ 169 w 1032"/>
                <a:gd name="T107" fmla="*/ 79 h 619"/>
                <a:gd name="T108" fmla="*/ 209 w 1032"/>
                <a:gd name="T109" fmla="*/ 59 h 619"/>
                <a:gd name="T110" fmla="*/ 253 w 1032"/>
                <a:gd name="T111" fmla="*/ 42 h 619"/>
                <a:gd name="T112" fmla="*/ 301 w 1032"/>
                <a:gd name="T113" fmla="*/ 28 h 619"/>
                <a:gd name="T114" fmla="*/ 352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8"/>
                  </a:lnTo>
                  <a:lnTo>
                    <a:pt x="779" y="42"/>
                  </a:lnTo>
                  <a:lnTo>
                    <a:pt x="823" y="59"/>
                  </a:lnTo>
                  <a:lnTo>
                    <a:pt x="864" y="79"/>
                  </a:lnTo>
                  <a:lnTo>
                    <a:pt x="901" y="101"/>
                  </a:lnTo>
                  <a:lnTo>
                    <a:pt x="935" y="126"/>
                  </a:lnTo>
                  <a:lnTo>
                    <a:pt x="963" y="152"/>
                  </a:lnTo>
                  <a:lnTo>
                    <a:pt x="987" y="180"/>
                  </a:lnTo>
                  <a:lnTo>
                    <a:pt x="1007" y="210"/>
                  </a:lnTo>
                  <a:lnTo>
                    <a:pt x="1021" y="242"/>
                  </a:lnTo>
                  <a:lnTo>
                    <a:pt x="1030" y="276"/>
                  </a:lnTo>
                  <a:lnTo>
                    <a:pt x="1032" y="310"/>
                  </a:lnTo>
                  <a:lnTo>
                    <a:pt x="1030" y="344"/>
                  </a:lnTo>
                  <a:lnTo>
                    <a:pt x="1021" y="377"/>
                  </a:lnTo>
                  <a:lnTo>
                    <a:pt x="1007" y="408"/>
                  </a:lnTo>
                  <a:lnTo>
                    <a:pt x="987" y="438"/>
                  </a:lnTo>
                  <a:lnTo>
                    <a:pt x="963" y="467"/>
                  </a:lnTo>
                  <a:lnTo>
                    <a:pt x="935" y="493"/>
                  </a:lnTo>
                  <a:lnTo>
                    <a:pt x="901" y="518"/>
                  </a:lnTo>
                  <a:lnTo>
                    <a:pt x="864" y="541"/>
                  </a:lnTo>
                  <a:lnTo>
                    <a:pt x="823" y="560"/>
                  </a:lnTo>
                  <a:lnTo>
                    <a:pt x="779" y="578"/>
                  </a:lnTo>
                  <a:lnTo>
                    <a:pt x="732" y="592"/>
                  </a:lnTo>
                  <a:lnTo>
                    <a:pt x="681" y="604"/>
                  </a:lnTo>
                  <a:lnTo>
                    <a:pt x="628" y="612"/>
                  </a:lnTo>
                  <a:lnTo>
                    <a:pt x="573" y="617"/>
                  </a:lnTo>
                  <a:lnTo>
                    <a:pt x="516" y="619"/>
                  </a:lnTo>
                  <a:lnTo>
                    <a:pt x="459" y="617"/>
                  </a:lnTo>
                  <a:lnTo>
                    <a:pt x="404" y="612"/>
                  </a:lnTo>
                  <a:lnTo>
                    <a:pt x="352" y="604"/>
                  </a:lnTo>
                  <a:lnTo>
                    <a:pt x="301" y="592"/>
                  </a:lnTo>
                  <a:lnTo>
                    <a:pt x="253" y="578"/>
                  </a:lnTo>
                  <a:lnTo>
                    <a:pt x="209" y="560"/>
                  </a:lnTo>
                  <a:lnTo>
                    <a:pt x="169" y="541"/>
                  </a:lnTo>
                  <a:lnTo>
                    <a:pt x="132" y="518"/>
                  </a:lnTo>
                  <a:lnTo>
                    <a:pt x="98" y="493"/>
                  </a:lnTo>
                  <a:lnTo>
                    <a:pt x="69" y="467"/>
                  </a:lnTo>
                  <a:lnTo>
                    <a:pt x="45" y="438"/>
                  </a:lnTo>
                  <a:lnTo>
                    <a:pt x="26" y="408"/>
                  </a:lnTo>
                  <a:lnTo>
                    <a:pt x="11" y="377"/>
                  </a:lnTo>
                  <a:lnTo>
                    <a:pt x="3" y="344"/>
                  </a:lnTo>
                  <a:lnTo>
                    <a:pt x="0" y="310"/>
                  </a:lnTo>
                  <a:lnTo>
                    <a:pt x="3" y="276"/>
                  </a:lnTo>
                  <a:lnTo>
                    <a:pt x="11" y="242"/>
                  </a:lnTo>
                  <a:lnTo>
                    <a:pt x="26" y="210"/>
                  </a:lnTo>
                  <a:lnTo>
                    <a:pt x="45" y="180"/>
                  </a:lnTo>
                  <a:lnTo>
                    <a:pt x="69" y="152"/>
                  </a:lnTo>
                  <a:lnTo>
                    <a:pt x="98" y="126"/>
                  </a:lnTo>
                  <a:lnTo>
                    <a:pt x="132" y="101"/>
                  </a:lnTo>
                  <a:lnTo>
                    <a:pt x="169" y="79"/>
                  </a:lnTo>
                  <a:lnTo>
                    <a:pt x="209" y="59"/>
                  </a:lnTo>
                  <a:lnTo>
                    <a:pt x="253" y="42"/>
                  </a:lnTo>
                  <a:lnTo>
                    <a:pt x="301" y="28"/>
                  </a:lnTo>
                  <a:lnTo>
                    <a:pt x="352"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30" name="Freeform 555">
              <a:extLst>
                <a:ext uri="{FF2B5EF4-FFF2-40B4-BE49-F238E27FC236}">
                  <a16:creationId xmlns:a16="http://schemas.microsoft.com/office/drawing/2014/main" id="{56D78FFA-1403-4103-BE72-8B76D2D7750C}"/>
                </a:ext>
              </a:extLst>
            </p:cNvPr>
            <p:cNvSpPr>
              <a:spLocks/>
            </p:cNvSpPr>
            <p:nvPr/>
          </p:nvSpPr>
          <p:spPr bwMode="auto">
            <a:xfrm>
              <a:off x="5550" y="2401"/>
              <a:ext cx="65" cy="77"/>
            </a:xfrm>
            <a:custGeom>
              <a:avLst/>
              <a:gdLst>
                <a:gd name="T0" fmla="*/ 516 w 516"/>
                <a:gd name="T1" fmla="*/ 0 h 619"/>
                <a:gd name="T2" fmla="*/ 516 w 516"/>
                <a:gd name="T3" fmla="*/ 619 h 619"/>
                <a:gd name="T4" fmla="*/ 459 w 516"/>
                <a:gd name="T5" fmla="*/ 617 h 619"/>
                <a:gd name="T6" fmla="*/ 404 w 516"/>
                <a:gd name="T7" fmla="*/ 612 h 619"/>
                <a:gd name="T8" fmla="*/ 352 w 516"/>
                <a:gd name="T9" fmla="*/ 604 h 619"/>
                <a:gd name="T10" fmla="*/ 301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3 h 619"/>
                <a:gd name="T22" fmla="*/ 69 w 516"/>
                <a:gd name="T23" fmla="*/ 466 h 619"/>
                <a:gd name="T24" fmla="*/ 45 w 516"/>
                <a:gd name="T25" fmla="*/ 438 h 619"/>
                <a:gd name="T26" fmla="*/ 26 w 516"/>
                <a:gd name="T27" fmla="*/ 408 h 619"/>
                <a:gd name="T28" fmla="*/ 11 w 516"/>
                <a:gd name="T29" fmla="*/ 377 h 619"/>
                <a:gd name="T30" fmla="*/ 3 w 516"/>
                <a:gd name="T31" fmla="*/ 344 h 619"/>
                <a:gd name="T32" fmla="*/ 0 w 516"/>
                <a:gd name="T33" fmla="*/ 310 h 619"/>
                <a:gd name="T34" fmla="*/ 3 w 516"/>
                <a:gd name="T35" fmla="*/ 276 h 619"/>
                <a:gd name="T36" fmla="*/ 11 w 516"/>
                <a:gd name="T37" fmla="*/ 242 h 619"/>
                <a:gd name="T38" fmla="*/ 26 w 516"/>
                <a:gd name="T39" fmla="*/ 210 h 619"/>
                <a:gd name="T40" fmla="*/ 45 w 516"/>
                <a:gd name="T41" fmla="*/ 180 h 619"/>
                <a:gd name="T42" fmla="*/ 69 w 516"/>
                <a:gd name="T43" fmla="*/ 152 h 619"/>
                <a:gd name="T44" fmla="*/ 98 w 516"/>
                <a:gd name="T45" fmla="*/ 125 h 619"/>
                <a:gd name="T46" fmla="*/ 132 w 516"/>
                <a:gd name="T47" fmla="*/ 101 h 619"/>
                <a:gd name="T48" fmla="*/ 169 w 516"/>
                <a:gd name="T49" fmla="*/ 79 h 619"/>
                <a:gd name="T50" fmla="*/ 209 w 516"/>
                <a:gd name="T51" fmla="*/ 59 h 619"/>
                <a:gd name="T52" fmla="*/ 253 w 516"/>
                <a:gd name="T53" fmla="*/ 42 h 619"/>
                <a:gd name="T54" fmla="*/ 301 w 516"/>
                <a:gd name="T55" fmla="*/ 27 h 619"/>
                <a:gd name="T56" fmla="*/ 352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2" y="604"/>
                  </a:lnTo>
                  <a:lnTo>
                    <a:pt x="301" y="592"/>
                  </a:lnTo>
                  <a:lnTo>
                    <a:pt x="253" y="577"/>
                  </a:lnTo>
                  <a:lnTo>
                    <a:pt x="209" y="560"/>
                  </a:lnTo>
                  <a:lnTo>
                    <a:pt x="169" y="540"/>
                  </a:lnTo>
                  <a:lnTo>
                    <a:pt x="132" y="518"/>
                  </a:lnTo>
                  <a:lnTo>
                    <a:pt x="98" y="493"/>
                  </a:lnTo>
                  <a:lnTo>
                    <a:pt x="69" y="466"/>
                  </a:lnTo>
                  <a:lnTo>
                    <a:pt x="45" y="438"/>
                  </a:lnTo>
                  <a:lnTo>
                    <a:pt x="26" y="408"/>
                  </a:lnTo>
                  <a:lnTo>
                    <a:pt x="11" y="377"/>
                  </a:lnTo>
                  <a:lnTo>
                    <a:pt x="3" y="344"/>
                  </a:lnTo>
                  <a:lnTo>
                    <a:pt x="0" y="310"/>
                  </a:lnTo>
                  <a:lnTo>
                    <a:pt x="3" y="276"/>
                  </a:lnTo>
                  <a:lnTo>
                    <a:pt x="11" y="242"/>
                  </a:lnTo>
                  <a:lnTo>
                    <a:pt x="26" y="210"/>
                  </a:lnTo>
                  <a:lnTo>
                    <a:pt x="45" y="180"/>
                  </a:lnTo>
                  <a:lnTo>
                    <a:pt x="69" y="152"/>
                  </a:lnTo>
                  <a:lnTo>
                    <a:pt x="98" y="125"/>
                  </a:lnTo>
                  <a:lnTo>
                    <a:pt x="132" y="101"/>
                  </a:lnTo>
                  <a:lnTo>
                    <a:pt x="169" y="79"/>
                  </a:lnTo>
                  <a:lnTo>
                    <a:pt x="209" y="59"/>
                  </a:lnTo>
                  <a:lnTo>
                    <a:pt x="253" y="42"/>
                  </a:lnTo>
                  <a:lnTo>
                    <a:pt x="301" y="27"/>
                  </a:lnTo>
                  <a:lnTo>
                    <a:pt x="352"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31" name="Freeform 556">
              <a:extLst>
                <a:ext uri="{FF2B5EF4-FFF2-40B4-BE49-F238E27FC236}">
                  <a16:creationId xmlns:a16="http://schemas.microsoft.com/office/drawing/2014/main" id="{C744594C-5958-40F5-A96C-0BD982D19911}"/>
                </a:ext>
              </a:extLst>
            </p:cNvPr>
            <p:cNvSpPr>
              <a:spLocks/>
            </p:cNvSpPr>
            <p:nvPr/>
          </p:nvSpPr>
          <p:spPr bwMode="auto">
            <a:xfrm>
              <a:off x="5550" y="2388"/>
              <a:ext cx="65" cy="77"/>
            </a:xfrm>
            <a:custGeom>
              <a:avLst/>
              <a:gdLst>
                <a:gd name="T0" fmla="*/ 516 w 516"/>
                <a:gd name="T1" fmla="*/ 0 h 619"/>
                <a:gd name="T2" fmla="*/ 516 w 516"/>
                <a:gd name="T3" fmla="*/ 619 h 619"/>
                <a:gd name="T4" fmla="*/ 459 w 516"/>
                <a:gd name="T5" fmla="*/ 617 h 619"/>
                <a:gd name="T6" fmla="*/ 404 w 516"/>
                <a:gd name="T7" fmla="*/ 612 h 619"/>
                <a:gd name="T8" fmla="*/ 352 w 516"/>
                <a:gd name="T9" fmla="*/ 604 h 619"/>
                <a:gd name="T10" fmla="*/ 301 w 516"/>
                <a:gd name="T11" fmla="*/ 591 h 619"/>
                <a:gd name="T12" fmla="*/ 253 w 516"/>
                <a:gd name="T13" fmla="*/ 577 h 619"/>
                <a:gd name="T14" fmla="*/ 209 w 516"/>
                <a:gd name="T15" fmla="*/ 559 h 619"/>
                <a:gd name="T16" fmla="*/ 169 w 516"/>
                <a:gd name="T17" fmla="*/ 540 h 619"/>
                <a:gd name="T18" fmla="*/ 132 w 516"/>
                <a:gd name="T19" fmla="*/ 517 h 619"/>
                <a:gd name="T20" fmla="*/ 98 w 516"/>
                <a:gd name="T21" fmla="*/ 493 h 619"/>
                <a:gd name="T22" fmla="*/ 69 w 516"/>
                <a:gd name="T23" fmla="*/ 467 h 619"/>
                <a:gd name="T24" fmla="*/ 45 w 516"/>
                <a:gd name="T25" fmla="*/ 438 h 619"/>
                <a:gd name="T26" fmla="*/ 26 w 516"/>
                <a:gd name="T27" fmla="*/ 408 h 619"/>
                <a:gd name="T28" fmla="*/ 11 w 516"/>
                <a:gd name="T29" fmla="*/ 377 h 619"/>
                <a:gd name="T30" fmla="*/ 3 w 516"/>
                <a:gd name="T31" fmla="*/ 343 h 619"/>
                <a:gd name="T32" fmla="*/ 0 w 516"/>
                <a:gd name="T33" fmla="*/ 309 h 619"/>
                <a:gd name="T34" fmla="*/ 3 w 516"/>
                <a:gd name="T35" fmla="*/ 275 h 619"/>
                <a:gd name="T36" fmla="*/ 11 w 516"/>
                <a:gd name="T37" fmla="*/ 242 h 619"/>
                <a:gd name="T38" fmla="*/ 26 w 516"/>
                <a:gd name="T39" fmla="*/ 210 h 619"/>
                <a:gd name="T40" fmla="*/ 45 w 516"/>
                <a:gd name="T41" fmla="*/ 180 h 619"/>
                <a:gd name="T42" fmla="*/ 69 w 516"/>
                <a:gd name="T43" fmla="*/ 152 h 619"/>
                <a:gd name="T44" fmla="*/ 98 w 516"/>
                <a:gd name="T45" fmla="*/ 126 h 619"/>
                <a:gd name="T46" fmla="*/ 132 w 516"/>
                <a:gd name="T47" fmla="*/ 101 h 619"/>
                <a:gd name="T48" fmla="*/ 169 w 516"/>
                <a:gd name="T49" fmla="*/ 78 h 619"/>
                <a:gd name="T50" fmla="*/ 209 w 516"/>
                <a:gd name="T51" fmla="*/ 58 h 619"/>
                <a:gd name="T52" fmla="*/ 253 w 516"/>
                <a:gd name="T53" fmla="*/ 41 h 619"/>
                <a:gd name="T54" fmla="*/ 301 w 516"/>
                <a:gd name="T55" fmla="*/ 27 h 619"/>
                <a:gd name="T56" fmla="*/ 352 w 516"/>
                <a:gd name="T57" fmla="*/ 15 h 619"/>
                <a:gd name="T58" fmla="*/ 404 w 516"/>
                <a:gd name="T59" fmla="*/ 7 h 619"/>
                <a:gd name="T60" fmla="*/ 459 w 516"/>
                <a:gd name="T61" fmla="*/ 1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2" y="604"/>
                  </a:lnTo>
                  <a:lnTo>
                    <a:pt x="301" y="591"/>
                  </a:lnTo>
                  <a:lnTo>
                    <a:pt x="253" y="577"/>
                  </a:lnTo>
                  <a:lnTo>
                    <a:pt x="209" y="559"/>
                  </a:lnTo>
                  <a:lnTo>
                    <a:pt x="169" y="540"/>
                  </a:lnTo>
                  <a:lnTo>
                    <a:pt x="132" y="517"/>
                  </a:lnTo>
                  <a:lnTo>
                    <a:pt x="98" y="493"/>
                  </a:lnTo>
                  <a:lnTo>
                    <a:pt x="69" y="467"/>
                  </a:lnTo>
                  <a:lnTo>
                    <a:pt x="45" y="438"/>
                  </a:lnTo>
                  <a:lnTo>
                    <a:pt x="26" y="408"/>
                  </a:lnTo>
                  <a:lnTo>
                    <a:pt x="11" y="377"/>
                  </a:lnTo>
                  <a:lnTo>
                    <a:pt x="3" y="343"/>
                  </a:lnTo>
                  <a:lnTo>
                    <a:pt x="0" y="309"/>
                  </a:lnTo>
                  <a:lnTo>
                    <a:pt x="3" y="275"/>
                  </a:lnTo>
                  <a:lnTo>
                    <a:pt x="11" y="242"/>
                  </a:lnTo>
                  <a:lnTo>
                    <a:pt x="26" y="210"/>
                  </a:lnTo>
                  <a:lnTo>
                    <a:pt x="45" y="180"/>
                  </a:lnTo>
                  <a:lnTo>
                    <a:pt x="69" y="152"/>
                  </a:lnTo>
                  <a:lnTo>
                    <a:pt x="98" y="126"/>
                  </a:lnTo>
                  <a:lnTo>
                    <a:pt x="132" y="101"/>
                  </a:lnTo>
                  <a:lnTo>
                    <a:pt x="169" y="78"/>
                  </a:lnTo>
                  <a:lnTo>
                    <a:pt x="209" y="58"/>
                  </a:lnTo>
                  <a:lnTo>
                    <a:pt x="253" y="41"/>
                  </a:lnTo>
                  <a:lnTo>
                    <a:pt x="301" y="27"/>
                  </a:lnTo>
                  <a:lnTo>
                    <a:pt x="352" y="15"/>
                  </a:lnTo>
                  <a:lnTo>
                    <a:pt x="404" y="7"/>
                  </a:lnTo>
                  <a:lnTo>
                    <a:pt x="459" y="1"/>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32" name="Freeform 557">
              <a:extLst>
                <a:ext uri="{FF2B5EF4-FFF2-40B4-BE49-F238E27FC236}">
                  <a16:creationId xmlns:a16="http://schemas.microsoft.com/office/drawing/2014/main" id="{5DD0AFEF-67A1-4524-8159-EDD43857C539}"/>
                </a:ext>
              </a:extLst>
            </p:cNvPr>
            <p:cNvSpPr>
              <a:spLocks/>
            </p:cNvSpPr>
            <p:nvPr/>
          </p:nvSpPr>
          <p:spPr bwMode="auto">
            <a:xfrm>
              <a:off x="5550" y="2375"/>
              <a:ext cx="65" cy="77"/>
            </a:xfrm>
            <a:custGeom>
              <a:avLst/>
              <a:gdLst>
                <a:gd name="T0" fmla="*/ 516 w 516"/>
                <a:gd name="T1" fmla="*/ 0 h 618"/>
                <a:gd name="T2" fmla="*/ 516 w 516"/>
                <a:gd name="T3" fmla="*/ 618 h 618"/>
                <a:gd name="T4" fmla="*/ 459 w 516"/>
                <a:gd name="T5" fmla="*/ 617 h 618"/>
                <a:gd name="T6" fmla="*/ 404 w 516"/>
                <a:gd name="T7" fmla="*/ 611 h 618"/>
                <a:gd name="T8" fmla="*/ 352 w 516"/>
                <a:gd name="T9" fmla="*/ 603 h 618"/>
                <a:gd name="T10" fmla="*/ 301 w 516"/>
                <a:gd name="T11" fmla="*/ 591 h 618"/>
                <a:gd name="T12" fmla="*/ 253 w 516"/>
                <a:gd name="T13" fmla="*/ 577 h 618"/>
                <a:gd name="T14" fmla="*/ 209 w 516"/>
                <a:gd name="T15" fmla="*/ 560 h 618"/>
                <a:gd name="T16" fmla="*/ 169 w 516"/>
                <a:gd name="T17" fmla="*/ 540 h 618"/>
                <a:gd name="T18" fmla="*/ 132 w 516"/>
                <a:gd name="T19" fmla="*/ 518 h 618"/>
                <a:gd name="T20" fmla="*/ 98 w 516"/>
                <a:gd name="T21" fmla="*/ 493 h 618"/>
                <a:gd name="T22" fmla="*/ 69 w 516"/>
                <a:gd name="T23" fmla="*/ 467 h 618"/>
                <a:gd name="T24" fmla="*/ 45 w 516"/>
                <a:gd name="T25" fmla="*/ 438 h 618"/>
                <a:gd name="T26" fmla="*/ 26 w 516"/>
                <a:gd name="T27" fmla="*/ 408 h 618"/>
                <a:gd name="T28" fmla="*/ 11 w 516"/>
                <a:gd name="T29" fmla="*/ 376 h 618"/>
                <a:gd name="T30" fmla="*/ 3 w 516"/>
                <a:gd name="T31" fmla="*/ 343 h 618"/>
                <a:gd name="T32" fmla="*/ 0 w 516"/>
                <a:gd name="T33" fmla="*/ 309 h 618"/>
                <a:gd name="T34" fmla="*/ 3 w 516"/>
                <a:gd name="T35" fmla="*/ 275 h 618"/>
                <a:gd name="T36" fmla="*/ 11 w 516"/>
                <a:gd name="T37" fmla="*/ 242 h 618"/>
                <a:gd name="T38" fmla="*/ 26 w 516"/>
                <a:gd name="T39" fmla="*/ 211 h 618"/>
                <a:gd name="T40" fmla="*/ 45 w 516"/>
                <a:gd name="T41" fmla="*/ 180 h 618"/>
                <a:gd name="T42" fmla="*/ 69 w 516"/>
                <a:gd name="T43" fmla="*/ 151 h 618"/>
                <a:gd name="T44" fmla="*/ 98 w 516"/>
                <a:gd name="T45" fmla="*/ 125 h 618"/>
                <a:gd name="T46" fmla="*/ 132 w 516"/>
                <a:gd name="T47" fmla="*/ 100 h 618"/>
                <a:gd name="T48" fmla="*/ 169 w 516"/>
                <a:gd name="T49" fmla="*/ 78 h 618"/>
                <a:gd name="T50" fmla="*/ 209 w 516"/>
                <a:gd name="T51" fmla="*/ 59 h 618"/>
                <a:gd name="T52" fmla="*/ 253 w 516"/>
                <a:gd name="T53" fmla="*/ 41 h 618"/>
                <a:gd name="T54" fmla="*/ 301 w 516"/>
                <a:gd name="T55" fmla="*/ 27 h 618"/>
                <a:gd name="T56" fmla="*/ 352 w 516"/>
                <a:gd name="T57" fmla="*/ 15 h 618"/>
                <a:gd name="T58" fmla="*/ 404 w 516"/>
                <a:gd name="T59" fmla="*/ 7 h 618"/>
                <a:gd name="T60" fmla="*/ 459 w 516"/>
                <a:gd name="T61" fmla="*/ 2 h 618"/>
                <a:gd name="T62" fmla="*/ 516 w 516"/>
                <a:gd name="T6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8">
                  <a:moveTo>
                    <a:pt x="516" y="0"/>
                  </a:moveTo>
                  <a:lnTo>
                    <a:pt x="516" y="618"/>
                  </a:lnTo>
                  <a:lnTo>
                    <a:pt x="459" y="617"/>
                  </a:lnTo>
                  <a:lnTo>
                    <a:pt x="404" y="611"/>
                  </a:lnTo>
                  <a:lnTo>
                    <a:pt x="352" y="603"/>
                  </a:lnTo>
                  <a:lnTo>
                    <a:pt x="301" y="591"/>
                  </a:lnTo>
                  <a:lnTo>
                    <a:pt x="253" y="577"/>
                  </a:lnTo>
                  <a:lnTo>
                    <a:pt x="209" y="560"/>
                  </a:lnTo>
                  <a:lnTo>
                    <a:pt x="169" y="540"/>
                  </a:lnTo>
                  <a:lnTo>
                    <a:pt x="132" y="518"/>
                  </a:lnTo>
                  <a:lnTo>
                    <a:pt x="98" y="493"/>
                  </a:lnTo>
                  <a:lnTo>
                    <a:pt x="69" y="467"/>
                  </a:lnTo>
                  <a:lnTo>
                    <a:pt x="45" y="438"/>
                  </a:lnTo>
                  <a:lnTo>
                    <a:pt x="26" y="408"/>
                  </a:lnTo>
                  <a:lnTo>
                    <a:pt x="11" y="376"/>
                  </a:lnTo>
                  <a:lnTo>
                    <a:pt x="3" y="343"/>
                  </a:lnTo>
                  <a:lnTo>
                    <a:pt x="0" y="309"/>
                  </a:lnTo>
                  <a:lnTo>
                    <a:pt x="3" y="275"/>
                  </a:lnTo>
                  <a:lnTo>
                    <a:pt x="11" y="242"/>
                  </a:lnTo>
                  <a:lnTo>
                    <a:pt x="26" y="211"/>
                  </a:lnTo>
                  <a:lnTo>
                    <a:pt x="45" y="180"/>
                  </a:lnTo>
                  <a:lnTo>
                    <a:pt x="69" y="151"/>
                  </a:lnTo>
                  <a:lnTo>
                    <a:pt x="98" y="125"/>
                  </a:lnTo>
                  <a:lnTo>
                    <a:pt x="132" y="100"/>
                  </a:lnTo>
                  <a:lnTo>
                    <a:pt x="169" y="78"/>
                  </a:lnTo>
                  <a:lnTo>
                    <a:pt x="209" y="59"/>
                  </a:lnTo>
                  <a:lnTo>
                    <a:pt x="253" y="41"/>
                  </a:lnTo>
                  <a:lnTo>
                    <a:pt x="301" y="27"/>
                  </a:lnTo>
                  <a:lnTo>
                    <a:pt x="352" y="15"/>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33" name="Freeform 558">
              <a:extLst>
                <a:ext uri="{FF2B5EF4-FFF2-40B4-BE49-F238E27FC236}">
                  <a16:creationId xmlns:a16="http://schemas.microsoft.com/office/drawing/2014/main" id="{FE5F93B9-FE9B-4805-A9AA-AC5F7885F833}"/>
                </a:ext>
              </a:extLst>
            </p:cNvPr>
            <p:cNvSpPr>
              <a:spLocks/>
            </p:cNvSpPr>
            <p:nvPr/>
          </p:nvSpPr>
          <p:spPr bwMode="auto">
            <a:xfrm>
              <a:off x="5550" y="2375"/>
              <a:ext cx="65" cy="77"/>
            </a:xfrm>
            <a:custGeom>
              <a:avLst/>
              <a:gdLst>
                <a:gd name="T0" fmla="*/ 516 w 516"/>
                <a:gd name="T1" fmla="*/ 0 h 618"/>
                <a:gd name="T2" fmla="*/ 516 w 516"/>
                <a:gd name="T3" fmla="*/ 618 h 618"/>
                <a:gd name="T4" fmla="*/ 459 w 516"/>
                <a:gd name="T5" fmla="*/ 617 h 618"/>
                <a:gd name="T6" fmla="*/ 404 w 516"/>
                <a:gd name="T7" fmla="*/ 611 h 618"/>
                <a:gd name="T8" fmla="*/ 352 w 516"/>
                <a:gd name="T9" fmla="*/ 603 h 618"/>
                <a:gd name="T10" fmla="*/ 301 w 516"/>
                <a:gd name="T11" fmla="*/ 591 h 618"/>
                <a:gd name="T12" fmla="*/ 253 w 516"/>
                <a:gd name="T13" fmla="*/ 577 h 618"/>
                <a:gd name="T14" fmla="*/ 209 w 516"/>
                <a:gd name="T15" fmla="*/ 560 h 618"/>
                <a:gd name="T16" fmla="*/ 169 w 516"/>
                <a:gd name="T17" fmla="*/ 540 h 618"/>
                <a:gd name="T18" fmla="*/ 132 w 516"/>
                <a:gd name="T19" fmla="*/ 518 h 618"/>
                <a:gd name="T20" fmla="*/ 98 w 516"/>
                <a:gd name="T21" fmla="*/ 493 h 618"/>
                <a:gd name="T22" fmla="*/ 69 w 516"/>
                <a:gd name="T23" fmla="*/ 467 h 618"/>
                <a:gd name="T24" fmla="*/ 45 w 516"/>
                <a:gd name="T25" fmla="*/ 438 h 618"/>
                <a:gd name="T26" fmla="*/ 26 w 516"/>
                <a:gd name="T27" fmla="*/ 408 h 618"/>
                <a:gd name="T28" fmla="*/ 11 w 516"/>
                <a:gd name="T29" fmla="*/ 376 h 618"/>
                <a:gd name="T30" fmla="*/ 3 w 516"/>
                <a:gd name="T31" fmla="*/ 343 h 618"/>
                <a:gd name="T32" fmla="*/ 0 w 516"/>
                <a:gd name="T33" fmla="*/ 309 h 618"/>
                <a:gd name="T34" fmla="*/ 3 w 516"/>
                <a:gd name="T35" fmla="*/ 275 h 618"/>
                <a:gd name="T36" fmla="*/ 11 w 516"/>
                <a:gd name="T37" fmla="*/ 242 h 618"/>
                <a:gd name="T38" fmla="*/ 26 w 516"/>
                <a:gd name="T39" fmla="*/ 211 h 618"/>
                <a:gd name="T40" fmla="*/ 45 w 516"/>
                <a:gd name="T41" fmla="*/ 180 h 618"/>
                <a:gd name="T42" fmla="*/ 69 w 516"/>
                <a:gd name="T43" fmla="*/ 151 h 618"/>
                <a:gd name="T44" fmla="*/ 98 w 516"/>
                <a:gd name="T45" fmla="*/ 125 h 618"/>
                <a:gd name="T46" fmla="*/ 132 w 516"/>
                <a:gd name="T47" fmla="*/ 100 h 618"/>
                <a:gd name="T48" fmla="*/ 169 w 516"/>
                <a:gd name="T49" fmla="*/ 78 h 618"/>
                <a:gd name="T50" fmla="*/ 209 w 516"/>
                <a:gd name="T51" fmla="*/ 59 h 618"/>
                <a:gd name="T52" fmla="*/ 253 w 516"/>
                <a:gd name="T53" fmla="*/ 41 h 618"/>
                <a:gd name="T54" fmla="*/ 301 w 516"/>
                <a:gd name="T55" fmla="*/ 27 h 618"/>
                <a:gd name="T56" fmla="*/ 352 w 516"/>
                <a:gd name="T57" fmla="*/ 15 h 618"/>
                <a:gd name="T58" fmla="*/ 404 w 516"/>
                <a:gd name="T59" fmla="*/ 7 h 618"/>
                <a:gd name="T60" fmla="*/ 459 w 516"/>
                <a:gd name="T61" fmla="*/ 2 h 618"/>
                <a:gd name="T62" fmla="*/ 516 w 516"/>
                <a:gd name="T6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8">
                  <a:moveTo>
                    <a:pt x="516" y="0"/>
                  </a:moveTo>
                  <a:lnTo>
                    <a:pt x="516" y="618"/>
                  </a:lnTo>
                  <a:lnTo>
                    <a:pt x="459" y="617"/>
                  </a:lnTo>
                  <a:lnTo>
                    <a:pt x="404" y="611"/>
                  </a:lnTo>
                  <a:lnTo>
                    <a:pt x="352" y="603"/>
                  </a:lnTo>
                  <a:lnTo>
                    <a:pt x="301" y="591"/>
                  </a:lnTo>
                  <a:lnTo>
                    <a:pt x="253" y="577"/>
                  </a:lnTo>
                  <a:lnTo>
                    <a:pt x="209" y="560"/>
                  </a:lnTo>
                  <a:lnTo>
                    <a:pt x="169" y="540"/>
                  </a:lnTo>
                  <a:lnTo>
                    <a:pt x="132" y="518"/>
                  </a:lnTo>
                  <a:lnTo>
                    <a:pt x="98" y="493"/>
                  </a:lnTo>
                  <a:lnTo>
                    <a:pt x="69" y="467"/>
                  </a:lnTo>
                  <a:lnTo>
                    <a:pt x="45" y="438"/>
                  </a:lnTo>
                  <a:lnTo>
                    <a:pt x="26" y="408"/>
                  </a:lnTo>
                  <a:lnTo>
                    <a:pt x="11" y="376"/>
                  </a:lnTo>
                  <a:lnTo>
                    <a:pt x="3" y="343"/>
                  </a:lnTo>
                  <a:lnTo>
                    <a:pt x="0" y="309"/>
                  </a:lnTo>
                  <a:lnTo>
                    <a:pt x="3" y="275"/>
                  </a:lnTo>
                  <a:lnTo>
                    <a:pt x="11" y="242"/>
                  </a:lnTo>
                  <a:lnTo>
                    <a:pt x="26" y="211"/>
                  </a:lnTo>
                  <a:lnTo>
                    <a:pt x="45" y="180"/>
                  </a:lnTo>
                  <a:lnTo>
                    <a:pt x="69" y="151"/>
                  </a:lnTo>
                  <a:lnTo>
                    <a:pt x="98" y="125"/>
                  </a:lnTo>
                  <a:lnTo>
                    <a:pt x="132" y="100"/>
                  </a:lnTo>
                  <a:lnTo>
                    <a:pt x="169" y="78"/>
                  </a:lnTo>
                  <a:lnTo>
                    <a:pt x="209" y="59"/>
                  </a:lnTo>
                  <a:lnTo>
                    <a:pt x="253" y="41"/>
                  </a:lnTo>
                  <a:lnTo>
                    <a:pt x="301" y="27"/>
                  </a:lnTo>
                  <a:lnTo>
                    <a:pt x="352" y="15"/>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34" name="Freeform 559">
              <a:extLst>
                <a:ext uri="{FF2B5EF4-FFF2-40B4-BE49-F238E27FC236}">
                  <a16:creationId xmlns:a16="http://schemas.microsoft.com/office/drawing/2014/main" id="{BF3CA040-F8FA-43BC-B8BA-AEAAE59174B9}"/>
                </a:ext>
              </a:extLst>
            </p:cNvPr>
            <p:cNvSpPr>
              <a:spLocks/>
            </p:cNvSpPr>
            <p:nvPr/>
          </p:nvSpPr>
          <p:spPr bwMode="auto">
            <a:xfrm>
              <a:off x="5550" y="2362"/>
              <a:ext cx="65" cy="77"/>
            </a:xfrm>
            <a:custGeom>
              <a:avLst/>
              <a:gdLst>
                <a:gd name="T0" fmla="*/ 516 w 516"/>
                <a:gd name="T1" fmla="*/ 0 h 620"/>
                <a:gd name="T2" fmla="*/ 516 w 516"/>
                <a:gd name="T3" fmla="*/ 620 h 620"/>
                <a:gd name="T4" fmla="*/ 459 w 516"/>
                <a:gd name="T5" fmla="*/ 618 h 620"/>
                <a:gd name="T6" fmla="*/ 404 w 516"/>
                <a:gd name="T7" fmla="*/ 613 h 620"/>
                <a:gd name="T8" fmla="*/ 352 w 516"/>
                <a:gd name="T9" fmla="*/ 604 h 620"/>
                <a:gd name="T10" fmla="*/ 301 w 516"/>
                <a:gd name="T11" fmla="*/ 593 h 620"/>
                <a:gd name="T12" fmla="*/ 253 w 516"/>
                <a:gd name="T13" fmla="*/ 578 h 620"/>
                <a:gd name="T14" fmla="*/ 209 w 516"/>
                <a:gd name="T15" fmla="*/ 561 h 620"/>
                <a:gd name="T16" fmla="*/ 169 w 516"/>
                <a:gd name="T17" fmla="*/ 540 h 620"/>
                <a:gd name="T18" fmla="*/ 132 w 516"/>
                <a:gd name="T19" fmla="*/ 518 h 620"/>
                <a:gd name="T20" fmla="*/ 98 w 516"/>
                <a:gd name="T21" fmla="*/ 494 h 620"/>
                <a:gd name="T22" fmla="*/ 69 w 516"/>
                <a:gd name="T23" fmla="*/ 467 h 620"/>
                <a:gd name="T24" fmla="*/ 45 w 516"/>
                <a:gd name="T25" fmla="*/ 439 h 620"/>
                <a:gd name="T26" fmla="*/ 26 w 516"/>
                <a:gd name="T27" fmla="*/ 409 h 620"/>
                <a:gd name="T28" fmla="*/ 11 w 516"/>
                <a:gd name="T29" fmla="*/ 377 h 620"/>
                <a:gd name="T30" fmla="*/ 3 w 516"/>
                <a:gd name="T31" fmla="*/ 344 h 620"/>
                <a:gd name="T32" fmla="*/ 0 w 516"/>
                <a:gd name="T33" fmla="*/ 310 h 620"/>
                <a:gd name="T34" fmla="*/ 3 w 516"/>
                <a:gd name="T35" fmla="*/ 275 h 620"/>
                <a:gd name="T36" fmla="*/ 11 w 516"/>
                <a:gd name="T37" fmla="*/ 242 h 620"/>
                <a:gd name="T38" fmla="*/ 26 w 516"/>
                <a:gd name="T39" fmla="*/ 211 h 620"/>
                <a:gd name="T40" fmla="*/ 45 w 516"/>
                <a:gd name="T41" fmla="*/ 181 h 620"/>
                <a:gd name="T42" fmla="*/ 69 w 516"/>
                <a:gd name="T43" fmla="*/ 153 h 620"/>
                <a:gd name="T44" fmla="*/ 98 w 516"/>
                <a:gd name="T45" fmla="*/ 126 h 620"/>
                <a:gd name="T46" fmla="*/ 132 w 516"/>
                <a:gd name="T47" fmla="*/ 102 h 620"/>
                <a:gd name="T48" fmla="*/ 169 w 516"/>
                <a:gd name="T49" fmla="*/ 80 h 620"/>
                <a:gd name="T50" fmla="*/ 209 w 516"/>
                <a:gd name="T51" fmla="*/ 60 h 620"/>
                <a:gd name="T52" fmla="*/ 253 w 516"/>
                <a:gd name="T53" fmla="*/ 42 h 620"/>
                <a:gd name="T54" fmla="*/ 301 w 516"/>
                <a:gd name="T55" fmla="*/ 27 h 620"/>
                <a:gd name="T56" fmla="*/ 352 w 516"/>
                <a:gd name="T57" fmla="*/ 15 h 620"/>
                <a:gd name="T58" fmla="*/ 404 w 516"/>
                <a:gd name="T59" fmla="*/ 7 h 620"/>
                <a:gd name="T60" fmla="*/ 459 w 516"/>
                <a:gd name="T61" fmla="*/ 2 h 620"/>
                <a:gd name="T62" fmla="*/ 516 w 516"/>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20">
                  <a:moveTo>
                    <a:pt x="516" y="0"/>
                  </a:moveTo>
                  <a:lnTo>
                    <a:pt x="516" y="620"/>
                  </a:lnTo>
                  <a:lnTo>
                    <a:pt x="459" y="618"/>
                  </a:lnTo>
                  <a:lnTo>
                    <a:pt x="404" y="613"/>
                  </a:lnTo>
                  <a:lnTo>
                    <a:pt x="352" y="604"/>
                  </a:lnTo>
                  <a:lnTo>
                    <a:pt x="301" y="593"/>
                  </a:lnTo>
                  <a:lnTo>
                    <a:pt x="253" y="578"/>
                  </a:lnTo>
                  <a:lnTo>
                    <a:pt x="209" y="561"/>
                  </a:lnTo>
                  <a:lnTo>
                    <a:pt x="169" y="540"/>
                  </a:lnTo>
                  <a:lnTo>
                    <a:pt x="132" y="518"/>
                  </a:lnTo>
                  <a:lnTo>
                    <a:pt x="98" y="494"/>
                  </a:lnTo>
                  <a:lnTo>
                    <a:pt x="69" y="467"/>
                  </a:lnTo>
                  <a:lnTo>
                    <a:pt x="45" y="439"/>
                  </a:lnTo>
                  <a:lnTo>
                    <a:pt x="26" y="409"/>
                  </a:lnTo>
                  <a:lnTo>
                    <a:pt x="11" y="377"/>
                  </a:lnTo>
                  <a:lnTo>
                    <a:pt x="3" y="344"/>
                  </a:lnTo>
                  <a:lnTo>
                    <a:pt x="0" y="310"/>
                  </a:lnTo>
                  <a:lnTo>
                    <a:pt x="3" y="275"/>
                  </a:lnTo>
                  <a:lnTo>
                    <a:pt x="11" y="242"/>
                  </a:lnTo>
                  <a:lnTo>
                    <a:pt x="26" y="211"/>
                  </a:lnTo>
                  <a:lnTo>
                    <a:pt x="45" y="181"/>
                  </a:lnTo>
                  <a:lnTo>
                    <a:pt x="69" y="153"/>
                  </a:lnTo>
                  <a:lnTo>
                    <a:pt x="98" y="126"/>
                  </a:lnTo>
                  <a:lnTo>
                    <a:pt x="132" y="102"/>
                  </a:lnTo>
                  <a:lnTo>
                    <a:pt x="169" y="80"/>
                  </a:lnTo>
                  <a:lnTo>
                    <a:pt x="209" y="60"/>
                  </a:lnTo>
                  <a:lnTo>
                    <a:pt x="253" y="42"/>
                  </a:lnTo>
                  <a:lnTo>
                    <a:pt x="301" y="27"/>
                  </a:lnTo>
                  <a:lnTo>
                    <a:pt x="352" y="15"/>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35" name="Freeform 560">
              <a:extLst>
                <a:ext uri="{FF2B5EF4-FFF2-40B4-BE49-F238E27FC236}">
                  <a16:creationId xmlns:a16="http://schemas.microsoft.com/office/drawing/2014/main" id="{38A69CD7-402C-40DE-BA28-848B3B574510}"/>
                </a:ext>
              </a:extLst>
            </p:cNvPr>
            <p:cNvSpPr>
              <a:spLocks/>
            </p:cNvSpPr>
            <p:nvPr/>
          </p:nvSpPr>
          <p:spPr bwMode="auto">
            <a:xfrm>
              <a:off x="5550" y="2349"/>
              <a:ext cx="65" cy="78"/>
            </a:xfrm>
            <a:custGeom>
              <a:avLst/>
              <a:gdLst>
                <a:gd name="T0" fmla="*/ 516 w 516"/>
                <a:gd name="T1" fmla="*/ 0 h 619"/>
                <a:gd name="T2" fmla="*/ 516 w 516"/>
                <a:gd name="T3" fmla="*/ 619 h 619"/>
                <a:gd name="T4" fmla="*/ 459 w 516"/>
                <a:gd name="T5" fmla="*/ 617 h 619"/>
                <a:gd name="T6" fmla="*/ 404 w 516"/>
                <a:gd name="T7" fmla="*/ 612 h 619"/>
                <a:gd name="T8" fmla="*/ 352 w 516"/>
                <a:gd name="T9" fmla="*/ 603 h 619"/>
                <a:gd name="T10" fmla="*/ 301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4 h 619"/>
                <a:gd name="T22" fmla="*/ 69 w 516"/>
                <a:gd name="T23" fmla="*/ 467 h 619"/>
                <a:gd name="T24" fmla="*/ 45 w 516"/>
                <a:gd name="T25" fmla="*/ 439 h 619"/>
                <a:gd name="T26" fmla="*/ 26 w 516"/>
                <a:gd name="T27" fmla="*/ 409 h 619"/>
                <a:gd name="T28" fmla="*/ 11 w 516"/>
                <a:gd name="T29" fmla="*/ 376 h 619"/>
                <a:gd name="T30" fmla="*/ 3 w 516"/>
                <a:gd name="T31" fmla="*/ 344 h 619"/>
                <a:gd name="T32" fmla="*/ 0 w 516"/>
                <a:gd name="T33" fmla="*/ 310 h 619"/>
                <a:gd name="T34" fmla="*/ 3 w 516"/>
                <a:gd name="T35" fmla="*/ 276 h 619"/>
                <a:gd name="T36" fmla="*/ 11 w 516"/>
                <a:gd name="T37" fmla="*/ 243 h 619"/>
                <a:gd name="T38" fmla="*/ 26 w 516"/>
                <a:gd name="T39" fmla="*/ 211 h 619"/>
                <a:gd name="T40" fmla="*/ 45 w 516"/>
                <a:gd name="T41" fmla="*/ 181 h 619"/>
                <a:gd name="T42" fmla="*/ 69 w 516"/>
                <a:gd name="T43" fmla="*/ 153 h 619"/>
                <a:gd name="T44" fmla="*/ 98 w 516"/>
                <a:gd name="T45" fmla="*/ 125 h 619"/>
                <a:gd name="T46" fmla="*/ 132 w 516"/>
                <a:gd name="T47" fmla="*/ 101 h 619"/>
                <a:gd name="T48" fmla="*/ 169 w 516"/>
                <a:gd name="T49" fmla="*/ 79 h 619"/>
                <a:gd name="T50" fmla="*/ 209 w 516"/>
                <a:gd name="T51" fmla="*/ 59 h 619"/>
                <a:gd name="T52" fmla="*/ 253 w 516"/>
                <a:gd name="T53" fmla="*/ 42 h 619"/>
                <a:gd name="T54" fmla="*/ 301 w 516"/>
                <a:gd name="T55" fmla="*/ 27 h 619"/>
                <a:gd name="T56" fmla="*/ 352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2" y="603"/>
                  </a:lnTo>
                  <a:lnTo>
                    <a:pt x="301" y="592"/>
                  </a:lnTo>
                  <a:lnTo>
                    <a:pt x="253" y="577"/>
                  </a:lnTo>
                  <a:lnTo>
                    <a:pt x="209" y="560"/>
                  </a:lnTo>
                  <a:lnTo>
                    <a:pt x="169" y="540"/>
                  </a:lnTo>
                  <a:lnTo>
                    <a:pt x="132" y="518"/>
                  </a:lnTo>
                  <a:lnTo>
                    <a:pt x="98" y="494"/>
                  </a:lnTo>
                  <a:lnTo>
                    <a:pt x="69" y="467"/>
                  </a:lnTo>
                  <a:lnTo>
                    <a:pt x="45" y="439"/>
                  </a:lnTo>
                  <a:lnTo>
                    <a:pt x="26" y="409"/>
                  </a:lnTo>
                  <a:lnTo>
                    <a:pt x="11" y="376"/>
                  </a:lnTo>
                  <a:lnTo>
                    <a:pt x="3" y="344"/>
                  </a:lnTo>
                  <a:lnTo>
                    <a:pt x="0" y="310"/>
                  </a:lnTo>
                  <a:lnTo>
                    <a:pt x="3" y="276"/>
                  </a:lnTo>
                  <a:lnTo>
                    <a:pt x="11" y="243"/>
                  </a:lnTo>
                  <a:lnTo>
                    <a:pt x="26" y="211"/>
                  </a:lnTo>
                  <a:lnTo>
                    <a:pt x="45" y="181"/>
                  </a:lnTo>
                  <a:lnTo>
                    <a:pt x="69" y="153"/>
                  </a:lnTo>
                  <a:lnTo>
                    <a:pt x="98" y="125"/>
                  </a:lnTo>
                  <a:lnTo>
                    <a:pt x="132" y="101"/>
                  </a:lnTo>
                  <a:lnTo>
                    <a:pt x="169" y="79"/>
                  </a:lnTo>
                  <a:lnTo>
                    <a:pt x="209" y="59"/>
                  </a:lnTo>
                  <a:lnTo>
                    <a:pt x="253" y="42"/>
                  </a:lnTo>
                  <a:lnTo>
                    <a:pt x="301" y="27"/>
                  </a:lnTo>
                  <a:lnTo>
                    <a:pt x="352"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36" name="Freeform 561">
              <a:extLst>
                <a:ext uri="{FF2B5EF4-FFF2-40B4-BE49-F238E27FC236}">
                  <a16:creationId xmlns:a16="http://schemas.microsoft.com/office/drawing/2014/main" id="{FAD8C8C3-6AC7-4641-B2B5-FD72C22CD692}"/>
                </a:ext>
              </a:extLst>
            </p:cNvPr>
            <p:cNvSpPr>
              <a:spLocks/>
            </p:cNvSpPr>
            <p:nvPr/>
          </p:nvSpPr>
          <p:spPr bwMode="auto">
            <a:xfrm>
              <a:off x="5550" y="2336"/>
              <a:ext cx="65" cy="78"/>
            </a:xfrm>
            <a:custGeom>
              <a:avLst/>
              <a:gdLst>
                <a:gd name="T0" fmla="*/ 516 w 516"/>
                <a:gd name="T1" fmla="*/ 0 h 619"/>
                <a:gd name="T2" fmla="*/ 516 w 516"/>
                <a:gd name="T3" fmla="*/ 619 h 619"/>
                <a:gd name="T4" fmla="*/ 459 w 516"/>
                <a:gd name="T5" fmla="*/ 617 h 619"/>
                <a:gd name="T6" fmla="*/ 404 w 516"/>
                <a:gd name="T7" fmla="*/ 612 h 619"/>
                <a:gd name="T8" fmla="*/ 352 w 516"/>
                <a:gd name="T9" fmla="*/ 604 h 619"/>
                <a:gd name="T10" fmla="*/ 301 w 516"/>
                <a:gd name="T11" fmla="*/ 592 h 619"/>
                <a:gd name="T12" fmla="*/ 253 w 516"/>
                <a:gd name="T13" fmla="*/ 578 h 619"/>
                <a:gd name="T14" fmla="*/ 209 w 516"/>
                <a:gd name="T15" fmla="*/ 560 h 619"/>
                <a:gd name="T16" fmla="*/ 169 w 516"/>
                <a:gd name="T17" fmla="*/ 541 h 619"/>
                <a:gd name="T18" fmla="*/ 132 w 516"/>
                <a:gd name="T19" fmla="*/ 518 h 619"/>
                <a:gd name="T20" fmla="*/ 98 w 516"/>
                <a:gd name="T21" fmla="*/ 493 h 619"/>
                <a:gd name="T22" fmla="*/ 69 w 516"/>
                <a:gd name="T23" fmla="*/ 467 h 619"/>
                <a:gd name="T24" fmla="*/ 45 w 516"/>
                <a:gd name="T25" fmla="*/ 438 h 619"/>
                <a:gd name="T26" fmla="*/ 26 w 516"/>
                <a:gd name="T27" fmla="*/ 408 h 619"/>
                <a:gd name="T28" fmla="*/ 11 w 516"/>
                <a:gd name="T29" fmla="*/ 377 h 619"/>
                <a:gd name="T30" fmla="*/ 3 w 516"/>
                <a:gd name="T31" fmla="*/ 344 h 619"/>
                <a:gd name="T32" fmla="*/ 0 w 516"/>
                <a:gd name="T33" fmla="*/ 310 h 619"/>
                <a:gd name="T34" fmla="*/ 3 w 516"/>
                <a:gd name="T35" fmla="*/ 276 h 619"/>
                <a:gd name="T36" fmla="*/ 11 w 516"/>
                <a:gd name="T37" fmla="*/ 242 h 619"/>
                <a:gd name="T38" fmla="*/ 26 w 516"/>
                <a:gd name="T39" fmla="*/ 210 h 619"/>
                <a:gd name="T40" fmla="*/ 45 w 516"/>
                <a:gd name="T41" fmla="*/ 180 h 619"/>
                <a:gd name="T42" fmla="*/ 69 w 516"/>
                <a:gd name="T43" fmla="*/ 152 h 619"/>
                <a:gd name="T44" fmla="*/ 98 w 516"/>
                <a:gd name="T45" fmla="*/ 126 h 619"/>
                <a:gd name="T46" fmla="*/ 132 w 516"/>
                <a:gd name="T47" fmla="*/ 101 h 619"/>
                <a:gd name="T48" fmla="*/ 169 w 516"/>
                <a:gd name="T49" fmla="*/ 79 h 619"/>
                <a:gd name="T50" fmla="*/ 209 w 516"/>
                <a:gd name="T51" fmla="*/ 59 h 619"/>
                <a:gd name="T52" fmla="*/ 253 w 516"/>
                <a:gd name="T53" fmla="*/ 42 h 619"/>
                <a:gd name="T54" fmla="*/ 301 w 516"/>
                <a:gd name="T55" fmla="*/ 28 h 619"/>
                <a:gd name="T56" fmla="*/ 352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2" y="604"/>
                  </a:lnTo>
                  <a:lnTo>
                    <a:pt x="301" y="592"/>
                  </a:lnTo>
                  <a:lnTo>
                    <a:pt x="253" y="578"/>
                  </a:lnTo>
                  <a:lnTo>
                    <a:pt x="209" y="560"/>
                  </a:lnTo>
                  <a:lnTo>
                    <a:pt x="169" y="541"/>
                  </a:lnTo>
                  <a:lnTo>
                    <a:pt x="132" y="518"/>
                  </a:lnTo>
                  <a:lnTo>
                    <a:pt x="98" y="493"/>
                  </a:lnTo>
                  <a:lnTo>
                    <a:pt x="69" y="467"/>
                  </a:lnTo>
                  <a:lnTo>
                    <a:pt x="45" y="438"/>
                  </a:lnTo>
                  <a:lnTo>
                    <a:pt x="26" y="408"/>
                  </a:lnTo>
                  <a:lnTo>
                    <a:pt x="11" y="377"/>
                  </a:lnTo>
                  <a:lnTo>
                    <a:pt x="3" y="344"/>
                  </a:lnTo>
                  <a:lnTo>
                    <a:pt x="0" y="310"/>
                  </a:lnTo>
                  <a:lnTo>
                    <a:pt x="3" y="276"/>
                  </a:lnTo>
                  <a:lnTo>
                    <a:pt x="11" y="242"/>
                  </a:lnTo>
                  <a:lnTo>
                    <a:pt x="26" y="210"/>
                  </a:lnTo>
                  <a:lnTo>
                    <a:pt x="45" y="180"/>
                  </a:lnTo>
                  <a:lnTo>
                    <a:pt x="69" y="152"/>
                  </a:lnTo>
                  <a:lnTo>
                    <a:pt x="98" y="126"/>
                  </a:lnTo>
                  <a:lnTo>
                    <a:pt x="132" y="101"/>
                  </a:lnTo>
                  <a:lnTo>
                    <a:pt x="169" y="79"/>
                  </a:lnTo>
                  <a:lnTo>
                    <a:pt x="209" y="59"/>
                  </a:lnTo>
                  <a:lnTo>
                    <a:pt x="253" y="42"/>
                  </a:lnTo>
                  <a:lnTo>
                    <a:pt x="301" y="28"/>
                  </a:lnTo>
                  <a:lnTo>
                    <a:pt x="352" y="16"/>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37" name="Freeform 562">
              <a:extLst>
                <a:ext uri="{FF2B5EF4-FFF2-40B4-BE49-F238E27FC236}">
                  <a16:creationId xmlns:a16="http://schemas.microsoft.com/office/drawing/2014/main" id="{C5B10030-8B56-4D38-A72E-1DC62C70F7BE}"/>
                </a:ext>
              </a:extLst>
            </p:cNvPr>
            <p:cNvSpPr>
              <a:spLocks/>
            </p:cNvSpPr>
            <p:nvPr/>
          </p:nvSpPr>
          <p:spPr bwMode="auto">
            <a:xfrm>
              <a:off x="5550" y="2323"/>
              <a:ext cx="65" cy="78"/>
            </a:xfrm>
            <a:custGeom>
              <a:avLst/>
              <a:gdLst>
                <a:gd name="T0" fmla="*/ 516 w 516"/>
                <a:gd name="T1" fmla="*/ 0 h 619"/>
                <a:gd name="T2" fmla="*/ 516 w 516"/>
                <a:gd name="T3" fmla="*/ 619 h 619"/>
                <a:gd name="T4" fmla="*/ 459 w 516"/>
                <a:gd name="T5" fmla="*/ 618 h 619"/>
                <a:gd name="T6" fmla="*/ 404 w 516"/>
                <a:gd name="T7" fmla="*/ 612 h 619"/>
                <a:gd name="T8" fmla="*/ 352 w 516"/>
                <a:gd name="T9" fmla="*/ 603 h 619"/>
                <a:gd name="T10" fmla="*/ 301 w 516"/>
                <a:gd name="T11" fmla="*/ 591 h 619"/>
                <a:gd name="T12" fmla="*/ 253 w 516"/>
                <a:gd name="T13" fmla="*/ 577 h 619"/>
                <a:gd name="T14" fmla="*/ 209 w 516"/>
                <a:gd name="T15" fmla="*/ 560 h 619"/>
                <a:gd name="T16" fmla="*/ 169 w 516"/>
                <a:gd name="T17" fmla="*/ 540 h 619"/>
                <a:gd name="T18" fmla="*/ 132 w 516"/>
                <a:gd name="T19" fmla="*/ 518 h 619"/>
                <a:gd name="T20" fmla="*/ 98 w 516"/>
                <a:gd name="T21" fmla="*/ 493 h 619"/>
                <a:gd name="T22" fmla="*/ 69 w 516"/>
                <a:gd name="T23" fmla="*/ 467 h 619"/>
                <a:gd name="T24" fmla="*/ 45 w 516"/>
                <a:gd name="T25" fmla="*/ 438 h 619"/>
                <a:gd name="T26" fmla="*/ 26 w 516"/>
                <a:gd name="T27" fmla="*/ 408 h 619"/>
                <a:gd name="T28" fmla="*/ 11 w 516"/>
                <a:gd name="T29" fmla="*/ 377 h 619"/>
                <a:gd name="T30" fmla="*/ 3 w 516"/>
                <a:gd name="T31" fmla="*/ 343 h 619"/>
                <a:gd name="T32" fmla="*/ 0 w 516"/>
                <a:gd name="T33" fmla="*/ 309 h 619"/>
                <a:gd name="T34" fmla="*/ 3 w 516"/>
                <a:gd name="T35" fmla="*/ 275 h 619"/>
                <a:gd name="T36" fmla="*/ 11 w 516"/>
                <a:gd name="T37" fmla="*/ 242 h 619"/>
                <a:gd name="T38" fmla="*/ 26 w 516"/>
                <a:gd name="T39" fmla="*/ 211 h 619"/>
                <a:gd name="T40" fmla="*/ 45 w 516"/>
                <a:gd name="T41" fmla="*/ 181 h 619"/>
                <a:gd name="T42" fmla="*/ 69 w 516"/>
                <a:gd name="T43" fmla="*/ 152 h 619"/>
                <a:gd name="T44" fmla="*/ 98 w 516"/>
                <a:gd name="T45" fmla="*/ 126 h 619"/>
                <a:gd name="T46" fmla="*/ 132 w 516"/>
                <a:gd name="T47" fmla="*/ 101 h 619"/>
                <a:gd name="T48" fmla="*/ 169 w 516"/>
                <a:gd name="T49" fmla="*/ 78 h 619"/>
                <a:gd name="T50" fmla="*/ 209 w 516"/>
                <a:gd name="T51" fmla="*/ 58 h 619"/>
                <a:gd name="T52" fmla="*/ 253 w 516"/>
                <a:gd name="T53" fmla="*/ 41 h 619"/>
                <a:gd name="T54" fmla="*/ 301 w 516"/>
                <a:gd name="T55" fmla="*/ 27 h 619"/>
                <a:gd name="T56" fmla="*/ 352 w 516"/>
                <a:gd name="T57" fmla="*/ 15 h 619"/>
                <a:gd name="T58" fmla="*/ 404 w 516"/>
                <a:gd name="T59" fmla="*/ 7 h 619"/>
                <a:gd name="T60" fmla="*/ 459 w 516"/>
                <a:gd name="T61" fmla="*/ 1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8"/>
                  </a:lnTo>
                  <a:lnTo>
                    <a:pt x="404" y="612"/>
                  </a:lnTo>
                  <a:lnTo>
                    <a:pt x="352" y="603"/>
                  </a:lnTo>
                  <a:lnTo>
                    <a:pt x="301" y="591"/>
                  </a:lnTo>
                  <a:lnTo>
                    <a:pt x="253" y="577"/>
                  </a:lnTo>
                  <a:lnTo>
                    <a:pt x="209" y="560"/>
                  </a:lnTo>
                  <a:lnTo>
                    <a:pt x="169" y="540"/>
                  </a:lnTo>
                  <a:lnTo>
                    <a:pt x="132" y="518"/>
                  </a:lnTo>
                  <a:lnTo>
                    <a:pt x="98" y="493"/>
                  </a:lnTo>
                  <a:lnTo>
                    <a:pt x="69" y="467"/>
                  </a:lnTo>
                  <a:lnTo>
                    <a:pt x="45" y="438"/>
                  </a:lnTo>
                  <a:lnTo>
                    <a:pt x="26" y="408"/>
                  </a:lnTo>
                  <a:lnTo>
                    <a:pt x="11" y="377"/>
                  </a:lnTo>
                  <a:lnTo>
                    <a:pt x="3" y="343"/>
                  </a:lnTo>
                  <a:lnTo>
                    <a:pt x="0" y="309"/>
                  </a:lnTo>
                  <a:lnTo>
                    <a:pt x="3" y="275"/>
                  </a:lnTo>
                  <a:lnTo>
                    <a:pt x="11" y="242"/>
                  </a:lnTo>
                  <a:lnTo>
                    <a:pt x="26" y="211"/>
                  </a:lnTo>
                  <a:lnTo>
                    <a:pt x="45" y="181"/>
                  </a:lnTo>
                  <a:lnTo>
                    <a:pt x="69" y="152"/>
                  </a:lnTo>
                  <a:lnTo>
                    <a:pt x="98" y="126"/>
                  </a:lnTo>
                  <a:lnTo>
                    <a:pt x="132" y="101"/>
                  </a:lnTo>
                  <a:lnTo>
                    <a:pt x="169" y="78"/>
                  </a:lnTo>
                  <a:lnTo>
                    <a:pt x="209" y="58"/>
                  </a:lnTo>
                  <a:lnTo>
                    <a:pt x="253" y="41"/>
                  </a:lnTo>
                  <a:lnTo>
                    <a:pt x="301" y="27"/>
                  </a:lnTo>
                  <a:lnTo>
                    <a:pt x="352" y="15"/>
                  </a:lnTo>
                  <a:lnTo>
                    <a:pt x="404" y="7"/>
                  </a:lnTo>
                  <a:lnTo>
                    <a:pt x="459" y="1"/>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38" name="Freeform 563">
              <a:extLst>
                <a:ext uri="{FF2B5EF4-FFF2-40B4-BE49-F238E27FC236}">
                  <a16:creationId xmlns:a16="http://schemas.microsoft.com/office/drawing/2014/main" id="{165DD01C-E18A-4350-9E73-8C628AA38808}"/>
                </a:ext>
              </a:extLst>
            </p:cNvPr>
            <p:cNvSpPr>
              <a:spLocks/>
            </p:cNvSpPr>
            <p:nvPr/>
          </p:nvSpPr>
          <p:spPr bwMode="auto">
            <a:xfrm>
              <a:off x="5550" y="2323"/>
              <a:ext cx="129" cy="78"/>
            </a:xfrm>
            <a:custGeom>
              <a:avLst/>
              <a:gdLst>
                <a:gd name="T0" fmla="*/ 516 w 1032"/>
                <a:gd name="T1" fmla="*/ 0 h 619"/>
                <a:gd name="T2" fmla="*/ 573 w 1032"/>
                <a:gd name="T3" fmla="*/ 1 h 619"/>
                <a:gd name="T4" fmla="*/ 628 w 1032"/>
                <a:gd name="T5" fmla="*/ 7 h 619"/>
                <a:gd name="T6" fmla="*/ 681 w 1032"/>
                <a:gd name="T7" fmla="*/ 15 h 619"/>
                <a:gd name="T8" fmla="*/ 732 w 1032"/>
                <a:gd name="T9" fmla="*/ 27 h 619"/>
                <a:gd name="T10" fmla="*/ 779 w 1032"/>
                <a:gd name="T11" fmla="*/ 41 h 619"/>
                <a:gd name="T12" fmla="*/ 823 w 1032"/>
                <a:gd name="T13" fmla="*/ 58 h 619"/>
                <a:gd name="T14" fmla="*/ 864 w 1032"/>
                <a:gd name="T15" fmla="*/ 78 h 619"/>
                <a:gd name="T16" fmla="*/ 901 w 1032"/>
                <a:gd name="T17" fmla="*/ 101 h 619"/>
                <a:gd name="T18" fmla="*/ 935 w 1032"/>
                <a:gd name="T19" fmla="*/ 126 h 619"/>
                <a:gd name="T20" fmla="*/ 963 w 1032"/>
                <a:gd name="T21" fmla="*/ 152 h 619"/>
                <a:gd name="T22" fmla="*/ 987 w 1032"/>
                <a:gd name="T23" fmla="*/ 181 h 619"/>
                <a:gd name="T24" fmla="*/ 1007 w 1032"/>
                <a:gd name="T25" fmla="*/ 211 h 619"/>
                <a:gd name="T26" fmla="*/ 1021 w 1032"/>
                <a:gd name="T27" fmla="*/ 242 h 619"/>
                <a:gd name="T28" fmla="*/ 1030 w 1032"/>
                <a:gd name="T29" fmla="*/ 275 h 619"/>
                <a:gd name="T30" fmla="*/ 1032 w 1032"/>
                <a:gd name="T31" fmla="*/ 309 h 619"/>
                <a:gd name="T32" fmla="*/ 1030 w 1032"/>
                <a:gd name="T33" fmla="*/ 343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1 w 1032"/>
                <a:gd name="T45" fmla="*/ 518 h 619"/>
                <a:gd name="T46" fmla="*/ 864 w 1032"/>
                <a:gd name="T47" fmla="*/ 540 h 619"/>
                <a:gd name="T48" fmla="*/ 823 w 1032"/>
                <a:gd name="T49" fmla="*/ 560 h 619"/>
                <a:gd name="T50" fmla="*/ 779 w 1032"/>
                <a:gd name="T51" fmla="*/ 577 h 619"/>
                <a:gd name="T52" fmla="*/ 732 w 1032"/>
                <a:gd name="T53" fmla="*/ 591 h 619"/>
                <a:gd name="T54" fmla="*/ 681 w 1032"/>
                <a:gd name="T55" fmla="*/ 603 h 619"/>
                <a:gd name="T56" fmla="*/ 628 w 1032"/>
                <a:gd name="T57" fmla="*/ 612 h 619"/>
                <a:gd name="T58" fmla="*/ 573 w 1032"/>
                <a:gd name="T59" fmla="*/ 618 h 619"/>
                <a:gd name="T60" fmla="*/ 516 w 1032"/>
                <a:gd name="T61" fmla="*/ 619 h 619"/>
                <a:gd name="T62" fmla="*/ 459 w 1032"/>
                <a:gd name="T63" fmla="*/ 618 h 619"/>
                <a:gd name="T64" fmla="*/ 404 w 1032"/>
                <a:gd name="T65" fmla="*/ 612 h 619"/>
                <a:gd name="T66" fmla="*/ 352 w 1032"/>
                <a:gd name="T67" fmla="*/ 603 h 619"/>
                <a:gd name="T68" fmla="*/ 301 w 1032"/>
                <a:gd name="T69" fmla="*/ 591 h 619"/>
                <a:gd name="T70" fmla="*/ 253 w 1032"/>
                <a:gd name="T71" fmla="*/ 577 h 619"/>
                <a:gd name="T72" fmla="*/ 209 w 1032"/>
                <a:gd name="T73" fmla="*/ 560 h 619"/>
                <a:gd name="T74" fmla="*/ 169 w 1032"/>
                <a:gd name="T75" fmla="*/ 540 h 619"/>
                <a:gd name="T76" fmla="*/ 132 w 1032"/>
                <a:gd name="T77" fmla="*/ 518 h 619"/>
                <a:gd name="T78" fmla="*/ 98 w 1032"/>
                <a:gd name="T79" fmla="*/ 493 h 619"/>
                <a:gd name="T80" fmla="*/ 69 w 1032"/>
                <a:gd name="T81" fmla="*/ 467 h 619"/>
                <a:gd name="T82" fmla="*/ 45 w 1032"/>
                <a:gd name="T83" fmla="*/ 438 h 619"/>
                <a:gd name="T84" fmla="*/ 26 w 1032"/>
                <a:gd name="T85" fmla="*/ 408 h 619"/>
                <a:gd name="T86" fmla="*/ 11 w 1032"/>
                <a:gd name="T87" fmla="*/ 377 h 619"/>
                <a:gd name="T88" fmla="*/ 3 w 1032"/>
                <a:gd name="T89" fmla="*/ 343 h 619"/>
                <a:gd name="T90" fmla="*/ 0 w 1032"/>
                <a:gd name="T91" fmla="*/ 309 h 619"/>
                <a:gd name="T92" fmla="*/ 3 w 1032"/>
                <a:gd name="T93" fmla="*/ 275 h 619"/>
                <a:gd name="T94" fmla="*/ 11 w 1032"/>
                <a:gd name="T95" fmla="*/ 242 h 619"/>
                <a:gd name="T96" fmla="*/ 26 w 1032"/>
                <a:gd name="T97" fmla="*/ 211 h 619"/>
                <a:gd name="T98" fmla="*/ 45 w 1032"/>
                <a:gd name="T99" fmla="*/ 181 h 619"/>
                <a:gd name="T100" fmla="*/ 69 w 1032"/>
                <a:gd name="T101" fmla="*/ 152 h 619"/>
                <a:gd name="T102" fmla="*/ 98 w 1032"/>
                <a:gd name="T103" fmla="*/ 126 h 619"/>
                <a:gd name="T104" fmla="*/ 132 w 1032"/>
                <a:gd name="T105" fmla="*/ 101 h 619"/>
                <a:gd name="T106" fmla="*/ 169 w 1032"/>
                <a:gd name="T107" fmla="*/ 78 h 619"/>
                <a:gd name="T108" fmla="*/ 209 w 1032"/>
                <a:gd name="T109" fmla="*/ 58 h 619"/>
                <a:gd name="T110" fmla="*/ 253 w 1032"/>
                <a:gd name="T111" fmla="*/ 41 h 619"/>
                <a:gd name="T112" fmla="*/ 301 w 1032"/>
                <a:gd name="T113" fmla="*/ 27 h 619"/>
                <a:gd name="T114" fmla="*/ 352 w 1032"/>
                <a:gd name="T115" fmla="*/ 15 h 619"/>
                <a:gd name="T116" fmla="*/ 404 w 1032"/>
                <a:gd name="T117" fmla="*/ 7 h 619"/>
                <a:gd name="T118" fmla="*/ 459 w 1032"/>
                <a:gd name="T119" fmla="*/ 1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1"/>
                  </a:lnTo>
                  <a:lnTo>
                    <a:pt x="628" y="7"/>
                  </a:lnTo>
                  <a:lnTo>
                    <a:pt x="681" y="15"/>
                  </a:lnTo>
                  <a:lnTo>
                    <a:pt x="732" y="27"/>
                  </a:lnTo>
                  <a:lnTo>
                    <a:pt x="779" y="41"/>
                  </a:lnTo>
                  <a:lnTo>
                    <a:pt x="823" y="58"/>
                  </a:lnTo>
                  <a:lnTo>
                    <a:pt x="864" y="78"/>
                  </a:lnTo>
                  <a:lnTo>
                    <a:pt x="901" y="101"/>
                  </a:lnTo>
                  <a:lnTo>
                    <a:pt x="935" y="126"/>
                  </a:lnTo>
                  <a:lnTo>
                    <a:pt x="963" y="152"/>
                  </a:lnTo>
                  <a:lnTo>
                    <a:pt x="987" y="181"/>
                  </a:lnTo>
                  <a:lnTo>
                    <a:pt x="1007" y="211"/>
                  </a:lnTo>
                  <a:lnTo>
                    <a:pt x="1021" y="242"/>
                  </a:lnTo>
                  <a:lnTo>
                    <a:pt x="1030" y="275"/>
                  </a:lnTo>
                  <a:lnTo>
                    <a:pt x="1032" y="309"/>
                  </a:lnTo>
                  <a:lnTo>
                    <a:pt x="1030" y="343"/>
                  </a:lnTo>
                  <a:lnTo>
                    <a:pt x="1021" y="377"/>
                  </a:lnTo>
                  <a:lnTo>
                    <a:pt x="1007" y="408"/>
                  </a:lnTo>
                  <a:lnTo>
                    <a:pt x="987" y="438"/>
                  </a:lnTo>
                  <a:lnTo>
                    <a:pt x="963" y="467"/>
                  </a:lnTo>
                  <a:lnTo>
                    <a:pt x="935" y="493"/>
                  </a:lnTo>
                  <a:lnTo>
                    <a:pt x="901" y="518"/>
                  </a:lnTo>
                  <a:lnTo>
                    <a:pt x="864" y="540"/>
                  </a:lnTo>
                  <a:lnTo>
                    <a:pt x="823" y="560"/>
                  </a:lnTo>
                  <a:lnTo>
                    <a:pt x="779" y="577"/>
                  </a:lnTo>
                  <a:lnTo>
                    <a:pt x="732" y="591"/>
                  </a:lnTo>
                  <a:lnTo>
                    <a:pt x="681" y="603"/>
                  </a:lnTo>
                  <a:lnTo>
                    <a:pt x="628" y="612"/>
                  </a:lnTo>
                  <a:lnTo>
                    <a:pt x="573" y="618"/>
                  </a:lnTo>
                  <a:lnTo>
                    <a:pt x="516" y="619"/>
                  </a:lnTo>
                  <a:lnTo>
                    <a:pt x="459" y="618"/>
                  </a:lnTo>
                  <a:lnTo>
                    <a:pt x="404" y="612"/>
                  </a:lnTo>
                  <a:lnTo>
                    <a:pt x="352" y="603"/>
                  </a:lnTo>
                  <a:lnTo>
                    <a:pt x="301" y="591"/>
                  </a:lnTo>
                  <a:lnTo>
                    <a:pt x="253" y="577"/>
                  </a:lnTo>
                  <a:lnTo>
                    <a:pt x="209" y="560"/>
                  </a:lnTo>
                  <a:lnTo>
                    <a:pt x="169" y="540"/>
                  </a:lnTo>
                  <a:lnTo>
                    <a:pt x="132" y="518"/>
                  </a:lnTo>
                  <a:lnTo>
                    <a:pt x="98" y="493"/>
                  </a:lnTo>
                  <a:lnTo>
                    <a:pt x="69" y="467"/>
                  </a:lnTo>
                  <a:lnTo>
                    <a:pt x="45" y="438"/>
                  </a:lnTo>
                  <a:lnTo>
                    <a:pt x="26" y="408"/>
                  </a:lnTo>
                  <a:lnTo>
                    <a:pt x="11" y="377"/>
                  </a:lnTo>
                  <a:lnTo>
                    <a:pt x="3" y="343"/>
                  </a:lnTo>
                  <a:lnTo>
                    <a:pt x="0" y="309"/>
                  </a:lnTo>
                  <a:lnTo>
                    <a:pt x="3" y="275"/>
                  </a:lnTo>
                  <a:lnTo>
                    <a:pt x="11" y="242"/>
                  </a:lnTo>
                  <a:lnTo>
                    <a:pt x="26" y="211"/>
                  </a:lnTo>
                  <a:lnTo>
                    <a:pt x="45" y="181"/>
                  </a:lnTo>
                  <a:lnTo>
                    <a:pt x="69" y="152"/>
                  </a:lnTo>
                  <a:lnTo>
                    <a:pt x="98" y="126"/>
                  </a:lnTo>
                  <a:lnTo>
                    <a:pt x="132" y="101"/>
                  </a:lnTo>
                  <a:lnTo>
                    <a:pt x="169" y="78"/>
                  </a:lnTo>
                  <a:lnTo>
                    <a:pt x="209" y="58"/>
                  </a:lnTo>
                  <a:lnTo>
                    <a:pt x="253" y="41"/>
                  </a:lnTo>
                  <a:lnTo>
                    <a:pt x="301" y="27"/>
                  </a:lnTo>
                  <a:lnTo>
                    <a:pt x="352" y="15"/>
                  </a:lnTo>
                  <a:lnTo>
                    <a:pt x="404" y="7"/>
                  </a:lnTo>
                  <a:lnTo>
                    <a:pt x="459" y="1"/>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39" name="Freeform 564">
              <a:extLst>
                <a:ext uri="{FF2B5EF4-FFF2-40B4-BE49-F238E27FC236}">
                  <a16:creationId xmlns:a16="http://schemas.microsoft.com/office/drawing/2014/main" id="{9B2112C1-69EA-435D-B3A8-1950CE4921BD}"/>
                </a:ext>
              </a:extLst>
            </p:cNvPr>
            <p:cNvSpPr>
              <a:spLocks/>
            </p:cNvSpPr>
            <p:nvPr/>
          </p:nvSpPr>
          <p:spPr bwMode="auto">
            <a:xfrm>
              <a:off x="5550" y="2310"/>
              <a:ext cx="129" cy="78"/>
            </a:xfrm>
            <a:custGeom>
              <a:avLst/>
              <a:gdLst>
                <a:gd name="T0" fmla="*/ 516 w 1032"/>
                <a:gd name="T1" fmla="*/ 0 h 619"/>
                <a:gd name="T2" fmla="*/ 573 w 1032"/>
                <a:gd name="T3" fmla="*/ 2 h 619"/>
                <a:gd name="T4" fmla="*/ 628 w 1032"/>
                <a:gd name="T5" fmla="*/ 7 h 619"/>
                <a:gd name="T6" fmla="*/ 681 w 1032"/>
                <a:gd name="T7" fmla="*/ 15 h 619"/>
                <a:gd name="T8" fmla="*/ 732 w 1032"/>
                <a:gd name="T9" fmla="*/ 27 h 619"/>
                <a:gd name="T10" fmla="*/ 779 w 1032"/>
                <a:gd name="T11" fmla="*/ 41 h 619"/>
                <a:gd name="T12" fmla="*/ 823 w 1032"/>
                <a:gd name="T13" fmla="*/ 59 h 619"/>
                <a:gd name="T14" fmla="*/ 864 w 1032"/>
                <a:gd name="T15" fmla="*/ 78 h 619"/>
                <a:gd name="T16" fmla="*/ 901 w 1032"/>
                <a:gd name="T17" fmla="*/ 101 h 619"/>
                <a:gd name="T18" fmla="*/ 935 w 1032"/>
                <a:gd name="T19" fmla="*/ 125 h 619"/>
                <a:gd name="T20" fmla="*/ 963 w 1032"/>
                <a:gd name="T21" fmla="*/ 151 h 619"/>
                <a:gd name="T22" fmla="*/ 987 w 1032"/>
                <a:gd name="T23" fmla="*/ 180 h 619"/>
                <a:gd name="T24" fmla="*/ 1007 w 1032"/>
                <a:gd name="T25" fmla="*/ 211 h 619"/>
                <a:gd name="T26" fmla="*/ 1021 w 1032"/>
                <a:gd name="T27" fmla="*/ 242 h 619"/>
                <a:gd name="T28" fmla="*/ 1030 w 1032"/>
                <a:gd name="T29" fmla="*/ 275 h 619"/>
                <a:gd name="T30" fmla="*/ 1032 w 1032"/>
                <a:gd name="T31" fmla="*/ 309 h 619"/>
                <a:gd name="T32" fmla="*/ 1030 w 1032"/>
                <a:gd name="T33" fmla="*/ 343 h 619"/>
                <a:gd name="T34" fmla="*/ 1021 w 1032"/>
                <a:gd name="T35" fmla="*/ 376 h 619"/>
                <a:gd name="T36" fmla="*/ 1007 w 1032"/>
                <a:gd name="T37" fmla="*/ 408 h 619"/>
                <a:gd name="T38" fmla="*/ 987 w 1032"/>
                <a:gd name="T39" fmla="*/ 438 h 619"/>
                <a:gd name="T40" fmla="*/ 963 w 1032"/>
                <a:gd name="T41" fmla="*/ 467 h 619"/>
                <a:gd name="T42" fmla="*/ 935 w 1032"/>
                <a:gd name="T43" fmla="*/ 493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3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2 w 1032"/>
                <a:gd name="T67" fmla="*/ 603 h 619"/>
                <a:gd name="T68" fmla="*/ 301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3 h 619"/>
                <a:gd name="T80" fmla="*/ 69 w 1032"/>
                <a:gd name="T81" fmla="*/ 467 h 619"/>
                <a:gd name="T82" fmla="*/ 45 w 1032"/>
                <a:gd name="T83" fmla="*/ 438 h 619"/>
                <a:gd name="T84" fmla="*/ 26 w 1032"/>
                <a:gd name="T85" fmla="*/ 408 h 619"/>
                <a:gd name="T86" fmla="*/ 11 w 1032"/>
                <a:gd name="T87" fmla="*/ 376 h 619"/>
                <a:gd name="T88" fmla="*/ 3 w 1032"/>
                <a:gd name="T89" fmla="*/ 343 h 619"/>
                <a:gd name="T90" fmla="*/ 0 w 1032"/>
                <a:gd name="T91" fmla="*/ 309 h 619"/>
                <a:gd name="T92" fmla="*/ 3 w 1032"/>
                <a:gd name="T93" fmla="*/ 275 h 619"/>
                <a:gd name="T94" fmla="*/ 11 w 1032"/>
                <a:gd name="T95" fmla="*/ 242 h 619"/>
                <a:gd name="T96" fmla="*/ 26 w 1032"/>
                <a:gd name="T97" fmla="*/ 211 h 619"/>
                <a:gd name="T98" fmla="*/ 45 w 1032"/>
                <a:gd name="T99" fmla="*/ 180 h 619"/>
                <a:gd name="T100" fmla="*/ 69 w 1032"/>
                <a:gd name="T101" fmla="*/ 151 h 619"/>
                <a:gd name="T102" fmla="*/ 98 w 1032"/>
                <a:gd name="T103" fmla="*/ 125 h 619"/>
                <a:gd name="T104" fmla="*/ 132 w 1032"/>
                <a:gd name="T105" fmla="*/ 101 h 619"/>
                <a:gd name="T106" fmla="*/ 169 w 1032"/>
                <a:gd name="T107" fmla="*/ 78 h 619"/>
                <a:gd name="T108" fmla="*/ 209 w 1032"/>
                <a:gd name="T109" fmla="*/ 59 h 619"/>
                <a:gd name="T110" fmla="*/ 253 w 1032"/>
                <a:gd name="T111" fmla="*/ 41 h 619"/>
                <a:gd name="T112" fmla="*/ 301 w 1032"/>
                <a:gd name="T113" fmla="*/ 27 h 619"/>
                <a:gd name="T114" fmla="*/ 352 w 1032"/>
                <a:gd name="T115" fmla="*/ 15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5"/>
                  </a:lnTo>
                  <a:lnTo>
                    <a:pt x="732" y="27"/>
                  </a:lnTo>
                  <a:lnTo>
                    <a:pt x="779" y="41"/>
                  </a:lnTo>
                  <a:lnTo>
                    <a:pt x="823" y="59"/>
                  </a:lnTo>
                  <a:lnTo>
                    <a:pt x="864" y="78"/>
                  </a:lnTo>
                  <a:lnTo>
                    <a:pt x="901" y="101"/>
                  </a:lnTo>
                  <a:lnTo>
                    <a:pt x="935" y="125"/>
                  </a:lnTo>
                  <a:lnTo>
                    <a:pt x="963" y="151"/>
                  </a:lnTo>
                  <a:lnTo>
                    <a:pt x="987" y="180"/>
                  </a:lnTo>
                  <a:lnTo>
                    <a:pt x="1007" y="211"/>
                  </a:lnTo>
                  <a:lnTo>
                    <a:pt x="1021" y="242"/>
                  </a:lnTo>
                  <a:lnTo>
                    <a:pt x="1030" y="275"/>
                  </a:lnTo>
                  <a:lnTo>
                    <a:pt x="1032" y="309"/>
                  </a:lnTo>
                  <a:lnTo>
                    <a:pt x="1030" y="343"/>
                  </a:lnTo>
                  <a:lnTo>
                    <a:pt x="1021" y="376"/>
                  </a:lnTo>
                  <a:lnTo>
                    <a:pt x="1007" y="408"/>
                  </a:lnTo>
                  <a:lnTo>
                    <a:pt x="987" y="438"/>
                  </a:lnTo>
                  <a:lnTo>
                    <a:pt x="963" y="467"/>
                  </a:lnTo>
                  <a:lnTo>
                    <a:pt x="935" y="493"/>
                  </a:lnTo>
                  <a:lnTo>
                    <a:pt x="901" y="518"/>
                  </a:lnTo>
                  <a:lnTo>
                    <a:pt x="864" y="540"/>
                  </a:lnTo>
                  <a:lnTo>
                    <a:pt x="823" y="560"/>
                  </a:lnTo>
                  <a:lnTo>
                    <a:pt x="779" y="577"/>
                  </a:lnTo>
                  <a:lnTo>
                    <a:pt x="732" y="592"/>
                  </a:lnTo>
                  <a:lnTo>
                    <a:pt x="681" y="603"/>
                  </a:lnTo>
                  <a:lnTo>
                    <a:pt x="628" y="612"/>
                  </a:lnTo>
                  <a:lnTo>
                    <a:pt x="573" y="617"/>
                  </a:lnTo>
                  <a:lnTo>
                    <a:pt x="516" y="619"/>
                  </a:lnTo>
                  <a:lnTo>
                    <a:pt x="459" y="617"/>
                  </a:lnTo>
                  <a:lnTo>
                    <a:pt x="404" y="612"/>
                  </a:lnTo>
                  <a:lnTo>
                    <a:pt x="352" y="603"/>
                  </a:lnTo>
                  <a:lnTo>
                    <a:pt x="301" y="592"/>
                  </a:lnTo>
                  <a:lnTo>
                    <a:pt x="253" y="577"/>
                  </a:lnTo>
                  <a:lnTo>
                    <a:pt x="209" y="560"/>
                  </a:lnTo>
                  <a:lnTo>
                    <a:pt x="169" y="540"/>
                  </a:lnTo>
                  <a:lnTo>
                    <a:pt x="132" y="518"/>
                  </a:lnTo>
                  <a:lnTo>
                    <a:pt x="98" y="493"/>
                  </a:lnTo>
                  <a:lnTo>
                    <a:pt x="69" y="467"/>
                  </a:lnTo>
                  <a:lnTo>
                    <a:pt x="45" y="438"/>
                  </a:lnTo>
                  <a:lnTo>
                    <a:pt x="26" y="408"/>
                  </a:lnTo>
                  <a:lnTo>
                    <a:pt x="11" y="376"/>
                  </a:lnTo>
                  <a:lnTo>
                    <a:pt x="3" y="343"/>
                  </a:lnTo>
                  <a:lnTo>
                    <a:pt x="0" y="309"/>
                  </a:lnTo>
                  <a:lnTo>
                    <a:pt x="3" y="275"/>
                  </a:lnTo>
                  <a:lnTo>
                    <a:pt x="11" y="242"/>
                  </a:lnTo>
                  <a:lnTo>
                    <a:pt x="26" y="211"/>
                  </a:lnTo>
                  <a:lnTo>
                    <a:pt x="45" y="180"/>
                  </a:lnTo>
                  <a:lnTo>
                    <a:pt x="69" y="151"/>
                  </a:lnTo>
                  <a:lnTo>
                    <a:pt x="98" y="125"/>
                  </a:lnTo>
                  <a:lnTo>
                    <a:pt x="132" y="101"/>
                  </a:lnTo>
                  <a:lnTo>
                    <a:pt x="169" y="78"/>
                  </a:lnTo>
                  <a:lnTo>
                    <a:pt x="209" y="59"/>
                  </a:lnTo>
                  <a:lnTo>
                    <a:pt x="253" y="41"/>
                  </a:lnTo>
                  <a:lnTo>
                    <a:pt x="301" y="27"/>
                  </a:lnTo>
                  <a:lnTo>
                    <a:pt x="352" y="15"/>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40" name="Freeform 565">
              <a:extLst>
                <a:ext uri="{FF2B5EF4-FFF2-40B4-BE49-F238E27FC236}">
                  <a16:creationId xmlns:a16="http://schemas.microsoft.com/office/drawing/2014/main" id="{234137B6-0DB4-4C68-B1C5-B2938D5BD9ED}"/>
                </a:ext>
              </a:extLst>
            </p:cNvPr>
            <p:cNvSpPr>
              <a:spLocks/>
            </p:cNvSpPr>
            <p:nvPr/>
          </p:nvSpPr>
          <p:spPr bwMode="auto">
            <a:xfrm>
              <a:off x="5550" y="2298"/>
              <a:ext cx="129" cy="77"/>
            </a:xfrm>
            <a:custGeom>
              <a:avLst/>
              <a:gdLst>
                <a:gd name="T0" fmla="*/ 516 w 1032"/>
                <a:gd name="T1" fmla="*/ 0 h 620"/>
                <a:gd name="T2" fmla="*/ 573 w 1032"/>
                <a:gd name="T3" fmla="*/ 2 h 620"/>
                <a:gd name="T4" fmla="*/ 628 w 1032"/>
                <a:gd name="T5" fmla="*/ 7 h 620"/>
                <a:gd name="T6" fmla="*/ 681 w 1032"/>
                <a:gd name="T7" fmla="*/ 16 h 620"/>
                <a:gd name="T8" fmla="*/ 732 w 1032"/>
                <a:gd name="T9" fmla="*/ 27 h 620"/>
                <a:gd name="T10" fmla="*/ 779 w 1032"/>
                <a:gd name="T11" fmla="*/ 42 h 620"/>
                <a:gd name="T12" fmla="*/ 823 w 1032"/>
                <a:gd name="T13" fmla="*/ 60 h 620"/>
                <a:gd name="T14" fmla="*/ 864 w 1032"/>
                <a:gd name="T15" fmla="*/ 80 h 620"/>
                <a:gd name="T16" fmla="*/ 901 w 1032"/>
                <a:gd name="T17" fmla="*/ 102 h 620"/>
                <a:gd name="T18" fmla="*/ 935 w 1032"/>
                <a:gd name="T19" fmla="*/ 126 h 620"/>
                <a:gd name="T20" fmla="*/ 963 w 1032"/>
                <a:gd name="T21" fmla="*/ 153 h 620"/>
                <a:gd name="T22" fmla="*/ 987 w 1032"/>
                <a:gd name="T23" fmla="*/ 181 h 620"/>
                <a:gd name="T24" fmla="*/ 1007 w 1032"/>
                <a:gd name="T25" fmla="*/ 211 h 620"/>
                <a:gd name="T26" fmla="*/ 1021 w 1032"/>
                <a:gd name="T27" fmla="*/ 243 h 620"/>
                <a:gd name="T28" fmla="*/ 1030 w 1032"/>
                <a:gd name="T29" fmla="*/ 275 h 620"/>
                <a:gd name="T30" fmla="*/ 1032 w 1032"/>
                <a:gd name="T31" fmla="*/ 310 h 620"/>
                <a:gd name="T32" fmla="*/ 1030 w 1032"/>
                <a:gd name="T33" fmla="*/ 345 h 620"/>
                <a:gd name="T34" fmla="*/ 1021 w 1032"/>
                <a:gd name="T35" fmla="*/ 377 h 620"/>
                <a:gd name="T36" fmla="*/ 1007 w 1032"/>
                <a:gd name="T37" fmla="*/ 409 h 620"/>
                <a:gd name="T38" fmla="*/ 987 w 1032"/>
                <a:gd name="T39" fmla="*/ 439 h 620"/>
                <a:gd name="T40" fmla="*/ 963 w 1032"/>
                <a:gd name="T41" fmla="*/ 467 h 620"/>
                <a:gd name="T42" fmla="*/ 935 w 1032"/>
                <a:gd name="T43" fmla="*/ 494 h 620"/>
                <a:gd name="T44" fmla="*/ 901 w 1032"/>
                <a:gd name="T45" fmla="*/ 518 h 620"/>
                <a:gd name="T46" fmla="*/ 864 w 1032"/>
                <a:gd name="T47" fmla="*/ 540 h 620"/>
                <a:gd name="T48" fmla="*/ 823 w 1032"/>
                <a:gd name="T49" fmla="*/ 561 h 620"/>
                <a:gd name="T50" fmla="*/ 779 w 1032"/>
                <a:gd name="T51" fmla="*/ 578 h 620"/>
                <a:gd name="T52" fmla="*/ 732 w 1032"/>
                <a:gd name="T53" fmla="*/ 593 h 620"/>
                <a:gd name="T54" fmla="*/ 681 w 1032"/>
                <a:gd name="T55" fmla="*/ 604 h 620"/>
                <a:gd name="T56" fmla="*/ 628 w 1032"/>
                <a:gd name="T57" fmla="*/ 613 h 620"/>
                <a:gd name="T58" fmla="*/ 573 w 1032"/>
                <a:gd name="T59" fmla="*/ 618 h 620"/>
                <a:gd name="T60" fmla="*/ 516 w 1032"/>
                <a:gd name="T61" fmla="*/ 620 h 620"/>
                <a:gd name="T62" fmla="*/ 459 w 1032"/>
                <a:gd name="T63" fmla="*/ 618 h 620"/>
                <a:gd name="T64" fmla="*/ 404 w 1032"/>
                <a:gd name="T65" fmla="*/ 613 h 620"/>
                <a:gd name="T66" fmla="*/ 352 w 1032"/>
                <a:gd name="T67" fmla="*/ 604 h 620"/>
                <a:gd name="T68" fmla="*/ 301 w 1032"/>
                <a:gd name="T69" fmla="*/ 593 h 620"/>
                <a:gd name="T70" fmla="*/ 253 w 1032"/>
                <a:gd name="T71" fmla="*/ 578 h 620"/>
                <a:gd name="T72" fmla="*/ 209 w 1032"/>
                <a:gd name="T73" fmla="*/ 561 h 620"/>
                <a:gd name="T74" fmla="*/ 169 w 1032"/>
                <a:gd name="T75" fmla="*/ 540 h 620"/>
                <a:gd name="T76" fmla="*/ 132 w 1032"/>
                <a:gd name="T77" fmla="*/ 518 h 620"/>
                <a:gd name="T78" fmla="*/ 98 w 1032"/>
                <a:gd name="T79" fmla="*/ 494 h 620"/>
                <a:gd name="T80" fmla="*/ 69 w 1032"/>
                <a:gd name="T81" fmla="*/ 467 h 620"/>
                <a:gd name="T82" fmla="*/ 45 w 1032"/>
                <a:gd name="T83" fmla="*/ 439 h 620"/>
                <a:gd name="T84" fmla="*/ 26 w 1032"/>
                <a:gd name="T85" fmla="*/ 409 h 620"/>
                <a:gd name="T86" fmla="*/ 11 w 1032"/>
                <a:gd name="T87" fmla="*/ 377 h 620"/>
                <a:gd name="T88" fmla="*/ 3 w 1032"/>
                <a:gd name="T89" fmla="*/ 345 h 620"/>
                <a:gd name="T90" fmla="*/ 0 w 1032"/>
                <a:gd name="T91" fmla="*/ 310 h 620"/>
                <a:gd name="T92" fmla="*/ 3 w 1032"/>
                <a:gd name="T93" fmla="*/ 275 h 620"/>
                <a:gd name="T94" fmla="*/ 11 w 1032"/>
                <a:gd name="T95" fmla="*/ 243 h 620"/>
                <a:gd name="T96" fmla="*/ 26 w 1032"/>
                <a:gd name="T97" fmla="*/ 211 h 620"/>
                <a:gd name="T98" fmla="*/ 45 w 1032"/>
                <a:gd name="T99" fmla="*/ 181 h 620"/>
                <a:gd name="T100" fmla="*/ 69 w 1032"/>
                <a:gd name="T101" fmla="*/ 153 h 620"/>
                <a:gd name="T102" fmla="*/ 98 w 1032"/>
                <a:gd name="T103" fmla="*/ 126 h 620"/>
                <a:gd name="T104" fmla="*/ 132 w 1032"/>
                <a:gd name="T105" fmla="*/ 102 h 620"/>
                <a:gd name="T106" fmla="*/ 169 w 1032"/>
                <a:gd name="T107" fmla="*/ 80 h 620"/>
                <a:gd name="T108" fmla="*/ 209 w 1032"/>
                <a:gd name="T109" fmla="*/ 60 h 620"/>
                <a:gd name="T110" fmla="*/ 253 w 1032"/>
                <a:gd name="T111" fmla="*/ 42 h 620"/>
                <a:gd name="T112" fmla="*/ 301 w 1032"/>
                <a:gd name="T113" fmla="*/ 27 h 620"/>
                <a:gd name="T114" fmla="*/ 352 w 1032"/>
                <a:gd name="T115" fmla="*/ 16 h 620"/>
                <a:gd name="T116" fmla="*/ 404 w 1032"/>
                <a:gd name="T117" fmla="*/ 7 h 620"/>
                <a:gd name="T118" fmla="*/ 459 w 1032"/>
                <a:gd name="T119" fmla="*/ 2 h 620"/>
                <a:gd name="T120" fmla="*/ 516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6" y="0"/>
                  </a:moveTo>
                  <a:lnTo>
                    <a:pt x="573" y="2"/>
                  </a:lnTo>
                  <a:lnTo>
                    <a:pt x="628" y="7"/>
                  </a:lnTo>
                  <a:lnTo>
                    <a:pt x="681" y="16"/>
                  </a:lnTo>
                  <a:lnTo>
                    <a:pt x="732" y="27"/>
                  </a:lnTo>
                  <a:lnTo>
                    <a:pt x="779" y="42"/>
                  </a:lnTo>
                  <a:lnTo>
                    <a:pt x="823" y="60"/>
                  </a:lnTo>
                  <a:lnTo>
                    <a:pt x="864" y="80"/>
                  </a:lnTo>
                  <a:lnTo>
                    <a:pt x="901" y="102"/>
                  </a:lnTo>
                  <a:lnTo>
                    <a:pt x="935" y="126"/>
                  </a:lnTo>
                  <a:lnTo>
                    <a:pt x="963" y="153"/>
                  </a:lnTo>
                  <a:lnTo>
                    <a:pt x="987" y="181"/>
                  </a:lnTo>
                  <a:lnTo>
                    <a:pt x="1007" y="211"/>
                  </a:lnTo>
                  <a:lnTo>
                    <a:pt x="1021" y="243"/>
                  </a:lnTo>
                  <a:lnTo>
                    <a:pt x="1030" y="275"/>
                  </a:lnTo>
                  <a:lnTo>
                    <a:pt x="1032" y="310"/>
                  </a:lnTo>
                  <a:lnTo>
                    <a:pt x="1030" y="345"/>
                  </a:lnTo>
                  <a:lnTo>
                    <a:pt x="1021" y="377"/>
                  </a:lnTo>
                  <a:lnTo>
                    <a:pt x="1007" y="409"/>
                  </a:lnTo>
                  <a:lnTo>
                    <a:pt x="987" y="439"/>
                  </a:lnTo>
                  <a:lnTo>
                    <a:pt x="963" y="467"/>
                  </a:lnTo>
                  <a:lnTo>
                    <a:pt x="935" y="494"/>
                  </a:lnTo>
                  <a:lnTo>
                    <a:pt x="901" y="518"/>
                  </a:lnTo>
                  <a:lnTo>
                    <a:pt x="864" y="540"/>
                  </a:lnTo>
                  <a:lnTo>
                    <a:pt x="823" y="561"/>
                  </a:lnTo>
                  <a:lnTo>
                    <a:pt x="779" y="578"/>
                  </a:lnTo>
                  <a:lnTo>
                    <a:pt x="732" y="593"/>
                  </a:lnTo>
                  <a:lnTo>
                    <a:pt x="681" y="604"/>
                  </a:lnTo>
                  <a:lnTo>
                    <a:pt x="628" y="613"/>
                  </a:lnTo>
                  <a:lnTo>
                    <a:pt x="573" y="618"/>
                  </a:lnTo>
                  <a:lnTo>
                    <a:pt x="516" y="620"/>
                  </a:lnTo>
                  <a:lnTo>
                    <a:pt x="459" y="618"/>
                  </a:lnTo>
                  <a:lnTo>
                    <a:pt x="404" y="613"/>
                  </a:lnTo>
                  <a:lnTo>
                    <a:pt x="352" y="604"/>
                  </a:lnTo>
                  <a:lnTo>
                    <a:pt x="301" y="593"/>
                  </a:lnTo>
                  <a:lnTo>
                    <a:pt x="253" y="578"/>
                  </a:lnTo>
                  <a:lnTo>
                    <a:pt x="209" y="561"/>
                  </a:lnTo>
                  <a:lnTo>
                    <a:pt x="169" y="540"/>
                  </a:lnTo>
                  <a:lnTo>
                    <a:pt x="132" y="518"/>
                  </a:lnTo>
                  <a:lnTo>
                    <a:pt x="98" y="494"/>
                  </a:lnTo>
                  <a:lnTo>
                    <a:pt x="69" y="467"/>
                  </a:lnTo>
                  <a:lnTo>
                    <a:pt x="45" y="439"/>
                  </a:lnTo>
                  <a:lnTo>
                    <a:pt x="26" y="409"/>
                  </a:lnTo>
                  <a:lnTo>
                    <a:pt x="11" y="377"/>
                  </a:lnTo>
                  <a:lnTo>
                    <a:pt x="3" y="345"/>
                  </a:lnTo>
                  <a:lnTo>
                    <a:pt x="0" y="310"/>
                  </a:lnTo>
                  <a:lnTo>
                    <a:pt x="3" y="275"/>
                  </a:lnTo>
                  <a:lnTo>
                    <a:pt x="11" y="243"/>
                  </a:lnTo>
                  <a:lnTo>
                    <a:pt x="26" y="211"/>
                  </a:lnTo>
                  <a:lnTo>
                    <a:pt x="45" y="181"/>
                  </a:lnTo>
                  <a:lnTo>
                    <a:pt x="69" y="153"/>
                  </a:lnTo>
                  <a:lnTo>
                    <a:pt x="98" y="126"/>
                  </a:lnTo>
                  <a:lnTo>
                    <a:pt x="132" y="102"/>
                  </a:lnTo>
                  <a:lnTo>
                    <a:pt x="169" y="80"/>
                  </a:lnTo>
                  <a:lnTo>
                    <a:pt x="209" y="60"/>
                  </a:lnTo>
                  <a:lnTo>
                    <a:pt x="253" y="42"/>
                  </a:lnTo>
                  <a:lnTo>
                    <a:pt x="301" y="27"/>
                  </a:lnTo>
                  <a:lnTo>
                    <a:pt x="352" y="16"/>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41" name="Freeform 566">
              <a:extLst>
                <a:ext uri="{FF2B5EF4-FFF2-40B4-BE49-F238E27FC236}">
                  <a16:creationId xmlns:a16="http://schemas.microsoft.com/office/drawing/2014/main" id="{CFB505EF-ECE0-4885-A1AD-EF4C8ED80288}"/>
                </a:ext>
              </a:extLst>
            </p:cNvPr>
            <p:cNvSpPr>
              <a:spLocks/>
            </p:cNvSpPr>
            <p:nvPr/>
          </p:nvSpPr>
          <p:spPr bwMode="auto">
            <a:xfrm>
              <a:off x="5550" y="2285"/>
              <a:ext cx="129" cy="77"/>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7 h 619"/>
                <a:gd name="T10" fmla="*/ 779 w 1032"/>
                <a:gd name="T11" fmla="*/ 42 h 619"/>
                <a:gd name="T12" fmla="*/ 823 w 1032"/>
                <a:gd name="T13" fmla="*/ 59 h 619"/>
                <a:gd name="T14" fmla="*/ 864 w 1032"/>
                <a:gd name="T15" fmla="*/ 79 h 619"/>
                <a:gd name="T16" fmla="*/ 901 w 1032"/>
                <a:gd name="T17" fmla="*/ 101 h 619"/>
                <a:gd name="T18" fmla="*/ 935 w 1032"/>
                <a:gd name="T19" fmla="*/ 125 h 619"/>
                <a:gd name="T20" fmla="*/ 963 w 1032"/>
                <a:gd name="T21" fmla="*/ 152 h 619"/>
                <a:gd name="T22" fmla="*/ 987 w 1032"/>
                <a:gd name="T23" fmla="*/ 181 h 619"/>
                <a:gd name="T24" fmla="*/ 1007 w 1032"/>
                <a:gd name="T25" fmla="*/ 211 h 619"/>
                <a:gd name="T26" fmla="*/ 1021 w 1032"/>
                <a:gd name="T27" fmla="*/ 243 h 619"/>
                <a:gd name="T28" fmla="*/ 1030 w 1032"/>
                <a:gd name="T29" fmla="*/ 276 h 619"/>
                <a:gd name="T30" fmla="*/ 1032 w 1032"/>
                <a:gd name="T31" fmla="*/ 310 h 619"/>
                <a:gd name="T32" fmla="*/ 1030 w 1032"/>
                <a:gd name="T33" fmla="*/ 344 h 619"/>
                <a:gd name="T34" fmla="*/ 1021 w 1032"/>
                <a:gd name="T35" fmla="*/ 377 h 619"/>
                <a:gd name="T36" fmla="*/ 1007 w 1032"/>
                <a:gd name="T37" fmla="*/ 408 h 619"/>
                <a:gd name="T38" fmla="*/ 987 w 1032"/>
                <a:gd name="T39" fmla="*/ 439 h 619"/>
                <a:gd name="T40" fmla="*/ 963 w 1032"/>
                <a:gd name="T41" fmla="*/ 467 h 619"/>
                <a:gd name="T42" fmla="*/ 935 w 1032"/>
                <a:gd name="T43" fmla="*/ 494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4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2 w 1032"/>
                <a:gd name="T67" fmla="*/ 604 h 619"/>
                <a:gd name="T68" fmla="*/ 301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4 h 619"/>
                <a:gd name="T80" fmla="*/ 69 w 1032"/>
                <a:gd name="T81" fmla="*/ 467 h 619"/>
                <a:gd name="T82" fmla="*/ 45 w 1032"/>
                <a:gd name="T83" fmla="*/ 439 h 619"/>
                <a:gd name="T84" fmla="*/ 26 w 1032"/>
                <a:gd name="T85" fmla="*/ 408 h 619"/>
                <a:gd name="T86" fmla="*/ 11 w 1032"/>
                <a:gd name="T87" fmla="*/ 377 h 619"/>
                <a:gd name="T88" fmla="*/ 3 w 1032"/>
                <a:gd name="T89" fmla="*/ 344 h 619"/>
                <a:gd name="T90" fmla="*/ 0 w 1032"/>
                <a:gd name="T91" fmla="*/ 310 h 619"/>
                <a:gd name="T92" fmla="*/ 3 w 1032"/>
                <a:gd name="T93" fmla="*/ 276 h 619"/>
                <a:gd name="T94" fmla="*/ 11 w 1032"/>
                <a:gd name="T95" fmla="*/ 243 h 619"/>
                <a:gd name="T96" fmla="*/ 26 w 1032"/>
                <a:gd name="T97" fmla="*/ 211 h 619"/>
                <a:gd name="T98" fmla="*/ 45 w 1032"/>
                <a:gd name="T99" fmla="*/ 181 h 619"/>
                <a:gd name="T100" fmla="*/ 69 w 1032"/>
                <a:gd name="T101" fmla="*/ 152 h 619"/>
                <a:gd name="T102" fmla="*/ 98 w 1032"/>
                <a:gd name="T103" fmla="*/ 125 h 619"/>
                <a:gd name="T104" fmla="*/ 132 w 1032"/>
                <a:gd name="T105" fmla="*/ 101 h 619"/>
                <a:gd name="T106" fmla="*/ 169 w 1032"/>
                <a:gd name="T107" fmla="*/ 79 h 619"/>
                <a:gd name="T108" fmla="*/ 209 w 1032"/>
                <a:gd name="T109" fmla="*/ 59 h 619"/>
                <a:gd name="T110" fmla="*/ 253 w 1032"/>
                <a:gd name="T111" fmla="*/ 42 h 619"/>
                <a:gd name="T112" fmla="*/ 301 w 1032"/>
                <a:gd name="T113" fmla="*/ 27 h 619"/>
                <a:gd name="T114" fmla="*/ 352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7"/>
                  </a:lnTo>
                  <a:lnTo>
                    <a:pt x="779" y="42"/>
                  </a:lnTo>
                  <a:lnTo>
                    <a:pt x="823" y="59"/>
                  </a:lnTo>
                  <a:lnTo>
                    <a:pt x="864" y="79"/>
                  </a:lnTo>
                  <a:lnTo>
                    <a:pt x="901" y="101"/>
                  </a:lnTo>
                  <a:lnTo>
                    <a:pt x="935" y="125"/>
                  </a:lnTo>
                  <a:lnTo>
                    <a:pt x="963" y="152"/>
                  </a:lnTo>
                  <a:lnTo>
                    <a:pt x="987" y="181"/>
                  </a:lnTo>
                  <a:lnTo>
                    <a:pt x="1007" y="211"/>
                  </a:lnTo>
                  <a:lnTo>
                    <a:pt x="1021" y="243"/>
                  </a:lnTo>
                  <a:lnTo>
                    <a:pt x="1030" y="276"/>
                  </a:lnTo>
                  <a:lnTo>
                    <a:pt x="1032" y="310"/>
                  </a:lnTo>
                  <a:lnTo>
                    <a:pt x="1030" y="344"/>
                  </a:lnTo>
                  <a:lnTo>
                    <a:pt x="1021" y="377"/>
                  </a:lnTo>
                  <a:lnTo>
                    <a:pt x="1007" y="408"/>
                  </a:lnTo>
                  <a:lnTo>
                    <a:pt x="987" y="439"/>
                  </a:lnTo>
                  <a:lnTo>
                    <a:pt x="963" y="467"/>
                  </a:lnTo>
                  <a:lnTo>
                    <a:pt x="935" y="494"/>
                  </a:lnTo>
                  <a:lnTo>
                    <a:pt x="901" y="518"/>
                  </a:lnTo>
                  <a:lnTo>
                    <a:pt x="864" y="540"/>
                  </a:lnTo>
                  <a:lnTo>
                    <a:pt x="823" y="560"/>
                  </a:lnTo>
                  <a:lnTo>
                    <a:pt x="779" y="577"/>
                  </a:lnTo>
                  <a:lnTo>
                    <a:pt x="732" y="592"/>
                  </a:lnTo>
                  <a:lnTo>
                    <a:pt x="681" y="604"/>
                  </a:lnTo>
                  <a:lnTo>
                    <a:pt x="628" y="612"/>
                  </a:lnTo>
                  <a:lnTo>
                    <a:pt x="573" y="617"/>
                  </a:lnTo>
                  <a:lnTo>
                    <a:pt x="516" y="619"/>
                  </a:lnTo>
                  <a:lnTo>
                    <a:pt x="459" y="617"/>
                  </a:lnTo>
                  <a:lnTo>
                    <a:pt x="404" y="612"/>
                  </a:lnTo>
                  <a:lnTo>
                    <a:pt x="352" y="604"/>
                  </a:lnTo>
                  <a:lnTo>
                    <a:pt x="301" y="592"/>
                  </a:lnTo>
                  <a:lnTo>
                    <a:pt x="253" y="577"/>
                  </a:lnTo>
                  <a:lnTo>
                    <a:pt x="209" y="560"/>
                  </a:lnTo>
                  <a:lnTo>
                    <a:pt x="169" y="540"/>
                  </a:lnTo>
                  <a:lnTo>
                    <a:pt x="132" y="518"/>
                  </a:lnTo>
                  <a:lnTo>
                    <a:pt x="98" y="494"/>
                  </a:lnTo>
                  <a:lnTo>
                    <a:pt x="69" y="467"/>
                  </a:lnTo>
                  <a:lnTo>
                    <a:pt x="45" y="439"/>
                  </a:lnTo>
                  <a:lnTo>
                    <a:pt x="26" y="408"/>
                  </a:lnTo>
                  <a:lnTo>
                    <a:pt x="11" y="377"/>
                  </a:lnTo>
                  <a:lnTo>
                    <a:pt x="3" y="344"/>
                  </a:lnTo>
                  <a:lnTo>
                    <a:pt x="0" y="310"/>
                  </a:lnTo>
                  <a:lnTo>
                    <a:pt x="3" y="276"/>
                  </a:lnTo>
                  <a:lnTo>
                    <a:pt x="11" y="243"/>
                  </a:lnTo>
                  <a:lnTo>
                    <a:pt x="26" y="211"/>
                  </a:lnTo>
                  <a:lnTo>
                    <a:pt x="45" y="181"/>
                  </a:lnTo>
                  <a:lnTo>
                    <a:pt x="69" y="152"/>
                  </a:lnTo>
                  <a:lnTo>
                    <a:pt x="98" y="125"/>
                  </a:lnTo>
                  <a:lnTo>
                    <a:pt x="132" y="101"/>
                  </a:lnTo>
                  <a:lnTo>
                    <a:pt x="169" y="79"/>
                  </a:lnTo>
                  <a:lnTo>
                    <a:pt x="209" y="59"/>
                  </a:lnTo>
                  <a:lnTo>
                    <a:pt x="253" y="42"/>
                  </a:lnTo>
                  <a:lnTo>
                    <a:pt x="301" y="27"/>
                  </a:lnTo>
                  <a:lnTo>
                    <a:pt x="352"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42" name="Freeform 567">
              <a:extLst>
                <a:ext uri="{FF2B5EF4-FFF2-40B4-BE49-F238E27FC236}">
                  <a16:creationId xmlns:a16="http://schemas.microsoft.com/office/drawing/2014/main" id="{BF537317-6832-4008-89A0-1987C8379F00}"/>
                </a:ext>
              </a:extLst>
            </p:cNvPr>
            <p:cNvSpPr>
              <a:spLocks/>
            </p:cNvSpPr>
            <p:nvPr/>
          </p:nvSpPr>
          <p:spPr bwMode="auto">
            <a:xfrm>
              <a:off x="5550" y="2272"/>
              <a:ext cx="129" cy="77"/>
            </a:xfrm>
            <a:custGeom>
              <a:avLst/>
              <a:gdLst>
                <a:gd name="T0" fmla="*/ 516 w 1032"/>
                <a:gd name="T1" fmla="*/ 0 h 619"/>
                <a:gd name="T2" fmla="*/ 573 w 1032"/>
                <a:gd name="T3" fmla="*/ 1 h 619"/>
                <a:gd name="T4" fmla="*/ 628 w 1032"/>
                <a:gd name="T5" fmla="*/ 8 h 619"/>
                <a:gd name="T6" fmla="*/ 681 w 1032"/>
                <a:gd name="T7" fmla="*/ 16 h 619"/>
                <a:gd name="T8" fmla="*/ 732 w 1032"/>
                <a:gd name="T9" fmla="*/ 28 h 619"/>
                <a:gd name="T10" fmla="*/ 779 w 1032"/>
                <a:gd name="T11" fmla="*/ 42 h 619"/>
                <a:gd name="T12" fmla="*/ 823 w 1032"/>
                <a:gd name="T13" fmla="*/ 59 h 619"/>
                <a:gd name="T14" fmla="*/ 864 w 1032"/>
                <a:gd name="T15" fmla="*/ 79 h 619"/>
                <a:gd name="T16" fmla="*/ 901 w 1032"/>
                <a:gd name="T17" fmla="*/ 101 h 619"/>
                <a:gd name="T18" fmla="*/ 935 w 1032"/>
                <a:gd name="T19" fmla="*/ 126 h 619"/>
                <a:gd name="T20" fmla="*/ 963 w 1032"/>
                <a:gd name="T21" fmla="*/ 152 h 619"/>
                <a:gd name="T22" fmla="*/ 987 w 1032"/>
                <a:gd name="T23" fmla="*/ 180 h 619"/>
                <a:gd name="T24" fmla="*/ 1007 w 1032"/>
                <a:gd name="T25" fmla="*/ 210 h 619"/>
                <a:gd name="T26" fmla="*/ 1021 w 1032"/>
                <a:gd name="T27" fmla="*/ 242 h 619"/>
                <a:gd name="T28" fmla="*/ 1030 w 1032"/>
                <a:gd name="T29" fmla="*/ 276 h 619"/>
                <a:gd name="T30" fmla="*/ 1032 w 1032"/>
                <a:gd name="T31" fmla="*/ 310 h 619"/>
                <a:gd name="T32" fmla="*/ 1030 w 1032"/>
                <a:gd name="T33" fmla="*/ 344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1 w 1032"/>
                <a:gd name="T45" fmla="*/ 519 h 619"/>
                <a:gd name="T46" fmla="*/ 864 w 1032"/>
                <a:gd name="T47" fmla="*/ 541 h 619"/>
                <a:gd name="T48" fmla="*/ 823 w 1032"/>
                <a:gd name="T49" fmla="*/ 561 h 619"/>
                <a:gd name="T50" fmla="*/ 779 w 1032"/>
                <a:gd name="T51" fmla="*/ 578 h 619"/>
                <a:gd name="T52" fmla="*/ 732 w 1032"/>
                <a:gd name="T53" fmla="*/ 592 h 619"/>
                <a:gd name="T54" fmla="*/ 681 w 1032"/>
                <a:gd name="T55" fmla="*/ 604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2 w 1032"/>
                <a:gd name="T67" fmla="*/ 604 h 619"/>
                <a:gd name="T68" fmla="*/ 301 w 1032"/>
                <a:gd name="T69" fmla="*/ 592 h 619"/>
                <a:gd name="T70" fmla="*/ 253 w 1032"/>
                <a:gd name="T71" fmla="*/ 578 h 619"/>
                <a:gd name="T72" fmla="*/ 209 w 1032"/>
                <a:gd name="T73" fmla="*/ 561 h 619"/>
                <a:gd name="T74" fmla="*/ 169 w 1032"/>
                <a:gd name="T75" fmla="*/ 541 h 619"/>
                <a:gd name="T76" fmla="*/ 132 w 1032"/>
                <a:gd name="T77" fmla="*/ 519 h 619"/>
                <a:gd name="T78" fmla="*/ 98 w 1032"/>
                <a:gd name="T79" fmla="*/ 493 h 619"/>
                <a:gd name="T80" fmla="*/ 69 w 1032"/>
                <a:gd name="T81" fmla="*/ 467 h 619"/>
                <a:gd name="T82" fmla="*/ 45 w 1032"/>
                <a:gd name="T83" fmla="*/ 438 h 619"/>
                <a:gd name="T84" fmla="*/ 26 w 1032"/>
                <a:gd name="T85" fmla="*/ 408 h 619"/>
                <a:gd name="T86" fmla="*/ 11 w 1032"/>
                <a:gd name="T87" fmla="*/ 377 h 619"/>
                <a:gd name="T88" fmla="*/ 3 w 1032"/>
                <a:gd name="T89" fmla="*/ 344 h 619"/>
                <a:gd name="T90" fmla="*/ 0 w 1032"/>
                <a:gd name="T91" fmla="*/ 310 h 619"/>
                <a:gd name="T92" fmla="*/ 3 w 1032"/>
                <a:gd name="T93" fmla="*/ 276 h 619"/>
                <a:gd name="T94" fmla="*/ 11 w 1032"/>
                <a:gd name="T95" fmla="*/ 242 h 619"/>
                <a:gd name="T96" fmla="*/ 26 w 1032"/>
                <a:gd name="T97" fmla="*/ 210 h 619"/>
                <a:gd name="T98" fmla="*/ 45 w 1032"/>
                <a:gd name="T99" fmla="*/ 180 h 619"/>
                <a:gd name="T100" fmla="*/ 69 w 1032"/>
                <a:gd name="T101" fmla="*/ 152 h 619"/>
                <a:gd name="T102" fmla="*/ 98 w 1032"/>
                <a:gd name="T103" fmla="*/ 126 h 619"/>
                <a:gd name="T104" fmla="*/ 132 w 1032"/>
                <a:gd name="T105" fmla="*/ 101 h 619"/>
                <a:gd name="T106" fmla="*/ 169 w 1032"/>
                <a:gd name="T107" fmla="*/ 79 h 619"/>
                <a:gd name="T108" fmla="*/ 209 w 1032"/>
                <a:gd name="T109" fmla="*/ 59 h 619"/>
                <a:gd name="T110" fmla="*/ 253 w 1032"/>
                <a:gd name="T111" fmla="*/ 42 h 619"/>
                <a:gd name="T112" fmla="*/ 301 w 1032"/>
                <a:gd name="T113" fmla="*/ 28 h 619"/>
                <a:gd name="T114" fmla="*/ 352 w 1032"/>
                <a:gd name="T115" fmla="*/ 16 h 619"/>
                <a:gd name="T116" fmla="*/ 404 w 1032"/>
                <a:gd name="T117" fmla="*/ 8 h 619"/>
                <a:gd name="T118" fmla="*/ 459 w 1032"/>
                <a:gd name="T119" fmla="*/ 1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1"/>
                  </a:lnTo>
                  <a:lnTo>
                    <a:pt x="628" y="8"/>
                  </a:lnTo>
                  <a:lnTo>
                    <a:pt x="681" y="16"/>
                  </a:lnTo>
                  <a:lnTo>
                    <a:pt x="732" y="28"/>
                  </a:lnTo>
                  <a:lnTo>
                    <a:pt x="779" y="42"/>
                  </a:lnTo>
                  <a:lnTo>
                    <a:pt x="823" y="59"/>
                  </a:lnTo>
                  <a:lnTo>
                    <a:pt x="864" y="79"/>
                  </a:lnTo>
                  <a:lnTo>
                    <a:pt x="901" y="101"/>
                  </a:lnTo>
                  <a:lnTo>
                    <a:pt x="935" y="126"/>
                  </a:lnTo>
                  <a:lnTo>
                    <a:pt x="963" y="152"/>
                  </a:lnTo>
                  <a:lnTo>
                    <a:pt x="987" y="180"/>
                  </a:lnTo>
                  <a:lnTo>
                    <a:pt x="1007" y="210"/>
                  </a:lnTo>
                  <a:lnTo>
                    <a:pt x="1021" y="242"/>
                  </a:lnTo>
                  <a:lnTo>
                    <a:pt x="1030" y="276"/>
                  </a:lnTo>
                  <a:lnTo>
                    <a:pt x="1032" y="310"/>
                  </a:lnTo>
                  <a:lnTo>
                    <a:pt x="1030" y="344"/>
                  </a:lnTo>
                  <a:lnTo>
                    <a:pt x="1021" y="377"/>
                  </a:lnTo>
                  <a:lnTo>
                    <a:pt x="1007" y="408"/>
                  </a:lnTo>
                  <a:lnTo>
                    <a:pt x="987" y="438"/>
                  </a:lnTo>
                  <a:lnTo>
                    <a:pt x="963" y="467"/>
                  </a:lnTo>
                  <a:lnTo>
                    <a:pt x="935" y="493"/>
                  </a:lnTo>
                  <a:lnTo>
                    <a:pt x="901" y="519"/>
                  </a:lnTo>
                  <a:lnTo>
                    <a:pt x="864" y="541"/>
                  </a:lnTo>
                  <a:lnTo>
                    <a:pt x="823" y="561"/>
                  </a:lnTo>
                  <a:lnTo>
                    <a:pt x="779" y="578"/>
                  </a:lnTo>
                  <a:lnTo>
                    <a:pt x="732" y="592"/>
                  </a:lnTo>
                  <a:lnTo>
                    <a:pt x="681" y="604"/>
                  </a:lnTo>
                  <a:lnTo>
                    <a:pt x="628" y="612"/>
                  </a:lnTo>
                  <a:lnTo>
                    <a:pt x="573" y="617"/>
                  </a:lnTo>
                  <a:lnTo>
                    <a:pt x="516" y="619"/>
                  </a:lnTo>
                  <a:lnTo>
                    <a:pt x="459" y="617"/>
                  </a:lnTo>
                  <a:lnTo>
                    <a:pt x="404" y="612"/>
                  </a:lnTo>
                  <a:lnTo>
                    <a:pt x="352" y="604"/>
                  </a:lnTo>
                  <a:lnTo>
                    <a:pt x="301" y="592"/>
                  </a:lnTo>
                  <a:lnTo>
                    <a:pt x="253" y="578"/>
                  </a:lnTo>
                  <a:lnTo>
                    <a:pt x="209" y="561"/>
                  </a:lnTo>
                  <a:lnTo>
                    <a:pt x="169" y="541"/>
                  </a:lnTo>
                  <a:lnTo>
                    <a:pt x="132" y="519"/>
                  </a:lnTo>
                  <a:lnTo>
                    <a:pt x="98" y="493"/>
                  </a:lnTo>
                  <a:lnTo>
                    <a:pt x="69" y="467"/>
                  </a:lnTo>
                  <a:lnTo>
                    <a:pt x="45" y="438"/>
                  </a:lnTo>
                  <a:lnTo>
                    <a:pt x="26" y="408"/>
                  </a:lnTo>
                  <a:lnTo>
                    <a:pt x="11" y="377"/>
                  </a:lnTo>
                  <a:lnTo>
                    <a:pt x="3" y="344"/>
                  </a:lnTo>
                  <a:lnTo>
                    <a:pt x="0" y="310"/>
                  </a:lnTo>
                  <a:lnTo>
                    <a:pt x="3" y="276"/>
                  </a:lnTo>
                  <a:lnTo>
                    <a:pt x="11" y="242"/>
                  </a:lnTo>
                  <a:lnTo>
                    <a:pt x="26" y="210"/>
                  </a:lnTo>
                  <a:lnTo>
                    <a:pt x="45" y="180"/>
                  </a:lnTo>
                  <a:lnTo>
                    <a:pt x="69" y="152"/>
                  </a:lnTo>
                  <a:lnTo>
                    <a:pt x="98" y="126"/>
                  </a:lnTo>
                  <a:lnTo>
                    <a:pt x="132" y="101"/>
                  </a:lnTo>
                  <a:lnTo>
                    <a:pt x="169" y="79"/>
                  </a:lnTo>
                  <a:lnTo>
                    <a:pt x="209" y="59"/>
                  </a:lnTo>
                  <a:lnTo>
                    <a:pt x="253" y="42"/>
                  </a:lnTo>
                  <a:lnTo>
                    <a:pt x="301" y="28"/>
                  </a:lnTo>
                  <a:lnTo>
                    <a:pt x="352" y="16"/>
                  </a:lnTo>
                  <a:lnTo>
                    <a:pt x="404" y="8"/>
                  </a:lnTo>
                  <a:lnTo>
                    <a:pt x="459" y="1"/>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43" name="Freeform 568">
              <a:extLst>
                <a:ext uri="{FF2B5EF4-FFF2-40B4-BE49-F238E27FC236}">
                  <a16:creationId xmlns:a16="http://schemas.microsoft.com/office/drawing/2014/main" id="{75309EA0-5C5E-4604-96CA-5A397EDBA3B7}"/>
                </a:ext>
              </a:extLst>
            </p:cNvPr>
            <p:cNvSpPr>
              <a:spLocks/>
            </p:cNvSpPr>
            <p:nvPr/>
          </p:nvSpPr>
          <p:spPr bwMode="auto">
            <a:xfrm>
              <a:off x="5550" y="2323"/>
              <a:ext cx="65" cy="78"/>
            </a:xfrm>
            <a:custGeom>
              <a:avLst/>
              <a:gdLst>
                <a:gd name="T0" fmla="*/ 516 w 516"/>
                <a:gd name="T1" fmla="*/ 0 h 619"/>
                <a:gd name="T2" fmla="*/ 516 w 516"/>
                <a:gd name="T3" fmla="*/ 619 h 619"/>
                <a:gd name="T4" fmla="*/ 459 w 516"/>
                <a:gd name="T5" fmla="*/ 618 h 619"/>
                <a:gd name="T6" fmla="*/ 404 w 516"/>
                <a:gd name="T7" fmla="*/ 612 h 619"/>
                <a:gd name="T8" fmla="*/ 352 w 516"/>
                <a:gd name="T9" fmla="*/ 603 h 619"/>
                <a:gd name="T10" fmla="*/ 301 w 516"/>
                <a:gd name="T11" fmla="*/ 591 h 619"/>
                <a:gd name="T12" fmla="*/ 253 w 516"/>
                <a:gd name="T13" fmla="*/ 577 h 619"/>
                <a:gd name="T14" fmla="*/ 209 w 516"/>
                <a:gd name="T15" fmla="*/ 560 h 619"/>
                <a:gd name="T16" fmla="*/ 169 w 516"/>
                <a:gd name="T17" fmla="*/ 540 h 619"/>
                <a:gd name="T18" fmla="*/ 132 w 516"/>
                <a:gd name="T19" fmla="*/ 518 h 619"/>
                <a:gd name="T20" fmla="*/ 98 w 516"/>
                <a:gd name="T21" fmla="*/ 493 h 619"/>
                <a:gd name="T22" fmla="*/ 69 w 516"/>
                <a:gd name="T23" fmla="*/ 467 h 619"/>
                <a:gd name="T24" fmla="*/ 45 w 516"/>
                <a:gd name="T25" fmla="*/ 438 h 619"/>
                <a:gd name="T26" fmla="*/ 26 w 516"/>
                <a:gd name="T27" fmla="*/ 408 h 619"/>
                <a:gd name="T28" fmla="*/ 11 w 516"/>
                <a:gd name="T29" fmla="*/ 377 h 619"/>
                <a:gd name="T30" fmla="*/ 3 w 516"/>
                <a:gd name="T31" fmla="*/ 343 h 619"/>
                <a:gd name="T32" fmla="*/ 0 w 516"/>
                <a:gd name="T33" fmla="*/ 309 h 619"/>
                <a:gd name="T34" fmla="*/ 3 w 516"/>
                <a:gd name="T35" fmla="*/ 275 h 619"/>
                <a:gd name="T36" fmla="*/ 11 w 516"/>
                <a:gd name="T37" fmla="*/ 242 h 619"/>
                <a:gd name="T38" fmla="*/ 26 w 516"/>
                <a:gd name="T39" fmla="*/ 211 h 619"/>
                <a:gd name="T40" fmla="*/ 45 w 516"/>
                <a:gd name="T41" fmla="*/ 181 h 619"/>
                <a:gd name="T42" fmla="*/ 69 w 516"/>
                <a:gd name="T43" fmla="*/ 152 h 619"/>
                <a:gd name="T44" fmla="*/ 98 w 516"/>
                <a:gd name="T45" fmla="*/ 126 h 619"/>
                <a:gd name="T46" fmla="*/ 132 w 516"/>
                <a:gd name="T47" fmla="*/ 101 h 619"/>
                <a:gd name="T48" fmla="*/ 169 w 516"/>
                <a:gd name="T49" fmla="*/ 78 h 619"/>
                <a:gd name="T50" fmla="*/ 209 w 516"/>
                <a:gd name="T51" fmla="*/ 58 h 619"/>
                <a:gd name="T52" fmla="*/ 253 w 516"/>
                <a:gd name="T53" fmla="*/ 41 h 619"/>
                <a:gd name="T54" fmla="*/ 301 w 516"/>
                <a:gd name="T55" fmla="*/ 27 h 619"/>
                <a:gd name="T56" fmla="*/ 352 w 516"/>
                <a:gd name="T57" fmla="*/ 15 h 619"/>
                <a:gd name="T58" fmla="*/ 404 w 516"/>
                <a:gd name="T59" fmla="*/ 7 h 619"/>
                <a:gd name="T60" fmla="*/ 459 w 516"/>
                <a:gd name="T61" fmla="*/ 1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8"/>
                  </a:lnTo>
                  <a:lnTo>
                    <a:pt x="404" y="612"/>
                  </a:lnTo>
                  <a:lnTo>
                    <a:pt x="352" y="603"/>
                  </a:lnTo>
                  <a:lnTo>
                    <a:pt x="301" y="591"/>
                  </a:lnTo>
                  <a:lnTo>
                    <a:pt x="253" y="577"/>
                  </a:lnTo>
                  <a:lnTo>
                    <a:pt x="209" y="560"/>
                  </a:lnTo>
                  <a:lnTo>
                    <a:pt x="169" y="540"/>
                  </a:lnTo>
                  <a:lnTo>
                    <a:pt x="132" y="518"/>
                  </a:lnTo>
                  <a:lnTo>
                    <a:pt x="98" y="493"/>
                  </a:lnTo>
                  <a:lnTo>
                    <a:pt x="69" y="467"/>
                  </a:lnTo>
                  <a:lnTo>
                    <a:pt x="45" y="438"/>
                  </a:lnTo>
                  <a:lnTo>
                    <a:pt x="26" y="408"/>
                  </a:lnTo>
                  <a:lnTo>
                    <a:pt x="11" y="377"/>
                  </a:lnTo>
                  <a:lnTo>
                    <a:pt x="3" y="343"/>
                  </a:lnTo>
                  <a:lnTo>
                    <a:pt x="0" y="309"/>
                  </a:lnTo>
                  <a:lnTo>
                    <a:pt x="3" y="275"/>
                  </a:lnTo>
                  <a:lnTo>
                    <a:pt x="11" y="242"/>
                  </a:lnTo>
                  <a:lnTo>
                    <a:pt x="26" y="211"/>
                  </a:lnTo>
                  <a:lnTo>
                    <a:pt x="45" y="181"/>
                  </a:lnTo>
                  <a:lnTo>
                    <a:pt x="69" y="152"/>
                  </a:lnTo>
                  <a:lnTo>
                    <a:pt x="98" y="126"/>
                  </a:lnTo>
                  <a:lnTo>
                    <a:pt x="132" y="101"/>
                  </a:lnTo>
                  <a:lnTo>
                    <a:pt x="169" y="78"/>
                  </a:lnTo>
                  <a:lnTo>
                    <a:pt x="209" y="58"/>
                  </a:lnTo>
                  <a:lnTo>
                    <a:pt x="253" y="41"/>
                  </a:lnTo>
                  <a:lnTo>
                    <a:pt x="301" y="27"/>
                  </a:lnTo>
                  <a:lnTo>
                    <a:pt x="352" y="15"/>
                  </a:lnTo>
                  <a:lnTo>
                    <a:pt x="404" y="7"/>
                  </a:lnTo>
                  <a:lnTo>
                    <a:pt x="459" y="1"/>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44" name="Freeform 569">
              <a:extLst>
                <a:ext uri="{FF2B5EF4-FFF2-40B4-BE49-F238E27FC236}">
                  <a16:creationId xmlns:a16="http://schemas.microsoft.com/office/drawing/2014/main" id="{6DCB78FF-99EC-48F8-B9A1-916BCE87F3E9}"/>
                </a:ext>
              </a:extLst>
            </p:cNvPr>
            <p:cNvSpPr>
              <a:spLocks/>
            </p:cNvSpPr>
            <p:nvPr/>
          </p:nvSpPr>
          <p:spPr bwMode="auto">
            <a:xfrm>
              <a:off x="5550" y="2310"/>
              <a:ext cx="65" cy="78"/>
            </a:xfrm>
            <a:custGeom>
              <a:avLst/>
              <a:gdLst>
                <a:gd name="T0" fmla="*/ 516 w 516"/>
                <a:gd name="T1" fmla="*/ 0 h 619"/>
                <a:gd name="T2" fmla="*/ 516 w 516"/>
                <a:gd name="T3" fmla="*/ 619 h 619"/>
                <a:gd name="T4" fmla="*/ 459 w 516"/>
                <a:gd name="T5" fmla="*/ 617 h 619"/>
                <a:gd name="T6" fmla="*/ 404 w 516"/>
                <a:gd name="T7" fmla="*/ 612 h 619"/>
                <a:gd name="T8" fmla="*/ 352 w 516"/>
                <a:gd name="T9" fmla="*/ 603 h 619"/>
                <a:gd name="T10" fmla="*/ 301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3 h 619"/>
                <a:gd name="T22" fmla="*/ 69 w 516"/>
                <a:gd name="T23" fmla="*/ 467 h 619"/>
                <a:gd name="T24" fmla="*/ 45 w 516"/>
                <a:gd name="T25" fmla="*/ 438 h 619"/>
                <a:gd name="T26" fmla="*/ 26 w 516"/>
                <a:gd name="T27" fmla="*/ 408 h 619"/>
                <a:gd name="T28" fmla="*/ 11 w 516"/>
                <a:gd name="T29" fmla="*/ 376 h 619"/>
                <a:gd name="T30" fmla="*/ 3 w 516"/>
                <a:gd name="T31" fmla="*/ 343 h 619"/>
                <a:gd name="T32" fmla="*/ 0 w 516"/>
                <a:gd name="T33" fmla="*/ 309 h 619"/>
                <a:gd name="T34" fmla="*/ 3 w 516"/>
                <a:gd name="T35" fmla="*/ 275 h 619"/>
                <a:gd name="T36" fmla="*/ 11 w 516"/>
                <a:gd name="T37" fmla="*/ 242 h 619"/>
                <a:gd name="T38" fmla="*/ 26 w 516"/>
                <a:gd name="T39" fmla="*/ 211 h 619"/>
                <a:gd name="T40" fmla="*/ 45 w 516"/>
                <a:gd name="T41" fmla="*/ 180 h 619"/>
                <a:gd name="T42" fmla="*/ 69 w 516"/>
                <a:gd name="T43" fmla="*/ 151 h 619"/>
                <a:gd name="T44" fmla="*/ 98 w 516"/>
                <a:gd name="T45" fmla="*/ 125 h 619"/>
                <a:gd name="T46" fmla="*/ 132 w 516"/>
                <a:gd name="T47" fmla="*/ 101 h 619"/>
                <a:gd name="T48" fmla="*/ 169 w 516"/>
                <a:gd name="T49" fmla="*/ 78 h 619"/>
                <a:gd name="T50" fmla="*/ 209 w 516"/>
                <a:gd name="T51" fmla="*/ 59 h 619"/>
                <a:gd name="T52" fmla="*/ 253 w 516"/>
                <a:gd name="T53" fmla="*/ 41 h 619"/>
                <a:gd name="T54" fmla="*/ 301 w 516"/>
                <a:gd name="T55" fmla="*/ 27 h 619"/>
                <a:gd name="T56" fmla="*/ 352 w 516"/>
                <a:gd name="T57" fmla="*/ 15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2" y="603"/>
                  </a:lnTo>
                  <a:lnTo>
                    <a:pt x="301" y="592"/>
                  </a:lnTo>
                  <a:lnTo>
                    <a:pt x="253" y="577"/>
                  </a:lnTo>
                  <a:lnTo>
                    <a:pt x="209" y="560"/>
                  </a:lnTo>
                  <a:lnTo>
                    <a:pt x="169" y="540"/>
                  </a:lnTo>
                  <a:lnTo>
                    <a:pt x="132" y="518"/>
                  </a:lnTo>
                  <a:lnTo>
                    <a:pt x="98" y="493"/>
                  </a:lnTo>
                  <a:lnTo>
                    <a:pt x="69" y="467"/>
                  </a:lnTo>
                  <a:lnTo>
                    <a:pt x="45" y="438"/>
                  </a:lnTo>
                  <a:lnTo>
                    <a:pt x="26" y="408"/>
                  </a:lnTo>
                  <a:lnTo>
                    <a:pt x="11" y="376"/>
                  </a:lnTo>
                  <a:lnTo>
                    <a:pt x="3" y="343"/>
                  </a:lnTo>
                  <a:lnTo>
                    <a:pt x="0" y="309"/>
                  </a:lnTo>
                  <a:lnTo>
                    <a:pt x="3" y="275"/>
                  </a:lnTo>
                  <a:lnTo>
                    <a:pt x="11" y="242"/>
                  </a:lnTo>
                  <a:lnTo>
                    <a:pt x="26" y="211"/>
                  </a:lnTo>
                  <a:lnTo>
                    <a:pt x="45" y="180"/>
                  </a:lnTo>
                  <a:lnTo>
                    <a:pt x="69" y="151"/>
                  </a:lnTo>
                  <a:lnTo>
                    <a:pt x="98" y="125"/>
                  </a:lnTo>
                  <a:lnTo>
                    <a:pt x="132" y="101"/>
                  </a:lnTo>
                  <a:lnTo>
                    <a:pt x="169" y="78"/>
                  </a:lnTo>
                  <a:lnTo>
                    <a:pt x="209" y="59"/>
                  </a:lnTo>
                  <a:lnTo>
                    <a:pt x="253" y="41"/>
                  </a:lnTo>
                  <a:lnTo>
                    <a:pt x="301" y="27"/>
                  </a:lnTo>
                  <a:lnTo>
                    <a:pt x="352" y="15"/>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45" name="Freeform 570">
              <a:extLst>
                <a:ext uri="{FF2B5EF4-FFF2-40B4-BE49-F238E27FC236}">
                  <a16:creationId xmlns:a16="http://schemas.microsoft.com/office/drawing/2014/main" id="{AB2B6268-393D-4CFB-9546-6E2F0DE5A305}"/>
                </a:ext>
              </a:extLst>
            </p:cNvPr>
            <p:cNvSpPr>
              <a:spLocks/>
            </p:cNvSpPr>
            <p:nvPr/>
          </p:nvSpPr>
          <p:spPr bwMode="auto">
            <a:xfrm>
              <a:off x="5550" y="2298"/>
              <a:ext cx="65" cy="77"/>
            </a:xfrm>
            <a:custGeom>
              <a:avLst/>
              <a:gdLst>
                <a:gd name="T0" fmla="*/ 516 w 516"/>
                <a:gd name="T1" fmla="*/ 0 h 620"/>
                <a:gd name="T2" fmla="*/ 516 w 516"/>
                <a:gd name="T3" fmla="*/ 620 h 620"/>
                <a:gd name="T4" fmla="*/ 459 w 516"/>
                <a:gd name="T5" fmla="*/ 618 h 620"/>
                <a:gd name="T6" fmla="*/ 404 w 516"/>
                <a:gd name="T7" fmla="*/ 613 h 620"/>
                <a:gd name="T8" fmla="*/ 352 w 516"/>
                <a:gd name="T9" fmla="*/ 604 h 620"/>
                <a:gd name="T10" fmla="*/ 301 w 516"/>
                <a:gd name="T11" fmla="*/ 593 h 620"/>
                <a:gd name="T12" fmla="*/ 253 w 516"/>
                <a:gd name="T13" fmla="*/ 578 h 620"/>
                <a:gd name="T14" fmla="*/ 209 w 516"/>
                <a:gd name="T15" fmla="*/ 561 h 620"/>
                <a:gd name="T16" fmla="*/ 169 w 516"/>
                <a:gd name="T17" fmla="*/ 540 h 620"/>
                <a:gd name="T18" fmla="*/ 132 w 516"/>
                <a:gd name="T19" fmla="*/ 518 h 620"/>
                <a:gd name="T20" fmla="*/ 98 w 516"/>
                <a:gd name="T21" fmla="*/ 494 h 620"/>
                <a:gd name="T22" fmla="*/ 69 w 516"/>
                <a:gd name="T23" fmla="*/ 467 h 620"/>
                <a:gd name="T24" fmla="*/ 45 w 516"/>
                <a:gd name="T25" fmla="*/ 439 h 620"/>
                <a:gd name="T26" fmla="*/ 26 w 516"/>
                <a:gd name="T27" fmla="*/ 409 h 620"/>
                <a:gd name="T28" fmla="*/ 11 w 516"/>
                <a:gd name="T29" fmla="*/ 377 h 620"/>
                <a:gd name="T30" fmla="*/ 3 w 516"/>
                <a:gd name="T31" fmla="*/ 345 h 620"/>
                <a:gd name="T32" fmla="*/ 0 w 516"/>
                <a:gd name="T33" fmla="*/ 310 h 620"/>
                <a:gd name="T34" fmla="*/ 3 w 516"/>
                <a:gd name="T35" fmla="*/ 275 h 620"/>
                <a:gd name="T36" fmla="*/ 11 w 516"/>
                <a:gd name="T37" fmla="*/ 243 h 620"/>
                <a:gd name="T38" fmla="*/ 26 w 516"/>
                <a:gd name="T39" fmla="*/ 211 h 620"/>
                <a:gd name="T40" fmla="*/ 45 w 516"/>
                <a:gd name="T41" fmla="*/ 181 h 620"/>
                <a:gd name="T42" fmla="*/ 69 w 516"/>
                <a:gd name="T43" fmla="*/ 153 h 620"/>
                <a:gd name="T44" fmla="*/ 98 w 516"/>
                <a:gd name="T45" fmla="*/ 126 h 620"/>
                <a:gd name="T46" fmla="*/ 132 w 516"/>
                <a:gd name="T47" fmla="*/ 102 h 620"/>
                <a:gd name="T48" fmla="*/ 169 w 516"/>
                <a:gd name="T49" fmla="*/ 80 h 620"/>
                <a:gd name="T50" fmla="*/ 209 w 516"/>
                <a:gd name="T51" fmla="*/ 60 h 620"/>
                <a:gd name="T52" fmla="*/ 253 w 516"/>
                <a:gd name="T53" fmla="*/ 42 h 620"/>
                <a:gd name="T54" fmla="*/ 301 w 516"/>
                <a:gd name="T55" fmla="*/ 27 h 620"/>
                <a:gd name="T56" fmla="*/ 352 w 516"/>
                <a:gd name="T57" fmla="*/ 16 h 620"/>
                <a:gd name="T58" fmla="*/ 404 w 516"/>
                <a:gd name="T59" fmla="*/ 7 h 620"/>
                <a:gd name="T60" fmla="*/ 459 w 516"/>
                <a:gd name="T61" fmla="*/ 2 h 620"/>
                <a:gd name="T62" fmla="*/ 516 w 516"/>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20">
                  <a:moveTo>
                    <a:pt x="516" y="0"/>
                  </a:moveTo>
                  <a:lnTo>
                    <a:pt x="516" y="620"/>
                  </a:lnTo>
                  <a:lnTo>
                    <a:pt x="459" y="618"/>
                  </a:lnTo>
                  <a:lnTo>
                    <a:pt x="404" y="613"/>
                  </a:lnTo>
                  <a:lnTo>
                    <a:pt x="352" y="604"/>
                  </a:lnTo>
                  <a:lnTo>
                    <a:pt x="301" y="593"/>
                  </a:lnTo>
                  <a:lnTo>
                    <a:pt x="253" y="578"/>
                  </a:lnTo>
                  <a:lnTo>
                    <a:pt x="209" y="561"/>
                  </a:lnTo>
                  <a:lnTo>
                    <a:pt x="169" y="540"/>
                  </a:lnTo>
                  <a:lnTo>
                    <a:pt x="132" y="518"/>
                  </a:lnTo>
                  <a:lnTo>
                    <a:pt x="98" y="494"/>
                  </a:lnTo>
                  <a:lnTo>
                    <a:pt x="69" y="467"/>
                  </a:lnTo>
                  <a:lnTo>
                    <a:pt x="45" y="439"/>
                  </a:lnTo>
                  <a:lnTo>
                    <a:pt x="26" y="409"/>
                  </a:lnTo>
                  <a:lnTo>
                    <a:pt x="11" y="377"/>
                  </a:lnTo>
                  <a:lnTo>
                    <a:pt x="3" y="345"/>
                  </a:lnTo>
                  <a:lnTo>
                    <a:pt x="0" y="310"/>
                  </a:lnTo>
                  <a:lnTo>
                    <a:pt x="3" y="275"/>
                  </a:lnTo>
                  <a:lnTo>
                    <a:pt x="11" y="243"/>
                  </a:lnTo>
                  <a:lnTo>
                    <a:pt x="26" y="211"/>
                  </a:lnTo>
                  <a:lnTo>
                    <a:pt x="45" y="181"/>
                  </a:lnTo>
                  <a:lnTo>
                    <a:pt x="69" y="153"/>
                  </a:lnTo>
                  <a:lnTo>
                    <a:pt x="98" y="126"/>
                  </a:lnTo>
                  <a:lnTo>
                    <a:pt x="132" y="102"/>
                  </a:lnTo>
                  <a:lnTo>
                    <a:pt x="169" y="80"/>
                  </a:lnTo>
                  <a:lnTo>
                    <a:pt x="209" y="60"/>
                  </a:lnTo>
                  <a:lnTo>
                    <a:pt x="253" y="42"/>
                  </a:lnTo>
                  <a:lnTo>
                    <a:pt x="301" y="27"/>
                  </a:lnTo>
                  <a:lnTo>
                    <a:pt x="352"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46" name="Freeform 571">
              <a:extLst>
                <a:ext uri="{FF2B5EF4-FFF2-40B4-BE49-F238E27FC236}">
                  <a16:creationId xmlns:a16="http://schemas.microsoft.com/office/drawing/2014/main" id="{D45044BB-4104-40C4-91CF-6DCD035C6CCE}"/>
                </a:ext>
              </a:extLst>
            </p:cNvPr>
            <p:cNvSpPr>
              <a:spLocks/>
            </p:cNvSpPr>
            <p:nvPr/>
          </p:nvSpPr>
          <p:spPr bwMode="auto">
            <a:xfrm>
              <a:off x="5550" y="2285"/>
              <a:ext cx="65" cy="77"/>
            </a:xfrm>
            <a:custGeom>
              <a:avLst/>
              <a:gdLst>
                <a:gd name="T0" fmla="*/ 516 w 516"/>
                <a:gd name="T1" fmla="*/ 0 h 619"/>
                <a:gd name="T2" fmla="*/ 516 w 516"/>
                <a:gd name="T3" fmla="*/ 619 h 619"/>
                <a:gd name="T4" fmla="*/ 459 w 516"/>
                <a:gd name="T5" fmla="*/ 617 h 619"/>
                <a:gd name="T6" fmla="*/ 404 w 516"/>
                <a:gd name="T7" fmla="*/ 612 h 619"/>
                <a:gd name="T8" fmla="*/ 352 w 516"/>
                <a:gd name="T9" fmla="*/ 604 h 619"/>
                <a:gd name="T10" fmla="*/ 301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4 h 619"/>
                <a:gd name="T22" fmla="*/ 69 w 516"/>
                <a:gd name="T23" fmla="*/ 467 h 619"/>
                <a:gd name="T24" fmla="*/ 45 w 516"/>
                <a:gd name="T25" fmla="*/ 439 h 619"/>
                <a:gd name="T26" fmla="*/ 26 w 516"/>
                <a:gd name="T27" fmla="*/ 408 h 619"/>
                <a:gd name="T28" fmla="*/ 11 w 516"/>
                <a:gd name="T29" fmla="*/ 377 h 619"/>
                <a:gd name="T30" fmla="*/ 3 w 516"/>
                <a:gd name="T31" fmla="*/ 344 h 619"/>
                <a:gd name="T32" fmla="*/ 0 w 516"/>
                <a:gd name="T33" fmla="*/ 310 h 619"/>
                <a:gd name="T34" fmla="*/ 3 w 516"/>
                <a:gd name="T35" fmla="*/ 276 h 619"/>
                <a:gd name="T36" fmla="*/ 11 w 516"/>
                <a:gd name="T37" fmla="*/ 243 h 619"/>
                <a:gd name="T38" fmla="*/ 26 w 516"/>
                <a:gd name="T39" fmla="*/ 211 h 619"/>
                <a:gd name="T40" fmla="*/ 45 w 516"/>
                <a:gd name="T41" fmla="*/ 181 h 619"/>
                <a:gd name="T42" fmla="*/ 69 w 516"/>
                <a:gd name="T43" fmla="*/ 152 h 619"/>
                <a:gd name="T44" fmla="*/ 98 w 516"/>
                <a:gd name="T45" fmla="*/ 125 h 619"/>
                <a:gd name="T46" fmla="*/ 132 w 516"/>
                <a:gd name="T47" fmla="*/ 101 h 619"/>
                <a:gd name="T48" fmla="*/ 169 w 516"/>
                <a:gd name="T49" fmla="*/ 79 h 619"/>
                <a:gd name="T50" fmla="*/ 209 w 516"/>
                <a:gd name="T51" fmla="*/ 59 h 619"/>
                <a:gd name="T52" fmla="*/ 253 w 516"/>
                <a:gd name="T53" fmla="*/ 42 h 619"/>
                <a:gd name="T54" fmla="*/ 301 w 516"/>
                <a:gd name="T55" fmla="*/ 27 h 619"/>
                <a:gd name="T56" fmla="*/ 352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2" y="604"/>
                  </a:lnTo>
                  <a:lnTo>
                    <a:pt x="301" y="592"/>
                  </a:lnTo>
                  <a:lnTo>
                    <a:pt x="253" y="577"/>
                  </a:lnTo>
                  <a:lnTo>
                    <a:pt x="209" y="560"/>
                  </a:lnTo>
                  <a:lnTo>
                    <a:pt x="169" y="540"/>
                  </a:lnTo>
                  <a:lnTo>
                    <a:pt x="132" y="518"/>
                  </a:lnTo>
                  <a:lnTo>
                    <a:pt x="98" y="494"/>
                  </a:lnTo>
                  <a:lnTo>
                    <a:pt x="69" y="467"/>
                  </a:lnTo>
                  <a:lnTo>
                    <a:pt x="45" y="439"/>
                  </a:lnTo>
                  <a:lnTo>
                    <a:pt x="26" y="408"/>
                  </a:lnTo>
                  <a:lnTo>
                    <a:pt x="11" y="377"/>
                  </a:lnTo>
                  <a:lnTo>
                    <a:pt x="3" y="344"/>
                  </a:lnTo>
                  <a:lnTo>
                    <a:pt x="0" y="310"/>
                  </a:lnTo>
                  <a:lnTo>
                    <a:pt x="3" y="276"/>
                  </a:lnTo>
                  <a:lnTo>
                    <a:pt x="11" y="243"/>
                  </a:lnTo>
                  <a:lnTo>
                    <a:pt x="26" y="211"/>
                  </a:lnTo>
                  <a:lnTo>
                    <a:pt x="45" y="181"/>
                  </a:lnTo>
                  <a:lnTo>
                    <a:pt x="69" y="152"/>
                  </a:lnTo>
                  <a:lnTo>
                    <a:pt x="98" y="125"/>
                  </a:lnTo>
                  <a:lnTo>
                    <a:pt x="132" y="101"/>
                  </a:lnTo>
                  <a:lnTo>
                    <a:pt x="169" y="79"/>
                  </a:lnTo>
                  <a:lnTo>
                    <a:pt x="209" y="59"/>
                  </a:lnTo>
                  <a:lnTo>
                    <a:pt x="253" y="42"/>
                  </a:lnTo>
                  <a:lnTo>
                    <a:pt x="301" y="27"/>
                  </a:lnTo>
                  <a:lnTo>
                    <a:pt x="352" y="16"/>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47" name="Freeform 572">
              <a:extLst>
                <a:ext uri="{FF2B5EF4-FFF2-40B4-BE49-F238E27FC236}">
                  <a16:creationId xmlns:a16="http://schemas.microsoft.com/office/drawing/2014/main" id="{B8DA4BB1-2B02-4797-BA59-ADE6D665A9E4}"/>
                </a:ext>
              </a:extLst>
            </p:cNvPr>
            <p:cNvSpPr>
              <a:spLocks/>
            </p:cNvSpPr>
            <p:nvPr/>
          </p:nvSpPr>
          <p:spPr bwMode="auto">
            <a:xfrm>
              <a:off x="5550" y="2272"/>
              <a:ext cx="65" cy="77"/>
            </a:xfrm>
            <a:custGeom>
              <a:avLst/>
              <a:gdLst>
                <a:gd name="T0" fmla="*/ 516 w 516"/>
                <a:gd name="T1" fmla="*/ 0 h 619"/>
                <a:gd name="T2" fmla="*/ 516 w 516"/>
                <a:gd name="T3" fmla="*/ 619 h 619"/>
                <a:gd name="T4" fmla="*/ 459 w 516"/>
                <a:gd name="T5" fmla="*/ 617 h 619"/>
                <a:gd name="T6" fmla="*/ 404 w 516"/>
                <a:gd name="T7" fmla="*/ 612 h 619"/>
                <a:gd name="T8" fmla="*/ 352 w 516"/>
                <a:gd name="T9" fmla="*/ 604 h 619"/>
                <a:gd name="T10" fmla="*/ 301 w 516"/>
                <a:gd name="T11" fmla="*/ 592 h 619"/>
                <a:gd name="T12" fmla="*/ 253 w 516"/>
                <a:gd name="T13" fmla="*/ 578 h 619"/>
                <a:gd name="T14" fmla="*/ 209 w 516"/>
                <a:gd name="T15" fmla="*/ 561 h 619"/>
                <a:gd name="T16" fmla="*/ 169 w 516"/>
                <a:gd name="T17" fmla="*/ 541 h 619"/>
                <a:gd name="T18" fmla="*/ 132 w 516"/>
                <a:gd name="T19" fmla="*/ 519 h 619"/>
                <a:gd name="T20" fmla="*/ 98 w 516"/>
                <a:gd name="T21" fmla="*/ 493 h 619"/>
                <a:gd name="T22" fmla="*/ 69 w 516"/>
                <a:gd name="T23" fmla="*/ 467 h 619"/>
                <a:gd name="T24" fmla="*/ 45 w 516"/>
                <a:gd name="T25" fmla="*/ 438 h 619"/>
                <a:gd name="T26" fmla="*/ 26 w 516"/>
                <a:gd name="T27" fmla="*/ 408 h 619"/>
                <a:gd name="T28" fmla="*/ 11 w 516"/>
                <a:gd name="T29" fmla="*/ 377 h 619"/>
                <a:gd name="T30" fmla="*/ 3 w 516"/>
                <a:gd name="T31" fmla="*/ 344 h 619"/>
                <a:gd name="T32" fmla="*/ 0 w 516"/>
                <a:gd name="T33" fmla="*/ 310 h 619"/>
                <a:gd name="T34" fmla="*/ 3 w 516"/>
                <a:gd name="T35" fmla="*/ 276 h 619"/>
                <a:gd name="T36" fmla="*/ 11 w 516"/>
                <a:gd name="T37" fmla="*/ 242 h 619"/>
                <a:gd name="T38" fmla="*/ 26 w 516"/>
                <a:gd name="T39" fmla="*/ 210 h 619"/>
                <a:gd name="T40" fmla="*/ 45 w 516"/>
                <a:gd name="T41" fmla="*/ 180 h 619"/>
                <a:gd name="T42" fmla="*/ 69 w 516"/>
                <a:gd name="T43" fmla="*/ 152 h 619"/>
                <a:gd name="T44" fmla="*/ 98 w 516"/>
                <a:gd name="T45" fmla="*/ 126 h 619"/>
                <a:gd name="T46" fmla="*/ 132 w 516"/>
                <a:gd name="T47" fmla="*/ 101 h 619"/>
                <a:gd name="T48" fmla="*/ 169 w 516"/>
                <a:gd name="T49" fmla="*/ 79 h 619"/>
                <a:gd name="T50" fmla="*/ 209 w 516"/>
                <a:gd name="T51" fmla="*/ 59 h 619"/>
                <a:gd name="T52" fmla="*/ 253 w 516"/>
                <a:gd name="T53" fmla="*/ 42 h 619"/>
                <a:gd name="T54" fmla="*/ 301 w 516"/>
                <a:gd name="T55" fmla="*/ 28 h 619"/>
                <a:gd name="T56" fmla="*/ 352 w 516"/>
                <a:gd name="T57" fmla="*/ 16 h 619"/>
                <a:gd name="T58" fmla="*/ 404 w 516"/>
                <a:gd name="T59" fmla="*/ 8 h 619"/>
                <a:gd name="T60" fmla="*/ 459 w 516"/>
                <a:gd name="T61" fmla="*/ 1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2" y="604"/>
                  </a:lnTo>
                  <a:lnTo>
                    <a:pt x="301" y="592"/>
                  </a:lnTo>
                  <a:lnTo>
                    <a:pt x="253" y="578"/>
                  </a:lnTo>
                  <a:lnTo>
                    <a:pt x="209" y="561"/>
                  </a:lnTo>
                  <a:lnTo>
                    <a:pt x="169" y="541"/>
                  </a:lnTo>
                  <a:lnTo>
                    <a:pt x="132" y="519"/>
                  </a:lnTo>
                  <a:lnTo>
                    <a:pt x="98" y="493"/>
                  </a:lnTo>
                  <a:lnTo>
                    <a:pt x="69" y="467"/>
                  </a:lnTo>
                  <a:lnTo>
                    <a:pt x="45" y="438"/>
                  </a:lnTo>
                  <a:lnTo>
                    <a:pt x="26" y="408"/>
                  </a:lnTo>
                  <a:lnTo>
                    <a:pt x="11" y="377"/>
                  </a:lnTo>
                  <a:lnTo>
                    <a:pt x="3" y="344"/>
                  </a:lnTo>
                  <a:lnTo>
                    <a:pt x="0" y="310"/>
                  </a:lnTo>
                  <a:lnTo>
                    <a:pt x="3" y="276"/>
                  </a:lnTo>
                  <a:lnTo>
                    <a:pt x="11" y="242"/>
                  </a:lnTo>
                  <a:lnTo>
                    <a:pt x="26" y="210"/>
                  </a:lnTo>
                  <a:lnTo>
                    <a:pt x="45" y="180"/>
                  </a:lnTo>
                  <a:lnTo>
                    <a:pt x="69" y="152"/>
                  </a:lnTo>
                  <a:lnTo>
                    <a:pt x="98" y="126"/>
                  </a:lnTo>
                  <a:lnTo>
                    <a:pt x="132" y="101"/>
                  </a:lnTo>
                  <a:lnTo>
                    <a:pt x="169" y="79"/>
                  </a:lnTo>
                  <a:lnTo>
                    <a:pt x="209" y="59"/>
                  </a:lnTo>
                  <a:lnTo>
                    <a:pt x="253" y="42"/>
                  </a:lnTo>
                  <a:lnTo>
                    <a:pt x="301" y="28"/>
                  </a:lnTo>
                  <a:lnTo>
                    <a:pt x="352" y="16"/>
                  </a:lnTo>
                  <a:lnTo>
                    <a:pt x="404" y="8"/>
                  </a:lnTo>
                  <a:lnTo>
                    <a:pt x="459" y="1"/>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48" name="Freeform 573">
              <a:extLst>
                <a:ext uri="{FF2B5EF4-FFF2-40B4-BE49-F238E27FC236}">
                  <a16:creationId xmlns:a16="http://schemas.microsoft.com/office/drawing/2014/main" id="{307AD5B0-47A0-4091-96DA-D6BF490DD20E}"/>
                </a:ext>
              </a:extLst>
            </p:cNvPr>
            <p:cNvSpPr>
              <a:spLocks/>
            </p:cNvSpPr>
            <p:nvPr/>
          </p:nvSpPr>
          <p:spPr bwMode="auto">
            <a:xfrm>
              <a:off x="5550" y="2259"/>
              <a:ext cx="129" cy="77"/>
            </a:xfrm>
            <a:custGeom>
              <a:avLst/>
              <a:gdLst>
                <a:gd name="T0" fmla="*/ 516 w 1032"/>
                <a:gd name="T1" fmla="*/ 0 h 619"/>
                <a:gd name="T2" fmla="*/ 573 w 1032"/>
                <a:gd name="T3" fmla="*/ 2 h 619"/>
                <a:gd name="T4" fmla="*/ 628 w 1032"/>
                <a:gd name="T5" fmla="*/ 7 h 619"/>
                <a:gd name="T6" fmla="*/ 681 w 1032"/>
                <a:gd name="T7" fmla="*/ 15 h 619"/>
                <a:gd name="T8" fmla="*/ 732 w 1032"/>
                <a:gd name="T9" fmla="*/ 27 h 619"/>
                <a:gd name="T10" fmla="*/ 779 w 1032"/>
                <a:gd name="T11" fmla="*/ 41 h 619"/>
                <a:gd name="T12" fmla="*/ 823 w 1032"/>
                <a:gd name="T13" fmla="*/ 59 h 619"/>
                <a:gd name="T14" fmla="*/ 864 w 1032"/>
                <a:gd name="T15" fmla="*/ 78 h 619"/>
                <a:gd name="T16" fmla="*/ 901 w 1032"/>
                <a:gd name="T17" fmla="*/ 101 h 619"/>
                <a:gd name="T18" fmla="*/ 935 w 1032"/>
                <a:gd name="T19" fmla="*/ 126 h 619"/>
                <a:gd name="T20" fmla="*/ 963 w 1032"/>
                <a:gd name="T21" fmla="*/ 152 h 619"/>
                <a:gd name="T22" fmla="*/ 987 w 1032"/>
                <a:gd name="T23" fmla="*/ 181 h 619"/>
                <a:gd name="T24" fmla="*/ 1007 w 1032"/>
                <a:gd name="T25" fmla="*/ 211 h 619"/>
                <a:gd name="T26" fmla="*/ 1021 w 1032"/>
                <a:gd name="T27" fmla="*/ 242 h 619"/>
                <a:gd name="T28" fmla="*/ 1030 w 1032"/>
                <a:gd name="T29" fmla="*/ 275 h 619"/>
                <a:gd name="T30" fmla="*/ 1032 w 1032"/>
                <a:gd name="T31" fmla="*/ 309 h 619"/>
                <a:gd name="T32" fmla="*/ 1030 w 1032"/>
                <a:gd name="T33" fmla="*/ 343 h 619"/>
                <a:gd name="T34" fmla="*/ 1021 w 1032"/>
                <a:gd name="T35" fmla="*/ 377 h 619"/>
                <a:gd name="T36" fmla="*/ 1007 w 1032"/>
                <a:gd name="T37" fmla="*/ 409 h 619"/>
                <a:gd name="T38" fmla="*/ 987 w 1032"/>
                <a:gd name="T39" fmla="*/ 439 h 619"/>
                <a:gd name="T40" fmla="*/ 963 w 1032"/>
                <a:gd name="T41" fmla="*/ 467 h 619"/>
                <a:gd name="T42" fmla="*/ 935 w 1032"/>
                <a:gd name="T43" fmla="*/ 493 h 619"/>
                <a:gd name="T44" fmla="*/ 901 w 1032"/>
                <a:gd name="T45" fmla="*/ 518 h 619"/>
                <a:gd name="T46" fmla="*/ 864 w 1032"/>
                <a:gd name="T47" fmla="*/ 540 h 619"/>
                <a:gd name="T48" fmla="*/ 823 w 1032"/>
                <a:gd name="T49" fmla="*/ 560 h 619"/>
                <a:gd name="T50" fmla="*/ 779 w 1032"/>
                <a:gd name="T51" fmla="*/ 577 h 619"/>
                <a:gd name="T52" fmla="*/ 732 w 1032"/>
                <a:gd name="T53" fmla="*/ 591 h 619"/>
                <a:gd name="T54" fmla="*/ 681 w 1032"/>
                <a:gd name="T55" fmla="*/ 603 h 619"/>
                <a:gd name="T56" fmla="*/ 628 w 1032"/>
                <a:gd name="T57" fmla="*/ 611 h 619"/>
                <a:gd name="T58" fmla="*/ 573 w 1032"/>
                <a:gd name="T59" fmla="*/ 618 h 619"/>
                <a:gd name="T60" fmla="*/ 516 w 1032"/>
                <a:gd name="T61" fmla="*/ 619 h 619"/>
                <a:gd name="T62" fmla="*/ 459 w 1032"/>
                <a:gd name="T63" fmla="*/ 618 h 619"/>
                <a:gd name="T64" fmla="*/ 404 w 1032"/>
                <a:gd name="T65" fmla="*/ 611 h 619"/>
                <a:gd name="T66" fmla="*/ 352 w 1032"/>
                <a:gd name="T67" fmla="*/ 603 h 619"/>
                <a:gd name="T68" fmla="*/ 301 w 1032"/>
                <a:gd name="T69" fmla="*/ 591 h 619"/>
                <a:gd name="T70" fmla="*/ 253 w 1032"/>
                <a:gd name="T71" fmla="*/ 577 h 619"/>
                <a:gd name="T72" fmla="*/ 209 w 1032"/>
                <a:gd name="T73" fmla="*/ 560 h 619"/>
                <a:gd name="T74" fmla="*/ 169 w 1032"/>
                <a:gd name="T75" fmla="*/ 540 h 619"/>
                <a:gd name="T76" fmla="*/ 132 w 1032"/>
                <a:gd name="T77" fmla="*/ 518 h 619"/>
                <a:gd name="T78" fmla="*/ 98 w 1032"/>
                <a:gd name="T79" fmla="*/ 493 h 619"/>
                <a:gd name="T80" fmla="*/ 69 w 1032"/>
                <a:gd name="T81" fmla="*/ 467 h 619"/>
                <a:gd name="T82" fmla="*/ 45 w 1032"/>
                <a:gd name="T83" fmla="*/ 439 h 619"/>
                <a:gd name="T84" fmla="*/ 26 w 1032"/>
                <a:gd name="T85" fmla="*/ 409 h 619"/>
                <a:gd name="T86" fmla="*/ 11 w 1032"/>
                <a:gd name="T87" fmla="*/ 377 h 619"/>
                <a:gd name="T88" fmla="*/ 3 w 1032"/>
                <a:gd name="T89" fmla="*/ 343 h 619"/>
                <a:gd name="T90" fmla="*/ 0 w 1032"/>
                <a:gd name="T91" fmla="*/ 309 h 619"/>
                <a:gd name="T92" fmla="*/ 3 w 1032"/>
                <a:gd name="T93" fmla="*/ 275 h 619"/>
                <a:gd name="T94" fmla="*/ 11 w 1032"/>
                <a:gd name="T95" fmla="*/ 242 h 619"/>
                <a:gd name="T96" fmla="*/ 26 w 1032"/>
                <a:gd name="T97" fmla="*/ 211 h 619"/>
                <a:gd name="T98" fmla="*/ 45 w 1032"/>
                <a:gd name="T99" fmla="*/ 181 h 619"/>
                <a:gd name="T100" fmla="*/ 69 w 1032"/>
                <a:gd name="T101" fmla="*/ 152 h 619"/>
                <a:gd name="T102" fmla="*/ 98 w 1032"/>
                <a:gd name="T103" fmla="*/ 126 h 619"/>
                <a:gd name="T104" fmla="*/ 132 w 1032"/>
                <a:gd name="T105" fmla="*/ 101 h 619"/>
                <a:gd name="T106" fmla="*/ 169 w 1032"/>
                <a:gd name="T107" fmla="*/ 78 h 619"/>
                <a:gd name="T108" fmla="*/ 209 w 1032"/>
                <a:gd name="T109" fmla="*/ 59 h 619"/>
                <a:gd name="T110" fmla="*/ 253 w 1032"/>
                <a:gd name="T111" fmla="*/ 41 h 619"/>
                <a:gd name="T112" fmla="*/ 301 w 1032"/>
                <a:gd name="T113" fmla="*/ 27 h 619"/>
                <a:gd name="T114" fmla="*/ 352 w 1032"/>
                <a:gd name="T115" fmla="*/ 15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5"/>
                  </a:lnTo>
                  <a:lnTo>
                    <a:pt x="732" y="27"/>
                  </a:lnTo>
                  <a:lnTo>
                    <a:pt x="779" y="41"/>
                  </a:lnTo>
                  <a:lnTo>
                    <a:pt x="823" y="59"/>
                  </a:lnTo>
                  <a:lnTo>
                    <a:pt x="864" y="78"/>
                  </a:lnTo>
                  <a:lnTo>
                    <a:pt x="901" y="101"/>
                  </a:lnTo>
                  <a:lnTo>
                    <a:pt x="935" y="126"/>
                  </a:lnTo>
                  <a:lnTo>
                    <a:pt x="963" y="152"/>
                  </a:lnTo>
                  <a:lnTo>
                    <a:pt x="987" y="181"/>
                  </a:lnTo>
                  <a:lnTo>
                    <a:pt x="1007" y="211"/>
                  </a:lnTo>
                  <a:lnTo>
                    <a:pt x="1021" y="242"/>
                  </a:lnTo>
                  <a:lnTo>
                    <a:pt x="1030" y="275"/>
                  </a:lnTo>
                  <a:lnTo>
                    <a:pt x="1032" y="309"/>
                  </a:lnTo>
                  <a:lnTo>
                    <a:pt x="1030" y="343"/>
                  </a:lnTo>
                  <a:lnTo>
                    <a:pt x="1021" y="377"/>
                  </a:lnTo>
                  <a:lnTo>
                    <a:pt x="1007" y="409"/>
                  </a:lnTo>
                  <a:lnTo>
                    <a:pt x="987" y="439"/>
                  </a:lnTo>
                  <a:lnTo>
                    <a:pt x="963" y="467"/>
                  </a:lnTo>
                  <a:lnTo>
                    <a:pt x="935" y="493"/>
                  </a:lnTo>
                  <a:lnTo>
                    <a:pt x="901" y="518"/>
                  </a:lnTo>
                  <a:lnTo>
                    <a:pt x="864" y="540"/>
                  </a:lnTo>
                  <a:lnTo>
                    <a:pt x="823" y="560"/>
                  </a:lnTo>
                  <a:lnTo>
                    <a:pt x="779" y="577"/>
                  </a:lnTo>
                  <a:lnTo>
                    <a:pt x="732" y="591"/>
                  </a:lnTo>
                  <a:lnTo>
                    <a:pt x="681" y="603"/>
                  </a:lnTo>
                  <a:lnTo>
                    <a:pt x="628" y="611"/>
                  </a:lnTo>
                  <a:lnTo>
                    <a:pt x="573" y="618"/>
                  </a:lnTo>
                  <a:lnTo>
                    <a:pt x="516" y="619"/>
                  </a:lnTo>
                  <a:lnTo>
                    <a:pt x="459" y="618"/>
                  </a:lnTo>
                  <a:lnTo>
                    <a:pt x="404" y="611"/>
                  </a:lnTo>
                  <a:lnTo>
                    <a:pt x="352" y="603"/>
                  </a:lnTo>
                  <a:lnTo>
                    <a:pt x="301" y="591"/>
                  </a:lnTo>
                  <a:lnTo>
                    <a:pt x="253" y="577"/>
                  </a:lnTo>
                  <a:lnTo>
                    <a:pt x="209" y="560"/>
                  </a:lnTo>
                  <a:lnTo>
                    <a:pt x="169" y="540"/>
                  </a:lnTo>
                  <a:lnTo>
                    <a:pt x="132" y="518"/>
                  </a:lnTo>
                  <a:lnTo>
                    <a:pt x="98" y="493"/>
                  </a:lnTo>
                  <a:lnTo>
                    <a:pt x="69" y="467"/>
                  </a:lnTo>
                  <a:lnTo>
                    <a:pt x="45" y="439"/>
                  </a:lnTo>
                  <a:lnTo>
                    <a:pt x="26" y="409"/>
                  </a:lnTo>
                  <a:lnTo>
                    <a:pt x="11" y="377"/>
                  </a:lnTo>
                  <a:lnTo>
                    <a:pt x="3" y="343"/>
                  </a:lnTo>
                  <a:lnTo>
                    <a:pt x="0" y="309"/>
                  </a:lnTo>
                  <a:lnTo>
                    <a:pt x="3" y="275"/>
                  </a:lnTo>
                  <a:lnTo>
                    <a:pt x="11" y="242"/>
                  </a:lnTo>
                  <a:lnTo>
                    <a:pt x="26" y="211"/>
                  </a:lnTo>
                  <a:lnTo>
                    <a:pt x="45" y="181"/>
                  </a:lnTo>
                  <a:lnTo>
                    <a:pt x="69" y="152"/>
                  </a:lnTo>
                  <a:lnTo>
                    <a:pt x="98" y="126"/>
                  </a:lnTo>
                  <a:lnTo>
                    <a:pt x="132" y="101"/>
                  </a:lnTo>
                  <a:lnTo>
                    <a:pt x="169" y="78"/>
                  </a:lnTo>
                  <a:lnTo>
                    <a:pt x="209" y="59"/>
                  </a:lnTo>
                  <a:lnTo>
                    <a:pt x="253" y="41"/>
                  </a:lnTo>
                  <a:lnTo>
                    <a:pt x="301" y="27"/>
                  </a:lnTo>
                  <a:lnTo>
                    <a:pt x="352" y="15"/>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49" name="Freeform 574">
              <a:extLst>
                <a:ext uri="{FF2B5EF4-FFF2-40B4-BE49-F238E27FC236}">
                  <a16:creationId xmlns:a16="http://schemas.microsoft.com/office/drawing/2014/main" id="{AC6B897B-6577-4535-A327-0005B9149D39}"/>
                </a:ext>
              </a:extLst>
            </p:cNvPr>
            <p:cNvSpPr>
              <a:spLocks/>
            </p:cNvSpPr>
            <p:nvPr/>
          </p:nvSpPr>
          <p:spPr bwMode="auto">
            <a:xfrm>
              <a:off x="5550" y="2259"/>
              <a:ext cx="65" cy="77"/>
            </a:xfrm>
            <a:custGeom>
              <a:avLst/>
              <a:gdLst>
                <a:gd name="T0" fmla="*/ 516 w 516"/>
                <a:gd name="T1" fmla="*/ 0 h 619"/>
                <a:gd name="T2" fmla="*/ 516 w 516"/>
                <a:gd name="T3" fmla="*/ 619 h 619"/>
                <a:gd name="T4" fmla="*/ 459 w 516"/>
                <a:gd name="T5" fmla="*/ 618 h 619"/>
                <a:gd name="T6" fmla="*/ 404 w 516"/>
                <a:gd name="T7" fmla="*/ 611 h 619"/>
                <a:gd name="T8" fmla="*/ 352 w 516"/>
                <a:gd name="T9" fmla="*/ 603 h 619"/>
                <a:gd name="T10" fmla="*/ 301 w 516"/>
                <a:gd name="T11" fmla="*/ 591 h 619"/>
                <a:gd name="T12" fmla="*/ 253 w 516"/>
                <a:gd name="T13" fmla="*/ 577 h 619"/>
                <a:gd name="T14" fmla="*/ 209 w 516"/>
                <a:gd name="T15" fmla="*/ 560 h 619"/>
                <a:gd name="T16" fmla="*/ 169 w 516"/>
                <a:gd name="T17" fmla="*/ 540 h 619"/>
                <a:gd name="T18" fmla="*/ 132 w 516"/>
                <a:gd name="T19" fmla="*/ 518 h 619"/>
                <a:gd name="T20" fmla="*/ 98 w 516"/>
                <a:gd name="T21" fmla="*/ 493 h 619"/>
                <a:gd name="T22" fmla="*/ 69 w 516"/>
                <a:gd name="T23" fmla="*/ 467 h 619"/>
                <a:gd name="T24" fmla="*/ 45 w 516"/>
                <a:gd name="T25" fmla="*/ 439 h 619"/>
                <a:gd name="T26" fmla="*/ 26 w 516"/>
                <a:gd name="T27" fmla="*/ 409 h 619"/>
                <a:gd name="T28" fmla="*/ 11 w 516"/>
                <a:gd name="T29" fmla="*/ 377 h 619"/>
                <a:gd name="T30" fmla="*/ 3 w 516"/>
                <a:gd name="T31" fmla="*/ 343 h 619"/>
                <a:gd name="T32" fmla="*/ 0 w 516"/>
                <a:gd name="T33" fmla="*/ 309 h 619"/>
                <a:gd name="T34" fmla="*/ 3 w 516"/>
                <a:gd name="T35" fmla="*/ 275 h 619"/>
                <a:gd name="T36" fmla="*/ 11 w 516"/>
                <a:gd name="T37" fmla="*/ 242 h 619"/>
                <a:gd name="T38" fmla="*/ 26 w 516"/>
                <a:gd name="T39" fmla="*/ 211 h 619"/>
                <a:gd name="T40" fmla="*/ 45 w 516"/>
                <a:gd name="T41" fmla="*/ 181 h 619"/>
                <a:gd name="T42" fmla="*/ 69 w 516"/>
                <a:gd name="T43" fmla="*/ 152 h 619"/>
                <a:gd name="T44" fmla="*/ 98 w 516"/>
                <a:gd name="T45" fmla="*/ 126 h 619"/>
                <a:gd name="T46" fmla="*/ 132 w 516"/>
                <a:gd name="T47" fmla="*/ 101 h 619"/>
                <a:gd name="T48" fmla="*/ 169 w 516"/>
                <a:gd name="T49" fmla="*/ 78 h 619"/>
                <a:gd name="T50" fmla="*/ 209 w 516"/>
                <a:gd name="T51" fmla="*/ 59 h 619"/>
                <a:gd name="T52" fmla="*/ 253 w 516"/>
                <a:gd name="T53" fmla="*/ 41 h 619"/>
                <a:gd name="T54" fmla="*/ 301 w 516"/>
                <a:gd name="T55" fmla="*/ 27 h 619"/>
                <a:gd name="T56" fmla="*/ 352 w 516"/>
                <a:gd name="T57" fmla="*/ 15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8"/>
                  </a:lnTo>
                  <a:lnTo>
                    <a:pt x="404" y="611"/>
                  </a:lnTo>
                  <a:lnTo>
                    <a:pt x="352" y="603"/>
                  </a:lnTo>
                  <a:lnTo>
                    <a:pt x="301" y="591"/>
                  </a:lnTo>
                  <a:lnTo>
                    <a:pt x="253" y="577"/>
                  </a:lnTo>
                  <a:lnTo>
                    <a:pt x="209" y="560"/>
                  </a:lnTo>
                  <a:lnTo>
                    <a:pt x="169" y="540"/>
                  </a:lnTo>
                  <a:lnTo>
                    <a:pt x="132" y="518"/>
                  </a:lnTo>
                  <a:lnTo>
                    <a:pt x="98" y="493"/>
                  </a:lnTo>
                  <a:lnTo>
                    <a:pt x="69" y="467"/>
                  </a:lnTo>
                  <a:lnTo>
                    <a:pt x="45" y="439"/>
                  </a:lnTo>
                  <a:lnTo>
                    <a:pt x="26" y="409"/>
                  </a:lnTo>
                  <a:lnTo>
                    <a:pt x="11" y="377"/>
                  </a:lnTo>
                  <a:lnTo>
                    <a:pt x="3" y="343"/>
                  </a:lnTo>
                  <a:lnTo>
                    <a:pt x="0" y="309"/>
                  </a:lnTo>
                  <a:lnTo>
                    <a:pt x="3" y="275"/>
                  </a:lnTo>
                  <a:lnTo>
                    <a:pt x="11" y="242"/>
                  </a:lnTo>
                  <a:lnTo>
                    <a:pt x="26" y="211"/>
                  </a:lnTo>
                  <a:lnTo>
                    <a:pt x="45" y="181"/>
                  </a:lnTo>
                  <a:lnTo>
                    <a:pt x="69" y="152"/>
                  </a:lnTo>
                  <a:lnTo>
                    <a:pt x="98" y="126"/>
                  </a:lnTo>
                  <a:lnTo>
                    <a:pt x="132" y="101"/>
                  </a:lnTo>
                  <a:lnTo>
                    <a:pt x="169" y="78"/>
                  </a:lnTo>
                  <a:lnTo>
                    <a:pt x="209" y="59"/>
                  </a:lnTo>
                  <a:lnTo>
                    <a:pt x="253" y="41"/>
                  </a:lnTo>
                  <a:lnTo>
                    <a:pt x="301" y="27"/>
                  </a:lnTo>
                  <a:lnTo>
                    <a:pt x="352" y="15"/>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50" name="Freeform 575">
              <a:extLst>
                <a:ext uri="{FF2B5EF4-FFF2-40B4-BE49-F238E27FC236}">
                  <a16:creationId xmlns:a16="http://schemas.microsoft.com/office/drawing/2014/main" id="{08C0F6A7-73B2-46B2-9C2F-7C27ACDB5267}"/>
                </a:ext>
              </a:extLst>
            </p:cNvPr>
            <p:cNvSpPr>
              <a:spLocks/>
            </p:cNvSpPr>
            <p:nvPr/>
          </p:nvSpPr>
          <p:spPr bwMode="auto">
            <a:xfrm>
              <a:off x="5550" y="2246"/>
              <a:ext cx="129" cy="77"/>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7 h 619"/>
                <a:gd name="T10" fmla="*/ 779 w 1032"/>
                <a:gd name="T11" fmla="*/ 42 h 619"/>
                <a:gd name="T12" fmla="*/ 823 w 1032"/>
                <a:gd name="T13" fmla="*/ 59 h 619"/>
                <a:gd name="T14" fmla="*/ 864 w 1032"/>
                <a:gd name="T15" fmla="*/ 79 h 619"/>
                <a:gd name="T16" fmla="*/ 901 w 1032"/>
                <a:gd name="T17" fmla="*/ 101 h 619"/>
                <a:gd name="T18" fmla="*/ 935 w 1032"/>
                <a:gd name="T19" fmla="*/ 125 h 619"/>
                <a:gd name="T20" fmla="*/ 963 w 1032"/>
                <a:gd name="T21" fmla="*/ 152 h 619"/>
                <a:gd name="T22" fmla="*/ 987 w 1032"/>
                <a:gd name="T23" fmla="*/ 180 h 619"/>
                <a:gd name="T24" fmla="*/ 1007 w 1032"/>
                <a:gd name="T25" fmla="*/ 211 h 619"/>
                <a:gd name="T26" fmla="*/ 1021 w 1032"/>
                <a:gd name="T27" fmla="*/ 242 h 619"/>
                <a:gd name="T28" fmla="*/ 1030 w 1032"/>
                <a:gd name="T29" fmla="*/ 275 h 619"/>
                <a:gd name="T30" fmla="*/ 1032 w 1032"/>
                <a:gd name="T31" fmla="*/ 309 h 619"/>
                <a:gd name="T32" fmla="*/ 1030 w 1032"/>
                <a:gd name="T33" fmla="*/ 343 h 619"/>
                <a:gd name="T34" fmla="*/ 1021 w 1032"/>
                <a:gd name="T35" fmla="*/ 376 h 619"/>
                <a:gd name="T36" fmla="*/ 1007 w 1032"/>
                <a:gd name="T37" fmla="*/ 408 h 619"/>
                <a:gd name="T38" fmla="*/ 987 w 1032"/>
                <a:gd name="T39" fmla="*/ 438 h 619"/>
                <a:gd name="T40" fmla="*/ 963 w 1032"/>
                <a:gd name="T41" fmla="*/ 467 h 619"/>
                <a:gd name="T42" fmla="*/ 935 w 1032"/>
                <a:gd name="T43" fmla="*/ 494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3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2 w 1032"/>
                <a:gd name="T67" fmla="*/ 603 h 619"/>
                <a:gd name="T68" fmla="*/ 301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4 h 619"/>
                <a:gd name="T80" fmla="*/ 69 w 1032"/>
                <a:gd name="T81" fmla="*/ 467 h 619"/>
                <a:gd name="T82" fmla="*/ 45 w 1032"/>
                <a:gd name="T83" fmla="*/ 438 h 619"/>
                <a:gd name="T84" fmla="*/ 26 w 1032"/>
                <a:gd name="T85" fmla="*/ 408 h 619"/>
                <a:gd name="T86" fmla="*/ 11 w 1032"/>
                <a:gd name="T87" fmla="*/ 376 h 619"/>
                <a:gd name="T88" fmla="*/ 3 w 1032"/>
                <a:gd name="T89" fmla="*/ 343 h 619"/>
                <a:gd name="T90" fmla="*/ 0 w 1032"/>
                <a:gd name="T91" fmla="*/ 309 h 619"/>
                <a:gd name="T92" fmla="*/ 3 w 1032"/>
                <a:gd name="T93" fmla="*/ 275 h 619"/>
                <a:gd name="T94" fmla="*/ 11 w 1032"/>
                <a:gd name="T95" fmla="*/ 242 h 619"/>
                <a:gd name="T96" fmla="*/ 26 w 1032"/>
                <a:gd name="T97" fmla="*/ 211 h 619"/>
                <a:gd name="T98" fmla="*/ 45 w 1032"/>
                <a:gd name="T99" fmla="*/ 180 h 619"/>
                <a:gd name="T100" fmla="*/ 69 w 1032"/>
                <a:gd name="T101" fmla="*/ 152 h 619"/>
                <a:gd name="T102" fmla="*/ 98 w 1032"/>
                <a:gd name="T103" fmla="*/ 125 h 619"/>
                <a:gd name="T104" fmla="*/ 132 w 1032"/>
                <a:gd name="T105" fmla="*/ 101 h 619"/>
                <a:gd name="T106" fmla="*/ 169 w 1032"/>
                <a:gd name="T107" fmla="*/ 79 h 619"/>
                <a:gd name="T108" fmla="*/ 209 w 1032"/>
                <a:gd name="T109" fmla="*/ 59 h 619"/>
                <a:gd name="T110" fmla="*/ 253 w 1032"/>
                <a:gd name="T111" fmla="*/ 42 h 619"/>
                <a:gd name="T112" fmla="*/ 301 w 1032"/>
                <a:gd name="T113" fmla="*/ 27 h 619"/>
                <a:gd name="T114" fmla="*/ 352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7"/>
                  </a:lnTo>
                  <a:lnTo>
                    <a:pt x="779" y="42"/>
                  </a:lnTo>
                  <a:lnTo>
                    <a:pt x="823" y="59"/>
                  </a:lnTo>
                  <a:lnTo>
                    <a:pt x="864" y="79"/>
                  </a:lnTo>
                  <a:lnTo>
                    <a:pt x="901" y="101"/>
                  </a:lnTo>
                  <a:lnTo>
                    <a:pt x="935" y="125"/>
                  </a:lnTo>
                  <a:lnTo>
                    <a:pt x="963" y="152"/>
                  </a:lnTo>
                  <a:lnTo>
                    <a:pt x="987" y="180"/>
                  </a:lnTo>
                  <a:lnTo>
                    <a:pt x="1007" y="211"/>
                  </a:lnTo>
                  <a:lnTo>
                    <a:pt x="1021" y="242"/>
                  </a:lnTo>
                  <a:lnTo>
                    <a:pt x="1030" y="275"/>
                  </a:lnTo>
                  <a:lnTo>
                    <a:pt x="1032" y="309"/>
                  </a:lnTo>
                  <a:lnTo>
                    <a:pt x="1030" y="343"/>
                  </a:lnTo>
                  <a:lnTo>
                    <a:pt x="1021" y="376"/>
                  </a:lnTo>
                  <a:lnTo>
                    <a:pt x="1007" y="408"/>
                  </a:lnTo>
                  <a:lnTo>
                    <a:pt x="987" y="438"/>
                  </a:lnTo>
                  <a:lnTo>
                    <a:pt x="963" y="467"/>
                  </a:lnTo>
                  <a:lnTo>
                    <a:pt x="935" y="494"/>
                  </a:lnTo>
                  <a:lnTo>
                    <a:pt x="901" y="518"/>
                  </a:lnTo>
                  <a:lnTo>
                    <a:pt x="864" y="540"/>
                  </a:lnTo>
                  <a:lnTo>
                    <a:pt x="823" y="560"/>
                  </a:lnTo>
                  <a:lnTo>
                    <a:pt x="779" y="577"/>
                  </a:lnTo>
                  <a:lnTo>
                    <a:pt x="732" y="592"/>
                  </a:lnTo>
                  <a:lnTo>
                    <a:pt x="681" y="603"/>
                  </a:lnTo>
                  <a:lnTo>
                    <a:pt x="628" y="612"/>
                  </a:lnTo>
                  <a:lnTo>
                    <a:pt x="573" y="617"/>
                  </a:lnTo>
                  <a:lnTo>
                    <a:pt x="516" y="619"/>
                  </a:lnTo>
                  <a:lnTo>
                    <a:pt x="459" y="617"/>
                  </a:lnTo>
                  <a:lnTo>
                    <a:pt x="404" y="612"/>
                  </a:lnTo>
                  <a:lnTo>
                    <a:pt x="352" y="603"/>
                  </a:lnTo>
                  <a:lnTo>
                    <a:pt x="301" y="592"/>
                  </a:lnTo>
                  <a:lnTo>
                    <a:pt x="253" y="577"/>
                  </a:lnTo>
                  <a:lnTo>
                    <a:pt x="209" y="560"/>
                  </a:lnTo>
                  <a:lnTo>
                    <a:pt x="169" y="540"/>
                  </a:lnTo>
                  <a:lnTo>
                    <a:pt x="132" y="518"/>
                  </a:lnTo>
                  <a:lnTo>
                    <a:pt x="98" y="494"/>
                  </a:lnTo>
                  <a:lnTo>
                    <a:pt x="69" y="467"/>
                  </a:lnTo>
                  <a:lnTo>
                    <a:pt x="45" y="438"/>
                  </a:lnTo>
                  <a:lnTo>
                    <a:pt x="26" y="408"/>
                  </a:lnTo>
                  <a:lnTo>
                    <a:pt x="11" y="376"/>
                  </a:lnTo>
                  <a:lnTo>
                    <a:pt x="3" y="343"/>
                  </a:lnTo>
                  <a:lnTo>
                    <a:pt x="0" y="309"/>
                  </a:lnTo>
                  <a:lnTo>
                    <a:pt x="3" y="275"/>
                  </a:lnTo>
                  <a:lnTo>
                    <a:pt x="11" y="242"/>
                  </a:lnTo>
                  <a:lnTo>
                    <a:pt x="26" y="211"/>
                  </a:lnTo>
                  <a:lnTo>
                    <a:pt x="45" y="180"/>
                  </a:lnTo>
                  <a:lnTo>
                    <a:pt x="69" y="152"/>
                  </a:lnTo>
                  <a:lnTo>
                    <a:pt x="98" y="125"/>
                  </a:lnTo>
                  <a:lnTo>
                    <a:pt x="132" y="101"/>
                  </a:lnTo>
                  <a:lnTo>
                    <a:pt x="169" y="79"/>
                  </a:lnTo>
                  <a:lnTo>
                    <a:pt x="209" y="59"/>
                  </a:lnTo>
                  <a:lnTo>
                    <a:pt x="253" y="42"/>
                  </a:lnTo>
                  <a:lnTo>
                    <a:pt x="301" y="27"/>
                  </a:lnTo>
                  <a:lnTo>
                    <a:pt x="352" y="16"/>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51" name="Freeform 576">
              <a:extLst>
                <a:ext uri="{FF2B5EF4-FFF2-40B4-BE49-F238E27FC236}">
                  <a16:creationId xmlns:a16="http://schemas.microsoft.com/office/drawing/2014/main" id="{66330A01-6CD3-4E9B-83B5-8E6CDFA7CCC2}"/>
                </a:ext>
              </a:extLst>
            </p:cNvPr>
            <p:cNvSpPr>
              <a:spLocks/>
            </p:cNvSpPr>
            <p:nvPr/>
          </p:nvSpPr>
          <p:spPr bwMode="auto">
            <a:xfrm>
              <a:off x="5550" y="2233"/>
              <a:ext cx="129" cy="77"/>
            </a:xfrm>
            <a:custGeom>
              <a:avLst/>
              <a:gdLst>
                <a:gd name="T0" fmla="*/ 516 w 1032"/>
                <a:gd name="T1" fmla="*/ 0 h 620"/>
                <a:gd name="T2" fmla="*/ 573 w 1032"/>
                <a:gd name="T3" fmla="*/ 2 h 620"/>
                <a:gd name="T4" fmla="*/ 628 w 1032"/>
                <a:gd name="T5" fmla="*/ 7 h 620"/>
                <a:gd name="T6" fmla="*/ 681 w 1032"/>
                <a:gd name="T7" fmla="*/ 16 h 620"/>
                <a:gd name="T8" fmla="*/ 732 w 1032"/>
                <a:gd name="T9" fmla="*/ 27 h 620"/>
                <a:gd name="T10" fmla="*/ 779 w 1032"/>
                <a:gd name="T11" fmla="*/ 42 h 620"/>
                <a:gd name="T12" fmla="*/ 823 w 1032"/>
                <a:gd name="T13" fmla="*/ 60 h 620"/>
                <a:gd name="T14" fmla="*/ 864 w 1032"/>
                <a:gd name="T15" fmla="*/ 80 h 620"/>
                <a:gd name="T16" fmla="*/ 901 w 1032"/>
                <a:gd name="T17" fmla="*/ 102 h 620"/>
                <a:gd name="T18" fmla="*/ 935 w 1032"/>
                <a:gd name="T19" fmla="*/ 126 h 620"/>
                <a:gd name="T20" fmla="*/ 963 w 1032"/>
                <a:gd name="T21" fmla="*/ 153 h 620"/>
                <a:gd name="T22" fmla="*/ 987 w 1032"/>
                <a:gd name="T23" fmla="*/ 181 h 620"/>
                <a:gd name="T24" fmla="*/ 1007 w 1032"/>
                <a:gd name="T25" fmla="*/ 211 h 620"/>
                <a:gd name="T26" fmla="*/ 1021 w 1032"/>
                <a:gd name="T27" fmla="*/ 243 h 620"/>
                <a:gd name="T28" fmla="*/ 1030 w 1032"/>
                <a:gd name="T29" fmla="*/ 276 h 620"/>
                <a:gd name="T30" fmla="*/ 1032 w 1032"/>
                <a:gd name="T31" fmla="*/ 310 h 620"/>
                <a:gd name="T32" fmla="*/ 1030 w 1032"/>
                <a:gd name="T33" fmla="*/ 345 h 620"/>
                <a:gd name="T34" fmla="*/ 1021 w 1032"/>
                <a:gd name="T35" fmla="*/ 378 h 620"/>
                <a:gd name="T36" fmla="*/ 1007 w 1032"/>
                <a:gd name="T37" fmla="*/ 409 h 620"/>
                <a:gd name="T38" fmla="*/ 987 w 1032"/>
                <a:gd name="T39" fmla="*/ 439 h 620"/>
                <a:gd name="T40" fmla="*/ 963 w 1032"/>
                <a:gd name="T41" fmla="*/ 467 h 620"/>
                <a:gd name="T42" fmla="*/ 935 w 1032"/>
                <a:gd name="T43" fmla="*/ 494 h 620"/>
                <a:gd name="T44" fmla="*/ 901 w 1032"/>
                <a:gd name="T45" fmla="*/ 518 h 620"/>
                <a:gd name="T46" fmla="*/ 864 w 1032"/>
                <a:gd name="T47" fmla="*/ 540 h 620"/>
                <a:gd name="T48" fmla="*/ 823 w 1032"/>
                <a:gd name="T49" fmla="*/ 560 h 620"/>
                <a:gd name="T50" fmla="*/ 779 w 1032"/>
                <a:gd name="T51" fmla="*/ 578 h 620"/>
                <a:gd name="T52" fmla="*/ 732 w 1032"/>
                <a:gd name="T53" fmla="*/ 593 h 620"/>
                <a:gd name="T54" fmla="*/ 681 w 1032"/>
                <a:gd name="T55" fmla="*/ 604 h 620"/>
                <a:gd name="T56" fmla="*/ 628 w 1032"/>
                <a:gd name="T57" fmla="*/ 613 h 620"/>
                <a:gd name="T58" fmla="*/ 573 w 1032"/>
                <a:gd name="T59" fmla="*/ 618 h 620"/>
                <a:gd name="T60" fmla="*/ 516 w 1032"/>
                <a:gd name="T61" fmla="*/ 620 h 620"/>
                <a:gd name="T62" fmla="*/ 459 w 1032"/>
                <a:gd name="T63" fmla="*/ 618 h 620"/>
                <a:gd name="T64" fmla="*/ 404 w 1032"/>
                <a:gd name="T65" fmla="*/ 613 h 620"/>
                <a:gd name="T66" fmla="*/ 352 w 1032"/>
                <a:gd name="T67" fmla="*/ 604 h 620"/>
                <a:gd name="T68" fmla="*/ 301 w 1032"/>
                <a:gd name="T69" fmla="*/ 593 h 620"/>
                <a:gd name="T70" fmla="*/ 253 w 1032"/>
                <a:gd name="T71" fmla="*/ 578 h 620"/>
                <a:gd name="T72" fmla="*/ 209 w 1032"/>
                <a:gd name="T73" fmla="*/ 560 h 620"/>
                <a:gd name="T74" fmla="*/ 169 w 1032"/>
                <a:gd name="T75" fmla="*/ 540 h 620"/>
                <a:gd name="T76" fmla="*/ 132 w 1032"/>
                <a:gd name="T77" fmla="*/ 518 h 620"/>
                <a:gd name="T78" fmla="*/ 98 w 1032"/>
                <a:gd name="T79" fmla="*/ 494 h 620"/>
                <a:gd name="T80" fmla="*/ 69 w 1032"/>
                <a:gd name="T81" fmla="*/ 467 h 620"/>
                <a:gd name="T82" fmla="*/ 45 w 1032"/>
                <a:gd name="T83" fmla="*/ 439 h 620"/>
                <a:gd name="T84" fmla="*/ 26 w 1032"/>
                <a:gd name="T85" fmla="*/ 409 h 620"/>
                <a:gd name="T86" fmla="*/ 11 w 1032"/>
                <a:gd name="T87" fmla="*/ 378 h 620"/>
                <a:gd name="T88" fmla="*/ 3 w 1032"/>
                <a:gd name="T89" fmla="*/ 345 h 620"/>
                <a:gd name="T90" fmla="*/ 0 w 1032"/>
                <a:gd name="T91" fmla="*/ 310 h 620"/>
                <a:gd name="T92" fmla="*/ 3 w 1032"/>
                <a:gd name="T93" fmla="*/ 276 h 620"/>
                <a:gd name="T94" fmla="*/ 11 w 1032"/>
                <a:gd name="T95" fmla="*/ 243 h 620"/>
                <a:gd name="T96" fmla="*/ 26 w 1032"/>
                <a:gd name="T97" fmla="*/ 211 h 620"/>
                <a:gd name="T98" fmla="*/ 45 w 1032"/>
                <a:gd name="T99" fmla="*/ 181 h 620"/>
                <a:gd name="T100" fmla="*/ 69 w 1032"/>
                <a:gd name="T101" fmla="*/ 153 h 620"/>
                <a:gd name="T102" fmla="*/ 98 w 1032"/>
                <a:gd name="T103" fmla="*/ 126 h 620"/>
                <a:gd name="T104" fmla="*/ 132 w 1032"/>
                <a:gd name="T105" fmla="*/ 102 h 620"/>
                <a:gd name="T106" fmla="*/ 169 w 1032"/>
                <a:gd name="T107" fmla="*/ 80 h 620"/>
                <a:gd name="T108" fmla="*/ 209 w 1032"/>
                <a:gd name="T109" fmla="*/ 60 h 620"/>
                <a:gd name="T110" fmla="*/ 253 w 1032"/>
                <a:gd name="T111" fmla="*/ 42 h 620"/>
                <a:gd name="T112" fmla="*/ 301 w 1032"/>
                <a:gd name="T113" fmla="*/ 27 h 620"/>
                <a:gd name="T114" fmla="*/ 352 w 1032"/>
                <a:gd name="T115" fmla="*/ 16 h 620"/>
                <a:gd name="T116" fmla="*/ 404 w 1032"/>
                <a:gd name="T117" fmla="*/ 7 h 620"/>
                <a:gd name="T118" fmla="*/ 459 w 1032"/>
                <a:gd name="T119" fmla="*/ 2 h 620"/>
                <a:gd name="T120" fmla="*/ 516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6" y="0"/>
                  </a:moveTo>
                  <a:lnTo>
                    <a:pt x="573" y="2"/>
                  </a:lnTo>
                  <a:lnTo>
                    <a:pt x="628" y="7"/>
                  </a:lnTo>
                  <a:lnTo>
                    <a:pt x="681" y="16"/>
                  </a:lnTo>
                  <a:lnTo>
                    <a:pt x="732" y="27"/>
                  </a:lnTo>
                  <a:lnTo>
                    <a:pt x="779" y="42"/>
                  </a:lnTo>
                  <a:lnTo>
                    <a:pt x="823" y="60"/>
                  </a:lnTo>
                  <a:lnTo>
                    <a:pt x="864" y="80"/>
                  </a:lnTo>
                  <a:lnTo>
                    <a:pt x="901" y="102"/>
                  </a:lnTo>
                  <a:lnTo>
                    <a:pt x="935" y="126"/>
                  </a:lnTo>
                  <a:lnTo>
                    <a:pt x="963" y="153"/>
                  </a:lnTo>
                  <a:lnTo>
                    <a:pt x="987" y="181"/>
                  </a:lnTo>
                  <a:lnTo>
                    <a:pt x="1007" y="211"/>
                  </a:lnTo>
                  <a:lnTo>
                    <a:pt x="1021" y="243"/>
                  </a:lnTo>
                  <a:lnTo>
                    <a:pt x="1030" y="276"/>
                  </a:lnTo>
                  <a:lnTo>
                    <a:pt x="1032" y="310"/>
                  </a:lnTo>
                  <a:lnTo>
                    <a:pt x="1030" y="345"/>
                  </a:lnTo>
                  <a:lnTo>
                    <a:pt x="1021" y="378"/>
                  </a:lnTo>
                  <a:lnTo>
                    <a:pt x="1007" y="409"/>
                  </a:lnTo>
                  <a:lnTo>
                    <a:pt x="987" y="439"/>
                  </a:lnTo>
                  <a:lnTo>
                    <a:pt x="963" y="467"/>
                  </a:lnTo>
                  <a:lnTo>
                    <a:pt x="935" y="494"/>
                  </a:lnTo>
                  <a:lnTo>
                    <a:pt x="901" y="518"/>
                  </a:lnTo>
                  <a:lnTo>
                    <a:pt x="864" y="540"/>
                  </a:lnTo>
                  <a:lnTo>
                    <a:pt x="823" y="560"/>
                  </a:lnTo>
                  <a:lnTo>
                    <a:pt x="779" y="578"/>
                  </a:lnTo>
                  <a:lnTo>
                    <a:pt x="732" y="593"/>
                  </a:lnTo>
                  <a:lnTo>
                    <a:pt x="681" y="604"/>
                  </a:lnTo>
                  <a:lnTo>
                    <a:pt x="628" y="613"/>
                  </a:lnTo>
                  <a:lnTo>
                    <a:pt x="573" y="618"/>
                  </a:lnTo>
                  <a:lnTo>
                    <a:pt x="516" y="620"/>
                  </a:lnTo>
                  <a:lnTo>
                    <a:pt x="459" y="618"/>
                  </a:lnTo>
                  <a:lnTo>
                    <a:pt x="404" y="613"/>
                  </a:lnTo>
                  <a:lnTo>
                    <a:pt x="352" y="604"/>
                  </a:lnTo>
                  <a:lnTo>
                    <a:pt x="301" y="593"/>
                  </a:lnTo>
                  <a:lnTo>
                    <a:pt x="253" y="578"/>
                  </a:lnTo>
                  <a:lnTo>
                    <a:pt x="209" y="560"/>
                  </a:lnTo>
                  <a:lnTo>
                    <a:pt x="169" y="540"/>
                  </a:lnTo>
                  <a:lnTo>
                    <a:pt x="132" y="518"/>
                  </a:lnTo>
                  <a:lnTo>
                    <a:pt x="98" y="494"/>
                  </a:lnTo>
                  <a:lnTo>
                    <a:pt x="69" y="467"/>
                  </a:lnTo>
                  <a:lnTo>
                    <a:pt x="45" y="439"/>
                  </a:lnTo>
                  <a:lnTo>
                    <a:pt x="26" y="409"/>
                  </a:lnTo>
                  <a:lnTo>
                    <a:pt x="11" y="378"/>
                  </a:lnTo>
                  <a:lnTo>
                    <a:pt x="3" y="345"/>
                  </a:lnTo>
                  <a:lnTo>
                    <a:pt x="0" y="310"/>
                  </a:lnTo>
                  <a:lnTo>
                    <a:pt x="3" y="276"/>
                  </a:lnTo>
                  <a:lnTo>
                    <a:pt x="11" y="243"/>
                  </a:lnTo>
                  <a:lnTo>
                    <a:pt x="26" y="211"/>
                  </a:lnTo>
                  <a:lnTo>
                    <a:pt x="45" y="181"/>
                  </a:lnTo>
                  <a:lnTo>
                    <a:pt x="69" y="153"/>
                  </a:lnTo>
                  <a:lnTo>
                    <a:pt x="98" y="126"/>
                  </a:lnTo>
                  <a:lnTo>
                    <a:pt x="132" y="102"/>
                  </a:lnTo>
                  <a:lnTo>
                    <a:pt x="169" y="80"/>
                  </a:lnTo>
                  <a:lnTo>
                    <a:pt x="209" y="60"/>
                  </a:lnTo>
                  <a:lnTo>
                    <a:pt x="253" y="42"/>
                  </a:lnTo>
                  <a:lnTo>
                    <a:pt x="301" y="27"/>
                  </a:lnTo>
                  <a:lnTo>
                    <a:pt x="352"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52" name="Freeform 577">
              <a:extLst>
                <a:ext uri="{FF2B5EF4-FFF2-40B4-BE49-F238E27FC236}">
                  <a16:creationId xmlns:a16="http://schemas.microsoft.com/office/drawing/2014/main" id="{C4C121C2-B5AE-4DBB-A5CB-A2FC9A78FFBD}"/>
                </a:ext>
              </a:extLst>
            </p:cNvPr>
            <p:cNvSpPr>
              <a:spLocks/>
            </p:cNvSpPr>
            <p:nvPr/>
          </p:nvSpPr>
          <p:spPr bwMode="auto">
            <a:xfrm>
              <a:off x="5550" y="2246"/>
              <a:ext cx="65" cy="77"/>
            </a:xfrm>
            <a:custGeom>
              <a:avLst/>
              <a:gdLst>
                <a:gd name="T0" fmla="*/ 516 w 516"/>
                <a:gd name="T1" fmla="*/ 0 h 619"/>
                <a:gd name="T2" fmla="*/ 516 w 516"/>
                <a:gd name="T3" fmla="*/ 619 h 619"/>
                <a:gd name="T4" fmla="*/ 459 w 516"/>
                <a:gd name="T5" fmla="*/ 617 h 619"/>
                <a:gd name="T6" fmla="*/ 404 w 516"/>
                <a:gd name="T7" fmla="*/ 612 h 619"/>
                <a:gd name="T8" fmla="*/ 352 w 516"/>
                <a:gd name="T9" fmla="*/ 603 h 619"/>
                <a:gd name="T10" fmla="*/ 301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4 h 619"/>
                <a:gd name="T22" fmla="*/ 69 w 516"/>
                <a:gd name="T23" fmla="*/ 467 h 619"/>
                <a:gd name="T24" fmla="*/ 45 w 516"/>
                <a:gd name="T25" fmla="*/ 438 h 619"/>
                <a:gd name="T26" fmla="*/ 26 w 516"/>
                <a:gd name="T27" fmla="*/ 408 h 619"/>
                <a:gd name="T28" fmla="*/ 11 w 516"/>
                <a:gd name="T29" fmla="*/ 376 h 619"/>
                <a:gd name="T30" fmla="*/ 3 w 516"/>
                <a:gd name="T31" fmla="*/ 343 h 619"/>
                <a:gd name="T32" fmla="*/ 0 w 516"/>
                <a:gd name="T33" fmla="*/ 309 h 619"/>
                <a:gd name="T34" fmla="*/ 3 w 516"/>
                <a:gd name="T35" fmla="*/ 275 h 619"/>
                <a:gd name="T36" fmla="*/ 11 w 516"/>
                <a:gd name="T37" fmla="*/ 242 h 619"/>
                <a:gd name="T38" fmla="*/ 26 w 516"/>
                <a:gd name="T39" fmla="*/ 211 h 619"/>
                <a:gd name="T40" fmla="*/ 45 w 516"/>
                <a:gd name="T41" fmla="*/ 180 h 619"/>
                <a:gd name="T42" fmla="*/ 69 w 516"/>
                <a:gd name="T43" fmla="*/ 152 h 619"/>
                <a:gd name="T44" fmla="*/ 98 w 516"/>
                <a:gd name="T45" fmla="*/ 125 h 619"/>
                <a:gd name="T46" fmla="*/ 132 w 516"/>
                <a:gd name="T47" fmla="*/ 101 h 619"/>
                <a:gd name="T48" fmla="*/ 169 w 516"/>
                <a:gd name="T49" fmla="*/ 79 h 619"/>
                <a:gd name="T50" fmla="*/ 209 w 516"/>
                <a:gd name="T51" fmla="*/ 59 h 619"/>
                <a:gd name="T52" fmla="*/ 253 w 516"/>
                <a:gd name="T53" fmla="*/ 42 h 619"/>
                <a:gd name="T54" fmla="*/ 301 w 516"/>
                <a:gd name="T55" fmla="*/ 27 h 619"/>
                <a:gd name="T56" fmla="*/ 352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2" y="603"/>
                  </a:lnTo>
                  <a:lnTo>
                    <a:pt x="301" y="592"/>
                  </a:lnTo>
                  <a:lnTo>
                    <a:pt x="253" y="577"/>
                  </a:lnTo>
                  <a:lnTo>
                    <a:pt x="209" y="560"/>
                  </a:lnTo>
                  <a:lnTo>
                    <a:pt x="169" y="540"/>
                  </a:lnTo>
                  <a:lnTo>
                    <a:pt x="132" y="518"/>
                  </a:lnTo>
                  <a:lnTo>
                    <a:pt x="98" y="494"/>
                  </a:lnTo>
                  <a:lnTo>
                    <a:pt x="69" y="467"/>
                  </a:lnTo>
                  <a:lnTo>
                    <a:pt x="45" y="438"/>
                  </a:lnTo>
                  <a:lnTo>
                    <a:pt x="26" y="408"/>
                  </a:lnTo>
                  <a:lnTo>
                    <a:pt x="11" y="376"/>
                  </a:lnTo>
                  <a:lnTo>
                    <a:pt x="3" y="343"/>
                  </a:lnTo>
                  <a:lnTo>
                    <a:pt x="0" y="309"/>
                  </a:lnTo>
                  <a:lnTo>
                    <a:pt x="3" y="275"/>
                  </a:lnTo>
                  <a:lnTo>
                    <a:pt x="11" y="242"/>
                  </a:lnTo>
                  <a:lnTo>
                    <a:pt x="26" y="211"/>
                  </a:lnTo>
                  <a:lnTo>
                    <a:pt x="45" y="180"/>
                  </a:lnTo>
                  <a:lnTo>
                    <a:pt x="69" y="152"/>
                  </a:lnTo>
                  <a:lnTo>
                    <a:pt x="98" y="125"/>
                  </a:lnTo>
                  <a:lnTo>
                    <a:pt x="132" y="101"/>
                  </a:lnTo>
                  <a:lnTo>
                    <a:pt x="169" y="79"/>
                  </a:lnTo>
                  <a:lnTo>
                    <a:pt x="209" y="59"/>
                  </a:lnTo>
                  <a:lnTo>
                    <a:pt x="253" y="42"/>
                  </a:lnTo>
                  <a:lnTo>
                    <a:pt x="301" y="27"/>
                  </a:lnTo>
                  <a:lnTo>
                    <a:pt x="352"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53" name="Freeform 578">
              <a:extLst>
                <a:ext uri="{FF2B5EF4-FFF2-40B4-BE49-F238E27FC236}">
                  <a16:creationId xmlns:a16="http://schemas.microsoft.com/office/drawing/2014/main" id="{DE934FD8-0B00-48B3-BFB4-FBEC7ECB706C}"/>
                </a:ext>
              </a:extLst>
            </p:cNvPr>
            <p:cNvSpPr>
              <a:spLocks/>
            </p:cNvSpPr>
            <p:nvPr/>
          </p:nvSpPr>
          <p:spPr bwMode="auto">
            <a:xfrm>
              <a:off x="5550" y="2233"/>
              <a:ext cx="65" cy="77"/>
            </a:xfrm>
            <a:custGeom>
              <a:avLst/>
              <a:gdLst>
                <a:gd name="T0" fmla="*/ 516 w 516"/>
                <a:gd name="T1" fmla="*/ 0 h 620"/>
                <a:gd name="T2" fmla="*/ 516 w 516"/>
                <a:gd name="T3" fmla="*/ 620 h 620"/>
                <a:gd name="T4" fmla="*/ 459 w 516"/>
                <a:gd name="T5" fmla="*/ 618 h 620"/>
                <a:gd name="T6" fmla="*/ 404 w 516"/>
                <a:gd name="T7" fmla="*/ 613 h 620"/>
                <a:gd name="T8" fmla="*/ 352 w 516"/>
                <a:gd name="T9" fmla="*/ 604 h 620"/>
                <a:gd name="T10" fmla="*/ 301 w 516"/>
                <a:gd name="T11" fmla="*/ 593 h 620"/>
                <a:gd name="T12" fmla="*/ 253 w 516"/>
                <a:gd name="T13" fmla="*/ 578 h 620"/>
                <a:gd name="T14" fmla="*/ 209 w 516"/>
                <a:gd name="T15" fmla="*/ 560 h 620"/>
                <a:gd name="T16" fmla="*/ 169 w 516"/>
                <a:gd name="T17" fmla="*/ 540 h 620"/>
                <a:gd name="T18" fmla="*/ 132 w 516"/>
                <a:gd name="T19" fmla="*/ 518 h 620"/>
                <a:gd name="T20" fmla="*/ 98 w 516"/>
                <a:gd name="T21" fmla="*/ 494 h 620"/>
                <a:gd name="T22" fmla="*/ 69 w 516"/>
                <a:gd name="T23" fmla="*/ 467 h 620"/>
                <a:gd name="T24" fmla="*/ 45 w 516"/>
                <a:gd name="T25" fmla="*/ 439 h 620"/>
                <a:gd name="T26" fmla="*/ 26 w 516"/>
                <a:gd name="T27" fmla="*/ 409 h 620"/>
                <a:gd name="T28" fmla="*/ 11 w 516"/>
                <a:gd name="T29" fmla="*/ 378 h 620"/>
                <a:gd name="T30" fmla="*/ 3 w 516"/>
                <a:gd name="T31" fmla="*/ 345 h 620"/>
                <a:gd name="T32" fmla="*/ 0 w 516"/>
                <a:gd name="T33" fmla="*/ 310 h 620"/>
                <a:gd name="T34" fmla="*/ 3 w 516"/>
                <a:gd name="T35" fmla="*/ 276 h 620"/>
                <a:gd name="T36" fmla="*/ 11 w 516"/>
                <a:gd name="T37" fmla="*/ 243 h 620"/>
                <a:gd name="T38" fmla="*/ 26 w 516"/>
                <a:gd name="T39" fmla="*/ 211 h 620"/>
                <a:gd name="T40" fmla="*/ 45 w 516"/>
                <a:gd name="T41" fmla="*/ 181 h 620"/>
                <a:gd name="T42" fmla="*/ 69 w 516"/>
                <a:gd name="T43" fmla="*/ 153 h 620"/>
                <a:gd name="T44" fmla="*/ 98 w 516"/>
                <a:gd name="T45" fmla="*/ 126 h 620"/>
                <a:gd name="T46" fmla="*/ 132 w 516"/>
                <a:gd name="T47" fmla="*/ 102 h 620"/>
                <a:gd name="T48" fmla="*/ 169 w 516"/>
                <a:gd name="T49" fmla="*/ 80 h 620"/>
                <a:gd name="T50" fmla="*/ 209 w 516"/>
                <a:gd name="T51" fmla="*/ 60 h 620"/>
                <a:gd name="T52" fmla="*/ 253 w 516"/>
                <a:gd name="T53" fmla="*/ 42 h 620"/>
                <a:gd name="T54" fmla="*/ 301 w 516"/>
                <a:gd name="T55" fmla="*/ 27 h 620"/>
                <a:gd name="T56" fmla="*/ 352 w 516"/>
                <a:gd name="T57" fmla="*/ 16 h 620"/>
                <a:gd name="T58" fmla="*/ 404 w 516"/>
                <a:gd name="T59" fmla="*/ 7 h 620"/>
                <a:gd name="T60" fmla="*/ 459 w 516"/>
                <a:gd name="T61" fmla="*/ 2 h 620"/>
                <a:gd name="T62" fmla="*/ 516 w 516"/>
                <a:gd name="T6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20">
                  <a:moveTo>
                    <a:pt x="516" y="0"/>
                  </a:moveTo>
                  <a:lnTo>
                    <a:pt x="516" y="620"/>
                  </a:lnTo>
                  <a:lnTo>
                    <a:pt x="459" y="618"/>
                  </a:lnTo>
                  <a:lnTo>
                    <a:pt x="404" y="613"/>
                  </a:lnTo>
                  <a:lnTo>
                    <a:pt x="352" y="604"/>
                  </a:lnTo>
                  <a:lnTo>
                    <a:pt x="301" y="593"/>
                  </a:lnTo>
                  <a:lnTo>
                    <a:pt x="253" y="578"/>
                  </a:lnTo>
                  <a:lnTo>
                    <a:pt x="209" y="560"/>
                  </a:lnTo>
                  <a:lnTo>
                    <a:pt x="169" y="540"/>
                  </a:lnTo>
                  <a:lnTo>
                    <a:pt x="132" y="518"/>
                  </a:lnTo>
                  <a:lnTo>
                    <a:pt x="98" y="494"/>
                  </a:lnTo>
                  <a:lnTo>
                    <a:pt x="69" y="467"/>
                  </a:lnTo>
                  <a:lnTo>
                    <a:pt x="45" y="439"/>
                  </a:lnTo>
                  <a:lnTo>
                    <a:pt x="26" y="409"/>
                  </a:lnTo>
                  <a:lnTo>
                    <a:pt x="11" y="378"/>
                  </a:lnTo>
                  <a:lnTo>
                    <a:pt x="3" y="345"/>
                  </a:lnTo>
                  <a:lnTo>
                    <a:pt x="0" y="310"/>
                  </a:lnTo>
                  <a:lnTo>
                    <a:pt x="3" y="276"/>
                  </a:lnTo>
                  <a:lnTo>
                    <a:pt x="11" y="243"/>
                  </a:lnTo>
                  <a:lnTo>
                    <a:pt x="26" y="211"/>
                  </a:lnTo>
                  <a:lnTo>
                    <a:pt x="45" y="181"/>
                  </a:lnTo>
                  <a:lnTo>
                    <a:pt x="69" y="153"/>
                  </a:lnTo>
                  <a:lnTo>
                    <a:pt x="98" y="126"/>
                  </a:lnTo>
                  <a:lnTo>
                    <a:pt x="132" y="102"/>
                  </a:lnTo>
                  <a:lnTo>
                    <a:pt x="169" y="80"/>
                  </a:lnTo>
                  <a:lnTo>
                    <a:pt x="209" y="60"/>
                  </a:lnTo>
                  <a:lnTo>
                    <a:pt x="253" y="42"/>
                  </a:lnTo>
                  <a:lnTo>
                    <a:pt x="301" y="27"/>
                  </a:lnTo>
                  <a:lnTo>
                    <a:pt x="352" y="16"/>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54" name="Freeform 579">
              <a:extLst>
                <a:ext uri="{FF2B5EF4-FFF2-40B4-BE49-F238E27FC236}">
                  <a16:creationId xmlns:a16="http://schemas.microsoft.com/office/drawing/2014/main" id="{7ED51565-9734-4271-9C60-136613F2D920}"/>
                </a:ext>
              </a:extLst>
            </p:cNvPr>
            <p:cNvSpPr>
              <a:spLocks/>
            </p:cNvSpPr>
            <p:nvPr/>
          </p:nvSpPr>
          <p:spPr bwMode="auto">
            <a:xfrm>
              <a:off x="5550" y="2220"/>
              <a:ext cx="129" cy="78"/>
            </a:xfrm>
            <a:custGeom>
              <a:avLst/>
              <a:gdLst>
                <a:gd name="T0" fmla="*/ 516 w 1032"/>
                <a:gd name="T1" fmla="*/ 0 h 618"/>
                <a:gd name="T2" fmla="*/ 573 w 1032"/>
                <a:gd name="T3" fmla="*/ 1 h 618"/>
                <a:gd name="T4" fmla="*/ 628 w 1032"/>
                <a:gd name="T5" fmla="*/ 7 h 618"/>
                <a:gd name="T6" fmla="*/ 681 w 1032"/>
                <a:gd name="T7" fmla="*/ 15 h 618"/>
                <a:gd name="T8" fmla="*/ 732 w 1032"/>
                <a:gd name="T9" fmla="*/ 27 h 618"/>
                <a:gd name="T10" fmla="*/ 779 w 1032"/>
                <a:gd name="T11" fmla="*/ 41 h 618"/>
                <a:gd name="T12" fmla="*/ 823 w 1032"/>
                <a:gd name="T13" fmla="*/ 58 h 618"/>
                <a:gd name="T14" fmla="*/ 864 w 1032"/>
                <a:gd name="T15" fmla="*/ 78 h 618"/>
                <a:gd name="T16" fmla="*/ 901 w 1032"/>
                <a:gd name="T17" fmla="*/ 100 h 618"/>
                <a:gd name="T18" fmla="*/ 935 w 1032"/>
                <a:gd name="T19" fmla="*/ 125 h 618"/>
                <a:gd name="T20" fmla="*/ 963 w 1032"/>
                <a:gd name="T21" fmla="*/ 151 h 618"/>
                <a:gd name="T22" fmla="*/ 987 w 1032"/>
                <a:gd name="T23" fmla="*/ 180 h 618"/>
                <a:gd name="T24" fmla="*/ 1007 w 1032"/>
                <a:gd name="T25" fmla="*/ 210 h 618"/>
                <a:gd name="T26" fmla="*/ 1021 w 1032"/>
                <a:gd name="T27" fmla="*/ 242 h 618"/>
                <a:gd name="T28" fmla="*/ 1030 w 1032"/>
                <a:gd name="T29" fmla="*/ 275 h 618"/>
                <a:gd name="T30" fmla="*/ 1032 w 1032"/>
                <a:gd name="T31" fmla="*/ 309 h 618"/>
                <a:gd name="T32" fmla="*/ 1030 w 1032"/>
                <a:gd name="T33" fmla="*/ 343 h 618"/>
                <a:gd name="T34" fmla="*/ 1021 w 1032"/>
                <a:gd name="T35" fmla="*/ 376 h 618"/>
                <a:gd name="T36" fmla="*/ 1007 w 1032"/>
                <a:gd name="T37" fmla="*/ 407 h 618"/>
                <a:gd name="T38" fmla="*/ 987 w 1032"/>
                <a:gd name="T39" fmla="*/ 438 h 618"/>
                <a:gd name="T40" fmla="*/ 963 w 1032"/>
                <a:gd name="T41" fmla="*/ 467 h 618"/>
                <a:gd name="T42" fmla="*/ 935 w 1032"/>
                <a:gd name="T43" fmla="*/ 493 h 618"/>
                <a:gd name="T44" fmla="*/ 901 w 1032"/>
                <a:gd name="T45" fmla="*/ 517 h 618"/>
                <a:gd name="T46" fmla="*/ 864 w 1032"/>
                <a:gd name="T47" fmla="*/ 540 h 618"/>
                <a:gd name="T48" fmla="*/ 823 w 1032"/>
                <a:gd name="T49" fmla="*/ 559 h 618"/>
                <a:gd name="T50" fmla="*/ 779 w 1032"/>
                <a:gd name="T51" fmla="*/ 577 h 618"/>
                <a:gd name="T52" fmla="*/ 732 w 1032"/>
                <a:gd name="T53" fmla="*/ 591 h 618"/>
                <a:gd name="T54" fmla="*/ 681 w 1032"/>
                <a:gd name="T55" fmla="*/ 603 h 618"/>
                <a:gd name="T56" fmla="*/ 628 w 1032"/>
                <a:gd name="T57" fmla="*/ 611 h 618"/>
                <a:gd name="T58" fmla="*/ 573 w 1032"/>
                <a:gd name="T59" fmla="*/ 616 h 618"/>
                <a:gd name="T60" fmla="*/ 516 w 1032"/>
                <a:gd name="T61" fmla="*/ 618 h 618"/>
                <a:gd name="T62" fmla="*/ 459 w 1032"/>
                <a:gd name="T63" fmla="*/ 616 h 618"/>
                <a:gd name="T64" fmla="*/ 404 w 1032"/>
                <a:gd name="T65" fmla="*/ 611 h 618"/>
                <a:gd name="T66" fmla="*/ 352 w 1032"/>
                <a:gd name="T67" fmla="*/ 603 h 618"/>
                <a:gd name="T68" fmla="*/ 301 w 1032"/>
                <a:gd name="T69" fmla="*/ 591 h 618"/>
                <a:gd name="T70" fmla="*/ 253 w 1032"/>
                <a:gd name="T71" fmla="*/ 577 h 618"/>
                <a:gd name="T72" fmla="*/ 209 w 1032"/>
                <a:gd name="T73" fmla="*/ 559 h 618"/>
                <a:gd name="T74" fmla="*/ 169 w 1032"/>
                <a:gd name="T75" fmla="*/ 540 h 618"/>
                <a:gd name="T76" fmla="*/ 132 w 1032"/>
                <a:gd name="T77" fmla="*/ 517 h 618"/>
                <a:gd name="T78" fmla="*/ 98 w 1032"/>
                <a:gd name="T79" fmla="*/ 493 h 618"/>
                <a:gd name="T80" fmla="*/ 69 w 1032"/>
                <a:gd name="T81" fmla="*/ 467 h 618"/>
                <a:gd name="T82" fmla="*/ 45 w 1032"/>
                <a:gd name="T83" fmla="*/ 438 h 618"/>
                <a:gd name="T84" fmla="*/ 26 w 1032"/>
                <a:gd name="T85" fmla="*/ 407 h 618"/>
                <a:gd name="T86" fmla="*/ 11 w 1032"/>
                <a:gd name="T87" fmla="*/ 376 h 618"/>
                <a:gd name="T88" fmla="*/ 3 w 1032"/>
                <a:gd name="T89" fmla="*/ 343 h 618"/>
                <a:gd name="T90" fmla="*/ 0 w 1032"/>
                <a:gd name="T91" fmla="*/ 309 h 618"/>
                <a:gd name="T92" fmla="*/ 3 w 1032"/>
                <a:gd name="T93" fmla="*/ 275 h 618"/>
                <a:gd name="T94" fmla="*/ 11 w 1032"/>
                <a:gd name="T95" fmla="*/ 242 h 618"/>
                <a:gd name="T96" fmla="*/ 26 w 1032"/>
                <a:gd name="T97" fmla="*/ 210 h 618"/>
                <a:gd name="T98" fmla="*/ 45 w 1032"/>
                <a:gd name="T99" fmla="*/ 180 h 618"/>
                <a:gd name="T100" fmla="*/ 69 w 1032"/>
                <a:gd name="T101" fmla="*/ 151 h 618"/>
                <a:gd name="T102" fmla="*/ 98 w 1032"/>
                <a:gd name="T103" fmla="*/ 125 h 618"/>
                <a:gd name="T104" fmla="*/ 132 w 1032"/>
                <a:gd name="T105" fmla="*/ 100 h 618"/>
                <a:gd name="T106" fmla="*/ 169 w 1032"/>
                <a:gd name="T107" fmla="*/ 78 h 618"/>
                <a:gd name="T108" fmla="*/ 209 w 1032"/>
                <a:gd name="T109" fmla="*/ 58 h 618"/>
                <a:gd name="T110" fmla="*/ 253 w 1032"/>
                <a:gd name="T111" fmla="*/ 41 h 618"/>
                <a:gd name="T112" fmla="*/ 301 w 1032"/>
                <a:gd name="T113" fmla="*/ 27 h 618"/>
                <a:gd name="T114" fmla="*/ 352 w 1032"/>
                <a:gd name="T115" fmla="*/ 15 h 618"/>
                <a:gd name="T116" fmla="*/ 404 w 1032"/>
                <a:gd name="T117" fmla="*/ 7 h 618"/>
                <a:gd name="T118" fmla="*/ 459 w 1032"/>
                <a:gd name="T119" fmla="*/ 1 h 618"/>
                <a:gd name="T120" fmla="*/ 516 w 1032"/>
                <a:gd name="T12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8">
                  <a:moveTo>
                    <a:pt x="516" y="0"/>
                  </a:moveTo>
                  <a:lnTo>
                    <a:pt x="573" y="1"/>
                  </a:lnTo>
                  <a:lnTo>
                    <a:pt x="628" y="7"/>
                  </a:lnTo>
                  <a:lnTo>
                    <a:pt x="681" y="15"/>
                  </a:lnTo>
                  <a:lnTo>
                    <a:pt x="732" y="27"/>
                  </a:lnTo>
                  <a:lnTo>
                    <a:pt x="779" y="41"/>
                  </a:lnTo>
                  <a:lnTo>
                    <a:pt x="823" y="58"/>
                  </a:lnTo>
                  <a:lnTo>
                    <a:pt x="864" y="78"/>
                  </a:lnTo>
                  <a:lnTo>
                    <a:pt x="901" y="100"/>
                  </a:lnTo>
                  <a:lnTo>
                    <a:pt x="935" y="125"/>
                  </a:lnTo>
                  <a:lnTo>
                    <a:pt x="963" y="151"/>
                  </a:lnTo>
                  <a:lnTo>
                    <a:pt x="987" y="180"/>
                  </a:lnTo>
                  <a:lnTo>
                    <a:pt x="1007" y="210"/>
                  </a:lnTo>
                  <a:lnTo>
                    <a:pt x="1021" y="242"/>
                  </a:lnTo>
                  <a:lnTo>
                    <a:pt x="1030" y="275"/>
                  </a:lnTo>
                  <a:lnTo>
                    <a:pt x="1032" y="309"/>
                  </a:lnTo>
                  <a:lnTo>
                    <a:pt x="1030" y="343"/>
                  </a:lnTo>
                  <a:lnTo>
                    <a:pt x="1021" y="376"/>
                  </a:lnTo>
                  <a:lnTo>
                    <a:pt x="1007" y="407"/>
                  </a:lnTo>
                  <a:lnTo>
                    <a:pt x="987" y="438"/>
                  </a:lnTo>
                  <a:lnTo>
                    <a:pt x="963" y="467"/>
                  </a:lnTo>
                  <a:lnTo>
                    <a:pt x="935" y="493"/>
                  </a:lnTo>
                  <a:lnTo>
                    <a:pt x="901" y="517"/>
                  </a:lnTo>
                  <a:lnTo>
                    <a:pt x="864" y="540"/>
                  </a:lnTo>
                  <a:lnTo>
                    <a:pt x="823" y="559"/>
                  </a:lnTo>
                  <a:lnTo>
                    <a:pt x="779" y="577"/>
                  </a:lnTo>
                  <a:lnTo>
                    <a:pt x="732" y="591"/>
                  </a:lnTo>
                  <a:lnTo>
                    <a:pt x="681" y="603"/>
                  </a:lnTo>
                  <a:lnTo>
                    <a:pt x="628" y="611"/>
                  </a:lnTo>
                  <a:lnTo>
                    <a:pt x="573" y="616"/>
                  </a:lnTo>
                  <a:lnTo>
                    <a:pt x="516" y="618"/>
                  </a:lnTo>
                  <a:lnTo>
                    <a:pt x="459" y="616"/>
                  </a:lnTo>
                  <a:lnTo>
                    <a:pt x="404" y="611"/>
                  </a:lnTo>
                  <a:lnTo>
                    <a:pt x="352" y="603"/>
                  </a:lnTo>
                  <a:lnTo>
                    <a:pt x="301" y="591"/>
                  </a:lnTo>
                  <a:lnTo>
                    <a:pt x="253" y="577"/>
                  </a:lnTo>
                  <a:lnTo>
                    <a:pt x="209" y="559"/>
                  </a:lnTo>
                  <a:lnTo>
                    <a:pt x="169" y="540"/>
                  </a:lnTo>
                  <a:lnTo>
                    <a:pt x="132" y="517"/>
                  </a:lnTo>
                  <a:lnTo>
                    <a:pt x="98" y="493"/>
                  </a:lnTo>
                  <a:lnTo>
                    <a:pt x="69" y="467"/>
                  </a:lnTo>
                  <a:lnTo>
                    <a:pt x="45" y="438"/>
                  </a:lnTo>
                  <a:lnTo>
                    <a:pt x="26" y="407"/>
                  </a:lnTo>
                  <a:lnTo>
                    <a:pt x="11" y="376"/>
                  </a:lnTo>
                  <a:lnTo>
                    <a:pt x="3" y="343"/>
                  </a:lnTo>
                  <a:lnTo>
                    <a:pt x="0" y="309"/>
                  </a:lnTo>
                  <a:lnTo>
                    <a:pt x="3" y="275"/>
                  </a:lnTo>
                  <a:lnTo>
                    <a:pt x="11" y="242"/>
                  </a:lnTo>
                  <a:lnTo>
                    <a:pt x="26" y="210"/>
                  </a:lnTo>
                  <a:lnTo>
                    <a:pt x="45" y="180"/>
                  </a:lnTo>
                  <a:lnTo>
                    <a:pt x="69" y="151"/>
                  </a:lnTo>
                  <a:lnTo>
                    <a:pt x="98" y="125"/>
                  </a:lnTo>
                  <a:lnTo>
                    <a:pt x="132" y="100"/>
                  </a:lnTo>
                  <a:lnTo>
                    <a:pt x="169" y="78"/>
                  </a:lnTo>
                  <a:lnTo>
                    <a:pt x="209" y="58"/>
                  </a:lnTo>
                  <a:lnTo>
                    <a:pt x="253" y="41"/>
                  </a:lnTo>
                  <a:lnTo>
                    <a:pt x="301" y="27"/>
                  </a:lnTo>
                  <a:lnTo>
                    <a:pt x="352" y="15"/>
                  </a:lnTo>
                  <a:lnTo>
                    <a:pt x="404" y="7"/>
                  </a:lnTo>
                  <a:lnTo>
                    <a:pt x="459" y="1"/>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55" name="Freeform 580">
              <a:extLst>
                <a:ext uri="{FF2B5EF4-FFF2-40B4-BE49-F238E27FC236}">
                  <a16:creationId xmlns:a16="http://schemas.microsoft.com/office/drawing/2014/main" id="{AEC8FEFE-A5C8-4C18-B3DE-EADE79324BB5}"/>
                </a:ext>
              </a:extLst>
            </p:cNvPr>
            <p:cNvSpPr>
              <a:spLocks/>
            </p:cNvSpPr>
            <p:nvPr/>
          </p:nvSpPr>
          <p:spPr bwMode="auto">
            <a:xfrm>
              <a:off x="5550" y="2207"/>
              <a:ext cx="129" cy="78"/>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8 h 619"/>
                <a:gd name="T10" fmla="*/ 779 w 1032"/>
                <a:gd name="T11" fmla="*/ 42 h 619"/>
                <a:gd name="T12" fmla="*/ 823 w 1032"/>
                <a:gd name="T13" fmla="*/ 59 h 619"/>
                <a:gd name="T14" fmla="*/ 864 w 1032"/>
                <a:gd name="T15" fmla="*/ 79 h 619"/>
                <a:gd name="T16" fmla="*/ 901 w 1032"/>
                <a:gd name="T17" fmla="*/ 101 h 619"/>
                <a:gd name="T18" fmla="*/ 935 w 1032"/>
                <a:gd name="T19" fmla="*/ 126 h 619"/>
                <a:gd name="T20" fmla="*/ 963 w 1032"/>
                <a:gd name="T21" fmla="*/ 152 h 619"/>
                <a:gd name="T22" fmla="*/ 987 w 1032"/>
                <a:gd name="T23" fmla="*/ 181 h 619"/>
                <a:gd name="T24" fmla="*/ 1007 w 1032"/>
                <a:gd name="T25" fmla="*/ 211 h 619"/>
                <a:gd name="T26" fmla="*/ 1021 w 1032"/>
                <a:gd name="T27" fmla="*/ 242 h 619"/>
                <a:gd name="T28" fmla="*/ 1030 w 1032"/>
                <a:gd name="T29" fmla="*/ 276 h 619"/>
                <a:gd name="T30" fmla="*/ 1032 w 1032"/>
                <a:gd name="T31" fmla="*/ 310 h 619"/>
                <a:gd name="T32" fmla="*/ 1030 w 1032"/>
                <a:gd name="T33" fmla="*/ 344 h 619"/>
                <a:gd name="T34" fmla="*/ 1021 w 1032"/>
                <a:gd name="T35" fmla="*/ 377 h 619"/>
                <a:gd name="T36" fmla="*/ 1007 w 1032"/>
                <a:gd name="T37" fmla="*/ 408 h 619"/>
                <a:gd name="T38" fmla="*/ 987 w 1032"/>
                <a:gd name="T39" fmla="*/ 438 h 619"/>
                <a:gd name="T40" fmla="*/ 963 w 1032"/>
                <a:gd name="T41" fmla="*/ 467 h 619"/>
                <a:gd name="T42" fmla="*/ 935 w 1032"/>
                <a:gd name="T43" fmla="*/ 493 h 619"/>
                <a:gd name="T44" fmla="*/ 901 w 1032"/>
                <a:gd name="T45" fmla="*/ 517 h 619"/>
                <a:gd name="T46" fmla="*/ 864 w 1032"/>
                <a:gd name="T47" fmla="*/ 541 h 619"/>
                <a:gd name="T48" fmla="*/ 823 w 1032"/>
                <a:gd name="T49" fmla="*/ 561 h 619"/>
                <a:gd name="T50" fmla="*/ 779 w 1032"/>
                <a:gd name="T51" fmla="*/ 578 h 619"/>
                <a:gd name="T52" fmla="*/ 732 w 1032"/>
                <a:gd name="T53" fmla="*/ 592 h 619"/>
                <a:gd name="T54" fmla="*/ 681 w 1032"/>
                <a:gd name="T55" fmla="*/ 604 h 619"/>
                <a:gd name="T56" fmla="*/ 628 w 1032"/>
                <a:gd name="T57" fmla="*/ 612 h 619"/>
                <a:gd name="T58" fmla="*/ 573 w 1032"/>
                <a:gd name="T59" fmla="*/ 618 h 619"/>
                <a:gd name="T60" fmla="*/ 516 w 1032"/>
                <a:gd name="T61" fmla="*/ 619 h 619"/>
                <a:gd name="T62" fmla="*/ 459 w 1032"/>
                <a:gd name="T63" fmla="*/ 618 h 619"/>
                <a:gd name="T64" fmla="*/ 404 w 1032"/>
                <a:gd name="T65" fmla="*/ 612 h 619"/>
                <a:gd name="T66" fmla="*/ 352 w 1032"/>
                <a:gd name="T67" fmla="*/ 604 h 619"/>
                <a:gd name="T68" fmla="*/ 301 w 1032"/>
                <a:gd name="T69" fmla="*/ 592 h 619"/>
                <a:gd name="T70" fmla="*/ 253 w 1032"/>
                <a:gd name="T71" fmla="*/ 578 h 619"/>
                <a:gd name="T72" fmla="*/ 209 w 1032"/>
                <a:gd name="T73" fmla="*/ 561 h 619"/>
                <a:gd name="T74" fmla="*/ 169 w 1032"/>
                <a:gd name="T75" fmla="*/ 541 h 619"/>
                <a:gd name="T76" fmla="*/ 132 w 1032"/>
                <a:gd name="T77" fmla="*/ 517 h 619"/>
                <a:gd name="T78" fmla="*/ 98 w 1032"/>
                <a:gd name="T79" fmla="*/ 493 h 619"/>
                <a:gd name="T80" fmla="*/ 69 w 1032"/>
                <a:gd name="T81" fmla="*/ 467 h 619"/>
                <a:gd name="T82" fmla="*/ 45 w 1032"/>
                <a:gd name="T83" fmla="*/ 438 h 619"/>
                <a:gd name="T84" fmla="*/ 26 w 1032"/>
                <a:gd name="T85" fmla="*/ 408 h 619"/>
                <a:gd name="T86" fmla="*/ 11 w 1032"/>
                <a:gd name="T87" fmla="*/ 377 h 619"/>
                <a:gd name="T88" fmla="*/ 3 w 1032"/>
                <a:gd name="T89" fmla="*/ 344 h 619"/>
                <a:gd name="T90" fmla="*/ 0 w 1032"/>
                <a:gd name="T91" fmla="*/ 310 h 619"/>
                <a:gd name="T92" fmla="*/ 3 w 1032"/>
                <a:gd name="T93" fmla="*/ 276 h 619"/>
                <a:gd name="T94" fmla="*/ 11 w 1032"/>
                <a:gd name="T95" fmla="*/ 242 h 619"/>
                <a:gd name="T96" fmla="*/ 26 w 1032"/>
                <a:gd name="T97" fmla="*/ 211 h 619"/>
                <a:gd name="T98" fmla="*/ 45 w 1032"/>
                <a:gd name="T99" fmla="*/ 181 h 619"/>
                <a:gd name="T100" fmla="*/ 69 w 1032"/>
                <a:gd name="T101" fmla="*/ 152 h 619"/>
                <a:gd name="T102" fmla="*/ 98 w 1032"/>
                <a:gd name="T103" fmla="*/ 126 h 619"/>
                <a:gd name="T104" fmla="*/ 132 w 1032"/>
                <a:gd name="T105" fmla="*/ 101 h 619"/>
                <a:gd name="T106" fmla="*/ 169 w 1032"/>
                <a:gd name="T107" fmla="*/ 79 h 619"/>
                <a:gd name="T108" fmla="*/ 209 w 1032"/>
                <a:gd name="T109" fmla="*/ 59 h 619"/>
                <a:gd name="T110" fmla="*/ 253 w 1032"/>
                <a:gd name="T111" fmla="*/ 42 h 619"/>
                <a:gd name="T112" fmla="*/ 301 w 1032"/>
                <a:gd name="T113" fmla="*/ 28 h 619"/>
                <a:gd name="T114" fmla="*/ 352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8"/>
                  </a:lnTo>
                  <a:lnTo>
                    <a:pt x="779" y="42"/>
                  </a:lnTo>
                  <a:lnTo>
                    <a:pt x="823" y="59"/>
                  </a:lnTo>
                  <a:lnTo>
                    <a:pt x="864" y="79"/>
                  </a:lnTo>
                  <a:lnTo>
                    <a:pt x="901" y="101"/>
                  </a:lnTo>
                  <a:lnTo>
                    <a:pt x="935" y="126"/>
                  </a:lnTo>
                  <a:lnTo>
                    <a:pt x="963" y="152"/>
                  </a:lnTo>
                  <a:lnTo>
                    <a:pt x="987" y="181"/>
                  </a:lnTo>
                  <a:lnTo>
                    <a:pt x="1007" y="211"/>
                  </a:lnTo>
                  <a:lnTo>
                    <a:pt x="1021" y="242"/>
                  </a:lnTo>
                  <a:lnTo>
                    <a:pt x="1030" y="276"/>
                  </a:lnTo>
                  <a:lnTo>
                    <a:pt x="1032" y="310"/>
                  </a:lnTo>
                  <a:lnTo>
                    <a:pt x="1030" y="344"/>
                  </a:lnTo>
                  <a:lnTo>
                    <a:pt x="1021" y="377"/>
                  </a:lnTo>
                  <a:lnTo>
                    <a:pt x="1007" y="408"/>
                  </a:lnTo>
                  <a:lnTo>
                    <a:pt x="987" y="438"/>
                  </a:lnTo>
                  <a:lnTo>
                    <a:pt x="963" y="467"/>
                  </a:lnTo>
                  <a:lnTo>
                    <a:pt x="935" y="493"/>
                  </a:lnTo>
                  <a:lnTo>
                    <a:pt x="901" y="517"/>
                  </a:lnTo>
                  <a:lnTo>
                    <a:pt x="864" y="541"/>
                  </a:lnTo>
                  <a:lnTo>
                    <a:pt x="823" y="561"/>
                  </a:lnTo>
                  <a:lnTo>
                    <a:pt x="779" y="578"/>
                  </a:lnTo>
                  <a:lnTo>
                    <a:pt x="732" y="592"/>
                  </a:lnTo>
                  <a:lnTo>
                    <a:pt x="681" y="604"/>
                  </a:lnTo>
                  <a:lnTo>
                    <a:pt x="628" y="612"/>
                  </a:lnTo>
                  <a:lnTo>
                    <a:pt x="573" y="618"/>
                  </a:lnTo>
                  <a:lnTo>
                    <a:pt x="516" y="619"/>
                  </a:lnTo>
                  <a:lnTo>
                    <a:pt x="459" y="618"/>
                  </a:lnTo>
                  <a:lnTo>
                    <a:pt x="404" y="612"/>
                  </a:lnTo>
                  <a:lnTo>
                    <a:pt x="352" y="604"/>
                  </a:lnTo>
                  <a:lnTo>
                    <a:pt x="301" y="592"/>
                  </a:lnTo>
                  <a:lnTo>
                    <a:pt x="253" y="578"/>
                  </a:lnTo>
                  <a:lnTo>
                    <a:pt x="209" y="561"/>
                  </a:lnTo>
                  <a:lnTo>
                    <a:pt x="169" y="541"/>
                  </a:lnTo>
                  <a:lnTo>
                    <a:pt x="132" y="517"/>
                  </a:lnTo>
                  <a:lnTo>
                    <a:pt x="98" y="493"/>
                  </a:lnTo>
                  <a:lnTo>
                    <a:pt x="69" y="467"/>
                  </a:lnTo>
                  <a:lnTo>
                    <a:pt x="45" y="438"/>
                  </a:lnTo>
                  <a:lnTo>
                    <a:pt x="26" y="408"/>
                  </a:lnTo>
                  <a:lnTo>
                    <a:pt x="11" y="377"/>
                  </a:lnTo>
                  <a:lnTo>
                    <a:pt x="3" y="344"/>
                  </a:lnTo>
                  <a:lnTo>
                    <a:pt x="0" y="310"/>
                  </a:lnTo>
                  <a:lnTo>
                    <a:pt x="3" y="276"/>
                  </a:lnTo>
                  <a:lnTo>
                    <a:pt x="11" y="242"/>
                  </a:lnTo>
                  <a:lnTo>
                    <a:pt x="26" y="211"/>
                  </a:lnTo>
                  <a:lnTo>
                    <a:pt x="45" y="181"/>
                  </a:lnTo>
                  <a:lnTo>
                    <a:pt x="69" y="152"/>
                  </a:lnTo>
                  <a:lnTo>
                    <a:pt x="98" y="126"/>
                  </a:lnTo>
                  <a:lnTo>
                    <a:pt x="132" y="101"/>
                  </a:lnTo>
                  <a:lnTo>
                    <a:pt x="169" y="79"/>
                  </a:lnTo>
                  <a:lnTo>
                    <a:pt x="209" y="59"/>
                  </a:lnTo>
                  <a:lnTo>
                    <a:pt x="253" y="42"/>
                  </a:lnTo>
                  <a:lnTo>
                    <a:pt x="301" y="28"/>
                  </a:lnTo>
                  <a:lnTo>
                    <a:pt x="352"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56" name="Freeform 581">
              <a:extLst>
                <a:ext uri="{FF2B5EF4-FFF2-40B4-BE49-F238E27FC236}">
                  <a16:creationId xmlns:a16="http://schemas.microsoft.com/office/drawing/2014/main" id="{FB37BB82-6FDE-465A-B100-078EF6F93EE1}"/>
                </a:ext>
              </a:extLst>
            </p:cNvPr>
            <p:cNvSpPr>
              <a:spLocks/>
            </p:cNvSpPr>
            <p:nvPr/>
          </p:nvSpPr>
          <p:spPr bwMode="auto">
            <a:xfrm>
              <a:off x="5550" y="2194"/>
              <a:ext cx="129" cy="78"/>
            </a:xfrm>
            <a:custGeom>
              <a:avLst/>
              <a:gdLst>
                <a:gd name="T0" fmla="*/ 516 w 1032"/>
                <a:gd name="T1" fmla="*/ 0 h 619"/>
                <a:gd name="T2" fmla="*/ 573 w 1032"/>
                <a:gd name="T3" fmla="*/ 2 h 619"/>
                <a:gd name="T4" fmla="*/ 628 w 1032"/>
                <a:gd name="T5" fmla="*/ 7 h 619"/>
                <a:gd name="T6" fmla="*/ 681 w 1032"/>
                <a:gd name="T7" fmla="*/ 15 h 619"/>
                <a:gd name="T8" fmla="*/ 732 w 1032"/>
                <a:gd name="T9" fmla="*/ 27 h 619"/>
                <a:gd name="T10" fmla="*/ 779 w 1032"/>
                <a:gd name="T11" fmla="*/ 41 h 619"/>
                <a:gd name="T12" fmla="*/ 823 w 1032"/>
                <a:gd name="T13" fmla="*/ 59 h 619"/>
                <a:gd name="T14" fmla="*/ 864 w 1032"/>
                <a:gd name="T15" fmla="*/ 78 h 619"/>
                <a:gd name="T16" fmla="*/ 901 w 1032"/>
                <a:gd name="T17" fmla="*/ 101 h 619"/>
                <a:gd name="T18" fmla="*/ 935 w 1032"/>
                <a:gd name="T19" fmla="*/ 126 h 619"/>
                <a:gd name="T20" fmla="*/ 963 w 1032"/>
                <a:gd name="T21" fmla="*/ 152 h 619"/>
                <a:gd name="T22" fmla="*/ 987 w 1032"/>
                <a:gd name="T23" fmla="*/ 181 h 619"/>
                <a:gd name="T24" fmla="*/ 1007 w 1032"/>
                <a:gd name="T25" fmla="*/ 211 h 619"/>
                <a:gd name="T26" fmla="*/ 1021 w 1032"/>
                <a:gd name="T27" fmla="*/ 242 h 619"/>
                <a:gd name="T28" fmla="*/ 1030 w 1032"/>
                <a:gd name="T29" fmla="*/ 275 h 619"/>
                <a:gd name="T30" fmla="*/ 1032 w 1032"/>
                <a:gd name="T31" fmla="*/ 309 h 619"/>
                <a:gd name="T32" fmla="*/ 1030 w 1032"/>
                <a:gd name="T33" fmla="*/ 343 h 619"/>
                <a:gd name="T34" fmla="*/ 1021 w 1032"/>
                <a:gd name="T35" fmla="*/ 377 h 619"/>
                <a:gd name="T36" fmla="*/ 1007 w 1032"/>
                <a:gd name="T37" fmla="*/ 409 h 619"/>
                <a:gd name="T38" fmla="*/ 987 w 1032"/>
                <a:gd name="T39" fmla="*/ 439 h 619"/>
                <a:gd name="T40" fmla="*/ 963 w 1032"/>
                <a:gd name="T41" fmla="*/ 467 h 619"/>
                <a:gd name="T42" fmla="*/ 935 w 1032"/>
                <a:gd name="T43" fmla="*/ 493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3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2 w 1032"/>
                <a:gd name="T67" fmla="*/ 603 h 619"/>
                <a:gd name="T68" fmla="*/ 301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3 h 619"/>
                <a:gd name="T80" fmla="*/ 69 w 1032"/>
                <a:gd name="T81" fmla="*/ 467 h 619"/>
                <a:gd name="T82" fmla="*/ 45 w 1032"/>
                <a:gd name="T83" fmla="*/ 439 h 619"/>
                <a:gd name="T84" fmla="*/ 26 w 1032"/>
                <a:gd name="T85" fmla="*/ 409 h 619"/>
                <a:gd name="T86" fmla="*/ 11 w 1032"/>
                <a:gd name="T87" fmla="*/ 377 h 619"/>
                <a:gd name="T88" fmla="*/ 3 w 1032"/>
                <a:gd name="T89" fmla="*/ 343 h 619"/>
                <a:gd name="T90" fmla="*/ 0 w 1032"/>
                <a:gd name="T91" fmla="*/ 309 h 619"/>
                <a:gd name="T92" fmla="*/ 3 w 1032"/>
                <a:gd name="T93" fmla="*/ 275 h 619"/>
                <a:gd name="T94" fmla="*/ 11 w 1032"/>
                <a:gd name="T95" fmla="*/ 242 h 619"/>
                <a:gd name="T96" fmla="*/ 26 w 1032"/>
                <a:gd name="T97" fmla="*/ 211 h 619"/>
                <a:gd name="T98" fmla="*/ 45 w 1032"/>
                <a:gd name="T99" fmla="*/ 181 h 619"/>
                <a:gd name="T100" fmla="*/ 69 w 1032"/>
                <a:gd name="T101" fmla="*/ 152 h 619"/>
                <a:gd name="T102" fmla="*/ 98 w 1032"/>
                <a:gd name="T103" fmla="*/ 126 h 619"/>
                <a:gd name="T104" fmla="*/ 132 w 1032"/>
                <a:gd name="T105" fmla="*/ 101 h 619"/>
                <a:gd name="T106" fmla="*/ 169 w 1032"/>
                <a:gd name="T107" fmla="*/ 78 h 619"/>
                <a:gd name="T108" fmla="*/ 209 w 1032"/>
                <a:gd name="T109" fmla="*/ 59 h 619"/>
                <a:gd name="T110" fmla="*/ 253 w 1032"/>
                <a:gd name="T111" fmla="*/ 41 h 619"/>
                <a:gd name="T112" fmla="*/ 301 w 1032"/>
                <a:gd name="T113" fmla="*/ 27 h 619"/>
                <a:gd name="T114" fmla="*/ 352 w 1032"/>
                <a:gd name="T115" fmla="*/ 15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5"/>
                  </a:lnTo>
                  <a:lnTo>
                    <a:pt x="732" y="27"/>
                  </a:lnTo>
                  <a:lnTo>
                    <a:pt x="779" y="41"/>
                  </a:lnTo>
                  <a:lnTo>
                    <a:pt x="823" y="59"/>
                  </a:lnTo>
                  <a:lnTo>
                    <a:pt x="864" y="78"/>
                  </a:lnTo>
                  <a:lnTo>
                    <a:pt x="901" y="101"/>
                  </a:lnTo>
                  <a:lnTo>
                    <a:pt x="935" y="126"/>
                  </a:lnTo>
                  <a:lnTo>
                    <a:pt x="963" y="152"/>
                  </a:lnTo>
                  <a:lnTo>
                    <a:pt x="987" y="181"/>
                  </a:lnTo>
                  <a:lnTo>
                    <a:pt x="1007" y="211"/>
                  </a:lnTo>
                  <a:lnTo>
                    <a:pt x="1021" y="242"/>
                  </a:lnTo>
                  <a:lnTo>
                    <a:pt x="1030" y="275"/>
                  </a:lnTo>
                  <a:lnTo>
                    <a:pt x="1032" y="309"/>
                  </a:lnTo>
                  <a:lnTo>
                    <a:pt x="1030" y="343"/>
                  </a:lnTo>
                  <a:lnTo>
                    <a:pt x="1021" y="377"/>
                  </a:lnTo>
                  <a:lnTo>
                    <a:pt x="1007" y="409"/>
                  </a:lnTo>
                  <a:lnTo>
                    <a:pt x="987" y="439"/>
                  </a:lnTo>
                  <a:lnTo>
                    <a:pt x="963" y="467"/>
                  </a:lnTo>
                  <a:lnTo>
                    <a:pt x="935" y="493"/>
                  </a:lnTo>
                  <a:lnTo>
                    <a:pt x="901" y="518"/>
                  </a:lnTo>
                  <a:lnTo>
                    <a:pt x="864" y="540"/>
                  </a:lnTo>
                  <a:lnTo>
                    <a:pt x="823" y="560"/>
                  </a:lnTo>
                  <a:lnTo>
                    <a:pt x="779" y="577"/>
                  </a:lnTo>
                  <a:lnTo>
                    <a:pt x="732" y="592"/>
                  </a:lnTo>
                  <a:lnTo>
                    <a:pt x="681" y="603"/>
                  </a:lnTo>
                  <a:lnTo>
                    <a:pt x="628" y="612"/>
                  </a:lnTo>
                  <a:lnTo>
                    <a:pt x="573" y="617"/>
                  </a:lnTo>
                  <a:lnTo>
                    <a:pt x="516" y="619"/>
                  </a:lnTo>
                  <a:lnTo>
                    <a:pt x="459" y="617"/>
                  </a:lnTo>
                  <a:lnTo>
                    <a:pt x="404" y="612"/>
                  </a:lnTo>
                  <a:lnTo>
                    <a:pt x="352" y="603"/>
                  </a:lnTo>
                  <a:lnTo>
                    <a:pt x="301" y="592"/>
                  </a:lnTo>
                  <a:lnTo>
                    <a:pt x="253" y="577"/>
                  </a:lnTo>
                  <a:lnTo>
                    <a:pt x="209" y="560"/>
                  </a:lnTo>
                  <a:lnTo>
                    <a:pt x="169" y="540"/>
                  </a:lnTo>
                  <a:lnTo>
                    <a:pt x="132" y="518"/>
                  </a:lnTo>
                  <a:lnTo>
                    <a:pt x="98" y="493"/>
                  </a:lnTo>
                  <a:lnTo>
                    <a:pt x="69" y="467"/>
                  </a:lnTo>
                  <a:lnTo>
                    <a:pt x="45" y="439"/>
                  </a:lnTo>
                  <a:lnTo>
                    <a:pt x="26" y="409"/>
                  </a:lnTo>
                  <a:lnTo>
                    <a:pt x="11" y="377"/>
                  </a:lnTo>
                  <a:lnTo>
                    <a:pt x="3" y="343"/>
                  </a:lnTo>
                  <a:lnTo>
                    <a:pt x="0" y="309"/>
                  </a:lnTo>
                  <a:lnTo>
                    <a:pt x="3" y="275"/>
                  </a:lnTo>
                  <a:lnTo>
                    <a:pt x="11" y="242"/>
                  </a:lnTo>
                  <a:lnTo>
                    <a:pt x="26" y="211"/>
                  </a:lnTo>
                  <a:lnTo>
                    <a:pt x="45" y="181"/>
                  </a:lnTo>
                  <a:lnTo>
                    <a:pt x="69" y="152"/>
                  </a:lnTo>
                  <a:lnTo>
                    <a:pt x="98" y="126"/>
                  </a:lnTo>
                  <a:lnTo>
                    <a:pt x="132" y="101"/>
                  </a:lnTo>
                  <a:lnTo>
                    <a:pt x="169" y="78"/>
                  </a:lnTo>
                  <a:lnTo>
                    <a:pt x="209" y="59"/>
                  </a:lnTo>
                  <a:lnTo>
                    <a:pt x="253" y="41"/>
                  </a:lnTo>
                  <a:lnTo>
                    <a:pt x="301" y="27"/>
                  </a:lnTo>
                  <a:lnTo>
                    <a:pt x="352" y="15"/>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57" name="Freeform 582">
              <a:extLst>
                <a:ext uri="{FF2B5EF4-FFF2-40B4-BE49-F238E27FC236}">
                  <a16:creationId xmlns:a16="http://schemas.microsoft.com/office/drawing/2014/main" id="{FE011C8C-2EEA-4B3A-93BE-C1C3D2C2B371}"/>
                </a:ext>
              </a:extLst>
            </p:cNvPr>
            <p:cNvSpPr>
              <a:spLocks/>
            </p:cNvSpPr>
            <p:nvPr/>
          </p:nvSpPr>
          <p:spPr bwMode="auto">
            <a:xfrm>
              <a:off x="5550" y="2220"/>
              <a:ext cx="65" cy="78"/>
            </a:xfrm>
            <a:custGeom>
              <a:avLst/>
              <a:gdLst>
                <a:gd name="T0" fmla="*/ 516 w 516"/>
                <a:gd name="T1" fmla="*/ 0 h 618"/>
                <a:gd name="T2" fmla="*/ 516 w 516"/>
                <a:gd name="T3" fmla="*/ 618 h 618"/>
                <a:gd name="T4" fmla="*/ 459 w 516"/>
                <a:gd name="T5" fmla="*/ 616 h 618"/>
                <a:gd name="T6" fmla="*/ 404 w 516"/>
                <a:gd name="T7" fmla="*/ 611 h 618"/>
                <a:gd name="T8" fmla="*/ 352 w 516"/>
                <a:gd name="T9" fmla="*/ 603 h 618"/>
                <a:gd name="T10" fmla="*/ 301 w 516"/>
                <a:gd name="T11" fmla="*/ 591 h 618"/>
                <a:gd name="T12" fmla="*/ 253 w 516"/>
                <a:gd name="T13" fmla="*/ 577 h 618"/>
                <a:gd name="T14" fmla="*/ 209 w 516"/>
                <a:gd name="T15" fmla="*/ 559 h 618"/>
                <a:gd name="T16" fmla="*/ 169 w 516"/>
                <a:gd name="T17" fmla="*/ 540 h 618"/>
                <a:gd name="T18" fmla="*/ 132 w 516"/>
                <a:gd name="T19" fmla="*/ 517 h 618"/>
                <a:gd name="T20" fmla="*/ 98 w 516"/>
                <a:gd name="T21" fmla="*/ 493 h 618"/>
                <a:gd name="T22" fmla="*/ 69 w 516"/>
                <a:gd name="T23" fmla="*/ 467 h 618"/>
                <a:gd name="T24" fmla="*/ 45 w 516"/>
                <a:gd name="T25" fmla="*/ 438 h 618"/>
                <a:gd name="T26" fmla="*/ 26 w 516"/>
                <a:gd name="T27" fmla="*/ 407 h 618"/>
                <a:gd name="T28" fmla="*/ 11 w 516"/>
                <a:gd name="T29" fmla="*/ 376 h 618"/>
                <a:gd name="T30" fmla="*/ 3 w 516"/>
                <a:gd name="T31" fmla="*/ 343 h 618"/>
                <a:gd name="T32" fmla="*/ 0 w 516"/>
                <a:gd name="T33" fmla="*/ 309 h 618"/>
                <a:gd name="T34" fmla="*/ 3 w 516"/>
                <a:gd name="T35" fmla="*/ 275 h 618"/>
                <a:gd name="T36" fmla="*/ 11 w 516"/>
                <a:gd name="T37" fmla="*/ 242 h 618"/>
                <a:gd name="T38" fmla="*/ 26 w 516"/>
                <a:gd name="T39" fmla="*/ 210 h 618"/>
                <a:gd name="T40" fmla="*/ 45 w 516"/>
                <a:gd name="T41" fmla="*/ 180 h 618"/>
                <a:gd name="T42" fmla="*/ 69 w 516"/>
                <a:gd name="T43" fmla="*/ 151 h 618"/>
                <a:gd name="T44" fmla="*/ 98 w 516"/>
                <a:gd name="T45" fmla="*/ 125 h 618"/>
                <a:gd name="T46" fmla="*/ 132 w 516"/>
                <a:gd name="T47" fmla="*/ 100 h 618"/>
                <a:gd name="T48" fmla="*/ 169 w 516"/>
                <a:gd name="T49" fmla="*/ 78 h 618"/>
                <a:gd name="T50" fmla="*/ 209 w 516"/>
                <a:gd name="T51" fmla="*/ 58 h 618"/>
                <a:gd name="T52" fmla="*/ 253 w 516"/>
                <a:gd name="T53" fmla="*/ 41 h 618"/>
                <a:gd name="T54" fmla="*/ 301 w 516"/>
                <a:gd name="T55" fmla="*/ 27 h 618"/>
                <a:gd name="T56" fmla="*/ 352 w 516"/>
                <a:gd name="T57" fmla="*/ 15 h 618"/>
                <a:gd name="T58" fmla="*/ 404 w 516"/>
                <a:gd name="T59" fmla="*/ 7 h 618"/>
                <a:gd name="T60" fmla="*/ 459 w 516"/>
                <a:gd name="T61" fmla="*/ 1 h 618"/>
                <a:gd name="T62" fmla="*/ 516 w 516"/>
                <a:gd name="T6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8">
                  <a:moveTo>
                    <a:pt x="516" y="0"/>
                  </a:moveTo>
                  <a:lnTo>
                    <a:pt x="516" y="618"/>
                  </a:lnTo>
                  <a:lnTo>
                    <a:pt x="459" y="616"/>
                  </a:lnTo>
                  <a:lnTo>
                    <a:pt x="404" y="611"/>
                  </a:lnTo>
                  <a:lnTo>
                    <a:pt x="352" y="603"/>
                  </a:lnTo>
                  <a:lnTo>
                    <a:pt x="301" y="591"/>
                  </a:lnTo>
                  <a:lnTo>
                    <a:pt x="253" y="577"/>
                  </a:lnTo>
                  <a:lnTo>
                    <a:pt x="209" y="559"/>
                  </a:lnTo>
                  <a:lnTo>
                    <a:pt x="169" y="540"/>
                  </a:lnTo>
                  <a:lnTo>
                    <a:pt x="132" y="517"/>
                  </a:lnTo>
                  <a:lnTo>
                    <a:pt x="98" y="493"/>
                  </a:lnTo>
                  <a:lnTo>
                    <a:pt x="69" y="467"/>
                  </a:lnTo>
                  <a:lnTo>
                    <a:pt x="45" y="438"/>
                  </a:lnTo>
                  <a:lnTo>
                    <a:pt x="26" y="407"/>
                  </a:lnTo>
                  <a:lnTo>
                    <a:pt x="11" y="376"/>
                  </a:lnTo>
                  <a:lnTo>
                    <a:pt x="3" y="343"/>
                  </a:lnTo>
                  <a:lnTo>
                    <a:pt x="0" y="309"/>
                  </a:lnTo>
                  <a:lnTo>
                    <a:pt x="3" y="275"/>
                  </a:lnTo>
                  <a:lnTo>
                    <a:pt x="11" y="242"/>
                  </a:lnTo>
                  <a:lnTo>
                    <a:pt x="26" y="210"/>
                  </a:lnTo>
                  <a:lnTo>
                    <a:pt x="45" y="180"/>
                  </a:lnTo>
                  <a:lnTo>
                    <a:pt x="69" y="151"/>
                  </a:lnTo>
                  <a:lnTo>
                    <a:pt x="98" y="125"/>
                  </a:lnTo>
                  <a:lnTo>
                    <a:pt x="132" y="100"/>
                  </a:lnTo>
                  <a:lnTo>
                    <a:pt x="169" y="78"/>
                  </a:lnTo>
                  <a:lnTo>
                    <a:pt x="209" y="58"/>
                  </a:lnTo>
                  <a:lnTo>
                    <a:pt x="253" y="41"/>
                  </a:lnTo>
                  <a:lnTo>
                    <a:pt x="301" y="27"/>
                  </a:lnTo>
                  <a:lnTo>
                    <a:pt x="352" y="15"/>
                  </a:lnTo>
                  <a:lnTo>
                    <a:pt x="404" y="7"/>
                  </a:lnTo>
                  <a:lnTo>
                    <a:pt x="459" y="1"/>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58" name="Freeform 583">
              <a:extLst>
                <a:ext uri="{FF2B5EF4-FFF2-40B4-BE49-F238E27FC236}">
                  <a16:creationId xmlns:a16="http://schemas.microsoft.com/office/drawing/2014/main" id="{B3746274-9899-4598-A2A9-28AFA2C5D05B}"/>
                </a:ext>
              </a:extLst>
            </p:cNvPr>
            <p:cNvSpPr>
              <a:spLocks/>
            </p:cNvSpPr>
            <p:nvPr/>
          </p:nvSpPr>
          <p:spPr bwMode="auto">
            <a:xfrm>
              <a:off x="5550" y="2207"/>
              <a:ext cx="65" cy="78"/>
            </a:xfrm>
            <a:custGeom>
              <a:avLst/>
              <a:gdLst>
                <a:gd name="T0" fmla="*/ 516 w 516"/>
                <a:gd name="T1" fmla="*/ 0 h 619"/>
                <a:gd name="T2" fmla="*/ 516 w 516"/>
                <a:gd name="T3" fmla="*/ 619 h 619"/>
                <a:gd name="T4" fmla="*/ 459 w 516"/>
                <a:gd name="T5" fmla="*/ 618 h 619"/>
                <a:gd name="T6" fmla="*/ 404 w 516"/>
                <a:gd name="T7" fmla="*/ 612 h 619"/>
                <a:gd name="T8" fmla="*/ 352 w 516"/>
                <a:gd name="T9" fmla="*/ 604 h 619"/>
                <a:gd name="T10" fmla="*/ 301 w 516"/>
                <a:gd name="T11" fmla="*/ 592 h 619"/>
                <a:gd name="T12" fmla="*/ 253 w 516"/>
                <a:gd name="T13" fmla="*/ 578 h 619"/>
                <a:gd name="T14" fmla="*/ 209 w 516"/>
                <a:gd name="T15" fmla="*/ 561 h 619"/>
                <a:gd name="T16" fmla="*/ 169 w 516"/>
                <a:gd name="T17" fmla="*/ 541 h 619"/>
                <a:gd name="T18" fmla="*/ 132 w 516"/>
                <a:gd name="T19" fmla="*/ 517 h 619"/>
                <a:gd name="T20" fmla="*/ 98 w 516"/>
                <a:gd name="T21" fmla="*/ 493 h 619"/>
                <a:gd name="T22" fmla="*/ 69 w 516"/>
                <a:gd name="T23" fmla="*/ 467 h 619"/>
                <a:gd name="T24" fmla="*/ 45 w 516"/>
                <a:gd name="T25" fmla="*/ 438 h 619"/>
                <a:gd name="T26" fmla="*/ 26 w 516"/>
                <a:gd name="T27" fmla="*/ 408 h 619"/>
                <a:gd name="T28" fmla="*/ 11 w 516"/>
                <a:gd name="T29" fmla="*/ 377 h 619"/>
                <a:gd name="T30" fmla="*/ 3 w 516"/>
                <a:gd name="T31" fmla="*/ 344 h 619"/>
                <a:gd name="T32" fmla="*/ 0 w 516"/>
                <a:gd name="T33" fmla="*/ 310 h 619"/>
                <a:gd name="T34" fmla="*/ 3 w 516"/>
                <a:gd name="T35" fmla="*/ 276 h 619"/>
                <a:gd name="T36" fmla="*/ 11 w 516"/>
                <a:gd name="T37" fmla="*/ 242 h 619"/>
                <a:gd name="T38" fmla="*/ 26 w 516"/>
                <a:gd name="T39" fmla="*/ 211 h 619"/>
                <a:gd name="T40" fmla="*/ 45 w 516"/>
                <a:gd name="T41" fmla="*/ 181 h 619"/>
                <a:gd name="T42" fmla="*/ 69 w 516"/>
                <a:gd name="T43" fmla="*/ 152 h 619"/>
                <a:gd name="T44" fmla="*/ 98 w 516"/>
                <a:gd name="T45" fmla="*/ 126 h 619"/>
                <a:gd name="T46" fmla="*/ 132 w 516"/>
                <a:gd name="T47" fmla="*/ 101 h 619"/>
                <a:gd name="T48" fmla="*/ 169 w 516"/>
                <a:gd name="T49" fmla="*/ 79 h 619"/>
                <a:gd name="T50" fmla="*/ 209 w 516"/>
                <a:gd name="T51" fmla="*/ 59 h 619"/>
                <a:gd name="T52" fmla="*/ 253 w 516"/>
                <a:gd name="T53" fmla="*/ 42 h 619"/>
                <a:gd name="T54" fmla="*/ 301 w 516"/>
                <a:gd name="T55" fmla="*/ 28 h 619"/>
                <a:gd name="T56" fmla="*/ 352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8"/>
                  </a:lnTo>
                  <a:lnTo>
                    <a:pt x="404" y="612"/>
                  </a:lnTo>
                  <a:lnTo>
                    <a:pt x="352" y="604"/>
                  </a:lnTo>
                  <a:lnTo>
                    <a:pt x="301" y="592"/>
                  </a:lnTo>
                  <a:lnTo>
                    <a:pt x="253" y="578"/>
                  </a:lnTo>
                  <a:lnTo>
                    <a:pt x="209" y="561"/>
                  </a:lnTo>
                  <a:lnTo>
                    <a:pt x="169" y="541"/>
                  </a:lnTo>
                  <a:lnTo>
                    <a:pt x="132" y="517"/>
                  </a:lnTo>
                  <a:lnTo>
                    <a:pt x="98" y="493"/>
                  </a:lnTo>
                  <a:lnTo>
                    <a:pt x="69" y="467"/>
                  </a:lnTo>
                  <a:lnTo>
                    <a:pt x="45" y="438"/>
                  </a:lnTo>
                  <a:lnTo>
                    <a:pt x="26" y="408"/>
                  </a:lnTo>
                  <a:lnTo>
                    <a:pt x="11" y="377"/>
                  </a:lnTo>
                  <a:lnTo>
                    <a:pt x="3" y="344"/>
                  </a:lnTo>
                  <a:lnTo>
                    <a:pt x="0" y="310"/>
                  </a:lnTo>
                  <a:lnTo>
                    <a:pt x="3" y="276"/>
                  </a:lnTo>
                  <a:lnTo>
                    <a:pt x="11" y="242"/>
                  </a:lnTo>
                  <a:lnTo>
                    <a:pt x="26" y="211"/>
                  </a:lnTo>
                  <a:lnTo>
                    <a:pt x="45" y="181"/>
                  </a:lnTo>
                  <a:lnTo>
                    <a:pt x="69" y="152"/>
                  </a:lnTo>
                  <a:lnTo>
                    <a:pt x="98" y="126"/>
                  </a:lnTo>
                  <a:lnTo>
                    <a:pt x="132" y="101"/>
                  </a:lnTo>
                  <a:lnTo>
                    <a:pt x="169" y="79"/>
                  </a:lnTo>
                  <a:lnTo>
                    <a:pt x="209" y="59"/>
                  </a:lnTo>
                  <a:lnTo>
                    <a:pt x="253" y="42"/>
                  </a:lnTo>
                  <a:lnTo>
                    <a:pt x="301" y="28"/>
                  </a:lnTo>
                  <a:lnTo>
                    <a:pt x="352" y="16"/>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59" name="Freeform 584">
              <a:extLst>
                <a:ext uri="{FF2B5EF4-FFF2-40B4-BE49-F238E27FC236}">
                  <a16:creationId xmlns:a16="http://schemas.microsoft.com/office/drawing/2014/main" id="{4D86BA19-005E-44AB-B5EE-B117BCCEB742}"/>
                </a:ext>
              </a:extLst>
            </p:cNvPr>
            <p:cNvSpPr>
              <a:spLocks/>
            </p:cNvSpPr>
            <p:nvPr/>
          </p:nvSpPr>
          <p:spPr bwMode="auto">
            <a:xfrm>
              <a:off x="5550" y="2194"/>
              <a:ext cx="65" cy="78"/>
            </a:xfrm>
            <a:custGeom>
              <a:avLst/>
              <a:gdLst>
                <a:gd name="T0" fmla="*/ 516 w 516"/>
                <a:gd name="T1" fmla="*/ 0 h 619"/>
                <a:gd name="T2" fmla="*/ 516 w 516"/>
                <a:gd name="T3" fmla="*/ 619 h 619"/>
                <a:gd name="T4" fmla="*/ 459 w 516"/>
                <a:gd name="T5" fmla="*/ 617 h 619"/>
                <a:gd name="T6" fmla="*/ 404 w 516"/>
                <a:gd name="T7" fmla="*/ 612 h 619"/>
                <a:gd name="T8" fmla="*/ 352 w 516"/>
                <a:gd name="T9" fmla="*/ 603 h 619"/>
                <a:gd name="T10" fmla="*/ 301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3 h 619"/>
                <a:gd name="T22" fmla="*/ 69 w 516"/>
                <a:gd name="T23" fmla="*/ 467 h 619"/>
                <a:gd name="T24" fmla="*/ 45 w 516"/>
                <a:gd name="T25" fmla="*/ 439 h 619"/>
                <a:gd name="T26" fmla="*/ 26 w 516"/>
                <a:gd name="T27" fmla="*/ 409 h 619"/>
                <a:gd name="T28" fmla="*/ 11 w 516"/>
                <a:gd name="T29" fmla="*/ 377 h 619"/>
                <a:gd name="T30" fmla="*/ 3 w 516"/>
                <a:gd name="T31" fmla="*/ 343 h 619"/>
                <a:gd name="T32" fmla="*/ 0 w 516"/>
                <a:gd name="T33" fmla="*/ 309 h 619"/>
                <a:gd name="T34" fmla="*/ 3 w 516"/>
                <a:gd name="T35" fmla="*/ 275 h 619"/>
                <a:gd name="T36" fmla="*/ 11 w 516"/>
                <a:gd name="T37" fmla="*/ 242 h 619"/>
                <a:gd name="T38" fmla="*/ 26 w 516"/>
                <a:gd name="T39" fmla="*/ 211 h 619"/>
                <a:gd name="T40" fmla="*/ 45 w 516"/>
                <a:gd name="T41" fmla="*/ 181 h 619"/>
                <a:gd name="T42" fmla="*/ 69 w 516"/>
                <a:gd name="T43" fmla="*/ 152 h 619"/>
                <a:gd name="T44" fmla="*/ 98 w 516"/>
                <a:gd name="T45" fmla="*/ 126 h 619"/>
                <a:gd name="T46" fmla="*/ 132 w 516"/>
                <a:gd name="T47" fmla="*/ 101 h 619"/>
                <a:gd name="T48" fmla="*/ 169 w 516"/>
                <a:gd name="T49" fmla="*/ 78 h 619"/>
                <a:gd name="T50" fmla="*/ 209 w 516"/>
                <a:gd name="T51" fmla="*/ 59 h 619"/>
                <a:gd name="T52" fmla="*/ 253 w 516"/>
                <a:gd name="T53" fmla="*/ 41 h 619"/>
                <a:gd name="T54" fmla="*/ 301 w 516"/>
                <a:gd name="T55" fmla="*/ 27 h 619"/>
                <a:gd name="T56" fmla="*/ 352 w 516"/>
                <a:gd name="T57" fmla="*/ 15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2" y="603"/>
                  </a:lnTo>
                  <a:lnTo>
                    <a:pt x="301" y="592"/>
                  </a:lnTo>
                  <a:lnTo>
                    <a:pt x="253" y="577"/>
                  </a:lnTo>
                  <a:lnTo>
                    <a:pt x="209" y="560"/>
                  </a:lnTo>
                  <a:lnTo>
                    <a:pt x="169" y="540"/>
                  </a:lnTo>
                  <a:lnTo>
                    <a:pt x="132" y="518"/>
                  </a:lnTo>
                  <a:lnTo>
                    <a:pt x="98" y="493"/>
                  </a:lnTo>
                  <a:lnTo>
                    <a:pt x="69" y="467"/>
                  </a:lnTo>
                  <a:lnTo>
                    <a:pt x="45" y="439"/>
                  </a:lnTo>
                  <a:lnTo>
                    <a:pt x="26" y="409"/>
                  </a:lnTo>
                  <a:lnTo>
                    <a:pt x="11" y="377"/>
                  </a:lnTo>
                  <a:lnTo>
                    <a:pt x="3" y="343"/>
                  </a:lnTo>
                  <a:lnTo>
                    <a:pt x="0" y="309"/>
                  </a:lnTo>
                  <a:lnTo>
                    <a:pt x="3" y="275"/>
                  </a:lnTo>
                  <a:lnTo>
                    <a:pt x="11" y="242"/>
                  </a:lnTo>
                  <a:lnTo>
                    <a:pt x="26" y="211"/>
                  </a:lnTo>
                  <a:lnTo>
                    <a:pt x="45" y="181"/>
                  </a:lnTo>
                  <a:lnTo>
                    <a:pt x="69" y="152"/>
                  </a:lnTo>
                  <a:lnTo>
                    <a:pt x="98" y="126"/>
                  </a:lnTo>
                  <a:lnTo>
                    <a:pt x="132" y="101"/>
                  </a:lnTo>
                  <a:lnTo>
                    <a:pt x="169" y="78"/>
                  </a:lnTo>
                  <a:lnTo>
                    <a:pt x="209" y="59"/>
                  </a:lnTo>
                  <a:lnTo>
                    <a:pt x="253" y="41"/>
                  </a:lnTo>
                  <a:lnTo>
                    <a:pt x="301" y="27"/>
                  </a:lnTo>
                  <a:lnTo>
                    <a:pt x="352" y="15"/>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60" name="Freeform 585">
              <a:extLst>
                <a:ext uri="{FF2B5EF4-FFF2-40B4-BE49-F238E27FC236}">
                  <a16:creationId xmlns:a16="http://schemas.microsoft.com/office/drawing/2014/main" id="{97CF2589-C7EB-43DF-9A17-CA2AA81F14B4}"/>
                </a:ext>
              </a:extLst>
            </p:cNvPr>
            <p:cNvSpPr>
              <a:spLocks/>
            </p:cNvSpPr>
            <p:nvPr/>
          </p:nvSpPr>
          <p:spPr bwMode="auto">
            <a:xfrm>
              <a:off x="5550" y="2181"/>
              <a:ext cx="129" cy="78"/>
            </a:xfrm>
            <a:custGeom>
              <a:avLst/>
              <a:gdLst>
                <a:gd name="T0" fmla="*/ 516 w 1032"/>
                <a:gd name="T1" fmla="*/ 0 h 619"/>
                <a:gd name="T2" fmla="*/ 573 w 1032"/>
                <a:gd name="T3" fmla="*/ 2 h 619"/>
                <a:gd name="T4" fmla="*/ 628 w 1032"/>
                <a:gd name="T5" fmla="*/ 7 h 619"/>
                <a:gd name="T6" fmla="*/ 681 w 1032"/>
                <a:gd name="T7" fmla="*/ 16 h 619"/>
                <a:gd name="T8" fmla="*/ 732 w 1032"/>
                <a:gd name="T9" fmla="*/ 27 h 619"/>
                <a:gd name="T10" fmla="*/ 779 w 1032"/>
                <a:gd name="T11" fmla="*/ 42 h 619"/>
                <a:gd name="T12" fmla="*/ 823 w 1032"/>
                <a:gd name="T13" fmla="*/ 59 h 619"/>
                <a:gd name="T14" fmla="*/ 864 w 1032"/>
                <a:gd name="T15" fmla="*/ 79 h 619"/>
                <a:gd name="T16" fmla="*/ 901 w 1032"/>
                <a:gd name="T17" fmla="*/ 101 h 619"/>
                <a:gd name="T18" fmla="*/ 935 w 1032"/>
                <a:gd name="T19" fmla="*/ 125 h 619"/>
                <a:gd name="T20" fmla="*/ 963 w 1032"/>
                <a:gd name="T21" fmla="*/ 152 h 619"/>
                <a:gd name="T22" fmla="*/ 987 w 1032"/>
                <a:gd name="T23" fmla="*/ 180 h 619"/>
                <a:gd name="T24" fmla="*/ 1007 w 1032"/>
                <a:gd name="T25" fmla="*/ 210 h 619"/>
                <a:gd name="T26" fmla="*/ 1021 w 1032"/>
                <a:gd name="T27" fmla="*/ 243 h 619"/>
                <a:gd name="T28" fmla="*/ 1030 w 1032"/>
                <a:gd name="T29" fmla="*/ 275 h 619"/>
                <a:gd name="T30" fmla="*/ 1032 w 1032"/>
                <a:gd name="T31" fmla="*/ 310 h 619"/>
                <a:gd name="T32" fmla="*/ 1030 w 1032"/>
                <a:gd name="T33" fmla="*/ 344 h 619"/>
                <a:gd name="T34" fmla="*/ 1021 w 1032"/>
                <a:gd name="T35" fmla="*/ 376 h 619"/>
                <a:gd name="T36" fmla="*/ 1007 w 1032"/>
                <a:gd name="T37" fmla="*/ 408 h 619"/>
                <a:gd name="T38" fmla="*/ 987 w 1032"/>
                <a:gd name="T39" fmla="*/ 438 h 619"/>
                <a:gd name="T40" fmla="*/ 963 w 1032"/>
                <a:gd name="T41" fmla="*/ 466 h 619"/>
                <a:gd name="T42" fmla="*/ 935 w 1032"/>
                <a:gd name="T43" fmla="*/ 494 h 619"/>
                <a:gd name="T44" fmla="*/ 901 w 1032"/>
                <a:gd name="T45" fmla="*/ 518 h 619"/>
                <a:gd name="T46" fmla="*/ 864 w 1032"/>
                <a:gd name="T47" fmla="*/ 540 h 619"/>
                <a:gd name="T48" fmla="*/ 823 w 1032"/>
                <a:gd name="T49" fmla="*/ 560 h 619"/>
                <a:gd name="T50" fmla="*/ 779 w 1032"/>
                <a:gd name="T51" fmla="*/ 577 h 619"/>
                <a:gd name="T52" fmla="*/ 732 w 1032"/>
                <a:gd name="T53" fmla="*/ 592 h 619"/>
                <a:gd name="T54" fmla="*/ 681 w 1032"/>
                <a:gd name="T55" fmla="*/ 603 h 619"/>
                <a:gd name="T56" fmla="*/ 628 w 1032"/>
                <a:gd name="T57" fmla="*/ 612 h 619"/>
                <a:gd name="T58" fmla="*/ 573 w 1032"/>
                <a:gd name="T59" fmla="*/ 617 h 619"/>
                <a:gd name="T60" fmla="*/ 516 w 1032"/>
                <a:gd name="T61" fmla="*/ 619 h 619"/>
                <a:gd name="T62" fmla="*/ 459 w 1032"/>
                <a:gd name="T63" fmla="*/ 617 h 619"/>
                <a:gd name="T64" fmla="*/ 404 w 1032"/>
                <a:gd name="T65" fmla="*/ 612 h 619"/>
                <a:gd name="T66" fmla="*/ 352 w 1032"/>
                <a:gd name="T67" fmla="*/ 603 h 619"/>
                <a:gd name="T68" fmla="*/ 301 w 1032"/>
                <a:gd name="T69" fmla="*/ 592 h 619"/>
                <a:gd name="T70" fmla="*/ 253 w 1032"/>
                <a:gd name="T71" fmla="*/ 577 h 619"/>
                <a:gd name="T72" fmla="*/ 209 w 1032"/>
                <a:gd name="T73" fmla="*/ 560 h 619"/>
                <a:gd name="T74" fmla="*/ 169 w 1032"/>
                <a:gd name="T75" fmla="*/ 540 h 619"/>
                <a:gd name="T76" fmla="*/ 132 w 1032"/>
                <a:gd name="T77" fmla="*/ 518 h 619"/>
                <a:gd name="T78" fmla="*/ 98 w 1032"/>
                <a:gd name="T79" fmla="*/ 494 h 619"/>
                <a:gd name="T80" fmla="*/ 69 w 1032"/>
                <a:gd name="T81" fmla="*/ 466 h 619"/>
                <a:gd name="T82" fmla="*/ 45 w 1032"/>
                <a:gd name="T83" fmla="*/ 438 h 619"/>
                <a:gd name="T84" fmla="*/ 26 w 1032"/>
                <a:gd name="T85" fmla="*/ 408 h 619"/>
                <a:gd name="T86" fmla="*/ 11 w 1032"/>
                <a:gd name="T87" fmla="*/ 376 h 619"/>
                <a:gd name="T88" fmla="*/ 3 w 1032"/>
                <a:gd name="T89" fmla="*/ 344 h 619"/>
                <a:gd name="T90" fmla="*/ 0 w 1032"/>
                <a:gd name="T91" fmla="*/ 310 h 619"/>
                <a:gd name="T92" fmla="*/ 3 w 1032"/>
                <a:gd name="T93" fmla="*/ 275 h 619"/>
                <a:gd name="T94" fmla="*/ 11 w 1032"/>
                <a:gd name="T95" fmla="*/ 243 h 619"/>
                <a:gd name="T96" fmla="*/ 26 w 1032"/>
                <a:gd name="T97" fmla="*/ 210 h 619"/>
                <a:gd name="T98" fmla="*/ 45 w 1032"/>
                <a:gd name="T99" fmla="*/ 180 h 619"/>
                <a:gd name="T100" fmla="*/ 69 w 1032"/>
                <a:gd name="T101" fmla="*/ 152 h 619"/>
                <a:gd name="T102" fmla="*/ 98 w 1032"/>
                <a:gd name="T103" fmla="*/ 125 h 619"/>
                <a:gd name="T104" fmla="*/ 132 w 1032"/>
                <a:gd name="T105" fmla="*/ 101 h 619"/>
                <a:gd name="T106" fmla="*/ 169 w 1032"/>
                <a:gd name="T107" fmla="*/ 79 h 619"/>
                <a:gd name="T108" fmla="*/ 209 w 1032"/>
                <a:gd name="T109" fmla="*/ 59 h 619"/>
                <a:gd name="T110" fmla="*/ 253 w 1032"/>
                <a:gd name="T111" fmla="*/ 42 h 619"/>
                <a:gd name="T112" fmla="*/ 301 w 1032"/>
                <a:gd name="T113" fmla="*/ 27 h 619"/>
                <a:gd name="T114" fmla="*/ 352 w 1032"/>
                <a:gd name="T115" fmla="*/ 16 h 619"/>
                <a:gd name="T116" fmla="*/ 404 w 1032"/>
                <a:gd name="T117" fmla="*/ 7 h 619"/>
                <a:gd name="T118" fmla="*/ 459 w 1032"/>
                <a:gd name="T119" fmla="*/ 2 h 619"/>
                <a:gd name="T120" fmla="*/ 516 w 1032"/>
                <a:gd name="T1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19">
                  <a:moveTo>
                    <a:pt x="516" y="0"/>
                  </a:moveTo>
                  <a:lnTo>
                    <a:pt x="573" y="2"/>
                  </a:lnTo>
                  <a:lnTo>
                    <a:pt x="628" y="7"/>
                  </a:lnTo>
                  <a:lnTo>
                    <a:pt x="681" y="16"/>
                  </a:lnTo>
                  <a:lnTo>
                    <a:pt x="732" y="27"/>
                  </a:lnTo>
                  <a:lnTo>
                    <a:pt x="779" y="42"/>
                  </a:lnTo>
                  <a:lnTo>
                    <a:pt x="823" y="59"/>
                  </a:lnTo>
                  <a:lnTo>
                    <a:pt x="864" y="79"/>
                  </a:lnTo>
                  <a:lnTo>
                    <a:pt x="901" y="101"/>
                  </a:lnTo>
                  <a:lnTo>
                    <a:pt x="935" y="125"/>
                  </a:lnTo>
                  <a:lnTo>
                    <a:pt x="963" y="152"/>
                  </a:lnTo>
                  <a:lnTo>
                    <a:pt x="987" y="180"/>
                  </a:lnTo>
                  <a:lnTo>
                    <a:pt x="1007" y="210"/>
                  </a:lnTo>
                  <a:lnTo>
                    <a:pt x="1021" y="243"/>
                  </a:lnTo>
                  <a:lnTo>
                    <a:pt x="1030" y="275"/>
                  </a:lnTo>
                  <a:lnTo>
                    <a:pt x="1032" y="310"/>
                  </a:lnTo>
                  <a:lnTo>
                    <a:pt x="1030" y="344"/>
                  </a:lnTo>
                  <a:lnTo>
                    <a:pt x="1021" y="376"/>
                  </a:lnTo>
                  <a:lnTo>
                    <a:pt x="1007" y="408"/>
                  </a:lnTo>
                  <a:lnTo>
                    <a:pt x="987" y="438"/>
                  </a:lnTo>
                  <a:lnTo>
                    <a:pt x="963" y="466"/>
                  </a:lnTo>
                  <a:lnTo>
                    <a:pt x="935" y="494"/>
                  </a:lnTo>
                  <a:lnTo>
                    <a:pt x="901" y="518"/>
                  </a:lnTo>
                  <a:lnTo>
                    <a:pt x="864" y="540"/>
                  </a:lnTo>
                  <a:lnTo>
                    <a:pt x="823" y="560"/>
                  </a:lnTo>
                  <a:lnTo>
                    <a:pt x="779" y="577"/>
                  </a:lnTo>
                  <a:lnTo>
                    <a:pt x="732" y="592"/>
                  </a:lnTo>
                  <a:lnTo>
                    <a:pt x="681" y="603"/>
                  </a:lnTo>
                  <a:lnTo>
                    <a:pt x="628" y="612"/>
                  </a:lnTo>
                  <a:lnTo>
                    <a:pt x="573" y="617"/>
                  </a:lnTo>
                  <a:lnTo>
                    <a:pt x="516" y="619"/>
                  </a:lnTo>
                  <a:lnTo>
                    <a:pt x="459" y="617"/>
                  </a:lnTo>
                  <a:lnTo>
                    <a:pt x="404" y="612"/>
                  </a:lnTo>
                  <a:lnTo>
                    <a:pt x="352" y="603"/>
                  </a:lnTo>
                  <a:lnTo>
                    <a:pt x="301" y="592"/>
                  </a:lnTo>
                  <a:lnTo>
                    <a:pt x="253" y="577"/>
                  </a:lnTo>
                  <a:lnTo>
                    <a:pt x="209" y="560"/>
                  </a:lnTo>
                  <a:lnTo>
                    <a:pt x="169" y="540"/>
                  </a:lnTo>
                  <a:lnTo>
                    <a:pt x="132" y="518"/>
                  </a:lnTo>
                  <a:lnTo>
                    <a:pt x="98" y="494"/>
                  </a:lnTo>
                  <a:lnTo>
                    <a:pt x="69" y="466"/>
                  </a:lnTo>
                  <a:lnTo>
                    <a:pt x="45" y="438"/>
                  </a:lnTo>
                  <a:lnTo>
                    <a:pt x="26" y="408"/>
                  </a:lnTo>
                  <a:lnTo>
                    <a:pt x="11" y="376"/>
                  </a:lnTo>
                  <a:lnTo>
                    <a:pt x="3" y="344"/>
                  </a:lnTo>
                  <a:lnTo>
                    <a:pt x="0" y="310"/>
                  </a:lnTo>
                  <a:lnTo>
                    <a:pt x="3" y="275"/>
                  </a:lnTo>
                  <a:lnTo>
                    <a:pt x="11" y="243"/>
                  </a:lnTo>
                  <a:lnTo>
                    <a:pt x="26" y="210"/>
                  </a:lnTo>
                  <a:lnTo>
                    <a:pt x="45" y="180"/>
                  </a:lnTo>
                  <a:lnTo>
                    <a:pt x="69" y="152"/>
                  </a:lnTo>
                  <a:lnTo>
                    <a:pt x="98" y="125"/>
                  </a:lnTo>
                  <a:lnTo>
                    <a:pt x="132" y="101"/>
                  </a:lnTo>
                  <a:lnTo>
                    <a:pt x="169" y="79"/>
                  </a:lnTo>
                  <a:lnTo>
                    <a:pt x="209" y="59"/>
                  </a:lnTo>
                  <a:lnTo>
                    <a:pt x="253" y="42"/>
                  </a:lnTo>
                  <a:lnTo>
                    <a:pt x="301" y="27"/>
                  </a:lnTo>
                  <a:lnTo>
                    <a:pt x="352" y="16"/>
                  </a:lnTo>
                  <a:lnTo>
                    <a:pt x="404" y="7"/>
                  </a:lnTo>
                  <a:lnTo>
                    <a:pt x="459" y="2"/>
                  </a:lnTo>
                  <a:lnTo>
                    <a:pt x="516"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61" name="Freeform 586">
              <a:extLst>
                <a:ext uri="{FF2B5EF4-FFF2-40B4-BE49-F238E27FC236}">
                  <a16:creationId xmlns:a16="http://schemas.microsoft.com/office/drawing/2014/main" id="{8FEDA946-4E7D-484F-A5B3-7A44FCCC046B}"/>
                </a:ext>
              </a:extLst>
            </p:cNvPr>
            <p:cNvSpPr>
              <a:spLocks/>
            </p:cNvSpPr>
            <p:nvPr/>
          </p:nvSpPr>
          <p:spPr bwMode="auto">
            <a:xfrm>
              <a:off x="5550" y="2181"/>
              <a:ext cx="65" cy="78"/>
            </a:xfrm>
            <a:custGeom>
              <a:avLst/>
              <a:gdLst>
                <a:gd name="T0" fmla="*/ 516 w 516"/>
                <a:gd name="T1" fmla="*/ 0 h 619"/>
                <a:gd name="T2" fmla="*/ 516 w 516"/>
                <a:gd name="T3" fmla="*/ 619 h 619"/>
                <a:gd name="T4" fmla="*/ 459 w 516"/>
                <a:gd name="T5" fmla="*/ 617 h 619"/>
                <a:gd name="T6" fmla="*/ 404 w 516"/>
                <a:gd name="T7" fmla="*/ 612 h 619"/>
                <a:gd name="T8" fmla="*/ 352 w 516"/>
                <a:gd name="T9" fmla="*/ 603 h 619"/>
                <a:gd name="T10" fmla="*/ 301 w 516"/>
                <a:gd name="T11" fmla="*/ 592 h 619"/>
                <a:gd name="T12" fmla="*/ 253 w 516"/>
                <a:gd name="T13" fmla="*/ 577 h 619"/>
                <a:gd name="T14" fmla="*/ 209 w 516"/>
                <a:gd name="T15" fmla="*/ 560 h 619"/>
                <a:gd name="T16" fmla="*/ 169 w 516"/>
                <a:gd name="T17" fmla="*/ 540 h 619"/>
                <a:gd name="T18" fmla="*/ 132 w 516"/>
                <a:gd name="T19" fmla="*/ 518 h 619"/>
                <a:gd name="T20" fmla="*/ 98 w 516"/>
                <a:gd name="T21" fmla="*/ 494 h 619"/>
                <a:gd name="T22" fmla="*/ 69 w 516"/>
                <a:gd name="T23" fmla="*/ 466 h 619"/>
                <a:gd name="T24" fmla="*/ 45 w 516"/>
                <a:gd name="T25" fmla="*/ 438 h 619"/>
                <a:gd name="T26" fmla="*/ 26 w 516"/>
                <a:gd name="T27" fmla="*/ 408 h 619"/>
                <a:gd name="T28" fmla="*/ 11 w 516"/>
                <a:gd name="T29" fmla="*/ 376 h 619"/>
                <a:gd name="T30" fmla="*/ 3 w 516"/>
                <a:gd name="T31" fmla="*/ 344 h 619"/>
                <a:gd name="T32" fmla="*/ 0 w 516"/>
                <a:gd name="T33" fmla="*/ 310 h 619"/>
                <a:gd name="T34" fmla="*/ 3 w 516"/>
                <a:gd name="T35" fmla="*/ 275 h 619"/>
                <a:gd name="T36" fmla="*/ 11 w 516"/>
                <a:gd name="T37" fmla="*/ 243 h 619"/>
                <a:gd name="T38" fmla="*/ 26 w 516"/>
                <a:gd name="T39" fmla="*/ 210 h 619"/>
                <a:gd name="T40" fmla="*/ 45 w 516"/>
                <a:gd name="T41" fmla="*/ 180 h 619"/>
                <a:gd name="T42" fmla="*/ 69 w 516"/>
                <a:gd name="T43" fmla="*/ 152 h 619"/>
                <a:gd name="T44" fmla="*/ 98 w 516"/>
                <a:gd name="T45" fmla="*/ 125 h 619"/>
                <a:gd name="T46" fmla="*/ 132 w 516"/>
                <a:gd name="T47" fmla="*/ 101 h 619"/>
                <a:gd name="T48" fmla="*/ 169 w 516"/>
                <a:gd name="T49" fmla="*/ 79 h 619"/>
                <a:gd name="T50" fmla="*/ 209 w 516"/>
                <a:gd name="T51" fmla="*/ 59 h 619"/>
                <a:gd name="T52" fmla="*/ 253 w 516"/>
                <a:gd name="T53" fmla="*/ 42 h 619"/>
                <a:gd name="T54" fmla="*/ 301 w 516"/>
                <a:gd name="T55" fmla="*/ 27 h 619"/>
                <a:gd name="T56" fmla="*/ 352 w 516"/>
                <a:gd name="T57" fmla="*/ 16 h 619"/>
                <a:gd name="T58" fmla="*/ 404 w 516"/>
                <a:gd name="T59" fmla="*/ 7 h 619"/>
                <a:gd name="T60" fmla="*/ 459 w 516"/>
                <a:gd name="T61" fmla="*/ 2 h 619"/>
                <a:gd name="T62" fmla="*/ 516 w 516"/>
                <a:gd name="T6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6" h="619">
                  <a:moveTo>
                    <a:pt x="516" y="0"/>
                  </a:moveTo>
                  <a:lnTo>
                    <a:pt x="516" y="619"/>
                  </a:lnTo>
                  <a:lnTo>
                    <a:pt x="459" y="617"/>
                  </a:lnTo>
                  <a:lnTo>
                    <a:pt x="404" y="612"/>
                  </a:lnTo>
                  <a:lnTo>
                    <a:pt x="352" y="603"/>
                  </a:lnTo>
                  <a:lnTo>
                    <a:pt x="301" y="592"/>
                  </a:lnTo>
                  <a:lnTo>
                    <a:pt x="253" y="577"/>
                  </a:lnTo>
                  <a:lnTo>
                    <a:pt x="209" y="560"/>
                  </a:lnTo>
                  <a:lnTo>
                    <a:pt x="169" y="540"/>
                  </a:lnTo>
                  <a:lnTo>
                    <a:pt x="132" y="518"/>
                  </a:lnTo>
                  <a:lnTo>
                    <a:pt x="98" y="494"/>
                  </a:lnTo>
                  <a:lnTo>
                    <a:pt x="69" y="466"/>
                  </a:lnTo>
                  <a:lnTo>
                    <a:pt x="45" y="438"/>
                  </a:lnTo>
                  <a:lnTo>
                    <a:pt x="26" y="408"/>
                  </a:lnTo>
                  <a:lnTo>
                    <a:pt x="11" y="376"/>
                  </a:lnTo>
                  <a:lnTo>
                    <a:pt x="3" y="344"/>
                  </a:lnTo>
                  <a:lnTo>
                    <a:pt x="0" y="310"/>
                  </a:lnTo>
                  <a:lnTo>
                    <a:pt x="3" y="275"/>
                  </a:lnTo>
                  <a:lnTo>
                    <a:pt x="11" y="243"/>
                  </a:lnTo>
                  <a:lnTo>
                    <a:pt x="26" y="210"/>
                  </a:lnTo>
                  <a:lnTo>
                    <a:pt x="45" y="180"/>
                  </a:lnTo>
                  <a:lnTo>
                    <a:pt x="69" y="152"/>
                  </a:lnTo>
                  <a:lnTo>
                    <a:pt x="98" y="125"/>
                  </a:lnTo>
                  <a:lnTo>
                    <a:pt x="132" y="101"/>
                  </a:lnTo>
                  <a:lnTo>
                    <a:pt x="169" y="79"/>
                  </a:lnTo>
                  <a:lnTo>
                    <a:pt x="209" y="59"/>
                  </a:lnTo>
                  <a:lnTo>
                    <a:pt x="253" y="42"/>
                  </a:lnTo>
                  <a:lnTo>
                    <a:pt x="301" y="27"/>
                  </a:lnTo>
                  <a:lnTo>
                    <a:pt x="352" y="16"/>
                  </a:lnTo>
                  <a:lnTo>
                    <a:pt x="404" y="7"/>
                  </a:lnTo>
                  <a:lnTo>
                    <a:pt x="459" y="2"/>
                  </a:lnTo>
                  <a:lnTo>
                    <a:pt x="516" y="0"/>
                  </a:lnTo>
                  <a:close/>
                </a:path>
              </a:pathLst>
            </a:custGeom>
            <a:solidFill>
              <a:srgbClr val="DF832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62" name="Freeform 587">
              <a:extLst>
                <a:ext uri="{FF2B5EF4-FFF2-40B4-BE49-F238E27FC236}">
                  <a16:creationId xmlns:a16="http://schemas.microsoft.com/office/drawing/2014/main" id="{0884F8AD-F9AA-4D8C-A5F3-5565A3176A5B}"/>
                </a:ext>
              </a:extLst>
            </p:cNvPr>
            <p:cNvSpPr>
              <a:spLocks/>
            </p:cNvSpPr>
            <p:nvPr/>
          </p:nvSpPr>
          <p:spPr bwMode="auto">
            <a:xfrm>
              <a:off x="5550" y="2169"/>
              <a:ext cx="129" cy="77"/>
            </a:xfrm>
            <a:custGeom>
              <a:avLst/>
              <a:gdLst>
                <a:gd name="T0" fmla="*/ 516 w 1032"/>
                <a:gd name="T1" fmla="*/ 0 h 620"/>
                <a:gd name="T2" fmla="*/ 573 w 1032"/>
                <a:gd name="T3" fmla="*/ 2 h 620"/>
                <a:gd name="T4" fmla="*/ 628 w 1032"/>
                <a:gd name="T5" fmla="*/ 7 h 620"/>
                <a:gd name="T6" fmla="*/ 681 w 1032"/>
                <a:gd name="T7" fmla="*/ 16 h 620"/>
                <a:gd name="T8" fmla="*/ 732 w 1032"/>
                <a:gd name="T9" fmla="*/ 27 h 620"/>
                <a:gd name="T10" fmla="*/ 779 w 1032"/>
                <a:gd name="T11" fmla="*/ 42 h 620"/>
                <a:gd name="T12" fmla="*/ 823 w 1032"/>
                <a:gd name="T13" fmla="*/ 59 h 620"/>
                <a:gd name="T14" fmla="*/ 864 w 1032"/>
                <a:gd name="T15" fmla="*/ 80 h 620"/>
                <a:gd name="T16" fmla="*/ 901 w 1032"/>
                <a:gd name="T17" fmla="*/ 102 h 620"/>
                <a:gd name="T18" fmla="*/ 935 w 1032"/>
                <a:gd name="T19" fmla="*/ 127 h 620"/>
                <a:gd name="T20" fmla="*/ 963 w 1032"/>
                <a:gd name="T21" fmla="*/ 153 h 620"/>
                <a:gd name="T22" fmla="*/ 987 w 1032"/>
                <a:gd name="T23" fmla="*/ 181 h 620"/>
                <a:gd name="T24" fmla="*/ 1007 w 1032"/>
                <a:gd name="T25" fmla="*/ 211 h 620"/>
                <a:gd name="T26" fmla="*/ 1021 w 1032"/>
                <a:gd name="T27" fmla="*/ 243 h 620"/>
                <a:gd name="T28" fmla="*/ 1030 w 1032"/>
                <a:gd name="T29" fmla="*/ 276 h 620"/>
                <a:gd name="T30" fmla="*/ 1032 w 1032"/>
                <a:gd name="T31" fmla="*/ 310 h 620"/>
                <a:gd name="T32" fmla="*/ 1030 w 1032"/>
                <a:gd name="T33" fmla="*/ 345 h 620"/>
                <a:gd name="T34" fmla="*/ 1021 w 1032"/>
                <a:gd name="T35" fmla="*/ 378 h 620"/>
                <a:gd name="T36" fmla="*/ 1007 w 1032"/>
                <a:gd name="T37" fmla="*/ 409 h 620"/>
                <a:gd name="T38" fmla="*/ 987 w 1032"/>
                <a:gd name="T39" fmla="*/ 439 h 620"/>
                <a:gd name="T40" fmla="*/ 963 w 1032"/>
                <a:gd name="T41" fmla="*/ 467 h 620"/>
                <a:gd name="T42" fmla="*/ 935 w 1032"/>
                <a:gd name="T43" fmla="*/ 494 h 620"/>
                <a:gd name="T44" fmla="*/ 901 w 1032"/>
                <a:gd name="T45" fmla="*/ 518 h 620"/>
                <a:gd name="T46" fmla="*/ 864 w 1032"/>
                <a:gd name="T47" fmla="*/ 541 h 620"/>
                <a:gd name="T48" fmla="*/ 823 w 1032"/>
                <a:gd name="T49" fmla="*/ 560 h 620"/>
                <a:gd name="T50" fmla="*/ 779 w 1032"/>
                <a:gd name="T51" fmla="*/ 579 h 620"/>
                <a:gd name="T52" fmla="*/ 732 w 1032"/>
                <a:gd name="T53" fmla="*/ 593 h 620"/>
                <a:gd name="T54" fmla="*/ 681 w 1032"/>
                <a:gd name="T55" fmla="*/ 605 h 620"/>
                <a:gd name="T56" fmla="*/ 628 w 1032"/>
                <a:gd name="T57" fmla="*/ 613 h 620"/>
                <a:gd name="T58" fmla="*/ 573 w 1032"/>
                <a:gd name="T59" fmla="*/ 618 h 620"/>
                <a:gd name="T60" fmla="*/ 516 w 1032"/>
                <a:gd name="T61" fmla="*/ 620 h 620"/>
                <a:gd name="T62" fmla="*/ 459 w 1032"/>
                <a:gd name="T63" fmla="*/ 618 h 620"/>
                <a:gd name="T64" fmla="*/ 404 w 1032"/>
                <a:gd name="T65" fmla="*/ 613 h 620"/>
                <a:gd name="T66" fmla="*/ 352 w 1032"/>
                <a:gd name="T67" fmla="*/ 605 h 620"/>
                <a:gd name="T68" fmla="*/ 301 w 1032"/>
                <a:gd name="T69" fmla="*/ 593 h 620"/>
                <a:gd name="T70" fmla="*/ 253 w 1032"/>
                <a:gd name="T71" fmla="*/ 579 h 620"/>
                <a:gd name="T72" fmla="*/ 209 w 1032"/>
                <a:gd name="T73" fmla="*/ 560 h 620"/>
                <a:gd name="T74" fmla="*/ 169 w 1032"/>
                <a:gd name="T75" fmla="*/ 541 h 620"/>
                <a:gd name="T76" fmla="*/ 132 w 1032"/>
                <a:gd name="T77" fmla="*/ 518 h 620"/>
                <a:gd name="T78" fmla="*/ 98 w 1032"/>
                <a:gd name="T79" fmla="*/ 494 h 620"/>
                <a:gd name="T80" fmla="*/ 69 w 1032"/>
                <a:gd name="T81" fmla="*/ 467 h 620"/>
                <a:gd name="T82" fmla="*/ 45 w 1032"/>
                <a:gd name="T83" fmla="*/ 439 h 620"/>
                <a:gd name="T84" fmla="*/ 26 w 1032"/>
                <a:gd name="T85" fmla="*/ 409 h 620"/>
                <a:gd name="T86" fmla="*/ 11 w 1032"/>
                <a:gd name="T87" fmla="*/ 378 h 620"/>
                <a:gd name="T88" fmla="*/ 3 w 1032"/>
                <a:gd name="T89" fmla="*/ 345 h 620"/>
                <a:gd name="T90" fmla="*/ 0 w 1032"/>
                <a:gd name="T91" fmla="*/ 310 h 620"/>
                <a:gd name="T92" fmla="*/ 3 w 1032"/>
                <a:gd name="T93" fmla="*/ 276 h 620"/>
                <a:gd name="T94" fmla="*/ 11 w 1032"/>
                <a:gd name="T95" fmla="*/ 243 h 620"/>
                <a:gd name="T96" fmla="*/ 26 w 1032"/>
                <a:gd name="T97" fmla="*/ 211 h 620"/>
                <a:gd name="T98" fmla="*/ 45 w 1032"/>
                <a:gd name="T99" fmla="*/ 181 h 620"/>
                <a:gd name="T100" fmla="*/ 69 w 1032"/>
                <a:gd name="T101" fmla="*/ 153 h 620"/>
                <a:gd name="T102" fmla="*/ 98 w 1032"/>
                <a:gd name="T103" fmla="*/ 127 h 620"/>
                <a:gd name="T104" fmla="*/ 132 w 1032"/>
                <a:gd name="T105" fmla="*/ 102 h 620"/>
                <a:gd name="T106" fmla="*/ 169 w 1032"/>
                <a:gd name="T107" fmla="*/ 80 h 620"/>
                <a:gd name="T108" fmla="*/ 209 w 1032"/>
                <a:gd name="T109" fmla="*/ 59 h 620"/>
                <a:gd name="T110" fmla="*/ 253 w 1032"/>
                <a:gd name="T111" fmla="*/ 42 h 620"/>
                <a:gd name="T112" fmla="*/ 301 w 1032"/>
                <a:gd name="T113" fmla="*/ 27 h 620"/>
                <a:gd name="T114" fmla="*/ 352 w 1032"/>
                <a:gd name="T115" fmla="*/ 16 h 620"/>
                <a:gd name="T116" fmla="*/ 404 w 1032"/>
                <a:gd name="T117" fmla="*/ 7 h 620"/>
                <a:gd name="T118" fmla="*/ 459 w 1032"/>
                <a:gd name="T119" fmla="*/ 2 h 620"/>
                <a:gd name="T120" fmla="*/ 516 w 1032"/>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620">
                  <a:moveTo>
                    <a:pt x="516" y="0"/>
                  </a:moveTo>
                  <a:lnTo>
                    <a:pt x="573" y="2"/>
                  </a:lnTo>
                  <a:lnTo>
                    <a:pt x="628" y="7"/>
                  </a:lnTo>
                  <a:lnTo>
                    <a:pt x="681" y="16"/>
                  </a:lnTo>
                  <a:lnTo>
                    <a:pt x="732" y="27"/>
                  </a:lnTo>
                  <a:lnTo>
                    <a:pt x="779" y="42"/>
                  </a:lnTo>
                  <a:lnTo>
                    <a:pt x="823" y="59"/>
                  </a:lnTo>
                  <a:lnTo>
                    <a:pt x="864" y="80"/>
                  </a:lnTo>
                  <a:lnTo>
                    <a:pt x="901" y="102"/>
                  </a:lnTo>
                  <a:lnTo>
                    <a:pt x="935" y="127"/>
                  </a:lnTo>
                  <a:lnTo>
                    <a:pt x="963" y="153"/>
                  </a:lnTo>
                  <a:lnTo>
                    <a:pt x="987" y="181"/>
                  </a:lnTo>
                  <a:lnTo>
                    <a:pt x="1007" y="211"/>
                  </a:lnTo>
                  <a:lnTo>
                    <a:pt x="1021" y="243"/>
                  </a:lnTo>
                  <a:lnTo>
                    <a:pt x="1030" y="276"/>
                  </a:lnTo>
                  <a:lnTo>
                    <a:pt x="1032" y="310"/>
                  </a:lnTo>
                  <a:lnTo>
                    <a:pt x="1030" y="345"/>
                  </a:lnTo>
                  <a:lnTo>
                    <a:pt x="1021" y="378"/>
                  </a:lnTo>
                  <a:lnTo>
                    <a:pt x="1007" y="409"/>
                  </a:lnTo>
                  <a:lnTo>
                    <a:pt x="987" y="439"/>
                  </a:lnTo>
                  <a:lnTo>
                    <a:pt x="963" y="467"/>
                  </a:lnTo>
                  <a:lnTo>
                    <a:pt x="935" y="494"/>
                  </a:lnTo>
                  <a:lnTo>
                    <a:pt x="901" y="518"/>
                  </a:lnTo>
                  <a:lnTo>
                    <a:pt x="864" y="541"/>
                  </a:lnTo>
                  <a:lnTo>
                    <a:pt x="823" y="560"/>
                  </a:lnTo>
                  <a:lnTo>
                    <a:pt x="779" y="579"/>
                  </a:lnTo>
                  <a:lnTo>
                    <a:pt x="732" y="593"/>
                  </a:lnTo>
                  <a:lnTo>
                    <a:pt x="681" y="605"/>
                  </a:lnTo>
                  <a:lnTo>
                    <a:pt x="628" y="613"/>
                  </a:lnTo>
                  <a:lnTo>
                    <a:pt x="573" y="618"/>
                  </a:lnTo>
                  <a:lnTo>
                    <a:pt x="516" y="620"/>
                  </a:lnTo>
                  <a:lnTo>
                    <a:pt x="459" y="618"/>
                  </a:lnTo>
                  <a:lnTo>
                    <a:pt x="404" y="613"/>
                  </a:lnTo>
                  <a:lnTo>
                    <a:pt x="352" y="605"/>
                  </a:lnTo>
                  <a:lnTo>
                    <a:pt x="301" y="593"/>
                  </a:lnTo>
                  <a:lnTo>
                    <a:pt x="253" y="579"/>
                  </a:lnTo>
                  <a:lnTo>
                    <a:pt x="209" y="560"/>
                  </a:lnTo>
                  <a:lnTo>
                    <a:pt x="169" y="541"/>
                  </a:lnTo>
                  <a:lnTo>
                    <a:pt x="132" y="518"/>
                  </a:lnTo>
                  <a:lnTo>
                    <a:pt x="98" y="494"/>
                  </a:lnTo>
                  <a:lnTo>
                    <a:pt x="69" y="467"/>
                  </a:lnTo>
                  <a:lnTo>
                    <a:pt x="45" y="439"/>
                  </a:lnTo>
                  <a:lnTo>
                    <a:pt x="26" y="409"/>
                  </a:lnTo>
                  <a:lnTo>
                    <a:pt x="11" y="378"/>
                  </a:lnTo>
                  <a:lnTo>
                    <a:pt x="3" y="345"/>
                  </a:lnTo>
                  <a:lnTo>
                    <a:pt x="0" y="310"/>
                  </a:lnTo>
                  <a:lnTo>
                    <a:pt x="3" y="276"/>
                  </a:lnTo>
                  <a:lnTo>
                    <a:pt x="11" y="243"/>
                  </a:lnTo>
                  <a:lnTo>
                    <a:pt x="26" y="211"/>
                  </a:lnTo>
                  <a:lnTo>
                    <a:pt x="45" y="181"/>
                  </a:lnTo>
                  <a:lnTo>
                    <a:pt x="69" y="153"/>
                  </a:lnTo>
                  <a:lnTo>
                    <a:pt x="98" y="127"/>
                  </a:lnTo>
                  <a:lnTo>
                    <a:pt x="132" y="102"/>
                  </a:lnTo>
                  <a:lnTo>
                    <a:pt x="169" y="80"/>
                  </a:lnTo>
                  <a:lnTo>
                    <a:pt x="209" y="59"/>
                  </a:lnTo>
                  <a:lnTo>
                    <a:pt x="253" y="42"/>
                  </a:lnTo>
                  <a:lnTo>
                    <a:pt x="301" y="27"/>
                  </a:lnTo>
                  <a:lnTo>
                    <a:pt x="352" y="16"/>
                  </a:lnTo>
                  <a:lnTo>
                    <a:pt x="404" y="7"/>
                  </a:lnTo>
                  <a:lnTo>
                    <a:pt x="459" y="2"/>
                  </a:lnTo>
                  <a:lnTo>
                    <a:pt x="516"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63" name="Freeform 588">
              <a:extLst>
                <a:ext uri="{FF2B5EF4-FFF2-40B4-BE49-F238E27FC236}">
                  <a16:creationId xmlns:a16="http://schemas.microsoft.com/office/drawing/2014/main" id="{C4D47DD8-6A9E-45AC-AF6A-E5E2C80B23FD}"/>
                </a:ext>
              </a:extLst>
            </p:cNvPr>
            <p:cNvSpPr>
              <a:spLocks noEditPoints="1"/>
            </p:cNvSpPr>
            <p:nvPr/>
          </p:nvSpPr>
          <p:spPr bwMode="auto">
            <a:xfrm>
              <a:off x="5569" y="2181"/>
              <a:ext cx="91" cy="52"/>
            </a:xfrm>
            <a:custGeom>
              <a:avLst/>
              <a:gdLst>
                <a:gd name="T0" fmla="*/ 315 w 722"/>
                <a:gd name="T1" fmla="*/ 105 h 412"/>
                <a:gd name="T2" fmla="*/ 235 w 722"/>
                <a:gd name="T3" fmla="*/ 117 h 412"/>
                <a:gd name="T4" fmla="*/ 172 w 722"/>
                <a:gd name="T5" fmla="*/ 138 h 412"/>
                <a:gd name="T6" fmla="*/ 128 w 722"/>
                <a:gd name="T7" fmla="*/ 165 h 412"/>
                <a:gd name="T8" fmla="*/ 106 w 722"/>
                <a:gd name="T9" fmla="*/ 192 h 412"/>
                <a:gd name="T10" fmla="*/ 106 w 722"/>
                <a:gd name="T11" fmla="*/ 220 h 412"/>
                <a:gd name="T12" fmla="*/ 128 w 722"/>
                <a:gd name="T13" fmla="*/ 248 h 412"/>
                <a:gd name="T14" fmla="*/ 172 w 722"/>
                <a:gd name="T15" fmla="*/ 274 h 412"/>
                <a:gd name="T16" fmla="*/ 235 w 722"/>
                <a:gd name="T17" fmla="*/ 295 h 412"/>
                <a:gd name="T18" fmla="*/ 315 w 722"/>
                <a:gd name="T19" fmla="*/ 308 h 412"/>
                <a:gd name="T20" fmla="*/ 408 w 722"/>
                <a:gd name="T21" fmla="*/ 308 h 412"/>
                <a:gd name="T22" fmla="*/ 487 w 722"/>
                <a:gd name="T23" fmla="*/ 295 h 412"/>
                <a:gd name="T24" fmla="*/ 550 w 722"/>
                <a:gd name="T25" fmla="*/ 274 h 412"/>
                <a:gd name="T26" fmla="*/ 594 w 722"/>
                <a:gd name="T27" fmla="*/ 248 h 412"/>
                <a:gd name="T28" fmla="*/ 617 w 722"/>
                <a:gd name="T29" fmla="*/ 220 h 412"/>
                <a:gd name="T30" fmla="*/ 617 w 722"/>
                <a:gd name="T31" fmla="*/ 192 h 412"/>
                <a:gd name="T32" fmla="*/ 594 w 722"/>
                <a:gd name="T33" fmla="*/ 165 h 412"/>
                <a:gd name="T34" fmla="*/ 550 w 722"/>
                <a:gd name="T35" fmla="*/ 138 h 412"/>
                <a:gd name="T36" fmla="*/ 487 w 722"/>
                <a:gd name="T37" fmla="*/ 117 h 412"/>
                <a:gd name="T38" fmla="*/ 408 w 722"/>
                <a:gd name="T39" fmla="*/ 105 h 412"/>
                <a:gd name="T40" fmla="*/ 361 w 722"/>
                <a:gd name="T41" fmla="*/ 0 h 412"/>
                <a:gd name="T42" fmla="*/ 461 w 722"/>
                <a:gd name="T43" fmla="*/ 7 h 412"/>
                <a:gd name="T44" fmla="*/ 548 w 722"/>
                <a:gd name="T45" fmla="*/ 27 h 412"/>
                <a:gd name="T46" fmla="*/ 621 w 722"/>
                <a:gd name="T47" fmla="*/ 58 h 412"/>
                <a:gd name="T48" fmla="*/ 675 w 722"/>
                <a:gd name="T49" fmla="*/ 100 h 412"/>
                <a:gd name="T50" fmla="*/ 710 w 722"/>
                <a:gd name="T51" fmla="*/ 149 h 412"/>
                <a:gd name="T52" fmla="*/ 722 w 722"/>
                <a:gd name="T53" fmla="*/ 206 h 412"/>
                <a:gd name="T54" fmla="*/ 710 w 722"/>
                <a:gd name="T55" fmla="*/ 263 h 412"/>
                <a:gd name="T56" fmla="*/ 675 w 722"/>
                <a:gd name="T57" fmla="*/ 313 h 412"/>
                <a:gd name="T58" fmla="*/ 621 w 722"/>
                <a:gd name="T59" fmla="*/ 354 h 412"/>
                <a:gd name="T60" fmla="*/ 548 w 722"/>
                <a:gd name="T61" fmla="*/ 385 h 412"/>
                <a:gd name="T62" fmla="*/ 461 w 722"/>
                <a:gd name="T63" fmla="*/ 405 h 412"/>
                <a:gd name="T64" fmla="*/ 361 w 722"/>
                <a:gd name="T65" fmla="*/ 412 h 412"/>
                <a:gd name="T66" fmla="*/ 262 w 722"/>
                <a:gd name="T67" fmla="*/ 405 h 412"/>
                <a:gd name="T68" fmla="*/ 175 w 722"/>
                <a:gd name="T69" fmla="*/ 385 h 412"/>
                <a:gd name="T70" fmla="*/ 102 w 722"/>
                <a:gd name="T71" fmla="*/ 354 h 412"/>
                <a:gd name="T72" fmla="*/ 47 w 722"/>
                <a:gd name="T73" fmla="*/ 313 h 412"/>
                <a:gd name="T74" fmla="*/ 12 w 722"/>
                <a:gd name="T75" fmla="*/ 263 h 412"/>
                <a:gd name="T76" fmla="*/ 0 w 722"/>
                <a:gd name="T77" fmla="*/ 206 h 412"/>
                <a:gd name="T78" fmla="*/ 12 w 722"/>
                <a:gd name="T79" fmla="*/ 149 h 412"/>
                <a:gd name="T80" fmla="*/ 47 w 722"/>
                <a:gd name="T81" fmla="*/ 100 h 412"/>
                <a:gd name="T82" fmla="*/ 102 w 722"/>
                <a:gd name="T83" fmla="*/ 58 h 412"/>
                <a:gd name="T84" fmla="*/ 175 w 722"/>
                <a:gd name="T85" fmla="*/ 27 h 412"/>
                <a:gd name="T86" fmla="*/ 262 w 722"/>
                <a:gd name="T87" fmla="*/ 7 h 412"/>
                <a:gd name="T88" fmla="*/ 361 w 722"/>
                <a:gd name="T89"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412">
                  <a:moveTo>
                    <a:pt x="361" y="103"/>
                  </a:moveTo>
                  <a:lnTo>
                    <a:pt x="315" y="105"/>
                  </a:lnTo>
                  <a:lnTo>
                    <a:pt x="273" y="110"/>
                  </a:lnTo>
                  <a:lnTo>
                    <a:pt x="235" y="117"/>
                  </a:lnTo>
                  <a:lnTo>
                    <a:pt x="201" y="127"/>
                  </a:lnTo>
                  <a:lnTo>
                    <a:pt x="172" y="138"/>
                  </a:lnTo>
                  <a:lnTo>
                    <a:pt x="147" y="151"/>
                  </a:lnTo>
                  <a:lnTo>
                    <a:pt x="128" y="165"/>
                  </a:lnTo>
                  <a:lnTo>
                    <a:pt x="114" y="179"/>
                  </a:lnTo>
                  <a:lnTo>
                    <a:pt x="106" y="192"/>
                  </a:lnTo>
                  <a:lnTo>
                    <a:pt x="103" y="206"/>
                  </a:lnTo>
                  <a:lnTo>
                    <a:pt x="106" y="220"/>
                  </a:lnTo>
                  <a:lnTo>
                    <a:pt x="114" y="234"/>
                  </a:lnTo>
                  <a:lnTo>
                    <a:pt x="128" y="248"/>
                  </a:lnTo>
                  <a:lnTo>
                    <a:pt x="147" y="261"/>
                  </a:lnTo>
                  <a:lnTo>
                    <a:pt x="172" y="274"/>
                  </a:lnTo>
                  <a:lnTo>
                    <a:pt x="201" y="286"/>
                  </a:lnTo>
                  <a:lnTo>
                    <a:pt x="235" y="295"/>
                  </a:lnTo>
                  <a:lnTo>
                    <a:pt x="273" y="303"/>
                  </a:lnTo>
                  <a:lnTo>
                    <a:pt x="315" y="308"/>
                  </a:lnTo>
                  <a:lnTo>
                    <a:pt x="361" y="310"/>
                  </a:lnTo>
                  <a:lnTo>
                    <a:pt x="408" y="308"/>
                  </a:lnTo>
                  <a:lnTo>
                    <a:pt x="449" y="303"/>
                  </a:lnTo>
                  <a:lnTo>
                    <a:pt x="487" y="295"/>
                  </a:lnTo>
                  <a:lnTo>
                    <a:pt x="521" y="286"/>
                  </a:lnTo>
                  <a:lnTo>
                    <a:pt x="550" y="274"/>
                  </a:lnTo>
                  <a:lnTo>
                    <a:pt x="575" y="261"/>
                  </a:lnTo>
                  <a:lnTo>
                    <a:pt x="594" y="248"/>
                  </a:lnTo>
                  <a:lnTo>
                    <a:pt x="608" y="234"/>
                  </a:lnTo>
                  <a:lnTo>
                    <a:pt x="617" y="220"/>
                  </a:lnTo>
                  <a:lnTo>
                    <a:pt x="620" y="206"/>
                  </a:lnTo>
                  <a:lnTo>
                    <a:pt x="617" y="192"/>
                  </a:lnTo>
                  <a:lnTo>
                    <a:pt x="608" y="179"/>
                  </a:lnTo>
                  <a:lnTo>
                    <a:pt x="594" y="165"/>
                  </a:lnTo>
                  <a:lnTo>
                    <a:pt x="575" y="151"/>
                  </a:lnTo>
                  <a:lnTo>
                    <a:pt x="550" y="138"/>
                  </a:lnTo>
                  <a:lnTo>
                    <a:pt x="521" y="127"/>
                  </a:lnTo>
                  <a:lnTo>
                    <a:pt x="487" y="117"/>
                  </a:lnTo>
                  <a:lnTo>
                    <a:pt x="449" y="110"/>
                  </a:lnTo>
                  <a:lnTo>
                    <a:pt x="408" y="105"/>
                  </a:lnTo>
                  <a:lnTo>
                    <a:pt x="361" y="103"/>
                  </a:lnTo>
                  <a:close/>
                  <a:moveTo>
                    <a:pt x="361" y="0"/>
                  </a:moveTo>
                  <a:lnTo>
                    <a:pt x="412" y="2"/>
                  </a:lnTo>
                  <a:lnTo>
                    <a:pt x="461" y="7"/>
                  </a:lnTo>
                  <a:lnTo>
                    <a:pt x="506" y="16"/>
                  </a:lnTo>
                  <a:lnTo>
                    <a:pt x="548" y="27"/>
                  </a:lnTo>
                  <a:lnTo>
                    <a:pt x="587" y="41"/>
                  </a:lnTo>
                  <a:lnTo>
                    <a:pt x="621" y="58"/>
                  </a:lnTo>
                  <a:lnTo>
                    <a:pt x="650" y="78"/>
                  </a:lnTo>
                  <a:lnTo>
                    <a:pt x="675" y="100"/>
                  </a:lnTo>
                  <a:lnTo>
                    <a:pt x="695" y="123"/>
                  </a:lnTo>
                  <a:lnTo>
                    <a:pt x="710" y="149"/>
                  </a:lnTo>
                  <a:lnTo>
                    <a:pt x="719" y="177"/>
                  </a:lnTo>
                  <a:lnTo>
                    <a:pt x="722" y="206"/>
                  </a:lnTo>
                  <a:lnTo>
                    <a:pt x="719" y="236"/>
                  </a:lnTo>
                  <a:lnTo>
                    <a:pt x="710" y="263"/>
                  </a:lnTo>
                  <a:lnTo>
                    <a:pt x="695" y="289"/>
                  </a:lnTo>
                  <a:lnTo>
                    <a:pt x="675" y="313"/>
                  </a:lnTo>
                  <a:lnTo>
                    <a:pt x="650" y="335"/>
                  </a:lnTo>
                  <a:lnTo>
                    <a:pt x="621" y="354"/>
                  </a:lnTo>
                  <a:lnTo>
                    <a:pt x="587" y="371"/>
                  </a:lnTo>
                  <a:lnTo>
                    <a:pt x="548" y="385"/>
                  </a:lnTo>
                  <a:lnTo>
                    <a:pt x="506" y="397"/>
                  </a:lnTo>
                  <a:lnTo>
                    <a:pt x="461" y="405"/>
                  </a:lnTo>
                  <a:lnTo>
                    <a:pt x="412" y="410"/>
                  </a:lnTo>
                  <a:lnTo>
                    <a:pt x="361" y="412"/>
                  </a:lnTo>
                  <a:lnTo>
                    <a:pt x="310" y="410"/>
                  </a:lnTo>
                  <a:lnTo>
                    <a:pt x="262" y="405"/>
                  </a:lnTo>
                  <a:lnTo>
                    <a:pt x="216" y="397"/>
                  </a:lnTo>
                  <a:lnTo>
                    <a:pt x="175" y="385"/>
                  </a:lnTo>
                  <a:lnTo>
                    <a:pt x="136" y="371"/>
                  </a:lnTo>
                  <a:lnTo>
                    <a:pt x="102" y="354"/>
                  </a:lnTo>
                  <a:lnTo>
                    <a:pt x="72" y="335"/>
                  </a:lnTo>
                  <a:lnTo>
                    <a:pt x="47" y="313"/>
                  </a:lnTo>
                  <a:lnTo>
                    <a:pt x="27" y="289"/>
                  </a:lnTo>
                  <a:lnTo>
                    <a:pt x="12" y="263"/>
                  </a:lnTo>
                  <a:lnTo>
                    <a:pt x="3" y="236"/>
                  </a:lnTo>
                  <a:lnTo>
                    <a:pt x="0" y="206"/>
                  </a:lnTo>
                  <a:lnTo>
                    <a:pt x="3" y="177"/>
                  </a:lnTo>
                  <a:lnTo>
                    <a:pt x="12" y="149"/>
                  </a:lnTo>
                  <a:lnTo>
                    <a:pt x="27" y="123"/>
                  </a:lnTo>
                  <a:lnTo>
                    <a:pt x="47" y="100"/>
                  </a:lnTo>
                  <a:lnTo>
                    <a:pt x="72" y="78"/>
                  </a:lnTo>
                  <a:lnTo>
                    <a:pt x="102" y="58"/>
                  </a:lnTo>
                  <a:lnTo>
                    <a:pt x="136" y="41"/>
                  </a:lnTo>
                  <a:lnTo>
                    <a:pt x="175" y="27"/>
                  </a:lnTo>
                  <a:lnTo>
                    <a:pt x="216" y="16"/>
                  </a:lnTo>
                  <a:lnTo>
                    <a:pt x="262" y="7"/>
                  </a:lnTo>
                  <a:lnTo>
                    <a:pt x="310" y="2"/>
                  </a:lnTo>
                  <a:lnTo>
                    <a:pt x="361" y="0"/>
                  </a:lnTo>
                  <a:close/>
                </a:path>
              </a:pathLst>
            </a:custGeom>
            <a:solidFill>
              <a:srgbClr val="FFEF43"/>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764" name="Group 591">
            <a:extLst>
              <a:ext uri="{FF2B5EF4-FFF2-40B4-BE49-F238E27FC236}">
                <a16:creationId xmlns:a16="http://schemas.microsoft.com/office/drawing/2014/main" id="{0958FF2A-9FC5-4AC8-9A50-8864563BBEAB}"/>
              </a:ext>
            </a:extLst>
          </p:cNvPr>
          <p:cNvGrpSpPr>
            <a:grpSpLocks noChangeAspect="1"/>
          </p:cNvGrpSpPr>
          <p:nvPr/>
        </p:nvGrpSpPr>
        <p:grpSpPr bwMode="auto">
          <a:xfrm>
            <a:off x="10004972" y="3539590"/>
            <a:ext cx="393774" cy="482842"/>
            <a:chOff x="6316" y="2066"/>
            <a:chExt cx="336" cy="412"/>
          </a:xfrm>
        </p:grpSpPr>
        <p:sp>
          <p:nvSpPr>
            <p:cNvPr id="765" name="Freeform 593">
              <a:extLst>
                <a:ext uri="{FF2B5EF4-FFF2-40B4-BE49-F238E27FC236}">
                  <a16:creationId xmlns:a16="http://schemas.microsoft.com/office/drawing/2014/main" id="{FF05B869-04ED-496F-B90E-FB6CAA3B83B4}"/>
                </a:ext>
              </a:extLst>
            </p:cNvPr>
            <p:cNvSpPr>
              <a:spLocks/>
            </p:cNvSpPr>
            <p:nvPr/>
          </p:nvSpPr>
          <p:spPr bwMode="auto">
            <a:xfrm>
              <a:off x="6471" y="2336"/>
              <a:ext cx="165" cy="142"/>
            </a:xfrm>
            <a:custGeom>
              <a:avLst/>
              <a:gdLst>
                <a:gd name="T0" fmla="*/ 58 w 1324"/>
                <a:gd name="T1" fmla="*/ 0 h 1134"/>
                <a:gd name="T2" fmla="*/ 953 w 1324"/>
                <a:gd name="T3" fmla="*/ 107 h 1134"/>
                <a:gd name="T4" fmla="*/ 968 w 1324"/>
                <a:gd name="T5" fmla="*/ 111 h 1134"/>
                <a:gd name="T6" fmla="*/ 981 w 1324"/>
                <a:gd name="T7" fmla="*/ 120 h 1134"/>
                <a:gd name="T8" fmla="*/ 991 w 1324"/>
                <a:gd name="T9" fmla="*/ 132 h 1134"/>
                <a:gd name="T10" fmla="*/ 1317 w 1324"/>
                <a:gd name="T11" fmla="*/ 695 h 1134"/>
                <a:gd name="T12" fmla="*/ 1323 w 1324"/>
                <a:gd name="T13" fmla="*/ 711 h 1134"/>
                <a:gd name="T14" fmla="*/ 1324 w 1324"/>
                <a:gd name="T15" fmla="*/ 728 h 1134"/>
                <a:gd name="T16" fmla="*/ 1319 w 1324"/>
                <a:gd name="T17" fmla="*/ 744 h 1134"/>
                <a:gd name="T18" fmla="*/ 1312 w 1324"/>
                <a:gd name="T19" fmla="*/ 754 h 1134"/>
                <a:gd name="T20" fmla="*/ 1302 w 1324"/>
                <a:gd name="T21" fmla="*/ 764 h 1134"/>
                <a:gd name="T22" fmla="*/ 1291 w 1324"/>
                <a:gd name="T23" fmla="*/ 770 h 1134"/>
                <a:gd name="T24" fmla="*/ 1279 w 1324"/>
                <a:gd name="T25" fmla="*/ 773 h 1134"/>
                <a:gd name="T26" fmla="*/ 910 w 1324"/>
                <a:gd name="T27" fmla="*/ 817 h 1134"/>
                <a:gd name="T28" fmla="*/ 688 w 1324"/>
                <a:gd name="T29" fmla="*/ 1113 h 1134"/>
                <a:gd name="T30" fmla="*/ 677 w 1324"/>
                <a:gd name="T31" fmla="*/ 1124 h 1134"/>
                <a:gd name="T32" fmla="*/ 662 w 1324"/>
                <a:gd name="T33" fmla="*/ 1132 h 1134"/>
                <a:gd name="T34" fmla="*/ 647 w 1324"/>
                <a:gd name="T35" fmla="*/ 1134 h 1134"/>
                <a:gd name="T36" fmla="*/ 644 w 1324"/>
                <a:gd name="T37" fmla="*/ 1134 h 1134"/>
                <a:gd name="T38" fmla="*/ 630 w 1324"/>
                <a:gd name="T39" fmla="*/ 1132 h 1134"/>
                <a:gd name="T40" fmla="*/ 619 w 1324"/>
                <a:gd name="T41" fmla="*/ 1126 h 1134"/>
                <a:gd name="T42" fmla="*/ 609 w 1324"/>
                <a:gd name="T43" fmla="*/ 1118 h 1134"/>
                <a:gd name="T44" fmla="*/ 601 w 1324"/>
                <a:gd name="T45" fmla="*/ 1108 h 1134"/>
                <a:gd name="T46" fmla="*/ 7 w 1324"/>
                <a:gd name="T47" fmla="*/ 76 h 1134"/>
                <a:gd name="T48" fmla="*/ 2 w 1324"/>
                <a:gd name="T49" fmla="*/ 63 h 1134"/>
                <a:gd name="T50" fmla="*/ 0 w 1324"/>
                <a:gd name="T51" fmla="*/ 49 h 1134"/>
                <a:gd name="T52" fmla="*/ 3 w 1324"/>
                <a:gd name="T53" fmla="*/ 35 h 1134"/>
                <a:gd name="T54" fmla="*/ 9 w 1324"/>
                <a:gd name="T55" fmla="*/ 22 h 1134"/>
                <a:gd name="T56" fmla="*/ 18 w 1324"/>
                <a:gd name="T57" fmla="*/ 12 h 1134"/>
                <a:gd name="T58" fmla="*/ 30 w 1324"/>
                <a:gd name="T59" fmla="*/ 4 h 1134"/>
                <a:gd name="T60" fmla="*/ 43 w 1324"/>
                <a:gd name="T61" fmla="*/ 0 h 1134"/>
                <a:gd name="T62" fmla="*/ 58 w 1324"/>
                <a:gd name="T63" fmla="*/ 0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4" h="1134">
                  <a:moveTo>
                    <a:pt x="58" y="0"/>
                  </a:moveTo>
                  <a:lnTo>
                    <a:pt x="953" y="107"/>
                  </a:lnTo>
                  <a:lnTo>
                    <a:pt x="968" y="111"/>
                  </a:lnTo>
                  <a:lnTo>
                    <a:pt x="981" y="120"/>
                  </a:lnTo>
                  <a:lnTo>
                    <a:pt x="991" y="132"/>
                  </a:lnTo>
                  <a:lnTo>
                    <a:pt x="1317" y="695"/>
                  </a:lnTo>
                  <a:lnTo>
                    <a:pt x="1323" y="711"/>
                  </a:lnTo>
                  <a:lnTo>
                    <a:pt x="1324" y="728"/>
                  </a:lnTo>
                  <a:lnTo>
                    <a:pt x="1319" y="744"/>
                  </a:lnTo>
                  <a:lnTo>
                    <a:pt x="1312" y="754"/>
                  </a:lnTo>
                  <a:lnTo>
                    <a:pt x="1302" y="764"/>
                  </a:lnTo>
                  <a:lnTo>
                    <a:pt x="1291" y="770"/>
                  </a:lnTo>
                  <a:lnTo>
                    <a:pt x="1279" y="773"/>
                  </a:lnTo>
                  <a:lnTo>
                    <a:pt x="910" y="817"/>
                  </a:lnTo>
                  <a:lnTo>
                    <a:pt x="688" y="1113"/>
                  </a:lnTo>
                  <a:lnTo>
                    <a:pt x="677" y="1124"/>
                  </a:lnTo>
                  <a:lnTo>
                    <a:pt x="662" y="1132"/>
                  </a:lnTo>
                  <a:lnTo>
                    <a:pt x="647" y="1134"/>
                  </a:lnTo>
                  <a:lnTo>
                    <a:pt x="644" y="1134"/>
                  </a:lnTo>
                  <a:lnTo>
                    <a:pt x="630" y="1132"/>
                  </a:lnTo>
                  <a:lnTo>
                    <a:pt x="619" y="1126"/>
                  </a:lnTo>
                  <a:lnTo>
                    <a:pt x="609" y="1118"/>
                  </a:lnTo>
                  <a:lnTo>
                    <a:pt x="601" y="1108"/>
                  </a:lnTo>
                  <a:lnTo>
                    <a:pt x="7" y="76"/>
                  </a:lnTo>
                  <a:lnTo>
                    <a:pt x="2" y="63"/>
                  </a:lnTo>
                  <a:lnTo>
                    <a:pt x="0" y="49"/>
                  </a:lnTo>
                  <a:lnTo>
                    <a:pt x="3" y="35"/>
                  </a:lnTo>
                  <a:lnTo>
                    <a:pt x="9" y="22"/>
                  </a:lnTo>
                  <a:lnTo>
                    <a:pt x="18" y="12"/>
                  </a:lnTo>
                  <a:lnTo>
                    <a:pt x="30" y="4"/>
                  </a:lnTo>
                  <a:lnTo>
                    <a:pt x="43" y="0"/>
                  </a:lnTo>
                  <a:lnTo>
                    <a:pt x="58"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66" name="Freeform 594">
              <a:extLst>
                <a:ext uri="{FF2B5EF4-FFF2-40B4-BE49-F238E27FC236}">
                  <a16:creationId xmlns:a16="http://schemas.microsoft.com/office/drawing/2014/main" id="{7AF1E8DD-3466-4C00-86CE-CE7E7A8FDE5F}"/>
                </a:ext>
              </a:extLst>
            </p:cNvPr>
            <p:cNvSpPr>
              <a:spLocks/>
            </p:cNvSpPr>
            <p:nvPr/>
          </p:nvSpPr>
          <p:spPr bwMode="auto">
            <a:xfrm>
              <a:off x="6538" y="2349"/>
              <a:ext cx="98" cy="89"/>
            </a:xfrm>
            <a:custGeom>
              <a:avLst/>
              <a:gdLst>
                <a:gd name="T0" fmla="*/ 57 w 787"/>
                <a:gd name="T1" fmla="*/ 0 h 714"/>
                <a:gd name="T2" fmla="*/ 467 w 787"/>
                <a:gd name="T3" fmla="*/ 48 h 714"/>
                <a:gd name="T4" fmla="*/ 780 w 787"/>
                <a:gd name="T5" fmla="*/ 592 h 714"/>
                <a:gd name="T6" fmla="*/ 786 w 787"/>
                <a:gd name="T7" fmla="*/ 608 h 714"/>
                <a:gd name="T8" fmla="*/ 787 w 787"/>
                <a:gd name="T9" fmla="*/ 625 h 714"/>
                <a:gd name="T10" fmla="*/ 782 w 787"/>
                <a:gd name="T11" fmla="*/ 641 h 714"/>
                <a:gd name="T12" fmla="*/ 775 w 787"/>
                <a:gd name="T13" fmla="*/ 651 h 714"/>
                <a:gd name="T14" fmla="*/ 765 w 787"/>
                <a:gd name="T15" fmla="*/ 661 h 714"/>
                <a:gd name="T16" fmla="*/ 754 w 787"/>
                <a:gd name="T17" fmla="*/ 667 h 714"/>
                <a:gd name="T18" fmla="*/ 742 w 787"/>
                <a:gd name="T19" fmla="*/ 670 h 714"/>
                <a:gd name="T20" fmla="*/ 373 w 787"/>
                <a:gd name="T21" fmla="*/ 714 h 714"/>
                <a:gd name="T22" fmla="*/ 6 w 787"/>
                <a:gd name="T23" fmla="*/ 76 h 714"/>
                <a:gd name="T24" fmla="*/ 1 w 787"/>
                <a:gd name="T25" fmla="*/ 63 h 714"/>
                <a:gd name="T26" fmla="*/ 0 w 787"/>
                <a:gd name="T27" fmla="*/ 49 h 714"/>
                <a:gd name="T28" fmla="*/ 2 w 787"/>
                <a:gd name="T29" fmla="*/ 35 h 714"/>
                <a:gd name="T30" fmla="*/ 8 w 787"/>
                <a:gd name="T31" fmla="*/ 22 h 714"/>
                <a:gd name="T32" fmla="*/ 18 w 787"/>
                <a:gd name="T33" fmla="*/ 12 h 714"/>
                <a:gd name="T34" fmla="*/ 29 w 787"/>
                <a:gd name="T35" fmla="*/ 4 h 714"/>
                <a:gd name="T36" fmla="*/ 43 w 787"/>
                <a:gd name="T37" fmla="*/ 0 h 714"/>
                <a:gd name="T38" fmla="*/ 57 w 787"/>
                <a:gd name="T39"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7" h="714">
                  <a:moveTo>
                    <a:pt x="57" y="0"/>
                  </a:moveTo>
                  <a:lnTo>
                    <a:pt x="467" y="48"/>
                  </a:lnTo>
                  <a:lnTo>
                    <a:pt x="780" y="592"/>
                  </a:lnTo>
                  <a:lnTo>
                    <a:pt x="786" y="608"/>
                  </a:lnTo>
                  <a:lnTo>
                    <a:pt x="787" y="625"/>
                  </a:lnTo>
                  <a:lnTo>
                    <a:pt x="782" y="641"/>
                  </a:lnTo>
                  <a:lnTo>
                    <a:pt x="775" y="651"/>
                  </a:lnTo>
                  <a:lnTo>
                    <a:pt x="765" y="661"/>
                  </a:lnTo>
                  <a:lnTo>
                    <a:pt x="754" y="667"/>
                  </a:lnTo>
                  <a:lnTo>
                    <a:pt x="742" y="670"/>
                  </a:lnTo>
                  <a:lnTo>
                    <a:pt x="373" y="714"/>
                  </a:lnTo>
                  <a:lnTo>
                    <a:pt x="6" y="76"/>
                  </a:lnTo>
                  <a:lnTo>
                    <a:pt x="1" y="63"/>
                  </a:lnTo>
                  <a:lnTo>
                    <a:pt x="0" y="49"/>
                  </a:lnTo>
                  <a:lnTo>
                    <a:pt x="2" y="35"/>
                  </a:lnTo>
                  <a:lnTo>
                    <a:pt x="8" y="22"/>
                  </a:lnTo>
                  <a:lnTo>
                    <a:pt x="18" y="12"/>
                  </a:lnTo>
                  <a:lnTo>
                    <a:pt x="29" y="4"/>
                  </a:lnTo>
                  <a:lnTo>
                    <a:pt x="43" y="0"/>
                  </a:lnTo>
                  <a:lnTo>
                    <a:pt x="57"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67" name="Freeform 595">
              <a:extLst>
                <a:ext uri="{FF2B5EF4-FFF2-40B4-BE49-F238E27FC236}">
                  <a16:creationId xmlns:a16="http://schemas.microsoft.com/office/drawing/2014/main" id="{DB25BFD2-341E-4A6B-A96B-0E62916BA837}"/>
                </a:ext>
              </a:extLst>
            </p:cNvPr>
            <p:cNvSpPr>
              <a:spLocks/>
            </p:cNvSpPr>
            <p:nvPr/>
          </p:nvSpPr>
          <p:spPr bwMode="auto">
            <a:xfrm>
              <a:off x="6331" y="2336"/>
              <a:ext cx="166" cy="142"/>
            </a:xfrm>
            <a:custGeom>
              <a:avLst/>
              <a:gdLst>
                <a:gd name="T0" fmla="*/ 1265 w 1323"/>
                <a:gd name="T1" fmla="*/ 0 h 1134"/>
                <a:gd name="T2" fmla="*/ 1280 w 1323"/>
                <a:gd name="T3" fmla="*/ 0 h 1134"/>
                <a:gd name="T4" fmla="*/ 1293 w 1323"/>
                <a:gd name="T5" fmla="*/ 4 h 1134"/>
                <a:gd name="T6" fmla="*/ 1305 w 1323"/>
                <a:gd name="T7" fmla="*/ 12 h 1134"/>
                <a:gd name="T8" fmla="*/ 1314 w 1323"/>
                <a:gd name="T9" fmla="*/ 22 h 1134"/>
                <a:gd name="T10" fmla="*/ 1321 w 1323"/>
                <a:gd name="T11" fmla="*/ 35 h 1134"/>
                <a:gd name="T12" fmla="*/ 1323 w 1323"/>
                <a:gd name="T13" fmla="*/ 49 h 1134"/>
                <a:gd name="T14" fmla="*/ 1321 w 1323"/>
                <a:gd name="T15" fmla="*/ 63 h 1134"/>
                <a:gd name="T16" fmla="*/ 1316 w 1323"/>
                <a:gd name="T17" fmla="*/ 76 h 1134"/>
                <a:gd name="T18" fmla="*/ 722 w 1323"/>
                <a:gd name="T19" fmla="*/ 1108 h 1134"/>
                <a:gd name="T20" fmla="*/ 714 w 1323"/>
                <a:gd name="T21" fmla="*/ 1118 h 1134"/>
                <a:gd name="T22" fmla="*/ 705 w 1323"/>
                <a:gd name="T23" fmla="*/ 1126 h 1134"/>
                <a:gd name="T24" fmla="*/ 693 w 1323"/>
                <a:gd name="T25" fmla="*/ 1132 h 1134"/>
                <a:gd name="T26" fmla="*/ 680 w 1323"/>
                <a:gd name="T27" fmla="*/ 1134 h 1134"/>
                <a:gd name="T28" fmla="*/ 677 w 1323"/>
                <a:gd name="T29" fmla="*/ 1134 h 1134"/>
                <a:gd name="T30" fmla="*/ 661 w 1323"/>
                <a:gd name="T31" fmla="*/ 1132 h 1134"/>
                <a:gd name="T32" fmla="*/ 647 w 1323"/>
                <a:gd name="T33" fmla="*/ 1124 h 1134"/>
                <a:gd name="T34" fmla="*/ 635 w 1323"/>
                <a:gd name="T35" fmla="*/ 1113 h 1134"/>
                <a:gd name="T36" fmla="*/ 413 w 1323"/>
                <a:gd name="T37" fmla="*/ 817 h 1134"/>
                <a:gd name="T38" fmla="*/ 45 w 1323"/>
                <a:gd name="T39" fmla="*/ 773 h 1134"/>
                <a:gd name="T40" fmla="*/ 32 w 1323"/>
                <a:gd name="T41" fmla="*/ 770 h 1134"/>
                <a:gd name="T42" fmla="*/ 21 w 1323"/>
                <a:gd name="T43" fmla="*/ 764 h 1134"/>
                <a:gd name="T44" fmla="*/ 12 w 1323"/>
                <a:gd name="T45" fmla="*/ 754 h 1134"/>
                <a:gd name="T46" fmla="*/ 5 w 1323"/>
                <a:gd name="T47" fmla="*/ 744 h 1134"/>
                <a:gd name="T48" fmla="*/ 0 w 1323"/>
                <a:gd name="T49" fmla="*/ 728 h 1134"/>
                <a:gd name="T50" fmla="*/ 0 w 1323"/>
                <a:gd name="T51" fmla="*/ 711 h 1134"/>
                <a:gd name="T52" fmla="*/ 6 w 1323"/>
                <a:gd name="T53" fmla="*/ 695 h 1134"/>
                <a:gd name="T54" fmla="*/ 332 w 1323"/>
                <a:gd name="T55" fmla="*/ 132 h 1134"/>
                <a:gd name="T56" fmla="*/ 342 w 1323"/>
                <a:gd name="T57" fmla="*/ 120 h 1134"/>
                <a:gd name="T58" fmla="*/ 355 w 1323"/>
                <a:gd name="T59" fmla="*/ 111 h 1134"/>
                <a:gd name="T60" fmla="*/ 370 w 1323"/>
                <a:gd name="T61" fmla="*/ 107 h 1134"/>
                <a:gd name="T62" fmla="*/ 1265 w 1323"/>
                <a:gd name="T63" fmla="*/ 0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3" h="1134">
                  <a:moveTo>
                    <a:pt x="1265" y="0"/>
                  </a:moveTo>
                  <a:lnTo>
                    <a:pt x="1280" y="0"/>
                  </a:lnTo>
                  <a:lnTo>
                    <a:pt x="1293" y="4"/>
                  </a:lnTo>
                  <a:lnTo>
                    <a:pt x="1305" y="12"/>
                  </a:lnTo>
                  <a:lnTo>
                    <a:pt x="1314" y="22"/>
                  </a:lnTo>
                  <a:lnTo>
                    <a:pt x="1321" y="35"/>
                  </a:lnTo>
                  <a:lnTo>
                    <a:pt x="1323" y="49"/>
                  </a:lnTo>
                  <a:lnTo>
                    <a:pt x="1321" y="63"/>
                  </a:lnTo>
                  <a:lnTo>
                    <a:pt x="1316" y="76"/>
                  </a:lnTo>
                  <a:lnTo>
                    <a:pt x="722" y="1108"/>
                  </a:lnTo>
                  <a:lnTo>
                    <a:pt x="714" y="1118"/>
                  </a:lnTo>
                  <a:lnTo>
                    <a:pt x="705" y="1126"/>
                  </a:lnTo>
                  <a:lnTo>
                    <a:pt x="693" y="1132"/>
                  </a:lnTo>
                  <a:lnTo>
                    <a:pt x="680" y="1134"/>
                  </a:lnTo>
                  <a:lnTo>
                    <a:pt x="677" y="1134"/>
                  </a:lnTo>
                  <a:lnTo>
                    <a:pt x="661" y="1132"/>
                  </a:lnTo>
                  <a:lnTo>
                    <a:pt x="647" y="1124"/>
                  </a:lnTo>
                  <a:lnTo>
                    <a:pt x="635" y="1113"/>
                  </a:lnTo>
                  <a:lnTo>
                    <a:pt x="413" y="817"/>
                  </a:lnTo>
                  <a:lnTo>
                    <a:pt x="45" y="773"/>
                  </a:lnTo>
                  <a:lnTo>
                    <a:pt x="32" y="770"/>
                  </a:lnTo>
                  <a:lnTo>
                    <a:pt x="21" y="764"/>
                  </a:lnTo>
                  <a:lnTo>
                    <a:pt x="12" y="754"/>
                  </a:lnTo>
                  <a:lnTo>
                    <a:pt x="5" y="744"/>
                  </a:lnTo>
                  <a:lnTo>
                    <a:pt x="0" y="728"/>
                  </a:lnTo>
                  <a:lnTo>
                    <a:pt x="0" y="711"/>
                  </a:lnTo>
                  <a:lnTo>
                    <a:pt x="6" y="695"/>
                  </a:lnTo>
                  <a:lnTo>
                    <a:pt x="332" y="132"/>
                  </a:lnTo>
                  <a:lnTo>
                    <a:pt x="342" y="120"/>
                  </a:lnTo>
                  <a:lnTo>
                    <a:pt x="355" y="111"/>
                  </a:lnTo>
                  <a:lnTo>
                    <a:pt x="370" y="107"/>
                  </a:lnTo>
                  <a:lnTo>
                    <a:pt x="1265"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68" name="Freeform 596">
              <a:extLst>
                <a:ext uri="{FF2B5EF4-FFF2-40B4-BE49-F238E27FC236}">
                  <a16:creationId xmlns:a16="http://schemas.microsoft.com/office/drawing/2014/main" id="{76EE202E-4F1D-4572-858F-66679DCF8134}"/>
                </a:ext>
              </a:extLst>
            </p:cNvPr>
            <p:cNvSpPr>
              <a:spLocks/>
            </p:cNvSpPr>
            <p:nvPr/>
          </p:nvSpPr>
          <p:spPr bwMode="auto">
            <a:xfrm>
              <a:off x="6331" y="2349"/>
              <a:ext cx="99" cy="89"/>
            </a:xfrm>
            <a:custGeom>
              <a:avLst/>
              <a:gdLst>
                <a:gd name="T0" fmla="*/ 729 w 787"/>
                <a:gd name="T1" fmla="*/ 0 h 714"/>
                <a:gd name="T2" fmla="*/ 744 w 787"/>
                <a:gd name="T3" fmla="*/ 0 h 714"/>
                <a:gd name="T4" fmla="*/ 757 w 787"/>
                <a:gd name="T5" fmla="*/ 4 h 714"/>
                <a:gd name="T6" fmla="*/ 769 w 787"/>
                <a:gd name="T7" fmla="*/ 12 h 714"/>
                <a:gd name="T8" fmla="*/ 778 w 787"/>
                <a:gd name="T9" fmla="*/ 22 h 714"/>
                <a:gd name="T10" fmla="*/ 784 w 787"/>
                <a:gd name="T11" fmla="*/ 35 h 714"/>
                <a:gd name="T12" fmla="*/ 787 w 787"/>
                <a:gd name="T13" fmla="*/ 49 h 714"/>
                <a:gd name="T14" fmla="*/ 785 w 787"/>
                <a:gd name="T15" fmla="*/ 63 h 714"/>
                <a:gd name="T16" fmla="*/ 780 w 787"/>
                <a:gd name="T17" fmla="*/ 76 h 714"/>
                <a:gd name="T18" fmla="*/ 413 w 787"/>
                <a:gd name="T19" fmla="*/ 714 h 714"/>
                <a:gd name="T20" fmla="*/ 45 w 787"/>
                <a:gd name="T21" fmla="*/ 670 h 714"/>
                <a:gd name="T22" fmla="*/ 32 w 787"/>
                <a:gd name="T23" fmla="*/ 667 h 714"/>
                <a:gd name="T24" fmla="*/ 21 w 787"/>
                <a:gd name="T25" fmla="*/ 661 h 714"/>
                <a:gd name="T26" fmla="*/ 12 w 787"/>
                <a:gd name="T27" fmla="*/ 651 h 714"/>
                <a:gd name="T28" fmla="*/ 5 w 787"/>
                <a:gd name="T29" fmla="*/ 641 h 714"/>
                <a:gd name="T30" fmla="*/ 0 w 787"/>
                <a:gd name="T31" fmla="*/ 625 h 714"/>
                <a:gd name="T32" fmla="*/ 0 w 787"/>
                <a:gd name="T33" fmla="*/ 608 h 714"/>
                <a:gd name="T34" fmla="*/ 6 w 787"/>
                <a:gd name="T35" fmla="*/ 592 h 714"/>
                <a:gd name="T36" fmla="*/ 320 w 787"/>
                <a:gd name="T37" fmla="*/ 48 h 714"/>
                <a:gd name="T38" fmla="*/ 729 w 787"/>
                <a:gd name="T39"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7" h="714">
                  <a:moveTo>
                    <a:pt x="729" y="0"/>
                  </a:moveTo>
                  <a:lnTo>
                    <a:pt x="744" y="0"/>
                  </a:lnTo>
                  <a:lnTo>
                    <a:pt x="757" y="4"/>
                  </a:lnTo>
                  <a:lnTo>
                    <a:pt x="769" y="12"/>
                  </a:lnTo>
                  <a:lnTo>
                    <a:pt x="778" y="22"/>
                  </a:lnTo>
                  <a:lnTo>
                    <a:pt x="784" y="35"/>
                  </a:lnTo>
                  <a:lnTo>
                    <a:pt x="787" y="49"/>
                  </a:lnTo>
                  <a:lnTo>
                    <a:pt x="785" y="63"/>
                  </a:lnTo>
                  <a:lnTo>
                    <a:pt x="780" y="76"/>
                  </a:lnTo>
                  <a:lnTo>
                    <a:pt x="413" y="714"/>
                  </a:lnTo>
                  <a:lnTo>
                    <a:pt x="45" y="670"/>
                  </a:lnTo>
                  <a:lnTo>
                    <a:pt x="32" y="667"/>
                  </a:lnTo>
                  <a:lnTo>
                    <a:pt x="21" y="661"/>
                  </a:lnTo>
                  <a:lnTo>
                    <a:pt x="12" y="651"/>
                  </a:lnTo>
                  <a:lnTo>
                    <a:pt x="5" y="641"/>
                  </a:lnTo>
                  <a:lnTo>
                    <a:pt x="0" y="625"/>
                  </a:lnTo>
                  <a:lnTo>
                    <a:pt x="0" y="608"/>
                  </a:lnTo>
                  <a:lnTo>
                    <a:pt x="6" y="592"/>
                  </a:lnTo>
                  <a:lnTo>
                    <a:pt x="320" y="48"/>
                  </a:lnTo>
                  <a:lnTo>
                    <a:pt x="729"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69" name="Freeform 597">
              <a:extLst>
                <a:ext uri="{FF2B5EF4-FFF2-40B4-BE49-F238E27FC236}">
                  <a16:creationId xmlns:a16="http://schemas.microsoft.com/office/drawing/2014/main" id="{80D88A12-5ADE-499B-BAED-3F682ACE38E4}"/>
                </a:ext>
              </a:extLst>
            </p:cNvPr>
            <p:cNvSpPr>
              <a:spLocks/>
            </p:cNvSpPr>
            <p:nvPr/>
          </p:nvSpPr>
          <p:spPr bwMode="auto">
            <a:xfrm>
              <a:off x="6316" y="2066"/>
              <a:ext cx="336" cy="335"/>
            </a:xfrm>
            <a:custGeom>
              <a:avLst/>
              <a:gdLst>
                <a:gd name="T0" fmla="*/ 1441 w 2687"/>
                <a:gd name="T1" fmla="*/ 22 h 2683"/>
                <a:gd name="T2" fmla="*/ 1554 w 2687"/>
                <a:gd name="T3" fmla="*/ 98 h 2683"/>
                <a:gd name="T4" fmla="*/ 1659 w 2687"/>
                <a:gd name="T5" fmla="*/ 202 h 2683"/>
                <a:gd name="T6" fmla="*/ 1779 w 2687"/>
                <a:gd name="T7" fmla="*/ 293 h 2683"/>
                <a:gd name="T8" fmla="*/ 1907 w 2687"/>
                <a:gd name="T9" fmla="*/ 314 h 2683"/>
                <a:gd name="T10" fmla="*/ 2049 w 2687"/>
                <a:gd name="T11" fmla="*/ 315 h 2683"/>
                <a:gd name="T12" fmla="*/ 2183 w 2687"/>
                <a:gd name="T13" fmla="*/ 332 h 2683"/>
                <a:gd name="T14" fmla="*/ 2294 w 2687"/>
                <a:gd name="T15" fmla="*/ 394 h 2683"/>
                <a:gd name="T16" fmla="*/ 2355 w 2687"/>
                <a:gd name="T17" fmla="*/ 504 h 2683"/>
                <a:gd name="T18" fmla="*/ 2371 w 2687"/>
                <a:gd name="T19" fmla="*/ 637 h 2683"/>
                <a:gd name="T20" fmla="*/ 2373 w 2687"/>
                <a:gd name="T21" fmla="*/ 779 h 2683"/>
                <a:gd name="T22" fmla="*/ 2394 w 2687"/>
                <a:gd name="T23" fmla="*/ 908 h 2683"/>
                <a:gd name="T24" fmla="*/ 2486 w 2687"/>
                <a:gd name="T25" fmla="*/ 1026 h 2683"/>
                <a:gd name="T26" fmla="*/ 2588 w 2687"/>
                <a:gd name="T27" fmla="*/ 1131 h 2683"/>
                <a:gd name="T28" fmla="*/ 2666 w 2687"/>
                <a:gd name="T29" fmla="*/ 1245 h 2683"/>
                <a:gd name="T30" fmla="*/ 2685 w 2687"/>
                <a:gd name="T31" fmla="*/ 1375 h 2683"/>
                <a:gd name="T32" fmla="*/ 2632 w 2687"/>
                <a:gd name="T33" fmla="*/ 1498 h 2683"/>
                <a:gd name="T34" fmla="*/ 2541 w 2687"/>
                <a:gd name="T35" fmla="*/ 1602 h 2683"/>
                <a:gd name="T36" fmla="*/ 2431 w 2687"/>
                <a:gd name="T37" fmla="*/ 1718 h 2683"/>
                <a:gd name="T38" fmla="*/ 2379 w 2687"/>
                <a:gd name="T39" fmla="*/ 1835 h 2683"/>
                <a:gd name="T40" fmla="*/ 2372 w 2687"/>
                <a:gd name="T41" fmla="*/ 1977 h 2683"/>
                <a:gd name="T42" fmla="*/ 2367 w 2687"/>
                <a:gd name="T43" fmla="*/ 2114 h 2683"/>
                <a:gd name="T44" fmla="*/ 2332 w 2687"/>
                <a:gd name="T45" fmla="*/ 2239 h 2683"/>
                <a:gd name="T46" fmla="*/ 2243 w 2687"/>
                <a:gd name="T47" fmla="*/ 2328 h 2683"/>
                <a:gd name="T48" fmla="*/ 2118 w 2687"/>
                <a:gd name="T49" fmla="*/ 2363 h 2683"/>
                <a:gd name="T50" fmla="*/ 1980 w 2687"/>
                <a:gd name="T51" fmla="*/ 2368 h 2683"/>
                <a:gd name="T52" fmla="*/ 1838 w 2687"/>
                <a:gd name="T53" fmla="*/ 2375 h 2683"/>
                <a:gd name="T54" fmla="*/ 1720 w 2687"/>
                <a:gd name="T55" fmla="*/ 2428 h 2683"/>
                <a:gd name="T56" fmla="*/ 1605 w 2687"/>
                <a:gd name="T57" fmla="*/ 2537 h 2683"/>
                <a:gd name="T58" fmla="*/ 1499 w 2687"/>
                <a:gd name="T59" fmla="*/ 2627 h 2683"/>
                <a:gd name="T60" fmla="*/ 1378 w 2687"/>
                <a:gd name="T61" fmla="*/ 2681 h 2683"/>
                <a:gd name="T62" fmla="*/ 1246 w 2687"/>
                <a:gd name="T63" fmla="*/ 2661 h 2683"/>
                <a:gd name="T64" fmla="*/ 1133 w 2687"/>
                <a:gd name="T65" fmla="*/ 2584 h 2683"/>
                <a:gd name="T66" fmla="*/ 1028 w 2687"/>
                <a:gd name="T67" fmla="*/ 2482 h 2683"/>
                <a:gd name="T68" fmla="*/ 908 w 2687"/>
                <a:gd name="T69" fmla="*/ 2390 h 2683"/>
                <a:gd name="T70" fmla="*/ 780 w 2687"/>
                <a:gd name="T71" fmla="*/ 2369 h 2683"/>
                <a:gd name="T72" fmla="*/ 638 w 2687"/>
                <a:gd name="T73" fmla="*/ 2367 h 2683"/>
                <a:gd name="T74" fmla="*/ 505 w 2687"/>
                <a:gd name="T75" fmla="*/ 2351 h 2683"/>
                <a:gd name="T76" fmla="*/ 393 w 2687"/>
                <a:gd name="T77" fmla="*/ 2290 h 2683"/>
                <a:gd name="T78" fmla="*/ 333 w 2687"/>
                <a:gd name="T79" fmla="*/ 2180 h 2683"/>
                <a:gd name="T80" fmla="*/ 316 w 2687"/>
                <a:gd name="T81" fmla="*/ 2046 h 2683"/>
                <a:gd name="T82" fmla="*/ 314 w 2687"/>
                <a:gd name="T83" fmla="*/ 1905 h 2683"/>
                <a:gd name="T84" fmla="*/ 293 w 2687"/>
                <a:gd name="T85" fmla="*/ 1776 h 2683"/>
                <a:gd name="T86" fmla="*/ 202 w 2687"/>
                <a:gd name="T87" fmla="*/ 1658 h 2683"/>
                <a:gd name="T88" fmla="*/ 99 w 2687"/>
                <a:gd name="T89" fmla="*/ 1552 h 2683"/>
                <a:gd name="T90" fmla="*/ 22 w 2687"/>
                <a:gd name="T91" fmla="*/ 1439 h 2683"/>
                <a:gd name="T92" fmla="*/ 3 w 2687"/>
                <a:gd name="T93" fmla="*/ 1308 h 2683"/>
                <a:gd name="T94" fmla="*/ 55 w 2687"/>
                <a:gd name="T95" fmla="*/ 1186 h 2683"/>
                <a:gd name="T96" fmla="*/ 147 w 2687"/>
                <a:gd name="T97" fmla="*/ 1081 h 2683"/>
                <a:gd name="T98" fmla="*/ 256 w 2687"/>
                <a:gd name="T99" fmla="*/ 966 h 2683"/>
                <a:gd name="T100" fmla="*/ 309 w 2687"/>
                <a:gd name="T101" fmla="*/ 848 h 2683"/>
                <a:gd name="T102" fmla="*/ 315 w 2687"/>
                <a:gd name="T103" fmla="*/ 707 h 2683"/>
                <a:gd name="T104" fmla="*/ 321 w 2687"/>
                <a:gd name="T105" fmla="*/ 568 h 2683"/>
                <a:gd name="T106" fmla="*/ 356 w 2687"/>
                <a:gd name="T107" fmla="*/ 445 h 2683"/>
                <a:gd name="T108" fmla="*/ 445 w 2687"/>
                <a:gd name="T109" fmla="*/ 355 h 2683"/>
                <a:gd name="T110" fmla="*/ 569 w 2687"/>
                <a:gd name="T111" fmla="*/ 320 h 2683"/>
                <a:gd name="T112" fmla="*/ 707 w 2687"/>
                <a:gd name="T113" fmla="*/ 315 h 2683"/>
                <a:gd name="T114" fmla="*/ 850 w 2687"/>
                <a:gd name="T115" fmla="*/ 308 h 2683"/>
                <a:gd name="T116" fmla="*/ 967 w 2687"/>
                <a:gd name="T117" fmla="*/ 256 h 2683"/>
                <a:gd name="T118" fmla="*/ 1083 w 2687"/>
                <a:gd name="T119" fmla="*/ 147 h 2683"/>
                <a:gd name="T120" fmla="*/ 1188 w 2687"/>
                <a:gd name="T121" fmla="*/ 55 h 2683"/>
                <a:gd name="T122" fmla="*/ 1310 w 2687"/>
                <a:gd name="T123" fmla="*/ 3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7" h="2683">
                  <a:moveTo>
                    <a:pt x="1343" y="0"/>
                  </a:moveTo>
                  <a:lnTo>
                    <a:pt x="1378" y="3"/>
                  </a:lnTo>
                  <a:lnTo>
                    <a:pt x="1410" y="10"/>
                  </a:lnTo>
                  <a:lnTo>
                    <a:pt x="1441" y="22"/>
                  </a:lnTo>
                  <a:lnTo>
                    <a:pt x="1471" y="37"/>
                  </a:lnTo>
                  <a:lnTo>
                    <a:pt x="1499" y="55"/>
                  </a:lnTo>
                  <a:lnTo>
                    <a:pt x="1528" y="76"/>
                  </a:lnTo>
                  <a:lnTo>
                    <a:pt x="1554" y="98"/>
                  </a:lnTo>
                  <a:lnTo>
                    <a:pt x="1580" y="123"/>
                  </a:lnTo>
                  <a:lnTo>
                    <a:pt x="1605" y="147"/>
                  </a:lnTo>
                  <a:lnTo>
                    <a:pt x="1629" y="171"/>
                  </a:lnTo>
                  <a:lnTo>
                    <a:pt x="1659" y="202"/>
                  </a:lnTo>
                  <a:lnTo>
                    <a:pt x="1690" y="231"/>
                  </a:lnTo>
                  <a:lnTo>
                    <a:pt x="1720" y="256"/>
                  </a:lnTo>
                  <a:lnTo>
                    <a:pt x="1750" y="277"/>
                  </a:lnTo>
                  <a:lnTo>
                    <a:pt x="1779" y="293"/>
                  </a:lnTo>
                  <a:lnTo>
                    <a:pt x="1807" y="302"/>
                  </a:lnTo>
                  <a:lnTo>
                    <a:pt x="1838" y="308"/>
                  </a:lnTo>
                  <a:lnTo>
                    <a:pt x="1871" y="312"/>
                  </a:lnTo>
                  <a:lnTo>
                    <a:pt x="1907" y="314"/>
                  </a:lnTo>
                  <a:lnTo>
                    <a:pt x="1944" y="314"/>
                  </a:lnTo>
                  <a:lnTo>
                    <a:pt x="1980" y="315"/>
                  </a:lnTo>
                  <a:lnTo>
                    <a:pt x="2015" y="315"/>
                  </a:lnTo>
                  <a:lnTo>
                    <a:pt x="2049" y="315"/>
                  </a:lnTo>
                  <a:lnTo>
                    <a:pt x="2085" y="317"/>
                  </a:lnTo>
                  <a:lnTo>
                    <a:pt x="2118" y="320"/>
                  </a:lnTo>
                  <a:lnTo>
                    <a:pt x="2151" y="325"/>
                  </a:lnTo>
                  <a:lnTo>
                    <a:pt x="2183" y="332"/>
                  </a:lnTo>
                  <a:lnTo>
                    <a:pt x="2213" y="342"/>
                  </a:lnTo>
                  <a:lnTo>
                    <a:pt x="2243" y="355"/>
                  </a:lnTo>
                  <a:lnTo>
                    <a:pt x="2269" y="372"/>
                  </a:lnTo>
                  <a:lnTo>
                    <a:pt x="2294" y="394"/>
                  </a:lnTo>
                  <a:lnTo>
                    <a:pt x="2315" y="418"/>
                  </a:lnTo>
                  <a:lnTo>
                    <a:pt x="2332" y="445"/>
                  </a:lnTo>
                  <a:lnTo>
                    <a:pt x="2345" y="474"/>
                  </a:lnTo>
                  <a:lnTo>
                    <a:pt x="2355" y="504"/>
                  </a:lnTo>
                  <a:lnTo>
                    <a:pt x="2362" y="536"/>
                  </a:lnTo>
                  <a:lnTo>
                    <a:pt x="2367" y="568"/>
                  </a:lnTo>
                  <a:lnTo>
                    <a:pt x="2370" y="602"/>
                  </a:lnTo>
                  <a:lnTo>
                    <a:pt x="2371" y="637"/>
                  </a:lnTo>
                  <a:lnTo>
                    <a:pt x="2372" y="672"/>
                  </a:lnTo>
                  <a:lnTo>
                    <a:pt x="2372" y="707"/>
                  </a:lnTo>
                  <a:lnTo>
                    <a:pt x="2372" y="743"/>
                  </a:lnTo>
                  <a:lnTo>
                    <a:pt x="2373" y="779"/>
                  </a:lnTo>
                  <a:lnTo>
                    <a:pt x="2375" y="814"/>
                  </a:lnTo>
                  <a:lnTo>
                    <a:pt x="2379" y="848"/>
                  </a:lnTo>
                  <a:lnTo>
                    <a:pt x="2385" y="879"/>
                  </a:lnTo>
                  <a:lnTo>
                    <a:pt x="2394" y="908"/>
                  </a:lnTo>
                  <a:lnTo>
                    <a:pt x="2409" y="937"/>
                  </a:lnTo>
                  <a:lnTo>
                    <a:pt x="2431" y="966"/>
                  </a:lnTo>
                  <a:lnTo>
                    <a:pt x="2457" y="996"/>
                  </a:lnTo>
                  <a:lnTo>
                    <a:pt x="2486" y="1026"/>
                  </a:lnTo>
                  <a:lnTo>
                    <a:pt x="2516" y="1057"/>
                  </a:lnTo>
                  <a:lnTo>
                    <a:pt x="2541" y="1081"/>
                  </a:lnTo>
                  <a:lnTo>
                    <a:pt x="2565" y="1106"/>
                  </a:lnTo>
                  <a:lnTo>
                    <a:pt x="2588" y="1131"/>
                  </a:lnTo>
                  <a:lnTo>
                    <a:pt x="2612" y="1159"/>
                  </a:lnTo>
                  <a:lnTo>
                    <a:pt x="2632" y="1186"/>
                  </a:lnTo>
                  <a:lnTo>
                    <a:pt x="2650" y="1215"/>
                  </a:lnTo>
                  <a:lnTo>
                    <a:pt x="2666" y="1245"/>
                  </a:lnTo>
                  <a:lnTo>
                    <a:pt x="2677" y="1275"/>
                  </a:lnTo>
                  <a:lnTo>
                    <a:pt x="2685" y="1308"/>
                  </a:lnTo>
                  <a:lnTo>
                    <a:pt x="2687" y="1341"/>
                  </a:lnTo>
                  <a:lnTo>
                    <a:pt x="2685" y="1375"/>
                  </a:lnTo>
                  <a:lnTo>
                    <a:pt x="2677" y="1408"/>
                  </a:lnTo>
                  <a:lnTo>
                    <a:pt x="2666" y="1439"/>
                  </a:lnTo>
                  <a:lnTo>
                    <a:pt x="2650" y="1469"/>
                  </a:lnTo>
                  <a:lnTo>
                    <a:pt x="2632" y="1498"/>
                  </a:lnTo>
                  <a:lnTo>
                    <a:pt x="2612" y="1525"/>
                  </a:lnTo>
                  <a:lnTo>
                    <a:pt x="2588" y="1552"/>
                  </a:lnTo>
                  <a:lnTo>
                    <a:pt x="2565" y="1577"/>
                  </a:lnTo>
                  <a:lnTo>
                    <a:pt x="2541" y="1602"/>
                  </a:lnTo>
                  <a:lnTo>
                    <a:pt x="2516" y="1626"/>
                  </a:lnTo>
                  <a:lnTo>
                    <a:pt x="2486" y="1658"/>
                  </a:lnTo>
                  <a:lnTo>
                    <a:pt x="2457" y="1688"/>
                  </a:lnTo>
                  <a:lnTo>
                    <a:pt x="2431" y="1718"/>
                  </a:lnTo>
                  <a:lnTo>
                    <a:pt x="2409" y="1747"/>
                  </a:lnTo>
                  <a:lnTo>
                    <a:pt x="2394" y="1776"/>
                  </a:lnTo>
                  <a:lnTo>
                    <a:pt x="2385" y="1804"/>
                  </a:lnTo>
                  <a:lnTo>
                    <a:pt x="2379" y="1835"/>
                  </a:lnTo>
                  <a:lnTo>
                    <a:pt x="2375" y="1868"/>
                  </a:lnTo>
                  <a:lnTo>
                    <a:pt x="2373" y="1905"/>
                  </a:lnTo>
                  <a:lnTo>
                    <a:pt x="2372" y="1941"/>
                  </a:lnTo>
                  <a:lnTo>
                    <a:pt x="2372" y="1977"/>
                  </a:lnTo>
                  <a:lnTo>
                    <a:pt x="2372" y="2012"/>
                  </a:lnTo>
                  <a:lnTo>
                    <a:pt x="2371" y="2046"/>
                  </a:lnTo>
                  <a:lnTo>
                    <a:pt x="2370" y="2081"/>
                  </a:lnTo>
                  <a:lnTo>
                    <a:pt x="2367" y="2114"/>
                  </a:lnTo>
                  <a:lnTo>
                    <a:pt x="2362" y="2147"/>
                  </a:lnTo>
                  <a:lnTo>
                    <a:pt x="2355" y="2180"/>
                  </a:lnTo>
                  <a:lnTo>
                    <a:pt x="2345" y="2210"/>
                  </a:lnTo>
                  <a:lnTo>
                    <a:pt x="2332" y="2239"/>
                  </a:lnTo>
                  <a:lnTo>
                    <a:pt x="2315" y="2266"/>
                  </a:lnTo>
                  <a:lnTo>
                    <a:pt x="2294" y="2290"/>
                  </a:lnTo>
                  <a:lnTo>
                    <a:pt x="2269" y="2311"/>
                  </a:lnTo>
                  <a:lnTo>
                    <a:pt x="2243" y="2328"/>
                  </a:lnTo>
                  <a:lnTo>
                    <a:pt x="2213" y="2341"/>
                  </a:lnTo>
                  <a:lnTo>
                    <a:pt x="2183" y="2351"/>
                  </a:lnTo>
                  <a:lnTo>
                    <a:pt x="2151" y="2358"/>
                  </a:lnTo>
                  <a:lnTo>
                    <a:pt x="2118" y="2363"/>
                  </a:lnTo>
                  <a:lnTo>
                    <a:pt x="2084" y="2366"/>
                  </a:lnTo>
                  <a:lnTo>
                    <a:pt x="2049" y="2367"/>
                  </a:lnTo>
                  <a:lnTo>
                    <a:pt x="2015" y="2368"/>
                  </a:lnTo>
                  <a:lnTo>
                    <a:pt x="1980" y="2368"/>
                  </a:lnTo>
                  <a:lnTo>
                    <a:pt x="1943" y="2368"/>
                  </a:lnTo>
                  <a:lnTo>
                    <a:pt x="1907" y="2369"/>
                  </a:lnTo>
                  <a:lnTo>
                    <a:pt x="1871" y="2371"/>
                  </a:lnTo>
                  <a:lnTo>
                    <a:pt x="1838" y="2375"/>
                  </a:lnTo>
                  <a:lnTo>
                    <a:pt x="1807" y="2381"/>
                  </a:lnTo>
                  <a:lnTo>
                    <a:pt x="1779" y="2390"/>
                  </a:lnTo>
                  <a:lnTo>
                    <a:pt x="1750" y="2406"/>
                  </a:lnTo>
                  <a:lnTo>
                    <a:pt x="1720" y="2428"/>
                  </a:lnTo>
                  <a:lnTo>
                    <a:pt x="1690" y="2453"/>
                  </a:lnTo>
                  <a:lnTo>
                    <a:pt x="1659" y="2482"/>
                  </a:lnTo>
                  <a:lnTo>
                    <a:pt x="1629" y="2513"/>
                  </a:lnTo>
                  <a:lnTo>
                    <a:pt x="1605" y="2537"/>
                  </a:lnTo>
                  <a:lnTo>
                    <a:pt x="1580" y="2561"/>
                  </a:lnTo>
                  <a:lnTo>
                    <a:pt x="1554" y="2584"/>
                  </a:lnTo>
                  <a:lnTo>
                    <a:pt x="1528" y="2607"/>
                  </a:lnTo>
                  <a:lnTo>
                    <a:pt x="1499" y="2627"/>
                  </a:lnTo>
                  <a:lnTo>
                    <a:pt x="1471" y="2646"/>
                  </a:lnTo>
                  <a:lnTo>
                    <a:pt x="1441" y="2661"/>
                  </a:lnTo>
                  <a:lnTo>
                    <a:pt x="1410" y="2673"/>
                  </a:lnTo>
                  <a:lnTo>
                    <a:pt x="1378" y="2681"/>
                  </a:lnTo>
                  <a:lnTo>
                    <a:pt x="1343" y="2683"/>
                  </a:lnTo>
                  <a:lnTo>
                    <a:pt x="1309" y="2681"/>
                  </a:lnTo>
                  <a:lnTo>
                    <a:pt x="1277" y="2673"/>
                  </a:lnTo>
                  <a:lnTo>
                    <a:pt x="1246" y="2661"/>
                  </a:lnTo>
                  <a:lnTo>
                    <a:pt x="1217" y="2646"/>
                  </a:lnTo>
                  <a:lnTo>
                    <a:pt x="1188" y="2627"/>
                  </a:lnTo>
                  <a:lnTo>
                    <a:pt x="1160" y="2607"/>
                  </a:lnTo>
                  <a:lnTo>
                    <a:pt x="1133" y="2584"/>
                  </a:lnTo>
                  <a:lnTo>
                    <a:pt x="1108" y="2561"/>
                  </a:lnTo>
                  <a:lnTo>
                    <a:pt x="1083" y="2537"/>
                  </a:lnTo>
                  <a:lnTo>
                    <a:pt x="1059" y="2513"/>
                  </a:lnTo>
                  <a:lnTo>
                    <a:pt x="1028" y="2482"/>
                  </a:lnTo>
                  <a:lnTo>
                    <a:pt x="998" y="2453"/>
                  </a:lnTo>
                  <a:lnTo>
                    <a:pt x="967" y="2428"/>
                  </a:lnTo>
                  <a:lnTo>
                    <a:pt x="938" y="2406"/>
                  </a:lnTo>
                  <a:lnTo>
                    <a:pt x="908" y="2390"/>
                  </a:lnTo>
                  <a:lnTo>
                    <a:pt x="881" y="2381"/>
                  </a:lnTo>
                  <a:lnTo>
                    <a:pt x="850" y="2375"/>
                  </a:lnTo>
                  <a:lnTo>
                    <a:pt x="816" y="2371"/>
                  </a:lnTo>
                  <a:lnTo>
                    <a:pt x="780" y="2369"/>
                  </a:lnTo>
                  <a:lnTo>
                    <a:pt x="744" y="2368"/>
                  </a:lnTo>
                  <a:lnTo>
                    <a:pt x="707" y="2368"/>
                  </a:lnTo>
                  <a:lnTo>
                    <a:pt x="673" y="2368"/>
                  </a:lnTo>
                  <a:lnTo>
                    <a:pt x="638" y="2367"/>
                  </a:lnTo>
                  <a:lnTo>
                    <a:pt x="603" y="2366"/>
                  </a:lnTo>
                  <a:lnTo>
                    <a:pt x="569" y="2363"/>
                  </a:lnTo>
                  <a:lnTo>
                    <a:pt x="536" y="2358"/>
                  </a:lnTo>
                  <a:lnTo>
                    <a:pt x="505" y="2351"/>
                  </a:lnTo>
                  <a:lnTo>
                    <a:pt x="474" y="2341"/>
                  </a:lnTo>
                  <a:lnTo>
                    <a:pt x="445" y="2328"/>
                  </a:lnTo>
                  <a:lnTo>
                    <a:pt x="418" y="2311"/>
                  </a:lnTo>
                  <a:lnTo>
                    <a:pt x="393" y="2290"/>
                  </a:lnTo>
                  <a:lnTo>
                    <a:pt x="372" y="2266"/>
                  </a:lnTo>
                  <a:lnTo>
                    <a:pt x="356" y="2239"/>
                  </a:lnTo>
                  <a:lnTo>
                    <a:pt x="342" y="2210"/>
                  </a:lnTo>
                  <a:lnTo>
                    <a:pt x="333" y="2180"/>
                  </a:lnTo>
                  <a:lnTo>
                    <a:pt x="325" y="2147"/>
                  </a:lnTo>
                  <a:lnTo>
                    <a:pt x="321" y="2114"/>
                  </a:lnTo>
                  <a:lnTo>
                    <a:pt x="318" y="2081"/>
                  </a:lnTo>
                  <a:lnTo>
                    <a:pt x="316" y="2046"/>
                  </a:lnTo>
                  <a:lnTo>
                    <a:pt x="316" y="2012"/>
                  </a:lnTo>
                  <a:lnTo>
                    <a:pt x="315" y="1977"/>
                  </a:lnTo>
                  <a:lnTo>
                    <a:pt x="315" y="1941"/>
                  </a:lnTo>
                  <a:lnTo>
                    <a:pt x="314" y="1905"/>
                  </a:lnTo>
                  <a:lnTo>
                    <a:pt x="312" y="1868"/>
                  </a:lnTo>
                  <a:lnTo>
                    <a:pt x="309" y="1835"/>
                  </a:lnTo>
                  <a:lnTo>
                    <a:pt x="303" y="1804"/>
                  </a:lnTo>
                  <a:lnTo>
                    <a:pt x="293" y="1776"/>
                  </a:lnTo>
                  <a:lnTo>
                    <a:pt x="278" y="1747"/>
                  </a:lnTo>
                  <a:lnTo>
                    <a:pt x="256" y="1718"/>
                  </a:lnTo>
                  <a:lnTo>
                    <a:pt x="230" y="1688"/>
                  </a:lnTo>
                  <a:lnTo>
                    <a:pt x="202" y="1658"/>
                  </a:lnTo>
                  <a:lnTo>
                    <a:pt x="171" y="1626"/>
                  </a:lnTo>
                  <a:lnTo>
                    <a:pt x="147" y="1602"/>
                  </a:lnTo>
                  <a:lnTo>
                    <a:pt x="123" y="1577"/>
                  </a:lnTo>
                  <a:lnTo>
                    <a:pt x="99" y="1552"/>
                  </a:lnTo>
                  <a:lnTo>
                    <a:pt x="76" y="1525"/>
                  </a:lnTo>
                  <a:lnTo>
                    <a:pt x="55" y="1498"/>
                  </a:lnTo>
                  <a:lnTo>
                    <a:pt x="37" y="1469"/>
                  </a:lnTo>
                  <a:lnTo>
                    <a:pt x="22" y="1439"/>
                  </a:lnTo>
                  <a:lnTo>
                    <a:pt x="10" y="1408"/>
                  </a:lnTo>
                  <a:lnTo>
                    <a:pt x="3" y="1375"/>
                  </a:lnTo>
                  <a:lnTo>
                    <a:pt x="0" y="1341"/>
                  </a:lnTo>
                  <a:lnTo>
                    <a:pt x="3" y="1308"/>
                  </a:lnTo>
                  <a:lnTo>
                    <a:pt x="10" y="1275"/>
                  </a:lnTo>
                  <a:lnTo>
                    <a:pt x="22" y="1245"/>
                  </a:lnTo>
                  <a:lnTo>
                    <a:pt x="37" y="1215"/>
                  </a:lnTo>
                  <a:lnTo>
                    <a:pt x="55" y="1186"/>
                  </a:lnTo>
                  <a:lnTo>
                    <a:pt x="76" y="1159"/>
                  </a:lnTo>
                  <a:lnTo>
                    <a:pt x="99" y="1131"/>
                  </a:lnTo>
                  <a:lnTo>
                    <a:pt x="123" y="1106"/>
                  </a:lnTo>
                  <a:lnTo>
                    <a:pt x="147" y="1081"/>
                  </a:lnTo>
                  <a:lnTo>
                    <a:pt x="171" y="1057"/>
                  </a:lnTo>
                  <a:lnTo>
                    <a:pt x="202" y="1026"/>
                  </a:lnTo>
                  <a:lnTo>
                    <a:pt x="230" y="996"/>
                  </a:lnTo>
                  <a:lnTo>
                    <a:pt x="256" y="966"/>
                  </a:lnTo>
                  <a:lnTo>
                    <a:pt x="278" y="937"/>
                  </a:lnTo>
                  <a:lnTo>
                    <a:pt x="293" y="908"/>
                  </a:lnTo>
                  <a:lnTo>
                    <a:pt x="303" y="879"/>
                  </a:lnTo>
                  <a:lnTo>
                    <a:pt x="309" y="848"/>
                  </a:lnTo>
                  <a:lnTo>
                    <a:pt x="312" y="814"/>
                  </a:lnTo>
                  <a:lnTo>
                    <a:pt x="314" y="779"/>
                  </a:lnTo>
                  <a:lnTo>
                    <a:pt x="315" y="743"/>
                  </a:lnTo>
                  <a:lnTo>
                    <a:pt x="315" y="707"/>
                  </a:lnTo>
                  <a:lnTo>
                    <a:pt x="316" y="672"/>
                  </a:lnTo>
                  <a:lnTo>
                    <a:pt x="316" y="637"/>
                  </a:lnTo>
                  <a:lnTo>
                    <a:pt x="318" y="602"/>
                  </a:lnTo>
                  <a:lnTo>
                    <a:pt x="321" y="568"/>
                  </a:lnTo>
                  <a:lnTo>
                    <a:pt x="325" y="536"/>
                  </a:lnTo>
                  <a:lnTo>
                    <a:pt x="333" y="504"/>
                  </a:lnTo>
                  <a:lnTo>
                    <a:pt x="342" y="474"/>
                  </a:lnTo>
                  <a:lnTo>
                    <a:pt x="356" y="445"/>
                  </a:lnTo>
                  <a:lnTo>
                    <a:pt x="372" y="418"/>
                  </a:lnTo>
                  <a:lnTo>
                    <a:pt x="393" y="394"/>
                  </a:lnTo>
                  <a:lnTo>
                    <a:pt x="418" y="372"/>
                  </a:lnTo>
                  <a:lnTo>
                    <a:pt x="445" y="355"/>
                  </a:lnTo>
                  <a:lnTo>
                    <a:pt x="474" y="342"/>
                  </a:lnTo>
                  <a:lnTo>
                    <a:pt x="505" y="332"/>
                  </a:lnTo>
                  <a:lnTo>
                    <a:pt x="536" y="325"/>
                  </a:lnTo>
                  <a:lnTo>
                    <a:pt x="569" y="320"/>
                  </a:lnTo>
                  <a:lnTo>
                    <a:pt x="603" y="317"/>
                  </a:lnTo>
                  <a:lnTo>
                    <a:pt x="638" y="315"/>
                  </a:lnTo>
                  <a:lnTo>
                    <a:pt x="673" y="315"/>
                  </a:lnTo>
                  <a:lnTo>
                    <a:pt x="707" y="315"/>
                  </a:lnTo>
                  <a:lnTo>
                    <a:pt x="744" y="314"/>
                  </a:lnTo>
                  <a:lnTo>
                    <a:pt x="780" y="314"/>
                  </a:lnTo>
                  <a:lnTo>
                    <a:pt x="816" y="312"/>
                  </a:lnTo>
                  <a:lnTo>
                    <a:pt x="850" y="308"/>
                  </a:lnTo>
                  <a:lnTo>
                    <a:pt x="881" y="302"/>
                  </a:lnTo>
                  <a:lnTo>
                    <a:pt x="908" y="293"/>
                  </a:lnTo>
                  <a:lnTo>
                    <a:pt x="938" y="277"/>
                  </a:lnTo>
                  <a:lnTo>
                    <a:pt x="967" y="256"/>
                  </a:lnTo>
                  <a:lnTo>
                    <a:pt x="998" y="231"/>
                  </a:lnTo>
                  <a:lnTo>
                    <a:pt x="1028" y="202"/>
                  </a:lnTo>
                  <a:lnTo>
                    <a:pt x="1059" y="171"/>
                  </a:lnTo>
                  <a:lnTo>
                    <a:pt x="1083" y="147"/>
                  </a:lnTo>
                  <a:lnTo>
                    <a:pt x="1108" y="123"/>
                  </a:lnTo>
                  <a:lnTo>
                    <a:pt x="1133" y="98"/>
                  </a:lnTo>
                  <a:lnTo>
                    <a:pt x="1160" y="76"/>
                  </a:lnTo>
                  <a:lnTo>
                    <a:pt x="1188" y="55"/>
                  </a:lnTo>
                  <a:lnTo>
                    <a:pt x="1217" y="37"/>
                  </a:lnTo>
                  <a:lnTo>
                    <a:pt x="1246" y="22"/>
                  </a:lnTo>
                  <a:lnTo>
                    <a:pt x="1277" y="10"/>
                  </a:lnTo>
                  <a:lnTo>
                    <a:pt x="1310" y="3"/>
                  </a:lnTo>
                  <a:lnTo>
                    <a:pt x="1343"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70" name="Freeform 598">
              <a:extLst>
                <a:ext uri="{FF2B5EF4-FFF2-40B4-BE49-F238E27FC236}">
                  <a16:creationId xmlns:a16="http://schemas.microsoft.com/office/drawing/2014/main" id="{5DF70F8E-91A8-49A1-8003-834249DB6288}"/>
                </a:ext>
              </a:extLst>
            </p:cNvPr>
            <p:cNvSpPr>
              <a:spLocks/>
            </p:cNvSpPr>
            <p:nvPr/>
          </p:nvSpPr>
          <p:spPr bwMode="auto">
            <a:xfrm>
              <a:off x="6316" y="2115"/>
              <a:ext cx="287" cy="286"/>
            </a:xfrm>
            <a:custGeom>
              <a:avLst/>
              <a:gdLst>
                <a:gd name="T0" fmla="*/ 2294 w 2294"/>
                <a:gd name="T1" fmla="*/ 1896 h 2290"/>
                <a:gd name="T2" fmla="*/ 2243 w 2294"/>
                <a:gd name="T3" fmla="*/ 1934 h 2290"/>
                <a:gd name="T4" fmla="*/ 2183 w 2294"/>
                <a:gd name="T5" fmla="*/ 1957 h 2290"/>
                <a:gd name="T6" fmla="*/ 2118 w 2294"/>
                <a:gd name="T7" fmla="*/ 1969 h 2290"/>
                <a:gd name="T8" fmla="*/ 2049 w 2294"/>
                <a:gd name="T9" fmla="*/ 1973 h 2290"/>
                <a:gd name="T10" fmla="*/ 1980 w 2294"/>
                <a:gd name="T11" fmla="*/ 1974 h 2290"/>
                <a:gd name="T12" fmla="*/ 1907 w 2294"/>
                <a:gd name="T13" fmla="*/ 1975 h 2290"/>
                <a:gd name="T14" fmla="*/ 1838 w 2294"/>
                <a:gd name="T15" fmla="*/ 1981 h 2290"/>
                <a:gd name="T16" fmla="*/ 1779 w 2294"/>
                <a:gd name="T17" fmla="*/ 1996 h 2290"/>
                <a:gd name="T18" fmla="*/ 1720 w 2294"/>
                <a:gd name="T19" fmla="*/ 2034 h 2290"/>
                <a:gd name="T20" fmla="*/ 1659 w 2294"/>
                <a:gd name="T21" fmla="*/ 2088 h 2290"/>
                <a:gd name="T22" fmla="*/ 1605 w 2294"/>
                <a:gd name="T23" fmla="*/ 2143 h 2290"/>
                <a:gd name="T24" fmla="*/ 1554 w 2294"/>
                <a:gd name="T25" fmla="*/ 2190 h 2290"/>
                <a:gd name="T26" fmla="*/ 1499 w 2294"/>
                <a:gd name="T27" fmla="*/ 2233 h 2290"/>
                <a:gd name="T28" fmla="*/ 1441 w 2294"/>
                <a:gd name="T29" fmla="*/ 2267 h 2290"/>
                <a:gd name="T30" fmla="*/ 1378 w 2294"/>
                <a:gd name="T31" fmla="*/ 2287 h 2290"/>
                <a:gd name="T32" fmla="*/ 1309 w 2294"/>
                <a:gd name="T33" fmla="*/ 2287 h 2290"/>
                <a:gd name="T34" fmla="*/ 1246 w 2294"/>
                <a:gd name="T35" fmla="*/ 2267 h 2290"/>
                <a:gd name="T36" fmla="*/ 1188 w 2294"/>
                <a:gd name="T37" fmla="*/ 2233 h 2290"/>
                <a:gd name="T38" fmla="*/ 1133 w 2294"/>
                <a:gd name="T39" fmla="*/ 2190 h 2290"/>
                <a:gd name="T40" fmla="*/ 1083 w 2294"/>
                <a:gd name="T41" fmla="*/ 2143 h 2290"/>
                <a:gd name="T42" fmla="*/ 1028 w 2294"/>
                <a:gd name="T43" fmla="*/ 2088 h 2290"/>
                <a:gd name="T44" fmla="*/ 967 w 2294"/>
                <a:gd name="T45" fmla="*/ 2034 h 2290"/>
                <a:gd name="T46" fmla="*/ 908 w 2294"/>
                <a:gd name="T47" fmla="*/ 1996 h 2290"/>
                <a:gd name="T48" fmla="*/ 850 w 2294"/>
                <a:gd name="T49" fmla="*/ 1981 h 2290"/>
                <a:gd name="T50" fmla="*/ 780 w 2294"/>
                <a:gd name="T51" fmla="*/ 1975 h 2290"/>
                <a:gd name="T52" fmla="*/ 707 w 2294"/>
                <a:gd name="T53" fmla="*/ 1974 h 2290"/>
                <a:gd name="T54" fmla="*/ 638 w 2294"/>
                <a:gd name="T55" fmla="*/ 1973 h 2290"/>
                <a:gd name="T56" fmla="*/ 569 w 2294"/>
                <a:gd name="T57" fmla="*/ 1969 h 2290"/>
                <a:gd name="T58" fmla="*/ 505 w 2294"/>
                <a:gd name="T59" fmla="*/ 1957 h 2290"/>
                <a:gd name="T60" fmla="*/ 445 w 2294"/>
                <a:gd name="T61" fmla="*/ 1934 h 2290"/>
                <a:gd name="T62" fmla="*/ 393 w 2294"/>
                <a:gd name="T63" fmla="*/ 1896 h 2290"/>
                <a:gd name="T64" fmla="*/ 356 w 2294"/>
                <a:gd name="T65" fmla="*/ 1845 h 2290"/>
                <a:gd name="T66" fmla="*/ 333 w 2294"/>
                <a:gd name="T67" fmla="*/ 1786 h 2290"/>
                <a:gd name="T68" fmla="*/ 321 w 2294"/>
                <a:gd name="T69" fmla="*/ 1720 h 2290"/>
                <a:gd name="T70" fmla="*/ 316 w 2294"/>
                <a:gd name="T71" fmla="*/ 1652 h 2290"/>
                <a:gd name="T72" fmla="*/ 315 w 2294"/>
                <a:gd name="T73" fmla="*/ 1583 h 2290"/>
                <a:gd name="T74" fmla="*/ 314 w 2294"/>
                <a:gd name="T75" fmla="*/ 1511 h 2290"/>
                <a:gd name="T76" fmla="*/ 309 w 2294"/>
                <a:gd name="T77" fmla="*/ 1441 h 2290"/>
                <a:gd name="T78" fmla="*/ 293 w 2294"/>
                <a:gd name="T79" fmla="*/ 1382 h 2290"/>
                <a:gd name="T80" fmla="*/ 256 w 2294"/>
                <a:gd name="T81" fmla="*/ 1324 h 2290"/>
                <a:gd name="T82" fmla="*/ 202 w 2294"/>
                <a:gd name="T83" fmla="*/ 1264 h 2290"/>
                <a:gd name="T84" fmla="*/ 147 w 2294"/>
                <a:gd name="T85" fmla="*/ 1208 h 2290"/>
                <a:gd name="T86" fmla="*/ 99 w 2294"/>
                <a:gd name="T87" fmla="*/ 1158 h 2290"/>
                <a:gd name="T88" fmla="*/ 55 w 2294"/>
                <a:gd name="T89" fmla="*/ 1104 h 2290"/>
                <a:gd name="T90" fmla="*/ 22 w 2294"/>
                <a:gd name="T91" fmla="*/ 1045 h 2290"/>
                <a:gd name="T92" fmla="*/ 3 w 2294"/>
                <a:gd name="T93" fmla="*/ 981 h 2290"/>
                <a:gd name="T94" fmla="*/ 3 w 2294"/>
                <a:gd name="T95" fmla="*/ 914 h 2290"/>
                <a:gd name="T96" fmla="*/ 22 w 2294"/>
                <a:gd name="T97" fmla="*/ 851 h 2290"/>
                <a:gd name="T98" fmla="*/ 55 w 2294"/>
                <a:gd name="T99" fmla="*/ 792 h 2290"/>
                <a:gd name="T100" fmla="*/ 99 w 2294"/>
                <a:gd name="T101" fmla="*/ 737 h 2290"/>
                <a:gd name="T102" fmla="*/ 147 w 2294"/>
                <a:gd name="T103" fmla="*/ 687 h 2290"/>
                <a:gd name="T104" fmla="*/ 202 w 2294"/>
                <a:gd name="T105" fmla="*/ 632 h 2290"/>
                <a:gd name="T106" fmla="*/ 256 w 2294"/>
                <a:gd name="T107" fmla="*/ 572 h 2290"/>
                <a:gd name="T108" fmla="*/ 293 w 2294"/>
                <a:gd name="T109" fmla="*/ 514 h 2290"/>
                <a:gd name="T110" fmla="*/ 309 w 2294"/>
                <a:gd name="T111" fmla="*/ 454 h 2290"/>
                <a:gd name="T112" fmla="*/ 314 w 2294"/>
                <a:gd name="T113" fmla="*/ 385 h 2290"/>
                <a:gd name="T114" fmla="*/ 315 w 2294"/>
                <a:gd name="T115" fmla="*/ 313 h 2290"/>
                <a:gd name="T116" fmla="*/ 316 w 2294"/>
                <a:gd name="T117" fmla="*/ 243 h 2290"/>
                <a:gd name="T118" fmla="*/ 321 w 2294"/>
                <a:gd name="T119" fmla="*/ 174 h 2290"/>
                <a:gd name="T120" fmla="*/ 333 w 2294"/>
                <a:gd name="T121" fmla="*/ 110 h 2290"/>
                <a:gd name="T122" fmla="*/ 356 w 2294"/>
                <a:gd name="T123" fmla="*/ 51 h 2290"/>
                <a:gd name="T124" fmla="*/ 393 w 2294"/>
                <a:gd name="T125" fmla="*/ 0 h 2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4" h="2290">
                  <a:moveTo>
                    <a:pt x="393" y="0"/>
                  </a:moveTo>
                  <a:lnTo>
                    <a:pt x="2294" y="1896"/>
                  </a:lnTo>
                  <a:lnTo>
                    <a:pt x="2269" y="1917"/>
                  </a:lnTo>
                  <a:lnTo>
                    <a:pt x="2243" y="1934"/>
                  </a:lnTo>
                  <a:lnTo>
                    <a:pt x="2213" y="1947"/>
                  </a:lnTo>
                  <a:lnTo>
                    <a:pt x="2183" y="1957"/>
                  </a:lnTo>
                  <a:lnTo>
                    <a:pt x="2151" y="1964"/>
                  </a:lnTo>
                  <a:lnTo>
                    <a:pt x="2118" y="1969"/>
                  </a:lnTo>
                  <a:lnTo>
                    <a:pt x="2084" y="1972"/>
                  </a:lnTo>
                  <a:lnTo>
                    <a:pt x="2049" y="1973"/>
                  </a:lnTo>
                  <a:lnTo>
                    <a:pt x="2015" y="1974"/>
                  </a:lnTo>
                  <a:lnTo>
                    <a:pt x="1980" y="1974"/>
                  </a:lnTo>
                  <a:lnTo>
                    <a:pt x="1943" y="1974"/>
                  </a:lnTo>
                  <a:lnTo>
                    <a:pt x="1907" y="1975"/>
                  </a:lnTo>
                  <a:lnTo>
                    <a:pt x="1871" y="1977"/>
                  </a:lnTo>
                  <a:lnTo>
                    <a:pt x="1838" y="1981"/>
                  </a:lnTo>
                  <a:lnTo>
                    <a:pt x="1807" y="1987"/>
                  </a:lnTo>
                  <a:lnTo>
                    <a:pt x="1779" y="1996"/>
                  </a:lnTo>
                  <a:lnTo>
                    <a:pt x="1750" y="2012"/>
                  </a:lnTo>
                  <a:lnTo>
                    <a:pt x="1720" y="2034"/>
                  </a:lnTo>
                  <a:lnTo>
                    <a:pt x="1690" y="2059"/>
                  </a:lnTo>
                  <a:lnTo>
                    <a:pt x="1659" y="2088"/>
                  </a:lnTo>
                  <a:lnTo>
                    <a:pt x="1629" y="2119"/>
                  </a:lnTo>
                  <a:lnTo>
                    <a:pt x="1605" y="2143"/>
                  </a:lnTo>
                  <a:lnTo>
                    <a:pt x="1580" y="2167"/>
                  </a:lnTo>
                  <a:lnTo>
                    <a:pt x="1554" y="2190"/>
                  </a:lnTo>
                  <a:lnTo>
                    <a:pt x="1528" y="2213"/>
                  </a:lnTo>
                  <a:lnTo>
                    <a:pt x="1499" y="2233"/>
                  </a:lnTo>
                  <a:lnTo>
                    <a:pt x="1471" y="2252"/>
                  </a:lnTo>
                  <a:lnTo>
                    <a:pt x="1441" y="2267"/>
                  </a:lnTo>
                  <a:lnTo>
                    <a:pt x="1410" y="2279"/>
                  </a:lnTo>
                  <a:lnTo>
                    <a:pt x="1378" y="2287"/>
                  </a:lnTo>
                  <a:lnTo>
                    <a:pt x="1343" y="2290"/>
                  </a:lnTo>
                  <a:lnTo>
                    <a:pt x="1309" y="2287"/>
                  </a:lnTo>
                  <a:lnTo>
                    <a:pt x="1277" y="2279"/>
                  </a:lnTo>
                  <a:lnTo>
                    <a:pt x="1246" y="2267"/>
                  </a:lnTo>
                  <a:lnTo>
                    <a:pt x="1217" y="2252"/>
                  </a:lnTo>
                  <a:lnTo>
                    <a:pt x="1188" y="2233"/>
                  </a:lnTo>
                  <a:lnTo>
                    <a:pt x="1160" y="2213"/>
                  </a:lnTo>
                  <a:lnTo>
                    <a:pt x="1133" y="2190"/>
                  </a:lnTo>
                  <a:lnTo>
                    <a:pt x="1108" y="2167"/>
                  </a:lnTo>
                  <a:lnTo>
                    <a:pt x="1083" y="2143"/>
                  </a:lnTo>
                  <a:lnTo>
                    <a:pt x="1059" y="2119"/>
                  </a:lnTo>
                  <a:lnTo>
                    <a:pt x="1028" y="2088"/>
                  </a:lnTo>
                  <a:lnTo>
                    <a:pt x="998" y="2059"/>
                  </a:lnTo>
                  <a:lnTo>
                    <a:pt x="967" y="2034"/>
                  </a:lnTo>
                  <a:lnTo>
                    <a:pt x="938" y="2012"/>
                  </a:lnTo>
                  <a:lnTo>
                    <a:pt x="908" y="1996"/>
                  </a:lnTo>
                  <a:lnTo>
                    <a:pt x="881" y="1987"/>
                  </a:lnTo>
                  <a:lnTo>
                    <a:pt x="850" y="1981"/>
                  </a:lnTo>
                  <a:lnTo>
                    <a:pt x="816" y="1977"/>
                  </a:lnTo>
                  <a:lnTo>
                    <a:pt x="780" y="1975"/>
                  </a:lnTo>
                  <a:lnTo>
                    <a:pt x="744" y="1974"/>
                  </a:lnTo>
                  <a:lnTo>
                    <a:pt x="707" y="1974"/>
                  </a:lnTo>
                  <a:lnTo>
                    <a:pt x="673" y="1974"/>
                  </a:lnTo>
                  <a:lnTo>
                    <a:pt x="638" y="1973"/>
                  </a:lnTo>
                  <a:lnTo>
                    <a:pt x="603" y="1972"/>
                  </a:lnTo>
                  <a:lnTo>
                    <a:pt x="569" y="1969"/>
                  </a:lnTo>
                  <a:lnTo>
                    <a:pt x="536" y="1964"/>
                  </a:lnTo>
                  <a:lnTo>
                    <a:pt x="505" y="1957"/>
                  </a:lnTo>
                  <a:lnTo>
                    <a:pt x="474" y="1947"/>
                  </a:lnTo>
                  <a:lnTo>
                    <a:pt x="445" y="1934"/>
                  </a:lnTo>
                  <a:lnTo>
                    <a:pt x="418" y="1917"/>
                  </a:lnTo>
                  <a:lnTo>
                    <a:pt x="393" y="1896"/>
                  </a:lnTo>
                  <a:lnTo>
                    <a:pt x="372" y="1872"/>
                  </a:lnTo>
                  <a:lnTo>
                    <a:pt x="356" y="1845"/>
                  </a:lnTo>
                  <a:lnTo>
                    <a:pt x="342" y="1816"/>
                  </a:lnTo>
                  <a:lnTo>
                    <a:pt x="333" y="1786"/>
                  </a:lnTo>
                  <a:lnTo>
                    <a:pt x="325" y="1753"/>
                  </a:lnTo>
                  <a:lnTo>
                    <a:pt x="321" y="1720"/>
                  </a:lnTo>
                  <a:lnTo>
                    <a:pt x="318" y="1687"/>
                  </a:lnTo>
                  <a:lnTo>
                    <a:pt x="316" y="1652"/>
                  </a:lnTo>
                  <a:lnTo>
                    <a:pt x="316" y="1618"/>
                  </a:lnTo>
                  <a:lnTo>
                    <a:pt x="315" y="1583"/>
                  </a:lnTo>
                  <a:lnTo>
                    <a:pt x="315" y="1547"/>
                  </a:lnTo>
                  <a:lnTo>
                    <a:pt x="314" y="1511"/>
                  </a:lnTo>
                  <a:lnTo>
                    <a:pt x="312" y="1474"/>
                  </a:lnTo>
                  <a:lnTo>
                    <a:pt x="309" y="1441"/>
                  </a:lnTo>
                  <a:lnTo>
                    <a:pt x="303" y="1410"/>
                  </a:lnTo>
                  <a:lnTo>
                    <a:pt x="293" y="1382"/>
                  </a:lnTo>
                  <a:lnTo>
                    <a:pt x="278" y="1353"/>
                  </a:lnTo>
                  <a:lnTo>
                    <a:pt x="256" y="1324"/>
                  </a:lnTo>
                  <a:lnTo>
                    <a:pt x="230" y="1294"/>
                  </a:lnTo>
                  <a:lnTo>
                    <a:pt x="202" y="1264"/>
                  </a:lnTo>
                  <a:lnTo>
                    <a:pt x="171" y="1232"/>
                  </a:lnTo>
                  <a:lnTo>
                    <a:pt x="147" y="1208"/>
                  </a:lnTo>
                  <a:lnTo>
                    <a:pt x="123" y="1183"/>
                  </a:lnTo>
                  <a:lnTo>
                    <a:pt x="99" y="1158"/>
                  </a:lnTo>
                  <a:lnTo>
                    <a:pt x="76" y="1131"/>
                  </a:lnTo>
                  <a:lnTo>
                    <a:pt x="55" y="1104"/>
                  </a:lnTo>
                  <a:lnTo>
                    <a:pt x="37" y="1075"/>
                  </a:lnTo>
                  <a:lnTo>
                    <a:pt x="22" y="1045"/>
                  </a:lnTo>
                  <a:lnTo>
                    <a:pt x="10" y="1014"/>
                  </a:lnTo>
                  <a:lnTo>
                    <a:pt x="3" y="981"/>
                  </a:lnTo>
                  <a:lnTo>
                    <a:pt x="0" y="947"/>
                  </a:lnTo>
                  <a:lnTo>
                    <a:pt x="3" y="914"/>
                  </a:lnTo>
                  <a:lnTo>
                    <a:pt x="10" y="881"/>
                  </a:lnTo>
                  <a:lnTo>
                    <a:pt x="22" y="851"/>
                  </a:lnTo>
                  <a:lnTo>
                    <a:pt x="37" y="821"/>
                  </a:lnTo>
                  <a:lnTo>
                    <a:pt x="55" y="792"/>
                  </a:lnTo>
                  <a:lnTo>
                    <a:pt x="76" y="765"/>
                  </a:lnTo>
                  <a:lnTo>
                    <a:pt x="99" y="737"/>
                  </a:lnTo>
                  <a:lnTo>
                    <a:pt x="123" y="712"/>
                  </a:lnTo>
                  <a:lnTo>
                    <a:pt x="147" y="687"/>
                  </a:lnTo>
                  <a:lnTo>
                    <a:pt x="171" y="663"/>
                  </a:lnTo>
                  <a:lnTo>
                    <a:pt x="202" y="632"/>
                  </a:lnTo>
                  <a:lnTo>
                    <a:pt x="230" y="602"/>
                  </a:lnTo>
                  <a:lnTo>
                    <a:pt x="256" y="572"/>
                  </a:lnTo>
                  <a:lnTo>
                    <a:pt x="278" y="543"/>
                  </a:lnTo>
                  <a:lnTo>
                    <a:pt x="293" y="514"/>
                  </a:lnTo>
                  <a:lnTo>
                    <a:pt x="303" y="485"/>
                  </a:lnTo>
                  <a:lnTo>
                    <a:pt x="309" y="454"/>
                  </a:lnTo>
                  <a:lnTo>
                    <a:pt x="312" y="420"/>
                  </a:lnTo>
                  <a:lnTo>
                    <a:pt x="314" y="385"/>
                  </a:lnTo>
                  <a:lnTo>
                    <a:pt x="315" y="349"/>
                  </a:lnTo>
                  <a:lnTo>
                    <a:pt x="315" y="313"/>
                  </a:lnTo>
                  <a:lnTo>
                    <a:pt x="316" y="278"/>
                  </a:lnTo>
                  <a:lnTo>
                    <a:pt x="316" y="243"/>
                  </a:lnTo>
                  <a:lnTo>
                    <a:pt x="318" y="208"/>
                  </a:lnTo>
                  <a:lnTo>
                    <a:pt x="321" y="174"/>
                  </a:lnTo>
                  <a:lnTo>
                    <a:pt x="325" y="142"/>
                  </a:lnTo>
                  <a:lnTo>
                    <a:pt x="333" y="110"/>
                  </a:lnTo>
                  <a:lnTo>
                    <a:pt x="342" y="80"/>
                  </a:lnTo>
                  <a:lnTo>
                    <a:pt x="356" y="51"/>
                  </a:lnTo>
                  <a:lnTo>
                    <a:pt x="372" y="24"/>
                  </a:lnTo>
                  <a:lnTo>
                    <a:pt x="393"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71" name="Freeform 599">
              <a:extLst>
                <a:ext uri="{FF2B5EF4-FFF2-40B4-BE49-F238E27FC236}">
                  <a16:creationId xmlns:a16="http://schemas.microsoft.com/office/drawing/2014/main" id="{433AA868-8163-4D12-B305-CBCF1D6F4550}"/>
                </a:ext>
              </a:extLst>
            </p:cNvPr>
            <p:cNvSpPr>
              <a:spLocks/>
            </p:cNvSpPr>
            <p:nvPr/>
          </p:nvSpPr>
          <p:spPr bwMode="auto">
            <a:xfrm>
              <a:off x="6373" y="2123"/>
              <a:ext cx="221" cy="221"/>
            </a:xfrm>
            <a:custGeom>
              <a:avLst/>
              <a:gdLst>
                <a:gd name="T0" fmla="*/ 955 w 1765"/>
                <a:gd name="T1" fmla="*/ 3 h 1762"/>
                <a:gd name="T2" fmla="*/ 1095 w 1765"/>
                <a:gd name="T3" fmla="*/ 25 h 1762"/>
                <a:gd name="T4" fmla="*/ 1226 w 1765"/>
                <a:gd name="T5" fmla="*/ 69 h 1762"/>
                <a:gd name="T6" fmla="*/ 1348 w 1765"/>
                <a:gd name="T7" fmla="*/ 131 h 1762"/>
                <a:gd name="T8" fmla="*/ 1457 w 1765"/>
                <a:gd name="T9" fmla="*/ 212 h 1762"/>
                <a:gd name="T10" fmla="*/ 1553 w 1765"/>
                <a:gd name="T11" fmla="*/ 307 h 1762"/>
                <a:gd name="T12" fmla="*/ 1633 w 1765"/>
                <a:gd name="T13" fmla="*/ 416 h 1762"/>
                <a:gd name="T14" fmla="*/ 1696 w 1765"/>
                <a:gd name="T15" fmla="*/ 538 h 1762"/>
                <a:gd name="T16" fmla="*/ 1739 w 1765"/>
                <a:gd name="T17" fmla="*/ 669 h 1762"/>
                <a:gd name="T18" fmla="*/ 1762 w 1765"/>
                <a:gd name="T19" fmla="*/ 808 h 1762"/>
                <a:gd name="T20" fmla="*/ 1762 w 1765"/>
                <a:gd name="T21" fmla="*/ 953 h 1762"/>
                <a:gd name="T22" fmla="*/ 1739 w 1765"/>
                <a:gd name="T23" fmla="*/ 1092 h 1762"/>
                <a:gd name="T24" fmla="*/ 1696 w 1765"/>
                <a:gd name="T25" fmla="*/ 1224 h 1762"/>
                <a:gd name="T26" fmla="*/ 1633 w 1765"/>
                <a:gd name="T27" fmla="*/ 1345 h 1762"/>
                <a:gd name="T28" fmla="*/ 1553 w 1765"/>
                <a:gd name="T29" fmla="*/ 1455 h 1762"/>
                <a:gd name="T30" fmla="*/ 1457 w 1765"/>
                <a:gd name="T31" fmla="*/ 1550 h 1762"/>
                <a:gd name="T32" fmla="*/ 1348 w 1765"/>
                <a:gd name="T33" fmla="*/ 1630 h 1762"/>
                <a:gd name="T34" fmla="*/ 1226 w 1765"/>
                <a:gd name="T35" fmla="*/ 1692 h 1762"/>
                <a:gd name="T36" fmla="*/ 1095 w 1765"/>
                <a:gd name="T37" fmla="*/ 1737 h 1762"/>
                <a:gd name="T38" fmla="*/ 955 w 1765"/>
                <a:gd name="T39" fmla="*/ 1759 h 1762"/>
                <a:gd name="T40" fmla="*/ 810 w 1765"/>
                <a:gd name="T41" fmla="*/ 1759 h 1762"/>
                <a:gd name="T42" fmla="*/ 670 w 1765"/>
                <a:gd name="T43" fmla="*/ 1737 h 1762"/>
                <a:gd name="T44" fmla="*/ 540 w 1765"/>
                <a:gd name="T45" fmla="*/ 1692 h 1762"/>
                <a:gd name="T46" fmla="*/ 418 w 1765"/>
                <a:gd name="T47" fmla="*/ 1630 h 1762"/>
                <a:gd name="T48" fmla="*/ 308 w 1765"/>
                <a:gd name="T49" fmla="*/ 1550 h 1762"/>
                <a:gd name="T50" fmla="*/ 213 w 1765"/>
                <a:gd name="T51" fmla="*/ 1455 h 1762"/>
                <a:gd name="T52" fmla="*/ 132 w 1765"/>
                <a:gd name="T53" fmla="*/ 1345 h 1762"/>
                <a:gd name="T54" fmla="*/ 69 w 1765"/>
                <a:gd name="T55" fmla="*/ 1224 h 1762"/>
                <a:gd name="T56" fmla="*/ 26 w 1765"/>
                <a:gd name="T57" fmla="*/ 1092 h 1762"/>
                <a:gd name="T58" fmla="*/ 3 w 1765"/>
                <a:gd name="T59" fmla="*/ 953 h 1762"/>
                <a:gd name="T60" fmla="*/ 3 w 1765"/>
                <a:gd name="T61" fmla="*/ 808 h 1762"/>
                <a:gd name="T62" fmla="*/ 26 w 1765"/>
                <a:gd name="T63" fmla="*/ 669 h 1762"/>
                <a:gd name="T64" fmla="*/ 69 w 1765"/>
                <a:gd name="T65" fmla="*/ 538 h 1762"/>
                <a:gd name="T66" fmla="*/ 132 w 1765"/>
                <a:gd name="T67" fmla="*/ 416 h 1762"/>
                <a:gd name="T68" fmla="*/ 213 w 1765"/>
                <a:gd name="T69" fmla="*/ 307 h 1762"/>
                <a:gd name="T70" fmla="*/ 308 w 1765"/>
                <a:gd name="T71" fmla="*/ 212 h 1762"/>
                <a:gd name="T72" fmla="*/ 418 w 1765"/>
                <a:gd name="T73" fmla="*/ 131 h 1762"/>
                <a:gd name="T74" fmla="*/ 540 w 1765"/>
                <a:gd name="T75" fmla="*/ 69 h 1762"/>
                <a:gd name="T76" fmla="*/ 670 w 1765"/>
                <a:gd name="T77" fmla="*/ 25 h 1762"/>
                <a:gd name="T78" fmla="*/ 810 w 1765"/>
                <a:gd name="T79" fmla="*/ 3 h 1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65" h="1762">
                  <a:moveTo>
                    <a:pt x="882" y="0"/>
                  </a:moveTo>
                  <a:lnTo>
                    <a:pt x="955" y="3"/>
                  </a:lnTo>
                  <a:lnTo>
                    <a:pt x="1026" y="11"/>
                  </a:lnTo>
                  <a:lnTo>
                    <a:pt x="1095" y="25"/>
                  </a:lnTo>
                  <a:lnTo>
                    <a:pt x="1162" y="44"/>
                  </a:lnTo>
                  <a:lnTo>
                    <a:pt x="1226" y="69"/>
                  </a:lnTo>
                  <a:lnTo>
                    <a:pt x="1289" y="98"/>
                  </a:lnTo>
                  <a:lnTo>
                    <a:pt x="1348" y="131"/>
                  </a:lnTo>
                  <a:lnTo>
                    <a:pt x="1404" y="170"/>
                  </a:lnTo>
                  <a:lnTo>
                    <a:pt x="1457" y="212"/>
                  </a:lnTo>
                  <a:lnTo>
                    <a:pt x="1507" y="258"/>
                  </a:lnTo>
                  <a:lnTo>
                    <a:pt x="1553" y="307"/>
                  </a:lnTo>
                  <a:lnTo>
                    <a:pt x="1595" y="360"/>
                  </a:lnTo>
                  <a:lnTo>
                    <a:pt x="1633" y="416"/>
                  </a:lnTo>
                  <a:lnTo>
                    <a:pt x="1667" y="476"/>
                  </a:lnTo>
                  <a:lnTo>
                    <a:pt x="1696" y="538"/>
                  </a:lnTo>
                  <a:lnTo>
                    <a:pt x="1720" y="602"/>
                  </a:lnTo>
                  <a:lnTo>
                    <a:pt x="1739" y="669"/>
                  </a:lnTo>
                  <a:lnTo>
                    <a:pt x="1753" y="738"/>
                  </a:lnTo>
                  <a:lnTo>
                    <a:pt x="1762" y="808"/>
                  </a:lnTo>
                  <a:lnTo>
                    <a:pt x="1765" y="880"/>
                  </a:lnTo>
                  <a:lnTo>
                    <a:pt x="1762" y="953"/>
                  </a:lnTo>
                  <a:lnTo>
                    <a:pt x="1753" y="1024"/>
                  </a:lnTo>
                  <a:lnTo>
                    <a:pt x="1739" y="1092"/>
                  </a:lnTo>
                  <a:lnTo>
                    <a:pt x="1720" y="1159"/>
                  </a:lnTo>
                  <a:lnTo>
                    <a:pt x="1696" y="1224"/>
                  </a:lnTo>
                  <a:lnTo>
                    <a:pt x="1667" y="1286"/>
                  </a:lnTo>
                  <a:lnTo>
                    <a:pt x="1633" y="1345"/>
                  </a:lnTo>
                  <a:lnTo>
                    <a:pt x="1595" y="1401"/>
                  </a:lnTo>
                  <a:lnTo>
                    <a:pt x="1553" y="1455"/>
                  </a:lnTo>
                  <a:lnTo>
                    <a:pt x="1507" y="1504"/>
                  </a:lnTo>
                  <a:lnTo>
                    <a:pt x="1457" y="1550"/>
                  </a:lnTo>
                  <a:lnTo>
                    <a:pt x="1404" y="1592"/>
                  </a:lnTo>
                  <a:lnTo>
                    <a:pt x="1348" y="1630"/>
                  </a:lnTo>
                  <a:lnTo>
                    <a:pt x="1289" y="1663"/>
                  </a:lnTo>
                  <a:lnTo>
                    <a:pt x="1226" y="1692"/>
                  </a:lnTo>
                  <a:lnTo>
                    <a:pt x="1162" y="1717"/>
                  </a:lnTo>
                  <a:lnTo>
                    <a:pt x="1095" y="1737"/>
                  </a:lnTo>
                  <a:lnTo>
                    <a:pt x="1026" y="1751"/>
                  </a:lnTo>
                  <a:lnTo>
                    <a:pt x="955" y="1759"/>
                  </a:lnTo>
                  <a:lnTo>
                    <a:pt x="882" y="1762"/>
                  </a:lnTo>
                  <a:lnTo>
                    <a:pt x="810" y="1759"/>
                  </a:lnTo>
                  <a:lnTo>
                    <a:pt x="740" y="1751"/>
                  </a:lnTo>
                  <a:lnTo>
                    <a:pt x="670" y="1737"/>
                  </a:lnTo>
                  <a:lnTo>
                    <a:pt x="604" y="1717"/>
                  </a:lnTo>
                  <a:lnTo>
                    <a:pt x="540" y="1692"/>
                  </a:lnTo>
                  <a:lnTo>
                    <a:pt x="477" y="1663"/>
                  </a:lnTo>
                  <a:lnTo>
                    <a:pt x="418" y="1630"/>
                  </a:lnTo>
                  <a:lnTo>
                    <a:pt x="362" y="1592"/>
                  </a:lnTo>
                  <a:lnTo>
                    <a:pt x="308" y="1550"/>
                  </a:lnTo>
                  <a:lnTo>
                    <a:pt x="259" y="1504"/>
                  </a:lnTo>
                  <a:lnTo>
                    <a:pt x="213" y="1455"/>
                  </a:lnTo>
                  <a:lnTo>
                    <a:pt x="171" y="1401"/>
                  </a:lnTo>
                  <a:lnTo>
                    <a:pt x="132" y="1345"/>
                  </a:lnTo>
                  <a:lnTo>
                    <a:pt x="98" y="1286"/>
                  </a:lnTo>
                  <a:lnTo>
                    <a:pt x="69" y="1224"/>
                  </a:lnTo>
                  <a:lnTo>
                    <a:pt x="45" y="1159"/>
                  </a:lnTo>
                  <a:lnTo>
                    <a:pt x="26" y="1092"/>
                  </a:lnTo>
                  <a:lnTo>
                    <a:pt x="12" y="1024"/>
                  </a:lnTo>
                  <a:lnTo>
                    <a:pt x="3" y="953"/>
                  </a:lnTo>
                  <a:lnTo>
                    <a:pt x="0" y="880"/>
                  </a:lnTo>
                  <a:lnTo>
                    <a:pt x="3" y="808"/>
                  </a:lnTo>
                  <a:lnTo>
                    <a:pt x="12" y="738"/>
                  </a:lnTo>
                  <a:lnTo>
                    <a:pt x="26" y="669"/>
                  </a:lnTo>
                  <a:lnTo>
                    <a:pt x="45" y="602"/>
                  </a:lnTo>
                  <a:lnTo>
                    <a:pt x="69" y="538"/>
                  </a:lnTo>
                  <a:lnTo>
                    <a:pt x="98" y="476"/>
                  </a:lnTo>
                  <a:lnTo>
                    <a:pt x="132" y="416"/>
                  </a:lnTo>
                  <a:lnTo>
                    <a:pt x="171" y="360"/>
                  </a:lnTo>
                  <a:lnTo>
                    <a:pt x="213" y="307"/>
                  </a:lnTo>
                  <a:lnTo>
                    <a:pt x="259" y="258"/>
                  </a:lnTo>
                  <a:lnTo>
                    <a:pt x="308" y="212"/>
                  </a:lnTo>
                  <a:lnTo>
                    <a:pt x="362" y="170"/>
                  </a:lnTo>
                  <a:lnTo>
                    <a:pt x="418" y="131"/>
                  </a:lnTo>
                  <a:lnTo>
                    <a:pt x="477" y="98"/>
                  </a:lnTo>
                  <a:lnTo>
                    <a:pt x="540" y="69"/>
                  </a:lnTo>
                  <a:lnTo>
                    <a:pt x="604" y="44"/>
                  </a:lnTo>
                  <a:lnTo>
                    <a:pt x="670" y="25"/>
                  </a:lnTo>
                  <a:lnTo>
                    <a:pt x="740" y="11"/>
                  </a:lnTo>
                  <a:lnTo>
                    <a:pt x="810" y="3"/>
                  </a:lnTo>
                  <a:lnTo>
                    <a:pt x="882"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72" name="Freeform 600">
              <a:extLst>
                <a:ext uri="{FF2B5EF4-FFF2-40B4-BE49-F238E27FC236}">
                  <a16:creationId xmlns:a16="http://schemas.microsoft.com/office/drawing/2014/main" id="{75AF8157-9667-4910-BDB2-DE15C6CFE0C2}"/>
                </a:ext>
              </a:extLst>
            </p:cNvPr>
            <p:cNvSpPr>
              <a:spLocks/>
            </p:cNvSpPr>
            <p:nvPr/>
          </p:nvSpPr>
          <p:spPr bwMode="auto">
            <a:xfrm>
              <a:off x="6393" y="2170"/>
              <a:ext cx="155" cy="154"/>
            </a:xfrm>
            <a:custGeom>
              <a:avLst/>
              <a:gdLst>
                <a:gd name="T0" fmla="*/ 215 w 1237"/>
                <a:gd name="T1" fmla="*/ 0 h 1235"/>
                <a:gd name="T2" fmla="*/ 1237 w 1237"/>
                <a:gd name="T3" fmla="*/ 1021 h 1235"/>
                <a:gd name="T4" fmla="*/ 1192 w 1237"/>
                <a:gd name="T5" fmla="*/ 1063 h 1235"/>
                <a:gd name="T6" fmla="*/ 1143 w 1237"/>
                <a:gd name="T7" fmla="*/ 1102 h 1235"/>
                <a:gd name="T8" fmla="*/ 1091 w 1237"/>
                <a:gd name="T9" fmla="*/ 1136 h 1235"/>
                <a:gd name="T10" fmla="*/ 1035 w 1237"/>
                <a:gd name="T11" fmla="*/ 1165 h 1235"/>
                <a:gd name="T12" fmla="*/ 977 w 1237"/>
                <a:gd name="T13" fmla="*/ 1189 h 1235"/>
                <a:gd name="T14" fmla="*/ 917 w 1237"/>
                <a:gd name="T15" fmla="*/ 1209 h 1235"/>
                <a:gd name="T16" fmla="*/ 854 w 1237"/>
                <a:gd name="T17" fmla="*/ 1223 h 1235"/>
                <a:gd name="T18" fmla="*/ 790 w 1237"/>
                <a:gd name="T19" fmla="*/ 1232 h 1235"/>
                <a:gd name="T20" fmla="*/ 723 w 1237"/>
                <a:gd name="T21" fmla="*/ 1235 h 1235"/>
                <a:gd name="T22" fmla="*/ 658 w 1237"/>
                <a:gd name="T23" fmla="*/ 1232 h 1235"/>
                <a:gd name="T24" fmla="*/ 594 w 1237"/>
                <a:gd name="T25" fmla="*/ 1223 h 1235"/>
                <a:gd name="T26" fmla="*/ 531 w 1237"/>
                <a:gd name="T27" fmla="*/ 1209 h 1235"/>
                <a:gd name="T28" fmla="*/ 471 w 1237"/>
                <a:gd name="T29" fmla="*/ 1190 h 1235"/>
                <a:gd name="T30" fmla="*/ 414 w 1237"/>
                <a:gd name="T31" fmla="*/ 1166 h 1235"/>
                <a:gd name="T32" fmla="*/ 358 w 1237"/>
                <a:gd name="T33" fmla="*/ 1137 h 1235"/>
                <a:gd name="T34" fmla="*/ 306 w 1237"/>
                <a:gd name="T35" fmla="*/ 1103 h 1235"/>
                <a:gd name="T36" fmla="*/ 258 w 1237"/>
                <a:gd name="T37" fmla="*/ 1065 h 1235"/>
                <a:gd name="T38" fmla="*/ 212 w 1237"/>
                <a:gd name="T39" fmla="*/ 1023 h 1235"/>
                <a:gd name="T40" fmla="*/ 170 w 1237"/>
                <a:gd name="T41" fmla="*/ 978 h 1235"/>
                <a:gd name="T42" fmla="*/ 132 w 1237"/>
                <a:gd name="T43" fmla="*/ 929 h 1235"/>
                <a:gd name="T44" fmla="*/ 99 w 1237"/>
                <a:gd name="T45" fmla="*/ 878 h 1235"/>
                <a:gd name="T46" fmla="*/ 70 w 1237"/>
                <a:gd name="T47" fmla="*/ 823 h 1235"/>
                <a:gd name="T48" fmla="*/ 46 w 1237"/>
                <a:gd name="T49" fmla="*/ 764 h 1235"/>
                <a:gd name="T50" fmla="*/ 26 w 1237"/>
                <a:gd name="T51" fmla="*/ 705 h 1235"/>
                <a:gd name="T52" fmla="*/ 12 w 1237"/>
                <a:gd name="T53" fmla="*/ 643 h 1235"/>
                <a:gd name="T54" fmla="*/ 3 w 1237"/>
                <a:gd name="T55" fmla="*/ 579 h 1235"/>
                <a:gd name="T56" fmla="*/ 0 w 1237"/>
                <a:gd name="T57" fmla="*/ 512 h 1235"/>
                <a:gd name="T58" fmla="*/ 3 w 1237"/>
                <a:gd name="T59" fmla="*/ 447 h 1235"/>
                <a:gd name="T60" fmla="*/ 13 w 1237"/>
                <a:gd name="T61" fmla="*/ 382 h 1235"/>
                <a:gd name="T62" fmla="*/ 27 w 1237"/>
                <a:gd name="T63" fmla="*/ 320 h 1235"/>
                <a:gd name="T64" fmla="*/ 46 w 1237"/>
                <a:gd name="T65" fmla="*/ 259 h 1235"/>
                <a:gd name="T66" fmla="*/ 71 w 1237"/>
                <a:gd name="T67" fmla="*/ 202 h 1235"/>
                <a:gd name="T68" fmla="*/ 100 w 1237"/>
                <a:gd name="T69" fmla="*/ 147 h 1235"/>
                <a:gd name="T70" fmla="*/ 134 w 1237"/>
                <a:gd name="T71" fmla="*/ 95 h 1235"/>
                <a:gd name="T72" fmla="*/ 172 w 1237"/>
                <a:gd name="T73" fmla="*/ 45 h 1235"/>
                <a:gd name="T74" fmla="*/ 215 w 1237"/>
                <a:gd name="T75" fmla="*/ 0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7" h="1235">
                  <a:moveTo>
                    <a:pt x="215" y="0"/>
                  </a:moveTo>
                  <a:lnTo>
                    <a:pt x="1237" y="1021"/>
                  </a:lnTo>
                  <a:lnTo>
                    <a:pt x="1192" y="1063"/>
                  </a:lnTo>
                  <a:lnTo>
                    <a:pt x="1143" y="1102"/>
                  </a:lnTo>
                  <a:lnTo>
                    <a:pt x="1091" y="1136"/>
                  </a:lnTo>
                  <a:lnTo>
                    <a:pt x="1035" y="1165"/>
                  </a:lnTo>
                  <a:lnTo>
                    <a:pt x="977" y="1189"/>
                  </a:lnTo>
                  <a:lnTo>
                    <a:pt x="917" y="1209"/>
                  </a:lnTo>
                  <a:lnTo>
                    <a:pt x="854" y="1223"/>
                  </a:lnTo>
                  <a:lnTo>
                    <a:pt x="790" y="1232"/>
                  </a:lnTo>
                  <a:lnTo>
                    <a:pt x="723" y="1235"/>
                  </a:lnTo>
                  <a:lnTo>
                    <a:pt x="658" y="1232"/>
                  </a:lnTo>
                  <a:lnTo>
                    <a:pt x="594" y="1223"/>
                  </a:lnTo>
                  <a:lnTo>
                    <a:pt x="531" y="1209"/>
                  </a:lnTo>
                  <a:lnTo>
                    <a:pt x="471" y="1190"/>
                  </a:lnTo>
                  <a:lnTo>
                    <a:pt x="414" y="1166"/>
                  </a:lnTo>
                  <a:lnTo>
                    <a:pt x="358" y="1137"/>
                  </a:lnTo>
                  <a:lnTo>
                    <a:pt x="306" y="1103"/>
                  </a:lnTo>
                  <a:lnTo>
                    <a:pt x="258" y="1065"/>
                  </a:lnTo>
                  <a:lnTo>
                    <a:pt x="212" y="1023"/>
                  </a:lnTo>
                  <a:lnTo>
                    <a:pt x="170" y="978"/>
                  </a:lnTo>
                  <a:lnTo>
                    <a:pt x="132" y="929"/>
                  </a:lnTo>
                  <a:lnTo>
                    <a:pt x="99" y="878"/>
                  </a:lnTo>
                  <a:lnTo>
                    <a:pt x="70" y="823"/>
                  </a:lnTo>
                  <a:lnTo>
                    <a:pt x="46" y="764"/>
                  </a:lnTo>
                  <a:lnTo>
                    <a:pt x="26" y="705"/>
                  </a:lnTo>
                  <a:lnTo>
                    <a:pt x="12" y="643"/>
                  </a:lnTo>
                  <a:lnTo>
                    <a:pt x="3" y="579"/>
                  </a:lnTo>
                  <a:lnTo>
                    <a:pt x="0" y="512"/>
                  </a:lnTo>
                  <a:lnTo>
                    <a:pt x="3" y="447"/>
                  </a:lnTo>
                  <a:lnTo>
                    <a:pt x="13" y="382"/>
                  </a:lnTo>
                  <a:lnTo>
                    <a:pt x="27" y="320"/>
                  </a:lnTo>
                  <a:lnTo>
                    <a:pt x="46" y="259"/>
                  </a:lnTo>
                  <a:lnTo>
                    <a:pt x="71" y="202"/>
                  </a:lnTo>
                  <a:lnTo>
                    <a:pt x="100" y="147"/>
                  </a:lnTo>
                  <a:lnTo>
                    <a:pt x="134" y="95"/>
                  </a:lnTo>
                  <a:lnTo>
                    <a:pt x="172" y="45"/>
                  </a:lnTo>
                  <a:lnTo>
                    <a:pt x="215"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73" name="Freeform 601">
              <a:extLst>
                <a:ext uri="{FF2B5EF4-FFF2-40B4-BE49-F238E27FC236}">
                  <a16:creationId xmlns:a16="http://schemas.microsoft.com/office/drawing/2014/main" id="{86AE7B7C-8922-4B27-91B2-EB44F04D9E09}"/>
                </a:ext>
              </a:extLst>
            </p:cNvPr>
            <p:cNvSpPr>
              <a:spLocks/>
            </p:cNvSpPr>
            <p:nvPr/>
          </p:nvSpPr>
          <p:spPr bwMode="auto">
            <a:xfrm>
              <a:off x="6373" y="2155"/>
              <a:ext cx="189" cy="189"/>
            </a:xfrm>
            <a:custGeom>
              <a:avLst/>
              <a:gdLst>
                <a:gd name="T0" fmla="*/ 261 w 1509"/>
                <a:gd name="T1" fmla="*/ 0 h 1506"/>
                <a:gd name="T2" fmla="*/ 1509 w 1509"/>
                <a:gd name="T3" fmla="*/ 1246 h 1506"/>
                <a:gd name="T4" fmla="*/ 1459 w 1509"/>
                <a:gd name="T5" fmla="*/ 1292 h 1506"/>
                <a:gd name="T6" fmla="*/ 1405 w 1509"/>
                <a:gd name="T7" fmla="*/ 1334 h 1506"/>
                <a:gd name="T8" fmla="*/ 1349 w 1509"/>
                <a:gd name="T9" fmla="*/ 1373 h 1506"/>
                <a:gd name="T10" fmla="*/ 1290 w 1509"/>
                <a:gd name="T11" fmla="*/ 1406 h 1506"/>
                <a:gd name="T12" fmla="*/ 1227 w 1509"/>
                <a:gd name="T13" fmla="*/ 1436 h 1506"/>
                <a:gd name="T14" fmla="*/ 1163 w 1509"/>
                <a:gd name="T15" fmla="*/ 1461 h 1506"/>
                <a:gd name="T16" fmla="*/ 1096 w 1509"/>
                <a:gd name="T17" fmla="*/ 1480 h 1506"/>
                <a:gd name="T18" fmla="*/ 1026 w 1509"/>
                <a:gd name="T19" fmla="*/ 1495 h 1506"/>
                <a:gd name="T20" fmla="*/ 956 w 1509"/>
                <a:gd name="T21" fmla="*/ 1503 h 1506"/>
                <a:gd name="T22" fmla="*/ 882 w 1509"/>
                <a:gd name="T23" fmla="*/ 1506 h 1506"/>
                <a:gd name="T24" fmla="*/ 810 w 1509"/>
                <a:gd name="T25" fmla="*/ 1503 h 1506"/>
                <a:gd name="T26" fmla="*/ 740 w 1509"/>
                <a:gd name="T27" fmla="*/ 1495 h 1506"/>
                <a:gd name="T28" fmla="*/ 670 w 1509"/>
                <a:gd name="T29" fmla="*/ 1481 h 1506"/>
                <a:gd name="T30" fmla="*/ 604 w 1509"/>
                <a:gd name="T31" fmla="*/ 1461 h 1506"/>
                <a:gd name="T32" fmla="*/ 540 w 1509"/>
                <a:gd name="T33" fmla="*/ 1436 h 1506"/>
                <a:gd name="T34" fmla="*/ 477 w 1509"/>
                <a:gd name="T35" fmla="*/ 1407 h 1506"/>
                <a:gd name="T36" fmla="*/ 418 w 1509"/>
                <a:gd name="T37" fmla="*/ 1374 h 1506"/>
                <a:gd name="T38" fmla="*/ 362 w 1509"/>
                <a:gd name="T39" fmla="*/ 1336 h 1506"/>
                <a:gd name="T40" fmla="*/ 308 w 1509"/>
                <a:gd name="T41" fmla="*/ 1294 h 1506"/>
                <a:gd name="T42" fmla="*/ 259 w 1509"/>
                <a:gd name="T43" fmla="*/ 1248 h 1506"/>
                <a:gd name="T44" fmla="*/ 213 w 1509"/>
                <a:gd name="T45" fmla="*/ 1199 h 1506"/>
                <a:gd name="T46" fmla="*/ 171 w 1509"/>
                <a:gd name="T47" fmla="*/ 1145 h 1506"/>
                <a:gd name="T48" fmla="*/ 132 w 1509"/>
                <a:gd name="T49" fmla="*/ 1089 h 1506"/>
                <a:gd name="T50" fmla="*/ 98 w 1509"/>
                <a:gd name="T51" fmla="*/ 1030 h 1506"/>
                <a:gd name="T52" fmla="*/ 69 w 1509"/>
                <a:gd name="T53" fmla="*/ 968 h 1506"/>
                <a:gd name="T54" fmla="*/ 45 w 1509"/>
                <a:gd name="T55" fmla="*/ 903 h 1506"/>
                <a:gd name="T56" fmla="*/ 26 w 1509"/>
                <a:gd name="T57" fmla="*/ 836 h 1506"/>
                <a:gd name="T58" fmla="*/ 12 w 1509"/>
                <a:gd name="T59" fmla="*/ 768 h 1506"/>
                <a:gd name="T60" fmla="*/ 3 w 1509"/>
                <a:gd name="T61" fmla="*/ 697 h 1506"/>
                <a:gd name="T62" fmla="*/ 0 w 1509"/>
                <a:gd name="T63" fmla="*/ 624 h 1506"/>
                <a:gd name="T64" fmla="*/ 3 w 1509"/>
                <a:gd name="T65" fmla="*/ 552 h 1506"/>
                <a:gd name="T66" fmla="*/ 12 w 1509"/>
                <a:gd name="T67" fmla="*/ 481 h 1506"/>
                <a:gd name="T68" fmla="*/ 26 w 1509"/>
                <a:gd name="T69" fmla="*/ 412 h 1506"/>
                <a:gd name="T70" fmla="*/ 46 w 1509"/>
                <a:gd name="T71" fmla="*/ 345 h 1506"/>
                <a:gd name="T72" fmla="*/ 70 w 1509"/>
                <a:gd name="T73" fmla="*/ 280 h 1506"/>
                <a:gd name="T74" fmla="*/ 99 w 1509"/>
                <a:gd name="T75" fmla="*/ 219 h 1506"/>
                <a:gd name="T76" fmla="*/ 133 w 1509"/>
                <a:gd name="T77" fmla="*/ 158 h 1506"/>
                <a:gd name="T78" fmla="*/ 172 w 1509"/>
                <a:gd name="T79" fmla="*/ 102 h 1506"/>
                <a:gd name="T80" fmla="*/ 215 w 1509"/>
                <a:gd name="T81" fmla="*/ 49 h 1506"/>
                <a:gd name="T82" fmla="*/ 261 w 1509"/>
                <a:gd name="T83" fmla="*/ 0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09" h="1506">
                  <a:moveTo>
                    <a:pt x="261" y="0"/>
                  </a:moveTo>
                  <a:lnTo>
                    <a:pt x="1509" y="1246"/>
                  </a:lnTo>
                  <a:lnTo>
                    <a:pt x="1459" y="1292"/>
                  </a:lnTo>
                  <a:lnTo>
                    <a:pt x="1405" y="1334"/>
                  </a:lnTo>
                  <a:lnTo>
                    <a:pt x="1349" y="1373"/>
                  </a:lnTo>
                  <a:lnTo>
                    <a:pt x="1290" y="1406"/>
                  </a:lnTo>
                  <a:lnTo>
                    <a:pt x="1227" y="1436"/>
                  </a:lnTo>
                  <a:lnTo>
                    <a:pt x="1163" y="1461"/>
                  </a:lnTo>
                  <a:lnTo>
                    <a:pt x="1096" y="1480"/>
                  </a:lnTo>
                  <a:lnTo>
                    <a:pt x="1026" y="1495"/>
                  </a:lnTo>
                  <a:lnTo>
                    <a:pt x="956" y="1503"/>
                  </a:lnTo>
                  <a:lnTo>
                    <a:pt x="882" y="1506"/>
                  </a:lnTo>
                  <a:lnTo>
                    <a:pt x="810" y="1503"/>
                  </a:lnTo>
                  <a:lnTo>
                    <a:pt x="740" y="1495"/>
                  </a:lnTo>
                  <a:lnTo>
                    <a:pt x="670" y="1481"/>
                  </a:lnTo>
                  <a:lnTo>
                    <a:pt x="604" y="1461"/>
                  </a:lnTo>
                  <a:lnTo>
                    <a:pt x="540" y="1436"/>
                  </a:lnTo>
                  <a:lnTo>
                    <a:pt x="477" y="1407"/>
                  </a:lnTo>
                  <a:lnTo>
                    <a:pt x="418" y="1374"/>
                  </a:lnTo>
                  <a:lnTo>
                    <a:pt x="362" y="1336"/>
                  </a:lnTo>
                  <a:lnTo>
                    <a:pt x="308" y="1294"/>
                  </a:lnTo>
                  <a:lnTo>
                    <a:pt x="259" y="1248"/>
                  </a:lnTo>
                  <a:lnTo>
                    <a:pt x="213" y="1199"/>
                  </a:lnTo>
                  <a:lnTo>
                    <a:pt x="171" y="1145"/>
                  </a:lnTo>
                  <a:lnTo>
                    <a:pt x="132" y="1089"/>
                  </a:lnTo>
                  <a:lnTo>
                    <a:pt x="98" y="1030"/>
                  </a:lnTo>
                  <a:lnTo>
                    <a:pt x="69" y="968"/>
                  </a:lnTo>
                  <a:lnTo>
                    <a:pt x="45" y="903"/>
                  </a:lnTo>
                  <a:lnTo>
                    <a:pt x="26" y="836"/>
                  </a:lnTo>
                  <a:lnTo>
                    <a:pt x="12" y="768"/>
                  </a:lnTo>
                  <a:lnTo>
                    <a:pt x="3" y="697"/>
                  </a:lnTo>
                  <a:lnTo>
                    <a:pt x="0" y="624"/>
                  </a:lnTo>
                  <a:lnTo>
                    <a:pt x="3" y="552"/>
                  </a:lnTo>
                  <a:lnTo>
                    <a:pt x="12" y="481"/>
                  </a:lnTo>
                  <a:lnTo>
                    <a:pt x="26" y="412"/>
                  </a:lnTo>
                  <a:lnTo>
                    <a:pt x="46" y="345"/>
                  </a:lnTo>
                  <a:lnTo>
                    <a:pt x="70" y="280"/>
                  </a:lnTo>
                  <a:lnTo>
                    <a:pt x="99" y="219"/>
                  </a:lnTo>
                  <a:lnTo>
                    <a:pt x="133" y="158"/>
                  </a:lnTo>
                  <a:lnTo>
                    <a:pt x="172" y="102"/>
                  </a:lnTo>
                  <a:lnTo>
                    <a:pt x="215" y="49"/>
                  </a:lnTo>
                  <a:lnTo>
                    <a:pt x="261"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74" name="Freeform 602">
              <a:extLst>
                <a:ext uri="{FF2B5EF4-FFF2-40B4-BE49-F238E27FC236}">
                  <a16:creationId xmlns:a16="http://schemas.microsoft.com/office/drawing/2014/main" id="{ABDC515E-998B-441C-9D1C-03F7D6EC1503}"/>
                </a:ext>
              </a:extLst>
            </p:cNvPr>
            <p:cNvSpPr>
              <a:spLocks/>
            </p:cNvSpPr>
            <p:nvPr/>
          </p:nvSpPr>
          <p:spPr bwMode="auto">
            <a:xfrm>
              <a:off x="6393" y="2143"/>
              <a:ext cx="181" cy="181"/>
            </a:xfrm>
            <a:custGeom>
              <a:avLst/>
              <a:gdLst>
                <a:gd name="T0" fmla="*/ 790 w 1448"/>
                <a:gd name="T1" fmla="*/ 3 h 1445"/>
                <a:gd name="T2" fmla="*/ 916 w 1448"/>
                <a:gd name="T3" fmla="*/ 27 h 1445"/>
                <a:gd name="T4" fmla="*/ 1034 w 1448"/>
                <a:gd name="T5" fmla="*/ 70 h 1445"/>
                <a:gd name="T6" fmla="*/ 1141 w 1448"/>
                <a:gd name="T7" fmla="*/ 133 h 1445"/>
                <a:gd name="T8" fmla="*/ 1235 w 1448"/>
                <a:gd name="T9" fmla="*/ 212 h 1445"/>
                <a:gd name="T10" fmla="*/ 1315 w 1448"/>
                <a:gd name="T11" fmla="*/ 307 h 1445"/>
                <a:gd name="T12" fmla="*/ 1377 w 1448"/>
                <a:gd name="T13" fmla="*/ 413 h 1445"/>
                <a:gd name="T14" fmla="*/ 1421 w 1448"/>
                <a:gd name="T15" fmla="*/ 531 h 1445"/>
                <a:gd name="T16" fmla="*/ 1445 w 1448"/>
                <a:gd name="T17" fmla="*/ 657 h 1445"/>
                <a:gd name="T18" fmla="*/ 1445 w 1448"/>
                <a:gd name="T19" fmla="*/ 789 h 1445"/>
                <a:gd name="T20" fmla="*/ 1421 w 1448"/>
                <a:gd name="T21" fmla="*/ 915 h 1445"/>
                <a:gd name="T22" fmla="*/ 1377 w 1448"/>
                <a:gd name="T23" fmla="*/ 1033 h 1445"/>
                <a:gd name="T24" fmla="*/ 1315 w 1448"/>
                <a:gd name="T25" fmla="*/ 1139 h 1445"/>
                <a:gd name="T26" fmla="*/ 1235 w 1448"/>
                <a:gd name="T27" fmla="*/ 1233 h 1445"/>
                <a:gd name="T28" fmla="*/ 1141 w 1448"/>
                <a:gd name="T29" fmla="*/ 1313 h 1445"/>
                <a:gd name="T30" fmla="*/ 1034 w 1448"/>
                <a:gd name="T31" fmla="*/ 1376 h 1445"/>
                <a:gd name="T32" fmla="*/ 916 w 1448"/>
                <a:gd name="T33" fmla="*/ 1419 h 1445"/>
                <a:gd name="T34" fmla="*/ 790 w 1448"/>
                <a:gd name="T35" fmla="*/ 1442 h 1445"/>
                <a:gd name="T36" fmla="*/ 658 w 1448"/>
                <a:gd name="T37" fmla="*/ 1442 h 1445"/>
                <a:gd name="T38" fmla="*/ 531 w 1448"/>
                <a:gd name="T39" fmla="*/ 1419 h 1445"/>
                <a:gd name="T40" fmla="*/ 414 w 1448"/>
                <a:gd name="T41" fmla="*/ 1376 h 1445"/>
                <a:gd name="T42" fmla="*/ 306 w 1448"/>
                <a:gd name="T43" fmla="*/ 1313 h 1445"/>
                <a:gd name="T44" fmla="*/ 213 w 1448"/>
                <a:gd name="T45" fmla="*/ 1233 h 1445"/>
                <a:gd name="T46" fmla="*/ 132 w 1448"/>
                <a:gd name="T47" fmla="*/ 1139 h 1445"/>
                <a:gd name="T48" fmla="*/ 70 w 1448"/>
                <a:gd name="T49" fmla="*/ 1033 h 1445"/>
                <a:gd name="T50" fmla="*/ 26 w 1448"/>
                <a:gd name="T51" fmla="*/ 915 h 1445"/>
                <a:gd name="T52" fmla="*/ 3 w 1448"/>
                <a:gd name="T53" fmla="*/ 789 h 1445"/>
                <a:gd name="T54" fmla="*/ 3 w 1448"/>
                <a:gd name="T55" fmla="*/ 657 h 1445"/>
                <a:gd name="T56" fmla="*/ 26 w 1448"/>
                <a:gd name="T57" fmla="*/ 531 h 1445"/>
                <a:gd name="T58" fmla="*/ 70 w 1448"/>
                <a:gd name="T59" fmla="*/ 413 h 1445"/>
                <a:gd name="T60" fmla="*/ 132 w 1448"/>
                <a:gd name="T61" fmla="*/ 307 h 1445"/>
                <a:gd name="T62" fmla="*/ 213 w 1448"/>
                <a:gd name="T63" fmla="*/ 212 h 1445"/>
                <a:gd name="T64" fmla="*/ 306 w 1448"/>
                <a:gd name="T65" fmla="*/ 133 h 1445"/>
                <a:gd name="T66" fmla="*/ 414 w 1448"/>
                <a:gd name="T67" fmla="*/ 70 h 1445"/>
                <a:gd name="T68" fmla="*/ 531 w 1448"/>
                <a:gd name="T69" fmla="*/ 27 h 1445"/>
                <a:gd name="T70" fmla="*/ 658 w 1448"/>
                <a:gd name="T71" fmla="*/ 3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8" h="1445">
                  <a:moveTo>
                    <a:pt x="723" y="0"/>
                  </a:moveTo>
                  <a:lnTo>
                    <a:pt x="790" y="3"/>
                  </a:lnTo>
                  <a:lnTo>
                    <a:pt x="854" y="13"/>
                  </a:lnTo>
                  <a:lnTo>
                    <a:pt x="916" y="27"/>
                  </a:lnTo>
                  <a:lnTo>
                    <a:pt x="976" y="46"/>
                  </a:lnTo>
                  <a:lnTo>
                    <a:pt x="1034" y="70"/>
                  </a:lnTo>
                  <a:lnTo>
                    <a:pt x="1089" y="99"/>
                  </a:lnTo>
                  <a:lnTo>
                    <a:pt x="1141" y="133"/>
                  </a:lnTo>
                  <a:lnTo>
                    <a:pt x="1190" y="170"/>
                  </a:lnTo>
                  <a:lnTo>
                    <a:pt x="1235" y="212"/>
                  </a:lnTo>
                  <a:lnTo>
                    <a:pt x="1277" y="257"/>
                  </a:lnTo>
                  <a:lnTo>
                    <a:pt x="1315" y="307"/>
                  </a:lnTo>
                  <a:lnTo>
                    <a:pt x="1348" y="358"/>
                  </a:lnTo>
                  <a:lnTo>
                    <a:pt x="1377" y="413"/>
                  </a:lnTo>
                  <a:lnTo>
                    <a:pt x="1402" y="470"/>
                  </a:lnTo>
                  <a:lnTo>
                    <a:pt x="1421" y="531"/>
                  </a:lnTo>
                  <a:lnTo>
                    <a:pt x="1435" y="593"/>
                  </a:lnTo>
                  <a:lnTo>
                    <a:pt x="1445" y="657"/>
                  </a:lnTo>
                  <a:lnTo>
                    <a:pt x="1448" y="722"/>
                  </a:lnTo>
                  <a:lnTo>
                    <a:pt x="1445" y="789"/>
                  </a:lnTo>
                  <a:lnTo>
                    <a:pt x="1435" y="853"/>
                  </a:lnTo>
                  <a:lnTo>
                    <a:pt x="1421" y="915"/>
                  </a:lnTo>
                  <a:lnTo>
                    <a:pt x="1402" y="974"/>
                  </a:lnTo>
                  <a:lnTo>
                    <a:pt x="1377" y="1033"/>
                  </a:lnTo>
                  <a:lnTo>
                    <a:pt x="1348" y="1088"/>
                  </a:lnTo>
                  <a:lnTo>
                    <a:pt x="1315" y="1139"/>
                  </a:lnTo>
                  <a:lnTo>
                    <a:pt x="1277" y="1188"/>
                  </a:lnTo>
                  <a:lnTo>
                    <a:pt x="1235" y="1233"/>
                  </a:lnTo>
                  <a:lnTo>
                    <a:pt x="1190" y="1275"/>
                  </a:lnTo>
                  <a:lnTo>
                    <a:pt x="1141" y="1313"/>
                  </a:lnTo>
                  <a:lnTo>
                    <a:pt x="1089" y="1347"/>
                  </a:lnTo>
                  <a:lnTo>
                    <a:pt x="1034" y="1376"/>
                  </a:lnTo>
                  <a:lnTo>
                    <a:pt x="976" y="1400"/>
                  </a:lnTo>
                  <a:lnTo>
                    <a:pt x="916" y="1419"/>
                  </a:lnTo>
                  <a:lnTo>
                    <a:pt x="854" y="1433"/>
                  </a:lnTo>
                  <a:lnTo>
                    <a:pt x="790" y="1442"/>
                  </a:lnTo>
                  <a:lnTo>
                    <a:pt x="723" y="1445"/>
                  </a:lnTo>
                  <a:lnTo>
                    <a:pt x="658" y="1442"/>
                  </a:lnTo>
                  <a:lnTo>
                    <a:pt x="594" y="1433"/>
                  </a:lnTo>
                  <a:lnTo>
                    <a:pt x="531" y="1419"/>
                  </a:lnTo>
                  <a:lnTo>
                    <a:pt x="471" y="1400"/>
                  </a:lnTo>
                  <a:lnTo>
                    <a:pt x="414" y="1376"/>
                  </a:lnTo>
                  <a:lnTo>
                    <a:pt x="358" y="1347"/>
                  </a:lnTo>
                  <a:lnTo>
                    <a:pt x="306" y="1313"/>
                  </a:lnTo>
                  <a:lnTo>
                    <a:pt x="258" y="1275"/>
                  </a:lnTo>
                  <a:lnTo>
                    <a:pt x="213" y="1233"/>
                  </a:lnTo>
                  <a:lnTo>
                    <a:pt x="170" y="1188"/>
                  </a:lnTo>
                  <a:lnTo>
                    <a:pt x="132" y="1139"/>
                  </a:lnTo>
                  <a:lnTo>
                    <a:pt x="99" y="1088"/>
                  </a:lnTo>
                  <a:lnTo>
                    <a:pt x="70" y="1033"/>
                  </a:lnTo>
                  <a:lnTo>
                    <a:pt x="46" y="974"/>
                  </a:lnTo>
                  <a:lnTo>
                    <a:pt x="26" y="915"/>
                  </a:lnTo>
                  <a:lnTo>
                    <a:pt x="12" y="853"/>
                  </a:lnTo>
                  <a:lnTo>
                    <a:pt x="3" y="789"/>
                  </a:lnTo>
                  <a:lnTo>
                    <a:pt x="0" y="722"/>
                  </a:lnTo>
                  <a:lnTo>
                    <a:pt x="3" y="657"/>
                  </a:lnTo>
                  <a:lnTo>
                    <a:pt x="12" y="593"/>
                  </a:lnTo>
                  <a:lnTo>
                    <a:pt x="26" y="531"/>
                  </a:lnTo>
                  <a:lnTo>
                    <a:pt x="46" y="470"/>
                  </a:lnTo>
                  <a:lnTo>
                    <a:pt x="70" y="413"/>
                  </a:lnTo>
                  <a:lnTo>
                    <a:pt x="99" y="358"/>
                  </a:lnTo>
                  <a:lnTo>
                    <a:pt x="132" y="307"/>
                  </a:lnTo>
                  <a:lnTo>
                    <a:pt x="170" y="257"/>
                  </a:lnTo>
                  <a:lnTo>
                    <a:pt x="213" y="212"/>
                  </a:lnTo>
                  <a:lnTo>
                    <a:pt x="258" y="170"/>
                  </a:lnTo>
                  <a:lnTo>
                    <a:pt x="306" y="133"/>
                  </a:lnTo>
                  <a:lnTo>
                    <a:pt x="358" y="99"/>
                  </a:lnTo>
                  <a:lnTo>
                    <a:pt x="414" y="70"/>
                  </a:lnTo>
                  <a:lnTo>
                    <a:pt x="471" y="46"/>
                  </a:lnTo>
                  <a:lnTo>
                    <a:pt x="531" y="27"/>
                  </a:lnTo>
                  <a:lnTo>
                    <a:pt x="594" y="13"/>
                  </a:lnTo>
                  <a:lnTo>
                    <a:pt x="658" y="3"/>
                  </a:lnTo>
                  <a:lnTo>
                    <a:pt x="723"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75" name="Freeform 603">
              <a:extLst>
                <a:ext uri="{FF2B5EF4-FFF2-40B4-BE49-F238E27FC236}">
                  <a16:creationId xmlns:a16="http://schemas.microsoft.com/office/drawing/2014/main" id="{B70E4450-EC0C-401C-80F8-A0C0E13AFCD2}"/>
                </a:ext>
              </a:extLst>
            </p:cNvPr>
            <p:cNvSpPr>
              <a:spLocks/>
            </p:cNvSpPr>
            <p:nvPr/>
          </p:nvSpPr>
          <p:spPr bwMode="auto">
            <a:xfrm>
              <a:off x="6393" y="2170"/>
              <a:ext cx="155" cy="154"/>
            </a:xfrm>
            <a:custGeom>
              <a:avLst/>
              <a:gdLst>
                <a:gd name="T0" fmla="*/ 215 w 1237"/>
                <a:gd name="T1" fmla="*/ 0 h 1235"/>
                <a:gd name="T2" fmla="*/ 1237 w 1237"/>
                <a:gd name="T3" fmla="*/ 1021 h 1235"/>
                <a:gd name="T4" fmla="*/ 1192 w 1237"/>
                <a:gd name="T5" fmla="*/ 1063 h 1235"/>
                <a:gd name="T6" fmla="*/ 1143 w 1237"/>
                <a:gd name="T7" fmla="*/ 1102 h 1235"/>
                <a:gd name="T8" fmla="*/ 1091 w 1237"/>
                <a:gd name="T9" fmla="*/ 1136 h 1235"/>
                <a:gd name="T10" fmla="*/ 1035 w 1237"/>
                <a:gd name="T11" fmla="*/ 1165 h 1235"/>
                <a:gd name="T12" fmla="*/ 977 w 1237"/>
                <a:gd name="T13" fmla="*/ 1189 h 1235"/>
                <a:gd name="T14" fmla="*/ 917 w 1237"/>
                <a:gd name="T15" fmla="*/ 1209 h 1235"/>
                <a:gd name="T16" fmla="*/ 854 w 1237"/>
                <a:gd name="T17" fmla="*/ 1223 h 1235"/>
                <a:gd name="T18" fmla="*/ 790 w 1237"/>
                <a:gd name="T19" fmla="*/ 1232 h 1235"/>
                <a:gd name="T20" fmla="*/ 723 w 1237"/>
                <a:gd name="T21" fmla="*/ 1235 h 1235"/>
                <a:gd name="T22" fmla="*/ 658 w 1237"/>
                <a:gd name="T23" fmla="*/ 1232 h 1235"/>
                <a:gd name="T24" fmla="*/ 594 w 1237"/>
                <a:gd name="T25" fmla="*/ 1223 h 1235"/>
                <a:gd name="T26" fmla="*/ 531 w 1237"/>
                <a:gd name="T27" fmla="*/ 1209 h 1235"/>
                <a:gd name="T28" fmla="*/ 471 w 1237"/>
                <a:gd name="T29" fmla="*/ 1190 h 1235"/>
                <a:gd name="T30" fmla="*/ 414 w 1237"/>
                <a:gd name="T31" fmla="*/ 1166 h 1235"/>
                <a:gd name="T32" fmla="*/ 358 w 1237"/>
                <a:gd name="T33" fmla="*/ 1137 h 1235"/>
                <a:gd name="T34" fmla="*/ 306 w 1237"/>
                <a:gd name="T35" fmla="*/ 1103 h 1235"/>
                <a:gd name="T36" fmla="*/ 258 w 1237"/>
                <a:gd name="T37" fmla="*/ 1065 h 1235"/>
                <a:gd name="T38" fmla="*/ 212 w 1237"/>
                <a:gd name="T39" fmla="*/ 1023 h 1235"/>
                <a:gd name="T40" fmla="*/ 170 w 1237"/>
                <a:gd name="T41" fmla="*/ 978 h 1235"/>
                <a:gd name="T42" fmla="*/ 132 w 1237"/>
                <a:gd name="T43" fmla="*/ 929 h 1235"/>
                <a:gd name="T44" fmla="*/ 99 w 1237"/>
                <a:gd name="T45" fmla="*/ 878 h 1235"/>
                <a:gd name="T46" fmla="*/ 70 w 1237"/>
                <a:gd name="T47" fmla="*/ 823 h 1235"/>
                <a:gd name="T48" fmla="*/ 46 w 1237"/>
                <a:gd name="T49" fmla="*/ 764 h 1235"/>
                <a:gd name="T50" fmla="*/ 26 w 1237"/>
                <a:gd name="T51" fmla="*/ 705 h 1235"/>
                <a:gd name="T52" fmla="*/ 12 w 1237"/>
                <a:gd name="T53" fmla="*/ 643 h 1235"/>
                <a:gd name="T54" fmla="*/ 3 w 1237"/>
                <a:gd name="T55" fmla="*/ 579 h 1235"/>
                <a:gd name="T56" fmla="*/ 0 w 1237"/>
                <a:gd name="T57" fmla="*/ 512 h 1235"/>
                <a:gd name="T58" fmla="*/ 3 w 1237"/>
                <a:gd name="T59" fmla="*/ 447 h 1235"/>
                <a:gd name="T60" fmla="*/ 13 w 1237"/>
                <a:gd name="T61" fmla="*/ 382 h 1235"/>
                <a:gd name="T62" fmla="*/ 27 w 1237"/>
                <a:gd name="T63" fmla="*/ 320 h 1235"/>
                <a:gd name="T64" fmla="*/ 46 w 1237"/>
                <a:gd name="T65" fmla="*/ 259 h 1235"/>
                <a:gd name="T66" fmla="*/ 71 w 1237"/>
                <a:gd name="T67" fmla="*/ 202 h 1235"/>
                <a:gd name="T68" fmla="*/ 100 w 1237"/>
                <a:gd name="T69" fmla="*/ 147 h 1235"/>
                <a:gd name="T70" fmla="*/ 134 w 1237"/>
                <a:gd name="T71" fmla="*/ 95 h 1235"/>
                <a:gd name="T72" fmla="*/ 172 w 1237"/>
                <a:gd name="T73" fmla="*/ 45 h 1235"/>
                <a:gd name="T74" fmla="*/ 215 w 1237"/>
                <a:gd name="T75" fmla="*/ 0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7" h="1235">
                  <a:moveTo>
                    <a:pt x="215" y="0"/>
                  </a:moveTo>
                  <a:lnTo>
                    <a:pt x="1237" y="1021"/>
                  </a:lnTo>
                  <a:lnTo>
                    <a:pt x="1192" y="1063"/>
                  </a:lnTo>
                  <a:lnTo>
                    <a:pt x="1143" y="1102"/>
                  </a:lnTo>
                  <a:lnTo>
                    <a:pt x="1091" y="1136"/>
                  </a:lnTo>
                  <a:lnTo>
                    <a:pt x="1035" y="1165"/>
                  </a:lnTo>
                  <a:lnTo>
                    <a:pt x="977" y="1189"/>
                  </a:lnTo>
                  <a:lnTo>
                    <a:pt x="917" y="1209"/>
                  </a:lnTo>
                  <a:lnTo>
                    <a:pt x="854" y="1223"/>
                  </a:lnTo>
                  <a:lnTo>
                    <a:pt x="790" y="1232"/>
                  </a:lnTo>
                  <a:lnTo>
                    <a:pt x="723" y="1235"/>
                  </a:lnTo>
                  <a:lnTo>
                    <a:pt x="658" y="1232"/>
                  </a:lnTo>
                  <a:lnTo>
                    <a:pt x="594" y="1223"/>
                  </a:lnTo>
                  <a:lnTo>
                    <a:pt x="531" y="1209"/>
                  </a:lnTo>
                  <a:lnTo>
                    <a:pt x="471" y="1190"/>
                  </a:lnTo>
                  <a:lnTo>
                    <a:pt x="414" y="1166"/>
                  </a:lnTo>
                  <a:lnTo>
                    <a:pt x="358" y="1137"/>
                  </a:lnTo>
                  <a:lnTo>
                    <a:pt x="306" y="1103"/>
                  </a:lnTo>
                  <a:lnTo>
                    <a:pt x="258" y="1065"/>
                  </a:lnTo>
                  <a:lnTo>
                    <a:pt x="212" y="1023"/>
                  </a:lnTo>
                  <a:lnTo>
                    <a:pt x="170" y="978"/>
                  </a:lnTo>
                  <a:lnTo>
                    <a:pt x="132" y="929"/>
                  </a:lnTo>
                  <a:lnTo>
                    <a:pt x="99" y="878"/>
                  </a:lnTo>
                  <a:lnTo>
                    <a:pt x="70" y="823"/>
                  </a:lnTo>
                  <a:lnTo>
                    <a:pt x="46" y="764"/>
                  </a:lnTo>
                  <a:lnTo>
                    <a:pt x="26" y="705"/>
                  </a:lnTo>
                  <a:lnTo>
                    <a:pt x="12" y="643"/>
                  </a:lnTo>
                  <a:lnTo>
                    <a:pt x="3" y="579"/>
                  </a:lnTo>
                  <a:lnTo>
                    <a:pt x="0" y="512"/>
                  </a:lnTo>
                  <a:lnTo>
                    <a:pt x="3" y="447"/>
                  </a:lnTo>
                  <a:lnTo>
                    <a:pt x="13" y="382"/>
                  </a:lnTo>
                  <a:lnTo>
                    <a:pt x="27" y="320"/>
                  </a:lnTo>
                  <a:lnTo>
                    <a:pt x="46" y="259"/>
                  </a:lnTo>
                  <a:lnTo>
                    <a:pt x="71" y="202"/>
                  </a:lnTo>
                  <a:lnTo>
                    <a:pt x="100" y="147"/>
                  </a:lnTo>
                  <a:lnTo>
                    <a:pt x="134" y="95"/>
                  </a:lnTo>
                  <a:lnTo>
                    <a:pt x="172" y="45"/>
                  </a:lnTo>
                  <a:lnTo>
                    <a:pt x="215"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76" name="Freeform 604">
              <a:extLst>
                <a:ext uri="{FF2B5EF4-FFF2-40B4-BE49-F238E27FC236}">
                  <a16:creationId xmlns:a16="http://schemas.microsoft.com/office/drawing/2014/main" id="{80FA6800-5F07-4F26-88CE-F3F11BE7D34B}"/>
                </a:ext>
              </a:extLst>
            </p:cNvPr>
            <p:cNvSpPr>
              <a:spLocks/>
            </p:cNvSpPr>
            <p:nvPr/>
          </p:nvSpPr>
          <p:spPr bwMode="auto">
            <a:xfrm>
              <a:off x="6491" y="2175"/>
              <a:ext cx="51" cy="52"/>
            </a:xfrm>
            <a:custGeom>
              <a:avLst/>
              <a:gdLst>
                <a:gd name="T0" fmla="*/ 206 w 413"/>
                <a:gd name="T1" fmla="*/ 0 h 413"/>
                <a:gd name="T2" fmla="*/ 240 w 413"/>
                <a:gd name="T3" fmla="*/ 3 h 413"/>
                <a:gd name="T4" fmla="*/ 271 w 413"/>
                <a:gd name="T5" fmla="*/ 11 h 413"/>
                <a:gd name="T6" fmla="*/ 301 w 413"/>
                <a:gd name="T7" fmla="*/ 24 h 413"/>
                <a:gd name="T8" fmla="*/ 329 w 413"/>
                <a:gd name="T9" fmla="*/ 41 h 413"/>
                <a:gd name="T10" fmla="*/ 353 w 413"/>
                <a:gd name="T11" fmla="*/ 61 h 413"/>
                <a:gd name="T12" fmla="*/ 373 w 413"/>
                <a:gd name="T13" fmla="*/ 85 h 413"/>
                <a:gd name="T14" fmla="*/ 390 w 413"/>
                <a:gd name="T15" fmla="*/ 112 h 413"/>
                <a:gd name="T16" fmla="*/ 402 w 413"/>
                <a:gd name="T17" fmla="*/ 141 h 413"/>
                <a:gd name="T18" fmla="*/ 410 w 413"/>
                <a:gd name="T19" fmla="*/ 173 h 413"/>
                <a:gd name="T20" fmla="*/ 413 w 413"/>
                <a:gd name="T21" fmla="*/ 206 h 413"/>
                <a:gd name="T22" fmla="*/ 410 w 413"/>
                <a:gd name="T23" fmla="*/ 240 h 413"/>
                <a:gd name="T24" fmla="*/ 402 w 413"/>
                <a:gd name="T25" fmla="*/ 272 h 413"/>
                <a:gd name="T26" fmla="*/ 390 w 413"/>
                <a:gd name="T27" fmla="*/ 302 h 413"/>
                <a:gd name="T28" fmla="*/ 373 w 413"/>
                <a:gd name="T29" fmla="*/ 329 h 413"/>
                <a:gd name="T30" fmla="*/ 353 w 413"/>
                <a:gd name="T31" fmla="*/ 353 h 413"/>
                <a:gd name="T32" fmla="*/ 329 w 413"/>
                <a:gd name="T33" fmla="*/ 373 h 413"/>
                <a:gd name="T34" fmla="*/ 301 w 413"/>
                <a:gd name="T35" fmla="*/ 390 h 413"/>
                <a:gd name="T36" fmla="*/ 271 w 413"/>
                <a:gd name="T37" fmla="*/ 403 h 413"/>
                <a:gd name="T38" fmla="*/ 240 w 413"/>
                <a:gd name="T39" fmla="*/ 410 h 413"/>
                <a:gd name="T40" fmla="*/ 206 w 413"/>
                <a:gd name="T41" fmla="*/ 413 h 413"/>
                <a:gd name="T42" fmla="*/ 173 w 413"/>
                <a:gd name="T43" fmla="*/ 410 h 413"/>
                <a:gd name="T44" fmla="*/ 141 w 413"/>
                <a:gd name="T45" fmla="*/ 403 h 413"/>
                <a:gd name="T46" fmla="*/ 111 w 413"/>
                <a:gd name="T47" fmla="*/ 390 h 413"/>
                <a:gd name="T48" fmla="*/ 84 w 413"/>
                <a:gd name="T49" fmla="*/ 373 h 413"/>
                <a:gd name="T50" fmla="*/ 60 w 413"/>
                <a:gd name="T51" fmla="*/ 353 h 413"/>
                <a:gd name="T52" fmla="*/ 39 w 413"/>
                <a:gd name="T53" fmla="*/ 329 h 413"/>
                <a:gd name="T54" fmla="*/ 23 w 413"/>
                <a:gd name="T55" fmla="*/ 302 h 413"/>
                <a:gd name="T56" fmla="*/ 10 w 413"/>
                <a:gd name="T57" fmla="*/ 272 h 413"/>
                <a:gd name="T58" fmla="*/ 2 w 413"/>
                <a:gd name="T59" fmla="*/ 240 h 413"/>
                <a:gd name="T60" fmla="*/ 0 w 413"/>
                <a:gd name="T61" fmla="*/ 206 h 413"/>
                <a:gd name="T62" fmla="*/ 2 w 413"/>
                <a:gd name="T63" fmla="*/ 173 h 413"/>
                <a:gd name="T64" fmla="*/ 10 w 413"/>
                <a:gd name="T65" fmla="*/ 141 h 413"/>
                <a:gd name="T66" fmla="*/ 23 w 413"/>
                <a:gd name="T67" fmla="*/ 112 h 413"/>
                <a:gd name="T68" fmla="*/ 39 w 413"/>
                <a:gd name="T69" fmla="*/ 85 h 413"/>
                <a:gd name="T70" fmla="*/ 60 w 413"/>
                <a:gd name="T71" fmla="*/ 61 h 413"/>
                <a:gd name="T72" fmla="*/ 84 w 413"/>
                <a:gd name="T73" fmla="*/ 41 h 413"/>
                <a:gd name="T74" fmla="*/ 111 w 413"/>
                <a:gd name="T75" fmla="*/ 24 h 413"/>
                <a:gd name="T76" fmla="*/ 141 w 413"/>
                <a:gd name="T77" fmla="*/ 11 h 413"/>
                <a:gd name="T78" fmla="*/ 173 w 413"/>
                <a:gd name="T79" fmla="*/ 3 h 413"/>
                <a:gd name="T80" fmla="*/ 206 w 413"/>
                <a:gd name="T8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3" h="413">
                  <a:moveTo>
                    <a:pt x="206" y="0"/>
                  </a:moveTo>
                  <a:lnTo>
                    <a:pt x="240" y="3"/>
                  </a:lnTo>
                  <a:lnTo>
                    <a:pt x="271" y="11"/>
                  </a:lnTo>
                  <a:lnTo>
                    <a:pt x="301" y="24"/>
                  </a:lnTo>
                  <a:lnTo>
                    <a:pt x="329" y="41"/>
                  </a:lnTo>
                  <a:lnTo>
                    <a:pt x="353" y="61"/>
                  </a:lnTo>
                  <a:lnTo>
                    <a:pt x="373" y="85"/>
                  </a:lnTo>
                  <a:lnTo>
                    <a:pt x="390" y="112"/>
                  </a:lnTo>
                  <a:lnTo>
                    <a:pt x="402" y="141"/>
                  </a:lnTo>
                  <a:lnTo>
                    <a:pt x="410" y="173"/>
                  </a:lnTo>
                  <a:lnTo>
                    <a:pt x="413" y="206"/>
                  </a:lnTo>
                  <a:lnTo>
                    <a:pt x="410" y="240"/>
                  </a:lnTo>
                  <a:lnTo>
                    <a:pt x="402" y="272"/>
                  </a:lnTo>
                  <a:lnTo>
                    <a:pt x="390" y="302"/>
                  </a:lnTo>
                  <a:lnTo>
                    <a:pt x="373" y="329"/>
                  </a:lnTo>
                  <a:lnTo>
                    <a:pt x="353" y="353"/>
                  </a:lnTo>
                  <a:lnTo>
                    <a:pt x="329" y="373"/>
                  </a:lnTo>
                  <a:lnTo>
                    <a:pt x="301" y="390"/>
                  </a:lnTo>
                  <a:lnTo>
                    <a:pt x="271" y="403"/>
                  </a:lnTo>
                  <a:lnTo>
                    <a:pt x="240" y="410"/>
                  </a:lnTo>
                  <a:lnTo>
                    <a:pt x="206" y="413"/>
                  </a:lnTo>
                  <a:lnTo>
                    <a:pt x="173" y="410"/>
                  </a:lnTo>
                  <a:lnTo>
                    <a:pt x="141" y="403"/>
                  </a:lnTo>
                  <a:lnTo>
                    <a:pt x="111" y="390"/>
                  </a:lnTo>
                  <a:lnTo>
                    <a:pt x="84" y="373"/>
                  </a:lnTo>
                  <a:lnTo>
                    <a:pt x="60" y="353"/>
                  </a:lnTo>
                  <a:lnTo>
                    <a:pt x="39" y="329"/>
                  </a:lnTo>
                  <a:lnTo>
                    <a:pt x="23" y="302"/>
                  </a:lnTo>
                  <a:lnTo>
                    <a:pt x="10" y="272"/>
                  </a:lnTo>
                  <a:lnTo>
                    <a:pt x="2" y="240"/>
                  </a:lnTo>
                  <a:lnTo>
                    <a:pt x="0" y="206"/>
                  </a:lnTo>
                  <a:lnTo>
                    <a:pt x="2" y="173"/>
                  </a:lnTo>
                  <a:lnTo>
                    <a:pt x="10" y="141"/>
                  </a:lnTo>
                  <a:lnTo>
                    <a:pt x="23" y="112"/>
                  </a:lnTo>
                  <a:lnTo>
                    <a:pt x="39" y="85"/>
                  </a:lnTo>
                  <a:lnTo>
                    <a:pt x="60" y="61"/>
                  </a:lnTo>
                  <a:lnTo>
                    <a:pt x="84" y="41"/>
                  </a:lnTo>
                  <a:lnTo>
                    <a:pt x="111" y="24"/>
                  </a:lnTo>
                  <a:lnTo>
                    <a:pt x="141" y="11"/>
                  </a:lnTo>
                  <a:lnTo>
                    <a:pt x="173" y="3"/>
                  </a:lnTo>
                  <a:lnTo>
                    <a:pt x="206"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777" name="Group 607">
            <a:extLst>
              <a:ext uri="{FF2B5EF4-FFF2-40B4-BE49-F238E27FC236}">
                <a16:creationId xmlns:a16="http://schemas.microsoft.com/office/drawing/2014/main" id="{511298BE-1B78-40D2-91BE-8332FE55542A}"/>
              </a:ext>
            </a:extLst>
          </p:cNvPr>
          <p:cNvGrpSpPr>
            <a:grpSpLocks noChangeAspect="1"/>
          </p:cNvGrpSpPr>
          <p:nvPr/>
        </p:nvGrpSpPr>
        <p:grpSpPr bwMode="auto">
          <a:xfrm>
            <a:off x="11244748" y="3538422"/>
            <a:ext cx="414868" cy="484013"/>
            <a:chOff x="7097" y="2065"/>
            <a:chExt cx="354" cy="413"/>
          </a:xfrm>
        </p:grpSpPr>
        <p:sp>
          <p:nvSpPr>
            <p:cNvPr id="778" name="Freeform 609">
              <a:extLst>
                <a:ext uri="{FF2B5EF4-FFF2-40B4-BE49-F238E27FC236}">
                  <a16:creationId xmlns:a16="http://schemas.microsoft.com/office/drawing/2014/main" id="{D0DEA97F-05EC-408D-A896-0C9B9966C230}"/>
                </a:ext>
              </a:extLst>
            </p:cNvPr>
            <p:cNvSpPr>
              <a:spLocks/>
            </p:cNvSpPr>
            <p:nvPr/>
          </p:nvSpPr>
          <p:spPr bwMode="auto">
            <a:xfrm>
              <a:off x="7264" y="2065"/>
              <a:ext cx="187" cy="233"/>
            </a:xfrm>
            <a:custGeom>
              <a:avLst/>
              <a:gdLst>
                <a:gd name="T0" fmla="*/ 0 w 1493"/>
                <a:gd name="T1" fmla="*/ 0 h 1857"/>
                <a:gd name="T2" fmla="*/ 1493 w 1493"/>
                <a:gd name="T3" fmla="*/ 0 h 1857"/>
                <a:gd name="T4" fmla="*/ 1081 w 1493"/>
                <a:gd name="T5" fmla="*/ 929 h 1857"/>
                <a:gd name="T6" fmla="*/ 1493 w 1493"/>
                <a:gd name="T7" fmla="*/ 1857 h 1857"/>
                <a:gd name="T8" fmla="*/ 205 w 1493"/>
                <a:gd name="T9" fmla="*/ 1857 h 1857"/>
                <a:gd name="T10" fmla="*/ 0 w 1493"/>
                <a:gd name="T11" fmla="*/ 0 h 1857"/>
              </a:gdLst>
              <a:ahLst/>
              <a:cxnLst>
                <a:cxn ang="0">
                  <a:pos x="T0" y="T1"/>
                </a:cxn>
                <a:cxn ang="0">
                  <a:pos x="T2" y="T3"/>
                </a:cxn>
                <a:cxn ang="0">
                  <a:pos x="T4" y="T5"/>
                </a:cxn>
                <a:cxn ang="0">
                  <a:pos x="T6" y="T7"/>
                </a:cxn>
                <a:cxn ang="0">
                  <a:pos x="T8" y="T9"/>
                </a:cxn>
                <a:cxn ang="0">
                  <a:pos x="T10" y="T11"/>
                </a:cxn>
              </a:cxnLst>
              <a:rect l="0" t="0" r="r" b="b"/>
              <a:pathLst>
                <a:path w="1493" h="1857">
                  <a:moveTo>
                    <a:pt x="0" y="0"/>
                  </a:moveTo>
                  <a:lnTo>
                    <a:pt x="1493" y="0"/>
                  </a:lnTo>
                  <a:lnTo>
                    <a:pt x="1081" y="929"/>
                  </a:lnTo>
                  <a:lnTo>
                    <a:pt x="1493" y="1857"/>
                  </a:lnTo>
                  <a:lnTo>
                    <a:pt x="205" y="1857"/>
                  </a:lnTo>
                  <a:lnTo>
                    <a:pt x="0"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79" name="Freeform 610">
              <a:extLst>
                <a:ext uri="{FF2B5EF4-FFF2-40B4-BE49-F238E27FC236}">
                  <a16:creationId xmlns:a16="http://schemas.microsoft.com/office/drawing/2014/main" id="{5F5CFAD4-2C37-4682-AE93-9CB488693FD4}"/>
                </a:ext>
              </a:extLst>
            </p:cNvPr>
            <p:cNvSpPr>
              <a:spLocks/>
            </p:cNvSpPr>
            <p:nvPr/>
          </p:nvSpPr>
          <p:spPr bwMode="auto">
            <a:xfrm>
              <a:off x="7097" y="2072"/>
              <a:ext cx="26" cy="406"/>
            </a:xfrm>
            <a:custGeom>
              <a:avLst/>
              <a:gdLst>
                <a:gd name="T0" fmla="*/ 103 w 205"/>
                <a:gd name="T1" fmla="*/ 0 h 3250"/>
                <a:gd name="T2" fmla="*/ 126 w 205"/>
                <a:gd name="T3" fmla="*/ 2 h 3250"/>
                <a:gd name="T4" fmla="*/ 148 w 205"/>
                <a:gd name="T5" fmla="*/ 10 h 3250"/>
                <a:gd name="T6" fmla="*/ 167 w 205"/>
                <a:gd name="T7" fmla="*/ 22 h 3250"/>
                <a:gd name="T8" fmla="*/ 183 w 205"/>
                <a:gd name="T9" fmla="*/ 38 h 3250"/>
                <a:gd name="T10" fmla="*/ 195 w 205"/>
                <a:gd name="T11" fmla="*/ 57 h 3250"/>
                <a:gd name="T12" fmla="*/ 203 w 205"/>
                <a:gd name="T13" fmla="*/ 80 h 3250"/>
                <a:gd name="T14" fmla="*/ 205 w 205"/>
                <a:gd name="T15" fmla="*/ 103 h 3250"/>
                <a:gd name="T16" fmla="*/ 205 w 205"/>
                <a:gd name="T17" fmla="*/ 3147 h 3250"/>
                <a:gd name="T18" fmla="*/ 203 w 205"/>
                <a:gd name="T19" fmla="*/ 3171 h 3250"/>
                <a:gd name="T20" fmla="*/ 195 w 205"/>
                <a:gd name="T21" fmla="*/ 3192 h 3250"/>
                <a:gd name="T22" fmla="*/ 183 w 205"/>
                <a:gd name="T23" fmla="*/ 3211 h 3250"/>
                <a:gd name="T24" fmla="*/ 167 w 205"/>
                <a:gd name="T25" fmla="*/ 3227 h 3250"/>
                <a:gd name="T26" fmla="*/ 148 w 205"/>
                <a:gd name="T27" fmla="*/ 3240 h 3250"/>
                <a:gd name="T28" fmla="*/ 126 w 205"/>
                <a:gd name="T29" fmla="*/ 3247 h 3250"/>
                <a:gd name="T30" fmla="*/ 103 w 205"/>
                <a:gd name="T31" fmla="*/ 3250 h 3250"/>
                <a:gd name="T32" fmla="*/ 79 w 205"/>
                <a:gd name="T33" fmla="*/ 3247 h 3250"/>
                <a:gd name="T34" fmla="*/ 57 w 205"/>
                <a:gd name="T35" fmla="*/ 3240 h 3250"/>
                <a:gd name="T36" fmla="*/ 38 w 205"/>
                <a:gd name="T37" fmla="*/ 3227 h 3250"/>
                <a:gd name="T38" fmla="*/ 22 w 205"/>
                <a:gd name="T39" fmla="*/ 3211 h 3250"/>
                <a:gd name="T40" fmla="*/ 10 w 205"/>
                <a:gd name="T41" fmla="*/ 3192 h 3250"/>
                <a:gd name="T42" fmla="*/ 3 w 205"/>
                <a:gd name="T43" fmla="*/ 3171 h 3250"/>
                <a:gd name="T44" fmla="*/ 0 w 205"/>
                <a:gd name="T45" fmla="*/ 3147 h 3250"/>
                <a:gd name="T46" fmla="*/ 0 w 205"/>
                <a:gd name="T47" fmla="*/ 103 h 3250"/>
                <a:gd name="T48" fmla="*/ 3 w 205"/>
                <a:gd name="T49" fmla="*/ 80 h 3250"/>
                <a:gd name="T50" fmla="*/ 10 w 205"/>
                <a:gd name="T51" fmla="*/ 57 h 3250"/>
                <a:gd name="T52" fmla="*/ 22 w 205"/>
                <a:gd name="T53" fmla="*/ 38 h 3250"/>
                <a:gd name="T54" fmla="*/ 38 w 205"/>
                <a:gd name="T55" fmla="*/ 22 h 3250"/>
                <a:gd name="T56" fmla="*/ 57 w 205"/>
                <a:gd name="T57" fmla="*/ 10 h 3250"/>
                <a:gd name="T58" fmla="*/ 79 w 205"/>
                <a:gd name="T59" fmla="*/ 2 h 3250"/>
                <a:gd name="T60" fmla="*/ 103 w 205"/>
                <a:gd name="T61" fmla="*/ 0 h 3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5" h="3250">
                  <a:moveTo>
                    <a:pt x="103" y="0"/>
                  </a:moveTo>
                  <a:lnTo>
                    <a:pt x="126" y="2"/>
                  </a:lnTo>
                  <a:lnTo>
                    <a:pt x="148" y="10"/>
                  </a:lnTo>
                  <a:lnTo>
                    <a:pt x="167" y="22"/>
                  </a:lnTo>
                  <a:lnTo>
                    <a:pt x="183" y="38"/>
                  </a:lnTo>
                  <a:lnTo>
                    <a:pt x="195" y="57"/>
                  </a:lnTo>
                  <a:lnTo>
                    <a:pt x="203" y="80"/>
                  </a:lnTo>
                  <a:lnTo>
                    <a:pt x="205" y="103"/>
                  </a:lnTo>
                  <a:lnTo>
                    <a:pt x="205" y="3147"/>
                  </a:lnTo>
                  <a:lnTo>
                    <a:pt x="203" y="3171"/>
                  </a:lnTo>
                  <a:lnTo>
                    <a:pt x="195" y="3192"/>
                  </a:lnTo>
                  <a:lnTo>
                    <a:pt x="183" y="3211"/>
                  </a:lnTo>
                  <a:lnTo>
                    <a:pt x="167" y="3227"/>
                  </a:lnTo>
                  <a:lnTo>
                    <a:pt x="148" y="3240"/>
                  </a:lnTo>
                  <a:lnTo>
                    <a:pt x="126" y="3247"/>
                  </a:lnTo>
                  <a:lnTo>
                    <a:pt x="103" y="3250"/>
                  </a:lnTo>
                  <a:lnTo>
                    <a:pt x="79" y="3247"/>
                  </a:lnTo>
                  <a:lnTo>
                    <a:pt x="57" y="3240"/>
                  </a:lnTo>
                  <a:lnTo>
                    <a:pt x="38" y="3227"/>
                  </a:lnTo>
                  <a:lnTo>
                    <a:pt x="22" y="3211"/>
                  </a:lnTo>
                  <a:lnTo>
                    <a:pt x="10" y="3192"/>
                  </a:lnTo>
                  <a:lnTo>
                    <a:pt x="3" y="3171"/>
                  </a:lnTo>
                  <a:lnTo>
                    <a:pt x="0" y="3147"/>
                  </a:lnTo>
                  <a:lnTo>
                    <a:pt x="0" y="103"/>
                  </a:lnTo>
                  <a:lnTo>
                    <a:pt x="3" y="80"/>
                  </a:lnTo>
                  <a:lnTo>
                    <a:pt x="10" y="57"/>
                  </a:lnTo>
                  <a:lnTo>
                    <a:pt x="22" y="38"/>
                  </a:lnTo>
                  <a:lnTo>
                    <a:pt x="38" y="22"/>
                  </a:lnTo>
                  <a:lnTo>
                    <a:pt x="57" y="10"/>
                  </a:lnTo>
                  <a:lnTo>
                    <a:pt x="79" y="2"/>
                  </a:lnTo>
                  <a:lnTo>
                    <a:pt x="103"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80" name="Freeform 611">
              <a:extLst>
                <a:ext uri="{FF2B5EF4-FFF2-40B4-BE49-F238E27FC236}">
                  <a16:creationId xmlns:a16="http://schemas.microsoft.com/office/drawing/2014/main" id="{C259A09F-6E5C-4271-B999-4D96650E29D0}"/>
                </a:ext>
              </a:extLst>
            </p:cNvPr>
            <p:cNvSpPr>
              <a:spLocks/>
            </p:cNvSpPr>
            <p:nvPr/>
          </p:nvSpPr>
          <p:spPr bwMode="auto">
            <a:xfrm>
              <a:off x="7123" y="2091"/>
              <a:ext cx="167" cy="232"/>
            </a:xfrm>
            <a:custGeom>
              <a:avLst/>
              <a:gdLst>
                <a:gd name="T0" fmla="*/ 0 w 1339"/>
                <a:gd name="T1" fmla="*/ 0 h 1857"/>
                <a:gd name="T2" fmla="*/ 1339 w 1339"/>
                <a:gd name="T3" fmla="*/ 0 h 1857"/>
                <a:gd name="T4" fmla="*/ 1339 w 1339"/>
                <a:gd name="T5" fmla="*/ 1754 h 1857"/>
                <a:gd name="T6" fmla="*/ 1337 w 1339"/>
                <a:gd name="T7" fmla="*/ 1777 h 1857"/>
                <a:gd name="T8" fmla="*/ 1329 w 1339"/>
                <a:gd name="T9" fmla="*/ 1799 h 1857"/>
                <a:gd name="T10" fmla="*/ 1317 w 1339"/>
                <a:gd name="T11" fmla="*/ 1818 h 1857"/>
                <a:gd name="T12" fmla="*/ 1301 w 1339"/>
                <a:gd name="T13" fmla="*/ 1834 h 1857"/>
                <a:gd name="T14" fmla="*/ 1282 w 1339"/>
                <a:gd name="T15" fmla="*/ 1846 h 1857"/>
                <a:gd name="T16" fmla="*/ 1260 w 1339"/>
                <a:gd name="T17" fmla="*/ 1854 h 1857"/>
                <a:gd name="T18" fmla="*/ 1237 w 1339"/>
                <a:gd name="T19" fmla="*/ 1857 h 1857"/>
                <a:gd name="T20" fmla="*/ 0 w 1339"/>
                <a:gd name="T21" fmla="*/ 1857 h 1857"/>
                <a:gd name="T22" fmla="*/ 0 w 1339"/>
                <a:gd name="T23" fmla="*/ 0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9" h="1857">
                  <a:moveTo>
                    <a:pt x="0" y="0"/>
                  </a:moveTo>
                  <a:lnTo>
                    <a:pt x="1339" y="0"/>
                  </a:lnTo>
                  <a:lnTo>
                    <a:pt x="1339" y="1754"/>
                  </a:lnTo>
                  <a:lnTo>
                    <a:pt x="1337" y="1777"/>
                  </a:lnTo>
                  <a:lnTo>
                    <a:pt x="1329" y="1799"/>
                  </a:lnTo>
                  <a:lnTo>
                    <a:pt x="1317" y="1818"/>
                  </a:lnTo>
                  <a:lnTo>
                    <a:pt x="1301" y="1834"/>
                  </a:lnTo>
                  <a:lnTo>
                    <a:pt x="1282" y="1846"/>
                  </a:lnTo>
                  <a:lnTo>
                    <a:pt x="1260" y="1854"/>
                  </a:lnTo>
                  <a:lnTo>
                    <a:pt x="1237" y="1857"/>
                  </a:lnTo>
                  <a:lnTo>
                    <a:pt x="0" y="1857"/>
                  </a:lnTo>
                  <a:lnTo>
                    <a:pt x="0"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81" name="Freeform 612">
              <a:extLst>
                <a:ext uri="{FF2B5EF4-FFF2-40B4-BE49-F238E27FC236}">
                  <a16:creationId xmlns:a16="http://schemas.microsoft.com/office/drawing/2014/main" id="{5B495645-E74C-4BC8-A87B-1875DD5AF26B}"/>
                </a:ext>
              </a:extLst>
            </p:cNvPr>
            <p:cNvSpPr>
              <a:spLocks/>
            </p:cNvSpPr>
            <p:nvPr/>
          </p:nvSpPr>
          <p:spPr bwMode="auto">
            <a:xfrm>
              <a:off x="7264" y="2065"/>
              <a:ext cx="26" cy="26"/>
            </a:xfrm>
            <a:custGeom>
              <a:avLst/>
              <a:gdLst>
                <a:gd name="T0" fmla="*/ 0 w 205"/>
                <a:gd name="T1" fmla="*/ 0 h 207"/>
                <a:gd name="T2" fmla="*/ 205 w 205"/>
                <a:gd name="T3" fmla="*/ 207 h 207"/>
                <a:gd name="T4" fmla="*/ 0 w 205"/>
                <a:gd name="T5" fmla="*/ 207 h 207"/>
                <a:gd name="T6" fmla="*/ 0 w 205"/>
                <a:gd name="T7" fmla="*/ 0 h 207"/>
              </a:gdLst>
              <a:ahLst/>
              <a:cxnLst>
                <a:cxn ang="0">
                  <a:pos x="T0" y="T1"/>
                </a:cxn>
                <a:cxn ang="0">
                  <a:pos x="T2" y="T3"/>
                </a:cxn>
                <a:cxn ang="0">
                  <a:pos x="T4" y="T5"/>
                </a:cxn>
                <a:cxn ang="0">
                  <a:pos x="T6" y="T7"/>
                </a:cxn>
              </a:cxnLst>
              <a:rect l="0" t="0" r="r" b="b"/>
              <a:pathLst>
                <a:path w="205" h="207">
                  <a:moveTo>
                    <a:pt x="0" y="0"/>
                  </a:moveTo>
                  <a:lnTo>
                    <a:pt x="205" y="207"/>
                  </a:lnTo>
                  <a:lnTo>
                    <a:pt x="0" y="207"/>
                  </a:lnTo>
                  <a:lnTo>
                    <a:pt x="0"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782" name="Group 615">
            <a:extLst>
              <a:ext uri="{FF2B5EF4-FFF2-40B4-BE49-F238E27FC236}">
                <a16:creationId xmlns:a16="http://schemas.microsoft.com/office/drawing/2014/main" id="{1DE501F3-5C67-440F-B924-93937ED58E91}"/>
              </a:ext>
            </a:extLst>
          </p:cNvPr>
          <p:cNvGrpSpPr>
            <a:grpSpLocks noChangeAspect="1"/>
          </p:cNvGrpSpPr>
          <p:nvPr/>
        </p:nvGrpSpPr>
        <p:grpSpPr bwMode="auto">
          <a:xfrm>
            <a:off x="11313019" y="4669541"/>
            <a:ext cx="312909" cy="482841"/>
            <a:chOff x="7140" y="2881"/>
            <a:chExt cx="267" cy="412"/>
          </a:xfrm>
        </p:grpSpPr>
        <p:sp>
          <p:nvSpPr>
            <p:cNvPr id="783" name="Freeform 617">
              <a:extLst>
                <a:ext uri="{FF2B5EF4-FFF2-40B4-BE49-F238E27FC236}">
                  <a16:creationId xmlns:a16="http://schemas.microsoft.com/office/drawing/2014/main" id="{2C6FCC45-6302-4633-A4C2-B117B7F95AB3}"/>
                </a:ext>
              </a:extLst>
            </p:cNvPr>
            <p:cNvSpPr>
              <a:spLocks/>
            </p:cNvSpPr>
            <p:nvPr/>
          </p:nvSpPr>
          <p:spPr bwMode="auto">
            <a:xfrm>
              <a:off x="7211" y="3183"/>
              <a:ext cx="116" cy="39"/>
            </a:xfrm>
            <a:custGeom>
              <a:avLst/>
              <a:gdLst>
                <a:gd name="T0" fmla="*/ 53 w 929"/>
                <a:gd name="T1" fmla="*/ 0 h 310"/>
                <a:gd name="T2" fmla="*/ 878 w 929"/>
                <a:gd name="T3" fmla="*/ 0 h 310"/>
                <a:gd name="T4" fmla="*/ 894 w 929"/>
                <a:gd name="T5" fmla="*/ 3 h 310"/>
                <a:gd name="T6" fmla="*/ 908 w 929"/>
                <a:gd name="T7" fmla="*/ 10 h 310"/>
                <a:gd name="T8" fmla="*/ 919 w 929"/>
                <a:gd name="T9" fmla="*/ 21 h 310"/>
                <a:gd name="T10" fmla="*/ 927 w 929"/>
                <a:gd name="T11" fmla="*/ 36 h 310"/>
                <a:gd name="T12" fmla="*/ 929 w 929"/>
                <a:gd name="T13" fmla="*/ 52 h 310"/>
                <a:gd name="T14" fmla="*/ 927 w 929"/>
                <a:gd name="T15" fmla="*/ 68 h 310"/>
                <a:gd name="T16" fmla="*/ 919 w 929"/>
                <a:gd name="T17" fmla="*/ 82 h 310"/>
                <a:gd name="T18" fmla="*/ 908 w 929"/>
                <a:gd name="T19" fmla="*/ 93 h 310"/>
                <a:gd name="T20" fmla="*/ 894 w 929"/>
                <a:gd name="T21" fmla="*/ 101 h 310"/>
                <a:gd name="T22" fmla="*/ 878 w 929"/>
                <a:gd name="T23" fmla="*/ 103 h 310"/>
                <a:gd name="T24" fmla="*/ 862 w 929"/>
                <a:gd name="T25" fmla="*/ 106 h 310"/>
                <a:gd name="T26" fmla="*/ 848 w 929"/>
                <a:gd name="T27" fmla="*/ 113 h 310"/>
                <a:gd name="T28" fmla="*/ 836 w 929"/>
                <a:gd name="T29" fmla="*/ 124 h 310"/>
                <a:gd name="T30" fmla="*/ 829 w 929"/>
                <a:gd name="T31" fmla="*/ 138 h 310"/>
                <a:gd name="T32" fmla="*/ 827 w 929"/>
                <a:gd name="T33" fmla="*/ 155 h 310"/>
                <a:gd name="T34" fmla="*/ 829 w 929"/>
                <a:gd name="T35" fmla="*/ 171 h 310"/>
                <a:gd name="T36" fmla="*/ 836 w 929"/>
                <a:gd name="T37" fmla="*/ 185 h 310"/>
                <a:gd name="T38" fmla="*/ 848 w 929"/>
                <a:gd name="T39" fmla="*/ 196 h 310"/>
                <a:gd name="T40" fmla="*/ 862 w 929"/>
                <a:gd name="T41" fmla="*/ 203 h 310"/>
                <a:gd name="T42" fmla="*/ 878 w 929"/>
                <a:gd name="T43" fmla="*/ 206 h 310"/>
                <a:gd name="T44" fmla="*/ 894 w 929"/>
                <a:gd name="T45" fmla="*/ 209 h 310"/>
                <a:gd name="T46" fmla="*/ 908 w 929"/>
                <a:gd name="T47" fmla="*/ 216 h 310"/>
                <a:gd name="T48" fmla="*/ 919 w 929"/>
                <a:gd name="T49" fmla="*/ 227 h 310"/>
                <a:gd name="T50" fmla="*/ 927 w 929"/>
                <a:gd name="T51" fmla="*/ 241 h 310"/>
                <a:gd name="T52" fmla="*/ 929 w 929"/>
                <a:gd name="T53" fmla="*/ 258 h 310"/>
                <a:gd name="T54" fmla="*/ 927 w 929"/>
                <a:gd name="T55" fmla="*/ 275 h 310"/>
                <a:gd name="T56" fmla="*/ 919 w 929"/>
                <a:gd name="T57" fmla="*/ 289 h 310"/>
                <a:gd name="T58" fmla="*/ 908 w 929"/>
                <a:gd name="T59" fmla="*/ 300 h 310"/>
                <a:gd name="T60" fmla="*/ 894 w 929"/>
                <a:gd name="T61" fmla="*/ 307 h 310"/>
                <a:gd name="T62" fmla="*/ 878 w 929"/>
                <a:gd name="T63" fmla="*/ 310 h 310"/>
                <a:gd name="T64" fmla="*/ 53 w 929"/>
                <a:gd name="T65" fmla="*/ 310 h 310"/>
                <a:gd name="T66" fmla="*/ 37 w 929"/>
                <a:gd name="T67" fmla="*/ 307 h 310"/>
                <a:gd name="T68" fmla="*/ 21 w 929"/>
                <a:gd name="T69" fmla="*/ 300 h 310"/>
                <a:gd name="T70" fmla="*/ 10 w 929"/>
                <a:gd name="T71" fmla="*/ 289 h 310"/>
                <a:gd name="T72" fmla="*/ 3 w 929"/>
                <a:gd name="T73" fmla="*/ 275 h 310"/>
                <a:gd name="T74" fmla="*/ 0 w 929"/>
                <a:gd name="T75" fmla="*/ 258 h 310"/>
                <a:gd name="T76" fmla="*/ 3 w 929"/>
                <a:gd name="T77" fmla="*/ 241 h 310"/>
                <a:gd name="T78" fmla="*/ 10 w 929"/>
                <a:gd name="T79" fmla="*/ 227 h 310"/>
                <a:gd name="T80" fmla="*/ 21 w 929"/>
                <a:gd name="T81" fmla="*/ 216 h 310"/>
                <a:gd name="T82" fmla="*/ 37 w 929"/>
                <a:gd name="T83" fmla="*/ 209 h 310"/>
                <a:gd name="T84" fmla="*/ 53 w 929"/>
                <a:gd name="T85" fmla="*/ 206 h 310"/>
                <a:gd name="T86" fmla="*/ 69 w 929"/>
                <a:gd name="T87" fmla="*/ 203 h 310"/>
                <a:gd name="T88" fmla="*/ 83 w 929"/>
                <a:gd name="T89" fmla="*/ 196 h 310"/>
                <a:gd name="T90" fmla="*/ 94 w 929"/>
                <a:gd name="T91" fmla="*/ 185 h 310"/>
                <a:gd name="T92" fmla="*/ 102 w 929"/>
                <a:gd name="T93" fmla="*/ 171 h 310"/>
                <a:gd name="T94" fmla="*/ 104 w 929"/>
                <a:gd name="T95" fmla="*/ 155 h 310"/>
                <a:gd name="T96" fmla="*/ 102 w 929"/>
                <a:gd name="T97" fmla="*/ 138 h 310"/>
                <a:gd name="T98" fmla="*/ 94 w 929"/>
                <a:gd name="T99" fmla="*/ 124 h 310"/>
                <a:gd name="T100" fmla="*/ 83 w 929"/>
                <a:gd name="T101" fmla="*/ 113 h 310"/>
                <a:gd name="T102" fmla="*/ 69 w 929"/>
                <a:gd name="T103" fmla="*/ 106 h 310"/>
                <a:gd name="T104" fmla="*/ 53 w 929"/>
                <a:gd name="T105" fmla="*/ 103 h 310"/>
                <a:gd name="T106" fmla="*/ 37 w 929"/>
                <a:gd name="T107" fmla="*/ 101 h 310"/>
                <a:gd name="T108" fmla="*/ 21 w 929"/>
                <a:gd name="T109" fmla="*/ 93 h 310"/>
                <a:gd name="T110" fmla="*/ 10 w 929"/>
                <a:gd name="T111" fmla="*/ 82 h 310"/>
                <a:gd name="T112" fmla="*/ 3 w 929"/>
                <a:gd name="T113" fmla="*/ 68 h 310"/>
                <a:gd name="T114" fmla="*/ 0 w 929"/>
                <a:gd name="T115" fmla="*/ 52 h 310"/>
                <a:gd name="T116" fmla="*/ 3 w 929"/>
                <a:gd name="T117" fmla="*/ 36 h 310"/>
                <a:gd name="T118" fmla="*/ 10 w 929"/>
                <a:gd name="T119" fmla="*/ 21 h 310"/>
                <a:gd name="T120" fmla="*/ 21 w 929"/>
                <a:gd name="T121" fmla="*/ 10 h 310"/>
                <a:gd name="T122" fmla="*/ 37 w 929"/>
                <a:gd name="T123" fmla="*/ 3 h 310"/>
                <a:gd name="T124" fmla="*/ 53 w 929"/>
                <a:gd name="T125"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9" h="310">
                  <a:moveTo>
                    <a:pt x="53" y="0"/>
                  </a:moveTo>
                  <a:lnTo>
                    <a:pt x="878" y="0"/>
                  </a:lnTo>
                  <a:lnTo>
                    <a:pt x="894" y="3"/>
                  </a:lnTo>
                  <a:lnTo>
                    <a:pt x="908" y="10"/>
                  </a:lnTo>
                  <a:lnTo>
                    <a:pt x="919" y="21"/>
                  </a:lnTo>
                  <a:lnTo>
                    <a:pt x="927" y="36"/>
                  </a:lnTo>
                  <a:lnTo>
                    <a:pt x="929" y="52"/>
                  </a:lnTo>
                  <a:lnTo>
                    <a:pt x="927" y="68"/>
                  </a:lnTo>
                  <a:lnTo>
                    <a:pt x="919" y="82"/>
                  </a:lnTo>
                  <a:lnTo>
                    <a:pt x="908" y="93"/>
                  </a:lnTo>
                  <a:lnTo>
                    <a:pt x="894" y="101"/>
                  </a:lnTo>
                  <a:lnTo>
                    <a:pt x="878" y="103"/>
                  </a:lnTo>
                  <a:lnTo>
                    <a:pt x="862" y="106"/>
                  </a:lnTo>
                  <a:lnTo>
                    <a:pt x="848" y="113"/>
                  </a:lnTo>
                  <a:lnTo>
                    <a:pt x="836" y="124"/>
                  </a:lnTo>
                  <a:lnTo>
                    <a:pt x="829" y="138"/>
                  </a:lnTo>
                  <a:lnTo>
                    <a:pt x="827" y="155"/>
                  </a:lnTo>
                  <a:lnTo>
                    <a:pt x="829" y="171"/>
                  </a:lnTo>
                  <a:lnTo>
                    <a:pt x="836" y="185"/>
                  </a:lnTo>
                  <a:lnTo>
                    <a:pt x="848" y="196"/>
                  </a:lnTo>
                  <a:lnTo>
                    <a:pt x="862" y="203"/>
                  </a:lnTo>
                  <a:lnTo>
                    <a:pt x="878" y="206"/>
                  </a:lnTo>
                  <a:lnTo>
                    <a:pt x="894" y="209"/>
                  </a:lnTo>
                  <a:lnTo>
                    <a:pt x="908" y="216"/>
                  </a:lnTo>
                  <a:lnTo>
                    <a:pt x="919" y="227"/>
                  </a:lnTo>
                  <a:lnTo>
                    <a:pt x="927" y="241"/>
                  </a:lnTo>
                  <a:lnTo>
                    <a:pt x="929" y="258"/>
                  </a:lnTo>
                  <a:lnTo>
                    <a:pt x="927" y="275"/>
                  </a:lnTo>
                  <a:lnTo>
                    <a:pt x="919" y="289"/>
                  </a:lnTo>
                  <a:lnTo>
                    <a:pt x="908" y="300"/>
                  </a:lnTo>
                  <a:lnTo>
                    <a:pt x="894" y="307"/>
                  </a:lnTo>
                  <a:lnTo>
                    <a:pt x="878" y="310"/>
                  </a:lnTo>
                  <a:lnTo>
                    <a:pt x="53" y="310"/>
                  </a:lnTo>
                  <a:lnTo>
                    <a:pt x="37" y="307"/>
                  </a:lnTo>
                  <a:lnTo>
                    <a:pt x="21" y="300"/>
                  </a:lnTo>
                  <a:lnTo>
                    <a:pt x="10" y="289"/>
                  </a:lnTo>
                  <a:lnTo>
                    <a:pt x="3" y="275"/>
                  </a:lnTo>
                  <a:lnTo>
                    <a:pt x="0" y="258"/>
                  </a:lnTo>
                  <a:lnTo>
                    <a:pt x="3" y="241"/>
                  </a:lnTo>
                  <a:lnTo>
                    <a:pt x="10" y="227"/>
                  </a:lnTo>
                  <a:lnTo>
                    <a:pt x="21" y="216"/>
                  </a:lnTo>
                  <a:lnTo>
                    <a:pt x="37" y="209"/>
                  </a:lnTo>
                  <a:lnTo>
                    <a:pt x="53" y="206"/>
                  </a:lnTo>
                  <a:lnTo>
                    <a:pt x="69" y="203"/>
                  </a:lnTo>
                  <a:lnTo>
                    <a:pt x="83" y="196"/>
                  </a:lnTo>
                  <a:lnTo>
                    <a:pt x="94" y="185"/>
                  </a:lnTo>
                  <a:lnTo>
                    <a:pt x="102" y="171"/>
                  </a:lnTo>
                  <a:lnTo>
                    <a:pt x="104" y="155"/>
                  </a:lnTo>
                  <a:lnTo>
                    <a:pt x="102" y="138"/>
                  </a:lnTo>
                  <a:lnTo>
                    <a:pt x="94" y="124"/>
                  </a:lnTo>
                  <a:lnTo>
                    <a:pt x="83" y="113"/>
                  </a:lnTo>
                  <a:lnTo>
                    <a:pt x="69" y="106"/>
                  </a:lnTo>
                  <a:lnTo>
                    <a:pt x="53" y="103"/>
                  </a:lnTo>
                  <a:lnTo>
                    <a:pt x="37" y="101"/>
                  </a:lnTo>
                  <a:lnTo>
                    <a:pt x="21" y="93"/>
                  </a:lnTo>
                  <a:lnTo>
                    <a:pt x="10" y="82"/>
                  </a:lnTo>
                  <a:lnTo>
                    <a:pt x="3" y="68"/>
                  </a:lnTo>
                  <a:lnTo>
                    <a:pt x="0" y="52"/>
                  </a:lnTo>
                  <a:lnTo>
                    <a:pt x="3" y="36"/>
                  </a:lnTo>
                  <a:lnTo>
                    <a:pt x="10" y="21"/>
                  </a:lnTo>
                  <a:lnTo>
                    <a:pt x="21" y="10"/>
                  </a:lnTo>
                  <a:lnTo>
                    <a:pt x="37" y="3"/>
                  </a:lnTo>
                  <a:lnTo>
                    <a:pt x="53"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84" name="Freeform 618">
              <a:extLst>
                <a:ext uri="{FF2B5EF4-FFF2-40B4-BE49-F238E27FC236}">
                  <a16:creationId xmlns:a16="http://schemas.microsoft.com/office/drawing/2014/main" id="{02EB87B3-7853-4B7F-B488-CED82BB67C5A}"/>
                </a:ext>
              </a:extLst>
            </p:cNvPr>
            <p:cNvSpPr>
              <a:spLocks/>
            </p:cNvSpPr>
            <p:nvPr/>
          </p:nvSpPr>
          <p:spPr bwMode="auto">
            <a:xfrm>
              <a:off x="7153" y="2881"/>
              <a:ext cx="254" cy="315"/>
            </a:xfrm>
            <a:custGeom>
              <a:avLst/>
              <a:gdLst>
                <a:gd name="T0" fmla="*/ 1373 w 2034"/>
                <a:gd name="T1" fmla="*/ 9 h 2527"/>
                <a:gd name="T2" fmla="*/ 1407 w 2034"/>
                <a:gd name="T3" fmla="*/ 76 h 2527"/>
                <a:gd name="T4" fmla="*/ 1433 w 2034"/>
                <a:gd name="T5" fmla="*/ 198 h 2527"/>
                <a:gd name="T6" fmla="*/ 1431 w 2034"/>
                <a:gd name="T7" fmla="*/ 298 h 2527"/>
                <a:gd name="T8" fmla="*/ 1411 w 2034"/>
                <a:gd name="T9" fmla="*/ 376 h 2527"/>
                <a:gd name="T10" fmla="*/ 1384 w 2034"/>
                <a:gd name="T11" fmla="*/ 433 h 2527"/>
                <a:gd name="T12" fmla="*/ 2025 w 2034"/>
                <a:gd name="T13" fmla="*/ 1087 h 2527"/>
                <a:gd name="T14" fmla="*/ 2032 w 2034"/>
                <a:gd name="T15" fmla="*/ 1158 h 2527"/>
                <a:gd name="T16" fmla="*/ 1998 w 2034"/>
                <a:gd name="T17" fmla="*/ 1222 h 2527"/>
                <a:gd name="T18" fmla="*/ 1981 w 2034"/>
                <a:gd name="T19" fmla="*/ 1263 h 2527"/>
                <a:gd name="T20" fmla="*/ 1998 w 2034"/>
                <a:gd name="T21" fmla="*/ 1304 h 2527"/>
                <a:gd name="T22" fmla="*/ 2012 w 2034"/>
                <a:gd name="T23" fmla="*/ 1348 h 2527"/>
                <a:gd name="T24" fmla="*/ 1824 w 2034"/>
                <a:gd name="T25" fmla="*/ 1551 h 2527"/>
                <a:gd name="T26" fmla="*/ 1768 w 2034"/>
                <a:gd name="T27" fmla="*/ 1579 h 2527"/>
                <a:gd name="T28" fmla="*/ 1706 w 2034"/>
                <a:gd name="T29" fmla="*/ 1570 h 2527"/>
                <a:gd name="T30" fmla="*/ 1632 w 2034"/>
                <a:gd name="T31" fmla="*/ 1508 h 2527"/>
                <a:gd name="T32" fmla="*/ 1568 w 2034"/>
                <a:gd name="T33" fmla="*/ 1437 h 2527"/>
                <a:gd name="T34" fmla="*/ 1503 w 2034"/>
                <a:gd name="T35" fmla="*/ 1377 h 2527"/>
                <a:gd name="T36" fmla="*/ 1423 w 2034"/>
                <a:gd name="T37" fmla="*/ 1327 h 2527"/>
                <a:gd name="T38" fmla="*/ 1322 w 2034"/>
                <a:gd name="T39" fmla="*/ 1296 h 2527"/>
                <a:gd name="T40" fmla="*/ 1180 w 2034"/>
                <a:gd name="T41" fmla="*/ 1288 h 2527"/>
                <a:gd name="T42" fmla="*/ 1033 w 2034"/>
                <a:gd name="T43" fmla="*/ 1275 h 2527"/>
                <a:gd name="T44" fmla="*/ 1629 w 2034"/>
                <a:gd name="T45" fmla="*/ 1925 h 2527"/>
                <a:gd name="T46" fmla="*/ 1670 w 2034"/>
                <a:gd name="T47" fmla="*/ 2045 h 2527"/>
                <a:gd name="T48" fmla="*/ 1668 w 2034"/>
                <a:gd name="T49" fmla="*/ 2172 h 2527"/>
                <a:gd name="T50" fmla="*/ 1620 w 2034"/>
                <a:gd name="T51" fmla="*/ 2293 h 2527"/>
                <a:gd name="T52" fmla="*/ 1485 w 2034"/>
                <a:gd name="T53" fmla="*/ 2494 h 2527"/>
                <a:gd name="T54" fmla="*/ 1414 w 2034"/>
                <a:gd name="T55" fmla="*/ 2525 h 2527"/>
                <a:gd name="T56" fmla="*/ 471 w 2034"/>
                <a:gd name="T57" fmla="*/ 2526 h 2527"/>
                <a:gd name="T58" fmla="*/ 408 w 2034"/>
                <a:gd name="T59" fmla="*/ 2501 h 2527"/>
                <a:gd name="T60" fmla="*/ 358 w 2034"/>
                <a:gd name="T61" fmla="*/ 2464 h 2527"/>
                <a:gd name="T62" fmla="*/ 292 w 2034"/>
                <a:gd name="T63" fmla="*/ 2403 h 2527"/>
                <a:gd name="T64" fmla="*/ 218 w 2034"/>
                <a:gd name="T65" fmla="*/ 2318 h 2527"/>
                <a:gd name="T66" fmla="*/ 144 w 2034"/>
                <a:gd name="T67" fmla="*/ 2204 h 2527"/>
                <a:gd name="T68" fmla="*/ 78 w 2034"/>
                <a:gd name="T69" fmla="*/ 2061 h 2527"/>
                <a:gd name="T70" fmla="*/ 29 w 2034"/>
                <a:gd name="T71" fmla="*/ 1885 h 2527"/>
                <a:gd name="T72" fmla="*/ 2 w 2034"/>
                <a:gd name="T73" fmla="*/ 1677 h 2527"/>
                <a:gd name="T74" fmla="*/ 8 w 2034"/>
                <a:gd name="T75" fmla="*/ 1445 h 2527"/>
                <a:gd name="T76" fmla="*/ 52 w 2034"/>
                <a:gd name="T77" fmla="*/ 1237 h 2527"/>
                <a:gd name="T78" fmla="*/ 125 w 2034"/>
                <a:gd name="T79" fmla="*/ 1055 h 2527"/>
                <a:gd name="T80" fmla="*/ 223 w 2034"/>
                <a:gd name="T81" fmla="*/ 896 h 2527"/>
                <a:gd name="T82" fmla="*/ 342 w 2034"/>
                <a:gd name="T83" fmla="*/ 755 h 2527"/>
                <a:gd name="T84" fmla="*/ 475 w 2034"/>
                <a:gd name="T85" fmla="*/ 630 h 2527"/>
                <a:gd name="T86" fmla="*/ 616 w 2034"/>
                <a:gd name="T87" fmla="*/ 521 h 2527"/>
                <a:gd name="T88" fmla="*/ 761 w 2034"/>
                <a:gd name="T89" fmla="*/ 422 h 2527"/>
                <a:gd name="T90" fmla="*/ 903 w 2034"/>
                <a:gd name="T91" fmla="*/ 330 h 2527"/>
                <a:gd name="T92" fmla="*/ 1085 w 2034"/>
                <a:gd name="T93" fmla="*/ 211 h 2527"/>
                <a:gd name="T94" fmla="*/ 1231 w 2034"/>
                <a:gd name="T95" fmla="*/ 97 h 2527"/>
                <a:gd name="T96" fmla="*/ 1310 w 2034"/>
                <a:gd name="T97" fmla="*/ 11 h 2527"/>
                <a:gd name="T98" fmla="*/ 1348 w 2034"/>
                <a:gd name="T99" fmla="*/ 0 h 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4" h="2527">
                  <a:moveTo>
                    <a:pt x="1348" y="0"/>
                  </a:moveTo>
                  <a:lnTo>
                    <a:pt x="1361" y="3"/>
                  </a:lnTo>
                  <a:lnTo>
                    <a:pt x="1373" y="9"/>
                  </a:lnTo>
                  <a:lnTo>
                    <a:pt x="1382" y="19"/>
                  </a:lnTo>
                  <a:lnTo>
                    <a:pt x="1389" y="31"/>
                  </a:lnTo>
                  <a:lnTo>
                    <a:pt x="1407" y="76"/>
                  </a:lnTo>
                  <a:lnTo>
                    <a:pt x="1419" y="119"/>
                  </a:lnTo>
                  <a:lnTo>
                    <a:pt x="1428" y="160"/>
                  </a:lnTo>
                  <a:lnTo>
                    <a:pt x="1433" y="198"/>
                  </a:lnTo>
                  <a:lnTo>
                    <a:pt x="1435" y="234"/>
                  </a:lnTo>
                  <a:lnTo>
                    <a:pt x="1434" y="267"/>
                  </a:lnTo>
                  <a:lnTo>
                    <a:pt x="1431" y="298"/>
                  </a:lnTo>
                  <a:lnTo>
                    <a:pt x="1426" y="327"/>
                  </a:lnTo>
                  <a:lnTo>
                    <a:pt x="1419" y="353"/>
                  </a:lnTo>
                  <a:lnTo>
                    <a:pt x="1411" y="376"/>
                  </a:lnTo>
                  <a:lnTo>
                    <a:pt x="1402" y="398"/>
                  </a:lnTo>
                  <a:lnTo>
                    <a:pt x="1393" y="417"/>
                  </a:lnTo>
                  <a:lnTo>
                    <a:pt x="1384" y="433"/>
                  </a:lnTo>
                  <a:lnTo>
                    <a:pt x="1998" y="1046"/>
                  </a:lnTo>
                  <a:lnTo>
                    <a:pt x="2014" y="1065"/>
                  </a:lnTo>
                  <a:lnTo>
                    <a:pt x="2025" y="1087"/>
                  </a:lnTo>
                  <a:lnTo>
                    <a:pt x="2032" y="1110"/>
                  </a:lnTo>
                  <a:lnTo>
                    <a:pt x="2034" y="1134"/>
                  </a:lnTo>
                  <a:lnTo>
                    <a:pt x="2032" y="1158"/>
                  </a:lnTo>
                  <a:lnTo>
                    <a:pt x="2025" y="1181"/>
                  </a:lnTo>
                  <a:lnTo>
                    <a:pt x="2014" y="1203"/>
                  </a:lnTo>
                  <a:lnTo>
                    <a:pt x="1998" y="1222"/>
                  </a:lnTo>
                  <a:lnTo>
                    <a:pt x="1989" y="1234"/>
                  </a:lnTo>
                  <a:lnTo>
                    <a:pt x="1983" y="1248"/>
                  </a:lnTo>
                  <a:lnTo>
                    <a:pt x="1981" y="1263"/>
                  </a:lnTo>
                  <a:lnTo>
                    <a:pt x="1983" y="1278"/>
                  </a:lnTo>
                  <a:lnTo>
                    <a:pt x="1989" y="1292"/>
                  </a:lnTo>
                  <a:lnTo>
                    <a:pt x="1998" y="1304"/>
                  </a:lnTo>
                  <a:lnTo>
                    <a:pt x="2008" y="1317"/>
                  </a:lnTo>
                  <a:lnTo>
                    <a:pt x="2012" y="1332"/>
                  </a:lnTo>
                  <a:lnTo>
                    <a:pt x="2012" y="1348"/>
                  </a:lnTo>
                  <a:lnTo>
                    <a:pt x="2008" y="1363"/>
                  </a:lnTo>
                  <a:lnTo>
                    <a:pt x="1998" y="1377"/>
                  </a:lnTo>
                  <a:lnTo>
                    <a:pt x="1824" y="1551"/>
                  </a:lnTo>
                  <a:lnTo>
                    <a:pt x="1807" y="1564"/>
                  </a:lnTo>
                  <a:lnTo>
                    <a:pt x="1788" y="1574"/>
                  </a:lnTo>
                  <a:lnTo>
                    <a:pt x="1768" y="1579"/>
                  </a:lnTo>
                  <a:lnTo>
                    <a:pt x="1747" y="1581"/>
                  </a:lnTo>
                  <a:lnTo>
                    <a:pt x="1726" y="1578"/>
                  </a:lnTo>
                  <a:lnTo>
                    <a:pt x="1706" y="1570"/>
                  </a:lnTo>
                  <a:lnTo>
                    <a:pt x="1687" y="1559"/>
                  </a:lnTo>
                  <a:lnTo>
                    <a:pt x="1659" y="1535"/>
                  </a:lnTo>
                  <a:lnTo>
                    <a:pt x="1632" y="1508"/>
                  </a:lnTo>
                  <a:lnTo>
                    <a:pt x="1606" y="1479"/>
                  </a:lnTo>
                  <a:lnTo>
                    <a:pt x="1587" y="1458"/>
                  </a:lnTo>
                  <a:lnTo>
                    <a:pt x="1568" y="1437"/>
                  </a:lnTo>
                  <a:lnTo>
                    <a:pt x="1547" y="1417"/>
                  </a:lnTo>
                  <a:lnTo>
                    <a:pt x="1526" y="1396"/>
                  </a:lnTo>
                  <a:lnTo>
                    <a:pt x="1503" y="1377"/>
                  </a:lnTo>
                  <a:lnTo>
                    <a:pt x="1479" y="1359"/>
                  </a:lnTo>
                  <a:lnTo>
                    <a:pt x="1452" y="1342"/>
                  </a:lnTo>
                  <a:lnTo>
                    <a:pt x="1423" y="1327"/>
                  </a:lnTo>
                  <a:lnTo>
                    <a:pt x="1392" y="1314"/>
                  </a:lnTo>
                  <a:lnTo>
                    <a:pt x="1358" y="1304"/>
                  </a:lnTo>
                  <a:lnTo>
                    <a:pt x="1322" y="1296"/>
                  </a:lnTo>
                  <a:lnTo>
                    <a:pt x="1282" y="1291"/>
                  </a:lnTo>
                  <a:lnTo>
                    <a:pt x="1239" y="1289"/>
                  </a:lnTo>
                  <a:lnTo>
                    <a:pt x="1180" y="1288"/>
                  </a:lnTo>
                  <a:lnTo>
                    <a:pt x="1126" y="1285"/>
                  </a:lnTo>
                  <a:lnTo>
                    <a:pt x="1077" y="1281"/>
                  </a:lnTo>
                  <a:lnTo>
                    <a:pt x="1033" y="1275"/>
                  </a:lnTo>
                  <a:lnTo>
                    <a:pt x="1577" y="1853"/>
                  </a:lnTo>
                  <a:lnTo>
                    <a:pt x="1605" y="1887"/>
                  </a:lnTo>
                  <a:lnTo>
                    <a:pt x="1629" y="1925"/>
                  </a:lnTo>
                  <a:lnTo>
                    <a:pt x="1647" y="1963"/>
                  </a:lnTo>
                  <a:lnTo>
                    <a:pt x="1661" y="2003"/>
                  </a:lnTo>
                  <a:lnTo>
                    <a:pt x="1670" y="2045"/>
                  </a:lnTo>
                  <a:lnTo>
                    <a:pt x="1675" y="2087"/>
                  </a:lnTo>
                  <a:lnTo>
                    <a:pt x="1674" y="2129"/>
                  </a:lnTo>
                  <a:lnTo>
                    <a:pt x="1668" y="2172"/>
                  </a:lnTo>
                  <a:lnTo>
                    <a:pt x="1657" y="2214"/>
                  </a:lnTo>
                  <a:lnTo>
                    <a:pt x="1641" y="2254"/>
                  </a:lnTo>
                  <a:lnTo>
                    <a:pt x="1620" y="2293"/>
                  </a:lnTo>
                  <a:lnTo>
                    <a:pt x="1519" y="2455"/>
                  </a:lnTo>
                  <a:lnTo>
                    <a:pt x="1504" y="2476"/>
                  </a:lnTo>
                  <a:lnTo>
                    <a:pt x="1485" y="2494"/>
                  </a:lnTo>
                  <a:lnTo>
                    <a:pt x="1464" y="2508"/>
                  </a:lnTo>
                  <a:lnTo>
                    <a:pt x="1439" y="2518"/>
                  </a:lnTo>
                  <a:lnTo>
                    <a:pt x="1414" y="2525"/>
                  </a:lnTo>
                  <a:lnTo>
                    <a:pt x="1388" y="2527"/>
                  </a:lnTo>
                  <a:lnTo>
                    <a:pt x="493" y="2527"/>
                  </a:lnTo>
                  <a:lnTo>
                    <a:pt x="471" y="2526"/>
                  </a:lnTo>
                  <a:lnTo>
                    <a:pt x="449" y="2521"/>
                  </a:lnTo>
                  <a:lnTo>
                    <a:pt x="427" y="2513"/>
                  </a:lnTo>
                  <a:lnTo>
                    <a:pt x="408" y="2501"/>
                  </a:lnTo>
                  <a:lnTo>
                    <a:pt x="393" y="2492"/>
                  </a:lnTo>
                  <a:lnTo>
                    <a:pt x="377" y="2479"/>
                  </a:lnTo>
                  <a:lnTo>
                    <a:pt x="358" y="2464"/>
                  </a:lnTo>
                  <a:lnTo>
                    <a:pt x="338" y="2447"/>
                  </a:lnTo>
                  <a:lnTo>
                    <a:pt x="316" y="2427"/>
                  </a:lnTo>
                  <a:lnTo>
                    <a:pt x="292" y="2403"/>
                  </a:lnTo>
                  <a:lnTo>
                    <a:pt x="268" y="2378"/>
                  </a:lnTo>
                  <a:lnTo>
                    <a:pt x="243" y="2349"/>
                  </a:lnTo>
                  <a:lnTo>
                    <a:pt x="218" y="2318"/>
                  </a:lnTo>
                  <a:lnTo>
                    <a:pt x="193" y="2283"/>
                  </a:lnTo>
                  <a:lnTo>
                    <a:pt x="168" y="2245"/>
                  </a:lnTo>
                  <a:lnTo>
                    <a:pt x="144" y="2204"/>
                  </a:lnTo>
                  <a:lnTo>
                    <a:pt x="121" y="2159"/>
                  </a:lnTo>
                  <a:lnTo>
                    <a:pt x="99" y="2112"/>
                  </a:lnTo>
                  <a:lnTo>
                    <a:pt x="78" y="2061"/>
                  </a:lnTo>
                  <a:lnTo>
                    <a:pt x="60" y="2006"/>
                  </a:lnTo>
                  <a:lnTo>
                    <a:pt x="43" y="1948"/>
                  </a:lnTo>
                  <a:lnTo>
                    <a:pt x="29" y="1885"/>
                  </a:lnTo>
                  <a:lnTo>
                    <a:pt x="16" y="1819"/>
                  </a:lnTo>
                  <a:lnTo>
                    <a:pt x="7" y="1750"/>
                  </a:lnTo>
                  <a:lnTo>
                    <a:pt x="2" y="1677"/>
                  </a:lnTo>
                  <a:lnTo>
                    <a:pt x="0" y="1598"/>
                  </a:lnTo>
                  <a:lnTo>
                    <a:pt x="2" y="1520"/>
                  </a:lnTo>
                  <a:lnTo>
                    <a:pt x="8" y="1445"/>
                  </a:lnTo>
                  <a:lnTo>
                    <a:pt x="20" y="1372"/>
                  </a:lnTo>
                  <a:lnTo>
                    <a:pt x="34" y="1303"/>
                  </a:lnTo>
                  <a:lnTo>
                    <a:pt x="52" y="1237"/>
                  </a:lnTo>
                  <a:lnTo>
                    <a:pt x="73" y="1174"/>
                  </a:lnTo>
                  <a:lnTo>
                    <a:pt x="98" y="1113"/>
                  </a:lnTo>
                  <a:lnTo>
                    <a:pt x="125" y="1055"/>
                  </a:lnTo>
                  <a:lnTo>
                    <a:pt x="155" y="999"/>
                  </a:lnTo>
                  <a:lnTo>
                    <a:pt x="188" y="946"/>
                  </a:lnTo>
                  <a:lnTo>
                    <a:pt x="223" y="896"/>
                  </a:lnTo>
                  <a:lnTo>
                    <a:pt x="262" y="846"/>
                  </a:lnTo>
                  <a:lnTo>
                    <a:pt x="301" y="799"/>
                  </a:lnTo>
                  <a:lnTo>
                    <a:pt x="342" y="755"/>
                  </a:lnTo>
                  <a:lnTo>
                    <a:pt x="385" y="712"/>
                  </a:lnTo>
                  <a:lnTo>
                    <a:pt x="429" y="671"/>
                  </a:lnTo>
                  <a:lnTo>
                    <a:pt x="475" y="630"/>
                  </a:lnTo>
                  <a:lnTo>
                    <a:pt x="522" y="592"/>
                  </a:lnTo>
                  <a:lnTo>
                    <a:pt x="569" y="556"/>
                  </a:lnTo>
                  <a:lnTo>
                    <a:pt x="616" y="521"/>
                  </a:lnTo>
                  <a:lnTo>
                    <a:pt x="664" y="487"/>
                  </a:lnTo>
                  <a:lnTo>
                    <a:pt x="712" y="454"/>
                  </a:lnTo>
                  <a:lnTo>
                    <a:pt x="761" y="422"/>
                  </a:lnTo>
                  <a:lnTo>
                    <a:pt x="809" y="391"/>
                  </a:lnTo>
                  <a:lnTo>
                    <a:pt x="856" y="359"/>
                  </a:lnTo>
                  <a:lnTo>
                    <a:pt x="903" y="330"/>
                  </a:lnTo>
                  <a:lnTo>
                    <a:pt x="966" y="289"/>
                  </a:lnTo>
                  <a:lnTo>
                    <a:pt x="1028" y="250"/>
                  </a:lnTo>
                  <a:lnTo>
                    <a:pt x="1085" y="211"/>
                  </a:lnTo>
                  <a:lnTo>
                    <a:pt x="1138" y="173"/>
                  </a:lnTo>
                  <a:lnTo>
                    <a:pt x="1187" y="136"/>
                  </a:lnTo>
                  <a:lnTo>
                    <a:pt x="1231" y="97"/>
                  </a:lnTo>
                  <a:lnTo>
                    <a:pt x="1269" y="59"/>
                  </a:lnTo>
                  <a:lnTo>
                    <a:pt x="1300" y="21"/>
                  </a:lnTo>
                  <a:lnTo>
                    <a:pt x="1310" y="11"/>
                  </a:lnTo>
                  <a:lnTo>
                    <a:pt x="1321" y="4"/>
                  </a:lnTo>
                  <a:lnTo>
                    <a:pt x="1334" y="0"/>
                  </a:lnTo>
                  <a:lnTo>
                    <a:pt x="1348"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85" name="Freeform 619">
              <a:extLst>
                <a:ext uri="{FF2B5EF4-FFF2-40B4-BE49-F238E27FC236}">
                  <a16:creationId xmlns:a16="http://schemas.microsoft.com/office/drawing/2014/main" id="{89DD3793-9B00-4256-9CAC-B5917A98C2D9}"/>
                </a:ext>
              </a:extLst>
            </p:cNvPr>
            <p:cNvSpPr>
              <a:spLocks/>
            </p:cNvSpPr>
            <p:nvPr/>
          </p:nvSpPr>
          <p:spPr bwMode="auto">
            <a:xfrm>
              <a:off x="7153" y="2881"/>
              <a:ext cx="168" cy="315"/>
            </a:xfrm>
            <a:custGeom>
              <a:avLst/>
              <a:gdLst>
                <a:gd name="T0" fmla="*/ 1315 w 1342"/>
                <a:gd name="T1" fmla="*/ 99 h 2527"/>
                <a:gd name="T2" fmla="*/ 1255 w 1342"/>
                <a:gd name="T3" fmla="*/ 229 h 2527"/>
                <a:gd name="T4" fmla="*/ 1176 w 1342"/>
                <a:gd name="T5" fmla="*/ 339 h 2527"/>
                <a:gd name="T6" fmla="*/ 1085 w 1342"/>
                <a:gd name="T7" fmla="*/ 438 h 2527"/>
                <a:gd name="T8" fmla="*/ 986 w 1342"/>
                <a:gd name="T9" fmla="*/ 529 h 2527"/>
                <a:gd name="T10" fmla="*/ 884 w 1342"/>
                <a:gd name="T11" fmla="*/ 620 h 2527"/>
                <a:gd name="T12" fmla="*/ 785 w 1342"/>
                <a:gd name="T13" fmla="*/ 715 h 2527"/>
                <a:gd name="T14" fmla="*/ 694 w 1342"/>
                <a:gd name="T15" fmla="*/ 821 h 2527"/>
                <a:gd name="T16" fmla="*/ 617 w 1342"/>
                <a:gd name="T17" fmla="*/ 943 h 2527"/>
                <a:gd name="T18" fmla="*/ 558 w 1342"/>
                <a:gd name="T19" fmla="*/ 1087 h 2527"/>
                <a:gd name="T20" fmla="*/ 524 w 1342"/>
                <a:gd name="T21" fmla="*/ 1259 h 2527"/>
                <a:gd name="T22" fmla="*/ 519 w 1342"/>
                <a:gd name="T23" fmla="*/ 1444 h 2527"/>
                <a:gd name="T24" fmla="*/ 544 w 1342"/>
                <a:gd name="T25" fmla="*/ 1578 h 2527"/>
                <a:gd name="T26" fmla="*/ 595 w 1342"/>
                <a:gd name="T27" fmla="*/ 1691 h 2527"/>
                <a:gd name="T28" fmla="*/ 663 w 1342"/>
                <a:gd name="T29" fmla="*/ 1786 h 2527"/>
                <a:gd name="T30" fmla="*/ 744 w 1342"/>
                <a:gd name="T31" fmla="*/ 1872 h 2527"/>
                <a:gd name="T32" fmla="*/ 829 w 1342"/>
                <a:gd name="T33" fmla="*/ 1957 h 2527"/>
                <a:gd name="T34" fmla="*/ 911 w 1342"/>
                <a:gd name="T35" fmla="*/ 2046 h 2527"/>
                <a:gd name="T36" fmla="*/ 985 w 1342"/>
                <a:gd name="T37" fmla="*/ 2146 h 2527"/>
                <a:gd name="T38" fmla="*/ 1042 w 1342"/>
                <a:gd name="T39" fmla="*/ 2267 h 2527"/>
                <a:gd name="T40" fmla="*/ 1077 w 1342"/>
                <a:gd name="T41" fmla="*/ 2412 h 2527"/>
                <a:gd name="T42" fmla="*/ 493 w 1342"/>
                <a:gd name="T43" fmla="*/ 2527 h 2527"/>
                <a:gd name="T44" fmla="*/ 427 w 1342"/>
                <a:gd name="T45" fmla="*/ 2513 h 2527"/>
                <a:gd name="T46" fmla="*/ 377 w 1342"/>
                <a:gd name="T47" fmla="*/ 2479 h 2527"/>
                <a:gd name="T48" fmla="*/ 316 w 1342"/>
                <a:gd name="T49" fmla="*/ 2427 h 2527"/>
                <a:gd name="T50" fmla="*/ 243 w 1342"/>
                <a:gd name="T51" fmla="*/ 2349 h 2527"/>
                <a:gd name="T52" fmla="*/ 168 w 1342"/>
                <a:gd name="T53" fmla="*/ 2245 h 2527"/>
                <a:gd name="T54" fmla="*/ 99 w 1342"/>
                <a:gd name="T55" fmla="*/ 2112 h 2527"/>
                <a:gd name="T56" fmla="*/ 43 w 1342"/>
                <a:gd name="T57" fmla="*/ 1948 h 2527"/>
                <a:gd name="T58" fmla="*/ 7 w 1342"/>
                <a:gd name="T59" fmla="*/ 1750 h 2527"/>
                <a:gd name="T60" fmla="*/ 2 w 1342"/>
                <a:gd name="T61" fmla="*/ 1520 h 2527"/>
                <a:gd name="T62" fmla="*/ 34 w 1342"/>
                <a:gd name="T63" fmla="*/ 1303 h 2527"/>
                <a:gd name="T64" fmla="*/ 98 w 1342"/>
                <a:gd name="T65" fmla="*/ 1113 h 2527"/>
                <a:gd name="T66" fmla="*/ 188 w 1342"/>
                <a:gd name="T67" fmla="*/ 946 h 2527"/>
                <a:gd name="T68" fmla="*/ 301 w 1342"/>
                <a:gd name="T69" fmla="*/ 799 h 2527"/>
                <a:gd name="T70" fmla="*/ 429 w 1342"/>
                <a:gd name="T71" fmla="*/ 671 h 2527"/>
                <a:gd name="T72" fmla="*/ 569 w 1342"/>
                <a:gd name="T73" fmla="*/ 556 h 2527"/>
                <a:gd name="T74" fmla="*/ 712 w 1342"/>
                <a:gd name="T75" fmla="*/ 454 h 2527"/>
                <a:gd name="T76" fmla="*/ 856 w 1342"/>
                <a:gd name="T77" fmla="*/ 359 h 2527"/>
                <a:gd name="T78" fmla="*/ 1028 w 1342"/>
                <a:gd name="T79" fmla="*/ 250 h 2527"/>
                <a:gd name="T80" fmla="*/ 1187 w 1342"/>
                <a:gd name="T81" fmla="*/ 136 h 2527"/>
                <a:gd name="T82" fmla="*/ 1300 w 1342"/>
                <a:gd name="T83" fmla="*/ 21 h 2527"/>
                <a:gd name="T84" fmla="*/ 1330 w 1342"/>
                <a:gd name="T85" fmla="*/ 1 h 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42" h="2527">
                  <a:moveTo>
                    <a:pt x="1342" y="0"/>
                  </a:moveTo>
                  <a:lnTo>
                    <a:pt x="1330" y="51"/>
                  </a:lnTo>
                  <a:lnTo>
                    <a:pt x="1315" y="99"/>
                  </a:lnTo>
                  <a:lnTo>
                    <a:pt x="1297" y="145"/>
                  </a:lnTo>
                  <a:lnTo>
                    <a:pt x="1277" y="188"/>
                  </a:lnTo>
                  <a:lnTo>
                    <a:pt x="1255" y="229"/>
                  </a:lnTo>
                  <a:lnTo>
                    <a:pt x="1231" y="267"/>
                  </a:lnTo>
                  <a:lnTo>
                    <a:pt x="1204" y="304"/>
                  </a:lnTo>
                  <a:lnTo>
                    <a:pt x="1176" y="339"/>
                  </a:lnTo>
                  <a:lnTo>
                    <a:pt x="1147" y="373"/>
                  </a:lnTo>
                  <a:lnTo>
                    <a:pt x="1117" y="407"/>
                  </a:lnTo>
                  <a:lnTo>
                    <a:pt x="1085" y="438"/>
                  </a:lnTo>
                  <a:lnTo>
                    <a:pt x="1053" y="469"/>
                  </a:lnTo>
                  <a:lnTo>
                    <a:pt x="1020" y="499"/>
                  </a:lnTo>
                  <a:lnTo>
                    <a:pt x="986" y="529"/>
                  </a:lnTo>
                  <a:lnTo>
                    <a:pt x="951" y="559"/>
                  </a:lnTo>
                  <a:lnTo>
                    <a:pt x="917" y="589"/>
                  </a:lnTo>
                  <a:lnTo>
                    <a:pt x="884" y="620"/>
                  </a:lnTo>
                  <a:lnTo>
                    <a:pt x="850" y="651"/>
                  </a:lnTo>
                  <a:lnTo>
                    <a:pt x="817" y="683"/>
                  </a:lnTo>
                  <a:lnTo>
                    <a:pt x="785" y="715"/>
                  </a:lnTo>
                  <a:lnTo>
                    <a:pt x="754" y="749"/>
                  </a:lnTo>
                  <a:lnTo>
                    <a:pt x="723" y="784"/>
                  </a:lnTo>
                  <a:lnTo>
                    <a:pt x="694" y="821"/>
                  </a:lnTo>
                  <a:lnTo>
                    <a:pt x="666" y="859"/>
                  </a:lnTo>
                  <a:lnTo>
                    <a:pt x="641" y="901"/>
                  </a:lnTo>
                  <a:lnTo>
                    <a:pt x="617" y="943"/>
                  </a:lnTo>
                  <a:lnTo>
                    <a:pt x="595" y="988"/>
                  </a:lnTo>
                  <a:lnTo>
                    <a:pt x="575" y="1036"/>
                  </a:lnTo>
                  <a:lnTo>
                    <a:pt x="558" y="1087"/>
                  </a:lnTo>
                  <a:lnTo>
                    <a:pt x="544" y="1140"/>
                  </a:lnTo>
                  <a:lnTo>
                    <a:pt x="532" y="1199"/>
                  </a:lnTo>
                  <a:lnTo>
                    <a:pt x="524" y="1259"/>
                  </a:lnTo>
                  <a:lnTo>
                    <a:pt x="519" y="1323"/>
                  </a:lnTo>
                  <a:lnTo>
                    <a:pt x="517" y="1392"/>
                  </a:lnTo>
                  <a:lnTo>
                    <a:pt x="519" y="1444"/>
                  </a:lnTo>
                  <a:lnTo>
                    <a:pt x="524" y="1492"/>
                  </a:lnTo>
                  <a:lnTo>
                    <a:pt x="533" y="1536"/>
                  </a:lnTo>
                  <a:lnTo>
                    <a:pt x="544" y="1578"/>
                  </a:lnTo>
                  <a:lnTo>
                    <a:pt x="559" y="1618"/>
                  </a:lnTo>
                  <a:lnTo>
                    <a:pt x="576" y="1656"/>
                  </a:lnTo>
                  <a:lnTo>
                    <a:pt x="595" y="1691"/>
                  </a:lnTo>
                  <a:lnTo>
                    <a:pt x="616" y="1724"/>
                  </a:lnTo>
                  <a:lnTo>
                    <a:pt x="639" y="1755"/>
                  </a:lnTo>
                  <a:lnTo>
                    <a:pt x="663" y="1786"/>
                  </a:lnTo>
                  <a:lnTo>
                    <a:pt x="689" y="1815"/>
                  </a:lnTo>
                  <a:lnTo>
                    <a:pt x="716" y="1844"/>
                  </a:lnTo>
                  <a:lnTo>
                    <a:pt x="744" y="1872"/>
                  </a:lnTo>
                  <a:lnTo>
                    <a:pt x="772" y="1900"/>
                  </a:lnTo>
                  <a:lnTo>
                    <a:pt x="800" y="1929"/>
                  </a:lnTo>
                  <a:lnTo>
                    <a:pt x="829" y="1957"/>
                  </a:lnTo>
                  <a:lnTo>
                    <a:pt x="857" y="1986"/>
                  </a:lnTo>
                  <a:lnTo>
                    <a:pt x="884" y="2015"/>
                  </a:lnTo>
                  <a:lnTo>
                    <a:pt x="911" y="2046"/>
                  </a:lnTo>
                  <a:lnTo>
                    <a:pt x="936" y="2078"/>
                  </a:lnTo>
                  <a:lnTo>
                    <a:pt x="961" y="2111"/>
                  </a:lnTo>
                  <a:lnTo>
                    <a:pt x="985" y="2146"/>
                  </a:lnTo>
                  <a:lnTo>
                    <a:pt x="1006" y="2185"/>
                  </a:lnTo>
                  <a:lnTo>
                    <a:pt x="1025" y="2224"/>
                  </a:lnTo>
                  <a:lnTo>
                    <a:pt x="1042" y="2267"/>
                  </a:lnTo>
                  <a:lnTo>
                    <a:pt x="1057" y="2312"/>
                  </a:lnTo>
                  <a:lnTo>
                    <a:pt x="1068" y="2360"/>
                  </a:lnTo>
                  <a:lnTo>
                    <a:pt x="1077" y="2412"/>
                  </a:lnTo>
                  <a:lnTo>
                    <a:pt x="1082" y="2468"/>
                  </a:lnTo>
                  <a:lnTo>
                    <a:pt x="1084" y="2527"/>
                  </a:lnTo>
                  <a:lnTo>
                    <a:pt x="493" y="2527"/>
                  </a:lnTo>
                  <a:lnTo>
                    <a:pt x="471" y="2526"/>
                  </a:lnTo>
                  <a:lnTo>
                    <a:pt x="449" y="2521"/>
                  </a:lnTo>
                  <a:lnTo>
                    <a:pt x="427" y="2513"/>
                  </a:lnTo>
                  <a:lnTo>
                    <a:pt x="408" y="2501"/>
                  </a:lnTo>
                  <a:lnTo>
                    <a:pt x="393" y="2492"/>
                  </a:lnTo>
                  <a:lnTo>
                    <a:pt x="377" y="2479"/>
                  </a:lnTo>
                  <a:lnTo>
                    <a:pt x="358" y="2464"/>
                  </a:lnTo>
                  <a:lnTo>
                    <a:pt x="338" y="2447"/>
                  </a:lnTo>
                  <a:lnTo>
                    <a:pt x="316" y="2427"/>
                  </a:lnTo>
                  <a:lnTo>
                    <a:pt x="292" y="2403"/>
                  </a:lnTo>
                  <a:lnTo>
                    <a:pt x="268" y="2378"/>
                  </a:lnTo>
                  <a:lnTo>
                    <a:pt x="243" y="2349"/>
                  </a:lnTo>
                  <a:lnTo>
                    <a:pt x="218" y="2318"/>
                  </a:lnTo>
                  <a:lnTo>
                    <a:pt x="193" y="2283"/>
                  </a:lnTo>
                  <a:lnTo>
                    <a:pt x="168" y="2245"/>
                  </a:lnTo>
                  <a:lnTo>
                    <a:pt x="144" y="2204"/>
                  </a:lnTo>
                  <a:lnTo>
                    <a:pt x="121" y="2159"/>
                  </a:lnTo>
                  <a:lnTo>
                    <a:pt x="99" y="2112"/>
                  </a:lnTo>
                  <a:lnTo>
                    <a:pt x="78" y="2061"/>
                  </a:lnTo>
                  <a:lnTo>
                    <a:pt x="60" y="2006"/>
                  </a:lnTo>
                  <a:lnTo>
                    <a:pt x="43" y="1948"/>
                  </a:lnTo>
                  <a:lnTo>
                    <a:pt x="29" y="1885"/>
                  </a:lnTo>
                  <a:lnTo>
                    <a:pt x="16" y="1819"/>
                  </a:lnTo>
                  <a:lnTo>
                    <a:pt x="7" y="1750"/>
                  </a:lnTo>
                  <a:lnTo>
                    <a:pt x="2" y="1677"/>
                  </a:lnTo>
                  <a:lnTo>
                    <a:pt x="0" y="1598"/>
                  </a:lnTo>
                  <a:lnTo>
                    <a:pt x="2" y="1520"/>
                  </a:lnTo>
                  <a:lnTo>
                    <a:pt x="8" y="1445"/>
                  </a:lnTo>
                  <a:lnTo>
                    <a:pt x="20" y="1372"/>
                  </a:lnTo>
                  <a:lnTo>
                    <a:pt x="34" y="1303"/>
                  </a:lnTo>
                  <a:lnTo>
                    <a:pt x="52" y="1237"/>
                  </a:lnTo>
                  <a:lnTo>
                    <a:pt x="73" y="1174"/>
                  </a:lnTo>
                  <a:lnTo>
                    <a:pt x="98" y="1113"/>
                  </a:lnTo>
                  <a:lnTo>
                    <a:pt x="125" y="1055"/>
                  </a:lnTo>
                  <a:lnTo>
                    <a:pt x="155" y="999"/>
                  </a:lnTo>
                  <a:lnTo>
                    <a:pt x="188" y="946"/>
                  </a:lnTo>
                  <a:lnTo>
                    <a:pt x="223" y="896"/>
                  </a:lnTo>
                  <a:lnTo>
                    <a:pt x="262" y="846"/>
                  </a:lnTo>
                  <a:lnTo>
                    <a:pt x="301" y="799"/>
                  </a:lnTo>
                  <a:lnTo>
                    <a:pt x="342" y="755"/>
                  </a:lnTo>
                  <a:lnTo>
                    <a:pt x="385" y="712"/>
                  </a:lnTo>
                  <a:lnTo>
                    <a:pt x="429" y="671"/>
                  </a:lnTo>
                  <a:lnTo>
                    <a:pt x="475" y="630"/>
                  </a:lnTo>
                  <a:lnTo>
                    <a:pt x="522" y="592"/>
                  </a:lnTo>
                  <a:lnTo>
                    <a:pt x="569" y="556"/>
                  </a:lnTo>
                  <a:lnTo>
                    <a:pt x="616" y="521"/>
                  </a:lnTo>
                  <a:lnTo>
                    <a:pt x="664" y="487"/>
                  </a:lnTo>
                  <a:lnTo>
                    <a:pt x="712" y="454"/>
                  </a:lnTo>
                  <a:lnTo>
                    <a:pt x="761" y="422"/>
                  </a:lnTo>
                  <a:lnTo>
                    <a:pt x="809" y="391"/>
                  </a:lnTo>
                  <a:lnTo>
                    <a:pt x="856" y="359"/>
                  </a:lnTo>
                  <a:lnTo>
                    <a:pt x="903" y="330"/>
                  </a:lnTo>
                  <a:lnTo>
                    <a:pt x="966" y="289"/>
                  </a:lnTo>
                  <a:lnTo>
                    <a:pt x="1028" y="250"/>
                  </a:lnTo>
                  <a:lnTo>
                    <a:pt x="1085" y="211"/>
                  </a:lnTo>
                  <a:lnTo>
                    <a:pt x="1138" y="173"/>
                  </a:lnTo>
                  <a:lnTo>
                    <a:pt x="1187" y="136"/>
                  </a:lnTo>
                  <a:lnTo>
                    <a:pt x="1231" y="97"/>
                  </a:lnTo>
                  <a:lnTo>
                    <a:pt x="1269" y="59"/>
                  </a:lnTo>
                  <a:lnTo>
                    <a:pt x="1300" y="21"/>
                  </a:lnTo>
                  <a:lnTo>
                    <a:pt x="1308" y="12"/>
                  </a:lnTo>
                  <a:lnTo>
                    <a:pt x="1318" y="5"/>
                  </a:lnTo>
                  <a:lnTo>
                    <a:pt x="1330" y="1"/>
                  </a:lnTo>
                  <a:lnTo>
                    <a:pt x="1342"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86" name="Freeform 620">
              <a:extLst>
                <a:ext uri="{FF2B5EF4-FFF2-40B4-BE49-F238E27FC236}">
                  <a16:creationId xmlns:a16="http://schemas.microsoft.com/office/drawing/2014/main" id="{82D2B0C0-29D0-42EA-B116-E59C97BBE0AD}"/>
                </a:ext>
              </a:extLst>
            </p:cNvPr>
            <p:cNvSpPr>
              <a:spLocks/>
            </p:cNvSpPr>
            <p:nvPr/>
          </p:nvSpPr>
          <p:spPr bwMode="auto">
            <a:xfrm>
              <a:off x="7140" y="3209"/>
              <a:ext cx="258" cy="84"/>
            </a:xfrm>
            <a:custGeom>
              <a:avLst/>
              <a:gdLst>
                <a:gd name="T0" fmla="*/ 362 w 2065"/>
                <a:gd name="T1" fmla="*/ 0 h 671"/>
                <a:gd name="T2" fmla="*/ 1703 w 2065"/>
                <a:gd name="T3" fmla="*/ 0 h 671"/>
                <a:gd name="T4" fmla="*/ 1715 w 2065"/>
                <a:gd name="T5" fmla="*/ 1 h 671"/>
                <a:gd name="T6" fmla="*/ 1726 w 2065"/>
                <a:gd name="T7" fmla="*/ 5 h 671"/>
                <a:gd name="T8" fmla="*/ 1736 w 2065"/>
                <a:gd name="T9" fmla="*/ 12 h 671"/>
                <a:gd name="T10" fmla="*/ 2008 w 2065"/>
                <a:gd name="T11" fmla="*/ 239 h 671"/>
                <a:gd name="T12" fmla="*/ 2028 w 2065"/>
                <a:gd name="T13" fmla="*/ 258 h 671"/>
                <a:gd name="T14" fmla="*/ 2044 w 2065"/>
                <a:gd name="T15" fmla="*/ 280 h 671"/>
                <a:gd name="T16" fmla="*/ 2055 w 2065"/>
                <a:gd name="T17" fmla="*/ 305 h 671"/>
                <a:gd name="T18" fmla="*/ 2062 w 2065"/>
                <a:gd name="T19" fmla="*/ 331 h 671"/>
                <a:gd name="T20" fmla="*/ 2065 w 2065"/>
                <a:gd name="T21" fmla="*/ 358 h 671"/>
                <a:gd name="T22" fmla="*/ 2065 w 2065"/>
                <a:gd name="T23" fmla="*/ 620 h 671"/>
                <a:gd name="T24" fmla="*/ 2062 w 2065"/>
                <a:gd name="T25" fmla="*/ 636 h 671"/>
                <a:gd name="T26" fmla="*/ 2055 w 2065"/>
                <a:gd name="T27" fmla="*/ 650 h 671"/>
                <a:gd name="T28" fmla="*/ 2044 w 2065"/>
                <a:gd name="T29" fmla="*/ 661 h 671"/>
                <a:gd name="T30" fmla="*/ 2029 w 2065"/>
                <a:gd name="T31" fmla="*/ 668 h 671"/>
                <a:gd name="T32" fmla="*/ 2012 w 2065"/>
                <a:gd name="T33" fmla="*/ 671 h 671"/>
                <a:gd name="T34" fmla="*/ 51 w 2065"/>
                <a:gd name="T35" fmla="*/ 671 h 671"/>
                <a:gd name="T36" fmla="*/ 35 w 2065"/>
                <a:gd name="T37" fmla="*/ 668 h 671"/>
                <a:gd name="T38" fmla="*/ 21 w 2065"/>
                <a:gd name="T39" fmla="*/ 661 h 671"/>
                <a:gd name="T40" fmla="*/ 10 w 2065"/>
                <a:gd name="T41" fmla="*/ 650 h 671"/>
                <a:gd name="T42" fmla="*/ 3 w 2065"/>
                <a:gd name="T43" fmla="*/ 636 h 671"/>
                <a:gd name="T44" fmla="*/ 0 w 2065"/>
                <a:gd name="T45" fmla="*/ 620 h 671"/>
                <a:gd name="T46" fmla="*/ 0 w 2065"/>
                <a:gd name="T47" fmla="*/ 358 h 671"/>
                <a:gd name="T48" fmla="*/ 3 w 2065"/>
                <a:gd name="T49" fmla="*/ 331 h 671"/>
                <a:gd name="T50" fmla="*/ 9 w 2065"/>
                <a:gd name="T51" fmla="*/ 305 h 671"/>
                <a:gd name="T52" fmla="*/ 21 w 2065"/>
                <a:gd name="T53" fmla="*/ 280 h 671"/>
                <a:gd name="T54" fmla="*/ 36 w 2065"/>
                <a:gd name="T55" fmla="*/ 258 h 671"/>
                <a:gd name="T56" fmla="*/ 56 w 2065"/>
                <a:gd name="T57" fmla="*/ 239 h 671"/>
                <a:gd name="T58" fmla="*/ 328 w 2065"/>
                <a:gd name="T59" fmla="*/ 12 h 671"/>
                <a:gd name="T60" fmla="*/ 338 w 2065"/>
                <a:gd name="T61" fmla="*/ 5 h 671"/>
                <a:gd name="T62" fmla="*/ 349 w 2065"/>
                <a:gd name="T63" fmla="*/ 1 h 671"/>
                <a:gd name="T64" fmla="*/ 362 w 2065"/>
                <a:gd name="T65"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65" h="671">
                  <a:moveTo>
                    <a:pt x="362" y="0"/>
                  </a:moveTo>
                  <a:lnTo>
                    <a:pt x="1703" y="0"/>
                  </a:lnTo>
                  <a:lnTo>
                    <a:pt x="1715" y="1"/>
                  </a:lnTo>
                  <a:lnTo>
                    <a:pt x="1726" y="5"/>
                  </a:lnTo>
                  <a:lnTo>
                    <a:pt x="1736" y="12"/>
                  </a:lnTo>
                  <a:lnTo>
                    <a:pt x="2008" y="239"/>
                  </a:lnTo>
                  <a:lnTo>
                    <a:pt x="2028" y="258"/>
                  </a:lnTo>
                  <a:lnTo>
                    <a:pt x="2044" y="280"/>
                  </a:lnTo>
                  <a:lnTo>
                    <a:pt x="2055" y="305"/>
                  </a:lnTo>
                  <a:lnTo>
                    <a:pt x="2062" y="331"/>
                  </a:lnTo>
                  <a:lnTo>
                    <a:pt x="2065" y="358"/>
                  </a:lnTo>
                  <a:lnTo>
                    <a:pt x="2065" y="620"/>
                  </a:lnTo>
                  <a:lnTo>
                    <a:pt x="2062" y="636"/>
                  </a:lnTo>
                  <a:lnTo>
                    <a:pt x="2055" y="650"/>
                  </a:lnTo>
                  <a:lnTo>
                    <a:pt x="2044" y="661"/>
                  </a:lnTo>
                  <a:lnTo>
                    <a:pt x="2029" y="668"/>
                  </a:lnTo>
                  <a:lnTo>
                    <a:pt x="2012" y="671"/>
                  </a:lnTo>
                  <a:lnTo>
                    <a:pt x="51" y="671"/>
                  </a:lnTo>
                  <a:lnTo>
                    <a:pt x="35" y="668"/>
                  </a:lnTo>
                  <a:lnTo>
                    <a:pt x="21" y="661"/>
                  </a:lnTo>
                  <a:lnTo>
                    <a:pt x="10" y="650"/>
                  </a:lnTo>
                  <a:lnTo>
                    <a:pt x="3" y="636"/>
                  </a:lnTo>
                  <a:lnTo>
                    <a:pt x="0" y="620"/>
                  </a:lnTo>
                  <a:lnTo>
                    <a:pt x="0" y="358"/>
                  </a:lnTo>
                  <a:lnTo>
                    <a:pt x="3" y="331"/>
                  </a:lnTo>
                  <a:lnTo>
                    <a:pt x="9" y="305"/>
                  </a:lnTo>
                  <a:lnTo>
                    <a:pt x="21" y="280"/>
                  </a:lnTo>
                  <a:lnTo>
                    <a:pt x="36" y="258"/>
                  </a:lnTo>
                  <a:lnTo>
                    <a:pt x="56" y="239"/>
                  </a:lnTo>
                  <a:lnTo>
                    <a:pt x="328" y="12"/>
                  </a:lnTo>
                  <a:lnTo>
                    <a:pt x="338" y="5"/>
                  </a:lnTo>
                  <a:lnTo>
                    <a:pt x="349" y="1"/>
                  </a:lnTo>
                  <a:lnTo>
                    <a:pt x="36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87" name="Freeform 621">
              <a:extLst>
                <a:ext uri="{FF2B5EF4-FFF2-40B4-BE49-F238E27FC236}">
                  <a16:creationId xmlns:a16="http://schemas.microsoft.com/office/drawing/2014/main" id="{19C24159-01F8-478C-A677-B814184F9D52}"/>
                </a:ext>
              </a:extLst>
            </p:cNvPr>
            <p:cNvSpPr>
              <a:spLocks/>
            </p:cNvSpPr>
            <p:nvPr/>
          </p:nvSpPr>
          <p:spPr bwMode="auto">
            <a:xfrm>
              <a:off x="7275" y="2961"/>
              <a:ext cx="52" cy="23"/>
            </a:xfrm>
            <a:custGeom>
              <a:avLst/>
              <a:gdLst>
                <a:gd name="T0" fmla="*/ 275 w 412"/>
                <a:gd name="T1" fmla="*/ 0 h 178"/>
                <a:gd name="T2" fmla="*/ 300 w 412"/>
                <a:gd name="T3" fmla="*/ 1 h 178"/>
                <a:gd name="T4" fmla="*/ 327 w 412"/>
                <a:gd name="T5" fmla="*/ 7 h 178"/>
                <a:gd name="T6" fmla="*/ 356 w 412"/>
                <a:gd name="T7" fmla="*/ 16 h 178"/>
                <a:gd name="T8" fmla="*/ 386 w 412"/>
                <a:gd name="T9" fmla="*/ 31 h 178"/>
                <a:gd name="T10" fmla="*/ 397 w 412"/>
                <a:gd name="T11" fmla="*/ 39 h 178"/>
                <a:gd name="T12" fmla="*/ 405 w 412"/>
                <a:gd name="T13" fmla="*/ 49 h 178"/>
                <a:gd name="T14" fmla="*/ 410 w 412"/>
                <a:gd name="T15" fmla="*/ 61 h 178"/>
                <a:gd name="T16" fmla="*/ 412 w 412"/>
                <a:gd name="T17" fmla="*/ 74 h 178"/>
                <a:gd name="T18" fmla="*/ 411 w 412"/>
                <a:gd name="T19" fmla="*/ 87 h 178"/>
                <a:gd name="T20" fmla="*/ 406 w 412"/>
                <a:gd name="T21" fmla="*/ 100 h 178"/>
                <a:gd name="T22" fmla="*/ 398 w 412"/>
                <a:gd name="T23" fmla="*/ 111 h 178"/>
                <a:gd name="T24" fmla="*/ 387 w 412"/>
                <a:gd name="T25" fmla="*/ 120 h 178"/>
                <a:gd name="T26" fmla="*/ 375 w 412"/>
                <a:gd name="T27" fmla="*/ 125 h 178"/>
                <a:gd name="T28" fmla="*/ 362 w 412"/>
                <a:gd name="T29" fmla="*/ 127 h 178"/>
                <a:gd name="T30" fmla="*/ 349 w 412"/>
                <a:gd name="T31" fmla="*/ 126 h 178"/>
                <a:gd name="T32" fmla="*/ 336 w 412"/>
                <a:gd name="T33" fmla="*/ 121 h 178"/>
                <a:gd name="T34" fmla="*/ 314 w 412"/>
                <a:gd name="T35" fmla="*/ 110 h 178"/>
                <a:gd name="T36" fmla="*/ 293 w 412"/>
                <a:gd name="T37" fmla="*/ 104 h 178"/>
                <a:gd name="T38" fmla="*/ 274 w 412"/>
                <a:gd name="T39" fmla="*/ 102 h 178"/>
                <a:gd name="T40" fmla="*/ 256 w 412"/>
                <a:gd name="T41" fmla="*/ 104 h 178"/>
                <a:gd name="T42" fmla="*/ 239 w 412"/>
                <a:gd name="T43" fmla="*/ 109 h 178"/>
                <a:gd name="T44" fmla="*/ 220 w 412"/>
                <a:gd name="T45" fmla="*/ 116 h 178"/>
                <a:gd name="T46" fmla="*/ 202 w 412"/>
                <a:gd name="T47" fmla="*/ 125 h 178"/>
                <a:gd name="T48" fmla="*/ 182 w 412"/>
                <a:gd name="T49" fmla="*/ 135 h 178"/>
                <a:gd name="T50" fmla="*/ 159 w 412"/>
                <a:gd name="T51" fmla="*/ 148 h 178"/>
                <a:gd name="T52" fmla="*/ 135 w 412"/>
                <a:gd name="T53" fmla="*/ 159 h 178"/>
                <a:gd name="T54" fmla="*/ 109 w 412"/>
                <a:gd name="T55" fmla="*/ 169 h 178"/>
                <a:gd name="T56" fmla="*/ 82 w 412"/>
                <a:gd name="T57" fmla="*/ 176 h 178"/>
                <a:gd name="T58" fmla="*/ 52 w 412"/>
                <a:gd name="T59" fmla="*/ 178 h 178"/>
                <a:gd name="T60" fmla="*/ 35 w 412"/>
                <a:gd name="T61" fmla="*/ 176 h 178"/>
                <a:gd name="T62" fmla="*/ 21 w 412"/>
                <a:gd name="T63" fmla="*/ 168 h 178"/>
                <a:gd name="T64" fmla="*/ 10 w 412"/>
                <a:gd name="T65" fmla="*/ 157 h 178"/>
                <a:gd name="T66" fmla="*/ 3 w 412"/>
                <a:gd name="T67" fmla="*/ 143 h 178"/>
                <a:gd name="T68" fmla="*/ 0 w 412"/>
                <a:gd name="T69" fmla="*/ 127 h 178"/>
                <a:gd name="T70" fmla="*/ 3 w 412"/>
                <a:gd name="T71" fmla="*/ 111 h 178"/>
                <a:gd name="T72" fmla="*/ 10 w 412"/>
                <a:gd name="T73" fmla="*/ 97 h 178"/>
                <a:gd name="T74" fmla="*/ 21 w 412"/>
                <a:gd name="T75" fmla="*/ 86 h 178"/>
                <a:gd name="T76" fmla="*/ 35 w 412"/>
                <a:gd name="T77" fmla="*/ 78 h 178"/>
                <a:gd name="T78" fmla="*/ 52 w 412"/>
                <a:gd name="T79" fmla="*/ 76 h 178"/>
                <a:gd name="T80" fmla="*/ 71 w 412"/>
                <a:gd name="T81" fmla="*/ 73 h 178"/>
                <a:gd name="T82" fmla="*/ 91 w 412"/>
                <a:gd name="T83" fmla="*/ 67 h 178"/>
                <a:gd name="T84" fmla="*/ 111 w 412"/>
                <a:gd name="T85" fmla="*/ 57 h 178"/>
                <a:gd name="T86" fmla="*/ 133 w 412"/>
                <a:gd name="T87" fmla="*/ 45 h 178"/>
                <a:gd name="T88" fmla="*/ 149 w 412"/>
                <a:gd name="T89" fmla="*/ 36 h 178"/>
                <a:gd name="T90" fmla="*/ 167 w 412"/>
                <a:gd name="T91" fmla="*/ 27 h 178"/>
                <a:gd name="T92" fmla="*/ 186 w 412"/>
                <a:gd name="T93" fmla="*/ 19 h 178"/>
                <a:gd name="T94" fmla="*/ 206 w 412"/>
                <a:gd name="T95" fmla="*/ 11 h 178"/>
                <a:gd name="T96" fmla="*/ 228 w 412"/>
                <a:gd name="T97" fmla="*/ 5 h 178"/>
                <a:gd name="T98" fmla="*/ 251 w 412"/>
                <a:gd name="T99" fmla="*/ 1 h 178"/>
                <a:gd name="T100" fmla="*/ 275 w 412"/>
                <a:gd name="T10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2" h="178">
                  <a:moveTo>
                    <a:pt x="275" y="0"/>
                  </a:moveTo>
                  <a:lnTo>
                    <a:pt x="300" y="1"/>
                  </a:lnTo>
                  <a:lnTo>
                    <a:pt x="327" y="7"/>
                  </a:lnTo>
                  <a:lnTo>
                    <a:pt x="356" y="16"/>
                  </a:lnTo>
                  <a:lnTo>
                    <a:pt x="386" y="31"/>
                  </a:lnTo>
                  <a:lnTo>
                    <a:pt x="397" y="39"/>
                  </a:lnTo>
                  <a:lnTo>
                    <a:pt x="405" y="49"/>
                  </a:lnTo>
                  <a:lnTo>
                    <a:pt x="410" y="61"/>
                  </a:lnTo>
                  <a:lnTo>
                    <a:pt x="412" y="74"/>
                  </a:lnTo>
                  <a:lnTo>
                    <a:pt x="411" y="87"/>
                  </a:lnTo>
                  <a:lnTo>
                    <a:pt x="406" y="100"/>
                  </a:lnTo>
                  <a:lnTo>
                    <a:pt x="398" y="111"/>
                  </a:lnTo>
                  <a:lnTo>
                    <a:pt x="387" y="120"/>
                  </a:lnTo>
                  <a:lnTo>
                    <a:pt x="375" y="125"/>
                  </a:lnTo>
                  <a:lnTo>
                    <a:pt x="362" y="127"/>
                  </a:lnTo>
                  <a:lnTo>
                    <a:pt x="349" y="126"/>
                  </a:lnTo>
                  <a:lnTo>
                    <a:pt x="336" y="121"/>
                  </a:lnTo>
                  <a:lnTo>
                    <a:pt x="314" y="110"/>
                  </a:lnTo>
                  <a:lnTo>
                    <a:pt x="293" y="104"/>
                  </a:lnTo>
                  <a:lnTo>
                    <a:pt x="274" y="102"/>
                  </a:lnTo>
                  <a:lnTo>
                    <a:pt x="256" y="104"/>
                  </a:lnTo>
                  <a:lnTo>
                    <a:pt x="239" y="109"/>
                  </a:lnTo>
                  <a:lnTo>
                    <a:pt x="220" y="116"/>
                  </a:lnTo>
                  <a:lnTo>
                    <a:pt x="202" y="125"/>
                  </a:lnTo>
                  <a:lnTo>
                    <a:pt x="182" y="135"/>
                  </a:lnTo>
                  <a:lnTo>
                    <a:pt x="159" y="148"/>
                  </a:lnTo>
                  <a:lnTo>
                    <a:pt x="135" y="159"/>
                  </a:lnTo>
                  <a:lnTo>
                    <a:pt x="109" y="169"/>
                  </a:lnTo>
                  <a:lnTo>
                    <a:pt x="82" y="176"/>
                  </a:lnTo>
                  <a:lnTo>
                    <a:pt x="52" y="178"/>
                  </a:lnTo>
                  <a:lnTo>
                    <a:pt x="35" y="176"/>
                  </a:lnTo>
                  <a:lnTo>
                    <a:pt x="21" y="168"/>
                  </a:lnTo>
                  <a:lnTo>
                    <a:pt x="10" y="157"/>
                  </a:lnTo>
                  <a:lnTo>
                    <a:pt x="3" y="143"/>
                  </a:lnTo>
                  <a:lnTo>
                    <a:pt x="0" y="127"/>
                  </a:lnTo>
                  <a:lnTo>
                    <a:pt x="3" y="111"/>
                  </a:lnTo>
                  <a:lnTo>
                    <a:pt x="10" y="97"/>
                  </a:lnTo>
                  <a:lnTo>
                    <a:pt x="21" y="86"/>
                  </a:lnTo>
                  <a:lnTo>
                    <a:pt x="35" y="78"/>
                  </a:lnTo>
                  <a:lnTo>
                    <a:pt x="52" y="76"/>
                  </a:lnTo>
                  <a:lnTo>
                    <a:pt x="71" y="73"/>
                  </a:lnTo>
                  <a:lnTo>
                    <a:pt x="91" y="67"/>
                  </a:lnTo>
                  <a:lnTo>
                    <a:pt x="111" y="57"/>
                  </a:lnTo>
                  <a:lnTo>
                    <a:pt x="133" y="45"/>
                  </a:lnTo>
                  <a:lnTo>
                    <a:pt x="149" y="36"/>
                  </a:lnTo>
                  <a:lnTo>
                    <a:pt x="167" y="27"/>
                  </a:lnTo>
                  <a:lnTo>
                    <a:pt x="186" y="19"/>
                  </a:lnTo>
                  <a:lnTo>
                    <a:pt x="206" y="11"/>
                  </a:lnTo>
                  <a:lnTo>
                    <a:pt x="228" y="5"/>
                  </a:lnTo>
                  <a:lnTo>
                    <a:pt x="251" y="1"/>
                  </a:lnTo>
                  <a:lnTo>
                    <a:pt x="275"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88" name="Freeform 622">
              <a:extLst>
                <a:ext uri="{FF2B5EF4-FFF2-40B4-BE49-F238E27FC236}">
                  <a16:creationId xmlns:a16="http://schemas.microsoft.com/office/drawing/2014/main" id="{3D7BC41D-6013-473B-8A4C-B3218C28C6C2}"/>
                </a:ext>
              </a:extLst>
            </p:cNvPr>
            <p:cNvSpPr>
              <a:spLocks/>
            </p:cNvSpPr>
            <p:nvPr/>
          </p:nvSpPr>
          <p:spPr bwMode="auto">
            <a:xfrm>
              <a:off x="7301" y="2964"/>
              <a:ext cx="13" cy="20"/>
            </a:xfrm>
            <a:custGeom>
              <a:avLst/>
              <a:gdLst>
                <a:gd name="T0" fmla="*/ 52 w 104"/>
                <a:gd name="T1" fmla="*/ 0 h 154"/>
                <a:gd name="T2" fmla="*/ 68 w 104"/>
                <a:gd name="T3" fmla="*/ 3 h 154"/>
                <a:gd name="T4" fmla="*/ 83 w 104"/>
                <a:gd name="T5" fmla="*/ 10 h 154"/>
                <a:gd name="T6" fmla="*/ 94 w 104"/>
                <a:gd name="T7" fmla="*/ 21 h 154"/>
                <a:gd name="T8" fmla="*/ 101 w 104"/>
                <a:gd name="T9" fmla="*/ 35 h 154"/>
                <a:gd name="T10" fmla="*/ 104 w 104"/>
                <a:gd name="T11" fmla="*/ 52 h 154"/>
                <a:gd name="T12" fmla="*/ 104 w 104"/>
                <a:gd name="T13" fmla="*/ 103 h 154"/>
                <a:gd name="T14" fmla="*/ 101 w 104"/>
                <a:gd name="T15" fmla="*/ 119 h 154"/>
                <a:gd name="T16" fmla="*/ 94 w 104"/>
                <a:gd name="T17" fmla="*/ 133 h 154"/>
                <a:gd name="T18" fmla="*/ 83 w 104"/>
                <a:gd name="T19" fmla="*/ 144 h 154"/>
                <a:gd name="T20" fmla="*/ 68 w 104"/>
                <a:gd name="T21" fmla="*/ 152 h 154"/>
                <a:gd name="T22" fmla="*/ 52 w 104"/>
                <a:gd name="T23" fmla="*/ 154 h 154"/>
                <a:gd name="T24" fmla="*/ 36 w 104"/>
                <a:gd name="T25" fmla="*/ 152 h 154"/>
                <a:gd name="T26" fmla="*/ 22 w 104"/>
                <a:gd name="T27" fmla="*/ 144 h 154"/>
                <a:gd name="T28" fmla="*/ 10 w 104"/>
                <a:gd name="T29" fmla="*/ 133 h 154"/>
                <a:gd name="T30" fmla="*/ 2 w 104"/>
                <a:gd name="T31" fmla="*/ 119 h 154"/>
                <a:gd name="T32" fmla="*/ 0 w 104"/>
                <a:gd name="T33" fmla="*/ 103 h 154"/>
                <a:gd name="T34" fmla="*/ 0 w 104"/>
                <a:gd name="T35" fmla="*/ 52 h 154"/>
                <a:gd name="T36" fmla="*/ 2 w 104"/>
                <a:gd name="T37" fmla="*/ 35 h 154"/>
                <a:gd name="T38" fmla="*/ 10 w 104"/>
                <a:gd name="T39" fmla="*/ 21 h 154"/>
                <a:gd name="T40" fmla="*/ 22 w 104"/>
                <a:gd name="T41" fmla="*/ 10 h 154"/>
                <a:gd name="T42" fmla="*/ 36 w 104"/>
                <a:gd name="T43" fmla="*/ 3 h 154"/>
                <a:gd name="T44" fmla="*/ 52 w 104"/>
                <a:gd name="T4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54">
                  <a:moveTo>
                    <a:pt x="52" y="0"/>
                  </a:moveTo>
                  <a:lnTo>
                    <a:pt x="68" y="3"/>
                  </a:lnTo>
                  <a:lnTo>
                    <a:pt x="83" y="10"/>
                  </a:lnTo>
                  <a:lnTo>
                    <a:pt x="94" y="21"/>
                  </a:lnTo>
                  <a:lnTo>
                    <a:pt x="101" y="35"/>
                  </a:lnTo>
                  <a:lnTo>
                    <a:pt x="104" y="52"/>
                  </a:lnTo>
                  <a:lnTo>
                    <a:pt x="104" y="103"/>
                  </a:lnTo>
                  <a:lnTo>
                    <a:pt x="101" y="119"/>
                  </a:lnTo>
                  <a:lnTo>
                    <a:pt x="94" y="133"/>
                  </a:lnTo>
                  <a:lnTo>
                    <a:pt x="83" y="144"/>
                  </a:lnTo>
                  <a:lnTo>
                    <a:pt x="68" y="152"/>
                  </a:lnTo>
                  <a:lnTo>
                    <a:pt x="52" y="154"/>
                  </a:lnTo>
                  <a:lnTo>
                    <a:pt x="36" y="152"/>
                  </a:lnTo>
                  <a:lnTo>
                    <a:pt x="22" y="144"/>
                  </a:lnTo>
                  <a:lnTo>
                    <a:pt x="10" y="133"/>
                  </a:lnTo>
                  <a:lnTo>
                    <a:pt x="2" y="119"/>
                  </a:lnTo>
                  <a:lnTo>
                    <a:pt x="0" y="103"/>
                  </a:lnTo>
                  <a:lnTo>
                    <a:pt x="0" y="52"/>
                  </a:lnTo>
                  <a:lnTo>
                    <a:pt x="2" y="35"/>
                  </a:lnTo>
                  <a:lnTo>
                    <a:pt x="10" y="21"/>
                  </a:lnTo>
                  <a:lnTo>
                    <a:pt x="22" y="10"/>
                  </a:lnTo>
                  <a:lnTo>
                    <a:pt x="36" y="3"/>
                  </a:lnTo>
                  <a:lnTo>
                    <a:pt x="52"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89" name="Freeform 623">
              <a:extLst>
                <a:ext uri="{FF2B5EF4-FFF2-40B4-BE49-F238E27FC236}">
                  <a16:creationId xmlns:a16="http://schemas.microsoft.com/office/drawing/2014/main" id="{895183A3-A185-401E-98FF-47EDA09A87AF}"/>
                </a:ext>
              </a:extLst>
            </p:cNvPr>
            <p:cNvSpPr>
              <a:spLocks/>
            </p:cNvSpPr>
            <p:nvPr/>
          </p:nvSpPr>
          <p:spPr bwMode="auto">
            <a:xfrm>
              <a:off x="7140" y="3209"/>
              <a:ext cx="129" cy="84"/>
            </a:xfrm>
            <a:custGeom>
              <a:avLst/>
              <a:gdLst>
                <a:gd name="T0" fmla="*/ 362 w 1032"/>
                <a:gd name="T1" fmla="*/ 0 h 671"/>
                <a:gd name="T2" fmla="*/ 1032 w 1032"/>
                <a:gd name="T3" fmla="*/ 0 h 671"/>
                <a:gd name="T4" fmla="*/ 1032 w 1032"/>
                <a:gd name="T5" fmla="*/ 671 h 671"/>
                <a:gd name="T6" fmla="*/ 51 w 1032"/>
                <a:gd name="T7" fmla="*/ 671 h 671"/>
                <a:gd name="T8" fmla="*/ 35 w 1032"/>
                <a:gd name="T9" fmla="*/ 668 h 671"/>
                <a:gd name="T10" fmla="*/ 21 w 1032"/>
                <a:gd name="T11" fmla="*/ 661 h 671"/>
                <a:gd name="T12" fmla="*/ 10 w 1032"/>
                <a:gd name="T13" fmla="*/ 650 h 671"/>
                <a:gd name="T14" fmla="*/ 3 w 1032"/>
                <a:gd name="T15" fmla="*/ 636 h 671"/>
                <a:gd name="T16" fmla="*/ 0 w 1032"/>
                <a:gd name="T17" fmla="*/ 620 h 671"/>
                <a:gd name="T18" fmla="*/ 0 w 1032"/>
                <a:gd name="T19" fmla="*/ 358 h 671"/>
                <a:gd name="T20" fmla="*/ 3 w 1032"/>
                <a:gd name="T21" fmla="*/ 331 h 671"/>
                <a:gd name="T22" fmla="*/ 9 w 1032"/>
                <a:gd name="T23" fmla="*/ 305 h 671"/>
                <a:gd name="T24" fmla="*/ 21 w 1032"/>
                <a:gd name="T25" fmla="*/ 280 h 671"/>
                <a:gd name="T26" fmla="*/ 36 w 1032"/>
                <a:gd name="T27" fmla="*/ 258 h 671"/>
                <a:gd name="T28" fmla="*/ 56 w 1032"/>
                <a:gd name="T29" fmla="*/ 239 h 671"/>
                <a:gd name="T30" fmla="*/ 328 w 1032"/>
                <a:gd name="T31" fmla="*/ 12 h 671"/>
                <a:gd name="T32" fmla="*/ 338 w 1032"/>
                <a:gd name="T33" fmla="*/ 5 h 671"/>
                <a:gd name="T34" fmla="*/ 349 w 1032"/>
                <a:gd name="T35" fmla="*/ 1 h 671"/>
                <a:gd name="T36" fmla="*/ 362 w 1032"/>
                <a:gd name="T37"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2" h="671">
                  <a:moveTo>
                    <a:pt x="362" y="0"/>
                  </a:moveTo>
                  <a:lnTo>
                    <a:pt x="1032" y="0"/>
                  </a:lnTo>
                  <a:lnTo>
                    <a:pt x="1032" y="671"/>
                  </a:lnTo>
                  <a:lnTo>
                    <a:pt x="51" y="671"/>
                  </a:lnTo>
                  <a:lnTo>
                    <a:pt x="35" y="668"/>
                  </a:lnTo>
                  <a:lnTo>
                    <a:pt x="21" y="661"/>
                  </a:lnTo>
                  <a:lnTo>
                    <a:pt x="10" y="650"/>
                  </a:lnTo>
                  <a:lnTo>
                    <a:pt x="3" y="636"/>
                  </a:lnTo>
                  <a:lnTo>
                    <a:pt x="0" y="620"/>
                  </a:lnTo>
                  <a:lnTo>
                    <a:pt x="0" y="358"/>
                  </a:lnTo>
                  <a:lnTo>
                    <a:pt x="3" y="331"/>
                  </a:lnTo>
                  <a:lnTo>
                    <a:pt x="9" y="305"/>
                  </a:lnTo>
                  <a:lnTo>
                    <a:pt x="21" y="280"/>
                  </a:lnTo>
                  <a:lnTo>
                    <a:pt x="36" y="258"/>
                  </a:lnTo>
                  <a:lnTo>
                    <a:pt x="56" y="239"/>
                  </a:lnTo>
                  <a:lnTo>
                    <a:pt x="328" y="12"/>
                  </a:lnTo>
                  <a:lnTo>
                    <a:pt x="338" y="5"/>
                  </a:lnTo>
                  <a:lnTo>
                    <a:pt x="349" y="1"/>
                  </a:lnTo>
                  <a:lnTo>
                    <a:pt x="36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90" name="Freeform 624">
              <a:extLst>
                <a:ext uri="{FF2B5EF4-FFF2-40B4-BE49-F238E27FC236}">
                  <a16:creationId xmlns:a16="http://schemas.microsoft.com/office/drawing/2014/main" id="{A6B41D90-FEFA-4D22-816B-658532BD18F0}"/>
                </a:ext>
              </a:extLst>
            </p:cNvPr>
            <p:cNvSpPr>
              <a:spLocks/>
            </p:cNvSpPr>
            <p:nvPr/>
          </p:nvSpPr>
          <p:spPr bwMode="auto">
            <a:xfrm>
              <a:off x="7140" y="3248"/>
              <a:ext cx="258" cy="45"/>
            </a:xfrm>
            <a:custGeom>
              <a:avLst/>
              <a:gdLst>
                <a:gd name="T0" fmla="*/ 9 w 2065"/>
                <a:gd name="T1" fmla="*/ 0 h 361"/>
                <a:gd name="T2" fmla="*/ 2056 w 2065"/>
                <a:gd name="T3" fmla="*/ 0 h 361"/>
                <a:gd name="T4" fmla="*/ 2062 w 2065"/>
                <a:gd name="T5" fmla="*/ 24 h 361"/>
                <a:gd name="T6" fmla="*/ 2065 w 2065"/>
                <a:gd name="T7" fmla="*/ 48 h 361"/>
                <a:gd name="T8" fmla="*/ 2065 w 2065"/>
                <a:gd name="T9" fmla="*/ 310 h 361"/>
                <a:gd name="T10" fmla="*/ 2062 w 2065"/>
                <a:gd name="T11" fmla="*/ 326 h 361"/>
                <a:gd name="T12" fmla="*/ 2055 w 2065"/>
                <a:gd name="T13" fmla="*/ 340 h 361"/>
                <a:gd name="T14" fmla="*/ 2044 w 2065"/>
                <a:gd name="T15" fmla="*/ 351 h 361"/>
                <a:gd name="T16" fmla="*/ 2029 w 2065"/>
                <a:gd name="T17" fmla="*/ 358 h 361"/>
                <a:gd name="T18" fmla="*/ 2012 w 2065"/>
                <a:gd name="T19" fmla="*/ 361 h 361"/>
                <a:gd name="T20" fmla="*/ 51 w 2065"/>
                <a:gd name="T21" fmla="*/ 361 h 361"/>
                <a:gd name="T22" fmla="*/ 35 w 2065"/>
                <a:gd name="T23" fmla="*/ 358 h 361"/>
                <a:gd name="T24" fmla="*/ 21 w 2065"/>
                <a:gd name="T25" fmla="*/ 351 h 361"/>
                <a:gd name="T26" fmla="*/ 10 w 2065"/>
                <a:gd name="T27" fmla="*/ 340 h 361"/>
                <a:gd name="T28" fmla="*/ 3 w 2065"/>
                <a:gd name="T29" fmla="*/ 326 h 361"/>
                <a:gd name="T30" fmla="*/ 0 w 2065"/>
                <a:gd name="T31" fmla="*/ 310 h 361"/>
                <a:gd name="T32" fmla="*/ 0 w 2065"/>
                <a:gd name="T33" fmla="*/ 48 h 361"/>
                <a:gd name="T34" fmla="*/ 3 w 2065"/>
                <a:gd name="T35" fmla="*/ 24 h 361"/>
                <a:gd name="T36" fmla="*/ 9 w 2065"/>
                <a:gd name="T37"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65" h="361">
                  <a:moveTo>
                    <a:pt x="9" y="0"/>
                  </a:moveTo>
                  <a:lnTo>
                    <a:pt x="2056" y="0"/>
                  </a:lnTo>
                  <a:lnTo>
                    <a:pt x="2062" y="24"/>
                  </a:lnTo>
                  <a:lnTo>
                    <a:pt x="2065" y="48"/>
                  </a:lnTo>
                  <a:lnTo>
                    <a:pt x="2065" y="310"/>
                  </a:lnTo>
                  <a:lnTo>
                    <a:pt x="2062" y="326"/>
                  </a:lnTo>
                  <a:lnTo>
                    <a:pt x="2055" y="340"/>
                  </a:lnTo>
                  <a:lnTo>
                    <a:pt x="2044" y="351"/>
                  </a:lnTo>
                  <a:lnTo>
                    <a:pt x="2029" y="358"/>
                  </a:lnTo>
                  <a:lnTo>
                    <a:pt x="2012" y="361"/>
                  </a:lnTo>
                  <a:lnTo>
                    <a:pt x="51" y="361"/>
                  </a:lnTo>
                  <a:lnTo>
                    <a:pt x="35" y="358"/>
                  </a:lnTo>
                  <a:lnTo>
                    <a:pt x="21" y="351"/>
                  </a:lnTo>
                  <a:lnTo>
                    <a:pt x="10" y="340"/>
                  </a:lnTo>
                  <a:lnTo>
                    <a:pt x="3" y="326"/>
                  </a:lnTo>
                  <a:lnTo>
                    <a:pt x="0" y="310"/>
                  </a:lnTo>
                  <a:lnTo>
                    <a:pt x="0" y="48"/>
                  </a:lnTo>
                  <a:lnTo>
                    <a:pt x="3" y="24"/>
                  </a:lnTo>
                  <a:lnTo>
                    <a:pt x="9"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91" name="Freeform 625">
              <a:extLst>
                <a:ext uri="{FF2B5EF4-FFF2-40B4-BE49-F238E27FC236}">
                  <a16:creationId xmlns:a16="http://schemas.microsoft.com/office/drawing/2014/main" id="{D3B94F4B-9D06-44ED-B258-1CAAFE70C2F0}"/>
                </a:ext>
              </a:extLst>
            </p:cNvPr>
            <p:cNvSpPr>
              <a:spLocks/>
            </p:cNvSpPr>
            <p:nvPr/>
          </p:nvSpPr>
          <p:spPr bwMode="auto">
            <a:xfrm>
              <a:off x="7140" y="3248"/>
              <a:ext cx="129" cy="45"/>
            </a:xfrm>
            <a:custGeom>
              <a:avLst/>
              <a:gdLst>
                <a:gd name="T0" fmla="*/ 9 w 1032"/>
                <a:gd name="T1" fmla="*/ 0 h 361"/>
                <a:gd name="T2" fmla="*/ 1032 w 1032"/>
                <a:gd name="T3" fmla="*/ 0 h 361"/>
                <a:gd name="T4" fmla="*/ 1032 w 1032"/>
                <a:gd name="T5" fmla="*/ 361 h 361"/>
                <a:gd name="T6" fmla="*/ 51 w 1032"/>
                <a:gd name="T7" fmla="*/ 361 h 361"/>
                <a:gd name="T8" fmla="*/ 35 w 1032"/>
                <a:gd name="T9" fmla="*/ 358 h 361"/>
                <a:gd name="T10" fmla="*/ 21 w 1032"/>
                <a:gd name="T11" fmla="*/ 351 h 361"/>
                <a:gd name="T12" fmla="*/ 10 w 1032"/>
                <a:gd name="T13" fmla="*/ 340 h 361"/>
                <a:gd name="T14" fmla="*/ 3 w 1032"/>
                <a:gd name="T15" fmla="*/ 326 h 361"/>
                <a:gd name="T16" fmla="*/ 0 w 1032"/>
                <a:gd name="T17" fmla="*/ 310 h 361"/>
                <a:gd name="T18" fmla="*/ 0 w 1032"/>
                <a:gd name="T19" fmla="*/ 48 h 361"/>
                <a:gd name="T20" fmla="*/ 3 w 1032"/>
                <a:gd name="T21" fmla="*/ 24 h 361"/>
                <a:gd name="T22" fmla="*/ 9 w 1032"/>
                <a:gd name="T23"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2" h="361">
                  <a:moveTo>
                    <a:pt x="9" y="0"/>
                  </a:moveTo>
                  <a:lnTo>
                    <a:pt x="1032" y="0"/>
                  </a:lnTo>
                  <a:lnTo>
                    <a:pt x="1032" y="361"/>
                  </a:lnTo>
                  <a:lnTo>
                    <a:pt x="51" y="361"/>
                  </a:lnTo>
                  <a:lnTo>
                    <a:pt x="35" y="358"/>
                  </a:lnTo>
                  <a:lnTo>
                    <a:pt x="21" y="351"/>
                  </a:lnTo>
                  <a:lnTo>
                    <a:pt x="10" y="340"/>
                  </a:lnTo>
                  <a:lnTo>
                    <a:pt x="3" y="326"/>
                  </a:lnTo>
                  <a:lnTo>
                    <a:pt x="0" y="310"/>
                  </a:lnTo>
                  <a:lnTo>
                    <a:pt x="0" y="48"/>
                  </a:lnTo>
                  <a:lnTo>
                    <a:pt x="3" y="24"/>
                  </a:lnTo>
                  <a:lnTo>
                    <a:pt x="9"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92" name="Freeform 626">
              <a:extLst>
                <a:ext uri="{FF2B5EF4-FFF2-40B4-BE49-F238E27FC236}">
                  <a16:creationId xmlns:a16="http://schemas.microsoft.com/office/drawing/2014/main" id="{6A99459B-0B0B-4914-960C-F457B62A755D}"/>
                </a:ext>
              </a:extLst>
            </p:cNvPr>
            <p:cNvSpPr>
              <a:spLocks/>
            </p:cNvSpPr>
            <p:nvPr/>
          </p:nvSpPr>
          <p:spPr bwMode="auto">
            <a:xfrm>
              <a:off x="7228" y="2971"/>
              <a:ext cx="67" cy="84"/>
            </a:xfrm>
            <a:custGeom>
              <a:avLst/>
              <a:gdLst>
                <a:gd name="T0" fmla="*/ 72 w 539"/>
                <a:gd name="T1" fmla="*/ 0 h 670"/>
                <a:gd name="T2" fmla="*/ 88 w 539"/>
                <a:gd name="T3" fmla="*/ 3 h 670"/>
                <a:gd name="T4" fmla="*/ 102 w 539"/>
                <a:gd name="T5" fmla="*/ 12 h 670"/>
                <a:gd name="T6" fmla="*/ 112 w 539"/>
                <a:gd name="T7" fmla="*/ 24 h 670"/>
                <a:gd name="T8" fmla="*/ 119 w 539"/>
                <a:gd name="T9" fmla="*/ 38 h 670"/>
                <a:gd name="T10" fmla="*/ 120 w 539"/>
                <a:gd name="T11" fmla="*/ 54 h 670"/>
                <a:gd name="T12" fmla="*/ 117 w 539"/>
                <a:gd name="T13" fmla="*/ 70 h 670"/>
                <a:gd name="T14" fmla="*/ 109 w 539"/>
                <a:gd name="T15" fmla="*/ 94 h 670"/>
                <a:gd name="T16" fmla="*/ 105 w 539"/>
                <a:gd name="T17" fmla="*/ 121 h 670"/>
                <a:gd name="T18" fmla="*/ 103 w 539"/>
                <a:gd name="T19" fmla="*/ 151 h 670"/>
                <a:gd name="T20" fmla="*/ 104 w 539"/>
                <a:gd name="T21" fmla="*/ 184 h 670"/>
                <a:gd name="T22" fmla="*/ 109 w 539"/>
                <a:gd name="T23" fmla="*/ 218 h 670"/>
                <a:gd name="T24" fmla="*/ 117 w 539"/>
                <a:gd name="T25" fmla="*/ 254 h 670"/>
                <a:gd name="T26" fmla="*/ 129 w 539"/>
                <a:gd name="T27" fmla="*/ 290 h 670"/>
                <a:gd name="T28" fmla="*/ 146 w 539"/>
                <a:gd name="T29" fmla="*/ 326 h 670"/>
                <a:gd name="T30" fmla="*/ 165 w 539"/>
                <a:gd name="T31" fmla="*/ 362 h 670"/>
                <a:gd name="T32" fmla="*/ 180 w 539"/>
                <a:gd name="T33" fmla="*/ 384 h 670"/>
                <a:gd name="T34" fmla="*/ 198 w 539"/>
                <a:gd name="T35" fmla="*/ 407 h 670"/>
                <a:gd name="T36" fmla="*/ 219 w 539"/>
                <a:gd name="T37" fmla="*/ 431 h 670"/>
                <a:gd name="T38" fmla="*/ 243 w 539"/>
                <a:gd name="T39" fmla="*/ 454 h 670"/>
                <a:gd name="T40" fmla="*/ 270 w 539"/>
                <a:gd name="T41" fmla="*/ 475 h 670"/>
                <a:gd name="T42" fmla="*/ 300 w 539"/>
                <a:gd name="T43" fmla="*/ 496 h 670"/>
                <a:gd name="T44" fmla="*/ 334 w 539"/>
                <a:gd name="T45" fmla="*/ 515 h 670"/>
                <a:gd name="T46" fmla="*/ 374 w 539"/>
                <a:gd name="T47" fmla="*/ 532 h 670"/>
                <a:gd name="T48" fmla="*/ 416 w 539"/>
                <a:gd name="T49" fmla="*/ 546 h 670"/>
                <a:gd name="T50" fmla="*/ 462 w 539"/>
                <a:gd name="T51" fmla="*/ 557 h 670"/>
                <a:gd name="T52" fmla="*/ 431 w 539"/>
                <a:gd name="T53" fmla="*/ 553 h 670"/>
                <a:gd name="T54" fmla="*/ 539 w 539"/>
                <a:gd name="T55" fmla="*/ 669 h 670"/>
                <a:gd name="T56" fmla="*/ 536 w 539"/>
                <a:gd name="T57" fmla="*/ 669 h 670"/>
                <a:gd name="T58" fmla="*/ 533 w 539"/>
                <a:gd name="T59" fmla="*/ 670 h 670"/>
                <a:gd name="T60" fmla="*/ 530 w 539"/>
                <a:gd name="T61" fmla="*/ 669 h 670"/>
                <a:gd name="T62" fmla="*/ 471 w 539"/>
                <a:gd name="T63" fmla="*/ 663 h 670"/>
                <a:gd name="T64" fmla="*/ 415 w 539"/>
                <a:gd name="T65" fmla="*/ 652 h 670"/>
                <a:gd name="T66" fmla="*/ 361 w 539"/>
                <a:gd name="T67" fmla="*/ 636 h 670"/>
                <a:gd name="T68" fmla="*/ 311 w 539"/>
                <a:gd name="T69" fmla="*/ 617 h 670"/>
                <a:gd name="T70" fmla="*/ 264 w 539"/>
                <a:gd name="T71" fmla="*/ 593 h 670"/>
                <a:gd name="T72" fmla="*/ 219 w 539"/>
                <a:gd name="T73" fmla="*/ 565 h 670"/>
                <a:gd name="T74" fmla="*/ 179 w 539"/>
                <a:gd name="T75" fmla="*/ 534 h 670"/>
                <a:gd name="T76" fmla="*/ 141 w 539"/>
                <a:gd name="T77" fmla="*/ 498 h 670"/>
                <a:gd name="T78" fmla="*/ 107 w 539"/>
                <a:gd name="T79" fmla="*/ 459 h 670"/>
                <a:gd name="T80" fmla="*/ 77 w 539"/>
                <a:gd name="T81" fmla="*/ 416 h 670"/>
                <a:gd name="T82" fmla="*/ 56 w 539"/>
                <a:gd name="T83" fmla="*/ 378 h 670"/>
                <a:gd name="T84" fmla="*/ 38 w 539"/>
                <a:gd name="T85" fmla="*/ 339 h 670"/>
                <a:gd name="T86" fmla="*/ 23 w 539"/>
                <a:gd name="T87" fmla="*/ 299 h 670"/>
                <a:gd name="T88" fmla="*/ 12 w 539"/>
                <a:gd name="T89" fmla="*/ 259 h 670"/>
                <a:gd name="T90" fmla="*/ 5 w 539"/>
                <a:gd name="T91" fmla="*/ 219 h 670"/>
                <a:gd name="T92" fmla="*/ 0 w 539"/>
                <a:gd name="T93" fmla="*/ 179 h 670"/>
                <a:gd name="T94" fmla="*/ 0 w 539"/>
                <a:gd name="T95" fmla="*/ 139 h 670"/>
                <a:gd name="T96" fmla="*/ 3 w 539"/>
                <a:gd name="T97" fmla="*/ 101 h 670"/>
                <a:gd name="T98" fmla="*/ 10 w 539"/>
                <a:gd name="T99" fmla="*/ 65 h 670"/>
                <a:gd name="T100" fmla="*/ 21 w 539"/>
                <a:gd name="T101" fmla="*/ 32 h 670"/>
                <a:gd name="T102" fmla="*/ 30 w 539"/>
                <a:gd name="T103" fmla="*/ 18 h 670"/>
                <a:gd name="T104" fmla="*/ 42 w 539"/>
                <a:gd name="T105" fmla="*/ 7 h 670"/>
                <a:gd name="T106" fmla="*/ 56 w 539"/>
                <a:gd name="T107" fmla="*/ 1 h 670"/>
                <a:gd name="T108" fmla="*/ 72 w 539"/>
                <a:gd name="T109"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670">
                  <a:moveTo>
                    <a:pt x="72" y="0"/>
                  </a:moveTo>
                  <a:lnTo>
                    <a:pt x="88" y="3"/>
                  </a:lnTo>
                  <a:lnTo>
                    <a:pt x="102" y="12"/>
                  </a:lnTo>
                  <a:lnTo>
                    <a:pt x="112" y="24"/>
                  </a:lnTo>
                  <a:lnTo>
                    <a:pt x="119" y="38"/>
                  </a:lnTo>
                  <a:lnTo>
                    <a:pt x="120" y="54"/>
                  </a:lnTo>
                  <a:lnTo>
                    <a:pt x="117" y="70"/>
                  </a:lnTo>
                  <a:lnTo>
                    <a:pt x="109" y="94"/>
                  </a:lnTo>
                  <a:lnTo>
                    <a:pt x="105" y="121"/>
                  </a:lnTo>
                  <a:lnTo>
                    <a:pt x="103" y="151"/>
                  </a:lnTo>
                  <a:lnTo>
                    <a:pt x="104" y="184"/>
                  </a:lnTo>
                  <a:lnTo>
                    <a:pt x="109" y="218"/>
                  </a:lnTo>
                  <a:lnTo>
                    <a:pt x="117" y="254"/>
                  </a:lnTo>
                  <a:lnTo>
                    <a:pt x="129" y="290"/>
                  </a:lnTo>
                  <a:lnTo>
                    <a:pt x="146" y="326"/>
                  </a:lnTo>
                  <a:lnTo>
                    <a:pt x="165" y="362"/>
                  </a:lnTo>
                  <a:lnTo>
                    <a:pt x="180" y="384"/>
                  </a:lnTo>
                  <a:lnTo>
                    <a:pt x="198" y="407"/>
                  </a:lnTo>
                  <a:lnTo>
                    <a:pt x="219" y="431"/>
                  </a:lnTo>
                  <a:lnTo>
                    <a:pt x="243" y="454"/>
                  </a:lnTo>
                  <a:lnTo>
                    <a:pt x="270" y="475"/>
                  </a:lnTo>
                  <a:lnTo>
                    <a:pt x="300" y="496"/>
                  </a:lnTo>
                  <a:lnTo>
                    <a:pt x="334" y="515"/>
                  </a:lnTo>
                  <a:lnTo>
                    <a:pt x="374" y="532"/>
                  </a:lnTo>
                  <a:lnTo>
                    <a:pt x="416" y="546"/>
                  </a:lnTo>
                  <a:lnTo>
                    <a:pt x="462" y="557"/>
                  </a:lnTo>
                  <a:lnTo>
                    <a:pt x="431" y="553"/>
                  </a:lnTo>
                  <a:lnTo>
                    <a:pt x="539" y="669"/>
                  </a:lnTo>
                  <a:lnTo>
                    <a:pt x="536" y="669"/>
                  </a:lnTo>
                  <a:lnTo>
                    <a:pt x="533" y="670"/>
                  </a:lnTo>
                  <a:lnTo>
                    <a:pt x="530" y="669"/>
                  </a:lnTo>
                  <a:lnTo>
                    <a:pt x="471" y="663"/>
                  </a:lnTo>
                  <a:lnTo>
                    <a:pt x="415" y="652"/>
                  </a:lnTo>
                  <a:lnTo>
                    <a:pt x="361" y="636"/>
                  </a:lnTo>
                  <a:lnTo>
                    <a:pt x="311" y="617"/>
                  </a:lnTo>
                  <a:lnTo>
                    <a:pt x="264" y="593"/>
                  </a:lnTo>
                  <a:lnTo>
                    <a:pt x="219" y="565"/>
                  </a:lnTo>
                  <a:lnTo>
                    <a:pt x="179" y="534"/>
                  </a:lnTo>
                  <a:lnTo>
                    <a:pt x="141" y="498"/>
                  </a:lnTo>
                  <a:lnTo>
                    <a:pt x="107" y="459"/>
                  </a:lnTo>
                  <a:lnTo>
                    <a:pt x="77" y="416"/>
                  </a:lnTo>
                  <a:lnTo>
                    <a:pt x="56" y="378"/>
                  </a:lnTo>
                  <a:lnTo>
                    <a:pt x="38" y="339"/>
                  </a:lnTo>
                  <a:lnTo>
                    <a:pt x="23" y="299"/>
                  </a:lnTo>
                  <a:lnTo>
                    <a:pt x="12" y="259"/>
                  </a:lnTo>
                  <a:lnTo>
                    <a:pt x="5" y="219"/>
                  </a:lnTo>
                  <a:lnTo>
                    <a:pt x="0" y="179"/>
                  </a:lnTo>
                  <a:lnTo>
                    <a:pt x="0" y="139"/>
                  </a:lnTo>
                  <a:lnTo>
                    <a:pt x="3" y="101"/>
                  </a:lnTo>
                  <a:lnTo>
                    <a:pt x="10" y="65"/>
                  </a:lnTo>
                  <a:lnTo>
                    <a:pt x="21" y="32"/>
                  </a:lnTo>
                  <a:lnTo>
                    <a:pt x="30" y="18"/>
                  </a:lnTo>
                  <a:lnTo>
                    <a:pt x="42" y="7"/>
                  </a:lnTo>
                  <a:lnTo>
                    <a:pt x="56" y="1"/>
                  </a:lnTo>
                  <a:lnTo>
                    <a:pt x="72"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793" name="Group 629">
            <a:extLst>
              <a:ext uri="{FF2B5EF4-FFF2-40B4-BE49-F238E27FC236}">
                <a16:creationId xmlns:a16="http://schemas.microsoft.com/office/drawing/2014/main" id="{9C1D01C0-E496-48AC-BB45-3A4AD135150A}"/>
              </a:ext>
            </a:extLst>
          </p:cNvPr>
          <p:cNvGrpSpPr>
            <a:grpSpLocks noChangeAspect="1"/>
          </p:cNvGrpSpPr>
          <p:nvPr/>
        </p:nvGrpSpPr>
        <p:grpSpPr bwMode="auto">
          <a:xfrm>
            <a:off x="9943063" y="4668372"/>
            <a:ext cx="485185" cy="484013"/>
            <a:chOff x="6277" y="2880"/>
            <a:chExt cx="414" cy="413"/>
          </a:xfrm>
        </p:grpSpPr>
        <p:sp>
          <p:nvSpPr>
            <p:cNvPr id="794" name="Freeform 631">
              <a:extLst>
                <a:ext uri="{FF2B5EF4-FFF2-40B4-BE49-F238E27FC236}">
                  <a16:creationId xmlns:a16="http://schemas.microsoft.com/office/drawing/2014/main" id="{FE5D9AA7-9F74-44D2-A6CE-CCDCEF95E8F6}"/>
                </a:ext>
              </a:extLst>
            </p:cNvPr>
            <p:cNvSpPr>
              <a:spLocks/>
            </p:cNvSpPr>
            <p:nvPr/>
          </p:nvSpPr>
          <p:spPr bwMode="auto">
            <a:xfrm>
              <a:off x="6361" y="3171"/>
              <a:ext cx="246" cy="122"/>
            </a:xfrm>
            <a:custGeom>
              <a:avLst/>
              <a:gdLst>
                <a:gd name="T0" fmla="*/ 308 w 1966"/>
                <a:gd name="T1" fmla="*/ 0 h 980"/>
                <a:gd name="T2" fmla="*/ 325 w 1966"/>
                <a:gd name="T3" fmla="*/ 2 h 980"/>
                <a:gd name="T4" fmla="*/ 340 w 1966"/>
                <a:gd name="T5" fmla="*/ 9 h 980"/>
                <a:gd name="T6" fmla="*/ 351 w 1966"/>
                <a:gd name="T7" fmla="*/ 20 h 980"/>
                <a:gd name="T8" fmla="*/ 360 w 1966"/>
                <a:gd name="T9" fmla="*/ 34 h 980"/>
                <a:gd name="T10" fmla="*/ 363 w 1966"/>
                <a:gd name="T11" fmla="*/ 49 h 980"/>
                <a:gd name="T12" fmla="*/ 361 w 1966"/>
                <a:gd name="T13" fmla="*/ 66 h 980"/>
                <a:gd name="T14" fmla="*/ 288 w 1966"/>
                <a:gd name="T15" fmla="*/ 309 h 980"/>
                <a:gd name="T16" fmla="*/ 1677 w 1966"/>
                <a:gd name="T17" fmla="*/ 309 h 980"/>
                <a:gd name="T18" fmla="*/ 1605 w 1966"/>
                <a:gd name="T19" fmla="*/ 66 h 980"/>
                <a:gd name="T20" fmla="*/ 1603 w 1966"/>
                <a:gd name="T21" fmla="*/ 49 h 980"/>
                <a:gd name="T22" fmla="*/ 1606 w 1966"/>
                <a:gd name="T23" fmla="*/ 34 h 980"/>
                <a:gd name="T24" fmla="*/ 1614 w 1966"/>
                <a:gd name="T25" fmla="*/ 20 h 980"/>
                <a:gd name="T26" fmla="*/ 1626 w 1966"/>
                <a:gd name="T27" fmla="*/ 9 h 980"/>
                <a:gd name="T28" fmla="*/ 1641 w 1966"/>
                <a:gd name="T29" fmla="*/ 2 h 980"/>
                <a:gd name="T30" fmla="*/ 1657 w 1966"/>
                <a:gd name="T31" fmla="*/ 0 h 980"/>
                <a:gd name="T32" fmla="*/ 1673 w 1966"/>
                <a:gd name="T33" fmla="*/ 3 h 980"/>
                <a:gd name="T34" fmla="*/ 1687 w 1966"/>
                <a:gd name="T35" fmla="*/ 10 h 980"/>
                <a:gd name="T36" fmla="*/ 1698 w 1966"/>
                <a:gd name="T37" fmla="*/ 22 h 980"/>
                <a:gd name="T38" fmla="*/ 1705 w 1966"/>
                <a:gd name="T39" fmla="*/ 37 h 980"/>
                <a:gd name="T40" fmla="*/ 1964 w 1966"/>
                <a:gd name="T41" fmla="*/ 914 h 980"/>
                <a:gd name="T42" fmla="*/ 1966 w 1966"/>
                <a:gd name="T43" fmla="*/ 930 h 980"/>
                <a:gd name="T44" fmla="*/ 1963 w 1966"/>
                <a:gd name="T45" fmla="*/ 946 h 980"/>
                <a:gd name="T46" fmla="*/ 1955 w 1966"/>
                <a:gd name="T47" fmla="*/ 960 h 980"/>
                <a:gd name="T48" fmla="*/ 1944 w 1966"/>
                <a:gd name="T49" fmla="*/ 971 h 980"/>
                <a:gd name="T50" fmla="*/ 1928 w 1966"/>
                <a:gd name="T51" fmla="*/ 978 h 980"/>
                <a:gd name="T52" fmla="*/ 1921 w 1966"/>
                <a:gd name="T53" fmla="*/ 979 h 980"/>
                <a:gd name="T54" fmla="*/ 1913 w 1966"/>
                <a:gd name="T55" fmla="*/ 980 h 980"/>
                <a:gd name="T56" fmla="*/ 1900 w 1966"/>
                <a:gd name="T57" fmla="*/ 978 h 980"/>
                <a:gd name="T58" fmla="*/ 1888 w 1966"/>
                <a:gd name="T59" fmla="*/ 973 h 980"/>
                <a:gd name="T60" fmla="*/ 1878 w 1966"/>
                <a:gd name="T61" fmla="*/ 966 h 980"/>
                <a:gd name="T62" fmla="*/ 1870 w 1966"/>
                <a:gd name="T63" fmla="*/ 956 h 980"/>
                <a:gd name="T64" fmla="*/ 1864 w 1966"/>
                <a:gd name="T65" fmla="*/ 943 h 980"/>
                <a:gd name="T66" fmla="*/ 1708 w 1966"/>
                <a:gd name="T67" fmla="*/ 413 h 980"/>
                <a:gd name="T68" fmla="*/ 258 w 1966"/>
                <a:gd name="T69" fmla="*/ 413 h 980"/>
                <a:gd name="T70" fmla="*/ 102 w 1966"/>
                <a:gd name="T71" fmla="*/ 943 h 980"/>
                <a:gd name="T72" fmla="*/ 96 w 1966"/>
                <a:gd name="T73" fmla="*/ 956 h 980"/>
                <a:gd name="T74" fmla="*/ 88 w 1966"/>
                <a:gd name="T75" fmla="*/ 966 h 980"/>
                <a:gd name="T76" fmla="*/ 77 w 1966"/>
                <a:gd name="T77" fmla="*/ 973 h 980"/>
                <a:gd name="T78" fmla="*/ 65 w 1966"/>
                <a:gd name="T79" fmla="*/ 978 h 980"/>
                <a:gd name="T80" fmla="*/ 52 w 1966"/>
                <a:gd name="T81" fmla="*/ 980 h 980"/>
                <a:gd name="T82" fmla="*/ 45 w 1966"/>
                <a:gd name="T83" fmla="*/ 979 h 980"/>
                <a:gd name="T84" fmla="*/ 37 w 1966"/>
                <a:gd name="T85" fmla="*/ 978 h 980"/>
                <a:gd name="T86" fmla="*/ 22 w 1966"/>
                <a:gd name="T87" fmla="*/ 971 h 980"/>
                <a:gd name="T88" fmla="*/ 11 w 1966"/>
                <a:gd name="T89" fmla="*/ 960 h 980"/>
                <a:gd name="T90" fmla="*/ 3 w 1966"/>
                <a:gd name="T91" fmla="*/ 946 h 980"/>
                <a:gd name="T92" fmla="*/ 0 w 1966"/>
                <a:gd name="T93" fmla="*/ 930 h 980"/>
                <a:gd name="T94" fmla="*/ 2 w 1966"/>
                <a:gd name="T95" fmla="*/ 914 h 980"/>
                <a:gd name="T96" fmla="*/ 261 w 1966"/>
                <a:gd name="T97" fmla="*/ 37 h 980"/>
                <a:gd name="T98" fmla="*/ 268 w 1966"/>
                <a:gd name="T99" fmla="*/ 22 h 980"/>
                <a:gd name="T100" fmla="*/ 279 w 1966"/>
                <a:gd name="T101" fmla="*/ 10 h 980"/>
                <a:gd name="T102" fmla="*/ 293 w 1966"/>
                <a:gd name="T103" fmla="*/ 3 h 980"/>
                <a:gd name="T104" fmla="*/ 308 w 1966"/>
                <a:gd name="T105"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6" h="980">
                  <a:moveTo>
                    <a:pt x="308" y="0"/>
                  </a:moveTo>
                  <a:lnTo>
                    <a:pt x="325" y="2"/>
                  </a:lnTo>
                  <a:lnTo>
                    <a:pt x="340" y="9"/>
                  </a:lnTo>
                  <a:lnTo>
                    <a:pt x="351" y="20"/>
                  </a:lnTo>
                  <a:lnTo>
                    <a:pt x="360" y="34"/>
                  </a:lnTo>
                  <a:lnTo>
                    <a:pt x="363" y="49"/>
                  </a:lnTo>
                  <a:lnTo>
                    <a:pt x="361" y="66"/>
                  </a:lnTo>
                  <a:lnTo>
                    <a:pt x="288" y="309"/>
                  </a:lnTo>
                  <a:lnTo>
                    <a:pt x="1677" y="309"/>
                  </a:lnTo>
                  <a:lnTo>
                    <a:pt x="1605" y="66"/>
                  </a:lnTo>
                  <a:lnTo>
                    <a:pt x="1603" y="49"/>
                  </a:lnTo>
                  <a:lnTo>
                    <a:pt x="1606" y="34"/>
                  </a:lnTo>
                  <a:lnTo>
                    <a:pt x="1614" y="20"/>
                  </a:lnTo>
                  <a:lnTo>
                    <a:pt x="1626" y="9"/>
                  </a:lnTo>
                  <a:lnTo>
                    <a:pt x="1641" y="2"/>
                  </a:lnTo>
                  <a:lnTo>
                    <a:pt x="1657" y="0"/>
                  </a:lnTo>
                  <a:lnTo>
                    <a:pt x="1673" y="3"/>
                  </a:lnTo>
                  <a:lnTo>
                    <a:pt x="1687" y="10"/>
                  </a:lnTo>
                  <a:lnTo>
                    <a:pt x="1698" y="22"/>
                  </a:lnTo>
                  <a:lnTo>
                    <a:pt x="1705" y="37"/>
                  </a:lnTo>
                  <a:lnTo>
                    <a:pt x="1964" y="914"/>
                  </a:lnTo>
                  <a:lnTo>
                    <a:pt x="1966" y="930"/>
                  </a:lnTo>
                  <a:lnTo>
                    <a:pt x="1963" y="946"/>
                  </a:lnTo>
                  <a:lnTo>
                    <a:pt x="1955" y="960"/>
                  </a:lnTo>
                  <a:lnTo>
                    <a:pt x="1944" y="971"/>
                  </a:lnTo>
                  <a:lnTo>
                    <a:pt x="1928" y="978"/>
                  </a:lnTo>
                  <a:lnTo>
                    <a:pt x="1921" y="979"/>
                  </a:lnTo>
                  <a:lnTo>
                    <a:pt x="1913" y="980"/>
                  </a:lnTo>
                  <a:lnTo>
                    <a:pt x="1900" y="978"/>
                  </a:lnTo>
                  <a:lnTo>
                    <a:pt x="1888" y="973"/>
                  </a:lnTo>
                  <a:lnTo>
                    <a:pt x="1878" y="966"/>
                  </a:lnTo>
                  <a:lnTo>
                    <a:pt x="1870" y="956"/>
                  </a:lnTo>
                  <a:lnTo>
                    <a:pt x="1864" y="943"/>
                  </a:lnTo>
                  <a:lnTo>
                    <a:pt x="1708" y="413"/>
                  </a:lnTo>
                  <a:lnTo>
                    <a:pt x="258" y="413"/>
                  </a:lnTo>
                  <a:lnTo>
                    <a:pt x="102" y="943"/>
                  </a:lnTo>
                  <a:lnTo>
                    <a:pt x="96" y="956"/>
                  </a:lnTo>
                  <a:lnTo>
                    <a:pt x="88" y="966"/>
                  </a:lnTo>
                  <a:lnTo>
                    <a:pt x="77" y="973"/>
                  </a:lnTo>
                  <a:lnTo>
                    <a:pt x="65" y="978"/>
                  </a:lnTo>
                  <a:lnTo>
                    <a:pt x="52" y="980"/>
                  </a:lnTo>
                  <a:lnTo>
                    <a:pt x="45" y="979"/>
                  </a:lnTo>
                  <a:lnTo>
                    <a:pt x="37" y="978"/>
                  </a:lnTo>
                  <a:lnTo>
                    <a:pt x="22" y="971"/>
                  </a:lnTo>
                  <a:lnTo>
                    <a:pt x="11" y="960"/>
                  </a:lnTo>
                  <a:lnTo>
                    <a:pt x="3" y="946"/>
                  </a:lnTo>
                  <a:lnTo>
                    <a:pt x="0" y="930"/>
                  </a:lnTo>
                  <a:lnTo>
                    <a:pt x="2" y="914"/>
                  </a:lnTo>
                  <a:lnTo>
                    <a:pt x="261" y="37"/>
                  </a:lnTo>
                  <a:lnTo>
                    <a:pt x="268" y="22"/>
                  </a:lnTo>
                  <a:lnTo>
                    <a:pt x="279" y="10"/>
                  </a:lnTo>
                  <a:lnTo>
                    <a:pt x="293" y="3"/>
                  </a:lnTo>
                  <a:lnTo>
                    <a:pt x="308"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95" name="Freeform 632">
              <a:extLst>
                <a:ext uri="{FF2B5EF4-FFF2-40B4-BE49-F238E27FC236}">
                  <a16:creationId xmlns:a16="http://schemas.microsoft.com/office/drawing/2014/main" id="{1124D30E-A83B-4319-850E-721B60114CE3}"/>
                </a:ext>
              </a:extLst>
            </p:cNvPr>
            <p:cNvSpPr>
              <a:spLocks/>
            </p:cNvSpPr>
            <p:nvPr/>
          </p:nvSpPr>
          <p:spPr bwMode="auto">
            <a:xfrm>
              <a:off x="6477" y="2880"/>
              <a:ext cx="13" cy="39"/>
            </a:xfrm>
            <a:custGeom>
              <a:avLst/>
              <a:gdLst>
                <a:gd name="T0" fmla="*/ 51 w 104"/>
                <a:gd name="T1" fmla="*/ 0 h 310"/>
                <a:gd name="T2" fmla="*/ 69 w 104"/>
                <a:gd name="T3" fmla="*/ 3 h 310"/>
                <a:gd name="T4" fmla="*/ 83 w 104"/>
                <a:gd name="T5" fmla="*/ 10 h 310"/>
                <a:gd name="T6" fmla="*/ 94 w 104"/>
                <a:gd name="T7" fmla="*/ 21 h 310"/>
                <a:gd name="T8" fmla="*/ 101 w 104"/>
                <a:gd name="T9" fmla="*/ 35 h 310"/>
                <a:gd name="T10" fmla="*/ 104 w 104"/>
                <a:gd name="T11" fmla="*/ 52 h 310"/>
                <a:gd name="T12" fmla="*/ 104 w 104"/>
                <a:gd name="T13" fmla="*/ 258 h 310"/>
                <a:gd name="T14" fmla="*/ 101 w 104"/>
                <a:gd name="T15" fmla="*/ 274 h 310"/>
                <a:gd name="T16" fmla="*/ 94 w 104"/>
                <a:gd name="T17" fmla="*/ 289 h 310"/>
                <a:gd name="T18" fmla="*/ 83 w 104"/>
                <a:gd name="T19" fmla="*/ 300 h 310"/>
                <a:gd name="T20" fmla="*/ 69 w 104"/>
                <a:gd name="T21" fmla="*/ 307 h 310"/>
                <a:gd name="T22" fmla="*/ 51 w 104"/>
                <a:gd name="T23" fmla="*/ 310 h 310"/>
                <a:gd name="T24" fmla="*/ 35 w 104"/>
                <a:gd name="T25" fmla="*/ 307 h 310"/>
                <a:gd name="T26" fmla="*/ 21 w 104"/>
                <a:gd name="T27" fmla="*/ 300 h 310"/>
                <a:gd name="T28" fmla="*/ 10 w 104"/>
                <a:gd name="T29" fmla="*/ 289 h 310"/>
                <a:gd name="T30" fmla="*/ 3 w 104"/>
                <a:gd name="T31" fmla="*/ 274 h 310"/>
                <a:gd name="T32" fmla="*/ 0 w 104"/>
                <a:gd name="T33" fmla="*/ 258 h 310"/>
                <a:gd name="T34" fmla="*/ 0 w 104"/>
                <a:gd name="T35" fmla="*/ 52 h 310"/>
                <a:gd name="T36" fmla="*/ 3 w 104"/>
                <a:gd name="T37" fmla="*/ 35 h 310"/>
                <a:gd name="T38" fmla="*/ 10 w 104"/>
                <a:gd name="T39" fmla="*/ 21 h 310"/>
                <a:gd name="T40" fmla="*/ 21 w 104"/>
                <a:gd name="T41" fmla="*/ 10 h 310"/>
                <a:gd name="T42" fmla="*/ 35 w 104"/>
                <a:gd name="T43" fmla="*/ 3 h 310"/>
                <a:gd name="T44" fmla="*/ 51 w 104"/>
                <a:gd name="T45"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310">
                  <a:moveTo>
                    <a:pt x="51" y="0"/>
                  </a:moveTo>
                  <a:lnTo>
                    <a:pt x="69" y="3"/>
                  </a:lnTo>
                  <a:lnTo>
                    <a:pt x="83" y="10"/>
                  </a:lnTo>
                  <a:lnTo>
                    <a:pt x="94" y="21"/>
                  </a:lnTo>
                  <a:lnTo>
                    <a:pt x="101" y="35"/>
                  </a:lnTo>
                  <a:lnTo>
                    <a:pt x="104" y="52"/>
                  </a:lnTo>
                  <a:lnTo>
                    <a:pt x="104" y="258"/>
                  </a:lnTo>
                  <a:lnTo>
                    <a:pt x="101" y="274"/>
                  </a:lnTo>
                  <a:lnTo>
                    <a:pt x="94" y="289"/>
                  </a:lnTo>
                  <a:lnTo>
                    <a:pt x="83" y="300"/>
                  </a:lnTo>
                  <a:lnTo>
                    <a:pt x="69" y="307"/>
                  </a:lnTo>
                  <a:lnTo>
                    <a:pt x="51" y="310"/>
                  </a:lnTo>
                  <a:lnTo>
                    <a:pt x="35" y="307"/>
                  </a:lnTo>
                  <a:lnTo>
                    <a:pt x="21" y="300"/>
                  </a:lnTo>
                  <a:lnTo>
                    <a:pt x="10" y="289"/>
                  </a:lnTo>
                  <a:lnTo>
                    <a:pt x="3" y="274"/>
                  </a:lnTo>
                  <a:lnTo>
                    <a:pt x="0" y="258"/>
                  </a:lnTo>
                  <a:lnTo>
                    <a:pt x="0" y="52"/>
                  </a:lnTo>
                  <a:lnTo>
                    <a:pt x="3" y="35"/>
                  </a:lnTo>
                  <a:lnTo>
                    <a:pt x="10" y="21"/>
                  </a:lnTo>
                  <a:lnTo>
                    <a:pt x="21" y="10"/>
                  </a:lnTo>
                  <a:lnTo>
                    <a:pt x="35" y="3"/>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96" name="Freeform 633">
              <a:extLst>
                <a:ext uri="{FF2B5EF4-FFF2-40B4-BE49-F238E27FC236}">
                  <a16:creationId xmlns:a16="http://schemas.microsoft.com/office/drawing/2014/main" id="{FDBD4F86-D700-489B-B742-9FF7D22B96E7}"/>
                </a:ext>
              </a:extLst>
            </p:cNvPr>
            <p:cNvSpPr>
              <a:spLocks/>
            </p:cNvSpPr>
            <p:nvPr/>
          </p:nvSpPr>
          <p:spPr bwMode="auto">
            <a:xfrm>
              <a:off x="6290" y="2906"/>
              <a:ext cx="388" cy="277"/>
            </a:xfrm>
            <a:custGeom>
              <a:avLst/>
              <a:gdLst>
                <a:gd name="T0" fmla="*/ 51 w 3102"/>
                <a:gd name="T1" fmla="*/ 0 h 2218"/>
                <a:gd name="T2" fmla="*/ 3051 w 3102"/>
                <a:gd name="T3" fmla="*/ 0 h 2218"/>
                <a:gd name="T4" fmla="*/ 3067 w 3102"/>
                <a:gd name="T5" fmla="*/ 2 h 2218"/>
                <a:gd name="T6" fmla="*/ 3081 w 3102"/>
                <a:gd name="T7" fmla="*/ 10 h 2218"/>
                <a:gd name="T8" fmla="*/ 3092 w 3102"/>
                <a:gd name="T9" fmla="*/ 21 h 2218"/>
                <a:gd name="T10" fmla="*/ 3099 w 3102"/>
                <a:gd name="T11" fmla="*/ 35 h 2218"/>
                <a:gd name="T12" fmla="*/ 3102 w 3102"/>
                <a:gd name="T13" fmla="*/ 51 h 2218"/>
                <a:gd name="T14" fmla="*/ 3102 w 3102"/>
                <a:gd name="T15" fmla="*/ 2063 h 2218"/>
                <a:gd name="T16" fmla="*/ 3099 w 3102"/>
                <a:gd name="T17" fmla="*/ 2094 h 2218"/>
                <a:gd name="T18" fmla="*/ 3090 w 3102"/>
                <a:gd name="T19" fmla="*/ 2123 h 2218"/>
                <a:gd name="T20" fmla="*/ 3076 w 3102"/>
                <a:gd name="T21" fmla="*/ 2149 h 2218"/>
                <a:gd name="T22" fmla="*/ 3057 w 3102"/>
                <a:gd name="T23" fmla="*/ 2172 h 2218"/>
                <a:gd name="T24" fmla="*/ 3034 w 3102"/>
                <a:gd name="T25" fmla="*/ 2191 h 2218"/>
                <a:gd name="T26" fmla="*/ 3008 w 3102"/>
                <a:gd name="T27" fmla="*/ 2205 h 2218"/>
                <a:gd name="T28" fmla="*/ 2979 w 3102"/>
                <a:gd name="T29" fmla="*/ 2215 h 2218"/>
                <a:gd name="T30" fmla="*/ 2947 w 3102"/>
                <a:gd name="T31" fmla="*/ 2218 h 2218"/>
                <a:gd name="T32" fmla="*/ 155 w 3102"/>
                <a:gd name="T33" fmla="*/ 2218 h 2218"/>
                <a:gd name="T34" fmla="*/ 123 w 3102"/>
                <a:gd name="T35" fmla="*/ 2215 h 2218"/>
                <a:gd name="T36" fmla="*/ 94 w 3102"/>
                <a:gd name="T37" fmla="*/ 2205 h 2218"/>
                <a:gd name="T38" fmla="*/ 68 w 3102"/>
                <a:gd name="T39" fmla="*/ 2191 h 2218"/>
                <a:gd name="T40" fmla="*/ 45 w 3102"/>
                <a:gd name="T41" fmla="*/ 2172 h 2218"/>
                <a:gd name="T42" fmla="*/ 26 w 3102"/>
                <a:gd name="T43" fmla="*/ 2149 h 2218"/>
                <a:gd name="T44" fmla="*/ 12 w 3102"/>
                <a:gd name="T45" fmla="*/ 2123 h 2218"/>
                <a:gd name="T46" fmla="*/ 3 w 3102"/>
                <a:gd name="T47" fmla="*/ 2094 h 2218"/>
                <a:gd name="T48" fmla="*/ 0 w 3102"/>
                <a:gd name="T49" fmla="*/ 2063 h 2218"/>
                <a:gd name="T50" fmla="*/ 0 w 3102"/>
                <a:gd name="T51" fmla="*/ 51 h 2218"/>
                <a:gd name="T52" fmla="*/ 2 w 3102"/>
                <a:gd name="T53" fmla="*/ 35 h 2218"/>
                <a:gd name="T54" fmla="*/ 10 w 3102"/>
                <a:gd name="T55" fmla="*/ 21 h 2218"/>
                <a:gd name="T56" fmla="*/ 21 w 3102"/>
                <a:gd name="T57" fmla="*/ 10 h 2218"/>
                <a:gd name="T58" fmla="*/ 35 w 3102"/>
                <a:gd name="T59" fmla="*/ 2 h 2218"/>
                <a:gd name="T60" fmla="*/ 51 w 3102"/>
                <a:gd name="T61"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02" h="2218">
                  <a:moveTo>
                    <a:pt x="51" y="0"/>
                  </a:moveTo>
                  <a:lnTo>
                    <a:pt x="3051" y="0"/>
                  </a:lnTo>
                  <a:lnTo>
                    <a:pt x="3067" y="2"/>
                  </a:lnTo>
                  <a:lnTo>
                    <a:pt x="3081" y="10"/>
                  </a:lnTo>
                  <a:lnTo>
                    <a:pt x="3092" y="21"/>
                  </a:lnTo>
                  <a:lnTo>
                    <a:pt x="3099" y="35"/>
                  </a:lnTo>
                  <a:lnTo>
                    <a:pt x="3102" y="51"/>
                  </a:lnTo>
                  <a:lnTo>
                    <a:pt x="3102" y="2063"/>
                  </a:lnTo>
                  <a:lnTo>
                    <a:pt x="3099" y="2094"/>
                  </a:lnTo>
                  <a:lnTo>
                    <a:pt x="3090" y="2123"/>
                  </a:lnTo>
                  <a:lnTo>
                    <a:pt x="3076" y="2149"/>
                  </a:lnTo>
                  <a:lnTo>
                    <a:pt x="3057" y="2172"/>
                  </a:lnTo>
                  <a:lnTo>
                    <a:pt x="3034" y="2191"/>
                  </a:lnTo>
                  <a:lnTo>
                    <a:pt x="3008" y="2205"/>
                  </a:lnTo>
                  <a:lnTo>
                    <a:pt x="2979" y="2215"/>
                  </a:lnTo>
                  <a:lnTo>
                    <a:pt x="2947" y="2218"/>
                  </a:lnTo>
                  <a:lnTo>
                    <a:pt x="155" y="2218"/>
                  </a:lnTo>
                  <a:lnTo>
                    <a:pt x="123" y="2215"/>
                  </a:lnTo>
                  <a:lnTo>
                    <a:pt x="94" y="2205"/>
                  </a:lnTo>
                  <a:lnTo>
                    <a:pt x="68" y="2191"/>
                  </a:lnTo>
                  <a:lnTo>
                    <a:pt x="45" y="2172"/>
                  </a:lnTo>
                  <a:lnTo>
                    <a:pt x="26" y="2149"/>
                  </a:lnTo>
                  <a:lnTo>
                    <a:pt x="12" y="2123"/>
                  </a:lnTo>
                  <a:lnTo>
                    <a:pt x="3" y="2094"/>
                  </a:lnTo>
                  <a:lnTo>
                    <a:pt x="0" y="2063"/>
                  </a:lnTo>
                  <a:lnTo>
                    <a:pt x="0" y="51"/>
                  </a:lnTo>
                  <a:lnTo>
                    <a:pt x="2" y="35"/>
                  </a:lnTo>
                  <a:lnTo>
                    <a:pt x="10" y="21"/>
                  </a:lnTo>
                  <a:lnTo>
                    <a:pt x="21" y="10"/>
                  </a:lnTo>
                  <a:lnTo>
                    <a:pt x="35" y="2"/>
                  </a:lnTo>
                  <a:lnTo>
                    <a:pt x="51"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97" name="Freeform 634">
              <a:extLst>
                <a:ext uri="{FF2B5EF4-FFF2-40B4-BE49-F238E27FC236}">
                  <a16:creationId xmlns:a16="http://schemas.microsoft.com/office/drawing/2014/main" id="{D394F5B4-19E6-4F1D-AB54-9C38BA5F0824}"/>
                </a:ext>
              </a:extLst>
            </p:cNvPr>
            <p:cNvSpPr>
              <a:spLocks/>
            </p:cNvSpPr>
            <p:nvPr/>
          </p:nvSpPr>
          <p:spPr bwMode="auto">
            <a:xfrm>
              <a:off x="6342" y="2971"/>
              <a:ext cx="284" cy="206"/>
            </a:xfrm>
            <a:custGeom>
              <a:avLst/>
              <a:gdLst>
                <a:gd name="T0" fmla="*/ 2276 w 2276"/>
                <a:gd name="T1" fmla="*/ 0 h 1650"/>
                <a:gd name="T2" fmla="*/ 2276 w 2276"/>
                <a:gd name="T3" fmla="*/ 1650 h 1650"/>
                <a:gd name="T4" fmla="*/ 0 w 2276"/>
                <a:gd name="T5" fmla="*/ 1650 h 1650"/>
                <a:gd name="T6" fmla="*/ 0 w 2276"/>
                <a:gd name="T7" fmla="*/ 1238 h 1650"/>
                <a:gd name="T8" fmla="*/ 724 w 2276"/>
                <a:gd name="T9" fmla="*/ 618 h 1650"/>
                <a:gd name="T10" fmla="*/ 1190 w 2276"/>
                <a:gd name="T11" fmla="*/ 980 h 1650"/>
                <a:gd name="T12" fmla="*/ 2276 w 2276"/>
                <a:gd name="T13" fmla="*/ 0 h 1650"/>
              </a:gdLst>
              <a:ahLst/>
              <a:cxnLst>
                <a:cxn ang="0">
                  <a:pos x="T0" y="T1"/>
                </a:cxn>
                <a:cxn ang="0">
                  <a:pos x="T2" y="T3"/>
                </a:cxn>
                <a:cxn ang="0">
                  <a:pos x="T4" y="T5"/>
                </a:cxn>
                <a:cxn ang="0">
                  <a:pos x="T6" y="T7"/>
                </a:cxn>
                <a:cxn ang="0">
                  <a:pos x="T8" y="T9"/>
                </a:cxn>
                <a:cxn ang="0">
                  <a:pos x="T10" y="T11"/>
                </a:cxn>
                <a:cxn ang="0">
                  <a:pos x="T12" y="T13"/>
                </a:cxn>
              </a:cxnLst>
              <a:rect l="0" t="0" r="r" b="b"/>
              <a:pathLst>
                <a:path w="2276" h="1650">
                  <a:moveTo>
                    <a:pt x="2276" y="0"/>
                  </a:moveTo>
                  <a:lnTo>
                    <a:pt x="2276" y="1650"/>
                  </a:lnTo>
                  <a:lnTo>
                    <a:pt x="0" y="1650"/>
                  </a:lnTo>
                  <a:lnTo>
                    <a:pt x="0" y="1238"/>
                  </a:lnTo>
                  <a:lnTo>
                    <a:pt x="724" y="618"/>
                  </a:lnTo>
                  <a:lnTo>
                    <a:pt x="1190" y="980"/>
                  </a:lnTo>
                  <a:lnTo>
                    <a:pt x="2276" y="0"/>
                  </a:lnTo>
                  <a:close/>
                </a:path>
              </a:pathLst>
            </a:custGeom>
            <a:solidFill>
              <a:srgbClr val="FFE1B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98" name="Freeform 635">
              <a:extLst>
                <a:ext uri="{FF2B5EF4-FFF2-40B4-BE49-F238E27FC236}">
                  <a16:creationId xmlns:a16="http://schemas.microsoft.com/office/drawing/2014/main" id="{7FE8D506-5B50-4038-A527-7A5300744A04}"/>
                </a:ext>
              </a:extLst>
            </p:cNvPr>
            <p:cNvSpPr>
              <a:spLocks/>
            </p:cNvSpPr>
            <p:nvPr/>
          </p:nvSpPr>
          <p:spPr bwMode="auto">
            <a:xfrm>
              <a:off x="6432" y="3048"/>
              <a:ext cx="58" cy="123"/>
            </a:xfrm>
            <a:custGeom>
              <a:avLst/>
              <a:gdLst>
                <a:gd name="T0" fmla="*/ 0 w 466"/>
                <a:gd name="T1" fmla="*/ 0 h 981"/>
                <a:gd name="T2" fmla="*/ 466 w 466"/>
                <a:gd name="T3" fmla="*/ 413 h 981"/>
                <a:gd name="T4" fmla="*/ 466 w 466"/>
                <a:gd name="T5" fmla="*/ 981 h 981"/>
                <a:gd name="T6" fmla="*/ 0 w 466"/>
                <a:gd name="T7" fmla="*/ 981 h 981"/>
                <a:gd name="T8" fmla="*/ 0 w 466"/>
                <a:gd name="T9" fmla="*/ 0 h 981"/>
              </a:gdLst>
              <a:ahLst/>
              <a:cxnLst>
                <a:cxn ang="0">
                  <a:pos x="T0" y="T1"/>
                </a:cxn>
                <a:cxn ang="0">
                  <a:pos x="T2" y="T3"/>
                </a:cxn>
                <a:cxn ang="0">
                  <a:pos x="T4" y="T5"/>
                </a:cxn>
                <a:cxn ang="0">
                  <a:pos x="T6" y="T7"/>
                </a:cxn>
                <a:cxn ang="0">
                  <a:pos x="T8" y="T9"/>
                </a:cxn>
              </a:cxnLst>
              <a:rect l="0" t="0" r="r" b="b"/>
              <a:pathLst>
                <a:path w="466" h="981">
                  <a:moveTo>
                    <a:pt x="0" y="0"/>
                  </a:moveTo>
                  <a:lnTo>
                    <a:pt x="466" y="413"/>
                  </a:lnTo>
                  <a:lnTo>
                    <a:pt x="466" y="981"/>
                  </a:lnTo>
                  <a:lnTo>
                    <a:pt x="0" y="981"/>
                  </a:lnTo>
                  <a:lnTo>
                    <a:pt x="0" y="0"/>
                  </a:lnTo>
                  <a:close/>
                </a:path>
              </a:pathLst>
            </a:custGeom>
            <a:solidFill>
              <a:srgbClr val="FDC88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799" name="Freeform 636">
              <a:extLst>
                <a:ext uri="{FF2B5EF4-FFF2-40B4-BE49-F238E27FC236}">
                  <a16:creationId xmlns:a16="http://schemas.microsoft.com/office/drawing/2014/main" id="{54EF1CC5-6E59-4808-A878-1E167DDBD499}"/>
                </a:ext>
              </a:extLst>
            </p:cNvPr>
            <p:cNvSpPr>
              <a:spLocks/>
            </p:cNvSpPr>
            <p:nvPr/>
          </p:nvSpPr>
          <p:spPr bwMode="auto">
            <a:xfrm>
              <a:off x="6342" y="2964"/>
              <a:ext cx="284" cy="168"/>
            </a:xfrm>
            <a:custGeom>
              <a:avLst/>
              <a:gdLst>
                <a:gd name="T0" fmla="*/ 2216 w 2275"/>
                <a:gd name="T1" fmla="*/ 0 h 1340"/>
                <a:gd name="T2" fmla="*/ 2231 w 2275"/>
                <a:gd name="T3" fmla="*/ 0 h 1340"/>
                <a:gd name="T4" fmla="*/ 2247 w 2275"/>
                <a:gd name="T5" fmla="*/ 5 h 1340"/>
                <a:gd name="T6" fmla="*/ 2261 w 2275"/>
                <a:gd name="T7" fmla="*/ 14 h 1340"/>
                <a:gd name="T8" fmla="*/ 2270 w 2275"/>
                <a:gd name="T9" fmla="*/ 28 h 1340"/>
                <a:gd name="T10" fmla="*/ 2275 w 2275"/>
                <a:gd name="T11" fmla="*/ 43 h 1340"/>
                <a:gd name="T12" fmla="*/ 2275 w 2275"/>
                <a:gd name="T13" fmla="*/ 58 h 1340"/>
                <a:gd name="T14" fmla="*/ 2270 w 2275"/>
                <a:gd name="T15" fmla="*/ 74 h 1340"/>
                <a:gd name="T16" fmla="*/ 2261 w 2275"/>
                <a:gd name="T17" fmla="*/ 87 h 1340"/>
                <a:gd name="T18" fmla="*/ 1300 w 2275"/>
                <a:gd name="T19" fmla="*/ 1046 h 1340"/>
                <a:gd name="T20" fmla="*/ 1277 w 2275"/>
                <a:gd name="T21" fmla="*/ 1064 h 1340"/>
                <a:gd name="T22" fmla="*/ 1254 w 2275"/>
                <a:gd name="T23" fmla="*/ 1077 h 1340"/>
                <a:gd name="T24" fmla="*/ 1229 w 2275"/>
                <a:gd name="T25" fmla="*/ 1086 h 1340"/>
                <a:gd name="T26" fmla="*/ 1203 w 2275"/>
                <a:gd name="T27" fmla="*/ 1091 h 1340"/>
                <a:gd name="T28" fmla="*/ 1177 w 2275"/>
                <a:gd name="T29" fmla="*/ 1091 h 1340"/>
                <a:gd name="T30" fmla="*/ 1151 w 2275"/>
                <a:gd name="T31" fmla="*/ 1086 h 1340"/>
                <a:gd name="T32" fmla="*/ 1125 w 2275"/>
                <a:gd name="T33" fmla="*/ 1077 h 1340"/>
                <a:gd name="T34" fmla="*/ 1101 w 2275"/>
                <a:gd name="T35" fmla="*/ 1064 h 1340"/>
                <a:gd name="T36" fmla="*/ 1080 w 2275"/>
                <a:gd name="T37" fmla="*/ 1046 h 1340"/>
                <a:gd name="T38" fmla="*/ 761 w 2275"/>
                <a:gd name="T39" fmla="*/ 728 h 1340"/>
                <a:gd name="T40" fmla="*/ 747 w 2275"/>
                <a:gd name="T41" fmla="*/ 717 h 1340"/>
                <a:gd name="T42" fmla="*/ 732 w 2275"/>
                <a:gd name="T43" fmla="*/ 712 h 1340"/>
                <a:gd name="T44" fmla="*/ 716 w 2275"/>
                <a:gd name="T45" fmla="*/ 712 h 1340"/>
                <a:gd name="T46" fmla="*/ 701 w 2275"/>
                <a:gd name="T47" fmla="*/ 717 h 1340"/>
                <a:gd name="T48" fmla="*/ 688 w 2275"/>
                <a:gd name="T49" fmla="*/ 728 h 1340"/>
                <a:gd name="T50" fmla="*/ 89 w 2275"/>
                <a:gd name="T51" fmla="*/ 1325 h 1340"/>
                <a:gd name="T52" fmla="*/ 78 w 2275"/>
                <a:gd name="T53" fmla="*/ 1334 h 1340"/>
                <a:gd name="T54" fmla="*/ 65 w 2275"/>
                <a:gd name="T55" fmla="*/ 1339 h 1340"/>
                <a:gd name="T56" fmla="*/ 52 w 2275"/>
                <a:gd name="T57" fmla="*/ 1340 h 1340"/>
                <a:gd name="T58" fmla="*/ 39 w 2275"/>
                <a:gd name="T59" fmla="*/ 1339 h 1340"/>
                <a:gd name="T60" fmla="*/ 26 w 2275"/>
                <a:gd name="T61" fmla="*/ 1334 h 1340"/>
                <a:gd name="T62" fmla="*/ 15 w 2275"/>
                <a:gd name="T63" fmla="*/ 1325 h 1340"/>
                <a:gd name="T64" fmla="*/ 5 w 2275"/>
                <a:gd name="T65" fmla="*/ 1312 h 1340"/>
                <a:gd name="T66" fmla="*/ 0 w 2275"/>
                <a:gd name="T67" fmla="*/ 1297 h 1340"/>
                <a:gd name="T68" fmla="*/ 0 w 2275"/>
                <a:gd name="T69" fmla="*/ 1281 h 1340"/>
                <a:gd name="T70" fmla="*/ 5 w 2275"/>
                <a:gd name="T71" fmla="*/ 1266 h 1340"/>
                <a:gd name="T72" fmla="*/ 15 w 2275"/>
                <a:gd name="T73" fmla="*/ 1253 h 1340"/>
                <a:gd name="T74" fmla="*/ 614 w 2275"/>
                <a:gd name="T75" fmla="*/ 654 h 1340"/>
                <a:gd name="T76" fmla="*/ 636 w 2275"/>
                <a:gd name="T77" fmla="*/ 636 h 1340"/>
                <a:gd name="T78" fmla="*/ 659 w 2275"/>
                <a:gd name="T79" fmla="*/ 623 h 1340"/>
                <a:gd name="T80" fmla="*/ 685 w 2275"/>
                <a:gd name="T81" fmla="*/ 614 h 1340"/>
                <a:gd name="T82" fmla="*/ 711 w 2275"/>
                <a:gd name="T83" fmla="*/ 610 h 1340"/>
                <a:gd name="T84" fmla="*/ 737 w 2275"/>
                <a:gd name="T85" fmla="*/ 610 h 1340"/>
                <a:gd name="T86" fmla="*/ 763 w 2275"/>
                <a:gd name="T87" fmla="*/ 614 h 1340"/>
                <a:gd name="T88" fmla="*/ 788 w 2275"/>
                <a:gd name="T89" fmla="*/ 623 h 1340"/>
                <a:gd name="T90" fmla="*/ 812 w 2275"/>
                <a:gd name="T91" fmla="*/ 636 h 1340"/>
                <a:gd name="T92" fmla="*/ 834 w 2275"/>
                <a:gd name="T93" fmla="*/ 654 h 1340"/>
                <a:gd name="T94" fmla="*/ 1153 w 2275"/>
                <a:gd name="T95" fmla="*/ 972 h 1340"/>
                <a:gd name="T96" fmla="*/ 1167 w 2275"/>
                <a:gd name="T97" fmla="*/ 983 h 1340"/>
                <a:gd name="T98" fmla="*/ 1182 w 2275"/>
                <a:gd name="T99" fmla="*/ 988 h 1340"/>
                <a:gd name="T100" fmla="*/ 1198 w 2275"/>
                <a:gd name="T101" fmla="*/ 988 h 1340"/>
                <a:gd name="T102" fmla="*/ 1213 w 2275"/>
                <a:gd name="T103" fmla="*/ 983 h 1340"/>
                <a:gd name="T104" fmla="*/ 1226 w 2275"/>
                <a:gd name="T105" fmla="*/ 972 h 1340"/>
                <a:gd name="T106" fmla="*/ 2187 w 2275"/>
                <a:gd name="T107" fmla="*/ 14 h 1340"/>
                <a:gd name="T108" fmla="*/ 2201 w 2275"/>
                <a:gd name="T109" fmla="*/ 5 h 1340"/>
                <a:gd name="T110" fmla="*/ 2216 w 2275"/>
                <a:gd name="T111"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5" h="1340">
                  <a:moveTo>
                    <a:pt x="2216" y="0"/>
                  </a:moveTo>
                  <a:lnTo>
                    <a:pt x="2231" y="0"/>
                  </a:lnTo>
                  <a:lnTo>
                    <a:pt x="2247" y="5"/>
                  </a:lnTo>
                  <a:lnTo>
                    <a:pt x="2261" y="14"/>
                  </a:lnTo>
                  <a:lnTo>
                    <a:pt x="2270" y="28"/>
                  </a:lnTo>
                  <a:lnTo>
                    <a:pt x="2275" y="43"/>
                  </a:lnTo>
                  <a:lnTo>
                    <a:pt x="2275" y="58"/>
                  </a:lnTo>
                  <a:lnTo>
                    <a:pt x="2270" y="74"/>
                  </a:lnTo>
                  <a:lnTo>
                    <a:pt x="2261" y="87"/>
                  </a:lnTo>
                  <a:lnTo>
                    <a:pt x="1300" y="1046"/>
                  </a:lnTo>
                  <a:lnTo>
                    <a:pt x="1277" y="1064"/>
                  </a:lnTo>
                  <a:lnTo>
                    <a:pt x="1254" y="1077"/>
                  </a:lnTo>
                  <a:lnTo>
                    <a:pt x="1229" y="1086"/>
                  </a:lnTo>
                  <a:lnTo>
                    <a:pt x="1203" y="1091"/>
                  </a:lnTo>
                  <a:lnTo>
                    <a:pt x="1177" y="1091"/>
                  </a:lnTo>
                  <a:lnTo>
                    <a:pt x="1151" y="1086"/>
                  </a:lnTo>
                  <a:lnTo>
                    <a:pt x="1125" y="1077"/>
                  </a:lnTo>
                  <a:lnTo>
                    <a:pt x="1101" y="1064"/>
                  </a:lnTo>
                  <a:lnTo>
                    <a:pt x="1080" y="1046"/>
                  </a:lnTo>
                  <a:lnTo>
                    <a:pt x="761" y="728"/>
                  </a:lnTo>
                  <a:lnTo>
                    <a:pt x="747" y="717"/>
                  </a:lnTo>
                  <a:lnTo>
                    <a:pt x="732" y="712"/>
                  </a:lnTo>
                  <a:lnTo>
                    <a:pt x="716" y="712"/>
                  </a:lnTo>
                  <a:lnTo>
                    <a:pt x="701" y="717"/>
                  </a:lnTo>
                  <a:lnTo>
                    <a:pt x="688" y="728"/>
                  </a:lnTo>
                  <a:lnTo>
                    <a:pt x="89" y="1325"/>
                  </a:lnTo>
                  <a:lnTo>
                    <a:pt x="78" y="1334"/>
                  </a:lnTo>
                  <a:lnTo>
                    <a:pt x="65" y="1339"/>
                  </a:lnTo>
                  <a:lnTo>
                    <a:pt x="52" y="1340"/>
                  </a:lnTo>
                  <a:lnTo>
                    <a:pt x="39" y="1339"/>
                  </a:lnTo>
                  <a:lnTo>
                    <a:pt x="26" y="1334"/>
                  </a:lnTo>
                  <a:lnTo>
                    <a:pt x="15" y="1325"/>
                  </a:lnTo>
                  <a:lnTo>
                    <a:pt x="5" y="1312"/>
                  </a:lnTo>
                  <a:lnTo>
                    <a:pt x="0" y="1297"/>
                  </a:lnTo>
                  <a:lnTo>
                    <a:pt x="0" y="1281"/>
                  </a:lnTo>
                  <a:lnTo>
                    <a:pt x="5" y="1266"/>
                  </a:lnTo>
                  <a:lnTo>
                    <a:pt x="15" y="1253"/>
                  </a:lnTo>
                  <a:lnTo>
                    <a:pt x="614" y="654"/>
                  </a:lnTo>
                  <a:lnTo>
                    <a:pt x="636" y="636"/>
                  </a:lnTo>
                  <a:lnTo>
                    <a:pt x="659" y="623"/>
                  </a:lnTo>
                  <a:lnTo>
                    <a:pt x="685" y="614"/>
                  </a:lnTo>
                  <a:lnTo>
                    <a:pt x="711" y="610"/>
                  </a:lnTo>
                  <a:lnTo>
                    <a:pt x="737" y="610"/>
                  </a:lnTo>
                  <a:lnTo>
                    <a:pt x="763" y="614"/>
                  </a:lnTo>
                  <a:lnTo>
                    <a:pt x="788" y="623"/>
                  </a:lnTo>
                  <a:lnTo>
                    <a:pt x="812" y="636"/>
                  </a:lnTo>
                  <a:lnTo>
                    <a:pt x="834" y="654"/>
                  </a:lnTo>
                  <a:lnTo>
                    <a:pt x="1153" y="972"/>
                  </a:lnTo>
                  <a:lnTo>
                    <a:pt x="1167" y="983"/>
                  </a:lnTo>
                  <a:lnTo>
                    <a:pt x="1182" y="988"/>
                  </a:lnTo>
                  <a:lnTo>
                    <a:pt x="1198" y="988"/>
                  </a:lnTo>
                  <a:lnTo>
                    <a:pt x="1213" y="983"/>
                  </a:lnTo>
                  <a:lnTo>
                    <a:pt x="1226" y="972"/>
                  </a:lnTo>
                  <a:lnTo>
                    <a:pt x="2187" y="14"/>
                  </a:lnTo>
                  <a:lnTo>
                    <a:pt x="2201" y="5"/>
                  </a:lnTo>
                  <a:lnTo>
                    <a:pt x="2216"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00" name="Freeform 637">
              <a:extLst>
                <a:ext uri="{FF2B5EF4-FFF2-40B4-BE49-F238E27FC236}">
                  <a16:creationId xmlns:a16="http://schemas.microsoft.com/office/drawing/2014/main" id="{13D5B2BE-9AEF-43B8-8673-4EB1184B97DA}"/>
                </a:ext>
              </a:extLst>
            </p:cNvPr>
            <p:cNvSpPr>
              <a:spLocks/>
            </p:cNvSpPr>
            <p:nvPr/>
          </p:nvSpPr>
          <p:spPr bwMode="auto">
            <a:xfrm>
              <a:off x="6555" y="2964"/>
              <a:ext cx="71" cy="71"/>
            </a:xfrm>
            <a:custGeom>
              <a:avLst/>
              <a:gdLst>
                <a:gd name="T0" fmla="*/ 51 w 569"/>
                <a:gd name="T1" fmla="*/ 0 h 568"/>
                <a:gd name="T2" fmla="*/ 517 w 569"/>
                <a:gd name="T3" fmla="*/ 0 h 568"/>
                <a:gd name="T4" fmla="*/ 533 w 569"/>
                <a:gd name="T5" fmla="*/ 3 h 568"/>
                <a:gd name="T6" fmla="*/ 548 w 569"/>
                <a:gd name="T7" fmla="*/ 10 h 568"/>
                <a:gd name="T8" fmla="*/ 559 w 569"/>
                <a:gd name="T9" fmla="*/ 21 h 568"/>
                <a:gd name="T10" fmla="*/ 566 w 569"/>
                <a:gd name="T11" fmla="*/ 35 h 568"/>
                <a:gd name="T12" fmla="*/ 569 w 569"/>
                <a:gd name="T13" fmla="*/ 52 h 568"/>
                <a:gd name="T14" fmla="*/ 569 w 569"/>
                <a:gd name="T15" fmla="*/ 516 h 568"/>
                <a:gd name="T16" fmla="*/ 566 w 569"/>
                <a:gd name="T17" fmla="*/ 532 h 568"/>
                <a:gd name="T18" fmla="*/ 559 w 569"/>
                <a:gd name="T19" fmla="*/ 546 h 568"/>
                <a:gd name="T20" fmla="*/ 548 w 569"/>
                <a:gd name="T21" fmla="*/ 558 h 568"/>
                <a:gd name="T22" fmla="*/ 533 w 569"/>
                <a:gd name="T23" fmla="*/ 565 h 568"/>
                <a:gd name="T24" fmla="*/ 517 w 569"/>
                <a:gd name="T25" fmla="*/ 568 h 568"/>
                <a:gd name="T26" fmla="*/ 500 w 569"/>
                <a:gd name="T27" fmla="*/ 565 h 568"/>
                <a:gd name="T28" fmla="*/ 486 w 569"/>
                <a:gd name="T29" fmla="*/ 558 h 568"/>
                <a:gd name="T30" fmla="*/ 475 w 569"/>
                <a:gd name="T31" fmla="*/ 546 h 568"/>
                <a:gd name="T32" fmla="*/ 468 w 569"/>
                <a:gd name="T33" fmla="*/ 532 h 568"/>
                <a:gd name="T34" fmla="*/ 465 w 569"/>
                <a:gd name="T35" fmla="*/ 516 h 568"/>
                <a:gd name="T36" fmla="*/ 465 w 569"/>
                <a:gd name="T37" fmla="*/ 103 h 568"/>
                <a:gd name="T38" fmla="*/ 51 w 569"/>
                <a:gd name="T39" fmla="*/ 103 h 568"/>
                <a:gd name="T40" fmla="*/ 35 w 569"/>
                <a:gd name="T41" fmla="*/ 100 h 568"/>
                <a:gd name="T42" fmla="*/ 21 w 569"/>
                <a:gd name="T43" fmla="*/ 93 h 568"/>
                <a:gd name="T44" fmla="*/ 10 w 569"/>
                <a:gd name="T45" fmla="*/ 82 h 568"/>
                <a:gd name="T46" fmla="*/ 2 w 569"/>
                <a:gd name="T47" fmla="*/ 68 h 568"/>
                <a:gd name="T48" fmla="*/ 0 w 569"/>
                <a:gd name="T49" fmla="*/ 52 h 568"/>
                <a:gd name="T50" fmla="*/ 2 w 569"/>
                <a:gd name="T51" fmla="*/ 35 h 568"/>
                <a:gd name="T52" fmla="*/ 10 w 569"/>
                <a:gd name="T53" fmla="*/ 21 h 568"/>
                <a:gd name="T54" fmla="*/ 21 w 569"/>
                <a:gd name="T55" fmla="*/ 10 h 568"/>
                <a:gd name="T56" fmla="*/ 35 w 569"/>
                <a:gd name="T57" fmla="*/ 3 h 568"/>
                <a:gd name="T58" fmla="*/ 51 w 569"/>
                <a:gd name="T5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9" h="568">
                  <a:moveTo>
                    <a:pt x="51" y="0"/>
                  </a:moveTo>
                  <a:lnTo>
                    <a:pt x="517" y="0"/>
                  </a:lnTo>
                  <a:lnTo>
                    <a:pt x="533" y="3"/>
                  </a:lnTo>
                  <a:lnTo>
                    <a:pt x="548" y="10"/>
                  </a:lnTo>
                  <a:lnTo>
                    <a:pt x="559" y="21"/>
                  </a:lnTo>
                  <a:lnTo>
                    <a:pt x="566" y="35"/>
                  </a:lnTo>
                  <a:lnTo>
                    <a:pt x="569" y="52"/>
                  </a:lnTo>
                  <a:lnTo>
                    <a:pt x="569" y="516"/>
                  </a:lnTo>
                  <a:lnTo>
                    <a:pt x="566" y="532"/>
                  </a:lnTo>
                  <a:lnTo>
                    <a:pt x="559" y="546"/>
                  </a:lnTo>
                  <a:lnTo>
                    <a:pt x="548" y="558"/>
                  </a:lnTo>
                  <a:lnTo>
                    <a:pt x="533" y="565"/>
                  </a:lnTo>
                  <a:lnTo>
                    <a:pt x="517" y="568"/>
                  </a:lnTo>
                  <a:lnTo>
                    <a:pt x="500" y="565"/>
                  </a:lnTo>
                  <a:lnTo>
                    <a:pt x="486" y="558"/>
                  </a:lnTo>
                  <a:lnTo>
                    <a:pt x="475" y="546"/>
                  </a:lnTo>
                  <a:lnTo>
                    <a:pt x="468" y="532"/>
                  </a:lnTo>
                  <a:lnTo>
                    <a:pt x="465" y="516"/>
                  </a:lnTo>
                  <a:lnTo>
                    <a:pt x="465" y="103"/>
                  </a:lnTo>
                  <a:lnTo>
                    <a:pt x="51" y="103"/>
                  </a:lnTo>
                  <a:lnTo>
                    <a:pt x="35" y="100"/>
                  </a:lnTo>
                  <a:lnTo>
                    <a:pt x="21" y="93"/>
                  </a:lnTo>
                  <a:lnTo>
                    <a:pt x="10" y="82"/>
                  </a:lnTo>
                  <a:lnTo>
                    <a:pt x="2" y="68"/>
                  </a:lnTo>
                  <a:lnTo>
                    <a:pt x="0" y="52"/>
                  </a:lnTo>
                  <a:lnTo>
                    <a:pt x="2" y="35"/>
                  </a:lnTo>
                  <a:lnTo>
                    <a:pt x="10" y="21"/>
                  </a:lnTo>
                  <a:lnTo>
                    <a:pt x="21" y="10"/>
                  </a:lnTo>
                  <a:lnTo>
                    <a:pt x="35" y="3"/>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01" name="Freeform 638">
              <a:extLst>
                <a:ext uri="{FF2B5EF4-FFF2-40B4-BE49-F238E27FC236}">
                  <a16:creationId xmlns:a16="http://schemas.microsoft.com/office/drawing/2014/main" id="{A649D53F-D134-48F9-9C11-A288708C5038}"/>
                </a:ext>
              </a:extLst>
            </p:cNvPr>
            <p:cNvSpPr>
              <a:spLocks noEditPoints="1"/>
            </p:cNvSpPr>
            <p:nvPr/>
          </p:nvSpPr>
          <p:spPr bwMode="auto">
            <a:xfrm>
              <a:off x="6290" y="2906"/>
              <a:ext cx="388" cy="277"/>
            </a:xfrm>
            <a:custGeom>
              <a:avLst/>
              <a:gdLst>
                <a:gd name="T0" fmla="*/ 103 w 3102"/>
                <a:gd name="T1" fmla="*/ 103 h 2218"/>
                <a:gd name="T2" fmla="*/ 103 w 3102"/>
                <a:gd name="T3" fmla="*/ 2063 h 2218"/>
                <a:gd name="T4" fmla="*/ 105 w 3102"/>
                <a:gd name="T5" fmla="*/ 2079 h 2218"/>
                <a:gd name="T6" fmla="*/ 113 w 3102"/>
                <a:gd name="T7" fmla="*/ 2094 h 2218"/>
                <a:gd name="T8" fmla="*/ 124 w 3102"/>
                <a:gd name="T9" fmla="*/ 2105 h 2218"/>
                <a:gd name="T10" fmla="*/ 139 w 3102"/>
                <a:gd name="T11" fmla="*/ 2112 h 2218"/>
                <a:gd name="T12" fmla="*/ 155 w 3102"/>
                <a:gd name="T13" fmla="*/ 2115 h 2218"/>
                <a:gd name="T14" fmla="*/ 2947 w 3102"/>
                <a:gd name="T15" fmla="*/ 2115 h 2218"/>
                <a:gd name="T16" fmla="*/ 2963 w 3102"/>
                <a:gd name="T17" fmla="*/ 2112 h 2218"/>
                <a:gd name="T18" fmla="*/ 2978 w 3102"/>
                <a:gd name="T19" fmla="*/ 2105 h 2218"/>
                <a:gd name="T20" fmla="*/ 2989 w 3102"/>
                <a:gd name="T21" fmla="*/ 2094 h 2218"/>
                <a:gd name="T22" fmla="*/ 2997 w 3102"/>
                <a:gd name="T23" fmla="*/ 2079 h 2218"/>
                <a:gd name="T24" fmla="*/ 2999 w 3102"/>
                <a:gd name="T25" fmla="*/ 2063 h 2218"/>
                <a:gd name="T26" fmla="*/ 2999 w 3102"/>
                <a:gd name="T27" fmla="*/ 103 h 2218"/>
                <a:gd name="T28" fmla="*/ 103 w 3102"/>
                <a:gd name="T29" fmla="*/ 103 h 2218"/>
                <a:gd name="T30" fmla="*/ 51 w 3102"/>
                <a:gd name="T31" fmla="*/ 0 h 2218"/>
                <a:gd name="T32" fmla="*/ 3051 w 3102"/>
                <a:gd name="T33" fmla="*/ 0 h 2218"/>
                <a:gd name="T34" fmla="*/ 3067 w 3102"/>
                <a:gd name="T35" fmla="*/ 2 h 2218"/>
                <a:gd name="T36" fmla="*/ 3081 w 3102"/>
                <a:gd name="T37" fmla="*/ 10 h 2218"/>
                <a:gd name="T38" fmla="*/ 3092 w 3102"/>
                <a:gd name="T39" fmla="*/ 21 h 2218"/>
                <a:gd name="T40" fmla="*/ 3099 w 3102"/>
                <a:gd name="T41" fmla="*/ 35 h 2218"/>
                <a:gd name="T42" fmla="*/ 3102 w 3102"/>
                <a:gd name="T43" fmla="*/ 51 h 2218"/>
                <a:gd name="T44" fmla="*/ 3102 w 3102"/>
                <a:gd name="T45" fmla="*/ 2063 h 2218"/>
                <a:gd name="T46" fmla="*/ 3099 w 3102"/>
                <a:gd name="T47" fmla="*/ 2094 h 2218"/>
                <a:gd name="T48" fmla="*/ 3090 w 3102"/>
                <a:gd name="T49" fmla="*/ 2123 h 2218"/>
                <a:gd name="T50" fmla="*/ 3076 w 3102"/>
                <a:gd name="T51" fmla="*/ 2149 h 2218"/>
                <a:gd name="T52" fmla="*/ 3057 w 3102"/>
                <a:gd name="T53" fmla="*/ 2172 h 2218"/>
                <a:gd name="T54" fmla="*/ 3034 w 3102"/>
                <a:gd name="T55" fmla="*/ 2191 h 2218"/>
                <a:gd name="T56" fmla="*/ 3008 w 3102"/>
                <a:gd name="T57" fmla="*/ 2205 h 2218"/>
                <a:gd name="T58" fmla="*/ 2979 w 3102"/>
                <a:gd name="T59" fmla="*/ 2215 h 2218"/>
                <a:gd name="T60" fmla="*/ 2947 w 3102"/>
                <a:gd name="T61" fmla="*/ 2218 h 2218"/>
                <a:gd name="T62" fmla="*/ 155 w 3102"/>
                <a:gd name="T63" fmla="*/ 2218 h 2218"/>
                <a:gd name="T64" fmla="*/ 123 w 3102"/>
                <a:gd name="T65" fmla="*/ 2215 h 2218"/>
                <a:gd name="T66" fmla="*/ 94 w 3102"/>
                <a:gd name="T67" fmla="*/ 2205 h 2218"/>
                <a:gd name="T68" fmla="*/ 68 w 3102"/>
                <a:gd name="T69" fmla="*/ 2191 h 2218"/>
                <a:gd name="T70" fmla="*/ 45 w 3102"/>
                <a:gd name="T71" fmla="*/ 2172 h 2218"/>
                <a:gd name="T72" fmla="*/ 26 w 3102"/>
                <a:gd name="T73" fmla="*/ 2149 h 2218"/>
                <a:gd name="T74" fmla="*/ 12 w 3102"/>
                <a:gd name="T75" fmla="*/ 2123 h 2218"/>
                <a:gd name="T76" fmla="*/ 3 w 3102"/>
                <a:gd name="T77" fmla="*/ 2094 h 2218"/>
                <a:gd name="T78" fmla="*/ 0 w 3102"/>
                <a:gd name="T79" fmla="*/ 2063 h 2218"/>
                <a:gd name="T80" fmla="*/ 0 w 3102"/>
                <a:gd name="T81" fmla="*/ 51 h 2218"/>
                <a:gd name="T82" fmla="*/ 2 w 3102"/>
                <a:gd name="T83" fmla="*/ 35 h 2218"/>
                <a:gd name="T84" fmla="*/ 10 w 3102"/>
                <a:gd name="T85" fmla="*/ 21 h 2218"/>
                <a:gd name="T86" fmla="*/ 21 w 3102"/>
                <a:gd name="T87" fmla="*/ 10 h 2218"/>
                <a:gd name="T88" fmla="*/ 35 w 3102"/>
                <a:gd name="T89" fmla="*/ 2 h 2218"/>
                <a:gd name="T90" fmla="*/ 51 w 3102"/>
                <a:gd name="T91"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02" h="2218">
                  <a:moveTo>
                    <a:pt x="103" y="103"/>
                  </a:moveTo>
                  <a:lnTo>
                    <a:pt x="103" y="2063"/>
                  </a:lnTo>
                  <a:lnTo>
                    <a:pt x="105" y="2079"/>
                  </a:lnTo>
                  <a:lnTo>
                    <a:pt x="113" y="2094"/>
                  </a:lnTo>
                  <a:lnTo>
                    <a:pt x="124" y="2105"/>
                  </a:lnTo>
                  <a:lnTo>
                    <a:pt x="139" y="2112"/>
                  </a:lnTo>
                  <a:lnTo>
                    <a:pt x="155" y="2115"/>
                  </a:lnTo>
                  <a:lnTo>
                    <a:pt x="2947" y="2115"/>
                  </a:lnTo>
                  <a:lnTo>
                    <a:pt x="2963" y="2112"/>
                  </a:lnTo>
                  <a:lnTo>
                    <a:pt x="2978" y="2105"/>
                  </a:lnTo>
                  <a:lnTo>
                    <a:pt x="2989" y="2094"/>
                  </a:lnTo>
                  <a:lnTo>
                    <a:pt x="2997" y="2079"/>
                  </a:lnTo>
                  <a:lnTo>
                    <a:pt x="2999" y="2063"/>
                  </a:lnTo>
                  <a:lnTo>
                    <a:pt x="2999" y="103"/>
                  </a:lnTo>
                  <a:lnTo>
                    <a:pt x="103" y="103"/>
                  </a:lnTo>
                  <a:close/>
                  <a:moveTo>
                    <a:pt x="51" y="0"/>
                  </a:moveTo>
                  <a:lnTo>
                    <a:pt x="3051" y="0"/>
                  </a:lnTo>
                  <a:lnTo>
                    <a:pt x="3067" y="2"/>
                  </a:lnTo>
                  <a:lnTo>
                    <a:pt x="3081" y="10"/>
                  </a:lnTo>
                  <a:lnTo>
                    <a:pt x="3092" y="21"/>
                  </a:lnTo>
                  <a:lnTo>
                    <a:pt x="3099" y="35"/>
                  </a:lnTo>
                  <a:lnTo>
                    <a:pt x="3102" y="51"/>
                  </a:lnTo>
                  <a:lnTo>
                    <a:pt x="3102" y="2063"/>
                  </a:lnTo>
                  <a:lnTo>
                    <a:pt x="3099" y="2094"/>
                  </a:lnTo>
                  <a:lnTo>
                    <a:pt x="3090" y="2123"/>
                  </a:lnTo>
                  <a:lnTo>
                    <a:pt x="3076" y="2149"/>
                  </a:lnTo>
                  <a:lnTo>
                    <a:pt x="3057" y="2172"/>
                  </a:lnTo>
                  <a:lnTo>
                    <a:pt x="3034" y="2191"/>
                  </a:lnTo>
                  <a:lnTo>
                    <a:pt x="3008" y="2205"/>
                  </a:lnTo>
                  <a:lnTo>
                    <a:pt x="2979" y="2215"/>
                  </a:lnTo>
                  <a:lnTo>
                    <a:pt x="2947" y="2218"/>
                  </a:lnTo>
                  <a:lnTo>
                    <a:pt x="155" y="2218"/>
                  </a:lnTo>
                  <a:lnTo>
                    <a:pt x="123" y="2215"/>
                  </a:lnTo>
                  <a:lnTo>
                    <a:pt x="94" y="2205"/>
                  </a:lnTo>
                  <a:lnTo>
                    <a:pt x="68" y="2191"/>
                  </a:lnTo>
                  <a:lnTo>
                    <a:pt x="45" y="2172"/>
                  </a:lnTo>
                  <a:lnTo>
                    <a:pt x="26" y="2149"/>
                  </a:lnTo>
                  <a:lnTo>
                    <a:pt x="12" y="2123"/>
                  </a:lnTo>
                  <a:lnTo>
                    <a:pt x="3" y="2094"/>
                  </a:lnTo>
                  <a:lnTo>
                    <a:pt x="0" y="2063"/>
                  </a:lnTo>
                  <a:lnTo>
                    <a:pt x="0" y="51"/>
                  </a:lnTo>
                  <a:lnTo>
                    <a:pt x="2" y="35"/>
                  </a:lnTo>
                  <a:lnTo>
                    <a:pt x="10" y="21"/>
                  </a:lnTo>
                  <a:lnTo>
                    <a:pt x="21" y="10"/>
                  </a:lnTo>
                  <a:lnTo>
                    <a:pt x="35" y="2"/>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02" name="Freeform 639">
              <a:extLst>
                <a:ext uri="{FF2B5EF4-FFF2-40B4-BE49-F238E27FC236}">
                  <a16:creationId xmlns:a16="http://schemas.microsoft.com/office/drawing/2014/main" id="{40659B4A-BB53-4121-A477-56D3BB5DF5DD}"/>
                </a:ext>
              </a:extLst>
            </p:cNvPr>
            <p:cNvSpPr>
              <a:spLocks/>
            </p:cNvSpPr>
            <p:nvPr/>
          </p:nvSpPr>
          <p:spPr bwMode="auto">
            <a:xfrm>
              <a:off x="6277" y="2900"/>
              <a:ext cx="414" cy="26"/>
            </a:xfrm>
            <a:custGeom>
              <a:avLst/>
              <a:gdLst>
                <a:gd name="T0" fmla="*/ 51 w 3310"/>
                <a:gd name="T1" fmla="*/ 0 h 206"/>
                <a:gd name="T2" fmla="*/ 3258 w 3310"/>
                <a:gd name="T3" fmla="*/ 0 h 206"/>
                <a:gd name="T4" fmla="*/ 3275 w 3310"/>
                <a:gd name="T5" fmla="*/ 3 h 206"/>
                <a:gd name="T6" fmla="*/ 3289 w 3310"/>
                <a:gd name="T7" fmla="*/ 10 h 206"/>
                <a:gd name="T8" fmla="*/ 3300 w 3310"/>
                <a:gd name="T9" fmla="*/ 21 h 206"/>
                <a:gd name="T10" fmla="*/ 3307 w 3310"/>
                <a:gd name="T11" fmla="*/ 36 h 206"/>
                <a:gd name="T12" fmla="*/ 3310 w 3310"/>
                <a:gd name="T13" fmla="*/ 52 h 206"/>
                <a:gd name="T14" fmla="*/ 3310 w 3310"/>
                <a:gd name="T15" fmla="*/ 155 h 206"/>
                <a:gd name="T16" fmla="*/ 3307 w 3310"/>
                <a:gd name="T17" fmla="*/ 171 h 206"/>
                <a:gd name="T18" fmla="*/ 3300 w 3310"/>
                <a:gd name="T19" fmla="*/ 185 h 206"/>
                <a:gd name="T20" fmla="*/ 3289 w 3310"/>
                <a:gd name="T21" fmla="*/ 196 h 206"/>
                <a:gd name="T22" fmla="*/ 3275 w 3310"/>
                <a:gd name="T23" fmla="*/ 203 h 206"/>
                <a:gd name="T24" fmla="*/ 3258 w 3310"/>
                <a:gd name="T25" fmla="*/ 206 h 206"/>
                <a:gd name="T26" fmla="*/ 51 w 3310"/>
                <a:gd name="T27" fmla="*/ 206 h 206"/>
                <a:gd name="T28" fmla="*/ 35 w 3310"/>
                <a:gd name="T29" fmla="*/ 203 h 206"/>
                <a:gd name="T30" fmla="*/ 21 w 3310"/>
                <a:gd name="T31" fmla="*/ 196 h 206"/>
                <a:gd name="T32" fmla="*/ 10 w 3310"/>
                <a:gd name="T33" fmla="*/ 185 h 206"/>
                <a:gd name="T34" fmla="*/ 3 w 3310"/>
                <a:gd name="T35" fmla="*/ 171 h 206"/>
                <a:gd name="T36" fmla="*/ 0 w 3310"/>
                <a:gd name="T37" fmla="*/ 155 h 206"/>
                <a:gd name="T38" fmla="*/ 0 w 3310"/>
                <a:gd name="T39" fmla="*/ 52 h 206"/>
                <a:gd name="T40" fmla="*/ 3 w 3310"/>
                <a:gd name="T41" fmla="*/ 36 h 206"/>
                <a:gd name="T42" fmla="*/ 10 w 3310"/>
                <a:gd name="T43" fmla="*/ 21 h 206"/>
                <a:gd name="T44" fmla="*/ 21 w 3310"/>
                <a:gd name="T45" fmla="*/ 10 h 206"/>
                <a:gd name="T46" fmla="*/ 35 w 3310"/>
                <a:gd name="T47" fmla="*/ 3 h 206"/>
                <a:gd name="T48" fmla="*/ 51 w 3310"/>
                <a:gd name="T49"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10" h="206">
                  <a:moveTo>
                    <a:pt x="51" y="0"/>
                  </a:moveTo>
                  <a:lnTo>
                    <a:pt x="3258" y="0"/>
                  </a:lnTo>
                  <a:lnTo>
                    <a:pt x="3275" y="3"/>
                  </a:lnTo>
                  <a:lnTo>
                    <a:pt x="3289" y="10"/>
                  </a:lnTo>
                  <a:lnTo>
                    <a:pt x="3300" y="21"/>
                  </a:lnTo>
                  <a:lnTo>
                    <a:pt x="3307" y="36"/>
                  </a:lnTo>
                  <a:lnTo>
                    <a:pt x="3310" y="52"/>
                  </a:lnTo>
                  <a:lnTo>
                    <a:pt x="3310" y="155"/>
                  </a:lnTo>
                  <a:lnTo>
                    <a:pt x="3307" y="171"/>
                  </a:lnTo>
                  <a:lnTo>
                    <a:pt x="3300" y="185"/>
                  </a:lnTo>
                  <a:lnTo>
                    <a:pt x="3289" y="196"/>
                  </a:lnTo>
                  <a:lnTo>
                    <a:pt x="3275" y="203"/>
                  </a:lnTo>
                  <a:lnTo>
                    <a:pt x="3258" y="206"/>
                  </a:lnTo>
                  <a:lnTo>
                    <a:pt x="51" y="206"/>
                  </a:lnTo>
                  <a:lnTo>
                    <a:pt x="35" y="203"/>
                  </a:lnTo>
                  <a:lnTo>
                    <a:pt x="21" y="196"/>
                  </a:lnTo>
                  <a:lnTo>
                    <a:pt x="10" y="185"/>
                  </a:lnTo>
                  <a:lnTo>
                    <a:pt x="3" y="171"/>
                  </a:lnTo>
                  <a:lnTo>
                    <a:pt x="0" y="155"/>
                  </a:lnTo>
                  <a:lnTo>
                    <a:pt x="0" y="52"/>
                  </a:lnTo>
                  <a:lnTo>
                    <a:pt x="3" y="36"/>
                  </a:lnTo>
                  <a:lnTo>
                    <a:pt x="10" y="21"/>
                  </a:lnTo>
                  <a:lnTo>
                    <a:pt x="21" y="10"/>
                  </a:lnTo>
                  <a:lnTo>
                    <a:pt x="35" y="3"/>
                  </a:lnTo>
                  <a:lnTo>
                    <a:pt x="51"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803" name="Group 642">
            <a:extLst>
              <a:ext uri="{FF2B5EF4-FFF2-40B4-BE49-F238E27FC236}">
                <a16:creationId xmlns:a16="http://schemas.microsoft.com/office/drawing/2014/main" id="{29C27DB1-A516-4FA8-9471-8616017060B4}"/>
              </a:ext>
            </a:extLst>
          </p:cNvPr>
          <p:cNvGrpSpPr>
            <a:grpSpLocks noChangeAspect="1"/>
          </p:cNvGrpSpPr>
          <p:nvPr/>
        </p:nvGrpSpPr>
        <p:grpSpPr bwMode="auto">
          <a:xfrm>
            <a:off x="8806471" y="4668370"/>
            <a:ext cx="397290" cy="484015"/>
            <a:chOff x="5561" y="2880"/>
            <a:chExt cx="339" cy="413"/>
          </a:xfrm>
        </p:grpSpPr>
        <p:sp>
          <p:nvSpPr>
            <p:cNvPr id="804" name="Freeform 644">
              <a:extLst>
                <a:ext uri="{FF2B5EF4-FFF2-40B4-BE49-F238E27FC236}">
                  <a16:creationId xmlns:a16="http://schemas.microsoft.com/office/drawing/2014/main" id="{CF7A1821-4DE2-4948-BE47-162B2A845924}"/>
                </a:ext>
              </a:extLst>
            </p:cNvPr>
            <p:cNvSpPr>
              <a:spLocks/>
            </p:cNvSpPr>
            <p:nvPr/>
          </p:nvSpPr>
          <p:spPr bwMode="auto">
            <a:xfrm>
              <a:off x="5561" y="2900"/>
              <a:ext cx="339" cy="393"/>
            </a:xfrm>
            <a:custGeom>
              <a:avLst/>
              <a:gdLst>
                <a:gd name="T0" fmla="*/ 1098 w 2712"/>
                <a:gd name="T1" fmla="*/ 0 h 3147"/>
                <a:gd name="T2" fmla="*/ 1114 w 2712"/>
                <a:gd name="T3" fmla="*/ 3 h 3147"/>
                <a:gd name="T4" fmla="*/ 1128 w 2712"/>
                <a:gd name="T5" fmla="*/ 10 h 3147"/>
                <a:gd name="T6" fmla="*/ 1139 w 2712"/>
                <a:gd name="T7" fmla="*/ 21 h 3147"/>
                <a:gd name="T8" fmla="*/ 1146 w 2712"/>
                <a:gd name="T9" fmla="*/ 36 h 3147"/>
                <a:gd name="T10" fmla="*/ 1149 w 2712"/>
                <a:gd name="T11" fmla="*/ 52 h 3147"/>
                <a:gd name="T12" fmla="*/ 1563 w 2712"/>
                <a:gd name="T13" fmla="*/ 52 h 3147"/>
                <a:gd name="T14" fmla="*/ 1566 w 2712"/>
                <a:gd name="T15" fmla="*/ 36 h 3147"/>
                <a:gd name="T16" fmla="*/ 1573 w 2712"/>
                <a:gd name="T17" fmla="*/ 21 h 3147"/>
                <a:gd name="T18" fmla="*/ 1584 w 2712"/>
                <a:gd name="T19" fmla="*/ 10 h 3147"/>
                <a:gd name="T20" fmla="*/ 1598 w 2712"/>
                <a:gd name="T21" fmla="*/ 3 h 3147"/>
                <a:gd name="T22" fmla="*/ 1614 w 2712"/>
                <a:gd name="T23" fmla="*/ 0 h 3147"/>
                <a:gd name="T24" fmla="*/ 1631 w 2712"/>
                <a:gd name="T25" fmla="*/ 3 h 3147"/>
                <a:gd name="T26" fmla="*/ 1645 w 2712"/>
                <a:gd name="T27" fmla="*/ 10 h 3147"/>
                <a:gd name="T28" fmla="*/ 1656 w 2712"/>
                <a:gd name="T29" fmla="*/ 21 h 3147"/>
                <a:gd name="T30" fmla="*/ 1663 w 2712"/>
                <a:gd name="T31" fmla="*/ 36 h 3147"/>
                <a:gd name="T32" fmla="*/ 1666 w 2712"/>
                <a:gd name="T33" fmla="*/ 52 h 3147"/>
                <a:gd name="T34" fmla="*/ 1666 w 2712"/>
                <a:gd name="T35" fmla="*/ 990 h 3147"/>
                <a:gd name="T36" fmla="*/ 2668 w 2712"/>
                <a:gd name="T37" fmla="*/ 2680 h 3147"/>
                <a:gd name="T38" fmla="*/ 2687 w 2712"/>
                <a:gd name="T39" fmla="*/ 2717 h 3147"/>
                <a:gd name="T40" fmla="*/ 2701 w 2712"/>
                <a:gd name="T41" fmla="*/ 2755 h 3147"/>
                <a:gd name="T42" fmla="*/ 2709 w 2712"/>
                <a:gd name="T43" fmla="*/ 2795 h 3147"/>
                <a:gd name="T44" fmla="*/ 2712 w 2712"/>
                <a:gd name="T45" fmla="*/ 2835 h 3147"/>
                <a:gd name="T46" fmla="*/ 2710 w 2712"/>
                <a:gd name="T47" fmla="*/ 2875 h 3147"/>
                <a:gd name="T48" fmla="*/ 2702 w 2712"/>
                <a:gd name="T49" fmla="*/ 2914 h 3147"/>
                <a:gd name="T50" fmla="*/ 2689 w 2712"/>
                <a:gd name="T51" fmla="*/ 2953 h 3147"/>
                <a:gd name="T52" fmla="*/ 2671 w 2712"/>
                <a:gd name="T53" fmla="*/ 2990 h 3147"/>
                <a:gd name="T54" fmla="*/ 2648 w 2712"/>
                <a:gd name="T55" fmla="*/ 3025 h 3147"/>
                <a:gd name="T56" fmla="*/ 2620 w 2712"/>
                <a:gd name="T57" fmla="*/ 3057 h 3147"/>
                <a:gd name="T58" fmla="*/ 2590 w 2712"/>
                <a:gd name="T59" fmla="*/ 3083 h 3147"/>
                <a:gd name="T60" fmla="*/ 2557 w 2712"/>
                <a:gd name="T61" fmla="*/ 3106 h 3147"/>
                <a:gd name="T62" fmla="*/ 2521 w 2712"/>
                <a:gd name="T63" fmla="*/ 3123 h 3147"/>
                <a:gd name="T64" fmla="*/ 2483 w 2712"/>
                <a:gd name="T65" fmla="*/ 3136 h 3147"/>
                <a:gd name="T66" fmla="*/ 2444 w 2712"/>
                <a:gd name="T67" fmla="*/ 3144 h 3147"/>
                <a:gd name="T68" fmla="*/ 2401 w 2712"/>
                <a:gd name="T69" fmla="*/ 3147 h 3147"/>
                <a:gd name="T70" fmla="*/ 311 w 2712"/>
                <a:gd name="T71" fmla="*/ 3147 h 3147"/>
                <a:gd name="T72" fmla="*/ 269 w 2712"/>
                <a:gd name="T73" fmla="*/ 3144 h 3147"/>
                <a:gd name="T74" fmla="*/ 229 w 2712"/>
                <a:gd name="T75" fmla="*/ 3136 h 3147"/>
                <a:gd name="T76" fmla="*/ 191 w 2712"/>
                <a:gd name="T77" fmla="*/ 3123 h 3147"/>
                <a:gd name="T78" fmla="*/ 155 w 2712"/>
                <a:gd name="T79" fmla="*/ 3106 h 3147"/>
                <a:gd name="T80" fmla="*/ 122 w 2712"/>
                <a:gd name="T81" fmla="*/ 3083 h 3147"/>
                <a:gd name="T82" fmla="*/ 92 w 2712"/>
                <a:gd name="T83" fmla="*/ 3057 h 3147"/>
                <a:gd name="T84" fmla="*/ 64 w 2712"/>
                <a:gd name="T85" fmla="*/ 3025 h 3147"/>
                <a:gd name="T86" fmla="*/ 41 w 2712"/>
                <a:gd name="T87" fmla="*/ 2990 h 3147"/>
                <a:gd name="T88" fmla="*/ 23 w 2712"/>
                <a:gd name="T89" fmla="*/ 2953 h 3147"/>
                <a:gd name="T90" fmla="*/ 10 w 2712"/>
                <a:gd name="T91" fmla="*/ 2914 h 3147"/>
                <a:gd name="T92" fmla="*/ 2 w 2712"/>
                <a:gd name="T93" fmla="*/ 2875 h 3147"/>
                <a:gd name="T94" fmla="*/ 0 w 2712"/>
                <a:gd name="T95" fmla="*/ 2835 h 3147"/>
                <a:gd name="T96" fmla="*/ 3 w 2712"/>
                <a:gd name="T97" fmla="*/ 2795 h 3147"/>
                <a:gd name="T98" fmla="*/ 11 w 2712"/>
                <a:gd name="T99" fmla="*/ 2755 h 3147"/>
                <a:gd name="T100" fmla="*/ 25 w 2712"/>
                <a:gd name="T101" fmla="*/ 2717 h 3147"/>
                <a:gd name="T102" fmla="*/ 44 w 2712"/>
                <a:gd name="T103" fmla="*/ 2680 h 3147"/>
                <a:gd name="T104" fmla="*/ 1046 w 2712"/>
                <a:gd name="T105" fmla="*/ 990 h 3147"/>
                <a:gd name="T106" fmla="*/ 1046 w 2712"/>
                <a:gd name="T107" fmla="*/ 52 h 3147"/>
                <a:gd name="T108" fmla="*/ 1049 w 2712"/>
                <a:gd name="T109" fmla="*/ 36 h 3147"/>
                <a:gd name="T110" fmla="*/ 1056 w 2712"/>
                <a:gd name="T111" fmla="*/ 21 h 3147"/>
                <a:gd name="T112" fmla="*/ 1067 w 2712"/>
                <a:gd name="T113" fmla="*/ 10 h 3147"/>
                <a:gd name="T114" fmla="*/ 1081 w 2712"/>
                <a:gd name="T115" fmla="*/ 3 h 3147"/>
                <a:gd name="T116" fmla="*/ 1098 w 2712"/>
                <a:gd name="T117" fmla="*/ 0 h 3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12" h="3147">
                  <a:moveTo>
                    <a:pt x="1098" y="0"/>
                  </a:moveTo>
                  <a:lnTo>
                    <a:pt x="1114" y="3"/>
                  </a:lnTo>
                  <a:lnTo>
                    <a:pt x="1128" y="10"/>
                  </a:lnTo>
                  <a:lnTo>
                    <a:pt x="1139" y="21"/>
                  </a:lnTo>
                  <a:lnTo>
                    <a:pt x="1146" y="36"/>
                  </a:lnTo>
                  <a:lnTo>
                    <a:pt x="1149" y="52"/>
                  </a:lnTo>
                  <a:lnTo>
                    <a:pt x="1563" y="52"/>
                  </a:lnTo>
                  <a:lnTo>
                    <a:pt x="1566" y="36"/>
                  </a:lnTo>
                  <a:lnTo>
                    <a:pt x="1573" y="21"/>
                  </a:lnTo>
                  <a:lnTo>
                    <a:pt x="1584" y="10"/>
                  </a:lnTo>
                  <a:lnTo>
                    <a:pt x="1598" y="3"/>
                  </a:lnTo>
                  <a:lnTo>
                    <a:pt x="1614" y="0"/>
                  </a:lnTo>
                  <a:lnTo>
                    <a:pt x="1631" y="3"/>
                  </a:lnTo>
                  <a:lnTo>
                    <a:pt x="1645" y="10"/>
                  </a:lnTo>
                  <a:lnTo>
                    <a:pt x="1656" y="21"/>
                  </a:lnTo>
                  <a:lnTo>
                    <a:pt x="1663" y="36"/>
                  </a:lnTo>
                  <a:lnTo>
                    <a:pt x="1666" y="52"/>
                  </a:lnTo>
                  <a:lnTo>
                    <a:pt x="1666" y="990"/>
                  </a:lnTo>
                  <a:lnTo>
                    <a:pt x="2668" y="2680"/>
                  </a:lnTo>
                  <a:lnTo>
                    <a:pt x="2687" y="2717"/>
                  </a:lnTo>
                  <a:lnTo>
                    <a:pt x="2701" y="2755"/>
                  </a:lnTo>
                  <a:lnTo>
                    <a:pt x="2709" y="2795"/>
                  </a:lnTo>
                  <a:lnTo>
                    <a:pt x="2712" y="2835"/>
                  </a:lnTo>
                  <a:lnTo>
                    <a:pt x="2710" y="2875"/>
                  </a:lnTo>
                  <a:lnTo>
                    <a:pt x="2702" y="2914"/>
                  </a:lnTo>
                  <a:lnTo>
                    <a:pt x="2689" y="2953"/>
                  </a:lnTo>
                  <a:lnTo>
                    <a:pt x="2671" y="2990"/>
                  </a:lnTo>
                  <a:lnTo>
                    <a:pt x="2648" y="3025"/>
                  </a:lnTo>
                  <a:lnTo>
                    <a:pt x="2620" y="3057"/>
                  </a:lnTo>
                  <a:lnTo>
                    <a:pt x="2590" y="3083"/>
                  </a:lnTo>
                  <a:lnTo>
                    <a:pt x="2557" y="3106"/>
                  </a:lnTo>
                  <a:lnTo>
                    <a:pt x="2521" y="3123"/>
                  </a:lnTo>
                  <a:lnTo>
                    <a:pt x="2483" y="3136"/>
                  </a:lnTo>
                  <a:lnTo>
                    <a:pt x="2444" y="3144"/>
                  </a:lnTo>
                  <a:lnTo>
                    <a:pt x="2401" y="3147"/>
                  </a:lnTo>
                  <a:lnTo>
                    <a:pt x="311" y="3147"/>
                  </a:lnTo>
                  <a:lnTo>
                    <a:pt x="269" y="3144"/>
                  </a:lnTo>
                  <a:lnTo>
                    <a:pt x="229" y="3136"/>
                  </a:lnTo>
                  <a:lnTo>
                    <a:pt x="191" y="3123"/>
                  </a:lnTo>
                  <a:lnTo>
                    <a:pt x="155" y="3106"/>
                  </a:lnTo>
                  <a:lnTo>
                    <a:pt x="122" y="3083"/>
                  </a:lnTo>
                  <a:lnTo>
                    <a:pt x="92" y="3057"/>
                  </a:lnTo>
                  <a:lnTo>
                    <a:pt x="64" y="3025"/>
                  </a:lnTo>
                  <a:lnTo>
                    <a:pt x="41" y="2990"/>
                  </a:lnTo>
                  <a:lnTo>
                    <a:pt x="23" y="2953"/>
                  </a:lnTo>
                  <a:lnTo>
                    <a:pt x="10" y="2914"/>
                  </a:lnTo>
                  <a:lnTo>
                    <a:pt x="2" y="2875"/>
                  </a:lnTo>
                  <a:lnTo>
                    <a:pt x="0" y="2835"/>
                  </a:lnTo>
                  <a:lnTo>
                    <a:pt x="3" y="2795"/>
                  </a:lnTo>
                  <a:lnTo>
                    <a:pt x="11" y="2755"/>
                  </a:lnTo>
                  <a:lnTo>
                    <a:pt x="25" y="2717"/>
                  </a:lnTo>
                  <a:lnTo>
                    <a:pt x="44" y="2680"/>
                  </a:lnTo>
                  <a:lnTo>
                    <a:pt x="1046" y="990"/>
                  </a:lnTo>
                  <a:lnTo>
                    <a:pt x="1046" y="52"/>
                  </a:lnTo>
                  <a:lnTo>
                    <a:pt x="1049" y="36"/>
                  </a:lnTo>
                  <a:lnTo>
                    <a:pt x="1056" y="21"/>
                  </a:lnTo>
                  <a:lnTo>
                    <a:pt x="1067" y="10"/>
                  </a:lnTo>
                  <a:lnTo>
                    <a:pt x="1081" y="3"/>
                  </a:lnTo>
                  <a:lnTo>
                    <a:pt x="1098" y="0"/>
                  </a:lnTo>
                  <a:close/>
                </a:path>
              </a:pathLst>
            </a:custGeom>
            <a:solidFill>
              <a:srgbClr val="B3F4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05" name="Freeform 645">
              <a:extLst>
                <a:ext uri="{FF2B5EF4-FFF2-40B4-BE49-F238E27FC236}">
                  <a16:creationId xmlns:a16="http://schemas.microsoft.com/office/drawing/2014/main" id="{66C1FD70-7862-449C-AAB5-5B3E3C5B1053}"/>
                </a:ext>
              </a:extLst>
            </p:cNvPr>
            <p:cNvSpPr>
              <a:spLocks/>
            </p:cNvSpPr>
            <p:nvPr/>
          </p:nvSpPr>
          <p:spPr bwMode="auto">
            <a:xfrm>
              <a:off x="5561" y="2900"/>
              <a:ext cx="169" cy="393"/>
            </a:xfrm>
            <a:custGeom>
              <a:avLst/>
              <a:gdLst>
                <a:gd name="T0" fmla="*/ 1098 w 1355"/>
                <a:gd name="T1" fmla="*/ 0 h 3147"/>
                <a:gd name="T2" fmla="*/ 1114 w 1355"/>
                <a:gd name="T3" fmla="*/ 3 h 3147"/>
                <a:gd name="T4" fmla="*/ 1128 w 1355"/>
                <a:gd name="T5" fmla="*/ 10 h 3147"/>
                <a:gd name="T6" fmla="*/ 1139 w 1355"/>
                <a:gd name="T7" fmla="*/ 21 h 3147"/>
                <a:gd name="T8" fmla="*/ 1146 w 1355"/>
                <a:gd name="T9" fmla="*/ 36 h 3147"/>
                <a:gd name="T10" fmla="*/ 1149 w 1355"/>
                <a:gd name="T11" fmla="*/ 52 h 3147"/>
                <a:gd name="T12" fmla="*/ 1355 w 1355"/>
                <a:gd name="T13" fmla="*/ 52 h 3147"/>
                <a:gd name="T14" fmla="*/ 1355 w 1355"/>
                <a:gd name="T15" fmla="*/ 3147 h 3147"/>
                <a:gd name="T16" fmla="*/ 311 w 1355"/>
                <a:gd name="T17" fmla="*/ 3147 h 3147"/>
                <a:gd name="T18" fmla="*/ 269 w 1355"/>
                <a:gd name="T19" fmla="*/ 3144 h 3147"/>
                <a:gd name="T20" fmla="*/ 229 w 1355"/>
                <a:gd name="T21" fmla="*/ 3136 h 3147"/>
                <a:gd name="T22" fmla="*/ 191 w 1355"/>
                <a:gd name="T23" fmla="*/ 3123 h 3147"/>
                <a:gd name="T24" fmla="*/ 155 w 1355"/>
                <a:gd name="T25" fmla="*/ 3106 h 3147"/>
                <a:gd name="T26" fmla="*/ 122 w 1355"/>
                <a:gd name="T27" fmla="*/ 3083 h 3147"/>
                <a:gd name="T28" fmla="*/ 92 w 1355"/>
                <a:gd name="T29" fmla="*/ 3057 h 3147"/>
                <a:gd name="T30" fmla="*/ 64 w 1355"/>
                <a:gd name="T31" fmla="*/ 3025 h 3147"/>
                <a:gd name="T32" fmla="*/ 41 w 1355"/>
                <a:gd name="T33" fmla="*/ 2990 h 3147"/>
                <a:gd name="T34" fmla="*/ 23 w 1355"/>
                <a:gd name="T35" fmla="*/ 2953 h 3147"/>
                <a:gd name="T36" fmla="*/ 10 w 1355"/>
                <a:gd name="T37" fmla="*/ 2914 h 3147"/>
                <a:gd name="T38" fmla="*/ 2 w 1355"/>
                <a:gd name="T39" fmla="*/ 2875 h 3147"/>
                <a:gd name="T40" fmla="*/ 0 w 1355"/>
                <a:gd name="T41" fmla="*/ 2835 h 3147"/>
                <a:gd name="T42" fmla="*/ 3 w 1355"/>
                <a:gd name="T43" fmla="*/ 2795 h 3147"/>
                <a:gd name="T44" fmla="*/ 11 w 1355"/>
                <a:gd name="T45" fmla="*/ 2755 h 3147"/>
                <a:gd name="T46" fmla="*/ 25 w 1355"/>
                <a:gd name="T47" fmla="*/ 2717 h 3147"/>
                <a:gd name="T48" fmla="*/ 44 w 1355"/>
                <a:gd name="T49" fmla="*/ 2680 h 3147"/>
                <a:gd name="T50" fmla="*/ 1046 w 1355"/>
                <a:gd name="T51" fmla="*/ 990 h 3147"/>
                <a:gd name="T52" fmla="*/ 1046 w 1355"/>
                <a:gd name="T53" fmla="*/ 52 h 3147"/>
                <a:gd name="T54" fmla="*/ 1049 w 1355"/>
                <a:gd name="T55" fmla="*/ 36 h 3147"/>
                <a:gd name="T56" fmla="*/ 1056 w 1355"/>
                <a:gd name="T57" fmla="*/ 21 h 3147"/>
                <a:gd name="T58" fmla="*/ 1067 w 1355"/>
                <a:gd name="T59" fmla="*/ 10 h 3147"/>
                <a:gd name="T60" fmla="*/ 1081 w 1355"/>
                <a:gd name="T61" fmla="*/ 3 h 3147"/>
                <a:gd name="T62" fmla="*/ 1098 w 1355"/>
                <a:gd name="T63" fmla="*/ 0 h 3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5" h="3147">
                  <a:moveTo>
                    <a:pt x="1098" y="0"/>
                  </a:moveTo>
                  <a:lnTo>
                    <a:pt x="1114" y="3"/>
                  </a:lnTo>
                  <a:lnTo>
                    <a:pt x="1128" y="10"/>
                  </a:lnTo>
                  <a:lnTo>
                    <a:pt x="1139" y="21"/>
                  </a:lnTo>
                  <a:lnTo>
                    <a:pt x="1146" y="36"/>
                  </a:lnTo>
                  <a:lnTo>
                    <a:pt x="1149" y="52"/>
                  </a:lnTo>
                  <a:lnTo>
                    <a:pt x="1355" y="52"/>
                  </a:lnTo>
                  <a:lnTo>
                    <a:pt x="1355" y="3147"/>
                  </a:lnTo>
                  <a:lnTo>
                    <a:pt x="311" y="3147"/>
                  </a:lnTo>
                  <a:lnTo>
                    <a:pt x="269" y="3144"/>
                  </a:lnTo>
                  <a:lnTo>
                    <a:pt x="229" y="3136"/>
                  </a:lnTo>
                  <a:lnTo>
                    <a:pt x="191" y="3123"/>
                  </a:lnTo>
                  <a:lnTo>
                    <a:pt x="155" y="3106"/>
                  </a:lnTo>
                  <a:lnTo>
                    <a:pt x="122" y="3083"/>
                  </a:lnTo>
                  <a:lnTo>
                    <a:pt x="92" y="3057"/>
                  </a:lnTo>
                  <a:lnTo>
                    <a:pt x="64" y="3025"/>
                  </a:lnTo>
                  <a:lnTo>
                    <a:pt x="41" y="2990"/>
                  </a:lnTo>
                  <a:lnTo>
                    <a:pt x="23" y="2953"/>
                  </a:lnTo>
                  <a:lnTo>
                    <a:pt x="10" y="2914"/>
                  </a:lnTo>
                  <a:lnTo>
                    <a:pt x="2" y="2875"/>
                  </a:lnTo>
                  <a:lnTo>
                    <a:pt x="0" y="2835"/>
                  </a:lnTo>
                  <a:lnTo>
                    <a:pt x="3" y="2795"/>
                  </a:lnTo>
                  <a:lnTo>
                    <a:pt x="11" y="2755"/>
                  </a:lnTo>
                  <a:lnTo>
                    <a:pt x="25" y="2717"/>
                  </a:lnTo>
                  <a:lnTo>
                    <a:pt x="44" y="2680"/>
                  </a:lnTo>
                  <a:lnTo>
                    <a:pt x="1046" y="990"/>
                  </a:lnTo>
                  <a:lnTo>
                    <a:pt x="1046" y="52"/>
                  </a:lnTo>
                  <a:lnTo>
                    <a:pt x="1049" y="36"/>
                  </a:lnTo>
                  <a:lnTo>
                    <a:pt x="1056" y="21"/>
                  </a:lnTo>
                  <a:lnTo>
                    <a:pt x="1067" y="10"/>
                  </a:lnTo>
                  <a:lnTo>
                    <a:pt x="1081" y="3"/>
                  </a:lnTo>
                  <a:lnTo>
                    <a:pt x="1098" y="0"/>
                  </a:lnTo>
                  <a:close/>
                </a:path>
              </a:pathLst>
            </a:custGeom>
            <a:solidFill>
              <a:srgbClr val="53DC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06" name="Freeform 646">
              <a:extLst>
                <a:ext uri="{FF2B5EF4-FFF2-40B4-BE49-F238E27FC236}">
                  <a16:creationId xmlns:a16="http://schemas.microsoft.com/office/drawing/2014/main" id="{5A8C289C-AB15-4939-80A8-A4D32726446C}"/>
                </a:ext>
              </a:extLst>
            </p:cNvPr>
            <p:cNvSpPr>
              <a:spLocks/>
            </p:cNvSpPr>
            <p:nvPr/>
          </p:nvSpPr>
          <p:spPr bwMode="auto">
            <a:xfrm>
              <a:off x="5587" y="3183"/>
              <a:ext cx="287" cy="84"/>
            </a:xfrm>
            <a:custGeom>
              <a:avLst/>
              <a:gdLst>
                <a:gd name="T0" fmla="*/ 349 w 2298"/>
                <a:gd name="T1" fmla="*/ 0 h 670"/>
                <a:gd name="T2" fmla="*/ 1949 w 2298"/>
                <a:gd name="T3" fmla="*/ 0 h 670"/>
                <a:gd name="T4" fmla="*/ 1962 w 2298"/>
                <a:gd name="T5" fmla="*/ 2 h 670"/>
                <a:gd name="T6" fmla="*/ 1974 w 2298"/>
                <a:gd name="T7" fmla="*/ 7 h 670"/>
                <a:gd name="T8" fmla="*/ 1985 w 2298"/>
                <a:gd name="T9" fmla="*/ 15 h 670"/>
                <a:gd name="T10" fmla="*/ 1993 w 2298"/>
                <a:gd name="T11" fmla="*/ 26 h 670"/>
                <a:gd name="T12" fmla="*/ 2284 w 2298"/>
                <a:gd name="T13" fmla="*/ 515 h 670"/>
                <a:gd name="T14" fmla="*/ 2293 w 2298"/>
                <a:gd name="T15" fmla="*/ 535 h 670"/>
                <a:gd name="T16" fmla="*/ 2298 w 2298"/>
                <a:gd name="T17" fmla="*/ 556 h 670"/>
                <a:gd name="T18" fmla="*/ 2298 w 2298"/>
                <a:gd name="T19" fmla="*/ 577 h 670"/>
                <a:gd name="T20" fmla="*/ 2293 w 2298"/>
                <a:gd name="T21" fmla="*/ 598 h 670"/>
                <a:gd name="T22" fmla="*/ 2284 w 2298"/>
                <a:gd name="T23" fmla="*/ 619 h 670"/>
                <a:gd name="T24" fmla="*/ 2272 w 2298"/>
                <a:gd name="T25" fmla="*/ 637 h 670"/>
                <a:gd name="T26" fmla="*/ 2256 w 2298"/>
                <a:gd name="T27" fmla="*/ 651 h 670"/>
                <a:gd name="T28" fmla="*/ 2237 w 2298"/>
                <a:gd name="T29" fmla="*/ 662 h 670"/>
                <a:gd name="T30" fmla="*/ 2216 w 2298"/>
                <a:gd name="T31" fmla="*/ 668 h 670"/>
                <a:gd name="T32" fmla="*/ 2194 w 2298"/>
                <a:gd name="T33" fmla="*/ 670 h 670"/>
                <a:gd name="T34" fmla="*/ 104 w 2298"/>
                <a:gd name="T35" fmla="*/ 670 h 670"/>
                <a:gd name="T36" fmla="*/ 82 w 2298"/>
                <a:gd name="T37" fmla="*/ 668 h 670"/>
                <a:gd name="T38" fmla="*/ 61 w 2298"/>
                <a:gd name="T39" fmla="*/ 662 h 670"/>
                <a:gd name="T40" fmla="*/ 42 w 2298"/>
                <a:gd name="T41" fmla="*/ 651 h 670"/>
                <a:gd name="T42" fmla="*/ 27 w 2298"/>
                <a:gd name="T43" fmla="*/ 637 h 670"/>
                <a:gd name="T44" fmla="*/ 14 w 2298"/>
                <a:gd name="T45" fmla="*/ 619 h 670"/>
                <a:gd name="T46" fmla="*/ 5 w 2298"/>
                <a:gd name="T47" fmla="*/ 598 h 670"/>
                <a:gd name="T48" fmla="*/ 0 w 2298"/>
                <a:gd name="T49" fmla="*/ 577 h 670"/>
                <a:gd name="T50" fmla="*/ 0 w 2298"/>
                <a:gd name="T51" fmla="*/ 556 h 670"/>
                <a:gd name="T52" fmla="*/ 5 w 2298"/>
                <a:gd name="T53" fmla="*/ 535 h 670"/>
                <a:gd name="T54" fmla="*/ 15 w 2298"/>
                <a:gd name="T55" fmla="*/ 515 h 670"/>
                <a:gd name="T56" fmla="*/ 305 w 2298"/>
                <a:gd name="T57" fmla="*/ 26 h 670"/>
                <a:gd name="T58" fmla="*/ 313 w 2298"/>
                <a:gd name="T59" fmla="*/ 15 h 670"/>
                <a:gd name="T60" fmla="*/ 324 w 2298"/>
                <a:gd name="T61" fmla="*/ 7 h 670"/>
                <a:gd name="T62" fmla="*/ 336 w 2298"/>
                <a:gd name="T63" fmla="*/ 2 h 670"/>
                <a:gd name="T64" fmla="*/ 349 w 2298"/>
                <a:gd name="T65"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8" h="670">
                  <a:moveTo>
                    <a:pt x="349" y="0"/>
                  </a:moveTo>
                  <a:lnTo>
                    <a:pt x="1949" y="0"/>
                  </a:lnTo>
                  <a:lnTo>
                    <a:pt x="1962" y="2"/>
                  </a:lnTo>
                  <a:lnTo>
                    <a:pt x="1974" y="7"/>
                  </a:lnTo>
                  <a:lnTo>
                    <a:pt x="1985" y="15"/>
                  </a:lnTo>
                  <a:lnTo>
                    <a:pt x="1993" y="26"/>
                  </a:lnTo>
                  <a:lnTo>
                    <a:pt x="2284" y="515"/>
                  </a:lnTo>
                  <a:lnTo>
                    <a:pt x="2293" y="535"/>
                  </a:lnTo>
                  <a:lnTo>
                    <a:pt x="2298" y="556"/>
                  </a:lnTo>
                  <a:lnTo>
                    <a:pt x="2298" y="577"/>
                  </a:lnTo>
                  <a:lnTo>
                    <a:pt x="2293" y="598"/>
                  </a:lnTo>
                  <a:lnTo>
                    <a:pt x="2284" y="619"/>
                  </a:lnTo>
                  <a:lnTo>
                    <a:pt x="2272" y="637"/>
                  </a:lnTo>
                  <a:lnTo>
                    <a:pt x="2256" y="651"/>
                  </a:lnTo>
                  <a:lnTo>
                    <a:pt x="2237" y="662"/>
                  </a:lnTo>
                  <a:lnTo>
                    <a:pt x="2216" y="668"/>
                  </a:lnTo>
                  <a:lnTo>
                    <a:pt x="2194" y="670"/>
                  </a:lnTo>
                  <a:lnTo>
                    <a:pt x="104" y="670"/>
                  </a:lnTo>
                  <a:lnTo>
                    <a:pt x="82" y="668"/>
                  </a:lnTo>
                  <a:lnTo>
                    <a:pt x="61" y="662"/>
                  </a:lnTo>
                  <a:lnTo>
                    <a:pt x="42" y="651"/>
                  </a:lnTo>
                  <a:lnTo>
                    <a:pt x="27" y="637"/>
                  </a:lnTo>
                  <a:lnTo>
                    <a:pt x="14" y="619"/>
                  </a:lnTo>
                  <a:lnTo>
                    <a:pt x="5" y="598"/>
                  </a:lnTo>
                  <a:lnTo>
                    <a:pt x="0" y="577"/>
                  </a:lnTo>
                  <a:lnTo>
                    <a:pt x="0" y="556"/>
                  </a:lnTo>
                  <a:lnTo>
                    <a:pt x="5" y="535"/>
                  </a:lnTo>
                  <a:lnTo>
                    <a:pt x="15" y="515"/>
                  </a:lnTo>
                  <a:lnTo>
                    <a:pt x="305" y="26"/>
                  </a:lnTo>
                  <a:lnTo>
                    <a:pt x="313" y="15"/>
                  </a:lnTo>
                  <a:lnTo>
                    <a:pt x="324" y="7"/>
                  </a:lnTo>
                  <a:lnTo>
                    <a:pt x="336" y="2"/>
                  </a:lnTo>
                  <a:lnTo>
                    <a:pt x="349" y="0"/>
                  </a:lnTo>
                  <a:close/>
                </a:path>
              </a:pathLst>
            </a:custGeom>
            <a:solidFill>
              <a:srgbClr val="00E68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07" name="Freeform 647">
              <a:extLst>
                <a:ext uri="{FF2B5EF4-FFF2-40B4-BE49-F238E27FC236}">
                  <a16:creationId xmlns:a16="http://schemas.microsoft.com/office/drawing/2014/main" id="{16E55117-8622-4072-8D50-BA5DA7A6D2FB}"/>
                </a:ext>
              </a:extLst>
            </p:cNvPr>
            <p:cNvSpPr>
              <a:spLocks/>
            </p:cNvSpPr>
            <p:nvPr/>
          </p:nvSpPr>
          <p:spPr bwMode="auto">
            <a:xfrm>
              <a:off x="5587" y="3183"/>
              <a:ext cx="143" cy="84"/>
            </a:xfrm>
            <a:custGeom>
              <a:avLst/>
              <a:gdLst>
                <a:gd name="T0" fmla="*/ 349 w 1148"/>
                <a:gd name="T1" fmla="*/ 0 h 670"/>
                <a:gd name="T2" fmla="*/ 1148 w 1148"/>
                <a:gd name="T3" fmla="*/ 0 h 670"/>
                <a:gd name="T4" fmla="*/ 1148 w 1148"/>
                <a:gd name="T5" fmla="*/ 670 h 670"/>
                <a:gd name="T6" fmla="*/ 104 w 1148"/>
                <a:gd name="T7" fmla="*/ 670 h 670"/>
                <a:gd name="T8" fmla="*/ 82 w 1148"/>
                <a:gd name="T9" fmla="*/ 668 h 670"/>
                <a:gd name="T10" fmla="*/ 61 w 1148"/>
                <a:gd name="T11" fmla="*/ 662 h 670"/>
                <a:gd name="T12" fmla="*/ 42 w 1148"/>
                <a:gd name="T13" fmla="*/ 651 h 670"/>
                <a:gd name="T14" fmla="*/ 27 w 1148"/>
                <a:gd name="T15" fmla="*/ 637 h 670"/>
                <a:gd name="T16" fmla="*/ 14 w 1148"/>
                <a:gd name="T17" fmla="*/ 619 h 670"/>
                <a:gd name="T18" fmla="*/ 5 w 1148"/>
                <a:gd name="T19" fmla="*/ 598 h 670"/>
                <a:gd name="T20" fmla="*/ 0 w 1148"/>
                <a:gd name="T21" fmla="*/ 577 h 670"/>
                <a:gd name="T22" fmla="*/ 0 w 1148"/>
                <a:gd name="T23" fmla="*/ 556 h 670"/>
                <a:gd name="T24" fmla="*/ 5 w 1148"/>
                <a:gd name="T25" fmla="*/ 535 h 670"/>
                <a:gd name="T26" fmla="*/ 15 w 1148"/>
                <a:gd name="T27" fmla="*/ 515 h 670"/>
                <a:gd name="T28" fmla="*/ 305 w 1148"/>
                <a:gd name="T29" fmla="*/ 26 h 670"/>
                <a:gd name="T30" fmla="*/ 313 w 1148"/>
                <a:gd name="T31" fmla="*/ 15 h 670"/>
                <a:gd name="T32" fmla="*/ 324 w 1148"/>
                <a:gd name="T33" fmla="*/ 7 h 670"/>
                <a:gd name="T34" fmla="*/ 336 w 1148"/>
                <a:gd name="T35" fmla="*/ 2 h 670"/>
                <a:gd name="T36" fmla="*/ 349 w 1148"/>
                <a:gd name="T37"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8" h="670">
                  <a:moveTo>
                    <a:pt x="349" y="0"/>
                  </a:moveTo>
                  <a:lnTo>
                    <a:pt x="1148" y="0"/>
                  </a:lnTo>
                  <a:lnTo>
                    <a:pt x="1148" y="670"/>
                  </a:lnTo>
                  <a:lnTo>
                    <a:pt x="104" y="670"/>
                  </a:lnTo>
                  <a:lnTo>
                    <a:pt x="82" y="668"/>
                  </a:lnTo>
                  <a:lnTo>
                    <a:pt x="61" y="662"/>
                  </a:lnTo>
                  <a:lnTo>
                    <a:pt x="42" y="651"/>
                  </a:lnTo>
                  <a:lnTo>
                    <a:pt x="27" y="637"/>
                  </a:lnTo>
                  <a:lnTo>
                    <a:pt x="14" y="619"/>
                  </a:lnTo>
                  <a:lnTo>
                    <a:pt x="5" y="598"/>
                  </a:lnTo>
                  <a:lnTo>
                    <a:pt x="0" y="577"/>
                  </a:lnTo>
                  <a:lnTo>
                    <a:pt x="0" y="556"/>
                  </a:lnTo>
                  <a:lnTo>
                    <a:pt x="5" y="535"/>
                  </a:lnTo>
                  <a:lnTo>
                    <a:pt x="15" y="515"/>
                  </a:lnTo>
                  <a:lnTo>
                    <a:pt x="305" y="26"/>
                  </a:lnTo>
                  <a:lnTo>
                    <a:pt x="313" y="15"/>
                  </a:lnTo>
                  <a:lnTo>
                    <a:pt x="324" y="7"/>
                  </a:lnTo>
                  <a:lnTo>
                    <a:pt x="336" y="2"/>
                  </a:lnTo>
                  <a:lnTo>
                    <a:pt x="349" y="0"/>
                  </a:lnTo>
                  <a:close/>
                </a:path>
              </a:pathLst>
            </a:custGeom>
            <a:solidFill>
              <a:srgbClr val="00BEB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08" name="Freeform 648">
              <a:extLst>
                <a:ext uri="{FF2B5EF4-FFF2-40B4-BE49-F238E27FC236}">
                  <a16:creationId xmlns:a16="http://schemas.microsoft.com/office/drawing/2014/main" id="{4F589826-C532-4161-B102-88B841AE00F5}"/>
                </a:ext>
              </a:extLst>
            </p:cNvPr>
            <p:cNvSpPr>
              <a:spLocks/>
            </p:cNvSpPr>
            <p:nvPr/>
          </p:nvSpPr>
          <p:spPr bwMode="auto">
            <a:xfrm>
              <a:off x="5705" y="3080"/>
              <a:ext cx="51" cy="13"/>
            </a:xfrm>
            <a:custGeom>
              <a:avLst/>
              <a:gdLst>
                <a:gd name="T0" fmla="*/ 52 w 414"/>
                <a:gd name="T1" fmla="*/ 0 h 104"/>
                <a:gd name="T2" fmla="*/ 362 w 414"/>
                <a:gd name="T3" fmla="*/ 0 h 104"/>
                <a:gd name="T4" fmla="*/ 378 w 414"/>
                <a:gd name="T5" fmla="*/ 3 h 104"/>
                <a:gd name="T6" fmla="*/ 393 w 414"/>
                <a:gd name="T7" fmla="*/ 10 h 104"/>
                <a:gd name="T8" fmla="*/ 404 w 414"/>
                <a:gd name="T9" fmla="*/ 21 h 104"/>
                <a:gd name="T10" fmla="*/ 411 w 414"/>
                <a:gd name="T11" fmla="*/ 35 h 104"/>
                <a:gd name="T12" fmla="*/ 414 w 414"/>
                <a:gd name="T13" fmla="*/ 52 h 104"/>
                <a:gd name="T14" fmla="*/ 411 w 414"/>
                <a:gd name="T15" fmla="*/ 69 h 104"/>
                <a:gd name="T16" fmla="*/ 404 w 414"/>
                <a:gd name="T17" fmla="*/ 83 h 104"/>
                <a:gd name="T18" fmla="*/ 393 w 414"/>
                <a:gd name="T19" fmla="*/ 94 h 104"/>
                <a:gd name="T20" fmla="*/ 378 w 414"/>
                <a:gd name="T21" fmla="*/ 101 h 104"/>
                <a:gd name="T22" fmla="*/ 362 w 414"/>
                <a:gd name="T23" fmla="*/ 104 h 104"/>
                <a:gd name="T24" fmla="*/ 52 w 414"/>
                <a:gd name="T25" fmla="*/ 104 h 104"/>
                <a:gd name="T26" fmla="*/ 36 w 414"/>
                <a:gd name="T27" fmla="*/ 101 h 104"/>
                <a:gd name="T28" fmla="*/ 21 w 414"/>
                <a:gd name="T29" fmla="*/ 94 h 104"/>
                <a:gd name="T30" fmla="*/ 10 w 414"/>
                <a:gd name="T31" fmla="*/ 83 h 104"/>
                <a:gd name="T32" fmla="*/ 3 w 414"/>
                <a:gd name="T33" fmla="*/ 69 h 104"/>
                <a:gd name="T34" fmla="*/ 0 w 414"/>
                <a:gd name="T35" fmla="*/ 52 h 104"/>
                <a:gd name="T36" fmla="*/ 3 w 414"/>
                <a:gd name="T37" fmla="*/ 35 h 104"/>
                <a:gd name="T38" fmla="*/ 10 w 414"/>
                <a:gd name="T39" fmla="*/ 21 h 104"/>
                <a:gd name="T40" fmla="*/ 21 w 414"/>
                <a:gd name="T41" fmla="*/ 10 h 104"/>
                <a:gd name="T42" fmla="*/ 36 w 414"/>
                <a:gd name="T43" fmla="*/ 3 h 104"/>
                <a:gd name="T44" fmla="*/ 52 w 414"/>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4" h="104">
                  <a:moveTo>
                    <a:pt x="52" y="0"/>
                  </a:moveTo>
                  <a:lnTo>
                    <a:pt x="362" y="0"/>
                  </a:lnTo>
                  <a:lnTo>
                    <a:pt x="378" y="3"/>
                  </a:lnTo>
                  <a:lnTo>
                    <a:pt x="393" y="10"/>
                  </a:lnTo>
                  <a:lnTo>
                    <a:pt x="404" y="21"/>
                  </a:lnTo>
                  <a:lnTo>
                    <a:pt x="411" y="35"/>
                  </a:lnTo>
                  <a:lnTo>
                    <a:pt x="414" y="52"/>
                  </a:lnTo>
                  <a:lnTo>
                    <a:pt x="411" y="69"/>
                  </a:lnTo>
                  <a:lnTo>
                    <a:pt x="404" y="83"/>
                  </a:lnTo>
                  <a:lnTo>
                    <a:pt x="393" y="94"/>
                  </a:lnTo>
                  <a:lnTo>
                    <a:pt x="378" y="101"/>
                  </a:lnTo>
                  <a:lnTo>
                    <a:pt x="362" y="104"/>
                  </a:lnTo>
                  <a:lnTo>
                    <a:pt x="52" y="104"/>
                  </a:lnTo>
                  <a:lnTo>
                    <a:pt x="36" y="101"/>
                  </a:lnTo>
                  <a:lnTo>
                    <a:pt x="21" y="94"/>
                  </a:lnTo>
                  <a:lnTo>
                    <a:pt x="10" y="83"/>
                  </a:lnTo>
                  <a:lnTo>
                    <a:pt x="3" y="69"/>
                  </a:lnTo>
                  <a:lnTo>
                    <a:pt x="0" y="52"/>
                  </a:lnTo>
                  <a:lnTo>
                    <a:pt x="3" y="35"/>
                  </a:lnTo>
                  <a:lnTo>
                    <a:pt x="10" y="21"/>
                  </a:lnTo>
                  <a:lnTo>
                    <a:pt x="21" y="10"/>
                  </a:lnTo>
                  <a:lnTo>
                    <a:pt x="36" y="3"/>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09" name="Freeform 649">
              <a:extLst>
                <a:ext uri="{FF2B5EF4-FFF2-40B4-BE49-F238E27FC236}">
                  <a16:creationId xmlns:a16="http://schemas.microsoft.com/office/drawing/2014/main" id="{8AFEA3AF-B27D-4B07-B6F6-CDE0EB62815A}"/>
                </a:ext>
              </a:extLst>
            </p:cNvPr>
            <p:cNvSpPr>
              <a:spLocks/>
            </p:cNvSpPr>
            <p:nvPr/>
          </p:nvSpPr>
          <p:spPr bwMode="auto">
            <a:xfrm>
              <a:off x="5705" y="3113"/>
              <a:ext cx="51" cy="12"/>
            </a:xfrm>
            <a:custGeom>
              <a:avLst/>
              <a:gdLst>
                <a:gd name="T0" fmla="*/ 52 w 414"/>
                <a:gd name="T1" fmla="*/ 0 h 104"/>
                <a:gd name="T2" fmla="*/ 362 w 414"/>
                <a:gd name="T3" fmla="*/ 0 h 104"/>
                <a:gd name="T4" fmla="*/ 378 w 414"/>
                <a:gd name="T5" fmla="*/ 3 h 104"/>
                <a:gd name="T6" fmla="*/ 393 w 414"/>
                <a:gd name="T7" fmla="*/ 10 h 104"/>
                <a:gd name="T8" fmla="*/ 404 w 414"/>
                <a:gd name="T9" fmla="*/ 21 h 104"/>
                <a:gd name="T10" fmla="*/ 411 w 414"/>
                <a:gd name="T11" fmla="*/ 35 h 104"/>
                <a:gd name="T12" fmla="*/ 414 w 414"/>
                <a:gd name="T13" fmla="*/ 53 h 104"/>
                <a:gd name="T14" fmla="*/ 411 w 414"/>
                <a:gd name="T15" fmla="*/ 69 h 104"/>
                <a:gd name="T16" fmla="*/ 404 w 414"/>
                <a:gd name="T17" fmla="*/ 83 h 104"/>
                <a:gd name="T18" fmla="*/ 393 w 414"/>
                <a:gd name="T19" fmla="*/ 94 h 104"/>
                <a:gd name="T20" fmla="*/ 378 w 414"/>
                <a:gd name="T21" fmla="*/ 101 h 104"/>
                <a:gd name="T22" fmla="*/ 362 w 414"/>
                <a:gd name="T23" fmla="*/ 104 h 104"/>
                <a:gd name="T24" fmla="*/ 52 w 414"/>
                <a:gd name="T25" fmla="*/ 104 h 104"/>
                <a:gd name="T26" fmla="*/ 36 w 414"/>
                <a:gd name="T27" fmla="*/ 101 h 104"/>
                <a:gd name="T28" fmla="*/ 21 w 414"/>
                <a:gd name="T29" fmla="*/ 94 h 104"/>
                <a:gd name="T30" fmla="*/ 10 w 414"/>
                <a:gd name="T31" fmla="*/ 83 h 104"/>
                <a:gd name="T32" fmla="*/ 3 w 414"/>
                <a:gd name="T33" fmla="*/ 69 h 104"/>
                <a:gd name="T34" fmla="*/ 0 w 414"/>
                <a:gd name="T35" fmla="*/ 53 h 104"/>
                <a:gd name="T36" fmla="*/ 3 w 414"/>
                <a:gd name="T37" fmla="*/ 35 h 104"/>
                <a:gd name="T38" fmla="*/ 10 w 414"/>
                <a:gd name="T39" fmla="*/ 21 h 104"/>
                <a:gd name="T40" fmla="*/ 21 w 414"/>
                <a:gd name="T41" fmla="*/ 10 h 104"/>
                <a:gd name="T42" fmla="*/ 36 w 414"/>
                <a:gd name="T43" fmla="*/ 3 h 104"/>
                <a:gd name="T44" fmla="*/ 52 w 414"/>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4" h="104">
                  <a:moveTo>
                    <a:pt x="52" y="0"/>
                  </a:moveTo>
                  <a:lnTo>
                    <a:pt x="362" y="0"/>
                  </a:lnTo>
                  <a:lnTo>
                    <a:pt x="378" y="3"/>
                  </a:lnTo>
                  <a:lnTo>
                    <a:pt x="393" y="10"/>
                  </a:lnTo>
                  <a:lnTo>
                    <a:pt x="404" y="21"/>
                  </a:lnTo>
                  <a:lnTo>
                    <a:pt x="411" y="35"/>
                  </a:lnTo>
                  <a:lnTo>
                    <a:pt x="414" y="53"/>
                  </a:lnTo>
                  <a:lnTo>
                    <a:pt x="411" y="69"/>
                  </a:lnTo>
                  <a:lnTo>
                    <a:pt x="404" y="83"/>
                  </a:lnTo>
                  <a:lnTo>
                    <a:pt x="393" y="94"/>
                  </a:lnTo>
                  <a:lnTo>
                    <a:pt x="378" y="101"/>
                  </a:lnTo>
                  <a:lnTo>
                    <a:pt x="362" y="104"/>
                  </a:lnTo>
                  <a:lnTo>
                    <a:pt x="52" y="104"/>
                  </a:lnTo>
                  <a:lnTo>
                    <a:pt x="36" y="101"/>
                  </a:lnTo>
                  <a:lnTo>
                    <a:pt x="21" y="94"/>
                  </a:lnTo>
                  <a:lnTo>
                    <a:pt x="10" y="83"/>
                  </a:lnTo>
                  <a:lnTo>
                    <a:pt x="3" y="69"/>
                  </a:lnTo>
                  <a:lnTo>
                    <a:pt x="0" y="53"/>
                  </a:lnTo>
                  <a:lnTo>
                    <a:pt x="3" y="35"/>
                  </a:lnTo>
                  <a:lnTo>
                    <a:pt x="10" y="21"/>
                  </a:lnTo>
                  <a:lnTo>
                    <a:pt x="21" y="10"/>
                  </a:lnTo>
                  <a:lnTo>
                    <a:pt x="36" y="3"/>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10" name="Freeform 650">
              <a:extLst>
                <a:ext uri="{FF2B5EF4-FFF2-40B4-BE49-F238E27FC236}">
                  <a16:creationId xmlns:a16="http://schemas.microsoft.com/office/drawing/2014/main" id="{4BBF5C58-D439-41B5-8B72-78210F9641D4}"/>
                </a:ext>
              </a:extLst>
            </p:cNvPr>
            <p:cNvSpPr>
              <a:spLocks/>
            </p:cNvSpPr>
            <p:nvPr/>
          </p:nvSpPr>
          <p:spPr bwMode="auto">
            <a:xfrm>
              <a:off x="5705" y="3145"/>
              <a:ext cx="51" cy="13"/>
            </a:xfrm>
            <a:custGeom>
              <a:avLst/>
              <a:gdLst>
                <a:gd name="T0" fmla="*/ 52 w 414"/>
                <a:gd name="T1" fmla="*/ 0 h 104"/>
                <a:gd name="T2" fmla="*/ 362 w 414"/>
                <a:gd name="T3" fmla="*/ 0 h 104"/>
                <a:gd name="T4" fmla="*/ 378 w 414"/>
                <a:gd name="T5" fmla="*/ 3 h 104"/>
                <a:gd name="T6" fmla="*/ 393 w 414"/>
                <a:gd name="T7" fmla="*/ 10 h 104"/>
                <a:gd name="T8" fmla="*/ 404 w 414"/>
                <a:gd name="T9" fmla="*/ 21 h 104"/>
                <a:gd name="T10" fmla="*/ 411 w 414"/>
                <a:gd name="T11" fmla="*/ 35 h 104"/>
                <a:gd name="T12" fmla="*/ 414 w 414"/>
                <a:gd name="T13" fmla="*/ 52 h 104"/>
                <a:gd name="T14" fmla="*/ 411 w 414"/>
                <a:gd name="T15" fmla="*/ 69 h 104"/>
                <a:gd name="T16" fmla="*/ 404 w 414"/>
                <a:gd name="T17" fmla="*/ 83 h 104"/>
                <a:gd name="T18" fmla="*/ 393 w 414"/>
                <a:gd name="T19" fmla="*/ 94 h 104"/>
                <a:gd name="T20" fmla="*/ 378 w 414"/>
                <a:gd name="T21" fmla="*/ 101 h 104"/>
                <a:gd name="T22" fmla="*/ 362 w 414"/>
                <a:gd name="T23" fmla="*/ 104 h 104"/>
                <a:gd name="T24" fmla="*/ 52 w 414"/>
                <a:gd name="T25" fmla="*/ 104 h 104"/>
                <a:gd name="T26" fmla="*/ 36 w 414"/>
                <a:gd name="T27" fmla="*/ 101 h 104"/>
                <a:gd name="T28" fmla="*/ 21 w 414"/>
                <a:gd name="T29" fmla="*/ 94 h 104"/>
                <a:gd name="T30" fmla="*/ 10 w 414"/>
                <a:gd name="T31" fmla="*/ 83 h 104"/>
                <a:gd name="T32" fmla="*/ 3 w 414"/>
                <a:gd name="T33" fmla="*/ 69 h 104"/>
                <a:gd name="T34" fmla="*/ 0 w 414"/>
                <a:gd name="T35" fmla="*/ 52 h 104"/>
                <a:gd name="T36" fmla="*/ 3 w 414"/>
                <a:gd name="T37" fmla="*/ 35 h 104"/>
                <a:gd name="T38" fmla="*/ 10 w 414"/>
                <a:gd name="T39" fmla="*/ 21 h 104"/>
                <a:gd name="T40" fmla="*/ 21 w 414"/>
                <a:gd name="T41" fmla="*/ 10 h 104"/>
                <a:gd name="T42" fmla="*/ 36 w 414"/>
                <a:gd name="T43" fmla="*/ 3 h 104"/>
                <a:gd name="T44" fmla="*/ 52 w 414"/>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4" h="104">
                  <a:moveTo>
                    <a:pt x="52" y="0"/>
                  </a:moveTo>
                  <a:lnTo>
                    <a:pt x="362" y="0"/>
                  </a:lnTo>
                  <a:lnTo>
                    <a:pt x="378" y="3"/>
                  </a:lnTo>
                  <a:lnTo>
                    <a:pt x="393" y="10"/>
                  </a:lnTo>
                  <a:lnTo>
                    <a:pt x="404" y="21"/>
                  </a:lnTo>
                  <a:lnTo>
                    <a:pt x="411" y="35"/>
                  </a:lnTo>
                  <a:lnTo>
                    <a:pt x="414" y="52"/>
                  </a:lnTo>
                  <a:lnTo>
                    <a:pt x="411" y="69"/>
                  </a:lnTo>
                  <a:lnTo>
                    <a:pt x="404" y="83"/>
                  </a:lnTo>
                  <a:lnTo>
                    <a:pt x="393" y="94"/>
                  </a:lnTo>
                  <a:lnTo>
                    <a:pt x="378" y="101"/>
                  </a:lnTo>
                  <a:lnTo>
                    <a:pt x="362" y="104"/>
                  </a:lnTo>
                  <a:lnTo>
                    <a:pt x="52" y="104"/>
                  </a:lnTo>
                  <a:lnTo>
                    <a:pt x="36" y="101"/>
                  </a:lnTo>
                  <a:lnTo>
                    <a:pt x="21" y="94"/>
                  </a:lnTo>
                  <a:lnTo>
                    <a:pt x="10" y="83"/>
                  </a:lnTo>
                  <a:lnTo>
                    <a:pt x="3" y="69"/>
                  </a:lnTo>
                  <a:lnTo>
                    <a:pt x="0" y="52"/>
                  </a:lnTo>
                  <a:lnTo>
                    <a:pt x="3" y="35"/>
                  </a:lnTo>
                  <a:lnTo>
                    <a:pt x="10" y="21"/>
                  </a:lnTo>
                  <a:lnTo>
                    <a:pt x="21" y="10"/>
                  </a:lnTo>
                  <a:lnTo>
                    <a:pt x="36" y="3"/>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11" name="Freeform 651">
              <a:extLst>
                <a:ext uri="{FF2B5EF4-FFF2-40B4-BE49-F238E27FC236}">
                  <a16:creationId xmlns:a16="http://schemas.microsoft.com/office/drawing/2014/main" id="{37F7FDCD-3D2A-43D5-BCAB-69A63CF44440}"/>
                </a:ext>
              </a:extLst>
            </p:cNvPr>
            <p:cNvSpPr>
              <a:spLocks/>
            </p:cNvSpPr>
            <p:nvPr/>
          </p:nvSpPr>
          <p:spPr bwMode="auto">
            <a:xfrm>
              <a:off x="5743" y="3216"/>
              <a:ext cx="26" cy="26"/>
            </a:xfrm>
            <a:custGeom>
              <a:avLst/>
              <a:gdLst>
                <a:gd name="T0" fmla="*/ 104 w 207"/>
                <a:gd name="T1" fmla="*/ 0 h 206"/>
                <a:gd name="T2" fmla="*/ 128 w 207"/>
                <a:gd name="T3" fmla="*/ 3 h 206"/>
                <a:gd name="T4" fmla="*/ 149 w 207"/>
                <a:gd name="T5" fmla="*/ 11 h 206"/>
                <a:gd name="T6" fmla="*/ 168 w 207"/>
                <a:gd name="T7" fmla="*/ 23 h 206"/>
                <a:gd name="T8" fmla="*/ 184 w 207"/>
                <a:gd name="T9" fmla="*/ 39 h 206"/>
                <a:gd name="T10" fmla="*/ 196 w 207"/>
                <a:gd name="T11" fmla="*/ 58 h 206"/>
                <a:gd name="T12" fmla="*/ 204 w 207"/>
                <a:gd name="T13" fmla="*/ 80 h 206"/>
                <a:gd name="T14" fmla="*/ 207 w 207"/>
                <a:gd name="T15" fmla="*/ 103 h 206"/>
                <a:gd name="T16" fmla="*/ 204 w 207"/>
                <a:gd name="T17" fmla="*/ 127 h 206"/>
                <a:gd name="T18" fmla="*/ 196 w 207"/>
                <a:gd name="T19" fmla="*/ 148 h 206"/>
                <a:gd name="T20" fmla="*/ 184 w 207"/>
                <a:gd name="T21" fmla="*/ 167 h 206"/>
                <a:gd name="T22" fmla="*/ 168 w 207"/>
                <a:gd name="T23" fmla="*/ 183 h 206"/>
                <a:gd name="T24" fmla="*/ 149 w 207"/>
                <a:gd name="T25" fmla="*/ 195 h 206"/>
                <a:gd name="T26" fmla="*/ 128 w 207"/>
                <a:gd name="T27" fmla="*/ 203 h 206"/>
                <a:gd name="T28" fmla="*/ 104 w 207"/>
                <a:gd name="T29" fmla="*/ 206 h 206"/>
                <a:gd name="T30" fmla="*/ 80 w 207"/>
                <a:gd name="T31" fmla="*/ 203 h 206"/>
                <a:gd name="T32" fmla="*/ 58 w 207"/>
                <a:gd name="T33" fmla="*/ 195 h 206"/>
                <a:gd name="T34" fmla="*/ 39 w 207"/>
                <a:gd name="T35" fmla="*/ 183 h 206"/>
                <a:gd name="T36" fmla="*/ 23 w 207"/>
                <a:gd name="T37" fmla="*/ 167 h 206"/>
                <a:gd name="T38" fmla="*/ 11 w 207"/>
                <a:gd name="T39" fmla="*/ 148 h 206"/>
                <a:gd name="T40" fmla="*/ 3 w 207"/>
                <a:gd name="T41" fmla="*/ 127 h 206"/>
                <a:gd name="T42" fmla="*/ 0 w 207"/>
                <a:gd name="T43" fmla="*/ 103 h 206"/>
                <a:gd name="T44" fmla="*/ 3 w 207"/>
                <a:gd name="T45" fmla="*/ 80 h 206"/>
                <a:gd name="T46" fmla="*/ 11 w 207"/>
                <a:gd name="T47" fmla="*/ 58 h 206"/>
                <a:gd name="T48" fmla="*/ 23 w 207"/>
                <a:gd name="T49" fmla="*/ 39 h 206"/>
                <a:gd name="T50" fmla="*/ 39 w 207"/>
                <a:gd name="T51" fmla="*/ 23 h 206"/>
                <a:gd name="T52" fmla="*/ 58 w 207"/>
                <a:gd name="T53" fmla="*/ 11 h 206"/>
                <a:gd name="T54" fmla="*/ 80 w 207"/>
                <a:gd name="T55" fmla="*/ 3 h 206"/>
                <a:gd name="T56" fmla="*/ 104 w 207"/>
                <a:gd name="T5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06">
                  <a:moveTo>
                    <a:pt x="104" y="0"/>
                  </a:moveTo>
                  <a:lnTo>
                    <a:pt x="128" y="3"/>
                  </a:lnTo>
                  <a:lnTo>
                    <a:pt x="149" y="11"/>
                  </a:lnTo>
                  <a:lnTo>
                    <a:pt x="168" y="23"/>
                  </a:lnTo>
                  <a:lnTo>
                    <a:pt x="184" y="39"/>
                  </a:lnTo>
                  <a:lnTo>
                    <a:pt x="196" y="58"/>
                  </a:lnTo>
                  <a:lnTo>
                    <a:pt x="204" y="80"/>
                  </a:lnTo>
                  <a:lnTo>
                    <a:pt x="207" y="103"/>
                  </a:lnTo>
                  <a:lnTo>
                    <a:pt x="204" y="127"/>
                  </a:lnTo>
                  <a:lnTo>
                    <a:pt x="196" y="148"/>
                  </a:lnTo>
                  <a:lnTo>
                    <a:pt x="184" y="167"/>
                  </a:lnTo>
                  <a:lnTo>
                    <a:pt x="168" y="183"/>
                  </a:lnTo>
                  <a:lnTo>
                    <a:pt x="149" y="195"/>
                  </a:lnTo>
                  <a:lnTo>
                    <a:pt x="128" y="203"/>
                  </a:lnTo>
                  <a:lnTo>
                    <a:pt x="104" y="206"/>
                  </a:lnTo>
                  <a:lnTo>
                    <a:pt x="80" y="203"/>
                  </a:lnTo>
                  <a:lnTo>
                    <a:pt x="58" y="195"/>
                  </a:lnTo>
                  <a:lnTo>
                    <a:pt x="39" y="183"/>
                  </a:lnTo>
                  <a:lnTo>
                    <a:pt x="23" y="167"/>
                  </a:lnTo>
                  <a:lnTo>
                    <a:pt x="11" y="148"/>
                  </a:lnTo>
                  <a:lnTo>
                    <a:pt x="3" y="127"/>
                  </a:lnTo>
                  <a:lnTo>
                    <a:pt x="0" y="103"/>
                  </a:lnTo>
                  <a:lnTo>
                    <a:pt x="3" y="80"/>
                  </a:lnTo>
                  <a:lnTo>
                    <a:pt x="11" y="58"/>
                  </a:lnTo>
                  <a:lnTo>
                    <a:pt x="23" y="39"/>
                  </a:lnTo>
                  <a:lnTo>
                    <a:pt x="39" y="23"/>
                  </a:lnTo>
                  <a:lnTo>
                    <a:pt x="58" y="11"/>
                  </a:lnTo>
                  <a:lnTo>
                    <a:pt x="80" y="3"/>
                  </a:lnTo>
                  <a:lnTo>
                    <a:pt x="104"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12" name="Freeform 652">
              <a:extLst>
                <a:ext uri="{FF2B5EF4-FFF2-40B4-BE49-F238E27FC236}">
                  <a16:creationId xmlns:a16="http://schemas.microsoft.com/office/drawing/2014/main" id="{11CCDC02-12A4-4F76-A230-B7CC4BF31C18}"/>
                </a:ext>
              </a:extLst>
            </p:cNvPr>
            <p:cNvSpPr>
              <a:spLocks/>
            </p:cNvSpPr>
            <p:nvPr/>
          </p:nvSpPr>
          <p:spPr bwMode="auto">
            <a:xfrm>
              <a:off x="5672" y="3196"/>
              <a:ext cx="26" cy="26"/>
            </a:xfrm>
            <a:custGeom>
              <a:avLst/>
              <a:gdLst>
                <a:gd name="T0" fmla="*/ 103 w 207"/>
                <a:gd name="T1" fmla="*/ 0 h 207"/>
                <a:gd name="T2" fmla="*/ 127 w 207"/>
                <a:gd name="T3" fmla="*/ 3 h 207"/>
                <a:gd name="T4" fmla="*/ 149 w 207"/>
                <a:gd name="T5" fmla="*/ 11 h 207"/>
                <a:gd name="T6" fmla="*/ 168 w 207"/>
                <a:gd name="T7" fmla="*/ 23 h 207"/>
                <a:gd name="T8" fmla="*/ 184 w 207"/>
                <a:gd name="T9" fmla="*/ 39 h 207"/>
                <a:gd name="T10" fmla="*/ 196 w 207"/>
                <a:gd name="T11" fmla="*/ 58 h 207"/>
                <a:gd name="T12" fmla="*/ 204 w 207"/>
                <a:gd name="T13" fmla="*/ 79 h 207"/>
                <a:gd name="T14" fmla="*/ 207 w 207"/>
                <a:gd name="T15" fmla="*/ 103 h 207"/>
                <a:gd name="T16" fmla="*/ 204 w 207"/>
                <a:gd name="T17" fmla="*/ 126 h 207"/>
                <a:gd name="T18" fmla="*/ 196 w 207"/>
                <a:gd name="T19" fmla="*/ 149 h 207"/>
                <a:gd name="T20" fmla="*/ 184 w 207"/>
                <a:gd name="T21" fmla="*/ 168 h 207"/>
                <a:gd name="T22" fmla="*/ 168 w 207"/>
                <a:gd name="T23" fmla="*/ 184 h 207"/>
                <a:gd name="T24" fmla="*/ 149 w 207"/>
                <a:gd name="T25" fmla="*/ 196 h 207"/>
                <a:gd name="T26" fmla="*/ 127 w 207"/>
                <a:gd name="T27" fmla="*/ 204 h 207"/>
                <a:gd name="T28" fmla="*/ 103 w 207"/>
                <a:gd name="T29" fmla="*/ 207 h 207"/>
                <a:gd name="T30" fmla="*/ 79 w 207"/>
                <a:gd name="T31" fmla="*/ 204 h 207"/>
                <a:gd name="T32" fmla="*/ 58 w 207"/>
                <a:gd name="T33" fmla="*/ 196 h 207"/>
                <a:gd name="T34" fmla="*/ 39 w 207"/>
                <a:gd name="T35" fmla="*/ 184 h 207"/>
                <a:gd name="T36" fmla="*/ 23 w 207"/>
                <a:gd name="T37" fmla="*/ 168 h 207"/>
                <a:gd name="T38" fmla="*/ 10 w 207"/>
                <a:gd name="T39" fmla="*/ 149 h 207"/>
                <a:gd name="T40" fmla="*/ 3 w 207"/>
                <a:gd name="T41" fmla="*/ 126 h 207"/>
                <a:gd name="T42" fmla="*/ 0 w 207"/>
                <a:gd name="T43" fmla="*/ 103 h 207"/>
                <a:gd name="T44" fmla="*/ 3 w 207"/>
                <a:gd name="T45" fmla="*/ 79 h 207"/>
                <a:gd name="T46" fmla="*/ 10 w 207"/>
                <a:gd name="T47" fmla="*/ 58 h 207"/>
                <a:gd name="T48" fmla="*/ 23 w 207"/>
                <a:gd name="T49" fmla="*/ 39 h 207"/>
                <a:gd name="T50" fmla="*/ 39 w 207"/>
                <a:gd name="T51" fmla="*/ 23 h 207"/>
                <a:gd name="T52" fmla="*/ 58 w 207"/>
                <a:gd name="T53" fmla="*/ 11 h 207"/>
                <a:gd name="T54" fmla="*/ 79 w 207"/>
                <a:gd name="T55" fmla="*/ 3 h 207"/>
                <a:gd name="T56" fmla="*/ 103 w 207"/>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07">
                  <a:moveTo>
                    <a:pt x="103" y="0"/>
                  </a:moveTo>
                  <a:lnTo>
                    <a:pt x="127" y="3"/>
                  </a:lnTo>
                  <a:lnTo>
                    <a:pt x="149" y="11"/>
                  </a:lnTo>
                  <a:lnTo>
                    <a:pt x="168" y="23"/>
                  </a:lnTo>
                  <a:lnTo>
                    <a:pt x="184" y="39"/>
                  </a:lnTo>
                  <a:lnTo>
                    <a:pt x="196" y="58"/>
                  </a:lnTo>
                  <a:lnTo>
                    <a:pt x="204" y="79"/>
                  </a:lnTo>
                  <a:lnTo>
                    <a:pt x="207" y="103"/>
                  </a:lnTo>
                  <a:lnTo>
                    <a:pt x="204" y="126"/>
                  </a:lnTo>
                  <a:lnTo>
                    <a:pt x="196" y="149"/>
                  </a:lnTo>
                  <a:lnTo>
                    <a:pt x="184" y="168"/>
                  </a:lnTo>
                  <a:lnTo>
                    <a:pt x="168" y="184"/>
                  </a:lnTo>
                  <a:lnTo>
                    <a:pt x="149" y="196"/>
                  </a:lnTo>
                  <a:lnTo>
                    <a:pt x="127" y="204"/>
                  </a:lnTo>
                  <a:lnTo>
                    <a:pt x="103" y="207"/>
                  </a:lnTo>
                  <a:lnTo>
                    <a:pt x="79" y="204"/>
                  </a:lnTo>
                  <a:lnTo>
                    <a:pt x="58" y="196"/>
                  </a:lnTo>
                  <a:lnTo>
                    <a:pt x="39" y="184"/>
                  </a:lnTo>
                  <a:lnTo>
                    <a:pt x="23" y="168"/>
                  </a:lnTo>
                  <a:lnTo>
                    <a:pt x="10" y="149"/>
                  </a:lnTo>
                  <a:lnTo>
                    <a:pt x="3" y="126"/>
                  </a:lnTo>
                  <a:lnTo>
                    <a:pt x="0" y="103"/>
                  </a:lnTo>
                  <a:lnTo>
                    <a:pt x="3" y="79"/>
                  </a:lnTo>
                  <a:lnTo>
                    <a:pt x="10" y="58"/>
                  </a:lnTo>
                  <a:lnTo>
                    <a:pt x="23" y="39"/>
                  </a:lnTo>
                  <a:lnTo>
                    <a:pt x="39" y="23"/>
                  </a:lnTo>
                  <a:lnTo>
                    <a:pt x="58" y="11"/>
                  </a:lnTo>
                  <a:lnTo>
                    <a:pt x="79" y="3"/>
                  </a:lnTo>
                  <a:lnTo>
                    <a:pt x="103" y="0"/>
                  </a:lnTo>
                  <a:close/>
                </a:path>
              </a:pathLst>
            </a:custGeom>
            <a:solidFill>
              <a:srgbClr val="00E68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13" name="Freeform 653">
              <a:extLst>
                <a:ext uri="{FF2B5EF4-FFF2-40B4-BE49-F238E27FC236}">
                  <a16:creationId xmlns:a16="http://schemas.microsoft.com/office/drawing/2014/main" id="{A5B85CDE-D4DD-4AB3-A778-3E3D261FFD58}"/>
                </a:ext>
              </a:extLst>
            </p:cNvPr>
            <p:cNvSpPr>
              <a:spLocks/>
            </p:cNvSpPr>
            <p:nvPr/>
          </p:nvSpPr>
          <p:spPr bwMode="auto">
            <a:xfrm>
              <a:off x="5795" y="3209"/>
              <a:ext cx="13" cy="13"/>
            </a:xfrm>
            <a:custGeom>
              <a:avLst/>
              <a:gdLst>
                <a:gd name="T0" fmla="*/ 53 w 104"/>
                <a:gd name="T1" fmla="*/ 0 h 104"/>
                <a:gd name="T2" fmla="*/ 69 w 104"/>
                <a:gd name="T3" fmla="*/ 3 h 104"/>
                <a:gd name="T4" fmla="*/ 83 w 104"/>
                <a:gd name="T5" fmla="*/ 10 h 104"/>
                <a:gd name="T6" fmla="*/ 94 w 104"/>
                <a:gd name="T7" fmla="*/ 21 h 104"/>
                <a:gd name="T8" fmla="*/ 102 w 104"/>
                <a:gd name="T9" fmla="*/ 35 h 104"/>
                <a:gd name="T10" fmla="*/ 104 w 104"/>
                <a:gd name="T11" fmla="*/ 52 h 104"/>
                <a:gd name="T12" fmla="*/ 102 w 104"/>
                <a:gd name="T13" fmla="*/ 69 h 104"/>
                <a:gd name="T14" fmla="*/ 94 w 104"/>
                <a:gd name="T15" fmla="*/ 83 h 104"/>
                <a:gd name="T16" fmla="*/ 83 w 104"/>
                <a:gd name="T17" fmla="*/ 94 h 104"/>
                <a:gd name="T18" fmla="*/ 69 w 104"/>
                <a:gd name="T19" fmla="*/ 101 h 104"/>
                <a:gd name="T20" fmla="*/ 53 w 104"/>
                <a:gd name="T21" fmla="*/ 104 h 104"/>
                <a:gd name="T22" fmla="*/ 37 w 104"/>
                <a:gd name="T23" fmla="*/ 101 h 104"/>
                <a:gd name="T24" fmla="*/ 21 w 104"/>
                <a:gd name="T25" fmla="*/ 94 h 104"/>
                <a:gd name="T26" fmla="*/ 10 w 104"/>
                <a:gd name="T27" fmla="*/ 83 h 104"/>
                <a:gd name="T28" fmla="*/ 3 w 104"/>
                <a:gd name="T29" fmla="*/ 69 h 104"/>
                <a:gd name="T30" fmla="*/ 0 w 104"/>
                <a:gd name="T31" fmla="*/ 52 h 104"/>
                <a:gd name="T32" fmla="*/ 3 w 104"/>
                <a:gd name="T33" fmla="*/ 35 h 104"/>
                <a:gd name="T34" fmla="*/ 10 w 104"/>
                <a:gd name="T35" fmla="*/ 21 h 104"/>
                <a:gd name="T36" fmla="*/ 21 w 104"/>
                <a:gd name="T37" fmla="*/ 10 h 104"/>
                <a:gd name="T38" fmla="*/ 37 w 104"/>
                <a:gd name="T39" fmla="*/ 3 h 104"/>
                <a:gd name="T40" fmla="*/ 53 w 104"/>
                <a:gd name="T4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104">
                  <a:moveTo>
                    <a:pt x="53" y="0"/>
                  </a:moveTo>
                  <a:lnTo>
                    <a:pt x="69" y="3"/>
                  </a:lnTo>
                  <a:lnTo>
                    <a:pt x="83" y="10"/>
                  </a:lnTo>
                  <a:lnTo>
                    <a:pt x="94" y="21"/>
                  </a:lnTo>
                  <a:lnTo>
                    <a:pt x="102" y="35"/>
                  </a:lnTo>
                  <a:lnTo>
                    <a:pt x="104" y="52"/>
                  </a:lnTo>
                  <a:lnTo>
                    <a:pt x="102" y="69"/>
                  </a:lnTo>
                  <a:lnTo>
                    <a:pt x="94" y="83"/>
                  </a:lnTo>
                  <a:lnTo>
                    <a:pt x="83" y="94"/>
                  </a:lnTo>
                  <a:lnTo>
                    <a:pt x="69" y="101"/>
                  </a:lnTo>
                  <a:lnTo>
                    <a:pt x="53" y="104"/>
                  </a:lnTo>
                  <a:lnTo>
                    <a:pt x="37" y="101"/>
                  </a:lnTo>
                  <a:lnTo>
                    <a:pt x="21" y="94"/>
                  </a:lnTo>
                  <a:lnTo>
                    <a:pt x="10" y="83"/>
                  </a:lnTo>
                  <a:lnTo>
                    <a:pt x="3" y="69"/>
                  </a:lnTo>
                  <a:lnTo>
                    <a:pt x="0" y="52"/>
                  </a:lnTo>
                  <a:lnTo>
                    <a:pt x="3" y="35"/>
                  </a:lnTo>
                  <a:lnTo>
                    <a:pt x="10" y="21"/>
                  </a:lnTo>
                  <a:lnTo>
                    <a:pt x="21" y="10"/>
                  </a:lnTo>
                  <a:lnTo>
                    <a:pt x="37" y="3"/>
                  </a:lnTo>
                  <a:lnTo>
                    <a:pt x="53"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14" name="Freeform 654">
              <a:extLst>
                <a:ext uri="{FF2B5EF4-FFF2-40B4-BE49-F238E27FC236}">
                  <a16:creationId xmlns:a16="http://schemas.microsoft.com/office/drawing/2014/main" id="{EE31806F-11E9-4E26-B2AE-9A04103D0ADC}"/>
                </a:ext>
              </a:extLst>
            </p:cNvPr>
            <p:cNvSpPr>
              <a:spLocks/>
            </p:cNvSpPr>
            <p:nvPr/>
          </p:nvSpPr>
          <p:spPr bwMode="auto">
            <a:xfrm>
              <a:off x="5698" y="3229"/>
              <a:ext cx="13" cy="13"/>
            </a:xfrm>
            <a:custGeom>
              <a:avLst/>
              <a:gdLst>
                <a:gd name="T0" fmla="*/ 51 w 103"/>
                <a:gd name="T1" fmla="*/ 0 h 103"/>
                <a:gd name="T2" fmla="*/ 67 w 103"/>
                <a:gd name="T3" fmla="*/ 3 h 103"/>
                <a:gd name="T4" fmla="*/ 82 w 103"/>
                <a:gd name="T5" fmla="*/ 10 h 103"/>
                <a:gd name="T6" fmla="*/ 93 w 103"/>
                <a:gd name="T7" fmla="*/ 21 h 103"/>
                <a:gd name="T8" fmla="*/ 101 w 103"/>
                <a:gd name="T9" fmla="*/ 35 h 103"/>
                <a:gd name="T10" fmla="*/ 103 w 103"/>
                <a:gd name="T11" fmla="*/ 51 h 103"/>
                <a:gd name="T12" fmla="*/ 101 w 103"/>
                <a:gd name="T13" fmla="*/ 68 h 103"/>
                <a:gd name="T14" fmla="*/ 93 w 103"/>
                <a:gd name="T15" fmla="*/ 82 h 103"/>
                <a:gd name="T16" fmla="*/ 82 w 103"/>
                <a:gd name="T17" fmla="*/ 93 h 103"/>
                <a:gd name="T18" fmla="*/ 67 w 103"/>
                <a:gd name="T19" fmla="*/ 100 h 103"/>
                <a:gd name="T20" fmla="*/ 51 w 103"/>
                <a:gd name="T21" fmla="*/ 103 h 103"/>
                <a:gd name="T22" fmla="*/ 35 w 103"/>
                <a:gd name="T23" fmla="*/ 100 h 103"/>
                <a:gd name="T24" fmla="*/ 21 w 103"/>
                <a:gd name="T25" fmla="*/ 93 h 103"/>
                <a:gd name="T26" fmla="*/ 10 w 103"/>
                <a:gd name="T27" fmla="*/ 82 h 103"/>
                <a:gd name="T28" fmla="*/ 2 w 103"/>
                <a:gd name="T29" fmla="*/ 68 h 103"/>
                <a:gd name="T30" fmla="*/ 0 w 103"/>
                <a:gd name="T31" fmla="*/ 51 h 103"/>
                <a:gd name="T32" fmla="*/ 2 w 103"/>
                <a:gd name="T33" fmla="*/ 35 h 103"/>
                <a:gd name="T34" fmla="*/ 10 w 103"/>
                <a:gd name="T35" fmla="*/ 21 h 103"/>
                <a:gd name="T36" fmla="*/ 21 w 103"/>
                <a:gd name="T37" fmla="*/ 10 h 103"/>
                <a:gd name="T38" fmla="*/ 35 w 103"/>
                <a:gd name="T39" fmla="*/ 3 h 103"/>
                <a:gd name="T40" fmla="*/ 51 w 103"/>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103">
                  <a:moveTo>
                    <a:pt x="51" y="0"/>
                  </a:moveTo>
                  <a:lnTo>
                    <a:pt x="67" y="3"/>
                  </a:lnTo>
                  <a:lnTo>
                    <a:pt x="82" y="10"/>
                  </a:lnTo>
                  <a:lnTo>
                    <a:pt x="93" y="21"/>
                  </a:lnTo>
                  <a:lnTo>
                    <a:pt x="101" y="35"/>
                  </a:lnTo>
                  <a:lnTo>
                    <a:pt x="103" y="51"/>
                  </a:lnTo>
                  <a:lnTo>
                    <a:pt x="101" y="68"/>
                  </a:lnTo>
                  <a:lnTo>
                    <a:pt x="93" y="82"/>
                  </a:lnTo>
                  <a:lnTo>
                    <a:pt x="82" y="93"/>
                  </a:lnTo>
                  <a:lnTo>
                    <a:pt x="67" y="100"/>
                  </a:lnTo>
                  <a:lnTo>
                    <a:pt x="51" y="103"/>
                  </a:lnTo>
                  <a:lnTo>
                    <a:pt x="35" y="100"/>
                  </a:lnTo>
                  <a:lnTo>
                    <a:pt x="21" y="93"/>
                  </a:lnTo>
                  <a:lnTo>
                    <a:pt x="10" y="82"/>
                  </a:lnTo>
                  <a:lnTo>
                    <a:pt x="2" y="68"/>
                  </a:lnTo>
                  <a:lnTo>
                    <a:pt x="0" y="51"/>
                  </a:lnTo>
                  <a:lnTo>
                    <a:pt x="2" y="35"/>
                  </a:lnTo>
                  <a:lnTo>
                    <a:pt x="10" y="21"/>
                  </a:lnTo>
                  <a:lnTo>
                    <a:pt x="21" y="10"/>
                  </a:lnTo>
                  <a:lnTo>
                    <a:pt x="35" y="3"/>
                  </a:lnTo>
                  <a:lnTo>
                    <a:pt x="51" y="0"/>
                  </a:lnTo>
                  <a:close/>
                </a:path>
              </a:pathLst>
            </a:custGeom>
            <a:solidFill>
              <a:srgbClr val="00E68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15" name="Freeform 655">
              <a:extLst>
                <a:ext uri="{FF2B5EF4-FFF2-40B4-BE49-F238E27FC236}">
                  <a16:creationId xmlns:a16="http://schemas.microsoft.com/office/drawing/2014/main" id="{BCAF223E-97EA-4C4D-8057-7070E02BC1ED}"/>
                </a:ext>
              </a:extLst>
            </p:cNvPr>
            <p:cNvSpPr>
              <a:spLocks/>
            </p:cNvSpPr>
            <p:nvPr/>
          </p:nvSpPr>
          <p:spPr bwMode="auto">
            <a:xfrm>
              <a:off x="5640" y="3216"/>
              <a:ext cx="13" cy="13"/>
            </a:xfrm>
            <a:custGeom>
              <a:avLst/>
              <a:gdLst>
                <a:gd name="T0" fmla="*/ 52 w 104"/>
                <a:gd name="T1" fmla="*/ 0 h 103"/>
                <a:gd name="T2" fmla="*/ 69 w 104"/>
                <a:gd name="T3" fmla="*/ 3 h 103"/>
                <a:gd name="T4" fmla="*/ 83 w 104"/>
                <a:gd name="T5" fmla="*/ 10 h 103"/>
                <a:gd name="T6" fmla="*/ 94 w 104"/>
                <a:gd name="T7" fmla="*/ 21 h 103"/>
                <a:gd name="T8" fmla="*/ 101 w 104"/>
                <a:gd name="T9" fmla="*/ 35 h 103"/>
                <a:gd name="T10" fmla="*/ 104 w 104"/>
                <a:gd name="T11" fmla="*/ 52 h 103"/>
                <a:gd name="T12" fmla="*/ 101 w 104"/>
                <a:gd name="T13" fmla="*/ 68 h 103"/>
                <a:gd name="T14" fmla="*/ 94 w 104"/>
                <a:gd name="T15" fmla="*/ 82 h 103"/>
                <a:gd name="T16" fmla="*/ 83 w 104"/>
                <a:gd name="T17" fmla="*/ 93 h 103"/>
                <a:gd name="T18" fmla="*/ 69 w 104"/>
                <a:gd name="T19" fmla="*/ 100 h 103"/>
                <a:gd name="T20" fmla="*/ 52 w 104"/>
                <a:gd name="T21" fmla="*/ 103 h 103"/>
                <a:gd name="T22" fmla="*/ 36 w 104"/>
                <a:gd name="T23" fmla="*/ 100 h 103"/>
                <a:gd name="T24" fmla="*/ 22 w 104"/>
                <a:gd name="T25" fmla="*/ 93 h 103"/>
                <a:gd name="T26" fmla="*/ 11 w 104"/>
                <a:gd name="T27" fmla="*/ 82 h 103"/>
                <a:gd name="T28" fmla="*/ 4 w 104"/>
                <a:gd name="T29" fmla="*/ 68 h 103"/>
                <a:gd name="T30" fmla="*/ 0 w 104"/>
                <a:gd name="T31" fmla="*/ 52 h 103"/>
                <a:gd name="T32" fmla="*/ 4 w 104"/>
                <a:gd name="T33" fmla="*/ 35 h 103"/>
                <a:gd name="T34" fmla="*/ 11 w 104"/>
                <a:gd name="T35" fmla="*/ 21 h 103"/>
                <a:gd name="T36" fmla="*/ 22 w 104"/>
                <a:gd name="T37" fmla="*/ 10 h 103"/>
                <a:gd name="T38" fmla="*/ 36 w 104"/>
                <a:gd name="T39" fmla="*/ 3 h 103"/>
                <a:gd name="T40" fmla="*/ 52 w 104"/>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103">
                  <a:moveTo>
                    <a:pt x="52" y="0"/>
                  </a:moveTo>
                  <a:lnTo>
                    <a:pt x="69" y="3"/>
                  </a:lnTo>
                  <a:lnTo>
                    <a:pt x="83" y="10"/>
                  </a:lnTo>
                  <a:lnTo>
                    <a:pt x="94" y="21"/>
                  </a:lnTo>
                  <a:lnTo>
                    <a:pt x="101" y="35"/>
                  </a:lnTo>
                  <a:lnTo>
                    <a:pt x="104" y="52"/>
                  </a:lnTo>
                  <a:lnTo>
                    <a:pt x="101" y="68"/>
                  </a:lnTo>
                  <a:lnTo>
                    <a:pt x="94" y="82"/>
                  </a:lnTo>
                  <a:lnTo>
                    <a:pt x="83" y="93"/>
                  </a:lnTo>
                  <a:lnTo>
                    <a:pt x="69" y="100"/>
                  </a:lnTo>
                  <a:lnTo>
                    <a:pt x="52" y="103"/>
                  </a:lnTo>
                  <a:lnTo>
                    <a:pt x="36" y="100"/>
                  </a:lnTo>
                  <a:lnTo>
                    <a:pt x="22" y="93"/>
                  </a:lnTo>
                  <a:lnTo>
                    <a:pt x="11" y="82"/>
                  </a:lnTo>
                  <a:lnTo>
                    <a:pt x="4" y="68"/>
                  </a:lnTo>
                  <a:lnTo>
                    <a:pt x="0" y="52"/>
                  </a:lnTo>
                  <a:lnTo>
                    <a:pt x="4" y="35"/>
                  </a:lnTo>
                  <a:lnTo>
                    <a:pt x="11" y="21"/>
                  </a:lnTo>
                  <a:lnTo>
                    <a:pt x="22" y="10"/>
                  </a:lnTo>
                  <a:lnTo>
                    <a:pt x="36" y="3"/>
                  </a:lnTo>
                  <a:lnTo>
                    <a:pt x="52" y="0"/>
                  </a:lnTo>
                  <a:close/>
                </a:path>
              </a:pathLst>
            </a:custGeom>
            <a:solidFill>
              <a:srgbClr val="00E68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16" name="Freeform 656">
              <a:extLst>
                <a:ext uri="{FF2B5EF4-FFF2-40B4-BE49-F238E27FC236}">
                  <a16:creationId xmlns:a16="http://schemas.microsoft.com/office/drawing/2014/main" id="{44AC9D7A-4D5D-4371-A1AE-CE994F85ECE7}"/>
                </a:ext>
              </a:extLst>
            </p:cNvPr>
            <p:cNvSpPr>
              <a:spLocks/>
            </p:cNvSpPr>
            <p:nvPr/>
          </p:nvSpPr>
          <p:spPr bwMode="auto">
            <a:xfrm>
              <a:off x="5679" y="2880"/>
              <a:ext cx="103" cy="26"/>
            </a:xfrm>
            <a:custGeom>
              <a:avLst/>
              <a:gdLst>
                <a:gd name="T0" fmla="*/ 104 w 828"/>
                <a:gd name="T1" fmla="*/ 0 h 207"/>
                <a:gd name="T2" fmla="*/ 724 w 828"/>
                <a:gd name="T3" fmla="*/ 0 h 207"/>
                <a:gd name="T4" fmla="*/ 747 w 828"/>
                <a:gd name="T5" fmla="*/ 3 h 207"/>
                <a:gd name="T6" fmla="*/ 769 w 828"/>
                <a:gd name="T7" fmla="*/ 11 h 207"/>
                <a:gd name="T8" fmla="*/ 789 w 828"/>
                <a:gd name="T9" fmla="*/ 23 h 207"/>
                <a:gd name="T10" fmla="*/ 805 w 828"/>
                <a:gd name="T11" fmla="*/ 39 h 207"/>
                <a:gd name="T12" fmla="*/ 817 w 828"/>
                <a:gd name="T13" fmla="*/ 58 h 207"/>
                <a:gd name="T14" fmla="*/ 825 w 828"/>
                <a:gd name="T15" fmla="*/ 79 h 207"/>
                <a:gd name="T16" fmla="*/ 828 w 828"/>
                <a:gd name="T17" fmla="*/ 103 h 207"/>
                <a:gd name="T18" fmla="*/ 825 w 828"/>
                <a:gd name="T19" fmla="*/ 128 h 207"/>
                <a:gd name="T20" fmla="*/ 817 w 828"/>
                <a:gd name="T21" fmla="*/ 149 h 207"/>
                <a:gd name="T22" fmla="*/ 805 w 828"/>
                <a:gd name="T23" fmla="*/ 168 h 207"/>
                <a:gd name="T24" fmla="*/ 789 w 828"/>
                <a:gd name="T25" fmla="*/ 184 h 207"/>
                <a:gd name="T26" fmla="*/ 769 w 828"/>
                <a:gd name="T27" fmla="*/ 196 h 207"/>
                <a:gd name="T28" fmla="*/ 747 w 828"/>
                <a:gd name="T29" fmla="*/ 204 h 207"/>
                <a:gd name="T30" fmla="*/ 724 w 828"/>
                <a:gd name="T31" fmla="*/ 207 h 207"/>
                <a:gd name="T32" fmla="*/ 104 w 828"/>
                <a:gd name="T33" fmla="*/ 207 h 207"/>
                <a:gd name="T34" fmla="*/ 81 w 828"/>
                <a:gd name="T35" fmla="*/ 204 h 207"/>
                <a:gd name="T36" fmla="*/ 59 w 828"/>
                <a:gd name="T37" fmla="*/ 196 h 207"/>
                <a:gd name="T38" fmla="*/ 39 w 828"/>
                <a:gd name="T39" fmla="*/ 184 h 207"/>
                <a:gd name="T40" fmla="*/ 23 w 828"/>
                <a:gd name="T41" fmla="*/ 168 h 207"/>
                <a:gd name="T42" fmla="*/ 11 w 828"/>
                <a:gd name="T43" fmla="*/ 149 h 207"/>
                <a:gd name="T44" fmla="*/ 3 w 828"/>
                <a:gd name="T45" fmla="*/ 128 h 207"/>
                <a:gd name="T46" fmla="*/ 0 w 828"/>
                <a:gd name="T47" fmla="*/ 103 h 207"/>
                <a:gd name="T48" fmla="*/ 3 w 828"/>
                <a:gd name="T49" fmla="*/ 79 h 207"/>
                <a:gd name="T50" fmla="*/ 11 w 828"/>
                <a:gd name="T51" fmla="*/ 58 h 207"/>
                <a:gd name="T52" fmla="*/ 23 w 828"/>
                <a:gd name="T53" fmla="*/ 39 h 207"/>
                <a:gd name="T54" fmla="*/ 39 w 828"/>
                <a:gd name="T55" fmla="*/ 23 h 207"/>
                <a:gd name="T56" fmla="*/ 59 w 828"/>
                <a:gd name="T57" fmla="*/ 11 h 207"/>
                <a:gd name="T58" fmla="*/ 81 w 828"/>
                <a:gd name="T59" fmla="*/ 3 h 207"/>
                <a:gd name="T60" fmla="*/ 104 w 828"/>
                <a:gd name="T6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28" h="207">
                  <a:moveTo>
                    <a:pt x="104" y="0"/>
                  </a:moveTo>
                  <a:lnTo>
                    <a:pt x="724" y="0"/>
                  </a:lnTo>
                  <a:lnTo>
                    <a:pt x="747" y="3"/>
                  </a:lnTo>
                  <a:lnTo>
                    <a:pt x="769" y="11"/>
                  </a:lnTo>
                  <a:lnTo>
                    <a:pt x="789" y="23"/>
                  </a:lnTo>
                  <a:lnTo>
                    <a:pt x="805" y="39"/>
                  </a:lnTo>
                  <a:lnTo>
                    <a:pt x="817" y="58"/>
                  </a:lnTo>
                  <a:lnTo>
                    <a:pt x="825" y="79"/>
                  </a:lnTo>
                  <a:lnTo>
                    <a:pt x="828" y="103"/>
                  </a:lnTo>
                  <a:lnTo>
                    <a:pt x="825" y="128"/>
                  </a:lnTo>
                  <a:lnTo>
                    <a:pt x="817" y="149"/>
                  </a:lnTo>
                  <a:lnTo>
                    <a:pt x="805" y="168"/>
                  </a:lnTo>
                  <a:lnTo>
                    <a:pt x="789" y="184"/>
                  </a:lnTo>
                  <a:lnTo>
                    <a:pt x="769" y="196"/>
                  </a:lnTo>
                  <a:lnTo>
                    <a:pt x="747" y="204"/>
                  </a:lnTo>
                  <a:lnTo>
                    <a:pt x="724" y="207"/>
                  </a:lnTo>
                  <a:lnTo>
                    <a:pt x="104" y="207"/>
                  </a:lnTo>
                  <a:lnTo>
                    <a:pt x="81" y="204"/>
                  </a:lnTo>
                  <a:lnTo>
                    <a:pt x="59" y="196"/>
                  </a:lnTo>
                  <a:lnTo>
                    <a:pt x="39" y="184"/>
                  </a:lnTo>
                  <a:lnTo>
                    <a:pt x="23" y="168"/>
                  </a:lnTo>
                  <a:lnTo>
                    <a:pt x="11" y="149"/>
                  </a:lnTo>
                  <a:lnTo>
                    <a:pt x="3" y="128"/>
                  </a:lnTo>
                  <a:lnTo>
                    <a:pt x="0" y="103"/>
                  </a:lnTo>
                  <a:lnTo>
                    <a:pt x="3" y="79"/>
                  </a:lnTo>
                  <a:lnTo>
                    <a:pt x="11" y="58"/>
                  </a:lnTo>
                  <a:lnTo>
                    <a:pt x="23" y="39"/>
                  </a:lnTo>
                  <a:lnTo>
                    <a:pt x="39" y="23"/>
                  </a:lnTo>
                  <a:lnTo>
                    <a:pt x="59" y="11"/>
                  </a:lnTo>
                  <a:lnTo>
                    <a:pt x="81" y="3"/>
                  </a:lnTo>
                  <a:lnTo>
                    <a:pt x="104" y="0"/>
                  </a:lnTo>
                  <a:close/>
                </a:path>
              </a:pathLst>
            </a:custGeom>
            <a:solidFill>
              <a:srgbClr val="44BEF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817" name="Group 659">
            <a:extLst>
              <a:ext uri="{FF2B5EF4-FFF2-40B4-BE49-F238E27FC236}">
                <a16:creationId xmlns:a16="http://schemas.microsoft.com/office/drawing/2014/main" id="{8F204C3F-70EB-4195-B0E0-CB834011FC55}"/>
              </a:ext>
            </a:extLst>
          </p:cNvPr>
          <p:cNvGrpSpPr>
            <a:grpSpLocks noChangeAspect="1"/>
          </p:cNvGrpSpPr>
          <p:nvPr/>
        </p:nvGrpSpPr>
        <p:grpSpPr bwMode="auto">
          <a:xfrm>
            <a:off x="7503198" y="4668372"/>
            <a:ext cx="484013" cy="484013"/>
            <a:chOff x="4740" y="2880"/>
            <a:chExt cx="413" cy="413"/>
          </a:xfrm>
        </p:grpSpPr>
        <p:sp>
          <p:nvSpPr>
            <p:cNvPr id="818" name="Freeform 661">
              <a:extLst>
                <a:ext uri="{FF2B5EF4-FFF2-40B4-BE49-F238E27FC236}">
                  <a16:creationId xmlns:a16="http://schemas.microsoft.com/office/drawing/2014/main" id="{46F34727-6503-4B1B-B1E0-0AFFE9AA4B87}"/>
                </a:ext>
              </a:extLst>
            </p:cNvPr>
            <p:cNvSpPr>
              <a:spLocks noEditPoints="1"/>
            </p:cNvSpPr>
            <p:nvPr/>
          </p:nvSpPr>
          <p:spPr bwMode="auto">
            <a:xfrm>
              <a:off x="4740" y="2880"/>
              <a:ext cx="413" cy="413"/>
            </a:xfrm>
            <a:custGeom>
              <a:avLst/>
              <a:gdLst>
                <a:gd name="T0" fmla="*/ 1381 w 3302"/>
                <a:gd name="T1" fmla="*/ 926 h 3302"/>
                <a:gd name="T2" fmla="*/ 1104 w 3302"/>
                <a:gd name="T3" fmla="*/ 1104 h 3302"/>
                <a:gd name="T4" fmla="*/ 926 w 3302"/>
                <a:gd name="T5" fmla="*/ 1381 h 3302"/>
                <a:gd name="T6" fmla="*/ 880 w 3302"/>
                <a:gd name="T7" fmla="*/ 1722 h 3302"/>
                <a:gd name="T8" fmla="*/ 983 w 3302"/>
                <a:gd name="T9" fmla="*/ 2041 h 3302"/>
                <a:gd name="T10" fmla="*/ 1205 w 3302"/>
                <a:gd name="T11" fmla="*/ 2283 h 3302"/>
                <a:gd name="T12" fmla="*/ 1512 w 3302"/>
                <a:gd name="T13" fmla="*/ 2412 h 3302"/>
                <a:gd name="T14" fmla="*/ 1856 w 3302"/>
                <a:gd name="T15" fmla="*/ 2397 h 3302"/>
                <a:gd name="T16" fmla="*/ 2149 w 3302"/>
                <a:gd name="T17" fmla="*/ 2243 h 3302"/>
                <a:gd name="T18" fmla="*/ 2350 w 3302"/>
                <a:gd name="T19" fmla="*/ 1983 h 3302"/>
                <a:gd name="T20" fmla="*/ 2425 w 3302"/>
                <a:gd name="T21" fmla="*/ 1651 h 3302"/>
                <a:gd name="T22" fmla="*/ 2350 w 3302"/>
                <a:gd name="T23" fmla="*/ 1319 h 3302"/>
                <a:gd name="T24" fmla="*/ 2149 w 3302"/>
                <a:gd name="T25" fmla="*/ 1059 h 3302"/>
                <a:gd name="T26" fmla="*/ 1856 w 3302"/>
                <a:gd name="T27" fmla="*/ 905 h 3302"/>
                <a:gd name="T28" fmla="*/ 1806 w 3302"/>
                <a:gd name="T29" fmla="*/ 0 h 3302"/>
                <a:gd name="T30" fmla="*/ 1934 w 3302"/>
                <a:gd name="T31" fmla="*/ 68 h 3302"/>
                <a:gd name="T32" fmla="*/ 2037 w 3302"/>
                <a:gd name="T33" fmla="*/ 312 h 3302"/>
                <a:gd name="T34" fmla="*/ 2392 w 3302"/>
                <a:gd name="T35" fmla="*/ 472 h 3302"/>
                <a:gd name="T36" fmla="*/ 2586 w 3302"/>
                <a:gd name="T37" fmla="*/ 331 h 3302"/>
                <a:gd name="T38" fmla="*/ 2709 w 3302"/>
                <a:gd name="T39" fmla="*/ 374 h 3302"/>
                <a:gd name="T40" fmla="*/ 2973 w 3302"/>
                <a:gd name="T41" fmla="*/ 690 h 3302"/>
                <a:gd name="T42" fmla="*/ 2928 w 3302"/>
                <a:gd name="T43" fmla="*/ 812 h 3302"/>
                <a:gd name="T44" fmla="*/ 2966 w 3302"/>
                <a:gd name="T45" fmla="*/ 1191 h 3302"/>
                <a:gd name="T46" fmla="*/ 3208 w 3302"/>
                <a:gd name="T47" fmla="*/ 1353 h 3302"/>
                <a:gd name="T48" fmla="*/ 3299 w 3302"/>
                <a:gd name="T49" fmla="*/ 1465 h 3302"/>
                <a:gd name="T50" fmla="*/ 3275 w 3302"/>
                <a:gd name="T51" fmla="*/ 1892 h 3302"/>
                <a:gd name="T52" fmla="*/ 3147 w 3302"/>
                <a:gd name="T53" fmla="*/ 1961 h 3302"/>
                <a:gd name="T54" fmla="*/ 2906 w 3302"/>
                <a:gd name="T55" fmla="*/ 2256 h 3302"/>
                <a:gd name="T56" fmla="*/ 2959 w 3302"/>
                <a:gd name="T57" fmla="*/ 2535 h 3302"/>
                <a:gd name="T58" fmla="*/ 2959 w 3302"/>
                <a:gd name="T59" fmla="*/ 2664 h 3302"/>
                <a:gd name="T60" fmla="*/ 2664 w 3302"/>
                <a:gd name="T61" fmla="*/ 2959 h 3302"/>
                <a:gd name="T62" fmla="*/ 2534 w 3302"/>
                <a:gd name="T63" fmla="*/ 2959 h 3302"/>
                <a:gd name="T64" fmla="*/ 2256 w 3302"/>
                <a:gd name="T65" fmla="*/ 2906 h 3302"/>
                <a:gd name="T66" fmla="*/ 1961 w 3302"/>
                <a:gd name="T67" fmla="*/ 3147 h 3302"/>
                <a:gd name="T68" fmla="*/ 1892 w 3302"/>
                <a:gd name="T69" fmla="*/ 3276 h 3302"/>
                <a:gd name="T70" fmla="*/ 1465 w 3302"/>
                <a:gd name="T71" fmla="*/ 3299 h 3302"/>
                <a:gd name="T72" fmla="*/ 1353 w 3302"/>
                <a:gd name="T73" fmla="*/ 3208 h 3302"/>
                <a:gd name="T74" fmla="*/ 1191 w 3302"/>
                <a:gd name="T75" fmla="*/ 2966 h 3302"/>
                <a:gd name="T76" fmla="*/ 812 w 3302"/>
                <a:gd name="T77" fmla="*/ 2928 h 3302"/>
                <a:gd name="T78" fmla="*/ 689 w 3302"/>
                <a:gd name="T79" fmla="*/ 2971 h 3302"/>
                <a:gd name="T80" fmla="*/ 374 w 3302"/>
                <a:gd name="T81" fmla="*/ 2709 h 3302"/>
                <a:gd name="T82" fmla="*/ 329 w 3302"/>
                <a:gd name="T83" fmla="*/ 2586 h 3302"/>
                <a:gd name="T84" fmla="*/ 472 w 3302"/>
                <a:gd name="T85" fmla="*/ 2392 h 3302"/>
                <a:gd name="T86" fmla="*/ 312 w 3302"/>
                <a:gd name="T87" fmla="*/ 2037 h 3302"/>
                <a:gd name="T88" fmla="*/ 68 w 3302"/>
                <a:gd name="T89" fmla="*/ 1935 h 3302"/>
                <a:gd name="T90" fmla="*/ 0 w 3302"/>
                <a:gd name="T91" fmla="*/ 1806 h 3302"/>
                <a:gd name="T92" fmla="*/ 45 w 3302"/>
                <a:gd name="T93" fmla="*/ 1386 h 3302"/>
                <a:gd name="T94" fmla="*/ 293 w 3302"/>
                <a:gd name="T95" fmla="*/ 1341 h 3302"/>
                <a:gd name="T96" fmla="*/ 432 w 3302"/>
                <a:gd name="T97" fmla="*/ 977 h 3302"/>
                <a:gd name="T98" fmla="*/ 334 w 3302"/>
                <a:gd name="T99" fmla="*/ 742 h 3302"/>
                <a:gd name="T100" fmla="*/ 356 w 3302"/>
                <a:gd name="T101" fmla="*/ 614 h 3302"/>
                <a:gd name="T102" fmla="*/ 663 w 3302"/>
                <a:gd name="T103" fmla="*/ 335 h 3302"/>
                <a:gd name="T104" fmla="*/ 791 w 3302"/>
                <a:gd name="T105" fmla="*/ 357 h 3302"/>
                <a:gd name="T106" fmla="*/ 1117 w 3302"/>
                <a:gd name="T107" fmla="*/ 363 h 3302"/>
                <a:gd name="T108" fmla="*/ 1344 w 3302"/>
                <a:gd name="T109" fmla="*/ 123 h 3302"/>
                <a:gd name="T110" fmla="*/ 1436 w 3302"/>
                <a:gd name="T111" fmla="*/ 12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02" h="3302">
                  <a:moveTo>
                    <a:pt x="1650" y="877"/>
                  </a:moveTo>
                  <a:lnTo>
                    <a:pt x="1580" y="880"/>
                  </a:lnTo>
                  <a:lnTo>
                    <a:pt x="1512" y="890"/>
                  </a:lnTo>
                  <a:lnTo>
                    <a:pt x="1446" y="905"/>
                  </a:lnTo>
                  <a:lnTo>
                    <a:pt x="1381" y="926"/>
                  </a:lnTo>
                  <a:lnTo>
                    <a:pt x="1319" y="952"/>
                  </a:lnTo>
                  <a:lnTo>
                    <a:pt x="1261" y="983"/>
                  </a:lnTo>
                  <a:lnTo>
                    <a:pt x="1205" y="1019"/>
                  </a:lnTo>
                  <a:lnTo>
                    <a:pt x="1153" y="1059"/>
                  </a:lnTo>
                  <a:lnTo>
                    <a:pt x="1104" y="1104"/>
                  </a:lnTo>
                  <a:lnTo>
                    <a:pt x="1059" y="1153"/>
                  </a:lnTo>
                  <a:lnTo>
                    <a:pt x="1019" y="1205"/>
                  </a:lnTo>
                  <a:lnTo>
                    <a:pt x="983" y="1261"/>
                  </a:lnTo>
                  <a:lnTo>
                    <a:pt x="952" y="1319"/>
                  </a:lnTo>
                  <a:lnTo>
                    <a:pt x="926" y="1381"/>
                  </a:lnTo>
                  <a:lnTo>
                    <a:pt x="905" y="1446"/>
                  </a:lnTo>
                  <a:lnTo>
                    <a:pt x="889" y="1512"/>
                  </a:lnTo>
                  <a:lnTo>
                    <a:pt x="880" y="1581"/>
                  </a:lnTo>
                  <a:lnTo>
                    <a:pt x="877" y="1651"/>
                  </a:lnTo>
                  <a:lnTo>
                    <a:pt x="880" y="1722"/>
                  </a:lnTo>
                  <a:lnTo>
                    <a:pt x="889" y="1790"/>
                  </a:lnTo>
                  <a:lnTo>
                    <a:pt x="905" y="1856"/>
                  </a:lnTo>
                  <a:lnTo>
                    <a:pt x="926" y="1921"/>
                  </a:lnTo>
                  <a:lnTo>
                    <a:pt x="952" y="1983"/>
                  </a:lnTo>
                  <a:lnTo>
                    <a:pt x="983" y="2041"/>
                  </a:lnTo>
                  <a:lnTo>
                    <a:pt x="1019" y="2097"/>
                  </a:lnTo>
                  <a:lnTo>
                    <a:pt x="1059" y="2149"/>
                  </a:lnTo>
                  <a:lnTo>
                    <a:pt x="1104" y="2198"/>
                  </a:lnTo>
                  <a:lnTo>
                    <a:pt x="1153" y="2243"/>
                  </a:lnTo>
                  <a:lnTo>
                    <a:pt x="1205" y="2283"/>
                  </a:lnTo>
                  <a:lnTo>
                    <a:pt x="1261" y="2319"/>
                  </a:lnTo>
                  <a:lnTo>
                    <a:pt x="1319" y="2350"/>
                  </a:lnTo>
                  <a:lnTo>
                    <a:pt x="1381" y="2376"/>
                  </a:lnTo>
                  <a:lnTo>
                    <a:pt x="1446" y="2397"/>
                  </a:lnTo>
                  <a:lnTo>
                    <a:pt x="1512" y="2412"/>
                  </a:lnTo>
                  <a:lnTo>
                    <a:pt x="1580" y="2422"/>
                  </a:lnTo>
                  <a:lnTo>
                    <a:pt x="1650" y="2425"/>
                  </a:lnTo>
                  <a:lnTo>
                    <a:pt x="1721" y="2422"/>
                  </a:lnTo>
                  <a:lnTo>
                    <a:pt x="1790" y="2412"/>
                  </a:lnTo>
                  <a:lnTo>
                    <a:pt x="1856" y="2397"/>
                  </a:lnTo>
                  <a:lnTo>
                    <a:pt x="1921" y="2376"/>
                  </a:lnTo>
                  <a:lnTo>
                    <a:pt x="1983" y="2350"/>
                  </a:lnTo>
                  <a:lnTo>
                    <a:pt x="2041" y="2319"/>
                  </a:lnTo>
                  <a:lnTo>
                    <a:pt x="2097" y="2283"/>
                  </a:lnTo>
                  <a:lnTo>
                    <a:pt x="2149" y="2243"/>
                  </a:lnTo>
                  <a:lnTo>
                    <a:pt x="2198" y="2198"/>
                  </a:lnTo>
                  <a:lnTo>
                    <a:pt x="2243" y="2149"/>
                  </a:lnTo>
                  <a:lnTo>
                    <a:pt x="2283" y="2097"/>
                  </a:lnTo>
                  <a:lnTo>
                    <a:pt x="2319" y="2041"/>
                  </a:lnTo>
                  <a:lnTo>
                    <a:pt x="2350" y="1983"/>
                  </a:lnTo>
                  <a:lnTo>
                    <a:pt x="2376" y="1921"/>
                  </a:lnTo>
                  <a:lnTo>
                    <a:pt x="2397" y="1856"/>
                  </a:lnTo>
                  <a:lnTo>
                    <a:pt x="2412" y="1790"/>
                  </a:lnTo>
                  <a:lnTo>
                    <a:pt x="2422" y="1722"/>
                  </a:lnTo>
                  <a:lnTo>
                    <a:pt x="2425" y="1651"/>
                  </a:lnTo>
                  <a:lnTo>
                    <a:pt x="2422" y="1581"/>
                  </a:lnTo>
                  <a:lnTo>
                    <a:pt x="2412" y="1512"/>
                  </a:lnTo>
                  <a:lnTo>
                    <a:pt x="2397" y="1446"/>
                  </a:lnTo>
                  <a:lnTo>
                    <a:pt x="2376" y="1381"/>
                  </a:lnTo>
                  <a:lnTo>
                    <a:pt x="2350" y="1319"/>
                  </a:lnTo>
                  <a:lnTo>
                    <a:pt x="2319" y="1261"/>
                  </a:lnTo>
                  <a:lnTo>
                    <a:pt x="2283" y="1205"/>
                  </a:lnTo>
                  <a:lnTo>
                    <a:pt x="2243" y="1153"/>
                  </a:lnTo>
                  <a:lnTo>
                    <a:pt x="2198" y="1104"/>
                  </a:lnTo>
                  <a:lnTo>
                    <a:pt x="2149" y="1059"/>
                  </a:lnTo>
                  <a:lnTo>
                    <a:pt x="2097" y="1019"/>
                  </a:lnTo>
                  <a:lnTo>
                    <a:pt x="2041" y="983"/>
                  </a:lnTo>
                  <a:lnTo>
                    <a:pt x="1983" y="952"/>
                  </a:lnTo>
                  <a:lnTo>
                    <a:pt x="1921" y="926"/>
                  </a:lnTo>
                  <a:lnTo>
                    <a:pt x="1856" y="905"/>
                  </a:lnTo>
                  <a:lnTo>
                    <a:pt x="1790" y="890"/>
                  </a:lnTo>
                  <a:lnTo>
                    <a:pt x="1721" y="880"/>
                  </a:lnTo>
                  <a:lnTo>
                    <a:pt x="1650" y="877"/>
                  </a:lnTo>
                  <a:close/>
                  <a:moveTo>
                    <a:pt x="1496" y="0"/>
                  </a:moveTo>
                  <a:lnTo>
                    <a:pt x="1806" y="0"/>
                  </a:lnTo>
                  <a:lnTo>
                    <a:pt x="1837" y="3"/>
                  </a:lnTo>
                  <a:lnTo>
                    <a:pt x="1865" y="12"/>
                  </a:lnTo>
                  <a:lnTo>
                    <a:pt x="1892" y="27"/>
                  </a:lnTo>
                  <a:lnTo>
                    <a:pt x="1916" y="45"/>
                  </a:lnTo>
                  <a:lnTo>
                    <a:pt x="1934" y="68"/>
                  </a:lnTo>
                  <a:lnTo>
                    <a:pt x="1949" y="94"/>
                  </a:lnTo>
                  <a:lnTo>
                    <a:pt x="1958" y="123"/>
                  </a:lnTo>
                  <a:lnTo>
                    <a:pt x="1961" y="155"/>
                  </a:lnTo>
                  <a:lnTo>
                    <a:pt x="1961" y="293"/>
                  </a:lnTo>
                  <a:lnTo>
                    <a:pt x="2037" y="312"/>
                  </a:lnTo>
                  <a:lnTo>
                    <a:pt x="2111" y="336"/>
                  </a:lnTo>
                  <a:lnTo>
                    <a:pt x="2185" y="363"/>
                  </a:lnTo>
                  <a:lnTo>
                    <a:pt x="2256" y="396"/>
                  </a:lnTo>
                  <a:lnTo>
                    <a:pt x="2325" y="432"/>
                  </a:lnTo>
                  <a:lnTo>
                    <a:pt x="2392" y="472"/>
                  </a:lnTo>
                  <a:lnTo>
                    <a:pt x="2490" y="374"/>
                  </a:lnTo>
                  <a:lnTo>
                    <a:pt x="2511" y="357"/>
                  </a:lnTo>
                  <a:lnTo>
                    <a:pt x="2534" y="344"/>
                  </a:lnTo>
                  <a:lnTo>
                    <a:pt x="2560" y="335"/>
                  </a:lnTo>
                  <a:lnTo>
                    <a:pt x="2586" y="331"/>
                  </a:lnTo>
                  <a:lnTo>
                    <a:pt x="2612" y="331"/>
                  </a:lnTo>
                  <a:lnTo>
                    <a:pt x="2639" y="335"/>
                  </a:lnTo>
                  <a:lnTo>
                    <a:pt x="2664" y="344"/>
                  </a:lnTo>
                  <a:lnTo>
                    <a:pt x="2688" y="357"/>
                  </a:lnTo>
                  <a:lnTo>
                    <a:pt x="2709" y="374"/>
                  </a:lnTo>
                  <a:lnTo>
                    <a:pt x="2928" y="593"/>
                  </a:lnTo>
                  <a:lnTo>
                    <a:pt x="2946" y="614"/>
                  </a:lnTo>
                  <a:lnTo>
                    <a:pt x="2959" y="639"/>
                  </a:lnTo>
                  <a:lnTo>
                    <a:pt x="2968" y="664"/>
                  </a:lnTo>
                  <a:lnTo>
                    <a:pt x="2973" y="690"/>
                  </a:lnTo>
                  <a:lnTo>
                    <a:pt x="2973" y="716"/>
                  </a:lnTo>
                  <a:lnTo>
                    <a:pt x="2968" y="742"/>
                  </a:lnTo>
                  <a:lnTo>
                    <a:pt x="2959" y="767"/>
                  </a:lnTo>
                  <a:lnTo>
                    <a:pt x="2946" y="791"/>
                  </a:lnTo>
                  <a:lnTo>
                    <a:pt x="2928" y="812"/>
                  </a:lnTo>
                  <a:lnTo>
                    <a:pt x="2830" y="910"/>
                  </a:lnTo>
                  <a:lnTo>
                    <a:pt x="2870" y="977"/>
                  </a:lnTo>
                  <a:lnTo>
                    <a:pt x="2906" y="1046"/>
                  </a:lnTo>
                  <a:lnTo>
                    <a:pt x="2939" y="1117"/>
                  </a:lnTo>
                  <a:lnTo>
                    <a:pt x="2966" y="1191"/>
                  </a:lnTo>
                  <a:lnTo>
                    <a:pt x="2990" y="1265"/>
                  </a:lnTo>
                  <a:lnTo>
                    <a:pt x="3009" y="1341"/>
                  </a:lnTo>
                  <a:lnTo>
                    <a:pt x="3147" y="1341"/>
                  </a:lnTo>
                  <a:lnTo>
                    <a:pt x="3179" y="1344"/>
                  </a:lnTo>
                  <a:lnTo>
                    <a:pt x="3208" y="1353"/>
                  </a:lnTo>
                  <a:lnTo>
                    <a:pt x="3234" y="1368"/>
                  </a:lnTo>
                  <a:lnTo>
                    <a:pt x="3257" y="1386"/>
                  </a:lnTo>
                  <a:lnTo>
                    <a:pt x="3275" y="1410"/>
                  </a:lnTo>
                  <a:lnTo>
                    <a:pt x="3290" y="1436"/>
                  </a:lnTo>
                  <a:lnTo>
                    <a:pt x="3299" y="1465"/>
                  </a:lnTo>
                  <a:lnTo>
                    <a:pt x="3302" y="1496"/>
                  </a:lnTo>
                  <a:lnTo>
                    <a:pt x="3302" y="1806"/>
                  </a:lnTo>
                  <a:lnTo>
                    <a:pt x="3299" y="1837"/>
                  </a:lnTo>
                  <a:lnTo>
                    <a:pt x="3290" y="1866"/>
                  </a:lnTo>
                  <a:lnTo>
                    <a:pt x="3275" y="1892"/>
                  </a:lnTo>
                  <a:lnTo>
                    <a:pt x="3257" y="1916"/>
                  </a:lnTo>
                  <a:lnTo>
                    <a:pt x="3234" y="1935"/>
                  </a:lnTo>
                  <a:lnTo>
                    <a:pt x="3208" y="1949"/>
                  </a:lnTo>
                  <a:lnTo>
                    <a:pt x="3179" y="1958"/>
                  </a:lnTo>
                  <a:lnTo>
                    <a:pt x="3147" y="1961"/>
                  </a:lnTo>
                  <a:lnTo>
                    <a:pt x="3009" y="1961"/>
                  </a:lnTo>
                  <a:lnTo>
                    <a:pt x="2990" y="2037"/>
                  </a:lnTo>
                  <a:lnTo>
                    <a:pt x="2966" y="2111"/>
                  </a:lnTo>
                  <a:lnTo>
                    <a:pt x="2938" y="2185"/>
                  </a:lnTo>
                  <a:lnTo>
                    <a:pt x="2906" y="2256"/>
                  </a:lnTo>
                  <a:lnTo>
                    <a:pt x="2870" y="2325"/>
                  </a:lnTo>
                  <a:lnTo>
                    <a:pt x="2830" y="2392"/>
                  </a:lnTo>
                  <a:lnTo>
                    <a:pt x="2928" y="2490"/>
                  </a:lnTo>
                  <a:lnTo>
                    <a:pt x="2946" y="2512"/>
                  </a:lnTo>
                  <a:lnTo>
                    <a:pt x="2959" y="2535"/>
                  </a:lnTo>
                  <a:lnTo>
                    <a:pt x="2968" y="2560"/>
                  </a:lnTo>
                  <a:lnTo>
                    <a:pt x="2973" y="2586"/>
                  </a:lnTo>
                  <a:lnTo>
                    <a:pt x="2973" y="2612"/>
                  </a:lnTo>
                  <a:lnTo>
                    <a:pt x="2968" y="2638"/>
                  </a:lnTo>
                  <a:lnTo>
                    <a:pt x="2959" y="2664"/>
                  </a:lnTo>
                  <a:lnTo>
                    <a:pt x="2946" y="2688"/>
                  </a:lnTo>
                  <a:lnTo>
                    <a:pt x="2928" y="2709"/>
                  </a:lnTo>
                  <a:lnTo>
                    <a:pt x="2709" y="2928"/>
                  </a:lnTo>
                  <a:lnTo>
                    <a:pt x="2688" y="2946"/>
                  </a:lnTo>
                  <a:lnTo>
                    <a:pt x="2664" y="2959"/>
                  </a:lnTo>
                  <a:lnTo>
                    <a:pt x="2639" y="2967"/>
                  </a:lnTo>
                  <a:lnTo>
                    <a:pt x="2612" y="2971"/>
                  </a:lnTo>
                  <a:lnTo>
                    <a:pt x="2586" y="2971"/>
                  </a:lnTo>
                  <a:lnTo>
                    <a:pt x="2560" y="2967"/>
                  </a:lnTo>
                  <a:lnTo>
                    <a:pt x="2534" y="2959"/>
                  </a:lnTo>
                  <a:lnTo>
                    <a:pt x="2511" y="2946"/>
                  </a:lnTo>
                  <a:lnTo>
                    <a:pt x="2490" y="2928"/>
                  </a:lnTo>
                  <a:lnTo>
                    <a:pt x="2392" y="2830"/>
                  </a:lnTo>
                  <a:lnTo>
                    <a:pt x="2325" y="2870"/>
                  </a:lnTo>
                  <a:lnTo>
                    <a:pt x="2256" y="2906"/>
                  </a:lnTo>
                  <a:lnTo>
                    <a:pt x="2185" y="2939"/>
                  </a:lnTo>
                  <a:lnTo>
                    <a:pt x="2111" y="2966"/>
                  </a:lnTo>
                  <a:lnTo>
                    <a:pt x="2037" y="2990"/>
                  </a:lnTo>
                  <a:lnTo>
                    <a:pt x="1961" y="3009"/>
                  </a:lnTo>
                  <a:lnTo>
                    <a:pt x="1961" y="3147"/>
                  </a:lnTo>
                  <a:lnTo>
                    <a:pt x="1958" y="3178"/>
                  </a:lnTo>
                  <a:lnTo>
                    <a:pt x="1949" y="3208"/>
                  </a:lnTo>
                  <a:lnTo>
                    <a:pt x="1934" y="3234"/>
                  </a:lnTo>
                  <a:lnTo>
                    <a:pt x="1916" y="3257"/>
                  </a:lnTo>
                  <a:lnTo>
                    <a:pt x="1892" y="3276"/>
                  </a:lnTo>
                  <a:lnTo>
                    <a:pt x="1865" y="3290"/>
                  </a:lnTo>
                  <a:lnTo>
                    <a:pt x="1837" y="3299"/>
                  </a:lnTo>
                  <a:lnTo>
                    <a:pt x="1806" y="3302"/>
                  </a:lnTo>
                  <a:lnTo>
                    <a:pt x="1496" y="3302"/>
                  </a:lnTo>
                  <a:lnTo>
                    <a:pt x="1465" y="3299"/>
                  </a:lnTo>
                  <a:lnTo>
                    <a:pt x="1436" y="3290"/>
                  </a:lnTo>
                  <a:lnTo>
                    <a:pt x="1410" y="3276"/>
                  </a:lnTo>
                  <a:lnTo>
                    <a:pt x="1386" y="3257"/>
                  </a:lnTo>
                  <a:lnTo>
                    <a:pt x="1367" y="3234"/>
                  </a:lnTo>
                  <a:lnTo>
                    <a:pt x="1353" y="3208"/>
                  </a:lnTo>
                  <a:lnTo>
                    <a:pt x="1344" y="3178"/>
                  </a:lnTo>
                  <a:lnTo>
                    <a:pt x="1341" y="3147"/>
                  </a:lnTo>
                  <a:lnTo>
                    <a:pt x="1341" y="3009"/>
                  </a:lnTo>
                  <a:lnTo>
                    <a:pt x="1265" y="2990"/>
                  </a:lnTo>
                  <a:lnTo>
                    <a:pt x="1191" y="2966"/>
                  </a:lnTo>
                  <a:lnTo>
                    <a:pt x="1117" y="2939"/>
                  </a:lnTo>
                  <a:lnTo>
                    <a:pt x="1046" y="2906"/>
                  </a:lnTo>
                  <a:lnTo>
                    <a:pt x="977" y="2870"/>
                  </a:lnTo>
                  <a:lnTo>
                    <a:pt x="910" y="2830"/>
                  </a:lnTo>
                  <a:lnTo>
                    <a:pt x="812" y="2928"/>
                  </a:lnTo>
                  <a:lnTo>
                    <a:pt x="791" y="2946"/>
                  </a:lnTo>
                  <a:lnTo>
                    <a:pt x="767" y="2959"/>
                  </a:lnTo>
                  <a:lnTo>
                    <a:pt x="742" y="2967"/>
                  </a:lnTo>
                  <a:lnTo>
                    <a:pt x="716" y="2971"/>
                  </a:lnTo>
                  <a:lnTo>
                    <a:pt x="689" y="2971"/>
                  </a:lnTo>
                  <a:lnTo>
                    <a:pt x="663" y="2967"/>
                  </a:lnTo>
                  <a:lnTo>
                    <a:pt x="638" y="2959"/>
                  </a:lnTo>
                  <a:lnTo>
                    <a:pt x="614" y="2946"/>
                  </a:lnTo>
                  <a:lnTo>
                    <a:pt x="593" y="2928"/>
                  </a:lnTo>
                  <a:lnTo>
                    <a:pt x="374" y="2709"/>
                  </a:lnTo>
                  <a:lnTo>
                    <a:pt x="356" y="2688"/>
                  </a:lnTo>
                  <a:lnTo>
                    <a:pt x="342" y="2663"/>
                  </a:lnTo>
                  <a:lnTo>
                    <a:pt x="334" y="2638"/>
                  </a:lnTo>
                  <a:lnTo>
                    <a:pt x="329" y="2612"/>
                  </a:lnTo>
                  <a:lnTo>
                    <a:pt x="329" y="2586"/>
                  </a:lnTo>
                  <a:lnTo>
                    <a:pt x="334" y="2560"/>
                  </a:lnTo>
                  <a:lnTo>
                    <a:pt x="342" y="2535"/>
                  </a:lnTo>
                  <a:lnTo>
                    <a:pt x="356" y="2512"/>
                  </a:lnTo>
                  <a:lnTo>
                    <a:pt x="374" y="2490"/>
                  </a:lnTo>
                  <a:lnTo>
                    <a:pt x="472" y="2392"/>
                  </a:lnTo>
                  <a:lnTo>
                    <a:pt x="432" y="2325"/>
                  </a:lnTo>
                  <a:lnTo>
                    <a:pt x="396" y="2256"/>
                  </a:lnTo>
                  <a:lnTo>
                    <a:pt x="363" y="2185"/>
                  </a:lnTo>
                  <a:lnTo>
                    <a:pt x="336" y="2111"/>
                  </a:lnTo>
                  <a:lnTo>
                    <a:pt x="312" y="2037"/>
                  </a:lnTo>
                  <a:lnTo>
                    <a:pt x="293" y="1961"/>
                  </a:lnTo>
                  <a:lnTo>
                    <a:pt x="155" y="1961"/>
                  </a:lnTo>
                  <a:lnTo>
                    <a:pt x="123" y="1958"/>
                  </a:lnTo>
                  <a:lnTo>
                    <a:pt x="94" y="1949"/>
                  </a:lnTo>
                  <a:lnTo>
                    <a:pt x="68" y="1935"/>
                  </a:lnTo>
                  <a:lnTo>
                    <a:pt x="45" y="1916"/>
                  </a:lnTo>
                  <a:lnTo>
                    <a:pt x="26" y="1892"/>
                  </a:lnTo>
                  <a:lnTo>
                    <a:pt x="12" y="1866"/>
                  </a:lnTo>
                  <a:lnTo>
                    <a:pt x="3" y="1837"/>
                  </a:lnTo>
                  <a:lnTo>
                    <a:pt x="0" y="1806"/>
                  </a:lnTo>
                  <a:lnTo>
                    <a:pt x="0" y="1496"/>
                  </a:lnTo>
                  <a:lnTo>
                    <a:pt x="3" y="1465"/>
                  </a:lnTo>
                  <a:lnTo>
                    <a:pt x="12" y="1436"/>
                  </a:lnTo>
                  <a:lnTo>
                    <a:pt x="26" y="1410"/>
                  </a:lnTo>
                  <a:lnTo>
                    <a:pt x="45" y="1386"/>
                  </a:lnTo>
                  <a:lnTo>
                    <a:pt x="68" y="1368"/>
                  </a:lnTo>
                  <a:lnTo>
                    <a:pt x="94" y="1353"/>
                  </a:lnTo>
                  <a:lnTo>
                    <a:pt x="123" y="1344"/>
                  </a:lnTo>
                  <a:lnTo>
                    <a:pt x="155" y="1341"/>
                  </a:lnTo>
                  <a:lnTo>
                    <a:pt x="293" y="1341"/>
                  </a:lnTo>
                  <a:lnTo>
                    <a:pt x="312" y="1265"/>
                  </a:lnTo>
                  <a:lnTo>
                    <a:pt x="336" y="1191"/>
                  </a:lnTo>
                  <a:lnTo>
                    <a:pt x="363" y="1117"/>
                  </a:lnTo>
                  <a:lnTo>
                    <a:pt x="396" y="1047"/>
                  </a:lnTo>
                  <a:lnTo>
                    <a:pt x="432" y="977"/>
                  </a:lnTo>
                  <a:lnTo>
                    <a:pt x="472" y="910"/>
                  </a:lnTo>
                  <a:lnTo>
                    <a:pt x="374" y="812"/>
                  </a:lnTo>
                  <a:lnTo>
                    <a:pt x="356" y="791"/>
                  </a:lnTo>
                  <a:lnTo>
                    <a:pt x="342" y="767"/>
                  </a:lnTo>
                  <a:lnTo>
                    <a:pt x="334" y="742"/>
                  </a:lnTo>
                  <a:lnTo>
                    <a:pt x="329" y="716"/>
                  </a:lnTo>
                  <a:lnTo>
                    <a:pt x="329" y="690"/>
                  </a:lnTo>
                  <a:lnTo>
                    <a:pt x="334" y="664"/>
                  </a:lnTo>
                  <a:lnTo>
                    <a:pt x="342" y="639"/>
                  </a:lnTo>
                  <a:lnTo>
                    <a:pt x="356" y="614"/>
                  </a:lnTo>
                  <a:lnTo>
                    <a:pt x="374" y="593"/>
                  </a:lnTo>
                  <a:lnTo>
                    <a:pt x="593" y="374"/>
                  </a:lnTo>
                  <a:lnTo>
                    <a:pt x="614" y="357"/>
                  </a:lnTo>
                  <a:lnTo>
                    <a:pt x="638" y="344"/>
                  </a:lnTo>
                  <a:lnTo>
                    <a:pt x="663" y="335"/>
                  </a:lnTo>
                  <a:lnTo>
                    <a:pt x="689" y="331"/>
                  </a:lnTo>
                  <a:lnTo>
                    <a:pt x="716" y="331"/>
                  </a:lnTo>
                  <a:lnTo>
                    <a:pt x="742" y="335"/>
                  </a:lnTo>
                  <a:lnTo>
                    <a:pt x="767" y="344"/>
                  </a:lnTo>
                  <a:lnTo>
                    <a:pt x="791" y="357"/>
                  </a:lnTo>
                  <a:lnTo>
                    <a:pt x="812" y="374"/>
                  </a:lnTo>
                  <a:lnTo>
                    <a:pt x="910" y="472"/>
                  </a:lnTo>
                  <a:lnTo>
                    <a:pt x="977" y="432"/>
                  </a:lnTo>
                  <a:lnTo>
                    <a:pt x="1046" y="396"/>
                  </a:lnTo>
                  <a:lnTo>
                    <a:pt x="1117" y="363"/>
                  </a:lnTo>
                  <a:lnTo>
                    <a:pt x="1191" y="336"/>
                  </a:lnTo>
                  <a:lnTo>
                    <a:pt x="1265" y="312"/>
                  </a:lnTo>
                  <a:lnTo>
                    <a:pt x="1341" y="293"/>
                  </a:lnTo>
                  <a:lnTo>
                    <a:pt x="1341" y="155"/>
                  </a:lnTo>
                  <a:lnTo>
                    <a:pt x="1344" y="123"/>
                  </a:lnTo>
                  <a:lnTo>
                    <a:pt x="1353" y="94"/>
                  </a:lnTo>
                  <a:lnTo>
                    <a:pt x="1367" y="68"/>
                  </a:lnTo>
                  <a:lnTo>
                    <a:pt x="1386" y="45"/>
                  </a:lnTo>
                  <a:lnTo>
                    <a:pt x="1410" y="27"/>
                  </a:lnTo>
                  <a:lnTo>
                    <a:pt x="1436" y="12"/>
                  </a:lnTo>
                  <a:lnTo>
                    <a:pt x="1465" y="3"/>
                  </a:lnTo>
                  <a:lnTo>
                    <a:pt x="1496"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19" name="Freeform 662">
              <a:extLst>
                <a:ext uri="{FF2B5EF4-FFF2-40B4-BE49-F238E27FC236}">
                  <a16:creationId xmlns:a16="http://schemas.microsoft.com/office/drawing/2014/main" id="{875D64B4-3732-4A05-81EA-B88E53D25549}"/>
                </a:ext>
              </a:extLst>
            </p:cNvPr>
            <p:cNvSpPr>
              <a:spLocks/>
            </p:cNvSpPr>
            <p:nvPr/>
          </p:nvSpPr>
          <p:spPr bwMode="auto">
            <a:xfrm>
              <a:off x="4946" y="2880"/>
              <a:ext cx="207" cy="413"/>
            </a:xfrm>
            <a:custGeom>
              <a:avLst/>
              <a:gdLst>
                <a:gd name="T0" fmla="*/ 187 w 1652"/>
                <a:gd name="T1" fmla="*/ 3 h 3302"/>
                <a:gd name="T2" fmla="*/ 266 w 1652"/>
                <a:gd name="T3" fmla="*/ 45 h 3302"/>
                <a:gd name="T4" fmla="*/ 308 w 1652"/>
                <a:gd name="T5" fmla="*/ 123 h 3302"/>
                <a:gd name="T6" fmla="*/ 387 w 1652"/>
                <a:gd name="T7" fmla="*/ 312 h 3302"/>
                <a:gd name="T8" fmla="*/ 606 w 1652"/>
                <a:gd name="T9" fmla="*/ 396 h 3302"/>
                <a:gd name="T10" fmla="*/ 840 w 1652"/>
                <a:gd name="T11" fmla="*/ 374 h 3302"/>
                <a:gd name="T12" fmla="*/ 910 w 1652"/>
                <a:gd name="T13" fmla="*/ 335 h 3302"/>
                <a:gd name="T14" fmla="*/ 989 w 1652"/>
                <a:gd name="T15" fmla="*/ 335 h 3302"/>
                <a:gd name="T16" fmla="*/ 1059 w 1652"/>
                <a:gd name="T17" fmla="*/ 374 h 3302"/>
                <a:gd name="T18" fmla="*/ 1309 w 1652"/>
                <a:gd name="T19" fmla="*/ 639 h 3302"/>
                <a:gd name="T20" fmla="*/ 1323 w 1652"/>
                <a:gd name="T21" fmla="*/ 716 h 3302"/>
                <a:gd name="T22" fmla="*/ 1296 w 1652"/>
                <a:gd name="T23" fmla="*/ 791 h 3302"/>
                <a:gd name="T24" fmla="*/ 1220 w 1652"/>
                <a:gd name="T25" fmla="*/ 977 h 3302"/>
                <a:gd name="T26" fmla="*/ 1316 w 1652"/>
                <a:gd name="T27" fmla="*/ 1191 h 3302"/>
                <a:gd name="T28" fmla="*/ 1497 w 1652"/>
                <a:gd name="T29" fmla="*/ 1341 h 3302"/>
                <a:gd name="T30" fmla="*/ 1584 w 1652"/>
                <a:gd name="T31" fmla="*/ 1368 h 3302"/>
                <a:gd name="T32" fmla="*/ 1640 w 1652"/>
                <a:gd name="T33" fmla="*/ 1436 h 3302"/>
                <a:gd name="T34" fmla="*/ 1652 w 1652"/>
                <a:gd name="T35" fmla="*/ 1806 h 3302"/>
                <a:gd name="T36" fmla="*/ 1625 w 1652"/>
                <a:gd name="T37" fmla="*/ 1892 h 3302"/>
                <a:gd name="T38" fmla="*/ 1558 w 1652"/>
                <a:gd name="T39" fmla="*/ 1949 h 3302"/>
                <a:gd name="T40" fmla="*/ 1359 w 1652"/>
                <a:gd name="T41" fmla="*/ 1961 h 3302"/>
                <a:gd name="T42" fmla="*/ 1289 w 1652"/>
                <a:gd name="T43" fmla="*/ 2185 h 3302"/>
                <a:gd name="T44" fmla="*/ 1180 w 1652"/>
                <a:gd name="T45" fmla="*/ 2392 h 3302"/>
                <a:gd name="T46" fmla="*/ 1309 w 1652"/>
                <a:gd name="T47" fmla="*/ 2535 h 3302"/>
                <a:gd name="T48" fmla="*/ 1323 w 1652"/>
                <a:gd name="T49" fmla="*/ 2612 h 3302"/>
                <a:gd name="T50" fmla="*/ 1296 w 1652"/>
                <a:gd name="T51" fmla="*/ 2688 h 3302"/>
                <a:gd name="T52" fmla="*/ 1038 w 1652"/>
                <a:gd name="T53" fmla="*/ 2946 h 3302"/>
                <a:gd name="T54" fmla="*/ 962 w 1652"/>
                <a:gd name="T55" fmla="*/ 2971 h 3302"/>
                <a:gd name="T56" fmla="*/ 884 w 1652"/>
                <a:gd name="T57" fmla="*/ 2959 h 3302"/>
                <a:gd name="T58" fmla="*/ 742 w 1652"/>
                <a:gd name="T59" fmla="*/ 2830 h 3302"/>
                <a:gd name="T60" fmla="*/ 535 w 1652"/>
                <a:gd name="T61" fmla="*/ 2939 h 3302"/>
                <a:gd name="T62" fmla="*/ 311 w 1652"/>
                <a:gd name="T63" fmla="*/ 3009 h 3302"/>
                <a:gd name="T64" fmla="*/ 299 w 1652"/>
                <a:gd name="T65" fmla="*/ 3208 h 3302"/>
                <a:gd name="T66" fmla="*/ 242 w 1652"/>
                <a:gd name="T67" fmla="*/ 3276 h 3302"/>
                <a:gd name="T68" fmla="*/ 156 w 1652"/>
                <a:gd name="T69" fmla="*/ 3302 h 3302"/>
                <a:gd name="T70" fmla="*/ 71 w 1652"/>
                <a:gd name="T71" fmla="*/ 2422 h 3302"/>
                <a:gd name="T72" fmla="*/ 271 w 1652"/>
                <a:gd name="T73" fmla="*/ 2376 h 3302"/>
                <a:gd name="T74" fmla="*/ 447 w 1652"/>
                <a:gd name="T75" fmla="*/ 2283 h 3302"/>
                <a:gd name="T76" fmla="*/ 593 w 1652"/>
                <a:gd name="T77" fmla="*/ 2149 h 3302"/>
                <a:gd name="T78" fmla="*/ 700 w 1652"/>
                <a:gd name="T79" fmla="*/ 1983 h 3302"/>
                <a:gd name="T80" fmla="*/ 762 w 1652"/>
                <a:gd name="T81" fmla="*/ 1790 h 3302"/>
                <a:gd name="T82" fmla="*/ 772 w 1652"/>
                <a:gd name="T83" fmla="*/ 1581 h 3302"/>
                <a:gd name="T84" fmla="*/ 726 w 1652"/>
                <a:gd name="T85" fmla="*/ 1381 h 3302"/>
                <a:gd name="T86" fmla="*/ 633 w 1652"/>
                <a:gd name="T87" fmla="*/ 1205 h 3302"/>
                <a:gd name="T88" fmla="*/ 499 w 1652"/>
                <a:gd name="T89" fmla="*/ 1059 h 3302"/>
                <a:gd name="T90" fmla="*/ 333 w 1652"/>
                <a:gd name="T91" fmla="*/ 952 h 3302"/>
                <a:gd name="T92" fmla="*/ 140 w 1652"/>
                <a:gd name="T93" fmla="*/ 890 h 3302"/>
                <a:gd name="T94" fmla="*/ 0 w 1652"/>
                <a:gd name="T95" fmla="*/ 0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2" h="3302">
                  <a:moveTo>
                    <a:pt x="0" y="0"/>
                  </a:moveTo>
                  <a:lnTo>
                    <a:pt x="156" y="0"/>
                  </a:lnTo>
                  <a:lnTo>
                    <a:pt x="187" y="3"/>
                  </a:lnTo>
                  <a:lnTo>
                    <a:pt x="215" y="12"/>
                  </a:lnTo>
                  <a:lnTo>
                    <a:pt x="242" y="27"/>
                  </a:lnTo>
                  <a:lnTo>
                    <a:pt x="266" y="45"/>
                  </a:lnTo>
                  <a:lnTo>
                    <a:pt x="284" y="68"/>
                  </a:lnTo>
                  <a:lnTo>
                    <a:pt x="299" y="94"/>
                  </a:lnTo>
                  <a:lnTo>
                    <a:pt x="308" y="123"/>
                  </a:lnTo>
                  <a:lnTo>
                    <a:pt x="311" y="155"/>
                  </a:lnTo>
                  <a:lnTo>
                    <a:pt x="311" y="293"/>
                  </a:lnTo>
                  <a:lnTo>
                    <a:pt x="387" y="312"/>
                  </a:lnTo>
                  <a:lnTo>
                    <a:pt x="461" y="336"/>
                  </a:lnTo>
                  <a:lnTo>
                    <a:pt x="535" y="363"/>
                  </a:lnTo>
                  <a:lnTo>
                    <a:pt x="606" y="396"/>
                  </a:lnTo>
                  <a:lnTo>
                    <a:pt x="675" y="432"/>
                  </a:lnTo>
                  <a:lnTo>
                    <a:pt x="742" y="472"/>
                  </a:lnTo>
                  <a:lnTo>
                    <a:pt x="840" y="374"/>
                  </a:lnTo>
                  <a:lnTo>
                    <a:pt x="861" y="357"/>
                  </a:lnTo>
                  <a:lnTo>
                    <a:pt x="884" y="344"/>
                  </a:lnTo>
                  <a:lnTo>
                    <a:pt x="910" y="335"/>
                  </a:lnTo>
                  <a:lnTo>
                    <a:pt x="936" y="331"/>
                  </a:lnTo>
                  <a:lnTo>
                    <a:pt x="962" y="331"/>
                  </a:lnTo>
                  <a:lnTo>
                    <a:pt x="989" y="335"/>
                  </a:lnTo>
                  <a:lnTo>
                    <a:pt x="1014" y="344"/>
                  </a:lnTo>
                  <a:lnTo>
                    <a:pt x="1038" y="357"/>
                  </a:lnTo>
                  <a:lnTo>
                    <a:pt x="1059" y="374"/>
                  </a:lnTo>
                  <a:lnTo>
                    <a:pt x="1278" y="593"/>
                  </a:lnTo>
                  <a:lnTo>
                    <a:pt x="1296" y="614"/>
                  </a:lnTo>
                  <a:lnTo>
                    <a:pt x="1309" y="639"/>
                  </a:lnTo>
                  <a:lnTo>
                    <a:pt x="1318" y="664"/>
                  </a:lnTo>
                  <a:lnTo>
                    <a:pt x="1323" y="690"/>
                  </a:lnTo>
                  <a:lnTo>
                    <a:pt x="1323" y="716"/>
                  </a:lnTo>
                  <a:lnTo>
                    <a:pt x="1318" y="742"/>
                  </a:lnTo>
                  <a:lnTo>
                    <a:pt x="1309" y="767"/>
                  </a:lnTo>
                  <a:lnTo>
                    <a:pt x="1296" y="791"/>
                  </a:lnTo>
                  <a:lnTo>
                    <a:pt x="1278" y="812"/>
                  </a:lnTo>
                  <a:lnTo>
                    <a:pt x="1180" y="910"/>
                  </a:lnTo>
                  <a:lnTo>
                    <a:pt x="1220" y="977"/>
                  </a:lnTo>
                  <a:lnTo>
                    <a:pt x="1256" y="1046"/>
                  </a:lnTo>
                  <a:lnTo>
                    <a:pt x="1289" y="1117"/>
                  </a:lnTo>
                  <a:lnTo>
                    <a:pt x="1316" y="1191"/>
                  </a:lnTo>
                  <a:lnTo>
                    <a:pt x="1340" y="1265"/>
                  </a:lnTo>
                  <a:lnTo>
                    <a:pt x="1359" y="1341"/>
                  </a:lnTo>
                  <a:lnTo>
                    <a:pt x="1497" y="1341"/>
                  </a:lnTo>
                  <a:lnTo>
                    <a:pt x="1529" y="1344"/>
                  </a:lnTo>
                  <a:lnTo>
                    <a:pt x="1558" y="1353"/>
                  </a:lnTo>
                  <a:lnTo>
                    <a:pt x="1584" y="1368"/>
                  </a:lnTo>
                  <a:lnTo>
                    <a:pt x="1607" y="1386"/>
                  </a:lnTo>
                  <a:lnTo>
                    <a:pt x="1625" y="1410"/>
                  </a:lnTo>
                  <a:lnTo>
                    <a:pt x="1640" y="1436"/>
                  </a:lnTo>
                  <a:lnTo>
                    <a:pt x="1649" y="1465"/>
                  </a:lnTo>
                  <a:lnTo>
                    <a:pt x="1652" y="1496"/>
                  </a:lnTo>
                  <a:lnTo>
                    <a:pt x="1652" y="1806"/>
                  </a:lnTo>
                  <a:lnTo>
                    <a:pt x="1649" y="1837"/>
                  </a:lnTo>
                  <a:lnTo>
                    <a:pt x="1640" y="1866"/>
                  </a:lnTo>
                  <a:lnTo>
                    <a:pt x="1625" y="1892"/>
                  </a:lnTo>
                  <a:lnTo>
                    <a:pt x="1607" y="1916"/>
                  </a:lnTo>
                  <a:lnTo>
                    <a:pt x="1584" y="1935"/>
                  </a:lnTo>
                  <a:lnTo>
                    <a:pt x="1558" y="1949"/>
                  </a:lnTo>
                  <a:lnTo>
                    <a:pt x="1529" y="1958"/>
                  </a:lnTo>
                  <a:lnTo>
                    <a:pt x="1497" y="1961"/>
                  </a:lnTo>
                  <a:lnTo>
                    <a:pt x="1359" y="1961"/>
                  </a:lnTo>
                  <a:lnTo>
                    <a:pt x="1340" y="2037"/>
                  </a:lnTo>
                  <a:lnTo>
                    <a:pt x="1316" y="2111"/>
                  </a:lnTo>
                  <a:lnTo>
                    <a:pt x="1289" y="2185"/>
                  </a:lnTo>
                  <a:lnTo>
                    <a:pt x="1256" y="2256"/>
                  </a:lnTo>
                  <a:lnTo>
                    <a:pt x="1220" y="2325"/>
                  </a:lnTo>
                  <a:lnTo>
                    <a:pt x="1180" y="2392"/>
                  </a:lnTo>
                  <a:lnTo>
                    <a:pt x="1278" y="2490"/>
                  </a:lnTo>
                  <a:lnTo>
                    <a:pt x="1296" y="2512"/>
                  </a:lnTo>
                  <a:lnTo>
                    <a:pt x="1309" y="2535"/>
                  </a:lnTo>
                  <a:lnTo>
                    <a:pt x="1318" y="2560"/>
                  </a:lnTo>
                  <a:lnTo>
                    <a:pt x="1323" y="2586"/>
                  </a:lnTo>
                  <a:lnTo>
                    <a:pt x="1323" y="2612"/>
                  </a:lnTo>
                  <a:lnTo>
                    <a:pt x="1318" y="2638"/>
                  </a:lnTo>
                  <a:lnTo>
                    <a:pt x="1309" y="2664"/>
                  </a:lnTo>
                  <a:lnTo>
                    <a:pt x="1296" y="2688"/>
                  </a:lnTo>
                  <a:lnTo>
                    <a:pt x="1278" y="2709"/>
                  </a:lnTo>
                  <a:lnTo>
                    <a:pt x="1059" y="2928"/>
                  </a:lnTo>
                  <a:lnTo>
                    <a:pt x="1038" y="2946"/>
                  </a:lnTo>
                  <a:lnTo>
                    <a:pt x="1014" y="2959"/>
                  </a:lnTo>
                  <a:lnTo>
                    <a:pt x="989" y="2967"/>
                  </a:lnTo>
                  <a:lnTo>
                    <a:pt x="962" y="2971"/>
                  </a:lnTo>
                  <a:lnTo>
                    <a:pt x="936" y="2971"/>
                  </a:lnTo>
                  <a:lnTo>
                    <a:pt x="910" y="2967"/>
                  </a:lnTo>
                  <a:lnTo>
                    <a:pt x="884" y="2959"/>
                  </a:lnTo>
                  <a:lnTo>
                    <a:pt x="861" y="2946"/>
                  </a:lnTo>
                  <a:lnTo>
                    <a:pt x="840" y="2928"/>
                  </a:lnTo>
                  <a:lnTo>
                    <a:pt x="742" y="2830"/>
                  </a:lnTo>
                  <a:lnTo>
                    <a:pt x="675" y="2870"/>
                  </a:lnTo>
                  <a:lnTo>
                    <a:pt x="606" y="2906"/>
                  </a:lnTo>
                  <a:lnTo>
                    <a:pt x="535" y="2939"/>
                  </a:lnTo>
                  <a:lnTo>
                    <a:pt x="461" y="2966"/>
                  </a:lnTo>
                  <a:lnTo>
                    <a:pt x="387" y="2990"/>
                  </a:lnTo>
                  <a:lnTo>
                    <a:pt x="311" y="3009"/>
                  </a:lnTo>
                  <a:lnTo>
                    <a:pt x="311" y="3147"/>
                  </a:lnTo>
                  <a:lnTo>
                    <a:pt x="308" y="3178"/>
                  </a:lnTo>
                  <a:lnTo>
                    <a:pt x="299" y="3208"/>
                  </a:lnTo>
                  <a:lnTo>
                    <a:pt x="284" y="3234"/>
                  </a:lnTo>
                  <a:lnTo>
                    <a:pt x="266" y="3257"/>
                  </a:lnTo>
                  <a:lnTo>
                    <a:pt x="242" y="3276"/>
                  </a:lnTo>
                  <a:lnTo>
                    <a:pt x="215" y="3290"/>
                  </a:lnTo>
                  <a:lnTo>
                    <a:pt x="187" y="3299"/>
                  </a:lnTo>
                  <a:lnTo>
                    <a:pt x="156" y="3302"/>
                  </a:lnTo>
                  <a:lnTo>
                    <a:pt x="0" y="3302"/>
                  </a:lnTo>
                  <a:lnTo>
                    <a:pt x="0" y="2425"/>
                  </a:lnTo>
                  <a:lnTo>
                    <a:pt x="71" y="2422"/>
                  </a:lnTo>
                  <a:lnTo>
                    <a:pt x="140" y="2412"/>
                  </a:lnTo>
                  <a:lnTo>
                    <a:pt x="206" y="2397"/>
                  </a:lnTo>
                  <a:lnTo>
                    <a:pt x="271" y="2376"/>
                  </a:lnTo>
                  <a:lnTo>
                    <a:pt x="333" y="2350"/>
                  </a:lnTo>
                  <a:lnTo>
                    <a:pt x="391" y="2319"/>
                  </a:lnTo>
                  <a:lnTo>
                    <a:pt x="447" y="2283"/>
                  </a:lnTo>
                  <a:lnTo>
                    <a:pt x="499" y="2243"/>
                  </a:lnTo>
                  <a:lnTo>
                    <a:pt x="548" y="2198"/>
                  </a:lnTo>
                  <a:lnTo>
                    <a:pt x="593" y="2149"/>
                  </a:lnTo>
                  <a:lnTo>
                    <a:pt x="633" y="2097"/>
                  </a:lnTo>
                  <a:lnTo>
                    <a:pt x="669" y="2041"/>
                  </a:lnTo>
                  <a:lnTo>
                    <a:pt x="700" y="1983"/>
                  </a:lnTo>
                  <a:lnTo>
                    <a:pt x="726" y="1921"/>
                  </a:lnTo>
                  <a:lnTo>
                    <a:pt x="747" y="1856"/>
                  </a:lnTo>
                  <a:lnTo>
                    <a:pt x="762" y="1790"/>
                  </a:lnTo>
                  <a:lnTo>
                    <a:pt x="772" y="1722"/>
                  </a:lnTo>
                  <a:lnTo>
                    <a:pt x="775" y="1651"/>
                  </a:lnTo>
                  <a:lnTo>
                    <a:pt x="772" y="1581"/>
                  </a:lnTo>
                  <a:lnTo>
                    <a:pt x="762" y="1512"/>
                  </a:lnTo>
                  <a:lnTo>
                    <a:pt x="747" y="1446"/>
                  </a:lnTo>
                  <a:lnTo>
                    <a:pt x="726" y="1381"/>
                  </a:lnTo>
                  <a:lnTo>
                    <a:pt x="700" y="1319"/>
                  </a:lnTo>
                  <a:lnTo>
                    <a:pt x="669" y="1261"/>
                  </a:lnTo>
                  <a:lnTo>
                    <a:pt x="633" y="1205"/>
                  </a:lnTo>
                  <a:lnTo>
                    <a:pt x="593" y="1153"/>
                  </a:lnTo>
                  <a:lnTo>
                    <a:pt x="548" y="1104"/>
                  </a:lnTo>
                  <a:lnTo>
                    <a:pt x="499" y="1059"/>
                  </a:lnTo>
                  <a:lnTo>
                    <a:pt x="447" y="1019"/>
                  </a:lnTo>
                  <a:lnTo>
                    <a:pt x="391" y="983"/>
                  </a:lnTo>
                  <a:lnTo>
                    <a:pt x="333" y="952"/>
                  </a:lnTo>
                  <a:lnTo>
                    <a:pt x="271" y="926"/>
                  </a:lnTo>
                  <a:lnTo>
                    <a:pt x="206" y="905"/>
                  </a:lnTo>
                  <a:lnTo>
                    <a:pt x="140" y="890"/>
                  </a:lnTo>
                  <a:lnTo>
                    <a:pt x="71" y="880"/>
                  </a:lnTo>
                  <a:lnTo>
                    <a:pt x="0" y="877"/>
                  </a:lnTo>
                  <a:lnTo>
                    <a:pt x="0"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20" name="Freeform 663">
              <a:extLst>
                <a:ext uri="{FF2B5EF4-FFF2-40B4-BE49-F238E27FC236}">
                  <a16:creationId xmlns:a16="http://schemas.microsoft.com/office/drawing/2014/main" id="{BAE25BB6-A84A-4467-9652-F5646F166E37}"/>
                </a:ext>
              </a:extLst>
            </p:cNvPr>
            <p:cNvSpPr>
              <a:spLocks noEditPoints="1"/>
            </p:cNvSpPr>
            <p:nvPr/>
          </p:nvSpPr>
          <p:spPr bwMode="auto">
            <a:xfrm>
              <a:off x="4824" y="2964"/>
              <a:ext cx="245" cy="245"/>
            </a:xfrm>
            <a:custGeom>
              <a:avLst/>
              <a:gdLst>
                <a:gd name="T0" fmla="*/ 841 w 1960"/>
                <a:gd name="T1" fmla="*/ 219 h 1960"/>
                <a:gd name="T2" fmla="*/ 648 w 1960"/>
                <a:gd name="T3" fmla="*/ 281 h 1960"/>
                <a:gd name="T4" fmla="*/ 482 w 1960"/>
                <a:gd name="T5" fmla="*/ 388 h 1960"/>
                <a:gd name="T6" fmla="*/ 348 w 1960"/>
                <a:gd name="T7" fmla="*/ 534 h 1960"/>
                <a:gd name="T8" fmla="*/ 255 w 1960"/>
                <a:gd name="T9" fmla="*/ 710 h 1960"/>
                <a:gd name="T10" fmla="*/ 209 w 1960"/>
                <a:gd name="T11" fmla="*/ 910 h 1960"/>
                <a:gd name="T12" fmla="*/ 218 w 1960"/>
                <a:gd name="T13" fmla="*/ 1119 h 1960"/>
                <a:gd name="T14" fmla="*/ 281 w 1960"/>
                <a:gd name="T15" fmla="*/ 1312 h 1960"/>
                <a:gd name="T16" fmla="*/ 388 w 1960"/>
                <a:gd name="T17" fmla="*/ 1478 h 1960"/>
                <a:gd name="T18" fmla="*/ 534 w 1960"/>
                <a:gd name="T19" fmla="*/ 1612 h 1960"/>
                <a:gd name="T20" fmla="*/ 710 w 1960"/>
                <a:gd name="T21" fmla="*/ 1705 h 1960"/>
                <a:gd name="T22" fmla="*/ 909 w 1960"/>
                <a:gd name="T23" fmla="*/ 1751 h 1960"/>
                <a:gd name="T24" fmla="*/ 1119 w 1960"/>
                <a:gd name="T25" fmla="*/ 1741 h 1960"/>
                <a:gd name="T26" fmla="*/ 1312 w 1960"/>
                <a:gd name="T27" fmla="*/ 1679 h 1960"/>
                <a:gd name="T28" fmla="*/ 1478 w 1960"/>
                <a:gd name="T29" fmla="*/ 1572 h 1960"/>
                <a:gd name="T30" fmla="*/ 1612 w 1960"/>
                <a:gd name="T31" fmla="*/ 1426 h 1960"/>
                <a:gd name="T32" fmla="*/ 1705 w 1960"/>
                <a:gd name="T33" fmla="*/ 1250 h 1960"/>
                <a:gd name="T34" fmla="*/ 1751 w 1960"/>
                <a:gd name="T35" fmla="*/ 1051 h 1960"/>
                <a:gd name="T36" fmla="*/ 1741 w 1960"/>
                <a:gd name="T37" fmla="*/ 841 h 1960"/>
                <a:gd name="T38" fmla="*/ 1679 w 1960"/>
                <a:gd name="T39" fmla="*/ 648 h 1960"/>
                <a:gd name="T40" fmla="*/ 1572 w 1960"/>
                <a:gd name="T41" fmla="*/ 482 h 1960"/>
                <a:gd name="T42" fmla="*/ 1426 w 1960"/>
                <a:gd name="T43" fmla="*/ 348 h 1960"/>
                <a:gd name="T44" fmla="*/ 1250 w 1960"/>
                <a:gd name="T45" fmla="*/ 255 h 1960"/>
                <a:gd name="T46" fmla="*/ 1050 w 1960"/>
                <a:gd name="T47" fmla="*/ 209 h 1960"/>
                <a:gd name="T48" fmla="*/ 1057 w 1960"/>
                <a:gd name="T49" fmla="*/ 3 h 1960"/>
                <a:gd name="T50" fmla="*/ 1276 w 1960"/>
                <a:gd name="T51" fmla="*/ 45 h 1960"/>
                <a:gd name="T52" fmla="*/ 1474 w 1960"/>
                <a:gd name="T53" fmla="*/ 134 h 1960"/>
                <a:gd name="T54" fmla="*/ 1647 w 1960"/>
                <a:gd name="T55" fmla="*/ 262 h 1960"/>
                <a:gd name="T56" fmla="*/ 1788 w 1960"/>
                <a:gd name="T57" fmla="*/ 424 h 1960"/>
                <a:gd name="T58" fmla="*/ 1890 w 1960"/>
                <a:gd name="T59" fmla="*/ 615 h 1960"/>
                <a:gd name="T60" fmla="*/ 1948 w 1960"/>
                <a:gd name="T61" fmla="*/ 829 h 1960"/>
                <a:gd name="T62" fmla="*/ 1957 w 1960"/>
                <a:gd name="T63" fmla="*/ 1057 h 1960"/>
                <a:gd name="T64" fmla="*/ 1914 w 1960"/>
                <a:gd name="T65" fmla="*/ 1276 h 1960"/>
                <a:gd name="T66" fmla="*/ 1826 w 1960"/>
                <a:gd name="T67" fmla="*/ 1474 h 1960"/>
                <a:gd name="T68" fmla="*/ 1698 w 1960"/>
                <a:gd name="T69" fmla="*/ 1647 h 1960"/>
                <a:gd name="T70" fmla="*/ 1536 w 1960"/>
                <a:gd name="T71" fmla="*/ 1788 h 1960"/>
                <a:gd name="T72" fmla="*/ 1345 w 1960"/>
                <a:gd name="T73" fmla="*/ 1890 h 1960"/>
                <a:gd name="T74" fmla="*/ 1131 w 1960"/>
                <a:gd name="T75" fmla="*/ 1948 h 1960"/>
                <a:gd name="T76" fmla="*/ 903 w 1960"/>
                <a:gd name="T77" fmla="*/ 1957 h 1960"/>
                <a:gd name="T78" fmla="*/ 684 w 1960"/>
                <a:gd name="T79" fmla="*/ 1915 h 1960"/>
                <a:gd name="T80" fmla="*/ 486 w 1960"/>
                <a:gd name="T81" fmla="*/ 1827 h 1960"/>
                <a:gd name="T82" fmla="*/ 313 w 1960"/>
                <a:gd name="T83" fmla="*/ 1698 h 1960"/>
                <a:gd name="T84" fmla="*/ 172 w 1960"/>
                <a:gd name="T85" fmla="*/ 1536 h 1960"/>
                <a:gd name="T86" fmla="*/ 70 w 1960"/>
                <a:gd name="T87" fmla="*/ 1345 h 1960"/>
                <a:gd name="T88" fmla="*/ 12 w 1960"/>
                <a:gd name="T89" fmla="*/ 1132 h 1960"/>
                <a:gd name="T90" fmla="*/ 3 w 1960"/>
                <a:gd name="T91" fmla="*/ 903 h 1960"/>
                <a:gd name="T92" fmla="*/ 45 w 1960"/>
                <a:gd name="T93" fmla="*/ 684 h 1960"/>
                <a:gd name="T94" fmla="*/ 133 w 1960"/>
                <a:gd name="T95" fmla="*/ 486 h 1960"/>
                <a:gd name="T96" fmla="*/ 262 w 1960"/>
                <a:gd name="T97" fmla="*/ 313 h 1960"/>
                <a:gd name="T98" fmla="*/ 424 w 1960"/>
                <a:gd name="T99" fmla="*/ 172 h 1960"/>
                <a:gd name="T100" fmla="*/ 615 w 1960"/>
                <a:gd name="T101" fmla="*/ 70 h 1960"/>
                <a:gd name="T102" fmla="*/ 828 w 1960"/>
                <a:gd name="T103" fmla="*/ 12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60" h="1960">
                  <a:moveTo>
                    <a:pt x="979" y="206"/>
                  </a:moveTo>
                  <a:lnTo>
                    <a:pt x="909" y="209"/>
                  </a:lnTo>
                  <a:lnTo>
                    <a:pt x="841" y="219"/>
                  </a:lnTo>
                  <a:lnTo>
                    <a:pt x="775" y="234"/>
                  </a:lnTo>
                  <a:lnTo>
                    <a:pt x="710" y="255"/>
                  </a:lnTo>
                  <a:lnTo>
                    <a:pt x="648" y="281"/>
                  </a:lnTo>
                  <a:lnTo>
                    <a:pt x="590" y="312"/>
                  </a:lnTo>
                  <a:lnTo>
                    <a:pt x="534" y="348"/>
                  </a:lnTo>
                  <a:lnTo>
                    <a:pt x="482" y="388"/>
                  </a:lnTo>
                  <a:lnTo>
                    <a:pt x="433" y="433"/>
                  </a:lnTo>
                  <a:lnTo>
                    <a:pt x="388" y="482"/>
                  </a:lnTo>
                  <a:lnTo>
                    <a:pt x="348" y="534"/>
                  </a:lnTo>
                  <a:lnTo>
                    <a:pt x="312" y="590"/>
                  </a:lnTo>
                  <a:lnTo>
                    <a:pt x="281" y="648"/>
                  </a:lnTo>
                  <a:lnTo>
                    <a:pt x="255" y="710"/>
                  </a:lnTo>
                  <a:lnTo>
                    <a:pt x="234" y="775"/>
                  </a:lnTo>
                  <a:lnTo>
                    <a:pt x="218" y="841"/>
                  </a:lnTo>
                  <a:lnTo>
                    <a:pt x="209" y="910"/>
                  </a:lnTo>
                  <a:lnTo>
                    <a:pt x="206" y="980"/>
                  </a:lnTo>
                  <a:lnTo>
                    <a:pt x="209" y="1051"/>
                  </a:lnTo>
                  <a:lnTo>
                    <a:pt x="218" y="1119"/>
                  </a:lnTo>
                  <a:lnTo>
                    <a:pt x="234" y="1185"/>
                  </a:lnTo>
                  <a:lnTo>
                    <a:pt x="255" y="1250"/>
                  </a:lnTo>
                  <a:lnTo>
                    <a:pt x="281" y="1312"/>
                  </a:lnTo>
                  <a:lnTo>
                    <a:pt x="312" y="1370"/>
                  </a:lnTo>
                  <a:lnTo>
                    <a:pt x="348" y="1426"/>
                  </a:lnTo>
                  <a:lnTo>
                    <a:pt x="388" y="1478"/>
                  </a:lnTo>
                  <a:lnTo>
                    <a:pt x="433" y="1527"/>
                  </a:lnTo>
                  <a:lnTo>
                    <a:pt x="482" y="1572"/>
                  </a:lnTo>
                  <a:lnTo>
                    <a:pt x="534" y="1612"/>
                  </a:lnTo>
                  <a:lnTo>
                    <a:pt x="590" y="1648"/>
                  </a:lnTo>
                  <a:lnTo>
                    <a:pt x="648" y="1679"/>
                  </a:lnTo>
                  <a:lnTo>
                    <a:pt x="710" y="1705"/>
                  </a:lnTo>
                  <a:lnTo>
                    <a:pt x="775" y="1726"/>
                  </a:lnTo>
                  <a:lnTo>
                    <a:pt x="841" y="1741"/>
                  </a:lnTo>
                  <a:lnTo>
                    <a:pt x="909" y="1751"/>
                  </a:lnTo>
                  <a:lnTo>
                    <a:pt x="979" y="1754"/>
                  </a:lnTo>
                  <a:lnTo>
                    <a:pt x="1050" y="1751"/>
                  </a:lnTo>
                  <a:lnTo>
                    <a:pt x="1119" y="1741"/>
                  </a:lnTo>
                  <a:lnTo>
                    <a:pt x="1185" y="1726"/>
                  </a:lnTo>
                  <a:lnTo>
                    <a:pt x="1250" y="1705"/>
                  </a:lnTo>
                  <a:lnTo>
                    <a:pt x="1312" y="1679"/>
                  </a:lnTo>
                  <a:lnTo>
                    <a:pt x="1370" y="1648"/>
                  </a:lnTo>
                  <a:lnTo>
                    <a:pt x="1426" y="1612"/>
                  </a:lnTo>
                  <a:lnTo>
                    <a:pt x="1478" y="1572"/>
                  </a:lnTo>
                  <a:lnTo>
                    <a:pt x="1527" y="1527"/>
                  </a:lnTo>
                  <a:lnTo>
                    <a:pt x="1572" y="1478"/>
                  </a:lnTo>
                  <a:lnTo>
                    <a:pt x="1612" y="1426"/>
                  </a:lnTo>
                  <a:lnTo>
                    <a:pt x="1648" y="1370"/>
                  </a:lnTo>
                  <a:lnTo>
                    <a:pt x="1679" y="1312"/>
                  </a:lnTo>
                  <a:lnTo>
                    <a:pt x="1705" y="1250"/>
                  </a:lnTo>
                  <a:lnTo>
                    <a:pt x="1726" y="1185"/>
                  </a:lnTo>
                  <a:lnTo>
                    <a:pt x="1741" y="1119"/>
                  </a:lnTo>
                  <a:lnTo>
                    <a:pt x="1751" y="1051"/>
                  </a:lnTo>
                  <a:lnTo>
                    <a:pt x="1754" y="980"/>
                  </a:lnTo>
                  <a:lnTo>
                    <a:pt x="1751" y="910"/>
                  </a:lnTo>
                  <a:lnTo>
                    <a:pt x="1741" y="841"/>
                  </a:lnTo>
                  <a:lnTo>
                    <a:pt x="1726" y="775"/>
                  </a:lnTo>
                  <a:lnTo>
                    <a:pt x="1705" y="710"/>
                  </a:lnTo>
                  <a:lnTo>
                    <a:pt x="1679" y="648"/>
                  </a:lnTo>
                  <a:lnTo>
                    <a:pt x="1648" y="590"/>
                  </a:lnTo>
                  <a:lnTo>
                    <a:pt x="1612" y="534"/>
                  </a:lnTo>
                  <a:lnTo>
                    <a:pt x="1572" y="482"/>
                  </a:lnTo>
                  <a:lnTo>
                    <a:pt x="1527" y="433"/>
                  </a:lnTo>
                  <a:lnTo>
                    <a:pt x="1478" y="388"/>
                  </a:lnTo>
                  <a:lnTo>
                    <a:pt x="1426" y="348"/>
                  </a:lnTo>
                  <a:lnTo>
                    <a:pt x="1370" y="312"/>
                  </a:lnTo>
                  <a:lnTo>
                    <a:pt x="1312" y="281"/>
                  </a:lnTo>
                  <a:lnTo>
                    <a:pt x="1250" y="255"/>
                  </a:lnTo>
                  <a:lnTo>
                    <a:pt x="1185" y="234"/>
                  </a:lnTo>
                  <a:lnTo>
                    <a:pt x="1119" y="219"/>
                  </a:lnTo>
                  <a:lnTo>
                    <a:pt x="1050" y="209"/>
                  </a:lnTo>
                  <a:lnTo>
                    <a:pt x="979" y="206"/>
                  </a:lnTo>
                  <a:close/>
                  <a:moveTo>
                    <a:pt x="979" y="0"/>
                  </a:moveTo>
                  <a:lnTo>
                    <a:pt x="1057" y="3"/>
                  </a:lnTo>
                  <a:lnTo>
                    <a:pt x="1131" y="12"/>
                  </a:lnTo>
                  <a:lnTo>
                    <a:pt x="1204" y="26"/>
                  </a:lnTo>
                  <a:lnTo>
                    <a:pt x="1276" y="45"/>
                  </a:lnTo>
                  <a:lnTo>
                    <a:pt x="1345" y="70"/>
                  </a:lnTo>
                  <a:lnTo>
                    <a:pt x="1411" y="99"/>
                  </a:lnTo>
                  <a:lnTo>
                    <a:pt x="1474" y="134"/>
                  </a:lnTo>
                  <a:lnTo>
                    <a:pt x="1536" y="172"/>
                  </a:lnTo>
                  <a:lnTo>
                    <a:pt x="1593" y="215"/>
                  </a:lnTo>
                  <a:lnTo>
                    <a:pt x="1647" y="262"/>
                  </a:lnTo>
                  <a:lnTo>
                    <a:pt x="1698" y="313"/>
                  </a:lnTo>
                  <a:lnTo>
                    <a:pt x="1745" y="367"/>
                  </a:lnTo>
                  <a:lnTo>
                    <a:pt x="1788" y="424"/>
                  </a:lnTo>
                  <a:lnTo>
                    <a:pt x="1826" y="486"/>
                  </a:lnTo>
                  <a:lnTo>
                    <a:pt x="1860" y="549"/>
                  </a:lnTo>
                  <a:lnTo>
                    <a:pt x="1890" y="615"/>
                  </a:lnTo>
                  <a:lnTo>
                    <a:pt x="1914" y="684"/>
                  </a:lnTo>
                  <a:lnTo>
                    <a:pt x="1934" y="756"/>
                  </a:lnTo>
                  <a:lnTo>
                    <a:pt x="1948" y="829"/>
                  </a:lnTo>
                  <a:lnTo>
                    <a:pt x="1957" y="903"/>
                  </a:lnTo>
                  <a:lnTo>
                    <a:pt x="1960" y="980"/>
                  </a:lnTo>
                  <a:lnTo>
                    <a:pt x="1957" y="1057"/>
                  </a:lnTo>
                  <a:lnTo>
                    <a:pt x="1948" y="1132"/>
                  </a:lnTo>
                  <a:lnTo>
                    <a:pt x="1934" y="1204"/>
                  </a:lnTo>
                  <a:lnTo>
                    <a:pt x="1914" y="1276"/>
                  </a:lnTo>
                  <a:lnTo>
                    <a:pt x="1890" y="1345"/>
                  </a:lnTo>
                  <a:lnTo>
                    <a:pt x="1860" y="1411"/>
                  </a:lnTo>
                  <a:lnTo>
                    <a:pt x="1826" y="1474"/>
                  </a:lnTo>
                  <a:lnTo>
                    <a:pt x="1788" y="1536"/>
                  </a:lnTo>
                  <a:lnTo>
                    <a:pt x="1745" y="1593"/>
                  </a:lnTo>
                  <a:lnTo>
                    <a:pt x="1698" y="1647"/>
                  </a:lnTo>
                  <a:lnTo>
                    <a:pt x="1647" y="1698"/>
                  </a:lnTo>
                  <a:lnTo>
                    <a:pt x="1593" y="1744"/>
                  </a:lnTo>
                  <a:lnTo>
                    <a:pt x="1536" y="1788"/>
                  </a:lnTo>
                  <a:lnTo>
                    <a:pt x="1474" y="1827"/>
                  </a:lnTo>
                  <a:lnTo>
                    <a:pt x="1411" y="1861"/>
                  </a:lnTo>
                  <a:lnTo>
                    <a:pt x="1345" y="1890"/>
                  </a:lnTo>
                  <a:lnTo>
                    <a:pt x="1276" y="1915"/>
                  </a:lnTo>
                  <a:lnTo>
                    <a:pt x="1204" y="1934"/>
                  </a:lnTo>
                  <a:lnTo>
                    <a:pt x="1131" y="1948"/>
                  </a:lnTo>
                  <a:lnTo>
                    <a:pt x="1057" y="1957"/>
                  </a:lnTo>
                  <a:lnTo>
                    <a:pt x="979" y="1960"/>
                  </a:lnTo>
                  <a:lnTo>
                    <a:pt x="903" y="1957"/>
                  </a:lnTo>
                  <a:lnTo>
                    <a:pt x="828" y="1948"/>
                  </a:lnTo>
                  <a:lnTo>
                    <a:pt x="756" y="1934"/>
                  </a:lnTo>
                  <a:lnTo>
                    <a:pt x="684" y="1915"/>
                  </a:lnTo>
                  <a:lnTo>
                    <a:pt x="615" y="1890"/>
                  </a:lnTo>
                  <a:lnTo>
                    <a:pt x="549" y="1861"/>
                  </a:lnTo>
                  <a:lnTo>
                    <a:pt x="486" y="1827"/>
                  </a:lnTo>
                  <a:lnTo>
                    <a:pt x="424" y="1788"/>
                  </a:lnTo>
                  <a:lnTo>
                    <a:pt x="367" y="1744"/>
                  </a:lnTo>
                  <a:lnTo>
                    <a:pt x="313" y="1698"/>
                  </a:lnTo>
                  <a:lnTo>
                    <a:pt x="262" y="1647"/>
                  </a:lnTo>
                  <a:lnTo>
                    <a:pt x="215" y="1593"/>
                  </a:lnTo>
                  <a:lnTo>
                    <a:pt x="172" y="1536"/>
                  </a:lnTo>
                  <a:lnTo>
                    <a:pt x="133" y="1474"/>
                  </a:lnTo>
                  <a:lnTo>
                    <a:pt x="99" y="1411"/>
                  </a:lnTo>
                  <a:lnTo>
                    <a:pt x="70" y="1345"/>
                  </a:lnTo>
                  <a:lnTo>
                    <a:pt x="45" y="1276"/>
                  </a:lnTo>
                  <a:lnTo>
                    <a:pt x="26" y="1204"/>
                  </a:lnTo>
                  <a:lnTo>
                    <a:pt x="12" y="1132"/>
                  </a:lnTo>
                  <a:lnTo>
                    <a:pt x="3" y="1057"/>
                  </a:lnTo>
                  <a:lnTo>
                    <a:pt x="0" y="980"/>
                  </a:lnTo>
                  <a:lnTo>
                    <a:pt x="3" y="903"/>
                  </a:lnTo>
                  <a:lnTo>
                    <a:pt x="12" y="829"/>
                  </a:lnTo>
                  <a:lnTo>
                    <a:pt x="26" y="756"/>
                  </a:lnTo>
                  <a:lnTo>
                    <a:pt x="45" y="684"/>
                  </a:lnTo>
                  <a:lnTo>
                    <a:pt x="70" y="615"/>
                  </a:lnTo>
                  <a:lnTo>
                    <a:pt x="99" y="549"/>
                  </a:lnTo>
                  <a:lnTo>
                    <a:pt x="133" y="486"/>
                  </a:lnTo>
                  <a:lnTo>
                    <a:pt x="172" y="424"/>
                  </a:lnTo>
                  <a:lnTo>
                    <a:pt x="215" y="367"/>
                  </a:lnTo>
                  <a:lnTo>
                    <a:pt x="262" y="313"/>
                  </a:lnTo>
                  <a:lnTo>
                    <a:pt x="313" y="262"/>
                  </a:lnTo>
                  <a:lnTo>
                    <a:pt x="367" y="215"/>
                  </a:lnTo>
                  <a:lnTo>
                    <a:pt x="424" y="172"/>
                  </a:lnTo>
                  <a:lnTo>
                    <a:pt x="486" y="134"/>
                  </a:lnTo>
                  <a:lnTo>
                    <a:pt x="549" y="99"/>
                  </a:lnTo>
                  <a:lnTo>
                    <a:pt x="615" y="70"/>
                  </a:lnTo>
                  <a:lnTo>
                    <a:pt x="684" y="45"/>
                  </a:lnTo>
                  <a:lnTo>
                    <a:pt x="756" y="26"/>
                  </a:lnTo>
                  <a:lnTo>
                    <a:pt x="828" y="12"/>
                  </a:lnTo>
                  <a:lnTo>
                    <a:pt x="903" y="3"/>
                  </a:lnTo>
                  <a:lnTo>
                    <a:pt x="979"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821" name="Group 666">
            <a:extLst>
              <a:ext uri="{FF2B5EF4-FFF2-40B4-BE49-F238E27FC236}">
                <a16:creationId xmlns:a16="http://schemas.microsoft.com/office/drawing/2014/main" id="{87AA61E9-AE51-47E1-A668-351448C085C5}"/>
              </a:ext>
            </a:extLst>
          </p:cNvPr>
          <p:cNvGrpSpPr>
            <a:grpSpLocks noChangeAspect="1"/>
          </p:cNvGrpSpPr>
          <p:nvPr/>
        </p:nvGrpSpPr>
        <p:grpSpPr bwMode="auto">
          <a:xfrm>
            <a:off x="6687283" y="4668374"/>
            <a:ext cx="134774" cy="484011"/>
            <a:chOff x="4226" y="2880"/>
            <a:chExt cx="115" cy="413"/>
          </a:xfrm>
        </p:grpSpPr>
        <p:sp>
          <p:nvSpPr>
            <p:cNvPr id="822" name="Freeform 668">
              <a:extLst>
                <a:ext uri="{FF2B5EF4-FFF2-40B4-BE49-F238E27FC236}">
                  <a16:creationId xmlns:a16="http://schemas.microsoft.com/office/drawing/2014/main" id="{5364B632-0A04-4EAA-9191-9E5F354769AA}"/>
                </a:ext>
              </a:extLst>
            </p:cNvPr>
            <p:cNvSpPr>
              <a:spLocks/>
            </p:cNvSpPr>
            <p:nvPr/>
          </p:nvSpPr>
          <p:spPr bwMode="auto">
            <a:xfrm>
              <a:off x="4226" y="2932"/>
              <a:ext cx="115" cy="361"/>
            </a:xfrm>
            <a:custGeom>
              <a:avLst/>
              <a:gdLst>
                <a:gd name="T0" fmla="*/ 311 w 919"/>
                <a:gd name="T1" fmla="*/ 0 h 2888"/>
                <a:gd name="T2" fmla="*/ 325 w 919"/>
                <a:gd name="T3" fmla="*/ 4 h 2888"/>
                <a:gd name="T4" fmla="*/ 338 w 919"/>
                <a:gd name="T5" fmla="*/ 11 h 2888"/>
                <a:gd name="T6" fmla="*/ 347 w 919"/>
                <a:gd name="T7" fmla="*/ 22 h 2888"/>
                <a:gd name="T8" fmla="*/ 353 w 919"/>
                <a:gd name="T9" fmla="*/ 36 h 2888"/>
                <a:gd name="T10" fmla="*/ 356 w 919"/>
                <a:gd name="T11" fmla="*/ 51 h 2888"/>
                <a:gd name="T12" fmla="*/ 564 w 919"/>
                <a:gd name="T13" fmla="*/ 51 h 2888"/>
                <a:gd name="T14" fmla="*/ 566 w 919"/>
                <a:gd name="T15" fmla="*/ 36 h 2888"/>
                <a:gd name="T16" fmla="*/ 572 w 919"/>
                <a:gd name="T17" fmla="*/ 22 h 2888"/>
                <a:gd name="T18" fmla="*/ 582 w 919"/>
                <a:gd name="T19" fmla="*/ 11 h 2888"/>
                <a:gd name="T20" fmla="*/ 594 w 919"/>
                <a:gd name="T21" fmla="*/ 4 h 2888"/>
                <a:gd name="T22" fmla="*/ 609 w 919"/>
                <a:gd name="T23" fmla="*/ 0 h 2888"/>
                <a:gd name="T24" fmla="*/ 625 w 919"/>
                <a:gd name="T25" fmla="*/ 0 h 2888"/>
                <a:gd name="T26" fmla="*/ 640 w 919"/>
                <a:gd name="T27" fmla="*/ 6 h 2888"/>
                <a:gd name="T28" fmla="*/ 653 w 919"/>
                <a:gd name="T29" fmla="*/ 16 h 2888"/>
                <a:gd name="T30" fmla="*/ 662 w 919"/>
                <a:gd name="T31" fmla="*/ 29 h 2888"/>
                <a:gd name="T32" fmla="*/ 666 w 919"/>
                <a:gd name="T33" fmla="*/ 45 h 2888"/>
                <a:gd name="T34" fmla="*/ 919 w 919"/>
                <a:gd name="T35" fmla="*/ 2369 h 2888"/>
                <a:gd name="T36" fmla="*/ 919 w 919"/>
                <a:gd name="T37" fmla="*/ 2397 h 2888"/>
                <a:gd name="T38" fmla="*/ 915 w 919"/>
                <a:gd name="T39" fmla="*/ 2424 h 2888"/>
                <a:gd name="T40" fmla="*/ 906 w 919"/>
                <a:gd name="T41" fmla="*/ 2450 h 2888"/>
                <a:gd name="T42" fmla="*/ 893 w 919"/>
                <a:gd name="T43" fmla="*/ 2473 h 2888"/>
                <a:gd name="T44" fmla="*/ 875 w 919"/>
                <a:gd name="T45" fmla="*/ 2495 h 2888"/>
                <a:gd name="T46" fmla="*/ 496 w 919"/>
                <a:gd name="T47" fmla="*/ 2873 h 2888"/>
                <a:gd name="T48" fmla="*/ 485 w 919"/>
                <a:gd name="T49" fmla="*/ 2881 h 2888"/>
                <a:gd name="T50" fmla="*/ 473 w 919"/>
                <a:gd name="T51" fmla="*/ 2886 h 2888"/>
                <a:gd name="T52" fmla="*/ 459 w 919"/>
                <a:gd name="T53" fmla="*/ 2888 h 2888"/>
                <a:gd name="T54" fmla="*/ 446 w 919"/>
                <a:gd name="T55" fmla="*/ 2886 h 2888"/>
                <a:gd name="T56" fmla="*/ 434 w 919"/>
                <a:gd name="T57" fmla="*/ 2881 h 2888"/>
                <a:gd name="T58" fmla="*/ 423 w 919"/>
                <a:gd name="T59" fmla="*/ 2873 h 2888"/>
                <a:gd name="T60" fmla="*/ 44 w 919"/>
                <a:gd name="T61" fmla="*/ 2495 h 2888"/>
                <a:gd name="T62" fmla="*/ 27 w 919"/>
                <a:gd name="T63" fmla="*/ 2473 h 2888"/>
                <a:gd name="T64" fmla="*/ 13 w 919"/>
                <a:gd name="T65" fmla="*/ 2450 h 2888"/>
                <a:gd name="T66" fmla="*/ 4 w 919"/>
                <a:gd name="T67" fmla="*/ 2424 h 2888"/>
                <a:gd name="T68" fmla="*/ 0 w 919"/>
                <a:gd name="T69" fmla="*/ 2397 h 2888"/>
                <a:gd name="T70" fmla="*/ 0 w 919"/>
                <a:gd name="T71" fmla="*/ 2369 h 2888"/>
                <a:gd name="T72" fmla="*/ 253 w 919"/>
                <a:gd name="T73" fmla="*/ 45 h 2888"/>
                <a:gd name="T74" fmla="*/ 257 w 919"/>
                <a:gd name="T75" fmla="*/ 29 h 2888"/>
                <a:gd name="T76" fmla="*/ 266 w 919"/>
                <a:gd name="T77" fmla="*/ 16 h 2888"/>
                <a:gd name="T78" fmla="*/ 279 w 919"/>
                <a:gd name="T79" fmla="*/ 6 h 2888"/>
                <a:gd name="T80" fmla="*/ 294 w 919"/>
                <a:gd name="T81" fmla="*/ 0 h 2888"/>
                <a:gd name="T82" fmla="*/ 311 w 919"/>
                <a:gd name="T83" fmla="*/ 0 h 2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9" h="2888">
                  <a:moveTo>
                    <a:pt x="311" y="0"/>
                  </a:moveTo>
                  <a:lnTo>
                    <a:pt x="325" y="4"/>
                  </a:lnTo>
                  <a:lnTo>
                    <a:pt x="338" y="11"/>
                  </a:lnTo>
                  <a:lnTo>
                    <a:pt x="347" y="22"/>
                  </a:lnTo>
                  <a:lnTo>
                    <a:pt x="353" y="36"/>
                  </a:lnTo>
                  <a:lnTo>
                    <a:pt x="356" y="51"/>
                  </a:lnTo>
                  <a:lnTo>
                    <a:pt x="564" y="51"/>
                  </a:lnTo>
                  <a:lnTo>
                    <a:pt x="566" y="36"/>
                  </a:lnTo>
                  <a:lnTo>
                    <a:pt x="572" y="22"/>
                  </a:lnTo>
                  <a:lnTo>
                    <a:pt x="582" y="11"/>
                  </a:lnTo>
                  <a:lnTo>
                    <a:pt x="594" y="4"/>
                  </a:lnTo>
                  <a:lnTo>
                    <a:pt x="609" y="0"/>
                  </a:lnTo>
                  <a:lnTo>
                    <a:pt x="625" y="0"/>
                  </a:lnTo>
                  <a:lnTo>
                    <a:pt x="640" y="6"/>
                  </a:lnTo>
                  <a:lnTo>
                    <a:pt x="653" y="16"/>
                  </a:lnTo>
                  <a:lnTo>
                    <a:pt x="662" y="29"/>
                  </a:lnTo>
                  <a:lnTo>
                    <a:pt x="666" y="45"/>
                  </a:lnTo>
                  <a:lnTo>
                    <a:pt x="919" y="2369"/>
                  </a:lnTo>
                  <a:lnTo>
                    <a:pt x="919" y="2397"/>
                  </a:lnTo>
                  <a:lnTo>
                    <a:pt x="915" y="2424"/>
                  </a:lnTo>
                  <a:lnTo>
                    <a:pt x="906" y="2450"/>
                  </a:lnTo>
                  <a:lnTo>
                    <a:pt x="893" y="2473"/>
                  </a:lnTo>
                  <a:lnTo>
                    <a:pt x="875" y="2495"/>
                  </a:lnTo>
                  <a:lnTo>
                    <a:pt x="496" y="2873"/>
                  </a:lnTo>
                  <a:lnTo>
                    <a:pt x="485" y="2881"/>
                  </a:lnTo>
                  <a:lnTo>
                    <a:pt x="473" y="2886"/>
                  </a:lnTo>
                  <a:lnTo>
                    <a:pt x="459" y="2888"/>
                  </a:lnTo>
                  <a:lnTo>
                    <a:pt x="446" y="2886"/>
                  </a:lnTo>
                  <a:lnTo>
                    <a:pt x="434" y="2881"/>
                  </a:lnTo>
                  <a:lnTo>
                    <a:pt x="423" y="2873"/>
                  </a:lnTo>
                  <a:lnTo>
                    <a:pt x="44" y="2495"/>
                  </a:lnTo>
                  <a:lnTo>
                    <a:pt x="27" y="2473"/>
                  </a:lnTo>
                  <a:lnTo>
                    <a:pt x="13" y="2450"/>
                  </a:lnTo>
                  <a:lnTo>
                    <a:pt x="4" y="2424"/>
                  </a:lnTo>
                  <a:lnTo>
                    <a:pt x="0" y="2397"/>
                  </a:lnTo>
                  <a:lnTo>
                    <a:pt x="0" y="2369"/>
                  </a:lnTo>
                  <a:lnTo>
                    <a:pt x="253" y="45"/>
                  </a:lnTo>
                  <a:lnTo>
                    <a:pt x="257" y="29"/>
                  </a:lnTo>
                  <a:lnTo>
                    <a:pt x="266" y="16"/>
                  </a:lnTo>
                  <a:lnTo>
                    <a:pt x="279" y="6"/>
                  </a:lnTo>
                  <a:lnTo>
                    <a:pt x="294" y="0"/>
                  </a:lnTo>
                  <a:lnTo>
                    <a:pt x="311"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23" name="Freeform 669">
              <a:extLst>
                <a:ext uri="{FF2B5EF4-FFF2-40B4-BE49-F238E27FC236}">
                  <a16:creationId xmlns:a16="http://schemas.microsoft.com/office/drawing/2014/main" id="{25B921E2-F329-4BC1-90EC-DAC403CBE443}"/>
                </a:ext>
              </a:extLst>
            </p:cNvPr>
            <p:cNvSpPr>
              <a:spLocks/>
            </p:cNvSpPr>
            <p:nvPr/>
          </p:nvSpPr>
          <p:spPr bwMode="auto">
            <a:xfrm>
              <a:off x="4226" y="2932"/>
              <a:ext cx="57" cy="361"/>
            </a:xfrm>
            <a:custGeom>
              <a:avLst/>
              <a:gdLst>
                <a:gd name="T0" fmla="*/ 311 w 454"/>
                <a:gd name="T1" fmla="*/ 0 h 2887"/>
                <a:gd name="T2" fmla="*/ 325 w 454"/>
                <a:gd name="T3" fmla="*/ 4 h 2887"/>
                <a:gd name="T4" fmla="*/ 338 w 454"/>
                <a:gd name="T5" fmla="*/ 11 h 2887"/>
                <a:gd name="T6" fmla="*/ 347 w 454"/>
                <a:gd name="T7" fmla="*/ 22 h 2887"/>
                <a:gd name="T8" fmla="*/ 353 w 454"/>
                <a:gd name="T9" fmla="*/ 36 h 2887"/>
                <a:gd name="T10" fmla="*/ 356 w 454"/>
                <a:gd name="T11" fmla="*/ 51 h 2887"/>
                <a:gd name="T12" fmla="*/ 454 w 454"/>
                <a:gd name="T13" fmla="*/ 51 h 2887"/>
                <a:gd name="T14" fmla="*/ 454 w 454"/>
                <a:gd name="T15" fmla="*/ 2887 h 2887"/>
                <a:gd name="T16" fmla="*/ 443 w 454"/>
                <a:gd name="T17" fmla="*/ 2885 h 2887"/>
                <a:gd name="T18" fmla="*/ 432 w 454"/>
                <a:gd name="T19" fmla="*/ 2880 h 2887"/>
                <a:gd name="T20" fmla="*/ 423 w 454"/>
                <a:gd name="T21" fmla="*/ 2873 h 2887"/>
                <a:gd name="T22" fmla="*/ 44 w 454"/>
                <a:gd name="T23" fmla="*/ 2495 h 2887"/>
                <a:gd name="T24" fmla="*/ 27 w 454"/>
                <a:gd name="T25" fmla="*/ 2473 h 2887"/>
                <a:gd name="T26" fmla="*/ 13 w 454"/>
                <a:gd name="T27" fmla="*/ 2450 h 2887"/>
                <a:gd name="T28" fmla="*/ 4 w 454"/>
                <a:gd name="T29" fmla="*/ 2424 h 2887"/>
                <a:gd name="T30" fmla="*/ 0 w 454"/>
                <a:gd name="T31" fmla="*/ 2397 h 2887"/>
                <a:gd name="T32" fmla="*/ 0 w 454"/>
                <a:gd name="T33" fmla="*/ 2369 h 2887"/>
                <a:gd name="T34" fmla="*/ 253 w 454"/>
                <a:gd name="T35" fmla="*/ 45 h 2887"/>
                <a:gd name="T36" fmla="*/ 257 w 454"/>
                <a:gd name="T37" fmla="*/ 29 h 2887"/>
                <a:gd name="T38" fmla="*/ 266 w 454"/>
                <a:gd name="T39" fmla="*/ 16 h 2887"/>
                <a:gd name="T40" fmla="*/ 279 w 454"/>
                <a:gd name="T41" fmla="*/ 6 h 2887"/>
                <a:gd name="T42" fmla="*/ 294 w 454"/>
                <a:gd name="T43" fmla="*/ 0 h 2887"/>
                <a:gd name="T44" fmla="*/ 311 w 454"/>
                <a:gd name="T45" fmla="*/ 0 h 2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4" h="2887">
                  <a:moveTo>
                    <a:pt x="311" y="0"/>
                  </a:moveTo>
                  <a:lnTo>
                    <a:pt x="325" y="4"/>
                  </a:lnTo>
                  <a:lnTo>
                    <a:pt x="338" y="11"/>
                  </a:lnTo>
                  <a:lnTo>
                    <a:pt x="347" y="22"/>
                  </a:lnTo>
                  <a:lnTo>
                    <a:pt x="353" y="36"/>
                  </a:lnTo>
                  <a:lnTo>
                    <a:pt x="356" y="51"/>
                  </a:lnTo>
                  <a:lnTo>
                    <a:pt x="454" y="51"/>
                  </a:lnTo>
                  <a:lnTo>
                    <a:pt x="454" y="2887"/>
                  </a:lnTo>
                  <a:lnTo>
                    <a:pt x="443" y="2885"/>
                  </a:lnTo>
                  <a:lnTo>
                    <a:pt x="432" y="2880"/>
                  </a:lnTo>
                  <a:lnTo>
                    <a:pt x="423" y="2873"/>
                  </a:lnTo>
                  <a:lnTo>
                    <a:pt x="44" y="2495"/>
                  </a:lnTo>
                  <a:lnTo>
                    <a:pt x="27" y="2473"/>
                  </a:lnTo>
                  <a:lnTo>
                    <a:pt x="13" y="2450"/>
                  </a:lnTo>
                  <a:lnTo>
                    <a:pt x="4" y="2424"/>
                  </a:lnTo>
                  <a:lnTo>
                    <a:pt x="0" y="2397"/>
                  </a:lnTo>
                  <a:lnTo>
                    <a:pt x="0" y="2369"/>
                  </a:lnTo>
                  <a:lnTo>
                    <a:pt x="253" y="45"/>
                  </a:lnTo>
                  <a:lnTo>
                    <a:pt x="257" y="29"/>
                  </a:lnTo>
                  <a:lnTo>
                    <a:pt x="266" y="16"/>
                  </a:lnTo>
                  <a:lnTo>
                    <a:pt x="279" y="6"/>
                  </a:lnTo>
                  <a:lnTo>
                    <a:pt x="294" y="0"/>
                  </a:lnTo>
                  <a:lnTo>
                    <a:pt x="311"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24" name="Freeform 670">
              <a:extLst>
                <a:ext uri="{FF2B5EF4-FFF2-40B4-BE49-F238E27FC236}">
                  <a16:creationId xmlns:a16="http://schemas.microsoft.com/office/drawing/2014/main" id="{91F4A070-10F4-4B04-B87B-F2FCBDC96408}"/>
                </a:ext>
              </a:extLst>
            </p:cNvPr>
            <p:cNvSpPr>
              <a:spLocks/>
            </p:cNvSpPr>
            <p:nvPr/>
          </p:nvSpPr>
          <p:spPr bwMode="auto">
            <a:xfrm>
              <a:off x="4255" y="2938"/>
              <a:ext cx="56" cy="20"/>
            </a:xfrm>
            <a:custGeom>
              <a:avLst/>
              <a:gdLst>
                <a:gd name="T0" fmla="*/ 17 w 449"/>
                <a:gd name="T1" fmla="*/ 0 h 154"/>
                <a:gd name="T2" fmla="*/ 432 w 449"/>
                <a:gd name="T3" fmla="*/ 0 h 154"/>
                <a:gd name="T4" fmla="*/ 449 w 449"/>
                <a:gd name="T5" fmla="*/ 154 h 154"/>
                <a:gd name="T6" fmla="*/ 0 w 449"/>
                <a:gd name="T7" fmla="*/ 154 h 154"/>
                <a:gd name="T8" fmla="*/ 17 w 449"/>
                <a:gd name="T9" fmla="*/ 0 h 154"/>
              </a:gdLst>
              <a:ahLst/>
              <a:cxnLst>
                <a:cxn ang="0">
                  <a:pos x="T0" y="T1"/>
                </a:cxn>
                <a:cxn ang="0">
                  <a:pos x="T2" y="T3"/>
                </a:cxn>
                <a:cxn ang="0">
                  <a:pos x="T4" y="T5"/>
                </a:cxn>
                <a:cxn ang="0">
                  <a:pos x="T6" y="T7"/>
                </a:cxn>
                <a:cxn ang="0">
                  <a:pos x="T8" y="T9"/>
                </a:cxn>
              </a:cxnLst>
              <a:rect l="0" t="0" r="r" b="b"/>
              <a:pathLst>
                <a:path w="449" h="154">
                  <a:moveTo>
                    <a:pt x="17" y="0"/>
                  </a:moveTo>
                  <a:lnTo>
                    <a:pt x="432" y="0"/>
                  </a:lnTo>
                  <a:lnTo>
                    <a:pt x="449" y="154"/>
                  </a:lnTo>
                  <a:lnTo>
                    <a:pt x="0" y="154"/>
                  </a:lnTo>
                  <a:lnTo>
                    <a:pt x="17"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25" name="Freeform 671">
              <a:extLst>
                <a:ext uri="{FF2B5EF4-FFF2-40B4-BE49-F238E27FC236}">
                  <a16:creationId xmlns:a16="http://schemas.microsoft.com/office/drawing/2014/main" id="{858F9464-D5AE-480F-AB67-D24C7492025B}"/>
                </a:ext>
              </a:extLst>
            </p:cNvPr>
            <p:cNvSpPr>
              <a:spLocks/>
            </p:cNvSpPr>
            <p:nvPr/>
          </p:nvSpPr>
          <p:spPr bwMode="auto">
            <a:xfrm>
              <a:off x="4251" y="2967"/>
              <a:ext cx="73" cy="102"/>
            </a:xfrm>
            <a:custGeom>
              <a:avLst/>
              <a:gdLst>
                <a:gd name="T0" fmla="*/ 25 w 578"/>
                <a:gd name="T1" fmla="*/ 0 h 810"/>
                <a:gd name="T2" fmla="*/ 546 w 578"/>
                <a:gd name="T3" fmla="*/ 521 h 810"/>
                <a:gd name="T4" fmla="*/ 578 w 578"/>
                <a:gd name="T5" fmla="*/ 810 h 810"/>
                <a:gd name="T6" fmla="*/ 0 w 578"/>
                <a:gd name="T7" fmla="*/ 233 h 810"/>
                <a:gd name="T8" fmla="*/ 25 w 578"/>
                <a:gd name="T9" fmla="*/ 0 h 810"/>
              </a:gdLst>
              <a:ahLst/>
              <a:cxnLst>
                <a:cxn ang="0">
                  <a:pos x="T0" y="T1"/>
                </a:cxn>
                <a:cxn ang="0">
                  <a:pos x="T2" y="T3"/>
                </a:cxn>
                <a:cxn ang="0">
                  <a:pos x="T4" y="T5"/>
                </a:cxn>
                <a:cxn ang="0">
                  <a:pos x="T6" y="T7"/>
                </a:cxn>
                <a:cxn ang="0">
                  <a:pos x="T8" y="T9"/>
                </a:cxn>
              </a:cxnLst>
              <a:rect l="0" t="0" r="r" b="b"/>
              <a:pathLst>
                <a:path w="578" h="810">
                  <a:moveTo>
                    <a:pt x="25" y="0"/>
                  </a:moveTo>
                  <a:lnTo>
                    <a:pt x="546" y="521"/>
                  </a:lnTo>
                  <a:lnTo>
                    <a:pt x="578" y="810"/>
                  </a:lnTo>
                  <a:lnTo>
                    <a:pt x="0" y="233"/>
                  </a:lnTo>
                  <a:lnTo>
                    <a:pt x="25"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26" name="Freeform 672">
              <a:extLst>
                <a:ext uri="{FF2B5EF4-FFF2-40B4-BE49-F238E27FC236}">
                  <a16:creationId xmlns:a16="http://schemas.microsoft.com/office/drawing/2014/main" id="{BBAC92B3-DE16-412D-A65B-48CBC0CD3829}"/>
                </a:ext>
              </a:extLst>
            </p:cNvPr>
            <p:cNvSpPr>
              <a:spLocks/>
            </p:cNvSpPr>
            <p:nvPr/>
          </p:nvSpPr>
          <p:spPr bwMode="auto">
            <a:xfrm>
              <a:off x="4242" y="3055"/>
              <a:ext cx="93" cy="122"/>
            </a:xfrm>
            <a:custGeom>
              <a:avLst/>
              <a:gdLst>
                <a:gd name="T0" fmla="*/ 26 w 749"/>
                <a:gd name="T1" fmla="*/ 0 h 981"/>
                <a:gd name="T2" fmla="*/ 717 w 749"/>
                <a:gd name="T3" fmla="*/ 691 h 981"/>
                <a:gd name="T4" fmla="*/ 749 w 749"/>
                <a:gd name="T5" fmla="*/ 981 h 981"/>
                <a:gd name="T6" fmla="*/ 0 w 749"/>
                <a:gd name="T7" fmla="*/ 233 h 981"/>
                <a:gd name="T8" fmla="*/ 26 w 749"/>
                <a:gd name="T9" fmla="*/ 0 h 981"/>
              </a:gdLst>
              <a:ahLst/>
              <a:cxnLst>
                <a:cxn ang="0">
                  <a:pos x="T0" y="T1"/>
                </a:cxn>
                <a:cxn ang="0">
                  <a:pos x="T2" y="T3"/>
                </a:cxn>
                <a:cxn ang="0">
                  <a:pos x="T4" y="T5"/>
                </a:cxn>
                <a:cxn ang="0">
                  <a:pos x="T6" y="T7"/>
                </a:cxn>
                <a:cxn ang="0">
                  <a:pos x="T8" y="T9"/>
                </a:cxn>
              </a:cxnLst>
              <a:rect l="0" t="0" r="r" b="b"/>
              <a:pathLst>
                <a:path w="749" h="981">
                  <a:moveTo>
                    <a:pt x="26" y="0"/>
                  </a:moveTo>
                  <a:lnTo>
                    <a:pt x="717" y="691"/>
                  </a:lnTo>
                  <a:lnTo>
                    <a:pt x="749" y="981"/>
                  </a:lnTo>
                  <a:lnTo>
                    <a:pt x="0" y="233"/>
                  </a:lnTo>
                  <a:lnTo>
                    <a:pt x="26"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27" name="Freeform 673">
              <a:extLst>
                <a:ext uri="{FF2B5EF4-FFF2-40B4-BE49-F238E27FC236}">
                  <a16:creationId xmlns:a16="http://schemas.microsoft.com/office/drawing/2014/main" id="{973B6CFC-6472-4585-B055-237449178BE1}"/>
                </a:ext>
              </a:extLst>
            </p:cNvPr>
            <p:cNvSpPr>
              <a:spLocks/>
            </p:cNvSpPr>
            <p:nvPr/>
          </p:nvSpPr>
          <p:spPr bwMode="auto">
            <a:xfrm>
              <a:off x="4232" y="3142"/>
              <a:ext cx="104" cy="117"/>
            </a:xfrm>
            <a:custGeom>
              <a:avLst/>
              <a:gdLst>
                <a:gd name="T0" fmla="*/ 25 w 833"/>
                <a:gd name="T1" fmla="*/ 0 h 936"/>
                <a:gd name="T2" fmla="*/ 833 w 833"/>
                <a:gd name="T3" fmla="*/ 805 h 936"/>
                <a:gd name="T4" fmla="*/ 830 w 833"/>
                <a:gd name="T5" fmla="*/ 809 h 936"/>
                <a:gd name="T6" fmla="*/ 828 w 833"/>
                <a:gd name="T7" fmla="*/ 812 h 936"/>
                <a:gd name="T8" fmla="*/ 825 w 833"/>
                <a:gd name="T9" fmla="*/ 816 h 936"/>
                <a:gd name="T10" fmla="*/ 704 w 833"/>
                <a:gd name="T11" fmla="*/ 936 h 936"/>
                <a:gd name="T12" fmla="*/ 0 w 833"/>
                <a:gd name="T13" fmla="*/ 232 h 936"/>
                <a:gd name="T14" fmla="*/ 25 w 833"/>
                <a:gd name="T15" fmla="*/ 0 h 9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3" h="936">
                  <a:moveTo>
                    <a:pt x="25" y="0"/>
                  </a:moveTo>
                  <a:lnTo>
                    <a:pt x="833" y="805"/>
                  </a:lnTo>
                  <a:lnTo>
                    <a:pt x="830" y="809"/>
                  </a:lnTo>
                  <a:lnTo>
                    <a:pt x="828" y="812"/>
                  </a:lnTo>
                  <a:lnTo>
                    <a:pt x="825" y="816"/>
                  </a:lnTo>
                  <a:lnTo>
                    <a:pt x="704" y="936"/>
                  </a:lnTo>
                  <a:lnTo>
                    <a:pt x="0" y="232"/>
                  </a:lnTo>
                  <a:lnTo>
                    <a:pt x="25"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28" name="Freeform 674">
              <a:extLst>
                <a:ext uri="{FF2B5EF4-FFF2-40B4-BE49-F238E27FC236}">
                  <a16:creationId xmlns:a16="http://schemas.microsoft.com/office/drawing/2014/main" id="{0097A820-563D-489A-B477-B46249771953}"/>
                </a:ext>
              </a:extLst>
            </p:cNvPr>
            <p:cNvSpPr>
              <a:spLocks/>
            </p:cNvSpPr>
            <p:nvPr/>
          </p:nvSpPr>
          <p:spPr bwMode="auto">
            <a:xfrm>
              <a:off x="4245" y="3025"/>
              <a:ext cx="86" cy="116"/>
            </a:xfrm>
            <a:custGeom>
              <a:avLst/>
              <a:gdLst>
                <a:gd name="T0" fmla="*/ 25 w 691"/>
                <a:gd name="T1" fmla="*/ 0 h 922"/>
                <a:gd name="T2" fmla="*/ 659 w 691"/>
                <a:gd name="T3" fmla="*/ 633 h 922"/>
                <a:gd name="T4" fmla="*/ 691 w 691"/>
                <a:gd name="T5" fmla="*/ 922 h 922"/>
                <a:gd name="T6" fmla="*/ 0 w 691"/>
                <a:gd name="T7" fmla="*/ 232 h 922"/>
                <a:gd name="T8" fmla="*/ 25 w 691"/>
                <a:gd name="T9" fmla="*/ 0 h 922"/>
              </a:gdLst>
              <a:ahLst/>
              <a:cxnLst>
                <a:cxn ang="0">
                  <a:pos x="T0" y="T1"/>
                </a:cxn>
                <a:cxn ang="0">
                  <a:pos x="T2" y="T3"/>
                </a:cxn>
                <a:cxn ang="0">
                  <a:pos x="T4" y="T5"/>
                </a:cxn>
                <a:cxn ang="0">
                  <a:pos x="T6" y="T7"/>
                </a:cxn>
                <a:cxn ang="0">
                  <a:pos x="T8" y="T9"/>
                </a:cxn>
              </a:cxnLst>
              <a:rect l="0" t="0" r="r" b="b"/>
              <a:pathLst>
                <a:path w="691" h="922">
                  <a:moveTo>
                    <a:pt x="25" y="0"/>
                  </a:moveTo>
                  <a:lnTo>
                    <a:pt x="659" y="633"/>
                  </a:lnTo>
                  <a:lnTo>
                    <a:pt x="691" y="922"/>
                  </a:lnTo>
                  <a:lnTo>
                    <a:pt x="0" y="232"/>
                  </a:lnTo>
                  <a:lnTo>
                    <a:pt x="25"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29" name="Freeform 675">
              <a:extLst>
                <a:ext uri="{FF2B5EF4-FFF2-40B4-BE49-F238E27FC236}">
                  <a16:creationId xmlns:a16="http://schemas.microsoft.com/office/drawing/2014/main" id="{92D96508-BF95-4F6C-A733-BB2F9A7858D1}"/>
                </a:ext>
              </a:extLst>
            </p:cNvPr>
            <p:cNvSpPr>
              <a:spLocks/>
            </p:cNvSpPr>
            <p:nvPr/>
          </p:nvSpPr>
          <p:spPr bwMode="auto">
            <a:xfrm>
              <a:off x="4235" y="3113"/>
              <a:ext cx="106" cy="130"/>
            </a:xfrm>
            <a:custGeom>
              <a:avLst/>
              <a:gdLst>
                <a:gd name="T0" fmla="*/ 26 w 845"/>
                <a:gd name="T1" fmla="*/ 0 h 1042"/>
                <a:gd name="T2" fmla="*/ 832 w 845"/>
                <a:gd name="T3" fmla="*/ 810 h 1042"/>
                <a:gd name="T4" fmla="*/ 844 w 845"/>
                <a:gd name="T5" fmla="*/ 924 h 1042"/>
                <a:gd name="T6" fmla="*/ 845 w 845"/>
                <a:gd name="T7" fmla="*/ 950 h 1042"/>
                <a:gd name="T8" fmla="*/ 841 w 845"/>
                <a:gd name="T9" fmla="*/ 975 h 1042"/>
                <a:gd name="T10" fmla="*/ 833 w 845"/>
                <a:gd name="T11" fmla="*/ 999 h 1042"/>
                <a:gd name="T12" fmla="*/ 821 w 845"/>
                <a:gd name="T13" fmla="*/ 1021 h 1042"/>
                <a:gd name="T14" fmla="*/ 806 w 845"/>
                <a:gd name="T15" fmla="*/ 1042 h 1042"/>
                <a:gd name="T16" fmla="*/ 0 w 845"/>
                <a:gd name="T17" fmla="*/ 233 h 1042"/>
                <a:gd name="T18" fmla="*/ 26 w 845"/>
                <a:gd name="T19" fmla="*/ 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5" h="1042">
                  <a:moveTo>
                    <a:pt x="26" y="0"/>
                  </a:moveTo>
                  <a:lnTo>
                    <a:pt x="832" y="810"/>
                  </a:lnTo>
                  <a:lnTo>
                    <a:pt x="844" y="924"/>
                  </a:lnTo>
                  <a:lnTo>
                    <a:pt x="845" y="950"/>
                  </a:lnTo>
                  <a:lnTo>
                    <a:pt x="841" y="975"/>
                  </a:lnTo>
                  <a:lnTo>
                    <a:pt x="833" y="999"/>
                  </a:lnTo>
                  <a:lnTo>
                    <a:pt x="821" y="1021"/>
                  </a:lnTo>
                  <a:lnTo>
                    <a:pt x="806" y="1042"/>
                  </a:lnTo>
                  <a:lnTo>
                    <a:pt x="0" y="233"/>
                  </a:lnTo>
                  <a:lnTo>
                    <a:pt x="26"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30" name="Freeform 676">
              <a:extLst>
                <a:ext uri="{FF2B5EF4-FFF2-40B4-BE49-F238E27FC236}">
                  <a16:creationId xmlns:a16="http://schemas.microsoft.com/office/drawing/2014/main" id="{71B6D57F-DFC9-4543-BC7F-E7720DD2241A}"/>
                </a:ext>
              </a:extLst>
            </p:cNvPr>
            <p:cNvSpPr>
              <a:spLocks/>
            </p:cNvSpPr>
            <p:nvPr/>
          </p:nvSpPr>
          <p:spPr bwMode="auto">
            <a:xfrm>
              <a:off x="4254" y="2938"/>
              <a:ext cx="66" cy="95"/>
            </a:xfrm>
            <a:custGeom>
              <a:avLst/>
              <a:gdLst>
                <a:gd name="T0" fmla="*/ 25 w 522"/>
                <a:gd name="T1" fmla="*/ 0 h 756"/>
                <a:gd name="T2" fmla="*/ 490 w 522"/>
                <a:gd name="T3" fmla="*/ 467 h 756"/>
                <a:gd name="T4" fmla="*/ 522 w 522"/>
                <a:gd name="T5" fmla="*/ 756 h 756"/>
                <a:gd name="T6" fmla="*/ 0 w 522"/>
                <a:gd name="T7" fmla="*/ 233 h 756"/>
                <a:gd name="T8" fmla="*/ 25 w 522"/>
                <a:gd name="T9" fmla="*/ 0 h 756"/>
              </a:gdLst>
              <a:ahLst/>
              <a:cxnLst>
                <a:cxn ang="0">
                  <a:pos x="T0" y="T1"/>
                </a:cxn>
                <a:cxn ang="0">
                  <a:pos x="T2" y="T3"/>
                </a:cxn>
                <a:cxn ang="0">
                  <a:pos x="T4" y="T5"/>
                </a:cxn>
                <a:cxn ang="0">
                  <a:pos x="T6" y="T7"/>
                </a:cxn>
                <a:cxn ang="0">
                  <a:pos x="T8" y="T9"/>
                </a:cxn>
              </a:cxnLst>
              <a:rect l="0" t="0" r="r" b="b"/>
              <a:pathLst>
                <a:path w="522" h="756">
                  <a:moveTo>
                    <a:pt x="25" y="0"/>
                  </a:moveTo>
                  <a:lnTo>
                    <a:pt x="490" y="467"/>
                  </a:lnTo>
                  <a:lnTo>
                    <a:pt x="522" y="756"/>
                  </a:lnTo>
                  <a:lnTo>
                    <a:pt x="0" y="233"/>
                  </a:lnTo>
                  <a:lnTo>
                    <a:pt x="25"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31" name="Freeform 677">
              <a:extLst>
                <a:ext uri="{FF2B5EF4-FFF2-40B4-BE49-F238E27FC236}">
                  <a16:creationId xmlns:a16="http://schemas.microsoft.com/office/drawing/2014/main" id="{3E6F6043-9EFF-457D-A054-2720316C9DF2}"/>
                </a:ext>
              </a:extLst>
            </p:cNvPr>
            <p:cNvSpPr>
              <a:spLocks/>
            </p:cNvSpPr>
            <p:nvPr/>
          </p:nvSpPr>
          <p:spPr bwMode="auto">
            <a:xfrm>
              <a:off x="4251" y="2880"/>
              <a:ext cx="65" cy="65"/>
            </a:xfrm>
            <a:custGeom>
              <a:avLst/>
              <a:gdLst>
                <a:gd name="T0" fmla="*/ 155 w 517"/>
                <a:gd name="T1" fmla="*/ 0 h 516"/>
                <a:gd name="T2" fmla="*/ 362 w 517"/>
                <a:gd name="T3" fmla="*/ 0 h 516"/>
                <a:gd name="T4" fmla="*/ 393 w 517"/>
                <a:gd name="T5" fmla="*/ 3 h 516"/>
                <a:gd name="T6" fmla="*/ 422 w 517"/>
                <a:gd name="T7" fmla="*/ 12 h 516"/>
                <a:gd name="T8" fmla="*/ 448 w 517"/>
                <a:gd name="T9" fmla="*/ 27 h 516"/>
                <a:gd name="T10" fmla="*/ 472 w 517"/>
                <a:gd name="T11" fmla="*/ 45 h 516"/>
                <a:gd name="T12" fmla="*/ 491 w 517"/>
                <a:gd name="T13" fmla="*/ 68 h 516"/>
                <a:gd name="T14" fmla="*/ 505 w 517"/>
                <a:gd name="T15" fmla="*/ 94 h 516"/>
                <a:gd name="T16" fmla="*/ 514 w 517"/>
                <a:gd name="T17" fmla="*/ 123 h 516"/>
                <a:gd name="T18" fmla="*/ 517 w 517"/>
                <a:gd name="T19" fmla="*/ 155 h 516"/>
                <a:gd name="T20" fmla="*/ 517 w 517"/>
                <a:gd name="T21" fmla="*/ 361 h 516"/>
                <a:gd name="T22" fmla="*/ 514 w 517"/>
                <a:gd name="T23" fmla="*/ 393 h 516"/>
                <a:gd name="T24" fmla="*/ 505 w 517"/>
                <a:gd name="T25" fmla="*/ 422 h 516"/>
                <a:gd name="T26" fmla="*/ 491 w 517"/>
                <a:gd name="T27" fmla="*/ 448 h 516"/>
                <a:gd name="T28" fmla="*/ 472 w 517"/>
                <a:gd name="T29" fmla="*/ 471 h 516"/>
                <a:gd name="T30" fmla="*/ 448 w 517"/>
                <a:gd name="T31" fmla="*/ 490 h 516"/>
                <a:gd name="T32" fmla="*/ 422 w 517"/>
                <a:gd name="T33" fmla="*/ 504 h 516"/>
                <a:gd name="T34" fmla="*/ 393 w 517"/>
                <a:gd name="T35" fmla="*/ 513 h 516"/>
                <a:gd name="T36" fmla="*/ 362 w 517"/>
                <a:gd name="T37" fmla="*/ 516 h 516"/>
                <a:gd name="T38" fmla="*/ 155 w 517"/>
                <a:gd name="T39" fmla="*/ 516 h 516"/>
                <a:gd name="T40" fmla="*/ 124 w 517"/>
                <a:gd name="T41" fmla="*/ 513 h 516"/>
                <a:gd name="T42" fmla="*/ 95 w 517"/>
                <a:gd name="T43" fmla="*/ 504 h 516"/>
                <a:gd name="T44" fmla="*/ 68 w 517"/>
                <a:gd name="T45" fmla="*/ 490 h 516"/>
                <a:gd name="T46" fmla="*/ 45 w 517"/>
                <a:gd name="T47" fmla="*/ 471 h 516"/>
                <a:gd name="T48" fmla="*/ 27 w 517"/>
                <a:gd name="T49" fmla="*/ 448 h 516"/>
                <a:gd name="T50" fmla="*/ 12 w 517"/>
                <a:gd name="T51" fmla="*/ 422 h 516"/>
                <a:gd name="T52" fmla="*/ 3 w 517"/>
                <a:gd name="T53" fmla="*/ 393 h 516"/>
                <a:gd name="T54" fmla="*/ 0 w 517"/>
                <a:gd name="T55" fmla="*/ 361 h 516"/>
                <a:gd name="T56" fmla="*/ 0 w 517"/>
                <a:gd name="T57" fmla="*/ 155 h 516"/>
                <a:gd name="T58" fmla="*/ 3 w 517"/>
                <a:gd name="T59" fmla="*/ 123 h 516"/>
                <a:gd name="T60" fmla="*/ 12 w 517"/>
                <a:gd name="T61" fmla="*/ 94 h 516"/>
                <a:gd name="T62" fmla="*/ 27 w 517"/>
                <a:gd name="T63" fmla="*/ 68 h 516"/>
                <a:gd name="T64" fmla="*/ 45 w 517"/>
                <a:gd name="T65" fmla="*/ 45 h 516"/>
                <a:gd name="T66" fmla="*/ 68 w 517"/>
                <a:gd name="T67" fmla="*/ 27 h 516"/>
                <a:gd name="T68" fmla="*/ 95 w 517"/>
                <a:gd name="T69" fmla="*/ 12 h 516"/>
                <a:gd name="T70" fmla="*/ 124 w 517"/>
                <a:gd name="T71" fmla="*/ 3 h 516"/>
                <a:gd name="T72" fmla="*/ 155 w 517"/>
                <a:gd name="T73"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7" h="516">
                  <a:moveTo>
                    <a:pt x="155" y="0"/>
                  </a:moveTo>
                  <a:lnTo>
                    <a:pt x="362" y="0"/>
                  </a:lnTo>
                  <a:lnTo>
                    <a:pt x="393" y="3"/>
                  </a:lnTo>
                  <a:lnTo>
                    <a:pt x="422" y="12"/>
                  </a:lnTo>
                  <a:lnTo>
                    <a:pt x="448" y="27"/>
                  </a:lnTo>
                  <a:lnTo>
                    <a:pt x="472" y="45"/>
                  </a:lnTo>
                  <a:lnTo>
                    <a:pt x="491" y="68"/>
                  </a:lnTo>
                  <a:lnTo>
                    <a:pt x="505" y="94"/>
                  </a:lnTo>
                  <a:lnTo>
                    <a:pt x="514" y="123"/>
                  </a:lnTo>
                  <a:lnTo>
                    <a:pt x="517" y="155"/>
                  </a:lnTo>
                  <a:lnTo>
                    <a:pt x="517" y="361"/>
                  </a:lnTo>
                  <a:lnTo>
                    <a:pt x="514" y="393"/>
                  </a:lnTo>
                  <a:lnTo>
                    <a:pt x="505" y="422"/>
                  </a:lnTo>
                  <a:lnTo>
                    <a:pt x="491" y="448"/>
                  </a:lnTo>
                  <a:lnTo>
                    <a:pt x="472" y="471"/>
                  </a:lnTo>
                  <a:lnTo>
                    <a:pt x="448" y="490"/>
                  </a:lnTo>
                  <a:lnTo>
                    <a:pt x="422" y="504"/>
                  </a:lnTo>
                  <a:lnTo>
                    <a:pt x="393" y="513"/>
                  </a:lnTo>
                  <a:lnTo>
                    <a:pt x="362" y="516"/>
                  </a:lnTo>
                  <a:lnTo>
                    <a:pt x="155" y="516"/>
                  </a:lnTo>
                  <a:lnTo>
                    <a:pt x="124" y="513"/>
                  </a:lnTo>
                  <a:lnTo>
                    <a:pt x="95" y="504"/>
                  </a:lnTo>
                  <a:lnTo>
                    <a:pt x="68" y="490"/>
                  </a:lnTo>
                  <a:lnTo>
                    <a:pt x="45" y="471"/>
                  </a:lnTo>
                  <a:lnTo>
                    <a:pt x="27" y="448"/>
                  </a:lnTo>
                  <a:lnTo>
                    <a:pt x="12" y="422"/>
                  </a:lnTo>
                  <a:lnTo>
                    <a:pt x="3" y="393"/>
                  </a:lnTo>
                  <a:lnTo>
                    <a:pt x="0" y="361"/>
                  </a:lnTo>
                  <a:lnTo>
                    <a:pt x="0" y="155"/>
                  </a:lnTo>
                  <a:lnTo>
                    <a:pt x="3" y="123"/>
                  </a:lnTo>
                  <a:lnTo>
                    <a:pt x="12" y="94"/>
                  </a:lnTo>
                  <a:lnTo>
                    <a:pt x="27" y="68"/>
                  </a:lnTo>
                  <a:lnTo>
                    <a:pt x="45" y="45"/>
                  </a:lnTo>
                  <a:lnTo>
                    <a:pt x="68" y="27"/>
                  </a:lnTo>
                  <a:lnTo>
                    <a:pt x="95" y="12"/>
                  </a:lnTo>
                  <a:lnTo>
                    <a:pt x="124" y="3"/>
                  </a:lnTo>
                  <a:lnTo>
                    <a:pt x="155"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32" name="Freeform 678">
              <a:extLst>
                <a:ext uri="{FF2B5EF4-FFF2-40B4-BE49-F238E27FC236}">
                  <a16:creationId xmlns:a16="http://schemas.microsoft.com/office/drawing/2014/main" id="{B1C7AA91-24B2-4CAC-A914-0F14AB9CCC0A}"/>
                </a:ext>
              </a:extLst>
            </p:cNvPr>
            <p:cNvSpPr>
              <a:spLocks/>
            </p:cNvSpPr>
            <p:nvPr/>
          </p:nvSpPr>
          <p:spPr bwMode="auto">
            <a:xfrm>
              <a:off x="4257" y="2880"/>
              <a:ext cx="59" cy="59"/>
            </a:xfrm>
            <a:custGeom>
              <a:avLst/>
              <a:gdLst>
                <a:gd name="T0" fmla="*/ 112 w 474"/>
                <a:gd name="T1" fmla="*/ 0 h 473"/>
                <a:gd name="T2" fmla="*/ 319 w 474"/>
                <a:gd name="T3" fmla="*/ 0 h 473"/>
                <a:gd name="T4" fmla="*/ 350 w 474"/>
                <a:gd name="T5" fmla="*/ 3 h 473"/>
                <a:gd name="T6" fmla="*/ 379 w 474"/>
                <a:gd name="T7" fmla="*/ 12 h 473"/>
                <a:gd name="T8" fmla="*/ 405 w 474"/>
                <a:gd name="T9" fmla="*/ 27 h 473"/>
                <a:gd name="T10" fmla="*/ 429 w 474"/>
                <a:gd name="T11" fmla="*/ 45 h 473"/>
                <a:gd name="T12" fmla="*/ 448 w 474"/>
                <a:gd name="T13" fmla="*/ 68 h 473"/>
                <a:gd name="T14" fmla="*/ 462 w 474"/>
                <a:gd name="T15" fmla="*/ 94 h 473"/>
                <a:gd name="T16" fmla="*/ 471 w 474"/>
                <a:gd name="T17" fmla="*/ 123 h 473"/>
                <a:gd name="T18" fmla="*/ 474 w 474"/>
                <a:gd name="T19" fmla="*/ 155 h 473"/>
                <a:gd name="T20" fmla="*/ 474 w 474"/>
                <a:gd name="T21" fmla="*/ 361 h 473"/>
                <a:gd name="T22" fmla="*/ 472 w 474"/>
                <a:gd name="T23" fmla="*/ 388 h 473"/>
                <a:gd name="T24" fmla="*/ 466 w 474"/>
                <a:gd name="T25" fmla="*/ 412 h 473"/>
                <a:gd name="T26" fmla="*/ 456 w 474"/>
                <a:gd name="T27" fmla="*/ 434 h 473"/>
                <a:gd name="T28" fmla="*/ 442 w 474"/>
                <a:gd name="T29" fmla="*/ 455 h 473"/>
                <a:gd name="T30" fmla="*/ 426 w 474"/>
                <a:gd name="T31" fmla="*/ 473 h 473"/>
                <a:gd name="T32" fmla="*/ 0 w 474"/>
                <a:gd name="T33" fmla="*/ 48 h 473"/>
                <a:gd name="T34" fmla="*/ 18 w 474"/>
                <a:gd name="T35" fmla="*/ 32 h 473"/>
                <a:gd name="T36" fmla="*/ 40 w 474"/>
                <a:gd name="T37" fmla="*/ 19 h 473"/>
                <a:gd name="T38" fmla="*/ 62 w 474"/>
                <a:gd name="T39" fmla="*/ 9 h 473"/>
                <a:gd name="T40" fmla="*/ 87 w 474"/>
                <a:gd name="T41" fmla="*/ 2 h 473"/>
                <a:gd name="T42" fmla="*/ 112 w 474"/>
                <a:gd name="T4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3">
                  <a:moveTo>
                    <a:pt x="112" y="0"/>
                  </a:moveTo>
                  <a:lnTo>
                    <a:pt x="319" y="0"/>
                  </a:lnTo>
                  <a:lnTo>
                    <a:pt x="350" y="3"/>
                  </a:lnTo>
                  <a:lnTo>
                    <a:pt x="379" y="12"/>
                  </a:lnTo>
                  <a:lnTo>
                    <a:pt x="405" y="27"/>
                  </a:lnTo>
                  <a:lnTo>
                    <a:pt x="429" y="45"/>
                  </a:lnTo>
                  <a:lnTo>
                    <a:pt x="448" y="68"/>
                  </a:lnTo>
                  <a:lnTo>
                    <a:pt x="462" y="94"/>
                  </a:lnTo>
                  <a:lnTo>
                    <a:pt x="471" y="123"/>
                  </a:lnTo>
                  <a:lnTo>
                    <a:pt x="474" y="155"/>
                  </a:lnTo>
                  <a:lnTo>
                    <a:pt x="474" y="361"/>
                  </a:lnTo>
                  <a:lnTo>
                    <a:pt x="472" y="388"/>
                  </a:lnTo>
                  <a:lnTo>
                    <a:pt x="466" y="412"/>
                  </a:lnTo>
                  <a:lnTo>
                    <a:pt x="456" y="434"/>
                  </a:lnTo>
                  <a:lnTo>
                    <a:pt x="442" y="455"/>
                  </a:lnTo>
                  <a:lnTo>
                    <a:pt x="426" y="473"/>
                  </a:lnTo>
                  <a:lnTo>
                    <a:pt x="0" y="48"/>
                  </a:lnTo>
                  <a:lnTo>
                    <a:pt x="18" y="32"/>
                  </a:lnTo>
                  <a:lnTo>
                    <a:pt x="40" y="19"/>
                  </a:lnTo>
                  <a:lnTo>
                    <a:pt x="62" y="9"/>
                  </a:lnTo>
                  <a:lnTo>
                    <a:pt x="87" y="2"/>
                  </a:lnTo>
                  <a:lnTo>
                    <a:pt x="112"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33" name="Freeform 679">
              <a:extLst>
                <a:ext uri="{FF2B5EF4-FFF2-40B4-BE49-F238E27FC236}">
                  <a16:creationId xmlns:a16="http://schemas.microsoft.com/office/drawing/2014/main" id="{083E6518-36F1-423A-BDC1-50B5FF105308}"/>
                </a:ext>
              </a:extLst>
            </p:cNvPr>
            <p:cNvSpPr>
              <a:spLocks/>
            </p:cNvSpPr>
            <p:nvPr/>
          </p:nvSpPr>
          <p:spPr bwMode="auto">
            <a:xfrm>
              <a:off x="4252" y="2881"/>
              <a:ext cx="64" cy="63"/>
            </a:xfrm>
            <a:custGeom>
              <a:avLst/>
              <a:gdLst>
                <a:gd name="T0" fmla="*/ 145 w 511"/>
                <a:gd name="T1" fmla="*/ 0 h 509"/>
                <a:gd name="T2" fmla="*/ 511 w 511"/>
                <a:gd name="T3" fmla="*/ 364 h 509"/>
                <a:gd name="T4" fmla="*/ 507 w 511"/>
                <a:gd name="T5" fmla="*/ 394 h 509"/>
                <a:gd name="T6" fmla="*/ 498 w 511"/>
                <a:gd name="T7" fmla="*/ 421 h 509"/>
                <a:gd name="T8" fmla="*/ 485 w 511"/>
                <a:gd name="T9" fmla="*/ 445 h 509"/>
                <a:gd name="T10" fmla="*/ 468 w 511"/>
                <a:gd name="T11" fmla="*/ 467 h 509"/>
                <a:gd name="T12" fmla="*/ 447 w 511"/>
                <a:gd name="T13" fmla="*/ 485 h 509"/>
                <a:gd name="T14" fmla="*/ 423 w 511"/>
                <a:gd name="T15" fmla="*/ 499 h 509"/>
                <a:gd name="T16" fmla="*/ 396 w 511"/>
                <a:gd name="T17" fmla="*/ 509 h 509"/>
                <a:gd name="T18" fmla="*/ 0 w 511"/>
                <a:gd name="T19" fmla="*/ 113 h 509"/>
                <a:gd name="T20" fmla="*/ 10 w 511"/>
                <a:gd name="T21" fmla="*/ 87 h 509"/>
                <a:gd name="T22" fmla="*/ 24 w 511"/>
                <a:gd name="T23" fmla="*/ 63 h 509"/>
                <a:gd name="T24" fmla="*/ 43 w 511"/>
                <a:gd name="T25" fmla="*/ 42 h 509"/>
                <a:gd name="T26" fmla="*/ 64 w 511"/>
                <a:gd name="T27" fmla="*/ 25 h 509"/>
                <a:gd name="T28" fmla="*/ 89 w 511"/>
                <a:gd name="T29" fmla="*/ 12 h 509"/>
                <a:gd name="T30" fmla="*/ 116 w 511"/>
                <a:gd name="T31" fmla="*/ 3 h 509"/>
                <a:gd name="T32" fmla="*/ 145 w 511"/>
                <a:gd name="T33"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1" h="509">
                  <a:moveTo>
                    <a:pt x="145" y="0"/>
                  </a:moveTo>
                  <a:lnTo>
                    <a:pt x="511" y="364"/>
                  </a:lnTo>
                  <a:lnTo>
                    <a:pt x="507" y="394"/>
                  </a:lnTo>
                  <a:lnTo>
                    <a:pt x="498" y="421"/>
                  </a:lnTo>
                  <a:lnTo>
                    <a:pt x="485" y="445"/>
                  </a:lnTo>
                  <a:lnTo>
                    <a:pt x="468" y="467"/>
                  </a:lnTo>
                  <a:lnTo>
                    <a:pt x="447" y="485"/>
                  </a:lnTo>
                  <a:lnTo>
                    <a:pt x="423" y="499"/>
                  </a:lnTo>
                  <a:lnTo>
                    <a:pt x="396" y="509"/>
                  </a:lnTo>
                  <a:lnTo>
                    <a:pt x="0" y="113"/>
                  </a:lnTo>
                  <a:lnTo>
                    <a:pt x="10" y="87"/>
                  </a:lnTo>
                  <a:lnTo>
                    <a:pt x="24" y="63"/>
                  </a:lnTo>
                  <a:lnTo>
                    <a:pt x="43" y="42"/>
                  </a:lnTo>
                  <a:lnTo>
                    <a:pt x="64" y="25"/>
                  </a:lnTo>
                  <a:lnTo>
                    <a:pt x="89" y="12"/>
                  </a:lnTo>
                  <a:lnTo>
                    <a:pt x="116" y="3"/>
                  </a:lnTo>
                  <a:lnTo>
                    <a:pt x="145"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834" name="Group 682">
            <a:extLst>
              <a:ext uri="{FF2B5EF4-FFF2-40B4-BE49-F238E27FC236}">
                <a16:creationId xmlns:a16="http://schemas.microsoft.com/office/drawing/2014/main" id="{3AE35A72-CFC7-4CD5-88A2-BD1603EF24F7}"/>
              </a:ext>
            </a:extLst>
          </p:cNvPr>
          <p:cNvGrpSpPr>
            <a:grpSpLocks noChangeAspect="1"/>
          </p:cNvGrpSpPr>
          <p:nvPr/>
        </p:nvGrpSpPr>
        <p:grpSpPr bwMode="auto">
          <a:xfrm>
            <a:off x="5347476" y="4668370"/>
            <a:ext cx="271892" cy="484015"/>
            <a:chOff x="3382" y="2880"/>
            <a:chExt cx="232" cy="413"/>
          </a:xfrm>
        </p:grpSpPr>
        <p:sp>
          <p:nvSpPr>
            <p:cNvPr id="835" name="Rectangle 684">
              <a:extLst>
                <a:ext uri="{FF2B5EF4-FFF2-40B4-BE49-F238E27FC236}">
                  <a16:creationId xmlns:a16="http://schemas.microsoft.com/office/drawing/2014/main" id="{BE364062-2F3F-4AF0-83CD-E4A0243B6AF1}"/>
                </a:ext>
              </a:extLst>
            </p:cNvPr>
            <p:cNvSpPr>
              <a:spLocks noChangeArrowheads="1"/>
            </p:cNvSpPr>
            <p:nvPr/>
          </p:nvSpPr>
          <p:spPr bwMode="auto">
            <a:xfrm>
              <a:off x="3395" y="2945"/>
              <a:ext cx="207" cy="284"/>
            </a:xfrm>
            <a:prstGeom prst="rect">
              <a:avLst/>
            </a:prstGeom>
            <a:solidFill>
              <a:srgbClr val="FFFFFF"/>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36" name="Rectangle 685">
              <a:extLst>
                <a:ext uri="{FF2B5EF4-FFF2-40B4-BE49-F238E27FC236}">
                  <a16:creationId xmlns:a16="http://schemas.microsoft.com/office/drawing/2014/main" id="{44530185-A4CB-4307-BBE6-6A948A9D6018}"/>
                </a:ext>
              </a:extLst>
            </p:cNvPr>
            <p:cNvSpPr>
              <a:spLocks noChangeArrowheads="1"/>
            </p:cNvSpPr>
            <p:nvPr/>
          </p:nvSpPr>
          <p:spPr bwMode="auto">
            <a:xfrm>
              <a:off x="3453" y="2900"/>
              <a:ext cx="71" cy="26"/>
            </a:xfrm>
            <a:prstGeom prst="rect">
              <a:avLst/>
            </a:prstGeom>
            <a:solidFill>
              <a:srgbClr val="5C546A"/>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37" name="Rectangle 686">
              <a:extLst>
                <a:ext uri="{FF2B5EF4-FFF2-40B4-BE49-F238E27FC236}">
                  <a16:creationId xmlns:a16="http://schemas.microsoft.com/office/drawing/2014/main" id="{A70D749D-815D-4C0C-AC1D-D5C2DCAC9997}"/>
                </a:ext>
              </a:extLst>
            </p:cNvPr>
            <p:cNvSpPr>
              <a:spLocks noChangeArrowheads="1"/>
            </p:cNvSpPr>
            <p:nvPr/>
          </p:nvSpPr>
          <p:spPr bwMode="auto">
            <a:xfrm>
              <a:off x="3472" y="3235"/>
              <a:ext cx="52" cy="52"/>
            </a:xfrm>
            <a:prstGeom prst="rect">
              <a:avLst/>
            </a:prstGeom>
            <a:solidFill>
              <a:srgbClr val="5C546A"/>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38" name="Freeform 687">
              <a:extLst>
                <a:ext uri="{FF2B5EF4-FFF2-40B4-BE49-F238E27FC236}">
                  <a16:creationId xmlns:a16="http://schemas.microsoft.com/office/drawing/2014/main" id="{E91526E3-38E9-47B6-B427-2D43F34DC92D}"/>
                </a:ext>
              </a:extLst>
            </p:cNvPr>
            <p:cNvSpPr>
              <a:spLocks noEditPoints="1"/>
            </p:cNvSpPr>
            <p:nvPr/>
          </p:nvSpPr>
          <p:spPr bwMode="auto">
            <a:xfrm>
              <a:off x="3382" y="2880"/>
              <a:ext cx="232" cy="413"/>
            </a:xfrm>
            <a:custGeom>
              <a:avLst/>
              <a:gdLst>
                <a:gd name="T0" fmla="*/ 870 w 1860"/>
                <a:gd name="T1" fmla="*/ 2901 h 3302"/>
                <a:gd name="T2" fmla="*/ 801 w 1860"/>
                <a:gd name="T3" fmla="*/ 2958 h 3302"/>
                <a:gd name="T4" fmla="*/ 774 w 1860"/>
                <a:gd name="T5" fmla="*/ 3044 h 3302"/>
                <a:gd name="T6" fmla="*/ 801 w 1860"/>
                <a:gd name="T7" fmla="*/ 3130 h 3302"/>
                <a:gd name="T8" fmla="*/ 870 w 1860"/>
                <a:gd name="T9" fmla="*/ 3187 h 3302"/>
                <a:gd name="T10" fmla="*/ 961 w 1860"/>
                <a:gd name="T11" fmla="*/ 3196 h 3302"/>
                <a:gd name="T12" fmla="*/ 1040 w 1860"/>
                <a:gd name="T13" fmla="*/ 3153 h 3302"/>
                <a:gd name="T14" fmla="*/ 1082 w 1860"/>
                <a:gd name="T15" fmla="*/ 3075 h 3302"/>
                <a:gd name="T16" fmla="*/ 1073 w 1860"/>
                <a:gd name="T17" fmla="*/ 2984 h 3302"/>
                <a:gd name="T18" fmla="*/ 1016 w 1860"/>
                <a:gd name="T19" fmla="*/ 2915 h 3302"/>
                <a:gd name="T20" fmla="*/ 930 w 1860"/>
                <a:gd name="T21" fmla="*/ 2889 h 3302"/>
                <a:gd name="T22" fmla="*/ 1756 w 1860"/>
                <a:gd name="T23" fmla="*/ 2786 h 3302"/>
                <a:gd name="T24" fmla="*/ 671 w 1860"/>
                <a:gd name="T25" fmla="*/ 208 h 3302"/>
                <a:gd name="T26" fmla="*/ 634 w 1860"/>
                <a:gd name="T27" fmla="*/ 222 h 3302"/>
                <a:gd name="T28" fmla="*/ 619 w 1860"/>
                <a:gd name="T29" fmla="*/ 258 h 3302"/>
                <a:gd name="T30" fmla="*/ 634 w 1860"/>
                <a:gd name="T31" fmla="*/ 295 h 3302"/>
                <a:gd name="T32" fmla="*/ 672 w 1860"/>
                <a:gd name="T33" fmla="*/ 310 h 3302"/>
                <a:gd name="T34" fmla="*/ 708 w 1860"/>
                <a:gd name="T35" fmla="*/ 295 h 3302"/>
                <a:gd name="T36" fmla="*/ 723 w 1860"/>
                <a:gd name="T37" fmla="*/ 258 h 3302"/>
                <a:gd name="T38" fmla="*/ 708 w 1860"/>
                <a:gd name="T39" fmla="*/ 222 h 3302"/>
                <a:gd name="T40" fmla="*/ 671 w 1860"/>
                <a:gd name="T41" fmla="*/ 208 h 3302"/>
                <a:gd name="T42" fmla="*/ 795 w 1860"/>
                <a:gd name="T43" fmla="*/ 217 h 3302"/>
                <a:gd name="T44" fmla="*/ 774 w 1860"/>
                <a:gd name="T45" fmla="*/ 258 h 3302"/>
                <a:gd name="T46" fmla="*/ 795 w 1860"/>
                <a:gd name="T47" fmla="*/ 300 h 3302"/>
                <a:gd name="T48" fmla="*/ 1033 w 1860"/>
                <a:gd name="T49" fmla="*/ 310 h 3302"/>
                <a:gd name="T50" fmla="*/ 1075 w 1860"/>
                <a:gd name="T51" fmla="*/ 289 h 3302"/>
                <a:gd name="T52" fmla="*/ 1082 w 1860"/>
                <a:gd name="T53" fmla="*/ 242 h 3302"/>
                <a:gd name="T54" fmla="*/ 1050 w 1860"/>
                <a:gd name="T55" fmla="*/ 209 h 3302"/>
                <a:gd name="T56" fmla="*/ 258 w 1860"/>
                <a:gd name="T57" fmla="*/ 0 h 3302"/>
                <a:gd name="T58" fmla="*/ 1676 w 1860"/>
                <a:gd name="T59" fmla="*/ 11 h 3302"/>
                <a:gd name="T60" fmla="*/ 1770 w 1860"/>
                <a:gd name="T61" fmla="*/ 63 h 3302"/>
                <a:gd name="T62" fmla="*/ 1836 w 1860"/>
                <a:gd name="T63" fmla="*/ 150 h 3302"/>
                <a:gd name="T64" fmla="*/ 1860 w 1860"/>
                <a:gd name="T65" fmla="*/ 258 h 3302"/>
                <a:gd name="T66" fmla="*/ 1849 w 1860"/>
                <a:gd name="T67" fmla="*/ 3118 h 3302"/>
                <a:gd name="T68" fmla="*/ 1796 w 1860"/>
                <a:gd name="T69" fmla="*/ 3214 h 3302"/>
                <a:gd name="T70" fmla="*/ 1710 w 1860"/>
                <a:gd name="T71" fmla="*/ 3278 h 3302"/>
                <a:gd name="T72" fmla="*/ 1602 w 1860"/>
                <a:gd name="T73" fmla="*/ 3302 h 3302"/>
                <a:gd name="T74" fmla="*/ 183 w 1860"/>
                <a:gd name="T75" fmla="*/ 3291 h 3302"/>
                <a:gd name="T76" fmla="*/ 88 w 1860"/>
                <a:gd name="T77" fmla="*/ 3239 h 3302"/>
                <a:gd name="T78" fmla="*/ 24 w 1860"/>
                <a:gd name="T79" fmla="*/ 3152 h 3302"/>
                <a:gd name="T80" fmla="*/ 0 w 1860"/>
                <a:gd name="T81" fmla="*/ 3044 h 3302"/>
                <a:gd name="T82" fmla="*/ 11 w 1860"/>
                <a:gd name="T83" fmla="*/ 184 h 3302"/>
                <a:gd name="T84" fmla="*/ 63 w 1860"/>
                <a:gd name="T85" fmla="*/ 89 h 3302"/>
                <a:gd name="T86" fmla="*/ 149 w 1860"/>
                <a:gd name="T87" fmla="*/ 24 h 3302"/>
                <a:gd name="T88" fmla="*/ 258 w 1860"/>
                <a:gd name="T89" fmla="*/ 0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0" h="3302">
                  <a:moveTo>
                    <a:pt x="930" y="2889"/>
                  </a:moveTo>
                  <a:lnTo>
                    <a:pt x="899" y="2892"/>
                  </a:lnTo>
                  <a:lnTo>
                    <a:pt x="870" y="2901"/>
                  </a:lnTo>
                  <a:lnTo>
                    <a:pt x="843" y="2915"/>
                  </a:lnTo>
                  <a:lnTo>
                    <a:pt x="820" y="2935"/>
                  </a:lnTo>
                  <a:lnTo>
                    <a:pt x="801" y="2958"/>
                  </a:lnTo>
                  <a:lnTo>
                    <a:pt x="787" y="2984"/>
                  </a:lnTo>
                  <a:lnTo>
                    <a:pt x="778" y="3013"/>
                  </a:lnTo>
                  <a:lnTo>
                    <a:pt x="774" y="3044"/>
                  </a:lnTo>
                  <a:lnTo>
                    <a:pt x="778" y="3075"/>
                  </a:lnTo>
                  <a:lnTo>
                    <a:pt x="787" y="3104"/>
                  </a:lnTo>
                  <a:lnTo>
                    <a:pt x="801" y="3130"/>
                  </a:lnTo>
                  <a:lnTo>
                    <a:pt x="820" y="3153"/>
                  </a:lnTo>
                  <a:lnTo>
                    <a:pt x="843" y="3172"/>
                  </a:lnTo>
                  <a:lnTo>
                    <a:pt x="870" y="3187"/>
                  </a:lnTo>
                  <a:lnTo>
                    <a:pt x="899" y="3196"/>
                  </a:lnTo>
                  <a:lnTo>
                    <a:pt x="930" y="3199"/>
                  </a:lnTo>
                  <a:lnTo>
                    <a:pt x="961" y="3196"/>
                  </a:lnTo>
                  <a:lnTo>
                    <a:pt x="990" y="3187"/>
                  </a:lnTo>
                  <a:lnTo>
                    <a:pt x="1016" y="3172"/>
                  </a:lnTo>
                  <a:lnTo>
                    <a:pt x="1040" y="3153"/>
                  </a:lnTo>
                  <a:lnTo>
                    <a:pt x="1058" y="3130"/>
                  </a:lnTo>
                  <a:lnTo>
                    <a:pt x="1073" y="3104"/>
                  </a:lnTo>
                  <a:lnTo>
                    <a:pt x="1082" y="3075"/>
                  </a:lnTo>
                  <a:lnTo>
                    <a:pt x="1085" y="3044"/>
                  </a:lnTo>
                  <a:lnTo>
                    <a:pt x="1082" y="3013"/>
                  </a:lnTo>
                  <a:lnTo>
                    <a:pt x="1073" y="2984"/>
                  </a:lnTo>
                  <a:lnTo>
                    <a:pt x="1058" y="2958"/>
                  </a:lnTo>
                  <a:lnTo>
                    <a:pt x="1040" y="2935"/>
                  </a:lnTo>
                  <a:lnTo>
                    <a:pt x="1016" y="2915"/>
                  </a:lnTo>
                  <a:lnTo>
                    <a:pt x="990" y="2901"/>
                  </a:lnTo>
                  <a:lnTo>
                    <a:pt x="961" y="2892"/>
                  </a:lnTo>
                  <a:lnTo>
                    <a:pt x="930" y="2889"/>
                  </a:lnTo>
                  <a:close/>
                  <a:moveTo>
                    <a:pt x="103" y="516"/>
                  </a:moveTo>
                  <a:lnTo>
                    <a:pt x="103" y="2786"/>
                  </a:lnTo>
                  <a:lnTo>
                    <a:pt x="1756" y="2786"/>
                  </a:lnTo>
                  <a:lnTo>
                    <a:pt x="1756" y="516"/>
                  </a:lnTo>
                  <a:lnTo>
                    <a:pt x="103" y="516"/>
                  </a:lnTo>
                  <a:close/>
                  <a:moveTo>
                    <a:pt x="671" y="208"/>
                  </a:moveTo>
                  <a:lnTo>
                    <a:pt x="658" y="209"/>
                  </a:lnTo>
                  <a:lnTo>
                    <a:pt x="645" y="214"/>
                  </a:lnTo>
                  <a:lnTo>
                    <a:pt x="634" y="222"/>
                  </a:lnTo>
                  <a:lnTo>
                    <a:pt x="626" y="232"/>
                  </a:lnTo>
                  <a:lnTo>
                    <a:pt x="621" y="245"/>
                  </a:lnTo>
                  <a:lnTo>
                    <a:pt x="619" y="258"/>
                  </a:lnTo>
                  <a:lnTo>
                    <a:pt x="621" y="272"/>
                  </a:lnTo>
                  <a:lnTo>
                    <a:pt x="626" y="284"/>
                  </a:lnTo>
                  <a:lnTo>
                    <a:pt x="634" y="295"/>
                  </a:lnTo>
                  <a:lnTo>
                    <a:pt x="645" y="303"/>
                  </a:lnTo>
                  <a:lnTo>
                    <a:pt x="658" y="308"/>
                  </a:lnTo>
                  <a:lnTo>
                    <a:pt x="672" y="310"/>
                  </a:lnTo>
                  <a:lnTo>
                    <a:pt x="685" y="308"/>
                  </a:lnTo>
                  <a:lnTo>
                    <a:pt x="697" y="303"/>
                  </a:lnTo>
                  <a:lnTo>
                    <a:pt x="708" y="295"/>
                  </a:lnTo>
                  <a:lnTo>
                    <a:pt x="716" y="284"/>
                  </a:lnTo>
                  <a:lnTo>
                    <a:pt x="721" y="272"/>
                  </a:lnTo>
                  <a:lnTo>
                    <a:pt x="723" y="258"/>
                  </a:lnTo>
                  <a:lnTo>
                    <a:pt x="721" y="245"/>
                  </a:lnTo>
                  <a:lnTo>
                    <a:pt x="716" y="232"/>
                  </a:lnTo>
                  <a:lnTo>
                    <a:pt x="708" y="222"/>
                  </a:lnTo>
                  <a:lnTo>
                    <a:pt x="697" y="214"/>
                  </a:lnTo>
                  <a:lnTo>
                    <a:pt x="685" y="209"/>
                  </a:lnTo>
                  <a:lnTo>
                    <a:pt x="671" y="208"/>
                  </a:lnTo>
                  <a:close/>
                  <a:moveTo>
                    <a:pt x="826" y="207"/>
                  </a:moveTo>
                  <a:lnTo>
                    <a:pt x="810" y="209"/>
                  </a:lnTo>
                  <a:lnTo>
                    <a:pt x="795" y="217"/>
                  </a:lnTo>
                  <a:lnTo>
                    <a:pt x="784" y="228"/>
                  </a:lnTo>
                  <a:lnTo>
                    <a:pt x="777" y="242"/>
                  </a:lnTo>
                  <a:lnTo>
                    <a:pt x="774" y="258"/>
                  </a:lnTo>
                  <a:lnTo>
                    <a:pt x="777" y="274"/>
                  </a:lnTo>
                  <a:lnTo>
                    <a:pt x="784" y="289"/>
                  </a:lnTo>
                  <a:lnTo>
                    <a:pt x="795" y="300"/>
                  </a:lnTo>
                  <a:lnTo>
                    <a:pt x="810" y="307"/>
                  </a:lnTo>
                  <a:lnTo>
                    <a:pt x="826" y="310"/>
                  </a:lnTo>
                  <a:lnTo>
                    <a:pt x="1033" y="310"/>
                  </a:lnTo>
                  <a:lnTo>
                    <a:pt x="1050" y="307"/>
                  </a:lnTo>
                  <a:lnTo>
                    <a:pt x="1064" y="300"/>
                  </a:lnTo>
                  <a:lnTo>
                    <a:pt x="1075" y="289"/>
                  </a:lnTo>
                  <a:lnTo>
                    <a:pt x="1082" y="274"/>
                  </a:lnTo>
                  <a:lnTo>
                    <a:pt x="1085" y="258"/>
                  </a:lnTo>
                  <a:lnTo>
                    <a:pt x="1082" y="242"/>
                  </a:lnTo>
                  <a:lnTo>
                    <a:pt x="1075" y="228"/>
                  </a:lnTo>
                  <a:lnTo>
                    <a:pt x="1064" y="217"/>
                  </a:lnTo>
                  <a:lnTo>
                    <a:pt x="1050" y="209"/>
                  </a:lnTo>
                  <a:lnTo>
                    <a:pt x="1033" y="207"/>
                  </a:lnTo>
                  <a:lnTo>
                    <a:pt x="826" y="207"/>
                  </a:lnTo>
                  <a:close/>
                  <a:moveTo>
                    <a:pt x="258" y="0"/>
                  </a:moveTo>
                  <a:lnTo>
                    <a:pt x="1602" y="0"/>
                  </a:lnTo>
                  <a:lnTo>
                    <a:pt x="1640" y="3"/>
                  </a:lnTo>
                  <a:lnTo>
                    <a:pt x="1676" y="11"/>
                  </a:lnTo>
                  <a:lnTo>
                    <a:pt x="1710" y="24"/>
                  </a:lnTo>
                  <a:lnTo>
                    <a:pt x="1741" y="42"/>
                  </a:lnTo>
                  <a:lnTo>
                    <a:pt x="1770" y="63"/>
                  </a:lnTo>
                  <a:lnTo>
                    <a:pt x="1796" y="89"/>
                  </a:lnTo>
                  <a:lnTo>
                    <a:pt x="1818" y="117"/>
                  </a:lnTo>
                  <a:lnTo>
                    <a:pt x="1836" y="150"/>
                  </a:lnTo>
                  <a:lnTo>
                    <a:pt x="1849" y="184"/>
                  </a:lnTo>
                  <a:lnTo>
                    <a:pt x="1857" y="220"/>
                  </a:lnTo>
                  <a:lnTo>
                    <a:pt x="1860" y="258"/>
                  </a:lnTo>
                  <a:lnTo>
                    <a:pt x="1860" y="3044"/>
                  </a:lnTo>
                  <a:lnTo>
                    <a:pt x="1857" y="3082"/>
                  </a:lnTo>
                  <a:lnTo>
                    <a:pt x="1849" y="3118"/>
                  </a:lnTo>
                  <a:lnTo>
                    <a:pt x="1836" y="3152"/>
                  </a:lnTo>
                  <a:lnTo>
                    <a:pt x="1818" y="3185"/>
                  </a:lnTo>
                  <a:lnTo>
                    <a:pt x="1796" y="3214"/>
                  </a:lnTo>
                  <a:lnTo>
                    <a:pt x="1770" y="3239"/>
                  </a:lnTo>
                  <a:lnTo>
                    <a:pt x="1741" y="3261"/>
                  </a:lnTo>
                  <a:lnTo>
                    <a:pt x="1710" y="3278"/>
                  </a:lnTo>
                  <a:lnTo>
                    <a:pt x="1676" y="3291"/>
                  </a:lnTo>
                  <a:lnTo>
                    <a:pt x="1640" y="3299"/>
                  </a:lnTo>
                  <a:lnTo>
                    <a:pt x="1602" y="3302"/>
                  </a:lnTo>
                  <a:lnTo>
                    <a:pt x="258" y="3302"/>
                  </a:lnTo>
                  <a:lnTo>
                    <a:pt x="220" y="3299"/>
                  </a:lnTo>
                  <a:lnTo>
                    <a:pt x="183" y="3291"/>
                  </a:lnTo>
                  <a:lnTo>
                    <a:pt x="149" y="3278"/>
                  </a:lnTo>
                  <a:lnTo>
                    <a:pt x="118" y="3261"/>
                  </a:lnTo>
                  <a:lnTo>
                    <a:pt x="88" y="3239"/>
                  </a:lnTo>
                  <a:lnTo>
                    <a:pt x="63" y="3214"/>
                  </a:lnTo>
                  <a:lnTo>
                    <a:pt x="41" y="3185"/>
                  </a:lnTo>
                  <a:lnTo>
                    <a:pt x="24" y="3152"/>
                  </a:lnTo>
                  <a:lnTo>
                    <a:pt x="11" y="3118"/>
                  </a:lnTo>
                  <a:lnTo>
                    <a:pt x="2" y="3082"/>
                  </a:lnTo>
                  <a:lnTo>
                    <a:pt x="0" y="3044"/>
                  </a:lnTo>
                  <a:lnTo>
                    <a:pt x="0" y="258"/>
                  </a:lnTo>
                  <a:lnTo>
                    <a:pt x="2" y="220"/>
                  </a:lnTo>
                  <a:lnTo>
                    <a:pt x="11" y="184"/>
                  </a:lnTo>
                  <a:lnTo>
                    <a:pt x="24" y="150"/>
                  </a:lnTo>
                  <a:lnTo>
                    <a:pt x="41" y="117"/>
                  </a:lnTo>
                  <a:lnTo>
                    <a:pt x="63" y="89"/>
                  </a:lnTo>
                  <a:lnTo>
                    <a:pt x="88" y="63"/>
                  </a:lnTo>
                  <a:lnTo>
                    <a:pt x="118" y="42"/>
                  </a:lnTo>
                  <a:lnTo>
                    <a:pt x="149" y="24"/>
                  </a:lnTo>
                  <a:lnTo>
                    <a:pt x="183" y="11"/>
                  </a:lnTo>
                  <a:lnTo>
                    <a:pt x="220" y="3"/>
                  </a:lnTo>
                  <a:lnTo>
                    <a:pt x="258"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39" name="Freeform 688">
              <a:extLst>
                <a:ext uri="{FF2B5EF4-FFF2-40B4-BE49-F238E27FC236}">
                  <a16:creationId xmlns:a16="http://schemas.microsoft.com/office/drawing/2014/main" id="{CAAF82A9-9820-42EB-98C5-F7494244D209}"/>
                </a:ext>
              </a:extLst>
            </p:cNvPr>
            <p:cNvSpPr>
              <a:spLocks/>
            </p:cNvSpPr>
            <p:nvPr/>
          </p:nvSpPr>
          <p:spPr bwMode="auto">
            <a:xfrm>
              <a:off x="3414" y="2964"/>
              <a:ext cx="168" cy="39"/>
            </a:xfrm>
            <a:custGeom>
              <a:avLst/>
              <a:gdLst>
                <a:gd name="T0" fmla="*/ 52 w 1344"/>
                <a:gd name="T1" fmla="*/ 0 h 310"/>
                <a:gd name="T2" fmla="*/ 1291 w 1344"/>
                <a:gd name="T3" fmla="*/ 0 h 310"/>
                <a:gd name="T4" fmla="*/ 1307 w 1344"/>
                <a:gd name="T5" fmla="*/ 3 h 310"/>
                <a:gd name="T6" fmla="*/ 1322 w 1344"/>
                <a:gd name="T7" fmla="*/ 10 h 310"/>
                <a:gd name="T8" fmla="*/ 1334 w 1344"/>
                <a:gd name="T9" fmla="*/ 21 h 310"/>
                <a:gd name="T10" fmla="*/ 1341 w 1344"/>
                <a:gd name="T11" fmla="*/ 35 h 310"/>
                <a:gd name="T12" fmla="*/ 1344 w 1344"/>
                <a:gd name="T13" fmla="*/ 52 h 310"/>
                <a:gd name="T14" fmla="*/ 1344 w 1344"/>
                <a:gd name="T15" fmla="*/ 258 h 310"/>
                <a:gd name="T16" fmla="*/ 1341 w 1344"/>
                <a:gd name="T17" fmla="*/ 274 h 310"/>
                <a:gd name="T18" fmla="*/ 1334 w 1344"/>
                <a:gd name="T19" fmla="*/ 289 h 310"/>
                <a:gd name="T20" fmla="*/ 1322 w 1344"/>
                <a:gd name="T21" fmla="*/ 300 h 310"/>
                <a:gd name="T22" fmla="*/ 1307 w 1344"/>
                <a:gd name="T23" fmla="*/ 307 h 310"/>
                <a:gd name="T24" fmla="*/ 1291 w 1344"/>
                <a:gd name="T25" fmla="*/ 310 h 310"/>
                <a:gd name="T26" fmla="*/ 52 w 1344"/>
                <a:gd name="T27" fmla="*/ 310 h 310"/>
                <a:gd name="T28" fmla="*/ 36 w 1344"/>
                <a:gd name="T29" fmla="*/ 307 h 310"/>
                <a:gd name="T30" fmla="*/ 21 w 1344"/>
                <a:gd name="T31" fmla="*/ 300 h 310"/>
                <a:gd name="T32" fmla="*/ 9 w 1344"/>
                <a:gd name="T33" fmla="*/ 289 h 310"/>
                <a:gd name="T34" fmla="*/ 2 w 1344"/>
                <a:gd name="T35" fmla="*/ 274 h 310"/>
                <a:gd name="T36" fmla="*/ 0 w 1344"/>
                <a:gd name="T37" fmla="*/ 258 h 310"/>
                <a:gd name="T38" fmla="*/ 0 w 1344"/>
                <a:gd name="T39" fmla="*/ 52 h 310"/>
                <a:gd name="T40" fmla="*/ 2 w 1344"/>
                <a:gd name="T41" fmla="*/ 35 h 310"/>
                <a:gd name="T42" fmla="*/ 9 w 1344"/>
                <a:gd name="T43" fmla="*/ 21 h 310"/>
                <a:gd name="T44" fmla="*/ 21 w 1344"/>
                <a:gd name="T45" fmla="*/ 10 h 310"/>
                <a:gd name="T46" fmla="*/ 36 w 1344"/>
                <a:gd name="T47" fmla="*/ 3 h 310"/>
                <a:gd name="T48" fmla="*/ 52 w 1344"/>
                <a:gd name="T49"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4" h="310">
                  <a:moveTo>
                    <a:pt x="52" y="0"/>
                  </a:moveTo>
                  <a:lnTo>
                    <a:pt x="1291" y="0"/>
                  </a:lnTo>
                  <a:lnTo>
                    <a:pt x="1307" y="3"/>
                  </a:lnTo>
                  <a:lnTo>
                    <a:pt x="1322" y="10"/>
                  </a:lnTo>
                  <a:lnTo>
                    <a:pt x="1334" y="21"/>
                  </a:lnTo>
                  <a:lnTo>
                    <a:pt x="1341" y="35"/>
                  </a:lnTo>
                  <a:lnTo>
                    <a:pt x="1344" y="52"/>
                  </a:lnTo>
                  <a:lnTo>
                    <a:pt x="1344" y="258"/>
                  </a:lnTo>
                  <a:lnTo>
                    <a:pt x="1341" y="274"/>
                  </a:lnTo>
                  <a:lnTo>
                    <a:pt x="1334" y="289"/>
                  </a:lnTo>
                  <a:lnTo>
                    <a:pt x="1322" y="300"/>
                  </a:lnTo>
                  <a:lnTo>
                    <a:pt x="1307" y="307"/>
                  </a:lnTo>
                  <a:lnTo>
                    <a:pt x="1291" y="310"/>
                  </a:lnTo>
                  <a:lnTo>
                    <a:pt x="52" y="310"/>
                  </a:lnTo>
                  <a:lnTo>
                    <a:pt x="36" y="307"/>
                  </a:lnTo>
                  <a:lnTo>
                    <a:pt x="21" y="300"/>
                  </a:lnTo>
                  <a:lnTo>
                    <a:pt x="9" y="289"/>
                  </a:lnTo>
                  <a:lnTo>
                    <a:pt x="2" y="274"/>
                  </a:lnTo>
                  <a:lnTo>
                    <a:pt x="0" y="258"/>
                  </a:lnTo>
                  <a:lnTo>
                    <a:pt x="0" y="52"/>
                  </a:lnTo>
                  <a:lnTo>
                    <a:pt x="2" y="35"/>
                  </a:lnTo>
                  <a:lnTo>
                    <a:pt x="9" y="21"/>
                  </a:lnTo>
                  <a:lnTo>
                    <a:pt x="21" y="10"/>
                  </a:lnTo>
                  <a:lnTo>
                    <a:pt x="36" y="3"/>
                  </a:lnTo>
                  <a:lnTo>
                    <a:pt x="52" y="0"/>
                  </a:lnTo>
                  <a:close/>
                </a:path>
              </a:pathLst>
            </a:custGeom>
            <a:solidFill>
              <a:srgbClr val="00E68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40" name="Freeform 689">
              <a:extLst>
                <a:ext uri="{FF2B5EF4-FFF2-40B4-BE49-F238E27FC236}">
                  <a16:creationId xmlns:a16="http://schemas.microsoft.com/office/drawing/2014/main" id="{3704E724-BF3D-442F-AB92-F7D66CBC73EB}"/>
                </a:ext>
              </a:extLst>
            </p:cNvPr>
            <p:cNvSpPr>
              <a:spLocks/>
            </p:cNvSpPr>
            <p:nvPr/>
          </p:nvSpPr>
          <p:spPr bwMode="auto">
            <a:xfrm>
              <a:off x="3414" y="3029"/>
              <a:ext cx="168" cy="13"/>
            </a:xfrm>
            <a:custGeom>
              <a:avLst/>
              <a:gdLst>
                <a:gd name="T0" fmla="*/ 52 w 1344"/>
                <a:gd name="T1" fmla="*/ 0 h 103"/>
                <a:gd name="T2" fmla="*/ 1291 w 1344"/>
                <a:gd name="T3" fmla="*/ 0 h 103"/>
                <a:gd name="T4" fmla="*/ 1307 w 1344"/>
                <a:gd name="T5" fmla="*/ 3 h 103"/>
                <a:gd name="T6" fmla="*/ 1322 w 1344"/>
                <a:gd name="T7" fmla="*/ 10 h 103"/>
                <a:gd name="T8" fmla="*/ 1334 w 1344"/>
                <a:gd name="T9" fmla="*/ 21 h 103"/>
                <a:gd name="T10" fmla="*/ 1341 w 1344"/>
                <a:gd name="T11" fmla="*/ 35 h 103"/>
                <a:gd name="T12" fmla="*/ 1344 w 1344"/>
                <a:gd name="T13" fmla="*/ 52 h 103"/>
                <a:gd name="T14" fmla="*/ 1341 w 1344"/>
                <a:gd name="T15" fmla="*/ 68 h 103"/>
                <a:gd name="T16" fmla="*/ 1334 w 1344"/>
                <a:gd name="T17" fmla="*/ 82 h 103"/>
                <a:gd name="T18" fmla="*/ 1322 w 1344"/>
                <a:gd name="T19" fmla="*/ 93 h 103"/>
                <a:gd name="T20" fmla="*/ 1307 w 1344"/>
                <a:gd name="T21" fmla="*/ 100 h 103"/>
                <a:gd name="T22" fmla="*/ 1291 w 1344"/>
                <a:gd name="T23" fmla="*/ 103 h 103"/>
                <a:gd name="T24" fmla="*/ 52 w 1344"/>
                <a:gd name="T25" fmla="*/ 103 h 103"/>
                <a:gd name="T26" fmla="*/ 36 w 1344"/>
                <a:gd name="T27" fmla="*/ 100 h 103"/>
                <a:gd name="T28" fmla="*/ 21 w 1344"/>
                <a:gd name="T29" fmla="*/ 93 h 103"/>
                <a:gd name="T30" fmla="*/ 9 w 1344"/>
                <a:gd name="T31" fmla="*/ 82 h 103"/>
                <a:gd name="T32" fmla="*/ 2 w 1344"/>
                <a:gd name="T33" fmla="*/ 68 h 103"/>
                <a:gd name="T34" fmla="*/ 0 w 1344"/>
                <a:gd name="T35" fmla="*/ 52 h 103"/>
                <a:gd name="T36" fmla="*/ 2 w 1344"/>
                <a:gd name="T37" fmla="*/ 35 h 103"/>
                <a:gd name="T38" fmla="*/ 9 w 1344"/>
                <a:gd name="T39" fmla="*/ 21 h 103"/>
                <a:gd name="T40" fmla="*/ 21 w 1344"/>
                <a:gd name="T41" fmla="*/ 10 h 103"/>
                <a:gd name="T42" fmla="*/ 36 w 1344"/>
                <a:gd name="T43" fmla="*/ 3 h 103"/>
                <a:gd name="T44" fmla="*/ 52 w 1344"/>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4" h="103">
                  <a:moveTo>
                    <a:pt x="52" y="0"/>
                  </a:moveTo>
                  <a:lnTo>
                    <a:pt x="1291" y="0"/>
                  </a:lnTo>
                  <a:lnTo>
                    <a:pt x="1307" y="3"/>
                  </a:lnTo>
                  <a:lnTo>
                    <a:pt x="1322" y="10"/>
                  </a:lnTo>
                  <a:lnTo>
                    <a:pt x="1334" y="21"/>
                  </a:lnTo>
                  <a:lnTo>
                    <a:pt x="1341" y="35"/>
                  </a:lnTo>
                  <a:lnTo>
                    <a:pt x="1344" y="52"/>
                  </a:lnTo>
                  <a:lnTo>
                    <a:pt x="1341" y="68"/>
                  </a:lnTo>
                  <a:lnTo>
                    <a:pt x="1334" y="82"/>
                  </a:lnTo>
                  <a:lnTo>
                    <a:pt x="1322" y="93"/>
                  </a:lnTo>
                  <a:lnTo>
                    <a:pt x="1307" y="100"/>
                  </a:lnTo>
                  <a:lnTo>
                    <a:pt x="1291" y="103"/>
                  </a:lnTo>
                  <a:lnTo>
                    <a:pt x="52" y="103"/>
                  </a:lnTo>
                  <a:lnTo>
                    <a:pt x="36" y="100"/>
                  </a:lnTo>
                  <a:lnTo>
                    <a:pt x="21" y="93"/>
                  </a:lnTo>
                  <a:lnTo>
                    <a:pt x="9" y="82"/>
                  </a:lnTo>
                  <a:lnTo>
                    <a:pt x="2" y="68"/>
                  </a:lnTo>
                  <a:lnTo>
                    <a:pt x="0" y="52"/>
                  </a:lnTo>
                  <a:lnTo>
                    <a:pt x="2" y="35"/>
                  </a:lnTo>
                  <a:lnTo>
                    <a:pt x="9" y="21"/>
                  </a:lnTo>
                  <a:lnTo>
                    <a:pt x="21" y="10"/>
                  </a:lnTo>
                  <a:lnTo>
                    <a:pt x="36" y="3"/>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41" name="Freeform 690">
              <a:extLst>
                <a:ext uri="{FF2B5EF4-FFF2-40B4-BE49-F238E27FC236}">
                  <a16:creationId xmlns:a16="http://schemas.microsoft.com/office/drawing/2014/main" id="{2962AE12-9D05-4BF7-B432-F2A03FA42A45}"/>
                </a:ext>
              </a:extLst>
            </p:cNvPr>
            <p:cNvSpPr>
              <a:spLocks/>
            </p:cNvSpPr>
            <p:nvPr/>
          </p:nvSpPr>
          <p:spPr bwMode="auto">
            <a:xfrm>
              <a:off x="3427" y="3055"/>
              <a:ext cx="142" cy="12"/>
            </a:xfrm>
            <a:custGeom>
              <a:avLst/>
              <a:gdLst>
                <a:gd name="T0" fmla="*/ 52 w 1137"/>
                <a:gd name="T1" fmla="*/ 0 h 103"/>
                <a:gd name="T2" fmla="*/ 1085 w 1137"/>
                <a:gd name="T3" fmla="*/ 0 h 103"/>
                <a:gd name="T4" fmla="*/ 1102 w 1137"/>
                <a:gd name="T5" fmla="*/ 2 h 103"/>
                <a:gd name="T6" fmla="*/ 1116 w 1137"/>
                <a:gd name="T7" fmla="*/ 11 h 103"/>
                <a:gd name="T8" fmla="*/ 1127 w 1137"/>
                <a:gd name="T9" fmla="*/ 22 h 103"/>
                <a:gd name="T10" fmla="*/ 1134 w 1137"/>
                <a:gd name="T11" fmla="*/ 36 h 103"/>
                <a:gd name="T12" fmla="*/ 1137 w 1137"/>
                <a:gd name="T13" fmla="*/ 52 h 103"/>
                <a:gd name="T14" fmla="*/ 1134 w 1137"/>
                <a:gd name="T15" fmla="*/ 68 h 103"/>
                <a:gd name="T16" fmla="*/ 1127 w 1137"/>
                <a:gd name="T17" fmla="*/ 82 h 103"/>
                <a:gd name="T18" fmla="*/ 1116 w 1137"/>
                <a:gd name="T19" fmla="*/ 94 h 103"/>
                <a:gd name="T20" fmla="*/ 1102 w 1137"/>
                <a:gd name="T21" fmla="*/ 101 h 103"/>
                <a:gd name="T22" fmla="*/ 1085 w 1137"/>
                <a:gd name="T23" fmla="*/ 103 h 103"/>
                <a:gd name="T24" fmla="*/ 52 w 1137"/>
                <a:gd name="T25" fmla="*/ 103 h 103"/>
                <a:gd name="T26" fmla="*/ 35 w 1137"/>
                <a:gd name="T27" fmla="*/ 101 h 103"/>
                <a:gd name="T28" fmla="*/ 21 w 1137"/>
                <a:gd name="T29" fmla="*/ 94 h 103"/>
                <a:gd name="T30" fmla="*/ 10 w 1137"/>
                <a:gd name="T31" fmla="*/ 82 h 103"/>
                <a:gd name="T32" fmla="*/ 3 w 1137"/>
                <a:gd name="T33" fmla="*/ 68 h 103"/>
                <a:gd name="T34" fmla="*/ 0 w 1137"/>
                <a:gd name="T35" fmla="*/ 52 h 103"/>
                <a:gd name="T36" fmla="*/ 3 w 1137"/>
                <a:gd name="T37" fmla="*/ 36 h 103"/>
                <a:gd name="T38" fmla="*/ 10 w 1137"/>
                <a:gd name="T39" fmla="*/ 22 h 103"/>
                <a:gd name="T40" fmla="*/ 21 w 1137"/>
                <a:gd name="T41" fmla="*/ 11 h 103"/>
                <a:gd name="T42" fmla="*/ 35 w 1137"/>
                <a:gd name="T43" fmla="*/ 2 h 103"/>
                <a:gd name="T44" fmla="*/ 52 w 1137"/>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7" h="103">
                  <a:moveTo>
                    <a:pt x="52" y="0"/>
                  </a:moveTo>
                  <a:lnTo>
                    <a:pt x="1085" y="0"/>
                  </a:lnTo>
                  <a:lnTo>
                    <a:pt x="1102" y="2"/>
                  </a:lnTo>
                  <a:lnTo>
                    <a:pt x="1116" y="11"/>
                  </a:lnTo>
                  <a:lnTo>
                    <a:pt x="1127" y="22"/>
                  </a:lnTo>
                  <a:lnTo>
                    <a:pt x="1134" y="36"/>
                  </a:lnTo>
                  <a:lnTo>
                    <a:pt x="1137" y="52"/>
                  </a:lnTo>
                  <a:lnTo>
                    <a:pt x="1134" y="68"/>
                  </a:lnTo>
                  <a:lnTo>
                    <a:pt x="1127" y="82"/>
                  </a:lnTo>
                  <a:lnTo>
                    <a:pt x="1116" y="94"/>
                  </a:lnTo>
                  <a:lnTo>
                    <a:pt x="1102" y="101"/>
                  </a:lnTo>
                  <a:lnTo>
                    <a:pt x="1085" y="103"/>
                  </a:lnTo>
                  <a:lnTo>
                    <a:pt x="52" y="103"/>
                  </a:lnTo>
                  <a:lnTo>
                    <a:pt x="35" y="101"/>
                  </a:lnTo>
                  <a:lnTo>
                    <a:pt x="21" y="94"/>
                  </a:lnTo>
                  <a:lnTo>
                    <a:pt x="10" y="82"/>
                  </a:lnTo>
                  <a:lnTo>
                    <a:pt x="3" y="68"/>
                  </a:lnTo>
                  <a:lnTo>
                    <a:pt x="0" y="52"/>
                  </a:lnTo>
                  <a:lnTo>
                    <a:pt x="3" y="36"/>
                  </a:lnTo>
                  <a:lnTo>
                    <a:pt x="10" y="22"/>
                  </a:lnTo>
                  <a:lnTo>
                    <a:pt x="21" y="11"/>
                  </a:lnTo>
                  <a:lnTo>
                    <a:pt x="35" y="2"/>
                  </a:lnTo>
                  <a:lnTo>
                    <a:pt x="52"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42" name="Freeform 691">
              <a:extLst>
                <a:ext uri="{FF2B5EF4-FFF2-40B4-BE49-F238E27FC236}">
                  <a16:creationId xmlns:a16="http://schemas.microsoft.com/office/drawing/2014/main" id="{7ECC0685-0FF9-4F4B-B2AA-AABA02C969E5}"/>
                </a:ext>
              </a:extLst>
            </p:cNvPr>
            <p:cNvSpPr>
              <a:spLocks/>
            </p:cNvSpPr>
            <p:nvPr/>
          </p:nvSpPr>
          <p:spPr bwMode="auto">
            <a:xfrm>
              <a:off x="3453" y="3093"/>
              <a:ext cx="129" cy="13"/>
            </a:xfrm>
            <a:custGeom>
              <a:avLst/>
              <a:gdLst>
                <a:gd name="T0" fmla="*/ 51 w 1034"/>
                <a:gd name="T1" fmla="*/ 0 h 103"/>
                <a:gd name="T2" fmla="*/ 981 w 1034"/>
                <a:gd name="T3" fmla="*/ 0 h 103"/>
                <a:gd name="T4" fmla="*/ 997 w 1034"/>
                <a:gd name="T5" fmla="*/ 3 h 103"/>
                <a:gd name="T6" fmla="*/ 1012 w 1034"/>
                <a:gd name="T7" fmla="*/ 10 h 103"/>
                <a:gd name="T8" fmla="*/ 1024 w 1034"/>
                <a:gd name="T9" fmla="*/ 21 h 103"/>
                <a:gd name="T10" fmla="*/ 1031 w 1034"/>
                <a:gd name="T11" fmla="*/ 35 h 103"/>
                <a:gd name="T12" fmla="*/ 1034 w 1034"/>
                <a:gd name="T13" fmla="*/ 51 h 103"/>
                <a:gd name="T14" fmla="*/ 1031 w 1034"/>
                <a:gd name="T15" fmla="*/ 68 h 103"/>
                <a:gd name="T16" fmla="*/ 1024 w 1034"/>
                <a:gd name="T17" fmla="*/ 82 h 103"/>
                <a:gd name="T18" fmla="*/ 1012 w 1034"/>
                <a:gd name="T19" fmla="*/ 93 h 103"/>
                <a:gd name="T20" fmla="*/ 997 w 1034"/>
                <a:gd name="T21" fmla="*/ 100 h 103"/>
                <a:gd name="T22" fmla="*/ 981 w 1034"/>
                <a:gd name="T23" fmla="*/ 103 h 103"/>
                <a:gd name="T24" fmla="*/ 51 w 1034"/>
                <a:gd name="T25" fmla="*/ 103 h 103"/>
                <a:gd name="T26" fmla="*/ 35 w 1034"/>
                <a:gd name="T27" fmla="*/ 100 h 103"/>
                <a:gd name="T28" fmla="*/ 21 w 1034"/>
                <a:gd name="T29" fmla="*/ 93 h 103"/>
                <a:gd name="T30" fmla="*/ 10 w 1034"/>
                <a:gd name="T31" fmla="*/ 82 h 103"/>
                <a:gd name="T32" fmla="*/ 2 w 1034"/>
                <a:gd name="T33" fmla="*/ 68 h 103"/>
                <a:gd name="T34" fmla="*/ 0 w 1034"/>
                <a:gd name="T35" fmla="*/ 51 h 103"/>
                <a:gd name="T36" fmla="*/ 2 w 1034"/>
                <a:gd name="T37" fmla="*/ 35 h 103"/>
                <a:gd name="T38" fmla="*/ 10 w 1034"/>
                <a:gd name="T39" fmla="*/ 21 h 103"/>
                <a:gd name="T40" fmla="*/ 21 w 1034"/>
                <a:gd name="T41" fmla="*/ 10 h 103"/>
                <a:gd name="T42" fmla="*/ 35 w 1034"/>
                <a:gd name="T43" fmla="*/ 3 h 103"/>
                <a:gd name="T44" fmla="*/ 51 w 1034"/>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4" h="103">
                  <a:moveTo>
                    <a:pt x="51" y="0"/>
                  </a:moveTo>
                  <a:lnTo>
                    <a:pt x="981" y="0"/>
                  </a:lnTo>
                  <a:lnTo>
                    <a:pt x="997" y="3"/>
                  </a:lnTo>
                  <a:lnTo>
                    <a:pt x="1012" y="10"/>
                  </a:lnTo>
                  <a:lnTo>
                    <a:pt x="1024" y="21"/>
                  </a:lnTo>
                  <a:lnTo>
                    <a:pt x="1031" y="35"/>
                  </a:lnTo>
                  <a:lnTo>
                    <a:pt x="1034" y="51"/>
                  </a:lnTo>
                  <a:lnTo>
                    <a:pt x="1031" y="68"/>
                  </a:lnTo>
                  <a:lnTo>
                    <a:pt x="1024" y="82"/>
                  </a:lnTo>
                  <a:lnTo>
                    <a:pt x="1012" y="93"/>
                  </a:lnTo>
                  <a:lnTo>
                    <a:pt x="997" y="100"/>
                  </a:lnTo>
                  <a:lnTo>
                    <a:pt x="981" y="103"/>
                  </a:lnTo>
                  <a:lnTo>
                    <a:pt x="51" y="103"/>
                  </a:lnTo>
                  <a:lnTo>
                    <a:pt x="35" y="100"/>
                  </a:lnTo>
                  <a:lnTo>
                    <a:pt x="21" y="93"/>
                  </a:lnTo>
                  <a:lnTo>
                    <a:pt x="10" y="82"/>
                  </a:lnTo>
                  <a:lnTo>
                    <a:pt x="2" y="68"/>
                  </a:lnTo>
                  <a:lnTo>
                    <a:pt x="0" y="51"/>
                  </a:lnTo>
                  <a:lnTo>
                    <a:pt x="2" y="35"/>
                  </a:lnTo>
                  <a:lnTo>
                    <a:pt x="10" y="21"/>
                  </a:lnTo>
                  <a:lnTo>
                    <a:pt x="21" y="10"/>
                  </a:lnTo>
                  <a:lnTo>
                    <a:pt x="35" y="3"/>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43" name="Freeform 692">
              <a:extLst>
                <a:ext uri="{FF2B5EF4-FFF2-40B4-BE49-F238E27FC236}">
                  <a16:creationId xmlns:a16="http://schemas.microsoft.com/office/drawing/2014/main" id="{12AFAA6E-64FB-41C9-81E4-B8F53B56CBA7}"/>
                </a:ext>
              </a:extLst>
            </p:cNvPr>
            <p:cNvSpPr>
              <a:spLocks/>
            </p:cNvSpPr>
            <p:nvPr/>
          </p:nvSpPr>
          <p:spPr bwMode="auto">
            <a:xfrm>
              <a:off x="3414" y="3087"/>
              <a:ext cx="26" cy="26"/>
            </a:xfrm>
            <a:custGeom>
              <a:avLst/>
              <a:gdLst>
                <a:gd name="T0" fmla="*/ 103 w 206"/>
                <a:gd name="T1" fmla="*/ 0 h 206"/>
                <a:gd name="T2" fmla="*/ 127 w 206"/>
                <a:gd name="T3" fmla="*/ 3 h 206"/>
                <a:gd name="T4" fmla="*/ 149 w 206"/>
                <a:gd name="T5" fmla="*/ 11 h 206"/>
                <a:gd name="T6" fmla="*/ 168 w 206"/>
                <a:gd name="T7" fmla="*/ 23 h 206"/>
                <a:gd name="T8" fmla="*/ 184 w 206"/>
                <a:gd name="T9" fmla="*/ 39 h 206"/>
                <a:gd name="T10" fmla="*/ 196 w 206"/>
                <a:gd name="T11" fmla="*/ 58 h 206"/>
                <a:gd name="T12" fmla="*/ 203 w 206"/>
                <a:gd name="T13" fmla="*/ 80 h 206"/>
                <a:gd name="T14" fmla="*/ 206 w 206"/>
                <a:gd name="T15" fmla="*/ 103 h 206"/>
                <a:gd name="T16" fmla="*/ 203 w 206"/>
                <a:gd name="T17" fmla="*/ 127 h 206"/>
                <a:gd name="T18" fmla="*/ 196 w 206"/>
                <a:gd name="T19" fmla="*/ 149 h 206"/>
                <a:gd name="T20" fmla="*/ 184 w 206"/>
                <a:gd name="T21" fmla="*/ 168 h 206"/>
                <a:gd name="T22" fmla="*/ 168 w 206"/>
                <a:gd name="T23" fmla="*/ 184 h 206"/>
                <a:gd name="T24" fmla="*/ 149 w 206"/>
                <a:gd name="T25" fmla="*/ 196 h 206"/>
                <a:gd name="T26" fmla="*/ 127 w 206"/>
                <a:gd name="T27" fmla="*/ 203 h 206"/>
                <a:gd name="T28" fmla="*/ 103 w 206"/>
                <a:gd name="T29" fmla="*/ 206 h 206"/>
                <a:gd name="T30" fmla="*/ 80 w 206"/>
                <a:gd name="T31" fmla="*/ 203 h 206"/>
                <a:gd name="T32" fmla="*/ 58 w 206"/>
                <a:gd name="T33" fmla="*/ 196 h 206"/>
                <a:gd name="T34" fmla="*/ 39 w 206"/>
                <a:gd name="T35" fmla="*/ 184 h 206"/>
                <a:gd name="T36" fmla="*/ 23 w 206"/>
                <a:gd name="T37" fmla="*/ 168 h 206"/>
                <a:gd name="T38" fmla="*/ 10 w 206"/>
                <a:gd name="T39" fmla="*/ 149 h 206"/>
                <a:gd name="T40" fmla="*/ 2 w 206"/>
                <a:gd name="T41" fmla="*/ 127 h 206"/>
                <a:gd name="T42" fmla="*/ 0 w 206"/>
                <a:gd name="T43" fmla="*/ 103 h 206"/>
                <a:gd name="T44" fmla="*/ 2 w 206"/>
                <a:gd name="T45" fmla="*/ 80 h 206"/>
                <a:gd name="T46" fmla="*/ 10 w 206"/>
                <a:gd name="T47" fmla="*/ 58 h 206"/>
                <a:gd name="T48" fmla="*/ 23 w 206"/>
                <a:gd name="T49" fmla="*/ 39 h 206"/>
                <a:gd name="T50" fmla="*/ 39 w 206"/>
                <a:gd name="T51" fmla="*/ 23 h 206"/>
                <a:gd name="T52" fmla="*/ 58 w 206"/>
                <a:gd name="T53" fmla="*/ 11 h 206"/>
                <a:gd name="T54" fmla="*/ 80 w 206"/>
                <a:gd name="T55" fmla="*/ 3 h 206"/>
                <a:gd name="T56" fmla="*/ 103 w 206"/>
                <a:gd name="T5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6">
                  <a:moveTo>
                    <a:pt x="103" y="0"/>
                  </a:moveTo>
                  <a:lnTo>
                    <a:pt x="127" y="3"/>
                  </a:lnTo>
                  <a:lnTo>
                    <a:pt x="149" y="11"/>
                  </a:lnTo>
                  <a:lnTo>
                    <a:pt x="168" y="23"/>
                  </a:lnTo>
                  <a:lnTo>
                    <a:pt x="184" y="39"/>
                  </a:lnTo>
                  <a:lnTo>
                    <a:pt x="196" y="58"/>
                  </a:lnTo>
                  <a:lnTo>
                    <a:pt x="203" y="80"/>
                  </a:lnTo>
                  <a:lnTo>
                    <a:pt x="206" y="103"/>
                  </a:lnTo>
                  <a:lnTo>
                    <a:pt x="203" y="127"/>
                  </a:lnTo>
                  <a:lnTo>
                    <a:pt x="196" y="149"/>
                  </a:lnTo>
                  <a:lnTo>
                    <a:pt x="184" y="168"/>
                  </a:lnTo>
                  <a:lnTo>
                    <a:pt x="168" y="184"/>
                  </a:lnTo>
                  <a:lnTo>
                    <a:pt x="149" y="196"/>
                  </a:lnTo>
                  <a:lnTo>
                    <a:pt x="127" y="203"/>
                  </a:lnTo>
                  <a:lnTo>
                    <a:pt x="103" y="206"/>
                  </a:lnTo>
                  <a:lnTo>
                    <a:pt x="80" y="203"/>
                  </a:lnTo>
                  <a:lnTo>
                    <a:pt x="58" y="196"/>
                  </a:lnTo>
                  <a:lnTo>
                    <a:pt x="39" y="184"/>
                  </a:lnTo>
                  <a:lnTo>
                    <a:pt x="23" y="168"/>
                  </a:lnTo>
                  <a:lnTo>
                    <a:pt x="10" y="149"/>
                  </a:lnTo>
                  <a:lnTo>
                    <a:pt x="2" y="127"/>
                  </a:lnTo>
                  <a:lnTo>
                    <a:pt x="0" y="103"/>
                  </a:lnTo>
                  <a:lnTo>
                    <a:pt x="2" y="80"/>
                  </a:lnTo>
                  <a:lnTo>
                    <a:pt x="10" y="58"/>
                  </a:lnTo>
                  <a:lnTo>
                    <a:pt x="23" y="39"/>
                  </a:lnTo>
                  <a:lnTo>
                    <a:pt x="39" y="23"/>
                  </a:lnTo>
                  <a:lnTo>
                    <a:pt x="58" y="11"/>
                  </a:lnTo>
                  <a:lnTo>
                    <a:pt x="80" y="3"/>
                  </a:lnTo>
                  <a:lnTo>
                    <a:pt x="103"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44" name="Freeform 693">
              <a:extLst>
                <a:ext uri="{FF2B5EF4-FFF2-40B4-BE49-F238E27FC236}">
                  <a16:creationId xmlns:a16="http://schemas.microsoft.com/office/drawing/2014/main" id="{C0609994-981D-4EBA-9E1E-7EAE87DBEEEC}"/>
                </a:ext>
              </a:extLst>
            </p:cNvPr>
            <p:cNvSpPr>
              <a:spLocks/>
            </p:cNvSpPr>
            <p:nvPr/>
          </p:nvSpPr>
          <p:spPr bwMode="auto">
            <a:xfrm>
              <a:off x="3453" y="3138"/>
              <a:ext cx="129" cy="13"/>
            </a:xfrm>
            <a:custGeom>
              <a:avLst/>
              <a:gdLst>
                <a:gd name="T0" fmla="*/ 51 w 1034"/>
                <a:gd name="T1" fmla="*/ 0 h 103"/>
                <a:gd name="T2" fmla="*/ 981 w 1034"/>
                <a:gd name="T3" fmla="*/ 0 h 103"/>
                <a:gd name="T4" fmla="*/ 997 w 1034"/>
                <a:gd name="T5" fmla="*/ 2 h 103"/>
                <a:gd name="T6" fmla="*/ 1012 w 1034"/>
                <a:gd name="T7" fmla="*/ 10 h 103"/>
                <a:gd name="T8" fmla="*/ 1024 w 1034"/>
                <a:gd name="T9" fmla="*/ 21 h 103"/>
                <a:gd name="T10" fmla="*/ 1031 w 1034"/>
                <a:gd name="T11" fmla="*/ 35 h 103"/>
                <a:gd name="T12" fmla="*/ 1034 w 1034"/>
                <a:gd name="T13" fmla="*/ 51 h 103"/>
                <a:gd name="T14" fmla="*/ 1031 w 1034"/>
                <a:gd name="T15" fmla="*/ 67 h 103"/>
                <a:gd name="T16" fmla="*/ 1024 w 1034"/>
                <a:gd name="T17" fmla="*/ 81 h 103"/>
                <a:gd name="T18" fmla="*/ 1012 w 1034"/>
                <a:gd name="T19" fmla="*/ 93 h 103"/>
                <a:gd name="T20" fmla="*/ 997 w 1034"/>
                <a:gd name="T21" fmla="*/ 101 h 103"/>
                <a:gd name="T22" fmla="*/ 981 w 1034"/>
                <a:gd name="T23" fmla="*/ 103 h 103"/>
                <a:gd name="T24" fmla="*/ 51 w 1034"/>
                <a:gd name="T25" fmla="*/ 103 h 103"/>
                <a:gd name="T26" fmla="*/ 35 w 1034"/>
                <a:gd name="T27" fmla="*/ 101 h 103"/>
                <a:gd name="T28" fmla="*/ 21 w 1034"/>
                <a:gd name="T29" fmla="*/ 93 h 103"/>
                <a:gd name="T30" fmla="*/ 10 w 1034"/>
                <a:gd name="T31" fmla="*/ 81 h 103"/>
                <a:gd name="T32" fmla="*/ 2 w 1034"/>
                <a:gd name="T33" fmla="*/ 67 h 103"/>
                <a:gd name="T34" fmla="*/ 0 w 1034"/>
                <a:gd name="T35" fmla="*/ 51 h 103"/>
                <a:gd name="T36" fmla="*/ 2 w 1034"/>
                <a:gd name="T37" fmla="*/ 35 h 103"/>
                <a:gd name="T38" fmla="*/ 10 w 1034"/>
                <a:gd name="T39" fmla="*/ 21 h 103"/>
                <a:gd name="T40" fmla="*/ 21 w 1034"/>
                <a:gd name="T41" fmla="*/ 10 h 103"/>
                <a:gd name="T42" fmla="*/ 35 w 1034"/>
                <a:gd name="T43" fmla="*/ 2 h 103"/>
                <a:gd name="T44" fmla="*/ 51 w 1034"/>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4" h="103">
                  <a:moveTo>
                    <a:pt x="51" y="0"/>
                  </a:moveTo>
                  <a:lnTo>
                    <a:pt x="981" y="0"/>
                  </a:lnTo>
                  <a:lnTo>
                    <a:pt x="997" y="2"/>
                  </a:lnTo>
                  <a:lnTo>
                    <a:pt x="1012" y="10"/>
                  </a:lnTo>
                  <a:lnTo>
                    <a:pt x="1024" y="21"/>
                  </a:lnTo>
                  <a:lnTo>
                    <a:pt x="1031" y="35"/>
                  </a:lnTo>
                  <a:lnTo>
                    <a:pt x="1034" y="51"/>
                  </a:lnTo>
                  <a:lnTo>
                    <a:pt x="1031" y="67"/>
                  </a:lnTo>
                  <a:lnTo>
                    <a:pt x="1024" y="81"/>
                  </a:lnTo>
                  <a:lnTo>
                    <a:pt x="1012" y="93"/>
                  </a:lnTo>
                  <a:lnTo>
                    <a:pt x="997" y="101"/>
                  </a:lnTo>
                  <a:lnTo>
                    <a:pt x="981" y="103"/>
                  </a:lnTo>
                  <a:lnTo>
                    <a:pt x="51" y="103"/>
                  </a:lnTo>
                  <a:lnTo>
                    <a:pt x="35" y="101"/>
                  </a:lnTo>
                  <a:lnTo>
                    <a:pt x="21" y="93"/>
                  </a:lnTo>
                  <a:lnTo>
                    <a:pt x="10" y="81"/>
                  </a:lnTo>
                  <a:lnTo>
                    <a:pt x="2" y="67"/>
                  </a:lnTo>
                  <a:lnTo>
                    <a:pt x="0" y="51"/>
                  </a:lnTo>
                  <a:lnTo>
                    <a:pt x="2" y="35"/>
                  </a:lnTo>
                  <a:lnTo>
                    <a:pt x="10" y="21"/>
                  </a:lnTo>
                  <a:lnTo>
                    <a:pt x="21" y="10"/>
                  </a:lnTo>
                  <a:lnTo>
                    <a:pt x="35" y="2"/>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45" name="Freeform 694">
              <a:extLst>
                <a:ext uri="{FF2B5EF4-FFF2-40B4-BE49-F238E27FC236}">
                  <a16:creationId xmlns:a16="http://schemas.microsoft.com/office/drawing/2014/main" id="{333B5CF8-9637-4247-9935-74DC6073FBD6}"/>
                </a:ext>
              </a:extLst>
            </p:cNvPr>
            <p:cNvSpPr>
              <a:spLocks/>
            </p:cNvSpPr>
            <p:nvPr/>
          </p:nvSpPr>
          <p:spPr bwMode="auto">
            <a:xfrm>
              <a:off x="3414" y="3132"/>
              <a:ext cx="26" cy="26"/>
            </a:xfrm>
            <a:custGeom>
              <a:avLst/>
              <a:gdLst>
                <a:gd name="T0" fmla="*/ 103 w 206"/>
                <a:gd name="T1" fmla="*/ 0 h 207"/>
                <a:gd name="T2" fmla="*/ 127 w 206"/>
                <a:gd name="T3" fmla="*/ 3 h 207"/>
                <a:gd name="T4" fmla="*/ 149 w 206"/>
                <a:gd name="T5" fmla="*/ 11 h 207"/>
                <a:gd name="T6" fmla="*/ 168 w 206"/>
                <a:gd name="T7" fmla="*/ 23 h 207"/>
                <a:gd name="T8" fmla="*/ 184 w 206"/>
                <a:gd name="T9" fmla="*/ 39 h 207"/>
                <a:gd name="T10" fmla="*/ 196 w 206"/>
                <a:gd name="T11" fmla="*/ 58 h 207"/>
                <a:gd name="T12" fmla="*/ 203 w 206"/>
                <a:gd name="T13" fmla="*/ 80 h 207"/>
                <a:gd name="T14" fmla="*/ 206 w 206"/>
                <a:gd name="T15" fmla="*/ 103 h 207"/>
                <a:gd name="T16" fmla="*/ 203 w 206"/>
                <a:gd name="T17" fmla="*/ 127 h 207"/>
                <a:gd name="T18" fmla="*/ 196 w 206"/>
                <a:gd name="T19" fmla="*/ 148 h 207"/>
                <a:gd name="T20" fmla="*/ 184 w 206"/>
                <a:gd name="T21" fmla="*/ 168 h 207"/>
                <a:gd name="T22" fmla="*/ 168 w 206"/>
                <a:gd name="T23" fmla="*/ 184 h 207"/>
                <a:gd name="T24" fmla="*/ 149 w 206"/>
                <a:gd name="T25" fmla="*/ 196 h 207"/>
                <a:gd name="T26" fmla="*/ 127 w 206"/>
                <a:gd name="T27" fmla="*/ 204 h 207"/>
                <a:gd name="T28" fmla="*/ 103 w 206"/>
                <a:gd name="T29" fmla="*/ 207 h 207"/>
                <a:gd name="T30" fmla="*/ 80 w 206"/>
                <a:gd name="T31" fmla="*/ 204 h 207"/>
                <a:gd name="T32" fmla="*/ 58 w 206"/>
                <a:gd name="T33" fmla="*/ 196 h 207"/>
                <a:gd name="T34" fmla="*/ 39 w 206"/>
                <a:gd name="T35" fmla="*/ 184 h 207"/>
                <a:gd name="T36" fmla="*/ 23 w 206"/>
                <a:gd name="T37" fmla="*/ 168 h 207"/>
                <a:gd name="T38" fmla="*/ 10 w 206"/>
                <a:gd name="T39" fmla="*/ 148 h 207"/>
                <a:gd name="T40" fmla="*/ 2 w 206"/>
                <a:gd name="T41" fmla="*/ 127 h 207"/>
                <a:gd name="T42" fmla="*/ 0 w 206"/>
                <a:gd name="T43" fmla="*/ 103 h 207"/>
                <a:gd name="T44" fmla="*/ 2 w 206"/>
                <a:gd name="T45" fmla="*/ 80 h 207"/>
                <a:gd name="T46" fmla="*/ 10 w 206"/>
                <a:gd name="T47" fmla="*/ 58 h 207"/>
                <a:gd name="T48" fmla="*/ 23 w 206"/>
                <a:gd name="T49" fmla="*/ 39 h 207"/>
                <a:gd name="T50" fmla="*/ 39 w 206"/>
                <a:gd name="T51" fmla="*/ 23 h 207"/>
                <a:gd name="T52" fmla="*/ 58 w 206"/>
                <a:gd name="T53" fmla="*/ 11 h 207"/>
                <a:gd name="T54" fmla="*/ 80 w 206"/>
                <a:gd name="T55" fmla="*/ 3 h 207"/>
                <a:gd name="T56" fmla="*/ 103 w 206"/>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7">
                  <a:moveTo>
                    <a:pt x="103" y="0"/>
                  </a:moveTo>
                  <a:lnTo>
                    <a:pt x="127" y="3"/>
                  </a:lnTo>
                  <a:lnTo>
                    <a:pt x="149" y="11"/>
                  </a:lnTo>
                  <a:lnTo>
                    <a:pt x="168" y="23"/>
                  </a:lnTo>
                  <a:lnTo>
                    <a:pt x="184" y="39"/>
                  </a:lnTo>
                  <a:lnTo>
                    <a:pt x="196" y="58"/>
                  </a:lnTo>
                  <a:lnTo>
                    <a:pt x="203" y="80"/>
                  </a:lnTo>
                  <a:lnTo>
                    <a:pt x="206" y="103"/>
                  </a:lnTo>
                  <a:lnTo>
                    <a:pt x="203" y="127"/>
                  </a:lnTo>
                  <a:lnTo>
                    <a:pt x="196" y="148"/>
                  </a:lnTo>
                  <a:lnTo>
                    <a:pt x="184" y="168"/>
                  </a:lnTo>
                  <a:lnTo>
                    <a:pt x="168" y="184"/>
                  </a:lnTo>
                  <a:lnTo>
                    <a:pt x="149" y="196"/>
                  </a:lnTo>
                  <a:lnTo>
                    <a:pt x="127" y="204"/>
                  </a:lnTo>
                  <a:lnTo>
                    <a:pt x="103" y="207"/>
                  </a:lnTo>
                  <a:lnTo>
                    <a:pt x="80" y="204"/>
                  </a:lnTo>
                  <a:lnTo>
                    <a:pt x="58" y="196"/>
                  </a:lnTo>
                  <a:lnTo>
                    <a:pt x="39" y="184"/>
                  </a:lnTo>
                  <a:lnTo>
                    <a:pt x="23" y="168"/>
                  </a:lnTo>
                  <a:lnTo>
                    <a:pt x="10" y="148"/>
                  </a:lnTo>
                  <a:lnTo>
                    <a:pt x="2" y="127"/>
                  </a:lnTo>
                  <a:lnTo>
                    <a:pt x="0" y="103"/>
                  </a:lnTo>
                  <a:lnTo>
                    <a:pt x="2" y="80"/>
                  </a:lnTo>
                  <a:lnTo>
                    <a:pt x="10" y="58"/>
                  </a:lnTo>
                  <a:lnTo>
                    <a:pt x="23" y="39"/>
                  </a:lnTo>
                  <a:lnTo>
                    <a:pt x="39" y="23"/>
                  </a:lnTo>
                  <a:lnTo>
                    <a:pt x="58" y="11"/>
                  </a:lnTo>
                  <a:lnTo>
                    <a:pt x="80" y="3"/>
                  </a:lnTo>
                  <a:lnTo>
                    <a:pt x="103"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46" name="Freeform 695">
              <a:extLst>
                <a:ext uri="{FF2B5EF4-FFF2-40B4-BE49-F238E27FC236}">
                  <a16:creationId xmlns:a16="http://schemas.microsoft.com/office/drawing/2014/main" id="{B44559EA-D402-4C95-8B87-34A03389DF8D}"/>
                </a:ext>
              </a:extLst>
            </p:cNvPr>
            <p:cNvSpPr>
              <a:spLocks/>
            </p:cNvSpPr>
            <p:nvPr/>
          </p:nvSpPr>
          <p:spPr bwMode="auto">
            <a:xfrm>
              <a:off x="3453" y="3183"/>
              <a:ext cx="129" cy="13"/>
            </a:xfrm>
            <a:custGeom>
              <a:avLst/>
              <a:gdLst>
                <a:gd name="T0" fmla="*/ 51 w 1034"/>
                <a:gd name="T1" fmla="*/ 0 h 103"/>
                <a:gd name="T2" fmla="*/ 981 w 1034"/>
                <a:gd name="T3" fmla="*/ 0 h 103"/>
                <a:gd name="T4" fmla="*/ 997 w 1034"/>
                <a:gd name="T5" fmla="*/ 3 h 103"/>
                <a:gd name="T6" fmla="*/ 1012 w 1034"/>
                <a:gd name="T7" fmla="*/ 10 h 103"/>
                <a:gd name="T8" fmla="*/ 1024 w 1034"/>
                <a:gd name="T9" fmla="*/ 21 h 103"/>
                <a:gd name="T10" fmla="*/ 1031 w 1034"/>
                <a:gd name="T11" fmla="*/ 36 h 103"/>
                <a:gd name="T12" fmla="*/ 1034 w 1034"/>
                <a:gd name="T13" fmla="*/ 52 h 103"/>
                <a:gd name="T14" fmla="*/ 1031 w 1034"/>
                <a:gd name="T15" fmla="*/ 68 h 103"/>
                <a:gd name="T16" fmla="*/ 1024 w 1034"/>
                <a:gd name="T17" fmla="*/ 82 h 103"/>
                <a:gd name="T18" fmla="*/ 1012 w 1034"/>
                <a:gd name="T19" fmla="*/ 93 h 103"/>
                <a:gd name="T20" fmla="*/ 997 w 1034"/>
                <a:gd name="T21" fmla="*/ 101 h 103"/>
                <a:gd name="T22" fmla="*/ 981 w 1034"/>
                <a:gd name="T23" fmla="*/ 103 h 103"/>
                <a:gd name="T24" fmla="*/ 51 w 1034"/>
                <a:gd name="T25" fmla="*/ 103 h 103"/>
                <a:gd name="T26" fmla="*/ 35 w 1034"/>
                <a:gd name="T27" fmla="*/ 101 h 103"/>
                <a:gd name="T28" fmla="*/ 21 w 1034"/>
                <a:gd name="T29" fmla="*/ 93 h 103"/>
                <a:gd name="T30" fmla="*/ 10 w 1034"/>
                <a:gd name="T31" fmla="*/ 82 h 103"/>
                <a:gd name="T32" fmla="*/ 2 w 1034"/>
                <a:gd name="T33" fmla="*/ 68 h 103"/>
                <a:gd name="T34" fmla="*/ 0 w 1034"/>
                <a:gd name="T35" fmla="*/ 52 h 103"/>
                <a:gd name="T36" fmla="*/ 2 w 1034"/>
                <a:gd name="T37" fmla="*/ 36 h 103"/>
                <a:gd name="T38" fmla="*/ 10 w 1034"/>
                <a:gd name="T39" fmla="*/ 21 h 103"/>
                <a:gd name="T40" fmla="*/ 21 w 1034"/>
                <a:gd name="T41" fmla="*/ 10 h 103"/>
                <a:gd name="T42" fmla="*/ 35 w 1034"/>
                <a:gd name="T43" fmla="*/ 3 h 103"/>
                <a:gd name="T44" fmla="*/ 51 w 1034"/>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4" h="103">
                  <a:moveTo>
                    <a:pt x="51" y="0"/>
                  </a:moveTo>
                  <a:lnTo>
                    <a:pt x="981" y="0"/>
                  </a:lnTo>
                  <a:lnTo>
                    <a:pt x="997" y="3"/>
                  </a:lnTo>
                  <a:lnTo>
                    <a:pt x="1012" y="10"/>
                  </a:lnTo>
                  <a:lnTo>
                    <a:pt x="1024" y="21"/>
                  </a:lnTo>
                  <a:lnTo>
                    <a:pt x="1031" y="36"/>
                  </a:lnTo>
                  <a:lnTo>
                    <a:pt x="1034" y="52"/>
                  </a:lnTo>
                  <a:lnTo>
                    <a:pt x="1031" y="68"/>
                  </a:lnTo>
                  <a:lnTo>
                    <a:pt x="1024" y="82"/>
                  </a:lnTo>
                  <a:lnTo>
                    <a:pt x="1012" y="93"/>
                  </a:lnTo>
                  <a:lnTo>
                    <a:pt x="997" y="101"/>
                  </a:lnTo>
                  <a:lnTo>
                    <a:pt x="981" y="103"/>
                  </a:lnTo>
                  <a:lnTo>
                    <a:pt x="51" y="103"/>
                  </a:lnTo>
                  <a:lnTo>
                    <a:pt x="35" y="101"/>
                  </a:lnTo>
                  <a:lnTo>
                    <a:pt x="21" y="93"/>
                  </a:lnTo>
                  <a:lnTo>
                    <a:pt x="10" y="82"/>
                  </a:lnTo>
                  <a:lnTo>
                    <a:pt x="2" y="68"/>
                  </a:lnTo>
                  <a:lnTo>
                    <a:pt x="0" y="52"/>
                  </a:lnTo>
                  <a:lnTo>
                    <a:pt x="2" y="36"/>
                  </a:lnTo>
                  <a:lnTo>
                    <a:pt x="10" y="21"/>
                  </a:lnTo>
                  <a:lnTo>
                    <a:pt x="21" y="10"/>
                  </a:lnTo>
                  <a:lnTo>
                    <a:pt x="35" y="3"/>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47" name="Freeform 696">
              <a:extLst>
                <a:ext uri="{FF2B5EF4-FFF2-40B4-BE49-F238E27FC236}">
                  <a16:creationId xmlns:a16="http://schemas.microsoft.com/office/drawing/2014/main" id="{E43B0512-03C2-4D5C-B505-3E415A08E2D5}"/>
                </a:ext>
              </a:extLst>
            </p:cNvPr>
            <p:cNvSpPr>
              <a:spLocks/>
            </p:cNvSpPr>
            <p:nvPr/>
          </p:nvSpPr>
          <p:spPr bwMode="auto">
            <a:xfrm>
              <a:off x="3414" y="3177"/>
              <a:ext cx="26" cy="26"/>
            </a:xfrm>
            <a:custGeom>
              <a:avLst/>
              <a:gdLst>
                <a:gd name="T0" fmla="*/ 103 w 206"/>
                <a:gd name="T1" fmla="*/ 0 h 207"/>
                <a:gd name="T2" fmla="*/ 127 w 206"/>
                <a:gd name="T3" fmla="*/ 3 h 207"/>
                <a:gd name="T4" fmla="*/ 149 w 206"/>
                <a:gd name="T5" fmla="*/ 10 h 207"/>
                <a:gd name="T6" fmla="*/ 168 w 206"/>
                <a:gd name="T7" fmla="*/ 23 h 207"/>
                <a:gd name="T8" fmla="*/ 184 w 206"/>
                <a:gd name="T9" fmla="*/ 38 h 207"/>
                <a:gd name="T10" fmla="*/ 196 w 206"/>
                <a:gd name="T11" fmla="*/ 59 h 207"/>
                <a:gd name="T12" fmla="*/ 203 w 206"/>
                <a:gd name="T13" fmla="*/ 80 h 207"/>
                <a:gd name="T14" fmla="*/ 206 w 206"/>
                <a:gd name="T15" fmla="*/ 104 h 207"/>
                <a:gd name="T16" fmla="*/ 203 w 206"/>
                <a:gd name="T17" fmla="*/ 127 h 207"/>
                <a:gd name="T18" fmla="*/ 196 w 206"/>
                <a:gd name="T19" fmla="*/ 149 h 207"/>
                <a:gd name="T20" fmla="*/ 184 w 206"/>
                <a:gd name="T21" fmla="*/ 168 h 207"/>
                <a:gd name="T22" fmla="*/ 168 w 206"/>
                <a:gd name="T23" fmla="*/ 184 h 207"/>
                <a:gd name="T24" fmla="*/ 149 w 206"/>
                <a:gd name="T25" fmla="*/ 196 h 207"/>
                <a:gd name="T26" fmla="*/ 127 w 206"/>
                <a:gd name="T27" fmla="*/ 204 h 207"/>
                <a:gd name="T28" fmla="*/ 103 w 206"/>
                <a:gd name="T29" fmla="*/ 207 h 207"/>
                <a:gd name="T30" fmla="*/ 80 w 206"/>
                <a:gd name="T31" fmla="*/ 204 h 207"/>
                <a:gd name="T32" fmla="*/ 58 w 206"/>
                <a:gd name="T33" fmla="*/ 196 h 207"/>
                <a:gd name="T34" fmla="*/ 39 w 206"/>
                <a:gd name="T35" fmla="*/ 184 h 207"/>
                <a:gd name="T36" fmla="*/ 23 w 206"/>
                <a:gd name="T37" fmla="*/ 168 h 207"/>
                <a:gd name="T38" fmla="*/ 10 w 206"/>
                <a:gd name="T39" fmla="*/ 149 h 207"/>
                <a:gd name="T40" fmla="*/ 2 w 206"/>
                <a:gd name="T41" fmla="*/ 127 h 207"/>
                <a:gd name="T42" fmla="*/ 0 w 206"/>
                <a:gd name="T43" fmla="*/ 104 h 207"/>
                <a:gd name="T44" fmla="*/ 2 w 206"/>
                <a:gd name="T45" fmla="*/ 80 h 207"/>
                <a:gd name="T46" fmla="*/ 10 w 206"/>
                <a:gd name="T47" fmla="*/ 59 h 207"/>
                <a:gd name="T48" fmla="*/ 23 w 206"/>
                <a:gd name="T49" fmla="*/ 38 h 207"/>
                <a:gd name="T50" fmla="*/ 39 w 206"/>
                <a:gd name="T51" fmla="*/ 23 h 207"/>
                <a:gd name="T52" fmla="*/ 58 w 206"/>
                <a:gd name="T53" fmla="*/ 10 h 207"/>
                <a:gd name="T54" fmla="*/ 80 w 206"/>
                <a:gd name="T55" fmla="*/ 3 h 207"/>
                <a:gd name="T56" fmla="*/ 103 w 206"/>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7">
                  <a:moveTo>
                    <a:pt x="103" y="0"/>
                  </a:moveTo>
                  <a:lnTo>
                    <a:pt x="127" y="3"/>
                  </a:lnTo>
                  <a:lnTo>
                    <a:pt x="149" y="10"/>
                  </a:lnTo>
                  <a:lnTo>
                    <a:pt x="168" y="23"/>
                  </a:lnTo>
                  <a:lnTo>
                    <a:pt x="184" y="38"/>
                  </a:lnTo>
                  <a:lnTo>
                    <a:pt x="196" y="59"/>
                  </a:lnTo>
                  <a:lnTo>
                    <a:pt x="203" y="80"/>
                  </a:lnTo>
                  <a:lnTo>
                    <a:pt x="206" y="104"/>
                  </a:lnTo>
                  <a:lnTo>
                    <a:pt x="203" y="127"/>
                  </a:lnTo>
                  <a:lnTo>
                    <a:pt x="196" y="149"/>
                  </a:lnTo>
                  <a:lnTo>
                    <a:pt x="184" y="168"/>
                  </a:lnTo>
                  <a:lnTo>
                    <a:pt x="168" y="184"/>
                  </a:lnTo>
                  <a:lnTo>
                    <a:pt x="149" y="196"/>
                  </a:lnTo>
                  <a:lnTo>
                    <a:pt x="127" y="204"/>
                  </a:lnTo>
                  <a:lnTo>
                    <a:pt x="103" y="207"/>
                  </a:lnTo>
                  <a:lnTo>
                    <a:pt x="80" y="204"/>
                  </a:lnTo>
                  <a:lnTo>
                    <a:pt x="58" y="196"/>
                  </a:lnTo>
                  <a:lnTo>
                    <a:pt x="39" y="184"/>
                  </a:lnTo>
                  <a:lnTo>
                    <a:pt x="23" y="168"/>
                  </a:lnTo>
                  <a:lnTo>
                    <a:pt x="10" y="149"/>
                  </a:lnTo>
                  <a:lnTo>
                    <a:pt x="2" y="127"/>
                  </a:lnTo>
                  <a:lnTo>
                    <a:pt x="0" y="104"/>
                  </a:lnTo>
                  <a:lnTo>
                    <a:pt x="2" y="80"/>
                  </a:lnTo>
                  <a:lnTo>
                    <a:pt x="10" y="59"/>
                  </a:lnTo>
                  <a:lnTo>
                    <a:pt x="23" y="38"/>
                  </a:lnTo>
                  <a:lnTo>
                    <a:pt x="39" y="23"/>
                  </a:lnTo>
                  <a:lnTo>
                    <a:pt x="58" y="10"/>
                  </a:lnTo>
                  <a:lnTo>
                    <a:pt x="80" y="3"/>
                  </a:lnTo>
                  <a:lnTo>
                    <a:pt x="103"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848" name="Group 699">
            <a:extLst>
              <a:ext uri="{FF2B5EF4-FFF2-40B4-BE49-F238E27FC236}">
                <a16:creationId xmlns:a16="http://schemas.microsoft.com/office/drawing/2014/main" id="{26F1F92B-226C-4DF9-9595-7EB3848822D1}"/>
              </a:ext>
            </a:extLst>
          </p:cNvPr>
          <p:cNvGrpSpPr>
            <a:grpSpLocks noChangeAspect="1"/>
          </p:cNvGrpSpPr>
          <p:nvPr/>
        </p:nvGrpSpPr>
        <p:grpSpPr bwMode="auto">
          <a:xfrm>
            <a:off x="4187079" y="4668370"/>
            <a:ext cx="257829" cy="484015"/>
            <a:chOff x="2651" y="2880"/>
            <a:chExt cx="220" cy="413"/>
          </a:xfrm>
        </p:grpSpPr>
        <p:sp>
          <p:nvSpPr>
            <p:cNvPr id="849" name="Freeform 701">
              <a:extLst>
                <a:ext uri="{FF2B5EF4-FFF2-40B4-BE49-F238E27FC236}">
                  <a16:creationId xmlns:a16="http://schemas.microsoft.com/office/drawing/2014/main" id="{C8E2901D-581B-48EC-A284-48A130F1040D}"/>
                </a:ext>
              </a:extLst>
            </p:cNvPr>
            <p:cNvSpPr>
              <a:spLocks/>
            </p:cNvSpPr>
            <p:nvPr/>
          </p:nvSpPr>
          <p:spPr bwMode="auto">
            <a:xfrm>
              <a:off x="2801" y="3122"/>
              <a:ext cx="70" cy="171"/>
            </a:xfrm>
            <a:custGeom>
              <a:avLst/>
              <a:gdLst>
                <a:gd name="T0" fmla="*/ 129 w 557"/>
                <a:gd name="T1" fmla="*/ 0 h 1369"/>
                <a:gd name="T2" fmla="*/ 144 w 557"/>
                <a:gd name="T3" fmla="*/ 4 h 1369"/>
                <a:gd name="T4" fmla="*/ 157 w 557"/>
                <a:gd name="T5" fmla="*/ 12 h 1369"/>
                <a:gd name="T6" fmla="*/ 168 w 557"/>
                <a:gd name="T7" fmla="*/ 24 h 1369"/>
                <a:gd name="T8" fmla="*/ 485 w 557"/>
                <a:gd name="T9" fmla="*/ 518 h 1369"/>
                <a:gd name="T10" fmla="*/ 506 w 557"/>
                <a:gd name="T11" fmla="*/ 556 h 1369"/>
                <a:gd name="T12" fmla="*/ 524 w 557"/>
                <a:gd name="T13" fmla="*/ 596 h 1369"/>
                <a:gd name="T14" fmla="*/ 539 w 557"/>
                <a:gd name="T15" fmla="*/ 637 h 1369"/>
                <a:gd name="T16" fmla="*/ 549 w 557"/>
                <a:gd name="T17" fmla="*/ 679 h 1369"/>
                <a:gd name="T18" fmla="*/ 555 w 557"/>
                <a:gd name="T19" fmla="*/ 722 h 1369"/>
                <a:gd name="T20" fmla="*/ 557 w 557"/>
                <a:gd name="T21" fmla="*/ 767 h 1369"/>
                <a:gd name="T22" fmla="*/ 557 w 557"/>
                <a:gd name="T23" fmla="*/ 1318 h 1369"/>
                <a:gd name="T24" fmla="*/ 555 w 557"/>
                <a:gd name="T25" fmla="*/ 1333 h 1369"/>
                <a:gd name="T26" fmla="*/ 548 w 557"/>
                <a:gd name="T27" fmla="*/ 1347 h 1369"/>
                <a:gd name="T28" fmla="*/ 537 w 557"/>
                <a:gd name="T29" fmla="*/ 1358 h 1369"/>
                <a:gd name="T30" fmla="*/ 523 w 557"/>
                <a:gd name="T31" fmla="*/ 1366 h 1369"/>
                <a:gd name="T32" fmla="*/ 506 w 557"/>
                <a:gd name="T33" fmla="*/ 1369 h 1369"/>
                <a:gd name="T34" fmla="*/ 491 w 557"/>
                <a:gd name="T35" fmla="*/ 1367 h 1369"/>
                <a:gd name="T36" fmla="*/ 477 w 557"/>
                <a:gd name="T37" fmla="*/ 1360 h 1369"/>
                <a:gd name="T38" fmla="*/ 465 w 557"/>
                <a:gd name="T39" fmla="*/ 1350 h 1369"/>
                <a:gd name="T40" fmla="*/ 11 w 557"/>
                <a:gd name="T41" fmla="*/ 796 h 1369"/>
                <a:gd name="T42" fmla="*/ 4 w 557"/>
                <a:gd name="T43" fmla="*/ 785 h 1369"/>
                <a:gd name="T44" fmla="*/ 0 w 557"/>
                <a:gd name="T45" fmla="*/ 772 h 1369"/>
                <a:gd name="T46" fmla="*/ 0 w 557"/>
                <a:gd name="T47" fmla="*/ 758 h 1369"/>
                <a:gd name="T48" fmla="*/ 72 w 557"/>
                <a:gd name="T49" fmla="*/ 46 h 1369"/>
                <a:gd name="T50" fmla="*/ 76 w 557"/>
                <a:gd name="T51" fmla="*/ 31 h 1369"/>
                <a:gd name="T52" fmla="*/ 85 w 557"/>
                <a:gd name="T53" fmla="*/ 18 h 1369"/>
                <a:gd name="T54" fmla="*/ 97 w 557"/>
                <a:gd name="T55" fmla="*/ 8 h 1369"/>
                <a:gd name="T56" fmla="*/ 112 w 557"/>
                <a:gd name="T57" fmla="*/ 1 h 1369"/>
                <a:gd name="T58" fmla="*/ 129 w 557"/>
                <a:gd name="T59" fmla="*/ 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7" h="1369">
                  <a:moveTo>
                    <a:pt x="129" y="0"/>
                  </a:moveTo>
                  <a:lnTo>
                    <a:pt x="144" y="4"/>
                  </a:lnTo>
                  <a:lnTo>
                    <a:pt x="157" y="12"/>
                  </a:lnTo>
                  <a:lnTo>
                    <a:pt x="168" y="24"/>
                  </a:lnTo>
                  <a:lnTo>
                    <a:pt x="485" y="518"/>
                  </a:lnTo>
                  <a:lnTo>
                    <a:pt x="506" y="556"/>
                  </a:lnTo>
                  <a:lnTo>
                    <a:pt x="524" y="596"/>
                  </a:lnTo>
                  <a:lnTo>
                    <a:pt x="539" y="637"/>
                  </a:lnTo>
                  <a:lnTo>
                    <a:pt x="549" y="679"/>
                  </a:lnTo>
                  <a:lnTo>
                    <a:pt x="555" y="722"/>
                  </a:lnTo>
                  <a:lnTo>
                    <a:pt x="557" y="767"/>
                  </a:lnTo>
                  <a:lnTo>
                    <a:pt x="557" y="1318"/>
                  </a:lnTo>
                  <a:lnTo>
                    <a:pt x="555" y="1333"/>
                  </a:lnTo>
                  <a:lnTo>
                    <a:pt x="548" y="1347"/>
                  </a:lnTo>
                  <a:lnTo>
                    <a:pt x="537" y="1358"/>
                  </a:lnTo>
                  <a:lnTo>
                    <a:pt x="523" y="1366"/>
                  </a:lnTo>
                  <a:lnTo>
                    <a:pt x="506" y="1369"/>
                  </a:lnTo>
                  <a:lnTo>
                    <a:pt x="491" y="1367"/>
                  </a:lnTo>
                  <a:lnTo>
                    <a:pt x="477" y="1360"/>
                  </a:lnTo>
                  <a:lnTo>
                    <a:pt x="465" y="1350"/>
                  </a:lnTo>
                  <a:lnTo>
                    <a:pt x="11" y="796"/>
                  </a:lnTo>
                  <a:lnTo>
                    <a:pt x="4" y="785"/>
                  </a:lnTo>
                  <a:lnTo>
                    <a:pt x="0" y="772"/>
                  </a:lnTo>
                  <a:lnTo>
                    <a:pt x="0" y="758"/>
                  </a:lnTo>
                  <a:lnTo>
                    <a:pt x="72" y="46"/>
                  </a:lnTo>
                  <a:lnTo>
                    <a:pt x="76" y="31"/>
                  </a:lnTo>
                  <a:lnTo>
                    <a:pt x="85" y="18"/>
                  </a:lnTo>
                  <a:lnTo>
                    <a:pt x="97" y="8"/>
                  </a:lnTo>
                  <a:lnTo>
                    <a:pt x="112" y="1"/>
                  </a:lnTo>
                  <a:lnTo>
                    <a:pt x="129"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50" name="Freeform 702">
              <a:extLst>
                <a:ext uri="{FF2B5EF4-FFF2-40B4-BE49-F238E27FC236}">
                  <a16:creationId xmlns:a16="http://schemas.microsoft.com/office/drawing/2014/main" id="{ACC95116-5477-4F56-B76D-C3F018AFE166}"/>
                </a:ext>
              </a:extLst>
            </p:cNvPr>
            <p:cNvSpPr>
              <a:spLocks/>
            </p:cNvSpPr>
            <p:nvPr/>
          </p:nvSpPr>
          <p:spPr bwMode="auto">
            <a:xfrm>
              <a:off x="2651" y="3122"/>
              <a:ext cx="70" cy="171"/>
            </a:xfrm>
            <a:custGeom>
              <a:avLst/>
              <a:gdLst>
                <a:gd name="T0" fmla="*/ 428 w 557"/>
                <a:gd name="T1" fmla="*/ 0 h 1369"/>
                <a:gd name="T2" fmla="*/ 445 w 557"/>
                <a:gd name="T3" fmla="*/ 1 h 1369"/>
                <a:gd name="T4" fmla="*/ 460 w 557"/>
                <a:gd name="T5" fmla="*/ 8 h 1369"/>
                <a:gd name="T6" fmla="*/ 472 w 557"/>
                <a:gd name="T7" fmla="*/ 18 h 1369"/>
                <a:gd name="T8" fmla="*/ 480 w 557"/>
                <a:gd name="T9" fmla="*/ 31 h 1369"/>
                <a:gd name="T10" fmla="*/ 484 w 557"/>
                <a:gd name="T11" fmla="*/ 46 h 1369"/>
                <a:gd name="T12" fmla="*/ 557 w 557"/>
                <a:gd name="T13" fmla="*/ 758 h 1369"/>
                <a:gd name="T14" fmla="*/ 557 w 557"/>
                <a:gd name="T15" fmla="*/ 772 h 1369"/>
                <a:gd name="T16" fmla="*/ 553 w 557"/>
                <a:gd name="T17" fmla="*/ 785 h 1369"/>
                <a:gd name="T18" fmla="*/ 546 w 557"/>
                <a:gd name="T19" fmla="*/ 796 h 1369"/>
                <a:gd name="T20" fmla="*/ 92 w 557"/>
                <a:gd name="T21" fmla="*/ 1350 h 1369"/>
                <a:gd name="T22" fmla="*/ 80 w 557"/>
                <a:gd name="T23" fmla="*/ 1360 h 1369"/>
                <a:gd name="T24" fmla="*/ 66 w 557"/>
                <a:gd name="T25" fmla="*/ 1367 h 1369"/>
                <a:gd name="T26" fmla="*/ 51 w 557"/>
                <a:gd name="T27" fmla="*/ 1369 h 1369"/>
                <a:gd name="T28" fmla="*/ 34 w 557"/>
                <a:gd name="T29" fmla="*/ 1366 h 1369"/>
                <a:gd name="T30" fmla="*/ 20 w 557"/>
                <a:gd name="T31" fmla="*/ 1358 h 1369"/>
                <a:gd name="T32" fmla="*/ 9 w 557"/>
                <a:gd name="T33" fmla="*/ 1347 h 1369"/>
                <a:gd name="T34" fmla="*/ 2 w 557"/>
                <a:gd name="T35" fmla="*/ 1333 h 1369"/>
                <a:gd name="T36" fmla="*/ 0 w 557"/>
                <a:gd name="T37" fmla="*/ 1318 h 1369"/>
                <a:gd name="T38" fmla="*/ 0 w 557"/>
                <a:gd name="T39" fmla="*/ 767 h 1369"/>
                <a:gd name="T40" fmla="*/ 2 w 557"/>
                <a:gd name="T41" fmla="*/ 722 h 1369"/>
                <a:gd name="T42" fmla="*/ 8 w 557"/>
                <a:gd name="T43" fmla="*/ 679 h 1369"/>
                <a:gd name="T44" fmla="*/ 18 w 557"/>
                <a:gd name="T45" fmla="*/ 637 h 1369"/>
                <a:gd name="T46" fmla="*/ 32 w 557"/>
                <a:gd name="T47" fmla="*/ 596 h 1369"/>
                <a:gd name="T48" fmla="*/ 50 w 557"/>
                <a:gd name="T49" fmla="*/ 556 h 1369"/>
                <a:gd name="T50" fmla="*/ 72 w 557"/>
                <a:gd name="T51" fmla="*/ 518 h 1369"/>
                <a:gd name="T52" fmla="*/ 389 w 557"/>
                <a:gd name="T53" fmla="*/ 24 h 1369"/>
                <a:gd name="T54" fmla="*/ 400 w 557"/>
                <a:gd name="T55" fmla="*/ 12 h 1369"/>
                <a:gd name="T56" fmla="*/ 413 w 557"/>
                <a:gd name="T57" fmla="*/ 4 h 1369"/>
                <a:gd name="T58" fmla="*/ 428 w 557"/>
                <a:gd name="T59" fmla="*/ 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7" h="1369">
                  <a:moveTo>
                    <a:pt x="428" y="0"/>
                  </a:moveTo>
                  <a:lnTo>
                    <a:pt x="445" y="1"/>
                  </a:lnTo>
                  <a:lnTo>
                    <a:pt x="460" y="8"/>
                  </a:lnTo>
                  <a:lnTo>
                    <a:pt x="472" y="18"/>
                  </a:lnTo>
                  <a:lnTo>
                    <a:pt x="480" y="31"/>
                  </a:lnTo>
                  <a:lnTo>
                    <a:pt x="484" y="46"/>
                  </a:lnTo>
                  <a:lnTo>
                    <a:pt x="557" y="758"/>
                  </a:lnTo>
                  <a:lnTo>
                    <a:pt x="557" y="772"/>
                  </a:lnTo>
                  <a:lnTo>
                    <a:pt x="553" y="785"/>
                  </a:lnTo>
                  <a:lnTo>
                    <a:pt x="546" y="796"/>
                  </a:lnTo>
                  <a:lnTo>
                    <a:pt x="92" y="1350"/>
                  </a:lnTo>
                  <a:lnTo>
                    <a:pt x="80" y="1360"/>
                  </a:lnTo>
                  <a:lnTo>
                    <a:pt x="66" y="1367"/>
                  </a:lnTo>
                  <a:lnTo>
                    <a:pt x="51" y="1369"/>
                  </a:lnTo>
                  <a:lnTo>
                    <a:pt x="34" y="1366"/>
                  </a:lnTo>
                  <a:lnTo>
                    <a:pt x="20" y="1358"/>
                  </a:lnTo>
                  <a:lnTo>
                    <a:pt x="9" y="1347"/>
                  </a:lnTo>
                  <a:lnTo>
                    <a:pt x="2" y="1333"/>
                  </a:lnTo>
                  <a:lnTo>
                    <a:pt x="0" y="1318"/>
                  </a:lnTo>
                  <a:lnTo>
                    <a:pt x="0" y="767"/>
                  </a:lnTo>
                  <a:lnTo>
                    <a:pt x="2" y="722"/>
                  </a:lnTo>
                  <a:lnTo>
                    <a:pt x="8" y="679"/>
                  </a:lnTo>
                  <a:lnTo>
                    <a:pt x="18" y="637"/>
                  </a:lnTo>
                  <a:lnTo>
                    <a:pt x="32" y="596"/>
                  </a:lnTo>
                  <a:lnTo>
                    <a:pt x="50" y="556"/>
                  </a:lnTo>
                  <a:lnTo>
                    <a:pt x="72" y="518"/>
                  </a:lnTo>
                  <a:lnTo>
                    <a:pt x="389" y="24"/>
                  </a:lnTo>
                  <a:lnTo>
                    <a:pt x="400" y="12"/>
                  </a:lnTo>
                  <a:lnTo>
                    <a:pt x="413" y="4"/>
                  </a:lnTo>
                  <a:lnTo>
                    <a:pt x="428"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51" name="Freeform 703">
              <a:extLst>
                <a:ext uri="{FF2B5EF4-FFF2-40B4-BE49-F238E27FC236}">
                  <a16:creationId xmlns:a16="http://schemas.microsoft.com/office/drawing/2014/main" id="{1536B02B-7D59-44C2-9414-1E3A36A0C0DD}"/>
                </a:ext>
              </a:extLst>
            </p:cNvPr>
            <p:cNvSpPr>
              <a:spLocks/>
            </p:cNvSpPr>
            <p:nvPr/>
          </p:nvSpPr>
          <p:spPr bwMode="auto">
            <a:xfrm>
              <a:off x="2690" y="2880"/>
              <a:ext cx="142" cy="368"/>
            </a:xfrm>
            <a:custGeom>
              <a:avLst/>
              <a:gdLst>
                <a:gd name="T0" fmla="*/ 582 w 1137"/>
                <a:gd name="T1" fmla="*/ 2 h 2941"/>
                <a:gd name="T2" fmla="*/ 600 w 1137"/>
                <a:gd name="T3" fmla="*/ 10 h 2941"/>
                <a:gd name="T4" fmla="*/ 621 w 1137"/>
                <a:gd name="T5" fmla="*/ 24 h 2941"/>
                <a:gd name="T6" fmla="*/ 655 w 1137"/>
                <a:gd name="T7" fmla="*/ 49 h 2941"/>
                <a:gd name="T8" fmla="*/ 701 w 1137"/>
                <a:gd name="T9" fmla="*/ 86 h 2941"/>
                <a:gd name="T10" fmla="*/ 755 w 1137"/>
                <a:gd name="T11" fmla="*/ 135 h 2941"/>
                <a:gd name="T12" fmla="*/ 813 w 1137"/>
                <a:gd name="T13" fmla="*/ 194 h 2941"/>
                <a:gd name="T14" fmla="*/ 874 w 1137"/>
                <a:gd name="T15" fmla="*/ 265 h 2941"/>
                <a:gd name="T16" fmla="*/ 935 w 1137"/>
                <a:gd name="T17" fmla="*/ 348 h 2941"/>
                <a:gd name="T18" fmla="*/ 992 w 1137"/>
                <a:gd name="T19" fmla="*/ 445 h 2941"/>
                <a:gd name="T20" fmla="*/ 1044 w 1137"/>
                <a:gd name="T21" fmla="*/ 553 h 2941"/>
                <a:gd name="T22" fmla="*/ 1086 w 1137"/>
                <a:gd name="T23" fmla="*/ 674 h 2941"/>
                <a:gd name="T24" fmla="*/ 1118 w 1137"/>
                <a:gd name="T25" fmla="*/ 807 h 2941"/>
                <a:gd name="T26" fmla="*/ 1134 w 1137"/>
                <a:gd name="T27" fmla="*/ 954 h 2941"/>
                <a:gd name="T28" fmla="*/ 1136 w 1137"/>
                <a:gd name="T29" fmla="*/ 1077 h 2941"/>
                <a:gd name="T30" fmla="*/ 1132 w 1137"/>
                <a:gd name="T31" fmla="*/ 1188 h 2941"/>
                <a:gd name="T32" fmla="*/ 1124 w 1137"/>
                <a:gd name="T33" fmla="*/ 1321 h 2941"/>
                <a:gd name="T34" fmla="*/ 1113 w 1137"/>
                <a:gd name="T35" fmla="*/ 1475 h 2941"/>
                <a:gd name="T36" fmla="*/ 1099 w 1137"/>
                <a:gd name="T37" fmla="*/ 1645 h 2941"/>
                <a:gd name="T38" fmla="*/ 1082 w 1137"/>
                <a:gd name="T39" fmla="*/ 1830 h 2941"/>
                <a:gd name="T40" fmla="*/ 1062 w 1137"/>
                <a:gd name="T41" fmla="*/ 2027 h 2941"/>
                <a:gd name="T42" fmla="*/ 1040 w 1137"/>
                <a:gd name="T43" fmla="*/ 2232 h 2941"/>
                <a:gd name="T44" fmla="*/ 1015 w 1137"/>
                <a:gd name="T45" fmla="*/ 2443 h 2941"/>
                <a:gd name="T46" fmla="*/ 988 w 1137"/>
                <a:gd name="T47" fmla="*/ 2654 h 2941"/>
                <a:gd name="T48" fmla="*/ 968 w 1137"/>
                <a:gd name="T49" fmla="*/ 2794 h 2941"/>
                <a:gd name="T50" fmla="*/ 939 w 1137"/>
                <a:gd name="T51" fmla="*/ 2853 h 2941"/>
                <a:gd name="T52" fmla="*/ 894 w 1137"/>
                <a:gd name="T53" fmla="*/ 2899 h 2941"/>
                <a:gd name="T54" fmla="*/ 837 w 1137"/>
                <a:gd name="T55" fmla="*/ 2930 h 2941"/>
                <a:gd name="T56" fmla="*/ 770 w 1137"/>
                <a:gd name="T57" fmla="*/ 2941 h 2941"/>
                <a:gd name="T58" fmla="*/ 333 w 1137"/>
                <a:gd name="T59" fmla="*/ 2938 h 2941"/>
                <a:gd name="T60" fmla="*/ 270 w 1137"/>
                <a:gd name="T61" fmla="*/ 2917 h 2941"/>
                <a:gd name="T62" fmla="*/ 219 w 1137"/>
                <a:gd name="T63" fmla="*/ 2878 h 2941"/>
                <a:gd name="T64" fmla="*/ 181 w 1137"/>
                <a:gd name="T65" fmla="*/ 2825 h 2941"/>
                <a:gd name="T66" fmla="*/ 162 w 1137"/>
                <a:gd name="T67" fmla="*/ 2761 h 2941"/>
                <a:gd name="T68" fmla="*/ 135 w 1137"/>
                <a:gd name="T69" fmla="*/ 2549 h 2941"/>
                <a:gd name="T70" fmla="*/ 109 w 1137"/>
                <a:gd name="T71" fmla="*/ 2337 h 2941"/>
                <a:gd name="T72" fmla="*/ 86 w 1137"/>
                <a:gd name="T73" fmla="*/ 2129 h 2941"/>
                <a:gd name="T74" fmla="*/ 65 w 1137"/>
                <a:gd name="T75" fmla="*/ 1928 h 2941"/>
                <a:gd name="T76" fmla="*/ 46 w 1137"/>
                <a:gd name="T77" fmla="*/ 1737 h 2941"/>
                <a:gd name="T78" fmla="*/ 30 w 1137"/>
                <a:gd name="T79" fmla="*/ 1558 h 2941"/>
                <a:gd name="T80" fmla="*/ 18 w 1137"/>
                <a:gd name="T81" fmla="*/ 1395 h 2941"/>
                <a:gd name="T82" fmla="*/ 8 w 1137"/>
                <a:gd name="T83" fmla="*/ 1251 h 2941"/>
                <a:gd name="T84" fmla="*/ 2 w 1137"/>
                <a:gd name="T85" fmla="*/ 1129 h 2941"/>
                <a:gd name="T86" fmla="*/ 0 w 1137"/>
                <a:gd name="T87" fmla="*/ 1032 h 2941"/>
                <a:gd name="T88" fmla="*/ 9 w 1137"/>
                <a:gd name="T89" fmla="*/ 878 h 2941"/>
                <a:gd name="T90" fmla="*/ 33 w 1137"/>
                <a:gd name="T91" fmla="*/ 739 h 2941"/>
                <a:gd name="T92" fmla="*/ 70 w 1137"/>
                <a:gd name="T93" fmla="*/ 611 h 2941"/>
                <a:gd name="T94" fmla="*/ 117 w 1137"/>
                <a:gd name="T95" fmla="*/ 497 h 2941"/>
                <a:gd name="T96" fmla="*/ 173 w 1137"/>
                <a:gd name="T97" fmla="*/ 396 h 2941"/>
                <a:gd name="T98" fmla="*/ 232 w 1137"/>
                <a:gd name="T99" fmla="*/ 305 h 2941"/>
                <a:gd name="T100" fmla="*/ 293 w 1137"/>
                <a:gd name="T101" fmla="*/ 228 h 2941"/>
                <a:gd name="T102" fmla="*/ 354 w 1137"/>
                <a:gd name="T103" fmla="*/ 163 h 2941"/>
                <a:gd name="T104" fmla="*/ 410 w 1137"/>
                <a:gd name="T105" fmla="*/ 108 h 2941"/>
                <a:gd name="T106" fmla="*/ 459 w 1137"/>
                <a:gd name="T107" fmla="*/ 66 h 2941"/>
                <a:gd name="T108" fmla="*/ 500 w 1137"/>
                <a:gd name="T109" fmla="*/ 36 h 2941"/>
                <a:gd name="T110" fmla="*/ 529 w 1137"/>
                <a:gd name="T111" fmla="*/ 16 h 2941"/>
                <a:gd name="T112" fmla="*/ 542 w 1137"/>
                <a:gd name="T113" fmla="*/ 8 h 2941"/>
                <a:gd name="T114" fmla="*/ 568 w 1137"/>
                <a:gd name="T115" fmla="*/ 0 h 2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7" h="2941">
                  <a:moveTo>
                    <a:pt x="568" y="0"/>
                  </a:moveTo>
                  <a:lnTo>
                    <a:pt x="582" y="2"/>
                  </a:lnTo>
                  <a:lnTo>
                    <a:pt x="595" y="8"/>
                  </a:lnTo>
                  <a:lnTo>
                    <a:pt x="600" y="10"/>
                  </a:lnTo>
                  <a:lnTo>
                    <a:pt x="608" y="16"/>
                  </a:lnTo>
                  <a:lnTo>
                    <a:pt x="621" y="24"/>
                  </a:lnTo>
                  <a:lnTo>
                    <a:pt x="636" y="36"/>
                  </a:lnTo>
                  <a:lnTo>
                    <a:pt x="655" y="49"/>
                  </a:lnTo>
                  <a:lnTo>
                    <a:pt x="678" y="66"/>
                  </a:lnTo>
                  <a:lnTo>
                    <a:pt x="701" y="86"/>
                  </a:lnTo>
                  <a:lnTo>
                    <a:pt x="727" y="108"/>
                  </a:lnTo>
                  <a:lnTo>
                    <a:pt x="755" y="135"/>
                  </a:lnTo>
                  <a:lnTo>
                    <a:pt x="783" y="163"/>
                  </a:lnTo>
                  <a:lnTo>
                    <a:pt x="813" y="194"/>
                  </a:lnTo>
                  <a:lnTo>
                    <a:pt x="844" y="228"/>
                  </a:lnTo>
                  <a:lnTo>
                    <a:pt x="874" y="265"/>
                  </a:lnTo>
                  <a:lnTo>
                    <a:pt x="905" y="305"/>
                  </a:lnTo>
                  <a:lnTo>
                    <a:pt x="935" y="348"/>
                  </a:lnTo>
                  <a:lnTo>
                    <a:pt x="964" y="396"/>
                  </a:lnTo>
                  <a:lnTo>
                    <a:pt x="992" y="445"/>
                  </a:lnTo>
                  <a:lnTo>
                    <a:pt x="1019" y="497"/>
                  </a:lnTo>
                  <a:lnTo>
                    <a:pt x="1044" y="553"/>
                  </a:lnTo>
                  <a:lnTo>
                    <a:pt x="1067" y="611"/>
                  </a:lnTo>
                  <a:lnTo>
                    <a:pt x="1086" y="674"/>
                  </a:lnTo>
                  <a:lnTo>
                    <a:pt x="1104" y="739"/>
                  </a:lnTo>
                  <a:lnTo>
                    <a:pt x="1118" y="807"/>
                  </a:lnTo>
                  <a:lnTo>
                    <a:pt x="1128" y="878"/>
                  </a:lnTo>
                  <a:lnTo>
                    <a:pt x="1134" y="954"/>
                  </a:lnTo>
                  <a:lnTo>
                    <a:pt x="1137" y="1032"/>
                  </a:lnTo>
                  <a:lnTo>
                    <a:pt x="1136" y="1077"/>
                  </a:lnTo>
                  <a:lnTo>
                    <a:pt x="1135" y="1129"/>
                  </a:lnTo>
                  <a:lnTo>
                    <a:pt x="1132" y="1188"/>
                  </a:lnTo>
                  <a:lnTo>
                    <a:pt x="1129" y="1251"/>
                  </a:lnTo>
                  <a:lnTo>
                    <a:pt x="1124" y="1321"/>
                  </a:lnTo>
                  <a:lnTo>
                    <a:pt x="1119" y="1395"/>
                  </a:lnTo>
                  <a:lnTo>
                    <a:pt x="1113" y="1475"/>
                  </a:lnTo>
                  <a:lnTo>
                    <a:pt x="1106" y="1558"/>
                  </a:lnTo>
                  <a:lnTo>
                    <a:pt x="1099" y="1645"/>
                  </a:lnTo>
                  <a:lnTo>
                    <a:pt x="1091" y="1737"/>
                  </a:lnTo>
                  <a:lnTo>
                    <a:pt x="1082" y="1830"/>
                  </a:lnTo>
                  <a:lnTo>
                    <a:pt x="1072" y="1928"/>
                  </a:lnTo>
                  <a:lnTo>
                    <a:pt x="1062" y="2027"/>
                  </a:lnTo>
                  <a:lnTo>
                    <a:pt x="1051" y="2129"/>
                  </a:lnTo>
                  <a:lnTo>
                    <a:pt x="1040" y="2232"/>
                  </a:lnTo>
                  <a:lnTo>
                    <a:pt x="1028" y="2337"/>
                  </a:lnTo>
                  <a:lnTo>
                    <a:pt x="1015" y="2443"/>
                  </a:lnTo>
                  <a:lnTo>
                    <a:pt x="1002" y="2549"/>
                  </a:lnTo>
                  <a:lnTo>
                    <a:pt x="988" y="2654"/>
                  </a:lnTo>
                  <a:lnTo>
                    <a:pt x="975" y="2761"/>
                  </a:lnTo>
                  <a:lnTo>
                    <a:pt x="968" y="2794"/>
                  </a:lnTo>
                  <a:lnTo>
                    <a:pt x="956" y="2825"/>
                  </a:lnTo>
                  <a:lnTo>
                    <a:pt x="939" y="2853"/>
                  </a:lnTo>
                  <a:lnTo>
                    <a:pt x="918" y="2878"/>
                  </a:lnTo>
                  <a:lnTo>
                    <a:pt x="894" y="2899"/>
                  </a:lnTo>
                  <a:lnTo>
                    <a:pt x="867" y="2917"/>
                  </a:lnTo>
                  <a:lnTo>
                    <a:pt x="837" y="2930"/>
                  </a:lnTo>
                  <a:lnTo>
                    <a:pt x="804" y="2938"/>
                  </a:lnTo>
                  <a:lnTo>
                    <a:pt x="770" y="2941"/>
                  </a:lnTo>
                  <a:lnTo>
                    <a:pt x="367" y="2941"/>
                  </a:lnTo>
                  <a:lnTo>
                    <a:pt x="333" y="2938"/>
                  </a:lnTo>
                  <a:lnTo>
                    <a:pt x="300" y="2930"/>
                  </a:lnTo>
                  <a:lnTo>
                    <a:pt x="270" y="2917"/>
                  </a:lnTo>
                  <a:lnTo>
                    <a:pt x="243" y="2899"/>
                  </a:lnTo>
                  <a:lnTo>
                    <a:pt x="219" y="2878"/>
                  </a:lnTo>
                  <a:lnTo>
                    <a:pt x="198" y="2853"/>
                  </a:lnTo>
                  <a:lnTo>
                    <a:pt x="181" y="2825"/>
                  </a:lnTo>
                  <a:lnTo>
                    <a:pt x="169" y="2794"/>
                  </a:lnTo>
                  <a:lnTo>
                    <a:pt x="162" y="2761"/>
                  </a:lnTo>
                  <a:lnTo>
                    <a:pt x="148" y="2654"/>
                  </a:lnTo>
                  <a:lnTo>
                    <a:pt x="135" y="2549"/>
                  </a:lnTo>
                  <a:lnTo>
                    <a:pt x="121" y="2443"/>
                  </a:lnTo>
                  <a:lnTo>
                    <a:pt x="109" y="2337"/>
                  </a:lnTo>
                  <a:lnTo>
                    <a:pt x="97" y="2232"/>
                  </a:lnTo>
                  <a:lnTo>
                    <a:pt x="86" y="2129"/>
                  </a:lnTo>
                  <a:lnTo>
                    <a:pt x="75" y="2027"/>
                  </a:lnTo>
                  <a:lnTo>
                    <a:pt x="65" y="1928"/>
                  </a:lnTo>
                  <a:lnTo>
                    <a:pt x="55" y="1830"/>
                  </a:lnTo>
                  <a:lnTo>
                    <a:pt x="46" y="1737"/>
                  </a:lnTo>
                  <a:lnTo>
                    <a:pt x="38" y="1645"/>
                  </a:lnTo>
                  <a:lnTo>
                    <a:pt x="30" y="1558"/>
                  </a:lnTo>
                  <a:lnTo>
                    <a:pt x="24" y="1475"/>
                  </a:lnTo>
                  <a:lnTo>
                    <a:pt x="18" y="1395"/>
                  </a:lnTo>
                  <a:lnTo>
                    <a:pt x="12" y="1321"/>
                  </a:lnTo>
                  <a:lnTo>
                    <a:pt x="8" y="1251"/>
                  </a:lnTo>
                  <a:lnTo>
                    <a:pt x="5" y="1188"/>
                  </a:lnTo>
                  <a:lnTo>
                    <a:pt x="2" y="1129"/>
                  </a:lnTo>
                  <a:lnTo>
                    <a:pt x="1" y="1077"/>
                  </a:lnTo>
                  <a:lnTo>
                    <a:pt x="0" y="1032"/>
                  </a:lnTo>
                  <a:lnTo>
                    <a:pt x="2" y="954"/>
                  </a:lnTo>
                  <a:lnTo>
                    <a:pt x="9" y="878"/>
                  </a:lnTo>
                  <a:lnTo>
                    <a:pt x="19" y="807"/>
                  </a:lnTo>
                  <a:lnTo>
                    <a:pt x="33" y="739"/>
                  </a:lnTo>
                  <a:lnTo>
                    <a:pt x="50" y="674"/>
                  </a:lnTo>
                  <a:lnTo>
                    <a:pt x="70" y="611"/>
                  </a:lnTo>
                  <a:lnTo>
                    <a:pt x="93" y="553"/>
                  </a:lnTo>
                  <a:lnTo>
                    <a:pt x="117" y="497"/>
                  </a:lnTo>
                  <a:lnTo>
                    <a:pt x="145" y="445"/>
                  </a:lnTo>
                  <a:lnTo>
                    <a:pt x="173" y="396"/>
                  </a:lnTo>
                  <a:lnTo>
                    <a:pt x="202" y="348"/>
                  </a:lnTo>
                  <a:lnTo>
                    <a:pt x="232" y="305"/>
                  </a:lnTo>
                  <a:lnTo>
                    <a:pt x="262" y="265"/>
                  </a:lnTo>
                  <a:lnTo>
                    <a:pt x="293" y="228"/>
                  </a:lnTo>
                  <a:lnTo>
                    <a:pt x="324" y="194"/>
                  </a:lnTo>
                  <a:lnTo>
                    <a:pt x="354" y="163"/>
                  </a:lnTo>
                  <a:lnTo>
                    <a:pt x="382" y="135"/>
                  </a:lnTo>
                  <a:lnTo>
                    <a:pt x="410" y="108"/>
                  </a:lnTo>
                  <a:lnTo>
                    <a:pt x="435" y="86"/>
                  </a:lnTo>
                  <a:lnTo>
                    <a:pt x="459" y="66"/>
                  </a:lnTo>
                  <a:lnTo>
                    <a:pt x="481" y="49"/>
                  </a:lnTo>
                  <a:lnTo>
                    <a:pt x="500" y="36"/>
                  </a:lnTo>
                  <a:lnTo>
                    <a:pt x="516" y="24"/>
                  </a:lnTo>
                  <a:lnTo>
                    <a:pt x="529" y="16"/>
                  </a:lnTo>
                  <a:lnTo>
                    <a:pt x="537" y="10"/>
                  </a:lnTo>
                  <a:lnTo>
                    <a:pt x="542" y="8"/>
                  </a:lnTo>
                  <a:lnTo>
                    <a:pt x="555" y="2"/>
                  </a:lnTo>
                  <a:lnTo>
                    <a:pt x="568"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52" name="Freeform 704">
              <a:extLst>
                <a:ext uri="{FF2B5EF4-FFF2-40B4-BE49-F238E27FC236}">
                  <a16:creationId xmlns:a16="http://schemas.microsoft.com/office/drawing/2014/main" id="{DB47C696-0392-4FA9-96CB-DEF23088B580}"/>
                </a:ext>
              </a:extLst>
            </p:cNvPr>
            <p:cNvSpPr>
              <a:spLocks/>
            </p:cNvSpPr>
            <p:nvPr/>
          </p:nvSpPr>
          <p:spPr bwMode="auto">
            <a:xfrm>
              <a:off x="2690" y="2880"/>
              <a:ext cx="71" cy="368"/>
            </a:xfrm>
            <a:custGeom>
              <a:avLst/>
              <a:gdLst>
                <a:gd name="T0" fmla="*/ 568 w 568"/>
                <a:gd name="T1" fmla="*/ 0 h 2941"/>
                <a:gd name="T2" fmla="*/ 568 w 568"/>
                <a:gd name="T3" fmla="*/ 0 h 2941"/>
                <a:gd name="T4" fmla="*/ 568 w 568"/>
                <a:gd name="T5" fmla="*/ 2941 h 2941"/>
                <a:gd name="T6" fmla="*/ 367 w 568"/>
                <a:gd name="T7" fmla="*/ 2941 h 2941"/>
                <a:gd name="T8" fmla="*/ 333 w 568"/>
                <a:gd name="T9" fmla="*/ 2938 h 2941"/>
                <a:gd name="T10" fmla="*/ 300 w 568"/>
                <a:gd name="T11" fmla="*/ 2930 h 2941"/>
                <a:gd name="T12" fmla="*/ 270 w 568"/>
                <a:gd name="T13" fmla="*/ 2917 h 2941"/>
                <a:gd name="T14" fmla="*/ 243 w 568"/>
                <a:gd name="T15" fmla="*/ 2899 h 2941"/>
                <a:gd name="T16" fmla="*/ 219 w 568"/>
                <a:gd name="T17" fmla="*/ 2878 h 2941"/>
                <a:gd name="T18" fmla="*/ 198 w 568"/>
                <a:gd name="T19" fmla="*/ 2853 h 2941"/>
                <a:gd name="T20" fmla="*/ 181 w 568"/>
                <a:gd name="T21" fmla="*/ 2825 h 2941"/>
                <a:gd name="T22" fmla="*/ 169 w 568"/>
                <a:gd name="T23" fmla="*/ 2794 h 2941"/>
                <a:gd name="T24" fmla="*/ 162 w 568"/>
                <a:gd name="T25" fmla="*/ 2761 h 2941"/>
                <a:gd name="T26" fmla="*/ 148 w 568"/>
                <a:gd name="T27" fmla="*/ 2654 h 2941"/>
                <a:gd name="T28" fmla="*/ 135 w 568"/>
                <a:gd name="T29" fmla="*/ 2549 h 2941"/>
                <a:gd name="T30" fmla="*/ 121 w 568"/>
                <a:gd name="T31" fmla="*/ 2443 h 2941"/>
                <a:gd name="T32" fmla="*/ 109 w 568"/>
                <a:gd name="T33" fmla="*/ 2337 h 2941"/>
                <a:gd name="T34" fmla="*/ 97 w 568"/>
                <a:gd name="T35" fmla="*/ 2232 h 2941"/>
                <a:gd name="T36" fmla="*/ 86 w 568"/>
                <a:gd name="T37" fmla="*/ 2129 h 2941"/>
                <a:gd name="T38" fmla="*/ 75 w 568"/>
                <a:gd name="T39" fmla="*/ 2027 h 2941"/>
                <a:gd name="T40" fmla="*/ 65 w 568"/>
                <a:gd name="T41" fmla="*/ 1928 h 2941"/>
                <a:gd name="T42" fmla="*/ 55 w 568"/>
                <a:gd name="T43" fmla="*/ 1830 h 2941"/>
                <a:gd name="T44" fmla="*/ 46 w 568"/>
                <a:gd name="T45" fmla="*/ 1737 h 2941"/>
                <a:gd name="T46" fmla="*/ 38 w 568"/>
                <a:gd name="T47" fmla="*/ 1645 h 2941"/>
                <a:gd name="T48" fmla="*/ 30 w 568"/>
                <a:gd name="T49" fmla="*/ 1558 h 2941"/>
                <a:gd name="T50" fmla="*/ 24 w 568"/>
                <a:gd name="T51" fmla="*/ 1475 h 2941"/>
                <a:gd name="T52" fmla="*/ 18 w 568"/>
                <a:gd name="T53" fmla="*/ 1395 h 2941"/>
                <a:gd name="T54" fmla="*/ 12 w 568"/>
                <a:gd name="T55" fmla="*/ 1321 h 2941"/>
                <a:gd name="T56" fmla="*/ 8 w 568"/>
                <a:gd name="T57" fmla="*/ 1251 h 2941"/>
                <a:gd name="T58" fmla="*/ 5 w 568"/>
                <a:gd name="T59" fmla="*/ 1188 h 2941"/>
                <a:gd name="T60" fmla="*/ 2 w 568"/>
                <a:gd name="T61" fmla="*/ 1129 h 2941"/>
                <a:gd name="T62" fmla="*/ 1 w 568"/>
                <a:gd name="T63" fmla="*/ 1077 h 2941"/>
                <a:gd name="T64" fmla="*/ 0 w 568"/>
                <a:gd name="T65" fmla="*/ 1032 h 2941"/>
                <a:gd name="T66" fmla="*/ 2 w 568"/>
                <a:gd name="T67" fmla="*/ 954 h 2941"/>
                <a:gd name="T68" fmla="*/ 9 w 568"/>
                <a:gd name="T69" fmla="*/ 878 h 2941"/>
                <a:gd name="T70" fmla="*/ 19 w 568"/>
                <a:gd name="T71" fmla="*/ 807 h 2941"/>
                <a:gd name="T72" fmla="*/ 33 w 568"/>
                <a:gd name="T73" fmla="*/ 739 h 2941"/>
                <a:gd name="T74" fmla="*/ 50 w 568"/>
                <a:gd name="T75" fmla="*/ 674 h 2941"/>
                <a:gd name="T76" fmla="*/ 70 w 568"/>
                <a:gd name="T77" fmla="*/ 611 h 2941"/>
                <a:gd name="T78" fmla="*/ 93 w 568"/>
                <a:gd name="T79" fmla="*/ 553 h 2941"/>
                <a:gd name="T80" fmla="*/ 117 w 568"/>
                <a:gd name="T81" fmla="*/ 497 h 2941"/>
                <a:gd name="T82" fmla="*/ 145 w 568"/>
                <a:gd name="T83" fmla="*/ 445 h 2941"/>
                <a:gd name="T84" fmla="*/ 173 w 568"/>
                <a:gd name="T85" fmla="*/ 396 h 2941"/>
                <a:gd name="T86" fmla="*/ 202 w 568"/>
                <a:gd name="T87" fmla="*/ 348 h 2941"/>
                <a:gd name="T88" fmla="*/ 232 w 568"/>
                <a:gd name="T89" fmla="*/ 305 h 2941"/>
                <a:gd name="T90" fmla="*/ 262 w 568"/>
                <a:gd name="T91" fmla="*/ 265 h 2941"/>
                <a:gd name="T92" fmla="*/ 293 w 568"/>
                <a:gd name="T93" fmla="*/ 228 h 2941"/>
                <a:gd name="T94" fmla="*/ 324 w 568"/>
                <a:gd name="T95" fmla="*/ 194 h 2941"/>
                <a:gd name="T96" fmla="*/ 354 w 568"/>
                <a:gd name="T97" fmla="*/ 163 h 2941"/>
                <a:gd name="T98" fmla="*/ 382 w 568"/>
                <a:gd name="T99" fmla="*/ 135 h 2941"/>
                <a:gd name="T100" fmla="*/ 410 w 568"/>
                <a:gd name="T101" fmla="*/ 108 h 2941"/>
                <a:gd name="T102" fmla="*/ 435 w 568"/>
                <a:gd name="T103" fmla="*/ 86 h 2941"/>
                <a:gd name="T104" fmla="*/ 459 w 568"/>
                <a:gd name="T105" fmla="*/ 66 h 2941"/>
                <a:gd name="T106" fmla="*/ 481 w 568"/>
                <a:gd name="T107" fmla="*/ 49 h 2941"/>
                <a:gd name="T108" fmla="*/ 500 w 568"/>
                <a:gd name="T109" fmla="*/ 36 h 2941"/>
                <a:gd name="T110" fmla="*/ 516 w 568"/>
                <a:gd name="T111" fmla="*/ 24 h 2941"/>
                <a:gd name="T112" fmla="*/ 529 w 568"/>
                <a:gd name="T113" fmla="*/ 16 h 2941"/>
                <a:gd name="T114" fmla="*/ 537 w 568"/>
                <a:gd name="T115" fmla="*/ 10 h 2941"/>
                <a:gd name="T116" fmla="*/ 542 w 568"/>
                <a:gd name="T117" fmla="*/ 8 h 2941"/>
                <a:gd name="T118" fmla="*/ 555 w 568"/>
                <a:gd name="T119" fmla="*/ 2 h 2941"/>
                <a:gd name="T120" fmla="*/ 568 w 568"/>
                <a:gd name="T121" fmla="*/ 0 h 2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8" h="2941">
                  <a:moveTo>
                    <a:pt x="568" y="0"/>
                  </a:moveTo>
                  <a:lnTo>
                    <a:pt x="568" y="0"/>
                  </a:lnTo>
                  <a:lnTo>
                    <a:pt x="568" y="2941"/>
                  </a:lnTo>
                  <a:lnTo>
                    <a:pt x="367" y="2941"/>
                  </a:lnTo>
                  <a:lnTo>
                    <a:pt x="333" y="2938"/>
                  </a:lnTo>
                  <a:lnTo>
                    <a:pt x="300" y="2930"/>
                  </a:lnTo>
                  <a:lnTo>
                    <a:pt x="270" y="2917"/>
                  </a:lnTo>
                  <a:lnTo>
                    <a:pt x="243" y="2899"/>
                  </a:lnTo>
                  <a:lnTo>
                    <a:pt x="219" y="2878"/>
                  </a:lnTo>
                  <a:lnTo>
                    <a:pt x="198" y="2853"/>
                  </a:lnTo>
                  <a:lnTo>
                    <a:pt x="181" y="2825"/>
                  </a:lnTo>
                  <a:lnTo>
                    <a:pt x="169" y="2794"/>
                  </a:lnTo>
                  <a:lnTo>
                    <a:pt x="162" y="2761"/>
                  </a:lnTo>
                  <a:lnTo>
                    <a:pt x="148" y="2654"/>
                  </a:lnTo>
                  <a:lnTo>
                    <a:pt x="135" y="2549"/>
                  </a:lnTo>
                  <a:lnTo>
                    <a:pt x="121" y="2443"/>
                  </a:lnTo>
                  <a:lnTo>
                    <a:pt x="109" y="2337"/>
                  </a:lnTo>
                  <a:lnTo>
                    <a:pt x="97" y="2232"/>
                  </a:lnTo>
                  <a:lnTo>
                    <a:pt x="86" y="2129"/>
                  </a:lnTo>
                  <a:lnTo>
                    <a:pt x="75" y="2027"/>
                  </a:lnTo>
                  <a:lnTo>
                    <a:pt x="65" y="1928"/>
                  </a:lnTo>
                  <a:lnTo>
                    <a:pt x="55" y="1830"/>
                  </a:lnTo>
                  <a:lnTo>
                    <a:pt x="46" y="1737"/>
                  </a:lnTo>
                  <a:lnTo>
                    <a:pt x="38" y="1645"/>
                  </a:lnTo>
                  <a:lnTo>
                    <a:pt x="30" y="1558"/>
                  </a:lnTo>
                  <a:lnTo>
                    <a:pt x="24" y="1475"/>
                  </a:lnTo>
                  <a:lnTo>
                    <a:pt x="18" y="1395"/>
                  </a:lnTo>
                  <a:lnTo>
                    <a:pt x="12" y="1321"/>
                  </a:lnTo>
                  <a:lnTo>
                    <a:pt x="8" y="1251"/>
                  </a:lnTo>
                  <a:lnTo>
                    <a:pt x="5" y="1188"/>
                  </a:lnTo>
                  <a:lnTo>
                    <a:pt x="2" y="1129"/>
                  </a:lnTo>
                  <a:lnTo>
                    <a:pt x="1" y="1077"/>
                  </a:lnTo>
                  <a:lnTo>
                    <a:pt x="0" y="1032"/>
                  </a:lnTo>
                  <a:lnTo>
                    <a:pt x="2" y="954"/>
                  </a:lnTo>
                  <a:lnTo>
                    <a:pt x="9" y="878"/>
                  </a:lnTo>
                  <a:lnTo>
                    <a:pt x="19" y="807"/>
                  </a:lnTo>
                  <a:lnTo>
                    <a:pt x="33" y="739"/>
                  </a:lnTo>
                  <a:lnTo>
                    <a:pt x="50" y="674"/>
                  </a:lnTo>
                  <a:lnTo>
                    <a:pt x="70" y="611"/>
                  </a:lnTo>
                  <a:lnTo>
                    <a:pt x="93" y="553"/>
                  </a:lnTo>
                  <a:lnTo>
                    <a:pt x="117" y="497"/>
                  </a:lnTo>
                  <a:lnTo>
                    <a:pt x="145" y="445"/>
                  </a:lnTo>
                  <a:lnTo>
                    <a:pt x="173" y="396"/>
                  </a:lnTo>
                  <a:lnTo>
                    <a:pt x="202" y="348"/>
                  </a:lnTo>
                  <a:lnTo>
                    <a:pt x="232" y="305"/>
                  </a:lnTo>
                  <a:lnTo>
                    <a:pt x="262" y="265"/>
                  </a:lnTo>
                  <a:lnTo>
                    <a:pt x="293" y="228"/>
                  </a:lnTo>
                  <a:lnTo>
                    <a:pt x="324" y="194"/>
                  </a:lnTo>
                  <a:lnTo>
                    <a:pt x="354" y="163"/>
                  </a:lnTo>
                  <a:lnTo>
                    <a:pt x="382" y="135"/>
                  </a:lnTo>
                  <a:lnTo>
                    <a:pt x="410" y="108"/>
                  </a:lnTo>
                  <a:lnTo>
                    <a:pt x="435" y="86"/>
                  </a:lnTo>
                  <a:lnTo>
                    <a:pt x="459" y="66"/>
                  </a:lnTo>
                  <a:lnTo>
                    <a:pt x="481" y="49"/>
                  </a:lnTo>
                  <a:lnTo>
                    <a:pt x="500" y="36"/>
                  </a:lnTo>
                  <a:lnTo>
                    <a:pt x="516" y="24"/>
                  </a:lnTo>
                  <a:lnTo>
                    <a:pt x="529" y="16"/>
                  </a:lnTo>
                  <a:lnTo>
                    <a:pt x="537" y="10"/>
                  </a:lnTo>
                  <a:lnTo>
                    <a:pt x="542" y="8"/>
                  </a:lnTo>
                  <a:lnTo>
                    <a:pt x="555" y="2"/>
                  </a:lnTo>
                  <a:lnTo>
                    <a:pt x="568"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53" name="Freeform 705">
              <a:extLst>
                <a:ext uri="{FF2B5EF4-FFF2-40B4-BE49-F238E27FC236}">
                  <a16:creationId xmlns:a16="http://schemas.microsoft.com/office/drawing/2014/main" id="{DEB87EDC-19C5-4E11-A622-22B2C4A24850}"/>
                </a:ext>
              </a:extLst>
            </p:cNvPr>
            <p:cNvSpPr>
              <a:spLocks/>
            </p:cNvSpPr>
            <p:nvPr/>
          </p:nvSpPr>
          <p:spPr bwMode="auto">
            <a:xfrm>
              <a:off x="2722" y="2977"/>
              <a:ext cx="78" cy="78"/>
            </a:xfrm>
            <a:custGeom>
              <a:avLst/>
              <a:gdLst>
                <a:gd name="T0" fmla="*/ 310 w 621"/>
                <a:gd name="T1" fmla="*/ 0 h 619"/>
                <a:gd name="T2" fmla="*/ 352 w 621"/>
                <a:gd name="T3" fmla="*/ 3 h 619"/>
                <a:gd name="T4" fmla="*/ 392 w 621"/>
                <a:gd name="T5" fmla="*/ 11 h 619"/>
                <a:gd name="T6" fmla="*/ 431 w 621"/>
                <a:gd name="T7" fmla="*/ 24 h 619"/>
                <a:gd name="T8" fmla="*/ 467 w 621"/>
                <a:gd name="T9" fmla="*/ 42 h 619"/>
                <a:gd name="T10" fmla="*/ 500 w 621"/>
                <a:gd name="T11" fmla="*/ 64 h 619"/>
                <a:gd name="T12" fmla="*/ 529 w 621"/>
                <a:gd name="T13" fmla="*/ 90 h 619"/>
                <a:gd name="T14" fmla="*/ 555 w 621"/>
                <a:gd name="T15" fmla="*/ 121 h 619"/>
                <a:gd name="T16" fmla="*/ 579 w 621"/>
                <a:gd name="T17" fmla="*/ 154 h 619"/>
                <a:gd name="T18" fmla="*/ 596 w 621"/>
                <a:gd name="T19" fmla="*/ 189 h 619"/>
                <a:gd name="T20" fmla="*/ 610 w 621"/>
                <a:gd name="T21" fmla="*/ 227 h 619"/>
                <a:gd name="T22" fmla="*/ 618 w 621"/>
                <a:gd name="T23" fmla="*/ 268 h 619"/>
                <a:gd name="T24" fmla="*/ 621 w 621"/>
                <a:gd name="T25" fmla="*/ 309 h 619"/>
                <a:gd name="T26" fmla="*/ 618 w 621"/>
                <a:gd name="T27" fmla="*/ 351 h 619"/>
                <a:gd name="T28" fmla="*/ 610 w 621"/>
                <a:gd name="T29" fmla="*/ 392 h 619"/>
                <a:gd name="T30" fmla="*/ 596 w 621"/>
                <a:gd name="T31" fmla="*/ 430 h 619"/>
                <a:gd name="T32" fmla="*/ 579 w 621"/>
                <a:gd name="T33" fmla="*/ 466 h 619"/>
                <a:gd name="T34" fmla="*/ 555 w 621"/>
                <a:gd name="T35" fmla="*/ 499 h 619"/>
                <a:gd name="T36" fmla="*/ 529 w 621"/>
                <a:gd name="T37" fmla="*/ 528 h 619"/>
                <a:gd name="T38" fmla="*/ 500 w 621"/>
                <a:gd name="T39" fmla="*/ 554 h 619"/>
                <a:gd name="T40" fmla="*/ 467 w 621"/>
                <a:gd name="T41" fmla="*/ 577 h 619"/>
                <a:gd name="T42" fmla="*/ 431 w 621"/>
                <a:gd name="T43" fmla="*/ 594 h 619"/>
                <a:gd name="T44" fmla="*/ 392 w 621"/>
                <a:gd name="T45" fmla="*/ 608 h 619"/>
                <a:gd name="T46" fmla="*/ 352 w 621"/>
                <a:gd name="T47" fmla="*/ 616 h 619"/>
                <a:gd name="T48" fmla="*/ 310 w 621"/>
                <a:gd name="T49" fmla="*/ 619 h 619"/>
                <a:gd name="T50" fmla="*/ 269 w 621"/>
                <a:gd name="T51" fmla="*/ 616 h 619"/>
                <a:gd name="T52" fmla="*/ 228 w 621"/>
                <a:gd name="T53" fmla="*/ 608 h 619"/>
                <a:gd name="T54" fmla="*/ 189 w 621"/>
                <a:gd name="T55" fmla="*/ 594 h 619"/>
                <a:gd name="T56" fmla="*/ 154 w 621"/>
                <a:gd name="T57" fmla="*/ 577 h 619"/>
                <a:gd name="T58" fmla="*/ 121 w 621"/>
                <a:gd name="T59" fmla="*/ 554 h 619"/>
                <a:gd name="T60" fmla="*/ 91 w 621"/>
                <a:gd name="T61" fmla="*/ 528 h 619"/>
                <a:gd name="T62" fmla="*/ 65 w 621"/>
                <a:gd name="T63" fmla="*/ 499 h 619"/>
                <a:gd name="T64" fmla="*/ 42 w 621"/>
                <a:gd name="T65" fmla="*/ 466 h 619"/>
                <a:gd name="T66" fmla="*/ 24 w 621"/>
                <a:gd name="T67" fmla="*/ 430 h 619"/>
                <a:gd name="T68" fmla="*/ 11 w 621"/>
                <a:gd name="T69" fmla="*/ 392 h 619"/>
                <a:gd name="T70" fmla="*/ 3 w 621"/>
                <a:gd name="T71" fmla="*/ 351 h 619"/>
                <a:gd name="T72" fmla="*/ 0 w 621"/>
                <a:gd name="T73" fmla="*/ 309 h 619"/>
                <a:gd name="T74" fmla="*/ 3 w 621"/>
                <a:gd name="T75" fmla="*/ 268 h 619"/>
                <a:gd name="T76" fmla="*/ 11 w 621"/>
                <a:gd name="T77" fmla="*/ 227 h 619"/>
                <a:gd name="T78" fmla="*/ 24 w 621"/>
                <a:gd name="T79" fmla="*/ 189 h 619"/>
                <a:gd name="T80" fmla="*/ 42 w 621"/>
                <a:gd name="T81" fmla="*/ 154 h 619"/>
                <a:gd name="T82" fmla="*/ 65 w 621"/>
                <a:gd name="T83" fmla="*/ 121 h 619"/>
                <a:gd name="T84" fmla="*/ 91 w 621"/>
                <a:gd name="T85" fmla="*/ 90 h 619"/>
                <a:gd name="T86" fmla="*/ 121 w 621"/>
                <a:gd name="T87" fmla="*/ 64 h 619"/>
                <a:gd name="T88" fmla="*/ 154 w 621"/>
                <a:gd name="T89" fmla="*/ 42 h 619"/>
                <a:gd name="T90" fmla="*/ 189 w 621"/>
                <a:gd name="T91" fmla="*/ 24 h 619"/>
                <a:gd name="T92" fmla="*/ 228 w 621"/>
                <a:gd name="T93" fmla="*/ 11 h 619"/>
                <a:gd name="T94" fmla="*/ 269 w 621"/>
                <a:gd name="T95" fmla="*/ 3 h 619"/>
                <a:gd name="T96" fmla="*/ 310 w 621"/>
                <a:gd name="T97"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1" h="619">
                  <a:moveTo>
                    <a:pt x="310" y="0"/>
                  </a:moveTo>
                  <a:lnTo>
                    <a:pt x="352" y="3"/>
                  </a:lnTo>
                  <a:lnTo>
                    <a:pt x="392" y="11"/>
                  </a:lnTo>
                  <a:lnTo>
                    <a:pt x="431" y="24"/>
                  </a:lnTo>
                  <a:lnTo>
                    <a:pt x="467" y="42"/>
                  </a:lnTo>
                  <a:lnTo>
                    <a:pt x="500" y="64"/>
                  </a:lnTo>
                  <a:lnTo>
                    <a:pt x="529" y="90"/>
                  </a:lnTo>
                  <a:lnTo>
                    <a:pt x="555" y="121"/>
                  </a:lnTo>
                  <a:lnTo>
                    <a:pt x="579" y="154"/>
                  </a:lnTo>
                  <a:lnTo>
                    <a:pt x="596" y="189"/>
                  </a:lnTo>
                  <a:lnTo>
                    <a:pt x="610" y="227"/>
                  </a:lnTo>
                  <a:lnTo>
                    <a:pt x="618" y="268"/>
                  </a:lnTo>
                  <a:lnTo>
                    <a:pt x="621" y="309"/>
                  </a:lnTo>
                  <a:lnTo>
                    <a:pt x="618" y="351"/>
                  </a:lnTo>
                  <a:lnTo>
                    <a:pt x="610" y="392"/>
                  </a:lnTo>
                  <a:lnTo>
                    <a:pt x="596" y="430"/>
                  </a:lnTo>
                  <a:lnTo>
                    <a:pt x="579" y="466"/>
                  </a:lnTo>
                  <a:lnTo>
                    <a:pt x="555" y="499"/>
                  </a:lnTo>
                  <a:lnTo>
                    <a:pt x="529" y="528"/>
                  </a:lnTo>
                  <a:lnTo>
                    <a:pt x="500" y="554"/>
                  </a:lnTo>
                  <a:lnTo>
                    <a:pt x="467" y="577"/>
                  </a:lnTo>
                  <a:lnTo>
                    <a:pt x="431" y="594"/>
                  </a:lnTo>
                  <a:lnTo>
                    <a:pt x="392" y="608"/>
                  </a:lnTo>
                  <a:lnTo>
                    <a:pt x="352" y="616"/>
                  </a:lnTo>
                  <a:lnTo>
                    <a:pt x="310" y="619"/>
                  </a:lnTo>
                  <a:lnTo>
                    <a:pt x="269" y="616"/>
                  </a:lnTo>
                  <a:lnTo>
                    <a:pt x="228" y="608"/>
                  </a:lnTo>
                  <a:lnTo>
                    <a:pt x="189" y="594"/>
                  </a:lnTo>
                  <a:lnTo>
                    <a:pt x="154" y="577"/>
                  </a:lnTo>
                  <a:lnTo>
                    <a:pt x="121" y="554"/>
                  </a:lnTo>
                  <a:lnTo>
                    <a:pt x="91" y="528"/>
                  </a:lnTo>
                  <a:lnTo>
                    <a:pt x="65" y="499"/>
                  </a:lnTo>
                  <a:lnTo>
                    <a:pt x="42" y="466"/>
                  </a:lnTo>
                  <a:lnTo>
                    <a:pt x="24" y="430"/>
                  </a:lnTo>
                  <a:lnTo>
                    <a:pt x="11" y="392"/>
                  </a:lnTo>
                  <a:lnTo>
                    <a:pt x="3" y="351"/>
                  </a:lnTo>
                  <a:lnTo>
                    <a:pt x="0" y="309"/>
                  </a:lnTo>
                  <a:lnTo>
                    <a:pt x="3" y="268"/>
                  </a:lnTo>
                  <a:lnTo>
                    <a:pt x="11" y="227"/>
                  </a:lnTo>
                  <a:lnTo>
                    <a:pt x="24" y="189"/>
                  </a:lnTo>
                  <a:lnTo>
                    <a:pt x="42" y="154"/>
                  </a:lnTo>
                  <a:lnTo>
                    <a:pt x="65" y="121"/>
                  </a:lnTo>
                  <a:lnTo>
                    <a:pt x="91" y="90"/>
                  </a:lnTo>
                  <a:lnTo>
                    <a:pt x="121" y="64"/>
                  </a:lnTo>
                  <a:lnTo>
                    <a:pt x="154" y="42"/>
                  </a:lnTo>
                  <a:lnTo>
                    <a:pt x="189" y="24"/>
                  </a:lnTo>
                  <a:lnTo>
                    <a:pt x="228" y="11"/>
                  </a:lnTo>
                  <a:lnTo>
                    <a:pt x="269" y="3"/>
                  </a:lnTo>
                  <a:lnTo>
                    <a:pt x="310" y="0"/>
                  </a:lnTo>
                  <a:close/>
                </a:path>
              </a:pathLst>
            </a:custGeom>
            <a:solidFill>
              <a:srgbClr val="53DC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54" name="Freeform 706">
              <a:extLst>
                <a:ext uri="{FF2B5EF4-FFF2-40B4-BE49-F238E27FC236}">
                  <a16:creationId xmlns:a16="http://schemas.microsoft.com/office/drawing/2014/main" id="{2DC9AC15-134B-4008-BA02-2D6768FA9892}"/>
                </a:ext>
              </a:extLst>
            </p:cNvPr>
            <p:cNvSpPr>
              <a:spLocks/>
            </p:cNvSpPr>
            <p:nvPr/>
          </p:nvSpPr>
          <p:spPr bwMode="auto">
            <a:xfrm>
              <a:off x="2754" y="3125"/>
              <a:ext cx="13" cy="168"/>
            </a:xfrm>
            <a:custGeom>
              <a:avLst/>
              <a:gdLst>
                <a:gd name="T0" fmla="*/ 51 w 103"/>
                <a:gd name="T1" fmla="*/ 0 h 1341"/>
                <a:gd name="T2" fmla="*/ 68 w 103"/>
                <a:gd name="T3" fmla="*/ 3 h 1341"/>
                <a:gd name="T4" fmla="*/ 82 w 103"/>
                <a:gd name="T5" fmla="*/ 10 h 1341"/>
                <a:gd name="T6" fmla="*/ 93 w 103"/>
                <a:gd name="T7" fmla="*/ 21 h 1341"/>
                <a:gd name="T8" fmla="*/ 100 w 103"/>
                <a:gd name="T9" fmla="*/ 35 h 1341"/>
                <a:gd name="T10" fmla="*/ 103 w 103"/>
                <a:gd name="T11" fmla="*/ 51 h 1341"/>
                <a:gd name="T12" fmla="*/ 103 w 103"/>
                <a:gd name="T13" fmla="*/ 1290 h 1341"/>
                <a:gd name="T14" fmla="*/ 100 w 103"/>
                <a:gd name="T15" fmla="*/ 1306 h 1341"/>
                <a:gd name="T16" fmla="*/ 93 w 103"/>
                <a:gd name="T17" fmla="*/ 1320 h 1341"/>
                <a:gd name="T18" fmla="*/ 82 w 103"/>
                <a:gd name="T19" fmla="*/ 1331 h 1341"/>
                <a:gd name="T20" fmla="*/ 68 w 103"/>
                <a:gd name="T21" fmla="*/ 1338 h 1341"/>
                <a:gd name="T22" fmla="*/ 51 w 103"/>
                <a:gd name="T23" fmla="*/ 1341 h 1341"/>
                <a:gd name="T24" fmla="*/ 35 w 103"/>
                <a:gd name="T25" fmla="*/ 1338 h 1341"/>
                <a:gd name="T26" fmla="*/ 21 w 103"/>
                <a:gd name="T27" fmla="*/ 1331 h 1341"/>
                <a:gd name="T28" fmla="*/ 10 w 103"/>
                <a:gd name="T29" fmla="*/ 1320 h 1341"/>
                <a:gd name="T30" fmla="*/ 3 w 103"/>
                <a:gd name="T31" fmla="*/ 1306 h 1341"/>
                <a:gd name="T32" fmla="*/ 0 w 103"/>
                <a:gd name="T33" fmla="*/ 1290 h 1341"/>
                <a:gd name="T34" fmla="*/ 0 w 103"/>
                <a:gd name="T35" fmla="*/ 51 h 1341"/>
                <a:gd name="T36" fmla="*/ 3 w 103"/>
                <a:gd name="T37" fmla="*/ 35 h 1341"/>
                <a:gd name="T38" fmla="*/ 10 w 103"/>
                <a:gd name="T39" fmla="*/ 21 h 1341"/>
                <a:gd name="T40" fmla="*/ 21 w 103"/>
                <a:gd name="T41" fmla="*/ 10 h 1341"/>
                <a:gd name="T42" fmla="*/ 35 w 103"/>
                <a:gd name="T43" fmla="*/ 3 h 1341"/>
                <a:gd name="T44" fmla="*/ 51 w 103"/>
                <a:gd name="T45" fmla="*/ 0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341">
                  <a:moveTo>
                    <a:pt x="51" y="0"/>
                  </a:moveTo>
                  <a:lnTo>
                    <a:pt x="68" y="3"/>
                  </a:lnTo>
                  <a:lnTo>
                    <a:pt x="82" y="10"/>
                  </a:lnTo>
                  <a:lnTo>
                    <a:pt x="93" y="21"/>
                  </a:lnTo>
                  <a:lnTo>
                    <a:pt x="100" y="35"/>
                  </a:lnTo>
                  <a:lnTo>
                    <a:pt x="103" y="51"/>
                  </a:lnTo>
                  <a:lnTo>
                    <a:pt x="103" y="1290"/>
                  </a:lnTo>
                  <a:lnTo>
                    <a:pt x="100" y="1306"/>
                  </a:lnTo>
                  <a:lnTo>
                    <a:pt x="93" y="1320"/>
                  </a:lnTo>
                  <a:lnTo>
                    <a:pt x="82" y="1331"/>
                  </a:lnTo>
                  <a:lnTo>
                    <a:pt x="68" y="1338"/>
                  </a:lnTo>
                  <a:lnTo>
                    <a:pt x="51" y="1341"/>
                  </a:lnTo>
                  <a:lnTo>
                    <a:pt x="35" y="1338"/>
                  </a:lnTo>
                  <a:lnTo>
                    <a:pt x="21" y="1331"/>
                  </a:lnTo>
                  <a:lnTo>
                    <a:pt x="10" y="1320"/>
                  </a:lnTo>
                  <a:lnTo>
                    <a:pt x="3" y="1306"/>
                  </a:lnTo>
                  <a:lnTo>
                    <a:pt x="0" y="1290"/>
                  </a:lnTo>
                  <a:lnTo>
                    <a:pt x="0" y="51"/>
                  </a:lnTo>
                  <a:lnTo>
                    <a:pt x="3" y="35"/>
                  </a:lnTo>
                  <a:lnTo>
                    <a:pt x="10" y="21"/>
                  </a:lnTo>
                  <a:lnTo>
                    <a:pt x="21" y="10"/>
                  </a:lnTo>
                  <a:lnTo>
                    <a:pt x="35" y="3"/>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55" name="Freeform 707">
              <a:extLst>
                <a:ext uri="{FF2B5EF4-FFF2-40B4-BE49-F238E27FC236}">
                  <a16:creationId xmlns:a16="http://schemas.microsoft.com/office/drawing/2014/main" id="{37411388-F3D7-481F-A12F-42C1E9B7E750}"/>
                </a:ext>
              </a:extLst>
            </p:cNvPr>
            <p:cNvSpPr>
              <a:spLocks/>
            </p:cNvSpPr>
            <p:nvPr/>
          </p:nvSpPr>
          <p:spPr bwMode="auto">
            <a:xfrm>
              <a:off x="2707" y="2880"/>
              <a:ext cx="108" cy="58"/>
            </a:xfrm>
            <a:custGeom>
              <a:avLst/>
              <a:gdLst>
                <a:gd name="T0" fmla="*/ 433 w 867"/>
                <a:gd name="T1" fmla="*/ 0 h 465"/>
                <a:gd name="T2" fmla="*/ 447 w 867"/>
                <a:gd name="T3" fmla="*/ 2 h 465"/>
                <a:gd name="T4" fmla="*/ 460 w 867"/>
                <a:gd name="T5" fmla="*/ 8 h 465"/>
                <a:gd name="T6" fmla="*/ 465 w 867"/>
                <a:gd name="T7" fmla="*/ 11 h 465"/>
                <a:gd name="T8" fmla="*/ 474 w 867"/>
                <a:gd name="T9" fmla="*/ 16 h 465"/>
                <a:gd name="T10" fmla="*/ 487 w 867"/>
                <a:gd name="T11" fmla="*/ 25 h 465"/>
                <a:gd name="T12" fmla="*/ 503 w 867"/>
                <a:gd name="T13" fmla="*/ 37 h 465"/>
                <a:gd name="T14" fmla="*/ 522 w 867"/>
                <a:gd name="T15" fmla="*/ 51 h 465"/>
                <a:gd name="T16" fmla="*/ 546 w 867"/>
                <a:gd name="T17" fmla="*/ 69 h 465"/>
                <a:gd name="T18" fmla="*/ 570 w 867"/>
                <a:gd name="T19" fmla="*/ 89 h 465"/>
                <a:gd name="T20" fmla="*/ 597 w 867"/>
                <a:gd name="T21" fmla="*/ 113 h 465"/>
                <a:gd name="T22" fmla="*/ 625 w 867"/>
                <a:gd name="T23" fmla="*/ 140 h 465"/>
                <a:gd name="T24" fmla="*/ 655 w 867"/>
                <a:gd name="T25" fmla="*/ 170 h 465"/>
                <a:gd name="T26" fmla="*/ 685 w 867"/>
                <a:gd name="T27" fmla="*/ 202 h 465"/>
                <a:gd name="T28" fmla="*/ 717 w 867"/>
                <a:gd name="T29" fmla="*/ 238 h 465"/>
                <a:gd name="T30" fmla="*/ 748 w 867"/>
                <a:gd name="T31" fmla="*/ 277 h 465"/>
                <a:gd name="T32" fmla="*/ 779 w 867"/>
                <a:gd name="T33" fmla="*/ 319 h 465"/>
                <a:gd name="T34" fmla="*/ 809 w 867"/>
                <a:gd name="T35" fmla="*/ 364 h 465"/>
                <a:gd name="T36" fmla="*/ 839 w 867"/>
                <a:gd name="T37" fmla="*/ 413 h 465"/>
                <a:gd name="T38" fmla="*/ 867 w 867"/>
                <a:gd name="T39" fmla="*/ 465 h 465"/>
                <a:gd name="T40" fmla="*/ 0 w 867"/>
                <a:gd name="T41" fmla="*/ 465 h 465"/>
                <a:gd name="T42" fmla="*/ 28 w 867"/>
                <a:gd name="T43" fmla="*/ 413 h 465"/>
                <a:gd name="T44" fmla="*/ 57 w 867"/>
                <a:gd name="T45" fmla="*/ 364 h 465"/>
                <a:gd name="T46" fmla="*/ 88 w 867"/>
                <a:gd name="T47" fmla="*/ 319 h 465"/>
                <a:gd name="T48" fmla="*/ 119 w 867"/>
                <a:gd name="T49" fmla="*/ 277 h 465"/>
                <a:gd name="T50" fmla="*/ 150 w 867"/>
                <a:gd name="T51" fmla="*/ 238 h 465"/>
                <a:gd name="T52" fmla="*/ 182 w 867"/>
                <a:gd name="T53" fmla="*/ 202 h 465"/>
                <a:gd name="T54" fmla="*/ 212 w 867"/>
                <a:gd name="T55" fmla="*/ 170 h 465"/>
                <a:gd name="T56" fmla="*/ 242 w 867"/>
                <a:gd name="T57" fmla="*/ 140 h 465"/>
                <a:gd name="T58" fmla="*/ 270 w 867"/>
                <a:gd name="T59" fmla="*/ 113 h 465"/>
                <a:gd name="T60" fmla="*/ 296 w 867"/>
                <a:gd name="T61" fmla="*/ 89 h 465"/>
                <a:gd name="T62" fmla="*/ 321 w 867"/>
                <a:gd name="T63" fmla="*/ 69 h 465"/>
                <a:gd name="T64" fmla="*/ 343 w 867"/>
                <a:gd name="T65" fmla="*/ 51 h 465"/>
                <a:gd name="T66" fmla="*/ 364 w 867"/>
                <a:gd name="T67" fmla="*/ 37 h 465"/>
                <a:gd name="T68" fmla="*/ 380 w 867"/>
                <a:gd name="T69" fmla="*/ 25 h 465"/>
                <a:gd name="T70" fmla="*/ 393 w 867"/>
                <a:gd name="T71" fmla="*/ 16 h 465"/>
                <a:gd name="T72" fmla="*/ 402 w 867"/>
                <a:gd name="T73" fmla="*/ 11 h 465"/>
                <a:gd name="T74" fmla="*/ 407 w 867"/>
                <a:gd name="T75" fmla="*/ 8 h 465"/>
                <a:gd name="T76" fmla="*/ 420 w 867"/>
                <a:gd name="T77" fmla="*/ 2 h 465"/>
                <a:gd name="T78" fmla="*/ 433 w 867"/>
                <a:gd name="T79"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7" h="465">
                  <a:moveTo>
                    <a:pt x="433" y="0"/>
                  </a:moveTo>
                  <a:lnTo>
                    <a:pt x="447" y="2"/>
                  </a:lnTo>
                  <a:lnTo>
                    <a:pt x="460" y="8"/>
                  </a:lnTo>
                  <a:lnTo>
                    <a:pt x="465" y="11"/>
                  </a:lnTo>
                  <a:lnTo>
                    <a:pt x="474" y="16"/>
                  </a:lnTo>
                  <a:lnTo>
                    <a:pt x="487" y="25"/>
                  </a:lnTo>
                  <a:lnTo>
                    <a:pt x="503" y="37"/>
                  </a:lnTo>
                  <a:lnTo>
                    <a:pt x="522" y="51"/>
                  </a:lnTo>
                  <a:lnTo>
                    <a:pt x="546" y="69"/>
                  </a:lnTo>
                  <a:lnTo>
                    <a:pt x="570" y="89"/>
                  </a:lnTo>
                  <a:lnTo>
                    <a:pt x="597" y="113"/>
                  </a:lnTo>
                  <a:lnTo>
                    <a:pt x="625" y="140"/>
                  </a:lnTo>
                  <a:lnTo>
                    <a:pt x="655" y="170"/>
                  </a:lnTo>
                  <a:lnTo>
                    <a:pt x="685" y="202"/>
                  </a:lnTo>
                  <a:lnTo>
                    <a:pt x="717" y="238"/>
                  </a:lnTo>
                  <a:lnTo>
                    <a:pt x="748" y="277"/>
                  </a:lnTo>
                  <a:lnTo>
                    <a:pt x="779" y="319"/>
                  </a:lnTo>
                  <a:lnTo>
                    <a:pt x="809" y="364"/>
                  </a:lnTo>
                  <a:lnTo>
                    <a:pt x="839" y="413"/>
                  </a:lnTo>
                  <a:lnTo>
                    <a:pt x="867" y="465"/>
                  </a:lnTo>
                  <a:lnTo>
                    <a:pt x="0" y="465"/>
                  </a:lnTo>
                  <a:lnTo>
                    <a:pt x="28" y="413"/>
                  </a:lnTo>
                  <a:lnTo>
                    <a:pt x="57" y="364"/>
                  </a:lnTo>
                  <a:lnTo>
                    <a:pt x="88" y="319"/>
                  </a:lnTo>
                  <a:lnTo>
                    <a:pt x="119" y="277"/>
                  </a:lnTo>
                  <a:lnTo>
                    <a:pt x="150" y="238"/>
                  </a:lnTo>
                  <a:lnTo>
                    <a:pt x="182" y="202"/>
                  </a:lnTo>
                  <a:lnTo>
                    <a:pt x="212" y="170"/>
                  </a:lnTo>
                  <a:lnTo>
                    <a:pt x="242" y="140"/>
                  </a:lnTo>
                  <a:lnTo>
                    <a:pt x="270" y="113"/>
                  </a:lnTo>
                  <a:lnTo>
                    <a:pt x="296" y="89"/>
                  </a:lnTo>
                  <a:lnTo>
                    <a:pt x="321" y="69"/>
                  </a:lnTo>
                  <a:lnTo>
                    <a:pt x="343" y="51"/>
                  </a:lnTo>
                  <a:lnTo>
                    <a:pt x="364" y="37"/>
                  </a:lnTo>
                  <a:lnTo>
                    <a:pt x="380" y="25"/>
                  </a:lnTo>
                  <a:lnTo>
                    <a:pt x="393" y="16"/>
                  </a:lnTo>
                  <a:lnTo>
                    <a:pt x="402" y="11"/>
                  </a:lnTo>
                  <a:lnTo>
                    <a:pt x="407" y="8"/>
                  </a:lnTo>
                  <a:lnTo>
                    <a:pt x="420" y="2"/>
                  </a:lnTo>
                  <a:lnTo>
                    <a:pt x="433"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56" name="Freeform 708">
              <a:extLst>
                <a:ext uri="{FF2B5EF4-FFF2-40B4-BE49-F238E27FC236}">
                  <a16:creationId xmlns:a16="http://schemas.microsoft.com/office/drawing/2014/main" id="{9CAC05FD-6C5F-4E84-BE10-8317057345F9}"/>
                </a:ext>
              </a:extLst>
            </p:cNvPr>
            <p:cNvSpPr>
              <a:spLocks/>
            </p:cNvSpPr>
            <p:nvPr/>
          </p:nvSpPr>
          <p:spPr bwMode="auto">
            <a:xfrm>
              <a:off x="2707" y="2880"/>
              <a:ext cx="54" cy="58"/>
            </a:xfrm>
            <a:custGeom>
              <a:avLst/>
              <a:gdLst>
                <a:gd name="T0" fmla="*/ 433 w 433"/>
                <a:gd name="T1" fmla="*/ 0 h 465"/>
                <a:gd name="T2" fmla="*/ 433 w 433"/>
                <a:gd name="T3" fmla="*/ 465 h 465"/>
                <a:gd name="T4" fmla="*/ 0 w 433"/>
                <a:gd name="T5" fmla="*/ 465 h 465"/>
                <a:gd name="T6" fmla="*/ 28 w 433"/>
                <a:gd name="T7" fmla="*/ 413 h 465"/>
                <a:gd name="T8" fmla="*/ 57 w 433"/>
                <a:gd name="T9" fmla="*/ 364 h 465"/>
                <a:gd name="T10" fmla="*/ 88 w 433"/>
                <a:gd name="T11" fmla="*/ 319 h 465"/>
                <a:gd name="T12" fmla="*/ 119 w 433"/>
                <a:gd name="T13" fmla="*/ 277 h 465"/>
                <a:gd name="T14" fmla="*/ 150 w 433"/>
                <a:gd name="T15" fmla="*/ 238 h 465"/>
                <a:gd name="T16" fmla="*/ 182 w 433"/>
                <a:gd name="T17" fmla="*/ 202 h 465"/>
                <a:gd name="T18" fmla="*/ 212 w 433"/>
                <a:gd name="T19" fmla="*/ 170 h 465"/>
                <a:gd name="T20" fmla="*/ 242 w 433"/>
                <a:gd name="T21" fmla="*/ 140 h 465"/>
                <a:gd name="T22" fmla="*/ 270 w 433"/>
                <a:gd name="T23" fmla="*/ 113 h 465"/>
                <a:gd name="T24" fmla="*/ 296 w 433"/>
                <a:gd name="T25" fmla="*/ 89 h 465"/>
                <a:gd name="T26" fmla="*/ 321 w 433"/>
                <a:gd name="T27" fmla="*/ 69 h 465"/>
                <a:gd name="T28" fmla="*/ 343 w 433"/>
                <a:gd name="T29" fmla="*/ 51 h 465"/>
                <a:gd name="T30" fmla="*/ 364 w 433"/>
                <a:gd name="T31" fmla="*/ 37 h 465"/>
                <a:gd name="T32" fmla="*/ 380 w 433"/>
                <a:gd name="T33" fmla="*/ 25 h 465"/>
                <a:gd name="T34" fmla="*/ 393 w 433"/>
                <a:gd name="T35" fmla="*/ 16 h 465"/>
                <a:gd name="T36" fmla="*/ 402 w 433"/>
                <a:gd name="T37" fmla="*/ 11 h 465"/>
                <a:gd name="T38" fmla="*/ 407 w 433"/>
                <a:gd name="T39" fmla="*/ 8 h 465"/>
                <a:gd name="T40" fmla="*/ 420 w 433"/>
                <a:gd name="T41" fmla="*/ 2 h 465"/>
                <a:gd name="T42" fmla="*/ 433 w 4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3" h="465">
                  <a:moveTo>
                    <a:pt x="433" y="0"/>
                  </a:moveTo>
                  <a:lnTo>
                    <a:pt x="433" y="465"/>
                  </a:lnTo>
                  <a:lnTo>
                    <a:pt x="0" y="465"/>
                  </a:lnTo>
                  <a:lnTo>
                    <a:pt x="28" y="413"/>
                  </a:lnTo>
                  <a:lnTo>
                    <a:pt x="57" y="364"/>
                  </a:lnTo>
                  <a:lnTo>
                    <a:pt x="88" y="319"/>
                  </a:lnTo>
                  <a:lnTo>
                    <a:pt x="119" y="277"/>
                  </a:lnTo>
                  <a:lnTo>
                    <a:pt x="150" y="238"/>
                  </a:lnTo>
                  <a:lnTo>
                    <a:pt x="182" y="202"/>
                  </a:lnTo>
                  <a:lnTo>
                    <a:pt x="212" y="170"/>
                  </a:lnTo>
                  <a:lnTo>
                    <a:pt x="242" y="140"/>
                  </a:lnTo>
                  <a:lnTo>
                    <a:pt x="270" y="113"/>
                  </a:lnTo>
                  <a:lnTo>
                    <a:pt x="296" y="89"/>
                  </a:lnTo>
                  <a:lnTo>
                    <a:pt x="321" y="69"/>
                  </a:lnTo>
                  <a:lnTo>
                    <a:pt x="343" y="51"/>
                  </a:lnTo>
                  <a:lnTo>
                    <a:pt x="364" y="37"/>
                  </a:lnTo>
                  <a:lnTo>
                    <a:pt x="380" y="25"/>
                  </a:lnTo>
                  <a:lnTo>
                    <a:pt x="393" y="16"/>
                  </a:lnTo>
                  <a:lnTo>
                    <a:pt x="402" y="11"/>
                  </a:lnTo>
                  <a:lnTo>
                    <a:pt x="407" y="8"/>
                  </a:lnTo>
                  <a:lnTo>
                    <a:pt x="420" y="2"/>
                  </a:lnTo>
                  <a:lnTo>
                    <a:pt x="433"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57" name="Freeform 709">
              <a:extLst>
                <a:ext uri="{FF2B5EF4-FFF2-40B4-BE49-F238E27FC236}">
                  <a16:creationId xmlns:a16="http://schemas.microsoft.com/office/drawing/2014/main" id="{B8F5BF54-6C3E-4AA8-87C3-FB2B698FE62F}"/>
                </a:ext>
              </a:extLst>
            </p:cNvPr>
            <p:cNvSpPr>
              <a:spLocks/>
            </p:cNvSpPr>
            <p:nvPr/>
          </p:nvSpPr>
          <p:spPr bwMode="auto">
            <a:xfrm>
              <a:off x="2761" y="2977"/>
              <a:ext cx="39" cy="78"/>
            </a:xfrm>
            <a:custGeom>
              <a:avLst/>
              <a:gdLst>
                <a:gd name="T0" fmla="*/ 0 w 311"/>
                <a:gd name="T1" fmla="*/ 0 h 619"/>
                <a:gd name="T2" fmla="*/ 42 w 311"/>
                <a:gd name="T3" fmla="*/ 3 h 619"/>
                <a:gd name="T4" fmla="*/ 82 w 311"/>
                <a:gd name="T5" fmla="*/ 11 h 619"/>
                <a:gd name="T6" fmla="*/ 121 w 311"/>
                <a:gd name="T7" fmla="*/ 24 h 619"/>
                <a:gd name="T8" fmla="*/ 157 w 311"/>
                <a:gd name="T9" fmla="*/ 42 h 619"/>
                <a:gd name="T10" fmla="*/ 190 w 311"/>
                <a:gd name="T11" fmla="*/ 64 h 619"/>
                <a:gd name="T12" fmla="*/ 219 w 311"/>
                <a:gd name="T13" fmla="*/ 90 h 619"/>
                <a:gd name="T14" fmla="*/ 245 w 311"/>
                <a:gd name="T15" fmla="*/ 121 h 619"/>
                <a:gd name="T16" fmla="*/ 269 w 311"/>
                <a:gd name="T17" fmla="*/ 154 h 619"/>
                <a:gd name="T18" fmla="*/ 286 w 311"/>
                <a:gd name="T19" fmla="*/ 189 h 619"/>
                <a:gd name="T20" fmla="*/ 300 w 311"/>
                <a:gd name="T21" fmla="*/ 227 h 619"/>
                <a:gd name="T22" fmla="*/ 308 w 311"/>
                <a:gd name="T23" fmla="*/ 268 h 619"/>
                <a:gd name="T24" fmla="*/ 311 w 311"/>
                <a:gd name="T25" fmla="*/ 309 h 619"/>
                <a:gd name="T26" fmla="*/ 308 w 311"/>
                <a:gd name="T27" fmla="*/ 351 h 619"/>
                <a:gd name="T28" fmla="*/ 300 w 311"/>
                <a:gd name="T29" fmla="*/ 392 h 619"/>
                <a:gd name="T30" fmla="*/ 286 w 311"/>
                <a:gd name="T31" fmla="*/ 430 h 619"/>
                <a:gd name="T32" fmla="*/ 269 w 311"/>
                <a:gd name="T33" fmla="*/ 466 h 619"/>
                <a:gd name="T34" fmla="*/ 245 w 311"/>
                <a:gd name="T35" fmla="*/ 499 h 619"/>
                <a:gd name="T36" fmla="*/ 219 w 311"/>
                <a:gd name="T37" fmla="*/ 528 h 619"/>
                <a:gd name="T38" fmla="*/ 190 w 311"/>
                <a:gd name="T39" fmla="*/ 554 h 619"/>
                <a:gd name="T40" fmla="*/ 157 w 311"/>
                <a:gd name="T41" fmla="*/ 577 h 619"/>
                <a:gd name="T42" fmla="*/ 121 w 311"/>
                <a:gd name="T43" fmla="*/ 594 h 619"/>
                <a:gd name="T44" fmla="*/ 82 w 311"/>
                <a:gd name="T45" fmla="*/ 608 h 619"/>
                <a:gd name="T46" fmla="*/ 42 w 311"/>
                <a:gd name="T47" fmla="*/ 616 h 619"/>
                <a:gd name="T48" fmla="*/ 0 w 311"/>
                <a:gd name="T49" fmla="*/ 619 h 619"/>
                <a:gd name="T50" fmla="*/ 0 w 311"/>
                <a:gd name="T5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1" h="619">
                  <a:moveTo>
                    <a:pt x="0" y="0"/>
                  </a:moveTo>
                  <a:lnTo>
                    <a:pt x="42" y="3"/>
                  </a:lnTo>
                  <a:lnTo>
                    <a:pt x="82" y="11"/>
                  </a:lnTo>
                  <a:lnTo>
                    <a:pt x="121" y="24"/>
                  </a:lnTo>
                  <a:lnTo>
                    <a:pt x="157" y="42"/>
                  </a:lnTo>
                  <a:lnTo>
                    <a:pt x="190" y="64"/>
                  </a:lnTo>
                  <a:lnTo>
                    <a:pt x="219" y="90"/>
                  </a:lnTo>
                  <a:lnTo>
                    <a:pt x="245" y="121"/>
                  </a:lnTo>
                  <a:lnTo>
                    <a:pt x="269" y="154"/>
                  </a:lnTo>
                  <a:lnTo>
                    <a:pt x="286" y="189"/>
                  </a:lnTo>
                  <a:lnTo>
                    <a:pt x="300" y="227"/>
                  </a:lnTo>
                  <a:lnTo>
                    <a:pt x="308" y="268"/>
                  </a:lnTo>
                  <a:lnTo>
                    <a:pt x="311" y="309"/>
                  </a:lnTo>
                  <a:lnTo>
                    <a:pt x="308" y="351"/>
                  </a:lnTo>
                  <a:lnTo>
                    <a:pt x="300" y="392"/>
                  </a:lnTo>
                  <a:lnTo>
                    <a:pt x="286" y="430"/>
                  </a:lnTo>
                  <a:lnTo>
                    <a:pt x="269" y="466"/>
                  </a:lnTo>
                  <a:lnTo>
                    <a:pt x="245" y="499"/>
                  </a:lnTo>
                  <a:lnTo>
                    <a:pt x="219" y="528"/>
                  </a:lnTo>
                  <a:lnTo>
                    <a:pt x="190" y="554"/>
                  </a:lnTo>
                  <a:lnTo>
                    <a:pt x="157" y="577"/>
                  </a:lnTo>
                  <a:lnTo>
                    <a:pt x="121" y="594"/>
                  </a:lnTo>
                  <a:lnTo>
                    <a:pt x="82" y="608"/>
                  </a:lnTo>
                  <a:lnTo>
                    <a:pt x="42" y="616"/>
                  </a:lnTo>
                  <a:lnTo>
                    <a:pt x="0" y="619"/>
                  </a:lnTo>
                  <a:lnTo>
                    <a:pt x="0" y="0"/>
                  </a:lnTo>
                  <a:close/>
                </a:path>
              </a:pathLst>
            </a:custGeom>
            <a:solidFill>
              <a:srgbClr val="B3F4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58" name="Freeform 710">
              <a:extLst>
                <a:ext uri="{FF2B5EF4-FFF2-40B4-BE49-F238E27FC236}">
                  <a16:creationId xmlns:a16="http://schemas.microsoft.com/office/drawing/2014/main" id="{E7070F0B-23AE-49AB-AA7C-66F356C270DA}"/>
                </a:ext>
              </a:extLst>
            </p:cNvPr>
            <p:cNvSpPr>
              <a:spLocks noEditPoints="1"/>
            </p:cNvSpPr>
            <p:nvPr/>
          </p:nvSpPr>
          <p:spPr bwMode="auto">
            <a:xfrm>
              <a:off x="2716" y="2971"/>
              <a:ext cx="90" cy="90"/>
            </a:xfrm>
            <a:custGeom>
              <a:avLst/>
              <a:gdLst>
                <a:gd name="T0" fmla="*/ 323 w 723"/>
                <a:gd name="T1" fmla="*/ 105 h 722"/>
                <a:gd name="T2" fmla="*/ 252 w 723"/>
                <a:gd name="T3" fmla="*/ 126 h 722"/>
                <a:gd name="T4" fmla="*/ 192 w 723"/>
                <a:gd name="T5" fmla="*/ 167 h 722"/>
                <a:gd name="T6" fmla="*/ 145 w 723"/>
                <a:gd name="T7" fmla="*/ 221 h 722"/>
                <a:gd name="T8" fmla="*/ 114 w 723"/>
                <a:gd name="T9" fmla="*/ 286 h 722"/>
                <a:gd name="T10" fmla="*/ 103 w 723"/>
                <a:gd name="T11" fmla="*/ 360 h 722"/>
                <a:gd name="T12" fmla="*/ 114 w 723"/>
                <a:gd name="T13" fmla="*/ 435 h 722"/>
                <a:gd name="T14" fmla="*/ 145 w 723"/>
                <a:gd name="T15" fmla="*/ 501 h 722"/>
                <a:gd name="T16" fmla="*/ 192 w 723"/>
                <a:gd name="T17" fmla="*/ 555 h 722"/>
                <a:gd name="T18" fmla="*/ 252 w 723"/>
                <a:gd name="T19" fmla="*/ 594 h 722"/>
                <a:gd name="T20" fmla="*/ 323 w 723"/>
                <a:gd name="T21" fmla="*/ 615 h 722"/>
                <a:gd name="T22" fmla="*/ 399 w 723"/>
                <a:gd name="T23" fmla="*/ 615 h 722"/>
                <a:gd name="T24" fmla="*/ 471 w 723"/>
                <a:gd name="T25" fmla="*/ 594 h 722"/>
                <a:gd name="T26" fmla="*/ 531 w 723"/>
                <a:gd name="T27" fmla="*/ 555 h 722"/>
                <a:gd name="T28" fmla="*/ 578 w 723"/>
                <a:gd name="T29" fmla="*/ 501 h 722"/>
                <a:gd name="T30" fmla="*/ 608 w 723"/>
                <a:gd name="T31" fmla="*/ 435 h 722"/>
                <a:gd name="T32" fmla="*/ 619 w 723"/>
                <a:gd name="T33" fmla="*/ 360 h 722"/>
                <a:gd name="T34" fmla="*/ 608 w 723"/>
                <a:gd name="T35" fmla="*/ 286 h 722"/>
                <a:gd name="T36" fmla="*/ 578 w 723"/>
                <a:gd name="T37" fmla="*/ 221 h 722"/>
                <a:gd name="T38" fmla="*/ 531 w 723"/>
                <a:gd name="T39" fmla="*/ 167 h 722"/>
                <a:gd name="T40" fmla="*/ 471 w 723"/>
                <a:gd name="T41" fmla="*/ 126 h 722"/>
                <a:gd name="T42" fmla="*/ 399 w 723"/>
                <a:gd name="T43" fmla="*/ 105 h 722"/>
                <a:gd name="T44" fmla="*/ 361 w 723"/>
                <a:gd name="T45" fmla="*/ 0 h 722"/>
                <a:gd name="T46" fmla="*/ 450 w 723"/>
                <a:gd name="T47" fmla="*/ 11 h 722"/>
                <a:gd name="T48" fmla="*/ 531 w 723"/>
                <a:gd name="T49" fmla="*/ 42 h 722"/>
                <a:gd name="T50" fmla="*/ 601 w 723"/>
                <a:gd name="T51" fmla="*/ 91 h 722"/>
                <a:gd name="T52" fmla="*/ 659 w 723"/>
                <a:gd name="T53" fmla="*/ 154 h 722"/>
                <a:gd name="T54" fmla="*/ 699 w 723"/>
                <a:gd name="T55" fmla="*/ 230 h 722"/>
                <a:gd name="T56" fmla="*/ 720 w 723"/>
                <a:gd name="T57" fmla="*/ 315 h 722"/>
                <a:gd name="T58" fmla="*/ 720 w 723"/>
                <a:gd name="T59" fmla="*/ 405 h 722"/>
                <a:gd name="T60" fmla="*/ 699 w 723"/>
                <a:gd name="T61" fmla="*/ 491 h 722"/>
                <a:gd name="T62" fmla="*/ 659 w 723"/>
                <a:gd name="T63" fmla="*/ 567 h 722"/>
                <a:gd name="T64" fmla="*/ 601 w 723"/>
                <a:gd name="T65" fmla="*/ 630 h 722"/>
                <a:gd name="T66" fmla="*/ 531 w 723"/>
                <a:gd name="T67" fmla="*/ 680 h 722"/>
                <a:gd name="T68" fmla="*/ 450 w 723"/>
                <a:gd name="T69" fmla="*/ 711 h 722"/>
                <a:gd name="T70" fmla="*/ 361 w 723"/>
                <a:gd name="T71" fmla="*/ 722 h 722"/>
                <a:gd name="T72" fmla="*/ 272 w 723"/>
                <a:gd name="T73" fmla="*/ 711 h 722"/>
                <a:gd name="T74" fmla="*/ 191 w 723"/>
                <a:gd name="T75" fmla="*/ 680 h 722"/>
                <a:gd name="T76" fmla="*/ 122 w 723"/>
                <a:gd name="T77" fmla="*/ 630 h 722"/>
                <a:gd name="T78" fmla="*/ 64 w 723"/>
                <a:gd name="T79" fmla="*/ 567 h 722"/>
                <a:gd name="T80" fmla="*/ 24 w 723"/>
                <a:gd name="T81" fmla="*/ 491 h 722"/>
                <a:gd name="T82" fmla="*/ 2 w 723"/>
                <a:gd name="T83" fmla="*/ 405 h 722"/>
                <a:gd name="T84" fmla="*/ 2 w 723"/>
                <a:gd name="T85" fmla="*/ 315 h 722"/>
                <a:gd name="T86" fmla="*/ 24 w 723"/>
                <a:gd name="T87" fmla="*/ 230 h 722"/>
                <a:gd name="T88" fmla="*/ 64 w 723"/>
                <a:gd name="T89" fmla="*/ 154 h 722"/>
                <a:gd name="T90" fmla="*/ 122 w 723"/>
                <a:gd name="T91" fmla="*/ 91 h 722"/>
                <a:gd name="T92" fmla="*/ 191 w 723"/>
                <a:gd name="T93" fmla="*/ 42 h 722"/>
                <a:gd name="T94" fmla="*/ 272 w 723"/>
                <a:gd name="T95" fmla="*/ 11 h 722"/>
                <a:gd name="T96" fmla="*/ 361 w 723"/>
                <a:gd name="T97"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3" h="722">
                  <a:moveTo>
                    <a:pt x="361" y="102"/>
                  </a:moveTo>
                  <a:lnTo>
                    <a:pt x="323" y="105"/>
                  </a:lnTo>
                  <a:lnTo>
                    <a:pt x="287" y="113"/>
                  </a:lnTo>
                  <a:lnTo>
                    <a:pt x="252" y="126"/>
                  </a:lnTo>
                  <a:lnTo>
                    <a:pt x="221" y="144"/>
                  </a:lnTo>
                  <a:lnTo>
                    <a:pt x="192" y="167"/>
                  </a:lnTo>
                  <a:lnTo>
                    <a:pt x="167" y="192"/>
                  </a:lnTo>
                  <a:lnTo>
                    <a:pt x="145" y="221"/>
                  </a:lnTo>
                  <a:lnTo>
                    <a:pt x="127" y="252"/>
                  </a:lnTo>
                  <a:lnTo>
                    <a:pt x="114" y="286"/>
                  </a:lnTo>
                  <a:lnTo>
                    <a:pt x="106" y="322"/>
                  </a:lnTo>
                  <a:lnTo>
                    <a:pt x="103" y="360"/>
                  </a:lnTo>
                  <a:lnTo>
                    <a:pt x="106" y="398"/>
                  </a:lnTo>
                  <a:lnTo>
                    <a:pt x="114" y="435"/>
                  </a:lnTo>
                  <a:lnTo>
                    <a:pt x="127" y="470"/>
                  </a:lnTo>
                  <a:lnTo>
                    <a:pt x="145" y="501"/>
                  </a:lnTo>
                  <a:lnTo>
                    <a:pt x="167" y="530"/>
                  </a:lnTo>
                  <a:lnTo>
                    <a:pt x="192" y="555"/>
                  </a:lnTo>
                  <a:lnTo>
                    <a:pt x="221" y="577"/>
                  </a:lnTo>
                  <a:lnTo>
                    <a:pt x="252" y="594"/>
                  </a:lnTo>
                  <a:lnTo>
                    <a:pt x="287" y="607"/>
                  </a:lnTo>
                  <a:lnTo>
                    <a:pt x="323" y="615"/>
                  </a:lnTo>
                  <a:lnTo>
                    <a:pt x="361" y="618"/>
                  </a:lnTo>
                  <a:lnTo>
                    <a:pt x="399" y="615"/>
                  </a:lnTo>
                  <a:lnTo>
                    <a:pt x="436" y="607"/>
                  </a:lnTo>
                  <a:lnTo>
                    <a:pt x="471" y="594"/>
                  </a:lnTo>
                  <a:lnTo>
                    <a:pt x="502" y="577"/>
                  </a:lnTo>
                  <a:lnTo>
                    <a:pt x="531" y="555"/>
                  </a:lnTo>
                  <a:lnTo>
                    <a:pt x="556" y="530"/>
                  </a:lnTo>
                  <a:lnTo>
                    <a:pt x="578" y="501"/>
                  </a:lnTo>
                  <a:lnTo>
                    <a:pt x="595" y="470"/>
                  </a:lnTo>
                  <a:lnTo>
                    <a:pt x="608" y="435"/>
                  </a:lnTo>
                  <a:lnTo>
                    <a:pt x="617" y="398"/>
                  </a:lnTo>
                  <a:lnTo>
                    <a:pt x="619" y="360"/>
                  </a:lnTo>
                  <a:lnTo>
                    <a:pt x="617" y="322"/>
                  </a:lnTo>
                  <a:lnTo>
                    <a:pt x="608" y="286"/>
                  </a:lnTo>
                  <a:lnTo>
                    <a:pt x="595" y="252"/>
                  </a:lnTo>
                  <a:lnTo>
                    <a:pt x="578" y="221"/>
                  </a:lnTo>
                  <a:lnTo>
                    <a:pt x="556" y="192"/>
                  </a:lnTo>
                  <a:lnTo>
                    <a:pt x="531" y="167"/>
                  </a:lnTo>
                  <a:lnTo>
                    <a:pt x="502" y="144"/>
                  </a:lnTo>
                  <a:lnTo>
                    <a:pt x="471" y="126"/>
                  </a:lnTo>
                  <a:lnTo>
                    <a:pt x="436" y="113"/>
                  </a:lnTo>
                  <a:lnTo>
                    <a:pt x="399" y="105"/>
                  </a:lnTo>
                  <a:lnTo>
                    <a:pt x="361" y="102"/>
                  </a:lnTo>
                  <a:close/>
                  <a:moveTo>
                    <a:pt x="361" y="0"/>
                  </a:moveTo>
                  <a:lnTo>
                    <a:pt x="406" y="2"/>
                  </a:lnTo>
                  <a:lnTo>
                    <a:pt x="450" y="11"/>
                  </a:lnTo>
                  <a:lnTo>
                    <a:pt x="492" y="24"/>
                  </a:lnTo>
                  <a:lnTo>
                    <a:pt x="531" y="42"/>
                  </a:lnTo>
                  <a:lnTo>
                    <a:pt x="568" y="64"/>
                  </a:lnTo>
                  <a:lnTo>
                    <a:pt x="601" y="91"/>
                  </a:lnTo>
                  <a:lnTo>
                    <a:pt x="632" y="121"/>
                  </a:lnTo>
                  <a:lnTo>
                    <a:pt x="659" y="154"/>
                  </a:lnTo>
                  <a:lnTo>
                    <a:pt x="681" y="191"/>
                  </a:lnTo>
                  <a:lnTo>
                    <a:pt x="699" y="230"/>
                  </a:lnTo>
                  <a:lnTo>
                    <a:pt x="712" y="272"/>
                  </a:lnTo>
                  <a:lnTo>
                    <a:pt x="720" y="315"/>
                  </a:lnTo>
                  <a:lnTo>
                    <a:pt x="723" y="360"/>
                  </a:lnTo>
                  <a:lnTo>
                    <a:pt x="720" y="405"/>
                  </a:lnTo>
                  <a:lnTo>
                    <a:pt x="712" y="450"/>
                  </a:lnTo>
                  <a:lnTo>
                    <a:pt x="699" y="491"/>
                  </a:lnTo>
                  <a:lnTo>
                    <a:pt x="681" y="530"/>
                  </a:lnTo>
                  <a:lnTo>
                    <a:pt x="659" y="567"/>
                  </a:lnTo>
                  <a:lnTo>
                    <a:pt x="632" y="600"/>
                  </a:lnTo>
                  <a:lnTo>
                    <a:pt x="601" y="630"/>
                  </a:lnTo>
                  <a:lnTo>
                    <a:pt x="568" y="657"/>
                  </a:lnTo>
                  <a:lnTo>
                    <a:pt x="531" y="680"/>
                  </a:lnTo>
                  <a:lnTo>
                    <a:pt x="492" y="698"/>
                  </a:lnTo>
                  <a:lnTo>
                    <a:pt x="450" y="711"/>
                  </a:lnTo>
                  <a:lnTo>
                    <a:pt x="406" y="719"/>
                  </a:lnTo>
                  <a:lnTo>
                    <a:pt x="361" y="722"/>
                  </a:lnTo>
                  <a:lnTo>
                    <a:pt x="316" y="719"/>
                  </a:lnTo>
                  <a:lnTo>
                    <a:pt x="272" y="711"/>
                  </a:lnTo>
                  <a:lnTo>
                    <a:pt x="231" y="698"/>
                  </a:lnTo>
                  <a:lnTo>
                    <a:pt x="191" y="680"/>
                  </a:lnTo>
                  <a:lnTo>
                    <a:pt x="155" y="657"/>
                  </a:lnTo>
                  <a:lnTo>
                    <a:pt x="122" y="630"/>
                  </a:lnTo>
                  <a:lnTo>
                    <a:pt x="91" y="600"/>
                  </a:lnTo>
                  <a:lnTo>
                    <a:pt x="64" y="567"/>
                  </a:lnTo>
                  <a:lnTo>
                    <a:pt x="42" y="530"/>
                  </a:lnTo>
                  <a:lnTo>
                    <a:pt x="24" y="491"/>
                  </a:lnTo>
                  <a:lnTo>
                    <a:pt x="11" y="450"/>
                  </a:lnTo>
                  <a:lnTo>
                    <a:pt x="2" y="405"/>
                  </a:lnTo>
                  <a:lnTo>
                    <a:pt x="0" y="360"/>
                  </a:lnTo>
                  <a:lnTo>
                    <a:pt x="2" y="315"/>
                  </a:lnTo>
                  <a:lnTo>
                    <a:pt x="11" y="272"/>
                  </a:lnTo>
                  <a:lnTo>
                    <a:pt x="24" y="230"/>
                  </a:lnTo>
                  <a:lnTo>
                    <a:pt x="42" y="191"/>
                  </a:lnTo>
                  <a:lnTo>
                    <a:pt x="64" y="154"/>
                  </a:lnTo>
                  <a:lnTo>
                    <a:pt x="91" y="121"/>
                  </a:lnTo>
                  <a:lnTo>
                    <a:pt x="122" y="91"/>
                  </a:lnTo>
                  <a:lnTo>
                    <a:pt x="155" y="64"/>
                  </a:lnTo>
                  <a:lnTo>
                    <a:pt x="191" y="42"/>
                  </a:lnTo>
                  <a:lnTo>
                    <a:pt x="231" y="24"/>
                  </a:lnTo>
                  <a:lnTo>
                    <a:pt x="272" y="11"/>
                  </a:lnTo>
                  <a:lnTo>
                    <a:pt x="316" y="2"/>
                  </a:lnTo>
                  <a:lnTo>
                    <a:pt x="36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859" name="Group 713">
            <a:extLst>
              <a:ext uri="{FF2B5EF4-FFF2-40B4-BE49-F238E27FC236}">
                <a16:creationId xmlns:a16="http://schemas.microsoft.com/office/drawing/2014/main" id="{3A6B047B-1EC0-4306-8679-973CD1BDDE9E}"/>
              </a:ext>
            </a:extLst>
          </p:cNvPr>
          <p:cNvGrpSpPr>
            <a:grpSpLocks noChangeAspect="1"/>
          </p:cNvGrpSpPr>
          <p:nvPr/>
        </p:nvGrpSpPr>
        <p:grpSpPr bwMode="auto">
          <a:xfrm>
            <a:off x="2731414" y="4679377"/>
            <a:ext cx="484013" cy="452369"/>
            <a:chOff x="1734" y="2894"/>
            <a:chExt cx="413" cy="386"/>
          </a:xfrm>
        </p:grpSpPr>
        <p:sp>
          <p:nvSpPr>
            <p:cNvPr id="860" name="Freeform 715">
              <a:extLst>
                <a:ext uri="{FF2B5EF4-FFF2-40B4-BE49-F238E27FC236}">
                  <a16:creationId xmlns:a16="http://schemas.microsoft.com/office/drawing/2014/main" id="{5615160D-FA35-422B-91FF-C870C0780D96}"/>
                </a:ext>
              </a:extLst>
            </p:cNvPr>
            <p:cNvSpPr>
              <a:spLocks/>
            </p:cNvSpPr>
            <p:nvPr/>
          </p:nvSpPr>
          <p:spPr bwMode="auto">
            <a:xfrm>
              <a:off x="1734" y="2894"/>
              <a:ext cx="413" cy="386"/>
            </a:xfrm>
            <a:custGeom>
              <a:avLst/>
              <a:gdLst>
                <a:gd name="T0" fmla="*/ 155 w 3301"/>
                <a:gd name="T1" fmla="*/ 0 h 3474"/>
                <a:gd name="T2" fmla="*/ 3146 w 3301"/>
                <a:gd name="T3" fmla="*/ 0 h 3474"/>
                <a:gd name="T4" fmla="*/ 3177 w 3301"/>
                <a:gd name="T5" fmla="*/ 3 h 3474"/>
                <a:gd name="T6" fmla="*/ 3206 w 3301"/>
                <a:gd name="T7" fmla="*/ 13 h 3474"/>
                <a:gd name="T8" fmla="*/ 3233 w 3301"/>
                <a:gd name="T9" fmla="*/ 29 h 3474"/>
                <a:gd name="T10" fmla="*/ 3255 w 3301"/>
                <a:gd name="T11" fmla="*/ 51 h 3474"/>
                <a:gd name="T12" fmla="*/ 3274 w 3301"/>
                <a:gd name="T13" fmla="*/ 76 h 3474"/>
                <a:gd name="T14" fmla="*/ 3289 w 3301"/>
                <a:gd name="T15" fmla="*/ 106 h 3474"/>
                <a:gd name="T16" fmla="*/ 3298 w 3301"/>
                <a:gd name="T17" fmla="*/ 138 h 3474"/>
                <a:gd name="T18" fmla="*/ 3301 w 3301"/>
                <a:gd name="T19" fmla="*/ 173 h 3474"/>
                <a:gd name="T20" fmla="*/ 3301 w 3301"/>
                <a:gd name="T21" fmla="*/ 3301 h 3474"/>
                <a:gd name="T22" fmla="*/ 3298 w 3301"/>
                <a:gd name="T23" fmla="*/ 3336 h 3474"/>
                <a:gd name="T24" fmla="*/ 3289 w 3301"/>
                <a:gd name="T25" fmla="*/ 3368 h 3474"/>
                <a:gd name="T26" fmla="*/ 3274 w 3301"/>
                <a:gd name="T27" fmla="*/ 3398 h 3474"/>
                <a:gd name="T28" fmla="*/ 3255 w 3301"/>
                <a:gd name="T29" fmla="*/ 3423 h 3474"/>
                <a:gd name="T30" fmla="*/ 3233 w 3301"/>
                <a:gd name="T31" fmla="*/ 3445 h 3474"/>
                <a:gd name="T32" fmla="*/ 3206 w 3301"/>
                <a:gd name="T33" fmla="*/ 3461 h 3474"/>
                <a:gd name="T34" fmla="*/ 3177 w 3301"/>
                <a:gd name="T35" fmla="*/ 3471 h 3474"/>
                <a:gd name="T36" fmla="*/ 3146 w 3301"/>
                <a:gd name="T37" fmla="*/ 3474 h 3474"/>
                <a:gd name="T38" fmla="*/ 155 w 3301"/>
                <a:gd name="T39" fmla="*/ 3474 h 3474"/>
                <a:gd name="T40" fmla="*/ 123 w 3301"/>
                <a:gd name="T41" fmla="*/ 3471 h 3474"/>
                <a:gd name="T42" fmla="*/ 94 w 3301"/>
                <a:gd name="T43" fmla="*/ 3461 h 3474"/>
                <a:gd name="T44" fmla="*/ 68 w 3301"/>
                <a:gd name="T45" fmla="*/ 3445 h 3474"/>
                <a:gd name="T46" fmla="*/ 45 w 3301"/>
                <a:gd name="T47" fmla="*/ 3423 h 3474"/>
                <a:gd name="T48" fmla="*/ 26 w 3301"/>
                <a:gd name="T49" fmla="*/ 3398 h 3474"/>
                <a:gd name="T50" fmla="*/ 12 w 3301"/>
                <a:gd name="T51" fmla="*/ 3368 h 3474"/>
                <a:gd name="T52" fmla="*/ 3 w 3301"/>
                <a:gd name="T53" fmla="*/ 3336 h 3474"/>
                <a:gd name="T54" fmla="*/ 0 w 3301"/>
                <a:gd name="T55" fmla="*/ 3301 h 3474"/>
                <a:gd name="T56" fmla="*/ 0 w 3301"/>
                <a:gd name="T57" fmla="*/ 173 h 3474"/>
                <a:gd name="T58" fmla="*/ 3 w 3301"/>
                <a:gd name="T59" fmla="*/ 138 h 3474"/>
                <a:gd name="T60" fmla="*/ 12 w 3301"/>
                <a:gd name="T61" fmla="*/ 106 h 3474"/>
                <a:gd name="T62" fmla="*/ 26 w 3301"/>
                <a:gd name="T63" fmla="*/ 76 h 3474"/>
                <a:gd name="T64" fmla="*/ 45 w 3301"/>
                <a:gd name="T65" fmla="*/ 51 h 3474"/>
                <a:gd name="T66" fmla="*/ 68 w 3301"/>
                <a:gd name="T67" fmla="*/ 29 h 3474"/>
                <a:gd name="T68" fmla="*/ 94 w 3301"/>
                <a:gd name="T69" fmla="*/ 13 h 3474"/>
                <a:gd name="T70" fmla="*/ 123 w 3301"/>
                <a:gd name="T71" fmla="*/ 3 h 3474"/>
                <a:gd name="T72" fmla="*/ 155 w 3301"/>
                <a:gd name="T73" fmla="*/ 0 h 3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01" h="3474">
                  <a:moveTo>
                    <a:pt x="155" y="0"/>
                  </a:moveTo>
                  <a:lnTo>
                    <a:pt x="3146" y="0"/>
                  </a:lnTo>
                  <a:lnTo>
                    <a:pt x="3177" y="3"/>
                  </a:lnTo>
                  <a:lnTo>
                    <a:pt x="3206" y="13"/>
                  </a:lnTo>
                  <a:lnTo>
                    <a:pt x="3233" y="29"/>
                  </a:lnTo>
                  <a:lnTo>
                    <a:pt x="3255" y="51"/>
                  </a:lnTo>
                  <a:lnTo>
                    <a:pt x="3274" y="76"/>
                  </a:lnTo>
                  <a:lnTo>
                    <a:pt x="3289" y="106"/>
                  </a:lnTo>
                  <a:lnTo>
                    <a:pt x="3298" y="138"/>
                  </a:lnTo>
                  <a:lnTo>
                    <a:pt x="3301" y="173"/>
                  </a:lnTo>
                  <a:lnTo>
                    <a:pt x="3301" y="3301"/>
                  </a:lnTo>
                  <a:lnTo>
                    <a:pt x="3298" y="3336"/>
                  </a:lnTo>
                  <a:lnTo>
                    <a:pt x="3289" y="3368"/>
                  </a:lnTo>
                  <a:lnTo>
                    <a:pt x="3274" y="3398"/>
                  </a:lnTo>
                  <a:lnTo>
                    <a:pt x="3255" y="3423"/>
                  </a:lnTo>
                  <a:lnTo>
                    <a:pt x="3233" y="3445"/>
                  </a:lnTo>
                  <a:lnTo>
                    <a:pt x="3206" y="3461"/>
                  </a:lnTo>
                  <a:lnTo>
                    <a:pt x="3177" y="3471"/>
                  </a:lnTo>
                  <a:lnTo>
                    <a:pt x="3146" y="3474"/>
                  </a:lnTo>
                  <a:lnTo>
                    <a:pt x="155" y="3474"/>
                  </a:lnTo>
                  <a:lnTo>
                    <a:pt x="123" y="3471"/>
                  </a:lnTo>
                  <a:lnTo>
                    <a:pt x="94" y="3461"/>
                  </a:lnTo>
                  <a:lnTo>
                    <a:pt x="68" y="3445"/>
                  </a:lnTo>
                  <a:lnTo>
                    <a:pt x="45" y="3423"/>
                  </a:lnTo>
                  <a:lnTo>
                    <a:pt x="26" y="3398"/>
                  </a:lnTo>
                  <a:lnTo>
                    <a:pt x="12" y="3368"/>
                  </a:lnTo>
                  <a:lnTo>
                    <a:pt x="3" y="3336"/>
                  </a:lnTo>
                  <a:lnTo>
                    <a:pt x="0" y="3301"/>
                  </a:lnTo>
                  <a:lnTo>
                    <a:pt x="0" y="173"/>
                  </a:lnTo>
                  <a:lnTo>
                    <a:pt x="3" y="138"/>
                  </a:lnTo>
                  <a:lnTo>
                    <a:pt x="12" y="106"/>
                  </a:lnTo>
                  <a:lnTo>
                    <a:pt x="26" y="76"/>
                  </a:lnTo>
                  <a:lnTo>
                    <a:pt x="45" y="51"/>
                  </a:lnTo>
                  <a:lnTo>
                    <a:pt x="68" y="29"/>
                  </a:lnTo>
                  <a:lnTo>
                    <a:pt x="94" y="13"/>
                  </a:lnTo>
                  <a:lnTo>
                    <a:pt x="123" y="3"/>
                  </a:lnTo>
                  <a:lnTo>
                    <a:pt x="155"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61" name="Freeform 716">
              <a:extLst>
                <a:ext uri="{FF2B5EF4-FFF2-40B4-BE49-F238E27FC236}">
                  <a16:creationId xmlns:a16="http://schemas.microsoft.com/office/drawing/2014/main" id="{9B44BBEA-1203-4B22-9506-947EB49DE811}"/>
                </a:ext>
              </a:extLst>
            </p:cNvPr>
            <p:cNvSpPr>
              <a:spLocks noEditPoints="1"/>
            </p:cNvSpPr>
            <p:nvPr/>
          </p:nvSpPr>
          <p:spPr bwMode="auto">
            <a:xfrm>
              <a:off x="1734" y="2894"/>
              <a:ext cx="413" cy="386"/>
            </a:xfrm>
            <a:custGeom>
              <a:avLst/>
              <a:gdLst>
                <a:gd name="T0" fmla="*/ 155 w 3301"/>
                <a:gd name="T1" fmla="*/ 463 h 3474"/>
                <a:gd name="T2" fmla="*/ 138 w 3301"/>
                <a:gd name="T3" fmla="*/ 465 h 3474"/>
                <a:gd name="T4" fmla="*/ 124 w 3301"/>
                <a:gd name="T5" fmla="*/ 474 h 3474"/>
                <a:gd name="T6" fmla="*/ 113 w 3301"/>
                <a:gd name="T7" fmla="*/ 487 h 3474"/>
                <a:gd name="T8" fmla="*/ 106 w 3301"/>
                <a:gd name="T9" fmla="*/ 503 h 3474"/>
                <a:gd name="T10" fmla="*/ 103 w 3301"/>
                <a:gd name="T11" fmla="*/ 521 h 3474"/>
                <a:gd name="T12" fmla="*/ 103 w 3301"/>
                <a:gd name="T13" fmla="*/ 3301 h 3474"/>
                <a:gd name="T14" fmla="*/ 106 w 3301"/>
                <a:gd name="T15" fmla="*/ 3319 h 3474"/>
                <a:gd name="T16" fmla="*/ 113 w 3301"/>
                <a:gd name="T17" fmla="*/ 3335 h 3474"/>
                <a:gd name="T18" fmla="*/ 124 w 3301"/>
                <a:gd name="T19" fmla="*/ 3347 h 3474"/>
                <a:gd name="T20" fmla="*/ 138 w 3301"/>
                <a:gd name="T21" fmla="*/ 3356 h 3474"/>
                <a:gd name="T22" fmla="*/ 155 w 3301"/>
                <a:gd name="T23" fmla="*/ 3358 h 3474"/>
                <a:gd name="T24" fmla="*/ 3146 w 3301"/>
                <a:gd name="T25" fmla="*/ 3358 h 3474"/>
                <a:gd name="T26" fmla="*/ 3163 w 3301"/>
                <a:gd name="T27" fmla="*/ 3356 h 3474"/>
                <a:gd name="T28" fmla="*/ 3177 w 3301"/>
                <a:gd name="T29" fmla="*/ 3347 h 3474"/>
                <a:gd name="T30" fmla="*/ 3188 w 3301"/>
                <a:gd name="T31" fmla="*/ 3335 h 3474"/>
                <a:gd name="T32" fmla="*/ 3195 w 3301"/>
                <a:gd name="T33" fmla="*/ 3319 h 3474"/>
                <a:gd name="T34" fmla="*/ 3198 w 3301"/>
                <a:gd name="T35" fmla="*/ 3301 h 3474"/>
                <a:gd name="T36" fmla="*/ 3198 w 3301"/>
                <a:gd name="T37" fmla="*/ 521 h 3474"/>
                <a:gd name="T38" fmla="*/ 3195 w 3301"/>
                <a:gd name="T39" fmla="*/ 503 h 3474"/>
                <a:gd name="T40" fmla="*/ 3188 w 3301"/>
                <a:gd name="T41" fmla="*/ 487 h 3474"/>
                <a:gd name="T42" fmla="*/ 3177 w 3301"/>
                <a:gd name="T43" fmla="*/ 474 h 3474"/>
                <a:gd name="T44" fmla="*/ 3163 w 3301"/>
                <a:gd name="T45" fmla="*/ 465 h 3474"/>
                <a:gd name="T46" fmla="*/ 3146 w 3301"/>
                <a:gd name="T47" fmla="*/ 463 h 3474"/>
                <a:gd name="T48" fmla="*/ 155 w 3301"/>
                <a:gd name="T49" fmla="*/ 463 h 3474"/>
                <a:gd name="T50" fmla="*/ 155 w 3301"/>
                <a:gd name="T51" fmla="*/ 0 h 3474"/>
                <a:gd name="T52" fmla="*/ 3146 w 3301"/>
                <a:gd name="T53" fmla="*/ 0 h 3474"/>
                <a:gd name="T54" fmla="*/ 3177 w 3301"/>
                <a:gd name="T55" fmla="*/ 3 h 3474"/>
                <a:gd name="T56" fmla="*/ 3206 w 3301"/>
                <a:gd name="T57" fmla="*/ 13 h 3474"/>
                <a:gd name="T58" fmla="*/ 3233 w 3301"/>
                <a:gd name="T59" fmla="*/ 29 h 3474"/>
                <a:gd name="T60" fmla="*/ 3255 w 3301"/>
                <a:gd name="T61" fmla="*/ 51 h 3474"/>
                <a:gd name="T62" fmla="*/ 3274 w 3301"/>
                <a:gd name="T63" fmla="*/ 76 h 3474"/>
                <a:gd name="T64" fmla="*/ 3289 w 3301"/>
                <a:gd name="T65" fmla="*/ 106 h 3474"/>
                <a:gd name="T66" fmla="*/ 3298 w 3301"/>
                <a:gd name="T67" fmla="*/ 138 h 3474"/>
                <a:gd name="T68" fmla="*/ 3301 w 3301"/>
                <a:gd name="T69" fmla="*/ 173 h 3474"/>
                <a:gd name="T70" fmla="*/ 3301 w 3301"/>
                <a:gd name="T71" fmla="*/ 3301 h 3474"/>
                <a:gd name="T72" fmla="*/ 3298 w 3301"/>
                <a:gd name="T73" fmla="*/ 3336 h 3474"/>
                <a:gd name="T74" fmla="*/ 3289 w 3301"/>
                <a:gd name="T75" fmla="*/ 3368 h 3474"/>
                <a:gd name="T76" fmla="*/ 3274 w 3301"/>
                <a:gd name="T77" fmla="*/ 3398 h 3474"/>
                <a:gd name="T78" fmla="*/ 3255 w 3301"/>
                <a:gd name="T79" fmla="*/ 3423 h 3474"/>
                <a:gd name="T80" fmla="*/ 3233 w 3301"/>
                <a:gd name="T81" fmla="*/ 3445 h 3474"/>
                <a:gd name="T82" fmla="*/ 3206 w 3301"/>
                <a:gd name="T83" fmla="*/ 3461 h 3474"/>
                <a:gd name="T84" fmla="*/ 3177 w 3301"/>
                <a:gd name="T85" fmla="*/ 3471 h 3474"/>
                <a:gd name="T86" fmla="*/ 3146 w 3301"/>
                <a:gd name="T87" fmla="*/ 3474 h 3474"/>
                <a:gd name="T88" fmla="*/ 155 w 3301"/>
                <a:gd name="T89" fmla="*/ 3474 h 3474"/>
                <a:gd name="T90" fmla="*/ 123 w 3301"/>
                <a:gd name="T91" fmla="*/ 3471 h 3474"/>
                <a:gd name="T92" fmla="*/ 94 w 3301"/>
                <a:gd name="T93" fmla="*/ 3461 h 3474"/>
                <a:gd name="T94" fmla="*/ 68 w 3301"/>
                <a:gd name="T95" fmla="*/ 3445 h 3474"/>
                <a:gd name="T96" fmla="*/ 45 w 3301"/>
                <a:gd name="T97" fmla="*/ 3423 h 3474"/>
                <a:gd name="T98" fmla="*/ 26 w 3301"/>
                <a:gd name="T99" fmla="*/ 3398 h 3474"/>
                <a:gd name="T100" fmla="*/ 12 w 3301"/>
                <a:gd name="T101" fmla="*/ 3368 h 3474"/>
                <a:gd name="T102" fmla="*/ 3 w 3301"/>
                <a:gd name="T103" fmla="*/ 3336 h 3474"/>
                <a:gd name="T104" fmla="*/ 0 w 3301"/>
                <a:gd name="T105" fmla="*/ 3301 h 3474"/>
                <a:gd name="T106" fmla="*/ 0 w 3301"/>
                <a:gd name="T107" fmla="*/ 173 h 3474"/>
                <a:gd name="T108" fmla="*/ 3 w 3301"/>
                <a:gd name="T109" fmla="*/ 138 h 3474"/>
                <a:gd name="T110" fmla="*/ 12 w 3301"/>
                <a:gd name="T111" fmla="*/ 106 h 3474"/>
                <a:gd name="T112" fmla="*/ 26 w 3301"/>
                <a:gd name="T113" fmla="*/ 76 h 3474"/>
                <a:gd name="T114" fmla="*/ 45 w 3301"/>
                <a:gd name="T115" fmla="*/ 51 h 3474"/>
                <a:gd name="T116" fmla="*/ 68 w 3301"/>
                <a:gd name="T117" fmla="*/ 29 h 3474"/>
                <a:gd name="T118" fmla="*/ 94 w 3301"/>
                <a:gd name="T119" fmla="*/ 13 h 3474"/>
                <a:gd name="T120" fmla="*/ 123 w 3301"/>
                <a:gd name="T121" fmla="*/ 3 h 3474"/>
                <a:gd name="T122" fmla="*/ 155 w 3301"/>
                <a:gd name="T123" fmla="*/ 0 h 3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01" h="3474">
                  <a:moveTo>
                    <a:pt x="155" y="463"/>
                  </a:moveTo>
                  <a:lnTo>
                    <a:pt x="138" y="465"/>
                  </a:lnTo>
                  <a:lnTo>
                    <a:pt x="124" y="474"/>
                  </a:lnTo>
                  <a:lnTo>
                    <a:pt x="113" y="487"/>
                  </a:lnTo>
                  <a:lnTo>
                    <a:pt x="106" y="503"/>
                  </a:lnTo>
                  <a:lnTo>
                    <a:pt x="103" y="521"/>
                  </a:lnTo>
                  <a:lnTo>
                    <a:pt x="103" y="3301"/>
                  </a:lnTo>
                  <a:lnTo>
                    <a:pt x="106" y="3319"/>
                  </a:lnTo>
                  <a:lnTo>
                    <a:pt x="113" y="3335"/>
                  </a:lnTo>
                  <a:lnTo>
                    <a:pt x="124" y="3347"/>
                  </a:lnTo>
                  <a:lnTo>
                    <a:pt x="138" y="3356"/>
                  </a:lnTo>
                  <a:lnTo>
                    <a:pt x="155" y="3358"/>
                  </a:lnTo>
                  <a:lnTo>
                    <a:pt x="3146" y="3358"/>
                  </a:lnTo>
                  <a:lnTo>
                    <a:pt x="3163" y="3356"/>
                  </a:lnTo>
                  <a:lnTo>
                    <a:pt x="3177" y="3347"/>
                  </a:lnTo>
                  <a:lnTo>
                    <a:pt x="3188" y="3335"/>
                  </a:lnTo>
                  <a:lnTo>
                    <a:pt x="3195" y="3319"/>
                  </a:lnTo>
                  <a:lnTo>
                    <a:pt x="3198" y="3301"/>
                  </a:lnTo>
                  <a:lnTo>
                    <a:pt x="3198" y="521"/>
                  </a:lnTo>
                  <a:lnTo>
                    <a:pt x="3195" y="503"/>
                  </a:lnTo>
                  <a:lnTo>
                    <a:pt x="3188" y="487"/>
                  </a:lnTo>
                  <a:lnTo>
                    <a:pt x="3177" y="474"/>
                  </a:lnTo>
                  <a:lnTo>
                    <a:pt x="3163" y="465"/>
                  </a:lnTo>
                  <a:lnTo>
                    <a:pt x="3146" y="463"/>
                  </a:lnTo>
                  <a:lnTo>
                    <a:pt x="155" y="463"/>
                  </a:lnTo>
                  <a:close/>
                  <a:moveTo>
                    <a:pt x="155" y="0"/>
                  </a:moveTo>
                  <a:lnTo>
                    <a:pt x="3146" y="0"/>
                  </a:lnTo>
                  <a:lnTo>
                    <a:pt x="3177" y="3"/>
                  </a:lnTo>
                  <a:lnTo>
                    <a:pt x="3206" y="13"/>
                  </a:lnTo>
                  <a:lnTo>
                    <a:pt x="3233" y="29"/>
                  </a:lnTo>
                  <a:lnTo>
                    <a:pt x="3255" y="51"/>
                  </a:lnTo>
                  <a:lnTo>
                    <a:pt x="3274" y="76"/>
                  </a:lnTo>
                  <a:lnTo>
                    <a:pt x="3289" y="106"/>
                  </a:lnTo>
                  <a:lnTo>
                    <a:pt x="3298" y="138"/>
                  </a:lnTo>
                  <a:lnTo>
                    <a:pt x="3301" y="173"/>
                  </a:lnTo>
                  <a:lnTo>
                    <a:pt x="3301" y="3301"/>
                  </a:lnTo>
                  <a:lnTo>
                    <a:pt x="3298" y="3336"/>
                  </a:lnTo>
                  <a:lnTo>
                    <a:pt x="3289" y="3368"/>
                  </a:lnTo>
                  <a:lnTo>
                    <a:pt x="3274" y="3398"/>
                  </a:lnTo>
                  <a:lnTo>
                    <a:pt x="3255" y="3423"/>
                  </a:lnTo>
                  <a:lnTo>
                    <a:pt x="3233" y="3445"/>
                  </a:lnTo>
                  <a:lnTo>
                    <a:pt x="3206" y="3461"/>
                  </a:lnTo>
                  <a:lnTo>
                    <a:pt x="3177" y="3471"/>
                  </a:lnTo>
                  <a:lnTo>
                    <a:pt x="3146" y="3474"/>
                  </a:lnTo>
                  <a:lnTo>
                    <a:pt x="155" y="3474"/>
                  </a:lnTo>
                  <a:lnTo>
                    <a:pt x="123" y="3471"/>
                  </a:lnTo>
                  <a:lnTo>
                    <a:pt x="94" y="3461"/>
                  </a:lnTo>
                  <a:lnTo>
                    <a:pt x="68" y="3445"/>
                  </a:lnTo>
                  <a:lnTo>
                    <a:pt x="45" y="3423"/>
                  </a:lnTo>
                  <a:lnTo>
                    <a:pt x="26" y="3398"/>
                  </a:lnTo>
                  <a:lnTo>
                    <a:pt x="12" y="3368"/>
                  </a:lnTo>
                  <a:lnTo>
                    <a:pt x="3" y="3336"/>
                  </a:lnTo>
                  <a:lnTo>
                    <a:pt x="0" y="3301"/>
                  </a:lnTo>
                  <a:lnTo>
                    <a:pt x="0" y="173"/>
                  </a:lnTo>
                  <a:lnTo>
                    <a:pt x="3" y="138"/>
                  </a:lnTo>
                  <a:lnTo>
                    <a:pt x="12" y="106"/>
                  </a:lnTo>
                  <a:lnTo>
                    <a:pt x="26" y="76"/>
                  </a:lnTo>
                  <a:lnTo>
                    <a:pt x="45" y="51"/>
                  </a:lnTo>
                  <a:lnTo>
                    <a:pt x="68" y="29"/>
                  </a:lnTo>
                  <a:lnTo>
                    <a:pt x="94" y="13"/>
                  </a:lnTo>
                  <a:lnTo>
                    <a:pt x="123" y="3"/>
                  </a:lnTo>
                  <a:lnTo>
                    <a:pt x="155"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62" name="Freeform 717">
              <a:extLst>
                <a:ext uri="{FF2B5EF4-FFF2-40B4-BE49-F238E27FC236}">
                  <a16:creationId xmlns:a16="http://schemas.microsoft.com/office/drawing/2014/main" id="{D4636C3E-5427-4ED1-8405-63F66665CA88}"/>
                </a:ext>
              </a:extLst>
            </p:cNvPr>
            <p:cNvSpPr>
              <a:spLocks/>
            </p:cNvSpPr>
            <p:nvPr/>
          </p:nvSpPr>
          <p:spPr bwMode="auto">
            <a:xfrm>
              <a:off x="1753" y="2913"/>
              <a:ext cx="13" cy="13"/>
            </a:xfrm>
            <a:custGeom>
              <a:avLst/>
              <a:gdLst>
                <a:gd name="T0" fmla="*/ 51 w 103"/>
                <a:gd name="T1" fmla="*/ 0 h 115"/>
                <a:gd name="T2" fmla="*/ 64 w 103"/>
                <a:gd name="T3" fmla="*/ 1 h 115"/>
                <a:gd name="T4" fmla="*/ 77 w 103"/>
                <a:gd name="T5" fmla="*/ 7 h 115"/>
                <a:gd name="T6" fmla="*/ 88 w 103"/>
                <a:gd name="T7" fmla="*/ 16 h 115"/>
                <a:gd name="T8" fmla="*/ 96 w 103"/>
                <a:gd name="T9" fmla="*/ 28 h 115"/>
                <a:gd name="T10" fmla="*/ 101 w 103"/>
                <a:gd name="T11" fmla="*/ 42 h 115"/>
                <a:gd name="T12" fmla="*/ 103 w 103"/>
                <a:gd name="T13" fmla="*/ 58 h 115"/>
                <a:gd name="T14" fmla="*/ 101 w 103"/>
                <a:gd name="T15" fmla="*/ 72 h 115"/>
                <a:gd name="T16" fmla="*/ 96 w 103"/>
                <a:gd name="T17" fmla="*/ 86 h 115"/>
                <a:gd name="T18" fmla="*/ 88 w 103"/>
                <a:gd name="T19" fmla="*/ 98 h 115"/>
                <a:gd name="T20" fmla="*/ 77 w 103"/>
                <a:gd name="T21" fmla="*/ 107 h 115"/>
                <a:gd name="T22" fmla="*/ 64 w 103"/>
                <a:gd name="T23" fmla="*/ 113 h 115"/>
                <a:gd name="T24" fmla="*/ 51 w 103"/>
                <a:gd name="T25" fmla="*/ 115 h 115"/>
                <a:gd name="T26" fmla="*/ 38 w 103"/>
                <a:gd name="T27" fmla="*/ 113 h 115"/>
                <a:gd name="T28" fmla="*/ 25 w 103"/>
                <a:gd name="T29" fmla="*/ 107 h 115"/>
                <a:gd name="T30" fmla="*/ 14 w 103"/>
                <a:gd name="T31" fmla="*/ 98 h 115"/>
                <a:gd name="T32" fmla="*/ 6 w 103"/>
                <a:gd name="T33" fmla="*/ 86 h 115"/>
                <a:gd name="T34" fmla="*/ 1 w 103"/>
                <a:gd name="T35" fmla="*/ 72 h 115"/>
                <a:gd name="T36" fmla="*/ 0 w 103"/>
                <a:gd name="T37" fmla="*/ 58 h 115"/>
                <a:gd name="T38" fmla="*/ 1 w 103"/>
                <a:gd name="T39" fmla="*/ 42 h 115"/>
                <a:gd name="T40" fmla="*/ 6 w 103"/>
                <a:gd name="T41" fmla="*/ 28 h 115"/>
                <a:gd name="T42" fmla="*/ 14 w 103"/>
                <a:gd name="T43" fmla="*/ 16 h 115"/>
                <a:gd name="T44" fmla="*/ 25 w 103"/>
                <a:gd name="T45" fmla="*/ 7 h 115"/>
                <a:gd name="T46" fmla="*/ 38 w 103"/>
                <a:gd name="T47" fmla="*/ 1 h 115"/>
                <a:gd name="T48" fmla="*/ 51 w 103"/>
                <a:gd name="T4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15">
                  <a:moveTo>
                    <a:pt x="51" y="0"/>
                  </a:moveTo>
                  <a:lnTo>
                    <a:pt x="64" y="1"/>
                  </a:lnTo>
                  <a:lnTo>
                    <a:pt x="77" y="7"/>
                  </a:lnTo>
                  <a:lnTo>
                    <a:pt x="88" y="16"/>
                  </a:lnTo>
                  <a:lnTo>
                    <a:pt x="96" y="28"/>
                  </a:lnTo>
                  <a:lnTo>
                    <a:pt x="101" y="42"/>
                  </a:lnTo>
                  <a:lnTo>
                    <a:pt x="103" y="58"/>
                  </a:lnTo>
                  <a:lnTo>
                    <a:pt x="101" y="72"/>
                  </a:lnTo>
                  <a:lnTo>
                    <a:pt x="96" y="86"/>
                  </a:lnTo>
                  <a:lnTo>
                    <a:pt x="88" y="98"/>
                  </a:lnTo>
                  <a:lnTo>
                    <a:pt x="77" y="107"/>
                  </a:lnTo>
                  <a:lnTo>
                    <a:pt x="64" y="113"/>
                  </a:lnTo>
                  <a:lnTo>
                    <a:pt x="51" y="115"/>
                  </a:lnTo>
                  <a:lnTo>
                    <a:pt x="38" y="113"/>
                  </a:lnTo>
                  <a:lnTo>
                    <a:pt x="25" y="107"/>
                  </a:lnTo>
                  <a:lnTo>
                    <a:pt x="14" y="98"/>
                  </a:lnTo>
                  <a:lnTo>
                    <a:pt x="6" y="86"/>
                  </a:lnTo>
                  <a:lnTo>
                    <a:pt x="1" y="72"/>
                  </a:lnTo>
                  <a:lnTo>
                    <a:pt x="0" y="58"/>
                  </a:lnTo>
                  <a:lnTo>
                    <a:pt x="1" y="42"/>
                  </a:lnTo>
                  <a:lnTo>
                    <a:pt x="6" y="28"/>
                  </a:lnTo>
                  <a:lnTo>
                    <a:pt x="14" y="16"/>
                  </a:lnTo>
                  <a:lnTo>
                    <a:pt x="25" y="7"/>
                  </a:lnTo>
                  <a:lnTo>
                    <a:pt x="38" y="1"/>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63" name="Freeform 718">
              <a:extLst>
                <a:ext uri="{FF2B5EF4-FFF2-40B4-BE49-F238E27FC236}">
                  <a16:creationId xmlns:a16="http://schemas.microsoft.com/office/drawing/2014/main" id="{038F60FB-52D4-4089-BC77-E43561BF1FB7}"/>
                </a:ext>
              </a:extLst>
            </p:cNvPr>
            <p:cNvSpPr>
              <a:spLocks/>
            </p:cNvSpPr>
            <p:nvPr/>
          </p:nvSpPr>
          <p:spPr bwMode="auto">
            <a:xfrm>
              <a:off x="1773" y="2913"/>
              <a:ext cx="13" cy="13"/>
            </a:xfrm>
            <a:custGeom>
              <a:avLst/>
              <a:gdLst>
                <a:gd name="T0" fmla="*/ 52 w 103"/>
                <a:gd name="T1" fmla="*/ 0 h 115"/>
                <a:gd name="T2" fmla="*/ 65 w 103"/>
                <a:gd name="T3" fmla="*/ 1 h 115"/>
                <a:gd name="T4" fmla="*/ 77 w 103"/>
                <a:gd name="T5" fmla="*/ 7 h 115"/>
                <a:gd name="T6" fmla="*/ 88 w 103"/>
                <a:gd name="T7" fmla="*/ 16 h 115"/>
                <a:gd name="T8" fmla="*/ 96 w 103"/>
                <a:gd name="T9" fmla="*/ 28 h 115"/>
                <a:gd name="T10" fmla="*/ 101 w 103"/>
                <a:gd name="T11" fmla="*/ 42 h 115"/>
                <a:gd name="T12" fmla="*/ 103 w 103"/>
                <a:gd name="T13" fmla="*/ 58 h 115"/>
                <a:gd name="T14" fmla="*/ 101 w 103"/>
                <a:gd name="T15" fmla="*/ 72 h 115"/>
                <a:gd name="T16" fmla="*/ 96 w 103"/>
                <a:gd name="T17" fmla="*/ 86 h 115"/>
                <a:gd name="T18" fmla="*/ 88 w 103"/>
                <a:gd name="T19" fmla="*/ 98 h 115"/>
                <a:gd name="T20" fmla="*/ 77 w 103"/>
                <a:gd name="T21" fmla="*/ 107 h 115"/>
                <a:gd name="T22" fmla="*/ 65 w 103"/>
                <a:gd name="T23" fmla="*/ 113 h 115"/>
                <a:gd name="T24" fmla="*/ 52 w 103"/>
                <a:gd name="T25" fmla="*/ 115 h 115"/>
                <a:gd name="T26" fmla="*/ 38 w 103"/>
                <a:gd name="T27" fmla="*/ 113 h 115"/>
                <a:gd name="T28" fmla="*/ 26 w 103"/>
                <a:gd name="T29" fmla="*/ 107 h 115"/>
                <a:gd name="T30" fmla="*/ 15 w 103"/>
                <a:gd name="T31" fmla="*/ 98 h 115"/>
                <a:gd name="T32" fmla="*/ 7 w 103"/>
                <a:gd name="T33" fmla="*/ 87 h 115"/>
                <a:gd name="T34" fmla="*/ 2 w 103"/>
                <a:gd name="T35" fmla="*/ 72 h 115"/>
                <a:gd name="T36" fmla="*/ 0 w 103"/>
                <a:gd name="T37" fmla="*/ 58 h 115"/>
                <a:gd name="T38" fmla="*/ 2 w 103"/>
                <a:gd name="T39" fmla="*/ 42 h 115"/>
                <a:gd name="T40" fmla="*/ 7 w 103"/>
                <a:gd name="T41" fmla="*/ 28 h 115"/>
                <a:gd name="T42" fmla="*/ 15 w 103"/>
                <a:gd name="T43" fmla="*/ 16 h 115"/>
                <a:gd name="T44" fmla="*/ 26 w 103"/>
                <a:gd name="T45" fmla="*/ 7 h 115"/>
                <a:gd name="T46" fmla="*/ 38 w 103"/>
                <a:gd name="T47" fmla="*/ 1 h 115"/>
                <a:gd name="T48" fmla="*/ 52 w 103"/>
                <a:gd name="T4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15">
                  <a:moveTo>
                    <a:pt x="52" y="0"/>
                  </a:moveTo>
                  <a:lnTo>
                    <a:pt x="65" y="1"/>
                  </a:lnTo>
                  <a:lnTo>
                    <a:pt x="77" y="7"/>
                  </a:lnTo>
                  <a:lnTo>
                    <a:pt x="88" y="16"/>
                  </a:lnTo>
                  <a:lnTo>
                    <a:pt x="96" y="28"/>
                  </a:lnTo>
                  <a:lnTo>
                    <a:pt x="101" y="42"/>
                  </a:lnTo>
                  <a:lnTo>
                    <a:pt x="103" y="58"/>
                  </a:lnTo>
                  <a:lnTo>
                    <a:pt x="101" y="72"/>
                  </a:lnTo>
                  <a:lnTo>
                    <a:pt x="96" y="86"/>
                  </a:lnTo>
                  <a:lnTo>
                    <a:pt x="88" y="98"/>
                  </a:lnTo>
                  <a:lnTo>
                    <a:pt x="77" y="107"/>
                  </a:lnTo>
                  <a:lnTo>
                    <a:pt x="65" y="113"/>
                  </a:lnTo>
                  <a:lnTo>
                    <a:pt x="52" y="115"/>
                  </a:lnTo>
                  <a:lnTo>
                    <a:pt x="38" y="113"/>
                  </a:lnTo>
                  <a:lnTo>
                    <a:pt x="26" y="107"/>
                  </a:lnTo>
                  <a:lnTo>
                    <a:pt x="15" y="98"/>
                  </a:lnTo>
                  <a:lnTo>
                    <a:pt x="7" y="87"/>
                  </a:lnTo>
                  <a:lnTo>
                    <a:pt x="2" y="72"/>
                  </a:lnTo>
                  <a:lnTo>
                    <a:pt x="0" y="58"/>
                  </a:lnTo>
                  <a:lnTo>
                    <a:pt x="2" y="42"/>
                  </a:lnTo>
                  <a:lnTo>
                    <a:pt x="7" y="28"/>
                  </a:lnTo>
                  <a:lnTo>
                    <a:pt x="15" y="16"/>
                  </a:lnTo>
                  <a:lnTo>
                    <a:pt x="26" y="7"/>
                  </a:lnTo>
                  <a:lnTo>
                    <a:pt x="38" y="1"/>
                  </a:lnTo>
                  <a:lnTo>
                    <a:pt x="52"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64" name="Freeform 719">
              <a:extLst>
                <a:ext uri="{FF2B5EF4-FFF2-40B4-BE49-F238E27FC236}">
                  <a16:creationId xmlns:a16="http://schemas.microsoft.com/office/drawing/2014/main" id="{B72DC9C4-13D8-44BB-985B-050B3959CDF1}"/>
                </a:ext>
              </a:extLst>
            </p:cNvPr>
            <p:cNvSpPr>
              <a:spLocks/>
            </p:cNvSpPr>
            <p:nvPr/>
          </p:nvSpPr>
          <p:spPr bwMode="auto">
            <a:xfrm>
              <a:off x="1792" y="2913"/>
              <a:ext cx="13" cy="13"/>
            </a:xfrm>
            <a:custGeom>
              <a:avLst/>
              <a:gdLst>
                <a:gd name="T0" fmla="*/ 51 w 103"/>
                <a:gd name="T1" fmla="*/ 0 h 115"/>
                <a:gd name="T2" fmla="*/ 64 w 103"/>
                <a:gd name="T3" fmla="*/ 1 h 115"/>
                <a:gd name="T4" fmla="*/ 77 w 103"/>
                <a:gd name="T5" fmla="*/ 7 h 115"/>
                <a:gd name="T6" fmla="*/ 88 w 103"/>
                <a:gd name="T7" fmla="*/ 16 h 115"/>
                <a:gd name="T8" fmla="*/ 96 w 103"/>
                <a:gd name="T9" fmla="*/ 28 h 115"/>
                <a:gd name="T10" fmla="*/ 101 w 103"/>
                <a:gd name="T11" fmla="*/ 42 h 115"/>
                <a:gd name="T12" fmla="*/ 103 w 103"/>
                <a:gd name="T13" fmla="*/ 58 h 115"/>
                <a:gd name="T14" fmla="*/ 101 w 103"/>
                <a:gd name="T15" fmla="*/ 72 h 115"/>
                <a:gd name="T16" fmla="*/ 96 w 103"/>
                <a:gd name="T17" fmla="*/ 86 h 115"/>
                <a:gd name="T18" fmla="*/ 88 w 103"/>
                <a:gd name="T19" fmla="*/ 98 h 115"/>
                <a:gd name="T20" fmla="*/ 77 w 103"/>
                <a:gd name="T21" fmla="*/ 107 h 115"/>
                <a:gd name="T22" fmla="*/ 64 w 103"/>
                <a:gd name="T23" fmla="*/ 113 h 115"/>
                <a:gd name="T24" fmla="*/ 51 w 103"/>
                <a:gd name="T25" fmla="*/ 115 h 115"/>
                <a:gd name="T26" fmla="*/ 38 w 103"/>
                <a:gd name="T27" fmla="*/ 113 h 115"/>
                <a:gd name="T28" fmla="*/ 25 w 103"/>
                <a:gd name="T29" fmla="*/ 107 h 115"/>
                <a:gd name="T30" fmla="*/ 15 w 103"/>
                <a:gd name="T31" fmla="*/ 98 h 115"/>
                <a:gd name="T32" fmla="*/ 7 w 103"/>
                <a:gd name="T33" fmla="*/ 86 h 115"/>
                <a:gd name="T34" fmla="*/ 1 w 103"/>
                <a:gd name="T35" fmla="*/ 72 h 115"/>
                <a:gd name="T36" fmla="*/ 0 w 103"/>
                <a:gd name="T37" fmla="*/ 58 h 115"/>
                <a:gd name="T38" fmla="*/ 1 w 103"/>
                <a:gd name="T39" fmla="*/ 42 h 115"/>
                <a:gd name="T40" fmla="*/ 7 w 103"/>
                <a:gd name="T41" fmla="*/ 28 h 115"/>
                <a:gd name="T42" fmla="*/ 15 w 103"/>
                <a:gd name="T43" fmla="*/ 16 h 115"/>
                <a:gd name="T44" fmla="*/ 25 w 103"/>
                <a:gd name="T45" fmla="*/ 7 h 115"/>
                <a:gd name="T46" fmla="*/ 38 w 103"/>
                <a:gd name="T47" fmla="*/ 1 h 115"/>
                <a:gd name="T48" fmla="*/ 51 w 103"/>
                <a:gd name="T4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15">
                  <a:moveTo>
                    <a:pt x="51" y="0"/>
                  </a:moveTo>
                  <a:lnTo>
                    <a:pt x="64" y="1"/>
                  </a:lnTo>
                  <a:lnTo>
                    <a:pt x="77" y="7"/>
                  </a:lnTo>
                  <a:lnTo>
                    <a:pt x="88" y="16"/>
                  </a:lnTo>
                  <a:lnTo>
                    <a:pt x="96" y="28"/>
                  </a:lnTo>
                  <a:lnTo>
                    <a:pt x="101" y="42"/>
                  </a:lnTo>
                  <a:lnTo>
                    <a:pt x="103" y="58"/>
                  </a:lnTo>
                  <a:lnTo>
                    <a:pt x="101" y="72"/>
                  </a:lnTo>
                  <a:lnTo>
                    <a:pt x="96" y="86"/>
                  </a:lnTo>
                  <a:lnTo>
                    <a:pt x="88" y="98"/>
                  </a:lnTo>
                  <a:lnTo>
                    <a:pt x="77" y="107"/>
                  </a:lnTo>
                  <a:lnTo>
                    <a:pt x="64" y="113"/>
                  </a:lnTo>
                  <a:lnTo>
                    <a:pt x="51" y="115"/>
                  </a:lnTo>
                  <a:lnTo>
                    <a:pt x="38" y="113"/>
                  </a:lnTo>
                  <a:lnTo>
                    <a:pt x="25" y="107"/>
                  </a:lnTo>
                  <a:lnTo>
                    <a:pt x="15" y="98"/>
                  </a:lnTo>
                  <a:lnTo>
                    <a:pt x="7" y="86"/>
                  </a:lnTo>
                  <a:lnTo>
                    <a:pt x="1" y="72"/>
                  </a:lnTo>
                  <a:lnTo>
                    <a:pt x="0" y="58"/>
                  </a:lnTo>
                  <a:lnTo>
                    <a:pt x="1" y="42"/>
                  </a:lnTo>
                  <a:lnTo>
                    <a:pt x="7" y="28"/>
                  </a:lnTo>
                  <a:lnTo>
                    <a:pt x="15" y="16"/>
                  </a:lnTo>
                  <a:lnTo>
                    <a:pt x="25" y="7"/>
                  </a:lnTo>
                  <a:lnTo>
                    <a:pt x="38" y="1"/>
                  </a:lnTo>
                  <a:lnTo>
                    <a:pt x="51" y="0"/>
                  </a:lnTo>
                  <a:close/>
                </a:path>
              </a:pathLst>
            </a:custGeom>
            <a:solidFill>
              <a:srgbClr val="00E68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65" name="Freeform 720">
              <a:extLst>
                <a:ext uri="{FF2B5EF4-FFF2-40B4-BE49-F238E27FC236}">
                  <a16:creationId xmlns:a16="http://schemas.microsoft.com/office/drawing/2014/main" id="{90BBB900-3F86-4D44-9DB6-595AFBE901F6}"/>
                </a:ext>
              </a:extLst>
            </p:cNvPr>
            <p:cNvSpPr>
              <a:spLocks/>
            </p:cNvSpPr>
            <p:nvPr/>
          </p:nvSpPr>
          <p:spPr bwMode="auto">
            <a:xfrm>
              <a:off x="1773" y="3203"/>
              <a:ext cx="103" cy="13"/>
            </a:xfrm>
            <a:custGeom>
              <a:avLst/>
              <a:gdLst>
                <a:gd name="T0" fmla="*/ 52 w 825"/>
                <a:gd name="T1" fmla="*/ 0 h 116"/>
                <a:gd name="T2" fmla="*/ 774 w 825"/>
                <a:gd name="T3" fmla="*/ 0 h 116"/>
                <a:gd name="T4" fmla="*/ 790 w 825"/>
                <a:gd name="T5" fmla="*/ 4 h 116"/>
                <a:gd name="T6" fmla="*/ 804 w 825"/>
                <a:gd name="T7" fmla="*/ 11 h 116"/>
                <a:gd name="T8" fmla="*/ 815 w 825"/>
                <a:gd name="T9" fmla="*/ 24 h 116"/>
                <a:gd name="T10" fmla="*/ 823 w 825"/>
                <a:gd name="T11" fmla="*/ 40 h 116"/>
                <a:gd name="T12" fmla="*/ 825 w 825"/>
                <a:gd name="T13" fmla="*/ 59 h 116"/>
                <a:gd name="T14" fmla="*/ 823 w 825"/>
                <a:gd name="T15" fmla="*/ 77 h 116"/>
                <a:gd name="T16" fmla="*/ 815 w 825"/>
                <a:gd name="T17" fmla="*/ 92 h 116"/>
                <a:gd name="T18" fmla="*/ 804 w 825"/>
                <a:gd name="T19" fmla="*/ 105 h 116"/>
                <a:gd name="T20" fmla="*/ 790 w 825"/>
                <a:gd name="T21" fmla="*/ 114 h 116"/>
                <a:gd name="T22" fmla="*/ 774 w 825"/>
                <a:gd name="T23" fmla="*/ 116 h 116"/>
                <a:gd name="T24" fmla="*/ 52 w 825"/>
                <a:gd name="T25" fmla="*/ 116 h 116"/>
                <a:gd name="T26" fmla="*/ 35 w 825"/>
                <a:gd name="T27" fmla="*/ 114 h 116"/>
                <a:gd name="T28" fmla="*/ 21 w 825"/>
                <a:gd name="T29" fmla="*/ 105 h 116"/>
                <a:gd name="T30" fmla="*/ 10 w 825"/>
                <a:gd name="T31" fmla="*/ 92 h 116"/>
                <a:gd name="T32" fmla="*/ 3 w 825"/>
                <a:gd name="T33" fmla="*/ 77 h 116"/>
                <a:gd name="T34" fmla="*/ 0 w 825"/>
                <a:gd name="T35" fmla="*/ 59 h 116"/>
                <a:gd name="T36" fmla="*/ 3 w 825"/>
                <a:gd name="T37" fmla="*/ 40 h 116"/>
                <a:gd name="T38" fmla="*/ 10 w 825"/>
                <a:gd name="T39" fmla="*/ 24 h 116"/>
                <a:gd name="T40" fmla="*/ 21 w 825"/>
                <a:gd name="T41" fmla="*/ 11 h 116"/>
                <a:gd name="T42" fmla="*/ 35 w 825"/>
                <a:gd name="T43" fmla="*/ 4 h 116"/>
                <a:gd name="T44" fmla="*/ 52 w 825"/>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5" h="116">
                  <a:moveTo>
                    <a:pt x="52" y="0"/>
                  </a:moveTo>
                  <a:lnTo>
                    <a:pt x="774" y="0"/>
                  </a:lnTo>
                  <a:lnTo>
                    <a:pt x="790" y="4"/>
                  </a:lnTo>
                  <a:lnTo>
                    <a:pt x="804" y="11"/>
                  </a:lnTo>
                  <a:lnTo>
                    <a:pt x="815" y="24"/>
                  </a:lnTo>
                  <a:lnTo>
                    <a:pt x="823" y="40"/>
                  </a:lnTo>
                  <a:lnTo>
                    <a:pt x="825" y="59"/>
                  </a:lnTo>
                  <a:lnTo>
                    <a:pt x="823" y="77"/>
                  </a:lnTo>
                  <a:lnTo>
                    <a:pt x="815" y="92"/>
                  </a:lnTo>
                  <a:lnTo>
                    <a:pt x="804" y="105"/>
                  </a:lnTo>
                  <a:lnTo>
                    <a:pt x="790" y="114"/>
                  </a:lnTo>
                  <a:lnTo>
                    <a:pt x="774" y="116"/>
                  </a:lnTo>
                  <a:lnTo>
                    <a:pt x="52" y="116"/>
                  </a:lnTo>
                  <a:lnTo>
                    <a:pt x="35" y="114"/>
                  </a:lnTo>
                  <a:lnTo>
                    <a:pt x="21" y="105"/>
                  </a:lnTo>
                  <a:lnTo>
                    <a:pt x="10" y="92"/>
                  </a:lnTo>
                  <a:lnTo>
                    <a:pt x="3" y="77"/>
                  </a:lnTo>
                  <a:lnTo>
                    <a:pt x="0" y="59"/>
                  </a:lnTo>
                  <a:lnTo>
                    <a:pt x="3" y="40"/>
                  </a:lnTo>
                  <a:lnTo>
                    <a:pt x="10" y="24"/>
                  </a:lnTo>
                  <a:lnTo>
                    <a:pt x="21" y="11"/>
                  </a:lnTo>
                  <a:lnTo>
                    <a:pt x="35" y="4"/>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66" name="Freeform 721">
              <a:extLst>
                <a:ext uri="{FF2B5EF4-FFF2-40B4-BE49-F238E27FC236}">
                  <a16:creationId xmlns:a16="http://schemas.microsoft.com/office/drawing/2014/main" id="{913BC150-2D8F-4E41-AFB8-3852FBE6C1D3}"/>
                </a:ext>
              </a:extLst>
            </p:cNvPr>
            <p:cNvSpPr>
              <a:spLocks/>
            </p:cNvSpPr>
            <p:nvPr/>
          </p:nvSpPr>
          <p:spPr bwMode="auto">
            <a:xfrm>
              <a:off x="1889" y="3203"/>
              <a:ext cx="103" cy="13"/>
            </a:xfrm>
            <a:custGeom>
              <a:avLst/>
              <a:gdLst>
                <a:gd name="T0" fmla="*/ 53 w 825"/>
                <a:gd name="T1" fmla="*/ 0 h 116"/>
                <a:gd name="T2" fmla="*/ 774 w 825"/>
                <a:gd name="T3" fmla="*/ 0 h 116"/>
                <a:gd name="T4" fmla="*/ 790 w 825"/>
                <a:gd name="T5" fmla="*/ 4 h 116"/>
                <a:gd name="T6" fmla="*/ 804 w 825"/>
                <a:gd name="T7" fmla="*/ 11 h 116"/>
                <a:gd name="T8" fmla="*/ 816 w 825"/>
                <a:gd name="T9" fmla="*/ 24 h 116"/>
                <a:gd name="T10" fmla="*/ 823 w 825"/>
                <a:gd name="T11" fmla="*/ 40 h 116"/>
                <a:gd name="T12" fmla="*/ 825 w 825"/>
                <a:gd name="T13" fmla="*/ 59 h 116"/>
                <a:gd name="T14" fmla="*/ 823 w 825"/>
                <a:gd name="T15" fmla="*/ 77 h 116"/>
                <a:gd name="T16" fmla="*/ 816 w 825"/>
                <a:gd name="T17" fmla="*/ 92 h 116"/>
                <a:gd name="T18" fmla="*/ 804 w 825"/>
                <a:gd name="T19" fmla="*/ 105 h 116"/>
                <a:gd name="T20" fmla="*/ 790 w 825"/>
                <a:gd name="T21" fmla="*/ 114 h 116"/>
                <a:gd name="T22" fmla="*/ 774 w 825"/>
                <a:gd name="T23" fmla="*/ 116 h 116"/>
                <a:gd name="T24" fmla="*/ 53 w 825"/>
                <a:gd name="T25" fmla="*/ 116 h 116"/>
                <a:gd name="T26" fmla="*/ 37 w 825"/>
                <a:gd name="T27" fmla="*/ 114 h 116"/>
                <a:gd name="T28" fmla="*/ 22 w 825"/>
                <a:gd name="T29" fmla="*/ 105 h 116"/>
                <a:gd name="T30" fmla="*/ 11 w 825"/>
                <a:gd name="T31" fmla="*/ 92 h 116"/>
                <a:gd name="T32" fmla="*/ 4 w 825"/>
                <a:gd name="T33" fmla="*/ 77 h 116"/>
                <a:gd name="T34" fmla="*/ 0 w 825"/>
                <a:gd name="T35" fmla="*/ 59 h 116"/>
                <a:gd name="T36" fmla="*/ 4 w 825"/>
                <a:gd name="T37" fmla="*/ 40 h 116"/>
                <a:gd name="T38" fmla="*/ 11 w 825"/>
                <a:gd name="T39" fmla="*/ 24 h 116"/>
                <a:gd name="T40" fmla="*/ 22 w 825"/>
                <a:gd name="T41" fmla="*/ 11 h 116"/>
                <a:gd name="T42" fmla="*/ 37 w 825"/>
                <a:gd name="T43" fmla="*/ 4 h 116"/>
                <a:gd name="T44" fmla="*/ 53 w 825"/>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5" h="116">
                  <a:moveTo>
                    <a:pt x="53" y="0"/>
                  </a:moveTo>
                  <a:lnTo>
                    <a:pt x="774" y="0"/>
                  </a:lnTo>
                  <a:lnTo>
                    <a:pt x="790" y="4"/>
                  </a:lnTo>
                  <a:lnTo>
                    <a:pt x="804" y="11"/>
                  </a:lnTo>
                  <a:lnTo>
                    <a:pt x="816" y="24"/>
                  </a:lnTo>
                  <a:lnTo>
                    <a:pt x="823" y="40"/>
                  </a:lnTo>
                  <a:lnTo>
                    <a:pt x="825" y="59"/>
                  </a:lnTo>
                  <a:lnTo>
                    <a:pt x="823" y="77"/>
                  </a:lnTo>
                  <a:lnTo>
                    <a:pt x="816" y="92"/>
                  </a:lnTo>
                  <a:lnTo>
                    <a:pt x="804" y="105"/>
                  </a:lnTo>
                  <a:lnTo>
                    <a:pt x="790" y="114"/>
                  </a:lnTo>
                  <a:lnTo>
                    <a:pt x="774" y="116"/>
                  </a:lnTo>
                  <a:lnTo>
                    <a:pt x="53" y="116"/>
                  </a:lnTo>
                  <a:lnTo>
                    <a:pt x="37" y="114"/>
                  </a:lnTo>
                  <a:lnTo>
                    <a:pt x="22" y="105"/>
                  </a:lnTo>
                  <a:lnTo>
                    <a:pt x="11" y="92"/>
                  </a:lnTo>
                  <a:lnTo>
                    <a:pt x="4" y="77"/>
                  </a:lnTo>
                  <a:lnTo>
                    <a:pt x="0" y="59"/>
                  </a:lnTo>
                  <a:lnTo>
                    <a:pt x="4" y="40"/>
                  </a:lnTo>
                  <a:lnTo>
                    <a:pt x="11" y="24"/>
                  </a:lnTo>
                  <a:lnTo>
                    <a:pt x="22" y="11"/>
                  </a:lnTo>
                  <a:lnTo>
                    <a:pt x="37" y="4"/>
                  </a:lnTo>
                  <a:lnTo>
                    <a:pt x="53"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67" name="Freeform 722">
              <a:extLst>
                <a:ext uri="{FF2B5EF4-FFF2-40B4-BE49-F238E27FC236}">
                  <a16:creationId xmlns:a16="http://schemas.microsoft.com/office/drawing/2014/main" id="{5D58BC1E-B1E9-469A-9B76-AD805A834D99}"/>
                </a:ext>
              </a:extLst>
            </p:cNvPr>
            <p:cNvSpPr>
              <a:spLocks/>
            </p:cNvSpPr>
            <p:nvPr/>
          </p:nvSpPr>
          <p:spPr bwMode="auto">
            <a:xfrm>
              <a:off x="2005" y="3203"/>
              <a:ext cx="103" cy="13"/>
            </a:xfrm>
            <a:custGeom>
              <a:avLst/>
              <a:gdLst>
                <a:gd name="T0" fmla="*/ 51 w 825"/>
                <a:gd name="T1" fmla="*/ 0 h 116"/>
                <a:gd name="T2" fmla="*/ 773 w 825"/>
                <a:gd name="T3" fmla="*/ 0 h 116"/>
                <a:gd name="T4" fmla="*/ 789 w 825"/>
                <a:gd name="T5" fmla="*/ 4 h 116"/>
                <a:gd name="T6" fmla="*/ 804 w 825"/>
                <a:gd name="T7" fmla="*/ 11 h 116"/>
                <a:gd name="T8" fmla="*/ 815 w 825"/>
                <a:gd name="T9" fmla="*/ 24 h 116"/>
                <a:gd name="T10" fmla="*/ 822 w 825"/>
                <a:gd name="T11" fmla="*/ 40 h 116"/>
                <a:gd name="T12" fmla="*/ 825 w 825"/>
                <a:gd name="T13" fmla="*/ 59 h 116"/>
                <a:gd name="T14" fmla="*/ 822 w 825"/>
                <a:gd name="T15" fmla="*/ 77 h 116"/>
                <a:gd name="T16" fmla="*/ 815 w 825"/>
                <a:gd name="T17" fmla="*/ 92 h 116"/>
                <a:gd name="T18" fmla="*/ 804 w 825"/>
                <a:gd name="T19" fmla="*/ 105 h 116"/>
                <a:gd name="T20" fmla="*/ 789 w 825"/>
                <a:gd name="T21" fmla="*/ 114 h 116"/>
                <a:gd name="T22" fmla="*/ 773 w 825"/>
                <a:gd name="T23" fmla="*/ 116 h 116"/>
                <a:gd name="T24" fmla="*/ 51 w 825"/>
                <a:gd name="T25" fmla="*/ 116 h 116"/>
                <a:gd name="T26" fmla="*/ 35 w 825"/>
                <a:gd name="T27" fmla="*/ 114 h 116"/>
                <a:gd name="T28" fmla="*/ 21 w 825"/>
                <a:gd name="T29" fmla="*/ 105 h 116"/>
                <a:gd name="T30" fmla="*/ 9 w 825"/>
                <a:gd name="T31" fmla="*/ 92 h 116"/>
                <a:gd name="T32" fmla="*/ 2 w 825"/>
                <a:gd name="T33" fmla="*/ 77 h 116"/>
                <a:gd name="T34" fmla="*/ 0 w 825"/>
                <a:gd name="T35" fmla="*/ 59 h 116"/>
                <a:gd name="T36" fmla="*/ 2 w 825"/>
                <a:gd name="T37" fmla="*/ 40 h 116"/>
                <a:gd name="T38" fmla="*/ 9 w 825"/>
                <a:gd name="T39" fmla="*/ 24 h 116"/>
                <a:gd name="T40" fmla="*/ 21 w 825"/>
                <a:gd name="T41" fmla="*/ 11 h 116"/>
                <a:gd name="T42" fmla="*/ 35 w 825"/>
                <a:gd name="T43" fmla="*/ 4 h 116"/>
                <a:gd name="T44" fmla="*/ 51 w 825"/>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5" h="116">
                  <a:moveTo>
                    <a:pt x="51" y="0"/>
                  </a:moveTo>
                  <a:lnTo>
                    <a:pt x="773" y="0"/>
                  </a:lnTo>
                  <a:lnTo>
                    <a:pt x="789" y="4"/>
                  </a:lnTo>
                  <a:lnTo>
                    <a:pt x="804" y="11"/>
                  </a:lnTo>
                  <a:lnTo>
                    <a:pt x="815" y="24"/>
                  </a:lnTo>
                  <a:lnTo>
                    <a:pt x="822" y="40"/>
                  </a:lnTo>
                  <a:lnTo>
                    <a:pt x="825" y="59"/>
                  </a:lnTo>
                  <a:lnTo>
                    <a:pt x="822" y="77"/>
                  </a:lnTo>
                  <a:lnTo>
                    <a:pt x="815" y="92"/>
                  </a:lnTo>
                  <a:lnTo>
                    <a:pt x="804" y="105"/>
                  </a:lnTo>
                  <a:lnTo>
                    <a:pt x="789" y="114"/>
                  </a:lnTo>
                  <a:lnTo>
                    <a:pt x="773" y="116"/>
                  </a:lnTo>
                  <a:lnTo>
                    <a:pt x="51" y="116"/>
                  </a:lnTo>
                  <a:lnTo>
                    <a:pt x="35" y="114"/>
                  </a:lnTo>
                  <a:lnTo>
                    <a:pt x="21" y="105"/>
                  </a:lnTo>
                  <a:lnTo>
                    <a:pt x="9" y="92"/>
                  </a:lnTo>
                  <a:lnTo>
                    <a:pt x="2" y="77"/>
                  </a:lnTo>
                  <a:lnTo>
                    <a:pt x="0" y="59"/>
                  </a:lnTo>
                  <a:lnTo>
                    <a:pt x="2" y="40"/>
                  </a:lnTo>
                  <a:lnTo>
                    <a:pt x="9" y="24"/>
                  </a:lnTo>
                  <a:lnTo>
                    <a:pt x="21" y="11"/>
                  </a:lnTo>
                  <a:lnTo>
                    <a:pt x="35" y="4"/>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68" name="Freeform 723">
              <a:extLst>
                <a:ext uri="{FF2B5EF4-FFF2-40B4-BE49-F238E27FC236}">
                  <a16:creationId xmlns:a16="http://schemas.microsoft.com/office/drawing/2014/main" id="{0895A218-C45B-4C4F-B2DB-86ECD50CF71D}"/>
                </a:ext>
              </a:extLst>
            </p:cNvPr>
            <p:cNvSpPr>
              <a:spLocks/>
            </p:cNvSpPr>
            <p:nvPr/>
          </p:nvSpPr>
          <p:spPr bwMode="auto">
            <a:xfrm>
              <a:off x="2005" y="3229"/>
              <a:ext cx="58" cy="12"/>
            </a:xfrm>
            <a:custGeom>
              <a:avLst/>
              <a:gdLst>
                <a:gd name="T0" fmla="*/ 51 w 463"/>
                <a:gd name="T1" fmla="*/ 0 h 116"/>
                <a:gd name="T2" fmla="*/ 412 w 463"/>
                <a:gd name="T3" fmla="*/ 0 h 116"/>
                <a:gd name="T4" fmla="*/ 428 w 463"/>
                <a:gd name="T5" fmla="*/ 3 h 116"/>
                <a:gd name="T6" fmla="*/ 442 w 463"/>
                <a:gd name="T7" fmla="*/ 11 h 116"/>
                <a:gd name="T8" fmla="*/ 453 w 463"/>
                <a:gd name="T9" fmla="*/ 23 h 116"/>
                <a:gd name="T10" fmla="*/ 460 w 463"/>
                <a:gd name="T11" fmla="*/ 39 h 116"/>
                <a:gd name="T12" fmla="*/ 463 w 463"/>
                <a:gd name="T13" fmla="*/ 58 h 116"/>
                <a:gd name="T14" fmla="*/ 460 w 463"/>
                <a:gd name="T15" fmla="*/ 76 h 116"/>
                <a:gd name="T16" fmla="*/ 453 w 463"/>
                <a:gd name="T17" fmla="*/ 92 h 116"/>
                <a:gd name="T18" fmla="*/ 442 w 463"/>
                <a:gd name="T19" fmla="*/ 104 h 116"/>
                <a:gd name="T20" fmla="*/ 428 w 463"/>
                <a:gd name="T21" fmla="*/ 113 h 116"/>
                <a:gd name="T22" fmla="*/ 412 w 463"/>
                <a:gd name="T23" fmla="*/ 116 h 116"/>
                <a:gd name="T24" fmla="*/ 51 w 463"/>
                <a:gd name="T25" fmla="*/ 116 h 116"/>
                <a:gd name="T26" fmla="*/ 35 w 463"/>
                <a:gd name="T27" fmla="*/ 113 h 116"/>
                <a:gd name="T28" fmla="*/ 21 w 463"/>
                <a:gd name="T29" fmla="*/ 104 h 116"/>
                <a:gd name="T30" fmla="*/ 9 w 463"/>
                <a:gd name="T31" fmla="*/ 92 h 116"/>
                <a:gd name="T32" fmla="*/ 2 w 463"/>
                <a:gd name="T33" fmla="*/ 76 h 116"/>
                <a:gd name="T34" fmla="*/ 0 w 463"/>
                <a:gd name="T35" fmla="*/ 58 h 116"/>
                <a:gd name="T36" fmla="*/ 2 w 463"/>
                <a:gd name="T37" fmla="*/ 39 h 116"/>
                <a:gd name="T38" fmla="*/ 9 w 463"/>
                <a:gd name="T39" fmla="*/ 23 h 116"/>
                <a:gd name="T40" fmla="*/ 21 w 463"/>
                <a:gd name="T41" fmla="*/ 11 h 116"/>
                <a:gd name="T42" fmla="*/ 35 w 463"/>
                <a:gd name="T43" fmla="*/ 3 h 116"/>
                <a:gd name="T44" fmla="*/ 51 w 463"/>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3" h="116">
                  <a:moveTo>
                    <a:pt x="51" y="0"/>
                  </a:moveTo>
                  <a:lnTo>
                    <a:pt x="412" y="0"/>
                  </a:lnTo>
                  <a:lnTo>
                    <a:pt x="428" y="3"/>
                  </a:lnTo>
                  <a:lnTo>
                    <a:pt x="442" y="11"/>
                  </a:lnTo>
                  <a:lnTo>
                    <a:pt x="453" y="23"/>
                  </a:lnTo>
                  <a:lnTo>
                    <a:pt x="460" y="39"/>
                  </a:lnTo>
                  <a:lnTo>
                    <a:pt x="463" y="58"/>
                  </a:lnTo>
                  <a:lnTo>
                    <a:pt x="460" y="76"/>
                  </a:lnTo>
                  <a:lnTo>
                    <a:pt x="453" y="92"/>
                  </a:lnTo>
                  <a:lnTo>
                    <a:pt x="442" y="104"/>
                  </a:lnTo>
                  <a:lnTo>
                    <a:pt x="428" y="113"/>
                  </a:lnTo>
                  <a:lnTo>
                    <a:pt x="412" y="116"/>
                  </a:lnTo>
                  <a:lnTo>
                    <a:pt x="51" y="116"/>
                  </a:lnTo>
                  <a:lnTo>
                    <a:pt x="35" y="113"/>
                  </a:lnTo>
                  <a:lnTo>
                    <a:pt x="21" y="104"/>
                  </a:lnTo>
                  <a:lnTo>
                    <a:pt x="9" y="92"/>
                  </a:lnTo>
                  <a:lnTo>
                    <a:pt x="2" y="76"/>
                  </a:lnTo>
                  <a:lnTo>
                    <a:pt x="0" y="58"/>
                  </a:lnTo>
                  <a:lnTo>
                    <a:pt x="2" y="39"/>
                  </a:lnTo>
                  <a:lnTo>
                    <a:pt x="9" y="23"/>
                  </a:lnTo>
                  <a:lnTo>
                    <a:pt x="21" y="11"/>
                  </a:lnTo>
                  <a:lnTo>
                    <a:pt x="35" y="3"/>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69" name="Freeform 724">
              <a:extLst>
                <a:ext uri="{FF2B5EF4-FFF2-40B4-BE49-F238E27FC236}">
                  <a16:creationId xmlns:a16="http://schemas.microsoft.com/office/drawing/2014/main" id="{048748CE-7AEC-44FC-B13C-67D47A7A3AEB}"/>
                </a:ext>
              </a:extLst>
            </p:cNvPr>
            <p:cNvSpPr>
              <a:spLocks/>
            </p:cNvSpPr>
            <p:nvPr/>
          </p:nvSpPr>
          <p:spPr bwMode="auto">
            <a:xfrm>
              <a:off x="1889" y="3229"/>
              <a:ext cx="58" cy="12"/>
            </a:xfrm>
            <a:custGeom>
              <a:avLst/>
              <a:gdLst>
                <a:gd name="T0" fmla="*/ 53 w 465"/>
                <a:gd name="T1" fmla="*/ 0 h 116"/>
                <a:gd name="T2" fmla="*/ 413 w 465"/>
                <a:gd name="T3" fmla="*/ 0 h 116"/>
                <a:gd name="T4" fmla="*/ 430 w 465"/>
                <a:gd name="T5" fmla="*/ 3 h 116"/>
                <a:gd name="T6" fmla="*/ 444 w 465"/>
                <a:gd name="T7" fmla="*/ 11 h 116"/>
                <a:gd name="T8" fmla="*/ 455 w 465"/>
                <a:gd name="T9" fmla="*/ 23 h 116"/>
                <a:gd name="T10" fmla="*/ 462 w 465"/>
                <a:gd name="T11" fmla="*/ 39 h 116"/>
                <a:gd name="T12" fmla="*/ 465 w 465"/>
                <a:gd name="T13" fmla="*/ 58 h 116"/>
                <a:gd name="T14" fmla="*/ 462 w 465"/>
                <a:gd name="T15" fmla="*/ 76 h 116"/>
                <a:gd name="T16" fmla="*/ 455 w 465"/>
                <a:gd name="T17" fmla="*/ 92 h 116"/>
                <a:gd name="T18" fmla="*/ 444 w 465"/>
                <a:gd name="T19" fmla="*/ 104 h 116"/>
                <a:gd name="T20" fmla="*/ 430 w 465"/>
                <a:gd name="T21" fmla="*/ 113 h 116"/>
                <a:gd name="T22" fmla="*/ 413 w 465"/>
                <a:gd name="T23" fmla="*/ 116 h 116"/>
                <a:gd name="T24" fmla="*/ 53 w 465"/>
                <a:gd name="T25" fmla="*/ 116 h 116"/>
                <a:gd name="T26" fmla="*/ 37 w 465"/>
                <a:gd name="T27" fmla="*/ 113 h 116"/>
                <a:gd name="T28" fmla="*/ 22 w 465"/>
                <a:gd name="T29" fmla="*/ 104 h 116"/>
                <a:gd name="T30" fmla="*/ 11 w 465"/>
                <a:gd name="T31" fmla="*/ 92 h 116"/>
                <a:gd name="T32" fmla="*/ 4 w 465"/>
                <a:gd name="T33" fmla="*/ 76 h 116"/>
                <a:gd name="T34" fmla="*/ 0 w 465"/>
                <a:gd name="T35" fmla="*/ 58 h 116"/>
                <a:gd name="T36" fmla="*/ 4 w 465"/>
                <a:gd name="T37" fmla="*/ 39 h 116"/>
                <a:gd name="T38" fmla="*/ 11 w 465"/>
                <a:gd name="T39" fmla="*/ 23 h 116"/>
                <a:gd name="T40" fmla="*/ 22 w 465"/>
                <a:gd name="T41" fmla="*/ 11 h 116"/>
                <a:gd name="T42" fmla="*/ 37 w 465"/>
                <a:gd name="T43" fmla="*/ 3 h 116"/>
                <a:gd name="T44" fmla="*/ 53 w 465"/>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5" h="116">
                  <a:moveTo>
                    <a:pt x="53" y="0"/>
                  </a:moveTo>
                  <a:lnTo>
                    <a:pt x="413" y="0"/>
                  </a:lnTo>
                  <a:lnTo>
                    <a:pt x="430" y="3"/>
                  </a:lnTo>
                  <a:lnTo>
                    <a:pt x="444" y="11"/>
                  </a:lnTo>
                  <a:lnTo>
                    <a:pt x="455" y="23"/>
                  </a:lnTo>
                  <a:lnTo>
                    <a:pt x="462" y="39"/>
                  </a:lnTo>
                  <a:lnTo>
                    <a:pt x="465" y="58"/>
                  </a:lnTo>
                  <a:lnTo>
                    <a:pt x="462" y="76"/>
                  </a:lnTo>
                  <a:lnTo>
                    <a:pt x="455" y="92"/>
                  </a:lnTo>
                  <a:lnTo>
                    <a:pt x="444" y="104"/>
                  </a:lnTo>
                  <a:lnTo>
                    <a:pt x="430" y="113"/>
                  </a:lnTo>
                  <a:lnTo>
                    <a:pt x="413" y="116"/>
                  </a:lnTo>
                  <a:lnTo>
                    <a:pt x="53" y="116"/>
                  </a:lnTo>
                  <a:lnTo>
                    <a:pt x="37" y="113"/>
                  </a:lnTo>
                  <a:lnTo>
                    <a:pt x="22" y="104"/>
                  </a:lnTo>
                  <a:lnTo>
                    <a:pt x="11" y="92"/>
                  </a:lnTo>
                  <a:lnTo>
                    <a:pt x="4" y="76"/>
                  </a:lnTo>
                  <a:lnTo>
                    <a:pt x="0" y="58"/>
                  </a:lnTo>
                  <a:lnTo>
                    <a:pt x="4" y="39"/>
                  </a:lnTo>
                  <a:lnTo>
                    <a:pt x="11" y="23"/>
                  </a:lnTo>
                  <a:lnTo>
                    <a:pt x="22" y="11"/>
                  </a:lnTo>
                  <a:lnTo>
                    <a:pt x="37" y="3"/>
                  </a:lnTo>
                  <a:lnTo>
                    <a:pt x="53"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70" name="Freeform 725">
              <a:extLst>
                <a:ext uri="{FF2B5EF4-FFF2-40B4-BE49-F238E27FC236}">
                  <a16:creationId xmlns:a16="http://schemas.microsoft.com/office/drawing/2014/main" id="{C6352F9F-A6DE-43F8-ABED-34D2D37309E6}"/>
                </a:ext>
              </a:extLst>
            </p:cNvPr>
            <p:cNvSpPr>
              <a:spLocks/>
            </p:cNvSpPr>
            <p:nvPr/>
          </p:nvSpPr>
          <p:spPr bwMode="auto">
            <a:xfrm>
              <a:off x="1773" y="3229"/>
              <a:ext cx="58" cy="12"/>
            </a:xfrm>
            <a:custGeom>
              <a:avLst/>
              <a:gdLst>
                <a:gd name="T0" fmla="*/ 52 w 465"/>
                <a:gd name="T1" fmla="*/ 0 h 116"/>
                <a:gd name="T2" fmla="*/ 413 w 465"/>
                <a:gd name="T3" fmla="*/ 0 h 116"/>
                <a:gd name="T4" fmla="*/ 429 w 465"/>
                <a:gd name="T5" fmla="*/ 3 h 116"/>
                <a:gd name="T6" fmla="*/ 444 w 465"/>
                <a:gd name="T7" fmla="*/ 11 h 116"/>
                <a:gd name="T8" fmla="*/ 455 w 465"/>
                <a:gd name="T9" fmla="*/ 23 h 116"/>
                <a:gd name="T10" fmla="*/ 462 w 465"/>
                <a:gd name="T11" fmla="*/ 39 h 116"/>
                <a:gd name="T12" fmla="*/ 465 w 465"/>
                <a:gd name="T13" fmla="*/ 58 h 116"/>
                <a:gd name="T14" fmla="*/ 462 w 465"/>
                <a:gd name="T15" fmla="*/ 76 h 116"/>
                <a:gd name="T16" fmla="*/ 455 w 465"/>
                <a:gd name="T17" fmla="*/ 92 h 116"/>
                <a:gd name="T18" fmla="*/ 444 w 465"/>
                <a:gd name="T19" fmla="*/ 104 h 116"/>
                <a:gd name="T20" fmla="*/ 429 w 465"/>
                <a:gd name="T21" fmla="*/ 113 h 116"/>
                <a:gd name="T22" fmla="*/ 413 w 465"/>
                <a:gd name="T23" fmla="*/ 116 h 116"/>
                <a:gd name="T24" fmla="*/ 52 w 465"/>
                <a:gd name="T25" fmla="*/ 116 h 116"/>
                <a:gd name="T26" fmla="*/ 35 w 465"/>
                <a:gd name="T27" fmla="*/ 113 h 116"/>
                <a:gd name="T28" fmla="*/ 21 w 465"/>
                <a:gd name="T29" fmla="*/ 104 h 116"/>
                <a:gd name="T30" fmla="*/ 10 w 465"/>
                <a:gd name="T31" fmla="*/ 92 h 116"/>
                <a:gd name="T32" fmla="*/ 3 w 465"/>
                <a:gd name="T33" fmla="*/ 76 h 116"/>
                <a:gd name="T34" fmla="*/ 0 w 465"/>
                <a:gd name="T35" fmla="*/ 58 h 116"/>
                <a:gd name="T36" fmla="*/ 3 w 465"/>
                <a:gd name="T37" fmla="*/ 39 h 116"/>
                <a:gd name="T38" fmla="*/ 10 w 465"/>
                <a:gd name="T39" fmla="*/ 23 h 116"/>
                <a:gd name="T40" fmla="*/ 21 w 465"/>
                <a:gd name="T41" fmla="*/ 11 h 116"/>
                <a:gd name="T42" fmla="*/ 35 w 465"/>
                <a:gd name="T43" fmla="*/ 3 h 116"/>
                <a:gd name="T44" fmla="*/ 52 w 465"/>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5" h="116">
                  <a:moveTo>
                    <a:pt x="52" y="0"/>
                  </a:moveTo>
                  <a:lnTo>
                    <a:pt x="413" y="0"/>
                  </a:lnTo>
                  <a:lnTo>
                    <a:pt x="429" y="3"/>
                  </a:lnTo>
                  <a:lnTo>
                    <a:pt x="444" y="11"/>
                  </a:lnTo>
                  <a:lnTo>
                    <a:pt x="455" y="23"/>
                  </a:lnTo>
                  <a:lnTo>
                    <a:pt x="462" y="39"/>
                  </a:lnTo>
                  <a:lnTo>
                    <a:pt x="465" y="58"/>
                  </a:lnTo>
                  <a:lnTo>
                    <a:pt x="462" y="76"/>
                  </a:lnTo>
                  <a:lnTo>
                    <a:pt x="455" y="92"/>
                  </a:lnTo>
                  <a:lnTo>
                    <a:pt x="444" y="104"/>
                  </a:lnTo>
                  <a:lnTo>
                    <a:pt x="429" y="113"/>
                  </a:lnTo>
                  <a:lnTo>
                    <a:pt x="413" y="116"/>
                  </a:lnTo>
                  <a:lnTo>
                    <a:pt x="52" y="116"/>
                  </a:lnTo>
                  <a:lnTo>
                    <a:pt x="35" y="113"/>
                  </a:lnTo>
                  <a:lnTo>
                    <a:pt x="21" y="104"/>
                  </a:lnTo>
                  <a:lnTo>
                    <a:pt x="10" y="92"/>
                  </a:lnTo>
                  <a:lnTo>
                    <a:pt x="3" y="76"/>
                  </a:lnTo>
                  <a:lnTo>
                    <a:pt x="0" y="58"/>
                  </a:lnTo>
                  <a:lnTo>
                    <a:pt x="3" y="39"/>
                  </a:lnTo>
                  <a:lnTo>
                    <a:pt x="10" y="23"/>
                  </a:lnTo>
                  <a:lnTo>
                    <a:pt x="21" y="11"/>
                  </a:lnTo>
                  <a:lnTo>
                    <a:pt x="35" y="3"/>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71" name="Freeform 726">
              <a:extLst>
                <a:ext uri="{FF2B5EF4-FFF2-40B4-BE49-F238E27FC236}">
                  <a16:creationId xmlns:a16="http://schemas.microsoft.com/office/drawing/2014/main" id="{869D9B39-6CBD-4D5F-BDA1-75EBE5B70623}"/>
                </a:ext>
              </a:extLst>
            </p:cNvPr>
            <p:cNvSpPr>
              <a:spLocks/>
            </p:cNvSpPr>
            <p:nvPr/>
          </p:nvSpPr>
          <p:spPr bwMode="auto">
            <a:xfrm>
              <a:off x="1940" y="2971"/>
              <a:ext cx="71" cy="13"/>
            </a:xfrm>
            <a:custGeom>
              <a:avLst/>
              <a:gdLst>
                <a:gd name="T0" fmla="*/ 52 w 568"/>
                <a:gd name="T1" fmla="*/ 0 h 116"/>
                <a:gd name="T2" fmla="*/ 517 w 568"/>
                <a:gd name="T3" fmla="*/ 0 h 116"/>
                <a:gd name="T4" fmla="*/ 533 w 568"/>
                <a:gd name="T5" fmla="*/ 2 h 116"/>
                <a:gd name="T6" fmla="*/ 547 w 568"/>
                <a:gd name="T7" fmla="*/ 11 h 116"/>
                <a:gd name="T8" fmla="*/ 558 w 568"/>
                <a:gd name="T9" fmla="*/ 23 h 116"/>
                <a:gd name="T10" fmla="*/ 565 w 568"/>
                <a:gd name="T11" fmla="*/ 39 h 116"/>
                <a:gd name="T12" fmla="*/ 568 w 568"/>
                <a:gd name="T13" fmla="*/ 57 h 116"/>
                <a:gd name="T14" fmla="*/ 565 w 568"/>
                <a:gd name="T15" fmla="*/ 76 h 116"/>
                <a:gd name="T16" fmla="*/ 558 w 568"/>
                <a:gd name="T17" fmla="*/ 92 h 116"/>
                <a:gd name="T18" fmla="*/ 547 w 568"/>
                <a:gd name="T19" fmla="*/ 104 h 116"/>
                <a:gd name="T20" fmla="*/ 533 w 568"/>
                <a:gd name="T21" fmla="*/ 112 h 116"/>
                <a:gd name="T22" fmla="*/ 517 w 568"/>
                <a:gd name="T23" fmla="*/ 116 h 116"/>
                <a:gd name="T24" fmla="*/ 52 w 568"/>
                <a:gd name="T25" fmla="*/ 116 h 116"/>
                <a:gd name="T26" fmla="*/ 36 w 568"/>
                <a:gd name="T27" fmla="*/ 112 h 116"/>
                <a:gd name="T28" fmla="*/ 21 w 568"/>
                <a:gd name="T29" fmla="*/ 104 h 116"/>
                <a:gd name="T30" fmla="*/ 10 w 568"/>
                <a:gd name="T31" fmla="*/ 92 h 116"/>
                <a:gd name="T32" fmla="*/ 3 w 568"/>
                <a:gd name="T33" fmla="*/ 76 h 116"/>
                <a:gd name="T34" fmla="*/ 0 w 568"/>
                <a:gd name="T35" fmla="*/ 57 h 116"/>
                <a:gd name="T36" fmla="*/ 3 w 568"/>
                <a:gd name="T37" fmla="*/ 39 h 116"/>
                <a:gd name="T38" fmla="*/ 10 w 568"/>
                <a:gd name="T39" fmla="*/ 23 h 116"/>
                <a:gd name="T40" fmla="*/ 21 w 568"/>
                <a:gd name="T41" fmla="*/ 11 h 116"/>
                <a:gd name="T42" fmla="*/ 36 w 568"/>
                <a:gd name="T43" fmla="*/ 2 h 116"/>
                <a:gd name="T44" fmla="*/ 52 w 568"/>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8" h="116">
                  <a:moveTo>
                    <a:pt x="52" y="0"/>
                  </a:moveTo>
                  <a:lnTo>
                    <a:pt x="517" y="0"/>
                  </a:lnTo>
                  <a:lnTo>
                    <a:pt x="533" y="2"/>
                  </a:lnTo>
                  <a:lnTo>
                    <a:pt x="547" y="11"/>
                  </a:lnTo>
                  <a:lnTo>
                    <a:pt x="558" y="23"/>
                  </a:lnTo>
                  <a:lnTo>
                    <a:pt x="565" y="39"/>
                  </a:lnTo>
                  <a:lnTo>
                    <a:pt x="568" y="57"/>
                  </a:lnTo>
                  <a:lnTo>
                    <a:pt x="565" y="76"/>
                  </a:lnTo>
                  <a:lnTo>
                    <a:pt x="558" y="92"/>
                  </a:lnTo>
                  <a:lnTo>
                    <a:pt x="547" y="104"/>
                  </a:lnTo>
                  <a:lnTo>
                    <a:pt x="533" y="112"/>
                  </a:lnTo>
                  <a:lnTo>
                    <a:pt x="517" y="116"/>
                  </a:lnTo>
                  <a:lnTo>
                    <a:pt x="52" y="116"/>
                  </a:lnTo>
                  <a:lnTo>
                    <a:pt x="36" y="112"/>
                  </a:lnTo>
                  <a:lnTo>
                    <a:pt x="21" y="104"/>
                  </a:lnTo>
                  <a:lnTo>
                    <a:pt x="10" y="92"/>
                  </a:lnTo>
                  <a:lnTo>
                    <a:pt x="3" y="76"/>
                  </a:lnTo>
                  <a:lnTo>
                    <a:pt x="0" y="57"/>
                  </a:lnTo>
                  <a:lnTo>
                    <a:pt x="3" y="39"/>
                  </a:lnTo>
                  <a:lnTo>
                    <a:pt x="10" y="23"/>
                  </a:lnTo>
                  <a:lnTo>
                    <a:pt x="21" y="11"/>
                  </a:lnTo>
                  <a:lnTo>
                    <a:pt x="36" y="2"/>
                  </a:lnTo>
                  <a:lnTo>
                    <a:pt x="52"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72" name="Freeform 727">
              <a:extLst>
                <a:ext uri="{FF2B5EF4-FFF2-40B4-BE49-F238E27FC236}">
                  <a16:creationId xmlns:a16="http://schemas.microsoft.com/office/drawing/2014/main" id="{443BC495-B0A1-4016-8AC0-C1C0B4F34ABC}"/>
                </a:ext>
              </a:extLst>
            </p:cNvPr>
            <p:cNvSpPr>
              <a:spLocks/>
            </p:cNvSpPr>
            <p:nvPr/>
          </p:nvSpPr>
          <p:spPr bwMode="auto">
            <a:xfrm>
              <a:off x="1940" y="2997"/>
              <a:ext cx="168" cy="13"/>
            </a:xfrm>
            <a:custGeom>
              <a:avLst/>
              <a:gdLst>
                <a:gd name="T0" fmla="*/ 52 w 1342"/>
                <a:gd name="T1" fmla="*/ 0 h 116"/>
                <a:gd name="T2" fmla="*/ 1290 w 1342"/>
                <a:gd name="T3" fmla="*/ 0 h 116"/>
                <a:gd name="T4" fmla="*/ 1306 w 1342"/>
                <a:gd name="T5" fmla="*/ 3 h 116"/>
                <a:gd name="T6" fmla="*/ 1321 w 1342"/>
                <a:gd name="T7" fmla="*/ 12 h 116"/>
                <a:gd name="T8" fmla="*/ 1332 w 1342"/>
                <a:gd name="T9" fmla="*/ 24 h 116"/>
                <a:gd name="T10" fmla="*/ 1339 w 1342"/>
                <a:gd name="T11" fmla="*/ 40 h 116"/>
                <a:gd name="T12" fmla="*/ 1342 w 1342"/>
                <a:gd name="T13" fmla="*/ 58 h 116"/>
                <a:gd name="T14" fmla="*/ 1339 w 1342"/>
                <a:gd name="T15" fmla="*/ 77 h 116"/>
                <a:gd name="T16" fmla="*/ 1332 w 1342"/>
                <a:gd name="T17" fmla="*/ 93 h 116"/>
                <a:gd name="T18" fmla="*/ 1321 w 1342"/>
                <a:gd name="T19" fmla="*/ 105 h 116"/>
                <a:gd name="T20" fmla="*/ 1306 w 1342"/>
                <a:gd name="T21" fmla="*/ 113 h 116"/>
                <a:gd name="T22" fmla="*/ 1290 w 1342"/>
                <a:gd name="T23" fmla="*/ 116 h 116"/>
                <a:gd name="T24" fmla="*/ 52 w 1342"/>
                <a:gd name="T25" fmla="*/ 116 h 116"/>
                <a:gd name="T26" fmla="*/ 36 w 1342"/>
                <a:gd name="T27" fmla="*/ 113 h 116"/>
                <a:gd name="T28" fmla="*/ 21 w 1342"/>
                <a:gd name="T29" fmla="*/ 105 h 116"/>
                <a:gd name="T30" fmla="*/ 10 w 1342"/>
                <a:gd name="T31" fmla="*/ 93 h 116"/>
                <a:gd name="T32" fmla="*/ 3 w 1342"/>
                <a:gd name="T33" fmla="*/ 77 h 116"/>
                <a:gd name="T34" fmla="*/ 0 w 1342"/>
                <a:gd name="T35" fmla="*/ 58 h 116"/>
                <a:gd name="T36" fmla="*/ 3 w 1342"/>
                <a:gd name="T37" fmla="*/ 40 h 116"/>
                <a:gd name="T38" fmla="*/ 10 w 1342"/>
                <a:gd name="T39" fmla="*/ 24 h 116"/>
                <a:gd name="T40" fmla="*/ 21 w 1342"/>
                <a:gd name="T41" fmla="*/ 12 h 116"/>
                <a:gd name="T42" fmla="*/ 36 w 1342"/>
                <a:gd name="T43" fmla="*/ 3 h 116"/>
                <a:gd name="T44" fmla="*/ 52 w 1342"/>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2" h="116">
                  <a:moveTo>
                    <a:pt x="52" y="0"/>
                  </a:moveTo>
                  <a:lnTo>
                    <a:pt x="1290" y="0"/>
                  </a:lnTo>
                  <a:lnTo>
                    <a:pt x="1306" y="3"/>
                  </a:lnTo>
                  <a:lnTo>
                    <a:pt x="1321" y="12"/>
                  </a:lnTo>
                  <a:lnTo>
                    <a:pt x="1332" y="24"/>
                  </a:lnTo>
                  <a:lnTo>
                    <a:pt x="1339" y="40"/>
                  </a:lnTo>
                  <a:lnTo>
                    <a:pt x="1342" y="58"/>
                  </a:lnTo>
                  <a:lnTo>
                    <a:pt x="1339" y="77"/>
                  </a:lnTo>
                  <a:lnTo>
                    <a:pt x="1332" y="93"/>
                  </a:lnTo>
                  <a:lnTo>
                    <a:pt x="1321" y="105"/>
                  </a:lnTo>
                  <a:lnTo>
                    <a:pt x="1306" y="113"/>
                  </a:lnTo>
                  <a:lnTo>
                    <a:pt x="1290" y="116"/>
                  </a:lnTo>
                  <a:lnTo>
                    <a:pt x="52" y="116"/>
                  </a:lnTo>
                  <a:lnTo>
                    <a:pt x="36" y="113"/>
                  </a:lnTo>
                  <a:lnTo>
                    <a:pt x="21" y="105"/>
                  </a:lnTo>
                  <a:lnTo>
                    <a:pt x="10" y="93"/>
                  </a:lnTo>
                  <a:lnTo>
                    <a:pt x="3" y="77"/>
                  </a:lnTo>
                  <a:lnTo>
                    <a:pt x="0" y="58"/>
                  </a:lnTo>
                  <a:lnTo>
                    <a:pt x="3" y="40"/>
                  </a:lnTo>
                  <a:lnTo>
                    <a:pt x="10" y="24"/>
                  </a:lnTo>
                  <a:lnTo>
                    <a:pt x="21" y="12"/>
                  </a:lnTo>
                  <a:lnTo>
                    <a:pt x="36" y="3"/>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73" name="Freeform 728">
              <a:extLst>
                <a:ext uri="{FF2B5EF4-FFF2-40B4-BE49-F238E27FC236}">
                  <a16:creationId xmlns:a16="http://schemas.microsoft.com/office/drawing/2014/main" id="{02D70B8E-9D3A-4CAC-A41F-DD51A7B181B8}"/>
                </a:ext>
              </a:extLst>
            </p:cNvPr>
            <p:cNvSpPr>
              <a:spLocks/>
            </p:cNvSpPr>
            <p:nvPr/>
          </p:nvSpPr>
          <p:spPr bwMode="auto">
            <a:xfrm>
              <a:off x="1973" y="3036"/>
              <a:ext cx="135" cy="12"/>
            </a:xfrm>
            <a:custGeom>
              <a:avLst/>
              <a:gdLst>
                <a:gd name="T0" fmla="*/ 51 w 1084"/>
                <a:gd name="T1" fmla="*/ 0 h 116"/>
                <a:gd name="T2" fmla="*/ 1032 w 1084"/>
                <a:gd name="T3" fmla="*/ 0 h 116"/>
                <a:gd name="T4" fmla="*/ 1048 w 1084"/>
                <a:gd name="T5" fmla="*/ 3 h 116"/>
                <a:gd name="T6" fmla="*/ 1063 w 1084"/>
                <a:gd name="T7" fmla="*/ 11 h 116"/>
                <a:gd name="T8" fmla="*/ 1074 w 1084"/>
                <a:gd name="T9" fmla="*/ 23 h 116"/>
                <a:gd name="T10" fmla="*/ 1081 w 1084"/>
                <a:gd name="T11" fmla="*/ 39 h 116"/>
                <a:gd name="T12" fmla="*/ 1084 w 1084"/>
                <a:gd name="T13" fmla="*/ 57 h 116"/>
                <a:gd name="T14" fmla="*/ 1081 w 1084"/>
                <a:gd name="T15" fmla="*/ 76 h 116"/>
                <a:gd name="T16" fmla="*/ 1074 w 1084"/>
                <a:gd name="T17" fmla="*/ 92 h 116"/>
                <a:gd name="T18" fmla="*/ 1063 w 1084"/>
                <a:gd name="T19" fmla="*/ 104 h 116"/>
                <a:gd name="T20" fmla="*/ 1048 w 1084"/>
                <a:gd name="T21" fmla="*/ 112 h 116"/>
                <a:gd name="T22" fmla="*/ 1032 w 1084"/>
                <a:gd name="T23" fmla="*/ 116 h 116"/>
                <a:gd name="T24" fmla="*/ 51 w 1084"/>
                <a:gd name="T25" fmla="*/ 116 h 116"/>
                <a:gd name="T26" fmla="*/ 35 w 1084"/>
                <a:gd name="T27" fmla="*/ 112 h 116"/>
                <a:gd name="T28" fmla="*/ 21 w 1084"/>
                <a:gd name="T29" fmla="*/ 104 h 116"/>
                <a:gd name="T30" fmla="*/ 10 w 1084"/>
                <a:gd name="T31" fmla="*/ 92 h 116"/>
                <a:gd name="T32" fmla="*/ 3 w 1084"/>
                <a:gd name="T33" fmla="*/ 76 h 116"/>
                <a:gd name="T34" fmla="*/ 0 w 1084"/>
                <a:gd name="T35" fmla="*/ 57 h 116"/>
                <a:gd name="T36" fmla="*/ 3 w 1084"/>
                <a:gd name="T37" fmla="*/ 39 h 116"/>
                <a:gd name="T38" fmla="*/ 10 w 1084"/>
                <a:gd name="T39" fmla="*/ 23 h 116"/>
                <a:gd name="T40" fmla="*/ 21 w 1084"/>
                <a:gd name="T41" fmla="*/ 11 h 116"/>
                <a:gd name="T42" fmla="*/ 35 w 1084"/>
                <a:gd name="T43" fmla="*/ 3 h 116"/>
                <a:gd name="T44" fmla="*/ 51 w 1084"/>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4" h="116">
                  <a:moveTo>
                    <a:pt x="51" y="0"/>
                  </a:moveTo>
                  <a:lnTo>
                    <a:pt x="1032" y="0"/>
                  </a:lnTo>
                  <a:lnTo>
                    <a:pt x="1048" y="3"/>
                  </a:lnTo>
                  <a:lnTo>
                    <a:pt x="1063" y="11"/>
                  </a:lnTo>
                  <a:lnTo>
                    <a:pt x="1074" y="23"/>
                  </a:lnTo>
                  <a:lnTo>
                    <a:pt x="1081" y="39"/>
                  </a:lnTo>
                  <a:lnTo>
                    <a:pt x="1084" y="57"/>
                  </a:lnTo>
                  <a:lnTo>
                    <a:pt x="1081" y="76"/>
                  </a:lnTo>
                  <a:lnTo>
                    <a:pt x="1074" y="92"/>
                  </a:lnTo>
                  <a:lnTo>
                    <a:pt x="1063" y="104"/>
                  </a:lnTo>
                  <a:lnTo>
                    <a:pt x="1048" y="112"/>
                  </a:lnTo>
                  <a:lnTo>
                    <a:pt x="1032" y="116"/>
                  </a:lnTo>
                  <a:lnTo>
                    <a:pt x="51" y="116"/>
                  </a:lnTo>
                  <a:lnTo>
                    <a:pt x="35" y="112"/>
                  </a:lnTo>
                  <a:lnTo>
                    <a:pt x="21" y="104"/>
                  </a:lnTo>
                  <a:lnTo>
                    <a:pt x="10" y="92"/>
                  </a:lnTo>
                  <a:lnTo>
                    <a:pt x="3" y="76"/>
                  </a:lnTo>
                  <a:lnTo>
                    <a:pt x="0" y="57"/>
                  </a:lnTo>
                  <a:lnTo>
                    <a:pt x="3" y="39"/>
                  </a:lnTo>
                  <a:lnTo>
                    <a:pt x="10" y="23"/>
                  </a:lnTo>
                  <a:lnTo>
                    <a:pt x="21" y="11"/>
                  </a:lnTo>
                  <a:lnTo>
                    <a:pt x="35" y="3"/>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74" name="Freeform 729">
              <a:extLst>
                <a:ext uri="{FF2B5EF4-FFF2-40B4-BE49-F238E27FC236}">
                  <a16:creationId xmlns:a16="http://schemas.microsoft.com/office/drawing/2014/main" id="{5451276D-BA25-49D2-A69C-4A6587BC7A35}"/>
                </a:ext>
              </a:extLst>
            </p:cNvPr>
            <p:cNvSpPr>
              <a:spLocks/>
            </p:cNvSpPr>
            <p:nvPr/>
          </p:nvSpPr>
          <p:spPr bwMode="auto">
            <a:xfrm>
              <a:off x="1973" y="3061"/>
              <a:ext cx="135" cy="13"/>
            </a:xfrm>
            <a:custGeom>
              <a:avLst/>
              <a:gdLst>
                <a:gd name="T0" fmla="*/ 51 w 1084"/>
                <a:gd name="T1" fmla="*/ 0 h 116"/>
                <a:gd name="T2" fmla="*/ 1032 w 1084"/>
                <a:gd name="T3" fmla="*/ 0 h 116"/>
                <a:gd name="T4" fmla="*/ 1048 w 1084"/>
                <a:gd name="T5" fmla="*/ 4 h 116"/>
                <a:gd name="T6" fmla="*/ 1063 w 1084"/>
                <a:gd name="T7" fmla="*/ 12 h 116"/>
                <a:gd name="T8" fmla="*/ 1074 w 1084"/>
                <a:gd name="T9" fmla="*/ 24 h 116"/>
                <a:gd name="T10" fmla="*/ 1081 w 1084"/>
                <a:gd name="T11" fmla="*/ 40 h 116"/>
                <a:gd name="T12" fmla="*/ 1084 w 1084"/>
                <a:gd name="T13" fmla="*/ 58 h 116"/>
                <a:gd name="T14" fmla="*/ 1081 w 1084"/>
                <a:gd name="T15" fmla="*/ 77 h 116"/>
                <a:gd name="T16" fmla="*/ 1074 w 1084"/>
                <a:gd name="T17" fmla="*/ 93 h 116"/>
                <a:gd name="T18" fmla="*/ 1063 w 1084"/>
                <a:gd name="T19" fmla="*/ 105 h 116"/>
                <a:gd name="T20" fmla="*/ 1048 w 1084"/>
                <a:gd name="T21" fmla="*/ 113 h 116"/>
                <a:gd name="T22" fmla="*/ 1032 w 1084"/>
                <a:gd name="T23" fmla="*/ 116 h 116"/>
                <a:gd name="T24" fmla="*/ 51 w 1084"/>
                <a:gd name="T25" fmla="*/ 116 h 116"/>
                <a:gd name="T26" fmla="*/ 35 w 1084"/>
                <a:gd name="T27" fmla="*/ 113 h 116"/>
                <a:gd name="T28" fmla="*/ 21 w 1084"/>
                <a:gd name="T29" fmla="*/ 105 h 116"/>
                <a:gd name="T30" fmla="*/ 10 w 1084"/>
                <a:gd name="T31" fmla="*/ 93 h 116"/>
                <a:gd name="T32" fmla="*/ 3 w 1084"/>
                <a:gd name="T33" fmla="*/ 77 h 116"/>
                <a:gd name="T34" fmla="*/ 0 w 1084"/>
                <a:gd name="T35" fmla="*/ 58 h 116"/>
                <a:gd name="T36" fmla="*/ 3 w 1084"/>
                <a:gd name="T37" fmla="*/ 40 h 116"/>
                <a:gd name="T38" fmla="*/ 10 w 1084"/>
                <a:gd name="T39" fmla="*/ 24 h 116"/>
                <a:gd name="T40" fmla="*/ 21 w 1084"/>
                <a:gd name="T41" fmla="*/ 12 h 116"/>
                <a:gd name="T42" fmla="*/ 35 w 1084"/>
                <a:gd name="T43" fmla="*/ 4 h 116"/>
                <a:gd name="T44" fmla="*/ 51 w 1084"/>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4" h="116">
                  <a:moveTo>
                    <a:pt x="51" y="0"/>
                  </a:moveTo>
                  <a:lnTo>
                    <a:pt x="1032" y="0"/>
                  </a:lnTo>
                  <a:lnTo>
                    <a:pt x="1048" y="4"/>
                  </a:lnTo>
                  <a:lnTo>
                    <a:pt x="1063" y="12"/>
                  </a:lnTo>
                  <a:lnTo>
                    <a:pt x="1074" y="24"/>
                  </a:lnTo>
                  <a:lnTo>
                    <a:pt x="1081" y="40"/>
                  </a:lnTo>
                  <a:lnTo>
                    <a:pt x="1084" y="58"/>
                  </a:lnTo>
                  <a:lnTo>
                    <a:pt x="1081" y="77"/>
                  </a:lnTo>
                  <a:lnTo>
                    <a:pt x="1074" y="93"/>
                  </a:lnTo>
                  <a:lnTo>
                    <a:pt x="1063" y="105"/>
                  </a:lnTo>
                  <a:lnTo>
                    <a:pt x="1048" y="113"/>
                  </a:lnTo>
                  <a:lnTo>
                    <a:pt x="1032" y="116"/>
                  </a:lnTo>
                  <a:lnTo>
                    <a:pt x="51" y="116"/>
                  </a:lnTo>
                  <a:lnTo>
                    <a:pt x="35" y="113"/>
                  </a:lnTo>
                  <a:lnTo>
                    <a:pt x="21" y="105"/>
                  </a:lnTo>
                  <a:lnTo>
                    <a:pt x="10" y="93"/>
                  </a:lnTo>
                  <a:lnTo>
                    <a:pt x="3" y="77"/>
                  </a:lnTo>
                  <a:lnTo>
                    <a:pt x="0" y="58"/>
                  </a:lnTo>
                  <a:lnTo>
                    <a:pt x="3" y="40"/>
                  </a:lnTo>
                  <a:lnTo>
                    <a:pt x="10" y="24"/>
                  </a:lnTo>
                  <a:lnTo>
                    <a:pt x="21" y="12"/>
                  </a:lnTo>
                  <a:lnTo>
                    <a:pt x="35" y="4"/>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75" name="Freeform 730">
              <a:extLst>
                <a:ext uri="{FF2B5EF4-FFF2-40B4-BE49-F238E27FC236}">
                  <a16:creationId xmlns:a16="http://schemas.microsoft.com/office/drawing/2014/main" id="{3858BFF9-95A2-49E5-AD7C-488FC2C5367C}"/>
                </a:ext>
              </a:extLst>
            </p:cNvPr>
            <p:cNvSpPr>
              <a:spLocks/>
            </p:cNvSpPr>
            <p:nvPr/>
          </p:nvSpPr>
          <p:spPr bwMode="auto">
            <a:xfrm>
              <a:off x="1973" y="3087"/>
              <a:ext cx="135" cy="13"/>
            </a:xfrm>
            <a:custGeom>
              <a:avLst/>
              <a:gdLst>
                <a:gd name="T0" fmla="*/ 51 w 1084"/>
                <a:gd name="T1" fmla="*/ 0 h 116"/>
                <a:gd name="T2" fmla="*/ 1032 w 1084"/>
                <a:gd name="T3" fmla="*/ 0 h 116"/>
                <a:gd name="T4" fmla="*/ 1048 w 1084"/>
                <a:gd name="T5" fmla="*/ 3 h 116"/>
                <a:gd name="T6" fmla="*/ 1063 w 1084"/>
                <a:gd name="T7" fmla="*/ 11 h 116"/>
                <a:gd name="T8" fmla="*/ 1074 w 1084"/>
                <a:gd name="T9" fmla="*/ 24 h 116"/>
                <a:gd name="T10" fmla="*/ 1081 w 1084"/>
                <a:gd name="T11" fmla="*/ 39 h 116"/>
                <a:gd name="T12" fmla="*/ 1084 w 1084"/>
                <a:gd name="T13" fmla="*/ 57 h 116"/>
                <a:gd name="T14" fmla="*/ 1081 w 1084"/>
                <a:gd name="T15" fmla="*/ 76 h 116"/>
                <a:gd name="T16" fmla="*/ 1074 w 1084"/>
                <a:gd name="T17" fmla="*/ 92 h 116"/>
                <a:gd name="T18" fmla="*/ 1063 w 1084"/>
                <a:gd name="T19" fmla="*/ 105 h 116"/>
                <a:gd name="T20" fmla="*/ 1048 w 1084"/>
                <a:gd name="T21" fmla="*/ 112 h 116"/>
                <a:gd name="T22" fmla="*/ 1032 w 1084"/>
                <a:gd name="T23" fmla="*/ 116 h 116"/>
                <a:gd name="T24" fmla="*/ 51 w 1084"/>
                <a:gd name="T25" fmla="*/ 116 h 116"/>
                <a:gd name="T26" fmla="*/ 35 w 1084"/>
                <a:gd name="T27" fmla="*/ 112 h 116"/>
                <a:gd name="T28" fmla="*/ 21 w 1084"/>
                <a:gd name="T29" fmla="*/ 105 h 116"/>
                <a:gd name="T30" fmla="*/ 10 w 1084"/>
                <a:gd name="T31" fmla="*/ 92 h 116"/>
                <a:gd name="T32" fmla="*/ 3 w 1084"/>
                <a:gd name="T33" fmla="*/ 76 h 116"/>
                <a:gd name="T34" fmla="*/ 0 w 1084"/>
                <a:gd name="T35" fmla="*/ 57 h 116"/>
                <a:gd name="T36" fmla="*/ 3 w 1084"/>
                <a:gd name="T37" fmla="*/ 39 h 116"/>
                <a:gd name="T38" fmla="*/ 10 w 1084"/>
                <a:gd name="T39" fmla="*/ 24 h 116"/>
                <a:gd name="T40" fmla="*/ 21 w 1084"/>
                <a:gd name="T41" fmla="*/ 11 h 116"/>
                <a:gd name="T42" fmla="*/ 35 w 1084"/>
                <a:gd name="T43" fmla="*/ 3 h 116"/>
                <a:gd name="T44" fmla="*/ 51 w 1084"/>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4" h="116">
                  <a:moveTo>
                    <a:pt x="51" y="0"/>
                  </a:moveTo>
                  <a:lnTo>
                    <a:pt x="1032" y="0"/>
                  </a:lnTo>
                  <a:lnTo>
                    <a:pt x="1048" y="3"/>
                  </a:lnTo>
                  <a:lnTo>
                    <a:pt x="1063" y="11"/>
                  </a:lnTo>
                  <a:lnTo>
                    <a:pt x="1074" y="24"/>
                  </a:lnTo>
                  <a:lnTo>
                    <a:pt x="1081" y="39"/>
                  </a:lnTo>
                  <a:lnTo>
                    <a:pt x="1084" y="57"/>
                  </a:lnTo>
                  <a:lnTo>
                    <a:pt x="1081" y="76"/>
                  </a:lnTo>
                  <a:lnTo>
                    <a:pt x="1074" y="92"/>
                  </a:lnTo>
                  <a:lnTo>
                    <a:pt x="1063" y="105"/>
                  </a:lnTo>
                  <a:lnTo>
                    <a:pt x="1048" y="112"/>
                  </a:lnTo>
                  <a:lnTo>
                    <a:pt x="1032" y="116"/>
                  </a:lnTo>
                  <a:lnTo>
                    <a:pt x="51" y="116"/>
                  </a:lnTo>
                  <a:lnTo>
                    <a:pt x="35" y="112"/>
                  </a:lnTo>
                  <a:lnTo>
                    <a:pt x="21" y="105"/>
                  </a:lnTo>
                  <a:lnTo>
                    <a:pt x="10" y="92"/>
                  </a:lnTo>
                  <a:lnTo>
                    <a:pt x="3" y="76"/>
                  </a:lnTo>
                  <a:lnTo>
                    <a:pt x="0" y="57"/>
                  </a:lnTo>
                  <a:lnTo>
                    <a:pt x="3" y="39"/>
                  </a:lnTo>
                  <a:lnTo>
                    <a:pt x="10" y="24"/>
                  </a:lnTo>
                  <a:lnTo>
                    <a:pt x="21" y="11"/>
                  </a:lnTo>
                  <a:lnTo>
                    <a:pt x="35" y="3"/>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76" name="Freeform 731">
              <a:extLst>
                <a:ext uri="{FF2B5EF4-FFF2-40B4-BE49-F238E27FC236}">
                  <a16:creationId xmlns:a16="http://schemas.microsoft.com/office/drawing/2014/main" id="{0315A273-A247-44B2-B599-A84684C2B3C4}"/>
                </a:ext>
              </a:extLst>
            </p:cNvPr>
            <p:cNvSpPr>
              <a:spLocks/>
            </p:cNvSpPr>
            <p:nvPr/>
          </p:nvSpPr>
          <p:spPr bwMode="auto">
            <a:xfrm>
              <a:off x="1940" y="3036"/>
              <a:ext cx="20" cy="12"/>
            </a:xfrm>
            <a:custGeom>
              <a:avLst/>
              <a:gdLst>
                <a:gd name="T0" fmla="*/ 52 w 155"/>
                <a:gd name="T1" fmla="*/ 0 h 116"/>
                <a:gd name="T2" fmla="*/ 103 w 155"/>
                <a:gd name="T3" fmla="*/ 0 h 116"/>
                <a:gd name="T4" fmla="*/ 120 w 155"/>
                <a:gd name="T5" fmla="*/ 3 h 116"/>
                <a:gd name="T6" fmla="*/ 134 w 155"/>
                <a:gd name="T7" fmla="*/ 11 h 116"/>
                <a:gd name="T8" fmla="*/ 145 w 155"/>
                <a:gd name="T9" fmla="*/ 23 h 116"/>
                <a:gd name="T10" fmla="*/ 152 w 155"/>
                <a:gd name="T11" fmla="*/ 39 h 116"/>
                <a:gd name="T12" fmla="*/ 155 w 155"/>
                <a:gd name="T13" fmla="*/ 57 h 116"/>
                <a:gd name="T14" fmla="*/ 152 w 155"/>
                <a:gd name="T15" fmla="*/ 76 h 116"/>
                <a:gd name="T16" fmla="*/ 145 w 155"/>
                <a:gd name="T17" fmla="*/ 92 h 116"/>
                <a:gd name="T18" fmla="*/ 134 w 155"/>
                <a:gd name="T19" fmla="*/ 104 h 116"/>
                <a:gd name="T20" fmla="*/ 120 w 155"/>
                <a:gd name="T21" fmla="*/ 112 h 116"/>
                <a:gd name="T22" fmla="*/ 103 w 155"/>
                <a:gd name="T23" fmla="*/ 116 h 116"/>
                <a:gd name="T24" fmla="*/ 52 w 155"/>
                <a:gd name="T25" fmla="*/ 116 h 116"/>
                <a:gd name="T26" fmla="*/ 36 w 155"/>
                <a:gd name="T27" fmla="*/ 112 h 116"/>
                <a:gd name="T28" fmla="*/ 21 w 155"/>
                <a:gd name="T29" fmla="*/ 104 h 116"/>
                <a:gd name="T30" fmla="*/ 10 w 155"/>
                <a:gd name="T31" fmla="*/ 92 h 116"/>
                <a:gd name="T32" fmla="*/ 3 w 155"/>
                <a:gd name="T33" fmla="*/ 76 h 116"/>
                <a:gd name="T34" fmla="*/ 0 w 155"/>
                <a:gd name="T35" fmla="*/ 57 h 116"/>
                <a:gd name="T36" fmla="*/ 3 w 155"/>
                <a:gd name="T37" fmla="*/ 39 h 116"/>
                <a:gd name="T38" fmla="*/ 10 w 155"/>
                <a:gd name="T39" fmla="*/ 23 h 116"/>
                <a:gd name="T40" fmla="*/ 21 w 155"/>
                <a:gd name="T41" fmla="*/ 11 h 116"/>
                <a:gd name="T42" fmla="*/ 36 w 155"/>
                <a:gd name="T43" fmla="*/ 3 h 116"/>
                <a:gd name="T44" fmla="*/ 52 w 155"/>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 h="116">
                  <a:moveTo>
                    <a:pt x="52" y="0"/>
                  </a:moveTo>
                  <a:lnTo>
                    <a:pt x="103" y="0"/>
                  </a:lnTo>
                  <a:lnTo>
                    <a:pt x="120" y="3"/>
                  </a:lnTo>
                  <a:lnTo>
                    <a:pt x="134" y="11"/>
                  </a:lnTo>
                  <a:lnTo>
                    <a:pt x="145" y="23"/>
                  </a:lnTo>
                  <a:lnTo>
                    <a:pt x="152" y="39"/>
                  </a:lnTo>
                  <a:lnTo>
                    <a:pt x="155" y="57"/>
                  </a:lnTo>
                  <a:lnTo>
                    <a:pt x="152" y="76"/>
                  </a:lnTo>
                  <a:lnTo>
                    <a:pt x="145" y="92"/>
                  </a:lnTo>
                  <a:lnTo>
                    <a:pt x="134" y="104"/>
                  </a:lnTo>
                  <a:lnTo>
                    <a:pt x="120" y="112"/>
                  </a:lnTo>
                  <a:lnTo>
                    <a:pt x="103" y="116"/>
                  </a:lnTo>
                  <a:lnTo>
                    <a:pt x="52" y="116"/>
                  </a:lnTo>
                  <a:lnTo>
                    <a:pt x="36" y="112"/>
                  </a:lnTo>
                  <a:lnTo>
                    <a:pt x="21" y="104"/>
                  </a:lnTo>
                  <a:lnTo>
                    <a:pt x="10" y="92"/>
                  </a:lnTo>
                  <a:lnTo>
                    <a:pt x="3" y="76"/>
                  </a:lnTo>
                  <a:lnTo>
                    <a:pt x="0" y="57"/>
                  </a:lnTo>
                  <a:lnTo>
                    <a:pt x="3" y="39"/>
                  </a:lnTo>
                  <a:lnTo>
                    <a:pt x="10" y="23"/>
                  </a:lnTo>
                  <a:lnTo>
                    <a:pt x="21" y="11"/>
                  </a:lnTo>
                  <a:lnTo>
                    <a:pt x="36" y="3"/>
                  </a:lnTo>
                  <a:lnTo>
                    <a:pt x="52"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77" name="Freeform 732">
              <a:extLst>
                <a:ext uri="{FF2B5EF4-FFF2-40B4-BE49-F238E27FC236}">
                  <a16:creationId xmlns:a16="http://schemas.microsoft.com/office/drawing/2014/main" id="{A57EC657-515D-4AD8-A100-431634BB88C8}"/>
                </a:ext>
              </a:extLst>
            </p:cNvPr>
            <p:cNvSpPr>
              <a:spLocks/>
            </p:cNvSpPr>
            <p:nvPr/>
          </p:nvSpPr>
          <p:spPr bwMode="auto">
            <a:xfrm>
              <a:off x="1940" y="3061"/>
              <a:ext cx="20" cy="13"/>
            </a:xfrm>
            <a:custGeom>
              <a:avLst/>
              <a:gdLst>
                <a:gd name="T0" fmla="*/ 52 w 155"/>
                <a:gd name="T1" fmla="*/ 0 h 116"/>
                <a:gd name="T2" fmla="*/ 103 w 155"/>
                <a:gd name="T3" fmla="*/ 0 h 116"/>
                <a:gd name="T4" fmla="*/ 120 w 155"/>
                <a:gd name="T5" fmla="*/ 4 h 116"/>
                <a:gd name="T6" fmla="*/ 134 w 155"/>
                <a:gd name="T7" fmla="*/ 12 h 116"/>
                <a:gd name="T8" fmla="*/ 145 w 155"/>
                <a:gd name="T9" fmla="*/ 24 h 116"/>
                <a:gd name="T10" fmla="*/ 152 w 155"/>
                <a:gd name="T11" fmla="*/ 40 h 116"/>
                <a:gd name="T12" fmla="*/ 155 w 155"/>
                <a:gd name="T13" fmla="*/ 58 h 116"/>
                <a:gd name="T14" fmla="*/ 152 w 155"/>
                <a:gd name="T15" fmla="*/ 77 h 116"/>
                <a:gd name="T16" fmla="*/ 145 w 155"/>
                <a:gd name="T17" fmla="*/ 93 h 116"/>
                <a:gd name="T18" fmla="*/ 134 w 155"/>
                <a:gd name="T19" fmla="*/ 105 h 116"/>
                <a:gd name="T20" fmla="*/ 120 w 155"/>
                <a:gd name="T21" fmla="*/ 113 h 116"/>
                <a:gd name="T22" fmla="*/ 103 w 155"/>
                <a:gd name="T23" fmla="*/ 116 h 116"/>
                <a:gd name="T24" fmla="*/ 52 w 155"/>
                <a:gd name="T25" fmla="*/ 116 h 116"/>
                <a:gd name="T26" fmla="*/ 36 w 155"/>
                <a:gd name="T27" fmla="*/ 113 h 116"/>
                <a:gd name="T28" fmla="*/ 21 w 155"/>
                <a:gd name="T29" fmla="*/ 105 h 116"/>
                <a:gd name="T30" fmla="*/ 10 w 155"/>
                <a:gd name="T31" fmla="*/ 93 h 116"/>
                <a:gd name="T32" fmla="*/ 3 w 155"/>
                <a:gd name="T33" fmla="*/ 77 h 116"/>
                <a:gd name="T34" fmla="*/ 0 w 155"/>
                <a:gd name="T35" fmla="*/ 58 h 116"/>
                <a:gd name="T36" fmla="*/ 3 w 155"/>
                <a:gd name="T37" fmla="*/ 40 h 116"/>
                <a:gd name="T38" fmla="*/ 10 w 155"/>
                <a:gd name="T39" fmla="*/ 24 h 116"/>
                <a:gd name="T40" fmla="*/ 21 w 155"/>
                <a:gd name="T41" fmla="*/ 12 h 116"/>
                <a:gd name="T42" fmla="*/ 36 w 155"/>
                <a:gd name="T43" fmla="*/ 4 h 116"/>
                <a:gd name="T44" fmla="*/ 52 w 155"/>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 h="116">
                  <a:moveTo>
                    <a:pt x="52" y="0"/>
                  </a:moveTo>
                  <a:lnTo>
                    <a:pt x="103" y="0"/>
                  </a:lnTo>
                  <a:lnTo>
                    <a:pt x="120" y="4"/>
                  </a:lnTo>
                  <a:lnTo>
                    <a:pt x="134" y="12"/>
                  </a:lnTo>
                  <a:lnTo>
                    <a:pt x="145" y="24"/>
                  </a:lnTo>
                  <a:lnTo>
                    <a:pt x="152" y="40"/>
                  </a:lnTo>
                  <a:lnTo>
                    <a:pt x="155" y="58"/>
                  </a:lnTo>
                  <a:lnTo>
                    <a:pt x="152" y="77"/>
                  </a:lnTo>
                  <a:lnTo>
                    <a:pt x="145" y="93"/>
                  </a:lnTo>
                  <a:lnTo>
                    <a:pt x="134" y="105"/>
                  </a:lnTo>
                  <a:lnTo>
                    <a:pt x="120" y="113"/>
                  </a:lnTo>
                  <a:lnTo>
                    <a:pt x="103" y="116"/>
                  </a:lnTo>
                  <a:lnTo>
                    <a:pt x="52" y="116"/>
                  </a:lnTo>
                  <a:lnTo>
                    <a:pt x="36" y="113"/>
                  </a:lnTo>
                  <a:lnTo>
                    <a:pt x="21" y="105"/>
                  </a:lnTo>
                  <a:lnTo>
                    <a:pt x="10" y="93"/>
                  </a:lnTo>
                  <a:lnTo>
                    <a:pt x="3" y="77"/>
                  </a:lnTo>
                  <a:lnTo>
                    <a:pt x="0" y="58"/>
                  </a:lnTo>
                  <a:lnTo>
                    <a:pt x="3" y="40"/>
                  </a:lnTo>
                  <a:lnTo>
                    <a:pt x="10" y="24"/>
                  </a:lnTo>
                  <a:lnTo>
                    <a:pt x="21" y="12"/>
                  </a:lnTo>
                  <a:lnTo>
                    <a:pt x="36" y="4"/>
                  </a:lnTo>
                  <a:lnTo>
                    <a:pt x="52"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78" name="Freeform 733">
              <a:extLst>
                <a:ext uri="{FF2B5EF4-FFF2-40B4-BE49-F238E27FC236}">
                  <a16:creationId xmlns:a16="http://schemas.microsoft.com/office/drawing/2014/main" id="{7F40A5AA-8FAA-46CF-96B4-ECD5FA0854A5}"/>
                </a:ext>
              </a:extLst>
            </p:cNvPr>
            <p:cNvSpPr>
              <a:spLocks/>
            </p:cNvSpPr>
            <p:nvPr/>
          </p:nvSpPr>
          <p:spPr bwMode="auto">
            <a:xfrm>
              <a:off x="1940" y="3087"/>
              <a:ext cx="20" cy="13"/>
            </a:xfrm>
            <a:custGeom>
              <a:avLst/>
              <a:gdLst>
                <a:gd name="T0" fmla="*/ 52 w 155"/>
                <a:gd name="T1" fmla="*/ 0 h 116"/>
                <a:gd name="T2" fmla="*/ 103 w 155"/>
                <a:gd name="T3" fmla="*/ 0 h 116"/>
                <a:gd name="T4" fmla="*/ 120 w 155"/>
                <a:gd name="T5" fmla="*/ 3 h 116"/>
                <a:gd name="T6" fmla="*/ 134 w 155"/>
                <a:gd name="T7" fmla="*/ 11 h 116"/>
                <a:gd name="T8" fmla="*/ 145 w 155"/>
                <a:gd name="T9" fmla="*/ 24 h 116"/>
                <a:gd name="T10" fmla="*/ 152 w 155"/>
                <a:gd name="T11" fmla="*/ 39 h 116"/>
                <a:gd name="T12" fmla="*/ 155 w 155"/>
                <a:gd name="T13" fmla="*/ 57 h 116"/>
                <a:gd name="T14" fmla="*/ 152 w 155"/>
                <a:gd name="T15" fmla="*/ 76 h 116"/>
                <a:gd name="T16" fmla="*/ 145 w 155"/>
                <a:gd name="T17" fmla="*/ 92 h 116"/>
                <a:gd name="T18" fmla="*/ 134 w 155"/>
                <a:gd name="T19" fmla="*/ 105 h 116"/>
                <a:gd name="T20" fmla="*/ 120 w 155"/>
                <a:gd name="T21" fmla="*/ 112 h 116"/>
                <a:gd name="T22" fmla="*/ 103 w 155"/>
                <a:gd name="T23" fmla="*/ 116 h 116"/>
                <a:gd name="T24" fmla="*/ 52 w 155"/>
                <a:gd name="T25" fmla="*/ 116 h 116"/>
                <a:gd name="T26" fmla="*/ 36 w 155"/>
                <a:gd name="T27" fmla="*/ 112 h 116"/>
                <a:gd name="T28" fmla="*/ 21 w 155"/>
                <a:gd name="T29" fmla="*/ 105 h 116"/>
                <a:gd name="T30" fmla="*/ 10 w 155"/>
                <a:gd name="T31" fmla="*/ 92 h 116"/>
                <a:gd name="T32" fmla="*/ 3 w 155"/>
                <a:gd name="T33" fmla="*/ 76 h 116"/>
                <a:gd name="T34" fmla="*/ 0 w 155"/>
                <a:gd name="T35" fmla="*/ 57 h 116"/>
                <a:gd name="T36" fmla="*/ 3 w 155"/>
                <a:gd name="T37" fmla="*/ 39 h 116"/>
                <a:gd name="T38" fmla="*/ 10 w 155"/>
                <a:gd name="T39" fmla="*/ 24 h 116"/>
                <a:gd name="T40" fmla="*/ 21 w 155"/>
                <a:gd name="T41" fmla="*/ 11 h 116"/>
                <a:gd name="T42" fmla="*/ 36 w 155"/>
                <a:gd name="T43" fmla="*/ 3 h 116"/>
                <a:gd name="T44" fmla="*/ 52 w 155"/>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 h="116">
                  <a:moveTo>
                    <a:pt x="52" y="0"/>
                  </a:moveTo>
                  <a:lnTo>
                    <a:pt x="103" y="0"/>
                  </a:lnTo>
                  <a:lnTo>
                    <a:pt x="120" y="3"/>
                  </a:lnTo>
                  <a:lnTo>
                    <a:pt x="134" y="11"/>
                  </a:lnTo>
                  <a:lnTo>
                    <a:pt x="145" y="24"/>
                  </a:lnTo>
                  <a:lnTo>
                    <a:pt x="152" y="39"/>
                  </a:lnTo>
                  <a:lnTo>
                    <a:pt x="155" y="57"/>
                  </a:lnTo>
                  <a:lnTo>
                    <a:pt x="152" y="76"/>
                  </a:lnTo>
                  <a:lnTo>
                    <a:pt x="145" y="92"/>
                  </a:lnTo>
                  <a:lnTo>
                    <a:pt x="134" y="105"/>
                  </a:lnTo>
                  <a:lnTo>
                    <a:pt x="120" y="112"/>
                  </a:lnTo>
                  <a:lnTo>
                    <a:pt x="103" y="116"/>
                  </a:lnTo>
                  <a:lnTo>
                    <a:pt x="52" y="116"/>
                  </a:lnTo>
                  <a:lnTo>
                    <a:pt x="36" y="112"/>
                  </a:lnTo>
                  <a:lnTo>
                    <a:pt x="21" y="105"/>
                  </a:lnTo>
                  <a:lnTo>
                    <a:pt x="10" y="92"/>
                  </a:lnTo>
                  <a:lnTo>
                    <a:pt x="3" y="76"/>
                  </a:lnTo>
                  <a:lnTo>
                    <a:pt x="0" y="57"/>
                  </a:lnTo>
                  <a:lnTo>
                    <a:pt x="3" y="39"/>
                  </a:lnTo>
                  <a:lnTo>
                    <a:pt x="10" y="24"/>
                  </a:lnTo>
                  <a:lnTo>
                    <a:pt x="21" y="11"/>
                  </a:lnTo>
                  <a:lnTo>
                    <a:pt x="36" y="3"/>
                  </a:lnTo>
                  <a:lnTo>
                    <a:pt x="52"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79" name="Freeform 734">
              <a:extLst>
                <a:ext uri="{FF2B5EF4-FFF2-40B4-BE49-F238E27FC236}">
                  <a16:creationId xmlns:a16="http://schemas.microsoft.com/office/drawing/2014/main" id="{8FAEE15F-2802-4D35-915E-2B69BF661A16}"/>
                </a:ext>
              </a:extLst>
            </p:cNvPr>
            <p:cNvSpPr>
              <a:spLocks/>
            </p:cNvSpPr>
            <p:nvPr/>
          </p:nvSpPr>
          <p:spPr bwMode="auto">
            <a:xfrm>
              <a:off x="1818" y="3081"/>
              <a:ext cx="71" cy="12"/>
            </a:xfrm>
            <a:custGeom>
              <a:avLst/>
              <a:gdLst>
                <a:gd name="T0" fmla="*/ 51 w 566"/>
                <a:gd name="T1" fmla="*/ 0 h 114"/>
                <a:gd name="T2" fmla="*/ 515 w 566"/>
                <a:gd name="T3" fmla="*/ 0 h 114"/>
                <a:gd name="T4" fmla="*/ 531 w 566"/>
                <a:gd name="T5" fmla="*/ 2 h 114"/>
                <a:gd name="T6" fmla="*/ 545 w 566"/>
                <a:gd name="T7" fmla="*/ 10 h 114"/>
                <a:gd name="T8" fmla="*/ 556 w 566"/>
                <a:gd name="T9" fmla="*/ 23 h 114"/>
                <a:gd name="T10" fmla="*/ 564 w 566"/>
                <a:gd name="T11" fmla="*/ 39 h 114"/>
                <a:gd name="T12" fmla="*/ 566 w 566"/>
                <a:gd name="T13" fmla="*/ 57 h 114"/>
                <a:gd name="T14" fmla="*/ 564 w 566"/>
                <a:gd name="T15" fmla="*/ 75 h 114"/>
                <a:gd name="T16" fmla="*/ 556 w 566"/>
                <a:gd name="T17" fmla="*/ 91 h 114"/>
                <a:gd name="T18" fmla="*/ 545 w 566"/>
                <a:gd name="T19" fmla="*/ 104 h 114"/>
                <a:gd name="T20" fmla="*/ 531 w 566"/>
                <a:gd name="T21" fmla="*/ 112 h 114"/>
                <a:gd name="T22" fmla="*/ 515 w 566"/>
                <a:gd name="T23" fmla="*/ 114 h 114"/>
                <a:gd name="T24" fmla="*/ 51 w 566"/>
                <a:gd name="T25" fmla="*/ 114 h 114"/>
                <a:gd name="T26" fmla="*/ 35 w 566"/>
                <a:gd name="T27" fmla="*/ 112 h 114"/>
                <a:gd name="T28" fmla="*/ 21 w 566"/>
                <a:gd name="T29" fmla="*/ 104 h 114"/>
                <a:gd name="T30" fmla="*/ 10 w 566"/>
                <a:gd name="T31" fmla="*/ 91 h 114"/>
                <a:gd name="T32" fmla="*/ 2 w 566"/>
                <a:gd name="T33" fmla="*/ 75 h 114"/>
                <a:gd name="T34" fmla="*/ 0 w 566"/>
                <a:gd name="T35" fmla="*/ 57 h 114"/>
                <a:gd name="T36" fmla="*/ 2 w 566"/>
                <a:gd name="T37" fmla="*/ 39 h 114"/>
                <a:gd name="T38" fmla="*/ 10 w 566"/>
                <a:gd name="T39" fmla="*/ 23 h 114"/>
                <a:gd name="T40" fmla="*/ 21 w 566"/>
                <a:gd name="T41" fmla="*/ 10 h 114"/>
                <a:gd name="T42" fmla="*/ 35 w 566"/>
                <a:gd name="T43" fmla="*/ 2 h 114"/>
                <a:gd name="T44" fmla="*/ 51 w 566"/>
                <a:gd name="T4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6" h="114">
                  <a:moveTo>
                    <a:pt x="51" y="0"/>
                  </a:moveTo>
                  <a:lnTo>
                    <a:pt x="515" y="0"/>
                  </a:lnTo>
                  <a:lnTo>
                    <a:pt x="531" y="2"/>
                  </a:lnTo>
                  <a:lnTo>
                    <a:pt x="545" y="10"/>
                  </a:lnTo>
                  <a:lnTo>
                    <a:pt x="556" y="23"/>
                  </a:lnTo>
                  <a:lnTo>
                    <a:pt x="564" y="39"/>
                  </a:lnTo>
                  <a:lnTo>
                    <a:pt x="566" y="57"/>
                  </a:lnTo>
                  <a:lnTo>
                    <a:pt x="564" y="75"/>
                  </a:lnTo>
                  <a:lnTo>
                    <a:pt x="556" y="91"/>
                  </a:lnTo>
                  <a:lnTo>
                    <a:pt x="545" y="104"/>
                  </a:lnTo>
                  <a:lnTo>
                    <a:pt x="531" y="112"/>
                  </a:lnTo>
                  <a:lnTo>
                    <a:pt x="515" y="114"/>
                  </a:lnTo>
                  <a:lnTo>
                    <a:pt x="51" y="114"/>
                  </a:lnTo>
                  <a:lnTo>
                    <a:pt x="35" y="112"/>
                  </a:lnTo>
                  <a:lnTo>
                    <a:pt x="21" y="104"/>
                  </a:lnTo>
                  <a:lnTo>
                    <a:pt x="10" y="91"/>
                  </a:lnTo>
                  <a:lnTo>
                    <a:pt x="2" y="75"/>
                  </a:lnTo>
                  <a:lnTo>
                    <a:pt x="0" y="57"/>
                  </a:lnTo>
                  <a:lnTo>
                    <a:pt x="2" y="39"/>
                  </a:lnTo>
                  <a:lnTo>
                    <a:pt x="10" y="23"/>
                  </a:lnTo>
                  <a:lnTo>
                    <a:pt x="21" y="10"/>
                  </a:lnTo>
                  <a:lnTo>
                    <a:pt x="35" y="2"/>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80" name="Freeform 735">
              <a:extLst>
                <a:ext uri="{FF2B5EF4-FFF2-40B4-BE49-F238E27FC236}">
                  <a16:creationId xmlns:a16="http://schemas.microsoft.com/office/drawing/2014/main" id="{55F19B04-51F6-4121-A2A0-38754EA997BF}"/>
                </a:ext>
              </a:extLst>
            </p:cNvPr>
            <p:cNvSpPr>
              <a:spLocks/>
            </p:cNvSpPr>
            <p:nvPr/>
          </p:nvSpPr>
          <p:spPr bwMode="auto">
            <a:xfrm>
              <a:off x="1811" y="3048"/>
              <a:ext cx="33" cy="45"/>
            </a:xfrm>
            <a:custGeom>
              <a:avLst/>
              <a:gdLst>
                <a:gd name="T0" fmla="*/ 207 w 258"/>
                <a:gd name="T1" fmla="*/ 0 h 404"/>
                <a:gd name="T2" fmla="*/ 220 w 258"/>
                <a:gd name="T3" fmla="*/ 2 h 404"/>
                <a:gd name="T4" fmla="*/ 233 w 258"/>
                <a:gd name="T5" fmla="*/ 7 h 404"/>
                <a:gd name="T6" fmla="*/ 244 w 258"/>
                <a:gd name="T7" fmla="*/ 18 h 404"/>
                <a:gd name="T8" fmla="*/ 251 w 258"/>
                <a:gd name="T9" fmla="*/ 30 h 404"/>
                <a:gd name="T10" fmla="*/ 256 w 258"/>
                <a:gd name="T11" fmla="*/ 43 h 404"/>
                <a:gd name="T12" fmla="*/ 258 w 258"/>
                <a:gd name="T13" fmla="*/ 58 h 404"/>
                <a:gd name="T14" fmla="*/ 256 w 258"/>
                <a:gd name="T15" fmla="*/ 73 h 404"/>
                <a:gd name="T16" fmla="*/ 250 w 258"/>
                <a:gd name="T17" fmla="*/ 87 h 404"/>
                <a:gd name="T18" fmla="*/ 96 w 258"/>
                <a:gd name="T19" fmla="*/ 377 h 404"/>
                <a:gd name="T20" fmla="*/ 87 w 258"/>
                <a:gd name="T21" fmla="*/ 389 h 404"/>
                <a:gd name="T22" fmla="*/ 77 w 258"/>
                <a:gd name="T23" fmla="*/ 398 h 404"/>
                <a:gd name="T24" fmla="*/ 65 w 258"/>
                <a:gd name="T25" fmla="*/ 403 h 404"/>
                <a:gd name="T26" fmla="*/ 52 w 258"/>
                <a:gd name="T27" fmla="*/ 404 h 404"/>
                <a:gd name="T28" fmla="*/ 38 w 258"/>
                <a:gd name="T29" fmla="*/ 403 h 404"/>
                <a:gd name="T30" fmla="*/ 25 w 258"/>
                <a:gd name="T31" fmla="*/ 396 h 404"/>
                <a:gd name="T32" fmla="*/ 14 w 258"/>
                <a:gd name="T33" fmla="*/ 387 h 404"/>
                <a:gd name="T34" fmla="*/ 6 w 258"/>
                <a:gd name="T35" fmla="*/ 375 h 404"/>
                <a:gd name="T36" fmla="*/ 2 w 258"/>
                <a:gd name="T37" fmla="*/ 360 h 404"/>
                <a:gd name="T38" fmla="*/ 0 w 258"/>
                <a:gd name="T39" fmla="*/ 346 h 404"/>
                <a:gd name="T40" fmla="*/ 2 w 258"/>
                <a:gd name="T41" fmla="*/ 331 h 404"/>
                <a:gd name="T42" fmla="*/ 7 w 258"/>
                <a:gd name="T43" fmla="*/ 317 h 404"/>
                <a:gd name="T44" fmla="*/ 162 w 258"/>
                <a:gd name="T45" fmla="*/ 28 h 404"/>
                <a:gd name="T46" fmla="*/ 171 w 258"/>
                <a:gd name="T47" fmla="*/ 15 h 404"/>
                <a:gd name="T48" fmla="*/ 181 w 258"/>
                <a:gd name="T49" fmla="*/ 6 h 404"/>
                <a:gd name="T50" fmla="*/ 194 w 258"/>
                <a:gd name="T51" fmla="*/ 1 h 404"/>
                <a:gd name="T52" fmla="*/ 207 w 258"/>
                <a:gd name="T53"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8" h="404">
                  <a:moveTo>
                    <a:pt x="207" y="0"/>
                  </a:moveTo>
                  <a:lnTo>
                    <a:pt x="220" y="2"/>
                  </a:lnTo>
                  <a:lnTo>
                    <a:pt x="233" y="7"/>
                  </a:lnTo>
                  <a:lnTo>
                    <a:pt x="244" y="18"/>
                  </a:lnTo>
                  <a:lnTo>
                    <a:pt x="251" y="30"/>
                  </a:lnTo>
                  <a:lnTo>
                    <a:pt x="256" y="43"/>
                  </a:lnTo>
                  <a:lnTo>
                    <a:pt x="258" y="58"/>
                  </a:lnTo>
                  <a:lnTo>
                    <a:pt x="256" y="73"/>
                  </a:lnTo>
                  <a:lnTo>
                    <a:pt x="250" y="87"/>
                  </a:lnTo>
                  <a:lnTo>
                    <a:pt x="96" y="377"/>
                  </a:lnTo>
                  <a:lnTo>
                    <a:pt x="87" y="389"/>
                  </a:lnTo>
                  <a:lnTo>
                    <a:pt x="77" y="398"/>
                  </a:lnTo>
                  <a:lnTo>
                    <a:pt x="65" y="403"/>
                  </a:lnTo>
                  <a:lnTo>
                    <a:pt x="52" y="404"/>
                  </a:lnTo>
                  <a:lnTo>
                    <a:pt x="38" y="403"/>
                  </a:lnTo>
                  <a:lnTo>
                    <a:pt x="25" y="396"/>
                  </a:lnTo>
                  <a:lnTo>
                    <a:pt x="14" y="387"/>
                  </a:lnTo>
                  <a:lnTo>
                    <a:pt x="6" y="375"/>
                  </a:lnTo>
                  <a:lnTo>
                    <a:pt x="2" y="360"/>
                  </a:lnTo>
                  <a:lnTo>
                    <a:pt x="0" y="346"/>
                  </a:lnTo>
                  <a:lnTo>
                    <a:pt x="2" y="331"/>
                  </a:lnTo>
                  <a:lnTo>
                    <a:pt x="7" y="317"/>
                  </a:lnTo>
                  <a:lnTo>
                    <a:pt x="162" y="28"/>
                  </a:lnTo>
                  <a:lnTo>
                    <a:pt x="171" y="15"/>
                  </a:lnTo>
                  <a:lnTo>
                    <a:pt x="181" y="6"/>
                  </a:lnTo>
                  <a:lnTo>
                    <a:pt x="194" y="1"/>
                  </a:lnTo>
                  <a:lnTo>
                    <a:pt x="207"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81" name="Freeform 736">
              <a:extLst>
                <a:ext uri="{FF2B5EF4-FFF2-40B4-BE49-F238E27FC236}">
                  <a16:creationId xmlns:a16="http://schemas.microsoft.com/office/drawing/2014/main" id="{182D9DD0-EE3D-42A8-9F50-4E62A219822B}"/>
                </a:ext>
              </a:extLst>
            </p:cNvPr>
            <p:cNvSpPr>
              <a:spLocks/>
            </p:cNvSpPr>
            <p:nvPr/>
          </p:nvSpPr>
          <p:spPr bwMode="auto">
            <a:xfrm>
              <a:off x="1876" y="3074"/>
              <a:ext cx="26" cy="26"/>
            </a:xfrm>
            <a:custGeom>
              <a:avLst/>
              <a:gdLst>
                <a:gd name="T0" fmla="*/ 103 w 207"/>
                <a:gd name="T1" fmla="*/ 0 h 232"/>
                <a:gd name="T2" fmla="*/ 128 w 207"/>
                <a:gd name="T3" fmla="*/ 4 h 232"/>
                <a:gd name="T4" fmla="*/ 150 w 207"/>
                <a:gd name="T5" fmla="*/ 11 h 232"/>
                <a:gd name="T6" fmla="*/ 169 w 207"/>
                <a:gd name="T7" fmla="*/ 26 h 232"/>
                <a:gd name="T8" fmla="*/ 185 w 207"/>
                <a:gd name="T9" fmla="*/ 44 h 232"/>
                <a:gd name="T10" fmla="*/ 197 w 207"/>
                <a:gd name="T11" fmla="*/ 65 h 232"/>
                <a:gd name="T12" fmla="*/ 205 w 207"/>
                <a:gd name="T13" fmla="*/ 89 h 232"/>
                <a:gd name="T14" fmla="*/ 207 w 207"/>
                <a:gd name="T15" fmla="*/ 116 h 232"/>
                <a:gd name="T16" fmla="*/ 205 w 207"/>
                <a:gd name="T17" fmla="*/ 143 h 232"/>
                <a:gd name="T18" fmla="*/ 197 w 207"/>
                <a:gd name="T19" fmla="*/ 167 h 232"/>
                <a:gd name="T20" fmla="*/ 185 w 207"/>
                <a:gd name="T21" fmla="*/ 188 h 232"/>
                <a:gd name="T22" fmla="*/ 169 w 207"/>
                <a:gd name="T23" fmla="*/ 206 h 232"/>
                <a:gd name="T24" fmla="*/ 150 w 207"/>
                <a:gd name="T25" fmla="*/ 221 h 232"/>
                <a:gd name="T26" fmla="*/ 128 w 207"/>
                <a:gd name="T27" fmla="*/ 228 h 232"/>
                <a:gd name="T28" fmla="*/ 103 w 207"/>
                <a:gd name="T29" fmla="*/ 232 h 232"/>
                <a:gd name="T30" fmla="*/ 80 w 207"/>
                <a:gd name="T31" fmla="*/ 228 h 232"/>
                <a:gd name="T32" fmla="*/ 58 w 207"/>
                <a:gd name="T33" fmla="*/ 221 h 232"/>
                <a:gd name="T34" fmla="*/ 39 w 207"/>
                <a:gd name="T35" fmla="*/ 206 h 232"/>
                <a:gd name="T36" fmla="*/ 23 w 207"/>
                <a:gd name="T37" fmla="*/ 188 h 232"/>
                <a:gd name="T38" fmla="*/ 11 w 207"/>
                <a:gd name="T39" fmla="*/ 167 h 232"/>
                <a:gd name="T40" fmla="*/ 3 w 207"/>
                <a:gd name="T41" fmla="*/ 143 h 232"/>
                <a:gd name="T42" fmla="*/ 0 w 207"/>
                <a:gd name="T43" fmla="*/ 116 h 232"/>
                <a:gd name="T44" fmla="*/ 3 w 207"/>
                <a:gd name="T45" fmla="*/ 89 h 232"/>
                <a:gd name="T46" fmla="*/ 11 w 207"/>
                <a:gd name="T47" fmla="*/ 65 h 232"/>
                <a:gd name="T48" fmla="*/ 23 w 207"/>
                <a:gd name="T49" fmla="*/ 44 h 232"/>
                <a:gd name="T50" fmla="*/ 39 w 207"/>
                <a:gd name="T51" fmla="*/ 26 h 232"/>
                <a:gd name="T52" fmla="*/ 58 w 207"/>
                <a:gd name="T53" fmla="*/ 11 h 232"/>
                <a:gd name="T54" fmla="*/ 80 w 207"/>
                <a:gd name="T55" fmla="*/ 4 h 232"/>
                <a:gd name="T56" fmla="*/ 103 w 207"/>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32">
                  <a:moveTo>
                    <a:pt x="103" y="0"/>
                  </a:moveTo>
                  <a:lnTo>
                    <a:pt x="128" y="4"/>
                  </a:lnTo>
                  <a:lnTo>
                    <a:pt x="150" y="11"/>
                  </a:lnTo>
                  <a:lnTo>
                    <a:pt x="169" y="26"/>
                  </a:lnTo>
                  <a:lnTo>
                    <a:pt x="185" y="44"/>
                  </a:lnTo>
                  <a:lnTo>
                    <a:pt x="197" y="65"/>
                  </a:lnTo>
                  <a:lnTo>
                    <a:pt x="205" y="89"/>
                  </a:lnTo>
                  <a:lnTo>
                    <a:pt x="207" y="116"/>
                  </a:lnTo>
                  <a:lnTo>
                    <a:pt x="205" y="143"/>
                  </a:lnTo>
                  <a:lnTo>
                    <a:pt x="197" y="167"/>
                  </a:lnTo>
                  <a:lnTo>
                    <a:pt x="185" y="188"/>
                  </a:lnTo>
                  <a:lnTo>
                    <a:pt x="169" y="206"/>
                  </a:lnTo>
                  <a:lnTo>
                    <a:pt x="150" y="221"/>
                  </a:lnTo>
                  <a:lnTo>
                    <a:pt x="128" y="228"/>
                  </a:lnTo>
                  <a:lnTo>
                    <a:pt x="103" y="232"/>
                  </a:lnTo>
                  <a:lnTo>
                    <a:pt x="80" y="228"/>
                  </a:lnTo>
                  <a:lnTo>
                    <a:pt x="58" y="221"/>
                  </a:lnTo>
                  <a:lnTo>
                    <a:pt x="39" y="206"/>
                  </a:lnTo>
                  <a:lnTo>
                    <a:pt x="23" y="188"/>
                  </a:lnTo>
                  <a:lnTo>
                    <a:pt x="11" y="167"/>
                  </a:lnTo>
                  <a:lnTo>
                    <a:pt x="3" y="143"/>
                  </a:lnTo>
                  <a:lnTo>
                    <a:pt x="0" y="116"/>
                  </a:lnTo>
                  <a:lnTo>
                    <a:pt x="3" y="89"/>
                  </a:lnTo>
                  <a:lnTo>
                    <a:pt x="11" y="65"/>
                  </a:lnTo>
                  <a:lnTo>
                    <a:pt x="23" y="44"/>
                  </a:lnTo>
                  <a:lnTo>
                    <a:pt x="39" y="26"/>
                  </a:lnTo>
                  <a:lnTo>
                    <a:pt x="58" y="11"/>
                  </a:lnTo>
                  <a:lnTo>
                    <a:pt x="80" y="4"/>
                  </a:lnTo>
                  <a:lnTo>
                    <a:pt x="103"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82" name="Freeform 737">
              <a:extLst>
                <a:ext uri="{FF2B5EF4-FFF2-40B4-BE49-F238E27FC236}">
                  <a16:creationId xmlns:a16="http://schemas.microsoft.com/office/drawing/2014/main" id="{0FAEDF08-8D25-4C09-885E-66E48E22DB30}"/>
                </a:ext>
              </a:extLst>
            </p:cNvPr>
            <p:cNvSpPr>
              <a:spLocks/>
            </p:cNvSpPr>
            <p:nvPr/>
          </p:nvSpPr>
          <p:spPr bwMode="auto">
            <a:xfrm>
              <a:off x="1805" y="3074"/>
              <a:ext cx="26" cy="26"/>
            </a:xfrm>
            <a:custGeom>
              <a:avLst/>
              <a:gdLst>
                <a:gd name="T0" fmla="*/ 103 w 206"/>
                <a:gd name="T1" fmla="*/ 0 h 232"/>
                <a:gd name="T2" fmla="*/ 126 w 206"/>
                <a:gd name="T3" fmla="*/ 4 h 232"/>
                <a:gd name="T4" fmla="*/ 148 w 206"/>
                <a:gd name="T5" fmla="*/ 11 h 232"/>
                <a:gd name="T6" fmla="*/ 167 w 206"/>
                <a:gd name="T7" fmla="*/ 26 h 232"/>
                <a:gd name="T8" fmla="*/ 183 w 206"/>
                <a:gd name="T9" fmla="*/ 44 h 232"/>
                <a:gd name="T10" fmla="*/ 195 w 206"/>
                <a:gd name="T11" fmla="*/ 65 h 232"/>
                <a:gd name="T12" fmla="*/ 203 w 206"/>
                <a:gd name="T13" fmla="*/ 89 h 232"/>
                <a:gd name="T14" fmla="*/ 206 w 206"/>
                <a:gd name="T15" fmla="*/ 116 h 232"/>
                <a:gd name="T16" fmla="*/ 203 w 206"/>
                <a:gd name="T17" fmla="*/ 143 h 232"/>
                <a:gd name="T18" fmla="*/ 195 w 206"/>
                <a:gd name="T19" fmla="*/ 167 h 232"/>
                <a:gd name="T20" fmla="*/ 183 w 206"/>
                <a:gd name="T21" fmla="*/ 188 h 232"/>
                <a:gd name="T22" fmla="*/ 167 w 206"/>
                <a:gd name="T23" fmla="*/ 206 h 232"/>
                <a:gd name="T24" fmla="*/ 148 w 206"/>
                <a:gd name="T25" fmla="*/ 221 h 232"/>
                <a:gd name="T26" fmla="*/ 126 w 206"/>
                <a:gd name="T27" fmla="*/ 228 h 232"/>
                <a:gd name="T28" fmla="*/ 103 w 206"/>
                <a:gd name="T29" fmla="*/ 232 h 232"/>
                <a:gd name="T30" fmla="*/ 79 w 206"/>
                <a:gd name="T31" fmla="*/ 228 h 232"/>
                <a:gd name="T32" fmla="*/ 57 w 206"/>
                <a:gd name="T33" fmla="*/ 221 h 232"/>
                <a:gd name="T34" fmla="*/ 38 w 206"/>
                <a:gd name="T35" fmla="*/ 206 h 232"/>
                <a:gd name="T36" fmla="*/ 22 w 206"/>
                <a:gd name="T37" fmla="*/ 188 h 232"/>
                <a:gd name="T38" fmla="*/ 10 w 206"/>
                <a:gd name="T39" fmla="*/ 167 h 232"/>
                <a:gd name="T40" fmla="*/ 2 w 206"/>
                <a:gd name="T41" fmla="*/ 143 h 232"/>
                <a:gd name="T42" fmla="*/ 0 w 206"/>
                <a:gd name="T43" fmla="*/ 116 h 232"/>
                <a:gd name="T44" fmla="*/ 2 w 206"/>
                <a:gd name="T45" fmla="*/ 89 h 232"/>
                <a:gd name="T46" fmla="*/ 10 w 206"/>
                <a:gd name="T47" fmla="*/ 65 h 232"/>
                <a:gd name="T48" fmla="*/ 22 w 206"/>
                <a:gd name="T49" fmla="*/ 44 h 232"/>
                <a:gd name="T50" fmla="*/ 38 w 206"/>
                <a:gd name="T51" fmla="*/ 26 h 232"/>
                <a:gd name="T52" fmla="*/ 57 w 206"/>
                <a:gd name="T53" fmla="*/ 11 h 232"/>
                <a:gd name="T54" fmla="*/ 79 w 206"/>
                <a:gd name="T55" fmla="*/ 4 h 232"/>
                <a:gd name="T56" fmla="*/ 103 w 206"/>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32">
                  <a:moveTo>
                    <a:pt x="103" y="0"/>
                  </a:moveTo>
                  <a:lnTo>
                    <a:pt x="126" y="4"/>
                  </a:lnTo>
                  <a:lnTo>
                    <a:pt x="148" y="11"/>
                  </a:lnTo>
                  <a:lnTo>
                    <a:pt x="167" y="26"/>
                  </a:lnTo>
                  <a:lnTo>
                    <a:pt x="183" y="44"/>
                  </a:lnTo>
                  <a:lnTo>
                    <a:pt x="195" y="65"/>
                  </a:lnTo>
                  <a:lnTo>
                    <a:pt x="203" y="89"/>
                  </a:lnTo>
                  <a:lnTo>
                    <a:pt x="206" y="116"/>
                  </a:lnTo>
                  <a:lnTo>
                    <a:pt x="203" y="143"/>
                  </a:lnTo>
                  <a:lnTo>
                    <a:pt x="195" y="167"/>
                  </a:lnTo>
                  <a:lnTo>
                    <a:pt x="183" y="188"/>
                  </a:lnTo>
                  <a:lnTo>
                    <a:pt x="167" y="206"/>
                  </a:lnTo>
                  <a:lnTo>
                    <a:pt x="148" y="221"/>
                  </a:lnTo>
                  <a:lnTo>
                    <a:pt x="126" y="228"/>
                  </a:lnTo>
                  <a:lnTo>
                    <a:pt x="103" y="232"/>
                  </a:lnTo>
                  <a:lnTo>
                    <a:pt x="79" y="228"/>
                  </a:lnTo>
                  <a:lnTo>
                    <a:pt x="57" y="221"/>
                  </a:lnTo>
                  <a:lnTo>
                    <a:pt x="38" y="206"/>
                  </a:lnTo>
                  <a:lnTo>
                    <a:pt x="22" y="188"/>
                  </a:lnTo>
                  <a:lnTo>
                    <a:pt x="10" y="167"/>
                  </a:lnTo>
                  <a:lnTo>
                    <a:pt x="2" y="143"/>
                  </a:lnTo>
                  <a:lnTo>
                    <a:pt x="0" y="116"/>
                  </a:lnTo>
                  <a:lnTo>
                    <a:pt x="2" y="89"/>
                  </a:lnTo>
                  <a:lnTo>
                    <a:pt x="10" y="65"/>
                  </a:lnTo>
                  <a:lnTo>
                    <a:pt x="22" y="44"/>
                  </a:lnTo>
                  <a:lnTo>
                    <a:pt x="38" y="26"/>
                  </a:lnTo>
                  <a:lnTo>
                    <a:pt x="57" y="11"/>
                  </a:lnTo>
                  <a:lnTo>
                    <a:pt x="79" y="4"/>
                  </a:lnTo>
                  <a:lnTo>
                    <a:pt x="103"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83" name="Freeform 738">
              <a:extLst>
                <a:ext uri="{FF2B5EF4-FFF2-40B4-BE49-F238E27FC236}">
                  <a16:creationId xmlns:a16="http://schemas.microsoft.com/office/drawing/2014/main" id="{F8B36218-62D5-40AB-9000-C892424EBA2F}"/>
                </a:ext>
              </a:extLst>
            </p:cNvPr>
            <p:cNvSpPr>
              <a:spLocks/>
            </p:cNvSpPr>
            <p:nvPr/>
          </p:nvSpPr>
          <p:spPr bwMode="auto">
            <a:xfrm>
              <a:off x="1773" y="2971"/>
              <a:ext cx="135" cy="90"/>
            </a:xfrm>
            <a:custGeom>
              <a:avLst/>
              <a:gdLst>
                <a:gd name="T0" fmla="*/ 52 w 1084"/>
                <a:gd name="T1" fmla="*/ 0 h 810"/>
                <a:gd name="T2" fmla="*/ 123 w 1084"/>
                <a:gd name="T3" fmla="*/ 0 h 810"/>
                <a:gd name="T4" fmla="*/ 138 w 1084"/>
                <a:gd name="T5" fmla="*/ 1 h 810"/>
                <a:gd name="T6" fmla="*/ 152 w 1084"/>
                <a:gd name="T7" fmla="*/ 4 h 810"/>
                <a:gd name="T8" fmla="*/ 165 w 1084"/>
                <a:gd name="T9" fmla="*/ 10 h 810"/>
                <a:gd name="T10" fmla="*/ 177 w 1084"/>
                <a:gd name="T11" fmla="*/ 16 h 810"/>
                <a:gd name="T12" fmla="*/ 187 w 1084"/>
                <a:gd name="T13" fmla="*/ 21 h 810"/>
                <a:gd name="T14" fmla="*/ 195 w 1084"/>
                <a:gd name="T15" fmla="*/ 27 h 810"/>
                <a:gd name="T16" fmla="*/ 200 w 1084"/>
                <a:gd name="T17" fmla="*/ 30 h 810"/>
                <a:gd name="T18" fmla="*/ 202 w 1084"/>
                <a:gd name="T19" fmla="*/ 32 h 810"/>
                <a:gd name="T20" fmla="*/ 238 w 1084"/>
                <a:gd name="T21" fmla="*/ 116 h 810"/>
                <a:gd name="T22" fmla="*/ 1032 w 1084"/>
                <a:gd name="T23" fmla="*/ 116 h 810"/>
                <a:gd name="T24" fmla="*/ 1049 w 1084"/>
                <a:gd name="T25" fmla="*/ 118 h 810"/>
                <a:gd name="T26" fmla="*/ 1063 w 1084"/>
                <a:gd name="T27" fmla="*/ 127 h 810"/>
                <a:gd name="T28" fmla="*/ 1074 w 1084"/>
                <a:gd name="T29" fmla="*/ 139 h 810"/>
                <a:gd name="T30" fmla="*/ 1081 w 1084"/>
                <a:gd name="T31" fmla="*/ 155 h 810"/>
                <a:gd name="T32" fmla="*/ 1084 w 1084"/>
                <a:gd name="T33" fmla="*/ 173 h 810"/>
                <a:gd name="T34" fmla="*/ 1084 w 1084"/>
                <a:gd name="T35" fmla="*/ 579 h 810"/>
                <a:gd name="T36" fmla="*/ 1081 w 1084"/>
                <a:gd name="T37" fmla="*/ 616 h 810"/>
                <a:gd name="T38" fmla="*/ 1073 w 1084"/>
                <a:gd name="T39" fmla="*/ 652 h 810"/>
                <a:gd name="T40" fmla="*/ 1061 w 1084"/>
                <a:gd name="T41" fmla="*/ 686 h 810"/>
                <a:gd name="T42" fmla="*/ 1044 w 1084"/>
                <a:gd name="T43" fmla="*/ 716 h 810"/>
                <a:gd name="T44" fmla="*/ 1023 w 1084"/>
                <a:gd name="T45" fmla="*/ 743 h 810"/>
                <a:gd name="T46" fmla="*/ 999 w 1084"/>
                <a:gd name="T47" fmla="*/ 765 h 810"/>
                <a:gd name="T48" fmla="*/ 972 w 1084"/>
                <a:gd name="T49" fmla="*/ 785 h 810"/>
                <a:gd name="T50" fmla="*/ 943 w 1084"/>
                <a:gd name="T51" fmla="*/ 798 h 810"/>
                <a:gd name="T52" fmla="*/ 910 w 1084"/>
                <a:gd name="T53" fmla="*/ 807 h 810"/>
                <a:gd name="T54" fmla="*/ 877 w 1084"/>
                <a:gd name="T55" fmla="*/ 810 h 810"/>
                <a:gd name="T56" fmla="*/ 564 w 1084"/>
                <a:gd name="T57" fmla="*/ 810 h 810"/>
                <a:gd name="T58" fmla="*/ 534 w 1084"/>
                <a:gd name="T59" fmla="*/ 808 h 810"/>
                <a:gd name="T60" fmla="*/ 505 w 1084"/>
                <a:gd name="T61" fmla="*/ 800 h 810"/>
                <a:gd name="T62" fmla="*/ 478 w 1084"/>
                <a:gd name="T63" fmla="*/ 789 h 810"/>
                <a:gd name="T64" fmla="*/ 453 w 1084"/>
                <a:gd name="T65" fmla="*/ 773 h 810"/>
                <a:gd name="T66" fmla="*/ 429 w 1084"/>
                <a:gd name="T67" fmla="*/ 754 h 810"/>
                <a:gd name="T68" fmla="*/ 409 w 1084"/>
                <a:gd name="T69" fmla="*/ 732 h 810"/>
                <a:gd name="T70" fmla="*/ 391 w 1084"/>
                <a:gd name="T71" fmla="*/ 705 h 810"/>
                <a:gd name="T72" fmla="*/ 376 w 1084"/>
                <a:gd name="T73" fmla="*/ 675 h 810"/>
                <a:gd name="T74" fmla="*/ 123 w 1084"/>
                <a:gd name="T75" fmla="*/ 116 h 810"/>
                <a:gd name="T76" fmla="*/ 52 w 1084"/>
                <a:gd name="T77" fmla="*/ 116 h 810"/>
                <a:gd name="T78" fmla="*/ 35 w 1084"/>
                <a:gd name="T79" fmla="*/ 112 h 810"/>
                <a:gd name="T80" fmla="*/ 21 w 1084"/>
                <a:gd name="T81" fmla="*/ 104 h 810"/>
                <a:gd name="T82" fmla="*/ 10 w 1084"/>
                <a:gd name="T83" fmla="*/ 92 h 810"/>
                <a:gd name="T84" fmla="*/ 3 w 1084"/>
                <a:gd name="T85" fmla="*/ 76 h 810"/>
                <a:gd name="T86" fmla="*/ 0 w 1084"/>
                <a:gd name="T87" fmla="*/ 57 h 810"/>
                <a:gd name="T88" fmla="*/ 3 w 1084"/>
                <a:gd name="T89" fmla="*/ 39 h 810"/>
                <a:gd name="T90" fmla="*/ 10 w 1084"/>
                <a:gd name="T91" fmla="*/ 23 h 810"/>
                <a:gd name="T92" fmla="*/ 21 w 1084"/>
                <a:gd name="T93" fmla="*/ 11 h 810"/>
                <a:gd name="T94" fmla="*/ 35 w 1084"/>
                <a:gd name="T95" fmla="*/ 2 h 810"/>
                <a:gd name="T96" fmla="*/ 52 w 1084"/>
                <a:gd name="T97"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4" h="810">
                  <a:moveTo>
                    <a:pt x="52" y="0"/>
                  </a:moveTo>
                  <a:lnTo>
                    <a:pt x="123" y="0"/>
                  </a:lnTo>
                  <a:lnTo>
                    <a:pt x="138" y="1"/>
                  </a:lnTo>
                  <a:lnTo>
                    <a:pt x="152" y="4"/>
                  </a:lnTo>
                  <a:lnTo>
                    <a:pt x="165" y="10"/>
                  </a:lnTo>
                  <a:lnTo>
                    <a:pt x="177" y="16"/>
                  </a:lnTo>
                  <a:lnTo>
                    <a:pt x="187" y="21"/>
                  </a:lnTo>
                  <a:lnTo>
                    <a:pt x="195" y="27"/>
                  </a:lnTo>
                  <a:lnTo>
                    <a:pt x="200" y="30"/>
                  </a:lnTo>
                  <a:lnTo>
                    <a:pt x="202" y="32"/>
                  </a:lnTo>
                  <a:lnTo>
                    <a:pt x="238" y="116"/>
                  </a:lnTo>
                  <a:lnTo>
                    <a:pt x="1032" y="116"/>
                  </a:lnTo>
                  <a:lnTo>
                    <a:pt x="1049" y="118"/>
                  </a:lnTo>
                  <a:lnTo>
                    <a:pt x="1063" y="127"/>
                  </a:lnTo>
                  <a:lnTo>
                    <a:pt x="1074" y="139"/>
                  </a:lnTo>
                  <a:lnTo>
                    <a:pt x="1081" y="155"/>
                  </a:lnTo>
                  <a:lnTo>
                    <a:pt x="1084" y="173"/>
                  </a:lnTo>
                  <a:lnTo>
                    <a:pt x="1084" y="579"/>
                  </a:lnTo>
                  <a:lnTo>
                    <a:pt x="1081" y="616"/>
                  </a:lnTo>
                  <a:lnTo>
                    <a:pt x="1073" y="652"/>
                  </a:lnTo>
                  <a:lnTo>
                    <a:pt x="1061" y="686"/>
                  </a:lnTo>
                  <a:lnTo>
                    <a:pt x="1044" y="716"/>
                  </a:lnTo>
                  <a:lnTo>
                    <a:pt x="1023" y="743"/>
                  </a:lnTo>
                  <a:lnTo>
                    <a:pt x="999" y="765"/>
                  </a:lnTo>
                  <a:lnTo>
                    <a:pt x="972" y="785"/>
                  </a:lnTo>
                  <a:lnTo>
                    <a:pt x="943" y="798"/>
                  </a:lnTo>
                  <a:lnTo>
                    <a:pt x="910" y="807"/>
                  </a:lnTo>
                  <a:lnTo>
                    <a:pt x="877" y="810"/>
                  </a:lnTo>
                  <a:lnTo>
                    <a:pt x="564" y="810"/>
                  </a:lnTo>
                  <a:lnTo>
                    <a:pt x="534" y="808"/>
                  </a:lnTo>
                  <a:lnTo>
                    <a:pt x="505" y="800"/>
                  </a:lnTo>
                  <a:lnTo>
                    <a:pt x="478" y="789"/>
                  </a:lnTo>
                  <a:lnTo>
                    <a:pt x="453" y="773"/>
                  </a:lnTo>
                  <a:lnTo>
                    <a:pt x="429" y="754"/>
                  </a:lnTo>
                  <a:lnTo>
                    <a:pt x="409" y="732"/>
                  </a:lnTo>
                  <a:lnTo>
                    <a:pt x="391" y="705"/>
                  </a:lnTo>
                  <a:lnTo>
                    <a:pt x="376" y="675"/>
                  </a:lnTo>
                  <a:lnTo>
                    <a:pt x="123" y="116"/>
                  </a:lnTo>
                  <a:lnTo>
                    <a:pt x="52" y="116"/>
                  </a:lnTo>
                  <a:lnTo>
                    <a:pt x="35" y="112"/>
                  </a:lnTo>
                  <a:lnTo>
                    <a:pt x="21" y="104"/>
                  </a:lnTo>
                  <a:lnTo>
                    <a:pt x="10" y="92"/>
                  </a:lnTo>
                  <a:lnTo>
                    <a:pt x="3" y="76"/>
                  </a:lnTo>
                  <a:lnTo>
                    <a:pt x="0" y="57"/>
                  </a:lnTo>
                  <a:lnTo>
                    <a:pt x="3" y="39"/>
                  </a:lnTo>
                  <a:lnTo>
                    <a:pt x="10" y="23"/>
                  </a:lnTo>
                  <a:lnTo>
                    <a:pt x="21" y="11"/>
                  </a:lnTo>
                  <a:lnTo>
                    <a:pt x="35" y="2"/>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84" name="Freeform 739">
              <a:extLst>
                <a:ext uri="{FF2B5EF4-FFF2-40B4-BE49-F238E27FC236}">
                  <a16:creationId xmlns:a16="http://schemas.microsoft.com/office/drawing/2014/main" id="{9388B37B-867A-4ED3-BDB1-BEA552D06B91}"/>
                </a:ext>
              </a:extLst>
            </p:cNvPr>
            <p:cNvSpPr>
              <a:spLocks/>
            </p:cNvSpPr>
            <p:nvPr/>
          </p:nvSpPr>
          <p:spPr bwMode="auto">
            <a:xfrm>
              <a:off x="1773" y="2971"/>
              <a:ext cx="25" cy="13"/>
            </a:xfrm>
            <a:custGeom>
              <a:avLst/>
              <a:gdLst>
                <a:gd name="T0" fmla="*/ 52 w 207"/>
                <a:gd name="T1" fmla="*/ 0 h 116"/>
                <a:gd name="T2" fmla="*/ 156 w 207"/>
                <a:gd name="T3" fmla="*/ 0 h 116"/>
                <a:gd name="T4" fmla="*/ 172 w 207"/>
                <a:gd name="T5" fmla="*/ 2 h 116"/>
                <a:gd name="T6" fmla="*/ 186 w 207"/>
                <a:gd name="T7" fmla="*/ 11 h 116"/>
                <a:gd name="T8" fmla="*/ 197 w 207"/>
                <a:gd name="T9" fmla="*/ 23 h 116"/>
                <a:gd name="T10" fmla="*/ 204 w 207"/>
                <a:gd name="T11" fmla="*/ 39 h 116"/>
                <a:gd name="T12" fmla="*/ 207 w 207"/>
                <a:gd name="T13" fmla="*/ 57 h 116"/>
                <a:gd name="T14" fmla="*/ 204 w 207"/>
                <a:gd name="T15" fmla="*/ 76 h 116"/>
                <a:gd name="T16" fmla="*/ 197 w 207"/>
                <a:gd name="T17" fmla="*/ 92 h 116"/>
                <a:gd name="T18" fmla="*/ 186 w 207"/>
                <a:gd name="T19" fmla="*/ 104 h 116"/>
                <a:gd name="T20" fmla="*/ 172 w 207"/>
                <a:gd name="T21" fmla="*/ 112 h 116"/>
                <a:gd name="T22" fmla="*/ 156 w 207"/>
                <a:gd name="T23" fmla="*/ 116 h 116"/>
                <a:gd name="T24" fmla="*/ 52 w 207"/>
                <a:gd name="T25" fmla="*/ 116 h 116"/>
                <a:gd name="T26" fmla="*/ 35 w 207"/>
                <a:gd name="T27" fmla="*/ 112 h 116"/>
                <a:gd name="T28" fmla="*/ 21 w 207"/>
                <a:gd name="T29" fmla="*/ 104 h 116"/>
                <a:gd name="T30" fmla="*/ 10 w 207"/>
                <a:gd name="T31" fmla="*/ 92 h 116"/>
                <a:gd name="T32" fmla="*/ 3 w 207"/>
                <a:gd name="T33" fmla="*/ 76 h 116"/>
                <a:gd name="T34" fmla="*/ 0 w 207"/>
                <a:gd name="T35" fmla="*/ 57 h 116"/>
                <a:gd name="T36" fmla="*/ 3 w 207"/>
                <a:gd name="T37" fmla="*/ 39 h 116"/>
                <a:gd name="T38" fmla="*/ 10 w 207"/>
                <a:gd name="T39" fmla="*/ 23 h 116"/>
                <a:gd name="T40" fmla="*/ 21 w 207"/>
                <a:gd name="T41" fmla="*/ 11 h 116"/>
                <a:gd name="T42" fmla="*/ 35 w 207"/>
                <a:gd name="T43" fmla="*/ 2 h 116"/>
                <a:gd name="T44" fmla="*/ 52 w 207"/>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116">
                  <a:moveTo>
                    <a:pt x="52" y="0"/>
                  </a:moveTo>
                  <a:lnTo>
                    <a:pt x="156" y="0"/>
                  </a:lnTo>
                  <a:lnTo>
                    <a:pt x="172" y="2"/>
                  </a:lnTo>
                  <a:lnTo>
                    <a:pt x="186" y="11"/>
                  </a:lnTo>
                  <a:lnTo>
                    <a:pt x="197" y="23"/>
                  </a:lnTo>
                  <a:lnTo>
                    <a:pt x="204" y="39"/>
                  </a:lnTo>
                  <a:lnTo>
                    <a:pt x="207" y="57"/>
                  </a:lnTo>
                  <a:lnTo>
                    <a:pt x="204" y="76"/>
                  </a:lnTo>
                  <a:lnTo>
                    <a:pt x="197" y="92"/>
                  </a:lnTo>
                  <a:lnTo>
                    <a:pt x="186" y="104"/>
                  </a:lnTo>
                  <a:lnTo>
                    <a:pt x="172" y="112"/>
                  </a:lnTo>
                  <a:lnTo>
                    <a:pt x="156" y="116"/>
                  </a:lnTo>
                  <a:lnTo>
                    <a:pt x="52" y="116"/>
                  </a:lnTo>
                  <a:lnTo>
                    <a:pt x="35" y="112"/>
                  </a:lnTo>
                  <a:lnTo>
                    <a:pt x="21" y="104"/>
                  </a:lnTo>
                  <a:lnTo>
                    <a:pt x="10" y="92"/>
                  </a:lnTo>
                  <a:lnTo>
                    <a:pt x="3" y="76"/>
                  </a:lnTo>
                  <a:lnTo>
                    <a:pt x="0" y="57"/>
                  </a:lnTo>
                  <a:lnTo>
                    <a:pt x="3" y="39"/>
                  </a:lnTo>
                  <a:lnTo>
                    <a:pt x="10" y="23"/>
                  </a:lnTo>
                  <a:lnTo>
                    <a:pt x="21" y="11"/>
                  </a:lnTo>
                  <a:lnTo>
                    <a:pt x="35" y="2"/>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85" name="Freeform 740">
              <a:extLst>
                <a:ext uri="{FF2B5EF4-FFF2-40B4-BE49-F238E27FC236}">
                  <a16:creationId xmlns:a16="http://schemas.microsoft.com/office/drawing/2014/main" id="{38E4B306-3F76-4C6C-8078-A08E6573A509}"/>
                </a:ext>
              </a:extLst>
            </p:cNvPr>
            <p:cNvSpPr>
              <a:spLocks/>
            </p:cNvSpPr>
            <p:nvPr/>
          </p:nvSpPr>
          <p:spPr bwMode="auto">
            <a:xfrm>
              <a:off x="1773" y="3126"/>
              <a:ext cx="103" cy="64"/>
            </a:xfrm>
            <a:custGeom>
              <a:avLst/>
              <a:gdLst>
                <a:gd name="T0" fmla="*/ 52 w 825"/>
                <a:gd name="T1" fmla="*/ 0 h 579"/>
                <a:gd name="T2" fmla="*/ 774 w 825"/>
                <a:gd name="T3" fmla="*/ 0 h 579"/>
                <a:gd name="T4" fmla="*/ 790 w 825"/>
                <a:gd name="T5" fmla="*/ 4 h 579"/>
                <a:gd name="T6" fmla="*/ 804 w 825"/>
                <a:gd name="T7" fmla="*/ 12 h 579"/>
                <a:gd name="T8" fmla="*/ 815 w 825"/>
                <a:gd name="T9" fmla="*/ 24 h 579"/>
                <a:gd name="T10" fmla="*/ 823 w 825"/>
                <a:gd name="T11" fmla="*/ 40 h 579"/>
                <a:gd name="T12" fmla="*/ 825 w 825"/>
                <a:gd name="T13" fmla="*/ 59 h 579"/>
                <a:gd name="T14" fmla="*/ 825 w 825"/>
                <a:gd name="T15" fmla="*/ 522 h 579"/>
                <a:gd name="T16" fmla="*/ 823 w 825"/>
                <a:gd name="T17" fmla="*/ 540 h 579"/>
                <a:gd name="T18" fmla="*/ 815 w 825"/>
                <a:gd name="T19" fmla="*/ 556 h 579"/>
                <a:gd name="T20" fmla="*/ 804 w 825"/>
                <a:gd name="T21" fmla="*/ 568 h 579"/>
                <a:gd name="T22" fmla="*/ 790 w 825"/>
                <a:gd name="T23" fmla="*/ 577 h 579"/>
                <a:gd name="T24" fmla="*/ 774 w 825"/>
                <a:gd name="T25" fmla="*/ 579 h 579"/>
                <a:gd name="T26" fmla="*/ 52 w 825"/>
                <a:gd name="T27" fmla="*/ 579 h 579"/>
                <a:gd name="T28" fmla="*/ 35 w 825"/>
                <a:gd name="T29" fmla="*/ 577 h 579"/>
                <a:gd name="T30" fmla="*/ 21 w 825"/>
                <a:gd name="T31" fmla="*/ 568 h 579"/>
                <a:gd name="T32" fmla="*/ 10 w 825"/>
                <a:gd name="T33" fmla="*/ 556 h 579"/>
                <a:gd name="T34" fmla="*/ 3 w 825"/>
                <a:gd name="T35" fmla="*/ 540 h 579"/>
                <a:gd name="T36" fmla="*/ 0 w 825"/>
                <a:gd name="T37" fmla="*/ 522 h 579"/>
                <a:gd name="T38" fmla="*/ 0 w 825"/>
                <a:gd name="T39" fmla="*/ 59 h 579"/>
                <a:gd name="T40" fmla="*/ 3 w 825"/>
                <a:gd name="T41" fmla="*/ 40 h 579"/>
                <a:gd name="T42" fmla="*/ 10 w 825"/>
                <a:gd name="T43" fmla="*/ 24 h 579"/>
                <a:gd name="T44" fmla="*/ 21 w 825"/>
                <a:gd name="T45" fmla="*/ 12 h 579"/>
                <a:gd name="T46" fmla="*/ 35 w 825"/>
                <a:gd name="T47" fmla="*/ 4 h 579"/>
                <a:gd name="T48" fmla="*/ 52 w 825"/>
                <a:gd name="T49"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5" h="579">
                  <a:moveTo>
                    <a:pt x="52" y="0"/>
                  </a:moveTo>
                  <a:lnTo>
                    <a:pt x="774" y="0"/>
                  </a:lnTo>
                  <a:lnTo>
                    <a:pt x="790" y="4"/>
                  </a:lnTo>
                  <a:lnTo>
                    <a:pt x="804" y="12"/>
                  </a:lnTo>
                  <a:lnTo>
                    <a:pt x="815" y="24"/>
                  </a:lnTo>
                  <a:lnTo>
                    <a:pt x="823" y="40"/>
                  </a:lnTo>
                  <a:lnTo>
                    <a:pt x="825" y="59"/>
                  </a:lnTo>
                  <a:lnTo>
                    <a:pt x="825" y="522"/>
                  </a:lnTo>
                  <a:lnTo>
                    <a:pt x="823" y="540"/>
                  </a:lnTo>
                  <a:lnTo>
                    <a:pt x="815" y="556"/>
                  </a:lnTo>
                  <a:lnTo>
                    <a:pt x="804" y="568"/>
                  </a:lnTo>
                  <a:lnTo>
                    <a:pt x="790" y="577"/>
                  </a:lnTo>
                  <a:lnTo>
                    <a:pt x="774" y="579"/>
                  </a:lnTo>
                  <a:lnTo>
                    <a:pt x="52" y="579"/>
                  </a:lnTo>
                  <a:lnTo>
                    <a:pt x="35" y="577"/>
                  </a:lnTo>
                  <a:lnTo>
                    <a:pt x="21" y="568"/>
                  </a:lnTo>
                  <a:lnTo>
                    <a:pt x="10" y="556"/>
                  </a:lnTo>
                  <a:lnTo>
                    <a:pt x="3" y="540"/>
                  </a:lnTo>
                  <a:lnTo>
                    <a:pt x="0" y="522"/>
                  </a:lnTo>
                  <a:lnTo>
                    <a:pt x="0" y="59"/>
                  </a:lnTo>
                  <a:lnTo>
                    <a:pt x="3" y="40"/>
                  </a:lnTo>
                  <a:lnTo>
                    <a:pt x="10" y="24"/>
                  </a:lnTo>
                  <a:lnTo>
                    <a:pt x="21" y="12"/>
                  </a:lnTo>
                  <a:lnTo>
                    <a:pt x="35" y="4"/>
                  </a:lnTo>
                  <a:lnTo>
                    <a:pt x="52" y="0"/>
                  </a:lnTo>
                  <a:close/>
                </a:path>
              </a:pathLst>
            </a:custGeom>
            <a:solidFill>
              <a:srgbClr val="00E68C"/>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86" name="Freeform 741">
              <a:extLst>
                <a:ext uri="{FF2B5EF4-FFF2-40B4-BE49-F238E27FC236}">
                  <a16:creationId xmlns:a16="http://schemas.microsoft.com/office/drawing/2014/main" id="{73651981-A130-484B-AE0D-3727F1E2C8B2}"/>
                </a:ext>
              </a:extLst>
            </p:cNvPr>
            <p:cNvSpPr>
              <a:spLocks/>
            </p:cNvSpPr>
            <p:nvPr/>
          </p:nvSpPr>
          <p:spPr bwMode="auto">
            <a:xfrm>
              <a:off x="1889" y="3126"/>
              <a:ext cx="103" cy="64"/>
            </a:xfrm>
            <a:custGeom>
              <a:avLst/>
              <a:gdLst>
                <a:gd name="T0" fmla="*/ 53 w 825"/>
                <a:gd name="T1" fmla="*/ 0 h 579"/>
                <a:gd name="T2" fmla="*/ 774 w 825"/>
                <a:gd name="T3" fmla="*/ 0 h 579"/>
                <a:gd name="T4" fmla="*/ 790 w 825"/>
                <a:gd name="T5" fmla="*/ 4 h 579"/>
                <a:gd name="T6" fmla="*/ 804 w 825"/>
                <a:gd name="T7" fmla="*/ 12 h 579"/>
                <a:gd name="T8" fmla="*/ 816 w 825"/>
                <a:gd name="T9" fmla="*/ 24 h 579"/>
                <a:gd name="T10" fmla="*/ 823 w 825"/>
                <a:gd name="T11" fmla="*/ 40 h 579"/>
                <a:gd name="T12" fmla="*/ 825 w 825"/>
                <a:gd name="T13" fmla="*/ 59 h 579"/>
                <a:gd name="T14" fmla="*/ 825 w 825"/>
                <a:gd name="T15" fmla="*/ 522 h 579"/>
                <a:gd name="T16" fmla="*/ 823 w 825"/>
                <a:gd name="T17" fmla="*/ 540 h 579"/>
                <a:gd name="T18" fmla="*/ 816 w 825"/>
                <a:gd name="T19" fmla="*/ 556 h 579"/>
                <a:gd name="T20" fmla="*/ 804 w 825"/>
                <a:gd name="T21" fmla="*/ 568 h 579"/>
                <a:gd name="T22" fmla="*/ 790 w 825"/>
                <a:gd name="T23" fmla="*/ 577 h 579"/>
                <a:gd name="T24" fmla="*/ 774 w 825"/>
                <a:gd name="T25" fmla="*/ 579 h 579"/>
                <a:gd name="T26" fmla="*/ 53 w 825"/>
                <a:gd name="T27" fmla="*/ 579 h 579"/>
                <a:gd name="T28" fmla="*/ 37 w 825"/>
                <a:gd name="T29" fmla="*/ 577 h 579"/>
                <a:gd name="T30" fmla="*/ 22 w 825"/>
                <a:gd name="T31" fmla="*/ 568 h 579"/>
                <a:gd name="T32" fmla="*/ 11 w 825"/>
                <a:gd name="T33" fmla="*/ 556 h 579"/>
                <a:gd name="T34" fmla="*/ 4 w 825"/>
                <a:gd name="T35" fmla="*/ 540 h 579"/>
                <a:gd name="T36" fmla="*/ 0 w 825"/>
                <a:gd name="T37" fmla="*/ 522 h 579"/>
                <a:gd name="T38" fmla="*/ 0 w 825"/>
                <a:gd name="T39" fmla="*/ 59 h 579"/>
                <a:gd name="T40" fmla="*/ 4 w 825"/>
                <a:gd name="T41" fmla="*/ 40 h 579"/>
                <a:gd name="T42" fmla="*/ 11 w 825"/>
                <a:gd name="T43" fmla="*/ 24 h 579"/>
                <a:gd name="T44" fmla="*/ 22 w 825"/>
                <a:gd name="T45" fmla="*/ 12 h 579"/>
                <a:gd name="T46" fmla="*/ 37 w 825"/>
                <a:gd name="T47" fmla="*/ 4 h 579"/>
                <a:gd name="T48" fmla="*/ 53 w 825"/>
                <a:gd name="T49"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5" h="579">
                  <a:moveTo>
                    <a:pt x="53" y="0"/>
                  </a:moveTo>
                  <a:lnTo>
                    <a:pt x="774" y="0"/>
                  </a:lnTo>
                  <a:lnTo>
                    <a:pt x="790" y="4"/>
                  </a:lnTo>
                  <a:lnTo>
                    <a:pt x="804" y="12"/>
                  </a:lnTo>
                  <a:lnTo>
                    <a:pt x="816" y="24"/>
                  </a:lnTo>
                  <a:lnTo>
                    <a:pt x="823" y="40"/>
                  </a:lnTo>
                  <a:lnTo>
                    <a:pt x="825" y="59"/>
                  </a:lnTo>
                  <a:lnTo>
                    <a:pt x="825" y="522"/>
                  </a:lnTo>
                  <a:lnTo>
                    <a:pt x="823" y="540"/>
                  </a:lnTo>
                  <a:lnTo>
                    <a:pt x="816" y="556"/>
                  </a:lnTo>
                  <a:lnTo>
                    <a:pt x="804" y="568"/>
                  </a:lnTo>
                  <a:lnTo>
                    <a:pt x="790" y="577"/>
                  </a:lnTo>
                  <a:lnTo>
                    <a:pt x="774" y="579"/>
                  </a:lnTo>
                  <a:lnTo>
                    <a:pt x="53" y="579"/>
                  </a:lnTo>
                  <a:lnTo>
                    <a:pt x="37" y="577"/>
                  </a:lnTo>
                  <a:lnTo>
                    <a:pt x="22" y="568"/>
                  </a:lnTo>
                  <a:lnTo>
                    <a:pt x="11" y="556"/>
                  </a:lnTo>
                  <a:lnTo>
                    <a:pt x="4" y="540"/>
                  </a:lnTo>
                  <a:lnTo>
                    <a:pt x="0" y="522"/>
                  </a:lnTo>
                  <a:lnTo>
                    <a:pt x="0" y="59"/>
                  </a:lnTo>
                  <a:lnTo>
                    <a:pt x="4" y="40"/>
                  </a:lnTo>
                  <a:lnTo>
                    <a:pt x="11" y="24"/>
                  </a:lnTo>
                  <a:lnTo>
                    <a:pt x="22" y="12"/>
                  </a:lnTo>
                  <a:lnTo>
                    <a:pt x="37" y="4"/>
                  </a:lnTo>
                  <a:lnTo>
                    <a:pt x="53"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87" name="Freeform 742">
              <a:extLst>
                <a:ext uri="{FF2B5EF4-FFF2-40B4-BE49-F238E27FC236}">
                  <a16:creationId xmlns:a16="http://schemas.microsoft.com/office/drawing/2014/main" id="{1E7E8AC4-AF59-4CBF-89FA-F7E97979F015}"/>
                </a:ext>
              </a:extLst>
            </p:cNvPr>
            <p:cNvSpPr>
              <a:spLocks/>
            </p:cNvSpPr>
            <p:nvPr/>
          </p:nvSpPr>
          <p:spPr bwMode="auto">
            <a:xfrm>
              <a:off x="2005" y="3126"/>
              <a:ext cx="103" cy="64"/>
            </a:xfrm>
            <a:custGeom>
              <a:avLst/>
              <a:gdLst>
                <a:gd name="T0" fmla="*/ 51 w 825"/>
                <a:gd name="T1" fmla="*/ 0 h 579"/>
                <a:gd name="T2" fmla="*/ 773 w 825"/>
                <a:gd name="T3" fmla="*/ 0 h 579"/>
                <a:gd name="T4" fmla="*/ 789 w 825"/>
                <a:gd name="T5" fmla="*/ 4 h 579"/>
                <a:gd name="T6" fmla="*/ 804 w 825"/>
                <a:gd name="T7" fmla="*/ 12 h 579"/>
                <a:gd name="T8" fmla="*/ 815 w 825"/>
                <a:gd name="T9" fmla="*/ 24 h 579"/>
                <a:gd name="T10" fmla="*/ 822 w 825"/>
                <a:gd name="T11" fmla="*/ 40 h 579"/>
                <a:gd name="T12" fmla="*/ 825 w 825"/>
                <a:gd name="T13" fmla="*/ 59 h 579"/>
                <a:gd name="T14" fmla="*/ 825 w 825"/>
                <a:gd name="T15" fmla="*/ 522 h 579"/>
                <a:gd name="T16" fmla="*/ 822 w 825"/>
                <a:gd name="T17" fmla="*/ 540 h 579"/>
                <a:gd name="T18" fmla="*/ 815 w 825"/>
                <a:gd name="T19" fmla="*/ 556 h 579"/>
                <a:gd name="T20" fmla="*/ 804 w 825"/>
                <a:gd name="T21" fmla="*/ 568 h 579"/>
                <a:gd name="T22" fmla="*/ 789 w 825"/>
                <a:gd name="T23" fmla="*/ 577 h 579"/>
                <a:gd name="T24" fmla="*/ 773 w 825"/>
                <a:gd name="T25" fmla="*/ 579 h 579"/>
                <a:gd name="T26" fmla="*/ 51 w 825"/>
                <a:gd name="T27" fmla="*/ 579 h 579"/>
                <a:gd name="T28" fmla="*/ 35 w 825"/>
                <a:gd name="T29" fmla="*/ 577 h 579"/>
                <a:gd name="T30" fmla="*/ 21 w 825"/>
                <a:gd name="T31" fmla="*/ 568 h 579"/>
                <a:gd name="T32" fmla="*/ 9 w 825"/>
                <a:gd name="T33" fmla="*/ 556 h 579"/>
                <a:gd name="T34" fmla="*/ 2 w 825"/>
                <a:gd name="T35" fmla="*/ 540 h 579"/>
                <a:gd name="T36" fmla="*/ 0 w 825"/>
                <a:gd name="T37" fmla="*/ 522 h 579"/>
                <a:gd name="T38" fmla="*/ 0 w 825"/>
                <a:gd name="T39" fmla="*/ 59 h 579"/>
                <a:gd name="T40" fmla="*/ 2 w 825"/>
                <a:gd name="T41" fmla="*/ 40 h 579"/>
                <a:gd name="T42" fmla="*/ 9 w 825"/>
                <a:gd name="T43" fmla="*/ 24 h 579"/>
                <a:gd name="T44" fmla="*/ 21 w 825"/>
                <a:gd name="T45" fmla="*/ 12 h 579"/>
                <a:gd name="T46" fmla="*/ 35 w 825"/>
                <a:gd name="T47" fmla="*/ 4 h 579"/>
                <a:gd name="T48" fmla="*/ 51 w 825"/>
                <a:gd name="T49"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5" h="579">
                  <a:moveTo>
                    <a:pt x="51" y="0"/>
                  </a:moveTo>
                  <a:lnTo>
                    <a:pt x="773" y="0"/>
                  </a:lnTo>
                  <a:lnTo>
                    <a:pt x="789" y="4"/>
                  </a:lnTo>
                  <a:lnTo>
                    <a:pt x="804" y="12"/>
                  </a:lnTo>
                  <a:lnTo>
                    <a:pt x="815" y="24"/>
                  </a:lnTo>
                  <a:lnTo>
                    <a:pt x="822" y="40"/>
                  </a:lnTo>
                  <a:lnTo>
                    <a:pt x="825" y="59"/>
                  </a:lnTo>
                  <a:lnTo>
                    <a:pt x="825" y="522"/>
                  </a:lnTo>
                  <a:lnTo>
                    <a:pt x="822" y="540"/>
                  </a:lnTo>
                  <a:lnTo>
                    <a:pt x="815" y="556"/>
                  </a:lnTo>
                  <a:lnTo>
                    <a:pt x="804" y="568"/>
                  </a:lnTo>
                  <a:lnTo>
                    <a:pt x="789" y="577"/>
                  </a:lnTo>
                  <a:lnTo>
                    <a:pt x="773" y="579"/>
                  </a:lnTo>
                  <a:lnTo>
                    <a:pt x="51" y="579"/>
                  </a:lnTo>
                  <a:lnTo>
                    <a:pt x="35" y="577"/>
                  </a:lnTo>
                  <a:lnTo>
                    <a:pt x="21" y="568"/>
                  </a:lnTo>
                  <a:lnTo>
                    <a:pt x="9" y="556"/>
                  </a:lnTo>
                  <a:lnTo>
                    <a:pt x="2" y="540"/>
                  </a:lnTo>
                  <a:lnTo>
                    <a:pt x="0" y="522"/>
                  </a:lnTo>
                  <a:lnTo>
                    <a:pt x="0" y="59"/>
                  </a:lnTo>
                  <a:lnTo>
                    <a:pt x="2" y="40"/>
                  </a:lnTo>
                  <a:lnTo>
                    <a:pt x="9" y="24"/>
                  </a:lnTo>
                  <a:lnTo>
                    <a:pt x="21" y="12"/>
                  </a:lnTo>
                  <a:lnTo>
                    <a:pt x="35" y="4"/>
                  </a:lnTo>
                  <a:lnTo>
                    <a:pt x="51" y="0"/>
                  </a:lnTo>
                  <a:close/>
                </a:path>
              </a:pathLst>
            </a:custGeom>
            <a:solidFill>
              <a:srgbClr val="00AB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888" name="Group 745">
            <a:extLst>
              <a:ext uri="{FF2B5EF4-FFF2-40B4-BE49-F238E27FC236}">
                <a16:creationId xmlns:a16="http://schemas.microsoft.com/office/drawing/2014/main" id="{9996D3EC-3746-46E0-9696-359B30760430}"/>
              </a:ext>
            </a:extLst>
          </p:cNvPr>
          <p:cNvGrpSpPr>
            <a:grpSpLocks noChangeAspect="1"/>
          </p:cNvGrpSpPr>
          <p:nvPr/>
        </p:nvGrpSpPr>
        <p:grpSpPr bwMode="auto">
          <a:xfrm>
            <a:off x="1482116" y="4668372"/>
            <a:ext cx="484013" cy="484013"/>
            <a:chOff x="947" y="2880"/>
            <a:chExt cx="413" cy="413"/>
          </a:xfrm>
        </p:grpSpPr>
        <p:sp>
          <p:nvSpPr>
            <p:cNvPr id="889" name="Freeform 747">
              <a:extLst>
                <a:ext uri="{FF2B5EF4-FFF2-40B4-BE49-F238E27FC236}">
                  <a16:creationId xmlns:a16="http://schemas.microsoft.com/office/drawing/2014/main" id="{5EF03AA9-18B0-4E8E-BA83-EC42BF092051}"/>
                </a:ext>
              </a:extLst>
            </p:cNvPr>
            <p:cNvSpPr>
              <a:spLocks/>
            </p:cNvSpPr>
            <p:nvPr/>
          </p:nvSpPr>
          <p:spPr bwMode="auto">
            <a:xfrm>
              <a:off x="966" y="2900"/>
              <a:ext cx="374" cy="374"/>
            </a:xfrm>
            <a:custGeom>
              <a:avLst/>
              <a:gdLst>
                <a:gd name="T0" fmla="*/ 1594 w 2992"/>
                <a:gd name="T1" fmla="*/ 4 h 2992"/>
                <a:gd name="T2" fmla="*/ 1786 w 2992"/>
                <a:gd name="T3" fmla="*/ 28 h 2992"/>
                <a:gd name="T4" fmla="*/ 1968 w 2992"/>
                <a:gd name="T5" fmla="*/ 76 h 2992"/>
                <a:gd name="T6" fmla="*/ 2141 w 2992"/>
                <a:gd name="T7" fmla="*/ 146 h 2992"/>
                <a:gd name="T8" fmla="*/ 2303 w 2992"/>
                <a:gd name="T9" fmla="*/ 237 h 2992"/>
                <a:gd name="T10" fmla="*/ 2451 w 2992"/>
                <a:gd name="T11" fmla="*/ 346 h 2992"/>
                <a:gd name="T12" fmla="*/ 2586 w 2992"/>
                <a:gd name="T13" fmla="*/ 471 h 2992"/>
                <a:gd name="T14" fmla="*/ 2703 w 2992"/>
                <a:gd name="T15" fmla="*/ 613 h 2992"/>
                <a:gd name="T16" fmla="*/ 2803 w 2992"/>
                <a:gd name="T17" fmla="*/ 769 h 2992"/>
                <a:gd name="T18" fmla="*/ 2883 w 2992"/>
                <a:gd name="T19" fmla="*/ 936 h 2992"/>
                <a:gd name="T20" fmla="*/ 2942 w 2992"/>
                <a:gd name="T21" fmla="*/ 1114 h 2992"/>
                <a:gd name="T22" fmla="*/ 2979 w 2992"/>
                <a:gd name="T23" fmla="*/ 1302 h 2992"/>
                <a:gd name="T24" fmla="*/ 2992 w 2992"/>
                <a:gd name="T25" fmla="*/ 1496 h 2992"/>
                <a:gd name="T26" fmla="*/ 2979 w 2992"/>
                <a:gd name="T27" fmla="*/ 1691 h 2992"/>
                <a:gd name="T28" fmla="*/ 2942 w 2992"/>
                <a:gd name="T29" fmla="*/ 1878 h 2992"/>
                <a:gd name="T30" fmla="*/ 2883 w 2992"/>
                <a:gd name="T31" fmla="*/ 2057 h 2992"/>
                <a:gd name="T32" fmla="*/ 2803 w 2992"/>
                <a:gd name="T33" fmla="*/ 2223 h 2992"/>
                <a:gd name="T34" fmla="*/ 2703 w 2992"/>
                <a:gd name="T35" fmla="*/ 2379 h 2992"/>
                <a:gd name="T36" fmla="*/ 2586 w 2992"/>
                <a:gd name="T37" fmla="*/ 2521 h 2992"/>
                <a:gd name="T38" fmla="*/ 2451 w 2992"/>
                <a:gd name="T39" fmla="*/ 2646 h 2992"/>
                <a:gd name="T40" fmla="*/ 2303 w 2992"/>
                <a:gd name="T41" fmla="*/ 2755 h 2992"/>
                <a:gd name="T42" fmla="*/ 2141 w 2992"/>
                <a:gd name="T43" fmla="*/ 2846 h 2992"/>
                <a:gd name="T44" fmla="*/ 1968 w 2992"/>
                <a:gd name="T45" fmla="*/ 2916 h 2992"/>
                <a:gd name="T46" fmla="*/ 1786 w 2992"/>
                <a:gd name="T47" fmla="*/ 2964 h 2992"/>
                <a:gd name="T48" fmla="*/ 1594 w 2992"/>
                <a:gd name="T49" fmla="*/ 2989 h 2992"/>
                <a:gd name="T50" fmla="*/ 1398 w 2992"/>
                <a:gd name="T51" fmla="*/ 2989 h 2992"/>
                <a:gd name="T52" fmla="*/ 1206 w 2992"/>
                <a:gd name="T53" fmla="*/ 2964 h 2992"/>
                <a:gd name="T54" fmla="*/ 1024 w 2992"/>
                <a:gd name="T55" fmla="*/ 2916 h 2992"/>
                <a:gd name="T56" fmla="*/ 850 w 2992"/>
                <a:gd name="T57" fmla="*/ 2846 h 2992"/>
                <a:gd name="T58" fmla="*/ 689 w 2992"/>
                <a:gd name="T59" fmla="*/ 2755 h 2992"/>
                <a:gd name="T60" fmla="*/ 541 w 2992"/>
                <a:gd name="T61" fmla="*/ 2646 h 2992"/>
                <a:gd name="T62" fmla="*/ 406 w 2992"/>
                <a:gd name="T63" fmla="*/ 2521 h 2992"/>
                <a:gd name="T64" fmla="*/ 289 w 2992"/>
                <a:gd name="T65" fmla="*/ 2379 h 2992"/>
                <a:gd name="T66" fmla="*/ 189 w 2992"/>
                <a:gd name="T67" fmla="*/ 2223 h 2992"/>
                <a:gd name="T68" fmla="*/ 109 w 2992"/>
                <a:gd name="T69" fmla="*/ 2057 h 2992"/>
                <a:gd name="T70" fmla="*/ 49 w 2992"/>
                <a:gd name="T71" fmla="*/ 1878 h 2992"/>
                <a:gd name="T72" fmla="*/ 13 w 2992"/>
                <a:gd name="T73" fmla="*/ 1691 h 2992"/>
                <a:gd name="T74" fmla="*/ 0 w 2992"/>
                <a:gd name="T75" fmla="*/ 1496 h 2992"/>
                <a:gd name="T76" fmla="*/ 13 w 2992"/>
                <a:gd name="T77" fmla="*/ 1302 h 2992"/>
                <a:gd name="T78" fmla="*/ 49 w 2992"/>
                <a:gd name="T79" fmla="*/ 1114 h 2992"/>
                <a:gd name="T80" fmla="*/ 109 w 2992"/>
                <a:gd name="T81" fmla="*/ 936 h 2992"/>
                <a:gd name="T82" fmla="*/ 189 w 2992"/>
                <a:gd name="T83" fmla="*/ 769 h 2992"/>
                <a:gd name="T84" fmla="*/ 289 w 2992"/>
                <a:gd name="T85" fmla="*/ 613 h 2992"/>
                <a:gd name="T86" fmla="*/ 406 w 2992"/>
                <a:gd name="T87" fmla="*/ 471 h 2992"/>
                <a:gd name="T88" fmla="*/ 541 w 2992"/>
                <a:gd name="T89" fmla="*/ 346 h 2992"/>
                <a:gd name="T90" fmla="*/ 689 w 2992"/>
                <a:gd name="T91" fmla="*/ 237 h 2992"/>
                <a:gd name="T92" fmla="*/ 850 w 2992"/>
                <a:gd name="T93" fmla="*/ 146 h 2992"/>
                <a:gd name="T94" fmla="*/ 1024 w 2992"/>
                <a:gd name="T95" fmla="*/ 76 h 2992"/>
                <a:gd name="T96" fmla="*/ 1206 w 2992"/>
                <a:gd name="T97" fmla="*/ 28 h 2992"/>
                <a:gd name="T98" fmla="*/ 1398 w 2992"/>
                <a:gd name="T99" fmla="*/ 4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92" h="2992">
                  <a:moveTo>
                    <a:pt x="1495" y="0"/>
                  </a:moveTo>
                  <a:lnTo>
                    <a:pt x="1594" y="4"/>
                  </a:lnTo>
                  <a:lnTo>
                    <a:pt x="1690" y="13"/>
                  </a:lnTo>
                  <a:lnTo>
                    <a:pt x="1786" y="28"/>
                  </a:lnTo>
                  <a:lnTo>
                    <a:pt x="1878" y="50"/>
                  </a:lnTo>
                  <a:lnTo>
                    <a:pt x="1968" y="76"/>
                  </a:lnTo>
                  <a:lnTo>
                    <a:pt x="2056" y="109"/>
                  </a:lnTo>
                  <a:lnTo>
                    <a:pt x="2141" y="146"/>
                  </a:lnTo>
                  <a:lnTo>
                    <a:pt x="2223" y="189"/>
                  </a:lnTo>
                  <a:lnTo>
                    <a:pt x="2303" y="237"/>
                  </a:lnTo>
                  <a:lnTo>
                    <a:pt x="2379" y="289"/>
                  </a:lnTo>
                  <a:lnTo>
                    <a:pt x="2451" y="346"/>
                  </a:lnTo>
                  <a:lnTo>
                    <a:pt x="2521" y="406"/>
                  </a:lnTo>
                  <a:lnTo>
                    <a:pt x="2586" y="471"/>
                  </a:lnTo>
                  <a:lnTo>
                    <a:pt x="2646" y="541"/>
                  </a:lnTo>
                  <a:lnTo>
                    <a:pt x="2703" y="613"/>
                  </a:lnTo>
                  <a:lnTo>
                    <a:pt x="2755" y="689"/>
                  </a:lnTo>
                  <a:lnTo>
                    <a:pt x="2803" y="769"/>
                  </a:lnTo>
                  <a:lnTo>
                    <a:pt x="2846" y="851"/>
                  </a:lnTo>
                  <a:lnTo>
                    <a:pt x="2883" y="936"/>
                  </a:lnTo>
                  <a:lnTo>
                    <a:pt x="2916" y="1024"/>
                  </a:lnTo>
                  <a:lnTo>
                    <a:pt x="2942" y="1114"/>
                  </a:lnTo>
                  <a:lnTo>
                    <a:pt x="2964" y="1206"/>
                  </a:lnTo>
                  <a:lnTo>
                    <a:pt x="2979" y="1302"/>
                  </a:lnTo>
                  <a:lnTo>
                    <a:pt x="2988" y="1398"/>
                  </a:lnTo>
                  <a:lnTo>
                    <a:pt x="2992" y="1496"/>
                  </a:lnTo>
                  <a:lnTo>
                    <a:pt x="2988" y="1594"/>
                  </a:lnTo>
                  <a:lnTo>
                    <a:pt x="2979" y="1691"/>
                  </a:lnTo>
                  <a:lnTo>
                    <a:pt x="2964" y="1786"/>
                  </a:lnTo>
                  <a:lnTo>
                    <a:pt x="2942" y="1878"/>
                  </a:lnTo>
                  <a:lnTo>
                    <a:pt x="2916" y="1968"/>
                  </a:lnTo>
                  <a:lnTo>
                    <a:pt x="2883" y="2057"/>
                  </a:lnTo>
                  <a:lnTo>
                    <a:pt x="2846" y="2141"/>
                  </a:lnTo>
                  <a:lnTo>
                    <a:pt x="2803" y="2223"/>
                  </a:lnTo>
                  <a:lnTo>
                    <a:pt x="2755" y="2303"/>
                  </a:lnTo>
                  <a:lnTo>
                    <a:pt x="2703" y="2379"/>
                  </a:lnTo>
                  <a:lnTo>
                    <a:pt x="2646" y="2451"/>
                  </a:lnTo>
                  <a:lnTo>
                    <a:pt x="2586" y="2521"/>
                  </a:lnTo>
                  <a:lnTo>
                    <a:pt x="2521" y="2586"/>
                  </a:lnTo>
                  <a:lnTo>
                    <a:pt x="2451" y="2646"/>
                  </a:lnTo>
                  <a:lnTo>
                    <a:pt x="2379" y="2703"/>
                  </a:lnTo>
                  <a:lnTo>
                    <a:pt x="2303" y="2755"/>
                  </a:lnTo>
                  <a:lnTo>
                    <a:pt x="2223" y="2803"/>
                  </a:lnTo>
                  <a:lnTo>
                    <a:pt x="2141" y="2846"/>
                  </a:lnTo>
                  <a:lnTo>
                    <a:pt x="2056" y="2883"/>
                  </a:lnTo>
                  <a:lnTo>
                    <a:pt x="1968" y="2916"/>
                  </a:lnTo>
                  <a:lnTo>
                    <a:pt x="1878" y="2943"/>
                  </a:lnTo>
                  <a:lnTo>
                    <a:pt x="1786" y="2964"/>
                  </a:lnTo>
                  <a:lnTo>
                    <a:pt x="1690" y="2979"/>
                  </a:lnTo>
                  <a:lnTo>
                    <a:pt x="1594" y="2989"/>
                  </a:lnTo>
                  <a:lnTo>
                    <a:pt x="1495" y="2992"/>
                  </a:lnTo>
                  <a:lnTo>
                    <a:pt x="1398" y="2989"/>
                  </a:lnTo>
                  <a:lnTo>
                    <a:pt x="1301" y="2979"/>
                  </a:lnTo>
                  <a:lnTo>
                    <a:pt x="1206" y="2964"/>
                  </a:lnTo>
                  <a:lnTo>
                    <a:pt x="1114" y="2943"/>
                  </a:lnTo>
                  <a:lnTo>
                    <a:pt x="1024" y="2916"/>
                  </a:lnTo>
                  <a:lnTo>
                    <a:pt x="935" y="2883"/>
                  </a:lnTo>
                  <a:lnTo>
                    <a:pt x="850" y="2846"/>
                  </a:lnTo>
                  <a:lnTo>
                    <a:pt x="768" y="2803"/>
                  </a:lnTo>
                  <a:lnTo>
                    <a:pt x="689" y="2755"/>
                  </a:lnTo>
                  <a:lnTo>
                    <a:pt x="613" y="2703"/>
                  </a:lnTo>
                  <a:lnTo>
                    <a:pt x="541" y="2646"/>
                  </a:lnTo>
                  <a:lnTo>
                    <a:pt x="471" y="2586"/>
                  </a:lnTo>
                  <a:lnTo>
                    <a:pt x="406" y="2521"/>
                  </a:lnTo>
                  <a:lnTo>
                    <a:pt x="346" y="2451"/>
                  </a:lnTo>
                  <a:lnTo>
                    <a:pt x="289" y="2379"/>
                  </a:lnTo>
                  <a:lnTo>
                    <a:pt x="237" y="2303"/>
                  </a:lnTo>
                  <a:lnTo>
                    <a:pt x="189" y="2223"/>
                  </a:lnTo>
                  <a:lnTo>
                    <a:pt x="146" y="2141"/>
                  </a:lnTo>
                  <a:lnTo>
                    <a:pt x="109" y="2057"/>
                  </a:lnTo>
                  <a:lnTo>
                    <a:pt x="76" y="1968"/>
                  </a:lnTo>
                  <a:lnTo>
                    <a:pt x="49" y="1878"/>
                  </a:lnTo>
                  <a:lnTo>
                    <a:pt x="28" y="1786"/>
                  </a:lnTo>
                  <a:lnTo>
                    <a:pt x="13" y="1691"/>
                  </a:lnTo>
                  <a:lnTo>
                    <a:pt x="3" y="1594"/>
                  </a:lnTo>
                  <a:lnTo>
                    <a:pt x="0" y="1496"/>
                  </a:lnTo>
                  <a:lnTo>
                    <a:pt x="3" y="1398"/>
                  </a:lnTo>
                  <a:lnTo>
                    <a:pt x="13" y="1302"/>
                  </a:lnTo>
                  <a:lnTo>
                    <a:pt x="28" y="1206"/>
                  </a:lnTo>
                  <a:lnTo>
                    <a:pt x="49" y="1114"/>
                  </a:lnTo>
                  <a:lnTo>
                    <a:pt x="76" y="1024"/>
                  </a:lnTo>
                  <a:lnTo>
                    <a:pt x="109" y="936"/>
                  </a:lnTo>
                  <a:lnTo>
                    <a:pt x="146" y="851"/>
                  </a:lnTo>
                  <a:lnTo>
                    <a:pt x="189" y="769"/>
                  </a:lnTo>
                  <a:lnTo>
                    <a:pt x="237" y="689"/>
                  </a:lnTo>
                  <a:lnTo>
                    <a:pt x="289" y="613"/>
                  </a:lnTo>
                  <a:lnTo>
                    <a:pt x="346" y="541"/>
                  </a:lnTo>
                  <a:lnTo>
                    <a:pt x="406" y="471"/>
                  </a:lnTo>
                  <a:lnTo>
                    <a:pt x="471" y="406"/>
                  </a:lnTo>
                  <a:lnTo>
                    <a:pt x="541" y="346"/>
                  </a:lnTo>
                  <a:lnTo>
                    <a:pt x="613" y="289"/>
                  </a:lnTo>
                  <a:lnTo>
                    <a:pt x="689" y="237"/>
                  </a:lnTo>
                  <a:lnTo>
                    <a:pt x="768" y="189"/>
                  </a:lnTo>
                  <a:lnTo>
                    <a:pt x="850" y="146"/>
                  </a:lnTo>
                  <a:lnTo>
                    <a:pt x="935" y="109"/>
                  </a:lnTo>
                  <a:lnTo>
                    <a:pt x="1024" y="76"/>
                  </a:lnTo>
                  <a:lnTo>
                    <a:pt x="1114" y="50"/>
                  </a:lnTo>
                  <a:lnTo>
                    <a:pt x="1206" y="28"/>
                  </a:lnTo>
                  <a:lnTo>
                    <a:pt x="1301" y="13"/>
                  </a:lnTo>
                  <a:lnTo>
                    <a:pt x="1398" y="4"/>
                  </a:lnTo>
                  <a:lnTo>
                    <a:pt x="1495"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90" name="Freeform 748">
              <a:extLst>
                <a:ext uri="{FF2B5EF4-FFF2-40B4-BE49-F238E27FC236}">
                  <a16:creationId xmlns:a16="http://schemas.microsoft.com/office/drawing/2014/main" id="{DF890B8B-4362-4C2D-8D83-532839AF9BD7}"/>
                </a:ext>
              </a:extLst>
            </p:cNvPr>
            <p:cNvSpPr>
              <a:spLocks/>
            </p:cNvSpPr>
            <p:nvPr/>
          </p:nvSpPr>
          <p:spPr bwMode="auto">
            <a:xfrm>
              <a:off x="1031" y="2964"/>
              <a:ext cx="245" cy="245"/>
            </a:xfrm>
            <a:custGeom>
              <a:avLst/>
              <a:gdLst>
                <a:gd name="T0" fmla="*/ 1057 w 1960"/>
                <a:gd name="T1" fmla="*/ 3 h 1960"/>
                <a:gd name="T2" fmla="*/ 1204 w 1960"/>
                <a:gd name="T3" fmla="*/ 26 h 1960"/>
                <a:gd name="T4" fmla="*/ 1344 w 1960"/>
                <a:gd name="T5" fmla="*/ 70 h 1960"/>
                <a:gd name="T6" fmla="*/ 1474 w 1960"/>
                <a:gd name="T7" fmla="*/ 134 h 1960"/>
                <a:gd name="T8" fmla="*/ 1593 w 1960"/>
                <a:gd name="T9" fmla="*/ 215 h 1960"/>
                <a:gd name="T10" fmla="*/ 1697 w 1960"/>
                <a:gd name="T11" fmla="*/ 313 h 1960"/>
                <a:gd name="T12" fmla="*/ 1788 w 1960"/>
                <a:gd name="T13" fmla="*/ 425 h 1960"/>
                <a:gd name="T14" fmla="*/ 1860 w 1960"/>
                <a:gd name="T15" fmla="*/ 550 h 1960"/>
                <a:gd name="T16" fmla="*/ 1914 w 1960"/>
                <a:gd name="T17" fmla="*/ 684 h 1960"/>
                <a:gd name="T18" fmla="*/ 1948 w 1960"/>
                <a:gd name="T19" fmla="*/ 829 h 1960"/>
                <a:gd name="T20" fmla="*/ 1960 w 1960"/>
                <a:gd name="T21" fmla="*/ 980 h 1960"/>
                <a:gd name="T22" fmla="*/ 1948 w 1960"/>
                <a:gd name="T23" fmla="*/ 1131 h 1960"/>
                <a:gd name="T24" fmla="*/ 1914 w 1960"/>
                <a:gd name="T25" fmla="*/ 1276 h 1960"/>
                <a:gd name="T26" fmla="*/ 1860 w 1960"/>
                <a:gd name="T27" fmla="*/ 1411 h 1960"/>
                <a:gd name="T28" fmla="*/ 1788 w 1960"/>
                <a:gd name="T29" fmla="*/ 1535 h 1960"/>
                <a:gd name="T30" fmla="*/ 1697 w 1960"/>
                <a:gd name="T31" fmla="*/ 1647 h 1960"/>
                <a:gd name="T32" fmla="*/ 1593 w 1960"/>
                <a:gd name="T33" fmla="*/ 1744 h 1960"/>
                <a:gd name="T34" fmla="*/ 1474 w 1960"/>
                <a:gd name="T35" fmla="*/ 1826 h 1960"/>
                <a:gd name="T36" fmla="*/ 1344 w 1960"/>
                <a:gd name="T37" fmla="*/ 1890 h 1960"/>
                <a:gd name="T38" fmla="*/ 1204 w 1960"/>
                <a:gd name="T39" fmla="*/ 1934 h 1960"/>
                <a:gd name="T40" fmla="*/ 1057 w 1960"/>
                <a:gd name="T41" fmla="*/ 1957 h 1960"/>
                <a:gd name="T42" fmla="*/ 903 w 1960"/>
                <a:gd name="T43" fmla="*/ 1957 h 1960"/>
                <a:gd name="T44" fmla="*/ 756 w 1960"/>
                <a:gd name="T45" fmla="*/ 1934 h 1960"/>
                <a:gd name="T46" fmla="*/ 615 w 1960"/>
                <a:gd name="T47" fmla="*/ 1890 h 1960"/>
                <a:gd name="T48" fmla="*/ 486 w 1960"/>
                <a:gd name="T49" fmla="*/ 1826 h 1960"/>
                <a:gd name="T50" fmla="*/ 367 w 1960"/>
                <a:gd name="T51" fmla="*/ 1744 h 1960"/>
                <a:gd name="T52" fmla="*/ 263 w 1960"/>
                <a:gd name="T53" fmla="*/ 1647 h 1960"/>
                <a:gd name="T54" fmla="*/ 172 w 1960"/>
                <a:gd name="T55" fmla="*/ 1535 h 1960"/>
                <a:gd name="T56" fmla="*/ 99 w 1960"/>
                <a:gd name="T57" fmla="*/ 1411 h 1960"/>
                <a:gd name="T58" fmla="*/ 45 w 1960"/>
                <a:gd name="T59" fmla="*/ 1276 h 1960"/>
                <a:gd name="T60" fmla="*/ 12 w 1960"/>
                <a:gd name="T61" fmla="*/ 1131 h 1960"/>
                <a:gd name="T62" fmla="*/ 0 w 1960"/>
                <a:gd name="T63" fmla="*/ 980 h 1960"/>
                <a:gd name="T64" fmla="*/ 12 w 1960"/>
                <a:gd name="T65" fmla="*/ 829 h 1960"/>
                <a:gd name="T66" fmla="*/ 45 w 1960"/>
                <a:gd name="T67" fmla="*/ 684 h 1960"/>
                <a:gd name="T68" fmla="*/ 99 w 1960"/>
                <a:gd name="T69" fmla="*/ 550 h 1960"/>
                <a:gd name="T70" fmla="*/ 172 w 1960"/>
                <a:gd name="T71" fmla="*/ 425 h 1960"/>
                <a:gd name="T72" fmla="*/ 263 w 1960"/>
                <a:gd name="T73" fmla="*/ 313 h 1960"/>
                <a:gd name="T74" fmla="*/ 367 w 1960"/>
                <a:gd name="T75" fmla="*/ 215 h 1960"/>
                <a:gd name="T76" fmla="*/ 486 w 1960"/>
                <a:gd name="T77" fmla="*/ 134 h 1960"/>
                <a:gd name="T78" fmla="*/ 615 w 1960"/>
                <a:gd name="T79" fmla="*/ 70 h 1960"/>
                <a:gd name="T80" fmla="*/ 756 w 1960"/>
                <a:gd name="T81" fmla="*/ 26 h 1960"/>
                <a:gd name="T82" fmla="*/ 903 w 1960"/>
                <a:gd name="T83" fmla="*/ 3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0" h="1960">
                  <a:moveTo>
                    <a:pt x="979" y="0"/>
                  </a:moveTo>
                  <a:lnTo>
                    <a:pt x="1057" y="3"/>
                  </a:lnTo>
                  <a:lnTo>
                    <a:pt x="1131" y="12"/>
                  </a:lnTo>
                  <a:lnTo>
                    <a:pt x="1204" y="26"/>
                  </a:lnTo>
                  <a:lnTo>
                    <a:pt x="1276" y="46"/>
                  </a:lnTo>
                  <a:lnTo>
                    <a:pt x="1344" y="70"/>
                  </a:lnTo>
                  <a:lnTo>
                    <a:pt x="1410" y="100"/>
                  </a:lnTo>
                  <a:lnTo>
                    <a:pt x="1474" y="134"/>
                  </a:lnTo>
                  <a:lnTo>
                    <a:pt x="1535" y="172"/>
                  </a:lnTo>
                  <a:lnTo>
                    <a:pt x="1593" y="215"/>
                  </a:lnTo>
                  <a:lnTo>
                    <a:pt x="1647" y="263"/>
                  </a:lnTo>
                  <a:lnTo>
                    <a:pt x="1697" y="313"/>
                  </a:lnTo>
                  <a:lnTo>
                    <a:pt x="1745" y="367"/>
                  </a:lnTo>
                  <a:lnTo>
                    <a:pt x="1788" y="425"/>
                  </a:lnTo>
                  <a:lnTo>
                    <a:pt x="1826" y="486"/>
                  </a:lnTo>
                  <a:lnTo>
                    <a:pt x="1860" y="550"/>
                  </a:lnTo>
                  <a:lnTo>
                    <a:pt x="1890" y="616"/>
                  </a:lnTo>
                  <a:lnTo>
                    <a:pt x="1914" y="684"/>
                  </a:lnTo>
                  <a:lnTo>
                    <a:pt x="1934" y="756"/>
                  </a:lnTo>
                  <a:lnTo>
                    <a:pt x="1948" y="829"/>
                  </a:lnTo>
                  <a:lnTo>
                    <a:pt x="1957" y="903"/>
                  </a:lnTo>
                  <a:lnTo>
                    <a:pt x="1960" y="980"/>
                  </a:lnTo>
                  <a:lnTo>
                    <a:pt x="1957" y="1057"/>
                  </a:lnTo>
                  <a:lnTo>
                    <a:pt x="1948" y="1131"/>
                  </a:lnTo>
                  <a:lnTo>
                    <a:pt x="1934" y="1204"/>
                  </a:lnTo>
                  <a:lnTo>
                    <a:pt x="1914" y="1276"/>
                  </a:lnTo>
                  <a:lnTo>
                    <a:pt x="1890" y="1345"/>
                  </a:lnTo>
                  <a:lnTo>
                    <a:pt x="1860" y="1411"/>
                  </a:lnTo>
                  <a:lnTo>
                    <a:pt x="1826" y="1474"/>
                  </a:lnTo>
                  <a:lnTo>
                    <a:pt x="1788" y="1535"/>
                  </a:lnTo>
                  <a:lnTo>
                    <a:pt x="1745" y="1593"/>
                  </a:lnTo>
                  <a:lnTo>
                    <a:pt x="1697" y="1647"/>
                  </a:lnTo>
                  <a:lnTo>
                    <a:pt x="1647" y="1697"/>
                  </a:lnTo>
                  <a:lnTo>
                    <a:pt x="1593" y="1744"/>
                  </a:lnTo>
                  <a:lnTo>
                    <a:pt x="1535" y="1788"/>
                  </a:lnTo>
                  <a:lnTo>
                    <a:pt x="1474" y="1826"/>
                  </a:lnTo>
                  <a:lnTo>
                    <a:pt x="1410" y="1861"/>
                  </a:lnTo>
                  <a:lnTo>
                    <a:pt x="1344" y="1890"/>
                  </a:lnTo>
                  <a:lnTo>
                    <a:pt x="1276" y="1915"/>
                  </a:lnTo>
                  <a:lnTo>
                    <a:pt x="1204" y="1934"/>
                  </a:lnTo>
                  <a:lnTo>
                    <a:pt x="1131" y="1948"/>
                  </a:lnTo>
                  <a:lnTo>
                    <a:pt x="1057" y="1957"/>
                  </a:lnTo>
                  <a:lnTo>
                    <a:pt x="979" y="1960"/>
                  </a:lnTo>
                  <a:lnTo>
                    <a:pt x="903" y="1957"/>
                  </a:lnTo>
                  <a:lnTo>
                    <a:pt x="829" y="1948"/>
                  </a:lnTo>
                  <a:lnTo>
                    <a:pt x="756" y="1934"/>
                  </a:lnTo>
                  <a:lnTo>
                    <a:pt x="684" y="1915"/>
                  </a:lnTo>
                  <a:lnTo>
                    <a:pt x="615" y="1890"/>
                  </a:lnTo>
                  <a:lnTo>
                    <a:pt x="549" y="1861"/>
                  </a:lnTo>
                  <a:lnTo>
                    <a:pt x="486" y="1826"/>
                  </a:lnTo>
                  <a:lnTo>
                    <a:pt x="424" y="1788"/>
                  </a:lnTo>
                  <a:lnTo>
                    <a:pt x="367" y="1744"/>
                  </a:lnTo>
                  <a:lnTo>
                    <a:pt x="313" y="1697"/>
                  </a:lnTo>
                  <a:lnTo>
                    <a:pt x="263" y="1647"/>
                  </a:lnTo>
                  <a:lnTo>
                    <a:pt x="215" y="1593"/>
                  </a:lnTo>
                  <a:lnTo>
                    <a:pt x="172" y="1535"/>
                  </a:lnTo>
                  <a:lnTo>
                    <a:pt x="134" y="1474"/>
                  </a:lnTo>
                  <a:lnTo>
                    <a:pt x="99" y="1411"/>
                  </a:lnTo>
                  <a:lnTo>
                    <a:pt x="70" y="1345"/>
                  </a:lnTo>
                  <a:lnTo>
                    <a:pt x="45" y="1276"/>
                  </a:lnTo>
                  <a:lnTo>
                    <a:pt x="26" y="1204"/>
                  </a:lnTo>
                  <a:lnTo>
                    <a:pt x="12" y="1131"/>
                  </a:lnTo>
                  <a:lnTo>
                    <a:pt x="3" y="1057"/>
                  </a:lnTo>
                  <a:lnTo>
                    <a:pt x="0" y="980"/>
                  </a:lnTo>
                  <a:lnTo>
                    <a:pt x="3" y="903"/>
                  </a:lnTo>
                  <a:lnTo>
                    <a:pt x="12" y="829"/>
                  </a:lnTo>
                  <a:lnTo>
                    <a:pt x="26" y="756"/>
                  </a:lnTo>
                  <a:lnTo>
                    <a:pt x="45" y="684"/>
                  </a:lnTo>
                  <a:lnTo>
                    <a:pt x="70" y="616"/>
                  </a:lnTo>
                  <a:lnTo>
                    <a:pt x="99" y="550"/>
                  </a:lnTo>
                  <a:lnTo>
                    <a:pt x="134" y="486"/>
                  </a:lnTo>
                  <a:lnTo>
                    <a:pt x="172" y="425"/>
                  </a:lnTo>
                  <a:lnTo>
                    <a:pt x="215" y="367"/>
                  </a:lnTo>
                  <a:lnTo>
                    <a:pt x="263" y="313"/>
                  </a:lnTo>
                  <a:lnTo>
                    <a:pt x="313" y="263"/>
                  </a:lnTo>
                  <a:lnTo>
                    <a:pt x="367" y="215"/>
                  </a:lnTo>
                  <a:lnTo>
                    <a:pt x="424" y="172"/>
                  </a:lnTo>
                  <a:lnTo>
                    <a:pt x="486" y="134"/>
                  </a:lnTo>
                  <a:lnTo>
                    <a:pt x="549" y="100"/>
                  </a:lnTo>
                  <a:lnTo>
                    <a:pt x="615" y="70"/>
                  </a:lnTo>
                  <a:lnTo>
                    <a:pt x="684" y="46"/>
                  </a:lnTo>
                  <a:lnTo>
                    <a:pt x="756" y="26"/>
                  </a:lnTo>
                  <a:lnTo>
                    <a:pt x="829" y="12"/>
                  </a:lnTo>
                  <a:lnTo>
                    <a:pt x="903" y="3"/>
                  </a:lnTo>
                  <a:lnTo>
                    <a:pt x="979"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91" name="Freeform 749">
              <a:extLst>
                <a:ext uri="{FF2B5EF4-FFF2-40B4-BE49-F238E27FC236}">
                  <a16:creationId xmlns:a16="http://schemas.microsoft.com/office/drawing/2014/main" id="{85C5C110-AE61-4804-AB41-033B226983B8}"/>
                </a:ext>
              </a:extLst>
            </p:cNvPr>
            <p:cNvSpPr>
              <a:spLocks/>
            </p:cNvSpPr>
            <p:nvPr/>
          </p:nvSpPr>
          <p:spPr bwMode="auto">
            <a:xfrm>
              <a:off x="1147" y="2919"/>
              <a:ext cx="13" cy="19"/>
            </a:xfrm>
            <a:custGeom>
              <a:avLst/>
              <a:gdLst>
                <a:gd name="T0" fmla="*/ 0 w 104"/>
                <a:gd name="T1" fmla="*/ 0 h 149"/>
                <a:gd name="T2" fmla="*/ 104 w 104"/>
                <a:gd name="T3" fmla="*/ 0 h 149"/>
                <a:gd name="T4" fmla="*/ 104 w 104"/>
                <a:gd name="T5" fmla="*/ 98 h 149"/>
                <a:gd name="T6" fmla="*/ 101 w 104"/>
                <a:gd name="T7" fmla="*/ 114 h 149"/>
                <a:gd name="T8" fmla="*/ 94 w 104"/>
                <a:gd name="T9" fmla="*/ 128 h 149"/>
                <a:gd name="T10" fmla="*/ 83 w 104"/>
                <a:gd name="T11" fmla="*/ 139 h 149"/>
                <a:gd name="T12" fmla="*/ 69 w 104"/>
                <a:gd name="T13" fmla="*/ 146 h 149"/>
                <a:gd name="T14" fmla="*/ 51 w 104"/>
                <a:gd name="T15" fmla="*/ 149 h 149"/>
                <a:gd name="T16" fmla="*/ 35 w 104"/>
                <a:gd name="T17" fmla="*/ 146 h 149"/>
                <a:gd name="T18" fmla="*/ 21 w 104"/>
                <a:gd name="T19" fmla="*/ 139 h 149"/>
                <a:gd name="T20" fmla="*/ 10 w 104"/>
                <a:gd name="T21" fmla="*/ 128 h 149"/>
                <a:gd name="T22" fmla="*/ 3 w 104"/>
                <a:gd name="T23" fmla="*/ 114 h 149"/>
                <a:gd name="T24" fmla="*/ 0 w 104"/>
                <a:gd name="T25" fmla="*/ 98 h 149"/>
                <a:gd name="T26" fmla="*/ 0 w 104"/>
                <a:gd name="T2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49">
                  <a:moveTo>
                    <a:pt x="0" y="0"/>
                  </a:moveTo>
                  <a:lnTo>
                    <a:pt x="104" y="0"/>
                  </a:lnTo>
                  <a:lnTo>
                    <a:pt x="104" y="98"/>
                  </a:lnTo>
                  <a:lnTo>
                    <a:pt x="101" y="114"/>
                  </a:lnTo>
                  <a:lnTo>
                    <a:pt x="94" y="128"/>
                  </a:lnTo>
                  <a:lnTo>
                    <a:pt x="83" y="139"/>
                  </a:lnTo>
                  <a:lnTo>
                    <a:pt x="69" y="146"/>
                  </a:lnTo>
                  <a:lnTo>
                    <a:pt x="51" y="149"/>
                  </a:lnTo>
                  <a:lnTo>
                    <a:pt x="35" y="146"/>
                  </a:lnTo>
                  <a:lnTo>
                    <a:pt x="21" y="139"/>
                  </a:lnTo>
                  <a:lnTo>
                    <a:pt x="10" y="128"/>
                  </a:lnTo>
                  <a:lnTo>
                    <a:pt x="3" y="114"/>
                  </a:lnTo>
                  <a:lnTo>
                    <a:pt x="0" y="98"/>
                  </a:lnTo>
                  <a:lnTo>
                    <a:pt x="0"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92" name="Freeform 750">
              <a:extLst>
                <a:ext uri="{FF2B5EF4-FFF2-40B4-BE49-F238E27FC236}">
                  <a16:creationId xmlns:a16="http://schemas.microsoft.com/office/drawing/2014/main" id="{80BFCBC5-B9A4-4CD6-8C03-AD9EFE8EBB0A}"/>
                </a:ext>
              </a:extLst>
            </p:cNvPr>
            <p:cNvSpPr>
              <a:spLocks/>
            </p:cNvSpPr>
            <p:nvPr/>
          </p:nvSpPr>
          <p:spPr bwMode="auto">
            <a:xfrm>
              <a:off x="1147" y="3236"/>
              <a:ext cx="13" cy="18"/>
            </a:xfrm>
            <a:custGeom>
              <a:avLst/>
              <a:gdLst>
                <a:gd name="T0" fmla="*/ 51 w 104"/>
                <a:gd name="T1" fmla="*/ 0 h 150"/>
                <a:gd name="T2" fmla="*/ 69 w 104"/>
                <a:gd name="T3" fmla="*/ 3 h 150"/>
                <a:gd name="T4" fmla="*/ 83 w 104"/>
                <a:gd name="T5" fmla="*/ 10 h 150"/>
                <a:gd name="T6" fmla="*/ 94 w 104"/>
                <a:gd name="T7" fmla="*/ 21 h 150"/>
                <a:gd name="T8" fmla="*/ 101 w 104"/>
                <a:gd name="T9" fmla="*/ 35 h 150"/>
                <a:gd name="T10" fmla="*/ 104 w 104"/>
                <a:gd name="T11" fmla="*/ 52 h 150"/>
                <a:gd name="T12" fmla="*/ 104 w 104"/>
                <a:gd name="T13" fmla="*/ 150 h 150"/>
                <a:gd name="T14" fmla="*/ 0 w 104"/>
                <a:gd name="T15" fmla="*/ 150 h 150"/>
                <a:gd name="T16" fmla="*/ 0 w 104"/>
                <a:gd name="T17" fmla="*/ 52 h 150"/>
                <a:gd name="T18" fmla="*/ 3 w 104"/>
                <a:gd name="T19" fmla="*/ 35 h 150"/>
                <a:gd name="T20" fmla="*/ 10 w 104"/>
                <a:gd name="T21" fmla="*/ 21 h 150"/>
                <a:gd name="T22" fmla="*/ 21 w 104"/>
                <a:gd name="T23" fmla="*/ 10 h 150"/>
                <a:gd name="T24" fmla="*/ 35 w 104"/>
                <a:gd name="T25" fmla="*/ 3 h 150"/>
                <a:gd name="T26" fmla="*/ 51 w 104"/>
                <a:gd name="T2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50">
                  <a:moveTo>
                    <a:pt x="51" y="0"/>
                  </a:moveTo>
                  <a:lnTo>
                    <a:pt x="69" y="3"/>
                  </a:lnTo>
                  <a:lnTo>
                    <a:pt x="83" y="10"/>
                  </a:lnTo>
                  <a:lnTo>
                    <a:pt x="94" y="21"/>
                  </a:lnTo>
                  <a:lnTo>
                    <a:pt x="101" y="35"/>
                  </a:lnTo>
                  <a:lnTo>
                    <a:pt x="104" y="52"/>
                  </a:lnTo>
                  <a:lnTo>
                    <a:pt x="104" y="150"/>
                  </a:lnTo>
                  <a:lnTo>
                    <a:pt x="0" y="150"/>
                  </a:lnTo>
                  <a:lnTo>
                    <a:pt x="0" y="52"/>
                  </a:lnTo>
                  <a:lnTo>
                    <a:pt x="3" y="35"/>
                  </a:lnTo>
                  <a:lnTo>
                    <a:pt x="10" y="21"/>
                  </a:lnTo>
                  <a:lnTo>
                    <a:pt x="21" y="10"/>
                  </a:lnTo>
                  <a:lnTo>
                    <a:pt x="35" y="3"/>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93" name="Freeform 751">
              <a:extLst>
                <a:ext uri="{FF2B5EF4-FFF2-40B4-BE49-F238E27FC236}">
                  <a16:creationId xmlns:a16="http://schemas.microsoft.com/office/drawing/2014/main" id="{E230177A-8D34-4BA9-A6EE-9B9C8D83749E}"/>
                </a:ext>
              </a:extLst>
            </p:cNvPr>
            <p:cNvSpPr>
              <a:spLocks/>
            </p:cNvSpPr>
            <p:nvPr/>
          </p:nvSpPr>
          <p:spPr bwMode="auto">
            <a:xfrm>
              <a:off x="1147" y="3042"/>
              <a:ext cx="13" cy="38"/>
            </a:xfrm>
            <a:custGeom>
              <a:avLst/>
              <a:gdLst>
                <a:gd name="T0" fmla="*/ 51 w 104"/>
                <a:gd name="T1" fmla="*/ 0 h 309"/>
                <a:gd name="T2" fmla="*/ 69 w 104"/>
                <a:gd name="T3" fmla="*/ 3 h 309"/>
                <a:gd name="T4" fmla="*/ 83 w 104"/>
                <a:gd name="T5" fmla="*/ 10 h 309"/>
                <a:gd name="T6" fmla="*/ 94 w 104"/>
                <a:gd name="T7" fmla="*/ 21 h 309"/>
                <a:gd name="T8" fmla="*/ 101 w 104"/>
                <a:gd name="T9" fmla="*/ 35 h 309"/>
                <a:gd name="T10" fmla="*/ 104 w 104"/>
                <a:gd name="T11" fmla="*/ 51 h 309"/>
                <a:gd name="T12" fmla="*/ 104 w 104"/>
                <a:gd name="T13" fmla="*/ 258 h 309"/>
                <a:gd name="T14" fmla="*/ 101 w 104"/>
                <a:gd name="T15" fmla="*/ 274 h 309"/>
                <a:gd name="T16" fmla="*/ 94 w 104"/>
                <a:gd name="T17" fmla="*/ 288 h 309"/>
                <a:gd name="T18" fmla="*/ 83 w 104"/>
                <a:gd name="T19" fmla="*/ 299 h 309"/>
                <a:gd name="T20" fmla="*/ 69 w 104"/>
                <a:gd name="T21" fmla="*/ 307 h 309"/>
                <a:gd name="T22" fmla="*/ 51 w 104"/>
                <a:gd name="T23" fmla="*/ 309 h 309"/>
                <a:gd name="T24" fmla="*/ 35 w 104"/>
                <a:gd name="T25" fmla="*/ 307 h 309"/>
                <a:gd name="T26" fmla="*/ 21 w 104"/>
                <a:gd name="T27" fmla="*/ 299 h 309"/>
                <a:gd name="T28" fmla="*/ 10 w 104"/>
                <a:gd name="T29" fmla="*/ 288 h 309"/>
                <a:gd name="T30" fmla="*/ 3 w 104"/>
                <a:gd name="T31" fmla="*/ 274 h 309"/>
                <a:gd name="T32" fmla="*/ 0 w 104"/>
                <a:gd name="T33" fmla="*/ 258 h 309"/>
                <a:gd name="T34" fmla="*/ 0 w 104"/>
                <a:gd name="T35" fmla="*/ 51 h 309"/>
                <a:gd name="T36" fmla="*/ 3 w 104"/>
                <a:gd name="T37" fmla="*/ 35 h 309"/>
                <a:gd name="T38" fmla="*/ 10 w 104"/>
                <a:gd name="T39" fmla="*/ 21 h 309"/>
                <a:gd name="T40" fmla="*/ 21 w 104"/>
                <a:gd name="T41" fmla="*/ 10 h 309"/>
                <a:gd name="T42" fmla="*/ 35 w 104"/>
                <a:gd name="T43" fmla="*/ 3 h 309"/>
                <a:gd name="T44" fmla="*/ 51 w 104"/>
                <a:gd name="T4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309">
                  <a:moveTo>
                    <a:pt x="51" y="0"/>
                  </a:moveTo>
                  <a:lnTo>
                    <a:pt x="69" y="3"/>
                  </a:lnTo>
                  <a:lnTo>
                    <a:pt x="83" y="10"/>
                  </a:lnTo>
                  <a:lnTo>
                    <a:pt x="94" y="21"/>
                  </a:lnTo>
                  <a:lnTo>
                    <a:pt x="101" y="35"/>
                  </a:lnTo>
                  <a:lnTo>
                    <a:pt x="104" y="51"/>
                  </a:lnTo>
                  <a:lnTo>
                    <a:pt x="104" y="258"/>
                  </a:lnTo>
                  <a:lnTo>
                    <a:pt x="101" y="274"/>
                  </a:lnTo>
                  <a:lnTo>
                    <a:pt x="94" y="288"/>
                  </a:lnTo>
                  <a:lnTo>
                    <a:pt x="83" y="299"/>
                  </a:lnTo>
                  <a:lnTo>
                    <a:pt x="69" y="307"/>
                  </a:lnTo>
                  <a:lnTo>
                    <a:pt x="51" y="309"/>
                  </a:lnTo>
                  <a:lnTo>
                    <a:pt x="35" y="307"/>
                  </a:lnTo>
                  <a:lnTo>
                    <a:pt x="21" y="299"/>
                  </a:lnTo>
                  <a:lnTo>
                    <a:pt x="10" y="288"/>
                  </a:lnTo>
                  <a:lnTo>
                    <a:pt x="3" y="274"/>
                  </a:lnTo>
                  <a:lnTo>
                    <a:pt x="0" y="258"/>
                  </a:lnTo>
                  <a:lnTo>
                    <a:pt x="0" y="51"/>
                  </a:lnTo>
                  <a:lnTo>
                    <a:pt x="3" y="35"/>
                  </a:lnTo>
                  <a:lnTo>
                    <a:pt x="10" y="21"/>
                  </a:lnTo>
                  <a:lnTo>
                    <a:pt x="21" y="10"/>
                  </a:lnTo>
                  <a:lnTo>
                    <a:pt x="35" y="3"/>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94" name="Freeform 752">
              <a:extLst>
                <a:ext uri="{FF2B5EF4-FFF2-40B4-BE49-F238E27FC236}">
                  <a16:creationId xmlns:a16="http://schemas.microsoft.com/office/drawing/2014/main" id="{9A88ED81-2579-4C2D-B18B-A2F7B5C0C7A9}"/>
                </a:ext>
              </a:extLst>
            </p:cNvPr>
            <p:cNvSpPr>
              <a:spLocks/>
            </p:cNvSpPr>
            <p:nvPr/>
          </p:nvSpPr>
          <p:spPr bwMode="auto">
            <a:xfrm>
              <a:off x="1302" y="3080"/>
              <a:ext cx="19" cy="13"/>
            </a:xfrm>
            <a:custGeom>
              <a:avLst/>
              <a:gdLst>
                <a:gd name="T0" fmla="*/ 51 w 149"/>
                <a:gd name="T1" fmla="*/ 0 h 104"/>
                <a:gd name="T2" fmla="*/ 149 w 149"/>
                <a:gd name="T3" fmla="*/ 0 h 104"/>
                <a:gd name="T4" fmla="*/ 149 w 149"/>
                <a:gd name="T5" fmla="*/ 104 h 104"/>
                <a:gd name="T6" fmla="*/ 51 w 149"/>
                <a:gd name="T7" fmla="*/ 104 h 104"/>
                <a:gd name="T8" fmla="*/ 35 w 149"/>
                <a:gd name="T9" fmla="*/ 101 h 104"/>
                <a:gd name="T10" fmla="*/ 21 w 149"/>
                <a:gd name="T11" fmla="*/ 94 h 104"/>
                <a:gd name="T12" fmla="*/ 10 w 149"/>
                <a:gd name="T13" fmla="*/ 83 h 104"/>
                <a:gd name="T14" fmla="*/ 3 w 149"/>
                <a:gd name="T15" fmla="*/ 69 h 104"/>
                <a:gd name="T16" fmla="*/ 0 w 149"/>
                <a:gd name="T17" fmla="*/ 52 h 104"/>
                <a:gd name="T18" fmla="*/ 3 w 149"/>
                <a:gd name="T19" fmla="*/ 35 h 104"/>
                <a:gd name="T20" fmla="*/ 10 w 149"/>
                <a:gd name="T21" fmla="*/ 21 h 104"/>
                <a:gd name="T22" fmla="*/ 21 w 149"/>
                <a:gd name="T23" fmla="*/ 10 h 104"/>
                <a:gd name="T24" fmla="*/ 35 w 149"/>
                <a:gd name="T25" fmla="*/ 3 h 104"/>
                <a:gd name="T26" fmla="*/ 51 w 149"/>
                <a:gd name="T2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104">
                  <a:moveTo>
                    <a:pt x="51" y="0"/>
                  </a:moveTo>
                  <a:lnTo>
                    <a:pt x="149" y="0"/>
                  </a:lnTo>
                  <a:lnTo>
                    <a:pt x="149" y="104"/>
                  </a:lnTo>
                  <a:lnTo>
                    <a:pt x="51" y="104"/>
                  </a:lnTo>
                  <a:lnTo>
                    <a:pt x="35" y="101"/>
                  </a:lnTo>
                  <a:lnTo>
                    <a:pt x="21" y="94"/>
                  </a:lnTo>
                  <a:lnTo>
                    <a:pt x="10" y="83"/>
                  </a:lnTo>
                  <a:lnTo>
                    <a:pt x="3" y="69"/>
                  </a:lnTo>
                  <a:lnTo>
                    <a:pt x="0" y="52"/>
                  </a:lnTo>
                  <a:lnTo>
                    <a:pt x="3" y="35"/>
                  </a:lnTo>
                  <a:lnTo>
                    <a:pt x="10" y="21"/>
                  </a:lnTo>
                  <a:lnTo>
                    <a:pt x="21" y="10"/>
                  </a:lnTo>
                  <a:lnTo>
                    <a:pt x="35" y="3"/>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95" name="Freeform 753">
              <a:extLst>
                <a:ext uri="{FF2B5EF4-FFF2-40B4-BE49-F238E27FC236}">
                  <a16:creationId xmlns:a16="http://schemas.microsoft.com/office/drawing/2014/main" id="{85F158E6-D162-4235-8C12-33D5A52C0AB1}"/>
                </a:ext>
              </a:extLst>
            </p:cNvPr>
            <p:cNvSpPr>
              <a:spLocks/>
            </p:cNvSpPr>
            <p:nvPr/>
          </p:nvSpPr>
          <p:spPr bwMode="auto">
            <a:xfrm>
              <a:off x="986" y="3080"/>
              <a:ext cx="18" cy="13"/>
            </a:xfrm>
            <a:custGeom>
              <a:avLst/>
              <a:gdLst>
                <a:gd name="T0" fmla="*/ 0 w 150"/>
                <a:gd name="T1" fmla="*/ 0 h 104"/>
                <a:gd name="T2" fmla="*/ 98 w 150"/>
                <a:gd name="T3" fmla="*/ 0 h 104"/>
                <a:gd name="T4" fmla="*/ 115 w 150"/>
                <a:gd name="T5" fmla="*/ 3 h 104"/>
                <a:gd name="T6" fmla="*/ 129 w 150"/>
                <a:gd name="T7" fmla="*/ 10 h 104"/>
                <a:gd name="T8" fmla="*/ 140 w 150"/>
                <a:gd name="T9" fmla="*/ 21 h 104"/>
                <a:gd name="T10" fmla="*/ 147 w 150"/>
                <a:gd name="T11" fmla="*/ 35 h 104"/>
                <a:gd name="T12" fmla="*/ 150 w 150"/>
                <a:gd name="T13" fmla="*/ 52 h 104"/>
                <a:gd name="T14" fmla="*/ 147 w 150"/>
                <a:gd name="T15" fmla="*/ 69 h 104"/>
                <a:gd name="T16" fmla="*/ 140 w 150"/>
                <a:gd name="T17" fmla="*/ 83 h 104"/>
                <a:gd name="T18" fmla="*/ 129 w 150"/>
                <a:gd name="T19" fmla="*/ 94 h 104"/>
                <a:gd name="T20" fmla="*/ 115 w 150"/>
                <a:gd name="T21" fmla="*/ 101 h 104"/>
                <a:gd name="T22" fmla="*/ 98 w 150"/>
                <a:gd name="T23" fmla="*/ 104 h 104"/>
                <a:gd name="T24" fmla="*/ 0 w 150"/>
                <a:gd name="T25" fmla="*/ 104 h 104"/>
                <a:gd name="T26" fmla="*/ 0 w 150"/>
                <a:gd name="T2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104">
                  <a:moveTo>
                    <a:pt x="0" y="0"/>
                  </a:moveTo>
                  <a:lnTo>
                    <a:pt x="98" y="0"/>
                  </a:lnTo>
                  <a:lnTo>
                    <a:pt x="115" y="3"/>
                  </a:lnTo>
                  <a:lnTo>
                    <a:pt x="129" y="10"/>
                  </a:lnTo>
                  <a:lnTo>
                    <a:pt x="140" y="21"/>
                  </a:lnTo>
                  <a:lnTo>
                    <a:pt x="147" y="35"/>
                  </a:lnTo>
                  <a:lnTo>
                    <a:pt x="150" y="52"/>
                  </a:lnTo>
                  <a:lnTo>
                    <a:pt x="147" y="69"/>
                  </a:lnTo>
                  <a:lnTo>
                    <a:pt x="140" y="83"/>
                  </a:lnTo>
                  <a:lnTo>
                    <a:pt x="129" y="94"/>
                  </a:lnTo>
                  <a:lnTo>
                    <a:pt x="115" y="101"/>
                  </a:lnTo>
                  <a:lnTo>
                    <a:pt x="98" y="104"/>
                  </a:lnTo>
                  <a:lnTo>
                    <a:pt x="0" y="104"/>
                  </a:lnTo>
                  <a:lnTo>
                    <a:pt x="0"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96" name="Freeform 754">
              <a:extLst>
                <a:ext uri="{FF2B5EF4-FFF2-40B4-BE49-F238E27FC236}">
                  <a16:creationId xmlns:a16="http://schemas.microsoft.com/office/drawing/2014/main" id="{BC20CFC2-0191-4DC1-A93F-FEAAAD5CE3E8}"/>
                </a:ext>
              </a:extLst>
            </p:cNvPr>
            <p:cNvSpPr>
              <a:spLocks/>
            </p:cNvSpPr>
            <p:nvPr/>
          </p:nvSpPr>
          <p:spPr bwMode="auto">
            <a:xfrm>
              <a:off x="1005" y="2997"/>
              <a:ext cx="20" cy="18"/>
            </a:xfrm>
            <a:custGeom>
              <a:avLst/>
              <a:gdLst>
                <a:gd name="T0" fmla="*/ 51 w 161"/>
                <a:gd name="T1" fmla="*/ 0 h 144"/>
                <a:gd name="T2" fmla="*/ 135 w 161"/>
                <a:gd name="T3" fmla="*/ 49 h 144"/>
                <a:gd name="T4" fmla="*/ 146 w 161"/>
                <a:gd name="T5" fmla="*/ 57 h 144"/>
                <a:gd name="T6" fmla="*/ 154 w 161"/>
                <a:gd name="T7" fmla="*/ 68 h 144"/>
                <a:gd name="T8" fmla="*/ 159 w 161"/>
                <a:gd name="T9" fmla="*/ 80 h 144"/>
                <a:gd name="T10" fmla="*/ 161 w 161"/>
                <a:gd name="T11" fmla="*/ 93 h 144"/>
                <a:gd name="T12" fmla="*/ 159 w 161"/>
                <a:gd name="T13" fmla="*/ 106 h 144"/>
                <a:gd name="T14" fmla="*/ 154 w 161"/>
                <a:gd name="T15" fmla="*/ 119 h 144"/>
                <a:gd name="T16" fmla="*/ 145 w 161"/>
                <a:gd name="T17" fmla="*/ 130 h 144"/>
                <a:gd name="T18" fmla="*/ 135 w 161"/>
                <a:gd name="T19" fmla="*/ 138 h 144"/>
                <a:gd name="T20" fmla="*/ 123 w 161"/>
                <a:gd name="T21" fmla="*/ 143 h 144"/>
                <a:gd name="T22" fmla="*/ 110 w 161"/>
                <a:gd name="T23" fmla="*/ 144 h 144"/>
                <a:gd name="T24" fmla="*/ 96 w 161"/>
                <a:gd name="T25" fmla="*/ 143 h 144"/>
                <a:gd name="T26" fmla="*/ 84 w 161"/>
                <a:gd name="T27" fmla="*/ 138 h 144"/>
                <a:gd name="T28" fmla="*/ 0 w 161"/>
                <a:gd name="T29" fmla="*/ 89 h 144"/>
                <a:gd name="T30" fmla="*/ 51 w 161"/>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44">
                  <a:moveTo>
                    <a:pt x="51" y="0"/>
                  </a:moveTo>
                  <a:lnTo>
                    <a:pt x="135" y="49"/>
                  </a:lnTo>
                  <a:lnTo>
                    <a:pt x="146" y="57"/>
                  </a:lnTo>
                  <a:lnTo>
                    <a:pt x="154" y="68"/>
                  </a:lnTo>
                  <a:lnTo>
                    <a:pt x="159" y="80"/>
                  </a:lnTo>
                  <a:lnTo>
                    <a:pt x="161" y="93"/>
                  </a:lnTo>
                  <a:lnTo>
                    <a:pt x="159" y="106"/>
                  </a:lnTo>
                  <a:lnTo>
                    <a:pt x="154" y="119"/>
                  </a:lnTo>
                  <a:lnTo>
                    <a:pt x="145" y="130"/>
                  </a:lnTo>
                  <a:lnTo>
                    <a:pt x="135" y="138"/>
                  </a:lnTo>
                  <a:lnTo>
                    <a:pt x="123" y="143"/>
                  </a:lnTo>
                  <a:lnTo>
                    <a:pt x="110" y="144"/>
                  </a:lnTo>
                  <a:lnTo>
                    <a:pt x="96" y="143"/>
                  </a:lnTo>
                  <a:lnTo>
                    <a:pt x="84" y="138"/>
                  </a:lnTo>
                  <a:lnTo>
                    <a:pt x="0" y="89"/>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97" name="Freeform 755">
              <a:extLst>
                <a:ext uri="{FF2B5EF4-FFF2-40B4-BE49-F238E27FC236}">
                  <a16:creationId xmlns:a16="http://schemas.microsoft.com/office/drawing/2014/main" id="{37463DB7-6BE8-4E00-8739-2F0FB0C19711}"/>
                </a:ext>
              </a:extLst>
            </p:cNvPr>
            <p:cNvSpPr>
              <a:spLocks/>
            </p:cNvSpPr>
            <p:nvPr/>
          </p:nvSpPr>
          <p:spPr bwMode="auto">
            <a:xfrm>
              <a:off x="1281" y="3158"/>
              <a:ext cx="21" cy="18"/>
            </a:xfrm>
            <a:custGeom>
              <a:avLst/>
              <a:gdLst>
                <a:gd name="T0" fmla="*/ 51 w 161"/>
                <a:gd name="T1" fmla="*/ 0 h 144"/>
                <a:gd name="T2" fmla="*/ 64 w 161"/>
                <a:gd name="T3" fmla="*/ 1 h 144"/>
                <a:gd name="T4" fmla="*/ 77 w 161"/>
                <a:gd name="T5" fmla="*/ 7 h 144"/>
                <a:gd name="T6" fmla="*/ 161 w 161"/>
                <a:gd name="T7" fmla="*/ 55 h 144"/>
                <a:gd name="T8" fmla="*/ 110 w 161"/>
                <a:gd name="T9" fmla="*/ 144 h 144"/>
                <a:gd name="T10" fmla="*/ 26 w 161"/>
                <a:gd name="T11" fmla="*/ 96 h 144"/>
                <a:gd name="T12" fmla="*/ 15 w 161"/>
                <a:gd name="T13" fmla="*/ 87 h 144"/>
                <a:gd name="T14" fmla="*/ 7 w 161"/>
                <a:gd name="T15" fmla="*/ 77 h 144"/>
                <a:gd name="T16" fmla="*/ 2 w 161"/>
                <a:gd name="T17" fmla="*/ 64 h 144"/>
                <a:gd name="T18" fmla="*/ 0 w 161"/>
                <a:gd name="T19" fmla="*/ 51 h 144"/>
                <a:gd name="T20" fmla="*/ 2 w 161"/>
                <a:gd name="T21" fmla="*/ 38 h 144"/>
                <a:gd name="T22" fmla="*/ 7 w 161"/>
                <a:gd name="T23" fmla="*/ 25 h 144"/>
                <a:gd name="T24" fmla="*/ 15 w 161"/>
                <a:gd name="T25" fmla="*/ 14 h 144"/>
                <a:gd name="T26" fmla="*/ 26 w 161"/>
                <a:gd name="T27" fmla="*/ 6 h 144"/>
                <a:gd name="T28" fmla="*/ 38 w 161"/>
                <a:gd name="T29" fmla="*/ 1 h 144"/>
                <a:gd name="T30" fmla="*/ 51 w 161"/>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44">
                  <a:moveTo>
                    <a:pt x="51" y="0"/>
                  </a:moveTo>
                  <a:lnTo>
                    <a:pt x="64" y="1"/>
                  </a:lnTo>
                  <a:lnTo>
                    <a:pt x="77" y="7"/>
                  </a:lnTo>
                  <a:lnTo>
                    <a:pt x="161" y="55"/>
                  </a:lnTo>
                  <a:lnTo>
                    <a:pt x="110" y="144"/>
                  </a:lnTo>
                  <a:lnTo>
                    <a:pt x="26" y="96"/>
                  </a:lnTo>
                  <a:lnTo>
                    <a:pt x="15" y="87"/>
                  </a:lnTo>
                  <a:lnTo>
                    <a:pt x="7" y="77"/>
                  </a:lnTo>
                  <a:lnTo>
                    <a:pt x="2" y="64"/>
                  </a:lnTo>
                  <a:lnTo>
                    <a:pt x="0" y="51"/>
                  </a:lnTo>
                  <a:lnTo>
                    <a:pt x="2" y="38"/>
                  </a:lnTo>
                  <a:lnTo>
                    <a:pt x="7" y="25"/>
                  </a:lnTo>
                  <a:lnTo>
                    <a:pt x="15" y="14"/>
                  </a:lnTo>
                  <a:lnTo>
                    <a:pt x="26" y="6"/>
                  </a:lnTo>
                  <a:lnTo>
                    <a:pt x="38" y="1"/>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98" name="Freeform 756">
              <a:extLst>
                <a:ext uri="{FF2B5EF4-FFF2-40B4-BE49-F238E27FC236}">
                  <a16:creationId xmlns:a16="http://schemas.microsoft.com/office/drawing/2014/main" id="{C8702C50-281E-45ED-B503-F040F08E0679}"/>
                </a:ext>
              </a:extLst>
            </p:cNvPr>
            <p:cNvSpPr>
              <a:spLocks/>
            </p:cNvSpPr>
            <p:nvPr/>
          </p:nvSpPr>
          <p:spPr bwMode="auto">
            <a:xfrm>
              <a:off x="1224" y="2938"/>
              <a:ext cx="19" cy="21"/>
            </a:xfrm>
            <a:custGeom>
              <a:avLst/>
              <a:gdLst>
                <a:gd name="T0" fmla="*/ 56 w 145"/>
                <a:gd name="T1" fmla="*/ 0 h 161"/>
                <a:gd name="T2" fmla="*/ 145 w 145"/>
                <a:gd name="T3" fmla="*/ 51 h 161"/>
                <a:gd name="T4" fmla="*/ 96 w 145"/>
                <a:gd name="T5" fmla="*/ 135 h 161"/>
                <a:gd name="T6" fmla="*/ 88 w 145"/>
                <a:gd name="T7" fmla="*/ 146 h 161"/>
                <a:gd name="T8" fmla="*/ 77 w 145"/>
                <a:gd name="T9" fmla="*/ 154 h 161"/>
                <a:gd name="T10" fmla="*/ 65 w 145"/>
                <a:gd name="T11" fmla="*/ 159 h 161"/>
                <a:gd name="T12" fmla="*/ 52 w 145"/>
                <a:gd name="T13" fmla="*/ 161 h 161"/>
                <a:gd name="T14" fmla="*/ 39 w 145"/>
                <a:gd name="T15" fmla="*/ 159 h 161"/>
                <a:gd name="T16" fmla="*/ 26 w 145"/>
                <a:gd name="T17" fmla="*/ 154 h 161"/>
                <a:gd name="T18" fmla="*/ 15 w 145"/>
                <a:gd name="T19" fmla="*/ 146 h 161"/>
                <a:gd name="T20" fmla="*/ 7 w 145"/>
                <a:gd name="T21" fmla="*/ 135 h 161"/>
                <a:gd name="T22" fmla="*/ 2 w 145"/>
                <a:gd name="T23" fmla="*/ 123 h 161"/>
                <a:gd name="T24" fmla="*/ 0 w 145"/>
                <a:gd name="T25" fmla="*/ 110 h 161"/>
                <a:gd name="T26" fmla="*/ 2 w 145"/>
                <a:gd name="T27" fmla="*/ 97 h 161"/>
                <a:gd name="T28" fmla="*/ 7 w 145"/>
                <a:gd name="T29" fmla="*/ 84 h 161"/>
                <a:gd name="T30" fmla="*/ 56 w 14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61">
                  <a:moveTo>
                    <a:pt x="56" y="0"/>
                  </a:moveTo>
                  <a:lnTo>
                    <a:pt x="145" y="51"/>
                  </a:lnTo>
                  <a:lnTo>
                    <a:pt x="96" y="135"/>
                  </a:lnTo>
                  <a:lnTo>
                    <a:pt x="88" y="146"/>
                  </a:lnTo>
                  <a:lnTo>
                    <a:pt x="77" y="154"/>
                  </a:lnTo>
                  <a:lnTo>
                    <a:pt x="65" y="159"/>
                  </a:lnTo>
                  <a:lnTo>
                    <a:pt x="52" y="161"/>
                  </a:lnTo>
                  <a:lnTo>
                    <a:pt x="39" y="159"/>
                  </a:lnTo>
                  <a:lnTo>
                    <a:pt x="26" y="154"/>
                  </a:lnTo>
                  <a:lnTo>
                    <a:pt x="15" y="146"/>
                  </a:lnTo>
                  <a:lnTo>
                    <a:pt x="7" y="135"/>
                  </a:lnTo>
                  <a:lnTo>
                    <a:pt x="2" y="123"/>
                  </a:lnTo>
                  <a:lnTo>
                    <a:pt x="0" y="110"/>
                  </a:lnTo>
                  <a:lnTo>
                    <a:pt x="2" y="97"/>
                  </a:lnTo>
                  <a:lnTo>
                    <a:pt x="7" y="84"/>
                  </a:lnTo>
                  <a:lnTo>
                    <a:pt x="56"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899" name="Freeform 757">
              <a:extLst>
                <a:ext uri="{FF2B5EF4-FFF2-40B4-BE49-F238E27FC236}">
                  <a16:creationId xmlns:a16="http://schemas.microsoft.com/office/drawing/2014/main" id="{CE614F97-482E-4A42-802B-F26C80874429}"/>
                </a:ext>
              </a:extLst>
            </p:cNvPr>
            <p:cNvSpPr>
              <a:spLocks/>
            </p:cNvSpPr>
            <p:nvPr/>
          </p:nvSpPr>
          <p:spPr bwMode="auto">
            <a:xfrm>
              <a:off x="1064" y="3215"/>
              <a:ext cx="18" cy="20"/>
            </a:xfrm>
            <a:custGeom>
              <a:avLst/>
              <a:gdLst>
                <a:gd name="T0" fmla="*/ 93 w 144"/>
                <a:gd name="T1" fmla="*/ 0 h 161"/>
                <a:gd name="T2" fmla="*/ 106 w 144"/>
                <a:gd name="T3" fmla="*/ 2 h 161"/>
                <a:gd name="T4" fmla="*/ 119 w 144"/>
                <a:gd name="T5" fmla="*/ 7 h 161"/>
                <a:gd name="T6" fmla="*/ 130 w 144"/>
                <a:gd name="T7" fmla="*/ 16 h 161"/>
                <a:gd name="T8" fmla="*/ 138 w 144"/>
                <a:gd name="T9" fmla="*/ 26 h 161"/>
                <a:gd name="T10" fmla="*/ 143 w 144"/>
                <a:gd name="T11" fmla="*/ 38 h 161"/>
                <a:gd name="T12" fmla="*/ 144 w 144"/>
                <a:gd name="T13" fmla="*/ 51 h 161"/>
                <a:gd name="T14" fmla="*/ 143 w 144"/>
                <a:gd name="T15" fmla="*/ 65 h 161"/>
                <a:gd name="T16" fmla="*/ 137 w 144"/>
                <a:gd name="T17" fmla="*/ 77 h 161"/>
                <a:gd name="T18" fmla="*/ 89 w 144"/>
                <a:gd name="T19" fmla="*/ 161 h 161"/>
                <a:gd name="T20" fmla="*/ 0 w 144"/>
                <a:gd name="T21" fmla="*/ 110 h 161"/>
                <a:gd name="T22" fmla="*/ 48 w 144"/>
                <a:gd name="T23" fmla="*/ 26 h 161"/>
                <a:gd name="T24" fmla="*/ 57 w 144"/>
                <a:gd name="T25" fmla="*/ 15 h 161"/>
                <a:gd name="T26" fmla="*/ 67 w 144"/>
                <a:gd name="T27" fmla="*/ 7 h 161"/>
                <a:gd name="T28" fmla="*/ 80 w 144"/>
                <a:gd name="T29" fmla="*/ 2 h 161"/>
                <a:gd name="T30" fmla="*/ 93 w 144"/>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61">
                  <a:moveTo>
                    <a:pt x="93" y="0"/>
                  </a:moveTo>
                  <a:lnTo>
                    <a:pt x="106" y="2"/>
                  </a:lnTo>
                  <a:lnTo>
                    <a:pt x="119" y="7"/>
                  </a:lnTo>
                  <a:lnTo>
                    <a:pt x="130" y="16"/>
                  </a:lnTo>
                  <a:lnTo>
                    <a:pt x="138" y="26"/>
                  </a:lnTo>
                  <a:lnTo>
                    <a:pt x="143" y="38"/>
                  </a:lnTo>
                  <a:lnTo>
                    <a:pt x="144" y="51"/>
                  </a:lnTo>
                  <a:lnTo>
                    <a:pt x="143" y="65"/>
                  </a:lnTo>
                  <a:lnTo>
                    <a:pt x="137" y="77"/>
                  </a:lnTo>
                  <a:lnTo>
                    <a:pt x="89" y="161"/>
                  </a:lnTo>
                  <a:lnTo>
                    <a:pt x="0" y="110"/>
                  </a:lnTo>
                  <a:lnTo>
                    <a:pt x="48" y="26"/>
                  </a:lnTo>
                  <a:lnTo>
                    <a:pt x="57" y="15"/>
                  </a:lnTo>
                  <a:lnTo>
                    <a:pt x="67" y="7"/>
                  </a:lnTo>
                  <a:lnTo>
                    <a:pt x="80" y="2"/>
                  </a:lnTo>
                  <a:lnTo>
                    <a:pt x="93"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00" name="Freeform 758">
              <a:extLst>
                <a:ext uri="{FF2B5EF4-FFF2-40B4-BE49-F238E27FC236}">
                  <a16:creationId xmlns:a16="http://schemas.microsoft.com/office/drawing/2014/main" id="{24A6445B-0FE1-4C90-B1DC-4FCF51BC95B4}"/>
                </a:ext>
              </a:extLst>
            </p:cNvPr>
            <p:cNvSpPr>
              <a:spLocks/>
            </p:cNvSpPr>
            <p:nvPr/>
          </p:nvSpPr>
          <p:spPr bwMode="auto">
            <a:xfrm>
              <a:off x="1281" y="2997"/>
              <a:ext cx="21" cy="18"/>
            </a:xfrm>
            <a:custGeom>
              <a:avLst/>
              <a:gdLst>
                <a:gd name="T0" fmla="*/ 110 w 161"/>
                <a:gd name="T1" fmla="*/ 0 h 144"/>
                <a:gd name="T2" fmla="*/ 161 w 161"/>
                <a:gd name="T3" fmla="*/ 89 h 144"/>
                <a:gd name="T4" fmla="*/ 77 w 161"/>
                <a:gd name="T5" fmla="*/ 138 h 144"/>
                <a:gd name="T6" fmla="*/ 64 w 161"/>
                <a:gd name="T7" fmla="*/ 143 h 144"/>
                <a:gd name="T8" fmla="*/ 51 w 161"/>
                <a:gd name="T9" fmla="*/ 144 h 144"/>
                <a:gd name="T10" fmla="*/ 38 w 161"/>
                <a:gd name="T11" fmla="*/ 143 h 144"/>
                <a:gd name="T12" fmla="*/ 26 w 161"/>
                <a:gd name="T13" fmla="*/ 138 h 144"/>
                <a:gd name="T14" fmla="*/ 15 w 161"/>
                <a:gd name="T15" fmla="*/ 130 h 144"/>
                <a:gd name="T16" fmla="*/ 7 w 161"/>
                <a:gd name="T17" fmla="*/ 119 h 144"/>
                <a:gd name="T18" fmla="*/ 2 w 161"/>
                <a:gd name="T19" fmla="*/ 106 h 144"/>
                <a:gd name="T20" fmla="*/ 0 w 161"/>
                <a:gd name="T21" fmla="*/ 93 h 144"/>
                <a:gd name="T22" fmla="*/ 2 w 161"/>
                <a:gd name="T23" fmla="*/ 80 h 144"/>
                <a:gd name="T24" fmla="*/ 7 w 161"/>
                <a:gd name="T25" fmla="*/ 68 h 144"/>
                <a:gd name="T26" fmla="*/ 15 w 161"/>
                <a:gd name="T27" fmla="*/ 57 h 144"/>
                <a:gd name="T28" fmla="*/ 26 w 161"/>
                <a:gd name="T29" fmla="*/ 49 h 144"/>
                <a:gd name="T30" fmla="*/ 110 w 161"/>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44">
                  <a:moveTo>
                    <a:pt x="110" y="0"/>
                  </a:moveTo>
                  <a:lnTo>
                    <a:pt x="161" y="89"/>
                  </a:lnTo>
                  <a:lnTo>
                    <a:pt x="77" y="138"/>
                  </a:lnTo>
                  <a:lnTo>
                    <a:pt x="64" y="143"/>
                  </a:lnTo>
                  <a:lnTo>
                    <a:pt x="51" y="144"/>
                  </a:lnTo>
                  <a:lnTo>
                    <a:pt x="38" y="143"/>
                  </a:lnTo>
                  <a:lnTo>
                    <a:pt x="26" y="138"/>
                  </a:lnTo>
                  <a:lnTo>
                    <a:pt x="15" y="130"/>
                  </a:lnTo>
                  <a:lnTo>
                    <a:pt x="7" y="119"/>
                  </a:lnTo>
                  <a:lnTo>
                    <a:pt x="2" y="106"/>
                  </a:lnTo>
                  <a:lnTo>
                    <a:pt x="0" y="93"/>
                  </a:lnTo>
                  <a:lnTo>
                    <a:pt x="2" y="80"/>
                  </a:lnTo>
                  <a:lnTo>
                    <a:pt x="7" y="68"/>
                  </a:lnTo>
                  <a:lnTo>
                    <a:pt x="15" y="57"/>
                  </a:lnTo>
                  <a:lnTo>
                    <a:pt x="26" y="49"/>
                  </a:lnTo>
                  <a:lnTo>
                    <a:pt x="110"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01" name="Freeform 759">
              <a:extLst>
                <a:ext uri="{FF2B5EF4-FFF2-40B4-BE49-F238E27FC236}">
                  <a16:creationId xmlns:a16="http://schemas.microsoft.com/office/drawing/2014/main" id="{9A5C0C7C-11E7-4EAB-9DDF-7E8DACCEB274}"/>
                </a:ext>
              </a:extLst>
            </p:cNvPr>
            <p:cNvSpPr>
              <a:spLocks/>
            </p:cNvSpPr>
            <p:nvPr/>
          </p:nvSpPr>
          <p:spPr bwMode="auto">
            <a:xfrm>
              <a:off x="1005" y="3158"/>
              <a:ext cx="20" cy="18"/>
            </a:xfrm>
            <a:custGeom>
              <a:avLst/>
              <a:gdLst>
                <a:gd name="T0" fmla="*/ 110 w 161"/>
                <a:gd name="T1" fmla="*/ 0 h 144"/>
                <a:gd name="T2" fmla="*/ 123 w 161"/>
                <a:gd name="T3" fmla="*/ 1 h 144"/>
                <a:gd name="T4" fmla="*/ 135 w 161"/>
                <a:gd name="T5" fmla="*/ 6 h 144"/>
                <a:gd name="T6" fmla="*/ 145 w 161"/>
                <a:gd name="T7" fmla="*/ 14 h 144"/>
                <a:gd name="T8" fmla="*/ 154 w 161"/>
                <a:gd name="T9" fmla="*/ 25 h 144"/>
                <a:gd name="T10" fmla="*/ 159 w 161"/>
                <a:gd name="T11" fmla="*/ 38 h 144"/>
                <a:gd name="T12" fmla="*/ 161 w 161"/>
                <a:gd name="T13" fmla="*/ 51 h 144"/>
                <a:gd name="T14" fmla="*/ 159 w 161"/>
                <a:gd name="T15" fmla="*/ 64 h 144"/>
                <a:gd name="T16" fmla="*/ 154 w 161"/>
                <a:gd name="T17" fmla="*/ 77 h 144"/>
                <a:gd name="T18" fmla="*/ 146 w 161"/>
                <a:gd name="T19" fmla="*/ 87 h 144"/>
                <a:gd name="T20" fmla="*/ 135 w 161"/>
                <a:gd name="T21" fmla="*/ 96 h 144"/>
                <a:gd name="T22" fmla="*/ 51 w 161"/>
                <a:gd name="T23" fmla="*/ 144 h 144"/>
                <a:gd name="T24" fmla="*/ 0 w 161"/>
                <a:gd name="T25" fmla="*/ 55 h 144"/>
                <a:gd name="T26" fmla="*/ 84 w 161"/>
                <a:gd name="T27" fmla="*/ 7 h 144"/>
                <a:gd name="T28" fmla="*/ 96 w 161"/>
                <a:gd name="T29" fmla="*/ 1 h 144"/>
                <a:gd name="T30" fmla="*/ 110 w 161"/>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44">
                  <a:moveTo>
                    <a:pt x="110" y="0"/>
                  </a:moveTo>
                  <a:lnTo>
                    <a:pt x="123" y="1"/>
                  </a:lnTo>
                  <a:lnTo>
                    <a:pt x="135" y="6"/>
                  </a:lnTo>
                  <a:lnTo>
                    <a:pt x="145" y="14"/>
                  </a:lnTo>
                  <a:lnTo>
                    <a:pt x="154" y="25"/>
                  </a:lnTo>
                  <a:lnTo>
                    <a:pt x="159" y="38"/>
                  </a:lnTo>
                  <a:lnTo>
                    <a:pt x="161" y="51"/>
                  </a:lnTo>
                  <a:lnTo>
                    <a:pt x="159" y="64"/>
                  </a:lnTo>
                  <a:lnTo>
                    <a:pt x="154" y="77"/>
                  </a:lnTo>
                  <a:lnTo>
                    <a:pt x="146" y="87"/>
                  </a:lnTo>
                  <a:lnTo>
                    <a:pt x="135" y="96"/>
                  </a:lnTo>
                  <a:lnTo>
                    <a:pt x="51" y="144"/>
                  </a:lnTo>
                  <a:lnTo>
                    <a:pt x="0" y="55"/>
                  </a:lnTo>
                  <a:lnTo>
                    <a:pt x="84" y="7"/>
                  </a:lnTo>
                  <a:lnTo>
                    <a:pt x="96" y="1"/>
                  </a:lnTo>
                  <a:lnTo>
                    <a:pt x="110"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02" name="Freeform 760">
              <a:extLst>
                <a:ext uri="{FF2B5EF4-FFF2-40B4-BE49-F238E27FC236}">
                  <a16:creationId xmlns:a16="http://schemas.microsoft.com/office/drawing/2014/main" id="{CCA1A831-3870-49DA-9FC9-4E0524AF592A}"/>
                </a:ext>
              </a:extLst>
            </p:cNvPr>
            <p:cNvSpPr>
              <a:spLocks/>
            </p:cNvSpPr>
            <p:nvPr/>
          </p:nvSpPr>
          <p:spPr bwMode="auto">
            <a:xfrm>
              <a:off x="1064" y="2938"/>
              <a:ext cx="18" cy="21"/>
            </a:xfrm>
            <a:custGeom>
              <a:avLst/>
              <a:gdLst>
                <a:gd name="T0" fmla="*/ 89 w 144"/>
                <a:gd name="T1" fmla="*/ 0 h 161"/>
                <a:gd name="T2" fmla="*/ 137 w 144"/>
                <a:gd name="T3" fmla="*/ 84 h 161"/>
                <a:gd name="T4" fmla="*/ 143 w 144"/>
                <a:gd name="T5" fmla="*/ 97 h 161"/>
                <a:gd name="T6" fmla="*/ 144 w 144"/>
                <a:gd name="T7" fmla="*/ 110 h 161"/>
                <a:gd name="T8" fmla="*/ 143 w 144"/>
                <a:gd name="T9" fmla="*/ 123 h 161"/>
                <a:gd name="T10" fmla="*/ 138 w 144"/>
                <a:gd name="T11" fmla="*/ 135 h 161"/>
                <a:gd name="T12" fmla="*/ 130 w 144"/>
                <a:gd name="T13" fmla="*/ 146 h 161"/>
                <a:gd name="T14" fmla="*/ 119 w 144"/>
                <a:gd name="T15" fmla="*/ 154 h 161"/>
                <a:gd name="T16" fmla="*/ 106 w 144"/>
                <a:gd name="T17" fmla="*/ 159 h 161"/>
                <a:gd name="T18" fmla="*/ 93 w 144"/>
                <a:gd name="T19" fmla="*/ 161 h 161"/>
                <a:gd name="T20" fmla="*/ 80 w 144"/>
                <a:gd name="T21" fmla="*/ 159 h 161"/>
                <a:gd name="T22" fmla="*/ 67 w 144"/>
                <a:gd name="T23" fmla="*/ 154 h 161"/>
                <a:gd name="T24" fmla="*/ 57 w 144"/>
                <a:gd name="T25" fmla="*/ 146 h 161"/>
                <a:gd name="T26" fmla="*/ 48 w 144"/>
                <a:gd name="T27" fmla="*/ 135 h 161"/>
                <a:gd name="T28" fmla="*/ 0 w 144"/>
                <a:gd name="T29" fmla="*/ 51 h 161"/>
                <a:gd name="T30" fmla="*/ 89 w 144"/>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61">
                  <a:moveTo>
                    <a:pt x="89" y="0"/>
                  </a:moveTo>
                  <a:lnTo>
                    <a:pt x="137" y="84"/>
                  </a:lnTo>
                  <a:lnTo>
                    <a:pt x="143" y="97"/>
                  </a:lnTo>
                  <a:lnTo>
                    <a:pt x="144" y="110"/>
                  </a:lnTo>
                  <a:lnTo>
                    <a:pt x="143" y="123"/>
                  </a:lnTo>
                  <a:lnTo>
                    <a:pt x="138" y="135"/>
                  </a:lnTo>
                  <a:lnTo>
                    <a:pt x="130" y="146"/>
                  </a:lnTo>
                  <a:lnTo>
                    <a:pt x="119" y="154"/>
                  </a:lnTo>
                  <a:lnTo>
                    <a:pt x="106" y="159"/>
                  </a:lnTo>
                  <a:lnTo>
                    <a:pt x="93" y="161"/>
                  </a:lnTo>
                  <a:lnTo>
                    <a:pt x="80" y="159"/>
                  </a:lnTo>
                  <a:lnTo>
                    <a:pt x="67" y="154"/>
                  </a:lnTo>
                  <a:lnTo>
                    <a:pt x="57" y="146"/>
                  </a:lnTo>
                  <a:lnTo>
                    <a:pt x="48" y="135"/>
                  </a:lnTo>
                  <a:lnTo>
                    <a:pt x="0" y="51"/>
                  </a:lnTo>
                  <a:lnTo>
                    <a:pt x="89"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03" name="Freeform 761">
              <a:extLst>
                <a:ext uri="{FF2B5EF4-FFF2-40B4-BE49-F238E27FC236}">
                  <a16:creationId xmlns:a16="http://schemas.microsoft.com/office/drawing/2014/main" id="{3B7AC155-2C12-4F74-B4C4-86DE87B50A81}"/>
                </a:ext>
              </a:extLst>
            </p:cNvPr>
            <p:cNvSpPr>
              <a:spLocks/>
            </p:cNvSpPr>
            <p:nvPr/>
          </p:nvSpPr>
          <p:spPr bwMode="auto">
            <a:xfrm>
              <a:off x="1224" y="3215"/>
              <a:ext cx="19" cy="20"/>
            </a:xfrm>
            <a:custGeom>
              <a:avLst/>
              <a:gdLst>
                <a:gd name="T0" fmla="*/ 52 w 145"/>
                <a:gd name="T1" fmla="*/ 0 h 161"/>
                <a:gd name="T2" fmla="*/ 65 w 145"/>
                <a:gd name="T3" fmla="*/ 2 h 161"/>
                <a:gd name="T4" fmla="*/ 77 w 145"/>
                <a:gd name="T5" fmla="*/ 7 h 161"/>
                <a:gd name="T6" fmla="*/ 88 w 145"/>
                <a:gd name="T7" fmla="*/ 15 h 161"/>
                <a:gd name="T8" fmla="*/ 96 w 145"/>
                <a:gd name="T9" fmla="*/ 26 h 161"/>
                <a:gd name="T10" fmla="*/ 145 w 145"/>
                <a:gd name="T11" fmla="*/ 110 h 161"/>
                <a:gd name="T12" fmla="*/ 56 w 145"/>
                <a:gd name="T13" fmla="*/ 161 h 161"/>
                <a:gd name="T14" fmla="*/ 7 w 145"/>
                <a:gd name="T15" fmla="*/ 77 h 161"/>
                <a:gd name="T16" fmla="*/ 2 w 145"/>
                <a:gd name="T17" fmla="*/ 65 h 161"/>
                <a:gd name="T18" fmla="*/ 0 w 145"/>
                <a:gd name="T19" fmla="*/ 51 h 161"/>
                <a:gd name="T20" fmla="*/ 2 w 145"/>
                <a:gd name="T21" fmla="*/ 38 h 161"/>
                <a:gd name="T22" fmla="*/ 7 w 145"/>
                <a:gd name="T23" fmla="*/ 26 h 161"/>
                <a:gd name="T24" fmla="*/ 15 w 145"/>
                <a:gd name="T25" fmla="*/ 16 h 161"/>
                <a:gd name="T26" fmla="*/ 26 w 145"/>
                <a:gd name="T27" fmla="*/ 7 h 161"/>
                <a:gd name="T28" fmla="*/ 26 w 145"/>
                <a:gd name="T29" fmla="*/ 7 h 161"/>
                <a:gd name="T30" fmla="*/ 39 w 145"/>
                <a:gd name="T31" fmla="*/ 2 h 161"/>
                <a:gd name="T32" fmla="*/ 52 w 145"/>
                <a:gd name="T3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5" h="161">
                  <a:moveTo>
                    <a:pt x="52" y="0"/>
                  </a:moveTo>
                  <a:lnTo>
                    <a:pt x="65" y="2"/>
                  </a:lnTo>
                  <a:lnTo>
                    <a:pt x="77" y="7"/>
                  </a:lnTo>
                  <a:lnTo>
                    <a:pt x="88" y="15"/>
                  </a:lnTo>
                  <a:lnTo>
                    <a:pt x="96" y="26"/>
                  </a:lnTo>
                  <a:lnTo>
                    <a:pt x="145" y="110"/>
                  </a:lnTo>
                  <a:lnTo>
                    <a:pt x="56" y="161"/>
                  </a:lnTo>
                  <a:lnTo>
                    <a:pt x="7" y="77"/>
                  </a:lnTo>
                  <a:lnTo>
                    <a:pt x="2" y="65"/>
                  </a:lnTo>
                  <a:lnTo>
                    <a:pt x="0" y="51"/>
                  </a:lnTo>
                  <a:lnTo>
                    <a:pt x="2" y="38"/>
                  </a:lnTo>
                  <a:lnTo>
                    <a:pt x="7" y="26"/>
                  </a:lnTo>
                  <a:lnTo>
                    <a:pt x="15" y="16"/>
                  </a:lnTo>
                  <a:lnTo>
                    <a:pt x="26" y="7"/>
                  </a:lnTo>
                  <a:lnTo>
                    <a:pt x="26" y="7"/>
                  </a:lnTo>
                  <a:lnTo>
                    <a:pt x="39" y="2"/>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04" name="Freeform 762">
              <a:extLst>
                <a:ext uri="{FF2B5EF4-FFF2-40B4-BE49-F238E27FC236}">
                  <a16:creationId xmlns:a16="http://schemas.microsoft.com/office/drawing/2014/main" id="{80CB374D-F3E7-448B-9436-D2FD418BDD7A}"/>
                </a:ext>
              </a:extLst>
            </p:cNvPr>
            <p:cNvSpPr>
              <a:spLocks/>
            </p:cNvSpPr>
            <p:nvPr/>
          </p:nvSpPr>
          <p:spPr bwMode="auto">
            <a:xfrm>
              <a:off x="1160" y="3080"/>
              <a:ext cx="38" cy="13"/>
            </a:xfrm>
            <a:custGeom>
              <a:avLst/>
              <a:gdLst>
                <a:gd name="T0" fmla="*/ 51 w 309"/>
                <a:gd name="T1" fmla="*/ 0 h 104"/>
                <a:gd name="T2" fmla="*/ 258 w 309"/>
                <a:gd name="T3" fmla="*/ 0 h 104"/>
                <a:gd name="T4" fmla="*/ 274 w 309"/>
                <a:gd name="T5" fmla="*/ 3 h 104"/>
                <a:gd name="T6" fmla="*/ 288 w 309"/>
                <a:gd name="T7" fmla="*/ 10 h 104"/>
                <a:gd name="T8" fmla="*/ 299 w 309"/>
                <a:gd name="T9" fmla="*/ 21 h 104"/>
                <a:gd name="T10" fmla="*/ 306 w 309"/>
                <a:gd name="T11" fmla="*/ 35 h 104"/>
                <a:gd name="T12" fmla="*/ 309 w 309"/>
                <a:gd name="T13" fmla="*/ 52 h 104"/>
                <a:gd name="T14" fmla="*/ 306 w 309"/>
                <a:gd name="T15" fmla="*/ 69 h 104"/>
                <a:gd name="T16" fmla="*/ 299 w 309"/>
                <a:gd name="T17" fmla="*/ 83 h 104"/>
                <a:gd name="T18" fmla="*/ 288 w 309"/>
                <a:gd name="T19" fmla="*/ 94 h 104"/>
                <a:gd name="T20" fmla="*/ 274 w 309"/>
                <a:gd name="T21" fmla="*/ 101 h 104"/>
                <a:gd name="T22" fmla="*/ 258 w 309"/>
                <a:gd name="T23" fmla="*/ 104 h 104"/>
                <a:gd name="T24" fmla="*/ 51 w 309"/>
                <a:gd name="T25" fmla="*/ 104 h 104"/>
                <a:gd name="T26" fmla="*/ 35 w 309"/>
                <a:gd name="T27" fmla="*/ 101 h 104"/>
                <a:gd name="T28" fmla="*/ 21 w 309"/>
                <a:gd name="T29" fmla="*/ 94 h 104"/>
                <a:gd name="T30" fmla="*/ 10 w 309"/>
                <a:gd name="T31" fmla="*/ 83 h 104"/>
                <a:gd name="T32" fmla="*/ 2 w 309"/>
                <a:gd name="T33" fmla="*/ 69 h 104"/>
                <a:gd name="T34" fmla="*/ 0 w 309"/>
                <a:gd name="T35" fmla="*/ 52 h 104"/>
                <a:gd name="T36" fmla="*/ 2 w 309"/>
                <a:gd name="T37" fmla="*/ 35 h 104"/>
                <a:gd name="T38" fmla="*/ 10 w 309"/>
                <a:gd name="T39" fmla="*/ 21 h 104"/>
                <a:gd name="T40" fmla="*/ 21 w 309"/>
                <a:gd name="T41" fmla="*/ 10 h 104"/>
                <a:gd name="T42" fmla="*/ 35 w 309"/>
                <a:gd name="T43" fmla="*/ 3 h 104"/>
                <a:gd name="T44" fmla="*/ 51 w 309"/>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9" h="104">
                  <a:moveTo>
                    <a:pt x="51" y="0"/>
                  </a:moveTo>
                  <a:lnTo>
                    <a:pt x="258" y="0"/>
                  </a:lnTo>
                  <a:lnTo>
                    <a:pt x="274" y="3"/>
                  </a:lnTo>
                  <a:lnTo>
                    <a:pt x="288" y="10"/>
                  </a:lnTo>
                  <a:lnTo>
                    <a:pt x="299" y="21"/>
                  </a:lnTo>
                  <a:lnTo>
                    <a:pt x="306" y="35"/>
                  </a:lnTo>
                  <a:lnTo>
                    <a:pt x="309" y="52"/>
                  </a:lnTo>
                  <a:lnTo>
                    <a:pt x="306" y="69"/>
                  </a:lnTo>
                  <a:lnTo>
                    <a:pt x="299" y="83"/>
                  </a:lnTo>
                  <a:lnTo>
                    <a:pt x="288" y="94"/>
                  </a:lnTo>
                  <a:lnTo>
                    <a:pt x="274" y="101"/>
                  </a:lnTo>
                  <a:lnTo>
                    <a:pt x="258" y="104"/>
                  </a:lnTo>
                  <a:lnTo>
                    <a:pt x="51" y="104"/>
                  </a:lnTo>
                  <a:lnTo>
                    <a:pt x="35" y="101"/>
                  </a:lnTo>
                  <a:lnTo>
                    <a:pt x="21" y="94"/>
                  </a:lnTo>
                  <a:lnTo>
                    <a:pt x="10" y="83"/>
                  </a:lnTo>
                  <a:lnTo>
                    <a:pt x="2" y="69"/>
                  </a:lnTo>
                  <a:lnTo>
                    <a:pt x="0" y="52"/>
                  </a:lnTo>
                  <a:lnTo>
                    <a:pt x="2" y="35"/>
                  </a:lnTo>
                  <a:lnTo>
                    <a:pt x="10" y="21"/>
                  </a:lnTo>
                  <a:lnTo>
                    <a:pt x="21" y="10"/>
                  </a:lnTo>
                  <a:lnTo>
                    <a:pt x="35" y="3"/>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05" name="Freeform 763">
              <a:extLst>
                <a:ext uri="{FF2B5EF4-FFF2-40B4-BE49-F238E27FC236}">
                  <a16:creationId xmlns:a16="http://schemas.microsoft.com/office/drawing/2014/main" id="{E3988BD4-E5D6-40CC-A3FE-CE171E8DA742}"/>
                </a:ext>
              </a:extLst>
            </p:cNvPr>
            <p:cNvSpPr>
              <a:spLocks/>
            </p:cNvSpPr>
            <p:nvPr/>
          </p:nvSpPr>
          <p:spPr bwMode="auto">
            <a:xfrm>
              <a:off x="1192" y="3074"/>
              <a:ext cx="71" cy="26"/>
            </a:xfrm>
            <a:custGeom>
              <a:avLst/>
              <a:gdLst>
                <a:gd name="T0" fmla="*/ 102 w 567"/>
                <a:gd name="T1" fmla="*/ 0 h 206"/>
                <a:gd name="T2" fmla="*/ 464 w 567"/>
                <a:gd name="T3" fmla="*/ 0 h 206"/>
                <a:gd name="T4" fmla="*/ 488 w 567"/>
                <a:gd name="T5" fmla="*/ 3 h 206"/>
                <a:gd name="T6" fmla="*/ 509 w 567"/>
                <a:gd name="T7" fmla="*/ 10 h 206"/>
                <a:gd name="T8" fmla="*/ 528 w 567"/>
                <a:gd name="T9" fmla="*/ 22 h 206"/>
                <a:gd name="T10" fmla="*/ 544 w 567"/>
                <a:gd name="T11" fmla="*/ 38 h 206"/>
                <a:gd name="T12" fmla="*/ 556 w 567"/>
                <a:gd name="T13" fmla="*/ 58 h 206"/>
                <a:gd name="T14" fmla="*/ 564 w 567"/>
                <a:gd name="T15" fmla="*/ 79 h 206"/>
                <a:gd name="T16" fmla="*/ 567 w 567"/>
                <a:gd name="T17" fmla="*/ 103 h 206"/>
                <a:gd name="T18" fmla="*/ 564 w 567"/>
                <a:gd name="T19" fmla="*/ 127 h 206"/>
                <a:gd name="T20" fmla="*/ 556 w 567"/>
                <a:gd name="T21" fmla="*/ 149 h 206"/>
                <a:gd name="T22" fmla="*/ 544 w 567"/>
                <a:gd name="T23" fmla="*/ 168 h 206"/>
                <a:gd name="T24" fmla="*/ 528 w 567"/>
                <a:gd name="T25" fmla="*/ 184 h 206"/>
                <a:gd name="T26" fmla="*/ 509 w 567"/>
                <a:gd name="T27" fmla="*/ 196 h 206"/>
                <a:gd name="T28" fmla="*/ 488 w 567"/>
                <a:gd name="T29" fmla="*/ 204 h 206"/>
                <a:gd name="T30" fmla="*/ 464 w 567"/>
                <a:gd name="T31" fmla="*/ 206 h 206"/>
                <a:gd name="T32" fmla="*/ 102 w 567"/>
                <a:gd name="T33" fmla="*/ 206 h 206"/>
                <a:gd name="T34" fmla="*/ 79 w 567"/>
                <a:gd name="T35" fmla="*/ 204 h 206"/>
                <a:gd name="T36" fmla="*/ 57 w 567"/>
                <a:gd name="T37" fmla="*/ 196 h 206"/>
                <a:gd name="T38" fmla="*/ 38 w 567"/>
                <a:gd name="T39" fmla="*/ 184 h 206"/>
                <a:gd name="T40" fmla="*/ 22 w 567"/>
                <a:gd name="T41" fmla="*/ 168 h 206"/>
                <a:gd name="T42" fmla="*/ 10 w 567"/>
                <a:gd name="T43" fmla="*/ 149 h 206"/>
                <a:gd name="T44" fmla="*/ 2 w 567"/>
                <a:gd name="T45" fmla="*/ 127 h 206"/>
                <a:gd name="T46" fmla="*/ 0 w 567"/>
                <a:gd name="T47" fmla="*/ 103 h 206"/>
                <a:gd name="T48" fmla="*/ 2 w 567"/>
                <a:gd name="T49" fmla="*/ 79 h 206"/>
                <a:gd name="T50" fmla="*/ 10 w 567"/>
                <a:gd name="T51" fmla="*/ 58 h 206"/>
                <a:gd name="T52" fmla="*/ 22 w 567"/>
                <a:gd name="T53" fmla="*/ 38 h 206"/>
                <a:gd name="T54" fmla="*/ 38 w 567"/>
                <a:gd name="T55" fmla="*/ 22 h 206"/>
                <a:gd name="T56" fmla="*/ 57 w 567"/>
                <a:gd name="T57" fmla="*/ 10 h 206"/>
                <a:gd name="T58" fmla="*/ 79 w 567"/>
                <a:gd name="T59" fmla="*/ 3 h 206"/>
                <a:gd name="T60" fmla="*/ 102 w 567"/>
                <a:gd name="T6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7" h="206">
                  <a:moveTo>
                    <a:pt x="102" y="0"/>
                  </a:moveTo>
                  <a:lnTo>
                    <a:pt x="464" y="0"/>
                  </a:lnTo>
                  <a:lnTo>
                    <a:pt x="488" y="3"/>
                  </a:lnTo>
                  <a:lnTo>
                    <a:pt x="509" y="10"/>
                  </a:lnTo>
                  <a:lnTo>
                    <a:pt x="528" y="22"/>
                  </a:lnTo>
                  <a:lnTo>
                    <a:pt x="544" y="38"/>
                  </a:lnTo>
                  <a:lnTo>
                    <a:pt x="556" y="58"/>
                  </a:lnTo>
                  <a:lnTo>
                    <a:pt x="564" y="79"/>
                  </a:lnTo>
                  <a:lnTo>
                    <a:pt x="567" y="103"/>
                  </a:lnTo>
                  <a:lnTo>
                    <a:pt x="564" y="127"/>
                  </a:lnTo>
                  <a:lnTo>
                    <a:pt x="556" y="149"/>
                  </a:lnTo>
                  <a:lnTo>
                    <a:pt x="544" y="168"/>
                  </a:lnTo>
                  <a:lnTo>
                    <a:pt x="528" y="184"/>
                  </a:lnTo>
                  <a:lnTo>
                    <a:pt x="509" y="196"/>
                  </a:lnTo>
                  <a:lnTo>
                    <a:pt x="488" y="204"/>
                  </a:lnTo>
                  <a:lnTo>
                    <a:pt x="464" y="206"/>
                  </a:lnTo>
                  <a:lnTo>
                    <a:pt x="102" y="206"/>
                  </a:lnTo>
                  <a:lnTo>
                    <a:pt x="79" y="204"/>
                  </a:lnTo>
                  <a:lnTo>
                    <a:pt x="57" y="196"/>
                  </a:lnTo>
                  <a:lnTo>
                    <a:pt x="38" y="184"/>
                  </a:lnTo>
                  <a:lnTo>
                    <a:pt x="22" y="168"/>
                  </a:lnTo>
                  <a:lnTo>
                    <a:pt x="10" y="149"/>
                  </a:lnTo>
                  <a:lnTo>
                    <a:pt x="2" y="127"/>
                  </a:lnTo>
                  <a:lnTo>
                    <a:pt x="0" y="103"/>
                  </a:lnTo>
                  <a:lnTo>
                    <a:pt x="2" y="79"/>
                  </a:lnTo>
                  <a:lnTo>
                    <a:pt x="10" y="58"/>
                  </a:lnTo>
                  <a:lnTo>
                    <a:pt x="22" y="38"/>
                  </a:lnTo>
                  <a:lnTo>
                    <a:pt x="38" y="22"/>
                  </a:lnTo>
                  <a:lnTo>
                    <a:pt x="57" y="10"/>
                  </a:lnTo>
                  <a:lnTo>
                    <a:pt x="79" y="3"/>
                  </a:lnTo>
                  <a:lnTo>
                    <a:pt x="102"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06" name="Freeform 764">
              <a:extLst>
                <a:ext uri="{FF2B5EF4-FFF2-40B4-BE49-F238E27FC236}">
                  <a16:creationId xmlns:a16="http://schemas.microsoft.com/office/drawing/2014/main" id="{FEB6F0A9-98D2-4C72-AD5A-817028E94039}"/>
                </a:ext>
              </a:extLst>
            </p:cNvPr>
            <p:cNvSpPr>
              <a:spLocks/>
            </p:cNvSpPr>
            <p:nvPr/>
          </p:nvSpPr>
          <p:spPr bwMode="auto">
            <a:xfrm>
              <a:off x="1140" y="2958"/>
              <a:ext cx="26" cy="90"/>
            </a:xfrm>
            <a:custGeom>
              <a:avLst/>
              <a:gdLst>
                <a:gd name="T0" fmla="*/ 102 w 206"/>
                <a:gd name="T1" fmla="*/ 0 h 722"/>
                <a:gd name="T2" fmla="*/ 127 w 206"/>
                <a:gd name="T3" fmla="*/ 3 h 722"/>
                <a:gd name="T4" fmla="*/ 148 w 206"/>
                <a:gd name="T5" fmla="*/ 10 h 722"/>
                <a:gd name="T6" fmla="*/ 168 w 206"/>
                <a:gd name="T7" fmla="*/ 24 h 722"/>
                <a:gd name="T8" fmla="*/ 184 w 206"/>
                <a:gd name="T9" fmla="*/ 39 h 722"/>
                <a:gd name="T10" fmla="*/ 196 w 206"/>
                <a:gd name="T11" fmla="*/ 59 h 722"/>
                <a:gd name="T12" fmla="*/ 203 w 206"/>
                <a:gd name="T13" fmla="*/ 80 h 722"/>
                <a:gd name="T14" fmla="*/ 206 w 206"/>
                <a:gd name="T15" fmla="*/ 104 h 722"/>
                <a:gd name="T16" fmla="*/ 206 w 206"/>
                <a:gd name="T17" fmla="*/ 620 h 722"/>
                <a:gd name="T18" fmla="*/ 203 w 206"/>
                <a:gd name="T19" fmla="*/ 643 h 722"/>
                <a:gd name="T20" fmla="*/ 196 w 206"/>
                <a:gd name="T21" fmla="*/ 665 h 722"/>
                <a:gd name="T22" fmla="*/ 184 w 206"/>
                <a:gd name="T23" fmla="*/ 684 h 722"/>
                <a:gd name="T24" fmla="*/ 168 w 206"/>
                <a:gd name="T25" fmla="*/ 700 h 722"/>
                <a:gd name="T26" fmla="*/ 148 w 206"/>
                <a:gd name="T27" fmla="*/ 712 h 722"/>
                <a:gd name="T28" fmla="*/ 127 w 206"/>
                <a:gd name="T29" fmla="*/ 720 h 722"/>
                <a:gd name="T30" fmla="*/ 102 w 206"/>
                <a:gd name="T31" fmla="*/ 722 h 722"/>
                <a:gd name="T32" fmla="*/ 79 w 206"/>
                <a:gd name="T33" fmla="*/ 720 h 722"/>
                <a:gd name="T34" fmla="*/ 57 w 206"/>
                <a:gd name="T35" fmla="*/ 712 h 722"/>
                <a:gd name="T36" fmla="*/ 38 w 206"/>
                <a:gd name="T37" fmla="*/ 700 h 722"/>
                <a:gd name="T38" fmla="*/ 22 w 206"/>
                <a:gd name="T39" fmla="*/ 684 h 722"/>
                <a:gd name="T40" fmla="*/ 10 w 206"/>
                <a:gd name="T41" fmla="*/ 665 h 722"/>
                <a:gd name="T42" fmla="*/ 2 w 206"/>
                <a:gd name="T43" fmla="*/ 643 h 722"/>
                <a:gd name="T44" fmla="*/ 0 w 206"/>
                <a:gd name="T45" fmla="*/ 620 h 722"/>
                <a:gd name="T46" fmla="*/ 0 w 206"/>
                <a:gd name="T47" fmla="*/ 104 h 722"/>
                <a:gd name="T48" fmla="*/ 2 w 206"/>
                <a:gd name="T49" fmla="*/ 80 h 722"/>
                <a:gd name="T50" fmla="*/ 10 w 206"/>
                <a:gd name="T51" fmla="*/ 59 h 722"/>
                <a:gd name="T52" fmla="*/ 22 w 206"/>
                <a:gd name="T53" fmla="*/ 39 h 722"/>
                <a:gd name="T54" fmla="*/ 38 w 206"/>
                <a:gd name="T55" fmla="*/ 24 h 722"/>
                <a:gd name="T56" fmla="*/ 57 w 206"/>
                <a:gd name="T57" fmla="*/ 10 h 722"/>
                <a:gd name="T58" fmla="*/ 79 w 206"/>
                <a:gd name="T59" fmla="*/ 3 h 722"/>
                <a:gd name="T60" fmla="*/ 102 w 206"/>
                <a:gd name="T61"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722">
                  <a:moveTo>
                    <a:pt x="102" y="0"/>
                  </a:moveTo>
                  <a:lnTo>
                    <a:pt x="127" y="3"/>
                  </a:lnTo>
                  <a:lnTo>
                    <a:pt x="148" y="10"/>
                  </a:lnTo>
                  <a:lnTo>
                    <a:pt x="168" y="24"/>
                  </a:lnTo>
                  <a:lnTo>
                    <a:pt x="184" y="39"/>
                  </a:lnTo>
                  <a:lnTo>
                    <a:pt x="196" y="59"/>
                  </a:lnTo>
                  <a:lnTo>
                    <a:pt x="203" y="80"/>
                  </a:lnTo>
                  <a:lnTo>
                    <a:pt x="206" y="104"/>
                  </a:lnTo>
                  <a:lnTo>
                    <a:pt x="206" y="620"/>
                  </a:lnTo>
                  <a:lnTo>
                    <a:pt x="203" y="643"/>
                  </a:lnTo>
                  <a:lnTo>
                    <a:pt x="196" y="665"/>
                  </a:lnTo>
                  <a:lnTo>
                    <a:pt x="184" y="684"/>
                  </a:lnTo>
                  <a:lnTo>
                    <a:pt x="168" y="700"/>
                  </a:lnTo>
                  <a:lnTo>
                    <a:pt x="148" y="712"/>
                  </a:lnTo>
                  <a:lnTo>
                    <a:pt x="127" y="720"/>
                  </a:lnTo>
                  <a:lnTo>
                    <a:pt x="102" y="722"/>
                  </a:lnTo>
                  <a:lnTo>
                    <a:pt x="79" y="720"/>
                  </a:lnTo>
                  <a:lnTo>
                    <a:pt x="57" y="712"/>
                  </a:lnTo>
                  <a:lnTo>
                    <a:pt x="38" y="700"/>
                  </a:lnTo>
                  <a:lnTo>
                    <a:pt x="22" y="684"/>
                  </a:lnTo>
                  <a:lnTo>
                    <a:pt x="10" y="665"/>
                  </a:lnTo>
                  <a:lnTo>
                    <a:pt x="2" y="643"/>
                  </a:lnTo>
                  <a:lnTo>
                    <a:pt x="0" y="620"/>
                  </a:lnTo>
                  <a:lnTo>
                    <a:pt x="0" y="104"/>
                  </a:lnTo>
                  <a:lnTo>
                    <a:pt x="2" y="80"/>
                  </a:lnTo>
                  <a:lnTo>
                    <a:pt x="10" y="59"/>
                  </a:lnTo>
                  <a:lnTo>
                    <a:pt x="22" y="39"/>
                  </a:lnTo>
                  <a:lnTo>
                    <a:pt x="38" y="24"/>
                  </a:lnTo>
                  <a:lnTo>
                    <a:pt x="57" y="10"/>
                  </a:lnTo>
                  <a:lnTo>
                    <a:pt x="79" y="3"/>
                  </a:lnTo>
                  <a:lnTo>
                    <a:pt x="102"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07" name="Freeform 765">
              <a:extLst>
                <a:ext uri="{FF2B5EF4-FFF2-40B4-BE49-F238E27FC236}">
                  <a16:creationId xmlns:a16="http://schemas.microsoft.com/office/drawing/2014/main" id="{5F721B4C-4883-449D-B190-6144E4A512E9}"/>
                </a:ext>
              </a:extLst>
            </p:cNvPr>
            <p:cNvSpPr>
              <a:spLocks noEditPoints="1"/>
            </p:cNvSpPr>
            <p:nvPr/>
          </p:nvSpPr>
          <p:spPr bwMode="auto">
            <a:xfrm>
              <a:off x="947" y="2880"/>
              <a:ext cx="413" cy="413"/>
            </a:xfrm>
            <a:custGeom>
              <a:avLst/>
              <a:gdLst>
                <a:gd name="T0" fmla="*/ 1380 w 3302"/>
                <a:gd name="T1" fmla="*/ 337 h 3302"/>
                <a:gd name="T2" fmla="*/ 1050 w 3302"/>
                <a:gd name="T3" fmla="*/ 452 h 3302"/>
                <a:gd name="T4" fmla="*/ 765 w 3302"/>
                <a:gd name="T5" fmla="*/ 645 h 3302"/>
                <a:gd name="T6" fmla="*/ 539 w 3302"/>
                <a:gd name="T7" fmla="*/ 902 h 3302"/>
                <a:gd name="T8" fmla="*/ 384 w 3302"/>
                <a:gd name="T9" fmla="*/ 1211 h 3302"/>
                <a:gd name="T10" fmla="*/ 312 w 3302"/>
                <a:gd name="T11" fmla="*/ 1559 h 3302"/>
                <a:gd name="T12" fmla="*/ 337 w 3302"/>
                <a:gd name="T13" fmla="*/ 1922 h 3302"/>
                <a:gd name="T14" fmla="*/ 452 w 3302"/>
                <a:gd name="T15" fmla="*/ 2252 h 3302"/>
                <a:gd name="T16" fmla="*/ 645 w 3302"/>
                <a:gd name="T17" fmla="*/ 2537 h 3302"/>
                <a:gd name="T18" fmla="*/ 902 w 3302"/>
                <a:gd name="T19" fmla="*/ 2763 h 3302"/>
                <a:gd name="T20" fmla="*/ 1211 w 3302"/>
                <a:gd name="T21" fmla="*/ 2918 h 3302"/>
                <a:gd name="T22" fmla="*/ 1559 w 3302"/>
                <a:gd name="T23" fmla="*/ 2990 h 3302"/>
                <a:gd name="T24" fmla="*/ 1921 w 3302"/>
                <a:gd name="T25" fmla="*/ 2965 h 3302"/>
                <a:gd name="T26" fmla="*/ 2252 w 3302"/>
                <a:gd name="T27" fmla="*/ 2850 h 3302"/>
                <a:gd name="T28" fmla="*/ 2536 w 3302"/>
                <a:gd name="T29" fmla="*/ 2657 h 3302"/>
                <a:gd name="T30" fmla="*/ 2763 w 3302"/>
                <a:gd name="T31" fmla="*/ 2400 h 3302"/>
                <a:gd name="T32" fmla="*/ 2918 w 3302"/>
                <a:gd name="T33" fmla="*/ 2091 h 3302"/>
                <a:gd name="T34" fmla="*/ 2989 w 3302"/>
                <a:gd name="T35" fmla="*/ 1743 h 3302"/>
                <a:gd name="T36" fmla="*/ 2965 w 3302"/>
                <a:gd name="T37" fmla="*/ 1381 h 3302"/>
                <a:gd name="T38" fmla="*/ 2850 w 3302"/>
                <a:gd name="T39" fmla="*/ 1050 h 3302"/>
                <a:gd name="T40" fmla="*/ 2657 w 3302"/>
                <a:gd name="T41" fmla="*/ 766 h 3302"/>
                <a:gd name="T42" fmla="*/ 2400 w 3302"/>
                <a:gd name="T43" fmla="*/ 539 h 3302"/>
                <a:gd name="T44" fmla="*/ 2091 w 3302"/>
                <a:gd name="T45" fmla="*/ 384 h 3302"/>
                <a:gd name="T46" fmla="*/ 1743 w 3302"/>
                <a:gd name="T47" fmla="*/ 313 h 3302"/>
                <a:gd name="T48" fmla="*/ 1850 w 3302"/>
                <a:gd name="T49" fmla="*/ 12 h 3302"/>
                <a:gd name="T50" fmla="*/ 2227 w 3302"/>
                <a:gd name="T51" fmla="*/ 103 h 3302"/>
                <a:gd name="T52" fmla="*/ 2563 w 3302"/>
                <a:gd name="T53" fmla="*/ 276 h 3302"/>
                <a:gd name="T54" fmla="*/ 2850 w 3302"/>
                <a:gd name="T55" fmla="*/ 518 h 3302"/>
                <a:gd name="T56" fmla="*/ 3076 w 3302"/>
                <a:gd name="T57" fmla="*/ 818 h 3302"/>
                <a:gd name="T58" fmla="*/ 3230 w 3302"/>
                <a:gd name="T59" fmla="*/ 1167 h 3302"/>
                <a:gd name="T60" fmla="*/ 3299 w 3302"/>
                <a:gd name="T61" fmla="*/ 1551 h 3302"/>
                <a:gd name="T62" fmla="*/ 3275 w 3302"/>
                <a:gd name="T63" fmla="*/ 1948 h 3302"/>
                <a:gd name="T64" fmla="*/ 3162 w 3302"/>
                <a:gd name="T65" fmla="*/ 2315 h 3302"/>
                <a:gd name="T66" fmla="*/ 2972 w 3302"/>
                <a:gd name="T67" fmla="*/ 2640 h 3302"/>
                <a:gd name="T68" fmla="*/ 2714 w 3302"/>
                <a:gd name="T69" fmla="*/ 2913 h 3302"/>
                <a:gd name="T70" fmla="*/ 2400 w 3302"/>
                <a:gd name="T71" fmla="*/ 3121 h 3302"/>
                <a:gd name="T72" fmla="*/ 2042 w 3302"/>
                <a:gd name="T73" fmla="*/ 3255 h 3302"/>
                <a:gd name="T74" fmla="*/ 1650 w 3302"/>
                <a:gd name="T75" fmla="*/ 3302 h 3302"/>
                <a:gd name="T76" fmla="*/ 1259 w 3302"/>
                <a:gd name="T77" fmla="*/ 3255 h 3302"/>
                <a:gd name="T78" fmla="*/ 902 w 3302"/>
                <a:gd name="T79" fmla="*/ 3121 h 3302"/>
                <a:gd name="T80" fmla="*/ 588 w 3302"/>
                <a:gd name="T81" fmla="*/ 2913 h 3302"/>
                <a:gd name="T82" fmla="*/ 330 w 3302"/>
                <a:gd name="T83" fmla="*/ 2640 h 3302"/>
                <a:gd name="T84" fmla="*/ 140 w 3302"/>
                <a:gd name="T85" fmla="*/ 2315 h 3302"/>
                <a:gd name="T86" fmla="*/ 27 w 3302"/>
                <a:gd name="T87" fmla="*/ 1948 h 3302"/>
                <a:gd name="T88" fmla="*/ 3 w 3302"/>
                <a:gd name="T89" fmla="*/ 1551 h 3302"/>
                <a:gd name="T90" fmla="*/ 72 w 3302"/>
                <a:gd name="T91" fmla="*/ 1167 h 3302"/>
                <a:gd name="T92" fmla="*/ 226 w 3302"/>
                <a:gd name="T93" fmla="*/ 818 h 3302"/>
                <a:gd name="T94" fmla="*/ 452 w 3302"/>
                <a:gd name="T95" fmla="*/ 518 h 3302"/>
                <a:gd name="T96" fmla="*/ 738 w 3302"/>
                <a:gd name="T97" fmla="*/ 276 h 3302"/>
                <a:gd name="T98" fmla="*/ 1075 w 3302"/>
                <a:gd name="T99" fmla="*/ 103 h 3302"/>
                <a:gd name="T100" fmla="*/ 1452 w 3302"/>
                <a:gd name="T101" fmla="*/ 12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2" h="3302">
                  <a:moveTo>
                    <a:pt x="1650" y="310"/>
                  </a:moveTo>
                  <a:lnTo>
                    <a:pt x="1559" y="313"/>
                  </a:lnTo>
                  <a:lnTo>
                    <a:pt x="1469" y="322"/>
                  </a:lnTo>
                  <a:lnTo>
                    <a:pt x="1380" y="337"/>
                  </a:lnTo>
                  <a:lnTo>
                    <a:pt x="1295" y="357"/>
                  </a:lnTo>
                  <a:lnTo>
                    <a:pt x="1211" y="384"/>
                  </a:lnTo>
                  <a:lnTo>
                    <a:pt x="1129" y="416"/>
                  </a:lnTo>
                  <a:lnTo>
                    <a:pt x="1050" y="452"/>
                  </a:lnTo>
                  <a:lnTo>
                    <a:pt x="975" y="493"/>
                  </a:lnTo>
                  <a:lnTo>
                    <a:pt x="902" y="539"/>
                  </a:lnTo>
                  <a:lnTo>
                    <a:pt x="831" y="589"/>
                  </a:lnTo>
                  <a:lnTo>
                    <a:pt x="765" y="645"/>
                  </a:lnTo>
                  <a:lnTo>
                    <a:pt x="703" y="703"/>
                  </a:lnTo>
                  <a:lnTo>
                    <a:pt x="645" y="766"/>
                  </a:lnTo>
                  <a:lnTo>
                    <a:pt x="589" y="832"/>
                  </a:lnTo>
                  <a:lnTo>
                    <a:pt x="539" y="902"/>
                  </a:lnTo>
                  <a:lnTo>
                    <a:pt x="493" y="975"/>
                  </a:lnTo>
                  <a:lnTo>
                    <a:pt x="452" y="1050"/>
                  </a:lnTo>
                  <a:lnTo>
                    <a:pt x="415" y="1129"/>
                  </a:lnTo>
                  <a:lnTo>
                    <a:pt x="384" y="1211"/>
                  </a:lnTo>
                  <a:lnTo>
                    <a:pt x="357" y="1295"/>
                  </a:lnTo>
                  <a:lnTo>
                    <a:pt x="337" y="1381"/>
                  </a:lnTo>
                  <a:lnTo>
                    <a:pt x="322" y="1470"/>
                  </a:lnTo>
                  <a:lnTo>
                    <a:pt x="312" y="1559"/>
                  </a:lnTo>
                  <a:lnTo>
                    <a:pt x="309" y="1651"/>
                  </a:lnTo>
                  <a:lnTo>
                    <a:pt x="312" y="1743"/>
                  </a:lnTo>
                  <a:lnTo>
                    <a:pt x="322" y="1833"/>
                  </a:lnTo>
                  <a:lnTo>
                    <a:pt x="337" y="1922"/>
                  </a:lnTo>
                  <a:lnTo>
                    <a:pt x="357" y="2007"/>
                  </a:lnTo>
                  <a:lnTo>
                    <a:pt x="384" y="2091"/>
                  </a:lnTo>
                  <a:lnTo>
                    <a:pt x="415" y="2173"/>
                  </a:lnTo>
                  <a:lnTo>
                    <a:pt x="452" y="2252"/>
                  </a:lnTo>
                  <a:lnTo>
                    <a:pt x="493" y="2327"/>
                  </a:lnTo>
                  <a:lnTo>
                    <a:pt x="539" y="2400"/>
                  </a:lnTo>
                  <a:lnTo>
                    <a:pt x="589" y="2471"/>
                  </a:lnTo>
                  <a:lnTo>
                    <a:pt x="645" y="2537"/>
                  </a:lnTo>
                  <a:lnTo>
                    <a:pt x="703" y="2599"/>
                  </a:lnTo>
                  <a:lnTo>
                    <a:pt x="765" y="2657"/>
                  </a:lnTo>
                  <a:lnTo>
                    <a:pt x="831" y="2713"/>
                  </a:lnTo>
                  <a:lnTo>
                    <a:pt x="902" y="2763"/>
                  </a:lnTo>
                  <a:lnTo>
                    <a:pt x="975" y="2809"/>
                  </a:lnTo>
                  <a:lnTo>
                    <a:pt x="1050" y="2850"/>
                  </a:lnTo>
                  <a:lnTo>
                    <a:pt x="1129" y="2886"/>
                  </a:lnTo>
                  <a:lnTo>
                    <a:pt x="1211" y="2918"/>
                  </a:lnTo>
                  <a:lnTo>
                    <a:pt x="1295" y="2945"/>
                  </a:lnTo>
                  <a:lnTo>
                    <a:pt x="1380" y="2965"/>
                  </a:lnTo>
                  <a:lnTo>
                    <a:pt x="1469" y="2980"/>
                  </a:lnTo>
                  <a:lnTo>
                    <a:pt x="1559" y="2990"/>
                  </a:lnTo>
                  <a:lnTo>
                    <a:pt x="1650" y="2993"/>
                  </a:lnTo>
                  <a:lnTo>
                    <a:pt x="1743" y="2990"/>
                  </a:lnTo>
                  <a:lnTo>
                    <a:pt x="1832" y="2980"/>
                  </a:lnTo>
                  <a:lnTo>
                    <a:pt x="1921" y="2965"/>
                  </a:lnTo>
                  <a:lnTo>
                    <a:pt x="2007" y="2945"/>
                  </a:lnTo>
                  <a:lnTo>
                    <a:pt x="2091" y="2918"/>
                  </a:lnTo>
                  <a:lnTo>
                    <a:pt x="2173" y="2886"/>
                  </a:lnTo>
                  <a:lnTo>
                    <a:pt x="2252" y="2850"/>
                  </a:lnTo>
                  <a:lnTo>
                    <a:pt x="2327" y="2809"/>
                  </a:lnTo>
                  <a:lnTo>
                    <a:pt x="2400" y="2763"/>
                  </a:lnTo>
                  <a:lnTo>
                    <a:pt x="2470" y="2713"/>
                  </a:lnTo>
                  <a:lnTo>
                    <a:pt x="2536" y="2657"/>
                  </a:lnTo>
                  <a:lnTo>
                    <a:pt x="2599" y="2599"/>
                  </a:lnTo>
                  <a:lnTo>
                    <a:pt x="2657" y="2537"/>
                  </a:lnTo>
                  <a:lnTo>
                    <a:pt x="2713" y="2471"/>
                  </a:lnTo>
                  <a:lnTo>
                    <a:pt x="2763" y="2400"/>
                  </a:lnTo>
                  <a:lnTo>
                    <a:pt x="2809" y="2327"/>
                  </a:lnTo>
                  <a:lnTo>
                    <a:pt x="2850" y="2252"/>
                  </a:lnTo>
                  <a:lnTo>
                    <a:pt x="2886" y="2173"/>
                  </a:lnTo>
                  <a:lnTo>
                    <a:pt x="2918" y="2091"/>
                  </a:lnTo>
                  <a:lnTo>
                    <a:pt x="2945" y="2007"/>
                  </a:lnTo>
                  <a:lnTo>
                    <a:pt x="2965" y="1922"/>
                  </a:lnTo>
                  <a:lnTo>
                    <a:pt x="2980" y="1833"/>
                  </a:lnTo>
                  <a:lnTo>
                    <a:pt x="2989" y="1743"/>
                  </a:lnTo>
                  <a:lnTo>
                    <a:pt x="2992" y="1651"/>
                  </a:lnTo>
                  <a:lnTo>
                    <a:pt x="2989" y="1559"/>
                  </a:lnTo>
                  <a:lnTo>
                    <a:pt x="2980" y="1470"/>
                  </a:lnTo>
                  <a:lnTo>
                    <a:pt x="2965" y="1381"/>
                  </a:lnTo>
                  <a:lnTo>
                    <a:pt x="2945" y="1295"/>
                  </a:lnTo>
                  <a:lnTo>
                    <a:pt x="2918" y="1211"/>
                  </a:lnTo>
                  <a:lnTo>
                    <a:pt x="2886" y="1129"/>
                  </a:lnTo>
                  <a:lnTo>
                    <a:pt x="2850" y="1050"/>
                  </a:lnTo>
                  <a:lnTo>
                    <a:pt x="2809" y="975"/>
                  </a:lnTo>
                  <a:lnTo>
                    <a:pt x="2763" y="902"/>
                  </a:lnTo>
                  <a:lnTo>
                    <a:pt x="2713" y="832"/>
                  </a:lnTo>
                  <a:lnTo>
                    <a:pt x="2657" y="766"/>
                  </a:lnTo>
                  <a:lnTo>
                    <a:pt x="2599" y="703"/>
                  </a:lnTo>
                  <a:lnTo>
                    <a:pt x="2536" y="645"/>
                  </a:lnTo>
                  <a:lnTo>
                    <a:pt x="2470" y="589"/>
                  </a:lnTo>
                  <a:lnTo>
                    <a:pt x="2400" y="539"/>
                  </a:lnTo>
                  <a:lnTo>
                    <a:pt x="2327" y="493"/>
                  </a:lnTo>
                  <a:lnTo>
                    <a:pt x="2252" y="452"/>
                  </a:lnTo>
                  <a:lnTo>
                    <a:pt x="2173" y="416"/>
                  </a:lnTo>
                  <a:lnTo>
                    <a:pt x="2091" y="384"/>
                  </a:lnTo>
                  <a:lnTo>
                    <a:pt x="2007" y="357"/>
                  </a:lnTo>
                  <a:lnTo>
                    <a:pt x="1921" y="337"/>
                  </a:lnTo>
                  <a:lnTo>
                    <a:pt x="1832" y="322"/>
                  </a:lnTo>
                  <a:lnTo>
                    <a:pt x="1743" y="313"/>
                  </a:lnTo>
                  <a:lnTo>
                    <a:pt x="1650" y="310"/>
                  </a:lnTo>
                  <a:close/>
                  <a:moveTo>
                    <a:pt x="1650" y="0"/>
                  </a:moveTo>
                  <a:lnTo>
                    <a:pt x="1751" y="3"/>
                  </a:lnTo>
                  <a:lnTo>
                    <a:pt x="1850" y="12"/>
                  </a:lnTo>
                  <a:lnTo>
                    <a:pt x="1948" y="27"/>
                  </a:lnTo>
                  <a:lnTo>
                    <a:pt x="2042" y="47"/>
                  </a:lnTo>
                  <a:lnTo>
                    <a:pt x="2135" y="72"/>
                  </a:lnTo>
                  <a:lnTo>
                    <a:pt x="2227" y="103"/>
                  </a:lnTo>
                  <a:lnTo>
                    <a:pt x="2315" y="140"/>
                  </a:lnTo>
                  <a:lnTo>
                    <a:pt x="2400" y="181"/>
                  </a:lnTo>
                  <a:lnTo>
                    <a:pt x="2484" y="226"/>
                  </a:lnTo>
                  <a:lnTo>
                    <a:pt x="2563" y="276"/>
                  </a:lnTo>
                  <a:lnTo>
                    <a:pt x="2640" y="330"/>
                  </a:lnTo>
                  <a:lnTo>
                    <a:pt x="2714" y="389"/>
                  </a:lnTo>
                  <a:lnTo>
                    <a:pt x="2784" y="452"/>
                  </a:lnTo>
                  <a:lnTo>
                    <a:pt x="2850" y="518"/>
                  </a:lnTo>
                  <a:lnTo>
                    <a:pt x="2913" y="588"/>
                  </a:lnTo>
                  <a:lnTo>
                    <a:pt x="2972" y="662"/>
                  </a:lnTo>
                  <a:lnTo>
                    <a:pt x="3026" y="739"/>
                  </a:lnTo>
                  <a:lnTo>
                    <a:pt x="3076" y="818"/>
                  </a:lnTo>
                  <a:lnTo>
                    <a:pt x="3121" y="902"/>
                  </a:lnTo>
                  <a:lnTo>
                    <a:pt x="3162" y="987"/>
                  </a:lnTo>
                  <a:lnTo>
                    <a:pt x="3199" y="1075"/>
                  </a:lnTo>
                  <a:lnTo>
                    <a:pt x="3230" y="1167"/>
                  </a:lnTo>
                  <a:lnTo>
                    <a:pt x="3255" y="1260"/>
                  </a:lnTo>
                  <a:lnTo>
                    <a:pt x="3275" y="1354"/>
                  </a:lnTo>
                  <a:lnTo>
                    <a:pt x="3290" y="1452"/>
                  </a:lnTo>
                  <a:lnTo>
                    <a:pt x="3299" y="1551"/>
                  </a:lnTo>
                  <a:lnTo>
                    <a:pt x="3302" y="1651"/>
                  </a:lnTo>
                  <a:lnTo>
                    <a:pt x="3299" y="1752"/>
                  </a:lnTo>
                  <a:lnTo>
                    <a:pt x="3290" y="1850"/>
                  </a:lnTo>
                  <a:lnTo>
                    <a:pt x="3275" y="1948"/>
                  </a:lnTo>
                  <a:lnTo>
                    <a:pt x="3255" y="2043"/>
                  </a:lnTo>
                  <a:lnTo>
                    <a:pt x="3230" y="2135"/>
                  </a:lnTo>
                  <a:lnTo>
                    <a:pt x="3199" y="2227"/>
                  </a:lnTo>
                  <a:lnTo>
                    <a:pt x="3162" y="2315"/>
                  </a:lnTo>
                  <a:lnTo>
                    <a:pt x="3121" y="2400"/>
                  </a:lnTo>
                  <a:lnTo>
                    <a:pt x="3076" y="2484"/>
                  </a:lnTo>
                  <a:lnTo>
                    <a:pt x="3026" y="2564"/>
                  </a:lnTo>
                  <a:lnTo>
                    <a:pt x="2972" y="2640"/>
                  </a:lnTo>
                  <a:lnTo>
                    <a:pt x="2913" y="2714"/>
                  </a:lnTo>
                  <a:lnTo>
                    <a:pt x="2850" y="2784"/>
                  </a:lnTo>
                  <a:lnTo>
                    <a:pt x="2784" y="2850"/>
                  </a:lnTo>
                  <a:lnTo>
                    <a:pt x="2714" y="2913"/>
                  </a:lnTo>
                  <a:lnTo>
                    <a:pt x="2640" y="2972"/>
                  </a:lnTo>
                  <a:lnTo>
                    <a:pt x="2563" y="3026"/>
                  </a:lnTo>
                  <a:lnTo>
                    <a:pt x="2484" y="3076"/>
                  </a:lnTo>
                  <a:lnTo>
                    <a:pt x="2400" y="3121"/>
                  </a:lnTo>
                  <a:lnTo>
                    <a:pt x="2315" y="3162"/>
                  </a:lnTo>
                  <a:lnTo>
                    <a:pt x="2227" y="3199"/>
                  </a:lnTo>
                  <a:lnTo>
                    <a:pt x="2135" y="3230"/>
                  </a:lnTo>
                  <a:lnTo>
                    <a:pt x="2042" y="3255"/>
                  </a:lnTo>
                  <a:lnTo>
                    <a:pt x="1948" y="3275"/>
                  </a:lnTo>
                  <a:lnTo>
                    <a:pt x="1850" y="3290"/>
                  </a:lnTo>
                  <a:lnTo>
                    <a:pt x="1751" y="3299"/>
                  </a:lnTo>
                  <a:lnTo>
                    <a:pt x="1650" y="3302"/>
                  </a:lnTo>
                  <a:lnTo>
                    <a:pt x="1550" y="3299"/>
                  </a:lnTo>
                  <a:lnTo>
                    <a:pt x="1452" y="3290"/>
                  </a:lnTo>
                  <a:lnTo>
                    <a:pt x="1354" y="3275"/>
                  </a:lnTo>
                  <a:lnTo>
                    <a:pt x="1259" y="3255"/>
                  </a:lnTo>
                  <a:lnTo>
                    <a:pt x="1167" y="3230"/>
                  </a:lnTo>
                  <a:lnTo>
                    <a:pt x="1075" y="3199"/>
                  </a:lnTo>
                  <a:lnTo>
                    <a:pt x="987" y="3162"/>
                  </a:lnTo>
                  <a:lnTo>
                    <a:pt x="902" y="3121"/>
                  </a:lnTo>
                  <a:lnTo>
                    <a:pt x="818" y="3076"/>
                  </a:lnTo>
                  <a:lnTo>
                    <a:pt x="738" y="3026"/>
                  </a:lnTo>
                  <a:lnTo>
                    <a:pt x="662" y="2972"/>
                  </a:lnTo>
                  <a:lnTo>
                    <a:pt x="588" y="2913"/>
                  </a:lnTo>
                  <a:lnTo>
                    <a:pt x="518" y="2850"/>
                  </a:lnTo>
                  <a:lnTo>
                    <a:pt x="452" y="2784"/>
                  </a:lnTo>
                  <a:lnTo>
                    <a:pt x="389" y="2714"/>
                  </a:lnTo>
                  <a:lnTo>
                    <a:pt x="330" y="2640"/>
                  </a:lnTo>
                  <a:lnTo>
                    <a:pt x="276" y="2564"/>
                  </a:lnTo>
                  <a:lnTo>
                    <a:pt x="226" y="2484"/>
                  </a:lnTo>
                  <a:lnTo>
                    <a:pt x="181" y="2400"/>
                  </a:lnTo>
                  <a:lnTo>
                    <a:pt x="140" y="2315"/>
                  </a:lnTo>
                  <a:lnTo>
                    <a:pt x="103" y="2227"/>
                  </a:lnTo>
                  <a:lnTo>
                    <a:pt x="72" y="2135"/>
                  </a:lnTo>
                  <a:lnTo>
                    <a:pt x="47" y="2043"/>
                  </a:lnTo>
                  <a:lnTo>
                    <a:pt x="27" y="1948"/>
                  </a:lnTo>
                  <a:lnTo>
                    <a:pt x="12" y="1850"/>
                  </a:lnTo>
                  <a:lnTo>
                    <a:pt x="3" y="1752"/>
                  </a:lnTo>
                  <a:lnTo>
                    <a:pt x="0" y="1651"/>
                  </a:lnTo>
                  <a:lnTo>
                    <a:pt x="3" y="1551"/>
                  </a:lnTo>
                  <a:lnTo>
                    <a:pt x="12" y="1452"/>
                  </a:lnTo>
                  <a:lnTo>
                    <a:pt x="27" y="1354"/>
                  </a:lnTo>
                  <a:lnTo>
                    <a:pt x="47" y="1260"/>
                  </a:lnTo>
                  <a:lnTo>
                    <a:pt x="72" y="1167"/>
                  </a:lnTo>
                  <a:lnTo>
                    <a:pt x="103" y="1075"/>
                  </a:lnTo>
                  <a:lnTo>
                    <a:pt x="140" y="987"/>
                  </a:lnTo>
                  <a:lnTo>
                    <a:pt x="181" y="902"/>
                  </a:lnTo>
                  <a:lnTo>
                    <a:pt x="226" y="818"/>
                  </a:lnTo>
                  <a:lnTo>
                    <a:pt x="276" y="739"/>
                  </a:lnTo>
                  <a:lnTo>
                    <a:pt x="330" y="662"/>
                  </a:lnTo>
                  <a:lnTo>
                    <a:pt x="389" y="588"/>
                  </a:lnTo>
                  <a:lnTo>
                    <a:pt x="452" y="518"/>
                  </a:lnTo>
                  <a:lnTo>
                    <a:pt x="518" y="452"/>
                  </a:lnTo>
                  <a:lnTo>
                    <a:pt x="588" y="389"/>
                  </a:lnTo>
                  <a:lnTo>
                    <a:pt x="662" y="330"/>
                  </a:lnTo>
                  <a:lnTo>
                    <a:pt x="738" y="276"/>
                  </a:lnTo>
                  <a:lnTo>
                    <a:pt x="818" y="226"/>
                  </a:lnTo>
                  <a:lnTo>
                    <a:pt x="902" y="181"/>
                  </a:lnTo>
                  <a:lnTo>
                    <a:pt x="987" y="140"/>
                  </a:lnTo>
                  <a:lnTo>
                    <a:pt x="1075" y="103"/>
                  </a:lnTo>
                  <a:lnTo>
                    <a:pt x="1167" y="72"/>
                  </a:lnTo>
                  <a:lnTo>
                    <a:pt x="1259" y="47"/>
                  </a:lnTo>
                  <a:lnTo>
                    <a:pt x="1354" y="27"/>
                  </a:lnTo>
                  <a:lnTo>
                    <a:pt x="1452" y="12"/>
                  </a:lnTo>
                  <a:lnTo>
                    <a:pt x="1550" y="3"/>
                  </a:lnTo>
                  <a:lnTo>
                    <a:pt x="1650"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08" name="Freeform 766">
              <a:extLst>
                <a:ext uri="{FF2B5EF4-FFF2-40B4-BE49-F238E27FC236}">
                  <a16:creationId xmlns:a16="http://schemas.microsoft.com/office/drawing/2014/main" id="{57A2B8F8-8136-485C-B620-93B4D250AF40}"/>
                </a:ext>
              </a:extLst>
            </p:cNvPr>
            <p:cNvSpPr>
              <a:spLocks/>
            </p:cNvSpPr>
            <p:nvPr/>
          </p:nvSpPr>
          <p:spPr bwMode="auto">
            <a:xfrm>
              <a:off x="947" y="2880"/>
              <a:ext cx="206" cy="413"/>
            </a:xfrm>
            <a:custGeom>
              <a:avLst/>
              <a:gdLst>
                <a:gd name="T0" fmla="*/ 1650 w 1650"/>
                <a:gd name="T1" fmla="*/ 310 h 3302"/>
                <a:gd name="T2" fmla="*/ 1469 w 1650"/>
                <a:gd name="T3" fmla="*/ 322 h 3302"/>
                <a:gd name="T4" fmla="*/ 1295 w 1650"/>
                <a:gd name="T5" fmla="*/ 357 h 3302"/>
                <a:gd name="T6" fmla="*/ 1129 w 1650"/>
                <a:gd name="T7" fmla="*/ 416 h 3302"/>
                <a:gd name="T8" fmla="*/ 975 w 1650"/>
                <a:gd name="T9" fmla="*/ 493 h 3302"/>
                <a:gd name="T10" fmla="*/ 831 w 1650"/>
                <a:gd name="T11" fmla="*/ 589 h 3302"/>
                <a:gd name="T12" fmla="*/ 703 w 1650"/>
                <a:gd name="T13" fmla="*/ 703 h 3302"/>
                <a:gd name="T14" fmla="*/ 589 w 1650"/>
                <a:gd name="T15" fmla="*/ 832 h 3302"/>
                <a:gd name="T16" fmla="*/ 493 w 1650"/>
                <a:gd name="T17" fmla="*/ 975 h 3302"/>
                <a:gd name="T18" fmla="*/ 415 w 1650"/>
                <a:gd name="T19" fmla="*/ 1129 h 3302"/>
                <a:gd name="T20" fmla="*/ 357 w 1650"/>
                <a:gd name="T21" fmla="*/ 1295 h 3302"/>
                <a:gd name="T22" fmla="*/ 322 w 1650"/>
                <a:gd name="T23" fmla="*/ 1470 h 3302"/>
                <a:gd name="T24" fmla="*/ 309 w 1650"/>
                <a:gd name="T25" fmla="*/ 1651 h 3302"/>
                <a:gd name="T26" fmla="*/ 322 w 1650"/>
                <a:gd name="T27" fmla="*/ 1833 h 3302"/>
                <a:gd name="T28" fmla="*/ 357 w 1650"/>
                <a:gd name="T29" fmla="*/ 2007 h 3302"/>
                <a:gd name="T30" fmla="*/ 415 w 1650"/>
                <a:gd name="T31" fmla="*/ 2173 h 3302"/>
                <a:gd name="T32" fmla="*/ 493 w 1650"/>
                <a:gd name="T33" fmla="*/ 2327 h 3302"/>
                <a:gd name="T34" fmla="*/ 589 w 1650"/>
                <a:gd name="T35" fmla="*/ 2471 h 3302"/>
                <a:gd name="T36" fmla="*/ 703 w 1650"/>
                <a:gd name="T37" fmla="*/ 2599 h 3302"/>
                <a:gd name="T38" fmla="*/ 831 w 1650"/>
                <a:gd name="T39" fmla="*/ 2713 h 3302"/>
                <a:gd name="T40" fmla="*/ 975 w 1650"/>
                <a:gd name="T41" fmla="*/ 2809 h 3302"/>
                <a:gd name="T42" fmla="*/ 1129 w 1650"/>
                <a:gd name="T43" fmla="*/ 2886 h 3302"/>
                <a:gd name="T44" fmla="*/ 1295 w 1650"/>
                <a:gd name="T45" fmla="*/ 2945 h 3302"/>
                <a:gd name="T46" fmla="*/ 1469 w 1650"/>
                <a:gd name="T47" fmla="*/ 2980 h 3302"/>
                <a:gd name="T48" fmla="*/ 1650 w 1650"/>
                <a:gd name="T49" fmla="*/ 2993 h 3302"/>
                <a:gd name="T50" fmla="*/ 1550 w 1650"/>
                <a:gd name="T51" fmla="*/ 3299 h 3302"/>
                <a:gd name="T52" fmla="*/ 1354 w 1650"/>
                <a:gd name="T53" fmla="*/ 3275 h 3302"/>
                <a:gd name="T54" fmla="*/ 1167 w 1650"/>
                <a:gd name="T55" fmla="*/ 3230 h 3302"/>
                <a:gd name="T56" fmla="*/ 987 w 1650"/>
                <a:gd name="T57" fmla="*/ 3162 h 3302"/>
                <a:gd name="T58" fmla="*/ 818 w 1650"/>
                <a:gd name="T59" fmla="*/ 3076 h 3302"/>
                <a:gd name="T60" fmla="*/ 662 w 1650"/>
                <a:gd name="T61" fmla="*/ 2972 h 3302"/>
                <a:gd name="T62" fmla="*/ 518 w 1650"/>
                <a:gd name="T63" fmla="*/ 2850 h 3302"/>
                <a:gd name="T64" fmla="*/ 389 w 1650"/>
                <a:gd name="T65" fmla="*/ 2714 h 3302"/>
                <a:gd name="T66" fmla="*/ 276 w 1650"/>
                <a:gd name="T67" fmla="*/ 2564 h 3302"/>
                <a:gd name="T68" fmla="*/ 181 w 1650"/>
                <a:gd name="T69" fmla="*/ 2400 h 3302"/>
                <a:gd name="T70" fmla="*/ 103 w 1650"/>
                <a:gd name="T71" fmla="*/ 2227 h 3302"/>
                <a:gd name="T72" fmla="*/ 47 w 1650"/>
                <a:gd name="T73" fmla="*/ 2043 h 3302"/>
                <a:gd name="T74" fmla="*/ 12 w 1650"/>
                <a:gd name="T75" fmla="*/ 1850 h 3302"/>
                <a:gd name="T76" fmla="*/ 0 w 1650"/>
                <a:gd name="T77" fmla="*/ 1651 h 3302"/>
                <a:gd name="T78" fmla="*/ 12 w 1650"/>
                <a:gd name="T79" fmla="*/ 1452 h 3302"/>
                <a:gd name="T80" fmla="*/ 47 w 1650"/>
                <a:gd name="T81" fmla="*/ 1260 h 3302"/>
                <a:gd name="T82" fmla="*/ 103 w 1650"/>
                <a:gd name="T83" fmla="*/ 1075 h 3302"/>
                <a:gd name="T84" fmla="*/ 181 w 1650"/>
                <a:gd name="T85" fmla="*/ 902 h 3302"/>
                <a:gd name="T86" fmla="*/ 276 w 1650"/>
                <a:gd name="T87" fmla="*/ 739 h 3302"/>
                <a:gd name="T88" fmla="*/ 389 w 1650"/>
                <a:gd name="T89" fmla="*/ 588 h 3302"/>
                <a:gd name="T90" fmla="*/ 518 w 1650"/>
                <a:gd name="T91" fmla="*/ 452 h 3302"/>
                <a:gd name="T92" fmla="*/ 662 w 1650"/>
                <a:gd name="T93" fmla="*/ 330 h 3302"/>
                <a:gd name="T94" fmla="*/ 818 w 1650"/>
                <a:gd name="T95" fmla="*/ 226 h 3302"/>
                <a:gd name="T96" fmla="*/ 987 w 1650"/>
                <a:gd name="T97" fmla="*/ 140 h 3302"/>
                <a:gd name="T98" fmla="*/ 1167 w 1650"/>
                <a:gd name="T99" fmla="*/ 72 h 3302"/>
                <a:gd name="T100" fmla="*/ 1354 w 1650"/>
                <a:gd name="T101" fmla="*/ 27 h 3302"/>
                <a:gd name="T102" fmla="*/ 1550 w 1650"/>
                <a:gd name="T103" fmla="*/ 3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50" h="3302">
                  <a:moveTo>
                    <a:pt x="1650" y="0"/>
                  </a:moveTo>
                  <a:lnTo>
                    <a:pt x="1650" y="310"/>
                  </a:lnTo>
                  <a:lnTo>
                    <a:pt x="1559" y="313"/>
                  </a:lnTo>
                  <a:lnTo>
                    <a:pt x="1469" y="322"/>
                  </a:lnTo>
                  <a:lnTo>
                    <a:pt x="1380" y="337"/>
                  </a:lnTo>
                  <a:lnTo>
                    <a:pt x="1295" y="357"/>
                  </a:lnTo>
                  <a:lnTo>
                    <a:pt x="1211" y="384"/>
                  </a:lnTo>
                  <a:lnTo>
                    <a:pt x="1129" y="416"/>
                  </a:lnTo>
                  <a:lnTo>
                    <a:pt x="1050" y="452"/>
                  </a:lnTo>
                  <a:lnTo>
                    <a:pt x="975" y="493"/>
                  </a:lnTo>
                  <a:lnTo>
                    <a:pt x="902" y="539"/>
                  </a:lnTo>
                  <a:lnTo>
                    <a:pt x="831" y="589"/>
                  </a:lnTo>
                  <a:lnTo>
                    <a:pt x="765" y="645"/>
                  </a:lnTo>
                  <a:lnTo>
                    <a:pt x="703" y="703"/>
                  </a:lnTo>
                  <a:lnTo>
                    <a:pt x="645" y="766"/>
                  </a:lnTo>
                  <a:lnTo>
                    <a:pt x="589" y="832"/>
                  </a:lnTo>
                  <a:lnTo>
                    <a:pt x="539" y="902"/>
                  </a:lnTo>
                  <a:lnTo>
                    <a:pt x="493" y="975"/>
                  </a:lnTo>
                  <a:lnTo>
                    <a:pt x="452" y="1050"/>
                  </a:lnTo>
                  <a:lnTo>
                    <a:pt x="415" y="1129"/>
                  </a:lnTo>
                  <a:lnTo>
                    <a:pt x="384" y="1211"/>
                  </a:lnTo>
                  <a:lnTo>
                    <a:pt x="357" y="1295"/>
                  </a:lnTo>
                  <a:lnTo>
                    <a:pt x="337" y="1381"/>
                  </a:lnTo>
                  <a:lnTo>
                    <a:pt x="322" y="1470"/>
                  </a:lnTo>
                  <a:lnTo>
                    <a:pt x="312" y="1559"/>
                  </a:lnTo>
                  <a:lnTo>
                    <a:pt x="309" y="1651"/>
                  </a:lnTo>
                  <a:lnTo>
                    <a:pt x="312" y="1743"/>
                  </a:lnTo>
                  <a:lnTo>
                    <a:pt x="322" y="1833"/>
                  </a:lnTo>
                  <a:lnTo>
                    <a:pt x="337" y="1922"/>
                  </a:lnTo>
                  <a:lnTo>
                    <a:pt x="357" y="2007"/>
                  </a:lnTo>
                  <a:lnTo>
                    <a:pt x="384" y="2091"/>
                  </a:lnTo>
                  <a:lnTo>
                    <a:pt x="415" y="2173"/>
                  </a:lnTo>
                  <a:lnTo>
                    <a:pt x="452" y="2252"/>
                  </a:lnTo>
                  <a:lnTo>
                    <a:pt x="493" y="2327"/>
                  </a:lnTo>
                  <a:lnTo>
                    <a:pt x="539" y="2400"/>
                  </a:lnTo>
                  <a:lnTo>
                    <a:pt x="589" y="2471"/>
                  </a:lnTo>
                  <a:lnTo>
                    <a:pt x="645" y="2537"/>
                  </a:lnTo>
                  <a:lnTo>
                    <a:pt x="703" y="2599"/>
                  </a:lnTo>
                  <a:lnTo>
                    <a:pt x="765" y="2657"/>
                  </a:lnTo>
                  <a:lnTo>
                    <a:pt x="831" y="2713"/>
                  </a:lnTo>
                  <a:lnTo>
                    <a:pt x="902" y="2763"/>
                  </a:lnTo>
                  <a:lnTo>
                    <a:pt x="975" y="2809"/>
                  </a:lnTo>
                  <a:lnTo>
                    <a:pt x="1050" y="2850"/>
                  </a:lnTo>
                  <a:lnTo>
                    <a:pt x="1129" y="2886"/>
                  </a:lnTo>
                  <a:lnTo>
                    <a:pt x="1211" y="2918"/>
                  </a:lnTo>
                  <a:lnTo>
                    <a:pt x="1295" y="2945"/>
                  </a:lnTo>
                  <a:lnTo>
                    <a:pt x="1380" y="2965"/>
                  </a:lnTo>
                  <a:lnTo>
                    <a:pt x="1469" y="2980"/>
                  </a:lnTo>
                  <a:lnTo>
                    <a:pt x="1559" y="2990"/>
                  </a:lnTo>
                  <a:lnTo>
                    <a:pt x="1650" y="2993"/>
                  </a:lnTo>
                  <a:lnTo>
                    <a:pt x="1650" y="3302"/>
                  </a:lnTo>
                  <a:lnTo>
                    <a:pt x="1550" y="3299"/>
                  </a:lnTo>
                  <a:lnTo>
                    <a:pt x="1452" y="3290"/>
                  </a:lnTo>
                  <a:lnTo>
                    <a:pt x="1354" y="3275"/>
                  </a:lnTo>
                  <a:lnTo>
                    <a:pt x="1259" y="3255"/>
                  </a:lnTo>
                  <a:lnTo>
                    <a:pt x="1167" y="3230"/>
                  </a:lnTo>
                  <a:lnTo>
                    <a:pt x="1075" y="3199"/>
                  </a:lnTo>
                  <a:lnTo>
                    <a:pt x="987" y="3162"/>
                  </a:lnTo>
                  <a:lnTo>
                    <a:pt x="902" y="3121"/>
                  </a:lnTo>
                  <a:lnTo>
                    <a:pt x="818" y="3076"/>
                  </a:lnTo>
                  <a:lnTo>
                    <a:pt x="738" y="3026"/>
                  </a:lnTo>
                  <a:lnTo>
                    <a:pt x="662" y="2972"/>
                  </a:lnTo>
                  <a:lnTo>
                    <a:pt x="588" y="2913"/>
                  </a:lnTo>
                  <a:lnTo>
                    <a:pt x="518" y="2850"/>
                  </a:lnTo>
                  <a:lnTo>
                    <a:pt x="452" y="2784"/>
                  </a:lnTo>
                  <a:lnTo>
                    <a:pt x="389" y="2714"/>
                  </a:lnTo>
                  <a:lnTo>
                    <a:pt x="330" y="2640"/>
                  </a:lnTo>
                  <a:lnTo>
                    <a:pt x="276" y="2564"/>
                  </a:lnTo>
                  <a:lnTo>
                    <a:pt x="226" y="2484"/>
                  </a:lnTo>
                  <a:lnTo>
                    <a:pt x="181" y="2400"/>
                  </a:lnTo>
                  <a:lnTo>
                    <a:pt x="140" y="2315"/>
                  </a:lnTo>
                  <a:lnTo>
                    <a:pt x="103" y="2227"/>
                  </a:lnTo>
                  <a:lnTo>
                    <a:pt x="72" y="2135"/>
                  </a:lnTo>
                  <a:lnTo>
                    <a:pt x="47" y="2043"/>
                  </a:lnTo>
                  <a:lnTo>
                    <a:pt x="27" y="1948"/>
                  </a:lnTo>
                  <a:lnTo>
                    <a:pt x="12" y="1850"/>
                  </a:lnTo>
                  <a:lnTo>
                    <a:pt x="3" y="1752"/>
                  </a:lnTo>
                  <a:lnTo>
                    <a:pt x="0" y="1651"/>
                  </a:lnTo>
                  <a:lnTo>
                    <a:pt x="3" y="1551"/>
                  </a:lnTo>
                  <a:lnTo>
                    <a:pt x="12" y="1452"/>
                  </a:lnTo>
                  <a:lnTo>
                    <a:pt x="27" y="1354"/>
                  </a:lnTo>
                  <a:lnTo>
                    <a:pt x="47" y="1260"/>
                  </a:lnTo>
                  <a:lnTo>
                    <a:pt x="72" y="1167"/>
                  </a:lnTo>
                  <a:lnTo>
                    <a:pt x="103" y="1075"/>
                  </a:lnTo>
                  <a:lnTo>
                    <a:pt x="140" y="987"/>
                  </a:lnTo>
                  <a:lnTo>
                    <a:pt x="181" y="902"/>
                  </a:lnTo>
                  <a:lnTo>
                    <a:pt x="226" y="818"/>
                  </a:lnTo>
                  <a:lnTo>
                    <a:pt x="276" y="739"/>
                  </a:lnTo>
                  <a:lnTo>
                    <a:pt x="330" y="662"/>
                  </a:lnTo>
                  <a:lnTo>
                    <a:pt x="389" y="588"/>
                  </a:lnTo>
                  <a:lnTo>
                    <a:pt x="452" y="518"/>
                  </a:lnTo>
                  <a:lnTo>
                    <a:pt x="518" y="452"/>
                  </a:lnTo>
                  <a:lnTo>
                    <a:pt x="588" y="389"/>
                  </a:lnTo>
                  <a:lnTo>
                    <a:pt x="662" y="330"/>
                  </a:lnTo>
                  <a:lnTo>
                    <a:pt x="738" y="276"/>
                  </a:lnTo>
                  <a:lnTo>
                    <a:pt x="818" y="226"/>
                  </a:lnTo>
                  <a:lnTo>
                    <a:pt x="902" y="181"/>
                  </a:lnTo>
                  <a:lnTo>
                    <a:pt x="987" y="140"/>
                  </a:lnTo>
                  <a:lnTo>
                    <a:pt x="1075" y="103"/>
                  </a:lnTo>
                  <a:lnTo>
                    <a:pt x="1167" y="72"/>
                  </a:lnTo>
                  <a:lnTo>
                    <a:pt x="1259" y="47"/>
                  </a:lnTo>
                  <a:lnTo>
                    <a:pt x="1354" y="27"/>
                  </a:lnTo>
                  <a:lnTo>
                    <a:pt x="1452" y="12"/>
                  </a:lnTo>
                  <a:lnTo>
                    <a:pt x="1550" y="3"/>
                  </a:lnTo>
                  <a:lnTo>
                    <a:pt x="1650"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09" name="Freeform 767">
              <a:extLst>
                <a:ext uri="{FF2B5EF4-FFF2-40B4-BE49-F238E27FC236}">
                  <a16:creationId xmlns:a16="http://schemas.microsoft.com/office/drawing/2014/main" id="{D806DDFB-B638-4D45-9764-6A0BDE7C53B2}"/>
                </a:ext>
              </a:extLst>
            </p:cNvPr>
            <p:cNvSpPr>
              <a:spLocks/>
            </p:cNvSpPr>
            <p:nvPr/>
          </p:nvSpPr>
          <p:spPr bwMode="auto">
            <a:xfrm>
              <a:off x="1134" y="3067"/>
              <a:ext cx="39" cy="39"/>
            </a:xfrm>
            <a:custGeom>
              <a:avLst/>
              <a:gdLst>
                <a:gd name="T0" fmla="*/ 154 w 310"/>
                <a:gd name="T1" fmla="*/ 0 h 310"/>
                <a:gd name="T2" fmla="*/ 186 w 310"/>
                <a:gd name="T3" fmla="*/ 4 h 310"/>
                <a:gd name="T4" fmla="*/ 215 w 310"/>
                <a:gd name="T5" fmla="*/ 13 h 310"/>
                <a:gd name="T6" fmla="*/ 242 w 310"/>
                <a:gd name="T7" fmla="*/ 27 h 310"/>
                <a:gd name="T8" fmla="*/ 264 w 310"/>
                <a:gd name="T9" fmla="*/ 46 h 310"/>
                <a:gd name="T10" fmla="*/ 283 w 310"/>
                <a:gd name="T11" fmla="*/ 68 h 310"/>
                <a:gd name="T12" fmla="*/ 297 w 310"/>
                <a:gd name="T13" fmla="*/ 95 h 310"/>
                <a:gd name="T14" fmla="*/ 306 w 310"/>
                <a:gd name="T15" fmla="*/ 124 h 310"/>
                <a:gd name="T16" fmla="*/ 310 w 310"/>
                <a:gd name="T17" fmla="*/ 155 h 310"/>
                <a:gd name="T18" fmla="*/ 306 w 310"/>
                <a:gd name="T19" fmla="*/ 187 h 310"/>
                <a:gd name="T20" fmla="*/ 297 w 310"/>
                <a:gd name="T21" fmla="*/ 216 h 310"/>
                <a:gd name="T22" fmla="*/ 283 w 310"/>
                <a:gd name="T23" fmla="*/ 242 h 310"/>
                <a:gd name="T24" fmla="*/ 264 w 310"/>
                <a:gd name="T25" fmla="*/ 265 h 310"/>
                <a:gd name="T26" fmla="*/ 242 w 310"/>
                <a:gd name="T27" fmla="*/ 283 h 310"/>
                <a:gd name="T28" fmla="*/ 215 w 310"/>
                <a:gd name="T29" fmla="*/ 298 h 310"/>
                <a:gd name="T30" fmla="*/ 186 w 310"/>
                <a:gd name="T31" fmla="*/ 307 h 310"/>
                <a:gd name="T32" fmla="*/ 154 w 310"/>
                <a:gd name="T33" fmla="*/ 310 h 310"/>
                <a:gd name="T34" fmla="*/ 123 w 310"/>
                <a:gd name="T35" fmla="*/ 307 h 310"/>
                <a:gd name="T36" fmla="*/ 94 w 310"/>
                <a:gd name="T37" fmla="*/ 298 h 310"/>
                <a:gd name="T38" fmla="*/ 68 w 310"/>
                <a:gd name="T39" fmla="*/ 283 h 310"/>
                <a:gd name="T40" fmla="*/ 45 w 310"/>
                <a:gd name="T41" fmla="*/ 265 h 310"/>
                <a:gd name="T42" fmla="*/ 27 w 310"/>
                <a:gd name="T43" fmla="*/ 242 h 310"/>
                <a:gd name="T44" fmla="*/ 12 w 310"/>
                <a:gd name="T45" fmla="*/ 216 h 310"/>
                <a:gd name="T46" fmla="*/ 3 w 310"/>
                <a:gd name="T47" fmla="*/ 187 h 310"/>
                <a:gd name="T48" fmla="*/ 0 w 310"/>
                <a:gd name="T49" fmla="*/ 155 h 310"/>
                <a:gd name="T50" fmla="*/ 3 w 310"/>
                <a:gd name="T51" fmla="*/ 124 h 310"/>
                <a:gd name="T52" fmla="*/ 12 w 310"/>
                <a:gd name="T53" fmla="*/ 95 h 310"/>
                <a:gd name="T54" fmla="*/ 27 w 310"/>
                <a:gd name="T55" fmla="*/ 68 h 310"/>
                <a:gd name="T56" fmla="*/ 45 w 310"/>
                <a:gd name="T57" fmla="*/ 46 h 310"/>
                <a:gd name="T58" fmla="*/ 68 w 310"/>
                <a:gd name="T59" fmla="*/ 27 h 310"/>
                <a:gd name="T60" fmla="*/ 94 w 310"/>
                <a:gd name="T61" fmla="*/ 13 h 310"/>
                <a:gd name="T62" fmla="*/ 123 w 310"/>
                <a:gd name="T63" fmla="*/ 4 h 310"/>
                <a:gd name="T64" fmla="*/ 154 w 310"/>
                <a:gd name="T65"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310">
                  <a:moveTo>
                    <a:pt x="154" y="0"/>
                  </a:moveTo>
                  <a:lnTo>
                    <a:pt x="186" y="4"/>
                  </a:lnTo>
                  <a:lnTo>
                    <a:pt x="215" y="13"/>
                  </a:lnTo>
                  <a:lnTo>
                    <a:pt x="242" y="27"/>
                  </a:lnTo>
                  <a:lnTo>
                    <a:pt x="264" y="46"/>
                  </a:lnTo>
                  <a:lnTo>
                    <a:pt x="283" y="68"/>
                  </a:lnTo>
                  <a:lnTo>
                    <a:pt x="297" y="95"/>
                  </a:lnTo>
                  <a:lnTo>
                    <a:pt x="306" y="124"/>
                  </a:lnTo>
                  <a:lnTo>
                    <a:pt x="310" y="155"/>
                  </a:lnTo>
                  <a:lnTo>
                    <a:pt x="306" y="187"/>
                  </a:lnTo>
                  <a:lnTo>
                    <a:pt x="297" y="216"/>
                  </a:lnTo>
                  <a:lnTo>
                    <a:pt x="283" y="242"/>
                  </a:lnTo>
                  <a:lnTo>
                    <a:pt x="264" y="265"/>
                  </a:lnTo>
                  <a:lnTo>
                    <a:pt x="242" y="283"/>
                  </a:lnTo>
                  <a:lnTo>
                    <a:pt x="215" y="298"/>
                  </a:lnTo>
                  <a:lnTo>
                    <a:pt x="186" y="307"/>
                  </a:lnTo>
                  <a:lnTo>
                    <a:pt x="154" y="310"/>
                  </a:lnTo>
                  <a:lnTo>
                    <a:pt x="123" y="307"/>
                  </a:lnTo>
                  <a:lnTo>
                    <a:pt x="94" y="298"/>
                  </a:lnTo>
                  <a:lnTo>
                    <a:pt x="68" y="283"/>
                  </a:lnTo>
                  <a:lnTo>
                    <a:pt x="45" y="265"/>
                  </a:lnTo>
                  <a:lnTo>
                    <a:pt x="27" y="242"/>
                  </a:lnTo>
                  <a:lnTo>
                    <a:pt x="12" y="216"/>
                  </a:lnTo>
                  <a:lnTo>
                    <a:pt x="3" y="187"/>
                  </a:lnTo>
                  <a:lnTo>
                    <a:pt x="0" y="155"/>
                  </a:lnTo>
                  <a:lnTo>
                    <a:pt x="3" y="124"/>
                  </a:lnTo>
                  <a:lnTo>
                    <a:pt x="12" y="95"/>
                  </a:lnTo>
                  <a:lnTo>
                    <a:pt x="27" y="68"/>
                  </a:lnTo>
                  <a:lnTo>
                    <a:pt x="45" y="46"/>
                  </a:lnTo>
                  <a:lnTo>
                    <a:pt x="68" y="27"/>
                  </a:lnTo>
                  <a:lnTo>
                    <a:pt x="94" y="13"/>
                  </a:lnTo>
                  <a:lnTo>
                    <a:pt x="123" y="4"/>
                  </a:lnTo>
                  <a:lnTo>
                    <a:pt x="154"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910" name="Group 770">
            <a:extLst>
              <a:ext uri="{FF2B5EF4-FFF2-40B4-BE49-F238E27FC236}">
                <a16:creationId xmlns:a16="http://schemas.microsoft.com/office/drawing/2014/main" id="{D5233229-6A30-4D91-A0D1-BA4FCF3A2A28}"/>
              </a:ext>
            </a:extLst>
          </p:cNvPr>
          <p:cNvGrpSpPr>
            <a:grpSpLocks noChangeAspect="1"/>
          </p:cNvGrpSpPr>
          <p:nvPr/>
        </p:nvGrpSpPr>
        <p:grpSpPr bwMode="auto">
          <a:xfrm>
            <a:off x="345524" y="4731912"/>
            <a:ext cx="484013" cy="287126"/>
            <a:chOff x="231" y="2964"/>
            <a:chExt cx="413" cy="245"/>
          </a:xfrm>
        </p:grpSpPr>
        <p:sp>
          <p:nvSpPr>
            <p:cNvPr id="911" name="Freeform 772">
              <a:extLst>
                <a:ext uri="{FF2B5EF4-FFF2-40B4-BE49-F238E27FC236}">
                  <a16:creationId xmlns:a16="http://schemas.microsoft.com/office/drawing/2014/main" id="{93968239-0E54-4FED-B7D4-28B2E9E042B9}"/>
                </a:ext>
              </a:extLst>
            </p:cNvPr>
            <p:cNvSpPr>
              <a:spLocks/>
            </p:cNvSpPr>
            <p:nvPr/>
          </p:nvSpPr>
          <p:spPr bwMode="auto">
            <a:xfrm>
              <a:off x="411" y="3022"/>
              <a:ext cx="233" cy="187"/>
            </a:xfrm>
            <a:custGeom>
              <a:avLst/>
              <a:gdLst>
                <a:gd name="T0" fmla="*/ 258 w 1857"/>
                <a:gd name="T1" fmla="*/ 0 h 1498"/>
                <a:gd name="T2" fmla="*/ 1599 w 1857"/>
                <a:gd name="T3" fmla="*/ 0 h 1498"/>
                <a:gd name="T4" fmla="*/ 1637 w 1857"/>
                <a:gd name="T5" fmla="*/ 3 h 1498"/>
                <a:gd name="T6" fmla="*/ 1674 w 1857"/>
                <a:gd name="T7" fmla="*/ 11 h 1498"/>
                <a:gd name="T8" fmla="*/ 1708 w 1857"/>
                <a:gd name="T9" fmla="*/ 24 h 1498"/>
                <a:gd name="T10" fmla="*/ 1739 w 1857"/>
                <a:gd name="T11" fmla="*/ 42 h 1498"/>
                <a:gd name="T12" fmla="*/ 1768 w 1857"/>
                <a:gd name="T13" fmla="*/ 63 h 1498"/>
                <a:gd name="T14" fmla="*/ 1794 w 1857"/>
                <a:gd name="T15" fmla="*/ 89 h 1498"/>
                <a:gd name="T16" fmla="*/ 1815 w 1857"/>
                <a:gd name="T17" fmla="*/ 118 h 1498"/>
                <a:gd name="T18" fmla="*/ 1833 w 1857"/>
                <a:gd name="T19" fmla="*/ 150 h 1498"/>
                <a:gd name="T20" fmla="*/ 1846 w 1857"/>
                <a:gd name="T21" fmla="*/ 184 h 1498"/>
                <a:gd name="T22" fmla="*/ 1854 w 1857"/>
                <a:gd name="T23" fmla="*/ 221 h 1498"/>
                <a:gd name="T24" fmla="*/ 1857 w 1857"/>
                <a:gd name="T25" fmla="*/ 259 h 1498"/>
                <a:gd name="T26" fmla="*/ 1857 w 1857"/>
                <a:gd name="T27" fmla="*/ 982 h 1498"/>
                <a:gd name="T28" fmla="*/ 1854 w 1857"/>
                <a:gd name="T29" fmla="*/ 1020 h 1498"/>
                <a:gd name="T30" fmla="*/ 1846 w 1857"/>
                <a:gd name="T31" fmla="*/ 1056 h 1498"/>
                <a:gd name="T32" fmla="*/ 1833 w 1857"/>
                <a:gd name="T33" fmla="*/ 1090 h 1498"/>
                <a:gd name="T34" fmla="*/ 1815 w 1857"/>
                <a:gd name="T35" fmla="*/ 1122 h 1498"/>
                <a:gd name="T36" fmla="*/ 1794 w 1857"/>
                <a:gd name="T37" fmla="*/ 1151 h 1498"/>
                <a:gd name="T38" fmla="*/ 1768 w 1857"/>
                <a:gd name="T39" fmla="*/ 1176 h 1498"/>
                <a:gd name="T40" fmla="*/ 1739 w 1857"/>
                <a:gd name="T41" fmla="*/ 1198 h 1498"/>
                <a:gd name="T42" fmla="*/ 1708 w 1857"/>
                <a:gd name="T43" fmla="*/ 1215 h 1498"/>
                <a:gd name="T44" fmla="*/ 1674 w 1857"/>
                <a:gd name="T45" fmla="*/ 1228 h 1498"/>
                <a:gd name="T46" fmla="*/ 1637 w 1857"/>
                <a:gd name="T47" fmla="*/ 1237 h 1498"/>
                <a:gd name="T48" fmla="*/ 1599 w 1857"/>
                <a:gd name="T49" fmla="*/ 1239 h 1498"/>
                <a:gd name="T50" fmla="*/ 877 w 1857"/>
                <a:gd name="T51" fmla="*/ 1239 h 1498"/>
                <a:gd name="T52" fmla="*/ 877 w 1857"/>
                <a:gd name="T53" fmla="*/ 1446 h 1498"/>
                <a:gd name="T54" fmla="*/ 875 w 1857"/>
                <a:gd name="T55" fmla="*/ 1462 h 1498"/>
                <a:gd name="T56" fmla="*/ 868 w 1857"/>
                <a:gd name="T57" fmla="*/ 1475 h 1498"/>
                <a:gd name="T58" fmla="*/ 858 w 1857"/>
                <a:gd name="T59" fmla="*/ 1486 h 1498"/>
                <a:gd name="T60" fmla="*/ 845 w 1857"/>
                <a:gd name="T61" fmla="*/ 1494 h 1498"/>
                <a:gd name="T62" fmla="*/ 836 w 1857"/>
                <a:gd name="T63" fmla="*/ 1497 h 1498"/>
                <a:gd name="T64" fmla="*/ 826 w 1857"/>
                <a:gd name="T65" fmla="*/ 1498 h 1498"/>
                <a:gd name="T66" fmla="*/ 812 w 1857"/>
                <a:gd name="T67" fmla="*/ 1496 h 1498"/>
                <a:gd name="T68" fmla="*/ 800 w 1857"/>
                <a:gd name="T69" fmla="*/ 1491 h 1498"/>
                <a:gd name="T70" fmla="*/ 789 w 1857"/>
                <a:gd name="T71" fmla="*/ 1483 h 1498"/>
                <a:gd name="T72" fmla="*/ 546 w 1857"/>
                <a:gd name="T73" fmla="*/ 1239 h 1498"/>
                <a:gd name="T74" fmla="*/ 258 w 1857"/>
                <a:gd name="T75" fmla="*/ 1239 h 1498"/>
                <a:gd name="T76" fmla="*/ 220 w 1857"/>
                <a:gd name="T77" fmla="*/ 1237 h 1498"/>
                <a:gd name="T78" fmla="*/ 184 w 1857"/>
                <a:gd name="T79" fmla="*/ 1228 h 1498"/>
                <a:gd name="T80" fmla="*/ 149 w 1857"/>
                <a:gd name="T81" fmla="*/ 1215 h 1498"/>
                <a:gd name="T82" fmla="*/ 118 w 1857"/>
                <a:gd name="T83" fmla="*/ 1198 h 1498"/>
                <a:gd name="T84" fmla="*/ 89 w 1857"/>
                <a:gd name="T85" fmla="*/ 1176 h 1498"/>
                <a:gd name="T86" fmla="*/ 64 w 1857"/>
                <a:gd name="T87" fmla="*/ 1151 h 1498"/>
                <a:gd name="T88" fmla="*/ 42 w 1857"/>
                <a:gd name="T89" fmla="*/ 1122 h 1498"/>
                <a:gd name="T90" fmla="*/ 24 w 1857"/>
                <a:gd name="T91" fmla="*/ 1090 h 1498"/>
                <a:gd name="T92" fmla="*/ 11 w 1857"/>
                <a:gd name="T93" fmla="*/ 1056 h 1498"/>
                <a:gd name="T94" fmla="*/ 3 w 1857"/>
                <a:gd name="T95" fmla="*/ 1020 h 1498"/>
                <a:gd name="T96" fmla="*/ 0 w 1857"/>
                <a:gd name="T97" fmla="*/ 982 h 1498"/>
                <a:gd name="T98" fmla="*/ 0 w 1857"/>
                <a:gd name="T99" fmla="*/ 259 h 1498"/>
                <a:gd name="T100" fmla="*/ 3 w 1857"/>
                <a:gd name="T101" fmla="*/ 221 h 1498"/>
                <a:gd name="T102" fmla="*/ 11 w 1857"/>
                <a:gd name="T103" fmla="*/ 184 h 1498"/>
                <a:gd name="T104" fmla="*/ 24 w 1857"/>
                <a:gd name="T105" fmla="*/ 150 h 1498"/>
                <a:gd name="T106" fmla="*/ 42 w 1857"/>
                <a:gd name="T107" fmla="*/ 118 h 1498"/>
                <a:gd name="T108" fmla="*/ 64 w 1857"/>
                <a:gd name="T109" fmla="*/ 89 h 1498"/>
                <a:gd name="T110" fmla="*/ 89 w 1857"/>
                <a:gd name="T111" fmla="*/ 63 h 1498"/>
                <a:gd name="T112" fmla="*/ 118 w 1857"/>
                <a:gd name="T113" fmla="*/ 42 h 1498"/>
                <a:gd name="T114" fmla="*/ 149 w 1857"/>
                <a:gd name="T115" fmla="*/ 24 h 1498"/>
                <a:gd name="T116" fmla="*/ 184 w 1857"/>
                <a:gd name="T117" fmla="*/ 11 h 1498"/>
                <a:gd name="T118" fmla="*/ 220 w 1857"/>
                <a:gd name="T119" fmla="*/ 3 h 1498"/>
                <a:gd name="T120" fmla="*/ 258 w 1857"/>
                <a:gd name="T121" fmla="*/ 0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57" h="1498">
                  <a:moveTo>
                    <a:pt x="258" y="0"/>
                  </a:moveTo>
                  <a:lnTo>
                    <a:pt x="1599" y="0"/>
                  </a:lnTo>
                  <a:lnTo>
                    <a:pt x="1637" y="3"/>
                  </a:lnTo>
                  <a:lnTo>
                    <a:pt x="1674" y="11"/>
                  </a:lnTo>
                  <a:lnTo>
                    <a:pt x="1708" y="24"/>
                  </a:lnTo>
                  <a:lnTo>
                    <a:pt x="1739" y="42"/>
                  </a:lnTo>
                  <a:lnTo>
                    <a:pt x="1768" y="63"/>
                  </a:lnTo>
                  <a:lnTo>
                    <a:pt x="1794" y="89"/>
                  </a:lnTo>
                  <a:lnTo>
                    <a:pt x="1815" y="118"/>
                  </a:lnTo>
                  <a:lnTo>
                    <a:pt x="1833" y="150"/>
                  </a:lnTo>
                  <a:lnTo>
                    <a:pt x="1846" y="184"/>
                  </a:lnTo>
                  <a:lnTo>
                    <a:pt x="1854" y="221"/>
                  </a:lnTo>
                  <a:lnTo>
                    <a:pt x="1857" y="259"/>
                  </a:lnTo>
                  <a:lnTo>
                    <a:pt x="1857" y="982"/>
                  </a:lnTo>
                  <a:lnTo>
                    <a:pt x="1854" y="1020"/>
                  </a:lnTo>
                  <a:lnTo>
                    <a:pt x="1846" y="1056"/>
                  </a:lnTo>
                  <a:lnTo>
                    <a:pt x="1833" y="1090"/>
                  </a:lnTo>
                  <a:lnTo>
                    <a:pt x="1815" y="1122"/>
                  </a:lnTo>
                  <a:lnTo>
                    <a:pt x="1794" y="1151"/>
                  </a:lnTo>
                  <a:lnTo>
                    <a:pt x="1768" y="1176"/>
                  </a:lnTo>
                  <a:lnTo>
                    <a:pt x="1739" y="1198"/>
                  </a:lnTo>
                  <a:lnTo>
                    <a:pt x="1708" y="1215"/>
                  </a:lnTo>
                  <a:lnTo>
                    <a:pt x="1674" y="1228"/>
                  </a:lnTo>
                  <a:lnTo>
                    <a:pt x="1637" y="1237"/>
                  </a:lnTo>
                  <a:lnTo>
                    <a:pt x="1599" y="1239"/>
                  </a:lnTo>
                  <a:lnTo>
                    <a:pt x="877" y="1239"/>
                  </a:lnTo>
                  <a:lnTo>
                    <a:pt x="877" y="1446"/>
                  </a:lnTo>
                  <a:lnTo>
                    <a:pt x="875" y="1462"/>
                  </a:lnTo>
                  <a:lnTo>
                    <a:pt x="868" y="1475"/>
                  </a:lnTo>
                  <a:lnTo>
                    <a:pt x="858" y="1486"/>
                  </a:lnTo>
                  <a:lnTo>
                    <a:pt x="845" y="1494"/>
                  </a:lnTo>
                  <a:lnTo>
                    <a:pt x="836" y="1497"/>
                  </a:lnTo>
                  <a:lnTo>
                    <a:pt x="826" y="1498"/>
                  </a:lnTo>
                  <a:lnTo>
                    <a:pt x="812" y="1496"/>
                  </a:lnTo>
                  <a:lnTo>
                    <a:pt x="800" y="1491"/>
                  </a:lnTo>
                  <a:lnTo>
                    <a:pt x="789" y="1483"/>
                  </a:lnTo>
                  <a:lnTo>
                    <a:pt x="546" y="1239"/>
                  </a:lnTo>
                  <a:lnTo>
                    <a:pt x="258" y="1239"/>
                  </a:lnTo>
                  <a:lnTo>
                    <a:pt x="220" y="1237"/>
                  </a:lnTo>
                  <a:lnTo>
                    <a:pt x="184" y="1228"/>
                  </a:lnTo>
                  <a:lnTo>
                    <a:pt x="149" y="1215"/>
                  </a:lnTo>
                  <a:lnTo>
                    <a:pt x="118" y="1198"/>
                  </a:lnTo>
                  <a:lnTo>
                    <a:pt x="89" y="1176"/>
                  </a:lnTo>
                  <a:lnTo>
                    <a:pt x="64" y="1151"/>
                  </a:lnTo>
                  <a:lnTo>
                    <a:pt x="42" y="1122"/>
                  </a:lnTo>
                  <a:lnTo>
                    <a:pt x="24" y="1090"/>
                  </a:lnTo>
                  <a:lnTo>
                    <a:pt x="11" y="1056"/>
                  </a:lnTo>
                  <a:lnTo>
                    <a:pt x="3" y="1020"/>
                  </a:lnTo>
                  <a:lnTo>
                    <a:pt x="0" y="982"/>
                  </a:lnTo>
                  <a:lnTo>
                    <a:pt x="0" y="259"/>
                  </a:lnTo>
                  <a:lnTo>
                    <a:pt x="3" y="221"/>
                  </a:lnTo>
                  <a:lnTo>
                    <a:pt x="11" y="184"/>
                  </a:lnTo>
                  <a:lnTo>
                    <a:pt x="24" y="150"/>
                  </a:lnTo>
                  <a:lnTo>
                    <a:pt x="42" y="118"/>
                  </a:lnTo>
                  <a:lnTo>
                    <a:pt x="64" y="89"/>
                  </a:lnTo>
                  <a:lnTo>
                    <a:pt x="89" y="63"/>
                  </a:lnTo>
                  <a:lnTo>
                    <a:pt x="118" y="42"/>
                  </a:lnTo>
                  <a:lnTo>
                    <a:pt x="149" y="24"/>
                  </a:lnTo>
                  <a:lnTo>
                    <a:pt x="184" y="11"/>
                  </a:lnTo>
                  <a:lnTo>
                    <a:pt x="220" y="3"/>
                  </a:lnTo>
                  <a:lnTo>
                    <a:pt x="258"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12" name="Freeform 773">
              <a:extLst>
                <a:ext uri="{FF2B5EF4-FFF2-40B4-BE49-F238E27FC236}">
                  <a16:creationId xmlns:a16="http://schemas.microsoft.com/office/drawing/2014/main" id="{1A19D166-FB18-473E-AC44-02ACBC3F9BF5}"/>
                </a:ext>
              </a:extLst>
            </p:cNvPr>
            <p:cNvSpPr>
              <a:spLocks/>
            </p:cNvSpPr>
            <p:nvPr/>
          </p:nvSpPr>
          <p:spPr bwMode="auto">
            <a:xfrm>
              <a:off x="579" y="3054"/>
              <a:ext cx="32" cy="13"/>
            </a:xfrm>
            <a:custGeom>
              <a:avLst/>
              <a:gdLst>
                <a:gd name="T0" fmla="*/ 51 w 258"/>
                <a:gd name="T1" fmla="*/ 0 h 103"/>
                <a:gd name="T2" fmla="*/ 207 w 258"/>
                <a:gd name="T3" fmla="*/ 0 h 103"/>
                <a:gd name="T4" fmla="*/ 223 w 258"/>
                <a:gd name="T5" fmla="*/ 2 h 103"/>
                <a:gd name="T6" fmla="*/ 237 w 258"/>
                <a:gd name="T7" fmla="*/ 10 h 103"/>
                <a:gd name="T8" fmla="*/ 248 w 258"/>
                <a:gd name="T9" fmla="*/ 21 h 103"/>
                <a:gd name="T10" fmla="*/ 256 w 258"/>
                <a:gd name="T11" fmla="*/ 35 h 103"/>
                <a:gd name="T12" fmla="*/ 258 w 258"/>
                <a:gd name="T13" fmla="*/ 51 h 103"/>
                <a:gd name="T14" fmla="*/ 256 w 258"/>
                <a:gd name="T15" fmla="*/ 67 h 103"/>
                <a:gd name="T16" fmla="*/ 248 w 258"/>
                <a:gd name="T17" fmla="*/ 82 h 103"/>
                <a:gd name="T18" fmla="*/ 237 w 258"/>
                <a:gd name="T19" fmla="*/ 93 h 103"/>
                <a:gd name="T20" fmla="*/ 223 w 258"/>
                <a:gd name="T21" fmla="*/ 100 h 103"/>
                <a:gd name="T22" fmla="*/ 207 w 258"/>
                <a:gd name="T23" fmla="*/ 103 h 103"/>
                <a:gd name="T24" fmla="*/ 51 w 258"/>
                <a:gd name="T25" fmla="*/ 103 h 103"/>
                <a:gd name="T26" fmla="*/ 35 w 258"/>
                <a:gd name="T27" fmla="*/ 100 h 103"/>
                <a:gd name="T28" fmla="*/ 21 w 258"/>
                <a:gd name="T29" fmla="*/ 93 h 103"/>
                <a:gd name="T30" fmla="*/ 10 w 258"/>
                <a:gd name="T31" fmla="*/ 82 h 103"/>
                <a:gd name="T32" fmla="*/ 2 w 258"/>
                <a:gd name="T33" fmla="*/ 67 h 103"/>
                <a:gd name="T34" fmla="*/ 0 w 258"/>
                <a:gd name="T35" fmla="*/ 51 h 103"/>
                <a:gd name="T36" fmla="*/ 2 w 258"/>
                <a:gd name="T37" fmla="*/ 35 h 103"/>
                <a:gd name="T38" fmla="*/ 10 w 258"/>
                <a:gd name="T39" fmla="*/ 21 h 103"/>
                <a:gd name="T40" fmla="*/ 21 w 258"/>
                <a:gd name="T41" fmla="*/ 10 h 103"/>
                <a:gd name="T42" fmla="*/ 35 w 258"/>
                <a:gd name="T43" fmla="*/ 2 h 103"/>
                <a:gd name="T44" fmla="*/ 51 w 258"/>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8" h="103">
                  <a:moveTo>
                    <a:pt x="51" y="0"/>
                  </a:moveTo>
                  <a:lnTo>
                    <a:pt x="207" y="0"/>
                  </a:lnTo>
                  <a:lnTo>
                    <a:pt x="223" y="2"/>
                  </a:lnTo>
                  <a:lnTo>
                    <a:pt x="237" y="10"/>
                  </a:lnTo>
                  <a:lnTo>
                    <a:pt x="248" y="21"/>
                  </a:lnTo>
                  <a:lnTo>
                    <a:pt x="256" y="35"/>
                  </a:lnTo>
                  <a:lnTo>
                    <a:pt x="258" y="51"/>
                  </a:lnTo>
                  <a:lnTo>
                    <a:pt x="256" y="67"/>
                  </a:lnTo>
                  <a:lnTo>
                    <a:pt x="248" y="82"/>
                  </a:lnTo>
                  <a:lnTo>
                    <a:pt x="237" y="93"/>
                  </a:lnTo>
                  <a:lnTo>
                    <a:pt x="223" y="100"/>
                  </a:lnTo>
                  <a:lnTo>
                    <a:pt x="207" y="103"/>
                  </a:lnTo>
                  <a:lnTo>
                    <a:pt x="51" y="103"/>
                  </a:lnTo>
                  <a:lnTo>
                    <a:pt x="35" y="100"/>
                  </a:lnTo>
                  <a:lnTo>
                    <a:pt x="21" y="93"/>
                  </a:lnTo>
                  <a:lnTo>
                    <a:pt x="10" y="82"/>
                  </a:lnTo>
                  <a:lnTo>
                    <a:pt x="2" y="67"/>
                  </a:lnTo>
                  <a:lnTo>
                    <a:pt x="0" y="51"/>
                  </a:lnTo>
                  <a:lnTo>
                    <a:pt x="2" y="35"/>
                  </a:lnTo>
                  <a:lnTo>
                    <a:pt x="10" y="21"/>
                  </a:lnTo>
                  <a:lnTo>
                    <a:pt x="21" y="10"/>
                  </a:lnTo>
                  <a:lnTo>
                    <a:pt x="35" y="2"/>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13" name="Freeform 774">
              <a:extLst>
                <a:ext uri="{FF2B5EF4-FFF2-40B4-BE49-F238E27FC236}">
                  <a16:creationId xmlns:a16="http://schemas.microsoft.com/office/drawing/2014/main" id="{8F5AAEFB-13A6-4ABB-A5D5-1C14E1FA9899}"/>
                </a:ext>
              </a:extLst>
            </p:cNvPr>
            <p:cNvSpPr>
              <a:spLocks/>
            </p:cNvSpPr>
            <p:nvPr/>
          </p:nvSpPr>
          <p:spPr bwMode="auto">
            <a:xfrm>
              <a:off x="444" y="3054"/>
              <a:ext cx="122" cy="13"/>
            </a:xfrm>
            <a:custGeom>
              <a:avLst/>
              <a:gdLst>
                <a:gd name="T0" fmla="*/ 51 w 980"/>
                <a:gd name="T1" fmla="*/ 0 h 103"/>
                <a:gd name="T2" fmla="*/ 928 w 980"/>
                <a:gd name="T3" fmla="*/ 0 h 103"/>
                <a:gd name="T4" fmla="*/ 944 w 980"/>
                <a:gd name="T5" fmla="*/ 2 h 103"/>
                <a:gd name="T6" fmla="*/ 959 w 980"/>
                <a:gd name="T7" fmla="*/ 10 h 103"/>
                <a:gd name="T8" fmla="*/ 970 w 980"/>
                <a:gd name="T9" fmla="*/ 21 h 103"/>
                <a:gd name="T10" fmla="*/ 977 w 980"/>
                <a:gd name="T11" fmla="*/ 35 h 103"/>
                <a:gd name="T12" fmla="*/ 980 w 980"/>
                <a:gd name="T13" fmla="*/ 51 h 103"/>
                <a:gd name="T14" fmla="*/ 977 w 980"/>
                <a:gd name="T15" fmla="*/ 67 h 103"/>
                <a:gd name="T16" fmla="*/ 970 w 980"/>
                <a:gd name="T17" fmla="*/ 82 h 103"/>
                <a:gd name="T18" fmla="*/ 959 w 980"/>
                <a:gd name="T19" fmla="*/ 93 h 103"/>
                <a:gd name="T20" fmla="*/ 944 w 980"/>
                <a:gd name="T21" fmla="*/ 100 h 103"/>
                <a:gd name="T22" fmla="*/ 928 w 980"/>
                <a:gd name="T23" fmla="*/ 103 h 103"/>
                <a:gd name="T24" fmla="*/ 51 w 980"/>
                <a:gd name="T25" fmla="*/ 103 h 103"/>
                <a:gd name="T26" fmla="*/ 35 w 980"/>
                <a:gd name="T27" fmla="*/ 100 h 103"/>
                <a:gd name="T28" fmla="*/ 21 w 980"/>
                <a:gd name="T29" fmla="*/ 93 h 103"/>
                <a:gd name="T30" fmla="*/ 10 w 980"/>
                <a:gd name="T31" fmla="*/ 82 h 103"/>
                <a:gd name="T32" fmla="*/ 3 w 980"/>
                <a:gd name="T33" fmla="*/ 67 h 103"/>
                <a:gd name="T34" fmla="*/ 0 w 980"/>
                <a:gd name="T35" fmla="*/ 51 h 103"/>
                <a:gd name="T36" fmla="*/ 3 w 980"/>
                <a:gd name="T37" fmla="*/ 35 h 103"/>
                <a:gd name="T38" fmla="*/ 10 w 980"/>
                <a:gd name="T39" fmla="*/ 21 h 103"/>
                <a:gd name="T40" fmla="*/ 21 w 980"/>
                <a:gd name="T41" fmla="*/ 10 h 103"/>
                <a:gd name="T42" fmla="*/ 35 w 980"/>
                <a:gd name="T43" fmla="*/ 2 h 103"/>
                <a:gd name="T44" fmla="*/ 51 w 980"/>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0" h="103">
                  <a:moveTo>
                    <a:pt x="51" y="0"/>
                  </a:moveTo>
                  <a:lnTo>
                    <a:pt x="928" y="0"/>
                  </a:lnTo>
                  <a:lnTo>
                    <a:pt x="944" y="2"/>
                  </a:lnTo>
                  <a:lnTo>
                    <a:pt x="959" y="10"/>
                  </a:lnTo>
                  <a:lnTo>
                    <a:pt x="970" y="21"/>
                  </a:lnTo>
                  <a:lnTo>
                    <a:pt x="977" y="35"/>
                  </a:lnTo>
                  <a:lnTo>
                    <a:pt x="980" y="51"/>
                  </a:lnTo>
                  <a:lnTo>
                    <a:pt x="977" y="67"/>
                  </a:lnTo>
                  <a:lnTo>
                    <a:pt x="970" y="82"/>
                  </a:lnTo>
                  <a:lnTo>
                    <a:pt x="959" y="93"/>
                  </a:lnTo>
                  <a:lnTo>
                    <a:pt x="944" y="100"/>
                  </a:lnTo>
                  <a:lnTo>
                    <a:pt x="928" y="103"/>
                  </a:lnTo>
                  <a:lnTo>
                    <a:pt x="51" y="103"/>
                  </a:lnTo>
                  <a:lnTo>
                    <a:pt x="35" y="100"/>
                  </a:lnTo>
                  <a:lnTo>
                    <a:pt x="21" y="93"/>
                  </a:lnTo>
                  <a:lnTo>
                    <a:pt x="10" y="82"/>
                  </a:lnTo>
                  <a:lnTo>
                    <a:pt x="3" y="67"/>
                  </a:lnTo>
                  <a:lnTo>
                    <a:pt x="0" y="51"/>
                  </a:lnTo>
                  <a:lnTo>
                    <a:pt x="3" y="35"/>
                  </a:lnTo>
                  <a:lnTo>
                    <a:pt x="10" y="21"/>
                  </a:lnTo>
                  <a:lnTo>
                    <a:pt x="21" y="10"/>
                  </a:lnTo>
                  <a:lnTo>
                    <a:pt x="35" y="2"/>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14" name="Freeform 775">
              <a:extLst>
                <a:ext uri="{FF2B5EF4-FFF2-40B4-BE49-F238E27FC236}">
                  <a16:creationId xmlns:a16="http://schemas.microsoft.com/office/drawing/2014/main" id="{44933771-64D4-414E-BAC9-F4763D5E418B}"/>
                </a:ext>
              </a:extLst>
            </p:cNvPr>
            <p:cNvSpPr>
              <a:spLocks/>
            </p:cNvSpPr>
            <p:nvPr/>
          </p:nvSpPr>
          <p:spPr bwMode="auto">
            <a:xfrm>
              <a:off x="444" y="3080"/>
              <a:ext cx="167" cy="13"/>
            </a:xfrm>
            <a:custGeom>
              <a:avLst/>
              <a:gdLst>
                <a:gd name="T0" fmla="*/ 51 w 1341"/>
                <a:gd name="T1" fmla="*/ 0 h 104"/>
                <a:gd name="T2" fmla="*/ 1290 w 1341"/>
                <a:gd name="T3" fmla="*/ 0 h 104"/>
                <a:gd name="T4" fmla="*/ 1306 w 1341"/>
                <a:gd name="T5" fmla="*/ 2 h 104"/>
                <a:gd name="T6" fmla="*/ 1320 w 1341"/>
                <a:gd name="T7" fmla="*/ 10 h 104"/>
                <a:gd name="T8" fmla="*/ 1331 w 1341"/>
                <a:gd name="T9" fmla="*/ 21 h 104"/>
                <a:gd name="T10" fmla="*/ 1339 w 1341"/>
                <a:gd name="T11" fmla="*/ 35 h 104"/>
                <a:gd name="T12" fmla="*/ 1341 w 1341"/>
                <a:gd name="T13" fmla="*/ 51 h 104"/>
                <a:gd name="T14" fmla="*/ 1339 w 1341"/>
                <a:gd name="T15" fmla="*/ 68 h 104"/>
                <a:gd name="T16" fmla="*/ 1331 w 1341"/>
                <a:gd name="T17" fmla="*/ 83 h 104"/>
                <a:gd name="T18" fmla="*/ 1320 w 1341"/>
                <a:gd name="T19" fmla="*/ 94 h 104"/>
                <a:gd name="T20" fmla="*/ 1306 w 1341"/>
                <a:gd name="T21" fmla="*/ 101 h 104"/>
                <a:gd name="T22" fmla="*/ 1290 w 1341"/>
                <a:gd name="T23" fmla="*/ 104 h 104"/>
                <a:gd name="T24" fmla="*/ 51 w 1341"/>
                <a:gd name="T25" fmla="*/ 104 h 104"/>
                <a:gd name="T26" fmla="*/ 35 w 1341"/>
                <a:gd name="T27" fmla="*/ 101 h 104"/>
                <a:gd name="T28" fmla="*/ 21 w 1341"/>
                <a:gd name="T29" fmla="*/ 94 h 104"/>
                <a:gd name="T30" fmla="*/ 10 w 1341"/>
                <a:gd name="T31" fmla="*/ 83 h 104"/>
                <a:gd name="T32" fmla="*/ 3 w 1341"/>
                <a:gd name="T33" fmla="*/ 68 h 104"/>
                <a:gd name="T34" fmla="*/ 0 w 1341"/>
                <a:gd name="T35" fmla="*/ 51 h 104"/>
                <a:gd name="T36" fmla="*/ 3 w 1341"/>
                <a:gd name="T37" fmla="*/ 35 h 104"/>
                <a:gd name="T38" fmla="*/ 10 w 1341"/>
                <a:gd name="T39" fmla="*/ 21 h 104"/>
                <a:gd name="T40" fmla="*/ 21 w 1341"/>
                <a:gd name="T41" fmla="*/ 10 h 104"/>
                <a:gd name="T42" fmla="*/ 35 w 1341"/>
                <a:gd name="T43" fmla="*/ 2 h 104"/>
                <a:gd name="T44" fmla="*/ 51 w 1341"/>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1" h="104">
                  <a:moveTo>
                    <a:pt x="51" y="0"/>
                  </a:moveTo>
                  <a:lnTo>
                    <a:pt x="1290" y="0"/>
                  </a:lnTo>
                  <a:lnTo>
                    <a:pt x="1306" y="2"/>
                  </a:lnTo>
                  <a:lnTo>
                    <a:pt x="1320" y="10"/>
                  </a:lnTo>
                  <a:lnTo>
                    <a:pt x="1331" y="21"/>
                  </a:lnTo>
                  <a:lnTo>
                    <a:pt x="1339" y="35"/>
                  </a:lnTo>
                  <a:lnTo>
                    <a:pt x="1341" y="51"/>
                  </a:lnTo>
                  <a:lnTo>
                    <a:pt x="1339" y="68"/>
                  </a:lnTo>
                  <a:lnTo>
                    <a:pt x="1331" y="83"/>
                  </a:lnTo>
                  <a:lnTo>
                    <a:pt x="1320" y="94"/>
                  </a:lnTo>
                  <a:lnTo>
                    <a:pt x="1306" y="101"/>
                  </a:lnTo>
                  <a:lnTo>
                    <a:pt x="1290" y="104"/>
                  </a:lnTo>
                  <a:lnTo>
                    <a:pt x="51" y="104"/>
                  </a:lnTo>
                  <a:lnTo>
                    <a:pt x="35" y="101"/>
                  </a:lnTo>
                  <a:lnTo>
                    <a:pt x="21" y="94"/>
                  </a:lnTo>
                  <a:lnTo>
                    <a:pt x="10" y="83"/>
                  </a:lnTo>
                  <a:lnTo>
                    <a:pt x="3" y="68"/>
                  </a:lnTo>
                  <a:lnTo>
                    <a:pt x="0" y="51"/>
                  </a:lnTo>
                  <a:lnTo>
                    <a:pt x="3" y="35"/>
                  </a:lnTo>
                  <a:lnTo>
                    <a:pt x="10" y="21"/>
                  </a:lnTo>
                  <a:lnTo>
                    <a:pt x="21" y="10"/>
                  </a:lnTo>
                  <a:lnTo>
                    <a:pt x="35" y="2"/>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15" name="Freeform 776">
              <a:extLst>
                <a:ext uri="{FF2B5EF4-FFF2-40B4-BE49-F238E27FC236}">
                  <a16:creationId xmlns:a16="http://schemas.microsoft.com/office/drawing/2014/main" id="{1E800913-F838-43CB-8FA6-4793C2AA59EE}"/>
                </a:ext>
              </a:extLst>
            </p:cNvPr>
            <p:cNvSpPr>
              <a:spLocks/>
            </p:cNvSpPr>
            <p:nvPr/>
          </p:nvSpPr>
          <p:spPr bwMode="auto">
            <a:xfrm>
              <a:off x="444" y="3106"/>
              <a:ext cx="32" cy="13"/>
            </a:xfrm>
            <a:custGeom>
              <a:avLst/>
              <a:gdLst>
                <a:gd name="T0" fmla="*/ 51 w 257"/>
                <a:gd name="T1" fmla="*/ 0 h 103"/>
                <a:gd name="T2" fmla="*/ 206 w 257"/>
                <a:gd name="T3" fmla="*/ 0 h 103"/>
                <a:gd name="T4" fmla="*/ 222 w 257"/>
                <a:gd name="T5" fmla="*/ 2 h 103"/>
                <a:gd name="T6" fmla="*/ 236 w 257"/>
                <a:gd name="T7" fmla="*/ 10 h 103"/>
                <a:gd name="T8" fmla="*/ 248 w 257"/>
                <a:gd name="T9" fmla="*/ 21 h 103"/>
                <a:gd name="T10" fmla="*/ 255 w 257"/>
                <a:gd name="T11" fmla="*/ 35 h 103"/>
                <a:gd name="T12" fmla="*/ 257 w 257"/>
                <a:gd name="T13" fmla="*/ 51 h 103"/>
                <a:gd name="T14" fmla="*/ 255 w 257"/>
                <a:gd name="T15" fmla="*/ 68 h 103"/>
                <a:gd name="T16" fmla="*/ 248 w 257"/>
                <a:gd name="T17" fmla="*/ 82 h 103"/>
                <a:gd name="T18" fmla="*/ 236 w 257"/>
                <a:gd name="T19" fmla="*/ 93 h 103"/>
                <a:gd name="T20" fmla="*/ 222 w 257"/>
                <a:gd name="T21" fmla="*/ 100 h 103"/>
                <a:gd name="T22" fmla="*/ 206 w 257"/>
                <a:gd name="T23" fmla="*/ 103 h 103"/>
                <a:gd name="T24" fmla="*/ 51 w 257"/>
                <a:gd name="T25" fmla="*/ 103 h 103"/>
                <a:gd name="T26" fmla="*/ 35 w 257"/>
                <a:gd name="T27" fmla="*/ 100 h 103"/>
                <a:gd name="T28" fmla="*/ 21 w 257"/>
                <a:gd name="T29" fmla="*/ 93 h 103"/>
                <a:gd name="T30" fmla="*/ 10 w 257"/>
                <a:gd name="T31" fmla="*/ 82 h 103"/>
                <a:gd name="T32" fmla="*/ 3 w 257"/>
                <a:gd name="T33" fmla="*/ 68 h 103"/>
                <a:gd name="T34" fmla="*/ 0 w 257"/>
                <a:gd name="T35" fmla="*/ 51 h 103"/>
                <a:gd name="T36" fmla="*/ 3 w 257"/>
                <a:gd name="T37" fmla="*/ 35 h 103"/>
                <a:gd name="T38" fmla="*/ 10 w 257"/>
                <a:gd name="T39" fmla="*/ 21 h 103"/>
                <a:gd name="T40" fmla="*/ 21 w 257"/>
                <a:gd name="T41" fmla="*/ 10 h 103"/>
                <a:gd name="T42" fmla="*/ 35 w 257"/>
                <a:gd name="T43" fmla="*/ 2 h 103"/>
                <a:gd name="T44" fmla="*/ 51 w 257"/>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7" h="103">
                  <a:moveTo>
                    <a:pt x="51" y="0"/>
                  </a:moveTo>
                  <a:lnTo>
                    <a:pt x="206" y="0"/>
                  </a:lnTo>
                  <a:lnTo>
                    <a:pt x="222" y="2"/>
                  </a:lnTo>
                  <a:lnTo>
                    <a:pt x="236" y="10"/>
                  </a:lnTo>
                  <a:lnTo>
                    <a:pt x="248" y="21"/>
                  </a:lnTo>
                  <a:lnTo>
                    <a:pt x="255" y="35"/>
                  </a:lnTo>
                  <a:lnTo>
                    <a:pt x="257" y="51"/>
                  </a:lnTo>
                  <a:lnTo>
                    <a:pt x="255" y="68"/>
                  </a:lnTo>
                  <a:lnTo>
                    <a:pt x="248" y="82"/>
                  </a:lnTo>
                  <a:lnTo>
                    <a:pt x="236" y="93"/>
                  </a:lnTo>
                  <a:lnTo>
                    <a:pt x="222" y="100"/>
                  </a:lnTo>
                  <a:lnTo>
                    <a:pt x="206" y="103"/>
                  </a:lnTo>
                  <a:lnTo>
                    <a:pt x="51" y="103"/>
                  </a:lnTo>
                  <a:lnTo>
                    <a:pt x="35" y="100"/>
                  </a:lnTo>
                  <a:lnTo>
                    <a:pt x="21" y="93"/>
                  </a:lnTo>
                  <a:lnTo>
                    <a:pt x="10" y="82"/>
                  </a:lnTo>
                  <a:lnTo>
                    <a:pt x="3" y="68"/>
                  </a:lnTo>
                  <a:lnTo>
                    <a:pt x="0" y="51"/>
                  </a:lnTo>
                  <a:lnTo>
                    <a:pt x="3" y="35"/>
                  </a:lnTo>
                  <a:lnTo>
                    <a:pt x="10" y="21"/>
                  </a:lnTo>
                  <a:lnTo>
                    <a:pt x="21" y="10"/>
                  </a:lnTo>
                  <a:lnTo>
                    <a:pt x="35" y="2"/>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16" name="Freeform 777">
              <a:extLst>
                <a:ext uri="{FF2B5EF4-FFF2-40B4-BE49-F238E27FC236}">
                  <a16:creationId xmlns:a16="http://schemas.microsoft.com/office/drawing/2014/main" id="{9383E94C-38A1-4E8B-9C2D-DC355666EA21}"/>
                </a:ext>
              </a:extLst>
            </p:cNvPr>
            <p:cNvSpPr>
              <a:spLocks/>
            </p:cNvSpPr>
            <p:nvPr/>
          </p:nvSpPr>
          <p:spPr bwMode="auto">
            <a:xfrm>
              <a:off x="489" y="3106"/>
              <a:ext cx="122" cy="13"/>
            </a:xfrm>
            <a:custGeom>
              <a:avLst/>
              <a:gdLst>
                <a:gd name="T0" fmla="*/ 53 w 981"/>
                <a:gd name="T1" fmla="*/ 0 h 103"/>
                <a:gd name="T2" fmla="*/ 930 w 981"/>
                <a:gd name="T3" fmla="*/ 0 h 103"/>
                <a:gd name="T4" fmla="*/ 946 w 981"/>
                <a:gd name="T5" fmla="*/ 2 h 103"/>
                <a:gd name="T6" fmla="*/ 960 w 981"/>
                <a:gd name="T7" fmla="*/ 10 h 103"/>
                <a:gd name="T8" fmla="*/ 971 w 981"/>
                <a:gd name="T9" fmla="*/ 21 h 103"/>
                <a:gd name="T10" fmla="*/ 979 w 981"/>
                <a:gd name="T11" fmla="*/ 35 h 103"/>
                <a:gd name="T12" fmla="*/ 981 w 981"/>
                <a:gd name="T13" fmla="*/ 51 h 103"/>
                <a:gd name="T14" fmla="*/ 979 w 981"/>
                <a:gd name="T15" fmla="*/ 68 h 103"/>
                <a:gd name="T16" fmla="*/ 971 w 981"/>
                <a:gd name="T17" fmla="*/ 82 h 103"/>
                <a:gd name="T18" fmla="*/ 960 w 981"/>
                <a:gd name="T19" fmla="*/ 93 h 103"/>
                <a:gd name="T20" fmla="*/ 946 w 981"/>
                <a:gd name="T21" fmla="*/ 100 h 103"/>
                <a:gd name="T22" fmla="*/ 930 w 981"/>
                <a:gd name="T23" fmla="*/ 103 h 103"/>
                <a:gd name="T24" fmla="*/ 53 w 981"/>
                <a:gd name="T25" fmla="*/ 103 h 103"/>
                <a:gd name="T26" fmla="*/ 37 w 981"/>
                <a:gd name="T27" fmla="*/ 100 h 103"/>
                <a:gd name="T28" fmla="*/ 23 w 981"/>
                <a:gd name="T29" fmla="*/ 93 h 103"/>
                <a:gd name="T30" fmla="*/ 11 w 981"/>
                <a:gd name="T31" fmla="*/ 82 h 103"/>
                <a:gd name="T32" fmla="*/ 4 w 981"/>
                <a:gd name="T33" fmla="*/ 68 h 103"/>
                <a:gd name="T34" fmla="*/ 0 w 981"/>
                <a:gd name="T35" fmla="*/ 51 h 103"/>
                <a:gd name="T36" fmla="*/ 4 w 981"/>
                <a:gd name="T37" fmla="*/ 35 h 103"/>
                <a:gd name="T38" fmla="*/ 11 w 981"/>
                <a:gd name="T39" fmla="*/ 21 h 103"/>
                <a:gd name="T40" fmla="*/ 23 w 981"/>
                <a:gd name="T41" fmla="*/ 10 h 103"/>
                <a:gd name="T42" fmla="*/ 37 w 981"/>
                <a:gd name="T43" fmla="*/ 2 h 103"/>
                <a:gd name="T44" fmla="*/ 53 w 981"/>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1" h="103">
                  <a:moveTo>
                    <a:pt x="53" y="0"/>
                  </a:moveTo>
                  <a:lnTo>
                    <a:pt x="930" y="0"/>
                  </a:lnTo>
                  <a:lnTo>
                    <a:pt x="946" y="2"/>
                  </a:lnTo>
                  <a:lnTo>
                    <a:pt x="960" y="10"/>
                  </a:lnTo>
                  <a:lnTo>
                    <a:pt x="971" y="21"/>
                  </a:lnTo>
                  <a:lnTo>
                    <a:pt x="979" y="35"/>
                  </a:lnTo>
                  <a:lnTo>
                    <a:pt x="981" y="51"/>
                  </a:lnTo>
                  <a:lnTo>
                    <a:pt x="979" y="68"/>
                  </a:lnTo>
                  <a:lnTo>
                    <a:pt x="971" y="82"/>
                  </a:lnTo>
                  <a:lnTo>
                    <a:pt x="960" y="93"/>
                  </a:lnTo>
                  <a:lnTo>
                    <a:pt x="946" y="100"/>
                  </a:lnTo>
                  <a:lnTo>
                    <a:pt x="930" y="103"/>
                  </a:lnTo>
                  <a:lnTo>
                    <a:pt x="53" y="103"/>
                  </a:lnTo>
                  <a:lnTo>
                    <a:pt x="37" y="100"/>
                  </a:lnTo>
                  <a:lnTo>
                    <a:pt x="23" y="93"/>
                  </a:lnTo>
                  <a:lnTo>
                    <a:pt x="11" y="82"/>
                  </a:lnTo>
                  <a:lnTo>
                    <a:pt x="4" y="68"/>
                  </a:lnTo>
                  <a:lnTo>
                    <a:pt x="0" y="51"/>
                  </a:lnTo>
                  <a:lnTo>
                    <a:pt x="4" y="35"/>
                  </a:lnTo>
                  <a:lnTo>
                    <a:pt x="11" y="21"/>
                  </a:lnTo>
                  <a:lnTo>
                    <a:pt x="23" y="10"/>
                  </a:lnTo>
                  <a:lnTo>
                    <a:pt x="37" y="2"/>
                  </a:lnTo>
                  <a:lnTo>
                    <a:pt x="53"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17" name="Freeform 778">
              <a:extLst>
                <a:ext uri="{FF2B5EF4-FFF2-40B4-BE49-F238E27FC236}">
                  <a16:creationId xmlns:a16="http://schemas.microsoft.com/office/drawing/2014/main" id="{6AE84D40-356F-44D9-BFC0-4CF2B101E99C}"/>
                </a:ext>
              </a:extLst>
            </p:cNvPr>
            <p:cNvSpPr>
              <a:spLocks/>
            </p:cNvSpPr>
            <p:nvPr/>
          </p:nvSpPr>
          <p:spPr bwMode="auto">
            <a:xfrm>
              <a:off x="444" y="3132"/>
              <a:ext cx="167" cy="12"/>
            </a:xfrm>
            <a:custGeom>
              <a:avLst/>
              <a:gdLst>
                <a:gd name="T0" fmla="*/ 51 w 1341"/>
                <a:gd name="T1" fmla="*/ 0 h 104"/>
                <a:gd name="T2" fmla="*/ 1290 w 1341"/>
                <a:gd name="T3" fmla="*/ 0 h 104"/>
                <a:gd name="T4" fmla="*/ 1306 w 1341"/>
                <a:gd name="T5" fmla="*/ 2 h 104"/>
                <a:gd name="T6" fmla="*/ 1320 w 1341"/>
                <a:gd name="T7" fmla="*/ 10 h 104"/>
                <a:gd name="T8" fmla="*/ 1331 w 1341"/>
                <a:gd name="T9" fmla="*/ 21 h 104"/>
                <a:gd name="T10" fmla="*/ 1339 w 1341"/>
                <a:gd name="T11" fmla="*/ 36 h 104"/>
                <a:gd name="T12" fmla="*/ 1341 w 1341"/>
                <a:gd name="T13" fmla="*/ 52 h 104"/>
                <a:gd name="T14" fmla="*/ 1339 w 1341"/>
                <a:gd name="T15" fmla="*/ 69 h 104"/>
                <a:gd name="T16" fmla="*/ 1331 w 1341"/>
                <a:gd name="T17" fmla="*/ 83 h 104"/>
                <a:gd name="T18" fmla="*/ 1320 w 1341"/>
                <a:gd name="T19" fmla="*/ 94 h 104"/>
                <a:gd name="T20" fmla="*/ 1306 w 1341"/>
                <a:gd name="T21" fmla="*/ 101 h 104"/>
                <a:gd name="T22" fmla="*/ 1290 w 1341"/>
                <a:gd name="T23" fmla="*/ 104 h 104"/>
                <a:gd name="T24" fmla="*/ 51 w 1341"/>
                <a:gd name="T25" fmla="*/ 104 h 104"/>
                <a:gd name="T26" fmla="*/ 35 w 1341"/>
                <a:gd name="T27" fmla="*/ 101 h 104"/>
                <a:gd name="T28" fmla="*/ 21 w 1341"/>
                <a:gd name="T29" fmla="*/ 94 h 104"/>
                <a:gd name="T30" fmla="*/ 10 w 1341"/>
                <a:gd name="T31" fmla="*/ 83 h 104"/>
                <a:gd name="T32" fmla="*/ 3 w 1341"/>
                <a:gd name="T33" fmla="*/ 69 h 104"/>
                <a:gd name="T34" fmla="*/ 0 w 1341"/>
                <a:gd name="T35" fmla="*/ 52 h 104"/>
                <a:gd name="T36" fmla="*/ 3 w 1341"/>
                <a:gd name="T37" fmla="*/ 36 h 104"/>
                <a:gd name="T38" fmla="*/ 10 w 1341"/>
                <a:gd name="T39" fmla="*/ 21 h 104"/>
                <a:gd name="T40" fmla="*/ 21 w 1341"/>
                <a:gd name="T41" fmla="*/ 10 h 104"/>
                <a:gd name="T42" fmla="*/ 35 w 1341"/>
                <a:gd name="T43" fmla="*/ 2 h 104"/>
                <a:gd name="T44" fmla="*/ 51 w 1341"/>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1" h="104">
                  <a:moveTo>
                    <a:pt x="51" y="0"/>
                  </a:moveTo>
                  <a:lnTo>
                    <a:pt x="1290" y="0"/>
                  </a:lnTo>
                  <a:lnTo>
                    <a:pt x="1306" y="2"/>
                  </a:lnTo>
                  <a:lnTo>
                    <a:pt x="1320" y="10"/>
                  </a:lnTo>
                  <a:lnTo>
                    <a:pt x="1331" y="21"/>
                  </a:lnTo>
                  <a:lnTo>
                    <a:pt x="1339" y="36"/>
                  </a:lnTo>
                  <a:lnTo>
                    <a:pt x="1341" y="52"/>
                  </a:lnTo>
                  <a:lnTo>
                    <a:pt x="1339" y="69"/>
                  </a:lnTo>
                  <a:lnTo>
                    <a:pt x="1331" y="83"/>
                  </a:lnTo>
                  <a:lnTo>
                    <a:pt x="1320" y="94"/>
                  </a:lnTo>
                  <a:lnTo>
                    <a:pt x="1306" y="101"/>
                  </a:lnTo>
                  <a:lnTo>
                    <a:pt x="1290" y="104"/>
                  </a:lnTo>
                  <a:lnTo>
                    <a:pt x="51" y="104"/>
                  </a:lnTo>
                  <a:lnTo>
                    <a:pt x="35" y="101"/>
                  </a:lnTo>
                  <a:lnTo>
                    <a:pt x="21" y="94"/>
                  </a:lnTo>
                  <a:lnTo>
                    <a:pt x="10" y="83"/>
                  </a:lnTo>
                  <a:lnTo>
                    <a:pt x="3" y="69"/>
                  </a:lnTo>
                  <a:lnTo>
                    <a:pt x="0" y="52"/>
                  </a:lnTo>
                  <a:lnTo>
                    <a:pt x="3" y="36"/>
                  </a:lnTo>
                  <a:lnTo>
                    <a:pt x="10" y="21"/>
                  </a:lnTo>
                  <a:lnTo>
                    <a:pt x="21" y="10"/>
                  </a:lnTo>
                  <a:lnTo>
                    <a:pt x="35" y="2"/>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18" name="Freeform 779">
              <a:extLst>
                <a:ext uri="{FF2B5EF4-FFF2-40B4-BE49-F238E27FC236}">
                  <a16:creationId xmlns:a16="http://schemas.microsoft.com/office/drawing/2014/main" id="{C4DEFE64-9B19-4056-99AA-3DD1150BF6C5}"/>
                </a:ext>
              </a:extLst>
            </p:cNvPr>
            <p:cNvSpPr>
              <a:spLocks/>
            </p:cNvSpPr>
            <p:nvPr/>
          </p:nvSpPr>
          <p:spPr bwMode="auto">
            <a:xfrm>
              <a:off x="231" y="2964"/>
              <a:ext cx="232" cy="187"/>
            </a:xfrm>
            <a:custGeom>
              <a:avLst/>
              <a:gdLst>
                <a:gd name="T0" fmla="*/ 258 w 1856"/>
                <a:gd name="T1" fmla="*/ 0 h 1498"/>
                <a:gd name="T2" fmla="*/ 1599 w 1856"/>
                <a:gd name="T3" fmla="*/ 0 h 1498"/>
                <a:gd name="T4" fmla="*/ 1637 w 1856"/>
                <a:gd name="T5" fmla="*/ 3 h 1498"/>
                <a:gd name="T6" fmla="*/ 1673 w 1856"/>
                <a:gd name="T7" fmla="*/ 11 h 1498"/>
                <a:gd name="T8" fmla="*/ 1707 w 1856"/>
                <a:gd name="T9" fmla="*/ 24 h 1498"/>
                <a:gd name="T10" fmla="*/ 1739 w 1856"/>
                <a:gd name="T11" fmla="*/ 42 h 1498"/>
                <a:gd name="T12" fmla="*/ 1768 w 1856"/>
                <a:gd name="T13" fmla="*/ 64 h 1498"/>
                <a:gd name="T14" fmla="*/ 1793 w 1856"/>
                <a:gd name="T15" fmla="*/ 89 h 1498"/>
                <a:gd name="T16" fmla="*/ 1815 w 1856"/>
                <a:gd name="T17" fmla="*/ 118 h 1498"/>
                <a:gd name="T18" fmla="*/ 1832 w 1856"/>
                <a:gd name="T19" fmla="*/ 150 h 1498"/>
                <a:gd name="T20" fmla="*/ 1845 w 1856"/>
                <a:gd name="T21" fmla="*/ 184 h 1498"/>
                <a:gd name="T22" fmla="*/ 1854 w 1856"/>
                <a:gd name="T23" fmla="*/ 221 h 1498"/>
                <a:gd name="T24" fmla="*/ 1856 w 1856"/>
                <a:gd name="T25" fmla="*/ 259 h 1498"/>
                <a:gd name="T26" fmla="*/ 1856 w 1856"/>
                <a:gd name="T27" fmla="*/ 981 h 1498"/>
                <a:gd name="T28" fmla="*/ 1854 w 1856"/>
                <a:gd name="T29" fmla="*/ 1020 h 1498"/>
                <a:gd name="T30" fmla="*/ 1845 w 1856"/>
                <a:gd name="T31" fmla="*/ 1057 h 1498"/>
                <a:gd name="T32" fmla="*/ 1832 w 1856"/>
                <a:gd name="T33" fmla="*/ 1091 h 1498"/>
                <a:gd name="T34" fmla="*/ 1815 w 1856"/>
                <a:gd name="T35" fmla="*/ 1122 h 1498"/>
                <a:gd name="T36" fmla="*/ 1793 w 1856"/>
                <a:gd name="T37" fmla="*/ 1151 h 1498"/>
                <a:gd name="T38" fmla="*/ 1768 w 1856"/>
                <a:gd name="T39" fmla="*/ 1177 h 1498"/>
                <a:gd name="T40" fmla="*/ 1739 w 1856"/>
                <a:gd name="T41" fmla="*/ 1198 h 1498"/>
                <a:gd name="T42" fmla="*/ 1707 w 1856"/>
                <a:gd name="T43" fmla="*/ 1216 h 1498"/>
                <a:gd name="T44" fmla="*/ 1673 w 1856"/>
                <a:gd name="T45" fmla="*/ 1229 h 1498"/>
                <a:gd name="T46" fmla="*/ 1637 w 1856"/>
                <a:gd name="T47" fmla="*/ 1237 h 1498"/>
                <a:gd name="T48" fmla="*/ 1599 w 1856"/>
                <a:gd name="T49" fmla="*/ 1240 h 1498"/>
                <a:gd name="T50" fmla="*/ 1311 w 1856"/>
                <a:gd name="T51" fmla="*/ 1240 h 1498"/>
                <a:gd name="T52" fmla="*/ 1068 w 1856"/>
                <a:gd name="T53" fmla="*/ 1483 h 1498"/>
                <a:gd name="T54" fmla="*/ 1057 w 1856"/>
                <a:gd name="T55" fmla="*/ 1492 h 1498"/>
                <a:gd name="T56" fmla="*/ 1044 w 1856"/>
                <a:gd name="T57" fmla="*/ 1497 h 1498"/>
                <a:gd name="T58" fmla="*/ 1031 w 1856"/>
                <a:gd name="T59" fmla="*/ 1498 h 1498"/>
                <a:gd name="T60" fmla="*/ 1021 w 1856"/>
                <a:gd name="T61" fmla="*/ 1497 h 1498"/>
                <a:gd name="T62" fmla="*/ 1012 w 1856"/>
                <a:gd name="T63" fmla="*/ 1494 h 1498"/>
                <a:gd name="T64" fmla="*/ 998 w 1856"/>
                <a:gd name="T65" fmla="*/ 1487 h 1498"/>
                <a:gd name="T66" fmla="*/ 988 w 1856"/>
                <a:gd name="T67" fmla="*/ 1475 h 1498"/>
                <a:gd name="T68" fmla="*/ 982 w 1856"/>
                <a:gd name="T69" fmla="*/ 1462 h 1498"/>
                <a:gd name="T70" fmla="*/ 980 w 1856"/>
                <a:gd name="T71" fmla="*/ 1447 h 1498"/>
                <a:gd name="T72" fmla="*/ 980 w 1856"/>
                <a:gd name="T73" fmla="*/ 1240 h 1498"/>
                <a:gd name="T74" fmla="*/ 258 w 1856"/>
                <a:gd name="T75" fmla="*/ 1240 h 1498"/>
                <a:gd name="T76" fmla="*/ 220 w 1856"/>
                <a:gd name="T77" fmla="*/ 1237 h 1498"/>
                <a:gd name="T78" fmla="*/ 183 w 1856"/>
                <a:gd name="T79" fmla="*/ 1229 h 1498"/>
                <a:gd name="T80" fmla="*/ 149 w 1856"/>
                <a:gd name="T81" fmla="*/ 1216 h 1498"/>
                <a:gd name="T82" fmla="*/ 117 w 1856"/>
                <a:gd name="T83" fmla="*/ 1198 h 1498"/>
                <a:gd name="T84" fmla="*/ 89 w 1856"/>
                <a:gd name="T85" fmla="*/ 1177 h 1498"/>
                <a:gd name="T86" fmla="*/ 63 w 1856"/>
                <a:gd name="T87" fmla="*/ 1151 h 1498"/>
                <a:gd name="T88" fmla="*/ 42 w 1856"/>
                <a:gd name="T89" fmla="*/ 1122 h 1498"/>
                <a:gd name="T90" fmla="*/ 24 w 1856"/>
                <a:gd name="T91" fmla="*/ 1091 h 1498"/>
                <a:gd name="T92" fmla="*/ 11 w 1856"/>
                <a:gd name="T93" fmla="*/ 1057 h 1498"/>
                <a:gd name="T94" fmla="*/ 3 w 1856"/>
                <a:gd name="T95" fmla="*/ 1020 h 1498"/>
                <a:gd name="T96" fmla="*/ 0 w 1856"/>
                <a:gd name="T97" fmla="*/ 981 h 1498"/>
                <a:gd name="T98" fmla="*/ 0 w 1856"/>
                <a:gd name="T99" fmla="*/ 259 h 1498"/>
                <a:gd name="T100" fmla="*/ 3 w 1856"/>
                <a:gd name="T101" fmla="*/ 221 h 1498"/>
                <a:gd name="T102" fmla="*/ 11 w 1856"/>
                <a:gd name="T103" fmla="*/ 184 h 1498"/>
                <a:gd name="T104" fmla="*/ 24 w 1856"/>
                <a:gd name="T105" fmla="*/ 150 h 1498"/>
                <a:gd name="T106" fmla="*/ 42 w 1856"/>
                <a:gd name="T107" fmla="*/ 118 h 1498"/>
                <a:gd name="T108" fmla="*/ 63 w 1856"/>
                <a:gd name="T109" fmla="*/ 89 h 1498"/>
                <a:gd name="T110" fmla="*/ 89 w 1856"/>
                <a:gd name="T111" fmla="*/ 64 h 1498"/>
                <a:gd name="T112" fmla="*/ 117 w 1856"/>
                <a:gd name="T113" fmla="*/ 42 h 1498"/>
                <a:gd name="T114" fmla="*/ 149 w 1856"/>
                <a:gd name="T115" fmla="*/ 24 h 1498"/>
                <a:gd name="T116" fmla="*/ 183 w 1856"/>
                <a:gd name="T117" fmla="*/ 11 h 1498"/>
                <a:gd name="T118" fmla="*/ 220 w 1856"/>
                <a:gd name="T119" fmla="*/ 3 h 1498"/>
                <a:gd name="T120" fmla="*/ 258 w 1856"/>
                <a:gd name="T121" fmla="*/ 0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56" h="1498">
                  <a:moveTo>
                    <a:pt x="258" y="0"/>
                  </a:moveTo>
                  <a:lnTo>
                    <a:pt x="1599" y="0"/>
                  </a:lnTo>
                  <a:lnTo>
                    <a:pt x="1637" y="3"/>
                  </a:lnTo>
                  <a:lnTo>
                    <a:pt x="1673" y="11"/>
                  </a:lnTo>
                  <a:lnTo>
                    <a:pt x="1707" y="24"/>
                  </a:lnTo>
                  <a:lnTo>
                    <a:pt x="1739" y="42"/>
                  </a:lnTo>
                  <a:lnTo>
                    <a:pt x="1768" y="64"/>
                  </a:lnTo>
                  <a:lnTo>
                    <a:pt x="1793" y="89"/>
                  </a:lnTo>
                  <a:lnTo>
                    <a:pt x="1815" y="118"/>
                  </a:lnTo>
                  <a:lnTo>
                    <a:pt x="1832" y="150"/>
                  </a:lnTo>
                  <a:lnTo>
                    <a:pt x="1845" y="184"/>
                  </a:lnTo>
                  <a:lnTo>
                    <a:pt x="1854" y="221"/>
                  </a:lnTo>
                  <a:lnTo>
                    <a:pt x="1856" y="259"/>
                  </a:lnTo>
                  <a:lnTo>
                    <a:pt x="1856" y="981"/>
                  </a:lnTo>
                  <a:lnTo>
                    <a:pt x="1854" y="1020"/>
                  </a:lnTo>
                  <a:lnTo>
                    <a:pt x="1845" y="1057"/>
                  </a:lnTo>
                  <a:lnTo>
                    <a:pt x="1832" y="1091"/>
                  </a:lnTo>
                  <a:lnTo>
                    <a:pt x="1815" y="1122"/>
                  </a:lnTo>
                  <a:lnTo>
                    <a:pt x="1793" y="1151"/>
                  </a:lnTo>
                  <a:lnTo>
                    <a:pt x="1768" y="1177"/>
                  </a:lnTo>
                  <a:lnTo>
                    <a:pt x="1739" y="1198"/>
                  </a:lnTo>
                  <a:lnTo>
                    <a:pt x="1707" y="1216"/>
                  </a:lnTo>
                  <a:lnTo>
                    <a:pt x="1673" y="1229"/>
                  </a:lnTo>
                  <a:lnTo>
                    <a:pt x="1637" y="1237"/>
                  </a:lnTo>
                  <a:lnTo>
                    <a:pt x="1599" y="1240"/>
                  </a:lnTo>
                  <a:lnTo>
                    <a:pt x="1311" y="1240"/>
                  </a:lnTo>
                  <a:lnTo>
                    <a:pt x="1068" y="1483"/>
                  </a:lnTo>
                  <a:lnTo>
                    <a:pt x="1057" y="1492"/>
                  </a:lnTo>
                  <a:lnTo>
                    <a:pt x="1044" y="1497"/>
                  </a:lnTo>
                  <a:lnTo>
                    <a:pt x="1031" y="1498"/>
                  </a:lnTo>
                  <a:lnTo>
                    <a:pt x="1021" y="1497"/>
                  </a:lnTo>
                  <a:lnTo>
                    <a:pt x="1012" y="1494"/>
                  </a:lnTo>
                  <a:lnTo>
                    <a:pt x="998" y="1487"/>
                  </a:lnTo>
                  <a:lnTo>
                    <a:pt x="988" y="1475"/>
                  </a:lnTo>
                  <a:lnTo>
                    <a:pt x="982" y="1462"/>
                  </a:lnTo>
                  <a:lnTo>
                    <a:pt x="980" y="1447"/>
                  </a:lnTo>
                  <a:lnTo>
                    <a:pt x="980" y="1240"/>
                  </a:lnTo>
                  <a:lnTo>
                    <a:pt x="258" y="1240"/>
                  </a:lnTo>
                  <a:lnTo>
                    <a:pt x="220" y="1237"/>
                  </a:lnTo>
                  <a:lnTo>
                    <a:pt x="183" y="1229"/>
                  </a:lnTo>
                  <a:lnTo>
                    <a:pt x="149" y="1216"/>
                  </a:lnTo>
                  <a:lnTo>
                    <a:pt x="117" y="1198"/>
                  </a:lnTo>
                  <a:lnTo>
                    <a:pt x="89" y="1177"/>
                  </a:lnTo>
                  <a:lnTo>
                    <a:pt x="63" y="1151"/>
                  </a:lnTo>
                  <a:lnTo>
                    <a:pt x="42" y="1122"/>
                  </a:lnTo>
                  <a:lnTo>
                    <a:pt x="24" y="1091"/>
                  </a:lnTo>
                  <a:lnTo>
                    <a:pt x="11" y="1057"/>
                  </a:lnTo>
                  <a:lnTo>
                    <a:pt x="3" y="1020"/>
                  </a:lnTo>
                  <a:lnTo>
                    <a:pt x="0" y="981"/>
                  </a:lnTo>
                  <a:lnTo>
                    <a:pt x="0" y="259"/>
                  </a:lnTo>
                  <a:lnTo>
                    <a:pt x="3" y="221"/>
                  </a:lnTo>
                  <a:lnTo>
                    <a:pt x="11" y="184"/>
                  </a:lnTo>
                  <a:lnTo>
                    <a:pt x="24" y="150"/>
                  </a:lnTo>
                  <a:lnTo>
                    <a:pt x="42" y="118"/>
                  </a:lnTo>
                  <a:lnTo>
                    <a:pt x="63" y="89"/>
                  </a:lnTo>
                  <a:lnTo>
                    <a:pt x="89" y="64"/>
                  </a:lnTo>
                  <a:lnTo>
                    <a:pt x="117" y="42"/>
                  </a:lnTo>
                  <a:lnTo>
                    <a:pt x="149" y="24"/>
                  </a:lnTo>
                  <a:lnTo>
                    <a:pt x="183" y="11"/>
                  </a:lnTo>
                  <a:lnTo>
                    <a:pt x="220" y="3"/>
                  </a:lnTo>
                  <a:lnTo>
                    <a:pt x="258"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19" name="Freeform 780">
              <a:extLst>
                <a:ext uri="{FF2B5EF4-FFF2-40B4-BE49-F238E27FC236}">
                  <a16:creationId xmlns:a16="http://schemas.microsoft.com/office/drawing/2014/main" id="{0D342D1D-6EFD-41DE-8140-09149FC7B757}"/>
                </a:ext>
              </a:extLst>
            </p:cNvPr>
            <p:cNvSpPr>
              <a:spLocks/>
            </p:cNvSpPr>
            <p:nvPr/>
          </p:nvSpPr>
          <p:spPr bwMode="auto">
            <a:xfrm>
              <a:off x="263" y="2996"/>
              <a:ext cx="32" cy="13"/>
            </a:xfrm>
            <a:custGeom>
              <a:avLst/>
              <a:gdLst>
                <a:gd name="T0" fmla="*/ 51 w 258"/>
                <a:gd name="T1" fmla="*/ 0 h 103"/>
                <a:gd name="T2" fmla="*/ 207 w 258"/>
                <a:gd name="T3" fmla="*/ 0 h 103"/>
                <a:gd name="T4" fmla="*/ 223 w 258"/>
                <a:gd name="T5" fmla="*/ 3 h 103"/>
                <a:gd name="T6" fmla="*/ 237 w 258"/>
                <a:gd name="T7" fmla="*/ 10 h 103"/>
                <a:gd name="T8" fmla="*/ 248 w 258"/>
                <a:gd name="T9" fmla="*/ 21 h 103"/>
                <a:gd name="T10" fmla="*/ 255 w 258"/>
                <a:gd name="T11" fmla="*/ 35 h 103"/>
                <a:gd name="T12" fmla="*/ 258 w 258"/>
                <a:gd name="T13" fmla="*/ 52 h 103"/>
                <a:gd name="T14" fmla="*/ 255 w 258"/>
                <a:gd name="T15" fmla="*/ 68 h 103"/>
                <a:gd name="T16" fmla="*/ 248 w 258"/>
                <a:gd name="T17" fmla="*/ 82 h 103"/>
                <a:gd name="T18" fmla="*/ 237 w 258"/>
                <a:gd name="T19" fmla="*/ 93 h 103"/>
                <a:gd name="T20" fmla="*/ 223 w 258"/>
                <a:gd name="T21" fmla="*/ 100 h 103"/>
                <a:gd name="T22" fmla="*/ 207 w 258"/>
                <a:gd name="T23" fmla="*/ 103 h 103"/>
                <a:gd name="T24" fmla="*/ 51 w 258"/>
                <a:gd name="T25" fmla="*/ 103 h 103"/>
                <a:gd name="T26" fmla="*/ 35 w 258"/>
                <a:gd name="T27" fmla="*/ 100 h 103"/>
                <a:gd name="T28" fmla="*/ 21 w 258"/>
                <a:gd name="T29" fmla="*/ 93 h 103"/>
                <a:gd name="T30" fmla="*/ 9 w 258"/>
                <a:gd name="T31" fmla="*/ 82 h 103"/>
                <a:gd name="T32" fmla="*/ 2 w 258"/>
                <a:gd name="T33" fmla="*/ 68 h 103"/>
                <a:gd name="T34" fmla="*/ 0 w 258"/>
                <a:gd name="T35" fmla="*/ 52 h 103"/>
                <a:gd name="T36" fmla="*/ 2 w 258"/>
                <a:gd name="T37" fmla="*/ 35 h 103"/>
                <a:gd name="T38" fmla="*/ 9 w 258"/>
                <a:gd name="T39" fmla="*/ 21 h 103"/>
                <a:gd name="T40" fmla="*/ 21 w 258"/>
                <a:gd name="T41" fmla="*/ 10 h 103"/>
                <a:gd name="T42" fmla="*/ 35 w 258"/>
                <a:gd name="T43" fmla="*/ 3 h 103"/>
                <a:gd name="T44" fmla="*/ 51 w 258"/>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8" h="103">
                  <a:moveTo>
                    <a:pt x="51" y="0"/>
                  </a:moveTo>
                  <a:lnTo>
                    <a:pt x="207" y="0"/>
                  </a:lnTo>
                  <a:lnTo>
                    <a:pt x="223" y="3"/>
                  </a:lnTo>
                  <a:lnTo>
                    <a:pt x="237" y="10"/>
                  </a:lnTo>
                  <a:lnTo>
                    <a:pt x="248" y="21"/>
                  </a:lnTo>
                  <a:lnTo>
                    <a:pt x="255" y="35"/>
                  </a:lnTo>
                  <a:lnTo>
                    <a:pt x="258" y="52"/>
                  </a:lnTo>
                  <a:lnTo>
                    <a:pt x="255" y="68"/>
                  </a:lnTo>
                  <a:lnTo>
                    <a:pt x="248" y="82"/>
                  </a:lnTo>
                  <a:lnTo>
                    <a:pt x="237" y="93"/>
                  </a:lnTo>
                  <a:lnTo>
                    <a:pt x="223" y="100"/>
                  </a:lnTo>
                  <a:lnTo>
                    <a:pt x="207" y="103"/>
                  </a:lnTo>
                  <a:lnTo>
                    <a:pt x="51" y="103"/>
                  </a:lnTo>
                  <a:lnTo>
                    <a:pt x="35" y="100"/>
                  </a:lnTo>
                  <a:lnTo>
                    <a:pt x="21" y="93"/>
                  </a:lnTo>
                  <a:lnTo>
                    <a:pt x="9" y="82"/>
                  </a:lnTo>
                  <a:lnTo>
                    <a:pt x="2" y="68"/>
                  </a:lnTo>
                  <a:lnTo>
                    <a:pt x="0" y="52"/>
                  </a:lnTo>
                  <a:lnTo>
                    <a:pt x="2" y="35"/>
                  </a:lnTo>
                  <a:lnTo>
                    <a:pt x="9" y="21"/>
                  </a:lnTo>
                  <a:lnTo>
                    <a:pt x="21" y="10"/>
                  </a:lnTo>
                  <a:lnTo>
                    <a:pt x="35" y="3"/>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20" name="Freeform 781">
              <a:extLst>
                <a:ext uri="{FF2B5EF4-FFF2-40B4-BE49-F238E27FC236}">
                  <a16:creationId xmlns:a16="http://schemas.microsoft.com/office/drawing/2014/main" id="{16D5D8CA-0ADF-400A-BE83-23F807E52272}"/>
                </a:ext>
              </a:extLst>
            </p:cNvPr>
            <p:cNvSpPr>
              <a:spLocks/>
            </p:cNvSpPr>
            <p:nvPr/>
          </p:nvSpPr>
          <p:spPr bwMode="auto">
            <a:xfrm>
              <a:off x="308" y="2996"/>
              <a:ext cx="123" cy="13"/>
            </a:xfrm>
            <a:custGeom>
              <a:avLst/>
              <a:gdLst>
                <a:gd name="T0" fmla="*/ 52 w 980"/>
                <a:gd name="T1" fmla="*/ 0 h 103"/>
                <a:gd name="T2" fmla="*/ 928 w 980"/>
                <a:gd name="T3" fmla="*/ 0 h 103"/>
                <a:gd name="T4" fmla="*/ 945 w 980"/>
                <a:gd name="T5" fmla="*/ 3 h 103"/>
                <a:gd name="T6" fmla="*/ 959 w 980"/>
                <a:gd name="T7" fmla="*/ 10 h 103"/>
                <a:gd name="T8" fmla="*/ 970 w 980"/>
                <a:gd name="T9" fmla="*/ 21 h 103"/>
                <a:gd name="T10" fmla="*/ 977 w 980"/>
                <a:gd name="T11" fmla="*/ 35 h 103"/>
                <a:gd name="T12" fmla="*/ 980 w 980"/>
                <a:gd name="T13" fmla="*/ 52 h 103"/>
                <a:gd name="T14" fmla="*/ 977 w 980"/>
                <a:gd name="T15" fmla="*/ 68 h 103"/>
                <a:gd name="T16" fmla="*/ 970 w 980"/>
                <a:gd name="T17" fmla="*/ 82 h 103"/>
                <a:gd name="T18" fmla="*/ 959 w 980"/>
                <a:gd name="T19" fmla="*/ 93 h 103"/>
                <a:gd name="T20" fmla="*/ 945 w 980"/>
                <a:gd name="T21" fmla="*/ 100 h 103"/>
                <a:gd name="T22" fmla="*/ 928 w 980"/>
                <a:gd name="T23" fmla="*/ 103 h 103"/>
                <a:gd name="T24" fmla="*/ 52 w 980"/>
                <a:gd name="T25" fmla="*/ 103 h 103"/>
                <a:gd name="T26" fmla="*/ 35 w 980"/>
                <a:gd name="T27" fmla="*/ 100 h 103"/>
                <a:gd name="T28" fmla="*/ 21 w 980"/>
                <a:gd name="T29" fmla="*/ 93 h 103"/>
                <a:gd name="T30" fmla="*/ 10 w 980"/>
                <a:gd name="T31" fmla="*/ 82 h 103"/>
                <a:gd name="T32" fmla="*/ 3 w 980"/>
                <a:gd name="T33" fmla="*/ 68 h 103"/>
                <a:gd name="T34" fmla="*/ 0 w 980"/>
                <a:gd name="T35" fmla="*/ 52 h 103"/>
                <a:gd name="T36" fmla="*/ 3 w 980"/>
                <a:gd name="T37" fmla="*/ 35 h 103"/>
                <a:gd name="T38" fmla="*/ 10 w 980"/>
                <a:gd name="T39" fmla="*/ 21 h 103"/>
                <a:gd name="T40" fmla="*/ 21 w 980"/>
                <a:gd name="T41" fmla="*/ 10 h 103"/>
                <a:gd name="T42" fmla="*/ 35 w 980"/>
                <a:gd name="T43" fmla="*/ 3 h 103"/>
                <a:gd name="T44" fmla="*/ 52 w 980"/>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0" h="103">
                  <a:moveTo>
                    <a:pt x="52" y="0"/>
                  </a:moveTo>
                  <a:lnTo>
                    <a:pt x="928" y="0"/>
                  </a:lnTo>
                  <a:lnTo>
                    <a:pt x="945" y="3"/>
                  </a:lnTo>
                  <a:lnTo>
                    <a:pt x="959" y="10"/>
                  </a:lnTo>
                  <a:lnTo>
                    <a:pt x="970" y="21"/>
                  </a:lnTo>
                  <a:lnTo>
                    <a:pt x="977" y="35"/>
                  </a:lnTo>
                  <a:lnTo>
                    <a:pt x="980" y="52"/>
                  </a:lnTo>
                  <a:lnTo>
                    <a:pt x="977" y="68"/>
                  </a:lnTo>
                  <a:lnTo>
                    <a:pt x="970" y="82"/>
                  </a:lnTo>
                  <a:lnTo>
                    <a:pt x="959" y="93"/>
                  </a:lnTo>
                  <a:lnTo>
                    <a:pt x="945" y="100"/>
                  </a:lnTo>
                  <a:lnTo>
                    <a:pt x="928" y="103"/>
                  </a:lnTo>
                  <a:lnTo>
                    <a:pt x="52" y="103"/>
                  </a:lnTo>
                  <a:lnTo>
                    <a:pt x="35" y="100"/>
                  </a:lnTo>
                  <a:lnTo>
                    <a:pt x="21" y="93"/>
                  </a:lnTo>
                  <a:lnTo>
                    <a:pt x="10" y="82"/>
                  </a:lnTo>
                  <a:lnTo>
                    <a:pt x="3" y="68"/>
                  </a:lnTo>
                  <a:lnTo>
                    <a:pt x="0" y="52"/>
                  </a:lnTo>
                  <a:lnTo>
                    <a:pt x="3" y="35"/>
                  </a:lnTo>
                  <a:lnTo>
                    <a:pt x="10" y="21"/>
                  </a:lnTo>
                  <a:lnTo>
                    <a:pt x="21" y="10"/>
                  </a:lnTo>
                  <a:lnTo>
                    <a:pt x="35" y="3"/>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21" name="Freeform 782">
              <a:extLst>
                <a:ext uri="{FF2B5EF4-FFF2-40B4-BE49-F238E27FC236}">
                  <a16:creationId xmlns:a16="http://schemas.microsoft.com/office/drawing/2014/main" id="{6A2C2E88-D297-4394-83D8-2EA7303E51E6}"/>
                </a:ext>
              </a:extLst>
            </p:cNvPr>
            <p:cNvSpPr>
              <a:spLocks/>
            </p:cNvSpPr>
            <p:nvPr/>
          </p:nvSpPr>
          <p:spPr bwMode="auto">
            <a:xfrm>
              <a:off x="263" y="3022"/>
              <a:ext cx="168" cy="13"/>
            </a:xfrm>
            <a:custGeom>
              <a:avLst/>
              <a:gdLst>
                <a:gd name="T0" fmla="*/ 51 w 1341"/>
                <a:gd name="T1" fmla="*/ 0 h 103"/>
                <a:gd name="T2" fmla="*/ 1289 w 1341"/>
                <a:gd name="T3" fmla="*/ 0 h 103"/>
                <a:gd name="T4" fmla="*/ 1306 w 1341"/>
                <a:gd name="T5" fmla="*/ 3 h 103"/>
                <a:gd name="T6" fmla="*/ 1320 w 1341"/>
                <a:gd name="T7" fmla="*/ 10 h 103"/>
                <a:gd name="T8" fmla="*/ 1331 w 1341"/>
                <a:gd name="T9" fmla="*/ 21 h 103"/>
                <a:gd name="T10" fmla="*/ 1338 w 1341"/>
                <a:gd name="T11" fmla="*/ 35 h 103"/>
                <a:gd name="T12" fmla="*/ 1341 w 1341"/>
                <a:gd name="T13" fmla="*/ 52 h 103"/>
                <a:gd name="T14" fmla="*/ 1338 w 1341"/>
                <a:gd name="T15" fmla="*/ 68 h 103"/>
                <a:gd name="T16" fmla="*/ 1331 w 1341"/>
                <a:gd name="T17" fmla="*/ 82 h 103"/>
                <a:gd name="T18" fmla="*/ 1320 w 1341"/>
                <a:gd name="T19" fmla="*/ 93 h 103"/>
                <a:gd name="T20" fmla="*/ 1306 w 1341"/>
                <a:gd name="T21" fmla="*/ 100 h 103"/>
                <a:gd name="T22" fmla="*/ 1289 w 1341"/>
                <a:gd name="T23" fmla="*/ 103 h 103"/>
                <a:gd name="T24" fmla="*/ 51 w 1341"/>
                <a:gd name="T25" fmla="*/ 103 h 103"/>
                <a:gd name="T26" fmla="*/ 35 w 1341"/>
                <a:gd name="T27" fmla="*/ 100 h 103"/>
                <a:gd name="T28" fmla="*/ 21 w 1341"/>
                <a:gd name="T29" fmla="*/ 93 h 103"/>
                <a:gd name="T30" fmla="*/ 9 w 1341"/>
                <a:gd name="T31" fmla="*/ 82 h 103"/>
                <a:gd name="T32" fmla="*/ 2 w 1341"/>
                <a:gd name="T33" fmla="*/ 68 h 103"/>
                <a:gd name="T34" fmla="*/ 0 w 1341"/>
                <a:gd name="T35" fmla="*/ 52 h 103"/>
                <a:gd name="T36" fmla="*/ 2 w 1341"/>
                <a:gd name="T37" fmla="*/ 35 h 103"/>
                <a:gd name="T38" fmla="*/ 9 w 1341"/>
                <a:gd name="T39" fmla="*/ 21 h 103"/>
                <a:gd name="T40" fmla="*/ 21 w 1341"/>
                <a:gd name="T41" fmla="*/ 10 h 103"/>
                <a:gd name="T42" fmla="*/ 35 w 1341"/>
                <a:gd name="T43" fmla="*/ 3 h 103"/>
                <a:gd name="T44" fmla="*/ 51 w 1341"/>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1" h="103">
                  <a:moveTo>
                    <a:pt x="51" y="0"/>
                  </a:moveTo>
                  <a:lnTo>
                    <a:pt x="1289" y="0"/>
                  </a:lnTo>
                  <a:lnTo>
                    <a:pt x="1306" y="3"/>
                  </a:lnTo>
                  <a:lnTo>
                    <a:pt x="1320" y="10"/>
                  </a:lnTo>
                  <a:lnTo>
                    <a:pt x="1331" y="21"/>
                  </a:lnTo>
                  <a:lnTo>
                    <a:pt x="1338" y="35"/>
                  </a:lnTo>
                  <a:lnTo>
                    <a:pt x="1341" y="52"/>
                  </a:lnTo>
                  <a:lnTo>
                    <a:pt x="1338" y="68"/>
                  </a:lnTo>
                  <a:lnTo>
                    <a:pt x="1331" y="82"/>
                  </a:lnTo>
                  <a:lnTo>
                    <a:pt x="1320" y="93"/>
                  </a:lnTo>
                  <a:lnTo>
                    <a:pt x="1306" y="100"/>
                  </a:lnTo>
                  <a:lnTo>
                    <a:pt x="1289" y="103"/>
                  </a:lnTo>
                  <a:lnTo>
                    <a:pt x="51" y="103"/>
                  </a:lnTo>
                  <a:lnTo>
                    <a:pt x="35" y="100"/>
                  </a:lnTo>
                  <a:lnTo>
                    <a:pt x="21" y="93"/>
                  </a:lnTo>
                  <a:lnTo>
                    <a:pt x="9" y="82"/>
                  </a:lnTo>
                  <a:lnTo>
                    <a:pt x="2" y="68"/>
                  </a:lnTo>
                  <a:lnTo>
                    <a:pt x="0" y="52"/>
                  </a:lnTo>
                  <a:lnTo>
                    <a:pt x="2" y="35"/>
                  </a:lnTo>
                  <a:lnTo>
                    <a:pt x="9" y="21"/>
                  </a:lnTo>
                  <a:lnTo>
                    <a:pt x="21" y="10"/>
                  </a:lnTo>
                  <a:lnTo>
                    <a:pt x="35" y="3"/>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22" name="Freeform 783">
              <a:extLst>
                <a:ext uri="{FF2B5EF4-FFF2-40B4-BE49-F238E27FC236}">
                  <a16:creationId xmlns:a16="http://schemas.microsoft.com/office/drawing/2014/main" id="{F7FD8AE1-6543-4C39-9DF3-69F8D3A6E16A}"/>
                </a:ext>
              </a:extLst>
            </p:cNvPr>
            <p:cNvSpPr>
              <a:spLocks/>
            </p:cNvSpPr>
            <p:nvPr/>
          </p:nvSpPr>
          <p:spPr bwMode="auto">
            <a:xfrm>
              <a:off x="399" y="3048"/>
              <a:ext cx="32" cy="12"/>
            </a:xfrm>
            <a:custGeom>
              <a:avLst/>
              <a:gdLst>
                <a:gd name="T0" fmla="*/ 52 w 258"/>
                <a:gd name="T1" fmla="*/ 0 h 103"/>
                <a:gd name="T2" fmla="*/ 206 w 258"/>
                <a:gd name="T3" fmla="*/ 0 h 103"/>
                <a:gd name="T4" fmla="*/ 223 w 258"/>
                <a:gd name="T5" fmla="*/ 3 h 103"/>
                <a:gd name="T6" fmla="*/ 237 w 258"/>
                <a:gd name="T7" fmla="*/ 10 h 103"/>
                <a:gd name="T8" fmla="*/ 248 w 258"/>
                <a:gd name="T9" fmla="*/ 21 h 103"/>
                <a:gd name="T10" fmla="*/ 255 w 258"/>
                <a:gd name="T11" fmla="*/ 35 h 103"/>
                <a:gd name="T12" fmla="*/ 258 w 258"/>
                <a:gd name="T13" fmla="*/ 52 h 103"/>
                <a:gd name="T14" fmla="*/ 255 w 258"/>
                <a:gd name="T15" fmla="*/ 68 h 103"/>
                <a:gd name="T16" fmla="*/ 248 w 258"/>
                <a:gd name="T17" fmla="*/ 82 h 103"/>
                <a:gd name="T18" fmla="*/ 237 w 258"/>
                <a:gd name="T19" fmla="*/ 93 h 103"/>
                <a:gd name="T20" fmla="*/ 223 w 258"/>
                <a:gd name="T21" fmla="*/ 101 h 103"/>
                <a:gd name="T22" fmla="*/ 206 w 258"/>
                <a:gd name="T23" fmla="*/ 103 h 103"/>
                <a:gd name="T24" fmla="*/ 52 w 258"/>
                <a:gd name="T25" fmla="*/ 103 h 103"/>
                <a:gd name="T26" fmla="*/ 36 w 258"/>
                <a:gd name="T27" fmla="*/ 101 h 103"/>
                <a:gd name="T28" fmla="*/ 21 w 258"/>
                <a:gd name="T29" fmla="*/ 93 h 103"/>
                <a:gd name="T30" fmla="*/ 10 w 258"/>
                <a:gd name="T31" fmla="*/ 82 h 103"/>
                <a:gd name="T32" fmla="*/ 3 w 258"/>
                <a:gd name="T33" fmla="*/ 68 h 103"/>
                <a:gd name="T34" fmla="*/ 0 w 258"/>
                <a:gd name="T35" fmla="*/ 52 h 103"/>
                <a:gd name="T36" fmla="*/ 3 w 258"/>
                <a:gd name="T37" fmla="*/ 35 h 103"/>
                <a:gd name="T38" fmla="*/ 10 w 258"/>
                <a:gd name="T39" fmla="*/ 21 h 103"/>
                <a:gd name="T40" fmla="*/ 21 w 258"/>
                <a:gd name="T41" fmla="*/ 10 h 103"/>
                <a:gd name="T42" fmla="*/ 36 w 258"/>
                <a:gd name="T43" fmla="*/ 3 h 103"/>
                <a:gd name="T44" fmla="*/ 52 w 258"/>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8" h="103">
                  <a:moveTo>
                    <a:pt x="52" y="0"/>
                  </a:moveTo>
                  <a:lnTo>
                    <a:pt x="206" y="0"/>
                  </a:lnTo>
                  <a:lnTo>
                    <a:pt x="223" y="3"/>
                  </a:lnTo>
                  <a:lnTo>
                    <a:pt x="237" y="10"/>
                  </a:lnTo>
                  <a:lnTo>
                    <a:pt x="248" y="21"/>
                  </a:lnTo>
                  <a:lnTo>
                    <a:pt x="255" y="35"/>
                  </a:lnTo>
                  <a:lnTo>
                    <a:pt x="258" y="52"/>
                  </a:lnTo>
                  <a:lnTo>
                    <a:pt x="255" y="68"/>
                  </a:lnTo>
                  <a:lnTo>
                    <a:pt x="248" y="82"/>
                  </a:lnTo>
                  <a:lnTo>
                    <a:pt x="237" y="93"/>
                  </a:lnTo>
                  <a:lnTo>
                    <a:pt x="223" y="101"/>
                  </a:lnTo>
                  <a:lnTo>
                    <a:pt x="206" y="103"/>
                  </a:lnTo>
                  <a:lnTo>
                    <a:pt x="52" y="103"/>
                  </a:lnTo>
                  <a:lnTo>
                    <a:pt x="36" y="101"/>
                  </a:lnTo>
                  <a:lnTo>
                    <a:pt x="21" y="93"/>
                  </a:lnTo>
                  <a:lnTo>
                    <a:pt x="10" y="82"/>
                  </a:lnTo>
                  <a:lnTo>
                    <a:pt x="3" y="68"/>
                  </a:lnTo>
                  <a:lnTo>
                    <a:pt x="0" y="52"/>
                  </a:lnTo>
                  <a:lnTo>
                    <a:pt x="3" y="35"/>
                  </a:lnTo>
                  <a:lnTo>
                    <a:pt x="10" y="21"/>
                  </a:lnTo>
                  <a:lnTo>
                    <a:pt x="21" y="10"/>
                  </a:lnTo>
                  <a:lnTo>
                    <a:pt x="36" y="3"/>
                  </a:lnTo>
                  <a:lnTo>
                    <a:pt x="5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23" name="Freeform 784">
              <a:extLst>
                <a:ext uri="{FF2B5EF4-FFF2-40B4-BE49-F238E27FC236}">
                  <a16:creationId xmlns:a16="http://schemas.microsoft.com/office/drawing/2014/main" id="{236B6699-8F57-4B1E-A2CA-3508E6FC0FC6}"/>
                </a:ext>
              </a:extLst>
            </p:cNvPr>
            <p:cNvSpPr>
              <a:spLocks/>
            </p:cNvSpPr>
            <p:nvPr/>
          </p:nvSpPr>
          <p:spPr bwMode="auto">
            <a:xfrm>
              <a:off x="263" y="3048"/>
              <a:ext cx="123" cy="12"/>
            </a:xfrm>
            <a:custGeom>
              <a:avLst/>
              <a:gdLst>
                <a:gd name="T0" fmla="*/ 51 w 979"/>
                <a:gd name="T1" fmla="*/ 0 h 103"/>
                <a:gd name="T2" fmla="*/ 928 w 979"/>
                <a:gd name="T3" fmla="*/ 0 h 103"/>
                <a:gd name="T4" fmla="*/ 944 w 979"/>
                <a:gd name="T5" fmla="*/ 3 h 103"/>
                <a:gd name="T6" fmla="*/ 958 w 979"/>
                <a:gd name="T7" fmla="*/ 10 h 103"/>
                <a:gd name="T8" fmla="*/ 969 w 979"/>
                <a:gd name="T9" fmla="*/ 21 h 103"/>
                <a:gd name="T10" fmla="*/ 977 w 979"/>
                <a:gd name="T11" fmla="*/ 35 h 103"/>
                <a:gd name="T12" fmla="*/ 979 w 979"/>
                <a:gd name="T13" fmla="*/ 52 h 103"/>
                <a:gd name="T14" fmla="*/ 977 w 979"/>
                <a:gd name="T15" fmla="*/ 68 h 103"/>
                <a:gd name="T16" fmla="*/ 969 w 979"/>
                <a:gd name="T17" fmla="*/ 82 h 103"/>
                <a:gd name="T18" fmla="*/ 958 w 979"/>
                <a:gd name="T19" fmla="*/ 93 h 103"/>
                <a:gd name="T20" fmla="*/ 944 w 979"/>
                <a:gd name="T21" fmla="*/ 101 h 103"/>
                <a:gd name="T22" fmla="*/ 928 w 979"/>
                <a:gd name="T23" fmla="*/ 103 h 103"/>
                <a:gd name="T24" fmla="*/ 51 w 979"/>
                <a:gd name="T25" fmla="*/ 103 h 103"/>
                <a:gd name="T26" fmla="*/ 35 w 979"/>
                <a:gd name="T27" fmla="*/ 101 h 103"/>
                <a:gd name="T28" fmla="*/ 21 w 979"/>
                <a:gd name="T29" fmla="*/ 93 h 103"/>
                <a:gd name="T30" fmla="*/ 9 w 979"/>
                <a:gd name="T31" fmla="*/ 82 h 103"/>
                <a:gd name="T32" fmla="*/ 2 w 979"/>
                <a:gd name="T33" fmla="*/ 68 h 103"/>
                <a:gd name="T34" fmla="*/ 0 w 979"/>
                <a:gd name="T35" fmla="*/ 52 h 103"/>
                <a:gd name="T36" fmla="*/ 2 w 979"/>
                <a:gd name="T37" fmla="*/ 35 h 103"/>
                <a:gd name="T38" fmla="*/ 9 w 979"/>
                <a:gd name="T39" fmla="*/ 21 h 103"/>
                <a:gd name="T40" fmla="*/ 21 w 979"/>
                <a:gd name="T41" fmla="*/ 10 h 103"/>
                <a:gd name="T42" fmla="*/ 35 w 979"/>
                <a:gd name="T43" fmla="*/ 3 h 103"/>
                <a:gd name="T44" fmla="*/ 51 w 979"/>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9" h="103">
                  <a:moveTo>
                    <a:pt x="51" y="0"/>
                  </a:moveTo>
                  <a:lnTo>
                    <a:pt x="928" y="0"/>
                  </a:lnTo>
                  <a:lnTo>
                    <a:pt x="944" y="3"/>
                  </a:lnTo>
                  <a:lnTo>
                    <a:pt x="958" y="10"/>
                  </a:lnTo>
                  <a:lnTo>
                    <a:pt x="969" y="21"/>
                  </a:lnTo>
                  <a:lnTo>
                    <a:pt x="977" y="35"/>
                  </a:lnTo>
                  <a:lnTo>
                    <a:pt x="979" y="52"/>
                  </a:lnTo>
                  <a:lnTo>
                    <a:pt x="977" y="68"/>
                  </a:lnTo>
                  <a:lnTo>
                    <a:pt x="969" y="82"/>
                  </a:lnTo>
                  <a:lnTo>
                    <a:pt x="958" y="93"/>
                  </a:lnTo>
                  <a:lnTo>
                    <a:pt x="944" y="101"/>
                  </a:lnTo>
                  <a:lnTo>
                    <a:pt x="928" y="103"/>
                  </a:lnTo>
                  <a:lnTo>
                    <a:pt x="51" y="103"/>
                  </a:lnTo>
                  <a:lnTo>
                    <a:pt x="35" y="101"/>
                  </a:lnTo>
                  <a:lnTo>
                    <a:pt x="21" y="93"/>
                  </a:lnTo>
                  <a:lnTo>
                    <a:pt x="9" y="82"/>
                  </a:lnTo>
                  <a:lnTo>
                    <a:pt x="2" y="68"/>
                  </a:lnTo>
                  <a:lnTo>
                    <a:pt x="0" y="52"/>
                  </a:lnTo>
                  <a:lnTo>
                    <a:pt x="2" y="35"/>
                  </a:lnTo>
                  <a:lnTo>
                    <a:pt x="9" y="21"/>
                  </a:lnTo>
                  <a:lnTo>
                    <a:pt x="21" y="10"/>
                  </a:lnTo>
                  <a:lnTo>
                    <a:pt x="35" y="3"/>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24" name="Freeform 785">
              <a:extLst>
                <a:ext uri="{FF2B5EF4-FFF2-40B4-BE49-F238E27FC236}">
                  <a16:creationId xmlns:a16="http://schemas.microsoft.com/office/drawing/2014/main" id="{248C9B08-55B9-460F-8CC6-831256840E41}"/>
                </a:ext>
              </a:extLst>
            </p:cNvPr>
            <p:cNvSpPr>
              <a:spLocks/>
            </p:cNvSpPr>
            <p:nvPr/>
          </p:nvSpPr>
          <p:spPr bwMode="auto">
            <a:xfrm>
              <a:off x="263" y="3073"/>
              <a:ext cx="168" cy="13"/>
            </a:xfrm>
            <a:custGeom>
              <a:avLst/>
              <a:gdLst>
                <a:gd name="T0" fmla="*/ 51 w 1341"/>
                <a:gd name="T1" fmla="*/ 0 h 103"/>
                <a:gd name="T2" fmla="*/ 1289 w 1341"/>
                <a:gd name="T3" fmla="*/ 0 h 103"/>
                <a:gd name="T4" fmla="*/ 1306 w 1341"/>
                <a:gd name="T5" fmla="*/ 3 h 103"/>
                <a:gd name="T6" fmla="*/ 1320 w 1341"/>
                <a:gd name="T7" fmla="*/ 10 h 103"/>
                <a:gd name="T8" fmla="*/ 1331 w 1341"/>
                <a:gd name="T9" fmla="*/ 21 h 103"/>
                <a:gd name="T10" fmla="*/ 1338 w 1341"/>
                <a:gd name="T11" fmla="*/ 35 h 103"/>
                <a:gd name="T12" fmla="*/ 1341 w 1341"/>
                <a:gd name="T13" fmla="*/ 52 h 103"/>
                <a:gd name="T14" fmla="*/ 1338 w 1341"/>
                <a:gd name="T15" fmla="*/ 68 h 103"/>
                <a:gd name="T16" fmla="*/ 1331 w 1341"/>
                <a:gd name="T17" fmla="*/ 82 h 103"/>
                <a:gd name="T18" fmla="*/ 1320 w 1341"/>
                <a:gd name="T19" fmla="*/ 93 h 103"/>
                <a:gd name="T20" fmla="*/ 1306 w 1341"/>
                <a:gd name="T21" fmla="*/ 101 h 103"/>
                <a:gd name="T22" fmla="*/ 1289 w 1341"/>
                <a:gd name="T23" fmla="*/ 103 h 103"/>
                <a:gd name="T24" fmla="*/ 51 w 1341"/>
                <a:gd name="T25" fmla="*/ 103 h 103"/>
                <a:gd name="T26" fmla="*/ 35 w 1341"/>
                <a:gd name="T27" fmla="*/ 101 h 103"/>
                <a:gd name="T28" fmla="*/ 21 w 1341"/>
                <a:gd name="T29" fmla="*/ 93 h 103"/>
                <a:gd name="T30" fmla="*/ 9 w 1341"/>
                <a:gd name="T31" fmla="*/ 82 h 103"/>
                <a:gd name="T32" fmla="*/ 2 w 1341"/>
                <a:gd name="T33" fmla="*/ 68 h 103"/>
                <a:gd name="T34" fmla="*/ 0 w 1341"/>
                <a:gd name="T35" fmla="*/ 52 h 103"/>
                <a:gd name="T36" fmla="*/ 2 w 1341"/>
                <a:gd name="T37" fmla="*/ 35 h 103"/>
                <a:gd name="T38" fmla="*/ 9 w 1341"/>
                <a:gd name="T39" fmla="*/ 21 h 103"/>
                <a:gd name="T40" fmla="*/ 21 w 1341"/>
                <a:gd name="T41" fmla="*/ 10 h 103"/>
                <a:gd name="T42" fmla="*/ 35 w 1341"/>
                <a:gd name="T43" fmla="*/ 3 h 103"/>
                <a:gd name="T44" fmla="*/ 51 w 1341"/>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1" h="103">
                  <a:moveTo>
                    <a:pt x="51" y="0"/>
                  </a:moveTo>
                  <a:lnTo>
                    <a:pt x="1289" y="0"/>
                  </a:lnTo>
                  <a:lnTo>
                    <a:pt x="1306" y="3"/>
                  </a:lnTo>
                  <a:lnTo>
                    <a:pt x="1320" y="10"/>
                  </a:lnTo>
                  <a:lnTo>
                    <a:pt x="1331" y="21"/>
                  </a:lnTo>
                  <a:lnTo>
                    <a:pt x="1338" y="35"/>
                  </a:lnTo>
                  <a:lnTo>
                    <a:pt x="1341" y="52"/>
                  </a:lnTo>
                  <a:lnTo>
                    <a:pt x="1338" y="68"/>
                  </a:lnTo>
                  <a:lnTo>
                    <a:pt x="1331" y="82"/>
                  </a:lnTo>
                  <a:lnTo>
                    <a:pt x="1320" y="93"/>
                  </a:lnTo>
                  <a:lnTo>
                    <a:pt x="1306" y="101"/>
                  </a:lnTo>
                  <a:lnTo>
                    <a:pt x="1289" y="103"/>
                  </a:lnTo>
                  <a:lnTo>
                    <a:pt x="51" y="103"/>
                  </a:lnTo>
                  <a:lnTo>
                    <a:pt x="35" y="101"/>
                  </a:lnTo>
                  <a:lnTo>
                    <a:pt x="21" y="93"/>
                  </a:lnTo>
                  <a:lnTo>
                    <a:pt x="9" y="82"/>
                  </a:lnTo>
                  <a:lnTo>
                    <a:pt x="2" y="68"/>
                  </a:lnTo>
                  <a:lnTo>
                    <a:pt x="0" y="52"/>
                  </a:lnTo>
                  <a:lnTo>
                    <a:pt x="2" y="35"/>
                  </a:lnTo>
                  <a:lnTo>
                    <a:pt x="9" y="21"/>
                  </a:lnTo>
                  <a:lnTo>
                    <a:pt x="21" y="10"/>
                  </a:lnTo>
                  <a:lnTo>
                    <a:pt x="35" y="3"/>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925" name="Group 788">
            <a:extLst>
              <a:ext uri="{FF2B5EF4-FFF2-40B4-BE49-F238E27FC236}">
                <a16:creationId xmlns:a16="http://schemas.microsoft.com/office/drawing/2014/main" id="{99691966-5337-4D69-A71B-4EA559820A72}"/>
              </a:ext>
            </a:extLst>
          </p:cNvPr>
          <p:cNvGrpSpPr>
            <a:grpSpLocks noChangeAspect="1"/>
          </p:cNvGrpSpPr>
          <p:nvPr/>
        </p:nvGrpSpPr>
        <p:grpSpPr bwMode="auto">
          <a:xfrm>
            <a:off x="437593" y="5606694"/>
            <a:ext cx="346895" cy="484013"/>
            <a:chOff x="289" y="3584"/>
            <a:chExt cx="296" cy="413"/>
          </a:xfrm>
        </p:grpSpPr>
        <p:sp>
          <p:nvSpPr>
            <p:cNvPr id="926" name="Freeform 790">
              <a:extLst>
                <a:ext uri="{FF2B5EF4-FFF2-40B4-BE49-F238E27FC236}">
                  <a16:creationId xmlns:a16="http://schemas.microsoft.com/office/drawing/2014/main" id="{A3B9039A-85A2-4E62-AB84-0F1BACB6E407}"/>
                </a:ext>
              </a:extLst>
            </p:cNvPr>
            <p:cNvSpPr>
              <a:spLocks/>
            </p:cNvSpPr>
            <p:nvPr/>
          </p:nvSpPr>
          <p:spPr bwMode="auto">
            <a:xfrm>
              <a:off x="302" y="3636"/>
              <a:ext cx="258" cy="361"/>
            </a:xfrm>
            <a:custGeom>
              <a:avLst/>
              <a:gdLst>
                <a:gd name="T0" fmla="*/ 52 w 2062"/>
                <a:gd name="T1" fmla="*/ 0 h 2889"/>
                <a:gd name="T2" fmla="*/ 2011 w 2062"/>
                <a:gd name="T3" fmla="*/ 0 h 2889"/>
                <a:gd name="T4" fmla="*/ 2025 w 2062"/>
                <a:gd name="T5" fmla="*/ 2 h 2889"/>
                <a:gd name="T6" fmla="*/ 2037 w 2062"/>
                <a:gd name="T7" fmla="*/ 8 h 2889"/>
                <a:gd name="T8" fmla="*/ 2048 w 2062"/>
                <a:gd name="T9" fmla="*/ 17 h 2889"/>
                <a:gd name="T10" fmla="*/ 2056 w 2062"/>
                <a:gd name="T11" fmla="*/ 28 h 2889"/>
                <a:gd name="T12" fmla="*/ 2061 w 2062"/>
                <a:gd name="T13" fmla="*/ 41 h 2889"/>
                <a:gd name="T14" fmla="*/ 2062 w 2062"/>
                <a:gd name="T15" fmla="*/ 55 h 2889"/>
                <a:gd name="T16" fmla="*/ 1863 w 2062"/>
                <a:gd name="T17" fmla="*/ 2745 h 2889"/>
                <a:gd name="T18" fmla="*/ 1858 w 2062"/>
                <a:gd name="T19" fmla="*/ 2775 h 2889"/>
                <a:gd name="T20" fmla="*/ 1848 w 2062"/>
                <a:gd name="T21" fmla="*/ 2802 h 2889"/>
                <a:gd name="T22" fmla="*/ 1833 w 2062"/>
                <a:gd name="T23" fmla="*/ 2827 h 2889"/>
                <a:gd name="T24" fmla="*/ 1813 w 2062"/>
                <a:gd name="T25" fmla="*/ 2848 h 2889"/>
                <a:gd name="T26" fmla="*/ 1791 w 2062"/>
                <a:gd name="T27" fmla="*/ 2865 h 2889"/>
                <a:gd name="T28" fmla="*/ 1766 w 2062"/>
                <a:gd name="T29" fmla="*/ 2878 h 2889"/>
                <a:gd name="T30" fmla="*/ 1738 w 2062"/>
                <a:gd name="T31" fmla="*/ 2886 h 2889"/>
                <a:gd name="T32" fmla="*/ 1709 w 2062"/>
                <a:gd name="T33" fmla="*/ 2889 h 2889"/>
                <a:gd name="T34" fmla="*/ 354 w 2062"/>
                <a:gd name="T35" fmla="*/ 2889 h 2889"/>
                <a:gd name="T36" fmla="*/ 323 w 2062"/>
                <a:gd name="T37" fmla="*/ 2886 h 2889"/>
                <a:gd name="T38" fmla="*/ 296 w 2062"/>
                <a:gd name="T39" fmla="*/ 2878 h 2889"/>
                <a:gd name="T40" fmla="*/ 270 w 2062"/>
                <a:gd name="T41" fmla="*/ 2865 h 2889"/>
                <a:gd name="T42" fmla="*/ 248 w 2062"/>
                <a:gd name="T43" fmla="*/ 2848 h 2889"/>
                <a:gd name="T44" fmla="*/ 229 w 2062"/>
                <a:gd name="T45" fmla="*/ 2827 h 2889"/>
                <a:gd name="T46" fmla="*/ 214 w 2062"/>
                <a:gd name="T47" fmla="*/ 2802 h 2889"/>
                <a:gd name="T48" fmla="*/ 204 w 2062"/>
                <a:gd name="T49" fmla="*/ 2775 h 2889"/>
                <a:gd name="T50" fmla="*/ 199 w 2062"/>
                <a:gd name="T51" fmla="*/ 2745 h 2889"/>
                <a:gd name="T52" fmla="*/ 0 w 2062"/>
                <a:gd name="T53" fmla="*/ 55 h 2889"/>
                <a:gd name="T54" fmla="*/ 1 w 2062"/>
                <a:gd name="T55" fmla="*/ 41 h 2889"/>
                <a:gd name="T56" fmla="*/ 5 w 2062"/>
                <a:gd name="T57" fmla="*/ 28 h 2889"/>
                <a:gd name="T58" fmla="*/ 13 w 2062"/>
                <a:gd name="T59" fmla="*/ 17 h 2889"/>
                <a:gd name="T60" fmla="*/ 24 w 2062"/>
                <a:gd name="T61" fmla="*/ 8 h 2889"/>
                <a:gd name="T62" fmla="*/ 37 w 2062"/>
                <a:gd name="T63" fmla="*/ 2 h 2889"/>
                <a:gd name="T64" fmla="*/ 52 w 2062"/>
                <a:gd name="T65" fmla="*/ 0 h 2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62" h="2889">
                  <a:moveTo>
                    <a:pt x="52" y="0"/>
                  </a:moveTo>
                  <a:lnTo>
                    <a:pt x="2011" y="0"/>
                  </a:lnTo>
                  <a:lnTo>
                    <a:pt x="2025" y="2"/>
                  </a:lnTo>
                  <a:lnTo>
                    <a:pt x="2037" y="8"/>
                  </a:lnTo>
                  <a:lnTo>
                    <a:pt x="2048" y="17"/>
                  </a:lnTo>
                  <a:lnTo>
                    <a:pt x="2056" y="28"/>
                  </a:lnTo>
                  <a:lnTo>
                    <a:pt x="2061" y="41"/>
                  </a:lnTo>
                  <a:lnTo>
                    <a:pt x="2062" y="55"/>
                  </a:lnTo>
                  <a:lnTo>
                    <a:pt x="1863" y="2745"/>
                  </a:lnTo>
                  <a:lnTo>
                    <a:pt x="1858" y="2775"/>
                  </a:lnTo>
                  <a:lnTo>
                    <a:pt x="1848" y="2802"/>
                  </a:lnTo>
                  <a:lnTo>
                    <a:pt x="1833" y="2827"/>
                  </a:lnTo>
                  <a:lnTo>
                    <a:pt x="1813" y="2848"/>
                  </a:lnTo>
                  <a:lnTo>
                    <a:pt x="1791" y="2865"/>
                  </a:lnTo>
                  <a:lnTo>
                    <a:pt x="1766" y="2878"/>
                  </a:lnTo>
                  <a:lnTo>
                    <a:pt x="1738" y="2886"/>
                  </a:lnTo>
                  <a:lnTo>
                    <a:pt x="1709" y="2889"/>
                  </a:lnTo>
                  <a:lnTo>
                    <a:pt x="354" y="2889"/>
                  </a:lnTo>
                  <a:lnTo>
                    <a:pt x="323" y="2886"/>
                  </a:lnTo>
                  <a:lnTo>
                    <a:pt x="296" y="2878"/>
                  </a:lnTo>
                  <a:lnTo>
                    <a:pt x="270" y="2865"/>
                  </a:lnTo>
                  <a:lnTo>
                    <a:pt x="248" y="2848"/>
                  </a:lnTo>
                  <a:lnTo>
                    <a:pt x="229" y="2827"/>
                  </a:lnTo>
                  <a:lnTo>
                    <a:pt x="214" y="2802"/>
                  </a:lnTo>
                  <a:lnTo>
                    <a:pt x="204" y="2775"/>
                  </a:lnTo>
                  <a:lnTo>
                    <a:pt x="199" y="2745"/>
                  </a:lnTo>
                  <a:lnTo>
                    <a:pt x="0" y="55"/>
                  </a:lnTo>
                  <a:lnTo>
                    <a:pt x="1" y="41"/>
                  </a:lnTo>
                  <a:lnTo>
                    <a:pt x="5" y="28"/>
                  </a:lnTo>
                  <a:lnTo>
                    <a:pt x="13" y="17"/>
                  </a:lnTo>
                  <a:lnTo>
                    <a:pt x="24" y="8"/>
                  </a:lnTo>
                  <a:lnTo>
                    <a:pt x="37" y="2"/>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27" name="Freeform 791">
              <a:extLst>
                <a:ext uri="{FF2B5EF4-FFF2-40B4-BE49-F238E27FC236}">
                  <a16:creationId xmlns:a16="http://schemas.microsoft.com/office/drawing/2014/main" id="{B2F69A8B-D516-478E-96B6-AD7D8D16EF13}"/>
                </a:ext>
              </a:extLst>
            </p:cNvPr>
            <p:cNvSpPr>
              <a:spLocks/>
            </p:cNvSpPr>
            <p:nvPr/>
          </p:nvSpPr>
          <p:spPr bwMode="auto">
            <a:xfrm>
              <a:off x="431" y="3636"/>
              <a:ext cx="129" cy="361"/>
            </a:xfrm>
            <a:custGeom>
              <a:avLst/>
              <a:gdLst>
                <a:gd name="T0" fmla="*/ 0 w 1031"/>
                <a:gd name="T1" fmla="*/ 0 h 2889"/>
                <a:gd name="T2" fmla="*/ 980 w 1031"/>
                <a:gd name="T3" fmla="*/ 0 h 2889"/>
                <a:gd name="T4" fmla="*/ 994 w 1031"/>
                <a:gd name="T5" fmla="*/ 2 h 2889"/>
                <a:gd name="T6" fmla="*/ 1006 w 1031"/>
                <a:gd name="T7" fmla="*/ 8 h 2889"/>
                <a:gd name="T8" fmla="*/ 1017 w 1031"/>
                <a:gd name="T9" fmla="*/ 17 h 2889"/>
                <a:gd name="T10" fmla="*/ 1025 w 1031"/>
                <a:gd name="T11" fmla="*/ 28 h 2889"/>
                <a:gd name="T12" fmla="*/ 1030 w 1031"/>
                <a:gd name="T13" fmla="*/ 41 h 2889"/>
                <a:gd name="T14" fmla="*/ 1031 w 1031"/>
                <a:gd name="T15" fmla="*/ 55 h 2889"/>
                <a:gd name="T16" fmla="*/ 832 w 1031"/>
                <a:gd name="T17" fmla="*/ 2745 h 2889"/>
                <a:gd name="T18" fmla="*/ 827 w 1031"/>
                <a:gd name="T19" fmla="*/ 2775 h 2889"/>
                <a:gd name="T20" fmla="*/ 817 w 1031"/>
                <a:gd name="T21" fmla="*/ 2802 h 2889"/>
                <a:gd name="T22" fmla="*/ 802 w 1031"/>
                <a:gd name="T23" fmla="*/ 2827 h 2889"/>
                <a:gd name="T24" fmla="*/ 782 w 1031"/>
                <a:gd name="T25" fmla="*/ 2848 h 2889"/>
                <a:gd name="T26" fmla="*/ 760 w 1031"/>
                <a:gd name="T27" fmla="*/ 2865 h 2889"/>
                <a:gd name="T28" fmla="*/ 735 w 1031"/>
                <a:gd name="T29" fmla="*/ 2878 h 2889"/>
                <a:gd name="T30" fmla="*/ 707 w 1031"/>
                <a:gd name="T31" fmla="*/ 2886 h 2889"/>
                <a:gd name="T32" fmla="*/ 678 w 1031"/>
                <a:gd name="T33" fmla="*/ 2889 h 2889"/>
                <a:gd name="T34" fmla="*/ 0 w 1031"/>
                <a:gd name="T35" fmla="*/ 2889 h 2889"/>
                <a:gd name="T36" fmla="*/ 0 w 1031"/>
                <a:gd name="T37" fmla="*/ 0 h 2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1" h="2889">
                  <a:moveTo>
                    <a:pt x="0" y="0"/>
                  </a:moveTo>
                  <a:lnTo>
                    <a:pt x="980" y="0"/>
                  </a:lnTo>
                  <a:lnTo>
                    <a:pt x="994" y="2"/>
                  </a:lnTo>
                  <a:lnTo>
                    <a:pt x="1006" y="8"/>
                  </a:lnTo>
                  <a:lnTo>
                    <a:pt x="1017" y="17"/>
                  </a:lnTo>
                  <a:lnTo>
                    <a:pt x="1025" y="28"/>
                  </a:lnTo>
                  <a:lnTo>
                    <a:pt x="1030" y="41"/>
                  </a:lnTo>
                  <a:lnTo>
                    <a:pt x="1031" y="55"/>
                  </a:lnTo>
                  <a:lnTo>
                    <a:pt x="832" y="2745"/>
                  </a:lnTo>
                  <a:lnTo>
                    <a:pt x="827" y="2775"/>
                  </a:lnTo>
                  <a:lnTo>
                    <a:pt x="817" y="2802"/>
                  </a:lnTo>
                  <a:lnTo>
                    <a:pt x="802" y="2827"/>
                  </a:lnTo>
                  <a:lnTo>
                    <a:pt x="782" y="2848"/>
                  </a:lnTo>
                  <a:lnTo>
                    <a:pt x="760" y="2865"/>
                  </a:lnTo>
                  <a:lnTo>
                    <a:pt x="735" y="2878"/>
                  </a:lnTo>
                  <a:lnTo>
                    <a:pt x="707" y="2886"/>
                  </a:lnTo>
                  <a:lnTo>
                    <a:pt x="678" y="2889"/>
                  </a:lnTo>
                  <a:lnTo>
                    <a:pt x="0" y="2889"/>
                  </a:lnTo>
                  <a:lnTo>
                    <a:pt x="0"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28" name="Freeform 792">
              <a:extLst>
                <a:ext uri="{FF2B5EF4-FFF2-40B4-BE49-F238E27FC236}">
                  <a16:creationId xmlns:a16="http://schemas.microsoft.com/office/drawing/2014/main" id="{8FD11340-0151-45F9-B60D-80352069C828}"/>
                </a:ext>
              </a:extLst>
            </p:cNvPr>
            <p:cNvSpPr>
              <a:spLocks/>
            </p:cNvSpPr>
            <p:nvPr/>
          </p:nvSpPr>
          <p:spPr bwMode="auto">
            <a:xfrm>
              <a:off x="307" y="3707"/>
              <a:ext cx="248" cy="219"/>
            </a:xfrm>
            <a:custGeom>
              <a:avLst/>
              <a:gdLst>
                <a:gd name="T0" fmla="*/ 0 w 1987"/>
                <a:gd name="T1" fmla="*/ 0 h 1754"/>
                <a:gd name="T2" fmla="*/ 1987 w 1987"/>
                <a:gd name="T3" fmla="*/ 0 h 1754"/>
                <a:gd name="T4" fmla="*/ 1858 w 1987"/>
                <a:gd name="T5" fmla="*/ 1754 h 1754"/>
                <a:gd name="T6" fmla="*/ 131 w 1987"/>
                <a:gd name="T7" fmla="*/ 1754 h 1754"/>
                <a:gd name="T8" fmla="*/ 0 w 1987"/>
                <a:gd name="T9" fmla="*/ 0 h 1754"/>
              </a:gdLst>
              <a:ahLst/>
              <a:cxnLst>
                <a:cxn ang="0">
                  <a:pos x="T0" y="T1"/>
                </a:cxn>
                <a:cxn ang="0">
                  <a:pos x="T2" y="T3"/>
                </a:cxn>
                <a:cxn ang="0">
                  <a:pos x="T4" y="T5"/>
                </a:cxn>
                <a:cxn ang="0">
                  <a:pos x="T6" y="T7"/>
                </a:cxn>
                <a:cxn ang="0">
                  <a:pos x="T8" y="T9"/>
                </a:cxn>
              </a:cxnLst>
              <a:rect l="0" t="0" r="r" b="b"/>
              <a:pathLst>
                <a:path w="1987" h="1754">
                  <a:moveTo>
                    <a:pt x="0" y="0"/>
                  </a:moveTo>
                  <a:lnTo>
                    <a:pt x="1987" y="0"/>
                  </a:lnTo>
                  <a:lnTo>
                    <a:pt x="1858" y="1754"/>
                  </a:lnTo>
                  <a:lnTo>
                    <a:pt x="131" y="1754"/>
                  </a:lnTo>
                  <a:lnTo>
                    <a:pt x="0" y="0"/>
                  </a:lnTo>
                  <a:close/>
                </a:path>
              </a:pathLst>
            </a:custGeom>
            <a:solidFill>
              <a:srgbClr val="C27B58"/>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29" name="Freeform 793">
              <a:extLst>
                <a:ext uri="{FF2B5EF4-FFF2-40B4-BE49-F238E27FC236}">
                  <a16:creationId xmlns:a16="http://schemas.microsoft.com/office/drawing/2014/main" id="{3379DB41-F18B-468C-91B1-56DBD473EFC3}"/>
                </a:ext>
              </a:extLst>
            </p:cNvPr>
            <p:cNvSpPr>
              <a:spLocks/>
            </p:cNvSpPr>
            <p:nvPr/>
          </p:nvSpPr>
          <p:spPr bwMode="auto">
            <a:xfrm>
              <a:off x="307" y="3707"/>
              <a:ext cx="124" cy="219"/>
            </a:xfrm>
            <a:custGeom>
              <a:avLst/>
              <a:gdLst>
                <a:gd name="T0" fmla="*/ 0 w 994"/>
                <a:gd name="T1" fmla="*/ 0 h 1754"/>
                <a:gd name="T2" fmla="*/ 994 w 994"/>
                <a:gd name="T3" fmla="*/ 0 h 1754"/>
                <a:gd name="T4" fmla="*/ 994 w 994"/>
                <a:gd name="T5" fmla="*/ 1754 h 1754"/>
                <a:gd name="T6" fmla="*/ 131 w 994"/>
                <a:gd name="T7" fmla="*/ 1754 h 1754"/>
                <a:gd name="T8" fmla="*/ 0 w 994"/>
                <a:gd name="T9" fmla="*/ 0 h 1754"/>
              </a:gdLst>
              <a:ahLst/>
              <a:cxnLst>
                <a:cxn ang="0">
                  <a:pos x="T0" y="T1"/>
                </a:cxn>
                <a:cxn ang="0">
                  <a:pos x="T2" y="T3"/>
                </a:cxn>
                <a:cxn ang="0">
                  <a:pos x="T4" y="T5"/>
                </a:cxn>
                <a:cxn ang="0">
                  <a:pos x="T6" y="T7"/>
                </a:cxn>
                <a:cxn ang="0">
                  <a:pos x="T8" y="T9"/>
                </a:cxn>
              </a:cxnLst>
              <a:rect l="0" t="0" r="r" b="b"/>
              <a:pathLst>
                <a:path w="994" h="1754">
                  <a:moveTo>
                    <a:pt x="0" y="0"/>
                  </a:moveTo>
                  <a:lnTo>
                    <a:pt x="994" y="0"/>
                  </a:lnTo>
                  <a:lnTo>
                    <a:pt x="994" y="1754"/>
                  </a:lnTo>
                  <a:lnTo>
                    <a:pt x="131" y="1754"/>
                  </a:lnTo>
                  <a:lnTo>
                    <a:pt x="0"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30" name="Freeform 794">
              <a:extLst>
                <a:ext uri="{FF2B5EF4-FFF2-40B4-BE49-F238E27FC236}">
                  <a16:creationId xmlns:a16="http://schemas.microsoft.com/office/drawing/2014/main" id="{1B5DF99B-E41B-4781-B57A-82F572FE6E34}"/>
                </a:ext>
              </a:extLst>
            </p:cNvPr>
            <p:cNvSpPr>
              <a:spLocks/>
            </p:cNvSpPr>
            <p:nvPr/>
          </p:nvSpPr>
          <p:spPr bwMode="auto">
            <a:xfrm>
              <a:off x="302" y="3584"/>
              <a:ext cx="258" cy="46"/>
            </a:xfrm>
            <a:custGeom>
              <a:avLst/>
              <a:gdLst>
                <a:gd name="T0" fmla="*/ 294 w 2063"/>
                <a:gd name="T1" fmla="*/ 0 h 361"/>
                <a:gd name="T2" fmla="*/ 1769 w 2063"/>
                <a:gd name="T3" fmla="*/ 0 h 361"/>
                <a:gd name="T4" fmla="*/ 1796 w 2063"/>
                <a:gd name="T5" fmla="*/ 3 h 361"/>
                <a:gd name="T6" fmla="*/ 1821 w 2063"/>
                <a:gd name="T7" fmla="*/ 9 h 361"/>
                <a:gd name="T8" fmla="*/ 1846 w 2063"/>
                <a:gd name="T9" fmla="*/ 20 h 361"/>
                <a:gd name="T10" fmla="*/ 1868 w 2063"/>
                <a:gd name="T11" fmla="*/ 35 h 361"/>
                <a:gd name="T12" fmla="*/ 1887 w 2063"/>
                <a:gd name="T13" fmla="*/ 53 h 361"/>
                <a:gd name="T14" fmla="*/ 1902 w 2063"/>
                <a:gd name="T15" fmla="*/ 75 h 361"/>
                <a:gd name="T16" fmla="*/ 2063 w 2063"/>
                <a:gd name="T17" fmla="*/ 361 h 361"/>
                <a:gd name="T18" fmla="*/ 0 w 2063"/>
                <a:gd name="T19" fmla="*/ 361 h 361"/>
                <a:gd name="T20" fmla="*/ 162 w 2063"/>
                <a:gd name="T21" fmla="*/ 75 h 361"/>
                <a:gd name="T22" fmla="*/ 178 w 2063"/>
                <a:gd name="T23" fmla="*/ 53 h 361"/>
                <a:gd name="T24" fmla="*/ 197 w 2063"/>
                <a:gd name="T25" fmla="*/ 35 h 361"/>
                <a:gd name="T26" fmla="*/ 218 w 2063"/>
                <a:gd name="T27" fmla="*/ 20 h 361"/>
                <a:gd name="T28" fmla="*/ 242 w 2063"/>
                <a:gd name="T29" fmla="*/ 9 h 361"/>
                <a:gd name="T30" fmla="*/ 268 w 2063"/>
                <a:gd name="T31" fmla="*/ 3 h 361"/>
                <a:gd name="T32" fmla="*/ 294 w 2063"/>
                <a:gd name="T33"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3" h="361">
                  <a:moveTo>
                    <a:pt x="294" y="0"/>
                  </a:moveTo>
                  <a:lnTo>
                    <a:pt x="1769" y="0"/>
                  </a:lnTo>
                  <a:lnTo>
                    <a:pt x="1796" y="3"/>
                  </a:lnTo>
                  <a:lnTo>
                    <a:pt x="1821" y="9"/>
                  </a:lnTo>
                  <a:lnTo>
                    <a:pt x="1846" y="20"/>
                  </a:lnTo>
                  <a:lnTo>
                    <a:pt x="1868" y="35"/>
                  </a:lnTo>
                  <a:lnTo>
                    <a:pt x="1887" y="53"/>
                  </a:lnTo>
                  <a:lnTo>
                    <a:pt x="1902" y="75"/>
                  </a:lnTo>
                  <a:lnTo>
                    <a:pt x="2063" y="361"/>
                  </a:lnTo>
                  <a:lnTo>
                    <a:pt x="0" y="361"/>
                  </a:lnTo>
                  <a:lnTo>
                    <a:pt x="162" y="75"/>
                  </a:lnTo>
                  <a:lnTo>
                    <a:pt x="178" y="53"/>
                  </a:lnTo>
                  <a:lnTo>
                    <a:pt x="197" y="35"/>
                  </a:lnTo>
                  <a:lnTo>
                    <a:pt x="218" y="20"/>
                  </a:lnTo>
                  <a:lnTo>
                    <a:pt x="242" y="9"/>
                  </a:lnTo>
                  <a:lnTo>
                    <a:pt x="268" y="3"/>
                  </a:lnTo>
                  <a:lnTo>
                    <a:pt x="294"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31" name="Freeform 795">
              <a:extLst>
                <a:ext uri="{FF2B5EF4-FFF2-40B4-BE49-F238E27FC236}">
                  <a16:creationId xmlns:a16="http://schemas.microsoft.com/office/drawing/2014/main" id="{F6360CB1-B783-4853-BCC1-8879A4A772B2}"/>
                </a:ext>
              </a:extLst>
            </p:cNvPr>
            <p:cNvSpPr>
              <a:spLocks/>
            </p:cNvSpPr>
            <p:nvPr/>
          </p:nvSpPr>
          <p:spPr bwMode="auto">
            <a:xfrm>
              <a:off x="373" y="3759"/>
              <a:ext cx="116" cy="116"/>
            </a:xfrm>
            <a:custGeom>
              <a:avLst/>
              <a:gdLst>
                <a:gd name="T0" fmla="*/ 464 w 928"/>
                <a:gd name="T1" fmla="*/ 0 h 929"/>
                <a:gd name="T2" fmla="*/ 518 w 928"/>
                <a:gd name="T3" fmla="*/ 3 h 929"/>
                <a:gd name="T4" fmla="*/ 570 w 928"/>
                <a:gd name="T5" fmla="*/ 13 h 929"/>
                <a:gd name="T6" fmla="*/ 620 w 928"/>
                <a:gd name="T7" fmla="*/ 28 h 929"/>
                <a:gd name="T8" fmla="*/ 669 w 928"/>
                <a:gd name="T9" fmla="*/ 48 h 929"/>
                <a:gd name="T10" fmla="*/ 713 w 928"/>
                <a:gd name="T11" fmla="*/ 73 h 929"/>
                <a:gd name="T12" fmla="*/ 754 w 928"/>
                <a:gd name="T13" fmla="*/ 102 h 929"/>
                <a:gd name="T14" fmla="*/ 792 w 928"/>
                <a:gd name="T15" fmla="*/ 136 h 929"/>
                <a:gd name="T16" fmla="*/ 826 w 928"/>
                <a:gd name="T17" fmla="*/ 174 h 929"/>
                <a:gd name="T18" fmla="*/ 856 w 928"/>
                <a:gd name="T19" fmla="*/ 215 h 929"/>
                <a:gd name="T20" fmla="*/ 881 w 928"/>
                <a:gd name="T21" fmla="*/ 259 h 929"/>
                <a:gd name="T22" fmla="*/ 901 w 928"/>
                <a:gd name="T23" fmla="*/ 308 h 929"/>
                <a:gd name="T24" fmla="*/ 915 w 928"/>
                <a:gd name="T25" fmla="*/ 358 h 929"/>
                <a:gd name="T26" fmla="*/ 925 w 928"/>
                <a:gd name="T27" fmla="*/ 410 h 929"/>
                <a:gd name="T28" fmla="*/ 928 w 928"/>
                <a:gd name="T29" fmla="*/ 464 h 929"/>
                <a:gd name="T30" fmla="*/ 925 w 928"/>
                <a:gd name="T31" fmla="*/ 519 h 929"/>
                <a:gd name="T32" fmla="*/ 915 w 928"/>
                <a:gd name="T33" fmla="*/ 571 h 929"/>
                <a:gd name="T34" fmla="*/ 901 w 928"/>
                <a:gd name="T35" fmla="*/ 621 h 929"/>
                <a:gd name="T36" fmla="*/ 881 w 928"/>
                <a:gd name="T37" fmla="*/ 669 h 929"/>
                <a:gd name="T38" fmla="*/ 856 w 928"/>
                <a:gd name="T39" fmla="*/ 713 h 929"/>
                <a:gd name="T40" fmla="*/ 826 w 928"/>
                <a:gd name="T41" fmla="*/ 754 h 929"/>
                <a:gd name="T42" fmla="*/ 792 w 928"/>
                <a:gd name="T43" fmla="*/ 793 h 929"/>
                <a:gd name="T44" fmla="*/ 754 w 928"/>
                <a:gd name="T45" fmla="*/ 827 h 929"/>
                <a:gd name="T46" fmla="*/ 713 w 928"/>
                <a:gd name="T47" fmla="*/ 857 h 929"/>
                <a:gd name="T48" fmla="*/ 669 w 928"/>
                <a:gd name="T49" fmla="*/ 882 h 929"/>
                <a:gd name="T50" fmla="*/ 620 w 928"/>
                <a:gd name="T51" fmla="*/ 902 h 929"/>
                <a:gd name="T52" fmla="*/ 570 w 928"/>
                <a:gd name="T53" fmla="*/ 916 h 929"/>
                <a:gd name="T54" fmla="*/ 518 w 928"/>
                <a:gd name="T55" fmla="*/ 926 h 929"/>
                <a:gd name="T56" fmla="*/ 464 w 928"/>
                <a:gd name="T57" fmla="*/ 929 h 929"/>
                <a:gd name="T58" fmla="*/ 410 w 928"/>
                <a:gd name="T59" fmla="*/ 926 h 929"/>
                <a:gd name="T60" fmla="*/ 357 w 928"/>
                <a:gd name="T61" fmla="*/ 916 h 929"/>
                <a:gd name="T62" fmla="*/ 307 w 928"/>
                <a:gd name="T63" fmla="*/ 902 h 929"/>
                <a:gd name="T64" fmla="*/ 260 w 928"/>
                <a:gd name="T65" fmla="*/ 882 h 929"/>
                <a:gd name="T66" fmla="*/ 215 w 928"/>
                <a:gd name="T67" fmla="*/ 857 h 929"/>
                <a:gd name="T68" fmla="*/ 174 w 928"/>
                <a:gd name="T69" fmla="*/ 827 h 929"/>
                <a:gd name="T70" fmla="*/ 136 w 928"/>
                <a:gd name="T71" fmla="*/ 793 h 929"/>
                <a:gd name="T72" fmla="*/ 102 w 928"/>
                <a:gd name="T73" fmla="*/ 754 h 929"/>
                <a:gd name="T74" fmla="*/ 73 w 928"/>
                <a:gd name="T75" fmla="*/ 713 h 929"/>
                <a:gd name="T76" fmla="*/ 47 w 928"/>
                <a:gd name="T77" fmla="*/ 669 h 929"/>
                <a:gd name="T78" fmla="*/ 27 w 928"/>
                <a:gd name="T79" fmla="*/ 621 h 929"/>
                <a:gd name="T80" fmla="*/ 12 w 928"/>
                <a:gd name="T81" fmla="*/ 571 h 929"/>
                <a:gd name="T82" fmla="*/ 3 w 928"/>
                <a:gd name="T83" fmla="*/ 519 h 929"/>
                <a:gd name="T84" fmla="*/ 0 w 928"/>
                <a:gd name="T85" fmla="*/ 464 h 929"/>
                <a:gd name="T86" fmla="*/ 3 w 928"/>
                <a:gd name="T87" fmla="*/ 410 h 929"/>
                <a:gd name="T88" fmla="*/ 12 w 928"/>
                <a:gd name="T89" fmla="*/ 358 h 929"/>
                <a:gd name="T90" fmla="*/ 27 w 928"/>
                <a:gd name="T91" fmla="*/ 308 h 929"/>
                <a:gd name="T92" fmla="*/ 47 w 928"/>
                <a:gd name="T93" fmla="*/ 259 h 929"/>
                <a:gd name="T94" fmla="*/ 73 w 928"/>
                <a:gd name="T95" fmla="*/ 215 h 929"/>
                <a:gd name="T96" fmla="*/ 102 w 928"/>
                <a:gd name="T97" fmla="*/ 174 h 929"/>
                <a:gd name="T98" fmla="*/ 136 w 928"/>
                <a:gd name="T99" fmla="*/ 136 h 929"/>
                <a:gd name="T100" fmla="*/ 174 w 928"/>
                <a:gd name="T101" fmla="*/ 102 h 929"/>
                <a:gd name="T102" fmla="*/ 215 w 928"/>
                <a:gd name="T103" fmla="*/ 73 h 929"/>
                <a:gd name="T104" fmla="*/ 260 w 928"/>
                <a:gd name="T105" fmla="*/ 48 h 929"/>
                <a:gd name="T106" fmla="*/ 307 w 928"/>
                <a:gd name="T107" fmla="*/ 28 h 929"/>
                <a:gd name="T108" fmla="*/ 357 w 928"/>
                <a:gd name="T109" fmla="*/ 13 h 929"/>
                <a:gd name="T110" fmla="*/ 410 w 928"/>
                <a:gd name="T111" fmla="*/ 3 h 929"/>
                <a:gd name="T112" fmla="*/ 464 w 928"/>
                <a:gd name="T113" fmla="*/ 0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8" h="929">
                  <a:moveTo>
                    <a:pt x="464" y="0"/>
                  </a:moveTo>
                  <a:lnTo>
                    <a:pt x="518" y="3"/>
                  </a:lnTo>
                  <a:lnTo>
                    <a:pt x="570" y="13"/>
                  </a:lnTo>
                  <a:lnTo>
                    <a:pt x="620" y="28"/>
                  </a:lnTo>
                  <a:lnTo>
                    <a:pt x="669" y="48"/>
                  </a:lnTo>
                  <a:lnTo>
                    <a:pt x="713" y="73"/>
                  </a:lnTo>
                  <a:lnTo>
                    <a:pt x="754" y="102"/>
                  </a:lnTo>
                  <a:lnTo>
                    <a:pt x="792" y="136"/>
                  </a:lnTo>
                  <a:lnTo>
                    <a:pt x="826" y="174"/>
                  </a:lnTo>
                  <a:lnTo>
                    <a:pt x="856" y="215"/>
                  </a:lnTo>
                  <a:lnTo>
                    <a:pt x="881" y="259"/>
                  </a:lnTo>
                  <a:lnTo>
                    <a:pt x="901" y="308"/>
                  </a:lnTo>
                  <a:lnTo>
                    <a:pt x="915" y="358"/>
                  </a:lnTo>
                  <a:lnTo>
                    <a:pt x="925" y="410"/>
                  </a:lnTo>
                  <a:lnTo>
                    <a:pt x="928" y="464"/>
                  </a:lnTo>
                  <a:lnTo>
                    <a:pt x="925" y="519"/>
                  </a:lnTo>
                  <a:lnTo>
                    <a:pt x="915" y="571"/>
                  </a:lnTo>
                  <a:lnTo>
                    <a:pt x="901" y="621"/>
                  </a:lnTo>
                  <a:lnTo>
                    <a:pt x="881" y="669"/>
                  </a:lnTo>
                  <a:lnTo>
                    <a:pt x="856" y="713"/>
                  </a:lnTo>
                  <a:lnTo>
                    <a:pt x="826" y="754"/>
                  </a:lnTo>
                  <a:lnTo>
                    <a:pt x="792" y="793"/>
                  </a:lnTo>
                  <a:lnTo>
                    <a:pt x="754" y="827"/>
                  </a:lnTo>
                  <a:lnTo>
                    <a:pt x="713" y="857"/>
                  </a:lnTo>
                  <a:lnTo>
                    <a:pt x="669" y="882"/>
                  </a:lnTo>
                  <a:lnTo>
                    <a:pt x="620" y="902"/>
                  </a:lnTo>
                  <a:lnTo>
                    <a:pt x="570" y="916"/>
                  </a:lnTo>
                  <a:lnTo>
                    <a:pt x="518" y="926"/>
                  </a:lnTo>
                  <a:lnTo>
                    <a:pt x="464" y="929"/>
                  </a:lnTo>
                  <a:lnTo>
                    <a:pt x="410" y="926"/>
                  </a:lnTo>
                  <a:lnTo>
                    <a:pt x="357" y="916"/>
                  </a:lnTo>
                  <a:lnTo>
                    <a:pt x="307" y="902"/>
                  </a:lnTo>
                  <a:lnTo>
                    <a:pt x="260" y="882"/>
                  </a:lnTo>
                  <a:lnTo>
                    <a:pt x="215" y="857"/>
                  </a:lnTo>
                  <a:lnTo>
                    <a:pt x="174" y="827"/>
                  </a:lnTo>
                  <a:lnTo>
                    <a:pt x="136" y="793"/>
                  </a:lnTo>
                  <a:lnTo>
                    <a:pt x="102" y="754"/>
                  </a:lnTo>
                  <a:lnTo>
                    <a:pt x="73" y="713"/>
                  </a:lnTo>
                  <a:lnTo>
                    <a:pt x="47" y="669"/>
                  </a:lnTo>
                  <a:lnTo>
                    <a:pt x="27" y="621"/>
                  </a:lnTo>
                  <a:lnTo>
                    <a:pt x="12" y="571"/>
                  </a:lnTo>
                  <a:lnTo>
                    <a:pt x="3" y="519"/>
                  </a:lnTo>
                  <a:lnTo>
                    <a:pt x="0" y="464"/>
                  </a:lnTo>
                  <a:lnTo>
                    <a:pt x="3" y="410"/>
                  </a:lnTo>
                  <a:lnTo>
                    <a:pt x="12" y="358"/>
                  </a:lnTo>
                  <a:lnTo>
                    <a:pt x="27" y="308"/>
                  </a:lnTo>
                  <a:lnTo>
                    <a:pt x="47" y="259"/>
                  </a:lnTo>
                  <a:lnTo>
                    <a:pt x="73" y="215"/>
                  </a:lnTo>
                  <a:lnTo>
                    <a:pt x="102" y="174"/>
                  </a:lnTo>
                  <a:lnTo>
                    <a:pt x="136" y="136"/>
                  </a:lnTo>
                  <a:lnTo>
                    <a:pt x="174" y="102"/>
                  </a:lnTo>
                  <a:lnTo>
                    <a:pt x="215" y="73"/>
                  </a:lnTo>
                  <a:lnTo>
                    <a:pt x="260" y="48"/>
                  </a:lnTo>
                  <a:lnTo>
                    <a:pt x="307" y="28"/>
                  </a:lnTo>
                  <a:lnTo>
                    <a:pt x="357" y="13"/>
                  </a:lnTo>
                  <a:lnTo>
                    <a:pt x="410" y="3"/>
                  </a:lnTo>
                  <a:lnTo>
                    <a:pt x="464"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32" name="Freeform 796">
              <a:extLst>
                <a:ext uri="{FF2B5EF4-FFF2-40B4-BE49-F238E27FC236}">
                  <a16:creationId xmlns:a16="http://schemas.microsoft.com/office/drawing/2014/main" id="{E62C7BC3-9A90-4201-B80B-F17887C9B003}"/>
                </a:ext>
              </a:extLst>
            </p:cNvPr>
            <p:cNvSpPr>
              <a:spLocks/>
            </p:cNvSpPr>
            <p:nvPr/>
          </p:nvSpPr>
          <p:spPr bwMode="auto">
            <a:xfrm>
              <a:off x="373" y="3759"/>
              <a:ext cx="58" cy="116"/>
            </a:xfrm>
            <a:custGeom>
              <a:avLst/>
              <a:gdLst>
                <a:gd name="T0" fmla="*/ 464 w 464"/>
                <a:gd name="T1" fmla="*/ 0 h 929"/>
                <a:gd name="T2" fmla="*/ 464 w 464"/>
                <a:gd name="T3" fmla="*/ 929 h 929"/>
                <a:gd name="T4" fmla="*/ 410 w 464"/>
                <a:gd name="T5" fmla="*/ 926 h 929"/>
                <a:gd name="T6" fmla="*/ 357 w 464"/>
                <a:gd name="T7" fmla="*/ 916 h 929"/>
                <a:gd name="T8" fmla="*/ 307 w 464"/>
                <a:gd name="T9" fmla="*/ 902 h 929"/>
                <a:gd name="T10" fmla="*/ 260 w 464"/>
                <a:gd name="T11" fmla="*/ 882 h 929"/>
                <a:gd name="T12" fmla="*/ 215 w 464"/>
                <a:gd name="T13" fmla="*/ 857 h 929"/>
                <a:gd name="T14" fmla="*/ 174 w 464"/>
                <a:gd name="T15" fmla="*/ 827 h 929"/>
                <a:gd name="T16" fmla="*/ 136 w 464"/>
                <a:gd name="T17" fmla="*/ 793 h 929"/>
                <a:gd name="T18" fmla="*/ 102 w 464"/>
                <a:gd name="T19" fmla="*/ 754 h 929"/>
                <a:gd name="T20" fmla="*/ 73 w 464"/>
                <a:gd name="T21" fmla="*/ 713 h 929"/>
                <a:gd name="T22" fmla="*/ 47 w 464"/>
                <a:gd name="T23" fmla="*/ 669 h 929"/>
                <a:gd name="T24" fmla="*/ 27 w 464"/>
                <a:gd name="T25" fmla="*/ 621 h 929"/>
                <a:gd name="T26" fmla="*/ 12 w 464"/>
                <a:gd name="T27" fmla="*/ 571 h 929"/>
                <a:gd name="T28" fmla="*/ 3 w 464"/>
                <a:gd name="T29" fmla="*/ 519 h 929"/>
                <a:gd name="T30" fmla="*/ 0 w 464"/>
                <a:gd name="T31" fmla="*/ 464 h 929"/>
                <a:gd name="T32" fmla="*/ 3 w 464"/>
                <a:gd name="T33" fmla="*/ 410 h 929"/>
                <a:gd name="T34" fmla="*/ 12 w 464"/>
                <a:gd name="T35" fmla="*/ 358 h 929"/>
                <a:gd name="T36" fmla="*/ 27 w 464"/>
                <a:gd name="T37" fmla="*/ 308 h 929"/>
                <a:gd name="T38" fmla="*/ 47 w 464"/>
                <a:gd name="T39" fmla="*/ 259 h 929"/>
                <a:gd name="T40" fmla="*/ 73 w 464"/>
                <a:gd name="T41" fmla="*/ 215 h 929"/>
                <a:gd name="T42" fmla="*/ 102 w 464"/>
                <a:gd name="T43" fmla="*/ 174 h 929"/>
                <a:gd name="T44" fmla="*/ 136 w 464"/>
                <a:gd name="T45" fmla="*/ 136 h 929"/>
                <a:gd name="T46" fmla="*/ 174 w 464"/>
                <a:gd name="T47" fmla="*/ 102 h 929"/>
                <a:gd name="T48" fmla="*/ 215 w 464"/>
                <a:gd name="T49" fmla="*/ 73 h 929"/>
                <a:gd name="T50" fmla="*/ 260 w 464"/>
                <a:gd name="T51" fmla="*/ 48 h 929"/>
                <a:gd name="T52" fmla="*/ 307 w 464"/>
                <a:gd name="T53" fmla="*/ 28 h 929"/>
                <a:gd name="T54" fmla="*/ 357 w 464"/>
                <a:gd name="T55" fmla="*/ 13 h 929"/>
                <a:gd name="T56" fmla="*/ 410 w 464"/>
                <a:gd name="T57" fmla="*/ 3 h 929"/>
                <a:gd name="T58" fmla="*/ 464 w 464"/>
                <a:gd name="T59" fmla="*/ 0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4" h="929">
                  <a:moveTo>
                    <a:pt x="464" y="0"/>
                  </a:moveTo>
                  <a:lnTo>
                    <a:pt x="464" y="929"/>
                  </a:lnTo>
                  <a:lnTo>
                    <a:pt x="410" y="926"/>
                  </a:lnTo>
                  <a:lnTo>
                    <a:pt x="357" y="916"/>
                  </a:lnTo>
                  <a:lnTo>
                    <a:pt x="307" y="902"/>
                  </a:lnTo>
                  <a:lnTo>
                    <a:pt x="260" y="882"/>
                  </a:lnTo>
                  <a:lnTo>
                    <a:pt x="215" y="857"/>
                  </a:lnTo>
                  <a:lnTo>
                    <a:pt x="174" y="827"/>
                  </a:lnTo>
                  <a:lnTo>
                    <a:pt x="136" y="793"/>
                  </a:lnTo>
                  <a:lnTo>
                    <a:pt x="102" y="754"/>
                  </a:lnTo>
                  <a:lnTo>
                    <a:pt x="73" y="713"/>
                  </a:lnTo>
                  <a:lnTo>
                    <a:pt x="47" y="669"/>
                  </a:lnTo>
                  <a:lnTo>
                    <a:pt x="27" y="621"/>
                  </a:lnTo>
                  <a:lnTo>
                    <a:pt x="12" y="571"/>
                  </a:lnTo>
                  <a:lnTo>
                    <a:pt x="3" y="519"/>
                  </a:lnTo>
                  <a:lnTo>
                    <a:pt x="0" y="464"/>
                  </a:lnTo>
                  <a:lnTo>
                    <a:pt x="3" y="410"/>
                  </a:lnTo>
                  <a:lnTo>
                    <a:pt x="12" y="358"/>
                  </a:lnTo>
                  <a:lnTo>
                    <a:pt x="27" y="308"/>
                  </a:lnTo>
                  <a:lnTo>
                    <a:pt x="47" y="259"/>
                  </a:lnTo>
                  <a:lnTo>
                    <a:pt x="73" y="215"/>
                  </a:lnTo>
                  <a:lnTo>
                    <a:pt x="102" y="174"/>
                  </a:lnTo>
                  <a:lnTo>
                    <a:pt x="136" y="136"/>
                  </a:lnTo>
                  <a:lnTo>
                    <a:pt x="174" y="102"/>
                  </a:lnTo>
                  <a:lnTo>
                    <a:pt x="215" y="73"/>
                  </a:lnTo>
                  <a:lnTo>
                    <a:pt x="260" y="48"/>
                  </a:lnTo>
                  <a:lnTo>
                    <a:pt x="307" y="28"/>
                  </a:lnTo>
                  <a:lnTo>
                    <a:pt x="357" y="13"/>
                  </a:lnTo>
                  <a:lnTo>
                    <a:pt x="410" y="3"/>
                  </a:lnTo>
                  <a:lnTo>
                    <a:pt x="464"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33" name="Freeform 797">
              <a:extLst>
                <a:ext uri="{FF2B5EF4-FFF2-40B4-BE49-F238E27FC236}">
                  <a16:creationId xmlns:a16="http://schemas.microsoft.com/office/drawing/2014/main" id="{DB1B6AE1-3AC2-47BA-A433-DE53354C4015}"/>
                </a:ext>
              </a:extLst>
            </p:cNvPr>
            <p:cNvSpPr>
              <a:spLocks/>
            </p:cNvSpPr>
            <p:nvPr/>
          </p:nvSpPr>
          <p:spPr bwMode="auto">
            <a:xfrm>
              <a:off x="302" y="3584"/>
              <a:ext cx="129" cy="46"/>
            </a:xfrm>
            <a:custGeom>
              <a:avLst/>
              <a:gdLst>
                <a:gd name="T0" fmla="*/ 294 w 1032"/>
                <a:gd name="T1" fmla="*/ 0 h 361"/>
                <a:gd name="T2" fmla="*/ 1032 w 1032"/>
                <a:gd name="T3" fmla="*/ 0 h 361"/>
                <a:gd name="T4" fmla="*/ 1032 w 1032"/>
                <a:gd name="T5" fmla="*/ 361 h 361"/>
                <a:gd name="T6" fmla="*/ 0 w 1032"/>
                <a:gd name="T7" fmla="*/ 361 h 361"/>
                <a:gd name="T8" fmla="*/ 162 w 1032"/>
                <a:gd name="T9" fmla="*/ 75 h 361"/>
                <a:gd name="T10" fmla="*/ 178 w 1032"/>
                <a:gd name="T11" fmla="*/ 53 h 361"/>
                <a:gd name="T12" fmla="*/ 197 w 1032"/>
                <a:gd name="T13" fmla="*/ 35 h 361"/>
                <a:gd name="T14" fmla="*/ 218 w 1032"/>
                <a:gd name="T15" fmla="*/ 20 h 361"/>
                <a:gd name="T16" fmla="*/ 242 w 1032"/>
                <a:gd name="T17" fmla="*/ 9 h 361"/>
                <a:gd name="T18" fmla="*/ 268 w 1032"/>
                <a:gd name="T19" fmla="*/ 3 h 361"/>
                <a:gd name="T20" fmla="*/ 294 w 1032"/>
                <a:gd name="T21"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2" h="361">
                  <a:moveTo>
                    <a:pt x="294" y="0"/>
                  </a:moveTo>
                  <a:lnTo>
                    <a:pt x="1032" y="0"/>
                  </a:lnTo>
                  <a:lnTo>
                    <a:pt x="1032" y="361"/>
                  </a:lnTo>
                  <a:lnTo>
                    <a:pt x="0" y="361"/>
                  </a:lnTo>
                  <a:lnTo>
                    <a:pt x="162" y="75"/>
                  </a:lnTo>
                  <a:lnTo>
                    <a:pt x="178" y="53"/>
                  </a:lnTo>
                  <a:lnTo>
                    <a:pt x="197" y="35"/>
                  </a:lnTo>
                  <a:lnTo>
                    <a:pt x="218" y="20"/>
                  </a:lnTo>
                  <a:lnTo>
                    <a:pt x="242" y="9"/>
                  </a:lnTo>
                  <a:lnTo>
                    <a:pt x="268" y="3"/>
                  </a:lnTo>
                  <a:lnTo>
                    <a:pt x="294"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34" name="Freeform 798">
              <a:extLst>
                <a:ext uri="{FF2B5EF4-FFF2-40B4-BE49-F238E27FC236}">
                  <a16:creationId xmlns:a16="http://schemas.microsoft.com/office/drawing/2014/main" id="{84A569D4-8ACD-4E83-BE9C-37E4EFF6D529}"/>
                </a:ext>
              </a:extLst>
            </p:cNvPr>
            <p:cNvSpPr>
              <a:spLocks/>
            </p:cNvSpPr>
            <p:nvPr/>
          </p:nvSpPr>
          <p:spPr bwMode="auto">
            <a:xfrm>
              <a:off x="289" y="3623"/>
              <a:ext cx="296" cy="26"/>
            </a:xfrm>
            <a:custGeom>
              <a:avLst/>
              <a:gdLst>
                <a:gd name="T0" fmla="*/ 102 w 2371"/>
                <a:gd name="T1" fmla="*/ 0 h 206"/>
                <a:gd name="T2" fmla="*/ 2269 w 2371"/>
                <a:gd name="T3" fmla="*/ 0 h 206"/>
                <a:gd name="T4" fmla="*/ 2292 w 2371"/>
                <a:gd name="T5" fmla="*/ 2 h 206"/>
                <a:gd name="T6" fmla="*/ 2314 w 2371"/>
                <a:gd name="T7" fmla="*/ 10 h 206"/>
                <a:gd name="T8" fmla="*/ 2333 w 2371"/>
                <a:gd name="T9" fmla="*/ 22 h 206"/>
                <a:gd name="T10" fmla="*/ 2349 w 2371"/>
                <a:gd name="T11" fmla="*/ 38 h 206"/>
                <a:gd name="T12" fmla="*/ 2361 w 2371"/>
                <a:gd name="T13" fmla="*/ 57 h 206"/>
                <a:gd name="T14" fmla="*/ 2369 w 2371"/>
                <a:gd name="T15" fmla="*/ 80 h 206"/>
                <a:gd name="T16" fmla="*/ 2371 w 2371"/>
                <a:gd name="T17" fmla="*/ 103 h 206"/>
                <a:gd name="T18" fmla="*/ 2369 w 2371"/>
                <a:gd name="T19" fmla="*/ 127 h 206"/>
                <a:gd name="T20" fmla="*/ 2361 w 2371"/>
                <a:gd name="T21" fmla="*/ 149 h 206"/>
                <a:gd name="T22" fmla="*/ 2349 w 2371"/>
                <a:gd name="T23" fmla="*/ 168 h 206"/>
                <a:gd name="T24" fmla="*/ 2333 w 2371"/>
                <a:gd name="T25" fmla="*/ 184 h 206"/>
                <a:gd name="T26" fmla="*/ 2314 w 2371"/>
                <a:gd name="T27" fmla="*/ 196 h 206"/>
                <a:gd name="T28" fmla="*/ 2292 w 2371"/>
                <a:gd name="T29" fmla="*/ 203 h 206"/>
                <a:gd name="T30" fmla="*/ 2269 w 2371"/>
                <a:gd name="T31" fmla="*/ 206 h 206"/>
                <a:gd name="T32" fmla="*/ 102 w 2371"/>
                <a:gd name="T33" fmla="*/ 206 h 206"/>
                <a:gd name="T34" fmla="*/ 79 w 2371"/>
                <a:gd name="T35" fmla="*/ 203 h 206"/>
                <a:gd name="T36" fmla="*/ 57 w 2371"/>
                <a:gd name="T37" fmla="*/ 196 h 206"/>
                <a:gd name="T38" fmla="*/ 38 w 2371"/>
                <a:gd name="T39" fmla="*/ 184 h 206"/>
                <a:gd name="T40" fmla="*/ 22 w 2371"/>
                <a:gd name="T41" fmla="*/ 168 h 206"/>
                <a:gd name="T42" fmla="*/ 10 w 2371"/>
                <a:gd name="T43" fmla="*/ 149 h 206"/>
                <a:gd name="T44" fmla="*/ 2 w 2371"/>
                <a:gd name="T45" fmla="*/ 127 h 206"/>
                <a:gd name="T46" fmla="*/ 0 w 2371"/>
                <a:gd name="T47" fmla="*/ 103 h 206"/>
                <a:gd name="T48" fmla="*/ 2 w 2371"/>
                <a:gd name="T49" fmla="*/ 80 h 206"/>
                <a:gd name="T50" fmla="*/ 10 w 2371"/>
                <a:gd name="T51" fmla="*/ 57 h 206"/>
                <a:gd name="T52" fmla="*/ 22 w 2371"/>
                <a:gd name="T53" fmla="*/ 38 h 206"/>
                <a:gd name="T54" fmla="*/ 38 w 2371"/>
                <a:gd name="T55" fmla="*/ 22 h 206"/>
                <a:gd name="T56" fmla="*/ 57 w 2371"/>
                <a:gd name="T57" fmla="*/ 10 h 206"/>
                <a:gd name="T58" fmla="*/ 79 w 2371"/>
                <a:gd name="T59" fmla="*/ 2 h 206"/>
                <a:gd name="T60" fmla="*/ 102 w 2371"/>
                <a:gd name="T6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71" h="206">
                  <a:moveTo>
                    <a:pt x="102" y="0"/>
                  </a:moveTo>
                  <a:lnTo>
                    <a:pt x="2269" y="0"/>
                  </a:lnTo>
                  <a:lnTo>
                    <a:pt x="2292" y="2"/>
                  </a:lnTo>
                  <a:lnTo>
                    <a:pt x="2314" y="10"/>
                  </a:lnTo>
                  <a:lnTo>
                    <a:pt x="2333" y="22"/>
                  </a:lnTo>
                  <a:lnTo>
                    <a:pt x="2349" y="38"/>
                  </a:lnTo>
                  <a:lnTo>
                    <a:pt x="2361" y="57"/>
                  </a:lnTo>
                  <a:lnTo>
                    <a:pt x="2369" y="80"/>
                  </a:lnTo>
                  <a:lnTo>
                    <a:pt x="2371" y="103"/>
                  </a:lnTo>
                  <a:lnTo>
                    <a:pt x="2369" y="127"/>
                  </a:lnTo>
                  <a:lnTo>
                    <a:pt x="2361" y="149"/>
                  </a:lnTo>
                  <a:lnTo>
                    <a:pt x="2349" y="168"/>
                  </a:lnTo>
                  <a:lnTo>
                    <a:pt x="2333" y="184"/>
                  </a:lnTo>
                  <a:lnTo>
                    <a:pt x="2314" y="196"/>
                  </a:lnTo>
                  <a:lnTo>
                    <a:pt x="2292" y="203"/>
                  </a:lnTo>
                  <a:lnTo>
                    <a:pt x="2269" y="206"/>
                  </a:lnTo>
                  <a:lnTo>
                    <a:pt x="102" y="206"/>
                  </a:lnTo>
                  <a:lnTo>
                    <a:pt x="79" y="203"/>
                  </a:lnTo>
                  <a:lnTo>
                    <a:pt x="57" y="196"/>
                  </a:lnTo>
                  <a:lnTo>
                    <a:pt x="38" y="184"/>
                  </a:lnTo>
                  <a:lnTo>
                    <a:pt x="22" y="168"/>
                  </a:lnTo>
                  <a:lnTo>
                    <a:pt x="10" y="149"/>
                  </a:lnTo>
                  <a:lnTo>
                    <a:pt x="2" y="127"/>
                  </a:lnTo>
                  <a:lnTo>
                    <a:pt x="0" y="103"/>
                  </a:lnTo>
                  <a:lnTo>
                    <a:pt x="2" y="80"/>
                  </a:lnTo>
                  <a:lnTo>
                    <a:pt x="10" y="57"/>
                  </a:lnTo>
                  <a:lnTo>
                    <a:pt x="22" y="38"/>
                  </a:lnTo>
                  <a:lnTo>
                    <a:pt x="38" y="22"/>
                  </a:lnTo>
                  <a:lnTo>
                    <a:pt x="57" y="10"/>
                  </a:lnTo>
                  <a:lnTo>
                    <a:pt x="79" y="2"/>
                  </a:lnTo>
                  <a:lnTo>
                    <a:pt x="10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35" name="Freeform 799">
              <a:extLst>
                <a:ext uri="{FF2B5EF4-FFF2-40B4-BE49-F238E27FC236}">
                  <a16:creationId xmlns:a16="http://schemas.microsoft.com/office/drawing/2014/main" id="{BD31C887-3B85-4B3F-9467-A5C3D155EA40}"/>
                </a:ext>
              </a:extLst>
            </p:cNvPr>
            <p:cNvSpPr>
              <a:spLocks/>
            </p:cNvSpPr>
            <p:nvPr/>
          </p:nvSpPr>
          <p:spPr bwMode="auto">
            <a:xfrm>
              <a:off x="431" y="3623"/>
              <a:ext cx="154" cy="26"/>
            </a:xfrm>
            <a:custGeom>
              <a:avLst/>
              <a:gdLst>
                <a:gd name="T0" fmla="*/ 0 w 1237"/>
                <a:gd name="T1" fmla="*/ 0 h 206"/>
                <a:gd name="T2" fmla="*/ 1135 w 1237"/>
                <a:gd name="T3" fmla="*/ 0 h 206"/>
                <a:gd name="T4" fmla="*/ 1158 w 1237"/>
                <a:gd name="T5" fmla="*/ 2 h 206"/>
                <a:gd name="T6" fmla="*/ 1180 w 1237"/>
                <a:gd name="T7" fmla="*/ 10 h 206"/>
                <a:gd name="T8" fmla="*/ 1199 w 1237"/>
                <a:gd name="T9" fmla="*/ 22 h 206"/>
                <a:gd name="T10" fmla="*/ 1215 w 1237"/>
                <a:gd name="T11" fmla="*/ 38 h 206"/>
                <a:gd name="T12" fmla="*/ 1227 w 1237"/>
                <a:gd name="T13" fmla="*/ 57 h 206"/>
                <a:gd name="T14" fmla="*/ 1235 w 1237"/>
                <a:gd name="T15" fmla="*/ 80 h 206"/>
                <a:gd name="T16" fmla="*/ 1237 w 1237"/>
                <a:gd name="T17" fmla="*/ 103 h 206"/>
                <a:gd name="T18" fmla="*/ 1235 w 1237"/>
                <a:gd name="T19" fmla="*/ 127 h 206"/>
                <a:gd name="T20" fmla="*/ 1227 w 1237"/>
                <a:gd name="T21" fmla="*/ 149 h 206"/>
                <a:gd name="T22" fmla="*/ 1215 w 1237"/>
                <a:gd name="T23" fmla="*/ 168 h 206"/>
                <a:gd name="T24" fmla="*/ 1199 w 1237"/>
                <a:gd name="T25" fmla="*/ 184 h 206"/>
                <a:gd name="T26" fmla="*/ 1180 w 1237"/>
                <a:gd name="T27" fmla="*/ 196 h 206"/>
                <a:gd name="T28" fmla="*/ 1158 w 1237"/>
                <a:gd name="T29" fmla="*/ 203 h 206"/>
                <a:gd name="T30" fmla="*/ 1135 w 1237"/>
                <a:gd name="T31" fmla="*/ 206 h 206"/>
                <a:gd name="T32" fmla="*/ 0 w 1237"/>
                <a:gd name="T33" fmla="*/ 206 h 206"/>
                <a:gd name="T34" fmla="*/ 0 w 123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7" h="206">
                  <a:moveTo>
                    <a:pt x="0" y="0"/>
                  </a:moveTo>
                  <a:lnTo>
                    <a:pt x="1135" y="0"/>
                  </a:lnTo>
                  <a:lnTo>
                    <a:pt x="1158" y="2"/>
                  </a:lnTo>
                  <a:lnTo>
                    <a:pt x="1180" y="10"/>
                  </a:lnTo>
                  <a:lnTo>
                    <a:pt x="1199" y="22"/>
                  </a:lnTo>
                  <a:lnTo>
                    <a:pt x="1215" y="38"/>
                  </a:lnTo>
                  <a:lnTo>
                    <a:pt x="1227" y="57"/>
                  </a:lnTo>
                  <a:lnTo>
                    <a:pt x="1235" y="80"/>
                  </a:lnTo>
                  <a:lnTo>
                    <a:pt x="1237" y="103"/>
                  </a:lnTo>
                  <a:lnTo>
                    <a:pt x="1235" y="127"/>
                  </a:lnTo>
                  <a:lnTo>
                    <a:pt x="1227" y="149"/>
                  </a:lnTo>
                  <a:lnTo>
                    <a:pt x="1215" y="168"/>
                  </a:lnTo>
                  <a:lnTo>
                    <a:pt x="1199" y="184"/>
                  </a:lnTo>
                  <a:lnTo>
                    <a:pt x="1180" y="196"/>
                  </a:lnTo>
                  <a:lnTo>
                    <a:pt x="1158" y="203"/>
                  </a:lnTo>
                  <a:lnTo>
                    <a:pt x="1135" y="206"/>
                  </a:lnTo>
                  <a:lnTo>
                    <a:pt x="0" y="206"/>
                  </a:lnTo>
                  <a:lnTo>
                    <a:pt x="0"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936" name="Group 802">
            <a:extLst>
              <a:ext uri="{FF2B5EF4-FFF2-40B4-BE49-F238E27FC236}">
                <a16:creationId xmlns:a16="http://schemas.microsoft.com/office/drawing/2014/main" id="{62C0DBE2-0733-4206-B129-3F7DC0A28399}"/>
              </a:ext>
            </a:extLst>
          </p:cNvPr>
          <p:cNvGrpSpPr>
            <a:grpSpLocks noChangeAspect="1"/>
          </p:cNvGrpSpPr>
          <p:nvPr/>
        </p:nvGrpSpPr>
        <p:grpSpPr bwMode="auto">
          <a:xfrm>
            <a:off x="1553550" y="5606694"/>
            <a:ext cx="378539" cy="484013"/>
            <a:chOff x="992" y="3584"/>
            <a:chExt cx="323" cy="413"/>
          </a:xfrm>
        </p:grpSpPr>
        <p:sp>
          <p:nvSpPr>
            <p:cNvPr id="937" name="Freeform 804">
              <a:extLst>
                <a:ext uri="{FF2B5EF4-FFF2-40B4-BE49-F238E27FC236}">
                  <a16:creationId xmlns:a16="http://schemas.microsoft.com/office/drawing/2014/main" id="{3337A3D6-6425-48E0-8FE3-EC0348465942}"/>
                </a:ext>
              </a:extLst>
            </p:cNvPr>
            <p:cNvSpPr>
              <a:spLocks/>
            </p:cNvSpPr>
            <p:nvPr/>
          </p:nvSpPr>
          <p:spPr bwMode="auto">
            <a:xfrm>
              <a:off x="1095" y="3913"/>
              <a:ext cx="117" cy="84"/>
            </a:xfrm>
            <a:custGeom>
              <a:avLst/>
              <a:gdLst>
                <a:gd name="T0" fmla="*/ 0 w 929"/>
                <a:gd name="T1" fmla="*/ 0 h 671"/>
                <a:gd name="T2" fmla="*/ 929 w 929"/>
                <a:gd name="T3" fmla="*/ 0 h 671"/>
                <a:gd name="T4" fmla="*/ 929 w 929"/>
                <a:gd name="T5" fmla="*/ 206 h 671"/>
                <a:gd name="T6" fmla="*/ 927 w 929"/>
                <a:gd name="T7" fmla="*/ 243 h 671"/>
                <a:gd name="T8" fmla="*/ 919 w 929"/>
                <a:gd name="T9" fmla="*/ 279 h 671"/>
                <a:gd name="T10" fmla="*/ 907 w 929"/>
                <a:gd name="T11" fmla="*/ 313 h 671"/>
                <a:gd name="T12" fmla="*/ 890 w 929"/>
                <a:gd name="T13" fmla="*/ 344 h 671"/>
                <a:gd name="T14" fmla="*/ 869 w 929"/>
                <a:gd name="T15" fmla="*/ 373 h 671"/>
                <a:gd name="T16" fmla="*/ 845 w 929"/>
                <a:gd name="T17" fmla="*/ 398 h 671"/>
                <a:gd name="T18" fmla="*/ 818 w 929"/>
                <a:gd name="T19" fmla="*/ 419 h 671"/>
                <a:gd name="T20" fmla="*/ 786 w 929"/>
                <a:gd name="T21" fmla="*/ 437 h 671"/>
                <a:gd name="T22" fmla="*/ 753 w 929"/>
                <a:gd name="T23" fmla="*/ 451 h 671"/>
                <a:gd name="T24" fmla="*/ 719 w 929"/>
                <a:gd name="T25" fmla="*/ 460 h 671"/>
                <a:gd name="T26" fmla="*/ 710 w 929"/>
                <a:gd name="T27" fmla="*/ 495 h 671"/>
                <a:gd name="T28" fmla="*/ 696 w 929"/>
                <a:gd name="T29" fmla="*/ 528 h 671"/>
                <a:gd name="T30" fmla="*/ 678 w 929"/>
                <a:gd name="T31" fmla="*/ 559 h 671"/>
                <a:gd name="T32" fmla="*/ 656 w 929"/>
                <a:gd name="T33" fmla="*/ 587 h 671"/>
                <a:gd name="T34" fmla="*/ 630 w 929"/>
                <a:gd name="T35" fmla="*/ 611 h 671"/>
                <a:gd name="T36" fmla="*/ 602 w 929"/>
                <a:gd name="T37" fmla="*/ 631 h 671"/>
                <a:gd name="T38" fmla="*/ 571 w 929"/>
                <a:gd name="T39" fmla="*/ 648 h 671"/>
                <a:gd name="T40" fmla="*/ 537 w 929"/>
                <a:gd name="T41" fmla="*/ 661 h 671"/>
                <a:gd name="T42" fmla="*/ 502 w 929"/>
                <a:gd name="T43" fmla="*/ 668 h 671"/>
                <a:gd name="T44" fmla="*/ 464 w 929"/>
                <a:gd name="T45" fmla="*/ 671 h 671"/>
                <a:gd name="T46" fmla="*/ 427 w 929"/>
                <a:gd name="T47" fmla="*/ 668 h 671"/>
                <a:gd name="T48" fmla="*/ 392 w 929"/>
                <a:gd name="T49" fmla="*/ 661 h 671"/>
                <a:gd name="T50" fmla="*/ 358 w 929"/>
                <a:gd name="T51" fmla="*/ 648 h 671"/>
                <a:gd name="T52" fmla="*/ 327 w 929"/>
                <a:gd name="T53" fmla="*/ 631 h 671"/>
                <a:gd name="T54" fmla="*/ 299 w 929"/>
                <a:gd name="T55" fmla="*/ 611 h 671"/>
                <a:gd name="T56" fmla="*/ 273 w 929"/>
                <a:gd name="T57" fmla="*/ 587 h 671"/>
                <a:gd name="T58" fmla="*/ 251 w 929"/>
                <a:gd name="T59" fmla="*/ 559 h 671"/>
                <a:gd name="T60" fmla="*/ 233 w 929"/>
                <a:gd name="T61" fmla="*/ 528 h 671"/>
                <a:gd name="T62" fmla="*/ 219 w 929"/>
                <a:gd name="T63" fmla="*/ 495 h 671"/>
                <a:gd name="T64" fmla="*/ 210 w 929"/>
                <a:gd name="T65" fmla="*/ 460 h 671"/>
                <a:gd name="T66" fmla="*/ 176 w 929"/>
                <a:gd name="T67" fmla="*/ 451 h 671"/>
                <a:gd name="T68" fmla="*/ 143 w 929"/>
                <a:gd name="T69" fmla="*/ 437 h 671"/>
                <a:gd name="T70" fmla="*/ 111 w 929"/>
                <a:gd name="T71" fmla="*/ 419 h 671"/>
                <a:gd name="T72" fmla="*/ 84 w 929"/>
                <a:gd name="T73" fmla="*/ 398 h 671"/>
                <a:gd name="T74" fmla="*/ 60 w 929"/>
                <a:gd name="T75" fmla="*/ 373 h 671"/>
                <a:gd name="T76" fmla="*/ 39 w 929"/>
                <a:gd name="T77" fmla="*/ 344 h 671"/>
                <a:gd name="T78" fmla="*/ 22 w 929"/>
                <a:gd name="T79" fmla="*/ 313 h 671"/>
                <a:gd name="T80" fmla="*/ 10 w 929"/>
                <a:gd name="T81" fmla="*/ 279 h 671"/>
                <a:gd name="T82" fmla="*/ 2 w 929"/>
                <a:gd name="T83" fmla="*/ 243 h 671"/>
                <a:gd name="T84" fmla="*/ 0 w 929"/>
                <a:gd name="T85" fmla="*/ 206 h 671"/>
                <a:gd name="T86" fmla="*/ 0 w 929"/>
                <a:gd name="T87"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29" h="671">
                  <a:moveTo>
                    <a:pt x="0" y="0"/>
                  </a:moveTo>
                  <a:lnTo>
                    <a:pt x="929" y="0"/>
                  </a:lnTo>
                  <a:lnTo>
                    <a:pt x="929" y="206"/>
                  </a:lnTo>
                  <a:lnTo>
                    <a:pt x="927" y="243"/>
                  </a:lnTo>
                  <a:lnTo>
                    <a:pt x="919" y="279"/>
                  </a:lnTo>
                  <a:lnTo>
                    <a:pt x="907" y="313"/>
                  </a:lnTo>
                  <a:lnTo>
                    <a:pt x="890" y="344"/>
                  </a:lnTo>
                  <a:lnTo>
                    <a:pt x="869" y="373"/>
                  </a:lnTo>
                  <a:lnTo>
                    <a:pt x="845" y="398"/>
                  </a:lnTo>
                  <a:lnTo>
                    <a:pt x="818" y="419"/>
                  </a:lnTo>
                  <a:lnTo>
                    <a:pt x="786" y="437"/>
                  </a:lnTo>
                  <a:lnTo>
                    <a:pt x="753" y="451"/>
                  </a:lnTo>
                  <a:lnTo>
                    <a:pt x="719" y="460"/>
                  </a:lnTo>
                  <a:lnTo>
                    <a:pt x="710" y="495"/>
                  </a:lnTo>
                  <a:lnTo>
                    <a:pt x="696" y="528"/>
                  </a:lnTo>
                  <a:lnTo>
                    <a:pt x="678" y="559"/>
                  </a:lnTo>
                  <a:lnTo>
                    <a:pt x="656" y="587"/>
                  </a:lnTo>
                  <a:lnTo>
                    <a:pt x="630" y="611"/>
                  </a:lnTo>
                  <a:lnTo>
                    <a:pt x="602" y="631"/>
                  </a:lnTo>
                  <a:lnTo>
                    <a:pt x="571" y="648"/>
                  </a:lnTo>
                  <a:lnTo>
                    <a:pt x="537" y="661"/>
                  </a:lnTo>
                  <a:lnTo>
                    <a:pt x="502" y="668"/>
                  </a:lnTo>
                  <a:lnTo>
                    <a:pt x="464" y="671"/>
                  </a:lnTo>
                  <a:lnTo>
                    <a:pt x="427" y="668"/>
                  </a:lnTo>
                  <a:lnTo>
                    <a:pt x="392" y="661"/>
                  </a:lnTo>
                  <a:lnTo>
                    <a:pt x="358" y="648"/>
                  </a:lnTo>
                  <a:lnTo>
                    <a:pt x="327" y="631"/>
                  </a:lnTo>
                  <a:lnTo>
                    <a:pt x="299" y="611"/>
                  </a:lnTo>
                  <a:lnTo>
                    <a:pt x="273" y="587"/>
                  </a:lnTo>
                  <a:lnTo>
                    <a:pt x="251" y="559"/>
                  </a:lnTo>
                  <a:lnTo>
                    <a:pt x="233" y="528"/>
                  </a:lnTo>
                  <a:lnTo>
                    <a:pt x="219" y="495"/>
                  </a:lnTo>
                  <a:lnTo>
                    <a:pt x="210" y="460"/>
                  </a:lnTo>
                  <a:lnTo>
                    <a:pt x="176" y="451"/>
                  </a:lnTo>
                  <a:lnTo>
                    <a:pt x="143" y="437"/>
                  </a:lnTo>
                  <a:lnTo>
                    <a:pt x="111" y="419"/>
                  </a:lnTo>
                  <a:lnTo>
                    <a:pt x="84" y="398"/>
                  </a:lnTo>
                  <a:lnTo>
                    <a:pt x="60" y="373"/>
                  </a:lnTo>
                  <a:lnTo>
                    <a:pt x="39" y="344"/>
                  </a:lnTo>
                  <a:lnTo>
                    <a:pt x="22" y="313"/>
                  </a:lnTo>
                  <a:lnTo>
                    <a:pt x="10" y="279"/>
                  </a:lnTo>
                  <a:lnTo>
                    <a:pt x="2" y="243"/>
                  </a:lnTo>
                  <a:lnTo>
                    <a:pt x="0" y="206"/>
                  </a:lnTo>
                  <a:lnTo>
                    <a:pt x="0"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38" name="Freeform 805">
              <a:extLst>
                <a:ext uri="{FF2B5EF4-FFF2-40B4-BE49-F238E27FC236}">
                  <a16:creationId xmlns:a16="http://schemas.microsoft.com/office/drawing/2014/main" id="{B66CB441-5C7C-4F57-ADCD-06184BE32FE1}"/>
                </a:ext>
              </a:extLst>
            </p:cNvPr>
            <p:cNvSpPr>
              <a:spLocks/>
            </p:cNvSpPr>
            <p:nvPr/>
          </p:nvSpPr>
          <p:spPr bwMode="auto">
            <a:xfrm>
              <a:off x="1095" y="3913"/>
              <a:ext cx="58" cy="84"/>
            </a:xfrm>
            <a:custGeom>
              <a:avLst/>
              <a:gdLst>
                <a:gd name="T0" fmla="*/ 0 w 464"/>
                <a:gd name="T1" fmla="*/ 0 h 671"/>
                <a:gd name="T2" fmla="*/ 464 w 464"/>
                <a:gd name="T3" fmla="*/ 0 h 671"/>
                <a:gd name="T4" fmla="*/ 464 w 464"/>
                <a:gd name="T5" fmla="*/ 671 h 671"/>
                <a:gd name="T6" fmla="*/ 427 w 464"/>
                <a:gd name="T7" fmla="*/ 668 h 671"/>
                <a:gd name="T8" fmla="*/ 392 w 464"/>
                <a:gd name="T9" fmla="*/ 661 h 671"/>
                <a:gd name="T10" fmla="*/ 358 w 464"/>
                <a:gd name="T11" fmla="*/ 648 h 671"/>
                <a:gd name="T12" fmla="*/ 327 w 464"/>
                <a:gd name="T13" fmla="*/ 631 h 671"/>
                <a:gd name="T14" fmla="*/ 299 w 464"/>
                <a:gd name="T15" fmla="*/ 611 h 671"/>
                <a:gd name="T16" fmla="*/ 273 w 464"/>
                <a:gd name="T17" fmla="*/ 587 h 671"/>
                <a:gd name="T18" fmla="*/ 251 w 464"/>
                <a:gd name="T19" fmla="*/ 559 h 671"/>
                <a:gd name="T20" fmla="*/ 233 w 464"/>
                <a:gd name="T21" fmla="*/ 528 h 671"/>
                <a:gd name="T22" fmla="*/ 219 w 464"/>
                <a:gd name="T23" fmla="*/ 495 h 671"/>
                <a:gd name="T24" fmla="*/ 210 w 464"/>
                <a:gd name="T25" fmla="*/ 460 h 671"/>
                <a:gd name="T26" fmla="*/ 176 w 464"/>
                <a:gd name="T27" fmla="*/ 451 h 671"/>
                <a:gd name="T28" fmla="*/ 143 w 464"/>
                <a:gd name="T29" fmla="*/ 437 h 671"/>
                <a:gd name="T30" fmla="*/ 111 w 464"/>
                <a:gd name="T31" fmla="*/ 419 h 671"/>
                <a:gd name="T32" fmla="*/ 84 w 464"/>
                <a:gd name="T33" fmla="*/ 398 h 671"/>
                <a:gd name="T34" fmla="*/ 60 w 464"/>
                <a:gd name="T35" fmla="*/ 373 h 671"/>
                <a:gd name="T36" fmla="*/ 39 w 464"/>
                <a:gd name="T37" fmla="*/ 344 h 671"/>
                <a:gd name="T38" fmla="*/ 22 w 464"/>
                <a:gd name="T39" fmla="*/ 313 h 671"/>
                <a:gd name="T40" fmla="*/ 10 w 464"/>
                <a:gd name="T41" fmla="*/ 279 h 671"/>
                <a:gd name="T42" fmla="*/ 2 w 464"/>
                <a:gd name="T43" fmla="*/ 243 h 671"/>
                <a:gd name="T44" fmla="*/ 0 w 464"/>
                <a:gd name="T45" fmla="*/ 206 h 671"/>
                <a:gd name="T46" fmla="*/ 0 w 464"/>
                <a:gd name="T47"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4" h="671">
                  <a:moveTo>
                    <a:pt x="0" y="0"/>
                  </a:moveTo>
                  <a:lnTo>
                    <a:pt x="464" y="0"/>
                  </a:lnTo>
                  <a:lnTo>
                    <a:pt x="464" y="671"/>
                  </a:lnTo>
                  <a:lnTo>
                    <a:pt x="427" y="668"/>
                  </a:lnTo>
                  <a:lnTo>
                    <a:pt x="392" y="661"/>
                  </a:lnTo>
                  <a:lnTo>
                    <a:pt x="358" y="648"/>
                  </a:lnTo>
                  <a:lnTo>
                    <a:pt x="327" y="631"/>
                  </a:lnTo>
                  <a:lnTo>
                    <a:pt x="299" y="611"/>
                  </a:lnTo>
                  <a:lnTo>
                    <a:pt x="273" y="587"/>
                  </a:lnTo>
                  <a:lnTo>
                    <a:pt x="251" y="559"/>
                  </a:lnTo>
                  <a:lnTo>
                    <a:pt x="233" y="528"/>
                  </a:lnTo>
                  <a:lnTo>
                    <a:pt x="219" y="495"/>
                  </a:lnTo>
                  <a:lnTo>
                    <a:pt x="210" y="460"/>
                  </a:lnTo>
                  <a:lnTo>
                    <a:pt x="176" y="451"/>
                  </a:lnTo>
                  <a:lnTo>
                    <a:pt x="143" y="437"/>
                  </a:lnTo>
                  <a:lnTo>
                    <a:pt x="111" y="419"/>
                  </a:lnTo>
                  <a:lnTo>
                    <a:pt x="84" y="398"/>
                  </a:lnTo>
                  <a:lnTo>
                    <a:pt x="60" y="373"/>
                  </a:lnTo>
                  <a:lnTo>
                    <a:pt x="39" y="344"/>
                  </a:lnTo>
                  <a:lnTo>
                    <a:pt x="22" y="313"/>
                  </a:lnTo>
                  <a:lnTo>
                    <a:pt x="10" y="279"/>
                  </a:lnTo>
                  <a:lnTo>
                    <a:pt x="2" y="243"/>
                  </a:lnTo>
                  <a:lnTo>
                    <a:pt x="0" y="206"/>
                  </a:lnTo>
                  <a:lnTo>
                    <a:pt x="0"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39" name="Freeform 806">
              <a:extLst>
                <a:ext uri="{FF2B5EF4-FFF2-40B4-BE49-F238E27FC236}">
                  <a16:creationId xmlns:a16="http://schemas.microsoft.com/office/drawing/2014/main" id="{2134B4D7-D268-4D53-B769-863AC7B15851}"/>
                </a:ext>
              </a:extLst>
            </p:cNvPr>
            <p:cNvSpPr>
              <a:spLocks/>
            </p:cNvSpPr>
            <p:nvPr/>
          </p:nvSpPr>
          <p:spPr bwMode="auto">
            <a:xfrm>
              <a:off x="1122" y="3971"/>
              <a:ext cx="63" cy="26"/>
            </a:xfrm>
            <a:custGeom>
              <a:avLst/>
              <a:gdLst>
                <a:gd name="T0" fmla="*/ 0 w 505"/>
                <a:gd name="T1" fmla="*/ 0 h 207"/>
                <a:gd name="T2" fmla="*/ 505 w 505"/>
                <a:gd name="T3" fmla="*/ 0 h 207"/>
                <a:gd name="T4" fmla="*/ 496 w 505"/>
                <a:gd name="T5" fmla="*/ 35 h 207"/>
                <a:gd name="T6" fmla="*/ 482 w 505"/>
                <a:gd name="T7" fmla="*/ 67 h 207"/>
                <a:gd name="T8" fmla="*/ 464 w 505"/>
                <a:gd name="T9" fmla="*/ 97 h 207"/>
                <a:gd name="T10" fmla="*/ 442 w 505"/>
                <a:gd name="T11" fmla="*/ 124 h 207"/>
                <a:gd name="T12" fmla="*/ 416 w 505"/>
                <a:gd name="T13" fmla="*/ 148 h 207"/>
                <a:gd name="T14" fmla="*/ 388 w 505"/>
                <a:gd name="T15" fmla="*/ 168 h 207"/>
                <a:gd name="T16" fmla="*/ 357 w 505"/>
                <a:gd name="T17" fmla="*/ 185 h 207"/>
                <a:gd name="T18" fmla="*/ 324 w 505"/>
                <a:gd name="T19" fmla="*/ 197 h 207"/>
                <a:gd name="T20" fmla="*/ 290 w 505"/>
                <a:gd name="T21" fmla="*/ 204 h 207"/>
                <a:gd name="T22" fmla="*/ 252 w 505"/>
                <a:gd name="T23" fmla="*/ 207 h 207"/>
                <a:gd name="T24" fmla="*/ 215 w 505"/>
                <a:gd name="T25" fmla="*/ 204 h 207"/>
                <a:gd name="T26" fmla="*/ 181 w 505"/>
                <a:gd name="T27" fmla="*/ 197 h 207"/>
                <a:gd name="T28" fmla="*/ 148 w 505"/>
                <a:gd name="T29" fmla="*/ 185 h 207"/>
                <a:gd name="T30" fmla="*/ 117 w 505"/>
                <a:gd name="T31" fmla="*/ 168 h 207"/>
                <a:gd name="T32" fmla="*/ 89 w 505"/>
                <a:gd name="T33" fmla="*/ 148 h 207"/>
                <a:gd name="T34" fmla="*/ 63 w 505"/>
                <a:gd name="T35" fmla="*/ 124 h 207"/>
                <a:gd name="T36" fmla="*/ 41 w 505"/>
                <a:gd name="T37" fmla="*/ 97 h 207"/>
                <a:gd name="T38" fmla="*/ 23 w 505"/>
                <a:gd name="T39" fmla="*/ 67 h 207"/>
                <a:gd name="T40" fmla="*/ 9 w 505"/>
                <a:gd name="T41" fmla="*/ 35 h 207"/>
                <a:gd name="T42" fmla="*/ 0 w 505"/>
                <a:gd name="T4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5" h="207">
                  <a:moveTo>
                    <a:pt x="0" y="0"/>
                  </a:moveTo>
                  <a:lnTo>
                    <a:pt x="505" y="0"/>
                  </a:lnTo>
                  <a:lnTo>
                    <a:pt x="496" y="35"/>
                  </a:lnTo>
                  <a:lnTo>
                    <a:pt x="482" y="67"/>
                  </a:lnTo>
                  <a:lnTo>
                    <a:pt x="464" y="97"/>
                  </a:lnTo>
                  <a:lnTo>
                    <a:pt x="442" y="124"/>
                  </a:lnTo>
                  <a:lnTo>
                    <a:pt x="416" y="148"/>
                  </a:lnTo>
                  <a:lnTo>
                    <a:pt x="388" y="168"/>
                  </a:lnTo>
                  <a:lnTo>
                    <a:pt x="357" y="185"/>
                  </a:lnTo>
                  <a:lnTo>
                    <a:pt x="324" y="197"/>
                  </a:lnTo>
                  <a:lnTo>
                    <a:pt x="290" y="204"/>
                  </a:lnTo>
                  <a:lnTo>
                    <a:pt x="252" y="207"/>
                  </a:lnTo>
                  <a:lnTo>
                    <a:pt x="215" y="204"/>
                  </a:lnTo>
                  <a:lnTo>
                    <a:pt x="181" y="197"/>
                  </a:lnTo>
                  <a:lnTo>
                    <a:pt x="148" y="185"/>
                  </a:lnTo>
                  <a:lnTo>
                    <a:pt x="117" y="168"/>
                  </a:lnTo>
                  <a:lnTo>
                    <a:pt x="89" y="148"/>
                  </a:lnTo>
                  <a:lnTo>
                    <a:pt x="63" y="124"/>
                  </a:lnTo>
                  <a:lnTo>
                    <a:pt x="41" y="97"/>
                  </a:lnTo>
                  <a:lnTo>
                    <a:pt x="23" y="67"/>
                  </a:lnTo>
                  <a:lnTo>
                    <a:pt x="9" y="35"/>
                  </a:lnTo>
                  <a:lnTo>
                    <a:pt x="0"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40" name="Freeform 807">
              <a:extLst>
                <a:ext uri="{FF2B5EF4-FFF2-40B4-BE49-F238E27FC236}">
                  <a16:creationId xmlns:a16="http://schemas.microsoft.com/office/drawing/2014/main" id="{FE11D203-4AAB-41C4-989A-1007CC43C519}"/>
                </a:ext>
              </a:extLst>
            </p:cNvPr>
            <p:cNvSpPr>
              <a:spLocks/>
            </p:cNvSpPr>
            <p:nvPr/>
          </p:nvSpPr>
          <p:spPr bwMode="auto">
            <a:xfrm>
              <a:off x="992" y="3584"/>
              <a:ext cx="323" cy="329"/>
            </a:xfrm>
            <a:custGeom>
              <a:avLst/>
              <a:gdLst>
                <a:gd name="T0" fmla="*/ 1381 w 2585"/>
                <a:gd name="T1" fmla="*/ 3 h 2631"/>
                <a:gd name="T2" fmla="*/ 1553 w 2585"/>
                <a:gd name="T3" fmla="*/ 26 h 2631"/>
                <a:gd name="T4" fmla="*/ 1717 w 2585"/>
                <a:gd name="T5" fmla="*/ 71 h 2631"/>
                <a:gd name="T6" fmla="*/ 1871 w 2585"/>
                <a:gd name="T7" fmla="*/ 137 h 2631"/>
                <a:gd name="T8" fmla="*/ 2015 w 2585"/>
                <a:gd name="T9" fmla="*/ 221 h 2631"/>
                <a:gd name="T10" fmla="*/ 2145 w 2585"/>
                <a:gd name="T11" fmla="*/ 322 h 2631"/>
                <a:gd name="T12" fmla="*/ 2262 w 2585"/>
                <a:gd name="T13" fmla="*/ 439 h 2631"/>
                <a:gd name="T14" fmla="*/ 2364 w 2585"/>
                <a:gd name="T15" fmla="*/ 569 h 2631"/>
                <a:gd name="T16" fmla="*/ 2448 w 2585"/>
                <a:gd name="T17" fmla="*/ 713 h 2631"/>
                <a:gd name="T18" fmla="*/ 2514 w 2585"/>
                <a:gd name="T19" fmla="*/ 866 h 2631"/>
                <a:gd name="T20" fmla="*/ 2559 w 2585"/>
                <a:gd name="T21" fmla="*/ 1030 h 2631"/>
                <a:gd name="T22" fmla="*/ 2582 w 2585"/>
                <a:gd name="T23" fmla="*/ 1202 h 2631"/>
                <a:gd name="T24" fmla="*/ 2582 w 2585"/>
                <a:gd name="T25" fmla="*/ 1373 h 2631"/>
                <a:gd name="T26" fmla="*/ 2560 w 2585"/>
                <a:gd name="T27" fmla="*/ 1537 h 2631"/>
                <a:gd name="T28" fmla="*/ 2519 w 2585"/>
                <a:gd name="T29" fmla="*/ 1696 h 2631"/>
                <a:gd name="T30" fmla="*/ 2457 w 2585"/>
                <a:gd name="T31" fmla="*/ 1845 h 2631"/>
                <a:gd name="T32" fmla="*/ 2378 w 2585"/>
                <a:gd name="T33" fmla="*/ 1987 h 2631"/>
                <a:gd name="T34" fmla="*/ 2282 w 2585"/>
                <a:gd name="T35" fmla="*/ 2116 h 2631"/>
                <a:gd name="T36" fmla="*/ 2171 w 2585"/>
                <a:gd name="T37" fmla="*/ 2234 h 2631"/>
                <a:gd name="T38" fmla="*/ 2046 w 2585"/>
                <a:gd name="T39" fmla="*/ 2337 h 2631"/>
                <a:gd name="T40" fmla="*/ 1907 w 2585"/>
                <a:gd name="T41" fmla="*/ 2424 h 2631"/>
                <a:gd name="T42" fmla="*/ 1757 w 2585"/>
                <a:gd name="T43" fmla="*/ 2493 h 2631"/>
                <a:gd name="T44" fmla="*/ 828 w 2585"/>
                <a:gd name="T45" fmla="*/ 2631 h 2631"/>
                <a:gd name="T46" fmla="*/ 751 w 2585"/>
                <a:gd name="T47" fmla="*/ 2461 h 2631"/>
                <a:gd name="T48" fmla="*/ 607 w 2585"/>
                <a:gd name="T49" fmla="*/ 2382 h 2631"/>
                <a:gd name="T50" fmla="*/ 475 w 2585"/>
                <a:gd name="T51" fmla="*/ 2287 h 2631"/>
                <a:gd name="T52" fmla="*/ 357 w 2585"/>
                <a:gd name="T53" fmla="*/ 2177 h 2631"/>
                <a:gd name="T54" fmla="*/ 252 w 2585"/>
                <a:gd name="T55" fmla="*/ 2053 h 2631"/>
                <a:gd name="T56" fmla="*/ 165 w 2585"/>
                <a:gd name="T57" fmla="*/ 1918 h 2631"/>
                <a:gd name="T58" fmla="*/ 95 w 2585"/>
                <a:gd name="T59" fmla="*/ 1771 h 2631"/>
                <a:gd name="T60" fmla="*/ 43 w 2585"/>
                <a:gd name="T61" fmla="*/ 1617 h 2631"/>
                <a:gd name="T62" fmla="*/ 11 w 2585"/>
                <a:gd name="T63" fmla="*/ 1456 h 2631"/>
                <a:gd name="T64" fmla="*/ 0 w 2585"/>
                <a:gd name="T65" fmla="*/ 1290 h 2631"/>
                <a:gd name="T66" fmla="*/ 12 w 2585"/>
                <a:gd name="T67" fmla="*/ 1115 h 2631"/>
                <a:gd name="T68" fmla="*/ 46 w 2585"/>
                <a:gd name="T69" fmla="*/ 948 h 2631"/>
                <a:gd name="T70" fmla="*/ 102 w 2585"/>
                <a:gd name="T71" fmla="*/ 788 h 2631"/>
                <a:gd name="T72" fmla="*/ 177 w 2585"/>
                <a:gd name="T73" fmla="*/ 640 h 2631"/>
                <a:gd name="T74" fmla="*/ 270 w 2585"/>
                <a:gd name="T75" fmla="*/ 502 h 2631"/>
                <a:gd name="T76" fmla="*/ 379 w 2585"/>
                <a:gd name="T77" fmla="*/ 378 h 2631"/>
                <a:gd name="T78" fmla="*/ 503 w 2585"/>
                <a:gd name="T79" fmla="*/ 269 h 2631"/>
                <a:gd name="T80" fmla="*/ 641 w 2585"/>
                <a:gd name="T81" fmla="*/ 177 h 2631"/>
                <a:gd name="T82" fmla="*/ 790 w 2585"/>
                <a:gd name="T83" fmla="*/ 101 h 2631"/>
                <a:gd name="T84" fmla="*/ 950 w 2585"/>
                <a:gd name="T85" fmla="*/ 46 h 2631"/>
                <a:gd name="T86" fmla="*/ 1117 w 2585"/>
                <a:gd name="T87" fmla="*/ 12 h 2631"/>
                <a:gd name="T88" fmla="*/ 1292 w 2585"/>
                <a:gd name="T89" fmla="*/ 0 h 2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5" h="2631">
                  <a:moveTo>
                    <a:pt x="1292" y="0"/>
                  </a:moveTo>
                  <a:lnTo>
                    <a:pt x="1381" y="3"/>
                  </a:lnTo>
                  <a:lnTo>
                    <a:pt x="1468" y="12"/>
                  </a:lnTo>
                  <a:lnTo>
                    <a:pt x="1553" y="26"/>
                  </a:lnTo>
                  <a:lnTo>
                    <a:pt x="1635" y="46"/>
                  </a:lnTo>
                  <a:lnTo>
                    <a:pt x="1717" y="71"/>
                  </a:lnTo>
                  <a:lnTo>
                    <a:pt x="1795" y="101"/>
                  </a:lnTo>
                  <a:lnTo>
                    <a:pt x="1871" y="137"/>
                  </a:lnTo>
                  <a:lnTo>
                    <a:pt x="1944" y="177"/>
                  </a:lnTo>
                  <a:lnTo>
                    <a:pt x="2015" y="221"/>
                  </a:lnTo>
                  <a:lnTo>
                    <a:pt x="2082" y="269"/>
                  </a:lnTo>
                  <a:lnTo>
                    <a:pt x="2145" y="322"/>
                  </a:lnTo>
                  <a:lnTo>
                    <a:pt x="2206" y="378"/>
                  </a:lnTo>
                  <a:lnTo>
                    <a:pt x="2262" y="439"/>
                  </a:lnTo>
                  <a:lnTo>
                    <a:pt x="2315" y="502"/>
                  </a:lnTo>
                  <a:lnTo>
                    <a:pt x="2364" y="569"/>
                  </a:lnTo>
                  <a:lnTo>
                    <a:pt x="2408" y="640"/>
                  </a:lnTo>
                  <a:lnTo>
                    <a:pt x="2448" y="713"/>
                  </a:lnTo>
                  <a:lnTo>
                    <a:pt x="2483" y="788"/>
                  </a:lnTo>
                  <a:lnTo>
                    <a:pt x="2514" y="866"/>
                  </a:lnTo>
                  <a:lnTo>
                    <a:pt x="2539" y="948"/>
                  </a:lnTo>
                  <a:lnTo>
                    <a:pt x="2559" y="1030"/>
                  </a:lnTo>
                  <a:lnTo>
                    <a:pt x="2573" y="1115"/>
                  </a:lnTo>
                  <a:lnTo>
                    <a:pt x="2582" y="1202"/>
                  </a:lnTo>
                  <a:lnTo>
                    <a:pt x="2585" y="1290"/>
                  </a:lnTo>
                  <a:lnTo>
                    <a:pt x="2582" y="1373"/>
                  </a:lnTo>
                  <a:lnTo>
                    <a:pt x="2574" y="1456"/>
                  </a:lnTo>
                  <a:lnTo>
                    <a:pt x="2560" y="1537"/>
                  </a:lnTo>
                  <a:lnTo>
                    <a:pt x="2542" y="1617"/>
                  </a:lnTo>
                  <a:lnTo>
                    <a:pt x="2519" y="1696"/>
                  </a:lnTo>
                  <a:lnTo>
                    <a:pt x="2490" y="1771"/>
                  </a:lnTo>
                  <a:lnTo>
                    <a:pt x="2457" y="1845"/>
                  </a:lnTo>
                  <a:lnTo>
                    <a:pt x="2420" y="1918"/>
                  </a:lnTo>
                  <a:lnTo>
                    <a:pt x="2378" y="1987"/>
                  </a:lnTo>
                  <a:lnTo>
                    <a:pt x="2333" y="2053"/>
                  </a:lnTo>
                  <a:lnTo>
                    <a:pt x="2282" y="2116"/>
                  </a:lnTo>
                  <a:lnTo>
                    <a:pt x="2228" y="2177"/>
                  </a:lnTo>
                  <a:lnTo>
                    <a:pt x="2171" y="2234"/>
                  </a:lnTo>
                  <a:lnTo>
                    <a:pt x="2110" y="2287"/>
                  </a:lnTo>
                  <a:lnTo>
                    <a:pt x="2046" y="2337"/>
                  </a:lnTo>
                  <a:lnTo>
                    <a:pt x="1978" y="2382"/>
                  </a:lnTo>
                  <a:lnTo>
                    <a:pt x="1907" y="2424"/>
                  </a:lnTo>
                  <a:lnTo>
                    <a:pt x="1834" y="2461"/>
                  </a:lnTo>
                  <a:lnTo>
                    <a:pt x="1757" y="2493"/>
                  </a:lnTo>
                  <a:lnTo>
                    <a:pt x="1757" y="2631"/>
                  </a:lnTo>
                  <a:lnTo>
                    <a:pt x="828" y="2631"/>
                  </a:lnTo>
                  <a:lnTo>
                    <a:pt x="828" y="2493"/>
                  </a:lnTo>
                  <a:lnTo>
                    <a:pt x="751" y="2461"/>
                  </a:lnTo>
                  <a:lnTo>
                    <a:pt x="678" y="2424"/>
                  </a:lnTo>
                  <a:lnTo>
                    <a:pt x="607" y="2382"/>
                  </a:lnTo>
                  <a:lnTo>
                    <a:pt x="539" y="2337"/>
                  </a:lnTo>
                  <a:lnTo>
                    <a:pt x="475" y="2287"/>
                  </a:lnTo>
                  <a:lnTo>
                    <a:pt x="414" y="2234"/>
                  </a:lnTo>
                  <a:lnTo>
                    <a:pt x="357" y="2177"/>
                  </a:lnTo>
                  <a:lnTo>
                    <a:pt x="303" y="2116"/>
                  </a:lnTo>
                  <a:lnTo>
                    <a:pt x="252" y="2053"/>
                  </a:lnTo>
                  <a:lnTo>
                    <a:pt x="207" y="1987"/>
                  </a:lnTo>
                  <a:lnTo>
                    <a:pt x="165" y="1918"/>
                  </a:lnTo>
                  <a:lnTo>
                    <a:pt x="128" y="1845"/>
                  </a:lnTo>
                  <a:lnTo>
                    <a:pt x="95" y="1771"/>
                  </a:lnTo>
                  <a:lnTo>
                    <a:pt x="66" y="1696"/>
                  </a:lnTo>
                  <a:lnTo>
                    <a:pt x="43" y="1617"/>
                  </a:lnTo>
                  <a:lnTo>
                    <a:pt x="25" y="1537"/>
                  </a:lnTo>
                  <a:lnTo>
                    <a:pt x="11" y="1456"/>
                  </a:lnTo>
                  <a:lnTo>
                    <a:pt x="3" y="1373"/>
                  </a:lnTo>
                  <a:lnTo>
                    <a:pt x="0" y="1290"/>
                  </a:lnTo>
                  <a:lnTo>
                    <a:pt x="3" y="1202"/>
                  </a:lnTo>
                  <a:lnTo>
                    <a:pt x="12" y="1115"/>
                  </a:lnTo>
                  <a:lnTo>
                    <a:pt x="26" y="1030"/>
                  </a:lnTo>
                  <a:lnTo>
                    <a:pt x="46" y="948"/>
                  </a:lnTo>
                  <a:lnTo>
                    <a:pt x="71" y="866"/>
                  </a:lnTo>
                  <a:lnTo>
                    <a:pt x="102" y="788"/>
                  </a:lnTo>
                  <a:lnTo>
                    <a:pt x="137" y="713"/>
                  </a:lnTo>
                  <a:lnTo>
                    <a:pt x="177" y="640"/>
                  </a:lnTo>
                  <a:lnTo>
                    <a:pt x="221" y="569"/>
                  </a:lnTo>
                  <a:lnTo>
                    <a:pt x="270" y="502"/>
                  </a:lnTo>
                  <a:lnTo>
                    <a:pt x="323" y="439"/>
                  </a:lnTo>
                  <a:lnTo>
                    <a:pt x="379" y="378"/>
                  </a:lnTo>
                  <a:lnTo>
                    <a:pt x="440" y="322"/>
                  </a:lnTo>
                  <a:lnTo>
                    <a:pt x="503" y="269"/>
                  </a:lnTo>
                  <a:lnTo>
                    <a:pt x="570" y="221"/>
                  </a:lnTo>
                  <a:lnTo>
                    <a:pt x="641" y="177"/>
                  </a:lnTo>
                  <a:lnTo>
                    <a:pt x="714" y="137"/>
                  </a:lnTo>
                  <a:lnTo>
                    <a:pt x="790" y="101"/>
                  </a:lnTo>
                  <a:lnTo>
                    <a:pt x="868" y="71"/>
                  </a:lnTo>
                  <a:lnTo>
                    <a:pt x="950" y="46"/>
                  </a:lnTo>
                  <a:lnTo>
                    <a:pt x="1032" y="26"/>
                  </a:lnTo>
                  <a:lnTo>
                    <a:pt x="1117" y="12"/>
                  </a:lnTo>
                  <a:lnTo>
                    <a:pt x="1204" y="3"/>
                  </a:lnTo>
                  <a:lnTo>
                    <a:pt x="1292"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41" name="Freeform 808">
              <a:extLst>
                <a:ext uri="{FF2B5EF4-FFF2-40B4-BE49-F238E27FC236}">
                  <a16:creationId xmlns:a16="http://schemas.microsoft.com/office/drawing/2014/main" id="{DD24D56F-537A-435A-A779-A0A1202C1263}"/>
                </a:ext>
              </a:extLst>
            </p:cNvPr>
            <p:cNvSpPr>
              <a:spLocks/>
            </p:cNvSpPr>
            <p:nvPr/>
          </p:nvSpPr>
          <p:spPr bwMode="auto">
            <a:xfrm>
              <a:off x="1153" y="3584"/>
              <a:ext cx="162" cy="329"/>
            </a:xfrm>
            <a:custGeom>
              <a:avLst/>
              <a:gdLst>
                <a:gd name="T0" fmla="*/ 0 w 1293"/>
                <a:gd name="T1" fmla="*/ 0 h 2631"/>
                <a:gd name="T2" fmla="*/ 89 w 1293"/>
                <a:gd name="T3" fmla="*/ 3 h 2631"/>
                <a:gd name="T4" fmla="*/ 176 w 1293"/>
                <a:gd name="T5" fmla="*/ 12 h 2631"/>
                <a:gd name="T6" fmla="*/ 261 w 1293"/>
                <a:gd name="T7" fmla="*/ 26 h 2631"/>
                <a:gd name="T8" fmla="*/ 343 w 1293"/>
                <a:gd name="T9" fmla="*/ 46 h 2631"/>
                <a:gd name="T10" fmla="*/ 425 w 1293"/>
                <a:gd name="T11" fmla="*/ 71 h 2631"/>
                <a:gd name="T12" fmla="*/ 503 w 1293"/>
                <a:gd name="T13" fmla="*/ 101 h 2631"/>
                <a:gd name="T14" fmla="*/ 579 w 1293"/>
                <a:gd name="T15" fmla="*/ 137 h 2631"/>
                <a:gd name="T16" fmla="*/ 652 w 1293"/>
                <a:gd name="T17" fmla="*/ 177 h 2631"/>
                <a:gd name="T18" fmla="*/ 723 w 1293"/>
                <a:gd name="T19" fmla="*/ 221 h 2631"/>
                <a:gd name="T20" fmla="*/ 790 w 1293"/>
                <a:gd name="T21" fmla="*/ 269 h 2631"/>
                <a:gd name="T22" fmla="*/ 853 w 1293"/>
                <a:gd name="T23" fmla="*/ 322 h 2631"/>
                <a:gd name="T24" fmla="*/ 914 w 1293"/>
                <a:gd name="T25" fmla="*/ 378 h 2631"/>
                <a:gd name="T26" fmla="*/ 970 w 1293"/>
                <a:gd name="T27" fmla="*/ 439 h 2631"/>
                <a:gd name="T28" fmla="*/ 1023 w 1293"/>
                <a:gd name="T29" fmla="*/ 502 h 2631"/>
                <a:gd name="T30" fmla="*/ 1072 w 1293"/>
                <a:gd name="T31" fmla="*/ 569 h 2631"/>
                <a:gd name="T32" fmla="*/ 1116 w 1293"/>
                <a:gd name="T33" fmla="*/ 640 h 2631"/>
                <a:gd name="T34" fmla="*/ 1156 w 1293"/>
                <a:gd name="T35" fmla="*/ 713 h 2631"/>
                <a:gd name="T36" fmla="*/ 1191 w 1293"/>
                <a:gd name="T37" fmla="*/ 788 h 2631"/>
                <a:gd name="T38" fmla="*/ 1222 w 1293"/>
                <a:gd name="T39" fmla="*/ 866 h 2631"/>
                <a:gd name="T40" fmla="*/ 1247 w 1293"/>
                <a:gd name="T41" fmla="*/ 948 h 2631"/>
                <a:gd name="T42" fmla="*/ 1267 w 1293"/>
                <a:gd name="T43" fmla="*/ 1030 h 2631"/>
                <a:gd name="T44" fmla="*/ 1281 w 1293"/>
                <a:gd name="T45" fmla="*/ 1115 h 2631"/>
                <a:gd name="T46" fmla="*/ 1290 w 1293"/>
                <a:gd name="T47" fmla="*/ 1202 h 2631"/>
                <a:gd name="T48" fmla="*/ 1293 w 1293"/>
                <a:gd name="T49" fmla="*/ 1290 h 2631"/>
                <a:gd name="T50" fmla="*/ 1290 w 1293"/>
                <a:gd name="T51" fmla="*/ 1373 h 2631"/>
                <a:gd name="T52" fmla="*/ 1282 w 1293"/>
                <a:gd name="T53" fmla="*/ 1456 h 2631"/>
                <a:gd name="T54" fmla="*/ 1268 w 1293"/>
                <a:gd name="T55" fmla="*/ 1537 h 2631"/>
                <a:gd name="T56" fmla="*/ 1250 w 1293"/>
                <a:gd name="T57" fmla="*/ 1617 h 2631"/>
                <a:gd name="T58" fmla="*/ 1227 w 1293"/>
                <a:gd name="T59" fmla="*/ 1696 h 2631"/>
                <a:gd name="T60" fmla="*/ 1198 w 1293"/>
                <a:gd name="T61" fmla="*/ 1771 h 2631"/>
                <a:gd name="T62" fmla="*/ 1165 w 1293"/>
                <a:gd name="T63" fmla="*/ 1845 h 2631"/>
                <a:gd name="T64" fmla="*/ 1128 w 1293"/>
                <a:gd name="T65" fmla="*/ 1918 h 2631"/>
                <a:gd name="T66" fmla="*/ 1086 w 1293"/>
                <a:gd name="T67" fmla="*/ 1987 h 2631"/>
                <a:gd name="T68" fmla="*/ 1041 w 1293"/>
                <a:gd name="T69" fmla="*/ 2053 h 2631"/>
                <a:gd name="T70" fmla="*/ 990 w 1293"/>
                <a:gd name="T71" fmla="*/ 2116 h 2631"/>
                <a:gd name="T72" fmla="*/ 936 w 1293"/>
                <a:gd name="T73" fmla="*/ 2177 h 2631"/>
                <a:gd name="T74" fmla="*/ 879 w 1293"/>
                <a:gd name="T75" fmla="*/ 2234 h 2631"/>
                <a:gd name="T76" fmla="*/ 818 w 1293"/>
                <a:gd name="T77" fmla="*/ 2287 h 2631"/>
                <a:gd name="T78" fmla="*/ 754 w 1293"/>
                <a:gd name="T79" fmla="*/ 2337 h 2631"/>
                <a:gd name="T80" fmla="*/ 686 w 1293"/>
                <a:gd name="T81" fmla="*/ 2382 h 2631"/>
                <a:gd name="T82" fmla="*/ 615 w 1293"/>
                <a:gd name="T83" fmla="*/ 2424 h 2631"/>
                <a:gd name="T84" fmla="*/ 542 w 1293"/>
                <a:gd name="T85" fmla="*/ 2461 h 2631"/>
                <a:gd name="T86" fmla="*/ 465 w 1293"/>
                <a:gd name="T87" fmla="*/ 2493 h 2631"/>
                <a:gd name="T88" fmla="*/ 465 w 1293"/>
                <a:gd name="T89" fmla="*/ 2631 h 2631"/>
                <a:gd name="T90" fmla="*/ 0 w 1293"/>
                <a:gd name="T91" fmla="*/ 2631 h 2631"/>
                <a:gd name="T92" fmla="*/ 0 w 1293"/>
                <a:gd name="T93" fmla="*/ 0 h 2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93" h="2631">
                  <a:moveTo>
                    <a:pt x="0" y="0"/>
                  </a:moveTo>
                  <a:lnTo>
                    <a:pt x="89" y="3"/>
                  </a:lnTo>
                  <a:lnTo>
                    <a:pt x="176" y="12"/>
                  </a:lnTo>
                  <a:lnTo>
                    <a:pt x="261" y="26"/>
                  </a:lnTo>
                  <a:lnTo>
                    <a:pt x="343" y="46"/>
                  </a:lnTo>
                  <a:lnTo>
                    <a:pt x="425" y="71"/>
                  </a:lnTo>
                  <a:lnTo>
                    <a:pt x="503" y="101"/>
                  </a:lnTo>
                  <a:lnTo>
                    <a:pt x="579" y="137"/>
                  </a:lnTo>
                  <a:lnTo>
                    <a:pt x="652" y="177"/>
                  </a:lnTo>
                  <a:lnTo>
                    <a:pt x="723" y="221"/>
                  </a:lnTo>
                  <a:lnTo>
                    <a:pt x="790" y="269"/>
                  </a:lnTo>
                  <a:lnTo>
                    <a:pt x="853" y="322"/>
                  </a:lnTo>
                  <a:lnTo>
                    <a:pt x="914" y="378"/>
                  </a:lnTo>
                  <a:lnTo>
                    <a:pt x="970" y="439"/>
                  </a:lnTo>
                  <a:lnTo>
                    <a:pt x="1023" y="502"/>
                  </a:lnTo>
                  <a:lnTo>
                    <a:pt x="1072" y="569"/>
                  </a:lnTo>
                  <a:lnTo>
                    <a:pt x="1116" y="640"/>
                  </a:lnTo>
                  <a:lnTo>
                    <a:pt x="1156" y="713"/>
                  </a:lnTo>
                  <a:lnTo>
                    <a:pt x="1191" y="788"/>
                  </a:lnTo>
                  <a:lnTo>
                    <a:pt x="1222" y="866"/>
                  </a:lnTo>
                  <a:lnTo>
                    <a:pt x="1247" y="948"/>
                  </a:lnTo>
                  <a:lnTo>
                    <a:pt x="1267" y="1030"/>
                  </a:lnTo>
                  <a:lnTo>
                    <a:pt x="1281" y="1115"/>
                  </a:lnTo>
                  <a:lnTo>
                    <a:pt x="1290" y="1202"/>
                  </a:lnTo>
                  <a:lnTo>
                    <a:pt x="1293" y="1290"/>
                  </a:lnTo>
                  <a:lnTo>
                    <a:pt x="1290" y="1373"/>
                  </a:lnTo>
                  <a:lnTo>
                    <a:pt x="1282" y="1456"/>
                  </a:lnTo>
                  <a:lnTo>
                    <a:pt x="1268" y="1537"/>
                  </a:lnTo>
                  <a:lnTo>
                    <a:pt x="1250" y="1617"/>
                  </a:lnTo>
                  <a:lnTo>
                    <a:pt x="1227" y="1696"/>
                  </a:lnTo>
                  <a:lnTo>
                    <a:pt x="1198" y="1771"/>
                  </a:lnTo>
                  <a:lnTo>
                    <a:pt x="1165" y="1845"/>
                  </a:lnTo>
                  <a:lnTo>
                    <a:pt x="1128" y="1918"/>
                  </a:lnTo>
                  <a:lnTo>
                    <a:pt x="1086" y="1987"/>
                  </a:lnTo>
                  <a:lnTo>
                    <a:pt x="1041" y="2053"/>
                  </a:lnTo>
                  <a:lnTo>
                    <a:pt x="990" y="2116"/>
                  </a:lnTo>
                  <a:lnTo>
                    <a:pt x="936" y="2177"/>
                  </a:lnTo>
                  <a:lnTo>
                    <a:pt x="879" y="2234"/>
                  </a:lnTo>
                  <a:lnTo>
                    <a:pt x="818" y="2287"/>
                  </a:lnTo>
                  <a:lnTo>
                    <a:pt x="754" y="2337"/>
                  </a:lnTo>
                  <a:lnTo>
                    <a:pt x="686" y="2382"/>
                  </a:lnTo>
                  <a:lnTo>
                    <a:pt x="615" y="2424"/>
                  </a:lnTo>
                  <a:lnTo>
                    <a:pt x="542" y="2461"/>
                  </a:lnTo>
                  <a:lnTo>
                    <a:pt x="465" y="2493"/>
                  </a:lnTo>
                  <a:lnTo>
                    <a:pt x="465" y="2631"/>
                  </a:lnTo>
                  <a:lnTo>
                    <a:pt x="0" y="2631"/>
                  </a:lnTo>
                  <a:lnTo>
                    <a:pt x="0" y="0"/>
                  </a:lnTo>
                  <a:close/>
                </a:path>
              </a:pathLst>
            </a:custGeom>
            <a:solidFill>
              <a:srgbClr val="FFEF43"/>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42" name="Freeform 809">
              <a:extLst>
                <a:ext uri="{FF2B5EF4-FFF2-40B4-BE49-F238E27FC236}">
                  <a16:creationId xmlns:a16="http://schemas.microsoft.com/office/drawing/2014/main" id="{9EC0204D-2493-4EE2-A0FC-5DFAB42F6DDE}"/>
                </a:ext>
              </a:extLst>
            </p:cNvPr>
            <p:cNvSpPr>
              <a:spLocks/>
            </p:cNvSpPr>
            <p:nvPr/>
          </p:nvSpPr>
          <p:spPr bwMode="auto">
            <a:xfrm>
              <a:off x="1140" y="3655"/>
              <a:ext cx="97" cy="97"/>
            </a:xfrm>
            <a:custGeom>
              <a:avLst/>
              <a:gdLst>
                <a:gd name="T0" fmla="*/ 388 w 775"/>
                <a:gd name="T1" fmla="*/ 0 h 774"/>
                <a:gd name="T2" fmla="*/ 436 w 775"/>
                <a:gd name="T3" fmla="*/ 3 h 774"/>
                <a:gd name="T4" fmla="*/ 484 w 775"/>
                <a:gd name="T5" fmla="*/ 12 h 774"/>
                <a:gd name="T6" fmla="*/ 528 w 775"/>
                <a:gd name="T7" fmla="*/ 26 h 774"/>
                <a:gd name="T8" fmla="*/ 570 w 775"/>
                <a:gd name="T9" fmla="*/ 46 h 774"/>
                <a:gd name="T10" fmla="*/ 609 w 775"/>
                <a:gd name="T11" fmla="*/ 71 h 774"/>
                <a:gd name="T12" fmla="*/ 646 w 775"/>
                <a:gd name="T13" fmla="*/ 99 h 774"/>
                <a:gd name="T14" fmla="*/ 678 w 775"/>
                <a:gd name="T15" fmla="*/ 131 h 774"/>
                <a:gd name="T16" fmla="*/ 706 w 775"/>
                <a:gd name="T17" fmla="*/ 167 h 774"/>
                <a:gd name="T18" fmla="*/ 730 w 775"/>
                <a:gd name="T19" fmla="*/ 206 h 774"/>
                <a:gd name="T20" fmla="*/ 749 w 775"/>
                <a:gd name="T21" fmla="*/ 248 h 774"/>
                <a:gd name="T22" fmla="*/ 763 w 775"/>
                <a:gd name="T23" fmla="*/ 292 h 774"/>
                <a:gd name="T24" fmla="*/ 772 w 775"/>
                <a:gd name="T25" fmla="*/ 340 h 774"/>
                <a:gd name="T26" fmla="*/ 775 w 775"/>
                <a:gd name="T27" fmla="*/ 388 h 774"/>
                <a:gd name="T28" fmla="*/ 772 w 775"/>
                <a:gd name="T29" fmla="*/ 436 h 774"/>
                <a:gd name="T30" fmla="*/ 763 w 775"/>
                <a:gd name="T31" fmla="*/ 483 h 774"/>
                <a:gd name="T32" fmla="*/ 749 w 775"/>
                <a:gd name="T33" fmla="*/ 527 h 774"/>
                <a:gd name="T34" fmla="*/ 730 w 775"/>
                <a:gd name="T35" fmla="*/ 569 h 774"/>
                <a:gd name="T36" fmla="*/ 706 w 775"/>
                <a:gd name="T37" fmla="*/ 609 h 774"/>
                <a:gd name="T38" fmla="*/ 678 w 775"/>
                <a:gd name="T39" fmla="*/ 645 h 774"/>
                <a:gd name="T40" fmla="*/ 646 w 775"/>
                <a:gd name="T41" fmla="*/ 677 h 774"/>
                <a:gd name="T42" fmla="*/ 609 w 775"/>
                <a:gd name="T43" fmla="*/ 705 h 774"/>
                <a:gd name="T44" fmla="*/ 570 w 775"/>
                <a:gd name="T45" fmla="*/ 729 h 774"/>
                <a:gd name="T46" fmla="*/ 528 w 775"/>
                <a:gd name="T47" fmla="*/ 748 h 774"/>
                <a:gd name="T48" fmla="*/ 484 w 775"/>
                <a:gd name="T49" fmla="*/ 762 h 774"/>
                <a:gd name="T50" fmla="*/ 436 w 775"/>
                <a:gd name="T51" fmla="*/ 771 h 774"/>
                <a:gd name="T52" fmla="*/ 388 w 775"/>
                <a:gd name="T53" fmla="*/ 774 h 774"/>
                <a:gd name="T54" fmla="*/ 339 w 775"/>
                <a:gd name="T55" fmla="*/ 771 h 774"/>
                <a:gd name="T56" fmla="*/ 293 w 775"/>
                <a:gd name="T57" fmla="*/ 762 h 774"/>
                <a:gd name="T58" fmla="*/ 247 w 775"/>
                <a:gd name="T59" fmla="*/ 748 h 774"/>
                <a:gd name="T60" fmla="*/ 205 w 775"/>
                <a:gd name="T61" fmla="*/ 729 h 774"/>
                <a:gd name="T62" fmla="*/ 166 w 775"/>
                <a:gd name="T63" fmla="*/ 705 h 774"/>
                <a:gd name="T64" fmla="*/ 131 w 775"/>
                <a:gd name="T65" fmla="*/ 677 h 774"/>
                <a:gd name="T66" fmla="*/ 97 w 775"/>
                <a:gd name="T67" fmla="*/ 645 h 774"/>
                <a:gd name="T68" fmla="*/ 69 w 775"/>
                <a:gd name="T69" fmla="*/ 609 h 774"/>
                <a:gd name="T70" fmla="*/ 45 w 775"/>
                <a:gd name="T71" fmla="*/ 569 h 774"/>
                <a:gd name="T72" fmla="*/ 26 w 775"/>
                <a:gd name="T73" fmla="*/ 527 h 774"/>
                <a:gd name="T74" fmla="*/ 12 w 775"/>
                <a:gd name="T75" fmla="*/ 483 h 774"/>
                <a:gd name="T76" fmla="*/ 3 w 775"/>
                <a:gd name="T77" fmla="*/ 436 h 774"/>
                <a:gd name="T78" fmla="*/ 0 w 775"/>
                <a:gd name="T79" fmla="*/ 388 h 774"/>
                <a:gd name="T80" fmla="*/ 3 w 775"/>
                <a:gd name="T81" fmla="*/ 340 h 774"/>
                <a:gd name="T82" fmla="*/ 12 w 775"/>
                <a:gd name="T83" fmla="*/ 292 h 774"/>
                <a:gd name="T84" fmla="*/ 26 w 775"/>
                <a:gd name="T85" fmla="*/ 248 h 774"/>
                <a:gd name="T86" fmla="*/ 45 w 775"/>
                <a:gd name="T87" fmla="*/ 206 h 774"/>
                <a:gd name="T88" fmla="*/ 69 w 775"/>
                <a:gd name="T89" fmla="*/ 167 h 774"/>
                <a:gd name="T90" fmla="*/ 97 w 775"/>
                <a:gd name="T91" fmla="*/ 131 h 774"/>
                <a:gd name="T92" fmla="*/ 131 w 775"/>
                <a:gd name="T93" fmla="*/ 99 h 774"/>
                <a:gd name="T94" fmla="*/ 166 w 775"/>
                <a:gd name="T95" fmla="*/ 71 h 774"/>
                <a:gd name="T96" fmla="*/ 205 w 775"/>
                <a:gd name="T97" fmla="*/ 46 h 774"/>
                <a:gd name="T98" fmla="*/ 247 w 775"/>
                <a:gd name="T99" fmla="*/ 26 h 774"/>
                <a:gd name="T100" fmla="*/ 293 w 775"/>
                <a:gd name="T101" fmla="*/ 12 h 774"/>
                <a:gd name="T102" fmla="*/ 339 w 775"/>
                <a:gd name="T103" fmla="*/ 3 h 774"/>
                <a:gd name="T104" fmla="*/ 388 w 775"/>
                <a:gd name="T105"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5" h="774">
                  <a:moveTo>
                    <a:pt x="388" y="0"/>
                  </a:moveTo>
                  <a:lnTo>
                    <a:pt x="436" y="3"/>
                  </a:lnTo>
                  <a:lnTo>
                    <a:pt x="484" y="12"/>
                  </a:lnTo>
                  <a:lnTo>
                    <a:pt x="528" y="26"/>
                  </a:lnTo>
                  <a:lnTo>
                    <a:pt x="570" y="46"/>
                  </a:lnTo>
                  <a:lnTo>
                    <a:pt x="609" y="71"/>
                  </a:lnTo>
                  <a:lnTo>
                    <a:pt x="646" y="99"/>
                  </a:lnTo>
                  <a:lnTo>
                    <a:pt x="678" y="131"/>
                  </a:lnTo>
                  <a:lnTo>
                    <a:pt x="706" y="167"/>
                  </a:lnTo>
                  <a:lnTo>
                    <a:pt x="730" y="206"/>
                  </a:lnTo>
                  <a:lnTo>
                    <a:pt x="749" y="248"/>
                  </a:lnTo>
                  <a:lnTo>
                    <a:pt x="763" y="292"/>
                  </a:lnTo>
                  <a:lnTo>
                    <a:pt x="772" y="340"/>
                  </a:lnTo>
                  <a:lnTo>
                    <a:pt x="775" y="388"/>
                  </a:lnTo>
                  <a:lnTo>
                    <a:pt x="772" y="436"/>
                  </a:lnTo>
                  <a:lnTo>
                    <a:pt x="763" y="483"/>
                  </a:lnTo>
                  <a:lnTo>
                    <a:pt x="749" y="527"/>
                  </a:lnTo>
                  <a:lnTo>
                    <a:pt x="730" y="569"/>
                  </a:lnTo>
                  <a:lnTo>
                    <a:pt x="706" y="609"/>
                  </a:lnTo>
                  <a:lnTo>
                    <a:pt x="678" y="645"/>
                  </a:lnTo>
                  <a:lnTo>
                    <a:pt x="646" y="677"/>
                  </a:lnTo>
                  <a:lnTo>
                    <a:pt x="609" y="705"/>
                  </a:lnTo>
                  <a:lnTo>
                    <a:pt x="570" y="729"/>
                  </a:lnTo>
                  <a:lnTo>
                    <a:pt x="528" y="748"/>
                  </a:lnTo>
                  <a:lnTo>
                    <a:pt x="484" y="762"/>
                  </a:lnTo>
                  <a:lnTo>
                    <a:pt x="436" y="771"/>
                  </a:lnTo>
                  <a:lnTo>
                    <a:pt x="388" y="774"/>
                  </a:lnTo>
                  <a:lnTo>
                    <a:pt x="339" y="771"/>
                  </a:lnTo>
                  <a:lnTo>
                    <a:pt x="293" y="762"/>
                  </a:lnTo>
                  <a:lnTo>
                    <a:pt x="247" y="748"/>
                  </a:lnTo>
                  <a:lnTo>
                    <a:pt x="205" y="729"/>
                  </a:lnTo>
                  <a:lnTo>
                    <a:pt x="166" y="705"/>
                  </a:lnTo>
                  <a:lnTo>
                    <a:pt x="131" y="677"/>
                  </a:lnTo>
                  <a:lnTo>
                    <a:pt x="97" y="645"/>
                  </a:lnTo>
                  <a:lnTo>
                    <a:pt x="69" y="609"/>
                  </a:lnTo>
                  <a:lnTo>
                    <a:pt x="45" y="569"/>
                  </a:lnTo>
                  <a:lnTo>
                    <a:pt x="26" y="527"/>
                  </a:lnTo>
                  <a:lnTo>
                    <a:pt x="12" y="483"/>
                  </a:lnTo>
                  <a:lnTo>
                    <a:pt x="3" y="436"/>
                  </a:lnTo>
                  <a:lnTo>
                    <a:pt x="0" y="388"/>
                  </a:lnTo>
                  <a:lnTo>
                    <a:pt x="3" y="340"/>
                  </a:lnTo>
                  <a:lnTo>
                    <a:pt x="12" y="292"/>
                  </a:lnTo>
                  <a:lnTo>
                    <a:pt x="26" y="248"/>
                  </a:lnTo>
                  <a:lnTo>
                    <a:pt x="45" y="206"/>
                  </a:lnTo>
                  <a:lnTo>
                    <a:pt x="69" y="167"/>
                  </a:lnTo>
                  <a:lnTo>
                    <a:pt x="97" y="131"/>
                  </a:lnTo>
                  <a:lnTo>
                    <a:pt x="131" y="99"/>
                  </a:lnTo>
                  <a:lnTo>
                    <a:pt x="166" y="71"/>
                  </a:lnTo>
                  <a:lnTo>
                    <a:pt x="205" y="46"/>
                  </a:lnTo>
                  <a:lnTo>
                    <a:pt x="247" y="26"/>
                  </a:lnTo>
                  <a:lnTo>
                    <a:pt x="293" y="12"/>
                  </a:lnTo>
                  <a:lnTo>
                    <a:pt x="339" y="3"/>
                  </a:lnTo>
                  <a:lnTo>
                    <a:pt x="388"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43" name="Freeform 810">
              <a:extLst>
                <a:ext uri="{FF2B5EF4-FFF2-40B4-BE49-F238E27FC236}">
                  <a16:creationId xmlns:a16="http://schemas.microsoft.com/office/drawing/2014/main" id="{A0C7244C-02F8-44C4-9164-FDC3D4CDEBF1}"/>
                </a:ext>
              </a:extLst>
            </p:cNvPr>
            <p:cNvSpPr>
              <a:spLocks/>
            </p:cNvSpPr>
            <p:nvPr/>
          </p:nvSpPr>
          <p:spPr bwMode="auto">
            <a:xfrm>
              <a:off x="1095" y="3655"/>
              <a:ext cx="123" cy="194"/>
            </a:xfrm>
            <a:custGeom>
              <a:avLst/>
              <a:gdLst>
                <a:gd name="T0" fmla="*/ 561 w 981"/>
                <a:gd name="T1" fmla="*/ 0 h 1547"/>
                <a:gd name="T2" fmla="*/ 565 w 981"/>
                <a:gd name="T3" fmla="*/ 5 h 1547"/>
                <a:gd name="T4" fmla="*/ 568 w 981"/>
                <a:gd name="T5" fmla="*/ 14 h 1547"/>
                <a:gd name="T6" fmla="*/ 569 w 981"/>
                <a:gd name="T7" fmla="*/ 28 h 1547"/>
                <a:gd name="T8" fmla="*/ 567 w 981"/>
                <a:gd name="T9" fmla="*/ 46 h 1547"/>
                <a:gd name="T10" fmla="*/ 496 w 981"/>
                <a:gd name="T11" fmla="*/ 619 h 1547"/>
                <a:gd name="T12" fmla="*/ 923 w 981"/>
                <a:gd name="T13" fmla="*/ 619 h 1547"/>
                <a:gd name="T14" fmla="*/ 942 w 981"/>
                <a:gd name="T15" fmla="*/ 621 h 1547"/>
                <a:gd name="T16" fmla="*/ 957 w 981"/>
                <a:gd name="T17" fmla="*/ 626 h 1547"/>
                <a:gd name="T18" fmla="*/ 969 w 981"/>
                <a:gd name="T19" fmla="*/ 633 h 1547"/>
                <a:gd name="T20" fmla="*/ 977 w 981"/>
                <a:gd name="T21" fmla="*/ 643 h 1547"/>
                <a:gd name="T22" fmla="*/ 981 w 981"/>
                <a:gd name="T23" fmla="*/ 655 h 1547"/>
                <a:gd name="T24" fmla="*/ 980 w 981"/>
                <a:gd name="T25" fmla="*/ 669 h 1547"/>
                <a:gd name="T26" fmla="*/ 975 w 981"/>
                <a:gd name="T27" fmla="*/ 685 h 1547"/>
                <a:gd name="T28" fmla="*/ 966 w 981"/>
                <a:gd name="T29" fmla="*/ 701 h 1547"/>
                <a:gd name="T30" fmla="*/ 396 w 981"/>
                <a:gd name="T31" fmla="*/ 1518 h 1547"/>
                <a:gd name="T32" fmla="*/ 385 w 981"/>
                <a:gd name="T33" fmla="*/ 1532 h 1547"/>
                <a:gd name="T34" fmla="*/ 375 w 981"/>
                <a:gd name="T35" fmla="*/ 1542 h 1547"/>
                <a:gd name="T36" fmla="*/ 367 w 981"/>
                <a:gd name="T37" fmla="*/ 1546 h 1547"/>
                <a:gd name="T38" fmla="*/ 360 w 981"/>
                <a:gd name="T39" fmla="*/ 1547 h 1547"/>
                <a:gd name="T40" fmla="*/ 355 w 981"/>
                <a:gd name="T41" fmla="*/ 1542 h 1547"/>
                <a:gd name="T42" fmla="*/ 352 w 981"/>
                <a:gd name="T43" fmla="*/ 1533 h 1547"/>
                <a:gd name="T44" fmla="*/ 352 w 981"/>
                <a:gd name="T45" fmla="*/ 1519 h 1547"/>
                <a:gd name="T46" fmla="*/ 354 w 981"/>
                <a:gd name="T47" fmla="*/ 1501 h 1547"/>
                <a:gd name="T48" fmla="*/ 430 w 981"/>
                <a:gd name="T49" fmla="*/ 825 h 1547"/>
                <a:gd name="T50" fmla="*/ 57 w 981"/>
                <a:gd name="T51" fmla="*/ 825 h 1547"/>
                <a:gd name="T52" fmla="*/ 38 w 981"/>
                <a:gd name="T53" fmla="*/ 823 h 1547"/>
                <a:gd name="T54" fmla="*/ 23 w 981"/>
                <a:gd name="T55" fmla="*/ 818 h 1547"/>
                <a:gd name="T56" fmla="*/ 11 w 981"/>
                <a:gd name="T57" fmla="*/ 811 h 1547"/>
                <a:gd name="T58" fmla="*/ 4 w 981"/>
                <a:gd name="T59" fmla="*/ 801 h 1547"/>
                <a:gd name="T60" fmla="*/ 0 w 981"/>
                <a:gd name="T61" fmla="*/ 788 h 1547"/>
                <a:gd name="T62" fmla="*/ 0 w 981"/>
                <a:gd name="T63" fmla="*/ 775 h 1547"/>
                <a:gd name="T64" fmla="*/ 5 w 981"/>
                <a:gd name="T65" fmla="*/ 759 h 1547"/>
                <a:gd name="T66" fmla="*/ 15 w 981"/>
                <a:gd name="T67" fmla="*/ 743 h 1547"/>
                <a:gd name="T68" fmla="*/ 525 w 981"/>
                <a:gd name="T69" fmla="*/ 29 h 1547"/>
                <a:gd name="T70" fmla="*/ 536 w 981"/>
                <a:gd name="T71" fmla="*/ 14 h 1547"/>
                <a:gd name="T72" fmla="*/ 546 w 981"/>
                <a:gd name="T73" fmla="*/ 5 h 1547"/>
                <a:gd name="T74" fmla="*/ 554 w 981"/>
                <a:gd name="T75" fmla="*/ 0 h 1547"/>
                <a:gd name="T76" fmla="*/ 561 w 981"/>
                <a:gd name="T77" fmla="*/ 0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547">
                  <a:moveTo>
                    <a:pt x="561" y="0"/>
                  </a:moveTo>
                  <a:lnTo>
                    <a:pt x="565" y="5"/>
                  </a:lnTo>
                  <a:lnTo>
                    <a:pt x="568" y="14"/>
                  </a:lnTo>
                  <a:lnTo>
                    <a:pt x="569" y="28"/>
                  </a:lnTo>
                  <a:lnTo>
                    <a:pt x="567" y="46"/>
                  </a:lnTo>
                  <a:lnTo>
                    <a:pt x="496" y="619"/>
                  </a:lnTo>
                  <a:lnTo>
                    <a:pt x="923" y="619"/>
                  </a:lnTo>
                  <a:lnTo>
                    <a:pt x="942" y="621"/>
                  </a:lnTo>
                  <a:lnTo>
                    <a:pt x="957" y="626"/>
                  </a:lnTo>
                  <a:lnTo>
                    <a:pt x="969" y="633"/>
                  </a:lnTo>
                  <a:lnTo>
                    <a:pt x="977" y="643"/>
                  </a:lnTo>
                  <a:lnTo>
                    <a:pt x="981" y="655"/>
                  </a:lnTo>
                  <a:lnTo>
                    <a:pt x="980" y="669"/>
                  </a:lnTo>
                  <a:lnTo>
                    <a:pt x="975" y="685"/>
                  </a:lnTo>
                  <a:lnTo>
                    <a:pt x="966" y="701"/>
                  </a:lnTo>
                  <a:lnTo>
                    <a:pt x="396" y="1518"/>
                  </a:lnTo>
                  <a:lnTo>
                    <a:pt x="385" y="1532"/>
                  </a:lnTo>
                  <a:lnTo>
                    <a:pt x="375" y="1542"/>
                  </a:lnTo>
                  <a:lnTo>
                    <a:pt x="367" y="1546"/>
                  </a:lnTo>
                  <a:lnTo>
                    <a:pt x="360" y="1547"/>
                  </a:lnTo>
                  <a:lnTo>
                    <a:pt x="355" y="1542"/>
                  </a:lnTo>
                  <a:lnTo>
                    <a:pt x="352" y="1533"/>
                  </a:lnTo>
                  <a:lnTo>
                    <a:pt x="352" y="1519"/>
                  </a:lnTo>
                  <a:lnTo>
                    <a:pt x="354" y="1501"/>
                  </a:lnTo>
                  <a:lnTo>
                    <a:pt x="430" y="825"/>
                  </a:lnTo>
                  <a:lnTo>
                    <a:pt x="57" y="825"/>
                  </a:lnTo>
                  <a:lnTo>
                    <a:pt x="38" y="823"/>
                  </a:lnTo>
                  <a:lnTo>
                    <a:pt x="23" y="818"/>
                  </a:lnTo>
                  <a:lnTo>
                    <a:pt x="11" y="811"/>
                  </a:lnTo>
                  <a:lnTo>
                    <a:pt x="4" y="801"/>
                  </a:lnTo>
                  <a:lnTo>
                    <a:pt x="0" y="788"/>
                  </a:lnTo>
                  <a:lnTo>
                    <a:pt x="0" y="775"/>
                  </a:lnTo>
                  <a:lnTo>
                    <a:pt x="5" y="759"/>
                  </a:lnTo>
                  <a:lnTo>
                    <a:pt x="15" y="743"/>
                  </a:lnTo>
                  <a:lnTo>
                    <a:pt x="525" y="29"/>
                  </a:lnTo>
                  <a:lnTo>
                    <a:pt x="536" y="14"/>
                  </a:lnTo>
                  <a:lnTo>
                    <a:pt x="546" y="5"/>
                  </a:lnTo>
                  <a:lnTo>
                    <a:pt x="554" y="0"/>
                  </a:lnTo>
                  <a:lnTo>
                    <a:pt x="56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944" name="Group 813">
            <a:extLst>
              <a:ext uri="{FF2B5EF4-FFF2-40B4-BE49-F238E27FC236}">
                <a16:creationId xmlns:a16="http://schemas.microsoft.com/office/drawing/2014/main" id="{0433F832-A91C-484A-AFF8-1D3C9FD87EA2}"/>
              </a:ext>
            </a:extLst>
          </p:cNvPr>
          <p:cNvGrpSpPr>
            <a:grpSpLocks noChangeAspect="1"/>
          </p:cNvGrpSpPr>
          <p:nvPr/>
        </p:nvGrpSpPr>
        <p:grpSpPr bwMode="auto">
          <a:xfrm>
            <a:off x="2798083" y="5606694"/>
            <a:ext cx="384398" cy="484013"/>
            <a:chOff x="1776" y="3584"/>
            <a:chExt cx="328" cy="413"/>
          </a:xfrm>
        </p:grpSpPr>
        <p:sp>
          <p:nvSpPr>
            <p:cNvPr id="945" name="Freeform 815">
              <a:extLst>
                <a:ext uri="{FF2B5EF4-FFF2-40B4-BE49-F238E27FC236}">
                  <a16:creationId xmlns:a16="http://schemas.microsoft.com/office/drawing/2014/main" id="{8D7F3C66-B8BE-4F7E-A036-16C08D066561}"/>
                </a:ext>
              </a:extLst>
            </p:cNvPr>
            <p:cNvSpPr>
              <a:spLocks/>
            </p:cNvSpPr>
            <p:nvPr/>
          </p:nvSpPr>
          <p:spPr bwMode="auto">
            <a:xfrm>
              <a:off x="2014" y="3746"/>
              <a:ext cx="90" cy="167"/>
            </a:xfrm>
            <a:custGeom>
              <a:avLst/>
              <a:gdLst>
                <a:gd name="T0" fmla="*/ 360 w 721"/>
                <a:gd name="T1" fmla="*/ 0 h 1341"/>
                <a:gd name="T2" fmla="*/ 449 w 721"/>
                <a:gd name="T3" fmla="*/ 11 h 1341"/>
                <a:gd name="T4" fmla="*/ 529 w 721"/>
                <a:gd name="T5" fmla="*/ 42 h 1341"/>
                <a:gd name="T6" fmla="*/ 600 w 721"/>
                <a:gd name="T7" fmla="*/ 91 h 1341"/>
                <a:gd name="T8" fmla="*/ 657 w 721"/>
                <a:gd name="T9" fmla="*/ 155 h 1341"/>
                <a:gd name="T10" fmla="*/ 697 w 721"/>
                <a:gd name="T11" fmla="*/ 231 h 1341"/>
                <a:gd name="T12" fmla="*/ 718 w 721"/>
                <a:gd name="T13" fmla="*/ 315 h 1341"/>
                <a:gd name="T14" fmla="*/ 721 w 721"/>
                <a:gd name="T15" fmla="*/ 980 h 1341"/>
                <a:gd name="T16" fmla="*/ 710 w 721"/>
                <a:gd name="T17" fmla="*/ 1069 h 1341"/>
                <a:gd name="T18" fmla="*/ 679 w 721"/>
                <a:gd name="T19" fmla="*/ 1150 h 1341"/>
                <a:gd name="T20" fmla="*/ 630 w 721"/>
                <a:gd name="T21" fmla="*/ 1220 h 1341"/>
                <a:gd name="T22" fmla="*/ 567 w 721"/>
                <a:gd name="T23" fmla="*/ 1276 h 1341"/>
                <a:gd name="T24" fmla="*/ 490 w 721"/>
                <a:gd name="T25" fmla="*/ 1317 h 1341"/>
                <a:gd name="T26" fmla="*/ 405 w 721"/>
                <a:gd name="T27" fmla="*/ 1338 h 1341"/>
                <a:gd name="T28" fmla="*/ 154 w 721"/>
                <a:gd name="T29" fmla="*/ 1341 h 1341"/>
                <a:gd name="T30" fmla="*/ 73 w 721"/>
                <a:gd name="T31" fmla="*/ 1332 h 1341"/>
                <a:gd name="T32" fmla="*/ 0 w 721"/>
                <a:gd name="T33" fmla="*/ 1306 h 1341"/>
                <a:gd name="T34" fmla="*/ 3 w 721"/>
                <a:gd name="T35" fmla="*/ 1012 h 1341"/>
                <a:gd name="T36" fmla="*/ 26 w 721"/>
                <a:gd name="T37" fmla="*/ 1067 h 1341"/>
                <a:gd name="T38" fmla="*/ 68 w 721"/>
                <a:gd name="T39" fmla="*/ 1108 h 1341"/>
                <a:gd name="T40" fmla="*/ 123 w 721"/>
                <a:gd name="T41" fmla="*/ 1132 h 1341"/>
                <a:gd name="T42" fmla="*/ 360 w 721"/>
                <a:gd name="T43" fmla="*/ 1135 h 1341"/>
                <a:gd name="T44" fmla="*/ 420 w 721"/>
                <a:gd name="T45" fmla="*/ 1122 h 1341"/>
                <a:gd name="T46" fmla="*/ 469 w 721"/>
                <a:gd name="T47" fmla="*/ 1089 h 1341"/>
                <a:gd name="T48" fmla="*/ 502 w 721"/>
                <a:gd name="T49" fmla="*/ 1040 h 1341"/>
                <a:gd name="T50" fmla="*/ 514 w 721"/>
                <a:gd name="T51" fmla="*/ 980 h 1341"/>
                <a:gd name="T52" fmla="*/ 511 w 721"/>
                <a:gd name="T53" fmla="*/ 330 h 1341"/>
                <a:gd name="T54" fmla="*/ 488 w 721"/>
                <a:gd name="T55" fmla="*/ 274 h 1341"/>
                <a:gd name="T56" fmla="*/ 446 w 721"/>
                <a:gd name="T57" fmla="*/ 233 h 1341"/>
                <a:gd name="T58" fmla="*/ 391 w 721"/>
                <a:gd name="T59" fmla="*/ 210 h 1341"/>
                <a:gd name="T60" fmla="*/ 154 w 721"/>
                <a:gd name="T61" fmla="*/ 206 h 1341"/>
                <a:gd name="T62" fmla="*/ 94 w 721"/>
                <a:gd name="T63" fmla="*/ 219 h 1341"/>
                <a:gd name="T64" fmla="*/ 45 w 721"/>
                <a:gd name="T65" fmla="*/ 252 h 1341"/>
                <a:gd name="T66" fmla="*/ 12 w 721"/>
                <a:gd name="T67" fmla="*/ 301 h 1341"/>
                <a:gd name="T68" fmla="*/ 0 w 721"/>
                <a:gd name="T69" fmla="*/ 360 h 1341"/>
                <a:gd name="T70" fmla="*/ 36 w 721"/>
                <a:gd name="T71" fmla="*/ 20 h 1341"/>
                <a:gd name="T72" fmla="*/ 113 w 721"/>
                <a:gd name="T73" fmla="*/ 2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1" h="1341">
                  <a:moveTo>
                    <a:pt x="154" y="0"/>
                  </a:moveTo>
                  <a:lnTo>
                    <a:pt x="360" y="0"/>
                  </a:lnTo>
                  <a:lnTo>
                    <a:pt x="405" y="3"/>
                  </a:lnTo>
                  <a:lnTo>
                    <a:pt x="449" y="11"/>
                  </a:lnTo>
                  <a:lnTo>
                    <a:pt x="490" y="24"/>
                  </a:lnTo>
                  <a:lnTo>
                    <a:pt x="529" y="42"/>
                  </a:lnTo>
                  <a:lnTo>
                    <a:pt x="567" y="64"/>
                  </a:lnTo>
                  <a:lnTo>
                    <a:pt x="600" y="91"/>
                  </a:lnTo>
                  <a:lnTo>
                    <a:pt x="630" y="122"/>
                  </a:lnTo>
                  <a:lnTo>
                    <a:pt x="657" y="155"/>
                  </a:lnTo>
                  <a:lnTo>
                    <a:pt x="679" y="191"/>
                  </a:lnTo>
                  <a:lnTo>
                    <a:pt x="697" y="231"/>
                  </a:lnTo>
                  <a:lnTo>
                    <a:pt x="710" y="272"/>
                  </a:lnTo>
                  <a:lnTo>
                    <a:pt x="718" y="315"/>
                  </a:lnTo>
                  <a:lnTo>
                    <a:pt x="721" y="361"/>
                  </a:lnTo>
                  <a:lnTo>
                    <a:pt x="721" y="980"/>
                  </a:lnTo>
                  <a:lnTo>
                    <a:pt x="718" y="1025"/>
                  </a:lnTo>
                  <a:lnTo>
                    <a:pt x="710" y="1069"/>
                  </a:lnTo>
                  <a:lnTo>
                    <a:pt x="697" y="1110"/>
                  </a:lnTo>
                  <a:lnTo>
                    <a:pt x="679" y="1150"/>
                  </a:lnTo>
                  <a:lnTo>
                    <a:pt x="657" y="1187"/>
                  </a:lnTo>
                  <a:lnTo>
                    <a:pt x="630" y="1220"/>
                  </a:lnTo>
                  <a:lnTo>
                    <a:pt x="600" y="1250"/>
                  </a:lnTo>
                  <a:lnTo>
                    <a:pt x="567" y="1276"/>
                  </a:lnTo>
                  <a:lnTo>
                    <a:pt x="529" y="1299"/>
                  </a:lnTo>
                  <a:lnTo>
                    <a:pt x="490" y="1317"/>
                  </a:lnTo>
                  <a:lnTo>
                    <a:pt x="449" y="1330"/>
                  </a:lnTo>
                  <a:lnTo>
                    <a:pt x="405" y="1338"/>
                  </a:lnTo>
                  <a:lnTo>
                    <a:pt x="360" y="1341"/>
                  </a:lnTo>
                  <a:lnTo>
                    <a:pt x="154" y="1341"/>
                  </a:lnTo>
                  <a:lnTo>
                    <a:pt x="113" y="1339"/>
                  </a:lnTo>
                  <a:lnTo>
                    <a:pt x="73" y="1332"/>
                  </a:lnTo>
                  <a:lnTo>
                    <a:pt x="36" y="1321"/>
                  </a:lnTo>
                  <a:lnTo>
                    <a:pt x="0" y="1306"/>
                  </a:lnTo>
                  <a:lnTo>
                    <a:pt x="0" y="981"/>
                  </a:lnTo>
                  <a:lnTo>
                    <a:pt x="3" y="1012"/>
                  </a:lnTo>
                  <a:lnTo>
                    <a:pt x="12" y="1040"/>
                  </a:lnTo>
                  <a:lnTo>
                    <a:pt x="26" y="1067"/>
                  </a:lnTo>
                  <a:lnTo>
                    <a:pt x="45" y="1089"/>
                  </a:lnTo>
                  <a:lnTo>
                    <a:pt x="68" y="1108"/>
                  </a:lnTo>
                  <a:lnTo>
                    <a:pt x="94" y="1122"/>
                  </a:lnTo>
                  <a:lnTo>
                    <a:pt x="123" y="1132"/>
                  </a:lnTo>
                  <a:lnTo>
                    <a:pt x="154" y="1135"/>
                  </a:lnTo>
                  <a:lnTo>
                    <a:pt x="360" y="1135"/>
                  </a:lnTo>
                  <a:lnTo>
                    <a:pt x="391" y="1132"/>
                  </a:lnTo>
                  <a:lnTo>
                    <a:pt x="420" y="1122"/>
                  </a:lnTo>
                  <a:lnTo>
                    <a:pt x="446" y="1108"/>
                  </a:lnTo>
                  <a:lnTo>
                    <a:pt x="469" y="1089"/>
                  </a:lnTo>
                  <a:lnTo>
                    <a:pt x="488" y="1066"/>
                  </a:lnTo>
                  <a:lnTo>
                    <a:pt x="502" y="1040"/>
                  </a:lnTo>
                  <a:lnTo>
                    <a:pt x="511" y="1011"/>
                  </a:lnTo>
                  <a:lnTo>
                    <a:pt x="514" y="980"/>
                  </a:lnTo>
                  <a:lnTo>
                    <a:pt x="514" y="361"/>
                  </a:lnTo>
                  <a:lnTo>
                    <a:pt x="511" y="330"/>
                  </a:lnTo>
                  <a:lnTo>
                    <a:pt x="502" y="301"/>
                  </a:lnTo>
                  <a:lnTo>
                    <a:pt x="488" y="274"/>
                  </a:lnTo>
                  <a:lnTo>
                    <a:pt x="469" y="252"/>
                  </a:lnTo>
                  <a:lnTo>
                    <a:pt x="446" y="233"/>
                  </a:lnTo>
                  <a:lnTo>
                    <a:pt x="420" y="219"/>
                  </a:lnTo>
                  <a:lnTo>
                    <a:pt x="391" y="210"/>
                  </a:lnTo>
                  <a:lnTo>
                    <a:pt x="360" y="206"/>
                  </a:lnTo>
                  <a:lnTo>
                    <a:pt x="154" y="206"/>
                  </a:lnTo>
                  <a:lnTo>
                    <a:pt x="123" y="210"/>
                  </a:lnTo>
                  <a:lnTo>
                    <a:pt x="94" y="219"/>
                  </a:lnTo>
                  <a:lnTo>
                    <a:pt x="68" y="233"/>
                  </a:lnTo>
                  <a:lnTo>
                    <a:pt x="45" y="252"/>
                  </a:lnTo>
                  <a:lnTo>
                    <a:pt x="26" y="274"/>
                  </a:lnTo>
                  <a:lnTo>
                    <a:pt x="12" y="301"/>
                  </a:lnTo>
                  <a:lnTo>
                    <a:pt x="3" y="329"/>
                  </a:lnTo>
                  <a:lnTo>
                    <a:pt x="0" y="360"/>
                  </a:lnTo>
                  <a:lnTo>
                    <a:pt x="0" y="35"/>
                  </a:lnTo>
                  <a:lnTo>
                    <a:pt x="36" y="20"/>
                  </a:lnTo>
                  <a:lnTo>
                    <a:pt x="73" y="9"/>
                  </a:lnTo>
                  <a:lnTo>
                    <a:pt x="113" y="2"/>
                  </a:lnTo>
                  <a:lnTo>
                    <a:pt x="154"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46" name="Freeform 816">
              <a:extLst>
                <a:ext uri="{FF2B5EF4-FFF2-40B4-BE49-F238E27FC236}">
                  <a16:creationId xmlns:a16="http://schemas.microsoft.com/office/drawing/2014/main" id="{943744A2-AC44-4344-9DB9-3D61BFA0E861}"/>
                </a:ext>
              </a:extLst>
            </p:cNvPr>
            <p:cNvSpPr>
              <a:spLocks/>
            </p:cNvSpPr>
            <p:nvPr/>
          </p:nvSpPr>
          <p:spPr bwMode="auto">
            <a:xfrm>
              <a:off x="1802" y="3958"/>
              <a:ext cx="193" cy="39"/>
            </a:xfrm>
            <a:custGeom>
              <a:avLst/>
              <a:gdLst>
                <a:gd name="T0" fmla="*/ 51 w 1545"/>
                <a:gd name="T1" fmla="*/ 0 h 309"/>
                <a:gd name="T2" fmla="*/ 67 w 1545"/>
                <a:gd name="T3" fmla="*/ 2 h 309"/>
                <a:gd name="T4" fmla="*/ 82 w 1545"/>
                <a:gd name="T5" fmla="*/ 10 h 309"/>
                <a:gd name="T6" fmla="*/ 93 w 1545"/>
                <a:gd name="T7" fmla="*/ 21 h 309"/>
                <a:gd name="T8" fmla="*/ 100 w 1545"/>
                <a:gd name="T9" fmla="*/ 35 h 309"/>
                <a:gd name="T10" fmla="*/ 103 w 1545"/>
                <a:gd name="T11" fmla="*/ 51 h 309"/>
                <a:gd name="T12" fmla="*/ 1442 w 1545"/>
                <a:gd name="T13" fmla="*/ 51 h 309"/>
                <a:gd name="T14" fmla="*/ 1444 w 1545"/>
                <a:gd name="T15" fmla="*/ 35 h 309"/>
                <a:gd name="T16" fmla="*/ 1452 w 1545"/>
                <a:gd name="T17" fmla="*/ 21 h 309"/>
                <a:gd name="T18" fmla="*/ 1463 w 1545"/>
                <a:gd name="T19" fmla="*/ 10 h 309"/>
                <a:gd name="T20" fmla="*/ 1477 w 1545"/>
                <a:gd name="T21" fmla="*/ 2 h 309"/>
                <a:gd name="T22" fmla="*/ 1494 w 1545"/>
                <a:gd name="T23" fmla="*/ 0 h 309"/>
                <a:gd name="T24" fmla="*/ 1510 w 1545"/>
                <a:gd name="T25" fmla="*/ 2 h 309"/>
                <a:gd name="T26" fmla="*/ 1524 w 1545"/>
                <a:gd name="T27" fmla="*/ 10 h 309"/>
                <a:gd name="T28" fmla="*/ 1535 w 1545"/>
                <a:gd name="T29" fmla="*/ 21 h 309"/>
                <a:gd name="T30" fmla="*/ 1543 w 1545"/>
                <a:gd name="T31" fmla="*/ 35 h 309"/>
                <a:gd name="T32" fmla="*/ 1545 w 1545"/>
                <a:gd name="T33" fmla="*/ 51 h 309"/>
                <a:gd name="T34" fmla="*/ 1543 w 1545"/>
                <a:gd name="T35" fmla="*/ 89 h 309"/>
                <a:gd name="T36" fmla="*/ 1534 w 1545"/>
                <a:gd name="T37" fmla="*/ 125 h 309"/>
                <a:gd name="T38" fmla="*/ 1521 w 1545"/>
                <a:gd name="T39" fmla="*/ 159 h 309"/>
                <a:gd name="T40" fmla="*/ 1504 w 1545"/>
                <a:gd name="T41" fmla="*/ 192 h 309"/>
                <a:gd name="T42" fmla="*/ 1481 w 1545"/>
                <a:gd name="T43" fmla="*/ 221 h 309"/>
                <a:gd name="T44" fmla="*/ 1456 w 1545"/>
                <a:gd name="T45" fmla="*/ 246 h 309"/>
                <a:gd name="T46" fmla="*/ 1427 w 1545"/>
                <a:gd name="T47" fmla="*/ 268 h 309"/>
                <a:gd name="T48" fmla="*/ 1396 w 1545"/>
                <a:gd name="T49" fmla="*/ 285 h 309"/>
                <a:gd name="T50" fmla="*/ 1362 w 1545"/>
                <a:gd name="T51" fmla="*/ 298 h 309"/>
                <a:gd name="T52" fmla="*/ 1325 w 1545"/>
                <a:gd name="T53" fmla="*/ 306 h 309"/>
                <a:gd name="T54" fmla="*/ 1287 w 1545"/>
                <a:gd name="T55" fmla="*/ 309 h 309"/>
                <a:gd name="T56" fmla="*/ 257 w 1545"/>
                <a:gd name="T57" fmla="*/ 309 h 309"/>
                <a:gd name="T58" fmla="*/ 219 w 1545"/>
                <a:gd name="T59" fmla="*/ 306 h 309"/>
                <a:gd name="T60" fmla="*/ 183 w 1545"/>
                <a:gd name="T61" fmla="*/ 298 h 309"/>
                <a:gd name="T62" fmla="*/ 149 w 1545"/>
                <a:gd name="T63" fmla="*/ 285 h 309"/>
                <a:gd name="T64" fmla="*/ 117 w 1545"/>
                <a:gd name="T65" fmla="*/ 268 h 309"/>
                <a:gd name="T66" fmla="*/ 88 w 1545"/>
                <a:gd name="T67" fmla="*/ 246 h 309"/>
                <a:gd name="T68" fmla="*/ 63 w 1545"/>
                <a:gd name="T69" fmla="*/ 221 h 309"/>
                <a:gd name="T70" fmla="*/ 41 w 1545"/>
                <a:gd name="T71" fmla="*/ 192 h 309"/>
                <a:gd name="T72" fmla="*/ 24 w 1545"/>
                <a:gd name="T73" fmla="*/ 159 h 309"/>
                <a:gd name="T74" fmla="*/ 11 w 1545"/>
                <a:gd name="T75" fmla="*/ 125 h 309"/>
                <a:gd name="T76" fmla="*/ 3 w 1545"/>
                <a:gd name="T77" fmla="*/ 89 h 309"/>
                <a:gd name="T78" fmla="*/ 0 w 1545"/>
                <a:gd name="T79" fmla="*/ 51 h 309"/>
                <a:gd name="T80" fmla="*/ 2 w 1545"/>
                <a:gd name="T81" fmla="*/ 35 h 309"/>
                <a:gd name="T82" fmla="*/ 10 w 1545"/>
                <a:gd name="T83" fmla="*/ 21 h 309"/>
                <a:gd name="T84" fmla="*/ 21 w 1545"/>
                <a:gd name="T85" fmla="*/ 10 h 309"/>
                <a:gd name="T86" fmla="*/ 35 w 1545"/>
                <a:gd name="T87" fmla="*/ 2 h 309"/>
                <a:gd name="T88" fmla="*/ 51 w 1545"/>
                <a:gd name="T89"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45" h="309">
                  <a:moveTo>
                    <a:pt x="51" y="0"/>
                  </a:moveTo>
                  <a:lnTo>
                    <a:pt x="67" y="2"/>
                  </a:lnTo>
                  <a:lnTo>
                    <a:pt x="82" y="10"/>
                  </a:lnTo>
                  <a:lnTo>
                    <a:pt x="93" y="21"/>
                  </a:lnTo>
                  <a:lnTo>
                    <a:pt x="100" y="35"/>
                  </a:lnTo>
                  <a:lnTo>
                    <a:pt x="103" y="51"/>
                  </a:lnTo>
                  <a:lnTo>
                    <a:pt x="1442" y="51"/>
                  </a:lnTo>
                  <a:lnTo>
                    <a:pt x="1444" y="35"/>
                  </a:lnTo>
                  <a:lnTo>
                    <a:pt x="1452" y="21"/>
                  </a:lnTo>
                  <a:lnTo>
                    <a:pt x="1463" y="10"/>
                  </a:lnTo>
                  <a:lnTo>
                    <a:pt x="1477" y="2"/>
                  </a:lnTo>
                  <a:lnTo>
                    <a:pt x="1494" y="0"/>
                  </a:lnTo>
                  <a:lnTo>
                    <a:pt x="1510" y="2"/>
                  </a:lnTo>
                  <a:lnTo>
                    <a:pt x="1524" y="10"/>
                  </a:lnTo>
                  <a:lnTo>
                    <a:pt x="1535" y="21"/>
                  </a:lnTo>
                  <a:lnTo>
                    <a:pt x="1543" y="35"/>
                  </a:lnTo>
                  <a:lnTo>
                    <a:pt x="1545" y="51"/>
                  </a:lnTo>
                  <a:lnTo>
                    <a:pt x="1543" y="89"/>
                  </a:lnTo>
                  <a:lnTo>
                    <a:pt x="1534" y="125"/>
                  </a:lnTo>
                  <a:lnTo>
                    <a:pt x="1521" y="159"/>
                  </a:lnTo>
                  <a:lnTo>
                    <a:pt x="1504" y="192"/>
                  </a:lnTo>
                  <a:lnTo>
                    <a:pt x="1481" y="221"/>
                  </a:lnTo>
                  <a:lnTo>
                    <a:pt x="1456" y="246"/>
                  </a:lnTo>
                  <a:lnTo>
                    <a:pt x="1427" y="268"/>
                  </a:lnTo>
                  <a:lnTo>
                    <a:pt x="1396" y="285"/>
                  </a:lnTo>
                  <a:lnTo>
                    <a:pt x="1362" y="298"/>
                  </a:lnTo>
                  <a:lnTo>
                    <a:pt x="1325" y="306"/>
                  </a:lnTo>
                  <a:lnTo>
                    <a:pt x="1287" y="309"/>
                  </a:lnTo>
                  <a:lnTo>
                    <a:pt x="257" y="309"/>
                  </a:lnTo>
                  <a:lnTo>
                    <a:pt x="219" y="306"/>
                  </a:lnTo>
                  <a:lnTo>
                    <a:pt x="183" y="298"/>
                  </a:lnTo>
                  <a:lnTo>
                    <a:pt x="149" y="285"/>
                  </a:lnTo>
                  <a:lnTo>
                    <a:pt x="117" y="268"/>
                  </a:lnTo>
                  <a:lnTo>
                    <a:pt x="88" y="246"/>
                  </a:lnTo>
                  <a:lnTo>
                    <a:pt x="63" y="221"/>
                  </a:lnTo>
                  <a:lnTo>
                    <a:pt x="41" y="192"/>
                  </a:lnTo>
                  <a:lnTo>
                    <a:pt x="24" y="159"/>
                  </a:lnTo>
                  <a:lnTo>
                    <a:pt x="11" y="125"/>
                  </a:lnTo>
                  <a:lnTo>
                    <a:pt x="3" y="89"/>
                  </a:lnTo>
                  <a:lnTo>
                    <a:pt x="0" y="51"/>
                  </a:lnTo>
                  <a:lnTo>
                    <a:pt x="2" y="35"/>
                  </a:lnTo>
                  <a:lnTo>
                    <a:pt x="10" y="21"/>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47" name="Freeform 817">
              <a:extLst>
                <a:ext uri="{FF2B5EF4-FFF2-40B4-BE49-F238E27FC236}">
                  <a16:creationId xmlns:a16="http://schemas.microsoft.com/office/drawing/2014/main" id="{0A5B1985-E16D-489A-9EE9-C393EEE30483}"/>
                </a:ext>
              </a:extLst>
            </p:cNvPr>
            <p:cNvSpPr>
              <a:spLocks/>
            </p:cNvSpPr>
            <p:nvPr/>
          </p:nvSpPr>
          <p:spPr bwMode="auto">
            <a:xfrm>
              <a:off x="1776" y="3700"/>
              <a:ext cx="245" cy="271"/>
            </a:xfrm>
            <a:custGeom>
              <a:avLst/>
              <a:gdLst>
                <a:gd name="T0" fmla="*/ 103 w 1958"/>
                <a:gd name="T1" fmla="*/ 0 h 2166"/>
                <a:gd name="T2" fmla="*/ 1855 w 1958"/>
                <a:gd name="T3" fmla="*/ 0 h 2166"/>
                <a:gd name="T4" fmla="*/ 1879 w 1958"/>
                <a:gd name="T5" fmla="*/ 3 h 2166"/>
                <a:gd name="T6" fmla="*/ 1900 w 1958"/>
                <a:gd name="T7" fmla="*/ 11 h 2166"/>
                <a:gd name="T8" fmla="*/ 1919 w 1958"/>
                <a:gd name="T9" fmla="*/ 23 h 2166"/>
                <a:gd name="T10" fmla="*/ 1935 w 1958"/>
                <a:gd name="T11" fmla="*/ 39 h 2166"/>
                <a:gd name="T12" fmla="*/ 1947 w 1958"/>
                <a:gd name="T13" fmla="*/ 58 h 2166"/>
                <a:gd name="T14" fmla="*/ 1955 w 1958"/>
                <a:gd name="T15" fmla="*/ 79 h 2166"/>
                <a:gd name="T16" fmla="*/ 1958 w 1958"/>
                <a:gd name="T17" fmla="*/ 103 h 2166"/>
                <a:gd name="T18" fmla="*/ 1958 w 1958"/>
                <a:gd name="T19" fmla="*/ 1908 h 2166"/>
                <a:gd name="T20" fmla="*/ 1955 w 1958"/>
                <a:gd name="T21" fmla="*/ 1946 h 2166"/>
                <a:gd name="T22" fmla="*/ 1947 w 1958"/>
                <a:gd name="T23" fmla="*/ 1983 h 2166"/>
                <a:gd name="T24" fmla="*/ 1934 w 1958"/>
                <a:gd name="T25" fmla="*/ 2018 h 2166"/>
                <a:gd name="T26" fmla="*/ 1916 w 1958"/>
                <a:gd name="T27" fmla="*/ 2049 h 2166"/>
                <a:gd name="T28" fmla="*/ 1895 w 1958"/>
                <a:gd name="T29" fmla="*/ 2078 h 2166"/>
                <a:gd name="T30" fmla="*/ 1869 w 1958"/>
                <a:gd name="T31" fmla="*/ 2103 h 2166"/>
                <a:gd name="T32" fmla="*/ 1841 w 1958"/>
                <a:gd name="T33" fmla="*/ 2125 h 2166"/>
                <a:gd name="T34" fmla="*/ 1809 w 1958"/>
                <a:gd name="T35" fmla="*/ 2143 h 2166"/>
                <a:gd name="T36" fmla="*/ 1775 w 1958"/>
                <a:gd name="T37" fmla="*/ 2156 h 2166"/>
                <a:gd name="T38" fmla="*/ 1739 w 1958"/>
                <a:gd name="T39" fmla="*/ 2164 h 2166"/>
                <a:gd name="T40" fmla="*/ 1701 w 1958"/>
                <a:gd name="T41" fmla="*/ 2166 h 2166"/>
                <a:gd name="T42" fmla="*/ 258 w 1958"/>
                <a:gd name="T43" fmla="*/ 2166 h 2166"/>
                <a:gd name="T44" fmla="*/ 220 w 1958"/>
                <a:gd name="T45" fmla="*/ 2164 h 2166"/>
                <a:gd name="T46" fmla="*/ 183 w 1958"/>
                <a:gd name="T47" fmla="*/ 2156 h 2166"/>
                <a:gd name="T48" fmla="*/ 149 w 1958"/>
                <a:gd name="T49" fmla="*/ 2143 h 2166"/>
                <a:gd name="T50" fmla="*/ 117 w 1958"/>
                <a:gd name="T51" fmla="*/ 2125 h 2166"/>
                <a:gd name="T52" fmla="*/ 89 w 1958"/>
                <a:gd name="T53" fmla="*/ 2103 h 2166"/>
                <a:gd name="T54" fmla="*/ 63 w 1958"/>
                <a:gd name="T55" fmla="*/ 2078 h 2166"/>
                <a:gd name="T56" fmla="*/ 42 w 1958"/>
                <a:gd name="T57" fmla="*/ 2049 h 2166"/>
                <a:gd name="T58" fmla="*/ 24 w 1958"/>
                <a:gd name="T59" fmla="*/ 2018 h 2166"/>
                <a:gd name="T60" fmla="*/ 11 w 1958"/>
                <a:gd name="T61" fmla="*/ 1983 h 2166"/>
                <a:gd name="T62" fmla="*/ 3 w 1958"/>
                <a:gd name="T63" fmla="*/ 1946 h 2166"/>
                <a:gd name="T64" fmla="*/ 0 w 1958"/>
                <a:gd name="T65" fmla="*/ 1908 h 2166"/>
                <a:gd name="T66" fmla="*/ 0 w 1958"/>
                <a:gd name="T67" fmla="*/ 103 h 2166"/>
                <a:gd name="T68" fmla="*/ 3 w 1958"/>
                <a:gd name="T69" fmla="*/ 79 h 2166"/>
                <a:gd name="T70" fmla="*/ 11 w 1958"/>
                <a:gd name="T71" fmla="*/ 58 h 2166"/>
                <a:gd name="T72" fmla="*/ 23 w 1958"/>
                <a:gd name="T73" fmla="*/ 39 h 2166"/>
                <a:gd name="T74" fmla="*/ 39 w 1958"/>
                <a:gd name="T75" fmla="*/ 23 h 2166"/>
                <a:gd name="T76" fmla="*/ 58 w 1958"/>
                <a:gd name="T77" fmla="*/ 11 h 2166"/>
                <a:gd name="T78" fmla="*/ 79 w 1958"/>
                <a:gd name="T79" fmla="*/ 3 h 2166"/>
                <a:gd name="T80" fmla="*/ 103 w 1958"/>
                <a:gd name="T81" fmla="*/ 0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58" h="2166">
                  <a:moveTo>
                    <a:pt x="103" y="0"/>
                  </a:moveTo>
                  <a:lnTo>
                    <a:pt x="1855" y="0"/>
                  </a:lnTo>
                  <a:lnTo>
                    <a:pt x="1879" y="3"/>
                  </a:lnTo>
                  <a:lnTo>
                    <a:pt x="1900" y="11"/>
                  </a:lnTo>
                  <a:lnTo>
                    <a:pt x="1919" y="23"/>
                  </a:lnTo>
                  <a:lnTo>
                    <a:pt x="1935" y="39"/>
                  </a:lnTo>
                  <a:lnTo>
                    <a:pt x="1947" y="58"/>
                  </a:lnTo>
                  <a:lnTo>
                    <a:pt x="1955" y="79"/>
                  </a:lnTo>
                  <a:lnTo>
                    <a:pt x="1958" y="103"/>
                  </a:lnTo>
                  <a:lnTo>
                    <a:pt x="1958" y="1908"/>
                  </a:lnTo>
                  <a:lnTo>
                    <a:pt x="1955" y="1946"/>
                  </a:lnTo>
                  <a:lnTo>
                    <a:pt x="1947" y="1983"/>
                  </a:lnTo>
                  <a:lnTo>
                    <a:pt x="1934" y="2018"/>
                  </a:lnTo>
                  <a:lnTo>
                    <a:pt x="1916" y="2049"/>
                  </a:lnTo>
                  <a:lnTo>
                    <a:pt x="1895" y="2078"/>
                  </a:lnTo>
                  <a:lnTo>
                    <a:pt x="1869" y="2103"/>
                  </a:lnTo>
                  <a:lnTo>
                    <a:pt x="1841" y="2125"/>
                  </a:lnTo>
                  <a:lnTo>
                    <a:pt x="1809" y="2143"/>
                  </a:lnTo>
                  <a:lnTo>
                    <a:pt x="1775" y="2156"/>
                  </a:lnTo>
                  <a:lnTo>
                    <a:pt x="1739" y="2164"/>
                  </a:lnTo>
                  <a:lnTo>
                    <a:pt x="1701" y="2166"/>
                  </a:lnTo>
                  <a:lnTo>
                    <a:pt x="258" y="2166"/>
                  </a:lnTo>
                  <a:lnTo>
                    <a:pt x="220" y="2164"/>
                  </a:lnTo>
                  <a:lnTo>
                    <a:pt x="183" y="2156"/>
                  </a:lnTo>
                  <a:lnTo>
                    <a:pt x="149" y="2143"/>
                  </a:lnTo>
                  <a:lnTo>
                    <a:pt x="117" y="2125"/>
                  </a:lnTo>
                  <a:lnTo>
                    <a:pt x="89" y="2103"/>
                  </a:lnTo>
                  <a:lnTo>
                    <a:pt x="63" y="2078"/>
                  </a:lnTo>
                  <a:lnTo>
                    <a:pt x="42" y="2049"/>
                  </a:lnTo>
                  <a:lnTo>
                    <a:pt x="24" y="2018"/>
                  </a:lnTo>
                  <a:lnTo>
                    <a:pt x="11" y="1983"/>
                  </a:lnTo>
                  <a:lnTo>
                    <a:pt x="3" y="1946"/>
                  </a:lnTo>
                  <a:lnTo>
                    <a:pt x="0" y="1908"/>
                  </a:lnTo>
                  <a:lnTo>
                    <a:pt x="0" y="103"/>
                  </a:lnTo>
                  <a:lnTo>
                    <a:pt x="3" y="79"/>
                  </a:lnTo>
                  <a:lnTo>
                    <a:pt x="11" y="58"/>
                  </a:lnTo>
                  <a:lnTo>
                    <a:pt x="23" y="39"/>
                  </a:lnTo>
                  <a:lnTo>
                    <a:pt x="39" y="23"/>
                  </a:lnTo>
                  <a:lnTo>
                    <a:pt x="58" y="11"/>
                  </a:lnTo>
                  <a:lnTo>
                    <a:pt x="79" y="3"/>
                  </a:lnTo>
                  <a:lnTo>
                    <a:pt x="103"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48" name="Freeform 818">
              <a:extLst>
                <a:ext uri="{FF2B5EF4-FFF2-40B4-BE49-F238E27FC236}">
                  <a16:creationId xmlns:a16="http://schemas.microsoft.com/office/drawing/2014/main" id="{6D30FA31-9BA8-4A90-8901-BEE068C62BA4}"/>
                </a:ext>
              </a:extLst>
            </p:cNvPr>
            <p:cNvSpPr>
              <a:spLocks/>
            </p:cNvSpPr>
            <p:nvPr/>
          </p:nvSpPr>
          <p:spPr bwMode="auto">
            <a:xfrm>
              <a:off x="1885" y="3584"/>
              <a:ext cx="26" cy="104"/>
            </a:xfrm>
            <a:custGeom>
              <a:avLst/>
              <a:gdLst>
                <a:gd name="T0" fmla="*/ 171 w 206"/>
                <a:gd name="T1" fmla="*/ 3 h 825"/>
                <a:gd name="T2" fmla="*/ 196 w 206"/>
                <a:gd name="T3" fmla="*/ 21 h 825"/>
                <a:gd name="T4" fmla="*/ 206 w 206"/>
                <a:gd name="T5" fmla="*/ 52 h 825"/>
                <a:gd name="T6" fmla="*/ 200 w 206"/>
                <a:gd name="T7" fmla="*/ 104 h 825"/>
                <a:gd name="T8" fmla="*/ 185 w 206"/>
                <a:gd name="T9" fmla="*/ 146 h 825"/>
                <a:gd name="T10" fmla="*/ 165 w 206"/>
                <a:gd name="T11" fmla="*/ 179 h 825"/>
                <a:gd name="T12" fmla="*/ 143 w 206"/>
                <a:gd name="T13" fmla="*/ 206 h 825"/>
                <a:gd name="T14" fmla="*/ 122 w 206"/>
                <a:gd name="T15" fmla="*/ 231 h 825"/>
                <a:gd name="T16" fmla="*/ 108 w 206"/>
                <a:gd name="T17" fmla="*/ 258 h 825"/>
                <a:gd name="T18" fmla="*/ 104 w 206"/>
                <a:gd name="T19" fmla="*/ 292 h 825"/>
                <a:gd name="T20" fmla="*/ 108 w 206"/>
                <a:gd name="T21" fmla="*/ 327 h 825"/>
                <a:gd name="T22" fmla="*/ 122 w 206"/>
                <a:gd name="T23" fmla="*/ 353 h 825"/>
                <a:gd name="T24" fmla="*/ 143 w 206"/>
                <a:gd name="T25" fmla="*/ 380 h 825"/>
                <a:gd name="T26" fmla="*/ 165 w 206"/>
                <a:gd name="T27" fmla="*/ 407 h 825"/>
                <a:gd name="T28" fmla="*/ 185 w 206"/>
                <a:gd name="T29" fmla="*/ 439 h 825"/>
                <a:gd name="T30" fmla="*/ 200 w 206"/>
                <a:gd name="T31" fmla="*/ 481 h 825"/>
                <a:gd name="T32" fmla="*/ 206 w 206"/>
                <a:gd name="T33" fmla="*/ 533 h 825"/>
                <a:gd name="T34" fmla="*/ 200 w 206"/>
                <a:gd name="T35" fmla="*/ 586 h 825"/>
                <a:gd name="T36" fmla="*/ 185 w 206"/>
                <a:gd name="T37" fmla="*/ 627 h 825"/>
                <a:gd name="T38" fmla="*/ 165 w 206"/>
                <a:gd name="T39" fmla="*/ 661 h 825"/>
                <a:gd name="T40" fmla="*/ 143 w 206"/>
                <a:gd name="T41" fmla="*/ 688 h 825"/>
                <a:gd name="T42" fmla="*/ 122 w 206"/>
                <a:gd name="T43" fmla="*/ 713 h 825"/>
                <a:gd name="T44" fmla="*/ 108 w 206"/>
                <a:gd name="T45" fmla="*/ 740 h 825"/>
                <a:gd name="T46" fmla="*/ 104 w 206"/>
                <a:gd name="T47" fmla="*/ 774 h 825"/>
                <a:gd name="T48" fmla="*/ 94 w 206"/>
                <a:gd name="T49" fmla="*/ 804 h 825"/>
                <a:gd name="T50" fmla="*/ 68 w 206"/>
                <a:gd name="T51" fmla="*/ 823 h 825"/>
                <a:gd name="T52" fmla="*/ 35 w 206"/>
                <a:gd name="T53" fmla="*/ 823 h 825"/>
                <a:gd name="T54" fmla="*/ 10 w 206"/>
                <a:gd name="T55" fmla="*/ 804 h 825"/>
                <a:gd name="T56" fmla="*/ 0 w 206"/>
                <a:gd name="T57" fmla="*/ 774 h 825"/>
                <a:gd name="T58" fmla="*/ 6 w 206"/>
                <a:gd name="T59" fmla="*/ 721 h 825"/>
                <a:gd name="T60" fmla="*/ 21 w 206"/>
                <a:gd name="T61" fmla="*/ 680 h 825"/>
                <a:gd name="T62" fmla="*/ 42 w 206"/>
                <a:gd name="T63" fmla="*/ 648 h 825"/>
                <a:gd name="T64" fmla="*/ 64 w 206"/>
                <a:gd name="T65" fmla="*/ 620 h 825"/>
                <a:gd name="T66" fmla="*/ 85 w 206"/>
                <a:gd name="T67" fmla="*/ 594 h 825"/>
                <a:gd name="T68" fmla="*/ 99 w 206"/>
                <a:gd name="T69" fmla="*/ 568 h 825"/>
                <a:gd name="T70" fmla="*/ 104 w 206"/>
                <a:gd name="T71" fmla="*/ 533 h 825"/>
                <a:gd name="T72" fmla="*/ 99 w 206"/>
                <a:gd name="T73" fmla="*/ 499 h 825"/>
                <a:gd name="T74" fmla="*/ 85 w 206"/>
                <a:gd name="T75" fmla="*/ 472 h 825"/>
                <a:gd name="T76" fmla="*/ 64 w 206"/>
                <a:gd name="T77" fmla="*/ 447 h 825"/>
                <a:gd name="T78" fmla="*/ 42 w 206"/>
                <a:gd name="T79" fmla="*/ 420 h 825"/>
                <a:gd name="T80" fmla="*/ 21 w 206"/>
                <a:gd name="T81" fmla="*/ 387 h 825"/>
                <a:gd name="T82" fmla="*/ 6 w 206"/>
                <a:gd name="T83" fmla="*/ 345 h 825"/>
                <a:gd name="T84" fmla="*/ 0 w 206"/>
                <a:gd name="T85" fmla="*/ 292 h 825"/>
                <a:gd name="T86" fmla="*/ 6 w 206"/>
                <a:gd name="T87" fmla="*/ 240 h 825"/>
                <a:gd name="T88" fmla="*/ 21 w 206"/>
                <a:gd name="T89" fmla="*/ 199 h 825"/>
                <a:gd name="T90" fmla="*/ 42 w 206"/>
                <a:gd name="T91" fmla="*/ 166 h 825"/>
                <a:gd name="T92" fmla="*/ 64 w 206"/>
                <a:gd name="T93" fmla="*/ 139 h 825"/>
                <a:gd name="T94" fmla="*/ 85 w 206"/>
                <a:gd name="T95" fmla="*/ 113 h 825"/>
                <a:gd name="T96" fmla="*/ 99 w 206"/>
                <a:gd name="T97" fmla="*/ 86 h 825"/>
                <a:gd name="T98" fmla="*/ 104 w 206"/>
                <a:gd name="T99" fmla="*/ 52 h 825"/>
                <a:gd name="T100" fmla="*/ 113 w 206"/>
                <a:gd name="T101" fmla="*/ 21 h 825"/>
                <a:gd name="T102" fmla="*/ 139 w 206"/>
                <a:gd name="T103" fmla="*/ 3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825">
                  <a:moveTo>
                    <a:pt x="155" y="0"/>
                  </a:moveTo>
                  <a:lnTo>
                    <a:pt x="171" y="3"/>
                  </a:lnTo>
                  <a:lnTo>
                    <a:pt x="185" y="10"/>
                  </a:lnTo>
                  <a:lnTo>
                    <a:pt x="196" y="21"/>
                  </a:lnTo>
                  <a:lnTo>
                    <a:pt x="204" y="35"/>
                  </a:lnTo>
                  <a:lnTo>
                    <a:pt x="206" y="52"/>
                  </a:lnTo>
                  <a:lnTo>
                    <a:pt x="205" y="79"/>
                  </a:lnTo>
                  <a:lnTo>
                    <a:pt x="200" y="104"/>
                  </a:lnTo>
                  <a:lnTo>
                    <a:pt x="194" y="127"/>
                  </a:lnTo>
                  <a:lnTo>
                    <a:pt x="185" y="146"/>
                  </a:lnTo>
                  <a:lnTo>
                    <a:pt x="175" y="164"/>
                  </a:lnTo>
                  <a:lnTo>
                    <a:pt x="165" y="179"/>
                  </a:lnTo>
                  <a:lnTo>
                    <a:pt x="154" y="193"/>
                  </a:lnTo>
                  <a:lnTo>
                    <a:pt x="143" y="206"/>
                  </a:lnTo>
                  <a:lnTo>
                    <a:pt x="132" y="219"/>
                  </a:lnTo>
                  <a:lnTo>
                    <a:pt x="122" y="231"/>
                  </a:lnTo>
                  <a:lnTo>
                    <a:pt x="114" y="244"/>
                  </a:lnTo>
                  <a:lnTo>
                    <a:pt x="108" y="258"/>
                  </a:lnTo>
                  <a:lnTo>
                    <a:pt x="105" y="274"/>
                  </a:lnTo>
                  <a:lnTo>
                    <a:pt x="104" y="292"/>
                  </a:lnTo>
                  <a:lnTo>
                    <a:pt x="105" y="311"/>
                  </a:lnTo>
                  <a:lnTo>
                    <a:pt x="108" y="327"/>
                  </a:lnTo>
                  <a:lnTo>
                    <a:pt x="114" y="341"/>
                  </a:lnTo>
                  <a:lnTo>
                    <a:pt x="122" y="353"/>
                  </a:lnTo>
                  <a:lnTo>
                    <a:pt x="132" y="366"/>
                  </a:lnTo>
                  <a:lnTo>
                    <a:pt x="143" y="380"/>
                  </a:lnTo>
                  <a:lnTo>
                    <a:pt x="154" y="393"/>
                  </a:lnTo>
                  <a:lnTo>
                    <a:pt x="165" y="407"/>
                  </a:lnTo>
                  <a:lnTo>
                    <a:pt x="175" y="422"/>
                  </a:lnTo>
                  <a:lnTo>
                    <a:pt x="185" y="439"/>
                  </a:lnTo>
                  <a:lnTo>
                    <a:pt x="194" y="459"/>
                  </a:lnTo>
                  <a:lnTo>
                    <a:pt x="200" y="481"/>
                  </a:lnTo>
                  <a:lnTo>
                    <a:pt x="205" y="505"/>
                  </a:lnTo>
                  <a:lnTo>
                    <a:pt x="206" y="533"/>
                  </a:lnTo>
                  <a:lnTo>
                    <a:pt x="205" y="561"/>
                  </a:lnTo>
                  <a:lnTo>
                    <a:pt x="200" y="586"/>
                  </a:lnTo>
                  <a:lnTo>
                    <a:pt x="194" y="608"/>
                  </a:lnTo>
                  <a:lnTo>
                    <a:pt x="185" y="627"/>
                  </a:lnTo>
                  <a:lnTo>
                    <a:pt x="175" y="645"/>
                  </a:lnTo>
                  <a:lnTo>
                    <a:pt x="165" y="661"/>
                  </a:lnTo>
                  <a:lnTo>
                    <a:pt x="153" y="675"/>
                  </a:lnTo>
                  <a:lnTo>
                    <a:pt x="143" y="688"/>
                  </a:lnTo>
                  <a:lnTo>
                    <a:pt x="132" y="701"/>
                  </a:lnTo>
                  <a:lnTo>
                    <a:pt x="122" y="713"/>
                  </a:lnTo>
                  <a:lnTo>
                    <a:pt x="114" y="726"/>
                  </a:lnTo>
                  <a:lnTo>
                    <a:pt x="108" y="740"/>
                  </a:lnTo>
                  <a:lnTo>
                    <a:pt x="105" y="755"/>
                  </a:lnTo>
                  <a:lnTo>
                    <a:pt x="104" y="774"/>
                  </a:lnTo>
                  <a:lnTo>
                    <a:pt x="101" y="790"/>
                  </a:lnTo>
                  <a:lnTo>
                    <a:pt x="94" y="804"/>
                  </a:lnTo>
                  <a:lnTo>
                    <a:pt x="83" y="815"/>
                  </a:lnTo>
                  <a:lnTo>
                    <a:pt x="68" y="823"/>
                  </a:lnTo>
                  <a:lnTo>
                    <a:pt x="51" y="825"/>
                  </a:lnTo>
                  <a:lnTo>
                    <a:pt x="35" y="823"/>
                  </a:lnTo>
                  <a:lnTo>
                    <a:pt x="21" y="815"/>
                  </a:lnTo>
                  <a:lnTo>
                    <a:pt x="10" y="804"/>
                  </a:lnTo>
                  <a:lnTo>
                    <a:pt x="2" y="790"/>
                  </a:lnTo>
                  <a:lnTo>
                    <a:pt x="0" y="774"/>
                  </a:lnTo>
                  <a:lnTo>
                    <a:pt x="1" y="746"/>
                  </a:lnTo>
                  <a:lnTo>
                    <a:pt x="6" y="721"/>
                  </a:lnTo>
                  <a:lnTo>
                    <a:pt x="13" y="700"/>
                  </a:lnTo>
                  <a:lnTo>
                    <a:pt x="21" y="680"/>
                  </a:lnTo>
                  <a:lnTo>
                    <a:pt x="31" y="663"/>
                  </a:lnTo>
                  <a:lnTo>
                    <a:pt x="42" y="648"/>
                  </a:lnTo>
                  <a:lnTo>
                    <a:pt x="53" y="633"/>
                  </a:lnTo>
                  <a:lnTo>
                    <a:pt x="64" y="620"/>
                  </a:lnTo>
                  <a:lnTo>
                    <a:pt x="76" y="607"/>
                  </a:lnTo>
                  <a:lnTo>
                    <a:pt x="85" y="594"/>
                  </a:lnTo>
                  <a:lnTo>
                    <a:pt x="93" y="582"/>
                  </a:lnTo>
                  <a:lnTo>
                    <a:pt x="99" y="568"/>
                  </a:lnTo>
                  <a:lnTo>
                    <a:pt x="102" y="552"/>
                  </a:lnTo>
                  <a:lnTo>
                    <a:pt x="104" y="533"/>
                  </a:lnTo>
                  <a:lnTo>
                    <a:pt x="102" y="515"/>
                  </a:lnTo>
                  <a:lnTo>
                    <a:pt x="99" y="499"/>
                  </a:lnTo>
                  <a:lnTo>
                    <a:pt x="93" y="485"/>
                  </a:lnTo>
                  <a:lnTo>
                    <a:pt x="85" y="472"/>
                  </a:lnTo>
                  <a:lnTo>
                    <a:pt x="76" y="460"/>
                  </a:lnTo>
                  <a:lnTo>
                    <a:pt x="64" y="447"/>
                  </a:lnTo>
                  <a:lnTo>
                    <a:pt x="53" y="434"/>
                  </a:lnTo>
                  <a:lnTo>
                    <a:pt x="42" y="420"/>
                  </a:lnTo>
                  <a:lnTo>
                    <a:pt x="31" y="405"/>
                  </a:lnTo>
                  <a:lnTo>
                    <a:pt x="21" y="387"/>
                  </a:lnTo>
                  <a:lnTo>
                    <a:pt x="12" y="367"/>
                  </a:lnTo>
                  <a:lnTo>
                    <a:pt x="6" y="345"/>
                  </a:lnTo>
                  <a:lnTo>
                    <a:pt x="1" y="320"/>
                  </a:lnTo>
                  <a:lnTo>
                    <a:pt x="0" y="292"/>
                  </a:lnTo>
                  <a:lnTo>
                    <a:pt x="1" y="265"/>
                  </a:lnTo>
                  <a:lnTo>
                    <a:pt x="6" y="240"/>
                  </a:lnTo>
                  <a:lnTo>
                    <a:pt x="12" y="218"/>
                  </a:lnTo>
                  <a:lnTo>
                    <a:pt x="21" y="199"/>
                  </a:lnTo>
                  <a:lnTo>
                    <a:pt x="31" y="181"/>
                  </a:lnTo>
                  <a:lnTo>
                    <a:pt x="42" y="166"/>
                  </a:lnTo>
                  <a:lnTo>
                    <a:pt x="53" y="152"/>
                  </a:lnTo>
                  <a:lnTo>
                    <a:pt x="64" y="139"/>
                  </a:lnTo>
                  <a:lnTo>
                    <a:pt x="76" y="126"/>
                  </a:lnTo>
                  <a:lnTo>
                    <a:pt x="85" y="113"/>
                  </a:lnTo>
                  <a:lnTo>
                    <a:pt x="93" y="100"/>
                  </a:lnTo>
                  <a:lnTo>
                    <a:pt x="99" y="86"/>
                  </a:lnTo>
                  <a:lnTo>
                    <a:pt x="102" y="70"/>
                  </a:lnTo>
                  <a:lnTo>
                    <a:pt x="104" y="52"/>
                  </a:lnTo>
                  <a:lnTo>
                    <a:pt x="106" y="35"/>
                  </a:lnTo>
                  <a:lnTo>
                    <a:pt x="113" y="21"/>
                  </a:lnTo>
                  <a:lnTo>
                    <a:pt x="125" y="10"/>
                  </a:lnTo>
                  <a:lnTo>
                    <a:pt x="139" y="3"/>
                  </a:lnTo>
                  <a:lnTo>
                    <a:pt x="155"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49" name="Freeform 819">
              <a:extLst>
                <a:ext uri="{FF2B5EF4-FFF2-40B4-BE49-F238E27FC236}">
                  <a16:creationId xmlns:a16="http://schemas.microsoft.com/office/drawing/2014/main" id="{6175237B-02D0-4184-9AAD-72DFE0A646B8}"/>
                </a:ext>
              </a:extLst>
            </p:cNvPr>
            <p:cNvSpPr>
              <a:spLocks/>
            </p:cNvSpPr>
            <p:nvPr/>
          </p:nvSpPr>
          <p:spPr bwMode="auto">
            <a:xfrm>
              <a:off x="1918" y="3614"/>
              <a:ext cx="25" cy="74"/>
            </a:xfrm>
            <a:custGeom>
              <a:avLst/>
              <a:gdLst>
                <a:gd name="T0" fmla="*/ 67 w 206"/>
                <a:gd name="T1" fmla="*/ 3 h 584"/>
                <a:gd name="T2" fmla="*/ 93 w 206"/>
                <a:gd name="T3" fmla="*/ 21 h 584"/>
                <a:gd name="T4" fmla="*/ 103 w 206"/>
                <a:gd name="T5" fmla="*/ 51 h 584"/>
                <a:gd name="T6" fmla="*/ 107 w 206"/>
                <a:gd name="T7" fmla="*/ 86 h 584"/>
                <a:gd name="T8" fmla="*/ 121 w 206"/>
                <a:gd name="T9" fmla="*/ 112 h 584"/>
                <a:gd name="T10" fmla="*/ 142 w 206"/>
                <a:gd name="T11" fmla="*/ 139 h 584"/>
                <a:gd name="T12" fmla="*/ 163 w 206"/>
                <a:gd name="T13" fmla="*/ 166 h 584"/>
                <a:gd name="T14" fmla="*/ 185 w 206"/>
                <a:gd name="T15" fmla="*/ 198 h 584"/>
                <a:gd name="T16" fmla="*/ 200 w 206"/>
                <a:gd name="T17" fmla="*/ 240 h 584"/>
                <a:gd name="T18" fmla="*/ 206 w 206"/>
                <a:gd name="T19" fmla="*/ 292 h 584"/>
                <a:gd name="T20" fmla="*/ 200 w 206"/>
                <a:gd name="T21" fmla="*/ 345 h 584"/>
                <a:gd name="T22" fmla="*/ 185 w 206"/>
                <a:gd name="T23" fmla="*/ 386 h 584"/>
                <a:gd name="T24" fmla="*/ 163 w 206"/>
                <a:gd name="T25" fmla="*/ 420 h 584"/>
                <a:gd name="T26" fmla="*/ 142 w 206"/>
                <a:gd name="T27" fmla="*/ 447 h 584"/>
                <a:gd name="T28" fmla="*/ 121 w 206"/>
                <a:gd name="T29" fmla="*/ 472 h 584"/>
                <a:gd name="T30" fmla="*/ 107 w 206"/>
                <a:gd name="T31" fmla="*/ 499 h 584"/>
                <a:gd name="T32" fmla="*/ 103 w 206"/>
                <a:gd name="T33" fmla="*/ 533 h 584"/>
                <a:gd name="T34" fmla="*/ 93 w 206"/>
                <a:gd name="T35" fmla="*/ 563 h 584"/>
                <a:gd name="T36" fmla="*/ 67 w 206"/>
                <a:gd name="T37" fmla="*/ 582 h 584"/>
                <a:gd name="T38" fmla="*/ 35 w 206"/>
                <a:gd name="T39" fmla="*/ 582 h 584"/>
                <a:gd name="T40" fmla="*/ 10 w 206"/>
                <a:gd name="T41" fmla="*/ 563 h 584"/>
                <a:gd name="T42" fmla="*/ 0 w 206"/>
                <a:gd name="T43" fmla="*/ 533 h 584"/>
                <a:gd name="T44" fmla="*/ 6 w 206"/>
                <a:gd name="T45" fmla="*/ 480 h 584"/>
                <a:gd name="T46" fmla="*/ 21 w 206"/>
                <a:gd name="T47" fmla="*/ 439 h 584"/>
                <a:gd name="T48" fmla="*/ 42 w 206"/>
                <a:gd name="T49" fmla="*/ 407 h 584"/>
                <a:gd name="T50" fmla="*/ 64 w 206"/>
                <a:gd name="T51" fmla="*/ 379 h 584"/>
                <a:gd name="T52" fmla="*/ 84 w 206"/>
                <a:gd name="T53" fmla="*/ 353 h 584"/>
                <a:gd name="T54" fmla="*/ 98 w 206"/>
                <a:gd name="T55" fmla="*/ 327 h 584"/>
                <a:gd name="T56" fmla="*/ 103 w 206"/>
                <a:gd name="T57" fmla="*/ 292 h 584"/>
                <a:gd name="T58" fmla="*/ 98 w 206"/>
                <a:gd name="T59" fmla="*/ 258 h 584"/>
                <a:gd name="T60" fmla="*/ 84 w 206"/>
                <a:gd name="T61" fmla="*/ 231 h 584"/>
                <a:gd name="T62" fmla="*/ 63 w 206"/>
                <a:gd name="T63" fmla="*/ 206 h 584"/>
                <a:gd name="T64" fmla="*/ 42 w 206"/>
                <a:gd name="T65" fmla="*/ 179 h 584"/>
                <a:gd name="T66" fmla="*/ 21 w 206"/>
                <a:gd name="T67" fmla="*/ 146 h 584"/>
                <a:gd name="T68" fmla="*/ 6 w 206"/>
                <a:gd name="T69" fmla="*/ 104 h 584"/>
                <a:gd name="T70" fmla="*/ 0 w 206"/>
                <a:gd name="T71" fmla="*/ 51 h 584"/>
                <a:gd name="T72" fmla="*/ 10 w 206"/>
                <a:gd name="T73" fmla="*/ 21 h 584"/>
                <a:gd name="T74" fmla="*/ 35 w 206"/>
                <a:gd name="T75" fmla="*/ 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6" h="584">
                  <a:moveTo>
                    <a:pt x="51" y="0"/>
                  </a:moveTo>
                  <a:lnTo>
                    <a:pt x="67" y="3"/>
                  </a:lnTo>
                  <a:lnTo>
                    <a:pt x="81" y="10"/>
                  </a:lnTo>
                  <a:lnTo>
                    <a:pt x="93" y="21"/>
                  </a:lnTo>
                  <a:lnTo>
                    <a:pt x="100" y="35"/>
                  </a:lnTo>
                  <a:lnTo>
                    <a:pt x="103" y="51"/>
                  </a:lnTo>
                  <a:lnTo>
                    <a:pt x="104" y="70"/>
                  </a:lnTo>
                  <a:lnTo>
                    <a:pt x="107" y="86"/>
                  </a:lnTo>
                  <a:lnTo>
                    <a:pt x="113" y="100"/>
                  </a:lnTo>
                  <a:lnTo>
                    <a:pt x="121" y="112"/>
                  </a:lnTo>
                  <a:lnTo>
                    <a:pt x="130" y="125"/>
                  </a:lnTo>
                  <a:lnTo>
                    <a:pt x="142" y="139"/>
                  </a:lnTo>
                  <a:lnTo>
                    <a:pt x="152" y="152"/>
                  </a:lnTo>
                  <a:lnTo>
                    <a:pt x="163" y="166"/>
                  </a:lnTo>
                  <a:lnTo>
                    <a:pt x="174" y="181"/>
                  </a:lnTo>
                  <a:lnTo>
                    <a:pt x="185" y="198"/>
                  </a:lnTo>
                  <a:lnTo>
                    <a:pt x="194" y="218"/>
                  </a:lnTo>
                  <a:lnTo>
                    <a:pt x="200" y="240"/>
                  </a:lnTo>
                  <a:lnTo>
                    <a:pt x="205" y="264"/>
                  </a:lnTo>
                  <a:lnTo>
                    <a:pt x="206" y="292"/>
                  </a:lnTo>
                  <a:lnTo>
                    <a:pt x="205" y="320"/>
                  </a:lnTo>
                  <a:lnTo>
                    <a:pt x="200" y="345"/>
                  </a:lnTo>
                  <a:lnTo>
                    <a:pt x="194" y="367"/>
                  </a:lnTo>
                  <a:lnTo>
                    <a:pt x="185" y="386"/>
                  </a:lnTo>
                  <a:lnTo>
                    <a:pt x="174" y="404"/>
                  </a:lnTo>
                  <a:lnTo>
                    <a:pt x="163" y="420"/>
                  </a:lnTo>
                  <a:lnTo>
                    <a:pt x="152" y="434"/>
                  </a:lnTo>
                  <a:lnTo>
                    <a:pt x="142" y="447"/>
                  </a:lnTo>
                  <a:lnTo>
                    <a:pt x="130" y="460"/>
                  </a:lnTo>
                  <a:lnTo>
                    <a:pt x="121" y="472"/>
                  </a:lnTo>
                  <a:lnTo>
                    <a:pt x="113" y="485"/>
                  </a:lnTo>
                  <a:lnTo>
                    <a:pt x="107" y="499"/>
                  </a:lnTo>
                  <a:lnTo>
                    <a:pt x="104" y="514"/>
                  </a:lnTo>
                  <a:lnTo>
                    <a:pt x="103" y="533"/>
                  </a:lnTo>
                  <a:lnTo>
                    <a:pt x="100" y="549"/>
                  </a:lnTo>
                  <a:lnTo>
                    <a:pt x="93" y="563"/>
                  </a:lnTo>
                  <a:lnTo>
                    <a:pt x="81" y="574"/>
                  </a:lnTo>
                  <a:lnTo>
                    <a:pt x="67" y="582"/>
                  </a:lnTo>
                  <a:lnTo>
                    <a:pt x="51" y="584"/>
                  </a:lnTo>
                  <a:lnTo>
                    <a:pt x="35" y="582"/>
                  </a:lnTo>
                  <a:lnTo>
                    <a:pt x="21" y="574"/>
                  </a:lnTo>
                  <a:lnTo>
                    <a:pt x="10" y="563"/>
                  </a:lnTo>
                  <a:lnTo>
                    <a:pt x="2" y="549"/>
                  </a:lnTo>
                  <a:lnTo>
                    <a:pt x="0" y="533"/>
                  </a:lnTo>
                  <a:lnTo>
                    <a:pt x="1" y="505"/>
                  </a:lnTo>
                  <a:lnTo>
                    <a:pt x="6" y="480"/>
                  </a:lnTo>
                  <a:lnTo>
                    <a:pt x="12" y="459"/>
                  </a:lnTo>
                  <a:lnTo>
                    <a:pt x="21" y="439"/>
                  </a:lnTo>
                  <a:lnTo>
                    <a:pt x="31" y="422"/>
                  </a:lnTo>
                  <a:lnTo>
                    <a:pt x="42" y="407"/>
                  </a:lnTo>
                  <a:lnTo>
                    <a:pt x="53" y="392"/>
                  </a:lnTo>
                  <a:lnTo>
                    <a:pt x="64" y="379"/>
                  </a:lnTo>
                  <a:lnTo>
                    <a:pt x="75" y="366"/>
                  </a:lnTo>
                  <a:lnTo>
                    <a:pt x="84" y="353"/>
                  </a:lnTo>
                  <a:lnTo>
                    <a:pt x="92" y="341"/>
                  </a:lnTo>
                  <a:lnTo>
                    <a:pt x="98" y="327"/>
                  </a:lnTo>
                  <a:lnTo>
                    <a:pt x="101" y="311"/>
                  </a:lnTo>
                  <a:lnTo>
                    <a:pt x="103" y="292"/>
                  </a:lnTo>
                  <a:lnTo>
                    <a:pt x="101" y="274"/>
                  </a:lnTo>
                  <a:lnTo>
                    <a:pt x="98" y="258"/>
                  </a:lnTo>
                  <a:lnTo>
                    <a:pt x="92" y="244"/>
                  </a:lnTo>
                  <a:lnTo>
                    <a:pt x="84" y="231"/>
                  </a:lnTo>
                  <a:lnTo>
                    <a:pt x="75" y="219"/>
                  </a:lnTo>
                  <a:lnTo>
                    <a:pt x="63" y="206"/>
                  </a:lnTo>
                  <a:lnTo>
                    <a:pt x="53" y="193"/>
                  </a:lnTo>
                  <a:lnTo>
                    <a:pt x="42" y="179"/>
                  </a:lnTo>
                  <a:lnTo>
                    <a:pt x="31" y="164"/>
                  </a:lnTo>
                  <a:lnTo>
                    <a:pt x="21" y="146"/>
                  </a:lnTo>
                  <a:lnTo>
                    <a:pt x="12" y="126"/>
                  </a:lnTo>
                  <a:lnTo>
                    <a:pt x="6" y="104"/>
                  </a:lnTo>
                  <a:lnTo>
                    <a:pt x="1" y="79"/>
                  </a:lnTo>
                  <a:lnTo>
                    <a:pt x="0" y="51"/>
                  </a:lnTo>
                  <a:lnTo>
                    <a:pt x="2" y="35"/>
                  </a:lnTo>
                  <a:lnTo>
                    <a:pt x="10" y="21"/>
                  </a:lnTo>
                  <a:lnTo>
                    <a:pt x="21" y="10"/>
                  </a:lnTo>
                  <a:lnTo>
                    <a:pt x="35" y="3"/>
                  </a:lnTo>
                  <a:lnTo>
                    <a:pt x="51"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50" name="Freeform 820">
              <a:extLst>
                <a:ext uri="{FF2B5EF4-FFF2-40B4-BE49-F238E27FC236}">
                  <a16:creationId xmlns:a16="http://schemas.microsoft.com/office/drawing/2014/main" id="{D213332B-09F7-47FE-A52C-12878FC866CA}"/>
                </a:ext>
              </a:extLst>
            </p:cNvPr>
            <p:cNvSpPr>
              <a:spLocks/>
            </p:cNvSpPr>
            <p:nvPr/>
          </p:nvSpPr>
          <p:spPr bwMode="auto">
            <a:xfrm>
              <a:off x="1853" y="3614"/>
              <a:ext cx="26" cy="74"/>
            </a:xfrm>
            <a:custGeom>
              <a:avLst/>
              <a:gdLst>
                <a:gd name="T0" fmla="*/ 68 w 205"/>
                <a:gd name="T1" fmla="*/ 3 h 584"/>
                <a:gd name="T2" fmla="*/ 93 w 205"/>
                <a:gd name="T3" fmla="*/ 21 h 584"/>
                <a:gd name="T4" fmla="*/ 103 w 205"/>
                <a:gd name="T5" fmla="*/ 51 h 584"/>
                <a:gd name="T6" fmla="*/ 108 w 205"/>
                <a:gd name="T7" fmla="*/ 86 h 584"/>
                <a:gd name="T8" fmla="*/ 121 w 205"/>
                <a:gd name="T9" fmla="*/ 112 h 584"/>
                <a:gd name="T10" fmla="*/ 142 w 205"/>
                <a:gd name="T11" fmla="*/ 139 h 584"/>
                <a:gd name="T12" fmla="*/ 164 w 205"/>
                <a:gd name="T13" fmla="*/ 166 h 584"/>
                <a:gd name="T14" fmla="*/ 184 w 205"/>
                <a:gd name="T15" fmla="*/ 198 h 584"/>
                <a:gd name="T16" fmla="*/ 199 w 205"/>
                <a:gd name="T17" fmla="*/ 240 h 584"/>
                <a:gd name="T18" fmla="*/ 205 w 205"/>
                <a:gd name="T19" fmla="*/ 292 h 584"/>
                <a:gd name="T20" fmla="*/ 199 w 205"/>
                <a:gd name="T21" fmla="*/ 345 h 584"/>
                <a:gd name="T22" fmla="*/ 184 w 205"/>
                <a:gd name="T23" fmla="*/ 386 h 584"/>
                <a:gd name="T24" fmla="*/ 164 w 205"/>
                <a:gd name="T25" fmla="*/ 420 h 584"/>
                <a:gd name="T26" fmla="*/ 142 w 205"/>
                <a:gd name="T27" fmla="*/ 447 h 584"/>
                <a:gd name="T28" fmla="*/ 121 w 205"/>
                <a:gd name="T29" fmla="*/ 472 h 584"/>
                <a:gd name="T30" fmla="*/ 108 w 205"/>
                <a:gd name="T31" fmla="*/ 499 h 584"/>
                <a:gd name="T32" fmla="*/ 103 w 205"/>
                <a:gd name="T33" fmla="*/ 533 h 584"/>
                <a:gd name="T34" fmla="*/ 93 w 205"/>
                <a:gd name="T35" fmla="*/ 563 h 584"/>
                <a:gd name="T36" fmla="*/ 68 w 205"/>
                <a:gd name="T37" fmla="*/ 582 h 584"/>
                <a:gd name="T38" fmla="*/ 35 w 205"/>
                <a:gd name="T39" fmla="*/ 582 h 584"/>
                <a:gd name="T40" fmla="*/ 10 w 205"/>
                <a:gd name="T41" fmla="*/ 563 h 584"/>
                <a:gd name="T42" fmla="*/ 0 w 205"/>
                <a:gd name="T43" fmla="*/ 533 h 584"/>
                <a:gd name="T44" fmla="*/ 6 w 205"/>
                <a:gd name="T45" fmla="*/ 480 h 584"/>
                <a:gd name="T46" fmla="*/ 21 w 205"/>
                <a:gd name="T47" fmla="*/ 439 h 584"/>
                <a:gd name="T48" fmla="*/ 42 w 205"/>
                <a:gd name="T49" fmla="*/ 407 h 584"/>
                <a:gd name="T50" fmla="*/ 64 w 205"/>
                <a:gd name="T51" fmla="*/ 379 h 584"/>
                <a:gd name="T52" fmla="*/ 84 w 205"/>
                <a:gd name="T53" fmla="*/ 353 h 584"/>
                <a:gd name="T54" fmla="*/ 98 w 205"/>
                <a:gd name="T55" fmla="*/ 327 h 584"/>
                <a:gd name="T56" fmla="*/ 103 w 205"/>
                <a:gd name="T57" fmla="*/ 292 h 584"/>
                <a:gd name="T58" fmla="*/ 98 w 205"/>
                <a:gd name="T59" fmla="*/ 258 h 584"/>
                <a:gd name="T60" fmla="*/ 84 w 205"/>
                <a:gd name="T61" fmla="*/ 231 h 584"/>
                <a:gd name="T62" fmla="*/ 64 w 205"/>
                <a:gd name="T63" fmla="*/ 206 h 584"/>
                <a:gd name="T64" fmla="*/ 42 w 205"/>
                <a:gd name="T65" fmla="*/ 179 h 584"/>
                <a:gd name="T66" fmla="*/ 21 w 205"/>
                <a:gd name="T67" fmla="*/ 146 h 584"/>
                <a:gd name="T68" fmla="*/ 6 w 205"/>
                <a:gd name="T69" fmla="*/ 104 h 584"/>
                <a:gd name="T70" fmla="*/ 0 w 205"/>
                <a:gd name="T71" fmla="*/ 51 h 584"/>
                <a:gd name="T72" fmla="*/ 10 w 205"/>
                <a:gd name="T73" fmla="*/ 21 h 584"/>
                <a:gd name="T74" fmla="*/ 35 w 205"/>
                <a:gd name="T75" fmla="*/ 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584">
                  <a:moveTo>
                    <a:pt x="51" y="0"/>
                  </a:moveTo>
                  <a:lnTo>
                    <a:pt x="68" y="3"/>
                  </a:lnTo>
                  <a:lnTo>
                    <a:pt x="82" y="10"/>
                  </a:lnTo>
                  <a:lnTo>
                    <a:pt x="93" y="21"/>
                  </a:lnTo>
                  <a:lnTo>
                    <a:pt x="100" y="35"/>
                  </a:lnTo>
                  <a:lnTo>
                    <a:pt x="103" y="51"/>
                  </a:lnTo>
                  <a:lnTo>
                    <a:pt x="104" y="70"/>
                  </a:lnTo>
                  <a:lnTo>
                    <a:pt x="108" y="86"/>
                  </a:lnTo>
                  <a:lnTo>
                    <a:pt x="113" y="100"/>
                  </a:lnTo>
                  <a:lnTo>
                    <a:pt x="121" y="112"/>
                  </a:lnTo>
                  <a:lnTo>
                    <a:pt x="131" y="125"/>
                  </a:lnTo>
                  <a:lnTo>
                    <a:pt x="142" y="139"/>
                  </a:lnTo>
                  <a:lnTo>
                    <a:pt x="153" y="152"/>
                  </a:lnTo>
                  <a:lnTo>
                    <a:pt x="164" y="166"/>
                  </a:lnTo>
                  <a:lnTo>
                    <a:pt x="174" y="181"/>
                  </a:lnTo>
                  <a:lnTo>
                    <a:pt x="184" y="198"/>
                  </a:lnTo>
                  <a:lnTo>
                    <a:pt x="193" y="218"/>
                  </a:lnTo>
                  <a:lnTo>
                    <a:pt x="199" y="240"/>
                  </a:lnTo>
                  <a:lnTo>
                    <a:pt x="204" y="264"/>
                  </a:lnTo>
                  <a:lnTo>
                    <a:pt x="205" y="292"/>
                  </a:lnTo>
                  <a:lnTo>
                    <a:pt x="204" y="320"/>
                  </a:lnTo>
                  <a:lnTo>
                    <a:pt x="199" y="345"/>
                  </a:lnTo>
                  <a:lnTo>
                    <a:pt x="193" y="367"/>
                  </a:lnTo>
                  <a:lnTo>
                    <a:pt x="184" y="386"/>
                  </a:lnTo>
                  <a:lnTo>
                    <a:pt x="174" y="404"/>
                  </a:lnTo>
                  <a:lnTo>
                    <a:pt x="164" y="420"/>
                  </a:lnTo>
                  <a:lnTo>
                    <a:pt x="153" y="434"/>
                  </a:lnTo>
                  <a:lnTo>
                    <a:pt x="142" y="447"/>
                  </a:lnTo>
                  <a:lnTo>
                    <a:pt x="131" y="460"/>
                  </a:lnTo>
                  <a:lnTo>
                    <a:pt x="121" y="472"/>
                  </a:lnTo>
                  <a:lnTo>
                    <a:pt x="113" y="485"/>
                  </a:lnTo>
                  <a:lnTo>
                    <a:pt x="108" y="499"/>
                  </a:lnTo>
                  <a:lnTo>
                    <a:pt x="104" y="514"/>
                  </a:lnTo>
                  <a:lnTo>
                    <a:pt x="103" y="533"/>
                  </a:lnTo>
                  <a:lnTo>
                    <a:pt x="100" y="549"/>
                  </a:lnTo>
                  <a:lnTo>
                    <a:pt x="93" y="563"/>
                  </a:lnTo>
                  <a:lnTo>
                    <a:pt x="82" y="574"/>
                  </a:lnTo>
                  <a:lnTo>
                    <a:pt x="68" y="582"/>
                  </a:lnTo>
                  <a:lnTo>
                    <a:pt x="51" y="584"/>
                  </a:lnTo>
                  <a:lnTo>
                    <a:pt x="35" y="582"/>
                  </a:lnTo>
                  <a:lnTo>
                    <a:pt x="21" y="574"/>
                  </a:lnTo>
                  <a:lnTo>
                    <a:pt x="10" y="563"/>
                  </a:lnTo>
                  <a:lnTo>
                    <a:pt x="2" y="549"/>
                  </a:lnTo>
                  <a:lnTo>
                    <a:pt x="0" y="533"/>
                  </a:lnTo>
                  <a:lnTo>
                    <a:pt x="1" y="505"/>
                  </a:lnTo>
                  <a:lnTo>
                    <a:pt x="6" y="480"/>
                  </a:lnTo>
                  <a:lnTo>
                    <a:pt x="13" y="459"/>
                  </a:lnTo>
                  <a:lnTo>
                    <a:pt x="21" y="439"/>
                  </a:lnTo>
                  <a:lnTo>
                    <a:pt x="31" y="422"/>
                  </a:lnTo>
                  <a:lnTo>
                    <a:pt x="42" y="407"/>
                  </a:lnTo>
                  <a:lnTo>
                    <a:pt x="53" y="392"/>
                  </a:lnTo>
                  <a:lnTo>
                    <a:pt x="64" y="379"/>
                  </a:lnTo>
                  <a:lnTo>
                    <a:pt x="75" y="366"/>
                  </a:lnTo>
                  <a:lnTo>
                    <a:pt x="84" y="353"/>
                  </a:lnTo>
                  <a:lnTo>
                    <a:pt x="92" y="341"/>
                  </a:lnTo>
                  <a:lnTo>
                    <a:pt x="98" y="327"/>
                  </a:lnTo>
                  <a:lnTo>
                    <a:pt x="101" y="311"/>
                  </a:lnTo>
                  <a:lnTo>
                    <a:pt x="103" y="292"/>
                  </a:lnTo>
                  <a:lnTo>
                    <a:pt x="101" y="274"/>
                  </a:lnTo>
                  <a:lnTo>
                    <a:pt x="98" y="258"/>
                  </a:lnTo>
                  <a:lnTo>
                    <a:pt x="92" y="244"/>
                  </a:lnTo>
                  <a:lnTo>
                    <a:pt x="84" y="231"/>
                  </a:lnTo>
                  <a:lnTo>
                    <a:pt x="75" y="219"/>
                  </a:lnTo>
                  <a:lnTo>
                    <a:pt x="64" y="206"/>
                  </a:lnTo>
                  <a:lnTo>
                    <a:pt x="53" y="193"/>
                  </a:lnTo>
                  <a:lnTo>
                    <a:pt x="42" y="179"/>
                  </a:lnTo>
                  <a:lnTo>
                    <a:pt x="31" y="164"/>
                  </a:lnTo>
                  <a:lnTo>
                    <a:pt x="21" y="146"/>
                  </a:lnTo>
                  <a:lnTo>
                    <a:pt x="13" y="126"/>
                  </a:lnTo>
                  <a:lnTo>
                    <a:pt x="6" y="104"/>
                  </a:lnTo>
                  <a:lnTo>
                    <a:pt x="1" y="79"/>
                  </a:lnTo>
                  <a:lnTo>
                    <a:pt x="0" y="51"/>
                  </a:lnTo>
                  <a:lnTo>
                    <a:pt x="2" y="35"/>
                  </a:lnTo>
                  <a:lnTo>
                    <a:pt x="10" y="21"/>
                  </a:lnTo>
                  <a:lnTo>
                    <a:pt x="21" y="10"/>
                  </a:lnTo>
                  <a:lnTo>
                    <a:pt x="35" y="3"/>
                  </a:lnTo>
                  <a:lnTo>
                    <a:pt x="51"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51" name="Freeform 821">
              <a:extLst>
                <a:ext uri="{FF2B5EF4-FFF2-40B4-BE49-F238E27FC236}">
                  <a16:creationId xmlns:a16="http://schemas.microsoft.com/office/drawing/2014/main" id="{10525186-249F-42C0-BA0F-F909186BFB14}"/>
                </a:ext>
              </a:extLst>
            </p:cNvPr>
            <p:cNvSpPr>
              <a:spLocks/>
            </p:cNvSpPr>
            <p:nvPr/>
          </p:nvSpPr>
          <p:spPr bwMode="auto">
            <a:xfrm>
              <a:off x="1776" y="3700"/>
              <a:ext cx="122" cy="271"/>
            </a:xfrm>
            <a:custGeom>
              <a:avLst/>
              <a:gdLst>
                <a:gd name="T0" fmla="*/ 103 w 980"/>
                <a:gd name="T1" fmla="*/ 0 h 2166"/>
                <a:gd name="T2" fmla="*/ 980 w 980"/>
                <a:gd name="T3" fmla="*/ 0 h 2166"/>
                <a:gd name="T4" fmla="*/ 980 w 980"/>
                <a:gd name="T5" fmla="*/ 2166 h 2166"/>
                <a:gd name="T6" fmla="*/ 258 w 980"/>
                <a:gd name="T7" fmla="*/ 2166 h 2166"/>
                <a:gd name="T8" fmla="*/ 220 w 980"/>
                <a:gd name="T9" fmla="*/ 2164 h 2166"/>
                <a:gd name="T10" fmla="*/ 183 w 980"/>
                <a:gd name="T11" fmla="*/ 2156 h 2166"/>
                <a:gd name="T12" fmla="*/ 149 w 980"/>
                <a:gd name="T13" fmla="*/ 2143 h 2166"/>
                <a:gd name="T14" fmla="*/ 117 w 980"/>
                <a:gd name="T15" fmla="*/ 2125 h 2166"/>
                <a:gd name="T16" fmla="*/ 89 w 980"/>
                <a:gd name="T17" fmla="*/ 2103 h 2166"/>
                <a:gd name="T18" fmla="*/ 63 w 980"/>
                <a:gd name="T19" fmla="*/ 2078 h 2166"/>
                <a:gd name="T20" fmla="*/ 42 w 980"/>
                <a:gd name="T21" fmla="*/ 2049 h 2166"/>
                <a:gd name="T22" fmla="*/ 24 w 980"/>
                <a:gd name="T23" fmla="*/ 2018 h 2166"/>
                <a:gd name="T24" fmla="*/ 11 w 980"/>
                <a:gd name="T25" fmla="*/ 1983 h 2166"/>
                <a:gd name="T26" fmla="*/ 3 w 980"/>
                <a:gd name="T27" fmla="*/ 1946 h 2166"/>
                <a:gd name="T28" fmla="*/ 0 w 980"/>
                <a:gd name="T29" fmla="*/ 1908 h 2166"/>
                <a:gd name="T30" fmla="*/ 0 w 980"/>
                <a:gd name="T31" fmla="*/ 103 h 2166"/>
                <a:gd name="T32" fmla="*/ 3 w 980"/>
                <a:gd name="T33" fmla="*/ 79 h 2166"/>
                <a:gd name="T34" fmla="*/ 11 w 980"/>
                <a:gd name="T35" fmla="*/ 58 h 2166"/>
                <a:gd name="T36" fmla="*/ 23 w 980"/>
                <a:gd name="T37" fmla="*/ 39 h 2166"/>
                <a:gd name="T38" fmla="*/ 39 w 980"/>
                <a:gd name="T39" fmla="*/ 23 h 2166"/>
                <a:gd name="T40" fmla="*/ 58 w 980"/>
                <a:gd name="T41" fmla="*/ 11 h 2166"/>
                <a:gd name="T42" fmla="*/ 79 w 980"/>
                <a:gd name="T43" fmla="*/ 3 h 2166"/>
                <a:gd name="T44" fmla="*/ 103 w 980"/>
                <a:gd name="T45" fmla="*/ 0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0" h="2166">
                  <a:moveTo>
                    <a:pt x="103" y="0"/>
                  </a:moveTo>
                  <a:lnTo>
                    <a:pt x="980" y="0"/>
                  </a:lnTo>
                  <a:lnTo>
                    <a:pt x="980" y="2166"/>
                  </a:lnTo>
                  <a:lnTo>
                    <a:pt x="258" y="2166"/>
                  </a:lnTo>
                  <a:lnTo>
                    <a:pt x="220" y="2164"/>
                  </a:lnTo>
                  <a:lnTo>
                    <a:pt x="183" y="2156"/>
                  </a:lnTo>
                  <a:lnTo>
                    <a:pt x="149" y="2143"/>
                  </a:lnTo>
                  <a:lnTo>
                    <a:pt x="117" y="2125"/>
                  </a:lnTo>
                  <a:lnTo>
                    <a:pt x="89" y="2103"/>
                  </a:lnTo>
                  <a:lnTo>
                    <a:pt x="63" y="2078"/>
                  </a:lnTo>
                  <a:lnTo>
                    <a:pt x="42" y="2049"/>
                  </a:lnTo>
                  <a:lnTo>
                    <a:pt x="24" y="2018"/>
                  </a:lnTo>
                  <a:lnTo>
                    <a:pt x="11" y="1983"/>
                  </a:lnTo>
                  <a:lnTo>
                    <a:pt x="3" y="1946"/>
                  </a:lnTo>
                  <a:lnTo>
                    <a:pt x="0" y="1908"/>
                  </a:lnTo>
                  <a:lnTo>
                    <a:pt x="0" y="103"/>
                  </a:lnTo>
                  <a:lnTo>
                    <a:pt x="3" y="79"/>
                  </a:lnTo>
                  <a:lnTo>
                    <a:pt x="11" y="58"/>
                  </a:lnTo>
                  <a:lnTo>
                    <a:pt x="23" y="39"/>
                  </a:lnTo>
                  <a:lnTo>
                    <a:pt x="39" y="23"/>
                  </a:lnTo>
                  <a:lnTo>
                    <a:pt x="58" y="11"/>
                  </a:lnTo>
                  <a:lnTo>
                    <a:pt x="79" y="3"/>
                  </a:lnTo>
                  <a:lnTo>
                    <a:pt x="103"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952" name="Group 824">
            <a:extLst>
              <a:ext uri="{FF2B5EF4-FFF2-40B4-BE49-F238E27FC236}">
                <a16:creationId xmlns:a16="http://schemas.microsoft.com/office/drawing/2014/main" id="{8A8939DC-E448-4E9F-AFAB-2D566F7200C3}"/>
              </a:ext>
            </a:extLst>
          </p:cNvPr>
          <p:cNvGrpSpPr>
            <a:grpSpLocks noChangeAspect="1"/>
          </p:cNvGrpSpPr>
          <p:nvPr/>
        </p:nvGrpSpPr>
        <p:grpSpPr bwMode="auto">
          <a:xfrm>
            <a:off x="4033098" y="5606694"/>
            <a:ext cx="484013" cy="484013"/>
            <a:chOff x="2554" y="3584"/>
            <a:chExt cx="413" cy="413"/>
          </a:xfrm>
        </p:grpSpPr>
        <p:sp>
          <p:nvSpPr>
            <p:cNvPr id="953" name="Freeform 826">
              <a:extLst>
                <a:ext uri="{FF2B5EF4-FFF2-40B4-BE49-F238E27FC236}">
                  <a16:creationId xmlns:a16="http://schemas.microsoft.com/office/drawing/2014/main" id="{2E506640-E9B4-4CC4-8F72-681CBD2BD662}"/>
                </a:ext>
              </a:extLst>
            </p:cNvPr>
            <p:cNvSpPr>
              <a:spLocks/>
            </p:cNvSpPr>
            <p:nvPr/>
          </p:nvSpPr>
          <p:spPr bwMode="auto">
            <a:xfrm>
              <a:off x="2702" y="3617"/>
              <a:ext cx="232" cy="232"/>
            </a:xfrm>
            <a:custGeom>
              <a:avLst/>
              <a:gdLst>
                <a:gd name="T0" fmla="*/ 1005 w 1857"/>
                <a:gd name="T1" fmla="*/ 3 h 1857"/>
                <a:gd name="T2" fmla="*/ 1151 w 1857"/>
                <a:gd name="T3" fmla="*/ 27 h 1857"/>
                <a:gd name="T4" fmla="*/ 1290 w 1857"/>
                <a:gd name="T5" fmla="*/ 73 h 1857"/>
                <a:gd name="T6" fmla="*/ 1417 w 1857"/>
                <a:gd name="T7" fmla="*/ 140 h 1857"/>
                <a:gd name="T8" fmla="*/ 1533 w 1857"/>
                <a:gd name="T9" fmla="*/ 224 h 1857"/>
                <a:gd name="T10" fmla="*/ 1633 w 1857"/>
                <a:gd name="T11" fmla="*/ 324 h 1857"/>
                <a:gd name="T12" fmla="*/ 1717 w 1857"/>
                <a:gd name="T13" fmla="*/ 440 h 1857"/>
                <a:gd name="T14" fmla="*/ 1784 w 1857"/>
                <a:gd name="T15" fmla="*/ 567 h 1857"/>
                <a:gd name="T16" fmla="*/ 1830 w 1857"/>
                <a:gd name="T17" fmla="*/ 706 h 1857"/>
                <a:gd name="T18" fmla="*/ 1854 w 1857"/>
                <a:gd name="T19" fmla="*/ 852 h 1857"/>
                <a:gd name="T20" fmla="*/ 1854 w 1857"/>
                <a:gd name="T21" fmla="*/ 1005 h 1857"/>
                <a:gd name="T22" fmla="*/ 1830 w 1857"/>
                <a:gd name="T23" fmla="*/ 1152 h 1857"/>
                <a:gd name="T24" fmla="*/ 1784 w 1857"/>
                <a:gd name="T25" fmla="*/ 1290 h 1857"/>
                <a:gd name="T26" fmla="*/ 1717 w 1857"/>
                <a:gd name="T27" fmla="*/ 1418 h 1857"/>
                <a:gd name="T28" fmla="*/ 1633 w 1857"/>
                <a:gd name="T29" fmla="*/ 1533 h 1857"/>
                <a:gd name="T30" fmla="*/ 1533 w 1857"/>
                <a:gd name="T31" fmla="*/ 1633 h 1857"/>
                <a:gd name="T32" fmla="*/ 1417 w 1857"/>
                <a:gd name="T33" fmla="*/ 1718 h 1857"/>
                <a:gd name="T34" fmla="*/ 1290 w 1857"/>
                <a:gd name="T35" fmla="*/ 1784 h 1857"/>
                <a:gd name="T36" fmla="*/ 1151 w 1857"/>
                <a:gd name="T37" fmla="*/ 1830 h 1857"/>
                <a:gd name="T38" fmla="*/ 1005 w 1857"/>
                <a:gd name="T39" fmla="*/ 1854 h 1857"/>
                <a:gd name="T40" fmla="*/ 852 w 1857"/>
                <a:gd name="T41" fmla="*/ 1854 h 1857"/>
                <a:gd name="T42" fmla="*/ 705 w 1857"/>
                <a:gd name="T43" fmla="*/ 1830 h 1857"/>
                <a:gd name="T44" fmla="*/ 567 w 1857"/>
                <a:gd name="T45" fmla="*/ 1784 h 1857"/>
                <a:gd name="T46" fmla="*/ 439 w 1857"/>
                <a:gd name="T47" fmla="*/ 1718 h 1857"/>
                <a:gd name="T48" fmla="*/ 324 w 1857"/>
                <a:gd name="T49" fmla="*/ 1633 h 1857"/>
                <a:gd name="T50" fmla="*/ 224 w 1857"/>
                <a:gd name="T51" fmla="*/ 1533 h 1857"/>
                <a:gd name="T52" fmla="*/ 139 w 1857"/>
                <a:gd name="T53" fmla="*/ 1418 h 1857"/>
                <a:gd name="T54" fmla="*/ 73 w 1857"/>
                <a:gd name="T55" fmla="*/ 1290 h 1857"/>
                <a:gd name="T56" fmla="*/ 27 w 1857"/>
                <a:gd name="T57" fmla="*/ 1152 h 1857"/>
                <a:gd name="T58" fmla="*/ 3 w 1857"/>
                <a:gd name="T59" fmla="*/ 1005 h 1857"/>
                <a:gd name="T60" fmla="*/ 3 w 1857"/>
                <a:gd name="T61" fmla="*/ 852 h 1857"/>
                <a:gd name="T62" fmla="*/ 27 w 1857"/>
                <a:gd name="T63" fmla="*/ 706 h 1857"/>
                <a:gd name="T64" fmla="*/ 73 w 1857"/>
                <a:gd name="T65" fmla="*/ 567 h 1857"/>
                <a:gd name="T66" fmla="*/ 139 w 1857"/>
                <a:gd name="T67" fmla="*/ 440 h 1857"/>
                <a:gd name="T68" fmla="*/ 224 w 1857"/>
                <a:gd name="T69" fmla="*/ 324 h 1857"/>
                <a:gd name="T70" fmla="*/ 324 w 1857"/>
                <a:gd name="T71" fmla="*/ 224 h 1857"/>
                <a:gd name="T72" fmla="*/ 439 w 1857"/>
                <a:gd name="T73" fmla="*/ 140 h 1857"/>
                <a:gd name="T74" fmla="*/ 567 w 1857"/>
                <a:gd name="T75" fmla="*/ 73 h 1857"/>
                <a:gd name="T76" fmla="*/ 705 w 1857"/>
                <a:gd name="T77" fmla="*/ 27 h 1857"/>
                <a:gd name="T78" fmla="*/ 852 w 1857"/>
                <a:gd name="T79" fmla="*/ 3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57" h="1857">
                  <a:moveTo>
                    <a:pt x="928" y="0"/>
                  </a:moveTo>
                  <a:lnTo>
                    <a:pt x="1005" y="3"/>
                  </a:lnTo>
                  <a:lnTo>
                    <a:pt x="1079" y="12"/>
                  </a:lnTo>
                  <a:lnTo>
                    <a:pt x="1151" y="27"/>
                  </a:lnTo>
                  <a:lnTo>
                    <a:pt x="1221" y="47"/>
                  </a:lnTo>
                  <a:lnTo>
                    <a:pt x="1290" y="73"/>
                  </a:lnTo>
                  <a:lnTo>
                    <a:pt x="1355" y="104"/>
                  </a:lnTo>
                  <a:lnTo>
                    <a:pt x="1417" y="140"/>
                  </a:lnTo>
                  <a:lnTo>
                    <a:pt x="1476" y="180"/>
                  </a:lnTo>
                  <a:lnTo>
                    <a:pt x="1533" y="224"/>
                  </a:lnTo>
                  <a:lnTo>
                    <a:pt x="1585" y="272"/>
                  </a:lnTo>
                  <a:lnTo>
                    <a:pt x="1633" y="324"/>
                  </a:lnTo>
                  <a:lnTo>
                    <a:pt x="1677" y="381"/>
                  </a:lnTo>
                  <a:lnTo>
                    <a:pt x="1717" y="440"/>
                  </a:lnTo>
                  <a:lnTo>
                    <a:pt x="1753" y="502"/>
                  </a:lnTo>
                  <a:lnTo>
                    <a:pt x="1784" y="567"/>
                  </a:lnTo>
                  <a:lnTo>
                    <a:pt x="1810" y="636"/>
                  </a:lnTo>
                  <a:lnTo>
                    <a:pt x="1830" y="706"/>
                  </a:lnTo>
                  <a:lnTo>
                    <a:pt x="1845" y="778"/>
                  </a:lnTo>
                  <a:lnTo>
                    <a:pt x="1854" y="852"/>
                  </a:lnTo>
                  <a:lnTo>
                    <a:pt x="1857" y="929"/>
                  </a:lnTo>
                  <a:lnTo>
                    <a:pt x="1854" y="1005"/>
                  </a:lnTo>
                  <a:lnTo>
                    <a:pt x="1845" y="1079"/>
                  </a:lnTo>
                  <a:lnTo>
                    <a:pt x="1830" y="1152"/>
                  </a:lnTo>
                  <a:lnTo>
                    <a:pt x="1810" y="1222"/>
                  </a:lnTo>
                  <a:lnTo>
                    <a:pt x="1784" y="1290"/>
                  </a:lnTo>
                  <a:lnTo>
                    <a:pt x="1753" y="1355"/>
                  </a:lnTo>
                  <a:lnTo>
                    <a:pt x="1717" y="1418"/>
                  </a:lnTo>
                  <a:lnTo>
                    <a:pt x="1677" y="1477"/>
                  </a:lnTo>
                  <a:lnTo>
                    <a:pt x="1633" y="1533"/>
                  </a:lnTo>
                  <a:lnTo>
                    <a:pt x="1585" y="1585"/>
                  </a:lnTo>
                  <a:lnTo>
                    <a:pt x="1533" y="1633"/>
                  </a:lnTo>
                  <a:lnTo>
                    <a:pt x="1476" y="1678"/>
                  </a:lnTo>
                  <a:lnTo>
                    <a:pt x="1417" y="1718"/>
                  </a:lnTo>
                  <a:lnTo>
                    <a:pt x="1355" y="1754"/>
                  </a:lnTo>
                  <a:lnTo>
                    <a:pt x="1290" y="1784"/>
                  </a:lnTo>
                  <a:lnTo>
                    <a:pt x="1221" y="1810"/>
                  </a:lnTo>
                  <a:lnTo>
                    <a:pt x="1151" y="1830"/>
                  </a:lnTo>
                  <a:lnTo>
                    <a:pt x="1079" y="1845"/>
                  </a:lnTo>
                  <a:lnTo>
                    <a:pt x="1005" y="1854"/>
                  </a:lnTo>
                  <a:lnTo>
                    <a:pt x="928" y="1857"/>
                  </a:lnTo>
                  <a:lnTo>
                    <a:pt x="852" y="1854"/>
                  </a:lnTo>
                  <a:lnTo>
                    <a:pt x="778" y="1845"/>
                  </a:lnTo>
                  <a:lnTo>
                    <a:pt x="705" y="1830"/>
                  </a:lnTo>
                  <a:lnTo>
                    <a:pt x="635" y="1810"/>
                  </a:lnTo>
                  <a:lnTo>
                    <a:pt x="567" y="1784"/>
                  </a:lnTo>
                  <a:lnTo>
                    <a:pt x="502" y="1754"/>
                  </a:lnTo>
                  <a:lnTo>
                    <a:pt x="439" y="1718"/>
                  </a:lnTo>
                  <a:lnTo>
                    <a:pt x="380" y="1678"/>
                  </a:lnTo>
                  <a:lnTo>
                    <a:pt x="324" y="1633"/>
                  </a:lnTo>
                  <a:lnTo>
                    <a:pt x="272" y="1585"/>
                  </a:lnTo>
                  <a:lnTo>
                    <a:pt x="224" y="1533"/>
                  </a:lnTo>
                  <a:lnTo>
                    <a:pt x="179" y="1477"/>
                  </a:lnTo>
                  <a:lnTo>
                    <a:pt x="139" y="1418"/>
                  </a:lnTo>
                  <a:lnTo>
                    <a:pt x="103" y="1355"/>
                  </a:lnTo>
                  <a:lnTo>
                    <a:pt x="73" y="1290"/>
                  </a:lnTo>
                  <a:lnTo>
                    <a:pt x="47" y="1222"/>
                  </a:lnTo>
                  <a:lnTo>
                    <a:pt x="27" y="1152"/>
                  </a:lnTo>
                  <a:lnTo>
                    <a:pt x="12" y="1079"/>
                  </a:lnTo>
                  <a:lnTo>
                    <a:pt x="3" y="1005"/>
                  </a:lnTo>
                  <a:lnTo>
                    <a:pt x="0" y="929"/>
                  </a:lnTo>
                  <a:lnTo>
                    <a:pt x="3" y="852"/>
                  </a:lnTo>
                  <a:lnTo>
                    <a:pt x="12" y="778"/>
                  </a:lnTo>
                  <a:lnTo>
                    <a:pt x="27" y="706"/>
                  </a:lnTo>
                  <a:lnTo>
                    <a:pt x="47" y="636"/>
                  </a:lnTo>
                  <a:lnTo>
                    <a:pt x="73" y="567"/>
                  </a:lnTo>
                  <a:lnTo>
                    <a:pt x="103" y="502"/>
                  </a:lnTo>
                  <a:lnTo>
                    <a:pt x="139" y="440"/>
                  </a:lnTo>
                  <a:lnTo>
                    <a:pt x="179" y="381"/>
                  </a:lnTo>
                  <a:lnTo>
                    <a:pt x="224" y="324"/>
                  </a:lnTo>
                  <a:lnTo>
                    <a:pt x="272" y="272"/>
                  </a:lnTo>
                  <a:lnTo>
                    <a:pt x="324" y="224"/>
                  </a:lnTo>
                  <a:lnTo>
                    <a:pt x="380" y="180"/>
                  </a:lnTo>
                  <a:lnTo>
                    <a:pt x="439" y="140"/>
                  </a:lnTo>
                  <a:lnTo>
                    <a:pt x="502" y="104"/>
                  </a:lnTo>
                  <a:lnTo>
                    <a:pt x="567" y="73"/>
                  </a:lnTo>
                  <a:lnTo>
                    <a:pt x="635" y="47"/>
                  </a:lnTo>
                  <a:lnTo>
                    <a:pt x="705" y="27"/>
                  </a:lnTo>
                  <a:lnTo>
                    <a:pt x="778" y="12"/>
                  </a:lnTo>
                  <a:lnTo>
                    <a:pt x="852" y="3"/>
                  </a:lnTo>
                  <a:lnTo>
                    <a:pt x="928" y="0"/>
                  </a:lnTo>
                  <a:close/>
                </a:path>
              </a:pathLst>
            </a:custGeom>
            <a:solidFill>
              <a:srgbClr val="B3F4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54" name="Freeform 827">
              <a:extLst>
                <a:ext uri="{FF2B5EF4-FFF2-40B4-BE49-F238E27FC236}">
                  <a16:creationId xmlns:a16="http://schemas.microsoft.com/office/drawing/2014/main" id="{F040EBC8-D043-4A23-A1AA-AD1C97DBC4F6}"/>
                </a:ext>
              </a:extLst>
            </p:cNvPr>
            <p:cNvSpPr>
              <a:spLocks/>
            </p:cNvSpPr>
            <p:nvPr/>
          </p:nvSpPr>
          <p:spPr bwMode="auto">
            <a:xfrm>
              <a:off x="2676" y="3816"/>
              <a:ext cx="58" cy="59"/>
            </a:xfrm>
            <a:custGeom>
              <a:avLst/>
              <a:gdLst>
                <a:gd name="T0" fmla="*/ 364 w 467"/>
                <a:gd name="T1" fmla="*/ 0 h 468"/>
                <a:gd name="T2" fmla="*/ 384 w 467"/>
                <a:gd name="T3" fmla="*/ 0 h 468"/>
                <a:gd name="T4" fmla="*/ 404 w 467"/>
                <a:gd name="T5" fmla="*/ 5 h 468"/>
                <a:gd name="T6" fmla="*/ 423 w 467"/>
                <a:gd name="T7" fmla="*/ 13 h 468"/>
                <a:gd name="T8" fmla="*/ 440 w 467"/>
                <a:gd name="T9" fmla="*/ 27 h 468"/>
                <a:gd name="T10" fmla="*/ 454 w 467"/>
                <a:gd name="T11" fmla="*/ 43 h 468"/>
                <a:gd name="T12" fmla="*/ 462 w 467"/>
                <a:gd name="T13" fmla="*/ 63 h 468"/>
                <a:gd name="T14" fmla="*/ 467 w 467"/>
                <a:gd name="T15" fmla="*/ 82 h 468"/>
                <a:gd name="T16" fmla="*/ 467 w 467"/>
                <a:gd name="T17" fmla="*/ 103 h 468"/>
                <a:gd name="T18" fmla="*/ 462 w 467"/>
                <a:gd name="T19" fmla="*/ 122 h 468"/>
                <a:gd name="T20" fmla="*/ 454 w 467"/>
                <a:gd name="T21" fmla="*/ 141 h 468"/>
                <a:gd name="T22" fmla="*/ 440 w 467"/>
                <a:gd name="T23" fmla="*/ 158 h 468"/>
                <a:gd name="T24" fmla="*/ 156 w 467"/>
                <a:gd name="T25" fmla="*/ 441 h 468"/>
                <a:gd name="T26" fmla="*/ 142 w 467"/>
                <a:gd name="T27" fmla="*/ 452 h 468"/>
                <a:gd name="T28" fmla="*/ 126 w 467"/>
                <a:gd name="T29" fmla="*/ 461 h 468"/>
                <a:gd name="T30" fmla="*/ 109 w 467"/>
                <a:gd name="T31" fmla="*/ 466 h 468"/>
                <a:gd name="T32" fmla="*/ 91 w 467"/>
                <a:gd name="T33" fmla="*/ 468 h 468"/>
                <a:gd name="T34" fmla="*/ 74 w 467"/>
                <a:gd name="T35" fmla="*/ 466 h 468"/>
                <a:gd name="T36" fmla="*/ 57 w 467"/>
                <a:gd name="T37" fmla="*/ 461 h 468"/>
                <a:gd name="T38" fmla="*/ 41 w 467"/>
                <a:gd name="T39" fmla="*/ 452 h 468"/>
                <a:gd name="T40" fmla="*/ 26 w 467"/>
                <a:gd name="T41" fmla="*/ 441 h 468"/>
                <a:gd name="T42" fmla="*/ 13 w 467"/>
                <a:gd name="T43" fmla="*/ 424 h 468"/>
                <a:gd name="T44" fmla="*/ 4 w 467"/>
                <a:gd name="T45" fmla="*/ 405 h 468"/>
                <a:gd name="T46" fmla="*/ 0 w 467"/>
                <a:gd name="T47" fmla="*/ 386 h 468"/>
                <a:gd name="T48" fmla="*/ 0 w 467"/>
                <a:gd name="T49" fmla="*/ 366 h 468"/>
                <a:gd name="T50" fmla="*/ 4 w 467"/>
                <a:gd name="T51" fmla="*/ 346 h 468"/>
                <a:gd name="T52" fmla="*/ 13 w 467"/>
                <a:gd name="T53" fmla="*/ 327 h 468"/>
                <a:gd name="T54" fmla="*/ 26 w 467"/>
                <a:gd name="T55" fmla="*/ 311 h 468"/>
                <a:gd name="T56" fmla="*/ 309 w 467"/>
                <a:gd name="T57" fmla="*/ 27 h 468"/>
                <a:gd name="T58" fmla="*/ 326 w 467"/>
                <a:gd name="T59" fmla="*/ 13 h 468"/>
                <a:gd name="T60" fmla="*/ 345 w 467"/>
                <a:gd name="T61" fmla="*/ 5 h 468"/>
                <a:gd name="T62" fmla="*/ 364 w 467"/>
                <a:gd name="T63"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7" h="468">
                  <a:moveTo>
                    <a:pt x="364" y="0"/>
                  </a:moveTo>
                  <a:lnTo>
                    <a:pt x="384" y="0"/>
                  </a:lnTo>
                  <a:lnTo>
                    <a:pt x="404" y="5"/>
                  </a:lnTo>
                  <a:lnTo>
                    <a:pt x="423" y="13"/>
                  </a:lnTo>
                  <a:lnTo>
                    <a:pt x="440" y="27"/>
                  </a:lnTo>
                  <a:lnTo>
                    <a:pt x="454" y="43"/>
                  </a:lnTo>
                  <a:lnTo>
                    <a:pt x="462" y="63"/>
                  </a:lnTo>
                  <a:lnTo>
                    <a:pt x="467" y="82"/>
                  </a:lnTo>
                  <a:lnTo>
                    <a:pt x="467" y="103"/>
                  </a:lnTo>
                  <a:lnTo>
                    <a:pt x="462" y="122"/>
                  </a:lnTo>
                  <a:lnTo>
                    <a:pt x="454" y="141"/>
                  </a:lnTo>
                  <a:lnTo>
                    <a:pt x="440" y="158"/>
                  </a:lnTo>
                  <a:lnTo>
                    <a:pt x="156" y="441"/>
                  </a:lnTo>
                  <a:lnTo>
                    <a:pt x="142" y="452"/>
                  </a:lnTo>
                  <a:lnTo>
                    <a:pt x="126" y="461"/>
                  </a:lnTo>
                  <a:lnTo>
                    <a:pt x="109" y="466"/>
                  </a:lnTo>
                  <a:lnTo>
                    <a:pt x="91" y="468"/>
                  </a:lnTo>
                  <a:lnTo>
                    <a:pt x="74" y="466"/>
                  </a:lnTo>
                  <a:lnTo>
                    <a:pt x="57" y="461"/>
                  </a:lnTo>
                  <a:lnTo>
                    <a:pt x="41" y="452"/>
                  </a:lnTo>
                  <a:lnTo>
                    <a:pt x="26" y="441"/>
                  </a:lnTo>
                  <a:lnTo>
                    <a:pt x="13" y="424"/>
                  </a:lnTo>
                  <a:lnTo>
                    <a:pt x="4" y="405"/>
                  </a:lnTo>
                  <a:lnTo>
                    <a:pt x="0" y="386"/>
                  </a:lnTo>
                  <a:lnTo>
                    <a:pt x="0" y="366"/>
                  </a:lnTo>
                  <a:lnTo>
                    <a:pt x="4" y="346"/>
                  </a:lnTo>
                  <a:lnTo>
                    <a:pt x="13" y="327"/>
                  </a:lnTo>
                  <a:lnTo>
                    <a:pt x="26" y="311"/>
                  </a:lnTo>
                  <a:lnTo>
                    <a:pt x="309" y="27"/>
                  </a:lnTo>
                  <a:lnTo>
                    <a:pt x="326" y="13"/>
                  </a:lnTo>
                  <a:lnTo>
                    <a:pt x="345" y="5"/>
                  </a:lnTo>
                  <a:lnTo>
                    <a:pt x="364"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55" name="Freeform 828">
              <a:extLst>
                <a:ext uri="{FF2B5EF4-FFF2-40B4-BE49-F238E27FC236}">
                  <a16:creationId xmlns:a16="http://schemas.microsoft.com/office/drawing/2014/main" id="{230F45C6-E3A5-40DD-832F-886CE1FD287F}"/>
                </a:ext>
              </a:extLst>
            </p:cNvPr>
            <p:cNvSpPr>
              <a:spLocks noEditPoints="1"/>
            </p:cNvSpPr>
            <p:nvPr/>
          </p:nvSpPr>
          <p:spPr bwMode="auto">
            <a:xfrm>
              <a:off x="2670" y="3584"/>
              <a:ext cx="297" cy="297"/>
            </a:xfrm>
            <a:custGeom>
              <a:avLst/>
              <a:gdLst>
                <a:gd name="T0" fmla="*/ 1036 w 2373"/>
                <a:gd name="T1" fmla="*/ 270 h 2373"/>
                <a:gd name="T2" fmla="*/ 825 w 2373"/>
                <a:gd name="T3" fmla="*/ 331 h 2373"/>
                <a:gd name="T4" fmla="*/ 638 w 2373"/>
                <a:gd name="T5" fmla="*/ 438 h 2373"/>
                <a:gd name="T6" fmla="*/ 482 w 2373"/>
                <a:gd name="T7" fmla="*/ 582 h 2373"/>
                <a:gd name="T8" fmla="*/ 361 w 2373"/>
                <a:gd name="T9" fmla="*/ 760 h 2373"/>
                <a:gd name="T10" fmla="*/ 285 w 2373"/>
                <a:gd name="T11" fmla="*/ 964 h 2373"/>
                <a:gd name="T12" fmla="*/ 258 w 2373"/>
                <a:gd name="T13" fmla="*/ 1187 h 2373"/>
                <a:gd name="T14" fmla="*/ 285 w 2373"/>
                <a:gd name="T15" fmla="*/ 1410 h 2373"/>
                <a:gd name="T16" fmla="*/ 361 w 2373"/>
                <a:gd name="T17" fmla="*/ 1613 h 2373"/>
                <a:gd name="T18" fmla="*/ 482 w 2373"/>
                <a:gd name="T19" fmla="*/ 1791 h 2373"/>
                <a:gd name="T20" fmla="*/ 638 w 2373"/>
                <a:gd name="T21" fmla="*/ 1936 h 2373"/>
                <a:gd name="T22" fmla="*/ 825 w 2373"/>
                <a:gd name="T23" fmla="*/ 2042 h 2373"/>
                <a:gd name="T24" fmla="*/ 1036 w 2373"/>
                <a:gd name="T25" fmla="*/ 2103 h 2373"/>
                <a:gd name="T26" fmla="*/ 1263 w 2373"/>
                <a:gd name="T27" fmla="*/ 2112 h 2373"/>
                <a:gd name="T28" fmla="*/ 1479 w 2373"/>
                <a:gd name="T29" fmla="*/ 2068 h 2373"/>
                <a:gd name="T30" fmla="*/ 1675 w 2373"/>
                <a:gd name="T31" fmla="*/ 1976 h 2373"/>
                <a:gd name="T32" fmla="*/ 1843 w 2373"/>
                <a:gd name="T33" fmla="*/ 1843 h 2373"/>
                <a:gd name="T34" fmla="*/ 1975 w 2373"/>
                <a:gd name="T35" fmla="*/ 1676 h 2373"/>
                <a:gd name="T36" fmla="*/ 2068 w 2373"/>
                <a:gd name="T37" fmla="*/ 1480 h 2373"/>
                <a:gd name="T38" fmla="*/ 2112 w 2373"/>
                <a:gd name="T39" fmla="*/ 1263 h 2373"/>
                <a:gd name="T40" fmla="*/ 2103 w 2373"/>
                <a:gd name="T41" fmla="*/ 1036 h 2373"/>
                <a:gd name="T42" fmla="*/ 2042 w 2373"/>
                <a:gd name="T43" fmla="*/ 825 h 2373"/>
                <a:gd name="T44" fmla="*/ 1935 w 2373"/>
                <a:gd name="T45" fmla="*/ 639 h 2373"/>
                <a:gd name="T46" fmla="*/ 1791 w 2373"/>
                <a:gd name="T47" fmla="*/ 482 h 2373"/>
                <a:gd name="T48" fmla="*/ 1613 w 2373"/>
                <a:gd name="T49" fmla="*/ 362 h 2373"/>
                <a:gd name="T50" fmla="*/ 1409 w 2373"/>
                <a:gd name="T51" fmla="*/ 285 h 2373"/>
                <a:gd name="T52" fmla="*/ 1186 w 2373"/>
                <a:gd name="T53" fmla="*/ 258 h 2373"/>
                <a:gd name="T54" fmla="*/ 1354 w 2373"/>
                <a:gd name="T55" fmla="*/ 12 h 2373"/>
                <a:gd name="T56" fmla="*/ 1591 w 2373"/>
                <a:gd name="T57" fmla="*/ 71 h 2373"/>
                <a:gd name="T58" fmla="*/ 1808 w 2373"/>
                <a:gd name="T59" fmla="*/ 176 h 2373"/>
                <a:gd name="T60" fmla="*/ 1997 w 2373"/>
                <a:gd name="T61" fmla="*/ 320 h 2373"/>
                <a:gd name="T62" fmla="*/ 2153 w 2373"/>
                <a:gd name="T63" fmla="*/ 499 h 2373"/>
                <a:gd name="T64" fmla="*/ 2272 w 2373"/>
                <a:gd name="T65" fmla="*/ 707 h 2373"/>
                <a:gd name="T66" fmla="*/ 2347 w 2373"/>
                <a:gd name="T67" fmla="*/ 938 h 2373"/>
                <a:gd name="T68" fmla="*/ 2373 w 2373"/>
                <a:gd name="T69" fmla="*/ 1187 h 2373"/>
                <a:gd name="T70" fmla="*/ 2347 w 2373"/>
                <a:gd name="T71" fmla="*/ 1436 h 2373"/>
                <a:gd name="T72" fmla="*/ 2272 w 2373"/>
                <a:gd name="T73" fmla="*/ 1667 h 2373"/>
                <a:gd name="T74" fmla="*/ 2153 w 2373"/>
                <a:gd name="T75" fmla="*/ 1874 h 2373"/>
                <a:gd name="T76" fmla="*/ 1997 w 2373"/>
                <a:gd name="T77" fmla="*/ 2053 h 2373"/>
                <a:gd name="T78" fmla="*/ 1808 w 2373"/>
                <a:gd name="T79" fmla="*/ 2198 h 2373"/>
                <a:gd name="T80" fmla="*/ 1591 w 2373"/>
                <a:gd name="T81" fmla="*/ 2302 h 2373"/>
                <a:gd name="T82" fmla="*/ 1354 w 2373"/>
                <a:gd name="T83" fmla="*/ 2361 h 2373"/>
                <a:gd name="T84" fmla="*/ 1102 w 2373"/>
                <a:gd name="T85" fmla="*/ 2370 h 2373"/>
                <a:gd name="T86" fmla="*/ 858 w 2373"/>
                <a:gd name="T87" fmla="*/ 2327 h 2373"/>
                <a:gd name="T88" fmla="*/ 634 w 2373"/>
                <a:gd name="T89" fmla="*/ 2237 h 2373"/>
                <a:gd name="T90" fmla="*/ 435 w 2373"/>
                <a:gd name="T91" fmla="*/ 2105 h 2373"/>
                <a:gd name="T92" fmla="*/ 268 w 2373"/>
                <a:gd name="T93" fmla="*/ 1938 h 2373"/>
                <a:gd name="T94" fmla="*/ 136 w 2373"/>
                <a:gd name="T95" fmla="*/ 1739 h 2373"/>
                <a:gd name="T96" fmla="*/ 46 w 2373"/>
                <a:gd name="T97" fmla="*/ 1515 h 2373"/>
                <a:gd name="T98" fmla="*/ 3 w 2373"/>
                <a:gd name="T99" fmla="*/ 1271 h 2373"/>
                <a:gd name="T100" fmla="*/ 12 w 2373"/>
                <a:gd name="T101" fmla="*/ 1019 h 2373"/>
                <a:gd name="T102" fmla="*/ 71 w 2373"/>
                <a:gd name="T103" fmla="*/ 782 h 2373"/>
                <a:gd name="T104" fmla="*/ 175 w 2373"/>
                <a:gd name="T105" fmla="*/ 565 h 2373"/>
                <a:gd name="T106" fmla="*/ 320 w 2373"/>
                <a:gd name="T107" fmla="*/ 376 h 2373"/>
                <a:gd name="T108" fmla="*/ 499 w 2373"/>
                <a:gd name="T109" fmla="*/ 220 h 2373"/>
                <a:gd name="T110" fmla="*/ 706 w 2373"/>
                <a:gd name="T111" fmla="*/ 101 h 2373"/>
                <a:gd name="T112" fmla="*/ 937 w 2373"/>
                <a:gd name="T113" fmla="*/ 26 h 2373"/>
                <a:gd name="T114" fmla="*/ 1186 w 2373"/>
                <a:gd name="T115" fmla="*/ 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73" h="2373">
                  <a:moveTo>
                    <a:pt x="1186" y="258"/>
                  </a:moveTo>
                  <a:lnTo>
                    <a:pt x="1110" y="261"/>
                  </a:lnTo>
                  <a:lnTo>
                    <a:pt x="1036" y="270"/>
                  </a:lnTo>
                  <a:lnTo>
                    <a:pt x="963" y="285"/>
                  </a:lnTo>
                  <a:lnTo>
                    <a:pt x="893" y="305"/>
                  </a:lnTo>
                  <a:lnTo>
                    <a:pt x="825" y="331"/>
                  </a:lnTo>
                  <a:lnTo>
                    <a:pt x="760" y="362"/>
                  </a:lnTo>
                  <a:lnTo>
                    <a:pt x="697" y="398"/>
                  </a:lnTo>
                  <a:lnTo>
                    <a:pt x="638" y="438"/>
                  </a:lnTo>
                  <a:lnTo>
                    <a:pt x="582" y="482"/>
                  </a:lnTo>
                  <a:lnTo>
                    <a:pt x="530" y="530"/>
                  </a:lnTo>
                  <a:lnTo>
                    <a:pt x="482" y="582"/>
                  </a:lnTo>
                  <a:lnTo>
                    <a:pt x="437" y="639"/>
                  </a:lnTo>
                  <a:lnTo>
                    <a:pt x="397" y="698"/>
                  </a:lnTo>
                  <a:lnTo>
                    <a:pt x="361" y="760"/>
                  </a:lnTo>
                  <a:lnTo>
                    <a:pt x="331" y="825"/>
                  </a:lnTo>
                  <a:lnTo>
                    <a:pt x="305" y="894"/>
                  </a:lnTo>
                  <a:lnTo>
                    <a:pt x="285" y="964"/>
                  </a:lnTo>
                  <a:lnTo>
                    <a:pt x="270" y="1036"/>
                  </a:lnTo>
                  <a:lnTo>
                    <a:pt x="261" y="1110"/>
                  </a:lnTo>
                  <a:lnTo>
                    <a:pt x="258" y="1187"/>
                  </a:lnTo>
                  <a:lnTo>
                    <a:pt x="261" y="1263"/>
                  </a:lnTo>
                  <a:lnTo>
                    <a:pt x="270" y="1337"/>
                  </a:lnTo>
                  <a:lnTo>
                    <a:pt x="285" y="1410"/>
                  </a:lnTo>
                  <a:lnTo>
                    <a:pt x="305" y="1480"/>
                  </a:lnTo>
                  <a:lnTo>
                    <a:pt x="331" y="1548"/>
                  </a:lnTo>
                  <a:lnTo>
                    <a:pt x="361" y="1613"/>
                  </a:lnTo>
                  <a:lnTo>
                    <a:pt x="397" y="1676"/>
                  </a:lnTo>
                  <a:lnTo>
                    <a:pt x="437" y="1735"/>
                  </a:lnTo>
                  <a:lnTo>
                    <a:pt x="482" y="1791"/>
                  </a:lnTo>
                  <a:lnTo>
                    <a:pt x="530" y="1843"/>
                  </a:lnTo>
                  <a:lnTo>
                    <a:pt x="582" y="1891"/>
                  </a:lnTo>
                  <a:lnTo>
                    <a:pt x="638" y="1936"/>
                  </a:lnTo>
                  <a:lnTo>
                    <a:pt x="697" y="1976"/>
                  </a:lnTo>
                  <a:lnTo>
                    <a:pt x="760" y="2012"/>
                  </a:lnTo>
                  <a:lnTo>
                    <a:pt x="825" y="2042"/>
                  </a:lnTo>
                  <a:lnTo>
                    <a:pt x="893" y="2068"/>
                  </a:lnTo>
                  <a:lnTo>
                    <a:pt x="963" y="2088"/>
                  </a:lnTo>
                  <a:lnTo>
                    <a:pt x="1036" y="2103"/>
                  </a:lnTo>
                  <a:lnTo>
                    <a:pt x="1110" y="2112"/>
                  </a:lnTo>
                  <a:lnTo>
                    <a:pt x="1186" y="2115"/>
                  </a:lnTo>
                  <a:lnTo>
                    <a:pt x="1263" y="2112"/>
                  </a:lnTo>
                  <a:lnTo>
                    <a:pt x="1337" y="2103"/>
                  </a:lnTo>
                  <a:lnTo>
                    <a:pt x="1409" y="2088"/>
                  </a:lnTo>
                  <a:lnTo>
                    <a:pt x="1479" y="2068"/>
                  </a:lnTo>
                  <a:lnTo>
                    <a:pt x="1548" y="2042"/>
                  </a:lnTo>
                  <a:lnTo>
                    <a:pt x="1613" y="2012"/>
                  </a:lnTo>
                  <a:lnTo>
                    <a:pt x="1675" y="1976"/>
                  </a:lnTo>
                  <a:lnTo>
                    <a:pt x="1734" y="1936"/>
                  </a:lnTo>
                  <a:lnTo>
                    <a:pt x="1791" y="1891"/>
                  </a:lnTo>
                  <a:lnTo>
                    <a:pt x="1843" y="1843"/>
                  </a:lnTo>
                  <a:lnTo>
                    <a:pt x="1891" y="1791"/>
                  </a:lnTo>
                  <a:lnTo>
                    <a:pt x="1935" y="1735"/>
                  </a:lnTo>
                  <a:lnTo>
                    <a:pt x="1975" y="1676"/>
                  </a:lnTo>
                  <a:lnTo>
                    <a:pt x="2011" y="1613"/>
                  </a:lnTo>
                  <a:lnTo>
                    <a:pt x="2042" y="1548"/>
                  </a:lnTo>
                  <a:lnTo>
                    <a:pt x="2068" y="1480"/>
                  </a:lnTo>
                  <a:lnTo>
                    <a:pt x="2088" y="1410"/>
                  </a:lnTo>
                  <a:lnTo>
                    <a:pt x="2103" y="1337"/>
                  </a:lnTo>
                  <a:lnTo>
                    <a:pt x="2112" y="1263"/>
                  </a:lnTo>
                  <a:lnTo>
                    <a:pt x="2115" y="1187"/>
                  </a:lnTo>
                  <a:lnTo>
                    <a:pt x="2112" y="1110"/>
                  </a:lnTo>
                  <a:lnTo>
                    <a:pt x="2103" y="1036"/>
                  </a:lnTo>
                  <a:lnTo>
                    <a:pt x="2088" y="964"/>
                  </a:lnTo>
                  <a:lnTo>
                    <a:pt x="2068" y="894"/>
                  </a:lnTo>
                  <a:lnTo>
                    <a:pt x="2042" y="825"/>
                  </a:lnTo>
                  <a:lnTo>
                    <a:pt x="2011" y="760"/>
                  </a:lnTo>
                  <a:lnTo>
                    <a:pt x="1975" y="698"/>
                  </a:lnTo>
                  <a:lnTo>
                    <a:pt x="1935" y="639"/>
                  </a:lnTo>
                  <a:lnTo>
                    <a:pt x="1891" y="582"/>
                  </a:lnTo>
                  <a:lnTo>
                    <a:pt x="1843" y="530"/>
                  </a:lnTo>
                  <a:lnTo>
                    <a:pt x="1791" y="482"/>
                  </a:lnTo>
                  <a:lnTo>
                    <a:pt x="1734" y="438"/>
                  </a:lnTo>
                  <a:lnTo>
                    <a:pt x="1675" y="398"/>
                  </a:lnTo>
                  <a:lnTo>
                    <a:pt x="1613" y="362"/>
                  </a:lnTo>
                  <a:lnTo>
                    <a:pt x="1548" y="331"/>
                  </a:lnTo>
                  <a:lnTo>
                    <a:pt x="1479" y="305"/>
                  </a:lnTo>
                  <a:lnTo>
                    <a:pt x="1409" y="285"/>
                  </a:lnTo>
                  <a:lnTo>
                    <a:pt x="1337" y="270"/>
                  </a:lnTo>
                  <a:lnTo>
                    <a:pt x="1263" y="261"/>
                  </a:lnTo>
                  <a:lnTo>
                    <a:pt x="1186" y="258"/>
                  </a:lnTo>
                  <a:close/>
                  <a:moveTo>
                    <a:pt x="1186" y="0"/>
                  </a:moveTo>
                  <a:lnTo>
                    <a:pt x="1271" y="3"/>
                  </a:lnTo>
                  <a:lnTo>
                    <a:pt x="1354" y="12"/>
                  </a:lnTo>
                  <a:lnTo>
                    <a:pt x="1435" y="26"/>
                  </a:lnTo>
                  <a:lnTo>
                    <a:pt x="1515" y="46"/>
                  </a:lnTo>
                  <a:lnTo>
                    <a:pt x="1591" y="71"/>
                  </a:lnTo>
                  <a:lnTo>
                    <a:pt x="1666" y="101"/>
                  </a:lnTo>
                  <a:lnTo>
                    <a:pt x="1738" y="137"/>
                  </a:lnTo>
                  <a:lnTo>
                    <a:pt x="1808" y="176"/>
                  </a:lnTo>
                  <a:lnTo>
                    <a:pt x="1874" y="220"/>
                  </a:lnTo>
                  <a:lnTo>
                    <a:pt x="1936" y="268"/>
                  </a:lnTo>
                  <a:lnTo>
                    <a:pt x="1997" y="320"/>
                  </a:lnTo>
                  <a:lnTo>
                    <a:pt x="2053" y="376"/>
                  </a:lnTo>
                  <a:lnTo>
                    <a:pt x="2105" y="437"/>
                  </a:lnTo>
                  <a:lnTo>
                    <a:pt x="2153" y="499"/>
                  </a:lnTo>
                  <a:lnTo>
                    <a:pt x="2197" y="565"/>
                  </a:lnTo>
                  <a:lnTo>
                    <a:pt x="2236" y="635"/>
                  </a:lnTo>
                  <a:lnTo>
                    <a:pt x="2272" y="707"/>
                  </a:lnTo>
                  <a:lnTo>
                    <a:pt x="2302" y="782"/>
                  </a:lnTo>
                  <a:lnTo>
                    <a:pt x="2327" y="858"/>
                  </a:lnTo>
                  <a:lnTo>
                    <a:pt x="2347" y="938"/>
                  </a:lnTo>
                  <a:lnTo>
                    <a:pt x="2361" y="1019"/>
                  </a:lnTo>
                  <a:lnTo>
                    <a:pt x="2370" y="1102"/>
                  </a:lnTo>
                  <a:lnTo>
                    <a:pt x="2373" y="1187"/>
                  </a:lnTo>
                  <a:lnTo>
                    <a:pt x="2370" y="1271"/>
                  </a:lnTo>
                  <a:lnTo>
                    <a:pt x="2361" y="1354"/>
                  </a:lnTo>
                  <a:lnTo>
                    <a:pt x="2347" y="1436"/>
                  </a:lnTo>
                  <a:lnTo>
                    <a:pt x="2327" y="1515"/>
                  </a:lnTo>
                  <a:lnTo>
                    <a:pt x="2302" y="1592"/>
                  </a:lnTo>
                  <a:lnTo>
                    <a:pt x="2272" y="1667"/>
                  </a:lnTo>
                  <a:lnTo>
                    <a:pt x="2236" y="1739"/>
                  </a:lnTo>
                  <a:lnTo>
                    <a:pt x="2197" y="1808"/>
                  </a:lnTo>
                  <a:lnTo>
                    <a:pt x="2153" y="1874"/>
                  </a:lnTo>
                  <a:lnTo>
                    <a:pt x="2105" y="1938"/>
                  </a:lnTo>
                  <a:lnTo>
                    <a:pt x="2053" y="1997"/>
                  </a:lnTo>
                  <a:lnTo>
                    <a:pt x="1997" y="2053"/>
                  </a:lnTo>
                  <a:lnTo>
                    <a:pt x="1936" y="2105"/>
                  </a:lnTo>
                  <a:lnTo>
                    <a:pt x="1874" y="2153"/>
                  </a:lnTo>
                  <a:lnTo>
                    <a:pt x="1808" y="2198"/>
                  </a:lnTo>
                  <a:lnTo>
                    <a:pt x="1738" y="2237"/>
                  </a:lnTo>
                  <a:lnTo>
                    <a:pt x="1666" y="2272"/>
                  </a:lnTo>
                  <a:lnTo>
                    <a:pt x="1591" y="2302"/>
                  </a:lnTo>
                  <a:lnTo>
                    <a:pt x="1515" y="2327"/>
                  </a:lnTo>
                  <a:lnTo>
                    <a:pt x="1435" y="2347"/>
                  </a:lnTo>
                  <a:lnTo>
                    <a:pt x="1354" y="2361"/>
                  </a:lnTo>
                  <a:lnTo>
                    <a:pt x="1271" y="2370"/>
                  </a:lnTo>
                  <a:lnTo>
                    <a:pt x="1186" y="2373"/>
                  </a:lnTo>
                  <a:lnTo>
                    <a:pt x="1102" y="2370"/>
                  </a:lnTo>
                  <a:lnTo>
                    <a:pt x="1019" y="2361"/>
                  </a:lnTo>
                  <a:lnTo>
                    <a:pt x="937" y="2347"/>
                  </a:lnTo>
                  <a:lnTo>
                    <a:pt x="858" y="2327"/>
                  </a:lnTo>
                  <a:lnTo>
                    <a:pt x="781" y="2302"/>
                  </a:lnTo>
                  <a:lnTo>
                    <a:pt x="706" y="2272"/>
                  </a:lnTo>
                  <a:lnTo>
                    <a:pt x="634" y="2237"/>
                  </a:lnTo>
                  <a:lnTo>
                    <a:pt x="565" y="2198"/>
                  </a:lnTo>
                  <a:lnTo>
                    <a:pt x="499" y="2153"/>
                  </a:lnTo>
                  <a:lnTo>
                    <a:pt x="435" y="2105"/>
                  </a:lnTo>
                  <a:lnTo>
                    <a:pt x="376" y="2053"/>
                  </a:lnTo>
                  <a:lnTo>
                    <a:pt x="320" y="1997"/>
                  </a:lnTo>
                  <a:lnTo>
                    <a:pt x="268" y="1938"/>
                  </a:lnTo>
                  <a:lnTo>
                    <a:pt x="220" y="1874"/>
                  </a:lnTo>
                  <a:lnTo>
                    <a:pt x="175" y="1808"/>
                  </a:lnTo>
                  <a:lnTo>
                    <a:pt x="136" y="1739"/>
                  </a:lnTo>
                  <a:lnTo>
                    <a:pt x="101" y="1667"/>
                  </a:lnTo>
                  <a:lnTo>
                    <a:pt x="71" y="1592"/>
                  </a:lnTo>
                  <a:lnTo>
                    <a:pt x="46" y="1515"/>
                  </a:lnTo>
                  <a:lnTo>
                    <a:pt x="26" y="1436"/>
                  </a:lnTo>
                  <a:lnTo>
                    <a:pt x="12" y="1354"/>
                  </a:lnTo>
                  <a:lnTo>
                    <a:pt x="3" y="1271"/>
                  </a:lnTo>
                  <a:lnTo>
                    <a:pt x="0" y="1187"/>
                  </a:lnTo>
                  <a:lnTo>
                    <a:pt x="3" y="1102"/>
                  </a:lnTo>
                  <a:lnTo>
                    <a:pt x="12" y="1019"/>
                  </a:lnTo>
                  <a:lnTo>
                    <a:pt x="26" y="938"/>
                  </a:lnTo>
                  <a:lnTo>
                    <a:pt x="46" y="858"/>
                  </a:lnTo>
                  <a:lnTo>
                    <a:pt x="71" y="782"/>
                  </a:lnTo>
                  <a:lnTo>
                    <a:pt x="101" y="707"/>
                  </a:lnTo>
                  <a:lnTo>
                    <a:pt x="136" y="635"/>
                  </a:lnTo>
                  <a:lnTo>
                    <a:pt x="175" y="565"/>
                  </a:lnTo>
                  <a:lnTo>
                    <a:pt x="220" y="499"/>
                  </a:lnTo>
                  <a:lnTo>
                    <a:pt x="268" y="437"/>
                  </a:lnTo>
                  <a:lnTo>
                    <a:pt x="320" y="376"/>
                  </a:lnTo>
                  <a:lnTo>
                    <a:pt x="376" y="320"/>
                  </a:lnTo>
                  <a:lnTo>
                    <a:pt x="435" y="268"/>
                  </a:lnTo>
                  <a:lnTo>
                    <a:pt x="499" y="220"/>
                  </a:lnTo>
                  <a:lnTo>
                    <a:pt x="565" y="176"/>
                  </a:lnTo>
                  <a:lnTo>
                    <a:pt x="634" y="137"/>
                  </a:lnTo>
                  <a:lnTo>
                    <a:pt x="706" y="101"/>
                  </a:lnTo>
                  <a:lnTo>
                    <a:pt x="781" y="71"/>
                  </a:lnTo>
                  <a:lnTo>
                    <a:pt x="858" y="46"/>
                  </a:lnTo>
                  <a:lnTo>
                    <a:pt x="937" y="26"/>
                  </a:lnTo>
                  <a:lnTo>
                    <a:pt x="1019" y="12"/>
                  </a:lnTo>
                  <a:lnTo>
                    <a:pt x="1102" y="3"/>
                  </a:lnTo>
                  <a:lnTo>
                    <a:pt x="1186"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56" name="Freeform 829">
              <a:extLst>
                <a:ext uri="{FF2B5EF4-FFF2-40B4-BE49-F238E27FC236}">
                  <a16:creationId xmlns:a16="http://schemas.microsoft.com/office/drawing/2014/main" id="{8A8665E0-9051-49DA-816A-16FCD632D2D3}"/>
                </a:ext>
              </a:extLst>
            </p:cNvPr>
            <p:cNvSpPr>
              <a:spLocks/>
            </p:cNvSpPr>
            <p:nvPr/>
          </p:nvSpPr>
          <p:spPr bwMode="auto">
            <a:xfrm>
              <a:off x="2554" y="3842"/>
              <a:ext cx="155" cy="155"/>
            </a:xfrm>
            <a:custGeom>
              <a:avLst/>
              <a:gdLst>
                <a:gd name="T0" fmla="*/ 986 w 1238"/>
                <a:gd name="T1" fmla="*/ 0 h 1238"/>
                <a:gd name="T2" fmla="*/ 1020 w 1238"/>
                <a:gd name="T3" fmla="*/ 2 h 1238"/>
                <a:gd name="T4" fmla="*/ 1052 w 1238"/>
                <a:gd name="T5" fmla="*/ 8 h 1238"/>
                <a:gd name="T6" fmla="*/ 1082 w 1238"/>
                <a:gd name="T7" fmla="*/ 19 h 1238"/>
                <a:gd name="T8" fmla="*/ 1112 w 1238"/>
                <a:gd name="T9" fmla="*/ 33 h 1238"/>
                <a:gd name="T10" fmla="*/ 1139 w 1238"/>
                <a:gd name="T11" fmla="*/ 51 h 1238"/>
                <a:gd name="T12" fmla="*/ 1165 w 1238"/>
                <a:gd name="T13" fmla="*/ 73 h 1238"/>
                <a:gd name="T14" fmla="*/ 1187 w 1238"/>
                <a:gd name="T15" fmla="*/ 98 h 1238"/>
                <a:gd name="T16" fmla="*/ 1205 w 1238"/>
                <a:gd name="T17" fmla="*/ 126 h 1238"/>
                <a:gd name="T18" fmla="*/ 1219 w 1238"/>
                <a:gd name="T19" fmla="*/ 156 h 1238"/>
                <a:gd name="T20" fmla="*/ 1230 w 1238"/>
                <a:gd name="T21" fmla="*/ 186 h 1238"/>
                <a:gd name="T22" fmla="*/ 1236 w 1238"/>
                <a:gd name="T23" fmla="*/ 218 h 1238"/>
                <a:gd name="T24" fmla="*/ 1238 w 1238"/>
                <a:gd name="T25" fmla="*/ 252 h 1238"/>
                <a:gd name="T26" fmla="*/ 1236 w 1238"/>
                <a:gd name="T27" fmla="*/ 285 h 1238"/>
                <a:gd name="T28" fmla="*/ 1230 w 1238"/>
                <a:gd name="T29" fmla="*/ 317 h 1238"/>
                <a:gd name="T30" fmla="*/ 1219 w 1238"/>
                <a:gd name="T31" fmla="*/ 348 h 1238"/>
                <a:gd name="T32" fmla="*/ 1205 w 1238"/>
                <a:gd name="T33" fmla="*/ 378 h 1238"/>
                <a:gd name="T34" fmla="*/ 1187 w 1238"/>
                <a:gd name="T35" fmla="*/ 405 h 1238"/>
                <a:gd name="T36" fmla="*/ 1165 w 1238"/>
                <a:gd name="T37" fmla="*/ 430 h 1238"/>
                <a:gd name="T38" fmla="*/ 430 w 1238"/>
                <a:gd name="T39" fmla="*/ 1164 h 1238"/>
                <a:gd name="T40" fmla="*/ 405 w 1238"/>
                <a:gd name="T41" fmla="*/ 1186 h 1238"/>
                <a:gd name="T42" fmla="*/ 377 w 1238"/>
                <a:gd name="T43" fmla="*/ 1205 h 1238"/>
                <a:gd name="T44" fmla="*/ 348 w 1238"/>
                <a:gd name="T45" fmla="*/ 1219 h 1238"/>
                <a:gd name="T46" fmla="*/ 317 w 1238"/>
                <a:gd name="T47" fmla="*/ 1229 h 1238"/>
                <a:gd name="T48" fmla="*/ 285 w 1238"/>
                <a:gd name="T49" fmla="*/ 1236 h 1238"/>
                <a:gd name="T50" fmla="*/ 252 w 1238"/>
                <a:gd name="T51" fmla="*/ 1238 h 1238"/>
                <a:gd name="T52" fmla="*/ 219 w 1238"/>
                <a:gd name="T53" fmla="*/ 1236 h 1238"/>
                <a:gd name="T54" fmla="*/ 187 w 1238"/>
                <a:gd name="T55" fmla="*/ 1229 h 1238"/>
                <a:gd name="T56" fmla="*/ 156 w 1238"/>
                <a:gd name="T57" fmla="*/ 1219 h 1238"/>
                <a:gd name="T58" fmla="*/ 126 w 1238"/>
                <a:gd name="T59" fmla="*/ 1205 h 1238"/>
                <a:gd name="T60" fmla="*/ 98 w 1238"/>
                <a:gd name="T61" fmla="*/ 1186 h 1238"/>
                <a:gd name="T62" fmla="*/ 74 w 1238"/>
                <a:gd name="T63" fmla="*/ 1164 h 1238"/>
                <a:gd name="T64" fmla="*/ 52 w 1238"/>
                <a:gd name="T65" fmla="*/ 1140 h 1238"/>
                <a:gd name="T66" fmla="*/ 33 w 1238"/>
                <a:gd name="T67" fmla="*/ 1111 h 1238"/>
                <a:gd name="T68" fmla="*/ 19 w 1238"/>
                <a:gd name="T69" fmla="*/ 1082 h 1238"/>
                <a:gd name="T70" fmla="*/ 9 w 1238"/>
                <a:gd name="T71" fmla="*/ 1051 h 1238"/>
                <a:gd name="T72" fmla="*/ 2 w 1238"/>
                <a:gd name="T73" fmla="*/ 1019 h 1238"/>
                <a:gd name="T74" fmla="*/ 0 w 1238"/>
                <a:gd name="T75" fmla="*/ 986 h 1238"/>
                <a:gd name="T76" fmla="*/ 2 w 1238"/>
                <a:gd name="T77" fmla="*/ 953 h 1238"/>
                <a:gd name="T78" fmla="*/ 9 w 1238"/>
                <a:gd name="T79" fmla="*/ 921 h 1238"/>
                <a:gd name="T80" fmla="*/ 19 w 1238"/>
                <a:gd name="T81" fmla="*/ 890 h 1238"/>
                <a:gd name="T82" fmla="*/ 33 w 1238"/>
                <a:gd name="T83" fmla="*/ 860 h 1238"/>
                <a:gd name="T84" fmla="*/ 52 w 1238"/>
                <a:gd name="T85" fmla="*/ 833 h 1238"/>
                <a:gd name="T86" fmla="*/ 74 w 1238"/>
                <a:gd name="T87" fmla="*/ 808 h 1238"/>
                <a:gd name="T88" fmla="*/ 808 w 1238"/>
                <a:gd name="T89" fmla="*/ 73 h 1238"/>
                <a:gd name="T90" fmla="*/ 833 w 1238"/>
                <a:gd name="T91" fmla="*/ 51 h 1238"/>
                <a:gd name="T92" fmla="*/ 860 w 1238"/>
                <a:gd name="T93" fmla="*/ 33 h 1238"/>
                <a:gd name="T94" fmla="*/ 889 w 1238"/>
                <a:gd name="T95" fmla="*/ 19 h 1238"/>
                <a:gd name="T96" fmla="*/ 921 w 1238"/>
                <a:gd name="T97" fmla="*/ 8 h 1238"/>
                <a:gd name="T98" fmla="*/ 953 w 1238"/>
                <a:gd name="T99" fmla="*/ 2 h 1238"/>
                <a:gd name="T100" fmla="*/ 986 w 1238"/>
                <a:gd name="T101" fmla="*/ 0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38" h="1238">
                  <a:moveTo>
                    <a:pt x="986" y="0"/>
                  </a:moveTo>
                  <a:lnTo>
                    <a:pt x="1020" y="2"/>
                  </a:lnTo>
                  <a:lnTo>
                    <a:pt x="1052" y="8"/>
                  </a:lnTo>
                  <a:lnTo>
                    <a:pt x="1082" y="19"/>
                  </a:lnTo>
                  <a:lnTo>
                    <a:pt x="1112" y="33"/>
                  </a:lnTo>
                  <a:lnTo>
                    <a:pt x="1139" y="51"/>
                  </a:lnTo>
                  <a:lnTo>
                    <a:pt x="1165" y="73"/>
                  </a:lnTo>
                  <a:lnTo>
                    <a:pt x="1187" y="98"/>
                  </a:lnTo>
                  <a:lnTo>
                    <a:pt x="1205" y="126"/>
                  </a:lnTo>
                  <a:lnTo>
                    <a:pt x="1219" y="156"/>
                  </a:lnTo>
                  <a:lnTo>
                    <a:pt x="1230" y="186"/>
                  </a:lnTo>
                  <a:lnTo>
                    <a:pt x="1236" y="218"/>
                  </a:lnTo>
                  <a:lnTo>
                    <a:pt x="1238" y="252"/>
                  </a:lnTo>
                  <a:lnTo>
                    <a:pt x="1236" y="285"/>
                  </a:lnTo>
                  <a:lnTo>
                    <a:pt x="1230" y="317"/>
                  </a:lnTo>
                  <a:lnTo>
                    <a:pt x="1219" y="348"/>
                  </a:lnTo>
                  <a:lnTo>
                    <a:pt x="1205" y="378"/>
                  </a:lnTo>
                  <a:lnTo>
                    <a:pt x="1187" y="405"/>
                  </a:lnTo>
                  <a:lnTo>
                    <a:pt x="1165" y="430"/>
                  </a:lnTo>
                  <a:lnTo>
                    <a:pt x="430" y="1164"/>
                  </a:lnTo>
                  <a:lnTo>
                    <a:pt x="405" y="1186"/>
                  </a:lnTo>
                  <a:lnTo>
                    <a:pt x="377" y="1205"/>
                  </a:lnTo>
                  <a:lnTo>
                    <a:pt x="348" y="1219"/>
                  </a:lnTo>
                  <a:lnTo>
                    <a:pt x="317" y="1229"/>
                  </a:lnTo>
                  <a:lnTo>
                    <a:pt x="285" y="1236"/>
                  </a:lnTo>
                  <a:lnTo>
                    <a:pt x="252" y="1238"/>
                  </a:lnTo>
                  <a:lnTo>
                    <a:pt x="219" y="1236"/>
                  </a:lnTo>
                  <a:lnTo>
                    <a:pt x="187" y="1229"/>
                  </a:lnTo>
                  <a:lnTo>
                    <a:pt x="156" y="1219"/>
                  </a:lnTo>
                  <a:lnTo>
                    <a:pt x="126" y="1205"/>
                  </a:lnTo>
                  <a:lnTo>
                    <a:pt x="98" y="1186"/>
                  </a:lnTo>
                  <a:lnTo>
                    <a:pt x="74" y="1164"/>
                  </a:lnTo>
                  <a:lnTo>
                    <a:pt x="52" y="1140"/>
                  </a:lnTo>
                  <a:lnTo>
                    <a:pt x="33" y="1111"/>
                  </a:lnTo>
                  <a:lnTo>
                    <a:pt x="19" y="1082"/>
                  </a:lnTo>
                  <a:lnTo>
                    <a:pt x="9" y="1051"/>
                  </a:lnTo>
                  <a:lnTo>
                    <a:pt x="2" y="1019"/>
                  </a:lnTo>
                  <a:lnTo>
                    <a:pt x="0" y="986"/>
                  </a:lnTo>
                  <a:lnTo>
                    <a:pt x="2" y="953"/>
                  </a:lnTo>
                  <a:lnTo>
                    <a:pt x="9" y="921"/>
                  </a:lnTo>
                  <a:lnTo>
                    <a:pt x="19" y="890"/>
                  </a:lnTo>
                  <a:lnTo>
                    <a:pt x="33" y="860"/>
                  </a:lnTo>
                  <a:lnTo>
                    <a:pt x="52" y="833"/>
                  </a:lnTo>
                  <a:lnTo>
                    <a:pt x="74" y="808"/>
                  </a:lnTo>
                  <a:lnTo>
                    <a:pt x="808" y="73"/>
                  </a:lnTo>
                  <a:lnTo>
                    <a:pt x="833" y="51"/>
                  </a:lnTo>
                  <a:lnTo>
                    <a:pt x="860" y="33"/>
                  </a:lnTo>
                  <a:lnTo>
                    <a:pt x="889" y="19"/>
                  </a:lnTo>
                  <a:lnTo>
                    <a:pt x="921" y="8"/>
                  </a:lnTo>
                  <a:lnTo>
                    <a:pt x="953" y="2"/>
                  </a:lnTo>
                  <a:lnTo>
                    <a:pt x="986"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57" name="Freeform 830">
              <a:extLst>
                <a:ext uri="{FF2B5EF4-FFF2-40B4-BE49-F238E27FC236}">
                  <a16:creationId xmlns:a16="http://schemas.microsoft.com/office/drawing/2014/main" id="{7F6A9A94-E90C-4EE3-BD41-1A0EB7A68CE5}"/>
                </a:ext>
              </a:extLst>
            </p:cNvPr>
            <p:cNvSpPr>
              <a:spLocks/>
            </p:cNvSpPr>
            <p:nvPr/>
          </p:nvSpPr>
          <p:spPr bwMode="auto">
            <a:xfrm>
              <a:off x="2554" y="3842"/>
              <a:ext cx="145" cy="146"/>
            </a:xfrm>
            <a:custGeom>
              <a:avLst/>
              <a:gdLst>
                <a:gd name="T0" fmla="*/ 986 w 1165"/>
                <a:gd name="T1" fmla="*/ 0 h 1164"/>
                <a:gd name="T2" fmla="*/ 1020 w 1165"/>
                <a:gd name="T3" fmla="*/ 2 h 1164"/>
                <a:gd name="T4" fmla="*/ 1052 w 1165"/>
                <a:gd name="T5" fmla="*/ 8 h 1164"/>
                <a:gd name="T6" fmla="*/ 1082 w 1165"/>
                <a:gd name="T7" fmla="*/ 19 h 1164"/>
                <a:gd name="T8" fmla="*/ 1112 w 1165"/>
                <a:gd name="T9" fmla="*/ 33 h 1164"/>
                <a:gd name="T10" fmla="*/ 1139 w 1165"/>
                <a:gd name="T11" fmla="*/ 51 h 1164"/>
                <a:gd name="T12" fmla="*/ 1165 w 1165"/>
                <a:gd name="T13" fmla="*/ 73 h 1164"/>
                <a:gd name="T14" fmla="*/ 1165 w 1165"/>
                <a:gd name="T15" fmla="*/ 73 h 1164"/>
                <a:gd name="T16" fmla="*/ 74 w 1165"/>
                <a:gd name="T17" fmla="*/ 1164 h 1164"/>
                <a:gd name="T18" fmla="*/ 52 w 1165"/>
                <a:gd name="T19" fmla="*/ 1140 h 1164"/>
                <a:gd name="T20" fmla="*/ 33 w 1165"/>
                <a:gd name="T21" fmla="*/ 1111 h 1164"/>
                <a:gd name="T22" fmla="*/ 19 w 1165"/>
                <a:gd name="T23" fmla="*/ 1082 h 1164"/>
                <a:gd name="T24" fmla="*/ 9 w 1165"/>
                <a:gd name="T25" fmla="*/ 1051 h 1164"/>
                <a:gd name="T26" fmla="*/ 2 w 1165"/>
                <a:gd name="T27" fmla="*/ 1019 h 1164"/>
                <a:gd name="T28" fmla="*/ 0 w 1165"/>
                <a:gd name="T29" fmla="*/ 986 h 1164"/>
                <a:gd name="T30" fmla="*/ 2 w 1165"/>
                <a:gd name="T31" fmla="*/ 953 h 1164"/>
                <a:gd name="T32" fmla="*/ 9 w 1165"/>
                <a:gd name="T33" fmla="*/ 921 h 1164"/>
                <a:gd name="T34" fmla="*/ 19 w 1165"/>
                <a:gd name="T35" fmla="*/ 890 h 1164"/>
                <a:gd name="T36" fmla="*/ 33 w 1165"/>
                <a:gd name="T37" fmla="*/ 860 h 1164"/>
                <a:gd name="T38" fmla="*/ 52 w 1165"/>
                <a:gd name="T39" fmla="*/ 833 h 1164"/>
                <a:gd name="T40" fmla="*/ 74 w 1165"/>
                <a:gd name="T41" fmla="*/ 808 h 1164"/>
                <a:gd name="T42" fmla="*/ 808 w 1165"/>
                <a:gd name="T43" fmla="*/ 73 h 1164"/>
                <a:gd name="T44" fmla="*/ 833 w 1165"/>
                <a:gd name="T45" fmla="*/ 51 h 1164"/>
                <a:gd name="T46" fmla="*/ 860 w 1165"/>
                <a:gd name="T47" fmla="*/ 33 h 1164"/>
                <a:gd name="T48" fmla="*/ 889 w 1165"/>
                <a:gd name="T49" fmla="*/ 19 h 1164"/>
                <a:gd name="T50" fmla="*/ 921 w 1165"/>
                <a:gd name="T51" fmla="*/ 8 h 1164"/>
                <a:gd name="T52" fmla="*/ 953 w 1165"/>
                <a:gd name="T53" fmla="*/ 2 h 1164"/>
                <a:gd name="T54" fmla="*/ 986 w 1165"/>
                <a:gd name="T55" fmla="*/ 0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65" h="1164">
                  <a:moveTo>
                    <a:pt x="986" y="0"/>
                  </a:moveTo>
                  <a:lnTo>
                    <a:pt x="1020" y="2"/>
                  </a:lnTo>
                  <a:lnTo>
                    <a:pt x="1052" y="8"/>
                  </a:lnTo>
                  <a:lnTo>
                    <a:pt x="1082" y="19"/>
                  </a:lnTo>
                  <a:lnTo>
                    <a:pt x="1112" y="33"/>
                  </a:lnTo>
                  <a:lnTo>
                    <a:pt x="1139" y="51"/>
                  </a:lnTo>
                  <a:lnTo>
                    <a:pt x="1165" y="73"/>
                  </a:lnTo>
                  <a:lnTo>
                    <a:pt x="1165" y="73"/>
                  </a:lnTo>
                  <a:lnTo>
                    <a:pt x="74" y="1164"/>
                  </a:lnTo>
                  <a:lnTo>
                    <a:pt x="52" y="1140"/>
                  </a:lnTo>
                  <a:lnTo>
                    <a:pt x="33" y="1111"/>
                  </a:lnTo>
                  <a:lnTo>
                    <a:pt x="19" y="1082"/>
                  </a:lnTo>
                  <a:lnTo>
                    <a:pt x="9" y="1051"/>
                  </a:lnTo>
                  <a:lnTo>
                    <a:pt x="2" y="1019"/>
                  </a:lnTo>
                  <a:lnTo>
                    <a:pt x="0" y="986"/>
                  </a:lnTo>
                  <a:lnTo>
                    <a:pt x="2" y="953"/>
                  </a:lnTo>
                  <a:lnTo>
                    <a:pt x="9" y="921"/>
                  </a:lnTo>
                  <a:lnTo>
                    <a:pt x="19" y="890"/>
                  </a:lnTo>
                  <a:lnTo>
                    <a:pt x="33" y="860"/>
                  </a:lnTo>
                  <a:lnTo>
                    <a:pt x="52" y="833"/>
                  </a:lnTo>
                  <a:lnTo>
                    <a:pt x="74" y="808"/>
                  </a:lnTo>
                  <a:lnTo>
                    <a:pt x="808" y="73"/>
                  </a:lnTo>
                  <a:lnTo>
                    <a:pt x="833" y="51"/>
                  </a:lnTo>
                  <a:lnTo>
                    <a:pt x="860" y="33"/>
                  </a:lnTo>
                  <a:lnTo>
                    <a:pt x="889" y="19"/>
                  </a:lnTo>
                  <a:lnTo>
                    <a:pt x="921" y="8"/>
                  </a:lnTo>
                  <a:lnTo>
                    <a:pt x="953" y="2"/>
                  </a:lnTo>
                  <a:lnTo>
                    <a:pt x="986" y="0"/>
                  </a:lnTo>
                  <a:close/>
                </a:path>
              </a:pathLst>
            </a:custGeom>
            <a:solidFill>
              <a:srgbClr val="7E5C6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58" name="Freeform 831">
              <a:extLst>
                <a:ext uri="{FF2B5EF4-FFF2-40B4-BE49-F238E27FC236}">
                  <a16:creationId xmlns:a16="http://schemas.microsoft.com/office/drawing/2014/main" id="{EDDF36CE-6062-4B24-A6FA-2DE241B5A705}"/>
                </a:ext>
              </a:extLst>
            </p:cNvPr>
            <p:cNvSpPr>
              <a:spLocks/>
            </p:cNvSpPr>
            <p:nvPr/>
          </p:nvSpPr>
          <p:spPr bwMode="auto">
            <a:xfrm>
              <a:off x="2789" y="3659"/>
              <a:ext cx="103" cy="103"/>
            </a:xfrm>
            <a:custGeom>
              <a:avLst/>
              <a:gdLst>
                <a:gd name="T0" fmla="*/ 413 w 826"/>
                <a:gd name="T1" fmla="*/ 0 h 826"/>
                <a:gd name="T2" fmla="*/ 461 w 826"/>
                <a:gd name="T3" fmla="*/ 3 h 826"/>
                <a:gd name="T4" fmla="*/ 507 w 826"/>
                <a:gd name="T5" fmla="*/ 11 h 826"/>
                <a:gd name="T6" fmla="*/ 552 w 826"/>
                <a:gd name="T7" fmla="*/ 24 h 826"/>
                <a:gd name="T8" fmla="*/ 594 w 826"/>
                <a:gd name="T9" fmla="*/ 43 h 826"/>
                <a:gd name="T10" fmla="*/ 634 w 826"/>
                <a:gd name="T11" fmla="*/ 65 h 826"/>
                <a:gd name="T12" fmla="*/ 671 w 826"/>
                <a:gd name="T13" fmla="*/ 92 h 826"/>
                <a:gd name="T14" fmla="*/ 704 w 826"/>
                <a:gd name="T15" fmla="*/ 122 h 826"/>
                <a:gd name="T16" fmla="*/ 734 w 826"/>
                <a:gd name="T17" fmla="*/ 155 h 826"/>
                <a:gd name="T18" fmla="*/ 761 w 826"/>
                <a:gd name="T19" fmla="*/ 192 h 826"/>
                <a:gd name="T20" fmla="*/ 783 w 826"/>
                <a:gd name="T21" fmla="*/ 232 h 826"/>
                <a:gd name="T22" fmla="*/ 802 w 826"/>
                <a:gd name="T23" fmla="*/ 274 h 826"/>
                <a:gd name="T24" fmla="*/ 815 w 826"/>
                <a:gd name="T25" fmla="*/ 319 h 826"/>
                <a:gd name="T26" fmla="*/ 823 w 826"/>
                <a:gd name="T27" fmla="*/ 365 h 826"/>
                <a:gd name="T28" fmla="*/ 826 w 826"/>
                <a:gd name="T29" fmla="*/ 413 h 826"/>
                <a:gd name="T30" fmla="*/ 823 w 826"/>
                <a:gd name="T31" fmla="*/ 461 h 826"/>
                <a:gd name="T32" fmla="*/ 815 w 826"/>
                <a:gd name="T33" fmla="*/ 507 h 826"/>
                <a:gd name="T34" fmla="*/ 802 w 826"/>
                <a:gd name="T35" fmla="*/ 553 h 826"/>
                <a:gd name="T36" fmla="*/ 783 w 826"/>
                <a:gd name="T37" fmla="*/ 595 h 826"/>
                <a:gd name="T38" fmla="*/ 761 w 826"/>
                <a:gd name="T39" fmla="*/ 634 h 826"/>
                <a:gd name="T40" fmla="*/ 734 w 826"/>
                <a:gd name="T41" fmla="*/ 671 h 826"/>
                <a:gd name="T42" fmla="*/ 704 w 826"/>
                <a:gd name="T43" fmla="*/ 705 h 826"/>
                <a:gd name="T44" fmla="*/ 671 w 826"/>
                <a:gd name="T45" fmla="*/ 735 h 826"/>
                <a:gd name="T46" fmla="*/ 634 w 826"/>
                <a:gd name="T47" fmla="*/ 761 h 826"/>
                <a:gd name="T48" fmla="*/ 594 w 826"/>
                <a:gd name="T49" fmla="*/ 784 h 826"/>
                <a:gd name="T50" fmla="*/ 552 w 826"/>
                <a:gd name="T51" fmla="*/ 801 h 826"/>
                <a:gd name="T52" fmla="*/ 507 w 826"/>
                <a:gd name="T53" fmla="*/ 815 h 826"/>
                <a:gd name="T54" fmla="*/ 461 w 826"/>
                <a:gd name="T55" fmla="*/ 824 h 826"/>
                <a:gd name="T56" fmla="*/ 413 w 826"/>
                <a:gd name="T57" fmla="*/ 826 h 826"/>
                <a:gd name="T58" fmla="*/ 365 w 826"/>
                <a:gd name="T59" fmla="*/ 824 h 826"/>
                <a:gd name="T60" fmla="*/ 319 w 826"/>
                <a:gd name="T61" fmla="*/ 815 h 826"/>
                <a:gd name="T62" fmla="*/ 273 w 826"/>
                <a:gd name="T63" fmla="*/ 801 h 826"/>
                <a:gd name="T64" fmla="*/ 231 w 826"/>
                <a:gd name="T65" fmla="*/ 784 h 826"/>
                <a:gd name="T66" fmla="*/ 192 w 826"/>
                <a:gd name="T67" fmla="*/ 761 h 826"/>
                <a:gd name="T68" fmla="*/ 155 w 826"/>
                <a:gd name="T69" fmla="*/ 735 h 826"/>
                <a:gd name="T70" fmla="*/ 121 w 826"/>
                <a:gd name="T71" fmla="*/ 705 h 826"/>
                <a:gd name="T72" fmla="*/ 91 w 826"/>
                <a:gd name="T73" fmla="*/ 671 h 826"/>
                <a:gd name="T74" fmla="*/ 65 w 826"/>
                <a:gd name="T75" fmla="*/ 634 h 826"/>
                <a:gd name="T76" fmla="*/ 42 w 826"/>
                <a:gd name="T77" fmla="*/ 595 h 826"/>
                <a:gd name="T78" fmla="*/ 25 w 826"/>
                <a:gd name="T79" fmla="*/ 553 h 826"/>
                <a:gd name="T80" fmla="*/ 11 w 826"/>
                <a:gd name="T81" fmla="*/ 507 h 826"/>
                <a:gd name="T82" fmla="*/ 2 w 826"/>
                <a:gd name="T83" fmla="*/ 461 h 826"/>
                <a:gd name="T84" fmla="*/ 0 w 826"/>
                <a:gd name="T85" fmla="*/ 413 h 826"/>
                <a:gd name="T86" fmla="*/ 2 w 826"/>
                <a:gd name="T87" fmla="*/ 365 h 826"/>
                <a:gd name="T88" fmla="*/ 11 w 826"/>
                <a:gd name="T89" fmla="*/ 319 h 826"/>
                <a:gd name="T90" fmla="*/ 25 w 826"/>
                <a:gd name="T91" fmla="*/ 274 h 826"/>
                <a:gd name="T92" fmla="*/ 42 w 826"/>
                <a:gd name="T93" fmla="*/ 232 h 826"/>
                <a:gd name="T94" fmla="*/ 65 w 826"/>
                <a:gd name="T95" fmla="*/ 192 h 826"/>
                <a:gd name="T96" fmla="*/ 91 w 826"/>
                <a:gd name="T97" fmla="*/ 155 h 826"/>
                <a:gd name="T98" fmla="*/ 121 w 826"/>
                <a:gd name="T99" fmla="*/ 122 h 826"/>
                <a:gd name="T100" fmla="*/ 155 w 826"/>
                <a:gd name="T101" fmla="*/ 92 h 826"/>
                <a:gd name="T102" fmla="*/ 192 w 826"/>
                <a:gd name="T103" fmla="*/ 65 h 826"/>
                <a:gd name="T104" fmla="*/ 231 w 826"/>
                <a:gd name="T105" fmla="*/ 43 h 826"/>
                <a:gd name="T106" fmla="*/ 273 w 826"/>
                <a:gd name="T107" fmla="*/ 24 h 826"/>
                <a:gd name="T108" fmla="*/ 319 w 826"/>
                <a:gd name="T109" fmla="*/ 11 h 826"/>
                <a:gd name="T110" fmla="*/ 365 w 826"/>
                <a:gd name="T111" fmla="*/ 3 h 826"/>
                <a:gd name="T112" fmla="*/ 413 w 826"/>
                <a:gd name="T113"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6" h="826">
                  <a:moveTo>
                    <a:pt x="413" y="0"/>
                  </a:moveTo>
                  <a:lnTo>
                    <a:pt x="461" y="3"/>
                  </a:lnTo>
                  <a:lnTo>
                    <a:pt x="507" y="11"/>
                  </a:lnTo>
                  <a:lnTo>
                    <a:pt x="552" y="24"/>
                  </a:lnTo>
                  <a:lnTo>
                    <a:pt x="594" y="43"/>
                  </a:lnTo>
                  <a:lnTo>
                    <a:pt x="634" y="65"/>
                  </a:lnTo>
                  <a:lnTo>
                    <a:pt x="671" y="92"/>
                  </a:lnTo>
                  <a:lnTo>
                    <a:pt x="704" y="122"/>
                  </a:lnTo>
                  <a:lnTo>
                    <a:pt x="734" y="155"/>
                  </a:lnTo>
                  <a:lnTo>
                    <a:pt x="761" y="192"/>
                  </a:lnTo>
                  <a:lnTo>
                    <a:pt x="783" y="232"/>
                  </a:lnTo>
                  <a:lnTo>
                    <a:pt x="802" y="274"/>
                  </a:lnTo>
                  <a:lnTo>
                    <a:pt x="815" y="319"/>
                  </a:lnTo>
                  <a:lnTo>
                    <a:pt x="823" y="365"/>
                  </a:lnTo>
                  <a:lnTo>
                    <a:pt x="826" y="413"/>
                  </a:lnTo>
                  <a:lnTo>
                    <a:pt x="823" y="461"/>
                  </a:lnTo>
                  <a:lnTo>
                    <a:pt x="815" y="507"/>
                  </a:lnTo>
                  <a:lnTo>
                    <a:pt x="802" y="553"/>
                  </a:lnTo>
                  <a:lnTo>
                    <a:pt x="783" y="595"/>
                  </a:lnTo>
                  <a:lnTo>
                    <a:pt x="761" y="634"/>
                  </a:lnTo>
                  <a:lnTo>
                    <a:pt x="734" y="671"/>
                  </a:lnTo>
                  <a:lnTo>
                    <a:pt x="704" y="705"/>
                  </a:lnTo>
                  <a:lnTo>
                    <a:pt x="671" y="735"/>
                  </a:lnTo>
                  <a:lnTo>
                    <a:pt x="634" y="761"/>
                  </a:lnTo>
                  <a:lnTo>
                    <a:pt x="594" y="784"/>
                  </a:lnTo>
                  <a:lnTo>
                    <a:pt x="552" y="801"/>
                  </a:lnTo>
                  <a:lnTo>
                    <a:pt x="507" y="815"/>
                  </a:lnTo>
                  <a:lnTo>
                    <a:pt x="461" y="824"/>
                  </a:lnTo>
                  <a:lnTo>
                    <a:pt x="413" y="826"/>
                  </a:lnTo>
                  <a:lnTo>
                    <a:pt x="365" y="824"/>
                  </a:lnTo>
                  <a:lnTo>
                    <a:pt x="319" y="815"/>
                  </a:lnTo>
                  <a:lnTo>
                    <a:pt x="273" y="801"/>
                  </a:lnTo>
                  <a:lnTo>
                    <a:pt x="231" y="784"/>
                  </a:lnTo>
                  <a:lnTo>
                    <a:pt x="192" y="761"/>
                  </a:lnTo>
                  <a:lnTo>
                    <a:pt x="155" y="735"/>
                  </a:lnTo>
                  <a:lnTo>
                    <a:pt x="121" y="705"/>
                  </a:lnTo>
                  <a:lnTo>
                    <a:pt x="91" y="671"/>
                  </a:lnTo>
                  <a:lnTo>
                    <a:pt x="65" y="634"/>
                  </a:lnTo>
                  <a:lnTo>
                    <a:pt x="42" y="595"/>
                  </a:lnTo>
                  <a:lnTo>
                    <a:pt x="25" y="553"/>
                  </a:lnTo>
                  <a:lnTo>
                    <a:pt x="11" y="507"/>
                  </a:lnTo>
                  <a:lnTo>
                    <a:pt x="2" y="461"/>
                  </a:lnTo>
                  <a:lnTo>
                    <a:pt x="0" y="413"/>
                  </a:lnTo>
                  <a:lnTo>
                    <a:pt x="2" y="365"/>
                  </a:lnTo>
                  <a:lnTo>
                    <a:pt x="11" y="319"/>
                  </a:lnTo>
                  <a:lnTo>
                    <a:pt x="25" y="274"/>
                  </a:lnTo>
                  <a:lnTo>
                    <a:pt x="42" y="232"/>
                  </a:lnTo>
                  <a:lnTo>
                    <a:pt x="65" y="192"/>
                  </a:lnTo>
                  <a:lnTo>
                    <a:pt x="91" y="155"/>
                  </a:lnTo>
                  <a:lnTo>
                    <a:pt x="121" y="122"/>
                  </a:lnTo>
                  <a:lnTo>
                    <a:pt x="155" y="92"/>
                  </a:lnTo>
                  <a:lnTo>
                    <a:pt x="192" y="65"/>
                  </a:lnTo>
                  <a:lnTo>
                    <a:pt x="231" y="43"/>
                  </a:lnTo>
                  <a:lnTo>
                    <a:pt x="273" y="24"/>
                  </a:lnTo>
                  <a:lnTo>
                    <a:pt x="319" y="11"/>
                  </a:lnTo>
                  <a:lnTo>
                    <a:pt x="365" y="3"/>
                  </a:lnTo>
                  <a:lnTo>
                    <a:pt x="413"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959" name="Group 834">
            <a:extLst>
              <a:ext uri="{FF2B5EF4-FFF2-40B4-BE49-F238E27FC236}">
                <a16:creationId xmlns:a16="http://schemas.microsoft.com/office/drawing/2014/main" id="{71A371FB-DFD4-4854-9619-72B338B1240B}"/>
              </a:ext>
            </a:extLst>
          </p:cNvPr>
          <p:cNvGrpSpPr>
            <a:grpSpLocks noChangeAspect="1"/>
          </p:cNvGrpSpPr>
          <p:nvPr/>
        </p:nvGrpSpPr>
        <p:grpSpPr bwMode="auto">
          <a:xfrm>
            <a:off x="5214139" y="5610806"/>
            <a:ext cx="468779" cy="468779"/>
            <a:chOff x="3298" y="3590"/>
            <a:chExt cx="400" cy="400"/>
          </a:xfrm>
        </p:grpSpPr>
        <p:sp>
          <p:nvSpPr>
            <p:cNvPr id="960" name="Freeform 836">
              <a:extLst>
                <a:ext uri="{FF2B5EF4-FFF2-40B4-BE49-F238E27FC236}">
                  <a16:creationId xmlns:a16="http://schemas.microsoft.com/office/drawing/2014/main" id="{4C3384F6-37FC-42A5-A620-250A35202209}"/>
                </a:ext>
              </a:extLst>
            </p:cNvPr>
            <p:cNvSpPr>
              <a:spLocks/>
            </p:cNvSpPr>
            <p:nvPr/>
          </p:nvSpPr>
          <p:spPr bwMode="auto">
            <a:xfrm>
              <a:off x="3440" y="3732"/>
              <a:ext cx="116" cy="116"/>
            </a:xfrm>
            <a:custGeom>
              <a:avLst/>
              <a:gdLst>
                <a:gd name="T0" fmla="*/ 58 w 1044"/>
                <a:gd name="T1" fmla="*/ 0 h 1045"/>
                <a:gd name="T2" fmla="*/ 72 w 1044"/>
                <a:gd name="T3" fmla="*/ 3 h 1045"/>
                <a:gd name="T4" fmla="*/ 86 w 1044"/>
                <a:gd name="T5" fmla="*/ 8 h 1045"/>
                <a:gd name="T6" fmla="*/ 98 w 1044"/>
                <a:gd name="T7" fmla="*/ 18 h 1045"/>
                <a:gd name="T8" fmla="*/ 1027 w 1044"/>
                <a:gd name="T9" fmla="*/ 946 h 1045"/>
                <a:gd name="T10" fmla="*/ 1037 w 1044"/>
                <a:gd name="T11" fmla="*/ 958 h 1045"/>
                <a:gd name="T12" fmla="*/ 1042 w 1044"/>
                <a:gd name="T13" fmla="*/ 973 h 1045"/>
                <a:gd name="T14" fmla="*/ 1044 w 1044"/>
                <a:gd name="T15" fmla="*/ 987 h 1045"/>
                <a:gd name="T16" fmla="*/ 1042 w 1044"/>
                <a:gd name="T17" fmla="*/ 1002 h 1045"/>
                <a:gd name="T18" fmla="*/ 1037 w 1044"/>
                <a:gd name="T19" fmla="*/ 1015 h 1045"/>
                <a:gd name="T20" fmla="*/ 1027 w 1044"/>
                <a:gd name="T21" fmla="*/ 1028 h 1045"/>
                <a:gd name="T22" fmla="*/ 1015 w 1044"/>
                <a:gd name="T23" fmla="*/ 1037 h 1045"/>
                <a:gd name="T24" fmla="*/ 1000 w 1044"/>
                <a:gd name="T25" fmla="*/ 1044 h 1045"/>
                <a:gd name="T26" fmla="*/ 986 w 1044"/>
                <a:gd name="T27" fmla="*/ 1045 h 1045"/>
                <a:gd name="T28" fmla="*/ 971 w 1044"/>
                <a:gd name="T29" fmla="*/ 1044 h 1045"/>
                <a:gd name="T30" fmla="*/ 957 w 1044"/>
                <a:gd name="T31" fmla="*/ 1037 h 1045"/>
                <a:gd name="T32" fmla="*/ 945 w 1044"/>
                <a:gd name="T33" fmla="*/ 1028 h 1045"/>
                <a:gd name="T34" fmla="*/ 16 w 1044"/>
                <a:gd name="T35" fmla="*/ 100 h 1045"/>
                <a:gd name="T36" fmla="*/ 7 w 1044"/>
                <a:gd name="T37" fmla="*/ 87 h 1045"/>
                <a:gd name="T38" fmla="*/ 1 w 1044"/>
                <a:gd name="T39" fmla="*/ 74 h 1045"/>
                <a:gd name="T40" fmla="*/ 0 w 1044"/>
                <a:gd name="T41" fmla="*/ 58 h 1045"/>
                <a:gd name="T42" fmla="*/ 1 w 1044"/>
                <a:gd name="T43" fmla="*/ 44 h 1045"/>
                <a:gd name="T44" fmla="*/ 7 w 1044"/>
                <a:gd name="T45" fmla="*/ 30 h 1045"/>
                <a:gd name="T46" fmla="*/ 16 w 1044"/>
                <a:gd name="T47" fmla="*/ 18 h 1045"/>
                <a:gd name="T48" fmla="*/ 28 w 1044"/>
                <a:gd name="T49" fmla="*/ 8 h 1045"/>
                <a:gd name="T50" fmla="*/ 42 w 1044"/>
                <a:gd name="T51" fmla="*/ 3 h 1045"/>
                <a:gd name="T52" fmla="*/ 58 w 1044"/>
                <a:gd name="T53" fmla="*/ 0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4" h="1045">
                  <a:moveTo>
                    <a:pt x="58" y="0"/>
                  </a:moveTo>
                  <a:lnTo>
                    <a:pt x="72" y="3"/>
                  </a:lnTo>
                  <a:lnTo>
                    <a:pt x="86" y="8"/>
                  </a:lnTo>
                  <a:lnTo>
                    <a:pt x="98" y="18"/>
                  </a:lnTo>
                  <a:lnTo>
                    <a:pt x="1027" y="946"/>
                  </a:lnTo>
                  <a:lnTo>
                    <a:pt x="1037" y="958"/>
                  </a:lnTo>
                  <a:lnTo>
                    <a:pt x="1042" y="973"/>
                  </a:lnTo>
                  <a:lnTo>
                    <a:pt x="1044" y="987"/>
                  </a:lnTo>
                  <a:lnTo>
                    <a:pt x="1042" y="1002"/>
                  </a:lnTo>
                  <a:lnTo>
                    <a:pt x="1037" y="1015"/>
                  </a:lnTo>
                  <a:lnTo>
                    <a:pt x="1027" y="1028"/>
                  </a:lnTo>
                  <a:lnTo>
                    <a:pt x="1015" y="1037"/>
                  </a:lnTo>
                  <a:lnTo>
                    <a:pt x="1000" y="1044"/>
                  </a:lnTo>
                  <a:lnTo>
                    <a:pt x="986" y="1045"/>
                  </a:lnTo>
                  <a:lnTo>
                    <a:pt x="971" y="1044"/>
                  </a:lnTo>
                  <a:lnTo>
                    <a:pt x="957" y="1037"/>
                  </a:lnTo>
                  <a:lnTo>
                    <a:pt x="945" y="1028"/>
                  </a:lnTo>
                  <a:lnTo>
                    <a:pt x="16" y="100"/>
                  </a:lnTo>
                  <a:lnTo>
                    <a:pt x="7" y="87"/>
                  </a:lnTo>
                  <a:lnTo>
                    <a:pt x="1" y="74"/>
                  </a:lnTo>
                  <a:lnTo>
                    <a:pt x="0" y="58"/>
                  </a:lnTo>
                  <a:lnTo>
                    <a:pt x="1" y="44"/>
                  </a:lnTo>
                  <a:lnTo>
                    <a:pt x="7" y="30"/>
                  </a:lnTo>
                  <a:lnTo>
                    <a:pt x="16" y="18"/>
                  </a:lnTo>
                  <a:lnTo>
                    <a:pt x="28" y="8"/>
                  </a:lnTo>
                  <a:lnTo>
                    <a:pt x="42" y="3"/>
                  </a:lnTo>
                  <a:lnTo>
                    <a:pt x="58"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61" name="Freeform 837">
              <a:extLst>
                <a:ext uri="{FF2B5EF4-FFF2-40B4-BE49-F238E27FC236}">
                  <a16:creationId xmlns:a16="http://schemas.microsoft.com/office/drawing/2014/main" id="{DD2F51FB-4E0F-4978-85DE-920AFF6D5E3C}"/>
                </a:ext>
              </a:extLst>
            </p:cNvPr>
            <p:cNvSpPr>
              <a:spLocks/>
            </p:cNvSpPr>
            <p:nvPr/>
          </p:nvSpPr>
          <p:spPr bwMode="auto">
            <a:xfrm>
              <a:off x="3520" y="3784"/>
              <a:ext cx="81" cy="13"/>
            </a:xfrm>
            <a:custGeom>
              <a:avLst/>
              <a:gdLst>
                <a:gd name="T0" fmla="*/ 58 w 731"/>
                <a:gd name="T1" fmla="*/ 0 h 116"/>
                <a:gd name="T2" fmla="*/ 673 w 731"/>
                <a:gd name="T3" fmla="*/ 0 h 116"/>
                <a:gd name="T4" fmla="*/ 692 w 731"/>
                <a:gd name="T5" fmla="*/ 2 h 116"/>
                <a:gd name="T6" fmla="*/ 708 w 731"/>
                <a:gd name="T7" fmla="*/ 11 h 116"/>
                <a:gd name="T8" fmla="*/ 720 w 731"/>
                <a:gd name="T9" fmla="*/ 23 h 116"/>
                <a:gd name="T10" fmla="*/ 729 w 731"/>
                <a:gd name="T11" fmla="*/ 40 h 116"/>
                <a:gd name="T12" fmla="*/ 731 w 731"/>
                <a:gd name="T13" fmla="*/ 58 h 116"/>
                <a:gd name="T14" fmla="*/ 729 w 731"/>
                <a:gd name="T15" fmla="*/ 76 h 116"/>
                <a:gd name="T16" fmla="*/ 720 w 731"/>
                <a:gd name="T17" fmla="*/ 92 h 116"/>
                <a:gd name="T18" fmla="*/ 708 w 731"/>
                <a:gd name="T19" fmla="*/ 105 h 116"/>
                <a:gd name="T20" fmla="*/ 692 w 731"/>
                <a:gd name="T21" fmla="*/ 113 h 116"/>
                <a:gd name="T22" fmla="*/ 673 w 731"/>
                <a:gd name="T23" fmla="*/ 116 h 116"/>
                <a:gd name="T24" fmla="*/ 58 w 731"/>
                <a:gd name="T25" fmla="*/ 116 h 116"/>
                <a:gd name="T26" fmla="*/ 41 w 731"/>
                <a:gd name="T27" fmla="*/ 113 h 116"/>
                <a:gd name="T28" fmla="*/ 24 w 731"/>
                <a:gd name="T29" fmla="*/ 105 h 116"/>
                <a:gd name="T30" fmla="*/ 11 w 731"/>
                <a:gd name="T31" fmla="*/ 92 h 116"/>
                <a:gd name="T32" fmla="*/ 4 w 731"/>
                <a:gd name="T33" fmla="*/ 76 h 116"/>
                <a:gd name="T34" fmla="*/ 0 w 731"/>
                <a:gd name="T35" fmla="*/ 58 h 116"/>
                <a:gd name="T36" fmla="*/ 4 w 731"/>
                <a:gd name="T37" fmla="*/ 40 h 116"/>
                <a:gd name="T38" fmla="*/ 11 w 731"/>
                <a:gd name="T39" fmla="*/ 23 h 116"/>
                <a:gd name="T40" fmla="*/ 24 w 731"/>
                <a:gd name="T41" fmla="*/ 11 h 116"/>
                <a:gd name="T42" fmla="*/ 41 w 731"/>
                <a:gd name="T43" fmla="*/ 2 h 116"/>
                <a:gd name="T44" fmla="*/ 58 w 731"/>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1" h="116">
                  <a:moveTo>
                    <a:pt x="58" y="0"/>
                  </a:moveTo>
                  <a:lnTo>
                    <a:pt x="673" y="0"/>
                  </a:lnTo>
                  <a:lnTo>
                    <a:pt x="692" y="2"/>
                  </a:lnTo>
                  <a:lnTo>
                    <a:pt x="708" y="11"/>
                  </a:lnTo>
                  <a:lnTo>
                    <a:pt x="720" y="23"/>
                  </a:lnTo>
                  <a:lnTo>
                    <a:pt x="729" y="40"/>
                  </a:lnTo>
                  <a:lnTo>
                    <a:pt x="731" y="58"/>
                  </a:lnTo>
                  <a:lnTo>
                    <a:pt x="729" y="76"/>
                  </a:lnTo>
                  <a:lnTo>
                    <a:pt x="720" y="92"/>
                  </a:lnTo>
                  <a:lnTo>
                    <a:pt x="708" y="105"/>
                  </a:lnTo>
                  <a:lnTo>
                    <a:pt x="692" y="113"/>
                  </a:lnTo>
                  <a:lnTo>
                    <a:pt x="673" y="116"/>
                  </a:lnTo>
                  <a:lnTo>
                    <a:pt x="58" y="116"/>
                  </a:lnTo>
                  <a:lnTo>
                    <a:pt x="41" y="113"/>
                  </a:lnTo>
                  <a:lnTo>
                    <a:pt x="24" y="105"/>
                  </a:lnTo>
                  <a:lnTo>
                    <a:pt x="11" y="92"/>
                  </a:lnTo>
                  <a:lnTo>
                    <a:pt x="4" y="76"/>
                  </a:lnTo>
                  <a:lnTo>
                    <a:pt x="0" y="58"/>
                  </a:lnTo>
                  <a:lnTo>
                    <a:pt x="4" y="40"/>
                  </a:lnTo>
                  <a:lnTo>
                    <a:pt x="11" y="23"/>
                  </a:lnTo>
                  <a:lnTo>
                    <a:pt x="24" y="11"/>
                  </a:lnTo>
                  <a:lnTo>
                    <a:pt x="41" y="2"/>
                  </a:lnTo>
                  <a:lnTo>
                    <a:pt x="58"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62" name="Freeform 838">
              <a:extLst>
                <a:ext uri="{FF2B5EF4-FFF2-40B4-BE49-F238E27FC236}">
                  <a16:creationId xmlns:a16="http://schemas.microsoft.com/office/drawing/2014/main" id="{D03292B9-625D-4392-81D9-E75DDCD48882}"/>
                </a:ext>
              </a:extLst>
            </p:cNvPr>
            <p:cNvSpPr>
              <a:spLocks/>
            </p:cNvSpPr>
            <p:nvPr/>
          </p:nvSpPr>
          <p:spPr bwMode="auto">
            <a:xfrm>
              <a:off x="3395" y="3784"/>
              <a:ext cx="81" cy="13"/>
            </a:xfrm>
            <a:custGeom>
              <a:avLst/>
              <a:gdLst>
                <a:gd name="T0" fmla="*/ 58 w 730"/>
                <a:gd name="T1" fmla="*/ 0 h 116"/>
                <a:gd name="T2" fmla="*/ 672 w 730"/>
                <a:gd name="T3" fmla="*/ 0 h 116"/>
                <a:gd name="T4" fmla="*/ 691 w 730"/>
                <a:gd name="T5" fmla="*/ 2 h 116"/>
                <a:gd name="T6" fmla="*/ 706 w 730"/>
                <a:gd name="T7" fmla="*/ 11 h 116"/>
                <a:gd name="T8" fmla="*/ 719 w 730"/>
                <a:gd name="T9" fmla="*/ 23 h 116"/>
                <a:gd name="T10" fmla="*/ 727 w 730"/>
                <a:gd name="T11" fmla="*/ 40 h 116"/>
                <a:gd name="T12" fmla="*/ 730 w 730"/>
                <a:gd name="T13" fmla="*/ 58 h 116"/>
                <a:gd name="T14" fmla="*/ 727 w 730"/>
                <a:gd name="T15" fmla="*/ 76 h 116"/>
                <a:gd name="T16" fmla="*/ 719 w 730"/>
                <a:gd name="T17" fmla="*/ 92 h 116"/>
                <a:gd name="T18" fmla="*/ 706 w 730"/>
                <a:gd name="T19" fmla="*/ 105 h 116"/>
                <a:gd name="T20" fmla="*/ 691 w 730"/>
                <a:gd name="T21" fmla="*/ 113 h 116"/>
                <a:gd name="T22" fmla="*/ 672 w 730"/>
                <a:gd name="T23" fmla="*/ 116 h 116"/>
                <a:gd name="T24" fmla="*/ 58 w 730"/>
                <a:gd name="T25" fmla="*/ 116 h 116"/>
                <a:gd name="T26" fmla="*/ 39 w 730"/>
                <a:gd name="T27" fmla="*/ 113 h 116"/>
                <a:gd name="T28" fmla="*/ 24 w 730"/>
                <a:gd name="T29" fmla="*/ 105 h 116"/>
                <a:gd name="T30" fmla="*/ 11 w 730"/>
                <a:gd name="T31" fmla="*/ 92 h 116"/>
                <a:gd name="T32" fmla="*/ 3 w 730"/>
                <a:gd name="T33" fmla="*/ 76 h 116"/>
                <a:gd name="T34" fmla="*/ 0 w 730"/>
                <a:gd name="T35" fmla="*/ 58 h 116"/>
                <a:gd name="T36" fmla="*/ 3 w 730"/>
                <a:gd name="T37" fmla="*/ 40 h 116"/>
                <a:gd name="T38" fmla="*/ 11 w 730"/>
                <a:gd name="T39" fmla="*/ 23 h 116"/>
                <a:gd name="T40" fmla="*/ 24 w 730"/>
                <a:gd name="T41" fmla="*/ 11 h 116"/>
                <a:gd name="T42" fmla="*/ 39 w 730"/>
                <a:gd name="T43" fmla="*/ 2 h 116"/>
                <a:gd name="T44" fmla="*/ 58 w 730"/>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0" h="116">
                  <a:moveTo>
                    <a:pt x="58" y="0"/>
                  </a:moveTo>
                  <a:lnTo>
                    <a:pt x="672" y="0"/>
                  </a:lnTo>
                  <a:lnTo>
                    <a:pt x="691" y="2"/>
                  </a:lnTo>
                  <a:lnTo>
                    <a:pt x="706" y="11"/>
                  </a:lnTo>
                  <a:lnTo>
                    <a:pt x="719" y="23"/>
                  </a:lnTo>
                  <a:lnTo>
                    <a:pt x="727" y="40"/>
                  </a:lnTo>
                  <a:lnTo>
                    <a:pt x="730" y="58"/>
                  </a:lnTo>
                  <a:lnTo>
                    <a:pt x="727" y="76"/>
                  </a:lnTo>
                  <a:lnTo>
                    <a:pt x="719" y="92"/>
                  </a:lnTo>
                  <a:lnTo>
                    <a:pt x="706" y="105"/>
                  </a:lnTo>
                  <a:lnTo>
                    <a:pt x="691" y="113"/>
                  </a:lnTo>
                  <a:lnTo>
                    <a:pt x="672" y="116"/>
                  </a:lnTo>
                  <a:lnTo>
                    <a:pt x="58" y="116"/>
                  </a:lnTo>
                  <a:lnTo>
                    <a:pt x="39" y="113"/>
                  </a:lnTo>
                  <a:lnTo>
                    <a:pt x="24" y="105"/>
                  </a:lnTo>
                  <a:lnTo>
                    <a:pt x="11" y="92"/>
                  </a:lnTo>
                  <a:lnTo>
                    <a:pt x="3" y="76"/>
                  </a:lnTo>
                  <a:lnTo>
                    <a:pt x="0" y="58"/>
                  </a:lnTo>
                  <a:lnTo>
                    <a:pt x="3" y="40"/>
                  </a:lnTo>
                  <a:lnTo>
                    <a:pt x="11" y="23"/>
                  </a:lnTo>
                  <a:lnTo>
                    <a:pt x="24" y="11"/>
                  </a:lnTo>
                  <a:lnTo>
                    <a:pt x="39" y="2"/>
                  </a:lnTo>
                  <a:lnTo>
                    <a:pt x="58"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63" name="Freeform 839">
              <a:extLst>
                <a:ext uri="{FF2B5EF4-FFF2-40B4-BE49-F238E27FC236}">
                  <a16:creationId xmlns:a16="http://schemas.microsoft.com/office/drawing/2014/main" id="{CA83A4E6-0B31-41A0-89D5-C405E81AF9F0}"/>
                </a:ext>
              </a:extLst>
            </p:cNvPr>
            <p:cNvSpPr>
              <a:spLocks/>
            </p:cNvSpPr>
            <p:nvPr/>
          </p:nvSpPr>
          <p:spPr bwMode="auto">
            <a:xfrm>
              <a:off x="3491" y="3687"/>
              <a:ext cx="13" cy="81"/>
            </a:xfrm>
            <a:custGeom>
              <a:avLst/>
              <a:gdLst>
                <a:gd name="T0" fmla="*/ 58 w 116"/>
                <a:gd name="T1" fmla="*/ 0 h 730"/>
                <a:gd name="T2" fmla="*/ 77 w 116"/>
                <a:gd name="T3" fmla="*/ 2 h 730"/>
                <a:gd name="T4" fmla="*/ 93 w 116"/>
                <a:gd name="T5" fmla="*/ 11 h 730"/>
                <a:gd name="T6" fmla="*/ 105 w 116"/>
                <a:gd name="T7" fmla="*/ 23 h 730"/>
                <a:gd name="T8" fmla="*/ 114 w 116"/>
                <a:gd name="T9" fmla="*/ 39 h 730"/>
                <a:gd name="T10" fmla="*/ 116 w 116"/>
                <a:gd name="T11" fmla="*/ 58 h 730"/>
                <a:gd name="T12" fmla="*/ 116 w 116"/>
                <a:gd name="T13" fmla="*/ 672 h 730"/>
                <a:gd name="T14" fmla="*/ 114 w 116"/>
                <a:gd name="T15" fmla="*/ 690 h 730"/>
                <a:gd name="T16" fmla="*/ 105 w 116"/>
                <a:gd name="T17" fmla="*/ 706 h 730"/>
                <a:gd name="T18" fmla="*/ 93 w 116"/>
                <a:gd name="T19" fmla="*/ 718 h 730"/>
                <a:gd name="T20" fmla="*/ 77 w 116"/>
                <a:gd name="T21" fmla="*/ 727 h 730"/>
                <a:gd name="T22" fmla="*/ 58 w 116"/>
                <a:gd name="T23" fmla="*/ 730 h 730"/>
                <a:gd name="T24" fmla="*/ 40 w 116"/>
                <a:gd name="T25" fmla="*/ 727 h 730"/>
                <a:gd name="T26" fmla="*/ 24 w 116"/>
                <a:gd name="T27" fmla="*/ 718 h 730"/>
                <a:gd name="T28" fmla="*/ 11 w 116"/>
                <a:gd name="T29" fmla="*/ 706 h 730"/>
                <a:gd name="T30" fmla="*/ 4 w 116"/>
                <a:gd name="T31" fmla="*/ 690 h 730"/>
                <a:gd name="T32" fmla="*/ 0 w 116"/>
                <a:gd name="T33" fmla="*/ 672 h 730"/>
                <a:gd name="T34" fmla="*/ 0 w 116"/>
                <a:gd name="T35" fmla="*/ 58 h 730"/>
                <a:gd name="T36" fmla="*/ 4 w 116"/>
                <a:gd name="T37" fmla="*/ 39 h 730"/>
                <a:gd name="T38" fmla="*/ 11 w 116"/>
                <a:gd name="T39" fmla="*/ 23 h 730"/>
                <a:gd name="T40" fmla="*/ 24 w 116"/>
                <a:gd name="T41" fmla="*/ 11 h 730"/>
                <a:gd name="T42" fmla="*/ 40 w 116"/>
                <a:gd name="T43" fmla="*/ 2 h 730"/>
                <a:gd name="T44" fmla="*/ 58 w 116"/>
                <a:gd name="T4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730">
                  <a:moveTo>
                    <a:pt x="58" y="0"/>
                  </a:moveTo>
                  <a:lnTo>
                    <a:pt x="77" y="2"/>
                  </a:lnTo>
                  <a:lnTo>
                    <a:pt x="93" y="11"/>
                  </a:lnTo>
                  <a:lnTo>
                    <a:pt x="105" y="23"/>
                  </a:lnTo>
                  <a:lnTo>
                    <a:pt x="114" y="39"/>
                  </a:lnTo>
                  <a:lnTo>
                    <a:pt x="116" y="58"/>
                  </a:lnTo>
                  <a:lnTo>
                    <a:pt x="116" y="672"/>
                  </a:lnTo>
                  <a:lnTo>
                    <a:pt x="114" y="690"/>
                  </a:lnTo>
                  <a:lnTo>
                    <a:pt x="105" y="706"/>
                  </a:lnTo>
                  <a:lnTo>
                    <a:pt x="93" y="718"/>
                  </a:lnTo>
                  <a:lnTo>
                    <a:pt x="77" y="727"/>
                  </a:lnTo>
                  <a:lnTo>
                    <a:pt x="58" y="730"/>
                  </a:lnTo>
                  <a:lnTo>
                    <a:pt x="40" y="727"/>
                  </a:lnTo>
                  <a:lnTo>
                    <a:pt x="24" y="718"/>
                  </a:lnTo>
                  <a:lnTo>
                    <a:pt x="11" y="706"/>
                  </a:lnTo>
                  <a:lnTo>
                    <a:pt x="4" y="690"/>
                  </a:lnTo>
                  <a:lnTo>
                    <a:pt x="0" y="672"/>
                  </a:lnTo>
                  <a:lnTo>
                    <a:pt x="0" y="58"/>
                  </a:lnTo>
                  <a:lnTo>
                    <a:pt x="4" y="39"/>
                  </a:lnTo>
                  <a:lnTo>
                    <a:pt x="11" y="23"/>
                  </a:lnTo>
                  <a:lnTo>
                    <a:pt x="24" y="11"/>
                  </a:lnTo>
                  <a:lnTo>
                    <a:pt x="40" y="2"/>
                  </a:lnTo>
                  <a:lnTo>
                    <a:pt x="58"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64" name="Freeform 840">
              <a:extLst>
                <a:ext uri="{FF2B5EF4-FFF2-40B4-BE49-F238E27FC236}">
                  <a16:creationId xmlns:a16="http://schemas.microsoft.com/office/drawing/2014/main" id="{5764636D-3DD7-40B1-908F-11B6DAA8A8C4}"/>
                </a:ext>
              </a:extLst>
            </p:cNvPr>
            <p:cNvSpPr>
              <a:spLocks/>
            </p:cNvSpPr>
            <p:nvPr/>
          </p:nvSpPr>
          <p:spPr bwMode="auto">
            <a:xfrm>
              <a:off x="3491" y="3812"/>
              <a:ext cx="13" cy="81"/>
            </a:xfrm>
            <a:custGeom>
              <a:avLst/>
              <a:gdLst>
                <a:gd name="T0" fmla="*/ 58 w 116"/>
                <a:gd name="T1" fmla="*/ 0 h 731"/>
                <a:gd name="T2" fmla="*/ 77 w 116"/>
                <a:gd name="T3" fmla="*/ 2 h 731"/>
                <a:gd name="T4" fmla="*/ 93 w 116"/>
                <a:gd name="T5" fmla="*/ 11 h 731"/>
                <a:gd name="T6" fmla="*/ 105 w 116"/>
                <a:gd name="T7" fmla="*/ 23 h 731"/>
                <a:gd name="T8" fmla="*/ 114 w 116"/>
                <a:gd name="T9" fmla="*/ 40 h 731"/>
                <a:gd name="T10" fmla="*/ 116 w 116"/>
                <a:gd name="T11" fmla="*/ 58 h 731"/>
                <a:gd name="T12" fmla="*/ 116 w 116"/>
                <a:gd name="T13" fmla="*/ 673 h 731"/>
                <a:gd name="T14" fmla="*/ 114 w 116"/>
                <a:gd name="T15" fmla="*/ 690 h 731"/>
                <a:gd name="T16" fmla="*/ 105 w 116"/>
                <a:gd name="T17" fmla="*/ 707 h 731"/>
                <a:gd name="T18" fmla="*/ 93 w 116"/>
                <a:gd name="T19" fmla="*/ 719 h 731"/>
                <a:gd name="T20" fmla="*/ 77 w 116"/>
                <a:gd name="T21" fmla="*/ 727 h 731"/>
                <a:gd name="T22" fmla="*/ 58 w 116"/>
                <a:gd name="T23" fmla="*/ 731 h 731"/>
                <a:gd name="T24" fmla="*/ 40 w 116"/>
                <a:gd name="T25" fmla="*/ 727 h 731"/>
                <a:gd name="T26" fmla="*/ 24 w 116"/>
                <a:gd name="T27" fmla="*/ 719 h 731"/>
                <a:gd name="T28" fmla="*/ 11 w 116"/>
                <a:gd name="T29" fmla="*/ 707 h 731"/>
                <a:gd name="T30" fmla="*/ 4 w 116"/>
                <a:gd name="T31" fmla="*/ 690 h 731"/>
                <a:gd name="T32" fmla="*/ 0 w 116"/>
                <a:gd name="T33" fmla="*/ 673 h 731"/>
                <a:gd name="T34" fmla="*/ 0 w 116"/>
                <a:gd name="T35" fmla="*/ 58 h 731"/>
                <a:gd name="T36" fmla="*/ 4 w 116"/>
                <a:gd name="T37" fmla="*/ 40 h 731"/>
                <a:gd name="T38" fmla="*/ 11 w 116"/>
                <a:gd name="T39" fmla="*/ 23 h 731"/>
                <a:gd name="T40" fmla="*/ 24 w 116"/>
                <a:gd name="T41" fmla="*/ 11 h 731"/>
                <a:gd name="T42" fmla="*/ 40 w 116"/>
                <a:gd name="T43" fmla="*/ 2 h 731"/>
                <a:gd name="T44" fmla="*/ 58 w 116"/>
                <a:gd name="T45" fmla="*/ 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731">
                  <a:moveTo>
                    <a:pt x="58" y="0"/>
                  </a:moveTo>
                  <a:lnTo>
                    <a:pt x="77" y="2"/>
                  </a:lnTo>
                  <a:lnTo>
                    <a:pt x="93" y="11"/>
                  </a:lnTo>
                  <a:lnTo>
                    <a:pt x="105" y="23"/>
                  </a:lnTo>
                  <a:lnTo>
                    <a:pt x="114" y="40"/>
                  </a:lnTo>
                  <a:lnTo>
                    <a:pt x="116" y="58"/>
                  </a:lnTo>
                  <a:lnTo>
                    <a:pt x="116" y="673"/>
                  </a:lnTo>
                  <a:lnTo>
                    <a:pt x="114" y="690"/>
                  </a:lnTo>
                  <a:lnTo>
                    <a:pt x="105" y="707"/>
                  </a:lnTo>
                  <a:lnTo>
                    <a:pt x="93" y="719"/>
                  </a:lnTo>
                  <a:lnTo>
                    <a:pt x="77" y="727"/>
                  </a:lnTo>
                  <a:lnTo>
                    <a:pt x="58" y="731"/>
                  </a:lnTo>
                  <a:lnTo>
                    <a:pt x="40" y="727"/>
                  </a:lnTo>
                  <a:lnTo>
                    <a:pt x="24" y="719"/>
                  </a:lnTo>
                  <a:lnTo>
                    <a:pt x="11" y="707"/>
                  </a:lnTo>
                  <a:lnTo>
                    <a:pt x="4" y="690"/>
                  </a:lnTo>
                  <a:lnTo>
                    <a:pt x="0" y="673"/>
                  </a:lnTo>
                  <a:lnTo>
                    <a:pt x="0" y="58"/>
                  </a:lnTo>
                  <a:lnTo>
                    <a:pt x="4" y="40"/>
                  </a:lnTo>
                  <a:lnTo>
                    <a:pt x="11" y="23"/>
                  </a:lnTo>
                  <a:lnTo>
                    <a:pt x="24" y="11"/>
                  </a:lnTo>
                  <a:lnTo>
                    <a:pt x="40" y="2"/>
                  </a:lnTo>
                  <a:lnTo>
                    <a:pt x="58"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65" name="Freeform 841">
              <a:extLst>
                <a:ext uri="{FF2B5EF4-FFF2-40B4-BE49-F238E27FC236}">
                  <a16:creationId xmlns:a16="http://schemas.microsoft.com/office/drawing/2014/main" id="{B807420A-1563-4C39-A465-82110C56811D}"/>
                </a:ext>
              </a:extLst>
            </p:cNvPr>
            <p:cNvSpPr>
              <a:spLocks/>
            </p:cNvSpPr>
            <p:nvPr/>
          </p:nvSpPr>
          <p:spPr bwMode="auto">
            <a:xfrm>
              <a:off x="3419" y="3776"/>
              <a:ext cx="94" cy="93"/>
            </a:xfrm>
            <a:custGeom>
              <a:avLst/>
              <a:gdLst>
                <a:gd name="T0" fmla="*/ 448 w 847"/>
                <a:gd name="T1" fmla="*/ 0 h 839"/>
                <a:gd name="T2" fmla="*/ 847 w 847"/>
                <a:gd name="T3" fmla="*/ 385 h 839"/>
                <a:gd name="T4" fmla="*/ 42 w 847"/>
                <a:gd name="T5" fmla="*/ 836 h 839"/>
                <a:gd name="T6" fmla="*/ 30 w 847"/>
                <a:gd name="T7" fmla="*/ 839 h 839"/>
                <a:gd name="T8" fmla="*/ 18 w 847"/>
                <a:gd name="T9" fmla="*/ 837 h 839"/>
                <a:gd name="T10" fmla="*/ 8 w 847"/>
                <a:gd name="T11" fmla="*/ 830 h 839"/>
                <a:gd name="T12" fmla="*/ 2 w 847"/>
                <a:gd name="T13" fmla="*/ 820 h 839"/>
                <a:gd name="T14" fmla="*/ 0 w 847"/>
                <a:gd name="T15" fmla="*/ 808 h 839"/>
                <a:gd name="T16" fmla="*/ 3 w 847"/>
                <a:gd name="T17" fmla="*/ 796 h 839"/>
                <a:gd name="T18" fmla="*/ 448 w 847"/>
                <a:gd name="T19"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7" h="839">
                  <a:moveTo>
                    <a:pt x="448" y="0"/>
                  </a:moveTo>
                  <a:lnTo>
                    <a:pt x="847" y="385"/>
                  </a:lnTo>
                  <a:lnTo>
                    <a:pt x="42" y="836"/>
                  </a:lnTo>
                  <a:lnTo>
                    <a:pt x="30" y="839"/>
                  </a:lnTo>
                  <a:lnTo>
                    <a:pt x="18" y="837"/>
                  </a:lnTo>
                  <a:lnTo>
                    <a:pt x="8" y="830"/>
                  </a:lnTo>
                  <a:lnTo>
                    <a:pt x="2" y="820"/>
                  </a:lnTo>
                  <a:lnTo>
                    <a:pt x="0" y="808"/>
                  </a:lnTo>
                  <a:lnTo>
                    <a:pt x="3" y="796"/>
                  </a:lnTo>
                  <a:lnTo>
                    <a:pt x="448" y="0"/>
                  </a:lnTo>
                  <a:close/>
                </a:path>
              </a:pathLst>
            </a:custGeom>
            <a:solidFill>
              <a:srgbClr val="00AB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66" name="Freeform 842">
              <a:extLst>
                <a:ext uri="{FF2B5EF4-FFF2-40B4-BE49-F238E27FC236}">
                  <a16:creationId xmlns:a16="http://schemas.microsoft.com/office/drawing/2014/main" id="{5085B7A9-A553-4A1B-A961-83A1DEC66A62}"/>
                </a:ext>
              </a:extLst>
            </p:cNvPr>
            <p:cNvSpPr>
              <a:spLocks/>
            </p:cNvSpPr>
            <p:nvPr/>
          </p:nvSpPr>
          <p:spPr bwMode="auto">
            <a:xfrm>
              <a:off x="3481" y="3711"/>
              <a:ext cx="96" cy="93"/>
            </a:xfrm>
            <a:custGeom>
              <a:avLst/>
              <a:gdLst>
                <a:gd name="T0" fmla="*/ 833 w 863"/>
                <a:gd name="T1" fmla="*/ 0 h 837"/>
                <a:gd name="T2" fmla="*/ 845 w 863"/>
                <a:gd name="T3" fmla="*/ 2 h 837"/>
                <a:gd name="T4" fmla="*/ 854 w 863"/>
                <a:gd name="T5" fmla="*/ 8 h 837"/>
                <a:gd name="T6" fmla="*/ 861 w 863"/>
                <a:gd name="T7" fmla="*/ 18 h 837"/>
                <a:gd name="T8" fmla="*/ 863 w 863"/>
                <a:gd name="T9" fmla="*/ 30 h 837"/>
                <a:gd name="T10" fmla="*/ 859 w 863"/>
                <a:gd name="T11" fmla="*/ 43 h 837"/>
                <a:gd name="T12" fmla="*/ 415 w 863"/>
                <a:gd name="T13" fmla="*/ 837 h 837"/>
                <a:gd name="T14" fmla="*/ 0 w 863"/>
                <a:gd name="T15" fmla="*/ 462 h 837"/>
                <a:gd name="T16" fmla="*/ 819 w 863"/>
                <a:gd name="T17" fmla="*/ 4 h 837"/>
                <a:gd name="T18" fmla="*/ 833 w 863"/>
                <a:gd name="T19"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3" h="837">
                  <a:moveTo>
                    <a:pt x="833" y="0"/>
                  </a:moveTo>
                  <a:lnTo>
                    <a:pt x="845" y="2"/>
                  </a:lnTo>
                  <a:lnTo>
                    <a:pt x="854" y="8"/>
                  </a:lnTo>
                  <a:lnTo>
                    <a:pt x="861" y="18"/>
                  </a:lnTo>
                  <a:lnTo>
                    <a:pt x="863" y="30"/>
                  </a:lnTo>
                  <a:lnTo>
                    <a:pt x="859" y="43"/>
                  </a:lnTo>
                  <a:lnTo>
                    <a:pt x="415" y="837"/>
                  </a:lnTo>
                  <a:lnTo>
                    <a:pt x="0" y="462"/>
                  </a:lnTo>
                  <a:lnTo>
                    <a:pt x="819" y="4"/>
                  </a:lnTo>
                  <a:lnTo>
                    <a:pt x="833"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67" name="Freeform 843">
              <a:extLst>
                <a:ext uri="{FF2B5EF4-FFF2-40B4-BE49-F238E27FC236}">
                  <a16:creationId xmlns:a16="http://schemas.microsoft.com/office/drawing/2014/main" id="{C7D73437-B023-4A67-8971-417EDB107B6E}"/>
                </a:ext>
              </a:extLst>
            </p:cNvPr>
            <p:cNvSpPr>
              <a:spLocks noEditPoints="1"/>
            </p:cNvSpPr>
            <p:nvPr/>
          </p:nvSpPr>
          <p:spPr bwMode="auto">
            <a:xfrm>
              <a:off x="3337" y="3629"/>
              <a:ext cx="322" cy="322"/>
            </a:xfrm>
            <a:custGeom>
              <a:avLst/>
              <a:gdLst>
                <a:gd name="T0" fmla="*/ 1280 w 2902"/>
                <a:gd name="T1" fmla="*/ 361 h 2901"/>
                <a:gd name="T2" fmla="*/ 1040 w 2902"/>
                <a:gd name="T3" fmla="*/ 428 h 2901"/>
                <a:gd name="T4" fmla="*/ 826 w 2902"/>
                <a:gd name="T5" fmla="*/ 542 h 2901"/>
                <a:gd name="T6" fmla="*/ 643 w 2902"/>
                <a:gd name="T7" fmla="*/ 701 h 2901"/>
                <a:gd name="T8" fmla="*/ 499 w 2902"/>
                <a:gd name="T9" fmla="*/ 895 h 2901"/>
                <a:gd name="T10" fmla="*/ 399 w 2902"/>
                <a:gd name="T11" fmla="*/ 1119 h 2901"/>
                <a:gd name="T12" fmla="*/ 351 w 2902"/>
                <a:gd name="T13" fmla="*/ 1365 h 2901"/>
                <a:gd name="T14" fmla="*/ 361 w 2902"/>
                <a:gd name="T15" fmla="*/ 1621 h 2901"/>
                <a:gd name="T16" fmla="*/ 426 w 2902"/>
                <a:gd name="T17" fmla="*/ 1860 h 2901"/>
                <a:gd name="T18" fmla="*/ 542 w 2902"/>
                <a:gd name="T19" fmla="*/ 2076 h 2901"/>
                <a:gd name="T20" fmla="*/ 700 w 2902"/>
                <a:gd name="T21" fmla="*/ 2258 h 2901"/>
                <a:gd name="T22" fmla="*/ 895 w 2902"/>
                <a:gd name="T23" fmla="*/ 2403 h 2901"/>
                <a:gd name="T24" fmla="*/ 1118 w 2902"/>
                <a:gd name="T25" fmla="*/ 2502 h 2901"/>
                <a:gd name="T26" fmla="*/ 1364 w 2902"/>
                <a:gd name="T27" fmla="*/ 2550 h 2901"/>
                <a:gd name="T28" fmla="*/ 1621 w 2902"/>
                <a:gd name="T29" fmla="*/ 2540 h 2901"/>
                <a:gd name="T30" fmla="*/ 1861 w 2902"/>
                <a:gd name="T31" fmla="*/ 2475 h 2901"/>
                <a:gd name="T32" fmla="*/ 2075 w 2902"/>
                <a:gd name="T33" fmla="*/ 2359 h 2901"/>
                <a:gd name="T34" fmla="*/ 2258 w 2902"/>
                <a:gd name="T35" fmla="*/ 2201 h 2901"/>
                <a:gd name="T36" fmla="*/ 2403 w 2902"/>
                <a:gd name="T37" fmla="*/ 2007 h 2901"/>
                <a:gd name="T38" fmla="*/ 2503 w 2902"/>
                <a:gd name="T39" fmla="*/ 1784 h 2901"/>
                <a:gd name="T40" fmla="*/ 2550 w 2902"/>
                <a:gd name="T41" fmla="*/ 1537 h 2901"/>
                <a:gd name="T42" fmla="*/ 2540 w 2902"/>
                <a:gd name="T43" fmla="*/ 1281 h 2901"/>
                <a:gd name="T44" fmla="*/ 2474 w 2902"/>
                <a:gd name="T45" fmla="*/ 1041 h 2901"/>
                <a:gd name="T46" fmla="*/ 2359 w 2902"/>
                <a:gd name="T47" fmla="*/ 827 h 2901"/>
                <a:gd name="T48" fmla="*/ 2201 w 2902"/>
                <a:gd name="T49" fmla="*/ 643 h 2901"/>
                <a:gd name="T50" fmla="*/ 2007 w 2902"/>
                <a:gd name="T51" fmla="*/ 499 h 2901"/>
                <a:gd name="T52" fmla="*/ 1783 w 2902"/>
                <a:gd name="T53" fmla="*/ 399 h 2901"/>
                <a:gd name="T54" fmla="*/ 1537 w 2902"/>
                <a:gd name="T55" fmla="*/ 351 h 2901"/>
                <a:gd name="T56" fmla="*/ 1550 w 2902"/>
                <a:gd name="T57" fmla="*/ 3 h 2901"/>
                <a:gd name="T58" fmla="*/ 1835 w 2902"/>
                <a:gd name="T59" fmla="*/ 52 h 2901"/>
                <a:gd name="T60" fmla="*/ 2100 w 2902"/>
                <a:gd name="T61" fmla="*/ 154 h 2901"/>
                <a:gd name="T62" fmla="*/ 2336 w 2902"/>
                <a:gd name="T63" fmla="*/ 303 h 2901"/>
                <a:gd name="T64" fmla="*/ 2540 w 2902"/>
                <a:gd name="T65" fmla="*/ 493 h 2901"/>
                <a:gd name="T66" fmla="*/ 2703 w 2902"/>
                <a:gd name="T67" fmla="*/ 720 h 2901"/>
                <a:gd name="T68" fmla="*/ 2821 w 2902"/>
                <a:gd name="T69" fmla="*/ 974 h 2901"/>
                <a:gd name="T70" fmla="*/ 2889 w 2902"/>
                <a:gd name="T71" fmla="*/ 1254 h 2901"/>
                <a:gd name="T72" fmla="*/ 2899 w 2902"/>
                <a:gd name="T73" fmla="*/ 1550 h 2901"/>
                <a:gd name="T74" fmla="*/ 2849 w 2902"/>
                <a:gd name="T75" fmla="*/ 1836 h 2901"/>
                <a:gd name="T76" fmla="*/ 2748 w 2902"/>
                <a:gd name="T77" fmla="*/ 2101 h 2901"/>
                <a:gd name="T78" fmla="*/ 2599 w 2902"/>
                <a:gd name="T79" fmla="*/ 2337 h 2901"/>
                <a:gd name="T80" fmla="*/ 2409 w 2902"/>
                <a:gd name="T81" fmla="*/ 2539 h 2901"/>
                <a:gd name="T82" fmla="*/ 2182 w 2902"/>
                <a:gd name="T83" fmla="*/ 2703 h 2901"/>
                <a:gd name="T84" fmla="*/ 1926 w 2902"/>
                <a:gd name="T85" fmla="*/ 2822 h 2901"/>
                <a:gd name="T86" fmla="*/ 1647 w 2902"/>
                <a:gd name="T87" fmla="*/ 2888 h 2901"/>
                <a:gd name="T88" fmla="*/ 1351 w 2902"/>
                <a:gd name="T89" fmla="*/ 2898 h 2901"/>
                <a:gd name="T90" fmla="*/ 1065 w 2902"/>
                <a:gd name="T91" fmla="*/ 2850 h 2901"/>
                <a:gd name="T92" fmla="*/ 801 w 2902"/>
                <a:gd name="T93" fmla="*/ 2748 h 2901"/>
                <a:gd name="T94" fmla="*/ 564 w 2902"/>
                <a:gd name="T95" fmla="*/ 2600 h 2901"/>
                <a:gd name="T96" fmla="*/ 361 w 2902"/>
                <a:gd name="T97" fmla="*/ 2408 h 2901"/>
                <a:gd name="T98" fmla="*/ 198 w 2902"/>
                <a:gd name="T99" fmla="*/ 2183 h 2901"/>
                <a:gd name="T100" fmla="*/ 80 w 2902"/>
                <a:gd name="T101" fmla="*/ 1927 h 2901"/>
                <a:gd name="T102" fmla="*/ 13 w 2902"/>
                <a:gd name="T103" fmla="*/ 1647 h 2901"/>
                <a:gd name="T104" fmla="*/ 3 w 2902"/>
                <a:gd name="T105" fmla="*/ 1352 h 2901"/>
                <a:gd name="T106" fmla="*/ 51 w 2902"/>
                <a:gd name="T107" fmla="*/ 1065 h 2901"/>
                <a:gd name="T108" fmla="*/ 153 w 2902"/>
                <a:gd name="T109" fmla="*/ 802 h 2901"/>
                <a:gd name="T110" fmla="*/ 302 w 2902"/>
                <a:gd name="T111" fmla="*/ 565 h 2901"/>
                <a:gd name="T112" fmla="*/ 492 w 2902"/>
                <a:gd name="T113" fmla="*/ 362 h 2901"/>
                <a:gd name="T114" fmla="*/ 719 w 2902"/>
                <a:gd name="T115" fmla="*/ 198 h 2901"/>
                <a:gd name="T116" fmla="*/ 975 w 2902"/>
                <a:gd name="T117" fmla="*/ 80 h 2901"/>
                <a:gd name="T118" fmla="*/ 1253 w 2902"/>
                <a:gd name="T119" fmla="*/ 13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02" h="2901">
                  <a:moveTo>
                    <a:pt x="1450" y="348"/>
                  </a:moveTo>
                  <a:lnTo>
                    <a:pt x="1364" y="351"/>
                  </a:lnTo>
                  <a:lnTo>
                    <a:pt x="1280" y="361"/>
                  </a:lnTo>
                  <a:lnTo>
                    <a:pt x="1198" y="377"/>
                  </a:lnTo>
                  <a:lnTo>
                    <a:pt x="1118" y="399"/>
                  </a:lnTo>
                  <a:lnTo>
                    <a:pt x="1040" y="428"/>
                  </a:lnTo>
                  <a:lnTo>
                    <a:pt x="966" y="460"/>
                  </a:lnTo>
                  <a:lnTo>
                    <a:pt x="895" y="499"/>
                  </a:lnTo>
                  <a:lnTo>
                    <a:pt x="826" y="542"/>
                  </a:lnTo>
                  <a:lnTo>
                    <a:pt x="761" y="591"/>
                  </a:lnTo>
                  <a:lnTo>
                    <a:pt x="700" y="643"/>
                  </a:lnTo>
                  <a:lnTo>
                    <a:pt x="643" y="701"/>
                  </a:lnTo>
                  <a:lnTo>
                    <a:pt x="591" y="761"/>
                  </a:lnTo>
                  <a:lnTo>
                    <a:pt x="542" y="827"/>
                  </a:lnTo>
                  <a:lnTo>
                    <a:pt x="499" y="895"/>
                  </a:lnTo>
                  <a:lnTo>
                    <a:pt x="460" y="967"/>
                  </a:lnTo>
                  <a:lnTo>
                    <a:pt x="426" y="1041"/>
                  </a:lnTo>
                  <a:lnTo>
                    <a:pt x="399" y="1119"/>
                  </a:lnTo>
                  <a:lnTo>
                    <a:pt x="377" y="1199"/>
                  </a:lnTo>
                  <a:lnTo>
                    <a:pt x="361" y="1281"/>
                  </a:lnTo>
                  <a:lnTo>
                    <a:pt x="351" y="1365"/>
                  </a:lnTo>
                  <a:lnTo>
                    <a:pt x="348" y="1451"/>
                  </a:lnTo>
                  <a:lnTo>
                    <a:pt x="351" y="1537"/>
                  </a:lnTo>
                  <a:lnTo>
                    <a:pt x="361" y="1621"/>
                  </a:lnTo>
                  <a:lnTo>
                    <a:pt x="377" y="1704"/>
                  </a:lnTo>
                  <a:lnTo>
                    <a:pt x="399" y="1784"/>
                  </a:lnTo>
                  <a:lnTo>
                    <a:pt x="426" y="1860"/>
                  </a:lnTo>
                  <a:lnTo>
                    <a:pt x="460" y="1936"/>
                  </a:lnTo>
                  <a:lnTo>
                    <a:pt x="499" y="2007"/>
                  </a:lnTo>
                  <a:lnTo>
                    <a:pt x="542" y="2076"/>
                  </a:lnTo>
                  <a:lnTo>
                    <a:pt x="591" y="2140"/>
                  </a:lnTo>
                  <a:lnTo>
                    <a:pt x="643" y="2201"/>
                  </a:lnTo>
                  <a:lnTo>
                    <a:pt x="700" y="2258"/>
                  </a:lnTo>
                  <a:lnTo>
                    <a:pt x="761" y="2311"/>
                  </a:lnTo>
                  <a:lnTo>
                    <a:pt x="826" y="2359"/>
                  </a:lnTo>
                  <a:lnTo>
                    <a:pt x="895" y="2403"/>
                  </a:lnTo>
                  <a:lnTo>
                    <a:pt x="966" y="2441"/>
                  </a:lnTo>
                  <a:lnTo>
                    <a:pt x="1040" y="2475"/>
                  </a:lnTo>
                  <a:lnTo>
                    <a:pt x="1118" y="2502"/>
                  </a:lnTo>
                  <a:lnTo>
                    <a:pt x="1198" y="2524"/>
                  </a:lnTo>
                  <a:lnTo>
                    <a:pt x="1280" y="2540"/>
                  </a:lnTo>
                  <a:lnTo>
                    <a:pt x="1364" y="2550"/>
                  </a:lnTo>
                  <a:lnTo>
                    <a:pt x="1450" y="2554"/>
                  </a:lnTo>
                  <a:lnTo>
                    <a:pt x="1537" y="2550"/>
                  </a:lnTo>
                  <a:lnTo>
                    <a:pt x="1621" y="2540"/>
                  </a:lnTo>
                  <a:lnTo>
                    <a:pt x="1703" y="2524"/>
                  </a:lnTo>
                  <a:lnTo>
                    <a:pt x="1783" y="2502"/>
                  </a:lnTo>
                  <a:lnTo>
                    <a:pt x="1861" y="2475"/>
                  </a:lnTo>
                  <a:lnTo>
                    <a:pt x="1935" y="2441"/>
                  </a:lnTo>
                  <a:lnTo>
                    <a:pt x="2007" y="2403"/>
                  </a:lnTo>
                  <a:lnTo>
                    <a:pt x="2075" y="2359"/>
                  </a:lnTo>
                  <a:lnTo>
                    <a:pt x="2140" y="2311"/>
                  </a:lnTo>
                  <a:lnTo>
                    <a:pt x="2201" y="2258"/>
                  </a:lnTo>
                  <a:lnTo>
                    <a:pt x="2258" y="2201"/>
                  </a:lnTo>
                  <a:lnTo>
                    <a:pt x="2311" y="2140"/>
                  </a:lnTo>
                  <a:lnTo>
                    <a:pt x="2359" y="2076"/>
                  </a:lnTo>
                  <a:lnTo>
                    <a:pt x="2403" y="2007"/>
                  </a:lnTo>
                  <a:lnTo>
                    <a:pt x="2441" y="1936"/>
                  </a:lnTo>
                  <a:lnTo>
                    <a:pt x="2474" y="1860"/>
                  </a:lnTo>
                  <a:lnTo>
                    <a:pt x="2503" y="1784"/>
                  </a:lnTo>
                  <a:lnTo>
                    <a:pt x="2525" y="1704"/>
                  </a:lnTo>
                  <a:lnTo>
                    <a:pt x="2540" y="1621"/>
                  </a:lnTo>
                  <a:lnTo>
                    <a:pt x="2550" y="1537"/>
                  </a:lnTo>
                  <a:lnTo>
                    <a:pt x="2553" y="1451"/>
                  </a:lnTo>
                  <a:lnTo>
                    <a:pt x="2550" y="1365"/>
                  </a:lnTo>
                  <a:lnTo>
                    <a:pt x="2540" y="1281"/>
                  </a:lnTo>
                  <a:lnTo>
                    <a:pt x="2525" y="1199"/>
                  </a:lnTo>
                  <a:lnTo>
                    <a:pt x="2503" y="1119"/>
                  </a:lnTo>
                  <a:lnTo>
                    <a:pt x="2474" y="1041"/>
                  </a:lnTo>
                  <a:lnTo>
                    <a:pt x="2441" y="967"/>
                  </a:lnTo>
                  <a:lnTo>
                    <a:pt x="2403" y="895"/>
                  </a:lnTo>
                  <a:lnTo>
                    <a:pt x="2359" y="827"/>
                  </a:lnTo>
                  <a:lnTo>
                    <a:pt x="2311" y="761"/>
                  </a:lnTo>
                  <a:lnTo>
                    <a:pt x="2258" y="701"/>
                  </a:lnTo>
                  <a:lnTo>
                    <a:pt x="2201" y="643"/>
                  </a:lnTo>
                  <a:lnTo>
                    <a:pt x="2140" y="591"/>
                  </a:lnTo>
                  <a:lnTo>
                    <a:pt x="2075" y="542"/>
                  </a:lnTo>
                  <a:lnTo>
                    <a:pt x="2007" y="499"/>
                  </a:lnTo>
                  <a:lnTo>
                    <a:pt x="1935" y="460"/>
                  </a:lnTo>
                  <a:lnTo>
                    <a:pt x="1861" y="428"/>
                  </a:lnTo>
                  <a:lnTo>
                    <a:pt x="1783" y="399"/>
                  </a:lnTo>
                  <a:lnTo>
                    <a:pt x="1703" y="377"/>
                  </a:lnTo>
                  <a:lnTo>
                    <a:pt x="1621" y="361"/>
                  </a:lnTo>
                  <a:lnTo>
                    <a:pt x="1537" y="351"/>
                  </a:lnTo>
                  <a:lnTo>
                    <a:pt x="1450" y="348"/>
                  </a:lnTo>
                  <a:close/>
                  <a:moveTo>
                    <a:pt x="1450" y="0"/>
                  </a:moveTo>
                  <a:lnTo>
                    <a:pt x="1550" y="3"/>
                  </a:lnTo>
                  <a:lnTo>
                    <a:pt x="1647" y="13"/>
                  </a:lnTo>
                  <a:lnTo>
                    <a:pt x="1742" y="29"/>
                  </a:lnTo>
                  <a:lnTo>
                    <a:pt x="1835" y="52"/>
                  </a:lnTo>
                  <a:lnTo>
                    <a:pt x="1926" y="80"/>
                  </a:lnTo>
                  <a:lnTo>
                    <a:pt x="2015" y="114"/>
                  </a:lnTo>
                  <a:lnTo>
                    <a:pt x="2100" y="154"/>
                  </a:lnTo>
                  <a:lnTo>
                    <a:pt x="2182" y="198"/>
                  </a:lnTo>
                  <a:lnTo>
                    <a:pt x="2261" y="248"/>
                  </a:lnTo>
                  <a:lnTo>
                    <a:pt x="2336" y="303"/>
                  </a:lnTo>
                  <a:lnTo>
                    <a:pt x="2409" y="362"/>
                  </a:lnTo>
                  <a:lnTo>
                    <a:pt x="2476" y="425"/>
                  </a:lnTo>
                  <a:lnTo>
                    <a:pt x="2540" y="493"/>
                  </a:lnTo>
                  <a:lnTo>
                    <a:pt x="2599" y="565"/>
                  </a:lnTo>
                  <a:lnTo>
                    <a:pt x="2654" y="640"/>
                  </a:lnTo>
                  <a:lnTo>
                    <a:pt x="2703" y="720"/>
                  </a:lnTo>
                  <a:lnTo>
                    <a:pt x="2748" y="802"/>
                  </a:lnTo>
                  <a:lnTo>
                    <a:pt x="2787" y="887"/>
                  </a:lnTo>
                  <a:lnTo>
                    <a:pt x="2821" y="974"/>
                  </a:lnTo>
                  <a:lnTo>
                    <a:pt x="2849" y="1065"/>
                  </a:lnTo>
                  <a:lnTo>
                    <a:pt x="2872" y="1159"/>
                  </a:lnTo>
                  <a:lnTo>
                    <a:pt x="2889" y="1254"/>
                  </a:lnTo>
                  <a:lnTo>
                    <a:pt x="2899" y="1352"/>
                  </a:lnTo>
                  <a:lnTo>
                    <a:pt x="2902" y="1451"/>
                  </a:lnTo>
                  <a:lnTo>
                    <a:pt x="2899" y="1550"/>
                  </a:lnTo>
                  <a:lnTo>
                    <a:pt x="2889" y="1647"/>
                  </a:lnTo>
                  <a:lnTo>
                    <a:pt x="2872" y="1743"/>
                  </a:lnTo>
                  <a:lnTo>
                    <a:pt x="2849" y="1836"/>
                  </a:lnTo>
                  <a:lnTo>
                    <a:pt x="2821" y="1927"/>
                  </a:lnTo>
                  <a:lnTo>
                    <a:pt x="2787" y="2016"/>
                  </a:lnTo>
                  <a:lnTo>
                    <a:pt x="2748" y="2101"/>
                  </a:lnTo>
                  <a:lnTo>
                    <a:pt x="2703" y="2183"/>
                  </a:lnTo>
                  <a:lnTo>
                    <a:pt x="2654" y="2262"/>
                  </a:lnTo>
                  <a:lnTo>
                    <a:pt x="2599" y="2337"/>
                  </a:lnTo>
                  <a:lnTo>
                    <a:pt x="2540" y="2408"/>
                  </a:lnTo>
                  <a:lnTo>
                    <a:pt x="2476" y="2476"/>
                  </a:lnTo>
                  <a:lnTo>
                    <a:pt x="2409" y="2539"/>
                  </a:lnTo>
                  <a:lnTo>
                    <a:pt x="2336" y="2600"/>
                  </a:lnTo>
                  <a:lnTo>
                    <a:pt x="2261" y="2653"/>
                  </a:lnTo>
                  <a:lnTo>
                    <a:pt x="2182" y="2703"/>
                  </a:lnTo>
                  <a:lnTo>
                    <a:pt x="2100" y="2748"/>
                  </a:lnTo>
                  <a:lnTo>
                    <a:pt x="2015" y="2788"/>
                  </a:lnTo>
                  <a:lnTo>
                    <a:pt x="1926" y="2822"/>
                  </a:lnTo>
                  <a:lnTo>
                    <a:pt x="1835" y="2850"/>
                  </a:lnTo>
                  <a:lnTo>
                    <a:pt x="1742" y="2872"/>
                  </a:lnTo>
                  <a:lnTo>
                    <a:pt x="1647" y="2888"/>
                  </a:lnTo>
                  <a:lnTo>
                    <a:pt x="1550" y="2898"/>
                  </a:lnTo>
                  <a:lnTo>
                    <a:pt x="1450" y="2901"/>
                  </a:lnTo>
                  <a:lnTo>
                    <a:pt x="1351" y="2898"/>
                  </a:lnTo>
                  <a:lnTo>
                    <a:pt x="1253" y="2888"/>
                  </a:lnTo>
                  <a:lnTo>
                    <a:pt x="1158" y="2872"/>
                  </a:lnTo>
                  <a:lnTo>
                    <a:pt x="1065" y="2850"/>
                  </a:lnTo>
                  <a:lnTo>
                    <a:pt x="975" y="2822"/>
                  </a:lnTo>
                  <a:lnTo>
                    <a:pt x="886" y="2788"/>
                  </a:lnTo>
                  <a:lnTo>
                    <a:pt x="801" y="2748"/>
                  </a:lnTo>
                  <a:lnTo>
                    <a:pt x="719" y="2703"/>
                  </a:lnTo>
                  <a:lnTo>
                    <a:pt x="640" y="2653"/>
                  </a:lnTo>
                  <a:lnTo>
                    <a:pt x="564" y="2600"/>
                  </a:lnTo>
                  <a:lnTo>
                    <a:pt x="492" y="2539"/>
                  </a:lnTo>
                  <a:lnTo>
                    <a:pt x="425" y="2476"/>
                  </a:lnTo>
                  <a:lnTo>
                    <a:pt x="361" y="2408"/>
                  </a:lnTo>
                  <a:lnTo>
                    <a:pt x="302" y="2337"/>
                  </a:lnTo>
                  <a:lnTo>
                    <a:pt x="247" y="2262"/>
                  </a:lnTo>
                  <a:lnTo>
                    <a:pt x="198" y="2183"/>
                  </a:lnTo>
                  <a:lnTo>
                    <a:pt x="153" y="2101"/>
                  </a:lnTo>
                  <a:lnTo>
                    <a:pt x="114" y="2016"/>
                  </a:lnTo>
                  <a:lnTo>
                    <a:pt x="80" y="1927"/>
                  </a:lnTo>
                  <a:lnTo>
                    <a:pt x="51" y="1836"/>
                  </a:lnTo>
                  <a:lnTo>
                    <a:pt x="29" y="1743"/>
                  </a:lnTo>
                  <a:lnTo>
                    <a:pt x="13" y="1647"/>
                  </a:lnTo>
                  <a:lnTo>
                    <a:pt x="3" y="1550"/>
                  </a:lnTo>
                  <a:lnTo>
                    <a:pt x="0" y="1451"/>
                  </a:lnTo>
                  <a:lnTo>
                    <a:pt x="3" y="1352"/>
                  </a:lnTo>
                  <a:lnTo>
                    <a:pt x="13" y="1254"/>
                  </a:lnTo>
                  <a:lnTo>
                    <a:pt x="29" y="1159"/>
                  </a:lnTo>
                  <a:lnTo>
                    <a:pt x="51" y="1065"/>
                  </a:lnTo>
                  <a:lnTo>
                    <a:pt x="80" y="974"/>
                  </a:lnTo>
                  <a:lnTo>
                    <a:pt x="114" y="887"/>
                  </a:lnTo>
                  <a:lnTo>
                    <a:pt x="153" y="802"/>
                  </a:lnTo>
                  <a:lnTo>
                    <a:pt x="198" y="720"/>
                  </a:lnTo>
                  <a:lnTo>
                    <a:pt x="247" y="640"/>
                  </a:lnTo>
                  <a:lnTo>
                    <a:pt x="302" y="565"/>
                  </a:lnTo>
                  <a:lnTo>
                    <a:pt x="361" y="493"/>
                  </a:lnTo>
                  <a:lnTo>
                    <a:pt x="425" y="425"/>
                  </a:lnTo>
                  <a:lnTo>
                    <a:pt x="492" y="362"/>
                  </a:lnTo>
                  <a:lnTo>
                    <a:pt x="564" y="303"/>
                  </a:lnTo>
                  <a:lnTo>
                    <a:pt x="640" y="248"/>
                  </a:lnTo>
                  <a:lnTo>
                    <a:pt x="719" y="198"/>
                  </a:lnTo>
                  <a:lnTo>
                    <a:pt x="801" y="154"/>
                  </a:lnTo>
                  <a:lnTo>
                    <a:pt x="886" y="114"/>
                  </a:lnTo>
                  <a:lnTo>
                    <a:pt x="975" y="80"/>
                  </a:lnTo>
                  <a:lnTo>
                    <a:pt x="1065" y="52"/>
                  </a:lnTo>
                  <a:lnTo>
                    <a:pt x="1158" y="29"/>
                  </a:lnTo>
                  <a:lnTo>
                    <a:pt x="1253" y="13"/>
                  </a:lnTo>
                  <a:lnTo>
                    <a:pt x="1351" y="3"/>
                  </a:lnTo>
                  <a:lnTo>
                    <a:pt x="1450"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68" name="Freeform 844">
              <a:extLst>
                <a:ext uri="{FF2B5EF4-FFF2-40B4-BE49-F238E27FC236}">
                  <a16:creationId xmlns:a16="http://schemas.microsoft.com/office/drawing/2014/main" id="{D11D0A35-B5FE-4AAA-BCE0-2D9B3F36C116}"/>
                </a:ext>
              </a:extLst>
            </p:cNvPr>
            <p:cNvSpPr>
              <a:spLocks/>
            </p:cNvSpPr>
            <p:nvPr/>
          </p:nvSpPr>
          <p:spPr bwMode="auto">
            <a:xfrm>
              <a:off x="3466" y="3758"/>
              <a:ext cx="64" cy="64"/>
            </a:xfrm>
            <a:custGeom>
              <a:avLst/>
              <a:gdLst>
                <a:gd name="T0" fmla="*/ 290 w 580"/>
                <a:gd name="T1" fmla="*/ 0 h 581"/>
                <a:gd name="T2" fmla="*/ 333 w 580"/>
                <a:gd name="T3" fmla="*/ 4 h 581"/>
                <a:gd name="T4" fmla="*/ 375 w 580"/>
                <a:gd name="T5" fmla="*/ 13 h 581"/>
                <a:gd name="T6" fmla="*/ 413 w 580"/>
                <a:gd name="T7" fmla="*/ 28 h 581"/>
                <a:gd name="T8" fmla="*/ 449 w 580"/>
                <a:gd name="T9" fmla="*/ 47 h 581"/>
                <a:gd name="T10" fmla="*/ 481 w 580"/>
                <a:gd name="T11" fmla="*/ 71 h 581"/>
                <a:gd name="T12" fmla="*/ 509 w 580"/>
                <a:gd name="T13" fmla="*/ 101 h 581"/>
                <a:gd name="T14" fmla="*/ 534 w 580"/>
                <a:gd name="T15" fmla="*/ 133 h 581"/>
                <a:gd name="T16" fmla="*/ 554 w 580"/>
                <a:gd name="T17" fmla="*/ 169 h 581"/>
                <a:gd name="T18" fmla="*/ 568 w 580"/>
                <a:gd name="T19" fmla="*/ 207 h 581"/>
                <a:gd name="T20" fmla="*/ 578 w 580"/>
                <a:gd name="T21" fmla="*/ 247 h 581"/>
                <a:gd name="T22" fmla="*/ 580 w 580"/>
                <a:gd name="T23" fmla="*/ 291 h 581"/>
                <a:gd name="T24" fmla="*/ 578 w 580"/>
                <a:gd name="T25" fmla="*/ 334 h 581"/>
                <a:gd name="T26" fmla="*/ 568 w 580"/>
                <a:gd name="T27" fmla="*/ 374 h 581"/>
                <a:gd name="T28" fmla="*/ 554 w 580"/>
                <a:gd name="T29" fmla="*/ 414 h 581"/>
                <a:gd name="T30" fmla="*/ 534 w 580"/>
                <a:gd name="T31" fmla="*/ 449 h 581"/>
                <a:gd name="T32" fmla="*/ 509 w 580"/>
                <a:gd name="T33" fmla="*/ 482 h 581"/>
                <a:gd name="T34" fmla="*/ 481 w 580"/>
                <a:gd name="T35" fmla="*/ 510 h 581"/>
                <a:gd name="T36" fmla="*/ 449 w 580"/>
                <a:gd name="T37" fmla="*/ 534 h 581"/>
                <a:gd name="T38" fmla="*/ 413 w 580"/>
                <a:gd name="T39" fmla="*/ 554 h 581"/>
                <a:gd name="T40" fmla="*/ 375 w 580"/>
                <a:gd name="T41" fmla="*/ 569 h 581"/>
                <a:gd name="T42" fmla="*/ 333 w 580"/>
                <a:gd name="T43" fmla="*/ 578 h 581"/>
                <a:gd name="T44" fmla="*/ 290 w 580"/>
                <a:gd name="T45" fmla="*/ 581 h 581"/>
                <a:gd name="T46" fmla="*/ 248 w 580"/>
                <a:gd name="T47" fmla="*/ 578 h 581"/>
                <a:gd name="T48" fmla="*/ 207 w 580"/>
                <a:gd name="T49" fmla="*/ 569 h 581"/>
                <a:gd name="T50" fmla="*/ 168 w 580"/>
                <a:gd name="T51" fmla="*/ 554 h 581"/>
                <a:gd name="T52" fmla="*/ 133 w 580"/>
                <a:gd name="T53" fmla="*/ 534 h 581"/>
                <a:gd name="T54" fmla="*/ 100 w 580"/>
                <a:gd name="T55" fmla="*/ 510 h 581"/>
                <a:gd name="T56" fmla="*/ 72 w 580"/>
                <a:gd name="T57" fmla="*/ 482 h 581"/>
                <a:gd name="T58" fmla="*/ 48 w 580"/>
                <a:gd name="T59" fmla="*/ 449 h 581"/>
                <a:gd name="T60" fmla="*/ 27 w 580"/>
                <a:gd name="T61" fmla="*/ 414 h 581"/>
                <a:gd name="T62" fmla="*/ 13 w 580"/>
                <a:gd name="T63" fmla="*/ 374 h 581"/>
                <a:gd name="T64" fmla="*/ 4 w 580"/>
                <a:gd name="T65" fmla="*/ 334 h 581"/>
                <a:gd name="T66" fmla="*/ 0 w 580"/>
                <a:gd name="T67" fmla="*/ 291 h 581"/>
                <a:gd name="T68" fmla="*/ 4 w 580"/>
                <a:gd name="T69" fmla="*/ 247 h 581"/>
                <a:gd name="T70" fmla="*/ 13 w 580"/>
                <a:gd name="T71" fmla="*/ 207 h 581"/>
                <a:gd name="T72" fmla="*/ 27 w 580"/>
                <a:gd name="T73" fmla="*/ 169 h 581"/>
                <a:gd name="T74" fmla="*/ 48 w 580"/>
                <a:gd name="T75" fmla="*/ 133 h 581"/>
                <a:gd name="T76" fmla="*/ 72 w 580"/>
                <a:gd name="T77" fmla="*/ 101 h 581"/>
                <a:gd name="T78" fmla="*/ 100 w 580"/>
                <a:gd name="T79" fmla="*/ 71 h 581"/>
                <a:gd name="T80" fmla="*/ 133 w 580"/>
                <a:gd name="T81" fmla="*/ 47 h 581"/>
                <a:gd name="T82" fmla="*/ 168 w 580"/>
                <a:gd name="T83" fmla="*/ 28 h 581"/>
                <a:gd name="T84" fmla="*/ 207 w 580"/>
                <a:gd name="T85" fmla="*/ 13 h 581"/>
                <a:gd name="T86" fmla="*/ 248 w 580"/>
                <a:gd name="T87" fmla="*/ 4 h 581"/>
                <a:gd name="T88" fmla="*/ 290 w 580"/>
                <a:gd name="T89"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581">
                  <a:moveTo>
                    <a:pt x="290" y="0"/>
                  </a:moveTo>
                  <a:lnTo>
                    <a:pt x="333" y="4"/>
                  </a:lnTo>
                  <a:lnTo>
                    <a:pt x="375" y="13"/>
                  </a:lnTo>
                  <a:lnTo>
                    <a:pt x="413" y="28"/>
                  </a:lnTo>
                  <a:lnTo>
                    <a:pt x="449" y="47"/>
                  </a:lnTo>
                  <a:lnTo>
                    <a:pt x="481" y="71"/>
                  </a:lnTo>
                  <a:lnTo>
                    <a:pt x="509" y="101"/>
                  </a:lnTo>
                  <a:lnTo>
                    <a:pt x="534" y="133"/>
                  </a:lnTo>
                  <a:lnTo>
                    <a:pt x="554" y="169"/>
                  </a:lnTo>
                  <a:lnTo>
                    <a:pt x="568" y="207"/>
                  </a:lnTo>
                  <a:lnTo>
                    <a:pt x="578" y="247"/>
                  </a:lnTo>
                  <a:lnTo>
                    <a:pt x="580" y="291"/>
                  </a:lnTo>
                  <a:lnTo>
                    <a:pt x="578" y="334"/>
                  </a:lnTo>
                  <a:lnTo>
                    <a:pt x="568" y="374"/>
                  </a:lnTo>
                  <a:lnTo>
                    <a:pt x="554" y="414"/>
                  </a:lnTo>
                  <a:lnTo>
                    <a:pt x="534" y="449"/>
                  </a:lnTo>
                  <a:lnTo>
                    <a:pt x="509" y="482"/>
                  </a:lnTo>
                  <a:lnTo>
                    <a:pt x="481" y="510"/>
                  </a:lnTo>
                  <a:lnTo>
                    <a:pt x="449" y="534"/>
                  </a:lnTo>
                  <a:lnTo>
                    <a:pt x="413" y="554"/>
                  </a:lnTo>
                  <a:lnTo>
                    <a:pt x="375" y="569"/>
                  </a:lnTo>
                  <a:lnTo>
                    <a:pt x="333" y="578"/>
                  </a:lnTo>
                  <a:lnTo>
                    <a:pt x="290" y="581"/>
                  </a:lnTo>
                  <a:lnTo>
                    <a:pt x="248" y="578"/>
                  </a:lnTo>
                  <a:lnTo>
                    <a:pt x="207" y="569"/>
                  </a:lnTo>
                  <a:lnTo>
                    <a:pt x="168" y="554"/>
                  </a:lnTo>
                  <a:lnTo>
                    <a:pt x="133" y="534"/>
                  </a:lnTo>
                  <a:lnTo>
                    <a:pt x="100" y="510"/>
                  </a:lnTo>
                  <a:lnTo>
                    <a:pt x="72" y="482"/>
                  </a:lnTo>
                  <a:lnTo>
                    <a:pt x="48" y="449"/>
                  </a:lnTo>
                  <a:lnTo>
                    <a:pt x="27" y="414"/>
                  </a:lnTo>
                  <a:lnTo>
                    <a:pt x="13" y="374"/>
                  </a:lnTo>
                  <a:lnTo>
                    <a:pt x="4" y="334"/>
                  </a:lnTo>
                  <a:lnTo>
                    <a:pt x="0" y="291"/>
                  </a:lnTo>
                  <a:lnTo>
                    <a:pt x="4" y="247"/>
                  </a:lnTo>
                  <a:lnTo>
                    <a:pt x="13" y="207"/>
                  </a:lnTo>
                  <a:lnTo>
                    <a:pt x="27" y="169"/>
                  </a:lnTo>
                  <a:lnTo>
                    <a:pt x="48" y="133"/>
                  </a:lnTo>
                  <a:lnTo>
                    <a:pt x="72" y="101"/>
                  </a:lnTo>
                  <a:lnTo>
                    <a:pt x="100" y="71"/>
                  </a:lnTo>
                  <a:lnTo>
                    <a:pt x="133" y="47"/>
                  </a:lnTo>
                  <a:lnTo>
                    <a:pt x="168" y="28"/>
                  </a:lnTo>
                  <a:lnTo>
                    <a:pt x="207" y="13"/>
                  </a:lnTo>
                  <a:lnTo>
                    <a:pt x="248" y="4"/>
                  </a:lnTo>
                  <a:lnTo>
                    <a:pt x="290"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69" name="Freeform 845">
              <a:extLst>
                <a:ext uri="{FF2B5EF4-FFF2-40B4-BE49-F238E27FC236}">
                  <a16:creationId xmlns:a16="http://schemas.microsoft.com/office/drawing/2014/main" id="{0E9FBF3B-CF73-430C-9A36-CC210420D39C}"/>
                </a:ext>
              </a:extLst>
            </p:cNvPr>
            <p:cNvSpPr>
              <a:spLocks/>
            </p:cNvSpPr>
            <p:nvPr/>
          </p:nvSpPr>
          <p:spPr bwMode="auto">
            <a:xfrm>
              <a:off x="3485" y="3777"/>
              <a:ext cx="26" cy="26"/>
            </a:xfrm>
            <a:custGeom>
              <a:avLst/>
              <a:gdLst>
                <a:gd name="T0" fmla="*/ 116 w 232"/>
                <a:gd name="T1" fmla="*/ 0 h 232"/>
                <a:gd name="T2" fmla="*/ 143 w 232"/>
                <a:gd name="T3" fmla="*/ 2 h 232"/>
                <a:gd name="T4" fmla="*/ 168 w 232"/>
                <a:gd name="T5" fmla="*/ 11 h 232"/>
                <a:gd name="T6" fmla="*/ 190 w 232"/>
                <a:gd name="T7" fmla="*/ 25 h 232"/>
                <a:gd name="T8" fmla="*/ 207 w 232"/>
                <a:gd name="T9" fmla="*/ 43 h 232"/>
                <a:gd name="T10" fmla="*/ 220 w 232"/>
                <a:gd name="T11" fmla="*/ 65 h 232"/>
                <a:gd name="T12" fmla="*/ 229 w 232"/>
                <a:gd name="T13" fmla="*/ 89 h 232"/>
                <a:gd name="T14" fmla="*/ 232 w 232"/>
                <a:gd name="T15" fmla="*/ 116 h 232"/>
                <a:gd name="T16" fmla="*/ 229 w 232"/>
                <a:gd name="T17" fmla="*/ 142 h 232"/>
                <a:gd name="T18" fmla="*/ 220 w 232"/>
                <a:gd name="T19" fmla="*/ 167 h 232"/>
                <a:gd name="T20" fmla="*/ 207 w 232"/>
                <a:gd name="T21" fmla="*/ 188 h 232"/>
                <a:gd name="T22" fmla="*/ 190 w 232"/>
                <a:gd name="T23" fmla="*/ 206 h 232"/>
                <a:gd name="T24" fmla="*/ 168 w 232"/>
                <a:gd name="T25" fmla="*/ 220 h 232"/>
                <a:gd name="T26" fmla="*/ 143 w 232"/>
                <a:gd name="T27" fmla="*/ 229 h 232"/>
                <a:gd name="T28" fmla="*/ 116 w 232"/>
                <a:gd name="T29" fmla="*/ 232 h 232"/>
                <a:gd name="T30" fmla="*/ 90 w 232"/>
                <a:gd name="T31" fmla="*/ 229 h 232"/>
                <a:gd name="T32" fmla="*/ 66 w 232"/>
                <a:gd name="T33" fmla="*/ 220 h 232"/>
                <a:gd name="T34" fmla="*/ 44 w 232"/>
                <a:gd name="T35" fmla="*/ 206 h 232"/>
                <a:gd name="T36" fmla="*/ 26 w 232"/>
                <a:gd name="T37" fmla="*/ 188 h 232"/>
                <a:gd name="T38" fmla="*/ 12 w 232"/>
                <a:gd name="T39" fmla="*/ 167 h 232"/>
                <a:gd name="T40" fmla="*/ 4 w 232"/>
                <a:gd name="T41" fmla="*/ 142 h 232"/>
                <a:gd name="T42" fmla="*/ 0 w 232"/>
                <a:gd name="T43" fmla="*/ 116 h 232"/>
                <a:gd name="T44" fmla="*/ 4 w 232"/>
                <a:gd name="T45" fmla="*/ 89 h 232"/>
                <a:gd name="T46" fmla="*/ 12 w 232"/>
                <a:gd name="T47" fmla="*/ 65 h 232"/>
                <a:gd name="T48" fmla="*/ 26 w 232"/>
                <a:gd name="T49" fmla="*/ 43 h 232"/>
                <a:gd name="T50" fmla="*/ 44 w 232"/>
                <a:gd name="T51" fmla="*/ 25 h 232"/>
                <a:gd name="T52" fmla="*/ 66 w 232"/>
                <a:gd name="T53" fmla="*/ 11 h 232"/>
                <a:gd name="T54" fmla="*/ 90 w 232"/>
                <a:gd name="T55" fmla="*/ 2 h 232"/>
                <a:gd name="T56" fmla="*/ 116 w 232"/>
                <a:gd name="T5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2" h="232">
                  <a:moveTo>
                    <a:pt x="116" y="0"/>
                  </a:moveTo>
                  <a:lnTo>
                    <a:pt x="143" y="2"/>
                  </a:lnTo>
                  <a:lnTo>
                    <a:pt x="168" y="11"/>
                  </a:lnTo>
                  <a:lnTo>
                    <a:pt x="190" y="25"/>
                  </a:lnTo>
                  <a:lnTo>
                    <a:pt x="207" y="43"/>
                  </a:lnTo>
                  <a:lnTo>
                    <a:pt x="220" y="65"/>
                  </a:lnTo>
                  <a:lnTo>
                    <a:pt x="229" y="89"/>
                  </a:lnTo>
                  <a:lnTo>
                    <a:pt x="232" y="116"/>
                  </a:lnTo>
                  <a:lnTo>
                    <a:pt x="229" y="142"/>
                  </a:lnTo>
                  <a:lnTo>
                    <a:pt x="220" y="167"/>
                  </a:lnTo>
                  <a:lnTo>
                    <a:pt x="207" y="188"/>
                  </a:lnTo>
                  <a:lnTo>
                    <a:pt x="190" y="206"/>
                  </a:lnTo>
                  <a:lnTo>
                    <a:pt x="168" y="220"/>
                  </a:lnTo>
                  <a:lnTo>
                    <a:pt x="143" y="229"/>
                  </a:lnTo>
                  <a:lnTo>
                    <a:pt x="116" y="232"/>
                  </a:lnTo>
                  <a:lnTo>
                    <a:pt x="90" y="229"/>
                  </a:lnTo>
                  <a:lnTo>
                    <a:pt x="66" y="220"/>
                  </a:lnTo>
                  <a:lnTo>
                    <a:pt x="44" y="206"/>
                  </a:lnTo>
                  <a:lnTo>
                    <a:pt x="26" y="188"/>
                  </a:lnTo>
                  <a:lnTo>
                    <a:pt x="12" y="167"/>
                  </a:lnTo>
                  <a:lnTo>
                    <a:pt x="4" y="142"/>
                  </a:lnTo>
                  <a:lnTo>
                    <a:pt x="0" y="116"/>
                  </a:lnTo>
                  <a:lnTo>
                    <a:pt x="4" y="89"/>
                  </a:lnTo>
                  <a:lnTo>
                    <a:pt x="12" y="65"/>
                  </a:lnTo>
                  <a:lnTo>
                    <a:pt x="26" y="43"/>
                  </a:lnTo>
                  <a:lnTo>
                    <a:pt x="44" y="25"/>
                  </a:lnTo>
                  <a:lnTo>
                    <a:pt x="66" y="11"/>
                  </a:lnTo>
                  <a:lnTo>
                    <a:pt x="90" y="2"/>
                  </a:lnTo>
                  <a:lnTo>
                    <a:pt x="116"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70" name="Freeform 846">
              <a:extLst>
                <a:ext uri="{FF2B5EF4-FFF2-40B4-BE49-F238E27FC236}">
                  <a16:creationId xmlns:a16="http://schemas.microsoft.com/office/drawing/2014/main" id="{12FC45B3-908E-4DC9-A5A1-72EF7554D9AB}"/>
                </a:ext>
              </a:extLst>
            </p:cNvPr>
            <p:cNvSpPr>
              <a:spLocks/>
            </p:cNvSpPr>
            <p:nvPr/>
          </p:nvSpPr>
          <p:spPr bwMode="auto">
            <a:xfrm>
              <a:off x="3324" y="3784"/>
              <a:ext cx="32" cy="13"/>
            </a:xfrm>
            <a:custGeom>
              <a:avLst/>
              <a:gdLst>
                <a:gd name="T0" fmla="*/ 58 w 291"/>
                <a:gd name="T1" fmla="*/ 0 h 116"/>
                <a:gd name="T2" fmla="*/ 233 w 291"/>
                <a:gd name="T3" fmla="*/ 0 h 116"/>
                <a:gd name="T4" fmla="*/ 250 w 291"/>
                <a:gd name="T5" fmla="*/ 2 h 116"/>
                <a:gd name="T6" fmla="*/ 267 w 291"/>
                <a:gd name="T7" fmla="*/ 11 h 116"/>
                <a:gd name="T8" fmla="*/ 280 w 291"/>
                <a:gd name="T9" fmla="*/ 23 h 116"/>
                <a:gd name="T10" fmla="*/ 288 w 291"/>
                <a:gd name="T11" fmla="*/ 40 h 116"/>
                <a:gd name="T12" fmla="*/ 291 w 291"/>
                <a:gd name="T13" fmla="*/ 58 h 116"/>
                <a:gd name="T14" fmla="*/ 288 w 291"/>
                <a:gd name="T15" fmla="*/ 76 h 116"/>
                <a:gd name="T16" fmla="*/ 280 w 291"/>
                <a:gd name="T17" fmla="*/ 92 h 116"/>
                <a:gd name="T18" fmla="*/ 267 w 291"/>
                <a:gd name="T19" fmla="*/ 105 h 116"/>
                <a:gd name="T20" fmla="*/ 250 w 291"/>
                <a:gd name="T21" fmla="*/ 113 h 116"/>
                <a:gd name="T22" fmla="*/ 233 w 291"/>
                <a:gd name="T23" fmla="*/ 116 h 116"/>
                <a:gd name="T24" fmla="*/ 58 w 291"/>
                <a:gd name="T25" fmla="*/ 116 h 116"/>
                <a:gd name="T26" fmla="*/ 40 w 291"/>
                <a:gd name="T27" fmla="*/ 113 h 116"/>
                <a:gd name="T28" fmla="*/ 24 w 291"/>
                <a:gd name="T29" fmla="*/ 105 h 116"/>
                <a:gd name="T30" fmla="*/ 12 w 291"/>
                <a:gd name="T31" fmla="*/ 92 h 116"/>
                <a:gd name="T32" fmla="*/ 3 w 291"/>
                <a:gd name="T33" fmla="*/ 76 h 116"/>
                <a:gd name="T34" fmla="*/ 0 w 291"/>
                <a:gd name="T35" fmla="*/ 58 h 116"/>
                <a:gd name="T36" fmla="*/ 3 w 291"/>
                <a:gd name="T37" fmla="*/ 40 h 116"/>
                <a:gd name="T38" fmla="*/ 12 w 291"/>
                <a:gd name="T39" fmla="*/ 23 h 116"/>
                <a:gd name="T40" fmla="*/ 24 w 291"/>
                <a:gd name="T41" fmla="*/ 11 h 116"/>
                <a:gd name="T42" fmla="*/ 40 w 291"/>
                <a:gd name="T43" fmla="*/ 2 h 116"/>
                <a:gd name="T44" fmla="*/ 58 w 291"/>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1" h="116">
                  <a:moveTo>
                    <a:pt x="58" y="0"/>
                  </a:moveTo>
                  <a:lnTo>
                    <a:pt x="233" y="0"/>
                  </a:lnTo>
                  <a:lnTo>
                    <a:pt x="250" y="2"/>
                  </a:lnTo>
                  <a:lnTo>
                    <a:pt x="267" y="11"/>
                  </a:lnTo>
                  <a:lnTo>
                    <a:pt x="280" y="23"/>
                  </a:lnTo>
                  <a:lnTo>
                    <a:pt x="288" y="40"/>
                  </a:lnTo>
                  <a:lnTo>
                    <a:pt x="291" y="58"/>
                  </a:lnTo>
                  <a:lnTo>
                    <a:pt x="288" y="76"/>
                  </a:lnTo>
                  <a:lnTo>
                    <a:pt x="280" y="92"/>
                  </a:lnTo>
                  <a:lnTo>
                    <a:pt x="267" y="105"/>
                  </a:lnTo>
                  <a:lnTo>
                    <a:pt x="250" y="113"/>
                  </a:lnTo>
                  <a:lnTo>
                    <a:pt x="233" y="116"/>
                  </a:lnTo>
                  <a:lnTo>
                    <a:pt x="58" y="116"/>
                  </a:lnTo>
                  <a:lnTo>
                    <a:pt x="40" y="113"/>
                  </a:lnTo>
                  <a:lnTo>
                    <a:pt x="24" y="105"/>
                  </a:lnTo>
                  <a:lnTo>
                    <a:pt x="12" y="92"/>
                  </a:lnTo>
                  <a:lnTo>
                    <a:pt x="3" y="76"/>
                  </a:lnTo>
                  <a:lnTo>
                    <a:pt x="0" y="58"/>
                  </a:lnTo>
                  <a:lnTo>
                    <a:pt x="3" y="40"/>
                  </a:lnTo>
                  <a:lnTo>
                    <a:pt x="12" y="23"/>
                  </a:lnTo>
                  <a:lnTo>
                    <a:pt x="24" y="11"/>
                  </a:lnTo>
                  <a:lnTo>
                    <a:pt x="40" y="2"/>
                  </a:lnTo>
                  <a:lnTo>
                    <a:pt x="58"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71" name="Freeform 847">
              <a:extLst>
                <a:ext uri="{FF2B5EF4-FFF2-40B4-BE49-F238E27FC236}">
                  <a16:creationId xmlns:a16="http://schemas.microsoft.com/office/drawing/2014/main" id="{37872A38-071B-47C7-BD5D-D75A5C4D189C}"/>
                </a:ext>
              </a:extLst>
            </p:cNvPr>
            <p:cNvSpPr>
              <a:spLocks/>
            </p:cNvSpPr>
            <p:nvPr/>
          </p:nvSpPr>
          <p:spPr bwMode="auto">
            <a:xfrm>
              <a:off x="3640" y="3784"/>
              <a:ext cx="32" cy="13"/>
            </a:xfrm>
            <a:custGeom>
              <a:avLst/>
              <a:gdLst>
                <a:gd name="T0" fmla="*/ 58 w 290"/>
                <a:gd name="T1" fmla="*/ 0 h 116"/>
                <a:gd name="T2" fmla="*/ 232 w 290"/>
                <a:gd name="T3" fmla="*/ 0 h 116"/>
                <a:gd name="T4" fmla="*/ 251 w 290"/>
                <a:gd name="T5" fmla="*/ 2 h 116"/>
                <a:gd name="T6" fmla="*/ 266 w 290"/>
                <a:gd name="T7" fmla="*/ 11 h 116"/>
                <a:gd name="T8" fmla="*/ 279 w 290"/>
                <a:gd name="T9" fmla="*/ 23 h 116"/>
                <a:gd name="T10" fmla="*/ 287 w 290"/>
                <a:gd name="T11" fmla="*/ 40 h 116"/>
                <a:gd name="T12" fmla="*/ 290 w 290"/>
                <a:gd name="T13" fmla="*/ 58 h 116"/>
                <a:gd name="T14" fmla="*/ 287 w 290"/>
                <a:gd name="T15" fmla="*/ 76 h 116"/>
                <a:gd name="T16" fmla="*/ 279 w 290"/>
                <a:gd name="T17" fmla="*/ 92 h 116"/>
                <a:gd name="T18" fmla="*/ 266 w 290"/>
                <a:gd name="T19" fmla="*/ 105 h 116"/>
                <a:gd name="T20" fmla="*/ 251 w 290"/>
                <a:gd name="T21" fmla="*/ 113 h 116"/>
                <a:gd name="T22" fmla="*/ 232 w 290"/>
                <a:gd name="T23" fmla="*/ 116 h 116"/>
                <a:gd name="T24" fmla="*/ 58 w 290"/>
                <a:gd name="T25" fmla="*/ 116 h 116"/>
                <a:gd name="T26" fmla="*/ 39 w 290"/>
                <a:gd name="T27" fmla="*/ 113 h 116"/>
                <a:gd name="T28" fmla="*/ 23 w 290"/>
                <a:gd name="T29" fmla="*/ 105 h 116"/>
                <a:gd name="T30" fmla="*/ 11 w 290"/>
                <a:gd name="T31" fmla="*/ 92 h 116"/>
                <a:gd name="T32" fmla="*/ 2 w 290"/>
                <a:gd name="T33" fmla="*/ 76 h 116"/>
                <a:gd name="T34" fmla="*/ 0 w 290"/>
                <a:gd name="T35" fmla="*/ 58 h 116"/>
                <a:gd name="T36" fmla="*/ 2 w 290"/>
                <a:gd name="T37" fmla="*/ 40 h 116"/>
                <a:gd name="T38" fmla="*/ 11 w 290"/>
                <a:gd name="T39" fmla="*/ 23 h 116"/>
                <a:gd name="T40" fmla="*/ 23 w 290"/>
                <a:gd name="T41" fmla="*/ 11 h 116"/>
                <a:gd name="T42" fmla="*/ 39 w 290"/>
                <a:gd name="T43" fmla="*/ 2 h 116"/>
                <a:gd name="T44" fmla="*/ 58 w 290"/>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0" h="116">
                  <a:moveTo>
                    <a:pt x="58" y="0"/>
                  </a:moveTo>
                  <a:lnTo>
                    <a:pt x="232" y="0"/>
                  </a:lnTo>
                  <a:lnTo>
                    <a:pt x="251" y="2"/>
                  </a:lnTo>
                  <a:lnTo>
                    <a:pt x="266" y="11"/>
                  </a:lnTo>
                  <a:lnTo>
                    <a:pt x="279" y="23"/>
                  </a:lnTo>
                  <a:lnTo>
                    <a:pt x="287" y="40"/>
                  </a:lnTo>
                  <a:lnTo>
                    <a:pt x="290" y="58"/>
                  </a:lnTo>
                  <a:lnTo>
                    <a:pt x="287" y="76"/>
                  </a:lnTo>
                  <a:lnTo>
                    <a:pt x="279" y="92"/>
                  </a:lnTo>
                  <a:lnTo>
                    <a:pt x="266" y="105"/>
                  </a:lnTo>
                  <a:lnTo>
                    <a:pt x="251" y="113"/>
                  </a:lnTo>
                  <a:lnTo>
                    <a:pt x="232" y="116"/>
                  </a:lnTo>
                  <a:lnTo>
                    <a:pt x="58" y="116"/>
                  </a:lnTo>
                  <a:lnTo>
                    <a:pt x="39" y="113"/>
                  </a:lnTo>
                  <a:lnTo>
                    <a:pt x="23" y="105"/>
                  </a:lnTo>
                  <a:lnTo>
                    <a:pt x="11" y="92"/>
                  </a:lnTo>
                  <a:lnTo>
                    <a:pt x="2" y="76"/>
                  </a:lnTo>
                  <a:lnTo>
                    <a:pt x="0" y="58"/>
                  </a:lnTo>
                  <a:lnTo>
                    <a:pt x="2" y="40"/>
                  </a:lnTo>
                  <a:lnTo>
                    <a:pt x="11" y="23"/>
                  </a:lnTo>
                  <a:lnTo>
                    <a:pt x="23" y="11"/>
                  </a:lnTo>
                  <a:lnTo>
                    <a:pt x="39" y="2"/>
                  </a:lnTo>
                  <a:lnTo>
                    <a:pt x="58"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72" name="Freeform 848">
              <a:extLst>
                <a:ext uri="{FF2B5EF4-FFF2-40B4-BE49-F238E27FC236}">
                  <a16:creationId xmlns:a16="http://schemas.microsoft.com/office/drawing/2014/main" id="{A7F883ED-16BE-4A18-A5AE-B1F003534369}"/>
                </a:ext>
              </a:extLst>
            </p:cNvPr>
            <p:cNvSpPr>
              <a:spLocks/>
            </p:cNvSpPr>
            <p:nvPr/>
          </p:nvSpPr>
          <p:spPr bwMode="auto">
            <a:xfrm>
              <a:off x="3491" y="3616"/>
              <a:ext cx="13" cy="32"/>
            </a:xfrm>
            <a:custGeom>
              <a:avLst/>
              <a:gdLst>
                <a:gd name="T0" fmla="*/ 58 w 116"/>
                <a:gd name="T1" fmla="*/ 0 h 290"/>
                <a:gd name="T2" fmla="*/ 77 w 116"/>
                <a:gd name="T3" fmla="*/ 3 h 290"/>
                <a:gd name="T4" fmla="*/ 93 w 116"/>
                <a:gd name="T5" fmla="*/ 11 h 290"/>
                <a:gd name="T6" fmla="*/ 105 w 116"/>
                <a:gd name="T7" fmla="*/ 24 h 290"/>
                <a:gd name="T8" fmla="*/ 114 w 116"/>
                <a:gd name="T9" fmla="*/ 39 h 290"/>
                <a:gd name="T10" fmla="*/ 116 w 116"/>
                <a:gd name="T11" fmla="*/ 58 h 290"/>
                <a:gd name="T12" fmla="*/ 116 w 116"/>
                <a:gd name="T13" fmla="*/ 232 h 290"/>
                <a:gd name="T14" fmla="*/ 114 w 116"/>
                <a:gd name="T15" fmla="*/ 250 h 290"/>
                <a:gd name="T16" fmla="*/ 105 w 116"/>
                <a:gd name="T17" fmla="*/ 267 h 290"/>
                <a:gd name="T18" fmla="*/ 93 w 116"/>
                <a:gd name="T19" fmla="*/ 279 h 290"/>
                <a:gd name="T20" fmla="*/ 77 w 116"/>
                <a:gd name="T21" fmla="*/ 288 h 290"/>
                <a:gd name="T22" fmla="*/ 58 w 116"/>
                <a:gd name="T23" fmla="*/ 290 h 290"/>
                <a:gd name="T24" fmla="*/ 40 w 116"/>
                <a:gd name="T25" fmla="*/ 288 h 290"/>
                <a:gd name="T26" fmla="*/ 24 w 116"/>
                <a:gd name="T27" fmla="*/ 279 h 290"/>
                <a:gd name="T28" fmla="*/ 11 w 116"/>
                <a:gd name="T29" fmla="*/ 267 h 290"/>
                <a:gd name="T30" fmla="*/ 4 w 116"/>
                <a:gd name="T31" fmla="*/ 250 h 290"/>
                <a:gd name="T32" fmla="*/ 0 w 116"/>
                <a:gd name="T33" fmla="*/ 232 h 290"/>
                <a:gd name="T34" fmla="*/ 0 w 116"/>
                <a:gd name="T35" fmla="*/ 58 h 290"/>
                <a:gd name="T36" fmla="*/ 4 w 116"/>
                <a:gd name="T37" fmla="*/ 39 h 290"/>
                <a:gd name="T38" fmla="*/ 11 w 116"/>
                <a:gd name="T39" fmla="*/ 24 h 290"/>
                <a:gd name="T40" fmla="*/ 24 w 116"/>
                <a:gd name="T41" fmla="*/ 11 h 290"/>
                <a:gd name="T42" fmla="*/ 40 w 116"/>
                <a:gd name="T43" fmla="*/ 3 h 290"/>
                <a:gd name="T44" fmla="*/ 58 w 116"/>
                <a:gd name="T45"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290">
                  <a:moveTo>
                    <a:pt x="58" y="0"/>
                  </a:moveTo>
                  <a:lnTo>
                    <a:pt x="77" y="3"/>
                  </a:lnTo>
                  <a:lnTo>
                    <a:pt x="93" y="11"/>
                  </a:lnTo>
                  <a:lnTo>
                    <a:pt x="105" y="24"/>
                  </a:lnTo>
                  <a:lnTo>
                    <a:pt x="114" y="39"/>
                  </a:lnTo>
                  <a:lnTo>
                    <a:pt x="116" y="58"/>
                  </a:lnTo>
                  <a:lnTo>
                    <a:pt x="116" y="232"/>
                  </a:lnTo>
                  <a:lnTo>
                    <a:pt x="114" y="250"/>
                  </a:lnTo>
                  <a:lnTo>
                    <a:pt x="105" y="267"/>
                  </a:lnTo>
                  <a:lnTo>
                    <a:pt x="93" y="279"/>
                  </a:lnTo>
                  <a:lnTo>
                    <a:pt x="77" y="288"/>
                  </a:lnTo>
                  <a:lnTo>
                    <a:pt x="58" y="290"/>
                  </a:lnTo>
                  <a:lnTo>
                    <a:pt x="40" y="288"/>
                  </a:lnTo>
                  <a:lnTo>
                    <a:pt x="24" y="279"/>
                  </a:lnTo>
                  <a:lnTo>
                    <a:pt x="11" y="267"/>
                  </a:lnTo>
                  <a:lnTo>
                    <a:pt x="4" y="250"/>
                  </a:lnTo>
                  <a:lnTo>
                    <a:pt x="0" y="232"/>
                  </a:lnTo>
                  <a:lnTo>
                    <a:pt x="0" y="58"/>
                  </a:lnTo>
                  <a:lnTo>
                    <a:pt x="4" y="39"/>
                  </a:lnTo>
                  <a:lnTo>
                    <a:pt x="11" y="24"/>
                  </a:lnTo>
                  <a:lnTo>
                    <a:pt x="24" y="11"/>
                  </a:lnTo>
                  <a:lnTo>
                    <a:pt x="40" y="3"/>
                  </a:lnTo>
                  <a:lnTo>
                    <a:pt x="58"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73" name="Freeform 849">
              <a:extLst>
                <a:ext uri="{FF2B5EF4-FFF2-40B4-BE49-F238E27FC236}">
                  <a16:creationId xmlns:a16="http://schemas.microsoft.com/office/drawing/2014/main" id="{1786CB32-EFBF-46F7-842B-D3D6E0EC6191}"/>
                </a:ext>
              </a:extLst>
            </p:cNvPr>
            <p:cNvSpPr>
              <a:spLocks/>
            </p:cNvSpPr>
            <p:nvPr/>
          </p:nvSpPr>
          <p:spPr bwMode="auto">
            <a:xfrm>
              <a:off x="3491" y="3932"/>
              <a:ext cx="13" cy="32"/>
            </a:xfrm>
            <a:custGeom>
              <a:avLst/>
              <a:gdLst>
                <a:gd name="T0" fmla="*/ 58 w 116"/>
                <a:gd name="T1" fmla="*/ 0 h 290"/>
                <a:gd name="T2" fmla="*/ 77 w 116"/>
                <a:gd name="T3" fmla="*/ 4 h 290"/>
                <a:gd name="T4" fmla="*/ 93 w 116"/>
                <a:gd name="T5" fmla="*/ 11 h 290"/>
                <a:gd name="T6" fmla="*/ 105 w 116"/>
                <a:gd name="T7" fmla="*/ 25 h 290"/>
                <a:gd name="T8" fmla="*/ 114 w 116"/>
                <a:gd name="T9" fmla="*/ 40 h 290"/>
                <a:gd name="T10" fmla="*/ 116 w 116"/>
                <a:gd name="T11" fmla="*/ 58 h 290"/>
                <a:gd name="T12" fmla="*/ 116 w 116"/>
                <a:gd name="T13" fmla="*/ 232 h 290"/>
                <a:gd name="T14" fmla="*/ 114 w 116"/>
                <a:gd name="T15" fmla="*/ 251 h 290"/>
                <a:gd name="T16" fmla="*/ 105 w 116"/>
                <a:gd name="T17" fmla="*/ 267 h 290"/>
                <a:gd name="T18" fmla="*/ 93 w 116"/>
                <a:gd name="T19" fmla="*/ 279 h 290"/>
                <a:gd name="T20" fmla="*/ 77 w 116"/>
                <a:gd name="T21" fmla="*/ 288 h 290"/>
                <a:gd name="T22" fmla="*/ 58 w 116"/>
                <a:gd name="T23" fmla="*/ 290 h 290"/>
                <a:gd name="T24" fmla="*/ 40 w 116"/>
                <a:gd name="T25" fmla="*/ 288 h 290"/>
                <a:gd name="T26" fmla="*/ 24 w 116"/>
                <a:gd name="T27" fmla="*/ 279 h 290"/>
                <a:gd name="T28" fmla="*/ 11 w 116"/>
                <a:gd name="T29" fmla="*/ 267 h 290"/>
                <a:gd name="T30" fmla="*/ 4 w 116"/>
                <a:gd name="T31" fmla="*/ 251 h 290"/>
                <a:gd name="T32" fmla="*/ 0 w 116"/>
                <a:gd name="T33" fmla="*/ 232 h 290"/>
                <a:gd name="T34" fmla="*/ 0 w 116"/>
                <a:gd name="T35" fmla="*/ 58 h 290"/>
                <a:gd name="T36" fmla="*/ 4 w 116"/>
                <a:gd name="T37" fmla="*/ 40 h 290"/>
                <a:gd name="T38" fmla="*/ 11 w 116"/>
                <a:gd name="T39" fmla="*/ 25 h 290"/>
                <a:gd name="T40" fmla="*/ 24 w 116"/>
                <a:gd name="T41" fmla="*/ 11 h 290"/>
                <a:gd name="T42" fmla="*/ 40 w 116"/>
                <a:gd name="T43" fmla="*/ 4 h 290"/>
                <a:gd name="T44" fmla="*/ 58 w 116"/>
                <a:gd name="T45"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290">
                  <a:moveTo>
                    <a:pt x="58" y="0"/>
                  </a:moveTo>
                  <a:lnTo>
                    <a:pt x="77" y="4"/>
                  </a:lnTo>
                  <a:lnTo>
                    <a:pt x="93" y="11"/>
                  </a:lnTo>
                  <a:lnTo>
                    <a:pt x="105" y="25"/>
                  </a:lnTo>
                  <a:lnTo>
                    <a:pt x="114" y="40"/>
                  </a:lnTo>
                  <a:lnTo>
                    <a:pt x="116" y="58"/>
                  </a:lnTo>
                  <a:lnTo>
                    <a:pt x="116" y="232"/>
                  </a:lnTo>
                  <a:lnTo>
                    <a:pt x="114" y="251"/>
                  </a:lnTo>
                  <a:lnTo>
                    <a:pt x="105" y="267"/>
                  </a:lnTo>
                  <a:lnTo>
                    <a:pt x="93" y="279"/>
                  </a:lnTo>
                  <a:lnTo>
                    <a:pt x="77" y="288"/>
                  </a:lnTo>
                  <a:lnTo>
                    <a:pt x="58" y="290"/>
                  </a:lnTo>
                  <a:lnTo>
                    <a:pt x="40" y="288"/>
                  </a:lnTo>
                  <a:lnTo>
                    <a:pt x="24" y="279"/>
                  </a:lnTo>
                  <a:lnTo>
                    <a:pt x="11" y="267"/>
                  </a:lnTo>
                  <a:lnTo>
                    <a:pt x="4" y="251"/>
                  </a:lnTo>
                  <a:lnTo>
                    <a:pt x="0" y="232"/>
                  </a:lnTo>
                  <a:lnTo>
                    <a:pt x="0" y="58"/>
                  </a:lnTo>
                  <a:lnTo>
                    <a:pt x="4" y="40"/>
                  </a:lnTo>
                  <a:lnTo>
                    <a:pt x="11" y="25"/>
                  </a:lnTo>
                  <a:lnTo>
                    <a:pt x="24" y="11"/>
                  </a:lnTo>
                  <a:lnTo>
                    <a:pt x="40" y="4"/>
                  </a:lnTo>
                  <a:lnTo>
                    <a:pt x="58"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74" name="Freeform 850">
              <a:extLst>
                <a:ext uri="{FF2B5EF4-FFF2-40B4-BE49-F238E27FC236}">
                  <a16:creationId xmlns:a16="http://schemas.microsoft.com/office/drawing/2014/main" id="{F9ABC5F2-2DC2-4874-9DBE-3B1105E3AB1D}"/>
                </a:ext>
              </a:extLst>
            </p:cNvPr>
            <p:cNvSpPr>
              <a:spLocks noEditPoints="1"/>
            </p:cNvSpPr>
            <p:nvPr/>
          </p:nvSpPr>
          <p:spPr bwMode="auto">
            <a:xfrm>
              <a:off x="3298" y="3590"/>
              <a:ext cx="400" cy="400"/>
            </a:xfrm>
            <a:custGeom>
              <a:avLst/>
              <a:gdLst>
                <a:gd name="T0" fmla="*/ 1507 w 3599"/>
                <a:gd name="T1" fmla="*/ 377 h 3598"/>
                <a:gd name="T2" fmla="*/ 1150 w 3599"/>
                <a:gd name="T3" fmla="*/ 502 h 3598"/>
                <a:gd name="T4" fmla="*/ 841 w 3599"/>
                <a:gd name="T5" fmla="*/ 710 h 3598"/>
                <a:gd name="T6" fmla="*/ 596 w 3599"/>
                <a:gd name="T7" fmla="*/ 988 h 3598"/>
                <a:gd name="T8" fmla="*/ 429 w 3599"/>
                <a:gd name="T9" fmla="*/ 1322 h 3598"/>
                <a:gd name="T10" fmla="*/ 352 w 3599"/>
                <a:gd name="T11" fmla="*/ 1700 h 3598"/>
                <a:gd name="T12" fmla="*/ 378 w 3599"/>
                <a:gd name="T13" fmla="*/ 2091 h 3598"/>
                <a:gd name="T14" fmla="*/ 502 w 3599"/>
                <a:gd name="T15" fmla="*/ 2449 h 3598"/>
                <a:gd name="T16" fmla="*/ 710 w 3599"/>
                <a:gd name="T17" fmla="*/ 2756 h 3598"/>
                <a:gd name="T18" fmla="*/ 989 w 3599"/>
                <a:gd name="T19" fmla="*/ 3001 h 3598"/>
                <a:gd name="T20" fmla="*/ 1324 w 3599"/>
                <a:gd name="T21" fmla="*/ 3170 h 3598"/>
                <a:gd name="T22" fmla="*/ 1700 w 3599"/>
                <a:gd name="T23" fmla="*/ 3246 h 3598"/>
                <a:gd name="T24" fmla="*/ 2091 w 3599"/>
                <a:gd name="T25" fmla="*/ 3220 h 3598"/>
                <a:gd name="T26" fmla="*/ 2449 w 3599"/>
                <a:gd name="T27" fmla="*/ 3096 h 3598"/>
                <a:gd name="T28" fmla="*/ 2758 w 3599"/>
                <a:gd name="T29" fmla="*/ 2887 h 3598"/>
                <a:gd name="T30" fmla="*/ 3003 w 3599"/>
                <a:gd name="T31" fmla="*/ 2610 h 3598"/>
                <a:gd name="T32" fmla="*/ 3170 w 3599"/>
                <a:gd name="T33" fmla="*/ 2275 h 3598"/>
                <a:gd name="T34" fmla="*/ 3248 w 3599"/>
                <a:gd name="T35" fmla="*/ 1898 h 3598"/>
                <a:gd name="T36" fmla="*/ 3221 w 3599"/>
                <a:gd name="T37" fmla="*/ 1507 h 3598"/>
                <a:gd name="T38" fmla="*/ 3097 w 3599"/>
                <a:gd name="T39" fmla="*/ 1150 h 3598"/>
                <a:gd name="T40" fmla="*/ 2889 w 3599"/>
                <a:gd name="T41" fmla="*/ 841 h 3598"/>
                <a:gd name="T42" fmla="*/ 2610 w 3599"/>
                <a:gd name="T43" fmla="*/ 596 h 3598"/>
                <a:gd name="T44" fmla="*/ 2275 w 3599"/>
                <a:gd name="T45" fmla="*/ 428 h 3598"/>
                <a:gd name="T46" fmla="*/ 1899 w 3599"/>
                <a:gd name="T47" fmla="*/ 351 h 3598"/>
                <a:gd name="T48" fmla="*/ 2017 w 3599"/>
                <a:gd name="T49" fmla="*/ 13 h 3598"/>
                <a:gd name="T50" fmla="*/ 2427 w 3599"/>
                <a:gd name="T51" fmla="*/ 113 h 3598"/>
                <a:gd name="T52" fmla="*/ 2795 w 3599"/>
                <a:gd name="T53" fmla="*/ 300 h 3598"/>
                <a:gd name="T54" fmla="*/ 3107 w 3599"/>
                <a:gd name="T55" fmla="*/ 565 h 3598"/>
                <a:gd name="T56" fmla="*/ 3353 w 3599"/>
                <a:gd name="T57" fmla="*/ 892 h 3598"/>
                <a:gd name="T58" fmla="*/ 3520 w 3599"/>
                <a:gd name="T59" fmla="*/ 1271 h 3598"/>
                <a:gd name="T60" fmla="*/ 3596 w 3599"/>
                <a:gd name="T61" fmla="*/ 1690 h 3598"/>
                <a:gd name="T62" fmla="*/ 3570 w 3599"/>
                <a:gd name="T63" fmla="*/ 2122 h 3598"/>
                <a:gd name="T64" fmla="*/ 3447 w 3599"/>
                <a:gd name="T65" fmla="*/ 2522 h 3598"/>
                <a:gd name="T66" fmla="*/ 3239 w 3599"/>
                <a:gd name="T67" fmla="*/ 2878 h 3598"/>
                <a:gd name="T68" fmla="*/ 2958 w 3599"/>
                <a:gd name="T69" fmla="*/ 3174 h 3598"/>
                <a:gd name="T70" fmla="*/ 2616 w 3599"/>
                <a:gd name="T71" fmla="*/ 3401 h 3598"/>
                <a:gd name="T72" fmla="*/ 2226 w 3599"/>
                <a:gd name="T73" fmla="*/ 3547 h 3598"/>
                <a:gd name="T74" fmla="*/ 1799 w 3599"/>
                <a:gd name="T75" fmla="*/ 3598 h 3598"/>
                <a:gd name="T76" fmla="*/ 1373 w 3599"/>
                <a:gd name="T77" fmla="*/ 3547 h 3598"/>
                <a:gd name="T78" fmla="*/ 982 w 3599"/>
                <a:gd name="T79" fmla="*/ 3401 h 3598"/>
                <a:gd name="T80" fmla="*/ 641 w 3599"/>
                <a:gd name="T81" fmla="*/ 3174 h 3598"/>
                <a:gd name="T82" fmla="*/ 360 w 3599"/>
                <a:gd name="T83" fmla="*/ 2878 h 3598"/>
                <a:gd name="T84" fmla="*/ 152 w 3599"/>
                <a:gd name="T85" fmla="*/ 2522 h 3598"/>
                <a:gd name="T86" fmla="*/ 29 w 3599"/>
                <a:gd name="T87" fmla="*/ 2122 h 3598"/>
                <a:gd name="T88" fmla="*/ 3 w 3599"/>
                <a:gd name="T89" fmla="*/ 1690 h 3598"/>
                <a:gd name="T90" fmla="*/ 79 w 3599"/>
                <a:gd name="T91" fmla="*/ 1271 h 3598"/>
                <a:gd name="T92" fmla="*/ 246 w 3599"/>
                <a:gd name="T93" fmla="*/ 892 h 3598"/>
                <a:gd name="T94" fmla="*/ 492 w 3599"/>
                <a:gd name="T95" fmla="*/ 565 h 3598"/>
                <a:gd name="T96" fmla="*/ 805 w 3599"/>
                <a:gd name="T97" fmla="*/ 300 h 3598"/>
                <a:gd name="T98" fmla="*/ 1173 w 3599"/>
                <a:gd name="T99" fmla="*/ 113 h 3598"/>
                <a:gd name="T100" fmla="*/ 1583 w 3599"/>
                <a:gd name="T101" fmla="*/ 13 h 3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99" h="3598">
                  <a:moveTo>
                    <a:pt x="1799" y="348"/>
                  </a:moveTo>
                  <a:lnTo>
                    <a:pt x="1700" y="351"/>
                  </a:lnTo>
                  <a:lnTo>
                    <a:pt x="1602" y="361"/>
                  </a:lnTo>
                  <a:lnTo>
                    <a:pt x="1507" y="377"/>
                  </a:lnTo>
                  <a:lnTo>
                    <a:pt x="1414" y="400"/>
                  </a:lnTo>
                  <a:lnTo>
                    <a:pt x="1324" y="428"/>
                  </a:lnTo>
                  <a:lnTo>
                    <a:pt x="1235" y="462"/>
                  </a:lnTo>
                  <a:lnTo>
                    <a:pt x="1150" y="502"/>
                  </a:lnTo>
                  <a:lnTo>
                    <a:pt x="1068" y="546"/>
                  </a:lnTo>
                  <a:lnTo>
                    <a:pt x="989" y="596"/>
                  </a:lnTo>
                  <a:lnTo>
                    <a:pt x="913" y="651"/>
                  </a:lnTo>
                  <a:lnTo>
                    <a:pt x="841" y="710"/>
                  </a:lnTo>
                  <a:lnTo>
                    <a:pt x="774" y="773"/>
                  </a:lnTo>
                  <a:lnTo>
                    <a:pt x="710" y="841"/>
                  </a:lnTo>
                  <a:lnTo>
                    <a:pt x="651" y="913"/>
                  </a:lnTo>
                  <a:lnTo>
                    <a:pt x="596" y="988"/>
                  </a:lnTo>
                  <a:lnTo>
                    <a:pt x="547" y="1068"/>
                  </a:lnTo>
                  <a:lnTo>
                    <a:pt x="502" y="1150"/>
                  </a:lnTo>
                  <a:lnTo>
                    <a:pt x="463" y="1235"/>
                  </a:lnTo>
                  <a:lnTo>
                    <a:pt x="429" y="1322"/>
                  </a:lnTo>
                  <a:lnTo>
                    <a:pt x="400" y="1413"/>
                  </a:lnTo>
                  <a:lnTo>
                    <a:pt x="378" y="1507"/>
                  </a:lnTo>
                  <a:lnTo>
                    <a:pt x="362" y="1602"/>
                  </a:lnTo>
                  <a:lnTo>
                    <a:pt x="352" y="1700"/>
                  </a:lnTo>
                  <a:lnTo>
                    <a:pt x="349" y="1799"/>
                  </a:lnTo>
                  <a:lnTo>
                    <a:pt x="352" y="1898"/>
                  </a:lnTo>
                  <a:lnTo>
                    <a:pt x="362" y="1995"/>
                  </a:lnTo>
                  <a:lnTo>
                    <a:pt x="378" y="2091"/>
                  </a:lnTo>
                  <a:lnTo>
                    <a:pt x="400" y="2184"/>
                  </a:lnTo>
                  <a:lnTo>
                    <a:pt x="429" y="2275"/>
                  </a:lnTo>
                  <a:lnTo>
                    <a:pt x="463" y="2364"/>
                  </a:lnTo>
                  <a:lnTo>
                    <a:pt x="502" y="2449"/>
                  </a:lnTo>
                  <a:lnTo>
                    <a:pt x="547" y="2531"/>
                  </a:lnTo>
                  <a:lnTo>
                    <a:pt x="596" y="2610"/>
                  </a:lnTo>
                  <a:lnTo>
                    <a:pt x="651" y="2685"/>
                  </a:lnTo>
                  <a:lnTo>
                    <a:pt x="710" y="2756"/>
                  </a:lnTo>
                  <a:lnTo>
                    <a:pt x="774" y="2824"/>
                  </a:lnTo>
                  <a:lnTo>
                    <a:pt x="841" y="2887"/>
                  </a:lnTo>
                  <a:lnTo>
                    <a:pt x="913" y="2948"/>
                  </a:lnTo>
                  <a:lnTo>
                    <a:pt x="989" y="3001"/>
                  </a:lnTo>
                  <a:lnTo>
                    <a:pt x="1068" y="3051"/>
                  </a:lnTo>
                  <a:lnTo>
                    <a:pt x="1150" y="3096"/>
                  </a:lnTo>
                  <a:lnTo>
                    <a:pt x="1235" y="3136"/>
                  </a:lnTo>
                  <a:lnTo>
                    <a:pt x="1324" y="3170"/>
                  </a:lnTo>
                  <a:lnTo>
                    <a:pt x="1414" y="3198"/>
                  </a:lnTo>
                  <a:lnTo>
                    <a:pt x="1507" y="3220"/>
                  </a:lnTo>
                  <a:lnTo>
                    <a:pt x="1602" y="3236"/>
                  </a:lnTo>
                  <a:lnTo>
                    <a:pt x="1700" y="3246"/>
                  </a:lnTo>
                  <a:lnTo>
                    <a:pt x="1799" y="3249"/>
                  </a:lnTo>
                  <a:lnTo>
                    <a:pt x="1899" y="3246"/>
                  </a:lnTo>
                  <a:lnTo>
                    <a:pt x="1996" y="3236"/>
                  </a:lnTo>
                  <a:lnTo>
                    <a:pt x="2091" y="3220"/>
                  </a:lnTo>
                  <a:lnTo>
                    <a:pt x="2184" y="3198"/>
                  </a:lnTo>
                  <a:lnTo>
                    <a:pt x="2275" y="3170"/>
                  </a:lnTo>
                  <a:lnTo>
                    <a:pt x="2364" y="3136"/>
                  </a:lnTo>
                  <a:lnTo>
                    <a:pt x="2449" y="3096"/>
                  </a:lnTo>
                  <a:lnTo>
                    <a:pt x="2531" y="3051"/>
                  </a:lnTo>
                  <a:lnTo>
                    <a:pt x="2610" y="3001"/>
                  </a:lnTo>
                  <a:lnTo>
                    <a:pt x="2685" y="2948"/>
                  </a:lnTo>
                  <a:lnTo>
                    <a:pt x="2758" y="2887"/>
                  </a:lnTo>
                  <a:lnTo>
                    <a:pt x="2825" y="2824"/>
                  </a:lnTo>
                  <a:lnTo>
                    <a:pt x="2889" y="2756"/>
                  </a:lnTo>
                  <a:lnTo>
                    <a:pt x="2948" y="2685"/>
                  </a:lnTo>
                  <a:lnTo>
                    <a:pt x="3003" y="2610"/>
                  </a:lnTo>
                  <a:lnTo>
                    <a:pt x="3052" y="2531"/>
                  </a:lnTo>
                  <a:lnTo>
                    <a:pt x="3097" y="2449"/>
                  </a:lnTo>
                  <a:lnTo>
                    <a:pt x="3136" y="2364"/>
                  </a:lnTo>
                  <a:lnTo>
                    <a:pt x="3170" y="2275"/>
                  </a:lnTo>
                  <a:lnTo>
                    <a:pt x="3198" y="2184"/>
                  </a:lnTo>
                  <a:lnTo>
                    <a:pt x="3221" y="2091"/>
                  </a:lnTo>
                  <a:lnTo>
                    <a:pt x="3238" y="1995"/>
                  </a:lnTo>
                  <a:lnTo>
                    <a:pt x="3248" y="1898"/>
                  </a:lnTo>
                  <a:lnTo>
                    <a:pt x="3251" y="1799"/>
                  </a:lnTo>
                  <a:lnTo>
                    <a:pt x="3248" y="1700"/>
                  </a:lnTo>
                  <a:lnTo>
                    <a:pt x="3238" y="1602"/>
                  </a:lnTo>
                  <a:lnTo>
                    <a:pt x="3221" y="1507"/>
                  </a:lnTo>
                  <a:lnTo>
                    <a:pt x="3198" y="1413"/>
                  </a:lnTo>
                  <a:lnTo>
                    <a:pt x="3170" y="1322"/>
                  </a:lnTo>
                  <a:lnTo>
                    <a:pt x="3136" y="1235"/>
                  </a:lnTo>
                  <a:lnTo>
                    <a:pt x="3097" y="1150"/>
                  </a:lnTo>
                  <a:lnTo>
                    <a:pt x="3052" y="1068"/>
                  </a:lnTo>
                  <a:lnTo>
                    <a:pt x="3003" y="988"/>
                  </a:lnTo>
                  <a:lnTo>
                    <a:pt x="2948" y="913"/>
                  </a:lnTo>
                  <a:lnTo>
                    <a:pt x="2889" y="841"/>
                  </a:lnTo>
                  <a:lnTo>
                    <a:pt x="2825" y="773"/>
                  </a:lnTo>
                  <a:lnTo>
                    <a:pt x="2758" y="710"/>
                  </a:lnTo>
                  <a:lnTo>
                    <a:pt x="2685" y="651"/>
                  </a:lnTo>
                  <a:lnTo>
                    <a:pt x="2610" y="596"/>
                  </a:lnTo>
                  <a:lnTo>
                    <a:pt x="2531" y="546"/>
                  </a:lnTo>
                  <a:lnTo>
                    <a:pt x="2449" y="502"/>
                  </a:lnTo>
                  <a:lnTo>
                    <a:pt x="2364" y="462"/>
                  </a:lnTo>
                  <a:lnTo>
                    <a:pt x="2275" y="428"/>
                  </a:lnTo>
                  <a:lnTo>
                    <a:pt x="2184" y="400"/>
                  </a:lnTo>
                  <a:lnTo>
                    <a:pt x="2091" y="377"/>
                  </a:lnTo>
                  <a:lnTo>
                    <a:pt x="1996" y="361"/>
                  </a:lnTo>
                  <a:lnTo>
                    <a:pt x="1899" y="351"/>
                  </a:lnTo>
                  <a:lnTo>
                    <a:pt x="1799" y="348"/>
                  </a:lnTo>
                  <a:close/>
                  <a:moveTo>
                    <a:pt x="1799" y="0"/>
                  </a:moveTo>
                  <a:lnTo>
                    <a:pt x="1909" y="3"/>
                  </a:lnTo>
                  <a:lnTo>
                    <a:pt x="2017" y="13"/>
                  </a:lnTo>
                  <a:lnTo>
                    <a:pt x="2122" y="29"/>
                  </a:lnTo>
                  <a:lnTo>
                    <a:pt x="2226" y="50"/>
                  </a:lnTo>
                  <a:lnTo>
                    <a:pt x="2328" y="79"/>
                  </a:lnTo>
                  <a:lnTo>
                    <a:pt x="2427" y="113"/>
                  </a:lnTo>
                  <a:lnTo>
                    <a:pt x="2524" y="152"/>
                  </a:lnTo>
                  <a:lnTo>
                    <a:pt x="2616" y="196"/>
                  </a:lnTo>
                  <a:lnTo>
                    <a:pt x="2707" y="246"/>
                  </a:lnTo>
                  <a:lnTo>
                    <a:pt x="2795" y="300"/>
                  </a:lnTo>
                  <a:lnTo>
                    <a:pt x="2878" y="360"/>
                  </a:lnTo>
                  <a:lnTo>
                    <a:pt x="2958" y="423"/>
                  </a:lnTo>
                  <a:lnTo>
                    <a:pt x="3034" y="491"/>
                  </a:lnTo>
                  <a:lnTo>
                    <a:pt x="3107" y="565"/>
                  </a:lnTo>
                  <a:lnTo>
                    <a:pt x="3175" y="640"/>
                  </a:lnTo>
                  <a:lnTo>
                    <a:pt x="3239" y="721"/>
                  </a:lnTo>
                  <a:lnTo>
                    <a:pt x="3298" y="804"/>
                  </a:lnTo>
                  <a:lnTo>
                    <a:pt x="3353" y="892"/>
                  </a:lnTo>
                  <a:lnTo>
                    <a:pt x="3403" y="982"/>
                  </a:lnTo>
                  <a:lnTo>
                    <a:pt x="3447" y="1075"/>
                  </a:lnTo>
                  <a:lnTo>
                    <a:pt x="3486" y="1171"/>
                  </a:lnTo>
                  <a:lnTo>
                    <a:pt x="3520" y="1271"/>
                  </a:lnTo>
                  <a:lnTo>
                    <a:pt x="3547" y="1373"/>
                  </a:lnTo>
                  <a:lnTo>
                    <a:pt x="3570" y="1476"/>
                  </a:lnTo>
                  <a:lnTo>
                    <a:pt x="3586" y="1582"/>
                  </a:lnTo>
                  <a:lnTo>
                    <a:pt x="3596" y="1690"/>
                  </a:lnTo>
                  <a:lnTo>
                    <a:pt x="3599" y="1799"/>
                  </a:lnTo>
                  <a:lnTo>
                    <a:pt x="3596" y="1909"/>
                  </a:lnTo>
                  <a:lnTo>
                    <a:pt x="3586" y="2016"/>
                  </a:lnTo>
                  <a:lnTo>
                    <a:pt x="3570" y="2122"/>
                  </a:lnTo>
                  <a:lnTo>
                    <a:pt x="3547" y="2226"/>
                  </a:lnTo>
                  <a:lnTo>
                    <a:pt x="3520" y="2327"/>
                  </a:lnTo>
                  <a:lnTo>
                    <a:pt x="3486" y="2426"/>
                  </a:lnTo>
                  <a:lnTo>
                    <a:pt x="3447" y="2522"/>
                  </a:lnTo>
                  <a:lnTo>
                    <a:pt x="3403" y="2616"/>
                  </a:lnTo>
                  <a:lnTo>
                    <a:pt x="3353" y="2706"/>
                  </a:lnTo>
                  <a:lnTo>
                    <a:pt x="3298" y="2793"/>
                  </a:lnTo>
                  <a:lnTo>
                    <a:pt x="3239" y="2878"/>
                  </a:lnTo>
                  <a:lnTo>
                    <a:pt x="3175" y="2957"/>
                  </a:lnTo>
                  <a:lnTo>
                    <a:pt x="3107" y="3034"/>
                  </a:lnTo>
                  <a:lnTo>
                    <a:pt x="3034" y="3106"/>
                  </a:lnTo>
                  <a:lnTo>
                    <a:pt x="2958" y="3174"/>
                  </a:lnTo>
                  <a:lnTo>
                    <a:pt x="2878" y="3238"/>
                  </a:lnTo>
                  <a:lnTo>
                    <a:pt x="2795" y="3298"/>
                  </a:lnTo>
                  <a:lnTo>
                    <a:pt x="2707" y="3352"/>
                  </a:lnTo>
                  <a:lnTo>
                    <a:pt x="2616" y="3401"/>
                  </a:lnTo>
                  <a:lnTo>
                    <a:pt x="2524" y="3446"/>
                  </a:lnTo>
                  <a:lnTo>
                    <a:pt x="2427" y="3486"/>
                  </a:lnTo>
                  <a:lnTo>
                    <a:pt x="2328" y="3518"/>
                  </a:lnTo>
                  <a:lnTo>
                    <a:pt x="2226" y="3547"/>
                  </a:lnTo>
                  <a:lnTo>
                    <a:pt x="2122" y="3569"/>
                  </a:lnTo>
                  <a:lnTo>
                    <a:pt x="2017" y="3585"/>
                  </a:lnTo>
                  <a:lnTo>
                    <a:pt x="1909" y="3595"/>
                  </a:lnTo>
                  <a:lnTo>
                    <a:pt x="1799" y="3598"/>
                  </a:lnTo>
                  <a:lnTo>
                    <a:pt x="1690" y="3595"/>
                  </a:lnTo>
                  <a:lnTo>
                    <a:pt x="1583" y="3585"/>
                  </a:lnTo>
                  <a:lnTo>
                    <a:pt x="1477" y="3569"/>
                  </a:lnTo>
                  <a:lnTo>
                    <a:pt x="1373" y="3547"/>
                  </a:lnTo>
                  <a:lnTo>
                    <a:pt x="1271" y="3518"/>
                  </a:lnTo>
                  <a:lnTo>
                    <a:pt x="1173" y="3486"/>
                  </a:lnTo>
                  <a:lnTo>
                    <a:pt x="1076" y="3446"/>
                  </a:lnTo>
                  <a:lnTo>
                    <a:pt x="982" y="3401"/>
                  </a:lnTo>
                  <a:lnTo>
                    <a:pt x="893" y="3352"/>
                  </a:lnTo>
                  <a:lnTo>
                    <a:pt x="805" y="3298"/>
                  </a:lnTo>
                  <a:lnTo>
                    <a:pt x="721" y="3238"/>
                  </a:lnTo>
                  <a:lnTo>
                    <a:pt x="641" y="3174"/>
                  </a:lnTo>
                  <a:lnTo>
                    <a:pt x="564" y="3106"/>
                  </a:lnTo>
                  <a:lnTo>
                    <a:pt x="492" y="3034"/>
                  </a:lnTo>
                  <a:lnTo>
                    <a:pt x="424" y="2957"/>
                  </a:lnTo>
                  <a:lnTo>
                    <a:pt x="360" y="2878"/>
                  </a:lnTo>
                  <a:lnTo>
                    <a:pt x="301" y="2793"/>
                  </a:lnTo>
                  <a:lnTo>
                    <a:pt x="246" y="2706"/>
                  </a:lnTo>
                  <a:lnTo>
                    <a:pt x="197" y="2616"/>
                  </a:lnTo>
                  <a:lnTo>
                    <a:pt x="152" y="2522"/>
                  </a:lnTo>
                  <a:lnTo>
                    <a:pt x="113" y="2426"/>
                  </a:lnTo>
                  <a:lnTo>
                    <a:pt x="79" y="2327"/>
                  </a:lnTo>
                  <a:lnTo>
                    <a:pt x="51" y="2226"/>
                  </a:lnTo>
                  <a:lnTo>
                    <a:pt x="29" y="2122"/>
                  </a:lnTo>
                  <a:lnTo>
                    <a:pt x="13" y="2016"/>
                  </a:lnTo>
                  <a:lnTo>
                    <a:pt x="3" y="1909"/>
                  </a:lnTo>
                  <a:lnTo>
                    <a:pt x="0" y="1799"/>
                  </a:lnTo>
                  <a:lnTo>
                    <a:pt x="3" y="1690"/>
                  </a:lnTo>
                  <a:lnTo>
                    <a:pt x="13" y="1582"/>
                  </a:lnTo>
                  <a:lnTo>
                    <a:pt x="29" y="1476"/>
                  </a:lnTo>
                  <a:lnTo>
                    <a:pt x="51" y="1373"/>
                  </a:lnTo>
                  <a:lnTo>
                    <a:pt x="79" y="1271"/>
                  </a:lnTo>
                  <a:lnTo>
                    <a:pt x="113" y="1171"/>
                  </a:lnTo>
                  <a:lnTo>
                    <a:pt x="152" y="1075"/>
                  </a:lnTo>
                  <a:lnTo>
                    <a:pt x="197" y="982"/>
                  </a:lnTo>
                  <a:lnTo>
                    <a:pt x="246" y="892"/>
                  </a:lnTo>
                  <a:lnTo>
                    <a:pt x="301" y="804"/>
                  </a:lnTo>
                  <a:lnTo>
                    <a:pt x="360" y="721"/>
                  </a:lnTo>
                  <a:lnTo>
                    <a:pt x="424" y="640"/>
                  </a:lnTo>
                  <a:lnTo>
                    <a:pt x="492" y="565"/>
                  </a:lnTo>
                  <a:lnTo>
                    <a:pt x="564" y="491"/>
                  </a:lnTo>
                  <a:lnTo>
                    <a:pt x="641" y="423"/>
                  </a:lnTo>
                  <a:lnTo>
                    <a:pt x="721" y="360"/>
                  </a:lnTo>
                  <a:lnTo>
                    <a:pt x="805" y="300"/>
                  </a:lnTo>
                  <a:lnTo>
                    <a:pt x="893" y="246"/>
                  </a:lnTo>
                  <a:lnTo>
                    <a:pt x="982" y="196"/>
                  </a:lnTo>
                  <a:lnTo>
                    <a:pt x="1076" y="152"/>
                  </a:lnTo>
                  <a:lnTo>
                    <a:pt x="1173" y="113"/>
                  </a:lnTo>
                  <a:lnTo>
                    <a:pt x="1271" y="79"/>
                  </a:lnTo>
                  <a:lnTo>
                    <a:pt x="1373" y="50"/>
                  </a:lnTo>
                  <a:lnTo>
                    <a:pt x="1477" y="29"/>
                  </a:lnTo>
                  <a:lnTo>
                    <a:pt x="1583" y="13"/>
                  </a:lnTo>
                  <a:lnTo>
                    <a:pt x="1690" y="3"/>
                  </a:lnTo>
                  <a:lnTo>
                    <a:pt x="1799"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75" name="Freeform 851">
              <a:extLst>
                <a:ext uri="{FF2B5EF4-FFF2-40B4-BE49-F238E27FC236}">
                  <a16:creationId xmlns:a16="http://schemas.microsoft.com/office/drawing/2014/main" id="{C840C846-5F00-4FB0-AB9C-D31860421F4A}"/>
                </a:ext>
              </a:extLst>
            </p:cNvPr>
            <p:cNvSpPr>
              <a:spLocks/>
            </p:cNvSpPr>
            <p:nvPr/>
          </p:nvSpPr>
          <p:spPr bwMode="auto">
            <a:xfrm>
              <a:off x="3298" y="3590"/>
              <a:ext cx="200" cy="400"/>
            </a:xfrm>
            <a:custGeom>
              <a:avLst/>
              <a:gdLst>
                <a:gd name="T0" fmla="*/ 1799 w 1799"/>
                <a:gd name="T1" fmla="*/ 348 h 3598"/>
                <a:gd name="T2" fmla="*/ 1602 w 1799"/>
                <a:gd name="T3" fmla="*/ 361 h 3598"/>
                <a:gd name="T4" fmla="*/ 1414 w 1799"/>
                <a:gd name="T5" fmla="*/ 400 h 3598"/>
                <a:gd name="T6" fmla="*/ 1235 w 1799"/>
                <a:gd name="T7" fmla="*/ 462 h 3598"/>
                <a:gd name="T8" fmla="*/ 1068 w 1799"/>
                <a:gd name="T9" fmla="*/ 546 h 3598"/>
                <a:gd name="T10" fmla="*/ 913 w 1799"/>
                <a:gd name="T11" fmla="*/ 651 h 3598"/>
                <a:gd name="T12" fmla="*/ 774 w 1799"/>
                <a:gd name="T13" fmla="*/ 773 h 3598"/>
                <a:gd name="T14" fmla="*/ 651 w 1799"/>
                <a:gd name="T15" fmla="*/ 913 h 3598"/>
                <a:gd name="T16" fmla="*/ 547 w 1799"/>
                <a:gd name="T17" fmla="*/ 1068 h 3598"/>
                <a:gd name="T18" fmla="*/ 463 w 1799"/>
                <a:gd name="T19" fmla="*/ 1235 h 3598"/>
                <a:gd name="T20" fmla="*/ 400 w 1799"/>
                <a:gd name="T21" fmla="*/ 1413 h 3598"/>
                <a:gd name="T22" fmla="*/ 362 w 1799"/>
                <a:gd name="T23" fmla="*/ 1602 h 3598"/>
                <a:gd name="T24" fmla="*/ 349 w 1799"/>
                <a:gd name="T25" fmla="*/ 1799 h 3598"/>
                <a:gd name="T26" fmla="*/ 362 w 1799"/>
                <a:gd name="T27" fmla="*/ 1995 h 3598"/>
                <a:gd name="T28" fmla="*/ 400 w 1799"/>
                <a:gd name="T29" fmla="*/ 2184 h 3598"/>
                <a:gd name="T30" fmla="*/ 463 w 1799"/>
                <a:gd name="T31" fmla="*/ 2364 h 3598"/>
                <a:gd name="T32" fmla="*/ 547 w 1799"/>
                <a:gd name="T33" fmla="*/ 2531 h 3598"/>
                <a:gd name="T34" fmla="*/ 651 w 1799"/>
                <a:gd name="T35" fmla="*/ 2685 h 3598"/>
                <a:gd name="T36" fmla="*/ 774 w 1799"/>
                <a:gd name="T37" fmla="*/ 2824 h 3598"/>
                <a:gd name="T38" fmla="*/ 913 w 1799"/>
                <a:gd name="T39" fmla="*/ 2948 h 3598"/>
                <a:gd name="T40" fmla="*/ 1068 w 1799"/>
                <a:gd name="T41" fmla="*/ 3051 h 3598"/>
                <a:gd name="T42" fmla="*/ 1235 w 1799"/>
                <a:gd name="T43" fmla="*/ 3136 h 3598"/>
                <a:gd name="T44" fmla="*/ 1414 w 1799"/>
                <a:gd name="T45" fmla="*/ 3198 h 3598"/>
                <a:gd name="T46" fmla="*/ 1602 w 1799"/>
                <a:gd name="T47" fmla="*/ 3236 h 3598"/>
                <a:gd name="T48" fmla="*/ 1799 w 1799"/>
                <a:gd name="T49" fmla="*/ 3249 h 3598"/>
                <a:gd name="T50" fmla="*/ 1690 w 1799"/>
                <a:gd name="T51" fmla="*/ 3595 h 3598"/>
                <a:gd name="T52" fmla="*/ 1477 w 1799"/>
                <a:gd name="T53" fmla="*/ 3569 h 3598"/>
                <a:gd name="T54" fmla="*/ 1271 w 1799"/>
                <a:gd name="T55" fmla="*/ 3518 h 3598"/>
                <a:gd name="T56" fmla="*/ 1076 w 1799"/>
                <a:gd name="T57" fmla="*/ 3446 h 3598"/>
                <a:gd name="T58" fmla="*/ 893 w 1799"/>
                <a:gd name="T59" fmla="*/ 3352 h 3598"/>
                <a:gd name="T60" fmla="*/ 721 w 1799"/>
                <a:gd name="T61" fmla="*/ 3238 h 3598"/>
                <a:gd name="T62" fmla="*/ 564 w 1799"/>
                <a:gd name="T63" fmla="*/ 3106 h 3598"/>
                <a:gd name="T64" fmla="*/ 424 w 1799"/>
                <a:gd name="T65" fmla="*/ 2957 h 3598"/>
                <a:gd name="T66" fmla="*/ 301 w 1799"/>
                <a:gd name="T67" fmla="*/ 2793 h 3598"/>
                <a:gd name="T68" fmla="*/ 197 w 1799"/>
                <a:gd name="T69" fmla="*/ 2616 h 3598"/>
                <a:gd name="T70" fmla="*/ 113 w 1799"/>
                <a:gd name="T71" fmla="*/ 2426 h 3598"/>
                <a:gd name="T72" fmla="*/ 51 w 1799"/>
                <a:gd name="T73" fmla="*/ 2226 h 3598"/>
                <a:gd name="T74" fmla="*/ 13 w 1799"/>
                <a:gd name="T75" fmla="*/ 2016 h 3598"/>
                <a:gd name="T76" fmla="*/ 0 w 1799"/>
                <a:gd name="T77" fmla="*/ 1799 h 3598"/>
                <a:gd name="T78" fmla="*/ 13 w 1799"/>
                <a:gd name="T79" fmla="*/ 1582 h 3598"/>
                <a:gd name="T80" fmla="*/ 51 w 1799"/>
                <a:gd name="T81" fmla="*/ 1373 h 3598"/>
                <a:gd name="T82" fmla="*/ 113 w 1799"/>
                <a:gd name="T83" fmla="*/ 1171 h 3598"/>
                <a:gd name="T84" fmla="*/ 197 w 1799"/>
                <a:gd name="T85" fmla="*/ 982 h 3598"/>
                <a:gd name="T86" fmla="*/ 301 w 1799"/>
                <a:gd name="T87" fmla="*/ 804 h 3598"/>
                <a:gd name="T88" fmla="*/ 424 w 1799"/>
                <a:gd name="T89" fmla="*/ 640 h 3598"/>
                <a:gd name="T90" fmla="*/ 564 w 1799"/>
                <a:gd name="T91" fmla="*/ 491 h 3598"/>
                <a:gd name="T92" fmla="*/ 721 w 1799"/>
                <a:gd name="T93" fmla="*/ 360 h 3598"/>
                <a:gd name="T94" fmla="*/ 893 w 1799"/>
                <a:gd name="T95" fmla="*/ 246 h 3598"/>
                <a:gd name="T96" fmla="*/ 1076 w 1799"/>
                <a:gd name="T97" fmla="*/ 152 h 3598"/>
                <a:gd name="T98" fmla="*/ 1271 w 1799"/>
                <a:gd name="T99" fmla="*/ 79 h 3598"/>
                <a:gd name="T100" fmla="*/ 1477 w 1799"/>
                <a:gd name="T101" fmla="*/ 29 h 3598"/>
                <a:gd name="T102" fmla="*/ 1690 w 1799"/>
                <a:gd name="T103" fmla="*/ 3 h 3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99" h="3598">
                  <a:moveTo>
                    <a:pt x="1799" y="0"/>
                  </a:moveTo>
                  <a:lnTo>
                    <a:pt x="1799" y="348"/>
                  </a:lnTo>
                  <a:lnTo>
                    <a:pt x="1700" y="351"/>
                  </a:lnTo>
                  <a:lnTo>
                    <a:pt x="1602" y="361"/>
                  </a:lnTo>
                  <a:lnTo>
                    <a:pt x="1507" y="377"/>
                  </a:lnTo>
                  <a:lnTo>
                    <a:pt x="1414" y="400"/>
                  </a:lnTo>
                  <a:lnTo>
                    <a:pt x="1324" y="428"/>
                  </a:lnTo>
                  <a:lnTo>
                    <a:pt x="1235" y="462"/>
                  </a:lnTo>
                  <a:lnTo>
                    <a:pt x="1150" y="502"/>
                  </a:lnTo>
                  <a:lnTo>
                    <a:pt x="1068" y="546"/>
                  </a:lnTo>
                  <a:lnTo>
                    <a:pt x="989" y="596"/>
                  </a:lnTo>
                  <a:lnTo>
                    <a:pt x="913" y="651"/>
                  </a:lnTo>
                  <a:lnTo>
                    <a:pt x="841" y="710"/>
                  </a:lnTo>
                  <a:lnTo>
                    <a:pt x="774" y="773"/>
                  </a:lnTo>
                  <a:lnTo>
                    <a:pt x="710" y="841"/>
                  </a:lnTo>
                  <a:lnTo>
                    <a:pt x="651" y="913"/>
                  </a:lnTo>
                  <a:lnTo>
                    <a:pt x="596" y="988"/>
                  </a:lnTo>
                  <a:lnTo>
                    <a:pt x="547" y="1068"/>
                  </a:lnTo>
                  <a:lnTo>
                    <a:pt x="502" y="1150"/>
                  </a:lnTo>
                  <a:lnTo>
                    <a:pt x="463" y="1235"/>
                  </a:lnTo>
                  <a:lnTo>
                    <a:pt x="429" y="1322"/>
                  </a:lnTo>
                  <a:lnTo>
                    <a:pt x="400" y="1413"/>
                  </a:lnTo>
                  <a:lnTo>
                    <a:pt x="378" y="1507"/>
                  </a:lnTo>
                  <a:lnTo>
                    <a:pt x="362" y="1602"/>
                  </a:lnTo>
                  <a:lnTo>
                    <a:pt x="352" y="1700"/>
                  </a:lnTo>
                  <a:lnTo>
                    <a:pt x="349" y="1799"/>
                  </a:lnTo>
                  <a:lnTo>
                    <a:pt x="352" y="1898"/>
                  </a:lnTo>
                  <a:lnTo>
                    <a:pt x="362" y="1995"/>
                  </a:lnTo>
                  <a:lnTo>
                    <a:pt x="378" y="2091"/>
                  </a:lnTo>
                  <a:lnTo>
                    <a:pt x="400" y="2184"/>
                  </a:lnTo>
                  <a:lnTo>
                    <a:pt x="429" y="2275"/>
                  </a:lnTo>
                  <a:lnTo>
                    <a:pt x="463" y="2364"/>
                  </a:lnTo>
                  <a:lnTo>
                    <a:pt x="502" y="2449"/>
                  </a:lnTo>
                  <a:lnTo>
                    <a:pt x="547" y="2531"/>
                  </a:lnTo>
                  <a:lnTo>
                    <a:pt x="596" y="2610"/>
                  </a:lnTo>
                  <a:lnTo>
                    <a:pt x="651" y="2685"/>
                  </a:lnTo>
                  <a:lnTo>
                    <a:pt x="710" y="2756"/>
                  </a:lnTo>
                  <a:lnTo>
                    <a:pt x="774" y="2824"/>
                  </a:lnTo>
                  <a:lnTo>
                    <a:pt x="841" y="2887"/>
                  </a:lnTo>
                  <a:lnTo>
                    <a:pt x="913" y="2948"/>
                  </a:lnTo>
                  <a:lnTo>
                    <a:pt x="989" y="3001"/>
                  </a:lnTo>
                  <a:lnTo>
                    <a:pt x="1068" y="3051"/>
                  </a:lnTo>
                  <a:lnTo>
                    <a:pt x="1150" y="3096"/>
                  </a:lnTo>
                  <a:lnTo>
                    <a:pt x="1235" y="3136"/>
                  </a:lnTo>
                  <a:lnTo>
                    <a:pt x="1324" y="3170"/>
                  </a:lnTo>
                  <a:lnTo>
                    <a:pt x="1414" y="3198"/>
                  </a:lnTo>
                  <a:lnTo>
                    <a:pt x="1507" y="3220"/>
                  </a:lnTo>
                  <a:lnTo>
                    <a:pt x="1602" y="3236"/>
                  </a:lnTo>
                  <a:lnTo>
                    <a:pt x="1700" y="3246"/>
                  </a:lnTo>
                  <a:lnTo>
                    <a:pt x="1799" y="3249"/>
                  </a:lnTo>
                  <a:lnTo>
                    <a:pt x="1799" y="3598"/>
                  </a:lnTo>
                  <a:lnTo>
                    <a:pt x="1690" y="3595"/>
                  </a:lnTo>
                  <a:lnTo>
                    <a:pt x="1583" y="3585"/>
                  </a:lnTo>
                  <a:lnTo>
                    <a:pt x="1477" y="3569"/>
                  </a:lnTo>
                  <a:lnTo>
                    <a:pt x="1373" y="3547"/>
                  </a:lnTo>
                  <a:lnTo>
                    <a:pt x="1271" y="3518"/>
                  </a:lnTo>
                  <a:lnTo>
                    <a:pt x="1173" y="3486"/>
                  </a:lnTo>
                  <a:lnTo>
                    <a:pt x="1076" y="3446"/>
                  </a:lnTo>
                  <a:lnTo>
                    <a:pt x="982" y="3401"/>
                  </a:lnTo>
                  <a:lnTo>
                    <a:pt x="893" y="3352"/>
                  </a:lnTo>
                  <a:lnTo>
                    <a:pt x="805" y="3298"/>
                  </a:lnTo>
                  <a:lnTo>
                    <a:pt x="721" y="3238"/>
                  </a:lnTo>
                  <a:lnTo>
                    <a:pt x="641" y="3174"/>
                  </a:lnTo>
                  <a:lnTo>
                    <a:pt x="564" y="3106"/>
                  </a:lnTo>
                  <a:lnTo>
                    <a:pt x="492" y="3034"/>
                  </a:lnTo>
                  <a:lnTo>
                    <a:pt x="424" y="2957"/>
                  </a:lnTo>
                  <a:lnTo>
                    <a:pt x="360" y="2878"/>
                  </a:lnTo>
                  <a:lnTo>
                    <a:pt x="301" y="2793"/>
                  </a:lnTo>
                  <a:lnTo>
                    <a:pt x="246" y="2706"/>
                  </a:lnTo>
                  <a:lnTo>
                    <a:pt x="197" y="2616"/>
                  </a:lnTo>
                  <a:lnTo>
                    <a:pt x="152" y="2522"/>
                  </a:lnTo>
                  <a:lnTo>
                    <a:pt x="113" y="2426"/>
                  </a:lnTo>
                  <a:lnTo>
                    <a:pt x="79" y="2327"/>
                  </a:lnTo>
                  <a:lnTo>
                    <a:pt x="51" y="2226"/>
                  </a:lnTo>
                  <a:lnTo>
                    <a:pt x="29" y="2122"/>
                  </a:lnTo>
                  <a:lnTo>
                    <a:pt x="13" y="2016"/>
                  </a:lnTo>
                  <a:lnTo>
                    <a:pt x="3" y="1909"/>
                  </a:lnTo>
                  <a:lnTo>
                    <a:pt x="0" y="1799"/>
                  </a:lnTo>
                  <a:lnTo>
                    <a:pt x="3" y="1690"/>
                  </a:lnTo>
                  <a:lnTo>
                    <a:pt x="13" y="1582"/>
                  </a:lnTo>
                  <a:lnTo>
                    <a:pt x="29" y="1476"/>
                  </a:lnTo>
                  <a:lnTo>
                    <a:pt x="51" y="1373"/>
                  </a:lnTo>
                  <a:lnTo>
                    <a:pt x="79" y="1271"/>
                  </a:lnTo>
                  <a:lnTo>
                    <a:pt x="113" y="1171"/>
                  </a:lnTo>
                  <a:lnTo>
                    <a:pt x="152" y="1075"/>
                  </a:lnTo>
                  <a:lnTo>
                    <a:pt x="197" y="982"/>
                  </a:lnTo>
                  <a:lnTo>
                    <a:pt x="246" y="892"/>
                  </a:lnTo>
                  <a:lnTo>
                    <a:pt x="301" y="804"/>
                  </a:lnTo>
                  <a:lnTo>
                    <a:pt x="360" y="721"/>
                  </a:lnTo>
                  <a:lnTo>
                    <a:pt x="424" y="640"/>
                  </a:lnTo>
                  <a:lnTo>
                    <a:pt x="492" y="565"/>
                  </a:lnTo>
                  <a:lnTo>
                    <a:pt x="564" y="491"/>
                  </a:lnTo>
                  <a:lnTo>
                    <a:pt x="641" y="423"/>
                  </a:lnTo>
                  <a:lnTo>
                    <a:pt x="721" y="360"/>
                  </a:lnTo>
                  <a:lnTo>
                    <a:pt x="805" y="300"/>
                  </a:lnTo>
                  <a:lnTo>
                    <a:pt x="893" y="246"/>
                  </a:lnTo>
                  <a:lnTo>
                    <a:pt x="982" y="196"/>
                  </a:lnTo>
                  <a:lnTo>
                    <a:pt x="1076" y="152"/>
                  </a:lnTo>
                  <a:lnTo>
                    <a:pt x="1173" y="113"/>
                  </a:lnTo>
                  <a:lnTo>
                    <a:pt x="1271" y="79"/>
                  </a:lnTo>
                  <a:lnTo>
                    <a:pt x="1373" y="50"/>
                  </a:lnTo>
                  <a:lnTo>
                    <a:pt x="1477" y="29"/>
                  </a:lnTo>
                  <a:lnTo>
                    <a:pt x="1583" y="13"/>
                  </a:lnTo>
                  <a:lnTo>
                    <a:pt x="1690" y="3"/>
                  </a:lnTo>
                  <a:lnTo>
                    <a:pt x="1799"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976" name="Group 854">
            <a:extLst>
              <a:ext uri="{FF2B5EF4-FFF2-40B4-BE49-F238E27FC236}">
                <a16:creationId xmlns:a16="http://schemas.microsoft.com/office/drawing/2014/main" id="{39BC5474-1A93-47FA-B4A4-055091DBB5C6}"/>
              </a:ext>
            </a:extLst>
          </p:cNvPr>
          <p:cNvGrpSpPr>
            <a:grpSpLocks noChangeAspect="1"/>
          </p:cNvGrpSpPr>
          <p:nvPr/>
        </p:nvGrpSpPr>
        <p:grpSpPr bwMode="auto">
          <a:xfrm>
            <a:off x="6450739" y="5641903"/>
            <a:ext cx="485185" cy="377366"/>
            <a:chOff x="4077" y="3630"/>
            <a:chExt cx="414" cy="322"/>
          </a:xfrm>
        </p:grpSpPr>
        <p:sp>
          <p:nvSpPr>
            <p:cNvPr id="977" name="Freeform 856">
              <a:extLst>
                <a:ext uri="{FF2B5EF4-FFF2-40B4-BE49-F238E27FC236}">
                  <a16:creationId xmlns:a16="http://schemas.microsoft.com/office/drawing/2014/main" id="{805C4837-F58F-4E22-BA2D-8660F98DCC1E}"/>
                </a:ext>
              </a:extLst>
            </p:cNvPr>
            <p:cNvSpPr>
              <a:spLocks/>
            </p:cNvSpPr>
            <p:nvPr/>
          </p:nvSpPr>
          <p:spPr bwMode="auto">
            <a:xfrm>
              <a:off x="4166" y="3788"/>
              <a:ext cx="235" cy="151"/>
            </a:xfrm>
            <a:custGeom>
              <a:avLst/>
              <a:gdLst>
                <a:gd name="T0" fmla="*/ 609 w 1877"/>
                <a:gd name="T1" fmla="*/ 2 h 1211"/>
                <a:gd name="T2" fmla="*/ 628 w 1877"/>
                <a:gd name="T3" fmla="*/ 18 h 1211"/>
                <a:gd name="T4" fmla="*/ 639 w 1877"/>
                <a:gd name="T5" fmla="*/ 66 h 1211"/>
                <a:gd name="T6" fmla="*/ 666 w 1877"/>
                <a:gd name="T7" fmla="*/ 129 h 1211"/>
                <a:gd name="T8" fmla="*/ 709 w 1877"/>
                <a:gd name="T9" fmla="*/ 184 h 1211"/>
                <a:gd name="T10" fmla="*/ 765 w 1877"/>
                <a:gd name="T11" fmla="*/ 227 h 1211"/>
                <a:gd name="T12" fmla="*/ 833 w 1877"/>
                <a:gd name="T13" fmla="*/ 257 h 1211"/>
                <a:gd name="T14" fmla="*/ 1007 w 1877"/>
                <a:gd name="T15" fmla="*/ 267 h 1211"/>
                <a:gd name="T16" fmla="*/ 1079 w 1877"/>
                <a:gd name="T17" fmla="*/ 244 h 1211"/>
                <a:gd name="T18" fmla="*/ 1141 w 1877"/>
                <a:gd name="T19" fmla="*/ 207 h 1211"/>
                <a:gd name="T20" fmla="*/ 1191 w 1877"/>
                <a:gd name="T21" fmla="*/ 158 h 1211"/>
                <a:gd name="T22" fmla="*/ 1227 w 1877"/>
                <a:gd name="T23" fmla="*/ 99 h 1211"/>
                <a:gd name="T24" fmla="*/ 1245 w 1877"/>
                <a:gd name="T25" fmla="*/ 31 h 1211"/>
                <a:gd name="T26" fmla="*/ 1256 w 1877"/>
                <a:gd name="T27" fmla="*/ 9 h 1211"/>
                <a:gd name="T28" fmla="*/ 1279 w 1877"/>
                <a:gd name="T29" fmla="*/ 0 h 1211"/>
                <a:gd name="T30" fmla="*/ 1284 w 1877"/>
                <a:gd name="T31" fmla="*/ 1 h 1211"/>
                <a:gd name="T32" fmla="*/ 1559 w 1877"/>
                <a:gd name="T33" fmla="*/ 43 h 1211"/>
                <a:gd name="T34" fmla="*/ 1595 w 1877"/>
                <a:gd name="T35" fmla="*/ 55 h 1211"/>
                <a:gd name="T36" fmla="*/ 1652 w 1877"/>
                <a:gd name="T37" fmla="*/ 88 h 1211"/>
                <a:gd name="T38" fmla="*/ 1696 w 1877"/>
                <a:gd name="T39" fmla="*/ 131 h 1211"/>
                <a:gd name="T40" fmla="*/ 1729 w 1877"/>
                <a:gd name="T41" fmla="*/ 183 h 1211"/>
                <a:gd name="T42" fmla="*/ 1750 w 1877"/>
                <a:gd name="T43" fmla="*/ 239 h 1211"/>
                <a:gd name="T44" fmla="*/ 1757 w 1877"/>
                <a:gd name="T45" fmla="*/ 267 h 1211"/>
                <a:gd name="T46" fmla="*/ 1877 w 1877"/>
                <a:gd name="T47" fmla="*/ 1000 h 1211"/>
                <a:gd name="T48" fmla="*/ 1868 w 1877"/>
                <a:gd name="T49" fmla="*/ 1066 h 1211"/>
                <a:gd name="T50" fmla="*/ 1840 w 1877"/>
                <a:gd name="T51" fmla="*/ 1123 h 1211"/>
                <a:gd name="T52" fmla="*/ 1795 w 1877"/>
                <a:gd name="T53" fmla="*/ 1169 h 1211"/>
                <a:gd name="T54" fmla="*/ 1738 w 1877"/>
                <a:gd name="T55" fmla="*/ 1200 h 1211"/>
                <a:gd name="T56" fmla="*/ 1671 w 1877"/>
                <a:gd name="T57" fmla="*/ 1211 h 1211"/>
                <a:gd name="T58" fmla="*/ 171 w 1877"/>
                <a:gd name="T59" fmla="*/ 1208 h 1211"/>
                <a:gd name="T60" fmla="*/ 109 w 1877"/>
                <a:gd name="T61" fmla="*/ 1187 h 1211"/>
                <a:gd name="T62" fmla="*/ 58 w 1877"/>
                <a:gd name="T63" fmla="*/ 1148 h 1211"/>
                <a:gd name="T64" fmla="*/ 21 w 1877"/>
                <a:gd name="T65" fmla="*/ 1096 h 1211"/>
                <a:gd name="T66" fmla="*/ 2 w 1877"/>
                <a:gd name="T67" fmla="*/ 1034 h 1211"/>
                <a:gd name="T68" fmla="*/ 3 w 1877"/>
                <a:gd name="T69" fmla="*/ 966 h 1211"/>
                <a:gd name="T70" fmla="*/ 120 w 1877"/>
                <a:gd name="T71" fmla="*/ 267 h 1211"/>
                <a:gd name="T72" fmla="*/ 136 w 1877"/>
                <a:gd name="T73" fmla="*/ 210 h 1211"/>
                <a:gd name="T74" fmla="*/ 163 w 1877"/>
                <a:gd name="T75" fmla="*/ 156 h 1211"/>
                <a:gd name="T76" fmla="*/ 202 w 1877"/>
                <a:gd name="T77" fmla="*/ 108 h 1211"/>
                <a:gd name="T78" fmla="*/ 252 w 1877"/>
                <a:gd name="T79" fmla="*/ 70 h 1211"/>
                <a:gd name="T80" fmla="*/ 313 w 1877"/>
                <a:gd name="T81" fmla="*/ 44 h 1211"/>
                <a:gd name="T82" fmla="*/ 591 w 1877"/>
                <a:gd name="T83" fmla="*/ 1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77" h="1211">
                  <a:moveTo>
                    <a:pt x="597" y="0"/>
                  </a:moveTo>
                  <a:lnTo>
                    <a:pt x="609" y="2"/>
                  </a:lnTo>
                  <a:lnTo>
                    <a:pt x="620" y="8"/>
                  </a:lnTo>
                  <a:lnTo>
                    <a:pt x="628" y="18"/>
                  </a:lnTo>
                  <a:lnTo>
                    <a:pt x="632" y="31"/>
                  </a:lnTo>
                  <a:lnTo>
                    <a:pt x="639" y="66"/>
                  </a:lnTo>
                  <a:lnTo>
                    <a:pt x="650" y="99"/>
                  </a:lnTo>
                  <a:lnTo>
                    <a:pt x="666" y="129"/>
                  </a:lnTo>
                  <a:lnTo>
                    <a:pt x="685" y="158"/>
                  </a:lnTo>
                  <a:lnTo>
                    <a:pt x="709" y="184"/>
                  </a:lnTo>
                  <a:lnTo>
                    <a:pt x="735" y="207"/>
                  </a:lnTo>
                  <a:lnTo>
                    <a:pt x="765" y="227"/>
                  </a:lnTo>
                  <a:lnTo>
                    <a:pt x="798" y="244"/>
                  </a:lnTo>
                  <a:lnTo>
                    <a:pt x="833" y="257"/>
                  </a:lnTo>
                  <a:lnTo>
                    <a:pt x="870" y="267"/>
                  </a:lnTo>
                  <a:lnTo>
                    <a:pt x="1007" y="267"/>
                  </a:lnTo>
                  <a:lnTo>
                    <a:pt x="1043" y="257"/>
                  </a:lnTo>
                  <a:lnTo>
                    <a:pt x="1079" y="244"/>
                  </a:lnTo>
                  <a:lnTo>
                    <a:pt x="1112" y="227"/>
                  </a:lnTo>
                  <a:lnTo>
                    <a:pt x="1141" y="207"/>
                  </a:lnTo>
                  <a:lnTo>
                    <a:pt x="1168" y="184"/>
                  </a:lnTo>
                  <a:lnTo>
                    <a:pt x="1191" y="158"/>
                  </a:lnTo>
                  <a:lnTo>
                    <a:pt x="1211" y="129"/>
                  </a:lnTo>
                  <a:lnTo>
                    <a:pt x="1227" y="99"/>
                  </a:lnTo>
                  <a:lnTo>
                    <a:pt x="1238" y="66"/>
                  </a:lnTo>
                  <a:lnTo>
                    <a:pt x="1245" y="31"/>
                  </a:lnTo>
                  <a:lnTo>
                    <a:pt x="1249" y="18"/>
                  </a:lnTo>
                  <a:lnTo>
                    <a:pt x="1256" y="9"/>
                  </a:lnTo>
                  <a:lnTo>
                    <a:pt x="1267" y="3"/>
                  </a:lnTo>
                  <a:lnTo>
                    <a:pt x="1279" y="0"/>
                  </a:lnTo>
                  <a:lnTo>
                    <a:pt x="1281" y="0"/>
                  </a:lnTo>
                  <a:lnTo>
                    <a:pt x="1284" y="1"/>
                  </a:lnTo>
                  <a:lnTo>
                    <a:pt x="1286" y="1"/>
                  </a:lnTo>
                  <a:lnTo>
                    <a:pt x="1559" y="43"/>
                  </a:lnTo>
                  <a:lnTo>
                    <a:pt x="1563" y="44"/>
                  </a:lnTo>
                  <a:lnTo>
                    <a:pt x="1595" y="55"/>
                  </a:lnTo>
                  <a:lnTo>
                    <a:pt x="1624" y="70"/>
                  </a:lnTo>
                  <a:lnTo>
                    <a:pt x="1652" y="88"/>
                  </a:lnTo>
                  <a:lnTo>
                    <a:pt x="1675" y="108"/>
                  </a:lnTo>
                  <a:lnTo>
                    <a:pt x="1696" y="131"/>
                  </a:lnTo>
                  <a:lnTo>
                    <a:pt x="1714" y="156"/>
                  </a:lnTo>
                  <a:lnTo>
                    <a:pt x="1729" y="183"/>
                  </a:lnTo>
                  <a:lnTo>
                    <a:pt x="1741" y="210"/>
                  </a:lnTo>
                  <a:lnTo>
                    <a:pt x="1750" y="239"/>
                  </a:lnTo>
                  <a:lnTo>
                    <a:pt x="1756" y="267"/>
                  </a:lnTo>
                  <a:lnTo>
                    <a:pt x="1757" y="267"/>
                  </a:lnTo>
                  <a:lnTo>
                    <a:pt x="1874" y="966"/>
                  </a:lnTo>
                  <a:lnTo>
                    <a:pt x="1877" y="1000"/>
                  </a:lnTo>
                  <a:lnTo>
                    <a:pt x="1875" y="1034"/>
                  </a:lnTo>
                  <a:lnTo>
                    <a:pt x="1868" y="1066"/>
                  </a:lnTo>
                  <a:lnTo>
                    <a:pt x="1856" y="1096"/>
                  </a:lnTo>
                  <a:lnTo>
                    <a:pt x="1840" y="1123"/>
                  </a:lnTo>
                  <a:lnTo>
                    <a:pt x="1819" y="1148"/>
                  </a:lnTo>
                  <a:lnTo>
                    <a:pt x="1795" y="1169"/>
                  </a:lnTo>
                  <a:lnTo>
                    <a:pt x="1768" y="1187"/>
                  </a:lnTo>
                  <a:lnTo>
                    <a:pt x="1738" y="1200"/>
                  </a:lnTo>
                  <a:lnTo>
                    <a:pt x="1706" y="1208"/>
                  </a:lnTo>
                  <a:lnTo>
                    <a:pt x="1671" y="1211"/>
                  </a:lnTo>
                  <a:lnTo>
                    <a:pt x="206" y="1211"/>
                  </a:lnTo>
                  <a:lnTo>
                    <a:pt x="171" y="1208"/>
                  </a:lnTo>
                  <a:lnTo>
                    <a:pt x="139" y="1200"/>
                  </a:lnTo>
                  <a:lnTo>
                    <a:pt x="109" y="1187"/>
                  </a:lnTo>
                  <a:lnTo>
                    <a:pt x="82" y="1169"/>
                  </a:lnTo>
                  <a:lnTo>
                    <a:pt x="58" y="1148"/>
                  </a:lnTo>
                  <a:lnTo>
                    <a:pt x="37" y="1123"/>
                  </a:lnTo>
                  <a:lnTo>
                    <a:pt x="21" y="1096"/>
                  </a:lnTo>
                  <a:lnTo>
                    <a:pt x="9" y="1066"/>
                  </a:lnTo>
                  <a:lnTo>
                    <a:pt x="2" y="1034"/>
                  </a:lnTo>
                  <a:lnTo>
                    <a:pt x="0" y="1000"/>
                  </a:lnTo>
                  <a:lnTo>
                    <a:pt x="3" y="966"/>
                  </a:lnTo>
                  <a:lnTo>
                    <a:pt x="120" y="267"/>
                  </a:lnTo>
                  <a:lnTo>
                    <a:pt x="120" y="267"/>
                  </a:lnTo>
                  <a:lnTo>
                    <a:pt x="127" y="239"/>
                  </a:lnTo>
                  <a:lnTo>
                    <a:pt x="136" y="210"/>
                  </a:lnTo>
                  <a:lnTo>
                    <a:pt x="148" y="183"/>
                  </a:lnTo>
                  <a:lnTo>
                    <a:pt x="163" y="156"/>
                  </a:lnTo>
                  <a:lnTo>
                    <a:pt x="181" y="131"/>
                  </a:lnTo>
                  <a:lnTo>
                    <a:pt x="202" y="108"/>
                  </a:lnTo>
                  <a:lnTo>
                    <a:pt x="225" y="88"/>
                  </a:lnTo>
                  <a:lnTo>
                    <a:pt x="252" y="70"/>
                  </a:lnTo>
                  <a:lnTo>
                    <a:pt x="281" y="55"/>
                  </a:lnTo>
                  <a:lnTo>
                    <a:pt x="313" y="44"/>
                  </a:lnTo>
                  <a:lnTo>
                    <a:pt x="317" y="43"/>
                  </a:lnTo>
                  <a:lnTo>
                    <a:pt x="591" y="1"/>
                  </a:lnTo>
                  <a:lnTo>
                    <a:pt x="597"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78" name="Freeform 857">
              <a:extLst>
                <a:ext uri="{FF2B5EF4-FFF2-40B4-BE49-F238E27FC236}">
                  <a16:creationId xmlns:a16="http://schemas.microsoft.com/office/drawing/2014/main" id="{C44AF3EC-F4C7-42C9-B68F-B78E00173CE0}"/>
                </a:ext>
              </a:extLst>
            </p:cNvPr>
            <p:cNvSpPr>
              <a:spLocks/>
            </p:cNvSpPr>
            <p:nvPr/>
          </p:nvSpPr>
          <p:spPr bwMode="auto">
            <a:xfrm>
              <a:off x="4243" y="3767"/>
              <a:ext cx="81" cy="55"/>
            </a:xfrm>
            <a:custGeom>
              <a:avLst/>
              <a:gdLst>
                <a:gd name="T0" fmla="*/ 15 w 647"/>
                <a:gd name="T1" fmla="*/ 0 h 442"/>
                <a:gd name="T2" fmla="*/ 51 w 647"/>
                <a:gd name="T3" fmla="*/ 34 h 442"/>
                <a:gd name="T4" fmla="*/ 90 w 647"/>
                <a:gd name="T5" fmla="*/ 63 h 442"/>
                <a:gd name="T6" fmla="*/ 132 w 647"/>
                <a:gd name="T7" fmla="*/ 88 h 442"/>
                <a:gd name="T8" fmla="*/ 177 w 647"/>
                <a:gd name="T9" fmla="*/ 108 h 442"/>
                <a:gd name="T10" fmla="*/ 224 w 647"/>
                <a:gd name="T11" fmla="*/ 122 h 442"/>
                <a:gd name="T12" fmla="*/ 273 w 647"/>
                <a:gd name="T13" fmla="*/ 131 h 442"/>
                <a:gd name="T14" fmla="*/ 323 w 647"/>
                <a:gd name="T15" fmla="*/ 134 h 442"/>
                <a:gd name="T16" fmla="*/ 374 w 647"/>
                <a:gd name="T17" fmla="*/ 131 h 442"/>
                <a:gd name="T18" fmla="*/ 422 w 647"/>
                <a:gd name="T19" fmla="*/ 122 h 442"/>
                <a:gd name="T20" fmla="*/ 470 w 647"/>
                <a:gd name="T21" fmla="*/ 108 h 442"/>
                <a:gd name="T22" fmla="*/ 515 w 647"/>
                <a:gd name="T23" fmla="*/ 88 h 442"/>
                <a:gd name="T24" fmla="*/ 557 w 647"/>
                <a:gd name="T25" fmla="*/ 63 h 442"/>
                <a:gd name="T26" fmla="*/ 596 w 647"/>
                <a:gd name="T27" fmla="*/ 34 h 442"/>
                <a:gd name="T28" fmla="*/ 632 w 647"/>
                <a:gd name="T29" fmla="*/ 0 h 442"/>
                <a:gd name="T30" fmla="*/ 632 w 647"/>
                <a:gd name="T31" fmla="*/ 32 h 442"/>
                <a:gd name="T32" fmla="*/ 633 w 647"/>
                <a:gd name="T33" fmla="*/ 68 h 442"/>
                <a:gd name="T34" fmla="*/ 636 w 647"/>
                <a:gd name="T35" fmla="*/ 104 h 442"/>
                <a:gd name="T36" fmla="*/ 640 w 647"/>
                <a:gd name="T37" fmla="*/ 140 h 442"/>
                <a:gd name="T38" fmla="*/ 647 w 647"/>
                <a:gd name="T39" fmla="*/ 174 h 442"/>
                <a:gd name="T40" fmla="*/ 639 w 647"/>
                <a:gd name="T41" fmla="*/ 180 h 442"/>
                <a:gd name="T42" fmla="*/ 633 w 647"/>
                <a:gd name="T43" fmla="*/ 188 h 442"/>
                <a:gd name="T44" fmla="*/ 630 w 647"/>
                <a:gd name="T45" fmla="*/ 199 h 442"/>
                <a:gd name="T46" fmla="*/ 623 w 647"/>
                <a:gd name="T47" fmla="*/ 236 h 442"/>
                <a:gd name="T48" fmla="*/ 610 w 647"/>
                <a:gd name="T49" fmla="*/ 271 h 442"/>
                <a:gd name="T50" fmla="*/ 592 w 647"/>
                <a:gd name="T51" fmla="*/ 304 h 442"/>
                <a:gd name="T52" fmla="*/ 570 w 647"/>
                <a:gd name="T53" fmla="*/ 334 h 442"/>
                <a:gd name="T54" fmla="*/ 544 w 647"/>
                <a:gd name="T55" fmla="*/ 361 h 442"/>
                <a:gd name="T56" fmla="*/ 514 w 647"/>
                <a:gd name="T57" fmla="*/ 384 h 442"/>
                <a:gd name="T58" fmla="*/ 481 w 647"/>
                <a:gd name="T59" fmla="*/ 404 h 442"/>
                <a:gd name="T60" fmla="*/ 444 w 647"/>
                <a:gd name="T61" fmla="*/ 421 h 442"/>
                <a:gd name="T62" fmla="*/ 406 w 647"/>
                <a:gd name="T63" fmla="*/ 433 h 442"/>
                <a:gd name="T64" fmla="*/ 366 w 647"/>
                <a:gd name="T65" fmla="*/ 440 h 442"/>
                <a:gd name="T66" fmla="*/ 323 w 647"/>
                <a:gd name="T67" fmla="*/ 442 h 442"/>
                <a:gd name="T68" fmla="*/ 281 w 647"/>
                <a:gd name="T69" fmla="*/ 440 h 442"/>
                <a:gd name="T70" fmla="*/ 241 w 647"/>
                <a:gd name="T71" fmla="*/ 433 h 442"/>
                <a:gd name="T72" fmla="*/ 202 w 647"/>
                <a:gd name="T73" fmla="*/ 421 h 442"/>
                <a:gd name="T74" fmla="*/ 165 w 647"/>
                <a:gd name="T75" fmla="*/ 404 h 442"/>
                <a:gd name="T76" fmla="*/ 132 w 647"/>
                <a:gd name="T77" fmla="*/ 384 h 442"/>
                <a:gd name="T78" fmla="*/ 103 w 647"/>
                <a:gd name="T79" fmla="*/ 361 h 442"/>
                <a:gd name="T80" fmla="*/ 76 w 647"/>
                <a:gd name="T81" fmla="*/ 334 h 442"/>
                <a:gd name="T82" fmla="*/ 54 w 647"/>
                <a:gd name="T83" fmla="*/ 304 h 442"/>
                <a:gd name="T84" fmla="*/ 37 w 647"/>
                <a:gd name="T85" fmla="*/ 271 h 442"/>
                <a:gd name="T86" fmla="*/ 24 w 647"/>
                <a:gd name="T87" fmla="*/ 236 h 442"/>
                <a:gd name="T88" fmla="*/ 17 w 647"/>
                <a:gd name="T89" fmla="*/ 199 h 442"/>
                <a:gd name="T90" fmla="*/ 14 w 647"/>
                <a:gd name="T91" fmla="*/ 188 h 442"/>
                <a:gd name="T92" fmla="*/ 8 w 647"/>
                <a:gd name="T93" fmla="*/ 180 h 442"/>
                <a:gd name="T94" fmla="*/ 0 w 647"/>
                <a:gd name="T95" fmla="*/ 174 h 442"/>
                <a:gd name="T96" fmla="*/ 7 w 647"/>
                <a:gd name="T97" fmla="*/ 140 h 442"/>
                <a:gd name="T98" fmla="*/ 11 w 647"/>
                <a:gd name="T99" fmla="*/ 104 h 442"/>
                <a:gd name="T100" fmla="*/ 14 w 647"/>
                <a:gd name="T101" fmla="*/ 68 h 442"/>
                <a:gd name="T102" fmla="*/ 15 w 647"/>
                <a:gd name="T103" fmla="*/ 32 h 442"/>
                <a:gd name="T104" fmla="*/ 15 w 647"/>
                <a:gd name="T105"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7" h="442">
                  <a:moveTo>
                    <a:pt x="15" y="0"/>
                  </a:moveTo>
                  <a:lnTo>
                    <a:pt x="51" y="34"/>
                  </a:lnTo>
                  <a:lnTo>
                    <a:pt x="90" y="63"/>
                  </a:lnTo>
                  <a:lnTo>
                    <a:pt x="132" y="88"/>
                  </a:lnTo>
                  <a:lnTo>
                    <a:pt x="177" y="108"/>
                  </a:lnTo>
                  <a:lnTo>
                    <a:pt x="224" y="122"/>
                  </a:lnTo>
                  <a:lnTo>
                    <a:pt x="273" y="131"/>
                  </a:lnTo>
                  <a:lnTo>
                    <a:pt x="323" y="134"/>
                  </a:lnTo>
                  <a:lnTo>
                    <a:pt x="374" y="131"/>
                  </a:lnTo>
                  <a:lnTo>
                    <a:pt x="422" y="122"/>
                  </a:lnTo>
                  <a:lnTo>
                    <a:pt x="470" y="108"/>
                  </a:lnTo>
                  <a:lnTo>
                    <a:pt x="515" y="88"/>
                  </a:lnTo>
                  <a:lnTo>
                    <a:pt x="557" y="63"/>
                  </a:lnTo>
                  <a:lnTo>
                    <a:pt x="596" y="34"/>
                  </a:lnTo>
                  <a:lnTo>
                    <a:pt x="632" y="0"/>
                  </a:lnTo>
                  <a:lnTo>
                    <a:pt x="632" y="32"/>
                  </a:lnTo>
                  <a:lnTo>
                    <a:pt x="633" y="68"/>
                  </a:lnTo>
                  <a:lnTo>
                    <a:pt x="636" y="104"/>
                  </a:lnTo>
                  <a:lnTo>
                    <a:pt x="640" y="140"/>
                  </a:lnTo>
                  <a:lnTo>
                    <a:pt x="647" y="174"/>
                  </a:lnTo>
                  <a:lnTo>
                    <a:pt x="639" y="180"/>
                  </a:lnTo>
                  <a:lnTo>
                    <a:pt x="633" y="188"/>
                  </a:lnTo>
                  <a:lnTo>
                    <a:pt x="630" y="199"/>
                  </a:lnTo>
                  <a:lnTo>
                    <a:pt x="623" y="236"/>
                  </a:lnTo>
                  <a:lnTo>
                    <a:pt x="610" y="271"/>
                  </a:lnTo>
                  <a:lnTo>
                    <a:pt x="592" y="304"/>
                  </a:lnTo>
                  <a:lnTo>
                    <a:pt x="570" y="334"/>
                  </a:lnTo>
                  <a:lnTo>
                    <a:pt x="544" y="361"/>
                  </a:lnTo>
                  <a:lnTo>
                    <a:pt x="514" y="384"/>
                  </a:lnTo>
                  <a:lnTo>
                    <a:pt x="481" y="404"/>
                  </a:lnTo>
                  <a:lnTo>
                    <a:pt x="444" y="421"/>
                  </a:lnTo>
                  <a:lnTo>
                    <a:pt x="406" y="433"/>
                  </a:lnTo>
                  <a:lnTo>
                    <a:pt x="366" y="440"/>
                  </a:lnTo>
                  <a:lnTo>
                    <a:pt x="323" y="442"/>
                  </a:lnTo>
                  <a:lnTo>
                    <a:pt x="281" y="440"/>
                  </a:lnTo>
                  <a:lnTo>
                    <a:pt x="241" y="433"/>
                  </a:lnTo>
                  <a:lnTo>
                    <a:pt x="202" y="421"/>
                  </a:lnTo>
                  <a:lnTo>
                    <a:pt x="165" y="404"/>
                  </a:lnTo>
                  <a:lnTo>
                    <a:pt x="132" y="384"/>
                  </a:lnTo>
                  <a:lnTo>
                    <a:pt x="103" y="361"/>
                  </a:lnTo>
                  <a:lnTo>
                    <a:pt x="76" y="334"/>
                  </a:lnTo>
                  <a:lnTo>
                    <a:pt x="54" y="304"/>
                  </a:lnTo>
                  <a:lnTo>
                    <a:pt x="37" y="271"/>
                  </a:lnTo>
                  <a:lnTo>
                    <a:pt x="24" y="236"/>
                  </a:lnTo>
                  <a:lnTo>
                    <a:pt x="17" y="199"/>
                  </a:lnTo>
                  <a:lnTo>
                    <a:pt x="14" y="188"/>
                  </a:lnTo>
                  <a:lnTo>
                    <a:pt x="8" y="180"/>
                  </a:lnTo>
                  <a:lnTo>
                    <a:pt x="0" y="174"/>
                  </a:lnTo>
                  <a:lnTo>
                    <a:pt x="7" y="140"/>
                  </a:lnTo>
                  <a:lnTo>
                    <a:pt x="11" y="104"/>
                  </a:lnTo>
                  <a:lnTo>
                    <a:pt x="14" y="68"/>
                  </a:lnTo>
                  <a:lnTo>
                    <a:pt x="15" y="32"/>
                  </a:lnTo>
                  <a:lnTo>
                    <a:pt x="15" y="0"/>
                  </a:lnTo>
                  <a:close/>
                </a:path>
              </a:pathLst>
            </a:custGeom>
            <a:solidFill>
              <a:srgbClr val="FDC88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79" name="Freeform 858">
              <a:extLst>
                <a:ext uri="{FF2B5EF4-FFF2-40B4-BE49-F238E27FC236}">
                  <a16:creationId xmlns:a16="http://schemas.microsoft.com/office/drawing/2014/main" id="{F9146B26-7840-4EF5-A78D-F7E4E5E2B97B}"/>
                </a:ext>
              </a:extLst>
            </p:cNvPr>
            <p:cNvSpPr>
              <a:spLocks/>
            </p:cNvSpPr>
            <p:nvPr/>
          </p:nvSpPr>
          <p:spPr bwMode="auto">
            <a:xfrm>
              <a:off x="4243" y="3767"/>
              <a:ext cx="79" cy="44"/>
            </a:xfrm>
            <a:custGeom>
              <a:avLst/>
              <a:gdLst>
                <a:gd name="T0" fmla="*/ 15 w 625"/>
                <a:gd name="T1" fmla="*/ 0 h 357"/>
                <a:gd name="T2" fmla="*/ 51 w 625"/>
                <a:gd name="T3" fmla="*/ 34 h 357"/>
                <a:gd name="T4" fmla="*/ 90 w 625"/>
                <a:gd name="T5" fmla="*/ 63 h 357"/>
                <a:gd name="T6" fmla="*/ 132 w 625"/>
                <a:gd name="T7" fmla="*/ 88 h 357"/>
                <a:gd name="T8" fmla="*/ 177 w 625"/>
                <a:gd name="T9" fmla="*/ 108 h 357"/>
                <a:gd name="T10" fmla="*/ 224 w 625"/>
                <a:gd name="T11" fmla="*/ 122 h 357"/>
                <a:gd name="T12" fmla="*/ 273 w 625"/>
                <a:gd name="T13" fmla="*/ 131 h 357"/>
                <a:gd name="T14" fmla="*/ 323 w 625"/>
                <a:gd name="T15" fmla="*/ 134 h 357"/>
                <a:gd name="T16" fmla="*/ 372 w 625"/>
                <a:gd name="T17" fmla="*/ 131 h 357"/>
                <a:gd name="T18" fmla="*/ 420 w 625"/>
                <a:gd name="T19" fmla="*/ 123 h 357"/>
                <a:gd name="T20" fmla="*/ 467 w 625"/>
                <a:gd name="T21" fmla="*/ 109 h 357"/>
                <a:gd name="T22" fmla="*/ 510 w 625"/>
                <a:gd name="T23" fmla="*/ 90 h 357"/>
                <a:gd name="T24" fmla="*/ 551 w 625"/>
                <a:gd name="T25" fmla="*/ 66 h 357"/>
                <a:gd name="T26" fmla="*/ 590 w 625"/>
                <a:gd name="T27" fmla="*/ 39 h 357"/>
                <a:gd name="T28" fmla="*/ 625 w 625"/>
                <a:gd name="T29" fmla="*/ 7 h 357"/>
                <a:gd name="T30" fmla="*/ 604 w 625"/>
                <a:gd name="T31" fmla="*/ 33 h 357"/>
                <a:gd name="T32" fmla="*/ 580 w 625"/>
                <a:gd name="T33" fmla="*/ 61 h 357"/>
                <a:gd name="T34" fmla="*/ 551 w 625"/>
                <a:gd name="T35" fmla="*/ 91 h 357"/>
                <a:gd name="T36" fmla="*/ 520 w 625"/>
                <a:gd name="T37" fmla="*/ 122 h 357"/>
                <a:gd name="T38" fmla="*/ 485 w 625"/>
                <a:gd name="T39" fmla="*/ 153 h 357"/>
                <a:gd name="T40" fmla="*/ 447 w 625"/>
                <a:gd name="T41" fmla="*/ 184 h 357"/>
                <a:gd name="T42" fmla="*/ 407 w 625"/>
                <a:gd name="T43" fmla="*/ 216 h 357"/>
                <a:gd name="T44" fmla="*/ 366 w 625"/>
                <a:gd name="T45" fmla="*/ 244 h 357"/>
                <a:gd name="T46" fmla="*/ 323 w 625"/>
                <a:gd name="T47" fmla="*/ 271 h 357"/>
                <a:gd name="T48" fmla="*/ 279 w 625"/>
                <a:gd name="T49" fmla="*/ 296 h 357"/>
                <a:gd name="T50" fmla="*/ 234 w 625"/>
                <a:gd name="T51" fmla="*/ 317 h 357"/>
                <a:gd name="T52" fmla="*/ 189 w 625"/>
                <a:gd name="T53" fmla="*/ 335 h 357"/>
                <a:gd name="T54" fmla="*/ 143 w 625"/>
                <a:gd name="T55" fmla="*/ 348 h 357"/>
                <a:gd name="T56" fmla="*/ 99 w 625"/>
                <a:gd name="T57" fmla="*/ 357 h 357"/>
                <a:gd name="T58" fmla="*/ 74 w 625"/>
                <a:gd name="T59" fmla="*/ 330 h 357"/>
                <a:gd name="T60" fmla="*/ 53 w 625"/>
                <a:gd name="T61" fmla="*/ 301 h 357"/>
                <a:gd name="T62" fmla="*/ 36 w 625"/>
                <a:gd name="T63" fmla="*/ 269 h 357"/>
                <a:gd name="T64" fmla="*/ 24 w 625"/>
                <a:gd name="T65" fmla="*/ 235 h 357"/>
                <a:gd name="T66" fmla="*/ 17 w 625"/>
                <a:gd name="T67" fmla="*/ 199 h 357"/>
                <a:gd name="T68" fmla="*/ 14 w 625"/>
                <a:gd name="T69" fmla="*/ 188 h 357"/>
                <a:gd name="T70" fmla="*/ 8 w 625"/>
                <a:gd name="T71" fmla="*/ 180 h 357"/>
                <a:gd name="T72" fmla="*/ 0 w 625"/>
                <a:gd name="T73" fmla="*/ 174 h 357"/>
                <a:gd name="T74" fmla="*/ 7 w 625"/>
                <a:gd name="T75" fmla="*/ 140 h 357"/>
                <a:gd name="T76" fmla="*/ 11 w 625"/>
                <a:gd name="T77" fmla="*/ 104 h 357"/>
                <a:gd name="T78" fmla="*/ 14 w 625"/>
                <a:gd name="T79" fmla="*/ 68 h 357"/>
                <a:gd name="T80" fmla="*/ 15 w 625"/>
                <a:gd name="T81" fmla="*/ 32 h 357"/>
                <a:gd name="T82" fmla="*/ 15 w 625"/>
                <a:gd name="T83"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5" h="357">
                  <a:moveTo>
                    <a:pt x="15" y="0"/>
                  </a:moveTo>
                  <a:lnTo>
                    <a:pt x="51" y="34"/>
                  </a:lnTo>
                  <a:lnTo>
                    <a:pt x="90" y="63"/>
                  </a:lnTo>
                  <a:lnTo>
                    <a:pt x="132" y="88"/>
                  </a:lnTo>
                  <a:lnTo>
                    <a:pt x="177" y="108"/>
                  </a:lnTo>
                  <a:lnTo>
                    <a:pt x="224" y="122"/>
                  </a:lnTo>
                  <a:lnTo>
                    <a:pt x="273" y="131"/>
                  </a:lnTo>
                  <a:lnTo>
                    <a:pt x="323" y="134"/>
                  </a:lnTo>
                  <a:lnTo>
                    <a:pt x="372" y="131"/>
                  </a:lnTo>
                  <a:lnTo>
                    <a:pt x="420" y="123"/>
                  </a:lnTo>
                  <a:lnTo>
                    <a:pt x="467" y="109"/>
                  </a:lnTo>
                  <a:lnTo>
                    <a:pt x="510" y="90"/>
                  </a:lnTo>
                  <a:lnTo>
                    <a:pt x="551" y="66"/>
                  </a:lnTo>
                  <a:lnTo>
                    <a:pt x="590" y="39"/>
                  </a:lnTo>
                  <a:lnTo>
                    <a:pt x="625" y="7"/>
                  </a:lnTo>
                  <a:lnTo>
                    <a:pt x="604" y="33"/>
                  </a:lnTo>
                  <a:lnTo>
                    <a:pt x="580" y="61"/>
                  </a:lnTo>
                  <a:lnTo>
                    <a:pt x="551" y="91"/>
                  </a:lnTo>
                  <a:lnTo>
                    <a:pt x="520" y="122"/>
                  </a:lnTo>
                  <a:lnTo>
                    <a:pt x="485" y="153"/>
                  </a:lnTo>
                  <a:lnTo>
                    <a:pt x="447" y="184"/>
                  </a:lnTo>
                  <a:lnTo>
                    <a:pt x="407" y="216"/>
                  </a:lnTo>
                  <a:lnTo>
                    <a:pt x="366" y="244"/>
                  </a:lnTo>
                  <a:lnTo>
                    <a:pt x="323" y="271"/>
                  </a:lnTo>
                  <a:lnTo>
                    <a:pt x="279" y="296"/>
                  </a:lnTo>
                  <a:lnTo>
                    <a:pt x="234" y="317"/>
                  </a:lnTo>
                  <a:lnTo>
                    <a:pt x="189" y="335"/>
                  </a:lnTo>
                  <a:lnTo>
                    <a:pt x="143" y="348"/>
                  </a:lnTo>
                  <a:lnTo>
                    <a:pt x="99" y="357"/>
                  </a:lnTo>
                  <a:lnTo>
                    <a:pt x="74" y="330"/>
                  </a:lnTo>
                  <a:lnTo>
                    <a:pt x="53" y="301"/>
                  </a:lnTo>
                  <a:lnTo>
                    <a:pt x="36" y="269"/>
                  </a:lnTo>
                  <a:lnTo>
                    <a:pt x="24" y="235"/>
                  </a:lnTo>
                  <a:lnTo>
                    <a:pt x="17" y="199"/>
                  </a:lnTo>
                  <a:lnTo>
                    <a:pt x="14" y="188"/>
                  </a:lnTo>
                  <a:lnTo>
                    <a:pt x="8" y="180"/>
                  </a:lnTo>
                  <a:lnTo>
                    <a:pt x="0" y="174"/>
                  </a:lnTo>
                  <a:lnTo>
                    <a:pt x="7" y="140"/>
                  </a:lnTo>
                  <a:lnTo>
                    <a:pt x="11" y="104"/>
                  </a:lnTo>
                  <a:lnTo>
                    <a:pt x="14" y="68"/>
                  </a:lnTo>
                  <a:lnTo>
                    <a:pt x="15" y="32"/>
                  </a:lnTo>
                  <a:lnTo>
                    <a:pt x="15" y="0"/>
                  </a:lnTo>
                  <a:close/>
                </a:path>
              </a:pathLst>
            </a:custGeom>
            <a:solidFill>
              <a:srgbClr val="FFB98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80" name="Freeform 859">
              <a:extLst>
                <a:ext uri="{FF2B5EF4-FFF2-40B4-BE49-F238E27FC236}">
                  <a16:creationId xmlns:a16="http://schemas.microsoft.com/office/drawing/2014/main" id="{E45ED547-F063-4767-AD55-E88B923E8C51}"/>
                </a:ext>
              </a:extLst>
            </p:cNvPr>
            <p:cNvSpPr>
              <a:spLocks/>
            </p:cNvSpPr>
            <p:nvPr/>
          </p:nvSpPr>
          <p:spPr bwMode="auto">
            <a:xfrm>
              <a:off x="4228" y="3677"/>
              <a:ext cx="111" cy="107"/>
            </a:xfrm>
            <a:custGeom>
              <a:avLst/>
              <a:gdLst>
                <a:gd name="T0" fmla="*/ 171 w 891"/>
                <a:gd name="T1" fmla="*/ 0 h 853"/>
                <a:gd name="T2" fmla="*/ 754 w 891"/>
                <a:gd name="T3" fmla="*/ 0 h 853"/>
                <a:gd name="T4" fmla="*/ 781 w 891"/>
                <a:gd name="T5" fmla="*/ 2 h 853"/>
                <a:gd name="T6" fmla="*/ 807 w 891"/>
                <a:gd name="T7" fmla="*/ 10 h 853"/>
                <a:gd name="T8" fmla="*/ 830 w 891"/>
                <a:gd name="T9" fmla="*/ 23 h 853"/>
                <a:gd name="T10" fmla="*/ 850 w 891"/>
                <a:gd name="T11" fmla="*/ 40 h 853"/>
                <a:gd name="T12" fmla="*/ 868 w 891"/>
                <a:gd name="T13" fmla="*/ 60 h 853"/>
                <a:gd name="T14" fmla="*/ 880 w 891"/>
                <a:gd name="T15" fmla="*/ 83 h 853"/>
                <a:gd name="T16" fmla="*/ 888 w 891"/>
                <a:gd name="T17" fmla="*/ 109 h 853"/>
                <a:gd name="T18" fmla="*/ 891 w 891"/>
                <a:gd name="T19" fmla="*/ 136 h 853"/>
                <a:gd name="T20" fmla="*/ 891 w 891"/>
                <a:gd name="T21" fmla="*/ 375 h 853"/>
                <a:gd name="T22" fmla="*/ 888 w 891"/>
                <a:gd name="T23" fmla="*/ 431 h 853"/>
                <a:gd name="T24" fmla="*/ 879 w 891"/>
                <a:gd name="T25" fmla="*/ 485 h 853"/>
                <a:gd name="T26" fmla="*/ 865 w 891"/>
                <a:gd name="T27" fmla="*/ 536 h 853"/>
                <a:gd name="T28" fmla="*/ 845 w 891"/>
                <a:gd name="T29" fmla="*/ 585 h 853"/>
                <a:gd name="T30" fmla="*/ 821 w 891"/>
                <a:gd name="T31" fmla="*/ 631 h 853"/>
                <a:gd name="T32" fmla="*/ 793 w 891"/>
                <a:gd name="T33" fmla="*/ 674 h 853"/>
                <a:gd name="T34" fmla="*/ 760 w 891"/>
                <a:gd name="T35" fmla="*/ 713 h 853"/>
                <a:gd name="T36" fmla="*/ 724 w 891"/>
                <a:gd name="T37" fmla="*/ 748 h 853"/>
                <a:gd name="T38" fmla="*/ 684 w 891"/>
                <a:gd name="T39" fmla="*/ 779 h 853"/>
                <a:gd name="T40" fmla="*/ 641 w 891"/>
                <a:gd name="T41" fmla="*/ 805 h 853"/>
                <a:gd name="T42" fmla="*/ 596 w 891"/>
                <a:gd name="T43" fmla="*/ 825 h 853"/>
                <a:gd name="T44" fmla="*/ 547 w 891"/>
                <a:gd name="T45" fmla="*/ 841 h 853"/>
                <a:gd name="T46" fmla="*/ 497 w 891"/>
                <a:gd name="T47" fmla="*/ 850 h 853"/>
                <a:gd name="T48" fmla="*/ 445 w 891"/>
                <a:gd name="T49" fmla="*/ 853 h 853"/>
                <a:gd name="T50" fmla="*/ 394 w 891"/>
                <a:gd name="T51" fmla="*/ 850 h 853"/>
                <a:gd name="T52" fmla="*/ 344 w 891"/>
                <a:gd name="T53" fmla="*/ 841 h 853"/>
                <a:gd name="T54" fmla="*/ 295 w 891"/>
                <a:gd name="T55" fmla="*/ 825 h 853"/>
                <a:gd name="T56" fmla="*/ 249 w 891"/>
                <a:gd name="T57" fmla="*/ 805 h 853"/>
                <a:gd name="T58" fmla="*/ 207 w 891"/>
                <a:gd name="T59" fmla="*/ 779 h 853"/>
                <a:gd name="T60" fmla="*/ 167 w 891"/>
                <a:gd name="T61" fmla="*/ 748 h 853"/>
                <a:gd name="T62" fmla="*/ 131 w 891"/>
                <a:gd name="T63" fmla="*/ 713 h 853"/>
                <a:gd name="T64" fmla="*/ 98 w 891"/>
                <a:gd name="T65" fmla="*/ 674 h 853"/>
                <a:gd name="T66" fmla="*/ 70 w 891"/>
                <a:gd name="T67" fmla="*/ 631 h 853"/>
                <a:gd name="T68" fmla="*/ 46 w 891"/>
                <a:gd name="T69" fmla="*/ 585 h 853"/>
                <a:gd name="T70" fmla="*/ 25 w 891"/>
                <a:gd name="T71" fmla="*/ 536 h 853"/>
                <a:gd name="T72" fmla="*/ 11 w 891"/>
                <a:gd name="T73" fmla="*/ 485 h 853"/>
                <a:gd name="T74" fmla="*/ 3 w 891"/>
                <a:gd name="T75" fmla="*/ 431 h 853"/>
                <a:gd name="T76" fmla="*/ 0 w 891"/>
                <a:gd name="T77" fmla="*/ 375 h 853"/>
                <a:gd name="T78" fmla="*/ 0 w 891"/>
                <a:gd name="T79" fmla="*/ 170 h 853"/>
                <a:gd name="T80" fmla="*/ 2 w 891"/>
                <a:gd name="T81" fmla="*/ 140 h 853"/>
                <a:gd name="T82" fmla="*/ 10 w 891"/>
                <a:gd name="T83" fmla="*/ 111 h 853"/>
                <a:gd name="T84" fmla="*/ 23 w 891"/>
                <a:gd name="T85" fmla="*/ 84 h 853"/>
                <a:gd name="T86" fmla="*/ 41 w 891"/>
                <a:gd name="T87" fmla="*/ 61 h 853"/>
                <a:gd name="T88" fmla="*/ 61 w 891"/>
                <a:gd name="T89" fmla="*/ 40 h 853"/>
                <a:gd name="T90" fmla="*/ 85 w 891"/>
                <a:gd name="T91" fmla="*/ 23 h 853"/>
                <a:gd name="T92" fmla="*/ 112 w 891"/>
                <a:gd name="T93" fmla="*/ 10 h 853"/>
                <a:gd name="T94" fmla="*/ 141 w 891"/>
                <a:gd name="T95" fmla="*/ 2 h 853"/>
                <a:gd name="T96" fmla="*/ 171 w 891"/>
                <a:gd name="T97" fmla="*/ 0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1" h="853">
                  <a:moveTo>
                    <a:pt x="171" y="0"/>
                  </a:moveTo>
                  <a:lnTo>
                    <a:pt x="754" y="0"/>
                  </a:lnTo>
                  <a:lnTo>
                    <a:pt x="781" y="2"/>
                  </a:lnTo>
                  <a:lnTo>
                    <a:pt x="807" y="10"/>
                  </a:lnTo>
                  <a:lnTo>
                    <a:pt x="830" y="23"/>
                  </a:lnTo>
                  <a:lnTo>
                    <a:pt x="850" y="40"/>
                  </a:lnTo>
                  <a:lnTo>
                    <a:pt x="868" y="60"/>
                  </a:lnTo>
                  <a:lnTo>
                    <a:pt x="880" y="83"/>
                  </a:lnTo>
                  <a:lnTo>
                    <a:pt x="888" y="109"/>
                  </a:lnTo>
                  <a:lnTo>
                    <a:pt x="891" y="136"/>
                  </a:lnTo>
                  <a:lnTo>
                    <a:pt x="891" y="375"/>
                  </a:lnTo>
                  <a:lnTo>
                    <a:pt x="888" y="431"/>
                  </a:lnTo>
                  <a:lnTo>
                    <a:pt x="879" y="485"/>
                  </a:lnTo>
                  <a:lnTo>
                    <a:pt x="865" y="536"/>
                  </a:lnTo>
                  <a:lnTo>
                    <a:pt x="845" y="585"/>
                  </a:lnTo>
                  <a:lnTo>
                    <a:pt x="821" y="631"/>
                  </a:lnTo>
                  <a:lnTo>
                    <a:pt x="793" y="674"/>
                  </a:lnTo>
                  <a:lnTo>
                    <a:pt x="760" y="713"/>
                  </a:lnTo>
                  <a:lnTo>
                    <a:pt x="724" y="748"/>
                  </a:lnTo>
                  <a:lnTo>
                    <a:pt x="684" y="779"/>
                  </a:lnTo>
                  <a:lnTo>
                    <a:pt x="641" y="805"/>
                  </a:lnTo>
                  <a:lnTo>
                    <a:pt x="596" y="825"/>
                  </a:lnTo>
                  <a:lnTo>
                    <a:pt x="547" y="841"/>
                  </a:lnTo>
                  <a:lnTo>
                    <a:pt x="497" y="850"/>
                  </a:lnTo>
                  <a:lnTo>
                    <a:pt x="445" y="853"/>
                  </a:lnTo>
                  <a:lnTo>
                    <a:pt x="394" y="850"/>
                  </a:lnTo>
                  <a:lnTo>
                    <a:pt x="344" y="841"/>
                  </a:lnTo>
                  <a:lnTo>
                    <a:pt x="295" y="825"/>
                  </a:lnTo>
                  <a:lnTo>
                    <a:pt x="249" y="805"/>
                  </a:lnTo>
                  <a:lnTo>
                    <a:pt x="207" y="779"/>
                  </a:lnTo>
                  <a:lnTo>
                    <a:pt x="167" y="748"/>
                  </a:lnTo>
                  <a:lnTo>
                    <a:pt x="131" y="713"/>
                  </a:lnTo>
                  <a:lnTo>
                    <a:pt x="98" y="674"/>
                  </a:lnTo>
                  <a:lnTo>
                    <a:pt x="70" y="631"/>
                  </a:lnTo>
                  <a:lnTo>
                    <a:pt x="46" y="585"/>
                  </a:lnTo>
                  <a:lnTo>
                    <a:pt x="25" y="536"/>
                  </a:lnTo>
                  <a:lnTo>
                    <a:pt x="11" y="485"/>
                  </a:lnTo>
                  <a:lnTo>
                    <a:pt x="3" y="431"/>
                  </a:lnTo>
                  <a:lnTo>
                    <a:pt x="0" y="375"/>
                  </a:lnTo>
                  <a:lnTo>
                    <a:pt x="0" y="170"/>
                  </a:lnTo>
                  <a:lnTo>
                    <a:pt x="2" y="140"/>
                  </a:lnTo>
                  <a:lnTo>
                    <a:pt x="10" y="111"/>
                  </a:lnTo>
                  <a:lnTo>
                    <a:pt x="23" y="84"/>
                  </a:lnTo>
                  <a:lnTo>
                    <a:pt x="41" y="61"/>
                  </a:lnTo>
                  <a:lnTo>
                    <a:pt x="61" y="40"/>
                  </a:lnTo>
                  <a:lnTo>
                    <a:pt x="85" y="23"/>
                  </a:lnTo>
                  <a:lnTo>
                    <a:pt x="112" y="10"/>
                  </a:lnTo>
                  <a:lnTo>
                    <a:pt x="141" y="2"/>
                  </a:lnTo>
                  <a:lnTo>
                    <a:pt x="171" y="0"/>
                  </a:lnTo>
                  <a:close/>
                </a:path>
              </a:pathLst>
            </a:custGeom>
            <a:solidFill>
              <a:srgbClr val="FFE1B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81" name="Freeform 860">
              <a:extLst>
                <a:ext uri="{FF2B5EF4-FFF2-40B4-BE49-F238E27FC236}">
                  <a16:creationId xmlns:a16="http://schemas.microsoft.com/office/drawing/2014/main" id="{53547E58-E8A5-4F40-A23C-4186FDA30415}"/>
                </a:ext>
              </a:extLst>
            </p:cNvPr>
            <p:cNvSpPr>
              <a:spLocks/>
            </p:cNvSpPr>
            <p:nvPr/>
          </p:nvSpPr>
          <p:spPr bwMode="auto">
            <a:xfrm>
              <a:off x="4215" y="3630"/>
              <a:ext cx="137" cy="93"/>
            </a:xfrm>
            <a:custGeom>
              <a:avLst/>
              <a:gdLst>
                <a:gd name="T0" fmla="*/ 788 w 1097"/>
                <a:gd name="T1" fmla="*/ 0 h 741"/>
                <a:gd name="T2" fmla="*/ 870 w 1097"/>
                <a:gd name="T3" fmla="*/ 11 h 741"/>
                <a:gd name="T4" fmla="*/ 943 w 1097"/>
                <a:gd name="T5" fmla="*/ 42 h 741"/>
                <a:gd name="T6" fmla="*/ 1007 w 1097"/>
                <a:gd name="T7" fmla="*/ 90 h 741"/>
                <a:gd name="T8" fmla="*/ 1055 w 1097"/>
                <a:gd name="T9" fmla="*/ 152 h 741"/>
                <a:gd name="T10" fmla="*/ 1086 w 1097"/>
                <a:gd name="T11" fmla="*/ 226 h 741"/>
                <a:gd name="T12" fmla="*/ 1097 w 1097"/>
                <a:gd name="T13" fmla="*/ 307 h 741"/>
                <a:gd name="T14" fmla="*/ 1094 w 1097"/>
                <a:gd name="T15" fmla="*/ 550 h 741"/>
                <a:gd name="T16" fmla="*/ 1077 w 1097"/>
                <a:gd name="T17" fmla="*/ 621 h 741"/>
                <a:gd name="T18" fmla="*/ 1043 w 1097"/>
                <a:gd name="T19" fmla="*/ 685 h 741"/>
                <a:gd name="T20" fmla="*/ 994 w 1097"/>
                <a:gd name="T21" fmla="*/ 741 h 741"/>
                <a:gd name="T22" fmla="*/ 991 w 1097"/>
                <a:gd name="T23" fmla="*/ 485 h 741"/>
                <a:gd name="T24" fmla="*/ 971 w 1097"/>
                <a:gd name="T25" fmla="*/ 436 h 741"/>
                <a:gd name="T26" fmla="*/ 933 w 1097"/>
                <a:gd name="T27" fmla="*/ 399 h 741"/>
                <a:gd name="T28" fmla="*/ 884 w 1097"/>
                <a:gd name="T29" fmla="*/ 378 h 741"/>
                <a:gd name="T30" fmla="*/ 274 w 1097"/>
                <a:gd name="T31" fmla="*/ 376 h 741"/>
                <a:gd name="T32" fmla="*/ 215 w 1097"/>
                <a:gd name="T33" fmla="*/ 386 h 741"/>
                <a:gd name="T34" fmla="*/ 164 w 1097"/>
                <a:gd name="T35" fmla="*/ 416 h 741"/>
                <a:gd name="T36" fmla="*/ 126 w 1097"/>
                <a:gd name="T37" fmla="*/ 460 h 741"/>
                <a:gd name="T38" fmla="*/ 105 w 1097"/>
                <a:gd name="T39" fmla="*/ 516 h 741"/>
                <a:gd name="T40" fmla="*/ 103 w 1097"/>
                <a:gd name="T41" fmla="*/ 741 h 741"/>
                <a:gd name="T42" fmla="*/ 54 w 1097"/>
                <a:gd name="T43" fmla="*/ 685 h 741"/>
                <a:gd name="T44" fmla="*/ 20 w 1097"/>
                <a:gd name="T45" fmla="*/ 621 h 741"/>
                <a:gd name="T46" fmla="*/ 2 w 1097"/>
                <a:gd name="T47" fmla="*/ 550 h 741"/>
                <a:gd name="T48" fmla="*/ 0 w 1097"/>
                <a:gd name="T49" fmla="*/ 342 h 741"/>
                <a:gd name="T50" fmla="*/ 11 w 1097"/>
                <a:gd name="T51" fmla="*/ 272 h 741"/>
                <a:gd name="T52" fmla="*/ 40 w 1097"/>
                <a:gd name="T53" fmla="*/ 210 h 741"/>
                <a:gd name="T54" fmla="*/ 85 w 1097"/>
                <a:gd name="T55" fmla="*/ 159 h 741"/>
                <a:gd name="T56" fmla="*/ 143 w 1097"/>
                <a:gd name="T57" fmla="*/ 123 h 741"/>
                <a:gd name="T58" fmla="*/ 210 w 1097"/>
                <a:gd name="T59" fmla="*/ 105 h 741"/>
                <a:gd name="T60" fmla="*/ 231 w 1097"/>
                <a:gd name="T61" fmla="*/ 58 h 741"/>
                <a:gd name="T62" fmla="*/ 268 w 1097"/>
                <a:gd name="T63" fmla="*/ 22 h 741"/>
                <a:gd name="T64" fmla="*/ 316 w 1097"/>
                <a:gd name="T65"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7" h="741">
                  <a:moveTo>
                    <a:pt x="343" y="0"/>
                  </a:moveTo>
                  <a:lnTo>
                    <a:pt x="788" y="0"/>
                  </a:lnTo>
                  <a:lnTo>
                    <a:pt x="830" y="3"/>
                  </a:lnTo>
                  <a:lnTo>
                    <a:pt x="870" y="11"/>
                  </a:lnTo>
                  <a:lnTo>
                    <a:pt x="908" y="24"/>
                  </a:lnTo>
                  <a:lnTo>
                    <a:pt x="943" y="42"/>
                  </a:lnTo>
                  <a:lnTo>
                    <a:pt x="977" y="64"/>
                  </a:lnTo>
                  <a:lnTo>
                    <a:pt x="1007" y="90"/>
                  </a:lnTo>
                  <a:lnTo>
                    <a:pt x="1033" y="120"/>
                  </a:lnTo>
                  <a:lnTo>
                    <a:pt x="1055" y="152"/>
                  </a:lnTo>
                  <a:lnTo>
                    <a:pt x="1072" y="188"/>
                  </a:lnTo>
                  <a:lnTo>
                    <a:pt x="1086" y="226"/>
                  </a:lnTo>
                  <a:lnTo>
                    <a:pt x="1094" y="266"/>
                  </a:lnTo>
                  <a:lnTo>
                    <a:pt x="1097" y="307"/>
                  </a:lnTo>
                  <a:lnTo>
                    <a:pt x="1097" y="512"/>
                  </a:lnTo>
                  <a:lnTo>
                    <a:pt x="1094" y="550"/>
                  </a:lnTo>
                  <a:lnTo>
                    <a:pt x="1088" y="586"/>
                  </a:lnTo>
                  <a:lnTo>
                    <a:pt x="1077" y="621"/>
                  </a:lnTo>
                  <a:lnTo>
                    <a:pt x="1062" y="654"/>
                  </a:lnTo>
                  <a:lnTo>
                    <a:pt x="1043" y="685"/>
                  </a:lnTo>
                  <a:lnTo>
                    <a:pt x="1020" y="714"/>
                  </a:lnTo>
                  <a:lnTo>
                    <a:pt x="994" y="741"/>
                  </a:lnTo>
                  <a:lnTo>
                    <a:pt x="994" y="512"/>
                  </a:lnTo>
                  <a:lnTo>
                    <a:pt x="991" y="485"/>
                  </a:lnTo>
                  <a:lnTo>
                    <a:pt x="983" y="459"/>
                  </a:lnTo>
                  <a:lnTo>
                    <a:pt x="971" y="436"/>
                  </a:lnTo>
                  <a:lnTo>
                    <a:pt x="953" y="416"/>
                  </a:lnTo>
                  <a:lnTo>
                    <a:pt x="933" y="399"/>
                  </a:lnTo>
                  <a:lnTo>
                    <a:pt x="910" y="386"/>
                  </a:lnTo>
                  <a:lnTo>
                    <a:pt x="884" y="378"/>
                  </a:lnTo>
                  <a:lnTo>
                    <a:pt x="857" y="376"/>
                  </a:lnTo>
                  <a:lnTo>
                    <a:pt x="274" y="376"/>
                  </a:lnTo>
                  <a:lnTo>
                    <a:pt x="244" y="378"/>
                  </a:lnTo>
                  <a:lnTo>
                    <a:pt x="215" y="386"/>
                  </a:lnTo>
                  <a:lnTo>
                    <a:pt x="188" y="399"/>
                  </a:lnTo>
                  <a:lnTo>
                    <a:pt x="164" y="416"/>
                  </a:lnTo>
                  <a:lnTo>
                    <a:pt x="144" y="437"/>
                  </a:lnTo>
                  <a:lnTo>
                    <a:pt x="126" y="460"/>
                  </a:lnTo>
                  <a:lnTo>
                    <a:pt x="113" y="487"/>
                  </a:lnTo>
                  <a:lnTo>
                    <a:pt x="105" y="516"/>
                  </a:lnTo>
                  <a:lnTo>
                    <a:pt x="103" y="546"/>
                  </a:lnTo>
                  <a:lnTo>
                    <a:pt x="103" y="741"/>
                  </a:lnTo>
                  <a:lnTo>
                    <a:pt x="76" y="714"/>
                  </a:lnTo>
                  <a:lnTo>
                    <a:pt x="54" y="685"/>
                  </a:lnTo>
                  <a:lnTo>
                    <a:pt x="35" y="654"/>
                  </a:lnTo>
                  <a:lnTo>
                    <a:pt x="20" y="621"/>
                  </a:lnTo>
                  <a:lnTo>
                    <a:pt x="9" y="586"/>
                  </a:lnTo>
                  <a:lnTo>
                    <a:pt x="2" y="550"/>
                  </a:lnTo>
                  <a:lnTo>
                    <a:pt x="0" y="512"/>
                  </a:lnTo>
                  <a:lnTo>
                    <a:pt x="0" y="342"/>
                  </a:lnTo>
                  <a:lnTo>
                    <a:pt x="3" y="306"/>
                  </a:lnTo>
                  <a:lnTo>
                    <a:pt x="11" y="272"/>
                  </a:lnTo>
                  <a:lnTo>
                    <a:pt x="23" y="240"/>
                  </a:lnTo>
                  <a:lnTo>
                    <a:pt x="40" y="210"/>
                  </a:lnTo>
                  <a:lnTo>
                    <a:pt x="60" y="183"/>
                  </a:lnTo>
                  <a:lnTo>
                    <a:pt x="85" y="159"/>
                  </a:lnTo>
                  <a:lnTo>
                    <a:pt x="112" y="139"/>
                  </a:lnTo>
                  <a:lnTo>
                    <a:pt x="143" y="123"/>
                  </a:lnTo>
                  <a:lnTo>
                    <a:pt x="175" y="112"/>
                  </a:lnTo>
                  <a:lnTo>
                    <a:pt x="210" y="105"/>
                  </a:lnTo>
                  <a:lnTo>
                    <a:pt x="218" y="80"/>
                  </a:lnTo>
                  <a:lnTo>
                    <a:pt x="231" y="58"/>
                  </a:lnTo>
                  <a:lnTo>
                    <a:pt x="248" y="38"/>
                  </a:lnTo>
                  <a:lnTo>
                    <a:pt x="268" y="22"/>
                  </a:lnTo>
                  <a:lnTo>
                    <a:pt x="291" y="10"/>
                  </a:lnTo>
                  <a:lnTo>
                    <a:pt x="316" y="3"/>
                  </a:lnTo>
                  <a:lnTo>
                    <a:pt x="343" y="0"/>
                  </a:lnTo>
                  <a:close/>
                </a:path>
              </a:pathLst>
            </a:custGeom>
            <a:solidFill>
              <a:srgbClr val="7E544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82" name="Freeform 861">
              <a:extLst>
                <a:ext uri="{FF2B5EF4-FFF2-40B4-BE49-F238E27FC236}">
                  <a16:creationId xmlns:a16="http://schemas.microsoft.com/office/drawing/2014/main" id="{6E6BEBE9-4AF2-41F1-915F-95B7021F18ED}"/>
                </a:ext>
              </a:extLst>
            </p:cNvPr>
            <p:cNvSpPr>
              <a:spLocks/>
            </p:cNvSpPr>
            <p:nvPr/>
          </p:nvSpPr>
          <p:spPr bwMode="auto">
            <a:xfrm>
              <a:off x="4200" y="3842"/>
              <a:ext cx="168" cy="97"/>
            </a:xfrm>
            <a:custGeom>
              <a:avLst/>
              <a:gdLst>
                <a:gd name="T0" fmla="*/ 51 w 1343"/>
                <a:gd name="T1" fmla="*/ 0 h 773"/>
                <a:gd name="T2" fmla="*/ 1292 w 1343"/>
                <a:gd name="T3" fmla="*/ 0 h 773"/>
                <a:gd name="T4" fmla="*/ 1308 w 1343"/>
                <a:gd name="T5" fmla="*/ 3 h 773"/>
                <a:gd name="T6" fmla="*/ 1322 w 1343"/>
                <a:gd name="T7" fmla="*/ 10 h 773"/>
                <a:gd name="T8" fmla="*/ 1333 w 1343"/>
                <a:gd name="T9" fmla="*/ 21 h 773"/>
                <a:gd name="T10" fmla="*/ 1340 w 1343"/>
                <a:gd name="T11" fmla="*/ 35 h 773"/>
                <a:gd name="T12" fmla="*/ 1343 w 1343"/>
                <a:gd name="T13" fmla="*/ 52 h 773"/>
                <a:gd name="T14" fmla="*/ 1343 w 1343"/>
                <a:gd name="T15" fmla="*/ 721 h 773"/>
                <a:gd name="T16" fmla="*/ 1340 w 1343"/>
                <a:gd name="T17" fmla="*/ 738 h 773"/>
                <a:gd name="T18" fmla="*/ 1333 w 1343"/>
                <a:gd name="T19" fmla="*/ 752 h 773"/>
                <a:gd name="T20" fmla="*/ 1322 w 1343"/>
                <a:gd name="T21" fmla="*/ 763 h 773"/>
                <a:gd name="T22" fmla="*/ 1308 w 1343"/>
                <a:gd name="T23" fmla="*/ 770 h 773"/>
                <a:gd name="T24" fmla="*/ 1292 w 1343"/>
                <a:gd name="T25" fmla="*/ 773 h 773"/>
                <a:gd name="T26" fmla="*/ 51 w 1343"/>
                <a:gd name="T27" fmla="*/ 773 h 773"/>
                <a:gd name="T28" fmla="*/ 35 w 1343"/>
                <a:gd name="T29" fmla="*/ 770 h 773"/>
                <a:gd name="T30" fmla="*/ 21 w 1343"/>
                <a:gd name="T31" fmla="*/ 763 h 773"/>
                <a:gd name="T32" fmla="*/ 10 w 1343"/>
                <a:gd name="T33" fmla="*/ 752 h 773"/>
                <a:gd name="T34" fmla="*/ 2 w 1343"/>
                <a:gd name="T35" fmla="*/ 738 h 773"/>
                <a:gd name="T36" fmla="*/ 0 w 1343"/>
                <a:gd name="T37" fmla="*/ 721 h 773"/>
                <a:gd name="T38" fmla="*/ 0 w 1343"/>
                <a:gd name="T39" fmla="*/ 52 h 773"/>
                <a:gd name="T40" fmla="*/ 2 w 1343"/>
                <a:gd name="T41" fmla="*/ 35 h 773"/>
                <a:gd name="T42" fmla="*/ 10 w 1343"/>
                <a:gd name="T43" fmla="*/ 21 h 773"/>
                <a:gd name="T44" fmla="*/ 21 w 1343"/>
                <a:gd name="T45" fmla="*/ 10 h 773"/>
                <a:gd name="T46" fmla="*/ 35 w 1343"/>
                <a:gd name="T47" fmla="*/ 3 h 773"/>
                <a:gd name="T48" fmla="*/ 51 w 1343"/>
                <a:gd name="T4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3" h="773">
                  <a:moveTo>
                    <a:pt x="51" y="0"/>
                  </a:moveTo>
                  <a:lnTo>
                    <a:pt x="1292" y="0"/>
                  </a:lnTo>
                  <a:lnTo>
                    <a:pt x="1308" y="3"/>
                  </a:lnTo>
                  <a:lnTo>
                    <a:pt x="1322" y="10"/>
                  </a:lnTo>
                  <a:lnTo>
                    <a:pt x="1333" y="21"/>
                  </a:lnTo>
                  <a:lnTo>
                    <a:pt x="1340" y="35"/>
                  </a:lnTo>
                  <a:lnTo>
                    <a:pt x="1343" y="52"/>
                  </a:lnTo>
                  <a:lnTo>
                    <a:pt x="1343" y="721"/>
                  </a:lnTo>
                  <a:lnTo>
                    <a:pt x="1340" y="738"/>
                  </a:lnTo>
                  <a:lnTo>
                    <a:pt x="1333" y="752"/>
                  </a:lnTo>
                  <a:lnTo>
                    <a:pt x="1322" y="763"/>
                  </a:lnTo>
                  <a:lnTo>
                    <a:pt x="1308" y="770"/>
                  </a:lnTo>
                  <a:lnTo>
                    <a:pt x="1292" y="773"/>
                  </a:lnTo>
                  <a:lnTo>
                    <a:pt x="51" y="773"/>
                  </a:lnTo>
                  <a:lnTo>
                    <a:pt x="35" y="770"/>
                  </a:lnTo>
                  <a:lnTo>
                    <a:pt x="21" y="763"/>
                  </a:lnTo>
                  <a:lnTo>
                    <a:pt x="10" y="752"/>
                  </a:lnTo>
                  <a:lnTo>
                    <a:pt x="2" y="738"/>
                  </a:lnTo>
                  <a:lnTo>
                    <a:pt x="0" y="721"/>
                  </a:lnTo>
                  <a:lnTo>
                    <a:pt x="0" y="52"/>
                  </a:lnTo>
                  <a:lnTo>
                    <a:pt x="2" y="35"/>
                  </a:lnTo>
                  <a:lnTo>
                    <a:pt x="10" y="21"/>
                  </a:lnTo>
                  <a:lnTo>
                    <a:pt x="21" y="10"/>
                  </a:lnTo>
                  <a:lnTo>
                    <a:pt x="35" y="3"/>
                  </a:lnTo>
                  <a:lnTo>
                    <a:pt x="51"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83" name="Freeform 862">
              <a:extLst>
                <a:ext uri="{FF2B5EF4-FFF2-40B4-BE49-F238E27FC236}">
                  <a16:creationId xmlns:a16="http://schemas.microsoft.com/office/drawing/2014/main" id="{C1B7377C-F92A-48CE-B64C-4942717C3E48}"/>
                </a:ext>
              </a:extLst>
            </p:cNvPr>
            <p:cNvSpPr>
              <a:spLocks/>
            </p:cNvSpPr>
            <p:nvPr/>
          </p:nvSpPr>
          <p:spPr bwMode="auto">
            <a:xfrm>
              <a:off x="4077" y="3939"/>
              <a:ext cx="414" cy="13"/>
            </a:xfrm>
            <a:custGeom>
              <a:avLst/>
              <a:gdLst>
                <a:gd name="T0" fmla="*/ 51 w 3309"/>
                <a:gd name="T1" fmla="*/ 0 h 103"/>
                <a:gd name="T2" fmla="*/ 3257 w 3309"/>
                <a:gd name="T3" fmla="*/ 0 h 103"/>
                <a:gd name="T4" fmla="*/ 3274 w 3309"/>
                <a:gd name="T5" fmla="*/ 2 h 103"/>
                <a:gd name="T6" fmla="*/ 3288 w 3309"/>
                <a:gd name="T7" fmla="*/ 10 h 103"/>
                <a:gd name="T8" fmla="*/ 3299 w 3309"/>
                <a:gd name="T9" fmla="*/ 21 h 103"/>
                <a:gd name="T10" fmla="*/ 3306 w 3309"/>
                <a:gd name="T11" fmla="*/ 35 h 103"/>
                <a:gd name="T12" fmla="*/ 3309 w 3309"/>
                <a:gd name="T13" fmla="*/ 51 h 103"/>
                <a:gd name="T14" fmla="*/ 3306 w 3309"/>
                <a:gd name="T15" fmla="*/ 68 h 103"/>
                <a:gd name="T16" fmla="*/ 3299 w 3309"/>
                <a:gd name="T17" fmla="*/ 82 h 103"/>
                <a:gd name="T18" fmla="*/ 3288 w 3309"/>
                <a:gd name="T19" fmla="*/ 93 h 103"/>
                <a:gd name="T20" fmla="*/ 3274 w 3309"/>
                <a:gd name="T21" fmla="*/ 100 h 103"/>
                <a:gd name="T22" fmla="*/ 3257 w 3309"/>
                <a:gd name="T23" fmla="*/ 103 h 103"/>
                <a:gd name="T24" fmla="*/ 51 w 3309"/>
                <a:gd name="T25" fmla="*/ 103 h 103"/>
                <a:gd name="T26" fmla="*/ 35 w 3309"/>
                <a:gd name="T27" fmla="*/ 100 h 103"/>
                <a:gd name="T28" fmla="*/ 21 w 3309"/>
                <a:gd name="T29" fmla="*/ 93 h 103"/>
                <a:gd name="T30" fmla="*/ 10 w 3309"/>
                <a:gd name="T31" fmla="*/ 82 h 103"/>
                <a:gd name="T32" fmla="*/ 3 w 3309"/>
                <a:gd name="T33" fmla="*/ 68 h 103"/>
                <a:gd name="T34" fmla="*/ 0 w 3309"/>
                <a:gd name="T35" fmla="*/ 51 h 103"/>
                <a:gd name="T36" fmla="*/ 3 w 3309"/>
                <a:gd name="T37" fmla="*/ 35 h 103"/>
                <a:gd name="T38" fmla="*/ 10 w 3309"/>
                <a:gd name="T39" fmla="*/ 21 h 103"/>
                <a:gd name="T40" fmla="*/ 21 w 3309"/>
                <a:gd name="T41" fmla="*/ 10 h 103"/>
                <a:gd name="T42" fmla="*/ 35 w 3309"/>
                <a:gd name="T43" fmla="*/ 2 h 103"/>
                <a:gd name="T44" fmla="*/ 51 w 3309"/>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09" h="103">
                  <a:moveTo>
                    <a:pt x="51" y="0"/>
                  </a:moveTo>
                  <a:lnTo>
                    <a:pt x="3257" y="0"/>
                  </a:lnTo>
                  <a:lnTo>
                    <a:pt x="3274" y="2"/>
                  </a:lnTo>
                  <a:lnTo>
                    <a:pt x="3288" y="10"/>
                  </a:lnTo>
                  <a:lnTo>
                    <a:pt x="3299" y="21"/>
                  </a:lnTo>
                  <a:lnTo>
                    <a:pt x="3306" y="35"/>
                  </a:lnTo>
                  <a:lnTo>
                    <a:pt x="3309" y="51"/>
                  </a:lnTo>
                  <a:lnTo>
                    <a:pt x="3306" y="68"/>
                  </a:lnTo>
                  <a:lnTo>
                    <a:pt x="3299" y="82"/>
                  </a:lnTo>
                  <a:lnTo>
                    <a:pt x="3288" y="93"/>
                  </a:lnTo>
                  <a:lnTo>
                    <a:pt x="3274" y="100"/>
                  </a:lnTo>
                  <a:lnTo>
                    <a:pt x="3257" y="103"/>
                  </a:lnTo>
                  <a:lnTo>
                    <a:pt x="51" y="103"/>
                  </a:lnTo>
                  <a:lnTo>
                    <a:pt x="35" y="100"/>
                  </a:lnTo>
                  <a:lnTo>
                    <a:pt x="21" y="93"/>
                  </a:lnTo>
                  <a:lnTo>
                    <a:pt x="10" y="82"/>
                  </a:lnTo>
                  <a:lnTo>
                    <a:pt x="3" y="68"/>
                  </a:lnTo>
                  <a:lnTo>
                    <a:pt x="0" y="51"/>
                  </a:lnTo>
                  <a:lnTo>
                    <a:pt x="3" y="35"/>
                  </a:lnTo>
                  <a:lnTo>
                    <a:pt x="10" y="21"/>
                  </a:lnTo>
                  <a:lnTo>
                    <a:pt x="21" y="10"/>
                  </a:lnTo>
                  <a:lnTo>
                    <a:pt x="35" y="2"/>
                  </a:lnTo>
                  <a:lnTo>
                    <a:pt x="51"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84" name="Freeform 863">
              <a:extLst>
                <a:ext uri="{FF2B5EF4-FFF2-40B4-BE49-F238E27FC236}">
                  <a16:creationId xmlns:a16="http://schemas.microsoft.com/office/drawing/2014/main" id="{082DB34C-4FA6-49E2-8038-F18534886A54}"/>
                </a:ext>
              </a:extLst>
            </p:cNvPr>
            <p:cNvSpPr>
              <a:spLocks/>
            </p:cNvSpPr>
            <p:nvPr/>
          </p:nvSpPr>
          <p:spPr bwMode="auto">
            <a:xfrm>
              <a:off x="4271" y="3881"/>
              <a:ext cx="26" cy="26"/>
            </a:xfrm>
            <a:custGeom>
              <a:avLst/>
              <a:gdLst>
                <a:gd name="T0" fmla="*/ 103 w 206"/>
                <a:gd name="T1" fmla="*/ 0 h 206"/>
                <a:gd name="T2" fmla="*/ 127 w 206"/>
                <a:gd name="T3" fmla="*/ 3 h 206"/>
                <a:gd name="T4" fmla="*/ 149 w 206"/>
                <a:gd name="T5" fmla="*/ 11 h 206"/>
                <a:gd name="T6" fmla="*/ 168 w 206"/>
                <a:gd name="T7" fmla="*/ 23 h 206"/>
                <a:gd name="T8" fmla="*/ 184 w 206"/>
                <a:gd name="T9" fmla="*/ 39 h 206"/>
                <a:gd name="T10" fmla="*/ 196 w 206"/>
                <a:gd name="T11" fmla="*/ 58 h 206"/>
                <a:gd name="T12" fmla="*/ 204 w 206"/>
                <a:gd name="T13" fmla="*/ 80 h 206"/>
                <a:gd name="T14" fmla="*/ 206 w 206"/>
                <a:gd name="T15" fmla="*/ 103 h 206"/>
                <a:gd name="T16" fmla="*/ 204 w 206"/>
                <a:gd name="T17" fmla="*/ 127 h 206"/>
                <a:gd name="T18" fmla="*/ 196 w 206"/>
                <a:gd name="T19" fmla="*/ 148 h 206"/>
                <a:gd name="T20" fmla="*/ 184 w 206"/>
                <a:gd name="T21" fmla="*/ 168 h 206"/>
                <a:gd name="T22" fmla="*/ 168 w 206"/>
                <a:gd name="T23" fmla="*/ 184 h 206"/>
                <a:gd name="T24" fmla="*/ 149 w 206"/>
                <a:gd name="T25" fmla="*/ 196 h 206"/>
                <a:gd name="T26" fmla="*/ 127 w 206"/>
                <a:gd name="T27" fmla="*/ 203 h 206"/>
                <a:gd name="T28" fmla="*/ 103 w 206"/>
                <a:gd name="T29" fmla="*/ 206 h 206"/>
                <a:gd name="T30" fmla="*/ 80 w 206"/>
                <a:gd name="T31" fmla="*/ 203 h 206"/>
                <a:gd name="T32" fmla="*/ 58 w 206"/>
                <a:gd name="T33" fmla="*/ 196 h 206"/>
                <a:gd name="T34" fmla="*/ 39 w 206"/>
                <a:gd name="T35" fmla="*/ 184 h 206"/>
                <a:gd name="T36" fmla="*/ 23 w 206"/>
                <a:gd name="T37" fmla="*/ 168 h 206"/>
                <a:gd name="T38" fmla="*/ 11 w 206"/>
                <a:gd name="T39" fmla="*/ 148 h 206"/>
                <a:gd name="T40" fmla="*/ 3 w 206"/>
                <a:gd name="T41" fmla="*/ 127 h 206"/>
                <a:gd name="T42" fmla="*/ 0 w 206"/>
                <a:gd name="T43" fmla="*/ 103 h 206"/>
                <a:gd name="T44" fmla="*/ 3 w 206"/>
                <a:gd name="T45" fmla="*/ 80 h 206"/>
                <a:gd name="T46" fmla="*/ 11 w 206"/>
                <a:gd name="T47" fmla="*/ 58 h 206"/>
                <a:gd name="T48" fmla="*/ 23 w 206"/>
                <a:gd name="T49" fmla="*/ 39 h 206"/>
                <a:gd name="T50" fmla="*/ 39 w 206"/>
                <a:gd name="T51" fmla="*/ 23 h 206"/>
                <a:gd name="T52" fmla="*/ 58 w 206"/>
                <a:gd name="T53" fmla="*/ 11 h 206"/>
                <a:gd name="T54" fmla="*/ 80 w 206"/>
                <a:gd name="T55" fmla="*/ 3 h 206"/>
                <a:gd name="T56" fmla="*/ 103 w 206"/>
                <a:gd name="T5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6">
                  <a:moveTo>
                    <a:pt x="103" y="0"/>
                  </a:moveTo>
                  <a:lnTo>
                    <a:pt x="127" y="3"/>
                  </a:lnTo>
                  <a:lnTo>
                    <a:pt x="149" y="11"/>
                  </a:lnTo>
                  <a:lnTo>
                    <a:pt x="168" y="23"/>
                  </a:lnTo>
                  <a:lnTo>
                    <a:pt x="184" y="39"/>
                  </a:lnTo>
                  <a:lnTo>
                    <a:pt x="196" y="58"/>
                  </a:lnTo>
                  <a:lnTo>
                    <a:pt x="204" y="80"/>
                  </a:lnTo>
                  <a:lnTo>
                    <a:pt x="206" y="103"/>
                  </a:lnTo>
                  <a:lnTo>
                    <a:pt x="204" y="127"/>
                  </a:lnTo>
                  <a:lnTo>
                    <a:pt x="196" y="148"/>
                  </a:lnTo>
                  <a:lnTo>
                    <a:pt x="184" y="168"/>
                  </a:lnTo>
                  <a:lnTo>
                    <a:pt x="168" y="184"/>
                  </a:lnTo>
                  <a:lnTo>
                    <a:pt x="149" y="196"/>
                  </a:lnTo>
                  <a:lnTo>
                    <a:pt x="127" y="203"/>
                  </a:lnTo>
                  <a:lnTo>
                    <a:pt x="103" y="206"/>
                  </a:lnTo>
                  <a:lnTo>
                    <a:pt x="80" y="203"/>
                  </a:lnTo>
                  <a:lnTo>
                    <a:pt x="58" y="196"/>
                  </a:lnTo>
                  <a:lnTo>
                    <a:pt x="39" y="184"/>
                  </a:lnTo>
                  <a:lnTo>
                    <a:pt x="23" y="168"/>
                  </a:lnTo>
                  <a:lnTo>
                    <a:pt x="11" y="148"/>
                  </a:lnTo>
                  <a:lnTo>
                    <a:pt x="3" y="127"/>
                  </a:lnTo>
                  <a:lnTo>
                    <a:pt x="0" y="103"/>
                  </a:lnTo>
                  <a:lnTo>
                    <a:pt x="3" y="80"/>
                  </a:lnTo>
                  <a:lnTo>
                    <a:pt x="11" y="58"/>
                  </a:lnTo>
                  <a:lnTo>
                    <a:pt x="23" y="39"/>
                  </a:lnTo>
                  <a:lnTo>
                    <a:pt x="39" y="23"/>
                  </a:lnTo>
                  <a:lnTo>
                    <a:pt x="58" y="11"/>
                  </a:lnTo>
                  <a:lnTo>
                    <a:pt x="80" y="3"/>
                  </a:lnTo>
                  <a:lnTo>
                    <a:pt x="103" y="0"/>
                  </a:lnTo>
                  <a:close/>
                </a:path>
              </a:pathLst>
            </a:custGeom>
            <a:solidFill>
              <a:srgbClr val="FFFFF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985" name="Group 866">
            <a:extLst>
              <a:ext uri="{FF2B5EF4-FFF2-40B4-BE49-F238E27FC236}">
                <a16:creationId xmlns:a16="http://schemas.microsoft.com/office/drawing/2014/main" id="{BAEE9B1D-C6C3-459E-88AF-33CAFA21F318}"/>
              </a:ext>
            </a:extLst>
          </p:cNvPr>
          <p:cNvGrpSpPr>
            <a:grpSpLocks noChangeAspect="1"/>
          </p:cNvGrpSpPr>
          <p:nvPr/>
        </p:nvGrpSpPr>
        <p:grpSpPr bwMode="auto">
          <a:xfrm>
            <a:off x="7646057" y="5606692"/>
            <a:ext cx="271892" cy="484015"/>
            <a:chOff x="4830" y="3584"/>
            <a:chExt cx="232" cy="413"/>
          </a:xfrm>
        </p:grpSpPr>
        <p:sp>
          <p:nvSpPr>
            <p:cNvPr id="986" name="Rectangle 868">
              <a:extLst>
                <a:ext uri="{FF2B5EF4-FFF2-40B4-BE49-F238E27FC236}">
                  <a16:creationId xmlns:a16="http://schemas.microsoft.com/office/drawing/2014/main" id="{64A5048A-033E-4B7C-BC22-24C0D1547E3A}"/>
                </a:ext>
              </a:extLst>
            </p:cNvPr>
            <p:cNvSpPr>
              <a:spLocks noChangeArrowheads="1"/>
            </p:cNvSpPr>
            <p:nvPr/>
          </p:nvSpPr>
          <p:spPr bwMode="auto">
            <a:xfrm>
              <a:off x="4843" y="3649"/>
              <a:ext cx="207" cy="284"/>
            </a:xfrm>
            <a:prstGeom prst="rect">
              <a:avLst/>
            </a:prstGeom>
            <a:solidFill>
              <a:srgbClr val="FFFFFF"/>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87" name="Rectangle 869">
              <a:extLst>
                <a:ext uri="{FF2B5EF4-FFF2-40B4-BE49-F238E27FC236}">
                  <a16:creationId xmlns:a16="http://schemas.microsoft.com/office/drawing/2014/main" id="{B85797A3-AF8D-40AF-8111-EBF8D4FF3DD7}"/>
                </a:ext>
              </a:extLst>
            </p:cNvPr>
            <p:cNvSpPr>
              <a:spLocks noChangeArrowheads="1"/>
            </p:cNvSpPr>
            <p:nvPr/>
          </p:nvSpPr>
          <p:spPr bwMode="auto">
            <a:xfrm>
              <a:off x="4901" y="3604"/>
              <a:ext cx="71" cy="26"/>
            </a:xfrm>
            <a:prstGeom prst="rect">
              <a:avLst/>
            </a:prstGeom>
            <a:solidFill>
              <a:srgbClr val="5C546A"/>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88" name="Rectangle 870">
              <a:extLst>
                <a:ext uri="{FF2B5EF4-FFF2-40B4-BE49-F238E27FC236}">
                  <a16:creationId xmlns:a16="http://schemas.microsoft.com/office/drawing/2014/main" id="{64CDC493-DC8D-4931-8E66-F28E4298CFFF}"/>
                </a:ext>
              </a:extLst>
            </p:cNvPr>
            <p:cNvSpPr>
              <a:spLocks noChangeArrowheads="1"/>
            </p:cNvSpPr>
            <p:nvPr/>
          </p:nvSpPr>
          <p:spPr bwMode="auto">
            <a:xfrm>
              <a:off x="4920" y="3939"/>
              <a:ext cx="52" cy="52"/>
            </a:xfrm>
            <a:prstGeom prst="rect">
              <a:avLst/>
            </a:prstGeom>
            <a:solidFill>
              <a:srgbClr val="5C546A"/>
            </a:solidFill>
            <a:ln w="0">
              <a:noFill/>
              <a:prstDash val="solid"/>
              <a:miter lim="800000"/>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89" name="Freeform 871">
              <a:extLst>
                <a:ext uri="{FF2B5EF4-FFF2-40B4-BE49-F238E27FC236}">
                  <a16:creationId xmlns:a16="http://schemas.microsoft.com/office/drawing/2014/main" id="{03B22C90-56A0-4037-8A29-5450901FB8D3}"/>
                </a:ext>
              </a:extLst>
            </p:cNvPr>
            <p:cNvSpPr>
              <a:spLocks noEditPoints="1"/>
            </p:cNvSpPr>
            <p:nvPr/>
          </p:nvSpPr>
          <p:spPr bwMode="auto">
            <a:xfrm>
              <a:off x="4830" y="3584"/>
              <a:ext cx="232" cy="413"/>
            </a:xfrm>
            <a:custGeom>
              <a:avLst/>
              <a:gdLst>
                <a:gd name="T0" fmla="*/ 870 w 1860"/>
                <a:gd name="T1" fmla="*/ 2901 h 3302"/>
                <a:gd name="T2" fmla="*/ 801 w 1860"/>
                <a:gd name="T3" fmla="*/ 2958 h 3302"/>
                <a:gd name="T4" fmla="*/ 774 w 1860"/>
                <a:gd name="T5" fmla="*/ 3044 h 3302"/>
                <a:gd name="T6" fmla="*/ 801 w 1860"/>
                <a:gd name="T7" fmla="*/ 3130 h 3302"/>
                <a:gd name="T8" fmla="*/ 870 w 1860"/>
                <a:gd name="T9" fmla="*/ 3187 h 3302"/>
                <a:gd name="T10" fmla="*/ 961 w 1860"/>
                <a:gd name="T11" fmla="*/ 3196 h 3302"/>
                <a:gd name="T12" fmla="*/ 1040 w 1860"/>
                <a:gd name="T13" fmla="*/ 3153 h 3302"/>
                <a:gd name="T14" fmla="*/ 1082 w 1860"/>
                <a:gd name="T15" fmla="*/ 3075 h 3302"/>
                <a:gd name="T16" fmla="*/ 1073 w 1860"/>
                <a:gd name="T17" fmla="*/ 2984 h 3302"/>
                <a:gd name="T18" fmla="*/ 1016 w 1860"/>
                <a:gd name="T19" fmla="*/ 2915 h 3302"/>
                <a:gd name="T20" fmla="*/ 930 w 1860"/>
                <a:gd name="T21" fmla="*/ 2889 h 3302"/>
                <a:gd name="T22" fmla="*/ 1756 w 1860"/>
                <a:gd name="T23" fmla="*/ 2786 h 3302"/>
                <a:gd name="T24" fmla="*/ 671 w 1860"/>
                <a:gd name="T25" fmla="*/ 208 h 3302"/>
                <a:gd name="T26" fmla="*/ 634 w 1860"/>
                <a:gd name="T27" fmla="*/ 222 h 3302"/>
                <a:gd name="T28" fmla="*/ 619 w 1860"/>
                <a:gd name="T29" fmla="*/ 258 h 3302"/>
                <a:gd name="T30" fmla="*/ 634 w 1860"/>
                <a:gd name="T31" fmla="*/ 295 h 3302"/>
                <a:gd name="T32" fmla="*/ 672 w 1860"/>
                <a:gd name="T33" fmla="*/ 310 h 3302"/>
                <a:gd name="T34" fmla="*/ 708 w 1860"/>
                <a:gd name="T35" fmla="*/ 295 h 3302"/>
                <a:gd name="T36" fmla="*/ 723 w 1860"/>
                <a:gd name="T37" fmla="*/ 258 h 3302"/>
                <a:gd name="T38" fmla="*/ 708 w 1860"/>
                <a:gd name="T39" fmla="*/ 222 h 3302"/>
                <a:gd name="T40" fmla="*/ 671 w 1860"/>
                <a:gd name="T41" fmla="*/ 208 h 3302"/>
                <a:gd name="T42" fmla="*/ 795 w 1860"/>
                <a:gd name="T43" fmla="*/ 217 h 3302"/>
                <a:gd name="T44" fmla="*/ 774 w 1860"/>
                <a:gd name="T45" fmla="*/ 258 h 3302"/>
                <a:gd name="T46" fmla="*/ 795 w 1860"/>
                <a:gd name="T47" fmla="*/ 300 h 3302"/>
                <a:gd name="T48" fmla="*/ 1033 w 1860"/>
                <a:gd name="T49" fmla="*/ 310 h 3302"/>
                <a:gd name="T50" fmla="*/ 1075 w 1860"/>
                <a:gd name="T51" fmla="*/ 289 h 3302"/>
                <a:gd name="T52" fmla="*/ 1082 w 1860"/>
                <a:gd name="T53" fmla="*/ 242 h 3302"/>
                <a:gd name="T54" fmla="*/ 1050 w 1860"/>
                <a:gd name="T55" fmla="*/ 209 h 3302"/>
                <a:gd name="T56" fmla="*/ 258 w 1860"/>
                <a:gd name="T57" fmla="*/ 0 h 3302"/>
                <a:gd name="T58" fmla="*/ 1676 w 1860"/>
                <a:gd name="T59" fmla="*/ 11 h 3302"/>
                <a:gd name="T60" fmla="*/ 1770 w 1860"/>
                <a:gd name="T61" fmla="*/ 63 h 3302"/>
                <a:gd name="T62" fmla="*/ 1836 w 1860"/>
                <a:gd name="T63" fmla="*/ 150 h 3302"/>
                <a:gd name="T64" fmla="*/ 1860 w 1860"/>
                <a:gd name="T65" fmla="*/ 258 h 3302"/>
                <a:gd name="T66" fmla="*/ 1849 w 1860"/>
                <a:gd name="T67" fmla="*/ 3118 h 3302"/>
                <a:gd name="T68" fmla="*/ 1796 w 1860"/>
                <a:gd name="T69" fmla="*/ 3214 h 3302"/>
                <a:gd name="T70" fmla="*/ 1710 w 1860"/>
                <a:gd name="T71" fmla="*/ 3278 h 3302"/>
                <a:gd name="T72" fmla="*/ 1602 w 1860"/>
                <a:gd name="T73" fmla="*/ 3302 h 3302"/>
                <a:gd name="T74" fmla="*/ 183 w 1860"/>
                <a:gd name="T75" fmla="*/ 3291 h 3302"/>
                <a:gd name="T76" fmla="*/ 88 w 1860"/>
                <a:gd name="T77" fmla="*/ 3239 h 3302"/>
                <a:gd name="T78" fmla="*/ 24 w 1860"/>
                <a:gd name="T79" fmla="*/ 3152 h 3302"/>
                <a:gd name="T80" fmla="*/ 0 w 1860"/>
                <a:gd name="T81" fmla="*/ 3044 h 3302"/>
                <a:gd name="T82" fmla="*/ 11 w 1860"/>
                <a:gd name="T83" fmla="*/ 184 h 3302"/>
                <a:gd name="T84" fmla="*/ 63 w 1860"/>
                <a:gd name="T85" fmla="*/ 89 h 3302"/>
                <a:gd name="T86" fmla="*/ 149 w 1860"/>
                <a:gd name="T87" fmla="*/ 24 h 3302"/>
                <a:gd name="T88" fmla="*/ 258 w 1860"/>
                <a:gd name="T89" fmla="*/ 0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0" h="3302">
                  <a:moveTo>
                    <a:pt x="930" y="2889"/>
                  </a:moveTo>
                  <a:lnTo>
                    <a:pt x="899" y="2892"/>
                  </a:lnTo>
                  <a:lnTo>
                    <a:pt x="870" y="2901"/>
                  </a:lnTo>
                  <a:lnTo>
                    <a:pt x="843" y="2915"/>
                  </a:lnTo>
                  <a:lnTo>
                    <a:pt x="820" y="2935"/>
                  </a:lnTo>
                  <a:lnTo>
                    <a:pt x="801" y="2958"/>
                  </a:lnTo>
                  <a:lnTo>
                    <a:pt x="787" y="2984"/>
                  </a:lnTo>
                  <a:lnTo>
                    <a:pt x="778" y="3013"/>
                  </a:lnTo>
                  <a:lnTo>
                    <a:pt x="774" y="3044"/>
                  </a:lnTo>
                  <a:lnTo>
                    <a:pt x="778" y="3075"/>
                  </a:lnTo>
                  <a:lnTo>
                    <a:pt x="787" y="3104"/>
                  </a:lnTo>
                  <a:lnTo>
                    <a:pt x="801" y="3130"/>
                  </a:lnTo>
                  <a:lnTo>
                    <a:pt x="820" y="3153"/>
                  </a:lnTo>
                  <a:lnTo>
                    <a:pt x="843" y="3172"/>
                  </a:lnTo>
                  <a:lnTo>
                    <a:pt x="870" y="3187"/>
                  </a:lnTo>
                  <a:lnTo>
                    <a:pt x="899" y="3196"/>
                  </a:lnTo>
                  <a:lnTo>
                    <a:pt x="930" y="3199"/>
                  </a:lnTo>
                  <a:lnTo>
                    <a:pt x="961" y="3196"/>
                  </a:lnTo>
                  <a:lnTo>
                    <a:pt x="990" y="3187"/>
                  </a:lnTo>
                  <a:lnTo>
                    <a:pt x="1016" y="3172"/>
                  </a:lnTo>
                  <a:lnTo>
                    <a:pt x="1040" y="3153"/>
                  </a:lnTo>
                  <a:lnTo>
                    <a:pt x="1058" y="3130"/>
                  </a:lnTo>
                  <a:lnTo>
                    <a:pt x="1073" y="3104"/>
                  </a:lnTo>
                  <a:lnTo>
                    <a:pt x="1082" y="3075"/>
                  </a:lnTo>
                  <a:lnTo>
                    <a:pt x="1085" y="3044"/>
                  </a:lnTo>
                  <a:lnTo>
                    <a:pt x="1082" y="3013"/>
                  </a:lnTo>
                  <a:lnTo>
                    <a:pt x="1073" y="2984"/>
                  </a:lnTo>
                  <a:lnTo>
                    <a:pt x="1058" y="2958"/>
                  </a:lnTo>
                  <a:lnTo>
                    <a:pt x="1040" y="2935"/>
                  </a:lnTo>
                  <a:lnTo>
                    <a:pt x="1016" y="2915"/>
                  </a:lnTo>
                  <a:lnTo>
                    <a:pt x="990" y="2901"/>
                  </a:lnTo>
                  <a:lnTo>
                    <a:pt x="961" y="2892"/>
                  </a:lnTo>
                  <a:lnTo>
                    <a:pt x="930" y="2889"/>
                  </a:lnTo>
                  <a:close/>
                  <a:moveTo>
                    <a:pt x="103" y="516"/>
                  </a:moveTo>
                  <a:lnTo>
                    <a:pt x="103" y="2786"/>
                  </a:lnTo>
                  <a:lnTo>
                    <a:pt x="1756" y="2786"/>
                  </a:lnTo>
                  <a:lnTo>
                    <a:pt x="1756" y="516"/>
                  </a:lnTo>
                  <a:lnTo>
                    <a:pt x="103" y="516"/>
                  </a:lnTo>
                  <a:close/>
                  <a:moveTo>
                    <a:pt x="671" y="208"/>
                  </a:moveTo>
                  <a:lnTo>
                    <a:pt x="658" y="209"/>
                  </a:lnTo>
                  <a:lnTo>
                    <a:pt x="645" y="214"/>
                  </a:lnTo>
                  <a:lnTo>
                    <a:pt x="634" y="222"/>
                  </a:lnTo>
                  <a:lnTo>
                    <a:pt x="626" y="232"/>
                  </a:lnTo>
                  <a:lnTo>
                    <a:pt x="621" y="245"/>
                  </a:lnTo>
                  <a:lnTo>
                    <a:pt x="619" y="258"/>
                  </a:lnTo>
                  <a:lnTo>
                    <a:pt x="621" y="272"/>
                  </a:lnTo>
                  <a:lnTo>
                    <a:pt x="626" y="284"/>
                  </a:lnTo>
                  <a:lnTo>
                    <a:pt x="634" y="295"/>
                  </a:lnTo>
                  <a:lnTo>
                    <a:pt x="645" y="303"/>
                  </a:lnTo>
                  <a:lnTo>
                    <a:pt x="658" y="308"/>
                  </a:lnTo>
                  <a:lnTo>
                    <a:pt x="672" y="310"/>
                  </a:lnTo>
                  <a:lnTo>
                    <a:pt x="685" y="308"/>
                  </a:lnTo>
                  <a:lnTo>
                    <a:pt x="697" y="303"/>
                  </a:lnTo>
                  <a:lnTo>
                    <a:pt x="708" y="295"/>
                  </a:lnTo>
                  <a:lnTo>
                    <a:pt x="716" y="284"/>
                  </a:lnTo>
                  <a:lnTo>
                    <a:pt x="721" y="272"/>
                  </a:lnTo>
                  <a:lnTo>
                    <a:pt x="723" y="258"/>
                  </a:lnTo>
                  <a:lnTo>
                    <a:pt x="721" y="245"/>
                  </a:lnTo>
                  <a:lnTo>
                    <a:pt x="716" y="232"/>
                  </a:lnTo>
                  <a:lnTo>
                    <a:pt x="708" y="222"/>
                  </a:lnTo>
                  <a:lnTo>
                    <a:pt x="697" y="214"/>
                  </a:lnTo>
                  <a:lnTo>
                    <a:pt x="685" y="209"/>
                  </a:lnTo>
                  <a:lnTo>
                    <a:pt x="671" y="208"/>
                  </a:lnTo>
                  <a:close/>
                  <a:moveTo>
                    <a:pt x="826" y="207"/>
                  </a:moveTo>
                  <a:lnTo>
                    <a:pt x="810" y="209"/>
                  </a:lnTo>
                  <a:lnTo>
                    <a:pt x="795" y="217"/>
                  </a:lnTo>
                  <a:lnTo>
                    <a:pt x="784" y="228"/>
                  </a:lnTo>
                  <a:lnTo>
                    <a:pt x="777" y="242"/>
                  </a:lnTo>
                  <a:lnTo>
                    <a:pt x="774" y="258"/>
                  </a:lnTo>
                  <a:lnTo>
                    <a:pt x="777" y="274"/>
                  </a:lnTo>
                  <a:lnTo>
                    <a:pt x="784" y="289"/>
                  </a:lnTo>
                  <a:lnTo>
                    <a:pt x="795" y="300"/>
                  </a:lnTo>
                  <a:lnTo>
                    <a:pt x="810" y="307"/>
                  </a:lnTo>
                  <a:lnTo>
                    <a:pt x="826" y="310"/>
                  </a:lnTo>
                  <a:lnTo>
                    <a:pt x="1033" y="310"/>
                  </a:lnTo>
                  <a:lnTo>
                    <a:pt x="1050" y="307"/>
                  </a:lnTo>
                  <a:lnTo>
                    <a:pt x="1064" y="300"/>
                  </a:lnTo>
                  <a:lnTo>
                    <a:pt x="1075" y="289"/>
                  </a:lnTo>
                  <a:lnTo>
                    <a:pt x="1082" y="274"/>
                  </a:lnTo>
                  <a:lnTo>
                    <a:pt x="1085" y="258"/>
                  </a:lnTo>
                  <a:lnTo>
                    <a:pt x="1082" y="242"/>
                  </a:lnTo>
                  <a:lnTo>
                    <a:pt x="1075" y="228"/>
                  </a:lnTo>
                  <a:lnTo>
                    <a:pt x="1064" y="217"/>
                  </a:lnTo>
                  <a:lnTo>
                    <a:pt x="1050" y="209"/>
                  </a:lnTo>
                  <a:lnTo>
                    <a:pt x="1033" y="207"/>
                  </a:lnTo>
                  <a:lnTo>
                    <a:pt x="826" y="207"/>
                  </a:lnTo>
                  <a:close/>
                  <a:moveTo>
                    <a:pt x="258" y="0"/>
                  </a:moveTo>
                  <a:lnTo>
                    <a:pt x="1602" y="0"/>
                  </a:lnTo>
                  <a:lnTo>
                    <a:pt x="1640" y="3"/>
                  </a:lnTo>
                  <a:lnTo>
                    <a:pt x="1676" y="11"/>
                  </a:lnTo>
                  <a:lnTo>
                    <a:pt x="1710" y="24"/>
                  </a:lnTo>
                  <a:lnTo>
                    <a:pt x="1741" y="42"/>
                  </a:lnTo>
                  <a:lnTo>
                    <a:pt x="1770" y="63"/>
                  </a:lnTo>
                  <a:lnTo>
                    <a:pt x="1796" y="89"/>
                  </a:lnTo>
                  <a:lnTo>
                    <a:pt x="1818" y="117"/>
                  </a:lnTo>
                  <a:lnTo>
                    <a:pt x="1836" y="150"/>
                  </a:lnTo>
                  <a:lnTo>
                    <a:pt x="1849" y="184"/>
                  </a:lnTo>
                  <a:lnTo>
                    <a:pt x="1857" y="220"/>
                  </a:lnTo>
                  <a:lnTo>
                    <a:pt x="1860" y="258"/>
                  </a:lnTo>
                  <a:lnTo>
                    <a:pt x="1860" y="3044"/>
                  </a:lnTo>
                  <a:lnTo>
                    <a:pt x="1857" y="3082"/>
                  </a:lnTo>
                  <a:lnTo>
                    <a:pt x="1849" y="3118"/>
                  </a:lnTo>
                  <a:lnTo>
                    <a:pt x="1836" y="3152"/>
                  </a:lnTo>
                  <a:lnTo>
                    <a:pt x="1818" y="3185"/>
                  </a:lnTo>
                  <a:lnTo>
                    <a:pt x="1796" y="3214"/>
                  </a:lnTo>
                  <a:lnTo>
                    <a:pt x="1770" y="3239"/>
                  </a:lnTo>
                  <a:lnTo>
                    <a:pt x="1741" y="3261"/>
                  </a:lnTo>
                  <a:lnTo>
                    <a:pt x="1710" y="3278"/>
                  </a:lnTo>
                  <a:lnTo>
                    <a:pt x="1676" y="3291"/>
                  </a:lnTo>
                  <a:lnTo>
                    <a:pt x="1640" y="3299"/>
                  </a:lnTo>
                  <a:lnTo>
                    <a:pt x="1602" y="3302"/>
                  </a:lnTo>
                  <a:lnTo>
                    <a:pt x="258" y="3302"/>
                  </a:lnTo>
                  <a:lnTo>
                    <a:pt x="220" y="3299"/>
                  </a:lnTo>
                  <a:lnTo>
                    <a:pt x="183" y="3291"/>
                  </a:lnTo>
                  <a:lnTo>
                    <a:pt x="149" y="3278"/>
                  </a:lnTo>
                  <a:lnTo>
                    <a:pt x="118" y="3261"/>
                  </a:lnTo>
                  <a:lnTo>
                    <a:pt x="88" y="3239"/>
                  </a:lnTo>
                  <a:lnTo>
                    <a:pt x="63" y="3214"/>
                  </a:lnTo>
                  <a:lnTo>
                    <a:pt x="41" y="3185"/>
                  </a:lnTo>
                  <a:lnTo>
                    <a:pt x="24" y="3152"/>
                  </a:lnTo>
                  <a:lnTo>
                    <a:pt x="11" y="3118"/>
                  </a:lnTo>
                  <a:lnTo>
                    <a:pt x="2" y="3082"/>
                  </a:lnTo>
                  <a:lnTo>
                    <a:pt x="0" y="3044"/>
                  </a:lnTo>
                  <a:lnTo>
                    <a:pt x="0" y="258"/>
                  </a:lnTo>
                  <a:lnTo>
                    <a:pt x="2" y="220"/>
                  </a:lnTo>
                  <a:lnTo>
                    <a:pt x="11" y="184"/>
                  </a:lnTo>
                  <a:lnTo>
                    <a:pt x="24" y="150"/>
                  </a:lnTo>
                  <a:lnTo>
                    <a:pt x="41" y="117"/>
                  </a:lnTo>
                  <a:lnTo>
                    <a:pt x="63" y="89"/>
                  </a:lnTo>
                  <a:lnTo>
                    <a:pt x="88" y="63"/>
                  </a:lnTo>
                  <a:lnTo>
                    <a:pt x="118" y="42"/>
                  </a:lnTo>
                  <a:lnTo>
                    <a:pt x="149" y="24"/>
                  </a:lnTo>
                  <a:lnTo>
                    <a:pt x="183" y="11"/>
                  </a:lnTo>
                  <a:lnTo>
                    <a:pt x="220" y="3"/>
                  </a:lnTo>
                  <a:lnTo>
                    <a:pt x="258"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90" name="Freeform 872">
              <a:extLst>
                <a:ext uri="{FF2B5EF4-FFF2-40B4-BE49-F238E27FC236}">
                  <a16:creationId xmlns:a16="http://schemas.microsoft.com/office/drawing/2014/main" id="{A2D815D9-DE50-4A29-A042-FF62CA8A5D95}"/>
                </a:ext>
              </a:extLst>
            </p:cNvPr>
            <p:cNvSpPr>
              <a:spLocks/>
            </p:cNvSpPr>
            <p:nvPr/>
          </p:nvSpPr>
          <p:spPr bwMode="auto">
            <a:xfrm>
              <a:off x="4907" y="3649"/>
              <a:ext cx="39" cy="77"/>
            </a:xfrm>
            <a:custGeom>
              <a:avLst/>
              <a:gdLst>
                <a:gd name="T0" fmla="*/ 0 w 311"/>
                <a:gd name="T1" fmla="*/ 0 h 619"/>
                <a:gd name="T2" fmla="*/ 311 w 311"/>
                <a:gd name="T3" fmla="*/ 0 h 619"/>
                <a:gd name="T4" fmla="*/ 311 w 311"/>
                <a:gd name="T5" fmla="*/ 465 h 619"/>
                <a:gd name="T6" fmla="*/ 307 w 311"/>
                <a:gd name="T7" fmla="*/ 496 h 619"/>
                <a:gd name="T8" fmla="*/ 298 w 311"/>
                <a:gd name="T9" fmla="*/ 525 h 619"/>
                <a:gd name="T10" fmla="*/ 284 w 311"/>
                <a:gd name="T11" fmla="*/ 551 h 619"/>
                <a:gd name="T12" fmla="*/ 265 w 311"/>
                <a:gd name="T13" fmla="*/ 574 h 619"/>
                <a:gd name="T14" fmla="*/ 243 w 311"/>
                <a:gd name="T15" fmla="*/ 592 h 619"/>
                <a:gd name="T16" fmla="*/ 215 w 311"/>
                <a:gd name="T17" fmla="*/ 607 h 619"/>
                <a:gd name="T18" fmla="*/ 187 w 311"/>
                <a:gd name="T19" fmla="*/ 616 h 619"/>
                <a:gd name="T20" fmla="*/ 155 w 311"/>
                <a:gd name="T21" fmla="*/ 619 h 619"/>
                <a:gd name="T22" fmla="*/ 124 w 311"/>
                <a:gd name="T23" fmla="*/ 616 h 619"/>
                <a:gd name="T24" fmla="*/ 95 w 311"/>
                <a:gd name="T25" fmla="*/ 607 h 619"/>
                <a:gd name="T26" fmla="*/ 69 w 311"/>
                <a:gd name="T27" fmla="*/ 592 h 619"/>
                <a:gd name="T28" fmla="*/ 46 w 311"/>
                <a:gd name="T29" fmla="*/ 574 h 619"/>
                <a:gd name="T30" fmla="*/ 27 w 311"/>
                <a:gd name="T31" fmla="*/ 551 h 619"/>
                <a:gd name="T32" fmla="*/ 12 w 311"/>
                <a:gd name="T33" fmla="*/ 525 h 619"/>
                <a:gd name="T34" fmla="*/ 3 w 311"/>
                <a:gd name="T35" fmla="*/ 496 h 619"/>
                <a:gd name="T36" fmla="*/ 0 w 311"/>
                <a:gd name="T37" fmla="*/ 465 h 619"/>
                <a:gd name="T38" fmla="*/ 0 w 311"/>
                <a:gd name="T3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1" h="619">
                  <a:moveTo>
                    <a:pt x="0" y="0"/>
                  </a:moveTo>
                  <a:lnTo>
                    <a:pt x="311" y="0"/>
                  </a:lnTo>
                  <a:lnTo>
                    <a:pt x="311" y="465"/>
                  </a:lnTo>
                  <a:lnTo>
                    <a:pt x="307" y="496"/>
                  </a:lnTo>
                  <a:lnTo>
                    <a:pt x="298" y="525"/>
                  </a:lnTo>
                  <a:lnTo>
                    <a:pt x="284" y="551"/>
                  </a:lnTo>
                  <a:lnTo>
                    <a:pt x="265" y="574"/>
                  </a:lnTo>
                  <a:lnTo>
                    <a:pt x="243" y="592"/>
                  </a:lnTo>
                  <a:lnTo>
                    <a:pt x="215" y="607"/>
                  </a:lnTo>
                  <a:lnTo>
                    <a:pt x="187" y="616"/>
                  </a:lnTo>
                  <a:lnTo>
                    <a:pt x="155" y="619"/>
                  </a:lnTo>
                  <a:lnTo>
                    <a:pt x="124" y="616"/>
                  </a:lnTo>
                  <a:lnTo>
                    <a:pt x="95" y="607"/>
                  </a:lnTo>
                  <a:lnTo>
                    <a:pt x="69" y="592"/>
                  </a:lnTo>
                  <a:lnTo>
                    <a:pt x="46" y="574"/>
                  </a:lnTo>
                  <a:lnTo>
                    <a:pt x="27" y="551"/>
                  </a:lnTo>
                  <a:lnTo>
                    <a:pt x="12" y="525"/>
                  </a:lnTo>
                  <a:lnTo>
                    <a:pt x="3" y="496"/>
                  </a:lnTo>
                  <a:lnTo>
                    <a:pt x="0" y="465"/>
                  </a:lnTo>
                  <a:lnTo>
                    <a:pt x="0"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91" name="Freeform 873">
              <a:extLst>
                <a:ext uri="{FF2B5EF4-FFF2-40B4-BE49-F238E27FC236}">
                  <a16:creationId xmlns:a16="http://schemas.microsoft.com/office/drawing/2014/main" id="{56CBDEA2-139A-4CB9-8D97-F6EF5BB666B6}"/>
                </a:ext>
              </a:extLst>
            </p:cNvPr>
            <p:cNvSpPr>
              <a:spLocks/>
            </p:cNvSpPr>
            <p:nvPr/>
          </p:nvSpPr>
          <p:spPr bwMode="auto">
            <a:xfrm>
              <a:off x="4985" y="3649"/>
              <a:ext cx="39" cy="77"/>
            </a:xfrm>
            <a:custGeom>
              <a:avLst/>
              <a:gdLst>
                <a:gd name="T0" fmla="*/ 0 w 309"/>
                <a:gd name="T1" fmla="*/ 0 h 619"/>
                <a:gd name="T2" fmla="*/ 309 w 309"/>
                <a:gd name="T3" fmla="*/ 0 h 619"/>
                <a:gd name="T4" fmla="*/ 309 w 309"/>
                <a:gd name="T5" fmla="*/ 465 h 619"/>
                <a:gd name="T6" fmla="*/ 306 w 309"/>
                <a:gd name="T7" fmla="*/ 496 h 619"/>
                <a:gd name="T8" fmla="*/ 297 w 309"/>
                <a:gd name="T9" fmla="*/ 525 h 619"/>
                <a:gd name="T10" fmla="*/ 283 w 309"/>
                <a:gd name="T11" fmla="*/ 551 h 619"/>
                <a:gd name="T12" fmla="*/ 264 w 309"/>
                <a:gd name="T13" fmla="*/ 574 h 619"/>
                <a:gd name="T14" fmla="*/ 241 w 309"/>
                <a:gd name="T15" fmla="*/ 592 h 619"/>
                <a:gd name="T16" fmla="*/ 215 w 309"/>
                <a:gd name="T17" fmla="*/ 607 h 619"/>
                <a:gd name="T18" fmla="*/ 186 w 309"/>
                <a:gd name="T19" fmla="*/ 616 h 619"/>
                <a:gd name="T20" fmla="*/ 154 w 309"/>
                <a:gd name="T21" fmla="*/ 619 h 619"/>
                <a:gd name="T22" fmla="*/ 123 w 309"/>
                <a:gd name="T23" fmla="*/ 616 h 619"/>
                <a:gd name="T24" fmla="*/ 94 w 309"/>
                <a:gd name="T25" fmla="*/ 607 h 619"/>
                <a:gd name="T26" fmla="*/ 68 w 309"/>
                <a:gd name="T27" fmla="*/ 592 h 619"/>
                <a:gd name="T28" fmla="*/ 45 w 309"/>
                <a:gd name="T29" fmla="*/ 574 h 619"/>
                <a:gd name="T30" fmla="*/ 26 w 309"/>
                <a:gd name="T31" fmla="*/ 551 h 619"/>
                <a:gd name="T32" fmla="*/ 12 w 309"/>
                <a:gd name="T33" fmla="*/ 525 h 619"/>
                <a:gd name="T34" fmla="*/ 3 w 309"/>
                <a:gd name="T35" fmla="*/ 496 h 619"/>
                <a:gd name="T36" fmla="*/ 0 w 309"/>
                <a:gd name="T37" fmla="*/ 465 h 619"/>
                <a:gd name="T38" fmla="*/ 0 w 309"/>
                <a:gd name="T3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9" h="619">
                  <a:moveTo>
                    <a:pt x="0" y="0"/>
                  </a:moveTo>
                  <a:lnTo>
                    <a:pt x="309" y="0"/>
                  </a:lnTo>
                  <a:lnTo>
                    <a:pt x="309" y="465"/>
                  </a:lnTo>
                  <a:lnTo>
                    <a:pt x="306" y="496"/>
                  </a:lnTo>
                  <a:lnTo>
                    <a:pt x="297" y="525"/>
                  </a:lnTo>
                  <a:lnTo>
                    <a:pt x="283" y="551"/>
                  </a:lnTo>
                  <a:lnTo>
                    <a:pt x="264" y="574"/>
                  </a:lnTo>
                  <a:lnTo>
                    <a:pt x="241" y="592"/>
                  </a:lnTo>
                  <a:lnTo>
                    <a:pt x="215" y="607"/>
                  </a:lnTo>
                  <a:lnTo>
                    <a:pt x="186" y="616"/>
                  </a:lnTo>
                  <a:lnTo>
                    <a:pt x="154" y="619"/>
                  </a:lnTo>
                  <a:lnTo>
                    <a:pt x="123" y="616"/>
                  </a:lnTo>
                  <a:lnTo>
                    <a:pt x="94" y="607"/>
                  </a:lnTo>
                  <a:lnTo>
                    <a:pt x="68" y="592"/>
                  </a:lnTo>
                  <a:lnTo>
                    <a:pt x="45" y="574"/>
                  </a:lnTo>
                  <a:lnTo>
                    <a:pt x="26" y="551"/>
                  </a:lnTo>
                  <a:lnTo>
                    <a:pt x="12" y="525"/>
                  </a:lnTo>
                  <a:lnTo>
                    <a:pt x="3" y="496"/>
                  </a:lnTo>
                  <a:lnTo>
                    <a:pt x="0" y="465"/>
                  </a:lnTo>
                  <a:lnTo>
                    <a:pt x="0"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92" name="Freeform 874">
              <a:extLst>
                <a:ext uri="{FF2B5EF4-FFF2-40B4-BE49-F238E27FC236}">
                  <a16:creationId xmlns:a16="http://schemas.microsoft.com/office/drawing/2014/main" id="{18787EDE-040D-4C94-9780-828ABE3CE3D7}"/>
                </a:ext>
              </a:extLst>
            </p:cNvPr>
            <p:cNvSpPr>
              <a:spLocks/>
            </p:cNvSpPr>
            <p:nvPr/>
          </p:nvSpPr>
          <p:spPr bwMode="auto">
            <a:xfrm>
              <a:off x="4869" y="3649"/>
              <a:ext cx="38" cy="77"/>
            </a:xfrm>
            <a:custGeom>
              <a:avLst/>
              <a:gdLst>
                <a:gd name="T0" fmla="*/ 0 w 309"/>
                <a:gd name="T1" fmla="*/ 0 h 619"/>
                <a:gd name="T2" fmla="*/ 309 w 309"/>
                <a:gd name="T3" fmla="*/ 0 h 619"/>
                <a:gd name="T4" fmla="*/ 309 w 309"/>
                <a:gd name="T5" fmla="*/ 465 h 619"/>
                <a:gd name="T6" fmla="*/ 306 w 309"/>
                <a:gd name="T7" fmla="*/ 496 h 619"/>
                <a:gd name="T8" fmla="*/ 297 w 309"/>
                <a:gd name="T9" fmla="*/ 525 h 619"/>
                <a:gd name="T10" fmla="*/ 283 w 309"/>
                <a:gd name="T11" fmla="*/ 551 h 619"/>
                <a:gd name="T12" fmla="*/ 264 w 309"/>
                <a:gd name="T13" fmla="*/ 574 h 619"/>
                <a:gd name="T14" fmla="*/ 241 w 309"/>
                <a:gd name="T15" fmla="*/ 592 h 619"/>
                <a:gd name="T16" fmla="*/ 215 w 309"/>
                <a:gd name="T17" fmla="*/ 607 h 619"/>
                <a:gd name="T18" fmla="*/ 186 w 309"/>
                <a:gd name="T19" fmla="*/ 616 h 619"/>
                <a:gd name="T20" fmla="*/ 154 w 309"/>
                <a:gd name="T21" fmla="*/ 619 h 619"/>
                <a:gd name="T22" fmla="*/ 123 w 309"/>
                <a:gd name="T23" fmla="*/ 616 h 619"/>
                <a:gd name="T24" fmla="*/ 94 w 309"/>
                <a:gd name="T25" fmla="*/ 607 h 619"/>
                <a:gd name="T26" fmla="*/ 68 w 309"/>
                <a:gd name="T27" fmla="*/ 592 h 619"/>
                <a:gd name="T28" fmla="*/ 45 w 309"/>
                <a:gd name="T29" fmla="*/ 574 h 619"/>
                <a:gd name="T30" fmla="*/ 26 w 309"/>
                <a:gd name="T31" fmla="*/ 551 h 619"/>
                <a:gd name="T32" fmla="*/ 12 w 309"/>
                <a:gd name="T33" fmla="*/ 525 h 619"/>
                <a:gd name="T34" fmla="*/ 3 w 309"/>
                <a:gd name="T35" fmla="*/ 496 h 619"/>
                <a:gd name="T36" fmla="*/ 0 w 309"/>
                <a:gd name="T37" fmla="*/ 465 h 619"/>
                <a:gd name="T38" fmla="*/ 0 w 309"/>
                <a:gd name="T3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9" h="619">
                  <a:moveTo>
                    <a:pt x="0" y="0"/>
                  </a:moveTo>
                  <a:lnTo>
                    <a:pt x="309" y="0"/>
                  </a:lnTo>
                  <a:lnTo>
                    <a:pt x="309" y="465"/>
                  </a:lnTo>
                  <a:lnTo>
                    <a:pt x="306" y="496"/>
                  </a:lnTo>
                  <a:lnTo>
                    <a:pt x="297" y="525"/>
                  </a:lnTo>
                  <a:lnTo>
                    <a:pt x="283" y="551"/>
                  </a:lnTo>
                  <a:lnTo>
                    <a:pt x="264" y="574"/>
                  </a:lnTo>
                  <a:lnTo>
                    <a:pt x="241" y="592"/>
                  </a:lnTo>
                  <a:lnTo>
                    <a:pt x="215" y="607"/>
                  </a:lnTo>
                  <a:lnTo>
                    <a:pt x="186" y="616"/>
                  </a:lnTo>
                  <a:lnTo>
                    <a:pt x="154" y="619"/>
                  </a:lnTo>
                  <a:lnTo>
                    <a:pt x="123" y="616"/>
                  </a:lnTo>
                  <a:lnTo>
                    <a:pt x="94" y="607"/>
                  </a:lnTo>
                  <a:lnTo>
                    <a:pt x="68" y="592"/>
                  </a:lnTo>
                  <a:lnTo>
                    <a:pt x="45" y="574"/>
                  </a:lnTo>
                  <a:lnTo>
                    <a:pt x="26" y="551"/>
                  </a:lnTo>
                  <a:lnTo>
                    <a:pt x="12" y="525"/>
                  </a:lnTo>
                  <a:lnTo>
                    <a:pt x="3" y="496"/>
                  </a:lnTo>
                  <a:lnTo>
                    <a:pt x="0" y="465"/>
                  </a:lnTo>
                  <a:lnTo>
                    <a:pt x="0"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93" name="Freeform 875">
              <a:extLst>
                <a:ext uri="{FF2B5EF4-FFF2-40B4-BE49-F238E27FC236}">
                  <a16:creationId xmlns:a16="http://schemas.microsoft.com/office/drawing/2014/main" id="{EB42DC79-D5CE-4FC1-81DA-41E9F9664ACA}"/>
                </a:ext>
              </a:extLst>
            </p:cNvPr>
            <p:cNvSpPr>
              <a:spLocks/>
            </p:cNvSpPr>
            <p:nvPr/>
          </p:nvSpPr>
          <p:spPr bwMode="auto">
            <a:xfrm>
              <a:off x="4946" y="3649"/>
              <a:ext cx="39" cy="77"/>
            </a:xfrm>
            <a:custGeom>
              <a:avLst/>
              <a:gdLst>
                <a:gd name="T0" fmla="*/ 0 w 310"/>
                <a:gd name="T1" fmla="*/ 0 h 619"/>
                <a:gd name="T2" fmla="*/ 310 w 310"/>
                <a:gd name="T3" fmla="*/ 0 h 619"/>
                <a:gd name="T4" fmla="*/ 310 w 310"/>
                <a:gd name="T5" fmla="*/ 465 h 619"/>
                <a:gd name="T6" fmla="*/ 307 w 310"/>
                <a:gd name="T7" fmla="*/ 496 h 619"/>
                <a:gd name="T8" fmla="*/ 298 w 310"/>
                <a:gd name="T9" fmla="*/ 525 h 619"/>
                <a:gd name="T10" fmla="*/ 284 w 310"/>
                <a:gd name="T11" fmla="*/ 551 h 619"/>
                <a:gd name="T12" fmla="*/ 264 w 310"/>
                <a:gd name="T13" fmla="*/ 574 h 619"/>
                <a:gd name="T14" fmla="*/ 241 w 310"/>
                <a:gd name="T15" fmla="*/ 592 h 619"/>
                <a:gd name="T16" fmla="*/ 215 w 310"/>
                <a:gd name="T17" fmla="*/ 607 h 619"/>
                <a:gd name="T18" fmla="*/ 186 w 310"/>
                <a:gd name="T19" fmla="*/ 616 h 619"/>
                <a:gd name="T20" fmla="*/ 155 w 310"/>
                <a:gd name="T21" fmla="*/ 619 h 619"/>
                <a:gd name="T22" fmla="*/ 124 w 310"/>
                <a:gd name="T23" fmla="*/ 616 h 619"/>
                <a:gd name="T24" fmla="*/ 94 w 310"/>
                <a:gd name="T25" fmla="*/ 607 h 619"/>
                <a:gd name="T26" fmla="*/ 68 w 310"/>
                <a:gd name="T27" fmla="*/ 592 h 619"/>
                <a:gd name="T28" fmla="*/ 45 w 310"/>
                <a:gd name="T29" fmla="*/ 574 h 619"/>
                <a:gd name="T30" fmla="*/ 26 w 310"/>
                <a:gd name="T31" fmla="*/ 551 h 619"/>
                <a:gd name="T32" fmla="*/ 12 w 310"/>
                <a:gd name="T33" fmla="*/ 525 h 619"/>
                <a:gd name="T34" fmla="*/ 3 w 310"/>
                <a:gd name="T35" fmla="*/ 496 h 619"/>
                <a:gd name="T36" fmla="*/ 0 w 310"/>
                <a:gd name="T37" fmla="*/ 465 h 619"/>
                <a:gd name="T38" fmla="*/ 0 w 310"/>
                <a:gd name="T3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0" h="619">
                  <a:moveTo>
                    <a:pt x="0" y="0"/>
                  </a:moveTo>
                  <a:lnTo>
                    <a:pt x="310" y="0"/>
                  </a:lnTo>
                  <a:lnTo>
                    <a:pt x="310" y="465"/>
                  </a:lnTo>
                  <a:lnTo>
                    <a:pt x="307" y="496"/>
                  </a:lnTo>
                  <a:lnTo>
                    <a:pt x="298" y="525"/>
                  </a:lnTo>
                  <a:lnTo>
                    <a:pt x="284" y="551"/>
                  </a:lnTo>
                  <a:lnTo>
                    <a:pt x="264" y="574"/>
                  </a:lnTo>
                  <a:lnTo>
                    <a:pt x="241" y="592"/>
                  </a:lnTo>
                  <a:lnTo>
                    <a:pt x="215" y="607"/>
                  </a:lnTo>
                  <a:lnTo>
                    <a:pt x="186" y="616"/>
                  </a:lnTo>
                  <a:lnTo>
                    <a:pt x="155" y="619"/>
                  </a:lnTo>
                  <a:lnTo>
                    <a:pt x="124" y="616"/>
                  </a:lnTo>
                  <a:lnTo>
                    <a:pt x="94" y="607"/>
                  </a:lnTo>
                  <a:lnTo>
                    <a:pt x="68" y="592"/>
                  </a:lnTo>
                  <a:lnTo>
                    <a:pt x="45" y="574"/>
                  </a:lnTo>
                  <a:lnTo>
                    <a:pt x="26" y="551"/>
                  </a:lnTo>
                  <a:lnTo>
                    <a:pt x="12" y="525"/>
                  </a:lnTo>
                  <a:lnTo>
                    <a:pt x="3" y="496"/>
                  </a:lnTo>
                  <a:lnTo>
                    <a:pt x="0" y="465"/>
                  </a:lnTo>
                  <a:lnTo>
                    <a:pt x="0"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94" name="Freeform 876">
              <a:extLst>
                <a:ext uri="{FF2B5EF4-FFF2-40B4-BE49-F238E27FC236}">
                  <a16:creationId xmlns:a16="http://schemas.microsoft.com/office/drawing/2014/main" id="{07194CB4-7BC2-4F0A-8C4C-E3A5736F2C36}"/>
                </a:ext>
              </a:extLst>
            </p:cNvPr>
            <p:cNvSpPr>
              <a:spLocks/>
            </p:cNvSpPr>
            <p:nvPr/>
          </p:nvSpPr>
          <p:spPr bwMode="auto">
            <a:xfrm>
              <a:off x="4843" y="3649"/>
              <a:ext cx="26" cy="77"/>
            </a:xfrm>
            <a:custGeom>
              <a:avLst/>
              <a:gdLst>
                <a:gd name="T0" fmla="*/ 0 w 207"/>
                <a:gd name="T1" fmla="*/ 0 h 619"/>
                <a:gd name="T2" fmla="*/ 207 w 207"/>
                <a:gd name="T3" fmla="*/ 0 h 619"/>
                <a:gd name="T4" fmla="*/ 207 w 207"/>
                <a:gd name="T5" fmla="*/ 465 h 619"/>
                <a:gd name="T6" fmla="*/ 204 w 207"/>
                <a:gd name="T7" fmla="*/ 496 h 619"/>
                <a:gd name="T8" fmla="*/ 195 w 207"/>
                <a:gd name="T9" fmla="*/ 525 h 619"/>
                <a:gd name="T10" fmla="*/ 181 w 207"/>
                <a:gd name="T11" fmla="*/ 551 h 619"/>
                <a:gd name="T12" fmla="*/ 161 w 207"/>
                <a:gd name="T13" fmla="*/ 574 h 619"/>
                <a:gd name="T14" fmla="*/ 138 w 207"/>
                <a:gd name="T15" fmla="*/ 592 h 619"/>
                <a:gd name="T16" fmla="*/ 112 w 207"/>
                <a:gd name="T17" fmla="*/ 607 h 619"/>
                <a:gd name="T18" fmla="*/ 83 w 207"/>
                <a:gd name="T19" fmla="*/ 616 h 619"/>
                <a:gd name="T20" fmla="*/ 52 w 207"/>
                <a:gd name="T21" fmla="*/ 619 h 619"/>
                <a:gd name="T22" fmla="*/ 25 w 207"/>
                <a:gd name="T23" fmla="*/ 616 h 619"/>
                <a:gd name="T24" fmla="*/ 0 w 207"/>
                <a:gd name="T25" fmla="*/ 609 h 619"/>
                <a:gd name="T26" fmla="*/ 0 w 207"/>
                <a:gd name="T27"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 h="619">
                  <a:moveTo>
                    <a:pt x="0" y="0"/>
                  </a:moveTo>
                  <a:lnTo>
                    <a:pt x="207" y="0"/>
                  </a:lnTo>
                  <a:lnTo>
                    <a:pt x="207" y="465"/>
                  </a:lnTo>
                  <a:lnTo>
                    <a:pt x="204" y="496"/>
                  </a:lnTo>
                  <a:lnTo>
                    <a:pt x="195" y="525"/>
                  </a:lnTo>
                  <a:lnTo>
                    <a:pt x="181" y="551"/>
                  </a:lnTo>
                  <a:lnTo>
                    <a:pt x="161" y="574"/>
                  </a:lnTo>
                  <a:lnTo>
                    <a:pt x="138" y="592"/>
                  </a:lnTo>
                  <a:lnTo>
                    <a:pt x="112" y="607"/>
                  </a:lnTo>
                  <a:lnTo>
                    <a:pt x="83" y="616"/>
                  </a:lnTo>
                  <a:lnTo>
                    <a:pt x="52" y="619"/>
                  </a:lnTo>
                  <a:lnTo>
                    <a:pt x="25" y="616"/>
                  </a:lnTo>
                  <a:lnTo>
                    <a:pt x="0" y="609"/>
                  </a:lnTo>
                  <a:lnTo>
                    <a:pt x="0"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95" name="Freeform 877">
              <a:extLst>
                <a:ext uri="{FF2B5EF4-FFF2-40B4-BE49-F238E27FC236}">
                  <a16:creationId xmlns:a16="http://schemas.microsoft.com/office/drawing/2014/main" id="{1C22F54D-A064-4928-93FA-7A3E450B0B2A}"/>
                </a:ext>
              </a:extLst>
            </p:cNvPr>
            <p:cNvSpPr>
              <a:spLocks/>
            </p:cNvSpPr>
            <p:nvPr/>
          </p:nvSpPr>
          <p:spPr bwMode="auto">
            <a:xfrm>
              <a:off x="5024" y="3649"/>
              <a:ext cx="26" cy="77"/>
            </a:xfrm>
            <a:custGeom>
              <a:avLst/>
              <a:gdLst>
                <a:gd name="T0" fmla="*/ 0 w 207"/>
                <a:gd name="T1" fmla="*/ 0 h 619"/>
                <a:gd name="T2" fmla="*/ 207 w 207"/>
                <a:gd name="T3" fmla="*/ 0 h 619"/>
                <a:gd name="T4" fmla="*/ 207 w 207"/>
                <a:gd name="T5" fmla="*/ 609 h 619"/>
                <a:gd name="T6" fmla="*/ 182 w 207"/>
                <a:gd name="T7" fmla="*/ 616 h 619"/>
                <a:gd name="T8" fmla="*/ 155 w 207"/>
                <a:gd name="T9" fmla="*/ 619 h 619"/>
                <a:gd name="T10" fmla="*/ 124 w 207"/>
                <a:gd name="T11" fmla="*/ 616 h 619"/>
                <a:gd name="T12" fmla="*/ 95 w 207"/>
                <a:gd name="T13" fmla="*/ 607 h 619"/>
                <a:gd name="T14" fmla="*/ 69 w 207"/>
                <a:gd name="T15" fmla="*/ 592 h 619"/>
                <a:gd name="T16" fmla="*/ 46 w 207"/>
                <a:gd name="T17" fmla="*/ 574 h 619"/>
                <a:gd name="T18" fmla="*/ 27 w 207"/>
                <a:gd name="T19" fmla="*/ 551 h 619"/>
                <a:gd name="T20" fmla="*/ 12 w 207"/>
                <a:gd name="T21" fmla="*/ 525 h 619"/>
                <a:gd name="T22" fmla="*/ 3 w 207"/>
                <a:gd name="T23" fmla="*/ 496 h 619"/>
                <a:gd name="T24" fmla="*/ 0 w 207"/>
                <a:gd name="T25" fmla="*/ 465 h 619"/>
                <a:gd name="T26" fmla="*/ 0 w 207"/>
                <a:gd name="T27"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 h="619">
                  <a:moveTo>
                    <a:pt x="0" y="0"/>
                  </a:moveTo>
                  <a:lnTo>
                    <a:pt x="207" y="0"/>
                  </a:lnTo>
                  <a:lnTo>
                    <a:pt x="207" y="609"/>
                  </a:lnTo>
                  <a:lnTo>
                    <a:pt x="182" y="616"/>
                  </a:lnTo>
                  <a:lnTo>
                    <a:pt x="155" y="619"/>
                  </a:lnTo>
                  <a:lnTo>
                    <a:pt x="124" y="616"/>
                  </a:lnTo>
                  <a:lnTo>
                    <a:pt x="95" y="607"/>
                  </a:lnTo>
                  <a:lnTo>
                    <a:pt x="69" y="592"/>
                  </a:lnTo>
                  <a:lnTo>
                    <a:pt x="46" y="574"/>
                  </a:lnTo>
                  <a:lnTo>
                    <a:pt x="27" y="551"/>
                  </a:lnTo>
                  <a:lnTo>
                    <a:pt x="12" y="525"/>
                  </a:lnTo>
                  <a:lnTo>
                    <a:pt x="3" y="496"/>
                  </a:lnTo>
                  <a:lnTo>
                    <a:pt x="0" y="465"/>
                  </a:lnTo>
                  <a:lnTo>
                    <a:pt x="0"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96" name="Freeform 878">
              <a:extLst>
                <a:ext uri="{FF2B5EF4-FFF2-40B4-BE49-F238E27FC236}">
                  <a16:creationId xmlns:a16="http://schemas.microsoft.com/office/drawing/2014/main" id="{C0D4AA4E-DE08-4F53-8503-28C6F32D232E}"/>
                </a:ext>
              </a:extLst>
            </p:cNvPr>
            <p:cNvSpPr>
              <a:spLocks/>
            </p:cNvSpPr>
            <p:nvPr/>
          </p:nvSpPr>
          <p:spPr bwMode="auto">
            <a:xfrm>
              <a:off x="4914" y="3875"/>
              <a:ext cx="71" cy="12"/>
            </a:xfrm>
            <a:custGeom>
              <a:avLst/>
              <a:gdLst>
                <a:gd name="T0" fmla="*/ 51 w 568"/>
                <a:gd name="T1" fmla="*/ 0 h 103"/>
                <a:gd name="T2" fmla="*/ 516 w 568"/>
                <a:gd name="T3" fmla="*/ 0 h 103"/>
                <a:gd name="T4" fmla="*/ 532 w 568"/>
                <a:gd name="T5" fmla="*/ 2 h 103"/>
                <a:gd name="T6" fmla="*/ 547 w 568"/>
                <a:gd name="T7" fmla="*/ 10 h 103"/>
                <a:gd name="T8" fmla="*/ 558 w 568"/>
                <a:gd name="T9" fmla="*/ 21 h 103"/>
                <a:gd name="T10" fmla="*/ 565 w 568"/>
                <a:gd name="T11" fmla="*/ 35 h 103"/>
                <a:gd name="T12" fmla="*/ 568 w 568"/>
                <a:gd name="T13" fmla="*/ 51 h 103"/>
                <a:gd name="T14" fmla="*/ 565 w 568"/>
                <a:gd name="T15" fmla="*/ 67 h 103"/>
                <a:gd name="T16" fmla="*/ 558 w 568"/>
                <a:gd name="T17" fmla="*/ 81 h 103"/>
                <a:gd name="T18" fmla="*/ 547 w 568"/>
                <a:gd name="T19" fmla="*/ 92 h 103"/>
                <a:gd name="T20" fmla="*/ 532 w 568"/>
                <a:gd name="T21" fmla="*/ 101 h 103"/>
                <a:gd name="T22" fmla="*/ 516 w 568"/>
                <a:gd name="T23" fmla="*/ 103 h 103"/>
                <a:gd name="T24" fmla="*/ 51 w 568"/>
                <a:gd name="T25" fmla="*/ 103 h 103"/>
                <a:gd name="T26" fmla="*/ 35 w 568"/>
                <a:gd name="T27" fmla="*/ 101 h 103"/>
                <a:gd name="T28" fmla="*/ 21 w 568"/>
                <a:gd name="T29" fmla="*/ 92 h 103"/>
                <a:gd name="T30" fmla="*/ 10 w 568"/>
                <a:gd name="T31" fmla="*/ 81 h 103"/>
                <a:gd name="T32" fmla="*/ 2 w 568"/>
                <a:gd name="T33" fmla="*/ 67 h 103"/>
                <a:gd name="T34" fmla="*/ 0 w 568"/>
                <a:gd name="T35" fmla="*/ 51 h 103"/>
                <a:gd name="T36" fmla="*/ 2 w 568"/>
                <a:gd name="T37" fmla="*/ 35 h 103"/>
                <a:gd name="T38" fmla="*/ 10 w 568"/>
                <a:gd name="T39" fmla="*/ 21 h 103"/>
                <a:gd name="T40" fmla="*/ 21 w 568"/>
                <a:gd name="T41" fmla="*/ 10 h 103"/>
                <a:gd name="T42" fmla="*/ 35 w 568"/>
                <a:gd name="T43" fmla="*/ 2 h 103"/>
                <a:gd name="T44" fmla="*/ 51 w 568"/>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8" h="103">
                  <a:moveTo>
                    <a:pt x="51" y="0"/>
                  </a:moveTo>
                  <a:lnTo>
                    <a:pt x="516" y="0"/>
                  </a:lnTo>
                  <a:lnTo>
                    <a:pt x="532" y="2"/>
                  </a:lnTo>
                  <a:lnTo>
                    <a:pt x="547" y="10"/>
                  </a:lnTo>
                  <a:lnTo>
                    <a:pt x="558" y="21"/>
                  </a:lnTo>
                  <a:lnTo>
                    <a:pt x="565" y="35"/>
                  </a:lnTo>
                  <a:lnTo>
                    <a:pt x="568" y="51"/>
                  </a:lnTo>
                  <a:lnTo>
                    <a:pt x="565" y="67"/>
                  </a:lnTo>
                  <a:lnTo>
                    <a:pt x="558" y="81"/>
                  </a:lnTo>
                  <a:lnTo>
                    <a:pt x="547" y="92"/>
                  </a:lnTo>
                  <a:lnTo>
                    <a:pt x="532" y="101"/>
                  </a:lnTo>
                  <a:lnTo>
                    <a:pt x="516" y="103"/>
                  </a:lnTo>
                  <a:lnTo>
                    <a:pt x="51" y="103"/>
                  </a:lnTo>
                  <a:lnTo>
                    <a:pt x="35" y="101"/>
                  </a:lnTo>
                  <a:lnTo>
                    <a:pt x="21" y="92"/>
                  </a:lnTo>
                  <a:lnTo>
                    <a:pt x="10" y="81"/>
                  </a:lnTo>
                  <a:lnTo>
                    <a:pt x="2" y="67"/>
                  </a:lnTo>
                  <a:lnTo>
                    <a:pt x="0" y="51"/>
                  </a:lnTo>
                  <a:lnTo>
                    <a:pt x="2" y="35"/>
                  </a:lnTo>
                  <a:lnTo>
                    <a:pt x="10" y="21"/>
                  </a:lnTo>
                  <a:lnTo>
                    <a:pt x="21" y="10"/>
                  </a:lnTo>
                  <a:lnTo>
                    <a:pt x="35" y="2"/>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97" name="Freeform 879">
              <a:extLst>
                <a:ext uri="{FF2B5EF4-FFF2-40B4-BE49-F238E27FC236}">
                  <a16:creationId xmlns:a16="http://schemas.microsoft.com/office/drawing/2014/main" id="{1B8195E6-8225-4689-90E6-579F6C809AD4}"/>
                </a:ext>
              </a:extLst>
            </p:cNvPr>
            <p:cNvSpPr>
              <a:spLocks/>
            </p:cNvSpPr>
            <p:nvPr/>
          </p:nvSpPr>
          <p:spPr bwMode="auto">
            <a:xfrm>
              <a:off x="4907" y="3842"/>
              <a:ext cx="33" cy="45"/>
            </a:xfrm>
            <a:custGeom>
              <a:avLst/>
              <a:gdLst>
                <a:gd name="T0" fmla="*/ 202 w 259"/>
                <a:gd name="T1" fmla="*/ 0 h 361"/>
                <a:gd name="T2" fmla="*/ 218 w 259"/>
                <a:gd name="T3" fmla="*/ 1 h 361"/>
                <a:gd name="T4" fmla="*/ 234 w 259"/>
                <a:gd name="T5" fmla="*/ 7 h 361"/>
                <a:gd name="T6" fmla="*/ 245 w 259"/>
                <a:gd name="T7" fmla="*/ 16 h 361"/>
                <a:gd name="T8" fmla="*/ 253 w 259"/>
                <a:gd name="T9" fmla="*/ 26 h 361"/>
                <a:gd name="T10" fmla="*/ 258 w 259"/>
                <a:gd name="T11" fmla="*/ 39 h 361"/>
                <a:gd name="T12" fmla="*/ 259 w 259"/>
                <a:gd name="T13" fmla="*/ 52 h 361"/>
                <a:gd name="T14" fmla="*/ 257 w 259"/>
                <a:gd name="T15" fmla="*/ 65 h 361"/>
                <a:gd name="T16" fmla="*/ 252 w 259"/>
                <a:gd name="T17" fmla="*/ 78 h 361"/>
                <a:gd name="T18" fmla="*/ 97 w 259"/>
                <a:gd name="T19" fmla="*/ 335 h 361"/>
                <a:gd name="T20" fmla="*/ 88 w 259"/>
                <a:gd name="T21" fmla="*/ 346 h 361"/>
                <a:gd name="T22" fmla="*/ 78 w 259"/>
                <a:gd name="T23" fmla="*/ 355 h 361"/>
                <a:gd name="T24" fmla="*/ 66 w 259"/>
                <a:gd name="T25" fmla="*/ 360 h 361"/>
                <a:gd name="T26" fmla="*/ 53 w 259"/>
                <a:gd name="T27" fmla="*/ 361 h 361"/>
                <a:gd name="T28" fmla="*/ 39 w 259"/>
                <a:gd name="T29" fmla="*/ 360 h 361"/>
                <a:gd name="T30" fmla="*/ 25 w 259"/>
                <a:gd name="T31" fmla="*/ 354 h 361"/>
                <a:gd name="T32" fmla="*/ 14 w 259"/>
                <a:gd name="T33" fmla="*/ 344 h 361"/>
                <a:gd name="T34" fmla="*/ 7 w 259"/>
                <a:gd name="T35" fmla="*/ 334 h 361"/>
                <a:gd name="T36" fmla="*/ 2 w 259"/>
                <a:gd name="T37" fmla="*/ 321 h 361"/>
                <a:gd name="T38" fmla="*/ 0 w 259"/>
                <a:gd name="T39" fmla="*/ 308 h 361"/>
                <a:gd name="T40" fmla="*/ 2 w 259"/>
                <a:gd name="T41" fmla="*/ 295 h 361"/>
                <a:gd name="T42" fmla="*/ 8 w 259"/>
                <a:gd name="T43" fmla="*/ 283 h 361"/>
                <a:gd name="T44" fmla="*/ 163 w 259"/>
                <a:gd name="T45" fmla="*/ 25 h 361"/>
                <a:gd name="T46" fmla="*/ 173 w 259"/>
                <a:gd name="T47" fmla="*/ 12 h 361"/>
                <a:gd name="T48" fmla="*/ 187 w 259"/>
                <a:gd name="T49" fmla="*/ 4 h 361"/>
                <a:gd name="T50" fmla="*/ 202 w 259"/>
                <a:gd name="T51"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9" h="361">
                  <a:moveTo>
                    <a:pt x="202" y="0"/>
                  </a:moveTo>
                  <a:lnTo>
                    <a:pt x="218" y="1"/>
                  </a:lnTo>
                  <a:lnTo>
                    <a:pt x="234" y="7"/>
                  </a:lnTo>
                  <a:lnTo>
                    <a:pt x="245" y="16"/>
                  </a:lnTo>
                  <a:lnTo>
                    <a:pt x="253" y="26"/>
                  </a:lnTo>
                  <a:lnTo>
                    <a:pt x="258" y="39"/>
                  </a:lnTo>
                  <a:lnTo>
                    <a:pt x="259" y="52"/>
                  </a:lnTo>
                  <a:lnTo>
                    <a:pt x="257" y="65"/>
                  </a:lnTo>
                  <a:lnTo>
                    <a:pt x="252" y="78"/>
                  </a:lnTo>
                  <a:lnTo>
                    <a:pt x="97" y="335"/>
                  </a:lnTo>
                  <a:lnTo>
                    <a:pt x="88" y="346"/>
                  </a:lnTo>
                  <a:lnTo>
                    <a:pt x="78" y="355"/>
                  </a:lnTo>
                  <a:lnTo>
                    <a:pt x="66" y="360"/>
                  </a:lnTo>
                  <a:lnTo>
                    <a:pt x="53" y="361"/>
                  </a:lnTo>
                  <a:lnTo>
                    <a:pt x="39" y="360"/>
                  </a:lnTo>
                  <a:lnTo>
                    <a:pt x="25" y="354"/>
                  </a:lnTo>
                  <a:lnTo>
                    <a:pt x="14" y="344"/>
                  </a:lnTo>
                  <a:lnTo>
                    <a:pt x="7" y="334"/>
                  </a:lnTo>
                  <a:lnTo>
                    <a:pt x="2" y="321"/>
                  </a:lnTo>
                  <a:lnTo>
                    <a:pt x="0" y="308"/>
                  </a:lnTo>
                  <a:lnTo>
                    <a:pt x="2" y="295"/>
                  </a:lnTo>
                  <a:lnTo>
                    <a:pt x="8" y="283"/>
                  </a:lnTo>
                  <a:lnTo>
                    <a:pt x="163" y="25"/>
                  </a:lnTo>
                  <a:lnTo>
                    <a:pt x="173" y="12"/>
                  </a:lnTo>
                  <a:lnTo>
                    <a:pt x="187" y="4"/>
                  </a:lnTo>
                  <a:lnTo>
                    <a:pt x="202"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98" name="Freeform 880">
              <a:extLst>
                <a:ext uri="{FF2B5EF4-FFF2-40B4-BE49-F238E27FC236}">
                  <a16:creationId xmlns:a16="http://schemas.microsoft.com/office/drawing/2014/main" id="{A2AC84C1-CB63-4FEB-BA59-EEFDE330CFD1}"/>
                </a:ext>
              </a:extLst>
            </p:cNvPr>
            <p:cNvSpPr>
              <a:spLocks/>
            </p:cNvSpPr>
            <p:nvPr/>
          </p:nvSpPr>
          <p:spPr bwMode="auto">
            <a:xfrm>
              <a:off x="4972" y="3868"/>
              <a:ext cx="26" cy="26"/>
            </a:xfrm>
            <a:custGeom>
              <a:avLst/>
              <a:gdLst>
                <a:gd name="T0" fmla="*/ 104 w 207"/>
                <a:gd name="T1" fmla="*/ 0 h 207"/>
                <a:gd name="T2" fmla="*/ 127 w 207"/>
                <a:gd name="T3" fmla="*/ 3 h 207"/>
                <a:gd name="T4" fmla="*/ 149 w 207"/>
                <a:gd name="T5" fmla="*/ 11 h 207"/>
                <a:gd name="T6" fmla="*/ 168 w 207"/>
                <a:gd name="T7" fmla="*/ 23 h 207"/>
                <a:gd name="T8" fmla="*/ 184 w 207"/>
                <a:gd name="T9" fmla="*/ 39 h 207"/>
                <a:gd name="T10" fmla="*/ 196 w 207"/>
                <a:gd name="T11" fmla="*/ 58 h 207"/>
                <a:gd name="T12" fmla="*/ 204 w 207"/>
                <a:gd name="T13" fmla="*/ 79 h 207"/>
                <a:gd name="T14" fmla="*/ 207 w 207"/>
                <a:gd name="T15" fmla="*/ 103 h 207"/>
                <a:gd name="T16" fmla="*/ 204 w 207"/>
                <a:gd name="T17" fmla="*/ 127 h 207"/>
                <a:gd name="T18" fmla="*/ 196 w 207"/>
                <a:gd name="T19" fmla="*/ 149 h 207"/>
                <a:gd name="T20" fmla="*/ 184 w 207"/>
                <a:gd name="T21" fmla="*/ 168 h 207"/>
                <a:gd name="T22" fmla="*/ 168 w 207"/>
                <a:gd name="T23" fmla="*/ 184 h 207"/>
                <a:gd name="T24" fmla="*/ 149 w 207"/>
                <a:gd name="T25" fmla="*/ 196 h 207"/>
                <a:gd name="T26" fmla="*/ 127 w 207"/>
                <a:gd name="T27" fmla="*/ 204 h 207"/>
                <a:gd name="T28" fmla="*/ 104 w 207"/>
                <a:gd name="T29" fmla="*/ 207 h 207"/>
                <a:gd name="T30" fmla="*/ 80 w 207"/>
                <a:gd name="T31" fmla="*/ 204 h 207"/>
                <a:gd name="T32" fmla="*/ 58 w 207"/>
                <a:gd name="T33" fmla="*/ 196 h 207"/>
                <a:gd name="T34" fmla="*/ 39 w 207"/>
                <a:gd name="T35" fmla="*/ 184 h 207"/>
                <a:gd name="T36" fmla="*/ 23 w 207"/>
                <a:gd name="T37" fmla="*/ 168 h 207"/>
                <a:gd name="T38" fmla="*/ 11 w 207"/>
                <a:gd name="T39" fmla="*/ 149 h 207"/>
                <a:gd name="T40" fmla="*/ 3 w 207"/>
                <a:gd name="T41" fmla="*/ 127 h 207"/>
                <a:gd name="T42" fmla="*/ 0 w 207"/>
                <a:gd name="T43" fmla="*/ 103 h 207"/>
                <a:gd name="T44" fmla="*/ 3 w 207"/>
                <a:gd name="T45" fmla="*/ 79 h 207"/>
                <a:gd name="T46" fmla="*/ 11 w 207"/>
                <a:gd name="T47" fmla="*/ 58 h 207"/>
                <a:gd name="T48" fmla="*/ 23 w 207"/>
                <a:gd name="T49" fmla="*/ 39 h 207"/>
                <a:gd name="T50" fmla="*/ 39 w 207"/>
                <a:gd name="T51" fmla="*/ 23 h 207"/>
                <a:gd name="T52" fmla="*/ 58 w 207"/>
                <a:gd name="T53" fmla="*/ 11 h 207"/>
                <a:gd name="T54" fmla="*/ 80 w 207"/>
                <a:gd name="T55" fmla="*/ 3 h 207"/>
                <a:gd name="T56" fmla="*/ 104 w 207"/>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07">
                  <a:moveTo>
                    <a:pt x="104" y="0"/>
                  </a:moveTo>
                  <a:lnTo>
                    <a:pt x="127" y="3"/>
                  </a:lnTo>
                  <a:lnTo>
                    <a:pt x="149" y="11"/>
                  </a:lnTo>
                  <a:lnTo>
                    <a:pt x="168" y="23"/>
                  </a:lnTo>
                  <a:lnTo>
                    <a:pt x="184" y="39"/>
                  </a:lnTo>
                  <a:lnTo>
                    <a:pt x="196" y="58"/>
                  </a:lnTo>
                  <a:lnTo>
                    <a:pt x="204" y="79"/>
                  </a:lnTo>
                  <a:lnTo>
                    <a:pt x="207" y="103"/>
                  </a:lnTo>
                  <a:lnTo>
                    <a:pt x="204" y="127"/>
                  </a:lnTo>
                  <a:lnTo>
                    <a:pt x="196" y="149"/>
                  </a:lnTo>
                  <a:lnTo>
                    <a:pt x="184" y="168"/>
                  </a:lnTo>
                  <a:lnTo>
                    <a:pt x="168" y="184"/>
                  </a:lnTo>
                  <a:lnTo>
                    <a:pt x="149" y="196"/>
                  </a:lnTo>
                  <a:lnTo>
                    <a:pt x="127" y="204"/>
                  </a:lnTo>
                  <a:lnTo>
                    <a:pt x="104" y="207"/>
                  </a:lnTo>
                  <a:lnTo>
                    <a:pt x="80" y="204"/>
                  </a:lnTo>
                  <a:lnTo>
                    <a:pt x="58" y="196"/>
                  </a:lnTo>
                  <a:lnTo>
                    <a:pt x="39" y="184"/>
                  </a:lnTo>
                  <a:lnTo>
                    <a:pt x="23" y="168"/>
                  </a:lnTo>
                  <a:lnTo>
                    <a:pt x="11" y="149"/>
                  </a:lnTo>
                  <a:lnTo>
                    <a:pt x="3" y="127"/>
                  </a:lnTo>
                  <a:lnTo>
                    <a:pt x="0" y="103"/>
                  </a:lnTo>
                  <a:lnTo>
                    <a:pt x="3" y="79"/>
                  </a:lnTo>
                  <a:lnTo>
                    <a:pt x="11" y="58"/>
                  </a:lnTo>
                  <a:lnTo>
                    <a:pt x="23" y="39"/>
                  </a:lnTo>
                  <a:lnTo>
                    <a:pt x="39" y="23"/>
                  </a:lnTo>
                  <a:lnTo>
                    <a:pt x="58" y="11"/>
                  </a:lnTo>
                  <a:lnTo>
                    <a:pt x="80" y="3"/>
                  </a:lnTo>
                  <a:lnTo>
                    <a:pt x="104"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999" name="Freeform 881">
              <a:extLst>
                <a:ext uri="{FF2B5EF4-FFF2-40B4-BE49-F238E27FC236}">
                  <a16:creationId xmlns:a16="http://schemas.microsoft.com/office/drawing/2014/main" id="{7EAA2406-ECE1-4D64-A0D4-3D32F52C1C87}"/>
                </a:ext>
              </a:extLst>
            </p:cNvPr>
            <p:cNvSpPr>
              <a:spLocks/>
            </p:cNvSpPr>
            <p:nvPr/>
          </p:nvSpPr>
          <p:spPr bwMode="auto">
            <a:xfrm>
              <a:off x="4901" y="3868"/>
              <a:ext cx="26" cy="26"/>
            </a:xfrm>
            <a:custGeom>
              <a:avLst/>
              <a:gdLst>
                <a:gd name="T0" fmla="*/ 104 w 206"/>
                <a:gd name="T1" fmla="*/ 0 h 207"/>
                <a:gd name="T2" fmla="*/ 127 w 206"/>
                <a:gd name="T3" fmla="*/ 3 h 207"/>
                <a:gd name="T4" fmla="*/ 149 w 206"/>
                <a:gd name="T5" fmla="*/ 11 h 207"/>
                <a:gd name="T6" fmla="*/ 168 w 206"/>
                <a:gd name="T7" fmla="*/ 23 h 207"/>
                <a:gd name="T8" fmla="*/ 184 w 206"/>
                <a:gd name="T9" fmla="*/ 39 h 207"/>
                <a:gd name="T10" fmla="*/ 196 w 206"/>
                <a:gd name="T11" fmla="*/ 58 h 207"/>
                <a:gd name="T12" fmla="*/ 204 w 206"/>
                <a:gd name="T13" fmla="*/ 79 h 207"/>
                <a:gd name="T14" fmla="*/ 206 w 206"/>
                <a:gd name="T15" fmla="*/ 103 h 207"/>
                <a:gd name="T16" fmla="*/ 204 w 206"/>
                <a:gd name="T17" fmla="*/ 127 h 207"/>
                <a:gd name="T18" fmla="*/ 196 w 206"/>
                <a:gd name="T19" fmla="*/ 149 h 207"/>
                <a:gd name="T20" fmla="*/ 184 w 206"/>
                <a:gd name="T21" fmla="*/ 168 h 207"/>
                <a:gd name="T22" fmla="*/ 168 w 206"/>
                <a:gd name="T23" fmla="*/ 184 h 207"/>
                <a:gd name="T24" fmla="*/ 149 w 206"/>
                <a:gd name="T25" fmla="*/ 196 h 207"/>
                <a:gd name="T26" fmla="*/ 127 w 206"/>
                <a:gd name="T27" fmla="*/ 204 h 207"/>
                <a:gd name="T28" fmla="*/ 104 w 206"/>
                <a:gd name="T29" fmla="*/ 207 h 207"/>
                <a:gd name="T30" fmla="*/ 79 w 206"/>
                <a:gd name="T31" fmla="*/ 204 h 207"/>
                <a:gd name="T32" fmla="*/ 57 w 206"/>
                <a:gd name="T33" fmla="*/ 196 h 207"/>
                <a:gd name="T34" fmla="*/ 38 w 206"/>
                <a:gd name="T35" fmla="*/ 184 h 207"/>
                <a:gd name="T36" fmla="*/ 22 w 206"/>
                <a:gd name="T37" fmla="*/ 168 h 207"/>
                <a:gd name="T38" fmla="*/ 10 w 206"/>
                <a:gd name="T39" fmla="*/ 149 h 207"/>
                <a:gd name="T40" fmla="*/ 3 w 206"/>
                <a:gd name="T41" fmla="*/ 127 h 207"/>
                <a:gd name="T42" fmla="*/ 0 w 206"/>
                <a:gd name="T43" fmla="*/ 103 h 207"/>
                <a:gd name="T44" fmla="*/ 3 w 206"/>
                <a:gd name="T45" fmla="*/ 79 h 207"/>
                <a:gd name="T46" fmla="*/ 10 w 206"/>
                <a:gd name="T47" fmla="*/ 58 h 207"/>
                <a:gd name="T48" fmla="*/ 22 w 206"/>
                <a:gd name="T49" fmla="*/ 39 h 207"/>
                <a:gd name="T50" fmla="*/ 38 w 206"/>
                <a:gd name="T51" fmla="*/ 23 h 207"/>
                <a:gd name="T52" fmla="*/ 57 w 206"/>
                <a:gd name="T53" fmla="*/ 11 h 207"/>
                <a:gd name="T54" fmla="*/ 79 w 206"/>
                <a:gd name="T55" fmla="*/ 3 h 207"/>
                <a:gd name="T56" fmla="*/ 104 w 206"/>
                <a:gd name="T5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207">
                  <a:moveTo>
                    <a:pt x="104" y="0"/>
                  </a:moveTo>
                  <a:lnTo>
                    <a:pt x="127" y="3"/>
                  </a:lnTo>
                  <a:lnTo>
                    <a:pt x="149" y="11"/>
                  </a:lnTo>
                  <a:lnTo>
                    <a:pt x="168" y="23"/>
                  </a:lnTo>
                  <a:lnTo>
                    <a:pt x="184" y="39"/>
                  </a:lnTo>
                  <a:lnTo>
                    <a:pt x="196" y="58"/>
                  </a:lnTo>
                  <a:lnTo>
                    <a:pt x="204" y="79"/>
                  </a:lnTo>
                  <a:lnTo>
                    <a:pt x="206" y="103"/>
                  </a:lnTo>
                  <a:lnTo>
                    <a:pt x="204" y="127"/>
                  </a:lnTo>
                  <a:lnTo>
                    <a:pt x="196" y="149"/>
                  </a:lnTo>
                  <a:lnTo>
                    <a:pt x="184" y="168"/>
                  </a:lnTo>
                  <a:lnTo>
                    <a:pt x="168" y="184"/>
                  </a:lnTo>
                  <a:lnTo>
                    <a:pt x="149" y="196"/>
                  </a:lnTo>
                  <a:lnTo>
                    <a:pt x="127" y="204"/>
                  </a:lnTo>
                  <a:lnTo>
                    <a:pt x="104" y="207"/>
                  </a:lnTo>
                  <a:lnTo>
                    <a:pt x="79" y="204"/>
                  </a:lnTo>
                  <a:lnTo>
                    <a:pt x="57" y="196"/>
                  </a:lnTo>
                  <a:lnTo>
                    <a:pt x="38" y="184"/>
                  </a:lnTo>
                  <a:lnTo>
                    <a:pt x="22" y="168"/>
                  </a:lnTo>
                  <a:lnTo>
                    <a:pt x="10" y="149"/>
                  </a:lnTo>
                  <a:lnTo>
                    <a:pt x="3" y="127"/>
                  </a:lnTo>
                  <a:lnTo>
                    <a:pt x="0" y="103"/>
                  </a:lnTo>
                  <a:lnTo>
                    <a:pt x="3" y="79"/>
                  </a:lnTo>
                  <a:lnTo>
                    <a:pt x="10" y="58"/>
                  </a:lnTo>
                  <a:lnTo>
                    <a:pt x="22" y="39"/>
                  </a:lnTo>
                  <a:lnTo>
                    <a:pt x="38" y="23"/>
                  </a:lnTo>
                  <a:lnTo>
                    <a:pt x="57" y="11"/>
                  </a:lnTo>
                  <a:lnTo>
                    <a:pt x="79" y="3"/>
                  </a:lnTo>
                  <a:lnTo>
                    <a:pt x="104"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00" name="Freeform 882">
              <a:extLst>
                <a:ext uri="{FF2B5EF4-FFF2-40B4-BE49-F238E27FC236}">
                  <a16:creationId xmlns:a16="http://schemas.microsoft.com/office/drawing/2014/main" id="{015D79EA-703A-4BAA-9DE7-BF98FA91044D}"/>
                </a:ext>
              </a:extLst>
            </p:cNvPr>
            <p:cNvSpPr>
              <a:spLocks/>
            </p:cNvSpPr>
            <p:nvPr/>
          </p:nvSpPr>
          <p:spPr bwMode="auto">
            <a:xfrm>
              <a:off x="4869" y="3765"/>
              <a:ext cx="135" cy="90"/>
            </a:xfrm>
            <a:custGeom>
              <a:avLst/>
              <a:gdLst>
                <a:gd name="T0" fmla="*/ 51 w 1084"/>
                <a:gd name="T1" fmla="*/ 0 h 722"/>
                <a:gd name="T2" fmla="*/ 121 w 1084"/>
                <a:gd name="T3" fmla="*/ 0 h 722"/>
                <a:gd name="T4" fmla="*/ 136 w 1084"/>
                <a:gd name="T5" fmla="*/ 1 h 722"/>
                <a:gd name="T6" fmla="*/ 150 w 1084"/>
                <a:gd name="T7" fmla="*/ 5 h 722"/>
                <a:gd name="T8" fmla="*/ 165 w 1084"/>
                <a:gd name="T9" fmla="*/ 9 h 722"/>
                <a:gd name="T10" fmla="*/ 177 w 1084"/>
                <a:gd name="T11" fmla="*/ 14 h 722"/>
                <a:gd name="T12" fmla="*/ 187 w 1084"/>
                <a:gd name="T13" fmla="*/ 20 h 722"/>
                <a:gd name="T14" fmla="*/ 194 w 1084"/>
                <a:gd name="T15" fmla="*/ 24 h 722"/>
                <a:gd name="T16" fmla="*/ 199 w 1084"/>
                <a:gd name="T17" fmla="*/ 27 h 722"/>
                <a:gd name="T18" fmla="*/ 201 w 1084"/>
                <a:gd name="T19" fmla="*/ 29 h 722"/>
                <a:gd name="T20" fmla="*/ 237 w 1084"/>
                <a:gd name="T21" fmla="*/ 103 h 722"/>
                <a:gd name="T22" fmla="*/ 1033 w 1084"/>
                <a:gd name="T23" fmla="*/ 103 h 722"/>
                <a:gd name="T24" fmla="*/ 1049 w 1084"/>
                <a:gd name="T25" fmla="*/ 105 h 722"/>
                <a:gd name="T26" fmla="*/ 1063 w 1084"/>
                <a:gd name="T27" fmla="*/ 113 h 722"/>
                <a:gd name="T28" fmla="*/ 1074 w 1084"/>
                <a:gd name="T29" fmla="*/ 124 h 722"/>
                <a:gd name="T30" fmla="*/ 1081 w 1084"/>
                <a:gd name="T31" fmla="*/ 138 h 722"/>
                <a:gd name="T32" fmla="*/ 1084 w 1084"/>
                <a:gd name="T33" fmla="*/ 154 h 722"/>
                <a:gd name="T34" fmla="*/ 1084 w 1084"/>
                <a:gd name="T35" fmla="*/ 516 h 722"/>
                <a:gd name="T36" fmla="*/ 1081 w 1084"/>
                <a:gd name="T37" fmla="*/ 549 h 722"/>
                <a:gd name="T38" fmla="*/ 1074 w 1084"/>
                <a:gd name="T39" fmla="*/ 581 h 722"/>
                <a:gd name="T40" fmla="*/ 1061 w 1084"/>
                <a:gd name="T41" fmla="*/ 610 h 722"/>
                <a:gd name="T42" fmla="*/ 1044 w 1084"/>
                <a:gd name="T43" fmla="*/ 637 h 722"/>
                <a:gd name="T44" fmla="*/ 1024 w 1084"/>
                <a:gd name="T45" fmla="*/ 661 h 722"/>
                <a:gd name="T46" fmla="*/ 1000 w 1084"/>
                <a:gd name="T47" fmla="*/ 682 h 722"/>
                <a:gd name="T48" fmla="*/ 973 w 1084"/>
                <a:gd name="T49" fmla="*/ 698 h 722"/>
                <a:gd name="T50" fmla="*/ 943 w 1084"/>
                <a:gd name="T51" fmla="*/ 711 h 722"/>
                <a:gd name="T52" fmla="*/ 912 w 1084"/>
                <a:gd name="T53" fmla="*/ 720 h 722"/>
                <a:gd name="T54" fmla="*/ 878 w 1084"/>
                <a:gd name="T55" fmla="*/ 722 h 722"/>
                <a:gd name="T56" fmla="*/ 564 w 1084"/>
                <a:gd name="T57" fmla="*/ 722 h 722"/>
                <a:gd name="T58" fmla="*/ 534 w 1084"/>
                <a:gd name="T59" fmla="*/ 720 h 722"/>
                <a:gd name="T60" fmla="*/ 505 w 1084"/>
                <a:gd name="T61" fmla="*/ 713 h 722"/>
                <a:gd name="T62" fmla="*/ 478 w 1084"/>
                <a:gd name="T63" fmla="*/ 703 h 722"/>
                <a:gd name="T64" fmla="*/ 452 w 1084"/>
                <a:gd name="T65" fmla="*/ 689 h 722"/>
                <a:gd name="T66" fmla="*/ 429 w 1084"/>
                <a:gd name="T67" fmla="*/ 672 h 722"/>
                <a:gd name="T68" fmla="*/ 408 w 1084"/>
                <a:gd name="T69" fmla="*/ 651 h 722"/>
                <a:gd name="T70" fmla="*/ 391 w 1084"/>
                <a:gd name="T71" fmla="*/ 628 h 722"/>
                <a:gd name="T72" fmla="*/ 376 w 1084"/>
                <a:gd name="T73" fmla="*/ 602 h 722"/>
                <a:gd name="T74" fmla="*/ 121 w 1084"/>
                <a:gd name="T75" fmla="*/ 103 h 722"/>
                <a:gd name="T76" fmla="*/ 51 w 1084"/>
                <a:gd name="T77" fmla="*/ 103 h 722"/>
                <a:gd name="T78" fmla="*/ 35 w 1084"/>
                <a:gd name="T79" fmla="*/ 100 h 722"/>
                <a:gd name="T80" fmla="*/ 21 w 1084"/>
                <a:gd name="T81" fmla="*/ 93 h 722"/>
                <a:gd name="T82" fmla="*/ 10 w 1084"/>
                <a:gd name="T83" fmla="*/ 82 h 722"/>
                <a:gd name="T84" fmla="*/ 3 w 1084"/>
                <a:gd name="T85" fmla="*/ 68 h 722"/>
                <a:gd name="T86" fmla="*/ 0 w 1084"/>
                <a:gd name="T87" fmla="*/ 51 h 722"/>
                <a:gd name="T88" fmla="*/ 3 w 1084"/>
                <a:gd name="T89" fmla="*/ 35 h 722"/>
                <a:gd name="T90" fmla="*/ 10 w 1084"/>
                <a:gd name="T91" fmla="*/ 21 h 722"/>
                <a:gd name="T92" fmla="*/ 21 w 1084"/>
                <a:gd name="T93" fmla="*/ 10 h 722"/>
                <a:gd name="T94" fmla="*/ 35 w 1084"/>
                <a:gd name="T95" fmla="*/ 3 h 722"/>
                <a:gd name="T96" fmla="*/ 51 w 1084"/>
                <a:gd name="T97"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4" h="722">
                  <a:moveTo>
                    <a:pt x="51" y="0"/>
                  </a:moveTo>
                  <a:lnTo>
                    <a:pt x="121" y="0"/>
                  </a:lnTo>
                  <a:lnTo>
                    <a:pt x="136" y="1"/>
                  </a:lnTo>
                  <a:lnTo>
                    <a:pt x="150" y="5"/>
                  </a:lnTo>
                  <a:lnTo>
                    <a:pt x="165" y="9"/>
                  </a:lnTo>
                  <a:lnTo>
                    <a:pt x="177" y="14"/>
                  </a:lnTo>
                  <a:lnTo>
                    <a:pt x="187" y="20"/>
                  </a:lnTo>
                  <a:lnTo>
                    <a:pt x="194" y="24"/>
                  </a:lnTo>
                  <a:lnTo>
                    <a:pt x="199" y="27"/>
                  </a:lnTo>
                  <a:lnTo>
                    <a:pt x="201" y="29"/>
                  </a:lnTo>
                  <a:lnTo>
                    <a:pt x="237" y="103"/>
                  </a:lnTo>
                  <a:lnTo>
                    <a:pt x="1033" y="103"/>
                  </a:lnTo>
                  <a:lnTo>
                    <a:pt x="1049" y="105"/>
                  </a:lnTo>
                  <a:lnTo>
                    <a:pt x="1063" y="113"/>
                  </a:lnTo>
                  <a:lnTo>
                    <a:pt x="1074" y="124"/>
                  </a:lnTo>
                  <a:lnTo>
                    <a:pt x="1081" y="138"/>
                  </a:lnTo>
                  <a:lnTo>
                    <a:pt x="1084" y="154"/>
                  </a:lnTo>
                  <a:lnTo>
                    <a:pt x="1084" y="516"/>
                  </a:lnTo>
                  <a:lnTo>
                    <a:pt x="1081" y="549"/>
                  </a:lnTo>
                  <a:lnTo>
                    <a:pt x="1074" y="581"/>
                  </a:lnTo>
                  <a:lnTo>
                    <a:pt x="1061" y="610"/>
                  </a:lnTo>
                  <a:lnTo>
                    <a:pt x="1044" y="637"/>
                  </a:lnTo>
                  <a:lnTo>
                    <a:pt x="1024" y="661"/>
                  </a:lnTo>
                  <a:lnTo>
                    <a:pt x="1000" y="682"/>
                  </a:lnTo>
                  <a:lnTo>
                    <a:pt x="973" y="698"/>
                  </a:lnTo>
                  <a:lnTo>
                    <a:pt x="943" y="711"/>
                  </a:lnTo>
                  <a:lnTo>
                    <a:pt x="912" y="720"/>
                  </a:lnTo>
                  <a:lnTo>
                    <a:pt x="878" y="722"/>
                  </a:lnTo>
                  <a:lnTo>
                    <a:pt x="564" y="722"/>
                  </a:lnTo>
                  <a:lnTo>
                    <a:pt x="534" y="720"/>
                  </a:lnTo>
                  <a:lnTo>
                    <a:pt x="505" y="713"/>
                  </a:lnTo>
                  <a:lnTo>
                    <a:pt x="478" y="703"/>
                  </a:lnTo>
                  <a:lnTo>
                    <a:pt x="452" y="689"/>
                  </a:lnTo>
                  <a:lnTo>
                    <a:pt x="429" y="672"/>
                  </a:lnTo>
                  <a:lnTo>
                    <a:pt x="408" y="651"/>
                  </a:lnTo>
                  <a:lnTo>
                    <a:pt x="391" y="628"/>
                  </a:lnTo>
                  <a:lnTo>
                    <a:pt x="376" y="602"/>
                  </a:lnTo>
                  <a:lnTo>
                    <a:pt x="121" y="103"/>
                  </a:lnTo>
                  <a:lnTo>
                    <a:pt x="51" y="103"/>
                  </a:lnTo>
                  <a:lnTo>
                    <a:pt x="35" y="100"/>
                  </a:lnTo>
                  <a:lnTo>
                    <a:pt x="21" y="93"/>
                  </a:lnTo>
                  <a:lnTo>
                    <a:pt x="10" y="82"/>
                  </a:lnTo>
                  <a:lnTo>
                    <a:pt x="3" y="68"/>
                  </a:lnTo>
                  <a:lnTo>
                    <a:pt x="0" y="51"/>
                  </a:lnTo>
                  <a:lnTo>
                    <a:pt x="3" y="35"/>
                  </a:lnTo>
                  <a:lnTo>
                    <a:pt x="10" y="21"/>
                  </a:lnTo>
                  <a:lnTo>
                    <a:pt x="21" y="10"/>
                  </a:lnTo>
                  <a:lnTo>
                    <a:pt x="35" y="3"/>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01" name="Freeform 883">
              <a:extLst>
                <a:ext uri="{FF2B5EF4-FFF2-40B4-BE49-F238E27FC236}">
                  <a16:creationId xmlns:a16="http://schemas.microsoft.com/office/drawing/2014/main" id="{4068CEEB-16DF-4C23-84ED-57B9457900D6}"/>
                </a:ext>
              </a:extLst>
            </p:cNvPr>
            <p:cNvSpPr>
              <a:spLocks/>
            </p:cNvSpPr>
            <p:nvPr/>
          </p:nvSpPr>
          <p:spPr bwMode="auto">
            <a:xfrm>
              <a:off x="4869" y="3765"/>
              <a:ext cx="25" cy="13"/>
            </a:xfrm>
            <a:custGeom>
              <a:avLst/>
              <a:gdLst>
                <a:gd name="T0" fmla="*/ 51 w 206"/>
                <a:gd name="T1" fmla="*/ 0 h 103"/>
                <a:gd name="T2" fmla="*/ 154 w 206"/>
                <a:gd name="T3" fmla="*/ 0 h 103"/>
                <a:gd name="T4" fmla="*/ 171 w 206"/>
                <a:gd name="T5" fmla="*/ 3 h 103"/>
                <a:gd name="T6" fmla="*/ 185 w 206"/>
                <a:gd name="T7" fmla="*/ 10 h 103"/>
                <a:gd name="T8" fmla="*/ 197 w 206"/>
                <a:gd name="T9" fmla="*/ 21 h 103"/>
                <a:gd name="T10" fmla="*/ 204 w 206"/>
                <a:gd name="T11" fmla="*/ 35 h 103"/>
                <a:gd name="T12" fmla="*/ 206 w 206"/>
                <a:gd name="T13" fmla="*/ 51 h 103"/>
                <a:gd name="T14" fmla="*/ 204 w 206"/>
                <a:gd name="T15" fmla="*/ 68 h 103"/>
                <a:gd name="T16" fmla="*/ 197 w 206"/>
                <a:gd name="T17" fmla="*/ 82 h 103"/>
                <a:gd name="T18" fmla="*/ 185 w 206"/>
                <a:gd name="T19" fmla="*/ 93 h 103"/>
                <a:gd name="T20" fmla="*/ 171 w 206"/>
                <a:gd name="T21" fmla="*/ 100 h 103"/>
                <a:gd name="T22" fmla="*/ 154 w 206"/>
                <a:gd name="T23" fmla="*/ 103 h 103"/>
                <a:gd name="T24" fmla="*/ 51 w 206"/>
                <a:gd name="T25" fmla="*/ 103 h 103"/>
                <a:gd name="T26" fmla="*/ 35 w 206"/>
                <a:gd name="T27" fmla="*/ 100 h 103"/>
                <a:gd name="T28" fmla="*/ 21 w 206"/>
                <a:gd name="T29" fmla="*/ 93 h 103"/>
                <a:gd name="T30" fmla="*/ 10 w 206"/>
                <a:gd name="T31" fmla="*/ 82 h 103"/>
                <a:gd name="T32" fmla="*/ 3 w 206"/>
                <a:gd name="T33" fmla="*/ 68 h 103"/>
                <a:gd name="T34" fmla="*/ 0 w 206"/>
                <a:gd name="T35" fmla="*/ 51 h 103"/>
                <a:gd name="T36" fmla="*/ 3 w 206"/>
                <a:gd name="T37" fmla="*/ 35 h 103"/>
                <a:gd name="T38" fmla="*/ 10 w 206"/>
                <a:gd name="T39" fmla="*/ 21 h 103"/>
                <a:gd name="T40" fmla="*/ 21 w 206"/>
                <a:gd name="T41" fmla="*/ 10 h 103"/>
                <a:gd name="T42" fmla="*/ 35 w 206"/>
                <a:gd name="T43" fmla="*/ 3 h 103"/>
                <a:gd name="T44" fmla="*/ 51 w 206"/>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6" h="103">
                  <a:moveTo>
                    <a:pt x="51" y="0"/>
                  </a:moveTo>
                  <a:lnTo>
                    <a:pt x="154" y="0"/>
                  </a:lnTo>
                  <a:lnTo>
                    <a:pt x="171" y="3"/>
                  </a:lnTo>
                  <a:lnTo>
                    <a:pt x="185" y="10"/>
                  </a:lnTo>
                  <a:lnTo>
                    <a:pt x="197" y="21"/>
                  </a:lnTo>
                  <a:lnTo>
                    <a:pt x="204" y="35"/>
                  </a:lnTo>
                  <a:lnTo>
                    <a:pt x="206" y="51"/>
                  </a:lnTo>
                  <a:lnTo>
                    <a:pt x="204" y="68"/>
                  </a:lnTo>
                  <a:lnTo>
                    <a:pt x="197" y="82"/>
                  </a:lnTo>
                  <a:lnTo>
                    <a:pt x="185" y="93"/>
                  </a:lnTo>
                  <a:lnTo>
                    <a:pt x="171" y="100"/>
                  </a:lnTo>
                  <a:lnTo>
                    <a:pt x="154" y="103"/>
                  </a:lnTo>
                  <a:lnTo>
                    <a:pt x="51" y="103"/>
                  </a:lnTo>
                  <a:lnTo>
                    <a:pt x="35" y="100"/>
                  </a:lnTo>
                  <a:lnTo>
                    <a:pt x="21" y="93"/>
                  </a:lnTo>
                  <a:lnTo>
                    <a:pt x="10" y="82"/>
                  </a:lnTo>
                  <a:lnTo>
                    <a:pt x="3" y="68"/>
                  </a:lnTo>
                  <a:lnTo>
                    <a:pt x="0" y="51"/>
                  </a:lnTo>
                  <a:lnTo>
                    <a:pt x="3" y="35"/>
                  </a:lnTo>
                  <a:lnTo>
                    <a:pt x="10" y="21"/>
                  </a:lnTo>
                  <a:lnTo>
                    <a:pt x="21" y="10"/>
                  </a:lnTo>
                  <a:lnTo>
                    <a:pt x="35" y="3"/>
                  </a:lnTo>
                  <a:lnTo>
                    <a:pt x="51" y="0"/>
                  </a:lnTo>
                  <a:close/>
                </a:path>
              </a:pathLst>
            </a:custGeom>
            <a:solidFill>
              <a:srgbClr val="8B8996"/>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1002" name="Group 886">
            <a:extLst>
              <a:ext uri="{FF2B5EF4-FFF2-40B4-BE49-F238E27FC236}">
                <a16:creationId xmlns:a16="http://schemas.microsoft.com/office/drawing/2014/main" id="{52068682-DD51-4B87-98A6-CC55A0EC4A82}"/>
              </a:ext>
            </a:extLst>
          </p:cNvPr>
          <p:cNvGrpSpPr>
            <a:grpSpLocks noChangeAspect="1"/>
          </p:cNvGrpSpPr>
          <p:nvPr/>
        </p:nvGrpSpPr>
        <p:grpSpPr bwMode="auto">
          <a:xfrm>
            <a:off x="8747735" y="5595582"/>
            <a:ext cx="484013" cy="484013"/>
            <a:chOff x="5524" y="3577"/>
            <a:chExt cx="413" cy="413"/>
          </a:xfrm>
        </p:grpSpPr>
        <p:sp>
          <p:nvSpPr>
            <p:cNvPr id="1003" name="Freeform 888">
              <a:extLst>
                <a:ext uri="{FF2B5EF4-FFF2-40B4-BE49-F238E27FC236}">
                  <a16:creationId xmlns:a16="http://schemas.microsoft.com/office/drawing/2014/main" id="{24A88B65-5073-4041-8C94-428B5058AF19}"/>
                </a:ext>
              </a:extLst>
            </p:cNvPr>
            <p:cNvSpPr>
              <a:spLocks/>
            </p:cNvSpPr>
            <p:nvPr/>
          </p:nvSpPr>
          <p:spPr bwMode="auto">
            <a:xfrm>
              <a:off x="5698" y="3693"/>
              <a:ext cx="77" cy="278"/>
            </a:xfrm>
            <a:custGeom>
              <a:avLst/>
              <a:gdLst>
                <a:gd name="T0" fmla="*/ 620 w 620"/>
                <a:gd name="T1" fmla="*/ 0 h 2218"/>
                <a:gd name="T2" fmla="*/ 620 w 620"/>
                <a:gd name="T3" fmla="*/ 2218 h 2218"/>
                <a:gd name="T4" fmla="*/ 0 w 620"/>
                <a:gd name="T5" fmla="*/ 2218 h 2218"/>
                <a:gd name="T6" fmla="*/ 0 w 620"/>
                <a:gd name="T7" fmla="*/ 981 h 2218"/>
                <a:gd name="T8" fmla="*/ 620 w 620"/>
                <a:gd name="T9" fmla="*/ 0 h 2218"/>
              </a:gdLst>
              <a:ahLst/>
              <a:cxnLst>
                <a:cxn ang="0">
                  <a:pos x="T0" y="T1"/>
                </a:cxn>
                <a:cxn ang="0">
                  <a:pos x="T2" y="T3"/>
                </a:cxn>
                <a:cxn ang="0">
                  <a:pos x="T4" y="T5"/>
                </a:cxn>
                <a:cxn ang="0">
                  <a:pos x="T6" y="T7"/>
                </a:cxn>
                <a:cxn ang="0">
                  <a:pos x="T8" y="T9"/>
                </a:cxn>
              </a:cxnLst>
              <a:rect l="0" t="0" r="r" b="b"/>
              <a:pathLst>
                <a:path w="620" h="2218">
                  <a:moveTo>
                    <a:pt x="620" y="0"/>
                  </a:moveTo>
                  <a:lnTo>
                    <a:pt x="620" y="2218"/>
                  </a:lnTo>
                  <a:lnTo>
                    <a:pt x="0" y="2218"/>
                  </a:lnTo>
                  <a:lnTo>
                    <a:pt x="0" y="981"/>
                  </a:lnTo>
                  <a:lnTo>
                    <a:pt x="620" y="0"/>
                  </a:lnTo>
                  <a:close/>
                </a:path>
              </a:pathLst>
            </a:custGeom>
            <a:solidFill>
              <a:srgbClr val="FFE1B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04" name="Freeform 889">
              <a:extLst>
                <a:ext uri="{FF2B5EF4-FFF2-40B4-BE49-F238E27FC236}">
                  <a16:creationId xmlns:a16="http://schemas.microsoft.com/office/drawing/2014/main" id="{79ABC6FE-3FC0-4E74-A112-550DCA41BE33}"/>
                </a:ext>
              </a:extLst>
            </p:cNvPr>
            <p:cNvSpPr>
              <a:spLocks/>
            </p:cNvSpPr>
            <p:nvPr/>
          </p:nvSpPr>
          <p:spPr bwMode="auto">
            <a:xfrm>
              <a:off x="5853" y="3584"/>
              <a:ext cx="77" cy="387"/>
            </a:xfrm>
            <a:custGeom>
              <a:avLst/>
              <a:gdLst>
                <a:gd name="T0" fmla="*/ 619 w 619"/>
                <a:gd name="T1" fmla="*/ 0 h 3095"/>
                <a:gd name="T2" fmla="*/ 619 w 619"/>
                <a:gd name="T3" fmla="*/ 3095 h 3095"/>
                <a:gd name="T4" fmla="*/ 0 w 619"/>
                <a:gd name="T5" fmla="*/ 3095 h 3095"/>
                <a:gd name="T6" fmla="*/ 0 w 619"/>
                <a:gd name="T7" fmla="*/ 619 h 3095"/>
                <a:gd name="T8" fmla="*/ 619 w 619"/>
                <a:gd name="T9" fmla="*/ 0 h 3095"/>
              </a:gdLst>
              <a:ahLst/>
              <a:cxnLst>
                <a:cxn ang="0">
                  <a:pos x="T0" y="T1"/>
                </a:cxn>
                <a:cxn ang="0">
                  <a:pos x="T2" y="T3"/>
                </a:cxn>
                <a:cxn ang="0">
                  <a:pos x="T4" y="T5"/>
                </a:cxn>
                <a:cxn ang="0">
                  <a:pos x="T6" y="T7"/>
                </a:cxn>
                <a:cxn ang="0">
                  <a:pos x="T8" y="T9"/>
                </a:cxn>
              </a:cxnLst>
              <a:rect l="0" t="0" r="r" b="b"/>
              <a:pathLst>
                <a:path w="619" h="3095">
                  <a:moveTo>
                    <a:pt x="619" y="0"/>
                  </a:moveTo>
                  <a:lnTo>
                    <a:pt x="619" y="3095"/>
                  </a:lnTo>
                  <a:lnTo>
                    <a:pt x="0" y="3095"/>
                  </a:lnTo>
                  <a:lnTo>
                    <a:pt x="0" y="619"/>
                  </a:lnTo>
                  <a:lnTo>
                    <a:pt x="619" y="0"/>
                  </a:lnTo>
                  <a:close/>
                </a:path>
              </a:pathLst>
            </a:custGeom>
            <a:solidFill>
              <a:srgbClr val="FFE1B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05" name="Freeform 890">
              <a:extLst>
                <a:ext uri="{FF2B5EF4-FFF2-40B4-BE49-F238E27FC236}">
                  <a16:creationId xmlns:a16="http://schemas.microsoft.com/office/drawing/2014/main" id="{B847F43C-E1EC-484B-8428-891C38383E97}"/>
                </a:ext>
              </a:extLst>
            </p:cNvPr>
            <p:cNvSpPr>
              <a:spLocks/>
            </p:cNvSpPr>
            <p:nvPr/>
          </p:nvSpPr>
          <p:spPr bwMode="auto">
            <a:xfrm>
              <a:off x="5543" y="3842"/>
              <a:ext cx="78" cy="129"/>
            </a:xfrm>
            <a:custGeom>
              <a:avLst/>
              <a:gdLst>
                <a:gd name="T0" fmla="*/ 619 w 619"/>
                <a:gd name="T1" fmla="*/ 0 h 1032"/>
                <a:gd name="T2" fmla="*/ 619 w 619"/>
                <a:gd name="T3" fmla="*/ 1032 h 1032"/>
                <a:gd name="T4" fmla="*/ 0 w 619"/>
                <a:gd name="T5" fmla="*/ 1032 h 1032"/>
                <a:gd name="T6" fmla="*/ 0 w 619"/>
                <a:gd name="T7" fmla="*/ 413 h 1032"/>
                <a:gd name="T8" fmla="*/ 619 w 619"/>
                <a:gd name="T9" fmla="*/ 0 h 1032"/>
              </a:gdLst>
              <a:ahLst/>
              <a:cxnLst>
                <a:cxn ang="0">
                  <a:pos x="T0" y="T1"/>
                </a:cxn>
                <a:cxn ang="0">
                  <a:pos x="T2" y="T3"/>
                </a:cxn>
                <a:cxn ang="0">
                  <a:pos x="T4" y="T5"/>
                </a:cxn>
                <a:cxn ang="0">
                  <a:pos x="T6" y="T7"/>
                </a:cxn>
                <a:cxn ang="0">
                  <a:pos x="T8" y="T9"/>
                </a:cxn>
              </a:cxnLst>
              <a:rect l="0" t="0" r="r" b="b"/>
              <a:pathLst>
                <a:path w="619" h="1032">
                  <a:moveTo>
                    <a:pt x="619" y="0"/>
                  </a:moveTo>
                  <a:lnTo>
                    <a:pt x="619" y="1032"/>
                  </a:lnTo>
                  <a:lnTo>
                    <a:pt x="0" y="1032"/>
                  </a:lnTo>
                  <a:lnTo>
                    <a:pt x="0" y="413"/>
                  </a:lnTo>
                  <a:lnTo>
                    <a:pt x="619" y="0"/>
                  </a:lnTo>
                  <a:close/>
                </a:path>
              </a:pathLst>
            </a:custGeom>
            <a:solidFill>
              <a:srgbClr val="FFE1B2"/>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06" name="Freeform 891">
              <a:extLst>
                <a:ext uri="{FF2B5EF4-FFF2-40B4-BE49-F238E27FC236}">
                  <a16:creationId xmlns:a16="http://schemas.microsoft.com/office/drawing/2014/main" id="{ED9475CC-C24B-4195-8194-7BA7B972B53E}"/>
                </a:ext>
              </a:extLst>
            </p:cNvPr>
            <p:cNvSpPr>
              <a:spLocks/>
            </p:cNvSpPr>
            <p:nvPr/>
          </p:nvSpPr>
          <p:spPr bwMode="auto">
            <a:xfrm>
              <a:off x="5537" y="3577"/>
              <a:ext cx="400" cy="323"/>
            </a:xfrm>
            <a:custGeom>
              <a:avLst/>
              <a:gdLst>
                <a:gd name="T0" fmla="*/ 3164 w 3199"/>
                <a:gd name="T1" fmla="*/ 3 h 2580"/>
                <a:gd name="T2" fmla="*/ 3196 w 3199"/>
                <a:gd name="T3" fmla="*/ 35 h 2580"/>
                <a:gd name="T4" fmla="*/ 3196 w 3199"/>
                <a:gd name="T5" fmla="*/ 481 h 2580"/>
                <a:gd name="T6" fmla="*/ 3164 w 3199"/>
                <a:gd name="T7" fmla="*/ 513 h 2580"/>
                <a:gd name="T8" fmla="*/ 3117 w 3199"/>
                <a:gd name="T9" fmla="*/ 506 h 2580"/>
                <a:gd name="T10" fmla="*/ 3096 w 3199"/>
                <a:gd name="T11" fmla="*/ 465 h 2580"/>
                <a:gd name="T12" fmla="*/ 2564 w 3199"/>
                <a:gd name="T13" fmla="*/ 707 h 2580"/>
                <a:gd name="T14" fmla="*/ 2559 w 3199"/>
                <a:gd name="T15" fmla="*/ 711 h 2580"/>
                <a:gd name="T16" fmla="*/ 2551 w 3199"/>
                <a:gd name="T17" fmla="*/ 717 h 2580"/>
                <a:gd name="T18" fmla="*/ 2547 w 3199"/>
                <a:gd name="T19" fmla="*/ 719 h 2580"/>
                <a:gd name="T20" fmla="*/ 1333 w 3199"/>
                <a:gd name="T21" fmla="*/ 1938 h 2580"/>
                <a:gd name="T22" fmla="*/ 1325 w 3199"/>
                <a:gd name="T23" fmla="*/ 1947 h 2580"/>
                <a:gd name="T24" fmla="*/ 1315 w 3199"/>
                <a:gd name="T25" fmla="*/ 1955 h 2580"/>
                <a:gd name="T26" fmla="*/ 1306 w 3199"/>
                <a:gd name="T27" fmla="*/ 1958 h 2580"/>
                <a:gd name="T28" fmla="*/ 1289 w 3199"/>
                <a:gd name="T29" fmla="*/ 1961 h 2580"/>
                <a:gd name="T30" fmla="*/ 1276 w 3199"/>
                <a:gd name="T31" fmla="*/ 1959 h 2580"/>
                <a:gd name="T32" fmla="*/ 1267 w 3199"/>
                <a:gd name="T33" fmla="*/ 1955 h 2580"/>
                <a:gd name="T34" fmla="*/ 1261 w 3199"/>
                <a:gd name="T35" fmla="*/ 1952 h 2580"/>
                <a:gd name="T36" fmla="*/ 1249 w 3199"/>
                <a:gd name="T37" fmla="*/ 1941 h 2580"/>
                <a:gd name="T38" fmla="*/ 1244 w 3199"/>
                <a:gd name="T39" fmla="*/ 1934 h 2580"/>
                <a:gd name="T40" fmla="*/ 717 w 3199"/>
                <a:gd name="T41" fmla="*/ 2137 h 2580"/>
                <a:gd name="T42" fmla="*/ 712 w 3199"/>
                <a:gd name="T43" fmla="*/ 2145 h 2580"/>
                <a:gd name="T44" fmla="*/ 699 w 3199"/>
                <a:gd name="T45" fmla="*/ 2158 h 2580"/>
                <a:gd name="T46" fmla="*/ 52 w 3199"/>
                <a:gd name="T47" fmla="*/ 2580 h 2580"/>
                <a:gd name="T48" fmla="*/ 17 w 3199"/>
                <a:gd name="T49" fmla="*/ 2567 h 2580"/>
                <a:gd name="T50" fmla="*/ 0 w 3199"/>
                <a:gd name="T51" fmla="*/ 2531 h 2580"/>
                <a:gd name="T52" fmla="*/ 12 w 3199"/>
                <a:gd name="T53" fmla="*/ 2495 h 2580"/>
                <a:gd name="T54" fmla="*/ 932 w 3199"/>
                <a:gd name="T55" fmla="*/ 1322 h 2580"/>
                <a:gd name="T56" fmla="*/ 936 w 3199"/>
                <a:gd name="T57" fmla="*/ 1316 h 2580"/>
                <a:gd name="T58" fmla="*/ 946 w 3199"/>
                <a:gd name="T59" fmla="*/ 1304 h 2580"/>
                <a:gd name="T60" fmla="*/ 954 w 3199"/>
                <a:gd name="T61" fmla="*/ 1297 h 2580"/>
                <a:gd name="T62" fmla="*/ 958 w 3199"/>
                <a:gd name="T63" fmla="*/ 1295 h 2580"/>
                <a:gd name="T64" fmla="*/ 973 w 3199"/>
                <a:gd name="T65" fmla="*/ 1291 h 2580"/>
                <a:gd name="T66" fmla="*/ 987 w 3199"/>
                <a:gd name="T67" fmla="*/ 1291 h 2580"/>
                <a:gd name="T68" fmla="*/ 998 w 3199"/>
                <a:gd name="T69" fmla="*/ 1293 h 2580"/>
                <a:gd name="T70" fmla="*/ 1003 w 3199"/>
                <a:gd name="T71" fmla="*/ 1296 h 2580"/>
                <a:gd name="T72" fmla="*/ 1014 w 3199"/>
                <a:gd name="T73" fmla="*/ 1303 h 2580"/>
                <a:gd name="T74" fmla="*/ 1022 w 3199"/>
                <a:gd name="T75" fmla="*/ 1313 h 2580"/>
                <a:gd name="T76" fmla="*/ 1293 w 3199"/>
                <a:gd name="T77" fmla="*/ 1807 h 2580"/>
                <a:gd name="T78" fmla="*/ 1869 w 3199"/>
                <a:gd name="T79" fmla="*/ 898 h 2580"/>
                <a:gd name="T80" fmla="*/ 1881 w 3199"/>
                <a:gd name="T81" fmla="*/ 886 h 2580"/>
                <a:gd name="T82" fmla="*/ 1889 w 3199"/>
                <a:gd name="T83" fmla="*/ 881 h 2580"/>
                <a:gd name="T84" fmla="*/ 2734 w 3199"/>
                <a:gd name="T85" fmla="*/ 103 h 2580"/>
                <a:gd name="T86" fmla="*/ 2693 w 3199"/>
                <a:gd name="T87" fmla="*/ 82 h 2580"/>
                <a:gd name="T88" fmla="*/ 2686 w 3199"/>
                <a:gd name="T89" fmla="*/ 35 h 2580"/>
                <a:gd name="T90" fmla="*/ 2718 w 3199"/>
                <a:gd name="T91" fmla="*/ 3 h 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99" h="2580">
                  <a:moveTo>
                    <a:pt x="2734" y="0"/>
                  </a:moveTo>
                  <a:lnTo>
                    <a:pt x="3147" y="0"/>
                  </a:lnTo>
                  <a:lnTo>
                    <a:pt x="3164" y="3"/>
                  </a:lnTo>
                  <a:lnTo>
                    <a:pt x="3178" y="10"/>
                  </a:lnTo>
                  <a:lnTo>
                    <a:pt x="3189" y="21"/>
                  </a:lnTo>
                  <a:lnTo>
                    <a:pt x="3196" y="35"/>
                  </a:lnTo>
                  <a:lnTo>
                    <a:pt x="3199" y="52"/>
                  </a:lnTo>
                  <a:lnTo>
                    <a:pt x="3199" y="465"/>
                  </a:lnTo>
                  <a:lnTo>
                    <a:pt x="3196" y="481"/>
                  </a:lnTo>
                  <a:lnTo>
                    <a:pt x="3189" y="495"/>
                  </a:lnTo>
                  <a:lnTo>
                    <a:pt x="3178" y="506"/>
                  </a:lnTo>
                  <a:lnTo>
                    <a:pt x="3164" y="513"/>
                  </a:lnTo>
                  <a:lnTo>
                    <a:pt x="3147" y="516"/>
                  </a:lnTo>
                  <a:lnTo>
                    <a:pt x="3131" y="513"/>
                  </a:lnTo>
                  <a:lnTo>
                    <a:pt x="3117" y="506"/>
                  </a:lnTo>
                  <a:lnTo>
                    <a:pt x="3106" y="495"/>
                  </a:lnTo>
                  <a:lnTo>
                    <a:pt x="3099" y="481"/>
                  </a:lnTo>
                  <a:lnTo>
                    <a:pt x="3096" y="465"/>
                  </a:lnTo>
                  <a:lnTo>
                    <a:pt x="3096" y="177"/>
                  </a:lnTo>
                  <a:lnTo>
                    <a:pt x="2564" y="707"/>
                  </a:lnTo>
                  <a:lnTo>
                    <a:pt x="2564" y="707"/>
                  </a:lnTo>
                  <a:lnTo>
                    <a:pt x="2564" y="708"/>
                  </a:lnTo>
                  <a:lnTo>
                    <a:pt x="2562" y="710"/>
                  </a:lnTo>
                  <a:lnTo>
                    <a:pt x="2559" y="711"/>
                  </a:lnTo>
                  <a:lnTo>
                    <a:pt x="2556" y="713"/>
                  </a:lnTo>
                  <a:lnTo>
                    <a:pt x="2553" y="715"/>
                  </a:lnTo>
                  <a:lnTo>
                    <a:pt x="2551" y="717"/>
                  </a:lnTo>
                  <a:lnTo>
                    <a:pt x="2548" y="719"/>
                  </a:lnTo>
                  <a:lnTo>
                    <a:pt x="2547" y="719"/>
                  </a:lnTo>
                  <a:lnTo>
                    <a:pt x="2547" y="719"/>
                  </a:lnTo>
                  <a:lnTo>
                    <a:pt x="1944" y="970"/>
                  </a:lnTo>
                  <a:lnTo>
                    <a:pt x="1334" y="1937"/>
                  </a:lnTo>
                  <a:lnTo>
                    <a:pt x="1333" y="1938"/>
                  </a:lnTo>
                  <a:lnTo>
                    <a:pt x="1332" y="1940"/>
                  </a:lnTo>
                  <a:lnTo>
                    <a:pt x="1329" y="1943"/>
                  </a:lnTo>
                  <a:lnTo>
                    <a:pt x="1325" y="1947"/>
                  </a:lnTo>
                  <a:lnTo>
                    <a:pt x="1320" y="1951"/>
                  </a:lnTo>
                  <a:lnTo>
                    <a:pt x="1315" y="1955"/>
                  </a:lnTo>
                  <a:lnTo>
                    <a:pt x="1315" y="1955"/>
                  </a:lnTo>
                  <a:lnTo>
                    <a:pt x="1315" y="1955"/>
                  </a:lnTo>
                  <a:lnTo>
                    <a:pt x="1311" y="1957"/>
                  </a:lnTo>
                  <a:lnTo>
                    <a:pt x="1306" y="1958"/>
                  </a:lnTo>
                  <a:lnTo>
                    <a:pt x="1298" y="1960"/>
                  </a:lnTo>
                  <a:lnTo>
                    <a:pt x="1290" y="1961"/>
                  </a:lnTo>
                  <a:lnTo>
                    <a:pt x="1289" y="1961"/>
                  </a:lnTo>
                  <a:lnTo>
                    <a:pt x="1287" y="1961"/>
                  </a:lnTo>
                  <a:lnTo>
                    <a:pt x="1282" y="1960"/>
                  </a:lnTo>
                  <a:lnTo>
                    <a:pt x="1276" y="1959"/>
                  </a:lnTo>
                  <a:lnTo>
                    <a:pt x="1274" y="1958"/>
                  </a:lnTo>
                  <a:lnTo>
                    <a:pt x="1271" y="1957"/>
                  </a:lnTo>
                  <a:lnTo>
                    <a:pt x="1267" y="1955"/>
                  </a:lnTo>
                  <a:lnTo>
                    <a:pt x="1263" y="1953"/>
                  </a:lnTo>
                  <a:lnTo>
                    <a:pt x="1262" y="1953"/>
                  </a:lnTo>
                  <a:lnTo>
                    <a:pt x="1261" y="1952"/>
                  </a:lnTo>
                  <a:lnTo>
                    <a:pt x="1260" y="1951"/>
                  </a:lnTo>
                  <a:lnTo>
                    <a:pt x="1255" y="1947"/>
                  </a:lnTo>
                  <a:lnTo>
                    <a:pt x="1249" y="1941"/>
                  </a:lnTo>
                  <a:lnTo>
                    <a:pt x="1246" y="1937"/>
                  </a:lnTo>
                  <a:lnTo>
                    <a:pt x="1245" y="1936"/>
                  </a:lnTo>
                  <a:lnTo>
                    <a:pt x="1244" y="1934"/>
                  </a:lnTo>
                  <a:lnTo>
                    <a:pt x="987" y="1463"/>
                  </a:lnTo>
                  <a:lnTo>
                    <a:pt x="719" y="2134"/>
                  </a:lnTo>
                  <a:lnTo>
                    <a:pt x="717" y="2137"/>
                  </a:lnTo>
                  <a:lnTo>
                    <a:pt x="715" y="2140"/>
                  </a:lnTo>
                  <a:lnTo>
                    <a:pt x="714" y="2142"/>
                  </a:lnTo>
                  <a:lnTo>
                    <a:pt x="712" y="2145"/>
                  </a:lnTo>
                  <a:lnTo>
                    <a:pt x="708" y="2150"/>
                  </a:lnTo>
                  <a:lnTo>
                    <a:pt x="704" y="2154"/>
                  </a:lnTo>
                  <a:lnTo>
                    <a:pt x="699" y="2158"/>
                  </a:lnTo>
                  <a:lnTo>
                    <a:pt x="81" y="2571"/>
                  </a:lnTo>
                  <a:lnTo>
                    <a:pt x="67" y="2577"/>
                  </a:lnTo>
                  <a:lnTo>
                    <a:pt x="52" y="2580"/>
                  </a:lnTo>
                  <a:lnTo>
                    <a:pt x="40" y="2578"/>
                  </a:lnTo>
                  <a:lnTo>
                    <a:pt x="28" y="2574"/>
                  </a:lnTo>
                  <a:lnTo>
                    <a:pt x="17" y="2567"/>
                  </a:lnTo>
                  <a:lnTo>
                    <a:pt x="8" y="2557"/>
                  </a:lnTo>
                  <a:lnTo>
                    <a:pt x="2" y="2544"/>
                  </a:lnTo>
                  <a:lnTo>
                    <a:pt x="0" y="2531"/>
                  </a:lnTo>
                  <a:lnTo>
                    <a:pt x="1" y="2518"/>
                  </a:lnTo>
                  <a:lnTo>
                    <a:pt x="5" y="2506"/>
                  </a:lnTo>
                  <a:lnTo>
                    <a:pt x="12" y="2495"/>
                  </a:lnTo>
                  <a:lnTo>
                    <a:pt x="23" y="2485"/>
                  </a:lnTo>
                  <a:lnTo>
                    <a:pt x="629" y="2081"/>
                  </a:lnTo>
                  <a:lnTo>
                    <a:pt x="932" y="1322"/>
                  </a:lnTo>
                  <a:lnTo>
                    <a:pt x="934" y="1320"/>
                  </a:lnTo>
                  <a:lnTo>
                    <a:pt x="935" y="1318"/>
                  </a:lnTo>
                  <a:lnTo>
                    <a:pt x="936" y="1316"/>
                  </a:lnTo>
                  <a:lnTo>
                    <a:pt x="939" y="1312"/>
                  </a:lnTo>
                  <a:lnTo>
                    <a:pt x="942" y="1308"/>
                  </a:lnTo>
                  <a:lnTo>
                    <a:pt x="946" y="1304"/>
                  </a:lnTo>
                  <a:lnTo>
                    <a:pt x="950" y="1300"/>
                  </a:lnTo>
                  <a:lnTo>
                    <a:pt x="952" y="1299"/>
                  </a:lnTo>
                  <a:lnTo>
                    <a:pt x="954" y="1297"/>
                  </a:lnTo>
                  <a:lnTo>
                    <a:pt x="956" y="1296"/>
                  </a:lnTo>
                  <a:lnTo>
                    <a:pt x="957" y="1296"/>
                  </a:lnTo>
                  <a:lnTo>
                    <a:pt x="958" y="1295"/>
                  </a:lnTo>
                  <a:lnTo>
                    <a:pt x="963" y="1294"/>
                  </a:lnTo>
                  <a:lnTo>
                    <a:pt x="969" y="1292"/>
                  </a:lnTo>
                  <a:lnTo>
                    <a:pt x="973" y="1291"/>
                  </a:lnTo>
                  <a:lnTo>
                    <a:pt x="977" y="1290"/>
                  </a:lnTo>
                  <a:lnTo>
                    <a:pt x="982" y="1291"/>
                  </a:lnTo>
                  <a:lnTo>
                    <a:pt x="987" y="1291"/>
                  </a:lnTo>
                  <a:lnTo>
                    <a:pt x="992" y="1292"/>
                  </a:lnTo>
                  <a:lnTo>
                    <a:pt x="997" y="1293"/>
                  </a:lnTo>
                  <a:lnTo>
                    <a:pt x="998" y="1293"/>
                  </a:lnTo>
                  <a:lnTo>
                    <a:pt x="999" y="1294"/>
                  </a:lnTo>
                  <a:lnTo>
                    <a:pt x="1001" y="1295"/>
                  </a:lnTo>
                  <a:lnTo>
                    <a:pt x="1003" y="1296"/>
                  </a:lnTo>
                  <a:lnTo>
                    <a:pt x="1005" y="1297"/>
                  </a:lnTo>
                  <a:lnTo>
                    <a:pt x="1010" y="1300"/>
                  </a:lnTo>
                  <a:lnTo>
                    <a:pt x="1014" y="1303"/>
                  </a:lnTo>
                  <a:lnTo>
                    <a:pt x="1018" y="1307"/>
                  </a:lnTo>
                  <a:lnTo>
                    <a:pt x="1021" y="1311"/>
                  </a:lnTo>
                  <a:lnTo>
                    <a:pt x="1022" y="1313"/>
                  </a:lnTo>
                  <a:lnTo>
                    <a:pt x="1024" y="1315"/>
                  </a:lnTo>
                  <a:lnTo>
                    <a:pt x="1025" y="1317"/>
                  </a:lnTo>
                  <a:lnTo>
                    <a:pt x="1293" y="1807"/>
                  </a:lnTo>
                  <a:lnTo>
                    <a:pt x="1866" y="902"/>
                  </a:lnTo>
                  <a:lnTo>
                    <a:pt x="1867" y="900"/>
                  </a:lnTo>
                  <a:lnTo>
                    <a:pt x="1869" y="898"/>
                  </a:lnTo>
                  <a:lnTo>
                    <a:pt x="1873" y="894"/>
                  </a:lnTo>
                  <a:lnTo>
                    <a:pt x="1876" y="890"/>
                  </a:lnTo>
                  <a:lnTo>
                    <a:pt x="1881" y="886"/>
                  </a:lnTo>
                  <a:lnTo>
                    <a:pt x="1885" y="884"/>
                  </a:lnTo>
                  <a:lnTo>
                    <a:pt x="1887" y="882"/>
                  </a:lnTo>
                  <a:lnTo>
                    <a:pt x="1889" y="881"/>
                  </a:lnTo>
                  <a:lnTo>
                    <a:pt x="2499" y="627"/>
                  </a:lnTo>
                  <a:lnTo>
                    <a:pt x="3022" y="103"/>
                  </a:lnTo>
                  <a:lnTo>
                    <a:pt x="2734" y="103"/>
                  </a:lnTo>
                  <a:lnTo>
                    <a:pt x="2718" y="100"/>
                  </a:lnTo>
                  <a:lnTo>
                    <a:pt x="2704" y="93"/>
                  </a:lnTo>
                  <a:lnTo>
                    <a:pt x="2693" y="82"/>
                  </a:lnTo>
                  <a:lnTo>
                    <a:pt x="2686" y="68"/>
                  </a:lnTo>
                  <a:lnTo>
                    <a:pt x="2683" y="52"/>
                  </a:lnTo>
                  <a:lnTo>
                    <a:pt x="2686" y="35"/>
                  </a:lnTo>
                  <a:lnTo>
                    <a:pt x="2693" y="21"/>
                  </a:lnTo>
                  <a:lnTo>
                    <a:pt x="2704" y="10"/>
                  </a:lnTo>
                  <a:lnTo>
                    <a:pt x="2718" y="3"/>
                  </a:lnTo>
                  <a:lnTo>
                    <a:pt x="2734"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07" name="Freeform 892">
              <a:extLst>
                <a:ext uri="{FF2B5EF4-FFF2-40B4-BE49-F238E27FC236}">
                  <a16:creationId xmlns:a16="http://schemas.microsoft.com/office/drawing/2014/main" id="{E29981F0-4A0E-4091-8123-068A87059AEC}"/>
                </a:ext>
              </a:extLst>
            </p:cNvPr>
            <p:cNvSpPr>
              <a:spLocks/>
            </p:cNvSpPr>
            <p:nvPr/>
          </p:nvSpPr>
          <p:spPr bwMode="auto">
            <a:xfrm>
              <a:off x="5537" y="3964"/>
              <a:ext cx="13" cy="26"/>
            </a:xfrm>
            <a:custGeom>
              <a:avLst/>
              <a:gdLst>
                <a:gd name="T0" fmla="*/ 52 w 104"/>
                <a:gd name="T1" fmla="*/ 0 h 207"/>
                <a:gd name="T2" fmla="*/ 68 w 104"/>
                <a:gd name="T3" fmla="*/ 3 h 207"/>
                <a:gd name="T4" fmla="*/ 83 w 104"/>
                <a:gd name="T5" fmla="*/ 10 h 207"/>
                <a:gd name="T6" fmla="*/ 94 w 104"/>
                <a:gd name="T7" fmla="*/ 21 h 207"/>
                <a:gd name="T8" fmla="*/ 101 w 104"/>
                <a:gd name="T9" fmla="*/ 36 h 207"/>
                <a:gd name="T10" fmla="*/ 104 w 104"/>
                <a:gd name="T11" fmla="*/ 52 h 207"/>
                <a:gd name="T12" fmla="*/ 104 w 104"/>
                <a:gd name="T13" fmla="*/ 156 h 207"/>
                <a:gd name="T14" fmla="*/ 101 w 104"/>
                <a:gd name="T15" fmla="*/ 172 h 207"/>
                <a:gd name="T16" fmla="*/ 94 w 104"/>
                <a:gd name="T17" fmla="*/ 186 h 207"/>
                <a:gd name="T18" fmla="*/ 83 w 104"/>
                <a:gd name="T19" fmla="*/ 197 h 207"/>
                <a:gd name="T20" fmla="*/ 68 w 104"/>
                <a:gd name="T21" fmla="*/ 204 h 207"/>
                <a:gd name="T22" fmla="*/ 52 w 104"/>
                <a:gd name="T23" fmla="*/ 207 h 207"/>
                <a:gd name="T24" fmla="*/ 36 w 104"/>
                <a:gd name="T25" fmla="*/ 204 h 207"/>
                <a:gd name="T26" fmla="*/ 21 w 104"/>
                <a:gd name="T27" fmla="*/ 197 h 207"/>
                <a:gd name="T28" fmla="*/ 10 w 104"/>
                <a:gd name="T29" fmla="*/ 186 h 207"/>
                <a:gd name="T30" fmla="*/ 2 w 104"/>
                <a:gd name="T31" fmla="*/ 172 h 207"/>
                <a:gd name="T32" fmla="*/ 0 w 104"/>
                <a:gd name="T33" fmla="*/ 156 h 207"/>
                <a:gd name="T34" fmla="*/ 0 w 104"/>
                <a:gd name="T35" fmla="*/ 52 h 207"/>
                <a:gd name="T36" fmla="*/ 2 w 104"/>
                <a:gd name="T37" fmla="*/ 36 h 207"/>
                <a:gd name="T38" fmla="*/ 10 w 104"/>
                <a:gd name="T39" fmla="*/ 21 h 207"/>
                <a:gd name="T40" fmla="*/ 21 w 104"/>
                <a:gd name="T41" fmla="*/ 10 h 207"/>
                <a:gd name="T42" fmla="*/ 36 w 104"/>
                <a:gd name="T43" fmla="*/ 3 h 207"/>
                <a:gd name="T44" fmla="*/ 52 w 104"/>
                <a:gd name="T4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207">
                  <a:moveTo>
                    <a:pt x="52" y="0"/>
                  </a:moveTo>
                  <a:lnTo>
                    <a:pt x="68" y="3"/>
                  </a:lnTo>
                  <a:lnTo>
                    <a:pt x="83" y="10"/>
                  </a:lnTo>
                  <a:lnTo>
                    <a:pt x="94" y="21"/>
                  </a:lnTo>
                  <a:lnTo>
                    <a:pt x="101" y="36"/>
                  </a:lnTo>
                  <a:lnTo>
                    <a:pt x="104" y="52"/>
                  </a:lnTo>
                  <a:lnTo>
                    <a:pt x="104" y="156"/>
                  </a:lnTo>
                  <a:lnTo>
                    <a:pt x="101" y="172"/>
                  </a:lnTo>
                  <a:lnTo>
                    <a:pt x="94" y="186"/>
                  </a:lnTo>
                  <a:lnTo>
                    <a:pt x="83" y="197"/>
                  </a:lnTo>
                  <a:lnTo>
                    <a:pt x="68" y="204"/>
                  </a:lnTo>
                  <a:lnTo>
                    <a:pt x="52" y="207"/>
                  </a:lnTo>
                  <a:lnTo>
                    <a:pt x="36" y="204"/>
                  </a:lnTo>
                  <a:lnTo>
                    <a:pt x="21" y="197"/>
                  </a:lnTo>
                  <a:lnTo>
                    <a:pt x="10" y="186"/>
                  </a:lnTo>
                  <a:lnTo>
                    <a:pt x="2" y="172"/>
                  </a:lnTo>
                  <a:lnTo>
                    <a:pt x="0" y="156"/>
                  </a:lnTo>
                  <a:lnTo>
                    <a:pt x="0" y="52"/>
                  </a:lnTo>
                  <a:lnTo>
                    <a:pt x="2" y="36"/>
                  </a:lnTo>
                  <a:lnTo>
                    <a:pt x="10" y="21"/>
                  </a:lnTo>
                  <a:lnTo>
                    <a:pt x="21" y="10"/>
                  </a:lnTo>
                  <a:lnTo>
                    <a:pt x="36" y="3"/>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08" name="Freeform 893">
              <a:extLst>
                <a:ext uri="{FF2B5EF4-FFF2-40B4-BE49-F238E27FC236}">
                  <a16:creationId xmlns:a16="http://schemas.microsoft.com/office/drawing/2014/main" id="{AD20904E-91CD-4209-9C2A-7C973B94397A}"/>
                </a:ext>
              </a:extLst>
            </p:cNvPr>
            <p:cNvSpPr>
              <a:spLocks/>
            </p:cNvSpPr>
            <p:nvPr/>
          </p:nvSpPr>
          <p:spPr bwMode="auto">
            <a:xfrm>
              <a:off x="5614" y="3964"/>
              <a:ext cx="13" cy="26"/>
            </a:xfrm>
            <a:custGeom>
              <a:avLst/>
              <a:gdLst>
                <a:gd name="T0" fmla="*/ 52 w 103"/>
                <a:gd name="T1" fmla="*/ 0 h 207"/>
                <a:gd name="T2" fmla="*/ 68 w 103"/>
                <a:gd name="T3" fmla="*/ 3 h 207"/>
                <a:gd name="T4" fmla="*/ 82 w 103"/>
                <a:gd name="T5" fmla="*/ 10 h 207"/>
                <a:gd name="T6" fmla="*/ 93 w 103"/>
                <a:gd name="T7" fmla="*/ 21 h 207"/>
                <a:gd name="T8" fmla="*/ 101 w 103"/>
                <a:gd name="T9" fmla="*/ 36 h 207"/>
                <a:gd name="T10" fmla="*/ 103 w 103"/>
                <a:gd name="T11" fmla="*/ 52 h 207"/>
                <a:gd name="T12" fmla="*/ 103 w 103"/>
                <a:gd name="T13" fmla="*/ 156 h 207"/>
                <a:gd name="T14" fmla="*/ 101 w 103"/>
                <a:gd name="T15" fmla="*/ 172 h 207"/>
                <a:gd name="T16" fmla="*/ 93 w 103"/>
                <a:gd name="T17" fmla="*/ 186 h 207"/>
                <a:gd name="T18" fmla="*/ 82 w 103"/>
                <a:gd name="T19" fmla="*/ 197 h 207"/>
                <a:gd name="T20" fmla="*/ 68 w 103"/>
                <a:gd name="T21" fmla="*/ 204 h 207"/>
                <a:gd name="T22" fmla="*/ 52 w 103"/>
                <a:gd name="T23" fmla="*/ 207 h 207"/>
                <a:gd name="T24" fmla="*/ 36 w 103"/>
                <a:gd name="T25" fmla="*/ 204 h 207"/>
                <a:gd name="T26" fmla="*/ 21 w 103"/>
                <a:gd name="T27" fmla="*/ 197 h 207"/>
                <a:gd name="T28" fmla="*/ 10 w 103"/>
                <a:gd name="T29" fmla="*/ 186 h 207"/>
                <a:gd name="T30" fmla="*/ 3 w 103"/>
                <a:gd name="T31" fmla="*/ 172 h 207"/>
                <a:gd name="T32" fmla="*/ 0 w 103"/>
                <a:gd name="T33" fmla="*/ 156 h 207"/>
                <a:gd name="T34" fmla="*/ 0 w 103"/>
                <a:gd name="T35" fmla="*/ 52 h 207"/>
                <a:gd name="T36" fmla="*/ 3 w 103"/>
                <a:gd name="T37" fmla="*/ 36 h 207"/>
                <a:gd name="T38" fmla="*/ 10 w 103"/>
                <a:gd name="T39" fmla="*/ 21 h 207"/>
                <a:gd name="T40" fmla="*/ 21 w 103"/>
                <a:gd name="T41" fmla="*/ 10 h 207"/>
                <a:gd name="T42" fmla="*/ 36 w 103"/>
                <a:gd name="T43" fmla="*/ 3 h 207"/>
                <a:gd name="T44" fmla="*/ 52 w 103"/>
                <a:gd name="T4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7">
                  <a:moveTo>
                    <a:pt x="52" y="0"/>
                  </a:moveTo>
                  <a:lnTo>
                    <a:pt x="68" y="3"/>
                  </a:lnTo>
                  <a:lnTo>
                    <a:pt x="82" y="10"/>
                  </a:lnTo>
                  <a:lnTo>
                    <a:pt x="93" y="21"/>
                  </a:lnTo>
                  <a:lnTo>
                    <a:pt x="101" y="36"/>
                  </a:lnTo>
                  <a:lnTo>
                    <a:pt x="103" y="52"/>
                  </a:lnTo>
                  <a:lnTo>
                    <a:pt x="103" y="156"/>
                  </a:lnTo>
                  <a:lnTo>
                    <a:pt x="101" y="172"/>
                  </a:lnTo>
                  <a:lnTo>
                    <a:pt x="93" y="186"/>
                  </a:lnTo>
                  <a:lnTo>
                    <a:pt x="82" y="197"/>
                  </a:lnTo>
                  <a:lnTo>
                    <a:pt x="68" y="204"/>
                  </a:lnTo>
                  <a:lnTo>
                    <a:pt x="52" y="207"/>
                  </a:lnTo>
                  <a:lnTo>
                    <a:pt x="36" y="204"/>
                  </a:lnTo>
                  <a:lnTo>
                    <a:pt x="21" y="197"/>
                  </a:lnTo>
                  <a:lnTo>
                    <a:pt x="10" y="186"/>
                  </a:lnTo>
                  <a:lnTo>
                    <a:pt x="3" y="172"/>
                  </a:lnTo>
                  <a:lnTo>
                    <a:pt x="0" y="156"/>
                  </a:lnTo>
                  <a:lnTo>
                    <a:pt x="0" y="52"/>
                  </a:lnTo>
                  <a:lnTo>
                    <a:pt x="3" y="36"/>
                  </a:lnTo>
                  <a:lnTo>
                    <a:pt x="10" y="21"/>
                  </a:lnTo>
                  <a:lnTo>
                    <a:pt x="21" y="10"/>
                  </a:lnTo>
                  <a:lnTo>
                    <a:pt x="36" y="3"/>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09" name="Freeform 894">
              <a:extLst>
                <a:ext uri="{FF2B5EF4-FFF2-40B4-BE49-F238E27FC236}">
                  <a16:creationId xmlns:a16="http://schemas.microsoft.com/office/drawing/2014/main" id="{780752FE-1B3C-4CC7-A3EC-550D145BBAB4}"/>
                </a:ext>
              </a:extLst>
            </p:cNvPr>
            <p:cNvSpPr>
              <a:spLocks/>
            </p:cNvSpPr>
            <p:nvPr/>
          </p:nvSpPr>
          <p:spPr bwMode="auto">
            <a:xfrm>
              <a:off x="5692" y="3964"/>
              <a:ext cx="12" cy="26"/>
            </a:xfrm>
            <a:custGeom>
              <a:avLst/>
              <a:gdLst>
                <a:gd name="T0" fmla="*/ 51 w 104"/>
                <a:gd name="T1" fmla="*/ 0 h 207"/>
                <a:gd name="T2" fmla="*/ 69 w 104"/>
                <a:gd name="T3" fmla="*/ 3 h 207"/>
                <a:gd name="T4" fmla="*/ 83 w 104"/>
                <a:gd name="T5" fmla="*/ 10 h 207"/>
                <a:gd name="T6" fmla="*/ 94 w 104"/>
                <a:gd name="T7" fmla="*/ 21 h 207"/>
                <a:gd name="T8" fmla="*/ 101 w 104"/>
                <a:gd name="T9" fmla="*/ 36 h 207"/>
                <a:gd name="T10" fmla="*/ 104 w 104"/>
                <a:gd name="T11" fmla="*/ 52 h 207"/>
                <a:gd name="T12" fmla="*/ 104 w 104"/>
                <a:gd name="T13" fmla="*/ 156 h 207"/>
                <a:gd name="T14" fmla="*/ 101 w 104"/>
                <a:gd name="T15" fmla="*/ 172 h 207"/>
                <a:gd name="T16" fmla="*/ 94 w 104"/>
                <a:gd name="T17" fmla="*/ 186 h 207"/>
                <a:gd name="T18" fmla="*/ 83 w 104"/>
                <a:gd name="T19" fmla="*/ 197 h 207"/>
                <a:gd name="T20" fmla="*/ 69 w 104"/>
                <a:gd name="T21" fmla="*/ 204 h 207"/>
                <a:gd name="T22" fmla="*/ 51 w 104"/>
                <a:gd name="T23" fmla="*/ 207 h 207"/>
                <a:gd name="T24" fmla="*/ 35 w 104"/>
                <a:gd name="T25" fmla="*/ 204 h 207"/>
                <a:gd name="T26" fmla="*/ 21 w 104"/>
                <a:gd name="T27" fmla="*/ 197 h 207"/>
                <a:gd name="T28" fmla="*/ 10 w 104"/>
                <a:gd name="T29" fmla="*/ 186 h 207"/>
                <a:gd name="T30" fmla="*/ 3 w 104"/>
                <a:gd name="T31" fmla="*/ 172 h 207"/>
                <a:gd name="T32" fmla="*/ 0 w 104"/>
                <a:gd name="T33" fmla="*/ 156 h 207"/>
                <a:gd name="T34" fmla="*/ 0 w 104"/>
                <a:gd name="T35" fmla="*/ 52 h 207"/>
                <a:gd name="T36" fmla="*/ 3 w 104"/>
                <a:gd name="T37" fmla="*/ 36 h 207"/>
                <a:gd name="T38" fmla="*/ 10 w 104"/>
                <a:gd name="T39" fmla="*/ 21 h 207"/>
                <a:gd name="T40" fmla="*/ 21 w 104"/>
                <a:gd name="T41" fmla="*/ 10 h 207"/>
                <a:gd name="T42" fmla="*/ 35 w 104"/>
                <a:gd name="T43" fmla="*/ 3 h 207"/>
                <a:gd name="T44" fmla="*/ 51 w 104"/>
                <a:gd name="T4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207">
                  <a:moveTo>
                    <a:pt x="51" y="0"/>
                  </a:moveTo>
                  <a:lnTo>
                    <a:pt x="69" y="3"/>
                  </a:lnTo>
                  <a:lnTo>
                    <a:pt x="83" y="10"/>
                  </a:lnTo>
                  <a:lnTo>
                    <a:pt x="94" y="21"/>
                  </a:lnTo>
                  <a:lnTo>
                    <a:pt x="101" y="36"/>
                  </a:lnTo>
                  <a:lnTo>
                    <a:pt x="104" y="52"/>
                  </a:lnTo>
                  <a:lnTo>
                    <a:pt x="104" y="156"/>
                  </a:lnTo>
                  <a:lnTo>
                    <a:pt x="101" y="172"/>
                  </a:lnTo>
                  <a:lnTo>
                    <a:pt x="94" y="186"/>
                  </a:lnTo>
                  <a:lnTo>
                    <a:pt x="83" y="197"/>
                  </a:lnTo>
                  <a:lnTo>
                    <a:pt x="69" y="204"/>
                  </a:lnTo>
                  <a:lnTo>
                    <a:pt x="51" y="207"/>
                  </a:lnTo>
                  <a:lnTo>
                    <a:pt x="35" y="204"/>
                  </a:lnTo>
                  <a:lnTo>
                    <a:pt x="21" y="197"/>
                  </a:lnTo>
                  <a:lnTo>
                    <a:pt x="10" y="186"/>
                  </a:lnTo>
                  <a:lnTo>
                    <a:pt x="3" y="172"/>
                  </a:lnTo>
                  <a:lnTo>
                    <a:pt x="0" y="156"/>
                  </a:lnTo>
                  <a:lnTo>
                    <a:pt x="0" y="52"/>
                  </a:lnTo>
                  <a:lnTo>
                    <a:pt x="3" y="36"/>
                  </a:lnTo>
                  <a:lnTo>
                    <a:pt x="10" y="21"/>
                  </a:lnTo>
                  <a:lnTo>
                    <a:pt x="21" y="10"/>
                  </a:lnTo>
                  <a:lnTo>
                    <a:pt x="35" y="3"/>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10" name="Freeform 895">
              <a:extLst>
                <a:ext uri="{FF2B5EF4-FFF2-40B4-BE49-F238E27FC236}">
                  <a16:creationId xmlns:a16="http://schemas.microsoft.com/office/drawing/2014/main" id="{94FCE950-58B0-4FFB-88F9-901C10905633}"/>
                </a:ext>
              </a:extLst>
            </p:cNvPr>
            <p:cNvSpPr>
              <a:spLocks/>
            </p:cNvSpPr>
            <p:nvPr/>
          </p:nvSpPr>
          <p:spPr bwMode="auto">
            <a:xfrm>
              <a:off x="5769" y="3964"/>
              <a:ext cx="13" cy="26"/>
            </a:xfrm>
            <a:custGeom>
              <a:avLst/>
              <a:gdLst>
                <a:gd name="T0" fmla="*/ 51 w 102"/>
                <a:gd name="T1" fmla="*/ 0 h 207"/>
                <a:gd name="T2" fmla="*/ 67 w 102"/>
                <a:gd name="T3" fmla="*/ 3 h 207"/>
                <a:gd name="T4" fmla="*/ 81 w 102"/>
                <a:gd name="T5" fmla="*/ 10 h 207"/>
                <a:gd name="T6" fmla="*/ 93 w 102"/>
                <a:gd name="T7" fmla="*/ 21 h 207"/>
                <a:gd name="T8" fmla="*/ 100 w 102"/>
                <a:gd name="T9" fmla="*/ 36 h 207"/>
                <a:gd name="T10" fmla="*/ 102 w 102"/>
                <a:gd name="T11" fmla="*/ 52 h 207"/>
                <a:gd name="T12" fmla="*/ 102 w 102"/>
                <a:gd name="T13" fmla="*/ 156 h 207"/>
                <a:gd name="T14" fmla="*/ 100 w 102"/>
                <a:gd name="T15" fmla="*/ 172 h 207"/>
                <a:gd name="T16" fmla="*/ 93 w 102"/>
                <a:gd name="T17" fmla="*/ 186 h 207"/>
                <a:gd name="T18" fmla="*/ 81 w 102"/>
                <a:gd name="T19" fmla="*/ 197 h 207"/>
                <a:gd name="T20" fmla="*/ 67 w 102"/>
                <a:gd name="T21" fmla="*/ 204 h 207"/>
                <a:gd name="T22" fmla="*/ 51 w 102"/>
                <a:gd name="T23" fmla="*/ 207 h 207"/>
                <a:gd name="T24" fmla="*/ 35 w 102"/>
                <a:gd name="T25" fmla="*/ 204 h 207"/>
                <a:gd name="T26" fmla="*/ 21 w 102"/>
                <a:gd name="T27" fmla="*/ 197 h 207"/>
                <a:gd name="T28" fmla="*/ 10 w 102"/>
                <a:gd name="T29" fmla="*/ 186 h 207"/>
                <a:gd name="T30" fmla="*/ 2 w 102"/>
                <a:gd name="T31" fmla="*/ 172 h 207"/>
                <a:gd name="T32" fmla="*/ 0 w 102"/>
                <a:gd name="T33" fmla="*/ 156 h 207"/>
                <a:gd name="T34" fmla="*/ 0 w 102"/>
                <a:gd name="T35" fmla="*/ 52 h 207"/>
                <a:gd name="T36" fmla="*/ 2 w 102"/>
                <a:gd name="T37" fmla="*/ 36 h 207"/>
                <a:gd name="T38" fmla="*/ 10 w 102"/>
                <a:gd name="T39" fmla="*/ 21 h 207"/>
                <a:gd name="T40" fmla="*/ 21 w 102"/>
                <a:gd name="T41" fmla="*/ 10 h 207"/>
                <a:gd name="T42" fmla="*/ 35 w 102"/>
                <a:gd name="T43" fmla="*/ 3 h 207"/>
                <a:gd name="T44" fmla="*/ 51 w 102"/>
                <a:gd name="T4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207">
                  <a:moveTo>
                    <a:pt x="51" y="0"/>
                  </a:moveTo>
                  <a:lnTo>
                    <a:pt x="67" y="3"/>
                  </a:lnTo>
                  <a:lnTo>
                    <a:pt x="81" y="10"/>
                  </a:lnTo>
                  <a:lnTo>
                    <a:pt x="93" y="21"/>
                  </a:lnTo>
                  <a:lnTo>
                    <a:pt x="100" y="36"/>
                  </a:lnTo>
                  <a:lnTo>
                    <a:pt x="102" y="52"/>
                  </a:lnTo>
                  <a:lnTo>
                    <a:pt x="102" y="156"/>
                  </a:lnTo>
                  <a:lnTo>
                    <a:pt x="100" y="172"/>
                  </a:lnTo>
                  <a:lnTo>
                    <a:pt x="93" y="186"/>
                  </a:lnTo>
                  <a:lnTo>
                    <a:pt x="81" y="197"/>
                  </a:lnTo>
                  <a:lnTo>
                    <a:pt x="67" y="204"/>
                  </a:lnTo>
                  <a:lnTo>
                    <a:pt x="51" y="207"/>
                  </a:lnTo>
                  <a:lnTo>
                    <a:pt x="35" y="204"/>
                  </a:lnTo>
                  <a:lnTo>
                    <a:pt x="21" y="197"/>
                  </a:lnTo>
                  <a:lnTo>
                    <a:pt x="10" y="186"/>
                  </a:lnTo>
                  <a:lnTo>
                    <a:pt x="2" y="172"/>
                  </a:lnTo>
                  <a:lnTo>
                    <a:pt x="0" y="156"/>
                  </a:lnTo>
                  <a:lnTo>
                    <a:pt x="0" y="52"/>
                  </a:lnTo>
                  <a:lnTo>
                    <a:pt x="2" y="36"/>
                  </a:lnTo>
                  <a:lnTo>
                    <a:pt x="10" y="21"/>
                  </a:lnTo>
                  <a:lnTo>
                    <a:pt x="21" y="10"/>
                  </a:lnTo>
                  <a:lnTo>
                    <a:pt x="35" y="3"/>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11" name="Freeform 896">
              <a:extLst>
                <a:ext uri="{FF2B5EF4-FFF2-40B4-BE49-F238E27FC236}">
                  <a16:creationId xmlns:a16="http://schemas.microsoft.com/office/drawing/2014/main" id="{35C6682C-9B9B-48AB-9711-9838D62E2C98}"/>
                </a:ext>
              </a:extLst>
            </p:cNvPr>
            <p:cNvSpPr>
              <a:spLocks/>
            </p:cNvSpPr>
            <p:nvPr/>
          </p:nvSpPr>
          <p:spPr bwMode="auto">
            <a:xfrm>
              <a:off x="5846" y="3964"/>
              <a:ext cx="13" cy="26"/>
            </a:xfrm>
            <a:custGeom>
              <a:avLst/>
              <a:gdLst>
                <a:gd name="T0" fmla="*/ 52 w 104"/>
                <a:gd name="T1" fmla="*/ 0 h 207"/>
                <a:gd name="T2" fmla="*/ 68 w 104"/>
                <a:gd name="T3" fmla="*/ 3 h 207"/>
                <a:gd name="T4" fmla="*/ 82 w 104"/>
                <a:gd name="T5" fmla="*/ 10 h 207"/>
                <a:gd name="T6" fmla="*/ 94 w 104"/>
                <a:gd name="T7" fmla="*/ 21 h 207"/>
                <a:gd name="T8" fmla="*/ 102 w 104"/>
                <a:gd name="T9" fmla="*/ 36 h 207"/>
                <a:gd name="T10" fmla="*/ 104 w 104"/>
                <a:gd name="T11" fmla="*/ 52 h 207"/>
                <a:gd name="T12" fmla="*/ 104 w 104"/>
                <a:gd name="T13" fmla="*/ 156 h 207"/>
                <a:gd name="T14" fmla="*/ 102 w 104"/>
                <a:gd name="T15" fmla="*/ 172 h 207"/>
                <a:gd name="T16" fmla="*/ 94 w 104"/>
                <a:gd name="T17" fmla="*/ 186 h 207"/>
                <a:gd name="T18" fmla="*/ 82 w 104"/>
                <a:gd name="T19" fmla="*/ 197 h 207"/>
                <a:gd name="T20" fmla="*/ 68 w 104"/>
                <a:gd name="T21" fmla="*/ 204 h 207"/>
                <a:gd name="T22" fmla="*/ 52 w 104"/>
                <a:gd name="T23" fmla="*/ 207 h 207"/>
                <a:gd name="T24" fmla="*/ 35 w 104"/>
                <a:gd name="T25" fmla="*/ 204 h 207"/>
                <a:gd name="T26" fmla="*/ 21 w 104"/>
                <a:gd name="T27" fmla="*/ 197 h 207"/>
                <a:gd name="T28" fmla="*/ 10 w 104"/>
                <a:gd name="T29" fmla="*/ 186 h 207"/>
                <a:gd name="T30" fmla="*/ 3 w 104"/>
                <a:gd name="T31" fmla="*/ 172 h 207"/>
                <a:gd name="T32" fmla="*/ 0 w 104"/>
                <a:gd name="T33" fmla="*/ 156 h 207"/>
                <a:gd name="T34" fmla="*/ 0 w 104"/>
                <a:gd name="T35" fmla="*/ 52 h 207"/>
                <a:gd name="T36" fmla="*/ 3 w 104"/>
                <a:gd name="T37" fmla="*/ 36 h 207"/>
                <a:gd name="T38" fmla="*/ 10 w 104"/>
                <a:gd name="T39" fmla="*/ 21 h 207"/>
                <a:gd name="T40" fmla="*/ 21 w 104"/>
                <a:gd name="T41" fmla="*/ 10 h 207"/>
                <a:gd name="T42" fmla="*/ 35 w 104"/>
                <a:gd name="T43" fmla="*/ 3 h 207"/>
                <a:gd name="T44" fmla="*/ 52 w 104"/>
                <a:gd name="T4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207">
                  <a:moveTo>
                    <a:pt x="52" y="0"/>
                  </a:moveTo>
                  <a:lnTo>
                    <a:pt x="68" y="3"/>
                  </a:lnTo>
                  <a:lnTo>
                    <a:pt x="82" y="10"/>
                  </a:lnTo>
                  <a:lnTo>
                    <a:pt x="94" y="21"/>
                  </a:lnTo>
                  <a:lnTo>
                    <a:pt x="102" y="36"/>
                  </a:lnTo>
                  <a:lnTo>
                    <a:pt x="104" y="52"/>
                  </a:lnTo>
                  <a:lnTo>
                    <a:pt x="104" y="156"/>
                  </a:lnTo>
                  <a:lnTo>
                    <a:pt x="102" y="172"/>
                  </a:lnTo>
                  <a:lnTo>
                    <a:pt x="94" y="186"/>
                  </a:lnTo>
                  <a:lnTo>
                    <a:pt x="82" y="197"/>
                  </a:lnTo>
                  <a:lnTo>
                    <a:pt x="68" y="204"/>
                  </a:lnTo>
                  <a:lnTo>
                    <a:pt x="52" y="207"/>
                  </a:lnTo>
                  <a:lnTo>
                    <a:pt x="35" y="204"/>
                  </a:lnTo>
                  <a:lnTo>
                    <a:pt x="21" y="197"/>
                  </a:lnTo>
                  <a:lnTo>
                    <a:pt x="10" y="186"/>
                  </a:lnTo>
                  <a:lnTo>
                    <a:pt x="3" y="172"/>
                  </a:lnTo>
                  <a:lnTo>
                    <a:pt x="0" y="156"/>
                  </a:lnTo>
                  <a:lnTo>
                    <a:pt x="0" y="52"/>
                  </a:lnTo>
                  <a:lnTo>
                    <a:pt x="3" y="36"/>
                  </a:lnTo>
                  <a:lnTo>
                    <a:pt x="10" y="21"/>
                  </a:lnTo>
                  <a:lnTo>
                    <a:pt x="21" y="10"/>
                  </a:lnTo>
                  <a:lnTo>
                    <a:pt x="35" y="3"/>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12" name="Freeform 897">
              <a:extLst>
                <a:ext uri="{FF2B5EF4-FFF2-40B4-BE49-F238E27FC236}">
                  <a16:creationId xmlns:a16="http://schemas.microsoft.com/office/drawing/2014/main" id="{A66F020F-A8B4-41F7-9788-E59B3832B1F5}"/>
                </a:ext>
              </a:extLst>
            </p:cNvPr>
            <p:cNvSpPr>
              <a:spLocks/>
            </p:cNvSpPr>
            <p:nvPr/>
          </p:nvSpPr>
          <p:spPr bwMode="auto">
            <a:xfrm>
              <a:off x="5524" y="3655"/>
              <a:ext cx="26" cy="13"/>
            </a:xfrm>
            <a:custGeom>
              <a:avLst/>
              <a:gdLst>
                <a:gd name="T0" fmla="*/ 51 w 207"/>
                <a:gd name="T1" fmla="*/ 0 h 104"/>
                <a:gd name="T2" fmla="*/ 155 w 207"/>
                <a:gd name="T3" fmla="*/ 0 h 104"/>
                <a:gd name="T4" fmla="*/ 171 w 207"/>
                <a:gd name="T5" fmla="*/ 2 h 104"/>
                <a:gd name="T6" fmla="*/ 186 w 207"/>
                <a:gd name="T7" fmla="*/ 10 h 104"/>
                <a:gd name="T8" fmla="*/ 197 w 207"/>
                <a:gd name="T9" fmla="*/ 22 h 104"/>
                <a:gd name="T10" fmla="*/ 204 w 207"/>
                <a:gd name="T11" fmla="*/ 36 h 104"/>
                <a:gd name="T12" fmla="*/ 207 w 207"/>
                <a:gd name="T13" fmla="*/ 52 h 104"/>
                <a:gd name="T14" fmla="*/ 204 w 207"/>
                <a:gd name="T15" fmla="*/ 68 h 104"/>
                <a:gd name="T16" fmla="*/ 197 w 207"/>
                <a:gd name="T17" fmla="*/ 83 h 104"/>
                <a:gd name="T18" fmla="*/ 186 w 207"/>
                <a:gd name="T19" fmla="*/ 94 h 104"/>
                <a:gd name="T20" fmla="*/ 171 w 207"/>
                <a:gd name="T21" fmla="*/ 101 h 104"/>
                <a:gd name="T22" fmla="*/ 155 w 207"/>
                <a:gd name="T23" fmla="*/ 104 h 104"/>
                <a:gd name="T24" fmla="*/ 51 w 207"/>
                <a:gd name="T25" fmla="*/ 104 h 104"/>
                <a:gd name="T26" fmla="*/ 35 w 207"/>
                <a:gd name="T27" fmla="*/ 101 h 104"/>
                <a:gd name="T28" fmla="*/ 21 w 207"/>
                <a:gd name="T29" fmla="*/ 94 h 104"/>
                <a:gd name="T30" fmla="*/ 10 w 207"/>
                <a:gd name="T31" fmla="*/ 83 h 104"/>
                <a:gd name="T32" fmla="*/ 3 w 207"/>
                <a:gd name="T33" fmla="*/ 68 h 104"/>
                <a:gd name="T34" fmla="*/ 0 w 207"/>
                <a:gd name="T35" fmla="*/ 52 h 104"/>
                <a:gd name="T36" fmla="*/ 3 w 207"/>
                <a:gd name="T37" fmla="*/ 36 h 104"/>
                <a:gd name="T38" fmla="*/ 10 w 207"/>
                <a:gd name="T39" fmla="*/ 22 h 104"/>
                <a:gd name="T40" fmla="*/ 21 w 207"/>
                <a:gd name="T41" fmla="*/ 10 h 104"/>
                <a:gd name="T42" fmla="*/ 35 w 207"/>
                <a:gd name="T43" fmla="*/ 2 h 104"/>
                <a:gd name="T44" fmla="*/ 51 w 207"/>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104">
                  <a:moveTo>
                    <a:pt x="51" y="0"/>
                  </a:moveTo>
                  <a:lnTo>
                    <a:pt x="155" y="0"/>
                  </a:lnTo>
                  <a:lnTo>
                    <a:pt x="171" y="2"/>
                  </a:lnTo>
                  <a:lnTo>
                    <a:pt x="186" y="10"/>
                  </a:lnTo>
                  <a:lnTo>
                    <a:pt x="197" y="22"/>
                  </a:lnTo>
                  <a:lnTo>
                    <a:pt x="204" y="36"/>
                  </a:lnTo>
                  <a:lnTo>
                    <a:pt x="207" y="52"/>
                  </a:lnTo>
                  <a:lnTo>
                    <a:pt x="204" y="68"/>
                  </a:lnTo>
                  <a:lnTo>
                    <a:pt x="197" y="83"/>
                  </a:lnTo>
                  <a:lnTo>
                    <a:pt x="186" y="94"/>
                  </a:lnTo>
                  <a:lnTo>
                    <a:pt x="171" y="101"/>
                  </a:lnTo>
                  <a:lnTo>
                    <a:pt x="155" y="104"/>
                  </a:lnTo>
                  <a:lnTo>
                    <a:pt x="51" y="104"/>
                  </a:lnTo>
                  <a:lnTo>
                    <a:pt x="35" y="101"/>
                  </a:lnTo>
                  <a:lnTo>
                    <a:pt x="21" y="94"/>
                  </a:lnTo>
                  <a:lnTo>
                    <a:pt x="10" y="83"/>
                  </a:lnTo>
                  <a:lnTo>
                    <a:pt x="3" y="68"/>
                  </a:lnTo>
                  <a:lnTo>
                    <a:pt x="0" y="52"/>
                  </a:lnTo>
                  <a:lnTo>
                    <a:pt x="3" y="36"/>
                  </a:lnTo>
                  <a:lnTo>
                    <a:pt x="10" y="22"/>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13" name="Freeform 898">
              <a:extLst>
                <a:ext uri="{FF2B5EF4-FFF2-40B4-BE49-F238E27FC236}">
                  <a16:creationId xmlns:a16="http://schemas.microsoft.com/office/drawing/2014/main" id="{7FE9C409-B2B1-496F-AA2B-346A2CDE2285}"/>
                </a:ext>
              </a:extLst>
            </p:cNvPr>
            <p:cNvSpPr>
              <a:spLocks/>
            </p:cNvSpPr>
            <p:nvPr/>
          </p:nvSpPr>
          <p:spPr bwMode="auto">
            <a:xfrm>
              <a:off x="5524" y="3732"/>
              <a:ext cx="26" cy="13"/>
            </a:xfrm>
            <a:custGeom>
              <a:avLst/>
              <a:gdLst>
                <a:gd name="T0" fmla="*/ 51 w 207"/>
                <a:gd name="T1" fmla="*/ 0 h 102"/>
                <a:gd name="T2" fmla="*/ 155 w 207"/>
                <a:gd name="T3" fmla="*/ 0 h 102"/>
                <a:gd name="T4" fmla="*/ 171 w 207"/>
                <a:gd name="T5" fmla="*/ 2 h 102"/>
                <a:gd name="T6" fmla="*/ 186 w 207"/>
                <a:gd name="T7" fmla="*/ 9 h 102"/>
                <a:gd name="T8" fmla="*/ 197 w 207"/>
                <a:gd name="T9" fmla="*/ 21 h 102"/>
                <a:gd name="T10" fmla="*/ 204 w 207"/>
                <a:gd name="T11" fmla="*/ 35 h 102"/>
                <a:gd name="T12" fmla="*/ 207 w 207"/>
                <a:gd name="T13" fmla="*/ 51 h 102"/>
                <a:gd name="T14" fmla="*/ 204 w 207"/>
                <a:gd name="T15" fmla="*/ 67 h 102"/>
                <a:gd name="T16" fmla="*/ 197 w 207"/>
                <a:gd name="T17" fmla="*/ 81 h 102"/>
                <a:gd name="T18" fmla="*/ 186 w 207"/>
                <a:gd name="T19" fmla="*/ 92 h 102"/>
                <a:gd name="T20" fmla="*/ 171 w 207"/>
                <a:gd name="T21" fmla="*/ 100 h 102"/>
                <a:gd name="T22" fmla="*/ 155 w 207"/>
                <a:gd name="T23" fmla="*/ 102 h 102"/>
                <a:gd name="T24" fmla="*/ 51 w 207"/>
                <a:gd name="T25" fmla="*/ 102 h 102"/>
                <a:gd name="T26" fmla="*/ 35 w 207"/>
                <a:gd name="T27" fmla="*/ 100 h 102"/>
                <a:gd name="T28" fmla="*/ 21 w 207"/>
                <a:gd name="T29" fmla="*/ 92 h 102"/>
                <a:gd name="T30" fmla="*/ 10 w 207"/>
                <a:gd name="T31" fmla="*/ 81 h 102"/>
                <a:gd name="T32" fmla="*/ 3 w 207"/>
                <a:gd name="T33" fmla="*/ 67 h 102"/>
                <a:gd name="T34" fmla="*/ 0 w 207"/>
                <a:gd name="T35" fmla="*/ 51 h 102"/>
                <a:gd name="T36" fmla="*/ 3 w 207"/>
                <a:gd name="T37" fmla="*/ 35 h 102"/>
                <a:gd name="T38" fmla="*/ 10 w 207"/>
                <a:gd name="T39" fmla="*/ 21 h 102"/>
                <a:gd name="T40" fmla="*/ 21 w 207"/>
                <a:gd name="T41" fmla="*/ 9 h 102"/>
                <a:gd name="T42" fmla="*/ 35 w 207"/>
                <a:gd name="T43" fmla="*/ 2 h 102"/>
                <a:gd name="T44" fmla="*/ 51 w 207"/>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102">
                  <a:moveTo>
                    <a:pt x="51" y="0"/>
                  </a:moveTo>
                  <a:lnTo>
                    <a:pt x="155" y="0"/>
                  </a:lnTo>
                  <a:lnTo>
                    <a:pt x="171" y="2"/>
                  </a:lnTo>
                  <a:lnTo>
                    <a:pt x="186" y="9"/>
                  </a:lnTo>
                  <a:lnTo>
                    <a:pt x="197" y="21"/>
                  </a:lnTo>
                  <a:lnTo>
                    <a:pt x="204" y="35"/>
                  </a:lnTo>
                  <a:lnTo>
                    <a:pt x="207" y="51"/>
                  </a:lnTo>
                  <a:lnTo>
                    <a:pt x="204" y="67"/>
                  </a:lnTo>
                  <a:lnTo>
                    <a:pt x="197" y="81"/>
                  </a:lnTo>
                  <a:lnTo>
                    <a:pt x="186" y="92"/>
                  </a:lnTo>
                  <a:lnTo>
                    <a:pt x="171" y="100"/>
                  </a:lnTo>
                  <a:lnTo>
                    <a:pt x="155" y="102"/>
                  </a:lnTo>
                  <a:lnTo>
                    <a:pt x="51" y="102"/>
                  </a:lnTo>
                  <a:lnTo>
                    <a:pt x="35" y="100"/>
                  </a:lnTo>
                  <a:lnTo>
                    <a:pt x="21" y="92"/>
                  </a:lnTo>
                  <a:lnTo>
                    <a:pt x="10" y="81"/>
                  </a:lnTo>
                  <a:lnTo>
                    <a:pt x="3" y="67"/>
                  </a:lnTo>
                  <a:lnTo>
                    <a:pt x="0" y="51"/>
                  </a:lnTo>
                  <a:lnTo>
                    <a:pt x="3" y="35"/>
                  </a:lnTo>
                  <a:lnTo>
                    <a:pt x="10" y="21"/>
                  </a:lnTo>
                  <a:lnTo>
                    <a:pt x="21" y="9"/>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14" name="Freeform 899">
              <a:extLst>
                <a:ext uri="{FF2B5EF4-FFF2-40B4-BE49-F238E27FC236}">
                  <a16:creationId xmlns:a16="http://schemas.microsoft.com/office/drawing/2014/main" id="{39830A2F-1972-4247-AC6E-6817DCFD70EB}"/>
                </a:ext>
              </a:extLst>
            </p:cNvPr>
            <p:cNvSpPr>
              <a:spLocks/>
            </p:cNvSpPr>
            <p:nvPr/>
          </p:nvSpPr>
          <p:spPr bwMode="auto">
            <a:xfrm>
              <a:off x="5524" y="3810"/>
              <a:ext cx="26" cy="12"/>
            </a:xfrm>
            <a:custGeom>
              <a:avLst/>
              <a:gdLst>
                <a:gd name="T0" fmla="*/ 51 w 207"/>
                <a:gd name="T1" fmla="*/ 0 h 104"/>
                <a:gd name="T2" fmla="*/ 155 w 207"/>
                <a:gd name="T3" fmla="*/ 0 h 104"/>
                <a:gd name="T4" fmla="*/ 171 w 207"/>
                <a:gd name="T5" fmla="*/ 3 h 104"/>
                <a:gd name="T6" fmla="*/ 186 w 207"/>
                <a:gd name="T7" fmla="*/ 10 h 104"/>
                <a:gd name="T8" fmla="*/ 197 w 207"/>
                <a:gd name="T9" fmla="*/ 21 h 104"/>
                <a:gd name="T10" fmla="*/ 204 w 207"/>
                <a:gd name="T11" fmla="*/ 35 h 104"/>
                <a:gd name="T12" fmla="*/ 207 w 207"/>
                <a:gd name="T13" fmla="*/ 53 h 104"/>
                <a:gd name="T14" fmla="*/ 204 w 207"/>
                <a:gd name="T15" fmla="*/ 69 h 104"/>
                <a:gd name="T16" fmla="*/ 197 w 207"/>
                <a:gd name="T17" fmla="*/ 83 h 104"/>
                <a:gd name="T18" fmla="*/ 186 w 207"/>
                <a:gd name="T19" fmla="*/ 94 h 104"/>
                <a:gd name="T20" fmla="*/ 171 w 207"/>
                <a:gd name="T21" fmla="*/ 101 h 104"/>
                <a:gd name="T22" fmla="*/ 155 w 207"/>
                <a:gd name="T23" fmla="*/ 104 h 104"/>
                <a:gd name="T24" fmla="*/ 51 w 207"/>
                <a:gd name="T25" fmla="*/ 104 h 104"/>
                <a:gd name="T26" fmla="*/ 35 w 207"/>
                <a:gd name="T27" fmla="*/ 101 h 104"/>
                <a:gd name="T28" fmla="*/ 21 w 207"/>
                <a:gd name="T29" fmla="*/ 94 h 104"/>
                <a:gd name="T30" fmla="*/ 10 w 207"/>
                <a:gd name="T31" fmla="*/ 83 h 104"/>
                <a:gd name="T32" fmla="*/ 3 w 207"/>
                <a:gd name="T33" fmla="*/ 69 h 104"/>
                <a:gd name="T34" fmla="*/ 0 w 207"/>
                <a:gd name="T35" fmla="*/ 53 h 104"/>
                <a:gd name="T36" fmla="*/ 3 w 207"/>
                <a:gd name="T37" fmla="*/ 35 h 104"/>
                <a:gd name="T38" fmla="*/ 10 w 207"/>
                <a:gd name="T39" fmla="*/ 21 h 104"/>
                <a:gd name="T40" fmla="*/ 21 w 207"/>
                <a:gd name="T41" fmla="*/ 10 h 104"/>
                <a:gd name="T42" fmla="*/ 35 w 207"/>
                <a:gd name="T43" fmla="*/ 3 h 104"/>
                <a:gd name="T44" fmla="*/ 51 w 207"/>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104">
                  <a:moveTo>
                    <a:pt x="51" y="0"/>
                  </a:moveTo>
                  <a:lnTo>
                    <a:pt x="155" y="0"/>
                  </a:lnTo>
                  <a:lnTo>
                    <a:pt x="171" y="3"/>
                  </a:lnTo>
                  <a:lnTo>
                    <a:pt x="186" y="10"/>
                  </a:lnTo>
                  <a:lnTo>
                    <a:pt x="197" y="21"/>
                  </a:lnTo>
                  <a:lnTo>
                    <a:pt x="204" y="35"/>
                  </a:lnTo>
                  <a:lnTo>
                    <a:pt x="207" y="53"/>
                  </a:lnTo>
                  <a:lnTo>
                    <a:pt x="204" y="69"/>
                  </a:lnTo>
                  <a:lnTo>
                    <a:pt x="197" y="83"/>
                  </a:lnTo>
                  <a:lnTo>
                    <a:pt x="186" y="94"/>
                  </a:lnTo>
                  <a:lnTo>
                    <a:pt x="171" y="101"/>
                  </a:lnTo>
                  <a:lnTo>
                    <a:pt x="155" y="104"/>
                  </a:lnTo>
                  <a:lnTo>
                    <a:pt x="51" y="104"/>
                  </a:lnTo>
                  <a:lnTo>
                    <a:pt x="35" y="101"/>
                  </a:lnTo>
                  <a:lnTo>
                    <a:pt x="21" y="94"/>
                  </a:lnTo>
                  <a:lnTo>
                    <a:pt x="10" y="83"/>
                  </a:lnTo>
                  <a:lnTo>
                    <a:pt x="3" y="69"/>
                  </a:lnTo>
                  <a:lnTo>
                    <a:pt x="0" y="53"/>
                  </a:lnTo>
                  <a:lnTo>
                    <a:pt x="3" y="35"/>
                  </a:lnTo>
                  <a:lnTo>
                    <a:pt x="10" y="21"/>
                  </a:lnTo>
                  <a:lnTo>
                    <a:pt x="21" y="10"/>
                  </a:lnTo>
                  <a:lnTo>
                    <a:pt x="35" y="3"/>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15" name="Freeform 900">
              <a:extLst>
                <a:ext uri="{FF2B5EF4-FFF2-40B4-BE49-F238E27FC236}">
                  <a16:creationId xmlns:a16="http://schemas.microsoft.com/office/drawing/2014/main" id="{C46287F7-EAC8-4FC9-A7A5-5EAA8380E3D5}"/>
                </a:ext>
              </a:extLst>
            </p:cNvPr>
            <p:cNvSpPr>
              <a:spLocks/>
            </p:cNvSpPr>
            <p:nvPr/>
          </p:nvSpPr>
          <p:spPr bwMode="auto">
            <a:xfrm>
              <a:off x="5524" y="3887"/>
              <a:ext cx="26" cy="13"/>
            </a:xfrm>
            <a:custGeom>
              <a:avLst/>
              <a:gdLst>
                <a:gd name="T0" fmla="*/ 51 w 207"/>
                <a:gd name="T1" fmla="*/ 0 h 103"/>
                <a:gd name="T2" fmla="*/ 155 w 207"/>
                <a:gd name="T3" fmla="*/ 0 h 103"/>
                <a:gd name="T4" fmla="*/ 171 w 207"/>
                <a:gd name="T5" fmla="*/ 2 h 103"/>
                <a:gd name="T6" fmla="*/ 186 w 207"/>
                <a:gd name="T7" fmla="*/ 10 h 103"/>
                <a:gd name="T8" fmla="*/ 197 w 207"/>
                <a:gd name="T9" fmla="*/ 21 h 103"/>
                <a:gd name="T10" fmla="*/ 204 w 207"/>
                <a:gd name="T11" fmla="*/ 35 h 103"/>
                <a:gd name="T12" fmla="*/ 207 w 207"/>
                <a:gd name="T13" fmla="*/ 51 h 103"/>
                <a:gd name="T14" fmla="*/ 204 w 207"/>
                <a:gd name="T15" fmla="*/ 67 h 103"/>
                <a:gd name="T16" fmla="*/ 197 w 207"/>
                <a:gd name="T17" fmla="*/ 82 h 103"/>
                <a:gd name="T18" fmla="*/ 186 w 207"/>
                <a:gd name="T19" fmla="*/ 93 h 103"/>
                <a:gd name="T20" fmla="*/ 171 w 207"/>
                <a:gd name="T21" fmla="*/ 100 h 103"/>
                <a:gd name="T22" fmla="*/ 155 w 207"/>
                <a:gd name="T23" fmla="*/ 103 h 103"/>
                <a:gd name="T24" fmla="*/ 51 w 207"/>
                <a:gd name="T25" fmla="*/ 103 h 103"/>
                <a:gd name="T26" fmla="*/ 35 w 207"/>
                <a:gd name="T27" fmla="*/ 100 h 103"/>
                <a:gd name="T28" fmla="*/ 21 w 207"/>
                <a:gd name="T29" fmla="*/ 93 h 103"/>
                <a:gd name="T30" fmla="*/ 10 w 207"/>
                <a:gd name="T31" fmla="*/ 82 h 103"/>
                <a:gd name="T32" fmla="*/ 3 w 207"/>
                <a:gd name="T33" fmla="*/ 67 h 103"/>
                <a:gd name="T34" fmla="*/ 0 w 207"/>
                <a:gd name="T35" fmla="*/ 51 h 103"/>
                <a:gd name="T36" fmla="*/ 3 w 207"/>
                <a:gd name="T37" fmla="*/ 35 h 103"/>
                <a:gd name="T38" fmla="*/ 10 w 207"/>
                <a:gd name="T39" fmla="*/ 21 h 103"/>
                <a:gd name="T40" fmla="*/ 21 w 207"/>
                <a:gd name="T41" fmla="*/ 10 h 103"/>
                <a:gd name="T42" fmla="*/ 35 w 207"/>
                <a:gd name="T43" fmla="*/ 2 h 103"/>
                <a:gd name="T44" fmla="*/ 51 w 207"/>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103">
                  <a:moveTo>
                    <a:pt x="51" y="0"/>
                  </a:moveTo>
                  <a:lnTo>
                    <a:pt x="155" y="0"/>
                  </a:lnTo>
                  <a:lnTo>
                    <a:pt x="171" y="2"/>
                  </a:lnTo>
                  <a:lnTo>
                    <a:pt x="186" y="10"/>
                  </a:lnTo>
                  <a:lnTo>
                    <a:pt x="197" y="21"/>
                  </a:lnTo>
                  <a:lnTo>
                    <a:pt x="204" y="35"/>
                  </a:lnTo>
                  <a:lnTo>
                    <a:pt x="207" y="51"/>
                  </a:lnTo>
                  <a:lnTo>
                    <a:pt x="204" y="67"/>
                  </a:lnTo>
                  <a:lnTo>
                    <a:pt x="197" y="82"/>
                  </a:lnTo>
                  <a:lnTo>
                    <a:pt x="186" y="93"/>
                  </a:lnTo>
                  <a:lnTo>
                    <a:pt x="171" y="100"/>
                  </a:lnTo>
                  <a:lnTo>
                    <a:pt x="155" y="103"/>
                  </a:lnTo>
                  <a:lnTo>
                    <a:pt x="51" y="103"/>
                  </a:lnTo>
                  <a:lnTo>
                    <a:pt x="35" y="100"/>
                  </a:lnTo>
                  <a:lnTo>
                    <a:pt x="21" y="93"/>
                  </a:lnTo>
                  <a:lnTo>
                    <a:pt x="10" y="82"/>
                  </a:lnTo>
                  <a:lnTo>
                    <a:pt x="3" y="67"/>
                  </a:lnTo>
                  <a:lnTo>
                    <a:pt x="0" y="51"/>
                  </a:lnTo>
                  <a:lnTo>
                    <a:pt x="3" y="35"/>
                  </a:lnTo>
                  <a:lnTo>
                    <a:pt x="10" y="21"/>
                  </a:lnTo>
                  <a:lnTo>
                    <a:pt x="21" y="10"/>
                  </a:lnTo>
                  <a:lnTo>
                    <a:pt x="35" y="2"/>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16" name="Freeform 901">
              <a:extLst>
                <a:ext uri="{FF2B5EF4-FFF2-40B4-BE49-F238E27FC236}">
                  <a16:creationId xmlns:a16="http://schemas.microsoft.com/office/drawing/2014/main" id="{5C329F60-FF48-4BB4-BEF2-D45E32FCE1EC}"/>
                </a:ext>
              </a:extLst>
            </p:cNvPr>
            <p:cNvSpPr>
              <a:spLocks/>
            </p:cNvSpPr>
            <p:nvPr/>
          </p:nvSpPr>
          <p:spPr bwMode="auto">
            <a:xfrm>
              <a:off x="5524" y="3964"/>
              <a:ext cx="26" cy="13"/>
            </a:xfrm>
            <a:custGeom>
              <a:avLst/>
              <a:gdLst>
                <a:gd name="T0" fmla="*/ 51 w 207"/>
                <a:gd name="T1" fmla="*/ 0 h 104"/>
                <a:gd name="T2" fmla="*/ 155 w 207"/>
                <a:gd name="T3" fmla="*/ 0 h 104"/>
                <a:gd name="T4" fmla="*/ 171 w 207"/>
                <a:gd name="T5" fmla="*/ 3 h 104"/>
                <a:gd name="T6" fmla="*/ 186 w 207"/>
                <a:gd name="T7" fmla="*/ 10 h 104"/>
                <a:gd name="T8" fmla="*/ 197 w 207"/>
                <a:gd name="T9" fmla="*/ 21 h 104"/>
                <a:gd name="T10" fmla="*/ 204 w 207"/>
                <a:gd name="T11" fmla="*/ 36 h 104"/>
                <a:gd name="T12" fmla="*/ 207 w 207"/>
                <a:gd name="T13" fmla="*/ 52 h 104"/>
                <a:gd name="T14" fmla="*/ 204 w 207"/>
                <a:gd name="T15" fmla="*/ 68 h 104"/>
                <a:gd name="T16" fmla="*/ 197 w 207"/>
                <a:gd name="T17" fmla="*/ 82 h 104"/>
                <a:gd name="T18" fmla="*/ 186 w 207"/>
                <a:gd name="T19" fmla="*/ 94 h 104"/>
                <a:gd name="T20" fmla="*/ 171 w 207"/>
                <a:gd name="T21" fmla="*/ 102 h 104"/>
                <a:gd name="T22" fmla="*/ 155 w 207"/>
                <a:gd name="T23" fmla="*/ 104 h 104"/>
                <a:gd name="T24" fmla="*/ 51 w 207"/>
                <a:gd name="T25" fmla="*/ 104 h 104"/>
                <a:gd name="T26" fmla="*/ 35 w 207"/>
                <a:gd name="T27" fmla="*/ 102 h 104"/>
                <a:gd name="T28" fmla="*/ 21 w 207"/>
                <a:gd name="T29" fmla="*/ 94 h 104"/>
                <a:gd name="T30" fmla="*/ 10 w 207"/>
                <a:gd name="T31" fmla="*/ 82 h 104"/>
                <a:gd name="T32" fmla="*/ 3 w 207"/>
                <a:gd name="T33" fmla="*/ 68 h 104"/>
                <a:gd name="T34" fmla="*/ 0 w 207"/>
                <a:gd name="T35" fmla="*/ 52 h 104"/>
                <a:gd name="T36" fmla="*/ 3 w 207"/>
                <a:gd name="T37" fmla="*/ 36 h 104"/>
                <a:gd name="T38" fmla="*/ 10 w 207"/>
                <a:gd name="T39" fmla="*/ 21 h 104"/>
                <a:gd name="T40" fmla="*/ 21 w 207"/>
                <a:gd name="T41" fmla="*/ 10 h 104"/>
                <a:gd name="T42" fmla="*/ 35 w 207"/>
                <a:gd name="T43" fmla="*/ 3 h 104"/>
                <a:gd name="T44" fmla="*/ 51 w 207"/>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104">
                  <a:moveTo>
                    <a:pt x="51" y="0"/>
                  </a:moveTo>
                  <a:lnTo>
                    <a:pt x="155" y="0"/>
                  </a:lnTo>
                  <a:lnTo>
                    <a:pt x="171" y="3"/>
                  </a:lnTo>
                  <a:lnTo>
                    <a:pt x="186" y="10"/>
                  </a:lnTo>
                  <a:lnTo>
                    <a:pt x="197" y="21"/>
                  </a:lnTo>
                  <a:lnTo>
                    <a:pt x="204" y="36"/>
                  </a:lnTo>
                  <a:lnTo>
                    <a:pt x="207" y="52"/>
                  </a:lnTo>
                  <a:lnTo>
                    <a:pt x="204" y="68"/>
                  </a:lnTo>
                  <a:lnTo>
                    <a:pt x="197" y="82"/>
                  </a:lnTo>
                  <a:lnTo>
                    <a:pt x="186" y="94"/>
                  </a:lnTo>
                  <a:lnTo>
                    <a:pt x="171" y="102"/>
                  </a:lnTo>
                  <a:lnTo>
                    <a:pt x="155" y="104"/>
                  </a:lnTo>
                  <a:lnTo>
                    <a:pt x="51" y="104"/>
                  </a:lnTo>
                  <a:lnTo>
                    <a:pt x="35" y="102"/>
                  </a:lnTo>
                  <a:lnTo>
                    <a:pt x="21" y="94"/>
                  </a:lnTo>
                  <a:lnTo>
                    <a:pt x="10" y="82"/>
                  </a:lnTo>
                  <a:lnTo>
                    <a:pt x="3" y="68"/>
                  </a:lnTo>
                  <a:lnTo>
                    <a:pt x="0" y="52"/>
                  </a:lnTo>
                  <a:lnTo>
                    <a:pt x="3" y="36"/>
                  </a:lnTo>
                  <a:lnTo>
                    <a:pt x="10" y="21"/>
                  </a:lnTo>
                  <a:lnTo>
                    <a:pt x="21" y="10"/>
                  </a:lnTo>
                  <a:lnTo>
                    <a:pt x="35" y="3"/>
                  </a:lnTo>
                  <a:lnTo>
                    <a:pt x="51"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17" name="Freeform 902">
              <a:extLst>
                <a:ext uri="{FF2B5EF4-FFF2-40B4-BE49-F238E27FC236}">
                  <a16:creationId xmlns:a16="http://schemas.microsoft.com/office/drawing/2014/main" id="{1EA66587-CB36-4C17-80C8-3EC4EFDC9759}"/>
                </a:ext>
              </a:extLst>
            </p:cNvPr>
            <p:cNvSpPr>
              <a:spLocks/>
            </p:cNvSpPr>
            <p:nvPr/>
          </p:nvSpPr>
          <p:spPr bwMode="auto">
            <a:xfrm>
              <a:off x="5537" y="3577"/>
              <a:ext cx="400" cy="400"/>
            </a:xfrm>
            <a:custGeom>
              <a:avLst/>
              <a:gdLst>
                <a:gd name="T0" fmla="*/ 52 w 3199"/>
                <a:gd name="T1" fmla="*/ 0 h 3199"/>
                <a:gd name="T2" fmla="*/ 68 w 3199"/>
                <a:gd name="T3" fmla="*/ 3 h 3199"/>
                <a:gd name="T4" fmla="*/ 83 w 3199"/>
                <a:gd name="T5" fmla="*/ 10 h 3199"/>
                <a:gd name="T6" fmla="*/ 94 w 3199"/>
                <a:gd name="T7" fmla="*/ 21 h 3199"/>
                <a:gd name="T8" fmla="*/ 101 w 3199"/>
                <a:gd name="T9" fmla="*/ 35 h 3199"/>
                <a:gd name="T10" fmla="*/ 104 w 3199"/>
                <a:gd name="T11" fmla="*/ 52 h 3199"/>
                <a:gd name="T12" fmla="*/ 104 w 3199"/>
                <a:gd name="T13" fmla="*/ 3095 h 3199"/>
                <a:gd name="T14" fmla="*/ 3147 w 3199"/>
                <a:gd name="T15" fmla="*/ 3095 h 3199"/>
                <a:gd name="T16" fmla="*/ 3164 w 3199"/>
                <a:gd name="T17" fmla="*/ 3098 h 3199"/>
                <a:gd name="T18" fmla="*/ 3178 w 3199"/>
                <a:gd name="T19" fmla="*/ 3105 h 3199"/>
                <a:gd name="T20" fmla="*/ 3189 w 3199"/>
                <a:gd name="T21" fmla="*/ 3116 h 3199"/>
                <a:gd name="T22" fmla="*/ 3196 w 3199"/>
                <a:gd name="T23" fmla="*/ 3131 h 3199"/>
                <a:gd name="T24" fmla="*/ 3199 w 3199"/>
                <a:gd name="T25" fmla="*/ 3147 h 3199"/>
                <a:gd name="T26" fmla="*/ 3196 w 3199"/>
                <a:gd name="T27" fmla="*/ 3163 h 3199"/>
                <a:gd name="T28" fmla="*/ 3189 w 3199"/>
                <a:gd name="T29" fmla="*/ 3177 h 3199"/>
                <a:gd name="T30" fmla="*/ 3178 w 3199"/>
                <a:gd name="T31" fmla="*/ 3189 h 3199"/>
                <a:gd name="T32" fmla="*/ 3164 w 3199"/>
                <a:gd name="T33" fmla="*/ 3197 h 3199"/>
                <a:gd name="T34" fmla="*/ 3147 w 3199"/>
                <a:gd name="T35" fmla="*/ 3199 h 3199"/>
                <a:gd name="T36" fmla="*/ 52 w 3199"/>
                <a:gd name="T37" fmla="*/ 3199 h 3199"/>
                <a:gd name="T38" fmla="*/ 36 w 3199"/>
                <a:gd name="T39" fmla="*/ 3197 h 3199"/>
                <a:gd name="T40" fmla="*/ 21 w 3199"/>
                <a:gd name="T41" fmla="*/ 3189 h 3199"/>
                <a:gd name="T42" fmla="*/ 10 w 3199"/>
                <a:gd name="T43" fmla="*/ 3177 h 3199"/>
                <a:gd name="T44" fmla="*/ 2 w 3199"/>
                <a:gd name="T45" fmla="*/ 3163 h 3199"/>
                <a:gd name="T46" fmla="*/ 0 w 3199"/>
                <a:gd name="T47" fmla="*/ 3147 h 3199"/>
                <a:gd name="T48" fmla="*/ 0 w 3199"/>
                <a:gd name="T49" fmla="*/ 52 h 3199"/>
                <a:gd name="T50" fmla="*/ 2 w 3199"/>
                <a:gd name="T51" fmla="*/ 35 h 3199"/>
                <a:gd name="T52" fmla="*/ 10 w 3199"/>
                <a:gd name="T53" fmla="*/ 21 h 3199"/>
                <a:gd name="T54" fmla="*/ 21 w 3199"/>
                <a:gd name="T55" fmla="*/ 10 h 3199"/>
                <a:gd name="T56" fmla="*/ 36 w 3199"/>
                <a:gd name="T57" fmla="*/ 3 h 3199"/>
                <a:gd name="T58" fmla="*/ 52 w 3199"/>
                <a:gd name="T59" fmla="*/ 0 h 3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9" h="3199">
                  <a:moveTo>
                    <a:pt x="52" y="0"/>
                  </a:moveTo>
                  <a:lnTo>
                    <a:pt x="68" y="3"/>
                  </a:lnTo>
                  <a:lnTo>
                    <a:pt x="83" y="10"/>
                  </a:lnTo>
                  <a:lnTo>
                    <a:pt x="94" y="21"/>
                  </a:lnTo>
                  <a:lnTo>
                    <a:pt x="101" y="35"/>
                  </a:lnTo>
                  <a:lnTo>
                    <a:pt x="104" y="52"/>
                  </a:lnTo>
                  <a:lnTo>
                    <a:pt x="104" y="3095"/>
                  </a:lnTo>
                  <a:lnTo>
                    <a:pt x="3147" y="3095"/>
                  </a:lnTo>
                  <a:lnTo>
                    <a:pt x="3164" y="3098"/>
                  </a:lnTo>
                  <a:lnTo>
                    <a:pt x="3178" y="3105"/>
                  </a:lnTo>
                  <a:lnTo>
                    <a:pt x="3189" y="3116"/>
                  </a:lnTo>
                  <a:lnTo>
                    <a:pt x="3196" y="3131"/>
                  </a:lnTo>
                  <a:lnTo>
                    <a:pt x="3199" y="3147"/>
                  </a:lnTo>
                  <a:lnTo>
                    <a:pt x="3196" y="3163"/>
                  </a:lnTo>
                  <a:lnTo>
                    <a:pt x="3189" y="3177"/>
                  </a:lnTo>
                  <a:lnTo>
                    <a:pt x="3178" y="3189"/>
                  </a:lnTo>
                  <a:lnTo>
                    <a:pt x="3164" y="3197"/>
                  </a:lnTo>
                  <a:lnTo>
                    <a:pt x="3147" y="3199"/>
                  </a:lnTo>
                  <a:lnTo>
                    <a:pt x="52" y="3199"/>
                  </a:lnTo>
                  <a:lnTo>
                    <a:pt x="36" y="3197"/>
                  </a:lnTo>
                  <a:lnTo>
                    <a:pt x="21" y="3189"/>
                  </a:lnTo>
                  <a:lnTo>
                    <a:pt x="10" y="3177"/>
                  </a:lnTo>
                  <a:lnTo>
                    <a:pt x="2" y="3163"/>
                  </a:lnTo>
                  <a:lnTo>
                    <a:pt x="0" y="3147"/>
                  </a:lnTo>
                  <a:lnTo>
                    <a:pt x="0" y="52"/>
                  </a:lnTo>
                  <a:lnTo>
                    <a:pt x="2" y="35"/>
                  </a:lnTo>
                  <a:lnTo>
                    <a:pt x="10" y="21"/>
                  </a:lnTo>
                  <a:lnTo>
                    <a:pt x="21" y="10"/>
                  </a:lnTo>
                  <a:lnTo>
                    <a:pt x="36" y="3"/>
                  </a:lnTo>
                  <a:lnTo>
                    <a:pt x="52" y="0"/>
                  </a:lnTo>
                  <a:close/>
                </a:path>
              </a:pathLst>
            </a:custGeom>
            <a:solidFill>
              <a:srgbClr val="5C546A"/>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18" name="Freeform 903">
              <a:extLst>
                <a:ext uri="{FF2B5EF4-FFF2-40B4-BE49-F238E27FC236}">
                  <a16:creationId xmlns:a16="http://schemas.microsoft.com/office/drawing/2014/main" id="{CF20B1D1-E14D-4A4E-BFF8-6881651B41DE}"/>
                </a:ext>
              </a:extLst>
            </p:cNvPr>
            <p:cNvSpPr>
              <a:spLocks/>
            </p:cNvSpPr>
            <p:nvPr/>
          </p:nvSpPr>
          <p:spPr bwMode="auto">
            <a:xfrm>
              <a:off x="5769" y="3835"/>
              <a:ext cx="13" cy="13"/>
            </a:xfrm>
            <a:custGeom>
              <a:avLst/>
              <a:gdLst>
                <a:gd name="T0" fmla="*/ 51 w 102"/>
                <a:gd name="T1" fmla="*/ 0 h 103"/>
                <a:gd name="T2" fmla="*/ 64 w 102"/>
                <a:gd name="T3" fmla="*/ 2 h 103"/>
                <a:gd name="T4" fmla="*/ 77 w 102"/>
                <a:gd name="T5" fmla="*/ 7 h 103"/>
                <a:gd name="T6" fmla="*/ 88 w 102"/>
                <a:gd name="T7" fmla="*/ 15 h 103"/>
                <a:gd name="T8" fmla="*/ 96 w 102"/>
                <a:gd name="T9" fmla="*/ 25 h 103"/>
                <a:gd name="T10" fmla="*/ 101 w 102"/>
                <a:gd name="T11" fmla="*/ 38 h 103"/>
                <a:gd name="T12" fmla="*/ 102 w 102"/>
                <a:gd name="T13" fmla="*/ 51 h 103"/>
                <a:gd name="T14" fmla="*/ 101 w 102"/>
                <a:gd name="T15" fmla="*/ 64 h 103"/>
                <a:gd name="T16" fmla="*/ 96 w 102"/>
                <a:gd name="T17" fmla="*/ 77 h 103"/>
                <a:gd name="T18" fmla="*/ 88 w 102"/>
                <a:gd name="T19" fmla="*/ 88 h 103"/>
                <a:gd name="T20" fmla="*/ 77 w 102"/>
                <a:gd name="T21" fmla="*/ 96 h 103"/>
                <a:gd name="T22" fmla="*/ 64 w 102"/>
                <a:gd name="T23" fmla="*/ 102 h 103"/>
                <a:gd name="T24" fmla="*/ 51 w 102"/>
                <a:gd name="T25" fmla="*/ 103 h 103"/>
                <a:gd name="T26" fmla="*/ 38 w 102"/>
                <a:gd name="T27" fmla="*/ 102 h 103"/>
                <a:gd name="T28" fmla="*/ 25 w 102"/>
                <a:gd name="T29" fmla="*/ 96 h 103"/>
                <a:gd name="T30" fmla="*/ 15 w 102"/>
                <a:gd name="T31" fmla="*/ 88 h 103"/>
                <a:gd name="T32" fmla="*/ 7 w 102"/>
                <a:gd name="T33" fmla="*/ 77 h 103"/>
                <a:gd name="T34" fmla="*/ 2 w 102"/>
                <a:gd name="T35" fmla="*/ 65 h 103"/>
                <a:gd name="T36" fmla="*/ 0 w 102"/>
                <a:gd name="T37" fmla="*/ 51 h 103"/>
                <a:gd name="T38" fmla="*/ 2 w 102"/>
                <a:gd name="T39" fmla="*/ 37 h 103"/>
                <a:gd name="T40" fmla="*/ 7 w 102"/>
                <a:gd name="T41" fmla="*/ 25 h 103"/>
                <a:gd name="T42" fmla="*/ 15 w 102"/>
                <a:gd name="T43" fmla="*/ 15 h 103"/>
                <a:gd name="T44" fmla="*/ 25 w 102"/>
                <a:gd name="T45" fmla="*/ 7 h 103"/>
                <a:gd name="T46" fmla="*/ 38 w 102"/>
                <a:gd name="T47" fmla="*/ 2 h 103"/>
                <a:gd name="T48" fmla="*/ 51 w 102"/>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03">
                  <a:moveTo>
                    <a:pt x="51" y="0"/>
                  </a:moveTo>
                  <a:lnTo>
                    <a:pt x="64" y="2"/>
                  </a:lnTo>
                  <a:lnTo>
                    <a:pt x="77" y="7"/>
                  </a:lnTo>
                  <a:lnTo>
                    <a:pt x="88" y="15"/>
                  </a:lnTo>
                  <a:lnTo>
                    <a:pt x="96" y="25"/>
                  </a:lnTo>
                  <a:lnTo>
                    <a:pt x="101" y="38"/>
                  </a:lnTo>
                  <a:lnTo>
                    <a:pt x="102" y="51"/>
                  </a:lnTo>
                  <a:lnTo>
                    <a:pt x="101" y="64"/>
                  </a:lnTo>
                  <a:lnTo>
                    <a:pt x="96" y="77"/>
                  </a:lnTo>
                  <a:lnTo>
                    <a:pt x="88" y="88"/>
                  </a:lnTo>
                  <a:lnTo>
                    <a:pt x="77" y="96"/>
                  </a:lnTo>
                  <a:lnTo>
                    <a:pt x="64" y="102"/>
                  </a:lnTo>
                  <a:lnTo>
                    <a:pt x="51" y="103"/>
                  </a:lnTo>
                  <a:lnTo>
                    <a:pt x="38" y="102"/>
                  </a:lnTo>
                  <a:lnTo>
                    <a:pt x="25" y="96"/>
                  </a:lnTo>
                  <a:lnTo>
                    <a:pt x="15" y="88"/>
                  </a:lnTo>
                  <a:lnTo>
                    <a:pt x="7" y="77"/>
                  </a:lnTo>
                  <a:lnTo>
                    <a:pt x="2" y="65"/>
                  </a:lnTo>
                  <a:lnTo>
                    <a:pt x="0" y="51"/>
                  </a:lnTo>
                  <a:lnTo>
                    <a:pt x="2" y="37"/>
                  </a:lnTo>
                  <a:lnTo>
                    <a:pt x="7" y="25"/>
                  </a:lnTo>
                  <a:lnTo>
                    <a:pt x="15" y="15"/>
                  </a:lnTo>
                  <a:lnTo>
                    <a:pt x="25" y="7"/>
                  </a:lnTo>
                  <a:lnTo>
                    <a:pt x="38" y="2"/>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19" name="Freeform 904">
              <a:extLst>
                <a:ext uri="{FF2B5EF4-FFF2-40B4-BE49-F238E27FC236}">
                  <a16:creationId xmlns:a16="http://schemas.microsoft.com/office/drawing/2014/main" id="{CC27BDC5-2FDA-48ED-AA7B-AF0CA1F98302}"/>
                </a:ext>
              </a:extLst>
            </p:cNvPr>
            <p:cNvSpPr>
              <a:spLocks/>
            </p:cNvSpPr>
            <p:nvPr/>
          </p:nvSpPr>
          <p:spPr bwMode="auto">
            <a:xfrm>
              <a:off x="5769" y="3810"/>
              <a:ext cx="13" cy="12"/>
            </a:xfrm>
            <a:custGeom>
              <a:avLst/>
              <a:gdLst>
                <a:gd name="T0" fmla="*/ 51 w 102"/>
                <a:gd name="T1" fmla="*/ 0 h 103"/>
                <a:gd name="T2" fmla="*/ 64 w 102"/>
                <a:gd name="T3" fmla="*/ 1 h 103"/>
                <a:gd name="T4" fmla="*/ 77 w 102"/>
                <a:gd name="T5" fmla="*/ 6 h 103"/>
                <a:gd name="T6" fmla="*/ 88 w 102"/>
                <a:gd name="T7" fmla="*/ 14 h 103"/>
                <a:gd name="T8" fmla="*/ 96 w 102"/>
                <a:gd name="T9" fmla="*/ 25 h 103"/>
                <a:gd name="T10" fmla="*/ 101 w 102"/>
                <a:gd name="T11" fmla="*/ 37 h 103"/>
                <a:gd name="T12" fmla="*/ 102 w 102"/>
                <a:gd name="T13" fmla="*/ 52 h 103"/>
                <a:gd name="T14" fmla="*/ 101 w 102"/>
                <a:gd name="T15" fmla="*/ 65 h 103"/>
                <a:gd name="T16" fmla="*/ 96 w 102"/>
                <a:gd name="T17" fmla="*/ 77 h 103"/>
                <a:gd name="T18" fmla="*/ 88 w 102"/>
                <a:gd name="T19" fmla="*/ 88 h 103"/>
                <a:gd name="T20" fmla="*/ 77 w 102"/>
                <a:gd name="T21" fmla="*/ 96 h 103"/>
                <a:gd name="T22" fmla="*/ 64 w 102"/>
                <a:gd name="T23" fmla="*/ 101 h 103"/>
                <a:gd name="T24" fmla="*/ 51 w 102"/>
                <a:gd name="T25" fmla="*/ 103 h 103"/>
                <a:gd name="T26" fmla="*/ 38 w 102"/>
                <a:gd name="T27" fmla="*/ 101 h 103"/>
                <a:gd name="T28" fmla="*/ 25 w 102"/>
                <a:gd name="T29" fmla="*/ 96 h 103"/>
                <a:gd name="T30" fmla="*/ 15 w 102"/>
                <a:gd name="T31" fmla="*/ 88 h 103"/>
                <a:gd name="T32" fmla="*/ 7 w 102"/>
                <a:gd name="T33" fmla="*/ 77 h 103"/>
                <a:gd name="T34" fmla="*/ 2 w 102"/>
                <a:gd name="T35" fmla="*/ 65 h 103"/>
                <a:gd name="T36" fmla="*/ 0 w 102"/>
                <a:gd name="T37" fmla="*/ 52 h 103"/>
                <a:gd name="T38" fmla="*/ 2 w 102"/>
                <a:gd name="T39" fmla="*/ 37 h 103"/>
                <a:gd name="T40" fmla="*/ 7 w 102"/>
                <a:gd name="T41" fmla="*/ 25 h 103"/>
                <a:gd name="T42" fmla="*/ 15 w 102"/>
                <a:gd name="T43" fmla="*/ 14 h 103"/>
                <a:gd name="T44" fmla="*/ 25 w 102"/>
                <a:gd name="T45" fmla="*/ 6 h 103"/>
                <a:gd name="T46" fmla="*/ 38 w 102"/>
                <a:gd name="T47" fmla="*/ 1 h 103"/>
                <a:gd name="T48" fmla="*/ 51 w 102"/>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03">
                  <a:moveTo>
                    <a:pt x="51" y="0"/>
                  </a:moveTo>
                  <a:lnTo>
                    <a:pt x="64" y="1"/>
                  </a:lnTo>
                  <a:lnTo>
                    <a:pt x="77" y="6"/>
                  </a:lnTo>
                  <a:lnTo>
                    <a:pt x="88" y="14"/>
                  </a:lnTo>
                  <a:lnTo>
                    <a:pt x="96" y="25"/>
                  </a:lnTo>
                  <a:lnTo>
                    <a:pt x="101" y="37"/>
                  </a:lnTo>
                  <a:lnTo>
                    <a:pt x="102" y="52"/>
                  </a:lnTo>
                  <a:lnTo>
                    <a:pt x="101" y="65"/>
                  </a:lnTo>
                  <a:lnTo>
                    <a:pt x="96" y="77"/>
                  </a:lnTo>
                  <a:lnTo>
                    <a:pt x="88" y="88"/>
                  </a:lnTo>
                  <a:lnTo>
                    <a:pt x="77" y="96"/>
                  </a:lnTo>
                  <a:lnTo>
                    <a:pt x="64" y="101"/>
                  </a:lnTo>
                  <a:lnTo>
                    <a:pt x="51" y="103"/>
                  </a:lnTo>
                  <a:lnTo>
                    <a:pt x="38" y="101"/>
                  </a:lnTo>
                  <a:lnTo>
                    <a:pt x="25" y="96"/>
                  </a:lnTo>
                  <a:lnTo>
                    <a:pt x="15" y="88"/>
                  </a:lnTo>
                  <a:lnTo>
                    <a:pt x="7" y="77"/>
                  </a:lnTo>
                  <a:lnTo>
                    <a:pt x="2" y="65"/>
                  </a:lnTo>
                  <a:lnTo>
                    <a:pt x="0" y="52"/>
                  </a:lnTo>
                  <a:lnTo>
                    <a:pt x="2" y="37"/>
                  </a:lnTo>
                  <a:lnTo>
                    <a:pt x="7" y="25"/>
                  </a:lnTo>
                  <a:lnTo>
                    <a:pt x="15" y="14"/>
                  </a:lnTo>
                  <a:lnTo>
                    <a:pt x="25" y="6"/>
                  </a:lnTo>
                  <a:lnTo>
                    <a:pt x="38" y="1"/>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20" name="Freeform 905">
              <a:extLst>
                <a:ext uri="{FF2B5EF4-FFF2-40B4-BE49-F238E27FC236}">
                  <a16:creationId xmlns:a16="http://schemas.microsoft.com/office/drawing/2014/main" id="{99115F94-F945-45AB-B7DE-3562BCAC474A}"/>
                </a:ext>
              </a:extLst>
            </p:cNvPr>
            <p:cNvSpPr>
              <a:spLocks/>
            </p:cNvSpPr>
            <p:nvPr/>
          </p:nvSpPr>
          <p:spPr bwMode="auto">
            <a:xfrm>
              <a:off x="5769" y="3784"/>
              <a:ext cx="13" cy="13"/>
            </a:xfrm>
            <a:custGeom>
              <a:avLst/>
              <a:gdLst>
                <a:gd name="T0" fmla="*/ 51 w 102"/>
                <a:gd name="T1" fmla="*/ 0 h 103"/>
                <a:gd name="T2" fmla="*/ 64 w 102"/>
                <a:gd name="T3" fmla="*/ 1 h 103"/>
                <a:gd name="T4" fmla="*/ 77 w 102"/>
                <a:gd name="T5" fmla="*/ 8 h 103"/>
                <a:gd name="T6" fmla="*/ 88 w 102"/>
                <a:gd name="T7" fmla="*/ 15 h 103"/>
                <a:gd name="T8" fmla="*/ 96 w 102"/>
                <a:gd name="T9" fmla="*/ 26 h 103"/>
                <a:gd name="T10" fmla="*/ 101 w 102"/>
                <a:gd name="T11" fmla="*/ 39 h 103"/>
                <a:gd name="T12" fmla="*/ 102 w 102"/>
                <a:gd name="T13" fmla="*/ 52 h 103"/>
                <a:gd name="T14" fmla="*/ 101 w 102"/>
                <a:gd name="T15" fmla="*/ 65 h 103"/>
                <a:gd name="T16" fmla="*/ 96 w 102"/>
                <a:gd name="T17" fmla="*/ 78 h 103"/>
                <a:gd name="T18" fmla="*/ 88 w 102"/>
                <a:gd name="T19" fmla="*/ 88 h 103"/>
                <a:gd name="T20" fmla="*/ 77 w 102"/>
                <a:gd name="T21" fmla="*/ 96 h 103"/>
                <a:gd name="T22" fmla="*/ 64 w 102"/>
                <a:gd name="T23" fmla="*/ 102 h 103"/>
                <a:gd name="T24" fmla="*/ 51 w 102"/>
                <a:gd name="T25" fmla="*/ 103 h 103"/>
                <a:gd name="T26" fmla="*/ 38 w 102"/>
                <a:gd name="T27" fmla="*/ 102 h 103"/>
                <a:gd name="T28" fmla="*/ 25 w 102"/>
                <a:gd name="T29" fmla="*/ 96 h 103"/>
                <a:gd name="T30" fmla="*/ 15 w 102"/>
                <a:gd name="T31" fmla="*/ 88 h 103"/>
                <a:gd name="T32" fmla="*/ 7 w 102"/>
                <a:gd name="T33" fmla="*/ 78 h 103"/>
                <a:gd name="T34" fmla="*/ 2 w 102"/>
                <a:gd name="T35" fmla="*/ 65 h 103"/>
                <a:gd name="T36" fmla="*/ 0 w 102"/>
                <a:gd name="T37" fmla="*/ 52 h 103"/>
                <a:gd name="T38" fmla="*/ 2 w 102"/>
                <a:gd name="T39" fmla="*/ 39 h 103"/>
                <a:gd name="T40" fmla="*/ 7 w 102"/>
                <a:gd name="T41" fmla="*/ 26 h 103"/>
                <a:gd name="T42" fmla="*/ 15 w 102"/>
                <a:gd name="T43" fmla="*/ 15 h 103"/>
                <a:gd name="T44" fmla="*/ 25 w 102"/>
                <a:gd name="T45" fmla="*/ 8 h 103"/>
                <a:gd name="T46" fmla="*/ 38 w 102"/>
                <a:gd name="T47" fmla="*/ 1 h 103"/>
                <a:gd name="T48" fmla="*/ 51 w 102"/>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03">
                  <a:moveTo>
                    <a:pt x="51" y="0"/>
                  </a:moveTo>
                  <a:lnTo>
                    <a:pt x="64" y="1"/>
                  </a:lnTo>
                  <a:lnTo>
                    <a:pt x="77" y="8"/>
                  </a:lnTo>
                  <a:lnTo>
                    <a:pt x="88" y="15"/>
                  </a:lnTo>
                  <a:lnTo>
                    <a:pt x="96" y="26"/>
                  </a:lnTo>
                  <a:lnTo>
                    <a:pt x="101" y="39"/>
                  </a:lnTo>
                  <a:lnTo>
                    <a:pt x="102" y="52"/>
                  </a:lnTo>
                  <a:lnTo>
                    <a:pt x="101" y="65"/>
                  </a:lnTo>
                  <a:lnTo>
                    <a:pt x="96" y="78"/>
                  </a:lnTo>
                  <a:lnTo>
                    <a:pt x="88" y="88"/>
                  </a:lnTo>
                  <a:lnTo>
                    <a:pt x="77" y="96"/>
                  </a:lnTo>
                  <a:lnTo>
                    <a:pt x="64" y="102"/>
                  </a:lnTo>
                  <a:lnTo>
                    <a:pt x="51" y="103"/>
                  </a:lnTo>
                  <a:lnTo>
                    <a:pt x="38" y="102"/>
                  </a:lnTo>
                  <a:lnTo>
                    <a:pt x="25" y="96"/>
                  </a:lnTo>
                  <a:lnTo>
                    <a:pt x="15" y="88"/>
                  </a:lnTo>
                  <a:lnTo>
                    <a:pt x="7" y="78"/>
                  </a:lnTo>
                  <a:lnTo>
                    <a:pt x="2" y="65"/>
                  </a:lnTo>
                  <a:lnTo>
                    <a:pt x="0" y="52"/>
                  </a:lnTo>
                  <a:lnTo>
                    <a:pt x="2" y="39"/>
                  </a:lnTo>
                  <a:lnTo>
                    <a:pt x="7" y="26"/>
                  </a:lnTo>
                  <a:lnTo>
                    <a:pt x="15" y="15"/>
                  </a:lnTo>
                  <a:lnTo>
                    <a:pt x="25" y="8"/>
                  </a:lnTo>
                  <a:lnTo>
                    <a:pt x="38" y="1"/>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21" name="Freeform 906">
              <a:extLst>
                <a:ext uri="{FF2B5EF4-FFF2-40B4-BE49-F238E27FC236}">
                  <a16:creationId xmlns:a16="http://schemas.microsoft.com/office/drawing/2014/main" id="{DFDD2423-FD8B-46F1-AC16-3E0D977C0FF5}"/>
                </a:ext>
              </a:extLst>
            </p:cNvPr>
            <p:cNvSpPr>
              <a:spLocks/>
            </p:cNvSpPr>
            <p:nvPr/>
          </p:nvSpPr>
          <p:spPr bwMode="auto">
            <a:xfrm>
              <a:off x="5769" y="3758"/>
              <a:ext cx="13" cy="13"/>
            </a:xfrm>
            <a:custGeom>
              <a:avLst/>
              <a:gdLst>
                <a:gd name="T0" fmla="*/ 51 w 102"/>
                <a:gd name="T1" fmla="*/ 0 h 102"/>
                <a:gd name="T2" fmla="*/ 64 w 102"/>
                <a:gd name="T3" fmla="*/ 1 h 102"/>
                <a:gd name="T4" fmla="*/ 77 w 102"/>
                <a:gd name="T5" fmla="*/ 6 h 102"/>
                <a:gd name="T6" fmla="*/ 88 w 102"/>
                <a:gd name="T7" fmla="*/ 14 h 102"/>
                <a:gd name="T8" fmla="*/ 96 w 102"/>
                <a:gd name="T9" fmla="*/ 25 h 102"/>
                <a:gd name="T10" fmla="*/ 101 w 102"/>
                <a:gd name="T11" fmla="*/ 37 h 102"/>
                <a:gd name="T12" fmla="*/ 102 w 102"/>
                <a:gd name="T13" fmla="*/ 50 h 102"/>
                <a:gd name="T14" fmla="*/ 101 w 102"/>
                <a:gd name="T15" fmla="*/ 64 h 102"/>
                <a:gd name="T16" fmla="*/ 96 w 102"/>
                <a:gd name="T17" fmla="*/ 76 h 102"/>
                <a:gd name="T18" fmla="*/ 88 w 102"/>
                <a:gd name="T19" fmla="*/ 87 h 102"/>
                <a:gd name="T20" fmla="*/ 77 w 102"/>
                <a:gd name="T21" fmla="*/ 95 h 102"/>
                <a:gd name="T22" fmla="*/ 64 w 102"/>
                <a:gd name="T23" fmla="*/ 100 h 102"/>
                <a:gd name="T24" fmla="*/ 51 w 102"/>
                <a:gd name="T25" fmla="*/ 102 h 102"/>
                <a:gd name="T26" fmla="*/ 38 w 102"/>
                <a:gd name="T27" fmla="*/ 100 h 102"/>
                <a:gd name="T28" fmla="*/ 25 w 102"/>
                <a:gd name="T29" fmla="*/ 95 h 102"/>
                <a:gd name="T30" fmla="*/ 15 w 102"/>
                <a:gd name="T31" fmla="*/ 87 h 102"/>
                <a:gd name="T32" fmla="*/ 7 w 102"/>
                <a:gd name="T33" fmla="*/ 76 h 102"/>
                <a:gd name="T34" fmla="*/ 2 w 102"/>
                <a:gd name="T35" fmla="*/ 64 h 102"/>
                <a:gd name="T36" fmla="*/ 0 w 102"/>
                <a:gd name="T37" fmla="*/ 50 h 102"/>
                <a:gd name="T38" fmla="*/ 2 w 102"/>
                <a:gd name="T39" fmla="*/ 37 h 102"/>
                <a:gd name="T40" fmla="*/ 7 w 102"/>
                <a:gd name="T41" fmla="*/ 25 h 102"/>
                <a:gd name="T42" fmla="*/ 15 w 102"/>
                <a:gd name="T43" fmla="*/ 14 h 102"/>
                <a:gd name="T44" fmla="*/ 25 w 102"/>
                <a:gd name="T45" fmla="*/ 6 h 102"/>
                <a:gd name="T46" fmla="*/ 38 w 102"/>
                <a:gd name="T47" fmla="*/ 1 h 102"/>
                <a:gd name="T48" fmla="*/ 51 w 102"/>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02">
                  <a:moveTo>
                    <a:pt x="51" y="0"/>
                  </a:moveTo>
                  <a:lnTo>
                    <a:pt x="64" y="1"/>
                  </a:lnTo>
                  <a:lnTo>
                    <a:pt x="77" y="6"/>
                  </a:lnTo>
                  <a:lnTo>
                    <a:pt x="88" y="14"/>
                  </a:lnTo>
                  <a:lnTo>
                    <a:pt x="96" y="25"/>
                  </a:lnTo>
                  <a:lnTo>
                    <a:pt x="101" y="37"/>
                  </a:lnTo>
                  <a:lnTo>
                    <a:pt x="102" y="50"/>
                  </a:lnTo>
                  <a:lnTo>
                    <a:pt x="101" y="64"/>
                  </a:lnTo>
                  <a:lnTo>
                    <a:pt x="96" y="76"/>
                  </a:lnTo>
                  <a:lnTo>
                    <a:pt x="88" y="87"/>
                  </a:lnTo>
                  <a:lnTo>
                    <a:pt x="77" y="95"/>
                  </a:lnTo>
                  <a:lnTo>
                    <a:pt x="64" y="100"/>
                  </a:lnTo>
                  <a:lnTo>
                    <a:pt x="51" y="102"/>
                  </a:lnTo>
                  <a:lnTo>
                    <a:pt x="38" y="100"/>
                  </a:lnTo>
                  <a:lnTo>
                    <a:pt x="25" y="95"/>
                  </a:lnTo>
                  <a:lnTo>
                    <a:pt x="15" y="87"/>
                  </a:lnTo>
                  <a:lnTo>
                    <a:pt x="7" y="76"/>
                  </a:lnTo>
                  <a:lnTo>
                    <a:pt x="2" y="64"/>
                  </a:lnTo>
                  <a:lnTo>
                    <a:pt x="0" y="50"/>
                  </a:lnTo>
                  <a:lnTo>
                    <a:pt x="2" y="37"/>
                  </a:lnTo>
                  <a:lnTo>
                    <a:pt x="7" y="25"/>
                  </a:lnTo>
                  <a:lnTo>
                    <a:pt x="15" y="14"/>
                  </a:lnTo>
                  <a:lnTo>
                    <a:pt x="25" y="6"/>
                  </a:lnTo>
                  <a:lnTo>
                    <a:pt x="38" y="1"/>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22" name="Freeform 907">
              <a:extLst>
                <a:ext uri="{FF2B5EF4-FFF2-40B4-BE49-F238E27FC236}">
                  <a16:creationId xmlns:a16="http://schemas.microsoft.com/office/drawing/2014/main" id="{08DEABCA-F28E-4E31-A2D0-CEBF444EEF0F}"/>
                </a:ext>
              </a:extLst>
            </p:cNvPr>
            <p:cNvSpPr>
              <a:spLocks/>
            </p:cNvSpPr>
            <p:nvPr/>
          </p:nvSpPr>
          <p:spPr bwMode="auto">
            <a:xfrm>
              <a:off x="5769" y="3732"/>
              <a:ext cx="13" cy="13"/>
            </a:xfrm>
            <a:custGeom>
              <a:avLst/>
              <a:gdLst>
                <a:gd name="T0" fmla="*/ 51 w 102"/>
                <a:gd name="T1" fmla="*/ 0 h 102"/>
                <a:gd name="T2" fmla="*/ 64 w 102"/>
                <a:gd name="T3" fmla="*/ 2 h 102"/>
                <a:gd name="T4" fmla="*/ 77 w 102"/>
                <a:gd name="T5" fmla="*/ 6 h 102"/>
                <a:gd name="T6" fmla="*/ 88 w 102"/>
                <a:gd name="T7" fmla="*/ 14 h 102"/>
                <a:gd name="T8" fmla="*/ 96 w 102"/>
                <a:gd name="T9" fmla="*/ 25 h 102"/>
                <a:gd name="T10" fmla="*/ 101 w 102"/>
                <a:gd name="T11" fmla="*/ 38 h 102"/>
                <a:gd name="T12" fmla="*/ 102 w 102"/>
                <a:gd name="T13" fmla="*/ 51 h 102"/>
                <a:gd name="T14" fmla="*/ 101 w 102"/>
                <a:gd name="T15" fmla="*/ 64 h 102"/>
                <a:gd name="T16" fmla="*/ 96 w 102"/>
                <a:gd name="T17" fmla="*/ 77 h 102"/>
                <a:gd name="T18" fmla="*/ 88 w 102"/>
                <a:gd name="T19" fmla="*/ 87 h 102"/>
                <a:gd name="T20" fmla="*/ 77 w 102"/>
                <a:gd name="T21" fmla="*/ 95 h 102"/>
                <a:gd name="T22" fmla="*/ 64 w 102"/>
                <a:gd name="T23" fmla="*/ 100 h 102"/>
                <a:gd name="T24" fmla="*/ 51 w 102"/>
                <a:gd name="T25" fmla="*/ 102 h 102"/>
                <a:gd name="T26" fmla="*/ 38 w 102"/>
                <a:gd name="T27" fmla="*/ 100 h 102"/>
                <a:gd name="T28" fmla="*/ 25 w 102"/>
                <a:gd name="T29" fmla="*/ 95 h 102"/>
                <a:gd name="T30" fmla="*/ 15 w 102"/>
                <a:gd name="T31" fmla="*/ 87 h 102"/>
                <a:gd name="T32" fmla="*/ 7 w 102"/>
                <a:gd name="T33" fmla="*/ 77 h 102"/>
                <a:gd name="T34" fmla="*/ 2 w 102"/>
                <a:gd name="T35" fmla="*/ 64 h 102"/>
                <a:gd name="T36" fmla="*/ 0 w 102"/>
                <a:gd name="T37" fmla="*/ 51 h 102"/>
                <a:gd name="T38" fmla="*/ 2 w 102"/>
                <a:gd name="T39" fmla="*/ 37 h 102"/>
                <a:gd name="T40" fmla="*/ 7 w 102"/>
                <a:gd name="T41" fmla="*/ 25 h 102"/>
                <a:gd name="T42" fmla="*/ 15 w 102"/>
                <a:gd name="T43" fmla="*/ 14 h 102"/>
                <a:gd name="T44" fmla="*/ 25 w 102"/>
                <a:gd name="T45" fmla="*/ 6 h 102"/>
                <a:gd name="T46" fmla="*/ 38 w 102"/>
                <a:gd name="T47" fmla="*/ 2 h 102"/>
                <a:gd name="T48" fmla="*/ 51 w 102"/>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02">
                  <a:moveTo>
                    <a:pt x="51" y="0"/>
                  </a:moveTo>
                  <a:lnTo>
                    <a:pt x="64" y="2"/>
                  </a:lnTo>
                  <a:lnTo>
                    <a:pt x="77" y="6"/>
                  </a:lnTo>
                  <a:lnTo>
                    <a:pt x="88" y="14"/>
                  </a:lnTo>
                  <a:lnTo>
                    <a:pt x="96" y="25"/>
                  </a:lnTo>
                  <a:lnTo>
                    <a:pt x="101" y="38"/>
                  </a:lnTo>
                  <a:lnTo>
                    <a:pt x="102" y="51"/>
                  </a:lnTo>
                  <a:lnTo>
                    <a:pt x="101" y="64"/>
                  </a:lnTo>
                  <a:lnTo>
                    <a:pt x="96" y="77"/>
                  </a:lnTo>
                  <a:lnTo>
                    <a:pt x="88" y="87"/>
                  </a:lnTo>
                  <a:lnTo>
                    <a:pt x="77" y="95"/>
                  </a:lnTo>
                  <a:lnTo>
                    <a:pt x="64" y="100"/>
                  </a:lnTo>
                  <a:lnTo>
                    <a:pt x="51" y="102"/>
                  </a:lnTo>
                  <a:lnTo>
                    <a:pt x="38" y="100"/>
                  </a:lnTo>
                  <a:lnTo>
                    <a:pt x="25" y="95"/>
                  </a:lnTo>
                  <a:lnTo>
                    <a:pt x="15" y="87"/>
                  </a:lnTo>
                  <a:lnTo>
                    <a:pt x="7" y="77"/>
                  </a:lnTo>
                  <a:lnTo>
                    <a:pt x="2" y="64"/>
                  </a:lnTo>
                  <a:lnTo>
                    <a:pt x="0" y="51"/>
                  </a:lnTo>
                  <a:lnTo>
                    <a:pt x="2" y="37"/>
                  </a:lnTo>
                  <a:lnTo>
                    <a:pt x="7" y="25"/>
                  </a:lnTo>
                  <a:lnTo>
                    <a:pt x="15" y="14"/>
                  </a:lnTo>
                  <a:lnTo>
                    <a:pt x="25" y="6"/>
                  </a:lnTo>
                  <a:lnTo>
                    <a:pt x="38" y="2"/>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23" name="Freeform 908">
              <a:extLst>
                <a:ext uri="{FF2B5EF4-FFF2-40B4-BE49-F238E27FC236}">
                  <a16:creationId xmlns:a16="http://schemas.microsoft.com/office/drawing/2014/main" id="{29F57A6B-9A0D-4014-967A-09F004AA3E51}"/>
                </a:ext>
              </a:extLst>
            </p:cNvPr>
            <p:cNvSpPr>
              <a:spLocks/>
            </p:cNvSpPr>
            <p:nvPr/>
          </p:nvSpPr>
          <p:spPr bwMode="auto">
            <a:xfrm>
              <a:off x="5769" y="3939"/>
              <a:ext cx="13" cy="12"/>
            </a:xfrm>
            <a:custGeom>
              <a:avLst/>
              <a:gdLst>
                <a:gd name="T0" fmla="*/ 51 w 102"/>
                <a:gd name="T1" fmla="*/ 0 h 103"/>
                <a:gd name="T2" fmla="*/ 64 w 102"/>
                <a:gd name="T3" fmla="*/ 1 h 103"/>
                <a:gd name="T4" fmla="*/ 77 w 102"/>
                <a:gd name="T5" fmla="*/ 6 h 103"/>
                <a:gd name="T6" fmla="*/ 88 w 102"/>
                <a:gd name="T7" fmla="*/ 14 h 103"/>
                <a:gd name="T8" fmla="*/ 96 w 102"/>
                <a:gd name="T9" fmla="*/ 25 h 103"/>
                <a:gd name="T10" fmla="*/ 101 w 102"/>
                <a:gd name="T11" fmla="*/ 38 h 103"/>
                <a:gd name="T12" fmla="*/ 102 w 102"/>
                <a:gd name="T13" fmla="*/ 51 h 103"/>
                <a:gd name="T14" fmla="*/ 101 w 102"/>
                <a:gd name="T15" fmla="*/ 64 h 103"/>
                <a:gd name="T16" fmla="*/ 96 w 102"/>
                <a:gd name="T17" fmla="*/ 77 h 103"/>
                <a:gd name="T18" fmla="*/ 88 w 102"/>
                <a:gd name="T19" fmla="*/ 88 h 103"/>
                <a:gd name="T20" fmla="*/ 77 w 102"/>
                <a:gd name="T21" fmla="*/ 96 h 103"/>
                <a:gd name="T22" fmla="*/ 64 w 102"/>
                <a:gd name="T23" fmla="*/ 101 h 103"/>
                <a:gd name="T24" fmla="*/ 51 w 102"/>
                <a:gd name="T25" fmla="*/ 103 h 103"/>
                <a:gd name="T26" fmla="*/ 38 w 102"/>
                <a:gd name="T27" fmla="*/ 101 h 103"/>
                <a:gd name="T28" fmla="*/ 25 w 102"/>
                <a:gd name="T29" fmla="*/ 96 h 103"/>
                <a:gd name="T30" fmla="*/ 15 w 102"/>
                <a:gd name="T31" fmla="*/ 88 h 103"/>
                <a:gd name="T32" fmla="*/ 7 w 102"/>
                <a:gd name="T33" fmla="*/ 77 h 103"/>
                <a:gd name="T34" fmla="*/ 2 w 102"/>
                <a:gd name="T35" fmla="*/ 65 h 103"/>
                <a:gd name="T36" fmla="*/ 0 w 102"/>
                <a:gd name="T37" fmla="*/ 51 h 103"/>
                <a:gd name="T38" fmla="*/ 2 w 102"/>
                <a:gd name="T39" fmla="*/ 38 h 103"/>
                <a:gd name="T40" fmla="*/ 7 w 102"/>
                <a:gd name="T41" fmla="*/ 24 h 103"/>
                <a:gd name="T42" fmla="*/ 15 w 102"/>
                <a:gd name="T43" fmla="*/ 14 h 103"/>
                <a:gd name="T44" fmla="*/ 25 w 102"/>
                <a:gd name="T45" fmla="*/ 6 h 103"/>
                <a:gd name="T46" fmla="*/ 38 w 102"/>
                <a:gd name="T47" fmla="*/ 1 h 103"/>
                <a:gd name="T48" fmla="*/ 51 w 102"/>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03">
                  <a:moveTo>
                    <a:pt x="51" y="0"/>
                  </a:moveTo>
                  <a:lnTo>
                    <a:pt x="64" y="1"/>
                  </a:lnTo>
                  <a:lnTo>
                    <a:pt x="77" y="6"/>
                  </a:lnTo>
                  <a:lnTo>
                    <a:pt x="88" y="14"/>
                  </a:lnTo>
                  <a:lnTo>
                    <a:pt x="96" y="25"/>
                  </a:lnTo>
                  <a:lnTo>
                    <a:pt x="101" y="38"/>
                  </a:lnTo>
                  <a:lnTo>
                    <a:pt x="102" y="51"/>
                  </a:lnTo>
                  <a:lnTo>
                    <a:pt x="101" y="64"/>
                  </a:lnTo>
                  <a:lnTo>
                    <a:pt x="96" y="77"/>
                  </a:lnTo>
                  <a:lnTo>
                    <a:pt x="88" y="88"/>
                  </a:lnTo>
                  <a:lnTo>
                    <a:pt x="77" y="96"/>
                  </a:lnTo>
                  <a:lnTo>
                    <a:pt x="64" y="101"/>
                  </a:lnTo>
                  <a:lnTo>
                    <a:pt x="51" y="103"/>
                  </a:lnTo>
                  <a:lnTo>
                    <a:pt x="38" y="101"/>
                  </a:lnTo>
                  <a:lnTo>
                    <a:pt x="25" y="96"/>
                  </a:lnTo>
                  <a:lnTo>
                    <a:pt x="15" y="88"/>
                  </a:lnTo>
                  <a:lnTo>
                    <a:pt x="7" y="77"/>
                  </a:lnTo>
                  <a:lnTo>
                    <a:pt x="2" y="65"/>
                  </a:lnTo>
                  <a:lnTo>
                    <a:pt x="0" y="51"/>
                  </a:lnTo>
                  <a:lnTo>
                    <a:pt x="2" y="38"/>
                  </a:lnTo>
                  <a:lnTo>
                    <a:pt x="7" y="24"/>
                  </a:lnTo>
                  <a:lnTo>
                    <a:pt x="15" y="14"/>
                  </a:lnTo>
                  <a:lnTo>
                    <a:pt x="25" y="6"/>
                  </a:lnTo>
                  <a:lnTo>
                    <a:pt x="38" y="1"/>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24" name="Freeform 909">
              <a:extLst>
                <a:ext uri="{FF2B5EF4-FFF2-40B4-BE49-F238E27FC236}">
                  <a16:creationId xmlns:a16="http://schemas.microsoft.com/office/drawing/2014/main" id="{6E375318-71CD-4947-A4B2-3A89F6195841}"/>
                </a:ext>
              </a:extLst>
            </p:cNvPr>
            <p:cNvSpPr>
              <a:spLocks/>
            </p:cNvSpPr>
            <p:nvPr/>
          </p:nvSpPr>
          <p:spPr bwMode="auto">
            <a:xfrm>
              <a:off x="5769" y="3913"/>
              <a:ext cx="13" cy="13"/>
            </a:xfrm>
            <a:custGeom>
              <a:avLst/>
              <a:gdLst>
                <a:gd name="T0" fmla="*/ 51 w 102"/>
                <a:gd name="T1" fmla="*/ 0 h 102"/>
                <a:gd name="T2" fmla="*/ 64 w 102"/>
                <a:gd name="T3" fmla="*/ 2 h 102"/>
                <a:gd name="T4" fmla="*/ 77 w 102"/>
                <a:gd name="T5" fmla="*/ 6 h 102"/>
                <a:gd name="T6" fmla="*/ 88 w 102"/>
                <a:gd name="T7" fmla="*/ 14 h 102"/>
                <a:gd name="T8" fmla="*/ 96 w 102"/>
                <a:gd name="T9" fmla="*/ 25 h 102"/>
                <a:gd name="T10" fmla="*/ 101 w 102"/>
                <a:gd name="T11" fmla="*/ 37 h 102"/>
                <a:gd name="T12" fmla="*/ 102 w 102"/>
                <a:gd name="T13" fmla="*/ 51 h 102"/>
                <a:gd name="T14" fmla="*/ 101 w 102"/>
                <a:gd name="T15" fmla="*/ 64 h 102"/>
                <a:gd name="T16" fmla="*/ 96 w 102"/>
                <a:gd name="T17" fmla="*/ 76 h 102"/>
                <a:gd name="T18" fmla="*/ 88 w 102"/>
                <a:gd name="T19" fmla="*/ 87 h 102"/>
                <a:gd name="T20" fmla="*/ 77 w 102"/>
                <a:gd name="T21" fmla="*/ 95 h 102"/>
                <a:gd name="T22" fmla="*/ 64 w 102"/>
                <a:gd name="T23" fmla="*/ 100 h 102"/>
                <a:gd name="T24" fmla="*/ 51 w 102"/>
                <a:gd name="T25" fmla="*/ 102 h 102"/>
                <a:gd name="T26" fmla="*/ 38 w 102"/>
                <a:gd name="T27" fmla="*/ 100 h 102"/>
                <a:gd name="T28" fmla="*/ 25 w 102"/>
                <a:gd name="T29" fmla="*/ 95 h 102"/>
                <a:gd name="T30" fmla="*/ 15 w 102"/>
                <a:gd name="T31" fmla="*/ 87 h 102"/>
                <a:gd name="T32" fmla="*/ 7 w 102"/>
                <a:gd name="T33" fmla="*/ 76 h 102"/>
                <a:gd name="T34" fmla="*/ 2 w 102"/>
                <a:gd name="T35" fmla="*/ 64 h 102"/>
                <a:gd name="T36" fmla="*/ 0 w 102"/>
                <a:gd name="T37" fmla="*/ 51 h 102"/>
                <a:gd name="T38" fmla="*/ 2 w 102"/>
                <a:gd name="T39" fmla="*/ 37 h 102"/>
                <a:gd name="T40" fmla="*/ 7 w 102"/>
                <a:gd name="T41" fmla="*/ 25 h 102"/>
                <a:gd name="T42" fmla="*/ 15 w 102"/>
                <a:gd name="T43" fmla="*/ 14 h 102"/>
                <a:gd name="T44" fmla="*/ 25 w 102"/>
                <a:gd name="T45" fmla="*/ 6 h 102"/>
                <a:gd name="T46" fmla="*/ 38 w 102"/>
                <a:gd name="T47" fmla="*/ 2 h 102"/>
                <a:gd name="T48" fmla="*/ 51 w 102"/>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02">
                  <a:moveTo>
                    <a:pt x="51" y="0"/>
                  </a:moveTo>
                  <a:lnTo>
                    <a:pt x="64" y="2"/>
                  </a:lnTo>
                  <a:lnTo>
                    <a:pt x="77" y="6"/>
                  </a:lnTo>
                  <a:lnTo>
                    <a:pt x="88" y="14"/>
                  </a:lnTo>
                  <a:lnTo>
                    <a:pt x="96" y="25"/>
                  </a:lnTo>
                  <a:lnTo>
                    <a:pt x="101" y="37"/>
                  </a:lnTo>
                  <a:lnTo>
                    <a:pt x="102" y="51"/>
                  </a:lnTo>
                  <a:lnTo>
                    <a:pt x="101" y="64"/>
                  </a:lnTo>
                  <a:lnTo>
                    <a:pt x="96" y="76"/>
                  </a:lnTo>
                  <a:lnTo>
                    <a:pt x="88" y="87"/>
                  </a:lnTo>
                  <a:lnTo>
                    <a:pt x="77" y="95"/>
                  </a:lnTo>
                  <a:lnTo>
                    <a:pt x="64" y="100"/>
                  </a:lnTo>
                  <a:lnTo>
                    <a:pt x="51" y="102"/>
                  </a:lnTo>
                  <a:lnTo>
                    <a:pt x="38" y="100"/>
                  </a:lnTo>
                  <a:lnTo>
                    <a:pt x="25" y="95"/>
                  </a:lnTo>
                  <a:lnTo>
                    <a:pt x="15" y="87"/>
                  </a:lnTo>
                  <a:lnTo>
                    <a:pt x="7" y="76"/>
                  </a:lnTo>
                  <a:lnTo>
                    <a:pt x="2" y="64"/>
                  </a:lnTo>
                  <a:lnTo>
                    <a:pt x="0" y="51"/>
                  </a:lnTo>
                  <a:lnTo>
                    <a:pt x="2" y="37"/>
                  </a:lnTo>
                  <a:lnTo>
                    <a:pt x="7" y="25"/>
                  </a:lnTo>
                  <a:lnTo>
                    <a:pt x="15" y="14"/>
                  </a:lnTo>
                  <a:lnTo>
                    <a:pt x="25" y="6"/>
                  </a:lnTo>
                  <a:lnTo>
                    <a:pt x="38" y="2"/>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25" name="Freeform 910">
              <a:extLst>
                <a:ext uri="{FF2B5EF4-FFF2-40B4-BE49-F238E27FC236}">
                  <a16:creationId xmlns:a16="http://schemas.microsoft.com/office/drawing/2014/main" id="{AD697696-D6C8-4FFF-893E-5BC56F6CAAC7}"/>
                </a:ext>
              </a:extLst>
            </p:cNvPr>
            <p:cNvSpPr>
              <a:spLocks/>
            </p:cNvSpPr>
            <p:nvPr/>
          </p:nvSpPr>
          <p:spPr bwMode="auto">
            <a:xfrm>
              <a:off x="5769" y="3887"/>
              <a:ext cx="13" cy="13"/>
            </a:xfrm>
            <a:custGeom>
              <a:avLst/>
              <a:gdLst>
                <a:gd name="T0" fmla="*/ 51 w 102"/>
                <a:gd name="T1" fmla="*/ 0 h 103"/>
                <a:gd name="T2" fmla="*/ 64 w 102"/>
                <a:gd name="T3" fmla="*/ 2 h 103"/>
                <a:gd name="T4" fmla="*/ 77 w 102"/>
                <a:gd name="T5" fmla="*/ 7 h 103"/>
                <a:gd name="T6" fmla="*/ 88 w 102"/>
                <a:gd name="T7" fmla="*/ 15 h 103"/>
                <a:gd name="T8" fmla="*/ 96 w 102"/>
                <a:gd name="T9" fmla="*/ 25 h 103"/>
                <a:gd name="T10" fmla="*/ 101 w 102"/>
                <a:gd name="T11" fmla="*/ 38 h 103"/>
                <a:gd name="T12" fmla="*/ 102 w 102"/>
                <a:gd name="T13" fmla="*/ 51 h 103"/>
                <a:gd name="T14" fmla="*/ 101 w 102"/>
                <a:gd name="T15" fmla="*/ 64 h 103"/>
                <a:gd name="T16" fmla="*/ 96 w 102"/>
                <a:gd name="T17" fmla="*/ 77 h 103"/>
                <a:gd name="T18" fmla="*/ 88 w 102"/>
                <a:gd name="T19" fmla="*/ 88 h 103"/>
                <a:gd name="T20" fmla="*/ 77 w 102"/>
                <a:gd name="T21" fmla="*/ 96 h 103"/>
                <a:gd name="T22" fmla="*/ 64 w 102"/>
                <a:gd name="T23" fmla="*/ 101 h 103"/>
                <a:gd name="T24" fmla="*/ 51 w 102"/>
                <a:gd name="T25" fmla="*/ 103 h 103"/>
                <a:gd name="T26" fmla="*/ 38 w 102"/>
                <a:gd name="T27" fmla="*/ 101 h 103"/>
                <a:gd name="T28" fmla="*/ 25 w 102"/>
                <a:gd name="T29" fmla="*/ 96 h 103"/>
                <a:gd name="T30" fmla="*/ 15 w 102"/>
                <a:gd name="T31" fmla="*/ 88 h 103"/>
                <a:gd name="T32" fmla="*/ 7 w 102"/>
                <a:gd name="T33" fmla="*/ 77 h 103"/>
                <a:gd name="T34" fmla="*/ 2 w 102"/>
                <a:gd name="T35" fmla="*/ 64 h 103"/>
                <a:gd name="T36" fmla="*/ 0 w 102"/>
                <a:gd name="T37" fmla="*/ 51 h 103"/>
                <a:gd name="T38" fmla="*/ 2 w 102"/>
                <a:gd name="T39" fmla="*/ 38 h 103"/>
                <a:gd name="T40" fmla="*/ 7 w 102"/>
                <a:gd name="T41" fmla="*/ 25 h 103"/>
                <a:gd name="T42" fmla="*/ 15 w 102"/>
                <a:gd name="T43" fmla="*/ 15 h 103"/>
                <a:gd name="T44" fmla="*/ 25 w 102"/>
                <a:gd name="T45" fmla="*/ 7 h 103"/>
                <a:gd name="T46" fmla="*/ 38 w 102"/>
                <a:gd name="T47" fmla="*/ 2 h 103"/>
                <a:gd name="T48" fmla="*/ 51 w 102"/>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03">
                  <a:moveTo>
                    <a:pt x="51" y="0"/>
                  </a:moveTo>
                  <a:lnTo>
                    <a:pt x="64" y="2"/>
                  </a:lnTo>
                  <a:lnTo>
                    <a:pt x="77" y="7"/>
                  </a:lnTo>
                  <a:lnTo>
                    <a:pt x="88" y="15"/>
                  </a:lnTo>
                  <a:lnTo>
                    <a:pt x="96" y="25"/>
                  </a:lnTo>
                  <a:lnTo>
                    <a:pt x="101" y="38"/>
                  </a:lnTo>
                  <a:lnTo>
                    <a:pt x="102" y="51"/>
                  </a:lnTo>
                  <a:lnTo>
                    <a:pt x="101" y="64"/>
                  </a:lnTo>
                  <a:lnTo>
                    <a:pt x="96" y="77"/>
                  </a:lnTo>
                  <a:lnTo>
                    <a:pt x="88" y="88"/>
                  </a:lnTo>
                  <a:lnTo>
                    <a:pt x="77" y="96"/>
                  </a:lnTo>
                  <a:lnTo>
                    <a:pt x="64" y="101"/>
                  </a:lnTo>
                  <a:lnTo>
                    <a:pt x="51" y="103"/>
                  </a:lnTo>
                  <a:lnTo>
                    <a:pt x="38" y="101"/>
                  </a:lnTo>
                  <a:lnTo>
                    <a:pt x="25" y="96"/>
                  </a:lnTo>
                  <a:lnTo>
                    <a:pt x="15" y="88"/>
                  </a:lnTo>
                  <a:lnTo>
                    <a:pt x="7" y="77"/>
                  </a:lnTo>
                  <a:lnTo>
                    <a:pt x="2" y="64"/>
                  </a:lnTo>
                  <a:lnTo>
                    <a:pt x="0" y="51"/>
                  </a:lnTo>
                  <a:lnTo>
                    <a:pt x="2" y="38"/>
                  </a:lnTo>
                  <a:lnTo>
                    <a:pt x="7" y="25"/>
                  </a:lnTo>
                  <a:lnTo>
                    <a:pt x="15" y="15"/>
                  </a:lnTo>
                  <a:lnTo>
                    <a:pt x="25" y="7"/>
                  </a:lnTo>
                  <a:lnTo>
                    <a:pt x="38" y="2"/>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26" name="Freeform 911">
              <a:extLst>
                <a:ext uri="{FF2B5EF4-FFF2-40B4-BE49-F238E27FC236}">
                  <a16:creationId xmlns:a16="http://schemas.microsoft.com/office/drawing/2014/main" id="{BFA849CF-14CB-4248-BAD3-98B10FA0B369}"/>
                </a:ext>
              </a:extLst>
            </p:cNvPr>
            <p:cNvSpPr>
              <a:spLocks/>
            </p:cNvSpPr>
            <p:nvPr/>
          </p:nvSpPr>
          <p:spPr bwMode="auto">
            <a:xfrm>
              <a:off x="5769" y="3861"/>
              <a:ext cx="13" cy="13"/>
            </a:xfrm>
            <a:custGeom>
              <a:avLst/>
              <a:gdLst>
                <a:gd name="T0" fmla="*/ 51 w 102"/>
                <a:gd name="T1" fmla="*/ 0 h 102"/>
                <a:gd name="T2" fmla="*/ 64 w 102"/>
                <a:gd name="T3" fmla="*/ 1 h 102"/>
                <a:gd name="T4" fmla="*/ 77 w 102"/>
                <a:gd name="T5" fmla="*/ 6 h 102"/>
                <a:gd name="T6" fmla="*/ 88 w 102"/>
                <a:gd name="T7" fmla="*/ 14 h 102"/>
                <a:gd name="T8" fmla="*/ 96 w 102"/>
                <a:gd name="T9" fmla="*/ 25 h 102"/>
                <a:gd name="T10" fmla="*/ 101 w 102"/>
                <a:gd name="T11" fmla="*/ 37 h 102"/>
                <a:gd name="T12" fmla="*/ 102 w 102"/>
                <a:gd name="T13" fmla="*/ 51 h 102"/>
                <a:gd name="T14" fmla="*/ 101 w 102"/>
                <a:gd name="T15" fmla="*/ 64 h 102"/>
                <a:gd name="T16" fmla="*/ 96 w 102"/>
                <a:gd name="T17" fmla="*/ 76 h 102"/>
                <a:gd name="T18" fmla="*/ 88 w 102"/>
                <a:gd name="T19" fmla="*/ 87 h 102"/>
                <a:gd name="T20" fmla="*/ 77 w 102"/>
                <a:gd name="T21" fmla="*/ 95 h 102"/>
                <a:gd name="T22" fmla="*/ 64 w 102"/>
                <a:gd name="T23" fmla="*/ 100 h 102"/>
                <a:gd name="T24" fmla="*/ 51 w 102"/>
                <a:gd name="T25" fmla="*/ 102 h 102"/>
                <a:gd name="T26" fmla="*/ 38 w 102"/>
                <a:gd name="T27" fmla="*/ 100 h 102"/>
                <a:gd name="T28" fmla="*/ 25 w 102"/>
                <a:gd name="T29" fmla="*/ 95 h 102"/>
                <a:gd name="T30" fmla="*/ 15 w 102"/>
                <a:gd name="T31" fmla="*/ 87 h 102"/>
                <a:gd name="T32" fmla="*/ 7 w 102"/>
                <a:gd name="T33" fmla="*/ 76 h 102"/>
                <a:gd name="T34" fmla="*/ 2 w 102"/>
                <a:gd name="T35" fmla="*/ 64 h 102"/>
                <a:gd name="T36" fmla="*/ 0 w 102"/>
                <a:gd name="T37" fmla="*/ 51 h 102"/>
                <a:gd name="T38" fmla="*/ 2 w 102"/>
                <a:gd name="T39" fmla="*/ 37 h 102"/>
                <a:gd name="T40" fmla="*/ 7 w 102"/>
                <a:gd name="T41" fmla="*/ 25 h 102"/>
                <a:gd name="T42" fmla="*/ 15 w 102"/>
                <a:gd name="T43" fmla="*/ 14 h 102"/>
                <a:gd name="T44" fmla="*/ 25 w 102"/>
                <a:gd name="T45" fmla="*/ 6 h 102"/>
                <a:gd name="T46" fmla="*/ 38 w 102"/>
                <a:gd name="T47" fmla="*/ 1 h 102"/>
                <a:gd name="T48" fmla="*/ 51 w 102"/>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02">
                  <a:moveTo>
                    <a:pt x="51" y="0"/>
                  </a:moveTo>
                  <a:lnTo>
                    <a:pt x="64" y="1"/>
                  </a:lnTo>
                  <a:lnTo>
                    <a:pt x="77" y="6"/>
                  </a:lnTo>
                  <a:lnTo>
                    <a:pt x="88" y="14"/>
                  </a:lnTo>
                  <a:lnTo>
                    <a:pt x="96" y="25"/>
                  </a:lnTo>
                  <a:lnTo>
                    <a:pt x="101" y="37"/>
                  </a:lnTo>
                  <a:lnTo>
                    <a:pt x="102" y="51"/>
                  </a:lnTo>
                  <a:lnTo>
                    <a:pt x="101" y="64"/>
                  </a:lnTo>
                  <a:lnTo>
                    <a:pt x="96" y="76"/>
                  </a:lnTo>
                  <a:lnTo>
                    <a:pt x="88" y="87"/>
                  </a:lnTo>
                  <a:lnTo>
                    <a:pt x="77" y="95"/>
                  </a:lnTo>
                  <a:lnTo>
                    <a:pt x="64" y="100"/>
                  </a:lnTo>
                  <a:lnTo>
                    <a:pt x="51" y="102"/>
                  </a:lnTo>
                  <a:lnTo>
                    <a:pt x="38" y="100"/>
                  </a:lnTo>
                  <a:lnTo>
                    <a:pt x="25" y="95"/>
                  </a:lnTo>
                  <a:lnTo>
                    <a:pt x="15" y="87"/>
                  </a:lnTo>
                  <a:lnTo>
                    <a:pt x="7" y="76"/>
                  </a:lnTo>
                  <a:lnTo>
                    <a:pt x="2" y="64"/>
                  </a:lnTo>
                  <a:lnTo>
                    <a:pt x="0" y="51"/>
                  </a:lnTo>
                  <a:lnTo>
                    <a:pt x="2" y="37"/>
                  </a:lnTo>
                  <a:lnTo>
                    <a:pt x="7" y="25"/>
                  </a:lnTo>
                  <a:lnTo>
                    <a:pt x="15" y="14"/>
                  </a:lnTo>
                  <a:lnTo>
                    <a:pt x="25" y="6"/>
                  </a:lnTo>
                  <a:lnTo>
                    <a:pt x="38" y="1"/>
                  </a:lnTo>
                  <a:lnTo>
                    <a:pt x="5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27" name="Freeform 912">
              <a:extLst>
                <a:ext uri="{FF2B5EF4-FFF2-40B4-BE49-F238E27FC236}">
                  <a16:creationId xmlns:a16="http://schemas.microsoft.com/office/drawing/2014/main" id="{8841F77C-D078-43E4-9909-E4571511C7EA}"/>
                </a:ext>
              </a:extLst>
            </p:cNvPr>
            <p:cNvSpPr>
              <a:spLocks/>
            </p:cNvSpPr>
            <p:nvPr/>
          </p:nvSpPr>
          <p:spPr bwMode="auto">
            <a:xfrm>
              <a:off x="5846" y="3836"/>
              <a:ext cx="13" cy="12"/>
            </a:xfrm>
            <a:custGeom>
              <a:avLst/>
              <a:gdLst>
                <a:gd name="T0" fmla="*/ 52 w 104"/>
                <a:gd name="T1" fmla="*/ 0 h 102"/>
                <a:gd name="T2" fmla="*/ 65 w 104"/>
                <a:gd name="T3" fmla="*/ 1 h 102"/>
                <a:gd name="T4" fmla="*/ 77 w 104"/>
                <a:gd name="T5" fmla="*/ 6 h 102"/>
                <a:gd name="T6" fmla="*/ 88 w 104"/>
                <a:gd name="T7" fmla="*/ 14 h 102"/>
                <a:gd name="T8" fmla="*/ 97 w 104"/>
                <a:gd name="T9" fmla="*/ 24 h 102"/>
                <a:gd name="T10" fmla="*/ 102 w 104"/>
                <a:gd name="T11" fmla="*/ 37 h 102"/>
                <a:gd name="T12" fmla="*/ 104 w 104"/>
                <a:gd name="T13" fmla="*/ 50 h 102"/>
                <a:gd name="T14" fmla="*/ 102 w 104"/>
                <a:gd name="T15" fmla="*/ 64 h 102"/>
                <a:gd name="T16" fmla="*/ 97 w 104"/>
                <a:gd name="T17" fmla="*/ 76 h 102"/>
                <a:gd name="T18" fmla="*/ 88 w 104"/>
                <a:gd name="T19" fmla="*/ 87 h 102"/>
                <a:gd name="T20" fmla="*/ 77 w 104"/>
                <a:gd name="T21" fmla="*/ 95 h 102"/>
                <a:gd name="T22" fmla="*/ 65 w 104"/>
                <a:gd name="T23" fmla="*/ 101 h 102"/>
                <a:gd name="T24" fmla="*/ 52 w 104"/>
                <a:gd name="T25" fmla="*/ 102 h 102"/>
                <a:gd name="T26" fmla="*/ 38 w 104"/>
                <a:gd name="T27" fmla="*/ 101 h 102"/>
                <a:gd name="T28" fmla="*/ 26 w 104"/>
                <a:gd name="T29" fmla="*/ 95 h 102"/>
                <a:gd name="T30" fmla="*/ 15 w 104"/>
                <a:gd name="T31" fmla="*/ 87 h 102"/>
                <a:gd name="T32" fmla="*/ 7 w 104"/>
                <a:gd name="T33" fmla="*/ 76 h 102"/>
                <a:gd name="T34" fmla="*/ 2 w 104"/>
                <a:gd name="T35" fmla="*/ 64 h 102"/>
                <a:gd name="T36" fmla="*/ 0 w 104"/>
                <a:gd name="T37" fmla="*/ 50 h 102"/>
                <a:gd name="T38" fmla="*/ 2 w 104"/>
                <a:gd name="T39" fmla="*/ 36 h 102"/>
                <a:gd name="T40" fmla="*/ 7 w 104"/>
                <a:gd name="T41" fmla="*/ 24 h 102"/>
                <a:gd name="T42" fmla="*/ 15 w 104"/>
                <a:gd name="T43" fmla="*/ 14 h 102"/>
                <a:gd name="T44" fmla="*/ 26 w 104"/>
                <a:gd name="T45" fmla="*/ 6 h 102"/>
                <a:gd name="T46" fmla="*/ 38 w 104"/>
                <a:gd name="T47" fmla="*/ 1 h 102"/>
                <a:gd name="T48" fmla="*/ 52 w 104"/>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2">
                  <a:moveTo>
                    <a:pt x="52" y="0"/>
                  </a:moveTo>
                  <a:lnTo>
                    <a:pt x="65" y="1"/>
                  </a:lnTo>
                  <a:lnTo>
                    <a:pt x="77" y="6"/>
                  </a:lnTo>
                  <a:lnTo>
                    <a:pt x="88" y="14"/>
                  </a:lnTo>
                  <a:lnTo>
                    <a:pt x="97" y="24"/>
                  </a:lnTo>
                  <a:lnTo>
                    <a:pt x="102" y="37"/>
                  </a:lnTo>
                  <a:lnTo>
                    <a:pt x="104" y="50"/>
                  </a:lnTo>
                  <a:lnTo>
                    <a:pt x="102" y="64"/>
                  </a:lnTo>
                  <a:lnTo>
                    <a:pt x="97" y="76"/>
                  </a:lnTo>
                  <a:lnTo>
                    <a:pt x="88" y="87"/>
                  </a:lnTo>
                  <a:lnTo>
                    <a:pt x="77" y="95"/>
                  </a:lnTo>
                  <a:lnTo>
                    <a:pt x="65" y="101"/>
                  </a:lnTo>
                  <a:lnTo>
                    <a:pt x="52" y="102"/>
                  </a:lnTo>
                  <a:lnTo>
                    <a:pt x="38" y="101"/>
                  </a:lnTo>
                  <a:lnTo>
                    <a:pt x="26" y="95"/>
                  </a:lnTo>
                  <a:lnTo>
                    <a:pt x="15" y="87"/>
                  </a:lnTo>
                  <a:lnTo>
                    <a:pt x="7" y="76"/>
                  </a:lnTo>
                  <a:lnTo>
                    <a:pt x="2" y="64"/>
                  </a:lnTo>
                  <a:lnTo>
                    <a:pt x="0" y="50"/>
                  </a:lnTo>
                  <a:lnTo>
                    <a:pt x="2" y="36"/>
                  </a:lnTo>
                  <a:lnTo>
                    <a:pt x="7" y="24"/>
                  </a:lnTo>
                  <a:lnTo>
                    <a:pt x="15" y="14"/>
                  </a:lnTo>
                  <a:lnTo>
                    <a:pt x="26" y="6"/>
                  </a:lnTo>
                  <a:lnTo>
                    <a:pt x="38" y="1"/>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28" name="Freeform 913">
              <a:extLst>
                <a:ext uri="{FF2B5EF4-FFF2-40B4-BE49-F238E27FC236}">
                  <a16:creationId xmlns:a16="http://schemas.microsoft.com/office/drawing/2014/main" id="{D311BAA9-9FBD-4A22-9969-838F4DCBA528}"/>
                </a:ext>
              </a:extLst>
            </p:cNvPr>
            <p:cNvSpPr>
              <a:spLocks/>
            </p:cNvSpPr>
            <p:nvPr/>
          </p:nvSpPr>
          <p:spPr bwMode="auto">
            <a:xfrm>
              <a:off x="5846" y="3810"/>
              <a:ext cx="13" cy="12"/>
            </a:xfrm>
            <a:custGeom>
              <a:avLst/>
              <a:gdLst>
                <a:gd name="T0" fmla="*/ 52 w 104"/>
                <a:gd name="T1" fmla="*/ 0 h 103"/>
                <a:gd name="T2" fmla="*/ 65 w 104"/>
                <a:gd name="T3" fmla="*/ 1 h 103"/>
                <a:gd name="T4" fmla="*/ 78 w 104"/>
                <a:gd name="T5" fmla="*/ 6 h 103"/>
                <a:gd name="T6" fmla="*/ 88 w 104"/>
                <a:gd name="T7" fmla="*/ 14 h 103"/>
                <a:gd name="T8" fmla="*/ 97 w 104"/>
                <a:gd name="T9" fmla="*/ 25 h 103"/>
                <a:gd name="T10" fmla="*/ 102 w 104"/>
                <a:gd name="T11" fmla="*/ 37 h 103"/>
                <a:gd name="T12" fmla="*/ 104 w 104"/>
                <a:gd name="T13" fmla="*/ 52 h 103"/>
                <a:gd name="T14" fmla="*/ 102 w 104"/>
                <a:gd name="T15" fmla="*/ 65 h 103"/>
                <a:gd name="T16" fmla="*/ 97 w 104"/>
                <a:gd name="T17" fmla="*/ 77 h 103"/>
                <a:gd name="T18" fmla="*/ 88 w 104"/>
                <a:gd name="T19" fmla="*/ 88 h 103"/>
                <a:gd name="T20" fmla="*/ 77 w 104"/>
                <a:gd name="T21" fmla="*/ 96 h 103"/>
                <a:gd name="T22" fmla="*/ 65 w 104"/>
                <a:gd name="T23" fmla="*/ 101 h 103"/>
                <a:gd name="T24" fmla="*/ 52 w 104"/>
                <a:gd name="T25" fmla="*/ 103 h 103"/>
                <a:gd name="T26" fmla="*/ 39 w 104"/>
                <a:gd name="T27" fmla="*/ 101 h 103"/>
                <a:gd name="T28" fmla="*/ 26 w 104"/>
                <a:gd name="T29" fmla="*/ 96 h 103"/>
                <a:gd name="T30" fmla="*/ 15 w 104"/>
                <a:gd name="T31" fmla="*/ 88 h 103"/>
                <a:gd name="T32" fmla="*/ 7 w 104"/>
                <a:gd name="T33" fmla="*/ 77 h 103"/>
                <a:gd name="T34" fmla="*/ 2 w 104"/>
                <a:gd name="T35" fmla="*/ 65 h 103"/>
                <a:gd name="T36" fmla="*/ 0 w 104"/>
                <a:gd name="T37" fmla="*/ 52 h 103"/>
                <a:gd name="T38" fmla="*/ 2 w 104"/>
                <a:gd name="T39" fmla="*/ 37 h 103"/>
                <a:gd name="T40" fmla="*/ 7 w 104"/>
                <a:gd name="T41" fmla="*/ 25 h 103"/>
                <a:gd name="T42" fmla="*/ 15 w 104"/>
                <a:gd name="T43" fmla="*/ 14 h 103"/>
                <a:gd name="T44" fmla="*/ 26 w 104"/>
                <a:gd name="T45" fmla="*/ 6 h 103"/>
                <a:gd name="T46" fmla="*/ 38 w 104"/>
                <a:gd name="T47" fmla="*/ 1 h 103"/>
                <a:gd name="T48" fmla="*/ 52 w 104"/>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3">
                  <a:moveTo>
                    <a:pt x="52" y="0"/>
                  </a:moveTo>
                  <a:lnTo>
                    <a:pt x="65" y="1"/>
                  </a:lnTo>
                  <a:lnTo>
                    <a:pt x="78" y="6"/>
                  </a:lnTo>
                  <a:lnTo>
                    <a:pt x="88" y="14"/>
                  </a:lnTo>
                  <a:lnTo>
                    <a:pt x="97" y="25"/>
                  </a:lnTo>
                  <a:lnTo>
                    <a:pt x="102" y="37"/>
                  </a:lnTo>
                  <a:lnTo>
                    <a:pt x="104" y="52"/>
                  </a:lnTo>
                  <a:lnTo>
                    <a:pt x="102" y="65"/>
                  </a:lnTo>
                  <a:lnTo>
                    <a:pt x="97" y="77"/>
                  </a:lnTo>
                  <a:lnTo>
                    <a:pt x="88" y="88"/>
                  </a:lnTo>
                  <a:lnTo>
                    <a:pt x="77" y="96"/>
                  </a:lnTo>
                  <a:lnTo>
                    <a:pt x="65" y="101"/>
                  </a:lnTo>
                  <a:lnTo>
                    <a:pt x="52" y="103"/>
                  </a:lnTo>
                  <a:lnTo>
                    <a:pt x="39" y="101"/>
                  </a:lnTo>
                  <a:lnTo>
                    <a:pt x="26" y="96"/>
                  </a:lnTo>
                  <a:lnTo>
                    <a:pt x="15" y="88"/>
                  </a:lnTo>
                  <a:lnTo>
                    <a:pt x="7" y="77"/>
                  </a:lnTo>
                  <a:lnTo>
                    <a:pt x="2" y="65"/>
                  </a:lnTo>
                  <a:lnTo>
                    <a:pt x="0" y="52"/>
                  </a:lnTo>
                  <a:lnTo>
                    <a:pt x="2" y="37"/>
                  </a:lnTo>
                  <a:lnTo>
                    <a:pt x="7" y="25"/>
                  </a:lnTo>
                  <a:lnTo>
                    <a:pt x="15" y="14"/>
                  </a:lnTo>
                  <a:lnTo>
                    <a:pt x="26" y="6"/>
                  </a:lnTo>
                  <a:lnTo>
                    <a:pt x="38" y="1"/>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29" name="Freeform 914">
              <a:extLst>
                <a:ext uri="{FF2B5EF4-FFF2-40B4-BE49-F238E27FC236}">
                  <a16:creationId xmlns:a16="http://schemas.microsoft.com/office/drawing/2014/main" id="{62C267F5-EA46-499A-9AA8-4E22D3A828C2}"/>
                </a:ext>
              </a:extLst>
            </p:cNvPr>
            <p:cNvSpPr>
              <a:spLocks/>
            </p:cNvSpPr>
            <p:nvPr/>
          </p:nvSpPr>
          <p:spPr bwMode="auto">
            <a:xfrm>
              <a:off x="5846" y="3784"/>
              <a:ext cx="13" cy="13"/>
            </a:xfrm>
            <a:custGeom>
              <a:avLst/>
              <a:gdLst>
                <a:gd name="T0" fmla="*/ 52 w 104"/>
                <a:gd name="T1" fmla="*/ 0 h 103"/>
                <a:gd name="T2" fmla="*/ 65 w 104"/>
                <a:gd name="T3" fmla="*/ 1 h 103"/>
                <a:gd name="T4" fmla="*/ 78 w 104"/>
                <a:gd name="T5" fmla="*/ 8 h 103"/>
                <a:gd name="T6" fmla="*/ 88 w 104"/>
                <a:gd name="T7" fmla="*/ 15 h 103"/>
                <a:gd name="T8" fmla="*/ 97 w 104"/>
                <a:gd name="T9" fmla="*/ 26 h 103"/>
                <a:gd name="T10" fmla="*/ 102 w 104"/>
                <a:gd name="T11" fmla="*/ 39 h 103"/>
                <a:gd name="T12" fmla="*/ 104 w 104"/>
                <a:gd name="T13" fmla="*/ 52 h 103"/>
                <a:gd name="T14" fmla="*/ 102 w 104"/>
                <a:gd name="T15" fmla="*/ 65 h 103"/>
                <a:gd name="T16" fmla="*/ 97 w 104"/>
                <a:gd name="T17" fmla="*/ 78 h 103"/>
                <a:gd name="T18" fmla="*/ 88 w 104"/>
                <a:gd name="T19" fmla="*/ 88 h 103"/>
                <a:gd name="T20" fmla="*/ 77 w 104"/>
                <a:gd name="T21" fmla="*/ 96 h 103"/>
                <a:gd name="T22" fmla="*/ 65 w 104"/>
                <a:gd name="T23" fmla="*/ 102 h 103"/>
                <a:gd name="T24" fmla="*/ 52 w 104"/>
                <a:gd name="T25" fmla="*/ 103 h 103"/>
                <a:gd name="T26" fmla="*/ 38 w 104"/>
                <a:gd name="T27" fmla="*/ 102 h 103"/>
                <a:gd name="T28" fmla="*/ 26 w 104"/>
                <a:gd name="T29" fmla="*/ 96 h 103"/>
                <a:gd name="T30" fmla="*/ 15 w 104"/>
                <a:gd name="T31" fmla="*/ 88 h 103"/>
                <a:gd name="T32" fmla="*/ 7 w 104"/>
                <a:gd name="T33" fmla="*/ 78 h 103"/>
                <a:gd name="T34" fmla="*/ 2 w 104"/>
                <a:gd name="T35" fmla="*/ 65 h 103"/>
                <a:gd name="T36" fmla="*/ 0 w 104"/>
                <a:gd name="T37" fmla="*/ 52 h 103"/>
                <a:gd name="T38" fmla="*/ 2 w 104"/>
                <a:gd name="T39" fmla="*/ 39 h 103"/>
                <a:gd name="T40" fmla="*/ 7 w 104"/>
                <a:gd name="T41" fmla="*/ 26 h 103"/>
                <a:gd name="T42" fmla="*/ 15 w 104"/>
                <a:gd name="T43" fmla="*/ 15 h 103"/>
                <a:gd name="T44" fmla="*/ 26 w 104"/>
                <a:gd name="T45" fmla="*/ 8 h 103"/>
                <a:gd name="T46" fmla="*/ 38 w 104"/>
                <a:gd name="T47" fmla="*/ 1 h 103"/>
                <a:gd name="T48" fmla="*/ 52 w 104"/>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3">
                  <a:moveTo>
                    <a:pt x="52" y="0"/>
                  </a:moveTo>
                  <a:lnTo>
                    <a:pt x="65" y="1"/>
                  </a:lnTo>
                  <a:lnTo>
                    <a:pt x="78" y="8"/>
                  </a:lnTo>
                  <a:lnTo>
                    <a:pt x="88" y="15"/>
                  </a:lnTo>
                  <a:lnTo>
                    <a:pt x="97" y="26"/>
                  </a:lnTo>
                  <a:lnTo>
                    <a:pt x="102" y="39"/>
                  </a:lnTo>
                  <a:lnTo>
                    <a:pt x="104" y="52"/>
                  </a:lnTo>
                  <a:lnTo>
                    <a:pt x="102" y="65"/>
                  </a:lnTo>
                  <a:lnTo>
                    <a:pt x="97" y="78"/>
                  </a:lnTo>
                  <a:lnTo>
                    <a:pt x="88" y="88"/>
                  </a:lnTo>
                  <a:lnTo>
                    <a:pt x="77" y="96"/>
                  </a:lnTo>
                  <a:lnTo>
                    <a:pt x="65" y="102"/>
                  </a:lnTo>
                  <a:lnTo>
                    <a:pt x="52" y="103"/>
                  </a:lnTo>
                  <a:lnTo>
                    <a:pt x="38" y="102"/>
                  </a:lnTo>
                  <a:lnTo>
                    <a:pt x="26" y="96"/>
                  </a:lnTo>
                  <a:lnTo>
                    <a:pt x="15" y="88"/>
                  </a:lnTo>
                  <a:lnTo>
                    <a:pt x="7" y="78"/>
                  </a:lnTo>
                  <a:lnTo>
                    <a:pt x="2" y="65"/>
                  </a:lnTo>
                  <a:lnTo>
                    <a:pt x="0" y="52"/>
                  </a:lnTo>
                  <a:lnTo>
                    <a:pt x="2" y="39"/>
                  </a:lnTo>
                  <a:lnTo>
                    <a:pt x="7" y="26"/>
                  </a:lnTo>
                  <a:lnTo>
                    <a:pt x="15" y="15"/>
                  </a:lnTo>
                  <a:lnTo>
                    <a:pt x="26" y="8"/>
                  </a:lnTo>
                  <a:lnTo>
                    <a:pt x="38" y="1"/>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30" name="Freeform 915">
              <a:extLst>
                <a:ext uri="{FF2B5EF4-FFF2-40B4-BE49-F238E27FC236}">
                  <a16:creationId xmlns:a16="http://schemas.microsoft.com/office/drawing/2014/main" id="{0131F35C-7F2D-492F-ACB0-3B52B0F66C40}"/>
                </a:ext>
              </a:extLst>
            </p:cNvPr>
            <p:cNvSpPr>
              <a:spLocks/>
            </p:cNvSpPr>
            <p:nvPr/>
          </p:nvSpPr>
          <p:spPr bwMode="auto">
            <a:xfrm>
              <a:off x="5846" y="3758"/>
              <a:ext cx="13" cy="13"/>
            </a:xfrm>
            <a:custGeom>
              <a:avLst/>
              <a:gdLst>
                <a:gd name="T0" fmla="*/ 52 w 104"/>
                <a:gd name="T1" fmla="*/ 0 h 102"/>
                <a:gd name="T2" fmla="*/ 65 w 104"/>
                <a:gd name="T3" fmla="*/ 1 h 102"/>
                <a:gd name="T4" fmla="*/ 78 w 104"/>
                <a:gd name="T5" fmla="*/ 6 h 102"/>
                <a:gd name="T6" fmla="*/ 88 w 104"/>
                <a:gd name="T7" fmla="*/ 14 h 102"/>
                <a:gd name="T8" fmla="*/ 97 w 104"/>
                <a:gd name="T9" fmla="*/ 25 h 102"/>
                <a:gd name="T10" fmla="*/ 102 w 104"/>
                <a:gd name="T11" fmla="*/ 37 h 102"/>
                <a:gd name="T12" fmla="*/ 104 w 104"/>
                <a:gd name="T13" fmla="*/ 50 h 102"/>
                <a:gd name="T14" fmla="*/ 102 w 104"/>
                <a:gd name="T15" fmla="*/ 64 h 102"/>
                <a:gd name="T16" fmla="*/ 97 w 104"/>
                <a:gd name="T17" fmla="*/ 76 h 102"/>
                <a:gd name="T18" fmla="*/ 88 w 104"/>
                <a:gd name="T19" fmla="*/ 87 h 102"/>
                <a:gd name="T20" fmla="*/ 77 w 104"/>
                <a:gd name="T21" fmla="*/ 95 h 102"/>
                <a:gd name="T22" fmla="*/ 65 w 104"/>
                <a:gd name="T23" fmla="*/ 100 h 102"/>
                <a:gd name="T24" fmla="*/ 52 w 104"/>
                <a:gd name="T25" fmla="*/ 102 h 102"/>
                <a:gd name="T26" fmla="*/ 39 w 104"/>
                <a:gd name="T27" fmla="*/ 100 h 102"/>
                <a:gd name="T28" fmla="*/ 26 w 104"/>
                <a:gd name="T29" fmla="*/ 95 h 102"/>
                <a:gd name="T30" fmla="*/ 15 w 104"/>
                <a:gd name="T31" fmla="*/ 87 h 102"/>
                <a:gd name="T32" fmla="*/ 7 w 104"/>
                <a:gd name="T33" fmla="*/ 76 h 102"/>
                <a:gd name="T34" fmla="*/ 2 w 104"/>
                <a:gd name="T35" fmla="*/ 64 h 102"/>
                <a:gd name="T36" fmla="*/ 0 w 104"/>
                <a:gd name="T37" fmla="*/ 50 h 102"/>
                <a:gd name="T38" fmla="*/ 2 w 104"/>
                <a:gd name="T39" fmla="*/ 37 h 102"/>
                <a:gd name="T40" fmla="*/ 7 w 104"/>
                <a:gd name="T41" fmla="*/ 25 h 102"/>
                <a:gd name="T42" fmla="*/ 15 w 104"/>
                <a:gd name="T43" fmla="*/ 14 h 102"/>
                <a:gd name="T44" fmla="*/ 26 w 104"/>
                <a:gd name="T45" fmla="*/ 6 h 102"/>
                <a:gd name="T46" fmla="*/ 38 w 104"/>
                <a:gd name="T47" fmla="*/ 1 h 102"/>
                <a:gd name="T48" fmla="*/ 52 w 104"/>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2">
                  <a:moveTo>
                    <a:pt x="52" y="0"/>
                  </a:moveTo>
                  <a:lnTo>
                    <a:pt x="65" y="1"/>
                  </a:lnTo>
                  <a:lnTo>
                    <a:pt x="78" y="6"/>
                  </a:lnTo>
                  <a:lnTo>
                    <a:pt x="88" y="14"/>
                  </a:lnTo>
                  <a:lnTo>
                    <a:pt x="97" y="25"/>
                  </a:lnTo>
                  <a:lnTo>
                    <a:pt x="102" y="37"/>
                  </a:lnTo>
                  <a:lnTo>
                    <a:pt x="104" y="50"/>
                  </a:lnTo>
                  <a:lnTo>
                    <a:pt x="102" y="64"/>
                  </a:lnTo>
                  <a:lnTo>
                    <a:pt x="97" y="76"/>
                  </a:lnTo>
                  <a:lnTo>
                    <a:pt x="88" y="87"/>
                  </a:lnTo>
                  <a:lnTo>
                    <a:pt x="77" y="95"/>
                  </a:lnTo>
                  <a:lnTo>
                    <a:pt x="65" y="100"/>
                  </a:lnTo>
                  <a:lnTo>
                    <a:pt x="52" y="102"/>
                  </a:lnTo>
                  <a:lnTo>
                    <a:pt x="39" y="100"/>
                  </a:lnTo>
                  <a:lnTo>
                    <a:pt x="26" y="95"/>
                  </a:lnTo>
                  <a:lnTo>
                    <a:pt x="15" y="87"/>
                  </a:lnTo>
                  <a:lnTo>
                    <a:pt x="7" y="76"/>
                  </a:lnTo>
                  <a:lnTo>
                    <a:pt x="2" y="64"/>
                  </a:lnTo>
                  <a:lnTo>
                    <a:pt x="0" y="50"/>
                  </a:lnTo>
                  <a:lnTo>
                    <a:pt x="2" y="37"/>
                  </a:lnTo>
                  <a:lnTo>
                    <a:pt x="7" y="25"/>
                  </a:lnTo>
                  <a:lnTo>
                    <a:pt x="15" y="14"/>
                  </a:lnTo>
                  <a:lnTo>
                    <a:pt x="26" y="6"/>
                  </a:lnTo>
                  <a:lnTo>
                    <a:pt x="38" y="1"/>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31" name="Freeform 916">
              <a:extLst>
                <a:ext uri="{FF2B5EF4-FFF2-40B4-BE49-F238E27FC236}">
                  <a16:creationId xmlns:a16="http://schemas.microsoft.com/office/drawing/2014/main" id="{E8211351-DD5B-40E4-A8FA-E3D5418BECB0}"/>
                </a:ext>
              </a:extLst>
            </p:cNvPr>
            <p:cNvSpPr>
              <a:spLocks/>
            </p:cNvSpPr>
            <p:nvPr/>
          </p:nvSpPr>
          <p:spPr bwMode="auto">
            <a:xfrm>
              <a:off x="5846" y="3732"/>
              <a:ext cx="13" cy="13"/>
            </a:xfrm>
            <a:custGeom>
              <a:avLst/>
              <a:gdLst>
                <a:gd name="T0" fmla="*/ 52 w 104"/>
                <a:gd name="T1" fmla="*/ 0 h 102"/>
                <a:gd name="T2" fmla="*/ 65 w 104"/>
                <a:gd name="T3" fmla="*/ 2 h 102"/>
                <a:gd name="T4" fmla="*/ 78 w 104"/>
                <a:gd name="T5" fmla="*/ 6 h 102"/>
                <a:gd name="T6" fmla="*/ 88 w 104"/>
                <a:gd name="T7" fmla="*/ 14 h 102"/>
                <a:gd name="T8" fmla="*/ 97 w 104"/>
                <a:gd name="T9" fmla="*/ 25 h 102"/>
                <a:gd name="T10" fmla="*/ 102 w 104"/>
                <a:gd name="T11" fmla="*/ 37 h 102"/>
                <a:gd name="T12" fmla="*/ 104 w 104"/>
                <a:gd name="T13" fmla="*/ 51 h 102"/>
                <a:gd name="T14" fmla="*/ 102 w 104"/>
                <a:gd name="T15" fmla="*/ 64 h 102"/>
                <a:gd name="T16" fmla="*/ 97 w 104"/>
                <a:gd name="T17" fmla="*/ 77 h 102"/>
                <a:gd name="T18" fmla="*/ 88 w 104"/>
                <a:gd name="T19" fmla="*/ 87 h 102"/>
                <a:gd name="T20" fmla="*/ 77 w 104"/>
                <a:gd name="T21" fmla="*/ 95 h 102"/>
                <a:gd name="T22" fmla="*/ 65 w 104"/>
                <a:gd name="T23" fmla="*/ 100 h 102"/>
                <a:gd name="T24" fmla="*/ 52 w 104"/>
                <a:gd name="T25" fmla="*/ 102 h 102"/>
                <a:gd name="T26" fmla="*/ 38 w 104"/>
                <a:gd name="T27" fmla="*/ 100 h 102"/>
                <a:gd name="T28" fmla="*/ 26 w 104"/>
                <a:gd name="T29" fmla="*/ 95 h 102"/>
                <a:gd name="T30" fmla="*/ 15 w 104"/>
                <a:gd name="T31" fmla="*/ 87 h 102"/>
                <a:gd name="T32" fmla="*/ 7 w 104"/>
                <a:gd name="T33" fmla="*/ 77 h 102"/>
                <a:gd name="T34" fmla="*/ 2 w 104"/>
                <a:gd name="T35" fmla="*/ 64 h 102"/>
                <a:gd name="T36" fmla="*/ 0 w 104"/>
                <a:gd name="T37" fmla="*/ 51 h 102"/>
                <a:gd name="T38" fmla="*/ 2 w 104"/>
                <a:gd name="T39" fmla="*/ 37 h 102"/>
                <a:gd name="T40" fmla="*/ 7 w 104"/>
                <a:gd name="T41" fmla="*/ 25 h 102"/>
                <a:gd name="T42" fmla="*/ 15 w 104"/>
                <a:gd name="T43" fmla="*/ 14 h 102"/>
                <a:gd name="T44" fmla="*/ 26 w 104"/>
                <a:gd name="T45" fmla="*/ 6 h 102"/>
                <a:gd name="T46" fmla="*/ 38 w 104"/>
                <a:gd name="T47" fmla="*/ 2 h 102"/>
                <a:gd name="T48" fmla="*/ 52 w 104"/>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2">
                  <a:moveTo>
                    <a:pt x="52" y="0"/>
                  </a:moveTo>
                  <a:lnTo>
                    <a:pt x="65" y="2"/>
                  </a:lnTo>
                  <a:lnTo>
                    <a:pt x="78" y="6"/>
                  </a:lnTo>
                  <a:lnTo>
                    <a:pt x="88" y="14"/>
                  </a:lnTo>
                  <a:lnTo>
                    <a:pt x="97" y="25"/>
                  </a:lnTo>
                  <a:lnTo>
                    <a:pt x="102" y="37"/>
                  </a:lnTo>
                  <a:lnTo>
                    <a:pt x="104" y="51"/>
                  </a:lnTo>
                  <a:lnTo>
                    <a:pt x="102" y="64"/>
                  </a:lnTo>
                  <a:lnTo>
                    <a:pt x="97" y="77"/>
                  </a:lnTo>
                  <a:lnTo>
                    <a:pt x="88" y="87"/>
                  </a:lnTo>
                  <a:lnTo>
                    <a:pt x="77" y="95"/>
                  </a:lnTo>
                  <a:lnTo>
                    <a:pt x="65" y="100"/>
                  </a:lnTo>
                  <a:lnTo>
                    <a:pt x="52" y="102"/>
                  </a:lnTo>
                  <a:lnTo>
                    <a:pt x="38" y="100"/>
                  </a:lnTo>
                  <a:lnTo>
                    <a:pt x="26" y="95"/>
                  </a:lnTo>
                  <a:lnTo>
                    <a:pt x="15" y="87"/>
                  </a:lnTo>
                  <a:lnTo>
                    <a:pt x="7" y="77"/>
                  </a:lnTo>
                  <a:lnTo>
                    <a:pt x="2" y="64"/>
                  </a:lnTo>
                  <a:lnTo>
                    <a:pt x="0" y="51"/>
                  </a:lnTo>
                  <a:lnTo>
                    <a:pt x="2" y="37"/>
                  </a:lnTo>
                  <a:lnTo>
                    <a:pt x="7" y="25"/>
                  </a:lnTo>
                  <a:lnTo>
                    <a:pt x="15" y="14"/>
                  </a:lnTo>
                  <a:lnTo>
                    <a:pt x="26" y="6"/>
                  </a:lnTo>
                  <a:lnTo>
                    <a:pt x="38" y="2"/>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32" name="Freeform 917">
              <a:extLst>
                <a:ext uri="{FF2B5EF4-FFF2-40B4-BE49-F238E27FC236}">
                  <a16:creationId xmlns:a16="http://schemas.microsoft.com/office/drawing/2014/main" id="{34A42F9A-C24F-407E-AE3D-FB65A032FF6E}"/>
                </a:ext>
              </a:extLst>
            </p:cNvPr>
            <p:cNvSpPr>
              <a:spLocks/>
            </p:cNvSpPr>
            <p:nvPr/>
          </p:nvSpPr>
          <p:spPr bwMode="auto">
            <a:xfrm>
              <a:off x="5846" y="3707"/>
              <a:ext cx="13" cy="12"/>
            </a:xfrm>
            <a:custGeom>
              <a:avLst/>
              <a:gdLst>
                <a:gd name="T0" fmla="*/ 52 w 104"/>
                <a:gd name="T1" fmla="*/ 0 h 102"/>
                <a:gd name="T2" fmla="*/ 65 w 104"/>
                <a:gd name="T3" fmla="*/ 1 h 102"/>
                <a:gd name="T4" fmla="*/ 78 w 104"/>
                <a:gd name="T5" fmla="*/ 6 h 102"/>
                <a:gd name="T6" fmla="*/ 88 w 104"/>
                <a:gd name="T7" fmla="*/ 14 h 102"/>
                <a:gd name="T8" fmla="*/ 97 w 104"/>
                <a:gd name="T9" fmla="*/ 25 h 102"/>
                <a:gd name="T10" fmla="*/ 102 w 104"/>
                <a:gd name="T11" fmla="*/ 37 h 102"/>
                <a:gd name="T12" fmla="*/ 104 w 104"/>
                <a:gd name="T13" fmla="*/ 50 h 102"/>
                <a:gd name="T14" fmla="*/ 102 w 104"/>
                <a:gd name="T15" fmla="*/ 64 h 102"/>
                <a:gd name="T16" fmla="*/ 97 w 104"/>
                <a:gd name="T17" fmla="*/ 76 h 102"/>
                <a:gd name="T18" fmla="*/ 88 w 104"/>
                <a:gd name="T19" fmla="*/ 87 h 102"/>
                <a:gd name="T20" fmla="*/ 77 w 104"/>
                <a:gd name="T21" fmla="*/ 95 h 102"/>
                <a:gd name="T22" fmla="*/ 65 w 104"/>
                <a:gd name="T23" fmla="*/ 100 h 102"/>
                <a:gd name="T24" fmla="*/ 52 w 104"/>
                <a:gd name="T25" fmla="*/ 102 h 102"/>
                <a:gd name="T26" fmla="*/ 39 w 104"/>
                <a:gd name="T27" fmla="*/ 100 h 102"/>
                <a:gd name="T28" fmla="*/ 26 w 104"/>
                <a:gd name="T29" fmla="*/ 95 h 102"/>
                <a:gd name="T30" fmla="*/ 15 w 104"/>
                <a:gd name="T31" fmla="*/ 87 h 102"/>
                <a:gd name="T32" fmla="*/ 7 w 104"/>
                <a:gd name="T33" fmla="*/ 76 h 102"/>
                <a:gd name="T34" fmla="*/ 2 w 104"/>
                <a:gd name="T35" fmla="*/ 64 h 102"/>
                <a:gd name="T36" fmla="*/ 0 w 104"/>
                <a:gd name="T37" fmla="*/ 50 h 102"/>
                <a:gd name="T38" fmla="*/ 2 w 104"/>
                <a:gd name="T39" fmla="*/ 37 h 102"/>
                <a:gd name="T40" fmla="*/ 7 w 104"/>
                <a:gd name="T41" fmla="*/ 25 h 102"/>
                <a:gd name="T42" fmla="*/ 15 w 104"/>
                <a:gd name="T43" fmla="*/ 14 h 102"/>
                <a:gd name="T44" fmla="*/ 26 w 104"/>
                <a:gd name="T45" fmla="*/ 6 h 102"/>
                <a:gd name="T46" fmla="*/ 38 w 104"/>
                <a:gd name="T47" fmla="*/ 1 h 102"/>
                <a:gd name="T48" fmla="*/ 52 w 104"/>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2">
                  <a:moveTo>
                    <a:pt x="52" y="0"/>
                  </a:moveTo>
                  <a:lnTo>
                    <a:pt x="65" y="1"/>
                  </a:lnTo>
                  <a:lnTo>
                    <a:pt x="78" y="6"/>
                  </a:lnTo>
                  <a:lnTo>
                    <a:pt x="88" y="14"/>
                  </a:lnTo>
                  <a:lnTo>
                    <a:pt x="97" y="25"/>
                  </a:lnTo>
                  <a:lnTo>
                    <a:pt x="102" y="37"/>
                  </a:lnTo>
                  <a:lnTo>
                    <a:pt x="104" y="50"/>
                  </a:lnTo>
                  <a:lnTo>
                    <a:pt x="102" y="64"/>
                  </a:lnTo>
                  <a:lnTo>
                    <a:pt x="97" y="76"/>
                  </a:lnTo>
                  <a:lnTo>
                    <a:pt x="88" y="87"/>
                  </a:lnTo>
                  <a:lnTo>
                    <a:pt x="77" y="95"/>
                  </a:lnTo>
                  <a:lnTo>
                    <a:pt x="65" y="100"/>
                  </a:lnTo>
                  <a:lnTo>
                    <a:pt x="52" y="102"/>
                  </a:lnTo>
                  <a:lnTo>
                    <a:pt x="39" y="100"/>
                  </a:lnTo>
                  <a:lnTo>
                    <a:pt x="26" y="95"/>
                  </a:lnTo>
                  <a:lnTo>
                    <a:pt x="15" y="87"/>
                  </a:lnTo>
                  <a:lnTo>
                    <a:pt x="7" y="76"/>
                  </a:lnTo>
                  <a:lnTo>
                    <a:pt x="2" y="64"/>
                  </a:lnTo>
                  <a:lnTo>
                    <a:pt x="0" y="50"/>
                  </a:lnTo>
                  <a:lnTo>
                    <a:pt x="2" y="37"/>
                  </a:lnTo>
                  <a:lnTo>
                    <a:pt x="7" y="25"/>
                  </a:lnTo>
                  <a:lnTo>
                    <a:pt x="15" y="14"/>
                  </a:lnTo>
                  <a:lnTo>
                    <a:pt x="26" y="6"/>
                  </a:lnTo>
                  <a:lnTo>
                    <a:pt x="38" y="1"/>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33" name="Freeform 918">
              <a:extLst>
                <a:ext uri="{FF2B5EF4-FFF2-40B4-BE49-F238E27FC236}">
                  <a16:creationId xmlns:a16="http://schemas.microsoft.com/office/drawing/2014/main" id="{443E6517-878B-4ECD-B2B7-C29913DC5982}"/>
                </a:ext>
              </a:extLst>
            </p:cNvPr>
            <p:cNvSpPr>
              <a:spLocks/>
            </p:cNvSpPr>
            <p:nvPr/>
          </p:nvSpPr>
          <p:spPr bwMode="auto">
            <a:xfrm>
              <a:off x="5846" y="3681"/>
              <a:ext cx="13" cy="12"/>
            </a:xfrm>
            <a:custGeom>
              <a:avLst/>
              <a:gdLst>
                <a:gd name="T0" fmla="*/ 52 w 104"/>
                <a:gd name="T1" fmla="*/ 0 h 103"/>
                <a:gd name="T2" fmla="*/ 65 w 104"/>
                <a:gd name="T3" fmla="*/ 2 h 103"/>
                <a:gd name="T4" fmla="*/ 78 w 104"/>
                <a:gd name="T5" fmla="*/ 6 h 103"/>
                <a:gd name="T6" fmla="*/ 88 w 104"/>
                <a:gd name="T7" fmla="*/ 14 h 103"/>
                <a:gd name="T8" fmla="*/ 97 w 104"/>
                <a:gd name="T9" fmla="*/ 25 h 103"/>
                <a:gd name="T10" fmla="*/ 102 w 104"/>
                <a:gd name="T11" fmla="*/ 37 h 103"/>
                <a:gd name="T12" fmla="*/ 104 w 104"/>
                <a:gd name="T13" fmla="*/ 51 h 103"/>
                <a:gd name="T14" fmla="*/ 102 w 104"/>
                <a:gd name="T15" fmla="*/ 65 h 103"/>
                <a:gd name="T16" fmla="*/ 97 w 104"/>
                <a:gd name="T17" fmla="*/ 77 h 103"/>
                <a:gd name="T18" fmla="*/ 88 w 104"/>
                <a:gd name="T19" fmla="*/ 88 h 103"/>
                <a:gd name="T20" fmla="*/ 77 w 104"/>
                <a:gd name="T21" fmla="*/ 96 h 103"/>
                <a:gd name="T22" fmla="*/ 65 w 104"/>
                <a:gd name="T23" fmla="*/ 101 h 103"/>
                <a:gd name="T24" fmla="*/ 52 w 104"/>
                <a:gd name="T25" fmla="*/ 103 h 103"/>
                <a:gd name="T26" fmla="*/ 39 w 104"/>
                <a:gd name="T27" fmla="*/ 101 h 103"/>
                <a:gd name="T28" fmla="*/ 26 w 104"/>
                <a:gd name="T29" fmla="*/ 96 h 103"/>
                <a:gd name="T30" fmla="*/ 15 w 104"/>
                <a:gd name="T31" fmla="*/ 88 h 103"/>
                <a:gd name="T32" fmla="*/ 7 w 104"/>
                <a:gd name="T33" fmla="*/ 77 h 103"/>
                <a:gd name="T34" fmla="*/ 2 w 104"/>
                <a:gd name="T35" fmla="*/ 65 h 103"/>
                <a:gd name="T36" fmla="*/ 0 w 104"/>
                <a:gd name="T37" fmla="*/ 51 h 103"/>
                <a:gd name="T38" fmla="*/ 2 w 104"/>
                <a:gd name="T39" fmla="*/ 37 h 103"/>
                <a:gd name="T40" fmla="*/ 7 w 104"/>
                <a:gd name="T41" fmla="*/ 25 h 103"/>
                <a:gd name="T42" fmla="*/ 15 w 104"/>
                <a:gd name="T43" fmla="*/ 14 h 103"/>
                <a:gd name="T44" fmla="*/ 26 w 104"/>
                <a:gd name="T45" fmla="*/ 6 h 103"/>
                <a:gd name="T46" fmla="*/ 38 w 104"/>
                <a:gd name="T47" fmla="*/ 2 h 103"/>
                <a:gd name="T48" fmla="*/ 52 w 104"/>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3">
                  <a:moveTo>
                    <a:pt x="52" y="0"/>
                  </a:moveTo>
                  <a:lnTo>
                    <a:pt x="65" y="2"/>
                  </a:lnTo>
                  <a:lnTo>
                    <a:pt x="78" y="6"/>
                  </a:lnTo>
                  <a:lnTo>
                    <a:pt x="88" y="14"/>
                  </a:lnTo>
                  <a:lnTo>
                    <a:pt x="97" y="25"/>
                  </a:lnTo>
                  <a:lnTo>
                    <a:pt x="102" y="37"/>
                  </a:lnTo>
                  <a:lnTo>
                    <a:pt x="104" y="51"/>
                  </a:lnTo>
                  <a:lnTo>
                    <a:pt x="102" y="65"/>
                  </a:lnTo>
                  <a:lnTo>
                    <a:pt x="97" y="77"/>
                  </a:lnTo>
                  <a:lnTo>
                    <a:pt x="88" y="88"/>
                  </a:lnTo>
                  <a:lnTo>
                    <a:pt x="77" y="96"/>
                  </a:lnTo>
                  <a:lnTo>
                    <a:pt x="65" y="101"/>
                  </a:lnTo>
                  <a:lnTo>
                    <a:pt x="52" y="103"/>
                  </a:lnTo>
                  <a:lnTo>
                    <a:pt x="39" y="101"/>
                  </a:lnTo>
                  <a:lnTo>
                    <a:pt x="26" y="96"/>
                  </a:lnTo>
                  <a:lnTo>
                    <a:pt x="15" y="88"/>
                  </a:lnTo>
                  <a:lnTo>
                    <a:pt x="7" y="77"/>
                  </a:lnTo>
                  <a:lnTo>
                    <a:pt x="2" y="65"/>
                  </a:lnTo>
                  <a:lnTo>
                    <a:pt x="0" y="51"/>
                  </a:lnTo>
                  <a:lnTo>
                    <a:pt x="2" y="37"/>
                  </a:lnTo>
                  <a:lnTo>
                    <a:pt x="7" y="25"/>
                  </a:lnTo>
                  <a:lnTo>
                    <a:pt x="15" y="14"/>
                  </a:lnTo>
                  <a:lnTo>
                    <a:pt x="26" y="6"/>
                  </a:lnTo>
                  <a:lnTo>
                    <a:pt x="38" y="2"/>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34" name="Freeform 919">
              <a:extLst>
                <a:ext uri="{FF2B5EF4-FFF2-40B4-BE49-F238E27FC236}">
                  <a16:creationId xmlns:a16="http://schemas.microsoft.com/office/drawing/2014/main" id="{453B57BA-6675-4F6C-9DFC-19C1DDD9F883}"/>
                </a:ext>
              </a:extLst>
            </p:cNvPr>
            <p:cNvSpPr>
              <a:spLocks/>
            </p:cNvSpPr>
            <p:nvPr/>
          </p:nvSpPr>
          <p:spPr bwMode="auto">
            <a:xfrm>
              <a:off x="5846" y="3939"/>
              <a:ext cx="13" cy="12"/>
            </a:xfrm>
            <a:custGeom>
              <a:avLst/>
              <a:gdLst>
                <a:gd name="T0" fmla="*/ 52 w 104"/>
                <a:gd name="T1" fmla="*/ 0 h 103"/>
                <a:gd name="T2" fmla="*/ 65 w 104"/>
                <a:gd name="T3" fmla="*/ 1 h 103"/>
                <a:gd name="T4" fmla="*/ 78 w 104"/>
                <a:gd name="T5" fmla="*/ 6 h 103"/>
                <a:gd name="T6" fmla="*/ 88 w 104"/>
                <a:gd name="T7" fmla="*/ 14 h 103"/>
                <a:gd name="T8" fmla="*/ 97 w 104"/>
                <a:gd name="T9" fmla="*/ 25 h 103"/>
                <a:gd name="T10" fmla="*/ 102 w 104"/>
                <a:gd name="T11" fmla="*/ 38 h 103"/>
                <a:gd name="T12" fmla="*/ 104 w 104"/>
                <a:gd name="T13" fmla="*/ 51 h 103"/>
                <a:gd name="T14" fmla="*/ 102 w 104"/>
                <a:gd name="T15" fmla="*/ 65 h 103"/>
                <a:gd name="T16" fmla="*/ 97 w 104"/>
                <a:gd name="T17" fmla="*/ 77 h 103"/>
                <a:gd name="T18" fmla="*/ 88 w 104"/>
                <a:gd name="T19" fmla="*/ 88 h 103"/>
                <a:gd name="T20" fmla="*/ 77 w 104"/>
                <a:gd name="T21" fmla="*/ 96 h 103"/>
                <a:gd name="T22" fmla="*/ 65 w 104"/>
                <a:gd name="T23" fmla="*/ 101 h 103"/>
                <a:gd name="T24" fmla="*/ 52 w 104"/>
                <a:gd name="T25" fmla="*/ 103 h 103"/>
                <a:gd name="T26" fmla="*/ 38 w 104"/>
                <a:gd name="T27" fmla="*/ 101 h 103"/>
                <a:gd name="T28" fmla="*/ 26 w 104"/>
                <a:gd name="T29" fmla="*/ 96 h 103"/>
                <a:gd name="T30" fmla="*/ 15 w 104"/>
                <a:gd name="T31" fmla="*/ 87 h 103"/>
                <a:gd name="T32" fmla="*/ 7 w 104"/>
                <a:gd name="T33" fmla="*/ 77 h 103"/>
                <a:gd name="T34" fmla="*/ 2 w 104"/>
                <a:gd name="T35" fmla="*/ 65 h 103"/>
                <a:gd name="T36" fmla="*/ 0 w 104"/>
                <a:gd name="T37" fmla="*/ 51 h 103"/>
                <a:gd name="T38" fmla="*/ 2 w 104"/>
                <a:gd name="T39" fmla="*/ 38 h 103"/>
                <a:gd name="T40" fmla="*/ 7 w 104"/>
                <a:gd name="T41" fmla="*/ 25 h 103"/>
                <a:gd name="T42" fmla="*/ 15 w 104"/>
                <a:gd name="T43" fmla="*/ 14 h 103"/>
                <a:gd name="T44" fmla="*/ 26 w 104"/>
                <a:gd name="T45" fmla="*/ 6 h 103"/>
                <a:gd name="T46" fmla="*/ 38 w 104"/>
                <a:gd name="T47" fmla="*/ 1 h 103"/>
                <a:gd name="T48" fmla="*/ 52 w 104"/>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3">
                  <a:moveTo>
                    <a:pt x="52" y="0"/>
                  </a:moveTo>
                  <a:lnTo>
                    <a:pt x="65" y="1"/>
                  </a:lnTo>
                  <a:lnTo>
                    <a:pt x="78" y="6"/>
                  </a:lnTo>
                  <a:lnTo>
                    <a:pt x="88" y="14"/>
                  </a:lnTo>
                  <a:lnTo>
                    <a:pt x="97" y="25"/>
                  </a:lnTo>
                  <a:lnTo>
                    <a:pt x="102" y="38"/>
                  </a:lnTo>
                  <a:lnTo>
                    <a:pt x="104" y="51"/>
                  </a:lnTo>
                  <a:lnTo>
                    <a:pt x="102" y="65"/>
                  </a:lnTo>
                  <a:lnTo>
                    <a:pt x="97" y="77"/>
                  </a:lnTo>
                  <a:lnTo>
                    <a:pt x="88" y="88"/>
                  </a:lnTo>
                  <a:lnTo>
                    <a:pt x="77" y="96"/>
                  </a:lnTo>
                  <a:lnTo>
                    <a:pt x="65" y="101"/>
                  </a:lnTo>
                  <a:lnTo>
                    <a:pt x="52" y="103"/>
                  </a:lnTo>
                  <a:lnTo>
                    <a:pt x="38" y="101"/>
                  </a:lnTo>
                  <a:lnTo>
                    <a:pt x="26" y="96"/>
                  </a:lnTo>
                  <a:lnTo>
                    <a:pt x="15" y="87"/>
                  </a:lnTo>
                  <a:lnTo>
                    <a:pt x="7" y="77"/>
                  </a:lnTo>
                  <a:lnTo>
                    <a:pt x="2" y="65"/>
                  </a:lnTo>
                  <a:lnTo>
                    <a:pt x="0" y="51"/>
                  </a:lnTo>
                  <a:lnTo>
                    <a:pt x="2" y="38"/>
                  </a:lnTo>
                  <a:lnTo>
                    <a:pt x="7" y="25"/>
                  </a:lnTo>
                  <a:lnTo>
                    <a:pt x="15" y="14"/>
                  </a:lnTo>
                  <a:lnTo>
                    <a:pt x="26" y="6"/>
                  </a:lnTo>
                  <a:lnTo>
                    <a:pt x="38" y="1"/>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35" name="Freeform 920">
              <a:extLst>
                <a:ext uri="{FF2B5EF4-FFF2-40B4-BE49-F238E27FC236}">
                  <a16:creationId xmlns:a16="http://schemas.microsoft.com/office/drawing/2014/main" id="{AD2B6F54-1A49-4364-8E5E-CD66A038EFFB}"/>
                </a:ext>
              </a:extLst>
            </p:cNvPr>
            <p:cNvSpPr>
              <a:spLocks/>
            </p:cNvSpPr>
            <p:nvPr/>
          </p:nvSpPr>
          <p:spPr bwMode="auto">
            <a:xfrm>
              <a:off x="5846" y="3913"/>
              <a:ext cx="13" cy="13"/>
            </a:xfrm>
            <a:custGeom>
              <a:avLst/>
              <a:gdLst>
                <a:gd name="T0" fmla="*/ 52 w 104"/>
                <a:gd name="T1" fmla="*/ 0 h 102"/>
                <a:gd name="T2" fmla="*/ 65 w 104"/>
                <a:gd name="T3" fmla="*/ 2 h 102"/>
                <a:gd name="T4" fmla="*/ 78 w 104"/>
                <a:gd name="T5" fmla="*/ 6 h 102"/>
                <a:gd name="T6" fmla="*/ 88 w 104"/>
                <a:gd name="T7" fmla="*/ 14 h 102"/>
                <a:gd name="T8" fmla="*/ 97 w 104"/>
                <a:gd name="T9" fmla="*/ 25 h 102"/>
                <a:gd name="T10" fmla="*/ 102 w 104"/>
                <a:gd name="T11" fmla="*/ 37 h 102"/>
                <a:gd name="T12" fmla="*/ 104 w 104"/>
                <a:gd name="T13" fmla="*/ 51 h 102"/>
                <a:gd name="T14" fmla="*/ 102 w 104"/>
                <a:gd name="T15" fmla="*/ 64 h 102"/>
                <a:gd name="T16" fmla="*/ 97 w 104"/>
                <a:gd name="T17" fmla="*/ 76 h 102"/>
                <a:gd name="T18" fmla="*/ 88 w 104"/>
                <a:gd name="T19" fmla="*/ 87 h 102"/>
                <a:gd name="T20" fmla="*/ 77 w 104"/>
                <a:gd name="T21" fmla="*/ 95 h 102"/>
                <a:gd name="T22" fmla="*/ 65 w 104"/>
                <a:gd name="T23" fmla="*/ 100 h 102"/>
                <a:gd name="T24" fmla="*/ 52 w 104"/>
                <a:gd name="T25" fmla="*/ 102 h 102"/>
                <a:gd name="T26" fmla="*/ 39 w 104"/>
                <a:gd name="T27" fmla="*/ 100 h 102"/>
                <a:gd name="T28" fmla="*/ 26 w 104"/>
                <a:gd name="T29" fmla="*/ 95 h 102"/>
                <a:gd name="T30" fmla="*/ 15 w 104"/>
                <a:gd name="T31" fmla="*/ 87 h 102"/>
                <a:gd name="T32" fmla="*/ 7 w 104"/>
                <a:gd name="T33" fmla="*/ 76 h 102"/>
                <a:gd name="T34" fmla="*/ 2 w 104"/>
                <a:gd name="T35" fmla="*/ 64 h 102"/>
                <a:gd name="T36" fmla="*/ 0 w 104"/>
                <a:gd name="T37" fmla="*/ 51 h 102"/>
                <a:gd name="T38" fmla="*/ 2 w 104"/>
                <a:gd name="T39" fmla="*/ 37 h 102"/>
                <a:gd name="T40" fmla="*/ 7 w 104"/>
                <a:gd name="T41" fmla="*/ 25 h 102"/>
                <a:gd name="T42" fmla="*/ 15 w 104"/>
                <a:gd name="T43" fmla="*/ 14 h 102"/>
                <a:gd name="T44" fmla="*/ 26 w 104"/>
                <a:gd name="T45" fmla="*/ 6 h 102"/>
                <a:gd name="T46" fmla="*/ 38 w 104"/>
                <a:gd name="T47" fmla="*/ 2 h 102"/>
                <a:gd name="T48" fmla="*/ 52 w 104"/>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2">
                  <a:moveTo>
                    <a:pt x="52" y="0"/>
                  </a:moveTo>
                  <a:lnTo>
                    <a:pt x="65" y="2"/>
                  </a:lnTo>
                  <a:lnTo>
                    <a:pt x="78" y="6"/>
                  </a:lnTo>
                  <a:lnTo>
                    <a:pt x="88" y="14"/>
                  </a:lnTo>
                  <a:lnTo>
                    <a:pt x="97" y="25"/>
                  </a:lnTo>
                  <a:lnTo>
                    <a:pt x="102" y="37"/>
                  </a:lnTo>
                  <a:lnTo>
                    <a:pt x="104" y="51"/>
                  </a:lnTo>
                  <a:lnTo>
                    <a:pt x="102" y="64"/>
                  </a:lnTo>
                  <a:lnTo>
                    <a:pt x="97" y="76"/>
                  </a:lnTo>
                  <a:lnTo>
                    <a:pt x="88" y="87"/>
                  </a:lnTo>
                  <a:lnTo>
                    <a:pt x="77" y="95"/>
                  </a:lnTo>
                  <a:lnTo>
                    <a:pt x="65" y="100"/>
                  </a:lnTo>
                  <a:lnTo>
                    <a:pt x="52" y="102"/>
                  </a:lnTo>
                  <a:lnTo>
                    <a:pt x="39" y="100"/>
                  </a:lnTo>
                  <a:lnTo>
                    <a:pt x="26" y="95"/>
                  </a:lnTo>
                  <a:lnTo>
                    <a:pt x="15" y="87"/>
                  </a:lnTo>
                  <a:lnTo>
                    <a:pt x="7" y="76"/>
                  </a:lnTo>
                  <a:lnTo>
                    <a:pt x="2" y="64"/>
                  </a:lnTo>
                  <a:lnTo>
                    <a:pt x="0" y="51"/>
                  </a:lnTo>
                  <a:lnTo>
                    <a:pt x="2" y="37"/>
                  </a:lnTo>
                  <a:lnTo>
                    <a:pt x="7" y="25"/>
                  </a:lnTo>
                  <a:lnTo>
                    <a:pt x="15" y="14"/>
                  </a:lnTo>
                  <a:lnTo>
                    <a:pt x="26" y="6"/>
                  </a:lnTo>
                  <a:lnTo>
                    <a:pt x="38" y="2"/>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36" name="Freeform 921">
              <a:extLst>
                <a:ext uri="{FF2B5EF4-FFF2-40B4-BE49-F238E27FC236}">
                  <a16:creationId xmlns:a16="http://schemas.microsoft.com/office/drawing/2014/main" id="{46ECFC79-8714-4B6E-8CB7-AE30DD7892D2}"/>
                </a:ext>
              </a:extLst>
            </p:cNvPr>
            <p:cNvSpPr>
              <a:spLocks/>
            </p:cNvSpPr>
            <p:nvPr/>
          </p:nvSpPr>
          <p:spPr bwMode="auto">
            <a:xfrm>
              <a:off x="5846" y="3887"/>
              <a:ext cx="13" cy="13"/>
            </a:xfrm>
            <a:custGeom>
              <a:avLst/>
              <a:gdLst>
                <a:gd name="T0" fmla="*/ 52 w 104"/>
                <a:gd name="T1" fmla="*/ 0 h 103"/>
                <a:gd name="T2" fmla="*/ 65 w 104"/>
                <a:gd name="T3" fmla="*/ 2 h 103"/>
                <a:gd name="T4" fmla="*/ 78 w 104"/>
                <a:gd name="T5" fmla="*/ 7 h 103"/>
                <a:gd name="T6" fmla="*/ 88 w 104"/>
                <a:gd name="T7" fmla="*/ 15 h 103"/>
                <a:gd name="T8" fmla="*/ 97 w 104"/>
                <a:gd name="T9" fmla="*/ 26 h 103"/>
                <a:gd name="T10" fmla="*/ 102 w 104"/>
                <a:gd name="T11" fmla="*/ 38 h 103"/>
                <a:gd name="T12" fmla="*/ 104 w 104"/>
                <a:gd name="T13" fmla="*/ 51 h 103"/>
                <a:gd name="T14" fmla="*/ 102 w 104"/>
                <a:gd name="T15" fmla="*/ 65 h 103"/>
                <a:gd name="T16" fmla="*/ 97 w 104"/>
                <a:gd name="T17" fmla="*/ 77 h 103"/>
                <a:gd name="T18" fmla="*/ 88 w 104"/>
                <a:gd name="T19" fmla="*/ 88 h 103"/>
                <a:gd name="T20" fmla="*/ 77 w 104"/>
                <a:gd name="T21" fmla="*/ 96 h 103"/>
                <a:gd name="T22" fmla="*/ 65 w 104"/>
                <a:gd name="T23" fmla="*/ 101 h 103"/>
                <a:gd name="T24" fmla="*/ 52 w 104"/>
                <a:gd name="T25" fmla="*/ 103 h 103"/>
                <a:gd name="T26" fmla="*/ 38 w 104"/>
                <a:gd name="T27" fmla="*/ 101 h 103"/>
                <a:gd name="T28" fmla="*/ 26 w 104"/>
                <a:gd name="T29" fmla="*/ 96 h 103"/>
                <a:gd name="T30" fmla="*/ 15 w 104"/>
                <a:gd name="T31" fmla="*/ 88 h 103"/>
                <a:gd name="T32" fmla="*/ 7 w 104"/>
                <a:gd name="T33" fmla="*/ 77 h 103"/>
                <a:gd name="T34" fmla="*/ 2 w 104"/>
                <a:gd name="T35" fmla="*/ 65 h 103"/>
                <a:gd name="T36" fmla="*/ 0 w 104"/>
                <a:gd name="T37" fmla="*/ 51 h 103"/>
                <a:gd name="T38" fmla="*/ 2 w 104"/>
                <a:gd name="T39" fmla="*/ 38 h 103"/>
                <a:gd name="T40" fmla="*/ 7 w 104"/>
                <a:gd name="T41" fmla="*/ 25 h 103"/>
                <a:gd name="T42" fmla="*/ 15 w 104"/>
                <a:gd name="T43" fmla="*/ 15 h 103"/>
                <a:gd name="T44" fmla="*/ 26 w 104"/>
                <a:gd name="T45" fmla="*/ 7 h 103"/>
                <a:gd name="T46" fmla="*/ 38 w 104"/>
                <a:gd name="T47" fmla="*/ 2 h 103"/>
                <a:gd name="T48" fmla="*/ 52 w 104"/>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3">
                  <a:moveTo>
                    <a:pt x="52" y="0"/>
                  </a:moveTo>
                  <a:lnTo>
                    <a:pt x="65" y="2"/>
                  </a:lnTo>
                  <a:lnTo>
                    <a:pt x="78" y="7"/>
                  </a:lnTo>
                  <a:lnTo>
                    <a:pt x="88" y="15"/>
                  </a:lnTo>
                  <a:lnTo>
                    <a:pt x="97" y="26"/>
                  </a:lnTo>
                  <a:lnTo>
                    <a:pt x="102" y="38"/>
                  </a:lnTo>
                  <a:lnTo>
                    <a:pt x="104" y="51"/>
                  </a:lnTo>
                  <a:lnTo>
                    <a:pt x="102" y="65"/>
                  </a:lnTo>
                  <a:lnTo>
                    <a:pt x="97" y="77"/>
                  </a:lnTo>
                  <a:lnTo>
                    <a:pt x="88" y="88"/>
                  </a:lnTo>
                  <a:lnTo>
                    <a:pt x="77" y="96"/>
                  </a:lnTo>
                  <a:lnTo>
                    <a:pt x="65" y="101"/>
                  </a:lnTo>
                  <a:lnTo>
                    <a:pt x="52" y="103"/>
                  </a:lnTo>
                  <a:lnTo>
                    <a:pt x="38" y="101"/>
                  </a:lnTo>
                  <a:lnTo>
                    <a:pt x="26" y="96"/>
                  </a:lnTo>
                  <a:lnTo>
                    <a:pt x="15" y="88"/>
                  </a:lnTo>
                  <a:lnTo>
                    <a:pt x="7" y="77"/>
                  </a:lnTo>
                  <a:lnTo>
                    <a:pt x="2" y="65"/>
                  </a:lnTo>
                  <a:lnTo>
                    <a:pt x="0" y="51"/>
                  </a:lnTo>
                  <a:lnTo>
                    <a:pt x="2" y="38"/>
                  </a:lnTo>
                  <a:lnTo>
                    <a:pt x="7" y="25"/>
                  </a:lnTo>
                  <a:lnTo>
                    <a:pt x="15" y="15"/>
                  </a:lnTo>
                  <a:lnTo>
                    <a:pt x="26" y="7"/>
                  </a:lnTo>
                  <a:lnTo>
                    <a:pt x="38" y="2"/>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37" name="Freeform 922">
              <a:extLst>
                <a:ext uri="{FF2B5EF4-FFF2-40B4-BE49-F238E27FC236}">
                  <a16:creationId xmlns:a16="http://schemas.microsoft.com/office/drawing/2014/main" id="{A94E6A70-C0E3-465E-A07E-14DB346CBE49}"/>
                </a:ext>
              </a:extLst>
            </p:cNvPr>
            <p:cNvSpPr>
              <a:spLocks/>
            </p:cNvSpPr>
            <p:nvPr/>
          </p:nvSpPr>
          <p:spPr bwMode="auto">
            <a:xfrm>
              <a:off x="5846" y="3861"/>
              <a:ext cx="13" cy="13"/>
            </a:xfrm>
            <a:custGeom>
              <a:avLst/>
              <a:gdLst>
                <a:gd name="T0" fmla="*/ 52 w 104"/>
                <a:gd name="T1" fmla="*/ 0 h 102"/>
                <a:gd name="T2" fmla="*/ 65 w 104"/>
                <a:gd name="T3" fmla="*/ 2 h 102"/>
                <a:gd name="T4" fmla="*/ 78 w 104"/>
                <a:gd name="T5" fmla="*/ 7 h 102"/>
                <a:gd name="T6" fmla="*/ 88 w 104"/>
                <a:gd name="T7" fmla="*/ 15 h 102"/>
                <a:gd name="T8" fmla="*/ 97 w 104"/>
                <a:gd name="T9" fmla="*/ 25 h 102"/>
                <a:gd name="T10" fmla="*/ 102 w 104"/>
                <a:gd name="T11" fmla="*/ 37 h 102"/>
                <a:gd name="T12" fmla="*/ 104 w 104"/>
                <a:gd name="T13" fmla="*/ 51 h 102"/>
                <a:gd name="T14" fmla="*/ 102 w 104"/>
                <a:gd name="T15" fmla="*/ 64 h 102"/>
                <a:gd name="T16" fmla="*/ 97 w 104"/>
                <a:gd name="T17" fmla="*/ 76 h 102"/>
                <a:gd name="T18" fmla="*/ 88 w 104"/>
                <a:gd name="T19" fmla="*/ 87 h 102"/>
                <a:gd name="T20" fmla="*/ 77 w 104"/>
                <a:gd name="T21" fmla="*/ 95 h 102"/>
                <a:gd name="T22" fmla="*/ 65 w 104"/>
                <a:gd name="T23" fmla="*/ 100 h 102"/>
                <a:gd name="T24" fmla="*/ 52 w 104"/>
                <a:gd name="T25" fmla="*/ 102 h 102"/>
                <a:gd name="T26" fmla="*/ 39 w 104"/>
                <a:gd name="T27" fmla="*/ 100 h 102"/>
                <a:gd name="T28" fmla="*/ 26 w 104"/>
                <a:gd name="T29" fmla="*/ 95 h 102"/>
                <a:gd name="T30" fmla="*/ 15 w 104"/>
                <a:gd name="T31" fmla="*/ 87 h 102"/>
                <a:gd name="T32" fmla="*/ 7 w 104"/>
                <a:gd name="T33" fmla="*/ 76 h 102"/>
                <a:gd name="T34" fmla="*/ 2 w 104"/>
                <a:gd name="T35" fmla="*/ 64 h 102"/>
                <a:gd name="T36" fmla="*/ 0 w 104"/>
                <a:gd name="T37" fmla="*/ 51 h 102"/>
                <a:gd name="T38" fmla="*/ 2 w 104"/>
                <a:gd name="T39" fmla="*/ 37 h 102"/>
                <a:gd name="T40" fmla="*/ 7 w 104"/>
                <a:gd name="T41" fmla="*/ 25 h 102"/>
                <a:gd name="T42" fmla="*/ 15 w 104"/>
                <a:gd name="T43" fmla="*/ 14 h 102"/>
                <a:gd name="T44" fmla="*/ 26 w 104"/>
                <a:gd name="T45" fmla="*/ 6 h 102"/>
                <a:gd name="T46" fmla="*/ 38 w 104"/>
                <a:gd name="T47" fmla="*/ 1 h 102"/>
                <a:gd name="T48" fmla="*/ 52 w 104"/>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2">
                  <a:moveTo>
                    <a:pt x="52" y="0"/>
                  </a:moveTo>
                  <a:lnTo>
                    <a:pt x="65" y="2"/>
                  </a:lnTo>
                  <a:lnTo>
                    <a:pt x="78" y="7"/>
                  </a:lnTo>
                  <a:lnTo>
                    <a:pt x="88" y="15"/>
                  </a:lnTo>
                  <a:lnTo>
                    <a:pt x="97" y="25"/>
                  </a:lnTo>
                  <a:lnTo>
                    <a:pt x="102" y="37"/>
                  </a:lnTo>
                  <a:lnTo>
                    <a:pt x="104" y="51"/>
                  </a:lnTo>
                  <a:lnTo>
                    <a:pt x="102" y="64"/>
                  </a:lnTo>
                  <a:lnTo>
                    <a:pt x="97" y="76"/>
                  </a:lnTo>
                  <a:lnTo>
                    <a:pt x="88" y="87"/>
                  </a:lnTo>
                  <a:lnTo>
                    <a:pt x="77" y="95"/>
                  </a:lnTo>
                  <a:lnTo>
                    <a:pt x="65" y="100"/>
                  </a:lnTo>
                  <a:lnTo>
                    <a:pt x="52" y="102"/>
                  </a:lnTo>
                  <a:lnTo>
                    <a:pt x="39" y="100"/>
                  </a:lnTo>
                  <a:lnTo>
                    <a:pt x="26" y="95"/>
                  </a:lnTo>
                  <a:lnTo>
                    <a:pt x="15" y="87"/>
                  </a:lnTo>
                  <a:lnTo>
                    <a:pt x="7" y="76"/>
                  </a:lnTo>
                  <a:lnTo>
                    <a:pt x="2" y="64"/>
                  </a:lnTo>
                  <a:lnTo>
                    <a:pt x="0" y="51"/>
                  </a:lnTo>
                  <a:lnTo>
                    <a:pt x="2" y="37"/>
                  </a:lnTo>
                  <a:lnTo>
                    <a:pt x="7" y="25"/>
                  </a:lnTo>
                  <a:lnTo>
                    <a:pt x="15" y="14"/>
                  </a:lnTo>
                  <a:lnTo>
                    <a:pt x="26" y="6"/>
                  </a:lnTo>
                  <a:lnTo>
                    <a:pt x="38" y="1"/>
                  </a:lnTo>
                  <a:lnTo>
                    <a:pt x="52"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38" name="Freeform 923">
              <a:extLst>
                <a:ext uri="{FF2B5EF4-FFF2-40B4-BE49-F238E27FC236}">
                  <a16:creationId xmlns:a16="http://schemas.microsoft.com/office/drawing/2014/main" id="{3BDA2547-FF6B-4D88-88E7-D54E0C6AA9C4}"/>
                </a:ext>
              </a:extLst>
            </p:cNvPr>
            <p:cNvSpPr>
              <a:spLocks/>
            </p:cNvSpPr>
            <p:nvPr/>
          </p:nvSpPr>
          <p:spPr bwMode="auto">
            <a:xfrm>
              <a:off x="5692" y="3835"/>
              <a:ext cx="12" cy="13"/>
            </a:xfrm>
            <a:custGeom>
              <a:avLst/>
              <a:gdLst>
                <a:gd name="T0" fmla="*/ 51 w 104"/>
                <a:gd name="T1" fmla="*/ 0 h 103"/>
                <a:gd name="T2" fmla="*/ 66 w 104"/>
                <a:gd name="T3" fmla="*/ 2 h 103"/>
                <a:gd name="T4" fmla="*/ 78 w 104"/>
                <a:gd name="T5" fmla="*/ 7 h 103"/>
                <a:gd name="T6" fmla="*/ 89 w 104"/>
                <a:gd name="T7" fmla="*/ 15 h 103"/>
                <a:gd name="T8" fmla="*/ 97 w 104"/>
                <a:gd name="T9" fmla="*/ 25 h 103"/>
                <a:gd name="T10" fmla="*/ 102 w 104"/>
                <a:gd name="T11" fmla="*/ 38 h 103"/>
                <a:gd name="T12" fmla="*/ 104 w 104"/>
                <a:gd name="T13" fmla="*/ 51 h 103"/>
                <a:gd name="T14" fmla="*/ 102 w 104"/>
                <a:gd name="T15" fmla="*/ 64 h 103"/>
                <a:gd name="T16" fmla="*/ 97 w 104"/>
                <a:gd name="T17" fmla="*/ 77 h 103"/>
                <a:gd name="T18" fmla="*/ 89 w 104"/>
                <a:gd name="T19" fmla="*/ 88 h 103"/>
                <a:gd name="T20" fmla="*/ 78 w 104"/>
                <a:gd name="T21" fmla="*/ 96 h 103"/>
                <a:gd name="T22" fmla="*/ 66 w 104"/>
                <a:gd name="T23" fmla="*/ 102 h 103"/>
                <a:gd name="T24" fmla="*/ 51 w 104"/>
                <a:gd name="T25" fmla="*/ 103 h 103"/>
                <a:gd name="T26" fmla="*/ 38 w 104"/>
                <a:gd name="T27" fmla="*/ 102 h 103"/>
                <a:gd name="T28" fmla="*/ 26 w 104"/>
                <a:gd name="T29" fmla="*/ 96 h 103"/>
                <a:gd name="T30" fmla="*/ 15 w 104"/>
                <a:gd name="T31" fmla="*/ 88 h 103"/>
                <a:gd name="T32" fmla="*/ 7 w 104"/>
                <a:gd name="T33" fmla="*/ 77 h 103"/>
                <a:gd name="T34" fmla="*/ 2 w 104"/>
                <a:gd name="T35" fmla="*/ 64 h 103"/>
                <a:gd name="T36" fmla="*/ 0 w 104"/>
                <a:gd name="T37" fmla="*/ 51 h 103"/>
                <a:gd name="T38" fmla="*/ 2 w 104"/>
                <a:gd name="T39" fmla="*/ 38 h 103"/>
                <a:gd name="T40" fmla="*/ 7 w 104"/>
                <a:gd name="T41" fmla="*/ 25 h 103"/>
                <a:gd name="T42" fmla="*/ 15 w 104"/>
                <a:gd name="T43" fmla="*/ 15 h 103"/>
                <a:gd name="T44" fmla="*/ 26 w 104"/>
                <a:gd name="T45" fmla="*/ 7 h 103"/>
                <a:gd name="T46" fmla="*/ 38 w 104"/>
                <a:gd name="T47" fmla="*/ 2 h 103"/>
                <a:gd name="T48" fmla="*/ 51 w 104"/>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3">
                  <a:moveTo>
                    <a:pt x="51" y="0"/>
                  </a:moveTo>
                  <a:lnTo>
                    <a:pt x="66" y="2"/>
                  </a:lnTo>
                  <a:lnTo>
                    <a:pt x="78" y="7"/>
                  </a:lnTo>
                  <a:lnTo>
                    <a:pt x="89" y="15"/>
                  </a:lnTo>
                  <a:lnTo>
                    <a:pt x="97" y="25"/>
                  </a:lnTo>
                  <a:lnTo>
                    <a:pt x="102" y="38"/>
                  </a:lnTo>
                  <a:lnTo>
                    <a:pt x="104" y="51"/>
                  </a:lnTo>
                  <a:lnTo>
                    <a:pt x="102" y="64"/>
                  </a:lnTo>
                  <a:lnTo>
                    <a:pt x="97" y="77"/>
                  </a:lnTo>
                  <a:lnTo>
                    <a:pt x="89" y="88"/>
                  </a:lnTo>
                  <a:lnTo>
                    <a:pt x="78" y="96"/>
                  </a:lnTo>
                  <a:lnTo>
                    <a:pt x="66" y="102"/>
                  </a:lnTo>
                  <a:lnTo>
                    <a:pt x="51" y="103"/>
                  </a:lnTo>
                  <a:lnTo>
                    <a:pt x="38" y="102"/>
                  </a:lnTo>
                  <a:lnTo>
                    <a:pt x="26" y="96"/>
                  </a:lnTo>
                  <a:lnTo>
                    <a:pt x="15" y="88"/>
                  </a:lnTo>
                  <a:lnTo>
                    <a:pt x="7" y="77"/>
                  </a:lnTo>
                  <a:lnTo>
                    <a:pt x="2" y="64"/>
                  </a:lnTo>
                  <a:lnTo>
                    <a:pt x="0" y="51"/>
                  </a:lnTo>
                  <a:lnTo>
                    <a:pt x="2" y="38"/>
                  </a:lnTo>
                  <a:lnTo>
                    <a:pt x="7" y="25"/>
                  </a:lnTo>
                  <a:lnTo>
                    <a:pt x="15" y="15"/>
                  </a:lnTo>
                  <a:lnTo>
                    <a:pt x="26" y="7"/>
                  </a:lnTo>
                  <a:lnTo>
                    <a:pt x="38" y="2"/>
                  </a:lnTo>
                  <a:lnTo>
                    <a:pt x="51"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39" name="Freeform 924">
              <a:extLst>
                <a:ext uri="{FF2B5EF4-FFF2-40B4-BE49-F238E27FC236}">
                  <a16:creationId xmlns:a16="http://schemas.microsoft.com/office/drawing/2014/main" id="{67D95626-2A6D-49B7-BDC6-C96BB0AD9EAD}"/>
                </a:ext>
              </a:extLst>
            </p:cNvPr>
            <p:cNvSpPr>
              <a:spLocks/>
            </p:cNvSpPr>
            <p:nvPr/>
          </p:nvSpPr>
          <p:spPr bwMode="auto">
            <a:xfrm>
              <a:off x="5692" y="3939"/>
              <a:ext cx="12" cy="12"/>
            </a:xfrm>
            <a:custGeom>
              <a:avLst/>
              <a:gdLst>
                <a:gd name="T0" fmla="*/ 51 w 104"/>
                <a:gd name="T1" fmla="*/ 0 h 103"/>
                <a:gd name="T2" fmla="*/ 66 w 104"/>
                <a:gd name="T3" fmla="*/ 1 h 103"/>
                <a:gd name="T4" fmla="*/ 78 w 104"/>
                <a:gd name="T5" fmla="*/ 6 h 103"/>
                <a:gd name="T6" fmla="*/ 89 w 104"/>
                <a:gd name="T7" fmla="*/ 14 h 103"/>
                <a:gd name="T8" fmla="*/ 97 w 104"/>
                <a:gd name="T9" fmla="*/ 25 h 103"/>
                <a:gd name="T10" fmla="*/ 102 w 104"/>
                <a:gd name="T11" fmla="*/ 38 h 103"/>
                <a:gd name="T12" fmla="*/ 104 w 104"/>
                <a:gd name="T13" fmla="*/ 51 h 103"/>
                <a:gd name="T14" fmla="*/ 102 w 104"/>
                <a:gd name="T15" fmla="*/ 64 h 103"/>
                <a:gd name="T16" fmla="*/ 97 w 104"/>
                <a:gd name="T17" fmla="*/ 77 h 103"/>
                <a:gd name="T18" fmla="*/ 89 w 104"/>
                <a:gd name="T19" fmla="*/ 88 h 103"/>
                <a:gd name="T20" fmla="*/ 78 w 104"/>
                <a:gd name="T21" fmla="*/ 96 h 103"/>
                <a:gd name="T22" fmla="*/ 66 w 104"/>
                <a:gd name="T23" fmla="*/ 101 h 103"/>
                <a:gd name="T24" fmla="*/ 51 w 104"/>
                <a:gd name="T25" fmla="*/ 103 h 103"/>
                <a:gd name="T26" fmla="*/ 38 w 104"/>
                <a:gd name="T27" fmla="*/ 101 h 103"/>
                <a:gd name="T28" fmla="*/ 26 w 104"/>
                <a:gd name="T29" fmla="*/ 96 h 103"/>
                <a:gd name="T30" fmla="*/ 15 w 104"/>
                <a:gd name="T31" fmla="*/ 88 h 103"/>
                <a:gd name="T32" fmla="*/ 7 w 104"/>
                <a:gd name="T33" fmla="*/ 77 h 103"/>
                <a:gd name="T34" fmla="*/ 2 w 104"/>
                <a:gd name="T35" fmla="*/ 64 h 103"/>
                <a:gd name="T36" fmla="*/ 0 w 104"/>
                <a:gd name="T37" fmla="*/ 51 h 103"/>
                <a:gd name="T38" fmla="*/ 2 w 104"/>
                <a:gd name="T39" fmla="*/ 38 h 103"/>
                <a:gd name="T40" fmla="*/ 7 w 104"/>
                <a:gd name="T41" fmla="*/ 24 h 103"/>
                <a:gd name="T42" fmla="*/ 15 w 104"/>
                <a:gd name="T43" fmla="*/ 14 h 103"/>
                <a:gd name="T44" fmla="*/ 26 w 104"/>
                <a:gd name="T45" fmla="*/ 6 h 103"/>
                <a:gd name="T46" fmla="*/ 38 w 104"/>
                <a:gd name="T47" fmla="*/ 1 h 103"/>
                <a:gd name="T48" fmla="*/ 51 w 104"/>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3">
                  <a:moveTo>
                    <a:pt x="51" y="0"/>
                  </a:moveTo>
                  <a:lnTo>
                    <a:pt x="66" y="1"/>
                  </a:lnTo>
                  <a:lnTo>
                    <a:pt x="78" y="6"/>
                  </a:lnTo>
                  <a:lnTo>
                    <a:pt x="89" y="14"/>
                  </a:lnTo>
                  <a:lnTo>
                    <a:pt x="97" y="25"/>
                  </a:lnTo>
                  <a:lnTo>
                    <a:pt x="102" y="38"/>
                  </a:lnTo>
                  <a:lnTo>
                    <a:pt x="104" y="51"/>
                  </a:lnTo>
                  <a:lnTo>
                    <a:pt x="102" y="64"/>
                  </a:lnTo>
                  <a:lnTo>
                    <a:pt x="97" y="77"/>
                  </a:lnTo>
                  <a:lnTo>
                    <a:pt x="89" y="88"/>
                  </a:lnTo>
                  <a:lnTo>
                    <a:pt x="78" y="96"/>
                  </a:lnTo>
                  <a:lnTo>
                    <a:pt x="66" y="101"/>
                  </a:lnTo>
                  <a:lnTo>
                    <a:pt x="51" y="103"/>
                  </a:lnTo>
                  <a:lnTo>
                    <a:pt x="38" y="101"/>
                  </a:lnTo>
                  <a:lnTo>
                    <a:pt x="26" y="96"/>
                  </a:lnTo>
                  <a:lnTo>
                    <a:pt x="15" y="88"/>
                  </a:lnTo>
                  <a:lnTo>
                    <a:pt x="7" y="77"/>
                  </a:lnTo>
                  <a:lnTo>
                    <a:pt x="2" y="64"/>
                  </a:lnTo>
                  <a:lnTo>
                    <a:pt x="0" y="51"/>
                  </a:lnTo>
                  <a:lnTo>
                    <a:pt x="2" y="38"/>
                  </a:lnTo>
                  <a:lnTo>
                    <a:pt x="7" y="24"/>
                  </a:lnTo>
                  <a:lnTo>
                    <a:pt x="15" y="14"/>
                  </a:lnTo>
                  <a:lnTo>
                    <a:pt x="26" y="6"/>
                  </a:lnTo>
                  <a:lnTo>
                    <a:pt x="38" y="1"/>
                  </a:lnTo>
                  <a:lnTo>
                    <a:pt x="51"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40" name="Freeform 925">
              <a:extLst>
                <a:ext uri="{FF2B5EF4-FFF2-40B4-BE49-F238E27FC236}">
                  <a16:creationId xmlns:a16="http://schemas.microsoft.com/office/drawing/2014/main" id="{6E694D00-506F-4D33-BA53-DF82E2C22722}"/>
                </a:ext>
              </a:extLst>
            </p:cNvPr>
            <p:cNvSpPr>
              <a:spLocks/>
            </p:cNvSpPr>
            <p:nvPr/>
          </p:nvSpPr>
          <p:spPr bwMode="auto">
            <a:xfrm>
              <a:off x="5692" y="3913"/>
              <a:ext cx="12" cy="13"/>
            </a:xfrm>
            <a:custGeom>
              <a:avLst/>
              <a:gdLst>
                <a:gd name="T0" fmla="*/ 51 w 104"/>
                <a:gd name="T1" fmla="*/ 0 h 102"/>
                <a:gd name="T2" fmla="*/ 66 w 104"/>
                <a:gd name="T3" fmla="*/ 2 h 102"/>
                <a:gd name="T4" fmla="*/ 78 w 104"/>
                <a:gd name="T5" fmla="*/ 6 h 102"/>
                <a:gd name="T6" fmla="*/ 89 w 104"/>
                <a:gd name="T7" fmla="*/ 14 h 102"/>
                <a:gd name="T8" fmla="*/ 97 w 104"/>
                <a:gd name="T9" fmla="*/ 25 h 102"/>
                <a:gd name="T10" fmla="*/ 102 w 104"/>
                <a:gd name="T11" fmla="*/ 37 h 102"/>
                <a:gd name="T12" fmla="*/ 104 w 104"/>
                <a:gd name="T13" fmla="*/ 51 h 102"/>
                <a:gd name="T14" fmla="*/ 102 w 104"/>
                <a:gd name="T15" fmla="*/ 64 h 102"/>
                <a:gd name="T16" fmla="*/ 97 w 104"/>
                <a:gd name="T17" fmla="*/ 76 h 102"/>
                <a:gd name="T18" fmla="*/ 89 w 104"/>
                <a:gd name="T19" fmla="*/ 87 h 102"/>
                <a:gd name="T20" fmla="*/ 78 w 104"/>
                <a:gd name="T21" fmla="*/ 95 h 102"/>
                <a:gd name="T22" fmla="*/ 66 w 104"/>
                <a:gd name="T23" fmla="*/ 100 h 102"/>
                <a:gd name="T24" fmla="*/ 51 w 104"/>
                <a:gd name="T25" fmla="*/ 102 h 102"/>
                <a:gd name="T26" fmla="*/ 38 w 104"/>
                <a:gd name="T27" fmla="*/ 100 h 102"/>
                <a:gd name="T28" fmla="*/ 26 w 104"/>
                <a:gd name="T29" fmla="*/ 95 h 102"/>
                <a:gd name="T30" fmla="*/ 15 w 104"/>
                <a:gd name="T31" fmla="*/ 87 h 102"/>
                <a:gd name="T32" fmla="*/ 7 w 104"/>
                <a:gd name="T33" fmla="*/ 76 h 102"/>
                <a:gd name="T34" fmla="*/ 2 w 104"/>
                <a:gd name="T35" fmla="*/ 64 h 102"/>
                <a:gd name="T36" fmla="*/ 0 w 104"/>
                <a:gd name="T37" fmla="*/ 51 h 102"/>
                <a:gd name="T38" fmla="*/ 2 w 104"/>
                <a:gd name="T39" fmla="*/ 37 h 102"/>
                <a:gd name="T40" fmla="*/ 7 w 104"/>
                <a:gd name="T41" fmla="*/ 25 h 102"/>
                <a:gd name="T42" fmla="*/ 15 w 104"/>
                <a:gd name="T43" fmla="*/ 14 h 102"/>
                <a:gd name="T44" fmla="*/ 26 w 104"/>
                <a:gd name="T45" fmla="*/ 6 h 102"/>
                <a:gd name="T46" fmla="*/ 38 w 104"/>
                <a:gd name="T47" fmla="*/ 2 h 102"/>
                <a:gd name="T48" fmla="*/ 51 w 104"/>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2">
                  <a:moveTo>
                    <a:pt x="51" y="0"/>
                  </a:moveTo>
                  <a:lnTo>
                    <a:pt x="66" y="2"/>
                  </a:lnTo>
                  <a:lnTo>
                    <a:pt x="78" y="6"/>
                  </a:lnTo>
                  <a:lnTo>
                    <a:pt x="89" y="14"/>
                  </a:lnTo>
                  <a:lnTo>
                    <a:pt x="97" y="25"/>
                  </a:lnTo>
                  <a:lnTo>
                    <a:pt x="102" y="37"/>
                  </a:lnTo>
                  <a:lnTo>
                    <a:pt x="104" y="51"/>
                  </a:lnTo>
                  <a:lnTo>
                    <a:pt x="102" y="64"/>
                  </a:lnTo>
                  <a:lnTo>
                    <a:pt x="97" y="76"/>
                  </a:lnTo>
                  <a:lnTo>
                    <a:pt x="89" y="87"/>
                  </a:lnTo>
                  <a:lnTo>
                    <a:pt x="78" y="95"/>
                  </a:lnTo>
                  <a:lnTo>
                    <a:pt x="66" y="100"/>
                  </a:lnTo>
                  <a:lnTo>
                    <a:pt x="51" y="102"/>
                  </a:lnTo>
                  <a:lnTo>
                    <a:pt x="38" y="100"/>
                  </a:lnTo>
                  <a:lnTo>
                    <a:pt x="26" y="95"/>
                  </a:lnTo>
                  <a:lnTo>
                    <a:pt x="15" y="87"/>
                  </a:lnTo>
                  <a:lnTo>
                    <a:pt x="7" y="76"/>
                  </a:lnTo>
                  <a:lnTo>
                    <a:pt x="2" y="64"/>
                  </a:lnTo>
                  <a:lnTo>
                    <a:pt x="0" y="51"/>
                  </a:lnTo>
                  <a:lnTo>
                    <a:pt x="2" y="37"/>
                  </a:lnTo>
                  <a:lnTo>
                    <a:pt x="7" y="25"/>
                  </a:lnTo>
                  <a:lnTo>
                    <a:pt x="15" y="14"/>
                  </a:lnTo>
                  <a:lnTo>
                    <a:pt x="26" y="6"/>
                  </a:lnTo>
                  <a:lnTo>
                    <a:pt x="38" y="2"/>
                  </a:lnTo>
                  <a:lnTo>
                    <a:pt x="51"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41" name="Freeform 926">
              <a:extLst>
                <a:ext uri="{FF2B5EF4-FFF2-40B4-BE49-F238E27FC236}">
                  <a16:creationId xmlns:a16="http://schemas.microsoft.com/office/drawing/2014/main" id="{4D78D529-B366-481E-B759-9D8125C35BDF}"/>
                </a:ext>
              </a:extLst>
            </p:cNvPr>
            <p:cNvSpPr>
              <a:spLocks/>
            </p:cNvSpPr>
            <p:nvPr/>
          </p:nvSpPr>
          <p:spPr bwMode="auto">
            <a:xfrm>
              <a:off x="5692" y="3887"/>
              <a:ext cx="12" cy="13"/>
            </a:xfrm>
            <a:custGeom>
              <a:avLst/>
              <a:gdLst>
                <a:gd name="T0" fmla="*/ 51 w 104"/>
                <a:gd name="T1" fmla="*/ 0 h 103"/>
                <a:gd name="T2" fmla="*/ 66 w 104"/>
                <a:gd name="T3" fmla="*/ 2 h 103"/>
                <a:gd name="T4" fmla="*/ 78 w 104"/>
                <a:gd name="T5" fmla="*/ 7 h 103"/>
                <a:gd name="T6" fmla="*/ 89 w 104"/>
                <a:gd name="T7" fmla="*/ 15 h 103"/>
                <a:gd name="T8" fmla="*/ 97 w 104"/>
                <a:gd name="T9" fmla="*/ 26 h 103"/>
                <a:gd name="T10" fmla="*/ 102 w 104"/>
                <a:gd name="T11" fmla="*/ 38 h 103"/>
                <a:gd name="T12" fmla="*/ 104 w 104"/>
                <a:gd name="T13" fmla="*/ 51 h 103"/>
                <a:gd name="T14" fmla="*/ 102 w 104"/>
                <a:gd name="T15" fmla="*/ 64 h 103"/>
                <a:gd name="T16" fmla="*/ 97 w 104"/>
                <a:gd name="T17" fmla="*/ 77 h 103"/>
                <a:gd name="T18" fmla="*/ 89 w 104"/>
                <a:gd name="T19" fmla="*/ 88 h 103"/>
                <a:gd name="T20" fmla="*/ 78 w 104"/>
                <a:gd name="T21" fmla="*/ 96 h 103"/>
                <a:gd name="T22" fmla="*/ 66 w 104"/>
                <a:gd name="T23" fmla="*/ 101 h 103"/>
                <a:gd name="T24" fmla="*/ 51 w 104"/>
                <a:gd name="T25" fmla="*/ 103 h 103"/>
                <a:gd name="T26" fmla="*/ 38 w 104"/>
                <a:gd name="T27" fmla="*/ 101 h 103"/>
                <a:gd name="T28" fmla="*/ 26 w 104"/>
                <a:gd name="T29" fmla="*/ 96 h 103"/>
                <a:gd name="T30" fmla="*/ 15 w 104"/>
                <a:gd name="T31" fmla="*/ 88 h 103"/>
                <a:gd name="T32" fmla="*/ 7 w 104"/>
                <a:gd name="T33" fmla="*/ 77 h 103"/>
                <a:gd name="T34" fmla="*/ 2 w 104"/>
                <a:gd name="T35" fmla="*/ 65 h 103"/>
                <a:gd name="T36" fmla="*/ 0 w 104"/>
                <a:gd name="T37" fmla="*/ 51 h 103"/>
                <a:gd name="T38" fmla="*/ 2 w 104"/>
                <a:gd name="T39" fmla="*/ 38 h 103"/>
                <a:gd name="T40" fmla="*/ 7 w 104"/>
                <a:gd name="T41" fmla="*/ 25 h 103"/>
                <a:gd name="T42" fmla="*/ 15 w 104"/>
                <a:gd name="T43" fmla="*/ 15 h 103"/>
                <a:gd name="T44" fmla="*/ 26 w 104"/>
                <a:gd name="T45" fmla="*/ 7 h 103"/>
                <a:gd name="T46" fmla="*/ 38 w 104"/>
                <a:gd name="T47" fmla="*/ 2 h 103"/>
                <a:gd name="T48" fmla="*/ 51 w 104"/>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3">
                  <a:moveTo>
                    <a:pt x="51" y="0"/>
                  </a:moveTo>
                  <a:lnTo>
                    <a:pt x="66" y="2"/>
                  </a:lnTo>
                  <a:lnTo>
                    <a:pt x="78" y="7"/>
                  </a:lnTo>
                  <a:lnTo>
                    <a:pt x="89" y="15"/>
                  </a:lnTo>
                  <a:lnTo>
                    <a:pt x="97" y="26"/>
                  </a:lnTo>
                  <a:lnTo>
                    <a:pt x="102" y="38"/>
                  </a:lnTo>
                  <a:lnTo>
                    <a:pt x="104" y="51"/>
                  </a:lnTo>
                  <a:lnTo>
                    <a:pt x="102" y="64"/>
                  </a:lnTo>
                  <a:lnTo>
                    <a:pt x="97" y="77"/>
                  </a:lnTo>
                  <a:lnTo>
                    <a:pt x="89" y="88"/>
                  </a:lnTo>
                  <a:lnTo>
                    <a:pt x="78" y="96"/>
                  </a:lnTo>
                  <a:lnTo>
                    <a:pt x="66" y="101"/>
                  </a:lnTo>
                  <a:lnTo>
                    <a:pt x="51" y="103"/>
                  </a:lnTo>
                  <a:lnTo>
                    <a:pt x="38" y="101"/>
                  </a:lnTo>
                  <a:lnTo>
                    <a:pt x="26" y="96"/>
                  </a:lnTo>
                  <a:lnTo>
                    <a:pt x="15" y="88"/>
                  </a:lnTo>
                  <a:lnTo>
                    <a:pt x="7" y="77"/>
                  </a:lnTo>
                  <a:lnTo>
                    <a:pt x="2" y="65"/>
                  </a:lnTo>
                  <a:lnTo>
                    <a:pt x="0" y="51"/>
                  </a:lnTo>
                  <a:lnTo>
                    <a:pt x="2" y="38"/>
                  </a:lnTo>
                  <a:lnTo>
                    <a:pt x="7" y="25"/>
                  </a:lnTo>
                  <a:lnTo>
                    <a:pt x="15" y="15"/>
                  </a:lnTo>
                  <a:lnTo>
                    <a:pt x="26" y="7"/>
                  </a:lnTo>
                  <a:lnTo>
                    <a:pt x="38" y="2"/>
                  </a:lnTo>
                  <a:lnTo>
                    <a:pt x="51"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42" name="Freeform 927">
              <a:extLst>
                <a:ext uri="{FF2B5EF4-FFF2-40B4-BE49-F238E27FC236}">
                  <a16:creationId xmlns:a16="http://schemas.microsoft.com/office/drawing/2014/main" id="{BAAAA814-19E4-46A9-999E-4F08AA9BFD35}"/>
                </a:ext>
              </a:extLst>
            </p:cNvPr>
            <p:cNvSpPr>
              <a:spLocks/>
            </p:cNvSpPr>
            <p:nvPr/>
          </p:nvSpPr>
          <p:spPr bwMode="auto">
            <a:xfrm>
              <a:off x="5692" y="3861"/>
              <a:ext cx="12" cy="13"/>
            </a:xfrm>
            <a:custGeom>
              <a:avLst/>
              <a:gdLst>
                <a:gd name="T0" fmla="*/ 51 w 104"/>
                <a:gd name="T1" fmla="*/ 0 h 102"/>
                <a:gd name="T2" fmla="*/ 66 w 104"/>
                <a:gd name="T3" fmla="*/ 1 h 102"/>
                <a:gd name="T4" fmla="*/ 78 w 104"/>
                <a:gd name="T5" fmla="*/ 6 h 102"/>
                <a:gd name="T6" fmla="*/ 89 w 104"/>
                <a:gd name="T7" fmla="*/ 14 h 102"/>
                <a:gd name="T8" fmla="*/ 97 w 104"/>
                <a:gd name="T9" fmla="*/ 25 h 102"/>
                <a:gd name="T10" fmla="*/ 102 w 104"/>
                <a:gd name="T11" fmla="*/ 37 h 102"/>
                <a:gd name="T12" fmla="*/ 104 w 104"/>
                <a:gd name="T13" fmla="*/ 51 h 102"/>
                <a:gd name="T14" fmla="*/ 102 w 104"/>
                <a:gd name="T15" fmla="*/ 64 h 102"/>
                <a:gd name="T16" fmla="*/ 97 w 104"/>
                <a:gd name="T17" fmla="*/ 76 h 102"/>
                <a:gd name="T18" fmla="*/ 89 w 104"/>
                <a:gd name="T19" fmla="*/ 87 h 102"/>
                <a:gd name="T20" fmla="*/ 78 w 104"/>
                <a:gd name="T21" fmla="*/ 95 h 102"/>
                <a:gd name="T22" fmla="*/ 66 w 104"/>
                <a:gd name="T23" fmla="*/ 100 h 102"/>
                <a:gd name="T24" fmla="*/ 51 w 104"/>
                <a:gd name="T25" fmla="*/ 102 h 102"/>
                <a:gd name="T26" fmla="*/ 38 w 104"/>
                <a:gd name="T27" fmla="*/ 100 h 102"/>
                <a:gd name="T28" fmla="*/ 26 w 104"/>
                <a:gd name="T29" fmla="*/ 95 h 102"/>
                <a:gd name="T30" fmla="*/ 15 w 104"/>
                <a:gd name="T31" fmla="*/ 87 h 102"/>
                <a:gd name="T32" fmla="*/ 7 w 104"/>
                <a:gd name="T33" fmla="*/ 76 h 102"/>
                <a:gd name="T34" fmla="*/ 2 w 104"/>
                <a:gd name="T35" fmla="*/ 64 h 102"/>
                <a:gd name="T36" fmla="*/ 0 w 104"/>
                <a:gd name="T37" fmla="*/ 51 h 102"/>
                <a:gd name="T38" fmla="*/ 2 w 104"/>
                <a:gd name="T39" fmla="*/ 37 h 102"/>
                <a:gd name="T40" fmla="*/ 7 w 104"/>
                <a:gd name="T41" fmla="*/ 25 h 102"/>
                <a:gd name="T42" fmla="*/ 15 w 104"/>
                <a:gd name="T43" fmla="*/ 14 h 102"/>
                <a:gd name="T44" fmla="*/ 26 w 104"/>
                <a:gd name="T45" fmla="*/ 6 h 102"/>
                <a:gd name="T46" fmla="*/ 38 w 104"/>
                <a:gd name="T47" fmla="*/ 1 h 102"/>
                <a:gd name="T48" fmla="*/ 51 w 104"/>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2">
                  <a:moveTo>
                    <a:pt x="51" y="0"/>
                  </a:moveTo>
                  <a:lnTo>
                    <a:pt x="66" y="1"/>
                  </a:lnTo>
                  <a:lnTo>
                    <a:pt x="78" y="6"/>
                  </a:lnTo>
                  <a:lnTo>
                    <a:pt x="89" y="14"/>
                  </a:lnTo>
                  <a:lnTo>
                    <a:pt x="97" y="25"/>
                  </a:lnTo>
                  <a:lnTo>
                    <a:pt x="102" y="37"/>
                  </a:lnTo>
                  <a:lnTo>
                    <a:pt x="104" y="51"/>
                  </a:lnTo>
                  <a:lnTo>
                    <a:pt x="102" y="64"/>
                  </a:lnTo>
                  <a:lnTo>
                    <a:pt x="97" y="76"/>
                  </a:lnTo>
                  <a:lnTo>
                    <a:pt x="89" y="87"/>
                  </a:lnTo>
                  <a:lnTo>
                    <a:pt x="78" y="95"/>
                  </a:lnTo>
                  <a:lnTo>
                    <a:pt x="66" y="100"/>
                  </a:lnTo>
                  <a:lnTo>
                    <a:pt x="51" y="102"/>
                  </a:lnTo>
                  <a:lnTo>
                    <a:pt x="38" y="100"/>
                  </a:lnTo>
                  <a:lnTo>
                    <a:pt x="26" y="95"/>
                  </a:lnTo>
                  <a:lnTo>
                    <a:pt x="15" y="87"/>
                  </a:lnTo>
                  <a:lnTo>
                    <a:pt x="7" y="76"/>
                  </a:lnTo>
                  <a:lnTo>
                    <a:pt x="2" y="64"/>
                  </a:lnTo>
                  <a:lnTo>
                    <a:pt x="0" y="51"/>
                  </a:lnTo>
                  <a:lnTo>
                    <a:pt x="2" y="37"/>
                  </a:lnTo>
                  <a:lnTo>
                    <a:pt x="7" y="25"/>
                  </a:lnTo>
                  <a:lnTo>
                    <a:pt x="15" y="14"/>
                  </a:lnTo>
                  <a:lnTo>
                    <a:pt x="26" y="6"/>
                  </a:lnTo>
                  <a:lnTo>
                    <a:pt x="38" y="1"/>
                  </a:lnTo>
                  <a:lnTo>
                    <a:pt x="51"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43" name="Freeform 928">
              <a:extLst>
                <a:ext uri="{FF2B5EF4-FFF2-40B4-BE49-F238E27FC236}">
                  <a16:creationId xmlns:a16="http://schemas.microsoft.com/office/drawing/2014/main" id="{258ED3CE-D0DE-44F4-9A84-F043D39570A1}"/>
                </a:ext>
              </a:extLst>
            </p:cNvPr>
            <p:cNvSpPr>
              <a:spLocks/>
            </p:cNvSpPr>
            <p:nvPr/>
          </p:nvSpPr>
          <p:spPr bwMode="auto">
            <a:xfrm>
              <a:off x="5614" y="3939"/>
              <a:ext cx="13" cy="12"/>
            </a:xfrm>
            <a:custGeom>
              <a:avLst/>
              <a:gdLst>
                <a:gd name="T0" fmla="*/ 52 w 103"/>
                <a:gd name="T1" fmla="*/ 0 h 103"/>
                <a:gd name="T2" fmla="*/ 65 w 103"/>
                <a:gd name="T3" fmla="*/ 1 h 103"/>
                <a:gd name="T4" fmla="*/ 77 w 103"/>
                <a:gd name="T5" fmla="*/ 6 h 103"/>
                <a:gd name="T6" fmla="*/ 88 w 103"/>
                <a:gd name="T7" fmla="*/ 14 h 103"/>
                <a:gd name="T8" fmla="*/ 96 w 103"/>
                <a:gd name="T9" fmla="*/ 24 h 103"/>
                <a:gd name="T10" fmla="*/ 101 w 103"/>
                <a:gd name="T11" fmla="*/ 38 h 103"/>
                <a:gd name="T12" fmla="*/ 103 w 103"/>
                <a:gd name="T13" fmla="*/ 51 h 103"/>
                <a:gd name="T14" fmla="*/ 101 w 103"/>
                <a:gd name="T15" fmla="*/ 64 h 103"/>
                <a:gd name="T16" fmla="*/ 96 w 103"/>
                <a:gd name="T17" fmla="*/ 77 h 103"/>
                <a:gd name="T18" fmla="*/ 88 w 103"/>
                <a:gd name="T19" fmla="*/ 88 h 103"/>
                <a:gd name="T20" fmla="*/ 77 w 103"/>
                <a:gd name="T21" fmla="*/ 96 h 103"/>
                <a:gd name="T22" fmla="*/ 65 w 103"/>
                <a:gd name="T23" fmla="*/ 101 h 103"/>
                <a:gd name="T24" fmla="*/ 52 w 103"/>
                <a:gd name="T25" fmla="*/ 103 h 103"/>
                <a:gd name="T26" fmla="*/ 39 w 103"/>
                <a:gd name="T27" fmla="*/ 101 h 103"/>
                <a:gd name="T28" fmla="*/ 26 w 103"/>
                <a:gd name="T29" fmla="*/ 96 h 103"/>
                <a:gd name="T30" fmla="*/ 15 w 103"/>
                <a:gd name="T31" fmla="*/ 88 h 103"/>
                <a:gd name="T32" fmla="*/ 7 w 103"/>
                <a:gd name="T33" fmla="*/ 77 h 103"/>
                <a:gd name="T34" fmla="*/ 2 w 103"/>
                <a:gd name="T35" fmla="*/ 64 h 103"/>
                <a:gd name="T36" fmla="*/ 0 w 103"/>
                <a:gd name="T37" fmla="*/ 51 h 103"/>
                <a:gd name="T38" fmla="*/ 2 w 103"/>
                <a:gd name="T39" fmla="*/ 38 h 103"/>
                <a:gd name="T40" fmla="*/ 7 w 103"/>
                <a:gd name="T41" fmla="*/ 24 h 103"/>
                <a:gd name="T42" fmla="*/ 15 w 103"/>
                <a:gd name="T43" fmla="*/ 14 h 103"/>
                <a:gd name="T44" fmla="*/ 26 w 103"/>
                <a:gd name="T45" fmla="*/ 6 h 103"/>
                <a:gd name="T46" fmla="*/ 38 w 103"/>
                <a:gd name="T47" fmla="*/ 1 h 103"/>
                <a:gd name="T48" fmla="*/ 52 w 103"/>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03">
                  <a:moveTo>
                    <a:pt x="52" y="0"/>
                  </a:moveTo>
                  <a:lnTo>
                    <a:pt x="65" y="1"/>
                  </a:lnTo>
                  <a:lnTo>
                    <a:pt x="77" y="6"/>
                  </a:lnTo>
                  <a:lnTo>
                    <a:pt x="88" y="14"/>
                  </a:lnTo>
                  <a:lnTo>
                    <a:pt x="96" y="24"/>
                  </a:lnTo>
                  <a:lnTo>
                    <a:pt x="101" y="38"/>
                  </a:lnTo>
                  <a:lnTo>
                    <a:pt x="103" y="51"/>
                  </a:lnTo>
                  <a:lnTo>
                    <a:pt x="101" y="64"/>
                  </a:lnTo>
                  <a:lnTo>
                    <a:pt x="96" y="77"/>
                  </a:lnTo>
                  <a:lnTo>
                    <a:pt x="88" y="88"/>
                  </a:lnTo>
                  <a:lnTo>
                    <a:pt x="77" y="96"/>
                  </a:lnTo>
                  <a:lnTo>
                    <a:pt x="65" y="101"/>
                  </a:lnTo>
                  <a:lnTo>
                    <a:pt x="52" y="103"/>
                  </a:lnTo>
                  <a:lnTo>
                    <a:pt x="39" y="101"/>
                  </a:lnTo>
                  <a:lnTo>
                    <a:pt x="26" y="96"/>
                  </a:lnTo>
                  <a:lnTo>
                    <a:pt x="15" y="88"/>
                  </a:lnTo>
                  <a:lnTo>
                    <a:pt x="7" y="77"/>
                  </a:lnTo>
                  <a:lnTo>
                    <a:pt x="2" y="64"/>
                  </a:lnTo>
                  <a:lnTo>
                    <a:pt x="0" y="51"/>
                  </a:lnTo>
                  <a:lnTo>
                    <a:pt x="2" y="38"/>
                  </a:lnTo>
                  <a:lnTo>
                    <a:pt x="7" y="24"/>
                  </a:lnTo>
                  <a:lnTo>
                    <a:pt x="15" y="14"/>
                  </a:lnTo>
                  <a:lnTo>
                    <a:pt x="26" y="6"/>
                  </a:lnTo>
                  <a:lnTo>
                    <a:pt x="38" y="1"/>
                  </a:lnTo>
                  <a:lnTo>
                    <a:pt x="52"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44" name="Freeform 929">
              <a:extLst>
                <a:ext uri="{FF2B5EF4-FFF2-40B4-BE49-F238E27FC236}">
                  <a16:creationId xmlns:a16="http://schemas.microsoft.com/office/drawing/2014/main" id="{33FD8A77-0D04-43ED-8AF8-A866262659EC}"/>
                </a:ext>
              </a:extLst>
            </p:cNvPr>
            <p:cNvSpPr>
              <a:spLocks/>
            </p:cNvSpPr>
            <p:nvPr/>
          </p:nvSpPr>
          <p:spPr bwMode="auto">
            <a:xfrm>
              <a:off x="5614" y="3913"/>
              <a:ext cx="13" cy="13"/>
            </a:xfrm>
            <a:custGeom>
              <a:avLst/>
              <a:gdLst>
                <a:gd name="T0" fmla="*/ 52 w 103"/>
                <a:gd name="T1" fmla="*/ 0 h 102"/>
                <a:gd name="T2" fmla="*/ 65 w 103"/>
                <a:gd name="T3" fmla="*/ 2 h 102"/>
                <a:gd name="T4" fmla="*/ 78 w 103"/>
                <a:gd name="T5" fmla="*/ 6 h 102"/>
                <a:gd name="T6" fmla="*/ 88 w 103"/>
                <a:gd name="T7" fmla="*/ 14 h 102"/>
                <a:gd name="T8" fmla="*/ 96 w 103"/>
                <a:gd name="T9" fmla="*/ 25 h 102"/>
                <a:gd name="T10" fmla="*/ 101 w 103"/>
                <a:gd name="T11" fmla="*/ 37 h 102"/>
                <a:gd name="T12" fmla="*/ 103 w 103"/>
                <a:gd name="T13" fmla="*/ 51 h 102"/>
                <a:gd name="T14" fmla="*/ 101 w 103"/>
                <a:gd name="T15" fmla="*/ 64 h 102"/>
                <a:gd name="T16" fmla="*/ 96 w 103"/>
                <a:gd name="T17" fmla="*/ 76 h 102"/>
                <a:gd name="T18" fmla="*/ 88 w 103"/>
                <a:gd name="T19" fmla="*/ 87 h 102"/>
                <a:gd name="T20" fmla="*/ 77 w 103"/>
                <a:gd name="T21" fmla="*/ 95 h 102"/>
                <a:gd name="T22" fmla="*/ 65 w 103"/>
                <a:gd name="T23" fmla="*/ 100 h 102"/>
                <a:gd name="T24" fmla="*/ 52 w 103"/>
                <a:gd name="T25" fmla="*/ 102 h 102"/>
                <a:gd name="T26" fmla="*/ 39 w 103"/>
                <a:gd name="T27" fmla="*/ 100 h 102"/>
                <a:gd name="T28" fmla="*/ 26 w 103"/>
                <a:gd name="T29" fmla="*/ 95 h 102"/>
                <a:gd name="T30" fmla="*/ 15 w 103"/>
                <a:gd name="T31" fmla="*/ 87 h 102"/>
                <a:gd name="T32" fmla="*/ 7 w 103"/>
                <a:gd name="T33" fmla="*/ 76 h 102"/>
                <a:gd name="T34" fmla="*/ 2 w 103"/>
                <a:gd name="T35" fmla="*/ 64 h 102"/>
                <a:gd name="T36" fmla="*/ 0 w 103"/>
                <a:gd name="T37" fmla="*/ 51 h 102"/>
                <a:gd name="T38" fmla="*/ 2 w 103"/>
                <a:gd name="T39" fmla="*/ 37 h 102"/>
                <a:gd name="T40" fmla="*/ 7 w 103"/>
                <a:gd name="T41" fmla="*/ 25 h 102"/>
                <a:gd name="T42" fmla="*/ 15 w 103"/>
                <a:gd name="T43" fmla="*/ 14 h 102"/>
                <a:gd name="T44" fmla="*/ 26 w 103"/>
                <a:gd name="T45" fmla="*/ 6 h 102"/>
                <a:gd name="T46" fmla="*/ 38 w 103"/>
                <a:gd name="T47" fmla="*/ 2 h 102"/>
                <a:gd name="T48" fmla="*/ 52 w 103"/>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02">
                  <a:moveTo>
                    <a:pt x="52" y="0"/>
                  </a:moveTo>
                  <a:lnTo>
                    <a:pt x="65" y="2"/>
                  </a:lnTo>
                  <a:lnTo>
                    <a:pt x="78" y="6"/>
                  </a:lnTo>
                  <a:lnTo>
                    <a:pt x="88" y="14"/>
                  </a:lnTo>
                  <a:lnTo>
                    <a:pt x="96" y="25"/>
                  </a:lnTo>
                  <a:lnTo>
                    <a:pt x="101" y="37"/>
                  </a:lnTo>
                  <a:lnTo>
                    <a:pt x="103" y="51"/>
                  </a:lnTo>
                  <a:lnTo>
                    <a:pt x="101" y="64"/>
                  </a:lnTo>
                  <a:lnTo>
                    <a:pt x="96" y="76"/>
                  </a:lnTo>
                  <a:lnTo>
                    <a:pt x="88" y="87"/>
                  </a:lnTo>
                  <a:lnTo>
                    <a:pt x="77" y="95"/>
                  </a:lnTo>
                  <a:lnTo>
                    <a:pt x="65" y="100"/>
                  </a:lnTo>
                  <a:lnTo>
                    <a:pt x="52" y="102"/>
                  </a:lnTo>
                  <a:lnTo>
                    <a:pt x="39" y="100"/>
                  </a:lnTo>
                  <a:lnTo>
                    <a:pt x="26" y="95"/>
                  </a:lnTo>
                  <a:lnTo>
                    <a:pt x="15" y="87"/>
                  </a:lnTo>
                  <a:lnTo>
                    <a:pt x="7" y="76"/>
                  </a:lnTo>
                  <a:lnTo>
                    <a:pt x="2" y="64"/>
                  </a:lnTo>
                  <a:lnTo>
                    <a:pt x="0" y="51"/>
                  </a:lnTo>
                  <a:lnTo>
                    <a:pt x="2" y="37"/>
                  </a:lnTo>
                  <a:lnTo>
                    <a:pt x="7" y="25"/>
                  </a:lnTo>
                  <a:lnTo>
                    <a:pt x="15" y="14"/>
                  </a:lnTo>
                  <a:lnTo>
                    <a:pt x="26" y="6"/>
                  </a:lnTo>
                  <a:lnTo>
                    <a:pt x="38" y="2"/>
                  </a:lnTo>
                  <a:lnTo>
                    <a:pt x="52"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45" name="Freeform 930">
              <a:extLst>
                <a:ext uri="{FF2B5EF4-FFF2-40B4-BE49-F238E27FC236}">
                  <a16:creationId xmlns:a16="http://schemas.microsoft.com/office/drawing/2014/main" id="{CD54562E-3D87-4CDF-A2DC-0F093CDBFB02}"/>
                </a:ext>
              </a:extLst>
            </p:cNvPr>
            <p:cNvSpPr>
              <a:spLocks/>
            </p:cNvSpPr>
            <p:nvPr/>
          </p:nvSpPr>
          <p:spPr bwMode="auto">
            <a:xfrm>
              <a:off x="5614" y="3887"/>
              <a:ext cx="13" cy="13"/>
            </a:xfrm>
            <a:custGeom>
              <a:avLst/>
              <a:gdLst>
                <a:gd name="T0" fmla="*/ 52 w 103"/>
                <a:gd name="T1" fmla="*/ 0 h 103"/>
                <a:gd name="T2" fmla="*/ 65 w 103"/>
                <a:gd name="T3" fmla="*/ 2 h 103"/>
                <a:gd name="T4" fmla="*/ 77 w 103"/>
                <a:gd name="T5" fmla="*/ 7 h 103"/>
                <a:gd name="T6" fmla="*/ 88 w 103"/>
                <a:gd name="T7" fmla="*/ 15 h 103"/>
                <a:gd name="T8" fmla="*/ 96 w 103"/>
                <a:gd name="T9" fmla="*/ 25 h 103"/>
                <a:gd name="T10" fmla="*/ 101 w 103"/>
                <a:gd name="T11" fmla="*/ 38 h 103"/>
                <a:gd name="T12" fmla="*/ 103 w 103"/>
                <a:gd name="T13" fmla="*/ 51 h 103"/>
                <a:gd name="T14" fmla="*/ 101 w 103"/>
                <a:gd name="T15" fmla="*/ 65 h 103"/>
                <a:gd name="T16" fmla="*/ 96 w 103"/>
                <a:gd name="T17" fmla="*/ 77 h 103"/>
                <a:gd name="T18" fmla="*/ 88 w 103"/>
                <a:gd name="T19" fmla="*/ 88 h 103"/>
                <a:gd name="T20" fmla="*/ 77 w 103"/>
                <a:gd name="T21" fmla="*/ 96 h 103"/>
                <a:gd name="T22" fmla="*/ 65 w 103"/>
                <a:gd name="T23" fmla="*/ 101 h 103"/>
                <a:gd name="T24" fmla="*/ 52 w 103"/>
                <a:gd name="T25" fmla="*/ 103 h 103"/>
                <a:gd name="T26" fmla="*/ 39 w 103"/>
                <a:gd name="T27" fmla="*/ 101 h 103"/>
                <a:gd name="T28" fmla="*/ 26 w 103"/>
                <a:gd name="T29" fmla="*/ 96 h 103"/>
                <a:gd name="T30" fmla="*/ 15 w 103"/>
                <a:gd name="T31" fmla="*/ 88 h 103"/>
                <a:gd name="T32" fmla="*/ 7 w 103"/>
                <a:gd name="T33" fmla="*/ 77 h 103"/>
                <a:gd name="T34" fmla="*/ 2 w 103"/>
                <a:gd name="T35" fmla="*/ 65 h 103"/>
                <a:gd name="T36" fmla="*/ 0 w 103"/>
                <a:gd name="T37" fmla="*/ 51 h 103"/>
                <a:gd name="T38" fmla="*/ 2 w 103"/>
                <a:gd name="T39" fmla="*/ 38 h 103"/>
                <a:gd name="T40" fmla="*/ 7 w 103"/>
                <a:gd name="T41" fmla="*/ 26 h 103"/>
                <a:gd name="T42" fmla="*/ 15 w 103"/>
                <a:gd name="T43" fmla="*/ 15 h 103"/>
                <a:gd name="T44" fmla="*/ 26 w 103"/>
                <a:gd name="T45" fmla="*/ 7 h 103"/>
                <a:gd name="T46" fmla="*/ 38 w 103"/>
                <a:gd name="T47" fmla="*/ 2 h 103"/>
                <a:gd name="T48" fmla="*/ 52 w 103"/>
                <a:gd name="T4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03">
                  <a:moveTo>
                    <a:pt x="52" y="0"/>
                  </a:moveTo>
                  <a:lnTo>
                    <a:pt x="65" y="2"/>
                  </a:lnTo>
                  <a:lnTo>
                    <a:pt x="77" y="7"/>
                  </a:lnTo>
                  <a:lnTo>
                    <a:pt x="88" y="15"/>
                  </a:lnTo>
                  <a:lnTo>
                    <a:pt x="96" y="25"/>
                  </a:lnTo>
                  <a:lnTo>
                    <a:pt x="101" y="38"/>
                  </a:lnTo>
                  <a:lnTo>
                    <a:pt x="103" y="51"/>
                  </a:lnTo>
                  <a:lnTo>
                    <a:pt x="101" y="65"/>
                  </a:lnTo>
                  <a:lnTo>
                    <a:pt x="96" y="77"/>
                  </a:lnTo>
                  <a:lnTo>
                    <a:pt x="88" y="88"/>
                  </a:lnTo>
                  <a:lnTo>
                    <a:pt x="77" y="96"/>
                  </a:lnTo>
                  <a:lnTo>
                    <a:pt x="65" y="101"/>
                  </a:lnTo>
                  <a:lnTo>
                    <a:pt x="52" y="103"/>
                  </a:lnTo>
                  <a:lnTo>
                    <a:pt x="39" y="101"/>
                  </a:lnTo>
                  <a:lnTo>
                    <a:pt x="26" y="96"/>
                  </a:lnTo>
                  <a:lnTo>
                    <a:pt x="15" y="88"/>
                  </a:lnTo>
                  <a:lnTo>
                    <a:pt x="7" y="77"/>
                  </a:lnTo>
                  <a:lnTo>
                    <a:pt x="2" y="65"/>
                  </a:lnTo>
                  <a:lnTo>
                    <a:pt x="0" y="51"/>
                  </a:lnTo>
                  <a:lnTo>
                    <a:pt x="2" y="38"/>
                  </a:lnTo>
                  <a:lnTo>
                    <a:pt x="7" y="26"/>
                  </a:lnTo>
                  <a:lnTo>
                    <a:pt x="15" y="15"/>
                  </a:lnTo>
                  <a:lnTo>
                    <a:pt x="26" y="7"/>
                  </a:lnTo>
                  <a:lnTo>
                    <a:pt x="38" y="2"/>
                  </a:lnTo>
                  <a:lnTo>
                    <a:pt x="52"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46" name="Freeform 931">
              <a:extLst>
                <a:ext uri="{FF2B5EF4-FFF2-40B4-BE49-F238E27FC236}">
                  <a16:creationId xmlns:a16="http://schemas.microsoft.com/office/drawing/2014/main" id="{610F5296-4515-47C9-8BDB-19C8D06CF5D9}"/>
                </a:ext>
              </a:extLst>
            </p:cNvPr>
            <p:cNvSpPr>
              <a:spLocks/>
            </p:cNvSpPr>
            <p:nvPr/>
          </p:nvSpPr>
          <p:spPr bwMode="auto">
            <a:xfrm>
              <a:off x="5614" y="3861"/>
              <a:ext cx="13" cy="13"/>
            </a:xfrm>
            <a:custGeom>
              <a:avLst/>
              <a:gdLst>
                <a:gd name="T0" fmla="*/ 52 w 103"/>
                <a:gd name="T1" fmla="*/ 0 h 102"/>
                <a:gd name="T2" fmla="*/ 65 w 103"/>
                <a:gd name="T3" fmla="*/ 1 h 102"/>
                <a:gd name="T4" fmla="*/ 77 w 103"/>
                <a:gd name="T5" fmla="*/ 6 h 102"/>
                <a:gd name="T6" fmla="*/ 88 w 103"/>
                <a:gd name="T7" fmla="*/ 14 h 102"/>
                <a:gd name="T8" fmla="*/ 96 w 103"/>
                <a:gd name="T9" fmla="*/ 25 h 102"/>
                <a:gd name="T10" fmla="*/ 101 w 103"/>
                <a:gd name="T11" fmla="*/ 37 h 102"/>
                <a:gd name="T12" fmla="*/ 103 w 103"/>
                <a:gd name="T13" fmla="*/ 51 h 102"/>
                <a:gd name="T14" fmla="*/ 101 w 103"/>
                <a:gd name="T15" fmla="*/ 64 h 102"/>
                <a:gd name="T16" fmla="*/ 96 w 103"/>
                <a:gd name="T17" fmla="*/ 76 h 102"/>
                <a:gd name="T18" fmla="*/ 88 w 103"/>
                <a:gd name="T19" fmla="*/ 87 h 102"/>
                <a:gd name="T20" fmla="*/ 77 w 103"/>
                <a:gd name="T21" fmla="*/ 95 h 102"/>
                <a:gd name="T22" fmla="*/ 65 w 103"/>
                <a:gd name="T23" fmla="*/ 100 h 102"/>
                <a:gd name="T24" fmla="*/ 52 w 103"/>
                <a:gd name="T25" fmla="*/ 102 h 102"/>
                <a:gd name="T26" fmla="*/ 39 w 103"/>
                <a:gd name="T27" fmla="*/ 100 h 102"/>
                <a:gd name="T28" fmla="*/ 26 w 103"/>
                <a:gd name="T29" fmla="*/ 95 h 102"/>
                <a:gd name="T30" fmla="*/ 15 w 103"/>
                <a:gd name="T31" fmla="*/ 87 h 102"/>
                <a:gd name="T32" fmla="*/ 7 w 103"/>
                <a:gd name="T33" fmla="*/ 76 h 102"/>
                <a:gd name="T34" fmla="*/ 2 w 103"/>
                <a:gd name="T35" fmla="*/ 64 h 102"/>
                <a:gd name="T36" fmla="*/ 0 w 103"/>
                <a:gd name="T37" fmla="*/ 51 h 102"/>
                <a:gd name="T38" fmla="*/ 2 w 103"/>
                <a:gd name="T39" fmla="*/ 37 h 102"/>
                <a:gd name="T40" fmla="*/ 7 w 103"/>
                <a:gd name="T41" fmla="*/ 25 h 102"/>
                <a:gd name="T42" fmla="*/ 15 w 103"/>
                <a:gd name="T43" fmla="*/ 14 h 102"/>
                <a:gd name="T44" fmla="*/ 26 w 103"/>
                <a:gd name="T45" fmla="*/ 6 h 102"/>
                <a:gd name="T46" fmla="*/ 38 w 103"/>
                <a:gd name="T47" fmla="*/ 1 h 102"/>
                <a:gd name="T48" fmla="*/ 52 w 103"/>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02">
                  <a:moveTo>
                    <a:pt x="52" y="0"/>
                  </a:moveTo>
                  <a:lnTo>
                    <a:pt x="65" y="1"/>
                  </a:lnTo>
                  <a:lnTo>
                    <a:pt x="77" y="6"/>
                  </a:lnTo>
                  <a:lnTo>
                    <a:pt x="88" y="14"/>
                  </a:lnTo>
                  <a:lnTo>
                    <a:pt x="96" y="25"/>
                  </a:lnTo>
                  <a:lnTo>
                    <a:pt x="101" y="37"/>
                  </a:lnTo>
                  <a:lnTo>
                    <a:pt x="103" y="51"/>
                  </a:lnTo>
                  <a:lnTo>
                    <a:pt x="101" y="64"/>
                  </a:lnTo>
                  <a:lnTo>
                    <a:pt x="96" y="76"/>
                  </a:lnTo>
                  <a:lnTo>
                    <a:pt x="88" y="87"/>
                  </a:lnTo>
                  <a:lnTo>
                    <a:pt x="77" y="95"/>
                  </a:lnTo>
                  <a:lnTo>
                    <a:pt x="65" y="100"/>
                  </a:lnTo>
                  <a:lnTo>
                    <a:pt x="52" y="102"/>
                  </a:lnTo>
                  <a:lnTo>
                    <a:pt x="39" y="100"/>
                  </a:lnTo>
                  <a:lnTo>
                    <a:pt x="26" y="95"/>
                  </a:lnTo>
                  <a:lnTo>
                    <a:pt x="15" y="87"/>
                  </a:lnTo>
                  <a:lnTo>
                    <a:pt x="7" y="76"/>
                  </a:lnTo>
                  <a:lnTo>
                    <a:pt x="2" y="64"/>
                  </a:lnTo>
                  <a:lnTo>
                    <a:pt x="0" y="51"/>
                  </a:lnTo>
                  <a:lnTo>
                    <a:pt x="2" y="37"/>
                  </a:lnTo>
                  <a:lnTo>
                    <a:pt x="7" y="25"/>
                  </a:lnTo>
                  <a:lnTo>
                    <a:pt x="15" y="14"/>
                  </a:lnTo>
                  <a:lnTo>
                    <a:pt x="26" y="6"/>
                  </a:lnTo>
                  <a:lnTo>
                    <a:pt x="38" y="1"/>
                  </a:lnTo>
                  <a:lnTo>
                    <a:pt x="52"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1047" name="Group 934">
            <a:extLst>
              <a:ext uri="{FF2B5EF4-FFF2-40B4-BE49-F238E27FC236}">
                <a16:creationId xmlns:a16="http://schemas.microsoft.com/office/drawing/2014/main" id="{5E801976-D2DA-4B45-B05B-3F19F4C4F406}"/>
              </a:ext>
            </a:extLst>
          </p:cNvPr>
          <p:cNvGrpSpPr>
            <a:grpSpLocks noChangeAspect="1"/>
          </p:cNvGrpSpPr>
          <p:nvPr/>
        </p:nvGrpSpPr>
        <p:grpSpPr bwMode="auto">
          <a:xfrm>
            <a:off x="10016084" y="5679713"/>
            <a:ext cx="377367" cy="484015"/>
            <a:chOff x="6323" y="3630"/>
            <a:chExt cx="322" cy="413"/>
          </a:xfrm>
        </p:grpSpPr>
        <p:sp>
          <p:nvSpPr>
            <p:cNvPr id="1048" name="Freeform 936">
              <a:extLst>
                <a:ext uri="{FF2B5EF4-FFF2-40B4-BE49-F238E27FC236}">
                  <a16:creationId xmlns:a16="http://schemas.microsoft.com/office/drawing/2014/main" id="{ED71AF55-DB82-476B-8E4C-417C0122DB1B}"/>
                </a:ext>
              </a:extLst>
            </p:cNvPr>
            <p:cNvSpPr>
              <a:spLocks noEditPoints="1"/>
            </p:cNvSpPr>
            <p:nvPr/>
          </p:nvSpPr>
          <p:spPr bwMode="auto">
            <a:xfrm>
              <a:off x="6323" y="3656"/>
              <a:ext cx="322" cy="387"/>
            </a:xfrm>
            <a:custGeom>
              <a:avLst/>
              <a:gdLst>
                <a:gd name="T0" fmla="*/ 293 w 2577"/>
                <a:gd name="T1" fmla="*/ 260 h 3095"/>
                <a:gd name="T2" fmla="*/ 268 w 2577"/>
                <a:gd name="T3" fmla="*/ 279 h 3095"/>
                <a:gd name="T4" fmla="*/ 258 w 2577"/>
                <a:gd name="T5" fmla="*/ 309 h 3095"/>
                <a:gd name="T6" fmla="*/ 261 w 2577"/>
                <a:gd name="T7" fmla="*/ 2802 h 3095"/>
                <a:gd name="T8" fmla="*/ 279 w 2577"/>
                <a:gd name="T9" fmla="*/ 2827 h 3095"/>
                <a:gd name="T10" fmla="*/ 310 w 2577"/>
                <a:gd name="T11" fmla="*/ 2837 h 3095"/>
                <a:gd name="T12" fmla="*/ 2284 w 2577"/>
                <a:gd name="T13" fmla="*/ 2834 h 3095"/>
                <a:gd name="T14" fmla="*/ 2309 w 2577"/>
                <a:gd name="T15" fmla="*/ 2816 h 3095"/>
                <a:gd name="T16" fmla="*/ 2319 w 2577"/>
                <a:gd name="T17" fmla="*/ 2786 h 3095"/>
                <a:gd name="T18" fmla="*/ 2316 w 2577"/>
                <a:gd name="T19" fmla="*/ 293 h 3095"/>
                <a:gd name="T20" fmla="*/ 2298 w 2577"/>
                <a:gd name="T21" fmla="*/ 268 h 3095"/>
                <a:gd name="T22" fmla="*/ 2267 w 2577"/>
                <a:gd name="T23" fmla="*/ 258 h 3095"/>
                <a:gd name="T24" fmla="*/ 258 w 2577"/>
                <a:gd name="T25" fmla="*/ 0 h 3095"/>
                <a:gd name="T26" fmla="*/ 1188 w 2577"/>
                <a:gd name="T27" fmla="*/ 23 h 3095"/>
                <a:gd name="T28" fmla="*/ 1208 w 2577"/>
                <a:gd name="T29" fmla="*/ 64 h 3095"/>
                <a:gd name="T30" fmla="*/ 1243 w 2577"/>
                <a:gd name="T31" fmla="*/ 92 h 3095"/>
                <a:gd name="T32" fmla="*/ 1288 w 2577"/>
                <a:gd name="T33" fmla="*/ 103 h 3095"/>
                <a:gd name="T34" fmla="*/ 1334 w 2577"/>
                <a:gd name="T35" fmla="*/ 92 h 3095"/>
                <a:gd name="T36" fmla="*/ 1369 w 2577"/>
                <a:gd name="T37" fmla="*/ 64 h 3095"/>
                <a:gd name="T38" fmla="*/ 1389 w 2577"/>
                <a:gd name="T39" fmla="*/ 23 h 3095"/>
                <a:gd name="T40" fmla="*/ 2319 w 2577"/>
                <a:gd name="T41" fmla="*/ 0 h 3095"/>
                <a:gd name="T42" fmla="*/ 2394 w 2577"/>
                <a:gd name="T43" fmla="*/ 11 h 3095"/>
                <a:gd name="T44" fmla="*/ 2460 w 2577"/>
                <a:gd name="T45" fmla="*/ 41 h 3095"/>
                <a:gd name="T46" fmla="*/ 2514 w 2577"/>
                <a:gd name="T47" fmla="*/ 88 h 3095"/>
                <a:gd name="T48" fmla="*/ 2553 w 2577"/>
                <a:gd name="T49" fmla="*/ 148 h 3095"/>
                <a:gd name="T50" fmla="*/ 2574 w 2577"/>
                <a:gd name="T51" fmla="*/ 220 h 3095"/>
                <a:gd name="T52" fmla="*/ 2577 w 2577"/>
                <a:gd name="T53" fmla="*/ 2837 h 3095"/>
                <a:gd name="T54" fmla="*/ 2566 w 2577"/>
                <a:gd name="T55" fmla="*/ 2911 h 3095"/>
                <a:gd name="T56" fmla="*/ 2535 w 2577"/>
                <a:gd name="T57" fmla="*/ 2978 h 3095"/>
                <a:gd name="T58" fmla="*/ 2488 w 2577"/>
                <a:gd name="T59" fmla="*/ 3032 h 3095"/>
                <a:gd name="T60" fmla="*/ 2428 w 2577"/>
                <a:gd name="T61" fmla="*/ 3071 h 3095"/>
                <a:gd name="T62" fmla="*/ 2357 w 2577"/>
                <a:gd name="T63" fmla="*/ 3092 h 3095"/>
                <a:gd name="T64" fmla="*/ 258 w 2577"/>
                <a:gd name="T65" fmla="*/ 3095 h 3095"/>
                <a:gd name="T66" fmla="*/ 183 w 2577"/>
                <a:gd name="T67" fmla="*/ 3084 h 3095"/>
                <a:gd name="T68" fmla="*/ 117 w 2577"/>
                <a:gd name="T69" fmla="*/ 3054 h 3095"/>
                <a:gd name="T70" fmla="*/ 63 w 2577"/>
                <a:gd name="T71" fmla="*/ 3007 h 3095"/>
                <a:gd name="T72" fmla="*/ 24 w 2577"/>
                <a:gd name="T73" fmla="*/ 2945 h 3095"/>
                <a:gd name="T74" fmla="*/ 3 w 2577"/>
                <a:gd name="T75" fmla="*/ 2875 h 3095"/>
                <a:gd name="T76" fmla="*/ 0 w 2577"/>
                <a:gd name="T77" fmla="*/ 258 h 3095"/>
                <a:gd name="T78" fmla="*/ 11 w 2577"/>
                <a:gd name="T79" fmla="*/ 184 h 3095"/>
                <a:gd name="T80" fmla="*/ 42 w 2577"/>
                <a:gd name="T81" fmla="*/ 117 h 3095"/>
                <a:gd name="T82" fmla="*/ 89 w 2577"/>
                <a:gd name="T83" fmla="*/ 63 h 3095"/>
                <a:gd name="T84" fmla="*/ 149 w 2577"/>
                <a:gd name="T85" fmla="*/ 24 h 3095"/>
                <a:gd name="T86" fmla="*/ 220 w 2577"/>
                <a:gd name="T87" fmla="*/ 3 h 3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77" h="3095">
                  <a:moveTo>
                    <a:pt x="310" y="258"/>
                  </a:moveTo>
                  <a:lnTo>
                    <a:pt x="293" y="260"/>
                  </a:lnTo>
                  <a:lnTo>
                    <a:pt x="279" y="268"/>
                  </a:lnTo>
                  <a:lnTo>
                    <a:pt x="268" y="279"/>
                  </a:lnTo>
                  <a:lnTo>
                    <a:pt x="261" y="293"/>
                  </a:lnTo>
                  <a:lnTo>
                    <a:pt x="258" y="309"/>
                  </a:lnTo>
                  <a:lnTo>
                    <a:pt x="258" y="2786"/>
                  </a:lnTo>
                  <a:lnTo>
                    <a:pt x="261" y="2802"/>
                  </a:lnTo>
                  <a:lnTo>
                    <a:pt x="268" y="2816"/>
                  </a:lnTo>
                  <a:lnTo>
                    <a:pt x="279" y="2827"/>
                  </a:lnTo>
                  <a:lnTo>
                    <a:pt x="293" y="2834"/>
                  </a:lnTo>
                  <a:lnTo>
                    <a:pt x="310" y="2837"/>
                  </a:lnTo>
                  <a:lnTo>
                    <a:pt x="2267" y="2837"/>
                  </a:lnTo>
                  <a:lnTo>
                    <a:pt x="2284" y="2834"/>
                  </a:lnTo>
                  <a:lnTo>
                    <a:pt x="2298" y="2827"/>
                  </a:lnTo>
                  <a:lnTo>
                    <a:pt x="2309" y="2816"/>
                  </a:lnTo>
                  <a:lnTo>
                    <a:pt x="2316" y="2802"/>
                  </a:lnTo>
                  <a:lnTo>
                    <a:pt x="2319" y="2786"/>
                  </a:lnTo>
                  <a:lnTo>
                    <a:pt x="2319" y="309"/>
                  </a:lnTo>
                  <a:lnTo>
                    <a:pt x="2316" y="293"/>
                  </a:lnTo>
                  <a:lnTo>
                    <a:pt x="2309" y="279"/>
                  </a:lnTo>
                  <a:lnTo>
                    <a:pt x="2298" y="268"/>
                  </a:lnTo>
                  <a:lnTo>
                    <a:pt x="2284" y="260"/>
                  </a:lnTo>
                  <a:lnTo>
                    <a:pt x="2267" y="258"/>
                  </a:lnTo>
                  <a:lnTo>
                    <a:pt x="310" y="258"/>
                  </a:lnTo>
                  <a:close/>
                  <a:moveTo>
                    <a:pt x="258" y="0"/>
                  </a:moveTo>
                  <a:lnTo>
                    <a:pt x="1185" y="0"/>
                  </a:lnTo>
                  <a:lnTo>
                    <a:pt x="1188" y="23"/>
                  </a:lnTo>
                  <a:lnTo>
                    <a:pt x="1196" y="45"/>
                  </a:lnTo>
                  <a:lnTo>
                    <a:pt x="1208" y="64"/>
                  </a:lnTo>
                  <a:lnTo>
                    <a:pt x="1224" y="80"/>
                  </a:lnTo>
                  <a:lnTo>
                    <a:pt x="1243" y="92"/>
                  </a:lnTo>
                  <a:lnTo>
                    <a:pt x="1264" y="100"/>
                  </a:lnTo>
                  <a:lnTo>
                    <a:pt x="1288" y="103"/>
                  </a:lnTo>
                  <a:lnTo>
                    <a:pt x="1313" y="100"/>
                  </a:lnTo>
                  <a:lnTo>
                    <a:pt x="1334" y="92"/>
                  </a:lnTo>
                  <a:lnTo>
                    <a:pt x="1353" y="80"/>
                  </a:lnTo>
                  <a:lnTo>
                    <a:pt x="1369" y="64"/>
                  </a:lnTo>
                  <a:lnTo>
                    <a:pt x="1381" y="45"/>
                  </a:lnTo>
                  <a:lnTo>
                    <a:pt x="1389" y="23"/>
                  </a:lnTo>
                  <a:lnTo>
                    <a:pt x="1392" y="0"/>
                  </a:lnTo>
                  <a:lnTo>
                    <a:pt x="2319" y="0"/>
                  </a:lnTo>
                  <a:lnTo>
                    <a:pt x="2357" y="3"/>
                  </a:lnTo>
                  <a:lnTo>
                    <a:pt x="2394" y="11"/>
                  </a:lnTo>
                  <a:lnTo>
                    <a:pt x="2428" y="24"/>
                  </a:lnTo>
                  <a:lnTo>
                    <a:pt x="2460" y="41"/>
                  </a:lnTo>
                  <a:lnTo>
                    <a:pt x="2488" y="63"/>
                  </a:lnTo>
                  <a:lnTo>
                    <a:pt x="2514" y="88"/>
                  </a:lnTo>
                  <a:lnTo>
                    <a:pt x="2535" y="117"/>
                  </a:lnTo>
                  <a:lnTo>
                    <a:pt x="2553" y="148"/>
                  </a:lnTo>
                  <a:lnTo>
                    <a:pt x="2566" y="184"/>
                  </a:lnTo>
                  <a:lnTo>
                    <a:pt x="2574" y="220"/>
                  </a:lnTo>
                  <a:lnTo>
                    <a:pt x="2577" y="258"/>
                  </a:lnTo>
                  <a:lnTo>
                    <a:pt x="2577" y="2837"/>
                  </a:lnTo>
                  <a:lnTo>
                    <a:pt x="2574" y="2875"/>
                  </a:lnTo>
                  <a:lnTo>
                    <a:pt x="2566" y="2911"/>
                  </a:lnTo>
                  <a:lnTo>
                    <a:pt x="2553" y="2945"/>
                  </a:lnTo>
                  <a:lnTo>
                    <a:pt x="2535" y="2978"/>
                  </a:lnTo>
                  <a:lnTo>
                    <a:pt x="2514" y="3007"/>
                  </a:lnTo>
                  <a:lnTo>
                    <a:pt x="2488" y="3032"/>
                  </a:lnTo>
                  <a:lnTo>
                    <a:pt x="2460" y="3054"/>
                  </a:lnTo>
                  <a:lnTo>
                    <a:pt x="2428" y="3071"/>
                  </a:lnTo>
                  <a:lnTo>
                    <a:pt x="2394" y="3084"/>
                  </a:lnTo>
                  <a:lnTo>
                    <a:pt x="2357" y="3092"/>
                  </a:lnTo>
                  <a:lnTo>
                    <a:pt x="2319" y="3095"/>
                  </a:lnTo>
                  <a:lnTo>
                    <a:pt x="258" y="3095"/>
                  </a:lnTo>
                  <a:lnTo>
                    <a:pt x="220" y="3092"/>
                  </a:lnTo>
                  <a:lnTo>
                    <a:pt x="183" y="3084"/>
                  </a:lnTo>
                  <a:lnTo>
                    <a:pt x="149" y="3071"/>
                  </a:lnTo>
                  <a:lnTo>
                    <a:pt x="117" y="3054"/>
                  </a:lnTo>
                  <a:lnTo>
                    <a:pt x="89" y="3032"/>
                  </a:lnTo>
                  <a:lnTo>
                    <a:pt x="63" y="3007"/>
                  </a:lnTo>
                  <a:lnTo>
                    <a:pt x="42" y="2978"/>
                  </a:lnTo>
                  <a:lnTo>
                    <a:pt x="24" y="2945"/>
                  </a:lnTo>
                  <a:lnTo>
                    <a:pt x="11" y="2911"/>
                  </a:lnTo>
                  <a:lnTo>
                    <a:pt x="3" y="2875"/>
                  </a:lnTo>
                  <a:lnTo>
                    <a:pt x="0" y="2837"/>
                  </a:lnTo>
                  <a:lnTo>
                    <a:pt x="0" y="258"/>
                  </a:lnTo>
                  <a:lnTo>
                    <a:pt x="3" y="220"/>
                  </a:lnTo>
                  <a:lnTo>
                    <a:pt x="11" y="184"/>
                  </a:lnTo>
                  <a:lnTo>
                    <a:pt x="24" y="148"/>
                  </a:lnTo>
                  <a:lnTo>
                    <a:pt x="42" y="117"/>
                  </a:lnTo>
                  <a:lnTo>
                    <a:pt x="63" y="88"/>
                  </a:lnTo>
                  <a:lnTo>
                    <a:pt x="89" y="63"/>
                  </a:lnTo>
                  <a:lnTo>
                    <a:pt x="117" y="41"/>
                  </a:lnTo>
                  <a:lnTo>
                    <a:pt x="149" y="24"/>
                  </a:lnTo>
                  <a:lnTo>
                    <a:pt x="183" y="11"/>
                  </a:lnTo>
                  <a:lnTo>
                    <a:pt x="220" y="3"/>
                  </a:lnTo>
                  <a:lnTo>
                    <a:pt x="258" y="0"/>
                  </a:lnTo>
                  <a:close/>
                </a:path>
              </a:pathLst>
            </a:custGeom>
            <a:solidFill>
              <a:srgbClr val="9F645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49" name="Freeform 937">
              <a:extLst>
                <a:ext uri="{FF2B5EF4-FFF2-40B4-BE49-F238E27FC236}">
                  <a16:creationId xmlns:a16="http://schemas.microsoft.com/office/drawing/2014/main" id="{F9304A64-75FA-42CC-83C7-D0E05E40D0F6}"/>
                </a:ext>
              </a:extLst>
            </p:cNvPr>
            <p:cNvSpPr>
              <a:spLocks/>
            </p:cNvSpPr>
            <p:nvPr/>
          </p:nvSpPr>
          <p:spPr bwMode="auto">
            <a:xfrm>
              <a:off x="6394" y="3779"/>
              <a:ext cx="180" cy="148"/>
            </a:xfrm>
            <a:custGeom>
              <a:avLst/>
              <a:gdLst>
                <a:gd name="T0" fmla="*/ 1394 w 1441"/>
                <a:gd name="T1" fmla="*/ 0 h 1186"/>
                <a:gd name="T2" fmla="*/ 1410 w 1441"/>
                <a:gd name="T3" fmla="*/ 4 h 1186"/>
                <a:gd name="T4" fmla="*/ 1424 w 1441"/>
                <a:gd name="T5" fmla="*/ 13 h 1186"/>
                <a:gd name="T6" fmla="*/ 1434 w 1441"/>
                <a:gd name="T7" fmla="*/ 25 h 1186"/>
                <a:gd name="T8" fmla="*/ 1440 w 1441"/>
                <a:gd name="T9" fmla="*/ 39 h 1186"/>
                <a:gd name="T10" fmla="*/ 1441 w 1441"/>
                <a:gd name="T11" fmla="*/ 55 h 1186"/>
                <a:gd name="T12" fmla="*/ 1438 w 1441"/>
                <a:gd name="T13" fmla="*/ 71 h 1186"/>
                <a:gd name="T14" fmla="*/ 1077 w 1441"/>
                <a:gd name="T15" fmla="*/ 948 h 1186"/>
                <a:gd name="T16" fmla="*/ 1070 w 1441"/>
                <a:gd name="T17" fmla="*/ 960 h 1186"/>
                <a:gd name="T18" fmla="*/ 1060 w 1441"/>
                <a:gd name="T19" fmla="*/ 969 h 1186"/>
                <a:gd name="T20" fmla="*/ 1048 w 1441"/>
                <a:gd name="T21" fmla="*/ 977 h 1186"/>
                <a:gd name="T22" fmla="*/ 1035 w 1441"/>
                <a:gd name="T23" fmla="*/ 980 h 1186"/>
                <a:gd name="T24" fmla="*/ 1021 w 1441"/>
                <a:gd name="T25" fmla="*/ 980 h 1186"/>
                <a:gd name="T26" fmla="*/ 1008 w 1441"/>
                <a:gd name="T27" fmla="*/ 975 h 1186"/>
                <a:gd name="T28" fmla="*/ 476 w 1441"/>
                <a:gd name="T29" fmla="*/ 734 h 1186"/>
                <a:gd name="T30" fmla="*/ 89 w 1441"/>
                <a:gd name="T31" fmla="*/ 1169 h 1186"/>
                <a:gd name="T32" fmla="*/ 78 w 1441"/>
                <a:gd name="T33" fmla="*/ 1178 h 1186"/>
                <a:gd name="T34" fmla="*/ 65 w 1441"/>
                <a:gd name="T35" fmla="*/ 1184 h 1186"/>
                <a:gd name="T36" fmla="*/ 51 w 1441"/>
                <a:gd name="T37" fmla="*/ 1186 h 1186"/>
                <a:gd name="T38" fmla="*/ 39 w 1441"/>
                <a:gd name="T39" fmla="*/ 1185 h 1186"/>
                <a:gd name="T40" fmla="*/ 27 w 1441"/>
                <a:gd name="T41" fmla="*/ 1180 h 1186"/>
                <a:gd name="T42" fmla="*/ 17 w 1441"/>
                <a:gd name="T43" fmla="*/ 1173 h 1186"/>
                <a:gd name="T44" fmla="*/ 6 w 1441"/>
                <a:gd name="T45" fmla="*/ 1160 h 1186"/>
                <a:gd name="T46" fmla="*/ 1 w 1441"/>
                <a:gd name="T47" fmla="*/ 1145 h 1186"/>
                <a:gd name="T48" fmla="*/ 0 w 1441"/>
                <a:gd name="T49" fmla="*/ 1130 h 1186"/>
                <a:gd name="T50" fmla="*/ 4 w 1441"/>
                <a:gd name="T51" fmla="*/ 1114 h 1186"/>
                <a:gd name="T52" fmla="*/ 13 w 1441"/>
                <a:gd name="T53" fmla="*/ 1100 h 1186"/>
                <a:gd name="T54" fmla="*/ 425 w 1441"/>
                <a:gd name="T55" fmla="*/ 636 h 1186"/>
                <a:gd name="T56" fmla="*/ 437 w 1441"/>
                <a:gd name="T57" fmla="*/ 626 h 1186"/>
                <a:gd name="T58" fmla="*/ 452 w 1441"/>
                <a:gd name="T59" fmla="*/ 620 h 1186"/>
                <a:gd name="T60" fmla="*/ 468 w 1441"/>
                <a:gd name="T61" fmla="*/ 619 h 1186"/>
                <a:gd name="T62" fmla="*/ 484 w 1441"/>
                <a:gd name="T63" fmla="*/ 623 h 1186"/>
                <a:gd name="T64" fmla="*/ 1002 w 1441"/>
                <a:gd name="T65" fmla="*/ 859 h 1186"/>
                <a:gd name="T66" fmla="*/ 1343 w 1441"/>
                <a:gd name="T67" fmla="*/ 32 h 1186"/>
                <a:gd name="T68" fmla="*/ 1351 w 1441"/>
                <a:gd name="T69" fmla="*/ 18 h 1186"/>
                <a:gd name="T70" fmla="*/ 1363 w 1441"/>
                <a:gd name="T71" fmla="*/ 8 h 1186"/>
                <a:gd name="T72" fmla="*/ 1378 w 1441"/>
                <a:gd name="T73" fmla="*/ 2 h 1186"/>
                <a:gd name="T74" fmla="*/ 1394 w 1441"/>
                <a:gd name="T75" fmla="*/ 0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1" h="1186">
                  <a:moveTo>
                    <a:pt x="1394" y="0"/>
                  </a:moveTo>
                  <a:lnTo>
                    <a:pt x="1410" y="4"/>
                  </a:lnTo>
                  <a:lnTo>
                    <a:pt x="1424" y="13"/>
                  </a:lnTo>
                  <a:lnTo>
                    <a:pt x="1434" y="25"/>
                  </a:lnTo>
                  <a:lnTo>
                    <a:pt x="1440" y="39"/>
                  </a:lnTo>
                  <a:lnTo>
                    <a:pt x="1441" y="55"/>
                  </a:lnTo>
                  <a:lnTo>
                    <a:pt x="1438" y="71"/>
                  </a:lnTo>
                  <a:lnTo>
                    <a:pt x="1077" y="948"/>
                  </a:lnTo>
                  <a:lnTo>
                    <a:pt x="1070" y="960"/>
                  </a:lnTo>
                  <a:lnTo>
                    <a:pt x="1060" y="969"/>
                  </a:lnTo>
                  <a:lnTo>
                    <a:pt x="1048" y="977"/>
                  </a:lnTo>
                  <a:lnTo>
                    <a:pt x="1035" y="980"/>
                  </a:lnTo>
                  <a:lnTo>
                    <a:pt x="1021" y="980"/>
                  </a:lnTo>
                  <a:lnTo>
                    <a:pt x="1008" y="975"/>
                  </a:lnTo>
                  <a:lnTo>
                    <a:pt x="476" y="734"/>
                  </a:lnTo>
                  <a:lnTo>
                    <a:pt x="89" y="1169"/>
                  </a:lnTo>
                  <a:lnTo>
                    <a:pt x="78" y="1178"/>
                  </a:lnTo>
                  <a:lnTo>
                    <a:pt x="65" y="1184"/>
                  </a:lnTo>
                  <a:lnTo>
                    <a:pt x="51" y="1186"/>
                  </a:lnTo>
                  <a:lnTo>
                    <a:pt x="39" y="1185"/>
                  </a:lnTo>
                  <a:lnTo>
                    <a:pt x="27" y="1180"/>
                  </a:lnTo>
                  <a:lnTo>
                    <a:pt x="17" y="1173"/>
                  </a:lnTo>
                  <a:lnTo>
                    <a:pt x="6" y="1160"/>
                  </a:lnTo>
                  <a:lnTo>
                    <a:pt x="1" y="1145"/>
                  </a:lnTo>
                  <a:lnTo>
                    <a:pt x="0" y="1130"/>
                  </a:lnTo>
                  <a:lnTo>
                    <a:pt x="4" y="1114"/>
                  </a:lnTo>
                  <a:lnTo>
                    <a:pt x="13" y="1100"/>
                  </a:lnTo>
                  <a:lnTo>
                    <a:pt x="425" y="636"/>
                  </a:lnTo>
                  <a:lnTo>
                    <a:pt x="437" y="626"/>
                  </a:lnTo>
                  <a:lnTo>
                    <a:pt x="452" y="620"/>
                  </a:lnTo>
                  <a:lnTo>
                    <a:pt x="468" y="619"/>
                  </a:lnTo>
                  <a:lnTo>
                    <a:pt x="484" y="623"/>
                  </a:lnTo>
                  <a:lnTo>
                    <a:pt x="1002" y="859"/>
                  </a:lnTo>
                  <a:lnTo>
                    <a:pt x="1343" y="32"/>
                  </a:lnTo>
                  <a:lnTo>
                    <a:pt x="1351" y="18"/>
                  </a:lnTo>
                  <a:lnTo>
                    <a:pt x="1363" y="8"/>
                  </a:lnTo>
                  <a:lnTo>
                    <a:pt x="1378" y="2"/>
                  </a:lnTo>
                  <a:lnTo>
                    <a:pt x="1394"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50" name="Freeform 938">
              <a:extLst>
                <a:ext uri="{FF2B5EF4-FFF2-40B4-BE49-F238E27FC236}">
                  <a16:creationId xmlns:a16="http://schemas.microsoft.com/office/drawing/2014/main" id="{D0691C8F-D1DE-4DD8-8844-65B3350EADA9}"/>
                </a:ext>
              </a:extLst>
            </p:cNvPr>
            <p:cNvSpPr>
              <a:spLocks/>
            </p:cNvSpPr>
            <p:nvPr/>
          </p:nvSpPr>
          <p:spPr bwMode="auto">
            <a:xfrm>
              <a:off x="6381" y="3901"/>
              <a:ext cx="39" cy="39"/>
            </a:xfrm>
            <a:custGeom>
              <a:avLst/>
              <a:gdLst>
                <a:gd name="T0" fmla="*/ 155 w 309"/>
                <a:gd name="T1" fmla="*/ 0 h 310"/>
                <a:gd name="T2" fmla="*/ 186 w 309"/>
                <a:gd name="T3" fmla="*/ 4 h 310"/>
                <a:gd name="T4" fmla="*/ 215 w 309"/>
                <a:gd name="T5" fmla="*/ 13 h 310"/>
                <a:gd name="T6" fmla="*/ 241 w 309"/>
                <a:gd name="T7" fmla="*/ 27 h 310"/>
                <a:gd name="T8" fmla="*/ 264 w 309"/>
                <a:gd name="T9" fmla="*/ 46 h 310"/>
                <a:gd name="T10" fmla="*/ 283 w 309"/>
                <a:gd name="T11" fmla="*/ 68 h 310"/>
                <a:gd name="T12" fmla="*/ 297 w 309"/>
                <a:gd name="T13" fmla="*/ 95 h 310"/>
                <a:gd name="T14" fmla="*/ 306 w 309"/>
                <a:gd name="T15" fmla="*/ 124 h 310"/>
                <a:gd name="T16" fmla="*/ 309 w 309"/>
                <a:gd name="T17" fmla="*/ 155 h 310"/>
                <a:gd name="T18" fmla="*/ 306 w 309"/>
                <a:gd name="T19" fmla="*/ 186 h 310"/>
                <a:gd name="T20" fmla="*/ 297 w 309"/>
                <a:gd name="T21" fmla="*/ 215 h 310"/>
                <a:gd name="T22" fmla="*/ 283 w 309"/>
                <a:gd name="T23" fmla="*/ 241 h 310"/>
                <a:gd name="T24" fmla="*/ 264 w 309"/>
                <a:gd name="T25" fmla="*/ 265 h 310"/>
                <a:gd name="T26" fmla="*/ 241 w 309"/>
                <a:gd name="T27" fmla="*/ 283 h 310"/>
                <a:gd name="T28" fmla="*/ 215 w 309"/>
                <a:gd name="T29" fmla="*/ 298 h 310"/>
                <a:gd name="T30" fmla="*/ 186 w 309"/>
                <a:gd name="T31" fmla="*/ 307 h 310"/>
                <a:gd name="T32" fmla="*/ 155 w 309"/>
                <a:gd name="T33" fmla="*/ 310 h 310"/>
                <a:gd name="T34" fmla="*/ 124 w 309"/>
                <a:gd name="T35" fmla="*/ 307 h 310"/>
                <a:gd name="T36" fmla="*/ 95 w 309"/>
                <a:gd name="T37" fmla="*/ 298 h 310"/>
                <a:gd name="T38" fmla="*/ 68 w 309"/>
                <a:gd name="T39" fmla="*/ 283 h 310"/>
                <a:gd name="T40" fmla="*/ 45 w 309"/>
                <a:gd name="T41" fmla="*/ 265 h 310"/>
                <a:gd name="T42" fmla="*/ 26 w 309"/>
                <a:gd name="T43" fmla="*/ 241 h 310"/>
                <a:gd name="T44" fmla="*/ 12 w 309"/>
                <a:gd name="T45" fmla="*/ 215 h 310"/>
                <a:gd name="T46" fmla="*/ 3 w 309"/>
                <a:gd name="T47" fmla="*/ 186 h 310"/>
                <a:gd name="T48" fmla="*/ 0 w 309"/>
                <a:gd name="T49" fmla="*/ 155 h 310"/>
                <a:gd name="T50" fmla="*/ 3 w 309"/>
                <a:gd name="T51" fmla="*/ 124 h 310"/>
                <a:gd name="T52" fmla="*/ 12 w 309"/>
                <a:gd name="T53" fmla="*/ 95 h 310"/>
                <a:gd name="T54" fmla="*/ 26 w 309"/>
                <a:gd name="T55" fmla="*/ 68 h 310"/>
                <a:gd name="T56" fmla="*/ 45 w 309"/>
                <a:gd name="T57" fmla="*/ 46 h 310"/>
                <a:gd name="T58" fmla="*/ 68 w 309"/>
                <a:gd name="T59" fmla="*/ 27 h 310"/>
                <a:gd name="T60" fmla="*/ 95 w 309"/>
                <a:gd name="T61" fmla="*/ 13 h 310"/>
                <a:gd name="T62" fmla="*/ 124 w 309"/>
                <a:gd name="T63" fmla="*/ 4 h 310"/>
                <a:gd name="T64" fmla="*/ 155 w 309"/>
                <a:gd name="T65"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9" h="310">
                  <a:moveTo>
                    <a:pt x="155" y="0"/>
                  </a:moveTo>
                  <a:lnTo>
                    <a:pt x="186" y="4"/>
                  </a:lnTo>
                  <a:lnTo>
                    <a:pt x="215" y="13"/>
                  </a:lnTo>
                  <a:lnTo>
                    <a:pt x="241" y="27"/>
                  </a:lnTo>
                  <a:lnTo>
                    <a:pt x="264" y="46"/>
                  </a:lnTo>
                  <a:lnTo>
                    <a:pt x="283" y="68"/>
                  </a:lnTo>
                  <a:lnTo>
                    <a:pt x="297" y="95"/>
                  </a:lnTo>
                  <a:lnTo>
                    <a:pt x="306" y="124"/>
                  </a:lnTo>
                  <a:lnTo>
                    <a:pt x="309" y="155"/>
                  </a:lnTo>
                  <a:lnTo>
                    <a:pt x="306" y="186"/>
                  </a:lnTo>
                  <a:lnTo>
                    <a:pt x="297" y="215"/>
                  </a:lnTo>
                  <a:lnTo>
                    <a:pt x="283" y="241"/>
                  </a:lnTo>
                  <a:lnTo>
                    <a:pt x="264" y="265"/>
                  </a:lnTo>
                  <a:lnTo>
                    <a:pt x="241" y="283"/>
                  </a:lnTo>
                  <a:lnTo>
                    <a:pt x="215" y="298"/>
                  </a:lnTo>
                  <a:lnTo>
                    <a:pt x="186" y="307"/>
                  </a:lnTo>
                  <a:lnTo>
                    <a:pt x="155" y="310"/>
                  </a:lnTo>
                  <a:lnTo>
                    <a:pt x="124" y="307"/>
                  </a:lnTo>
                  <a:lnTo>
                    <a:pt x="95" y="298"/>
                  </a:lnTo>
                  <a:lnTo>
                    <a:pt x="68" y="283"/>
                  </a:lnTo>
                  <a:lnTo>
                    <a:pt x="45" y="265"/>
                  </a:lnTo>
                  <a:lnTo>
                    <a:pt x="26" y="241"/>
                  </a:lnTo>
                  <a:lnTo>
                    <a:pt x="12" y="215"/>
                  </a:lnTo>
                  <a:lnTo>
                    <a:pt x="3" y="186"/>
                  </a:lnTo>
                  <a:lnTo>
                    <a:pt x="0" y="155"/>
                  </a:lnTo>
                  <a:lnTo>
                    <a:pt x="3" y="124"/>
                  </a:lnTo>
                  <a:lnTo>
                    <a:pt x="12" y="95"/>
                  </a:lnTo>
                  <a:lnTo>
                    <a:pt x="26" y="68"/>
                  </a:lnTo>
                  <a:lnTo>
                    <a:pt x="45" y="46"/>
                  </a:lnTo>
                  <a:lnTo>
                    <a:pt x="68" y="27"/>
                  </a:lnTo>
                  <a:lnTo>
                    <a:pt x="95" y="13"/>
                  </a:lnTo>
                  <a:lnTo>
                    <a:pt x="124" y="4"/>
                  </a:lnTo>
                  <a:lnTo>
                    <a:pt x="155"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51" name="Freeform 939">
              <a:extLst>
                <a:ext uri="{FF2B5EF4-FFF2-40B4-BE49-F238E27FC236}">
                  <a16:creationId xmlns:a16="http://schemas.microsoft.com/office/drawing/2014/main" id="{1EB110C5-5B1C-4AA7-AC41-892D1D35B824}"/>
                </a:ext>
              </a:extLst>
            </p:cNvPr>
            <p:cNvSpPr>
              <a:spLocks/>
            </p:cNvSpPr>
            <p:nvPr/>
          </p:nvSpPr>
          <p:spPr bwMode="auto">
            <a:xfrm>
              <a:off x="6432" y="3843"/>
              <a:ext cx="39" cy="39"/>
            </a:xfrm>
            <a:custGeom>
              <a:avLst/>
              <a:gdLst>
                <a:gd name="T0" fmla="*/ 155 w 309"/>
                <a:gd name="T1" fmla="*/ 0 h 309"/>
                <a:gd name="T2" fmla="*/ 186 w 309"/>
                <a:gd name="T3" fmla="*/ 3 h 309"/>
                <a:gd name="T4" fmla="*/ 215 w 309"/>
                <a:gd name="T5" fmla="*/ 12 h 309"/>
                <a:gd name="T6" fmla="*/ 241 w 309"/>
                <a:gd name="T7" fmla="*/ 26 h 309"/>
                <a:gd name="T8" fmla="*/ 264 w 309"/>
                <a:gd name="T9" fmla="*/ 45 h 309"/>
                <a:gd name="T10" fmla="*/ 283 w 309"/>
                <a:gd name="T11" fmla="*/ 68 h 309"/>
                <a:gd name="T12" fmla="*/ 297 w 309"/>
                <a:gd name="T13" fmla="*/ 94 h 309"/>
                <a:gd name="T14" fmla="*/ 306 w 309"/>
                <a:gd name="T15" fmla="*/ 123 h 309"/>
                <a:gd name="T16" fmla="*/ 309 w 309"/>
                <a:gd name="T17" fmla="*/ 154 h 309"/>
                <a:gd name="T18" fmla="*/ 306 w 309"/>
                <a:gd name="T19" fmla="*/ 185 h 309"/>
                <a:gd name="T20" fmla="*/ 297 w 309"/>
                <a:gd name="T21" fmla="*/ 215 h 309"/>
                <a:gd name="T22" fmla="*/ 283 w 309"/>
                <a:gd name="T23" fmla="*/ 241 h 309"/>
                <a:gd name="T24" fmla="*/ 264 w 309"/>
                <a:gd name="T25" fmla="*/ 264 h 309"/>
                <a:gd name="T26" fmla="*/ 241 w 309"/>
                <a:gd name="T27" fmla="*/ 283 h 309"/>
                <a:gd name="T28" fmla="*/ 215 w 309"/>
                <a:gd name="T29" fmla="*/ 297 h 309"/>
                <a:gd name="T30" fmla="*/ 186 w 309"/>
                <a:gd name="T31" fmla="*/ 306 h 309"/>
                <a:gd name="T32" fmla="*/ 155 w 309"/>
                <a:gd name="T33" fmla="*/ 309 h 309"/>
                <a:gd name="T34" fmla="*/ 124 w 309"/>
                <a:gd name="T35" fmla="*/ 306 h 309"/>
                <a:gd name="T36" fmla="*/ 95 w 309"/>
                <a:gd name="T37" fmla="*/ 297 h 309"/>
                <a:gd name="T38" fmla="*/ 69 w 309"/>
                <a:gd name="T39" fmla="*/ 283 h 309"/>
                <a:gd name="T40" fmla="*/ 46 w 309"/>
                <a:gd name="T41" fmla="*/ 264 h 309"/>
                <a:gd name="T42" fmla="*/ 26 w 309"/>
                <a:gd name="T43" fmla="*/ 241 h 309"/>
                <a:gd name="T44" fmla="*/ 12 w 309"/>
                <a:gd name="T45" fmla="*/ 215 h 309"/>
                <a:gd name="T46" fmla="*/ 3 w 309"/>
                <a:gd name="T47" fmla="*/ 185 h 309"/>
                <a:gd name="T48" fmla="*/ 0 w 309"/>
                <a:gd name="T49" fmla="*/ 154 h 309"/>
                <a:gd name="T50" fmla="*/ 3 w 309"/>
                <a:gd name="T51" fmla="*/ 123 h 309"/>
                <a:gd name="T52" fmla="*/ 12 w 309"/>
                <a:gd name="T53" fmla="*/ 94 h 309"/>
                <a:gd name="T54" fmla="*/ 26 w 309"/>
                <a:gd name="T55" fmla="*/ 68 h 309"/>
                <a:gd name="T56" fmla="*/ 46 w 309"/>
                <a:gd name="T57" fmla="*/ 45 h 309"/>
                <a:gd name="T58" fmla="*/ 69 w 309"/>
                <a:gd name="T59" fmla="*/ 26 h 309"/>
                <a:gd name="T60" fmla="*/ 95 w 309"/>
                <a:gd name="T61" fmla="*/ 12 h 309"/>
                <a:gd name="T62" fmla="*/ 124 w 309"/>
                <a:gd name="T63" fmla="*/ 3 h 309"/>
                <a:gd name="T64" fmla="*/ 155 w 309"/>
                <a:gd name="T6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9" h="309">
                  <a:moveTo>
                    <a:pt x="155" y="0"/>
                  </a:moveTo>
                  <a:lnTo>
                    <a:pt x="186" y="3"/>
                  </a:lnTo>
                  <a:lnTo>
                    <a:pt x="215" y="12"/>
                  </a:lnTo>
                  <a:lnTo>
                    <a:pt x="241" y="26"/>
                  </a:lnTo>
                  <a:lnTo>
                    <a:pt x="264" y="45"/>
                  </a:lnTo>
                  <a:lnTo>
                    <a:pt x="283" y="68"/>
                  </a:lnTo>
                  <a:lnTo>
                    <a:pt x="297" y="94"/>
                  </a:lnTo>
                  <a:lnTo>
                    <a:pt x="306" y="123"/>
                  </a:lnTo>
                  <a:lnTo>
                    <a:pt x="309" y="154"/>
                  </a:lnTo>
                  <a:lnTo>
                    <a:pt x="306" y="185"/>
                  </a:lnTo>
                  <a:lnTo>
                    <a:pt x="297" y="215"/>
                  </a:lnTo>
                  <a:lnTo>
                    <a:pt x="283" y="241"/>
                  </a:lnTo>
                  <a:lnTo>
                    <a:pt x="264" y="264"/>
                  </a:lnTo>
                  <a:lnTo>
                    <a:pt x="241" y="283"/>
                  </a:lnTo>
                  <a:lnTo>
                    <a:pt x="215" y="297"/>
                  </a:lnTo>
                  <a:lnTo>
                    <a:pt x="186" y="306"/>
                  </a:lnTo>
                  <a:lnTo>
                    <a:pt x="155" y="309"/>
                  </a:lnTo>
                  <a:lnTo>
                    <a:pt x="124" y="306"/>
                  </a:lnTo>
                  <a:lnTo>
                    <a:pt x="95" y="297"/>
                  </a:lnTo>
                  <a:lnTo>
                    <a:pt x="69" y="283"/>
                  </a:lnTo>
                  <a:lnTo>
                    <a:pt x="46" y="264"/>
                  </a:lnTo>
                  <a:lnTo>
                    <a:pt x="26" y="241"/>
                  </a:lnTo>
                  <a:lnTo>
                    <a:pt x="12" y="215"/>
                  </a:lnTo>
                  <a:lnTo>
                    <a:pt x="3" y="185"/>
                  </a:lnTo>
                  <a:lnTo>
                    <a:pt x="0" y="154"/>
                  </a:lnTo>
                  <a:lnTo>
                    <a:pt x="3" y="123"/>
                  </a:lnTo>
                  <a:lnTo>
                    <a:pt x="12" y="94"/>
                  </a:lnTo>
                  <a:lnTo>
                    <a:pt x="26" y="68"/>
                  </a:lnTo>
                  <a:lnTo>
                    <a:pt x="46" y="45"/>
                  </a:lnTo>
                  <a:lnTo>
                    <a:pt x="69" y="26"/>
                  </a:lnTo>
                  <a:lnTo>
                    <a:pt x="95" y="12"/>
                  </a:lnTo>
                  <a:lnTo>
                    <a:pt x="124" y="3"/>
                  </a:lnTo>
                  <a:lnTo>
                    <a:pt x="155" y="0"/>
                  </a:lnTo>
                  <a:close/>
                </a:path>
              </a:pathLst>
            </a:custGeom>
            <a:solidFill>
              <a:srgbClr val="FF96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52" name="Freeform 940">
              <a:extLst>
                <a:ext uri="{FF2B5EF4-FFF2-40B4-BE49-F238E27FC236}">
                  <a16:creationId xmlns:a16="http://schemas.microsoft.com/office/drawing/2014/main" id="{035C5324-F7DE-44A7-9300-F66F45E211FB}"/>
                </a:ext>
              </a:extLst>
            </p:cNvPr>
            <p:cNvSpPr>
              <a:spLocks/>
            </p:cNvSpPr>
            <p:nvPr/>
          </p:nvSpPr>
          <p:spPr bwMode="auto">
            <a:xfrm>
              <a:off x="6503" y="3875"/>
              <a:ext cx="39" cy="39"/>
            </a:xfrm>
            <a:custGeom>
              <a:avLst/>
              <a:gdLst>
                <a:gd name="T0" fmla="*/ 154 w 309"/>
                <a:gd name="T1" fmla="*/ 0 h 309"/>
                <a:gd name="T2" fmla="*/ 185 w 309"/>
                <a:gd name="T3" fmla="*/ 3 h 309"/>
                <a:gd name="T4" fmla="*/ 215 w 309"/>
                <a:gd name="T5" fmla="*/ 12 h 309"/>
                <a:gd name="T6" fmla="*/ 242 w 309"/>
                <a:gd name="T7" fmla="*/ 26 h 309"/>
                <a:gd name="T8" fmla="*/ 264 w 309"/>
                <a:gd name="T9" fmla="*/ 45 h 309"/>
                <a:gd name="T10" fmla="*/ 283 w 309"/>
                <a:gd name="T11" fmla="*/ 68 h 309"/>
                <a:gd name="T12" fmla="*/ 297 w 309"/>
                <a:gd name="T13" fmla="*/ 94 h 309"/>
                <a:gd name="T14" fmla="*/ 306 w 309"/>
                <a:gd name="T15" fmla="*/ 123 h 309"/>
                <a:gd name="T16" fmla="*/ 309 w 309"/>
                <a:gd name="T17" fmla="*/ 154 h 309"/>
                <a:gd name="T18" fmla="*/ 306 w 309"/>
                <a:gd name="T19" fmla="*/ 185 h 309"/>
                <a:gd name="T20" fmla="*/ 297 w 309"/>
                <a:gd name="T21" fmla="*/ 215 h 309"/>
                <a:gd name="T22" fmla="*/ 283 w 309"/>
                <a:gd name="T23" fmla="*/ 241 h 309"/>
                <a:gd name="T24" fmla="*/ 264 w 309"/>
                <a:gd name="T25" fmla="*/ 264 h 309"/>
                <a:gd name="T26" fmla="*/ 242 w 309"/>
                <a:gd name="T27" fmla="*/ 283 h 309"/>
                <a:gd name="T28" fmla="*/ 215 w 309"/>
                <a:gd name="T29" fmla="*/ 297 h 309"/>
                <a:gd name="T30" fmla="*/ 185 w 309"/>
                <a:gd name="T31" fmla="*/ 306 h 309"/>
                <a:gd name="T32" fmla="*/ 154 w 309"/>
                <a:gd name="T33" fmla="*/ 309 h 309"/>
                <a:gd name="T34" fmla="*/ 123 w 309"/>
                <a:gd name="T35" fmla="*/ 306 h 309"/>
                <a:gd name="T36" fmla="*/ 94 w 309"/>
                <a:gd name="T37" fmla="*/ 297 h 309"/>
                <a:gd name="T38" fmla="*/ 68 w 309"/>
                <a:gd name="T39" fmla="*/ 283 h 309"/>
                <a:gd name="T40" fmla="*/ 45 w 309"/>
                <a:gd name="T41" fmla="*/ 264 h 309"/>
                <a:gd name="T42" fmla="*/ 26 w 309"/>
                <a:gd name="T43" fmla="*/ 241 h 309"/>
                <a:gd name="T44" fmla="*/ 12 w 309"/>
                <a:gd name="T45" fmla="*/ 215 h 309"/>
                <a:gd name="T46" fmla="*/ 3 w 309"/>
                <a:gd name="T47" fmla="*/ 185 h 309"/>
                <a:gd name="T48" fmla="*/ 0 w 309"/>
                <a:gd name="T49" fmla="*/ 154 h 309"/>
                <a:gd name="T50" fmla="*/ 3 w 309"/>
                <a:gd name="T51" fmla="*/ 123 h 309"/>
                <a:gd name="T52" fmla="*/ 12 w 309"/>
                <a:gd name="T53" fmla="*/ 94 h 309"/>
                <a:gd name="T54" fmla="*/ 26 w 309"/>
                <a:gd name="T55" fmla="*/ 68 h 309"/>
                <a:gd name="T56" fmla="*/ 45 w 309"/>
                <a:gd name="T57" fmla="*/ 45 h 309"/>
                <a:gd name="T58" fmla="*/ 68 w 309"/>
                <a:gd name="T59" fmla="*/ 26 h 309"/>
                <a:gd name="T60" fmla="*/ 94 w 309"/>
                <a:gd name="T61" fmla="*/ 12 h 309"/>
                <a:gd name="T62" fmla="*/ 123 w 309"/>
                <a:gd name="T63" fmla="*/ 3 h 309"/>
                <a:gd name="T64" fmla="*/ 154 w 309"/>
                <a:gd name="T6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9" h="309">
                  <a:moveTo>
                    <a:pt x="154" y="0"/>
                  </a:moveTo>
                  <a:lnTo>
                    <a:pt x="185" y="3"/>
                  </a:lnTo>
                  <a:lnTo>
                    <a:pt x="215" y="12"/>
                  </a:lnTo>
                  <a:lnTo>
                    <a:pt x="242" y="26"/>
                  </a:lnTo>
                  <a:lnTo>
                    <a:pt x="264" y="45"/>
                  </a:lnTo>
                  <a:lnTo>
                    <a:pt x="283" y="68"/>
                  </a:lnTo>
                  <a:lnTo>
                    <a:pt x="297" y="94"/>
                  </a:lnTo>
                  <a:lnTo>
                    <a:pt x="306" y="123"/>
                  </a:lnTo>
                  <a:lnTo>
                    <a:pt x="309" y="154"/>
                  </a:lnTo>
                  <a:lnTo>
                    <a:pt x="306" y="185"/>
                  </a:lnTo>
                  <a:lnTo>
                    <a:pt x="297" y="215"/>
                  </a:lnTo>
                  <a:lnTo>
                    <a:pt x="283" y="241"/>
                  </a:lnTo>
                  <a:lnTo>
                    <a:pt x="264" y="264"/>
                  </a:lnTo>
                  <a:lnTo>
                    <a:pt x="242" y="283"/>
                  </a:lnTo>
                  <a:lnTo>
                    <a:pt x="215" y="297"/>
                  </a:lnTo>
                  <a:lnTo>
                    <a:pt x="185" y="306"/>
                  </a:lnTo>
                  <a:lnTo>
                    <a:pt x="154" y="309"/>
                  </a:lnTo>
                  <a:lnTo>
                    <a:pt x="123" y="306"/>
                  </a:lnTo>
                  <a:lnTo>
                    <a:pt x="94" y="297"/>
                  </a:lnTo>
                  <a:lnTo>
                    <a:pt x="68" y="283"/>
                  </a:lnTo>
                  <a:lnTo>
                    <a:pt x="45" y="264"/>
                  </a:lnTo>
                  <a:lnTo>
                    <a:pt x="26" y="241"/>
                  </a:lnTo>
                  <a:lnTo>
                    <a:pt x="12" y="215"/>
                  </a:lnTo>
                  <a:lnTo>
                    <a:pt x="3" y="185"/>
                  </a:lnTo>
                  <a:lnTo>
                    <a:pt x="0" y="154"/>
                  </a:lnTo>
                  <a:lnTo>
                    <a:pt x="3" y="123"/>
                  </a:lnTo>
                  <a:lnTo>
                    <a:pt x="12" y="94"/>
                  </a:lnTo>
                  <a:lnTo>
                    <a:pt x="26" y="68"/>
                  </a:lnTo>
                  <a:lnTo>
                    <a:pt x="45" y="45"/>
                  </a:lnTo>
                  <a:lnTo>
                    <a:pt x="68" y="26"/>
                  </a:lnTo>
                  <a:lnTo>
                    <a:pt x="94" y="12"/>
                  </a:lnTo>
                  <a:lnTo>
                    <a:pt x="123" y="3"/>
                  </a:lnTo>
                  <a:lnTo>
                    <a:pt x="154" y="0"/>
                  </a:lnTo>
                  <a:close/>
                </a:path>
              </a:pathLst>
            </a:custGeom>
            <a:solidFill>
              <a:srgbClr val="FFD200"/>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53" name="Freeform 941">
              <a:extLst>
                <a:ext uri="{FF2B5EF4-FFF2-40B4-BE49-F238E27FC236}">
                  <a16:creationId xmlns:a16="http://schemas.microsoft.com/office/drawing/2014/main" id="{46C65B15-22E6-45B6-8809-6A21FD81EADD}"/>
                </a:ext>
              </a:extLst>
            </p:cNvPr>
            <p:cNvSpPr>
              <a:spLocks/>
            </p:cNvSpPr>
            <p:nvPr/>
          </p:nvSpPr>
          <p:spPr bwMode="auto">
            <a:xfrm>
              <a:off x="6548" y="3766"/>
              <a:ext cx="39" cy="39"/>
            </a:xfrm>
            <a:custGeom>
              <a:avLst/>
              <a:gdLst>
                <a:gd name="T0" fmla="*/ 154 w 309"/>
                <a:gd name="T1" fmla="*/ 0 h 310"/>
                <a:gd name="T2" fmla="*/ 185 w 309"/>
                <a:gd name="T3" fmla="*/ 3 h 310"/>
                <a:gd name="T4" fmla="*/ 214 w 309"/>
                <a:gd name="T5" fmla="*/ 12 h 310"/>
                <a:gd name="T6" fmla="*/ 241 w 309"/>
                <a:gd name="T7" fmla="*/ 27 h 310"/>
                <a:gd name="T8" fmla="*/ 264 w 309"/>
                <a:gd name="T9" fmla="*/ 45 h 310"/>
                <a:gd name="T10" fmla="*/ 283 w 309"/>
                <a:gd name="T11" fmla="*/ 69 h 310"/>
                <a:gd name="T12" fmla="*/ 297 w 309"/>
                <a:gd name="T13" fmla="*/ 95 h 310"/>
                <a:gd name="T14" fmla="*/ 306 w 309"/>
                <a:gd name="T15" fmla="*/ 124 h 310"/>
                <a:gd name="T16" fmla="*/ 309 w 309"/>
                <a:gd name="T17" fmla="*/ 156 h 310"/>
                <a:gd name="T18" fmla="*/ 306 w 309"/>
                <a:gd name="T19" fmla="*/ 187 h 310"/>
                <a:gd name="T20" fmla="*/ 297 w 309"/>
                <a:gd name="T21" fmla="*/ 216 h 310"/>
                <a:gd name="T22" fmla="*/ 283 w 309"/>
                <a:gd name="T23" fmla="*/ 242 h 310"/>
                <a:gd name="T24" fmla="*/ 264 w 309"/>
                <a:gd name="T25" fmla="*/ 265 h 310"/>
                <a:gd name="T26" fmla="*/ 241 w 309"/>
                <a:gd name="T27" fmla="*/ 283 h 310"/>
                <a:gd name="T28" fmla="*/ 214 w 309"/>
                <a:gd name="T29" fmla="*/ 298 h 310"/>
                <a:gd name="T30" fmla="*/ 185 w 309"/>
                <a:gd name="T31" fmla="*/ 307 h 310"/>
                <a:gd name="T32" fmla="*/ 154 w 309"/>
                <a:gd name="T33" fmla="*/ 310 h 310"/>
                <a:gd name="T34" fmla="*/ 123 w 309"/>
                <a:gd name="T35" fmla="*/ 307 h 310"/>
                <a:gd name="T36" fmla="*/ 94 w 309"/>
                <a:gd name="T37" fmla="*/ 298 h 310"/>
                <a:gd name="T38" fmla="*/ 68 w 309"/>
                <a:gd name="T39" fmla="*/ 283 h 310"/>
                <a:gd name="T40" fmla="*/ 45 w 309"/>
                <a:gd name="T41" fmla="*/ 265 h 310"/>
                <a:gd name="T42" fmla="*/ 26 w 309"/>
                <a:gd name="T43" fmla="*/ 242 h 310"/>
                <a:gd name="T44" fmla="*/ 12 w 309"/>
                <a:gd name="T45" fmla="*/ 216 h 310"/>
                <a:gd name="T46" fmla="*/ 3 w 309"/>
                <a:gd name="T47" fmla="*/ 187 h 310"/>
                <a:gd name="T48" fmla="*/ 0 w 309"/>
                <a:gd name="T49" fmla="*/ 156 h 310"/>
                <a:gd name="T50" fmla="*/ 3 w 309"/>
                <a:gd name="T51" fmla="*/ 124 h 310"/>
                <a:gd name="T52" fmla="*/ 12 w 309"/>
                <a:gd name="T53" fmla="*/ 95 h 310"/>
                <a:gd name="T54" fmla="*/ 26 w 309"/>
                <a:gd name="T55" fmla="*/ 69 h 310"/>
                <a:gd name="T56" fmla="*/ 45 w 309"/>
                <a:gd name="T57" fmla="*/ 45 h 310"/>
                <a:gd name="T58" fmla="*/ 68 w 309"/>
                <a:gd name="T59" fmla="*/ 27 h 310"/>
                <a:gd name="T60" fmla="*/ 94 w 309"/>
                <a:gd name="T61" fmla="*/ 12 h 310"/>
                <a:gd name="T62" fmla="*/ 123 w 309"/>
                <a:gd name="T63" fmla="*/ 3 h 310"/>
                <a:gd name="T64" fmla="*/ 154 w 309"/>
                <a:gd name="T65"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9" h="310">
                  <a:moveTo>
                    <a:pt x="154" y="0"/>
                  </a:moveTo>
                  <a:lnTo>
                    <a:pt x="185" y="3"/>
                  </a:lnTo>
                  <a:lnTo>
                    <a:pt x="214" y="12"/>
                  </a:lnTo>
                  <a:lnTo>
                    <a:pt x="241" y="27"/>
                  </a:lnTo>
                  <a:lnTo>
                    <a:pt x="264" y="45"/>
                  </a:lnTo>
                  <a:lnTo>
                    <a:pt x="283" y="69"/>
                  </a:lnTo>
                  <a:lnTo>
                    <a:pt x="297" y="95"/>
                  </a:lnTo>
                  <a:lnTo>
                    <a:pt x="306" y="124"/>
                  </a:lnTo>
                  <a:lnTo>
                    <a:pt x="309" y="156"/>
                  </a:lnTo>
                  <a:lnTo>
                    <a:pt x="306" y="187"/>
                  </a:lnTo>
                  <a:lnTo>
                    <a:pt x="297" y="216"/>
                  </a:lnTo>
                  <a:lnTo>
                    <a:pt x="283" y="242"/>
                  </a:lnTo>
                  <a:lnTo>
                    <a:pt x="264" y="265"/>
                  </a:lnTo>
                  <a:lnTo>
                    <a:pt x="241" y="283"/>
                  </a:lnTo>
                  <a:lnTo>
                    <a:pt x="214" y="298"/>
                  </a:lnTo>
                  <a:lnTo>
                    <a:pt x="185" y="307"/>
                  </a:lnTo>
                  <a:lnTo>
                    <a:pt x="154" y="310"/>
                  </a:lnTo>
                  <a:lnTo>
                    <a:pt x="123" y="307"/>
                  </a:lnTo>
                  <a:lnTo>
                    <a:pt x="94" y="298"/>
                  </a:lnTo>
                  <a:lnTo>
                    <a:pt x="68" y="283"/>
                  </a:lnTo>
                  <a:lnTo>
                    <a:pt x="45" y="265"/>
                  </a:lnTo>
                  <a:lnTo>
                    <a:pt x="26" y="242"/>
                  </a:lnTo>
                  <a:lnTo>
                    <a:pt x="12" y="216"/>
                  </a:lnTo>
                  <a:lnTo>
                    <a:pt x="3" y="187"/>
                  </a:lnTo>
                  <a:lnTo>
                    <a:pt x="0" y="156"/>
                  </a:lnTo>
                  <a:lnTo>
                    <a:pt x="3" y="124"/>
                  </a:lnTo>
                  <a:lnTo>
                    <a:pt x="12" y="95"/>
                  </a:lnTo>
                  <a:lnTo>
                    <a:pt x="26" y="69"/>
                  </a:lnTo>
                  <a:lnTo>
                    <a:pt x="45" y="45"/>
                  </a:lnTo>
                  <a:lnTo>
                    <a:pt x="68" y="27"/>
                  </a:lnTo>
                  <a:lnTo>
                    <a:pt x="94" y="12"/>
                  </a:lnTo>
                  <a:lnTo>
                    <a:pt x="123" y="3"/>
                  </a:lnTo>
                  <a:lnTo>
                    <a:pt x="154" y="0"/>
                  </a:lnTo>
                  <a:close/>
                </a:path>
              </a:pathLst>
            </a:custGeom>
            <a:solidFill>
              <a:srgbClr val="74D24F"/>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54" name="Freeform 942">
              <a:extLst>
                <a:ext uri="{FF2B5EF4-FFF2-40B4-BE49-F238E27FC236}">
                  <a16:creationId xmlns:a16="http://schemas.microsoft.com/office/drawing/2014/main" id="{FD8711EE-130F-4AF6-9B52-516C1DFE2E1B}"/>
                </a:ext>
              </a:extLst>
            </p:cNvPr>
            <p:cNvSpPr>
              <a:spLocks noEditPoints="1"/>
            </p:cNvSpPr>
            <p:nvPr/>
          </p:nvSpPr>
          <p:spPr bwMode="auto">
            <a:xfrm>
              <a:off x="6413" y="3630"/>
              <a:ext cx="142" cy="78"/>
            </a:xfrm>
            <a:custGeom>
              <a:avLst/>
              <a:gdLst>
                <a:gd name="T0" fmla="*/ 550 w 1133"/>
                <a:gd name="T1" fmla="*/ 158 h 619"/>
                <a:gd name="T2" fmla="*/ 525 w 1133"/>
                <a:gd name="T3" fmla="*/ 176 h 619"/>
                <a:gd name="T4" fmla="*/ 515 w 1133"/>
                <a:gd name="T5" fmla="*/ 207 h 619"/>
                <a:gd name="T6" fmla="*/ 525 w 1133"/>
                <a:gd name="T7" fmla="*/ 237 h 619"/>
                <a:gd name="T8" fmla="*/ 550 w 1133"/>
                <a:gd name="T9" fmla="*/ 256 h 619"/>
                <a:gd name="T10" fmla="*/ 583 w 1133"/>
                <a:gd name="T11" fmla="*/ 256 h 619"/>
                <a:gd name="T12" fmla="*/ 608 w 1133"/>
                <a:gd name="T13" fmla="*/ 237 h 619"/>
                <a:gd name="T14" fmla="*/ 618 w 1133"/>
                <a:gd name="T15" fmla="*/ 207 h 619"/>
                <a:gd name="T16" fmla="*/ 608 w 1133"/>
                <a:gd name="T17" fmla="*/ 176 h 619"/>
                <a:gd name="T18" fmla="*/ 583 w 1133"/>
                <a:gd name="T19" fmla="*/ 158 h 619"/>
                <a:gd name="T20" fmla="*/ 566 w 1133"/>
                <a:gd name="T21" fmla="*/ 0 h 619"/>
                <a:gd name="T22" fmla="*/ 628 w 1133"/>
                <a:gd name="T23" fmla="*/ 10 h 619"/>
                <a:gd name="T24" fmla="*/ 683 w 1133"/>
                <a:gd name="T25" fmla="*/ 36 h 619"/>
                <a:gd name="T26" fmla="*/ 727 w 1133"/>
                <a:gd name="T27" fmla="*/ 78 h 619"/>
                <a:gd name="T28" fmla="*/ 875 w 1133"/>
                <a:gd name="T29" fmla="*/ 103 h 619"/>
                <a:gd name="T30" fmla="*/ 950 w 1133"/>
                <a:gd name="T31" fmla="*/ 114 h 619"/>
                <a:gd name="T32" fmla="*/ 1016 w 1133"/>
                <a:gd name="T33" fmla="*/ 145 h 619"/>
                <a:gd name="T34" fmla="*/ 1070 w 1133"/>
                <a:gd name="T35" fmla="*/ 192 h 619"/>
                <a:gd name="T36" fmla="*/ 1109 w 1133"/>
                <a:gd name="T37" fmla="*/ 253 h 619"/>
                <a:gd name="T38" fmla="*/ 1130 w 1133"/>
                <a:gd name="T39" fmla="*/ 323 h 619"/>
                <a:gd name="T40" fmla="*/ 1133 w 1133"/>
                <a:gd name="T41" fmla="*/ 567 h 619"/>
                <a:gd name="T42" fmla="*/ 1123 w 1133"/>
                <a:gd name="T43" fmla="*/ 598 h 619"/>
                <a:gd name="T44" fmla="*/ 1098 w 1133"/>
                <a:gd name="T45" fmla="*/ 616 h 619"/>
                <a:gd name="T46" fmla="*/ 51 w 1133"/>
                <a:gd name="T47" fmla="*/ 619 h 619"/>
                <a:gd name="T48" fmla="*/ 21 w 1133"/>
                <a:gd name="T49" fmla="*/ 609 h 619"/>
                <a:gd name="T50" fmla="*/ 2 w 1133"/>
                <a:gd name="T51" fmla="*/ 584 h 619"/>
                <a:gd name="T52" fmla="*/ 0 w 1133"/>
                <a:gd name="T53" fmla="*/ 361 h 619"/>
                <a:gd name="T54" fmla="*/ 11 w 1133"/>
                <a:gd name="T55" fmla="*/ 287 h 619"/>
                <a:gd name="T56" fmla="*/ 41 w 1133"/>
                <a:gd name="T57" fmla="*/ 221 h 619"/>
                <a:gd name="T58" fmla="*/ 88 w 1133"/>
                <a:gd name="T59" fmla="*/ 167 h 619"/>
                <a:gd name="T60" fmla="*/ 148 w 1133"/>
                <a:gd name="T61" fmla="*/ 128 h 619"/>
                <a:gd name="T62" fmla="*/ 220 w 1133"/>
                <a:gd name="T63" fmla="*/ 106 h 619"/>
                <a:gd name="T64" fmla="*/ 389 w 1133"/>
                <a:gd name="T65" fmla="*/ 103 h 619"/>
                <a:gd name="T66" fmla="*/ 427 w 1133"/>
                <a:gd name="T67" fmla="*/ 55 h 619"/>
                <a:gd name="T68" fmla="*/ 477 w 1133"/>
                <a:gd name="T69" fmla="*/ 21 h 619"/>
                <a:gd name="T70" fmla="*/ 535 w 1133"/>
                <a:gd name="T71" fmla="*/ 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33" h="619">
                  <a:moveTo>
                    <a:pt x="566" y="155"/>
                  </a:moveTo>
                  <a:lnTo>
                    <a:pt x="550" y="158"/>
                  </a:lnTo>
                  <a:lnTo>
                    <a:pt x="536" y="165"/>
                  </a:lnTo>
                  <a:lnTo>
                    <a:pt x="525" y="176"/>
                  </a:lnTo>
                  <a:lnTo>
                    <a:pt x="517" y="191"/>
                  </a:lnTo>
                  <a:lnTo>
                    <a:pt x="515" y="207"/>
                  </a:lnTo>
                  <a:lnTo>
                    <a:pt x="517" y="223"/>
                  </a:lnTo>
                  <a:lnTo>
                    <a:pt x="525" y="237"/>
                  </a:lnTo>
                  <a:lnTo>
                    <a:pt x="536" y="248"/>
                  </a:lnTo>
                  <a:lnTo>
                    <a:pt x="550" y="256"/>
                  </a:lnTo>
                  <a:lnTo>
                    <a:pt x="566" y="258"/>
                  </a:lnTo>
                  <a:lnTo>
                    <a:pt x="583" y="256"/>
                  </a:lnTo>
                  <a:lnTo>
                    <a:pt x="597" y="248"/>
                  </a:lnTo>
                  <a:lnTo>
                    <a:pt x="608" y="237"/>
                  </a:lnTo>
                  <a:lnTo>
                    <a:pt x="616" y="223"/>
                  </a:lnTo>
                  <a:lnTo>
                    <a:pt x="618" y="207"/>
                  </a:lnTo>
                  <a:lnTo>
                    <a:pt x="616" y="191"/>
                  </a:lnTo>
                  <a:lnTo>
                    <a:pt x="608" y="176"/>
                  </a:lnTo>
                  <a:lnTo>
                    <a:pt x="597" y="165"/>
                  </a:lnTo>
                  <a:lnTo>
                    <a:pt x="583" y="158"/>
                  </a:lnTo>
                  <a:lnTo>
                    <a:pt x="566" y="155"/>
                  </a:lnTo>
                  <a:close/>
                  <a:moveTo>
                    <a:pt x="566" y="0"/>
                  </a:moveTo>
                  <a:lnTo>
                    <a:pt x="598" y="3"/>
                  </a:lnTo>
                  <a:lnTo>
                    <a:pt x="628" y="10"/>
                  </a:lnTo>
                  <a:lnTo>
                    <a:pt x="656" y="21"/>
                  </a:lnTo>
                  <a:lnTo>
                    <a:pt x="683" y="36"/>
                  </a:lnTo>
                  <a:lnTo>
                    <a:pt x="706" y="55"/>
                  </a:lnTo>
                  <a:lnTo>
                    <a:pt x="727" y="78"/>
                  </a:lnTo>
                  <a:lnTo>
                    <a:pt x="744" y="103"/>
                  </a:lnTo>
                  <a:lnTo>
                    <a:pt x="875" y="103"/>
                  </a:lnTo>
                  <a:lnTo>
                    <a:pt x="913" y="106"/>
                  </a:lnTo>
                  <a:lnTo>
                    <a:pt x="950" y="114"/>
                  </a:lnTo>
                  <a:lnTo>
                    <a:pt x="985" y="128"/>
                  </a:lnTo>
                  <a:lnTo>
                    <a:pt x="1016" y="145"/>
                  </a:lnTo>
                  <a:lnTo>
                    <a:pt x="1045" y="167"/>
                  </a:lnTo>
                  <a:lnTo>
                    <a:pt x="1070" y="192"/>
                  </a:lnTo>
                  <a:lnTo>
                    <a:pt x="1092" y="221"/>
                  </a:lnTo>
                  <a:lnTo>
                    <a:pt x="1109" y="253"/>
                  </a:lnTo>
                  <a:lnTo>
                    <a:pt x="1122" y="287"/>
                  </a:lnTo>
                  <a:lnTo>
                    <a:pt x="1130" y="323"/>
                  </a:lnTo>
                  <a:lnTo>
                    <a:pt x="1133" y="361"/>
                  </a:lnTo>
                  <a:lnTo>
                    <a:pt x="1133" y="567"/>
                  </a:lnTo>
                  <a:lnTo>
                    <a:pt x="1131" y="584"/>
                  </a:lnTo>
                  <a:lnTo>
                    <a:pt x="1123" y="598"/>
                  </a:lnTo>
                  <a:lnTo>
                    <a:pt x="1112" y="609"/>
                  </a:lnTo>
                  <a:lnTo>
                    <a:pt x="1098" y="616"/>
                  </a:lnTo>
                  <a:lnTo>
                    <a:pt x="1082" y="619"/>
                  </a:lnTo>
                  <a:lnTo>
                    <a:pt x="51" y="619"/>
                  </a:lnTo>
                  <a:lnTo>
                    <a:pt x="35" y="616"/>
                  </a:lnTo>
                  <a:lnTo>
                    <a:pt x="21" y="609"/>
                  </a:lnTo>
                  <a:lnTo>
                    <a:pt x="10" y="598"/>
                  </a:lnTo>
                  <a:lnTo>
                    <a:pt x="2" y="584"/>
                  </a:lnTo>
                  <a:lnTo>
                    <a:pt x="0" y="567"/>
                  </a:lnTo>
                  <a:lnTo>
                    <a:pt x="0" y="361"/>
                  </a:lnTo>
                  <a:lnTo>
                    <a:pt x="3" y="323"/>
                  </a:lnTo>
                  <a:lnTo>
                    <a:pt x="11" y="287"/>
                  </a:lnTo>
                  <a:lnTo>
                    <a:pt x="24" y="253"/>
                  </a:lnTo>
                  <a:lnTo>
                    <a:pt x="41" y="221"/>
                  </a:lnTo>
                  <a:lnTo>
                    <a:pt x="63" y="192"/>
                  </a:lnTo>
                  <a:lnTo>
                    <a:pt x="88" y="167"/>
                  </a:lnTo>
                  <a:lnTo>
                    <a:pt x="117" y="145"/>
                  </a:lnTo>
                  <a:lnTo>
                    <a:pt x="148" y="128"/>
                  </a:lnTo>
                  <a:lnTo>
                    <a:pt x="183" y="114"/>
                  </a:lnTo>
                  <a:lnTo>
                    <a:pt x="220" y="106"/>
                  </a:lnTo>
                  <a:lnTo>
                    <a:pt x="258" y="103"/>
                  </a:lnTo>
                  <a:lnTo>
                    <a:pt x="389" y="103"/>
                  </a:lnTo>
                  <a:lnTo>
                    <a:pt x="406" y="78"/>
                  </a:lnTo>
                  <a:lnTo>
                    <a:pt x="427" y="55"/>
                  </a:lnTo>
                  <a:lnTo>
                    <a:pt x="450" y="36"/>
                  </a:lnTo>
                  <a:lnTo>
                    <a:pt x="477" y="21"/>
                  </a:lnTo>
                  <a:lnTo>
                    <a:pt x="505" y="10"/>
                  </a:lnTo>
                  <a:lnTo>
                    <a:pt x="535" y="3"/>
                  </a:lnTo>
                  <a:lnTo>
                    <a:pt x="566"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grpSp>
        <p:nvGrpSpPr>
          <p:cNvPr id="1055" name="Group 945">
            <a:extLst>
              <a:ext uri="{FF2B5EF4-FFF2-40B4-BE49-F238E27FC236}">
                <a16:creationId xmlns:a16="http://schemas.microsoft.com/office/drawing/2014/main" id="{80F840F1-3E07-4EAC-B712-B0AF3A03B6BA}"/>
              </a:ext>
            </a:extLst>
          </p:cNvPr>
          <p:cNvGrpSpPr>
            <a:grpSpLocks noChangeAspect="1"/>
          </p:cNvGrpSpPr>
          <p:nvPr/>
        </p:nvGrpSpPr>
        <p:grpSpPr bwMode="auto">
          <a:xfrm>
            <a:off x="11165376" y="5679715"/>
            <a:ext cx="484013" cy="484013"/>
            <a:chOff x="7047" y="3630"/>
            <a:chExt cx="413" cy="413"/>
          </a:xfrm>
        </p:grpSpPr>
        <p:sp>
          <p:nvSpPr>
            <p:cNvPr id="1056" name="Freeform 947">
              <a:extLst>
                <a:ext uri="{FF2B5EF4-FFF2-40B4-BE49-F238E27FC236}">
                  <a16:creationId xmlns:a16="http://schemas.microsoft.com/office/drawing/2014/main" id="{DF4754A9-87AB-4A58-9C11-2FDD97D94A5F}"/>
                </a:ext>
              </a:extLst>
            </p:cNvPr>
            <p:cNvSpPr>
              <a:spLocks/>
            </p:cNvSpPr>
            <p:nvPr/>
          </p:nvSpPr>
          <p:spPr bwMode="auto">
            <a:xfrm>
              <a:off x="7247" y="3630"/>
              <a:ext cx="13" cy="26"/>
            </a:xfrm>
            <a:custGeom>
              <a:avLst/>
              <a:gdLst>
                <a:gd name="T0" fmla="*/ 51 w 104"/>
                <a:gd name="T1" fmla="*/ 0 h 207"/>
                <a:gd name="T2" fmla="*/ 69 w 104"/>
                <a:gd name="T3" fmla="*/ 3 h 207"/>
                <a:gd name="T4" fmla="*/ 83 w 104"/>
                <a:gd name="T5" fmla="*/ 10 h 207"/>
                <a:gd name="T6" fmla="*/ 94 w 104"/>
                <a:gd name="T7" fmla="*/ 21 h 207"/>
                <a:gd name="T8" fmla="*/ 101 w 104"/>
                <a:gd name="T9" fmla="*/ 35 h 207"/>
                <a:gd name="T10" fmla="*/ 104 w 104"/>
                <a:gd name="T11" fmla="*/ 52 h 207"/>
                <a:gd name="T12" fmla="*/ 104 w 104"/>
                <a:gd name="T13" fmla="*/ 155 h 207"/>
                <a:gd name="T14" fmla="*/ 101 w 104"/>
                <a:gd name="T15" fmla="*/ 172 h 207"/>
                <a:gd name="T16" fmla="*/ 94 w 104"/>
                <a:gd name="T17" fmla="*/ 186 h 207"/>
                <a:gd name="T18" fmla="*/ 83 w 104"/>
                <a:gd name="T19" fmla="*/ 197 h 207"/>
                <a:gd name="T20" fmla="*/ 69 w 104"/>
                <a:gd name="T21" fmla="*/ 204 h 207"/>
                <a:gd name="T22" fmla="*/ 51 w 104"/>
                <a:gd name="T23" fmla="*/ 207 h 207"/>
                <a:gd name="T24" fmla="*/ 35 w 104"/>
                <a:gd name="T25" fmla="*/ 204 h 207"/>
                <a:gd name="T26" fmla="*/ 21 w 104"/>
                <a:gd name="T27" fmla="*/ 197 h 207"/>
                <a:gd name="T28" fmla="*/ 10 w 104"/>
                <a:gd name="T29" fmla="*/ 186 h 207"/>
                <a:gd name="T30" fmla="*/ 3 w 104"/>
                <a:gd name="T31" fmla="*/ 172 h 207"/>
                <a:gd name="T32" fmla="*/ 0 w 104"/>
                <a:gd name="T33" fmla="*/ 155 h 207"/>
                <a:gd name="T34" fmla="*/ 0 w 104"/>
                <a:gd name="T35" fmla="*/ 52 h 207"/>
                <a:gd name="T36" fmla="*/ 3 w 104"/>
                <a:gd name="T37" fmla="*/ 35 h 207"/>
                <a:gd name="T38" fmla="*/ 10 w 104"/>
                <a:gd name="T39" fmla="*/ 21 h 207"/>
                <a:gd name="T40" fmla="*/ 21 w 104"/>
                <a:gd name="T41" fmla="*/ 10 h 207"/>
                <a:gd name="T42" fmla="*/ 35 w 104"/>
                <a:gd name="T43" fmla="*/ 3 h 207"/>
                <a:gd name="T44" fmla="*/ 51 w 104"/>
                <a:gd name="T4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207">
                  <a:moveTo>
                    <a:pt x="51" y="0"/>
                  </a:moveTo>
                  <a:lnTo>
                    <a:pt x="69" y="3"/>
                  </a:lnTo>
                  <a:lnTo>
                    <a:pt x="83" y="10"/>
                  </a:lnTo>
                  <a:lnTo>
                    <a:pt x="94" y="21"/>
                  </a:lnTo>
                  <a:lnTo>
                    <a:pt x="101" y="35"/>
                  </a:lnTo>
                  <a:lnTo>
                    <a:pt x="104" y="52"/>
                  </a:lnTo>
                  <a:lnTo>
                    <a:pt x="104" y="155"/>
                  </a:lnTo>
                  <a:lnTo>
                    <a:pt x="101" y="172"/>
                  </a:lnTo>
                  <a:lnTo>
                    <a:pt x="94" y="186"/>
                  </a:lnTo>
                  <a:lnTo>
                    <a:pt x="83" y="197"/>
                  </a:lnTo>
                  <a:lnTo>
                    <a:pt x="69" y="204"/>
                  </a:lnTo>
                  <a:lnTo>
                    <a:pt x="51" y="207"/>
                  </a:lnTo>
                  <a:lnTo>
                    <a:pt x="35" y="204"/>
                  </a:lnTo>
                  <a:lnTo>
                    <a:pt x="21" y="197"/>
                  </a:lnTo>
                  <a:lnTo>
                    <a:pt x="10" y="186"/>
                  </a:lnTo>
                  <a:lnTo>
                    <a:pt x="3" y="172"/>
                  </a:lnTo>
                  <a:lnTo>
                    <a:pt x="0" y="155"/>
                  </a:lnTo>
                  <a:lnTo>
                    <a:pt x="0" y="52"/>
                  </a:lnTo>
                  <a:lnTo>
                    <a:pt x="3" y="35"/>
                  </a:lnTo>
                  <a:lnTo>
                    <a:pt x="10" y="21"/>
                  </a:lnTo>
                  <a:lnTo>
                    <a:pt x="21" y="10"/>
                  </a:lnTo>
                  <a:lnTo>
                    <a:pt x="35" y="3"/>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57" name="Freeform 948">
              <a:extLst>
                <a:ext uri="{FF2B5EF4-FFF2-40B4-BE49-F238E27FC236}">
                  <a16:creationId xmlns:a16="http://schemas.microsoft.com/office/drawing/2014/main" id="{BCAFDA07-EE6B-4E69-93D7-3CA985DDDD81}"/>
                </a:ext>
              </a:extLst>
            </p:cNvPr>
            <p:cNvSpPr>
              <a:spLocks/>
            </p:cNvSpPr>
            <p:nvPr/>
          </p:nvSpPr>
          <p:spPr bwMode="auto">
            <a:xfrm>
              <a:off x="7047" y="3830"/>
              <a:ext cx="26" cy="13"/>
            </a:xfrm>
            <a:custGeom>
              <a:avLst/>
              <a:gdLst>
                <a:gd name="T0" fmla="*/ 51 w 207"/>
                <a:gd name="T1" fmla="*/ 0 h 104"/>
                <a:gd name="T2" fmla="*/ 155 w 207"/>
                <a:gd name="T3" fmla="*/ 0 h 104"/>
                <a:gd name="T4" fmla="*/ 171 w 207"/>
                <a:gd name="T5" fmla="*/ 3 h 104"/>
                <a:gd name="T6" fmla="*/ 186 w 207"/>
                <a:gd name="T7" fmla="*/ 10 h 104"/>
                <a:gd name="T8" fmla="*/ 197 w 207"/>
                <a:gd name="T9" fmla="*/ 21 h 104"/>
                <a:gd name="T10" fmla="*/ 204 w 207"/>
                <a:gd name="T11" fmla="*/ 35 h 104"/>
                <a:gd name="T12" fmla="*/ 207 w 207"/>
                <a:gd name="T13" fmla="*/ 52 h 104"/>
                <a:gd name="T14" fmla="*/ 204 w 207"/>
                <a:gd name="T15" fmla="*/ 69 h 104"/>
                <a:gd name="T16" fmla="*/ 197 w 207"/>
                <a:gd name="T17" fmla="*/ 83 h 104"/>
                <a:gd name="T18" fmla="*/ 186 w 207"/>
                <a:gd name="T19" fmla="*/ 94 h 104"/>
                <a:gd name="T20" fmla="*/ 171 w 207"/>
                <a:gd name="T21" fmla="*/ 101 h 104"/>
                <a:gd name="T22" fmla="*/ 155 w 207"/>
                <a:gd name="T23" fmla="*/ 104 h 104"/>
                <a:gd name="T24" fmla="*/ 51 w 207"/>
                <a:gd name="T25" fmla="*/ 104 h 104"/>
                <a:gd name="T26" fmla="*/ 35 w 207"/>
                <a:gd name="T27" fmla="*/ 101 h 104"/>
                <a:gd name="T28" fmla="*/ 21 w 207"/>
                <a:gd name="T29" fmla="*/ 94 h 104"/>
                <a:gd name="T30" fmla="*/ 10 w 207"/>
                <a:gd name="T31" fmla="*/ 83 h 104"/>
                <a:gd name="T32" fmla="*/ 3 w 207"/>
                <a:gd name="T33" fmla="*/ 69 h 104"/>
                <a:gd name="T34" fmla="*/ 0 w 207"/>
                <a:gd name="T35" fmla="*/ 52 h 104"/>
                <a:gd name="T36" fmla="*/ 3 w 207"/>
                <a:gd name="T37" fmla="*/ 35 h 104"/>
                <a:gd name="T38" fmla="*/ 10 w 207"/>
                <a:gd name="T39" fmla="*/ 21 h 104"/>
                <a:gd name="T40" fmla="*/ 21 w 207"/>
                <a:gd name="T41" fmla="*/ 10 h 104"/>
                <a:gd name="T42" fmla="*/ 35 w 207"/>
                <a:gd name="T43" fmla="*/ 3 h 104"/>
                <a:gd name="T44" fmla="*/ 51 w 207"/>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104">
                  <a:moveTo>
                    <a:pt x="51" y="0"/>
                  </a:moveTo>
                  <a:lnTo>
                    <a:pt x="155" y="0"/>
                  </a:lnTo>
                  <a:lnTo>
                    <a:pt x="171" y="3"/>
                  </a:lnTo>
                  <a:lnTo>
                    <a:pt x="186" y="10"/>
                  </a:lnTo>
                  <a:lnTo>
                    <a:pt x="197" y="21"/>
                  </a:lnTo>
                  <a:lnTo>
                    <a:pt x="204" y="35"/>
                  </a:lnTo>
                  <a:lnTo>
                    <a:pt x="207" y="52"/>
                  </a:lnTo>
                  <a:lnTo>
                    <a:pt x="204" y="69"/>
                  </a:lnTo>
                  <a:lnTo>
                    <a:pt x="197" y="83"/>
                  </a:lnTo>
                  <a:lnTo>
                    <a:pt x="186" y="94"/>
                  </a:lnTo>
                  <a:lnTo>
                    <a:pt x="171" y="101"/>
                  </a:lnTo>
                  <a:lnTo>
                    <a:pt x="155" y="104"/>
                  </a:lnTo>
                  <a:lnTo>
                    <a:pt x="51" y="104"/>
                  </a:lnTo>
                  <a:lnTo>
                    <a:pt x="35" y="101"/>
                  </a:lnTo>
                  <a:lnTo>
                    <a:pt x="21" y="94"/>
                  </a:lnTo>
                  <a:lnTo>
                    <a:pt x="10" y="83"/>
                  </a:lnTo>
                  <a:lnTo>
                    <a:pt x="3" y="69"/>
                  </a:lnTo>
                  <a:lnTo>
                    <a:pt x="0" y="52"/>
                  </a:lnTo>
                  <a:lnTo>
                    <a:pt x="3" y="35"/>
                  </a:lnTo>
                  <a:lnTo>
                    <a:pt x="10" y="21"/>
                  </a:lnTo>
                  <a:lnTo>
                    <a:pt x="21" y="10"/>
                  </a:lnTo>
                  <a:lnTo>
                    <a:pt x="35" y="3"/>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58" name="Freeform 949">
              <a:extLst>
                <a:ext uri="{FF2B5EF4-FFF2-40B4-BE49-F238E27FC236}">
                  <a16:creationId xmlns:a16="http://schemas.microsoft.com/office/drawing/2014/main" id="{5BD80D74-98FA-450F-ADCE-48205D59424E}"/>
                </a:ext>
              </a:extLst>
            </p:cNvPr>
            <p:cNvSpPr>
              <a:spLocks/>
            </p:cNvSpPr>
            <p:nvPr/>
          </p:nvSpPr>
          <p:spPr bwMode="auto">
            <a:xfrm>
              <a:off x="7247" y="4017"/>
              <a:ext cx="13" cy="26"/>
            </a:xfrm>
            <a:custGeom>
              <a:avLst/>
              <a:gdLst>
                <a:gd name="T0" fmla="*/ 51 w 104"/>
                <a:gd name="T1" fmla="*/ 0 h 207"/>
                <a:gd name="T2" fmla="*/ 69 w 104"/>
                <a:gd name="T3" fmla="*/ 3 h 207"/>
                <a:gd name="T4" fmla="*/ 83 w 104"/>
                <a:gd name="T5" fmla="*/ 10 h 207"/>
                <a:gd name="T6" fmla="*/ 94 w 104"/>
                <a:gd name="T7" fmla="*/ 21 h 207"/>
                <a:gd name="T8" fmla="*/ 101 w 104"/>
                <a:gd name="T9" fmla="*/ 36 h 207"/>
                <a:gd name="T10" fmla="*/ 104 w 104"/>
                <a:gd name="T11" fmla="*/ 52 h 207"/>
                <a:gd name="T12" fmla="*/ 104 w 104"/>
                <a:gd name="T13" fmla="*/ 156 h 207"/>
                <a:gd name="T14" fmla="*/ 101 w 104"/>
                <a:gd name="T15" fmla="*/ 172 h 207"/>
                <a:gd name="T16" fmla="*/ 94 w 104"/>
                <a:gd name="T17" fmla="*/ 186 h 207"/>
                <a:gd name="T18" fmla="*/ 83 w 104"/>
                <a:gd name="T19" fmla="*/ 197 h 207"/>
                <a:gd name="T20" fmla="*/ 69 w 104"/>
                <a:gd name="T21" fmla="*/ 204 h 207"/>
                <a:gd name="T22" fmla="*/ 51 w 104"/>
                <a:gd name="T23" fmla="*/ 207 h 207"/>
                <a:gd name="T24" fmla="*/ 35 w 104"/>
                <a:gd name="T25" fmla="*/ 204 h 207"/>
                <a:gd name="T26" fmla="*/ 21 w 104"/>
                <a:gd name="T27" fmla="*/ 197 h 207"/>
                <a:gd name="T28" fmla="*/ 10 w 104"/>
                <a:gd name="T29" fmla="*/ 186 h 207"/>
                <a:gd name="T30" fmla="*/ 3 w 104"/>
                <a:gd name="T31" fmla="*/ 172 h 207"/>
                <a:gd name="T32" fmla="*/ 0 w 104"/>
                <a:gd name="T33" fmla="*/ 156 h 207"/>
                <a:gd name="T34" fmla="*/ 0 w 104"/>
                <a:gd name="T35" fmla="*/ 52 h 207"/>
                <a:gd name="T36" fmla="*/ 3 w 104"/>
                <a:gd name="T37" fmla="*/ 36 h 207"/>
                <a:gd name="T38" fmla="*/ 10 w 104"/>
                <a:gd name="T39" fmla="*/ 21 h 207"/>
                <a:gd name="T40" fmla="*/ 21 w 104"/>
                <a:gd name="T41" fmla="*/ 10 h 207"/>
                <a:gd name="T42" fmla="*/ 35 w 104"/>
                <a:gd name="T43" fmla="*/ 3 h 207"/>
                <a:gd name="T44" fmla="*/ 51 w 104"/>
                <a:gd name="T4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207">
                  <a:moveTo>
                    <a:pt x="51" y="0"/>
                  </a:moveTo>
                  <a:lnTo>
                    <a:pt x="69" y="3"/>
                  </a:lnTo>
                  <a:lnTo>
                    <a:pt x="83" y="10"/>
                  </a:lnTo>
                  <a:lnTo>
                    <a:pt x="94" y="21"/>
                  </a:lnTo>
                  <a:lnTo>
                    <a:pt x="101" y="36"/>
                  </a:lnTo>
                  <a:lnTo>
                    <a:pt x="104" y="52"/>
                  </a:lnTo>
                  <a:lnTo>
                    <a:pt x="104" y="156"/>
                  </a:lnTo>
                  <a:lnTo>
                    <a:pt x="101" y="172"/>
                  </a:lnTo>
                  <a:lnTo>
                    <a:pt x="94" y="186"/>
                  </a:lnTo>
                  <a:lnTo>
                    <a:pt x="83" y="197"/>
                  </a:lnTo>
                  <a:lnTo>
                    <a:pt x="69" y="204"/>
                  </a:lnTo>
                  <a:lnTo>
                    <a:pt x="51" y="207"/>
                  </a:lnTo>
                  <a:lnTo>
                    <a:pt x="35" y="204"/>
                  </a:lnTo>
                  <a:lnTo>
                    <a:pt x="21" y="197"/>
                  </a:lnTo>
                  <a:lnTo>
                    <a:pt x="10" y="186"/>
                  </a:lnTo>
                  <a:lnTo>
                    <a:pt x="3" y="172"/>
                  </a:lnTo>
                  <a:lnTo>
                    <a:pt x="0" y="156"/>
                  </a:lnTo>
                  <a:lnTo>
                    <a:pt x="0" y="52"/>
                  </a:lnTo>
                  <a:lnTo>
                    <a:pt x="3" y="36"/>
                  </a:lnTo>
                  <a:lnTo>
                    <a:pt x="10" y="21"/>
                  </a:lnTo>
                  <a:lnTo>
                    <a:pt x="21" y="10"/>
                  </a:lnTo>
                  <a:lnTo>
                    <a:pt x="35" y="3"/>
                  </a:lnTo>
                  <a:lnTo>
                    <a:pt x="51"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59" name="Freeform 950">
              <a:extLst>
                <a:ext uri="{FF2B5EF4-FFF2-40B4-BE49-F238E27FC236}">
                  <a16:creationId xmlns:a16="http://schemas.microsoft.com/office/drawing/2014/main" id="{8AAAB4AD-32C0-49DC-89BD-E84807F4E2A5}"/>
                </a:ext>
              </a:extLst>
            </p:cNvPr>
            <p:cNvSpPr>
              <a:spLocks/>
            </p:cNvSpPr>
            <p:nvPr/>
          </p:nvSpPr>
          <p:spPr bwMode="auto">
            <a:xfrm>
              <a:off x="7434" y="3830"/>
              <a:ext cx="26" cy="13"/>
            </a:xfrm>
            <a:custGeom>
              <a:avLst/>
              <a:gdLst>
                <a:gd name="T0" fmla="*/ 52 w 207"/>
                <a:gd name="T1" fmla="*/ 0 h 104"/>
                <a:gd name="T2" fmla="*/ 155 w 207"/>
                <a:gd name="T3" fmla="*/ 0 h 104"/>
                <a:gd name="T4" fmla="*/ 172 w 207"/>
                <a:gd name="T5" fmla="*/ 3 h 104"/>
                <a:gd name="T6" fmla="*/ 186 w 207"/>
                <a:gd name="T7" fmla="*/ 10 h 104"/>
                <a:gd name="T8" fmla="*/ 197 w 207"/>
                <a:gd name="T9" fmla="*/ 21 h 104"/>
                <a:gd name="T10" fmla="*/ 204 w 207"/>
                <a:gd name="T11" fmla="*/ 35 h 104"/>
                <a:gd name="T12" fmla="*/ 207 w 207"/>
                <a:gd name="T13" fmla="*/ 52 h 104"/>
                <a:gd name="T14" fmla="*/ 204 w 207"/>
                <a:gd name="T15" fmla="*/ 69 h 104"/>
                <a:gd name="T16" fmla="*/ 197 w 207"/>
                <a:gd name="T17" fmla="*/ 83 h 104"/>
                <a:gd name="T18" fmla="*/ 186 w 207"/>
                <a:gd name="T19" fmla="*/ 94 h 104"/>
                <a:gd name="T20" fmla="*/ 172 w 207"/>
                <a:gd name="T21" fmla="*/ 101 h 104"/>
                <a:gd name="T22" fmla="*/ 155 w 207"/>
                <a:gd name="T23" fmla="*/ 104 h 104"/>
                <a:gd name="T24" fmla="*/ 52 w 207"/>
                <a:gd name="T25" fmla="*/ 104 h 104"/>
                <a:gd name="T26" fmla="*/ 35 w 207"/>
                <a:gd name="T27" fmla="*/ 101 h 104"/>
                <a:gd name="T28" fmla="*/ 21 w 207"/>
                <a:gd name="T29" fmla="*/ 94 h 104"/>
                <a:gd name="T30" fmla="*/ 10 w 207"/>
                <a:gd name="T31" fmla="*/ 83 h 104"/>
                <a:gd name="T32" fmla="*/ 3 w 207"/>
                <a:gd name="T33" fmla="*/ 69 h 104"/>
                <a:gd name="T34" fmla="*/ 0 w 207"/>
                <a:gd name="T35" fmla="*/ 52 h 104"/>
                <a:gd name="T36" fmla="*/ 3 w 207"/>
                <a:gd name="T37" fmla="*/ 35 h 104"/>
                <a:gd name="T38" fmla="*/ 10 w 207"/>
                <a:gd name="T39" fmla="*/ 21 h 104"/>
                <a:gd name="T40" fmla="*/ 21 w 207"/>
                <a:gd name="T41" fmla="*/ 10 h 104"/>
                <a:gd name="T42" fmla="*/ 35 w 207"/>
                <a:gd name="T43" fmla="*/ 3 h 104"/>
                <a:gd name="T44" fmla="*/ 52 w 207"/>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104">
                  <a:moveTo>
                    <a:pt x="52" y="0"/>
                  </a:moveTo>
                  <a:lnTo>
                    <a:pt x="155" y="0"/>
                  </a:lnTo>
                  <a:lnTo>
                    <a:pt x="172" y="3"/>
                  </a:lnTo>
                  <a:lnTo>
                    <a:pt x="186" y="10"/>
                  </a:lnTo>
                  <a:lnTo>
                    <a:pt x="197" y="21"/>
                  </a:lnTo>
                  <a:lnTo>
                    <a:pt x="204" y="35"/>
                  </a:lnTo>
                  <a:lnTo>
                    <a:pt x="207" y="52"/>
                  </a:lnTo>
                  <a:lnTo>
                    <a:pt x="204" y="69"/>
                  </a:lnTo>
                  <a:lnTo>
                    <a:pt x="197" y="83"/>
                  </a:lnTo>
                  <a:lnTo>
                    <a:pt x="186" y="94"/>
                  </a:lnTo>
                  <a:lnTo>
                    <a:pt x="172" y="101"/>
                  </a:lnTo>
                  <a:lnTo>
                    <a:pt x="155" y="104"/>
                  </a:lnTo>
                  <a:lnTo>
                    <a:pt x="52" y="104"/>
                  </a:lnTo>
                  <a:lnTo>
                    <a:pt x="35" y="101"/>
                  </a:lnTo>
                  <a:lnTo>
                    <a:pt x="21" y="94"/>
                  </a:lnTo>
                  <a:lnTo>
                    <a:pt x="10" y="83"/>
                  </a:lnTo>
                  <a:lnTo>
                    <a:pt x="3" y="69"/>
                  </a:lnTo>
                  <a:lnTo>
                    <a:pt x="0" y="52"/>
                  </a:lnTo>
                  <a:lnTo>
                    <a:pt x="3" y="35"/>
                  </a:lnTo>
                  <a:lnTo>
                    <a:pt x="10" y="21"/>
                  </a:lnTo>
                  <a:lnTo>
                    <a:pt x="21" y="10"/>
                  </a:lnTo>
                  <a:lnTo>
                    <a:pt x="35" y="3"/>
                  </a:lnTo>
                  <a:lnTo>
                    <a:pt x="52"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60" name="Freeform 951">
              <a:extLst>
                <a:ext uri="{FF2B5EF4-FFF2-40B4-BE49-F238E27FC236}">
                  <a16:creationId xmlns:a16="http://schemas.microsoft.com/office/drawing/2014/main" id="{D3B331C7-67F3-417B-ABCE-A6731A712DDC}"/>
                </a:ext>
              </a:extLst>
            </p:cNvPr>
            <p:cNvSpPr>
              <a:spLocks noEditPoints="1"/>
            </p:cNvSpPr>
            <p:nvPr/>
          </p:nvSpPr>
          <p:spPr bwMode="auto">
            <a:xfrm>
              <a:off x="7060" y="3643"/>
              <a:ext cx="387" cy="387"/>
            </a:xfrm>
            <a:custGeom>
              <a:avLst/>
              <a:gdLst>
                <a:gd name="T0" fmla="*/ 1409 w 3096"/>
                <a:gd name="T1" fmla="*/ 787 h 3096"/>
                <a:gd name="T2" fmla="*/ 1216 w 3096"/>
                <a:gd name="T3" fmla="*/ 849 h 3096"/>
                <a:gd name="T4" fmla="*/ 1050 w 3096"/>
                <a:gd name="T5" fmla="*/ 956 h 3096"/>
                <a:gd name="T6" fmla="*/ 916 w 3096"/>
                <a:gd name="T7" fmla="*/ 1102 h 3096"/>
                <a:gd name="T8" fmla="*/ 823 w 3096"/>
                <a:gd name="T9" fmla="*/ 1278 h 3096"/>
                <a:gd name="T10" fmla="*/ 777 w 3096"/>
                <a:gd name="T11" fmla="*/ 1478 h 3096"/>
                <a:gd name="T12" fmla="*/ 786 w 3096"/>
                <a:gd name="T13" fmla="*/ 1687 h 3096"/>
                <a:gd name="T14" fmla="*/ 849 w 3096"/>
                <a:gd name="T15" fmla="*/ 1880 h 3096"/>
                <a:gd name="T16" fmla="*/ 956 w 3096"/>
                <a:gd name="T17" fmla="*/ 2046 h 3096"/>
                <a:gd name="T18" fmla="*/ 1102 w 3096"/>
                <a:gd name="T19" fmla="*/ 2180 h 3096"/>
                <a:gd name="T20" fmla="*/ 1278 w 3096"/>
                <a:gd name="T21" fmla="*/ 2273 h 3096"/>
                <a:gd name="T22" fmla="*/ 1477 w 3096"/>
                <a:gd name="T23" fmla="*/ 2319 h 3096"/>
                <a:gd name="T24" fmla="*/ 1687 w 3096"/>
                <a:gd name="T25" fmla="*/ 2309 h 3096"/>
                <a:gd name="T26" fmla="*/ 1880 w 3096"/>
                <a:gd name="T27" fmla="*/ 2247 h 3096"/>
                <a:gd name="T28" fmla="*/ 2046 w 3096"/>
                <a:gd name="T29" fmla="*/ 2140 h 3096"/>
                <a:gd name="T30" fmla="*/ 2180 w 3096"/>
                <a:gd name="T31" fmla="*/ 1994 h 3096"/>
                <a:gd name="T32" fmla="*/ 2273 w 3096"/>
                <a:gd name="T33" fmla="*/ 1818 h 3096"/>
                <a:gd name="T34" fmla="*/ 2319 w 3096"/>
                <a:gd name="T35" fmla="*/ 1619 h 3096"/>
                <a:gd name="T36" fmla="*/ 2309 w 3096"/>
                <a:gd name="T37" fmla="*/ 1409 h 3096"/>
                <a:gd name="T38" fmla="*/ 2247 w 3096"/>
                <a:gd name="T39" fmla="*/ 1216 h 3096"/>
                <a:gd name="T40" fmla="*/ 2140 w 3096"/>
                <a:gd name="T41" fmla="*/ 1050 h 3096"/>
                <a:gd name="T42" fmla="*/ 1994 w 3096"/>
                <a:gd name="T43" fmla="*/ 916 h 3096"/>
                <a:gd name="T44" fmla="*/ 1818 w 3096"/>
                <a:gd name="T45" fmla="*/ 823 h 3096"/>
                <a:gd name="T46" fmla="*/ 1618 w 3096"/>
                <a:gd name="T47" fmla="*/ 777 h 3096"/>
                <a:gd name="T48" fmla="*/ 1646 w 3096"/>
                <a:gd name="T49" fmla="*/ 3 h 3096"/>
                <a:gd name="T50" fmla="*/ 1929 w 3096"/>
                <a:gd name="T51" fmla="*/ 48 h 3096"/>
                <a:gd name="T52" fmla="*/ 2192 w 3096"/>
                <a:gd name="T53" fmla="*/ 141 h 3096"/>
                <a:gd name="T54" fmla="*/ 2432 w 3096"/>
                <a:gd name="T55" fmla="*/ 279 h 3096"/>
                <a:gd name="T56" fmla="*/ 2642 w 3096"/>
                <a:gd name="T57" fmla="*/ 454 h 3096"/>
                <a:gd name="T58" fmla="*/ 2817 w 3096"/>
                <a:gd name="T59" fmla="*/ 664 h 3096"/>
                <a:gd name="T60" fmla="*/ 2955 w 3096"/>
                <a:gd name="T61" fmla="*/ 904 h 3096"/>
                <a:gd name="T62" fmla="*/ 3048 w 3096"/>
                <a:gd name="T63" fmla="*/ 1167 h 3096"/>
                <a:gd name="T64" fmla="*/ 3093 w 3096"/>
                <a:gd name="T65" fmla="*/ 1450 h 3096"/>
                <a:gd name="T66" fmla="*/ 3084 w 3096"/>
                <a:gd name="T67" fmla="*/ 1742 h 3096"/>
                <a:gd name="T68" fmla="*/ 3022 w 3096"/>
                <a:gd name="T69" fmla="*/ 2019 h 3096"/>
                <a:gd name="T70" fmla="*/ 2914 w 3096"/>
                <a:gd name="T71" fmla="*/ 2275 h 3096"/>
                <a:gd name="T72" fmla="*/ 2763 w 3096"/>
                <a:gd name="T73" fmla="*/ 2505 h 3096"/>
                <a:gd name="T74" fmla="*/ 2576 w 3096"/>
                <a:gd name="T75" fmla="*/ 2705 h 3096"/>
                <a:gd name="T76" fmla="*/ 2355 w 3096"/>
                <a:gd name="T77" fmla="*/ 2869 h 3096"/>
                <a:gd name="T78" fmla="*/ 2107 w 3096"/>
                <a:gd name="T79" fmla="*/ 2991 h 3096"/>
                <a:gd name="T80" fmla="*/ 1836 w 3096"/>
                <a:gd name="T81" fmla="*/ 3068 h 3096"/>
                <a:gd name="T82" fmla="*/ 1547 w 3096"/>
                <a:gd name="T83" fmla="*/ 3096 h 3096"/>
                <a:gd name="T84" fmla="*/ 1259 w 3096"/>
                <a:gd name="T85" fmla="*/ 3068 h 3096"/>
                <a:gd name="T86" fmla="*/ 989 w 3096"/>
                <a:gd name="T87" fmla="*/ 2991 h 3096"/>
                <a:gd name="T88" fmla="*/ 741 w 3096"/>
                <a:gd name="T89" fmla="*/ 2869 h 3096"/>
                <a:gd name="T90" fmla="*/ 520 w 3096"/>
                <a:gd name="T91" fmla="*/ 2705 h 3096"/>
                <a:gd name="T92" fmla="*/ 333 w 3096"/>
                <a:gd name="T93" fmla="*/ 2505 h 3096"/>
                <a:gd name="T94" fmla="*/ 182 w 3096"/>
                <a:gd name="T95" fmla="*/ 2275 h 3096"/>
                <a:gd name="T96" fmla="*/ 74 w 3096"/>
                <a:gd name="T97" fmla="*/ 2019 h 3096"/>
                <a:gd name="T98" fmla="*/ 12 w 3096"/>
                <a:gd name="T99" fmla="*/ 1742 h 3096"/>
                <a:gd name="T100" fmla="*/ 3 w 3096"/>
                <a:gd name="T101" fmla="*/ 1450 h 3096"/>
                <a:gd name="T102" fmla="*/ 48 w 3096"/>
                <a:gd name="T103" fmla="*/ 1167 h 3096"/>
                <a:gd name="T104" fmla="*/ 141 w 3096"/>
                <a:gd name="T105" fmla="*/ 904 h 3096"/>
                <a:gd name="T106" fmla="*/ 277 w 3096"/>
                <a:gd name="T107" fmla="*/ 664 h 3096"/>
                <a:gd name="T108" fmla="*/ 454 w 3096"/>
                <a:gd name="T109" fmla="*/ 454 h 3096"/>
                <a:gd name="T110" fmla="*/ 664 w 3096"/>
                <a:gd name="T111" fmla="*/ 279 h 3096"/>
                <a:gd name="T112" fmla="*/ 904 w 3096"/>
                <a:gd name="T113" fmla="*/ 141 h 3096"/>
                <a:gd name="T114" fmla="*/ 1167 w 3096"/>
                <a:gd name="T115" fmla="*/ 48 h 3096"/>
                <a:gd name="T116" fmla="*/ 1450 w 3096"/>
                <a:gd name="T117" fmla="*/ 3 h 3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96" h="3096">
                  <a:moveTo>
                    <a:pt x="1547" y="774"/>
                  </a:moveTo>
                  <a:lnTo>
                    <a:pt x="1477" y="777"/>
                  </a:lnTo>
                  <a:lnTo>
                    <a:pt x="1409" y="787"/>
                  </a:lnTo>
                  <a:lnTo>
                    <a:pt x="1343" y="802"/>
                  </a:lnTo>
                  <a:lnTo>
                    <a:pt x="1278" y="823"/>
                  </a:lnTo>
                  <a:lnTo>
                    <a:pt x="1216" y="849"/>
                  </a:lnTo>
                  <a:lnTo>
                    <a:pt x="1158" y="880"/>
                  </a:lnTo>
                  <a:lnTo>
                    <a:pt x="1102" y="916"/>
                  </a:lnTo>
                  <a:lnTo>
                    <a:pt x="1050" y="956"/>
                  </a:lnTo>
                  <a:lnTo>
                    <a:pt x="1001" y="1001"/>
                  </a:lnTo>
                  <a:lnTo>
                    <a:pt x="956" y="1050"/>
                  </a:lnTo>
                  <a:lnTo>
                    <a:pt x="916" y="1102"/>
                  </a:lnTo>
                  <a:lnTo>
                    <a:pt x="880" y="1158"/>
                  </a:lnTo>
                  <a:lnTo>
                    <a:pt x="849" y="1216"/>
                  </a:lnTo>
                  <a:lnTo>
                    <a:pt x="823" y="1278"/>
                  </a:lnTo>
                  <a:lnTo>
                    <a:pt x="802" y="1343"/>
                  </a:lnTo>
                  <a:lnTo>
                    <a:pt x="786" y="1409"/>
                  </a:lnTo>
                  <a:lnTo>
                    <a:pt x="777" y="1478"/>
                  </a:lnTo>
                  <a:lnTo>
                    <a:pt x="774" y="1548"/>
                  </a:lnTo>
                  <a:lnTo>
                    <a:pt x="777" y="1619"/>
                  </a:lnTo>
                  <a:lnTo>
                    <a:pt x="786" y="1687"/>
                  </a:lnTo>
                  <a:lnTo>
                    <a:pt x="802" y="1753"/>
                  </a:lnTo>
                  <a:lnTo>
                    <a:pt x="823" y="1818"/>
                  </a:lnTo>
                  <a:lnTo>
                    <a:pt x="849" y="1880"/>
                  </a:lnTo>
                  <a:lnTo>
                    <a:pt x="880" y="1938"/>
                  </a:lnTo>
                  <a:lnTo>
                    <a:pt x="916" y="1994"/>
                  </a:lnTo>
                  <a:lnTo>
                    <a:pt x="956" y="2046"/>
                  </a:lnTo>
                  <a:lnTo>
                    <a:pt x="1001" y="2095"/>
                  </a:lnTo>
                  <a:lnTo>
                    <a:pt x="1050" y="2140"/>
                  </a:lnTo>
                  <a:lnTo>
                    <a:pt x="1102" y="2180"/>
                  </a:lnTo>
                  <a:lnTo>
                    <a:pt x="1158" y="2216"/>
                  </a:lnTo>
                  <a:lnTo>
                    <a:pt x="1216" y="2247"/>
                  </a:lnTo>
                  <a:lnTo>
                    <a:pt x="1278" y="2273"/>
                  </a:lnTo>
                  <a:lnTo>
                    <a:pt x="1343" y="2294"/>
                  </a:lnTo>
                  <a:lnTo>
                    <a:pt x="1409" y="2309"/>
                  </a:lnTo>
                  <a:lnTo>
                    <a:pt x="1477" y="2319"/>
                  </a:lnTo>
                  <a:lnTo>
                    <a:pt x="1547" y="2322"/>
                  </a:lnTo>
                  <a:lnTo>
                    <a:pt x="1618" y="2319"/>
                  </a:lnTo>
                  <a:lnTo>
                    <a:pt x="1687" y="2309"/>
                  </a:lnTo>
                  <a:lnTo>
                    <a:pt x="1753" y="2294"/>
                  </a:lnTo>
                  <a:lnTo>
                    <a:pt x="1818" y="2273"/>
                  </a:lnTo>
                  <a:lnTo>
                    <a:pt x="1880" y="2247"/>
                  </a:lnTo>
                  <a:lnTo>
                    <a:pt x="1938" y="2216"/>
                  </a:lnTo>
                  <a:lnTo>
                    <a:pt x="1994" y="2180"/>
                  </a:lnTo>
                  <a:lnTo>
                    <a:pt x="2046" y="2140"/>
                  </a:lnTo>
                  <a:lnTo>
                    <a:pt x="2095" y="2095"/>
                  </a:lnTo>
                  <a:lnTo>
                    <a:pt x="2140" y="2046"/>
                  </a:lnTo>
                  <a:lnTo>
                    <a:pt x="2180" y="1994"/>
                  </a:lnTo>
                  <a:lnTo>
                    <a:pt x="2216" y="1938"/>
                  </a:lnTo>
                  <a:lnTo>
                    <a:pt x="2247" y="1880"/>
                  </a:lnTo>
                  <a:lnTo>
                    <a:pt x="2273" y="1818"/>
                  </a:lnTo>
                  <a:lnTo>
                    <a:pt x="2294" y="1753"/>
                  </a:lnTo>
                  <a:lnTo>
                    <a:pt x="2309" y="1687"/>
                  </a:lnTo>
                  <a:lnTo>
                    <a:pt x="2319" y="1619"/>
                  </a:lnTo>
                  <a:lnTo>
                    <a:pt x="2322" y="1548"/>
                  </a:lnTo>
                  <a:lnTo>
                    <a:pt x="2319" y="1478"/>
                  </a:lnTo>
                  <a:lnTo>
                    <a:pt x="2309" y="1409"/>
                  </a:lnTo>
                  <a:lnTo>
                    <a:pt x="2294" y="1343"/>
                  </a:lnTo>
                  <a:lnTo>
                    <a:pt x="2273" y="1278"/>
                  </a:lnTo>
                  <a:lnTo>
                    <a:pt x="2247" y="1216"/>
                  </a:lnTo>
                  <a:lnTo>
                    <a:pt x="2216" y="1158"/>
                  </a:lnTo>
                  <a:lnTo>
                    <a:pt x="2180" y="1102"/>
                  </a:lnTo>
                  <a:lnTo>
                    <a:pt x="2140" y="1050"/>
                  </a:lnTo>
                  <a:lnTo>
                    <a:pt x="2095" y="1001"/>
                  </a:lnTo>
                  <a:lnTo>
                    <a:pt x="2046" y="956"/>
                  </a:lnTo>
                  <a:lnTo>
                    <a:pt x="1994" y="916"/>
                  </a:lnTo>
                  <a:lnTo>
                    <a:pt x="1938" y="880"/>
                  </a:lnTo>
                  <a:lnTo>
                    <a:pt x="1880" y="849"/>
                  </a:lnTo>
                  <a:lnTo>
                    <a:pt x="1818" y="823"/>
                  </a:lnTo>
                  <a:lnTo>
                    <a:pt x="1753" y="802"/>
                  </a:lnTo>
                  <a:lnTo>
                    <a:pt x="1687" y="787"/>
                  </a:lnTo>
                  <a:lnTo>
                    <a:pt x="1618" y="777"/>
                  </a:lnTo>
                  <a:lnTo>
                    <a:pt x="1547" y="774"/>
                  </a:lnTo>
                  <a:close/>
                  <a:moveTo>
                    <a:pt x="1547" y="0"/>
                  </a:moveTo>
                  <a:lnTo>
                    <a:pt x="1646" y="3"/>
                  </a:lnTo>
                  <a:lnTo>
                    <a:pt x="1742" y="12"/>
                  </a:lnTo>
                  <a:lnTo>
                    <a:pt x="1836" y="28"/>
                  </a:lnTo>
                  <a:lnTo>
                    <a:pt x="1929" y="48"/>
                  </a:lnTo>
                  <a:lnTo>
                    <a:pt x="2018" y="74"/>
                  </a:lnTo>
                  <a:lnTo>
                    <a:pt x="2107" y="105"/>
                  </a:lnTo>
                  <a:lnTo>
                    <a:pt x="2192" y="141"/>
                  </a:lnTo>
                  <a:lnTo>
                    <a:pt x="2275" y="182"/>
                  </a:lnTo>
                  <a:lnTo>
                    <a:pt x="2355" y="227"/>
                  </a:lnTo>
                  <a:lnTo>
                    <a:pt x="2432" y="279"/>
                  </a:lnTo>
                  <a:lnTo>
                    <a:pt x="2505" y="333"/>
                  </a:lnTo>
                  <a:lnTo>
                    <a:pt x="2576" y="392"/>
                  </a:lnTo>
                  <a:lnTo>
                    <a:pt x="2642" y="454"/>
                  </a:lnTo>
                  <a:lnTo>
                    <a:pt x="2704" y="520"/>
                  </a:lnTo>
                  <a:lnTo>
                    <a:pt x="2763" y="591"/>
                  </a:lnTo>
                  <a:lnTo>
                    <a:pt x="2817" y="664"/>
                  </a:lnTo>
                  <a:lnTo>
                    <a:pt x="2869" y="741"/>
                  </a:lnTo>
                  <a:lnTo>
                    <a:pt x="2914" y="821"/>
                  </a:lnTo>
                  <a:lnTo>
                    <a:pt x="2955" y="904"/>
                  </a:lnTo>
                  <a:lnTo>
                    <a:pt x="2991" y="989"/>
                  </a:lnTo>
                  <a:lnTo>
                    <a:pt x="3022" y="1078"/>
                  </a:lnTo>
                  <a:lnTo>
                    <a:pt x="3048" y="1167"/>
                  </a:lnTo>
                  <a:lnTo>
                    <a:pt x="3068" y="1259"/>
                  </a:lnTo>
                  <a:lnTo>
                    <a:pt x="3084" y="1354"/>
                  </a:lnTo>
                  <a:lnTo>
                    <a:pt x="3093" y="1450"/>
                  </a:lnTo>
                  <a:lnTo>
                    <a:pt x="3096" y="1548"/>
                  </a:lnTo>
                  <a:lnTo>
                    <a:pt x="3093" y="1646"/>
                  </a:lnTo>
                  <a:lnTo>
                    <a:pt x="3084" y="1742"/>
                  </a:lnTo>
                  <a:lnTo>
                    <a:pt x="3068" y="1837"/>
                  </a:lnTo>
                  <a:lnTo>
                    <a:pt x="3048" y="1929"/>
                  </a:lnTo>
                  <a:lnTo>
                    <a:pt x="3022" y="2019"/>
                  </a:lnTo>
                  <a:lnTo>
                    <a:pt x="2991" y="2107"/>
                  </a:lnTo>
                  <a:lnTo>
                    <a:pt x="2955" y="2192"/>
                  </a:lnTo>
                  <a:lnTo>
                    <a:pt x="2914" y="2275"/>
                  </a:lnTo>
                  <a:lnTo>
                    <a:pt x="2869" y="2355"/>
                  </a:lnTo>
                  <a:lnTo>
                    <a:pt x="2817" y="2432"/>
                  </a:lnTo>
                  <a:lnTo>
                    <a:pt x="2763" y="2505"/>
                  </a:lnTo>
                  <a:lnTo>
                    <a:pt x="2704" y="2576"/>
                  </a:lnTo>
                  <a:lnTo>
                    <a:pt x="2642" y="2642"/>
                  </a:lnTo>
                  <a:lnTo>
                    <a:pt x="2576" y="2705"/>
                  </a:lnTo>
                  <a:lnTo>
                    <a:pt x="2505" y="2763"/>
                  </a:lnTo>
                  <a:lnTo>
                    <a:pt x="2432" y="2818"/>
                  </a:lnTo>
                  <a:lnTo>
                    <a:pt x="2355" y="2869"/>
                  </a:lnTo>
                  <a:lnTo>
                    <a:pt x="2275" y="2914"/>
                  </a:lnTo>
                  <a:lnTo>
                    <a:pt x="2192" y="2955"/>
                  </a:lnTo>
                  <a:lnTo>
                    <a:pt x="2107" y="2991"/>
                  </a:lnTo>
                  <a:lnTo>
                    <a:pt x="2018" y="3022"/>
                  </a:lnTo>
                  <a:lnTo>
                    <a:pt x="1929" y="3048"/>
                  </a:lnTo>
                  <a:lnTo>
                    <a:pt x="1836" y="3068"/>
                  </a:lnTo>
                  <a:lnTo>
                    <a:pt x="1742" y="3084"/>
                  </a:lnTo>
                  <a:lnTo>
                    <a:pt x="1646" y="3093"/>
                  </a:lnTo>
                  <a:lnTo>
                    <a:pt x="1547" y="3096"/>
                  </a:lnTo>
                  <a:lnTo>
                    <a:pt x="1450" y="3093"/>
                  </a:lnTo>
                  <a:lnTo>
                    <a:pt x="1354" y="3084"/>
                  </a:lnTo>
                  <a:lnTo>
                    <a:pt x="1259" y="3068"/>
                  </a:lnTo>
                  <a:lnTo>
                    <a:pt x="1167" y="3048"/>
                  </a:lnTo>
                  <a:lnTo>
                    <a:pt x="1077" y="3022"/>
                  </a:lnTo>
                  <a:lnTo>
                    <a:pt x="989" y="2991"/>
                  </a:lnTo>
                  <a:lnTo>
                    <a:pt x="904" y="2955"/>
                  </a:lnTo>
                  <a:lnTo>
                    <a:pt x="821" y="2914"/>
                  </a:lnTo>
                  <a:lnTo>
                    <a:pt x="741" y="2869"/>
                  </a:lnTo>
                  <a:lnTo>
                    <a:pt x="664" y="2818"/>
                  </a:lnTo>
                  <a:lnTo>
                    <a:pt x="591" y="2763"/>
                  </a:lnTo>
                  <a:lnTo>
                    <a:pt x="520" y="2705"/>
                  </a:lnTo>
                  <a:lnTo>
                    <a:pt x="454" y="2642"/>
                  </a:lnTo>
                  <a:lnTo>
                    <a:pt x="391" y="2576"/>
                  </a:lnTo>
                  <a:lnTo>
                    <a:pt x="333" y="2505"/>
                  </a:lnTo>
                  <a:lnTo>
                    <a:pt x="277" y="2432"/>
                  </a:lnTo>
                  <a:lnTo>
                    <a:pt x="227" y="2355"/>
                  </a:lnTo>
                  <a:lnTo>
                    <a:pt x="182" y="2275"/>
                  </a:lnTo>
                  <a:lnTo>
                    <a:pt x="141" y="2192"/>
                  </a:lnTo>
                  <a:lnTo>
                    <a:pt x="105" y="2107"/>
                  </a:lnTo>
                  <a:lnTo>
                    <a:pt x="74" y="2019"/>
                  </a:lnTo>
                  <a:lnTo>
                    <a:pt x="48" y="1929"/>
                  </a:lnTo>
                  <a:lnTo>
                    <a:pt x="28" y="1837"/>
                  </a:lnTo>
                  <a:lnTo>
                    <a:pt x="12" y="1742"/>
                  </a:lnTo>
                  <a:lnTo>
                    <a:pt x="3" y="1646"/>
                  </a:lnTo>
                  <a:lnTo>
                    <a:pt x="0" y="1548"/>
                  </a:lnTo>
                  <a:lnTo>
                    <a:pt x="3" y="1450"/>
                  </a:lnTo>
                  <a:lnTo>
                    <a:pt x="12" y="1354"/>
                  </a:lnTo>
                  <a:lnTo>
                    <a:pt x="28" y="1259"/>
                  </a:lnTo>
                  <a:lnTo>
                    <a:pt x="48" y="1167"/>
                  </a:lnTo>
                  <a:lnTo>
                    <a:pt x="74" y="1078"/>
                  </a:lnTo>
                  <a:lnTo>
                    <a:pt x="105" y="989"/>
                  </a:lnTo>
                  <a:lnTo>
                    <a:pt x="141" y="904"/>
                  </a:lnTo>
                  <a:lnTo>
                    <a:pt x="182" y="821"/>
                  </a:lnTo>
                  <a:lnTo>
                    <a:pt x="227" y="741"/>
                  </a:lnTo>
                  <a:lnTo>
                    <a:pt x="277" y="664"/>
                  </a:lnTo>
                  <a:lnTo>
                    <a:pt x="333" y="591"/>
                  </a:lnTo>
                  <a:lnTo>
                    <a:pt x="391" y="520"/>
                  </a:lnTo>
                  <a:lnTo>
                    <a:pt x="454" y="454"/>
                  </a:lnTo>
                  <a:lnTo>
                    <a:pt x="520" y="392"/>
                  </a:lnTo>
                  <a:lnTo>
                    <a:pt x="591" y="333"/>
                  </a:lnTo>
                  <a:lnTo>
                    <a:pt x="664" y="279"/>
                  </a:lnTo>
                  <a:lnTo>
                    <a:pt x="741" y="227"/>
                  </a:lnTo>
                  <a:lnTo>
                    <a:pt x="821" y="182"/>
                  </a:lnTo>
                  <a:lnTo>
                    <a:pt x="904" y="141"/>
                  </a:lnTo>
                  <a:lnTo>
                    <a:pt x="989" y="105"/>
                  </a:lnTo>
                  <a:lnTo>
                    <a:pt x="1077" y="74"/>
                  </a:lnTo>
                  <a:lnTo>
                    <a:pt x="1167" y="48"/>
                  </a:lnTo>
                  <a:lnTo>
                    <a:pt x="1259" y="28"/>
                  </a:lnTo>
                  <a:lnTo>
                    <a:pt x="1354" y="12"/>
                  </a:lnTo>
                  <a:lnTo>
                    <a:pt x="1450" y="3"/>
                  </a:lnTo>
                  <a:lnTo>
                    <a:pt x="1547" y="0"/>
                  </a:lnTo>
                  <a:close/>
                </a:path>
              </a:pathLst>
            </a:custGeom>
            <a:solidFill>
              <a:srgbClr val="D8DCE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61" name="Freeform 952">
              <a:extLst>
                <a:ext uri="{FF2B5EF4-FFF2-40B4-BE49-F238E27FC236}">
                  <a16:creationId xmlns:a16="http://schemas.microsoft.com/office/drawing/2014/main" id="{B4B20024-EC6C-425C-B0BF-E44C11EC5BB0}"/>
                </a:ext>
              </a:extLst>
            </p:cNvPr>
            <p:cNvSpPr>
              <a:spLocks noEditPoints="1"/>
            </p:cNvSpPr>
            <p:nvPr/>
          </p:nvSpPr>
          <p:spPr bwMode="auto">
            <a:xfrm>
              <a:off x="7105" y="3688"/>
              <a:ext cx="297" cy="297"/>
            </a:xfrm>
            <a:custGeom>
              <a:avLst/>
              <a:gdLst>
                <a:gd name="T0" fmla="*/ 1047 w 2372"/>
                <a:gd name="T1" fmla="*/ 425 h 2372"/>
                <a:gd name="T2" fmla="*/ 854 w 2372"/>
                <a:gd name="T3" fmla="*/ 487 h 2372"/>
                <a:gd name="T4" fmla="*/ 688 w 2372"/>
                <a:gd name="T5" fmla="*/ 594 h 2372"/>
                <a:gd name="T6" fmla="*/ 554 w 2372"/>
                <a:gd name="T7" fmla="*/ 740 h 2372"/>
                <a:gd name="T8" fmla="*/ 461 w 2372"/>
                <a:gd name="T9" fmla="*/ 916 h 2372"/>
                <a:gd name="T10" fmla="*/ 415 w 2372"/>
                <a:gd name="T11" fmla="*/ 1116 h 2372"/>
                <a:gd name="T12" fmla="*/ 424 w 2372"/>
                <a:gd name="T13" fmla="*/ 1325 h 2372"/>
                <a:gd name="T14" fmla="*/ 487 w 2372"/>
                <a:gd name="T15" fmla="*/ 1518 h 2372"/>
                <a:gd name="T16" fmla="*/ 594 w 2372"/>
                <a:gd name="T17" fmla="*/ 1684 h 2372"/>
                <a:gd name="T18" fmla="*/ 740 w 2372"/>
                <a:gd name="T19" fmla="*/ 1818 h 2372"/>
                <a:gd name="T20" fmla="*/ 916 w 2372"/>
                <a:gd name="T21" fmla="*/ 1911 h 2372"/>
                <a:gd name="T22" fmla="*/ 1115 w 2372"/>
                <a:gd name="T23" fmla="*/ 1957 h 2372"/>
                <a:gd name="T24" fmla="*/ 1325 w 2372"/>
                <a:gd name="T25" fmla="*/ 1947 h 2372"/>
                <a:gd name="T26" fmla="*/ 1518 w 2372"/>
                <a:gd name="T27" fmla="*/ 1885 h 2372"/>
                <a:gd name="T28" fmla="*/ 1684 w 2372"/>
                <a:gd name="T29" fmla="*/ 1778 h 2372"/>
                <a:gd name="T30" fmla="*/ 1818 w 2372"/>
                <a:gd name="T31" fmla="*/ 1632 h 2372"/>
                <a:gd name="T32" fmla="*/ 1911 w 2372"/>
                <a:gd name="T33" fmla="*/ 1456 h 2372"/>
                <a:gd name="T34" fmla="*/ 1957 w 2372"/>
                <a:gd name="T35" fmla="*/ 1257 h 2372"/>
                <a:gd name="T36" fmla="*/ 1947 w 2372"/>
                <a:gd name="T37" fmla="*/ 1047 h 2372"/>
                <a:gd name="T38" fmla="*/ 1885 w 2372"/>
                <a:gd name="T39" fmla="*/ 854 h 2372"/>
                <a:gd name="T40" fmla="*/ 1778 w 2372"/>
                <a:gd name="T41" fmla="*/ 688 h 2372"/>
                <a:gd name="T42" fmla="*/ 1632 w 2372"/>
                <a:gd name="T43" fmla="*/ 554 h 2372"/>
                <a:gd name="T44" fmla="*/ 1456 w 2372"/>
                <a:gd name="T45" fmla="*/ 461 h 2372"/>
                <a:gd name="T46" fmla="*/ 1256 w 2372"/>
                <a:gd name="T47" fmla="*/ 415 h 2372"/>
                <a:gd name="T48" fmla="*/ 1271 w 2372"/>
                <a:gd name="T49" fmla="*/ 3 h 2372"/>
                <a:gd name="T50" fmla="*/ 1514 w 2372"/>
                <a:gd name="T51" fmla="*/ 46 h 2372"/>
                <a:gd name="T52" fmla="*/ 1738 w 2372"/>
                <a:gd name="T53" fmla="*/ 136 h 2372"/>
                <a:gd name="T54" fmla="*/ 1936 w 2372"/>
                <a:gd name="T55" fmla="*/ 268 h 2372"/>
                <a:gd name="T56" fmla="*/ 2104 w 2372"/>
                <a:gd name="T57" fmla="*/ 436 h 2372"/>
                <a:gd name="T58" fmla="*/ 2236 w 2372"/>
                <a:gd name="T59" fmla="*/ 634 h 2372"/>
                <a:gd name="T60" fmla="*/ 2326 w 2372"/>
                <a:gd name="T61" fmla="*/ 858 h 2372"/>
                <a:gd name="T62" fmla="*/ 2369 w 2372"/>
                <a:gd name="T63" fmla="*/ 1101 h 2372"/>
                <a:gd name="T64" fmla="*/ 2361 w 2372"/>
                <a:gd name="T65" fmla="*/ 1354 h 2372"/>
                <a:gd name="T66" fmla="*/ 2301 w 2372"/>
                <a:gd name="T67" fmla="*/ 1591 h 2372"/>
                <a:gd name="T68" fmla="*/ 2196 w 2372"/>
                <a:gd name="T69" fmla="*/ 1807 h 2372"/>
                <a:gd name="T70" fmla="*/ 2052 w 2372"/>
                <a:gd name="T71" fmla="*/ 1997 h 2372"/>
                <a:gd name="T72" fmla="*/ 1873 w 2372"/>
                <a:gd name="T73" fmla="*/ 2152 h 2372"/>
                <a:gd name="T74" fmla="*/ 1665 w 2372"/>
                <a:gd name="T75" fmla="*/ 2271 h 2372"/>
                <a:gd name="T76" fmla="*/ 1434 w 2372"/>
                <a:gd name="T77" fmla="*/ 2346 h 2372"/>
                <a:gd name="T78" fmla="*/ 1185 w 2372"/>
                <a:gd name="T79" fmla="*/ 2372 h 2372"/>
                <a:gd name="T80" fmla="*/ 937 w 2372"/>
                <a:gd name="T81" fmla="*/ 2346 h 2372"/>
                <a:gd name="T82" fmla="*/ 706 w 2372"/>
                <a:gd name="T83" fmla="*/ 2271 h 2372"/>
                <a:gd name="T84" fmla="*/ 499 w 2372"/>
                <a:gd name="T85" fmla="*/ 2152 h 2372"/>
                <a:gd name="T86" fmla="*/ 320 w 2372"/>
                <a:gd name="T87" fmla="*/ 1997 h 2372"/>
                <a:gd name="T88" fmla="*/ 176 w 2372"/>
                <a:gd name="T89" fmla="*/ 1807 h 2372"/>
                <a:gd name="T90" fmla="*/ 70 w 2372"/>
                <a:gd name="T91" fmla="*/ 1591 h 2372"/>
                <a:gd name="T92" fmla="*/ 11 w 2372"/>
                <a:gd name="T93" fmla="*/ 1354 h 2372"/>
                <a:gd name="T94" fmla="*/ 2 w 2372"/>
                <a:gd name="T95" fmla="*/ 1101 h 2372"/>
                <a:gd name="T96" fmla="*/ 45 w 2372"/>
                <a:gd name="T97" fmla="*/ 858 h 2372"/>
                <a:gd name="T98" fmla="*/ 135 w 2372"/>
                <a:gd name="T99" fmla="*/ 634 h 2372"/>
                <a:gd name="T100" fmla="*/ 268 w 2372"/>
                <a:gd name="T101" fmla="*/ 436 h 2372"/>
                <a:gd name="T102" fmla="*/ 436 w 2372"/>
                <a:gd name="T103" fmla="*/ 268 h 2372"/>
                <a:gd name="T104" fmla="*/ 634 w 2372"/>
                <a:gd name="T105" fmla="*/ 136 h 2372"/>
                <a:gd name="T106" fmla="*/ 858 w 2372"/>
                <a:gd name="T107" fmla="*/ 46 h 2372"/>
                <a:gd name="T108" fmla="*/ 1101 w 2372"/>
                <a:gd name="T109" fmla="*/ 3 h 2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72" h="2372">
                  <a:moveTo>
                    <a:pt x="1185" y="412"/>
                  </a:moveTo>
                  <a:lnTo>
                    <a:pt x="1115" y="415"/>
                  </a:lnTo>
                  <a:lnTo>
                    <a:pt x="1047" y="425"/>
                  </a:lnTo>
                  <a:lnTo>
                    <a:pt x="981" y="440"/>
                  </a:lnTo>
                  <a:lnTo>
                    <a:pt x="916" y="461"/>
                  </a:lnTo>
                  <a:lnTo>
                    <a:pt x="854" y="487"/>
                  </a:lnTo>
                  <a:lnTo>
                    <a:pt x="796" y="518"/>
                  </a:lnTo>
                  <a:lnTo>
                    <a:pt x="740" y="554"/>
                  </a:lnTo>
                  <a:lnTo>
                    <a:pt x="688" y="594"/>
                  </a:lnTo>
                  <a:lnTo>
                    <a:pt x="639" y="639"/>
                  </a:lnTo>
                  <a:lnTo>
                    <a:pt x="594" y="688"/>
                  </a:lnTo>
                  <a:lnTo>
                    <a:pt x="554" y="740"/>
                  </a:lnTo>
                  <a:lnTo>
                    <a:pt x="518" y="796"/>
                  </a:lnTo>
                  <a:lnTo>
                    <a:pt x="487" y="854"/>
                  </a:lnTo>
                  <a:lnTo>
                    <a:pt x="461" y="916"/>
                  </a:lnTo>
                  <a:lnTo>
                    <a:pt x="440" y="981"/>
                  </a:lnTo>
                  <a:lnTo>
                    <a:pt x="424" y="1047"/>
                  </a:lnTo>
                  <a:lnTo>
                    <a:pt x="415" y="1116"/>
                  </a:lnTo>
                  <a:lnTo>
                    <a:pt x="412" y="1186"/>
                  </a:lnTo>
                  <a:lnTo>
                    <a:pt x="415" y="1257"/>
                  </a:lnTo>
                  <a:lnTo>
                    <a:pt x="424" y="1325"/>
                  </a:lnTo>
                  <a:lnTo>
                    <a:pt x="440" y="1391"/>
                  </a:lnTo>
                  <a:lnTo>
                    <a:pt x="461" y="1456"/>
                  </a:lnTo>
                  <a:lnTo>
                    <a:pt x="487" y="1518"/>
                  </a:lnTo>
                  <a:lnTo>
                    <a:pt x="518" y="1576"/>
                  </a:lnTo>
                  <a:lnTo>
                    <a:pt x="554" y="1632"/>
                  </a:lnTo>
                  <a:lnTo>
                    <a:pt x="594" y="1684"/>
                  </a:lnTo>
                  <a:lnTo>
                    <a:pt x="639" y="1733"/>
                  </a:lnTo>
                  <a:lnTo>
                    <a:pt x="688" y="1778"/>
                  </a:lnTo>
                  <a:lnTo>
                    <a:pt x="740" y="1818"/>
                  </a:lnTo>
                  <a:lnTo>
                    <a:pt x="796" y="1854"/>
                  </a:lnTo>
                  <a:lnTo>
                    <a:pt x="854" y="1885"/>
                  </a:lnTo>
                  <a:lnTo>
                    <a:pt x="916" y="1911"/>
                  </a:lnTo>
                  <a:lnTo>
                    <a:pt x="981" y="1932"/>
                  </a:lnTo>
                  <a:lnTo>
                    <a:pt x="1047" y="1947"/>
                  </a:lnTo>
                  <a:lnTo>
                    <a:pt x="1115" y="1957"/>
                  </a:lnTo>
                  <a:lnTo>
                    <a:pt x="1185" y="1960"/>
                  </a:lnTo>
                  <a:lnTo>
                    <a:pt x="1256" y="1957"/>
                  </a:lnTo>
                  <a:lnTo>
                    <a:pt x="1325" y="1947"/>
                  </a:lnTo>
                  <a:lnTo>
                    <a:pt x="1391" y="1932"/>
                  </a:lnTo>
                  <a:lnTo>
                    <a:pt x="1456" y="1911"/>
                  </a:lnTo>
                  <a:lnTo>
                    <a:pt x="1518" y="1885"/>
                  </a:lnTo>
                  <a:lnTo>
                    <a:pt x="1576" y="1854"/>
                  </a:lnTo>
                  <a:lnTo>
                    <a:pt x="1632" y="1818"/>
                  </a:lnTo>
                  <a:lnTo>
                    <a:pt x="1684" y="1778"/>
                  </a:lnTo>
                  <a:lnTo>
                    <a:pt x="1733" y="1733"/>
                  </a:lnTo>
                  <a:lnTo>
                    <a:pt x="1778" y="1684"/>
                  </a:lnTo>
                  <a:lnTo>
                    <a:pt x="1818" y="1632"/>
                  </a:lnTo>
                  <a:lnTo>
                    <a:pt x="1854" y="1576"/>
                  </a:lnTo>
                  <a:lnTo>
                    <a:pt x="1885" y="1518"/>
                  </a:lnTo>
                  <a:lnTo>
                    <a:pt x="1911" y="1456"/>
                  </a:lnTo>
                  <a:lnTo>
                    <a:pt x="1932" y="1391"/>
                  </a:lnTo>
                  <a:lnTo>
                    <a:pt x="1947" y="1325"/>
                  </a:lnTo>
                  <a:lnTo>
                    <a:pt x="1957" y="1257"/>
                  </a:lnTo>
                  <a:lnTo>
                    <a:pt x="1960" y="1186"/>
                  </a:lnTo>
                  <a:lnTo>
                    <a:pt x="1957" y="1116"/>
                  </a:lnTo>
                  <a:lnTo>
                    <a:pt x="1947" y="1047"/>
                  </a:lnTo>
                  <a:lnTo>
                    <a:pt x="1932" y="981"/>
                  </a:lnTo>
                  <a:lnTo>
                    <a:pt x="1911" y="916"/>
                  </a:lnTo>
                  <a:lnTo>
                    <a:pt x="1885" y="854"/>
                  </a:lnTo>
                  <a:lnTo>
                    <a:pt x="1854" y="796"/>
                  </a:lnTo>
                  <a:lnTo>
                    <a:pt x="1818" y="740"/>
                  </a:lnTo>
                  <a:lnTo>
                    <a:pt x="1778" y="688"/>
                  </a:lnTo>
                  <a:lnTo>
                    <a:pt x="1733" y="639"/>
                  </a:lnTo>
                  <a:lnTo>
                    <a:pt x="1684" y="594"/>
                  </a:lnTo>
                  <a:lnTo>
                    <a:pt x="1632" y="554"/>
                  </a:lnTo>
                  <a:lnTo>
                    <a:pt x="1576" y="518"/>
                  </a:lnTo>
                  <a:lnTo>
                    <a:pt x="1518" y="487"/>
                  </a:lnTo>
                  <a:lnTo>
                    <a:pt x="1456" y="461"/>
                  </a:lnTo>
                  <a:lnTo>
                    <a:pt x="1391" y="440"/>
                  </a:lnTo>
                  <a:lnTo>
                    <a:pt x="1325" y="425"/>
                  </a:lnTo>
                  <a:lnTo>
                    <a:pt x="1256" y="415"/>
                  </a:lnTo>
                  <a:lnTo>
                    <a:pt x="1185" y="412"/>
                  </a:lnTo>
                  <a:close/>
                  <a:moveTo>
                    <a:pt x="1185" y="0"/>
                  </a:moveTo>
                  <a:lnTo>
                    <a:pt x="1271" y="3"/>
                  </a:lnTo>
                  <a:lnTo>
                    <a:pt x="1353" y="11"/>
                  </a:lnTo>
                  <a:lnTo>
                    <a:pt x="1434" y="26"/>
                  </a:lnTo>
                  <a:lnTo>
                    <a:pt x="1514" y="46"/>
                  </a:lnTo>
                  <a:lnTo>
                    <a:pt x="1591" y="71"/>
                  </a:lnTo>
                  <a:lnTo>
                    <a:pt x="1665" y="101"/>
                  </a:lnTo>
                  <a:lnTo>
                    <a:pt x="1738" y="136"/>
                  </a:lnTo>
                  <a:lnTo>
                    <a:pt x="1807" y="176"/>
                  </a:lnTo>
                  <a:lnTo>
                    <a:pt x="1873" y="220"/>
                  </a:lnTo>
                  <a:lnTo>
                    <a:pt x="1936" y="268"/>
                  </a:lnTo>
                  <a:lnTo>
                    <a:pt x="1996" y="320"/>
                  </a:lnTo>
                  <a:lnTo>
                    <a:pt x="2052" y="376"/>
                  </a:lnTo>
                  <a:lnTo>
                    <a:pt x="2104" y="436"/>
                  </a:lnTo>
                  <a:lnTo>
                    <a:pt x="2152" y="499"/>
                  </a:lnTo>
                  <a:lnTo>
                    <a:pt x="2196" y="565"/>
                  </a:lnTo>
                  <a:lnTo>
                    <a:pt x="2236" y="634"/>
                  </a:lnTo>
                  <a:lnTo>
                    <a:pt x="2271" y="707"/>
                  </a:lnTo>
                  <a:lnTo>
                    <a:pt x="2301" y="781"/>
                  </a:lnTo>
                  <a:lnTo>
                    <a:pt x="2326" y="858"/>
                  </a:lnTo>
                  <a:lnTo>
                    <a:pt x="2346" y="938"/>
                  </a:lnTo>
                  <a:lnTo>
                    <a:pt x="2361" y="1019"/>
                  </a:lnTo>
                  <a:lnTo>
                    <a:pt x="2369" y="1101"/>
                  </a:lnTo>
                  <a:lnTo>
                    <a:pt x="2372" y="1186"/>
                  </a:lnTo>
                  <a:lnTo>
                    <a:pt x="2369" y="1271"/>
                  </a:lnTo>
                  <a:lnTo>
                    <a:pt x="2361" y="1354"/>
                  </a:lnTo>
                  <a:lnTo>
                    <a:pt x="2346" y="1434"/>
                  </a:lnTo>
                  <a:lnTo>
                    <a:pt x="2326" y="1514"/>
                  </a:lnTo>
                  <a:lnTo>
                    <a:pt x="2301" y="1591"/>
                  </a:lnTo>
                  <a:lnTo>
                    <a:pt x="2271" y="1666"/>
                  </a:lnTo>
                  <a:lnTo>
                    <a:pt x="2236" y="1738"/>
                  </a:lnTo>
                  <a:lnTo>
                    <a:pt x="2196" y="1807"/>
                  </a:lnTo>
                  <a:lnTo>
                    <a:pt x="2152" y="1873"/>
                  </a:lnTo>
                  <a:lnTo>
                    <a:pt x="2104" y="1936"/>
                  </a:lnTo>
                  <a:lnTo>
                    <a:pt x="2052" y="1997"/>
                  </a:lnTo>
                  <a:lnTo>
                    <a:pt x="1996" y="2052"/>
                  </a:lnTo>
                  <a:lnTo>
                    <a:pt x="1936" y="2104"/>
                  </a:lnTo>
                  <a:lnTo>
                    <a:pt x="1873" y="2152"/>
                  </a:lnTo>
                  <a:lnTo>
                    <a:pt x="1807" y="2196"/>
                  </a:lnTo>
                  <a:lnTo>
                    <a:pt x="1738" y="2237"/>
                  </a:lnTo>
                  <a:lnTo>
                    <a:pt x="1665" y="2271"/>
                  </a:lnTo>
                  <a:lnTo>
                    <a:pt x="1591" y="2302"/>
                  </a:lnTo>
                  <a:lnTo>
                    <a:pt x="1514" y="2327"/>
                  </a:lnTo>
                  <a:lnTo>
                    <a:pt x="1434" y="2346"/>
                  </a:lnTo>
                  <a:lnTo>
                    <a:pt x="1353" y="2361"/>
                  </a:lnTo>
                  <a:lnTo>
                    <a:pt x="1271" y="2370"/>
                  </a:lnTo>
                  <a:lnTo>
                    <a:pt x="1185" y="2372"/>
                  </a:lnTo>
                  <a:lnTo>
                    <a:pt x="1101" y="2370"/>
                  </a:lnTo>
                  <a:lnTo>
                    <a:pt x="1018" y="2361"/>
                  </a:lnTo>
                  <a:lnTo>
                    <a:pt x="937" y="2346"/>
                  </a:lnTo>
                  <a:lnTo>
                    <a:pt x="858" y="2327"/>
                  </a:lnTo>
                  <a:lnTo>
                    <a:pt x="781" y="2302"/>
                  </a:lnTo>
                  <a:lnTo>
                    <a:pt x="706" y="2271"/>
                  </a:lnTo>
                  <a:lnTo>
                    <a:pt x="634" y="2237"/>
                  </a:lnTo>
                  <a:lnTo>
                    <a:pt x="565" y="2196"/>
                  </a:lnTo>
                  <a:lnTo>
                    <a:pt x="499" y="2152"/>
                  </a:lnTo>
                  <a:lnTo>
                    <a:pt x="436" y="2104"/>
                  </a:lnTo>
                  <a:lnTo>
                    <a:pt x="375" y="2052"/>
                  </a:lnTo>
                  <a:lnTo>
                    <a:pt x="320" y="1997"/>
                  </a:lnTo>
                  <a:lnTo>
                    <a:pt x="268" y="1936"/>
                  </a:lnTo>
                  <a:lnTo>
                    <a:pt x="220" y="1873"/>
                  </a:lnTo>
                  <a:lnTo>
                    <a:pt x="176" y="1807"/>
                  </a:lnTo>
                  <a:lnTo>
                    <a:pt x="135" y="1738"/>
                  </a:lnTo>
                  <a:lnTo>
                    <a:pt x="100" y="1666"/>
                  </a:lnTo>
                  <a:lnTo>
                    <a:pt x="70" y="1591"/>
                  </a:lnTo>
                  <a:lnTo>
                    <a:pt x="45" y="1514"/>
                  </a:lnTo>
                  <a:lnTo>
                    <a:pt x="26" y="1434"/>
                  </a:lnTo>
                  <a:lnTo>
                    <a:pt x="11" y="1354"/>
                  </a:lnTo>
                  <a:lnTo>
                    <a:pt x="2" y="1271"/>
                  </a:lnTo>
                  <a:lnTo>
                    <a:pt x="0" y="1186"/>
                  </a:lnTo>
                  <a:lnTo>
                    <a:pt x="2" y="1101"/>
                  </a:lnTo>
                  <a:lnTo>
                    <a:pt x="11" y="1019"/>
                  </a:lnTo>
                  <a:lnTo>
                    <a:pt x="26" y="938"/>
                  </a:lnTo>
                  <a:lnTo>
                    <a:pt x="45" y="858"/>
                  </a:lnTo>
                  <a:lnTo>
                    <a:pt x="70" y="781"/>
                  </a:lnTo>
                  <a:lnTo>
                    <a:pt x="100" y="707"/>
                  </a:lnTo>
                  <a:lnTo>
                    <a:pt x="135" y="634"/>
                  </a:lnTo>
                  <a:lnTo>
                    <a:pt x="176" y="565"/>
                  </a:lnTo>
                  <a:lnTo>
                    <a:pt x="220" y="499"/>
                  </a:lnTo>
                  <a:lnTo>
                    <a:pt x="268" y="436"/>
                  </a:lnTo>
                  <a:lnTo>
                    <a:pt x="320" y="376"/>
                  </a:lnTo>
                  <a:lnTo>
                    <a:pt x="375" y="320"/>
                  </a:lnTo>
                  <a:lnTo>
                    <a:pt x="436" y="268"/>
                  </a:lnTo>
                  <a:lnTo>
                    <a:pt x="499" y="220"/>
                  </a:lnTo>
                  <a:lnTo>
                    <a:pt x="565" y="176"/>
                  </a:lnTo>
                  <a:lnTo>
                    <a:pt x="634" y="136"/>
                  </a:lnTo>
                  <a:lnTo>
                    <a:pt x="706" y="101"/>
                  </a:lnTo>
                  <a:lnTo>
                    <a:pt x="781" y="71"/>
                  </a:lnTo>
                  <a:lnTo>
                    <a:pt x="858" y="46"/>
                  </a:lnTo>
                  <a:lnTo>
                    <a:pt x="937" y="26"/>
                  </a:lnTo>
                  <a:lnTo>
                    <a:pt x="1018" y="11"/>
                  </a:lnTo>
                  <a:lnTo>
                    <a:pt x="1101" y="3"/>
                  </a:lnTo>
                  <a:lnTo>
                    <a:pt x="1185" y="0"/>
                  </a:lnTo>
                  <a:close/>
                </a:path>
              </a:pathLst>
            </a:custGeom>
            <a:solidFill>
              <a:srgbClr val="B9BBC1"/>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62" name="Freeform 953">
              <a:extLst>
                <a:ext uri="{FF2B5EF4-FFF2-40B4-BE49-F238E27FC236}">
                  <a16:creationId xmlns:a16="http://schemas.microsoft.com/office/drawing/2014/main" id="{011600BE-BCFC-428A-B994-EDDD532A7D66}"/>
                </a:ext>
              </a:extLst>
            </p:cNvPr>
            <p:cNvSpPr>
              <a:spLocks/>
            </p:cNvSpPr>
            <p:nvPr/>
          </p:nvSpPr>
          <p:spPr bwMode="auto">
            <a:xfrm>
              <a:off x="7094" y="3723"/>
              <a:ext cx="74" cy="74"/>
            </a:xfrm>
            <a:custGeom>
              <a:avLst/>
              <a:gdLst>
                <a:gd name="T0" fmla="*/ 44 w 591"/>
                <a:gd name="T1" fmla="*/ 0 h 590"/>
                <a:gd name="T2" fmla="*/ 60 w 591"/>
                <a:gd name="T3" fmla="*/ 0 h 590"/>
                <a:gd name="T4" fmla="*/ 75 w 591"/>
                <a:gd name="T5" fmla="*/ 5 h 590"/>
                <a:gd name="T6" fmla="*/ 88 w 591"/>
                <a:gd name="T7" fmla="*/ 14 h 590"/>
                <a:gd name="T8" fmla="*/ 576 w 591"/>
                <a:gd name="T9" fmla="*/ 502 h 590"/>
                <a:gd name="T10" fmla="*/ 586 w 591"/>
                <a:gd name="T11" fmla="*/ 515 h 590"/>
                <a:gd name="T12" fmla="*/ 591 w 591"/>
                <a:gd name="T13" fmla="*/ 531 h 590"/>
                <a:gd name="T14" fmla="*/ 591 w 591"/>
                <a:gd name="T15" fmla="*/ 546 h 590"/>
                <a:gd name="T16" fmla="*/ 586 w 591"/>
                <a:gd name="T17" fmla="*/ 561 h 590"/>
                <a:gd name="T18" fmla="*/ 576 w 591"/>
                <a:gd name="T19" fmla="*/ 575 h 590"/>
                <a:gd name="T20" fmla="*/ 565 w 591"/>
                <a:gd name="T21" fmla="*/ 583 h 590"/>
                <a:gd name="T22" fmla="*/ 553 w 591"/>
                <a:gd name="T23" fmla="*/ 588 h 590"/>
                <a:gd name="T24" fmla="*/ 540 w 591"/>
                <a:gd name="T25" fmla="*/ 590 h 590"/>
                <a:gd name="T26" fmla="*/ 527 w 591"/>
                <a:gd name="T27" fmla="*/ 588 h 590"/>
                <a:gd name="T28" fmla="*/ 514 w 591"/>
                <a:gd name="T29" fmla="*/ 583 h 590"/>
                <a:gd name="T30" fmla="*/ 503 w 591"/>
                <a:gd name="T31" fmla="*/ 575 h 590"/>
                <a:gd name="T32" fmla="*/ 16 w 591"/>
                <a:gd name="T33" fmla="*/ 87 h 590"/>
                <a:gd name="T34" fmla="*/ 5 w 591"/>
                <a:gd name="T35" fmla="*/ 74 h 590"/>
                <a:gd name="T36" fmla="*/ 0 w 591"/>
                <a:gd name="T37" fmla="*/ 58 h 590"/>
                <a:gd name="T38" fmla="*/ 0 w 591"/>
                <a:gd name="T39" fmla="*/ 43 h 590"/>
                <a:gd name="T40" fmla="*/ 5 w 591"/>
                <a:gd name="T41" fmla="*/ 28 h 590"/>
                <a:gd name="T42" fmla="*/ 16 w 591"/>
                <a:gd name="T43" fmla="*/ 14 h 590"/>
                <a:gd name="T44" fmla="*/ 29 w 591"/>
                <a:gd name="T45" fmla="*/ 5 h 590"/>
                <a:gd name="T46" fmla="*/ 44 w 591"/>
                <a:gd name="T4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1" h="590">
                  <a:moveTo>
                    <a:pt x="44" y="0"/>
                  </a:moveTo>
                  <a:lnTo>
                    <a:pt x="60" y="0"/>
                  </a:lnTo>
                  <a:lnTo>
                    <a:pt x="75" y="5"/>
                  </a:lnTo>
                  <a:lnTo>
                    <a:pt x="88" y="14"/>
                  </a:lnTo>
                  <a:lnTo>
                    <a:pt x="576" y="502"/>
                  </a:lnTo>
                  <a:lnTo>
                    <a:pt x="586" y="515"/>
                  </a:lnTo>
                  <a:lnTo>
                    <a:pt x="591" y="531"/>
                  </a:lnTo>
                  <a:lnTo>
                    <a:pt x="591" y="546"/>
                  </a:lnTo>
                  <a:lnTo>
                    <a:pt x="586" y="561"/>
                  </a:lnTo>
                  <a:lnTo>
                    <a:pt x="576" y="575"/>
                  </a:lnTo>
                  <a:lnTo>
                    <a:pt x="565" y="583"/>
                  </a:lnTo>
                  <a:lnTo>
                    <a:pt x="553" y="588"/>
                  </a:lnTo>
                  <a:lnTo>
                    <a:pt x="540" y="590"/>
                  </a:lnTo>
                  <a:lnTo>
                    <a:pt x="527" y="588"/>
                  </a:lnTo>
                  <a:lnTo>
                    <a:pt x="514" y="583"/>
                  </a:lnTo>
                  <a:lnTo>
                    <a:pt x="503" y="575"/>
                  </a:lnTo>
                  <a:lnTo>
                    <a:pt x="16" y="87"/>
                  </a:lnTo>
                  <a:lnTo>
                    <a:pt x="5" y="74"/>
                  </a:lnTo>
                  <a:lnTo>
                    <a:pt x="0" y="58"/>
                  </a:lnTo>
                  <a:lnTo>
                    <a:pt x="0" y="43"/>
                  </a:lnTo>
                  <a:lnTo>
                    <a:pt x="5" y="28"/>
                  </a:lnTo>
                  <a:lnTo>
                    <a:pt x="16" y="14"/>
                  </a:lnTo>
                  <a:lnTo>
                    <a:pt x="29" y="5"/>
                  </a:lnTo>
                  <a:lnTo>
                    <a:pt x="44" y="0"/>
                  </a:lnTo>
                  <a:close/>
                </a:path>
              </a:pathLst>
            </a:custGeom>
            <a:solidFill>
              <a:srgbClr val="646464"/>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63" name="Freeform 954">
              <a:extLst>
                <a:ext uri="{FF2B5EF4-FFF2-40B4-BE49-F238E27FC236}">
                  <a16:creationId xmlns:a16="http://schemas.microsoft.com/office/drawing/2014/main" id="{91C4DF55-6486-44C4-8329-E789650E419E}"/>
                </a:ext>
              </a:extLst>
            </p:cNvPr>
            <p:cNvSpPr>
              <a:spLocks/>
            </p:cNvSpPr>
            <p:nvPr/>
          </p:nvSpPr>
          <p:spPr bwMode="auto">
            <a:xfrm>
              <a:off x="7139" y="3677"/>
              <a:ext cx="74" cy="74"/>
            </a:xfrm>
            <a:custGeom>
              <a:avLst/>
              <a:gdLst>
                <a:gd name="T0" fmla="*/ 42 w 589"/>
                <a:gd name="T1" fmla="*/ 0 h 591"/>
                <a:gd name="T2" fmla="*/ 58 w 589"/>
                <a:gd name="T3" fmla="*/ 0 h 591"/>
                <a:gd name="T4" fmla="*/ 73 w 589"/>
                <a:gd name="T5" fmla="*/ 6 h 591"/>
                <a:gd name="T6" fmla="*/ 87 w 589"/>
                <a:gd name="T7" fmla="*/ 16 h 591"/>
                <a:gd name="T8" fmla="*/ 575 w 589"/>
                <a:gd name="T9" fmla="*/ 503 h 591"/>
                <a:gd name="T10" fmla="*/ 584 w 589"/>
                <a:gd name="T11" fmla="*/ 517 h 591"/>
                <a:gd name="T12" fmla="*/ 589 w 589"/>
                <a:gd name="T13" fmla="*/ 532 h 591"/>
                <a:gd name="T14" fmla="*/ 589 w 589"/>
                <a:gd name="T15" fmla="*/ 548 h 591"/>
                <a:gd name="T16" fmla="*/ 584 w 589"/>
                <a:gd name="T17" fmla="*/ 563 h 591"/>
                <a:gd name="T18" fmla="*/ 575 w 589"/>
                <a:gd name="T19" fmla="*/ 576 h 591"/>
                <a:gd name="T20" fmla="*/ 564 w 589"/>
                <a:gd name="T21" fmla="*/ 585 h 591"/>
                <a:gd name="T22" fmla="*/ 551 w 589"/>
                <a:gd name="T23" fmla="*/ 590 h 591"/>
                <a:gd name="T24" fmla="*/ 538 w 589"/>
                <a:gd name="T25" fmla="*/ 591 h 591"/>
                <a:gd name="T26" fmla="*/ 525 w 589"/>
                <a:gd name="T27" fmla="*/ 590 h 591"/>
                <a:gd name="T28" fmla="*/ 513 w 589"/>
                <a:gd name="T29" fmla="*/ 585 h 591"/>
                <a:gd name="T30" fmla="*/ 502 w 589"/>
                <a:gd name="T31" fmla="*/ 576 h 591"/>
                <a:gd name="T32" fmla="*/ 14 w 589"/>
                <a:gd name="T33" fmla="*/ 88 h 591"/>
                <a:gd name="T34" fmla="*/ 4 w 589"/>
                <a:gd name="T35" fmla="*/ 75 h 591"/>
                <a:gd name="T36" fmla="*/ 0 w 589"/>
                <a:gd name="T37" fmla="*/ 60 h 591"/>
                <a:gd name="T38" fmla="*/ 0 w 589"/>
                <a:gd name="T39" fmla="*/ 44 h 591"/>
                <a:gd name="T40" fmla="*/ 4 w 589"/>
                <a:gd name="T41" fmla="*/ 29 h 591"/>
                <a:gd name="T42" fmla="*/ 14 w 589"/>
                <a:gd name="T43" fmla="*/ 16 h 591"/>
                <a:gd name="T44" fmla="*/ 27 w 589"/>
                <a:gd name="T45" fmla="*/ 6 h 591"/>
                <a:gd name="T46" fmla="*/ 42 w 589"/>
                <a:gd name="T47" fmla="*/ 0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9" h="591">
                  <a:moveTo>
                    <a:pt x="42" y="0"/>
                  </a:moveTo>
                  <a:lnTo>
                    <a:pt x="58" y="0"/>
                  </a:lnTo>
                  <a:lnTo>
                    <a:pt x="73" y="6"/>
                  </a:lnTo>
                  <a:lnTo>
                    <a:pt x="87" y="16"/>
                  </a:lnTo>
                  <a:lnTo>
                    <a:pt x="575" y="503"/>
                  </a:lnTo>
                  <a:lnTo>
                    <a:pt x="584" y="517"/>
                  </a:lnTo>
                  <a:lnTo>
                    <a:pt x="589" y="532"/>
                  </a:lnTo>
                  <a:lnTo>
                    <a:pt x="589" y="548"/>
                  </a:lnTo>
                  <a:lnTo>
                    <a:pt x="584" y="563"/>
                  </a:lnTo>
                  <a:lnTo>
                    <a:pt x="575" y="576"/>
                  </a:lnTo>
                  <a:lnTo>
                    <a:pt x="564" y="585"/>
                  </a:lnTo>
                  <a:lnTo>
                    <a:pt x="551" y="590"/>
                  </a:lnTo>
                  <a:lnTo>
                    <a:pt x="538" y="591"/>
                  </a:lnTo>
                  <a:lnTo>
                    <a:pt x="525" y="590"/>
                  </a:lnTo>
                  <a:lnTo>
                    <a:pt x="513" y="585"/>
                  </a:lnTo>
                  <a:lnTo>
                    <a:pt x="502" y="576"/>
                  </a:lnTo>
                  <a:lnTo>
                    <a:pt x="14" y="88"/>
                  </a:lnTo>
                  <a:lnTo>
                    <a:pt x="4" y="75"/>
                  </a:lnTo>
                  <a:lnTo>
                    <a:pt x="0" y="60"/>
                  </a:lnTo>
                  <a:lnTo>
                    <a:pt x="0" y="44"/>
                  </a:lnTo>
                  <a:lnTo>
                    <a:pt x="4" y="29"/>
                  </a:lnTo>
                  <a:lnTo>
                    <a:pt x="14" y="16"/>
                  </a:lnTo>
                  <a:lnTo>
                    <a:pt x="27" y="6"/>
                  </a:lnTo>
                  <a:lnTo>
                    <a:pt x="42" y="0"/>
                  </a:lnTo>
                  <a:close/>
                </a:path>
              </a:pathLst>
            </a:custGeom>
            <a:solidFill>
              <a:srgbClr val="646464"/>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64" name="Freeform 955">
              <a:extLst>
                <a:ext uri="{FF2B5EF4-FFF2-40B4-BE49-F238E27FC236}">
                  <a16:creationId xmlns:a16="http://schemas.microsoft.com/office/drawing/2014/main" id="{884E2FA9-77DE-405D-A525-2244BDEBF263}"/>
                </a:ext>
              </a:extLst>
            </p:cNvPr>
            <p:cNvSpPr>
              <a:spLocks/>
            </p:cNvSpPr>
            <p:nvPr/>
          </p:nvSpPr>
          <p:spPr bwMode="auto">
            <a:xfrm>
              <a:off x="7094" y="3877"/>
              <a:ext cx="74" cy="74"/>
            </a:xfrm>
            <a:custGeom>
              <a:avLst/>
              <a:gdLst>
                <a:gd name="T0" fmla="*/ 548 w 591"/>
                <a:gd name="T1" fmla="*/ 0 h 590"/>
                <a:gd name="T2" fmla="*/ 563 w 591"/>
                <a:gd name="T3" fmla="*/ 5 h 590"/>
                <a:gd name="T4" fmla="*/ 576 w 591"/>
                <a:gd name="T5" fmla="*/ 14 h 590"/>
                <a:gd name="T6" fmla="*/ 586 w 591"/>
                <a:gd name="T7" fmla="*/ 28 h 590"/>
                <a:gd name="T8" fmla="*/ 591 w 591"/>
                <a:gd name="T9" fmla="*/ 43 h 590"/>
                <a:gd name="T10" fmla="*/ 591 w 591"/>
                <a:gd name="T11" fmla="*/ 59 h 590"/>
                <a:gd name="T12" fmla="*/ 586 w 591"/>
                <a:gd name="T13" fmla="*/ 74 h 590"/>
                <a:gd name="T14" fmla="*/ 576 w 591"/>
                <a:gd name="T15" fmla="*/ 87 h 590"/>
                <a:gd name="T16" fmla="*/ 88 w 591"/>
                <a:gd name="T17" fmla="*/ 575 h 590"/>
                <a:gd name="T18" fmla="*/ 77 w 591"/>
                <a:gd name="T19" fmla="*/ 583 h 590"/>
                <a:gd name="T20" fmla="*/ 65 w 591"/>
                <a:gd name="T21" fmla="*/ 588 h 590"/>
                <a:gd name="T22" fmla="*/ 52 w 591"/>
                <a:gd name="T23" fmla="*/ 590 h 590"/>
                <a:gd name="T24" fmla="*/ 39 w 591"/>
                <a:gd name="T25" fmla="*/ 588 h 590"/>
                <a:gd name="T26" fmla="*/ 27 w 591"/>
                <a:gd name="T27" fmla="*/ 583 h 590"/>
                <a:gd name="T28" fmla="*/ 16 w 591"/>
                <a:gd name="T29" fmla="*/ 575 h 590"/>
                <a:gd name="T30" fmla="*/ 5 w 591"/>
                <a:gd name="T31" fmla="*/ 562 h 590"/>
                <a:gd name="T32" fmla="*/ 0 w 591"/>
                <a:gd name="T33" fmla="*/ 547 h 590"/>
                <a:gd name="T34" fmla="*/ 0 w 591"/>
                <a:gd name="T35" fmla="*/ 531 h 590"/>
                <a:gd name="T36" fmla="*/ 5 w 591"/>
                <a:gd name="T37" fmla="*/ 516 h 590"/>
                <a:gd name="T38" fmla="*/ 16 w 591"/>
                <a:gd name="T39" fmla="*/ 502 h 590"/>
                <a:gd name="T40" fmla="*/ 503 w 591"/>
                <a:gd name="T41" fmla="*/ 14 h 590"/>
                <a:gd name="T42" fmla="*/ 517 w 591"/>
                <a:gd name="T43" fmla="*/ 5 h 590"/>
                <a:gd name="T44" fmla="*/ 532 w 591"/>
                <a:gd name="T45" fmla="*/ 0 h 590"/>
                <a:gd name="T46" fmla="*/ 548 w 591"/>
                <a:gd name="T4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1" h="590">
                  <a:moveTo>
                    <a:pt x="548" y="0"/>
                  </a:moveTo>
                  <a:lnTo>
                    <a:pt x="563" y="5"/>
                  </a:lnTo>
                  <a:lnTo>
                    <a:pt x="576" y="14"/>
                  </a:lnTo>
                  <a:lnTo>
                    <a:pt x="586" y="28"/>
                  </a:lnTo>
                  <a:lnTo>
                    <a:pt x="591" y="43"/>
                  </a:lnTo>
                  <a:lnTo>
                    <a:pt x="591" y="59"/>
                  </a:lnTo>
                  <a:lnTo>
                    <a:pt x="586" y="74"/>
                  </a:lnTo>
                  <a:lnTo>
                    <a:pt x="576" y="87"/>
                  </a:lnTo>
                  <a:lnTo>
                    <a:pt x="88" y="575"/>
                  </a:lnTo>
                  <a:lnTo>
                    <a:pt x="77" y="583"/>
                  </a:lnTo>
                  <a:lnTo>
                    <a:pt x="65" y="588"/>
                  </a:lnTo>
                  <a:lnTo>
                    <a:pt x="52" y="590"/>
                  </a:lnTo>
                  <a:lnTo>
                    <a:pt x="39" y="588"/>
                  </a:lnTo>
                  <a:lnTo>
                    <a:pt x="27" y="583"/>
                  </a:lnTo>
                  <a:lnTo>
                    <a:pt x="16" y="575"/>
                  </a:lnTo>
                  <a:lnTo>
                    <a:pt x="5" y="562"/>
                  </a:lnTo>
                  <a:lnTo>
                    <a:pt x="0" y="547"/>
                  </a:lnTo>
                  <a:lnTo>
                    <a:pt x="0" y="531"/>
                  </a:lnTo>
                  <a:lnTo>
                    <a:pt x="5" y="516"/>
                  </a:lnTo>
                  <a:lnTo>
                    <a:pt x="16" y="502"/>
                  </a:lnTo>
                  <a:lnTo>
                    <a:pt x="503" y="14"/>
                  </a:lnTo>
                  <a:lnTo>
                    <a:pt x="517" y="5"/>
                  </a:lnTo>
                  <a:lnTo>
                    <a:pt x="532" y="0"/>
                  </a:lnTo>
                  <a:lnTo>
                    <a:pt x="548" y="0"/>
                  </a:lnTo>
                  <a:close/>
                </a:path>
              </a:pathLst>
            </a:custGeom>
            <a:solidFill>
              <a:srgbClr val="646464"/>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65" name="Freeform 956">
              <a:extLst>
                <a:ext uri="{FF2B5EF4-FFF2-40B4-BE49-F238E27FC236}">
                  <a16:creationId xmlns:a16="http://schemas.microsoft.com/office/drawing/2014/main" id="{CEB6F918-EDE5-4A25-8890-8E26AFBEF9DC}"/>
                </a:ext>
              </a:extLst>
            </p:cNvPr>
            <p:cNvSpPr>
              <a:spLocks/>
            </p:cNvSpPr>
            <p:nvPr/>
          </p:nvSpPr>
          <p:spPr bwMode="auto">
            <a:xfrm>
              <a:off x="7139" y="3922"/>
              <a:ext cx="74" cy="74"/>
            </a:xfrm>
            <a:custGeom>
              <a:avLst/>
              <a:gdLst>
                <a:gd name="T0" fmla="*/ 530 w 589"/>
                <a:gd name="T1" fmla="*/ 0 h 590"/>
                <a:gd name="T2" fmla="*/ 546 w 589"/>
                <a:gd name="T3" fmla="*/ 0 h 590"/>
                <a:gd name="T4" fmla="*/ 561 w 589"/>
                <a:gd name="T5" fmla="*/ 5 h 590"/>
                <a:gd name="T6" fmla="*/ 575 w 589"/>
                <a:gd name="T7" fmla="*/ 15 h 590"/>
                <a:gd name="T8" fmla="*/ 584 w 589"/>
                <a:gd name="T9" fmla="*/ 28 h 590"/>
                <a:gd name="T10" fmla="*/ 589 w 589"/>
                <a:gd name="T11" fmla="*/ 43 h 590"/>
                <a:gd name="T12" fmla="*/ 589 w 589"/>
                <a:gd name="T13" fmla="*/ 59 h 590"/>
                <a:gd name="T14" fmla="*/ 584 w 589"/>
                <a:gd name="T15" fmla="*/ 74 h 590"/>
                <a:gd name="T16" fmla="*/ 575 w 589"/>
                <a:gd name="T17" fmla="*/ 88 h 590"/>
                <a:gd name="T18" fmla="*/ 87 w 589"/>
                <a:gd name="T19" fmla="*/ 575 h 590"/>
                <a:gd name="T20" fmla="*/ 76 w 589"/>
                <a:gd name="T21" fmla="*/ 584 h 590"/>
                <a:gd name="T22" fmla="*/ 63 w 589"/>
                <a:gd name="T23" fmla="*/ 589 h 590"/>
                <a:gd name="T24" fmla="*/ 50 w 589"/>
                <a:gd name="T25" fmla="*/ 590 h 590"/>
                <a:gd name="T26" fmla="*/ 37 w 589"/>
                <a:gd name="T27" fmla="*/ 589 h 590"/>
                <a:gd name="T28" fmla="*/ 25 w 589"/>
                <a:gd name="T29" fmla="*/ 584 h 590"/>
                <a:gd name="T30" fmla="*/ 14 w 589"/>
                <a:gd name="T31" fmla="*/ 575 h 590"/>
                <a:gd name="T32" fmla="*/ 4 w 589"/>
                <a:gd name="T33" fmla="*/ 562 h 590"/>
                <a:gd name="T34" fmla="*/ 0 w 589"/>
                <a:gd name="T35" fmla="*/ 547 h 590"/>
                <a:gd name="T36" fmla="*/ 0 w 589"/>
                <a:gd name="T37" fmla="*/ 531 h 590"/>
                <a:gd name="T38" fmla="*/ 4 w 589"/>
                <a:gd name="T39" fmla="*/ 516 h 590"/>
                <a:gd name="T40" fmla="*/ 14 w 589"/>
                <a:gd name="T41" fmla="*/ 503 h 590"/>
                <a:gd name="T42" fmla="*/ 502 w 589"/>
                <a:gd name="T43" fmla="*/ 15 h 590"/>
                <a:gd name="T44" fmla="*/ 515 w 589"/>
                <a:gd name="T45" fmla="*/ 5 h 590"/>
                <a:gd name="T46" fmla="*/ 530 w 589"/>
                <a:gd name="T4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9" h="590">
                  <a:moveTo>
                    <a:pt x="530" y="0"/>
                  </a:moveTo>
                  <a:lnTo>
                    <a:pt x="546" y="0"/>
                  </a:lnTo>
                  <a:lnTo>
                    <a:pt x="561" y="5"/>
                  </a:lnTo>
                  <a:lnTo>
                    <a:pt x="575" y="15"/>
                  </a:lnTo>
                  <a:lnTo>
                    <a:pt x="584" y="28"/>
                  </a:lnTo>
                  <a:lnTo>
                    <a:pt x="589" y="43"/>
                  </a:lnTo>
                  <a:lnTo>
                    <a:pt x="589" y="59"/>
                  </a:lnTo>
                  <a:lnTo>
                    <a:pt x="584" y="74"/>
                  </a:lnTo>
                  <a:lnTo>
                    <a:pt x="575" y="88"/>
                  </a:lnTo>
                  <a:lnTo>
                    <a:pt x="87" y="575"/>
                  </a:lnTo>
                  <a:lnTo>
                    <a:pt x="76" y="584"/>
                  </a:lnTo>
                  <a:lnTo>
                    <a:pt x="63" y="589"/>
                  </a:lnTo>
                  <a:lnTo>
                    <a:pt x="50" y="590"/>
                  </a:lnTo>
                  <a:lnTo>
                    <a:pt x="37" y="589"/>
                  </a:lnTo>
                  <a:lnTo>
                    <a:pt x="25" y="584"/>
                  </a:lnTo>
                  <a:lnTo>
                    <a:pt x="14" y="575"/>
                  </a:lnTo>
                  <a:lnTo>
                    <a:pt x="4" y="562"/>
                  </a:lnTo>
                  <a:lnTo>
                    <a:pt x="0" y="547"/>
                  </a:lnTo>
                  <a:lnTo>
                    <a:pt x="0" y="531"/>
                  </a:lnTo>
                  <a:lnTo>
                    <a:pt x="4" y="516"/>
                  </a:lnTo>
                  <a:lnTo>
                    <a:pt x="14" y="503"/>
                  </a:lnTo>
                  <a:lnTo>
                    <a:pt x="502" y="15"/>
                  </a:lnTo>
                  <a:lnTo>
                    <a:pt x="515" y="5"/>
                  </a:lnTo>
                  <a:lnTo>
                    <a:pt x="530" y="0"/>
                  </a:lnTo>
                  <a:close/>
                </a:path>
              </a:pathLst>
            </a:custGeom>
            <a:solidFill>
              <a:srgbClr val="646464"/>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66" name="Freeform 957">
              <a:extLst>
                <a:ext uri="{FF2B5EF4-FFF2-40B4-BE49-F238E27FC236}">
                  <a16:creationId xmlns:a16="http://schemas.microsoft.com/office/drawing/2014/main" id="{E3024F8F-07FE-41E5-A0AA-178458628AF5}"/>
                </a:ext>
              </a:extLst>
            </p:cNvPr>
            <p:cNvSpPr>
              <a:spLocks/>
            </p:cNvSpPr>
            <p:nvPr/>
          </p:nvSpPr>
          <p:spPr bwMode="auto">
            <a:xfrm>
              <a:off x="7293" y="3677"/>
              <a:ext cx="74" cy="74"/>
            </a:xfrm>
            <a:custGeom>
              <a:avLst/>
              <a:gdLst>
                <a:gd name="T0" fmla="*/ 531 w 589"/>
                <a:gd name="T1" fmla="*/ 0 h 591"/>
                <a:gd name="T2" fmla="*/ 546 w 589"/>
                <a:gd name="T3" fmla="*/ 0 h 591"/>
                <a:gd name="T4" fmla="*/ 561 w 589"/>
                <a:gd name="T5" fmla="*/ 6 h 591"/>
                <a:gd name="T6" fmla="*/ 575 w 589"/>
                <a:gd name="T7" fmla="*/ 16 h 591"/>
                <a:gd name="T8" fmla="*/ 584 w 589"/>
                <a:gd name="T9" fmla="*/ 29 h 591"/>
                <a:gd name="T10" fmla="*/ 589 w 589"/>
                <a:gd name="T11" fmla="*/ 44 h 591"/>
                <a:gd name="T12" fmla="*/ 589 w 589"/>
                <a:gd name="T13" fmla="*/ 60 h 591"/>
                <a:gd name="T14" fmla="*/ 584 w 589"/>
                <a:gd name="T15" fmla="*/ 75 h 591"/>
                <a:gd name="T16" fmla="*/ 575 w 589"/>
                <a:gd name="T17" fmla="*/ 88 h 591"/>
                <a:gd name="T18" fmla="*/ 87 w 589"/>
                <a:gd name="T19" fmla="*/ 576 h 591"/>
                <a:gd name="T20" fmla="*/ 76 w 589"/>
                <a:gd name="T21" fmla="*/ 585 h 591"/>
                <a:gd name="T22" fmla="*/ 64 w 589"/>
                <a:gd name="T23" fmla="*/ 590 h 591"/>
                <a:gd name="T24" fmla="*/ 51 w 589"/>
                <a:gd name="T25" fmla="*/ 591 h 591"/>
                <a:gd name="T26" fmla="*/ 37 w 589"/>
                <a:gd name="T27" fmla="*/ 590 h 591"/>
                <a:gd name="T28" fmla="*/ 25 w 589"/>
                <a:gd name="T29" fmla="*/ 585 h 591"/>
                <a:gd name="T30" fmla="*/ 14 w 589"/>
                <a:gd name="T31" fmla="*/ 576 h 591"/>
                <a:gd name="T32" fmla="*/ 5 w 589"/>
                <a:gd name="T33" fmla="*/ 563 h 591"/>
                <a:gd name="T34" fmla="*/ 0 w 589"/>
                <a:gd name="T35" fmla="*/ 548 h 591"/>
                <a:gd name="T36" fmla="*/ 0 w 589"/>
                <a:gd name="T37" fmla="*/ 532 h 591"/>
                <a:gd name="T38" fmla="*/ 5 w 589"/>
                <a:gd name="T39" fmla="*/ 517 h 591"/>
                <a:gd name="T40" fmla="*/ 14 w 589"/>
                <a:gd name="T41" fmla="*/ 503 h 591"/>
                <a:gd name="T42" fmla="*/ 502 w 589"/>
                <a:gd name="T43" fmla="*/ 16 h 591"/>
                <a:gd name="T44" fmla="*/ 515 w 589"/>
                <a:gd name="T45" fmla="*/ 6 h 591"/>
                <a:gd name="T46" fmla="*/ 531 w 589"/>
                <a:gd name="T47" fmla="*/ 0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9" h="591">
                  <a:moveTo>
                    <a:pt x="531" y="0"/>
                  </a:moveTo>
                  <a:lnTo>
                    <a:pt x="546" y="0"/>
                  </a:lnTo>
                  <a:lnTo>
                    <a:pt x="561" y="6"/>
                  </a:lnTo>
                  <a:lnTo>
                    <a:pt x="575" y="16"/>
                  </a:lnTo>
                  <a:lnTo>
                    <a:pt x="584" y="29"/>
                  </a:lnTo>
                  <a:lnTo>
                    <a:pt x="589" y="44"/>
                  </a:lnTo>
                  <a:lnTo>
                    <a:pt x="589" y="60"/>
                  </a:lnTo>
                  <a:lnTo>
                    <a:pt x="584" y="75"/>
                  </a:lnTo>
                  <a:lnTo>
                    <a:pt x="575" y="88"/>
                  </a:lnTo>
                  <a:lnTo>
                    <a:pt x="87" y="576"/>
                  </a:lnTo>
                  <a:lnTo>
                    <a:pt x="76" y="585"/>
                  </a:lnTo>
                  <a:lnTo>
                    <a:pt x="64" y="590"/>
                  </a:lnTo>
                  <a:lnTo>
                    <a:pt x="51" y="591"/>
                  </a:lnTo>
                  <a:lnTo>
                    <a:pt x="37" y="590"/>
                  </a:lnTo>
                  <a:lnTo>
                    <a:pt x="25" y="585"/>
                  </a:lnTo>
                  <a:lnTo>
                    <a:pt x="14" y="576"/>
                  </a:lnTo>
                  <a:lnTo>
                    <a:pt x="5" y="563"/>
                  </a:lnTo>
                  <a:lnTo>
                    <a:pt x="0" y="548"/>
                  </a:lnTo>
                  <a:lnTo>
                    <a:pt x="0" y="532"/>
                  </a:lnTo>
                  <a:lnTo>
                    <a:pt x="5" y="517"/>
                  </a:lnTo>
                  <a:lnTo>
                    <a:pt x="14" y="503"/>
                  </a:lnTo>
                  <a:lnTo>
                    <a:pt x="502" y="16"/>
                  </a:lnTo>
                  <a:lnTo>
                    <a:pt x="515" y="6"/>
                  </a:lnTo>
                  <a:lnTo>
                    <a:pt x="531" y="0"/>
                  </a:lnTo>
                  <a:close/>
                </a:path>
              </a:pathLst>
            </a:custGeom>
            <a:solidFill>
              <a:srgbClr val="646464"/>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67" name="Freeform 958">
              <a:extLst>
                <a:ext uri="{FF2B5EF4-FFF2-40B4-BE49-F238E27FC236}">
                  <a16:creationId xmlns:a16="http://schemas.microsoft.com/office/drawing/2014/main" id="{7EC38B59-BE55-48A1-AFBB-BADA9B3FD3B9}"/>
                </a:ext>
              </a:extLst>
            </p:cNvPr>
            <p:cNvSpPr>
              <a:spLocks/>
            </p:cNvSpPr>
            <p:nvPr/>
          </p:nvSpPr>
          <p:spPr bwMode="auto">
            <a:xfrm>
              <a:off x="7339" y="3723"/>
              <a:ext cx="74" cy="74"/>
            </a:xfrm>
            <a:custGeom>
              <a:avLst/>
              <a:gdLst>
                <a:gd name="T0" fmla="*/ 531 w 591"/>
                <a:gd name="T1" fmla="*/ 0 h 590"/>
                <a:gd name="T2" fmla="*/ 547 w 591"/>
                <a:gd name="T3" fmla="*/ 0 h 590"/>
                <a:gd name="T4" fmla="*/ 562 w 591"/>
                <a:gd name="T5" fmla="*/ 5 h 590"/>
                <a:gd name="T6" fmla="*/ 575 w 591"/>
                <a:gd name="T7" fmla="*/ 14 h 590"/>
                <a:gd name="T8" fmla="*/ 585 w 591"/>
                <a:gd name="T9" fmla="*/ 28 h 590"/>
                <a:gd name="T10" fmla="*/ 591 w 591"/>
                <a:gd name="T11" fmla="*/ 43 h 590"/>
                <a:gd name="T12" fmla="*/ 591 w 591"/>
                <a:gd name="T13" fmla="*/ 58 h 590"/>
                <a:gd name="T14" fmla="*/ 585 w 591"/>
                <a:gd name="T15" fmla="*/ 74 h 590"/>
                <a:gd name="T16" fmla="*/ 575 w 591"/>
                <a:gd name="T17" fmla="*/ 87 h 590"/>
                <a:gd name="T18" fmla="*/ 88 w 591"/>
                <a:gd name="T19" fmla="*/ 575 h 590"/>
                <a:gd name="T20" fmla="*/ 76 w 591"/>
                <a:gd name="T21" fmla="*/ 583 h 590"/>
                <a:gd name="T22" fmla="*/ 64 w 591"/>
                <a:gd name="T23" fmla="*/ 588 h 590"/>
                <a:gd name="T24" fmla="*/ 51 w 591"/>
                <a:gd name="T25" fmla="*/ 590 h 590"/>
                <a:gd name="T26" fmla="*/ 38 w 591"/>
                <a:gd name="T27" fmla="*/ 588 h 590"/>
                <a:gd name="T28" fmla="*/ 25 w 591"/>
                <a:gd name="T29" fmla="*/ 583 h 590"/>
                <a:gd name="T30" fmla="*/ 15 w 591"/>
                <a:gd name="T31" fmla="*/ 575 h 590"/>
                <a:gd name="T32" fmla="*/ 5 w 591"/>
                <a:gd name="T33" fmla="*/ 561 h 590"/>
                <a:gd name="T34" fmla="*/ 0 w 591"/>
                <a:gd name="T35" fmla="*/ 546 h 590"/>
                <a:gd name="T36" fmla="*/ 0 w 591"/>
                <a:gd name="T37" fmla="*/ 531 h 590"/>
                <a:gd name="T38" fmla="*/ 5 w 591"/>
                <a:gd name="T39" fmla="*/ 515 h 590"/>
                <a:gd name="T40" fmla="*/ 15 w 591"/>
                <a:gd name="T41" fmla="*/ 502 h 590"/>
                <a:gd name="T42" fmla="*/ 502 w 591"/>
                <a:gd name="T43" fmla="*/ 14 h 590"/>
                <a:gd name="T44" fmla="*/ 516 w 591"/>
                <a:gd name="T45" fmla="*/ 5 h 590"/>
                <a:gd name="T46" fmla="*/ 531 w 591"/>
                <a:gd name="T4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1" h="590">
                  <a:moveTo>
                    <a:pt x="531" y="0"/>
                  </a:moveTo>
                  <a:lnTo>
                    <a:pt x="547" y="0"/>
                  </a:lnTo>
                  <a:lnTo>
                    <a:pt x="562" y="5"/>
                  </a:lnTo>
                  <a:lnTo>
                    <a:pt x="575" y="14"/>
                  </a:lnTo>
                  <a:lnTo>
                    <a:pt x="585" y="28"/>
                  </a:lnTo>
                  <a:lnTo>
                    <a:pt x="591" y="43"/>
                  </a:lnTo>
                  <a:lnTo>
                    <a:pt x="591" y="58"/>
                  </a:lnTo>
                  <a:lnTo>
                    <a:pt x="585" y="74"/>
                  </a:lnTo>
                  <a:lnTo>
                    <a:pt x="575" y="87"/>
                  </a:lnTo>
                  <a:lnTo>
                    <a:pt x="88" y="575"/>
                  </a:lnTo>
                  <a:lnTo>
                    <a:pt x="76" y="583"/>
                  </a:lnTo>
                  <a:lnTo>
                    <a:pt x="64" y="588"/>
                  </a:lnTo>
                  <a:lnTo>
                    <a:pt x="51" y="590"/>
                  </a:lnTo>
                  <a:lnTo>
                    <a:pt x="38" y="588"/>
                  </a:lnTo>
                  <a:lnTo>
                    <a:pt x="25" y="583"/>
                  </a:lnTo>
                  <a:lnTo>
                    <a:pt x="15" y="575"/>
                  </a:lnTo>
                  <a:lnTo>
                    <a:pt x="5" y="561"/>
                  </a:lnTo>
                  <a:lnTo>
                    <a:pt x="0" y="546"/>
                  </a:lnTo>
                  <a:lnTo>
                    <a:pt x="0" y="531"/>
                  </a:lnTo>
                  <a:lnTo>
                    <a:pt x="5" y="515"/>
                  </a:lnTo>
                  <a:lnTo>
                    <a:pt x="15" y="502"/>
                  </a:lnTo>
                  <a:lnTo>
                    <a:pt x="502" y="14"/>
                  </a:lnTo>
                  <a:lnTo>
                    <a:pt x="516" y="5"/>
                  </a:lnTo>
                  <a:lnTo>
                    <a:pt x="531" y="0"/>
                  </a:lnTo>
                  <a:close/>
                </a:path>
              </a:pathLst>
            </a:custGeom>
            <a:solidFill>
              <a:srgbClr val="646464"/>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68" name="Freeform 959">
              <a:extLst>
                <a:ext uri="{FF2B5EF4-FFF2-40B4-BE49-F238E27FC236}">
                  <a16:creationId xmlns:a16="http://schemas.microsoft.com/office/drawing/2014/main" id="{397EA907-1DFF-40B7-A462-D02D3FA97FC3}"/>
                </a:ext>
              </a:extLst>
            </p:cNvPr>
            <p:cNvSpPr>
              <a:spLocks/>
            </p:cNvSpPr>
            <p:nvPr/>
          </p:nvSpPr>
          <p:spPr bwMode="auto">
            <a:xfrm>
              <a:off x="7339" y="3877"/>
              <a:ext cx="74" cy="74"/>
            </a:xfrm>
            <a:custGeom>
              <a:avLst/>
              <a:gdLst>
                <a:gd name="T0" fmla="*/ 43 w 591"/>
                <a:gd name="T1" fmla="*/ 0 h 590"/>
                <a:gd name="T2" fmla="*/ 59 w 591"/>
                <a:gd name="T3" fmla="*/ 0 h 590"/>
                <a:gd name="T4" fmla="*/ 74 w 591"/>
                <a:gd name="T5" fmla="*/ 5 h 590"/>
                <a:gd name="T6" fmla="*/ 88 w 591"/>
                <a:gd name="T7" fmla="*/ 14 h 590"/>
                <a:gd name="T8" fmla="*/ 575 w 591"/>
                <a:gd name="T9" fmla="*/ 502 h 590"/>
                <a:gd name="T10" fmla="*/ 585 w 591"/>
                <a:gd name="T11" fmla="*/ 516 h 590"/>
                <a:gd name="T12" fmla="*/ 591 w 591"/>
                <a:gd name="T13" fmla="*/ 531 h 590"/>
                <a:gd name="T14" fmla="*/ 591 w 591"/>
                <a:gd name="T15" fmla="*/ 547 h 590"/>
                <a:gd name="T16" fmla="*/ 585 w 591"/>
                <a:gd name="T17" fmla="*/ 562 h 590"/>
                <a:gd name="T18" fmla="*/ 575 w 591"/>
                <a:gd name="T19" fmla="*/ 575 h 590"/>
                <a:gd name="T20" fmla="*/ 564 w 591"/>
                <a:gd name="T21" fmla="*/ 583 h 590"/>
                <a:gd name="T22" fmla="*/ 552 w 591"/>
                <a:gd name="T23" fmla="*/ 588 h 590"/>
                <a:gd name="T24" fmla="*/ 539 w 591"/>
                <a:gd name="T25" fmla="*/ 590 h 590"/>
                <a:gd name="T26" fmla="*/ 526 w 591"/>
                <a:gd name="T27" fmla="*/ 588 h 590"/>
                <a:gd name="T28" fmla="*/ 513 w 591"/>
                <a:gd name="T29" fmla="*/ 583 h 590"/>
                <a:gd name="T30" fmla="*/ 503 w 591"/>
                <a:gd name="T31" fmla="*/ 575 h 590"/>
                <a:gd name="T32" fmla="*/ 15 w 591"/>
                <a:gd name="T33" fmla="*/ 87 h 590"/>
                <a:gd name="T34" fmla="*/ 5 w 591"/>
                <a:gd name="T35" fmla="*/ 74 h 590"/>
                <a:gd name="T36" fmla="*/ 0 w 591"/>
                <a:gd name="T37" fmla="*/ 59 h 590"/>
                <a:gd name="T38" fmla="*/ 0 w 591"/>
                <a:gd name="T39" fmla="*/ 43 h 590"/>
                <a:gd name="T40" fmla="*/ 5 w 591"/>
                <a:gd name="T41" fmla="*/ 28 h 590"/>
                <a:gd name="T42" fmla="*/ 15 w 591"/>
                <a:gd name="T43" fmla="*/ 14 h 590"/>
                <a:gd name="T44" fmla="*/ 28 w 591"/>
                <a:gd name="T45" fmla="*/ 5 h 590"/>
                <a:gd name="T46" fmla="*/ 43 w 591"/>
                <a:gd name="T4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1" h="590">
                  <a:moveTo>
                    <a:pt x="43" y="0"/>
                  </a:moveTo>
                  <a:lnTo>
                    <a:pt x="59" y="0"/>
                  </a:lnTo>
                  <a:lnTo>
                    <a:pt x="74" y="5"/>
                  </a:lnTo>
                  <a:lnTo>
                    <a:pt x="88" y="14"/>
                  </a:lnTo>
                  <a:lnTo>
                    <a:pt x="575" y="502"/>
                  </a:lnTo>
                  <a:lnTo>
                    <a:pt x="585" y="516"/>
                  </a:lnTo>
                  <a:lnTo>
                    <a:pt x="591" y="531"/>
                  </a:lnTo>
                  <a:lnTo>
                    <a:pt x="591" y="547"/>
                  </a:lnTo>
                  <a:lnTo>
                    <a:pt x="585" y="562"/>
                  </a:lnTo>
                  <a:lnTo>
                    <a:pt x="575" y="575"/>
                  </a:lnTo>
                  <a:lnTo>
                    <a:pt x="564" y="583"/>
                  </a:lnTo>
                  <a:lnTo>
                    <a:pt x="552" y="588"/>
                  </a:lnTo>
                  <a:lnTo>
                    <a:pt x="539" y="590"/>
                  </a:lnTo>
                  <a:lnTo>
                    <a:pt x="526" y="588"/>
                  </a:lnTo>
                  <a:lnTo>
                    <a:pt x="513" y="583"/>
                  </a:lnTo>
                  <a:lnTo>
                    <a:pt x="503" y="575"/>
                  </a:lnTo>
                  <a:lnTo>
                    <a:pt x="15" y="87"/>
                  </a:lnTo>
                  <a:lnTo>
                    <a:pt x="5" y="74"/>
                  </a:lnTo>
                  <a:lnTo>
                    <a:pt x="0" y="59"/>
                  </a:lnTo>
                  <a:lnTo>
                    <a:pt x="0" y="43"/>
                  </a:lnTo>
                  <a:lnTo>
                    <a:pt x="5" y="28"/>
                  </a:lnTo>
                  <a:lnTo>
                    <a:pt x="15" y="14"/>
                  </a:lnTo>
                  <a:lnTo>
                    <a:pt x="28" y="5"/>
                  </a:lnTo>
                  <a:lnTo>
                    <a:pt x="43" y="0"/>
                  </a:lnTo>
                  <a:close/>
                </a:path>
              </a:pathLst>
            </a:custGeom>
            <a:solidFill>
              <a:srgbClr val="646464"/>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69" name="Freeform 960">
              <a:extLst>
                <a:ext uri="{FF2B5EF4-FFF2-40B4-BE49-F238E27FC236}">
                  <a16:creationId xmlns:a16="http://schemas.microsoft.com/office/drawing/2014/main" id="{F1844F53-8430-4B4E-8855-BE6E1046FF9D}"/>
                </a:ext>
              </a:extLst>
            </p:cNvPr>
            <p:cNvSpPr>
              <a:spLocks/>
            </p:cNvSpPr>
            <p:nvPr/>
          </p:nvSpPr>
          <p:spPr bwMode="auto">
            <a:xfrm>
              <a:off x="7293" y="3922"/>
              <a:ext cx="74" cy="74"/>
            </a:xfrm>
            <a:custGeom>
              <a:avLst/>
              <a:gdLst>
                <a:gd name="T0" fmla="*/ 43 w 589"/>
                <a:gd name="T1" fmla="*/ 0 h 590"/>
                <a:gd name="T2" fmla="*/ 58 w 589"/>
                <a:gd name="T3" fmla="*/ 0 h 590"/>
                <a:gd name="T4" fmla="*/ 73 w 589"/>
                <a:gd name="T5" fmla="*/ 5 h 590"/>
                <a:gd name="T6" fmla="*/ 87 w 589"/>
                <a:gd name="T7" fmla="*/ 15 h 590"/>
                <a:gd name="T8" fmla="*/ 575 w 589"/>
                <a:gd name="T9" fmla="*/ 503 h 590"/>
                <a:gd name="T10" fmla="*/ 584 w 589"/>
                <a:gd name="T11" fmla="*/ 516 h 590"/>
                <a:gd name="T12" fmla="*/ 589 w 589"/>
                <a:gd name="T13" fmla="*/ 531 h 590"/>
                <a:gd name="T14" fmla="*/ 589 w 589"/>
                <a:gd name="T15" fmla="*/ 547 h 590"/>
                <a:gd name="T16" fmla="*/ 584 w 589"/>
                <a:gd name="T17" fmla="*/ 562 h 590"/>
                <a:gd name="T18" fmla="*/ 575 w 589"/>
                <a:gd name="T19" fmla="*/ 575 h 590"/>
                <a:gd name="T20" fmla="*/ 564 w 589"/>
                <a:gd name="T21" fmla="*/ 584 h 590"/>
                <a:gd name="T22" fmla="*/ 551 w 589"/>
                <a:gd name="T23" fmla="*/ 589 h 590"/>
                <a:gd name="T24" fmla="*/ 538 w 589"/>
                <a:gd name="T25" fmla="*/ 590 h 590"/>
                <a:gd name="T26" fmla="*/ 525 w 589"/>
                <a:gd name="T27" fmla="*/ 589 h 590"/>
                <a:gd name="T28" fmla="*/ 513 w 589"/>
                <a:gd name="T29" fmla="*/ 584 h 590"/>
                <a:gd name="T30" fmla="*/ 502 w 589"/>
                <a:gd name="T31" fmla="*/ 575 h 590"/>
                <a:gd name="T32" fmla="*/ 14 w 589"/>
                <a:gd name="T33" fmla="*/ 88 h 590"/>
                <a:gd name="T34" fmla="*/ 5 w 589"/>
                <a:gd name="T35" fmla="*/ 74 h 590"/>
                <a:gd name="T36" fmla="*/ 0 w 589"/>
                <a:gd name="T37" fmla="*/ 59 h 590"/>
                <a:gd name="T38" fmla="*/ 0 w 589"/>
                <a:gd name="T39" fmla="*/ 43 h 590"/>
                <a:gd name="T40" fmla="*/ 5 w 589"/>
                <a:gd name="T41" fmla="*/ 28 h 590"/>
                <a:gd name="T42" fmla="*/ 14 w 589"/>
                <a:gd name="T43" fmla="*/ 15 h 590"/>
                <a:gd name="T44" fmla="*/ 27 w 589"/>
                <a:gd name="T45" fmla="*/ 5 h 590"/>
                <a:gd name="T46" fmla="*/ 43 w 589"/>
                <a:gd name="T47"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9" h="590">
                  <a:moveTo>
                    <a:pt x="43" y="0"/>
                  </a:moveTo>
                  <a:lnTo>
                    <a:pt x="58" y="0"/>
                  </a:lnTo>
                  <a:lnTo>
                    <a:pt x="73" y="5"/>
                  </a:lnTo>
                  <a:lnTo>
                    <a:pt x="87" y="15"/>
                  </a:lnTo>
                  <a:lnTo>
                    <a:pt x="575" y="503"/>
                  </a:lnTo>
                  <a:lnTo>
                    <a:pt x="584" y="516"/>
                  </a:lnTo>
                  <a:lnTo>
                    <a:pt x="589" y="531"/>
                  </a:lnTo>
                  <a:lnTo>
                    <a:pt x="589" y="547"/>
                  </a:lnTo>
                  <a:lnTo>
                    <a:pt x="584" y="562"/>
                  </a:lnTo>
                  <a:lnTo>
                    <a:pt x="575" y="575"/>
                  </a:lnTo>
                  <a:lnTo>
                    <a:pt x="564" y="584"/>
                  </a:lnTo>
                  <a:lnTo>
                    <a:pt x="551" y="589"/>
                  </a:lnTo>
                  <a:lnTo>
                    <a:pt x="538" y="590"/>
                  </a:lnTo>
                  <a:lnTo>
                    <a:pt x="525" y="589"/>
                  </a:lnTo>
                  <a:lnTo>
                    <a:pt x="513" y="584"/>
                  </a:lnTo>
                  <a:lnTo>
                    <a:pt x="502" y="575"/>
                  </a:lnTo>
                  <a:lnTo>
                    <a:pt x="14" y="88"/>
                  </a:lnTo>
                  <a:lnTo>
                    <a:pt x="5" y="74"/>
                  </a:lnTo>
                  <a:lnTo>
                    <a:pt x="0" y="59"/>
                  </a:lnTo>
                  <a:lnTo>
                    <a:pt x="0" y="43"/>
                  </a:lnTo>
                  <a:lnTo>
                    <a:pt x="5" y="28"/>
                  </a:lnTo>
                  <a:lnTo>
                    <a:pt x="14" y="15"/>
                  </a:lnTo>
                  <a:lnTo>
                    <a:pt x="27" y="5"/>
                  </a:lnTo>
                  <a:lnTo>
                    <a:pt x="43" y="0"/>
                  </a:lnTo>
                  <a:close/>
                </a:path>
              </a:pathLst>
            </a:custGeom>
            <a:solidFill>
              <a:srgbClr val="646464"/>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70" name="Freeform 961">
              <a:extLst>
                <a:ext uri="{FF2B5EF4-FFF2-40B4-BE49-F238E27FC236}">
                  <a16:creationId xmlns:a16="http://schemas.microsoft.com/office/drawing/2014/main" id="{B32E48CD-CBD1-47BC-9A71-3284C784570F}"/>
                </a:ext>
              </a:extLst>
            </p:cNvPr>
            <p:cNvSpPr>
              <a:spLocks/>
            </p:cNvSpPr>
            <p:nvPr/>
          </p:nvSpPr>
          <p:spPr bwMode="auto">
            <a:xfrm>
              <a:off x="7088" y="3672"/>
              <a:ext cx="137" cy="136"/>
            </a:xfrm>
            <a:custGeom>
              <a:avLst/>
              <a:gdLst>
                <a:gd name="T0" fmla="*/ 511 w 1092"/>
                <a:gd name="T1" fmla="*/ 0 h 1091"/>
                <a:gd name="T2" fmla="*/ 1092 w 1092"/>
                <a:gd name="T3" fmla="*/ 580 h 1091"/>
                <a:gd name="T4" fmla="*/ 1031 w 1092"/>
                <a:gd name="T5" fmla="*/ 601 h 1091"/>
                <a:gd name="T6" fmla="*/ 974 w 1092"/>
                <a:gd name="T7" fmla="*/ 627 h 1091"/>
                <a:gd name="T8" fmla="*/ 920 w 1092"/>
                <a:gd name="T9" fmla="*/ 657 h 1091"/>
                <a:gd name="T10" fmla="*/ 868 w 1092"/>
                <a:gd name="T11" fmla="*/ 692 h 1091"/>
                <a:gd name="T12" fmla="*/ 819 w 1092"/>
                <a:gd name="T13" fmla="*/ 730 h 1091"/>
                <a:gd name="T14" fmla="*/ 773 w 1092"/>
                <a:gd name="T15" fmla="*/ 772 h 1091"/>
                <a:gd name="T16" fmla="*/ 731 w 1092"/>
                <a:gd name="T17" fmla="*/ 818 h 1091"/>
                <a:gd name="T18" fmla="*/ 692 w 1092"/>
                <a:gd name="T19" fmla="*/ 867 h 1091"/>
                <a:gd name="T20" fmla="*/ 658 w 1092"/>
                <a:gd name="T21" fmla="*/ 919 h 1091"/>
                <a:gd name="T22" fmla="*/ 628 w 1092"/>
                <a:gd name="T23" fmla="*/ 973 h 1091"/>
                <a:gd name="T24" fmla="*/ 602 w 1092"/>
                <a:gd name="T25" fmla="*/ 1030 h 1091"/>
                <a:gd name="T26" fmla="*/ 581 w 1092"/>
                <a:gd name="T27" fmla="*/ 1091 h 1091"/>
                <a:gd name="T28" fmla="*/ 0 w 1092"/>
                <a:gd name="T29" fmla="*/ 510 h 1091"/>
                <a:gd name="T30" fmla="*/ 50 w 1092"/>
                <a:gd name="T31" fmla="*/ 434 h 1091"/>
                <a:gd name="T32" fmla="*/ 106 w 1092"/>
                <a:gd name="T33" fmla="*/ 361 h 1091"/>
                <a:gd name="T34" fmla="*/ 164 w 1092"/>
                <a:gd name="T35" fmla="*/ 291 h 1091"/>
                <a:gd name="T36" fmla="*/ 226 w 1092"/>
                <a:gd name="T37" fmla="*/ 225 h 1091"/>
                <a:gd name="T38" fmla="*/ 292 w 1092"/>
                <a:gd name="T39" fmla="*/ 163 h 1091"/>
                <a:gd name="T40" fmla="*/ 362 w 1092"/>
                <a:gd name="T41" fmla="*/ 105 h 1091"/>
                <a:gd name="T42" fmla="*/ 435 w 1092"/>
                <a:gd name="T43" fmla="*/ 51 h 1091"/>
                <a:gd name="T44" fmla="*/ 511 w 1092"/>
                <a:gd name="T45" fmla="*/ 0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2" h="1091">
                  <a:moveTo>
                    <a:pt x="511" y="0"/>
                  </a:moveTo>
                  <a:lnTo>
                    <a:pt x="1092" y="580"/>
                  </a:lnTo>
                  <a:lnTo>
                    <a:pt x="1031" y="601"/>
                  </a:lnTo>
                  <a:lnTo>
                    <a:pt x="974" y="627"/>
                  </a:lnTo>
                  <a:lnTo>
                    <a:pt x="920" y="657"/>
                  </a:lnTo>
                  <a:lnTo>
                    <a:pt x="868" y="692"/>
                  </a:lnTo>
                  <a:lnTo>
                    <a:pt x="819" y="730"/>
                  </a:lnTo>
                  <a:lnTo>
                    <a:pt x="773" y="772"/>
                  </a:lnTo>
                  <a:lnTo>
                    <a:pt x="731" y="818"/>
                  </a:lnTo>
                  <a:lnTo>
                    <a:pt x="692" y="867"/>
                  </a:lnTo>
                  <a:lnTo>
                    <a:pt x="658" y="919"/>
                  </a:lnTo>
                  <a:lnTo>
                    <a:pt x="628" y="973"/>
                  </a:lnTo>
                  <a:lnTo>
                    <a:pt x="602" y="1030"/>
                  </a:lnTo>
                  <a:lnTo>
                    <a:pt x="581" y="1091"/>
                  </a:lnTo>
                  <a:lnTo>
                    <a:pt x="0" y="510"/>
                  </a:lnTo>
                  <a:lnTo>
                    <a:pt x="50" y="434"/>
                  </a:lnTo>
                  <a:lnTo>
                    <a:pt x="106" y="361"/>
                  </a:lnTo>
                  <a:lnTo>
                    <a:pt x="164" y="291"/>
                  </a:lnTo>
                  <a:lnTo>
                    <a:pt x="226" y="225"/>
                  </a:lnTo>
                  <a:lnTo>
                    <a:pt x="292" y="163"/>
                  </a:lnTo>
                  <a:lnTo>
                    <a:pt x="362" y="105"/>
                  </a:lnTo>
                  <a:lnTo>
                    <a:pt x="435" y="51"/>
                  </a:lnTo>
                  <a:lnTo>
                    <a:pt x="51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71" name="Freeform 962">
              <a:extLst>
                <a:ext uri="{FF2B5EF4-FFF2-40B4-BE49-F238E27FC236}">
                  <a16:creationId xmlns:a16="http://schemas.microsoft.com/office/drawing/2014/main" id="{FD1C6563-F6F1-425F-80E4-12680799CD0E}"/>
                </a:ext>
              </a:extLst>
            </p:cNvPr>
            <p:cNvSpPr>
              <a:spLocks/>
            </p:cNvSpPr>
            <p:nvPr/>
          </p:nvSpPr>
          <p:spPr bwMode="auto">
            <a:xfrm>
              <a:off x="7282" y="3672"/>
              <a:ext cx="136" cy="136"/>
            </a:xfrm>
            <a:custGeom>
              <a:avLst/>
              <a:gdLst>
                <a:gd name="T0" fmla="*/ 581 w 1091"/>
                <a:gd name="T1" fmla="*/ 0 h 1091"/>
                <a:gd name="T2" fmla="*/ 657 w 1091"/>
                <a:gd name="T3" fmla="*/ 51 h 1091"/>
                <a:gd name="T4" fmla="*/ 730 w 1091"/>
                <a:gd name="T5" fmla="*/ 105 h 1091"/>
                <a:gd name="T6" fmla="*/ 800 w 1091"/>
                <a:gd name="T7" fmla="*/ 163 h 1091"/>
                <a:gd name="T8" fmla="*/ 866 w 1091"/>
                <a:gd name="T9" fmla="*/ 225 h 1091"/>
                <a:gd name="T10" fmla="*/ 928 w 1091"/>
                <a:gd name="T11" fmla="*/ 291 h 1091"/>
                <a:gd name="T12" fmla="*/ 986 w 1091"/>
                <a:gd name="T13" fmla="*/ 361 h 1091"/>
                <a:gd name="T14" fmla="*/ 1040 w 1091"/>
                <a:gd name="T15" fmla="*/ 434 h 1091"/>
                <a:gd name="T16" fmla="*/ 1091 w 1091"/>
                <a:gd name="T17" fmla="*/ 510 h 1091"/>
                <a:gd name="T18" fmla="*/ 511 w 1091"/>
                <a:gd name="T19" fmla="*/ 1091 h 1091"/>
                <a:gd name="T20" fmla="*/ 490 w 1091"/>
                <a:gd name="T21" fmla="*/ 1030 h 1091"/>
                <a:gd name="T22" fmla="*/ 464 w 1091"/>
                <a:gd name="T23" fmla="*/ 973 h 1091"/>
                <a:gd name="T24" fmla="*/ 434 w 1091"/>
                <a:gd name="T25" fmla="*/ 919 h 1091"/>
                <a:gd name="T26" fmla="*/ 399 w 1091"/>
                <a:gd name="T27" fmla="*/ 867 h 1091"/>
                <a:gd name="T28" fmla="*/ 361 w 1091"/>
                <a:gd name="T29" fmla="*/ 818 h 1091"/>
                <a:gd name="T30" fmla="*/ 319 w 1091"/>
                <a:gd name="T31" fmla="*/ 772 h 1091"/>
                <a:gd name="T32" fmla="*/ 273 w 1091"/>
                <a:gd name="T33" fmla="*/ 730 h 1091"/>
                <a:gd name="T34" fmla="*/ 224 w 1091"/>
                <a:gd name="T35" fmla="*/ 692 h 1091"/>
                <a:gd name="T36" fmla="*/ 172 w 1091"/>
                <a:gd name="T37" fmla="*/ 657 h 1091"/>
                <a:gd name="T38" fmla="*/ 118 w 1091"/>
                <a:gd name="T39" fmla="*/ 627 h 1091"/>
                <a:gd name="T40" fmla="*/ 61 w 1091"/>
                <a:gd name="T41" fmla="*/ 601 h 1091"/>
                <a:gd name="T42" fmla="*/ 0 w 1091"/>
                <a:gd name="T43" fmla="*/ 580 h 1091"/>
                <a:gd name="T44" fmla="*/ 581 w 1091"/>
                <a:gd name="T45" fmla="*/ 0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1" h="1091">
                  <a:moveTo>
                    <a:pt x="581" y="0"/>
                  </a:moveTo>
                  <a:lnTo>
                    <a:pt x="657" y="51"/>
                  </a:lnTo>
                  <a:lnTo>
                    <a:pt x="730" y="105"/>
                  </a:lnTo>
                  <a:lnTo>
                    <a:pt x="800" y="163"/>
                  </a:lnTo>
                  <a:lnTo>
                    <a:pt x="866" y="225"/>
                  </a:lnTo>
                  <a:lnTo>
                    <a:pt x="928" y="291"/>
                  </a:lnTo>
                  <a:lnTo>
                    <a:pt x="986" y="361"/>
                  </a:lnTo>
                  <a:lnTo>
                    <a:pt x="1040" y="434"/>
                  </a:lnTo>
                  <a:lnTo>
                    <a:pt x="1091" y="510"/>
                  </a:lnTo>
                  <a:lnTo>
                    <a:pt x="511" y="1091"/>
                  </a:lnTo>
                  <a:lnTo>
                    <a:pt x="490" y="1030"/>
                  </a:lnTo>
                  <a:lnTo>
                    <a:pt x="464" y="973"/>
                  </a:lnTo>
                  <a:lnTo>
                    <a:pt x="434" y="919"/>
                  </a:lnTo>
                  <a:lnTo>
                    <a:pt x="399" y="867"/>
                  </a:lnTo>
                  <a:lnTo>
                    <a:pt x="361" y="818"/>
                  </a:lnTo>
                  <a:lnTo>
                    <a:pt x="319" y="772"/>
                  </a:lnTo>
                  <a:lnTo>
                    <a:pt x="273" y="730"/>
                  </a:lnTo>
                  <a:lnTo>
                    <a:pt x="224" y="692"/>
                  </a:lnTo>
                  <a:lnTo>
                    <a:pt x="172" y="657"/>
                  </a:lnTo>
                  <a:lnTo>
                    <a:pt x="118" y="627"/>
                  </a:lnTo>
                  <a:lnTo>
                    <a:pt x="61" y="601"/>
                  </a:lnTo>
                  <a:lnTo>
                    <a:pt x="0" y="580"/>
                  </a:lnTo>
                  <a:lnTo>
                    <a:pt x="58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72" name="Freeform 963">
              <a:extLst>
                <a:ext uri="{FF2B5EF4-FFF2-40B4-BE49-F238E27FC236}">
                  <a16:creationId xmlns:a16="http://schemas.microsoft.com/office/drawing/2014/main" id="{C37476D3-BC4B-4B49-83BC-D2D7EBC8284B}"/>
                </a:ext>
              </a:extLst>
            </p:cNvPr>
            <p:cNvSpPr>
              <a:spLocks/>
            </p:cNvSpPr>
            <p:nvPr/>
          </p:nvSpPr>
          <p:spPr bwMode="auto">
            <a:xfrm>
              <a:off x="7088" y="3865"/>
              <a:ext cx="137" cy="137"/>
            </a:xfrm>
            <a:custGeom>
              <a:avLst/>
              <a:gdLst>
                <a:gd name="T0" fmla="*/ 581 w 1092"/>
                <a:gd name="T1" fmla="*/ 0 h 1092"/>
                <a:gd name="T2" fmla="*/ 602 w 1092"/>
                <a:gd name="T3" fmla="*/ 61 h 1092"/>
                <a:gd name="T4" fmla="*/ 628 w 1092"/>
                <a:gd name="T5" fmla="*/ 118 h 1092"/>
                <a:gd name="T6" fmla="*/ 658 w 1092"/>
                <a:gd name="T7" fmla="*/ 172 h 1092"/>
                <a:gd name="T8" fmla="*/ 692 w 1092"/>
                <a:gd name="T9" fmla="*/ 224 h 1092"/>
                <a:gd name="T10" fmla="*/ 731 w 1092"/>
                <a:gd name="T11" fmla="*/ 273 h 1092"/>
                <a:gd name="T12" fmla="*/ 773 w 1092"/>
                <a:gd name="T13" fmla="*/ 319 h 1092"/>
                <a:gd name="T14" fmla="*/ 819 w 1092"/>
                <a:gd name="T15" fmla="*/ 361 h 1092"/>
                <a:gd name="T16" fmla="*/ 868 w 1092"/>
                <a:gd name="T17" fmla="*/ 400 h 1092"/>
                <a:gd name="T18" fmla="*/ 920 w 1092"/>
                <a:gd name="T19" fmla="*/ 434 h 1092"/>
                <a:gd name="T20" fmla="*/ 974 w 1092"/>
                <a:gd name="T21" fmla="*/ 464 h 1092"/>
                <a:gd name="T22" fmla="*/ 1031 w 1092"/>
                <a:gd name="T23" fmla="*/ 490 h 1092"/>
                <a:gd name="T24" fmla="*/ 1092 w 1092"/>
                <a:gd name="T25" fmla="*/ 511 h 1092"/>
                <a:gd name="T26" fmla="*/ 511 w 1092"/>
                <a:gd name="T27" fmla="*/ 1092 h 1092"/>
                <a:gd name="T28" fmla="*/ 435 w 1092"/>
                <a:gd name="T29" fmla="*/ 1041 h 1092"/>
                <a:gd name="T30" fmla="*/ 362 w 1092"/>
                <a:gd name="T31" fmla="*/ 986 h 1092"/>
                <a:gd name="T32" fmla="*/ 292 w 1092"/>
                <a:gd name="T33" fmla="*/ 928 h 1092"/>
                <a:gd name="T34" fmla="*/ 226 w 1092"/>
                <a:gd name="T35" fmla="*/ 866 h 1092"/>
                <a:gd name="T36" fmla="*/ 164 w 1092"/>
                <a:gd name="T37" fmla="*/ 800 h 1092"/>
                <a:gd name="T38" fmla="*/ 106 w 1092"/>
                <a:gd name="T39" fmla="*/ 730 h 1092"/>
                <a:gd name="T40" fmla="*/ 50 w 1092"/>
                <a:gd name="T41" fmla="*/ 657 h 1092"/>
                <a:gd name="T42" fmla="*/ 0 w 1092"/>
                <a:gd name="T43" fmla="*/ 581 h 1092"/>
                <a:gd name="T44" fmla="*/ 581 w 1092"/>
                <a:gd name="T45" fmla="*/ 0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2" h="1092">
                  <a:moveTo>
                    <a:pt x="581" y="0"/>
                  </a:moveTo>
                  <a:lnTo>
                    <a:pt x="602" y="61"/>
                  </a:lnTo>
                  <a:lnTo>
                    <a:pt x="628" y="118"/>
                  </a:lnTo>
                  <a:lnTo>
                    <a:pt x="658" y="172"/>
                  </a:lnTo>
                  <a:lnTo>
                    <a:pt x="692" y="224"/>
                  </a:lnTo>
                  <a:lnTo>
                    <a:pt x="731" y="273"/>
                  </a:lnTo>
                  <a:lnTo>
                    <a:pt x="773" y="319"/>
                  </a:lnTo>
                  <a:lnTo>
                    <a:pt x="819" y="361"/>
                  </a:lnTo>
                  <a:lnTo>
                    <a:pt x="868" y="400"/>
                  </a:lnTo>
                  <a:lnTo>
                    <a:pt x="920" y="434"/>
                  </a:lnTo>
                  <a:lnTo>
                    <a:pt x="974" y="464"/>
                  </a:lnTo>
                  <a:lnTo>
                    <a:pt x="1031" y="490"/>
                  </a:lnTo>
                  <a:lnTo>
                    <a:pt x="1092" y="511"/>
                  </a:lnTo>
                  <a:lnTo>
                    <a:pt x="511" y="1092"/>
                  </a:lnTo>
                  <a:lnTo>
                    <a:pt x="435" y="1041"/>
                  </a:lnTo>
                  <a:lnTo>
                    <a:pt x="362" y="986"/>
                  </a:lnTo>
                  <a:lnTo>
                    <a:pt x="292" y="928"/>
                  </a:lnTo>
                  <a:lnTo>
                    <a:pt x="226" y="866"/>
                  </a:lnTo>
                  <a:lnTo>
                    <a:pt x="164" y="800"/>
                  </a:lnTo>
                  <a:lnTo>
                    <a:pt x="106" y="730"/>
                  </a:lnTo>
                  <a:lnTo>
                    <a:pt x="50" y="657"/>
                  </a:lnTo>
                  <a:lnTo>
                    <a:pt x="0" y="581"/>
                  </a:lnTo>
                  <a:lnTo>
                    <a:pt x="58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73" name="Freeform 964">
              <a:extLst>
                <a:ext uri="{FF2B5EF4-FFF2-40B4-BE49-F238E27FC236}">
                  <a16:creationId xmlns:a16="http://schemas.microsoft.com/office/drawing/2014/main" id="{796B17D1-4CA2-41EF-9EB1-F873CD719BAA}"/>
                </a:ext>
              </a:extLst>
            </p:cNvPr>
            <p:cNvSpPr>
              <a:spLocks/>
            </p:cNvSpPr>
            <p:nvPr/>
          </p:nvSpPr>
          <p:spPr bwMode="auto">
            <a:xfrm>
              <a:off x="7282" y="3865"/>
              <a:ext cx="136" cy="137"/>
            </a:xfrm>
            <a:custGeom>
              <a:avLst/>
              <a:gdLst>
                <a:gd name="T0" fmla="*/ 511 w 1091"/>
                <a:gd name="T1" fmla="*/ 0 h 1092"/>
                <a:gd name="T2" fmla="*/ 1091 w 1091"/>
                <a:gd name="T3" fmla="*/ 581 h 1092"/>
                <a:gd name="T4" fmla="*/ 1040 w 1091"/>
                <a:gd name="T5" fmla="*/ 657 h 1092"/>
                <a:gd name="T6" fmla="*/ 986 w 1091"/>
                <a:gd name="T7" fmla="*/ 730 h 1092"/>
                <a:gd name="T8" fmla="*/ 928 w 1091"/>
                <a:gd name="T9" fmla="*/ 800 h 1092"/>
                <a:gd name="T10" fmla="*/ 866 w 1091"/>
                <a:gd name="T11" fmla="*/ 866 h 1092"/>
                <a:gd name="T12" fmla="*/ 800 w 1091"/>
                <a:gd name="T13" fmla="*/ 928 h 1092"/>
                <a:gd name="T14" fmla="*/ 730 w 1091"/>
                <a:gd name="T15" fmla="*/ 986 h 1092"/>
                <a:gd name="T16" fmla="*/ 657 w 1091"/>
                <a:gd name="T17" fmla="*/ 1041 h 1092"/>
                <a:gd name="T18" fmla="*/ 581 w 1091"/>
                <a:gd name="T19" fmla="*/ 1092 h 1092"/>
                <a:gd name="T20" fmla="*/ 0 w 1091"/>
                <a:gd name="T21" fmla="*/ 511 h 1092"/>
                <a:gd name="T22" fmla="*/ 61 w 1091"/>
                <a:gd name="T23" fmla="*/ 490 h 1092"/>
                <a:gd name="T24" fmla="*/ 118 w 1091"/>
                <a:gd name="T25" fmla="*/ 464 h 1092"/>
                <a:gd name="T26" fmla="*/ 172 w 1091"/>
                <a:gd name="T27" fmla="*/ 434 h 1092"/>
                <a:gd name="T28" fmla="*/ 224 w 1091"/>
                <a:gd name="T29" fmla="*/ 400 h 1092"/>
                <a:gd name="T30" fmla="*/ 273 w 1091"/>
                <a:gd name="T31" fmla="*/ 361 h 1092"/>
                <a:gd name="T32" fmla="*/ 319 w 1091"/>
                <a:gd name="T33" fmla="*/ 319 h 1092"/>
                <a:gd name="T34" fmla="*/ 361 w 1091"/>
                <a:gd name="T35" fmla="*/ 273 h 1092"/>
                <a:gd name="T36" fmla="*/ 399 w 1091"/>
                <a:gd name="T37" fmla="*/ 224 h 1092"/>
                <a:gd name="T38" fmla="*/ 434 w 1091"/>
                <a:gd name="T39" fmla="*/ 172 h 1092"/>
                <a:gd name="T40" fmla="*/ 464 w 1091"/>
                <a:gd name="T41" fmla="*/ 118 h 1092"/>
                <a:gd name="T42" fmla="*/ 490 w 1091"/>
                <a:gd name="T43" fmla="*/ 61 h 1092"/>
                <a:gd name="T44" fmla="*/ 511 w 1091"/>
                <a:gd name="T45" fmla="*/ 0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1" h="1092">
                  <a:moveTo>
                    <a:pt x="511" y="0"/>
                  </a:moveTo>
                  <a:lnTo>
                    <a:pt x="1091" y="581"/>
                  </a:lnTo>
                  <a:lnTo>
                    <a:pt x="1040" y="657"/>
                  </a:lnTo>
                  <a:lnTo>
                    <a:pt x="986" y="730"/>
                  </a:lnTo>
                  <a:lnTo>
                    <a:pt x="928" y="800"/>
                  </a:lnTo>
                  <a:lnTo>
                    <a:pt x="866" y="866"/>
                  </a:lnTo>
                  <a:lnTo>
                    <a:pt x="800" y="928"/>
                  </a:lnTo>
                  <a:lnTo>
                    <a:pt x="730" y="986"/>
                  </a:lnTo>
                  <a:lnTo>
                    <a:pt x="657" y="1041"/>
                  </a:lnTo>
                  <a:lnTo>
                    <a:pt x="581" y="1092"/>
                  </a:lnTo>
                  <a:lnTo>
                    <a:pt x="0" y="511"/>
                  </a:lnTo>
                  <a:lnTo>
                    <a:pt x="61" y="490"/>
                  </a:lnTo>
                  <a:lnTo>
                    <a:pt x="118" y="464"/>
                  </a:lnTo>
                  <a:lnTo>
                    <a:pt x="172" y="434"/>
                  </a:lnTo>
                  <a:lnTo>
                    <a:pt x="224" y="400"/>
                  </a:lnTo>
                  <a:lnTo>
                    <a:pt x="273" y="361"/>
                  </a:lnTo>
                  <a:lnTo>
                    <a:pt x="319" y="319"/>
                  </a:lnTo>
                  <a:lnTo>
                    <a:pt x="361" y="273"/>
                  </a:lnTo>
                  <a:lnTo>
                    <a:pt x="399" y="224"/>
                  </a:lnTo>
                  <a:lnTo>
                    <a:pt x="434" y="172"/>
                  </a:lnTo>
                  <a:lnTo>
                    <a:pt x="464" y="118"/>
                  </a:lnTo>
                  <a:lnTo>
                    <a:pt x="490" y="61"/>
                  </a:lnTo>
                  <a:lnTo>
                    <a:pt x="511" y="0"/>
                  </a:lnTo>
                  <a:close/>
                </a:path>
              </a:pathLst>
            </a:custGeom>
            <a:solidFill>
              <a:srgbClr val="FF4F19"/>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74" name="Freeform 965">
              <a:extLst>
                <a:ext uri="{FF2B5EF4-FFF2-40B4-BE49-F238E27FC236}">
                  <a16:creationId xmlns:a16="http://schemas.microsoft.com/office/drawing/2014/main" id="{A1FCD5FB-851C-414A-AB46-82977397A399}"/>
                </a:ext>
              </a:extLst>
            </p:cNvPr>
            <p:cNvSpPr>
              <a:spLocks/>
            </p:cNvSpPr>
            <p:nvPr/>
          </p:nvSpPr>
          <p:spPr bwMode="auto">
            <a:xfrm>
              <a:off x="7121" y="3705"/>
              <a:ext cx="104" cy="103"/>
            </a:xfrm>
            <a:custGeom>
              <a:avLst/>
              <a:gdLst>
                <a:gd name="T0" fmla="*/ 511 w 827"/>
                <a:gd name="T1" fmla="*/ 0 h 826"/>
                <a:gd name="T2" fmla="*/ 827 w 827"/>
                <a:gd name="T3" fmla="*/ 315 h 826"/>
                <a:gd name="T4" fmla="*/ 766 w 827"/>
                <a:gd name="T5" fmla="*/ 336 h 826"/>
                <a:gd name="T6" fmla="*/ 709 w 827"/>
                <a:gd name="T7" fmla="*/ 362 h 826"/>
                <a:gd name="T8" fmla="*/ 655 w 827"/>
                <a:gd name="T9" fmla="*/ 392 h 826"/>
                <a:gd name="T10" fmla="*/ 603 w 827"/>
                <a:gd name="T11" fmla="*/ 427 h 826"/>
                <a:gd name="T12" fmla="*/ 554 w 827"/>
                <a:gd name="T13" fmla="*/ 465 h 826"/>
                <a:gd name="T14" fmla="*/ 508 w 827"/>
                <a:gd name="T15" fmla="*/ 507 h 826"/>
                <a:gd name="T16" fmla="*/ 466 w 827"/>
                <a:gd name="T17" fmla="*/ 553 h 826"/>
                <a:gd name="T18" fmla="*/ 427 w 827"/>
                <a:gd name="T19" fmla="*/ 602 h 826"/>
                <a:gd name="T20" fmla="*/ 393 w 827"/>
                <a:gd name="T21" fmla="*/ 654 h 826"/>
                <a:gd name="T22" fmla="*/ 363 w 827"/>
                <a:gd name="T23" fmla="*/ 708 h 826"/>
                <a:gd name="T24" fmla="*/ 337 w 827"/>
                <a:gd name="T25" fmla="*/ 765 h 826"/>
                <a:gd name="T26" fmla="*/ 316 w 827"/>
                <a:gd name="T27" fmla="*/ 826 h 826"/>
                <a:gd name="T28" fmla="*/ 0 w 827"/>
                <a:gd name="T29" fmla="*/ 510 h 826"/>
                <a:gd name="T30" fmla="*/ 41 w 827"/>
                <a:gd name="T31" fmla="*/ 439 h 826"/>
                <a:gd name="T32" fmla="*/ 86 w 827"/>
                <a:gd name="T33" fmla="*/ 371 h 826"/>
                <a:gd name="T34" fmla="*/ 135 w 827"/>
                <a:gd name="T35" fmla="*/ 307 h 826"/>
                <a:gd name="T36" fmla="*/ 188 w 827"/>
                <a:gd name="T37" fmla="*/ 245 h 826"/>
                <a:gd name="T38" fmla="*/ 245 w 827"/>
                <a:gd name="T39" fmla="*/ 187 h 826"/>
                <a:gd name="T40" fmla="*/ 307 w 827"/>
                <a:gd name="T41" fmla="*/ 134 h 826"/>
                <a:gd name="T42" fmla="*/ 372 w 827"/>
                <a:gd name="T43" fmla="*/ 85 h 826"/>
                <a:gd name="T44" fmla="*/ 440 w 827"/>
                <a:gd name="T45" fmla="*/ 40 h 826"/>
                <a:gd name="T46" fmla="*/ 511 w 827"/>
                <a:gd name="T47"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7" h="826">
                  <a:moveTo>
                    <a:pt x="511" y="0"/>
                  </a:moveTo>
                  <a:lnTo>
                    <a:pt x="827" y="315"/>
                  </a:lnTo>
                  <a:lnTo>
                    <a:pt x="766" y="336"/>
                  </a:lnTo>
                  <a:lnTo>
                    <a:pt x="709" y="362"/>
                  </a:lnTo>
                  <a:lnTo>
                    <a:pt x="655" y="392"/>
                  </a:lnTo>
                  <a:lnTo>
                    <a:pt x="603" y="427"/>
                  </a:lnTo>
                  <a:lnTo>
                    <a:pt x="554" y="465"/>
                  </a:lnTo>
                  <a:lnTo>
                    <a:pt x="508" y="507"/>
                  </a:lnTo>
                  <a:lnTo>
                    <a:pt x="466" y="553"/>
                  </a:lnTo>
                  <a:lnTo>
                    <a:pt x="427" y="602"/>
                  </a:lnTo>
                  <a:lnTo>
                    <a:pt x="393" y="654"/>
                  </a:lnTo>
                  <a:lnTo>
                    <a:pt x="363" y="708"/>
                  </a:lnTo>
                  <a:lnTo>
                    <a:pt x="337" y="765"/>
                  </a:lnTo>
                  <a:lnTo>
                    <a:pt x="316" y="826"/>
                  </a:lnTo>
                  <a:lnTo>
                    <a:pt x="0" y="510"/>
                  </a:lnTo>
                  <a:lnTo>
                    <a:pt x="41" y="439"/>
                  </a:lnTo>
                  <a:lnTo>
                    <a:pt x="86" y="371"/>
                  </a:lnTo>
                  <a:lnTo>
                    <a:pt x="135" y="307"/>
                  </a:lnTo>
                  <a:lnTo>
                    <a:pt x="188" y="245"/>
                  </a:lnTo>
                  <a:lnTo>
                    <a:pt x="245" y="187"/>
                  </a:lnTo>
                  <a:lnTo>
                    <a:pt x="307" y="134"/>
                  </a:lnTo>
                  <a:lnTo>
                    <a:pt x="372" y="85"/>
                  </a:lnTo>
                  <a:lnTo>
                    <a:pt x="440" y="40"/>
                  </a:lnTo>
                  <a:lnTo>
                    <a:pt x="511"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75" name="Freeform 966">
              <a:extLst>
                <a:ext uri="{FF2B5EF4-FFF2-40B4-BE49-F238E27FC236}">
                  <a16:creationId xmlns:a16="http://schemas.microsoft.com/office/drawing/2014/main" id="{8ACF8187-AD5D-445B-AA5F-6B21508B8422}"/>
                </a:ext>
              </a:extLst>
            </p:cNvPr>
            <p:cNvSpPr>
              <a:spLocks/>
            </p:cNvSpPr>
            <p:nvPr/>
          </p:nvSpPr>
          <p:spPr bwMode="auto">
            <a:xfrm>
              <a:off x="7282" y="3705"/>
              <a:ext cx="103" cy="103"/>
            </a:xfrm>
            <a:custGeom>
              <a:avLst/>
              <a:gdLst>
                <a:gd name="T0" fmla="*/ 316 w 826"/>
                <a:gd name="T1" fmla="*/ 0 h 826"/>
                <a:gd name="T2" fmla="*/ 387 w 826"/>
                <a:gd name="T3" fmla="*/ 40 h 826"/>
                <a:gd name="T4" fmla="*/ 455 w 826"/>
                <a:gd name="T5" fmla="*/ 85 h 826"/>
                <a:gd name="T6" fmla="*/ 519 w 826"/>
                <a:gd name="T7" fmla="*/ 134 h 826"/>
                <a:gd name="T8" fmla="*/ 581 w 826"/>
                <a:gd name="T9" fmla="*/ 187 h 826"/>
                <a:gd name="T10" fmla="*/ 639 w 826"/>
                <a:gd name="T11" fmla="*/ 245 h 826"/>
                <a:gd name="T12" fmla="*/ 692 w 826"/>
                <a:gd name="T13" fmla="*/ 307 h 826"/>
                <a:gd name="T14" fmla="*/ 741 w 826"/>
                <a:gd name="T15" fmla="*/ 371 h 826"/>
                <a:gd name="T16" fmla="*/ 786 w 826"/>
                <a:gd name="T17" fmla="*/ 439 h 826"/>
                <a:gd name="T18" fmla="*/ 826 w 826"/>
                <a:gd name="T19" fmla="*/ 510 h 826"/>
                <a:gd name="T20" fmla="*/ 511 w 826"/>
                <a:gd name="T21" fmla="*/ 826 h 826"/>
                <a:gd name="T22" fmla="*/ 490 w 826"/>
                <a:gd name="T23" fmla="*/ 765 h 826"/>
                <a:gd name="T24" fmla="*/ 464 w 826"/>
                <a:gd name="T25" fmla="*/ 708 h 826"/>
                <a:gd name="T26" fmla="*/ 434 w 826"/>
                <a:gd name="T27" fmla="*/ 654 h 826"/>
                <a:gd name="T28" fmla="*/ 399 w 826"/>
                <a:gd name="T29" fmla="*/ 602 h 826"/>
                <a:gd name="T30" fmla="*/ 361 w 826"/>
                <a:gd name="T31" fmla="*/ 553 h 826"/>
                <a:gd name="T32" fmla="*/ 319 w 826"/>
                <a:gd name="T33" fmla="*/ 507 h 826"/>
                <a:gd name="T34" fmla="*/ 273 w 826"/>
                <a:gd name="T35" fmla="*/ 465 h 826"/>
                <a:gd name="T36" fmla="*/ 224 w 826"/>
                <a:gd name="T37" fmla="*/ 427 h 826"/>
                <a:gd name="T38" fmla="*/ 172 w 826"/>
                <a:gd name="T39" fmla="*/ 392 h 826"/>
                <a:gd name="T40" fmla="*/ 118 w 826"/>
                <a:gd name="T41" fmla="*/ 362 h 826"/>
                <a:gd name="T42" fmla="*/ 61 w 826"/>
                <a:gd name="T43" fmla="*/ 336 h 826"/>
                <a:gd name="T44" fmla="*/ 0 w 826"/>
                <a:gd name="T45" fmla="*/ 315 h 826"/>
                <a:gd name="T46" fmla="*/ 316 w 826"/>
                <a:gd name="T47"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6" h="826">
                  <a:moveTo>
                    <a:pt x="316" y="0"/>
                  </a:moveTo>
                  <a:lnTo>
                    <a:pt x="387" y="40"/>
                  </a:lnTo>
                  <a:lnTo>
                    <a:pt x="455" y="85"/>
                  </a:lnTo>
                  <a:lnTo>
                    <a:pt x="519" y="134"/>
                  </a:lnTo>
                  <a:lnTo>
                    <a:pt x="581" y="187"/>
                  </a:lnTo>
                  <a:lnTo>
                    <a:pt x="639" y="245"/>
                  </a:lnTo>
                  <a:lnTo>
                    <a:pt x="692" y="307"/>
                  </a:lnTo>
                  <a:lnTo>
                    <a:pt x="741" y="371"/>
                  </a:lnTo>
                  <a:lnTo>
                    <a:pt x="786" y="439"/>
                  </a:lnTo>
                  <a:lnTo>
                    <a:pt x="826" y="510"/>
                  </a:lnTo>
                  <a:lnTo>
                    <a:pt x="511" y="826"/>
                  </a:lnTo>
                  <a:lnTo>
                    <a:pt x="490" y="765"/>
                  </a:lnTo>
                  <a:lnTo>
                    <a:pt x="464" y="708"/>
                  </a:lnTo>
                  <a:lnTo>
                    <a:pt x="434" y="654"/>
                  </a:lnTo>
                  <a:lnTo>
                    <a:pt x="399" y="602"/>
                  </a:lnTo>
                  <a:lnTo>
                    <a:pt x="361" y="553"/>
                  </a:lnTo>
                  <a:lnTo>
                    <a:pt x="319" y="507"/>
                  </a:lnTo>
                  <a:lnTo>
                    <a:pt x="273" y="465"/>
                  </a:lnTo>
                  <a:lnTo>
                    <a:pt x="224" y="427"/>
                  </a:lnTo>
                  <a:lnTo>
                    <a:pt x="172" y="392"/>
                  </a:lnTo>
                  <a:lnTo>
                    <a:pt x="118" y="362"/>
                  </a:lnTo>
                  <a:lnTo>
                    <a:pt x="61" y="336"/>
                  </a:lnTo>
                  <a:lnTo>
                    <a:pt x="0" y="315"/>
                  </a:lnTo>
                  <a:lnTo>
                    <a:pt x="316"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76" name="Freeform 967">
              <a:extLst>
                <a:ext uri="{FF2B5EF4-FFF2-40B4-BE49-F238E27FC236}">
                  <a16:creationId xmlns:a16="http://schemas.microsoft.com/office/drawing/2014/main" id="{EDC406EF-5B65-41BB-B878-191D796133A9}"/>
                </a:ext>
              </a:extLst>
            </p:cNvPr>
            <p:cNvSpPr>
              <a:spLocks/>
            </p:cNvSpPr>
            <p:nvPr/>
          </p:nvSpPr>
          <p:spPr bwMode="auto">
            <a:xfrm>
              <a:off x="7121" y="3865"/>
              <a:ext cx="104" cy="104"/>
            </a:xfrm>
            <a:custGeom>
              <a:avLst/>
              <a:gdLst>
                <a:gd name="T0" fmla="*/ 316 w 827"/>
                <a:gd name="T1" fmla="*/ 0 h 827"/>
                <a:gd name="T2" fmla="*/ 337 w 827"/>
                <a:gd name="T3" fmla="*/ 61 h 827"/>
                <a:gd name="T4" fmla="*/ 363 w 827"/>
                <a:gd name="T5" fmla="*/ 118 h 827"/>
                <a:gd name="T6" fmla="*/ 393 w 827"/>
                <a:gd name="T7" fmla="*/ 172 h 827"/>
                <a:gd name="T8" fmla="*/ 427 w 827"/>
                <a:gd name="T9" fmla="*/ 224 h 827"/>
                <a:gd name="T10" fmla="*/ 466 w 827"/>
                <a:gd name="T11" fmla="*/ 273 h 827"/>
                <a:gd name="T12" fmla="*/ 508 w 827"/>
                <a:gd name="T13" fmla="*/ 319 h 827"/>
                <a:gd name="T14" fmla="*/ 554 w 827"/>
                <a:gd name="T15" fmla="*/ 361 h 827"/>
                <a:gd name="T16" fmla="*/ 603 w 827"/>
                <a:gd name="T17" fmla="*/ 400 h 827"/>
                <a:gd name="T18" fmla="*/ 655 w 827"/>
                <a:gd name="T19" fmla="*/ 434 h 827"/>
                <a:gd name="T20" fmla="*/ 709 w 827"/>
                <a:gd name="T21" fmla="*/ 464 h 827"/>
                <a:gd name="T22" fmla="*/ 766 w 827"/>
                <a:gd name="T23" fmla="*/ 490 h 827"/>
                <a:gd name="T24" fmla="*/ 827 w 827"/>
                <a:gd name="T25" fmla="*/ 511 h 827"/>
                <a:gd name="T26" fmla="*/ 511 w 827"/>
                <a:gd name="T27" fmla="*/ 827 h 827"/>
                <a:gd name="T28" fmla="*/ 440 w 827"/>
                <a:gd name="T29" fmla="*/ 786 h 827"/>
                <a:gd name="T30" fmla="*/ 372 w 827"/>
                <a:gd name="T31" fmla="*/ 741 h 827"/>
                <a:gd name="T32" fmla="*/ 307 w 827"/>
                <a:gd name="T33" fmla="*/ 692 h 827"/>
                <a:gd name="T34" fmla="*/ 245 w 827"/>
                <a:gd name="T35" fmla="*/ 639 h 827"/>
                <a:gd name="T36" fmla="*/ 188 w 827"/>
                <a:gd name="T37" fmla="*/ 582 h 827"/>
                <a:gd name="T38" fmla="*/ 135 w 827"/>
                <a:gd name="T39" fmla="*/ 520 h 827"/>
                <a:gd name="T40" fmla="*/ 86 w 827"/>
                <a:gd name="T41" fmla="*/ 455 h 827"/>
                <a:gd name="T42" fmla="*/ 41 w 827"/>
                <a:gd name="T43" fmla="*/ 387 h 827"/>
                <a:gd name="T44" fmla="*/ 0 w 827"/>
                <a:gd name="T45" fmla="*/ 316 h 827"/>
                <a:gd name="T46" fmla="*/ 316 w 827"/>
                <a:gd name="T47"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7" h="827">
                  <a:moveTo>
                    <a:pt x="316" y="0"/>
                  </a:moveTo>
                  <a:lnTo>
                    <a:pt x="337" y="61"/>
                  </a:lnTo>
                  <a:lnTo>
                    <a:pt x="363" y="118"/>
                  </a:lnTo>
                  <a:lnTo>
                    <a:pt x="393" y="172"/>
                  </a:lnTo>
                  <a:lnTo>
                    <a:pt x="427" y="224"/>
                  </a:lnTo>
                  <a:lnTo>
                    <a:pt x="466" y="273"/>
                  </a:lnTo>
                  <a:lnTo>
                    <a:pt x="508" y="319"/>
                  </a:lnTo>
                  <a:lnTo>
                    <a:pt x="554" y="361"/>
                  </a:lnTo>
                  <a:lnTo>
                    <a:pt x="603" y="400"/>
                  </a:lnTo>
                  <a:lnTo>
                    <a:pt x="655" y="434"/>
                  </a:lnTo>
                  <a:lnTo>
                    <a:pt x="709" y="464"/>
                  </a:lnTo>
                  <a:lnTo>
                    <a:pt x="766" y="490"/>
                  </a:lnTo>
                  <a:lnTo>
                    <a:pt x="827" y="511"/>
                  </a:lnTo>
                  <a:lnTo>
                    <a:pt x="511" y="827"/>
                  </a:lnTo>
                  <a:lnTo>
                    <a:pt x="440" y="786"/>
                  </a:lnTo>
                  <a:lnTo>
                    <a:pt x="372" y="741"/>
                  </a:lnTo>
                  <a:lnTo>
                    <a:pt x="307" y="692"/>
                  </a:lnTo>
                  <a:lnTo>
                    <a:pt x="245" y="639"/>
                  </a:lnTo>
                  <a:lnTo>
                    <a:pt x="188" y="582"/>
                  </a:lnTo>
                  <a:lnTo>
                    <a:pt x="135" y="520"/>
                  </a:lnTo>
                  <a:lnTo>
                    <a:pt x="86" y="455"/>
                  </a:lnTo>
                  <a:lnTo>
                    <a:pt x="41" y="387"/>
                  </a:lnTo>
                  <a:lnTo>
                    <a:pt x="0" y="316"/>
                  </a:lnTo>
                  <a:lnTo>
                    <a:pt x="316"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sp>
          <p:nvSpPr>
            <p:cNvPr id="1077" name="Freeform 968">
              <a:extLst>
                <a:ext uri="{FF2B5EF4-FFF2-40B4-BE49-F238E27FC236}">
                  <a16:creationId xmlns:a16="http://schemas.microsoft.com/office/drawing/2014/main" id="{D53AB771-4405-4E4A-8DB8-49BE23FD7C32}"/>
                </a:ext>
              </a:extLst>
            </p:cNvPr>
            <p:cNvSpPr>
              <a:spLocks/>
            </p:cNvSpPr>
            <p:nvPr/>
          </p:nvSpPr>
          <p:spPr bwMode="auto">
            <a:xfrm>
              <a:off x="7282" y="3865"/>
              <a:ext cx="103" cy="104"/>
            </a:xfrm>
            <a:custGeom>
              <a:avLst/>
              <a:gdLst>
                <a:gd name="T0" fmla="*/ 511 w 826"/>
                <a:gd name="T1" fmla="*/ 0 h 827"/>
                <a:gd name="T2" fmla="*/ 826 w 826"/>
                <a:gd name="T3" fmla="*/ 316 h 827"/>
                <a:gd name="T4" fmla="*/ 786 w 826"/>
                <a:gd name="T5" fmla="*/ 387 h 827"/>
                <a:gd name="T6" fmla="*/ 741 w 826"/>
                <a:gd name="T7" fmla="*/ 455 h 827"/>
                <a:gd name="T8" fmla="*/ 692 w 826"/>
                <a:gd name="T9" fmla="*/ 520 h 827"/>
                <a:gd name="T10" fmla="*/ 639 w 826"/>
                <a:gd name="T11" fmla="*/ 582 h 827"/>
                <a:gd name="T12" fmla="*/ 581 w 826"/>
                <a:gd name="T13" fmla="*/ 639 h 827"/>
                <a:gd name="T14" fmla="*/ 519 w 826"/>
                <a:gd name="T15" fmla="*/ 692 h 827"/>
                <a:gd name="T16" fmla="*/ 455 w 826"/>
                <a:gd name="T17" fmla="*/ 741 h 827"/>
                <a:gd name="T18" fmla="*/ 387 w 826"/>
                <a:gd name="T19" fmla="*/ 786 h 827"/>
                <a:gd name="T20" fmla="*/ 316 w 826"/>
                <a:gd name="T21" fmla="*/ 827 h 827"/>
                <a:gd name="T22" fmla="*/ 0 w 826"/>
                <a:gd name="T23" fmla="*/ 511 h 827"/>
                <a:gd name="T24" fmla="*/ 61 w 826"/>
                <a:gd name="T25" fmla="*/ 490 h 827"/>
                <a:gd name="T26" fmla="*/ 118 w 826"/>
                <a:gd name="T27" fmla="*/ 464 h 827"/>
                <a:gd name="T28" fmla="*/ 172 w 826"/>
                <a:gd name="T29" fmla="*/ 434 h 827"/>
                <a:gd name="T30" fmla="*/ 224 w 826"/>
                <a:gd name="T31" fmla="*/ 400 h 827"/>
                <a:gd name="T32" fmla="*/ 273 w 826"/>
                <a:gd name="T33" fmla="*/ 361 h 827"/>
                <a:gd name="T34" fmla="*/ 319 w 826"/>
                <a:gd name="T35" fmla="*/ 319 h 827"/>
                <a:gd name="T36" fmla="*/ 361 w 826"/>
                <a:gd name="T37" fmla="*/ 273 h 827"/>
                <a:gd name="T38" fmla="*/ 399 w 826"/>
                <a:gd name="T39" fmla="*/ 224 h 827"/>
                <a:gd name="T40" fmla="*/ 434 w 826"/>
                <a:gd name="T41" fmla="*/ 172 h 827"/>
                <a:gd name="T42" fmla="*/ 464 w 826"/>
                <a:gd name="T43" fmla="*/ 118 h 827"/>
                <a:gd name="T44" fmla="*/ 490 w 826"/>
                <a:gd name="T45" fmla="*/ 61 h 827"/>
                <a:gd name="T46" fmla="*/ 511 w 826"/>
                <a:gd name="T47"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6" h="827">
                  <a:moveTo>
                    <a:pt x="511" y="0"/>
                  </a:moveTo>
                  <a:lnTo>
                    <a:pt x="826" y="316"/>
                  </a:lnTo>
                  <a:lnTo>
                    <a:pt x="786" y="387"/>
                  </a:lnTo>
                  <a:lnTo>
                    <a:pt x="741" y="455"/>
                  </a:lnTo>
                  <a:lnTo>
                    <a:pt x="692" y="520"/>
                  </a:lnTo>
                  <a:lnTo>
                    <a:pt x="639" y="582"/>
                  </a:lnTo>
                  <a:lnTo>
                    <a:pt x="581" y="639"/>
                  </a:lnTo>
                  <a:lnTo>
                    <a:pt x="519" y="692"/>
                  </a:lnTo>
                  <a:lnTo>
                    <a:pt x="455" y="741"/>
                  </a:lnTo>
                  <a:lnTo>
                    <a:pt x="387" y="786"/>
                  </a:lnTo>
                  <a:lnTo>
                    <a:pt x="316" y="827"/>
                  </a:lnTo>
                  <a:lnTo>
                    <a:pt x="0" y="511"/>
                  </a:lnTo>
                  <a:lnTo>
                    <a:pt x="61" y="490"/>
                  </a:lnTo>
                  <a:lnTo>
                    <a:pt x="118" y="464"/>
                  </a:lnTo>
                  <a:lnTo>
                    <a:pt x="172" y="434"/>
                  </a:lnTo>
                  <a:lnTo>
                    <a:pt x="224" y="400"/>
                  </a:lnTo>
                  <a:lnTo>
                    <a:pt x="273" y="361"/>
                  </a:lnTo>
                  <a:lnTo>
                    <a:pt x="319" y="319"/>
                  </a:lnTo>
                  <a:lnTo>
                    <a:pt x="361" y="273"/>
                  </a:lnTo>
                  <a:lnTo>
                    <a:pt x="399" y="224"/>
                  </a:lnTo>
                  <a:lnTo>
                    <a:pt x="434" y="172"/>
                  </a:lnTo>
                  <a:lnTo>
                    <a:pt x="464" y="118"/>
                  </a:lnTo>
                  <a:lnTo>
                    <a:pt x="490" y="61"/>
                  </a:lnTo>
                  <a:lnTo>
                    <a:pt x="511" y="0"/>
                  </a:lnTo>
                  <a:close/>
                </a:path>
              </a:pathLst>
            </a:custGeom>
            <a:solidFill>
              <a:srgbClr val="E9001E"/>
            </a:solidFill>
            <a:ln w="0">
              <a:noFill/>
              <a:prstDash val="solid"/>
              <a:round/>
              <a:headEnd/>
              <a:tailEnd/>
            </a:ln>
          </p:spPr>
          <p:txBody>
            <a:bodyPr vert="horz" wrap="square" lIns="91435" tIns="45718" rIns="91435" bIns="45718" numCol="1" anchor="t" anchorCtr="0" compatLnSpc="1">
              <a:prstTxWarp prst="textNoShape">
                <a:avLst/>
              </a:prstTxWarp>
            </a:bodyPr>
            <a:lstStyle/>
            <a:p>
              <a:pPr defTabSz="914263"/>
              <a:endParaRPr lang="es-SV">
                <a:solidFill>
                  <a:prstClr val="black"/>
                </a:solidFill>
                <a:latin typeface="Calibri" panose="020F0502020204030204"/>
              </a:endParaRPr>
            </a:p>
          </p:txBody>
        </p:sp>
      </p:grpSp>
    </p:spTree>
    <p:extLst>
      <p:ext uri="{BB962C8B-B14F-4D97-AF65-F5344CB8AC3E}">
        <p14:creationId xmlns:p14="http://schemas.microsoft.com/office/powerpoint/2010/main" val="68571474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8E75708-03C2-45B8-9223-05366D8B7B57}"/>
              </a:ext>
            </a:extLst>
          </p:cNvPr>
          <p:cNvSpPr>
            <a:spLocks noGrp="1"/>
          </p:cNvSpPr>
          <p:nvPr>
            <p:ph type="title"/>
          </p:nvPr>
        </p:nvSpPr>
        <p:spPr/>
        <p:txBody>
          <a:bodyPr/>
          <a:lstStyle/>
          <a:p>
            <a:r>
              <a:rPr lang="en-US" sz="3600" b="1" dirty="0">
                <a:solidFill>
                  <a:srgbClr val="5EABA0"/>
                </a:solidFill>
                <a:latin typeface="Helvetica" panose="020B7200000000000000" pitchFamily="34" charset="0"/>
              </a:rPr>
              <a:t>About </a:t>
            </a:r>
            <a:r>
              <a:rPr lang="en-US" sz="3600" b="1" dirty="0"/>
              <a:t>Us</a:t>
            </a:r>
            <a:endParaRPr lang="es-SV" dirty="0"/>
          </a:p>
        </p:txBody>
      </p:sp>
      <p:grpSp>
        <p:nvGrpSpPr>
          <p:cNvPr id="52" name="Gráfico 70">
            <a:extLst>
              <a:ext uri="{FF2B5EF4-FFF2-40B4-BE49-F238E27FC236}">
                <a16:creationId xmlns:a16="http://schemas.microsoft.com/office/drawing/2014/main" id="{FDE3E892-DC5B-4E63-A68D-9996801E7330}"/>
              </a:ext>
            </a:extLst>
          </p:cNvPr>
          <p:cNvGrpSpPr/>
          <p:nvPr/>
        </p:nvGrpSpPr>
        <p:grpSpPr>
          <a:xfrm>
            <a:off x="3885484" y="1645610"/>
            <a:ext cx="4440081" cy="3910559"/>
            <a:chOff x="2922046" y="381222"/>
            <a:chExt cx="1443127" cy="1271020"/>
          </a:xfrm>
          <a:solidFill>
            <a:schemeClr val="bg1">
              <a:lumMod val="75000"/>
              <a:alpha val="58000"/>
            </a:schemeClr>
          </a:solidFill>
        </p:grpSpPr>
        <p:sp>
          <p:nvSpPr>
            <p:cNvPr id="53" name="Forma libre: forma 52">
              <a:extLst>
                <a:ext uri="{FF2B5EF4-FFF2-40B4-BE49-F238E27FC236}">
                  <a16:creationId xmlns:a16="http://schemas.microsoft.com/office/drawing/2014/main" id="{51C67A46-7C2B-484C-9928-005B3496CEB9}"/>
                </a:ext>
              </a:extLst>
            </p:cNvPr>
            <p:cNvSpPr/>
            <p:nvPr/>
          </p:nvSpPr>
          <p:spPr>
            <a:xfrm>
              <a:off x="2922046" y="381222"/>
              <a:ext cx="791874" cy="1271020"/>
            </a:xfrm>
            <a:custGeom>
              <a:avLst/>
              <a:gdLst>
                <a:gd name="connsiteX0" fmla="*/ 683796 w 791874"/>
                <a:gd name="connsiteY0" fmla="*/ 0 h 1271020"/>
                <a:gd name="connsiteX1" fmla="*/ 0 w 791874"/>
                <a:gd name="connsiteY1" fmla="*/ 1271021 h 1271020"/>
                <a:gd name="connsiteX2" fmla="*/ 791875 w 791874"/>
                <a:gd name="connsiteY2" fmla="*/ 1257924 h 1271020"/>
              </a:gdLst>
              <a:ahLst/>
              <a:cxnLst>
                <a:cxn ang="0">
                  <a:pos x="connsiteX0" y="connsiteY0"/>
                </a:cxn>
                <a:cxn ang="0">
                  <a:pos x="connsiteX1" y="connsiteY1"/>
                </a:cxn>
                <a:cxn ang="0">
                  <a:pos x="connsiteX2" y="connsiteY2"/>
                </a:cxn>
              </a:cxnLst>
              <a:rect l="l" t="t" r="r" b="b"/>
              <a:pathLst>
                <a:path w="791874" h="1271020">
                  <a:moveTo>
                    <a:pt x="683796" y="0"/>
                  </a:moveTo>
                  <a:lnTo>
                    <a:pt x="0" y="1271021"/>
                  </a:lnTo>
                  <a:lnTo>
                    <a:pt x="791875" y="1257924"/>
                  </a:lnTo>
                  <a:close/>
                </a:path>
              </a:pathLst>
            </a:custGeom>
            <a:grpFill/>
            <a:ln w="13195" cap="flat">
              <a:noFill/>
              <a:prstDash val="solid"/>
              <a:miter/>
            </a:ln>
          </p:spPr>
          <p:txBody>
            <a:bodyPr rtlCol="0" anchor="ctr"/>
            <a:lstStyle/>
            <a:p>
              <a:endParaRPr lang="es-SV"/>
            </a:p>
          </p:txBody>
        </p:sp>
        <p:sp>
          <p:nvSpPr>
            <p:cNvPr id="54" name="Forma libre: forma 53">
              <a:extLst>
                <a:ext uri="{FF2B5EF4-FFF2-40B4-BE49-F238E27FC236}">
                  <a16:creationId xmlns:a16="http://schemas.microsoft.com/office/drawing/2014/main" id="{1367760D-DFEF-4633-A6C2-78C0BE5EBE22}"/>
                </a:ext>
              </a:extLst>
            </p:cNvPr>
            <p:cNvSpPr/>
            <p:nvPr/>
          </p:nvSpPr>
          <p:spPr>
            <a:xfrm>
              <a:off x="2922046" y="946884"/>
              <a:ext cx="1443127" cy="705358"/>
            </a:xfrm>
            <a:custGeom>
              <a:avLst/>
              <a:gdLst>
                <a:gd name="connsiteX0" fmla="*/ 0 w 1443127"/>
                <a:gd name="connsiteY0" fmla="*/ 705358 h 705358"/>
                <a:gd name="connsiteX1" fmla="*/ 1443128 w 1443127"/>
                <a:gd name="connsiteY1" fmla="*/ 681282 h 705358"/>
                <a:gd name="connsiteX2" fmla="*/ 1041634 w 1443127"/>
                <a:gd name="connsiteY2" fmla="*/ 0 h 705358"/>
              </a:gdLst>
              <a:ahLst/>
              <a:cxnLst>
                <a:cxn ang="0">
                  <a:pos x="connsiteX0" y="connsiteY0"/>
                </a:cxn>
                <a:cxn ang="0">
                  <a:pos x="connsiteX1" y="connsiteY1"/>
                </a:cxn>
                <a:cxn ang="0">
                  <a:pos x="connsiteX2" y="connsiteY2"/>
                </a:cxn>
              </a:cxnLst>
              <a:rect l="l" t="t" r="r" b="b"/>
              <a:pathLst>
                <a:path w="1443127" h="705358">
                  <a:moveTo>
                    <a:pt x="0" y="705358"/>
                  </a:moveTo>
                  <a:lnTo>
                    <a:pt x="1443128" y="681282"/>
                  </a:lnTo>
                  <a:lnTo>
                    <a:pt x="1041634" y="0"/>
                  </a:lnTo>
                  <a:close/>
                </a:path>
              </a:pathLst>
            </a:custGeom>
            <a:grpFill/>
            <a:ln w="13195" cap="flat">
              <a:noFill/>
              <a:prstDash val="solid"/>
              <a:miter/>
            </a:ln>
          </p:spPr>
          <p:txBody>
            <a:bodyPr rtlCol="0" anchor="ctr"/>
            <a:lstStyle/>
            <a:p>
              <a:endParaRPr lang="es-SV"/>
            </a:p>
          </p:txBody>
        </p:sp>
        <p:sp>
          <p:nvSpPr>
            <p:cNvPr id="55" name="Forma libre: forma 54">
              <a:extLst>
                <a:ext uri="{FF2B5EF4-FFF2-40B4-BE49-F238E27FC236}">
                  <a16:creationId xmlns:a16="http://schemas.microsoft.com/office/drawing/2014/main" id="{5A2E0BE7-0026-477D-9C4A-A45467689065}"/>
                </a:ext>
              </a:extLst>
            </p:cNvPr>
            <p:cNvSpPr/>
            <p:nvPr/>
          </p:nvSpPr>
          <p:spPr>
            <a:xfrm>
              <a:off x="2922046" y="1144654"/>
              <a:ext cx="791874" cy="507588"/>
            </a:xfrm>
            <a:custGeom>
              <a:avLst/>
              <a:gdLst>
                <a:gd name="connsiteX0" fmla="*/ 791875 w 791874"/>
                <a:gd name="connsiteY0" fmla="*/ 494359 h 507588"/>
                <a:gd name="connsiteX1" fmla="*/ 749410 w 791874"/>
                <a:gd name="connsiteY1" fmla="*/ 0 h 507588"/>
                <a:gd name="connsiteX2" fmla="*/ 0 w 791874"/>
                <a:gd name="connsiteY2" fmla="*/ 507588 h 507588"/>
              </a:gdLst>
              <a:ahLst/>
              <a:cxnLst>
                <a:cxn ang="0">
                  <a:pos x="connsiteX0" y="connsiteY0"/>
                </a:cxn>
                <a:cxn ang="0">
                  <a:pos x="connsiteX1" y="connsiteY1"/>
                </a:cxn>
                <a:cxn ang="0">
                  <a:pos x="connsiteX2" y="connsiteY2"/>
                </a:cxn>
              </a:cxnLst>
              <a:rect l="l" t="t" r="r" b="b"/>
              <a:pathLst>
                <a:path w="791874" h="507588">
                  <a:moveTo>
                    <a:pt x="791875" y="494359"/>
                  </a:moveTo>
                  <a:lnTo>
                    <a:pt x="749410" y="0"/>
                  </a:lnTo>
                  <a:lnTo>
                    <a:pt x="0" y="507588"/>
                  </a:lnTo>
                  <a:close/>
                </a:path>
              </a:pathLst>
            </a:custGeom>
            <a:grpFill/>
            <a:ln w="13195" cap="flat">
              <a:noFill/>
              <a:prstDash val="solid"/>
              <a:miter/>
            </a:ln>
          </p:spPr>
          <p:txBody>
            <a:bodyPr rtlCol="0" anchor="ctr"/>
            <a:lstStyle/>
            <a:p>
              <a:endParaRPr lang="es-SV"/>
            </a:p>
          </p:txBody>
        </p:sp>
      </p:grpSp>
      <p:cxnSp>
        <p:nvCxnSpPr>
          <p:cNvPr id="57" name="128 Conector recto">
            <a:extLst>
              <a:ext uri="{FF2B5EF4-FFF2-40B4-BE49-F238E27FC236}">
                <a16:creationId xmlns:a16="http://schemas.microsoft.com/office/drawing/2014/main" id="{568FFEB0-0AAB-49CA-847D-A0CA7A6BB6DC}"/>
              </a:ext>
            </a:extLst>
          </p:cNvPr>
          <p:cNvCxnSpPr>
            <a:cxnSpLocks/>
          </p:cNvCxnSpPr>
          <p:nvPr/>
        </p:nvCxnSpPr>
        <p:spPr>
          <a:xfrm flipH="1">
            <a:off x="4431199" y="2371322"/>
            <a:ext cx="906463" cy="0"/>
          </a:xfrm>
          <a:prstGeom prst="line">
            <a:avLst/>
          </a:prstGeom>
          <a:noFill/>
          <a:ln w="9525" cap="rnd">
            <a:solidFill>
              <a:srgbClr val="808080"/>
            </a:solidFill>
            <a:bevel/>
            <a:headEnd w="med" len="med"/>
            <a:tailEnd type="oval" w="sm" len="sm"/>
          </a:ln>
        </p:spPr>
      </p:cxnSp>
      <p:cxnSp>
        <p:nvCxnSpPr>
          <p:cNvPr id="58" name="128 Conector recto">
            <a:extLst>
              <a:ext uri="{FF2B5EF4-FFF2-40B4-BE49-F238E27FC236}">
                <a16:creationId xmlns:a16="http://schemas.microsoft.com/office/drawing/2014/main" id="{BD4FAAB0-0877-4FC5-814D-960455141570}"/>
              </a:ext>
            </a:extLst>
          </p:cNvPr>
          <p:cNvCxnSpPr>
            <a:cxnSpLocks/>
          </p:cNvCxnSpPr>
          <p:nvPr/>
        </p:nvCxnSpPr>
        <p:spPr>
          <a:xfrm>
            <a:off x="6864703" y="2355044"/>
            <a:ext cx="616998" cy="0"/>
          </a:xfrm>
          <a:prstGeom prst="line">
            <a:avLst/>
          </a:prstGeom>
          <a:noFill/>
          <a:ln w="9525" cap="rnd">
            <a:solidFill>
              <a:schemeClr val="tx1">
                <a:lumMod val="65000"/>
                <a:lumOff val="35000"/>
              </a:schemeClr>
            </a:solidFill>
            <a:bevel/>
            <a:headEnd w="med" len="med"/>
            <a:tailEnd type="oval" w="sm" len="sm"/>
          </a:ln>
        </p:spPr>
      </p:cxnSp>
      <p:pic>
        <p:nvPicPr>
          <p:cNvPr id="61" name="Gráfico 60">
            <a:extLst>
              <a:ext uri="{FF2B5EF4-FFF2-40B4-BE49-F238E27FC236}">
                <a16:creationId xmlns:a16="http://schemas.microsoft.com/office/drawing/2014/main" id="{CCA8BF1F-E860-4B36-B3C3-83E7FAB8949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698354" y="1743797"/>
            <a:ext cx="430943" cy="430943"/>
          </a:xfrm>
          <a:prstGeom prst="rect">
            <a:avLst/>
          </a:prstGeom>
        </p:spPr>
      </p:pic>
      <p:pic>
        <p:nvPicPr>
          <p:cNvPr id="62" name="Gráfico 61">
            <a:extLst>
              <a:ext uri="{FF2B5EF4-FFF2-40B4-BE49-F238E27FC236}">
                <a16:creationId xmlns:a16="http://schemas.microsoft.com/office/drawing/2014/main" id="{368D5C53-8E61-4E23-9413-C15A0BD36A5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260482" y="3675079"/>
            <a:ext cx="468954" cy="468954"/>
          </a:xfrm>
          <a:prstGeom prst="rect">
            <a:avLst/>
          </a:prstGeom>
        </p:spPr>
      </p:pic>
      <p:pic>
        <p:nvPicPr>
          <p:cNvPr id="63" name="Gráfico 62">
            <a:extLst>
              <a:ext uri="{FF2B5EF4-FFF2-40B4-BE49-F238E27FC236}">
                <a16:creationId xmlns:a16="http://schemas.microsoft.com/office/drawing/2014/main" id="{EA4ADF09-B4EE-4AD3-8501-3D32AE1F398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78436" y="3687451"/>
            <a:ext cx="410905" cy="410905"/>
          </a:xfrm>
          <a:prstGeom prst="rect">
            <a:avLst/>
          </a:prstGeom>
        </p:spPr>
      </p:pic>
      <p:pic>
        <p:nvPicPr>
          <p:cNvPr id="64" name="Gráfico 63">
            <a:extLst>
              <a:ext uri="{FF2B5EF4-FFF2-40B4-BE49-F238E27FC236}">
                <a16:creationId xmlns:a16="http://schemas.microsoft.com/office/drawing/2014/main" id="{C67524BA-90DE-4012-A2A4-135AD8565E4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828662" y="1717640"/>
            <a:ext cx="468127" cy="468127"/>
          </a:xfrm>
          <a:prstGeom prst="rect">
            <a:avLst/>
          </a:prstGeom>
        </p:spPr>
      </p:pic>
      <p:sp>
        <p:nvSpPr>
          <p:cNvPr id="65" name="TextBox 53">
            <a:extLst>
              <a:ext uri="{FF2B5EF4-FFF2-40B4-BE49-F238E27FC236}">
                <a16:creationId xmlns:a16="http://schemas.microsoft.com/office/drawing/2014/main" id="{5B350561-10A5-4AFF-8882-A794002B240A}"/>
              </a:ext>
            </a:extLst>
          </p:cNvPr>
          <p:cNvSpPr txBox="1"/>
          <p:nvPr/>
        </p:nvSpPr>
        <p:spPr>
          <a:xfrm>
            <a:off x="1979717" y="2496175"/>
            <a:ext cx="2234362" cy="704167"/>
          </a:xfrm>
          <a:prstGeom prst="rect">
            <a:avLst/>
          </a:prstGeom>
          <a:noFill/>
        </p:spPr>
        <p:txBody>
          <a:bodyPr wrap="square" rtlCol="0" anchor="t">
            <a:spAutoFit/>
          </a:bodyPr>
          <a:lstStyle/>
          <a:p>
            <a:pPr algn="r">
              <a:lnSpc>
                <a:spcPct val="114000"/>
              </a:lnSpc>
            </a:pPr>
            <a:r>
              <a:rPr lang="en-US" sz="1200" dirty="0">
                <a:latin typeface="HelvLight" pitchFamily="2" charset="0"/>
              </a:rPr>
              <a:t>Integrity in everything we do. Do the right thing, even when no one is looking.</a:t>
            </a:r>
          </a:p>
        </p:txBody>
      </p:sp>
      <p:sp>
        <p:nvSpPr>
          <p:cNvPr id="66" name="TextBox 54">
            <a:extLst>
              <a:ext uri="{FF2B5EF4-FFF2-40B4-BE49-F238E27FC236}">
                <a16:creationId xmlns:a16="http://schemas.microsoft.com/office/drawing/2014/main" id="{9B1EE917-A390-4CF6-849B-4B869E9F6F75}"/>
              </a:ext>
            </a:extLst>
          </p:cNvPr>
          <p:cNvSpPr txBox="1"/>
          <p:nvPr/>
        </p:nvSpPr>
        <p:spPr>
          <a:xfrm>
            <a:off x="2306886" y="2185767"/>
            <a:ext cx="1907193" cy="338554"/>
          </a:xfrm>
          <a:prstGeom prst="rect">
            <a:avLst/>
          </a:prstGeom>
          <a:noFill/>
        </p:spPr>
        <p:txBody>
          <a:bodyPr wrap="square" rtlCol="0" anchor="ctr">
            <a:spAutoFit/>
          </a:bodyPr>
          <a:lstStyle/>
          <a:p>
            <a:pPr algn="r"/>
            <a:r>
              <a:rPr lang="en-US" sz="1600" b="1" dirty="0">
                <a:solidFill>
                  <a:srgbClr val="0088B2"/>
                </a:solidFill>
                <a:latin typeface="Helvetica" panose="020B7200000000000000" pitchFamily="34" charset="0"/>
              </a:rPr>
              <a:t>Integrity</a:t>
            </a:r>
            <a:endParaRPr lang="en-ID" sz="1600" b="1" dirty="0">
              <a:solidFill>
                <a:srgbClr val="0088B2"/>
              </a:solidFill>
              <a:latin typeface="Helvetica" panose="020B7200000000000000" pitchFamily="34" charset="0"/>
            </a:endParaRPr>
          </a:p>
        </p:txBody>
      </p:sp>
      <p:sp>
        <p:nvSpPr>
          <p:cNvPr id="67" name="TextBox 53">
            <a:extLst>
              <a:ext uri="{FF2B5EF4-FFF2-40B4-BE49-F238E27FC236}">
                <a16:creationId xmlns:a16="http://schemas.microsoft.com/office/drawing/2014/main" id="{40F37812-6709-4C23-89EA-934603FF4FA1}"/>
              </a:ext>
            </a:extLst>
          </p:cNvPr>
          <p:cNvSpPr txBox="1"/>
          <p:nvPr/>
        </p:nvSpPr>
        <p:spPr>
          <a:xfrm>
            <a:off x="1554599" y="4461264"/>
            <a:ext cx="2234362" cy="704167"/>
          </a:xfrm>
          <a:prstGeom prst="rect">
            <a:avLst/>
          </a:prstGeom>
          <a:noFill/>
        </p:spPr>
        <p:txBody>
          <a:bodyPr wrap="square" rtlCol="0" anchor="t">
            <a:spAutoFit/>
          </a:bodyPr>
          <a:lstStyle/>
          <a:p>
            <a:pPr algn="r">
              <a:lnSpc>
                <a:spcPct val="114000"/>
              </a:lnSpc>
            </a:pPr>
            <a:r>
              <a:rPr lang="en-US" sz="1200" dirty="0">
                <a:latin typeface="HelvLight" pitchFamily="2" charset="0"/>
              </a:rPr>
              <a:t>Family first, always. All decisions must benefit our family and the company.</a:t>
            </a:r>
          </a:p>
        </p:txBody>
      </p:sp>
      <p:sp>
        <p:nvSpPr>
          <p:cNvPr id="68" name="TextBox 54">
            <a:extLst>
              <a:ext uri="{FF2B5EF4-FFF2-40B4-BE49-F238E27FC236}">
                <a16:creationId xmlns:a16="http://schemas.microsoft.com/office/drawing/2014/main" id="{F30E512F-67C8-4771-88FD-F99A50759873}"/>
              </a:ext>
            </a:extLst>
          </p:cNvPr>
          <p:cNvSpPr txBox="1"/>
          <p:nvPr/>
        </p:nvSpPr>
        <p:spPr>
          <a:xfrm>
            <a:off x="1881768" y="4150856"/>
            <a:ext cx="1907193" cy="338554"/>
          </a:xfrm>
          <a:prstGeom prst="rect">
            <a:avLst/>
          </a:prstGeom>
          <a:noFill/>
        </p:spPr>
        <p:txBody>
          <a:bodyPr wrap="square" rtlCol="0" anchor="ctr">
            <a:spAutoFit/>
          </a:bodyPr>
          <a:lstStyle/>
          <a:p>
            <a:pPr algn="r"/>
            <a:r>
              <a:rPr lang="en-US" sz="1600" b="1" dirty="0">
                <a:solidFill>
                  <a:srgbClr val="0088B2"/>
                </a:solidFill>
                <a:latin typeface="Helvetica" panose="020B7200000000000000" pitchFamily="34" charset="0"/>
              </a:rPr>
              <a:t>Family</a:t>
            </a:r>
            <a:endParaRPr lang="en-ID" sz="1600" b="1" dirty="0">
              <a:solidFill>
                <a:srgbClr val="0088B2"/>
              </a:solidFill>
              <a:latin typeface="Helvetica" panose="020B7200000000000000" pitchFamily="34" charset="0"/>
            </a:endParaRPr>
          </a:p>
        </p:txBody>
      </p:sp>
      <p:sp>
        <p:nvSpPr>
          <p:cNvPr id="69" name="TextBox 53">
            <a:extLst>
              <a:ext uri="{FF2B5EF4-FFF2-40B4-BE49-F238E27FC236}">
                <a16:creationId xmlns:a16="http://schemas.microsoft.com/office/drawing/2014/main" id="{F8F612C4-FF04-40B3-AE57-615AAE586F16}"/>
              </a:ext>
            </a:extLst>
          </p:cNvPr>
          <p:cNvSpPr txBox="1"/>
          <p:nvPr/>
        </p:nvSpPr>
        <p:spPr>
          <a:xfrm>
            <a:off x="7698172" y="2472238"/>
            <a:ext cx="2234362" cy="704167"/>
          </a:xfrm>
          <a:prstGeom prst="rect">
            <a:avLst/>
          </a:prstGeom>
          <a:noFill/>
        </p:spPr>
        <p:txBody>
          <a:bodyPr wrap="square" rtlCol="0" anchor="t">
            <a:spAutoFit/>
          </a:bodyPr>
          <a:lstStyle/>
          <a:p>
            <a:pPr>
              <a:lnSpc>
                <a:spcPct val="114000"/>
              </a:lnSpc>
            </a:pPr>
            <a:r>
              <a:rPr lang="en-US" sz="1200" dirty="0">
                <a:latin typeface="HelvLight" pitchFamily="2" charset="0"/>
              </a:rPr>
              <a:t>We care for one another, praise efforts, recognize progress, and reward results.</a:t>
            </a:r>
          </a:p>
        </p:txBody>
      </p:sp>
      <p:sp>
        <p:nvSpPr>
          <p:cNvPr id="70" name="TextBox 54">
            <a:extLst>
              <a:ext uri="{FF2B5EF4-FFF2-40B4-BE49-F238E27FC236}">
                <a16:creationId xmlns:a16="http://schemas.microsoft.com/office/drawing/2014/main" id="{D340765E-545A-4438-9B10-96BC997BC07B}"/>
              </a:ext>
            </a:extLst>
          </p:cNvPr>
          <p:cNvSpPr txBox="1"/>
          <p:nvPr/>
        </p:nvSpPr>
        <p:spPr>
          <a:xfrm>
            <a:off x="7698172" y="2161830"/>
            <a:ext cx="1907193" cy="338554"/>
          </a:xfrm>
          <a:prstGeom prst="rect">
            <a:avLst/>
          </a:prstGeom>
          <a:noFill/>
        </p:spPr>
        <p:txBody>
          <a:bodyPr wrap="square" rtlCol="0" anchor="ctr">
            <a:spAutoFit/>
          </a:bodyPr>
          <a:lstStyle/>
          <a:p>
            <a:r>
              <a:rPr lang="en-US" sz="1600" b="1" dirty="0">
                <a:solidFill>
                  <a:srgbClr val="0088B2"/>
                </a:solidFill>
                <a:latin typeface="Helvetica" panose="020B7200000000000000" pitchFamily="34" charset="0"/>
              </a:rPr>
              <a:t>Respect</a:t>
            </a:r>
            <a:endParaRPr lang="en-ID" sz="1600" b="1" dirty="0">
              <a:solidFill>
                <a:srgbClr val="0088B2"/>
              </a:solidFill>
              <a:latin typeface="Helvetica" panose="020B7200000000000000" pitchFamily="34" charset="0"/>
            </a:endParaRPr>
          </a:p>
        </p:txBody>
      </p:sp>
      <p:sp>
        <p:nvSpPr>
          <p:cNvPr id="71" name="TextBox 53">
            <a:extLst>
              <a:ext uri="{FF2B5EF4-FFF2-40B4-BE49-F238E27FC236}">
                <a16:creationId xmlns:a16="http://schemas.microsoft.com/office/drawing/2014/main" id="{3E1C64DC-2C53-4B28-90A6-4329311E222C}"/>
              </a:ext>
            </a:extLst>
          </p:cNvPr>
          <p:cNvSpPr txBox="1"/>
          <p:nvPr/>
        </p:nvSpPr>
        <p:spPr>
          <a:xfrm>
            <a:off x="8296789" y="4461264"/>
            <a:ext cx="2582659" cy="704167"/>
          </a:xfrm>
          <a:prstGeom prst="rect">
            <a:avLst/>
          </a:prstGeom>
          <a:noFill/>
        </p:spPr>
        <p:txBody>
          <a:bodyPr wrap="square" rtlCol="0" anchor="t">
            <a:spAutoFit/>
          </a:bodyPr>
          <a:lstStyle/>
          <a:p>
            <a:pPr>
              <a:lnSpc>
                <a:spcPct val="114000"/>
              </a:lnSpc>
            </a:pPr>
            <a:r>
              <a:rPr lang="en-US" sz="1200" dirty="0">
                <a:latin typeface="HelvLight" pitchFamily="2" charset="0"/>
              </a:rPr>
              <a:t>We are positive, hardworking, and disciplined in all we do, which stems from our innate passion.</a:t>
            </a:r>
          </a:p>
        </p:txBody>
      </p:sp>
      <p:sp>
        <p:nvSpPr>
          <p:cNvPr id="72" name="TextBox 54">
            <a:extLst>
              <a:ext uri="{FF2B5EF4-FFF2-40B4-BE49-F238E27FC236}">
                <a16:creationId xmlns:a16="http://schemas.microsoft.com/office/drawing/2014/main" id="{6C536E28-312E-42F1-8003-78C73CF71EC3}"/>
              </a:ext>
            </a:extLst>
          </p:cNvPr>
          <p:cNvSpPr txBox="1"/>
          <p:nvPr/>
        </p:nvSpPr>
        <p:spPr>
          <a:xfrm>
            <a:off x="8296790" y="4150856"/>
            <a:ext cx="1907193" cy="338554"/>
          </a:xfrm>
          <a:prstGeom prst="rect">
            <a:avLst/>
          </a:prstGeom>
          <a:noFill/>
        </p:spPr>
        <p:txBody>
          <a:bodyPr wrap="square" rtlCol="0" anchor="ctr">
            <a:spAutoFit/>
          </a:bodyPr>
          <a:lstStyle/>
          <a:p>
            <a:r>
              <a:rPr lang="en-US" sz="1600" b="1" dirty="0">
                <a:solidFill>
                  <a:srgbClr val="0088B2"/>
                </a:solidFill>
                <a:latin typeface="Helvetica" panose="020B7200000000000000" pitchFamily="34" charset="0"/>
              </a:rPr>
              <a:t>Passion</a:t>
            </a:r>
            <a:endParaRPr lang="en-ID" sz="1600" b="1" dirty="0">
              <a:solidFill>
                <a:srgbClr val="0088B2"/>
              </a:solidFill>
              <a:latin typeface="Helvetica" panose="020B7200000000000000" pitchFamily="34" charset="0"/>
            </a:endParaRPr>
          </a:p>
        </p:txBody>
      </p:sp>
      <p:cxnSp>
        <p:nvCxnSpPr>
          <p:cNvPr id="74" name="128 Conector recto">
            <a:extLst>
              <a:ext uri="{FF2B5EF4-FFF2-40B4-BE49-F238E27FC236}">
                <a16:creationId xmlns:a16="http://schemas.microsoft.com/office/drawing/2014/main" id="{7C486B8C-1CC8-4561-AD62-F786A756E362}"/>
              </a:ext>
            </a:extLst>
          </p:cNvPr>
          <p:cNvCxnSpPr>
            <a:cxnSpLocks/>
          </p:cNvCxnSpPr>
          <p:nvPr/>
        </p:nvCxnSpPr>
        <p:spPr>
          <a:xfrm flipH="1">
            <a:off x="3913826" y="4333472"/>
            <a:ext cx="427757" cy="0"/>
          </a:xfrm>
          <a:prstGeom prst="line">
            <a:avLst/>
          </a:prstGeom>
          <a:noFill/>
          <a:ln w="9525" cap="rnd">
            <a:solidFill>
              <a:schemeClr val="tx1">
                <a:lumMod val="65000"/>
                <a:lumOff val="35000"/>
              </a:schemeClr>
            </a:solidFill>
            <a:bevel/>
            <a:headEnd w="med" len="med"/>
            <a:tailEnd type="oval" w="sm" len="sm"/>
          </a:ln>
        </p:spPr>
      </p:cxnSp>
      <p:cxnSp>
        <p:nvCxnSpPr>
          <p:cNvPr id="79" name="128 Conector recto">
            <a:extLst>
              <a:ext uri="{FF2B5EF4-FFF2-40B4-BE49-F238E27FC236}">
                <a16:creationId xmlns:a16="http://schemas.microsoft.com/office/drawing/2014/main" id="{C0AE6A4F-58A5-467E-90BB-6E7335F3C6A0}"/>
              </a:ext>
            </a:extLst>
          </p:cNvPr>
          <p:cNvCxnSpPr>
            <a:cxnSpLocks/>
          </p:cNvCxnSpPr>
          <p:nvPr/>
        </p:nvCxnSpPr>
        <p:spPr>
          <a:xfrm>
            <a:off x="7853674" y="4333472"/>
            <a:ext cx="331248" cy="0"/>
          </a:xfrm>
          <a:prstGeom prst="line">
            <a:avLst/>
          </a:prstGeom>
          <a:noFill/>
          <a:ln w="9525" cap="rnd">
            <a:solidFill>
              <a:schemeClr val="tx1">
                <a:lumMod val="65000"/>
                <a:lumOff val="35000"/>
              </a:schemeClr>
            </a:solidFill>
            <a:bevel/>
            <a:headEnd w="med" len="med"/>
            <a:tailEnd type="oval" w="sm" len="sm"/>
          </a:ln>
        </p:spPr>
      </p:cxnSp>
    </p:spTree>
    <p:extLst>
      <p:ext uri="{BB962C8B-B14F-4D97-AF65-F5344CB8AC3E}">
        <p14:creationId xmlns:p14="http://schemas.microsoft.com/office/powerpoint/2010/main" val="2440653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Marcador de posición de imagen 5" descr="Vista de una carretera&#10;&#10;Descripción generada automáticamente">
            <a:extLst>
              <a:ext uri="{FF2B5EF4-FFF2-40B4-BE49-F238E27FC236}">
                <a16:creationId xmlns:a16="http://schemas.microsoft.com/office/drawing/2014/main" id="{77C7B1AA-09D3-4B16-B87E-7404ACAADD44}"/>
              </a:ext>
            </a:extLst>
          </p:cNvPr>
          <p:cNvPicPr>
            <a:picLocks noGrp="1" noChangeAspect="1"/>
          </p:cNvPicPr>
          <p:nvPr>
            <p:ph type="pic" sz="quarter" idx="10"/>
          </p:nvPr>
        </p:nvPicPr>
        <p:blipFill>
          <a:blip r:embed="rId2"/>
          <a:srcRect l="17330" r="17330"/>
          <a:stretch>
            <a:fillRect/>
          </a:stretch>
        </p:blipFill>
        <p:spPr/>
      </p:pic>
      <p:sp>
        <p:nvSpPr>
          <p:cNvPr id="2" name="Título 1">
            <a:extLst>
              <a:ext uri="{FF2B5EF4-FFF2-40B4-BE49-F238E27FC236}">
                <a16:creationId xmlns:a16="http://schemas.microsoft.com/office/drawing/2014/main" id="{AFB494E6-8BCB-4416-B94F-095259E52F8A}"/>
              </a:ext>
            </a:extLst>
          </p:cNvPr>
          <p:cNvSpPr>
            <a:spLocks noGrp="1"/>
          </p:cNvSpPr>
          <p:nvPr>
            <p:ph type="title"/>
          </p:nvPr>
        </p:nvSpPr>
        <p:spPr/>
        <p:txBody>
          <a:bodyPr/>
          <a:lstStyle/>
          <a:p>
            <a:r>
              <a:rPr lang="en-US" dirty="0">
                <a:solidFill>
                  <a:srgbClr val="5EABA0"/>
                </a:solidFill>
                <a:latin typeface="Helvetica" panose="020B7200000000000000" pitchFamily="34" charset="0"/>
              </a:rPr>
              <a:t>Our Vision</a:t>
            </a:r>
            <a:r>
              <a:rPr lang="en-US" dirty="0">
                <a:solidFill>
                  <a:srgbClr val="0088B2"/>
                </a:solidFill>
                <a:latin typeface="Helvetica" panose="020B7200000000000000" pitchFamily="34" charset="0"/>
              </a:rPr>
              <a:t> </a:t>
            </a:r>
            <a:br>
              <a:rPr lang="en-US" dirty="0">
                <a:solidFill>
                  <a:srgbClr val="0088B2"/>
                </a:solidFill>
                <a:latin typeface="Helvetica" panose="020B7200000000000000" pitchFamily="34" charset="0"/>
              </a:rPr>
            </a:br>
            <a:r>
              <a:rPr lang="en-US" dirty="0">
                <a:solidFill>
                  <a:srgbClr val="0088B2"/>
                </a:solidFill>
                <a:latin typeface="Helvetica" panose="020B7200000000000000" pitchFamily="34" charset="0"/>
              </a:rPr>
              <a:t>&amp; Purpose</a:t>
            </a:r>
            <a:endParaRPr lang="es-SV" dirty="0"/>
          </a:p>
        </p:txBody>
      </p:sp>
      <p:sp>
        <p:nvSpPr>
          <p:cNvPr id="67" name="Rectangle: Rounded Corners 66">
            <a:extLst>
              <a:ext uri="{FF2B5EF4-FFF2-40B4-BE49-F238E27FC236}">
                <a16:creationId xmlns:a16="http://schemas.microsoft.com/office/drawing/2014/main" id="{937A59B8-8EA0-4A13-A8E2-8D1939085B26}"/>
              </a:ext>
            </a:extLst>
          </p:cNvPr>
          <p:cNvSpPr/>
          <p:nvPr/>
        </p:nvSpPr>
        <p:spPr>
          <a:xfrm>
            <a:off x="5951970" y="1295400"/>
            <a:ext cx="5183187" cy="1225328"/>
          </a:xfrm>
          <a:prstGeom prst="parallelogram">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68" name="Rectangle: Rounded Corners 67">
            <a:extLst>
              <a:ext uri="{FF2B5EF4-FFF2-40B4-BE49-F238E27FC236}">
                <a16:creationId xmlns:a16="http://schemas.microsoft.com/office/drawing/2014/main" id="{5EBD8DF5-3B74-4D30-A429-EECA760D98E3}"/>
              </a:ext>
            </a:extLst>
          </p:cNvPr>
          <p:cNvSpPr/>
          <p:nvPr/>
        </p:nvSpPr>
        <p:spPr>
          <a:xfrm>
            <a:off x="5647170" y="2824948"/>
            <a:ext cx="5792787" cy="1219201"/>
          </a:xfrm>
          <a:prstGeom prst="parallelogram">
            <a:avLst/>
          </a:prstGeom>
          <a:solidFill>
            <a:srgbClr val="5EABA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69">
            <a:extLst>
              <a:ext uri="{FF2B5EF4-FFF2-40B4-BE49-F238E27FC236}">
                <a16:creationId xmlns:a16="http://schemas.microsoft.com/office/drawing/2014/main" id="{E41A69E4-ABFD-44E1-99A2-2F0F86AD28BE}"/>
              </a:ext>
            </a:extLst>
          </p:cNvPr>
          <p:cNvSpPr txBox="1"/>
          <p:nvPr/>
        </p:nvSpPr>
        <p:spPr>
          <a:xfrm>
            <a:off x="6537204" y="1474810"/>
            <a:ext cx="1002113" cy="830997"/>
          </a:xfrm>
          <a:prstGeom prst="rect">
            <a:avLst/>
          </a:prstGeom>
          <a:noFill/>
        </p:spPr>
        <p:txBody>
          <a:bodyPr wrap="square" rtlCol="0" anchor="ctr">
            <a:spAutoFit/>
          </a:bodyPr>
          <a:lstStyle/>
          <a:p>
            <a:pPr algn="ctr"/>
            <a:r>
              <a:rPr lang="en-US" sz="4800" b="1" dirty="0">
                <a:solidFill>
                  <a:schemeClr val="bg2"/>
                </a:solidFill>
                <a:latin typeface="Helvetica" panose="020B7200000000000000" pitchFamily="34" charset="0"/>
              </a:rPr>
              <a:t>01</a:t>
            </a:r>
            <a:endParaRPr lang="en-ID" sz="4800" b="1" dirty="0">
              <a:solidFill>
                <a:schemeClr val="bg2"/>
              </a:solidFill>
              <a:latin typeface="Helvetica" panose="020B7200000000000000" pitchFamily="34" charset="0"/>
            </a:endParaRPr>
          </a:p>
        </p:txBody>
      </p:sp>
      <p:sp>
        <p:nvSpPr>
          <p:cNvPr id="71" name="TextBox 70">
            <a:extLst>
              <a:ext uri="{FF2B5EF4-FFF2-40B4-BE49-F238E27FC236}">
                <a16:creationId xmlns:a16="http://schemas.microsoft.com/office/drawing/2014/main" id="{2A772BF6-4172-4B43-A5C5-862078CD75B2}"/>
              </a:ext>
            </a:extLst>
          </p:cNvPr>
          <p:cNvSpPr txBox="1"/>
          <p:nvPr/>
        </p:nvSpPr>
        <p:spPr>
          <a:xfrm>
            <a:off x="7523258" y="1443994"/>
            <a:ext cx="2314569" cy="369332"/>
          </a:xfrm>
          <a:prstGeom prst="rect">
            <a:avLst/>
          </a:prstGeom>
          <a:noFill/>
        </p:spPr>
        <p:txBody>
          <a:bodyPr wrap="square" rtlCol="0" anchor="ctr">
            <a:spAutoFit/>
          </a:bodyPr>
          <a:lstStyle/>
          <a:p>
            <a:r>
              <a:rPr lang="en-US" b="1" dirty="0">
                <a:solidFill>
                  <a:schemeClr val="bg2"/>
                </a:solidFill>
                <a:latin typeface="Helvetica" panose="020B7200000000000000" pitchFamily="34" charset="0"/>
              </a:rPr>
              <a:t>Description</a:t>
            </a:r>
            <a:endParaRPr lang="en-ID" b="1" dirty="0">
              <a:solidFill>
                <a:schemeClr val="bg2"/>
              </a:solidFill>
              <a:latin typeface="Helvetica" panose="020B7200000000000000" pitchFamily="34" charset="0"/>
            </a:endParaRPr>
          </a:p>
        </p:txBody>
      </p:sp>
      <p:sp>
        <p:nvSpPr>
          <p:cNvPr id="72" name="TextBox 71">
            <a:extLst>
              <a:ext uri="{FF2B5EF4-FFF2-40B4-BE49-F238E27FC236}">
                <a16:creationId xmlns:a16="http://schemas.microsoft.com/office/drawing/2014/main" id="{81ED0305-264F-4C3A-A6D6-09734D12C582}"/>
              </a:ext>
            </a:extLst>
          </p:cNvPr>
          <p:cNvSpPr txBox="1"/>
          <p:nvPr/>
        </p:nvSpPr>
        <p:spPr>
          <a:xfrm>
            <a:off x="7523256" y="1755524"/>
            <a:ext cx="3438677" cy="565539"/>
          </a:xfrm>
          <a:prstGeom prst="rect">
            <a:avLst/>
          </a:prstGeom>
          <a:noFill/>
        </p:spPr>
        <p:txBody>
          <a:bodyPr wrap="square" rtlCol="0" anchor="t">
            <a:spAutoFit/>
          </a:bodyPr>
          <a:lstStyle/>
          <a:p>
            <a:pPr>
              <a:lnSpc>
                <a:spcPct val="125000"/>
              </a:lnSpc>
            </a:pPr>
            <a:r>
              <a:rPr lang="en-US" sz="1300" dirty="0">
                <a:solidFill>
                  <a:schemeClr val="bg1"/>
                </a:solidFill>
                <a:latin typeface="HelvLight" pitchFamily="2" charset="0"/>
              </a:rPr>
              <a:t>KMG is dedicated to cultivating a positive culture of leadership for its team.</a:t>
            </a:r>
          </a:p>
        </p:txBody>
      </p:sp>
      <p:sp>
        <p:nvSpPr>
          <p:cNvPr id="76" name="TextBox 75">
            <a:extLst>
              <a:ext uri="{FF2B5EF4-FFF2-40B4-BE49-F238E27FC236}">
                <a16:creationId xmlns:a16="http://schemas.microsoft.com/office/drawing/2014/main" id="{A9F334BC-97F9-4B73-8101-5B38792F99C0}"/>
              </a:ext>
            </a:extLst>
          </p:cNvPr>
          <p:cNvSpPr txBox="1"/>
          <p:nvPr/>
        </p:nvSpPr>
        <p:spPr>
          <a:xfrm>
            <a:off x="6175342" y="2911491"/>
            <a:ext cx="1171669" cy="923330"/>
          </a:xfrm>
          <a:prstGeom prst="rect">
            <a:avLst/>
          </a:prstGeom>
          <a:noFill/>
        </p:spPr>
        <p:txBody>
          <a:bodyPr wrap="square" rtlCol="0" anchor="ctr">
            <a:spAutoFit/>
          </a:bodyPr>
          <a:lstStyle/>
          <a:p>
            <a:r>
              <a:rPr lang="en-US" sz="5400" b="1" dirty="0">
                <a:solidFill>
                  <a:schemeClr val="bg2"/>
                </a:solidFill>
                <a:latin typeface="Helvetica" panose="020B7200000000000000" pitchFamily="34" charset="0"/>
              </a:rPr>
              <a:t>02</a:t>
            </a:r>
            <a:endParaRPr lang="en-ID" sz="5400" b="1" dirty="0">
              <a:solidFill>
                <a:schemeClr val="bg2"/>
              </a:solidFill>
              <a:latin typeface="Helvetica" panose="020B7200000000000000" pitchFamily="34" charset="0"/>
            </a:endParaRPr>
          </a:p>
        </p:txBody>
      </p:sp>
      <p:sp>
        <p:nvSpPr>
          <p:cNvPr id="77" name="TextBox 76">
            <a:extLst>
              <a:ext uri="{FF2B5EF4-FFF2-40B4-BE49-F238E27FC236}">
                <a16:creationId xmlns:a16="http://schemas.microsoft.com/office/drawing/2014/main" id="{E7FC5543-13FA-4BE6-AE40-848A8BA42F3F}"/>
              </a:ext>
            </a:extLst>
          </p:cNvPr>
          <p:cNvSpPr txBox="1"/>
          <p:nvPr/>
        </p:nvSpPr>
        <p:spPr>
          <a:xfrm>
            <a:off x="7168179" y="2971670"/>
            <a:ext cx="2314569" cy="369332"/>
          </a:xfrm>
          <a:prstGeom prst="rect">
            <a:avLst/>
          </a:prstGeom>
          <a:noFill/>
        </p:spPr>
        <p:txBody>
          <a:bodyPr wrap="square" rtlCol="0" anchor="ctr">
            <a:spAutoFit/>
          </a:bodyPr>
          <a:lstStyle/>
          <a:p>
            <a:r>
              <a:rPr lang="en-US" b="1" dirty="0">
                <a:solidFill>
                  <a:schemeClr val="bg2"/>
                </a:solidFill>
                <a:latin typeface="Helvetica" panose="020B7200000000000000" pitchFamily="34" charset="0"/>
              </a:rPr>
              <a:t>Description</a:t>
            </a:r>
            <a:endParaRPr lang="en-ID" b="1" dirty="0">
              <a:solidFill>
                <a:schemeClr val="bg2"/>
              </a:solidFill>
              <a:latin typeface="Helvetica" panose="020B7200000000000000" pitchFamily="34" charset="0"/>
            </a:endParaRPr>
          </a:p>
        </p:txBody>
      </p:sp>
      <p:sp>
        <p:nvSpPr>
          <p:cNvPr id="78" name="TextBox 77">
            <a:extLst>
              <a:ext uri="{FF2B5EF4-FFF2-40B4-BE49-F238E27FC236}">
                <a16:creationId xmlns:a16="http://schemas.microsoft.com/office/drawing/2014/main" id="{B740890C-B9C1-4550-9F02-C379D4236051}"/>
              </a:ext>
            </a:extLst>
          </p:cNvPr>
          <p:cNvSpPr txBox="1"/>
          <p:nvPr/>
        </p:nvSpPr>
        <p:spPr>
          <a:xfrm>
            <a:off x="7168178" y="3274323"/>
            <a:ext cx="3793756" cy="565539"/>
          </a:xfrm>
          <a:prstGeom prst="rect">
            <a:avLst/>
          </a:prstGeom>
          <a:noFill/>
        </p:spPr>
        <p:txBody>
          <a:bodyPr wrap="square" rtlCol="0" anchor="t">
            <a:spAutoFit/>
          </a:bodyPr>
          <a:lstStyle/>
          <a:p>
            <a:pPr>
              <a:lnSpc>
                <a:spcPct val="125000"/>
              </a:lnSpc>
            </a:pPr>
            <a:r>
              <a:rPr lang="en-US" sz="1300" dirty="0">
                <a:solidFill>
                  <a:schemeClr val="bg1"/>
                </a:solidFill>
                <a:latin typeface="HelvLight" pitchFamily="2" charset="0"/>
              </a:rPr>
              <a:t>KMG is dedicated to cultivating a positive culture of leadership for its team members’.</a:t>
            </a:r>
          </a:p>
        </p:txBody>
      </p:sp>
      <p:sp>
        <p:nvSpPr>
          <p:cNvPr id="82" name="Rectangle: Rounded Corners 81">
            <a:extLst>
              <a:ext uri="{FF2B5EF4-FFF2-40B4-BE49-F238E27FC236}">
                <a16:creationId xmlns:a16="http://schemas.microsoft.com/office/drawing/2014/main" id="{E2449BDD-D212-464F-8B89-3A30F71702D0}"/>
              </a:ext>
            </a:extLst>
          </p:cNvPr>
          <p:cNvSpPr/>
          <p:nvPr/>
        </p:nvSpPr>
        <p:spPr>
          <a:xfrm>
            <a:off x="5951970" y="4348368"/>
            <a:ext cx="5183187" cy="1225328"/>
          </a:xfrm>
          <a:prstGeom prst="parallelogram">
            <a:avLst/>
          </a:prstGeom>
          <a:solidFill>
            <a:srgbClr val="0088B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3" name="TextBox 82">
            <a:extLst>
              <a:ext uri="{FF2B5EF4-FFF2-40B4-BE49-F238E27FC236}">
                <a16:creationId xmlns:a16="http://schemas.microsoft.com/office/drawing/2014/main" id="{46331BE9-FAEA-431E-A9F6-403AA0FBD5B3}"/>
              </a:ext>
            </a:extLst>
          </p:cNvPr>
          <p:cNvSpPr txBox="1"/>
          <p:nvPr/>
        </p:nvSpPr>
        <p:spPr>
          <a:xfrm>
            <a:off x="6537204" y="4527778"/>
            <a:ext cx="1002113" cy="830997"/>
          </a:xfrm>
          <a:prstGeom prst="rect">
            <a:avLst/>
          </a:prstGeom>
          <a:noFill/>
        </p:spPr>
        <p:txBody>
          <a:bodyPr wrap="square" rtlCol="0" anchor="ctr">
            <a:spAutoFit/>
          </a:bodyPr>
          <a:lstStyle/>
          <a:p>
            <a:pPr algn="ctr"/>
            <a:r>
              <a:rPr lang="en-US" sz="4800" b="1" dirty="0">
                <a:solidFill>
                  <a:schemeClr val="bg2"/>
                </a:solidFill>
                <a:latin typeface="Helvetica" panose="020B7200000000000000" pitchFamily="34" charset="0"/>
              </a:rPr>
              <a:t>03</a:t>
            </a:r>
            <a:endParaRPr lang="en-ID" sz="4800" b="1" dirty="0">
              <a:solidFill>
                <a:schemeClr val="bg2"/>
              </a:solidFill>
              <a:latin typeface="Helvetica" panose="020B7200000000000000" pitchFamily="34" charset="0"/>
            </a:endParaRPr>
          </a:p>
        </p:txBody>
      </p:sp>
      <p:sp>
        <p:nvSpPr>
          <p:cNvPr id="84" name="TextBox 83">
            <a:extLst>
              <a:ext uri="{FF2B5EF4-FFF2-40B4-BE49-F238E27FC236}">
                <a16:creationId xmlns:a16="http://schemas.microsoft.com/office/drawing/2014/main" id="{4CB3C07C-50E5-418C-886B-8FB71F8CE317}"/>
              </a:ext>
            </a:extLst>
          </p:cNvPr>
          <p:cNvSpPr txBox="1"/>
          <p:nvPr/>
        </p:nvSpPr>
        <p:spPr>
          <a:xfrm>
            <a:off x="7523258" y="4496962"/>
            <a:ext cx="2314569" cy="369332"/>
          </a:xfrm>
          <a:prstGeom prst="rect">
            <a:avLst/>
          </a:prstGeom>
          <a:noFill/>
        </p:spPr>
        <p:txBody>
          <a:bodyPr wrap="square" rtlCol="0" anchor="ctr">
            <a:spAutoFit/>
          </a:bodyPr>
          <a:lstStyle/>
          <a:p>
            <a:r>
              <a:rPr lang="en-US" b="1" dirty="0">
                <a:solidFill>
                  <a:schemeClr val="bg2"/>
                </a:solidFill>
                <a:latin typeface="Helvetica" panose="020B7200000000000000" pitchFamily="34" charset="0"/>
              </a:rPr>
              <a:t>Description</a:t>
            </a:r>
            <a:endParaRPr lang="en-ID" b="1" dirty="0">
              <a:solidFill>
                <a:schemeClr val="bg2"/>
              </a:solidFill>
              <a:latin typeface="Helvetica" panose="020B7200000000000000" pitchFamily="34" charset="0"/>
            </a:endParaRPr>
          </a:p>
        </p:txBody>
      </p:sp>
      <p:sp>
        <p:nvSpPr>
          <p:cNvPr id="85" name="TextBox 84">
            <a:extLst>
              <a:ext uri="{FF2B5EF4-FFF2-40B4-BE49-F238E27FC236}">
                <a16:creationId xmlns:a16="http://schemas.microsoft.com/office/drawing/2014/main" id="{D9B8E2E0-6F2A-41FB-A255-413532CA7AC8}"/>
              </a:ext>
            </a:extLst>
          </p:cNvPr>
          <p:cNvSpPr txBox="1"/>
          <p:nvPr/>
        </p:nvSpPr>
        <p:spPr>
          <a:xfrm>
            <a:off x="7523257" y="4808492"/>
            <a:ext cx="3438676" cy="565539"/>
          </a:xfrm>
          <a:prstGeom prst="rect">
            <a:avLst/>
          </a:prstGeom>
          <a:noFill/>
        </p:spPr>
        <p:txBody>
          <a:bodyPr wrap="square" rtlCol="0" anchor="t">
            <a:spAutoFit/>
          </a:bodyPr>
          <a:lstStyle/>
          <a:p>
            <a:pPr lvl="0">
              <a:lnSpc>
                <a:spcPct val="125000"/>
              </a:lnSpc>
            </a:pPr>
            <a:r>
              <a:rPr lang="en-US" sz="1300" dirty="0">
                <a:solidFill>
                  <a:srgbClr val="FFFFFF"/>
                </a:solidFill>
                <a:latin typeface="HelvLight" pitchFamily="2" charset="0"/>
              </a:rPr>
              <a:t>KMG is dedicated to cultivating a positive culture of leadership for its team.</a:t>
            </a:r>
          </a:p>
        </p:txBody>
      </p:sp>
      <p:sp>
        <p:nvSpPr>
          <p:cNvPr id="31" name="TextBox 36">
            <a:extLst>
              <a:ext uri="{FF2B5EF4-FFF2-40B4-BE49-F238E27FC236}">
                <a16:creationId xmlns:a16="http://schemas.microsoft.com/office/drawing/2014/main" id="{84A120EC-4685-426E-A08B-835C71E97700}"/>
              </a:ext>
            </a:extLst>
          </p:cNvPr>
          <p:cNvSpPr txBox="1"/>
          <p:nvPr/>
        </p:nvSpPr>
        <p:spPr>
          <a:xfrm>
            <a:off x="752043" y="3437679"/>
            <a:ext cx="4471031" cy="1409873"/>
          </a:xfrm>
          <a:prstGeom prst="rect">
            <a:avLst/>
          </a:prstGeom>
          <a:noFill/>
        </p:spPr>
        <p:txBody>
          <a:bodyPr wrap="square" rtlCol="0" anchor="t">
            <a:spAutoFit/>
          </a:bodyPr>
          <a:lstStyle/>
          <a:p>
            <a:pPr>
              <a:lnSpc>
                <a:spcPct val="125000"/>
              </a:lnSpc>
            </a:pPr>
            <a:r>
              <a:rPr lang="en-US" sz="1400" dirty="0">
                <a:latin typeface="HelvLight" pitchFamily="2" charset="0"/>
              </a:rPr>
              <a:t>KMG is dedicated to cultivating a positive culture of leadership for its team members’ professional and personal development, and this person-focused mentality transfers throughout the company from partners to our teams to guests. </a:t>
            </a:r>
            <a:endParaRPr lang="en-ID" sz="1400" dirty="0">
              <a:latin typeface="HelvLight" pitchFamily="2" charset="0"/>
            </a:endParaRPr>
          </a:p>
        </p:txBody>
      </p:sp>
    </p:spTree>
    <p:extLst>
      <p:ext uri="{BB962C8B-B14F-4D97-AF65-F5344CB8AC3E}">
        <p14:creationId xmlns:p14="http://schemas.microsoft.com/office/powerpoint/2010/main" val="948571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1_Office Theme">
  <a:themeElements>
    <a:clrScheme name="Colors 59">
      <a:dk1>
        <a:srgbClr val="3C3C3C"/>
      </a:dk1>
      <a:lt1>
        <a:srgbClr val="FFFFFF"/>
      </a:lt1>
      <a:dk2>
        <a:srgbClr val="313C41"/>
      </a:dk2>
      <a:lt2>
        <a:srgbClr val="FFFFFF"/>
      </a:lt2>
      <a:accent1>
        <a:srgbClr val="1F608B"/>
      </a:accent1>
      <a:accent2>
        <a:srgbClr val="2980B9"/>
      </a:accent2>
      <a:accent3>
        <a:srgbClr val="4098D4"/>
      </a:accent3>
      <a:accent4>
        <a:srgbClr val="7BB8E1"/>
      </a:accent4>
      <a:accent5>
        <a:srgbClr val="9FCBE9"/>
      </a:accent5>
      <a:accent6>
        <a:srgbClr val="C6E0F2"/>
      </a:accent6>
      <a:hlink>
        <a:srgbClr val="0563C1"/>
      </a:hlink>
      <a:folHlink>
        <a:srgbClr val="954F72"/>
      </a:folHlink>
    </a:clrScheme>
    <a:fontScheme name="Fira Sans &amp; Oxygen">
      <a:majorFont>
        <a:latin typeface="Fira Sans"/>
        <a:ea typeface=""/>
        <a:cs typeface=""/>
      </a:majorFont>
      <a:minorFont>
        <a:latin typeface="Oxygen"/>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AE6F2518-B084-4896-AF52-66CC2144AA26}"/>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6158</TotalTime>
  <Words>4121</Words>
  <Application>Microsoft Macintosh PowerPoint</Application>
  <PresentationFormat>Widescreen</PresentationFormat>
  <Paragraphs>646</Paragraphs>
  <Slides>71</Slides>
  <Notes>4</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71</vt:i4>
      </vt:variant>
    </vt:vector>
  </HeadingPairs>
  <TitlesOfParts>
    <vt:vector size="84" baseType="lpstr">
      <vt:lpstr>Arial</vt:lpstr>
      <vt:lpstr>Calibri</vt:lpstr>
      <vt:lpstr>Calibri Light</vt:lpstr>
      <vt:lpstr>Helvetica</vt:lpstr>
      <vt:lpstr>HelvLight</vt:lpstr>
      <vt:lpstr>Lato-Light</vt:lpstr>
      <vt:lpstr>Open Sans</vt:lpstr>
      <vt:lpstr>Oxygen</vt:lpstr>
      <vt:lpstr>Roboto</vt:lpstr>
      <vt:lpstr>Segoe UI</vt:lpstr>
      <vt:lpstr>Segoe UI Light</vt:lpstr>
      <vt:lpstr>Source Sans Pro Light</vt:lpstr>
      <vt:lpstr>1_Office Theme</vt:lpstr>
      <vt:lpstr>PowerPoint Presentation</vt:lpstr>
      <vt:lpstr>PowerPoint Presentation</vt:lpstr>
      <vt:lpstr>PowerPoint Presentation</vt:lpstr>
      <vt:lpstr>PowerPoint Presentation</vt:lpstr>
      <vt:lpstr>YOUR PRESENTATION TITLE GOES HERE </vt:lpstr>
      <vt:lpstr>Number Option</vt:lpstr>
      <vt:lpstr>Table of contents</vt:lpstr>
      <vt:lpstr>About Us</vt:lpstr>
      <vt:lpstr>Our Vision  &amp; Purpose</vt:lpstr>
      <vt:lpstr>Our Core Values</vt:lpstr>
      <vt:lpstr>Timeline</vt:lpstr>
      <vt:lpstr>Meet The Team</vt:lpstr>
      <vt:lpstr>What we do</vt:lpstr>
      <vt:lpstr>Our Process</vt:lpstr>
      <vt:lpstr>Your text here</vt:lpstr>
      <vt:lpstr>Our Process</vt:lpstr>
      <vt:lpstr>Our Methodology</vt:lpstr>
      <vt:lpstr>SWOT Analysis</vt:lpstr>
      <vt:lpstr>SWOT Analysis</vt:lpstr>
      <vt:lpstr>SWOT Analysis</vt:lpstr>
      <vt:lpstr>Infographic Slide</vt:lpstr>
      <vt:lpstr>Our Passion</vt:lpstr>
      <vt:lpstr>PowerPoint Presentation</vt:lpstr>
      <vt:lpstr>Chart Data</vt:lpstr>
      <vt:lpstr>Our Results</vt:lpstr>
      <vt:lpstr>Testimonial</vt:lpstr>
      <vt:lpstr>Arrow Diagram</vt:lpstr>
      <vt:lpstr>Step Diagram</vt:lpstr>
      <vt:lpstr>Circular Diagram</vt:lpstr>
      <vt:lpstr>Our Devices Mockup</vt:lpstr>
      <vt:lpstr>PowerPoint Presentation</vt:lpstr>
      <vt:lpstr>Device Mockup</vt:lpstr>
      <vt:lpstr>PowerPoint Presentation</vt:lpstr>
      <vt:lpstr>Device Mockup</vt:lpstr>
      <vt:lpstr>Our Services</vt:lpstr>
      <vt:lpstr>Table Slide</vt:lpstr>
      <vt:lpstr>Our Services</vt:lpstr>
      <vt:lpstr>Table</vt:lpstr>
      <vt:lpstr>Brain Diagram</vt:lpstr>
      <vt:lpstr>Timeline Slide</vt:lpstr>
      <vt:lpstr>Process Slide</vt:lpstr>
      <vt:lpstr>World Map</vt:lpstr>
      <vt:lpstr>Arrow Slide</vt:lpstr>
      <vt:lpstr>Arrow Slide</vt:lpstr>
      <vt:lpstr>List Slide</vt:lpstr>
      <vt:lpstr>Infographic Slide</vt:lpstr>
      <vt:lpstr>Pyramid Slide</vt:lpstr>
      <vt:lpstr>Infographic Slide</vt:lpstr>
      <vt:lpstr>Chart Slide</vt:lpstr>
      <vt:lpstr>Custom Chart</vt:lpstr>
      <vt:lpstr>Chart Slide</vt:lpstr>
      <vt:lpstr>Table of price</vt:lpstr>
      <vt:lpstr>Infographic Slide</vt:lpstr>
      <vt:lpstr>Infographic Slide</vt:lpstr>
      <vt:lpstr>Infographic Slide</vt:lpstr>
      <vt:lpstr>Infographic Slide</vt:lpstr>
      <vt:lpstr>Infographic Slide</vt:lpstr>
      <vt:lpstr>Comparative Slide</vt:lpstr>
      <vt:lpstr>Circular Slide</vt:lpstr>
      <vt:lpstr>Thank You</vt:lpstr>
      <vt:lpstr>Dotted Usa Map</vt:lpstr>
      <vt:lpstr>Dotted Maps</vt:lpstr>
      <vt:lpstr>Icons</vt:lpstr>
      <vt:lpstr>Icons</vt:lpstr>
      <vt:lpstr>Icons</vt:lpstr>
      <vt:lpstr>Icons</vt:lpstr>
      <vt:lpstr>Icons</vt:lpstr>
      <vt:lpstr>Icons</vt:lpstr>
      <vt:lpstr>Icons</vt:lpstr>
      <vt:lpstr>Icons</vt:lpstr>
      <vt:lpstr>Icons</vt:lpstr>
    </vt:vector>
  </TitlesOfParts>
  <Manager>Slide Factory</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eduarte@molsa.com.sv</dc:creator>
  <cp:lastModifiedBy>Kyle Gerstner</cp:lastModifiedBy>
  <cp:revision>236</cp:revision>
  <dcterms:created xsi:type="dcterms:W3CDTF">2019-01-23T07:32:06Z</dcterms:created>
  <dcterms:modified xsi:type="dcterms:W3CDTF">2021-11-24T01:28:03Z</dcterms:modified>
</cp:coreProperties>
</file>